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xls" ContentType="application/vnd.ms-excel"/>
  <Default Extension="rels" ContentType="application/vnd.openxmlformats-package.relationships+xml"/>
  <Default Extension="xml" ContentType="application/xml"/>
  <Default Extension="vml" ContentType="application/vnd.openxmlformats-officedocument.vmlDrawing"/>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slideLayouts/slideLayout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charts/chart1.xml" ContentType="application/vnd.openxmlformats-officedocument.drawingml.chart+xml"/>
  <Override PartName="/ppt/notesSlides/notesSlide17.xml" ContentType="application/vnd.openxmlformats-officedocument.presentationml.notesSlide+xml"/>
  <Override PartName="/ppt/charts/chart2.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8.xml" ContentType="application/vnd.openxmlformats-officedocument.presentationml.notesSlide+xml"/>
  <Override PartName="/ppt/charts/chart3.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9.xml" ContentType="application/vnd.openxmlformats-officedocument.presentationml.notesSlide+xml"/>
  <Override PartName="/ppt/charts/chart4.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5.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24.xml" ContentType="application/vnd.openxmlformats-officedocument.presentationml.notesSlide+xml"/>
  <Override PartName="/ppt/charts/chart6.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25.xml" ContentType="application/vnd.openxmlformats-officedocument.presentationml.notesSlide+xml"/>
  <Override PartName="/ppt/charts/chart7.xml" ContentType="application/vnd.openxmlformats-officedocument.drawingml.chart+xml"/>
  <Override PartName="/ppt/charts/style6.xml" ContentType="application/vnd.ms-office.chartstyle+xml"/>
  <Override PartName="/ppt/charts/colors6.xml" ContentType="application/vnd.ms-office.chartcolorstyle+xml"/>
  <Override PartName="/ppt/theme/themeOverride1.xml" ContentType="application/vnd.openxmlformats-officedocument.themeOverride+xml"/>
  <Override PartName="/ppt/notesSlides/notesSlide26.xml" ContentType="application/vnd.openxmlformats-officedocument.presentationml.notesSlide+xml"/>
  <Override PartName="/ppt/charts/chart8.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charts/chart9.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31.xml" ContentType="application/vnd.openxmlformats-officedocument.presentationml.notesSlide+xml"/>
  <Override PartName="/ppt/charts/chart10.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32.xml" ContentType="application/vnd.openxmlformats-officedocument.presentationml.notesSlide+xml"/>
  <Override PartName="/ppt/charts/chart11.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charts/chart12.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35.xml" ContentType="application/vnd.openxmlformats-officedocument.presentationml.notesSlide+xml"/>
  <Override PartName="/ppt/charts/chart13.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charts/chart14.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charts/chart15.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41.xml" ContentType="application/vnd.openxmlformats-officedocument.presentationml.notesSlide+xml"/>
  <Override PartName="/ppt/charts/chart16.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42.xml" ContentType="application/vnd.openxmlformats-officedocument.presentationml.notesSlide+xml"/>
  <Override PartName="/ppt/charts/chart17.xml" ContentType="application/vnd.openxmlformats-officedocument.drawingml.chart+xml"/>
  <Override PartName="/ppt/charts/style16.xml" ContentType="application/vnd.ms-office.chartstyle+xml"/>
  <Override PartName="/ppt/charts/colors16.xml" ContentType="application/vnd.ms-office.chartcolorstyle+xml"/>
  <Override PartName="/ppt/theme/themeOverride2.xml" ContentType="application/vnd.openxmlformats-officedocument.themeOverride+xml"/>
  <Override PartName="/ppt/notesSlides/notesSlide43.xml" ContentType="application/vnd.openxmlformats-officedocument.presentationml.notesSlide+xml"/>
  <Override PartName="/ppt/charts/chart18.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44.xml" ContentType="application/vnd.openxmlformats-officedocument.presentationml.notesSlide+xml"/>
  <Override PartName="/ppt/charts/chart19.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45.xml" ContentType="application/vnd.openxmlformats-officedocument.presentationml.notesSlide+xml"/>
  <Override PartName="/ppt/charts/chart20.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46.xml" ContentType="application/vnd.openxmlformats-officedocument.presentationml.notesSlide+xml"/>
  <Override PartName="/ppt/charts/chart21.xml" ContentType="application/vnd.openxmlformats-officedocument.drawingml.chart+xml"/>
  <Override PartName="/ppt/charts/style20.xml" ContentType="application/vnd.ms-office.chartstyle+xml"/>
  <Override PartName="/ppt/charts/colors20.xml" ContentType="application/vnd.ms-office.chartcolorstyl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charts/chart22.xml" ContentType="application/vnd.openxmlformats-officedocument.drawingml.chart+xml"/>
  <Override PartName="/ppt/charts/style21.xml" ContentType="application/vnd.ms-office.chartstyle+xml"/>
  <Override PartName="/ppt/charts/colors21.xml" ContentType="application/vnd.ms-office.chartcolorstyle+xml"/>
  <Override PartName="/ppt/notesSlides/notesSlide49.xml" ContentType="application/vnd.openxmlformats-officedocument.presentationml.notesSlide+xml"/>
  <Override PartName="/ppt/charts/chart23.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charts/chart24.xml" ContentType="application/vnd.openxmlformats-officedocument.drawingml.chart+xml"/>
  <Override PartName="/ppt/charts/style23.xml" ContentType="application/vnd.ms-office.chartstyle+xml"/>
  <Override PartName="/ppt/charts/colors23.xml" ContentType="application/vnd.ms-office.chartcolorstyle+xml"/>
  <Override PartName="/ppt/notesSlides/notesSlide53.xml" ContentType="application/vnd.openxmlformats-officedocument.presentationml.notesSlide+xml"/>
  <Override PartName="/ppt/charts/chart25.xml" ContentType="application/vnd.openxmlformats-officedocument.drawingml.chart+xml"/>
  <Override PartName="/ppt/charts/style24.xml" ContentType="application/vnd.ms-office.chartstyle+xml"/>
  <Override PartName="/ppt/charts/colors24.xml" ContentType="application/vnd.ms-office.chartcolorstyle+xml"/>
  <Override PartName="/ppt/notesSlides/notesSlide54.xml" ContentType="application/vnd.openxmlformats-officedocument.presentationml.notesSlide+xml"/>
  <Override PartName="/ppt/charts/chart26.xml" ContentType="application/vnd.openxmlformats-officedocument.drawingml.chart+xml"/>
  <Override PartName="/ppt/charts/style25.xml" ContentType="application/vnd.ms-office.chartstyle+xml"/>
  <Override PartName="/ppt/charts/colors25.xml" ContentType="application/vnd.ms-office.chartcolorstyle+xml"/>
  <Override PartName="/ppt/notesSlides/notesSlide55.xml" ContentType="application/vnd.openxmlformats-officedocument.presentationml.notesSlide+xml"/>
  <Override PartName="/ppt/charts/chart27.xml" ContentType="application/vnd.openxmlformats-officedocument.drawingml.chart+xml"/>
  <Override PartName="/ppt/charts/style26.xml" ContentType="application/vnd.ms-office.chartstyle+xml"/>
  <Override PartName="/ppt/charts/colors26.xml" ContentType="application/vnd.ms-office.chartcolorstyl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charts/chart28.xml" ContentType="application/vnd.openxmlformats-officedocument.drawingml.chart+xml"/>
  <Override PartName="/ppt/charts/style27.xml" ContentType="application/vnd.ms-office.chartstyle+xml"/>
  <Override PartName="/ppt/charts/colors27.xml" ContentType="application/vnd.ms-office.chartcolorstyle+xml"/>
  <Override PartName="/ppt/notesSlides/notesSlide58.xml" ContentType="application/vnd.openxmlformats-officedocument.presentationml.notesSlide+xml"/>
  <Override PartName="/ppt/charts/chart29.xml" ContentType="application/vnd.openxmlformats-officedocument.drawingml.chart+xml"/>
  <Override PartName="/ppt/charts/style28.xml" ContentType="application/vnd.ms-office.chartstyle+xml"/>
  <Override PartName="/ppt/charts/colors28.xml" ContentType="application/vnd.ms-office.chartcolorstyl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charts/chart30.xml" ContentType="application/vnd.openxmlformats-officedocument.drawingml.chart+xml"/>
  <Override PartName="/ppt/charts/style29.xml" ContentType="application/vnd.ms-office.chartstyle+xml"/>
  <Override PartName="/ppt/charts/colors29.xml" ContentType="application/vnd.ms-office.chartcolorstyle+xml"/>
  <Override PartName="/ppt/notesSlides/notesSlide63.xml" ContentType="application/vnd.openxmlformats-officedocument.presentationml.notesSlide+xml"/>
  <Override PartName="/ppt/charts/chart31.xml" ContentType="application/vnd.openxmlformats-officedocument.drawingml.chart+xml"/>
  <Override PartName="/ppt/charts/style30.xml" ContentType="application/vnd.ms-office.chartstyle+xml"/>
  <Override PartName="/ppt/charts/colors30.xml" ContentType="application/vnd.ms-office.chartcolorstyl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charts/chart32.xml" ContentType="application/vnd.openxmlformats-officedocument.drawingml.chart+xml"/>
  <Override PartName="/ppt/charts/style31.xml" ContentType="application/vnd.ms-office.chartstyle+xml"/>
  <Override PartName="/ppt/charts/colors31.xml" ContentType="application/vnd.ms-office.chartcolorstyle+xml"/>
  <Override PartName="/ppt/notesSlides/notesSlide67.xml" ContentType="application/vnd.openxmlformats-officedocument.presentationml.notesSlide+xml"/>
  <Override PartName="/ppt/charts/chart33.xml" ContentType="application/vnd.openxmlformats-officedocument.drawingml.chart+xml"/>
  <Override PartName="/ppt/charts/style32.xml" ContentType="application/vnd.ms-office.chartstyle+xml"/>
  <Override PartName="/ppt/charts/colors32.xml" ContentType="application/vnd.ms-office.chartcolorstyle+xml"/>
  <Override PartName="/ppt/theme/themeOverride3.xml" ContentType="application/vnd.openxmlformats-officedocument.themeOverr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charts/chart34.xml" ContentType="application/vnd.openxmlformats-officedocument.drawingml.chart+xml"/>
  <Override PartName="/ppt/charts/style33.xml" ContentType="application/vnd.ms-office.chartstyle+xml"/>
  <Override PartName="/ppt/charts/colors33.xml" ContentType="application/vnd.ms-office.chartcolorstyl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charts/chart35.xml" ContentType="application/vnd.openxmlformats-officedocument.drawingml.chart+xml"/>
  <Override PartName="/ppt/charts/style34.xml" ContentType="application/vnd.ms-office.chartstyle+xml"/>
  <Override PartName="/ppt/charts/colors34.xml" ContentType="application/vnd.ms-office.chartcolorstyle+xml"/>
  <Override PartName="/ppt/notesSlides/notesSlide72.xml" ContentType="application/vnd.openxmlformats-officedocument.presentationml.notesSlide+xml"/>
  <Override PartName="/ppt/charts/chart36.xml" ContentType="application/vnd.openxmlformats-officedocument.drawingml.chart+xml"/>
  <Override PartName="/ppt/charts/style35.xml" ContentType="application/vnd.ms-office.chartstyle+xml"/>
  <Override PartName="/ppt/charts/colors35.xml" ContentType="application/vnd.ms-office.chartcolorstyle+xml"/>
  <Override PartName="/ppt/comments/comment1.xml" ContentType="application/vnd.openxmlformats-officedocument.presentationml.comments+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charts/chart37.xml" ContentType="application/vnd.openxmlformats-officedocument.drawingml.chart+xml"/>
  <Override PartName="/ppt/charts/style36.xml" ContentType="application/vnd.ms-office.chartstyle+xml"/>
  <Override PartName="/ppt/charts/colors36.xml" ContentType="application/vnd.ms-office.chartcolorstyle+xml"/>
  <Override PartName="/ppt/notesSlides/notesSlide77.xml" ContentType="application/vnd.openxmlformats-officedocument.presentationml.notesSlide+xml"/>
  <Override PartName="/ppt/charts/chart38.xml" ContentType="application/vnd.openxmlformats-officedocument.drawingml.chart+xml"/>
  <Override PartName="/ppt/charts/style37.xml" ContentType="application/vnd.ms-office.chartstyle+xml"/>
  <Override PartName="/ppt/charts/colors37.xml" ContentType="application/vnd.ms-office.chartcolorstyle+xml"/>
  <Override PartName="/ppt/notesSlides/notesSlide78.xml" ContentType="application/vnd.openxmlformats-officedocument.presentationml.notesSlide+xml"/>
  <Override PartName="/ppt/charts/chart39.xml" ContentType="application/vnd.openxmlformats-officedocument.drawingml.chart+xml"/>
  <Override PartName="/ppt/charts/style38.xml" ContentType="application/vnd.ms-office.chartstyle+xml"/>
  <Override PartName="/ppt/charts/colors38.xml" ContentType="application/vnd.ms-office.chartcolorstyl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charts/chart40.xml" ContentType="application/vnd.openxmlformats-officedocument.drawingml.chart+xml"/>
  <Override PartName="/ppt/charts/style39.xml" ContentType="application/vnd.ms-office.chartstyle+xml"/>
  <Override PartName="/ppt/charts/colors39.xml" ContentType="application/vnd.ms-office.chartcolorstyle+xml"/>
  <Override PartName="/ppt/theme/themeOverride4.xml" ContentType="application/vnd.openxmlformats-officedocument.themeOverride+xml"/>
  <Override PartName="/ppt/notesSlides/notesSlide81.xml" ContentType="application/vnd.openxmlformats-officedocument.presentationml.notesSlide+xml"/>
  <Override PartName="/ppt/charts/chart41.xml" ContentType="application/vnd.openxmlformats-officedocument.drawingml.chart+xml"/>
  <Override PartName="/ppt/charts/style40.xml" ContentType="application/vnd.ms-office.chartstyle+xml"/>
  <Override PartName="/ppt/charts/colors40.xml" ContentType="application/vnd.ms-office.chartcolorstyle+xml"/>
  <Override PartName="/ppt/notesSlides/notesSlide82.xml" ContentType="application/vnd.openxmlformats-officedocument.presentationml.notesSlide+xml"/>
  <Override PartName="/ppt/charts/chart42.xml" ContentType="application/vnd.openxmlformats-officedocument.drawingml.chart+xml"/>
  <Override PartName="/ppt/charts/style41.xml" ContentType="application/vnd.ms-office.chartstyle+xml"/>
  <Override PartName="/ppt/charts/colors41.xml" ContentType="application/vnd.ms-office.chartcolorstyl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charts/chart43.xml" ContentType="application/vnd.openxmlformats-officedocument.drawingml.chart+xml"/>
  <Override PartName="/ppt/charts/style42.xml" ContentType="application/vnd.ms-office.chartstyle+xml"/>
  <Override PartName="/ppt/charts/colors42.xml" ContentType="application/vnd.ms-office.chartcolorstyle+xml"/>
  <Override PartName="/ppt/notesSlides/notesSlide87.xml" ContentType="application/vnd.openxmlformats-officedocument.presentationml.notesSlide+xml"/>
  <Override PartName="/ppt/charts/chart44.xml" ContentType="application/vnd.openxmlformats-officedocument.drawingml.chart+xml"/>
  <Override PartName="/ppt/charts/style43.xml" ContentType="application/vnd.ms-office.chartstyle+xml"/>
  <Override PartName="/ppt/charts/colors43.xml" ContentType="application/vnd.ms-office.chartcolorstyle+xml"/>
  <Override PartName="/ppt/theme/themeOverride5.xml" ContentType="application/vnd.openxmlformats-officedocument.themeOverride+xml"/>
  <Override PartName="/ppt/notesSlides/notesSlide88.xml" ContentType="application/vnd.openxmlformats-officedocument.presentationml.notesSlide+xml"/>
  <Override PartName="/ppt/charts/chart45.xml" ContentType="application/vnd.openxmlformats-officedocument.drawingml.chart+xml"/>
  <Override PartName="/ppt/charts/style44.xml" ContentType="application/vnd.ms-office.chartstyle+xml"/>
  <Override PartName="/ppt/charts/colors44.xml" ContentType="application/vnd.ms-office.chartcolorstyle+xml"/>
  <Override PartName="/ppt/notesSlides/notesSlide89.xml" ContentType="application/vnd.openxmlformats-officedocument.presentationml.notesSlide+xml"/>
  <Override PartName="/ppt/charts/chart46.xml" ContentType="application/vnd.openxmlformats-officedocument.drawingml.chart+xml"/>
  <Override PartName="/ppt/charts/style45.xml" ContentType="application/vnd.ms-office.chartstyle+xml"/>
  <Override PartName="/ppt/charts/colors45.xml" ContentType="application/vnd.ms-office.chartcolorstyl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charts/chart47.xml" ContentType="application/vnd.openxmlformats-officedocument.drawingml.chart+xml"/>
  <Override PartName="/ppt/charts/style46.xml" ContentType="application/vnd.ms-office.chartstyle+xml"/>
  <Override PartName="/ppt/charts/colors46.xml" ContentType="application/vnd.ms-office.chartcolorstyl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charts/chart48.xml" ContentType="application/vnd.openxmlformats-officedocument.drawingml.chart+xml"/>
  <Override PartName="/ppt/charts/style47.xml" ContentType="application/vnd.ms-office.chartstyle+xml"/>
  <Override PartName="/ppt/charts/colors47.xml" ContentType="application/vnd.ms-office.chartcolorstyle+xml"/>
  <Override PartName="/ppt/notesSlides/notesSlide97.xml" ContentType="application/vnd.openxmlformats-officedocument.presentationml.notesSlide+xml"/>
  <Override PartName="/ppt/charts/chart49.xml" ContentType="application/vnd.openxmlformats-officedocument.drawingml.chart+xml"/>
  <Override PartName="/ppt/charts/style48.xml" ContentType="application/vnd.ms-office.chartstyle+xml"/>
  <Override PartName="/ppt/charts/colors48.xml" ContentType="application/vnd.ms-office.chartcolorstyl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charts/chart50.xml" ContentType="application/vnd.openxmlformats-officedocument.drawingml.chart+xml"/>
  <Override PartName="/ppt/charts/style49.xml" ContentType="application/vnd.ms-office.chartstyle+xml"/>
  <Override PartName="/ppt/charts/colors49.xml" ContentType="application/vnd.ms-office.chartcolorstyle+xml"/>
  <Override PartName="/ppt/notesSlides/notesSlide100.xml" ContentType="application/vnd.openxmlformats-officedocument.presentationml.notesSlide+xml"/>
  <Override PartName="/ppt/charts/chart51.xml" ContentType="application/vnd.openxmlformats-officedocument.drawingml.chart+xml"/>
  <Override PartName="/ppt/charts/style50.xml" ContentType="application/vnd.ms-office.chartstyle+xml"/>
  <Override PartName="/ppt/charts/colors50.xml" ContentType="application/vnd.ms-office.chartcolorstyle+xml"/>
  <Override PartName="/ppt/notesSlides/notesSlide101.xml" ContentType="application/vnd.openxmlformats-officedocument.presentationml.notesSlide+xml"/>
  <Override PartName="/ppt/charts/chart52.xml" ContentType="application/vnd.openxmlformats-officedocument.drawingml.chart+xml"/>
  <Override PartName="/ppt/charts/style51.xml" ContentType="application/vnd.ms-office.chartstyle+xml"/>
  <Override PartName="/ppt/charts/colors51.xml" ContentType="application/vnd.ms-office.chartcolorstyle+xml"/>
  <Override PartName="/ppt/notesSlides/notesSlide102.xml" ContentType="application/vnd.openxmlformats-officedocument.presentationml.notesSlide+xml"/>
  <Override PartName="/ppt/charts/chart53.xml" ContentType="application/vnd.openxmlformats-officedocument.drawingml.chart+xml"/>
  <Override PartName="/ppt/notesSlides/notesSlide103.xml" ContentType="application/vnd.openxmlformats-officedocument.presentationml.notesSlide+xml"/>
  <Override PartName="/ppt/charts/chart54.xml" ContentType="application/vnd.openxmlformats-officedocument.drawingml.chart+xml"/>
  <Override PartName="/ppt/charts/style52.xml" ContentType="application/vnd.ms-office.chartstyle+xml"/>
  <Override PartName="/ppt/charts/colors52.xml" ContentType="application/vnd.ms-office.chartcolorstyl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charts/chart55.xml" ContentType="application/vnd.openxmlformats-officedocument.drawingml.chart+xml"/>
  <Override PartName="/ppt/notesSlides/notesSlide108.xml" ContentType="application/vnd.openxmlformats-officedocument.presentationml.notesSlide+xml"/>
  <Override PartName="/ppt/charts/chart56.xml" ContentType="application/vnd.openxmlformats-officedocument.drawingml.chart+xml"/>
  <Override PartName="/ppt/charts/style53.xml" ContentType="application/vnd.ms-office.chartstyle+xml"/>
  <Override PartName="/ppt/charts/colors53.xml" ContentType="application/vnd.ms-office.chartcolorstyl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charts/chart57.xml" ContentType="application/vnd.openxmlformats-officedocument.drawingml.chart+xml"/>
  <Override PartName="/ppt/charts/style54.xml" ContentType="application/vnd.ms-office.chartstyle+xml"/>
  <Override PartName="/ppt/charts/colors54.xml" ContentType="application/vnd.ms-office.chartcolorstyl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charts/chart58.xml" ContentType="application/vnd.openxmlformats-officedocument.drawingml.chart+xml"/>
  <Override PartName="/ppt/notesSlides/notesSlide114.xml" ContentType="application/vnd.openxmlformats-officedocument.presentationml.notesSlide+xml"/>
  <Override PartName="/ppt/charts/chart59.xml" ContentType="application/vnd.openxmlformats-officedocument.drawingml.chart+xml"/>
  <Override PartName="/ppt/charts/style55.xml" ContentType="application/vnd.ms-office.chartstyle+xml"/>
  <Override PartName="/ppt/charts/colors55.xml" ContentType="application/vnd.ms-office.chartcolorstyle+xml"/>
  <Override PartName="/ppt/notesSlides/notesSlide115.xml" ContentType="application/vnd.openxmlformats-officedocument.presentationml.notesSlide+xml"/>
  <Override PartName="/ppt/charts/chart60.xml" ContentType="application/vnd.openxmlformats-officedocument.drawingml.chart+xml"/>
  <Override PartName="/ppt/notesSlides/notesSlide116.xml" ContentType="application/vnd.openxmlformats-officedocument.presentationml.notesSlide+xml"/>
  <Override PartName="/ppt/charts/chart61.xml" ContentType="application/vnd.openxmlformats-officedocument.drawingml.chart+xml"/>
  <Override PartName="/ppt/notesSlides/notesSlide117.xml" ContentType="application/vnd.openxmlformats-officedocument.presentationml.notesSlide+xml"/>
  <Override PartName="/ppt/charts/chart62.xml" ContentType="application/vnd.openxmlformats-officedocument.drawingml.chart+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charts/chart63.xml" ContentType="application/vnd.openxmlformats-officedocument.drawingml.chart+xml"/>
  <Override PartName="/ppt/notesSlides/notesSlide122.xml" ContentType="application/vnd.openxmlformats-officedocument.presentationml.notesSlide+xml"/>
  <Override PartName="/ppt/charts/chart64.xml" ContentType="application/vnd.openxmlformats-officedocument.drawingml.chart+xml"/>
  <Override PartName="/ppt/notesSlides/notesSlide123.xml" ContentType="application/vnd.openxmlformats-officedocument.presentationml.notesSlide+xml"/>
  <Override PartName="/ppt/charts/chart65.xml" ContentType="application/vnd.openxmlformats-officedocument.drawingml.chart+xml"/>
  <Override PartName="/ppt/drawings/drawing1.xml" ContentType="application/vnd.openxmlformats-officedocument.drawingml.chartshapes+xml"/>
  <Override PartName="/ppt/notesSlides/notesSlide124.xml" ContentType="application/vnd.openxmlformats-officedocument.presentationml.notesSlide+xml"/>
  <Override PartName="/ppt/charts/chart66.xml" ContentType="application/vnd.openxmlformats-officedocument.drawingml.chart+xml"/>
  <Override PartName="/ppt/notesSlides/notesSlide125.xml" ContentType="application/vnd.openxmlformats-officedocument.presentationml.notesSlide+xml"/>
  <Override PartName="/ppt/charts/chart67.xml" ContentType="application/vnd.openxmlformats-officedocument.drawingml.chart+xml"/>
  <Override PartName="/ppt/notesSlides/notesSlide126.xml" ContentType="application/vnd.openxmlformats-officedocument.presentationml.notesSlide+xml"/>
  <Override PartName="/ppt/charts/chart68.xml" ContentType="application/vnd.openxmlformats-officedocument.drawingml.chart+xml"/>
  <Override PartName="/ppt/notesSlides/notesSlide127.xml" ContentType="application/vnd.openxmlformats-officedocument.presentationml.notesSlide+xml"/>
  <Override PartName="/ppt/charts/chart69.xml" ContentType="application/vnd.openxmlformats-officedocument.drawingml.chart+xml"/>
  <Override PartName="/ppt/notesSlides/notesSlide128.xml" ContentType="application/vnd.openxmlformats-officedocument.presentationml.notesSlide+xml"/>
  <Override PartName="/ppt/charts/chart70.xml" ContentType="application/vnd.openxmlformats-officedocument.drawingml.chart+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charts/chart71.xml" ContentType="application/vnd.openxmlformats-officedocument.drawingml.chart+xml"/>
  <Override PartName="/ppt/charts/chart72.xml" ContentType="application/vnd.openxmlformats-officedocument.drawingml.chart+xml"/>
  <Override PartName="/ppt/drawings/drawing2.xml" ContentType="application/vnd.openxmlformats-officedocument.drawingml.chartshapes+xml"/>
  <Override PartName="/ppt/notesSlides/notesSlide134.xml" ContentType="application/vnd.openxmlformats-officedocument.presentationml.notesSlide+xml"/>
  <Override PartName="/ppt/charts/chart73.xml" ContentType="application/vnd.openxmlformats-officedocument.drawingml.chart+xml"/>
  <Override PartName="/ppt/notesSlides/notesSlide135.xml" ContentType="application/vnd.openxmlformats-officedocument.presentationml.notesSlide+xml"/>
  <Override PartName="/ppt/charts/chart74.xml" ContentType="application/vnd.openxmlformats-officedocument.drawingml.chart+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charts/chart75.xml" ContentType="application/vnd.openxmlformats-officedocument.drawingml.chart+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charts/chart76.xml" ContentType="application/vnd.openxmlformats-officedocument.drawingml.chart+xml"/>
  <Override PartName="/ppt/notesSlides/notesSlide140.xml" ContentType="application/vnd.openxmlformats-officedocument.presentationml.notesSlide+xml"/>
  <Override PartName="/ppt/charts/chart77.xml" ContentType="application/vnd.openxmlformats-officedocument.drawingml.chart+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charts/chart78.xml" ContentType="application/vnd.openxmlformats-officedocument.drawingml.chart+xml"/>
  <Override PartName="/ppt/charts/style56.xml" ContentType="application/vnd.ms-office.chartstyle+xml"/>
  <Override PartName="/ppt/charts/colors56.xml" ContentType="application/vnd.ms-office.chartcolorstyle+xml"/>
  <Override PartName="/ppt/theme/themeOverride6.xml" ContentType="application/vnd.openxmlformats-officedocument.themeOverride+xml"/>
  <Override PartName="/ppt/notesSlides/notesSlide143.xml" ContentType="application/vnd.openxmlformats-officedocument.presentationml.notesSlide+xml"/>
  <Override PartName="/ppt/charts/chart79.xml" ContentType="application/vnd.openxmlformats-officedocument.drawingml.chart+xml"/>
  <Override PartName="/ppt/notesSlides/notesSlide144.xml" ContentType="application/vnd.openxmlformats-officedocument.presentationml.notesSlide+xml"/>
  <Override PartName="/ppt/charts/chart80.xml" ContentType="application/vnd.openxmlformats-officedocument.drawingml.chart+xml"/>
  <Override PartName="/ppt/drawings/drawing3.xml" ContentType="application/vnd.openxmlformats-officedocument.drawingml.chartshapes+xml"/>
  <Override PartName="/ppt/notesSlides/notesSlide145.xml" ContentType="application/vnd.openxmlformats-officedocument.presentationml.notesSlide+xml"/>
  <Override PartName="/ppt/charts/chart81.xml" ContentType="application/vnd.openxmlformats-officedocument.drawingml.chart+xml"/>
  <Override PartName="/ppt/drawings/drawing4.xml" ContentType="application/vnd.openxmlformats-officedocument.drawingml.chartshapes+xml"/>
  <Override PartName="/ppt/notesSlides/notesSlide146.xml" ContentType="application/vnd.openxmlformats-officedocument.presentationml.notesSlide+xml"/>
  <Override PartName="/ppt/charts/chart82.xml" ContentType="application/vnd.openxmlformats-officedocument.drawingml.chart+xml"/>
  <Override PartName="/ppt/notesSlides/notesSlide147.xml" ContentType="application/vnd.openxmlformats-officedocument.presentationml.notesSlide+xml"/>
  <Override PartName="/ppt/charts/chart83.xml" ContentType="application/vnd.openxmlformats-officedocument.drawingml.chart+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charts/chart84.xml" ContentType="application/vnd.openxmlformats-officedocument.drawingml.chart+xml"/>
  <Override PartName="/ppt/notesSlides/notesSlide150.xml" ContentType="application/vnd.openxmlformats-officedocument.presentationml.notesSlide+xml"/>
  <Override PartName="/ppt/charts/chart85.xml" ContentType="application/vnd.openxmlformats-officedocument.drawingml.chart+xml"/>
  <Override PartName="/ppt/drawings/drawing5.xml" ContentType="application/vnd.openxmlformats-officedocument.drawingml.chartshapes+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charts/chart86.xml" ContentType="application/vnd.openxmlformats-officedocument.drawingml.chart+xml"/>
  <Override PartName="/ppt/notesSlides/notesSlide153.xml" ContentType="application/vnd.openxmlformats-officedocument.presentationml.notesSlide+xml"/>
  <Override PartName="/ppt/charts/chart87.xml" ContentType="application/vnd.openxmlformats-officedocument.drawingml.chart+xml"/>
  <Override PartName="/ppt/notesSlides/notesSlide154.xml" ContentType="application/vnd.openxmlformats-officedocument.presentationml.notesSlide+xml"/>
  <Override PartName="/ppt/charts/chart88.xml" ContentType="application/vnd.openxmlformats-officedocument.drawingml.chart+xml"/>
  <Override PartName="/ppt/notesSlides/notesSlide155.xml" ContentType="application/vnd.openxmlformats-officedocument.presentationml.notesSlide+xml"/>
  <Override PartName="/ppt/charts/chart89.xml" ContentType="application/vnd.openxmlformats-officedocument.drawingml.chart+xml"/>
  <Override PartName="/ppt/notesSlides/notesSlide156.xml" ContentType="application/vnd.openxmlformats-officedocument.presentationml.notesSlide+xml"/>
  <Override PartName="/ppt/charts/chart90.xml" ContentType="application/vnd.openxmlformats-officedocument.drawingml.chart+xml"/>
  <Override PartName="/ppt/drawings/drawing6.xml" ContentType="application/vnd.openxmlformats-officedocument.drawingml.chartshapes+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charts/chart91.xml" ContentType="application/vnd.openxmlformats-officedocument.drawingml.chart+xml"/>
  <Override PartName="/ppt/notesSlides/notesSlide161.xml" ContentType="application/vnd.openxmlformats-officedocument.presentationml.notesSlide+xml"/>
  <Override PartName="/ppt/charts/chart92.xml" ContentType="application/vnd.openxmlformats-officedocument.drawingml.chart+xml"/>
  <Override PartName="/ppt/notesSlides/notesSlide162.xml" ContentType="application/vnd.openxmlformats-officedocument.presentationml.notesSlide+xml"/>
  <Override PartName="/ppt/charts/chart93.xml" ContentType="application/vnd.openxmlformats-officedocument.drawingml.chart+xml"/>
  <Override PartName="/ppt/notesSlides/notesSlide163.xml" ContentType="application/vnd.openxmlformats-officedocument.presentationml.notesSlide+xml"/>
  <Override PartName="/ppt/charts/chart94.xml" ContentType="application/vnd.openxmlformats-officedocument.drawingml.chart+xml"/>
  <Override PartName="/ppt/notesSlides/notesSlide164.xml" ContentType="application/vnd.openxmlformats-officedocument.presentationml.notesSlide+xml"/>
  <Override PartName="/ppt/charts/chart95.xml" ContentType="application/vnd.openxmlformats-officedocument.drawingml.chart+xml"/>
  <Override PartName="/ppt/drawings/drawing7.xml" ContentType="application/vnd.openxmlformats-officedocument.drawingml.chartshapes+xml"/>
  <Override PartName="/ppt/notesSlides/notesSlide165.xml" ContentType="application/vnd.openxmlformats-officedocument.presentationml.notesSlide+xml"/>
  <Override PartName="/ppt/charts/chart96.xml" ContentType="application/vnd.openxmlformats-officedocument.drawingml.chart+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charts/chart97.xml" ContentType="application/vnd.openxmlformats-officedocument.drawingml.chart+xml"/>
  <Override PartName="/ppt/notesSlides/notesSlide170.xml" ContentType="application/vnd.openxmlformats-officedocument.presentationml.notesSlide+xml"/>
  <Override PartName="/ppt/charts/chart98.xml" ContentType="application/vnd.openxmlformats-officedocument.drawingml.chart+xml"/>
  <Override PartName="/ppt/notesSlides/notesSlide171.xml" ContentType="application/vnd.openxmlformats-officedocument.presentationml.notesSlide+xml"/>
  <Override PartName="/ppt/charts/chart99.xml" ContentType="application/vnd.openxmlformats-officedocument.drawingml.chart+xml"/>
  <Override PartName="/ppt/drawings/drawing8.xml" ContentType="application/vnd.openxmlformats-officedocument.drawingml.chartshapes+xml"/>
  <Override PartName="/ppt/notesSlides/notesSlide172.xml" ContentType="application/vnd.openxmlformats-officedocument.presentationml.notesSlide+xml"/>
  <Override PartName="/ppt/charts/chart100.xml" ContentType="application/vnd.openxmlformats-officedocument.drawingml.chart+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charts/chart101.xml" ContentType="application/vnd.openxmlformats-officedocument.drawingml.chart+xml"/>
  <Override PartName="/ppt/charts/style57.xml" ContentType="application/vnd.ms-office.chartstyle+xml"/>
  <Override PartName="/ppt/charts/colors57.xml" ContentType="application/vnd.ms-office.chartcolorstyle+xml"/>
  <Override PartName="/ppt/theme/themeOverride7.xml" ContentType="application/vnd.openxmlformats-officedocument.themeOverr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charts/chart102.xml" ContentType="application/vnd.openxmlformats-officedocument.drawingml.chart+xml"/>
  <Override PartName="/ppt/notesSlides/notesSlide177.xml" ContentType="application/vnd.openxmlformats-officedocument.presentationml.notesSlide+xml"/>
  <Override PartName="/ppt/charts/chart103.xml" ContentType="application/vnd.openxmlformats-officedocument.drawingml.chart+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charts/chart104.xml" ContentType="application/vnd.openxmlformats-officedocument.drawingml.chart+xml"/>
  <Override PartName="/ppt/notesSlides/notesSlide180.xml" ContentType="application/vnd.openxmlformats-officedocument.presentationml.notesSlide+xml"/>
  <Override PartName="/ppt/charts/chart105.xml" ContentType="application/vnd.openxmlformats-officedocument.drawingml.chart+xml"/>
  <Override PartName="/ppt/charts/style58.xml" ContentType="application/vnd.ms-office.chartstyle+xml"/>
  <Override PartName="/ppt/charts/colors58.xml" ContentType="application/vnd.ms-office.chartcolorstyle+xml"/>
  <Override PartName="/ppt/theme/themeOverride8.xml" ContentType="application/vnd.openxmlformats-officedocument.themeOverr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charts/chart106.xml" ContentType="application/vnd.openxmlformats-officedocument.drawingml.chart+xml"/>
  <Override PartName="/ppt/charts/style59.xml" ContentType="application/vnd.ms-office.chartstyle+xml"/>
  <Override PartName="/ppt/charts/colors59.xml" ContentType="application/vnd.ms-office.chartcolorstyle+xml"/>
  <Override PartName="/ppt/theme/themeOverride9.xml" ContentType="application/vnd.openxmlformats-officedocument.themeOverr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charts/chart107.xml" ContentType="application/vnd.openxmlformats-officedocument.drawingml.chart+xml"/>
  <Override PartName="/ppt/notesSlides/notesSlide186.xml" ContentType="application/vnd.openxmlformats-officedocument.presentationml.notesSlide+xml"/>
  <Override PartName="/ppt/charts/chart108.xml" ContentType="application/vnd.openxmlformats-officedocument.drawingml.chart+xml"/>
  <Override PartName="/ppt/notesSlides/notesSlide187.xml" ContentType="application/vnd.openxmlformats-officedocument.presentationml.notesSlide+xml"/>
  <Override PartName="/ppt/charts/chart109.xml" ContentType="application/vnd.openxmlformats-officedocument.drawingml.chart+xml"/>
  <Override PartName="/ppt/notesSlides/notesSlide188.xml" ContentType="application/vnd.openxmlformats-officedocument.presentationml.notesSlide+xml"/>
  <Override PartName="/ppt/notesSlides/notesSlide18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29" r:id="rId1"/>
    <p:sldMasterId id="2147483732" r:id="rId2"/>
    <p:sldMasterId id="2147483735" r:id="rId3"/>
  </p:sldMasterIdLst>
  <p:notesMasterIdLst>
    <p:notesMasterId r:id="rId200"/>
  </p:notesMasterIdLst>
  <p:sldIdLst>
    <p:sldId id="450" r:id="rId4"/>
    <p:sldId id="456" r:id="rId5"/>
    <p:sldId id="552" r:id="rId6"/>
    <p:sldId id="457" r:id="rId7"/>
    <p:sldId id="459" r:id="rId8"/>
    <p:sldId id="458" r:id="rId9"/>
    <p:sldId id="554" r:id="rId10"/>
    <p:sldId id="555" r:id="rId11"/>
    <p:sldId id="556" r:id="rId12"/>
    <p:sldId id="557" r:id="rId13"/>
    <p:sldId id="553" r:id="rId14"/>
    <p:sldId id="473" r:id="rId15"/>
    <p:sldId id="474" r:id="rId16"/>
    <p:sldId id="475" r:id="rId17"/>
    <p:sldId id="464" r:id="rId18"/>
    <p:sldId id="476" r:id="rId19"/>
    <p:sldId id="465" r:id="rId20"/>
    <p:sldId id="462" r:id="rId21"/>
    <p:sldId id="463" r:id="rId22"/>
    <p:sldId id="558" r:id="rId23"/>
    <p:sldId id="559" r:id="rId24"/>
    <p:sldId id="560" r:id="rId25"/>
    <p:sldId id="561" r:id="rId26"/>
    <p:sldId id="562" r:id="rId27"/>
    <p:sldId id="563" r:id="rId28"/>
    <p:sldId id="564" r:id="rId29"/>
    <p:sldId id="565" r:id="rId30"/>
    <p:sldId id="566" r:id="rId31"/>
    <p:sldId id="567" r:id="rId32"/>
    <p:sldId id="568" r:id="rId33"/>
    <p:sldId id="569" r:id="rId34"/>
    <p:sldId id="570" r:id="rId35"/>
    <p:sldId id="571" r:id="rId36"/>
    <p:sldId id="572" r:id="rId37"/>
    <p:sldId id="573" r:id="rId38"/>
    <p:sldId id="574" r:id="rId39"/>
    <p:sldId id="575" r:id="rId40"/>
    <p:sldId id="576" r:id="rId41"/>
    <p:sldId id="577" r:id="rId42"/>
    <p:sldId id="578" r:id="rId43"/>
    <p:sldId id="579" r:id="rId44"/>
    <p:sldId id="580" r:id="rId45"/>
    <p:sldId id="581" r:id="rId46"/>
    <p:sldId id="582" r:id="rId47"/>
    <p:sldId id="583" r:id="rId48"/>
    <p:sldId id="584" r:id="rId49"/>
    <p:sldId id="585" r:id="rId50"/>
    <p:sldId id="586" r:id="rId51"/>
    <p:sldId id="587" r:id="rId52"/>
    <p:sldId id="588" r:id="rId53"/>
    <p:sldId id="589" r:id="rId54"/>
    <p:sldId id="590" r:id="rId55"/>
    <p:sldId id="591" r:id="rId56"/>
    <p:sldId id="592" r:id="rId57"/>
    <p:sldId id="593" r:id="rId58"/>
    <p:sldId id="594" r:id="rId59"/>
    <p:sldId id="595" r:id="rId60"/>
    <p:sldId id="596" r:id="rId61"/>
    <p:sldId id="597" r:id="rId62"/>
    <p:sldId id="598" r:id="rId63"/>
    <p:sldId id="599" r:id="rId64"/>
    <p:sldId id="600" r:id="rId65"/>
    <p:sldId id="601" r:id="rId66"/>
    <p:sldId id="602" r:id="rId67"/>
    <p:sldId id="603" r:id="rId68"/>
    <p:sldId id="604" r:id="rId69"/>
    <p:sldId id="605" r:id="rId70"/>
    <p:sldId id="606" r:id="rId71"/>
    <p:sldId id="607" r:id="rId72"/>
    <p:sldId id="608" r:id="rId73"/>
    <p:sldId id="609" r:id="rId74"/>
    <p:sldId id="610" r:id="rId75"/>
    <p:sldId id="611" r:id="rId76"/>
    <p:sldId id="612" r:id="rId77"/>
    <p:sldId id="613" r:id="rId78"/>
    <p:sldId id="614" r:id="rId79"/>
    <p:sldId id="615" r:id="rId80"/>
    <p:sldId id="616" r:id="rId81"/>
    <p:sldId id="617" r:id="rId82"/>
    <p:sldId id="618" r:id="rId83"/>
    <p:sldId id="619" r:id="rId84"/>
    <p:sldId id="620" r:id="rId85"/>
    <p:sldId id="621" r:id="rId86"/>
    <p:sldId id="622" r:id="rId87"/>
    <p:sldId id="623" r:id="rId88"/>
    <p:sldId id="624" r:id="rId89"/>
    <p:sldId id="625" r:id="rId90"/>
    <p:sldId id="626" r:id="rId91"/>
    <p:sldId id="627" r:id="rId92"/>
    <p:sldId id="628" r:id="rId93"/>
    <p:sldId id="629" r:id="rId94"/>
    <p:sldId id="630" r:id="rId95"/>
    <p:sldId id="631" r:id="rId96"/>
    <p:sldId id="632" r:id="rId97"/>
    <p:sldId id="633" r:id="rId98"/>
    <p:sldId id="634" r:id="rId99"/>
    <p:sldId id="635" r:id="rId100"/>
    <p:sldId id="636" r:id="rId101"/>
    <p:sldId id="637" r:id="rId102"/>
    <p:sldId id="638" r:id="rId103"/>
    <p:sldId id="639" r:id="rId104"/>
    <p:sldId id="640" r:id="rId105"/>
    <p:sldId id="641" r:id="rId106"/>
    <p:sldId id="642" r:id="rId107"/>
    <p:sldId id="643" r:id="rId108"/>
    <p:sldId id="644" r:id="rId109"/>
    <p:sldId id="645" r:id="rId110"/>
    <p:sldId id="646" r:id="rId111"/>
    <p:sldId id="647" r:id="rId112"/>
    <p:sldId id="648" r:id="rId113"/>
    <p:sldId id="649" r:id="rId114"/>
    <p:sldId id="650" r:id="rId115"/>
    <p:sldId id="651" r:id="rId116"/>
    <p:sldId id="652" r:id="rId117"/>
    <p:sldId id="653" r:id="rId118"/>
    <p:sldId id="654" r:id="rId119"/>
    <p:sldId id="655" r:id="rId120"/>
    <p:sldId id="656" r:id="rId121"/>
    <p:sldId id="657" r:id="rId122"/>
    <p:sldId id="658" r:id="rId123"/>
    <p:sldId id="659" r:id="rId124"/>
    <p:sldId id="660" r:id="rId125"/>
    <p:sldId id="661" r:id="rId126"/>
    <p:sldId id="662" r:id="rId127"/>
    <p:sldId id="663" r:id="rId128"/>
    <p:sldId id="664" r:id="rId129"/>
    <p:sldId id="665" r:id="rId130"/>
    <p:sldId id="666" r:id="rId131"/>
    <p:sldId id="667" r:id="rId132"/>
    <p:sldId id="668" r:id="rId133"/>
    <p:sldId id="669" r:id="rId134"/>
    <p:sldId id="670" r:id="rId135"/>
    <p:sldId id="671" r:id="rId136"/>
    <p:sldId id="672" r:id="rId137"/>
    <p:sldId id="673" r:id="rId138"/>
    <p:sldId id="674" r:id="rId139"/>
    <p:sldId id="675" r:id="rId140"/>
    <p:sldId id="676" r:id="rId141"/>
    <p:sldId id="677" r:id="rId142"/>
    <p:sldId id="678" r:id="rId143"/>
    <p:sldId id="679" r:id="rId144"/>
    <p:sldId id="717" r:id="rId145"/>
    <p:sldId id="681" r:id="rId146"/>
    <p:sldId id="682" r:id="rId147"/>
    <p:sldId id="683" r:id="rId148"/>
    <p:sldId id="684" r:id="rId149"/>
    <p:sldId id="685" r:id="rId150"/>
    <p:sldId id="686" r:id="rId151"/>
    <p:sldId id="687" r:id="rId152"/>
    <p:sldId id="688" r:id="rId153"/>
    <p:sldId id="689" r:id="rId154"/>
    <p:sldId id="690" r:id="rId155"/>
    <p:sldId id="691" r:id="rId156"/>
    <p:sldId id="692" r:id="rId157"/>
    <p:sldId id="693" r:id="rId158"/>
    <p:sldId id="694" r:id="rId159"/>
    <p:sldId id="695" r:id="rId160"/>
    <p:sldId id="696" r:id="rId161"/>
    <p:sldId id="697" r:id="rId162"/>
    <p:sldId id="698" r:id="rId163"/>
    <p:sldId id="699" r:id="rId164"/>
    <p:sldId id="700" r:id="rId165"/>
    <p:sldId id="701" r:id="rId166"/>
    <p:sldId id="702" r:id="rId167"/>
    <p:sldId id="703" r:id="rId168"/>
    <p:sldId id="704" r:id="rId169"/>
    <p:sldId id="705" r:id="rId170"/>
    <p:sldId id="715" r:id="rId171"/>
    <p:sldId id="716" r:id="rId172"/>
    <p:sldId id="707" r:id="rId173"/>
    <p:sldId id="708" r:id="rId174"/>
    <p:sldId id="709" r:id="rId175"/>
    <p:sldId id="710" r:id="rId176"/>
    <p:sldId id="714" r:id="rId177"/>
    <p:sldId id="718" r:id="rId178"/>
    <p:sldId id="719" r:id="rId179"/>
    <p:sldId id="720" r:id="rId180"/>
    <p:sldId id="721" r:id="rId181"/>
    <p:sldId id="722" r:id="rId182"/>
    <p:sldId id="723" r:id="rId183"/>
    <p:sldId id="724" r:id="rId184"/>
    <p:sldId id="725" r:id="rId185"/>
    <p:sldId id="726" r:id="rId186"/>
    <p:sldId id="727" r:id="rId187"/>
    <p:sldId id="728" r:id="rId188"/>
    <p:sldId id="729" r:id="rId189"/>
    <p:sldId id="731" r:id="rId190"/>
    <p:sldId id="732" r:id="rId191"/>
    <p:sldId id="733" r:id="rId192"/>
    <p:sldId id="734" r:id="rId193"/>
    <p:sldId id="735" r:id="rId194"/>
    <p:sldId id="736" r:id="rId195"/>
    <p:sldId id="737" r:id="rId196"/>
    <p:sldId id="738" r:id="rId197"/>
    <p:sldId id="739" r:id="rId198"/>
    <p:sldId id="740" r:id="rId199"/>
  </p:sldIdLst>
  <p:sldSz cx="9144000" cy="6858000" type="screen4x3"/>
  <p:notesSz cx="6858000" cy="9144000"/>
  <p:defaultTex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Linn, Anne" initials="LA" lastIdx="2" clrIdx="0">
    <p:extLst>
      <p:ext uri="{19B8F6BF-5375-455C-9EA6-DF929625EA0E}">
        <p15:presenceInfo xmlns:p15="http://schemas.microsoft.com/office/powerpoint/2012/main" userId="S-1-5-21-2338163137-2684688362-157462135-81058" providerId="AD"/>
      </p:ext>
    </p:extLst>
  </p:cmAuthor>
  <p:cmAuthor id="2" name="Balian, Sarah" initials="BS" lastIdx="6" clrIdx="1">
    <p:extLst>
      <p:ext uri="{19B8F6BF-5375-455C-9EA6-DF929625EA0E}">
        <p15:presenceInfo xmlns:p15="http://schemas.microsoft.com/office/powerpoint/2012/main" userId="S-1-5-21-2338163137-2684688362-157462135-91607"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2DB34B"/>
    <a:srgbClr val="E6B42D"/>
    <a:srgbClr val="C6191F"/>
    <a:srgbClr val="005726"/>
    <a:srgbClr val="741116"/>
    <a:srgbClr val="BCADD5"/>
    <a:srgbClr val="EFFFE5"/>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7823" autoAdjust="0"/>
    <p:restoredTop sz="83555" autoAdjust="0"/>
  </p:normalViewPr>
  <p:slideViewPr>
    <p:cSldViewPr snapToGrid="0">
      <p:cViewPr varScale="1">
        <p:scale>
          <a:sx n="36" d="100"/>
          <a:sy n="36" d="100"/>
        </p:scale>
        <p:origin x="43" y="802"/>
      </p:cViewPr>
      <p:guideLst>
        <p:guide orient="horz" pos="2160"/>
        <p:guide pos="2880"/>
      </p:guideLst>
    </p:cSldViewPr>
  </p:slideViewPr>
  <p:outlineViewPr>
    <p:cViewPr>
      <p:scale>
        <a:sx n="33" d="100"/>
        <a:sy n="33" d="100"/>
      </p:scale>
      <p:origin x="0" y="-16099"/>
    </p:cViewPr>
    <p:sldLst>
      <p:sld r:id="rId1" collapse="1"/>
    </p:sldLst>
  </p:outlineViewPr>
  <p:notesTextViewPr>
    <p:cViewPr>
      <p:scale>
        <a:sx n="150" d="100"/>
        <a:sy n="150" d="100"/>
      </p:scale>
      <p:origin x="0" y="0"/>
    </p:cViewPr>
  </p:notesTextViewPr>
  <p:sorterViewPr>
    <p:cViewPr>
      <p:scale>
        <a:sx n="80" d="100"/>
        <a:sy n="80" d="100"/>
      </p:scale>
      <p:origin x="0" y="970"/>
    </p:cViewPr>
  </p:sorterViewPr>
  <p:notesViewPr>
    <p:cSldViewPr snapToGrid="0">
      <p:cViewPr varScale="1">
        <p:scale>
          <a:sx n="65" d="100"/>
          <a:sy n="65" d="100"/>
        </p:scale>
        <p:origin x="773" y="38"/>
      </p:cViewPr>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63" Type="http://schemas.openxmlformats.org/officeDocument/2006/relationships/slide" Target="slides/slide60.xml"/><Relationship Id="rId84" Type="http://schemas.openxmlformats.org/officeDocument/2006/relationships/slide" Target="slides/slide81.xml"/><Relationship Id="rId138" Type="http://schemas.openxmlformats.org/officeDocument/2006/relationships/slide" Target="slides/slide135.xml"/><Relationship Id="rId159" Type="http://schemas.openxmlformats.org/officeDocument/2006/relationships/slide" Target="slides/slide156.xml"/><Relationship Id="rId170" Type="http://schemas.openxmlformats.org/officeDocument/2006/relationships/slide" Target="slides/slide167.xml"/><Relationship Id="rId191" Type="http://schemas.openxmlformats.org/officeDocument/2006/relationships/slide" Target="slides/slide188.xml"/><Relationship Id="rId205" Type="http://schemas.openxmlformats.org/officeDocument/2006/relationships/tableStyles" Target="tableStyles.xml"/><Relationship Id="rId16" Type="http://schemas.openxmlformats.org/officeDocument/2006/relationships/slide" Target="slides/slide13.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28" Type="http://schemas.openxmlformats.org/officeDocument/2006/relationships/slide" Target="slides/slide125.xml"/><Relationship Id="rId144" Type="http://schemas.openxmlformats.org/officeDocument/2006/relationships/slide" Target="slides/slide141.xml"/><Relationship Id="rId149" Type="http://schemas.openxmlformats.org/officeDocument/2006/relationships/slide" Target="slides/slide146.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160" Type="http://schemas.openxmlformats.org/officeDocument/2006/relationships/slide" Target="slides/slide157.xml"/><Relationship Id="rId165" Type="http://schemas.openxmlformats.org/officeDocument/2006/relationships/slide" Target="slides/slide162.xml"/><Relationship Id="rId181" Type="http://schemas.openxmlformats.org/officeDocument/2006/relationships/slide" Target="slides/slide178.xml"/><Relationship Id="rId186" Type="http://schemas.openxmlformats.org/officeDocument/2006/relationships/slide" Target="slides/slide183.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slide" Target="slides/slide115.xml"/><Relationship Id="rId134" Type="http://schemas.openxmlformats.org/officeDocument/2006/relationships/slide" Target="slides/slide131.xml"/><Relationship Id="rId139" Type="http://schemas.openxmlformats.org/officeDocument/2006/relationships/slide" Target="slides/slide136.xml"/><Relationship Id="rId80" Type="http://schemas.openxmlformats.org/officeDocument/2006/relationships/slide" Target="slides/slide77.xml"/><Relationship Id="rId85" Type="http://schemas.openxmlformats.org/officeDocument/2006/relationships/slide" Target="slides/slide82.xml"/><Relationship Id="rId150" Type="http://schemas.openxmlformats.org/officeDocument/2006/relationships/slide" Target="slides/slide147.xml"/><Relationship Id="rId155" Type="http://schemas.openxmlformats.org/officeDocument/2006/relationships/slide" Target="slides/slide152.xml"/><Relationship Id="rId171" Type="http://schemas.openxmlformats.org/officeDocument/2006/relationships/slide" Target="slides/slide168.xml"/><Relationship Id="rId176" Type="http://schemas.openxmlformats.org/officeDocument/2006/relationships/slide" Target="slides/slide173.xml"/><Relationship Id="rId192" Type="http://schemas.openxmlformats.org/officeDocument/2006/relationships/slide" Target="slides/slide189.xml"/><Relationship Id="rId197" Type="http://schemas.openxmlformats.org/officeDocument/2006/relationships/slide" Target="slides/slide194.xml"/><Relationship Id="rId201" Type="http://schemas.openxmlformats.org/officeDocument/2006/relationships/commentAuthors" Target="commentAuthors.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slide" Target="slides/slide121.xml"/><Relationship Id="rId129" Type="http://schemas.openxmlformats.org/officeDocument/2006/relationships/slide" Target="slides/slide126.xml"/><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slide" Target="slides/slide88.xml"/><Relationship Id="rId96" Type="http://schemas.openxmlformats.org/officeDocument/2006/relationships/slide" Target="slides/slide93.xml"/><Relationship Id="rId140" Type="http://schemas.openxmlformats.org/officeDocument/2006/relationships/slide" Target="slides/slide137.xml"/><Relationship Id="rId145" Type="http://schemas.openxmlformats.org/officeDocument/2006/relationships/slide" Target="slides/slide142.xml"/><Relationship Id="rId161" Type="http://schemas.openxmlformats.org/officeDocument/2006/relationships/slide" Target="slides/slide158.xml"/><Relationship Id="rId166" Type="http://schemas.openxmlformats.org/officeDocument/2006/relationships/slide" Target="slides/slide163.xml"/><Relationship Id="rId182" Type="http://schemas.openxmlformats.org/officeDocument/2006/relationships/slide" Target="slides/slide179.xml"/><Relationship Id="rId187" Type="http://schemas.openxmlformats.org/officeDocument/2006/relationships/slide" Target="slides/slide184.xml"/><Relationship Id="rId1" Type="http://schemas.openxmlformats.org/officeDocument/2006/relationships/slideMaster" Target="slideMasters/slideMaster1.xml"/><Relationship Id="rId6" Type="http://schemas.openxmlformats.org/officeDocument/2006/relationships/slide" Target="slides/slide3.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119" Type="http://schemas.openxmlformats.org/officeDocument/2006/relationships/slide" Target="slides/slide116.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130" Type="http://schemas.openxmlformats.org/officeDocument/2006/relationships/slide" Target="slides/slide127.xml"/><Relationship Id="rId135" Type="http://schemas.openxmlformats.org/officeDocument/2006/relationships/slide" Target="slides/slide132.xml"/><Relationship Id="rId151" Type="http://schemas.openxmlformats.org/officeDocument/2006/relationships/slide" Target="slides/slide148.xml"/><Relationship Id="rId156" Type="http://schemas.openxmlformats.org/officeDocument/2006/relationships/slide" Target="slides/slide153.xml"/><Relationship Id="rId177" Type="http://schemas.openxmlformats.org/officeDocument/2006/relationships/slide" Target="slides/slide174.xml"/><Relationship Id="rId198" Type="http://schemas.openxmlformats.org/officeDocument/2006/relationships/slide" Target="slides/slide195.xml"/><Relationship Id="rId172" Type="http://schemas.openxmlformats.org/officeDocument/2006/relationships/slide" Target="slides/slide169.xml"/><Relationship Id="rId193" Type="http://schemas.openxmlformats.org/officeDocument/2006/relationships/slide" Target="slides/slide190.xml"/><Relationship Id="rId202" Type="http://schemas.openxmlformats.org/officeDocument/2006/relationships/presProps" Target="presProps.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141" Type="http://schemas.openxmlformats.org/officeDocument/2006/relationships/slide" Target="slides/slide138.xml"/><Relationship Id="rId146" Type="http://schemas.openxmlformats.org/officeDocument/2006/relationships/slide" Target="slides/slide143.xml"/><Relationship Id="rId167" Type="http://schemas.openxmlformats.org/officeDocument/2006/relationships/slide" Target="slides/slide164.xml"/><Relationship Id="rId188" Type="http://schemas.openxmlformats.org/officeDocument/2006/relationships/slide" Target="slides/slide185.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162" Type="http://schemas.openxmlformats.org/officeDocument/2006/relationships/slide" Target="slides/slide159.xml"/><Relationship Id="rId183" Type="http://schemas.openxmlformats.org/officeDocument/2006/relationships/slide" Target="slides/slide180.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157" Type="http://schemas.openxmlformats.org/officeDocument/2006/relationships/slide" Target="slides/slide154.xml"/><Relationship Id="rId178" Type="http://schemas.openxmlformats.org/officeDocument/2006/relationships/slide" Target="slides/slide175.xml"/><Relationship Id="rId61" Type="http://schemas.openxmlformats.org/officeDocument/2006/relationships/slide" Target="slides/slide58.xml"/><Relationship Id="rId82" Type="http://schemas.openxmlformats.org/officeDocument/2006/relationships/slide" Target="slides/slide79.xml"/><Relationship Id="rId152" Type="http://schemas.openxmlformats.org/officeDocument/2006/relationships/slide" Target="slides/slide149.xml"/><Relationship Id="rId173" Type="http://schemas.openxmlformats.org/officeDocument/2006/relationships/slide" Target="slides/slide170.xml"/><Relationship Id="rId194" Type="http://schemas.openxmlformats.org/officeDocument/2006/relationships/slide" Target="slides/slide191.xml"/><Relationship Id="rId199" Type="http://schemas.openxmlformats.org/officeDocument/2006/relationships/slide" Target="slides/slide196.xml"/><Relationship Id="rId203" Type="http://schemas.openxmlformats.org/officeDocument/2006/relationships/viewProps" Target="viewProps.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168" Type="http://schemas.openxmlformats.org/officeDocument/2006/relationships/slide" Target="slides/slide165.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163" Type="http://schemas.openxmlformats.org/officeDocument/2006/relationships/slide" Target="slides/slide160.xml"/><Relationship Id="rId184" Type="http://schemas.openxmlformats.org/officeDocument/2006/relationships/slide" Target="slides/slide181.xml"/><Relationship Id="rId189" Type="http://schemas.openxmlformats.org/officeDocument/2006/relationships/slide" Target="slides/slide186.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slide" Target="slides/slide155.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slide" Target="slides/slide129.xml"/><Relationship Id="rId153" Type="http://schemas.openxmlformats.org/officeDocument/2006/relationships/slide" Target="slides/slide150.xml"/><Relationship Id="rId174" Type="http://schemas.openxmlformats.org/officeDocument/2006/relationships/slide" Target="slides/slide171.xml"/><Relationship Id="rId179" Type="http://schemas.openxmlformats.org/officeDocument/2006/relationships/slide" Target="slides/slide176.xml"/><Relationship Id="rId195" Type="http://schemas.openxmlformats.org/officeDocument/2006/relationships/slide" Target="slides/slide192.xml"/><Relationship Id="rId190" Type="http://schemas.openxmlformats.org/officeDocument/2006/relationships/slide" Target="slides/slide187.xml"/><Relationship Id="rId204" Type="http://schemas.openxmlformats.org/officeDocument/2006/relationships/theme" Target="theme/theme1.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43" Type="http://schemas.openxmlformats.org/officeDocument/2006/relationships/slide" Target="slides/slide140.xml"/><Relationship Id="rId148" Type="http://schemas.openxmlformats.org/officeDocument/2006/relationships/slide" Target="slides/slide145.xml"/><Relationship Id="rId164" Type="http://schemas.openxmlformats.org/officeDocument/2006/relationships/slide" Target="slides/slide161.xml"/><Relationship Id="rId169" Type="http://schemas.openxmlformats.org/officeDocument/2006/relationships/slide" Target="slides/slide166.xml"/><Relationship Id="rId185" Type="http://schemas.openxmlformats.org/officeDocument/2006/relationships/slide" Target="slides/slide182.xml"/><Relationship Id="rId4" Type="http://schemas.openxmlformats.org/officeDocument/2006/relationships/slide" Target="slides/slide1.xml"/><Relationship Id="rId9" Type="http://schemas.openxmlformats.org/officeDocument/2006/relationships/slide" Target="slides/slide6.xml"/><Relationship Id="rId180" Type="http://schemas.openxmlformats.org/officeDocument/2006/relationships/slide" Target="slides/slide177.xml"/><Relationship Id="rId26" Type="http://schemas.openxmlformats.org/officeDocument/2006/relationships/slide" Target="slides/slide23.xml"/><Relationship Id="rId47" Type="http://schemas.openxmlformats.org/officeDocument/2006/relationships/slide" Target="slides/slide44.xml"/><Relationship Id="rId68" Type="http://schemas.openxmlformats.org/officeDocument/2006/relationships/slide" Target="slides/slide65.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54" Type="http://schemas.openxmlformats.org/officeDocument/2006/relationships/slide" Target="slides/slide151.xml"/><Relationship Id="rId175" Type="http://schemas.openxmlformats.org/officeDocument/2006/relationships/slide" Target="slides/slide172.xml"/><Relationship Id="rId196" Type="http://schemas.openxmlformats.org/officeDocument/2006/relationships/slide" Target="slides/slide193.xml"/><Relationship Id="rId200" Type="http://schemas.openxmlformats.org/officeDocument/2006/relationships/notesMaster" Target="notesMasters/notesMaster1.xml"/></Relationships>
</file>

<file path=ppt/_rels/viewProps.xml.rels><?xml version="1.0" encoding="UTF-8" standalone="yes"?>
<Relationships xmlns="http://schemas.openxmlformats.org/package/2006/relationships"><Relationship Id="rId1" Type="http://schemas.openxmlformats.org/officeDocument/2006/relationships/slide" Target="slides/slide92.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9.xml"/><Relationship Id="rId1" Type="http://schemas.microsoft.com/office/2011/relationships/chartStyle" Target="style9.xml"/></Relationships>
</file>

<file path=ppt/charts/_rels/chart100.xml.rels><?xml version="1.0" encoding="UTF-8" standalone="yes"?>
<Relationships xmlns="http://schemas.openxmlformats.org/package/2006/relationships"><Relationship Id="rId1" Type="http://schemas.openxmlformats.org/officeDocument/2006/relationships/package" Target="../embeddings/Microsoft_Excel_Worksheet100.xlsx"/></Relationships>
</file>

<file path=ppt/charts/_rels/chart101.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57.xml"/><Relationship Id="rId1" Type="http://schemas.microsoft.com/office/2011/relationships/chartStyle" Target="style57.xml"/><Relationship Id="rId4" Type="http://schemas.openxmlformats.org/officeDocument/2006/relationships/package" Target="../embeddings/Microsoft_Excel_Worksheet101.xlsx"/></Relationships>
</file>

<file path=ppt/charts/_rels/chart102.xml.rels><?xml version="1.0" encoding="UTF-8" standalone="yes"?>
<Relationships xmlns="http://schemas.openxmlformats.org/package/2006/relationships"><Relationship Id="rId1" Type="http://schemas.openxmlformats.org/officeDocument/2006/relationships/package" Target="../embeddings/Microsoft_Excel_Worksheet102.xlsx"/></Relationships>
</file>

<file path=ppt/charts/_rels/chart103.xml.rels><?xml version="1.0" encoding="UTF-8" standalone="yes"?>
<Relationships xmlns="http://schemas.openxmlformats.org/package/2006/relationships"><Relationship Id="rId1" Type="http://schemas.openxmlformats.org/officeDocument/2006/relationships/package" Target="../embeddings/Microsoft_Excel_Worksheet103.xlsx"/></Relationships>
</file>

<file path=ppt/charts/_rels/chart104.xml.rels><?xml version="1.0" encoding="UTF-8" standalone="yes"?>
<Relationships xmlns="http://schemas.openxmlformats.org/package/2006/relationships"><Relationship Id="rId1" Type="http://schemas.openxmlformats.org/officeDocument/2006/relationships/package" Target="../embeddings/Microsoft_Excel_Worksheet104.xlsx"/></Relationships>
</file>

<file path=ppt/charts/_rels/chart105.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58.xml"/><Relationship Id="rId1" Type="http://schemas.microsoft.com/office/2011/relationships/chartStyle" Target="style58.xml"/><Relationship Id="rId4" Type="http://schemas.openxmlformats.org/officeDocument/2006/relationships/package" Target="../embeddings/Microsoft_Excel_Worksheet105.xlsx"/></Relationships>
</file>

<file path=ppt/charts/_rels/chart106.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59.xml"/><Relationship Id="rId1" Type="http://schemas.microsoft.com/office/2011/relationships/chartStyle" Target="style59.xml"/><Relationship Id="rId4" Type="http://schemas.openxmlformats.org/officeDocument/2006/relationships/package" Target="../embeddings/Microsoft_Excel_Worksheet106.xlsx"/></Relationships>
</file>

<file path=ppt/charts/_rels/chart107.xml.rels><?xml version="1.0" encoding="UTF-8" standalone="yes"?>
<Relationships xmlns="http://schemas.openxmlformats.org/package/2006/relationships"><Relationship Id="rId1" Type="http://schemas.openxmlformats.org/officeDocument/2006/relationships/package" Target="../embeddings/Microsoft_Excel_Worksheet107.xlsx"/></Relationships>
</file>

<file path=ppt/charts/_rels/chart108.xml.rels><?xml version="1.0" encoding="UTF-8" standalone="yes"?>
<Relationships xmlns="http://schemas.openxmlformats.org/package/2006/relationships"><Relationship Id="rId1" Type="http://schemas.openxmlformats.org/officeDocument/2006/relationships/package" Target="../embeddings/Microsoft_Excel_Worksheet108.xlsx"/></Relationships>
</file>

<file path=ppt/charts/_rels/chart109.xml.rels><?xml version="1.0" encoding="UTF-8" standalone="yes"?>
<Relationships xmlns="http://schemas.openxmlformats.org/package/2006/relationships"><Relationship Id="rId1" Type="http://schemas.openxmlformats.org/officeDocument/2006/relationships/package" Target="../embeddings/Microsoft_Excel_Worksheet109.xlsx"/></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0.xml"/><Relationship Id="rId1" Type="http://schemas.microsoft.com/office/2011/relationships/chartStyle" Target="style10.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1.xml"/><Relationship Id="rId1" Type="http://schemas.microsoft.com/office/2011/relationships/chartStyle" Target="style11.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2.xml"/><Relationship Id="rId1" Type="http://schemas.microsoft.com/office/2011/relationships/chartStyle" Target="style12.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3.xml"/><Relationship Id="rId1" Type="http://schemas.microsoft.com/office/2011/relationships/chartStyle" Target="style13.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4.xml"/><Relationship Id="rId1" Type="http://schemas.microsoft.com/office/2011/relationships/chartStyle" Target="style14.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5.xml"/><Relationship Id="rId1" Type="http://schemas.microsoft.com/office/2011/relationships/chartStyle" Target="style15.xml"/></Relationships>
</file>

<file path=ppt/charts/_rels/chart17.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16.xml"/><Relationship Id="rId1" Type="http://schemas.microsoft.com/office/2011/relationships/chartStyle" Target="style16.xml"/><Relationship Id="rId4" Type="http://schemas.openxmlformats.org/officeDocument/2006/relationships/package" Target="../embeddings/Microsoft_Excel_Worksheet17.xlsx"/></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7.xml"/><Relationship Id="rId1" Type="http://schemas.microsoft.com/office/2011/relationships/chartStyle" Target="style17.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8.xml"/><Relationship Id="rId1" Type="http://schemas.microsoft.com/office/2011/relationships/chartStyle" Target="style18.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1.xml"/><Relationship Id="rId1" Type="http://schemas.microsoft.com/office/2011/relationships/chartStyle" Target="style1.xm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19.xml"/><Relationship Id="rId1" Type="http://schemas.microsoft.com/office/2011/relationships/chartStyle" Target="style19.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20.xml"/><Relationship Id="rId1" Type="http://schemas.microsoft.com/office/2011/relationships/chartStyle" Target="style20.xml"/></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21.xml"/><Relationship Id="rId1" Type="http://schemas.microsoft.com/office/2011/relationships/chartStyle" Target="style21.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22.xml"/><Relationship Id="rId1" Type="http://schemas.microsoft.com/office/2011/relationships/chartStyle" Target="style22.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23.xml"/><Relationship Id="rId1" Type="http://schemas.microsoft.com/office/2011/relationships/chartStyle" Target="style23.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24.xml"/><Relationship Id="rId1" Type="http://schemas.microsoft.com/office/2011/relationships/chartStyle" Target="style24.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25.xml"/><Relationship Id="rId1" Type="http://schemas.microsoft.com/office/2011/relationships/chartStyle" Target="style25.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7.xlsx"/><Relationship Id="rId2" Type="http://schemas.microsoft.com/office/2011/relationships/chartColorStyle" Target="colors26.xml"/><Relationship Id="rId1" Type="http://schemas.microsoft.com/office/2011/relationships/chartStyle" Target="style26.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27.xml"/><Relationship Id="rId1" Type="http://schemas.microsoft.com/office/2011/relationships/chartStyle" Target="style27.xml"/></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28.xml"/><Relationship Id="rId1" Type="http://schemas.microsoft.com/office/2011/relationships/chartStyle" Target="style28.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2.xml"/><Relationship Id="rId1" Type="http://schemas.microsoft.com/office/2011/relationships/chartStyle" Target="style2.xml"/></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29.xml"/><Relationship Id="rId1" Type="http://schemas.microsoft.com/office/2011/relationships/chartStyle" Target="style29.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30.xml"/><Relationship Id="rId1" Type="http://schemas.microsoft.com/office/2011/relationships/chartStyle" Target="style30.xml"/></Relationships>
</file>

<file path=ppt/charts/_rels/chart32.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31.xml"/><Relationship Id="rId1" Type="http://schemas.microsoft.com/office/2011/relationships/chartStyle" Target="style31.xml"/></Relationships>
</file>

<file path=ppt/charts/_rels/chart33.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32.xml"/><Relationship Id="rId1" Type="http://schemas.microsoft.com/office/2011/relationships/chartStyle" Target="style32.xml"/><Relationship Id="rId4" Type="http://schemas.openxmlformats.org/officeDocument/2006/relationships/package" Target="../embeddings/Microsoft_Excel_Worksheet33.xlsx"/></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33.xml"/><Relationship Id="rId1" Type="http://schemas.microsoft.com/office/2011/relationships/chartStyle" Target="style33.xml"/></Relationships>
</file>

<file path=ppt/charts/_rels/chart35.xml.rels><?xml version="1.0" encoding="UTF-8" standalone="yes"?>
<Relationships xmlns="http://schemas.openxmlformats.org/package/2006/relationships"><Relationship Id="rId3" Type="http://schemas.openxmlformats.org/officeDocument/2006/relationships/package" Target="../embeddings/Microsoft_Excel_Worksheet35.xlsx"/><Relationship Id="rId2" Type="http://schemas.microsoft.com/office/2011/relationships/chartColorStyle" Target="colors34.xml"/><Relationship Id="rId1" Type="http://schemas.microsoft.com/office/2011/relationships/chartStyle" Target="style34.xml"/></Relationships>
</file>

<file path=ppt/charts/_rels/chart36.xml.rels><?xml version="1.0" encoding="UTF-8" standalone="yes"?>
<Relationships xmlns="http://schemas.openxmlformats.org/package/2006/relationships"><Relationship Id="rId3" Type="http://schemas.openxmlformats.org/officeDocument/2006/relationships/package" Target="../embeddings/Microsoft_Excel_Worksheet36.xlsx"/><Relationship Id="rId2" Type="http://schemas.microsoft.com/office/2011/relationships/chartColorStyle" Target="colors35.xml"/><Relationship Id="rId1" Type="http://schemas.microsoft.com/office/2011/relationships/chartStyle" Target="style35.xml"/></Relationships>
</file>

<file path=ppt/charts/_rels/chart37.xml.rels><?xml version="1.0" encoding="UTF-8" standalone="yes"?>
<Relationships xmlns="http://schemas.openxmlformats.org/package/2006/relationships"><Relationship Id="rId3" Type="http://schemas.openxmlformats.org/officeDocument/2006/relationships/package" Target="../embeddings/Microsoft_Excel_Worksheet37.xlsx"/><Relationship Id="rId2" Type="http://schemas.microsoft.com/office/2011/relationships/chartColorStyle" Target="colors36.xml"/><Relationship Id="rId1" Type="http://schemas.microsoft.com/office/2011/relationships/chartStyle" Target="style36.xml"/></Relationships>
</file>

<file path=ppt/charts/_rels/chart38.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37.xml"/><Relationship Id="rId1" Type="http://schemas.microsoft.com/office/2011/relationships/chartStyle" Target="style37.xml"/></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38.xml"/><Relationship Id="rId1" Type="http://schemas.microsoft.com/office/2011/relationships/chartStyle" Target="style38.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3.xml"/><Relationship Id="rId1" Type="http://schemas.microsoft.com/office/2011/relationships/chartStyle" Target="style3.xml"/></Relationships>
</file>

<file path=ppt/charts/_rels/chart40.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39.xml"/><Relationship Id="rId1" Type="http://schemas.microsoft.com/office/2011/relationships/chartStyle" Target="style39.xml"/><Relationship Id="rId4" Type="http://schemas.openxmlformats.org/officeDocument/2006/relationships/package" Target="../embeddings/Microsoft_Excel_Worksheet40.xlsx"/></Relationships>
</file>

<file path=ppt/charts/_rels/chart41.xml.rels><?xml version="1.0" encoding="UTF-8" standalone="yes"?>
<Relationships xmlns="http://schemas.openxmlformats.org/package/2006/relationships"><Relationship Id="rId3" Type="http://schemas.openxmlformats.org/officeDocument/2006/relationships/package" Target="../embeddings/Microsoft_Excel_Worksheet41.xlsx"/><Relationship Id="rId2" Type="http://schemas.microsoft.com/office/2011/relationships/chartColorStyle" Target="colors40.xml"/><Relationship Id="rId1" Type="http://schemas.microsoft.com/office/2011/relationships/chartStyle" Target="style40.xml"/></Relationships>
</file>

<file path=ppt/charts/_rels/chart42.xml.rels><?xml version="1.0" encoding="UTF-8" standalone="yes"?>
<Relationships xmlns="http://schemas.openxmlformats.org/package/2006/relationships"><Relationship Id="rId3" Type="http://schemas.openxmlformats.org/officeDocument/2006/relationships/package" Target="../embeddings/Microsoft_Excel_Worksheet42.xlsx"/><Relationship Id="rId2" Type="http://schemas.microsoft.com/office/2011/relationships/chartColorStyle" Target="colors41.xml"/><Relationship Id="rId1" Type="http://schemas.microsoft.com/office/2011/relationships/chartStyle" Target="style41.xml"/></Relationships>
</file>

<file path=ppt/charts/_rels/chart43.xml.rels><?xml version="1.0" encoding="UTF-8" standalone="yes"?>
<Relationships xmlns="http://schemas.openxmlformats.org/package/2006/relationships"><Relationship Id="rId3" Type="http://schemas.openxmlformats.org/officeDocument/2006/relationships/package" Target="../embeddings/Microsoft_Excel_Worksheet43.xlsx"/><Relationship Id="rId2" Type="http://schemas.microsoft.com/office/2011/relationships/chartColorStyle" Target="colors42.xml"/><Relationship Id="rId1" Type="http://schemas.microsoft.com/office/2011/relationships/chartStyle" Target="style42.xml"/></Relationships>
</file>

<file path=ppt/charts/_rels/chart44.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43.xml"/><Relationship Id="rId1" Type="http://schemas.microsoft.com/office/2011/relationships/chartStyle" Target="style43.xml"/><Relationship Id="rId4" Type="http://schemas.openxmlformats.org/officeDocument/2006/relationships/package" Target="../embeddings/Microsoft_Excel_Worksheet44.xlsx"/></Relationships>
</file>

<file path=ppt/charts/_rels/chart45.xml.rels><?xml version="1.0" encoding="UTF-8" standalone="yes"?>
<Relationships xmlns="http://schemas.openxmlformats.org/package/2006/relationships"><Relationship Id="rId3" Type="http://schemas.openxmlformats.org/officeDocument/2006/relationships/package" Target="../embeddings/Microsoft_Excel_Worksheet45.xlsx"/><Relationship Id="rId2" Type="http://schemas.microsoft.com/office/2011/relationships/chartColorStyle" Target="colors44.xml"/><Relationship Id="rId1" Type="http://schemas.microsoft.com/office/2011/relationships/chartStyle" Target="style44.xml"/></Relationships>
</file>

<file path=ppt/charts/_rels/chart46.xml.rels><?xml version="1.0" encoding="UTF-8" standalone="yes"?>
<Relationships xmlns="http://schemas.openxmlformats.org/package/2006/relationships"><Relationship Id="rId3" Type="http://schemas.openxmlformats.org/officeDocument/2006/relationships/package" Target="../embeddings/Microsoft_Excel_Worksheet46.xlsx"/><Relationship Id="rId2" Type="http://schemas.microsoft.com/office/2011/relationships/chartColorStyle" Target="colors45.xml"/><Relationship Id="rId1" Type="http://schemas.microsoft.com/office/2011/relationships/chartStyle" Target="style45.xml"/></Relationships>
</file>

<file path=ppt/charts/_rels/chart47.xml.rels><?xml version="1.0" encoding="UTF-8" standalone="yes"?>
<Relationships xmlns="http://schemas.openxmlformats.org/package/2006/relationships"><Relationship Id="rId3" Type="http://schemas.openxmlformats.org/officeDocument/2006/relationships/package" Target="../embeddings/Microsoft_Excel_Worksheet47.xlsx"/><Relationship Id="rId2" Type="http://schemas.microsoft.com/office/2011/relationships/chartColorStyle" Target="colors46.xml"/><Relationship Id="rId1" Type="http://schemas.microsoft.com/office/2011/relationships/chartStyle" Target="style46.xml"/></Relationships>
</file>

<file path=ppt/charts/_rels/chart48.xml.rels><?xml version="1.0" encoding="UTF-8" standalone="yes"?>
<Relationships xmlns="http://schemas.openxmlformats.org/package/2006/relationships"><Relationship Id="rId3" Type="http://schemas.openxmlformats.org/officeDocument/2006/relationships/package" Target="../embeddings/Microsoft_Excel_Worksheet48.xlsx"/><Relationship Id="rId2" Type="http://schemas.microsoft.com/office/2011/relationships/chartColorStyle" Target="colors47.xml"/><Relationship Id="rId1" Type="http://schemas.microsoft.com/office/2011/relationships/chartStyle" Target="style47.xml"/></Relationships>
</file>

<file path=ppt/charts/_rels/chart49.xml.rels><?xml version="1.0" encoding="UTF-8" standalone="yes"?>
<Relationships xmlns="http://schemas.openxmlformats.org/package/2006/relationships"><Relationship Id="rId3" Type="http://schemas.openxmlformats.org/officeDocument/2006/relationships/package" Target="../embeddings/Microsoft_Excel_Worksheet49.xlsx"/><Relationship Id="rId2" Type="http://schemas.microsoft.com/office/2011/relationships/chartColorStyle" Target="colors48.xml"/><Relationship Id="rId1" Type="http://schemas.microsoft.com/office/2011/relationships/chartStyle" Target="style48.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4.xml"/><Relationship Id="rId1" Type="http://schemas.microsoft.com/office/2011/relationships/chartStyle" Target="style4.xml"/></Relationships>
</file>

<file path=ppt/charts/_rels/chart50.xml.rels><?xml version="1.0" encoding="UTF-8" standalone="yes"?>
<Relationships xmlns="http://schemas.openxmlformats.org/package/2006/relationships"><Relationship Id="rId3" Type="http://schemas.openxmlformats.org/officeDocument/2006/relationships/package" Target="../embeddings/Microsoft_Excel_Worksheet50.xlsx"/><Relationship Id="rId2" Type="http://schemas.microsoft.com/office/2011/relationships/chartColorStyle" Target="colors49.xml"/><Relationship Id="rId1" Type="http://schemas.microsoft.com/office/2011/relationships/chartStyle" Target="style49.xml"/></Relationships>
</file>

<file path=ppt/charts/_rels/chart51.xml.rels><?xml version="1.0" encoding="UTF-8" standalone="yes"?>
<Relationships xmlns="http://schemas.openxmlformats.org/package/2006/relationships"><Relationship Id="rId3" Type="http://schemas.openxmlformats.org/officeDocument/2006/relationships/package" Target="../embeddings/Microsoft_Excel_Worksheet51.xlsx"/><Relationship Id="rId2" Type="http://schemas.microsoft.com/office/2011/relationships/chartColorStyle" Target="colors50.xml"/><Relationship Id="rId1" Type="http://schemas.microsoft.com/office/2011/relationships/chartStyle" Target="style50.xml"/></Relationships>
</file>

<file path=ppt/charts/_rels/chart52.xml.rels><?xml version="1.0" encoding="UTF-8" standalone="yes"?>
<Relationships xmlns="http://schemas.openxmlformats.org/package/2006/relationships"><Relationship Id="rId3" Type="http://schemas.openxmlformats.org/officeDocument/2006/relationships/package" Target="../embeddings/Microsoft_Excel_Worksheet52.xlsx"/><Relationship Id="rId2" Type="http://schemas.microsoft.com/office/2011/relationships/chartColorStyle" Target="colors51.xml"/><Relationship Id="rId1" Type="http://schemas.microsoft.com/office/2011/relationships/chartStyle" Target="style51.xml"/></Relationships>
</file>

<file path=ppt/charts/_rels/chart53.xml.rels><?xml version="1.0" encoding="UTF-8" standalone="yes"?>
<Relationships xmlns="http://schemas.openxmlformats.org/package/2006/relationships"><Relationship Id="rId1" Type="http://schemas.openxmlformats.org/officeDocument/2006/relationships/package" Target="../embeddings/Microsoft_Excel_Worksheet53.xlsx"/></Relationships>
</file>

<file path=ppt/charts/_rels/chart54.xml.rels><?xml version="1.0" encoding="UTF-8" standalone="yes"?>
<Relationships xmlns="http://schemas.openxmlformats.org/package/2006/relationships"><Relationship Id="rId3" Type="http://schemas.openxmlformats.org/officeDocument/2006/relationships/package" Target="../embeddings/Microsoft_Excel_Worksheet54.xlsx"/><Relationship Id="rId2" Type="http://schemas.microsoft.com/office/2011/relationships/chartColorStyle" Target="colors52.xml"/><Relationship Id="rId1" Type="http://schemas.microsoft.com/office/2011/relationships/chartStyle" Target="style52.xml"/></Relationships>
</file>

<file path=ppt/charts/_rels/chart55.xml.rels><?xml version="1.0" encoding="UTF-8" standalone="yes"?>
<Relationships xmlns="http://schemas.openxmlformats.org/package/2006/relationships"><Relationship Id="rId1" Type="http://schemas.openxmlformats.org/officeDocument/2006/relationships/package" Target="../embeddings/Microsoft_Excel_Worksheet55.xlsx"/></Relationships>
</file>

<file path=ppt/charts/_rels/chart56.xml.rels><?xml version="1.0" encoding="UTF-8" standalone="yes"?>
<Relationships xmlns="http://schemas.openxmlformats.org/package/2006/relationships"><Relationship Id="rId3" Type="http://schemas.openxmlformats.org/officeDocument/2006/relationships/package" Target="../embeddings/Microsoft_Excel_Worksheet56.xlsx"/><Relationship Id="rId2" Type="http://schemas.microsoft.com/office/2011/relationships/chartColorStyle" Target="colors53.xml"/><Relationship Id="rId1" Type="http://schemas.microsoft.com/office/2011/relationships/chartStyle" Target="style53.xml"/></Relationships>
</file>

<file path=ppt/charts/_rels/chart57.xml.rels><?xml version="1.0" encoding="UTF-8" standalone="yes"?>
<Relationships xmlns="http://schemas.openxmlformats.org/package/2006/relationships"><Relationship Id="rId3" Type="http://schemas.openxmlformats.org/officeDocument/2006/relationships/package" Target="../embeddings/Microsoft_Excel_Worksheet57.xlsx"/><Relationship Id="rId2" Type="http://schemas.microsoft.com/office/2011/relationships/chartColorStyle" Target="colors54.xml"/><Relationship Id="rId1" Type="http://schemas.microsoft.com/office/2011/relationships/chartStyle" Target="style54.xml"/></Relationships>
</file>

<file path=ppt/charts/_rels/chart58.xml.rels><?xml version="1.0" encoding="UTF-8" standalone="yes"?>
<Relationships xmlns="http://schemas.openxmlformats.org/package/2006/relationships"><Relationship Id="rId1" Type="http://schemas.openxmlformats.org/officeDocument/2006/relationships/package" Target="../embeddings/Microsoft_Excel_Worksheet58.xlsx"/></Relationships>
</file>

<file path=ppt/charts/_rels/chart59.xml.rels><?xml version="1.0" encoding="UTF-8" standalone="yes"?>
<Relationships xmlns="http://schemas.openxmlformats.org/package/2006/relationships"><Relationship Id="rId3" Type="http://schemas.openxmlformats.org/officeDocument/2006/relationships/package" Target="../embeddings/Microsoft_Excel_Worksheet59.xlsx"/><Relationship Id="rId2" Type="http://schemas.microsoft.com/office/2011/relationships/chartColorStyle" Target="colors55.xml"/><Relationship Id="rId1" Type="http://schemas.microsoft.com/office/2011/relationships/chartStyle" Target="style5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5.xml"/><Relationship Id="rId1" Type="http://schemas.microsoft.com/office/2011/relationships/chartStyle" Target="style5.xml"/></Relationships>
</file>

<file path=ppt/charts/_rels/chart60.xml.rels><?xml version="1.0" encoding="UTF-8" standalone="yes"?>
<Relationships xmlns="http://schemas.openxmlformats.org/package/2006/relationships"><Relationship Id="rId1" Type="http://schemas.openxmlformats.org/officeDocument/2006/relationships/package" Target="../embeddings/Microsoft_Excel_Worksheet60.xlsx"/></Relationships>
</file>

<file path=ppt/charts/_rels/chart61.xml.rels><?xml version="1.0" encoding="UTF-8" standalone="yes"?>
<Relationships xmlns="http://schemas.openxmlformats.org/package/2006/relationships"><Relationship Id="rId1" Type="http://schemas.openxmlformats.org/officeDocument/2006/relationships/package" Target="../embeddings/Microsoft_Excel_Worksheet61.xlsx"/></Relationships>
</file>

<file path=ppt/charts/_rels/chart62.xml.rels><?xml version="1.0" encoding="UTF-8" standalone="yes"?>
<Relationships xmlns="http://schemas.openxmlformats.org/package/2006/relationships"><Relationship Id="rId1" Type="http://schemas.openxmlformats.org/officeDocument/2006/relationships/package" Target="../embeddings/Microsoft_Excel_Worksheet62.xlsx"/></Relationships>
</file>

<file path=ppt/charts/_rels/chart63.xml.rels><?xml version="1.0" encoding="UTF-8" standalone="yes"?>
<Relationships xmlns="http://schemas.openxmlformats.org/package/2006/relationships"><Relationship Id="rId1" Type="http://schemas.openxmlformats.org/officeDocument/2006/relationships/package" Target="../embeddings/Microsoft_Excel_Worksheet63.xlsx"/></Relationships>
</file>

<file path=ppt/charts/_rels/chart64.xml.rels><?xml version="1.0" encoding="UTF-8" standalone="yes"?>
<Relationships xmlns="http://schemas.openxmlformats.org/package/2006/relationships"><Relationship Id="rId1" Type="http://schemas.openxmlformats.org/officeDocument/2006/relationships/package" Target="../embeddings/Microsoft_Excel_Worksheet64.xlsx"/></Relationships>
</file>

<file path=ppt/charts/_rels/chart65.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Microsoft_Excel_Worksheet65.xlsx"/></Relationships>
</file>

<file path=ppt/charts/_rels/chart66.xml.rels><?xml version="1.0" encoding="UTF-8" standalone="yes"?>
<Relationships xmlns="http://schemas.openxmlformats.org/package/2006/relationships"><Relationship Id="rId1" Type="http://schemas.openxmlformats.org/officeDocument/2006/relationships/package" Target="../embeddings/Microsoft_Excel_Worksheet66.xlsx"/></Relationships>
</file>

<file path=ppt/charts/_rels/chart67.xml.rels><?xml version="1.0" encoding="UTF-8" standalone="yes"?>
<Relationships xmlns="http://schemas.openxmlformats.org/package/2006/relationships"><Relationship Id="rId1" Type="http://schemas.openxmlformats.org/officeDocument/2006/relationships/package" Target="../embeddings/Microsoft_Excel_Worksheet67.xlsx"/></Relationships>
</file>

<file path=ppt/charts/_rels/chart68.xml.rels><?xml version="1.0" encoding="UTF-8" standalone="yes"?>
<Relationships xmlns="http://schemas.openxmlformats.org/package/2006/relationships"><Relationship Id="rId1" Type="http://schemas.openxmlformats.org/officeDocument/2006/relationships/package" Target="../embeddings/Microsoft_Excel_Worksheet68.xlsx"/></Relationships>
</file>

<file path=ppt/charts/_rels/chart69.xml.rels><?xml version="1.0" encoding="UTF-8" standalone="yes"?>
<Relationships xmlns="http://schemas.openxmlformats.org/package/2006/relationships"><Relationship Id="rId1" Type="http://schemas.openxmlformats.org/officeDocument/2006/relationships/package" Target="../embeddings/Microsoft_Excel_Worksheet69.xlsx"/></Relationships>
</file>

<file path=ppt/charts/_rels/chart7.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6.xml"/><Relationship Id="rId1" Type="http://schemas.microsoft.com/office/2011/relationships/chartStyle" Target="style6.xml"/><Relationship Id="rId4" Type="http://schemas.openxmlformats.org/officeDocument/2006/relationships/package" Target="../embeddings/Microsoft_Excel_Worksheet7.xlsx"/></Relationships>
</file>

<file path=ppt/charts/_rels/chart70.xml.rels><?xml version="1.0" encoding="UTF-8" standalone="yes"?>
<Relationships xmlns="http://schemas.openxmlformats.org/package/2006/relationships"><Relationship Id="rId1" Type="http://schemas.openxmlformats.org/officeDocument/2006/relationships/package" Target="../embeddings/Microsoft_Excel_Worksheet70.xlsx"/></Relationships>
</file>

<file path=ppt/charts/_rels/chart71.xml.rels><?xml version="1.0" encoding="UTF-8" standalone="yes"?>
<Relationships xmlns="http://schemas.openxmlformats.org/package/2006/relationships"><Relationship Id="rId1" Type="http://schemas.openxmlformats.org/officeDocument/2006/relationships/package" Target="../embeddings/Microsoft_Excel_Worksheet71.xlsx"/></Relationships>
</file>

<file path=ppt/charts/_rels/chart72.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package" Target="../embeddings/Microsoft_Excel_Worksheet72.xlsx"/></Relationships>
</file>

<file path=ppt/charts/_rels/chart73.xml.rels><?xml version="1.0" encoding="UTF-8" standalone="yes"?>
<Relationships xmlns="http://schemas.openxmlformats.org/package/2006/relationships"><Relationship Id="rId1" Type="http://schemas.openxmlformats.org/officeDocument/2006/relationships/package" Target="../embeddings/Microsoft_Excel_Worksheet73.xlsx"/></Relationships>
</file>

<file path=ppt/charts/_rels/chart74.xml.rels><?xml version="1.0" encoding="UTF-8" standalone="yes"?>
<Relationships xmlns="http://schemas.openxmlformats.org/package/2006/relationships"><Relationship Id="rId1" Type="http://schemas.openxmlformats.org/officeDocument/2006/relationships/package" Target="../embeddings/Microsoft_Excel_Worksheet74.xlsx"/></Relationships>
</file>

<file path=ppt/charts/_rels/chart75.xml.rels><?xml version="1.0" encoding="UTF-8" standalone="yes"?>
<Relationships xmlns="http://schemas.openxmlformats.org/package/2006/relationships"><Relationship Id="rId1" Type="http://schemas.openxmlformats.org/officeDocument/2006/relationships/package" Target="../embeddings/Microsoft_Excel_Worksheet75.xlsx"/></Relationships>
</file>

<file path=ppt/charts/_rels/chart76.xml.rels><?xml version="1.0" encoding="UTF-8" standalone="yes"?>
<Relationships xmlns="http://schemas.openxmlformats.org/package/2006/relationships"><Relationship Id="rId1" Type="http://schemas.openxmlformats.org/officeDocument/2006/relationships/package" Target="../embeddings/Microsoft_Excel_Worksheet76.xlsx"/></Relationships>
</file>

<file path=ppt/charts/_rels/chart77.xml.rels><?xml version="1.0" encoding="UTF-8" standalone="yes"?>
<Relationships xmlns="http://schemas.openxmlformats.org/package/2006/relationships"><Relationship Id="rId1" Type="http://schemas.openxmlformats.org/officeDocument/2006/relationships/package" Target="../embeddings/Microsoft_Excel_Worksheet77.xlsx"/></Relationships>
</file>

<file path=ppt/charts/_rels/chart78.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56.xml"/><Relationship Id="rId1" Type="http://schemas.microsoft.com/office/2011/relationships/chartStyle" Target="style56.xml"/><Relationship Id="rId4" Type="http://schemas.openxmlformats.org/officeDocument/2006/relationships/package" Target="../embeddings/Microsoft_Excel_Worksheet78.xlsx"/></Relationships>
</file>

<file path=ppt/charts/_rels/chart79.xml.rels><?xml version="1.0" encoding="UTF-8" standalone="yes"?>
<Relationships xmlns="http://schemas.openxmlformats.org/package/2006/relationships"><Relationship Id="rId1" Type="http://schemas.openxmlformats.org/officeDocument/2006/relationships/package" Target="../embeddings/Microsoft_Excel_Worksheet79.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7.xml"/><Relationship Id="rId1" Type="http://schemas.microsoft.com/office/2011/relationships/chartStyle" Target="style7.xml"/></Relationships>
</file>

<file path=ppt/charts/_rels/chart80.xml.rels><?xml version="1.0" encoding="UTF-8" standalone="yes"?>
<Relationships xmlns="http://schemas.openxmlformats.org/package/2006/relationships"><Relationship Id="rId2" Type="http://schemas.openxmlformats.org/officeDocument/2006/relationships/chartUserShapes" Target="../drawings/drawing3.xml"/><Relationship Id="rId1" Type="http://schemas.openxmlformats.org/officeDocument/2006/relationships/package" Target="../embeddings/Microsoft_Excel_Worksheet80.xlsx"/></Relationships>
</file>

<file path=ppt/charts/_rels/chart81.xml.rels><?xml version="1.0" encoding="UTF-8" standalone="yes"?>
<Relationships xmlns="http://schemas.openxmlformats.org/package/2006/relationships"><Relationship Id="rId2" Type="http://schemas.openxmlformats.org/officeDocument/2006/relationships/chartUserShapes" Target="../drawings/drawing4.xml"/><Relationship Id="rId1" Type="http://schemas.openxmlformats.org/officeDocument/2006/relationships/package" Target="../embeddings/Microsoft_Excel_Worksheet81.xlsx"/></Relationships>
</file>

<file path=ppt/charts/_rels/chart82.xml.rels><?xml version="1.0" encoding="UTF-8" standalone="yes"?>
<Relationships xmlns="http://schemas.openxmlformats.org/package/2006/relationships"><Relationship Id="rId1" Type="http://schemas.openxmlformats.org/officeDocument/2006/relationships/package" Target="../embeddings/Microsoft_Excel_Worksheet82.xlsx"/></Relationships>
</file>

<file path=ppt/charts/_rels/chart83.xml.rels><?xml version="1.0" encoding="UTF-8" standalone="yes"?>
<Relationships xmlns="http://schemas.openxmlformats.org/package/2006/relationships"><Relationship Id="rId1" Type="http://schemas.openxmlformats.org/officeDocument/2006/relationships/package" Target="../embeddings/Microsoft_Excel_Worksheet83.xlsx"/></Relationships>
</file>

<file path=ppt/charts/_rels/chart84.xml.rels><?xml version="1.0" encoding="UTF-8" standalone="yes"?>
<Relationships xmlns="http://schemas.openxmlformats.org/package/2006/relationships"><Relationship Id="rId1" Type="http://schemas.openxmlformats.org/officeDocument/2006/relationships/package" Target="../embeddings/Microsoft_Excel_Worksheet84.xlsx"/></Relationships>
</file>

<file path=ppt/charts/_rels/chart85.xml.rels><?xml version="1.0" encoding="UTF-8" standalone="yes"?>
<Relationships xmlns="http://schemas.openxmlformats.org/package/2006/relationships"><Relationship Id="rId2" Type="http://schemas.openxmlformats.org/officeDocument/2006/relationships/chartUserShapes" Target="../drawings/drawing5.xml"/><Relationship Id="rId1" Type="http://schemas.openxmlformats.org/officeDocument/2006/relationships/package" Target="../embeddings/Microsoft_Excel_Worksheet85.xlsx"/></Relationships>
</file>

<file path=ppt/charts/_rels/chart86.xml.rels><?xml version="1.0" encoding="UTF-8" standalone="yes"?>
<Relationships xmlns="http://schemas.openxmlformats.org/package/2006/relationships"><Relationship Id="rId1" Type="http://schemas.openxmlformats.org/officeDocument/2006/relationships/package" Target="../embeddings/Microsoft_Excel_Worksheet86.xlsx"/></Relationships>
</file>

<file path=ppt/charts/_rels/chart87.xml.rels><?xml version="1.0" encoding="UTF-8" standalone="yes"?>
<Relationships xmlns="http://schemas.openxmlformats.org/package/2006/relationships"><Relationship Id="rId1" Type="http://schemas.openxmlformats.org/officeDocument/2006/relationships/package" Target="../embeddings/Microsoft_Excel_Worksheet87.xlsx"/></Relationships>
</file>

<file path=ppt/charts/_rels/chart88.xml.rels><?xml version="1.0" encoding="UTF-8" standalone="yes"?>
<Relationships xmlns="http://schemas.openxmlformats.org/package/2006/relationships"><Relationship Id="rId1" Type="http://schemas.openxmlformats.org/officeDocument/2006/relationships/package" Target="../embeddings/Microsoft_Excel_Worksheet88.xlsx"/></Relationships>
</file>

<file path=ppt/charts/_rels/chart89.xml.rels><?xml version="1.0" encoding="UTF-8" standalone="yes"?>
<Relationships xmlns="http://schemas.openxmlformats.org/package/2006/relationships"><Relationship Id="rId1" Type="http://schemas.openxmlformats.org/officeDocument/2006/relationships/package" Target="../embeddings/Microsoft_Excel_Worksheet89.xlsx"/></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8.xml"/><Relationship Id="rId1" Type="http://schemas.microsoft.com/office/2011/relationships/chartStyle" Target="style8.xml"/></Relationships>
</file>

<file path=ppt/charts/_rels/chart90.xml.rels><?xml version="1.0" encoding="UTF-8" standalone="yes"?>
<Relationships xmlns="http://schemas.openxmlformats.org/package/2006/relationships"><Relationship Id="rId2" Type="http://schemas.openxmlformats.org/officeDocument/2006/relationships/chartUserShapes" Target="../drawings/drawing6.xml"/><Relationship Id="rId1" Type="http://schemas.openxmlformats.org/officeDocument/2006/relationships/package" Target="../embeddings/Microsoft_Excel_Worksheet90.xlsx"/></Relationships>
</file>

<file path=ppt/charts/_rels/chart91.xml.rels><?xml version="1.0" encoding="UTF-8" standalone="yes"?>
<Relationships xmlns="http://schemas.openxmlformats.org/package/2006/relationships"><Relationship Id="rId1" Type="http://schemas.openxmlformats.org/officeDocument/2006/relationships/package" Target="../embeddings/Microsoft_Excel_Worksheet91.xlsx"/></Relationships>
</file>

<file path=ppt/charts/_rels/chart92.xml.rels><?xml version="1.0" encoding="UTF-8" standalone="yes"?>
<Relationships xmlns="http://schemas.openxmlformats.org/package/2006/relationships"><Relationship Id="rId1" Type="http://schemas.openxmlformats.org/officeDocument/2006/relationships/package" Target="../embeddings/Microsoft_Excel_Worksheet92.xlsx"/></Relationships>
</file>

<file path=ppt/charts/_rels/chart93.xml.rels><?xml version="1.0" encoding="UTF-8" standalone="yes"?>
<Relationships xmlns="http://schemas.openxmlformats.org/package/2006/relationships"><Relationship Id="rId1" Type="http://schemas.openxmlformats.org/officeDocument/2006/relationships/package" Target="../embeddings/Microsoft_Excel_Worksheet93.xlsx"/></Relationships>
</file>

<file path=ppt/charts/_rels/chart94.xml.rels><?xml version="1.0" encoding="UTF-8" standalone="yes"?>
<Relationships xmlns="http://schemas.openxmlformats.org/package/2006/relationships"><Relationship Id="rId1" Type="http://schemas.openxmlformats.org/officeDocument/2006/relationships/package" Target="../embeddings/Microsoft_Excel_Worksheet94.xlsx"/></Relationships>
</file>

<file path=ppt/charts/_rels/chart95.xml.rels><?xml version="1.0" encoding="UTF-8" standalone="yes"?>
<Relationships xmlns="http://schemas.openxmlformats.org/package/2006/relationships"><Relationship Id="rId2" Type="http://schemas.openxmlformats.org/officeDocument/2006/relationships/chartUserShapes" Target="../drawings/drawing7.xml"/><Relationship Id="rId1" Type="http://schemas.openxmlformats.org/officeDocument/2006/relationships/package" Target="../embeddings/Microsoft_Excel_Worksheet95.xlsx"/></Relationships>
</file>

<file path=ppt/charts/_rels/chart96.xml.rels><?xml version="1.0" encoding="UTF-8" standalone="yes"?>
<Relationships xmlns="http://schemas.openxmlformats.org/package/2006/relationships"><Relationship Id="rId1" Type="http://schemas.openxmlformats.org/officeDocument/2006/relationships/package" Target="../embeddings/Microsoft_Excel_Worksheet96.xlsx"/></Relationships>
</file>

<file path=ppt/charts/_rels/chart97.xml.rels><?xml version="1.0" encoding="UTF-8" standalone="yes"?>
<Relationships xmlns="http://schemas.openxmlformats.org/package/2006/relationships"><Relationship Id="rId1" Type="http://schemas.openxmlformats.org/officeDocument/2006/relationships/package" Target="../embeddings/Microsoft_Excel_Worksheet97.xlsx"/></Relationships>
</file>

<file path=ppt/charts/_rels/chart98.xml.rels><?xml version="1.0" encoding="UTF-8" standalone="yes"?>
<Relationships xmlns="http://schemas.openxmlformats.org/package/2006/relationships"><Relationship Id="rId1" Type="http://schemas.openxmlformats.org/officeDocument/2006/relationships/package" Target="../embeddings/Microsoft_Excel_Worksheet98.xlsx"/></Relationships>
</file>

<file path=ppt/charts/_rels/chart99.xml.rels><?xml version="1.0" encoding="UTF-8" standalone="yes"?>
<Relationships xmlns="http://schemas.openxmlformats.org/package/2006/relationships"><Relationship Id="rId2" Type="http://schemas.openxmlformats.org/officeDocument/2006/relationships/chartUserShapes" Target="../drawings/drawing8.xml"/><Relationship Id="rId1" Type="http://schemas.openxmlformats.org/officeDocument/2006/relationships/package" Target="../embeddings/Microsoft_Excel_Worksheet9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Melhorada</c:v>
                </c:pt>
              </c:strCache>
            </c:strRef>
          </c:tx>
          <c:spPr>
            <a:solidFill>
              <a:schemeClr val="tx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Urbana</c:v>
                </c:pt>
                <c:pt idx="2">
                  <c:v>Rural</c:v>
                </c:pt>
              </c:strCache>
            </c:strRef>
          </c:cat>
          <c:val>
            <c:numRef>
              <c:f>Sheet1!$B$2:$B$4</c:f>
              <c:numCache>
                <c:formatCode>General</c:formatCode>
                <c:ptCount val="3"/>
                <c:pt idx="0">
                  <c:v>63</c:v>
                </c:pt>
                <c:pt idx="1">
                  <c:v>91</c:v>
                </c:pt>
                <c:pt idx="2">
                  <c:v>51</c:v>
                </c:pt>
              </c:numCache>
            </c:numRef>
          </c:val>
        </c:ser>
        <c:ser>
          <c:idx val="1"/>
          <c:order val="1"/>
          <c:tx>
            <c:strRef>
              <c:f>Sheet1!$C$1</c:f>
              <c:strCache>
                <c:ptCount val="1"/>
                <c:pt idx="0">
                  <c:v>Não melhorada</c:v>
                </c:pt>
              </c:strCache>
            </c:strRef>
          </c:tx>
          <c:spPr>
            <a:solidFill>
              <a:schemeClr val="accent1"/>
            </a:solidFill>
            <a:effectLst>
              <a:outerShdw sx="1000" sy="1000" algn="tl" rotWithShape="0">
                <a:prstClr val="black"/>
              </a:outerShdw>
            </a:effectLst>
            <a:scene3d>
              <a:camera prst="orthographicFront"/>
              <a:lightRig rig="threePt" dir="t">
                <a:rot lat="0" lon="0" rev="1200000"/>
              </a:lightRig>
            </a:scene3d>
            <a:sp3d>
              <a:bevelT w="63500" h="25400"/>
            </a:sp3d>
          </c:spPr>
          <c:invertIfNegative val="0"/>
          <c:dLbls>
            <c:spPr>
              <a:noFill/>
              <a:ln>
                <a:noFill/>
              </a:ln>
              <a:effectLst/>
            </c:spPr>
            <c:txPr>
              <a:bodyPr/>
              <a:lstStyle/>
              <a:p>
                <a:pPr>
                  <a:defRPr sz="1800" b="1">
                    <a:solidFill>
                      <a:schemeClr val="bg1"/>
                    </a:solidFill>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Urbana</c:v>
                </c:pt>
                <c:pt idx="2">
                  <c:v>Rural</c:v>
                </c:pt>
              </c:strCache>
            </c:strRef>
          </c:cat>
          <c:val>
            <c:numRef>
              <c:f>Sheet1!$C$2:$C$4</c:f>
              <c:numCache>
                <c:formatCode>General</c:formatCode>
                <c:ptCount val="3"/>
                <c:pt idx="0">
                  <c:v>37</c:v>
                </c:pt>
                <c:pt idx="1">
                  <c:v>9</c:v>
                </c:pt>
                <c:pt idx="2">
                  <c:v>50</c:v>
                </c:pt>
              </c:numCache>
            </c:numRef>
          </c:val>
        </c:ser>
        <c:dLbls>
          <c:showLegendKey val="0"/>
          <c:showVal val="0"/>
          <c:showCatName val="0"/>
          <c:showSerName val="0"/>
          <c:showPercent val="0"/>
          <c:showBubbleSize val="0"/>
        </c:dLbls>
        <c:gapWidth val="100"/>
        <c:overlap val="100"/>
        <c:axId val="408258568"/>
        <c:axId val="405810416"/>
      </c:barChart>
      <c:catAx>
        <c:axId val="40825856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05810416"/>
        <c:crosses val="autoZero"/>
        <c:auto val="1"/>
        <c:lblAlgn val="ctr"/>
        <c:lblOffset val="100"/>
        <c:noMultiLvlLbl val="0"/>
      </c:catAx>
      <c:valAx>
        <c:axId val="405810416"/>
        <c:scaling>
          <c:orientation val="minMax"/>
          <c:min val="0"/>
        </c:scaling>
        <c:delete val="1"/>
        <c:axPos val="l"/>
        <c:majorGridlines>
          <c:spPr>
            <a:ln w="9525" cap="flat" cmpd="sng" algn="ctr">
              <a:noFill/>
              <a:round/>
            </a:ln>
            <a:effectLst/>
          </c:spPr>
        </c:majorGridlines>
        <c:numFmt formatCode="0%" sourceLinked="1"/>
        <c:majorTickMark val="out"/>
        <c:minorTickMark val="none"/>
        <c:tickLblPos val="nextTo"/>
        <c:crossAx val="408258568"/>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a:scene3d>
      <a:camera prst="orthographicFront"/>
      <a:lightRig rig="threePt" dir="t"/>
    </a:scene3d>
    <a:sp3d>
      <a:bevelT/>
    </a:sp3d>
  </c:spPr>
  <c:txPr>
    <a:bodyPr/>
    <a:lstStyle/>
    <a:p>
      <a:pPr>
        <a:defRPr/>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42673107890499E-2"/>
          <c:y val="7.2028811524609843E-3"/>
          <c:w val="0.96457326892109496"/>
          <c:h val="0.87778714635460486"/>
        </c:manualLayout>
      </c:layout>
      <c:barChart>
        <c:barDir val="col"/>
        <c:grouping val="clustered"/>
        <c:varyColors val="0"/>
        <c:ser>
          <c:idx val="0"/>
          <c:order val="0"/>
          <c:tx>
            <c:strRef>
              <c:f>Sheet1!$B$1</c:f>
              <c:strCache>
                <c:ptCount val="1"/>
                <c:pt idx="0">
                  <c:v>Column1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Nenhum</c:v>
                </c:pt>
                <c:pt idx="1">
                  <c:v>Primário</c:v>
                </c:pt>
                <c:pt idx="2">
                  <c:v>Secundário/Superior</c:v>
                </c:pt>
              </c:strCache>
            </c:strRef>
          </c:cat>
          <c:val>
            <c:numRef>
              <c:f>Sheet1!$B$2:$B$4</c:f>
              <c:numCache>
                <c:formatCode>General</c:formatCode>
                <c:ptCount val="3"/>
                <c:pt idx="0">
                  <c:v>5.9</c:v>
                </c:pt>
                <c:pt idx="1">
                  <c:v>5.6</c:v>
                </c:pt>
                <c:pt idx="2" formatCode="0.0">
                  <c:v>3.2</c:v>
                </c:pt>
              </c:numCache>
            </c:numRef>
          </c:val>
        </c:ser>
        <c:dLbls>
          <c:showLegendKey val="0"/>
          <c:showVal val="0"/>
          <c:showCatName val="0"/>
          <c:showSerName val="0"/>
          <c:showPercent val="0"/>
          <c:showBubbleSize val="0"/>
        </c:dLbls>
        <c:gapWidth val="100"/>
        <c:axId val="416411680"/>
        <c:axId val="416412072"/>
      </c:barChart>
      <c:catAx>
        <c:axId val="4164116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6412072"/>
        <c:crosses val="autoZero"/>
        <c:auto val="1"/>
        <c:lblAlgn val="ctr"/>
        <c:lblOffset val="100"/>
        <c:noMultiLvlLbl val="0"/>
      </c:catAx>
      <c:valAx>
        <c:axId val="416412072"/>
        <c:scaling>
          <c:orientation val="minMax"/>
          <c:max val="15"/>
          <c:min val="0"/>
        </c:scaling>
        <c:delete val="1"/>
        <c:axPos val="l"/>
        <c:majorGridlines>
          <c:spPr>
            <a:ln w="9525" cap="flat" cmpd="sng" algn="ctr">
              <a:noFill/>
              <a:round/>
            </a:ln>
            <a:effectLst/>
          </c:spPr>
        </c:majorGridlines>
        <c:numFmt formatCode="General" sourceLinked="1"/>
        <c:majorTickMark val="out"/>
        <c:minorTickMark val="none"/>
        <c:tickLblPos val="nextTo"/>
        <c:crossAx val="4164116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ln>
              <a:noFill/>
            </a:ln>
            <a:scene3d>
              <a:camera prst="orthographicFront"/>
              <a:lightRig rig="threePt" dir="t">
                <a:rot lat="0" lon="0" rev="1200000"/>
              </a:lightRig>
            </a:scene3d>
            <a:sp3d>
              <a:bevelT w="63500" h="25400"/>
            </a:sp3d>
          </c:spPr>
          <c:dPt>
            <c:idx val="0"/>
            <c:bubble3D val="0"/>
            <c:spPr>
              <a:solidFill>
                <a:schemeClr val="tx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1"/>
            <c:bubble3D val="0"/>
            <c:spPr>
              <a:solidFill>
                <a:schemeClr val="accent1"/>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2"/>
            <c:bubble3D val="0"/>
            <c:spPr>
              <a:solidFill>
                <a:schemeClr val="bg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3"/>
            <c:bubble3D val="0"/>
            <c:spPr>
              <a:solidFill>
                <a:schemeClr val="accent5"/>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Lbls>
            <c:dLbl>
              <c:idx val="0"/>
              <c:layout/>
              <c:spPr>
                <a:noFill/>
                <a:ln w="25386">
                  <a:noFill/>
                </a:ln>
              </c:spPr>
              <c:txPr>
                <a:bodyPr wrap="square" lIns="38100" tIns="19050" rIns="38100" bIns="19050" anchor="ctr">
                  <a:spAutoFit/>
                </a:bodyPr>
                <a:lstStyle/>
                <a:p>
                  <a:pPr>
                    <a:defRPr sz="1799" b="1">
                      <a:solidFill>
                        <a:schemeClr val="bg1"/>
                      </a:solidFill>
                    </a:defRPr>
                  </a:pPr>
                  <a:endParaRPr lang="en-US"/>
                </a:p>
              </c:txPr>
              <c:dLblPos val="bestFit"/>
              <c:showLegendKey val="0"/>
              <c:showVal val="0"/>
              <c:showCatName val="1"/>
              <c:showSerName val="0"/>
              <c:showPercent val="1"/>
              <c:showBubbleSize val="0"/>
              <c:extLst>
                <c:ext xmlns:c15="http://schemas.microsoft.com/office/drawing/2012/chart" uri="{CE6537A1-D6FC-4f65-9D91-7224C49458BB}">
                  <c15:layout/>
                </c:ext>
              </c:extLst>
            </c:dLbl>
            <c:dLbl>
              <c:idx val="1"/>
              <c:layout/>
              <c:spPr>
                <a:noFill/>
                <a:ln w="25386">
                  <a:noFill/>
                </a:ln>
              </c:spPr>
              <c:txPr>
                <a:bodyPr wrap="square" lIns="38100" tIns="19050" rIns="38100" bIns="19050" anchor="ctr">
                  <a:spAutoFit/>
                </a:bodyPr>
                <a:lstStyle/>
                <a:p>
                  <a:pPr>
                    <a:defRPr sz="1799" b="1">
                      <a:solidFill>
                        <a:schemeClr val="bg1"/>
                      </a:solidFill>
                    </a:defRPr>
                  </a:pPr>
                  <a:endParaRPr lang="en-US"/>
                </a:p>
              </c:txPr>
              <c:dLblPos val="bestFit"/>
              <c:showLegendKey val="0"/>
              <c:showVal val="0"/>
              <c:showCatName val="1"/>
              <c:showSerName val="0"/>
              <c:showPercent val="1"/>
              <c:showBubbleSize val="0"/>
              <c:extLst>
                <c:ext xmlns:c15="http://schemas.microsoft.com/office/drawing/2012/chart" uri="{CE6537A1-D6FC-4f65-9D91-7224C49458BB}">
                  <c15:layout/>
                </c:ext>
              </c:extLst>
            </c:dLbl>
            <c:dLbl>
              <c:idx val="2"/>
              <c:layout>
                <c:manualLayout>
                  <c:x val="3.1558223394417599E-2"/>
                  <c:y val="9.4052151527036137E-2"/>
                </c:manualLayout>
              </c:layout>
              <c:tx>
                <c:rich>
                  <a:bodyPr/>
                  <a:lstStyle/>
                  <a:p>
                    <a:fld id="{1DA925B7-A58A-4021-9D6A-4299F2B37CB5}" type="CATEGORYNAME">
                      <a:rPr lang="pt-BR">
                        <a:solidFill>
                          <a:schemeClr val="tx1"/>
                        </a:solidFill>
                      </a:rPr>
                      <a:pPr/>
                      <a:t>[CATEGORY NAME]</a:t>
                    </a:fld>
                    <a:r>
                      <a:rPr lang="pt-BR" baseline="0" dirty="0">
                        <a:solidFill>
                          <a:schemeClr val="tx1"/>
                        </a:solidFill>
                      </a:rPr>
                      <a:t>
</a:t>
                    </a:r>
                    <a:fld id="{CBD1F513-505F-4FEF-B4B9-F6FAAE3BCC9B}" type="PERCENTAGE">
                      <a:rPr lang="pt-BR" baseline="0">
                        <a:solidFill>
                          <a:schemeClr val="tx1"/>
                        </a:solidFill>
                      </a:rPr>
                      <a:pPr/>
                      <a:t>[PERCENTAGE]</a:t>
                    </a:fld>
                    <a:endParaRPr lang="pt-BR" baseline="0" dirty="0">
                      <a:solidFill>
                        <a:schemeClr val="tx1"/>
                      </a:solidFill>
                    </a:endParaRPr>
                  </a:p>
                </c:rich>
              </c:tx>
              <c:dLblPos val="bestFit"/>
              <c:showLegendKey val="0"/>
              <c:showVal val="0"/>
              <c:showCatName val="1"/>
              <c:showSerName val="0"/>
              <c:showPercent val="1"/>
              <c:showBubbleSize val="0"/>
              <c:separator>
</c:separator>
              <c:extLst>
                <c:ext xmlns:c15="http://schemas.microsoft.com/office/drawing/2012/chart" uri="{CE6537A1-D6FC-4f65-9D91-7224C49458BB}">
                  <c15:layout/>
                  <c15:dlblFieldTable/>
                  <c15:showDataLabelsRange val="0"/>
                </c:ext>
              </c:extLst>
            </c:dLbl>
            <c:dLbl>
              <c:idx val="3"/>
              <c:layout>
                <c:manualLayout>
                  <c:x val="6.8357509863039137E-2"/>
                  <c:y val="1.6938898971566849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ext>
              </c:extLst>
            </c:dLbl>
            <c:spPr>
              <a:noFill/>
              <a:ln w="25386">
                <a:noFill/>
              </a:ln>
            </c:spPr>
            <c:txPr>
              <a:bodyPr wrap="square" lIns="38100" tIns="19050" rIns="38100" bIns="19050" anchor="ctr">
                <a:spAutoFit/>
              </a:bodyPr>
              <a:lstStyle/>
              <a:p>
                <a:pPr>
                  <a:defRPr sz="1799" b="1">
                    <a:solidFill>
                      <a:schemeClr val="tx1"/>
                    </a:solidFill>
                  </a:defRPr>
                </a:pPr>
                <a:endParaRPr lang="en-US"/>
              </a:p>
            </c:txPr>
            <c:dLblPos val="bestFit"/>
            <c:showLegendKey val="0"/>
            <c:showVal val="0"/>
            <c:showCatName val="1"/>
            <c:showSerName val="0"/>
            <c:showPercent val="1"/>
            <c:showBubbleSize val="0"/>
            <c:separator>
</c:separator>
            <c:showLeaderLines val="1"/>
            <c:leaderLines>
              <c:spPr>
                <a:ln w="9504"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Mais</c:v>
                </c:pt>
                <c:pt idx="1">
                  <c:v>Menos</c:v>
                </c:pt>
                <c:pt idx="2">
                  <c:v>Mais ou menos o mesmo</c:v>
                </c:pt>
                <c:pt idx="3">
                  <c:v>Marido não contribui/Não sabe</c:v>
                </c:pt>
              </c:strCache>
            </c:strRef>
          </c:cat>
          <c:val>
            <c:numRef>
              <c:f>Sheet1!$B$2:$B$5</c:f>
              <c:numCache>
                <c:formatCode>General</c:formatCode>
                <c:ptCount val="4"/>
                <c:pt idx="0">
                  <c:v>10</c:v>
                </c:pt>
                <c:pt idx="1">
                  <c:v>72</c:v>
                </c:pt>
                <c:pt idx="2">
                  <c:v>7</c:v>
                </c:pt>
                <c:pt idx="3">
                  <c:v>11</c:v>
                </c:pt>
              </c:numCache>
            </c:numRef>
          </c:val>
        </c:ser>
        <c:dLbls>
          <c:showLegendKey val="0"/>
          <c:showVal val="0"/>
          <c:showCatName val="0"/>
          <c:showSerName val="0"/>
          <c:showPercent val="0"/>
          <c:showBubbleSize val="0"/>
          <c:showLeaderLines val="1"/>
        </c:dLbls>
        <c:firstSliceAng val="0"/>
      </c:pieChart>
      <c:spPr>
        <a:noFill/>
        <a:ln w="25386">
          <a:noFill/>
        </a:ln>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3784764207980654"/>
          <c:w val="0.96616035172886816"/>
          <c:h val="0.77061249750069027"/>
        </c:manualLayout>
      </c:layout>
      <c:barChart>
        <c:barDir val="col"/>
        <c:grouping val="clustered"/>
        <c:varyColors val="0"/>
        <c:ser>
          <c:idx val="0"/>
          <c:order val="0"/>
          <c:tx>
            <c:strRef>
              <c:f>Sheet1!$B$1</c:f>
              <c:strCache>
                <c:ptCount val="1"/>
                <c:pt idx="0">
                  <c:v>Mulheres</c:v>
                </c:pt>
              </c:strCache>
            </c:strRef>
          </c:tx>
          <c:spPr>
            <a:solidFill>
              <a:srgbClr val="D9A928"/>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Possui uma casa sozinho ou em conjunto</c:v>
                </c:pt>
                <c:pt idx="1">
                  <c:v>Possui terra sozinho ou em conjunto</c:v>
                </c:pt>
              </c:strCache>
            </c:strRef>
          </c:cat>
          <c:val>
            <c:numRef>
              <c:f>Sheet1!$B$2:$B$3</c:f>
              <c:numCache>
                <c:formatCode>General</c:formatCode>
                <c:ptCount val="2"/>
                <c:pt idx="0">
                  <c:v>75</c:v>
                </c:pt>
                <c:pt idx="1">
                  <c:v>54</c:v>
                </c:pt>
              </c:numCache>
            </c:numRef>
          </c:val>
        </c:ser>
        <c:ser>
          <c:idx val="1"/>
          <c:order val="1"/>
          <c:tx>
            <c:strRef>
              <c:f>Sheet1!$C$1</c:f>
              <c:strCache>
                <c:ptCount val="1"/>
                <c:pt idx="0">
                  <c:v>Homens</c:v>
                </c:pt>
              </c:strCache>
            </c:strRef>
          </c:tx>
          <c:spPr>
            <a:solidFill>
              <a:srgbClr val="BB141A"/>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Possui uma casa sozinho ou em conjunto</c:v>
                </c:pt>
                <c:pt idx="1">
                  <c:v>Possui terra sozinho ou em conjunto</c:v>
                </c:pt>
              </c:strCache>
            </c:strRef>
          </c:cat>
          <c:val>
            <c:numRef>
              <c:f>Sheet1!$C$2:$C$3</c:f>
              <c:numCache>
                <c:formatCode>General</c:formatCode>
                <c:ptCount val="2"/>
                <c:pt idx="0">
                  <c:v>57</c:v>
                </c:pt>
                <c:pt idx="1">
                  <c:v>41</c:v>
                </c:pt>
              </c:numCache>
            </c:numRef>
          </c:val>
        </c:ser>
        <c:dLbls>
          <c:dLblPos val="outEnd"/>
          <c:showLegendKey val="0"/>
          <c:showVal val="1"/>
          <c:showCatName val="0"/>
          <c:showSerName val="0"/>
          <c:showPercent val="0"/>
          <c:showBubbleSize val="0"/>
        </c:dLbls>
        <c:gapWidth val="200"/>
        <c:axId val="606511536"/>
        <c:axId val="606511928"/>
      </c:barChart>
      <c:catAx>
        <c:axId val="60651153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606511928"/>
        <c:crosses val="autoZero"/>
        <c:auto val="1"/>
        <c:lblAlgn val="ctr"/>
        <c:lblOffset val="100"/>
        <c:noMultiLvlLbl val="0"/>
      </c:catAx>
      <c:valAx>
        <c:axId val="606511928"/>
        <c:scaling>
          <c:orientation val="minMax"/>
          <c:max val="100"/>
        </c:scaling>
        <c:delete val="1"/>
        <c:axPos val="l"/>
        <c:numFmt formatCode="General" sourceLinked="1"/>
        <c:majorTickMark val="out"/>
        <c:minorTickMark val="none"/>
        <c:tickLblPos val="nextTo"/>
        <c:crossAx val="606511536"/>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7"/>
    </mc:Choice>
    <mc:Fallback>
      <c:style val="27"/>
    </mc:Fallback>
  </mc:AlternateContent>
  <c:chart>
    <c:autoTitleDeleted val="1"/>
    <c:plotArea>
      <c:layout>
        <c:manualLayout>
          <c:layoutTarget val="inner"/>
          <c:xMode val="edge"/>
          <c:yMode val="edge"/>
          <c:x val="1.7295578437310721E-2"/>
          <c:y val="6.782261592300963E-2"/>
          <c:w val="0.96540880503144655"/>
          <c:h val="0.78170999458401036"/>
        </c:manualLayout>
      </c:layout>
      <c:barChart>
        <c:barDir val="col"/>
        <c:grouping val="clustered"/>
        <c:varyColors val="0"/>
        <c:ser>
          <c:idx val="0"/>
          <c:order val="0"/>
          <c:tx>
            <c:strRef>
              <c:f>Sheet1!$B$1</c:f>
              <c:strCache>
                <c:ptCount val="1"/>
                <c:pt idx="0">
                  <c:v>Column1</c:v>
                </c:pt>
              </c:strCache>
            </c:strRef>
          </c:tx>
          <c:spPr>
            <a:solidFill>
              <a:schemeClr val="accent6">
                <a:lumMod val="60000"/>
                <a:lumOff val="40000"/>
              </a:schemeClr>
            </a:solidFill>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Pt>
            <c:idx val="2"/>
            <c:invertIfNegative val="0"/>
            <c:bubble3D val="0"/>
          </c:dPt>
          <c:dPt>
            <c:idx val="3"/>
            <c:invertIfNegative val="0"/>
            <c:bubble3D val="0"/>
            <c:spPr>
              <a:solidFill>
                <a:schemeClr val="tx2"/>
              </a:solidFill>
              <a:scene3d>
                <a:camera prst="orthographicFront"/>
                <a:lightRig rig="threePt" dir="t">
                  <a:rot lat="0" lon="0" rev="1200000"/>
                </a:lightRig>
              </a:scene3d>
              <a:sp3d>
                <a:bevelT w="63500" h="25400"/>
              </a:sp3d>
            </c:spPr>
          </c:dPt>
          <c:dPt>
            <c:idx val="4"/>
            <c:invertIfNegative val="0"/>
            <c:bubble3D val="0"/>
            <c:spPr>
              <a:solidFill>
                <a:schemeClr val="accent6"/>
              </a:solidFill>
              <a:scene3d>
                <a:camera prst="orthographicFront"/>
                <a:lightRig rig="threePt" dir="t">
                  <a:rot lat="0" lon="0" rev="1200000"/>
                </a:lightRig>
              </a:scene3d>
              <a:sp3d>
                <a:bevelT w="63500" h="25400"/>
              </a:sp3d>
            </c:spPr>
          </c:dPt>
          <c:dLbls>
            <c:spPr>
              <a:noFill/>
              <a:ln w="25332">
                <a:noFill/>
              </a:ln>
            </c:spPr>
            <c:txPr>
              <a:bodyPr/>
              <a:lstStyle/>
              <a:p>
                <a:pPr>
                  <a:defRPr b="1">
                    <a:latin typeface="Calibri"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Cuidados de saúde da mulher</c:v>
                </c:pt>
                <c:pt idx="1">
                  <c:v>Compras importantes do agregado familiar</c:v>
                </c:pt>
                <c:pt idx="2">
                  <c:v>Visitar seus familiares ou parentes </c:v>
                </c:pt>
                <c:pt idx="3">
                  <c:v>Todas as 3 decisões</c:v>
                </c:pt>
                <c:pt idx="4">
                  <c:v>Nenhuma das decisões</c:v>
                </c:pt>
              </c:strCache>
            </c:strRef>
          </c:cat>
          <c:val>
            <c:numRef>
              <c:f>Sheet1!$B$2:$B$6</c:f>
              <c:numCache>
                <c:formatCode>0</c:formatCode>
                <c:ptCount val="5"/>
                <c:pt idx="0">
                  <c:v>79</c:v>
                </c:pt>
                <c:pt idx="1">
                  <c:v>76</c:v>
                </c:pt>
                <c:pt idx="2">
                  <c:v>80</c:v>
                </c:pt>
                <c:pt idx="3">
                  <c:v>65</c:v>
                </c:pt>
                <c:pt idx="4">
                  <c:v>11</c:v>
                </c:pt>
              </c:numCache>
            </c:numRef>
          </c:val>
        </c:ser>
        <c:dLbls>
          <c:showLegendKey val="0"/>
          <c:showVal val="0"/>
          <c:showCatName val="0"/>
          <c:showSerName val="0"/>
          <c:showPercent val="0"/>
          <c:showBubbleSize val="0"/>
        </c:dLbls>
        <c:gapWidth val="125"/>
        <c:overlap val="-25"/>
        <c:axId val="543242488"/>
        <c:axId val="543242880"/>
      </c:barChart>
      <c:catAx>
        <c:axId val="543242488"/>
        <c:scaling>
          <c:orientation val="minMax"/>
        </c:scaling>
        <c:delete val="0"/>
        <c:axPos val="b"/>
        <c:numFmt formatCode="General" sourceLinked="0"/>
        <c:majorTickMark val="none"/>
        <c:minorTickMark val="none"/>
        <c:tickLblPos val="nextTo"/>
        <c:spPr>
          <a:ln>
            <a:solidFill>
              <a:srgbClr val="000000"/>
            </a:solidFill>
          </a:ln>
        </c:spPr>
        <c:txPr>
          <a:bodyPr/>
          <a:lstStyle/>
          <a:p>
            <a:pPr>
              <a:defRPr>
                <a:latin typeface="Calibri" pitchFamily="34" charset="0"/>
              </a:defRPr>
            </a:pPr>
            <a:endParaRPr lang="en-US"/>
          </a:p>
        </c:txPr>
        <c:crossAx val="543242880"/>
        <c:crosses val="autoZero"/>
        <c:auto val="1"/>
        <c:lblAlgn val="ctr"/>
        <c:lblOffset val="100"/>
        <c:noMultiLvlLbl val="0"/>
      </c:catAx>
      <c:valAx>
        <c:axId val="543242880"/>
        <c:scaling>
          <c:orientation val="minMax"/>
          <c:max val="100"/>
        </c:scaling>
        <c:delete val="1"/>
        <c:axPos val="l"/>
        <c:numFmt formatCode="0" sourceLinked="1"/>
        <c:majorTickMark val="out"/>
        <c:minorTickMark val="none"/>
        <c:tickLblPos val="nextTo"/>
        <c:crossAx val="543242488"/>
        <c:crosses val="autoZero"/>
        <c:crossBetween val="between"/>
      </c:valAx>
      <c:spPr>
        <a:noFill/>
        <a:ln w="25366">
          <a:noFill/>
        </a:ln>
      </c:spPr>
    </c:plotArea>
    <c:plotVisOnly val="1"/>
    <c:dispBlanksAs val="gap"/>
    <c:showDLblsOverMax val="0"/>
  </c:chart>
  <c:txPr>
    <a:bodyPr/>
    <a:lstStyle/>
    <a:p>
      <a:pPr>
        <a:defRPr sz="1796">
          <a:solidFill>
            <a:schemeClr val="tx1"/>
          </a:solidFill>
        </a:defRPr>
      </a:pPr>
      <a:endParaRPr lang="en-US"/>
    </a:p>
  </c:txPr>
  <c:externalData r:id="rId1">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7"/>
    </mc:Choice>
    <mc:Fallback>
      <c:style val="27"/>
    </mc:Fallback>
  </mc:AlternateContent>
  <c:chart>
    <c:autoTitleDeleted val="1"/>
    <c:plotArea>
      <c:layout>
        <c:manualLayout>
          <c:layoutTarget val="inner"/>
          <c:xMode val="edge"/>
          <c:yMode val="edge"/>
          <c:x val="1.7295578437310721E-2"/>
          <c:y val="6.782261592300963E-2"/>
          <c:w val="0.96540880503144655"/>
          <c:h val="0.78170999458401036"/>
        </c:manualLayout>
      </c:layout>
      <c:barChart>
        <c:barDir val="col"/>
        <c:grouping val="clustered"/>
        <c:varyColors val="0"/>
        <c:ser>
          <c:idx val="0"/>
          <c:order val="0"/>
          <c:tx>
            <c:strRef>
              <c:f>Sheet1!$B$1</c:f>
              <c:strCache>
                <c:ptCount val="1"/>
                <c:pt idx="0">
                  <c:v>Column1</c:v>
                </c:pt>
              </c:strCache>
            </c:strRef>
          </c:tx>
          <c:spPr>
            <a:solidFill>
              <a:schemeClr val="accent1">
                <a:lumMod val="60000"/>
                <a:lumOff val="40000"/>
              </a:schemeClr>
            </a:solidFill>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Pt>
            <c:idx val="2"/>
            <c:invertIfNegative val="0"/>
            <c:bubble3D val="0"/>
            <c:spPr>
              <a:solidFill>
                <a:schemeClr val="accent1"/>
              </a:solidFill>
              <a:scene3d>
                <a:camera prst="orthographicFront"/>
                <a:lightRig rig="threePt" dir="t">
                  <a:rot lat="0" lon="0" rev="1200000"/>
                </a:lightRig>
              </a:scene3d>
              <a:sp3d>
                <a:bevelT w="63500" h="25400"/>
              </a:sp3d>
            </c:spPr>
          </c:dPt>
          <c:dPt>
            <c:idx val="3"/>
            <c:invertIfNegative val="0"/>
            <c:bubble3D val="0"/>
            <c:spPr>
              <a:solidFill>
                <a:schemeClr val="accent2"/>
              </a:solidFill>
              <a:scene3d>
                <a:camera prst="orthographicFront"/>
                <a:lightRig rig="threePt" dir="t">
                  <a:rot lat="0" lon="0" rev="1200000"/>
                </a:lightRig>
              </a:scene3d>
              <a:sp3d>
                <a:bevelT w="63500" h="25400"/>
              </a:sp3d>
            </c:spPr>
          </c:dPt>
          <c:dPt>
            <c:idx val="4"/>
            <c:invertIfNegative val="0"/>
            <c:bubble3D val="0"/>
          </c:dPt>
          <c:dLbls>
            <c:spPr>
              <a:noFill/>
              <a:ln>
                <a:noFill/>
              </a:ln>
              <a:effectLst/>
            </c:spPr>
            <c:txPr>
              <a:bodyPr wrap="square" lIns="38100" tIns="19050" rIns="38100" bIns="19050" anchor="ctr">
                <a:spAutoFit/>
              </a:bodyPr>
              <a:lstStyle/>
              <a:p>
                <a:pPr>
                  <a:defRPr b="1"/>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Sheet1!$A$2:$A$5</c:f>
              <c:strCache>
                <c:ptCount val="4"/>
                <c:pt idx="0">
                  <c:v>Cuidados de saúde         do homem</c:v>
                </c:pt>
                <c:pt idx="1">
                  <c:v>Compras importantes do agregado familiar</c:v>
                </c:pt>
                <c:pt idx="2">
                  <c:v>Ambas decisões</c:v>
                </c:pt>
                <c:pt idx="3">
                  <c:v>Nenhumas das duas decisões</c:v>
                </c:pt>
              </c:strCache>
            </c:strRef>
          </c:cat>
          <c:val>
            <c:numRef>
              <c:f>Sheet1!$B$2:$B$5</c:f>
              <c:numCache>
                <c:formatCode>0</c:formatCode>
                <c:ptCount val="4"/>
                <c:pt idx="0">
                  <c:v>93</c:v>
                </c:pt>
                <c:pt idx="1">
                  <c:v>89</c:v>
                </c:pt>
                <c:pt idx="2">
                  <c:v>85</c:v>
                </c:pt>
                <c:pt idx="3">
                  <c:v>3</c:v>
                </c:pt>
              </c:numCache>
            </c:numRef>
          </c:val>
        </c:ser>
        <c:dLbls>
          <c:dLblPos val="outEnd"/>
          <c:showLegendKey val="0"/>
          <c:showVal val="1"/>
          <c:showCatName val="0"/>
          <c:showSerName val="0"/>
          <c:showPercent val="0"/>
          <c:showBubbleSize val="0"/>
        </c:dLbls>
        <c:gapWidth val="125"/>
        <c:overlap val="-25"/>
        <c:axId val="543243664"/>
        <c:axId val="543244056"/>
      </c:barChart>
      <c:catAx>
        <c:axId val="543243664"/>
        <c:scaling>
          <c:orientation val="minMax"/>
        </c:scaling>
        <c:delete val="0"/>
        <c:axPos val="b"/>
        <c:numFmt formatCode="General" sourceLinked="0"/>
        <c:majorTickMark val="none"/>
        <c:minorTickMark val="none"/>
        <c:tickLblPos val="nextTo"/>
        <c:spPr>
          <a:ln>
            <a:solidFill>
              <a:srgbClr val="000000"/>
            </a:solidFill>
          </a:ln>
        </c:spPr>
        <c:txPr>
          <a:bodyPr/>
          <a:lstStyle/>
          <a:p>
            <a:pPr>
              <a:defRPr>
                <a:latin typeface="Calibri" pitchFamily="34" charset="0"/>
              </a:defRPr>
            </a:pPr>
            <a:endParaRPr lang="en-US"/>
          </a:p>
        </c:txPr>
        <c:crossAx val="543244056"/>
        <c:crosses val="autoZero"/>
        <c:auto val="1"/>
        <c:lblAlgn val="ctr"/>
        <c:lblOffset val="100"/>
        <c:noMultiLvlLbl val="0"/>
      </c:catAx>
      <c:valAx>
        <c:axId val="543244056"/>
        <c:scaling>
          <c:orientation val="minMax"/>
          <c:max val="100"/>
        </c:scaling>
        <c:delete val="1"/>
        <c:axPos val="l"/>
        <c:numFmt formatCode="0" sourceLinked="1"/>
        <c:majorTickMark val="out"/>
        <c:minorTickMark val="none"/>
        <c:tickLblPos val="nextTo"/>
        <c:crossAx val="543243664"/>
        <c:crosses val="autoZero"/>
        <c:crossBetween val="between"/>
      </c:valAx>
      <c:spPr>
        <a:noFill/>
        <a:ln w="25379">
          <a:noFill/>
        </a:ln>
      </c:spPr>
    </c:plotArea>
    <c:plotVisOnly val="1"/>
    <c:dispBlanksAs val="gap"/>
    <c:showDLblsOverMax val="0"/>
  </c:chart>
  <c:txPr>
    <a:bodyPr/>
    <a:lstStyle/>
    <a:p>
      <a:pPr>
        <a:defRPr sz="1798">
          <a:solidFill>
            <a:schemeClr val="tx1"/>
          </a:solidFill>
        </a:defRPr>
      </a:pPr>
      <a:endParaRPr lang="en-US"/>
    </a:p>
  </c:txPr>
  <c:externalData r:id="rId1">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6293404296685139"/>
          <c:y val="2.6951770221978793E-2"/>
          <c:w val="0.63706595703314861"/>
          <c:h val="0.94609645955604238"/>
        </c:manualLayout>
      </c:layout>
      <c:barChart>
        <c:barDir val="bar"/>
        <c:grouping val="clustered"/>
        <c:varyColors val="0"/>
        <c:ser>
          <c:idx val="0"/>
          <c:order val="0"/>
          <c:tx>
            <c:strRef>
              <c:f>Sheet1!$B$1</c:f>
              <c:strCache>
                <c:ptCount val="1"/>
                <c:pt idx="0">
                  <c:v>Homens</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w="25364">
                <a:noFill/>
              </a:ln>
            </c:spPr>
            <c:txPr>
              <a:bodyPr rot="0" spcFirstLastPara="1" vertOverflow="ellipsis" vert="horz" wrap="square" lIns="38100" tIns="19050" rIns="38100" bIns="19050" anchor="ctr" anchorCtr="1">
                <a:spAutoFit/>
              </a:bodyPr>
              <a:lstStyle/>
              <a:p>
                <a:pPr>
                  <a:defRPr sz="1772"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Sheet1!$A$2:$A$8</c:f>
              <c:strCache>
                <c:ptCount val="7"/>
                <c:pt idx="0">
                  <c:v>Pelo menos uma das razões</c:v>
                </c:pt>
                <c:pt idx="1">
                  <c:v>Se ausentar de casa sem o informar</c:v>
                </c:pt>
                <c:pt idx="2">
                  <c:v>Discutir com o marido</c:v>
                </c:pt>
                <c:pt idx="3">
                  <c:v>Se recusar a ter relações sexuais com o marido</c:v>
                </c:pt>
                <c:pt idx="4">
                  <c:v>É descuidada com as crianças</c:v>
                </c:pt>
                <c:pt idx="5">
                  <c:v>Bater as crianças</c:v>
                </c:pt>
                <c:pt idx="6">
                  <c:v>Queimar a comida</c:v>
                </c:pt>
              </c:strCache>
            </c:strRef>
          </c:cat>
          <c:val>
            <c:numRef>
              <c:f>Sheet1!$B$2:$B$8</c:f>
              <c:numCache>
                <c:formatCode>General</c:formatCode>
                <c:ptCount val="7"/>
                <c:pt idx="0">
                  <c:v>17</c:v>
                </c:pt>
                <c:pt idx="1">
                  <c:v>8</c:v>
                </c:pt>
                <c:pt idx="2">
                  <c:v>9</c:v>
                </c:pt>
                <c:pt idx="3" formatCode="0">
                  <c:v>7</c:v>
                </c:pt>
                <c:pt idx="4">
                  <c:v>8</c:v>
                </c:pt>
                <c:pt idx="5">
                  <c:v>5</c:v>
                </c:pt>
                <c:pt idx="6">
                  <c:v>6</c:v>
                </c:pt>
              </c:numCache>
            </c:numRef>
          </c:val>
        </c:ser>
        <c:ser>
          <c:idx val="1"/>
          <c:order val="1"/>
          <c:tx>
            <c:strRef>
              <c:f>Sheet1!$C$1</c:f>
              <c:strCache>
                <c:ptCount val="1"/>
                <c:pt idx="0">
                  <c:v>Mulheres</c:v>
                </c:pt>
              </c:strCache>
            </c:strRef>
          </c:tx>
          <c:spPr>
            <a:solidFill>
              <a:schemeClr val="bg2"/>
            </a:solidFill>
            <a:ln>
              <a:noFill/>
            </a:ln>
            <a:effectLst/>
            <a:scene3d>
              <a:camera prst="orthographicFront"/>
              <a:lightRig rig="threePt" dir="t">
                <a:rot lat="0" lon="0" rev="1200000"/>
              </a:lightRig>
            </a:scene3d>
            <a:sp3d>
              <a:bevelT w="63500" h="25400"/>
            </a:sp3d>
          </c:spPr>
          <c:invertIfNegative val="0"/>
          <c:dLbls>
            <c:spPr>
              <a:noFill/>
              <a:ln w="25364">
                <a:noFill/>
              </a:ln>
            </c:spPr>
            <c:txPr>
              <a:bodyPr rot="0" spcFirstLastPara="1" vertOverflow="ellipsis" vert="horz" wrap="square" lIns="38100" tIns="19050" rIns="38100" bIns="19050" anchor="ctr" anchorCtr="1">
                <a:spAutoFit/>
              </a:bodyPr>
              <a:lstStyle/>
              <a:p>
                <a:pPr>
                  <a:defRPr sz="1772"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Sheet1!$A$2:$A$8</c:f>
              <c:strCache>
                <c:ptCount val="7"/>
                <c:pt idx="0">
                  <c:v>Pelo menos uma das razões</c:v>
                </c:pt>
                <c:pt idx="1">
                  <c:v>Se ausentar de casa sem o informar</c:v>
                </c:pt>
                <c:pt idx="2">
                  <c:v>Discutir com o marido</c:v>
                </c:pt>
                <c:pt idx="3">
                  <c:v>Se recusar a ter relações sexuais com o marido</c:v>
                </c:pt>
                <c:pt idx="4">
                  <c:v>É descuidada com as crianças</c:v>
                </c:pt>
                <c:pt idx="5">
                  <c:v>Bater as crianças</c:v>
                </c:pt>
                <c:pt idx="6">
                  <c:v>Queimar a comida</c:v>
                </c:pt>
              </c:strCache>
            </c:strRef>
          </c:cat>
          <c:val>
            <c:numRef>
              <c:f>Sheet1!$C$2:$C$8</c:f>
              <c:numCache>
                <c:formatCode>0</c:formatCode>
                <c:ptCount val="7"/>
                <c:pt idx="0">
                  <c:v>14</c:v>
                </c:pt>
                <c:pt idx="1">
                  <c:v>8</c:v>
                </c:pt>
                <c:pt idx="2">
                  <c:v>7</c:v>
                </c:pt>
                <c:pt idx="3">
                  <c:v>5</c:v>
                </c:pt>
                <c:pt idx="4">
                  <c:v>4</c:v>
                </c:pt>
                <c:pt idx="5" formatCode="General">
                  <c:v>3</c:v>
                </c:pt>
                <c:pt idx="6">
                  <c:v>2</c:v>
                </c:pt>
              </c:numCache>
            </c:numRef>
          </c:val>
        </c:ser>
        <c:dLbls>
          <c:showLegendKey val="0"/>
          <c:showVal val="0"/>
          <c:showCatName val="0"/>
          <c:showSerName val="0"/>
          <c:showPercent val="0"/>
          <c:showBubbleSize val="0"/>
        </c:dLbls>
        <c:gapWidth val="100"/>
        <c:axId val="615124656"/>
        <c:axId val="615125048"/>
      </c:barChart>
      <c:catAx>
        <c:axId val="615124656"/>
        <c:scaling>
          <c:orientation val="minMax"/>
        </c:scaling>
        <c:delete val="0"/>
        <c:axPos val="l"/>
        <c:numFmt formatCode="General" sourceLinked="1"/>
        <c:majorTickMark val="none"/>
        <c:minorTickMark val="none"/>
        <c:tickLblPos val="nextTo"/>
        <c:spPr>
          <a:noFill/>
          <a:ln w="9379" cap="flat" cmpd="sng" algn="ctr">
            <a:solidFill>
              <a:schemeClr val="tx1"/>
            </a:solidFill>
            <a:round/>
          </a:ln>
          <a:effectLst/>
        </c:spPr>
        <c:txPr>
          <a:bodyPr rot="-60000000" spcFirstLastPara="1" vertOverflow="ellipsis" vert="horz" wrap="square" anchor="ctr" anchorCtr="1"/>
          <a:lstStyle/>
          <a:p>
            <a:pPr>
              <a:defRPr sz="1772" b="0" i="0" u="none" strike="noStrike" kern="1200" baseline="0">
                <a:solidFill>
                  <a:schemeClr val="tx1"/>
                </a:solidFill>
                <a:latin typeface="+mn-lt"/>
                <a:ea typeface="+mn-ea"/>
                <a:cs typeface="+mn-cs"/>
              </a:defRPr>
            </a:pPr>
            <a:endParaRPr lang="en-US"/>
          </a:p>
        </c:txPr>
        <c:crossAx val="615125048"/>
        <c:crosses val="autoZero"/>
        <c:auto val="1"/>
        <c:lblAlgn val="ctr"/>
        <c:lblOffset val="100"/>
        <c:noMultiLvlLbl val="0"/>
      </c:catAx>
      <c:valAx>
        <c:axId val="615125048"/>
        <c:scaling>
          <c:orientation val="minMax"/>
          <c:max val="100"/>
        </c:scaling>
        <c:delete val="1"/>
        <c:axPos val="b"/>
        <c:numFmt formatCode="General" sourceLinked="1"/>
        <c:majorTickMark val="out"/>
        <c:minorTickMark val="none"/>
        <c:tickLblPos val="nextTo"/>
        <c:crossAx val="615124656"/>
        <c:crosses val="autoZero"/>
        <c:crossBetween val="between"/>
      </c:valAx>
      <c:spPr>
        <a:noFill/>
        <a:ln w="25364">
          <a:noFill/>
        </a:ln>
      </c:spPr>
    </c:plotArea>
    <c:legend>
      <c:legendPos val="r"/>
      <c:layout/>
      <c:overlay val="0"/>
      <c:spPr>
        <a:noFill/>
        <a:ln w="25364">
          <a:noFill/>
        </a:ln>
      </c:spPr>
      <c:txPr>
        <a:bodyPr rot="0" spcFirstLastPara="1" vertOverflow="ellipsis" vert="horz" wrap="square" anchor="ctr" anchorCtr="1"/>
        <a:lstStyle/>
        <a:p>
          <a:pPr>
            <a:defRPr sz="1772"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3784764207980654"/>
          <c:w val="0.96616035172886816"/>
          <c:h val="0.77061249750069027"/>
        </c:manualLayout>
      </c:layout>
      <c:barChart>
        <c:barDir val="col"/>
        <c:grouping val="clustered"/>
        <c:varyColors val="0"/>
        <c:ser>
          <c:idx val="0"/>
          <c:order val="0"/>
          <c:tx>
            <c:strRef>
              <c:f>Sheet1!$B$1</c:f>
              <c:strCache>
                <c:ptCount val="1"/>
                <c:pt idx="0">
                  <c:v>Mulheres</c:v>
                </c:pt>
              </c:strCache>
            </c:strRef>
          </c:tx>
          <c:spPr>
            <a:solidFill>
              <a:srgbClr val="D9A928"/>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Em algum momente desde os 15 anos</c:v>
                </c:pt>
                <c:pt idx="1">
                  <c:v>Nos últimos 12 meses</c:v>
                </c:pt>
              </c:strCache>
            </c:strRef>
          </c:cat>
          <c:val>
            <c:numRef>
              <c:f>Sheet1!$B$2:$B$3</c:f>
              <c:numCache>
                <c:formatCode>0</c:formatCode>
                <c:ptCount val="2"/>
                <c:pt idx="0">
                  <c:v>24</c:v>
                </c:pt>
                <c:pt idx="1">
                  <c:v>15</c:v>
                </c:pt>
              </c:numCache>
            </c:numRef>
          </c:val>
        </c:ser>
        <c:ser>
          <c:idx val="1"/>
          <c:order val="1"/>
          <c:tx>
            <c:strRef>
              <c:f>Sheet1!$C$1</c:f>
              <c:strCache>
                <c:ptCount val="1"/>
                <c:pt idx="0">
                  <c:v>Homens</c:v>
                </c:pt>
              </c:strCache>
            </c:strRef>
          </c:tx>
          <c:spPr>
            <a:solidFill>
              <a:srgbClr val="BB141A"/>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Em algum momente desde os 15 anos</c:v>
                </c:pt>
                <c:pt idx="1">
                  <c:v>Nos últimos 12 meses</c:v>
                </c:pt>
              </c:strCache>
            </c:strRef>
          </c:cat>
          <c:val>
            <c:numRef>
              <c:f>Sheet1!$C$2:$C$3</c:f>
              <c:numCache>
                <c:formatCode>General</c:formatCode>
                <c:ptCount val="2"/>
                <c:pt idx="0">
                  <c:v>19</c:v>
                </c:pt>
                <c:pt idx="1">
                  <c:v>10</c:v>
                </c:pt>
              </c:numCache>
            </c:numRef>
          </c:val>
        </c:ser>
        <c:dLbls>
          <c:dLblPos val="outEnd"/>
          <c:showLegendKey val="0"/>
          <c:showVal val="1"/>
          <c:showCatName val="0"/>
          <c:showSerName val="0"/>
          <c:showPercent val="0"/>
          <c:showBubbleSize val="0"/>
        </c:dLbls>
        <c:gapWidth val="100"/>
        <c:axId val="238547920"/>
        <c:axId val="238548312"/>
      </c:barChart>
      <c:catAx>
        <c:axId val="23854792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38548312"/>
        <c:crosses val="autoZero"/>
        <c:auto val="1"/>
        <c:lblAlgn val="ctr"/>
        <c:lblOffset val="100"/>
        <c:noMultiLvlLbl val="0"/>
      </c:catAx>
      <c:valAx>
        <c:axId val="238548312"/>
        <c:scaling>
          <c:orientation val="minMax"/>
          <c:max val="66"/>
        </c:scaling>
        <c:delete val="1"/>
        <c:axPos val="l"/>
        <c:numFmt formatCode="0" sourceLinked="1"/>
        <c:majorTickMark val="out"/>
        <c:minorTickMark val="none"/>
        <c:tickLblPos val="nextTo"/>
        <c:crossAx val="238547920"/>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3784764207980654"/>
          <c:w val="0.96616035172886816"/>
          <c:h val="0.77061249750069027"/>
        </c:manualLayout>
      </c:layout>
      <c:barChart>
        <c:barDir val="col"/>
        <c:grouping val="clustered"/>
        <c:varyColors val="0"/>
        <c:ser>
          <c:idx val="0"/>
          <c:order val="0"/>
          <c:tx>
            <c:strRef>
              <c:f>Sheet1!$B$1</c:f>
              <c:strCache>
                <c:ptCount val="1"/>
                <c:pt idx="0">
                  <c:v>Mulheres</c:v>
                </c:pt>
              </c:strCache>
            </c:strRef>
          </c:tx>
          <c:spPr>
            <a:solidFill>
              <a:srgbClr val="D9A928"/>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Em algum momento</c:v>
                </c:pt>
                <c:pt idx="1">
                  <c:v>Nos últimos 12 meses</c:v>
                </c:pt>
              </c:strCache>
            </c:strRef>
          </c:cat>
          <c:val>
            <c:numRef>
              <c:f>Sheet1!$B$2:$B$3</c:f>
              <c:numCache>
                <c:formatCode>0</c:formatCode>
                <c:ptCount val="2"/>
                <c:pt idx="0">
                  <c:v>6</c:v>
                </c:pt>
                <c:pt idx="1">
                  <c:v>3</c:v>
                </c:pt>
              </c:numCache>
            </c:numRef>
          </c:val>
        </c:ser>
        <c:ser>
          <c:idx val="1"/>
          <c:order val="1"/>
          <c:tx>
            <c:strRef>
              <c:f>Sheet1!$C$1</c:f>
              <c:strCache>
                <c:ptCount val="1"/>
                <c:pt idx="0">
                  <c:v>Homens</c:v>
                </c:pt>
              </c:strCache>
            </c:strRef>
          </c:tx>
          <c:spPr>
            <a:solidFill>
              <a:srgbClr val="BB141A"/>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Em algum momento</c:v>
                </c:pt>
                <c:pt idx="1">
                  <c:v>Nos últimos 12 meses</c:v>
                </c:pt>
              </c:strCache>
            </c:strRef>
          </c:cat>
          <c:val>
            <c:numRef>
              <c:f>Sheet1!$C$2:$C$3</c:f>
              <c:numCache>
                <c:formatCode>General</c:formatCode>
                <c:ptCount val="2"/>
                <c:pt idx="0">
                  <c:v>6</c:v>
                </c:pt>
                <c:pt idx="1">
                  <c:v>2</c:v>
                </c:pt>
              </c:numCache>
            </c:numRef>
          </c:val>
        </c:ser>
        <c:dLbls>
          <c:dLblPos val="outEnd"/>
          <c:showLegendKey val="0"/>
          <c:showVal val="1"/>
          <c:showCatName val="0"/>
          <c:showSerName val="0"/>
          <c:showPercent val="0"/>
          <c:showBubbleSize val="0"/>
        </c:dLbls>
        <c:gapWidth val="100"/>
        <c:axId val="238549096"/>
        <c:axId val="238549488"/>
      </c:barChart>
      <c:catAx>
        <c:axId val="23854909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38549488"/>
        <c:crosses val="autoZero"/>
        <c:auto val="1"/>
        <c:lblAlgn val="ctr"/>
        <c:lblOffset val="100"/>
        <c:noMultiLvlLbl val="0"/>
      </c:catAx>
      <c:valAx>
        <c:axId val="238549488"/>
        <c:scaling>
          <c:orientation val="minMax"/>
          <c:max val="66"/>
        </c:scaling>
        <c:delete val="1"/>
        <c:axPos val="l"/>
        <c:numFmt formatCode="0" sourceLinked="1"/>
        <c:majorTickMark val="out"/>
        <c:minorTickMark val="none"/>
        <c:tickLblPos val="nextTo"/>
        <c:crossAx val="238549096"/>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322173009623797"/>
          <c:y val="2.6951770221978793E-2"/>
          <c:w val="0.56778269903762024"/>
          <c:h val="0.94609645955604238"/>
        </c:manualLayout>
      </c:layout>
      <c:barChart>
        <c:barDir val="bar"/>
        <c:grouping val="clustered"/>
        <c:varyColors val="0"/>
        <c:ser>
          <c:idx val="1"/>
          <c:order val="0"/>
          <c:tx>
            <c:strRef>
              <c:f>Sheet1!$B$1</c:f>
              <c:strCache>
                <c:ptCount val="1"/>
                <c:pt idx="0">
                  <c:v>Women</c:v>
                </c:pt>
              </c:strCache>
            </c:strRef>
          </c:tx>
          <c:spPr>
            <a:solidFill>
              <a:schemeClr val="accent5"/>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bg2">
                  <a:lumMod val="40000"/>
                  <a:lumOff val="60000"/>
                </a:schemeClr>
              </a:solidFill>
              <a:ln>
                <a:noFill/>
              </a:ln>
              <a:effectLst/>
              <a:scene3d>
                <a:camera prst="orthographicFront"/>
                <a:lightRig rig="threePt" dir="t">
                  <a:rot lat="0" lon="0" rev="1200000"/>
                </a:lightRig>
              </a:scene3d>
              <a:sp3d>
                <a:bevelT w="63500" h="25400"/>
              </a:sp3d>
            </c:spPr>
          </c:dPt>
          <c:dPt>
            <c:idx val="1"/>
            <c:invertIfNegative val="0"/>
            <c:bubble3D val="0"/>
            <c:spPr>
              <a:solidFill>
                <a:schemeClr val="bg2">
                  <a:lumMod val="50000"/>
                </a:schemeClr>
              </a:solidFill>
              <a:ln>
                <a:noFill/>
              </a:ln>
              <a:effectLst/>
              <a:scene3d>
                <a:camera prst="orthographicFront"/>
                <a:lightRig rig="threePt" dir="t">
                  <a:rot lat="0" lon="0" rev="1200000"/>
                </a:lightRig>
              </a:scene3d>
              <a:sp3d>
                <a:bevelT w="63500" h="25400"/>
              </a:sp3d>
            </c:spPr>
          </c:dPt>
          <c:dPt>
            <c:idx val="2"/>
            <c:invertIfNegative val="0"/>
            <c:bubble3D val="0"/>
            <c:spPr>
              <a:solidFill>
                <a:schemeClr val="bg2"/>
              </a:solidFill>
              <a:ln>
                <a:noFill/>
              </a:ln>
              <a:effectLst/>
              <a:scene3d>
                <a:camera prst="orthographicFront"/>
                <a:lightRig rig="threePt" dir="t">
                  <a:rot lat="0" lon="0" rev="1200000"/>
                </a:lightRig>
              </a:scene3d>
              <a:sp3d>
                <a:bevelT w="63500" h="25400"/>
              </a:sp3d>
            </c:spPr>
          </c:dPt>
          <c:dPt>
            <c:idx val="3"/>
            <c:invertIfNegative val="0"/>
            <c:bubble3D val="0"/>
            <c:spPr>
              <a:solidFill>
                <a:schemeClr val="bg2"/>
              </a:solidFill>
              <a:ln>
                <a:noFill/>
              </a:ln>
              <a:effectLst/>
              <a:scene3d>
                <a:camera prst="orthographicFront"/>
                <a:lightRig rig="threePt" dir="t">
                  <a:rot lat="0" lon="0" rev="1200000"/>
                </a:lightRig>
              </a:scene3d>
              <a:sp3d>
                <a:bevelT w="63500" h="25400"/>
              </a:sp3d>
            </c:spPr>
          </c:dPt>
          <c:dPt>
            <c:idx val="4"/>
            <c:invertIfNegative val="0"/>
            <c:bubble3D val="0"/>
            <c:spPr>
              <a:solidFill>
                <a:schemeClr val="bg2"/>
              </a:solidFill>
              <a:ln>
                <a:noFill/>
              </a:ln>
              <a:effectLst/>
              <a:scene3d>
                <a:camera prst="orthographicFront"/>
                <a:lightRig rig="threePt" dir="t">
                  <a:rot lat="0" lon="0" rev="1200000"/>
                </a:lightRig>
              </a:scene3d>
              <a:sp3d>
                <a:bevelT w="63500" h="25400"/>
              </a:sp3d>
            </c:spPr>
          </c:dPt>
          <c:dPt>
            <c:idx val="5"/>
            <c:invertIfNegative val="0"/>
            <c:bubble3D val="0"/>
            <c:spPr>
              <a:solidFill>
                <a:schemeClr val="bg2"/>
              </a:solidFill>
              <a:ln>
                <a:noFill/>
              </a:ln>
              <a:effectLst/>
              <a:scene3d>
                <a:camera prst="orthographicFront"/>
                <a:lightRig rig="threePt" dir="t">
                  <a:rot lat="0" lon="0" rev="1200000"/>
                </a:lightRig>
              </a:scene3d>
              <a:sp3d>
                <a:bevelT w="63500" h="25400"/>
              </a:sp3d>
            </c:spPr>
          </c:dPt>
          <c:dPt>
            <c:idx val="6"/>
            <c:invertIfNegative val="0"/>
            <c:bubble3D val="0"/>
            <c:spPr>
              <a:solidFill>
                <a:schemeClr val="bg2"/>
              </a:solidFill>
              <a:ln>
                <a:noFill/>
              </a:ln>
              <a:effectLst/>
              <a:scene3d>
                <a:camera prst="orthographicFront"/>
                <a:lightRig rig="threePt" dir="t">
                  <a:rot lat="0" lon="0" rev="1200000"/>
                </a:lightRig>
              </a:scene3d>
              <a:sp3d>
                <a:bevelT w="63500" h="25400"/>
              </a:sp3d>
            </c:spPr>
          </c:dPt>
          <c:dPt>
            <c:idx val="7"/>
            <c:invertIfNegative val="0"/>
            <c:bubble3D val="0"/>
            <c:spPr>
              <a:solidFill>
                <a:schemeClr val="bg2"/>
              </a:solidFill>
              <a:ln>
                <a:noFill/>
              </a:ln>
              <a:effectLst/>
              <a:scene3d>
                <a:camera prst="orthographicFront"/>
                <a:lightRig rig="threePt" dir="t">
                  <a:rot lat="0" lon="0" rev="1200000"/>
                </a:lightRig>
              </a:scene3d>
              <a:sp3d>
                <a:bevelT w="63500" h="25400"/>
              </a:sp3d>
            </c:spPr>
          </c:dPt>
          <c:dLbls>
            <c:spPr>
              <a:noFill/>
              <a:ln w="25366">
                <a:noFill/>
              </a:ln>
            </c:spPr>
            <c:txPr>
              <a:bodyPr rot="0" spcFirstLastPara="1" vertOverflow="ellipsis" vert="horz" wrap="square" lIns="38100" tIns="19050" rIns="38100" bIns="19050" anchor="ctr" anchorCtr="1">
                <a:spAutoFit/>
              </a:bodyPr>
              <a:lstStyle/>
              <a:p>
                <a:pPr>
                  <a:defRPr sz="1796"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Sheet1!$A$2:$A$9</c:f>
              <c:strCache>
                <c:ptCount val="8"/>
                <c:pt idx="0">
                  <c:v>Não exibe nenhum dos comportamentos</c:v>
                </c:pt>
                <c:pt idx="1">
                  <c:v>Exibe 3+ dos comportamentos</c:v>
                </c:pt>
                <c:pt idx="2">
                  <c:v>Tem ciúmes ou fica zangado se ela falar com outro homem</c:v>
                </c:pt>
                <c:pt idx="3">
                  <c:v>Insiste sempre saber onde está </c:v>
                </c:pt>
                <c:pt idx="4">
                  <c:v>Acusa-a frequentemente de ser infiel</c:v>
                </c:pt>
                <c:pt idx="5">
                  <c:v>Não confia a gestão do dinheiro da mulher</c:v>
                </c:pt>
                <c:pt idx="6">
                  <c:v>Proíbe encontros com as amigas</c:v>
                </c:pt>
                <c:pt idx="7">
                  <c:v>Tenta limitar o contacto com a família da mulher</c:v>
                </c:pt>
              </c:strCache>
            </c:strRef>
          </c:cat>
          <c:val>
            <c:numRef>
              <c:f>Sheet1!$B$2:$B$9</c:f>
              <c:numCache>
                <c:formatCode>General</c:formatCode>
                <c:ptCount val="8"/>
                <c:pt idx="0">
                  <c:v>57</c:v>
                </c:pt>
                <c:pt idx="1">
                  <c:v>14</c:v>
                </c:pt>
                <c:pt idx="2">
                  <c:v>36</c:v>
                </c:pt>
                <c:pt idx="3">
                  <c:v>20</c:v>
                </c:pt>
                <c:pt idx="4" formatCode="0">
                  <c:v>14</c:v>
                </c:pt>
                <c:pt idx="5">
                  <c:v>12</c:v>
                </c:pt>
                <c:pt idx="6">
                  <c:v>10</c:v>
                </c:pt>
                <c:pt idx="7">
                  <c:v>5</c:v>
                </c:pt>
              </c:numCache>
            </c:numRef>
          </c:val>
        </c:ser>
        <c:dLbls>
          <c:showLegendKey val="0"/>
          <c:showVal val="0"/>
          <c:showCatName val="0"/>
          <c:showSerName val="0"/>
          <c:showPercent val="0"/>
          <c:showBubbleSize val="0"/>
        </c:dLbls>
        <c:gapWidth val="100"/>
        <c:axId val="513738808"/>
        <c:axId val="513739200"/>
      </c:barChart>
      <c:catAx>
        <c:axId val="513738808"/>
        <c:scaling>
          <c:orientation val="minMax"/>
        </c:scaling>
        <c:delete val="0"/>
        <c:axPos val="l"/>
        <c:numFmt formatCode="General" sourceLinked="1"/>
        <c:majorTickMark val="none"/>
        <c:minorTickMark val="none"/>
        <c:tickLblPos val="nextTo"/>
        <c:spPr>
          <a:noFill/>
          <a:ln w="9499" cap="flat" cmpd="sng" algn="ctr">
            <a:solidFill>
              <a:schemeClr val="tx1"/>
            </a:solidFill>
            <a:round/>
          </a:ln>
          <a:effectLst/>
        </c:spPr>
        <c:txPr>
          <a:bodyPr rot="-60000000" spcFirstLastPara="1" vertOverflow="ellipsis" vert="horz" wrap="square" anchor="ctr" anchorCtr="1"/>
          <a:lstStyle/>
          <a:p>
            <a:pPr>
              <a:defRPr sz="1796" b="0" i="0" u="none" strike="noStrike" kern="1200" baseline="0">
                <a:solidFill>
                  <a:schemeClr val="tx1"/>
                </a:solidFill>
                <a:latin typeface="+mn-lt"/>
                <a:ea typeface="+mn-ea"/>
                <a:cs typeface="+mn-cs"/>
              </a:defRPr>
            </a:pPr>
            <a:endParaRPr lang="en-US"/>
          </a:p>
        </c:txPr>
        <c:crossAx val="513739200"/>
        <c:crosses val="autoZero"/>
        <c:auto val="1"/>
        <c:lblAlgn val="ctr"/>
        <c:lblOffset val="100"/>
        <c:noMultiLvlLbl val="0"/>
      </c:catAx>
      <c:valAx>
        <c:axId val="513739200"/>
        <c:scaling>
          <c:orientation val="minMax"/>
          <c:max val="100"/>
        </c:scaling>
        <c:delete val="1"/>
        <c:axPos val="b"/>
        <c:numFmt formatCode="General" sourceLinked="1"/>
        <c:majorTickMark val="out"/>
        <c:minorTickMark val="none"/>
        <c:tickLblPos val="nextTo"/>
        <c:crossAx val="513738808"/>
        <c:crosses val="autoZero"/>
        <c:crossBetween val="between"/>
      </c:valAx>
      <c:spPr>
        <a:noFill/>
        <a:ln w="25366">
          <a:noFill/>
        </a:ln>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10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Alguma vez</c:v>
                </c:pt>
              </c:strCache>
            </c:strRef>
          </c:tx>
          <c:spPr>
            <a:solidFill>
              <a:schemeClr val="bg2"/>
            </a:solidFill>
            <a:ln>
              <a:noFill/>
            </a:ln>
            <a:effectLst/>
            <a:scene3d>
              <a:camera prst="orthographicFront"/>
              <a:lightRig rig="threePt" dir="t">
                <a:rot lat="0" lon="0" rev="1200000"/>
              </a:lightRig>
            </a:scene3d>
            <a:sp3d>
              <a:bevelT w="63500" h="25400"/>
            </a:sp3d>
          </c:spPr>
          <c:invertIfNegative val="0"/>
          <c:dPt>
            <c:idx val="1"/>
            <c:invertIfNegative val="0"/>
            <c:bubble3D val="0"/>
          </c:dPt>
          <c:dLbls>
            <c:spPr>
              <a:noFill/>
              <a:ln w="25366">
                <a:noFill/>
              </a:ln>
            </c:spPr>
            <c:txPr>
              <a:bodyPr rot="0" spcFirstLastPara="1" vertOverflow="ellipsis" vert="horz" wrap="square" lIns="38100" tIns="19050" rIns="38100" bIns="19050" anchor="ctr" anchorCtr="1">
                <a:spAutoFit/>
              </a:bodyPr>
              <a:lstStyle/>
              <a:p>
                <a:pPr>
                  <a:defRPr sz="1796"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Sheet1!$A$2:$A$6</c:f>
              <c:strCache>
                <c:ptCount val="5"/>
                <c:pt idx="0">
                  <c:v>Violência emocional</c:v>
                </c:pt>
                <c:pt idx="1">
                  <c:v>Violência física</c:v>
                </c:pt>
                <c:pt idx="2">
                  <c:v>Violência sexual</c:v>
                </c:pt>
                <c:pt idx="3">
                  <c:v>Violência física e/ou sexual</c:v>
                </c:pt>
                <c:pt idx="4">
                  <c:v>Violência emocional, física e/ou sexual</c:v>
                </c:pt>
              </c:strCache>
            </c:strRef>
          </c:cat>
          <c:val>
            <c:numRef>
              <c:f>Sheet1!$B$2:$B$6</c:f>
              <c:numCache>
                <c:formatCode>0</c:formatCode>
                <c:ptCount val="5"/>
                <c:pt idx="0">
                  <c:v>15</c:v>
                </c:pt>
                <c:pt idx="1">
                  <c:v>18</c:v>
                </c:pt>
                <c:pt idx="2">
                  <c:v>3</c:v>
                </c:pt>
                <c:pt idx="3">
                  <c:v>19</c:v>
                </c:pt>
                <c:pt idx="4">
                  <c:v>24</c:v>
                </c:pt>
              </c:numCache>
            </c:numRef>
          </c:val>
        </c:ser>
        <c:ser>
          <c:idx val="1"/>
          <c:order val="1"/>
          <c:tx>
            <c:strRef>
              <c:f>Sheet1!$C$1</c:f>
              <c:strCache>
                <c:ptCount val="1"/>
                <c:pt idx="0">
                  <c:v>Nos últimos 12 meses</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Lbls>
            <c:spPr>
              <a:noFill/>
              <a:ln w="25366">
                <a:noFill/>
              </a:ln>
            </c:spPr>
            <c:txPr>
              <a:bodyPr rot="0" spcFirstLastPara="1" vertOverflow="ellipsis" vert="horz" wrap="square" lIns="38100" tIns="19050" rIns="38100" bIns="19050" anchor="ctr" anchorCtr="1">
                <a:spAutoFit/>
              </a:bodyPr>
              <a:lstStyle/>
              <a:p>
                <a:pPr>
                  <a:defRPr sz="1796"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Sheet1!$A$2:$A$6</c:f>
              <c:strCache>
                <c:ptCount val="5"/>
                <c:pt idx="0">
                  <c:v>Violência emocional</c:v>
                </c:pt>
                <c:pt idx="1">
                  <c:v>Violência física</c:v>
                </c:pt>
                <c:pt idx="2">
                  <c:v>Violência sexual</c:v>
                </c:pt>
                <c:pt idx="3">
                  <c:v>Violência física e/ou sexual</c:v>
                </c:pt>
                <c:pt idx="4">
                  <c:v>Violência emocional, física e/ou sexual</c:v>
                </c:pt>
              </c:strCache>
            </c:strRef>
          </c:cat>
          <c:val>
            <c:numRef>
              <c:f>Sheet1!$C$2:$C$6</c:f>
              <c:numCache>
                <c:formatCode>General</c:formatCode>
                <c:ptCount val="5"/>
                <c:pt idx="0" formatCode="0">
                  <c:v>12</c:v>
                </c:pt>
                <c:pt idx="1">
                  <c:v>14</c:v>
                </c:pt>
                <c:pt idx="2">
                  <c:v>3</c:v>
                </c:pt>
                <c:pt idx="3">
                  <c:v>15</c:v>
                </c:pt>
                <c:pt idx="4">
                  <c:v>19</c:v>
                </c:pt>
              </c:numCache>
            </c:numRef>
          </c:val>
        </c:ser>
        <c:dLbls>
          <c:showLegendKey val="0"/>
          <c:showVal val="0"/>
          <c:showCatName val="0"/>
          <c:showSerName val="0"/>
          <c:showPercent val="0"/>
          <c:showBubbleSize val="0"/>
        </c:dLbls>
        <c:gapWidth val="150"/>
        <c:axId val="513739984"/>
        <c:axId val="603594808"/>
      </c:barChart>
      <c:catAx>
        <c:axId val="513739984"/>
        <c:scaling>
          <c:orientation val="minMax"/>
        </c:scaling>
        <c:delete val="0"/>
        <c:axPos val="b"/>
        <c:numFmt formatCode="General" sourceLinked="1"/>
        <c:majorTickMark val="none"/>
        <c:minorTickMark val="none"/>
        <c:tickLblPos val="nextTo"/>
        <c:spPr>
          <a:noFill/>
          <a:ln w="9499" cap="flat" cmpd="sng" algn="ctr">
            <a:solidFill>
              <a:schemeClr val="tx1"/>
            </a:solidFill>
            <a:round/>
          </a:ln>
          <a:effectLst/>
        </c:spPr>
        <c:txPr>
          <a:bodyPr rot="-60000000" spcFirstLastPara="1" vertOverflow="ellipsis" vert="horz" wrap="square" anchor="ctr" anchorCtr="1"/>
          <a:lstStyle/>
          <a:p>
            <a:pPr>
              <a:defRPr sz="1796" b="0" i="0" u="none" strike="noStrike" kern="1200" baseline="0">
                <a:solidFill>
                  <a:schemeClr val="tx1"/>
                </a:solidFill>
                <a:latin typeface="+mn-lt"/>
                <a:ea typeface="+mn-ea"/>
                <a:cs typeface="+mn-cs"/>
              </a:defRPr>
            </a:pPr>
            <a:endParaRPr lang="en-US"/>
          </a:p>
        </c:txPr>
        <c:crossAx val="603594808"/>
        <c:crosses val="autoZero"/>
        <c:auto val="1"/>
        <c:lblAlgn val="ctr"/>
        <c:lblOffset val="100"/>
        <c:noMultiLvlLbl val="0"/>
      </c:catAx>
      <c:valAx>
        <c:axId val="603594808"/>
        <c:scaling>
          <c:orientation val="minMax"/>
          <c:max val="66"/>
        </c:scaling>
        <c:delete val="1"/>
        <c:axPos val="l"/>
        <c:numFmt formatCode="0" sourceLinked="1"/>
        <c:majorTickMark val="out"/>
        <c:minorTickMark val="none"/>
        <c:tickLblPos val="nextTo"/>
        <c:crossAx val="513739984"/>
        <c:crosses val="autoZero"/>
        <c:crossBetween val="between"/>
      </c:valAx>
      <c:spPr>
        <a:noFill/>
        <a:ln w="25366">
          <a:noFill/>
        </a:ln>
      </c:spPr>
    </c:plotArea>
    <c:legend>
      <c:legendPos val="t"/>
      <c:layout/>
      <c:overlay val="0"/>
      <c:spPr>
        <a:noFill/>
        <a:ln w="25366">
          <a:noFill/>
        </a:ln>
      </c:spPr>
      <c:txPr>
        <a:bodyPr rot="0" spcFirstLastPara="1" vertOverflow="ellipsis" vert="horz" wrap="square" anchor="ctr" anchorCtr="1"/>
        <a:lstStyle/>
        <a:p>
          <a:pPr>
            <a:defRPr sz="1796"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277779448576055E-2"/>
          <c:y val="7.5355181694866991E-2"/>
          <c:w val="0.96944444110284789"/>
          <c:h val="0.71919458001251324"/>
        </c:manualLayout>
      </c:layout>
      <c:barChart>
        <c:barDir val="col"/>
        <c:grouping val="clustered"/>
        <c:varyColors val="0"/>
        <c:ser>
          <c:idx val="0"/>
          <c:order val="0"/>
          <c:tx>
            <c:strRef>
              <c:f>Sheet1!$B$1</c:f>
              <c:strCache>
                <c:ptCount val="1"/>
                <c:pt idx="0">
                  <c:v>Mulheres actualmente casadas</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Lbls>
            <c:spPr>
              <a:noFill/>
              <a:ln w="25366">
                <a:noFill/>
              </a:ln>
            </c:spPr>
            <c:txPr>
              <a:bodyPr rot="0" spcFirstLastPara="1" vertOverflow="ellipsis" vert="horz" wrap="square" lIns="38100" tIns="19050" rIns="38100" bIns="19050" anchor="ctr" anchorCtr="1">
                <a:spAutoFit/>
              </a:bodyPr>
              <a:lstStyle/>
              <a:p>
                <a:pPr>
                  <a:defRPr sz="1796"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Sheet1!$A$2:$A$6</c:f>
              <c:strCache>
                <c:ptCount val="5"/>
                <c:pt idx="0">
                  <c:v>Violência emocional</c:v>
                </c:pt>
                <c:pt idx="1">
                  <c:v>Violência física</c:v>
                </c:pt>
                <c:pt idx="2">
                  <c:v>Violência sexual</c:v>
                </c:pt>
                <c:pt idx="3">
                  <c:v>Violência física e/ou sexual</c:v>
                </c:pt>
                <c:pt idx="4">
                  <c:v>Violência emocional, física e/ou sexual</c:v>
                </c:pt>
              </c:strCache>
            </c:strRef>
          </c:cat>
          <c:val>
            <c:numRef>
              <c:f>Sheet1!$B$2:$B$6</c:f>
              <c:numCache>
                <c:formatCode>0</c:formatCode>
                <c:ptCount val="5"/>
                <c:pt idx="0">
                  <c:v>13</c:v>
                </c:pt>
                <c:pt idx="1">
                  <c:v>17</c:v>
                </c:pt>
                <c:pt idx="2">
                  <c:v>3</c:v>
                </c:pt>
                <c:pt idx="3" formatCode="General">
                  <c:v>18</c:v>
                </c:pt>
                <c:pt idx="4">
                  <c:v>22</c:v>
                </c:pt>
              </c:numCache>
            </c:numRef>
          </c:val>
        </c:ser>
        <c:ser>
          <c:idx val="1"/>
          <c:order val="1"/>
          <c:tx>
            <c:strRef>
              <c:f>Sheet1!$C$1</c:f>
              <c:strCache>
                <c:ptCount val="1"/>
                <c:pt idx="0">
                  <c:v>Mulheres divorciadas/separadas/viúvas</c:v>
                </c:pt>
              </c:strCache>
            </c:strRef>
          </c:tx>
          <c:spPr>
            <a:solidFill>
              <a:schemeClr val="accent6"/>
            </a:solidFill>
            <a:ln>
              <a:noFill/>
            </a:ln>
            <a:effectLst/>
            <a:scene3d>
              <a:camera prst="orthographicFront"/>
              <a:lightRig rig="threePt" dir="t">
                <a:rot lat="0" lon="0" rev="1200000"/>
              </a:lightRig>
            </a:scene3d>
            <a:sp3d>
              <a:bevelT w="63500" h="25400"/>
            </a:sp3d>
          </c:spPr>
          <c:invertIfNegative val="0"/>
          <c:dLbls>
            <c:spPr>
              <a:noFill/>
              <a:ln w="25366">
                <a:noFill/>
              </a:ln>
            </c:spPr>
            <c:txPr>
              <a:bodyPr rot="0" spcFirstLastPara="1" vertOverflow="ellipsis" vert="horz" wrap="square" lIns="38100" tIns="19050" rIns="38100" bIns="19050" anchor="ctr" anchorCtr="1">
                <a:spAutoFit/>
              </a:bodyPr>
              <a:lstStyle/>
              <a:p>
                <a:pPr>
                  <a:defRPr sz="1796"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Sheet1!$A$2:$A$6</c:f>
              <c:strCache>
                <c:ptCount val="5"/>
                <c:pt idx="0">
                  <c:v>Violência emocional</c:v>
                </c:pt>
                <c:pt idx="1">
                  <c:v>Violência física</c:v>
                </c:pt>
                <c:pt idx="2">
                  <c:v>Violência sexual</c:v>
                </c:pt>
                <c:pt idx="3">
                  <c:v>Violência física e/ou sexual</c:v>
                </c:pt>
                <c:pt idx="4">
                  <c:v>Violência emocional, física e/ou sexual</c:v>
                </c:pt>
              </c:strCache>
            </c:strRef>
          </c:cat>
          <c:val>
            <c:numRef>
              <c:f>Sheet1!$C$2:$C$6</c:f>
              <c:numCache>
                <c:formatCode>0</c:formatCode>
                <c:ptCount val="5"/>
                <c:pt idx="0">
                  <c:v>20</c:v>
                </c:pt>
                <c:pt idx="1">
                  <c:v>22</c:v>
                </c:pt>
                <c:pt idx="2">
                  <c:v>5</c:v>
                </c:pt>
                <c:pt idx="3" formatCode="General">
                  <c:v>23</c:v>
                </c:pt>
                <c:pt idx="4">
                  <c:v>28</c:v>
                </c:pt>
              </c:numCache>
            </c:numRef>
          </c:val>
        </c:ser>
        <c:dLbls>
          <c:showLegendKey val="0"/>
          <c:showVal val="0"/>
          <c:showCatName val="0"/>
          <c:showSerName val="0"/>
          <c:showPercent val="0"/>
          <c:showBubbleSize val="0"/>
        </c:dLbls>
        <c:gapWidth val="100"/>
        <c:axId val="603595200"/>
        <c:axId val="603595592"/>
      </c:barChart>
      <c:catAx>
        <c:axId val="603595200"/>
        <c:scaling>
          <c:orientation val="minMax"/>
        </c:scaling>
        <c:delete val="0"/>
        <c:axPos val="b"/>
        <c:numFmt formatCode="General" sourceLinked="1"/>
        <c:majorTickMark val="none"/>
        <c:minorTickMark val="none"/>
        <c:tickLblPos val="nextTo"/>
        <c:spPr>
          <a:noFill/>
          <a:ln w="9499" cap="flat" cmpd="sng" algn="ctr">
            <a:solidFill>
              <a:schemeClr val="tx1"/>
            </a:solidFill>
            <a:round/>
          </a:ln>
          <a:effectLst/>
        </c:spPr>
        <c:txPr>
          <a:bodyPr rot="-60000000" spcFirstLastPara="1" vertOverflow="ellipsis" vert="horz" wrap="square" anchor="ctr" anchorCtr="1"/>
          <a:lstStyle/>
          <a:p>
            <a:pPr>
              <a:defRPr sz="1796" b="0" i="0" u="none" strike="noStrike" kern="1200" baseline="0">
                <a:solidFill>
                  <a:schemeClr val="tx1"/>
                </a:solidFill>
                <a:latin typeface="+mn-lt"/>
                <a:ea typeface="+mn-ea"/>
                <a:cs typeface="+mn-cs"/>
              </a:defRPr>
            </a:pPr>
            <a:endParaRPr lang="en-US"/>
          </a:p>
        </c:txPr>
        <c:crossAx val="603595592"/>
        <c:crosses val="autoZero"/>
        <c:auto val="1"/>
        <c:lblAlgn val="ctr"/>
        <c:lblOffset val="100"/>
        <c:noMultiLvlLbl val="0"/>
      </c:catAx>
      <c:valAx>
        <c:axId val="603595592"/>
        <c:scaling>
          <c:orientation val="minMax"/>
          <c:max val="66"/>
        </c:scaling>
        <c:delete val="1"/>
        <c:axPos val="l"/>
        <c:numFmt formatCode="0" sourceLinked="1"/>
        <c:majorTickMark val="out"/>
        <c:minorTickMark val="none"/>
        <c:tickLblPos val="nextTo"/>
        <c:crossAx val="603595200"/>
        <c:crosses val="autoZero"/>
        <c:crossBetween val="between"/>
      </c:valAx>
      <c:spPr>
        <a:noFill/>
        <a:ln w="25366">
          <a:noFill/>
        </a:ln>
      </c:spPr>
    </c:plotArea>
    <c:legend>
      <c:legendPos val="t"/>
      <c:layout/>
      <c:overlay val="0"/>
      <c:spPr>
        <a:noFill/>
        <a:ln w="25366">
          <a:noFill/>
        </a:ln>
      </c:spPr>
      <c:txPr>
        <a:bodyPr rot="0" spcFirstLastPara="1" vertOverflow="ellipsis" vert="horz" wrap="square" anchor="ctr" anchorCtr="1"/>
        <a:lstStyle/>
        <a:p>
          <a:pPr>
            <a:defRPr sz="1796"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42673107890499E-2"/>
          <c:y val="1.643835616438356E-2"/>
          <c:w val="0.96457326892109496"/>
          <c:h val="0.86054341494984354"/>
        </c:manualLayout>
      </c:layout>
      <c:barChart>
        <c:barDir val="col"/>
        <c:grouping val="clustered"/>
        <c:varyColors val="0"/>
        <c:ser>
          <c:idx val="0"/>
          <c:order val="0"/>
          <c:tx>
            <c:strRef>
              <c:f>Sheet1!$B$1</c:f>
              <c:strCache>
                <c:ptCount val="1"/>
                <c:pt idx="0">
                  <c:v>Column1</c:v>
                </c:pt>
              </c:strCache>
            </c:strRef>
          </c:tx>
          <c:spPr>
            <a:solidFill>
              <a:schemeClr val="bg2"/>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Mais baixo</c:v>
                </c:pt>
                <c:pt idx="1">
                  <c:v>Segundo</c:v>
                </c:pt>
                <c:pt idx="2">
                  <c:v>Médio</c:v>
                </c:pt>
                <c:pt idx="3">
                  <c:v>Quarto</c:v>
                </c:pt>
                <c:pt idx="4">
                  <c:v>Mais elevado</c:v>
                </c:pt>
              </c:strCache>
            </c:strRef>
          </c:cat>
          <c:val>
            <c:numRef>
              <c:f>Sheet1!$B$2:$B$6</c:f>
              <c:numCache>
                <c:formatCode>0.0</c:formatCode>
                <c:ptCount val="5"/>
                <c:pt idx="0">
                  <c:v>6.1</c:v>
                </c:pt>
                <c:pt idx="1">
                  <c:v>6.6</c:v>
                </c:pt>
                <c:pt idx="2">
                  <c:v>6.2</c:v>
                </c:pt>
                <c:pt idx="3">
                  <c:v>4.8</c:v>
                </c:pt>
                <c:pt idx="4">
                  <c:v>3.1</c:v>
                </c:pt>
              </c:numCache>
            </c:numRef>
          </c:val>
        </c:ser>
        <c:dLbls>
          <c:dLblPos val="outEnd"/>
          <c:showLegendKey val="0"/>
          <c:showVal val="1"/>
          <c:showCatName val="0"/>
          <c:showSerName val="0"/>
          <c:showPercent val="0"/>
          <c:showBubbleSize val="0"/>
        </c:dLbls>
        <c:gapWidth val="100"/>
        <c:axId val="416412856"/>
        <c:axId val="416413248"/>
      </c:barChart>
      <c:catAx>
        <c:axId val="4164128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6413248"/>
        <c:crosses val="autoZero"/>
        <c:auto val="1"/>
        <c:lblAlgn val="ctr"/>
        <c:lblOffset val="100"/>
        <c:noMultiLvlLbl val="0"/>
      </c:catAx>
      <c:valAx>
        <c:axId val="416413248"/>
        <c:scaling>
          <c:orientation val="minMax"/>
          <c:max val="15"/>
          <c:min val="0"/>
        </c:scaling>
        <c:delete val="1"/>
        <c:axPos val="l"/>
        <c:majorGridlines>
          <c:spPr>
            <a:ln w="9525" cap="flat" cmpd="sng" algn="ctr">
              <a:noFill/>
              <a:round/>
            </a:ln>
            <a:effectLst/>
          </c:spPr>
        </c:majorGridlines>
        <c:numFmt formatCode="0.0" sourceLinked="1"/>
        <c:majorTickMark val="out"/>
        <c:minorTickMark val="none"/>
        <c:tickLblPos val="nextTo"/>
        <c:crossAx val="4164128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42673107890499E-2"/>
          <c:y val="2.6410564225690276E-2"/>
          <c:w val="0.96457326892109496"/>
          <c:h val="0.87778714635460486"/>
        </c:manualLayout>
      </c:layout>
      <c:barChart>
        <c:barDir val="col"/>
        <c:grouping val="clustered"/>
        <c:varyColors val="0"/>
        <c:ser>
          <c:idx val="0"/>
          <c:order val="0"/>
          <c:tx>
            <c:strRef>
              <c:f>Sheet1!$B$1</c:f>
              <c:strCache>
                <c:ptCount val="1"/>
                <c:pt idx="0">
                  <c:v>Column1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5"/>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4"/>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3"/>
            <c:invertIfNegative val="0"/>
            <c:bubble3D val="0"/>
            <c:spPr>
              <a:solidFill>
                <a:schemeClr val="tx2"/>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IDS 1997</c:v>
                </c:pt>
                <c:pt idx="1">
                  <c:v>IDS 2003</c:v>
                </c:pt>
                <c:pt idx="2">
                  <c:v>IDS 2011</c:v>
                </c:pt>
                <c:pt idx="3">
                  <c:v>IMASIDA 2015</c:v>
                </c:pt>
              </c:strCache>
            </c:strRef>
          </c:cat>
          <c:val>
            <c:numRef>
              <c:f>Sheet1!$B$2:$B$5</c:f>
              <c:numCache>
                <c:formatCode>General</c:formatCode>
                <c:ptCount val="4"/>
                <c:pt idx="0">
                  <c:v>5.2</c:v>
                </c:pt>
                <c:pt idx="1">
                  <c:v>5.5</c:v>
                </c:pt>
                <c:pt idx="2" formatCode="0.0">
                  <c:v>5.9</c:v>
                </c:pt>
                <c:pt idx="3">
                  <c:v>5.3</c:v>
                </c:pt>
              </c:numCache>
            </c:numRef>
          </c:val>
        </c:ser>
        <c:dLbls>
          <c:showLegendKey val="0"/>
          <c:showVal val="0"/>
          <c:showCatName val="0"/>
          <c:showSerName val="0"/>
          <c:showPercent val="0"/>
          <c:showBubbleSize val="0"/>
        </c:dLbls>
        <c:gapWidth val="100"/>
        <c:axId val="416414032"/>
        <c:axId val="416414816"/>
      </c:barChart>
      <c:catAx>
        <c:axId val="4164140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6414816"/>
        <c:crosses val="autoZero"/>
        <c:auto val="1"/>
        <c:lblAlgn val="ctr"/>
        <c:lblOffset val="100"/>
        <c:noMultiLvlLbl val="0"/>
      </c:catAx>
      <c:valAx>
        <c:axId val="416414816"/>
        <c:scaling>
          <c:orientation val="minMax"/>
          <c:max val="15"/>
          <c:min val="0"/>
        </c:scaling>
        <c:delete val="1"/>
        <c:axPos val="l"/>
        <c:majorGridlines>
          <c:spPr>
            <a:ln w="9525" cap="flat" cmpd="sng" algn="ctr">
              <a:noFill/>
              <a:round/>
            </a:ln>
            <a:effectLst/>
          </c:spPr>
        </c:majorGridlines>
        <c:numFmt formatCode="General" sourceLinked="1"/>
        <c:majorTickMark val="out"/>
        <c:minorTickMark val="none"/>
        <c:tickLblPos val="nextTo"/>
        <c:crossAx val="4164140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Column1</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Pt>
            <c:idx val="4"/>
            <c:invertIfNegative val="0"/>
            <c:bubble3D val="0"/>
            <c:spPr>
              <a:solidFill>
                <a:schemeClr val="tx2"/>
              </a:solidFill>
              <a:ln>
                <a:noFill/>
              </a:ln>
              <a:effectLst/>
              <a:scene3d>
                <a:camera prst="orthographicFront"/>
                <a:lightRig rig="threePt" dir="t">
                  <a:rot lat="0" lon="0" rev="1200000"/>
                </a:lightRig>
              </a:scene3d>
              <a:sp3d>
                <a:bevelT w="63500" h="25400"/>
              </a:sp3d>
            </c:spPr>
          </c:dPt>
          <c:dLbls>
            <c:dLbl>
              <c:idx val="1"/>
              <c:layout>
                <c:manualLayout>
                  <c:x val="5.6567088176843862E-3"/>
                  <c:y val="0"/>
                </c:manualLayout>
              </c:layout>
              <c:tx>
                <c:rich>
                  <a:bodyPr/>
                  <a:lstStyle/>
                  <a:p>
                    <a:fld id="{088976AC-5918-45C4-9241-4D67498ACEA7}" type="VALUE">
                      <a:rPr lang="en-US" smtClean="0"/>
                      <a:pPr/>
                      <a:t>[VALUE]</a:t>
                    </a:fld>
                    <a:r>
                      <a:rPr lang="en-US" smtClean="0"/>
                      <a:t>,0</a:t>
                    </a:r>
                  </a:p>
                </c:rich>
              </c:tx>
              <c:dLblPos val="outEnd"/>
              <c:showLegendKey val="0"/>
              <c:showVal val="1"/>
              <c:showCatName val="0"/>
              <c:showSerName val="0"/>
              <c:showPercent val="0"/>
              <c:showBubbleSize val="0"/>
              <c:extLst>
                <c:ext xmlns:c15="http://schemas.microsoft.com/office/drawing/2012/chart" uri="{CE6537A1-D6FC-4f65-9D91-7224C49458BB}">
                  <c15:layout/>
                  <c15:dlblFieldTable/>
                  <c15:showDataLabelsRange val="0"/>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Sheet1!$A$2:$A$7</c:f>
              <c:strCache>
                <c:ptCount val="6"/>
                <c:pt idx="0">
                  <c:v>África do Sul IDS 2016*</c:v>
                </c:pt>
                <c:pt idx="1">
                  <c:v>Zimbábue IDS 2015</c:v>
                </c:pt>
                <c:pt idx="2">
                  <c:v>Malawi IDS 2015-2016</c:v>
                </c:pt>
                <c:pt idx="3">
                  <c:v>Tanzânia IDS/IIM 2015-2016</c:v>
                </c:pt>
                <c:pt idx="4">
                  <c:v>Moçambique IMASIDA 2015</c:v>
                </c:pt>
                <c:pt idx="5">
                  <c:v>Zâmbia IDS 2013-2014</c:v>
                </c:pt>
              </c:strCache>
            </c:strRef>
          </c:cat>
          <c:val>
            <c:numRef>
              <c:f>Sheet1!$B$2:$B$7</c:f>
              <c:numCache>
                <c:formatCode>General</c:formatCode>
                <c:ptCount val="6"/>
                <c:pt idx="0" formatCode="0.0">
                  <c:v>2.6</c:v>
                </c:pt>
                <c:pt idx="1">
                  <c:v>4</c:v>
                </c:pt>
                <c:pt idx="2" formatCode="0.0">
                  <c:v>4.4000000000000004</c:v>
                </c:pt>
                <c:pt idx="3" formatCode="0.0">
                  <c:v>5.2</c:v>
                </c:pt>
                <c:pt idx="4" formatCode="0.0">
                  <c:v>5.3</c:v>
                </c:pt>
                <c:pt idx="5">
                  <c:v>5.3</c:v>
                </c:pt>
              </c:numCache>
            </c:numRef>
          </c:val>
        </c:ser>
        <c:dLbls>
          <c:dLblPos val="outEnd"/>
          <c:showLegendKey val="0"/>
          <c:showVal val="1"/>
          <c:showCatName val="0"/>
          <c:showSerName val="0"/>
          <c:showPercent val="0"/>
          <c:showBubbleSize val="0"/>
        </c:dLbls>
        <c:gapWidth val="100"/>
        <c:axId val="416415600"/>
        <c:axId val="416415992"/>
      </c:barChart>
      <c:catAx>
        <c:axId val="416415600"/>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6415992"/>
        <c:crosses val="autoZero"/>
        <c:auto val="1"/>
        <c:lblAlgn val="ctr"/>
        <c:lblOffset val="100"/>
        <c:noMultiLvlLbl val="0"/>
      </c:catAx>
      <c:valAx>
        <c:axId val="416415992"/>
        <c:scaling>
          <c:orientation val="minMax"/>
          <c:max val="10"/>
          <c:min val="0"/>
        </c:scaling>
        <c:delete val="1"/>
        <c:axPos val="b"/>
        <c:majorGridlines>
          <c:spPr>
            <a:ln w="9525" cap="flat" cmpd="sng" algn="ctr">
              <a:noFill/>
              <a:round/>
            </a:ln>
            <a:effectLst/>
          </c:spPr>
        </c:majorGridlines>
        <c:numFmt formatCode="0.0" sourceLinked="1"/>
        <c:majorTickMark val="out"/>
        <c:minorTickMark val="none"/>
        <c:tickLblPos val="nextTo"/>
        <c:crossAx val="4164156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ln w="12700">
              <a:noFill/>
            </a:ln>
            <a:scene3d>
              <a:camera prst="orthographicFront"/>
              <a:lightRig rig="threePt" dir="t">
                <a:rot lat="0" lon="0" rev="1200000"/>
              </a:lightRig>
            </a:scene3d>
            <a:sp3d>
              <a:bevelT w="63500" h="25400"/>
            </a:sp3d>
          </c:spPr>
          <c:dPt>
            <c:idx val="0"/>
            <c:bubble3D val="0"/>
            <c:spPr>
              <a:solidFill>
                <a:schemeClr val="accent4"/>
              </a:solidFill>
              <a:ln w="12700">
                <a:noFill/>
              </a:ln>
              <a:effectLst/>
              <a:scene3d>
                <a:camera prst="orthographicFront"/>
                <a:lightRig rig="threePt" dir="t">
                  <a:rot lat="0" lon="0" rev="1200000"/>
                </a:lightRig>
              </a:scene3d>
              <a:sp3d>
                <a:bevelT w="63500" h="25400"/>
              </a:sp3d>
            </c:spPr>
          </c:dPt>
          <c:dPt>
            <c:idx val="1"/>
            <c:bubble3D val="0"/>
            <c:spPr>
              <a:solidFill>
                <a:schemeClr val="accent2"/>
              </a:solidFill>
              <a:ln w="12700">
                <a:noFill/>
              </a:ln>
              <a:effectLst/>
              <a:scene3d>
                <a:camera prst="orthographicFront"/>
                <a:lightRig rig="threePt" dir="t">
                  <a:rot lat="0" lon="0" rev="1200000"/>
                </a:lightRig>
              </a:scene3d>
              <a:sp3d>
                <a:bevelT w="63500" h="25400"/>
              </a:sp3d>
            </c:spPr>
          </c:dPt>
          <c:dPt>
            <c:idx val="2"/>
            <c:bubble3D val="0"/>
            <c:spPr>
              <a:solidFill>
                <a:schemeClr val="accent3"/>
              </a:solidFill>
              <a:ln w="12700">
                <a:noFill/>
              </a:ln>
              <a:effectLst/>
              <a:scene3d>
                <a:camera prst="orthographicFront"/>
                <a:lightRig rig="threePt" dir="t">
                  <a:rot lat="0" lon="0" rev="1200000"/>
                </a:lightRig>
              </a:scene3d>
              <a:sp3d>
                <a:bevelT w="63500" h="25400"/>
              </a:sp3d>
            </c:spPr>
          </c:dPt>
          <c:dPt>
            <c:idx val="3"/>
            <c:bubble3D val="0"/>
            <c:spPr>
              <a:solidFill>
                <a:schemeClr val="bg2"/>
              </a:solidFill>
              <a:ln w="12700">
                <a:noFill/>
              </a:ln>
              <a:effectLst/>
              <a:scene3d>
                <a:camera prst="orthographicFront"/>
                <a:lightRig rig="threePt" dir="t">
                  <a:rot lat="0" lon="0" rev="1200000"/>
                </a:lightRig>
              </a:scene3d>
              <a:sp3d>
                <a:bevelT w="63500" h="25400"/>
              </a:sp3d>
            </c:spPr>
          </c:dPt>
          <c:dPt>
            <c:idx val="4"/>
            <c:bubble3D val="0"/>
            <c:spPr>
              <a:solidFill>
                <a:schemeClr val="tx2"/>
              </a:solidFill>
              <a:ln w="12700">
                <a:noFill/>
              </a:ln>
              <a:effectLst/>
              <a:scene3d>
                <a:camera prst="orthographicFront"/>
                <a:lightRig rig="threePt" dir="t">
                  <a:rot lat="0" lon="0" rev="1200000"/>
                </a:lightRig>
              </a:scene3d>
              <a:sp3d>
                <a:bevelT w="63500" h="25400"/>
              </a:sp3d>
            </c:spPr>
          </c:dPt>
          <c:dPt>
            <c:idx val="5"/>
            <c:bubble3D val="0"/>
            <c:spPr>
              <a:solidFill>
                <a:schemeClr val="accent6"/>
              </a:solidFill>
              <a:ln w="12700">
                <a:noFill/>
              </a:ln>
              <a:effectLst/>
              <a:scene3d>
                <a:camera prst="orthographicFront"/>
                <a:lightRig rig="threePt" dir="t">
                  <a:rot lat="0" lon="0" rev="1200000"/>
                </a:lightRig>
              </a:scene3d>
              <a:sp3d>
                <a:bevelT w="63500" h="25400"/>
              </a:sp3d>
            </c:spPr>
          </c:dPt>
          <c:dLbls>
            <c:dLbl>
              <c:idx val="0"/>
              <c:layout>
                <c:manualLayout>
                  <c:x val="-2.2601816703373936E-2"/>
                  <c:y val="6.2764031382015695E-2"/>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Sheet1!$A$2:$A$7</c:f>
              <c:strCache>
                <c:ptCount val="6"/>
                <c:pt idx="0">
                  <c:v>60+</c:v>
                </c:pt>
                <c:pt idx="1">
                  <c:v>7-17</c:v>
                </c:pt>
                <c:pt idx="2">
                  <c:v>18-23</c:v>
                </c:pt>
                <c:pt idx="3">
                  <c:v>24-35</c:v>
                </c:pt>
                <c:pt idx="4">
                  <c:v>36-47</c:v>
                </c:pt>
                <c:pt idx="5">
                  <c:v>48-59</c:v>
                </c:pt>
              </c:strCache>
            </c:strRef>
          </c:cat>
          <c:val>
            <c:numRef>
              <c:f>Sheet1!$B$2:$B$7</c:f>
              <c:numCache>
                <c:formatCode>General</c:formatCode>
                <c:ptCount val="6"/>
                <c:pt idx="0">
                  <c:v>3</c:v>
                </c:pt>
                <c:pt idx="1">
                  <c:v>5</c:v>
                </c:pt>
                <c:pt idx="2">
                  <c:v>14</c:v>
                </c:pt>
                <c:pt idx="3">
                  <c:v>47</c:v>
                </c:pt>
                <c:pt idx="4">
                  <c:v>23</c:v>
                </c:pt>
                <c:pt idx="5">
                  <c:v>8</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42673107890499E-2"/>
          <c:y val="9.5980803839232146E-3"/>
          <c:w val="0.96457326892109496"/>
          <c:h val="0.87786045940418211"/>
        </c:manualLayout>
      </c:layout>
      <c:barChart>
        <c:barDir val="col"/>
        <c:grouping val="clustered"/>
        <c:varyColors val="0"/>
        <c:ser>
          <c:idx val="0"/>
          <c:order val="0"/>
          <c:tx>
            <c:strRef>
              <c:f>Sheet1!$B$1</c:f>
              <c:strCache>
                <c:ptCount val="1"/>
                <c:pt idx="0">
                  <c:v>Column1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tx2"/>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1"/>
              </a:solidFill>
              <a:ln>
                <a:noFill/>
              </a:ln>
              <a:effectLst/>
              <a:scene3d>
                <a:camera prst="orthographicFront"/>
                <a:lightRig rig="threePt" dir="t">
                  <a:rot lat="0" lon="0" rev="1200000"/>
                </a:lightRig>
              </a:scene3d>
              <a:sp3d>
                <a:bevelT w="63500" h="25400"/>
              </a:sp3d>
            </c:spPr>
          </c:dPt>
          <c:dPt>
            <c:idx val="2"/>
            <c:invertIfNegative val="0"/>
            <c:bubble3D val="0"/>
            <c:spPr>
              <a:solidFill>
                <a:schemeClr val="bg2"/>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Urbana</c:v>
                </c:pt>
                <c:pt idx="2">
                  <c:v>Rural</c:v>
                </c:pt>
              </c:strCache>
            </c:strRef>
          </c:cat>
          <c:val>
            <c:numRef>
              <c:f>Sheet1!$B$2:$B$4</c:f>
              <c:numCache>
                <c:formatCode>General</c:formatCode>
                <c:ptCount val="3"/>
                <c:pt idx="0">
                  <c:v>46</c:v>
                </c:pt>
                <c:pt idx="1">
                  <c:v>35</c:v>
                </c:pt>
                <c:pt idx="2">
                  <c:v>54</c:v>
                </c:pt>
              </c:numCache>
            </c:numRef>
          </c:val>
        </c:ser>
        <c:dLbls>
          <c:showLegendKey val="0"/>
          <c:showVal val="0"/>
          <c:showCatName val="0"/>
          <c:showSerName val="0"/>
          <c:showPercent val="0"/>
          <c:showBubbleSize val="0"/>
        </c:dLbls>
        <c:gapWidth val="100"/>
        <c:axId val="416417560"/>
        <c:axId val="416417952"/>
      </c:barChart>
      <c:catAx>
        <c:axId val="41641756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6417952"/>
        <c:crosses val="autoZero"/>
        <c:auto val="1"/>
        <c:lblAlgn val="ctr"/>
        <c:lblOffset val="100"/>
        <c:noMultiLvlLbl val="0"/>
      </c:catAx>
      <c:valAx>
        <c:axId val="416417952"/>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4164175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1"/>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1"/>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1"/>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Nenhum</c:v>
                </c:pt>
                <c:pt idx="1">
                  <c:v>Primário</c:v>
                </c:pt>
                <c:pt idx="2">
                  <c:v>Secundário/Superior</c:v>
                </c:pt>
              </c:strCache>
            </c:strRef>
          </c:cat>
          <c:val>
            <c:numRef>
              <c:f>Sheet1!$B$2:$B$4</c:f>
              <c:numCache>
                <c:formatCode>General</c:formatCode>
                <c:ptCount val="3"/>
                <c:pt idx="0">
                  <c:v>64</c:v>
                </c:pt>
                <c:pt idx="1">
                  <c:v>53</c:v>
                </c:pt>
                <c:pt idx="2">
                  <c:v>31</c:v>
                </c:pt>
              </c:numCache>
            </c:numRef>
          </c:val>
        </c:ser>
        <c:dLbls>
          <c:showLegendKey val="0"/>
          <c:showVal val="0"/>
          <c:showCatName val="0"/>
          <c:showSerName val="0"/>
          <c:showPercent val="0"/>
          <c:showBubbleSize val="0"/>
        </c:dLbls>
        <c:gapWidth val="100"/>
        <c:axId val="416419128"/>
        <c:axId val="416419520"/>
      </c:barChart>
      <c:catAx>
        <c:axId val="41641912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6419520"/>
        <c:crosses val="autoZero"/>
        <c:auto val="1"/>
        <c:lblAlgn val="ctr"/>
        <c:lblOffset val="100"/>
        <c:noMultiLvlLbl val="0"/>
      </c:catAx>
      <c:valAx>
        <c:axId val="416419520"/>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4164191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85029829856515837"/>
        </c:manualLayout>
      </c:layout>
      <c:lineChart>
        <c:grouping val="standard"/>
        <c:varyColors val="0"/>
        <c:ser>
          <c:idx val="0"/>
          <c:order val="0"/>
          <c:tx>
            <c:strRef>
              <c:f>Sheet1!$B$1</c:f>
              <c:strCache>
                <c:ptCount val="1"/>
                <c:pt idx="0">
                  <c:v>Series 1</c:v>
                </c:pt>
              </c:strCache>
            </c:strRef>
          </c:tx>
          <c:spPr>
            <a:ln w="63500" cap="rnd">
              <a:solidFill>
                <a:srgbClr val="005726"/>
              </a:solidFill>
              <a:round/>
            </a:ln>
            <a:effectLst/>
          </c:spPr>
          <c:marker>
            <c:symbol val="circle"/>
            <c:size val="5"/>
            <c:spPr>
              <a:solidFill>
                <a:schemeClr val="accent1"/>
              </a:solidFill>
              <a:ln w="63500" cap="rnd">
                <a:solidFill>
                  <a:srgbClr val="005726"/>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IDS 1997</c:v>
                </c:pt>
                <c:pt idx="1">
                  <c:v>IDS 2003</c:v>
                </c:pt>
                <c:pt idx="2">
                  <c:v>IDS 2011</c:v>
                </c:pt>
                <c:pt idx="3">
                  <c:v>IMASIDA 2015</c:v>
                </c:pt>
              </c:strCache>
            </c:strRef>
          </c:cat>
          <c:val>
            <c:numRef>
              <c:f>Sheet1!$B$2:$B$5</c:f>
              <c:numCache>
                <c:formatCode>0</c:formatCode>
                <c:ptCount val="4"/>
                <c:pt idx="0">
                  <c:v>40</c:v>
                </c:pt>
                <c:pt idx="1">
                  <c:v>41</c:v>
                </c:pt>
                <c:pt idx="2">
                  <c:v>38</c:v>
                </c:pt>
                <c:pt idx="3">
                  <c:v>46</c:v>
                </c:pt>
              </c:numCache>
            </c:numRef>
          </c:val>
          <c:smooth val="0"/>
        </c:ser>
        <c:dLbls>
          <c:dLblPos val="t"/>
          <c:showLegendKey val="0"/>
          <c:showVal val="1"/>
          <c:showCatName val="0"/>
          <c:showSerName val="0"/>
          <c:showPercent val="0"/>
          <c:showBubbleSize val="0"/>
        </c:dLbls>
        <c:marker val="1"/>
        <c:smooth val="0"/>
        <c:axId val="416420696"/>
        <c:axId val="416421088"/>
      </c:lineChart>
      <c:catAx>
        <c:axId val="41642069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6421088"/>
        <c:crosses val="autoZero"/>
        <c:auto val="1"/>
        <c:lblAlgn val="ctr"/>
        <c:lblOffset val="100"/>
        <c:noMultiLvlLbl val="0"/>
      </c:catAx>
      <c:valAx>
        <c:axId val="416421088"/>
        <c:scaling>
          <c:orientation val="minMax"/>
          <c:max val="100"/>
        </c:scaling>
        <c:delete val="1"/>
        <c:axPos val="l"/>
        <c:numFmt formatCode="0" sourceLinked="1"/>
        <c:majorTickMark val="out"/>
        <c:minorTickMark val="none"/>
        <c:tickLblPos val="nextTo"/>
        <c:crossAx val="4164206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Sheet1!$A$2</c:f>
              <c:strCache>
                <c:ptCount val="1"/>
                <c:pt idx="0">
                  <c:v>Nunca casou</c:v>
                </c:pt>
              </c:strCache>
            </c:strRef>
          </c:tx>
          <c:spPr>
            <a:solidFill>
              <a:schemeClr val="accent6">
                <a:lumMod val="75000"/>
              </a:schemeClr>
            </a:solidFill>
            <a:ln>
              <a:solidFill>
                <a:schemeClr val="accent6">
                  <a:lumMod val="50000"/>
                </a:schemeClr>
              </a:solid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invertIfNegative val="0"/>
          <c:dPt>
            <c:idx val="0"/>
            <c:invertIfNegative val="0"/>
            <c:bubble3D val="0"/>
            <c:spPr>
              <a:solidFill>
                <a:schemeClr val="accent6">
                  <a:lumMod val="75000"/>
                </a:schemeClr>
              </a:solidFill>
              <a:ln>
                <a:solidFill>
                  <a:schemeClr val="accent6">
                    <a:lumMod val="50000"/>
                  </a:schemeClr>
                </a:solid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Mulheres</c:v>
                </c:pt>
                <c:pt idx="1">
                  <c:v>Homens</c:v>
                </c:pt>
              </c:strCache>
            </c:strRef>
          </c:cat>
          <c:val>
            <c:numRef>
              <c:f>Sheet1!$B$2:$C$2</c:f>
              <c:numCache>
                <c:formatCode>General</c:formatCode>
                <c:ptCount val="2"/>
                <c:pt idx="0">
                  <c:v>17</c:v>
                </c:pt>
                <c:pt idx="1">
                  <c:v>33</c:v>
                </c:pt>
              </c:numCache>
            </c:numRef>
          </c:val>
        </c:ser>
        <c:ser>
          <c:idx val="1"/>
          <c:order val="1"/>
          <c:tx>
            <c:strRef>
              <c:f>Sheet1!$A$3</c:f>
              <c:strCache>
                <c:ptCount val="1"/>
                <c:pt idx="0">
                  <c:v>Casado</c:v>
                </c:pt>
              </c:strCache>
            </c:strRef>
          </c:tx>
          <c:spPr>
            <a:solidFill>
              <a:schemeClr val="tx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invertIfNegative val="0"/>
          <c:dPt>
            <c:idx val="0"/>
            <c:invertIfNegative val="0"/>
            <c:bubble3D val="0"/>
            <c:spPr>
              <a:solidFill>
                <a:schemeClr val="tx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1"/>
            <c:invertIfNegative val="0"/>
            <c:bubble3D val="0"/>
            <c:spPr>
              <a:solidFill>
                <a:schemeClr val="tx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Mulheres</c:v>
                </c:pt>
                <c:pt idx="1">
                  <c:v>Homens</c:v>
                </c:pt>
              </c:strCache>
            </c:strRef>
          </c:cat>
          <c:val>
            <c:numRef>
              <c:f>Sheet1!$B$3:$C$3</c:f>
              <c:numCache>
                <c:formatCode>General</c:formatCode>
                <c:ptCount val="2"/>
                <c:pt idx="0">
                  <c:v>37</c:v>
                </c:pt>
                <c:pt idx="1">
                  <c:v>30</c:v>
                </c:pt>
              </c:numCache>
            </c:numRef>
          </c:val>
        </c:ser>
        <c:ser>
          <c:idx val="2"/>
          <c:order val="2"/>
          <c:tx>
            <c:strRef>
              <c:f>Sheet1!$A$4</c:f>
              <c:strCache>
                <c:ptCount val="1"/>
                <c:pt idx="0">
                  <c:v>Em união de facto</c:v>
                </c:pt>
              </c:strCache>
            </c:strRef>
          </c:tx>
          <c:spPr>
            <a:solidFill>
              <a:schemeClr val="accent6">
                <a:lumMod val="60000"/>
                <a:lumOff val="40000"/>
              </a:schemeClr>
            </a:solidFill>
            <a:ln>
              <a:noFill/>
            </a:ln>
            <a:effectLst>
              <a:outerShdw blurRad="57150" dist="19050" dir="5400000" algn="ctr" rotWithShape="0">
                <a:srgbClr val="000000">
                  <a:alpha val="63000"/>
                </a:srgbClr>
              </a:outerShdw>
            </a:effectLst>
            <a:scene3d>
              <a:camera prst="orthographicFront"/>
              <a:lightRig rig="threePt" dir="t"/>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Mulheres</c:v>
                </c:pt>
                <c:pt idx="1">
                  <c:v>Homens</c:v>
                </c:pt>
              </c:strCache>
            </c:strRef>
          </c:cat>
          <c:val>
            <c:numRef>
              <c:f>Sheet1!$B$4:$C$4</c:f>
              <c:numCache>
                <c:formatCode>General</c:formatCode>
                <c:ptCount val="2"/>
                <c:pt idx="0">
                  <c:v>29</c:v>
                </c:pt>
                <c:pt idx="1">
                  <c:v>31</c:v>
                </c:pt>
              </c:numCache>
            </c:numRef>
          </c:val>
        </c:ser>
        <c:ser>
          <c:idx val="3"/>
          <c:order val="3"/>
          <c:tx>
            <c:strRef>
              <c:f>Sheet1!$A$5</c:f>
              <c:strCache>
                <c:ptCount val="1"/>
                <c:pt idx="0">
                  <c:v>Divorciado/separado/viúvo</c:v>
                </c:pt>
              </c:strCache>
            </c:strRef>
          </c:tx>
          <c:spPr>
            <a:solidFill>
              <a:schemeClr val="accent6">
                <a:lumMod val="20000"/>
                <a:lumOff val="80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invertIfNegative val="0"/>
          <c:dPt>
            <c:idx val="0"/>
            <c:invertIfNegative val="0"/>
            <c:bubble3D val="0"/>
            <c:spPr>
              <a:solidFill>
                <a:schemeClr val="accent6">
                  <a:lumMod val="20000"/>
                  <a:lumOff val="80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Mulheres</c:v>
                </c:pt>
                <c:pt idx="1">
                  <c:v>Homens</c:v>
                </c:pt>
              </c:strCache>
            </c:strRef>
          </c:cat>
          <c:val>
            <c:numRef>
              <c:f>Sheet1!$B$5:$C$5</c:f>
              <c:numCache>
                <c:formatCode>General</c:formatCode>
                <c:ptCount val="2"/>
                <c:pt idx="0">
                  <c:v>17</c:v>
                </c:pt>
                <c:pt idx="1">
                  <c:v>5</c:v>
                </c:pt>
              </c:numCache>
            </c:numRef>
          </c:val>
        </c:ser>
        <c:dLbls>
          <c:showLegendKey val="0"/>
          <c:showVal val="0"/>
          <c:showCatName val="0"/>
          <c:showSerName val="0"/>
          <c:showPercent val="0"/>
          <c:showBubbleSize val="0"/>
        </c:dLbls>
        <c:gapWidth val="100"/>
        <c:overlap val="100"/>
        <c:axId val="416421872"/>
        <c:axId val="416422264"/>
      </c:barChart>
      <c:catAx>
        <c:axId val="416421872"/>
        <c:scaling>
          <c:orientation val="minMax"/>
        </c:scaling>
        <c:delete val="0"/>
        <c:axPos val="b"/>
        <c:numFmt formatCode="General" sourceLinked="1"/>
        <c:majorTickMark val="none"/>
        <c:minorTickMark val="none"/>
        <c:tickLblPos val="nextTo"/>
        <c:spPr>
          <a:noFill/>
          <a:ln w="12700"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6422264"/>
        <c:crosses val="autoZero"/>
        <c:auto val="1"/>
        <c:lblAlgn val="ctr"/>
        <c:lblOffset val="100"/>
        <c:noMultiLvlLbl val="0"/>
      </c:catAx>
      <c:valAx>
        <c:axId val="416422264"/>
        <c:scaling>
          <c:orientation val="minMax"/>
          <c:max val="100"/>
        </c:scaling>
        <c:delete val="1"/>
        <c:axPos val="l"/>
        <c:numFmt formatCode="General" sourceLinked="1"/>
        <c:majorTickMark val="out"/>
        <c:minorTickMark val="none"/>
        <c:tickLblPos val="nextTo"/>
        <c:crossAx val="416421872"/>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42673107890499E-2"/>
          <c:y val="2.6198275752136183E-2"/>
          <c:w val="0.96457326892109496"/>
          <c:h val="0.87876949493024925"/>
        </c:manualLayout>
      </c:layout>
      <c:barChart>
        <c:barDir val="col"/>
        <c:grouping val="clustered"/>
        <c:varyColors val="0"/>
        <c:ser>
          <c:idx val="0"/>
          <c:order val="0"/>
          <c:tx>
            <c:strRef>
              <c:f>Sheet1!$B$1</c:f>
              <c:strCache>
                <c:ptCount val="1"/>
                <c:pt idx="0">
                  <c:v>Column1</c:v>
                </c:pt>
              </c:strCache>
            </c:strRef>
          </c:tx>
          <c:spPr>
            <a:solidFill>
              <a:schemeClr val="bg2"/>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bg2"/>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1"/>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Mulheres</c:v>
                </c:pt>
                <c:pt idx="1">
                  <c:v>Homens</c:v>
                </c:pt>
              </c:strCache>
            </c:strRef>
          </c:cat>
          <c:val>
            <c:numRef>
              <c:f>Sheet1!$B$2:$B$3</c:f>
              <c:numCache>
                <c:formatCode>General</c:formatCode>
                <c:ptCount val="2"/>
                <c:pt idx="0">
                  <c:v>17</c:v>
                </c:pt>
                <c:pt idx="1">
                  <c:v>8</c:v>
                </c:pt>
              </c:numCache>
            </c:numRef>
          </c:val>
        </c:ser>
        <c:dLbls>
          <c:showLegendKey val="0"/>
          <c:showVal val="0"/>
          <c:showCatName val="0"/>
          <c:showSerName val="0"/>
          <c:showPercent val="0"/>
          <c:showBubbleSize val="0"/>
        </c:dLbls>
        <c:gapWidth val="100"/>
        <c:axId val="416423048"/>
        <c:axId val="416423440"/>
      </c:barChart>
      <c:catAx>
        <c:axId val="4164230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6423440"/>
        <c:crosses val="autoZero"/>
        <c:auto val="1"/>
        <c:lblAlgn val="ctr"/>
        <c:lblOffset val="100"/>
        <c:noMultiLvlLbl val="0"/>
      </c:catAx>
      <c:valAx>
        <c:axId val="416423440"/>
        <c:scaling>
          <c:orientation val="minMax"/>
          <c:max val="60"/>
          <c:min val="0"/>
        </c:scaling>
        <c:delete val="1"/>
        <c:axPos val="l"/>
        <c:majorGridlines>
          <c:spPr>
            <a:ln w="9525" cap="flat" cmpd="sng" algn="ctr">
              <a:noFill/>
              <a:round/>
            </a:ln>
            <a:effectLst/>
          </c:spPr>
        </c:majorGridlines>
        <c:numFmt formatCode="General" sourceLinked="1"/>
        <c:majorTickMark val="out"/>
        <c:minorTickMark val="none"/>
        <c:tickLblPos val="nextTo"/>
        <c:crossAx val="4164230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75308641975308E-2"/>
          <c:y val="5.2820239717682058E-2"/>
          <c:w val="0.68900809273840768"/>
          <c:h val="0.85137908276916441"/>
        </c:manualLayout>
      </c:layout>
      <c:barChart>
        <c:barDir val="col"/>
        <c:grouping val="percentStacked"/>
        <c:varyColors val="0"/>
        <c:ser>
          <c:idx val="0"/>
          <c:order val="0"/>
          <c:tx>
            <c:strRef>
              <c:f>Sheet1!$B$1</c:f>
              <c:strCache>
                <c:ptCount val="1"/>
                <c:pt idx="0">
                  <c:v>Melhorada</c:v>
                </c:pt>
              </c:strCache>
            </c:strRef>
          </c:tx>
          <c:spPr>
            <a:solidFill>
              <a:schemeClr val="tx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Urbana</c:v>
                </c:pt>
                <c:pt idx="2">
                  <c:v>Rural</c:v>
                </c:pt>
              </c:strCache>
            </c:strRef>
          </c:cat>
          <c:val>
            <c:numRef>
              <c:f>Sheet1!$B$2:$B$4</c:f>
              <c:numCache>
                <c:formatCode>General</c:formatCode>
                <c:ptCount val="3"/>
                <c:pt idx="0">
                  <c:v>27</c:v>
                </c:pt>
                <c:pt idx="1">
                  <c:v>48</c:v>
                </c:pt>
                <c:pt idx="2">
                  <c:v>17</c:v>
                </c:pt>
              </c:numCache>
            </c:numRef>
          </c:val>
        </c:ser>
        <c:ser>
          <c:idx val="1"/>
          <c:order val="1"/>
          <c:tx>
            <c:strRef>
              <c:f>Sheet1!$C$1</c:f>
              <c:strCache>
                <c:ptCount val="1"/>
                <c:pt idx="0">
                  <c:v>Compartilhada</c:v>
                </c:pt>
              </c:strCache>
            </c:strRef>
          </c:tx>
          <c:spPr>
            <a:solidFill>
              <a:schemeClr val="bg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Urbana</c:v>
                </c:pt>
                <c:pt idx="2">
                  <c:v>Rural</c:v>
                </c:pt>
              </c:strCache>
            </c:strRef>
          </c:cat>
          <c:val>
            <c:numRef>
              <c:f>Sheet1!$C$2:$C$4</c:f>
              <c:numCache>
                <c:formatCode>General</c:formatCode>
                <c:ptCount val="3"/>
                <c:pt idx="0">
                  <c:v>5</c:v>
                </c:pt>
                <c:pt idx="1">
                  <c:v>12</c:v>
                </c:pt>
                <c:pt idx="2">
                  <c:v>2</c:v>
                </c:pt>
              </c:numCache>
            </c:numRef>
          </c:val>
        </c:ser>
        <c:ser>
          <c:idx val="2"/>
          <c:order val="2"/>
          <c:tx>
            <c:strRef>
              <c:f>Sheet1!$D$1</c:f>
              <c:strCache>
                <c:ptCount val="1"/>
                <c:pt idx="0">
                  <c:v>Não melhorada</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dLbl>
              <c:idx val="0"/>
              <c:layout>
                <c:manualLayout>
                  <c:x val="1.5414258188824522E-3"/>
                  <c:y val="-1.5213947636067997E-2"/>
                </c:manualLayout>
              </c:layout>
              <c:dLblPos val="ctr"/>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Urbana</c:v>
                </c:pt>
                <c:pt idx="2">
                  <c:v>Rural</c:v>
                </c:pt>
              </c:strCache>
            </c:strRef>
          </c:cat>
          <c:val>
            <c:numRef>
              <c:f>Sheet1!$D$2:$D$4</c:f>
              <c:numCache>
                <c:formatCode>General</c:formatCode>
                <c:ptCount val="3"/>
                <c:pt idx="0">
                  <c:v>39</c:v>
                </c:pt>
                <c:pt idx="1">
                  <c:v>32</c:v>
                </c:pt>
                <c:pt idx="2">
                  <c:v>42</c:v>
                </c:pt>
              </c:numCache>
            </c:numRef>
          </c:val>
        </c:ser>
        <c:ser>
          <c:idx val="3"/>
          <c:order val="3"/>
          <c:tx>
            <c:strRef>
              <c:f>Sheet1!$E$1</c:f>
              <c:strCache>
                <c:ptCount val="1"/>
                <c:pt idx="0">
                  <c:v>Sem instalações</c:v>
                </c:pt>
              </c:strCache>
            </c:strRef>
          </c:tx>
          <c:spPr>
            <a:solidFill>
              <a:schemeClr val="accent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Urbana</c:v>
                </c:pt>
                <c:pt idx="2">
                  <c:v>Rural</c:v>
                </c:pt>
              </c:strCache>
            </c:strRef>
          </c:cat>
          <c:val>
            <c:numRef>
              <c:f>Sheet1!$E$2:$E$4</c:f>
              <c:numCache>
                <c:formatCode>General</c:formatCode>
                <c:ptCount val="3"/>
                <c:pt idx="0">
                  <c:v>29</c:v>
                </c:pt>
                <c:pt idx="1">
                  <c:v>7</c:v>
                </c:pt>
                <c:pt idx="2">
                  <c:v>38</c:v>
                </c:pt>
              </c:numCache>
            </c:numRef>
          </c:val>
        </c:ser>
        <c:dLbls>
          <c:showLegendKey val="0"/>
          <c:showVal val="0"/>
          <c:showCatName val="0"/>
          <c:showSerName val="0"/>
          <c:showPercent val="0"/>
          <c:showBubbleSize val="0"/>
        </c:dLbls>
        <c:gapWidth val="100"/>
        <c:overlap val="100"/>
        <c:axId val="405811200"/>
        <c:axId val="405811592"/>
      </c:barChart>
      <c:catAx>
        <c:axId val="4058112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05811592"/>
        <c:crosses val="autoZero"/>
        <c:auto val="1"/>
        <c:lblAlgn val="ctr"/>
        <c:lblOffset val="100"/>
        <c:noMultiLvlLbl val="0"/>
      </c:catAx>
      <c:valAx>
        <c:axId val="405811592"/>
        <c:scaling>
          <c:orientation val="minMax"/>
        </c:scaling>
        <c:delete val="1"/>
        <c:axPos val="l"/>
        <c:majorGridlines>
          <c:spPr>
            <a:ln w="9525" cap="flat" cmpd="sng" algn="ctr">
              <a:noFill/>
              <a:round/>
            </a:ln>
            <a:effectLst/>
          </c:spPr>
        </c:majorGridlines>
        <c:numFmt formatCode="0%" sourceLinked="1"/>
        <c:majorTickMark val="out"/>
        <c:minorTickMark val="none"/>
        <c:tickLblPos val="nextTo"/>
        <c:crossAx val="405811200"/>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Mulheres</c:v>
                </c:pt>
              </c:strCache>
            </c:strRef>
          </c:tx>
          <c:spPr>
            <a:solidFill>
              <a:schemeClr val="bg2"/>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Idade mediana na primeira relação sexual</c:v>
                </c:pt>
                <c:pt idx="1">
                  <c:v>Idade mediana no primeiro casamento</c:v>
                </c:pt>
              </c:strCache>
            </c:strRef>
          </c:cat>
          <c:val>
            <c:numRef>
              <c:f>Sheet1!$B$2:$B$3</c:f>
              <c:numCache>
                <c:formatCode>0.0</c:formatCode>
                <c:ptCount val="2"/>
                <c:pt idx="0" formatCode="General">
                  <c:v>16.899999999999999</c:v>
                </c:pt>
                <c:pt idx="1">
                  <c:v>18.3</c:v>
                </c:pt>
              </c:numCache>
            </c:numRef>
          </c:val>
        </c:ser>
        <c:ser>
          <c:idx val="1"/>
          <c:order val="1"/>
          <c:tx>
            <c:strRef>
              <c:f>Sheet1!$C$1</c:f>
              <c:strCache>
                <c:ptCount val="1"/>
                <c:pt idx="0">
                  <c:v>Homens</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Idade mediana na primeira relação sexual</c:v>
                </c:pt>
                <c:pt idx="1">
                  <c:v>Idade mediana no primeiro casamento</c:v>
                </c:pt>
              </c:strCache>
            </c:strRef>
          </c:cat>
          <c:val>
            <c:numRef>
              <c:f>Sheet1!$C$2:$C$3</c:f>
              <c:numCache>
                <c:formatCode>General</c:formatCode>
                <c:ptCount val="2"/>
                <c:pt idx="0">
                  <c:v>17.7</c:v>
                </c:pt>
                <c:pt idx="1">
                  <c:v>22.1</c:v>
                </c:pt>
              </c:numCache>
            </c:numRef>
          </c:val>
        </c:ser>
        <c:dLbls>
          <c:dLblPos val="outEnd"/>
          <c:showLegendKey val="0"/>
          <c:showVal val="1"/>
          <c:showCatName val="0"/>
          <c:showSerName val="0"/>
          <c:showPercent val="0"/>
          <c:showBubbleSize val="0"/>
        </c:dLbls>
        <c:gapWidth val="200"/>
        <c:axId val="416424224"/>
        <c:axId val="405980448"/>
      </c:barChart>
      <c:catAx>
        <c:axId val="41642422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05980448"/>
        <c:crosses val="autoZero"/>
        <c:auto val="1"/>
        <c:lblAlgn val="ctr"/>
        <c:lblOffset val="100"/>
        <c:noMultiLvlLbl val="0"/>
      </c:catAx>
      <c:valAx>
        <c:axId val="405980448"/>
        <c:scaling>
          <c:orientation val="minMax"/>
          <c:max val="35"/>
          <c:min val="0"/>
        </c:scaling>
        <c:delete val="1"/>
        <c:axPos val="l"/>
        <c:majorGridlines>
          <c:spPr>
            <a:ln w="9525" cap="flat" cmpd="sng" algn="ctr">
              <a:noFill/>
              <a:round/>
            </a:ln>
            <a:effectLst/>
          </c:spPr>
        </c:majorGridlines>
        <c:numFmt formatCode="General" sourceLinked="1"/>
        <c:majorTickMark val="out"/>
        <c:minorTickMark val="none"/>
        <c:tickLblPos val="nextTo"/>
        <c:crossAx val="416424224"/>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Mulheres</c:v>
                </c:pt>
              </c:strCache>
            </c:strRef>
          </c:tx>
          <c:spPr>
            <a:solidFill>
              <a:schemeClr val="bg2"/>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15 anos</c:v>
                </c:pt>
                <c:pt idx="1">
                  <c:v>18 anos</c:v>
                </c:pt>
              </c:strCache>
            </c:strRef>
          </c:cat>
          <c:val>
            <c:numRef>
              <c:f>Sheet1!$B$2:$B$3</c:f>
              <c:numCache>
                <c:formatCode>General</c:formatCode>
                <c:ptCount val="2"/>
                <c:pt idx="0">
                  <c:v>22</c:v>
                </c:pt>
                <c:pt idx="1">
                  <c:v>64</c:v>
                </c:pt>
              </c:numCache>
            </c:numRef>
          </c:val>
        </c:ser>
        <c:ser>
          <c:idx val="1"/>
          <c:order val="1"/>
          <c:tx>
            <c:strRef>
              <c:f>Sheet1!$C$1</c:f>
              <c:strCache>
                <c:ptCount val="1"/>
                <c:pt idx="0">
                  <c:v>Homens</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15 anos</c:v>
                </c:pt>
                <c:pt idx="1">
                  <c:v>18 anos</c:v>
                </c:pt>
              </c:strCache>
            </c:strRef>
          </c:cat>
          <c:val>
            <c:numRef>
              <c:f>Sheet1!$C$2:$C$3</c:f>
              <c:numCache>
                <c:formatCode>General</c:formatCode>
                <c:ptCount val="2"/>
                <c:pt idx="0">
                  <c:v>14</c:v>
                </c:pt>
                <c:pt idx="1">
                  <c:v>54</c:v>
                </c:pt>
              </c:numCache>
            </c:numRef>
          </c:val>
        </c:ser>
        <c:dLbls>
          <c:showLegendKey val="0"/>
          <c:showVal val="0"/>
          <c:showCatName val="0"/>
          <c:showSerName val="0"/>
          <c:showPercent val="0"/>
          <c:showBubbleSize val="0"/>
        </c:dLbls>
        <c:gapWidth val="200"/>
        <c:axId val="405979272"/>
        <c:axId val="405980056"/>
      </c:barChart>
      <c:catAx>
        <c:axId val="4059792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05980056"/>
        <c:crosses val="autoZero"/>
        <c:auto val="1"/>
        <c:lblAlgn val="ctr"/>
        <c:lblOffset val="100"/>
        <c:noMultiLvlLbl val="0"/>
      </c:catAx>
      <c:valAx>
        <c:axId val="405980056"/>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405979272"/>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Sheet1!$A$2</c:f>
              <c:strCache>
                <c:ptCount val="1"/>
                <c:pt idx="0">
                  <c:v>Ter outro brevemente</c:v>
                </c:pt>
              </c:strCache>
            </c:strRef>
          </c:tx>
          <c:spPr>
            <a:solidFill>
              <a:schemeClr val="accent2">
                <a:lumMod val="50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Sheet1!$B$1</c:f>
              <c:strCache>
                <c:ptCount val="1"/>
                <c:pt idx="0">
                  <c:v>Mulheres</c:v>
                </c:pt>
              </c:strCache>
            </c:strRef>
          </c:cat>
          <c:val>
            <c:numRef>
              <c:f>Sheet1!$B$2</c:f>
              <c:numCache>
                <c:formatCode>General</c:formatCode>
                <c:ptCount val="1"/>
                <c:pt idx="0">
                  <c:v>22</c:v>
                </c:pt>
              </c:numCache>
            </c:numRef>
          </c:val>
        </c:ser>
        <c:ser>
          <c:idx val="1"/>
          <c:order val="1"/>
          <c:tx>
            <c:strRef>
              <c:f>Sheet1!$A$3</c:f>
              <c:strCache>
                <c:ptCount val="1"/>
                <c:pt idx="0">
                  <c:v>Ter outro mais tarde</c:v>
                </c:pt>
              </c:strCache>
            </c:strRef>
          </c:tx>
          <c:spPr>
            <a:solidFill>
              <a:schemeClr val="accent2">
                <a:lumMod val="75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Sheet1!$B$1</c:f>
              <c:strCache>
                <c:ptCount val="1"/>
                <c:pt idx="0">
                  <c:v>Mulheres</c:v>
                </c:pt>
              </c:strCache>
            </c:strRef>
          </c:cat>
          <c:val>
            <c:numRef>
              <c:f>Sheet1!$B$3</c:f>
              <c:numCache>
                <c:formatCode>General</c:formatCode>
                <c:ptCount val="1"/>
                <c:pt idx="0">
                  <c:v>32</c:v>
                </c:pt>
              </c:numCache>
            </c:numRef>
          </c:val>
        </c:ser>
        <c:ser>
          <c:idx val="2"/>
          <c:order val="2"/>
          <c:tx>
            <c:strRef>
              <c:f>Sheet1!$A$4</c:f>
              <c:strCache>
                <c:ptCount val="1"/>
                <c:pt idx="0">
                  <c:v>Ter outro, não sabe quando/Indecisa</c:v>
                </c:pt>
              </c:strCache>
            </c:strRef>
          </c:tx>
          <c:spPr>
            <a:solidFill>
              <a:schemeClr val="accent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invertIfNegative val="0"/>
          <c:dPt>
            <c:idx val="0"/>
            <c:invertIfNegative val="0"/>
            <c:bubble3D val="0"/>
            <c:spPr>
              <a:solidFill>
                <a:schemeClr val="accent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Sheet1!$B$1</c:f>
              <c:strCache>
                <c:ptCount val="1"/>
                <c:pt idx="0">
                  <c:v>Mulheres</c:v>
                </c:pt>
              </c:strCache>
            </c:strRef>
          </c:cat>
          <c:val>
            <c:numRef>
              <c:f>Sheet1!$B$4</c:f>
              <c:numCache>
                <c:formatCode>General</c:formatCode>
                <c:ptCount val="1"/>
                <c:pt idx="0">
                  <c:v>14</c:v>
                </c:pt>
              </c:numCache>
            </c:numRef>
          </c:val>
        </c:ser>
        <c:ser>
          <c:idx val="3"/>
          <c:order val="3"/>
          <c:tx>
            <c:strRef>
              <c:f>Sheet1!$A$5</c:f>
              <c:strCache>
                <c:ptCount val="1"/>
                <c:pt idx="0">
                  <c:v>Não quer mais/Esterilizada</c:v>
                </c:pt>
              </c:strCache>
            </c:strRef>
          </c:tx>
          <c:spPr>
            <a:solidFill>
              <a:schemeClr val="accent2">
                <a:lumMod val="60000"/>
                <a:lumOff val="40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invertIfNegative val="0"/>
          <c:dPt>
            <c:idx val="0"/>
            <c:invertIfNegative val="0"/>
            <c:bubble3D val="0"/>
            <c:spPr>
              <a:solidFill>
                <a:schemeClr val="accent2">
                  <a:lumMod val="60000"/>
                  <a:lumOff val="40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Sheet1!$B$1</c:f>
              <c:strCache>
                <c:ptCount val="1"/>
                <c:pt idx="0">
                  <c:v>Mulheres</c:v>
                </c:pt>
              </c:strCache>
            </c:strRef>
          </c:cat>
          <c:val>
            <c:numRef>
              <c:f>Sheet1!$B$5</c:f>
              <c:numCache>
                <c:formatCode>General</c:formatCode>
                <c:ptCount val="1"/>
                <c:pt idx="0">
                  <c:v>27</c:v>
                </c:pt>
              </c:numCache>
            </c:numRef>
          </c:val>
        </c:ser>
        <c:ser>
          <c:idx val="4"/>
          <c:order val="4"/>
          <c:tx>
            <c:strRef>
              <c:f>Sheet1!$A$6</c:f>
              <c:strCache>
                <c:ptCount val="1"/>
                <c:pt idx="0">
                  <c:v>Declarou-se infecunda</c:v>
                </c:pt>
              </c:strCache>
            </c:strRef>
          </c:tx>
          <c:spPr>
            <a:solidFill>
              <a:schemeClr val="accent2">
                <a:lumMod val="20000"/>
                <a:lumOff val="80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invertIfNegative val="0"/>
          <c:dPt>
            <c:idx val="0"/>
            <c:invertIfNegative val="0"/>
            <c:bubble3D val="0"/>
            <c:spPr>
              <a:solidFill>
                <a:schemeClr val="accent2">
                  <a:lumMod val="20000"/>
                  <a:lumOff val="80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Sheet1!$B$1</c:f>
              <c:strCache>
                <c:ptCount val="1"/>
                <c:pt idx="0">
                  <c:v>Mulheres</c:v>
                </c:pt>
              </c:strCache>
            </c:strRef>
          </c:cat>
          <c:val>
            <c:numRef>
              <c:f>Sheet1!$B$6</c:f>
              <c:numCache>
                <c:formatCode>General</c:formatCode>
                <c:ptCount val="1"/>
                <c:pt idx="0">
                  <c:v>4</c:v>
                </c:pt>
              </c:numCache>
            </c:numRef>
          </c:val>
        </c:ser>
        <c:dLbls>
          <c:showLegendKey val="0"/>
          <c:showVal val="0"/>
          <c:showCatName val="0"/>
          <c:showSerName val="0"/>
          <c:showPercent val="0"/>
          <c:showBubbleSize val="0"/>
        </c:dLbls>
        <c:gapWidth val="100"/>
        <c:overlap val="100"/>
        <c:axId val="405978096"/>
        <c:axId val="405979664"/>
      </c:barChart>
      <c:catAx>
        <c:axId val="405978096"/>
        <c:scaling>
          <c:orientation val="minMax"/>
        </c:scaling>
        <c:delete val="0"/>
        <c:axPos val="b"/>
        <c:numFmt formatCode="General" sourceLinked="1"/>
        <c:majorTickMark val="none"/>
        <c:minorTickMark val="none"/>
        <c:tickLblPos val="nextTo"/>
        <c:spPr>
          <a:noFill/>
          <a:ln w="12700"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05979664"/>
        <c:crosses val="autoZero"/>
        <c:auto val="1"/>
        <c:lblAlgn val="ctr"/>
        <c:lblOffset val="100"/>
        <c:noMultiLvlLbl val="0"/>
      </c:catAx>
      <c:valAx>
        <c:axId val="405979664"/>
        <c:scaling>
          <c:orientation val="minMax"/>
          <c:max val="100"/>
        </c:scaling>
        <c:delete val="1"/>
        <c:axPos val="l"/>
        <c:numFmt formatCode="General" sourceLinked="1"/>
        <c:majorTickMark val="out"/>
        <c:minorTickMark val="none"/>
        <c:tickLblPos val="nextTo"/>
        <c:crossAx val="405978096"/>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ln>
              <a:noFill/>
            </a:ln>
            <a:scene3d>
              <a:camera prst="orthographicFront"/>
              <a:lightRig rig="threePt" dir="t">
                <a:rot lat="0" lon="0" rev="1200000"/>
              </a:lightRig>
            </a:scene3d>
            <a:sp3d>
              <a:bevelT w="63500" h="25400"/>
            </a:sp3d>
          </c:spPr>
          <c:dPt>
            <c:idx val="0"/>
            <c:bubble3D val="0"/>
            <c:spPr>
              <a:solidFill>
                <a:schemeClr val="tx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1"/>
            <c:bubble3D val="0"/>
            <c:spPr>
              <a:solidFill>
                <a:schemeClr val="bg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2"/>
            <c:bubble3D val="0"/>
            <c:spPr>
              <a:solidFill>
                <a:schemeClr val="accent1"/>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Lbls>
            <c:dLbl>
              <c:idx val="0"/>
              <c:layout>
                <c:manualLayout>
                  <c:x val="-0.17917087707786528"/>
                  <c:y val="-0.12370859875545304"/>
                </c:manualLayout>
              </c:layout>
              <c:tx>
                <c:rich>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fld id="{78EDB6C7-0B1E-43E0-9E58-CC44AC3A110A}" type="CATEGORYNAME">
                      <a:rPr lang="en-US" dirty="0">
                        <a:solidFill>
                          <a:schemeClr val="bg1"/>
                        </a:solidFill>
                      </a:rPr>
                      <a:pPr>
                        <a:defRPr sz="1800" b="1">
                          <a:solidFill>
                            <a:schemeClr val="tx1"/>
                          </a:solidFill>
                        </a:defRPr>
                      </a:pPr>
                      <a:t>[CATEGORY NAME]</a:t>
                    </a:fld>
                    <a:r>
                      <a:rPr lang="en-US" baseline="0" dirty="0">
                        <a:solidFill>
                          <a:schemeClr val="bg1"/>
                        </a:solidFill>
                      </a:rPr>
                      <a:t>
</a:t>
                    </a:r>
                    <a:fld id="{B40DE55B-45B2-4E35-A029-AC5B827E1893}" type="PERCENTAGE">
                      <a:rPr lang="en-US" baseline="0" dirty="0">
                        <a:solidFill>
                          <a:schemeClr val="bg1"/>
                        </a:solidFill>
                      </a:rPr>
                      <a:pPr>
                        <a:defRPr sz="1800" b="1">
                          <a:solidFill>
                            <a:schemeClr val="tx1"/>
                          </a:solidFill>
                        </a:defRPr>
                      </a:pPr>
                      <a:t>[PERCENTAGE]</a:t>
                    </a:fld>
                    <a:endParaRPr lang="en-US" baseline="0" dirty="0">
                      <a:solidFill>
                        <a:schemeClr val="bg1"/>
                      </a:solidFill>
                    </a:endParaRPr>
                  </a:p>
                </c:rich>
              </c:tx>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15:layout/>
                  <c15:dlblFieldTable/>
                  <c15:showDataLabelsRange val="0"/>
                </c:ext>
              </c:extLst>
            </c:dLbl>
            <c:dLbl>
              <c:idx val="1"/>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dLbl>
            <c:dLbl>
              <c:idx val="2"/>
              <c:layout/>
              <c:tx>
                <c:rich>
                  <a:bodyPr/>
                  <a:lstStyle/>
                  <a:p>
                    <a:fld id="{57FF8B73-261E-496C-B996-04FAC785B7C3}" type="CATEGORYNAME">
                      <a:rPr lang="pt-BR">
                        <a:solidFill>
                          <a:schemeClr val="tx1"/>
                        </a:solidFill>
                      </a:rPr>
                      <a:pPr/>
                      <a:t>[CATEGORY NAME]</a:t>
                    </a:fld>
                    <a:r>
                      <a:rPr lang="pt-BR" baseline="0" dirty="0">
                        <a:solidFill>
                          <a:schemeClr val="tx1"/>
                        </a:solidFill>
                      </a:rPr>
                      <a:t>
</a:t>
                    </a:r>
                    <a:fld id="{F958397D-4333-40E8-B7D5-8A285EB5A2EE}" type="PERCENTAGE">
                      <a:rPr lang="pt-BR" baseline="0">
                        <a:solidFill>
                          <a:schemeClr val="tx1"/>
                        </a:solidFill>
                      </a:rPr>
                      <a:pPr/>
                      <a:t>[PERCENTAGE]</a:t>
                    </a:fld>
                    <a:endParaRPr lang="pt-BR" baseline="0" dirty="0">
                      <a:solidFill>
                        <a:schemeClr val="tx1"/>
                      </a:solidFill>
                    </a:endParaRPr>
                  </a:p>
                </c:rich>
              </c:tx>
              <c:dLblPos val="bestFit"/>
              <c:showLegendKey val="0"/>
              <c:showVal val="0"/>
              <c:showCatName val="1"/>
              <c:showSerName val="0"/>
              <c:showPercent val="1"/>
              <c:showBubbleSize val="0"/>
              <c:extLst>
                <c:ext xmlns:c15="http://schemas.microsoft.com/office/drawing/2012/chart" uri="{CE6537A1-D6FC-4f65-9D91-7224C49458BB}">
                  <c15:layout/>
                  <c15:dlblFieldTable/>
                  <c15:showDataLabelsRange val="0"/>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Queria nesse momento</c:v>
                </c:pt>
                <c:pt idx="1">
                  <c:v>Queria mais tarde</c:v>
                </c:pt>
                <c:pt idx="2">
                  <c:v>Não queria ter mais</c:v>
                </c:pt>
              </c:strCache>
            </c:strRef>
          </c:cat>
          <c:val>
            <c:numRef>
              <c:f>Sheet1!$B$2:$B$4</c:f>
              <c:numCache>
                <c:formatCode>General</c:formatCode>
                <c:ptCount val="3"/>
                <c:pt idx="0">
                  <c:v>78</c:v>
                </c:pt>
                <c:pt idx="1">
                  <c:v>17</c:v>
                </c:pt>
                <c:pt idx="2">
                  <c:v>5</c:v>
                </c:pt>
              </c:numCache>
            </c:numRef>
          </c:val>
        </c:ser>
        <c:dLbls>
          <c:dLblPos val="inEnd"/>
          <c:showLegendKey val="0"/>
          <c:showVal val="1"/>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
          <c:w val="0.96615997056377678"/>
          <c:h val="0.8008973614692606"/>
        </c:manualLayout>
      </c:layout>
      <c:barChart>
        <c:barDir val="col"/>
        <c:grouping val="clustered"/>
        <c:varyColors val="0"/>
        <c:ser>
          <c:idx val="0"/>
          <c:order val="0"/>
          <c:tx>
            <c:strRef>
              <c:f>Sheet1!$B$1</c:f>
              <c:strCache>
                <c:ptCount val="1"/>
                <c:pt idx="0">
                  <c:v>Mulheres actualmente casadas</c:v>
                </c:pt>
              </c:strCache>
            </c:strRef>
          </c:tx>
          <c:spPr>
            <a:solidFill>
              <a:schemeClr val="tx2"/>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Algum método</c:v>
                </c:pt>
                <c:pt idx="1">
                  <c:v>Algum método moderno</c:v>
                </c:pt>
                <c:pt idx="2">
                  <c:v>Injecções contraceptivas</c:v>
                </c:pt>
                <c:pt idx="3">
                  <c:v>Pílula</c:v>
                </c:pt>
                <c:pt idx="4">
                  <c:v>Preservativo masculino</c:v>
                </c:pt>
                <c:pt idx="5">
                  <c:v>Algum método tradicional</c:v>
                </c:pt>
              </c:strCache>
            </c:strRef>
          </c:cat>
          <c:val>
            <c:numRef>
              <c:f>Sheet1!$B$2:$B$7</c:f>
              <c:numCache>
                <c:formatCode>General</c:formatCode>
                <c:ptCount val="6"/>
                <c:pt idx="0">
                  <c:v>27</c:v>
                </c:pt>
                <c:pt idx="1">
                  <c:v>25</c:v>
                </c:pt>
                <c:pt idx="2">
                  <c:v>13</c:v>
                </c:pt>
                <c:pt idx="3">
                  <c:v>6</c:v>
                </c:pt>
                <c:pt idx="4">
                  <c:v>2</c:v>
                </c:pt>
                <c:pt idx="5">
                  <c:v>2</c:v>
                </c:pt>
              </c:numCache>
            </c:numRef>
          </c:val>
        </c:ser>
        <c:ser>
          <c:idx val="1"/>
          <c:order val="1"/>
          <c:tx>
            <c:strRef>
              <c:f>Sheet1!$C$1</c:f>
              <c:strCache>
                <c:ptCount val="1"/>
                <c:pt idx="0">
                  <c:v>Mulheres não casadas mas sexualmente activas</c:v>
                </c:pt>
              </c:strCache>
            </c:strRef>
          </c:tx>
          <c:spPr>
            <a:solidFill>
              <a:schemeClr val="bg2"/>
            </a:solidFill>
            <a:ln>
              <a:noFill/>
            </a:ln>
            <a:effectLst/>
            <a:scene3d>
              <a:camera prst="orthographicFront"/>
              <a:lightRig rig="threePt" dir="t">
                <a:rot lat="0" lon="0" rev="1200000"/>
              </a:lightRig>
            </a:scene3d>
            <a:sp3d>
              <a:bevelT w="63500" h="25400"/>
            </a:sp3d>
          </c:spPr>
          <c:invertIfNegative val="0"/>
          <c:dLbls>
            <c:dLbl>
              <c:idx val="5"/>
              <c:tx>
                <c:rich>
                  <a:bodyPr/>
                  <a:lstStyle/>
                  <a:p>
                    <a:r>
                      <a:rPr lang="en-US" dirty="0" smtClean="0"/>
                      <a:t>&lt;1</a:t>
                    </a:r>
                    <a:endParaRPr lang="en-US" dirty="0"/>
                  </a:p>
                </c:rich>
              </c:tx>
              <c:dLblPos val="outEnd"/>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Algum método</c:v>
                </c:pt>
                <c:pt idx="1">
                  <c:v>Algum método moderno</c:v>
                </c:pt>
                <c:pt idx="2">
                  <c:v>Injecções contraceptivas</c:v>
                </c:pt>
                <c:pt idx="3">
                  <c:v>Pílula</c:v>
                </c:pt>
                <c:pt idx="4">
                  <c:v>Preservativo masculino</c:v>
                </c:pt>
                <c:pt idx="5">
                  <c:v>Algum método tradicional</c:v>
                </c:pt>
              </c:strCache>
            </c:strRef>
          </c:cat>
          <c:val>
            <c:numRef>
              <c:f>Sheet1!$C$2:$C$7</c:f>
              <c:numCache>
                <c:formatCode>General</c:formatCode>
                <c:ptCount val="6"/>
                <c:pt idx="0">
                  <c:v>50</c:v>
                </c:pt>
                <c:pt idx="1">
                  <c:v>50</c:v>
                </c:pt>
                <c:pt idx="2">
                  <c:v>13</c:v>
                </c:pt>
                <c:pt idx="3">
                  <c:v>11</c:v>
                </c:pt>
                <c:pt idx="4">
                  <c:v>20</c:v>
                </c:pt>
                <c:pt idx="5">
                  <c:v>0</c:v>
                </c:pt>
              </c:numCache>
            </c:numRef>
          </c:val>
        </c:ser>
        <c:dLbls>
          <c:showLegendKey val="0"/>
          <c:showVal val="0"/>
          <c:showCatName val="0"/>
          <c:showSerName val="0"/>
          <c:showPercent val="0"/>
          <c:showBubbleSize val="0"/>
        </c:dLbls>
        <c:gapWidth val="120"/>
        <c:axId val="277068416"/>
        <c:axId val="277069984"/>
      </c:barChart>
      <c:catAx>
        <c:axId val="2770684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277069984"/>
        <c:crosses val="autoZero"/>
        <c:auto val="1"/>
        <c:lblAlgn val="ctr"/>
        <c:lblOffset val="100"/>
        <c:noMultiLvlLbl val="0"/>
      </c:catAx>
      <c:valAx>
        <c:axId val="277069984"/>
        <c:scaling>
          <c:orientation val="minMax"/>
          <c:max val="110"/>
          <c:min val="0"/>
        </c:scaling>
        <c:delete val="1"/>
        <c:axPos val="l"/>
        <c:majorGridlines>
          <c:spPr>
            <a:ln w="9525" cap="flat" cmpd="sng" algn="ctr">
              <a:noFill/>
              <a:round/>
            </a:ln>
            <a:effectLst/>
          </c:spPr>
        </c:majorGridlines>
        <c:numFmt formatCode="General" sourceLinked="1"/>
        <c:majorTickMark val="out"/>
        <c:minorTickMark val="none"/>
        <c:tickLblPos val="nextTo"/>
        <c:crossAx val="277068416"/>
        <c:crosses val="autoZero"/>
        <c:crossBetween val="between"/>
      </c:valAx>
      <c:spPr>
        <a:noFill/>
        <a:ln>
          <a:noFill/>
        </a:ln>
        <a:effectLst/>
      </c:spPr>
    </c:plotArea>
    <c:legend>
      <c:legendPos val="t"/>
      <c:layout>
        <c:manualLayout>
          <c:xMode val="edge"/>
          <c:yMode val="edge"/>
          <c:x val="0"/>
          <c:y val="1.428996859207428E-2"/>
          <c:w val="0.99879720276671213"/>
          <c:h val="0.12863447160496977"/>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004831952821754E-2"/>
          <c:y val="0"/>
          <c:w val="0.96599033609435647"/>
          <c:h val="0.87550801970145853"/>
        </c:manualLayout>
      </c:layout>
      <c:barChart>
        <c:barDir val="col"/>
        <c:grouping val="clustered"/>
        <c:varyColors val="0"/>
        <c:ser>
          <c:idx val="0"/>
          <c:order val="0"/>
          <c:tx>
            <c:strRef>
              <c:f>Sheet1!$B$1</c:f>
              <c:strCache>
                <c:ptCount val="1"/>
                <c:pt idx="0">
                  <c:v>Column1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tx2"/>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1"/>
              </a:solidFill>
              <a:ln>
                <a:noFill/>
              </a:ln>
              <a:effectLst/>
              <a:scene3d>
                <a:camera prst="orthographicFront"/>
                <a:lightRig rig="threePt" dir="t">
                  <a:rot lat="0" lon="0" rev="1200000"/>
                </a:lightRig>
              </a:scene3d>
              <a:sp3d>
                <a:bevelT w="63500" h="25400"/>
              </a:sp3d>
            </c:spPr>
          </c:dPt>
          <c:dPt>
            <c:idx val="2"/>
            <c:invertIfNegative val="0"/>
            <c:bubble3D val="0"/>
            <c:spPr>
              <a:solidFill>
                <a:schemeClr val="bg2"/>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Urbana</c:v>
                </c:pt>
                <c:pt idx="2">
                  <c:v>Rural</c:v>
                </c:pt>
              </c:strCache>
            </c:strRef>
          </c:cat>
          <c:val>
            <c:numRef>
              <c:f>Sheet1!$B$2:$B$4</c:f>
              <c:numCache>
                <c:formatCode>General</c:formatCode>
                <c:ptCount val="3"/>
                <c:pt idx="0">
                  <c:v>25</c:v>
                </c:pt>
                <c:pt idx="1">
                  <c:v>34</c:v>
                </c:pt>
                <c:pt idx="2">
                  <c:v>22</c:v>
                </c:pt>
              </c:numCache>
            </c:numRef>
          </c:val>
        </c:ser>
        <c:dLbls>
          <c:showLegendKey val="0"/>
          <c:showVal val="0"/>
          <c:showCatName val="0"/>
          <c:showSerName val="0"/>
          <c:showPercent val="0"/>
          <c:showBubbleSize val="0"/>
        </c:dLbls>
        <c:gapWidth val="100"/>
        <c:axId val="277063712"/>
        <c:axId val="277067240"/>
      </c:barChart>
      <c:catAx>
        <c:axId val="2770637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77067240"/>
        <c:crosses val="autoZero"/>
        <c:auto val="1"/>
        <c:lblAlgn val="ctr"/>
        <c:lblOffset val="100"/>
        <c:noMultiLvlLbl val="0"/>
      </c:catAx>
      <c:valAx>
        <c:axId val="277067240"/>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2770637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Nenhum</c:v>
                </c:pt>
                <c:pt idx="1">
                  <c:v>Primário</c:v>
                </c:pt>
                <c:pt idx="2">
                  <c:v>Secundário/Superior</c:v>
                </c:pt>
              </c:strCache>
            </c:strRef>
          </c:cat>
          <c:val>
            <c:numRef>
              <c:f>Sheet1!$B$2:$B$4</c:f>
              <c:numCache>
                <c:formatCode>General</c:formatCode>
                <c:ptCount val="3"/>
                <c:pt idx="0">
                  <c:v>18</c:v>
                </c:pt>
                <c:pt idx="1">
                  <c:v>25</c:v>
                </c:pt>
                <c:pt idx="2">
                  <c:v>39</c:v>
                </c:pt>
              </c:numCache>
            </c:numRef>
          </c:val>
        </c:ser>
        <c:dLbls>
          <c:showLegendKey val="0"/>
          <c:showVal val="0"/>
          <c:showCatName val="0"/>
          <c:showSerName val="0"/>
          <c:showPercent val="0"/>
          <c:showBubbleSize val="0"/>
        </c:dLbls>
        <c:gapWidth val="100"/>
        <c:axId val="277068024"/>
        <c:axId val="277069592"/>
      </c:barChart>
      <c:catAx>
        <c:axId val="27706802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77069592"/>
        <c:crosses val="autoZero"/>
        <c:auto val="1"/>
        <c:lblAlgn val="ctr"/>
        <c:lblOffset val="100"/>
        <c:noMultiLvlLbl val="0"/>
      </c:catAx>
      <c:valAx>
        <c:axId val="277069592"/>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2770680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bg2"/>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Mais baixo</c:v>
                </c:pt>
                <c:pt idx="1">
                  <c:v>Segundo</c:v>
                </c:pt>
                <c:pt idx="2">
                  <c:v>Médio</c:v>
                </c:pt>
                <c:pt idx="3">
                  <c:v>Quarto</c:v>
                </c:pt>
                <c:pt idx="4">
                  <c:v>Mais elevado</c:v>
                </c:pt>
              </c:strCache>
            </c:strRef>
          </c:cat>
          <c:val>
            <c:numRef>
              <c:f>Sheet1!$B$2:$B$6</c:f>
              <c:numCache>
                <c:formatCode>General</c:formatCode>
                <c:ptCount val="5"/>
                <c:pt idx="0">
                  <c:v>17</c:v>
                </c:pt>
                <c:pt idx="1">
                  <c:v>17</c:v>
                </c:pt>
                <c:pt idx="2">
                  <c:v>20</c:v>
                </c:pt>
                <c:pt idx="3">
                  <c:v>31</c:v>
                </c:pt>
                <c:pt idx="4">
                  <c:v>43</c:v>
                </c:pt>
              </c:numCache>
            </c:numRef>
          </c:val>
        </c:ser>
        <c:dLbls>
          <c:showLegendKey val="0"/>
          <c:showVal val="0"/>
          <c:showCatName val="0"/>
          <c:showSerName val="0"/>
          <c:showPercent val="0"/>
          <c:showBubbleSize val="0"/>
        </c:dLbls>
        <c:gapWidth val="100"/>
        <c:axId val="277062928"/>
        <c:axId val="277068808"/>
      </c:barChart>
      <c:catAx>
        <c:axId val="27706292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77068808"/>
        <c:crosses val="autoZero"/>
        <c:auto val="1"/>
        <c:lblAlgn val="ctr"/>
        <c:lblOffset val="100"/>
        <c:noMultiLvlLbl val="0"/>
      </c:catAx>
      <c:valAx>
        <c:axId val="277068808"/>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2770629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42673107890499E-2"/>
          <c:y val="2.6410564225690276E-2"/>
          <c:w val="0.96457326892109496"/>
          <c:h val="0.87778714635460486"/>
        </c:manualLayout>
      </c:layout>
      <c:barChart>
        <c:barDir val="col"/>
        <c:grouping val="clustered"/>
        <c:varyColors val="0"/>
        <c:ser>
          <c:idx val="0"/>
          <c:order val="0"/>
          <c:tx>
            <c:strRef>
              <c:f>Sheet1!$B$1</c:f>
              <c:strCache>
                <c:ptCount val="1"/>
                <c:pt idx="0">
                  <c:v>IDS 2011</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2"/>
              </a:solidFill>
              <a:ln>
                <a:noFill/>
              </a:ln>
              <a:effectLst/>
              <a:scene3d>
                <a:camera prst="orthographicFront"/>
                <a:lightRig rig="threePt" dir="t">
                  <a:rot lat="0" lon="0" rev="1200000"/>
                </a:lightRig>
              </a:scene3d>
              <a:sp3d>
                <a:bevelT w="63500" h="25400"/>
              </a:sp3d>
            </c:spPr>
          </c:dPt>
          <c:dLbls>
            <c:dLbl>
              <c:idx val="2"/>
              <c:tx>
                <c:rich>
                  <a:bodyPr/>
                  <a:lstStyle/>
                  <a:p>
                    <a:r>
                      <a:rPr lang="en-US" smtClean="0"/>
                      <a:t>&lt;1</a:t>
                    </a:r>
                    <a:endParaRPr lang="en-US" dirty="0"/>
                  </a:p>
                </c:rich>
              </c:tx>
              <c:dLblPos val="outEnd"/>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Algum método</c:v>
                </c:pt>
                <c:pt idx="1">
                  <c:v>Algum método moderno</c:v>
                </c:pt>
                <c:pt idx="2">
                  <c:v>Algum método tradicional</c:v>
                </c:pt>
              </c:strCache>
            </c:strRef>
          </c:cat>
          <c:val>
            <c:numRef>
              <c:f>Sheet1!$B$2:$B$4</c:f>
              <c:numCache>
                <c:formatCode>General</c:formatCode>
                <c:ptCount val="3"/>
                <c:pt idx="0">
                  <c:v>12</c:v>
                </c:pt>
                <c:pt idx="1">
                  <c:v>11</c:v>
                </c:pt>
                <c:pt idx="2">
                  <c:v>0</c:v>
                </c:pt>
              </c:numCache>
            </c:numRef>
          </c:val>
        </c:ser>
        <c:ser>
          <c:idx val="1"/>
          <c:order val="1"/>
          <c:tx>
            <c:strRef>
              <c:f>Sheet1!$C$1</c:f>
              <c:strCache>
                <c:ptCount val="1"/>
                <c:pt idx="0">
                  <c:v>IMASIDA 2015</c:v>
                </c:pt>
              </c:strCache>
            </c:strRef>
          </c:tx>
          <c:spPr>
            <a:solidFill>
              <a:schemeClr val="tx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Algum método</c:v>
                </c:pt>
                <c:pt idx="1">
                  <c:v>Algum método moderno</c:v>
                </c:pt>
                <c:pt idx="2">
                  <c:v>Algum método tradicional</c:v>
                </c:pt>
              </c:strCache>
            </c:strRef>
          </c:cat>
          <c:val>
            <c:numRef>
              <c:f>Sheet1!$C$2:$C$4</c:f>
              <c:numCache>
                <c:formatCode>General</c:formatCode>
                <c:ptCount val="3"/>
                <c:pt idx="0">
                  <c:v>27</c:v>
                </c:pt>
                <c:pt idx="1">
                  <c:v>25</c:v>
                </c:pt>
                <c:pt idx="2">
                  <c:v>2</c:v>
                </c:pt>
              </c:numCache>
            </c:numRef>
          </c:val>
        </c:ser>
        <c:dLbls>
          <c:showLegendKey val="0"/>
          <c:showVal val="0"/>
          <c:showCatName val="0"/>
          <c:showSerName val="0"/>
          <c:showPercent val="0"/>
          <c:showBubbleSize val="0"/>
        </c:dLbls>
        <c:gapWidth val="100"/>
        <c:axId val="277065280"/>
        <c:axId val="277066456"/>
      </c:barChart>
      <c:catAx>
        <c:axId val="2770652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77066456"/>
        <c:crosses val="autoZero"/>
        <c:auto val="1"/>
        <c:lblAlgn val="ctr"/>
        <c:lblOffset val="100"/>
        <c:noMultiLvlLbl val="0"/>
      </c:catAx>
      <c:valAx>
        <c:axId val="277066456"/>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277065280"/>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Column1</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tx2"/>
              </a:solidFill>
              <a:ln>
                <a:noFill/>
              </a:ln>
              <a:effectLst/>
              <a:scene3d>
                <a:camera prst="orthographicFront"/>
                <a:lightRig rig="threePt" dir="t">
                  <a:rot lat="0" lon="0" rev="1200000"/>
                </a:lightRig>
              </a:scene3d>
              <a:sp3d>
                <a:bevelT w="63500" h="25400"/>
              </a:sp3d>
            </c:spPr>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Moçambique IMASIDA 2015</c:v>
                </c:pt>
                <c:pt idx="1">
                  <c:v>Tanzânia IDS/IIM 2015-2016</c:v>
                </c:pt>
                <c:pt idx="2">
                  <c:v>Zâmbia IDS 2013-2014</c:v>
                </c:pt>
                <c:pt idx="3">
                  <c:v>Malawi IDS 2015-2016</c:v>
                </c:pt>
                <c:pt idx="4">
                  <c:v>África do Sul IDS 2016*</c:v>
                </c:pt>
                <c:pt idx="5">
                  <c:v>Zimbábue IDS 2015</c:v>
                </c:pt>
              </c:strCache>
            </c:strRef>
          </c:cat>
          <c:val>
            <c:numRef>
              <c:f>Sheet1!$B$2:$B$7</c:f>
              <c:numCache>
                <c:formatCode>0.0</c:formatCode>
                <c:ptCount val="6"/>
                <c:pt idx="0">
                  <c:v>25</c:v>
                </c:pt>
                <c:pt idx="1">
                  <c:v>32</c:v>
                </c:pt>
                <c:pt idx="2" formatCode="General">
                  <c:v>45</c:v>
                </c:pt>
                <c:pt idx="3">
                  <c:v>58</c:v>
                </c:pt>
                <c:pt idx="4" formatCode="General">
                  <c:v>54</c:v>
                </c:pt>
                <c:pt idx="5">
                  <c:v>66</c:v>
                </c:pt>
              </c:numCache>
            </c:numRef>
          </c:val>
        </c:ser>
        <c:dLbls>
          <c:showLegendKey val="0"/>
          <c:showVal val="0"/>
          <c:showCatName val="0"/>
          <c:showSerName val="0"/>
          <c:showPercent val="0"/>
          <c:showBubbleSize val="0"/>
        </c:dLbls>
        <c:gapWidth val="100"/>
        <c:axId val="277067632"/>
        <c:axId val="277064104"/>
      </c:barChart>
      <c:catAx>
        <c:axId val="277067632"/>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77064104"/>
        <c:crosses val="autoZero"/>
        <c:auto val="1"/>
        <c:lblAlgn val="ctr"/>
        <c:lblOffset val="100"/>
        <c:noMultiLvlLbl val="0"/>
      </c:catAx>
      <c:valAx>
        <c:axId val="277064104"/>
        <c:scaling>
          <c:orientation val="minMax"/>
          <c:max val="100"/>
          <c:min val="0"/>
        </c:scaling>
        <c:delete val="1"/>
        <c:axPos val="b"/>
        <c:majorGridlines>
          <c:spPr>
            <a:ln w="9525" cap="flat" cmpd="sng" algn="ctr">
              <a:noFill/>
              <a:round/>
            </a:ln>
            <a:effectLst/>
          </c:spPr>
        </c:majorGridlines>
        <c:numFmt formatCode="0.0" sourceLinked="1"/>
        <c:majorTickMark val="out"/>
        <c:minorTickMark val="none"/>
        <c:tickLblPos val="nextTo"/>
        <c:crossAx val="2770676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Improved</c:v>
                </c:pt>
              </c:strCache>
            </c:strRef>
          </c:tx>
          <c:spPr>
            <a:solidFill>
              <a:schemeClr val="accent1"/>
            </a:solidFill>
            <a:ln>
              <a:noFill/>
            </a:ln>
            <a:effectLst/>
            <a:scene3d>
              <a:camera prst="orthographicFront"/>
              <a:lightRig rig="threePt" dir="t"/>
            </a:scene3d>
            <a:sp3d>
              <a:bevelT w="63500" h="25400"/>
            </a:sp3d>
          </c:spPr>
          <c:invertIfNegative val="0"/>
          <c:dPt>
            <c:idx val="0"/>
            <c:invertIfNegative val="0"/>
            <c:bubble3D val="0"/>
            <c:spPr>
              <a:solidFill>
                <a:schemeClr val="tx2"/>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1"/>
              </a:solidFill>
              <a:ln>
                <a:noFill/>
              </a:ln>
              <a:effectLst/>
              <a:scene3d>
                <a:camera prst="orthographicFront"/>
                <a:lightRig rig="threePt" dir="t">
                  <a:rot lat="0" lon="0" rev="1200000"/>
                </a:lightRig>
              </a:scene3d>
              <a:sp3d>
                <a:bevelT w="63500" h="25400"/>
              </a:sp3d>
            </c:spPr>
          </c:dPt>
          <c:dPt>
            <c:idx val="2"/>
            <c:invertIfNegative val="0"/>
            <c:bubble3D val="0"/>
            <c:spPr>
              <a:solidFill>
                <a:schemeClr val="bg2"/>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Urbana</c:v>
                </c:pt>
                <c:pt idx="2">
                  <c:v>Rural</c:v>
                </c:pt>
              </c:strCache>
            </c:strRef>
          </c:cat>
          <c:val>
            <c:numRef>
              <c:f>Sheet1!$B$2:$B$4</c:f>
              <c:numCache>
                <c:formatCode>General</c:formatCode>
                <c:ptCount val="3"/>
                <c:pt idx="0">
                  <c:v>24</c:v>
                </c:pt>
                <c:pt idx="1">
                  <c:v>68</c:v>
                </c:pt>
                <c:pt idx="2">
                  <c:v>5</c:v>
                </c:pt>
              </c:numCache>
            </c:numRef>
          </c:val>
        </c:ser>
        <c:dLbls>
          <c:showLegendKey val="0"/>
          <c:showVal val="0"/>
          <c:showCatName val="0"/>
          <c:showSerName val="0"/>
          <c:showPercent val="0"/>
          <c:showBubbleSize val="0"/>
        </c:dLbls>
        <c:gapWidth val="100"/>
        <c:axId val="405812376"/>
        <c:axId val="405812768"/>
      </c:barChart>
      <c:catAx>
        <c:axId val="4058123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05812768"/>
        <c:crosses val="autoZero"/>
        <c:auto val="1"/>
        <c:lblAlgn val="ctr"/>
        <c:lblOffset val="100"/>
        <c:noMultiLvlLbl val="0"/>
      </c:catAx>
      <c:valAx>
        <c:axId val="405812768"/>
        <c:scaling>
          <c:orientation val="minMax"/>
          <c:max val="100"/>
        </c:scaling>
        <c:delete val="1"/>
        <c:axPos val="l"/>
        <c:majorGridlines>
          <c:spPr>
            <a:ln w="9525" cap="flat" cmpd="sng" algn="ctr">
              <a:noFill/>
              <a:round/>
            </a:ln>
            <a:effectLst/>
          </c:spPr>
        </c:majorGridlines>
        <c:numFmt formatCode="General" sourceLinked="1"/>
        <c:majorTickMark val="out"/>
        <c:minorTickMark val="none"/>
        <c:tickLblPos val="nextTo"/>
        <c:crossAx val="4058123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0130719326654731E-2"/>
          <c:y val="2.7892237332791329E-2"/>
          <c:w val="0.9681605964019423"/>
          <c:h val="0.64804608588253476"/>
        </c:manualLayout>
      </c:layout>
      <c:barChart>
        <c:barDir val="col"/>
        <c:grouping val="clustered"/>
        <c:varyColors val="0"/>
        <c:ser>
          <c:idx val="0"/>
          <c:order val="0"/>
          <c:tx>
            <c:strRef>
              <c:f>Sheet1!$B$1</c:f>
              <c:strCache>
                <c:ptCount val="1"/>
                <c:pt idx="0">
                  <c:v>Column1</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tx2"/>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1"/>
              </a:solidFill>
              <a:ln>
                <a:noFill/>
              </a:ln>
              <a:effectLst/>
              <a:scene3d>
                <a:camera prst="orthographicFront"/>
                <a:lightRig rig="threePt" dir="t">
                  <a:rot lat="0" lon="0" rev="1200000"/>
                </a:lightRig>
              </a:scene3d>
              <a:sp3d>
                <a:bevelT w="63500" h="25400"/>
              </a:sp3d>
            </c:spPr>
          </c:dPt>
          <c:dPt>
            <c:idx val="2"/>
            <c:invertIfNegative val="0"/>
            <c:bubble3D val="0"/>
            <c:spPr>
              <a:solidFill>
                <a:schemeClr val="bg2"/>
              </a:solidFill>
              <a:ln>
                <a:noFill/>
              </a:ln>
              <a:effectLst/>
              <a:scene3d>
                <a:camera prst="orthographicFront"/>
                <a:lightRig rig="threePt" dir="t">
                  <a:rot lat="0" lon="0" rev="1200000"/>
                </a:lightRig>
              </a:scene3d>
              <a:sp3d>
                <a:bevelT w="63500" h="25400"/>
              </a:sp3d>
            </c:spPr>
          </c:dPt>
          <c:dPt>
            <c:idx val="3"/>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4"/>
            <c:invertIfNegative val="0"/>
            <c:bubble3D val="0"/>
            <c:spPr>
              <a:solidFill>
                <a:schemeClr val="accent5"/>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Necessidade não satisfeita</c:v>
                </c:pt>
                <c:pt idx="1">
                  <c:v>Necessidade satisfeita</c:v>
                </c:pt>
                <c:pt idx="2">
                  <c:v>Demanda total</c:v>
                </c:pt>
                <c:pt idx="3">
                  <c:v>Proporção de demanda satisfeita</c:v>
                </c:pt>
                <c:pt idx="4">
                  <c:v>Proporção de demanda satisfeita por métodos modernos</c:v>
                </c:pt>
              </c:strCache>
            </c:strRef>
          </c:cat>
          <c:val>
            <c:numRef>
              <c:f>Sheet1!$B$2:$B$6</c:f>
              <c:numCache>
                <c:formatCode>General</c:formatCode>
                <c:ptCount val="5"/>
                <c:pt idx="0">
                  <c:v>23</c:v>
                </c:pt>
                <c:pt idx="1">
                  <c:v>27</c:v>
                </c:pt>
                <c:pt idx="2">
                  <c:v>50</c:v>
                </c:pt>
                <c:pt idx="3">
                  <c:v>54</c:v>
                </c:pt>
                <c:pt idx="4">
                  <c:v>50</c:v>
                </c:pt>
              </c:numCache>
            </c:numRef>
          </c:val>
        </c:ser>
        <c:dLbls>
          <c:showLegendKey val="0"/>
          <c:showVal val="0"/>
          <c:showCatName val="0"/>
          <c:showSerName val="0"/>
          <c:showPercent val="0"/>
          <c:showBubbleSize val="0"/>
        </c:dLbls>
        <c:gapWidth val="100"/>
        <c:axId val="408255040"/>
        <c:axId val="408257392"/>
      </c:barChart>
      <c:catAx>
        <c:axId val="4082550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08257392"/>
        <c:crosses val="autoZero"/>
        <c:auto val="1"/>
        <c:lblAlgn val="ctr"/>
        <c:lblOffset val="100"/>
        <c:noMultiLvlLbl val="0"/>
      </c:catAx>
      <c:valAx>
        <c:axId val="408257392"/>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4082550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bg2"/>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Mais baixo</c:v>
                </c:pt>
                <c:pt idx="1">
                  <c:v>Segundo</c:v>
                </c:pt>
                <c:pt idx="2">
                  <c:v>Médio</c:v>
                </c:pt>
                <c:pt idx="3">
                  <c:v>Quarto</c:v>
                </c:pt>
                <c:pt idx="4">
                  <c:v>Mais elevado</c:v>
                </c:pt>
              </c:strCache>
            </c:strRef>
          </c:cat>
          <c:val>
            <c:numRef>
              <c:f>Sheet1!$B$2:$B$6</c:f>
              <c:numCache>
                <c:formatCode>General</c:formatCode>
                <c:ptCount val="5"/>
                <c:pt idx="0">
                  <c:v>38</c:v>
                </c:pt>
                <c:pt idx="1">
                  <c:v>39</c:v>
                </c:pt>
                <c:pt idx="2">
                  <c:v>45</c:v>
                </c:pt>
                <c:pt idx="3">
                  <c:v>58</c:v>
                </c:pt>
                <c:pt idx="4">
                  <c:v>66</c:v>
                </c:pt>
              </c:numCache>
            </c:numRef>
          </c:val>
        </c:ser>
        <c:dLbls>
          <c:showLegendKey val="0"/>
          <c:showVal val="0"/>
          <c:showCatName val="0"/>
          <c:showSerName val="0"/>
          <c:showPercent val="0"/>
          <c:showBubbleSize val="0"/>
        </c:dLbls>
        <c:gapWidth val="100"/>
        <c:axId val="408257000"/>
        <c:axId val="408255432"/>
      </c:barChart>
      <c:catAx>
        <c:axId val="4082570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08255432"/>
        <c:crosses val="autoZero"/>
        <c:auto val="1"/>
        <c:lblAlgn val="ctr"/>
        <c:lblOffset val="100"/>
        <c:noMultiLvlLbl val="0"/>
      </c:catAx>
      <c:valAx>
        <c:axId val="408255432"/>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4082570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ln>
              <a:noFill/>
            </a:ln>
            <a:scene3d>
              <a:camera prst="orthographicFront"/>
              <a:lightRig rig="threePt" dir="t">
                <a:rot lat="0" lon="0" rev="1200000"/>
              </a:lightRig>
            </a:scene3d>
            <a:sp3d>
              <a:bevelT w="63500" h="25400"/>
            </a:sp3d>
          </c:spPr>
          <c:dPt>
            <c:idx val="0"/>
            <c:bubble3D val="0"/>
            <c:spPr>
              <a:solidFill>
                <a:schemeClr val="accent6"/>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1"/>
            <c:bubble3D val="0"/>
            <c:spPr>
              <a:solidFill>
                <a:schemeClr val="tx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2"/>
            <c:bubble3D val="0"/>
            <c:spPr>
              <a:solidFill>
                <a:schemeClr val="accent6">
                  <a:lumMod val="20000"/>
                  <a:lumOff val="80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3"/>
            <c:bubble3D val="0"/>
            <c:spPr>
              <a:solidFill>
                <a:schemeClr val="tx1"/>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Lbls>
            <c:dLbl>
              <c:idx val="1"/>
              <c:layout>
                <c:manualLayout>
                  <c:x val="-0.23580949256342956"/>
                  <c:y val="-0.24607670815341631"/>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15:layout>
                    <c:manualLayout>
                      <c:w val="0.24020833333333333"/>
                      <c:h val="0.16170097212921697"/>
                    </c:manualLayout>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Médico</c:v>
                </c:pt>
                <c:pt idx="1">
                  <c:v>Enfermeira</c:v>
                </c:pt>
                <c:pt idx="2">
                  <c:v>Parteira </c:v>
                </c:pt>
                <c:pt idx="3">
                  <c:v>Não teve consultas pré-natais</c:v>
                </c:pt>
              </c:strCache>
            </c:strRef>
          </c:cat>
          <c:val>
            <c:numRef>
              <c:f>Sheet1!$B$2:$B$5</c:f>
              <c:numCache>
                <c:formatCode>General</c:formatCode>
                <c:ptCount val="4"/>
                <c:pt idx="0">
                  <c:v>3</c:v>
                </c:pt>
                <c:pt idx="1">
                  <c:v>68</c:v>
                </c:pt>
                <c:pt idx="2">
                  <c:v>22</c:v>
                </c:pt>
                <c:pt idx="3">
                  <c:v>7</c:v>
                </c:pt>
              </c:numCache>
            </c:numRef>
          </c:val>
        </c:ser>
        <c:dLbls>
          <c:dLblPos val="bestFit"/>
          <c:showLegendKey val="0"/>
          <c:showVal val="1"/>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3784764207980654"/>
          <c:w val="0.96616035172886816"/>
          <c:h val="0.77061249750069027"/>
        </c:manualLayout>
      </c:layout>
      <c:barChart>
        <c:barDir val="col"/>
        <c:grouping val="clustered"/>
        <c:varyColors val="0"/>
        <c:ser>
          <c:idx val="0"/>
          <c:order val="0"/>
          <c:tx>
            <c:strRef>
              <c:f>Sheet1!$B$1</c:f>
              <c:strCache>
                <c:ptCount val="1"/>
                <c:pt idx="0">
                  <c:v>Total</c:v>
                </c:pt>
              </c:strCache>
            </c:strRef>
          </c:tx>
          <c:spPr>
            <a:solidFill>
              <a:srgbClr val="005726"/>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Cuidados prénatais de um profissional de saúde qualificado</c:v>
                </c:pt>
                <c:pt idx="1">
                  <c:v>Pelo menos 4 consultas pré-natais</c:v>
                </c:pt>
              </c:strCache>
            </c:strRef>
          </c:cat>
          <c:val>
            <c:numRef>
              <c:f>Sheet1!$B$2:$B$3</c:f>
              <c:numCache>
                <c:formatCode>General</c:formatCode>
                <c:ptCount val="2"/>
                <c:pt idx="0">
                  <c:v>93</c:v>
                </c:pt>
                <c:pt idx="1">
                  <c:v>55</c:v>
                </c:pt>
              </c:numCache>
            </c:numRef>
          </c:val>
        </c:ser>
        <c:ser>
          <c:idx val="1"/>
          <c:order val="1"/>
          <c:tx>
            <c:strRef>
              <c:f>Sheet1!$C$1</c:f>
              <c:strCache>
                <c:ptCount val="1"/>
                <c:pt idx="0">
                  <c:v>Urbana</c:v>
                </c:pt>
              </c:strCache>
            </c:strRef>
          </c:tx>
          <c:spPr>
            <a:solidFill>
              <a:srgbClr val="BB141A"/>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Cuidados prénatais de um profissional de saúde qualificado</c:v>
                </c:pt>
                <c:pt idx="1">
                  <c:v>Pelo menos 4 consultas pré-natais</c:v>
                </c:pt>
              </c:strCache>
            </c:strRef>
          </c:cat>
          <c:val>
            <c:numRef>
              <c:f>Sheet1!$C$2:$C$3</c:f>
              <c:numCache>
                <c:formatCode>General</c:formatCode>
                <c:ptCount val="2"/>
                <c:pt idx="0">
                  <c:v>97</c:v>
                </c:pt>
                <c:pt idx="1">
                  <c:v>65</c:v>
                </c:pt>
              </c:numCache>
            </c:numRef>
          </c:val>
        </c:ser>
        <c:ser>
          <c:idx val="2"/>
          <c:order val="2"/>
          <c:tx>
            <c:strRef>
              <c:f>Sheet1!$D$1</c:f>
              <c:strCache>
                <c:ptCount val="1"/>
                <c:pt idx="0">
                  <c:v>Rural</c:v>
                </c:pt>
              </c:strCache>
            </c:strRef>
          </c:tx>
          <c:spPr>
            <a:solidFill>
              <a:srgbClr val="D9A92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Cuidados prénatais de um profissional de saúde qualificado</c:v>
                </c:pt>
                <c:pt idx="1">
                  <c:v>Pelo menos 4 consultas pré-natais</c:v>
                </c:pt>
              </c:strCache>
            </c:strRef>
          </c:cat>
          <c:val>
            <c:numRef>
              <c:f>Sheet1!$D$2:$D$3</c:f>
              <c:numCache>
                <c:formatCode>General</c:formatCode>
                <c:ptCount val="2"/>
                <c:pt idx="0">
                  <c:v>91</c:v>
                </c:pt>
                <c:pt idx="1">
                  <c:v>51</c:v>
                </c:pt>
              </c:numCache>
            </c:numRef>
          </c:val>
        </c:ser>
        <c:dLbls>
          <c:dLblPos val="outEnd"/>
          <c:showLegendKey val="0"/>
          <c:showVal val="1"/>
          <c:showCatName val="0"/>
          <c:showSerName val="0"/>
          <c:showPercent val="0"/>
          <c:showBubbleSize val="0"/>
        </c:dLbls>
        <c:gapWidth val="150"/>
        <c:axId val="237714312"/>
        <c:axId val="237714704"/>
      </c:barChart>
      <c:catAx>
        <c:axId val="2377143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37714704"/>
        <c:crosses val="autoZero"/>
        <c:auto val="1"/>
        <c:lblAlgn val="ctr"/>
        <c:lblOffset val="100"/>
        <c:noMultiLvlLbl val="0"/>
      </c:catAx>
      <c:valAx>
        <c:axId val="237714704"/>
        <c:scaling>
          <c:orientation val="minMax"/>
          <c:max val="100"/>
        </c:scaling>
        <c:delete val="1"/>
        <c:axPos val="l"/>
        <c:numFmt formatCode="General" sourceLinked="1"/>
        <c:majorTickMark val="out"/>
        <c:minorTickMark val="none"/>
        <c:tickLblPos val="nextTo"/>
        <c:crossAx val="23771431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0499187235563345E-2"/>
          <c:y val="4.3216530706770895E-2"/>
          <c:w val="0.69682935768900445"/>
          <c:h val="0.95678344023098738"/>
        </c:manualLayout>
      </c:layout>
      <c:barChart>
        <c:barDir val="col"/>
        <c:grouping val="percentStacked"/>
        <c:varyColors val="0"/>
        <c:ser>
          <c:idx val="0"/>
          <c:order val="0"/>
          <c:tx>
            <c:strRef>
              <c:f>Sheet1!$C$1</c:f>
              <c:strCache>
                <c:ptCount val="1"/>
                <c:pt idx="0">
                  <c:v>Outro</c:v>
                </c:pt>
              </c:strCache>
            </c:strRef>
          </c:tx>
          <c:spPr>
            <a:solidFill>
              <a:schemeClr val="bg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Urbana</c:v>
                </c:pt>
                <c:pt idx="2">
                  <c:v>Rural</c:v>
                </c:pt>
              </c:strCache>
            </c:strRef>
          </c:cat>
          <c:val>
            <c:numRef>
              <c:f>Sheet1!$C$2:$C$4</c:f>
              <c:numCache>
                <c:formatCode>General</c:formatCode>
                <c:ptCount val="3"/>
                <c:pt idx="0">
                  <c:v>1</c:v>
                </c:pt>
                <c:pt idx="1">
                  <c:v>1</c:v>
                </c:pt>
                <c:pt idx="2">
                  <c:v>1</c:v>
                </c:pt>
              </c:numCache>
            </c:numRef>
          </c:val>
        </c:ser>
        <c:ser>
          <c:idx val="2"/>
          <c:order val="1"/>
          <c:tx>
            <c:strRef>
              <c:f>Sheet1!$D$1</c:f>
              <c:strCache>
                <c:ptCount val="1"/>
                <c:pt idx="0">
                  <c:v>Em casa</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1"/>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1"/>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1"/>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Urbana</c:v>
                </c:pt>
                <c:pt idx="2">
                  <c:v>Rural</c:v>
                </c:pt>
              </c:strCache>
            </c:strRef>
          </c:cat>
          <c:val>
            <c:numRef>
              <c:f>Sheet1!$D$2:$D$4</c:f>
              <c:numCache>
                <c:formatCode>General</c:formatCode>
                <c:ptCount val="3"/>
                <c:pt idx="0">
                  <c:v>28</c:v>
                </c:pt>
                <c:pt idx="1">
                  <c:v>8</c:v>
                </c:pt>
                <c:pt idx="2">
                  <c:v>36</c:v>
                </c:pt>
              </c:numCache>
            </c:numRef>
          </c:val>
        </c:ser>
        <c:ser>
          <c:idx val="3"/>
          <c:order val="2"/>
          <c:tx>
            <c:strRef>
              <c:f>Sheet1!$B$1</c:f>
              <c:strCache>
                <c:ptCount val="1"/>
                <c:pt idx="0">
                  <c:v>Unidade sanitária</c:v>
                </c:pt>
              </c:strCache>
            </c:strRef>
          </c:tx>
          <c:spPr>
            <a:solidFill>
              <a:schemeClr val="tx2"/>
            </a:solidFill>
            <a:ln>
              <a:noFill/>
            </a:ln>
            <a:effectLst/>
            <a:scene3d>
              <a:camera prst="orthographicFront"/>
              <a:lightRig rig="threePt" dir="t">
                <a:rot lat="0" lon="0" rev="1200000"/>
              </a:lightRig>
            </a:scene3d>
            <a:sp3d>
              <a:bevelT w="63500" h="25400"/>
            </a:sp3d>
          </c:spPr>
          <c:invertIfNegative val="0"/>
          <c:dLbls>
            <c:dLbl>
              <c:idx val="1"/>
              <c:layout>
                <c:manualLayout>
                  <c:x val="0"/>
                  <c:y val="-1.6806439910171563E-2"/>
                </c:manualLayout>
              </c:layout>
              <c:dLblPos val="ctr"/>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Urbana</c:v>
                </c:pt>
                <c:pt idx="2">
                  <c:v>Rural</c:v>
                </c:pt>
              </c:strCache>
            </c:strRef>
          </c:cat>
          <c:val>
            <c:numRef>
              <c:f>Sheet1!$B$2:$B$4</c:f>
              <c:numCache>
                <c:formatCode>General</c:formatCode>
                <c:ptCount val="3"/>
                <c:pt idx="0">
                  <c:v>70</c:v>
                </c:pt>
                <c:pt idx="1">
                  <c:v>91</c:v>
                </c:pt>
                <c:pt idx="2">
                  <c:v>63</c:v>
                </c:pt>
              </c:numCache>
            </c:numRef>
          </c:val>
        </c:ser>
        <c:dLbls>
          <c:showLegendKey val="0"/>
          <c:showVal val="0"/>
          <c:showCatName val="0"/>
          <c:showSerName val="0"/>
          <c:showPercent val="0"/>
          <c:showBubbleSize val="0"/>
        </c:dLbls>
        <c:gapWidth val="100"/>
        <c:overlap val="100"/>
        <c:axId val="243481056"/>
        <c:axId val="243486936"/>
      </c:barChart>
      <c:catAx>
        <c:axId val="2434810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43486936"/>
        <c:crosses val="autoZero"/>
        <c:auto val="1"/>
        <c:lblAlgn val="ctr"/>
        <c:lblOffset val="100"/>
        <c:noMultiLvlLbl val="0"/>
      </c:catAx>
      <c:valAx>
        <c:axId val="243486936"/>
        <c:scaling>
          <c:orientation val="minMax"/>
          <c:max val="1"/>
        </c:scaling>
        <c:delete val="1"/>
        <c:axPos val="l"/>
        <c:majorGridlines>
          <c:spPr>
            <a:ln w="9525" cap="flat" cmpd="sng" algn="ctr">
              <a:noFill/>
              <a:round/>
            </a:ln>
            <a:effectLst/>
          </c:spPr>
        </c:majorGridlines>
        <c:numFmt formatCode="0%" sourceLinked="1"/>
        <c:majorTickMark val="out"/>
        <c:minorTickMark val="none"/>
        <c:tickLblPos val="nextTo"/>
        <c:crossAx val="243481056"/>
        <c:crosses val="autoZero"/>
        <c:crossBetween val="between"/>
        <c:majorUnit val="0.4"/>
      </c:valAx>
      <c:spPr>
        <a:noFill/>
        <a:ln w="25400">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bg2">
                <a:lumMod val="75000"/>
              </a:schemeClr>
            </a:solidFill>
            <a:ln>
              <a:noFill/>
            </a:ln>
            <a:scene3d>
              <a:camera prst="orthographicFront"/>
              <a:lightRig rig="threePt" dir="t">
                <a:rot lat="0" lon="0" rev="1200000"/>
              </a:lightRig>
            </a:scene3d>
            <a:sp3d>
              <a:bevelT w="63500" h="25400"/>
            </a:sp3d>
          </c:spPr>
          <c:dPt>
            <c:idx val="0"/>
            <c:bubble3D val="0"/>
            <c:spPr>
              <a:solidFill>
                <a:schemeClr val="accent6">
                  <a:lumMod val="20000"/>
                  <a:lumOff val="80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1"/>
            <c:bubble3D val="0"/>
            <c:spPr>
              <a:solidFill>
                <a:schemeClr val="tx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2"/>
            <c:bubble3D val="0"/>
            <c:spPr>
              <a:solidFill>
                <a:schemeClr val="bg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3"/>
            <c:bubble3D val="0"/>
            <c:spPr>
              <a:solidFill>
                <a:schemeClr val="accent1"/>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Lbls>
            <c:dLbl>
              <c:idx val="0"/>
              <c:tx>
                <c:rich>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fld id="{9EB938E0-3228-4278-A6FF-F44367052628}" type="CATEGORYNAME">
                      <a:rPr lang="en-US">
                        <a:solidFill>
                          <a:schemeClr val="tx1"/>
                        </a:solidFill>
                      </a:rPr>
                      <a:pPr>
                        <a:defRPr sz="1800" b="1">
                          <a:solidFill>
                            <a:schemeClr val="bg1"/>
                          </a:solidFill>
                        </a:defRPr>
                      </a:pPr>
                      <a:t>[CATEGORY NAME]</a:t>
                    </a:fld>
                    <a:r>
                      <a:rPr lang="en-US" baseline="0" dirty="0">
                        <a:solidFill>
                          <a:schemeClr val="tx1"/>
                        </a:solidFill>
                      </a:rPr>
                      <a:t>
</a:t>
                    </a:r>
                    <a:fld id="{4DAE16D6-A06D-4B06-96AE-1EC0D373790A}" type="PERCENTAGE">
                      <a:rPr lang="en-US" baseline="0">
                        <a:solidFill>
                          <a:schemeClr val="tx1"/>
                        </a:solidFill>
                      </a:rPr>
                      <a:pPr>
                        <a:defRPr sz="1800" b="1">
                          <a:solidFill>
                            <a:schemeClr val="bg1"/>
                          </a:solidFill>
                        </a:defRPr>
                      </a:pPr>
                      <a:t>[PERCENTAGE]</a:t>
                    </a:fld>
                    <a:endParaRPr lang="en-US" baseline="0" dirty="0">
                      <a:solidFill>
                        <a:schemeClr val="tx1"/>
                      </a:solidFill>
                    </a:endParaRPr>
                  </a:p>
                </c:rich>
              </c:tx>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15:dlblFieldTable/>
                  <c15:showDataLabelsRange val="0"/>
                </c:ext>
              </c:extLst>
            </c:dLbl>
            <c:dLbl>
              <c:idx val="1"/>
              <c:layout>
                <c:manualLayout>
                  <c:x val="-0.25460979877515311"/>
                  <c:y val="-0.20203563946274744"/>
                </c:manualLayout>
              </c:layout>
              <c:tx>
                <c:rich>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fld id="{E76638D5-83D0-4761-966F-67C0EA106B34}" type="CATEGORYNAME">
                      <a:rPr lang="en-US"/>
                      <a:pPr>
                        <a:defRPr sz="1800" b="1">
                          <a:solidFill>
                            <a:schemeClr val="bg1"/>
                          </a:solidFill>
                        </a:defRPr>
                      </a:pPr>
                      <a:t>[CATEGORY NAME]</a:t>
                    </a:fld>
                    <a:r>
                      <a:rPr lang="en-US" baseline="0" dirty="0"/>
                      <a:t>
</a:t>
                    </a:r>
                    <a:fld id="{ADD1462D-62E6-4D69-AB43-8BFD78B746F4}" type="VALUE">
                      <a:rPr lang="en-US" baseline="0" smtClean="0"/>
                      <a:pPr>
                        <a:defRPr sz="1800" b="1">
                          <a:solidFill>
                            <a:schemeClr val="bg1"/>
                          </a:solidFill>
                        </a:defRPr>
                      </a:pPr>
                      <a:t>[VALUE]</a:t>
                    </a:fld>
                    <a:r>
                      <a:rPr lang="en-US" baseline="0" dirty="0" smtClean="0"/>
                      <a:t>%</a:t>
                    </a:r>
                  </a:p>
                </c:rich>
              </c:tx>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15:layout>
                    <c:manualLayout>
                      <c:w val="0.21997222222222224"/>
                      <c:h val="0.1688821954523346"/>
                    </c:manualLayout>
                  </c15:layout>
                  <c15:dlblFieldTable/>
                  <c15:showDataLabelsRange val="0"/>
                </c:ext>
              </c:extLst>
            </c:dLbl>
            <c:dLbl>
              <c:idx val="3"/>
              <c:tx>
                <c:rich>
                  <a:bodyPr/>
                  <a:lstStyle/>
                  <a:p>
                    <a:fld id="{77598F5A-8B2D-4ACC-8E41-1355FA947A2F}" type="CATEGORYNAME">
                      <a:rPr lang="en-US">
                        <a:solidFill>
                          <a:schemeClr val="tx1"/>
                        </a:solidFill>
                      </a:rPr>
                      <a:pPr/>
                      <a:t>[CATEGORY NAME]</a:t>
                    </a:fld>
                    <a:r>
                      <a:rPr lang="en-US" baseline="0" dirty="0">
                        <a:solidFill>
                          <a:schemeClr val="tx1"/>
                        </a:solidFill>
                      </a:rPr>
                      <a:t>
</a:t>
                    </a:r>
                    <a:fld id="{FC8F1EC2-9430-4DBE-8F42-7A3E43CAF73B}" type="PERCENTAGE">
                      <a:rPr lang="en-US" baseline="0">
                        <a:solidFill>
                          <a:schemeClr val="tx1"/>
                        </a:solidFill>
                      </a:rPr>
                      <a:pPr/>
                      <a:t>[PERCENTAGE]</a:t>
                    </a:fld>
                    <a:endParaRPr lang="en-US" baseline="0" dirty="0">
                      <a:solidFill>
                        <a:schemeClr val="tx1"/>
                      </a:solidFill>
                    </a:endParaRPr>
                  </a:p>
                </c:rich>
              </c:tx>
              <c:dLblPos val="bestFit"/>
              <c:showLegendKey val="0"/>
              <c:showVal val="0"/>
              <c:showCatName val="1"/>
              <c:showSerName val="0"/>
              <c:showPercent val="1"/>
              <c:showBubbleSize val="0"/>
              <c:extLst>
                <c:ext xmlns:c15="http://schemas.microsoft.com/office/drawing/2012/chart" uri="{CE6537A1-D6FC-4f65-9D91-7224C49458BB}">
                  <c15:dlblFieldTable/>
                  <c15:showDataLabelsRange val="0"/>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Médico</c:v>
                </c:pt>
                <c:pt idx="1">
                  <c:v>Enfermeira/Parteira</c:v>
                </c:pt>
                <c:pt idx="2">
                  <c:v>Parteira tradicional</c:v>
                </c:pt>
                <c:pt idx="3">
                  <c:v>Parentes/Amigos/Ninguém</c:v>
                </c:pt>
              </c:strCache>
            </c:strRef>
          </c:cat>
          <c:val>
            <c:numRef>
              <c:f>Sheet1!$B$2:$B$5</c:f>
              <c:numCache>
                <c:formatCode>General</c:formatCode>
                <c:ptCount val="4"/>
                <c:pt idx="0">
                  <c:v>4</c:v>
                </c:pt>
                <c:pt idx="1">
                  <c:v>69</c:v>
                </c:pt>
                <c:pt idx="2">
                  <c:v>12</c:v>
                </c:pt>
                <c:pt idx="3">
                  <c:v>15</c:v>
                </c:pt>
              </c:numCache>
            </c:numRef>
          </c:val>
        </c:ser>
        <c:dLbls>
          <c:dLblPos val="bestFit"/>
          <c:showLegendKey val="0"/>
          <c:showVal val="1"/>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42673107890499E-2"/>
          <c:y val="0.10945937305978071"/>
          <c:w val="0.96457326892109496"/>
          <c:h val="0.79295173697289589"/>
        </c:manualLayout>
      </c:layout>
      <c:barChart>
        <c:barDir val="col"/>
        <c:grouping val="clustered"/>
        <c:varyColors val="0"/>
        <c:ser>
          <c:idx val="0"/>
          <c:order val="0"/>
          <c:tx>
            <c:strRef>
              <c:f>Sheet1!$B$1</c:f>
              <c:strCache>
                <c:ptCount val="1"/>
                <c:pt idx="0">
                  <c:v>Recém-nascido</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CPN dentro de 4 horas</c:v>
                </c:pt>
                <c:pt idx="1">
                  <c:v>CPN dentro de 2 dias</c:v>
                </c:pt>
                <c:pt idx="2">
                  <c:v>Não teve CPN</c:v>
                </c:pt>
              </c:strCache>
            </c:strRef>
          </c:cat>
          <c:val>
            <c:numRef>
              <c:f>Sheet1!$B$2:$B$4</c:f>
              <c:numCache>
                <c:formatCode>General</c:formatCode>
                <c:ptCount val="3"/>
                <c:pt idx="0">
                  <c:v>15</c:v>
                </c:pt>
                <c:pt idx="1">
                  <c:v>28</c:v>
                </c:pt>
                <c:pt idx="2">
                  <c:v>56</c:v>
                </c:pt>
              </c:numCache>
            </c:numRef>
          </c:val>
        </c:ser>
        <c:dLbls>
          <c:dLblPos val="outEnd"/>
          <c:showLegendKey val="0"/>
          <c:showVal val="1"/>
          <c:showCatName val="0"/>
          <c:showSerName val="0"/>
          <c:showPercent val="0"/>
          <c:showBubbleSize val="0"/>
        </c:dLbls>
        <c:gapWidth val="100"/>
        <c:axId val="243489288"/>
        <c:axId val="243490072"/>
      </c:barChart>
      <c:catAx>
        <c:axId val="24348928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43490072"/>
        <c:crosses val="autoZero"/>
        <c:auto val="1"/>
        <c:lblAlgn val="ctr"/>
        <c:lblOffset val="100"/>
        <c:noMultiLvlLbl val="0"/>
      </c:catAx>
      <c:valAx>
        <c:axId val="243490072"/>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24348928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5277777777777777E-2"/>
          <c:y val="1.3554806779964929E-2"/>
          <c:w val="0.96944444444444444"/>
          <c:h val="0.8620075842879511"/>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1"/>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4"/>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4"/>
              </a:solidFill>
              <a:ln>
                <a:noFill/>
              </a:ln>
              <a:effectLst/>
              <a:scene3d>
                <a:camera prst="orthographicFront"/>
                <a:lightRig rig="threePt" dir="t">
                  <a:rot lat="0" lon="0" rev="1200000"/>
                </a:lightRig>
              </a:scene3d>
              <a:sp3d>
                <a:bevelT w="63500" h="25400"/>
              </a:sp3d>
            </c:spPr>
          </c:dPt>
          <c:dPt>
            <c:idx val="3"/>
            <c:invertIfNegative val="0"/>
            <c:bubble3D val="0"/>
            <c:spPr>
              <a:solidFill>
                <a:schemeClr val="accent4"/>
              </a:solidFill>
              <a:ln>
                <a:noFill/>
              </a:ln>
              <a:effectLst/>
              <a:scene3d>
                <a:camera prst="orthographicFront"/>
                <a:lightRig rig="threePt" dir="t">
                  <a:rot lat="0" lon="0" rev="1200000"/>
                </a:lightRig>
              </a:scene3d>
              <a:sp3d>
                <a:bevelT w="63500" h="25400"/>
              </a:sp3d>
            </c:spPr>
          </c:dPt>
          <c:dPt>
            <c:idx val="4"/>
            <c:invertIfNegative val="0"/>
            <c:bubble3D val="0"/>
            <c:spPr>
              <a:solidFill>
                <a:schemeClr val="accent6"/>
              </a:solidFill>
              <a:ln>
                <a:noFill/>
              </a:ln>
              <a:effectLst/>
              <a:scene3d>
                <a:camera prst="orthographicFront"/>
                <a:lightRig rig="threePt" dir="t">
                  <a:rot lat="0" lon="0" rev="1200000"/>
                </a:lightRig>
              </a:scene3d>
              <a:sp3d>
                <a:bevelT w="63500" h="25400"/>
              </a:sp3d>
            </c:spPr>
          </c:dPt>
          <c:dPt>
            <c:idx val="5"/>
            <c:invertIfNegative val="0"/>
            <c:bubble3D val="0"/>
            <c:spPr>
              <a:solidFill>
                <a:schemeClr val="accent6"/>
              </a:solidFill>
              <a:ln>
                <a:noFill/>
              </a:ln>
              <a:effectLst/>
              <a:scene3d>
                <a:camera prst="orthographicFront"/>
                <a:lightRig rig="threePt" dir="t">
                  <a:rot lat="0" lon="0" rev="1200000"/>
                </a:lightRig>
              </a:scene3d>
              <a:sp3d>
                <a:bevelT w="63500" h="25400"/>
              </a:sp3d>
            </c:spPr>
          </c:dPt>
          <c:dPt>
            <c:idx val="6"/>
            <c:invertIfNegative val="0"/>
            <c:bubble3D val="0"/>
            <c:spPr>
              <a:solidFill>
                <a:schemeClr val="accent6"/>
              </a:solidFill>
              <a:ln>
                <a:noFill/>
              </a:ln>
              <a:effectLst/>
              <a:scene3d>
                <a:camera prst="orthographicFront"/>
                <a:lightRig rig="threePt" dir="t">
                  <a:rot lat="0" lon="0" rev="1200000"/>
                </a:lightRig>
              </a:scene3d>
              <a:sp3d>
                <a:bevelT w="63500" h="25400"/>
              </a:sp3d>
            </c:spPr>
          </c:dPt>
          <c:dPt>
            <c:idx val="7"/>
            <c:invertIfNegative val="0"/>
            <c:bubble3D val="0"/>
            <c:spPr>
              <a:solidFill>
                <a:schemeClr val="bg2"/>
              </a:solidFill>
              <a:ln>
                <a:noFill/>
              </a:ln>
              <a:effectLst/>
              <a:scene3d>
                <a:camera prst="orthographicFront"/>
                <a:lightRig rig="threePt" dir="t">
                  <a:rot lat="0" lon="0" rev="1200000"/>
                </a:lightRig>
              </a:scene3d>
              <a:sp3d>
                <a:bevelT w="63500" h="25400"/>
              </a:sp3d>
            </c:spPr>
          </c:dPt>
          <c:dPt>
            <c:idx val="8"/>
            <c:invertIfNegative val="0"/>
            <c:bubble3D val="0"/>
            <c:spPr>
              <a:solidFill>
                <a:schemeClr val="tx2"/>
              </a:solidFill>
              <a:ln>
                <a:noFill/>
              </a:ln>
              <a:effectLst/>
              <a:scene3d>
                <a:camera prst="orthographicFront"/>
                <a:lightRig rig="threePt" dir="t">
                  <a:rot lat="0" lon="0" rev="1200000"/>
                </a:lightRig>
              </a:scene3d>
              <a:sp3d>
                <a:bevelT w="63500" h="25400"/>
              </a:sp3d>
            </c:spPr>
          </c:dPt>
          <c:dPt>
            <c:idx val="9"/>
            <c:invertIfNegative val="0"/>
            <c:bubble3D val="0"/>
            <c:spPr>
              <a:solidFill>
                <a:schemeClr val="tx1">
                  <a:lumMod val="50000"/>
                  <a:lumOff val="50000"/>
                </a:schemeClr>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BCG</c:v>
                </c:pt>
                <c:pt idx="1">
                  <c:v>1</c:v>
                </c:pt>
                <c:pt idx="2">
                  <c:v>2</c:v>
                </c:pt>
                <c:pt idx="3">
                  <c:v>3</c:v>
                </c:pt>
                <c:pt idx="4">
                  <c:v>1</c:v>
                </c:pt>
                <c:pt idx="5">
                  <c:v>2</c:v>
                </c:pt>
                <c:pt idx="6">
                  <c:v>3</c:v>
                </c:pt>
                <c:pt idx="7">
                  <c:v>Sarampo</c:v>
                </c:pt>
                <c:pt idx="8">
                  <c:v>Todas</c:v>
                </c:pt>
                <c:pt idx="9">
                  <c:v>Nenhuma</c:v>
                </c:pt>
              </c:strCache>
            </c:strRef>
          </c:cat>
          <c:val>
            <c:numRef>
              <c:f>Sheet1!$B$2:$B$11</c:f>
              <c:numCache>
                <c:formatCode>General</c:formatCode>
                <c:ptCount val="10"/>
                <c:pt idx="0">
                  <c:v>93</c:v>
                </c:pt>
                <c:pt idx="1">
                  <c:v>90</c:v>
                </c:pt>
                <c:pt idx="2">
                  <c:v>85</c:v>
                </c:pt>
                <c:pt idx="3">
                  <c:v>82</c:v>
                </c:pt>
                <c:pt idx="4">
                  <c:v>92</c:v>
                </c:pt>
                <c:pt idx="5">
                  <c:v>87</c:v>
                </c:pt>
                <c:pt idx="6">
                  <c:v>73</c:v>
                </c:pt>
                <c:pt idx="7">
                  <c:v>83</c:v>
                </c:pt>
                <c:pt idx="8">
                  <c:v>66</c:v>
                </c:pt>
                <c:pt idx="9">
                  <c:v>5</c:v>
                </c:pt>
              </c:numCache>
            </c:numRef>
          </c:val>
        </c:ser>
        <c:dLbls>
          <c:dLblPos val="outEnd"/>
          <c:showLegendKey val="0"/>
          <c:showVal val="1"/>
          <c:showCatName val="0"/>
          <c:showSerName val="0"/>
          <c:showPercent val="0"/>
          <c:showBubbleSize val="0"/>
        </c:dLbls>
        <c:gapWidth val="100"/>
        <c:overlap val="-27"/>
        <c:axId val="243487720"/>
        <c:axId val="243479880"/>
      </c:barChart>
      <c:catAx>
        <c:axId val="24348772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243479880"/>
        <c:crosses val="autoZero"/>
        <c:auto val="1"/>
        <c:lblAlgn val="ctr"/>
        <c:lblOffset val="100"/>
        <c:noMultiLvlLbl val="0"/>
      </c:catAx>
      <c:valAx>
        <c:axId val="243479880"/>
        <c:scaling>
          <c:orientation val="minMax"/>
          <c:max val="105"/>
          <c:min val="0"/>
        </c:scaling>
        <c:delete val="1"/>
        <c:axPos val="l"/>
        <c:majorGridlines>
          <c:spPr>
            <a:ln w="9525" cap="flat" cmpd="sng" algn="ctr">
              <a:noFill/>
              <a:round/>
            </a:ln>
            <a:effectLst/>
          </c:spPr>
        </c:majorGridlines>
        <c:numFmt formatCode="General" sourceLinked="1"/>
        <c:majorTickMark val="out"/>
        <c:minorTickMark val="none"/>
        <c:tickLblPos val="nextTo"/>
        <c:crossAx val="2434877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75308641975308E-2"/>
          <c:y val="7.3364223329938555E-2"/>
          <c:w val="0.96604938271604934"/>
          <c:h val="0.82905731594389431"/>
        </c:manualLayout>
      </c:layout>
      <c:barChart>
        <c:barDir val="col"/>
        <c:grouping val="clustered"/>
        <c:varyColors val="0"/>
        <c:ser>
          <c:idx val="0"/>
          <c:order val="0"/>
          <c:tx>
            <c:strRef>
              <c:f>Sheet1!$B$1</c:f>
              <c:strCache>
                <c:ptCount val="1"/>
                <c:pt idx="0">
                  <c:v>Column1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Nenhum</c:v>
                </c:pt>
                <c:pt idx="1">
                  <c:v>Primário</c:v>
                </c:pt>
                <c:pt idx="2">
                  <c:v>Secundário/Superior</c:v>
                </c:pt>
              </c:strCache>
            </c:strRef>
          </c:cat>
          <c:val>
            <c:numRef>
              <c:f>Sheet1!$B$2:$B$4</c:f>
              <c:numCache>
                <c:formatCode>General</c:formatCode>
                <c:ptCount val="3"/>
                <c:pt idx="0">
                  <c:v>53</c:v>
                </c:pt>
                <c:pt idx="1">
                  <c:v>67</c:v>
                </c:pt>
                <c:pt idx="2">
                  <c:v>85</c:v>
                </c:pt>
              </c:numCache>
            </c:numRef>
          </c:val>
        </c:ser>
        <c:dLbls>
          <c:showLegendKey val="0"/>
          <c:showVal val="0"/>
          <c:showCatName val="0"/>
          <c:showSerName val="0"/>
          <c:showPercent val="0"/>
          <c:showBubbleSize val="0"/>
        </c:dLbls>
        <c:gapWidth val="100"/>
        <c:axId val="243484192"/>
        <c:axId val="243488112"/>
      </c:barChart>
      <c:catAx>
        <c:axId val="24348419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43488112"/>
        <c:crosses val="autoZero"/>
        <c:auto val="1"/>
        <c:lblAlgn val="ctr"/>
        <c:lblOffset val="100"/>
        <c:noMultiLvlLbl val="0"/>
      </c:catAx>
      <c:valAx>
        <c:axId val="243488112"/>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2434841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003507323314449E-2"/>
          <c:y val="6.4411421615864481E-2"/>
          <c:w val="0.96599298535337108"/>
          <c:h val="0.82384413362117448"/>
        </c:manualLayout>
      </c:layout>
      <c:barChart>
        <c:barDir val="col"/>
        <c:grouping val="clustered"/>
        <c:varyColors val="0"/>
        <c:ser>
          <c:idx val="0"/>
          <c:order val="0"/>
          <c:tx>
            <c:strRef>
              <c:f>Sheet1!$B$1</c:f>
              <c:strCache>
                <c:ptCount val="1"/>
                <c:pt idx="0">
                  <c:v>Column1</c:v>
                </c:pt>
              </c:strCache>
            </c:strRef>
          </c:tx>
          <c:spPr>
            <a:solidFill>
              <a:schemeClr val="bg2"/>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Mais baixo</c:v>
                </c:pt>
                <c:pt idx="1">
                  <c:v>Segundo</c:v>
                </c:pt>
                <c:pt idx="2">
                  <c:v>Médio</c:v>
                </c:pt>
                <c:pt idx="3">
                  <c:v>Quarto</c:v>
                </c:pt>
                <c:pt idx="4">
                  <c:v>Mais elevado</c:v>
                </c:pt>
              </c:strCache>
            </c:strRef>
          </c:cat>
          <c:val>
            <c:numRef>
              <c:f>Sheet1!$B$2:$B$6</c:f>
              <c:numCache>
                <c:formatCode>General</c:formatCode>
                <c:ptCount val="5"/>
                <c:pt idx="0">
                  <c:v>53</c:v>
                </c:pt>
                <c:pt idx="1">
                  <c:v>55</c:v>
                </c:pt>
                <c:pt idx="2">
                  <c:v>67</c:v>
                </c:pt>
                <c:pt idx="3">
                  <c:v>81</c:v>
                </c:pt>
                <c:pt idx="4">
                  <c:v>85</c:v>
                </c:pt>
              </c:numCache>
            </c:numRef>
          </c:val>
        </c:ser>
        <c:dLbls>
          <c:showLegendKey val="0"/>
          <c:showVal val="0"/>
          <c:showCatName val="0"/>
          <c:showSerName val="0"/>
          <c:showPercent val="0"/>
          <c:showBubbleSize val="0"/>
        </c:dLbls>
        <c:gapWidth val="100"/>
        <c:axId val="243485760"/>
        <c:axId val="243487328"/>
      </c:barChart>
      <c:catAx>
        <c:axId val="24348576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43487328"/>
        <c:crosses val="autoZero"/>
        <c:auto val="1"/>
        <c:lblAlgn val="ctr"/>
        <c:lblOffset val="100"/>
        <c:noMultiLvlLbl val="0"/>
      </c:catAx>
      <c:valAx>
        <c:axId val="243487328"/>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2434857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Rural</c:v>
                </c:pt>
              </c:strCache>
            </c:strRef>
          </c:tx>
          <c:spPr>
            <a:solidFill>
              <a:schemeClr val="bg2"/>
            </a:solidFill>
            <a:ln>
              <a:noFill/>
            </a:ln>
            <a:effectLst/>
            <a:scene3d>
              <a:camera prst="orthographicFront"/>
              <a:lightRig rig="threePt" dir="t">
                <a:rot lat="0" lon="0" rev="1200000"/>
              </a:lightRig>
            </a:scene3d>
            <a:sp3d>
              <a:bevelT w="63500" h="25400"/>
            </a:sp3d>
          </c:spPr>
          <c:invertIfNegative val="0"/>
          <c:dLbls>
            <c:dLbl>
              <c:idx val="0"/>
              <c:tx>
                <c:rich>
                  <a:bodyPr/>
                  <a:lstStyle/>
                  <a:p>
                    <a:r>
                      <a:rPr lang="en-US" dirty="0" smtClean="0"/>
                      <a:t>1</a:t>
                    </a:r>
                    <a:endParaRPr lang="en-US" dirty="0"/>
                  </a:p>
                </c:rich>
              </c:tx>
              <c:dLblPos val="outEnd"/>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Motorizada</c:v>
                </c:pt>
                <c:pt idx="1">
                  <c:v>Bicicleta</c:v>
                </c:pt>
                <c:pt idx="2">
                  <c:v>Rádio</c:v>
                </c:pt>
                <c:pt idx="3">
                  <c:v>Televisão</c:v>
                </c:pt>
                <c:pt idx="4">
                  <c:v>Telemóvel</c:v>
                </c:pt>
              </c:strCache>
            </c:strRef>
          </c:cat>
          <c:val>
            <c:numRef>
              <c:f>Sheet1!$B$2:$B$6</c:f>
              <c:numCache>
                <c:formatCode>General</c:formatCode>
                <c:ptCount val="5"/>
                <c:pt idx="0">
                  <c:v>7</c:v>
                </c:pt>
                <c:pt idx="1">
                  <c:v>40</c:v>
                </c:pt>
                <c:pt idx="2">
                  <c:v>42</c:v>
                </c:pt>
                <c:pt idx="3">
                  <c:v>8</c:v>
                </c:pt>
                <c:pt idx="4">
                  <c:v>46</c:v>
                </c:pt>
              </c:numCache>
            </c:numRef>
          </c:val>
        </c:ser>
        <c:ser>
          <c:idx val="1"/>
          <c:order val="1"/>
          <c:tx>
            <c:strRef>
              <c:f>Sheet1!$C$1</c:f>
              <c:strCache>
                <c:ptCount val="1"/>
                <c:pt idx="0">
                  <c:v>Urbana</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Motorizada</c:v>
                </c:pt>
                <c:pt idx="1">
                  <c:v>Bicicleta</c:v>
                </c:pt>
                <c:pt idx="2">
                  <c:v>Rádio</c:v>
                </c:pt>
                <c:pt idx="3">
                  <c:v>Televisão</c:v>
                </c:pt>
                <c:pt idx="4">
                  <c:v>Telemóvel</c:v>
                </c:pt>
              </c:strCache>
            </c:strRef>
          </c:cat>
          <c:val>
            <c:numRef>
              <c:f>Sheet1!$C$2:$C$6</c:f>
              <c:numCache>
                <c:formatCode>General</c:formatCode>
                <c:ptCount val="5"/>
                <c:pt idx="0">
                  <c:v>11</c:v>
                </c:pt>
                <c:pt idx="1">
                  <c:v>18</c:v>
                </c:pt>
                <c:pt idx="2">
                  <c:v>51</c:v>
                </c:pt>
                <c:pt idx="3">
                  <c:v>63</c:v>
                </c:pt>
                <c:pt idx="4">
                  <c:v>80</c:v>
                </c:pt>
              </c:numCache>
            </c:numRef>
          </c:val>
        </c:ser>
        <c:ser>
          <c:idx val="2"/>
          <c:order val="2"/>
          <c:tx>
            <c:strRef>
              <c:f>Sheet1!$D$1</c:f>
              <c:strCache>
                <c:ptCount val="1"/>
                <c:pt idx="0">
                  <c:v>Total</c:v>
                </c:pt>
              </c:strCache>
            </c:strRef>
          </c:tx>
          <c:spPr>
            <a:solidFill>
              <a:schemeClr val="tx2"/>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tx2"/>
              </a:solidFill>
              <a:ln>
                <a:noFill/>
              </a:ln>
              <a:effectLst/>
              <a:scene3d>
                <a:camera prst="orthographicFront"/>
                <a:lightRig rig="threePt" dir="t">
                  <a:rot lat="0" lon="0" rev="1200000"/>
                </a:lightRig>
              </a:scene3d>
              <a:sp3d>
                <a:bevelT w="63500" h="25400"/>
              </a:sp3d>
            </c:spPr>
          </c:dPt>
          <c:dPt>
            <c:idx val="1"/>
            <c:invertIfNegative val="0"/>
            <c:bubble3D val="0"/>
            <c:spPr>
              <a:solidFill>
                <a:schemeClr val="tx2"/>
              </a:solidFill>
              <a:ln>
                <a:noFill/>
              </a:ln>
              <a:effectLst/>
              <a:scene3d>
                <a:camera prst="orthographicFront"/>
                <a:lightRig rig="threePt" dir="t">
                  <a:rot lat="0" lon="0" rev="1200000"/>
                </a:lightRig>
              </a:scene3d>
              <a:sp3d>
                <a:bevelT w="63500" h="25400"/>
              </a:sp3d>
            </c:spPr>
          </c:dPt>
          <c:dPt>
            <c:idx val="4"/>
            <c:invertIfNegative val="0"/>
            <c:bubble3D val="0"/>
            <c:spPr>
              <a:solidFill>
                <a:schemeClr val="tx2"/>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Motorizada</c:v>
                </c:pt>
                <c:pt idx="1">
                  <c:v>Bicicleta</c:v>
                </c:pt>
                <c:pt idx="2">
                  <c:v>Rádio</c:v>
                </c:pt>
                <c:pt idx="3">
                  <c:v>Televisão</c:v>
                </c:pt>
                <c:pt idx="4">
                  <c:v>Telemóvel</c:v>
                </c:pt>
              </c:strCache>
            </c:strRef>
          </c:cat>
          <c:val>
            <c:numRef>
              <c:f>Sheet1!$D$2:$D$6</c:f>
              <c:numCache>
                <c:formatCode>General</c:formatCode>
                <c:ptCount val="5"/>
                <c:pt idx="0">
                  <c:v>9</c:v>
                </c:pt>
                <c:pt idx="1">
                  <c:v>34</c:v>
                </c:pt>
                <c:pt idx="2">
                  <c:v>45</c:v>
                </c:pt>
                <c:pt idx="3">
                  <c:v>25</c:v>
                </c:pt>
                <c:pt idx="4">
                  <c:v>57</c:v>
                </c:pt>
              </c:numCache>
            </c:numRef>
          </c:val>
        </c:ser>
        <c:dLbls>
          <c:dLblPos val="outEnd"/>
          <c:showLegendKey val="0"/>
          <c:showVal val="1"/>
          <c:showCatName val="0"/>
          <c:showSerName val="0"/>
          <c:showPercent val="0"/>
          <c:showBubbleSize val="0"/>
        </c:dLbls>
        <c:gapWidth val="150"/>
        <c:axId val="405813552"/>
        <c:axId val="405813944"/>
      </c:barChart>
      <c:catAx>
        <c:axId val="405813552"/>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05813944"/>
        <c:crosses val="autoZero"/>
        <c:auto val="1"/>
        <c:lblAlgn val="ctr"/>
        <c:lblOffset val="100"/>
        <c:noMultiLvlLbl val="0"/>
      </c:catAx>
      <c:valAx>
        <c:axId val="405813944"/>
        <c:scaling>
          <c:orientation val="minMax"/>
          <c:max val="100"/>
        </c:scaling>
        <c:delete val="1"/>
        <c:axPos val="b"/>
        <c:majorGridlines>
          <c:spPr>
            <a:ln w="9525" cap="flat" cmpd="sng" algn="ctr">
              <a:noFill/>
              <a:round/>
            </a:ln>
            <a:effectLst/>
          </c:spPr>
        </c:majorGridlines>
        <c:numFmt formatCode="General" sourceLinked="1"/>
        <c:majorTickMark val="out"/>
        <c:minorTickMark val="none"/>
        <c:tickLblPos val="nextTo"/>
        <c:crossAx val="40581355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85029829856515837"/>
        </c:manualLayout>
      </c:layout>
      <c:lineChart>
        <c:grouping val="standard"/>
        <c:varyColors val="0"/>
        <c:ser>
          <c:idx val="0"/>
          <c:order val="0"/>
          <c:tx>
            <c:strRef>
              <c:f>Sheet1!$B$1</c:f>
              <c:strCache>
                <c:ptCount val="1"/>
                <c:pt idx="0">
                  <c:v>Series 1</c:v>
                </c:pt>
              </c:strCache>
            </c:strRef>
          </c:tx>
          <c:spPr>
            <a:ln w="63500" cap="rnd">
              <a:solidFill>
                <a:srgbClr val="005726"/>
              </a:solidFill>
              <a:round/>
            </a:ln>
            <a:effectLst/>
          </c:spPr>
          <c:marker>
            <c:symbol val="circle"/>
            <c:size val="5"/>
            <c:spPr>
              <a:solidFill>
                <a:srgbClr val="005726"/>
              </a:solidFill>
              <a:ln w="63500" cap="rnd">
                <a:solidFill>
                  <a:srgbClr val="005726"/>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IDS 1997</c:v>
                </c:pt>
                <c:pt idx="1">
                  <c:v>IDS 2003</c:v>
                </c:pt>
                <c:pt idx="2">
                  <c:v>IDS 2011</c:v>
                </c:pt>
                <c:pt idx="3">
                  <c:v>IMASIDA 2015</c:v>
                </c:pt>
              </c:strCache>
            </c:strRef>
          </c:cat>
          <c:val>
            <c:numRef>
              <c:f>Sheet1!$B$2:$B$5</c:f>
              <c:numCache>
                <c:formatCode>0</c:formatCode>
                <c:ptCount val="4"/>
                <c:pt idx="0">
                  <c:v>47</c:v>
                </c:pt>
                <c:pt idx="1">
                  <c:v>63</c:v>
                </c:pt>
                <c:pt idx="2">
                  <c:v>64</c:v>
                </c:pt>
                <c:pt idx="3">
                  <c:v>66</c:v>
                </c:pt>
              </c:numCache>
            </c:numRef>
          </c:val>
          <c:smooth val="0"/>
        </c:ser>
        <c:dLbls>
          <c:dLblPos val="t"/>
          <c:showLegendKey val="0"/>
          <c:showVal val="1"/>
          <c:showCatName val="0"/>
          <c:showSerName val="0"/>
          <c:showPercent val="0"/>
          <c:showBubbleSize val="0"/>
        </c:dLbls>
        <c:marker val="1"/>
        <c:smooth val="0"/>
        <c:axId val="243486544"/>
        <c:axId val="409015344"/>
      </c:lineChart>
      <c:catAx>
        <c:axId val="2434865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09015344"/>
        <c:crosses val="autoZero"/>
        <c:auto val="1"/>
        <c:lblAlgn val="ctr"/>
        <c:lblOffset val="100"/>
        <c:noMultiLvlLbl val="0"/>
      </c:catAx>
      <c:valAx>
        <c:axId val="409015344"/>
        <c:scaling>
          <c:orientation val="minMax"/>
          <c:max val="100"/>
        </c:scaling>
        <c:delete val="1"/>
        <c:axPos val="l"/>
        <c:numFmt formatCode="0" sourceLinked="1"/>
        <c:majorTickMark val="out"/>
        <c:minorTickMark val="none"/>
        <c:tickLblPos val="nextTo"/>
        <c:crossAx val="2434865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Column1</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Pt>
            <c:idx val="1"/>
            <c:invertIfNegative val="0"/>
            <c:bubble3D val="0"/>
            <c:spPr>
              <a:solidFill>
                <a:schemeClr val="tx2"/>
              </a:solidFill>
              <a:ln>
                <a:noFill/>
              </a:ln>
              <a:effectLst/>
              <a:scene3d>
                <a:camera prst="orthographicFront"/>
                <a:lightRig rig="threePt" dir="t">
                  <a:rot lat="0" lon="0" rev="1200000"/>
                </a:lightRig>
              </a:scene3d>
              <a:sp3d>
                <a:bevelT w="63500" h="25400"/>
              </a:sp3d>
            </c:spPr>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África do Sul IDS 2016*</c:v>
                </c:pt>
                <c:pt idx="1">
                  <c:v>Moçambique IMASIDA 2015</c:v>
                </c:pt>
                <c:pt idx="2">
                  <c:v>Zâmbia IDS 2013-2014</c:v>
                </c:pt>
                <c:pt idx="3">
                  <c:v>Tanzânia IDS/IIM 2015-2016</c:v>
                </c:pt>
                <c:pt idx="4">
                  <c:v>Malawi IDS 2015-2016</c:v>
                </c:pt>
                <c:pt idx="5">
                  <c:v>Zimbábue IDS 2015</c:v>
                </c:pt>
              </c:strCache>
            </c:strRef>
          </c:cat>
          <c:val>
            <c:numRef>
              <c:f>Sheet1!$B$2:$B$7</c:f>
              <c:numCache>
                <c:formatCode>0.0</c:formatCode>
                <c:ptCount val="6"/>
                <c:pt idx="0">
                  <c:v>61</c:v>
                </c:pt>
                <c:pt idx="1">
                  <c:v>66</c:v>
                </c:pt>
                <c:pt idx="2" formatCode="General">
                  <c:v>68</c:v>
                </c:pt>
                <c:pt idx="3">
                  <c:v>75</c:v>
                </c:pt>
                <c:pt idx="4">
                  <c:v>76</c:v>
                </c:pt>
                <c:pt idx="5" formatCode="General">
                  <c:v>76</c:v>
                </c:pt>
              </c:numCache>
            </c:numRef>
          </c:val>
        </c:ser>
        <c:dLbls>
          <c:showLegendKey val="0"/>
          <c:showVal val="0"/>
          <c:showCatName val="0"/>
          <c:showSerName val="0"/>
          <c:showPercent val="0"/>
          <c:showBubbleSize val="0"/>
        </c:dLbls>
        <c:gapWidth val="100"/>
        <c:axId val="290360416"/>
        <c:axId val="278578784"/>
      </c:barChart>
      <c:catAx>
        <c:axId val="290360416"/>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78578784"/>
        <c:crosses val="autoZero"/>
        <c:auto val="1"/>
        <c:lblAlgn val="ctr"/>
        <c:lblOffset val="100"/>
        <c:noMultiLvlLbl val="0"/>
      </c:catAx>
      <c:valAx>
        <c:axId val="278578784"/>
        <c:scaling>
          <c:orientation val="minMax"/>
          <c:max val="100"/>
          <c:min val="0"/>
        </c:scaling>
        <c:delete val="1"/>
        <c:axPos val="b"/>
        <c:majorGridlines>
          <c:spPr>
            <a:ln w="9525" cap="flat" cmpd="sng" algn="ctr">
              <a:noFill/>
              <a:round/>
            </a:ln>
            <a:effectLst/>
          </c:spPr>
        </c:majorGridlines>
        <c:numFmt formatCode="0.0" sourceLinked="1"/>
        <c:majorTickMark val="out"/>
        <c:minorTickMark val="none"/>
        <c:tickLblPos val="nextTo"/>
        <c:crossAx val="2903604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75308641975308E-2"/>
          <c:y val="7.3364223329938555E-2"/>
          <c:w val="0.96604938271604934"/>
          <c:h val="0.82905731594389431"/>
        </c:manualLayout>
      </c:layout>
      <c:barChart>
        <c:barDir val="col"/>
        <c:grouping val="clustered"/>
        <c:varyColors val="0"/>
        <c:ser>
          <c:idx val="0"/>
          <c:order val="0"/>
          <c:tx>
            <c:strRef>
              <c:f>Sheet1!$B$1</c:f>
              <c:strCache>
                <c:ptCount val="1"/>
                <c:pt idx="0">
                  <c:v>Column1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tx2"/>
              </a:solidFill>
              <a:ln>
                <a:noFill/>
              </a:ln>
              <a:effectLst/>
              <a:scene3d>
                <a:camera prst="orthographicFront"/>
                <a:lightRig rig="threePt" dir="t">
                  <a:rot lat="0" lon="0" rev="1200000"/>
                </a:lightRig>
              </a:scene3d>
              <a:sp3d>
                <a:bevelT w="63500" h="25400"/>
              </a:sp3d>
            </c:spPr>
          </c:dPt>
          <c:dPt>
            <c:idx val="1"/>
            <c:invertIfNegative val="0"/>
            <c:bubble3D val="0"/>
            <c:spPr>
              <a:solidFill>
                <a:schemeClr val="tx2"/>
              </a:solidFill>
              <a:ln>
                <a:noFill/>
              </a:ln>
              <a:effectLst/>
              <a:scene3d>
                <a:camera prst="orthographicFront"/>
                <a:lightRig rig="threePt" dir="t">
                  <a:rot lat="0" lon="0" rev="1200000"/>
                </a:lightRig>
              </a:scene3d>
              <a:sp3d>
                <a:bevelT w="63500" h="25400"/>
              </a:sp3d>
            </c:spPr>
          </c:dPt>
          <c:dPt>
            <c:idx val="2"/>
            <c:invertIfNegative val="0"/>
            <c:bubble3D val="0"/>
            <c:spPr>
              <a:solidFill>
                <a:schemeClr val="tx2"/>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PCV 1</c:v>
                </c:pt>
                <c:pt idx="1">
                  <c:v>PCV 2</c:v>
                </c:pt>
                <c:pt idx="2">
                  <c:v>PCV 3</c:v>
                </c:pt>
                <c:pt idx="3">
                  <c:v>Não recebeu PCV</c:v>
                </c:pt>
              </c:strCache>
            </c:strRef>
          </c:cat>
          <c:val>
            <c:numRef>
              <c:f>Sheet1!$B$2:$B$5</c:f>
              <c:numCache>
                <c:formatCode>General</c:formatCode>
                <c:ptCount val="4"/>
                <c:pt idx="0">
                  <c:v>84</c:v>
                </c:pt>
                <c:pt idx="1">
                  <c:v>80</c:v>
                </c:pt>
                <c:pt idx="2">
                  <c:v>76</c:v>
                </c:pt>
                <c:pt idx="3">
                  <c:v>16</c:v>
                </c:pt>
              </c:numCache>
            </c:numRef>
          </c:val>
        </c:ser>
        <c:dLbls>
          <c:showLegendKey val="0"/>
          <c:showVal val="0"/>
          <c:showCatName val="0"/>
          <c:showSerName val="0"/>
          <c:showPercent val="0"/>
          <c:showBubbleSize val="0"/>
        </c:dLbls>
        <c:gapWidth val="100"/>
        <c:axId val="281337960"/>
        <c:axId val="281305400"/>
      </c:barChart>
      <c:catAx>
        <c:axId val="28133796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81305400"/>
        <c:crosses val="autoZero"/>
        <c:auto val="1"/>
        <c:lblAlgn val="ctr"/>
        <c:lblOffset val="100"/>
        <c:noMultiLvlLbl val="0"/>
      </c:catAx>
      <c:valAx>
        <c:axId val="281305400"/>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2813379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826604759502742"/>
          <c:y val="1.9878229029819415E-2"/>
          <c:w val="0.65479170694046629"/>
          <c:h val="0.9458852868796418"/>
        </c:manualLayout>
      </c:layout>
      <c:barChart>
        <c:barDir val="bar"/>
        <c:grouping val="clustered"/>
        <c:varyColors val="0"/>
        <c:ser>
          <c:idx val="0"/>
          <c:order val="0"/>
          <c:tx>
            <c:strRef>
              <c:f>Sheet1!$B$1</c:f>
              <c:strCache>
                <c:ptCount val="1"/>
                <c:pt idx="0">
                  <c:v>Column1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48-59 meses</c:v>
                </c:pt>
                <c:pt idx="1">
                  <c:v>36-47 meses</c:v>
                </c:pt>
                <c:pt idx="2">
                  <c:v>24-35 meses</c:v>
                </c:pt>
                <c:pt idx="3">
                  <c:v>12-23 meses</c:v>
                </c:pt>
                <c:pt idx="4">
                  <c:v>6-11 meses</c:v>
                </c:pt>
                <c:pt idx="5">
                  <c:v>&lt; 6 meses</c:v>
                </c:pt>
              </c:strCache>
            </c:strRef>
          </c:cat>
          <c:val>
            <c:numRef>
              <c:f>Sheet1!$B$2:$B$7</c:f>
              <c:numCache>
                <c:formatCode>0</c:formatCode>
                <c:ptCount val="6"/>
                <c:pt idx="0">
                  <c:v>6</c:v>
                </c:pt>
                <c:pt idx="1">
                  <c:v>7</c:v>
                </c:pt>
                <c:pt idx="2">
                  <c:v>10</c:v>
                </c:pt>
                <c:pt idx="3">
                  <c:v>19</c:v>
                </c:pt>
                <c:pt idx="4">
                  <c:v>18</c:v>
                </c:pt>
                <c:pt idx="5">
                  <c:v>6</c:v>
                </c:pt>
              </c:numCache>
            </c:numRef>
          </c:val>
        </c:ser>
        <c:dLbls>
          <c:dLblPos val="outEnd"/>
          <c:showLegendKey val="0"/>
          <c:showVal val="1"/>
          <c:showCatName val="0"/>
          <c:showSerName val="0"/>
          <c:showPercent val="0"/>
          <c:showBubbleSize val="0"/>
        </c:dLbls>
        <c:gapWidth val="100"/>
        <c:axId val="242816504"/>
        <c:axId val="242816896"/>
      </c:barChart>
      <c:catAx>
        <c:axId val="242816504"/>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42816896"/>
        <c:crosses val="autoZero"/>
        <c:auto val="1"/>
        <c:lblAlgn val="ctr"/>
        <c:lblOffset val="100"/>
        <c:noMultiLvlLbl val="0"/>
      </c:catAx>
      <c:valAx>
        <c:axId val="242816896"/>
        <c:scaling>
          <c:orientation val="minMax"/>
          <c:max val="75"/>
          <c:min val="0"/>
        </c:scaling>
        <c:delete val="1"/>
        <c:axPos val="b"/>
        <c:majorGridlines>
          <c:spPr>
            <a:ln w="9525" cap="flat" cmpd="sng" algn="ctr">
              <a:noFill/>
              <a:round/>
            </a:ln>
            <a:effectLst/>
          </c:spPr>
        </c:majorGridlines>
        <c:numFmt formatCode="0" sourceLinked="1"/>
        <c:majorTickMark val="out"/>
        <c:minorTickMark val="none"/>
        <c:tickLblPos val="nextTo"/>
        <c:crossAx val="2428165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7714631197097946E-2"/>
          <c:w val="0.96616035172886816"/>
          <c:h val="0.74159194127336259"/>
        </c:manualLayout>
      </c:layout>
      <c:barChart>
        <c:barDir val="col"/>
        <c:grouping val="clustered"/>
        <c:varyColors val="0"/>
        <c:ser>
          <c:idx val="0"/>
          <c:order val="0"/>
          <c:tx>
            <c:strRef>
              <c:f>Sheet1!$B$1</c:f>
              <c:strCache>
                <c:ptCount val="1"/>
                <c:pt idx="0">
                  <c:v>Series 1</c:v>
                </c:pt>
              </c:strCache>
            </c:strRef>
          </c:tx>
          <c:spPr>
            <a:solidFill>
              <a:srgbClr val="D9A928"/>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D9A928"/>
              </a:solidFill>
              <a:ln>
                <a:noFill/>
              </a:ln>
              <a:effectLst/>
              <a:scene3d>
                <a:camera prst="orthographicFront"/>
                <a:lightRig rig="threePt" dir="t">
                  <a:rot lat="0" lon="0" rev="1200000"/>
                </a:lightRig>
              </a:scene3d>
              <a:sp3d>
                <a:bevelT w="63500" h="25400"/>
              </a:sp3d>
            </c:spPr>
          </c:dPt>
          <c:dPt>
            <c:idx val="2"/>
            <c:invertIfNegative val="0"/>
            <c:bubble3D val="0"/>
            <c:spPr>
              <a:solidFill>
                <a:srgbClr val="7C1E11"/>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Tratamento de reidratação oral (TRO)</c:v>
                </c:pt>
                <c:pt idx="1">
                  <c:v>TRO ou aumento de líquidos</c:v>
                </c:pt>
                <c:pt idx="2">
                  <c:v>Nenhum tratamento</c:v>
                </c:pt>
              </c:strCache>
            </c:strRef>
          </c:cat>
          <c:val>
            <c:numRef>
              <c:f>Sheet1!$B$2:$B$4</c:f>
              <c:numCache>
                <c:formatCode>General</c:formatCode>
                <c:ptCount val="3"/>
                <c:pt idx="0">
                  <c:v>53</c:v>
                </c:pt>
                <c:pt idx="1">
                  <c:v>58</c:v>
                </c:pt>
                <c:pt idx="2">
                  <c:v>27</c:v>
                </c:pt>
              </c:numCache>
            </c:numRef>
          </c:val>
        </c:ser>
        <c:dLbls>
          <c:dLblPos val="outEnd"/>
          <c:showLegendKey val="0"/>
          <c:showVal val="1"/>
          <c:showCatName val="0"/>
          <c:showSerName val="0"/>
          <c:showPercent val="0"/>
          <c:showBubbleSize val="0"/>
        </c:dLbls>
        <c:gapWidth val="100"/>
        <c:axId val="242817680"/>
        <c:axId val="242818072"/>
      </c:barChart>
      <c:catAx>
        <c:axId val="2428176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42818072"/>
        <c:crosses val="autoZero"/>
        <c:auto val="1"/>
        <c:lblAlgn val="ctr"/>
        <c:lblOffset val="100"/>
        <c:noMultiLvlLbl val="0"/>
      </c:catAx>
      <c:valAx>
        <c:axId val="242818072"/>
        <c:scaling>
          <c:orientation val="minMax"/>
          <c:max val="100"/>
        </c:scaling>
        <c:delete val="1"/>
        <c:axPos val="l"/>
        <c:numFmt formatCode="General" sourceLinked="1"/>
        <c:majorTickMark val="out"/>
        <c:minorTickMark val="none"/>
        <c:tickLblPos val="nextTo"/>
        <c:crossAx val="2428176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890616797900264"/>
          <c:y val="0.15247414124648301"/>
          <c:w val="0.44218766404199478"/>
          <c:h val="0.81844503370240673"/>
        </c:manualLayout>
      </c:layout>
      <c:pieChart>
        <c:varyColors val="1"/>
        <c:ser>
          <c:idx val="0"/>
          <c:order val="0"/>
          <c:tx>
            <c:strRef>
              <c:f>Sheet1!$B$1</c:f>
              <c:strCache>
                <c:ptCount val="1"/>
                <c:pt idx="0">
                  <c:v>Sales</c:v>
                </c:pt>
              </c:strCache>
            </c:strRef>
          </c:tx>
          <c:spPr>
            <a:ln>
              <a:noFill/>
            </a:ln>
            <a:scene3d>
              <a:camera prst="orthographicFront"/>
              <a:lightRig rig="threePt" dir="t">
                <a:rot lat="0" lon="0" rev="1200000"/>
              </a:lightRig>
            </a:scene3d>
            <a:sp3d>
              <a:bevelT w="63500" h="25400"/>
            </a:sp3d>
          </c:spPr>
          <c:dPt>
            <c:idx val="0"/>
            <c:bubble3D val="0"/>
            <c:spPr>
              <a:solidFill>
                <a:schemeClr val="accent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1"/>
            <c:bubble3D val="0"/>
            <c:spPr>
              <a:solidFill>
                <a:schemeClr val="accent4"/>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2"/>
            <c:bubble3D val="0"/>
            <c:spPr>
              <a:solidFill>
                <a:schemeClr val="accent6"/>
              </a:solidFill>
              <a:ln>
                <a:noFill/>
              </a:ln>
              <a:effectLst>
                <a:outerShdw blurRad="57150" dist="19050" dir="5400000" algn="ctr" rotWithShape="0">
                  <a:srgbClr val="000000">
                    <a:alpha val="63000"/>
                  </a:srgbClr>
                </a:outerShdw>
              </a:effectLst>
              <a:scene3d>
                <a:camera prst="orthographicFront"/>
                <a:lightRig rig="threePt" dir="t">
                  <a:rot lat="0" lon="0" rev="0"/>
                </a:lightRig>
              </a:scene3d>
              <a:sp3d>
                <a:bevelT w="63500" h="25400"/>
              </a:sp3d>
            </c:spPr>
          </c:dPt>
          <c:dPt>
            <c:idx val="3"/>
            <c:bubble3D val="0"/>
            <c:spPr>
              <a:solidFill>
                <a:schemeClr val="accent6">
                  <a:lumMod val="40000"/>
                  <a:lumOff val="60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4"/>
            <c:bubble3D val="0"/>
            <c:spPr>
              <a:gradFill rotWithShape="1">
                <a:gsLst>
                  <a:gs pos="0">
                    <a:schemeClr val="accent5">
                      <a:satMod val="103000"/>
                      <a:lumMod val="102000"/>
                      <a:tint val="94000"/>
                    </a:schemeClr>
                  </a:gs>
                  <a:gs pos="50000">
                    <a:schemeClr val="accent5">
                      <a:satMod val="110000"/>
                      <a:lumMod val="100000"/>
                      <a:shade val="100000"/>
                    </a:schemeClr>
                  </a:gs>
                  <a:gs pos="100000">
                    <a:schemeClr val="accent5">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5"/>
            <c:bubble3D val="0"/>
            <c:spPr>
              <a:solidFill>
                <a:schemeClr val="tx1"/>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Lbls>
            <c:dLbl>
              <c:idx val="0"/>
              <c:dLblPos val="bestFit"/>
              <c:showLegendKey val="0"/>
              <c:showVal val="1"/>
              <c:showCatName val="1"/>
              <c:showSerName val="0"/>
              <c:showPercent val="0"/>
              <c:showBubbleSize val="0"/>
              <c:extLst>
                <c:ext xmlns:c15="http://schemas.microsoft.com/office/drawing/2012/chart" uri="{CE6537A1-D6FC-4f65-9D91-7224C49458BB}"/>
              </c:extLst>
            </c:dLbl>
            <c:dLbl>
              <c:idx val="1"/>
              <c:layout>
                <c:manualLayout>
                  <c:x val="-0.14759022309711295"/>
                  <c:y val="-9.4665708560208936E-2"/>
                </c:manualLayout>
              </c:layout>
              <c:tx>
                <c:rich>
                  <a:bodyPr/>
                  <a:lstStyle/>
                  <a:p>
                    <a:fld id="{CB11616D-AA80-4109-A9E6-8BC2EE2729B8}" type="CATEGORYNAME">
                      <a:rPr lang="en-US">
                        <a:solidFill>
                          <a:schemeClr val="tx1"/>
                        </a:solidFill>
                      </a:rPr>
                      <a:pPr/>
                      <a:t>[CATEGORY NAME]</a:t>
                    </a:fld>
                    <a:r>
                      <a:rPr lang="en-US" baseline="0" dirty="0">
                        <a:solidFill>
                          <a:schemeClr val="tx1"/>
                        </a:solidFill>
                      </a:rPr>
                      <a:t>
</a:t>
                    </a:r>
                    <a:fld id="{882DCA7D-56FC-4AB3-90DB-B95049CB7B88}" type="VALUE">
                      <a:rPr lang="en-US" baseline="0" smtClean="0">
                        <a:solidFill>
                          <a:schemeClr val="tx1"/>
                        </a:solidFill>
                      </a:rPr>
                      <a:pPr/>
                      <a:t>[VALUE]</a:t>
                    </a:fld>
                    <a:r>
                      <a:rPr lang="en-US" baseline="0" dirty="0" smtClean="0">
                        <a:solidFill>
                          <a:schemeClr val="tx1"/>
                        </a:solidFill>
                      </a:rPr>
                      <a:t>%</a:t>
                    </a:r>
                  </a:p>
                </c:rich>
              </c:tx>
              <c:dLblPos val="bestFit"/>
              <c:showLegendKey val="0"/>
              <c:showVal val="0"/>
              <c:showCatName val="1"/>
              <c:showSerName val="0"/>
              <c:showPercent val="1"/>
              <c:showBubbleSize val="0"/>
              <c:extLst>
                <c:ext xmlns:c15="http://schemas.microsoft.com/office/drawing/2012/chart" uri="{CE6537A1-D6FC-4f65-9D91-7224C49458BB}">
                  <c15:dlblFieldTable/>
                  <c15:showDataLabelsRange val="0"/>
                </c:ext>
              </c:extLst>
            </c:dLbl>
            <c:dLbl>
              <c:idx val="2"/>
              <c:delete val="1"/>
              <c:extLst>
                <c:ext xmlns:c15="http://schemas.microsoft.com/office/drawing/2012/chart" uri="{CE6537A1-D6FC-4f65-9D91-7224C49458BB}"/>
              </c:extLst>
            </c:dLbl>
            <c:dLbl>
              <c:idx val="3"/>
              <c:layout>
                <c:manualLayout>
                  <c:x val="0.15202198162729658"/>
                  <c:y val="6.0333785397647915E-2"/>
                </c:manualLayout>
              </c:layout>
              <c:tx>
                <c:rich>
                  <a:bodyPr/>
                  <a:lstStyle/>
                  <a:p>
                    <a:fld id="{9E3D71D7-2CEE-4EF4-A17E-D37C65A2B9A1}" type="CATEGORYNAME">
                      <a:rPr lang="en-US">
                        <a:solidFill>
                          <a:schemeClr val="tx1"/>
                        </a:solidFill>
                      </a:rPr>
                      <a:pPr/>
                      <a:t>[CATEGORY NAME]</a:t>
                    </a:fld>
                    <a:r>
                      <a:rPr lang="en-US" baseline="0" dirty="0"/>
                      <a:t>
</a:t>
                    </a:r>
                    <a:fld id="{EBDDAD7F-F81C-46B8-8015-082E205CF4D1}" type="PERCENTAGE">
                      <a:rPr lang="en-US" baseline="0">
                        <a:solidFill>
                          <a:schemeClr val="tx1"/>
                        </a:solidFill>
                      </a:rPr>
                      <a:pPr/>
                      <a:t>[PERCENTAGE]</a:t>
                    </a:fld>
                    <a:endParaRPr lang="en-US" baseline="0" dirty="0"/>
                  </a:p>
                </c:rich>
              </c:tx>
              <c:dLblPos val="bestFit"/>
              <c:showLegendKey val="0"/>
              <c:showVal val="0"/>
              <c:showCatName val="1"/>
              <c:showSerName val="0"/>
              <c:showPercent val="1"/>
              <c:showBubbleSize val="0"/>
              <c:extLst>
                <c:ext xmlns:c15="http://schemas.microsoft.com/office/drawing/2012/chart" uri="{CE6537A1-D6FC-4f65-9D91-7224C49458BB}">
                  <c15:dlblFieldTable/>
                  <c15:showDataLabelsRange val="0"/>
                </c:ext>
              </c:extLst>
            </c:dLbl>
            <c:dLbl>
              <c:idx val="5"/>
              <c:layout>
                <c:manualLayout>
                  <c:x val="1.1391622922134734E-2"/>
                  <c:y val="1.9280205655526992E-3"/>
                </c:manualLayout>
              </c:layout>
              <c:tx>
                <c:rich>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fld id="{CEAAA2E7-827D-4399-8FB1-FF8651465CD6}" type="CATEGORYNAME">
                      <a:rPr lang="en-US">
                        <a:solidFill>
                          <a:schemeClr val="tx1"/>
                        </a:solidFill>
                      </a:rPr>
                      <a:pPr>
                        <a:defRPr sz="1800" b="1">
                          <a:solidFill>
                            <a:schemeClr val="tx1"/>
                          </a:solidFill>
                        </a:defRPr>
                      </a:pPr>
                      <a:t>[CATEGORY NAME]</a:t>
                    </a:fld>
                    <a:r>
                      <a:rPr lang="en-US" baseline="0" dirty="0">
                        <a:solidFill>
                          <a:schemeClr val="tx1"/>
                        </a:solidFill>
                      </a:rPr>
                      <a:t>
</a:t>
                    </a:r>
                    <a:fld id="{53538732-570C-4187-A8B9-18994C0BB276}" type="PERCENTAGE">
                      <a:rPr lang="en-US" baseline="0">
                        <a:solidFill>
                          <a:schemeClr val="tx1"/>
                        </a:solidFill>
                      </a:rPr>
                      <a:pPr>
                        <a:defRPr sz="1800" b="1">
                          <a:solidFill>
                            <a:schemeClr val="tx1"/>
                          </a:solidFill>
                        </a:defRPr>
                      </a:pPr>
                      <a:t>[PERCENTAGE]</a:t>
                    </a:fld>
                    <a:endParaRPr lang="en-US" baseline="0" dirty="0">
                      <a:solidFill>
                        <a:schemeClr val="tx1"/>
                      </a:solidFill>
                    </a:endParaRPr>
                  </a:p>
                </c:rich>
              </c:tx>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15:dlblFieldTable/>
                  <c15:showDataLabelsRange val="0"/>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Sheet1!$A$2:$A$7</c:f>
              <c:strCache>
                <c:ptCount val="6"/>
                <c:pt idx="0">
                  <c:v>Mais</c:v>
                </c:pt>
                <c:pt idx="1">
                  <c:v>A mesma quantidade</c:v>
                </c:pt>
                <c:pt idx="2">
                  <c:v>Um pouco menos </c:v>
                </c:pt>
                <c:pt idx="3">
                  <c:v>Muito menos</c:v>
                </c:pt>
                <c:pt idx="4">
                  <c:v>Nenhum </c:v>
                </c:pt>
                <c:pt idx="5">
                  <c:v>Não sabe</c:v>
                </c:pt>
              </c:strCache>
            </c:strRef>
          </c:cat>
          <c:val>
            <c:numRef>
              <c:f>Sheet1!$B$2:$B$7</c:f>
              <c:numCache>
                <c:formatCode>General</c:formatCode>
                <c:ptCount val="6"/>
                <c:pt idx="0">
                  <c:v>14</c:v>
                </c:pt>
                <c:pt idx="1">
                  <c:v>27</c:v>
                </c:pt>
                <c:pt idx="2">
                  <c:v>30</c:v>
                </c:pt>
                <c:pt idx="3">
                  <c:v>15</c:v>
                </c:pt>
                <c:pt idx="4">
                  <c:v>12</c:v>
                </c:pt>
                <c:pt idx="5">
                  <c:v>3</c:v>
                </c:pt>
              </c:numCache>
            </c:numRef>
          </c:val>
        </c:ser>
        <c:dLbls>
          <c:dLblPos val="bestFit"/>
          <c:showLegendKey val="0"/>
          <c:showVal val="1"/>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ln>
              <a:noFill/>
            </a:ln>
            <a:scene3d>
              <a:camera prst="orthographicFront"/>
              <a:lightRig rig="threePt" dir="t">
                <a:rot lat="0" lon="0" rev="1200000"/>
              </a:lightRig>
            </a:scene3d>
            <a:sp3d>
              <a:bevelT w="63500" h="25400"/>
            </a:sp3d>
          </c:spPr>
          <c:dPt>
            <c:idx val="0"/>
            <c:bubble3D val="0"/>
            <c:spPr>
              <a:solidFill>
                <a:schemeClr val="accent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1"/>
            <c:bubble3D val="0"/>
            <c:spPr>
              <a:solidFill>
                <a:schemeClr val="accent4"/>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2"/>
            <c:bubble3D val="0"/>
            <c:spPr>
              <a:solidFill>
                <a:schemeClr val="accent6"/>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3"/>
            <c:bubble3D val="0"/>
            <c:spPr>
              <a:solidFill>
                <a:schemeClr val="accent6">
                  <a:lumMod val="40000"/>
                  <a:lumOff val="60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4"/>
            <c:bubble3D val="0"/>
            <c:spPr>
              <a:solidFill>
                <a:schemeClr val="tx1"/>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5"/>
            <c:bubble3D val="0"/>
            <c:spPr>
              <a:solidFill>
                <a:schemeClr val="accent5">
                  <a:lumMod val="60000"/>
                  <a:lumOff val="40000"/>
                </a:schemeClr>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Lbls>
            <c:dLbl>
              <c:idx val="0"/>
              <c:tx>
                <c:rich>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fld id="{6775B471-C210-4DD9-A050-5F2C39E38D39}" type="CATEGORYNAME">
                      <a:rPr lang="en-US">
                        <a:solidFill>
                          <a:schemeClr val="tx1"/>
                        </a:solidFill>
                      </a:rPr>
                      <a:pPr>
                        <a:defRPr sz="1800" b="1">
                          <a:solidFill>
                            <a:schemeClr val="bg1"/>
                          </a:solidFill>
                        </a:defRPr>
                      </a:pPr>
                      <a:t>[CATEGORY NAME]</a:t>
                    </a:fld>
                    <a:r>
                      <a:rPr lang="en-US" baseline="0" dirty="0">
                        <a:solidFill>
                          <a:schemeClr val="tx1"/>
                        </a:solidFill>
                      </a:rPr>
                      <a:t>
</a:t>
                    </a:r>
                    <a:fld id="{00426677-EAF3-4EB3-AB3A-3518DFA6E69A}" type="PERCENTAGE">
                      <a:rPr lang="en-US" baseline="0">
                        <a:solidFill>
                          <a:schemeClr val="tx1"/>
                        </a:solidFill>
                      </a:rPr>
                      <a:pPr>
                        <a:defRPr sz="1800" b="1">
                          <a:solidFill>
                            <a:schemeClr val="bg1"/>
                          </a:solidFill>
                        </a:defRPr>
                      </a:pPr>
                      <a:t>[PERCENTAGE]</a:t>
                    </a:fld>
                    <a:endParaRPr lang="en-US" baseline="0" dirty="0">
                      <a:solidFill>
                        <a:schemeClr val="tx1"/>
                      </a:solidFill>
                    </a:endParaRPr>
                  </a:p>
                </c:rich>
              </c:tx>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15:dlblFieldTable/>
                  <c15:showDataLabelsRange val="0"/>
                </c:ext>
              </c:extLst>
            </c:dLbl>
            <c:dLbl>
              <c:idx val="1"/>
              <c:tx>
                <c:rich>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r>
                      <a:rPr lang="en-US" dirty="0" smtClean="0">
                        <a:solidFill>
                          <a:schemeClr val="tx1"/>
                        </a:solidFill>
                      </a:rPr>
                      <a:t>A </a:t>
                    </a:r>
                    <a:r>
                      <a:rPr lang="en-US" dirty="0" err="1" smtClean="0">
                        <a:solidFill>
                          <a:schemeClr val="tx1"/>
                        </a:solidFill>
                      </a:rPr>
                      <a:t>mesma</a:t>
                    </a:r>
                    <a:r>
                      <a:rPr lang="en-US" dirty="0" smtClean="0">
                        <a:solidFill>
                          <a:schemeClr val="tx1"/>
                        </a:solidFill>
                      </a:rPr>
                      <a:t> </a:t>
                    </a:r>
                    <a:r>
                      <a:rPr lang="en-US" dirty="0" err="1" smtClean="0">
                        <a:solidFill>
                          <a:schemeClr val="tx1"/>
                        </a:solidFill>
                      </a:rPr>
                      <a:t>quantidade</a:t>
                    </a:r>
                    <a:r>
                      <a:rPr lang="en-US" dirty="0">
                        <a:solidFill>
                          <a:schemeClr val="tx1"/>
                        </a:solidFill>
                      </a:rPr>
                      <a:t>
</a:t>
                    </a:r>
                    <a:r>
                      <a:rPr lang="en-US" dirty="0" smtClean="0">
                        <a:solidFill>
                          <a:schemeClr val="tx1"/>
                        </a:solidFill>
                      </a:rPr>
                      <a:t>26%</a:t>
                    </a:r>
                    <a:endParaRPr lang="en-US" dirty="0">
                      <a:solidFill>
                        <a:schemeClr val="tx1"/>
                      </a:solidFill>
                    </a:endParaRPr>
                  </a:p>
                </c:rich>
              </c:tx>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Lst>
            </c:dLbl>
            <c:dLbl>
              <c:idx val="2"/>
              <c:tx>
                <c:rich>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fld id="{5BEDE7BE-C74B-4AE5-A754-2B4E9B30EA40}" type="CATEGORYNAME">
                      <a:rPr lang="en-US">
                        <a:solidFill>
                          <a:schemeClr val="bg1"/>
                        </a:solidFill>
                      </a:rPr>
                      <a:pPr>
                        <a:defRPr sz="1800" b="1">
                          <a:solidFill>
                            <a:schemeClr val="bg1"/>
                          </a:solidFill>
                        </a:defRPr>
                      </a:pPr>
                      <a:t>[CATEGORY NAME]</a:t>
                    </a:fld>
                    <a:r>
                      <a:rPr lang="en-US" baseline="0" dirty="0">
                        <a:solidFill>
                          <a:schemeClr val="bg1"/>
                        </a:solidFill>
                      </a:rPr>
                      <a:t>
</a:t>
                    </a:r>
                    <a:fld id="{2127D14F-162F-4A8B-805A-9B7A97D079C7}" type="VALUE">
                      <a:rPr lang="en-US" baseline="0" smtClean="0">
                        <a:solidFill>
                          <a:schemeClr val="bg1"/>
                        </a:solidFill>
                      </a:rPr>
                      <a:pPr>
                        <a:defRPr sz="1800" b="1">
                          <a:solidFill>
                            <a:schemeClr val="bg1"/>
                          </a:solidFill>
                        </a:defRPr>
                      </a:pPr>
                      <a:t>[VALUE]</a:t>
                    </a:fld>
                    <a:r>
                      <a:rPr lang="en-US" baseline="0" dirty="0" smtClean="0">
                        <a:solidFill>
                          <a:schemeClr val="bg1"/>
                        </a:solidFill>
                      </a:rPr>
                      <a:t>%</a:t>
                    </a:r>
                  </a:p>
                </c:rich>
              </c:tx>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15:dlblFieldTable/>
                  <c15:showDataLabelsRange val="0"/>
                </c:ext>
              </c:extLst>
            </c:dLbl>
            <c:dLbl>
              <c:idx val="3"/>
              <c:layout>
                <c:manualLayout>
                  <c:x val="0.13395461504811898"/>
                  <c:y val="8.6692534567908514E-2"/>
                </c:manualLayout>
              </c:layout>
              <c:tx>
                <c:rich>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fld id="{B010F040-3FE5-41CE-B604-03A5C8EFE13E}" type="CATEGORYNAME">
                      <a:rPr lang="en-US" dirty="0">
                        <a:solidFill>
                          <a:schemeClr val="tx1"/>
                        </a:solidFill>
                      </a:rPr>
                      <a:pPr>
                        <a:defRPr sz="1800" b="1">
                          <a:solidFill>
                            <a:schemeClr val="bg1"/>
                          </a:solidFill>
                        </a:defRPr>
                      </a:pPr>
                      <a:t>[CATEGORY NAME]</a:t>
                    </a:fld>
                    <a:r>
                      <a:rPr lang="en-US" baseline="0" dirty="0">
                        <a:solidFill>
                          <a:schemeClr val="tx1"/>
                        </a:solidFill>
                      </a:rPr>
                      <a:t>
</a:t>
                    </a:r>
                    <a:fld id="{335E1A4A-710A-4F55-AF91-6494A693EB92}" type="VALUE">
                      <a:rPr lang="en-US" baseline="0" smtClean="0">
                        <a:solidFill>
                          <a:schemeClr val="tx1"/>
                        </a:solidFill>
                      </a:rPr>
                      <a:pPr>
                        <a:defRPr sz="1800" b="1">
                          <a:solidFill>
                            <a:schemeClr val="bg1"/>
                          </a:solidFill>
                        </a:defRPr>
                      </a:pPr>
                      <a:t>[VALUE]</a:t>
                    </a:fld>
                    <a:r>
                      <a:rPr lang="en-US" baseline="0" dirty="0" smtClean="0">
                        <a:solidFill>
                          <a:schemeClr val="tx1"/>
                        </a:solidFill>
                      </a:rPr>
                      <a:t>%</a:t>
                    </a:r>
                  </a:p>
                </c:rich>
              </c:tx>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15:dlblFieldTable/>
                  <c15:showDataLabelsRange val="0"/>
                </c:ext>
              </c:extLst>
            </c:dLbl>
            <c:dLbl>
              <c:idx val="4"/>
              <c:layout>
                <c:manualLayout>
                  <c:x val="5.5838801399825024E-3"/>
                  <c:y val="2.0335528234409296E-2"/>
                </c:manualLayout>
              </c:layout>
              <c:dLblPos val="bestFit"/>
              <c:showLegendKey val="0"/>
              <c:showVal val="0"/>
              <c:showCatName val="1"/>
              <c:showSerName val="0"/>
              <c:showPercent val="1"/>
              <c:showBubbleSize val="0"/>
              <c:extLst>
                <c:ext xmlns:c15="http://schemas.microsoft.com/office/drawing/2012/chart" uri="{CE6537A1-D6FC-4f65-9D91-7224C49458BB}"/>
              </c:extLst>
            </c:dLbl>
            <c:dLbl>
              <c:idx val="5"/>
              <c:layout>
                <c:manualLayout>
                  <c:x val="1.9197178477690341E-2"/>
                  <c:y val="6.4977257959714096E-4"/>
                </c:manualLayout>
              </c:layout>
              <c:tx>
                <c:rich>
                  <a:bodyPr/>
                  <a:lstStyle/>
                  <a:p>
                    <a:fld id="{C3FB936F-7C8A-4488-A303-C63DF1E823B0}" type="CATEGORYNAME">
                      <a:rPr lang="en-US"/>
                      <a:pPr/>
                      <a:t>[CATEGORY NAME]</a:t>
                    </a:fld>
                    <a:r>
                      <a:rPr lang="en-US" baseline="0" dirty="0"/>
                      <a:t>
</a:t>
                    </a:r>
                    <a:fld id="{3B25C731-CE00-47B8-9FE5-CD4477B2FF6B}" type="VALUE">
                      <a:rPr lang="en-US" baseline="0" smtClean="0"/>
                      <a:pPr/>
                      <a:t>[VALUE]</a:t>
                    </a:fld>
                    <a:r>
                      <a:rPr lang="en-US" baseline="0" dirty="0" smtClean="0"/>
                      <a:t>%</a:t>
                    </a:r>
                  </a:p>
                </c:rich>
              </c:tx>
              <c:dLblPos val="bestFit"/>
              <c:showLegendKey val="0"/>
              <c:showVal val="0"/>
              <c:showCatName val="1"/>
              <c:showSerName val="0"/>
              <c:showPercent val="1"/>
              <c:showBubbleSize val="0"/>
              <c:extLst>
                <c:ext xmlns:c15="http://schemas.microsoft.com/office/drawing/2012/chart" uri="{CE6537A1-D6FC-4f65-9D91-7224C49458BB}">
                  <c15:dlblFieldTable/>
                  <c15:showDataLabelsRange val="0"/>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Sheet1!$A$2:$A$7</c:f>
              <c:strCache>
                <c:ptCount val="6"/>
                <c:pt idx="0">
                  <c:v>Mais</c:v>
                </c:pt>
                <c:pt idx="1">
                  <c:v>A mesma quantidade</c:v>
                </c:pt>
                <c:pt idx="2">
                  <c:v>Um pouco menos </c:v>
                </c:pt>
                <c:pt idx="3">
                  <c:v>Muito menos</c:v>
                </c:pt>
                <c:pt idx="4">
                  <c:v>Nenhum </c:v>
                </c:pt>
                <c:pt idx="5">
                  <c:v>Não sabe</c:v>
                </c:pt>
              </c:strCache>
            </c:strRef>
          </c:cat>
          <c:val>
            <c:numRef>
              <c:f>Sheet1!$B$2:$B$7</c:f>
              <c:numCache>
                <c:formatCode>General</c:formatCode>
                <c:ptCount val="6"/>
                <c:pt idx="0">
                  <c:v>3</c:v>
                </c:pt>
                <c:pt idx="1">
                  <c:v>26</c:v>
                </c:pt>
                <c:pt idx="2">
                  <c:v>41</c:v>
                </c:pt>
                <c:pt idx="3">
                  <c:v>17</c:v>
                </c:pt>
                <c:pt idx="4">
                  <c:v>10</c:v>
                </c:pt>
                <c:pt idx="5">
                  <c:v>3</c:v>
                </c:pt>
              </c:numCache>
            </c:numRef>
          </c:val>
        </c:ser>
        <c:dLbls>
          <c:dLblPos val="bestFit"/>
          <c:showLegendKey val="0"/>
          <c:showVal val="1"/>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accent5"/>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tx2"/>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1"/>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1"/>
              </a:solidFill>
              <a:ln>
                <a:noFill/>
              </a:ln>
              <a:effectLst/>
              <a:scene3d>
                <a:camera prst="orthographicFront"/>
                <a:lightRig rig="threePt" dir="t">
                  <a:rot lat="0" lon="0" rev="1200000"/>
                </a:lightRig>
              </a:scene3d>
              <a:sp3d>
                <a:bevelT w="63500" h="25400"/>
              </a:sp3d>
            </c:spPr>
          </c:dPt>
          <c:dPt>
            <c:idx val="3"/>
            <c:invertIfNegative val="0"/>
            <c:bubble3D val="0"/>
            <c:spPr>
              <a:solidFill>
                <a:schemeClr val="accent1"/>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Alguma anemia                ( &lt;11,0 g/dl)</c:v>
                </c:pt>
                <c:pt idx="1">
                  <c:v>Anemia ligeira              (10,0-10,9 g/dl)</c:v>
                </c:pt>
                <c:pt idx="2">
                  <c:v>Anemia moderada         (7,0-9,9 g/dl)</c:v>
                </c:pt>
                <c:pt idx="3">
                  <c:v>Anemia grave              (&lt;7,0 g/dl)</c:v>
                </c:pt>
              </c:strCache>
            </c:strRef>
          </c:cat>
          <c:val>
            <c:numRef>
              <c:f>Sheet1!$B$2:$B$5</c:f>
              <c:numCache>
                <c:formatCode>General</c:formatCode>
                <c:ptCount val="4"/>
                <c:pt idx="0">
                  <c:v>64</c:v>
                </c:pt>
                <c:pt idx="1">
                  <c:v>27</c:v>
                </c:pt>
                <c:pt idx="2">
                  <c:v>34</c:v>
                </c:pt>
                <c:pt idx="3">
                  <c:v>3</c:v>
                </c:pt>
              </c:numCache>
            </c:numRef>
          </c:val>
        </c:ser>
        <c:dLbls>
          <c:dLblPos val="outEnd"/>
          <c:showLegendKey val="0"/>
          <c:showVal val="1"/>
          <c:showCatName val="0"/>
          <c:showSerName val="0"/>
          <c:showPercent val="0"/>
          <c:showBubbleSize val="0"/>
        </c:dLbls>
        <c:gapWidth val="100"/>
        <c:axId val="242819640"/>
        <c:axId val="242820032"/>
      </c:barChart>
      <c:catAx>
        <c:axId val="2428196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42820032"/>
        <c:crosses val="autoZero"/>
        <c:auto val="1"/>
        <c:lblAlgn val="ctr"/>
        <c:lblOffset val="100"/>
        <c:noMultiLvlLbl val="0"/>
      </c:catAx>
      <c:valAx>
        <c:axId val="242820032"/>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2428196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tx2"/>
            </a:solidFill>
            <a:ln>
              <a:solidFill>
                <a:schemeClr val="tx2"/>
              </a:solid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Qualquer rede mosquiteira</c:v>
                </c:pt>
                <c:pt idx="1">
                  <c:v>Rede Tratada com Insecticida (RTI)</c:v>
                </c:pt>
                <c:pt idx="2">
                  <c:v>Rede Tratada com Insecticida de Longa Duração (REMILD)</c:v>
                </c:pt>
              </c:strCache>
            </c:strRef>
          </c:cat>
          <c:val>
            <c:numRef>
              <c:f>Sheet1!$B$2:$B$4</c:f>
              <c:numCache>
                <c:formatCode>General</c:formatCode>
                <c:ptCount val="3"/>
                <c:pt idx="0">
                  <c:v>71</c:v>
                </c:pt>
                <c:pt idx="1">
                  <c:v>66</c:v>
                </c:pt>
                <c:pt idx="2">
                  <c:v>64</c:v>
                </c:pt>
              </c:numCache>
            </c:numRef>
          </c:val>
        </c:ser>
        <c:dLbls>
          <c:showLegendKey val="0"/>
          <c:showVal val="0"/>
          <c:showCatName val="0"/>
          <c:showSerName val="0"/>
          <c:showPercent val="0"/>
          <c:showBubbleSize val="0"/>
        </c:dLbls>
        <c:gapWidth val="100"/>
        <c:axId val="243489680"/>
        <c:axId val="243490856"/>
      </c:barChart>
      <c:catAx>
        <c:axId val="2434896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43490856"/>
        <c:crosses val="autoZero"/>
        <c:auto val="1"/>
        <c:lblAlgn val="ctr"/>
        <c:lblOffset val="100"/>
        <c:noMultiLvlLbl val="0"/>
      </c:catAx>
      <c:valAx>
        <c:axId val="243490856"/>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2434896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tx2"/>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1"/>
              </a:solidFill>
              <a:ln>
                <a:noFill/>
              </a:ln>
              <a:effectLst/>
              <a:scene3d>
                <a:camera prst="orthographicFront"/>
                <a:lightRig rig="threePt" dir="t">
                  <a:rot lat="0" lon="0" rev="1200000"/>
                </a:lightRig>
              </a:scene3d>
              <a:sp3d>
                <a:bevelT w="63500" h="25400"/>
              </a:sp3d>
            </c:spPr>
          </c:dPt>
          <c:dPt>
            <c:idx val="2"/>
            <c:invertIfNegative val="0"/>
            <c:bubble3D val="0"/>
            <c:spPr>
              <a:solidFill>
                <a:schemeClr val="bg2"/>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Moçambique</c:v>
                </c:pt>
                <c:pt idx="1">
                  <c:v>Urbana </c:v>
                </c:pt>
                <c:pt idx="2">
                  <c:v>Rural</c:v>
                </c:pt>
              </c:strCache>
            </c:strRef>
          </c:cat>
          <c:val>
            <c:numRef>
              <c:f>Sheet1!$B$2:$B$4</c:f>
              <c:numCache>
                <c:formatCode>General</c:formatCode>
                <c:ptCount val="3"/>
                <c:pt idx="0">
                  <c:v>64</c:v>
                </c:pt>
                <c:pt idx="1">
                  <c:v>66</c:v>
                </c:pt>
                <c:pt idx="2">
                  <c:v>63</c:v>
                </c:pt>
              </c:numCache>
            </c:numRef>
          </c:val>
        </c:ser>
        <c:dLbls>
          <c:showLegendKey val="0"/>
          <c:showVal val="0"/>
          <c:showCatName val="0"/>
          <c:showSerName val="0"/>
          <c:showPercent val="0"/>
          <c:showBubbleSize val="0"/>
        </c:dLbls>
        <c:gapWidth val="100"/>
        <c:axId val="243494776"/>
        <c:axId val="243495560"/>
      </c:barChart>
      <c:catAx>
        <c:axId val="2434947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43495560"/>
        <c:crosses val="autoZero"/>
        <c:auto val="1"/>
        <c:lblAlgn val="ctr"/>
        <c:lblOffset val="100"/>
        <c:noMultiLvlLbl val="0"/>
      </c:catAx>
      <c:valAx>
        <c:axId val="243495560"/>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2434947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Nenhum</c:v>
                </c:pt>
              </c:strCache>
            </c:strRef>
          </c:tx>
          <c:spPr>
            <a:solidFill>
              <a:schemeClr val="tx2"/>
            </a:solidFill>
            <a:ln>
              <a:noFill/>
            </a:ln>
            <a:effectLst/>
            <a:scene3d>
              <a:camera prst="orthographicFront"/>
              <a:lightRig rig="threePt" dir="t">
                <a:rot lat="0" lon="0" rev="1200000"/>
              </a:lightRig>
            </a:scene3d>
            <a:sp3d>
              <a:bevelT w="63500" h="25400"/>
            </a:sp3d>
          </c:spPr>
          <c:invertIfNegative val="0"/>
          <c:dLbls>
            <c:dLbl>
              <c:idx val="0"/>
              <c:layout>
                <c:manualLayout>
                  <c:x val="-3.2206119162641197E-3"/>
                  <c:y val="-1.2762877592748434E-2"/>
                </c:manualLayout>
              </c:layout>
              <c:dLblPos val="ctr"/>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Mulheres</c:v>
                </c:pt>
                <c:pt idx="1">
                  <c:v>Homens</c:v>
                </c:pt>
              </c:strCache>
            </c:strRef>
          </c:cat>
          <c:val>
            <c:numRef>
              <c:f>Sheet1!$B$2:$B$3</c:f>
              <c:numCache>
                <c:formatCode>General</c:formatCode>
                <c:ptCount val="2"/>
                <c:pt idx="0">
                  <c:v>26</c:v>
                </c:pt>
                <c:pt idx="1">
                  <c:v>10</c:v>
                </c:pt>
              </c:numCache>
            </c:numRef>
          </c:val>
        </c:ser>
        <c:ser>
          <c:idx val="1"/>
          <c:order val="1"/>
          <c:tx>
            <c:strRef>
              <c:f>Sheet1!$C$1</c:f>
              <c:strCache>
                <c:ptCount val="1"/>
                <c:pt idx="0">
                  <c:v>Primário</c:v>
                </c:pt>
              </c:strCache>
            </c:strRef>
          </c:tx>
          <c:spPr>
            <a:solidFill>
              <a:schemeClr val="accent6">
                <a:lumMod val="60000"/>
                <a:lumOff val="40000"/>
              </a:scheme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rgbClr val="FFFFFF"/>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Mulheres</c:v>
                </c:pt>
                <c:pt idx="1">
                  <c:v>Homens</c:v>
                </c:pt>
              </c:strCache>
            </c:strRef>
          </c:cat>
          <c:val>
            <c:numRef>
              <c:f>Sheet1!$C$2:$C$3</c:f>
              <c:numCache>
                <c:formatCode>General</c:formatCode>
                <c:ptCount val="2"/>
                <c:pt idx="0">
                  <c:v>51</c:v>
                </c:pt>
                <c:pt idx="1">
                  <c:v>54</c:v>
                </c:pt>
              </c:numCache>
            </c:numRef>
          </c:val>
        </c:ser>
        <c:ser>
          <c:idx val="2"/>
          <c:order val="2"/>
          <c:tx>
            <c:strRef>
              <c:f>Sheet1!$D$1</c:f>
              <c:strCache>
                <c:ptCount val="1"/>
                <c:pt idx="0">
                  <c:v>Secundário/Superior</c:v>
                </c:pt>
              </c:strCache>
            </c:strRef>
          </c:tx>
          <c:spPr>
            <a:solidFill>
              <a:schemeClr val="accent6">
                <a:lumMod val="20000"/>
                <a:lumOff val="80000"/>
              </a:scheme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Mulheres</c:v>
                </c:pt>
                <c:pt idx="1">
                  <c:v>Homens</c:v>
                </c:pt>
              </c:strCache>
            </c:strRef>
          </c:cat>
          <c:val>
            <c:numRef>
              <c:f>Sheet1!$D$2:$D$3</c:f>
              <c:numCache>
                <c:formatCode>General</c:formatCode>
                <c:ptCount val="2"/>
                <c:pt idx="0">
                  <c:v>23</c:v>
                </c:pt>
                <c:pt idx="1">
                  <c:v>36</c:v>
                </c:pt>
              </c:numCache>
            </c:numRef>
          </c:val>
        </c:ser>
        <c:ser>
          <c:idx val="3"/>
          <c:order val="3"/>
          <c:tx>
            <c:strRef>
              <c:f>Sheet1!$E$1</c:f>
              <c:strCache>
                <c:ptCount val="1"/>
                <c:pt idx="0">
                  <c:v>Superior</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Mulheres</c:v>
                </c:pt>
                <c:pt idx="1">
                  <c:v>Homens</c:v>
                </c:pt>
              </c:strCache>
            </c:strRef>
          </c:cat>
          <c:val>
            <c:numRef>
              <c:f>Sheet1!$E$2:$E$3</c:f>
            </c:numRef>
          </c:val>
        </c:ser>
        <c:dLbls>
          <c:showLegendKey val="0"/>
          <c:showVal val="0"/>
          <c:showCatName val="0"/>
          <c:showSerName val="0"/>
          <c:showPercent val="0"/>
          <c:showBubbleSize val="0"/>
        </c:dLbls>
        <c:gapWidth val="100"/>
        <c:overlap val="100"/>
        <c:axId val="405814728"/>
        <c:axId val="405815120"/>
      </c:barChart>
      <c:catAx>
        <c:axId val="40581472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05815120"/>
        <c:crosses val="autoZero"/>
        <c:auto val="1"/>
        <c:lblAlgn val="ctr"/>
        <c:lblOffset val="100"/>
        <c:noMultiLvlLbl val="0"/>
      </c:catAx>
      <c:valAx>
        <c:axId val="405815120"/>
        <c:scaling>
          <c:orientation val="minMax"/>
        </c:scaling>
        <c:delete val="1"/>
        <c:axPos val="l"/>
        <c:majorGridlines>
          <c:spPr>
            <a:ln w="9525" cap="flat" cmpd="sng" algn="ctr">
              <a:noFill/>
              <a:round/>
            </a:ln>
            <a:effectLst/>
          </c:spPr>
        </c:majorGridlines>
        <c:numFmt formatCode="0%" sourceLinked="1"/>
        <c:majorTickMark val="none"/>
        <c:minorTickMark val="none"/>
        <c:tickLblPos val="nextTo"/>
        <c:crossAx val="405814728"/>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bg2"/>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Primeiro</c:v>
                </c:pt>
                <c:pt idx="1">
                  <c:v>Segundo</c:v>
                </c:pt>
                <c:pt idx="2">
                  <c:v>Terceiro</c:v>
                </c:pt>
                <c:pt idx="3">
                  <c:v>Quarto</c:v>
                </c:pt>
                <c:pt idx="4">
                  <c:v>Quinto</c:v>
                </c:pt>
              </c:strCache>
            </c:strRef>
          </c:cat>
          <c:val>
            <c:numRef>
              <c:f>Sheet1!$B$2:$B$6</c:f>
              <c:numCache>
                <c:formatCode>General</c:formatCode>
                <c:ptCount val="5"/>
                <c:pt idx="0">
                  <c:v>54</c:v>
                </c:pt>
                <c:pt idx="1">
                  <c:v>63</c:v>
                </c:pt>
                <c:pt idx="2">
                  <c:v>63</c:v>
                </c:pt>
                <c:pt idx="3">
                  <c:v>73</c:v>
                </c:pt>
                <c:pt idx="4">
                  <c:v>73</c:v>
                </c:pt>
              </c:numCache>
            </c:numRef>
          </c:val>
        </c:ser>
        <c:dLbls>
          <c:showLegendKey val="0"/>
          <c:showVal val="0"/>
          <c:showCatName val="0"/>
          <c:showSerName val="0"/>
          <c:showPercent val="0"/>
          <c:showBubbleSize val="0"/>
        </c:dLbls>
        <c:gapWidth val="100"/>
        <c:axId val="243493992"/>
        <c:axId val="408488968"/>
      </c:barChart>
      <c:catAx>
        <c:axId val="24349399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08488968"/>
        <c:crosses val="autoZero"/>
        <c:auto val="1"/>
        <c:lblAlgn val="ctr"/>
        <c:lblOffset val="100"/>
        <c:noMultiLvlLbl val="0"/>
      </c:catAx>
      <c:valAx>
        <c:axId val="408488968"/>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2434939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3116934556140296E-2"/>
          <c:y val="2.4074633639049586E-2"/>
          <c:w val="0.96609516265099427"/>
          <c:h val="0.77164792952463779"/>
        </c:manualLayout>
      </c:layout>
      <c:barChart>
        <c:barDir val="col"/>
        <c:grouping val="clustered"/>
        <c:varyColors val="0"/>
        <c:ser>
          <c:idx val="0"/>
          <c:order val="0"/>
          <c:tx>
            <c:strRef>
              <c:f>Sheet1!$B$1</c:f>
              <c:strCache>
                <c:ptCount val="1"/>
                <c:pt idx="0">
                  <c:v>IDS 2011</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3"/>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4"/>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5"/>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6"/>
            <c:invertIfNegative val="0"/>
            <c:bubble3D val="0"/>
            <c:spPr>
              <a:solidFill>
                <a:schemeClr val="accent2"/>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Pelo menos uma REMILD</c:v>
                </c:pt>
                <c:pt idx="1">
                  <c:v>Uma REMILD para cada 2 pessoas</c:v>
                </c:pt>
              </c:strCache>
            </c:strRef>
          </c:cat>
          <c:val>
            <c:numRef>
              <c:f>Sheet1!$B$2:$B$3</c:f>
              <c:numCache>
                <c:formatCode>General</c:formatCode>
                <c:ptCount val="2"/>
                <c:pt idx="0">
                  <c:v>50</c:v>
                </c:pt>
                <c:pt idx="1">
                  <c:v>22</c:v>
                </c:pt>
              </c:numCache>
            </c:numRef>
          </c:val>
        </c:ser>
        <c:ser>
          <c:idx val="1"/>
          <c:order val="1"/>
          <c:tx>
            <c:strRef>
              <c:f>Sheet1!$C$1</c:f>
              <c:strCache>
                <c:ptCount val="1"/>
                <c:pt idx="0">
                  <c:v>IMASIDA 2015</c:v>
                </c:pt>
              </c:strCache>
            </c:strRef>
          </c:tx>
          <c:spPr>
            <a:solidFill>
              <a:schemeClr val="tx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Pelo menos uma REMILD</c:v>
                </c:pt>
                <c:pt idx="1">
                  <c:v>Uma REMILD para cada 2 pessoas</c:v>
                </c:pt>
              </c:strCache>
            </c:strRef>
          </c:cat>
          <c:val>
            <c:numRef>
              <c:f>Sheet1!$C$2:$C$3</c:f>
              <c:numCache>
                <c:formatCode>General</c:formatCode>
                <c:ptCount val="2"/>
                <c:pt idx="0">
                  <c:v>64</c:v>
                </c:pt>
                <c:pt idx="1">
                  <c:v>38</c:v>
                </c:pt>
              </c:numCache>
            </c:numRef>
          </c:val>
        </c:ser>
        <c:dLbls>
          <c:showLegendKey val="0"/>
          <c:showVal val="0"/>
          <c:showCatName val="0"/>
          <c:showSerName val="0"/>
          <c:showPercent val="0"/>
          <c:showBubbleSize val="0"/>
        </c:dLbls>
        <c:gapWidth val="100"/>
        <c:axId val="408488184"/>
        <c:axId val="408489360"/>
      </c:barChart>
      <c:catAx>
        <c:axId val="40848818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08489360"/>
        <c:crosses val="autoZero"/>
        <c:auto val="1"/>
        <c:lblAlgn val="ctr"/>
        <c:lblOffset val="100"/>
        <c:noMultiLvlLbl val="0"/>
      </c:catAx>
      <c:valAx>
        <c:axId val="408489360"/>
        <c:scaling>
          <c:orientation val="minMax"/>
          <c:max val="120"/>
          <c:min val="0"/>
        </c:scaling>
        <c:delete val="1"/>
        <c:axPos val="l"/>
        <c:majorGridlines>
          <c:spPr>
            <a:ln w="9525" cap="flat" cmpd="sng" algn="ctr">
              <a:noFill/>
              <a:round/>
            </a:ln>
            <a:effectLst/>
          </c:spPr>
        </c:majorGridlines>
        <c:numFmt formatCode="General" sourceLinked="1"/>
        <c:majorTickMark val="out"/>
        <c:minorTickMark val="none"/>
        <c:tickLblPos val="nextTo"/>
        <c:crossAx val="408488184"/>
        <c:crosses val="autoZero"/>
        <c:crossBetween val="between"/>
        <c:majorUnit val="20"/>
      </c:valAx>
      <c:spPr>
        <a:noFill/>
        <a:ln>
          <a:noFill/>
        </a:ln>
        <a:effectLst/>
      </c:spPr>
    </c:plotArea>
    <c:legend>
      <c:legendPos val="t"/>
      <c:layout>
        <c:manualLayout>
          <c:xMode val="edge"/>
          <c:yMode val="edge"/>
          <c:x val="0.32316992241554976"/>
          <c:y val="6.2481231504694514E-2"/>
          <c:w val="0.39383010495646337"/>
          <c:h val="9.9642994126347945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641726512434708"/>
          <c:y val="0"/>
          <c:w val="0.5822630126445415"/>
          <c:h val="0.90876566755992561"/>
        </c:manualLayout>
      </c:layout>
      <c:pieChart>
        <c:varyColors val="1"/>
        <c:ser>
          <c:idx val="0"/>
          <c:order val="0"/>
          <c:tx>
            <c:strRef>
              <c:f>Sheet1!$B$1</c:f>
              <c:strCache>
                <c:ptCount val="1"/>
                <c:pt idx="0">
                  <c:v>Sales</c:v>
                </c:pt>
              </c:strCache>
            </c:strRef>
          </c:tx>
          <c:spPr>
            <a:ln>
              <a:noFill/>
            </a:ln>
            <a:scene3d>
              <a:camera prst="orthographicFront"/>
              <a:lightRig rig="threePt" dir="t">
                <a:rot lat="0" lon="0" rev="1200000"/>
              </a:lightRig>
            </a:scene3d>
            <a:sp3d>
              <a:bevelT w="63500" h="25400"/>
            </a:sp3d>
          </c:spPr>
          <c:dPt>
            <c:idx val="0"/>
            <c:bubble3D val="0"/>
            <c:spPr>
              <a:solidFill>
                <a:schemeClr val="tx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1"/>
            <c:bubble3D val="0"/>
            <c:spPr>
              <a:solidFill>
                <a:schemeClr val="accent1"/>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2"/>
            <c:bubble3D val="0"/>
            <c:spPr>
              <a:solidFill>
                <a:schemeClr val="bg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Lbls>
            <c:dLbl>
              <c:idx val="1"/>
              <c:layout>
                <c:manualLayout>
                  <c:x val="3.5230213836248511E-2"/>
                  <c:y val="-0.10678311159938897"/>
                </c:manualLayout>
              </c:layout>
              <c:tx>
                <c:rich>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fld id="{CCC41659-37C8-4082-BC50-5A7F90C72F7B}" type="CATEGORYNAME">
                      <a:rPr lang="pt-BR">
                        <a:solidFill>
                          <a:schemeClr val="bg1"/>
                        </a:solidFill>
                      </a:rPr>
                      <a:pPr>
                        <a:defRPr sz="1800" b="1">
                          <a:solidFill>
                            <a:schemeClr val="bg1"/>
                          </a:solidFill>
                        </a:defRPr>
                      </a:pPr>
                      <a:t>[CATEGORY NAME]</a:t>
                    </a:fld>
                    <a:r>
                      <a:rPr lang="pt-BR" baseline="0" dirty="0">
                        <a:solidFill>
                          <a:schemeClr val="bg1"/>
                        </a:solidFill>
                      </a:rPr>
                      <a:t>
</a:t>
                    </a:r>
                    <a:fld id="{C9913C12-EB34-4077-9E56-F19B22761440}" type="PERCENTAGE">
                      <a:rPr lang="pt-BR" baseline="0">
                        <a:solidFill>
                          <a:schemeClr val="bg1"/>
                        </a:solidFill>
                      </a:rPr>
                      <a:pPr>
                        <a:defRPr sz="1800" b="1">
                          <a:solidFill>
                            <a:schemeClr val="bg1"/>
                          </a:solidFill>
                        </a:defRPr>
                      </a:pPr>
                      <a:t>[PERCENTAGE]</a:t>
                    </a:fld>
                    <a:endParaRPr lang="pt-BR" baseline="0" dirty="0">
                      <a:solidFill>
                        <a:schemeClr val="bg1"/>
                      </a:solidFill>
                    </a:endParaRPr>
                  </a:p>
                </c:rich>
              </c:tx>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15:dlblFieldTable/>
                  <c15:showDataLabelsRange val="0"/>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rgbClr val="FFFFFF"/>
                    </a:solidFill>
                    <a:latin typeface="+mn-lt"/>
                    <a:ea typeface="+mn-ea"/>
                    <a:cs typeface="+mn-cs"/>
                  </a:defRPr>
                </a:pPr>
                <a:endParaRPr lang="en-US"/>
              </a:p>
            </c:txPr>
            <c:dLblPos val="bestFit"/>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Pelo menos 1 RMILD por cada 2 pessoas no AF</c:v>
                </c:pt>
                <c:pt idx="1">
                  <c:v>Pelo menos 1 REMILD, mas insuficiente para todos os membros do AF</c:v>
                </c:pt>
                <c:pt idx="2">
                  <c:v>Nenhuma REMILD</c:v>
                </c:pt>
              </c:strCache>
            </c:strRef>
          </c:cat>
          <c:val>
            <c:numRef>
              <c:f>Sheet1!$B$2:$B$4</c:f>
              <c:numCache>
                <c:formatCode>General</c:formatCode>
                <c:ptCount val="3"/>
                <c:pt idx="0">
                  <c:v>38</c:v>
                </c:pt>
                <c:pt idx="1">
                  <c:v>26</c:v>
                </c:pt>
                <c:pt idx="2">
                  <c:v>36</c:v>
                </c:pt>
              </c:numCache>
            </c:numRef>
          </c:val>
        </c:ser>
        <c:dLbls>
          <c:dLblPos val="bestFit"/>
          <c:showLegendKey val="0"/>
          <c:showVal val="1"/>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2456133955477788E-2"/>
          <c:y val="2.0933925759831024E-2"/>
          <c:w val="0.96830077639272361"/>
          <c:h val="0.75169703590716086"/>
        </c:manualLayout>
      </c:layout>
      <c:barChart>
        <c:barDir val="col"/>
        <c:grouping val="clustered"/>
        <c:varyColors val="0"/>
        <c:ser>
          <c:idx val="0"/>
          <c:order val="0"/>
          <c:tx>
            <c:strRef>
              <c:f>Sheet1!$B$1</c:f>
              <c:strCache>
                <c:ptCount val="1"/>
                <c:pt idx="0">
                  <c:v>Column1</c:v>
                </c:pt>
              </c:strCache>
            </c:strRef>
          </c:tx>
          <c:spPr>
            <a:solidFill>
              <a:schemeClr val="bg2"/>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6"/>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6"/>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6">
                  <a:lumMod val="40000"/>
                  <a:lumOff val="60000"/>
                </a:schemeClr>
              </a:solidFill>
              <a:ln>
                <a:noFill/>
              </a:ln>
              <a:effectLst/>
              <a:scene3d>
                <a:camera prst="orthographicFront"/>
                <a:lightRig rig="threePt" dir="t">
                  <a:rot lat="0" lon="0" rev="1200000"/>
                </a:lightRig>
              </a:scene3d>
              <a:sp3d>
                <a:bevelT w="63500" h="25400"/>
              </a:sp3d>
            </c:spPr>
          </c:dPt>
          <c:dPt>
            <c:idx val="3"/>
            <c:invertIfNegative val="0"/>
            <c:bubble3D val="0"/>
            <c:spPr>
              <a:solidFill>
                <a:schemeClr val="accent6">
                  <a:lumMod val="40000"/>
                  <a:lumOff val="60000"/>
                </a:schemeClr>
              </a:solidFill>
              <a:ln>
                <a:noFill/>
              </a:ln>
              <a:effectLst/>
              <a:scene3d>
                <a:camera prst="orthographicFront"/>
                <a:lightRig rig="threePt" dir="t">
                  <a:rot lat="0" lon="0" rev="1200000"/>
                </a:lightRig>
              </a:scene3d>
              <a:sp3d>
                <a:bevelT w="63500" h="25400"/>
              </a:sp3d>
            </c:spPr>
          </c:dPt>
          <c:dLbls>
            <c:spPr>
              <a:noFill/>
              <a:ln w="25360">
                <a:noFill/>
              </a:ln>
            </c:spPr>
            <c:txPr>
              <a:bodyPr rot="0" spcFirstLastPara="1" vertOverflow="ellipsis" vert="horz" wrap="square" lIns="38100" tIns="19050" rIns="38100" bIns="19050" anchor="ctr" anchorCtr="1">
                <a:spAutoFit/>
              </a:bodyPr>
              <a:lstStyle/>
              <a:p>
                <a:pPr>
                  <a:defRPr sz="1794"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Com pelo menos 1 REMILD</c:v>
                </c:pt>
                <c:pt idx="1">
                  <c:v>Com pelo menos 1 REMILD por cada duas pessoas</c:v>
                </c:pt>
                <c:pt idx="2">
                  <c:v>Com acesso a uma RTI*</c:v>
                </c:pt>
                <c:pt idx="3">
                  <c:v>Que dormiu debaixo de uma REMILD a noite anterior</c:v>
                </c:pt>
              </c:strCache>
            </c:strRef>
          </c:cat>
          <c:val>
            <c:numRef>
              <c:f>Sheet1!$B$2:$B$5</c:f>
              <c:numCache>
                <c:formatCode>General</c:formatCode>
                <c:ptCount val="4"/>
                <c:pt idx="0">
                  <c:v>64</c:v>
                </c:pt>
                <c:pt idx="1">
                  <c:v>38</c:v>
                </c:pt>
                <c:pt idx="2">
                  <c:v>54</c:v>
                </c:pt>
                <c:pt idx="3">
                  <c:v>44</c:v>
                </c:pt>
              </c:numCache>
            </c:numRef>
          </c:val>
        </c:ser>
        <c:dLbls>
          <c:showLegendKey val="0"/>
          <c:showVal val="0"/>
          <c:showCatName val="0"/>
          <c:showSerName val="0"/>
          <c:showPercent val="0"/>
          <c:showBubbleSize val="0"/>
        </c:dLbls>
        <c:gapWidth val="100"/>
        <c:axId val="416408936"/>
        <c:axId val="405974568"/>
      </c:barChart>
      <c:catAx>
        <c:axId val="416408936"/>
        <c:scaling>
          <c:orientation val="minMax"/>
        </c:scaling>
        <c:delete val="0"/>
        <c:axPos val="b"/>
        <c:numFmt formatCode="General" sourceLinked="1"/>
        <c:majorTickMark val="none"/>
        <c:minorTickMark val="none"/>
        <c:tickLblPos val="nextTo"/>
        <c:spPr>
          <a:noFill/>
          <a:ln w="9495" cap="flat" cmpd="sng" algn="ctr">
            <a:solidFill>
              <a:schemeClr val="tx1"/>
            </a:solidFill>
            <a:round/>
          </a:ln>
          <a:effectLst/>
        </c:spPr>
        <c:txPr>
          <a:bodyPr rot="-60000000" spcFirstLastPara="1" vertOverflow="ellipsis" vert="horz" wrap="square" anchor="ctr" anchorCtr="1"/>
          <a:lstStyle/>
          <a:p>
            <a:pPr>
              <a:defRPr sz="1794" b="0" i="0" u="none" strike="noStrike" kern="1200" baseline="0">
                <a:solidFill>
                  <a:schemeClr val="tx1"/>
                </a:solidFill>
                <a:latin typeface="+mn-lt"/>
                <a:ea typeface="+mn-ea"/>
                <a:cs typeface="+mn-cs"/>
              </a:defRPr>
            </a:pPr>
            <a:endParaRPr lang="en-US"/>
          </a:p>
        </c:txPr>
        <c:crossAx val="405974568"/>
        <c:crosses val="autoZero"/>
        <c:auto val="1"/>
        <c:lblAlgn val="ctr"/>
        <c:lblOffset val="100"/>
        <c:noMultiLvlLbl val="0"/>
      </c:catAx>
      <c:valAx>
        <c:axId val="405974568"/>
        <c:scaling>
          <c:orientation val="minMax"/>
          <c:max val="100"/>
          <c:min val="0"/>
        </c:scaling>
        <c:delete val="1"/>
        <c:axPos val="l"/>
        <c:numFmt formatCode="General" sourceLinked="1"/>
        <c:majorTickMark val="out"/>
        <c:minorTickMark val="none"/>
        <c:tickLblPos val="nextTo"/>
        <c:crossAx val="416408936"/>
        <c:crosses val="autoZero"/>
        <c:crossBetween val="between"/>
      </c:valAx>
      <c:spPr>
        <a:noFill/>
        <a:ln w="25360">
          <a:noFill/>
        </a:ln>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3116934556140296E-2"/>
          <c:y val="2.4074633639049586E-2"/>
          <c:w val="0.96609516265099427"/>
          <c:h val="0.77164792952463779"/>
        </c:manualLayout>
      </c:layout>
      <c:barChart>
        <c:barDir val="col"/>
        <c:grouping val="clustered"/>
        <c:varyColors val="0"/>
        <c:ser>
          <c:idx val="0"/>
          <c:order val="0"/>
          <c:tx>
            <c:strRef>
              <c:f>Sheet1!$B$1</c:f>
              <c:strCache>
                <c:ptCount val="1"/>
                <c:pt idx="0">
                  <c:v>IDS 2011</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3"/>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4"/>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5"/>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6"/>
            <c:invertIfNegative val="0"/>
            <c:bubble3D val="0"/>
            <c:spPr>
              <a:solidFill>
                <a:schemeClr val="accent2"/>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População do agregado familiar</c:v>
                </c:pt>
                <c:pt idx="1">
                  <c:v>Crianças &lt; 5</c:v>
                </c:pt>
                <c:pt idx="2">
                  <c:v>Mulheres grávidas</c:v>
                </c:pt>
              </c:strCache>
            </c:strRef>
          </c:cat>
          <c:val>
            <c:numRef>
              <c:f>Sheet1!$B$2:$B$4</c:f>
              <c:numCache>
                <c:formatCode>General</c:formatCode>
                <c:ptCount val="3"/>
                <c:pt idx="0">
                  <c:v>29</c:v>
                </c:pt>
                <c:pt idx="1">
                  <c:v>35</c:v>
                </c:pt>
                <c:pt idx="2">
                  <c:v>34</c:v>
                </c:pt>
              </c:numCache>
            </c:numRef>
          </c:val>
        </c:ser>
        <c:ser>
          <c:idx val="1"/>
          <c:order val="1"/>
          <c:tx>
            <c:strRef>
              <c:f>Sheet1!$C$1</c:f>
              <c:strCache>
                <c:ptCount val="1"/>
                <c:pt idx="0">
                  <c:v>IMASIDA 2015</c:v>
                </c:pt>
              </c:strCache>
            </c:strRef>
          </c:tx>
          <c:spPr>
            <a:solidFill>
              <a:schemeClr val="tx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População do agregado familiar</c:v>
                </c:pt>
                <c:pt idx="1">
                  <c:v>Crianças &lt; 5</c:v>
                </c:pt>
                <c:pt idx="2">
                  <c:v>Mulheres grávidas</c:v>
                </c:pt>
              </c:strCache>
            </c:strRef>
          </c:cat>
          <c:val>
            <c:numRef>
              <c:f>Sheet1!$C$2:$C$4</c:f>
              <c:numCache>
                <c:formatCode>General</c:formatCode>
                <c:ptCount val="3"/>
                <c:pt idx="0">
                  <c:v>44</c:v>
                </c:pt>
                <c:pt idx="1">
                  <c:v>47</c:v>
                </c:pt>
                <c:pt idx="2">
                  <c:v>51</c:v>
                </c:pt>
              </c:numCache>
            </c:numRef>
          </c:val>
        </c:ser>
        <c:dLbls>
          <c:showLegendKey val="0"/>
          <c:showVal val="0"/>
          <c:showCatName val="0"/>
          <c:showSerName val="0"/>
          <c:showPercent val="0"/>
          <c:showBubbleSize val="0"/>
        </c:dLbls>
        <c:gapWidth val="100"/>
        <c:axId val="405973784"/>
        <c:axId val="408256608"/>
      </c:barChart>
      <c:catAx>
        <c:axId val="40597378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08256608"/>
        <c:crosses val="autoZero"/>
        <c:auto val="1"/>
        <c:lblAlgn val="ctr"/>
        <c:lblOffset val="100"/>
        <c:noMultiLvlLbl val="0"/>
      </c:catAx>
      <c:valAx>
        <c:axId val="408256608"/>
        <c:scaling>
          <c:orientation val="minMax"/>
          <c:max val="120"/>
          <c:min val="0"/>
        </c:scaling>
        <c:delete val="1"/>
        <c:axPos val="l"/>
        <c:majorGridlines>
          <c:spPr>
            <a:ln w="9525" cap="flat" cmpd="sng" algn="ctr">
              <a:noFill/>
              <a:round/>
            </a:ln>
            <a:effectLst/>
          </c:spPr>
        </c:majorGridlines>
        <c:numFmt formatCode="General" sourceLinked="1"/>
        <c:majorTickMark val="out"/>
        <c:minorTickMark val="none"/>
        <c:tickLblPos val="nextTo"/>
        <c:crossAx val="405973784"/>
        <c:crosses val="autoZero"/>
        <c:crossBetween val="between"/>
        <c:majorUnit val="20"/>
      </c:valAx>
      <c:spPr>
        <a:noFill/>
        <a:ln>
          <a:noFill/>
        </a:ln>
        <a:effectLst/>
      </c:spPr>
    </c:plotArea>
    <c:legend>
      <c:legendPos val="t"/>
      <c:layout>
        <c:manualLayout>
          <c:xMode val="edge"/>
          <c:yMode val="edge"/>
          <c:x val="0.32316992241554976"/>
          <c:y val="6.2481231504694514E-2"/>
          <c:w val="0.39383010495646337"/>
          <c:h val="9.9642994126347945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7"/>
    </mc:Choice>
    <mc:Fallback>
      <c:style val="27"/>
    </mc:Fallback>
  </mc:AlternateContent>
  <c:chart>
    <c:title>
      <c:overlay val="0"/>
    </c:title>
    <c:autoTitleDeleted val="0"/>
    <c:plotArea>
      <c:layout>
        <c:manualLayout>
          <c:layoutTarget val="inner"/>
          <c:xMode val="edge"/>
          <c:yMode val="edge"/>
          <c:x val="4.0816326530612838E-3"/>
          <c:y val="6.1589443279389186E-3"/>
          <c:w val="0.97959183673470085"/>
          <c:h val="0.73109513484727462"/>
        </c:manualLayout>
      </c:layout>
      <c:barChart>
        <c:barDir val="col"/>
        <c:grouping val="clustered"/>
        <c:varyColors val="0"/>
        <c:ser>
          <c:idx val="0"/>
          <c:order val="0"/>
          <c:tx>
            <c:strRef>
              <c:f>Sheet1!$B$1</c:f>
              <c:strCache>
                <c:ptCount val="1"/>
              </c:strCache>
            </c:strRef>
          </c:tx>
          <c:spPr>
            <a:solidFill>
              <a:schemeClr val="bg2"/>
            </a:solidFill>
            <a:scene3d>
              <a:camera prst="orthographicFront"/>
              <a:lightRig rig="threePt" dir="t">
                <a:rot lat="0" lon="0" rev="1200000"/>
              </a:lightRig>
            </a:scene3d>
            <a:sp3d>
              <a:bevelT w="63500" h="25400"/>
            </a:sp3d>
          </c:spPr>
          <c:invertIfNegative val="0"/>
          <c:dLbls>
            <c:numFmt formatCode="0" sourceLinked="0"/>
            <c:spPr>
              <a:noFill/>
              <a:ln>
                <a:noFill/>
              </a:ln>
              <a:effectLst/>
            </c:spPr>
            <c:txPr>
              <a:bodyPr/>
              <a:lstStyle/>
              <a:p>
                <a:pPr>
                  <a:defRPr sz="1800"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1+ doses </c:v>
                </c:pt>
                <c:pt idx="1">
                  <c:v>2+ doses</c:v>
                </c:pt>
                <c:pt idx="2">
                  <c:v>3+ doses</c:v>
                </c:pt>
              </c:strCache>
            </c:strRef>
          </c:cat>
          <c:val>
            <c:numRef>
              <c:f>Sheet1!$B$2:$B$4</c:f>
              <c:numCache>
                <c:formatCode>General</c:formatCode>
                <c:ptCount val="3"/>
                <c:pt idx="0">
                  <c:v>51</c:v>
                </c:pt>
                <c:pt idx="1">
                  <c:v>34</c:v>
                </c:pt>
                <c:pt idx="2">
                  <c:v>22</c:v>
                </c:pt>
              </c:numCache>
            </c:numRef>
          </c:val>
        </c:ser>
        <c:dLbls>
          <c:showLegendKey val="0"/>
          <c:showVal val="1"/>
          <c:showCatName val="0"/>
          <c:showSerName val="0"/>
          <c:showPercent val="0"/>
          <c:showBubbleSize val="0"/>
        </c:dLbls>
        <c:gapWidth val="100"/>
        <c:axId val="408251512"/>
        <c:axId val="280407496"/>
      </c:barChart>
      <c:catAx>
        <c:axId val="408251512"/>
        <c:scaling>
          <c:orientation val="minMax"/>
        </c:scaling>
        <c:delete val="0"/>
        <c:axPos val="b"/>
        <c:numFmt formatCode="General" sourceLinked="1"/>
        <c:majorTickMark val="none"/>
        <c:minorTickMark val="none"/>
        <c:tickLblPos val="nextTo"/>
        <c:spPr>
          <a:ln>
            <a:solidFill>
              <a:schemeClr val="tx1"/>
            </a:solidFill>
          </a:ln>
        </c:spPr>
        <c:txPr>
          <a:bodyPr rot="0" vert="horz"/>
          <a:lstStyle/>
          <a:p>
            <a:pPr>
              <a:defRPr sz="1800"/>
            </a:pPr>
            <a:endParaRPr lang="en-US"/>
          </a:p>
        </c:txPr>
        <c:crossAx val="280407496"/>
        <c:crosses val="autoZero"/>
        <c:auto val="1"/>
        <c:lblAlgn val="ctr"/>
        <c:lblOffset val="100"/>
        <c:tickLblSkip val="1"/>
        <c:tickMarkSkip val="1"/>
        <c:noMultiLvlLbl val="0"/>
      </c:catAx>
      <c:valAx>
        <c:axId val="280407496"/>
        <c:scaling>
          <c:orientation val="minMax"/>
          <c:max val="100"/>
          <c:min val="0"/>
        </c:scaling>
        <c:delete val="1"/>
        <c:axPos val="l"/>
        <c:numFmt formatCode="General" sourceLinked="1"/>
        <c:majorTickMark val="out"/>
        <c:minorTickMark val="none"/>
        <c:tickLblPos val="nextTo"/>
        <c:crossAx val="408251512"/>
        <c:crosses val="autoZero"/>
        <c:crossBetween val="between"/>
      </c:valAx>
      <c:spPr>
        <a:noFill/>
        <a:ln w="25406">
          <a:noFill/>
        </a:ln>
      </c:spPr>
    </c:plotArea>
    <c:plotVisOnly val="1"/>
    <c:dispBlanksAs val="gap"/>
    <c:showDLblsOverMax val="0"/>
  </c:chart>
  <c:txPr>
    <a:bodyPr/>
    <a:lstStyle/>
    <a:p>
      <a:pPr>
        <a:defRPr sz="1800"/>
      </a:pPr>
      <a:endParaRPr lang="en-US"/>
    </a:p>
  </c:txPr>
  <c:externalData r:id="rId1">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3116934556140296E-2"/>
          <c:y val="2.4074633639049586E-2"/>
          <c:w val="0.96609516265099427"/>
          <c:h val="0.77164792952463779"/>
        </c:manualLayout>
      </c:layout>
      <c:barChart>
        <c:barDir val="col"/>
        <c:grouping val="clustered"/>
        <c:varyColors val="0"/>
        <c:ser>
          <c:idx val="0"/>
          <c:order val="0"/>
          <c:tx>
            <c:strRef>
              <c:f>Sheet1!$B$1</c:f>
              <c:strCache>
                <c:ptCount val="1"/>
                <c:pt idx="0">
                  <c:v>IDS 2011</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3"/>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4"/>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5"/>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6"/>
            <c:invertIfNegative val="0"/>
            <c:bubble3D val="0"/>
            <c:spPr>
              <a:solidFill>
                <a:schemeClr val="accent2"/>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 1+ doses</c:v>
                </c:pt>
                <c:pt idx="1">
                  <c:v>2+ doses</c:v>
                </c:pt>
                <c:pt idx="2">
                  <c:v>3+ doses</c:v>
                </c:pt>
              </c:strCache>
            </c:strRef>
          </c:cat>
          <c:val>
            <c:numRef>
              <c:f>Sheet1!$B$2:$B$4</c:f>
              <c:numCache>
                <c:formatCode>General</c:formatCode>
                <c:ptCount val="3"/>
                <c:pt idx="0">
                  <c:v>35</c:v>
                </c:pt>
                <c:pt idx="1">
                  <c:v>19</c:v>
                </c:pt>
                <c:pt idx="2">
                  <c:v>9</c:v>
                </c:pt>
              </c:numCache>
            </c:numRef>
          </c:val>
        </c:ser>
        <c:ser>
          <c:idx val="1"/>
          <c:order val="1"/>
          <c:tx>
            <c:strRef>
              <c:f>Sheet1!$C$1</c:f>
              <c:strCache>
                <c:ptCount val="1"/>
                <c:pt idx="0">
                  <c:v>IMASIDA 2015</c:v>
                </c:pt>
              </c:strCache>
            </c:strRef>
          </c:tx>
          <c:spPr>
            <a:solidFill>
              <a:schemeClr val="tx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 1+ doses</c:v>
                </c:pt>
                <c:pt idx="1">
                  <c:v>2+ doses</c:v>
                </c:pt>
                <c:pt idx="2">
                  <c:v>3+ doses</c:v>
                </c:pt>
              </c:strCache>
            </c:strRef>
          </c:cat>
          <c:val>
            <c:numRef>
              <c:f>Sheet1!$C$2:$C$4</c:f>
              <c:numCache>
                <c:formatCode>General</c:formatCode>
                <c:ptCount val="3"/>
                <c:pt idx="0">
                  <c:v>51</c:v>
                </c:pt>
                <c:pt idx="1">
                  <c:v>34</c:v>
                </c:pt>
                <c:pt idx="2">
                  <c:v>22</c:v>
                </c:pt>
              </c:numCache>
            </c:numRef>
          </c:val>
        </c:ser>
        <c:dLbls>
          <c:showLegendKey val="0"/>
          <c:showVal val="0"/>
          <c:showCatName val="0"/>
          <c:showSerName val="0"/>
          <c:showPercent val="0"/>
          <c:showBubbleSize val="0"/>
        </c:dLbls>
        <c:gapWidth val="100"/>
        <c:axId val="408578960"/>
        <c:axId val="408580528"/>
      </c:barChart>
      <c:catAx>
        <c:axId val="40857896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08580528"/>
        <c:crosses val="autoZero"/>
        <c:auto val="1"/>
        <c:lblAlgn val="ctr"/>
        <c:lblOffset val="100"/>
        <c:noMultiLvlLbl val="0"/>
      </c:catAx>
      <c:valAx>
        <c:axId val="408580528"/>
        <c:scaling>
          <c:orientation val="minMax"/>
          <c:max val="120"/>
          <c:min val="0"/>
        </c:scaling>
        <c:delete val="1"/>
        <c:axPos val="l"/>
        <c:majorGridlines>
          <c:spPr>
            <a:ln w="9525" cap="flat" cmpd="sng" algn="ctr">
              <a:noFill/>
              <a:round/>
            </a:ln>
            <a:effectLst/>
          </c:spPr>
        </c:majorGridlines>
        <c:numFmt formatCode="General" sourceLinked="1"/>
        <c:majorTickMark val="out"/>
        <c:minorTickMark val="none"/>
        <c:tickLblPos val="nextTo"/>
        <c:crossAx val="408578960"/>
        <c:crosses val="autoZero"/>
        <c:crossBetween val="between"/>
        <c:majorUnit val="20"/>
      </c:valAx>
      <c:spPr>
        <a:noFill/>
        <a:ln>
          <a:noFill/>
        </a:ln>
        <a:effectLst/>
      </c:spPr>
    </c:plotArea>
    <c:legend>
      <c:legendPos val="t"/>
      <c:layout>
        <c:manualLayout>
          <c:xMode val="edge"/>
          <c:yMode val="edge"/>
          <c:x val="0.32316992241554976"/>
          <c:y val="6.2481231504694514E-2"/>
          <c:w val="0.39383010495646337"/>
          <c:h val="9.9642994126347945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Age in months</c:v>
                </c:pt>
              </c:strCache>
            </c:strRef>
          </c:tx>
          <c:spPr>
            <a:solidFill>
              <a:schemeClr val="accent5"/>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tx2"/>
              </a:solidFill>
              <a:ln>
                <a:noFill/>
              </a:ln>
              <a:effectLst/>
              <a:scene3d>
                <a:camera prst="orthographicFront"/>
                <a:lightRig rig="threePt" dir="t">
                  <a:rot lat="0" lon="0" rev="1200000"/>
                </a:lightRig>
              </a:scene3d>
              <a:sp3d>
                <a:bevelT w="63500" h="25400"/>
              </a:sp3d>
            </c:spPr>
          </c:dPt>
          <c:dPt>
            <c:idx val="1"/>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Algum TCA </c:v>
                </c:pt>
                <c:pt idx="1">
                  <c:v>Quinino/Amodiaquina/ Cloroquina</c:v>
                </c:pt>
                <c:pt idx="2">
                  <c:v>SP/Fansidar</c:v>
                </c:pt>
                <c:pt idx="3">
                  <c:v>Outro antimalárico</c:v>
                </c:pt>
              </c:strCache>
            </c:strRef>
          </c:cat>
          <c:val>
            <c:numRef>
              <c:f>Sheet1!$B$2:$B$5</c:f>
              <c:numCache>
                <c:formatCode>General</c:formatCode>
                <c:ptCount val="4"/>
                <c:pt idx="0">
                  <c:v>93</c:v>
                </c:pt>
                <c:pt idx="1">
                  <c:v>1</c:v>
                </c:pt>
                <c:pt idx="2">
                  <c:v>7</c:v>
                </c:pt>
                <c:pt idx="3">
                  <c:v>2</c:v>
                </c:pt>
              </c:numCache>
            </c:numRef>
          </c:val>
        </c:ser>
        <c:dLbls>
          <c:showLegendKey val="0"/>
          <c:showVal val="0"/>
          <c:showCatName val="0"/>
          <c:showSerName val="0"/>
          <c:showPercent val="0"/>
          <c:showBubbleSize val="0"/>
        </c:dLbls>
        <c:gapWidth val="100"/>
        <c:axId val="281332960"/>
        <c:axId val="453302504"/>
      </c:barChart>
      <c:catAx>
        <c:axId val="28133296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53302504"/>
        <c:crosses val="autoZero"/>
        <c:auto val="1"/>
        <c:lblAlgn val="ctr"/>
        <c:lblOffset val="100"/>
        <c:noMultiLvlLbl val="0"/>
      </c:catAx>
      <c:valAx>
        <c:axId val="453302504"/>
        <c:scaling>
          <c:orientation val="minMax"/>
          <c:max val="100"/>
          <c:min val="0"/>
        </c:scaling>
        <c:delete val="1"/>
        <c:axPos val="l"/>
        <c:majorGridlines>
          <c:spPr>
            <a:ln w="9525" cap="flat" cmpd="sng" algn="ctr">
              <a:noFill/>
              <a:round/>
            </a:ln>
            <a:effectLst/>
          </c:spPr>
        </c:majorGridlines>
        <c:numFmt formatCode="General" sourceLinked="1"/>
        <c:majorTickMark val="out"/>
        <c:minorTickMark val="none"/>
        <c:tickLblPos val="nextTo"/>
        <c:crossAx val="2813329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7"/>
    </mc:Choice>
    <mc:Fallback>
      <c:style val="27"/>
    </mc:Fallback>
  </mc:AlternateContent>
  <c:chart>
    <c:title>
      <c:overlay val="0"/>
    </c:title>
    <c:autoTitleDeleted val="0"/>
    <c:plotArea>
      <c:layout>
        <c:manualLayout>
          <c:layoutTarget val="inner"/>
          <c:xMode val="edge"/>
          <c:yMode val="edge"/>
          <c:x val="1.3734567901234567E-2"/>
          <c:y val="1.1880829923438766E-3"/>
          <c:w val="0.96944444444444444"/>
          <c:h val="0.88316491688538934"/>
        </c:manualLayout>
      </c:layout>
      <c:barChart>
        <c:barDir val="col"/>
        <c:grouping val="clustered"/>
        <c:varyColors val="0"/>
        <c:ser>
          <c:idx val="0"/>
          <c:order val="0"/>
          <c:tx>
            <c:strRef>
              <c:f>Sheet1!$B$1</c:f>
              <c:strCache>
                <c:ptCount val="1"/>
              </c:strCache>
            </c:strRef>
          </c:tx>
          <c:spPr>
            <a:solidFill>
              <a:schemeClr val="accent2"/>
            </a:solidFill>
            <a:scene3d>
              <a:camera prst="orthographicFront"/>
              <a:lightRig rig="threePt" dir="t">
                <a:rot lat="0" lon="0" rev="1200000"/>
              </a:lightRig>
            </a:scene3d>
            <a:sp3d>
              <a:bevelT w="63500" h="25400"/>
            </a:sp3d>
          </c:spPr>
          <c:invertIfNegative val="0"/>
          <c:dPt>
            <c:idx val="0"/>
            <c:invertIfNegative val="0"/>
            <c:bubble3D val="0"/>
            <c:spPr>
              <a:solidFill>
                <a:schemeClr val="tx2"/>
              </a:solidFill>
              <a:scene3d>
                <a:camera prst="orthographicFront"/>
                <a:lightRig rig="threePt" dir="t">
                  <a:rot lat="0" lon="0" rev="1200000"/>
                </a:lightRig>
              </a:scene3d>
              <a:sp3d>
                <a:bevelT w="63500" h="25400"/>
              </a:sp3d>
            </c:spPr>
          </c:dPt>
          <c:dLbls>
            <c:numFmt formatCode="0" sourceLinked="0"/>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Sheet1!$A$2:$A$9</c:f>
              <c:strCache>
                <c:ptCount val="8"/>
                <c:pt idx="0">
                  <c:v>Total</c:v>
                </c:pt>
                <c:pt idx="1">
                  <c:v>6-8</c:v>
                </c:pt>
                <c:pt idx="2">
                  <c:v>9-11</c:v>
                </c:pt>
                <c:pt idx="3">
                  <c:v>12-17</c:v>
                </c:pt>
                <c:pt idx="4">
                  <c:v>18-23</c:v>
                </c:pt>
                <c:pt idx="5">
                  <c:v>24-35</c:v>
                </c:pt>
                <c:pt idx="6">
                  <c:v>36-47</c:v>
                </c:pt>
                <c:pt idx="7">
                  <c:v>48-59</c:v>
                </c:pt>
              </c:strCache>
            </c:strRef>
          </c:cat>
          <c:val>
            <c:numRef>
              <c:f>Sheet1!$B$2:$B$9</c:f>
              <c:numCache>
                <c:formatCode>General</c:formatCode>
                <c:ptCount val="8"/>
                <c:pt idx="0">
                  <c:v>8</c:v>
                </c:pt>
                <c:pt idx="1">
                  <c:v>15</c:v>
                </c:pt>
                <c:pt idx="2">
                  <c:v>13</c:v>
                </c:pt>
                <c:pt idx="3">
                  <c:v>15</c:v>
                </c:pt>
                <c:pt idx="4">
                  <c:v>9</c:v>
                </c:pt>
                <c:pt idx="5">
                  <c:v>8</c:v>
                </c:pt>
                <c:pt idx="6">
                  <c:v>4</c:v>
                </c:pt>
                <c:pt idx="7">
                  <c:v>4</c:v>
                </c:pt>
              </c:numCache>
            </c:numRef>
          </c:val>
        </c:ser>
        <c:dLbls>
          <c:showLegendKey val="0"/>
          <c:showVal val="1"/>
          <c:showCatName val="0"/>
          <c:showSerName val="0"/>
          <c:showPercent val="0"/>
          <c:showBubbleSize val="0"/>
        </c:dLbls>
        <c:gapWidth val="100"/>
        <c:axId val="405233688"/>
        <c:axId val="405234080"/>
      </c:barChart>
      <c:catAx>
        <c:axId val="405233688"/>
        <c:scaling>
          <c:orientation val="minMax"/>
        </c:scaling>
        <c:delete val="0"/>
        <c:axPos val="b"/>
        <c:numFmt formatCode="General" sourceLinked="1"/>
        <c:majorTickMark val="none"/>
        <c:minorTickMark val="none"/>
        <c:tickLblPos val="nextTo"/>
        <c:spPr>
          <a:ln>
            <a:solidFill>
              <a:schemeClr val="tx1"/>
            </a:solidFill>
          </a:ln>
        </c:spPr>
        <c:txPr>
          <a:bodyPr rot="0" vert="horz"/>
          <a:lstStyle/>
          <a:p>
            <a:pPr>
              <a:defRPr/>
            </a:pPr>
            <a:endParaRPr lang="en-US"/>
          </a:p>
        </c:txPr>
        <c:crossAx val="405234080"/>
        <c:crosses val="autoZero"/>
        <c:auto val="1"/>
        <c:lblAlgn val="ctr"/>
        <c:lblOffset val="100"/>
        <c:tickLblSkip val="1"/>
        <c:tickMarkSkip val="1"/>
        <c:noMultiLvlLbl val="0"/>
      </c:catAx>
      <c:valAx>
        <c:axId val="405234080"/>
        <c:scaling>
          <c:orientation val="minMax"/>
          <c:max val="50"/>
          <c:min val="0"/>
        </c:scaling>
        <c:delete val="1"/>
        <c:axPos val="l"/>
        <c:numFmt formatCode="General" sourceLinked="1"/>
        <c:majorTickMark val="out"/>
        <c:minorTickMark val="none"/>
        <c:tickLblPos val="nextTo"/>
        <c:crossAx val="40523368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8550725766714644E-2"/>
          <c:y val="3.3613445378151259E-2"/>
          <c:w val="0.96599033609435647"/>
          <c:h val="0.85741833741370566"/>
        </c:manualLayout>
      </c:layout>
      <c:barChart>
        <c:barDir val="col"/>
        <c:grouping val="clustered"/>
        <c:varyColors val="0"/>
        <c:ser>
          <c:idx val="0"/>
          <c:order val="0"/>
          <c:tx>
            <c:strRef>
              <c:f>Sheet1!$B$1</c:f>
              <c:strCache>
                <c:ptCount val="1"/>
                <c:pt idx="0">
                  <c:v>Column1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Nenhum</c:v>
                </c:pt>
                <c:pt idx="1">
                  <c:v>Primário</c:v>
                </c:pt>
                <c:pt idx="2">
                  <c:v>Secundário/Superior</c:v>
                </c:pt>
              </c:strCache>
            </c:strRef>
          </c:cat>
          <c:val>
            <c:numRef>
              <c:f>Sheet1!$B$2:$B$4</c:f>
              <c:numCache>
                <c:formatCode>General</c:formatCode>
                <c:ptCount val="3"/>
                <c:pt idx="0">
                  <c:v>11</c:v>
                </c:pt>
                <c:pt idx="1">
                  <c:v>8</c:v>
                </c:pt>
                <c:pt idx="2">
                  <c:v>3</c:v>
                </c:pt>
              </c:numCache>
            </c:numRef>
          </c:val>
        </c:ser>
        <c:dLbls>
          <c:showLegendKey val="0"/>
          <c:showVal val="0"/>
          <c:showCatName val="0"/>
          <c:showSerName val="0"/>
          <c:showPercent val="0"/>
          <c:showBubbleSize val="0"/>
        </c:dLbls>
        <c:gapWidth val="100"/>
        <c:axId val="405234864"/>
        <c:axId val="405235256"/>
      </c:barChart>
      <c:catAx>
        <c:axId val="4052348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05235256"/>
        <c:crosses val="autoZero"/>
        <c:auto val="1"/>
        <c:lblAlgn val="ctr"/>
        <c:lblOffset val="100"/>
        <c:noMultiLvlLbl val="0"/>
      </c:catAx>
      <c:valAx>
        <c:axId val="405235256"/>
        <c:scaling>
          <c:orientation val="minMax"/>
          <c:max val="50"/>
          <c:min val="0"/>
        </c:scaling>
        <c:delete val="1"/>
        <c:axPos val="l"/>
        <c:majorGridlines>
          <c:spPr>
            <a:ln w="9525" cap="flat" cmpd="sng" algn="ctr">
              <a:noFill/>
              <a:round/>
            </a:ln>
            <a:effectLst/>
          </c:spPr>
        </c:majorGridlines>
        <c:numFmt formatCode="General" sourceLinked="1"/>
        <c:majorTickMark val="out"/>
        <c:minorTickMark val="none"/>
        <c:tickLblPos val="nextTo"/>
        <c:crossAx val="4052348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55684007707129E-2"/>
          <c:y val="0.10334123846325553"/>
          <c:w val="0.96608863198458572"/>
          <c:h val="0.7296180021331472"/>
        </c:manualLayout>
      </c:layout>
      <c:barChart>
        <c:barDir val="col"/>
        <c:grouping val="clustered"/>
        <c:varyColors val="0"/>
        <c:ser>
          <c:idx val="0"/>
          <c:order val="0"/>
          <c:tx>
            <c:strRef>
              <c:f>Sheet1!$B$1</c:f>
              <c:strCache>
                <c:ptCount val="1"/>
                <c:pt idx="0">
                  <c:v>Mulheres</c:v>
                </c:pt>
              </c:strCache>
            </c:strRef>
          </c:tx>
          <c:spPr>
            <a:solidFill>
              <a:schemeClr val="bg2"/>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Lê jornal </c:v>
                </c:pt>
                <c:pt idx="1">
                  <c:v>Assiste televisão</c:v>
                </c:pt>
                <c:pt idx="2">
                  <c:v>Ouve radio</c:v>
                </c:pt>
                <c:pt idx="3">
                  <c:v>Tem acesso aos três meios</c:v>
                </c:pt>
                <c:pt idx="4">
                  <c:v>Nenhum dos meios</c:v>
                </c:pt>
              </c:strCache>
            </c:strRef>
          </c:cat>
          <c:val>
            <c:numRef>
              <c:f>Sheet1!$B$2:$B$6</c:f>
              <c:numCache>
                <c:formatCode>General</c:formatCode>
                <c:ptCount val="5"/>
                <c:pt idx="0">
                  <c:v>4</c:v>
                </c:pt>
                <c:pt idx="1">
                  <c:v>27</c:v>
                </c:pt>
                <c:pt idx="2">
                  <c:v>17</c:v>
                </c:pt>
                <c:pt idx="3">
                  <c:v>3</c:v>
                </c:pt>
                <c:pt idx="4">
                  <c:v>65</c:v>
                </c:pt>
              </c:numCache>
            </c:numRef>
          </c:val>
        </c:ser>
        <c:ser>
          <c:idx val="1"/>
          <c:order val="1"/>
          <c:tx>
            <c:strRef>
              <c:f>Sheet1!$C$1</c:f>
              <c:strCache>
                <c:ptCount val="1"/>
                <c:pt idx="0">
                  <c:v>Homens</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Lê jornal </c:v>
                </c:pt>
                <c:pt idx="1">
                  <c:v>Assiste televisão</c:v>
                </c:pt>
                <c:pt idx="2">
                  <c:v>Ouve radio</c:v>
                </c:pt>
                <c:pt idx="3">
                  <c:v>Tem acesso aos três meios</c:v>
                </c:pt>
                <c:pt idx="4">
                  <c:v>Nenhum dos meios</c:v>
                </c:pt>
              </c:strCache>
            </c:strRef>
          </c:cat>
          <c:val>
            <c:numRef>
              <c:f>Sheet1!$C$2:$C$6</c:f>
              <c:numCache>
                <c:formatCode>General</c:formatCode>
                <c:ptCount val="5"/>
                <c:pt idx="0">
                  <c:v>11</c:v>
                </c:pt>
                <c:pt idx="1">
                  <c:v>33</c:v>
                </c:pt>
                <c:pt idx="2">
                  <c:v>42</c:v>
                </c:pt>
                <c:pt idx="3">
                  <c:v>7</c:v>
                </c:pt>
                <c:pt idx="4">
                  <c:v>45</c:v>
                </c:pt>
              </c:numCache>
            </c:numRef>
          </c:val>
        </c:ser>
        <c:dLbls>
          <c:dLblPos val="outEnd"/>
          <c:showLegendKey val="0"/>
          <c:showVal val="1"/>
          <c:showCatName val="0"/>
          <c:showSerName val="0"/>
          <c:showPercent val="0"/>
          <c:showBubbleSize val="0"/>
        </c:dLbls>
        <c:gapWidth val="120"/>
        <c:axId val="405815904"/>
        <c:axId val="405816296"/>
      </c:barChart>
      <c:catAx>
        <c:axId val="4058159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05816296"/>
        <c:crosses val="autoZero"/>
        <c:auto val="1"/>
        <c:lblAlgn val="ctr"/>
        <c:lblOffset val="100"/>
        <c:noMultiLvlLbl val="0"/>
      </c:catAx>
      <c:valAx>
        <c:axId val="405816296"/>
        <c:scaling>
          <c:orientation val="minMax"/>
          <c:max val="100"/>
        </c:scaling>
        <c:delete val="1"/>
        <c:axPos val="l"/>
        <c:majorGridlines>
          <c:spPr>
            <a:ln w="9525" cap="flat" cmpd="sng" algn="ctr">
              <a:noFill/>
              <a:round/>
            </a:ln>
            <a:effectLst/>
          </c:spPr>
        </c:majorGridlines>
        <c:numFmt formatCode="General" sourceLinked="1"/>
        <c:majorTickMark val="out"/>
        <c:minorTickMark val="none"/>
        <c:tickLblPos val="nextTo"/>
        <c:crossAx val="40581590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7"/>
    </mc:Choice>
    <mc:Fallback>
      <c:style val="27"/>
    </mc:Fallback>
  </mc:AlternateContent>
  <c:chart>
    <c:title>
      <c:overlay val="0"/>
    </c:title>
    <c:autoTitleDeleted val="0"/>
    <c:plotArea>
      <c:layout/>
      <c:barChart>
        <c:barDir val="col"/>
        <c:grouping val="clustered"/>
        <c:varyColors val="0"/>
        <c:ser>
          <c:idx val="0"/>
          <c:order val="0"/>
          <c:tx>
            <c:strRef>
              <c:f>Sheet1!$B$1</c:f>
              <c:strCache>
                <c:ptCount val="1"/>
              </c:strCache>
            </c:strRef>
          </c:tx>
          <c:spPr>
            <a:solidFill>
              <a:schemeClr val="bg2"/>
            </a:solidFill>
            <a:scene3d>
              <a:camera prst="orthographicFront"/>
              <a:lightRig rig="threePt" dir="t">
                <a:rot lat="0" lon="0" rev="1200000"/>
              </a:lightRig>
            </a:scene3d>
            <a:sp3d>
              <a:bevelT w="63500" h="25400"/>
            </a:sp3d>
          </c:spPr>
          <c:invertIfNegative val="0"/>
          <c:dPt>
            <c:idx val="0"/>
            <c:invertIfNegative val="0"/>
            <c:bubble3D val="0"/>
            <c:spPr>
              <a:solidFill>
                <a:schemeClr val="tx2"/>
              </a:solidFill>
              <a:scene3d>
                <a:camera prst="orthographicFront"/>
                <a:lightRig rig="threePt" dir="t">
                  <a:rot lat="0" lon="0" rev="1200000"/>
                </a:lightRig>
              </a:scene3d>
              <a:sp3d>
                <a:bevelT w="63500" h="25400"/>
              </a:sp3d>
            </c:spPr>
          </c:dPt>
          <c:dLbls>
            <c:numFmt formatCode="0" sourceLinked="0"/>
            <c:spPr>
              <a:noFill/>
              <a:ln w="25348">
                <a:noFill/>
              </a:ln>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Sheet1!$A$2:$A$9</c:f>
              <c:strCache>
                <c:ptCount val="8"/>
                <c:pt idx="0">
                  <c:v>Total</c:v>
                </c:pt>
                <c:pt idx="1">
                  <c:v>6-8 meses</c:v>
                </c:pt>
                <c:pt idx="2">
                  <c:v>9-11 meses</c:v>
                </c:pt>
                <c:pt idx="3">
                  <c:v>12-17 meses</c:v>
                </c:pt>
                <c:pt idx="4">
                  <c:v>18-23 meses</c:v>
                </c:pt>
                <c:pt idx="5">
                  <c:v>24-35 meses</c:v>
                </c:pt>
                <c:pt idx="6">
                  <c:v>36-47 meses</c:v>
                </c:pt>
                <c:pt idx="7">
                  <c:v>48-59 meses</c:v>
                </c:pt>
              </c:strCache>
            </c:strRef>
          </c:cat>
          <c:val>
            <c:numRef>
              <c:f>Sheet1!$B$2:$B$9</c:f>
              <c:numCache>
                <c:formatCode>General</c:formatCode>
                <c:ptCount val="8"/>
                <c:pt idx="0">
                  <c:v>40</c:v>
                </c:pt>
                <c:pt idx="1">
                  <c:v>34</c:v>
                </c:pt>
                <c:pt idx="2">
                  <c:v>28</c:v>
                </c:pt>
                <c:pt idx="3">
                  <c:v>38</c:v>
                </c:pt>
                <c:pt idx="4">
                  <c:v>38</c:v>
                </c:pt>
                <c:pt idx="5">
                  <c:v>44</c:v>
                </c:pt>
                <c:pt idx="6">
                  <c:v>41</c:v>
                </c:pt>
                <c:pt idx="7">
                  <c:v>43</c:v>
                </c:pt>
              </c:numCache>
            </c:numRef>
          </c:val>
        </c:ser>
        <c:dLbls>
          <c:showLegendKey val="0"/>
          <c:showVal val="0"/>
          <c:showCatName val="0"/>
          <c:showSerName val="0"/>
          <c:showPercent val="0"/>
          <c:showBubbleSize val="0"/>
        </c:dLbls>
        <c:gapWidth val="100"/>
        <c:axId val="405236040"/>
        <c:axId val="405236432"/>
      </c:barChart>
      <c:catAx>
        <c:axId val="405236040"/>
        <c:scaling>
          <c:orientation val="minMax"/>
        </c:scaling>
        <c:delete val="0"/>
        <c:axPos val="b"/>
        <c:numFmt formatCode="General" sourceLinked="1"/>
        <c:majorTickMark val="none"/>
        <c:minorTickMark val="none"/>
        <c:tickLblPos val="nextTo"/>
        <c:spPr>
          <a:ln>
            <a:solidFill>
              <a:schemeClr val="tx1"/>
            </a:solidFill>
          </a:ln>
        </c:spPr>
        <c:txPr>
          <a:bodyPr rot="0" vert="horz"/>
          <a:lstStyle/>
          <a:p>
            <a:pPr>
              <a:defRPr/>
            </a:pPr>
            <a:endParaRPr lang="en-US"/>
          </a:p>
        </c:txPr>
        <c:crossAx val="405236432"/>
        <c:crosses val="autoZero"/>
        <c:auto val="1"/>
        <c:lblAlgn val="ctr"/>
        <c:lblOffset val="100"/>
        <c:tickLblSkip val="1"/>
        <c:tickMarkSkip val="1"/>
        <c:noMultiLvlLbl val="0"/>
      </c:catAx>
      <c:valAx>
        <c:axId val="405236432"/>
        <c:scaling>
          <c:orientation val="minMax"/>
          <c:max val="100"/>
          <c:min val="0"/>
        </c:scaling>
        <c:delete val="1"/>
        <c:axPos val="l"/>
        <c:numFmt formatCode="General" sourceLinked="1"/>
        <c:majorTickMark val="out"/>
        <c:minorTickMark val="none"/>
        <c:tickLblPos val="nextTo"/>
        <c:crossAx val="405236040"/>
        <c:crosses val="autoZero"/>
        <c:crossBetween val="between"/>
      </c:valAx>
      <c:spPr>
        <a:noFill/>
        <a:ln w="25374">
          <a:noFill/>
        </a:ln>
      </c:spPr>
    </c:plotArea>
    <c:plotVisOnly val="1"/>
    <c:dispBlanksAs val="gap"/>
    <c:showDLblsOverMax val="0"/>
  </c:chart>
  <c:txPr>
    <a:bodyPr/>
    <a:lstStyle/>
    <a:p>
      <a:pPr>
        <a:defRPr sz="1796"/>
      </a:pPr>
      <a:endParaRPr lang="en-US"/>
    </a:p>
  </c:txPr>
  <c:externalData r:id="rId1">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Children</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tx2"/>
              </a:solidFill>
              <a:ln>
                <a:noFill/>
              </a:ln>
              <a:effectLst/>
              <a:scene3d>
                <a:camera prst="orthographicFront"/>
                <a:lightRig rig="threePt" dir="t">
                  <a:rot lat="0" lon="0" rev="1200000"/>
                </a:lightRig>
              </a:scene3d>
              <a:sp3d>
                <a:bevelT w="63500" h="25400"/>
              </a:sp3d>
            </c:spPr>
          </c:dPt>
          <c:dPt>
            <c:idx val="1"/>
            <c:invertIfNegative val="0"/>
            <c:bubble3D val="0"/>
            <c:spPr>
              <a:solidFill>
                <a:schemeClr val="bg2"/>
              </a:solidFill>
              <a:ln>
                <a:noFill/>
              </a:ln>
              <a:effectLst/>
              <a:scene3d>
                <a:camera prst="orthographicFront"/>
                <a:lightRig rig="threePt" dir="t">
                  <a:rot lat="0" lon="0" rev="1200000"/>
                </a:lightRig>
              </a:scene3d>
              <a:sp3d>
                <a:bevelT w="63500" h="25400"/>
              </a:sp3d>
            </c:spPr>
          </c:dPt>
          <c:dPt>
            <c:idx val="2"/>
            <c:invertIfNegative val="0"/>
            <c:bubble3D val="0"/>
          </c:dPt>
          <c:dLbls>
            <c:spPr>
              <a:noFill/>
              <a:ln w="25354">
                <a:noFill/>
              </a:ln>
            </c:spPr>
            <c:txPr>
              <a:bodyPr rot="0" spcFirstLastPara="1" vertOverflow="ellipsis" vert="horz" wrap="square" lIns="38100" tIns="19050" rIns="38100" bIns="19050" anchor="ctr" anchorCtr="1">
                <a:spAutoFit/>
              </a:bodyPr>
              <a:lstStyle/>
              <a:p>
                <a:pPr>
                  <a:defRPr sz="1794"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Total</c:v>
                </c:pt>
                <c:pt idx="1">
                  <c:v>Urbana</c:v>
                </c:pt>
                <c:pt idx="2">
                  <c:v>Rural </c:v>
                </c:pt>
              </c:strCache>
            </c:strRef>
          </c:cat>
          <c:val>
            <c:numRef>
              <c:f>Sheet1!$B$2:$B$4</c:f>
              <c:numCache>
                <c:formatCode>General</c:formatCode>
                <c:ptCount val="3"/>
                <c:pt idx="0">
                  <c:v>40</c:v>
                </c:pt>
                <c:pt idx="1">
                  <c:v>19</c:v>
                </c:pt>
                <c:pt idx="2">
                  <c:v>47</c:v>
                </c:pt>
              </c:numCache>
            </c:numRef>
          </c:val>
        </c:ser>
        <c:dLbls>
          <c:showLegendKey val="0"/>
          <c:showVal val="0"/>
          <c:showCatName val="0"/>
          <c:showSerName val="0"/>
          <c:showPercent val="0"/>
          <c:showBubbleSize val="0"/>
        </c:dLbls>
        <c:gapWidth val="100"/>
        <c:axId val="405237216"/>
        <c:axId val="405237608"/>
      </c:barChart>
      <c:catAx>
        <c:axId val="405237216"/>
        <c:scaling>
          <c:orientation val="minMax"/>
        </c:scaling>
        <c:delete val="0"/>
        <c:axPos val="b"/>
        <c:numFmt formatCode="General" sourceLinked="1"/>
        <c:majorTickMark val="none"/>
        <c:minorTickMark val="none"/>
        <c:tickLblPos val="nextTo"/>
        <c:spPr>
          <a:noFill/>
          <a:ln w="9491" cap="flat" cmpd="sng" algn="ctr">
            <a:solidFill>
              <a:schemeClr val="tx1"/>
            </a:solidFill>
            <a:round/>
          </a:ln>
          <a:effectLst/>
        </c:spPr>
        <c:txPr>
          <a:bodyPr rot="-60000000" spcFirstLastPara="1" vertOverflow="ellipsis" vert="horz" wrap="square" anchor="ctr" anchorCtr="1"/>
          <a:lstStyle/>
          <a:p>
            <a:pPr>
              <a:defRPr sz="1794" b="0" i="0" u="none" strike="noStrike" kern="1200" baseline="0">
                <a:solidFill>
                  <a:schemeClr val="tx1"/>
                </a:solidFill>
                <a:latin typeface="+mn-lt"/>
                <a:ea typeface="+mn-ea"/>
                <a:cs typeface="+mn-cs"/>
              </a:defRPr>
            </a:pPr>
            <a:endParaRPr lang="en-US"/>
          </a:p>
        </c:txPr>
        <c:crossAx val="405237608"/>
        <c:crosses val="autoZero"/>
        <c:auto val="1"/>
        <c:lblAlgn val="ctr"/>
        <c:lblOffset val="100"/>
        <c:noMultiLvlLbl val="0"/>
      </c:catAx>
      <c:valAx>
        <c:axId val="405237608"/>
        <c:scaling>
          <c:orientation val="minMax"/>
          <c:max val="100"/>
          <c:min val="0"/>
        </c:scaling>
        <c:delete val="1"/>
        <c:axPos val="l"/>
        <c:numFmt formatCode="General" sourceLinked="1"/>
        <c:majorTickMark val="out"/>
        <c:minorTickMark val="none"/>
        <c:tickLblPos val="nextTo"/>
        <c:crossAx val="405237216"/>
        <c:crosses val="autoZero"/>
        <c:crossBetween val="between"/>
      </c:valAx>
      <c:spPr>
        <a:noFill/>
        <a:ln w="25354">
          <a:noFill/>
        </a:ln>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7"/>
    </mc:Choice>
    <mc:Fallback>
      <c:style val="27"/>
    </mc:Fallback>
  </mc:AlternateContent>
  <c:chart>
    <c:autoTitleDeleted val="0"/>
    <c:plotArea>
      <c:layout>
        <c:manualLayout>
          <c:layoutTarget val="inner"/>
          <c:xMode val="edge"/>
          <c:yMode val="edge"/>
          <c:x val="4.0816326530612838E-3"/>
          <c:y val="9.8761275662489784E-4"/>
          <c:w val="0.97959183673470085"/>
          <c:h val="0.85888881929274674"/>
        </c:manualLayout>
      </c:layout>
      <c:barChart>
        <c:barDir val="col"/>
        <c:grouping val="clustered"/>
        <c:varyColors val="0"/>
        <c:ser>
          <c:idx val="0"/>
          <c:order val="0"/>
          <c:spPr>
            <a:solidFill>
              <a:schemeClr val="bg2"/>
            </a:solidFill>
            <a:scene3d>
              <a:camera prst="orthographicFront"/>
              <a:lightRig rig="threePt" dir="t">
                <a:rot lat="0" lon="0" rev="1200000"/>
              </a:lightRig>
            </a:scene3d>
            <a:sp3d>
              <a:bevelT w="63500" h="25400"/>
            </a:sp3d>
          </c:spPr>
          <c:invertIfNegative val="0"/>
          <c:dLbls>
            <c:spPr>
              <a:noFill/>
              <a:ln>
                <a:noFill/>
              </a:ln>
              <a:effectLst/>
            </c:spPr>
            <c:txPr>
              <a:bodyPr wrap="square" lIns="38100" tIns="19050" rIns="38100" bIns="19050" anchor="ctr">
                <a:spAutoFit/>
              </a:bodyPr>
              <a:lstStyle/>
              <a:p>
                <a:pPr>
                  <a:defRPr b="1"/>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Sheet1!$A$2:$A$6</c:f>
              <c:strCache>
                <c:ptCount val="5"/>
                <c:pt idx="0">
                  <c:v>Mais baixo</c:v>
                </c:pt>
                <c:pt idx="1">
                  <c:v>Segundo</c:v>
                </c:pt>
                <c:pt idx="2">
                  <c:v>Terceiro</c:v>
                </c:pt>
                <c:pt idx="3">
                  <c:v>Quarto</c:v>
                </c:pt>
                <c:pt idx="4">
                  <c:v>Mais elevado</c:v>
                </c:pt>
              </c:strCache>
            </c:strRef>
          </c:cat>
          <c:val>
            <c:numRef>
              <c:f>Sheet1!$B$2:$B$6</c:f>
              <c:numCache>
                <c:formatCode>General</c:formatCode>
                <c:ptCount val="5"/>
                <c:pt idx="0">
                  <c:v>61</c:v>
                </c:pt>
                <c:pt idx="1">
                  <c:v>54</c:v>
                </c:pt>
                <c:pt idx="2">
                  <c:v>38</c:v>
                </c:pt>
                <c:pt idx="3">
                  <c:v>25</c:v>
                </c:pt>
                <c:pt idx="4">
                  <c:v>7</c:v>
                </c:pt>
              </c:numCache>
            </c:numRef>
          </c:val>
        </c:ser>
        <c:dLbls>
          <c:dLblPos val="outEnd"/>
          <c:showLegendKey val="0"/>
          <c:showVal val="1"/>
          <c:showCatName val="0"/>
          <c:showSerName val="0"/>
          <c:showPercent val="0"/>
          <c:showBubbleSize val="0"/>
        </c:dLbls>
        <c:gapWidth val="100"/>
        <c:axId val="405238392"/>
        <c:axId val="405238784"/>
      </c:barChart>
      <c:catAx>
        <c:axId val="405238392"/>
        <c:scaling>
          <c:orientation val="minMax"/>
        </c:scaling>
        <c:delete val="0"/>
        <c:axPos val="b"/>
        <c:numFmt formatCode="General" sourceLinked="1"/>
        <c:majorTickMark val="none"/>
        <c:minorTickMark val="none"/>
        <c:tickLblPos val="nextTo"/>
        <c:spPr>
          <a:ln>
            <a:solidFill>
              <a:schemeClr val="tx1"/>
            </a:solidFill>
          </a:ln>
        </c:spPr>
        <c:txPr>
          <a:bodyPr rot="0" vert="horz"/>
          <a:lstStyle/>
          <a:p>
            <a:pPr>
              <a:defRPr sz="1794"/>
            </a:pPr>
            <a:endParaRPr lang="en-US"/>
          </a:p>
        </c:txPr>
        <c:crossAx val="405238784"/>
        <c:crosses val="autoZero"/>
        <c:auto val="1"/>
        <c:lblAlgn val="ctr"/>
        <c:lblOffset val="100"/>
        <c:tickLblSkip val="1"/>
        <c:tickMarkSkip val="1"/>
        <c:noMultiLvlLbl val="0"/>
      </c:catAx>
      <c:valAx>
        <c:axId val="405238784"/>
        <c:scaling>
          <c:orientation val="minMax"/>
          <c:max val="100"/>
          <c:min val="0"/>
        </c:scaling>
        <c:delete val="1"/>
        <c:axPos val="l"/>
        <c:numFmt formatCode="General" sourceLinked="1"/>
        <c:majorTickMark val="out"/>
        <c:minorTickMark val="none"/>
        <c:tickLblPos val="nextTo"/>
        <c:crossAx val="405238392"/>
        <c:crosses val="autoZero"/>
        <c:crossBetween val="between"/>
      </c:valAx>
      <c:spPr>
        <a:noFill/>
        <a:ln w="25359">
          <a:noFill/>
        </a:ln>
      </c:spPr>
    </c:plotArea>
    <c:plotVisOnly val="1"/>
    <c:dispBlanksAs val="gap"/>
    <c:showDLblsOverMax val="0"/>
  </c:chart>
  <c:txPr>
    <a:bodyPr/>
    <a:lstStyle/>
    <a:p>
      <a:pPr>
        <a:defRPr sz="1794"/>
      </a:pPr>
      <a:endParaRPr lang="en-US"/>
    </a:p>
  </c:txPr>
  <c:externalData r:id="rId1">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6998262575581118E-2"/>
          <c:y val="0.13929503125583378"/>
          <c:w val="0.96600347484883775"/>
          <c:h val="0.76446943704176662"/>
        </c:manualLayout>
      </c:layout>
      <c:barChart>
        <c:barDir val="col"/>
        <c:grouping val="clustered"/>
        <c:varyColors val="0"/>
        <c:ser>
          <c:idx val="0"/>
          <c:order val="0"/>
          <c:tx>
            <c:strRef>
              <c:f>Sheet1!$B$1</c:f>
              <c:strCache>
                <c:ptCount val="1"/>
                <c:pt idx="0">
                  <c:v>Mulheres</c:v>
                </c:pt>
              </c:strCache>
            </c:strRef>
          </c:tx>
          <c:spPr>
            <a:solidFill>
              <a:schemeClr val="bg2"/>
            </a:solidFill>
            <a:ln>
              <a:noFill/>
            </a:ln>
            <a:effectLst/>
            <a:scene3d>
              <a:camera prst="orthographicFront"/>
              <a:lightRig rig="threePt" dir="t">
                <a:rot lat="0" lon="0" rev="1200000"/>
              </a:lightRig>
            </a:scene3d>
            <a:sp3d>
              <a:bevelT w="63500" h="25400"/>
            </a:sp3d>
          </c:spPr>
          <c:invertIfNegative val="0"/>
          <c:dLbls>
            <c:spPr>
              <a:noFill/>
              <a:ln w="25020">
                <a:noFill/>
              </a:ln>
            </c:spPr>
            <c:txPr>
              <a:bodyPr rot="0" spcFirstLastPara="1" vertOverflow="ellipsis" vert="horz" wrap="square" lIns="38100" tIns="19050" rIns="38100" bIns="19050" anchor="ctr" anchorCtr="1">
                <a:spAutoFit/>
              </a:bodyPr>
              <a:lstStyle/>
              <a:p>
                <a:pPr>
                  <a:defRPr sz="1773"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Moçambique</c:v>
                </c:pt>
                <c:pt idx="1">
                  <c:v>Urbana</c:v>
                </c:pt>
                <c:pt idx="2">
                  <c:v>Rural</c:v>
                </c:pt>
              </c:strCache>
            </c:strRef>
          </c:cat>
          <c:val>
            <c:numRef>
              <c:f>Sheet1!$B$2:$B$4</c:f>
              <c:numCache>
                <c:formatCode>General</c:formatCode>
                <c:ptCount val="3"/>
                <c:pt idx="0">
                  <c:v>95</c:v>
                </c:pt>
                <c:pt idx="1">
                  <c:v>98</c:v>
                </c:pt>
                <c:pt idx="2">
                  <c:v>93</c:v>
                </c:pt>
              </c:numCache>
            </c:numRef>
          </c:val>
        </c:ser>
        <c:ser>
          <c:idx val="1"/>
          <c:order val="1"/>
          <c:tx>
            <c:strRef>
              <c:f>Sheet1!$C$1</c:f>
              <c:strCache>
                <c:ptCount val="1"/>
                <c:pt idx="0">
                  <c:v>Homens</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w="25020">
                <a:noFill/>
              </a:ln>
            </c:spPr>
            <c:txPr>
              <a:bodyPr rot="0" spcFirstLastPara="1" vertOverflow="ellipsis" vert="horz" wrap="square" lIns="38100" tIns="19050" rIns="38100" bIns="19050" anchor="ctr" anchorCtr="1">
                <a:spAutoFit/>
              </a:bodyPr>
              <a:lstStyle/>
              <a:p>
                <a:pPr>
                  <a:defRPr sz="1773"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Moçambique</c:v>
                </c:pt>
                <c:pt idx="1">
                  <c:v>Urbana</c:v>
                </c:pt>
                <c:pt idx="2">
                  <c:v>Rural</c:v>
                </c:pt>
              </c:strCache>
            </c:strRef>
          </c:cat>
          <c:val>
            <c:numRef>
              <c:f>Sheet1!$C$2:$C$4</c:f>
              <c:numCache>
                <c:formatCode>General</c:formatCode>
                <c:ptCount val="3"/>
                <c:pt idx="0">
                  <c:v>97</c:v>
                </c:pt>
                <c:pt idx="1">
                  <c:v>99</c:v>
                </c:pt>
                <c:pt idx="2">
                  <c:v>96</c:v>
                </c:pt>
              </c:numCache>
            </c:numRef>
          </c:val>
        </c:ser>
        <c:dLbls>
          <c:showLegendKey val="0"/>
          <c:showVal val="1"/>
          <c:showCatName val="0"/>
          <c:showSerName val="0"/>
          <c:showPercent val="0"/>
          <c:showBubbleSize val="0"/>
        </c:dLbls>
        <c:gapWidth val="100"/>
        <c:axId val="526189728"/>
        <c:axId val="526190120"/>
      </c:barChart>
      <c:catAx>
        <c:axId val="526189728"/>
        <c:scaling>
          <c:orientation val="minMax"/>
        </c:scaling>
        <c:delete val="0"/>
        <c:axPos val="b"/>
        <c:numFmt formatCode="General" sourceLinked="1"/>
        <c:majorTickMark val="none"/>
        <c:minorTickMark val="none"/>
        <c:tickLblPos val="nextTo"/>
        <c:spPr>
          <a:ln w="3128">
            <a:solidFill>
              <a:srgbClr val="000000"/>
            </a:solidFill>
            <a:prstDash val="solid"/>
          </a:ln>
        </c:spPr>
        <c:txPr>
          <a:bodyPr rot="-60000000" spcFirstLastPara="1" vertOverflow="ellipsis" vert="horz" wrap="square" anchor="ctr" anchorCtr="1"/>
          <a:lstStyle/>
          <a:p>
            <a:pPr>
              <a:defRPr sz="1773" b="0" i="0" u="none" strike="noStrike" kern="1200" baseline="0">
                <a:solidFill>
                  <a:schemeClr val="tx1"/>
                </a:solidFill>
                <a:latin typeface="+mn-lt"/>
                <a:ea typeface="+mn-ea"/>
                <a:cs typeface="+mn-cs"/>
              </a:defRPr>
            </a:pPr>
            <a:endParaRPr lang="en-US"/>
          </a:p>
        </c:txPr>
        <c:crossAx val="526190120"/>
        <c:crosses val="autoZero"/>
        <c:auto val="1"/>
        <c:lblAlgn val="ctr"/>
        <c:lblOffset val="100"/>
        <c:noMultiLvlLbl val="0"/>
      </c:catAx>
      <c:valAx>
        <c:axId val="526190120"/>
        <c:scaling>
          <c:orientation val="minMax"/>
          <c:max val="100"/>
          <c:min val="0"/>
        </c:scaling>
        <c:delete val="1"/>
        <c:axPos val="l"/>
        <c:numFmt formatCode="General" sourceLinked="1"/>
        <c:majorTickMark val="out"/>
        <c:minorTickMark val="none"/>
        <c:tickLblPos val="nextTo"/>
        <c:crossAx val="526189728"/>
        <c:crosses val="autoZero"/>
        <c:crossBetween val="between"/>
      </c:valAx>
      <c:spPr>
        <a:noFill/>
        <a:ln w="25020">
          <a:noFill/>
        </a:ln>
      </c:spPr>
    </c:plotArea>
    <c:legend>
      <c:legendPos val="r"/>
      <c:layout>
        <c:manualLayout>
          <c:xMode val="edge"/>
          <c:yMode val="edge"/>
          <c:x val="0.34261838440111425"/>
          <c:y val="1.4492753623188406E-2"/>
          <c:w val="0.31383472609099355"/>
          <c:h val="6.6666666666666666E-2"/>
        </c:manualLayout>
      </c:layout>
      <c:overlay val="0"/>
      <c:spPr>
        <a:noFill/>
        <a:ln w="25020">
          <a:noFill/>
        </a:ln>
      </c:spPr>
      <c:txPr>
        <a:bodyPr rot="0" spcFirstLastPara="1" vertOverflow="ellipsis" vert="horz" wrap="square" anchor="ctr" anchorCtr="1"/>
        <a:lstStyle/>
        <a:p>
          <a:pPr>
            <a:defRPr sz="1773"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c:spPr>
  <c:txPr>
    <a:bodyPr/>
    <a:lstStyle/>
    <a:p>
      <a:pPr>
        <a:defRPr/>
      </a:pPr>
      <a:endParaRPr lang="en-US"/>
    </a:p>
  </c:txPr>
  <c:externalData r:id="rId1">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7254901960784313E-2"/>
          <c:y val="2.6952529399383043E-2"/>
          <c:w val="0.97946493747105134"/>
          <c:h val="0.7704790508233641"/>
        </c:manualLayout>
      </c:layout>
      <c:barChart>
        <c:barDir val="col"/>
        <c:grouping val="clustered"/>
        <c:varyColors val="0"/>
        <c:ser>
          <c:idx val="0"/>
          <c:order val="0"/>
          <c:tx>
            <c:strRef>
              <c:f>Sheet1!$B$1</c:f>
              <c:strCache>
                <c:ptCount val="1"/>
                <c:pt idx="0">
                  <c:v>Mulheres</c:v>
                </c:pt>
              </c:strCache>
            </c:strRef>
          </c:tx>
          <c:spPr>
            <a:solidFill>
              <a:schemeClr val="bg2"/>
            </a:solidFill>
            <a:ln>
              <a:noFill/>
            </a:ln>
            <a:effectLst/>
            <a:scene3d>
              <a:camera prst="orthographicFront"/>
              <a:lightRig rig="threePt" dir="t">
                <a:rot lat="0" lon="0" rev="1200000"/>
              </a:lightRig>
            </a:scene3d>
            <a:sp3d>
              <a:bevelT w="63500" h="25400"/>
            </a:sp3d>
          </c:spPr>
          <c:invertIfNegative val="0"/>
          <c:dLbls>
            <c:spPr>
              <a:noFill/>
              <a:ln w="25020">
                <a:noFill/>
              </a:ln>
            </c:spPr>
            <c:txPr>
              <a:bodyPr rot="0" spcFirstLastPara="1" vertOverflow="ellipsis" vert="horz" wrap="square" lIns="38100" tIns="19050" rIns="38100" bIns="19050" anchor="ctr" anchorCtr="1">
                <a:spAutoFit/>
              </a:bodyPr>
              <a:lstStyle/>
              <a:p>
                <a:pPr>
                  <a:defRPr sz="1773"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Usando preservativo</c:v>
                </c:pt>
                <c:pt idx="1">
                  <c:v>Limitando as relações sexuais a um único parceiro não infectado</c:v>
                </c:pt>
                <c:pt idx="2">
                  <c:v>Ambos métodos de prevenção</c:v>
                </c:pt>
              </c:strCache>
            </c:strRef>
          </c:cat>
          <c:val>
            <c:numRef>
              <c:f>Sheet1!$B$2:$B$4</c:f>
              <c:numCache>
                <c:formatCode>General</c:formatCode>
                <c:ptCount val="3"/>
                <c:pt idx="0">
                  <c:v>55</c:v>
                </c:pt>
                <c:pt idx="1">
                  <c:v>65</c:v>
                </c:pt>
                <c:pt idx="2">
                  <c:v>47</c:v>
                </c:pt>
              </c:numCache>
            </c:numRef>
          </c:val>
        </c:ser>
        <c:ser>
          <c:idx val="1"/>
          <c:order val="1"/>
          <c:tx>
            <c:strRef>
              <c:f>Sheet1!$C$1</c:f>
              <c:strCache>
                <c:ptCount val="1"/>
                <c:pt idx="0">
                  <c:v>Homens</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w="25020">
                <a:noFill/>
              </a:ln>
            </c:spPr>
            <c:txPr>
              <a:bodyPr rot="0" spcFirstLastPara="1" vertOverflow="ellipsis" vert="horz" wrap="square" lIns="38100" tIns="19050" rIns="38100" bIns="19050" anchor="ctr" anchorCtr="1">
                <a:spAutoFit/>
              </a:bodyPr>
              <a:lstStyle/>
              <a:p>
                <a:pPr>
                  <a:defRPr sz="1773"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Usando preservativo</c:v>
                </c:pt>
                <c:pt idx="1">
                  <c:v>Limitando as relações sexuais a um único parceiro não infectado</c:v>
                </c:pt>
                <c:pt idx="2">
                  <c:v>Ambos métodos de prevenção</c:v>
                </c:pt>
              </c:strCache>
            </c:strRef>
          </c:cat>
          <c:val>
            <c:numRef>
              <c:f>Sheet1!$C$2:$C$4</c:f>
              <c:numCache>
                <c:formatCode>General</c:formatCode>
                <c:ptCount val="3"/>
                <c:pt idx="0">
                  <c:v>65</c:v>
                </c:pt>
                <c:pt idx="1">
                  <c:v>72</c:v>
                </c:pt>
                <c:pt idx="2">
                  <c:v>56</c:v>
                </c:pt>
              </c:numCache>
            </c:numRef>
          </c:val>
        </c:ser>
        <c:dLbls>
          <c:showLegendKey val="0"/>
          <c:showVal val="1"/>
          <c:showCatName val="0"/>
          <c:showSerName val="0"/>
          <c:showPercent val="0"/>
          <c:showBubbleSize val="0"/>
        </c:dLbls>
        <c:gapWidth val="100"/>
        <c:axId val="526190904"/>
        <c:axId val="526191296"/>
      </c:barChart>
      <c:catAx>
        <c:axId val="526190904"/>
        <c:scaling>
          <c:orientation val="minMax"/>
        </c:scaling>
        <c:delete val="0"/>
        <c:axPos val="b"/>
        <c:numFmt formatCode="General" sourceLinked="1"/>
        <c:majorTickMark val="none"/>
        <c:minorTickMark val="none"/>
        <c:tickLblPos val="nextTo"/>
        <c:spPr>
          <a:ln w="3128">
            <a:solidFill>
              <a:srgbClr val="000000"/>
            </a:solidFill>
            <a:prstDash val="solid"/>
          </a:ln>
        </c:spPr>
        <c:txPr>
          <a:bodyPr rot="-60000000" spcFirstLastPara="1" vertOverflow="ellipsis" vert="horz" wrap="square" anchor="ctr" anchorCtr="1"/>
          <a:lstStyle/>
          <a:p>
            <a:pPr>
              <a:defRPr sz="1773" b="0" i="0" u="none" strike="noStrike" kern="1200" baseline="0">
                <a:solidFill>
                  <a:schemeClr val="tx1"/>
                </a:solidFill>
                <a:latin typeface="+mn-lt"/>
                <a:ea typeface="+mn-ea"/>
                <a:cs typeface="+mn-cs"/>
              </a:defRPr>
            </a:pPr>
            <a:endParaRPr lang="en-US"/>
          </a:p>
        </c:txPr>
        <c:crossAx val="526191296"/>
        <c:crosses val="autoZero"/>
        <c:auto val="1"/>
        <c:lblAlgn val="ctr"/>
        <c:lblOffset val="100"/>
        <c:noMultiLvlLbl val="0"/>
      </c:catAx>
      <c:valAx>
        <c:axId val="526191296"/>
        <c:scaling>
          <c:orientation val="minMax"/>
          <c:max val="100"/>
          <c:min val="0"/>
        </c:scaling>
        <c:delete val="1"/>
        <c:axPos val="l"/>
        <c:numFmt formatCode="General" sourceLinked="1"/>
        <c:majorTickMark val="out"/>
        <c:minorTickMark val="none"/>
        <c:tickLblPos val="nextTo"/>
        <c:crossAx val="526190904"/>
        <c:crosses val="autoZero"/>
        <c:crossBetween val="between"/>
      </c:valAx>
      <c:spPr>
        <a:noFill/>
        <a:ln w="25020">
          <a:noFill/>
        </a:ln>
      </c:spPr>
    </c:plotArea>
    <c:legend>
      <c:legendPos val="r"/>
      <c:layout>
        <c:manualLayout>
          <c:xMode val="edge"/>
          <c:yMode val="edge"/>
          <c:x val="0.34261838440111425"/>
          <c:y val="1.4492753623188406E-2"/>
          <c:w val="0.31383472609099355"/>
          <c:h val="6.6666666666666666E-2"/>
        </c:manualLayout>
      </c:layout>
      <c:overlay val="0"/>
      <c:spPr>
        <a:noFill/>
        <a:ln w="25020">
          <a:noFill/>
        </a:ln>
      </c:spPr>
      <c:txPr>
        <a:bodyPr rot="0" spcFirstLastPara="1" vertOverflow="ellipsis" vert="horz" wrap="square" anchor="ctr" anchorCtr="1"/>
        <a:lstStyle/>
        <a:p>
          <a:pPr>
            <a:defRPr sz="1773"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c:spPr>
  <c:txPr>
    <a:bodyPr/>
    <a:lstStyle/>
    <a:p>
      <a:pPr>
        <a:defRPr/>
      </a:pPr>
      <a:endParaRPr lang="en-US"/>
    </a:p>
  </c:txPr>
  <c:externalData r:id="rId1">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0787102993050995E-2"/>
          <c:y val="0.16002167620238367"/>
          <c:w val="0.96609767630755461"/>
          <c:h val="0.72281395763212253"/>
        </c:manualLayout>
      </c:layout>
      <c:lineChart>
        <c:grouping val="standard"/>
        <c:varyColors val="0"/>
        <c:ser>
          <c:idx val="0"/>
          <c:order val="0"/>
          <c:tx>
            <c:strRef>
              <c:f>Sheet1!$B$1</c:f>
              <c:strCache>
                <c:ptCount val="1"/>
                <c:pt idx="0">
                  <c:v>Mulheres</c:v>
                </c:pt>
              </c:strCache>
            </c:strRef>
          </c:tx>
          <c:spPr>
            <a:ln w="66513" cap="rnd">
              <a:solidFill>
                <a:schemeClr val="bg2"/>
              </a:solidFill>
              <a:round/>
            </a:ln>
            <a:effectLst/>
          </c:spPr>
          <c:marker>
            <c:symbol val="circle"/>
            <c:size val="13"/>
            <c:spPr>
              <a:solidFill>
                <a:schemeClr val="bg2"/>
              </a:solidFill>
              <a:ln w="9502">
                <a:solidFill>
                  <a:schemeClr val="bg2"/>
                </a:solidFill>
              </a:ln>
              <a:effectLst/>
              <a:scene3d>
                <a:camera prst="orthographicFront"/>
                <a:lightRig rig="threePt" dir="t">
                  <a:rot lat="0" lon="0" rev="1200000"/>
                </a:lightRig>
              </a:scene3d>
              <a:sp3d/>
            </c:spPr>
          </c:marker>
          <c:dLbls>
            <c:numFmt formatCode="#,##0" sourceLinked="0"/>
            <c:spPr>
              <a:noFill/>
              <a:ln w="25385">
                <a:noFill/>
              </a:ln>
            </c:spPr>
            <c:txPr>
              <a:bodyPr rot="0" spcFirstLastPara="1" vertOverflow="ellipsis" vert="horz" wrap="square" lIns="38100" tIns="19050" rIns="38100" bIns="19050" anchor="ctr" anchorCtr="1">
                <a:spAutoFit/>
              </a:bodyPr>
              <a:lstStyle/>
              <a:p>
                <a:pPr>
                  <a:defRPr sz="1796"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IDS 2003</c:v>
                </c:pt>
                <c:pt idx="1">
                  <c:v>INSIDA 2009</c:v>
                </c:pt>
                <c:pt idx="2">
                  <c:v>IDS 2011</c:v>
                </c:pt>
                <c:pt idx="3">
                  <c:v>IMASIDA 2015</c:v>
                </c:pt>
              </c:strCache>
            </c:strRef>
          </c:cat>
          <c:val>
            <c:numRef>
              <c:f>Sheet1!$B$2:$B$5</c:f>
              <c:numCache>
                <c:formatCode>0.0</c:formatCode>
                <c:ptCount val="4"/>
                <c:pt idx="0">
                  <c:v>45</c:v>
                </c:pt>
                <c:pt idx="1">
                  <c:v>60</c:v>
                </c:pt>
                <c:pt idx="2">
                  <c:v>52</c:v>
                </c:pt>
                <c:pt idx="3">
                  <c:v>47</c:v>
                </c:pt>
              </c:numCache>
            </c:numRef>
          </c:val>
          <c:smooth val="0"/>
        </c:ser>
        <c:ser>
          <c:idx val="1"/>
          <c:order val="1"/>
          <c:tx>
            <c:strRef>
              <c:f>Sheet1!$C$1</c:f>
              <c:strCache>
                <c:ptCount val="1"/>
                <c:pt idx="0">
                  <c:v>Homens</c:v>
                </c:pt>
              </c:strCache>
            </c:strRef>
          </c:tx>
          <c:spPr>
            <a:ln w="66513" cap="rnd">
              <a:solidFill>
                <a:schemeClr val="accent1"/>
              </a:solidFill>
              <a:round/>
            </a:ln>
            <a:effectLst/>
          </c:spPr>
          <c:marker>
            <c:symbol val="square"/>
            <c:size val="13"/>
            <c:spPr>
              <a:solidFill>
                <a:schemeClr val="accent1"/>
              </a:solidFill>
              <a:ln w="9502">
                <a:solidFill>
                  <a:schemeClr val="accent1"/>
                </a:solidFill>
              </a:ln>
              <a:effectLst/>
              <a:scene3d>
                <a:camera prst="orthographicFront"/>
                <a:lightRig rig="threePt" dir="t">
                  <a:rot lat="0" lon="0" rev="1200000"/>
                </a:lightRig>
              </a:scene3d>
              <a:sp3d/>
            </c:spPr>
          </c:marker>
          <c:dLbls>
            <c:numFmt formatCode="#,##0" sourceLinked="0"/>
            <c:spPr>
              <a:noFill/>
              <a:ln w="25385">
                <a:noFill/>
              </a:ln>
            </c:spPr>
            <c:txPr>
              <a:bodyPr rot="0" spcFirstLastPara="1" vertOverflow="ellipsis" vert="horz" wrap="square" lIns="38100" tIns="19050" rIns="38100" bIns="19050" anchor="ctr" anchorCtr="1">
                <a:spAutoFit/>
              </a:bodyPr>
              <a:lstStyle/>
              <a:p>
                <a:pPr>
                  <a:defRPr sz="1796"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IDS 2003</c:v>
                </c:pt>
                <c:pt idx="1">
                  <c:v>INSIDA 2009</c:v>
                </c:pt>
                <c:pt idx="2">
                  <c:v>IDS 2011</c:v>
                </c:pt>
                <c:pt idx="3">
                  <c:v>IMASIDA 2015</c:v>
                </c:pt>
              </c:strCache>
            </c:strRef>
          </c:cat>
          <c:val>
            <c:numRef>
              <c:f>Sheet1!$C$2:$C$5</c:f>
              <c:numCache>
                <c:formatCode>0.0</c:formatCode>
                <c:ptCount val="4"/>
                <c:pt idx="0">
                  <c:v>61</c:v>
                </c:pt>
                <c:pt idx="1">
                  <c:v>63</c:v>
                </c:pt>
                <c:pt idx="2">
                  <c:v>74</c:v>
                </c:pt>
                <c:pt idx="3">
                  <c:v>56</c:v>
                </c:pt>
              </c:numCache>
            </c:numRef>
          </c:val>
          <c:smooth val="0"/>
        </c:ser>
        <c:dLbls>
          <c:showLegendKey val="0"/>
          <c:showVal val="0"/>
          <c:showCatName val="0"/>
          <c:showSerName val="0"/>
          <c:showPercent val="0"/>
          <c:showBubbleSize val="0"/>
        </c:dLbls>
        <c:marker val="1"/>
        <c:smooth val="0"/>
        <c:axId val="526192080"/>
        <c:axId val="526192472"/>
      </c:lineChart>
      <c:catAx>
        <c:axId val="526192080"/>
        <c:scaling>
          <c:orientation val="minMax"/>
        </c:scaling>
        <c:delete val="0"/>
        <c:axPos val="b"/>
        <c:numFmt formatCode="General" sourceLinked="1"/>
        <c:majorTickMark val="none"/>
        <c:minorTickMark val="none"/>
        <c:tickLblPos val="nextTo"/>
        <c:spPr>
          <a:ln w="3173">
            <a:solidFill>
              <a:srgbClr val="000000"/>
            </a:solidFill>
            <a:prstDash val="solid"/>
          </a:ln>
        </c:spPr>
        <c:txPr>
          <a:bodyPr rot="-60000000" spcFirstLastPara="1" vertOverflow="ellipsis" vert="horz" wrap="square" anchor="ctr" anchorCtr="1"/>
          <a:lstStyle/>
          <a:p>
            <a:pPr>
              <a:defRPr sz="1796" b="0" i="0" u="none" strike="noStrike" kern="1200" baseline="0">
                <a:solidFill>
                  <a:schemeClr val="tx1"/>
                </a:solidFill>
                <a:latin typeface="+mn-lt"/>
                <a:ea typeface="+mn-ea"/>
                <a:cs typeface="+mn-cs"/>
              </a:defRPr>
            </a:pPr>
            <a:endParaRPr lang="en-US"/>
          </a:p>
        </c:txPr>
        <c:crossAx val="526192472"/>
        <c:crosses val="autoZero"/>
        <c:auto val="1"/>
        <c:lblAlgn val="ctr"/>
        <c:lblOffset val="100"/>
        <c:noMultiLvlLbl val="0"/>
      </c:catAx>
      <c:valAx>
        <c:axId val="526192472"/>
        <c:scaling>
          <c:orientation val="minMax"/>
          <c:max val="100"/>
          <c:min val="0"/>
        </c:scaling>
        <c:delete val="1"/>
        <c:axPos val="l"/>
        <c:numFmt formatCode="0.0" sourceLinked="1"/>
        <c:majorTickMark val="out"/>
        <c:minorTickMark val="none"/>
        <c:tickLblPos val="nextTo"/>
        <c:crossAx val="526192080"/>
        <c:crosses val="autoZero"/>
        <c:crossBetween val="between"/>
      </c:valAx>
      <c:spPr>
        <a:noFill/>
        <a:ln w="25385">
          <a:noFill/>
        </a:ln>
      </c:spPr>
    </c:plotArea>
    <c:plotVisOnly val="1"/>
    <c:dispBlanksAs val="gap"/>
    <c:showDLblsOverMax val="0"/>
  </c:chart>
  <c:spPr>
    <a:noFill/>
    <a:ln>
      <a:noFill/>
    </a:ln>
  </c:spPr>
  <c:txPr>
    <a:bodyPr/>
    <a:lstStyle/>
    <a:p>
      <a:pPr>
        <a:defRPr>
          <a:solidFill>
            <a:schemeClr val="tx1"/>
          </a:solidFill>
        </a:defRPr>
      </a:pPr>
      <a:endParaRPr lang="en-US"/>
    </a:p>
  </c:txPr>
  <c:externalData r:id="rId1">
    <c:autoUpdate val="0"/>
  </c:externalData>
  <c:userShapes r:id="rId2"/>
</c:chartSpace>
</file>

<file path=ppt/charts/chart6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7211031766242404E-2"/>
          <c:y val="2.8711259067835643E-2"/>
          <c:w val="0.97607494104574832"/>
          <c:h val="0.86826752316784861"/>
        </c:manualLayout>
      </c:layout>
      <c:barChart>
        <c:barDir val="col"/>
        <c:grouping val="clustered"/>
        <c:varyColors val="0"/>
        <c:ser>
          <c:idx val="0"/>
          <c:order val="0"/>
          <c:tx>
            <c:strRef>
              <c:f>Sheet1!$B$1</c:f>
              <c:strCache>
                <c:ptCount val="1"/>
                <c:pt idx="0">
                  <c:v>Mulheres</c:v>
                </c:pt>
              </c:strCache>
            </c:strRef>
          </c:tx>
          <c:spPr>
            <a:solidFill>
              <a:schemeClr val="bg2"/>
            </a:solidFill>
            <a:ln>
              <a:noFill/>
            </a:ln>
            <a:effectLst/>
            <a:scene3d>
              <a:camera prst="orthographicFront"/>
              <a:lightRig rig="threePt" dir="t">
                <a:rot lat="0" lon="0" rev="1200000"/>
              </a:lightRig>
            </a:scene3d>
            <a:sp3d>
              <a:bevelT w="63500" h="25400"/>
            </a:sp3d>
          </c:spPr>
          <c:invertIfNegative val="0"/>
          <c:dLbls>
            <c:spPr>
              <a:noFill/>
              <a:ln w="25080">
                <a:noFill/>
              </a:ln>
            </c:spPr>
            <c:txPr>
              <a:bodyPr rot="0" spcFirstLastPara="1" vertOverflow="ellipsis" vert="horz" wrap="square" lIns="38100" tIns="19050" rIns="38100" bIns="19050" anchor="ctr" anchorCtr="1">
                <a:spAutoFit/>
              </a:bodyPr>
              <a:lstStyle/>
              <a:p>
                <a:pPr>
                  <a:defRPr sz="1777"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Nenhum</c:v>
                </c:pt>
                <c:pt idx="1">
                  <c:v>Primário</c:v>
                </c:pt>
                <c:pt idx="2">
                  <c:v>Secundário/Superior</c:v>
                </c:pt>
              </c:strCache>
            </c:strRef>
          </c:cat>
          <c:val>
            <c:numRef>
              <c:f>Sheet1!$B$2:$B$4</c:f>
              <c:numCache>
                <c:formatCode>General</c:formatCode>
                <c:ptCount val="3"/>
                <c:pt idx="0">
                  <c:v>34</c:v>
                </c:pt>
                <c:pt idx="1">
                  <c:v>44</c:v>
                </c:pt>
                <c:pt idx="2">
                  <c:v>69</c:v>
                </c:pt>
              </c:numCache>
            </c:numRef>
          </c:val>
        </c:ser>
        <c:ser>
          <c:idx val="1"/>
          <c:order val="1"/>
          <c:tx>
            <c:strRef>
              <c:f>Sheet1!$C$1</c:f>
              <c:strCache>
                <c:ptCount val="1"/>
                <c:pt idx="0">
                  <c:v>Homens</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w="25080">
                <a:noFill/>
              </a:ln>
            </c:spPr>
            <c:txPr>
              <a:bodyPr rot="0" spcFirstLastPara="1" vertOverflow="ellipsis" vert="horz" wrap="square" lIns="38100" tIns="19050" rIns="38100" bIns="19050" anchor="ctr" anchorCtr="1">
                <a:spAutoFit/>
              </a:bodyPr>
              <a:lstStyle/>
              <a:p>
                <a:pPr>
                  <a:defRPr sz="1777"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Nenhum</c:v>
                </c:pt>
                <c:pt idx="1">
                  <c:v>Primário</c:v>
                </c:pt>
                <c:pt idx="2">
                  <c:v>Secundário/Superior</c:v>
                </c:pt>
              </c:strCache>
            </c:strRef>
          </c:cat>
          <c:val>
            <c:numRef>
              <c:f>Sheet1!$C$2:$C$4</c:f>
              <c:numCache>
                <c:formatCode>General</c:formatCode>
                <c:ptCount val="3"/>
                <c:pt idx="0">
                  <c:v>38</c:v>
                </c:pt>
                <c:pt idx="1">
                  <c:v>50</c:v>
                </c:pt>
                <c:pt idx="2">
                  <c:v>71</c:v>
                </c:pt>
              </c:numCache>
            </c:numRef>
          </c:val>
        </c:ser>
        <c:dLbls>
          <c:showLegendKey val="0"/>
          <c:showVal val="1"/>
          <c:showCatName val="0"/>
          <c:showSerName val="0"/>
          <c:showPercent val="0"/>
          <c:showBubbleSize val="0"/>
        </c:dLbls>
        <c:gapWidth val="100"/>
        <c:axId val="520290760"/>
        <c:axId val="520291152"/>
      </c:barChart>
      <c:catAx>
        <c:axId val="520290760"/>
        <c:scaling>
          <c:orientation val="minMax"/>
        </c:scaling>
        <c:delete val="0"/>
        <c:axPos val="b"/>
        <c:numFmt formatCode="General" sourceLinked="1"/>
        <c:majorTickMark val="none"/>
        <c:minorTickMark val="none"/>
        <c:tickLblPos val="nextTo"/>
        <c:spPr>
          <a:ln w="3135">
            <a:solidFill>
              <a:srgbClr val="000000"/>
            </a:solidFill>
            <a:prstDash val="solid"/>
          </a:ln>
        </c:spPr>
        <c:txPr>
          <a:bodyPr rot="-60000000" spcFirstLastPara="1" vertOverflow="ellipsis" vert="horz" wrap="square" anchor="ctr" anchorCtr="1"/>
          <a:lstStyle/>
          <a:p>
            <a:pPr>
              <a:defRPr sz="1777" b="0" i="0" u="none" strike="noStrike" kern="1200" baseline="0">
                <a:solidFill>
                  <a:schemeClr val="tx1"/>
                </a:solidFill>
                <a:latin typeface="+mn-lt"/>
                <a:ea typeface="+mn-ea"/>
                <a:cs typeface="+mn-cs"/>
              </a:defRPr>
            </a:pPr>
            <a:endParaRPr lang="en-US"/>
          </a:p>
        </c:txPr>
        <c:crossAx val="520291152"/>
        <c:crosses val="autoZero"/>
        <c:auto val="1"/>
        <c:lblAlgn val="ctr"/>
        <c:lblOffset val="100"/>
        <c:noMultiLvlLbl val="0"/>
      </c:catAx>
      <c:valAx>
        <c:axId val="520291152"/>
        <c:scaling>
          <c:orientation val="minMax"/>
          <c:max val="100"/>
          <c:min val="0"/>
        </c:scaling>
        <c:delete val="1"/>
        <c:axPos val="l"/>
        <c:numFmt formatCode="General" sourceLinked="1"/>
        <c:majorTickMark val="out"/>
        <c:minorTickMark val="none"/>
        <c:tickLblPos val="nextTo"/>
        <c:crossAx val="520290760"/>
        <c:crosses val="autoZero"/>
        <c:crossBetween val="between"/>
      </c:valAx>
      <c:spPr>
        <a:noFill/>
        <a:ln w="25080">
          <a:noFill/>
        </a:ln>
      </c:spPr>
    </c:plotArea>
    <c:legend>
      <c:legendPos val="r"/>
      <c:layout>
        <c:manualLayout>
          <c:xMode val="edge"/>
          <c:yMode val="edge"/>
          <c:x val="0.34261838440111425"/>
          <c:y val="1.547987616099071E-2"/>
          <c:w val="0.31383472609099355"/>
          <c:h val="7.1207430340557279E-2"/>
        </c:manualLayout>
      </c:layout>
      <c:overlay val="0"/>
      <c:spPr>
        <a:noFill/>
        <a:ln w="25080">
          <a:noFill/>
        </a:ln>
      </c:spPr>
      <c:txPr>
        <a:bodyPr rot="0" spcFirstLastPara="1" vertOverflow="ellipsis" vert="horz" wrap="square" anchor="ctr" anchorCtr="1"/>
        <a:lstStyle/>
        <a:p>
          <a:pPr>
            <a:defRPr sz="1777"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c:spPr>
  <c:txPr>
    <a:bodyPr/>
    <a:lstStyle/>
    <a:p>
      <a:pPr>
        <a:defRPr/>
      </a:pPr>
      <a:endParaRPr lang="en-US"/>
    </a:p>
  </c:txPr>
  <c:externalData r:id="rId1">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4051347894083181"/>
          <c:y val="0"/>
          <c:w val="0.5525916447944007"/>
          <c:h val="0.94591680141698453"/>
        </c:manualLayout>
      </c:layout>
      <c:barChart>
        <c:barDir val="bar"/>
        <c:grouping val="clustered"/>
        <c:varyColors val="0"/>
        <c:ser>
          <c:idx val="0"/>
          <c:order val="0"/>
          <c:tx>
            <c:strRef>
              <c:f>Sheet1!$B$1</c:f>
              <c:strCache>
                <c:ptCount val="1"/>
                <c:pt idx="0">
                  <c:v>Homens</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w="25382">
                <a:noFill/>
              </a:ln>
            </c:spPr>
            <c:txPr>
              <a:bodyPr rot="0" spcFirstLastPara="1" vertOverflow="ellipsis" vert="horz" wrap="square" lIns="38100" tIns="19050" rIns="38100" bIns="19050" anchor="ctr" anchorCtr="1">
                <a:spAutoFit/>
              </a:bodyPr>
              <a:lstStyle/>
              <a:p>
                <a:pPr>
                  <a:defRPr sz="1799"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Conhecimento abrangente*</c:v>
                </c:pt>
                <c:pt idx="1">
                  <c:v>Uma pessoa não se pode infectar por partilhar comida com alguém que tenha VIH</c:v>
                </c:pt>
                <c:pt idx="2">
                  <c:v>O HIV não pode ser transmitido por meios sobrenaturais </c:v>
                </c:pt>
                <c:pt idx="3">
                  <c:v>O HIV não pode ser transmitido por picada de mosquito</c:v>
                </c:pt>
                <c:pt idx="4">
                  <c:v>Uma pessoa aparentemente saudável pode ter HIV</c:v>
                </c:pt>
              </c:strCache>
            </c:strRef>
          </c:cat>
          <c:val>
            <c:numRef>
              <c:f>Sheet1!$B$2:$B$6</c:f>
              <c:numCache>
                <c:formatCode>General</c:formatCode>
                <c:ptCount val="5"/>
                <c:pt idx="0">
                  <c:v>31</c:v>
                </c:pt>
                <c:pt idx="1">
                  <c:v>77</c:v>
                </c:pt>
                <c:pt idx="2">
                  <c:v>78</c:v>
                </c:pt>
                <c:pt idx="3">
                  <c:v>67</c:v>
                </c:pt>
                <c:pt idx="4">
                  <c:v>72</c:v>
                </c:pt>
              </c:numCache>
            </c:numRef>
          </c:val>
        </c:ser>
        <c:ser>
          <c:idx val="1"/>
          <c:order val="1"/>
          <c:tx>
            <c:strRef>
              <c:f>Sheet1!$C$1</c:f>
              <c:strCache>
                <c:ptCount val="1"/>
                <c:pt idx="0">
                  <c:v>Mulheres</c:v>
                </c:pt>
              </c:strCache>
            </c:strRef>
          </c:tx>
          <c:spPr>
            <a:solidFill>
              <a:schemeClr val="bg2"/>
            </a:solidFill>
            <a:ln>
              <a:noFill/>
            </a:ln>
            <a:effectLst/>
            <a:scene3d>
              <a:camera prst="orthographicFront"/>
              <a:lightRig rig="threePt" dir="t">
                <a:rot lat="0" lon="0" rev="1200000"/>
              </a:lightRig>
            </a:scene3d>
            <a:sp3d>
              <a:bevelT w="63500" h="25400"/>
            </a:sp3d>
          </c:spPr>
          <c:invertIfNegative val="0"/>
          <c:dLbls>
            <c:spPr>
              <a:noFill/>
              <a:ln w="25382">
                <a:noFill/>
              </a:ln>
            </c:spPr>
            <c:txPr>
              <a:bodyPr rot="0" spcFirstLastPara="1" vertOverflow="ellipsis" vert="horz" wrap="square" lIns="38100" tIns="19050" rIns="38100" bIns="19050" anchor="ctr" anchorCtr="1">
                <a:spAutoFit/>
              </a:bodyPr>
              <a:lstStyle/>
              <a:p>
                <a:pPr>
                  <a:defRPr sz="1799"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Conhecimento abrangente*</c:v>
                </c:pt>
                <c:pt idx="1">
                  <c:v>Uma pessoa não se pode infectar por partilhar comida com alguém que tenha VIH</c:v>
                </c:pt>
                <c:pt idx="2">
                  <c:v>O HIV não pode ser transmitido por meios sobrenaturais </c:v>
                </c:pt>
                <c:pt idx="3">
                  <c:v>O HIV não pode ser transmitido por picada de mosquito</c:v>
                </c:pt>
                <c:pt idx="4">
                  <c:v>Uma pessoa aparentemente saudável pode ter HIV</c:v>
                </c:pt>
              </c:strCache>
            </c:strRef>
          </c:cat>
          <c:val>
            <c:numRef>
              <c:f>Sheet1!$C$2:$C$6</c:f>
              <c:numCache>
                <c:formatCode>General</c:formatCode>
                <c:ptCount val="5"/>
                <c:pt idx="0">
                  <c:v>30</c:v>
                </c:pt>
                <c:pt idx="1">
                  <c:v>77</c:v>
                </c:pt>
                <c:pt idx="2">
                  <c:v>78</c:v>
                </c:pt>
                <c:pt idx="3">
                  <c:v>68</c:v>
                </c:pt>
                <c:pt idx="4">
                  <c:v>64</c:v>
                </c:pt>
              </c:numCache>
            </c:numRef>
          </c:val>
        </c:ser>
        <c:dLbls>
          <c:showLegendKey val="0"/>
          <c:showVal val="1"/>
          <c:showCatName val="0"/>
          <c:showSerName val="0"/>
          <c:showPercent val="0"/>
          <c:showBubbleSize val="0"/>
        </c:dLbls>
        <c:gapWidth val="100"/>
        <c:axId val="520292328"/>
        <c:axId val="520292720"/>
      </c:barChart>
      <c:catAx>
        <c:axId val="520292328"/>
        <c:scaling>
          <c:orientation val="minMax"/>
        </c:scaling>
        <c:delete val="0"/>
        <c:axPos val="l"/>
        <c:numFmt formatCode="General" sourceLinked="1"/>
        <c:majorTickMark val="none"/>
        <c:minorTickMark val="none"/>
        <c:tickLblPos val="nextTo"/>
        <c:spPr>
          <a:ln w="3173">
            <a:solidFill>
              <a:srgbClr val="000000"/>
            </a:solidFill>
            <a:prstDash val="solid"/>
          </a:ln>
        </c:spPr>
        <c:txPr>
          <a:bodyPr rot="-60000000" spcFirstLastPara="1" vertOverflow="ellipsis" vert="horz" wrap="square" anchor="ctr" anchorCtr="1"/>
          <a:lstStyle/>
          <a:p>
            <a:pPr>
              <a:defRPr sz="1799" b="0" i="0" u="none" strike="noStrike" kern="1200" baseline="0">
                <a:solidFill>
                  <a:schemeClr val="tx1"/>
                </a:solidFill>
                <a:latin typeface="+mn-lt"/>
                <a:ea typeface="+mn-ea"/>
                <a:cs typeface="+mn-cs"/>
              </a:defRPr>
            </a:pPr>
            <a:endParaRPr lang="en-US"/>
          </a:p>
        </c:txPr>
        <c:crossAx val="520292720"/>
        <c:crosses val="autoZero"/>
        <c:auto val="1"/>
        <c:lblAlgn val="ctr"/>
        <c:lblOffset val="100"/>
        <c:noMultiLvlLbl val="0"/>
      </c:catAx>
      <c:valAx>
        <c:axId val="520292720"/>
        <c:scaling>
          <c:orientation val="minMax"/>
          <c:max val="120"/>
          <c:min val="0"/>
        </c:scaling>
        <c:delete val="1"/>
        <c:axPos val="b"/>
        <c:numFmt formatCode="General" sourceLinked="1"/>
        <c:majorTickMark val="out"/>
        <c:minorTickMark val="none"/>
        <c:tickLblPos val="nextTo"/>
        <c:crossAx val="520292328"/>
        <c:crosses val="autoZero"/>
        <c:crossBetween val="between"/>
      </c:valAx>
      <c:spPr>
        <a:noFill/>
        <a:ln w="25382">
          <a:noFill/>
        </a:ln>
      </c:spPr>
    </c:plotArea>
    <c:legend>
      <c:legendPos val="r"/>
      <c:layout>
        <c:manualLayout>
          <c:xMode val="edge"/>
          <c:yMode val="edge"/>
          <c:x val="0.83936861652739092"/>
          <c:y val="0.43188405797101453"/>
          <c:w val="0.16063138347260911"/>
          <c:h val="0.27246376811594203"/>
        </c:manualLayout>
      </c:layout>
      <c:overlay val="0"/>
      <c:spPr>
        <a:noFill/>
        <a:ln w="25382">
          <a:noFill/>
        </a:ln>
      </c:spPr>
      <c:txPr>
        <a:bodyPr rot="0" spcFirstLastPara="1" vertOverflow="ellipsis" vert="horz" wrap="square" anchor="ctr" anchorCtr="1"/>
        <a:lstStyle/>
        <a:p>
          <a:pPr>
            <a:defRPr sz="1799"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c:spPr>
  <c:txPr>
    <a:bodyPr/>
    <a:lstStyle/>
    <a:p>
      <a:pPr>
        <a:defRPr/>
      </a:pPr>
      <a:endParaRPr lang="en-US"/>
    </a:p>
  </c:txPr>
  <c:externalData r:id="rId1">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974084050389744"/>
          <c:y val="2.5727065849318213E-2"/>
          <c:w val="0.5414804835389857"/>
          <c:h val="0.94854586830136367"/>
        </c:manualLayout>
      </c:layout>
      <c:barChart>
        <c:barDir val="bar"/>
        <c:grouping val="clustered"/>
        <c:varyColors val="0"/>
        <c:ser>
          <c:idx val="0"/>
          <c:order val="0"/>
          <c:tx>
            <c:strRef>
              <c:f>Sheet1!$B$1</c:f>
              <c:strCache>
                <c:ptCount val="1"/>
                <c:pt idx="0">
                  <c:v>Homens</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w="24622">
                <a:noFill/>
              </a:ln>
            </c:spPr>
            <c:txPr>
              <a:bodyPr rot="0" spcFirstLastPara="1" vertOverflow="ellipsis" vert="horz" wrap="square" lIns="38100" tIns="19050" rIns="38100" bIns="19050" anchor="ctr" anchorCtr="1">
                <a:spAutoFit/>
              </a:bodyPr>
              <a:lstStyle/>
              <a:p>
                <a:pPr>
                  <a:defRPr sz="1745"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O HIV pode ser transmitido através da amamentação E que o risco de TMPF pode ser reduzido se a mãe toma medicamentos especiais durante a gravidez</c:v>
                </c:pt>
                <c:pt idx="1">
                  <c:v>O HIV pode ser transmitido através da amamentação</c:v>
                </c:pt>
                <c:pt idx="2">
                  <c:v>O risco de TMPF pode ser reduzido se a mãe toma medicamentos especiais durante a gravidez</c:v>
                </c:pt>
              </c:strCache>
            </c:strRef>
          </c:cat>
          <c:val>
            <c:numRef>
              <c:f>Sheet1!$B$2:$B$4</c:f>
              <c:numCache>
                <c:formatCode>General</c:formatCode>
                <c:ptCount val="3"/>
                <c:pt idx="0">
                  <c:v>50</c:v>
                </c:pt>
                <c:pt idx="1">
                  <c:v>62</c:v>
                </c:pt>
                <c:pt idx="2">
                  <c:v>58</c:v>
                </c:pt>
              </c:numCache>
            </c:numRef>
          </c:val>
        </c:ser>
        <c:ser>
          <c:idx val="1"/>
          <c:order val="1"/>
          <c:tx>
            <c:strRef>
              <c:f>Sheet1!$C$1</c:f>
              <c:strCache>
                <c:ptCount val="1"/>
                <c:pt idx="0">
                  <c:v>Mulheres</c:v>
                </c:pt>
              </c:strCache>
            </c:strRef>
          </c:tx>
          <c:spPr>
            <a:solidFill>
              <a:schemeClr val="bg2"/>
            </a:solidFill>
            <a:ln>
              <a:noFill/>
            </a:ln>
            <a:effectLst/>
            <a:scene3d>
              <a:camera prst="orthographicFront"/>
              <a:lightRig rig="threePt" dir="t">
                <a:rot lat="0" lon="0" rev="1200000"/>
              </a:lightRig>
            </a:scene3d>
            <a:sp3d>
              <a:bevelT w="63500" h="25400"/>
            </a:sp3d>
          </c:spPr>
          <c:invertIfNegative val="0"/>
          <c:dLbls>
            <c:spPr>
              <a:noFill/>
              <a:ln w="24622">
                <a:noFill/>
              </a:ln>
            </c:spPr>
            <c:txPr>
              <a:bodyPr rot="0" spcFirstLastPara="1" vertOverflow="ellipsis" vert="horz" wrap="square" lIns="38100" tIns="19050" rIns="38100" bIns="19050" anchor="ctr" anchorCtr="1">
                <a:spAutoFit/>
              </a:bodyPr>
              <a:lstStyle/>
              <a:p>
                <a:pPr>
                  <a:defRPr sz="1745"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O HIV pode ser transmitido através da amamentação E que o risco de TMPF pode ser reduzido se a mãe toma medicamentos especiais durante a gravidez</c:v>
                </c:pt>
                <c:pt idx="1">
                  <c:v>O HIV pode ser transmitido através da amamentação</c:v>
                </c:pt>
                <c:pt idx="2">
                  <c:v>O risco de TMPF pode ser reduzido se a mãe toma medicamentos especiais durante a gravidez</c:v>
                </c:pt>
              </c:strCache>
            </c:strRef>
          </c:cat>
          <c:val>
            <c:numRef>
              <c:f>Sheet1!$C$2:$C$4</c:f>
              <c:numCache>
                <c:formatCode>General</c:formatCode>
                <c:ptCount val="3"/>
                <c:pt idx="0">
                  <c:v>54</c:v>
                </c:pt>
                <c:pt idx="1">
                  <c:v>67</c:v>
                </c:pt>
                <c:pt idx="2">
                  <c:v>59</c:v>
                </c:pt>
              </c:numCache>
            </c:numRef>
          </c:val>
        </c:ser>
        <c:dLbls>
          <c:showLegendKey val="0"/>
          <c:showVal val="1"/>
          <c:showCatName val="0"/>
          <c:showSerName val="0"/>
          <c:showPercent val="0"/>
          <c:showBubbleSize val="0"/>
        </c:dLbls>
        <c:gapWidth val="100"/>
        <c:axId val="520293896"/>
        <c:axId val="520294288"/>
      </c:barChart>
      <c:catAx>
        <c:axId val="520293896"/>
        <c:scaling>
          <c:orientation val="minMax"/>
        </c:scaling>
        <c:delete val="0"/>
        <c:axPos val="l"/>
        <c:numFmt formatCode="General" sourceLinked="1"/>
        <c:majorTickMark val="none"/>
        <c:minorTickMark val="none"/>
        <c:tickLblPos val="nextTo"/>
        <c:spPr>
          <a:ln w="3078">
            <a:solidFill>
              <a:srgbClr val="000000"/>
            </a:solidFill>
            <a:prstDash val="solid"/>
          </a:ln>
        </c:spPr>
        <c:txPr>
          <a:bodyPr rot="-60000000" spcFirstLastPara="1" vertOverflow="ellipsis" vert="horz" wrap="square" anchor="ctr" anchorCtr="1"/>
          <a:lstStyle/>
          <a:p>
            <a:pPr>
              <a:defRPr sz="1745" b="0" i="0" u="none" strike="noStrike" kern="1200" baseline="0">
                <a:solidFill>
                  <a:schemeClr val="tx1"/>
                </a:solidFill>
                <a:latin typeface="+mn-lt"/>
                <a:ea typeface="+mn-ea"/>
                <a:cs typeface="+mn-cs"/>
              </a:defRPr>
            </a:pPr>
            <a:endParaRPr lang="en-US"/>
          </a:p>
        </c:txPr>
        <c:crossAx val="520294288"/>
        <c:crosses val="autoZero"/>
        <c:auto val="1"/>
        <c:lblAlgn val="ctr"/>
        <c:lblOffset val="100"/>
        <c:noMultiLvlLbl val="0"/>
      </c:catAx>
      <c:valAx>
        <c:axId val="520294288"/>
        <c:scaling>
          <c:orientation val="minMax"/>
          <c:max val="120"/>
          <c:min val="0"/>
        </c:scaling>
        <c:delete val="1"/>
        <c:axPos val="b"/>
        <c:numFmt formatCode="General" sourceLinked="1"/>
        <c:majorTickMark val="out"/>
        <c:minorTickMark val="none"/>
        <c:tickLblPos val="nextTo"/>
        <c:crossAx val="520293896"/>
        <c:crosses val="autoZero"/>
        <c:crossBetween val="between"/>
      </c:valAx>
      <c:spPr>
        <a:noFill/>
        <a:ln w="24622">
          <a:noFill/>
        </a:ln>
      </c:spPr>
    </c:plotArea>
    <c:legend>
      <c:legendPos val="r"/>
      <c:layout>
        <c:manualLayout>
          <c:xMode val="edge"/>
          <c:yMode val="edge"/>
          <c:x val="0.85400175901495179"/>
          <c:y val="0.43188405797101453"/>
          <c:w val="0.13896218117854003"/>
          <c:h val="0.13478260869565217"/>
        </c:manualLayout>
      </c:layout>
      <c:overlay val="0"/>
      <c:spPr>
        <a:noFill/>
        <a:ln w="24622">
          <a:noFill/>
        </a:ln>
      </c:spPr>
      <c:txPr>
        <a:bodyPr rot="0" spcFirstLastPara="1" vertOverflow="ellipsis" vert="horz" wrap="square" anchor="ctr" anchorCtr="1"/>
        <a:lstStyle/>
        <a:p>
          <a:pPr>
            <a:defRPr sz="1745"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c:spPr>
  <c:txPr>
    <a:bodyPr/>
    <a:lstStyle/>
    <a:p>
      <a:pPr>
        <a:defRPr/>
      </a:pPr>
      <a:endParaRPr lang="en-US"/>
    </a:p>
  </c:txPr>
  <c:externalData r:id="rId1">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4737972959095908"/>
          <c:y val="2.5727065849318213E-2"/>
          <c:w val="0.46370269725532576"/>
          <c:h val="0.94594673140533603"/>
        </c:manualLayout>
      </c:layout>
      <c:barChart>
        <c:barDir val="bar"/>
        <c:grouping val="clustered"/>
        <c:varyColors val="0"/>
        <c:ser>
          <c:idx val="0"/>
          <c:order val="0"/>
          <c:tx>
            <c:strRef>
              <c:f>Sheet1!$B$1</c:f>
              <c:strCache>
                <c:ptCount val="1"/>
                <c:pt idx="0">
                  <c:v>Homens</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w="25020">
                <a:noFill/>
              </a:ln>
            </c:spPr>
            <c:txPr>
              <a:bodyPr rot="0" spcFirstLastPara="1" vertOverflow="ellipsis" vert="horz" wrap="square" lIns="38100" tIns="19050" rIns="38100" bIns="19050" anchor="ctr" anchorCtr="1">
                <a:spAutoFit/>
              </a:bodyPr>
              <a:lstStyle/>
              <a:p>
                <a:pPr>
                  <a:defRPr sz="1773"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Expressa atitudes de aceitação para os 4 indicadores</c:v>
                </c:pt>
                <c:pt idx="1">
                  <c:v>Não guardaria segredo se um parente estivesse doente com HIV ou SIDA</c:v>
                </c:pt>
                <c:pt idx="2">
                  <c:v>Diz que uma professoara que tem HIV ou SIDA, mas que não está doente deveria continuar a ensinar na escola</c:v>
                </c:pt>
                <c:pt idx="3">
                  <c:v>Compraria verduras frescas de um vendedor que tem HIV ou SIDA</c:v>
                </c:pt>
                <c:pt idx="4">
                  <c:v>Está disposta a cuidar de um parente com HIV ou SIDA na sua própria casa</c:v>
                </c:pt>
              </c:strCache>
            </c:strRef>
          </c:cat>
          <c:val>
            <c:numRef>
              <c:f>Sheet1!$B$2:$B$6</c:f>
              <c:numCache>
                <c:formatCode>General</c:formatCode>
                <c:ptCount val="5"/>
                <c:pt idx="0">
                  <c:v>14</c:v>
                </c:pt>
                <c:pt idx="1">
                  <c:v>26</c:v>
                </c:pt>
                <c:pt idx="2">
                  <c:v>82</c:v>
                </c:pt>
                <c:pt idx="3">
                  <c:v>76</c:v>
                </c:pt>
                <c:pt idx="4">
                  <c:v>89</c:v>
                </c:pt>
              </c:numCache>
            </c:numRef>
          </c:val>
        </c:ser>
        <c:ser>
          <c:idx val="1"/>
          <c:order val="1"/>
          <c:tx>
            <c:strRef>
              <c:f>Sheet1!$C$1</c:f>
              <c:strCache>
                <c:ptCount val="1"/>
                <c:pt idx="0">
                  <c:v>Mulheres</c:v>
                </c:pt>
              </c:strCache>
            </c:strRef>
          </c:tx>
          <c:spPr>
            <a:solidFill>
              <a:schemeClr val="bg2"/>
            </a:solidFill>
            <a:ln>
              <a:noFill/>
            </a:ln>
            <a:effectLst/>
            <a:scene3d>
              <a:camera prst="orthographicFront"/>
              <a:lightRig rig="threePt" dir="t">
                <a:rot lat="0" lon="0" rev="1200000"/>
              </a:lightRig>
            </a:scene3d>
            <a:sp3d>
              <a:bevelT w="63500" h="25400"/>
            </a:sp3d>
          </c:spPr>
          <c:invertIfNegative val="0"/>
          <c:dLbls>
            <c:spPr>
              <a:noFill/>
              <a:ln w="25020">
                <a:noFill/>
              </a:ln>
            </c:spPr>
            <c:txPr>
              <a:bodyPr rot="0" spcFirstLastPara="1" vertOverflow="ellipsis" vert="horz" wrap="square" lIns="38100" tIns="19050" rIns="38100" bIns="19050" anchor="ctr" anchorCtr="1">
                <a:spAutoFit/>
              </a:bodyPr>
              <a:lstStyle/>
              <a:p>
                <a:pPr>
                  <a:defRPr sz="1773"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Expressa atitudes de aceitação para os 4 indicadores</c:v>
                </c:pt>
                <c:pt idx="1">
                  <c:v>Não guardaria segredo se um parente estivesse doente com HIV ou SIDA</c:v>
                </c:pt>
                <c:pt idx="2">
                  <c:v>Diz que uma professoara que tem HIV ou SIDA, mas que não está doente deveria continuar a ensinar na escola</c:v>
                </c:pt>
                <c:pt idx="3">
                  <c:v>Compraria verduras frescas de um vendedor que tem HIV ou SIDA</c:v>
                </c:pt>
                <c:pt idx="4">
                  <c:v>Está disposta a cuidar de um parente com HIV ou SIDA na sua própria casa</c:v>
                </c:pt>
              </c:strCache>
            </c:strRef>
          </c:cat>
          <c:val>
            <c:numRef>
              <c:f>Sheet1!$C$2:$C$6</c:f>
              <c:numCache>
                <c:formatCode>General</c:formatCode>
                <c:ptCount val="5"/>
                <c:pt idx="0">
                  <c:v>11</c:v>
                </c:pt>
                <c:pt idx="1">
                  <c:v>21</c:v>
                </c:pt>
                <c:pt idx="2">
                  <c:v>80</c:v>
                </c:pt>
                <c:pt idx="3">
                  <c:v>75</c:v>
                </c:pt>
                <c:pt idx="4">
                  <c:v>91</c:v>
                </c:pt>
              </c:numCache>
            </c:numRef>
          </c:val>
        </c:ser>
        <c:dLbls>
          <c:showLegendKey val="0"/>
          <c:showVal val="1"/>
          <c:showCatName val="0"/>
          <c:showSerName val="0"/>
          <c:showPercent val="0"/>
          <c:showBubbleSize val="0"/>
        </c:dLbls>
        <c:gapWidth val="100"/>
        <c:axId val="486188232"/>
        <c:axId val="486188624"/>
      </c:barChart>
      <c:catAx>
        <c:axId val="486188232"/>
        <c:scaling>
          <c:orientation val="minMax"/>
        </c:scaling>
        <c:delete val="0"/>
        <c:axPos val="l"/>
        <c:numFmt formatCode="General" sourceLinked="1"/>
        <c:majorTickMark val="none"/>
        <c:minorTickMark val="none"/>
        <c:tickLblPos val="nextTo"/>
        <c:spPr>
          <a:ln w="3128">
            <a:solidFill>
              <a:srgbClr val="000000"/>
            </a:solidFill>
            <a:prstDash val="solid"/>
          </a:ln>
        </c:spPr>
        <c:txPr>
          <a:bodyPr rot="-60000000" spcFirstLastPara="1" vertOverflow="ellipsis" vert="horz" wrap="square" anchor="ctr" anchorCtr="1"/>
          <a:lstStyle/>
          <a:p>
            <a:pPr>
              <a:defRPr sz="1773" b="0" i="0" u="none" strike="noStrike" kern="1200" baseline="0">
                <a:solidFill>
                  <a:schemeClr val="tx1"/>
                </a:solidFill>
                <a:latin typeface="+mn-lt"/>
                <a:ea typeface="+mn-ea"/>
                <a:cs typeface="+mn-cs"/>
              </a:defRPr>
            </a:pPr>
            <a:endParaRPr lang="en-US"/>
          </a:p>
        </c:txPr>
        <c:crossAx val="486188624"/>
        <c:crosses val="autoZero"/>
        <c:auto val="1"/>
        <c:lblAlgn val="ctr"/>
        <c:lblOffset val="100"/>
        <c:noMultiLvlLbl val="0"/>
      </c:catAx>
      <c:valAx>
        <c:axId val="486188624"/>
        <c:scaling>
          <c:orientation val="minMax"/>
          <c:max val="120"/>
          <c:min val="0"/>
        </c:scaling>
        <c:delete val="1"/>
        <c:axPos val="b"/>
        <c:numFmt formatCode="General" sourceLinked="1"/>
        <c:majorTickMark val="out"/>
        <c:minorTickMark val="none"/>
        <c:tickLblPos val="nextTo"/>
        <c:crossAx val="486188232"/>
        <c:crosses val="autoZero"/>
        <c:crossBetween val="between"/>
      </c:valAx>
      <c:spPr>
        <a:noFill/>
        <a:ln w="25020">
          <a:noFill/>
        </a:ln>
      </c:spPr>
    </c:plotArea>
    <c:legend>
      <c:legendPos val="r"/>
      <c:layout>
        <c:manualLayout>
          <c:xMode val="edge"/>
          <c:yMode val="edge"/>
          <c:x val="0.84493964716805947"/>
          <c:y val="0.43043478260869572"/>
          <c:w val="0.14670380687093781"/>
          <c:h val="0.13478260869565217"/>
        </c:manualLayout>
      </c:layout>
      <c:overlay val="0"/>
      <c:spPr>
        <a:noFill/>
        <a:ln w="25020">
          <a:noFill/>
        </a:ln>
      </c:spPr>
      <c:txPr>
        <a:bodyPr rot="0" spcFirstLastPara="1" vertOverflow="ellipsis" vert="horz" wrap="square" anchor="ctr" anchorCtr="1"/>
        <a:lstStyle/>
        <a:p>
          <a:pPr>
            <a:defRPr sz="1773"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c:spPr>
  <c:txPr>
    <a:bodyPr/>
    <a:lstStyle/>
    <a:p>
      <a:pPr>
        <a:defRPr/>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Trabalhou nos últimos 7 dias (actualmente empregado)</c:v>
                </c:pt>
              </c:strCache>
            </c:strRef>
          </c:tx>
          <c:spPr>
            <a:solidFill>
              <a:srgbClr val="00572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Mulheres</c:v>
                </c:pt>
                <c:pt idx="1">
                  <c:v>Homens</c:v>
                </c:pt>
              </c:strCache>
            </c:strRef>
          </c:cat>
          <c:val>
            <c:numRef>
              <c:f>Sheet1!$B$2:$B$3</c:f>
              <c:numCache>
                <c:formatCode>0</c:formatCode>
                <c:ptCount val="2"/>
                <c:pt idx="0">
                  <c:v>40</c:v>
                </c:pt>
                <c:pt idx="1">
                  <c:v>69</c:v>
                </c:pt>
              </c:numCache>
            </c:numRef>
          </c:val>
        </c:ser>
        <c:ser>
          <c:idx val="1"/>
          <c:order val="1"/>
          <c:tx>
            <c:strRef>
              <c:f>Sheet1!$C$1</c:f>
              <c:strCache>
                <c:ptCount val="1"/>
                <c:pt idx="0">
                  <c:v>Não trabalhou nos últimos 7 dias mais empregado nos 12 meses antes do inquérito</c:v>
                </c:pt>
              </c:strCache>
            </c:strRef>
          </c:tx>
          <c:spPr>
            <a:solidFill>
              <a:srgbClr val="D9A928"/>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Mulheres</c:v>
                </c:pt>
                <c:pt idx="1">
                  <c:v>Homens</c:v>
                </c:pt>
              </c:strCache>
            </c:strRef>
          </c:cat>
          <c:val>
            <c:numRef>
              <c:f>Sheet1!$C$2:$C$3</c:f>
              <c:numCache>
                <c:formatCode>0</c:formatCode>
                <c:ptCount val="2"/>
                <c:pt idx="0">
                  <c:v>6</c:v>
                </c:pt>
                <c:pt idx="1">
                  <c:v>9</c:v>
                </c:pt>
              </c:numCache>
            </c:numRef>
          </c:val>
        </c:ser>
        <c:ser>
          <c:idx val="2"/>
          <c:order val="2"/>
          <c:tx>
            <c:strRef>
              <c:f>Sheet1!$D$1</c:f>
              <c:strCache>
                <c:ptCount val="1"/>
                <c:pt idx="0">
                  <c:v>Sem emprego nos 12 meses antes do inquérito</c:v>
                </c:pt>
              </c:strCache>
            </c:strRef>
          </c:tx>
          <c:spPr>
            <a:solidFill>
              <a:srgbClr val="BB141A"/>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Mulheres</c:v>
                </c:pt>
                <c:pt idx="1">
                  <c:v>Homens</c:v>
                </c:pt>
              </c:strCache>
            </c:strRef>
          </c:cat>
          <c:val>
            <c:numRef>
              <c:f>Sheet1!$D$2:$D$3</c:f>
              <c:numCache>
                <c:formatCode>0</c:formatCode>
                <c:ptCount val="2"/>
                <c:pt idx="0">
                  <c:v>55</c:v>
                </c:pt>
                <c:pt idx="1">
                  <c:v>22</c:v>
                </c:pt>
              </c:numCache>
            </c:numRef>
          </c:val>
        </c:ser>
        <c:dLbls>
          <c:dLblPos val="ctr"/>
          <c:showLegendKey val="0"/>
          <c:showVal val="1"/>
          <c:showCatName val="0"/>
          <c:showSerName val="0"/>
          <c:showPercent val="0"/>
          <c:showBubbleSize val="0"/>
        </c:dLbls>
        <c:gapWidth val="100"/>
        <c:overlap val="100"/>
        <c:axId val="405817080"/>
        <c:axId val="405817472"/>
      </c:barChart>
      <c:catAx>
        <c:axId val="4058170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05817472"/>
        <c:crosses val="autoZero"/>
        <c:auto val="1"/>
        <c:lblAlgn val="ctr"/>
        <c:lblOffset val="100"/>
        <c:noMultiLvlLbl val="0"/>
      </c:catAx>
      <c:valAx>
        <c:axId val="405817472"/>
        <c:scaling>
          <c:orientation val="minMax"/>
        </c:scaling>
        <c:delete val="1"/>
        <c:axPos val="l"/>
        <c:numFmt formatCode="0%" sourceLinked="1"/>
        <c:majorTickMark val="none"/>
        <c:minorTickMark val="none"/>
        <c:tickLblPos val="nextTo"/>
        <c:crossAx val="405817080"/>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7189390212578099E-3"/>
          <c:y val="0.27809535493322191"/>
          <c:w val="0.96830077639272361"/>
          <c:h val="0.63401742371334102"/>
        </c:manualLayout>
      </c:layout>
      <c:barChart>
        <c:barDir val="col"/>
        <c:grouping val="clustered"/>
        <c:varyColors val="0"/>
        <c:ser>
          <c:idx val="0"/>
          <c:order val="0"/>
          <c:tx>
            <c:strRef>
              <c:f>Sheet1!$B$1</c:f>
              <c:strCache>
                <c:ptCount val="1"/>
                <c:pt idx="0">
                  <c:v>Mulheres</c:v>
                </c:pt>
              </c:strCache>
            </c:strRef>
          </c:tx>
          <c:spPr>
            <a:solidFill>
              <a:schemeClr val="bg2"/>
            </a:solidFill>
            <a:ln>
              <a:noFill/>
            </a:ln>
            <a:effectLst/>
            <a:scene3d>
              <a:camera prst="orthographicFront"/>
              <a:lightRig rig="threePt" dir="t">
                <a:rot lat="0" lon="0" rev="1200000"/>
              </a:lightRig>
            </a:scene3d>
            <a:sp3d>
              <a:bevelT w="63500" h="25400"/>
            </a:sp3d>
          </c:spPr>
          <c:invertIfNegative val="0"/>
          <c:dLbls>
            <c:dLbl>
              <c:idx val="4"/>
              <c:tx>
                <c:rich>
                  <a:bodyPr/>
                  <a:lstStyle/>
                  <a:p>
                    <a:r>
                      <a:rPr lang="en-US" smtClean="0"/>
                      <a:t>2,0</a:t>
                    </a:r>
                    <a:endParaRPr lang="en-US" dirty="0"/>
                  </a:p>
                </c:rich>
              </c:tx>
              <c:dLblPos val="outEnd"/>
              <c:showLegendKey val="0"/>
              <c:showVal val="0"/>
              <c:showCatName val="0"/>
              <c:showSerName val="0"/>
              <c:showPercent val="0"/>
              <c:showBubbleSize val="0"/>
              <c:extLst>
                <c:ext xmlns:c15="http://schemas.microsoft.com/office/drawing/2012/chart" uri="{CE6537A1-D6FC-4f65-9D91-7224C49458BB}"/>
              </c:extLst>
            </c:dLbl>
            <c:spPr>
              <a:noFill/>
              <a:ln w="25395">
                <a:noFill/>
              </a:ln>
            </c:spPr>
            <c:txPr>
              <a:bodyPr rot="0" spcFirstLastPara="1" vertOverflow="ellipsis" vert="horz" wrap="square" lIns="38100" tIns="19050" rIns="38100" bIns="19050" anchor="ctr" anchorCtr="1">
                <a:spAutoFit/>
              </a:bodyPr>
              <a:lstStyle/>
              <a:p>
                <a:pPr>
                  <a:defRPr sz="1798"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2+ parceiros nos últimos 12 meses</c:v>
                </c:pt>
                <c:pt idx="2">
                  <c:v>Usou preservativo durante a útlima relação sexual</c:v>
                </c:pt>
                <c:pt idx="4">
                  <c:v>Média de parceiros sexuais em toda a vida</c:v>
                </c:pt>
              </c:strCache>
            </c:strRef>
          </c:cat>
          <c:val>
            <c:numRef>
              <c:f>Sheet1!$B$2:$B$6</c:f>
              <c:numCache>
                <c:formatCode>General</c:formatCode>
                <c:ptCount val="5"/>
                <c:pt idx="0">
                  <c:v>3</c:v>
                </c:pt>
                <c:pt idx="2">
                  <c:v>29</c:v>
                </c:pt>
                <c:pt idx="4" formatCode="0.0">
                  <c:v>2</c:v>
                </c:pt>
              </c:numCache>
            </c:numRef>
          </c:val>
        </c:ser>
        <c:ser>
          <c:idx val="1"/>
          <c:order val="1"/>
          <c:tx>
            <c:strRef>
              <c:f>Sheet1!$C$1</c:f>
              <c:strCache>
                <c:ptCount val="1"/>
                <c:pt idx="0">
                  <c:v>Homens</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dLbl>
              <c:idx val="4"/>
              <c:tx>
                <c:rich>
                  <a:bodyPr/>
                  <a:lstStyle/>
                  <a:p>
                    <a:r>
                      <a:rPr lang="en-US" dirty="0" smtClean="0"/>
                      <a:t>6,6</a:t>
                    </a:r>
                  </a:p>
                </c:rich>
              </c:tx>
              <c:dLblPos val="outEnd"/>
              <c:showLegendKey val="0"/>
              <c:showVal val="0"/>
              <c:showCatName val="0"/>
              <c:showSerName val="0"/>
              <c:showPercent val="0"/>
              <c:showBubbleSize val="0"/>
              <c:extLst>
                <c:ext xmlns:c15="http://schemas.microsoft.com/office/drawing/2012/chart" uri="{CE6537A1-D6FC-4f65-9D91-7224C49458BB}"/>
              </c:extLst>
            </c:dLbl>
            <c:spPr>
              <a:noFill/>
              <a:ln w="25395">
                <a:noFill/>
              </a:ln>
            </c:spPr>
            <c:txPr>
              <a:bodyPr rot="0" spcFirstLastPara="1" vertOverflow="ellipsis" vert="horz" wrap="square" lIns="38100" tIns="19050" rIns="38100" bIns="19050" anchor="ctr" anchorCtr="1">
                <a:spAutoFit/>
              </a:bodyPr>
              <a:lstStyle/>
              <a:p>
                <a:pPr>
                  <a:defRPr sz="1798"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2+ parceiros nos últimos 12 meses</c:v>
                </c:pt>
                <c:pt idx="2">
                  <c:v>Usou preservativo durante a útlima relação sexual</c:v>
                </c:pt>
                <c:pt idx="4">
                  <c:v>Média de parceiros sexuais em toda a vida</c:v>
                </c:pt>
              </c:strCache>
            </c:strRef>
          </c:cat>
          <c:val>
            <c:numRef>
              <c:f>Sheet1!$C$2:$C$6</c:f>
              <c:numCache>
                <c:formatCode>General</c:formatCode>
                <c:ptCount val="5"/>
                <c:pt idx="0">
                  <c:v>21</c:v>
                </c:pt>
                <c:pt idx="2">
                  <c:v>26</c:v>
                </c:pt>
                <c:pt idx="4" formatCode="0.0">
                  <c:v>6.6</c:v>
                </c:pt>
              </c:numCache>
            </c:numRef>
          </c:val>
        </c:ser>
        <c:dLbls>
          <c:showLegendKey val="0"/>
          <c:showVal val="0"/>
          <c:showCatName val="0"/>
          <c:showSerName val="0"/>
          <c:showPercent val="0"/>
          <c:showBubbleSize val="0"/>
        </c:dLbls>
        <c:gapWidth val="25"/>
        <c:axId val="486189408"/>
        <c:axId val="486189800"/>
      </c:barChart>
      <c:catAx>
        <c:axId val="486189408"/>
        <c:scaling>
          <c:orientation val="minMax"/>
        </c:scaling>
        <c:delete val="0"/>
        <c:axPos val="b"/>
        <c:numFmt formatCode="General" sourceLinked="1"/>
        <c:majorTickMark val="none"/>
        <c:minorTickMark val="none"/>
        <c:tickLblPos val="nextTo"/>
        <c:spPr>
          <a:ln w="3174">
            <a:solidFill>
              <a:srgbClr val="000000"/>
            </a:solidFill>
            <a:prstDash val="solid"/>
          </a:ln>
        </c:spPr>
        <c:txPr>
          <a:bodyPr rot="-60000000" spcFirstLastPara="1" vertOverflow="ellipsis" vert="horz" wrap="square" anchor="ctr" anchorCtr="1"/>
          <a:lstStyle/>
          <a:p>
            <a:pPr>
              <a:defRPr sz="1798" b="0" i="0" u="none" strike="noStrike" kern="1200" baseline="0">
                <a:solidFill>
                  <a:schemeClr val="tx1"/>
                </a:solidFill>
                <a:latin typeface="+mn-lt"/>
                <a:ea typeface="+mn-ea"/>
                <a:cs typeface="+mn-cs"/>
              </a:defRPr>
            </a:pPr>
            <a:endParaRPr lang="en-US"/>
          </a:p>
        </c:txPr>
        <c:crossAx val="486189800"/>
        <c:crosses val="autoZero"/>
        <c:auto val="1"/>
        <c:lblAlgn val="ctr"/>
        <c:lblOffset val="100"/>
        <c:noMultiLvlLbl val="0"/>
      </c:catAx>
      <c:valAx>
        <c:axId val="486189800"/>
        <c:scaling>
          <c:orientation val="minMax"/>
          <c:max val="80"/>
          <c:min val="0"/>
        </c:scaling>
        <c:delete val="1"/>
        <c:axPos val="l"/>
        <c:numFmt formatCode="General" sourceLinked="1"/>
        <c:majorTickMark val="out"/>
        <c:minorTickMark val="none"/>
        <c:tickLblPos val="nextTo"/>
        <c:crossAx val="486189408"/>
        <c:crosses val="autoZero"/>
        <c:crossBetween val="between"/>
      </c:valAx>
      <c:spPr>
        <a:noFill/>
        <a:ln w="25395">
          <a:noFill/>
        </a:ln>
      </c:spPr>
    </c:plotArea>
    <c:legend>
      <c:legendPos val="r"/>
      <c:layout>
        <c:manualLayout>
          <c:xMode val="edge"/>
          <c:yMode val="edge"/>
          <c:x val="0.34261838440111425"/>
          <c:y val="1.4012738853503183E-2"/>
          <c:w val="0.31383472609099355"/>
          <c:h val="5.6050955414012733E-2"/>
        </c:manualLayout>
      </c:layout>
      <c:overlay val="0"/>
      <c:spPr>
        <a:noFill/>
        <a:ln w="25395">
          <a:noFill/>
        </a:ln>
      </c:spPr>
      <c:txPr>
        <a:bodyPr rot="0" spcFirstLastPara="1" vertOverflow="ellipsis" vert="horz" wrap="square" anchor="ctr" anchorCtr="1"/>
        <a:lstStyle/>
        <a:p>
          <a:pPr>
            <a:defRPr sz="1798"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c:spPr>
  <c:txPr>
    <a:bodyPr/>
    <a:lstStyle/>
    <a:p>
      <a:pPr>
        <a:defRPr/>
      </a:pPr>
      <a:endParaRPr lang="en-US"/>
    </a:p>
  </c:txPr>
  <c:externalData r:id="rId1">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7254901960784313E-2"/>
          <c:y val="2.6952529399383043E-2"/>
          <c:w val="0.98274509803921573"/>
          <c:h val="0.82350202684178675"/>
        </c:manualLayout>
      </c:layout>
      <c:barChart>
        <c:barDir val="col"/>
        <c:grouping val="clustered"/>
        <c:varyColors val="0"/>
        <c:ser>
          <c:idx val="0"/>
          <c:order val="0"/>
          <c:tx>
            <c:strRef>
              <c:f>Sheet1!$B$1</c:f>
              <c:strCache>
                <c:ptCount val="1"/>
                <c:pt idx="0">
                  <c:v>Mulheres</c:v>
                </c:pt>
              </c:strCache>
            </c:strRef>
          </c:tx>
          <c:spPr>
            <a:solidFill>
              <a:schemeClr val="bg2"/>
            </a:solidFill>
            <a:ln>
              <a:noFill/>
            </a:ln>
            <a:effectLst/>
            <a:scene3d>
              <a:camera prst="orthographicFront"/>
              <a:lightRig rig="threePt" dir="t">
                <a:rot lat="0" lon="0" rev="1200000"/>
              </a:lightRig>
            </a:scene3d>
            <a:sp3d>
              <a:bevelT w="63500" h="25400"/>
            </a:sp3d>
          </c:spPr>
          <c:invertIfNegative val="0"/>
          <c:dLbls>
            <c:spPr>
              <a:noFill/>
              <a:ln w="25020">
                <a:noFill/>
              </a:ln>
            </c:spPr>
            <c:txPr>
              <a:bodyPr rot="0" spcFirstLastPara="1" vertOverflow="ellipsis" vert="horz" wrap="square" lIns="38100" tIns="19050" rIns="38100" bIns="19050" anchor="ctr" anchorCtr="1">
                <a:spAutoFit/>
              </a:bodyPr>
              <a:lstStyle/>
              <a:p>
                <a:pPr>
                  <a:defRPr sz="1773"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Alguma vez testada e recebeu os resultados</c:v>
                </c:pt>
                <c:pt idx="1">
                  <c:v>Testada nos últimos 12 meses e recebeu os resultados</c:v>
                </c:pt>
              </c:strCache>
            </c:strRef>
          </c:cat>
          <c:val>
            <c:numRef>
              <c:f>Sheet1!$B$2:$B$3</c:f>
              <c:numCache>
                <c:formatCode>General</c:formatCode>
                <c:ptCount val="2"/>
                <c:pt idx="0">
                  <c:v>61</c:v>
                </c:pt>
                <c:pt idx="1">
                  <c:v>31</c:v>
                </c:pt>
              </c:numCache>
            </c:numRef>
          </c:val>
        </c:ser>
        <c:ser>
          <c:idx val="1"/>
          <c:order val="1"/>
          <c:tx>
            <c:strRef>
              <c:f>Sheet1!$C$1</c:f>
              <c:strCache>
                <c:ptCount val="1"/>
                <c:pt idx="0">
                  <c:v>Homens</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w="25020">
                <a:noFill/>
              </a:ln>
            </c:spPr>
            <c:txPr>
              <a:bodyPr rot="0" spcFirstLastPara="1" vertOverflow="ellipsis" vert="horz" wrap="square" lIns="38100" tIns="19050" rIns="38100" bIns="19050" anchor="ctr" anchorCtr="1">
                <a:spAutoFit/>
              </a:bodyPr>
              <a:lstStyle/>
              <a:p>
                <a:pPr>
                  <a:defRPr sz="1773"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Alguma vez testada e recebeu os resultados</c:v>
                </c:pt>
                <c:pt idx="1">
                  <c:v>Testada nos últimos 12 meses e recebeu os resultados</c:v>
                </c:pt>
              </c:strCache>
            </c:strRef>
          </c:cat>
          <c:val>
            <c:numRef>
              <c:f>Sheet1!$C$2:$C$3</c:f>
              <c:numCache>
                <c:formatCode>General</c:formatCode>
                <c:ptCount val="2"/>
                <c:pt idx="0">
                  <c:v>38</c:v>
                </c:pt>
                <c:pt idx="1">
                  <c:v>19</c:v>
                </c:pt>
              </c:numCache>
            </c:numRef>
          </c:val>
        </c:ser>
        <c:dLbls>
          <c:showLegendKey val="0"/>
          <c:showVal val="1"/>
          <c:showCatName val="0"/>
          <c:showSerName val="0"/>
          <c:showPercent val="0"/>
          <c:showBubbleSize val="0"/>
        </c:dLbls>
        <c:gapWidth val="200"/>
        <c:axId val="486190976"/>
        <c:axId val="486191368"/>
      </c:barChart>
      <c:catAx>
        <c:axId val="486190976"/>
        <c:scaling>
          <c:orientation val="minMax"/>
        </c:scaling>
        <c:delete val="0"/>
        <c:axPos val="b"/>
        <c:numFmt formatCode="General" sourceLinked="1"/>
        <c:majorTickMark val="none"/>
        <c:minorTickMark val="none"/>
        <c:tickLblPos val="nextTo"/>
        <c:spPr>
          <a:ln w="3128">
            <a:solidFill>
              <a:srgbClr val="000000"/>
            </a:solidFill>
            <a:prstDash val="solid"/>
          </a:ln>
        </c:spPr>
        <c:txPr>
          <a:bodyPr rot="-60000000" spcFirstLastPara="1" vertOverflow="ellipsis" vert="horz" wrap="square" anchor="ctr" anchorCtr="1"/>
          <a:lstStyle/>
          <a:p>
            <a:pPr>
              <a:defRPr sz="1773" b="0" i="0" u="none" strike="noStrike" kern="1200" baseline="0">
                <a:solidFill>
                  <a:schemeClr val="tx1"/>
                </a:solidFill>
                <a:latin typeface="+mn-lt"/>
                <a:ea typeface="+mn-ea"/>
                <a:cs typeface="+mn-cs"/>
              </a:defRPr>
            </a:pPr>
            <a:endParaRPr lang="en-US"/>
          </a:p>
        </c:txPr>
        <c:crossAx val="486191368"/>
        <c:crosses val="autoZero"/>
        <c:auto val="1"/>
        <c:lblAlgn val="ctr"/>
        <c:lblOffset val="100"/>
        <c:noMultiLvlLbl val="0"/>
      </c:catAx>
      <c:valAx>
        <c:axId val="486191368"/>
        <c:scaling>
          <c:orientation val="minMax"/>
          <c:max val="100"/>
          <c:min val="0"/>
        </c:scaling>
        <c:delete val="1"/>
        <c:axPos val="l"/>
        <c:numFmt formatCode="General" sourceLinked="1"/>
        <c:majorTickMark val="out"/>
        <c:minorTickMark val="none"/>
        <c:tickLblPos val="nextTo"/>
        <c:crossAx val="486190976"/>
        <c:crosses val="autoZero"/>
        <c:crossBetween val="between"/>
      </c:valAx>
      <c:spPr>
        <a:noFill/>
        <a:ln w="25020">
          <a:noFill/>
        </a:ln>
      </c:spPr>
    </c:plotArea>
    <c:legend>
      <c:legendPos val="r"/>
      <c:layout>
        <c:manualLayout>
          <c:xMode val="edge"/>
          <c:yMode val="edge"/>
          <c:x val="0.34261838440111425"/>
          <c:y val="1.4492753623188406E-2"/>
          <c:w val="0.31383472609099355"/>
          <c:h val="6.6666666666666666E-2"/>
        </c:manualLayout>
      </c:layout>
      <c:overlay val="0"/>
      <c:spPr>
        <a:noFill/>
        <a:ln w="25020">
          <a:noFill/>
        </a:ln>
      </c:spPr>
      <c:txPr>
        <a:bodyPr rot="0" spcFirstLastPara="1" vertOverflow="ellipsis" vert="horz" wrap="square" anchor="ctr" anchorCtr="1"/>
        <a:lstStyle/>
        <a:p>
          <a:pPr>
            <a:defRPr sz="1773"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c:spPr>
  <c:txPr>
    <a:bodyPr/>
    <a:lstStyle/>
    <a:p>
      <a:pPr>
        <a:defRPr/>
      </a:pPr>
      <a:endParaRPr lang="en-US"/>
    </a:p>
  </c:txPr>
  <c:externalData r:id="rId1">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246088279758001E-3"/>
          <c:y val="0.10728455546042497"/>
          <c:w val="0.96609767630755461"/>
          <c:h val="0.72281395763212253"/>
        </c:manualLayout>
      </c:layout>
      <c:lineChart>
        <c:grouping val="standard"/>
        <c:varyColors val="0"/>
        <c:ser>
          <c:idx val="0"/>
          <c:order val="0"/>
          <c:tx>
            <c:strRef>
              <c:f>Sheet1!$B$1</c:f>
              <c:strCache>
                <c:ptCount val="1"/>
                <c:pt idx="0">
                  <c:v>Mulheres</c:v>
                </c:pt>
              </c:strCache>
            </c:strRef>
          </c:tx>
          <c:spPr>
            <a:ln w="66575" cap="rnd">
              <a:solidFill>
                <a:schemeClr val="bg2"/>
              </a:solidFill>
              <a:round/>
            </a:ln>
            <a:effectLst/>
          </c:spPr>
          <c:marker>
            <c:symbol val="circle"/>
            <c:size val="14"/>
            <c:spPr>
              <a:solidFill>
                <a:schemeClr val="bg2"/>
              </a:solidFill>
              <a:ln w="9511">
                <a:solidFill>
                  <a:schemeClr val="bg2"/>
                </a:solidFill>
              </a:ln>
              <a:effectLst/>
              <a:scene3d>
                <a:camera prst="orthographicFront"/>
                <a:lightRig rig="threePt" dir="t">
                  <a:rot lat="0" lon="0" rev="1200000"/>
                </a:lightRig>
              </a:scene3d>
              <a:sp3d/>
            </c:spPr>
          </c:marker>
          <c:dLbls>
            <c:numFmt formatCode="#,##0" sourceLinked="0"/>
            <c:spPr>
              <a:noFill/>
              <a:ln w="25402">
                <a:noFill/>
              </a:ln>
            </c:spPr>
            <c:txPr>
              <a:bodyPr rot="0" spcFirstLastPara="1" vertOverflow="ellipsis" vert="horz" wrap="square" lIns="38100" tIns="19050" rIns="38100" bIns="19050" anchor="ctr" anchorCtr="1">
                <a:spAutoFit/>
              </a:bodyPr>
              <a:lstStyle/>
              <a:p>
                <a:pPr>
                  <a:defRPr sz="1797"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IDS 2003</c:v>
                </c:pt>
                <c:pt idx="1">
                  <c:v>INSIDA 2009</c:v>
                </c:pt>
                <c:pt idx="2">
                  <c:v>IDS 2011</c:v>
                </c:pt>
                <c:pt idx="3">
                  <c:v>IMASIDA 2015</c:v>
                </c:pt>
              </c:strCache>
            </c:strRef>
          </c:cat>
          <c:val>
            <c:numRef>
              <c:f>Sheet1!$B$2:$B$5</c:f>
              <c:numCache>
                <c:formatCode>0.0</c:formatCode>
                <c:ptCount val="4"/>
                <c:pt idx="0">
                  <c:v>2</c:v>
                </c:pt>
                <c:pt idx="1">
                  <c:v>17</c:v>
                </c:pt>
                <c:pt idx="2">
                  <c:v>26</c:v>
                </c:pt>
                <c:pt idx="3">
                  <c:v>31</c:v>
                </c:pt>
              </c:numCache>
            </c:numRef>
          </c:val>
          <c:smooth val="0"/>
        </c:ser>
        <c:ser>
          <c:idx val="1"/>
          <c:order val="1"/>
          <c:tx>
            <c:strRef>
              <c:f>Sheet1!$C$1</c:f>
              <c:strCache>
                <c:ptCount val="1"/>
                <c:pt idx="0">
                  <c:v>Homens</c:v>
                </c:pt>
              </c:strCache>
            </c:strRef>
          </c:tx>
          <c:spPr>
            <a:ln w="66575" cap="rnd">
              <a:solidFill>
                <a:schemeClr val="accent1"/>
              </a:solidFill>
              <a:round/>
            </a:ln>
            <a:effectLst/>
          </c:spPr>
          <c:marker>
            <c:symbol val="square"/>
            <c:size val="14"/>
            <c:spPr>
              <a:solidFill>
                <a:schemeClr val="accent1"/>
              </a:solidFill>
              <a:ln w="9511">
                <a:solidFill>
                  <a:schemeClr val="accent1"/>
                </a:solidFill>
              </a:ln>
              <a:effectLst/>
              <a:scene3d>
                <a:camera prst="orthographicFront"/>
                <a:lightRig rig="threePt" dir="t">
                  <a:rot lat="0" lon="0" rev="1200000"/>
                </a:lightRig>
              </a:scene3d>
              <a:sp3d/>
            </c:spPr>
          </c:marker>
          <c:dLbls>
            <c:numFmt formatCode="#,##0" sourceLinked="0"/>
            <c:spPr>
              <a:noFill/>
              <a:ln w="25402">
                <a:noFill/>
              </a:ln>
            </c:spPr>
            <c:txPr>
              <a:bodyPr rot="0" spcFirstLastPara="1" vertOverflow="ellipsis" vert="horz" wrap="square" lIns="38100" tIns="19050" rIns="38100" bIns="19050" anchor="ctr" anchorCtr="1">
                <a:spAutoFit/>
              </a:bodyPr>
              <a:lstStyle/>
              <a:p>
                <a:pPr>
                  <a:defRPr sz="1797"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IDS 2003</c:v>
                </c:pt>
                <c:pt idx="1">
                  <c:v>INSIDA 2009</c:v>
                </c:pt>
                <c:pt idx="2">
                  <c:v>IDS 2011</c:v>
                </c:pt>
                <c:pt idx="3">
                  <c:v>IMASIDA 2015</c:v>
                </c:pt>
              </c:strCache>
            </c:strRef>
          </c:cat>
          <c:val>
            <c:numRef>
              <c:f>Sheet1!$C$2:$C$5</c:f>
              <c:numCache>
                <c:formatCode>0.0</c:formatCode>
                <c:ptCount val="4"/>
                <c:pt idx="0">
                  <c:v>3</c:v>
                </c:pt>
                <c:pt idx="1">
                  <c:v>9</c:v>
                </c:pt>
                <c:pt idx="2">
                  <c:v>14</c:v>
                </c:pt>
                <c:pt idx="3">
                  <c:v>19</c:v>
                </c:pt>
              </c:numCache>
            </c:numRef>
          </c:val>
          <c:smooth val="0"/>
        </c:ser>
        <c:dLbls>
          <c:showLegendKey val="0"/>
          <c:showVal val="0"/>
          <c:showCatName val="0"/>
          <c:showSerName val="0"/>
          <c:showPercent val="0"/>
          <c:showBubbleSize val="0"/>
        </c:dLbls>
        <c:marker val="1"/>
        <c:smooth val="0"/>
        <c:axId val="513051144"/>
        <c:axId val="513051536"/>
      </c:lineChart>
      <c:catAx>
        <c:axId val="513051144"/>
        <c:scaling>
          <c:orientation val="minMax"/>
        </c:scaling>
        <c:delete val="0"/>
        <c:axPos val="b"/>
        <c:numFmt formatCode="General" sourceLinked="1"/>
        <c:majorTickMark val="none"/>
        <c:minorTickMark val="none"/>
        <c:tickLblPos val="nextTo"/>
        <c:spPr>
          <a:ln w="3175">
            <a:solidFill>
              <a:srgbClr val="000000"/>
            </a:solidFill>
            <a:prstDash val="solid"/>
          </a:ln>
        </c:spPr>
        <c:txPr>
          <a:bodyPr rot="-60000000" spcFirstLastPara="1" vertOverflow="ellipsis" vert="horz" wrap="square" anchor="ctr" anchorCtr="1"/>
          <a:lstStyle/>
          <a:p>
            <a:pPr>
              <a:defRPr sz="1797" b="0" i="0" u="none" strike="noStrike" kern="1200" baseline="0">
                <a:solidFill>
                  <a:schemeClr val="tx1"/>
                </a:solidFill>
                <a:latin typeface="+mn-lt"/>
                <a:ea typeface="+mn-ea"/>
                <a:cs typeface="+mn-cs"/>
              </a:defRPr>
            </a:pPr>
            <a:endParaRPr lang="en-US"/>
          </a:p>
        </c:txPr>
        <c:crossAx val="513051536"/>
        <c:crosses val="autoZero"/>
        <c:auto val="1"/>
        <c:lblAlgn val="ctr"/>
        <c:lblOffset val="100"/>
        <c:noMultiLvlLbl val="0"/>
      </c:catAx>
      <c:valAx>
        <c:axId val="513051536"/>
        <c:scaling>
          <c:orientation val="minMax"/>
          <c:max val="80"/>
          <c:min val="0"/>
        </c:scaling>
        <c:delete val="1"/>
        <c:axPos val="l"/>
        <c:numFmt formatCode="0.0" sourceLinked="1"/>
        <c:majorTickMark val="out"/>
        <c:minorTickMark val="none"/>
        <c:tickLblPos val="nextTo"/>
        <c:crossAx val="513051144"/>
        <c:crosses val="autoZero"/>
        <c:crossBetween val="between"/>
      </c:valAx>
      <c:spPr>
        <a:noFill/>
        <a:ln w="25402">
          <a:noFill/>
        </a:ln>
      </c:spPr>
    </c:plotArea>
    <c:plotVisOnly val="1"/>
    <c:dispBlanksAs val="gap"/>
    <c:showDLblsOverMax val="0"/>
  </c:chart>
  <c:spPr>
    <a:noFill/>
    <a:ln>
      <a:noFill/>
    </a:ln>
  </c:spPr>
  <c:txPr>
    <a:bodyPr/>
    <a:lstStyle/>
    <a:p>
      <a:pPr>
        <a:defRPr>
          <a:solidFill>
            <a:schemeClr val="tx1"/>
          </a:solidFill>
        </a:defRPr>
      </a:pPr>
      <a:endParaRPr lang="en-US"/>
    </a:p>
  </c:txPr>
  <c:externalData r:id="rId1">
    <c:autoUpdate val="0"/>
  </c:externalData>
  <c:userShapes r:id="rId2"/>
</c:chartSpace>
</file>

<file path=ppt/charts/chart7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452965977801018E-2"/>
          <c:y val="2.1706363230826E-2"/>
          <c:w val="0.96600347484883775"/>
          <c:h val="0.7958230728196265"/>
        </c:manualLayout>
      </c:layout>
      <c:barChart>
        <c:barDir val="col"/>
        <c:grouping val="clustered"/>
        <c:varyColors val="0"/>
        <c:ser>
          <c:idx val="0"/>
          <c:order val="0"/>
          <c:tx>
            <c:strRef>
              <c:f>Sheet1!$B$1</c:f>
              <c:strCache>
                <c:ptCount val="1"/>
                <c:pt idx="0">
                  <c:v>Mulheres</c:v>
                </c:pt>
              </c:strCache>
            </c:strRef>
          </c:tx>
          <c:spPr>
            <a:solidFill>
              <a:schemeClr val="bg2"/>
            </a:solidFill>
            <a:ln>
              <a:noFill/>
            </a:ln>
            <a:effectLst/>
            <a:scene3d>
              <a:camera prst="orthographicFront"/>
              <a:lightRig rig="threePt" dir="t">
                <a:rot lat="0" lon="0" rev="1200000"/>
              </a:lightRig>
            </a:scene3d>
            <a:sp3d>
              <a:bevelT w="63500" h="25400"/>
            </a:sp3d>
          </c:spPr>
          <c:invertIfNegative val="0"/>
          <c:dLbls>
            <c:spPr>
              <a:noFill/>
              <a:ln w="25080">
                <a:noFill/>
              </a:ln>
            </c:spPr>
            <c:txPr>
              <a:bodyPr rot="0" spcFirstLastPara="1" vertOverflow="ellipsis" vert="horz" wrap="square" lIns="38100" tIns="19050" rIns="38100" bIns="19050" anchor="ctr" anchorCtr="1">
                <a:spAutoFit/>
              </a:bodyPr>
              <a:lstStyle/>
              <a:p>
                <a:pPr>
                  <a:defRPr sz="1777"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Sheet1!$A$2:$A$4</c:f>
              <c:strCache>
                <c:ptCount val="3"/>
                <c:pt idx="0">
                  <c:v>Nenhum</c:v>
                </c:pt>
                <c:pt idx="1">
                  <c:v>Primário</c:v>
                </c:pt>
                <c:pt idx="2">
                  <c:v>Secundário/Superior</c:v>
                </c:pt>
              </c:strCache>
            </c:strRef>
          </c:cat>
          <c:val>
            <c:numRef>
              <c:f>Sheet1!$B$2:$B$4</c:f>
              <c:numCache>
                <c:formatCode>General</c:formatCode>
                <c:ptCount val="3"/>
                <c:pt idx="0">
                  <c:v>21</c:v>
                </c:pt>
                <c:pt idx="1">
                  <c:v>29</c:v>
                </c:pt>
                <c:pt idx="2">
                  <c:v>47</c:v>
                </c:pt>
              </c:numCache>
            </c:numRef>
          </c:val>
        </c:ser>
        <c:ser>
          <c:idx val="1"/>
          <c:order val="1"/>
          <c:tx>
            <c:strRef>
              <c:f>Sheet1!$C$1</c:f>
              <c:strCache>
                <c:ptCount val="1"/>
                <c:pt idx="0">
                  <c:v>Homens</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w="25080">
                <a:noFill/>
              </a:ln>
            </c:spPr>
            <c:txPr>
              <a:bodyPr rot="0" spcFirstLastPara="1" vertOverflow="ellipsis" vert="horz" wrap="square" lIns="38100" tIns="19050" rIns="38100" bIns="19050" anchor="ctr" anchorCtr="1">
                <a:spAutoFit/>
              </a:bodyPr>
              <a:lstStyle/>
              <a:p>
                <a:pPr>
                  <a:defRPr sz="1777"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Sheet1!$A$2:$A$4</c:f>
              <c:strCache>
                <c:ptCount val="3"/>
                <c:pt idx="0">
                  <c:v>Nenhum</c:v>
                </c:pt>
                <c:pt idx="1">
                  <c:v>Primário</c:v>
                </c:pt>
                <c:pt idx="2">
                  <c:v>Secundário/Superior</c:v>
                </c:pt>
              </c:strCache>
            </c:strRef>
          </c:cat>
          <c:val>
            <c:numRef>
              <c:f>Sheet1!$C$2:$C$4</c:f>
              <c:numCache>
                <c:formatCode>General</c:formatCode>
                <c:ptCount val="3"/>
                <c:pt idx="0">
                  <c:v>10</c:v>
                </c:pt>
                <c:pt idx="1">
                  <c:v>14</c:v>
                </c:pt>
                <c:pt idx="2">
                  <c:v>29</c:v>
                </c:pt>
              </c:numCache>
            </c:numRef>
          </c:val>
        </c:ser>
        <c:dLbls>
          <c:showLegendKey val="0"/>
          <c:showVal val="1"/>
          <c:showCatName val="0"/>
          <c:showSerName val="0"/>
          <c:showPercent val="0"/>
          <c:showBubbleSize val="0"/>
        </c:dLbls>
        <c:gapWidth val="100"/>
        <c:axId val="513052320"/>
        <c:axId val="513052712"/>
      </c:barChart>
      <c:catAx>
        <c:axId val="513052320"/>
        <c:scaling>
          <c:orientation val="minMax"/>
        </c:scaling>
        <c:delete val="0"/>
        <c:axPos val="b"/>
        <c:numFmt formatCode="General" sourceLinked="1"/>
        <c:majorTickMark val="none"/>
        <c:minorTickMark val="none"/>
        <c:tickLblPos val="nextTo"/>
        <c:spPr>
          <a:ln w="3135">
            <a:solidFill>
              <a:srgbClr val="000000"/>
            </a:solidFill>
            <a:prstDash val="solid"/>
          </a:ln>
        </c:spPr>
        <c:txPr>
          <a:bodyPr rot="-60000000" spcFirstLastPara="1" vertOverflow="ellipsis" vert="horz" wrap="square" anchor="ctr" anchorCtr="1"/>
          <a:lstStyle/>
          <a:p>
            <a:pPr>
              <a:defRPr sz="1777" b="0" i="0" u="none" strike="noStrike" kern="1200" baseline="0">
                <a:solidFill>
                  <a:schemeClr val="tx1"/>
                </a:solidFill>
                <a:latin typeface="+mn-lt"/>
                <a:ea typeface="+mn-ea"/>
                <a:cs typeface="+mn-cs"/>
              </a:defRPr>
            </a:pPr>
            <a:endParaRPr lang="en-US"/>
          </a:p>
        </c:txPr>
        <c:crossAx val="513052712"/>
        <c:crosses val="autoZero"/>
        <c:auto val="1"/>
        <c:lblAlgn val="ctr"/>
        <c:lblOffset val="100"/>
        <c:noMultiLvlLbl val="0"/>
      </c:catAx>
      <c:valAx>
        <c:axId val="513052712"/>
        <c:scaling>
          <c:orientation val="minMax"/>
          <c:max val="100"/>
          <c:min val="0"/>
        </c:scaling>
        <c:delete val="1"/>
        <c:axPos val="l"/>
        <c:numFmt formatCode="General" sourceLinked="1"/>
        <c:majorTickMark val="out"/>
        <c:minorTickMark val="none"/>
        <c:tickLblPos val="nextTo"/>
        <c:crossAx val="513052320"/>
        <c:crosses val="autoZero"/>
        <c:crossBetween val="between"/>
      </c:valAx>
      <c:spPr>
        <a:noFill/>
        <a:ln w="25080">
          <a:noFill/>
        </a:ln>
      </c:spPr>
    </c:plotArea>
    <c:legend>
      <c:legendPos val="r"/>
      <c:layout>
        <c:manualLayout>
          <c:xMode val="edge"/>
          <c:yMode val="edge"/>
          <c:x val="0.3416898792943362"/>
          <c:y val="1.5337423312883434E-2"/>
          <c:w val="0.31383472609099355"/>
          <c:h val="7.0552147239263799E-2"/>
        </c:manualLayout>
      </c:layout>
      <c:overlay val="0"/>
      <c:spPr>
        <a:noFill/>
        <a:ln w="25080">
          <a:noFill/>
        </a:ln>
      </c:spPr>
      <c:txPr>
        <a:bodyPr rot="0" spcFirstLastPara="1" vertOverflow="ellipsis" vert="horz" wrap="square" anchor="ctr" anchorCtr="1"/>
        <a:lstStyle/>
        <a:p>
          <a:pPr>
            <a:defRPr sz="1777"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c:spPr>
  <c:txPr>
    <a:bodyPr/>
    <a:lstStyle/>
    <a:p>
      <a:pPr>
        <a:defRPr/>
      </a:pPr>
      <a:endParaRPr lang="en-US"/>
    </a:p>
  </c:txPr>
  <c:externalData r:id="rId1">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254901960784313E-2"/>
          <c:y val="2.6952529399383043E-2"/>
          <c:w val="0.98274509803921573"/>
          <c:h val="0.82350202684178675"/>
        </c:manualLayout>
      </c:layout>
      <c:barChart>
        <c:barDir val="col"/>
        <c:grouping val="clustered"/>
        <c:varyColors val="0"/>
        <c:ser>
          <c:idx val="0"/>
          <c:order val="0"/>
          <c:tx>
            <c:strRef>
              <c:f>Sheet1!$B$1</c:f>
              <c:strCache>
                <c:ptCount val="1"/>
                <c:pt idx="0">
                  <c:v>Column1</c:v>
                </c:pt>
              </c:strCache>
            </c:strRef>
          </c:tx>
          <c:spPr>
            <a:solidFill>
              <a:schemeClr val="bg2"/>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2DB34B"/>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2"/>
            <c:invertIfNegative val="0"/>
            <c:bubble3D val="0"/>
            <c:spPr>
              <a:solidFill>
                <a:schemeClr val="tx2"/>
              </a:solidFill>
              <a:ln>
                <a:noFill/>
              </a:ln>
              <a:effectLst/>
              <a:scene3d>
                <a:camera prst="orthographicFront"/>
                <a:lightRig rig="threePt" dir="t">
                  <a:rot lat="0" lon="0" rev="1200000"/>
                </a:lightRig>
              </a:scene3d>
              <a:sp3d>
                <a:bevelT w="63500" h="25400"/>
              </a:sp3d>
            </c:spPr>
          </c:dPt>
          <c:dLbls>
            <c:spPr>
              <a:noFill/>
              <a:ln w="25020">
                <a:noFill/>
              </a:ln>
            </c:spPr>
            <c:txPr>
              <a:bodyPr rot="0" spcFirstLastPara="1" vertOverflow="ellipsis" vert="horz" wrap="square" lIns="38100" tIns="19050" rIns="38100" bIns="19050" anchor="ctr" anchorCtr="1">
                <a:spAutoFit/>
              </a:bodyPr>
              <a:lstStyle/>
              <a:p>
                <a:pPr>
                  <a:defRPr sz="1773"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Sheet1!$A$2:$A$4</c:f>
              <c:strCache>
                <c:ptCount val="3"/>
                <c:pt idx="0">
                  <c:v> INS 2009</c:v>
                </c:pt>
                <c:pt idx="1">
                  <c:v> IDS 2011</c:v>
                </c:pt>
                <c:pt idx="2">
                  <c:v>IMASIDA 2015</c:v>
                </c:pt>
              </c:strCache>
            </c:strRef>
          </c:cat>
          <c:val>
            <c:numRef>
              <c:f>Sheet1!$B$2:$B$4</c:f>
              <c:numCache>
                <c:formatCode>General</c:formatCode>
                <c:ptCount val="3"/>
                <c:pt idx="0">
                  <c:v>44</c:v>
                </c:pt>
                <c:pt idx="1">
                  <c:v>58</c:v>
                </c:pt>
                <c:pt idx="2">
                  <c:v>67</c:v>
                </c:pt>
              </c:numCache>
            </c:numRef>
          </c:val>
        </c:ser>
        <c:dLbls>
          <c:showLegendKey val="0"/>
          <c:showVal val="1"/>
          <c:showCatName val="0"/>
          <c:showSerName val="0"/>
          <c:showPercent val="0"/>
          <c:showBubbleSize val="0"/>
        </c:dLbls>
        <c:gapWidth val="200"/>
        <c:axId val="547707352"/>
        <c:axId val="608942344"/>
      </c:barChart>
      <c:catAx>
        <c:axId val="547707352"/>
        <c:scaling>
          <c:orientation val="minMax"/>
        </c:scaling>
        <c:delete val="0"/>
        <c:axPos val="b"/>
        <c:numFmt formatCode="General" sourceLinked="1"/>
        <c:majorTickMark val="none"/>
        <c:minorTickMark val="none"/>
        <c:tickLblPos val="nextTo"/>
        <c:spPr>
          <a:ln w="3128">
            <a:solidFill>
              <a:srgbClr val="000000"/>
            </a:solidFill>
            <a:prstDash val="solid"/>
          </a:ln>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608942344"/>
        <c:crosses val="autoZero"/>
        <c:auto val="1"/>
        <c:lblAlgn val="ctr"/>
        <c:lblOffset val="100"/>
        <c:noMultiLvlLbl val="0"/>
      </c:catAx>
      <c:valAx>
        <c:axId val="608942344"/>
        <c:scaling>
          <c:orientation val="minMax"/>
          <c:max val="100"/>
          <c:min val="0"/>
        </c:scaling>
        <c:delete val="1"/>
        <c:axPos val="l"/>
        <c:numFmt formatCode="General" sourceLinked="1"/>
        <c:majorTickMark val="out"/>
        <c:minorTickMark val="none"/>
        <c:tickLblPos val="nextTo"/>
        <c:crossAx val="547707352"/>
        <c:crosses val="autoZero"/>
        <c:crossBetween val="between"/>
      </c:valAx>
      <c:spPr>
        <a:noFill/>
        <a:ln w="25020">
          <a:noFill/>
        </a:ln>
      </c:spPr>
    </c:plotArea>
    <c:plotVisOnly val="1"/>
    <c:dispBlanksAs val="gap"/>
    <c:showDLblsOverMax val="0"/>
  </c:chart>
  <c:spPr>
    <a:noFill/>
    <a:ln>
      <a:noFill/>
    </a:ln>
  </c:spPr>
  <c:txPr>
    <a:bodyPr/>
    <a:lstStyle/>
    <a:p>
      <a:pPr>
        <a:defRPr/>
      </a:pPr>
      <a:endParaRPr lang="en-US"/>
    </a:p>
  </c:txPr>
  <c:externalData r:id="rId1">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6998262575581125E-2"/>
          <c:y val="3.0877192982456142E-2"/>
          <c:w val="0.98300173742441888"/>
          <c:h val="0.80029882580466927"/>
        </c:manualLayout>
      </c:layout>
      <c:barChart>
        <c:barDir val="col"/>
        <c:grouping val="clustered"/>
        <c:varyColors val="0"/>
        <c:ser>
          <c:idx val="0"/>
          <c:order val="0"/>
          <c:tx>
            <c:strRef>
              <c:f>Sheet1!$B$1</c:f>
              <c:strCache>
                <c:ptCount val="1"/>
                <c:pt idx="0">
                  <c:v>Mulheres</c:v>
                </c:pt>
              </c:strCache>
            </c:strRef>
          </c:tx>
          <c:spPr>
            <a:solidFill>
              <a:schemeClr val="bg2"/>
            </a:solidFill>
            <a:ln>
              <a:noFill/>
            </a:ln>
            <a:effectLst/>
            <a:scene3d>
              <a:camera prst="orthographicFront"/>
              <a:lightRig rig="threePt" dir="t">
                <a:rot lat="0" lon="0" rev="1200000"/>
              </a:lightRig>
            </a:scene3d>
            <a:sp3d>
              <a:bevelT w="63500" h="25400"/>
            </a:sp3d>
          </c:spPr>
          <c:invertIfNegative val="0"/>
          <c:dLbls>
            <c:spPr>
              <a:noFill/>
              <a:ln w="25393">
                <a:noFill/>
              </a:ln>
            </c:spPr>
            <c:txPr>
              <a:bodyPr rot="0" spcFirstLastPara="1" vertOverflow="ellipsis" vert="horz" wrap="square" lIns="38100" tIns="19050" rIns="38100" bIns="19050" anchor="ctr" anchorCtr="1">
                <a:spAutoFit/>
              </a:bodyPr>
              <a:lstStyle/>
              <a:p>
                <a:pPr>
                  <a:defRPr sz="1799"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Total</c:v>
                </c:pt>
                <c:pt idx="1">
                  <c:v>Nenhum</c:v>
                </c:pt>
                <c:pt idx="2">
                  <c:v>Primário</c:v>
                </c:pt>
                <c:pt idx="3">
                  <c:v>Secundário/Superior</c:v>
                </c:pt>
              </c:strCache>
            </c:strRef>
          </c:cat>
          <c:val>
            <c:numRef>
              <c:f>Sheet1!$B$2:$B$5</c:f>
              <c:numCache>
                <c:formatCode>General</c:formatCode>
                <c:ptCount val="4"/>
                <c:pt idx="0">
                  <c:v>31</c:v>
                </c:pt>
                <c:pt idx="1">
                  <c:v>17</c:v>
                </c:pt>
                <c:pt idx="2">
                  <c:v>25</c:v>
                </c:pt>
                <c:pt idx="3">
                  <c:v>45</c:v>
                </c:pt>
              </c:numCache>
            </c:numRef>
          </c:val>
        </c:ser>
        <c:ser>
          <c:idx val="1"/>
          <c:order val="1"/>
          <c:tx>
            <c:strRef>
              <c:f>Sheet1!$C$1</c:f>
              <c:strCache>
                <c:ptCount val="1"/>
                <c:pt idx="0">
                  <c:v>Homens</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w="25393">
                <a:noFill/>
              </a:ln>
            </c:spPr>
            <c:txPr>
              <a:bodyPr rot="0" spcFirstLastPara="1" vertOverflow="ellipsis" vert="horz" wrap="square" lIns="38100" tIns="19050" rIns="38100" bIns="19050" anchor="ctr" anchorCtr="1">
                <a:spAutoFit/>
              </a:bodyPr>
              <a:lstStyle/>
              <a:p>
                <a:pPr>
                  <a:defRPr sz="1799"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Total</c:v>
                </c:pt>
                <c:pt idx="1">
                  <c:v>Nenhum</c:v>
                </c:pt>
                <c:pt idx="2">
                  <c:v>Primário</c:v>
                </c:pt>
                <c:pt idx="3">
                  <c:v>Secundário/Superior</c:v>
                </c:pt>
              </c:strCache>
            </c:strRef>
          </c:cat>
          <c:val>
            <c:numRef>
              <c:f>Sheet1!$C$2:$C$5</c:f>
              <c:numCache>
                <c:formatCode>General</c:formatCode>
                <c:ptCount val="4"/>
                <c:pt idx="0">
                  <c:v>30</c:v>
                </c:pt>
                <c:pt idx="1">
                  <c:v>14</c:v>
                </c:pt>
                <c:pt idx="2">
                  <c:v>20</c:v>
                </c:pt>
                <c:pt idx="3">
                  <c:v>43</c:v>
                </c:pt>
              </c:numCache>
            </c:numRef>
          </c:val>
        </c:ser>
        <c:dLbls>
          <c:showLegendKey val="0"/>
          <c:showVal val="1"/>
          <c:showCatName val="0"/>
          <c:showSerName val="0"/>
          <c:showPercent val="0"/>
          <c:showBubbleSize val="0"/>
        </c:dLbls>
        <c:gapWidth val="100"/>
        <c:axId val="513053496"/>
        <c:axId val="513053888"/>
      </c:barChart>
      <c:catAx>
        <c:axId val="513053496"/>
        <c:scaling>
          <c:orientation val="minMax"/>
        </c:scaling>
        <c:delete val="0"/>
        <c:axPos val="b"/>
        <c:numFmt formatCode="General" sourceLinked="1"/>
        <c:majorTickMark val="none"/>
        <c:minorTickMark val="none"/>
        <c:tickLblPos val="nextTo"/>
        <c:spPr>
          <a:ln w="3174">
            <a:solidFill>
              <a:srgbClr val="000000"/>
            </a:solidFill>
            <a:prstDash val="solid"/>
          </a:ln>
        </c:spPr>
        <c:txPr>
          <a:bodyPr rot="-60000000" spcFirstLastPara="1" vertOverflow="ellipsis" vert="horz" wrap="square" anchor="ctr" anchorCtr="1"/>
          <a:lstStyle/>
          <a:p>
            <a:pPr>
              <a:defRPr sz="1799" b="0" i="0" u="none" strike="noStrike" kern="1200" baseline="0">
                <a:solidFill>
                  <a:schemeClr val="tx1"/>
                </a:solidFill>
                <a:latin typeface="+mn-lt"/>
                <a:ea typeface="+mn-ea"/>
                <a:cs typeface="+mn-cs"/>
              </a:defRPr>
            </a:pPr>
            <a:endParaRPr lang="en-US"/>
          </a:p>
        </c:txPr>
        <c:crossAx val="513053888"/>
        <c:crosses val="autoZero"/>
        <c:auto val="1"/>
        <c:lblAlgn val="ctr"/>
        <c:lblOffset val="100"/>
        <c:noMultiLvlLbl val="0"/>
      </c:catAx>
      <c:valAx>
        <c:axId val="513053888"/>
        <c:scaling>
          <c:orientation val="minMax"/>
          <c:max val="100"/>
          <c:min val="0"/>
        </c:scaling>
        <c:delete val="1"/>
        <c:axPos val="l"/>
        <c:numFmt formatCode="General" sourceLinked="1"/>
        <c:majorTickMark val="out"/>
        <c:minorTickMark val="none"/>
        <c:tickLblPos val="nextTo"/>
        <c:crossAx val="513053496"/>
        <c:crosses val="autoZero"/>
        <c:crossBetween val="between"/>
      </c:valAx>
      <c:spPr>
        <a:noFill/>
        <a:ln w="25393">
          <a:noFill/>
        </a:ln>
      </c:spPr>
    </c:plotArea>
    <c:legend>
      <c:legendPos val="r"/>
      <c:layout>
        <c:manualLayout>
          <c:xMode val="edge"/>
          <c:yMode val="edge"/>
          <c:x val="0.34261838440111425"/>
          <c:y val="1.6835016835016835E-2"/>
          <c:w val="0.31383472609099355"/>
          <c:h val="7.7441077441077436E-2"/>
        </c:manualLayout>
      </c:layout>
      <c:overlay val="0"/>
      <c:spPr>
        <a:noFill/>
        <a:ln w="25393">
          <a:noFill/>
        </a:ln>
      </c:spPr>
      <c:txPr>
        <a:bodyPr rot="0" spcFirstLastPara="1" vertOverflow="ellipsis" vert="horz" wrap="square" anchor="ctr" anchorCtr="1"/>
        <a:lstStyle/>
        <a:p>
          <a:pPr>
            <a:defRPr sz="1799"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c:spPr>
  <c:txPr>
    <a:bodyPr/>
    <a:lstStyle/>
    <a:p>
      <a:pPr>
        <a:defRPr/>
      </a:pPr>
      <a:endParaRPr lang="en-US"/>
    </a:p>
  </c:txPr>
  <c:externalData r:id="rId1">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0172233204630397E-2"/>
          <c:y val="0.13338629885941092"/>
          <c:w val="0.96830077639272361"/>
          <c:h val="0.694775974700096"/>
        </c:manualLayout>
      </c:layout>
      <c:barChart>
        <c:barDir val="col"/>
        <c:grouping val="clustered"/>
        <c:varyColors val="0"/>
        <c:ser>
          <c:idx val="0"/>
          <c:order val="0"/>
          <c:tx>
            <c:strRef>
              <c:f>Sheet1!$B$1</c:f>
              <c:strCache>
                <c:ptCount val="1"/>
                <c:pt idx="0">
                  <c:v>Mulheres</c:v>
                </c:pt>
              </c:strCache>
            </c:strRef>
          </c:tx>
          <c:spPr>
            <a:solidFill>
              <a:schemeClr val="bg2"/>
            </a:solidFill>
            <a:ln>
              <a:noFill/>
            </a:ln>
            <a:effectLst/>
            <a:scene3d>
              <a:camera prst="orthographicFront"/>
              <a:lightRig rig="threePt" dir="t">
                <a:rot lat="0" lon="0" rev="1200000"/>
              </a:lightRig>
            </a:scene3d>
            <a:sp3d>
              <a:bevelT w="63500" h="25400"/>
            </a:sp3d>
          </c:spPr>
          <c:invertIfNegative val="0"/>
          <c:dLbls>
            <c:spPr>
              <a:noFill/>
              <a:ln w="25020">
                <a:noFill/>
              </a:ln>
            </c:spPr>
            <c:txPr>
              <a:bodyPr rot="0" spcFirstLastPara="1" vertOverflow="ellipsis" vert="horz" wrap="square" lIns="38100" tIns="19050" rIns="38100" bIns="19050" anchor="ctr" anchorCtr="1">
                <a:spAutoFit/>
              </a:bodyPr>
              <a:lstStyle/>
              <a:p>
                <a:pPr>
                  <a:defRPr sz="1773"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Sheet1!$A$2:$A$3</c:f>
              <c:strCache>
                <c:ptCount val="2"/>
                <c:pt idx="0">
                  <c:v>2+ parceiros nos últimos 12 meses</c:v>
                </c:pt>
                <c:pt idx="1">
                  <c:v>Usou preservativo na última relação sexual</c:v>
                </c:pt>
              </c:strCache>
            </c:strRef>
          </c:cat>
          <c:val>
            <c:numRef>
              <c:f>Sheet1!$B$2:$B$3</c:f>
              <c:numCache>
                <c:formatCode>0</c:formatCode>
                <c:ptCount val="2"/>
                <c:pt idx="0" formatCode="General">
                  <c:v>3</c:v>
                </c:pt>
                <c:pt idx="1">
                  <c:v>42</c:v>
                </c:pt>
              </c:numCache>
            </c:numRef>
          </c:val>
        </c:ser>
        <c:ser>
          <c:idx val="1"/>
          <c:order val="1"/>
          <c:tx>
            <c:strRef>
              <c:f>Sheet1!$C$1</c:f>
              <c:strCache>
                <c:ptCount val="1"/>
                <c:pt idx="0">
                  <c:v>Homens</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w="25020">
                <a:noFill/>
              </a:ln>
            </c:spPr>
            <c:txPr>
              <a:bodyPr rot="0" spcFirstLastPara="1" vertOverflow="ellipsis" vert="horz" wrap="square" lIns="38100" tIns="19050" rIns="38100" bIns="19050" anchor="ctr" anchorCtr="1">
                <a:spAutoFit/>
              </a:bodyPr>
              <a:lstStyle/>
              <a:p>
                <a:pPr>
                  <a:defRPr sz="1773"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Sheet1!$A$2:$A$3</c:f>
              <c:strCache>
                <c:ptCount val="2"/>
                <c:pt idx="0">
                  <c:v>2+ parceiros nos últimos 12 meses</c:v>
                </c:pt>
                <c:pt idx="1">
                  <c:v>Usou preservativo na última relação sexual</c:v>
                </c:pt>
              </c:strCache>
            </c:strRef>
          </c:cat>
          <c:val>
            <c:numRef>
              <c:f>Sheet1!$C$2:$C$3</c:f>
              <c:numCache>
                <c:formatCode>0</c:formatCode>
                <c:ptCount val="2"/>
                <c:pt idx="0" formatCode="General">
                  <c:v>18</c:v>
                </c:pt>
                <c:pt idx="1">
                  <c:v>39</c:v>
                </c:pt>
              </c:numCache>
            </c:numRef>
          </c:val>
        </c:ser>
        <c:dLbls>
          <c:showLegendKey val="0"/>
          <c:showVal val="0"/>
          <c:showCatName val="0"/>
          <c:showSerName val="0"/>
          <c:showPercent val="0"/>
          <c:showBubbleSize val="0"/>
        </c:dLbls>
        <c:gapWidth val="150"/>
        <c:axId val="513120360"/>
        <c:axId val="513120752"/>
      </c:barChart>
      <c:catAx>
        <c:axId val="513120360"/>
        <c:scaling>
          <c:orientation val="minMax"/>
        </c:scaling>
        <c:delete val="0"/>
        <c:axPos val="b"/>
        <c:numFmt formatCode="General" sourceLinked="1"/>
        <c:majorTickMark val="none"/>
        <c:minorTickMark val="none"/>
        <c:tickLblPos val="nextTo"/>
        <c:spPr>
          <a:ln w="3128">
            <a:solidFill>
              <a:srgbClr val="000000"/>
            </a:solidFill>
            <a:prstDash val="solid"/>
          </a:ln>
        </c:spPr>
        <c:txPr>
          <a:bodyPr rot="-60000000" spcFirstLastPara="1" vertOverflow="ellipsis" vert="horz" wrap="square" anchor="ctr" anchorCtr="1"/>
          <a:lstStyle/>
          <a:p>
            <a:pPr>
              <a:defRPr sz="1773" b="0" i="0" u="none" strike="noStrike" kern="1200" baseline="0">
                <a:solidFill>
                  <a:schemeClr val="tx1"/>
                </a:solidFill>
                <a:latin typeface="+mn-lt"/>
                <a:ea typeface="+mn-ea"/>
                <a:cs typeface="+mn-cs"/>
              </a:defRPr>
            </a:pPr>
            <a:endParaRPr lang="en-US"/>
          </a:p>
        </c:txPr>
        <c:crossAx val="513120752"/>
        <c:crosses val="autoZero"/>
        <c:auto val="1"/>
        <c:lblAlgn val="ctr"/>
        <c:lblOffset val="100"/>
        <c:noMultiLvlLbl val="0"/>
      </c:catAx>
      <c:valAx>
        <c:axId val="513120752"/>
        <c:scaling>
          <c:orientation val="minMax"/>
          <c:max val="100"/>
          <c:min val="0"/>
        </c:scaling>
        <c:delete val="1"/>
        <c:axPos val="l"/>
        <c:numFmt formatCode="General" sourceLinked="1"/>
        <c:majorTickMark val="out"/>
        <c:minorTickMark val="none"/>
        <c:tickLblPos val="nextTo"/>
        <c:crossAx val="513120360"/>
        <c:crosses val="autoZero"/>
        <c:crossBetween val="between"/>
      </c:valAx>
      <c:spPr>
        <a:noFill/>
        <a:ln w="25020">
          <a:noFill/>
        </a:ln>
      </c:spPr>
    </c:plotArea>
    <c:legend>
      <c:legendPos val="r"/>
      <c:layout>
        <c:manualLayout>
          <c:xMode val="edge"/>
          <c:yMode val="edge"/>
          <c:x val="0.3416898792943362"/>
          <c:y val="1.5942028985507246E-2"/>
          <c:w val="0.31383472609099355"/>
          <c:h val="6.6666666666666666E-2"/>
        </c:manualLayout>
      </c:layout>
      <c:overlay val="0"/>
      <c:spPr>
        <a:noFill/>
        <a:ln w="25020">
          <a:noFill/>
        </a:ln>
      </c:spPr>
      <c:txPr>
        <a:bodyPr rot="0" spcFirstLastPara="1" vertOverflow="ellipsis" vert="horz" wrap="square" anchor="ctr" anchorCtr="1"/>
        <a:lstStyle/>
        <a:p>
          <a:pPr>
            <a:defRPr sz="1773"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c:spPr>
  <c:txPr>
    <a:bodyPr/>
    <a:lstStyle/>
    <a:p>
      <a:pPr>
        <a:defRPr/>
      </a:pPr>
      <a:endParaRPr lang="en-US"/>
    </a:p>
  </c:txPr>
  <c:externalData r:id="rId1">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bg2"/>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spPr>
              <a:solidFill>
                <a:schemeClr val="accent1"/>
              </a:solidFill>
              <a:ln>
                <a:noFill/>
              </a:ln>
              <a:effectLst/>
              <a:scene3d>
                <a:camera prst="orthographicFront"/>
                <a:lightRig rig="threePt" dir="t">
                  <a:rot lat="0" lon="0" rev="1200000"/>
                </a:lightRig>
              </a:scene3d>
              <a:sp3d>
                <a:bevelT w="63500" h="25400"/>
              </a:sp3d>
            </c:spPr>
          </c:dPt>
          <c:dLbls>
            <c:spPr>
              <a:noFill/>
              <a:ln w="25020">
                <a:noFill/>
              </a:ln>
            </c:spPr>
            <c:txPr>
              <a:bodyPr rot="0" spcFirstLastPara="1" vertOverflow="ellipsis" vert="horz" wrap="square" lIns="38100" tIns="19050" rIns="38100" bIns="19050" anchor="ctr" anchorCtr="1">
                <a:spAutoFit/>
              </a:bodyPr>
              <a:lstStyle/>
              <a:p>
                <a:pPr>
                  <a:defRPr sz="1773"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Sheet1!$A$2:$A$3</c:f>
              <c:strCache>
                <c:ptCount val="2"/>
                <c:pt idx="0">
                  <c:v>Mulheres</c:v>
                </c:pt>
                <c:pt idx="1">
                  <c:v>Homens</c:v>
                </c:pt>
              </c:strCache>
            </c:strRef>
          </c:cat>
          <c:val>
            <c:numRef>
              <c:f>Sheet1!$B$2:$B$3</c:f>
              <c:numCache>
                <c:formatCode>General</c:formatCode>
                <c:ptCount val="2"/>
                <c:pt idx="0">
                  <c:v>38</c:v>
                </c:pt>
                <c:pt idx="1">
                  <c:v>18</c:v>
                </c:pt>
              </c:numCache>
            </c:numRef>
          </c:val>
        </c:ser>
        <c:dLbls>
          <c:showLegendKey val="0"/>
          <c:showVal val="1"/>
          <c:showCatName val="0"/>
          <c:showSerName val="0"/>
          <c:showPercent val="0"/>
          <c:showBubbleSize val="0"/>
        </c:dLbls>
        <c:gapWidth val="100"/>
        <c:axId val="513121536"/>
        <c:axId val="513121928"/>
      </c:barChart>
      <c:catAx>
        <c:axId val="513121536"/>
        <c:scaling>
          <c:orientation val="minMax"/>
        </c:scaling>
        <c:delete val="0"/>
        <c:axPos val="b"/>
        <c:numFmt formatCode="General" sourceLinked="1"/>
        <c:majorTickMark val="none"/>
        <c:minorTickMark val="none"/>
        <c:tickLblPos val="nextTo"/>
        <c:spPr>
          <a:ln w="3128">
            <a:solidFill>
              <a:srgbClr val="000000"/>
            </a:solidFill>
            <a:prstDash val="solid"/>
          </a:ln>
        </c:spPr>
        <c:txPr>
          <a:bodyPr rot="-60000000" spcFirstLastPara="1" vertOverflow="ellipsis" vert="horz" wrap="square" anchor="ctr" anchorCtr="1"/>
          <a:lstStyle/>
          <a:p>
            <a:pPr>
              <a:defRPr sz="1773" b="0" i="0" u="none" strike="noStrike" kern="1200" baseline="0">
                <a:solidFill>
                  <a:schemeClr val="tx1"/>
                </a:solidFill>
                <a:latin typeface="+mn-lt"/>
                <a:ea typeface="+mn-ea"/>
                <a:cs typeface="+mn-cs"/>
              </a:defRPr>
            </a:pPr>
            <a:endParaRPr lang="en-US"/>
          </a:p>
        </c:txPr>
        <c:crossAx val="513121928"/>
        <c:crosses val="autoZero"/>
        <c:auto val="1"/>
        <c:lblAlgn val="ctr"/>
        <c:lblOffset val="100"/>
        <c:noMultiLvlLbl val="0"/>
      </c:catAx>
      <c:valAx>
        <c:axId val="513121928"/>
        <c:scaling>
          <c:orientation val="minMax"/>
          <c:max val="100"/>
          <c:min val="0"/>
        </c:scaling>
        <c:delete val="1"/>
        <c:axPos val="l"/>
        <c:numFmt formatCode="General" sourceLinked="1"/>
        <c:majorTickMark val="out"/>
        <c:minorTickMark val="none"/>
        <c:tickLblPos val="nextTo"/>
        <c:crossAx val="513121536"/>
        <c:crosses val="autoZero"/>
        <c:crossBetween val="between"/>
      </c:valAx>
      <c:spPr>
        <a:noFill/>
        <a:ln w="25020">
          <a:noFill/>
        </a:ln>
      </c:spPr>
    </c:plotArea>
    <c:plotVisOnly val="1"/>
    <c:dispBlanksAs val="gap"/>
    <c:showDLblsOverMax val="0"/>
  </c:chart>
  <c:spPr>
    <a:noFill/>
    <a:ln>
      <a:noFill/>
    </a:ln>
  </c:spPr>
  <c:txPr>
    <a:bodyPr/>
    <a:lstStyle/>
    <a:p>
      <a:pPr>
        <a:defRPr/>
      </a:pPr>
      <a:endParaRPr lang="en-US"/>
    </a:p>
  </c:txPr>
  <c:externalData r:id="rId1">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3.2423731917231281E-2"/>
          <c:y val="0.14505052414666655"/>
          <c:w val="0.96616035172886816"/>
          <c:h val="0.77061249750069027"/>
        </c:manualLayout>
      </c:layout>
      <c:barChart>
        <c:barDir val="col"/>
        <c:grouping val="clustered"/>
        <c:varyColors val="0"/>
        <c:ser>
          <c:idx val="0"/>
          <c:order val="0"/>
          <c:tx>
            <c:strRef>
              <c:f>Sheet1!$A$2</c:f>
              <c:strCache>
                <c:ptCount val="1"/>
                <c:pt idx="0">
                  <c:v>Total</c:v>
                </c:pt>
              </c:strCache>
            </c:strRef>
          </c:tx>
          <c:spPr>
            <a:solidFill>
              <a:srgbClr val="005726"/>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Total</c:v>
                </c:pt>
                <c:pt idx="1">
                  <c:v>Mulheres</c:v>
                </c:pt>
                <c:pt idx="2">
                  <c:v>Homens</c:v>
                </c:pt>
              </c:strCache>
            </c:strRef>
          </c:cat>
          <c:val>
            <c:numRef>
              <c:f>Sheet1!$B$2:$D$2</c:f>
              <c:numCache>
                <c:formatCode>0.0</c:formatCode>
                <c:ptCount val="3"/>
                <c:pt idx="0">
                  <c:v>78</c:v>
                </c:pt>
                <c:pt idx="1">
                  <c:v>83</c:v>
                </c:pt>
                <c:pt idx="2">
                  <c:v>72</c:v>
                </c:pt>
              </c:numCache>
            </c:numRef>
          </c:val>
        </c:ser>
        <c:ser>
          <c:idx val="1"/>
          <c:order val="1"/>
          <c:tx>
            <c:strRef>
              <c:f>Sheet1!$A$3</c:f>
              <c:strCache>
                <c:ptCount val="1"/>
                <c:pt idx="0">
                  <c:v>Urbana</c:v>
                </c:pt>
              </c:strCache>
            </c:strRef>
          </c:tx>
          <c:spPr>
            <a:solidFill>
              <a:srgbClr val="BB141A"/>
            </a:solidFill>
            <a:ln>
              <a:noFill/>
            </a:ln>
            <a:effectLst/>
            <a:scene3d>
              <a:camera prst="orthographicFront"/>
              <a:lightRig rig="threePt" dir="t">
                <a:rot lat="0" lon="0" rev="1200000"/>
              </a:lightRig>
            </a:scene3d>
            <a:sp3d>
              <a:bevelT w="63500" h="25400"/>
            </a:sp3d>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Total</c:v>
                </c:pt>
                <c:pt idx="1">
                  <c:v>Mulheres</c:v>
                </c:pt>
                <c:pt idx="2">
                  <c:v>Homens</c:v>
                </c:pt>
              </c:strCache>
            </c:strRef>
          </c:cat>
          <c:val>
            <c:numRef>
              <c:f>Sheet1!$B$3:$D$3</c:f>
              <c:numCache>
                <c:formatCode>0.0</c:formatCode>
                <c:ptCount val="3"/>
                <c:pt idx="0">
                  <c:v>69</c:v>
                </c:pt>
                <c:pt idx="1">
                  <c:v>75</c:v>
                </c:pt>
                <c:pt idx="2">
                  <c:v>62</c:v>
                </c:pt>
              </c:numCache>
            </c:numRef>
          </c:val>
        </c:ser>
        <c:ser>
          <c:idx val="2"/>
          <c:order val="2"/>
          <c:tx>
            <c:strRef>
              <c:f>Sheet1!$A$4</c:f>
              <c:strCache>
                <c:ptCount val="1"/>
                <c:pt idx="0">
                  <c:v>Rural</c:v>
                </c:pt>
              </c:strCache>
            </c:strRef>
          </c:tx>
          <c:spPr>
            <a:solidFill>
              <a:srgbClr val="D9A928"/>
            </a:solidFill>
            <a:ln>
              <a:noFill/>
            </a:ln>
            <a:effectLst/>
            <a:scene3d>
              <a:camera prst="orthographicFront"/>
              <a:lightRig rig="threePt" dir="t">
                <a:rot lat="0" lon="0" rev="1200000"/>
              </a:lightRig>
            </a:scene3d>
            <a:sp3d>
              <a:bevelT w="63500" h="25400"/>
            </a:sp3d>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Total</c:v>
                </c:pt>
                <c:pt idx="1">
                  <c:v>Mulheres</c:v>
                </c:pt>
                <c:pt idx="2">
                  <c:v>Homens</c:v>
                </c:pt>
              </c:strCache>
            </c:strRef>
          </c:cat>
          <c:val>
            <c:numRef>
              <c:f>Sheet1!$B$4:$D$4</c:f>
              <c:numCache>
                <c:formatCode>0.0</c:formatCode>
                <c:ptCount val="3"/>
                <c:pt idx="0">
                  <c:v>88</c:v>
                </c:pt>
                <c:pt idx="1">
                  <c:v>91</c:v>
                </c:pt>
                <c:pt idx="2">
                  <c:v>84</c:v>
                </c:pt>
              </c:numCache>
            </c:numRef>
          </c:val>
        </c:ser>
        <c:dLbls>
          <c:dLblPos val="outEnd"/>
          <c:showLegendKey val="0"/>
          <c:showVal val="1"/>
          <c:showCatName val="0"/>
          <c:showSerName val="0"/>
          <c:showPercent val="0"/>
          <c:showBubbleSize val="0"/>
        </c:dLbls>
        <c:gapWidth val="100"/>
        <c:axId val="513122712"/>
        <c:axId val="513123104"/>
      </c:barChart>
      <c:catAx>
        <c:axId val="5131227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3123104"/>
        <c:crosses val="autoZero"/>
        <c:auto val="1"/>
        <c:lblAlgn val="ctr"/>
        <c:lblOffset val="100"/>
        <c:noMultiLvlLbl val="0"/>
      </c:catAx>
      <c:valAx>
        <c:axId val="513123104"/>
        <c:scaling>
          <c:orientation val="minMax"/>
          <c:max val="100"/>
        </c:scaling>
        <c:delete val="1"/>
        <c:axPos val="l"/>
        <c:numFmt formatCode="0.0" sourceLinked="1"/>
        <c:majorTickMark val="out"/>
        <c:minorTickMark val="none"/>
        <c:tickLblPos val="nextTo"/>
        <c:crossAx val="513122712"/>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7054263565891473E-2"/>
          <c:y val="2.6410564225690276E-2"/>
          <c:w val="0.97787950924739042"/>
          <c:h val="0.87833142705901257"/>
        </c:manualLayout>
      </c:layout>
      <c:barChart>
        <c:barDir val="col"/>
        <c:grouping val="clustered"/>
        <c:varyColors val="0"/>
        <c:ser>
          <c:idx val="0"/>
          <c:order val="0"/>
          <c:tx>
            <c:strRef>
              <c:f>Sheet1!$A$2</c:f>
              <c:strCache>
                <c:ptCount val="1"/>
                <c:pt idx="0">
                  <c:v>Total</c:v>
                </c:pt>
              </c:strCache>
            </c:strRef>
          </c:tx>
          <c:spPr>
            <a:solidFill>
              <a:schemeClr val="tx2"/>
            </a:solidFill>
            <a:ln>
              <a:noFill/>
            </a:ln>
            <a:effectLst/>
            <a:scene3d>
              <a:camera prst="orthographicFront"/>
              <a:lightRig rig="threePt" dir="t">
                <a:rot lat="0" lon="0" rev="1200000"/>
              </a:lightRig>
            </a:scene3d>
            <a:sp3d>
              <a:bevelT w="63500" h="25400"/>
            </a:sp3d>
          </c:spPr>
          <c:invertIfNegative val="0"/>
          <c:dLbls>
            <c:dLbl>
              <c:idx val="0"/>
              <c:layout/>
              <c:tx>
                <c:rich>
                  <a:bodyPr/>
                  <a:lstStyle/>
                  <a:p>
                    <a:r>
                      <a:rPr lang="en-US" dirty="0" smtClean="0"/>
                      <a:t>13,2</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smtClean="0"/>
                      <a:t>15,4</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smtClean="0"/>
                      <a:t>10,1</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numFmt formatCode="#,##0" sourceLinked="0"/>
            <c:spPr>
              <a:noFill/>
              <a:ln w="25271">
                <a:noFill/>
              </a:ln>
            </c:spPr>
            <c:txPr>
              <a:bodyPr rot="0" spcFirstLastPara="1" vertOverflow="ellipsis" vert="horz" wrap="square" lIns="38100" tIns="19050" rIns="38100" bIns="19050" anchor="ctr" anchorCtr="1">
                <a:spAutoFit/>
              </a:bodyPr>
              <a:lstStyle/>
              <a:p>
                <a:pPr>
                  <a:defRPr sz="1788"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Sheet1!$B$1:$D$1</c:f>
              <c:strCache>
                <c:ptCount val="3"/>
                <c:pt idx="0">
                  <c:v>Total</c:v>
                </c:pt>
                <c:pt idx="1">
                  <c:v>Mulheres</c:v>
                </c:pt>
                <c:pt idx="2">
                  <c:v>Homens</c:v>
                </c:pt>
              </c:strCache>
            </c:strRef>
          </c:cat>
          <c:val>
            <c:numRef>
              <c:f>Sheet1!$B$2:$D$2</c:f>
              <c:numCache>
                <c:formatCode>0.0</c:formatCode>
                <c:ptCount val="3"/>
                <c:pt idx="0">
                  <c:v>13.2</c:v>
                </c:pt>
                <c:pt idx="1">
                  <c:v>15.4</c:v>
                </c:pt>
                <c:pt idx="2">
                  <c:v>10.1</c:v>
                </c:pt>
              </c:numCache>
            </c:numRef>
          </c:val>
        </c:ser>
        <c:ser>
          <c:idx val="1"/>
          <c:order val="1"/>
          <c:tx>
            <c:strRef>
              <c:f>Sheet1!$A$3</c:f>
              <c:strCache>
                <c:ptCount val="1"/>
                <c:pt idx="0">
                  <c:v>Urbana</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dLbl>
              <c:idx val="0"/>
              <c:layout/>
              <c:tx>
                <c:rich>
                  <a:bodyPr/>
                  <a:lstStyle/>
                  <a:p>
                    <a:r>
                      <a:rPr lang="en-US" smtClean="0"/>
                      <a:t>16,8</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smtClean="0"/>
                      <a:t>20,5</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smtClean="0"/>
                      <a:t>12,3</a:t>
                    </a:r>
                  </a:p>
                </c:rich>
              </c:tx>
              <c:dLblPos val="outEnd"/>
              <c:showLegendKey val="0"/>
              <c:showVal val="0"/>
              <c:showCatName val="0"/>
              <c:showSerName val="0"/>
              <c:showPercent val="0"/>
              <c:showBubbleSize val="0"/>
              <c:extLst>
                <c:ext xmlns:c15="http://schemas.microsoft.com/office/drawing/2012/chart" uri="{CE6537A1-D6FC-4f65-9D91-7224C49458BB}">
                  <c15:layout/>
                </c:ext>
              </c:extLst>
            </c:dLbl>
            <c:numFmt formatCode="#,##0" sourceLinked="0"/>
            <c:spPr>
              <a:noFill/>
              <a:ln w="25271">
                <a:noFill/>
              </a:ln>
            </c:spPr>
            <c:txPr>
              <a:bodyPr rot="0" spcFirstLastPara="1" vertOverflow="ellipsis" vert="horz" wrap="square" lIns="38100" tIns="19050" rIns="38100" bIns="19050" anchor="ctr" anchorCtr="1">
                <a:spAutoFit/>
              </a:bodyPr>
              <a:lstStyle/>
              <a:p>
                <a:pPr>
                  <a:defRPr sz="1788"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Sheet1!$B$1:$D$1</c:f>
              <c:strCache>
                <c:ptCount val="3"/>
                <c:pt idx="0">
                  <c:v>Total</c:v>
                </c:pt>
                <c:pt idx="1">
                  <c:v>Mulheres</c:v>
                </c:pt>
                <c:pt idx="2">
                  <c:v>Homens</c:v>
                </c:pt>
              </c:strCache>
            </c:strRef>
          </c:cat>
          <c:val>
            <c:numRef>
              <c:f>Sheet1!$B$3:$D$3</c:f>
              <c:numCache>
                <c:formatCode>0.0</c:formatCode>
                <c:ptCount val="3"/>
                <c:pt idx="0">
                  <c:v>16.8</c:v>
                </c:pt>
                <c:pt idx="1">
                  <c:v>20.5</c:v>
                </c:pt>
                <c:pt idx="2">
                  <c:v>12.3</c:v>
                </c:pt>
              </c:numCache>
            </c:numRef>
          </c:val>
        </c:ser>
        <c:ser>
          <c:idx val="2"/>
          <c:order val="2"/>
          <c:tx>
            <c:strRef>
              <c:f>Sheet1!$A$4</c:f>
              <c:strCache>
                <c:ptCount val="1"/>
                <c:pt idx="0">
                  <c:v>Rural</c:v>
                </c:pt>
              </c:strCache>
            </c:strRef>
          </c:tx>
          <c:spPr>
            <a:solidFill>
              <a:schemeClr val="bg2"/>
            </a:solidFill>
            <a:ln>
              <a:noFill/>
            </a:ln>
            <a:effectLst/>
            <a:scene3d>
              <a:camera prst="orthographicFront"/>
              <a:lightRig rig="threePt" dir="t">
                <a:rot lat="0" lon="0" rev="1200000"/>
              </a:lightRig>
            </a:scene3d>
            <a:sp3d>
              <a:bevelT w="63500" h="25400"/>
            </a:sp3d>
          </c:spPr>
          <c:invertIfNegative val="0"/>
          <c:dLbls>
            <c:dLbl>
              <c:idx val="0"/>
              <c:layout/>
              <c:tx>
                <c:rich>
                  <a:bodyPr/>
                  <a:lstStyle/>
                  <a:p>
                    <a:r>
                      <a:rPr lang="en-US" smtClean="0"/>
                      <a:t>11,0</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smtClean="0"/>
                      <a:t>12,6</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smtClean="0"/>
                      <a:t>8,6</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numFmt formatCode="#,##0" sourceLinked="0"/>
            <c:spPr>
              <a:noFill/>
              <a:ln w="25271">
                <a:noFill/>
              </a:ln>
            </c:spPr>
            <c:txPr>
              <a:bodyPr rot="0" spcFirstLastPara="1" vertOverflow="ellipsis" vert="horz" wrap="square" lIns="38100" tIns="19050" rIns="38100" bIns="19050" anchor="ctr" anchorCtr="1">
                <a:spAutoFit/>
              </a:bodyPr>
              <a:lstStyle/>
              <a:p>
                <a:pPr>
                  <a:defRPr sz="1788"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Sheet1!$B$1:$D$1</c:f>
              <c:strCache>
                <c:ptCount val="3"/>
                <c:pt idx="0">
                  <c:v>Total</c:v>
                </c:pt>
                <c:pt idx="1">
                  <c:v>Mulheres</c:v>
                </c:pt>
                <c:pt idx="2">
                  <c:v>Homens</c:v>
                </c:pt>
              </c:strCache>
            </c:strRef>
          </c:cat>
          <c:val>
            <c:numRef>
              <c:f>Sheet1!$B$4:$D$4</c:f>
              <c:numCache>
                <c:formatCode>0.0</c:formatCode>
                <c:ptCount val="3"/>
                <c:pt idx="0">
                  <c:v>11</c:v>
                </c:pt>
                <c:pt idx="1">
                  <c:v>12.6</c:v>
                </c:pt>
                <c:pt idx="2">
                  <c:v>8.6</c:v>
                </c:pt>
              </c:numCache>
            </c:numRef>
          </c:val>
        </c:ser>
        <c:dLbls>
          <c:showLegendKey val="0"/>
          <c:showVal val="0"/>
          <c:showCatName val="0"/>
          <c:showSerName val="0"/>
          <c:showPercent val="0"/>
          <c:showBubbleSize val="0"/>
        </c:dLbls>
        <c:gapWidth val="100"/>
        <c:axId val="513123888"/>
        <c:axId val="512312456"/>
      </c:barChart>
      <c:catAx>
        <c:axId val="513123888"/>
        <c:scaling>
          <c:orientation val="minMax"/>
        </c:scaling>
        <c:delete val="0"/>
        <c:axPos val="b"/>
        <c:numFmt formatCode="General" sourceLinked="1"/>
        <c:majorTickMark val="none"/>
        <c:minorTickMark val="none"/>
        <c:tickLblPos val="nextTo"/>
        <c:spPr>
          <a:ln w="3160">
            <a:solidFill>
              <a:srgbClr val="000000"/>
            </a:solidFill>
            <a:prstDash val="solid"/>
          </a:ln>
        </c:spPr>
        <c:txPr>
          <a:bodyPr rot="-60000000" spcFirstLastPara="1" vertOverflow="ellipsis" vert="horz" wrap="square" anchor="ctr" anchorCtr="1"/>
          <a:lstStyle/>
          <a:p>
            <a:pPr>
              <a:defRPr sz="1788" b="0" i="0" u="none" strike="noStrike" kern="1200" baseline="0">
                <a:solidFill>
                  <a:schemeClr val="tx1"/>
                </a:solidFill>
                <a:latin typeface="+mn-lt"/>
                <a:ea typeface="+mn-ea"/>
                <a:cs typeface="+mn-cs"/>
              </a:defRPr>
            </a:pPr>
            <a:endParaRPr lang="en-US"/>
          </a:p>
        </c:txPr>
        <c:crossAx val="512312456"/>
        <c:crosses val="autoZero"/>
        <c:auto val="1"/>
        <c:lblAlgn val="ctr"/>
        <c:lblOffset val="100"/>
        <c:noMultiLvlLbl val="0"/>
      </c:catAx>
      <c:valAx>
        <c:axId val="512312456"/>
        <c:scaling>
          <c:orientation val="minMax"/>
          <c:max val="30"/>
        </c:scaling>
        <c:delete val="1"/>
        <c:axPos val="l"/>
        <c:numFmt formatCode="0.0" sourceLinked="1"/>
        <c:majorTickMark val="out"/>
        <c:minorTickMark val="none"/>
        <c:tickLblPos val="nextTo"/>
        <c:crossAx val="513123888"/>
        <c:crosses val="autoZero"/>
        <c:crossBetween val="between"/>
      </c:valAx>
      <c:spPr>
        <a:noFill/>
        <a:ln w="25351">
          <a:noFill/>
        </a:ln>
      </c:spPr>
    </c:plotArea>
    <c:legend>
      <c:legendPos val="r"/>
      <c:layout>
        <c:manualLayout>
          <c:xMode val="edge"/>
          <c:yMode val="edge"/>
          <c:x val="0.32372090011094984"/>
          <c:y val="2.0202020202020204E-2"/>
          <c:w val="0.35069771306519643"/>
          <c:h val="6.3492063492063489E-2"/>
        </c:manualLayout>
      </c:layout>
      <c:overlay val="0"/>
      <c:spPr>
        <a:noFill/>
        <a:ln w="25271">
          <a:noFill/>
        </a:ln>
      </c:spPr>
      <c:txPr>
        <a:bodyPr rot="0" spcFirstLastPara="1" vertOverflow="ellipsis" vert="horz" wrap="square" anchor="ctr" anchorCtr="1"/>
        <a:lstStyle/>
        <a:p>
          <a:pPr>
            <a:defRPr sz="1788"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c:spPr>
  <c:txPr>
    <a:bodyPr/>
    <a:lstStyle/>
    <a:p>
      <a:pPr>
        <a:defRPr/>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9740840503897401"/>
          <c:y val="2.5727065849318213E-2"/>
          <c:w val="0.60259159496102599"/>
          <c:h val="0.94854586830136356"/>
        </c:manualLayout>
      </c:layout>
      <c:barChart>
        <c:barDir val="bar"/>
        <c:grouping val="clustered"/>
        <c:varyColors val="0"/>
        <c:ser>
          <c:idx val="0"/>
          <c:order val="0"/>
          <c:tx>
            <c:strRef>
              <c:f>Sheet1!$B$1</c:f>
              <c:strCache>
                <c:ptCount val="1"/>
                <c:pt idx="0">
                  <c:v>Homens</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Trabalho de escritório</c:v>
                </c:pt>
                <c:pt idx="1">
                  <c:v>Mão-de-obra não especializada</c:v>
                </c:pt>
                <c:pt idx="2">
                  <c:v>Mão-de-obra especializada</c:v>
                </c:pt>
                <c:pt idx="3">
                  <c:v>Profissional/técnico/gerente</c:v>
                </c:pt>
                <c:pt idx="4">
                  <c:v>Serviço domestico</c:v>
                </c:pt>
                <c:pt idx="5">
                  <c:v>Venda e serviços</c:v>
                </c:pt>
                <c:pt idx="6">
                  <c:v>Agricultura</c:v>
                </c:pt>
              </c:strCache>
            </c:strRef>
          </c:cat>
          <c:val>
            <c:numRef>
              <c:f>Sheet1!$B$2:$B$8</c:f>
              <c:numCache>
                <c:formatCode>General</c:formatCode>
                <c:ptCount val="7"/>
                <c:pt idx="0">
                  <c:v>1</c:v>
                </c:pt>
                <c:pt idx="1">
                  <c:v>2</c:v>
                </c:pt>
                <c:pt idx="2">
                  <c:v>28</c:v>
                </c:pt>
                <c:pt idx="3">
                  <c:v>8</c:v>
                </c:pt>
                <c:pt idx="4">
                  <c:v>6</c:v>
                </c:pt>
                <c:pt idx="5">
                  <c:v>26</c:v>
                </c:pt>
                <c:pt idx="6">
                  <c:v>30</c:v>
                </c:pt>
              </c:numCache>
            </c:numRef>
          </c:val>
        </c:ser>
        <c:ser>
          <c:idx val="1"/>
          <c:order val="1"/>
          <c:tx>
            <c:strRef>
              <c:f>Sheet1!$C$1</c:f>
              <c:strCache>
                <c:ptCount val="1"/>
                <c:pt idx="0">
                  <c:v>Mulheres</c:v>
                </c:pt>
              </c:strCache>
            </c:strRef>
          </c:tx>
          <c:spPr>
            <a:solidFill>
              <a:schemeClr val="bg2"/>
            </a:solidFill>
            <a:ln>
              <a:noFill/>
            </a:ln>
            <a:effectLst/>
            <a:scene3d>
              <a:camera prst="orthographicFront"/>
              <a:lightRig rig="threePt" dir="t">
                <a:rot lat="0" lon="0" rev="1200000"/>
              </a:lightRig>
            </a:scene3d>
            <a:sp3d>
              <a:bevelT w="63500" h="25400"/>
            </a:sp3d>
          </c:spPr>
          <c:invertIfNegative val="0"/>
          <c:dPt>
            <c:idx val="3"/>
            <c:invertIfNegative val="0"/>
            <c:bubble3D val="0"/>
            <c:spPr>
              <a:solidFill>
                <a:schemeClr val="bg2"/>
              </a:solidFill>
              <a:ln>
                <a:noFill/>
              </a:ln>
              <a:effectLst/>
              <a:scene3d>
                <a:camera prst="orthographicFront"/>
                <a:lightRig rig="threePt" dir="t">
                  <a:rot lat="0" lon="0" rev="1200000"/>
                </a:lightRig>
              </a:scene3d>
              <a:sp3d>
                <a:bevelT w="63500" h="25400"/>
              </a:sp3d>
            </c:spPr>
          </c:dPt>
          <c:dPt>
            <c:idx val="5"/>
            <c:invertIfNegative val="0"/>
            <c:bubble3D val="0"/>
            <c:spPr>
              <a:solidFill>
                <a:schemeClr val="bg2"/>
              </a:solidFill>
              <a:ln>
                <a:noFill/>
              </a:ln>
              <a:effectLst/>
              <a:scene3d>
                <a:camera prst="orthographicFront"/>
                <a:lightRig rig="threePt" dir="t">
                  <a:rot lat="0" lon="0" rev="1200000"/>
                </a:lightRig>
              </a:scene3d>
              <a:sp3d>
                <a:bevelT w="63500" h="25400"/>
              </a:sp3d>
            </c:spPr>
          </c:dPt>
          <c:dPt>
            <c:idx val="6"/>
            <c:invertIfNegative val="0"/>
            <c:bubble3D val="0"/>
            <c:spPr>
              <a:solidFill>
                <a:schemeClr val="bg2"/>
              </a:solidFill>
              <a:ln>
                <a:noFill/>
              </a:ln>
              <a:effectLst/>
              <a:scene3d>
                <a:camera prst="orthographicFront"/>
                <a:lightRig rig="threePt" dir="t">
                  <a:rot lat="0" lon="0" rev="1200000"/>
                </a:lightRig>
              </a:scene3d>
              <a:sp3d>
                <a:bevelT w="63500" h="25400"/>
              </a:sp3d>
            </c:spPr>
          </c:dPt>
          <c:dLbls>
            <c:dLbl>
              <c:idx val="0"/>
              <c:tx>
                <c:rich>
                  <a:bodyPr/>
                  <a:lstStyle/>
                  <a:p>
                    <a:r>
                      <a:rPr lang="en-US" smtClean="0"/>
                      <a:t>&lt;1</a:t>
                    </a:r>
                    <a:endParaRPr lang="en-US"/>
                  </a:p>
                </c:rich>
              </c:tx>
              <c:dLblPos val="outEnd"/>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Trabalho de escritório</c:v>
                </c:pt>
                <c:pt idx="1">
                  <c:v>Mão-de-obra não especializada</c:v>
                </c:pt>
                <c:pt idx="2">
                  <c:v>Mão-de-obra especializada</c:v>
                </c:pt>
                <c:pt idx="3">
                  <c:v>Profissional/técnico/gerente</c:v>
                </c:pt>
                <c:pt idx="4">
                  <c:v>Serviço domestico</c:v>
                </c:pt>
                <c:pt idx="5">
                  <c:v>Venda e serviços</c:v>
                </c:pt>
                <c:pt idx="6">
                  <c:v>Agricultura</c:v>
                </c:pt>
              </c:strCache>
            </c:strRef>
          </c:cat>
          <c:val>
            <c:numRef>
              <c:f>Sheet1!$C$2:$C$8</c:f>
              <c:numCache>
                <c:formatCode>General</c:formatCode>
                <c:ptCount val="7"/>
                <c:pt idx="0">
                  <c:v>0.4</c:v>
                </c:pt>
                <c:pt idx="1">
                  <c:v>1</c:v>
                </c:pt>
                <c:pt idx="2">
                  <c:v>5</c:v>
                </c:pt>
                <c:pt idx="3">
                  <c:v>5</c:v>
                </c:pt>
                <c:pt idx="4">
                  <c:v>7</c:v>
                </c:pt>
                <c:pt idx="5">
                  <c:v>35</c:v>
                </c:pt>
                <c:pt idx="6">
                  <c:v>47</c:v>
                </c:pt>
              </c:numCache>
            </c:numRef>
          </c:val>
        </c:ser>
        <c:dLbls>
          <c:dLblPos val="outEnd"/>
          <c:showLegendKey val="0"/>
          <c:showVal val="1"/>
          <c:showCatName val="0"/>
          <c:showSerName val="0"/>
          <c:showPercent val="0"/>
          <c:showBubbleSize val="0"/>
        </c:dLbls>
        <c:gapWidth val="120"/>
        <c:axId val="409010640"/>
        <c:axId val="409011032"/>
      </c:barChart>
      <c:catAx>
        <c:axId val="409010640"/>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09011032"/>
        <c:crosses val="autoZero"/>
        <c:auto val="1"/>
        <c:lblAlgn val="ctr"/>
        <c:lblOffset val="100"/>
        <c:noMultiLvlLbl val="0"/>
      </c:catAx>
      <c:valAx>
        <c:axId val="409011032"/>
        <c:scaling>
          <c:orientation val="minMax"/>
          <c:max val="100"/>
        </c:scaling>
        <c:delete val="1"/>
        <c:axPos val="b"/>
        <c:majorGridlines>
          <c:spPr>
            <a:ln w="9525" cap="flat" cmpd="sng" algn="ctr">
              <a:noFill/>
              <a:round/>
            </a:ln>
            <a:effectLst/>
          </c:spPr>
        </c:majorGridlines>
        <c:numFmt formatCode="General" sourceLinked="1"/>
        <c:majorTickMark val="out"/>
        <c:minorTickMark val="none"/>
        <c:tickLblPos val="nextTo"/>
        <c:crossAx val="409010640"/>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246088279758001E-3"/>
          <c:y val="0.10728455546042497"/>
          <c:w val="0.96609767630755461"/>
          <c:h val="0.76216219670392149"/>
        </c:manualLayout>
      </c:layout>
      <c:lineChart>
        <c:grouping val="standard"/>
        <c:varyColors val="0"/>
        <c:ser>
          <c:idx val="0"/>
          <c:order val="0"/>
          <c:tx>
            <c:strRef>
              <c:f>Sheet1!$B$1</c:f>
              <c:strCache>
                <c:ptCount val="1"/>
                <c:pt idx="0">
                  <c:v>Mulheres</c:v>
                </c:pt>
              </c:strCache>
            </c:strRef>
          </c:tx>
          <c:spPr>
            <a:ln w="63488" cap="rnd">
              <a:solidFill>
                <a:srgbClr val="D9A928"/>
              </a:solidFill>
              <a:round/>
            </a:ln>
            <a:effectLst/>
          </c:spPr>
          <c:marker>
            <c:symbol val="circle"/>
            <c:size val="9"/>
            <c:spPr>
              <a:solidFill>
                <a:srgbClr val="D9A928"/>
              </a:solidFill>
              <a:ln w="8401">
                <a:solidFill>
                  <a:srgbClr val="D9A928"/>
                </a:solidFill>
              </a:ln>
              <a:effectLst/>
              <a:scene3d>
                <a:camera prst="orthographicFront"/>
                <a:lightRig rig="threePt" dir="t">
                  <a:rot lat="0" lon="0" rev="1200000"/>
                </a:lightRig>
              </a:scene3d>
              <a:sp3d/>
            </c:spPr>
          </c:marker>
          <c:dLbls>
            <c:dLbl>
              <c:idx val="0"/>
              <c:layout/>
              <c:tx>
                <c:rich>
                  <a:bodyPr/>
                  <a:lstStyle/>
                  <a:p>
                    <a:r>
                      <a:rPr lang="en-US" smtClean="0"/>
                      <a:t>6,5</a:t>
                    </a:r>
                    <a:endParaRPr lang="en-US" dirty="0"/>
                  </a:p>
                </c:rich>
              </c:tx>
              <c:dLblPos val="t"/>
              <c:showLegendKey val="0"/>
              <c:showVal val="0"/>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smtClean="0"/>
                      <a:t>13,3</a:t>
                    </a:r>
                    <a:endParaRPr lang="en-US" dirty="0"/>
                  </a:p>
                </c:rich>
              </c:tx>
              <c:dLblPos val="t"/>
              <c:showLegendKey val="0"/>
              <c:showVal val="0"/>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smtClean="0"/>
                      <a:t>16,2</a:t>
                    </a:r>
                    <a:endParaRPr lang="en-US" dirty="0"/>
                  </a:p>
                </c:rich>
              </c:tx>
              <c:dLblPos val="t"/>
              <c:showLegendKey val="0"/>
              <c:showVal val="0"/>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smtClean="0"/>
                      <a:t>21,6</a:t>
                    </a:r>
                    <a:endParaRPr lang="en-US" dirty="0"/>
                  </a:p>
                </c:rich>
              </c:tx>
              <c:dLblPos val="t"/>
              <c:showLegendKey val="0"/>
              <c:showVal val="0"/>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smtClean="0"/>
                      <a:t>23,4</a:t>
                    </a:r>
                    <a:endParaRPr lang="en-US" dirty="0"/>
                  </a:p>
                </c:rich>
              </c:tx>
              <c:dLblPos val="t"/>
              <c:showLegendKey val="0"/>
              <c:showVal val="0"/>
              <c:showCatName val="0"/>
              <c:showSerName val="0"/>
              <c:showPercent val="0"/>
              <c:showBubbleSize val="0"/>
              <c:extLst>
                <c:ext xmlns:c15="http://schemas.microsoft.com/office/drawing/2012/chart" uri="{CE6537A1-D6FC-4f65-9D91-7224C49458BB}">
                  <c15:layout/>
                </c:ext>
              </c:extLst>
            </c:dLbl>
            <c:dLbl>
              <c:idx val="5"/>
              <c:layout/>
              <c:tx>
                <c:rich>
                  <a:bodyPr/>
                  <a:lstStyle/>
                  <a:p>
                    <a:r>
                      <a:rPr lang="en-US" smtClean="0"/>
                      <a:t>18,7</a:t>
                    </a:r>
                    <a:endParaRPr lang="en-US" dirty="0"/>
                  </a:p>
                </c:rich>
              </c:tx>
              <c:dLblPos val="t"/>
              <c:showLegendKey val="0"/>
              <c:showVal val="0"/>
              <c:showCatName val="0"/>
              <c:showSerName val="0"/>
              <c:showPercent val="0"/>
              <c:showBubbleSize val="0"/>
              <c:extLst>
                <c:ext xmlns:c15="http://schemas.microsoft.com/office/drawing/2012/chart" uri="{CE6537A1-D6FC-4f65-9D91-7224C49458BB}">
                  <c15:layout/>
                </c:ext>
              </c:extLst>
            </c:dLbl>
            <c:dLbl>
              <c:idx val="6"/>
              <c:layout/>
              <c:tx>
                <c:rich>
                  <a:bodyPr/>
                  <a:lstStyle/>
                  <a:p>
                    <a:r>
                      <a:rPr lang="en-US" smtClean="0"/>
                      <a:t>16,9</a:t>
                    </a:r>
                    <a:endParaRPr lang="en-US" dirty="0"/>
                  </a:p>
                </c:rich>
              </c:tx>
              <c:dLblPos val="t"/>
              <c:showLegendKey val="0"/>
              <c:showVal val="0"/>
              <c:showCatName val="0"/>
              <c:showSerName val="0"/>
              <c:showPercent val="0"/>
              <c:showBubbleSize val="0"/>
              <c:extLst>
                <c:ext xmlns:c15="http://schemas.microsoft.com/office/drawing/2012/chart" uri="{CE6537A1-D6FC-4f65-9D91-7224C49458BB}">
                  <c15:layout/>
                </c:ext>
              </c:extLst>
            </c:dLbl>
            <c:dLbl>
              <c:idx val="7"/>
              <c:layout/>
              <c:tx>
                <c:rich>
                  <a:bodyPr/>
                  <a:lstStyle/>
                  <a:p>
                    <a:r>
                      <a:rPr lang="en-US" smtClean="0"/>
                      <a:t>12,6</a:t>
                    </a:r>
                    <a:endParaRPr lang="en-US"/>
                  </a:p>
                </c:rich>
              </c:tx>
              <c:dLblPos val="t"/>
              <c:showLegendKey val="0"/>
              <c:showVal val="0"/>
              <c:showCatName val="0"/>
              <c:showSerName val="0"/>
              <c:showPercent val="0"/>
              <c:showBubbleSize val="0"/>
              <c:extLst>
                <c:ext xmlns:c15="http://schemas.microsoft.com/office/drawing/2012/chart" uri="{CE6537A1-D6FC-4f65-9D91-7224C49458BB}">
                  <c15:layout/>
                </c:ext>
              </c:extLst>
            </c:dLbl>
            <c:numFmt formatCode="#,##0" sourceLinked="0"/>
            <c:spPr>
              <a:noFill/>
              <a:ln w="25287">
                <a:noFill/>
              </a:ln>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Sheet1!$A$2:$A$9</c:f>
              <c:strCache>
                <c:ptCount val="8"/>
                <c:pt idx="0">
                  <c:v>15-19</c:v>
                </c:pt>
                <c:pt idx="1">
                  <c:v>20-24</c:v>
                </c:pt>
                <c:pt idx="2">
                  <c:v>25-29</c:v>
                </c:pt>
                <c:pt idx="3">
                  <c:v>30-34</c:v>
                </c:pt>
                <c:pt idx="4">
                  <c:v>35-39</c:v>
                </c:pt>
                <c:pt idx="5">
                  <c:v>40-44</c:v>
                </c:pt>
                <c:pt idx="6">
                  <c:v>45-49</c:v>
                </c:pt>
                <c:pt idx="7">
                  <c:v>50-59</c:v>
                </c:pt>
              </c:strCache>
            </c:strRef>
          </c:cat>
          <c:val>
            <c:numRef>
              <c:f>Sheet1!$B$2:$B$9</c:f>
              <c:numCache>
                <c:formatCode>0.0</c:formatCode>
                <c:ptCount val="8"/>
                <c:pt idx="0">
                  <c:v>6.5</c:v>
                </c:pt>
                <c:pt idx="1">
                  <c:v>13.3</c:v>
                </c:pt>
                <c:pt idx="2">
                  <c:v>16.2</c:v>
                </c:pt>
                <c:pt idx="3">
                  <c:v>21.6</c:v>
                </c:pt>
                <c:pt idx="4">
                  <c:v>23.4</c:v>
                </c:pt>
                <c:pt idx="5">
                  <c:v>18.7</c:v>
                </c:pt>
                <c:pt idx="6">
                  <c:v>16.899999999999999</c:v>
                </c:pt>
                <c:pt idx="7">
                  <c:v>12.6</c:v>
                </c:pt>
              </c:numCache>
            </c:numRef>
          </c:val>
          <c:smooth val="0"/>
        </c:ser>
        <c:ser>
          <c:idx val="1"/>
          <c:order val="1"/>
          <c:tx>
            <c:strRef>
              <c:f>Sheet1!$C$1</c:f>
              <c:strCache>
                <c:ptCount val="1"/>
                <c:pt idx="0">
                  <c:v>Homens</c:v>
                </c:pt>
              </c:strCache>
            </c:strRef>
          </c:tx>
          <c:spPr>
            <a:ln w="63488" cap="rnd">
              <a:solidFill>
                <a:srgbClr val="BB141A"/>
              </a:solidFill>
              <a:round/>
            </a:ln>
            <a:effectLst/>
          </c:spPr>
          <c:marker>
            <c:symbol val="square"/>
            <c:size val="9"/>
            <c:spPr>
              <a:solidFill>
                <a:srgbClr val="BB141A"/>
              </a:solidFill>
              <a:ln w="8401">
                <a:solidFill>
                  <a:srgbClr val="BB141A"/>
                </a:solidFill>
              </a:ln>
              <a:effectLst/>
              <a:scene3d>
                <a:camera prst="orthographicFront"/>
                <a:lightRig rig="threePt" dir="t">
                  <a:rot lat="0" lon="0" rev="1200000"/>
                </a:lightRig>
              </a:scene3d>
              <a:sp3d/>
            </c:spPr>
          </c:marker>
          <c:dLbls>
            <c:dLbl>
              <c:idx val="0"/>
              <c:layout>
                <c:manualLayout>
                  <c:x val="-3.8987284985826431E-2"/>
                  <c:y val="2.5694134204788378E-2"/>
                </c:manualLayout>
              </c:layout>
              <c:tx>
                <c:rich>
                  <a:bodyPr/>
                  <a:lstStyle/>
                  <a:p>
                    <a:r>
                      <a:rPr lang="en-US" smtClean="0"/>
                      <a:t>1,5</a:t>
                    </a:r>
                    <a:endParaRPr lang="en-US"/>
                  </a:p>
                </c:rich>
              </c:tx>
              <c:dLblPos val="r"/>
              <c:showLegendKey val="0"/>
              <c:showVal val="0"/>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smtClean="0"/>
                      <a:t>5,3</a:t>
                    </a:r>
                    <a:endParaRPr lang="en-US" dirty="0"/>
                  </a:p>
                </c:rich>
              </c:tx>
              <c:dLblPos val="b"/>
              <c:showLegendKey val="0"/>
              <c:showVal val="0"/>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smtClean="0"/>
                      <a:t>13,7</a:t>
                    </a:r>
                    <a:endParaRPr lang="en-US" dirty="0"/>
                  </a:p>
                </c:rich>
              </c:tx>
              <c:dLblPos val="b"/>
              <c:showLegendKey val="0"/>
              <c:showVal val="0"/>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smtClean="0"/>
                      <a:t>15,0</a:t>
                    </a:r>
                    <a:endParaRPr lang="en-US"/>
                  </a:p>
                </c:rich>
              </c:tx>
              <c:dLblPos val="b"/>
              <c:showLegendKey val="0"/>
              <c:showVal val="0"/>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smtClean="0"/>
                      <a:t>17,5</a:t>
                    </a:r>
                    <a:endParaRPr lang="en-US" dirty="0"/>
                  </a:p>
                </c:rich>
              </c:tx>
              <c:dLblPos val="b"/>
              <c:showLegendKey val="0"/>
              <c:showVal val="0"/>
              <c:showCatName val="0"/>
              <c:showSerName val="0"/>
              <c:showPercent val="0"/>
              <c:showBubbleSize val="0"/>
              <c:extLst>
                <c:ext xmlns:c15="http://schemas.microsoft.com/office/drawing/2012/chart" uri="{CE6537A1-D6FC-4f65-9D91-7224C49458BB}">
                  <c15:layout/>
                </c:ext>
              </c:extLst>
            </c:dLbl>
            <c:dLbl>
              <c:idx val="5"/>
              <c:layout/>
              <c:tx>
                <c:rich>
                  <a:bodyPr/>
                  <a:lstStyle/>
                  <a:p>
                    <a:r>
                      <a:rPr lang="en-US" smtClean="0"/>
                      <a:t>16,9</a:t>
                    </a:r>
                    <a:endParaRPr lang="en-US" dirty="0"/>
                  </a:p>
                </c:rich>
              </c:tx>
              <c:dLblPos val="b"/>
              <c:showLegendKey val="0"/>
              <c:showVal val="0"/>
              <c:showCatName val="0"/>
              <c:showSerName val="0"/>
              <c:showPercent val="0"/>
              <c:showBubbleSize val="0"/>
              <c:extLst>
                <c:ext xmlns:c15="http://schemas.microsoft.com/office/drawing/2012/chart" uri="{CE6537A1-D6FC-4f65-9D91-7224C49458BB}">
                  <c15:layout/>
                </c:ext>
              </c:extLst>
            </c:dLbl>
            <c:dLbl>
              <c:idx val="6"/>
              <c:layout/>
              <c:tx>
                <c:rich>
                  <a:bodyPr/>
                  <a:lstStyle/>
                  <a:p>
                    <a:r>
                      <a:rPr lang="en-US" smtClean="0"/>
                      <a:t>13,5</a:t>
                    </a:r>
                    <a:endParaRPr lang="en-US" dirty="0"/>
                  </a:p>
                </c:rich>
              </c:tx>
              <c:dLblPos val="b"/>
              <c:showLegendKey val="0"/>
              <c:showVal val="0"/>
              <c:showCatName val="0"/>
              <c:showSerName val="0"/>
              <c:showPercent val="0"/>
              <c:showBubbleSize val="0"/>
              <c:extLst>
                <c:ext xmlns:c15="http://schemas.microsoft.com/office/drawing/2012/chart" uri="{CE6537A1-D6FC-4f65-9D91-7224C49458BB}">
                  <c15:layout/>
                </c:ext>
              </c:extLst>
            </c:dLbl>
            <c:dLbl>
              <c:idx val="7"/>
              <c:layout/>
              <c:tx>
                <c:rich>
                  <a:bodyPr/>
                  <a:lstStyle/>
                  <a:p>
                    <a:r>
                      <a:rPr lang="en-US" smtClean="0"/>
                      <a:t>11,2</a:t>
                    </a:r>
                    <a:endParaRPr lang="en-US" dirty="0"/>
                  </a:p>
                </c:rich>
              </c:tx>
              <c:dLblPos val="b"/>
              <c:showLegendKey val="0"/>
              <c:showVal val="0"/>
              <c:showCatName val="0"/>
              <c:showSerName val="0"/>
              <c:showPercent val="0"/>
              <c:showBubbleSize val="0"/>
              <c:extLst>
                <c:ext xmlns:c15="http://schemas.microsoft.com/office/drawing/2012/chart" uri="{CE6537A1-D6FC-4f65-9D91-7224C49458BB}">
                  <c15:layout/>
                </c:ext>
              </c:extLst>
            </c:dLbl>
            <c:numFmt formatCode="#,##0" sourceLinked="0"/>
            <c:spPr>
              <a:noFill/>
              <a:ln w="25287">
                <a:noFill/>
              </a:ln>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Sheet1!$A$2:$A$9</c:f>
              <c:strCache>
                <c:ptCount val="8"/>
                <c:pt idx="0">
                  <c:v>15-19</c:v>
                </c:pt>
                <c:pt idx="1">
                  <c:v>20-24</c:v>
                </c:pt>
                <c:pt idx="2">
                  <c:v>25-29</c:v>
                </c:pt>
                <c:pt idx="3">
                  <c:v>30-34</c:v>
                </c:pt>
                <c:pt idx="4">
                  <c:v>35-39</c:v>
                </c:pt>
                <c:pt idx="5">
                  <c:v>40-44</c:v>
                </c:pt>
                <c:pt idx="6">
                  <c:v>45-49</c:v>
                </c:pt>
                <c:pt idx="7">
                  <c:v>50-59</c:v>
                </c:pt>
              </c:strCache>
            </c:strRef>
          </c:cat>
          <c:val>
            <c:numRef>
              <c:f>Sheet1!$C$2:$C$9</c:f>
              <c:numCache>
                <c:formatCode>0.0</c:formatCode>
                <c:ptCount val="8"/>
                <c:pt idx="0">
                  <c:v>1.5</c:v>
                </c:pt>
                <c:pt idx="1">
                  <c:v>5.3</c:v>
                </c:pt>
                <c:pt idx="2">
                  <c:v>13.7</c:v>
                </c:pt>
                <c:pt idx="3">
                  <c:v>15</c:v>
                </c:pt>
                <c:pt idx="4">
                  <c:v>17.5</c:v>
                </c:pt>
                <c:pt idx="5">
                  <c:v>16.899999999999999</c:v>
                </c:pt>
                <c:pt idx="6">
                  <c:v>13.5</c:v>
                </c:pt>
                <c:pt idx="7">
                  <c:v>11.2</c:v>
                </c:pt>
              </c:numCache>
            </c:numRef>
          </c:val>
          <c:smooth val="0"/>
        </c:ser>
        <c:dLbls>
          <c:showLegendKey val="0"/>
          <c:showVal val="0"/>
          <c:showCatName val="0"/>
          <c:showSerName val="0"/>
          <c:showPercent val="0"/>
          <c:showBubbleSize val="0"/>
        </c:dLbls>
        <c:marker val="1"/>
        <c:smooth val="0"/>
        <c:axId val="512313240"/>
        <c:axId val="512313632"/>
      </c:lineChart>
      <c:catAx>
        <c:axId val="512313240"/>
        <c:scaling>
          <c:orientation val="minMax"/>
        </c:scaling>
        <c:delete val="0"/>
        <c:axPos val="b"/>
        <c:title>
          <c:tx>
            <c:rich>
              <a:bodyPr/>
              <a:lstStyle/>
              <a:p>
                <a:pPr>
                  <a:defRPr sz="1800" b="1" i="0" u="none" strike="noStrike" baseline="0">
                    <a:solidFill>
                      <a:srgbClr val="000000"/>
                    </a:solidFill>
                    <a:latin typeface="Calibri"/>
                    <a:ea typeface="Calibri"/>
                    <a:cs typeface="Calibri"/>
                  </a:defRPr>
                </a:pPr>
                <a:r>
                  <a:rPr lang="en-US"/>
                  <a:t>Idade</a:t>
                </a:r>
              </a:p>
            </c:rich>
          </c:tx>
          <c:layout/>
          <c:overlay val="0"/>
          <c:spPr>
            <a:noFill/>
            <a:ln w="25287">
              <a:noFill/>
            </a:ln>
          </c:spPr>
        </c:title>
        <c:numFmt formatCode="General" sourceLinked="1"/>
        <c:majorTickMark val="none"/>
        <c:minorTickMark val="none"/>
        <c:tickLblPos val="nextTo"/>
        <c:spPr>
          <a:ln w="3159">
            <a:solidFill>
              <a:srgbClr val="000000"/>
            </a:solidFill>
            <a:prstDash val="solid"/>
          </a:ln>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2313632"/>
        <c:crosses val="autoZero"/>
        <c:auto val="1"/>
        <c:lblAlgn val="ctr"/>
        <c:lblOffset val="100"/>
        <c:noMultiLvlLbl val="0"/>
      </c:catAx>
      <c:valAx>
        <c:axId val="512313632"/>
        <c:scaling>
          <c:orientation val="minMax"/>
          <c:max val="30"/>
          <c:min val="0"/>
        </c:scaling>
        <c:delete val="1"/>
        <c:axPos val="l"/>
        <c:numFmt formatCode="0.0" sourceLinked="1"/>
        <c:majorTickMark val="out"/>
        <c:minorTickMark val="none"/>
        <c:tickLblPos val="nextTo"/>
        <c:crossAx val="512313240"/>
        <c:crosses val="autoZero"/>
        <c:crossBetween val="between"/>
      </c:valAx>
      <c:spPr>
        <a:noFill/>
        <a:ln w="25395">
          <a:noFill/>
        </a:ln>
      </c:spPr>
    </c:plotArea>
    <c:plotVisOnly val="1"/>
    <c:dispBlanksAs val="gap"/>
    <c:showDLblsOverMax val="0"/>
  </c:chart>
  <c:spPr>
    <a:noFill/>
    <a:ln>
      <a:noFill/>
    </a:ln>
  </c:spPr>
  <c:txPr>
    <a:bodyPr/>
    <a:lstStyle/>
    <a:p>
      <a:pPr>
        <a:defRPr>
          <a:solidFill>
            <a:schemeClr val="tx1"/>
          </a:solidFill>
        </a:defRPr>
      </a:pPr>
      <a:endParaRPr lang="en-US"/>
    </a:p>
  </c:txPr>
  <c:externalData r:id="rId1">
    <c:autoUpdate val="0"/>
  </c:externalData>
  <c:userShapes r:id="rId2"/>
</c:chartSpace>
</file>

<file path=ppt/charts/chart8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
          <c:y val="1.8103139765072594E-3"/>
          <c:w val="0.96609767630755461"/>
          <c:h val="0.72281395763212253"/>
        </c:manualLayout>
      </c:layout>
      <c:lineChart>
        <c:grouping val="standard"/>
        <c:varyColors val="0"/>
        <c:ser>
          <c:idx val="0"/>
          <c:order val="0"/>
          <c:tx>
            <c:strRef>
              <c:f>Sheet1!$B$1</c:f>
              <c:strCache>
                <c:ptCount val="1"/>
                <c:pt idx="0">
                  <c:v>INSIDA 2009</c:v>
                </c:pt>
              </c:strCache>
            </c:strRef>
          </c:tx>
          <c:spPr>
            <a:ln w="63471" cap="rnd">
              <a:solidFill>
                <a:srgbClr val="2DB34B"/>
              </a:solidFill>
              <a:round/>
            </a:ln>
            <a:effectLst/>
          </c:spPr>
          <c:marker>
            <c:symbol val="circle"/>
            <c:size val="11"/>
            <c:spPr>
              <a:solidFill>
                <a:srgbClr val="2DB34B"/>
              </a:solidFill>
              <a:ln w="9476">
                <a:solidFill>
                  <a:srgbClr val="2DB34B"/>
                </a:solidFill>
              </a:ln>
              <a:effectLst/>
              <a:scene3d>
                <a:camera prst="orthographicFront"/>
                <a:lightRig rig="threePt" dir="t">
                  <a:rot lat="0" lon="0" rev="1200000"/>
                </a:lightRig>
              </a:scene3d>
              <a:sp3d/>
            </c:spPr>
          </c:marker>
          <c:dLbls>
            <c:dLbl>
              <c:idx val="0"/>
              <c:layout>
                <c:manualLayout>
                  <c:x val="-4.5509538496188176E-2"/>
                  <c:y val="-5.3910656128084884E-2"/>
                </c:manualLayout>
              </c:layout>
              <c:tx>
                <c:rich>
                  <a:bodyPr/>
                  <a:lstStyle/>
                  <a:p>
                    <a:r>
                      <a:rPr lang="en-US" dirty="0" smtClean="0"/>
                      <a:t>7,1</a:t>
                    </a:r>
                    <a:endParaRPr lang="en-US" dirty="0"/>
                  </a:p>
                </c:rich>
              </c:tx>
              <c:dLblPos val="r"/>
              <c:showLegendKey val="0"/>
              <c:showVal val="0"/>
              <c:showCatName val="0"/>
              <c:showSerName val="0"/>
              <c:showPercent val="0"/>
              <c:showBubbleSize val="0"/>
              <c:extLst>
                <c:ext xmlns:c15="http://schemas.microsoft.com/office/drawing/2012/chart" uri="{CE6537A1-D6FC-4f65-9D91-7224C49458BB}">
                  <c15:layout/>
                </c:ext>
              </c:extLst>
            </c:dLbl>
            <c:dLbl>
              <c:idx val="1"/>
              <c:layout>
                <c:manualLayout>
                  <c:x val="-4.6376453879227911E-2"/>
                  <c:y val="-5.3910656128084794E-2"/>
                </c:manualLayout>
              </c:layout>
              <c:tx>
                <c:rich>
                  <a:bodyPr/>
                  <a:lstStyle/>
                  <a:p>
                    <a:r>
                      <a:rPr lang="en-US" dirty="0" smtClean="0"/>
                      <a:t>14,5</a:t>
                    </a:r>
                    <a:endParaRPr lang="en-US" dirty="0"/>
                  </a:p>
                </c:rich>
              </c:tx>
              <c:dLblPos val="r"/>
              <c:showLegendKey val="0"/>
              <c:showVal val="0"/>
              <c:showCatName val="0"/>
              <c:showSerName val="0"/>
              <c:showPercent val="0"/>
              <c:showBubbleSize val="0"/>
              <c:extLst>
                <c:ext xmlns:c15="http://schemas.microsoft.com/office/drawing/2012/chart" uri="{CE6537A1-D6FC-4f65-9D91-7224C49458BB}">
                  <c15:layout/>
                </c:ext>
              </c:extLst>
            </c:dLbl>
            <c:dLbl>
              <c:idx val="2"/>
              <c:layout>
                <c:manualLayout>
                  <c:x val="-4.1753066967999852E-2"/>
                  <c:y val="-6.3500108636415725E-2"/>
                </c:manualLayout>
              </c:layout>
              <c:tx>
                <c:rich>
                  <a:bodyPr/>
                  <a:lstStyle/>
                  <a:p>
                    <a:r>
                      <a:rPr lang="en-US" dirty="0" smtClean="0"/>
                      <a:t>16,8</a:t>
                    </a:r>
                    <a:endParaRPr lang="en-US" dirty="0"/>
                  </a:p>
                </c:rich>
              </c:tx>
              <c:dLblPos val="r"/>
              <c:showLegendKey val="0"/>
              <c:showVal val="0"/>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smtClean="0"/>
                      <a:t>15,4</a:t>
                    </a:r>
                    <a:endParaRPr lang="en-US" dirty="0"/>
                  </a:p>
                </c:rich>
              </c:tx>
              <c:dLblPos val="t"/>
              <c:showLegendKey val="0"/>
              <c:showVal val="0"/>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smtClean="0"/>
                      <a:t>13,3</a:t>
                    </a:r>
                    <a:endParaRPr lang="en-US" dirty="0"/>
                  </a:p>
                </c:rich>
              </c:tx>
              <c:dLblPos val="t"/>
              <c:showLegendKey val="0"/>
              <c:showVal val="0"/>
              <c:showCatName val="0"/>
              <c:showSerName val="0"/>
              <c:showPercent val="0"/>
              <c:showBubbleSize val="0"/>
              <c:extLst>
                <c:ext xmlns:c15="http://schemas.microsoft.com/office/drawing/2012/chart" uri="{CE6537A1-D6FC-4f65-9D91-7224C49458BB}">
                  <c15:layout/>
                </c:ext>
              </c:extLst>
            </c:dLbl>
            <c:dLbl>
              <c:idx val="5"/>
              <c:layout/>
              <c:tx>
                <c:rich>
                  <a:bodyPr/>
                  <a:lstStyle/>
                  <a:p>
                    <a:r>
                      <a:rPr lang="en-US" smtClean="0"/>
                      <a:t>13,1</a:t>
                    </a:r>
                    <a:endParaRPr lang="en-US" dirty="0"/>
                  </a:p>
                </c:rich>
              </c:tx>
              <c:dLblPos val="t"/>
              <c:showLegendKey val="0"/>
              <c:showVal val="0"/>
              <c:showCatName val="0"/>
              <c:showSerName val="0"/>
              <c:showPercent val="0"/>
              <c:showBubbleSize val="0"/>
              <c:extLst>
                <c:ext xmlns:c15="http://schemas.microsoft.com/office/drawing/2012/chart" uri="{CE6537A1-D6FC-4f65-9D91-7224C49458BB}">
                  <c15:layout/>
                </c:ext>
              </c:extLst>
            </c:dLbl>
            <c:dLbl>
              <c:idx val="6"/>
              <c:layout/>
              <c:tx>
                <c:rich>
                  <a:bodyPr/>
                  <a:lstStyle/>
                  <a:p>
                    <a:r>
                      <a:rPr lang="en-US" smtClean="0"/>
                      <a:t>10,2</a:t>
                    </a:r>
                    <a:endParaRPr lang="en-US" dirty="0"/>
                  </a:p>
                </c:rich>
              </c:tx>
              <c:dLblPos val="t"/>
              <c:showLegendKey val="0"/>
              <c:showVal val="0"/>
              <c:showCatName val="0"/>
              <c:showSerName val="0"/>
              <c:showPercent val="0"/>
              <c:showBubbleSize val="0"/>
              <c:extLst>
                <c:ext xmlns:c15="http://schemas.microsoft.com/office/drawing/2012/chart" uri="{CE6537A1-D6FC-4f65-9D91-7224C49458BB}">
                  <c15:layout/>
                </c:ext>
              </c:extLst>
            </c:dLbl>
            <c:spPr>
              <a:noFill/>
              <a:ln w="25388">
                <a:noFill/>
              </a:ln>
            </c:spPr>
            <c:txPr>
              <a:bodyPr wrap="square" lIns="38100" tIns="19050" rIns="38100" bIns="19050" anchor="ctr">
                <a:spAutoFit/>
              </a:bodyPr>
              <a:lstStyle/>
              <a:p>
                <a:pPr>
                  <a:defRPr sz="1799" b="1"/>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15-19</c:v>
                </c:pt>
                <c:pt idx="1">
                  <c:v>20-24</c:v>
                </c:pt>
                <c:pt idx="2">
                  <c:v>25-29</c:v>
                </c:pt>
                <c:pt idx="3">
                  <c:v>30-34</c:v>
                </c:pt>
                <c:pt idx="4">
                  <c:v>35-39</c:v>
                </c:pt>
                <c:pt idx="5">
                  <c:v>40-44</c:v>
                </c:pt>
                <c:pt idx="6">
                  <c:v>45-49</c:v>
                </c:pt>
              </c:strCache>
            </c:strRef>
          </c:cat>
          <c:val>
            <c:numRef>
              <c:f>Sheet1!$B$2:$B$8</c:f>
              <c:numCache>
                <c:formatCode>0.0</c:formatCode>
                <c:ptCount val="7"/>
                <c:pt idx="0">
                  <c:v>7.1</c:v>
                </c:pt>
                <c:pt idx="1">
                  <c:v>14.5</c:v>
                </c:pt>
                <c:pt idx="2">
                  <c:v>16.8</c:v>
                </c:pt>
                <c:pt idx="3">
                  <c:v>15.4</c:v>
                </c:pt>
                <c:pt idx="4">
                  <c:v>13.3</c:v>
                </c:pt>
                <c:pt idx="5">
                  <c:v>13.1</c:v>
                </c:pt>
                <c:pt idx="6">
                  <c:v>10.199999999999999</c:v>
                </c:pt>
              </c:numCache>
            </c:numRef>
          </c:val>
          <c:smooth val="0"/>
        </c:ser>
        <c:ser>
          <c:idx val="1"/>
          <c:order val="1"/>
          <c:tx>
            <c:strRef>
              <c:f>Sheet1!$C$1</c:f>
              <c:strCache>
                <c:ptCount val="1"/>
                <c:pt idx="0">
                  <c:v>IMASIDA 2015</c:v>
                </c:pt>
              </c:strCache>
            </c:strRef>
          </c:tx>
          <c:spPr>
            <a:ln w="63471" cap="rnd">
              <a:solidFill>
                <a:schemeClr val="tx2"/>
              </a:solidFill>
              <a:round/>
            </a:ln>
            <a:effectLst/>
          </c:spPr>
          <c:marker>
            <c:symbol val="circle"/>
            <c:size val="11"/>
            <c:spPr>
              <a:solidFill>
                <a:schemeClr val="tx2"/>
              </a:solidFill>
              <a:ln w="9476">
                <a:solidFill>
                  <a:srgbClr val="005726"/>
                </a:solidFill>
              </a:ln>
              <a:effectLst/>
              <a:scene3d>
                <a:camera prst="orthographicFront"/>
                <a:lightRig rig="threePt" dir="t">
                  <a:rot lat="0" lon="0" rev="1200000"/>
                </a:lightRig>
              </a:scene3d>
              <a:sp3d/>
            </c:spPr>
          </c:marker>
          <c:dLbls>
            <c:dLbl>
              <c:idx val="0"/>
              <c:layout>
                <c:manualLayout>
                  <c:x val="-3.4721635703322741E-2"/>
                  <c:y val="4.4381232082306141E-2"/>
                </c:manualLayout>
              </c:layout>
              <c:tx>
                <c:rich>
                  <a:bodyPr/>
                  <a:lstStyle/>
                  <a:p>
                    <a:r>
                      <a:rPr lang="en-US" dirty="0" smtClean="0"/>
                      <a:t>6,5</a:t>
                    </a:r>
                    <a:endParaRPr lang="en-US" dirty="0"/>
                  </a:p>
                </c:rich>
              </c:tx>
              <c:dLblPos val="r"/>
              <c:showLegendKey val="0"/>
              <c:showVal val="0"/>
              <c:showCatName val="0"/>
              <c:showSerName val="0"/>
              <c:showPercent val="0"/>
              <c:showBubbleSize val="0"/>
              <c:extLst>
                <c:ext xmlns:c15="http://schemas.microsoft.com/office/drawing/2012/chart" uri="{CE6537A1-D6FC-4f65-9D91-7224C49458BB}">
                  <c15:layout/>
                </c:ext>
              </c:extLst>
            </c:dLbl>
            <c:dLbl>
              <c:idx val="1"/>
              <c:layout>
                <c:manualLayout>
                  <c:x val="-4.0211937997590513E-2"/>
                  <c:y val="4.1983868955223484E-2"/>
                </c:manualLayout>
              </c:layout>
              <c:tx>
                <c:rich>
                  <a:bodyPr/>
                  <a:lstStyle/>
                  <a:p>
                    <a:r>
                      <a:rPr lang="en-US" dirty="0" smtClean="0"/>
                      <a:t>13,3</a:t>
                    </a:r>
                    <a:endParaRPr lang="en-US" dirty="0"/>
                  </a:p>
                </c:rich>
              </c:tx>
              <c:dLblPos val="r"/>
              <c:showLegendKey val="0"/>
              <c:showVal val="0"/>
              <c:showCatName val="0"/>
              <c:showSerName val="0"/>
              <c:showPercent val="0"/>
              <c:showBubbleSize val="0"/>
              <c:extLst>
                <c:ext xmlns:c15="http://schemas.microsoft.com/office/drawing/2012/chart" uri="{CE6537A1-D6FC-4f65-9D91-7224C49458BB}">
                  <c15:layout/>
                </c:ext>
              </c:extLst>
            </c:dLbl>
            <c:dLbl>
              <c:idx val="2"/>
              <c:layout>
                <c:manualLayout>
                  <c:x val="-4.3294195938409212E-2"/>
                  <c:y val="4.6778595209388887E-2"/>
                </c:manualLayout>
              </c:layout>
              <c:tx>
                <c:rich>
                  <a:bodyPr/>
                  <a:lstStyle/>
                  <a:p>
                    <a:r>
                      <a:rPr lang="en-US" dirty="0" smtClean="0"/>
                      <a:t>16,2</a:t>
                    </a:r>
                    <a:endParaRPr lang="en-US" dirty="0"/>
                  </a:p>
                </c:rich>
              </c:tx>
              <c:dLblPos val="r"/>
              <c:showLegendKey val="0"/>
              <c:showVal val="0"/>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smtClean="0"/>
                      <a:t>21,6</a:t>
                    </a:r>
                    <a:endParaRPr lang="en-US" dirty="0"/>
                  </a:p>
                </c:rich>
              </c:tx>
              <c:dLblPos val="t"/>
              <c:showLegendKey val="0"/>
              <c:showVal val="0"/>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smtClean="0"/>
                      <a:t>23,4</a:t>
                    </a:r>
                    <a:endParaRPr lang="en-US" dirty="0"/>
                  </a:p>
                </c:rich>
              </c:tx>
              <c:dLblPos val="t"/>
              <c:showLegendKey val="0"/>
              <c:showVal val="0"/>
              <c:showCatName val="0"/>
              <c:showSerName val="0"/>
              <c:showPercent val="0"/>
              <c:showBubbleSize val="0"/>
              <c:extLst>
                <c:ext xmlns:c15="http://schemas.microsoft.com/office/drawing/2012/chart" uri="{CE6537A1-D6FC-4f65-9D91-7224C49458BB}">
                  <c15:layout/>
                </c:ext>
              </c:extLst>
            </c:dLbl>
            <c:dLbl>
              <c:idx val="5"/>
              <c:layout/>
              <c:tx>
                <c:rich>
                  <a:bodyPr/>
                  <a:lstStyle/>
                  <a:p>
                    <a:r>
                      <a:rPr lang="en-US" smtClean="0"/>
                      <a:t>18,7</a:t>
                    </a:r>
                    <a:endParaRPr lang="en-US" dirty="0"/>
                  </a:p>
                </c:rich>
              </c:tx>
              <c:dLblPos val="t"/>
              <c:showLegendKey val="0"/>
              <c:showVal val="0"/>
              <c:showCatName val="0"/>
              <c:showSerName val="0"/>
              <c:showPercent val="0"/>
              <c:showBubbleSize val="0"/>
              <c:extLst>
                <c:ext xmlns:c15="http://schemas.microsoft.com/office/drawing/2012/chart" uri="{CE6537A1-D6FC-4f65-9D91-7224C49458BB}">
                  <c15:layout/>
                </c:ext>
              </c:extLst>
            </c:dLbl>
            <c:dLbl>
              <c:idx val="6"/>
              <c:layout/>
              <c:tx>
                <c:rich>
                  <a:bodyPr/>
                  <a:lstStyle/>
                  <a:p>
                    <a:r>
                      <a:rPr lang="en-US" smtClean="0"/>
                      <a:t>16,9</a:t>
                    </a:r>
                    <a:endParaRPr lang="en-US" dirty="0"/>
                  </a:p>
                </c:rich>
              </c:tx>
              <c:dLblPos val="t"/>
              <c:showLegendKey val="0"/>
              <c:showVal val="0"/>
              <c:showCatName val="0"/>
              <c:showSerName val="0"/>
              <c:showPercent val="0"/>
              <c:showBubbleSize val="0"/>
              <c:extLst>
                <c:ext xmlns:c15="http://schemas.microsoft.com/office/drawing/2012/chart" uri="{CE6537A1-D6FC-4f65-9D91-7224C49458BB}">
                  <c15:layout/>
                </c:ext>
              </c:extLst>
            </c:dLbl>
            <c:spPr>
              <a:noFill/>
              <a:ln w="25388">
                <a:noFill/>
              </a:ln>
            </c:spPr>
            <c:txPr>
              <a:bodyPr wrap="square" lIns="38100" tIns="19050" rIns="38100" bIns="19050" anchor="ctr">
                <a:spAutoFit/>
              </a:bodyPr>
              <a:lstStyle/>
              <a:p>
                <a:pPr>
                  <a:defRPr sz="1799" b="1"/>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15-19</c:v>
                </c:pt>
                <c:pt idx="1">
                  <c:v>20-24</c:v>
                </c:pt>
                <c:pt idx="2">
                  <c:v>25-29</c:v>
                </c:pt>
                <c:pt idx="3">
                  <c:v>30-34</c:v>
                </c:pt>
                <c:pt idx="4">
                  <c:v>35-39</c:v>
                </c:pt>
                <c:pt idx="5">
                  <c:v>40-44</c:v>
                </c:pt>
                <c:pt idx="6">
                  <c:v>45-49</c:v>
                </c:pt>
              </c:strCache>
            </c:strRef>
          </c:cat>
          <c:val>
            <c:numRef>
              <c:f>Sheet1!$C$2:$C$8</c:f>
              <c:numCache>
                <c:formatCode>0.0</c:formatCode>
                <c:ptCount val="7"/>
                <c:pt idx="0">
                  <c:v>6.5</c:v>
                </c:pt>
                <c:pt idx="1">
                  <c:v>13.3</c:v>
                </c:pt>
                <c:pt idx="2">
                  <c:v>16.2</c:v>
                </c:pt>
                <c:pt idx="3">
                  <c:v>21.6</c:v>
                </c:pt>
                <c:pt idx="4">
                  <c:v>23.4</c:v>
                </c:pt>
                <c:pt idx="5">
                  <c:v>18.7</c:v>
                </c:pt>
                <c:pt idx="6">
                  <c:v>16.899999999999999</c:v>
                </c:pt>
              </c:numCache>
            </c:numRef>
          </c:val>
          <c:smooth val="0"/>
        </c:ser>
        <c:dLbls>
          <c:showLegendKey val="0"/>
          <c:showVal val="1"/>
          <c:showCatName val="0"/>
          <c:showSerName val="0"/>
          <c:showPercent val="0"/>
          <c:showBubbleSize val="0"/>
        </c:dLbls>
        <c:marker val="1"/>
        <c:smooth val="0"/>
        <c:axId val="512314024"/>
        <c:axId val="512314416"/>
      </c:lineChart>
      <c:catAx>
        <c:axId val="512314024"/>
        <c:scaling>
          <c:orientation val="minMax"/>
        </c:scaling>
        <c:delete val="0"/>
        <c:axPos val="b"/>
        <c:title>
          <c:tx>
            <c:rich>
              <a:bodyPr/>
              <a:lstStyle/>
              <a:p>
                <a:pPr>
                  <a:defRPr sz="1784" b="1" i="0" u="none" strike="noStrike" baseline="0">
                    <a:solidFill>
                      <a:srgbClr val="000000"/>
                    </a:solidFill>
                    <a:latin typeface="Calibri"/>
                    <a:ea typeface="Calibri"/>
                    <a:cs typeface="Calibri"/>
                  </a:defRPr>
                </a:pPr>
                <a:r>
                  <a:rPr lang="en-US"/>
                  <a:t>Idade</a:t>
                </a:r>
              </a:p>
            </c:rich>
          </c:tx>
          <c:layout/>
          <c:overlay val="0"/>
          <c:spPr>
            <a:noFill/>
            <a:ln w="25308">
              <a:noFill/>
            </a:ln>
          </c:spPr>
        </c:title>
        <c:numFmt formatCode="General" sourceLinked="1"/>
        <c:majorTickMark val="none"/>
        <c:minorTickMark val="none"/>
        <c:tickLblPos val="nextTo"/>
        <c:spPr>
          <a:ln w="3164">
            <a:solidFill>
              <a:srgbClr val="000000"/>
            </a:solidFill>
            <a:prstDash val="solid"/>
          </a:ln>
        </c:spPr>
        <c:txPr>
          <a:bodyPr rot="-60000000" spcFirstLastPara="1" vertOverflow="ellipsis" vert="horz" wrap="square" anchor="ctr" anchorCtr="1"/>
          <a:lstStyle/>
          <a:p>
            <a:pPr>
              <a:defRPr sz="1790" b="0" i="0" u="none" strike="noStrike" kern="1200" baseline="0">
                <a:solidFill>
                  <a:schemeClr val="tx1"/>
                </a:solidFill>
                <a:latin typeface="+mn-lt"/>
                <a:ea typeface="+mn-ea"/>
                <a:cs typeface="+mn-cs"/>
              </a:defRPr>
            </a:pPr>
            <a:endParaRPr lang="en-US"/>
          </a:p>
        </c:txPr>
        <c:crossAx val="512314416"/>
        <c:crosses val="autoZero"/>
        <c:auto val="1"/>
        <c:lblAlgn val="ctr"/>
        <c:lblOffset val="100"/>
        <c:noMultiLvlLbl val="0"/>
      </c:catAx>
      <c:valAx>
        <c:axId val="512314416"/>
        <c:scaling>
          <c:orientation val="minMax"/>
          <c:max val="50"/>
          <c:min val="0"/>
        </c:scaling>
        <c:delete val="1"/>
        <c:axPos val="l"/>
        <c:numFmt formatCode="0.0" sourceLinked="1"/>
        <c:majorTickMark val="out"/>
        <c:minorTickMark val="none"/>
        <c:tickLblPos val="nextTo"/>
        <c:crossAx val="512314024"/>
        <c:crosses val="autoZero"/>
        <c:crossBetween val="between"/>
      </c:valAx>
      <c:spPr>
        <a:noFill/>
        <a:ln w="25388">
          <a:noFill/>
        </a:ln>
      </c:spPr>
    </c:plotArea>
    <c:plotVisOnly val="1"/>
    <c:dispBlanksAs val="gap"/>
    <c:showDLblsOverMax val="0"/>
  </c:chart>
  <c:spPr>
    <a:noFill/>
    <a:ln>
      <a:noFill/>
    </a:ln>
  </c:spPr>
  <c:txPr>
    <a:bodyPr/>
    <a:lstStyle/>
    <a:p>
      <a:pPr>
        <a:defRPr>
          <a:solidFill>
            <a:schemeClr val="tx1"/>
          </a:solidFill>
        </a:defRPr>
      </a:pPr>
      <a:endParaRPr lang="en-US"/>
    </a:p>
  </c:txPr>
  <c:externalData r:id="rId1">
    <c:autoUpdate val="0"/>
  </c:externalData>
  <c:userShapes r:id="rId2"/>
</c:chartSpace>
</file>

<file path=ppt/charts/chart8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6975308641975318E-2"/>
          <c:y val="9.0159271738581848E-3"/>
          <c:w val="0.96604938271604934"/>
          <c:h val="0.787201924365727"/>
        </c:manualLayout>
      </c:layout>
      <c:barChart>
        <c:barDir val="col"/>
        <c:grouping val="clustered"/>
        <c:varyColors val="0"/>
        <c:ser>
          <c:idx val="0"/>
          <c:order val="0"/>
          <c:tx>
            <c:strRef>
              <c:f>Sheet1!$B$1</c:f>
              <c:strCache>
                <c:ptCount val="1"/>
                <c:pt idx="0">
                  <c:v>Mulheres</c:v>
                </c:pt>
              </c:strCache>
            </c:strRef>
          </c:tx>
          <c:spPr>
            <a:solidFill>
              <a:schemeClr val="bg2"/>
            </a:solidFill>
            <a:ln>
              <a:noFill/>
            </a:ln>
            <a:effectLst/>
            <a:scene3d>
              <a:camera prst="orthographicFront"/>
              <a:lightRig rig="threePt" dir="t">
                <a:rot lat="0" lon="0" rev="1200000"/>
              </a:lightRig>
            </a:scene3d>
            <a:sp3d>
              <a:bevelT w="63500" h="25400"/>
            </a:sp3d>
          </c:spPr>
          <c:invertIfNegative val="0"/>
          <c:dLbls>
            <c:dLbl>
              <c:idx val="0"/>
              <c:layout/>
              <c:tx>
                <c:rich>
                  <a:bodyPr/>
                  <a:lstStyle/>
                  <a:p>
                    <a:r>
                      <a:rPr lang="en-US" smtClean="0"/>
                      <a:t>13,8</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smtClean="0"/>
                      <a:t>16,1</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smtClean="0"/>
                      <a:t>15,7</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numFmt formatCode="#,##0.0" sourceLinked="0"/>
            <c:spPr>
              <a:noFill/>
              <a:ln w="25392">
                <a:noFill/>
              </a:ln>
            </c:spPr>
            <c:txPr>
              <a:bodyPr rot="0" spcFirstLastPara="1" vertOverflow="ellipsis" vert="horz" wrap="square" lIns="38100" tIns="19050" rIns="38100" bIns="19050" anchor="ctr" anchorCtr="1">
                <a:spAutoFit/>
              </a:bodyPr>
              <a:lstStyle/>
              <a:p>
                <a:pPr>
                  <a:defRPr sz="1796"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Nenhum</c:v>
                </c:pt>
                <c:pt idx="1">
                  <c:v>Primário</c:v>
                </c:pt>
                <c:pt idx="2">
                  <c:v>Secundário/Superior</c:v>
                </c:pt>
              </c:strCache>
            </c:strRef>
          </c:cat>
          <c:val>
            <c:numRef>
              <c:f>Sheet1!$B$2:$B$4</c:f>
              <c:numCache>
                <c:formatCode>0.0</c:formatCode>
                <c:ptCount val="3"/>
                <c:pt idx="0">
                  <c:v>13.8</c:v>
                </c:pt>
                <c:pt idx="1">
                  <c:v>16.100000000000001</c:v>
                </c:pt>
                <c:pt idx="2">
                  <c:v>15.7</c:v>
                </c:pt>
              </c:numCache>
            </c:numRef>
          </c:val>
        </c:ser>
        <c:ser>
          <c:idx val="1"/>
          <c:order val="1"/>
          <c:tx>
            <c:strRef>
              <c:f>Sheet1!$C$1</c:f>
              <c:strCache>
                <c:ptCount val="1"/>
                <c:pt idx="0">
                  <c:v>Homens</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dLbl>
              <c:idx val="0"/>
              <c:layout>
                <c:manualLayout>
                  <c:x val="4.629629629629606E-3"/>
                  <c:y val="-2.4009603841536613E-3"/>
                </c:manualLayout>
              </c:layout>
              <c:tx>
                <c:rich>
                  <a:bodyPr/>
                  <a:lstStyle/>
                  <a:p>
                    <a:r>
                      <a:rPr lang="en-US" dirty="0" smtClean="0"/>
                      <a:t>10,8</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1"/>
              <c:layout>
                <c:manualLayout>
                  <c:x val="4.629629629629632E-3"/>
                  <c:y val="-8.8034197107077326E-17"/>
                </c:manualLayout>
              </c:layout>
              <c:tx>
                <c:rich>
                  <a:bodyPr/>
                  <a:lstStyle/>
                  <a:p>
                    <a:r>
                      <a:rPr lang="en-US" dirty="0" smtClean="0"/>
                      <a:t>10,5</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smtClean="0"/>
                      <a:t>9,2</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numFmt formatCode="#,##0.0" sourceLinked="0"/>
            <c:spPr>
              <a:noFill/>
              <a:ln w="25392">
                <a:noFill/>
              </a:ln>
            </c:spPr>
            <c:txPr>
              <a:bodyPr rot="0" spcFirstLastPara="1" vertOverflow="ellipsis" vert="horz" wrap="square" lIns="38100" tIns="19050" rIns="38100" bIns="19050" anchor="ctr" anchorCtr="1">
                <a:spAutoFit/>
              </a:bodyPr>
              <a:lstStyle/>
              <a:p>
                <a:pPr>
                  <a:defRPr sz="1796"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Nenhum</c:v>
                </c:pt>
                <c:pt idx="1">
                  <c:v>Primário</c:v>
                </c:pt>
                <c:pt idx="2">
                  <c:v>Secundário/Superior</c:v>
                </c:pt>
              </c:strCache>
            </c:strRef>
          </c:cat>
          <c:val>
            <c:numRef>
              <c:f>Sheet1!$C$2:$C$4</c:f>
              <c:numCache>
                <c:formatCode>0.0</c:formatCode>
                <c:ptCount val="3"/>
                <c:pt idx="0">
                  <c:v>10.8</c:v>
                </c:pt>
                <c:pt idx="1">
                  <c:v>10.5</c:v>
                </c:pt>
                <c:pt idx="2">
                  <c:v>9.1999999999999993</c:v>
                </c:pt>
              </c:numCache>
            </c:numRef>
          </c:val>
        </c:ser>
        <c:dLbls>
          <c:showLegendKey val="0"/>
          <c:showVal val="0"/>
          <c:showCatName val="0"/>
          <c:showSerName val="0"/>
          <c:showPercent val="0"/>
          <c:showBubbleSize val="0"/>
        </c:dLbls>
        <c:gapWidth val="100"/>
        <c:axId val="512315592"/>
        <c:axId val="512315984"/>
      </c:barChart>
      <c:catAx>
        <c:axId val="512315592"/>
        <c:scaling>
          <c:orientation val="minMax"/>
        </c:scaling>
        <c:delete val="0"/>
        <c:axPos val="b"/>
        <c:numFmt formatCode="General" sourceLinked="1"/>
        <c:majorTickMark val="none"/>
        <c:minorTickMark val="none"/>
        <c:tickLblPos val="nextTo"/>
        <c:spPr>
          <a:ln w="3174">
            <a:solidFill>
              <a:srgbClr val="000000"/>
            </a:solidFill>
            <a:prstDash val="solid"/>
          </a:ln>
        </c:spPr>
        <c:txPr>
          <a:bodyPr rot="-60000000" spcFirstLastPara="1" vertOverflow="ellipsis" vert="horz" wrap="square" anchor="ctr" anchorCtr="1"/>
          <a:lstStyle/>
          <a:p>
            <a:pPr>
              <a:defRPr sz="1796" b="0" i="0" u="none" strike="noStrike" kern="1200" baseline="0">
                <a:solidFill>
                  <a:schemeClr val="tx1"/>
                </a:solidFill>
                <a:latin typeface="+mn-lt"/>
                <a:ea typeface="+mn-ea"/>
                <a:cs typeface="+mn-cs"/>
              </a:defRPr>
            </a:pPr>
            <a:endParaRPr lang="en-US"/>
          </a:p>
        </c:txPr>
        <c:crossAx val="512315984"/>
        <c:crosses val="autoZero"/>
        <c:auto val="1"/>
        <c:lblAlgn val="ctr"/>
        <c:lblOffset val="100"/>
        <c:noMultiLvlLbl val="0"/>
      </c:catAx>
      <c:valAx>
        <c:axId val="512315984"/>
        <c:scaling>
          <c:orientation val="minMax"/>
          <c:max val="50"/>
        </c:scaling>
        <c:delete val="1"/>
        <c:axPos val="l"/>
        <c:numFmt formatCode="0.0" sourceLinked="1"/>
        <c:majorTickMark val="out"/>
        <c:minorTickMark val="none"/>
        <c:tickLblPos val="nextTo"/>
        <c:crossAx val="512315592"/>
        <c:crosses val="autoZero"/>
        <c:crossBetween val="between"/>
      </c:valAx>
      <c:spPr>
        <a:noFill/>
        <a:ln w="25392">
          <a:noFill/>
        </a:ln>
      </c:spPr>
    </c:plotArea>
    <c:legend>
      <c:legendPos val="r"/>
      <c:layout>
        <c:manualLayout>
          <c:xMode val="edge"/>
          <c:yMode val="edge"/>
          <c:x val="0.34351851851851856"/>
          <c:y val="1.5873015873015872E-2"/>
          <c:w val="0.312962962962963"/>
          <c:h val="6.3492063492063489E-2"/>
        </c:manualLayout>
      </c:layout>
      <c:overlay val="0"/>
      <c:spPr>
        <a:noFill/>
        <a:ln w="25392">
          <a:noFill/>
        </a:ln>
      </c:spPr>
      <c:txPr>
        <a:bodyPr rot="0" spcFirstLastPara="1" vertOverflow="ellipsis" vert="horz" wrap="square" anchor="ctr" anchorCtr="1"/>
        <a:lstStyle/>
        <a:p>
          <a:pPr>
            <a:defRPr sz="1796"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c:spPr>
  <c:txPr>
    <a:bodyPr/>
    <a:lstStyle/>
    <a:p>
      <a:pPr>
        <a:defRPr/>
      </a:pPr>
      <a:endParaRPr lang="en-US"/>
    </a:p>
  </c:txPr>
  <c:externalData r:id="rId1">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6923076923076923E-2"/>
          <c:y val="7.5048148704402268E-2"/>
          <c:w val="0.96615384615384658"/>
          <c:h val="0.81302797925630133"/>
        </c:manualLayout>
      </c:layout>
      <c:barChart>
        <c:barDir val="col"/>
        <c:grouping val="clustered"/>
        <c:varyColors val="0"/>
        <c:ser>
          <c:idx val="0"/>
          <c:order val="0"/>
          <c:tx>
            <c:strRef>
              <c:f>Sheet1!$B$1</c:f>
              <c:strCache>
                <c:ptCount val="1"/>
                <c:pt idx="0">
                  <c:v>Mulheres</c:v>
                </c:pt>
              </c:strCache>
            </c:strRef>
          </c:tx>
          <c:spPr>
            <a:solidFill>
              <a:schemeClr val="bg2"/>
            </a:solidFill>
            <a:ln>
              <a:noFill/>
            </a:ln>
            <a:effectLst/>
            <a:scene3d>
              <a:camera prst="orthographicFront"/>
              <a:lightRig rig="threePt" dir="t">
                <a:rot lat="0" lon="0" rev="1200000"/>
              </a:lightRig>
            </a:scene3d>
            <a:sp3d>
              <a:bevelT w="63500" h="25400"/>
            </a:sp3d>
          </c:spPr>
          <c:invertIfNegative val="0"/>
          <c:dLbls>
            <c:dLbl>
              <c:idx val="0"/>
              <c:layout>
                <c:manualLayout>
                  <c:x val="0"/>
                  <c:y val="8.4151472650770449E-3"/>
                </c:manualLayout>
              </c:layout>
              <c:tx>
                <c:rich>
                  <a:bodyPr/>
                  <a:lstStyle/>
                  <a:p>
                    <a:r>
                      <a:rPr lang="en-US" dirty="0" smtClean="0"/>
                      <a:t>10,4</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smtClean="0"/>
                      <a:t>9,9</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smtClean="0"/>
                      <a:t>13,8</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smtClean="0"/>
                      <a:t>21,1</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smtClean="0"/>
                      <a:t>20,4</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numFmt formatCode="#,##0.0" sourceLinked="0"/>
            <c:spPr>
              <a:noFill/>
              <a:ln w="25393">
                <a:noFill/>
              </a:ln>
            </c:spPr>
            <c:txPr>
              <a:bodyPr rot="0" spcFirstLastPara="1" vertOverflow="ellipsis" vert="horz" wrap="square" lIns="38100" tIns="19050" rIns="38100" bIns="19050" anchor="ctr" anchorCtr="1">
                <a:spAutoFit/>
              </a:bodyPr>
              <a:lstStyle/>
              <a:p>
                <a:pPr>
                  <a:defRPr sz="1795"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Mais baixo</c:v>
                </c:pt>
                <c:pt idx="1">
                  <c:v>Segundo</c:v>
                </c:pt>
                <c:pt idx="2">
                  <c:v>Médio</c:v>
                </c:pt>
                <c:pt idx="3">
                  <c:v>Quarto</c:v>
                </c:pt>
                <c:pt idx="4">
                  <c:v>Mais elevado</c:v>
                </c:pt>
              </c:strCache>
            </c:strRef>
          </c:cat>
          <c:val>
            <c:numRef>
              <c:f>Sheet1!$B$2:$B$6</c:f>
              <c:numCache>
                <c:formatCode>0</c:formatCode>
                <c:ptCount val="5"/>
                <c:pt idx="0">
                  <c:v>10.4</c:v>
                </c:pt>
                <c:pt idx="1">
                  <c:v>9.9</c:v>
                </c:pt>
                <c:pt idx="2">
                  <c:v>13.8</c:v>
                </c:pt>
                <c:pt idx="3">
                  <c:v>21.1</c:v>
                </c:pt>
                <c:pt idx="4">
                  <c:v>20.399999999999999</c:v>
                </c:pt>
              </c:numCache>
            </c:numRef>
          </c:val>
        </c:ser>
        <c:ser>
          <c:idx val="1"/>
          <c:order val="1"/>
          <c:tx>
            <c:strRef>
              <c:f>Sheet1!$C$1</c:f>
              <c:strCache>
                <c:ptCount val="1"/>
                <c:pt idx="0">
                  <c:v>Homens</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dLbl>
              <c:idx val="0"/>
              <c:layout/>
              <c:tx>
                <c:rich>
                  <a:bodyPr/>
                  <a:lstStyle/>
                  <a:p>
                    <a:r>
                      <a:rPr lang="en-US" smtClean="0">
                        <a:solidFill>
                          <a:schemeClr val="tx1"/>
                        </a:solidFill>
                      </a:rPr>
                      <a:t>8,4</a:t>
                    </a:r>
                    <a:endParaRPr lang="en-US" dirty="0">
                      <a:solidFill>
                        <a:schemeClr val="tx1"/>
                      </a:solidFill>
                    </a:endParaRPr>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dirty="0" smtClean="0">
                        <a:solidFill>
                          <a:schemeClr val="tx1"/>
                        </a:solidFill>
                      </a:rPr>
                      <a:t>7,1</a:t>
                    </a:r>
                    <a:endParaRPr lang="en-US" dirty="0">
                      <a:solidFill>
                        <a:schemeClr val="tx1"/>
                      </a:solidFill>
                    </a:endParaRPr>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smtClean="0">
                        <a:solidFill>
                          <a:schemeClr val="tx1"/>
                        </a:solidFill>
                      </a:rPr>
                      <a:t>8,8</a:t>
                    </a:r>
                    <a:endParaRPr lang="en-US" dirty="0">
                      <a:solidFill>
                        <a:schemeClr val="tx1"/>
                      </a:solidFill>
                    </a:endParaRPr>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smtClean="0">
                        <a:solidFill>
                          <a:schemeClr val="tx1"/>
                        </a:solidFill>
                      </a:rPr>
                      <a:t>14,0</a:t>
                    </a:r>
                    <a:endParaRPr lang="en-US" dirty="0">
                      <a:solidFill>
                        <a:schemeClr val="tx1"/>
                      </a:solidFill>
                    </a:endParaRPr>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smtClean="0">
                        <a:solidFill>
                          <a:schemeClr val="tx1"/>
                        </a:solidFill>
                      </a:rPr>
                      <a:t>11,3</a:t>
                    </a:r>
                    <a:endParaRPr lang="en-US" dirty="0">
                      <a:solidFill>
                        <a:schemeClr val="tx1"/>
                      </a:solidFill>
                    </a:endParaRPr>
                  </a:p>
                </c:rich>
              </c:tx>
              <c:dLblPos val="outEnd"/>
              <c:showLegendKey val="0"/>
              <c:showVal val="0"/>
              <c:showCatName val="0"/>
              <c:showSerName val="0"/>
              <c:showPercent val="0"/>
              <c:showBubbleSize val="0"/>
              <c:extLst>
                <c:ext xmlns:c15="http://schemas.microsoft.com/office/drawing/2012/chart" uri="{CE6537A1-D6FC-4f65-9D91-7224C49458BB}">
                  <c15:layout/>
                </c:ext>
              </c:extLst>
            </c:dLbl>
            <c:numFmt formatCode="#,##0.0" sourceLinked="0"/>
            <c:spPr>
              <a:noFill/>
              <a:ln w="25393">
                <a:noFill/>
              </a:ln>
            </c:spPr>
            <c:txPr>
              <a:bodyPr rot="0" spcFirstLastPara="1" vertOverflow="ellipsis" vert="horz" wrap="square" lIns="38100" tIns="19050" rIns="38100" bIns="19050" anchor="ctr" anchorCtr="1">
                <a:spAutoFit/>
              </a:bodyPr>
              <a:lstStyle/>
              <a:p>
                <a:pPr>
                  <a:defRPr sz="1795"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Mais baixo</c:v>
                </c:pt>
                <c:pt idx="1">
                  <c:v>Segundo</c:v>
                </c:pt>
                <c:pt idx="2">
                  <c:v>Médio</c:v>
                </c:pt>
                <c:pt idx="3">
                  <c:v>Quarto</c:v>
                </c:pt>
                <c:pt idx="4">
                  <c:v>Mais elevado</c:v>
                </c:pt>
              </c:strCache>
            </c:strRef>
          </c:cat>
          <c:val>
            <c:numRef>
              <c:f>Sheet1!$C$2:$C$6</c:f>
              <c:numCache>
                <c:formatCode>0.0</c:formatCode>
                <c:ptCount val="5"/>
                <c:pt idx="0" formatCode="0">
                  <c:v>8.4</c:v>
                </c:pt>
                <c:pt idx="1">
                  <c:v>7.1</c:v>
                </c:pt>
                <c:pt idx="2" formatCode="0">
                  <c:v>8.8000000000000007</c:v>
                </c:pt>
                <c:pt idx="3" formatCode="0">
                  <c:v>14</c:v>
                </c:pt>
                <c:pt idx="4" formatCode="0">
                  <c:v>11.3</c:v>
                </c:pt>
              </c:numCache>
            </c:numRef>
          </c:val>
        </c:ser>
        <c:dLbls>
          <c:showLegendKey val="0"/>
          <c:showVal val="0"/>
          <c:showCatName val="0"/>
          <c:showSerName val="0"/>
          <c:showPercent val="0"/>
          <c:showBubbleSize val="0"/>
        </c:dLbls>
        <c:gapWidth val="100"/>
        <c:axId val="454048160"/>
        <c:axId val="454048552"/>
      </c:barChart>
      <c:catAx>
        <c:axId val="454048160"/>
        <c:scaling>
          <c:orientation val="minMax"/>
        </c:scaling>
        <c:delete val="0"/>
        <c:axPos val="b"/>
        <c:numFmt formatCode="General" sourceLinked="1"/>
        <c:majorTickMark val="none"/>
        <c:minorTickMark val="none"/>
        <c:tickLblPos val="nextTo"/>
        <c:spPr>
          <a:ln w="3174">
            <a:solidFill>
              <a:srgbClr val="000000"/>
            </a:solidFill>
            <a:prstDash val="solid"/>
          </a:ln>
        </c:spPr>
        <c:txPr>
          <a:bodyPr rot="-60000000" spcFirstLastPara="1" vertOverflow="ellipsis" vert="horz" wrap="square" anchor="ctr" anchorCtr="1"/>
          <a:lstStyle/>
          <a:p>
            <a:pPr>
              <a:defRPr sz="1795" b="0" i="0" u="none" strike="noStrike" kern="1200" baseline="0">
                <a:solidFill>
                  <a:schemeClr val="tx1"/>
                </a:solidFill>
                <a:latin typeface="+mn-lt"/>
                <a:ea typeface="+mn-ea"/>
                <a:cs typeface="+mn-cs"/>
              </a:defRPr>
            </a:pPr>
            <a:endParaRPr lang="en-US"/>
          </a:p>
        </c:txPr>
        <c:crossAx val="454048552"/>
        <c:crosses val="autoZero"/>
        <c:auto val="1"/>
        <c:lblAlgn val="ctr"/>
        <c:lblOffset val="100"/>
        <c:noMultiLvlLbl val="0"/>
      </c:catAx>
      <c:valAx>
        <c:axId val="454048552"/>
        <c:scaling>
          <c:orientation val="minMax"/>
          <c:max val="40"/>
        </c:scaling>
        <c:delete val="1"/>
        <c:axPos val="l"/>
        <c:numFmt formatCode="0" sourceLinked="1"/>
        <c:majorTickMark val="out"/>
        <c:minorTickMark val="none"/>
        <c:tickLblPos val="nextTo"/>
        <c:crossAx val="454048160"/>
        <c:crosses val="autoZero"/>
        <c:crossBetween val="between"/>
      </c:valAx>
      <c:spPr>
        <a:noFill/>
        <a:ln w="25393">
          <a:noFill/>
        </a:ln>
      </c:spPr>
    </c:plotArea>
    <c:legend>
      <c:legendPos val="r"/>
      <c:layout>
        <c:manualLayout>
          <c:xMode val="edge"/>
          <c:yMode val="edge"/>
          <c:x val="0.34380776340110908"/>
          <c:y val="1.8518518518518514E-2"/>
          <c:w val="0.3123844731977819"/>
          <c:h val="7.4074074074074056E-2"/>
        </c:manualLayout>
      </c:layout>
      <c:overlay val="0"/>
      <c:spPr>
        <a:noFill/>
        <a:ln w="25393">
          <a:noFill/>
        </a:ln>
      </c:spPr>
      <c:txPr>
        <a:bodyPr rot="0" spcFirstLastPara="1" vertOverflow="ellipsis" vert="horz" wrap="square" anchor="ctr" anchorCtr="1"/>
        <a:lstStyle/>
        <a:p>
          <a:pPr>
            <a:defRPr sz="1795"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c:spPr>
  <c:txPr>
    <a:bodyPr/>
    <a:lstStyle/>
    <a:p>
      <a:pPr>
        <a:defRPr/>
      </a:pPr>
      <a:endParaRPr lang="en-US"/>
    </a:p>
  </c:txPr>
  <c:externalData r:id="rId1">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6949152542372881E-2"/>
          <c:y val="0.11284513805522209"/>
          <c:w val="0.96255778120184843"/>
          <c:h val="0.79162877749525051"/>
        </c:manualLayout>
      </c:layout>
      <c:barChart>
        <c:barDir val="col"/>
        <c:grouping val="clustered"/>
        <c:varyColors val="0"/>
        <c:ser>
          <c:idx val="0"/>
          <c:order val="0"/>
          <c:tx>
            <c:strRef>
              <c:f>Sheet1!$A$2</c:f>
              <c:strCache>
                <c:ptCount val="1"/>
                <c:pt idx="0">
                  <c:v>INSIDA 2009</c:v>
                </c:pt>
              </c:strCache>
            </c:strRef>
          </c:tx>
          <c:spPr>
            <a:solidFill>
              <a:srgbClr val="2DB34B"/>
            </a:solidFill>
            <a:ln w="25365">
              <a:noFill/>
            </a:ln>
            <a:scene3d>
              <a:camera prst="orthographicFront"/>
              <a:lightRig rig="threePt" dir="t">
                <a:rot lat="0" lon="0" rev="1200000"/>
              </a:lightRig>
            </a:scene3d>
            <a:sp3d>
              <a:bevelT w="63500" h="25400"/>
            </a:sp3d>
          </c:spPr>
          <c:invertIfNegative val="0"/>
          <c:dLbls>
            <c:dLbl>
              <c:idx val="0"/>
              <c:layout/>
              <c:tx>
                <c:rich>
                  <a:bodyPr/>
                  <a:lstStyle/>
                  <a:p>
                    <a:r>
                      <a:rPr lang="en-US" smtClean="0"/>
                      <a:t>11,5</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smtClean="0"/>
                      <a:t>13,1</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smtClean="0"/>
                      <a:t>9,2</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spPr>
              <a:noFill/>
              <a:ln w="25365">
                <a:noFill/>
              </a:ln>
            </c:spPr>
            <c:txPr>
              <a:bodyPr rot="0" spcFirstLastPara="1" vertOverflow="ellipsis" vert="horz" wrap="square" lIns="38100" tIns="19050" rIns="38100" bIns="19050" anchor="ctr" anchorCtr="1">
                <a:spAutoFit/>
              </a:bodyPr>
              <a:lstStyle/>
              <a:p>
                <a:pPr>
                  <a:defRPr sz="1794"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Sheet1!$B$1:$D$1</c:f>
              <c:strCache>
                <c:ptCount val="3"/>
                <c:pt idx="0">
                  <c:v>Total</c:v>
                </c:pt>
                <c:pt idx="1">
                  <c:v>Mulheres</c:v>
                </c:pt>
                <c:pt idx="2">
                  <c:v>Homens</c:v>
                </c:pt>
              </c:strCache>
            </c:strRef>
          </c:cat>
          <c:val>
            <c:numRef>
              <c:f>Sheet1!$B$2:$D$2</c:f>
              <c:numCache>
                <c:formatCode>0.0</c:formatCode>
                <c:ptCount val="3"/>
                <c:pt idx="0">
                  <c:v>11.5</c:v>
                </c:pt>
                <c:pt idx="1">
                  <c:v>13.1</c:v>
                </c:pt>
                <c:pt idx="2">
                  <c:v>9.1999999999999993</c:v>
                </c:pt>
              </c:numCache>
            </c:numRef>
          </c:val>
        </c:ser>
        <c:ser>
          <c:idx val="1"/>
          <c:order val="1"/>
          <c:tx>
            <c:strRef>
              <c:f>Sheet1!$A$3</c:f>
              <c:strCache>
                <c:ptCount val="1"/>
                <c:pt idx="0">
                  <c:v>IMASIDA 2015</c:v>
                </c:pt>
              </c:strCache>
            </c:strRef>
          </c:tx>
          <c:spPr>
            <a:solidFill>
              <a:srgbClr val="005726"/>
            </a:solidFill>
            <a:ln w="25365">
              <a:noFill/>
            </a:ln>
            <a:scene3d>
              <a:camera prst="orthographicFront"/>
              <a:lightRig rig="threePt" dir="t">
                <a:rot lat="0" lon="0" rev="1200000"/>
              </a:lightRig>
            </a:scene3d>
            <a:sp3d>
              <a:bevelT w="63500" h="25400"/>
            </a:sp3d>
          </c:spPr>
          <c:invertIfNegative val="0"/>
          <c:dLbls>
            <c:dLbl>
              <c:idx val="0"/>
              <c:layout/>
              <c:tx>
                <c:rich>
                  <a:bodyPr/>
                  <a:lstStyle/>
                  <a:p>
                    <a:r>
                      <a:rPr lang="en-US" smtClean="0"/>
                      <a:t>13,2</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smtClean="0"/>
                      <a:t>15,4</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smtClean="0"/>
                      <a:t>10,1</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spPr>
              <a:noFill/>
              <a:ln w="25365">
                <a:noFill/>
              </a:ln>
            </c:spPr>
            <c:txPr>
              <a:bodyPr rot="0" spcFirstLastPara="1" vertOverflow="ellipsis" vert="horz" wrap="square" lIns="38100" tIns="19050" rIns="38100" bIns="19050" anchor="ctr" anchorCtr="1">
                <a:spAutoFit/>
              </a:bodyPr>
              <a:lstStyle/>
              <a:p>
                <a:pPr>
                  <a:defRPr sz="1794"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Sheet1!$B$1:$D$1</c:f>
              <c:strCache>
                <c:ptCount val="3"/>
                <c:pt idx="0">
                  <c:v>Total</c:v>
                </c:pt>
                <c:pt idx="1">
                  <c:v>Mulheres</c:v>
                </c:pt>
                <c:pt idx="2">
                  <c:v>Homens</c:v>
                </c:pt>
              </c:strCache>
            </c:strRef>
          </c:cat>
          <c:val>
            <c:numRef>
              <c:f>Sheet1!$B$3:$D$3</c:f>
              <c:numCache>
                <c:formatCode>0.0</c:formatCode>
                <c:ptCount val="3"/>
                <c:pt idx="0">
                  <c:v>13.2</c:v>
                </c:pt>
                <c:pt idx="1">
                  <c:v>15.4</c:v>
                </c:pt>
                <c:pt idx="2">
                  <c:v>10.1</c:v>
                </c:pt>
              </c:numCache>
            </c:numRef>
          </c:val>
        </c:ser>
        <c:dLbls>
          <c:showLegendKey val="0"/>
          <c:showVal val="0"/>
          <c:showCatName val="0"/>
          <c:showSerName val="0"/>
          <c:showPercent val="0"/>
          <c:showBubbleSize val="0"/>
        </c:dLbls>
        <c:gapWidth val="100"/>
        <c:axId val="454048944"/>
        <c:axId val="454049728"/>
      </c:barChart>
      <c:catAx>
        <c:axId val="454048944"/>
        <c:scaling>
          <c:orientation val="minMax"/>
        </c:scaling>
        <c:delete val="0"/>
        <c:axPos val="b"/>
        <c:numFmt formatCode="General" sourceLinked="1"/>
        <c:majorTickMark val="none"/>
        <c:minorTickMark val="none"/>
        <c:tickLblPos val="nextTo"/>
        <c:spPr>
          <a:ln w="3170">
            <a:solidFill>
              <a:srgbClr val="000000"/>
            </a:solidFill>
            <a:prstDash val="solid"/>
          </a:ln>
        </c:spPr>
        <c:txPr>
          <a:bodyPr rot="-60000000" spcFirstLastPara="1" vertOverflow="ellipsis" vert="horz" wrap="square" anchor="ctr" anchorCtr="1"/>
          <a:lstStyle/>
          <a:p>
            <a:pPr>
              <a:defRPr sz="1794" b="0" i="0" u="none" strike="noStrike" kern="1200" baseline="0">
                <a:solidFill>
                  <a:schemeClr val="tx1"/>
                </a:solidFill>
                <a:latin typeface="+mn-lt"/>
                <a:ea typeface="+mn-ea"/>
                <a:cs typeface="+mn-cs"/>
              </a:defRPr>
            </a:pPr>
            <a:endParaRPr lang="en-US"/>
          </a:p>
        </c:txPr>
        <c:crossAx val="454049728"/>
        <c:crosses val="autoZero"/>
        <c:auto val="1"/>
        <c:lblAlgn val="ctr"/>
        <c:lblOffset val="100"/>
        <c:noMultiLvlLbl val="0"/>
      </c:catAx>
      <c:valAx>
        <c:axId val="454049728"/>
        <c:scaling>
          <c:orientation val="minMax"/>
          <c:max val="30"/>
        </c:scaling>
        <c:delete val="1"/>
        <c:axPos val="l"/>
        <c:numFmt formatCode="0.0" sourceLinked="1"/>
        <c:majorTickMark val="out"/>
        <c:minorTickMark val="none"/>
        <c:tickLblPos val="nextTo"/>
        <c:crossAx val="454048944"/>
        <c:crosses val="autoZero"/>
        <c:crossBetween val="between"/>
        <c:majorUnit val="5"/>
      </c:valAx>
      <c:spPr>
        <a:noFill/>
        <a:ln w="25393">
          <a:noFill/>
        </a:ln>
      </c:spPr>
    </c:plotArea>
    <c:legend>
      <c:legendPos val="r"/>
      <c:layout>
        <c:manualLayout>
          <c:xMode val="edge"/>
          <c:yMode val="edge"/>
          <c:x val="0.21276595744680854"/>
          <c:y val="2.1645021645021644E-2"/>
          <c:w val="0.44218316373728039"/>
          <c:h val="6.9264069264069264E-2"/>
        </c:manualLayout>
      </c:layout>
      <c:overlay val="0"/>
      <c:spPr>
        <a:noFill/>
        <a:ln w="25365">
          <a:noFill/>
        </a:ln>
      </c:spPr>
      <c:txPr>
        <a:bodyPr rot="0" spcFirstLastPara="1" vertOverflow="ellipsis" vert="horz" wrap="square" anchor="ctr" anchorCtr="1"/>
        <a:lstStyle/>
        <a:p>
          <a:pPr>
            <a:defRPr sz="1794"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c:spPr>
  <c:txPr>
    <a:bodyPr/>
    <a:lstStyle/>
    <a:p>
      <a:pPr>
        <a:defRPr/>
      </a:pPr>
      <a:endParaRPr lang="en-US"/>
    </a:p>
  </c:txPr>
  <c:externalData r:id="rId1">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452965977801018E-2"/>
          <c:y val="2.4118181367584431E-3"/>
          <c:w val="0.96600347484883775"/>
          <c:h val="0.94694000099131459"/>
        </c:manualLayout>
      </c:layout>
      <c:barChart>
        <c:barDir val="col"/>
        <c:grouping val="clustered"/>
        <c:varyColors val="0"/>
        <c:ser>
          <c:idx val="0"/>
          <c:order val="0"/>
          <c:tx>
            <c:strRef>
              <c:f>Sheet1!$B$1</c:f>
              <c:strCache>
                <c:ptCount val="1"/>
                <c:pt idx="0">
                  <c:v>Volume</c:v>
                </c:pt>
              </c:strCache>
            </c:strRef>
          </c:tx>
          <c:spPr>
            <a:solidFill>
              <a:schemeClr val="tx2"/>
            </a:solidFill>
            <a:ln w="19016">
              <a:noFill/>
            </a:ln>
            <a:effectLst/>
            <a:scene3d>
              <a:camera prst="orthographicFront"/>
              <a:lightRig rig="threePt" dir="t">
                <a:rot lat="0" lon="0" rev="1200000"/>
              </a:lightRig>
            </a:scene3d>
            <a:sp3d>
              <a:bevelT w="63500" h="25400"/>
            </a:sp3d>
          </c:spPr>
          <c:invertIfNegative val="0"/>
          <c:dPt>
            <c:idx val="0"/>
            <c:invertIfNegative val="0"/>
            <c:bubble3D val="0"/>
            <c:spPr>
              <a:solidFill>
                <a:srgbClr val="2DB34B"/>
              </a:solidFill>
              <a:ln w="19016">
                <a:noFill/>
              </a:ln>
              <a:effectLst/>
              <a:scene3d>
                <a:camera prst="orthographicFront"/>
                <a:lightRig rig="threePt" dir="t">
                  <a:rot lat="0" lon="0" rev="1200000"/>
                </a:lightRig>
              </a:scene3d>
              <a:sp3d>
                <a:bevelT w="63500" h="25400"/>
              </a:sp3d>
            </c:spPr>
          </c:dPt>
          <c:dPt>
            <c:idx val="3"/>
            <c:invertIfNegative val="0"/>
            <c:bubble3D val="0"/>
            <c:spPr>
              <a:solidFill>
                <a:srgbClr val="2DB34B"/>
              </a:solidFill>
              <a:ln w="19016">
                <a:noFill/>
              </a:ln>
              <a:effectLst/>
              <a:scene3d>
                <a:camera prst="orthographicFront"/>
                <a:lightRig rig="threePt" dir="t">
                  <a:rot lat="0" lon="0" rev="1200000"/>
                </a:lightRig>
              </a:scene3d>
              <a:sp3d>
                <a:bevelT w="63500" h="25400"/>
              </a:sp3d>
            </c:spPr>
          </c:dPt>
          <c:dPt>
            <c:idx val="6"/>
            <c:invertIfNegative val="0"/>
            <c:bubble3D val="0"/>
            <c:spPr>
              <a:solidFill>
                <a:srgbClr val="2DB34B"/>
              </a:solidFill>
              <a:ln w="19016">
                <a:noFill/>
              </a:ln>
              <a:effectLst/>
              <a:scene3d>
                <a:camera prst="orthographicFront"/>
                <a:lightRig rig="threePt" dir="t">
                  <a:rot lat="0" lon="0" rev="1200000"/>
                </a:lightRig>
              </a:scene3d>
              <a:sp3d>
                <a:bevelT w="63500" h="25400"/>
              </a:sp3d>
            </c:spPr>
          </c:dPt>
          <c:dPt>
            <c:idx val="9"/>
            <c:invertIfNegative val="0"/>
            <c:bubble3D val="0"/>
            <c:spPr>
              <a:solidFill>
                <a:srgbClr val="2DB34B"/>
              </a:solidFill>
              <a:ln w="19016">
                <a:noFill/>
              </a:ln>
              <a:effectLst/>
              <a:scene3d>
                <a:camera prst="orthographicFront"/>
                <a:lightRig rig="threePt" dir="t">
                  <a:rot lat="0" lon="0" rev="1200000"/>
                </a:lightRig>
              </a:scene3d>
              <a:sp3d>
                <a:bevelT w="63500" h="25400"/>
              </a:sp3d>
            </c:spPr>
          </c:dPt>
          <c:dPt>
            <c:idx val="12"/>
            <c:invertIfNegative val="0"/>
            <c:bubble3D val="0"/>
            <c:spPr>
              <a:solidFill>
                <a:srgbClr val="2DB34B"/>
              </a:solidFill>
              <a:ln w="19016">
                <a:noFill/>
              </a:ln>
              <a:effectLst/>
              <a:scene3d>
                <a:camera prst="orthographicFront"/>
                <a:lightRig rig="threePt" dir="t">
                  <a:rot lat="0" lon="0" rev="1200000"/>
                </a:lightRig>
              </a:scene3d>
              <a:sp3d>
                <a:bevelT w="63500" h="25400"/>
              </a:sp3d>
            </c:spPr>
          </c:dPt>
          <c:dPt>
            <c:idx val="15"/>
            <c:invertIfNegative val="0"/>
            <c:bubble3D val="0"/>
            <c:spPr>
              <a:solidFill>
                <a:srgbClr val="2DB34B"/>
              </a:solidFill>
              <a:ln w="19016">
                <a:noFill/>
              </a:ln>
              <a:effectLst/>
              <a:scene3d>
                <a:camera prst="orthographicFront"/>
                <a:lightRig rig="threePt" dir="t">
                  <a:rot lat="0" lon="0" rev="1200000"/>
                </a:lightRig>
              </a:scene3d>
              <a:sp3d>
                <a:bevelT w="63500" h="25400"/>
              </a:sp3d>
            </c:spPr>
          </c:dPt>
          <c:dPt>
            <c:idx val="18"/>
            <c:invertIfNegative val="0"/>
            <c:bubble3D val="0"/>
            <c:spPr>
              <a:solidFill>
                <a:srgbClr val="2DB34B"/>
              </a:solidFill>
              <a:ln w="19016">
                <a:noFill/>
              </a:ln>
              <a:effectLst/>
              <a:scene3d>
                <a:camera prst="orthographicFront"/>
                <a:lightRig rig="threePt" dir="t">
                  <a:rot lat="0" lon="0" rev="1200000"/>
                </a:lightRig>
              </a:scene3d>
              <a:sp3d>
                <a:bevelT w="63500" h="25400"/>
              </a:sp3d>
            </c:spPr>
          </c:dPt>
          <c:dPt>
            <c:idx val="21"/>
            <c:invertIfNegative val="0"/>
            <c:bubble3D val="0"/>
            <c:spPr>
              <a:solidFill>
                <a:srgbClr val="2DB34B"/>
              </a:solidFill>
              <a:ln w="19016">
                <a:noFill/>
              </a:ln>
              <a:effectLst/>
              <a:scene3d>
                <a:camera prst="orthographicFront"/>
                <a:lightRig rig="threePt" dir="t">
                  <a:rot lat="0" lon="0" rev="1200000"/>
                </a:lightRig>
              </a:scene3d>
              <a:sp3d>
                <a:bevelT w="63500" h="25400"/>
              </a:sp3d>
            </c:spPr>
          </c:dPt>
          <c:dPt>
            <c:idx val="24"/>
            <c:invertIfNegative val="0"/>
            <c:bubble3D val="0"/>
            <c:spPr>
              <a:solidFill>
                <a:srgbClr val="2DB34B"/>
              </a:solidFill>
              <a:ln w="19016">
                <a:noFill/>
              </a:ln>
              <a:effectLst/>
              <a:scene3d>
                <a:camera prst="orthographicFront"/>
                <a:lightRig rig="threePt" dir="t">
                  <a:rot lat="0" lon="0" rev="1200000"/>
                </a:lightRig>
              </a:scene3d>
              <a:sp3d>
                <a:bevelT w="63500" h="25400"/>
              </a:sp3d>
            </c:spPr>
          </c:dPt>
          <c:dPt>
            <c:idx val="27"/>
            <c:invertIfNegative val="0"/>
            <c:bubble3D val="0"/>
            <c:spPr>
              <a:solidFill>
                <a:srgbClr val="2DB34B"/>
              </a:solidFill>
              <a:ln w="19016">
                <a:noFill/>
              </a:ln>
              <a:effectLst/>
              <a:scene3d>
                <a:camera prst="orthographicFront"/>
                <a:lightRig rig="threePt" dir="t">
                  <a:rot lat="0" lon="0" rev="1200000"/>
                </a:lightRig>
              </a:scene3d>
              <a:sp3d>
                <a:bevelT w="63500" h="25400"/>
              </a:sp3d>
            </c:spPr>
          </c:dPt>
          <c:dPt>
            <c:idx val="30"/>
            <c:invertIfNegative val="0"/>
            <c:bubble3D val="0"/>
            <c:spPr>
              <a:solidFill>
                <a:srgbClr val="2DB34B"/>
              </a:solidFill>
              <a:ln w="19016">
                <a:noFill/>
              </a:ln>
              <a:effectLst/>
              <a:scene3d>
                <a:camera prst="orthographicFront"/>
                <a:lightRig rig="threePt" dir="t">
                  <a:rot lat="0" lon="0" rev="1200000"/>
                </a:lightRig>
              </a:scene3d>
              <a:sp3d>
                <a:bevelT w="63500" h="25400"/>
              </a:sp3d>
            </c:spPr>
          </c:dPt>
          <c:dLbls>
            <c:dLbl>
              <c:idx val="0"/>
              <c:layout/>
              <c:tx>
                <c:rich>
                  <a:bodyPr/>
                  <a:lstStyle/>
                  <a:p>
                    <a:r>
                      <a:rPr lang="en-US" smtClean="0"/>
                      <a:t>3,7</a:t>
                    </a:r>
                    <a:endParaRPr lang="en-US" dirty="0"/>
                  </a:p>
                </c:rich>
              </c:tx>
              <c:showLegendKey val="0"/>
              <c:showVal val="0"/>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smtClean="0"/>
                      <a:t>7,8</a:t>
                    </a:r>
                    <a:endParaRPr lang="en-US" dirty="0"/>
                  </a:p>
                </c:rich>
              </c:tx>
              <c:showLegendKey val="0"/>
              <c:showVal val="0"/>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smtClean="0"/>
                      <a:t>9,4</a:t>
                    </a:r>
                    <a:endParaRPr lang="en-US" dirty="0"/>
                  </a:p>
                </c:rich>
              </c:tx>
              <c:showLegendKey val="0"/>
              <c:showVal val="0"/>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smtClean="0"/>
                      <a:t>13,8</a:t>
                    </a:r>
                    <a:endParaRPr lang="en-US" dirty="0"/>
                  </a:p>
                </c:rich>
              </c:tx>
              <c:showLegendKey val="0"/>
              <c:showVal val="0"/>
              <c:showCatName val="0"/>
              <c:showSerName val="0"/>
              <c:showPercent val="0"/>
              <c:showBubbleSize val="0"/>
              <c:extLst>
                <c:ext xmlns:c15="http://schemas.microsoft.com/office/drawing/2012/chart" uri="{CE6537A1-D6FC-4f65-9D91-7224C49458BB}">
                  <c15:layout/>
                </c:ext>
              </c:extLst>
            </c:dLbl>
            <c:dLbl>
              <c:idx val="6"/>
              <c:layout/>
              <c:tx>
                <c:rich>
                  <a:bodyPr/>
                  <a:lstStyle/>
                  <a:p>
                    <a:r>
                      <a:rPr lang="en-US" smtClean="0"/>
                      <a:t>4,6</a:t>
                    </a:r>
                    <a:endParaRPr lang="en-US" dirty="0"/>
                  </a:p>
                </c:rich>
              </c:tx>
              <c:showLegendKey val="0"/>
              <c:showVal val="0"/>
              <c:showCatName val="0"/>
              <c:showSerName val="0"/>
              <c:showPercent val="0"/>
              <c:showBubbleSize val="0"/>
              <c:extLst>
                <c:ext xmlns:c15="http://schemas.microsoft.com/office/drawing/2012/chart" uri="{CE6537A1-D6FC-4f65-9D91-7224C49458BB}">
                  <c15:layout/>
                </c:ext>
              </c:extLst>
            </c:dLbl>
            <c:dLbl>
              <c:idx val="7"/>
              <c:layout/>
              <c:tx>
                <c:rich>
                  <a:bodyPr/>
                  <a:lstStyle/>
                  <a:p>
                    <a:r>
                      <a:rPr lang="en-US" smtClean="0"/>
                      <a:t>5,7</a:t>
                    </a:r>
                    <a:endParaRPr lang="en-US" dirty="0"/>
                  </a:p>
                </c:rich>
              </c:tx>
              <c:showLegendKey val="0"/>
              <c:showVal val="0"/>
              <c:showCatName val="0"/>
              <c:showSerName val="0"/>
              <c:showPercent val="0"/>
              <c:showBubbleSize val="0"/>
              <c:extLst>
                <c:ext xmlns:c15="http://schemas.microsoft.com/office/drawing/2012/chart" uri="{CE6537A1-D6FC-4f65-9D91-7224C49458BB}">
                  <c15:layout/>
                </c:ext>
              </c:extLst>
            </c:dLbl>
            <c:dLbl>
              <c:idx val="9"/>
              <c:layout/>
              <c:tx>
                <c:rich>
                  <a:bodyPr/>
                  <a:lstStyle/>
                  <a:p>
                    <a:r>
                      <a:rPr lang="en-US" smtClean="0"/>
                      <a:t>12,6</a:t>
                    </a:r>
                    <a:endParaRPr lang="en-US" dirty="0"/>
                  </a:p>
                </c:rich>
              </c:tx>
              <c:showLegendKey val="0"/>
              <c:showVal val="0"/>
              <c:showCatName val="0"/>
              <c:showSerName val="0"/>
              <c:showPercent val="0"/>
              <c:showBubbleSize val="0"/>
              <c:extLst>
                <c:ext xmlns:c15="http://schemas.microsoft.com/office/drawing/2012/chart" uri="{CE6537A1-D6FC-4f65-9D91-7224C49458BB}">
                  <c15:layout/>
                </c:ext>
              </c:extLst>
            </c:dLbl>
            <c:dLbl>
              <c:idx val="10"/>
              <c:layout/>
              <c:tx>
                <c:rich>
                  <a:bodyPr/>
                  <a:lstStyle/>
                  <a:p>
                    <a:r>
                      <a:rPr lang="en-US" smtClean="0"/>
                      <a:t>15,1</a:t>
                    </a:r>
                    <a:endParaRPr lang="en-US" dirty="0"/>
                  </a:p>
                </c:rich>
              </c:tx>
              <c:showLegendKey val="0"/>
              <c:showVal val="0"/>
              <c:showCatName val="0"/>
              <c:showSerName val="0"/>
              <c:showPercent val="0"/>
              <c:showBubbleSize val="0"/>
              <c:extLst>
                <c:ext xmlns:c15="http://schemas.microsoft.com/office/drawing/2012/chart" uri="{CE6537A1-D6FC-4f65-9D91-7224C49458BB}">
                  <c15:layout/>
                </c:ext>
              </c:extLst>
            </c:dLbl>
            <c:dLbl>
              <c:idx val="12"/>
              <c:layout/>
              <c:tx>
                <c:rich>
                  <a:bodyPr/>
                  <a:lstStyle/>
                  <a:p>
                    <a:r>
                      <a:rPr lang="en-US" dirty="0" smtClean="0"/>
                      <a:t>7,0</a:t>
                    </a:r>
                    <a:endParaRPr lang="en-US" dirty="0"/>
                  </a:p>
                </c:rich>
              </c:tx>
              <c:showLegendKey val="0"/>
              <c:showVal val="0"/>
              <c:showCatName val="0"/>
              <c:showSerName val="0"/>
              <c:showPercent val="0"/>
              <c:showBubbleSize val="0"/>
              <c:extLst>
                <c:ext xmlns:c15="http://schemas.microsoft.com/office/drawing/2012/chart" uri="{CE6537A1-D6FC-4f65-9D91-7224C49458BB}">
                  <c15:layout/>
                </c:ext>
              </c:extLst>
            </c:dLbl>
            <c:dLbl>
              <c:idx val="13"/>
              <c:layout/>
              <c:tx>
                <c:rich>
                  <a:bodyPr/>
                  <a:lstStyle/>
                  <a:p>
                    <a:r>
                      <a:rPr lang="en-US" smtClean="0"/>
                      <a:t>5,2</a:t>
                    </a:r>
                    <a:endParaRPr lang="en-US" dirty="0"/>
                  </a:p>
                </c:rich>
              </c:tx>
              <c:showLegendKey val="0"/>
              <c:showVal val="0"/>
              <c:showCatName val="0"/>
              <c:showSerName val="0"/>
              <c:showPercent val="0"/>
              <c:showBubbleSize val="0"/>
              <c:extLst>
                <c:ext xmlns:c15="http://schemas.microsoft.com/office/drawing/2012/chart" uri="{CE6537A1-D6FC-4f65-9D91-7224C49458BB}">
                  <c15:layout/>
                </c:ext>
              </c:extLst>
            </c:dLbl>
            <c:dLbl>
              <c:idx val="15"/>
              <c:layout/>
              <c:tx>
                <c:rich>
                  <a:bodyPr/>
                  <a:lstStyle/>
                  <a:p>
                    <a:r>
                      <a:rPr lang="en-US" smtClean="0"/>
                      <a:t>15,3</a:t>
                    </a:r>
                    <a:endParaRPr lang="en-US" dirty="0"/>
                  </a:p>
                </c:rich>
              </c:tx>
              <c:showLegendKey val="0"/>
              <c:showVal val="0"/>
              <c:showCatName val="0"/>
              <c:showSerName val="0"/>
              <c:showPercent val="0"/>
              <c:showBubbleSize val="0"/>
              <c:extLst>
                <c:ext xmlns:c15="http://schemas.microsoft.com/office/drawing/2012/chart" uri="{CE6537A1-D6FC-4f65-9D91-7224C49458BB}">
                  <c15:layout/>
                </c:ext>
              </c:extLst>
            </c:dLbl>
            <c:dLbl>
              <c:idx val="16"/>
              <c:layout/>
              <c:tx>
                <c:rich>
                  <a:bodyPr/>
                  <a:lstStyle/>
                  <a:p>
                    <a:r>
                      <a:rPr lang="en-US" smtClean="0"/>
                      <a:t>13,5</a:t>
                    </a:r>
                    <a:endParaRPr lang="en-US" dirty="0"/>
                  </a:p>
                </c:rich>
              </c:tx>
              <c:showLegendKey val="0"/>
              <c:showVal val="0"/>
              <c:showCatName val="0"/>
              <c:showSerName val="0"/>
              <c:showPercent val="0"/>
              <c:showBubbleSize val="0"/>
              <c:extLst>
                <c:ext xmlns:c15="http://schemas.microsoft.com/office/drawing/2012/chart" uri="{CE6537A1-D6FC-4f65-9D91-7224C49458BB}">
                  <c15:layout/>
                </c:ext>
              </c:extLst>
            </c:dLbl>
            <c:dLbl>
              <c:idx val="18"/>
              <c:layout/>
              <c:tx>
                <c:rich>
                  <a:bodyPr/>
                  <a:lstStyle/>
                  <a:p>
                    <a:r>
                      <a:rPr lang="en-US" smtClean="0"/>
                      <a:t>15,5</a:t>
                    </a:r>
                    <a:endParaRPr lang="en-US" dirty="0"/>
                  </a:p>
                </c:rich>
              </c:tx>
              <c:showLegendKey val="0"/>
              <c:showVal val="0"/>
              <c:showCatName val="0"/>
              <c:showSerName val="0"/>
              <c:showPercent val="0"/>
              <c:showBubbleSize val="0"/>
              <c:extLst>
                <c:ext xmlns:c15="http://schemas.microsoft.com/office/drawing/2012/chart" uri="{CE6537A1-D6FC-4f65-9D91-7224C49458BB}">
                  <c15:layout/>
                </c:ext>
              </c:extLst>
            </c:dLbl>
            <c:dLbl>
              <c:idx val="19"/>
              <c:layout/>
              <c:tx>
                <c:rich>
                  <a:bodyPr/>
                  <a:lstStyle/>
                  <a:p>
                    <a:r>
                      <a:rPr lang="en-US" smtClean="0"/>
                      <a:t>16,3</a:t>
                    </a:r>
                    <a:endParaRPr lang="en-US" dirty="0"/>
                  </a:p>
                </c:rich>
              </c:tx>
              <c:showLegendKey val="0"/>
              <c:showVal val="0"/>
              <c:showCatName val="0"/>
              <c:showSerName val="0"/>
              <c:showPercent val="0"/>
              <c:showBubbleSize val="0"/>
              <c:extLst>
                <c:ext xmlns:c15="http://schemas.microsoft.com/office/drawing/2012/chart" uri="{CE6537A1-D6FC-4f65-9D91-7224C49458BB}">
                  <c15:layout/>
                </c:ext>
              </c:extLst>
            </c:dLbl>
            <c:dLbl>
              <c:idx val="21"/>
              <c:layout/>
              <c:tx>
                <c:rich>
                  <a:bodyPr/>
                  <a:lstStyle/>
                  <a:p>
                    <a:r>
                      <a:rPr lang="en-US" smtClean="0"/>
                      <a:t>8,6</a:t>
                    </a:r>
                    <a:endParaRPr lang="en-US" dirty="0"/>
                  </a:p>
                </c:rich>
              </c:tx>
              <c:showLegendKey val="0"/>
              <c:showVal val="0"/>
              <c:showCatName val="0"/>
              <c:showSerName val="0"/>
              <c:showPercent val="0"/>
              <c:showBubbleSize val="0"/>
              <c:extLst>
                <c:ext xmlns:c15="http://schemas.microsoft.com/office/drawing/2012/chart" uri="{CE6537A1-D6FC-4f65-9D91-7224C49458BB}">
                  <c15:layout/>
                </c:ext>
              </c:extLst>
            </c:dLbl>
            <c:dLbl>
              <c:idx val="22"/>
              <c:layout/>
              <c:tx>
                <c:rich>
                  <a:bodyPr/>
                  <a:lstStyle/>
                  <a:p>
                    <a:r>
                      <a:rPr lang="en-US" smtClean="0"/>
                      <a:t>14,1</a:t>
                    </a:r>
                    <a:endParaRPr lang="en-US" dirty="0"/>
                  </a:p>
                </c:rich>
              </c:tx>
              <c:showLegendKey val="0"/>
              <c:showVal val="0"/>
              <c:showCatName val="0"/>
              <c:showSerName val="0"/>
              <c:showPercent val="0"/>
              <c:showBubbleSize val="0"/>
              <c:extLst>
                <c:ext xmlns:c15="http://schemas.microsoft.com/office/drawing/2012/chart" uri="{CE6537A1-D6FC-4f65-9D91-7224C49458BB}">
                  <c15:layout/>
                </c:ext>
              </c:extLst>
            </c:dLbl>
            <c:dLbl>
              <c:idx val="24"/>
              <c:layout/>
              <c:tx>
                <c:rich>
                  <a:bodyPr/>
                  <a:lstStyle/>
                  <a:p>
                    <a:r>
                      <a:rPr lang="en-US" smtClean="0"/>
                      <a:t>25,1</a:t>
                    </a:r>
                    <a:endParaRPr lang="en-US" dirty="0"/>
                  </a:p>
                </c:rich>
              </c:tx>
              <c:showLegendKey val="0"/>
              <c:showVal val="0"/>
              <c:showCatName val="0"/>
              <c:showSerName val="0"/>
              <c:showPercent val="0"/>
              <c:showBubbleSize val="0"/>
              <c:extLst>
                <c:ext xmlns:c15="http://schemas.microsoft.com/office/drawing/2012/chart" uri="{CE6537A1-D6FC-4f65-9D91-7224C49458BB}">
                  <c15:layout/>
                </c:ext>
              </c:extLst>
            </c:dLbl>
            <c:dLbl>
              <c:idx val="25"/>
              <c:layout>
                <c:manualLayout>
                  <c:x val="2.774543844237446E-3"/>
                  <c:y val="1.6882726957309122E-2"/>
                </c:manualLayout>
              </c:layout>
              <c:tx>
                <c:rich>
                  <a:bodyPr/>
                  <a:lstStyle/>
                  <a:p>
                    <a:r>
                      <a:rPr lang="en-US" dirty="0" smtClean="0"/>
                      <a:t>24,4</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27"/>
              <c:layout>
                <c:manualLayout>
                  <c:x val="-1.109817537695019E-2"/>
                  <c:y val="0"/>
                </c:manualLayout>
              </c:layout>
              <c:tx>
                <c:rich>
                  <a:bodyPr/>
                  <a:lstStyle/>
                  <a:p>
                    <a:r>
                      <a:rPr lang="en-US" smtClean="0"/>
                      <a:t>19,8</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28"/>
              <c:layout/>
              <c:tx>
                <c:rich>
                  <a:bodyPr/>
                  <a:lstStyle/>
                  <a:p>
                    <a:r>
                      <a:rPr lang="en-US" smtClean="0"/>
                      <a:t>22,9</a:t>
                    </a:r>
                    <a:endParaRPr lang="en-US" dirty="0"/>
                  </a:p>
                </c:rich>
              </c:tx>
              <c:showLegendKey val="0"/>
              <c:showVal val="0"/>
              <c:showCatName val="0"/>
              <c:showSerName val="0"/>
              <c:showPercent val="0"/>
              <c:showBubbleSize val="0"/>
              <c:extLst>
                <c:ext xmlns:c15="http://schemas.microsoft.com/office/drawing/2012/chart" uri="{CE6537A1-D6FC-4f65-9D91-7224C49458BB}">
                  <c15:layout/>
                </c:ext>
              </c:extLst>
            </c:dLbl>
            <c:dLbl>
              <c:idx val="30"/>
              <c:layout>
                <c:manualLayout>
                  <c:x val="-9.7109034548313079E-3"/>
                  <c:y val="1.2059090683792266E-2"/>
                </c:manualLayout>
              </c:layout>
              <c:tx>
                <c:rich>
                  <a:bodyPr/>
                  <a:lstStyle/>
                  <a:p>
                    <a:r>
                      <a:rPr lang="en-US" dirty="0" smtClean="0"/>
                      <a:t>16,8</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31"/>
              <c:layout>
                <c:manualLayout>
                  <c:x val="6.2761492564768701E-3"/>
                  <c:y val="2.4118181367584869E-3"/>
                </c:manualLayout>
              </c:layout>
              <c:tx>
                <c:rich>
                  <a:bodyPr/>
                  <a:lstStyle/>
                  <a:p>
                    <a:r>
                      <a:rPr lang="en-US" dirty="0" smtClean="0"/>
                      <a:t>16,9</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spPr>
              <a:noFill/>
              <a:ln w="25382">
                <a:noFill/>
              </a:ln>
            </c:spPr>
            <c:txPr>
              <a:bodyPr rot="0" spcFirstLastPara="1" vertOverflow="ellipsis" vert="horz" wrap="square" lIns="38100" tIns="19050" rIns="38100" bIns="19050" anchor="ctr" anchorCtr="1">
                <a:spAutoFit/>
              </a:bodyPr>
              <a:lstStyle/>
              <a:p>
                <a:pPr>
                  <a:defRPr sz="1797"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Sheet1!$A$2:$A$33</c:f>
              <c:strCache>
                <c:ptCount val="32"/>
                <c:pt idx="0">
                  <c:v>INSIDA 2009</c:v>
                </c:pt>
                <c:pt idx="1">
                  <c:v>IMASIDA 2015</c:v>
                </c:pt>
                <c:pt idx="3">
                  <c:v>INSIDA 2009</c:v>
                </c:pt>
                <c:pt idx="4">
                  <c:v>IMASIDA 2015</c:v>
                </c:pt>
                <c:pt idx="6">
                  <c:v>INSIDA 2009</c:v>
                </c:pt>
                <c:pt idx="7">
                  <c:v>IMASIDA 2015</c:v>
                </c:pt>
                <c:pt idx="9">
                  <c:v>INSIDA 2009</c:v>
                </c:pt>
                <c:pt idx="10">
                  <c:v>IMASIDA 2015</c:v>
                </c:pt>
                <c:pt idx="12">
                  <c:v>INSIDA 2009</c:v>
                </c:pt>
                <c:pt idx="13">
                  <c:v>IMASIDA 2015</c:v>
                </c:pt>
                <c:pt idx="15">
                  <c:v>INSIDA 2009</c:v>
                </c:pt>
                <c:pt idx="16">
                  <c:v>IMASIDA 2015</c:v>
                </c:pt>
                <c:pt idx="18">
                  <c:v>INSIDA 2009</c:v>
                </c:pt>
                <c:pt idx="19">
                  <c:v>IMASIDA 2015</c:v>
                </c:pt>
                <c:pt idx="21">
                  <c:v>INSIDA 2009</c:v>
                </c:pt>
                <c:pt idx="22">
                  <c:v>IMASIDA 2015</c:v>
                </c:pt>
                <c:pt idx="24">
                  <c:v>INSIDA 2009</c:v>
                </c:pt>
                <c:pt idx="25">
                  <c:v>IMASIDA 2015</c:v>
                </c:pt>
                <c:pt idx="27">
                  <c:v>INSIDA 2009</c:v>
                </c:pt>
                <c:pt idx="28">
                  <c:v>IMASIDA 2015</c:v>
                </c:pt>
                <c:pt idx="30">
                  <c:v>INSIDA 2009</c:v>
                </c:pt>
                <c:pt idx="31">
                  <c:v>IMASIDA 2015</c:v>
                </c:pt>
              </c:strCache>
            </c:strRef>
          </c:cat>
          <c:val>
            <c:numRef>
              <c:f>Sheet1!$B$2:$B$33</c:f>
              <c:numCache>
                <c:formatCode>General</c:formatCode>
                <c:ptCount val="32"/>
                <c:pt idx="0">
                  <c:v>3.7</c:v>
                </c:pt>
                <c:pt idx="1">
                  <c:v>7.8</c:v>
                </c:pt>
                <c:pt idx="3">
                  <c:v>9.4</c:v>
                </c:pt>
                <c:pt idx="4">
                  <c:v>13.8</c:v>
                </c:pt>
                <c:pt idx="6">
                  <c:v>4.5999999999999996</c:v>
                </c:pt>
                <c:pt idx="7">
                  <c:v>5.7</c:v>
                </c:pt>
                <c:pt idx="9">
                  <c:v>12.6</c:v>
                </c:pt>
                <c:pt idx="10">
                  <c:v>15.1</c:v>
                </c:pt>
                <c:pt idx="12">
                  <c:v>7</c:v>
                </c:pt>
                <c:pt idx="13">
                  <c:v>5.2</c:v>
                </c:pt>
                <c:pt idx="15">
                  <c:v>15.3</c:v>
                </c:pt>
                <c:pt idx="16">
                  <c:v>13.5</c:v>
                </c:pt>
                <c:pt idx="18">
                  <c:v>15.5</c:v>
                </c:pt>
                <c:pt idx="19">
                  <c:v>16.3</c:v>
                </c:pt>
                <c:pt idx="21">
                  <c:v>8.6</c:v>
                </c:pt>
                <c:pt idx="22">
                  <c:v>14.1</c:v>
                </c:pt>
                <c:pt idx="24">
                  <c:v>25.1</c:v>
                </c:pt>
                <c:pt idx="25">
                  <c:v>24.4</c:v>
                </c:pt>
                <c:pt idx="27">
                  <c:v>19.8</c:v>
                </c:pt>
                <c:pt idx="28">
                  <c:v>22.9</c:v>
                </c:pt>
                <c:pt idx="30">
                  <c:v>16.8</c:v>
                </c:pt>
                <c:pt idx="31">
                  <c:v>16.899999999999999</c:v>
                </c:pt>
              </c:numCache>
            </c:numRef>
          </c:val>
        </c:ser>
        <c:dLbls>
          <c:showLegendKey val="0"/>
          <c:showVal val="0"/>
          <c:showCatName val="0"/>
          <c:showSerName val="0"/>
          <c:showPercent val="0"/>
          <c:showBubbleSize val="0"/>
        </c:dLbls>
        <c:gapWidth val="0"/>
        <c:axId val="542700832"/>
        <c:axId val="542701224"/>
      </c:barChart>
      <c:lineChart>
        <c:grouping val="standard"/>
        <c:varyColors val="0"/>
        <c:ser>
          <c:idx val="1"/>
          <c:order val="1"/>
          <c:tx>
            <c:strRef>
              <c:f>Sheet1!$C$1</c:f>
              <c:strCache>
                <c:ptCount val="1"/>
                <c:pt idx="0">
                  <c:v>Low</c:v>
                </c:pt>
              </c:strCache>
            </c:strRef>
          </c:tx>
          <c:spPr>
            <a:ln w="19037">
              <a:noFill/>
            </a:ln>
          </c:spPr>
          <c:marker>
            <c:symbol val="none"/>
          </c:marker>
          <c:cat>
            <c:strRef>
              <c:f>Sheet1!$A$2:$A$33</c:f>
              <c:strCache>
                <c:ptCount val="32"/>
                <c:pt idx="0">
                  <c:v>INSIDA 2009</c:v>
                </c:pt>
                <c:pt idx="1">
                  <c:v>IMASIDA 2015</c:v>
                </c:pt>
                <c:pt idx="3">
                  <c:v>INSIDA 2009</c:v>
                </c:pt>
                <c:pt idx="4">
                  <c:v>IMASIDA 2015</c:v>
                </c:pt>
                <c:pt idx="6">
                  <c:v>INSIDA 2009</c:v>
                </c:pt>
                <c:pt idx="7">
                  <c:v>IMASIDA 2015</c:v>
                </c:pt>
                <c:pt idx="9">
                  <c:v>INSIDA 2009</c:v>
                </c:pt>
                <c:pt idx="10">
                  <c:v>IMASIDA 2015</c:v>
                </c:pt>
                <c:pt idx="12">
                  <c:v>INSIDA 2009</c:v>
                </c:pt>
                <c:pt idx="13">
                  <c:v>IMASIDA 2015</c:v>
                </c:pt>
                <c:pt idx="15">
                  <c:v>INSIDA 2009</c:v>
                </c:pt>
                <c:pt idx="16">
                  <c:v>IMASIDA 2015</c:v>
                </c:pt>
                <c:pt idx="18">
                  <c:v>INSIDA 2009</c:v>
                </c:pt>
                <c:pt idx="19">
                  <c:v>IMASIDA 2015</c:v>
                </c:pt>
                <c:pt idx="21">
                  <c:v>INSIDA 2009</c:v>
                </c:pt>
                <c:pt idx="22">
                  <c:v>IMASIDA 2015</c:v>
                </c:pt>
                <c:pt idx="24">
                  <c:v>INSIDA 2009</c:v>
                </c:pt>
                <c:pt idx="25">
                  <c:v>IMASIDA 2015</c:v>
                </c:pt>
                <c:pt idx="27">
                  <c:v>INSIDA 2009</c:v>
                </c:pt>
                <c:pt idx="28">
                  <c:v>IMASIDA 2015</c:v>
                </c:pt>
                <c:pt idx="30">
                  <c:v>INSIDA 2009</c:v>
                </c:pt>
                <c:pt idx="31">
                  <c:v>IMASIDA 2015</c:v>
                </c:pt>
              </c:strCache>
            </c:strRef>
          </c:cat>
          <c:val>
            <c:numRef>
              <c:f>Sheet1!$C$2:$C$33</c:f>
              <c:numCache>
                <c:formatCode>General</c:formatCode>
                <c:ptCount val="32"/>
                <c:pt idx="0">
                  <c:v>1.6</c:v>
                </c:pt>
                <c:pt idx="1">
                  <c:v>5</c:v>
                </c:pt>
                <c:pt idx="3">
                  <c:v>5.6</c:v>
                </c:pt>
                <c:pt idx="4">
                  <c:v>7.5</c:v>
                </c:pt>
                <c:pt idx="6">
                  <c:v>2.8</c:v>
                </c:pt>
                <c:pt idx="7">
                  <c:v>4</c:v>
                </c:pt>
                <c:pt idx="9">
                  <c:v>8.6</c:v>
                </c:pt>
                <c:pt idx="10">
                  <c:v>10.5</c:v>
                </c:pt>
                <c:pt idx="12">
                  <c:v>5.0999999999999996</c:v>
                </c:pt>
                <c:pt idx="13">
                  <c:v>3.3</c:v>
                </c:pt>
                <c:pt idx="15">
                  <c:v>11.1</c:v>
                </c:pt>
                <c:pt idx="16">
                  <c:v>9.8000000000000007</c:v>
                </c:pt>
                <c:pt idx="18">
                  <c:v>11.1</c:v>
                </c:pt>
                <c:pt idx="19">
                  <c:v>11.6</c:v>
                </c:pt>
                <c:pt idx="21">
                  <c:v>6.4</c:v>
                </c:pt>
                <c:pt idx="22">
                  <c:v>9.6</c:v>
                </c:pt>
                <c:pt idx="24">
                  <c:v>19.8</c:v>
                </c:pt>
                <c:pt idx="25">
                  <c:v>20.9</c:v>
                </c:pt>
                <c:pt idx="27">
                  <c:v>16.7</c:v>
                </c:pt>
                <c:pt idx="28">
                  <c:v>18.3</c:v>
                </c:pt>
                <c:pt idx="30">
                  <c:v>13.9</c:v>
                </c:pt>
                <c:pt idx="31">
                  <c:v>13.3</c:v>
                </c:pt>
              </c:numCache>
            </c:numRef>
          </c:val>
          <c:smooth val="0"/>
        </c:ser>
        <c:ser>
          <c:idx val="2"/>
          <c:order val="2"/>
          <c:tx>
            <c:strRef>
              <c:f>Sheet1!$D$1</c:f>
              <c:strCache>
                <c:ptCount val="1"/>
                <c:pt idx="0">
                  <c:v>High</c:v>
                </c:pt>
              </c:strCache>
            </c:strRef>
          </c:tx>
          <c:spPr>
            <a:ln w="19037">
              <a:noFill/>
            </a:ln>
          </c:spPr>
          <c:marker>
            <c:symbol val="none"/>
          </c:marker>
          <c:cat>
            <c:strRef>
              <c:f>Sheet1!$A$2:$A$33</c:f>
              <c:strCache>
                <c:ptCount val="32"/>
                <c:pt idx="0">
                  <c:v>INSIDA 2009</c:v>
                </c:pt>
                <c:pt idx="1">
                  <c:v>IMASIDA 2015</c:v>
                </c:pt>
                <c:pt idx="3">
                  <c:v>INSIDA 2009</c:v>
                </c:pt>
                <c:pt idx="4">
                  <c:v>IMASIDA 2015</c:v>
                </c:pt>
                <c:pt idx="6">
                  <c:v>INSIDA 2009</c:v>
                </c:pt>
                <c:pt idx="7">
                  <c:v>IMASIDA 2015</c:v>
                </c:pt>
                <c:pt idx="9">
                  <c:v>INSIDA 2009</c:v>
                </c:pt>
                <c:pt idx="10">
                  <c:v>IMASIDA 2015</c:v>
                </c:pt>
                <c:pt idx="12">
                  <c:v>INSIDA 2009</c:v>
                </c:pt>
                <c:pt idx="13">
                  <c:v>IMASIDA 2015</c:v>
                </c:pt>
                <c:pt idx="15">
                  <c:v>INSIDA 2009</c:v>
                </c:pt>
                <c:pt idx="16">
                  <c:v>IMASIDA 2015</c:v>
                </c:pt>
                <c:pt idx="18">
                  <c:v>INSIDA 2009</c:v>
                </c:pt>
                <c:pt idx="19">
                  <c:v>IMASIDA 2015</c:v>
                </c:pt>
                <c:pt idx="21">
                  <c:v>INSIDA 2009</c:v>
                </c:pt>
                <c:pt idx="22">
                  <c:v>IMASIDA 2015</c:v>
                </c:pt>
                <c:pt idx="24">
                  <c:v>INSIDA 2009</c:v>
                </c:pt>
                <c:pt idx="25">
                  <c:v>IMASIDA 2015</c:v>
                </c:pt>
                <c:pt idx="27">
                  <c:v>INSIDA 2009</c:v>
                </c:pt>
                <c:pt idx="28">
                  <c:v>IMASIDA 2015</c:v>
                </c:pt>
                <c:pt idx="30">
                  <c:v>INSIDA 2009</c:v>
                </c:pt>
                <c:pt idx="31">
                  <c:v>IMASIDA 2015</c:v>
                </c:pt>
              </c:strCache>
            </c:strRef>
          </c:cat>
          <c:val>
            <c:numRef>
              <c:f>Sheet1!$D$2:$D$33</c:f>
              <c:numCache>
                <c:formatCode>General</c:formatCode>
                <c:ptCount val="32"/>
                <c:pt idx="0">
                  <c:v>5.9</c:v>
                </c:pt>
                <c:pt idx="1">
                  <c:v>10.5</c:v>
                </c:pt>
                <c:pt idx="3">
                  <c:v>13.2</c:v>
                </c:pt>
                <c:pt idx="4">
                  <c:v>20</c:v>
                </c:pt>
                <c:pt idx="6">
                  <c:v>6.4</c:v>
                </c:pt>
                <c:pt idx="7">
                  <c:v>7.5</c:v>
                </c:pt>
                <c:pt idx="9">
                  <c:v>16.600000000000001</c:v>
                </c:pt>
                <c:pt idx="10">
                  <c:v>19.7</c:v>
                </c:pt>
                <c:pt idx="12">
                  <c:v>8.9</c:v>
                </c:pt>
                <c:pt idx="13">
                  <c:v>7</c:v>
                </c:pt>
                <c:pt idx="15">
                  <c:v>19.5</c:v>
                </c:pt>
                <c:pt idx="16">
                  <c:v>17.100000000000001</c:v>
                </c:pt>
                <c:pt idx="18">
                  <c:v>20</c:v>
                </c:pt>
                <c:pt idx="19">
                  <c:v>21.1</c:v>
                </c:pt>
                <c:pt idx="21">
                  <c:v>10.8</c:v>
                </c:pt>
                <c:pt idx="22">
                  <c:v>18.5</c:v>
                </c:pt>
                <c:pt idx="24">
                  <c:v>30.3</c:v>
                </c:pt>
                <c:pt idx="25">
                  <c:v>27.9</c:v>
                </c:pt>
                <c:pt idx="27">
                  <c:v>22.9</c:v>
                </c:pt>
                <c:pt idx="28">
                  <c:v>27.5</c:v>
                </c:pt>
                <c:pt idx="30">
                  <c:v>19.7</c:v>
                </c:pt>
                <c:pt idx="31">
                  <c:v>20.5</c:v>
                </c:pt>
              </c:numCache>
            </c:numRef>
          </c:val>
          <c:smooth val="0"/>
        </c:ser>
        <c:dLbls>
          <c:showLegendKey val="0"/>
          <c:showVal val="0"/>
          <c:showCatName val="0"/>
          <c:showSerName val="0"/>
          <c:showPercent val="0"/>
          <c:showBubbleSize val="0"/>
        </c:dLbls>
        <c:hiLowLines>
          <c:spPr>
            <a:ln w="9508" cap="flat" cmpd="sng" algn="ctr">
              <a:solidFill>
                <a:schemeClr val="accent5">
                  <a:lumMod val="60000"/>
                  <a:lumOff val="40000"/>
                </a:schemeClr>
              </a:solidFill>
              <a:round/>
            </a:ln>
            <a:effectLst/>
          </c:spPr>
        </c:hiLowLines>
        <c:marker val="1"/>
        <c:smooth val="0"/>
        <c:axId val="542701616"/>
        <c:axId val="542702008"/>
      </c:lineChart>
      <c:catAx>
        <c:axId val="542700832"/>
        <c:scaling>
          <c:orientation val="minMax"/>
        </c:scaling>
        <c:delete val="1"/>
        <c:axPos val="b"/>
        <c:numFmt formatCode="General" sourceLinked="1"/>
        <c:majorTickMark val="out"/>
        <c:minorTickMark val="none"/>
        <c:tickLblPos val="nextTo"/>
        <c:crossAx val="542701224"/>
        <c:crosses val="autoZero"/>
        <c:auto val="1"/>
        <c:lblAlgn val="ctr"/>
        <c:lblOffset val="100"/>
        <c:noMultiLvlLbl val="0"/>
      </c:catAx>
      <c:valAx>
        <c:axId val="542701224"/>
        <c:scaling>
          <c:orientation val="minMax"/>
          <c:max val="30"/>
        </c:scaling>
        <c:delete val="1"/>
        <c:axPos val="l"/>
        <c:numFmt formatCode="General" sourceLinked="1"/>
        <c:majorTickMark val="out"/>
        <c:minorTickMark val="none"/>
        <c:tickLblPos val="nextTo"/>
        <c:crossAx val="542700832"/>
        <c:crosses val="autoZero"/>
        <c:crossBetween val="between"/>
      </c:valAx>
      <c:catAx>
        <c:axId val="542701616"/>
        <c:scaling>
          <c:orientation val="minMax"/>
        </c:scaling>
        <c:delete val="1"/>
        <c:axPos val="b"/>
        <c:numFmt formatCode="General" sourceLinked="1"/>
        <c:majorTickMark val="out"/>
        <c:minorTickMark val="none"/>
        <c:tickLblPos val="nextTo"/>
        <c:crossAx val="542702008"/>
        <c:crosses val="autoZero"/>
        <c:auto val="1"/>
        <c:lblAlgn val="ctr"/>
        <c:lblOffset val="100"/>
        <c:noMultiLvlLbl val="0"/>
      </c:catAx>
      <c:valAx>
        <c:axId val="542702008"/>
        <c:scaling>
          <c:orientation val="minMax"/>
          <c:max val="30"/>
        </c:scaling>
        <c:delete val="1"/>
        <c:axPos val="r"/>
        <c:numFmt formatCode="General" sourceLinked="1"/>
        <c:majorTickMark val="out"/>
        <c:minorTickMark val="none"/>
        <c:tickLblPos val="nextTo"/>
        <c:crossAx val="542701616"/>
        <c:crosses val="max"/>
        <c:crossBetween val="between"/>
      </c:valAx>
      <c:spPr>
        <a:noFill/>
        <a:ln w="25382">
          <a:noFill/>
        </a:ln>
      </c:spPr>
    </c:plotArea>
    <c:plotVisOnly val="1"/>
    <c:dispBlanksAs val="gap"/>
    <c:showDLblsOverMax val="0"/>
  </c:chart>
  <c:spPr>
    <a:noFill/>
    <a:ln>
      <a:noFill/>
    </a:ln>
  </c:spPr>
  <c:txPr>
    <a:bodyPr/>
    <a:lstStyle/>
    <a:p>
      <a:pPr>
        <a:defRPr/>
      </a:pPr>
      <a:endParaRPr lang="en-US"/>
    </a:p>
  </c:txPr>
  <c:externalData r:id="rId1">
    <c:autoUpdate val="0"/>
  </c:externalData>
  <c:userShapes r:id="rId2"/>
</c:chartSpace>
</file>

<file path=ppt/charts/chart8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
          <c:y val="7.72830878780116E-3"/>
          <c:w val="0.99346500437445318"/>
          <c:h val="0.81302797925630133"/>
        </c:manualLayout>
      </c:layout>
      <c:barChart>
        <c:barDir val="col"/>
        <c:grouping val="clustered"/>
        <c:varyColors val="0"/>
        <c:ser>
          <c:idx val="0"/>
          <c:order val="0"/>
          <c:tx>
            <c:strRef>
              <c:f>Sheet1!$B$1</c:f>
              <c:strCache>
                <c:ptCount val="1"/>
                <c:pt idx="0">
                  <c:v>Mulheres</c:v>
                </c:pt>
              </c:strCache>
            </c:strRef>
          </c:tx>
          <c:spPr>
            <a:solidFill>
              <a:schemeClr val="bg2"/>
            </a:solidFill>
            <a:ln>
              <a:noFill/>
            </a:ln>
            <a:effectLst/>
            <a:scene3d>
              <a:camera prst="orthographicFront"/>
              <a:lightRig rig="threePt" dir="t">
                <a:rot lat="0" lon="0" rev="1200000"/>
              </a:lightRig>
            </a:scene3d>
            <a:sp3d>
              <a:bevelT w="63500" h="25400"/>
            </a:sp3d>
          </c:spPr>
          <c:invertIfNegative val="0"/>
          <c:dLbls>
            <c:dLbl>
              <c:idx val="0"/>
              <c:layout/>
              <c:tx>
                <c:rich>
                  <a:bodyPr/>
                  <a:lstStyle/>
                  <a:p>
                    <a:r>
                      <a:rPr lang="en-US" smtClean="0"/>
                      <a:t>2,6</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smtClean="0"/>
                      <a:t>17,0</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smtClean="0"/>
                      <a:t>13,0</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smtClean="0"/>
                      <a:t>27,8</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numFmt formatCode="#,##0.0" sourceLinked="0"/>
            <c:spPr>
              <a:noFill/>
              <a:ln w="25409">
                <a:noFill/>
              </a:ln>
            </c:spPr>
            <c:txPr>
              <a:bodyPr rot="0" spcFirstLastPara="1" vertOverflow="ellipsis" vert="horz" wrap="square" lIns="38100" tIns="19050" rIns="38100" bIns="19050" anchor="ctr" anchorCtr="1">
                <a:spAutoFit/>
              </a:bodyPr>
              <a:lstStyle/>
              <a:p>
                <a:pPr>
                  <a:defRPr sz="1799"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Nunca casado, ne teve relações sexuais</c:v>
                </c:pt>
                <c:pt idx="1">
                  <c:v>Nunca casado mais teve relações sexuais</c:v>
                </c:pt>
                <c:pt idx="2">
                  <c:v>Casado/em união</c:v>
                </c:pt>
                <c:pt idx="3">
                  <c:v>Divorciado/separado/viúvo</c:v>
                </c:pt>
              </c:strCache>
            </c:strRef>
          </c:cat>
          <c:val>
            <c:numRef>
              <c:f>Sheet1!$B$2:$B$5</c:f>
              <c:numCache>
                <c:formatCode>0.0</c:formatCode>
                <c:ptCount val="4"/>
                <c:pt idx="0">
                  <c:v>2.6</c:v>
                </c:pt>
                <c:pt idx="1">
                  <c:v>17</c:v>
                </c:pt>
                <c:pt idx="2">
                  <c:v>13</c:v>
                </c:pt>
                <c:pt idx="3">
                  <c:v>27.8</c:v>
                </c:pt>
              </c:numCache>
            </c:numRef>
          </c:val>
        </c:ser>
        <c:ser>
          <c:idx val="1"/>
          <c:order val="1"/>
          <c:tx>
            <c:strRef>
              <c:f>Sheet1!$C$1</c:f>
              <c:strCache>
                <c:ptCount val="1"/>
                <c:pt idx="0">
                  <c:v>Homens</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dLbl>
              <c:idx val="0"/>
              <c:layout/>
              <c:tx>
                <c:rich>
                  <a:bodyPr/>
                  <a:lstStyle/>
                  <a:p>
                    <a:r>
                      <a:rPr lang="en-US" smtClean="0"/>
                      <a:t>0,6</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1"/>
              <c:layout>
                <c:manualLayout>
                  <c:x val="4.1666666666666154E-3"/>
                  <c:y val="0"/>
                </c:manualLayout>
              </c:layout>
              <c:tx>
                <c:rich>
                  <a:bodyPr/>
                  <a:lstStyle/>
                  <a:p>
                    <a:r>
                      <a:rPr lang="en-US" dirty="0" smtClean="0"/>
                      <a:t>4,6</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smtClean="0"/>
                      <a:t>12,2</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smtClean="0"/>
                      <a:t>28,6</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numFmt formatCode="#,##0.0" sourceLinked="0"/>
            <c:spPr>
              <a:noFill/>
              <a:ln w="25409">
                <a:noFill/>
              </a:ln>
            </c:spPr>
            <c:txPr>
              <a:bodyPr rot="0" spcFirstLastPara="1" vertOverflow="ellipsis" vert="horz" wrap="square" lIns="38100" tIns="19050" rIns="38100" bIns="19050" anchor="ctr" anchorCtr="1">
                <a:spAutoFit/>
              </a:bodyPr>
              <a:lstStyle/>
              <a:p>
                <a:pPr>
                  <a:defRPr sz="1799"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Nunca casado, ne teve relações sexuais</c:v>
                </c:pt>
                <c:pt idx="1">
                  <c:v>Nunca casado mais teve relações sexuais</c:v>
                </c:pt>
                <c:pt idx="2">
                  <c:v>Casado/em união</c:v>
                </c:pt>
                <c:pt idx="3">
                  <c:v>Divorciado/separado/viúvo</c:v>
                </c:pt>
              </c:strCache>
            </c:strRef>
          </c:cat>
          <c:val>
            <c:numRef>
              <c:f>Sheet1!$C$2:$C$5</c:f>
              <c:numCache>
                <c:formatCode>0.0</c:formatCode>
                <c:ptCount val="4"/>
                <c:pt idx="0">
                  <c:v>0.6</c:v>
                </c:pt>
                <c:pt idx="1">
                  <c:v>4.5999999999999996</c:v>
                </c:pt>
                <c:pt idx="2">
                  <c:v>12.2</c:v>
                </c:pt>
                <c:pt idx="3">
                  <c:v>28.6</c:v>
                </c:pt>
              </c:numCache>
            </c:numRef>
          </c:val>
        </c:ser>
        <c:dLbls>
          <c:showLegendKey val="0"/>
          <c:showVal val="0"/>
          <c:showCatName val="0"/>
          <c:showSerName val="0"/>
          <c:showPercent val="0"/>
          <c:showBubbleSize val="0"/>
        </c:dLbls>
        <c:gapWidth val="100"/>
        <c:axId val="542700440"/>
        <c:axId val="542702792"/>
      </c:barChart>
      <c:catAx>
        <c:axId val="542700440"/>
        <c:scaling>
          <c:orientation val="minMax"/>
        </c:scaling>
        <c:delete val="0"/>
        <c:axPos val="b"/>
        <c:numFmt formatCode="General" sourceLinked="1"/>
        <c:majorTickMark val="none"/>
        <c:minorTickMark val="none"/>
        <c:tickLblPos val="nextTo"/>
        <c:spPr>
          <a:ln w="3176">
            <a:solidFill>
              <a:srgbClr val="000000"/>
            </a:solidFill>
            <a:prstDash val="solid"/>
          </a:ln>
        </c:spPr>
        <c:txPr>
          <a:bodyPr rot="-60000000" spcFirstLastPara="1" vertOverflow="ellipsis" vert="horz" wrap="square" anchor="ctr" anchorCtr="1"/>
          <a:lstStyle/>
          <a:p>
            <a:pPr>
              <a:defRPr sz="1599" b="0" i="0" u="none" strike="noStrike" kern="1200" baseline="0">
                <a:solidFill>
                  <a:schemeClr val="tx1"/>
                </a:solidFill>
                <a:latin typeface="+mn-lt"/>
                <a:ea typeface="+mn-ea"/>
                <a:cs typeface="+mn-cs"/>
              </a:defRPr>
            </a:pPr>
            <a:endParaRPr lang="en-US"/>
          </a:p>
        </c:txPr>
        <c:crossAx val="542702792"/>
        <c:crosses val="autoZero"/>
        <c:auto val="1"/>
        <c:lblAlgn val="ctr"/>
        <c:lblOffset val="100"/>
        <c:noMultiLvlLbl val="0"/>
      </c:catAx>
      <c:valAx>
        <c:axId val="542702792"/>
        <c:scaling>
          <c:orientation val="minMax"/>
          <c:max val="40"/>
        </c:scaling>
        <c:delete val="1"/>
        <c:axPos val="l"/>
        <c:numFmt formatCode="0.0" sourceLinked="1"/>
        <c:majorTickMark val="out"/>
        <c:minorTickMark val="none"/>
        <c:tickLblPos val="nextTo"/>
        <c:crossAx val="542700440"/>
        <c:crosses val="autoZero"/>
        <c:crossBetween val="between"/>
      </c:valAx>
      <c:spPr>
        <a:noFill/>
        <a:ln w="25409">
          <a:noFill/>
        </a:ln>
      </c:spPr>
    </c:plotArea>
    <c:legend>
      <c:legendPos val="r"/>
      <c:layout>
        <c:manualLayout>
          <c:xMode val="edge"/>
          <c:yMode val="edge"/>
          <c:x val="0.35004397537379073"/>
          <c:y val="1.6835016835016835E-2"/>
          <c:w val="0.29727352682497804"/>
          <c:h val="7.4074074074074056E-2"/>
        </c:manualLayout>
      </c:layout>
      <c:overlay val="0"/>
      <c:spPr>
        <a:noFill/>
        <a:ln w="25409">
          <a:noFill/>
        </a:ln>
      </c:spPr>
      <c:txPr>
        <a:bodyPr rot="0" spcFirstLastPara="1" vertOverflow="ellipsis" vert="horz" wrap="square" anchor="ctr" anchorCtr="1"/>
        <a:lstStyle/>
        <a:p>
          <a:pPr>
            <a:defRPr sz="1799"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c:spPr>
  <c:txPr>
    <a:bodyPr/>
    <a:lstStyle/>
    <a:p>
      <a:pPr>
        <a:defRPr/>
      </a:pPr>
      <a:endParaRPr lang="en-US"/>
    </a:p>
  </c:txPr>
  <c:externalData r:id="rId1">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6949152542372881E-2"/>
          <c:y val="2.6410564225690273E-2"/>
          <c:w val="0.96222413646676352"/>
          <c:h val="0.87793120397765401"/>
        </c:manualLayout>
      </c:layout>
      <c:barChart>
        <c:barDir val="col"/>
        <c:grouping val="clustered"/>
        <c:varyColors val="0"/>
        <c:ser>
          <c:idx val="0"/>
          <c:order val="0"/>
          <c:tx>
            <c:strRef>
              <c:f>Sheet1!$A$2</c:f>
              <c:strCache>
                <c:ptCount val="1"/>
                <c:pt idx="0">
                  <c:v>INSIDA 2009</c:v>
                </c:pt>
              </c:strCache>
            </c:strRef>
          </c:tx>
          <c:spPr>
            <a:solidFill>
              <a:srgbClr val="2DB34B"/>
            </a:solidFill>
            <a:ln>
              <a:noFill/>
            </a:ln>
            <a:effectLst/>
            <a:scene3d>
              <a:camera prst="orthographicFront"/>
              <a:lightRig rig="threePt" dir="t">
                <a:rot lat="0" lon="0" rev="1200000"/>
              </a:lightRig>
            </a:scene3d>
            <a:sp3d>
              <a:bevelT w="63500" h="25400"/>
            </a:sp3d>
          </c:spPr>
          <c:invertIfNegative val="0"/>
          <c:dLbls>
            <c:dLbl>
              <c:idx val="0"/>
              <c:layout/>
              <c:tx>
                <c:rich>
                  <a:bodyPr/>
                  <a:lstStyle/>
                  <a:p>
                    <a:r>
                      <a:rPr lang="en-US" smtClean="0"/>
                      <a:t>7,9</a:t>
                    </a:r>
                    <a:endParaRPr lang="en-US"/>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dirty="0" smtClean="0"/>
                      <a:t>11,1</a:t>
                    </a:r>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smtClean="0"/>
                      <a:t>3,7</a:t>
                    </a:r>
                    <a:endParaRPr lang="en-US"/>
                  </a:p>
                </c:rich>
              </c:tx>
              <c:dLblPos val="outEnd"/>
              <c:showLegendKey val="0"/>
              <c:showVal val="0"/>
              <c:showCatName val="0"/>
              <c:showSerName val="0"/>
              <c:showPercent val="0"/>
              <c:showBubbleSize val="0"/>
              <c:extLst>
                <c:ext xmlns:c15="http://schemas.microsoft.com/office/drawing/2012/chart" uri="{CE6537A1-D6FC-4f65-9D91-7224C49458BB}">
                  <c15:layout/>
                </c:ext>
              </c:extLst>
            </c:dLbl>
            <c:spPr>
              <a:noFill/>
              <a:ln w="25288">
                <a:noFill/>
              </a:ln>
            </c:spPr>
            <c:txPr>
              <a:bodyPr rot="0" spcFirstLastPara="1" vertOverflow="ellipsis" vert="horz" wrap="square" lIns="38100" tIns="19050" rIns="38100" bIns="19050" anchor="ctr" anchorCtr="1">
                <a:spAutoFit/>
              </a:bodyPr>
              <a:lstStyle/>
              <a:p>
                <a:pPr>
                  <a:defRPr sz="1791"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Sheet1!$B$1:$D$1</c:f>
              <c:strCache>
                <c:ptCount val="3"/>
                <c:pt idx="0">
                  <c:v>Total</c:v>
                </c:pt>
                <c:pt idx="1">
                  <c:v>Mulheres</c:v>
                </c:pt>
                <c:pt idx="2">
                  <c:v>Homens</c:v>
                </c:pt>
              </c:strCache>
            </c:strRef>
          </c:cat>
          <c:val>
            <c:numRef>
              <c:f>Sheet1!$B$2:$D$2</c:f>
              <c:numCache>
                <c:formatCode>0</c:formatCode>
                <c:ptCount val="3"/>
                <c:pt idx="0">
                  <c:v>7.9</c:v>
                </c:pt>
                <c:pt idx="1">
                  <c:v>11.1</c:v>
                </c:pt>
                <c:pt idx="2">
                  <c:v>3.7</c:v>
                </c:pt>
              </c:numCache>
            </c:numRef>
          </c:val>
        </c:ser>
        <c:ser>
          <c:idx val="1"/>
          <c:order val="1"/>
          <c:tx>
            <c:strRef>
              <c:f>Sheet1!$A$3</c:f>
              <c:strCache>
                <c:ptCount val="1"/>
                <c:pt idx="0">
                  <c:v>IMASIDA 2015</c:v>
                </c:pt>
              </c:strCache>
            </c:strRef>
          </c:tx>
          <c:spPr>
            <a:solidFill>
              <a:schemeClr val="tx2"/>
            </a:solidFill>
            <a:ln>
              <a:noFill/>
            </a:ln>
            <a:effectLst/>
            <a:scene3d>
              <a:camera prst="orthographicFront"/>
              <a:lightRig rig="threePt" dir="t">
                <a:rot lat="0" lon="0" rev="1200000"/>
              </a:lightRig>
            </a:scene3d>
            <a:sp3d>
              <a:bevelT w="63500" h="25400"/>
            </a:sp3d>
          </c:spPr>
          <c:invertIfNegative val="0"/>
          <c:dLbls>
            <c:dLbl>
              <c:idx val="0"/>
              <c:layout>
                <c:manualLayout>
                  <c:x val="3.0816640986132244E-3"/>
                  <c:y val="-8.8034197107077326E-17"/>
                </c:manualLayout>
              </c:layout>
              <c:tx>
                <c:rich>
                  <a:bodyPr/>
                  <a:lstStyle/>
                  <a:p>
                    <a:r>
                      <a:rPr lang="en-US" dirty="0" smtClean="0"/>
                      <a:t>6,9</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smtClean="0"/>
                      <a:t>9,8</a:t>
                    </a:r>
                    <a:endParaRPr lang="en-US"/>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smtClean="0"/>
                      <a:t>3,2</a:t>
                    </a:r>
                  </a:p>
                </c:rich>
              </c:tx>
              <c:dLblPos val="outEnd"/>
              <c:showLegendKey val="0"/>
              <c:showVal val="0"/>
              <c:showCatName val="0"/>
              <c:showSerName val="0"/>
              <c:showPercent val="0"/>
              <c:showBubbleSize val="0"/>
              <c:extLst>
                <c:ext xmlns:c15="http://schemas.microsoft.com/office/drawing/2012/chart" uri="{CE6537A1-D6FC-4f65-9D91-7224C49458BB}">
                  <c15:layout/>
                </c:ext>
              </c:extLst>
            </c:dLbl>
            <c:spPr>
              <a:noFill/>
              <a:ln w="25288">
                <a:noFill/>
              </a:ln>
            </c:spPr>
            <c:txPr>
              <a:bodyPr rot="0" spcFirstLastPara="1" vertOverflow="ellipsis" vert="horz" wrap="square" lIns="38100" tIns="19050" rIns="38100" bIns="19050" anchor="ctr" anchorCtr="1">
                <a:spAutoFit/>
              </a:bodyPr>
              <a:lstStyle/>
              <a:p>
                <a:pPr>
                  <a:defRPr sz="1791"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Sheet1!$B$1:$D$1</c:f>
              <c:strCache>
                <c:ptCount val="3"/>
                <c:pt idx="0">
                  <c:v>Total</c:v>
                </c:pt>
                <c:pt idx="1">
                  <c:v>Mulheres</c:v>
                </c:pt>
                <c:pt idx="2">
                  <c:v>Homens</c:v>
                </c:pt>
              </c:strCache>
            </c:strRef>
          </c:cat>
          <c:val>
            <c:numRef>
              <c:f>Sheet1!$B$3:$D$3</c:f>
              <c:numCache>
                <c:formatCode>0</c:formatCode>
                <c:ptCount val="3"/>
                <c:pt idx="0">
                  <c:v>6.9</c:v>
                </c:pt>
                <c:pt idx="1">
                  <c:v>9.8000000000000007</c:v>
                </c:pt>
                <c:pt idx="2">
                  <c:v>3.2</c:v>
                </c:pt>
              </c:numCache>
            </c:numRef>
          </c:val>
        </c:ser>
        <c:dLbls>
          <c:showLegendKey val="0"/>
          <c:showVal val="0"/>
          <c:showCatName val="0"/>
          <c:showSerName val="0"/>
          <c:showPercent val="0"/>
          <c:showBubbleSize val="0"/>
        </c:dLbls>
        <c:gapWidth val="100"/>
        <c:axId val="542703576"/>
        <c:axId val="542703968"/>
      </c:barChart>
      <c:catAx>
        <c:axId val="542703576"/>
        <c:scaling>
          <c:orientation val="minMax"/>
        </c:scaling>
        <c:delete val="0"/>
        <c:axPos val="b"/>
        <c:numFmt formatCode="General" sourceLinked="1"/>
        <c:majorTickMark val="none"/>
        <c:minorTickMark val="none"/>
        <c:tickLblPos val="nextTo"/>
        <c:spPr>
          <a:ln w="3161">
            <a:solidFill>
              <a:srgbClr val="000000"/>
            </a:solidFill>
            <a:prstDash val="solid"/>
          </a:ln>
        </c:spPr>
        <c:txPr>
          <a:bodyPr rot="-60000000" spcFirstLastPara="1" vertOverflow="ellipsis" vert="horz" wrap="square" anchor="ctr" anchorCtr="1"/>
          <a:lstStyle/>
          <a:p>
            <a:pPr>
              <a:defRPr sz="1791" b="0" i="0" u="none" strike="noStrike" kern="1200" baseline="0">
                <a:solidFill>
                  <a:schemeClr val="tx1"/>
                </a:solidFill>
                <a:latin typeface="+mn-lt"/>
                <a:ea typeface="+mn-ea"/>
                <a:cs typeface="+mn-cs"/>
              </a:defRPr>
            </a:pPr>
            <a:endParaRPr lang="en-US"/>
          </a:p>
        </c:txPr>
        <c:crossAx val="542703968"/>
        <c:crosses val="autoZero"/>
        <c:auto val="1"/>
        <c:lblAlgn val="ctr"/>
        <c:lblOffset val="100"/>
        <c:noMultiLvlLbl val="0"/>
      </c:catAx>
      <c:valAx>
        <c:axId val="542703968"/>
        <c:scaling>
          <c:orientation val="minMax"/>
          <c:max val="30"/>
        </c:scaling>
        <c:delete val="1"/>
        <c:axPos val="l"/>
        <c:numFmt formatCode="0" sourceLinked="1"/>
        <c:majorTickMark val="out"/>
        <c:minorTickMark val="none"/>
        <c:tickLblPos val="nextTo"/>
        <c:crossAx val="542703576"/>
        <c:crosses val="autoZero"/>
        <c:crossBetween val="between"/>
        <c:majorUnit val="5"/>
      </c:valAx>
      <c:spPr>
        <a:noFill/>
        <a:ln w="25393">
          <a:noFill/>
        </a:ln>
      </c:spPr>
    </c:plotArea>
    <c:legend>
      <c:legendPos val="r"/>
      <c:layout>
        <c:manualLayout>
          <c:xMode val="edge"/>
          <c:yMode val="edge"/>
          <c:x val="0.28214616096207218"/>
          <c:y val="1.7316017316017316E-2"/>
          <c:w val="0.43755781683626283"/>
          <c:h val="6.3492063492063489E-2"/>
        </c:manualLayout>
      </c:layout>
      <c:overlay val="0"/>
      <c:spPr>
        <a:noFill/>
        <a:ln w="25288">
          <a:noFill/>
        </a:ln>
      </c:spPr>
      <c:txPr>
        <a:bodyPr rot="0" spcFirstLastPara="1" vertOverflow="ellipsis" vert="horz" wrap="square" anchor="ctr" anchorCtr="1"/>
        <a:lstStyle/>
        <a:p>
          <a:pPr>
            <a:defRPr sz="1791"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c:spPr>
  <c:txPr>
    <a:bodyPr/>
    <a:lstStyle/>
    <a:p>
      <a:pPr>
        <a:defRPr/>
      </a:pPr>
      <a:endParaRPr lang="en-US"/>
    </a:p>
  </c:txPr>
  <c:externalData r:id="rId1">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0802469135802469E-2"/>
          <c:y val="2.6442307692307692E-2"/>
          <c:w val="0.98919753086419748"/>
          <c:h val="0.87769230769230766"/>
        </c:manualLayout>
      </c:layout>
      <c:barChart>
        <c:barDir val="col"/>
        <c:grouping val="clustered"/>
        <c:varyColors val="0"/>
        <c:ser>
          <c:idx val="0"/>
          <c:order val="0"/>
          <c:tx>
            <c:strRef>
              <c:f>Sheet1!$A$2</c:f>
              <c:strCache>
                <c:ptCount val="1"/>
                <c:pt idx="0">
                  <c:v>Total</c:v>
                </c:pt>
              </c:strCache>
            </c:strRef>
          </c:tx>
          <c:spPr>
            <a:solidFill>
              <a:schemeClr val="tx2"/>
            </a:solidFill>
            <a:ln>
              <a:noFill/>
            </a:ln>
            <a:effectLst/>
            <a:scene3d>
              <a:camera prst="orthographicFront"/>
              <a:lightRig rig="threePt" dir="t">
                <a:rot lat="0" lon="0" rev="1200000"/>
              </a:lightRig>
            </a:scene3d>
            <a:sp3d>
              <a:bevelT w="63500" h="25400"/>
            </a:sp3d>
          </c:spPr>
          <c:invertIfNegative val="0"/>
          <c:dLbls>
            <c:dLbl>
              <c:idx val="0"/>
              <c:layout/>
              <c:tx>
                <c:rich>
                  <a:bodyPr/>
                  <a:lstStyle/>
                  <a:p>
                    <a:r>
                      <a:rPr lang="en-US" smtClean="0"/>
                      <a:t>6,9</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smtClean="0"/>
                      <a:t>9,8</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smtClean="0"/>
                      <a:t>3,2</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numFmt formatCode="#,##0.0" sourceLinked="0"/>
            <c:spPr>
              <a:noFill/>
              <a:ln w="25407">
                <a:noFill/>
              </a:ln>
            </c:spPr>
            <c:txPr>
              <a:bodyPr rot="0" spcFirstLastPara="1" vertOverflow="ellipsis" vert="horz" wrap="square" lIns="38100" tIns="19050" rIns="38100" bIns="19050" anchor="ctr" anchorCtr="1">
                <a:spAutoFit/>
              </a:bodyPr>
              <a:lstStyle/>
              <a:p>
                <a:pPr>
                  <a:defRPr sz="1799"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Sheet1!$B$1:$D$1</c:f>
              <c:strCache>
                <c:ptCount val="3"/>
                <c:pt idx="0">
                  <c:v>Total</c:v>
                </c:pt>
                <c:pt idx="1">
                  <c:v>Mulheres</c:v>
                </c:pt>
                <c:pt idx="2">
                  <c:v>Homens</c:v>
                </c:pt>
              </c:strCache>
            </c:strRef>
          </c:cat>
          <c:val>
            <c:numRef>
              <c:f>Sheet1!$B$2:$D$2</c:f>
              <c:numCache>
                <c:formatCode>0</c:formatCode>
                <c:ptCount val="3"/>
                <c:pt idx="0">
                  <c:v>6.9</c:v>
                </c:pt>
                <c:pt idx="1">
                  <c:v>9.8000000000000007</c:v>
                </c:pt>
                <c:pt idx="2">
                  <c:v>3.2</c:v>
                </c:pt>
              </c:numCache>
            </c:numRef>
          </c:val>
        </c:ser>
        <c:ser>
          <c:idx val="1"/>
          <c:order val="1"/>
          <c:tx>
            <c:strRef>
              <c:f>Sheet1!$A$3</c:f>
              <c:strCache>
                <c:ptCount val="1"/>
                <c:pt idx="0">
                  <c:v>Urbana</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dLbl>
              <c:idx val="0"/>
              <c:layout/>
              <c:tx>
                <c:rich>
                  <a:bodyPr/>
                  <a:lstStyle/>
                  <a:p>
                    <a:r>
                      <a:rPr lang="en-US" smtClean="0"/>
                      <a:t>8,1</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smtClean="0"/>
                      <a:t>11,8</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smtClean="0"/>
                      <a:t>4,0</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numFmt formatCode="#,##0.0" sourceLinked="0"/>
            <c:spPr>
              <a:noFill/>
              <a:ln w="25407">
                <a:noFill/>
              </a:ln>
            </c:spPr>
            <c:txPr>
              <a:bodyPr rot="0" spcFirstLastPara="1" vertOverflow="ellipsis" vert="horz" wrap="square" lIns="38100" tIns="19050" rIns="38100" bIns="19050" anchor="ctr" anchorCtr="1">
                <a:spAutoFit/>
              </a:bodyPr>
              <a:lstStyle/>
              <a:p>
                <a:pPr>
                  <a:defRPr sz="1799"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Sheet1!$B$1:$D$1</c:f>
              <c:strCache>
                <c:ptCount val="3"/>
                <c:pt idx="0">
                  <c:v>Total</c:v>
                </c:pt>
                <c:pt idx="1">
                  <c:v>Mulheres</c:v>
                </c:pt>
                <c:pt idx="2">
                  <c:v>Homens</c:v>
                </c:pt>
              </c:strCache>
            </c:strRef>
          </c:cat>
          <c:val>
            <c:numRef>
              <c:f>Sheet1!$B$3:$D$3</c:f>
              <c:numCache>
                <c:formatCode>0</c:formatCode>
                <c:ptCount val="3"/>
                <c:pt idx="0">
                  <c:v>8.1</c:v>
                </c:pt>
                <c:pt idx="1">
                  <c:v>11.8</c:v>
                </c:pt>
                <c:pt idx="2">
                  <c:v>4</c:v>
                </c:pt>
              </c:numCache>
            </c:numRef>
          </c:val>
        </c:ser>
        <c:ser>
          <c:idx val="2"/>
          <c:order val="2"/>
          <c:tx>
            <c:strRef>
              <c:f>Sheet1!$A$4</c:f>
              <c:strCache>
                <c:ptCount val="1"/>
                <c:pt idx="0">
                  <c:v>Rural</c:v>
                </c:pt>
              </c:strCache>
            </c:strRef>
          </c:tx>
          <c:spPr>
            <a:solidFill>
              <a:schemeClr val="bg2"/>
            </a:solidFill>
            <a:ln>
              <a:noFill/>
            </a:ln>
            <a:effectLst/>
            <a:scene3d>
              <a:camera prst="orthographicFront"/>
              <a:lightRig rig="threePt" dir="t">
                <a:rot lat="0" lon="0" rev="1200000"/>
              </a:lightRig>
            </a:scene3d>
            <a:sp3d>
              <a:bevelT w="63500" h="25400"/>
            </a:sp3d>
          </c:spPr>
          <c:invertIfNegative val="0"/>
          <c:dLbls>
            <c:dLbl>
              <c:idx val="0"/>
              <c:layout/>
              <c:tx>
                <c:rich>
                  <a:bodyPr/>
                  <a:lstStyle/>
                  <a:p>
                    <a:r>
                      <a:rPr lang="en-US" smtClean="0"/>
                      <a:t>6,1</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smtClean="0"/>
                      <a:t>8,5</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smtClean="0"/>
                      <a:t>2,4</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numFmt formatCode="#,##0.0" sourceLinked="0"/>
            <c:spPr>
              <a:noFill/>
              <a:ln w="25407">
                <a:noFill/>
              </a:ln>
            </c:spPr>
            <c:txPr>
              <a:bodyPr rot="0" spcFirstLastPara="1" vertOverflow="ellipsis" vert="horz" wrap="square" lIns="38100" tIns="19050" rIns="38100" bIns="19050" anchor="ctr" anchorCtr="1">
                <a:spAutoFit/>
              </a:bodyPr>
              <a:lstStyle/>
              <a:p>
                <a:pPr>
                  <a:defRPr sz="1799"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Sheet1!$B$1:$D$1</c:f>
              <c:strCache>
                <c:ptCount val="3"/>
                <c:pt idx="0">
                  <c:v>Total</c:v>
                </c:pt>
                <c:pt idx="1">
                  <c:v>Mulheres</c:v>
                </c:pt>
                <c:pt idx="2">
                  <c:v>Homens</c:v>
                </c:pt>
              </c:strCache>
            </c:strRef>
          </c:cat>
          <c:val>
            <c:numRef>
              <c:f>Sheet1!$B$4:$D$4</c:f>
              <c:numCache>
                <c:formatCode>0</c:formatCode>
                <c:ptCount val="3"/>
                <c:pt idx="0">
                  <c:v>6.1</c:v>
                </c:pt>
                <c:pt idx="1">
                  <c:v>8.5</c:v>
                </c:pt>
                <c:pt idx="2">
                  <c:v>2.4</c:v>
                </c:pt>
              </c:numCache>
            </c:numRef>
          </c:val>
        </c:ser>
        <c:dLbls>
          <c:showLegendKey val="0"/>
          <c:showVal val="0"/>
          <c:showCatName val="0"/>
          <c:showSerName val="0"/>
          <c:showPercent val="0"/>
          <c:showBubbleSize val="0"/>
        </c:dLbls>
        <c:gapWidth val="100"/>
        <c:axId val="542704752"/>
        <c:axId val="542705144"/>
      </c:barChart>
      <c:catAx>
        <c:axId val="542704752"/>
        <c:scaling>
          <c:orientation val="minMax"/>
        </c:scaling>
        <c:delete val="0"/>
        <c:axPos val="b"/>
        <c:numFmt formatCode="General" sourceLinked="1"/>
        <c:majorTickMark val="none"/>
        <c:minorTickMark val="none"/>
        <c:tickLblPos val="nextTo"/>
        <c:spPr>
          <a:ln w="3176">
            <a:solidFill>
              <a:srgbClr val="000000"/>
            </a:solidFill>
            <a:prstDash val="solid"/>
          </a:ln>
        </c:spPr>
        <c:txPr>
          <a:bodyPr rot="-60000000" spcFirstLastPara="1" vertOverflow="ellipsis" vert="horz" wrap="square" anchor="ctr" anchorCtr="1"/>
          <a:lstStyle/>
          <a:p>
            <a:pPr>
              <a:defRPr sz="1799" b="0" i="0" u="none" strike="noStrike" kern="1200" baseline="0">
                <a:solidFill>
                  <a:schemeClr val="tx1"/>
                </a:solidFill>
                <a:latin typeface="+mn-lt"/>
                <a:ea typeface="+mn-ea"/>
                <a:cs typeface="+mn-cs"/>
              </a:defRPr>
            </a:pPr>
            <a:endParaRPr lang="en-US"/>
          </a:p>
        </c:txPr>
        <c:crossAx val="542705144"/>
        <c:crosses val="autoZero"/>
        <c:auto val="1"/>
        <c:lblAlgn val="ctr"/>
        <c:lblOffset val="100"/>
        <c:noMultiLvlLbl val="0"/>
      </c:catAx>
      <c:valAx>
        <c:axId val="542705144"/>
        <c:scaling>
          <c:orientation val="minMax"/>
          <c:max val="20"/>
        </c:scaling>
        <c:delete val="1"/>
        <c:axPos val="l"/>
        <c:numFmt formatCode="0" sourceLinked="1"/>
        <c:majorTickMark val="out"/>
        <c:minorTickMark val="none"/>
        <c:tickLblPos val="nextTo"/>
        <c:crossAx val="542704752"/>
        <c:crosses val="autoZero"/>
        <c:crossBetween val="between"/>
      </c:valAx>
      <c:spPr>
        <a:noFill/>
        <a:ln w="25407">
          <a:noFill/>
        </a:ln>
      </c:spPr>
    </c:plotArea>
    <c:legend>
      <c:legendPos val="r"/>
      <c:layout>
        <c:manualLayout>
          <c:xMode val="edge"/>
          <c:yMode val="edge"/>
          <c:x val="0.32685185185185189"/>
          <c:y val="1.5895953757225433E-2"/>
          <c:w val="0.34537037037037038"/>
          <c:h val="6.358381502890173E-2"/>
        </c:manualLayout>
      </c:layout>
      <c:overlay val="0"/>
      <c:spPr>
        <a:noFill/>
        <a:ln w="25407">
          <a:noFill/>
        </a:ln>
      </c:spPr>
      <c:txPr>
        <a:bodyPr rot="0" spcFirstLastPara="1" vertOverflow="ellipsis" vert="horz" wrap="square" anchor="ctr" anchorCtr="1"/>
        <a:lstStyle/>
        <a:p>
          <a:pPr>
            <a:defRPr sz="1799"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c:spPr>
  <c:txPr>
    <a:bodyPr/>
    <a:lstStyle/>
    <a:p>
      <a:pPr>
        <a:defRPr/>
      </a:pPr>
      <a:endParaRPr lang="en-US"/>
    </a:p>
  </c:txPr>
  <c:externalData r:id="rId1">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246088279758001E-3"/>
          <c:y val="0.10728455546042497"/>
          <c:w val="0.96609767630755461"/>
          <c:h val="0.72281395763212253"/>
        </c:manualLayout>
      </c:layout>
      <c:lineChart>
        <c:grouping val="standard"/>
        <c:varyColors val="0"/>
        <c:ser>
          <c:idx val="0"/>
          <c:order val="0"/>
          <c:tx>
            <c:strRef>
              <c:f>Sheet1!$B$1</c:f>
              <c:strCache>
                <c:ptCount val="1"/>
                <c:pt idx="0">
                  <c:v>Mulheres</c:v>
                </c:pt>
              </c:strCache>
            </c:strRef>
          </c:tx>
          <c:spPr>
            <a:ln w="63471" cap="rnd">
              <a:solidFill>
                <a:schemeClr val="bg2"/>
              </a:solidFill>
              <a:round/>
            </a:ln>
            <a:effectLst/>
          </c:spPr>
          <c:marker>
            <c:symbol val="circle"/>
            <c:size val="11"/>
            <c:spPr>
              <a:solidFill>
                <a:schemeClr val="bg2"/>
              </a:solidFill>
              <a:ln w="9476">
                <a:solidFill>
                  <a:schemeClr val="bg2"/>
                </a:solidFill>
              </a:ln>
              <a:effectLst/>
              <a:scene3d>
                <a:camera prst="orthographicFront"/>
                <a:lightRig rig="threePt" dir="t">
                  <a:rot lat="0" lon="0" rev="1200000"/>
                </a:lightRig>
              </a:scene3d>
              <a:sp3d/>
            </c:spPr>
          </c:marker>
          <c:dLbls>
            <c:dLbl>
              <c:idx val="0"/>
              <c:layout/>
              <c:tx>
                <c:rich>
                  <a:bodyPr/>
                  <a:lstStyle/>
                  <a:p>
                    <a:r>
                      <a:rPr lang="en-US" smtClean="0"/>
                      <a:t>5,1</a:t>
                    </a:r>
                    <a:endParaRPr lang="en-US" dirty="0"/>
                  </a:p>
                </c:rich>
              </c:tx>
              <c:dLblPos val="t"/>
              <c:showLegendKey val="0"/>
              <c:showVal val="0"/>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dirty="0" smtClean="0"/>
                      <a:t>8,1</a:t>
                    </a:r>
                  </a:p>
                </c:rich>
              </c:tx>
              <c:dLblPos val="t"/>
              <c:showLegendKey val="0"/>
              <c:showVal val="0"/>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smtClean="0"/>
                      <a:t>10,9</a:t>
                    </a:r>
                    <a:endParaRPr lang="en-US"/>
                  </a:p>
                </c:rich>
              </c:tx>
              <c:dLblPos val="t"/>
              <c:showLegendKey val="0"/>
              <c:showVal val="0"/>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smtClean="0"/>
                      <a:t>17,7</a:t>
                    </a:r>
                    <a:endParaRPr lang="en-US" dirty="0"/>
                  </a:p>
                </c:rich>
              </c:tx>
              <c:dLblPos val="t"/>
              <c:showLegendKey val="0"/>
              <c:showVal val="0"/>
              <c:showCatName val="0"/>
              <c:showSerName val="0"/>
              <c:showPercent val="0"/>
              <c:showBubbleSize val="0"/>
              <c:extLst>
                <c:ext xmlns:c15="http://schemas.microsoft.com/office/drawing/2012/chart" uri="{CE6537A1-D6FC-4f65-9D91-7224C49458BB}">
                  <c15:layout/>
                </c:ext>
              </c:extLst>
            </c:dLbl>
            <c:numFmt formatCode="#,##0" sourceLinked="0"/>
            <c:spPr>
              <a:noFill/>
              <a:ln w="25308">
                <a:noFill/>
              </a:ln>
            </c:spPr>
            <c:txPr>
              <a:bodyPr rot="0" spcFirstLastPara="1" vertOverflow="ellipsis" vert="horz" wrap="square" lIns="38100" tIns="19050" rIns="38100" bIns="19050" anchor="ctr" anchorCtr="1">
                <a:spAutoFit/>
              </a:bodyPr>
              <a:lstStyle/>
              <a:p>
                <a:pPr>
                  <a:defRPr sz="1799"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15-17</c:v>
                </c:pt>
                <c:pt idx="1">
                  <c:v>18-19</c:v>
                </c:pt>
                <c:pt idx="2">
                  <c:v>20-22</c:v>
                </c:pt>
                <c:pt idx="3">
                  <c:v>23-24</c:v>
                </c:pt>
              </c:strCache>
            </c:strRef>
          </c:cat>
          <c:val>
            <c:numRef>
              <c:f>Sheet1!$B$2:$B$5</c:f>
              <c:numCache>
                <c:formatCode>0.0</c:formatCode>
                <c:ptCount val="4"/>
                <c:pt idx="0">
                  <c:v>5.0999999999999996</c:v>
                </c:pt>
                <c:pt idx="1">
                  <c:v>8.1</c:v>
                </c:pt>
                <c:pt idx="2">
                  <c:v>10.9</c:v>
                </c:pt>
                <c:pt idx="3">
                  <c:v>17.7</c:v>
                </c:pt>
              </c:numCache>
            </c:numRef>
          </c:val>
          <c:smooth val="0"/>
        </c:ser>
        <c:ser>
          <c:idx val="1"/>
          <c:order val="1"/>
          <c:tx>
            <c:strRef>
              <c:f>Sheet1!$C$1</c:f>
              <c:strCache>
                <c:ptCount val="1"/>
                <c:pt idx="0">
                  <c:v>Homens</c:v>
                </c:pt>
              </c:strCache>
            </c:strRef>
          </c:tx>
          <c:spPr>
            <a:ln w="63471" cap="rnd">
              <a:solidFill>
                <a:schemeClr val="accent1"/>
              </a:solidFill>
              <a:round/>
            </a:ln>
            <a:effectLst/>
          </c:spPr>
          <c:marker>
            <c:symbol val="square"/>
            <c:size val="11"/>
            <c:spPr>
              <a:solidFill>
                <a:schemeClr val="accent1"/>
              </a:solidFill>
              <a:ln w="9476">
                <a:solidFill>
                  <a:schemeClr val="accent1"/>
                </a:solidFill>
              </a:ln>
              <a:effectLst/>
              <a:scene3d>
                <a:camera prst="orthographicFront"/>
                <a:lightRig rig="threePt" dir="t">
                  <a:rot lat="0" lon="0" rev="1200000"/>
                </a:lightRig>
              </a:scene3d>
              <a:sp3d/>
            </c:spPr>
          </c:marker>
          <c:dLbls>
            <c:dLbl>
              <c:idx val="0"/>
              <c:layout>
                <c:manualLayout>
                  <c:x val="-1.0101412115506211E-2"/>
                  <c:y val="-2.8202279512024999E-2"/>
                </c:manualLayout>
              </c:layout>
              <c:tx>
                <c:rich>
                  <a:bodyPr/>
                  <a:lstStyle/>
                  <a:p>
                    <a:r>
                      <a:rPr lang="en-US" dirty="0" smtClean="0"/>
                      <a:t>0,9</a:t>
                    </a:r>
                    <a:endParaRPr lang="en-US" dirty="0"/>
                  </a:p>
                </c:rich>
              </c:tx>
              <c:dLblPos val="r"/>
              <c:showLegendKey val="0"/>
              <c:showVal val="0"/>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smtClean="0"/>
                      <a:t>2,3</a:t>
                    </a:r>
                    <a:endParaRPr lang="en-US" dirty="0"/>
                  </a:p>
                </c:rich>
              </c:tx>
              <c:dLblPos val="t"/>
              <c:showLegendKey val="0"/>
              <c:showVal val="0"/>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smtClean="0"/>
                      <a:t>2,5</a:t>
                    </a:r>
                    <a:endParaRPr lang="en-US" dirty="0"/>
                  </a:p>
                </c:rich>
              </c:tx>
              <c:dLblPos val="t"/>
              <c:showLegendKey val="0"/>
              <c:showVal val="0"/>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smtClean="0"/>
                      <a:t>10,9</a:t>
                    </a:r>
                    <a:endParaRPr lang="en-US" dirty="0"/>
                  </a:p>
                </c:rich>
              </c:tx>
              <c:dLblPos val="t"/>
              <c:showLegendKey val="0"/>
              <c:showVal val="0"/>
              <c:showCatName val="0"/>
              <c:showSerName val="0"/>
              <c:showPercent val="0"/>
              <c:showBubbleSize val="0"/>
              <c:extLst>
                <c:ext xmlns:c15="http://schemas.microsoft.com/office/drawing/2012/chart" uri="{CE6537A1-D6FC-4f65-9D91-7224C49458BB}">
                  <c15:layout/>
                </c:ext>
              </c:extLst>
            </c:dLbl>
            <c:numFmt formatCode="#,##0" sourceLinked="0"/>
            <c:spPr>
              <a:noFill/>
              <a:ln w="25308">
                <a:noFill/>
              </a:ln>
            </c:spPr>
            <c:txPr>
              <a:bodyPr rot="0" spcFirstLastPara="1" vertOverflow="ellipsis" vert="horz" wrap="square" lIns="38100" tIns="19050" rIns="38100" bIns="19050" anchor="ctr" anchorCtr="1">
                <a:spAutoFit/>
              </a:bodyPr>
              <a:lstStyle/>
              <a:p>
                <a:pPr>
                  <a:defRPr sz="1799"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15-17</c:v>
                </c:pt>
                <c:pt idx="1">
                  <c:v>18-19</c:v>
                </c:pt>
                <c:pt idx="2">
                  <c:v>20-22</c:v>
                </c:pt>
                <c:pt idx="3">
                  <c:v>23-24</c:v>
                </c:pt>
              </c:strCache>
            </c:strRef>
          </c:cat>
          <c:val>
            <c:numRef>
              <c:f>Sheet1!$C$2:$C$5</c:f>
              <c:numCache>
                <c:formatCode>0.0</c:formatCode>
                <c:ptCount val="4"/>
                <c:pt idx="0">
                  <c:v>0.9</c:v>
                </c:pt>
                <c:pt idx="1">
                  <c:v>2.2999999999999998</c:v>
                </c:pt>
                <c:pt idx="2">
                  <c:v>2.5</c:v>
                </c:pt>
                <c:pt idx="3">
                  <c:v>10.9</c:v>
                </c:pt>
              </c:numCache>
            </c:numRef>
          </c:val>
          <c:smooth val="0"/>
        </c:ser>
        <c:dLbls>
          <c:showLegendKey val="0"/>
          <c:showVal val="0"/>
          <c:showCatName val="0"/>
          <c:showSerName val="0"/>
          <c:showPercent val="0"/>
          <c:showBubbleSize val="0"/>
        </c:dLbls>
        <c:marker val="1"/>
        <c:smooth val="0"/>
        <c:axId val="542705928"/>
        <c:axId val="542706320"/>
      </c:lineChart>
      <c:catAx>
        <c:axId val="542705928"/>
        <c:scaling>
          <c:orientation val="minMax"/>
        </c:scaling>
        <c:delete val="0"/>
        <c:axPos val="b"/>
        <c:title>
          <c:tx>
            <c:rich>
              <a:bodyPr/>
              <a:lstStyle/>
              <a:p>
                <a:pPr>
                  <a:defRPr sz="1784" b="1" i="0" u="none" strike="noStrike" baseline="0">
                    <a:solidFill>
                      <a:srgbClr val="000000"/>
                    </a:solidFill>
                    <a:latin typeface="Calibri"/>
                    <a:ea typeface="Calibri"/>
                    <a:cs typeface="Calibri"/>
                  </a:defRPr>
                </a:pPr>
                <a:r>
                  <a:rPr lang="en-US"/>
                  <a:t>Idade</a:t>
                </a:r>
              </a:p>
            </c:rich>
          </c:tx>
          <c:layout/>
          <c:overlay val="0"/>
          <c:spPr>
            <a:noFill/>
            <a:ln w="25308">
              <a:noFill/>
            </a:ln>
          </c:spPr>
        </c:title>
        <c:numFmt formatCode="General" sourceLinked="1"/>
        <c:majorTickMark val="none"/>
        <c:minorTickMark val="none"/>
        <c:tickLblPos val="nextTo"/>
        <c:spPr>
          <a:ln w="3164">
            <a:solidFill>
              <a:srgbClr val="000000"/>
            </a:solidFill>
            <a:prstDash val="solid"/>
          </a:ln>
        </c:spPr>
        <c:txPr>
          <a:bodyPr rot="-60000000" spcFirstLastPara="1" vertOverflow="ellipsis" vert="horz" wrap="square" anchor="ctr" anchorCtr="1"/>
          <a:lstStyle/>
          <a:p>
            <a:pPr>
              <a:defRPr sz="1790" b="0" i="0" u="none" strike="noStrike" kern="1200" baseline="0">
                <a:solidFill>
                  <a:schemeClr val="tx1"/>
                </a:solidFill>
                <a:latin typeface="+mn-lt"/>
                <a:ea typeface="+mn-ea"/>
                <a:cs typeface="+mn-cs"/>
              </a:defRPr>
            </a:pPr>
            <a:endParaRPr lang="en-US"/>
          </a:p>
        </c:txPr>
        <c:crossAx val="542706320"/>
        <c:crosses val="autoZero"/>
        <c:auto val="1"/>
        <c:lblAlgn val="ctr"/>
        <c:lblOffset val="100"/>
        <c:noMultiLvlLbl val="0"/>
      </c:catAx>
      <c:valAx>
        <c:axId val="542706320"/>
        <c:scaling>
          <c:orientation val="minMax"/>
          <c:max val="30"/>
          <c:min val="0"/>
        </c:scaling>
        <c:delete val="1"/>
        <c:axPos val="l"/>
        <c:numFmt formatCode="0.0" sourceLinked="1"/>
        <c:majorTickMark val="out"/>
        <c:minorTickMark val="none"/>
        <c:tickLblPos val="nextTo"/>
        <c:crossAx val="542705928"/>
        <c:crosses val="autoZero"/>
        <c:crossBetween val="between"/>
      </c:valAx>
      <c:spPr>
        <a:noFill/>
        <a:ln w="25388">
          <a:noFill/>
        </a:ln>
      </c:spPr>
    </c:plotArea>
    <c:legend>
      <c:legendPos val="r"/>
      <c:layout>
        <c:manualLayout>
          <c:xMode val="edge"/>
          <c:yMode val="edge"/>
          <c:x val="0.33672525439407958"/>
          <c:y val="1.5827338129496403E-2"/>
          <c:w val="0.32654949121184096"/>
          <c:h val="6.3309352517985612E-2"/>
        </c:manualLayout>
      </c:layout>
      <c:overlay val="0"/>
      <c:spPr>
        <a:noFill/>
        <a:ln w="25308">
          <a:noFill/>
        </a:ln>
      </c:spPr>
      <c:txPr>
        <a:bodyPr rot="0" spcFirstLastPara="1" vertOverflow="ellipsis" vert="horz" wrap="square" anchor="ctr" anchorCtr="1"/>
        <a:lstStyle/>
        <a:p>
          <a:pPr>
            <a:defRPr sz="179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c:spPr>
  <c:txPr>
    <a:bodyPr/>
    <a:lstStyle/>
    <a:p>
      <a:pPr>
        <a:defRPr>
          <a:solidFill>
            <a:schemeClr val="tx1"/>
          </a:solidFill>
        </a:defRPr>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tx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tx2"/>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1"/>
              </a:solidFill>
              <a:ln>
                <a:noFill/>
              </a:ln>
              <a:effectLst/>
              <a:scene3d>
                <a:camera prst="orthographicFront"/>
                <a:lightRig rig="threePt" dir="t">
                  <a:rot lat="0" lon="0" rev="1200000"/>
                </a:lightRig>
              </a:scene3d>
              <a:sp3d>
                <a:bevelT w="63500" h="25400"/>
              </a:sp3d>
            </c:spPr>
          </c:dPt>
          <c:dPt>
            <c:idx val="2"/>
            <c:invertIfNegative val="0"/>
            <c:bubble3D val="0"/>
            <c:spPr>
              <a:solidFill>
                <a:schemeClr val="bg2"/>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Urbana</c:v>
                </c:pt>
                <c:pt idx="2">
                  <c:v>Rural</c:v>
                </c:pt>
              </c:strCache>
            </c:strRef>
          </c:cat>
          <c:val>
            <c:numRef>
              <c:f>Sheet1!$B$2:$B$4</c:f>
              <c:numCache>
                <c:formatCode>General</c:formatCode>
                <c:ptCount val="3"/>
                <c:pt idx="0">
                  <c:v>5.3</c:v>
                </c:pt>
                <c:pt idx="1">
                  <c:v>3.6</c:v>
                </c:pt>
                <c:pt idx="2">
                  <c:v>6.1</c:v>
                </c:pt>
              </c:numCache>
            </c:numRef>
          </c:val>
        </c:ser>
        <c:dLbls>
          <c:dLblPos val="outEnd"/>
          <c:showLegendKey val="0"/>
          <c:showVal val="1"/>
          <c:showCatName val="0"/>
          <c:showSerName val="0"/>
          <c:showPercent val="0"/>
          <c:showBubbleSize val="0"/>
        </c:dLbls>
        <c:gapWidth val="100"/>
        <c:axId val="416410504"/>
        <c:axId val="416410896"/>
      </c:barChart>
      <c:catAx>
        <c:axId val="4164105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6410896"/>
        <c:crosses val="autoZero"/>
        <c:auto val="1"/>
        <c:lblAlgn val="ctr"/>
        <c:lblOffset val="100"/>
        <c:noMultiLvlLbl val="0"/>
      </c:catAx>
      <c:valAx>
        <c:axId val="416410896"/>
        <c:scaling>
          <c:orientation val="minMax"/>
          <c:max val="10"/>
          <c:min val="0"/>
        </c:scaling>
        <c:delete val="1"/>
        <c:axPos val="l"/>
        <c:majorGridlines>
          <c:spPr>
            <a:ln w="9525" cap="flat" cmpd="sng" algn="ctr">
              <a:noFill/>
              <a:round/>
            </a:ln>
            <a:effectLst/>
          </c:spPr>
        </c:majorGridlines>
        <c:numFmt formatCode="General" sourceLinked="1"/>
        <c:majorTickMark val="out"/>
        <c:minorTickMark val="none"/>
        <c:tickLblPos val="nextTo"/>
        <c:crossAx val="4164105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
          <c:y val="8.0129806235165815E-2"/>
          <c:w val="0.99974507874015761"/>
          <c:h val="0.69095373706114505"/>
        </c:manualLayout>
      </c:layout>
      <c:barChart>
        <c:barDir val="col"/>
        <c:grouping val="clustered"/>
        <c:varyColors val="0"/>
        <c:ser>
          <c:idx val="0"/>
          <c:order val="0"/>
          <c:tx>
            <c:strRef>
              <c:f>Sheet1!$B$1</c:f>
              <c:strCache>
                <c:ptCount val="1"/>
                <c:pt idx="0">
                  <c:v>Mulheres</c:v>
                </c:pt>
              </c:strCache>
            </c:strRef>
          </c:tx>
          <c:spPr>
            <a:solidFill>
              <a:schemeClr val="bg2"/>
            </a:solidFill>
            <a:ln>
              <a:noFill/>
            </a:ln>
            <a:effectLst/>
            <a:scene3d>
              <a:camera prst="orthographicFront"/>
              <a:lightRig rig="threePt" dir="t">
                <a:rot lat="0" lon="0" rev="1200000"/>
              </a:lightRig>
            </a:scene3d>
            <a:sp3d>
              <a:bevelT w="63500" h="25400"/>
            </a:sp3d>
          </c:spPr>
          <c:invertIfNegative val="0"/>
          <c:dLbls>
            <c:dLbl>
              <c:idx val="0"/>
              <c:layout/>
              <c:tx>
                <c:rich>
                  <a:bodyPr/>
                  <a:lstStyle/>
                  <a:p>
                    <a:r>
                      <a:rPr lang="en-US" smtClean="0"/>
                      <a:t>2,6</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smtClean="0"/>
                      <a:t>13,0</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smtClean="0"/>
                      <a:t>9,0</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smtClean="0"/>
                      <a:t>18,1</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numFmt formatCode="#,##0.0" sourceLinked="0"/>
            <c:spPr>
              <a:noFill/>
              <a:ln w="25400">
                <a:noFill/>
              </a:ln>
            </c:spPr>
            <c:txPr>
              <a:bodyPr rot="0" spcFirstLastPara="1" vertOverflow="ellipsis" vert="horz" wrap="square" lIns="38100" tIns="19050" rIns="38100" bIns="19050" anchor="ctr" anchorCtr="1">
                <a:spAutoFit/>
              </a:bodyPr>
              <a:lstStyle/>
              <a:p>
                <a:pPr>
                  <a:defRPr sz="1798"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Nunca casado ni teve telações sexuais</c:v>
                </c:pt>
                <c:pt idx="1">
                  <c:v>Nunca casado mais teve relações sexuais</c:v>
                </c:pt>
                <c:pt idx="2">
                  <c:v>Casado/Em união de facto</c:v>
                </c:pt>
                <c:pt idx="3">
                  <c:v>Divorciado/separado/viúvo</c:v>
                </c:pt>
              </c:strCache>
            </c:strRef>
          </c:cat>
          <c:val>
            <c:numRef>
              <c:f>Sheet1!$B$2:$B$5</c:f>
              <c:numCache>
                <c:formatCode>0</c:formatCode>
                <c:ptCount val="4"/>
                <c:pt idx="0">
                  <c:v>2.6</c:v>
                </c:pt>
                <c:pt idx="1">
                  <c:v>13</c:v>
                </c:pt>
                <c:pt idx="2">
                  <c:v>9</c:v>
                </c:pt>
                <c:pt idx="3">
                  <c:v>18.100000000000001</c:v>
                </c:pt>
              </c:numCache>
            </c:numRef>
          </c:val>
        </c:ser>
        <c:ser>
          <c:idx val="1"/>
          <c:order val="1"/>
          <c:tx>
            <c:strRef>
              <c:f>Sheet1!$C$1</c:f>
              <c:strCache>
                <c:ptCount val="1"/>
                <c:pt idx="0">
                  <c:v>Homens</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dLbl>
              <c:idx val="0"/>
              <c:layout/>
              <c:tx>
                <c:rich>
                  <a:bodyPr/>
                  <a:lstStyle/>
                  <a:p>
                    <a:r>
                      <a:rPr lang="en-US" smtClean="0"/>
                      <a:t>0,6</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smtClean="0"/>
                      <a:t>3,1</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smtClean="0"/>
                      <a:t>5,2</a:t>
                    </a:r>
                    <a:endParaRPr lang="en-US" dirty="0"/>
                  </a:p>
                </c:rich>
              </c:tx>
              <c:dLblPos val="outEnd"/>
              <c:showLegendKey val="0"/>
              <c:showVal val="0"/>
              <c:showCatName val="0"/>
              <c:showSerName val="0"/>
              <c:showPercent val="0"/>
              <c:showBubbleSize val="0"/>
              <c:extLst>
                <c:ext xmlns:c15="http://schemas.microsoft.com/office/drawing/2012/chart" uri="{CE6537A1-D6FC-4f65-9D91-7224C49458BB}">
                  <c15:layout/>
                </c:ext>
              </c:extLst>
            </c:dLbl>
            <c:dLbl>
              <c:idx val="3"/>
              <c:delete val="1"/>
              <c:extLst>
                <c:ext xmlns:c15="http://schemas.microsoft.com/office/drawing/2012/chart" uri="{CE6537A1-D6FC-4f65-9D91-7224C49458BB}"/>
              </c:extLst>
            </c:dLbl>
            <c:numFmt formatCode="#,##0.0" sourceLinked="0"/>
            <c:spPr>
              <a:noFill/>
              <a:ln w="25400">
                <a:noFill/>
              </a:ln>
            </c:spPr>
            <c:txPr>
              <a:bodyPr rot="0" spcFirstLastPara="1" vertOverflow="ellipsis" vert="horz" wrap="square" lIns="38100" tIns="19050" rIns="38100" bIns="19050" anchor="ctr" anchorCtr="1">
                <a:spAutoFit/>
              </a:bodyPr>
              <a:lstStyle/>
              <a:p>
                <a:pPr>
                  <a:defRPr sz="1798"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Nunca casado ni teve telações sexuais</c:v>
                </c:pt>
                <c:pt idx="1">
                  <c:v>Nunca casado mais teve relações sexuais</c:v>
                </c:pt>
                <c:pt idx="2">
                  <c:v>Casado/Em união de facto</c:v>
                </c:pt>
                <c:pt idx="3">
                  <c:v>Divorciado/separado/viúvo</c:v>
                </c:pt>
              </c:strCache>
            </c:strRef>
          </c:cat>
          <c:val>
            <c:numRef>
              <c:f>Sheet1!$C$2:$C$5</c:f>
              <c:numCache>
                <c:formatCode>0</c:formatCode>
                <c:ptCount val="4"/>
                <c:pt idx="0">
                  <c:v>0.6</c:v>
                </c:pt>
                <c:pt idx="1">
                  <c:v>3.1</c:v>
                </c:pt>
                <c:pt idx="2">
                  <c:v>5.2</c:v>
                </c:pt>
                <c:pt idx="3">
                  <c:v>5</c:v>
                </c:pt>
              </c:numCache>
            </c:numRef>
          </c:val>
        </c:ser>
        <c:dLbls>
          <c:showLegendKey val="0"/>
          <c:showVal val="0"/>
          <c:showCatName val="0"/>
          <c:showSerName val="0"/>
          <c:showPercent val="0"/>
          <c:showBubbleSize val="0"/>
        </c:dLbls>
        <c:gapWidth val="100"/>
        <c:axId val="542707104"/>
        <c:axId val="542707496"/>
      </c:barChart>
      <c:catAx>
        <c:axId val="542707104"/>
        <c:scaling>
          <c:orientation val="minMax"/>
        </c:scaling>
        <c:delete val="0"/>
        <c:axPos val="b"/>
        <c:numFmt formatCode="General" sourceLinked="1"/>
        <c:majorTickMark val="none"/>
        <c:minorTickMark val="none"/>
        <c:tickLblPos val="nextTo"/>
        <c:spPr>
          <a:ln w="3175">
            <a:solidFill>
              <a:srgbClr val="000000"/>
            </a:solidFill>
            <a:prstDash val="solid"/>
          </a:ln>
        </c:spPr>
        <c:txPr>
          <a:bodyPr rot="-60000000" spcFirstLastPara="1" vertOverflow="ellipsis" vert="horz" wrap="square" anchor="ctr" anchorCtr="1"/>
          <a:lstStyle/>
          <a:p>
            <a:pPr>
              <a:defRPr sz="1598" b="0" i="0" u="none" strike="noStrike" kern="1200" baseline="0">
                <a:solidFill>
                  <a:schemeClr val="tx1"/>
                </a:solidFill>
                <a:latin typeface="+mn-lt"/>
                <a:ea typeface="+mn-ea"/>
                <a:cs typeface="+mn-cs"/>
              </a:defRPr>
            </a:pPr>
            <a:endParaRPr lang="en-US"/>
          </a:p>
        </c:txPr>
        <c:crossAx val="542707496"/>
        <c:crosses val="autoZero"/>
        <c:auto val="1"/>
        <c:lblAlgn val="ctr"/>
        <c:lblOffset val="100"/>
        <c:noMultiLvlLbl val="0"/>
      </c:catAx>
      <c:valAx>
        <c:axId val="542707496"/>
        <c:scaling>
          <c:orientation val="minMax"/>
          <c:max val="80"/>
          <c:min val="0"/>
        </c:scaling>
        <c:delete val="1"/>
        <c:axPos val="l"/>
        <c:numFmt formatCode="0" sourceLinked="1"/>
        <c:majorTickMark val="out"/>
        <c:minorTickMark val="none"/>
        <c:tickLblPos val="nextTo"/>
        <c:crossAx val="542707104"/>
        <c:crosses val="autoZero"/>
        <c:crossBetween val="between"/>
      </c:valAx>
      <c:spPr>
        <a:noFill/>
        <a:ln w="25400">
          <a:noFill/>
        </a:ln>
      </c:spPr>
    </c:plotArea>
    <c:legend>
      <c:legendPos val="r"/>
      <c:layout>
        <c:manualLayout>
          <c:xMode val="edge"/>
          <c:yMode val="edge"/>
          <c:x val="0.28496042216358841"/>
          <c:y val="0"/>
          <c:w val="0.41952506596306072"/>
          <c:h val="9.7599999999999978E-2"/>
        </c:manualLayout>
      </c:layout>
      <c:overlay val="0"/>
      <c:spPr>
        <a:noFill/>
        <a:ln w="25400">
          <a:noFill/>
        </a:ln>
      </c:spPr>
      <c:txPr>
        <a:bodyPr rot="0" spcFirstLastPara="1" vertOverflow="ellipsis" vert="horz" wrap="square" anchor="ctr" anchorCtr="1"/>
        <a:lstStyle/>
        <a:p>
          <a:pPr>
            <a:defRPr sz="1798"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c:spPr>
  <c:txPr>
    <a:bodyPr/>
    <a:lstStyle/>
    <a:p>
      <a:pPr>
        <a:defRPr/>
      </a:pPr>
      <a:endParaRPr lang="en-US"/>
    </a:p>
  </c:txPr>
  <c:externalData r:id="rId1">
    <c:autoUpdate val="0"/>
  </c:externalData>
  <c:userShapes r:id="rId2"/>
</c:chartSpace>
</file>

<file path=ppt/charts/chart9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6556867891513558E-2"/>
          <c:y val="4.1762704919887331E-2"/>
          <c:w val="0.90816535433070866"/>
          <c:h val="0.7260724368739172"/>
        </c:manualLayout>
      </c:layout>
      <c:stockChart>
        <c:ser>
          <c:idx val="0"/>
          <c:order val="0"/>
          <c:tx>
            <c:strRef>
              <c:f>Sheet1!$B$1</c:f>
              <c:strCache>
                <c:ptCount val="1"/>
                <c:pt idx="0">
                  <c:v>High</c:v>
                </c:pt>
              </c:strCache>
            </c:strRef>
          </c:tx>
          <c:spPr>
            <a:ln w="19014">
              <a:noFill/>
            </a:ln>
          </c:spPr>
          <c:marker>
            <c:symbol val="none"/>
          </c:marker>
          <c:cat>
            <c:strRef>
              <c:f>Sheet1!$A$2:$A$4</c:f>
              <c:strCache>
                <c:ptCount val="3"/>
                <c:pt idx="0">
                  <c:v>Total</c:v>
                </c:pt>
                <c:pt idx="1">
                  <c:v>Mulheres</c:v>
                </c:pt>
                <c:pt idx="2">
                  <c:v>Homens</c:v>
                </c:pt>
              </c:strCache>
            </c:strRef>
          </c:cat>
          <c:val>
            <c:numRef>
              <c:f>Sheet1!$B$2:$B$4</c:f>
              <c:numCache>
                <c:formatCode>0.0</c:formatCode>
                <c:ptCount val="3"/>
                <c:pt idx="0">
                  <c:v>9</c:v>
                </c:pt>
                <c:pt idx="1">
                  <c:v>11</c:v>
                </c:pt>
                <c:pt idx="2">
                  <c:v>8</c:v>
                </c:pt>
              </c:numCache>
            </c:numRef>
          </c:val>
          <c:smooth val="0"/>
        </c:ser>
        <c:ser>
          <c:idx val="1"/>
          <c:order val="1"/>
          <c:tx>
            <c:strRef>
              <c:f>Sheet1!$C$1</c:f>
              <c:strCache>
                <c:ptCount val="1"/>
                <c:pt idx="0">
                  <c:v>Low</c:v>
                </c:pt>
              </c:strCache>
            </c:strRef>
          </c:tx>
          <c:spPr>
            <a:ln w="19014">
              <a:noFill/>
            </a:ln>
          </c:spPr>
          <c:marker>
            <c:symbol val="none"/>
          </c:marker>
          <c:cat>
            <c:strRef>
              <c:f>Sheet1!$A$2:$A$4</c:f>
              <c:strCache>
                <c:ptCount val="3"/>
                <c:pt idx="0">
                  <c:v>Total</c:v>
                </c:pt>
                <c:pt idx="1">
                  <c:v>Mulheres</c:v>
                </c:pt>
                <c:pt idx="2">
                  <c:v>Homens</c:v>
                </c:pt>
              </c:strCache>
            </c:strRef>
          </c:cat>
          <c:val>
            <c:numRef>
              <c:f>Sheet1!$C$2:$C$4</c:f>
              <c:numCache>
                <c:formatCode>0.0</c:formatCode>
                <c:ptCount val="3"/>
                <c:pt idx="0">
                  <c:v>3</c:v>
                </c:pt>
                <c:pt idx="1">
                  <c:v>3</c:v>
                </c:pt>
                <c:pt idx="2">
                  <c:v>0.1</c:v>
                </c:pt>
              </c:numCache>
            </c:numRef>
          </c:val>
          <c:smooth val="0"/>
        </c:ser>
        <c:ser>
          <c:idx val="2"/>
          <c:order val="2"/>
          <c:tx>
            <c:strRef>
              <c:f>Sheet1!$D$1</c:f>
              <c:strCache>
                <c:ptCount val="1"/>
                <c:pt idx="0">
                  <c:v>Close</c:v>
                </c:pt>
              </c:strCache>
            </c:strRef>
          </c:tx>
          <c:spPr>
            <a:ln w="19014">
              <a:noFill/>
            </a:ln>
          </c:spPr>
          <c:marker>
            <c:symbol val="circle"/>
            <c:size val="12"/>
            <c:spPr>
              <a:solidFill>
                <a:srgbClr val="CD7B53"/>
              </a:solidFill>
              <a:ln w="6338">
                <a:noFill/>
              </a:ln>
            </c:spPr>
          </c:marker>
          <c:dLbls>
            <c:numFmt formatCode="#,##0.0" sourceLinked="0"/>
            <c:spPr>
              <a:noFill/>
              <a:ln w="25375">
                <a:noFill/>
              </a:ln>
            </c:spPr>
            <c:txPr>
              <a:bodyPr wrap="square" lIns="38100" tIns="19050" rIns="38100" bIns="19050" anchor="ctr">
                <a:spAutoFit/>
              </a:bodyPr>
              <a:lstStyle/>
              <a:p>
                <a:pPr>
                  <a:defRPr sz="1798" b="1"/>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Sheet1!$A$2:$A$4</c:f>
              <c:strCache>
                <c:ptCount val="3"/>
                <c:pt idx="0">
                  <c:v>Total</c:v>
                </c:pt>
                <c:pt idx="1">
                  <c:v>Mulheres</c:v>
                </c:pt>
                <c:pt idx="2">
                  <c:v>Homens</c:v>
                </c:pt>
              </c:strCache>
            </c:strRef>
          </c:cat>
          <c:val>
            <c:numRef>
              <c:f>Sheet1!$D$2:$D$4</c:f>
              <c:numCache>
                <c:formatCode>0.0</c:formatCode>
                <c:ptCount val="3"/>
                <c:pt idx="0">
                  <c:v>6</c:v>
                </c:pt>
                <c:pt idx="1">
                  <c:v>7</c:v>
                </c:pt>
                <c:pt idx="2">
                  <c:v>4</c:v>
                </c:pt>
              </c:numCache>
            </c:numRef>
          </c:val>
          <c:smooth val="0"/>
        </c:ser>
        <c:dLbls>
          <c:showLegendKey val="0"/>
          <c:showVal val="0"/>
          <c:showCatName val="0"/>
          <c:showSerName val="0"/>
          <c:showPercent val="0"/>
          <c:showBubbleSize val="0"/>
        </c:dLbls>
        <c:hiLowLines>
          <c:spPr>
            <a:ln w="12676">
              <a:solidFill>
                <a:srgbClr val="000000"/>
              </a:solidFill>
              <a:prstDash val="solid"/>
            </a:ln>
          </c:spPr>
        </c:hiLowLines>
        <c:axId val="454051296"/>
        <c:axId val="454050904"/>
      </c:stockChart>
      <c:catAx>
        <c:axId val="454051296"/>
        <c:scaling>
          <c:orientation val="minMax"/>
        </c:scaling>
        <c:delete val="0"/>
        <c:axPos val="b"/>
        <c:numFmt formatCode="General" sourceLinked="1"/>
        <c:majorTickMark val="none"/>
        <c:minorTickMark val="none"/>
        <c:tickLblPos val="nextTo"/>
        <c:spPr>
          <a:ln w="3169">
            <a:solidFill>
              <a:srgbClr val="000000"/>
            </a:solidFill>
            <a:prstDash val="solid"/>
          </a:ln>
        </c:spPr>
        <c:txPr>
          <a:bodyPr rot="-60000000" spcFirstLastPara="1" vertOverflow="ellipsis" vert="horz" wrap="square" anchor="ctr" anchorCtr="1"/>
          <a:lstStyle/>
          <a:p>
            <a:pPr>
              <a:defRPr sz="1794" b="0" i="0" u="none" strike="noStrike" kern="1200" baseline="0">
                <a:solidFill>
                  <a:schemeClr val="tx1"/>
                </a:solidFill>
                <a:latin typeface="+mn-lt"/>
                <a:ea typeface="+mn-ea"/>
                <a:cs typeface="+mn-cs"/>
              </a:defRPr>
            </a:pPr>
            <a:endParaRPr lang="en-US"/>
          </a:p>
        </c:txPr>
        <c:crossAx val="454050904"/>
        <c:crosses val="autoZero"/>
        <c:auto val="1"/>
        <c:lblAlgn val="ctr"/>
        <c:lblOffset val="100"/>
        <c:noMultiLvlLbl val="0"/>
      </c:catAx>
      <c:valAx>
        <c:axId val="454050904"/>
        <c:scaling>
          <c:orientation val="minMax"/>
          <c:max val="15"/>
          <c:min val="0"/>
        </c:scaling>
        <c:delete val="1"/>
        <c:axPos val="l"/>
        <c:numFmt formatCode="#,##0.0" sourceLinked="0"/>
        <c:majorTickMark val="none"/>
        <c:minorTickMark val="none"/>
        <c:tickLblPos val="nextTo"/>
        <c:crossAx val="454051296"/>
        <c:crosses val="autoZero"/>
        <c:crossBetween val="between"/>
        <c:majorUnit val="0.5"/>
      </c:valAx>
      <c:spPr>
        <a:noFill/>
        <a:ln w="25375">
          <a:noFill/>
        </a:ln>
      </c:spPr>
    </c:plotArea>
    <c:plotVisOnly val="1"/>
    <c:dispBlanksAs val="gap"/>
    <c:showDLblsOverMax val="0"/>
  </c:chart>
  <c:spPr>
    <a:noFill/>
    <a:ln>
      <a:noFill/>
    </a:ln>
    <a:effectLst/>
  </c:spPr>
  <c:txPr>
    <a:bodyPr/>
    <a:lstStyle/>
    <a:p>
      <a:pPr>
        <a:defRPr>
          <a:solidFill>
            <a:schemeClr val="tx1"/>
          </a:solidFill>
        </a:defRPr>
      </a:pPr>
      <a:endParaRPr lang="en-US"/>
    </a:p>
  </c:txPr>
  <c:externalData r:id="rId1">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254901960784313E-2"/>
          <c:y val="2.6952529399383043E-2"/>
          <c:w val="0.98274509803921573"/>
          <c:h val="0.82350202684178675"/>
        </c:manualLayout>
      </c:layout>
      <c:barChart>
        <c:barDir val="col"/>
        <c:grouping val="clustered"/>
        <c:varyColors val="0"/>
        <c:ser>
          <c:idx val="0"/>
          <c:order val="0"/>
          <c:tx>
            <c:strRef>
              <c:f>Sheet1!$B$1</c:f>
              <c:strCache>
                <c:ptCount val="1"/>
                <c:pt idx="0">
                  <c:v>Column1</c:v>
                </c:pt>
              </c:strCache>
            </c:strRef>
          </c:tx>
          <c:spPr>
            <a:solidFill>
              <a:schemeClr val="bg2"/>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6">
                  <a:lumMod val="40000"/>
                  <a:lumOff val="60000"/>
                </a:schemeClr>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6">
                  <a:lumMod val="40000"/>
                  <a:lumOff val="60000"/>
                </a:schemeClr>
              </a:solidFill>
              <a:ln>
                <a:noFill/>
              </a:ln>
              <a:effectLst/>
              <a:scene3d>
                <a:camera prst="orthographicFront"/>
                <a:lightRig rig="threePt" dir="t">
                  <a:rot lat="0" lon="0" rev="1200000"/>
                </a:lightRig>
              </a:scene3d>
              <a:sp3d>
                <a:bevelT w="63500" h="25400"/>
              </a:sp3d>
            </c:spPr>
          </c:dPt>
          <c:dPt>
            <c:idx val="2"/>
            <c:invertIfNegative val="0"/>
            <c:bubble3D val="0"/>
            <c:spPr>
              <a:solidFill>
                <a:schemeClr val="tx2"/>
              </a:solidFill>
              <a:ln>
                <a:noFill/>
              </a:ln>
              <a:effectLst/>
              <a:scene3d>
                <a:camera prst="orthographicFront"/>
                <a:lightRig rig="threePt" dir="t">
                  <a:rot lat="0" lon="0" rev="1200000"/>
                </a:lightRig>
              </a:scene3d>
              <a:sp3d>
                <a:bevelT w="63500" h="25400"/>
              </a:sp3d>
            </c:spPr>
          </c:dPt>
          <c:dLbls>
            <c:spPr>
              <a:noFill/>
              <a:ln w="25020">
                <a:noFill/>
              </a:ln>
            </c:spPr>
            <c:txPr>
              <a:bodyPr rot="0" spcFirstLastPara="1" vertOverflow="ellipsis" vert="horz" wrap="square" lIns="38100" tIns="19050" rIns="38100" bIns="19050" anchor="ctr" anchorCtr="1">
                <a:spAutoFit/>
              </a:bodyPr>
              <a:lstStyle/>
              <a:p>
                <a:pPr>
                  <a:defRPr sz="1773"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Sheet1!$A$2:$A$4</c:f>
              <c:strCache>
                <c:ptCount val="3"/>
                <c:pt idx="0">
                  <c:v>Mulheres grávidas</c:v>
                </c:pt>
                <c:pt idx="1">
                  <c:v>Mulheres lactantes</c:v>
                </c:pt>
                <c:pt idx="2">
                  <c:v>Mulheres grávidas ou lactantes</c:v>
                </c:pt>
              </c:strCache>
            </c:strRef>
          </c:cat>
          <c:val>
            <c:numRef>
              <c:f>Sheet1!$B$2:$B$4</c:f>
              <c:numCache>
                <c:formatCode>General</c:formatCode>
                <c:ptCount val="3"/>
                <c:pt idx="0">
                  <c:v>61</c:v>
                </c:pt>
                <c:pt idx="1">
                  <c:v>51</c:v>
                </c:pt>
                <c:pt idx="2">
                  <c:v>54</c:v>
                </c:pt>
              </c:numCache>
            </c:numRef>
          </c:val>
        </c:ser>
        <c:dLbls>
          <c:showLegendKey val="0"/>
          <c:showVal val="1"/>
          <c:showCatName val="0"/>
          <c:showSerName val="0"/>
          <c:showPercent val="0"/>
          <c:showBubbleSize val="0"/>
        </c:dLbls>
        <c:gapWidth val="200"/>
        <c:axId val="547751032"/>
        <c:axId val="547750248"/>
      </c:barChart>
      <c:catAx>
        <c:axId val="547751032"/>
        <c:scaling>
          <c:orientation val="minMax"/>
        </c:scaling>
        <c:delete val="0"/>
        <c:axPos val="b"/>
        <c:numFmt formatCode="General" sourceLinked="1"/>
        <c:majorTickMark val="none"/>
        <c:minorTickMark val="none"/>
        <c:tickLblPos val="nextTo"/>
        <c:spPr>
          <a:ln w="3128">
            <a:solidFill>
              <a:srgbClr val="000000"/>
            </a:solidFill>
            <a:prstDash val="solid"/>
          </a:ln>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547750248"/>
        <c:crosses val="autoZero"/>
        <c:auto val="1"/>
        <c:lblAlgn val="ctr"/>
        <c:lblOffset val="100"/>
        <c:noMultiLvlLbl val="0"/>
      </c:catAx>
      <c:valAx>
        <c:axId val="547750248"/>
        <c:scaling>
          <c:orientation val="minMax"/>
          <c:max val="100"/>
          <c:min val="0"/>
        </c:scaling>
        <c:delete val="1"/>
        <c:axPos val="l"/>
        <c:numFmt formatCode="General" sourceLinked="1"/>
        <c:majorTickMark val="out"/>
        <c:minorTickMark val="none"/>
        <c:tickLblPos val="nextTo"/>
        <c:crossAx val="547751032"/>
        <c:crosses val="autoZero"/>
        <c:crossBetween val="between"/>
      </c:valAx>
      <c:spPr>
        <a:noFill/>
        <a:ln w="25020">
          <a:noFill/>
        </a:ln>
      </c:spPr>
    </c:plotArea>
    <c:plotVisOnly val="1"/>
    <c:dispBlanksAs val="gap"/>
    <c:showDLblsOverMax val="0"/>
  </c:chart>
  <c:spPr>
    <a:noFill/>
    <a:ln>
      <a:noFill/>
    </a:ln>
  </c:spPr>
  <c:txPr>
    <a:bodyPr/>
    <a:lstStyle/>
    <a:p>
      <a:pPr>
        <a:defRPr/>
      </a:pPr>
      <a:endParaRPr lang="en-US"/>
    </a:p>
  </c:txPr>
  <c:externalData r:id="rId1">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054263565891473E-2"/>
          <c:y val="2.6410564225690276E-2"/>
          <c:w val="0.97787950924739042"/>
          <c:h val="0.87833142705901257"/>
        </c:manualLayout>
      </c:layout>
      <c:barChart>
        <c:barDir val="col"/>
        <c:grouping val="clustered"/>
        <c:varyColors val="0"/>
        <c:ser>
          <c:idx val="0"/>
          <c:order val="0"/>
          <c:tx>
            <c:strRef>
              <c:f>Sheet1!$A$2</c:f>
              <c:strCache>
                <c:ptCount val="1"/>
                <c:pt idx="0">
                  <c:v>Total</c:v>
                </c:pt>
              </c:strCache>
            </c:strRef>
          </c:tx>
          <c:spPr>
            <a:solidFill>
              <a:schemeClr val="tx2"/>
            </a:solidFill>
            <a:ln>
              <a:noFill/>
            </a:ln>
            <a:effectLst/>
            <a:scene3d>
              <a:camera prst="orthographicFront"/>
              <a:lightRig rig="threePt" dir="t">
                <a:rot lat="0" lon="0" rev="1200000"/>
              </a:lightRig>
            </a:scene3d>
            <a:sp3d>
              <a:bevelT w="63500" h="25400"/>
            </a:sp3d>
          </c:spPr>
          <c:invertIfNegative val="0"/>
          <c:dPt>
            <c:idx val="1"/>
            <c:invertIfNegative val="0"/>
            <c:bubble3D val="0"/>
            <c:spPr>
              <a:solidFill>
                <a:schemeClr val="accent1"/>
              </a:solidFill>
              <a:ln>
                <a:noFill/>
              </a:ln>
              <a:effectLst/>
              <a:scene3d>
                <a:camera prst="orthographicFront"/>
                <a:lightRig rig="threePt" dir="t">
                  <a:rot lat="0" lon="0" rev="1200000"/>
                </a:lightRig>
              </a:scene3d>
              <a:sp3d>
                <a:bevelT w="63500" h="25400"/>
              </a:sp3d>
            </c:spPr>
          </c:dPt>
          <c:dPt>
            <c:idx val="2"/>
            <c:invertIfNegative val="0"/>
            <c:bubble3D val="0"/>
            <c:spPr>
              <a:solidFill>
                <a:schemeClr val="bg2"/>
              </a:solidFill>
              <a:ln>
                <a:noFill/>
              </a:ln>
              <a:effectLst/>
              <a:scene3d>
                <a:camera prst="orthographicFront"/>
                <a:lightRig rig="threePt" dir="t">
                  <a:rot lat="0" lon="0" rev="1200000"/>
                </a:lightRig>
              </a:scene3d>
              <a:sp3d>
                <a:bevelT w="63500" h="25400"/>
              </a:sp3d>
            </c:spPr>
          </c:dPt>
          <c:dLbls>
            <c:spPr>
              <a:noFill/>
              <a:ln>
                <a:noFill/>
              </a:ln>
              <a:effectLst/>
            </c:spPr>
            <c:txPr>
              <a:bodyPr wrap="square" lIns="38100" tIns="19050" rIns="38100" bIns="19050" anchor="ctr">
                <a:spAutoFit/>
              </a:bodyPr>
              <a:lstStyle/>
              <a:p>
                <a:pPr>
                  <a:defRPr sz="1800" b="1">
                    <a:solidFill>
                      <a:schemeClr val="tx1"/>
                    </a:solidFill>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Sheet1!$B$1:$D$1</c:f>
              <c:strCache>
                <c:ptCount val="3"/>
                <c:pt idx="0">
                  <c:v>Total</c:v>
                </c:pt>
                <c:pt idx="1">
                  <c:v>Mãe HIV positiva</c:v>
                </c:pt>
                <c:pt idx="2">
                  <c:v>Mãe HIV negativa</c:v>
                </c:pt>
              </c:strCache>
            </c:strRef>
          </c:cat>
          <c:val>
            <c:numRef>
              <c:f>Sheet1!$B$2:$D$2</c:f>
              <c:numCache>
                <c:formatCode>0.0</c:formatCode>
                <c:ptCount val="3"/>
                <c:pt idx="0">
                  <c:v>2</c:v>
                </c:pt>
                <c:pt idx="1">
                  <c:v>12.6</c:v>
                </c:pt>
                <c:pt idx="2">
                  <c:v>0.8</c:v>
                </c:pt>
              </c:numCache>
            </c:numRef>
          </c:val>
        </c:ser>
        <c:dLbls>
          <c:showLegendKey val="0"/>
          <c:showVal val="0"/>
          <c:showCatName val="0"/>
          <c:showSerName val="0"/>
          <c:showPercent val="0"/>
          <c:showBubbleSize val="0"/>
        </c:dLbls>
        <c:gapWidth val="100"/>
        <c:axId val="547753776"/>
        <c:axId val="547754560"/>
      </c:barChart>
      <c:catAx>
        <c:axId val="547753776"/>
        <c:scaling>
          <c:orientation val="minMax"/>
        </c:scaling>
        <c:delete val="0"/>
        <c:axPos val="b"/>
        <c:numFmt formatCode="General" sourceLinked="1"/>
        <c:majorTickMark val="none"/>
        <c:minorTickMark val="none"/>
        <c:tickLblPos val="nextTo"/>
        <c:spPr>
          <a:ln w="3160">
            <a:solidFill>
              <a:srgbClr val="000000"/>
            </a:solidFill>
            <a:prstDash val="solid"/>
          </a:ln>
        </c:spPr>
        <c:txPr>
          <a:bodyPr rot="-60000000" spcFirstLastPara="1" vertOverflow="ellipsis" vert="horz" wrap="square" anchor="ctr" anchorCtr="1"/>
          <a:lstStyle/>
          <a:p>
            <a:pPr>
              <a:defRPr sz="1788" b="0" i="0" u="none" strike="noStrike" kern="1200" baseline="0">
                <a:solidFill>
                  <a:schemeClr val="tx1"/>
                </a:solidFill>
                <a:latin typeface="+mn-lt"/>
                <a:ea typeface="+mn-ea"/>
                <a:cs typeface="+mn-cs"/>
              </a:defRPr>
            </a:pPr>
            <a:endParaRPr lang="en-US"/>
          </a:p>
        </c:txPr>
        <c:crossAx val="547754560"/>
        <c:crosses val="autoZero"/>
        <c:auto val="1"/>
        <c:lblAlgn val="ctr"/>
        <c:lblOffset val="100"/>
        <c:noMultiLvlLbl val="0"/>
      </c:catAx>
      <c:valAx>
        <c:axId val="547754560"/>
        <c:scaling>
          <c:orientation val="minMax"/>
          <c:max val="30"/>
        </c:scaling>
        <c:delete val="1"/>
        <c:axPos val="l"/>
        <c:numFmt formatCode="0.0" sourceLinked="1"/>
        <c:majorTickMark val="out"/>
        <c:minorTickMark val="none"/>
        <c:tickLblPos val="nextTo"/>
        <c:crossAx val="547753776"/>
        <c:crosses val="autoZero"/>
        <c:crossBetween val="between"/>
      </c:valAx>
      <c:spPr>
        <a:noFill/>
        <a:ln w="25351">
          <a:noFill/>
        </a:ln>
      </c:spPr>
    </c:plotArea>
    <c:plotVisOnly val="1"/>
    <c:dispBlanksAs val="gap"/>
    <c:showDLblsOverMax val="0"/>
  </c:chart>
  <c:spPr>
    <a:noFill/>
    <a:ln>
      <a:noFill/>
    </a:ln>
  </c:spPr>
  <c:txPr>
    <a:bodyPr/>
    <a:lstStyle/>
    <a:p>
      <a:pPr>
        <a:defRPr/>
      </a:pPr>
      <a:endParaRPr lang="en-US"/>
    </a:p>
  </c:txPr>
  <c:externalData r:id="rId1">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4028535304682283E-2"/>
          <c:y val="3.2898701732635184E-2"/>
          <c:w val="0.96696076395606156"/>
          <c:h val="0.74723184601924764"/>
        </c:manualLayout>
      </c:layout>
      <c:barChart>
        <c:barDir val="col"/>
        <c:grouping val="clustered"/>
        <c:varyColors val="0"/>
        <c:ser>
          <c:idx val="0"/>
          <c:order val="0"/>
          <c:tx>
            <c:strRef>
              <c:f>Sheet1!$A$2</c:f>
              <c:strCache>
                <c:ptCount val="1"/>
                <c:pt idx="0">
                  <c:v>Que conhece seu estado</c:v>
                </c:pt>
              </c:strCache>
            </c:strRef>
          </c:tx>
          <c:spPr>
            <a:solidFill>
              <a:srgbClr val="005726"/>
            </a:solidFill>
            <a:ln>
              <a:noFill/>
            </a:ln>
            <a:effectLst/>
            <a:scene3d>
              <a:camera prst="orthographicFront"/>
              <a:lightRig rig="threePt" dir="t">
                <a:rot lat="0" lon="0" rev="1200000"/>
              </a:lightRig>
            </a:scene3d>
            <a:sp3d>
              <a:bevelT w="63500" h="25400"/>
            </a:sp3d>
          </c:spPr>
          <c:invertIfNegative val="0"/>
          <c:dLbls>
            <c:spPr>
              <a:noFill/>
              <a:ln w="25391">
                <a:noFill/>
              </a:ln>
            </c:spPr>
            <c:txPr>
              <a:bodyPr wrap="square" lIns="38100" tIns="19050" rIns="38100" bIns="19050" anchor="ctr">
                <a:spAutoFit/>
              </a:bodyPr>
              <a:lstStyle/>
              <a:p>
                <a:pPr>
                  <a:defRPr sz="1799" b="1"/>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Sheet1!$B$1:$D$1</c:f>
              <c:strCache>
                <c:ptCount val="3"/>
                <c:pt idx="0">
                  <c:v>Total</c:v>
                </c:pt>
                <c:pt idx="1">
                  <c:v>Mulheres</c:v>
                </c:pt>
                <c:pt idx="2">
                  <c:v>Homens</c:v>
                </c:pt>
              </c:strCache>
            </c:strRef>
          </c:cat>
          <c:val>
            <c:numRef>
              <c:f>Sheet1!$B$2:$D$2</c:f>
              <c:numCache>
                <c:formatCode>0</c:formatCode>
                <c:ptCount val="3"/>
                <c:pt idx="0">
                  <c:v>47</c:v>
                </c:pt>
                <c:pt idx="1">
                  <c:v>52</c:v>
                </c:pt>
                <c:pt idx="2">
                  <c:v>35</c:v>
                </c:pt>
              </c:numCache>
            </c:numRef>
          </c:val>
        </c:ser>
        <c:ser>
          <c:idx val="1"/>
          <c:order val="1"/>
          <c:tx>
            <c:strRef>
              <c:f>Sheet1!$A$3</c:f>
              <c:strCache>
                <c:ptCount val="1"/>
                <c:pt idx="0">
                  <c:v>Rebendo tratamento</c:v>
                </c:pt>
              </c:strCache>
            </c:strRef>
          </c:tx>
          <c:spPr>
            <a:solidFill>
              <a:srgbClr val="BB141A"/>
            </a:solidFill>
            <a:ln>
              <a:noFill/>
            </a:ln>
            <a:effectLst/>
            <a:scene3d>
              <a:camera prst="orthographicFront"/>
              <a:lightRig rig="threePt" dir="t">
                <a:rot lat="0" lon="0" rev="1200000"/>
              </a:lightRig>
            </a:scene3d>
            <a:sp3d>
              <a:bevelT w="63500" h="25400"/>
            </a:sp3d>
          </c:spPr>
          <c:invertIfNegative val="0"/>
          <c:dLbls>
            <c:spPr>
              <a:noFill/>
              <a:ln w="25391">
                <a:noFill/>
              </a:ln>
            </c:spPr>
            <c:txPr>
              <a:bodyPr wrap="square" lIns="38100" tIns="19050" rIns="38100" bIns="19050" anchor="ctr">
                <a:spAutoFit/>
              </a:bodyPr>
              <a:lstStyle/>
              <a:p>
                <a:pPr>
                  <a:defRPr sz="1799" b="1"/>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Sheet1!$B$1:$D$1</c:f>
              <c:strCache>
                <c:ptCount val="3"/>
                <c:pt idx="0">
                  <c:v>Total</c:v>
                </c:pt>
                <c:pt idx="1">
                  <c:v>Mulheres</c:v>
                </c:pt>
                <c:pt idx="2">
                  <c:v>Homens</c:v>
                </c:pt>
              </c:strCache>
            </c:strRef>
          </c:cat>
          <c:val>
            <c:numRef>
              <c:f>Sheet1!$B$3:$D$3</c:f>
              <c:numCache>
                <c:formatCode>0</c:formatCode>
                <c:ptCount val="3"/>
                <c:pt idx="0">
                  <c:v>85</c:v>
                </c:pt>
                <c:pt idx="1">
                  <c:v>86</c:v>
                </c:pt>
                <c:pt idx="2">
                  <c:v>82</c:v>
                </c:pt>
              </c:numCache>
            </c:numRef>
          </c:val>
        </c:ser>
        <c:ser>
          <c:idx val="2"/>
          <c:order val="2"/>
          <c:tx>
            <c:strRef>
              <c:f>Sheet1!$A$4</c:f>
              <c:strCache>
                <c:ptCount val="1"/>
                <c:pt idx="0">
                  <c:v>Com carga viral suprimida</c:v>
                </c:pt>
              </c:strCache>
            </c:strRef>
          </c:tx>
          <c:spPr>
            <a:solidFill>
              <a:srgbClr val="D9A928"/>
            </a:solidFill>
            <a:ln>
              <a:noFill/>
            </a:ln>
            <a:effectLst/>
            <a:scene3d>
              <a:camera prst="orthographicFront"/>
              <a:lightRig rig="threePt" dir="t">
                <a:rot lat="0" lon="0" rev="1200000"/>
              </a:lightRig>
            </a:scene3d>
            <a:sp3d>
              <a:bevelT w="63500" h="25400"/>
            </a:sp3d>
          </c:spPr>
          <c:invertIfNegative val="0"/>
          <c:dLbls>
            <c:spPr>
              <a:noFill/>
              <a:ln w="25391">
                <a:noFill/>
              </a:ln>
            </c:spPr>
            <c:txPr>
              <a:bodyPr wrap="square" lIns="38100" tIns="19050" rIns="38100" bIns="19050" anchor="ctr">
                <a:spAutoFit/>
              </a:bodyPr>
              <a:lstStyle/>
              <a:p>
                <a:pPr>
                  <a:defRPr sz="1799" b="1"/>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Sheet1!$B$1:$D$1</c:f>
              <c:strCache>
                <c:ptCount val="3"/>
                <c:pt idx="0">
                  <c:v>Total</c:v>
                </c:pt>
                <c:pt idx="1">
                  <c:v>Mulheres</c:v>
                </c:pt>
                <c:pt idx="2">
                  <c:v>Homens</c:v>
                </c:pt>
              </c:strCache>
            </c:strRef>
          </c:cat>
          <c:val>
            <c:numRef>
              <c:f>Sheet1!$B$4:$D$4</c:f>
              <c:numCache>
                <c:formatCode>0</c:formatCode>
                <c:ptCount val="3"/>
                <c:pt idx="0">
                  <c:v>77</c:v>
                </c:pt>
                <c:pt idx="1">
                  <c:v>78</c:v>
                </c:pt>
                <c:pt idx="2">
                  <c:v>73</c:v>
                </c:pt>
              </c:numCache>
            </c:numRef>
          </c:val>
        </c:ser>
        <c:dLbls>
          <c:showLegendKey val="0"/>
          <c:showVal val="1"/>
          <c:showCatName val="0"/>
          <c:showSerName val="0"/>
          <c:showPercent val="0"/>
          <c:showBubbleSize val="0"/>
        </c:dLbls>
        <c:gapWidth val="100"/>
        <c:axId val="513600344"/>
        <c:axId val="513600736"/>
      </c:barChart>
      <c:catAx>
        <c:axId val="513600344"/>
        <c:scaling>
          <c:orientation val="minMax"/>
        </c:scaling>
        <c:delete val="0"/>
        <c:axPos val="b"/>
        <c:numFmt formatCode="General" sourceLinked="1"/>
        <c:majorTickMark val="none"/>
        <c:minorTickMark val="none"/>
        <c:tickLblPos val="nextTo"/>
        <c:spPr>
          <a:noFill/>
          <a:ln w="9512" cap="flat" cmpd="sng" algn="ctr">
            <a:solidFill>
              <a:schemeClr val="tx1"/>
            </a:solidFill>
            <a:round/>
          </a:ln>
          <a:effectLst/>
        </c:spPr>
        <c:txPr>
          <a:bodyPr rot="-60000000" spcFirstLastPara="1" vertOverflow="ellipsis" vert="horz" wrap="square" anchor="ctr" anchorCtr="1"/>
          <a:lstStyle/>
          <a:p>
            <a:pPr>
              <a:defRPr sz="1797" b="0" i="0" u="none" strike="noStrike" kern="1200" baseline="0">
                <a:solidFill>
                  <a:schemeClr val="tx1"/>
                </a:solidFill>
                <a:latin typeface="+mn-lt"/>
                <a:ea typeface="+mn-ea"/>
                <a:cs typeface="+mn-cs"/>
              </a:defRPr>
            </a:pPr>
            <a:endParaRPr lang="en-US"/>
          </a:p>
        </c:txPr>
        <c:crossAx val="513600736"/>
        <c:crosses val="autoZero"/>
        <c:auto val="1"/>
        <c:lblAlgn val="ctr"/>
        <c:lblOffset val="100"/>
        <c:noMultiLvlLbl val="0"/>
      </c:catAx>
      <c:valAx>
        <c:axId val="513600736"/>
        <c:scaling>
          <c:orientation val="minMax"/>
          <c:max val="100"/>
        </c:scaling>
        <c:delete val="1"/>
        <c:axPos val="l"/>
        <c:numFmt formatCode="0" sourceLinked="1"/>
        <c:majorTickMark val="out"/>
        <c:minorTickMark val="none"/>
        <c:tickLblPos val="nextTo"/>
        <c:crossAx val="513600344"/>
        <c:crosses val="autoZero"/>
        <c:crossBetween val="between"/>
      </c:valAx>
      <c:spPr>
        <a:noFill/>
        <a:ln w="25391">
          <a:noFill/>
        </a:ln>
      </c:spPr>
    </c:plotArea>
    <c:legend>
      <c:legendPos val="r"/>
      <c:layout>
        <c:manualLayout>
          <c:xMode val="edge"/>
          <c:yMode val="edge"/>
          <c:x val="4.8736462093862815E-2"/>
          <c:y val="1.573676680972818E-2"/>
          <c:w val="0.90072202166064985"/>
          <c:h val="6.2947067238912718E-2"/>
        </c:manualLayout>
      </c:layout>
      <c:overlay val="0"/>
      <c:spPr>
        <a:noFill/>
        <a:ln w="25391">
          <a:noFill/>
        </a:ln>
      </c:spPr>
      <c:txPr>
        <a:bodyPr rot="0" spcFirstLastPara="1" vertOverflow="ellipsis" vert="horz" wrap="square" anchor="ctr" anchorCtr="1"/>
        <a:lstStyle/>
        <a:p>
          <a:pPr>
            <a:defRPr sz="1797"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c:spPr>
  <c:txPr>
    <a:bodyPr/>
    <a:lstStyle/>
    <a:p>
      <a:pPr>
        <a:defRPr/>
      </a:pPr>
      <a:endParaRPr lang="en-US"/>
    </a:p>
  </c:txPr>
  <c:externalData r:id="rId1">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4028535304682266E-2"/>
          <c:y val="3.2898701732635191E-2"/>
          <c:w val="0.96696076395606156"/>
          <c:h val="0.74723184601924764"/>
        </c:manualLayout>
      </c:layout>
      <c:barChart>
        <c:barDir val="col"/>
        <c:grouping val="clustered"/>
        <c:varyColors val="0"/>
        <c:ser>
          <c:idx val="0"/>
          <c:order val="0"/>
          <c:tx>
            <c:strRef>
              <c:f>Sheet1!$A$2</c:f>
              <c:strCache>
                <c:ptCount val="1"/>
                <c:pt idx="0">
                  <c:v>Que conhece seu estado</c:v>
                </c:pt>
              </c:strCache>
            </c:strRef>
          </c:tx>
          <c:spPr>
            <a:solidFill>
              <a:srgbClr val="005726"/>
            </a:solidFill>
            <a:ln>
              <a:noFill/>
            </a:ln>
            <a:effectLst/>
            <a:scene3d>
              <a:camera prst="orthographicFront"/>
              <a:lightRig rig="threePt" dir="t">
                <a:rot lat="0" lon="0" rev="1200000"/>
              </a:lightRig>
            </a:scene3d>
            <a:sp3d>
              <a:bevelT w="63500" h="25400"/>
            </a:sp3d>
          </c:spPr>
          <c:invertIfNegative val="0"/>
          <c:dLbls>
            <c:spPr>
              <a:noFill/>
              <a:ln w="25366">
                <a:noFill/>
              </a:ln>
            </c:spPr>
            <c:txPr>
              <a:bodyPr wrap="square" lIns="38100" tIns="19050" rIns="38100" bIns="19050" anchor="ctr">
                <a:spAutoFit/>
              </a:bodyPr>
              <a:lstStyle/>
              <a:p>
                <a:pPr>
                  <a:defRPr sz="1798" b="1"/>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Sheet1!$B$1:$D$1</c:f>
              <c:strCache>
                <c:ptCount val="3"/>
                <c:pt idx="0">
                  <c:v>Total</c:v>
                </c:pt>
                <c:pt idx="1">
                  <c:v>Mulheres</c:v>
                </c:pt>
                <c:pt idx="2">
                  <c:v>Homens</c:v>
                </c:pt>
              </c:strCache>
            </c:strRef>
          </c:cat>
          <c:val>
            <c:numRef>
              <c:f>Sheet1!$B$2:$D$2</c:f>
              <c:numCache>
                <c:formatCode>0</c:formatCode>
                <c:ptCount val="3"/>
                <c:pt idx="0">
                  <c:v>47</c:v>
                </c:pt>
                <c:pt idx="1">
                  <c:v>52</c:v>
                </c:pt>
                <c:pt idx="2">
                  <c:v>35</c:v>
                </c:pt>
              </c:numCache>
            </c:numRef>
          </c:val>
        </c:ser>
        <c:ser>
          <c:idx val="1"/>
          <c:order val="1"/>
          <c:tx>
            <c:strRef>
              <c:f>Sheet1!$A$3</c:f>
              <c:strCache>
                <c:ptCount val="1"/>
                <c:pt idx="0">
                  <c:v>Recebendo tratamento</c:v>
                </c:pt>
              </c:strCache>
            </c:strRef>
          </c:tx>
          <c:spPr>
            <a:solidFill>
              <a:srgbClr val="BB141A"/>
            </a:solidFill>
            <a:ln>
              <a:noFill/>
            </a:ln>
            <a:effectLst/>
            <a:scene3d>
              <a:camera prst="orthographicFront"/>
              <a:lightRig rig="threePt" dir="t">
                <a:rot lat="0" lon="0" rev="1200000"/>
              </a:lightRig>
            </a:scene3d>
            <a:sp3d>
              <a:bevelT w="63500" h="25400"/>
            </a:sp3d>
          </c:spPr>
          <c:invertIfNegative val="0"/>
          <c:dLbls>
            <c:spPr>
              <a:noFill/>
              <a:ln w="25366">
                <a:noFill/>
              </a:ln>
            </c:spPr>
            <c:txPr>
              <a:bodyPr wrap="square" lIns="38100" tIns="19050" rIns="38100" bIns="19050" anchor="ctr">
                <a:spAutoFit/>
              </a:bodyPr>
              <a:lstStyle/>
              <a:p>
                <a:pPr>
                  <a:defRPr sz="1798" b="1"/>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Sheet1!$B$1:$D$1</c:f>
              <c:strCache>
                <c:ptCount val="3"/>
                <c:pt idx="0">
                  <c:v>Total</c:v>
                </c:pt>
                <c:pt idx="1">
                  <c:v>Mulheres</c:v>
                </c:pt>
                <c:pt idx="2">
                  <c:v>Homens</c:v>
                </c:pt>
              </c:strCache>
            </c:strRef>
          </c:cat>
          <c:val>
            <c:numRef>
              <c:f>Sheet1!$B$3:$D$3</c:f>
              <c:numCache>
                <c:formatCode>0</c:formatCode>
                <c:ptCount val="3"/>
                <c:pt idx="0">
                  <c:v>40</c:v>
                </c:pt>
                <c:pt idx="1">
                  <c:v>45</c:v>
                </c:pt>
                <c:pt idx="2">
                  <c:v>29</c:v>
                </c:pt>
              </c:numCache>
            </c:numRef>
          </c:val>
        </c:ser>
        <c:ser>
          <c:idx val="2"/>
          <c:order val="2"/>
          <c:tx>
            <c:strRef>
              <c:f>Sheet1!$A$4</c:f>
              <c:strCache>
                <c:ptCount val="1"/>
                <c:pt idx="0">
                  <c:v>Com carga viral suprimida</c:v>
                </c:pt>
              </c:strCache>
            </c:strRef>
          </c:tx>
          <c:spPr>
            <a:solidFill>
              <a:srgbClr val="D9A928"/>
            </a:solidFill>
            <a:ln>
              <a:noFill/>
            </a:ln>
            <a:effectLst/>
            <a:scene3d>
              <a:camera prst="orthographicFront"/>
              <a:lightRig rig="threePt" dir="t">
                <a:rot lat="0" lon="0" rev="1200000"/>
              </a:lightRig>
            </a:scene3d>
            <a:sp3d>
              <a:bevelT w="63500" h="25400"/>
            </a:sp3d>
          </c:spPr>
          <c:invertIfNegative val="0"/>
          <c:dLbls>
            <c:spPr>
              <a:noFill/>
              <a:ln w="25366">
                <a:noFill/>
              </a:ln>
            </c:spPr>
            <c:txPr>
              <a:bodyPr wrap="square" lIns="38100" tIns="19050" rIns="38100" bIns="19050" anchor="ctr">
                <a:spAutoFit/>
              </a:bodyPr>
              <a:lstStyle/>
              <a:p>
                <a:pPr>
                  <a:defRPr sz="1798" b="1"/>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Sheet1!$B$1:$D$1</c:f>
              <c:strCache>
                <c:ptCount val="3"/>
                <c:pt idx="0">
                  <c:v>Total</c:v>
                </c:pt>
                <c:pt idx="1">
                  <c:v>Mulheres</c:v>
                </c:pt>
                <c:pt idx="2">
                  <c:v>Homens</c:v>
                </c:pt>
              </c:strCache>
            </c:strRef>
          </c:cat>
          <c:val>
            <c:numRef>
              <c:f>Sheet1!$B$4:$D$4</c:f>
              <c:numCache>
                <c:formatCode>0</c:formatCode>
                <c:ptCount val="3"/>
                <c:pt idx="0">
                  <c:v>32</c:v>
                </c:pt>
                <c:pt idx="1">
                  <c:v>37</c:v>
                </c:pt>
                <c:pt idx="2">
                  <c:v>22</c:v>
                </c:pt>
              </c:numCache>
            </c:numRef>
          </c:val>
        </c:ser>
        <c:dLbls>
          <c:showLegendKey val="0"/>
          <c:showVal val="0"/>
          <c:showCatName val="0"/>
          <c:showSerName val="0"/>
          <c:showPercent val="0"/>
          <c:showBubbleSize val="0"/>
        </c:dLbls>
        <c:gapWidth val="100"/>
        <c:axId val="513601520"/>
        <c:axId val="513601912"/>
      </c:barChart>
      <c:catAx>
        <c:axId val="513601520"/>
        <c:scaling>
          <c:orientation val="minMax"/>
        </c:scaling>
        <c:delete val="0"/>
        <c:axPos val="b"/>
        <c:numFmt formatCode="General" sourceLinked="1"/>
        <c:majorTickMark val="none"/>
        <c:minorTickMark val="none"/>
        <c:tickLblPos val="nextTo"/>
        <c:spPr>
          <a:noFill/>
          <a:ln w="9502" cap="flat" cmpd="sng" algn="ctr">
            <a:solidFill>
              <a:schemeClr val="tx1"/>
            </a:solidFill>
            <a:round/>
          </a:ln>
          <a:effectLst/>
        </c:spPr>
        <c:txPr>
          <a:bodyPr rot="-60000000" spcFirstLastPara="1" vertOverflow="ellipsis" vert="horz" wrap="square" anchor="ctr" anchorCtr="1"/>
          <a:lstStyle/>
          <a:p>
            <a:pPr>
              <a:defRPr sz="1796" b="0" i="0" u="none" strike="noStrike" kern="1200" baseline="0">
                <a:solidFill>
                  <a:schemeClr val="tx1"/>
                </a:solidFill>
                <a:latin typeface="+mn-lt"/>
                <a:ea typeface="+mn-ea"/>
                <a:cs typeface="+mn-cs"/>
              </a:defRPr>
            </a:pPr>
            <a:endParaRPr lang="en-US"/>
          </a:p>
        </c:txPr>
        <c:crossAx val="513601912"/>
        <c:crosses val="autoZero"/>
        <c:auto val="1"/>
        <c:lblAlgn val="ctr"/>
        <c:lblOffset val="100"/>
        <c:noMultiLvlLbl val="0"/>
      </c:catAx>
      <c:valAx>
        <c:axId val="513601912"/>
        <c:scaling>
          <c:orientation val="minMax"/>
          <c:max val="100"/>
        </c:scaling>
        <c:delete val="1"/>
        <c:axPos val="l"/>
        <c:numFmt formatCode="0" sourceLinked="1"/>
        <c:majorTickMark val="out"/>
        <c:minorTickMark val="none"/>
        <c:tickLblPos val="nextTo"/>
        <c:crossAx val="513601520"/>
        <c:crosses val="autoZero"/>
        <c:crossBetween val="between"/>
      </c:valAx>
      <c:spPr>
        <a:noFill/>
        <a:ln w="25366">
          <a:noFill/>
        </a:ln>
      </c:spPr>
    </c:plotArea>
    <c:legend>
      <c:legendPos val="t"/>
      <c:overlay val="0"/>
      <c:spPr>
        <a:noFill/>
        <a:ln w="25366">
          <a:noFill/>
        </a:ln>
      </c:spPr>
      <c:txPr>
        <a:bodyPr rot="0" spcFirstLastPara="1" vertOverflow="ellipsis" vert="horz" wrap="square" anchor="ctr" anchorCtr="1"/>
        <a:lstStyle/>
        <a:p>
          <a:pPr>
            <a:defRPr sz="1796"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1">
    <c:autoUpdate val="0"/>
  </c:externalData>
  <c:userShapes r:id="rId2"/>
</c:chartSpace>
</file>

<file path=ppt/charts/chart9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246088279758001E-3"/>
          <c:y val="0.10728455546042497"/>
          <c:w val="0.96609767630755461"/>
          <c:h val="0.72281395763212253"/>
        </c:manualLayout>
      </c:layout>
      <c:lineChart>
        <c:grouping val="standard"/>
        <c:varyColors val="0"/>
        <c:ser>
          <c:idx val="0"/>
          <c:order val="0"/>
          <c:tx>
            <c:strRef>
              <c:f>Sheet1!$B$1</c:f>
              <c:strCache>
                <c:ptCount val="1"/>
                <c:pt idx="0">
                  <c:v>Mulheres</c:v>
                </c:pt>
              </c:strCache>
            </c:strRef>
          </c:tx>
          <c:spPr>
            <a:ln w="63471" cap="rnd">
              <a:solidFill>
                <a:schemeClr val="bg2"/>
              </a:solidFill>
              <a:round/>
            </a:ln>
            <a:effectLst/>
          </c:spPr>
          <c:marker>
            <c:symbol val="circle"/>
            <c:size val="11"/>
            <c:spPr>
              <a:solidFill>
                <a:schemeClr val="bg2"/>
              </a:solidFill>
              <a:ln w="9476">
                <a:solidFill>
                  <a:schemeClr val="bg2"/>
                </a:solidFill>
              </a:ln>
              <a:effectLst/>
              <a:scene3d>
                <a:camera prst="orthographicFront"/>
                <a:lightRig rig="threePt" dir="t">
                  <a:rot lat="0" lon="0" rev="1200000"/>
                </a:lightRig>
              </a:scene3d>
              <a:sp3d/>
            </c:spPr>
          </c:marker>
          <c:dLbls>
            <c:numFmt formatCode="#,##0" sourceLinked="0"/>
            <c:spPr>
              <a:noFill/>
              <a:ln w="25388">
                <a:noFill/>
              </a:ln>
            </c:spPr>
            <c:txPr>
              <a:bodyPr wrap="square" lIns="38100" tIns="19050" rIns="38100" bIns="19050" anchor="ctr">
                <a:spAutoFit/>
              </a:bodyPr>
              <a:lstStyle/>
              <a:p>
                <a:pPr>
                  <a:defRPr sz="1799" b="1"/>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15-24</c:v>
                </c:pt>
                <c:pt idx="1">
                  <c:v>25-34</c:v>
                </c:pt>
                <c:pt idx="2">
                  <c:v>35-49</c:v>
                </c:pt>
                <c:pt idx="3">
                  <c:v>50-59</c:v>
                </c:pt>
              </c:strCache>
            </c:strRef>
          </c:cat>
          <c:val>
            <c:numRef>
              <c:f>Sheet1!$B$2:$B$5</c:f>
              <c:numCache>
                <c:formatCode>0.0</c:formatCode>
                <c:ptCount val="4"/>
                <c:pt idx="0">
                  <c:v>30</c:v>
                </c:pt>
                <c:pt idx="1">
                  <c:v>37</c:v>
                </c:pt>
                <c:pt idx="2">
                  <c:v>40</c:v>
                </c:pt>
                <c:pt idx="3">
                  <c:v>44</c:v>
                </c:pt>
              </c:numCache>
            </c:numRef>
          </c:val>
          <c:smooth val="0"/>
        </c:ser>
        <c:ser>
          <c:idx val="1"/>
          <c:order val="1"/>
          <c:tx>
            <c:strRef>
              <c:f>Sheet1!$C$1</c:f>
              <c:strCache>
                <c:ptCount val="1"/>
                <c:pt idx="0">
                  <c:v>Homens</c:v>
                </c:pt>
              </c:strCache>
            </c:strRef>
          </c:tx>
          <c:spPr>
            <a:ln w="63471" cap="rnd">
              <a:solidFill>
                <a:schemeClr val="accent1"/>
              </a:solidFill>
              <a:round/>
            </a:ln>
            <a:effectLst/>
          </c:spPr>
          <c:marker>
            <c:symbol val="square"/>
            <c:size val="11"/>
            <c:spPr>
              <a:solidFill>
                <a:schemeClr val="accent1"/>
              </a:solidFill>
              <a:ln w="9476">
                <a:solidFill>
                  <a:schemeClr val="accent1"/>
                </a:solidFill>
              </a:ln>
              <a:effectLst/>
              <a:scene3d>
                <a:camera prst="orthographicFront"/>
                <a:lightRig rig="threePt" dir="t">
                  <a:rot lat="0" lon="0" rev="1200000"/>
                </a:lightRig>
              </a:scene3d>
              <a:sp3d/>
            </c:spPr>
          </c:marker>
          <c:dLbls>
            <c:numFmt formatCode="#,##0" sourceLinked="0"/>
            <c:spPr>
              <a:noFill/>
              <a:ln w="25388">
                <a:noFill/>
              </a:ln>
            </c:spPr>
            <c:txPr>
              <a:bodyPr wrap="square" lIns="38100" tIns="19050" rIns="38100" bIns="19050" anchor="ctr">
                <a:spAutoFit/>
              </a:bodyPr>
              <a:lstStyle/>
              <a:p>
                <a:pPr>
                  <a:defRPr sz="1799" b="1"/>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15-24</c:v>
                </c:pt>
                <c:pt idx="1">
                  <c:v>25-34</c:v>
                </c:pt>
                <c:pt idx="2">
                  <c:v>35-49</c:v>
                </c:pt>
                <c:pt idx="3">
                  <c:v>50-59</c:v>
                </c:pt>
              </c:strCache>
            </c:strRef>
          </c:cat>
          <c:val>
            <c:numRef>
              <c:f>Sheet1!$C$2:$C$5</c:f>
              <c:numCache>
                <c:formatCode>0.0</c:formatCode>
                <c:ptCount val="4"/>
                <c:pt idx="0">
                  <c:v>24</c:v>
                </c:pt>
                <c:pt idx="1">
                  <c:v>19</c:v>
                </c:pt>
                <c:pt idx="2">
                  <c:v>24</c:v>
                </c:pt>
                <c:pt idx="3">
                  <c:v>40</c:v>
                </c:pt>
              </c:numCache>
            </c:numRef>
          </c:val>
          <c:smooth val="0"/>
        </c:ser>
        <c:ser>
          <c:idx val="2"/>
          <c:order val="2"/>
          <c:tx>
            <c:strRef>
              <c:f>Sheet1!$D$1</c:f>
              <c:strCache>
                <c:ptCount val="1"/>
                <c:pt idx="0">
                  <c:v>Total</c:v>
                </c:pt>
              </c:strCache>
            </c:strRef>
          </c:tx>
          <c:spPr>
            <a:ln w="63471">
              <a:solidFill>
                <a:schemeClr val="tx2"/>
              </a:solidFill>
            </a:ln>
          </c:spPr>
          <c:marker>
            <c:spPr>
              <a:solidFill>
                <a:srgbClr val="005726"/>
              </a:solidFill>
              <a:ln w="63471">
                <a:solidFill>
                  <a:srgbClr val="005726"/>
                </a:solidFill>
              </a:ln>
            </c:spPr>
          </c:marker>
          <c:dLbls>
            <c:dLbl>
              <c:idx val="0"/>
              <c:layout>
                <c:manualLayout>
                  <c:x val="0"/>
                  <c:y val="1.1986815635413563E-2"/>
                </c:manualLayout>
              </c:layout>
              <c:dLblPos val="r"/>
              <c:showLegendKey val="0"/>
              <c:showVal val="1"/>
              <c:showCatName val="0"/>
              <c:showSerName val="0"/>
              <c:showPercent val="0"/>
              <c:showBubbleSize val="0"/>
              <c:extLst>
                <c:ext xmlns:c15="http://schemas.microsoft.com/office/drawing/2012/chart" uri="{CE6537A1-D6FC-4f65-9D91-7224C49458BB}"/>
              </c:extLst>
            </c:dLbl>
            <c:dLbl>
              <c:idx val="1"/>
              <c:layout>
                <c:manualLayout>
                  <c:x val="3.0822579408187074E-3"/>
                  <c:y val="2.8768357524992509E-2"/>
                </c:manualLayout>
              </c:layout>
              <c:dLblPos val="r"/>
              <c:showLegendKey val="0"/>
              <c:showVal val="1"/>
              <c:showCatName val="0"/>
              <c:showSerName val="0"/>
              <c:showPercent val="0"/>
              <c:showBubbleSize val="0"/>
              <c:extLst>
                <c:ext xmlns:c15="http://schemas.microsoft.com/office/drawing/2012/chart" uri="{CE6537A1-D6FC-4f65-9D91-7224C49458BB}"/>
              </c:extLst>
            </c:dLbl>
            <c:spPr>
              <a:noFill/>
              <a:ln w="25388">
                <a:noFill/>
              </a:ln>
            </c:spPr>
            <c:txPr>
              <a:bodyPr wrap="square" lIns="38100" tIns="19050" rIns="38100" bIns="19050" anchor="ctr">
                <a:spAutoFit/>
              </a:bodyPr>
              <a:lstStyle/>
              <a:p>
                <a:pPr>
                  <a:defRPr sz="1799" b="1">
                    <a:solidFill>
                      <a:schemeClr val="tx1"/>
                    </a:solidFill>
                  </a:defRPr>
                </a:pPr>
                <a:endParaRPr lang="en-US"/>
              </a:p>
            </c:txPr>
            <c:dLblPos val="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15-24</c:v>
                </c:pt>
                <c:pt idx="1">
                  <c:v>25-34</c:v>
                </c:pt>
                <c:pt idx="2">
                  <c:v>35-49</c:v>
                </c:pt>
                <c:pt idx="3">
                  <c:v>50-59</c:v>
                </c:pt>
              </c:strCache>
            </c:strRef>
          </c:cat>
          <c:val>
            <c:numRef>
              <c:f>Sheet1!$D$2:$D$5</c:f>
              <c:numCache>
                <c:formatCode>General</c:formatCode>
                <c:ptCount val="4"/>
                <c:pt idx="0">
                  <c:v>29</c:v>
                </c:pt>
                <c:pt idx="1">
                  <c:v>31</c:v>
                </c:pt>
                <c:pt idx="2">
                  <c:v>34</c:v>
                </c:pt>
                <c:pt idx="3">
                  <c:v>43</c:v>
                </c:pt>
              </c:numCache>
            </c:numRef>
          </c:val>
          <c:smooth val="0"/>
        </c:ser>
        <c:dLbls>
          <c:showLegendKey val="0"/>
          <c:showVal val="1"/>
          <c:showCatName val="0"/>
          <c:showSerName val="0"/>
          <c:showPercent val="0"/>
          <c:showBubbleSize val="0"/>
        </c:dLbls>
        <c:marker val="1"/>
        <c:smooth val="0"/>
        <c:axId val="513602696"/>
        <c:axId val="513603088"/>
      </c:lineChart>
      <c:catAx>
        <c:axId val="513602696"/>
        <c:scaling>
          <c:orientation val="minMax"/>
        </c:scaling>
        <c:delete val="0"/>
        <c:axPos val="b"/>
        <c:title>
          <c:tx>
            <c:rich>
              <a:bodyPr/>
              <a:lstStyle/>
              <a:p>
                <a:pPr>
                  <a:defRPr sz="1784" b="1" i="0" u="none" strike="noStrike" baseline="0">
                    <a:solidFill>
                      <a:srgbClr val="000000"/>
                    </a:solidFill>
                    <a:latin typeface="Calibri"/>
                    <a:ea typeface="Calibri"/>
                    <a:cs typeface="Calibri"/>
                  </a:defRPr>
                </a:pPr>
                <a:r>
                  <a:rPr lang="en-US"/>
                  <a:t>Idade</a:t>
                </a:r>
              </a:p>
            </c:rich>
          </c:tx>
          <c:overlay val="0"/>
          <c:spPr>
            <a:noFill/>
            <a:ln w="25308">
              <a:noFill/>
            </a:ln>
          </c:spPr>
        </c:title>
        <c:numFmt formatCode="General" sourceLinked="1"/>
        <c:majorTickMark val="none"/>
        <c:minorTickMark val="none"/>
        <c:tickLblPos val="nextTo"/>
        <c:spPr>
          <a:ln w="3164">
            <a:solidFill>
              <a:srgbClr val="000000"/>
            </a:solidFill>
            <a:prstDash val="solid"/>
          </a:ln>
        </c:spPr>
        <c:txPr>
          <a:bodyPr rot="-60000000" spcFirstLastPara="1" vertOverflow="ellipsis" vert="horz" wrap="square" anchor="ctr" anchorCtr="1"/>
          <a:lstStyle/>
          <a:p>
            <a:pPr>
              <a:defRPr sz="1790" b="0" i="0" u="none" strike="noStrike" kern="1200" baseline="0">
                <a:solidFill>
                  <a:schemeClr val="tx1"/>
                </a:solidFill>
                <a:latin typeface="+mn-lt"/>
                <a:ea typeface="+mn-ea"/>
                <a:cs typeface="+mn-cs"/>
              </a:defRPr>
            </a:pPr>
            <a:endParaRPr lang="en-US"/>
          </a:p>
        </c:txPr>
        <c:crossAx val="513603088"/>
        <c:crosses val="autoZero"/>
        <c:auto val="1"/>
        <c:lblAlgn val="ctr"/>
        <c:lblOffset val="100"/>
        <c:noMultiLvlLbl val="0"/>
      </c:catAx>
      <c:valAx>
        <c:axId val="513603088"/>
        <c:scaling>
          <c:orientation val="minMax"/>
          <c:max val="75"/>
          <c:min val="0"/>
        </c:scaling>
        <c:delete val="1"/>
        <c:axPos val="l"/>
        <c:numFmt formatCode="0.0" sourceLinked="1"/>
        <c:majorTickMark val="out"/>
        <c:minorTickMark val="none"/>
        <c:tickLblPos val="nextTo"/>
        <c:crossAx val="513602696"/>
        <c:crosses val="autoZero"/>
        <c:crossBetween val="between"/>
      </c:valAx>
      <c:spPr>
        <a:noFill/>
        <a:ln w="25388">
          <a:noFill/>
        </a:ln>
      </c:spPr>
    </c:plotArea>
    <c:plotVisOnly val="1"/>
    <c:dispBlanksAs val="gap"/>
    <c:showDLblsOverMax val="0"/>
  </c:chart>
  <c:spPr>
    <a:noFill/>
    <a:ln>
      <a:noFill/>
    </a:ln>
  </c:spPr>
  <c:txPr>
    <a:bodyPr/>
    <a:lstStyle/>
    <a:p>
      <a:pPr>
        <a:defRPr>
          <a:solidFill>
            <a:schemeClr val="tx1"/>
          </a:solidFill>
        </a:defRPr>
      </a:pPr>
      <a:endParaRPr lang="en-US"/>
    </a:p>
  </c:txPr>
  <c:externalData r:id="rId1">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3924441017733231E-2"/>
          <c:y val="7.3103875426391305E-3"/>
          <c:w val="0.96607555898226682"/>
          <c:h val="0.87624338947173719"/>
        </c:manualLayout>
      </c:layout>
      <c:barChart>
        <c:barDir val="col"/>
        <c:grouping val="clustered"/>
        <c:varyColors val="0"/>
        <c:ser>
          <c:idx val="0"/>
          <c:order val="0"/>
          <c:tx>
            <c:strRef>
              <c:f>Sheet1!$A$2</c:f>
              <c:strCache>
                <c:ptCount val="1"/>
                <c:pt idx="0">
                  <c:v>employment</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bg2"/>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1"/>
              </a:solidFill>
              <a:ln>
                <a:noFill/>
              </a:ln>
              <a:effectLst/>
              <a:scene3d>
                <a:camera prst="orthographicFront"/>
                <a:lightRig rig="threePt" dir="t">
                  <a:rot lat="0" lon="0" rev="1200000"/>
                </a:lightRig>
              </a:scene3d>
              <a:sp3d>
                <a:bevelT w="63500" h="25400"/>
              </a:sp3d>
            </c:spPr>
          </c:dPt>
          <c:dLbls>
            <c:spPr>
              <a:noFill/>
              <a:ln w="25357">
                <a:noFill/>
              </a:ln>
            </c:spPr>
            <c:txPr>
              <a:bodyPr wrap="square" lIns="38100" tIns="19050" rIns="38100" bIns="19050" anchor="ctr">
                <a:spAutoFit/>
              </a:bodyPr>
              <a:lstStyle/>
              <a:p>
                <a:pPr>
                  <a:defRPr sz="1797" b="1"/>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Sheet1!$B$1:$C$1</c:f>
              <c:strCache>
                <c:ptCount val="2"/>
                <c:pt idx="0">
                  <c:v>Mulheres</c:v>
                </c:pt>
                <c:pt idx="1">
                  <c:v>Homens</c:v>
                </c:pt>
              </c:strCache>
            </c:strRef>
          </c:cat>
          <c:val>
            <c:numRef>
              <c:f>Sheet1!$B$2:$C$2</c:f>
              <c:numCache>
                <c:formatCode>0</c:formatCode>
                <c:ptCount val="2"/>
                <c:pt idx="0">
                  <c:v>46</c:v>
                </c:pt>
                <c:pt idx="1">
                  <c:v>88</c:v>
                </c:pt>
              </c:numCache>
            </c:numRef>
          </c:val>
        </c:ser>
        <c:dLbls>
          <c:showLegendKey val="0"/>
          <c:showVal val="0"/>
          <c:showCatName val="0"/>
          <c:showSerName val="0"/>
          <c:showPercent val="0"/>
          <c:showBubbleSize val="0"/>
        </c:dLbls>
        <c:gapWidth val="100"/>
        <c:axId val="547045864"/>
        <c:axId val="547045472"/>
      </c:barChart>
      <c:catAx>
        <c:axId val="547045864"/>
        <c:scaling>
          <c:orientation val="minMax"/>
        </c:scaling>
        <c:delete val="0"/>
        <c:axPos val="b"/>
        <c:numFmt formatCode="General" sourceLinked="1"/>
        <c:majorTickMark val="none"/>
        <c:minorTickMark val="none"/>
        <c:tickLblPos val="nextTo"/>
        <c:spPr>
          <a:noFill/>
          <a:ln w="9492" cap="flat" cmpd="sng" algn="ctr">
            <a:solidFill>
              <a:schemeClr val="tx1"/>
            </a:solidFill>
            <a:round/>
          </a:ln>
          <a:effectLst/>
        </c:spPr>
        <c:txPr>
          <a:bodyPr rot="-60000000" spcFirstLastPara="1" vertOverflow="ellipsis" vert="horz" wrap="square" anchor="ctr" anchorCtr="1"/>
          <a:lstStyle/>
          <a:p>
            <a:pPr>
              <a:defRPr sz="1794" b="0" i="0" u="none" strike="noStrike" kern="1200" baseline="0">
                <a:solidFill>
                  <a:schemeClr val="tx1"/>
                </a:solidFill>
                <a:latin typeface="+mn-lt"/>
                <a:ea typeface="+mn-ea"/>
                <a:cs typeface="+mn-cs"/>
              </a:defRPr>
            </a:pPr>
            <a:endParaRPr lang="en-US"/>
          </a:p>
        </c:txPr>
        <c:crossAx val="547045472"/>
        <c:crosses val="autoZero"/>
        <c:auto val="1"/>
        <c:lblAlgn val="ctr"/>
        <c:lblOffset val="100"/>
        <c:noMultiLvlLbl val="0"/>
      </c:catAx>
      <c:valAx>
        <c:axId val="547045472"/>
        <c:scaling>
          <c:orientation val="minMax"/>
          <c:max val="105"/>
          <c:min val="0"/>
        </c:scaling>
        <c:delete val="1"/>
        <c:axPos val="l"/>
        <c:numFmt formatCode="0" sourceLinked="1"/>
        <c:majorTickMark val="out"/>
        <c:minorTickMark val="none"/>
        <c:tickLblPos val="nextTo"/>
        <c:crossAx val="547045864"/>
        <c:crosses val="autoZero"/>
        <c:crossBetween val="between"/>
      </c:valAx>
      <c:spPr>
        <a:noFill/>
        <a:ln w="25357">
          <a:noFill/>
        </a:ln>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7382003939754996E-2"/>
          <c:y val="8.5155825411950187E-2"/>
          <c:w val="0.96523599212049005"/>
          <c:h val="0.81707870206293909"/>
        </c:manualLayout>
      </c:layout>
      <c:barChart>
        <c:barDir val="col"/>
        <c:grouping val="clustered"/>
        <c:varyColors val="0"/>
        <c:ser>
          <c:idx val="0"/>
          <c:order val="0"/>
          <c:tx>
            <c:strRef>
              <c:f>Sheet1!$B$1</c:f>
              <c:strCache>
                <c:ptCount val="1"/>
                <c:pt idx="0">
                  <c:v>Mulheres</c:v>
                </c:pt>
              </c:strCache>
            </c:strRef>
          </c:tx>
          <c:spPr>
            <a:solidFill>
              <a:schemeClr val="bg2"/>
            </a:solidFill>
            <a:ln>
              <a:noFill/>
            </a:ln>
            <a:effectLst/>
            <a:scene3d>
              <a:camera prst="orthographicFront"/>
              <a:lightRig rig="threePt" dir="t">
                <a:rot lat="0" lon="0" rev="1200000"/>
              </a:lightRig>
            </a:scene3d>
            <a:sp3d>
              <a:bevelT w="63500" h="25400"/>
            </a:sp3d>
          </c:spPr>
          <c:invertIfNegative val="0"/>
          <c:dLbls>
            <c:spPr>
              <a:noFill/>
              <a:ln w="25392">
                <a:noFill/>
              </a:ln>
            </c:spPr>
            <c:txPr>
              <a:bodyPr rot="0" spcFirstLastPara="1" vertOverflow="ellipsis" vert="horz" wrap="square" lIns="38100" tIns="19050" rIns="38100" bIns="19050" anchor="ctr" anchorCtr="1">
                <a:spAutoFit/>
              </a:bodyPr>
              <a:lstStyle/>
              <a:p>
                <a:pPr>
                  <a:defRPr sz="179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Em dinheiro</c:v>
                </c:pt>
                <c:pt idx="1">
                  <c:v>Em dinheiro e em espécie</c:v>
                </c:pt>
                <c:pt idx="2">
                  <c:v>Em espécie</c:v>
                </c:pt>
                <c:pt idx="3">
                  <c:v>Não remunerado</c:v>
                </c:pt>
              </c:strCache>
            </c:strRef>
          </c:cat>
          <c:val>
            <c:numRef>
              <c:f>Sheet1!$B$2:$B$5</c:f>
              <c:numCache>
                <c:formatCode>0</c:formatCode>
                <c:ptCount val="4"/>
                <c:pt idx="0">
                  <c:v>50</c:v>
                </c:pt>
                <c:pt idx="1">
                  <c:v>4</c:v>
                </c:pt>
                <c:pt idx="2">
                  <c:v>15</c:v>
                </c:pt>
                <c:pt idx="3">
                  <c:v>31</c:v>
                </c:pt>
              </c:numCache>
            </c:numRef>
          </c:val>
        </c:ser>
        <c:ser>
          <c:idx val="1"/>
          <c:order val="1"/>
          <c:tx>
            <c:strRef>
              <c:f>Sheet1!$C$1</c:f>
              <c:strCache>
                <c:ptCount val="1"/>
                <c:pt idx="0">
                  <c:v>Homens</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w="25392">
                <a:noFill/>
              </a:ln>
            </c:spPr>
            <c:txPr>
              <a:bodyPr rot="0" spcFirstLastPara="1" vertOverflow="ellipsis" vert="horz" wrap="square" lIns="38100" tIns="19050" rIns="38100" bIns="19050" anchor="ctr" anchorCtr="1">
                <a:spAutoFit/>
              </a:bodyPr>
              <a:lstStyle/>
              <a:p>
                <a:pPr>
                  <a:defRPr sz="179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Em dinheiro</c:v>
                </c:pt>
                <c:pt idx="1">
                  <c:v>Em dinheiro e em espécie</c:v>
                </c:pt>
                <c:pt idx="2">
                  <c:v>Em espécie</c:v>
                </c:pt>
                <c:pt idx="3">
                  <c:v>Não remunerado</c:v>
                </c:pt>
              </c:strCache>
            </c:strRef>
          </c:cat>
          <c:val>
            <c:numRef>
              <c:f>Sheet1!$C$2:$C$5</c:f>
              <c:numCache>
                <c:formatCode>0</c:formatCode>
                <c:ptCount val="4"/>
                <c:pt idx="0">
                  <c:v>73</c:v>
                </c:pt>
                <c:pt idx="1">
                  <c:v>9</c:v>
                </c:pt>
                <c:pt idx="2">
                  <c:v>3</c:v>
                </c:pt>
                <c:pt idx="3">
                  <c:v>16</c:v>
                </c:pt>
              </c:numCache>
            </c:numRef>
          </c:val>
        </c:ser>
        <c:dLbls>
          <c:showLegendKey val="0"/>
          <c:showVal val="0"/>
          <c:showCatName val="0"/>
          <c:showSerName val="0"/>
          <c:showPercent val="0"/>
          <c:showBubbleSize val="0"/>
        </c:dLbls>
        <c:gapWidth val="100"/>
        <c:axId val="454347736"/>
        <c:axId val="454346952"/>
      </c:barChart>
      <c:catAx>
        <c:axId val="454347736"/>
        <c:scaling>
          <c:orientation val="minMax"/>
        </c:scaling>
        <c:delete val="0"/>
        <c:axPos val="b"/>
        <c:numFmt formatCode="General" sourceLinked="1"/>
        <c:majorTickMark val="none"/>
        <c:minorTickMark val="none"/>
        <c:tickLblPos val="nextTo"/>
        <c:spPr>
          <a:noFill/>
          <a:ln w="9475" cap="flat" cmpd="sng" algn="ctr">
            <a:solidFill>
              <a:schemeClr val="tx1"/>
            </a:solidFill>
            <a:round/>
          </a:ln>
          <a:effectLst/>
        </c:spPr>
        <c:txPr>
          <a:bodyPr rot="-60000000" spcFirstLastPara="1" vertOverflow="ellipsis" vert="horz" wrap="square" anchor="ctr" anchorCtr="1"/>
          <a:lstStyle/>
          <a:p>
            <a:pPr>
              <a:defRPr sz="1790" b="0" i="0" u="none" strike="noStrike" kern="1200" baseline="0">
                <a:solidFill>
                  <a:schemeClr val="tx1"/>
                </a:solidFill>
                <a:latin typeface="+mn-lt"/>
                <a:ea typeface="+mn-ea"/>
                <a:cs typeface="+mn-cs"/>
              </a:defRPr>
            </a:pPr>
            <a:endParaRPr lang="en-US"/>
          </a:p>
        </c:txPr>
        <c:crossAx val="454346952"/>
        <c:crosses val="autoZero"/>
        <c:auto val="1"/>
        <c:lblAlgn val="ctr"/>
        <c:lblOffset val="100"/>
        <c:noMultiLvlLbl val="0"/>
      </c:catAx>
      <c:valAx>
        <c:axId val="454346952"/>
        <c:scaling>
          <c:orientation val="minMax"/>
          <c:max val="100"/>
        </c:scaling>
        <c:delete val="1"/>
        <c:axPos val="l"/>
        <c:numFmt formatCode="0" sourceLinked="1"/>
        <c:majorTickMark val="out"/>
        <c:minorTickMark val="none"/>
        <c:tickLblPos val="nextTo"/>
        <c:crossAx val="454347736"/>
        <c:crosses val="autoZero"/>
        <c:crossBetween val="between"/>
      </c:valAx>
      <c:spPr>
        <a:noFill/>
        <a:ln w="25392">
          <a:noFill/>
        </a:ln>
      </c:spPr>
    </c:plotArea>
    <c:legend>
      <c:legendPos val="t"/>
      <c:layout/>
      <c:overlay val="0"/>
      <c:spPr>
        <a:noFill/>
        <a:ln w="25392">
          <a:noFill/>
        </a:ln>
      </c:spPr>
      <c:txPr>
        <a:bodyPr rot="0" spcFirstLastPara="1" vertOverflow="ellipsis" vert="horz" wrap="square" anchor="ctr" anchorCtr="1"/>
        <a:lstStyle/>
        <a:p>
          <a:pPr>
            <a:defRPr sz="179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ln>
              <a:noFill/>
            </a:ln>
            <a:scene3d>
              <a:camera prst="orthographicFront"/>
              <a:lightRig rig="threePt" dir="t">
                <a:rot lat="0" lon="0" rev="1200000"/>
              </a:lightRig>
            </a:scene3d>
            <a:sp3d>
              <a:bevelT w="63500" h="25400"/>
            </a:sp3d>
          </c:spPr>
          <c:dPt>
            <c:idx val="0"/>
            <c:bubble3D val="0"/>
            <c:spPr>
              <a:solidFill>
                <a:schemeClr val="tx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1"/>
            <c:bubble3D val="0"/>
            <c:spPr>
              <a:solidFill>
                <a:schemeClr val="bg2"/>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Pt>
            <c:idx val="2"/>
            <c:bubble3D val="0"/>
            <c:spPr>
              <a:solidFill>
                <a:schemeClr val="accent1"/>
              </a:solidFill>
              <a:ln>
                <a:noFill/>
              </a:ln>
              <a:effectLst>
                <a:outerShdw blurRad="57150" dist="19050" dir="5400000" algn="ctr" rotWithShape="0">
                  <a:srgbClr val="000000">
                    <a:alpha val="63000"/>
                  </a:srgbClr>
                </a:outerShdw>
              </a:effectLst>
              <a:scene3d>
                <a:camera prst="orthographicFront"/>
                <a:lightRig rig="threePt" dir="t">
                  <a:rot lat="0" lon="0" rev="1200000"/>
                </a:lightRig>
              </a:scene3d>
              <a:sp3d>
                <a:bevelT w="63500" h="25400"/>
              </a:sp3d>
            </c:spPr>
          </c:dPt>
          <c:dLbls>
            <c:dLbl>
              <c:idx val="0"/>
              <c:delete val="1"/>
              <c:extLst>
                <c:ext xmlns:c15="http://schemas.microsoft.com/office/drawing/2012/chart" uri="{CE6537A1-D6FC-4f65-9D91-7224C49458BB}"/>
              </c:extLst>
            </c:dLbl>
            <c:dLbl>
              <c:idx val="1"/>
              <c:layout/>
              <c:tx>
                <c:rich>
                  <a:bodyPr/>
                  <a:lstStyle/>
                  <a:p>
                    <a:fld id="{E9896820-1A81-491A-8E9C-8A1645091029}" type="CATEGORYNAME">
                      <a:rPr lang="en-US">
                        <a:solidFill>
                          <a:schemeClr val="tx1"/>
                        </a:solidFill>
                      </a:rPr>
                      <a:pPr/>
                      <a:t>[CATEGORY NAME]</a:t>
                    </a:fld>
                    <a:r>
                      <a:rPr lang="en-US" baseline="0">
                        <a:solidFill>
                          <a:schemeClr val="tx1"/>
                        </a:solidFill>
                      </a:rPr>
                      <a:t>
</a:t>
                    </a:r>
                    <a:r>
                      <a:rPr lang="en-US" baseline="0" smtClean="0">
                        <a:solidFill>
                          <a:schemeClr val="tx1"/>
                        </a:solidFill>
                      </a:rPr>
                      <a:t>50%</a:t>
                    </a:r>
                  </a:p>
                </c:rich>
              </c:tx>
              <c:dLblPos val="bestFit"/>
              <c:showLegendKey val="0"/>
              <c:showVal val="0"/>
              <c:showCatName val="1"/>
              <c:showSerName val="0"/>
              <c:showPercent val="1"/>
              <c:showBubbleSize val="0"/>
              <c:separator>
</c:separator>
              <c:extLst>
                <c:ext xmlns:c15="http://schemas.microsoft.com/office/drawing/2012/chart" uri="{CE6537A1-D6FC-4f65-9D91-7224C49458BB}">
                  <c15:layout/>
                  <c15:dlblFieldTable/>
                  <c15:showDataLabelsRange val="0"/>
                </c:ext>
              </c:extLst>
            </c:dLbl>
            <c:dLbl>
              <c:idx val="2"/>
              <c:layout/>
              <c:tx>
                <c:rich>
                  <a:bodyPr/>
                  <a:lstStyle/>
                  <a:p>
                    <a:fld id="{E0F0C696-B247-429D-8D11-E6E1F73F3FD6}" type="CATEGORYNAME">
                      <a:rPr lang="en-US">
                        <a:solidFill>
                          <a:schemeClr val="tx1"/>
                        </a:solidFill>
                      </a:rPr>
                      <a:pPr/>
                      <a:t>[CATEGORY NAME]</a:t>
                    </a:fld>
                    <a:r>
                      <a:rPr lang="en-US" baseline="0" dirty="0">
                        <a:solidFill>
                          <a:schemeClr val="tx1"/>
                        </a:solidFill>
                      </a:rPr>
                      <a:t>
</a:t>
                    </a:r>
                    <a:fld id="{3B3F4BEA-B90B-4D95-B025-2640AB8BC507}" type="PERCENTAGE">
                      <a:rPr lang="en-US" baseline="0">
                        <a:solidFill>
                          <a:schemeClr val="tx1"/>
                        </a:solidFill>
                      </a:rPr>
                      <a:pPr/>
                      <a:t>[PERCENTAGE]</a:t>
                    </a:fld>
                    <a:endParaRPr lang="en-US" baseline="0" dirty="0">
                      <a:solidFill>
                        <a:schemeClr val="tx1"/>
                      </a:solidFill>
                    </a:endParaRPr>
                  </a:p>
                </c:rich>
              </c:tx>
              <c:dLblPos val="bestFit"/>
              <c:showLegendKey val="0"/>
              <c:showVal val="0"/>
              <c:showCatName val="1"/>
              <c:showSerName val="0"/>
              <c:showPercent val="1"/>
              <c:showBubbleSize val="0"/>
              <c:separator>
</c:separator>
              <c:extLst>
                <c:ext xmlns:c15="http://schemas.microsoft.com/office/drawing/2012/chart" uri="{CE6537A1-D6FC-4f65-9D91-7224C49458BB}">
                  <c15:layout/>
                  <c15:dlblFieldTable/>
                  <c15:showDataLabelsRange val="0"/>
                </c:ext>
              </c:extLst>
            </c:dLbl>
            <c:spPr>
              <a:noFill/>
              <a:ln>
                <a:noFill/>
              </a:ln>
              <a:effectLst/>
            </c:spPr>
            <c:txPr>
              <a:bodyPr wrap="square" lIns="38100" tIns="19050" rIns="38100" bIns="19050" anchor="ctr">
                <a:spAutoFit/>
              </a:bodyPr>
              <a:lstStyle/>
              <a:p>
                <a:pPr>
                  <a:defRPr sz="1800" b="1">
                    <a:solidFill>
                      <a:schemeClr val="tx1"/>
                    </a:solidFill>
                  </a:defRPr>
                </a:pPr>
                <a:endParaRPr lang="en-US"/>
              </a:p>
            </c:txPr>
            <c:dLblPos val="bestFit"/>
            <c:showLegendKey val="0"/>
            <c:showVal val="0"/>
            <c:showCatName val="1"/>
            <c:showSerName val="0"/>
            <c:showPercent val="1"/>
            <c:showBubbleSize val="0"/>
            <c:separator>
</c:separator>
            <c:showLeaderLines val="1"/>
            <c:leaderLines>
              <c:spPr>
                <a:ln w="9489"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Principalmente ela</c:v>
                </c:pt>
                <c:pt idx="1">
                  <c:v>Em conjunto</c:v>
                </c:pt>
                <c:pt idx="2">
                  <c:v>Principalmente o marido</c:v>
                </c:pt>
              </c:strCache>
            </c:strRef>
          </c:cat>
          <c:val>
            <c:numRef>
              <c:f>Sheet1!$B$2:$B$4</c:f>
              <c:numCache>
                <c:formatCode>General</c:formatCode>
                <c:ptCount val="3"/>
                <c:pt idx="0">
                  <c:v>39</c:v>
                </c:pt>
                <c:pt idx="1">
                  <c:v>50</c:v>
                </c:pt>
                <c:pt idx="2">
                  <c:v>10</c:v>
                </c:pt>
              </c:numCache>
            </c:numRef>
          </c:val>
        </c:ser>
        <c:dLbls>
          <c:dLblPos val="bestFit"/>
          <c:showLegendKey val="0"/>
          <c:showVal val="1"/>
          <c:showCatName val="0"/>
          <c:showSerName val="0"/>
          <c:showPercent val="0"/>
          <c:showBubbleSize val="0"/>
          <c:showLeaderLines val="1"/>
        </c:dLbls>
        <c:firstSliceAng val="0"/>
      </c:pieChart>
      <c:spPr>
        <a:noFill/>
        <a:ln w="25351">
          <a:noFill/>
        </a:ln>
      </c:spPr>
    </c:plotArea>
    <c:plotVisOnly val="1"/>
    <c:dispBlanksAs val="gap"/>
    <c:showDLblsOverMax val="0"/>
  </c:chart>
  <c:spPr>
    <a:noFill/>
    <a:ln>
      <a:noFill/>
    </a:ln>
    <a:effectLst/>
  </c:spPr>
  <c:txPr>
    <a:bodyPr/>
    <a:lstStyle/>
    <a:p>
      <a:pPr>
        <a:defRPr/>
      </a:pPr>
      <a:endParaRPr lang="en-US"/>
    </a:p>
  </c:txPr>
  <c:externalData r:id="rId1">
    <c:autoUpdate val="0"/>
  </c:externalData>
  <c:userShapes r:id="rId2"/>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1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22.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2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3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3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45.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4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5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omments/comment1.xml><?xml version="1.0" encoding="utf-8"?>
<p:cmLst xmlns:a="http://schemas.openxmlformats.org/drawingml/2006/main" xmlns:r="http://schemas.openxmlformats.org/officeDocument/2006/relationships" xmlns:p="http://schemas.openxmlformats.org/presentationml/2006/main">
  <p:cm authorId="2" dt="2018-01-20T10:37:09.222" idx="3">
    <p:pos x="2497" y="2844"/>
    <p:text>This graph is an area where Sally and I don't see eye-to-eye. I think this layout is confusing because the 28% for PNC within 2 days includes the 15% for PNC within 4 hours. I know the subtitle says percent and not percent distribution, but I still think someone may be confused in seeing this graph. (Exiting soap box now)</p:text>
    <p:extLst>
      <p:ext uri="{C676402C-5697-4E1C-873F-D02D1690AC5C}">
        <p15:threadingInfo xmlns:p15="http://schemas.microsoft.com/office/powerpoint/2012/main" timeZoneBias="300"/>
      </p:ext>
    </p:extLst>
  </p:cm>
</p:cmLst>
</file>

<file path=ppt/drawings/_rels/drawing5.xml.rels><?xml version="1.0" encoding="UTF-8" standalone="yes"?>
<Relationships xmlns="http://schemas.openxmlformats.org/package/2006/relationships"><Relationship Id="rId1" Type="http://schemas.openxmlformats.org/officeDocument/2006/relationships/image" Target="../media/image7.png"/></Relationships>
</file>

<file path=ppt/drawings/_rels/vmlDrawing1.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9.png"/></Relationships>
</file>

<file path=ppt/drawings/drawing1.xml><?xml version="1.0" encoding="utf-8"?>
<c:userShapes xmlns:c="http://schemas.openxmlformats.org/drawingml/2006/chart">
  <cdr:relSizeAnchor xmlns:cdr="http://schemas.openxmlformats.org/drawingml/2006/chartDrawing">
    <cdr:from>
      <cdr:x>0.20735</cdr:x>
      <cdr:y>0.56504</cdr:y>
    </cdr:from>
    <cdr:to>
      <cdr:x>0.43027</cdr:x>
      <cdr:y>0.64152</cdr:y>
    </cdr:to>
    <cdr:sp macro="" textlink="">
      <cdr:nvSpPr>
        <cdr:cNvPr id="2" name="TextBox 10"/>
        <cdr:cNvSpPr txBox="1"/>
      </cdr:nvSpPr>
      <cdr:spPr>
        <a:xfrm xmlns:a="http://schemas.openxmlformats.org/drawingml/2006/main">
          <a:off x="1707988" y="2764198"/>
          <a:ext cx="1836241" cy="374141"/>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pt-PT" b="1" noProof="0" dirty="0" smtClean="0">
              <a:solidFill>
                <a:schemeClr val="bg2"/>
              </a:solidFill>
            </a:rPr>
            <a:t>Mulheres</a:t>
          </a:r>
          <a:endParaRPr lang="pt-PT" b="1" noProof="0" dirty="0">
            <a:solidFill>
              <a:schemeClr val="bg2"/>
            </a:solidFill>
          </a:endParaRPr>
        </a:p>
      </cdr:txBody>
    </cdr:sp>
  </cdr:relSizeAnchor>
  <cdr:relSizeAnchor xmlns:cdr="http://schemas.openxmlformats.org/drawingml/2006/chartDrawing">
    <cdr:from>
      <cdr:x>0.18005</cdr:x>
      <cdr:y>0.30443</cdr:y>
    </cdr:from>
    <cdr:to>
      <cdr:x>0.40297</cdr:x>
      <cdr:y>0.38091</cdr:y>
    </cdr:to>
    <cdr:sp macro="" textlink="">
      <cdr:nvSpPr>
        <cdr:cNvPr id="4" name="TextBox 10"/>
        <cdr:cNvSpPr txBox="1"/>
      </cdr:nvSpPr>
      <cdr:spPr>
        <a:xfrm xmlns:a="http://schemas.openxmlformats.org/drawingml/2006/main">
          <a:off x="1483111" y="1489284"/>
          <a:ext cx="1836242" cy="374141"/>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pt-PT" sz="1800" b="1" noProof="0" dirty="0" smtClean="0">
              <a:solidFill>
                <a:schemeClr val="accent1"/>
              </a:solidFill>
            </a:rPr>
            <a:t>Homens</a:t>
          </a:r>
          <a:endParaRPr lang="pt-PT" sz="1800" b="1" noProof="0" dirty="0">
            <a:solidFill>
              <a:schemeClr val="accent1"/>
            </a:solidFill>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0.21376</cdr:x>
      <cdr:y>0.53142</cdr:y>
    </cdr:from>
    <cdr:to>
      <cdr:x>0.43568</cdr:x>
      <cdr:y>0.60207</cdr:y>
    </cdr:to>
    <cdr:sp macro="" textlink="">
      <cdr:nvSpPr>
        <cdr:cNvPr id="2" name="TextBox 10"/>
        <cdr:cNvSpPr txBox="1"/>
      </cdr:nvSpPr>
      <cdr:spPr>
        <a:xfrm xmlns:a="http://schemas.openxmlformats.org/drawingml/2006/main">
          <a:off x="1760788" y="2814347"/>
          <a:ext cx="1828004" cy="374141"/>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pt-PT" sz="1800" b="1" noProof="0" dirty="0" smtClean="0">
              <a:solidFill>
                <a:schemeClr val="bg2"/>
              </a:solidFill>
            </a:rPr>
            <a:t>Mulheres</a:t>
          </a:r>
          <a:endParaRPr lang="pt-PT" sz="1800" b="1" noProof="0" dirty="0">
            <a:solidFill>
              <a:schemeClr val="bg2"/>
            </a:solidFill>
          </a:endParaRPr>
        </a:p>
      </cdr:txBody>
    </cdr:sp>
  </cdr:relSizeAnchor>
  <cdr:relSizeAnchor xmlns:cdr="http://schemas.openxmlformats.org/drawingml/2006/chartDrawing">
    <cdr:from>
      <cdr:x>0.71182</cdr:x>
      <cdr:y>0.70465</cdr:y>
    </cdr:from>
    <cdr:to>
      <cdr:x>0.93449</cdr:x>
      <cdr:y>0.7753</cdr:y>
    </cdr:to>
    <cdr:sp macro="" textlink="">
      <cdr:nvSpPr>
        <cdr:cNvPr id="3" name="TextBox 10"/>
        <cdr:cNvSpPr txBox="1"/>
      </cdr:nvSpPr>
      <cdr:spPr>
        <a:xfrm xmlns:a="http://schemas.openxmlformats.org/drawingml/2006/main">
          <a:off x="5864770" y="3730660"/>
          <a:ext cx="1834606" cy="374044"/>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pt-PT" sz="1800" b="1" noProof="0" dirty="0" smtClean="0">
              <a:solidFill>
                <a:schemeClr val="accent1"/>
              </a:solidFill>
            </a:rPr>
            <a:t>Homens</a:t>
          </a:r>
          <a:endParaRPr lang="pt-PT" sz="1800" b="1" noProof="0" dirty="0">
            <a:solidFill>
              <a:schemeClr val="accent1"/>
            </a:solidFill>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0.03096</cdr:x>
      <cdr:y>0.42848</cdr:y>
    </cdr:from>
    <cdr:to>
      <cdr:x>0.24176</cdr:x>
      <cdr:y>0.50101</cdr:y>
    </cdr:to>
    <cdr:sp macro="" textlink="">
      <cdr:nvSpPr>
        <cdr:cNvPr id="2" name="TextBox 10"/>
        <cdr:cNvSpPr txBox="1"/>
      </cdr:nvSpPr>
      <cdr:spPr>
        <a:xfrm xmlns:a="http://schemas.openxmlformats.org/drawingml/2006/main">
          <a:off x="268236" y="2210417"/>
          <a:ext cx="1826358" cy="374141"/>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pt-PT" sz="1800" b="1" noProof="0" dirty="0" smtClean="0">
              <a:solidFill>
                <a:srgbClr val="E6B42D"/>
              </a:solidFill>
            </a:rPr>
            <a:t>Mulheres</a:t>
          </a:r>
          <a:endParaRPr lang="pt-PT" sz="1800" b="1" noProof="0" dirty="0">
            <a:solidFill>
              <a:srgbClr val="E6B42D"/>
            </a:solidFill>
          </a:endParaRPr>
        </a:p>
      </cdr:txBody>
    </cdr:sp>
  </cdr:relSizeAnchor>
  <cdr:relSizeAnchor xmlns:cdr="http://schemas.openxmlformats.org/drawingml/2006/chartDrawing">
    <cdr:from>
      <cdr:x>0.23925</cdr:x>
      <cdr:y>0.68964</cdr:y>
    </cdr:from>
    <cdr:to>
      <cdr:x>0.45005</cdr:x>
      <cdr:y>0.76217</cdr:y>
    </cdr:to>
    <cdr:sp macro="" textlink="">
      <cdr:nvSpPr>
        <cdr:cNvPr id="3" name="TextBox 10"/>
        <cdr:cNvSpPr txBox="1"/>
      </cdr:nvSpPr>
      <cdr:spPr>
        <a:xfrm xmlns:a="http://schemas.openxmlformats.org/drawingml/2006/main">
          <a:off x="2072848" y="3557673"/>
          <a:ext cx="1826358" cy="374141"/>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pt-PT" sz="1800" b="1" noProof="0" dirty="0" smtClean="0">
              <a:solidFill>
                <a:srgbClr val="C00000"/>
              </a:solidFill>
            </a:rPr>
            <a:t>Homens</a:t>
          </a:r>
          <a:endParaRPr lang="pt-PT" sz="1800" b="1" noProof="0" dirty="0">
            <a:solidFill>
              <a:srgbClr val="C00000"/>
            </a:solidFill>
          </a:endParaRPr>
        </a:p>
      </cdr:txBody>
    </cdr:sp>
  </cdr:relSizeAnchor>
</c:userShapes>
</file>

<file path=ppt/drawings/drawing4.xml><?xml version="1.0" encoding="utf-8"?>
<c:userShapes xmlns:c="http://schemas.openxmlformats.org/drawingml/2006/chart">
  <cdr:relSizeAnchor xmlns:cdr="http://schemas.openxmlformats.org/drawingml/2006/chartDrawing">
    <cdr:from>
      <cdr:x>0</cdr:x>
      <cdr:y>0.43028</cdr:y>
    </cdr:from>
    <cdr:to>
      <cdr:x>0.22192</cdr:x>
      <cdr:y>0.50093</cdr:y>
    </cdr:to>
    <cdr:sp macro="" textlink="">
      <cdr:nvSpPr>
        <cdr:cNvPr id="2" name="TextBox 10"/>
        <cdr:cNvSpPr txBox="1"/>
      </cdr:nvSpPr>
      <cdr:spPr>
        <a:xfrm xmlns:a="http://schemas.openxmlformats.org/drawingml/2006/main">
          <a:off x="0" y="2278720"/>
          <a:ext cx="1828004" cy="374141"/>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pt-PT" sz="1800" b="1" noProof="0" dirty="0" smtClean="0">
              <a:solidFill>
                <a:srgbClr val="2DB34B"/>
              </a:solidFill>
            </a:rPr>
            <a:t>INSIDA 2009</a:t>
          </a:r>
          <a:endParaRPr lang="pt-PT" sz="1800" b="1" noProof="0" dirty="0">
            <a:solidFill>
              <a:srgbClr val="2DB34B"/>
            </a:solidFill>
          </a:endParaRPr>
        </a:p>
      </cdr:txBody>
    </cdr:sp>
  </cdr:relSizeAnchor>
  <cdr:relSizeAnchor xmlns:cdr="http://schemas.openxmlformats.org/drawingml/2006/chartDrawing">
    <cdr:from>
      <cdr:x>0.10569</cdr:x>
      <cdr:y>0.60104</cdr:y>
    </cdr:from>
    <cdr:to>
      <cdr:x>0.32761</cdr:x>
      <cdr:y>0.67169</cdr:y>
    </cdr:to>
    <cdr:sp macro="" textlink="">
      <cdr:nvSpPr>
        <cdr:cNvPr id="3" name="TextBox 10"/>
        <cdr:cNvSpPr txBox="1"/>
      </cdr:nvSpPr>
      <cdr:spPr>
        <a:xfrm xmlns:a="http://schemas.openxmlformats.org/drawingml/2006/main">
          <a:off x="870592" y="3183048"/>
          <a:ext cx="1828004" cy="374141"/>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pt-PT" sz="1800" b="1" noProof="0" dirty="0" smtClean="0">
              <a:solidFill>
                <a:schemeClr val="tx2"/>
              </a:solidFill>
            </a:rPr>
            <a:t>IMASIDA 2015</a:t>
          </a:r>
          <a:endParaRPr lang="pt-PT" sz="1800" b="1" noProof="0" dirty="0">
            <a:solidFill>
              <a:schemeClr val="tx2"/>
            </a:solidFill>
          </a:endParaRPr>
        </a:p>
      </cdr:txBody>
    </cdr:sp>
  </cdr:relSizeAnchor>
</c:userShapes>
</file>

<file path=ppt/drawings/drawing5.xml><?xml version="1.0" encoding="utf-8"?>
<c:userShapes xmlns:c="http://schemas.openxmlformats.org/drawingml/2006/chart">
  <cdr:relSizeAnchor xmlns:cdr="http://schemas.openxmlformats.org/drawingml/2006/chartDrawing">
    <cdr:from>
      <cdr:x>0</cdr:x>
      <cdr:y>0.95245</cdr:y>
    </cdr:from>
    <cdr:to>
      <cdr:x>1</cdr:x>
      <cdr:y>1</cdr:y>
    </cdr:to>
    <cdr:sp macro="" textlink="">
      <cdr:nvSpPr>
        <cdr:cNvPr id="3" name="TextBox 2"/>
        <cdr:cNvSpPr txBox="1"/>
      </cdr:nvSpPr>
      <cdr:spPr>
        <a:xfrm xmlns:a="http://schemas.openxmlformats.org/drawingml/2006/main">
          <a:off x="0" y="5015366"/>
          <a:ext cx="8670699" cy="250371"/>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a:p>
      </cdr:txBody>
    </cdr:sp>
  </cdr:relSizeAnchor>
  <cdr:relSizeAnchor xmlns:cdr="http://schemas.openxmlformats.org/drawingml/2006/chartDrawing">
    <cdr:from>
      <cdr:x>0.34447</cdr:x>
      <cdr:y>0.03618</cdr:y>
    </cdr:from>
    <cdr:to>
      <cdr:x>0.69804</cdr:x>
      <cdr:y>0.11129</cdr:y>
    </cdr:to>
    <cdr:pic>
      <cdr:nvPicPr>
        <cdr:cNvPr id="4" name="chart"/>
        <cdr:cNvPicPr>
          <a:picLocks xmlns:a="http://schemas.openxmlformats.org/drawingml/2006/main" noChangeAspect="1"/>
        </cdr:cNvPicPr>
      </cdr:nvPicPr>
      <cdr:blipFill>
        <a:blip xmlns:a="http://schemas.openxmlformats.org/drawingml/2006/main" xmlns:r="http://schemas.openxmlformats.org/officeDocument/2006/relationships" r:embed="rId1"/>
        <a:stretch xmlns:a="http://schemas.openxmlformats.org/drawingml/2006/main">
          <a:fillRect/>
        </a:stretch>
      </cdr:blipFill>
      <cdr:spPr>
        <a:xfrm xmlns:a="http://schemas.openxmlformats.org/drawingml/2006/main">
          <a:off x="3151483" y="190500"/>
          <a:ext cx="3234735" cy="395514"/>
        </a:xfrm>
        <a:prstGeom xmlns:a="http://schemas.openxmlformats.org/drawingml/2006/main" prst="rect">
          <a:avLst/>
        </a:prstGeom>
      </cdr:spPr>
    </cdr:pic>
  </cdr:relSizeAnchor>
</c:userShapes>
</file>

<file path=ppt/drawings/drawing6.xml><?xml version="1.0" encoding="utf-8"?>
<c:userShapes xmlns:c="http://schemas.openxmlformats.org/drawingml/2006/chart">
  <cdr:relSizeAnchor xmlns:cdr="http://schemas.openxmlformats.org/drawingml/2006/chartDrawing">
    <cdr:from>
      <cdr:x>0.87754</cdr:x>
      <cdr:y>0.65587</cdr:y>
    </cdr:from>
    <cdr:to>
      <cdr:x>0.94972</cdr:x>
      <cdr:y>0.73097</cdr:y>
    </cdr:to>
    <cdr:sp macro="" textlink="">
      <cdr:nvSpPr>
        <cdr:cNvPr id="2" name="TextBox 1"/>
        <cdr:cNvSpPr txBox="1"/>
      </cdr:nvSpPr>
      <cdr:spPr>
        <a:xfrm xmlns:a="http://schemas.openxmlformats.org/drawingml/2006/main">
          <a:off x="8024190" y="3124614"/>
          <a:ext cx="669235" cy="357809"/>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800" b="1" dirty="0" smtClean="0"/>
            <a:t>(5,0)</a:t>
          </a:r>
          <a:endParaRPr lang="en-US" sz="1800" b="1" dirty="0"/>
        </a:p>
      </cdr:txBody>
    </cdr:sp>
  </cdr:relSizeAnchor>
</c:userShapes>
</file>

<file path=ppt/drawings/drawing7.xml><?xml version="1.0" encoding="utf-8"?>
<c:userShapes xmlns:c="http://schemas.openxmlformats.org/drawingml/2006/chart">
  <cdr:relSizeAnchor xmlns:cdr="http://schemas.openxmlformats.org/drawingml/2006/chartDrawing">
    <cdr:from>
      <cdr:x>0.0381</cdr:x>
      <cdr:y>0.10772</cdr:y>
    </cdr:from>
    <cdr:to>
      <cdr:x>0.96528</cdr:x>
      <cdr:y>0.10772</cdr:y>
    </cdr:to>
    <cdr:cxnSp macro="">
      <cdr:nvCxnSpPr>
        <cdr:cNvPr id="3" name="Straight Connector 2"/>
        <cdr:cNvCxnSpPr/>
      </cdr:nvCxnSpPr>
      <cdr:spPr>
        <a:xfrm xmlns:a="http://schemas.openxmlformats.org/drawingml/2006/main">
          <a:off x="322236" y="574054"/>
          <a:ext cx="7840800" cy="0"/>
        </a:xfrm>
        <a:prstGeom xmlns:a="http://schemas.openxmlformats.org/drawingml/2006/main" prst="line">
          <a:avLst/>
        </a:prstGeom>
        <a:ln xmlns:a="http://schemas.openxmlformats.org/drawingml/2006/main" w="28575">
          <a:solidFill>
            <a:srgbClr val="005726"/>
          </a:solidFill>
          <a:prstDash val="dash"/>
        </a:ln>
      </cdr:spPr>
      <cdr:style>
        <a:lnRef xmlns:a="http://schemas.openxmlformats.org/drawingml/2006/main" idx="3">
          <a:schemeClr val="accent5"/>
        </a:lnRef>
        <a:fillRef xmlns:a="http://schemas.openxmlformats.org/drawingml/2006/main" idx="0">
          <a:schemeClr val="accent5"/>
        </a:fillRef>
        <a:effectRef xmlns:a="http://schemas.openxmlformats.org/drawingml/2006/main" idx="2">
          <a:schemeClr val="accent5"/>
        </a:effectRef>
        <a:fontRef xmlns:a="http://schemas.openxmlformats.org/drawingml/2006/main" idx="minor">
          <a:schemeClr val="tx1"/>
        </a:fontRef>
      </cdr:style>
    </cdr:cxnSp>
  </cdr:relSizeAnchor>
  <cdr:relSizeAnchor xmlns:cdr="http://schemas.openxmlformats.org/drawingml/2006/chartDrawing">
    <cdr:from>
      <cdr:x>0.0381</cdr:x>
      <cdr:y>0.17286</cdr:y>
    </cdr:from>
    <cdr:to>
      <cdr:x>0.96508</cdr:x>
      <cdr:y>0.17286</cdr:y>
    </cdr:to>
    <cdr:cxnSp macro="">
      <cdr:nvCxnSpPr>
        <cdr:cNvPr id="4" name="Straight Connector 3"/>
        <cdr:cNvCxnSpPr/>
      </cdr:nvCxnSpPr>
      <cdr:spPr>
        <a:xfrm xmlns:a="http://schemas.openxmlformats.org/drawingml/2006/main">
          <a:off x="322236" y="921188"/>
          <a:ext cx="7839075" cy="0"/>
        </a:xfrm>
        <a:prstGeom xmlns:a="http://schemas.openxmlformats.org/drawingml/2006/main" prst="line">
          <a:avLst/>
        </a:prstGeom>
        <a:ln xmlns:a="http://schemas.openxmlformats.org/drawingml/2006/main" w="28575">
          <a:solidFill>
            <a:srgbClr val="C6191F"/>
          </a:solidFill>
          <a:prstDash val="dash"/>
        </a:ln>
      </cdr:spPr>
      <cdr:style>
        <a:lnRef xmlns:a="http://schemas.openxmlformats.org/drawingml/2006/main" idx="3">
          <a:schemeClr val="accent5"/>
        </a:lnRef>
        <a:fillRef xmlns:a="http://schemas.openxmlformats.org/drawingml/2006/main" idx="0">
          <a:schemeClr val="accent5"/>
        </a:fillRef>
        <a:effectRef xmlns:a="http://schemas.openxmlformats.org/drawingml/2006/main" idx="2">
          <a:schemeClr val="accent5"/>
        </a:effectRef>
        <a:fontRef xmlns:a="http://schemas.openxmlformats.org/drawingml/2006/main" idx="minor">
          <a:schemeClr val="tx1"/>
        </a:fontRef>
      </cdr:style>
    </cdr:cxnSp>
  </cdr:relSizeAnchor>
  <cdr:relSizeAnchor xmlns:cdr="http://schemas.openxmlformats.org/drawingml/2006/chartDrawing">
    <cdr:from>
      <cdr:x>0.0381</cdr:x>
      <cdr:y>0.23164</cdr:y>
    </cdr:from>
    <cdr:to>
      <cdr:x>0.96508</cdr:x>
      <cdr:y>0.23164</cdr:y>
    </cdr:to>
    <cdr:cxnSp macro="">
      <cdr:nvCxnSpPr>
        <cdr:cNvPr id="5" name="Straight Connector 4"/>
        <cdr:cNvCxnSpPr/>
      </cdr:nvCxnSpPr>
      <cdr:spPr>
        <a:xfrm xmlns:a="http://schemas.openxmlformats.org/drawingml/2006/main">
          <a:off x="322236" y="1234455"/>
          <a:ext cx="7839075" cy="0"/>
        </a:xfrm>
        <a:prstGeom xmlns:a="http://schemas.openxmlformats.org/drawingml/2006/main" prst="line">
          <a:avLst/>
        </a:prstGeom>
        <a:ln xmlns:a="http://schemas.openxmlformats.org/drawingml/2006/main" w="28575">
          <a:solidFill>
            <a:srgbClr val="E6B42D"/>
          </a:solidFill>
          <a:prstDash val="dash"/>
        </a:ln>
      </cdr:spPr>
      <cdr:style>
        <a:lnRef xmlns:a="http://schemas.openxmlformats.org/drawingml/2006/main" idx="3">
          <a:schemeClr val="accent5"/>
        </a:lnRef>
        <a:fillRef xmlns:a="http://schemas.openxmlformats.org/drawingml/2006/main" idx="0">
          <a:schemeClr val="accent5"/>
        </a:fillRef>
        <a:effectRef xmlns:a="http://schemas.openxmlformats.org/drawingml/2006/main" idx="2">
          <a:schemeClr val="accent5"/>
        </a:effectRef>
        <a:fontRef xmlns:a="http://schemas.openxmlformats.org/drawingml/2006/main" idx="minor">
          <a:schemeClr val="tx1"/>
        </a:fontRef>
      </cdr:style>
    </cdr:cxnSp>
  </cdr:relSizeAnchor>
</c:userShapes>
</file>

<file path=ppt/drawings/drawing8.xml><?xml version="1.0" encoding="utf-8"?>
<c:userShapes xmlns:c="http://schemas.openxmlformats.org/drawingml/2006/chart">
  <cdr:relSizeAnchor xmlns:cdr="http://schemas.openxmlformats.org/drawingml/2006/chartDrawing">
    <cdr:from>
      <cdr:x>0.58597</cdr:x>
      <cdr:y>0.26246</cdr:y>
    </cdr:from>
    <cdr:to>
      <cdr:x>0.6745</cdr:x>
      <cdr:y>0.48904</cdr:y>
    </cdr:to>
    <cdr:sp macro="" textlink="">
      <cdr:nvSpPr>
        <cdr:cNvPr id="2" name="TextBox 1"/>
        <cdr:cNvSpPr txBox="1"/>
      </cdr:nvSpPr>
      <cdr:spPr>
        <a:xfrm xmlns:a="http://schemas.openxmlformats.org/drawingml/2006/main">
          <a:off x="5353417" y="1330813"/>
          <a:ext cx="808892" cy="1148862"/>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dirty="0"/>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eaLnBrk="1" fontAlgn="auto" hangingPunct="1">
              <a:spcBef>
                <a:spcPts val="0"/>
              </a:spcBef>
              <a:spcAft>
                <a:spcPts val="0"/>
              </a:spcAft>
              <a:defRPr sz="1200">
                <a:latin typeface="+mn-lt"/>
                <a:cs typeface="+mn-cs"/>
              </a:defRPr>
            </a:lvl1pPr>
          </a:lstStyle>
          <a:p>
            <a:pPr>
              <a:defRPr/>
            </a:pPr>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eaLnBrk="1" fontAlgn="auto" hangingPunct="1">
              <a:spcBef>
                <a:spcPts val="0"/>
              </a:spcBef>
              <a:spcAft>
                <a:spcPts val="0"/>
              </a:spcAft>
              <a:defRPr sz="1200">
                <a:latin typeface="+mn-lt"/>
                <a:cs typeface="+mn-cs"/>
              </a:defRPr>
            </a:lvl1pPr>
          </a:lstStyle>
          <a:p>
            <a:pPr>
              <a:defRPr/>
            </a:pPr>
            <a:fld id="{ADF89C99-0DD7-4C93-9F80-0BE931335E27}" type="datetimeFigureOut">
              <a:rPr lang="en-US"/>
              <a:pPr>
                <a:defRPr/>
              </a:pPr>
              <a:t>3/2/2018</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eaLnBrk="1" fontAlgn="auto" hangingPunct="1">
              <a:spcBef>
                <a:spcPts val="0"/>
              </a:spcBef>
              <a:spcAft>
                <a:spcPts val="0"/>
              </a:spcAft>
              <a:defRPr sz="1200">
                <a:latin typeface="+mn-lt"/>
                <a:cs typeface="+mn-cs"/>
              </a:defRPr>
            </a:lvl1pPr>
          </a:lstStyle>
          <a:p>
            <a:pPr>
              <a:defRPr/>
            </a:pPr>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wrap="square" lIns="91440" tIns="45720" rIns="91440" bIns="45720" numCol="1" anchor="b" anchorCtr="0" compatLnSpc="1">
            <a:prstTxWarp prst="textNoShape">
              <a:avLst/>
            </a:prstTxWarp>
          </a:bodyPr>
          <a:lstStyle>
            <a:lvl1pPr algn="r" eaLnBrk="1" hangingPunct="1">
              <a:defRPr sz="1200" smtClean="0"/>
            </a:lvl1pPr>
          </a:lstStyle>
          <a:p>
            <a:pPr>
              <a:defRPr/>
            </a:pPr>
            <a:fld id="{1CB47445-96C1-43DF-804C-559CCBA5D095}" type="slidenum">
              <a:rPr lang="en-US" altLang="en-US"/>
              <a:pPr>
                <a:defRPr/>
              </a:pPr>
              <a:t>‹#›</a:t>
            </a:fld>
            <a:endParaRPr lang="en-US" altLang="en-US"/>
          </a:p>
        </p:txBody>
      </p:sp>
    </p:spTree>
    <p:extLst>
      <p:ext uri="{BB962C8B-B14F-4D97-AF65-F5344CB8AC3E}">
        <p14:creationId xmlns:p14="http://schemas.microsoft.com/office/powerpoint/2010/main" val="2010547235"/>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
        <p:nvSpPr>
          <p:cNvPr id="922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966E3FE4-41A5-4415-8639-288091EB7ACC}" type="slidenum">
              <a:rPr lang="en-US" altLang="en-US">
                <a:solidFill>
                  <a:srgbClr val="000000"/>
                </a:solidFill>
              </a:rPr>
              <a:pPr>
                <a:spcBef>
                  <a:spcPct val="0"/>
                </a:spcBef>
              </a:pPr>
              <a:t>1</a:t>
            </a:fld>
            <a:endParaRPr lang="en-US" altLang="en-US">
              <a:solidFill>
                <a:srgbClr val="000000"/>
              </a:solidFill>
            </a:endParaRPr>
          </a:p>
        </p:txBody>
      </p:sp>
    </p:spTree>
    <p:extLst>
      <p:ext uri="{BB962C8B-B14F-4D97-AF65-F5344CB8AC3E}">
        <p14:creationId xmlns:p14="http://schemas.microsoft.com/office/powerpoint/2010/main" val="342628850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pt-PT" altLang="en-US" smtClean="0"/>
              <a:t>Se os resultados dos primeiros 2 testes fossem discordantes, recorria-se ao resultado do terceiro teste para classificar a amostra da seguinte forma: amostra não reactivas no 3o teste foram consideradas HIV seronegativo, amostras reactivas foram consideradas inconclusivas para evitar o risco de uma superestiação da prevalência de HIV e as amostras cujo resultado foi indeterminado, foram consideradas HIV indeterminado. As amostras que forma reactivas nos 2 primeiros testes mas não reactivas ou indeterminado no 3o foram testadas usando PCR para descartar os casos de infecções recentes. </a:t>
            </a:r>
          </a:p>
        </p:txBody>
      </p:sp>
      <p:sp>
        <p:nvSpPr>
          <p:cNvPr id="2867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62E3533E-26E2-4376-A84E-5BCE912084DA}" type="slidenum">
              <a:rPr lang="en-US" altLang="en-US"/>
              <a:pPr>
                <a:spcBef>
                  <a:spcPct val="0"/>
                </a:spcBef>
              </a:pPr>
              <a:t>16</a:t>
            </a:fld>
            <a:endParaRPr lang="en-US" altLang="en-US"/>
          </a:p>
        </p:txBody>
      </p:sp>
    </p:spTree>
    <p:extLst>
      <p:ext uri="{BB962C8B-B14F-4D97-AF65-F5344CB8AC3E}">
        <p14:creationId xmlns:p14="http://schemas.microsoft.com/office/powerpoint/2010/main" val="3648471797"/>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838803E-E2F7-4C26-84E8-02015104C8BA}" type="slidenum">
              <a:rPr lang="en-US" smtClean="0"/>
              <a:pPr>
                <a:defRPr/>
              </a:pPr>
              <a:t>106</a:t>
            </a:fld>
            <a:endParaRPr lang="en-US"/>
          </a:p>
        </p:txBody>
      </p:sp>
    </p:spTree>
    <p:extLst>
      <p:ext uri="{BB962C8B-B14F-4D97-AF65-F5344CB8AC3E}">
        <p14:creationId xmlns:p14="http://schemas.microsoft.com/office/powerpoint/2010/main" val="321791341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PT" sz="1200" kern="1200" noProof="0" dirty="0" smtClean="0">
                <a:solidFill>
                  <a:schemeClr val="tx1"/>
                </a:solidFill>
                <a:effectLst/>
                <a:latin typeface="+mn-lt"/>
                <a:ea typeface="+mn-ea"/>
                <a:cs typeface="+mn-cs"/>
              </a:rPr>
              <a:t>4 em cada 10</a:t>
            </a:r>
            <a:r>
              <a:rPr lang="pt-PT" sz="1200" kern="1200" baseline="0" noProof="0" dirty="0" smtClean="0">
                <a:solidFill>
                  <a:schemeClr val="tx1"/>
                </a:solidFill>
                <a:effectLst/>
                <a:latin typeface="+mn-lt"/>
                <a:ea typeface="+mn-ea"/>
                <a:cs typeface="+mn-cs"/>
              </a:rPr>
              <a:t> agregados familiares (38%) tem cobertura completa em REMILD dentro do </a:t>
            </a:r>
            <a:r>
              <a:rPr lang="pt-PT" sz="1200" kern="1200" baseline="0" noProof="0" dirty="0" err="1" smtClean="0">
                <a:solidFill>
                  <a:schemeClr val="tx1"/>
                </a:solidFill>
                <a:effectLst/>
                <a:latin typeface="+mn-lt"/>
                <a:ea typeface="+mn-ea"/>
                <a:cs typeface="+mn-cs"/>
              </a:rPr>
              <a:t>agregagado</a:t>
            </a:r>
            <a:r>
              <a:rPr lang="pt-PT" sz="1200" kern="1200" baseline="0" noProof="0" dirty="0" smtClean="0">
                <a:solidFill>
                  <a:schemeClr val="tx1"/>
                </a:solidFill>
                <a:effectLst/>
                <a:latin typeface="+mn-lt"/>
                <a:ea typeface="+mn-ea"/>
                <a:cs typeface="+mn-cs"/>
              </a:rPr>
              <a:t> familiar—uma REMILD por cada duas pessoas que dormiram em casa na noite anterior ao inquérito. 26% agregados familiares têm pelo menos 1 REMILD, mas não têm uma quantidade de REMILD suficiente para todas os membros do agregado familiar. Mais de um terço dos agregados familiares não têm nenhuma REMILD. </a:t>
            </a:r>
            <a:endParaRPr lang="pt-PT" sz="1200" kern="1200" noProof="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B795166F-4D5C-4128-A33C-FB807F38BEB0}" type="slidenum">
              <a:rPr lang="en-US" smtClean="0"/>
              <a:t>107</a:t>
            </a:fld>
            <a:endParaRPr lang="en-US"/>
          </a:p>
        </p:txBody>
      </p:sp>
    </p:spTree>
    <p:extLst>
      <p:ext uri="{BB962C8B-B14F-4D97-AF65-F5344CB8AC3E}">
        <p14:creationId xmlns:p14="http://schemas.microsoft.com/office/powerpoint/2010/main" val="770324741"/>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35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pt-BR" sz="1200" b="0" i="0" u="none" strike="noStrike" kern="1200" baseline="0" dirty="0" smtClean="0">
                <a:solidFill>
                  <a:schemeClr val="tx1"/>
                </a:solidFill>
                <a:latin typeface="+mn-lt"/>
                <a:ea typeface="+mn-ea"/>
                <a:cs typeface="+mn-cs"/>
              </a:rPr>
              <a:t>64% dos agregados familiares possuem pelo menos um MTILD. No entanto, apenas 38% dos agregados familiares possuem suficientes REMILD para cobrir cada pessoa que dormiu em casa na noite anterior (assumindo que cada REMILD é usado por duas pessoas). No total, 54% da população tem acesso a uma RTI, e 44% da população do agregado familiar dormiu debaixo de uma REMILD a noite antes da entrevista. AQUI É IMPORTANTE LEMBRAR QUE QUASE TODOS OS RTI SÃO REMILD. O QUADRO PADRÃO DO DHS PROGRAM SOBRE  O ACESSO AOS MOSQUITEIRO </a:t>
            </a:r>
            <a:r>
              <a:rPr lang="en-US" sz="1200" b="0" i="0" u="none" strike="noStrike" kern="1200" baseline="0" dirty="0" smtClean="0">
                <a:solidFill>
                  <a:schemeClr val="tx1"/>
                </a:solidFill>
                <a:latin typeface="+mn-lt"/>
                <a:ea typeface="+mn-ea"/>
                <a:cs typeface="+mn-cs"/>
              </a:rPr>
              <a:t>SOMENTE TEM OS DADOS PARA OS RTI, MAS, COMO QUASE TODAS OS MTI EM ANGOLA SÃO REMILD, ISTO NÃO FAZ UMA DIFERENCIA NA INTERPRETÇÃO.</a:t>
            </a:r>
            <a:endParaRPr lang="en-US" altLang="en-US" dirty="0" smtClean="0"/>
          </a:p>
        </p:txBody>
      </p:sp>
      <p:sp>
        <p:nvSpPr>
          <p:cNvPr id="4" name="Slide Number Placeholder 3"/>
          <p:cNvSpPr>
            <a:spLocks noGrp="1"/>
          </p:cNvSpPr>
          <p:nvPr>
            <p:ph type="sldNum" sz="quarter" idx="5"/>
          </p:nvPr>
        </p:nvSpPr>
        <p:spPr/>
        <p:txBody>
          <a:bodyPr/>
          <a:lstStyle/>
          <a:p>
            <a:pPr>
              <a:defRPr/>
            </a:pPr>
            <a:fld id="{C3CB2523-E8F7-4382-9E10-F0ED4E52C8E7}" type="slidenum">
              <a:rPr lang="en-US" smtClean="0"/>
              <a:pPr>
                <a:defRPr/>
              </a:pPr>
              <a:t>108</a:t>
            </a:fld>
            <a:endParaRPr lang="en-US"/>
          </a:p>
        </p:txBody>
      </p:sp>
    </p:spTree>
    <p:extLst>
      <p:ext uri="{BB962C8B-B14F-4D97-AF65-F5344CB8AC3E}">
        <p14:creationId xmlns:p14="http://schemas.microsoft.com/office/powerpoint/2010/main" val="241338260"/>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838803E-E2F7-4C26-84E8-02015104C8BA}" type="slidenum">
              <a:rPr lang="en-US" smtClean="0"/>
              <a:pPr>
                <a:defRPr/>
              </a:pPr>
              <a:t>109</a:t>
            </a:fld>
            <a:endParaRPr lang="en-US"/>
          </a:p>
        </p:txBody>
      </p:sp>
    </p:spTree>
    <p:extLst>
      <p:ext uri="{BB962C8B-B14F-4D97-AF65-F5344CB8AC3E}">
        <p14:creationId xmlns:p14="http://schemas.microsoft.com/office/powerpoint/2010/main" val="1540123900"/>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dirty="0" smtClean="0"/>
          </a:p>
        </p:txBody>
      </p:sp>
      <p:sp>
        <p:nvSpPr>
          <p:cNvPr id="2662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fld id="{247E0837-DB5F-4E3B-87F1-8B2E6EFF4C79}" type="slidenum">
              <a:rPr lang="en-US" altLang="en-US" smtClean="0"/>
              <a:pPr/>
              <a:t>110</a:t>
            </a:fld>
            <a:endParaRPr lang="en-US" altLang="en-US" smtClean="0"/>
          </a:p>
        </p:txBody>
      </p:sp>
    </p:spTree>
    <p:extLst>
      <p:ext uri="{BB962C8B-B14F-4D97-AF65-F5344CB8AC3E}">
        <p14:creationId xmlns:p14="http://schemas.microsoft.com/office/powerpoint/2010/main" val="542361400"/>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177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dirty="0" smtClean="0"/>
          </a:p>
        </p:txBody>
      </p:sp>
      <p:sp>
        <p:nvSpPr>
          <p:cNvPr id="4" name="Slide Number Placeholder 3"/>
          <p:cNvSpPr>
            <a:spLocks noGrp="1"/>
          </p:cNvSpPr>
          <p:nvPr>
            <p:ph type="sldNum" sz="quarter" idx="5"/>
          </p:nvPr>
        </p:nvSpPr>
        <p:spPr/>
        <p:txBody>
          <a:bodyPr/>
          <a:lstStyle/>
          <a:p>
            <a:pPr>
              <a:defRPr/>
            </a:pPr>
            <a:fld id="{FBF279F4-B466-44CF-A41C-1DA6F579EC95}" type="slidenum">
              <a:rPr lang="en-US" smtClean="0"/>
              <a:pPr>
                <a:defRPr/>
              </a:pPr>
              <a:t>111</a:t>
            </a:fld>
            <a:endParaRPr lang="en-US"/>
          </a:p>
        </p:txBody>
      </p:sp>
    </p:spTree>
    <p:extLst>
      <p:ext uri="{BB962C8B-B14F-4D97-AF65-F5344CB8AC3E}">
        <p14:creationId xmlns:p14="http://schemas.microsoft.com/office/powerpoint/2010/main" val="663651288"/>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112</a:t>
            </a:fld>
            <a:endParaRPr lang="en-US"/>
          </a:p>
        </p:txBody>
      </p:sp>
    </p:spTree>
    <p:extLst>
      <p:ext uri="{BB962C8B-B14F-4D97-AF65-F5344CB8AC3E}">
        <p14:creationId xmlns:p14="http://schemas.microsoft.com/office/powerpoint/2010/main" val="615866487"/>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sz="1200" b="0" i="0" u="none" strike="noStrike" kern="1200" baseline="0" dirty="0" smtClean="0">
                <a:solidFill>
                  <a:schemeClr val="tx1"/>
                </a:solidFill>
                <a:latin typeface="+mn-lt"/>
                <a:ea typeface="+mn-ea"/>
                <a:cs typeface="+mn-cs"/>
              </a:rPr>
              <a:t>Mais de um terço (34%) das mulheres grávidas receberam 2+ doses de SP/Fansidar, mais apenas 22% receberam 3+ doses. Para ser considerado tratamento intermitente prevntivo, pelo menos 1 dose tem que ser administrada durante uma consulta pré-natal. </a:t>
            </a:r>
            <a:endParaRPr lang="en-US" dirty="0"/>
          </a:p>
        </p:txBody>
      </p:sp>
      <p:sp>
        <p:nvSpPr>
          <p:cNvPr id="4" name="Slide Number Placeholder 3"/>
          <p:cNvSpPr>
            <a:spLocks noGrp="1"/>
          </p:cNvSpPr>
          <p:nvPr>
            <p:ph type="sldNum" sz="quarter" idx="10"/>
          </p:nvPr>
        </p:nvSpPr>
        <p:spPr/>
        <p:txBody>
          <a:bodyPr/>
          <a:lstStyle/>
          <a:p>
            <a:pPr>
              <a:defRPr/>
            </a:pPr>
            <a:fld id="{11A8A624-97CB-49B4-8885-D88C4EA420FE}" type="slidenum">
              <a:rPr lang="en-US" smtClean="0"/>
              <a:pPr>
                <a:defRPr/>
              </a:pPr>
              <a:t>113</a:t>
            </a:fld>
            <a:endParaRPr lang="en-US"/>
          </a:p>
        </p:txBody>
      </p:sp>
    </p:spTree>
    <p:extLst>
      <p:ext uri="{BB962C8B-B14F-4D97-AF65-F5344CB8AC3E}">
        <p14:creationId xmlns:p14="http://schemas.microsoft.com/office/powerpoint/2010/main" val="2840454494"/>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838803E-E2F7-4C26-84E8-02015104C8BA}" type="slidenum">
              <a:rPr lang="en-US" smtClean="0"/>
              <a:pPr>
                <a:defRPr/>
              </a:pPr>
              <a:t>114</a:t>
            </a:fld>
            <a:endParaRPr lang="en-US"/>
          </a:p>
        </p:txBody>
      </p:sp>
    </p:spTree>
    <p:extLst>
      <p:ext uri="{BB962C8B-B14F-4D97-AF65-F5344CB8AC3E}">
        <p14:creationId xmlns:p14="http://schemas.microsoft.com/office/powerpoint/2010/main" val="2185743221"/>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115</a:t>
            </a:fld>
            <a:endParaRPr lang="en-US"/>
          </a:p>
        </p:txBody>
      </p:sp>
    </p:spTree>
    <p:extLst>
      <p:ext uri="{BB962C8B-B14F-4D97-AF65-F5344CB8AC3E}">
        <p14:creationId xmlns:p14="http://schemas.microsoft.com/office/powerpoint/2010/main" val="420632211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
        <p:nvSpPr>
          <p:cNvPr id="3072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D84A7F30-1024-4801-AFE3-36290854721A}" type="slidenum">
              <a:rPr lang="en-US" altLang="en-US"/>
              <a:pPr>
                <a:spcBef>
                  <a:spcPct val="0"/>
                </a:spcBef>
              </a:pPr>
              <a:t>17</a:t>
            </a:fld>
            <a:endParaRPr lang="en-US" altLang="en-US"/>
          </a:p>
        </p:txBody>
      </p:sp>
    </p:spTree>
    <p:extLst>
      <p:ext uri="{BB962C8B-B14F-4D97-AF65-F5344CB8AC3E}">
        <p14:creationId xmlns:p14="http://schemas.microsoft.com/office/powerpoint/2010/main" val="303110912"/>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116</a:t>
            </a:fld>
            <a:endParaRPr lang="en-US"/>
          </a:p>
        </p:txBody>
      </p:sp>
    </p:spTree>
    <p:extLst>
      <p:ext uri="{BB962C8B-B14F-4D97-AF65-F5344CB8AC3E}">
        <p14:creationId xmlns:p14="http://schemas.microsoft.com/office/powerpoint/2010/main" val="2642878045"/>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smtClean="0"/>
              <a:t>Terapia</a:t>
            </a:r>
            <a:r>
              <a:rPr lang="en-US" dirty="0" smtClean="0"/>
              <a:t> </a:t>
            </a:r>
            <a:r>
              <a:rPr lang="en-US" dirty="0" err="1" smtClean="0"/>
              <a:t>combinada</a:t>
            </a:r>
            <a:r>
              <a:rPr lang="en-US" dirty="0" smtClean="0"/>
              <a:t> à base de </a:t>
            </a:r>
            <a:r>
              <a:rPr lang="en-US" dirty="0" err="1" smtClean="0"/>
              <a:t>artemisinina</a:t>
            </a:r>
            <a:r>
              <a:rPr lang="en-US" dirty="0" smtClean="0"/>
              <a:t> </a:t>
            </a:r>
            <a:r>
              <a:rPr lang="en-US" dirty="0" err="1" smtClean="0"/>
              <a:t>ou</a:t>
            </a:r>
            <a:r>
              <a:rPr lang="en-US" dirty="0" smtClean="0"/>
              <a:t> TCA, o</a:t>
            </a:r>
            <a:r>
              <a:rPr lang="en-US" baseline="0" dirty="0" smtClean="0"/>
              <a:t> </a:t>
            </a:r>
            <a:r>
              <a:rPr lang="en-US" baseline="0" dirty="0" err="1" smtClean="0"/>
              <a:t>tratamento</a:t>
            </a:r>
            <a:r>
              <a:rPr lang="en-US" baseline="0" dirty="0" smtClean="0"/>
              <a:t> </a:t>
            </a:r>
            <a:r>
              <a:rPr lang="en-US" baseline="0" dirty="0" err="1" smtClean="0"/>
              <a:t>recomendado</a:t>
            </a:r>
            <a:r>
              <a:rPr lang="en-US" baseline="0" dirty="0" smtClean="0"/>
              <a:t>, é o anti </a:t>
            </a:r>
            <a:r>
              <a:rPr lang="en-US" baseline="0" dirty="0" err="1" smtClean="0"/>
              <a:t>malárico</a:t>
            </a:r>
            <a:r>
              <a:rPr lang="en-US" baseline="0" dirty="0" smtClean="0"/>
              <a:t> </a:t>
            </a:r>
            <a:r>
              <a:rPr lang="en-US" baseline="0" dirty="0" err="1" smtClean="0"/>
              <a:t>mais</a:t>
            </a:r>
            <a:r>
              <a:rPr lang="en-US" baseline="0" dirty="0" smtClean="0"/>
              <a:t> dado </a:t>
            </a:r>
            <a:r>
              <a:rPr lang="en-US" baseline="0" dirty="0" err="1" smtClean="0"/>
              <a:t>às</a:t>
            </a:r>
            <a:r>
              <a:rPr lang="en-US" baseline="0" dirty="0" smtClean="0"/>
              <a:t> </a:t>
            </a:r>
            <a:r>
              <a:rPr lang="en-US" baseline="0" dirty="0" err="1" smtClean="0"/>
              <a:t>crianças</a:t>
            </a:r>
            <a:r>
              <a:rPr lang="en-US" baseline="0" dirty="0" smtClean="0"/>
              <a:t>.</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117</a:t>
            </a:fld>
            <a:endParaRPr lang="en-US"/>
          </a:p>
        </p:txBody>
      </p:sp>
    </p:spTree>
    <p:extLst>
      <p:ext uri="{BB962C8B-B14F-4D97-AF65-F5344CB8AC3E}">
        <p14:creationId xmlns:p14="http://schemas.microsoft.com/office/powerpoint/2010/main" val="1928763546"/>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118</a:t>
            </a:fld>
            <a:endParaRPr lang="en-US"/>
          </a:p>
        </p:txBody>
      </p:sp>
    </p:spTree>
    <p:extLst>
      <p:ext uri="{BB962C8B-B14F-4D97-AF65-F5344CB8AC3E}">
        <p14:creationId xmlns:p14="http://schemas.microsoft.com/office/powerpoint/2010/main" val="3052358447"/>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20876F00-5A74-4266-B967-6E9BFC6C7A0B}" type="slidenum">
              <a:rPr lang="en-US" smtClean="0"/>
              <a:pPr fontAlgn="base">
                <a:spcBef>
                  <a:spcPct val="0"/>
                </a:spcBef>
                <a:spcAft>
                  <a:spcPct val="0"/>
                </a:spcAft>
                <a:defRPr/>
              </a:pPr>
              <a:t>119</a:t>
            </a:fld>
            <a:endParaRPr lang="en-US" smtClean="0"/>
          </a:p>
        </p:txBody>
      </p:sp>
      <p:sp>
        <p:nvSpPr>
          <p:cNvPr id="71683"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71684"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pt-PT" noProof="0" dirty="0" smtClean="0"/>
              <a:t>No total</a:t>
            </a:r>
            <a:r>
              <a:rPr lang="pt-PT" baseline="0" noProof="0" dirty="0" smtClean="0"/>
              <a:t>, </a:t>
            </a:r>
            <a:r>
              <a:rPr lang="pt-PT" noProof="0" dirty="0" smtClean="0"/>
              <a:t> 8% das crianças têm</a:t>
            </a:r>
            <a:r>
              <a:rPr lang="pt-PT" baseline="0" noProof="0" dirty="0" smtClean="0"/>
              <a:t> um nível de hemoglobina que é associada à malária (&lt;8,0 g/dl). As crianças de 6-8 e </a:t>
            </a:r>
            <a:r>
              <a:rPr lang="pt-PT" baseline="0" noProof="0" smtClean="0"/>
              <a:t>12-17 meses </a:t>
            </a:r>
            <a:r>
              <a:rPr lang="pt-PT" baseline="0" noProof="0" dirty="0" smtClean="0"/>
              <a:t>meses são mais propensas a ser moderadamente ou severamente anémicas, comparado com crianças de outras idades. </a:t>
            </a:r>
            <a:endParaRPr lang="pt-PT" noProof="0" dirty="0" smtClean="0"/>
          </a:p>
        </p:txBody>
      </p:sp>
    </p:spTree>
    <p:extLst>
      <p:ext uri="{BB962C8B-B14F-4D97-AF65-F5344CB8AC3E}">
        <p14:creationId xmlns:p14="http://schemas.microsoft.com/office/powerpoint/2010/main" val="2640317142"/>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pt-BR" sz="1200" b="0" i="0" u="none" strike="noStrike" kern="1200" baseline="0" dirty="0" smtClean="0">
                <a:solidFill>
                  <a:schemeClr val="tx1"/>
                </a:solidFill>
                <a:latin typeface="+mn-lt"/>
                <a:ea typeface="+mn-ea"/>
                <a:cs typeface="+mn-cs"/>
              </a:rPr>
              <a:t>A prevalência de hemoglobina baixa é maior em crianças cuja mãe não tem nenhum nível de escolaridade (8%).</a:t>
            </a: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120</a:t>
            </a:fld>
            <a:endParaRPr lang="en-US"/>
          </a:p>
        </p:txBody>
      </p:sp>
    </p:spTree>
    <p:extLst>
      <p:ext uri="{BB962C8B-B14F-4D97-AF65-F5344CB8AC3E}">
        <p14:creationId xmlns:p14="http://schemas.microsoft.com/office/powerpoint/2010/main" val="3712187658"/>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17639EC7-27D5-4C13-B981-9EA394F7921B}" type="slidenum">
              <a:rPr lang="en-US" smtClean="0"/>
              <a:pPr fontAlgn="base">
                <a:spcBef>
                  <a:spcPct val="0"/>
                </a:spcBef>
                <a:spcAft>
                  <a:spcPct val="0"/>
                </a:spcAft>
                <a:defRPr/>
              </a:pPr>
              <a:t>121</a:t>
            </a:fld>
            <a:endParaRPr lang="en-US" smtClean="0"/>
          </a:p>
        </p:txBody>
      </p:sp>
      <p:sp>
        <p:nvSpPr>
          <p:cNvPr id="35430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5430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dirty="0" smtClean="0"/>
          </a:p>
        </p:txBody>
      </p:sp>
    </p:spTree>
    <p:extLst>
      <p:ext uri="{BB962C8B-B14F-4D97-AF65-F5344CB8AC3E}">
        <p14:creationId xmlns:p14="http://schemas.microsoft.com/office/powerpoint/2010/main" val="1616714378"/>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E56959C-7A2E-4E78-B3B4-F33996A09CC3}" type="slidenum">
              <a:rPr lang="en-US" altLang="en-US" smtClean="0"/>
              <a:pPr fontAlgn="base">
                <a:spcBef>
                  <a:spcPct val="0"/>
                </a:spcBef>
                <a:spcAft>
                  <a:spcPct val="0"/>
                </a:spcAft>
              </a:pPr>
              <a:t>122</a:t>
            </a:fld>
            <a:endParaRPr lang="en-US" altLang="en-US" smtClean="0"/>
          </a:p>
        </p:txBody>
      </p:sp>
      <p:sp>
        <p:nvSpPr>
          <p:cNvPr id="35840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5840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dirty="0" smtClean="0"/>
          </a:p>
        </p:txBody>
      </p:sp>
    </p:spTree>
    <p:extLst>
      <p:ext uri="{BB962C8B-B14F-4D97-AF65-F5344CB8AC3E}">
        <p14:creationId xmlns:p14="http://schemas.microsoft.com/office/powerpoint/2010/main" val="995374147"/>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F3B88461-6773-4A9F-936E-9C26F495C53C}" type="slidenum">
              <a:rPr lang="en-US" smtClean="0"/>
              <a:pPr fontAlgn="base">
                <a:spcBef>
                  <a:spcPct val="0"/>
                </a:spcBef>
                <a:spcAft>
                  <a:spcPct val="0"/>
                </a:spcAft>
                <a:defRPr/>
              </a:pPr>
              <a:t>123</a:t>
            </a:fld>
            <a:endParaRPr lang="en-US" smtClean="0"/>
          </a:p>
        </p:txBody>
      </p:sp>
      <p:sp>
        <p:nvSpPr>
          <p:cNvPr id="36045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045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dirty="0" smtClean="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5924576"/>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dirty="0" smtClean="0"/>
          </a:p>
        </p:txBody>
      </p:sp>
      <p:sp>
        <p:nvSpPr>
          <p:cNvPr id="2662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fld id="{247E0837-DB5F-4E3B-87F1-8B2E6EFF4C79}" type="slidenum">
              <a:rPr lang="en-US" altLang="en-US" smtClean="0"/>
              <a:pPr/>
              <a:t>124</a:t>
            </a:fld>
            <a:endParaRPr lang="en-US" altLang="en-US" smtClean="0"/>
          </a:p>
        </p:txBody>
      </p:sp>
    </p:spTree>
    <p:extLst>
      <p:ext uri="{BB962C8B-B14F-4D97-AF65-F5344CB8AC3E}">
        <p14:creationId xmlns:p14="http://schemas.microsoft.com/office/powerpoint/2010/main" val="2133155615"/>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838803E-E2F7-4C26-84E8-02015104C8BA}" type="slidenum">
              <a:rPr lang="en-US" smtClean="0"/>
              <a:pPr>
                <a:defRPr/>
              </a:pPr>
              <a:t>125</a:t>
            </a:fld>
            <a:endParaRPr lang="en-US"/>
          </a:p>
        </p:txBody>
      </p:sp>
    </p:spTree>
    <p:extLst>
      <p:ext uri="{BB962C8B-B14F-4D97-AF65-F5344CB8AC3E}">
        <p14:creationId xmlns:p14="http://schemas.microsoft.com/office/powerpoint/2010/main" val="60623513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dirty="0" smtClean="0"/>
          </a:p>
        </p:txBody>
      </p:sp>
      <p:sp>
        <p:nvSpPr>
          <p:cNvPr id="3277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EF52E2B9-9106-48F5-8648-ADF60752F53C}" type="slidenum">
              <a:rPr lang="en-US" altLang="en-US"/>
              <a:pPr>
                <a:spcBef>
                  <a:spcPct val="0"/>
                </a:spcBef>
              </a:pPr>
              <a:t>18</a:t>
            </a:fld>
            <a:endParaRPr lang="en-US" altLang="en-US"/>
          </a:p>
        </p:txBody>
      </p:sp>
    </p:spTree>
    <p:extLst>
      <p:ext uri="{BB962C8B-B14F-4D97-AF65-F5344CB8AC3E}">
        <p14:creationId xmlns:p14="http://schemas.microsoft.com/office/powerpoint/2010/main" val="2164765542"/>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smtClean="0"/>
          </a:p>
        </p:txBody>
      </p:sp>
      <p:sp>
        <p:nvSpPr>
          <p:cNvPr id="368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937EA8F3-8F67-4D7D-833A-EE240B9F933A}" type="slidenum">
              <a:rPr lang="en-US" altLang="en-US" smtClean="0"/>
              <a:pPr>
                <a:spcBef>
                  <a:spcPct val="0"/>
                </a:spcBef>
              </a:pPr>
              <a:t>126</a:t>
            </a:fld>
            <a:endParaRPr lang="en-US" altLang="en-US" smtClean="0"/>
          </a:p>
        </p:txBody>
      </p:sp>
    </p:spTree>
    <p:extLst>
      <p:ext uri="{BB962C8B-B14F-4D97-AF65-F5344CB8AC3E}">
        <p14:creationId xmlns:p14="http://schemas.microsoft.com/office/powerpoint/2010/main" val="3043193613"/>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pt-BR" altLang="en-US" smtClean="0"/>
              <a:t>Mais de 9 em cada dez homens e mulhers já ouviram falar de SIDA. </a:t>
            </a:r>
            <a:endParaRPr lang="en-US" altLang="en-US" smtClean="0"/>
          </a:p>
        </p:txBody>
      </p:sp>
      <p:sp>
        <p:nvSpPr>
          <p:cNvPr id="389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25F4D8E3-C406-428D-BC88-9C668AEF77A0}" type="slidenum">
              <a:rPr lang="en-US" altLang="en-US" smtClean="0"/>
              <a:pPr>
                <a:spcBef>
                  <a:spcPct val="0"/>
                </a:spcBef>
              </a:pPr>
              <a:t>127</a:t>
            </a:fld>
            <a:endParaRPr lang="en-US" altLang="en-US" smtClean="0"/>
          </a:p>
        </p:txBody>
      </p:sp>
    </p:spTree>
    <p:extLst>
      <p:ext uri="{BB962C8B-B14F-4D97-AF65-F5344CB8AC3E}">
        <p14:creationId xmlns:p14="http://schemas.microsoft.com/office/powerpoint/2010/main" val="1037059225"/>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pt-BR" altLang="en-US" smtClean="0"/>
              <a:t>O conhecimento dos dois métodos principais para prevenir o HIV é maior nos homens do que nas mulheres. 47% dos homens e 56% das mulheres sabem que é possível de reduzir o risco de contágio com HIV usando preservativo e limitando as relações sexuais a um único parceiro não infectado. </a:t>
            </a:r>
            <a:endParaRPr lang="en-US" altLang="en-US" smtClean="0"/>
          </a:p>
        </p:txBody>
      </p:sp>
      <p:sp>
        <p:nvSpPr>
          <p:cNvPr id="409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DDEAC9BF-78E0-4A6F-A5C1-6C97255A4AAF}" type="slidenum">
              <a:rPr lang="en-US" altLang="en-US" smtClean="0"/>
              <a:pPr>
                <a:spcBef>
                  <a:spcPct val="0"/>
                </a:spcBef>
              </a:pPr>
              <a:t>128</a:t>
            </a:fld>
            <a:endParaRPr lang="en-US" altLang="en-US" smtClean="0"/>
          </a:p>
        </p:txBody>
      </p:sp>
    </p:spTree>
    <p:extLst>
      <p:ext uri="{BB962C8B-B14F-4D97-AF65-F5344CB8AC3E}">
        <p14:creationId xmlns:p14="http://schemas.microsoft.com/office/powerpoint/2010/main" val="3353178681"/>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0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pt-BR" altLang="en-US" smtClean="0"/>
              <a:t>O conhecimento dos dois principais métodos para prevenir o HIV é maior nos homens do que nas mulheres. 56% dos homens e 47% das mulheres sabem que é possível de reduzir o risco de contágio com HIV usando preservativo E limitando as relações sexuais a um único parceiro não infectado. Este representa uma diminuição no conhecimento comparado com inquéritos anteriores. </a:t>
            </a:r>
            <a:endParaRPr lang="en-US" altLang="en-US" smtClean="0"/>
          </a:p>
          <a:p>
            <a:pPr eaLnBrk="1" hangingPunct="1"/>
            <a:endParaRPr lang="en-US" altLang="en-US" smtClean="0">
              <a:latin typeface="Arial" panose="020B0604020202020204" pitchFamily="34" charset="0"/>
              <a:cs typeface="Arial" panose="020B0604020202020204" pitchFamily="34" charset="0"/>
            </a:endParaRPr>
          </a:p>
        </p:txBody>
      </p:sp>
      <p:sp>
        <p:nvSpPr>
          <p:cNvPr id="4301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F9A19C67-2461-4638-BEF9-3791718DB8B9}" type="slidenum">
              <a:rPr lang="en-US" altLang="en-US" smtClean="0"/>
              <a:pPr>
                <a:spcBef>
                  <a:spcPct val="0"/>
                </a:spcBef>
              </a:pPr>
              <a:t>129</a:t>
            </a:fld>
            <a:endParaRPr lang="en-US" altLang="en-US" smtClean="0"/>
          </a:p>
        </p:txBody>
      </p:sp>
    </p:spTree>
    <p:extLst>
      <p:ext uri="{BB962C8B-B14F-4D97-AF65-F5344CB8AC3E}">
        <p14:creationId xmlns:p14="http://schemas.microsoft.com/office/powerpoint/2010/main" val="2416808384"/>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tLang="en-US" smtClean="0"/>
              <a:t>O conhecimento dos métodos principais de prevenção do HIV aumenta consoante o nível de escolaridade. </a:t>
            </a:r>
          </a:p>
        </p:txBody>
      </p:sp>
      <p:sp>
        <p:nvSpPr>
          <p:cNvPr id="450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1AD67782-BB4D-4136-ACA4-BEB0CA6A74CC}" type="slidenum">
              <a:rPr lang="en-US" altLang="en-US" smtClean="0"/>
              <a:pPr>
                <a:spcBef>
                  <a:spcPct val="0"/>
                </a:spcBef>
              </a:pPr>
              <a:t>130</a:t>
            </a:fld>
            <a:endParaRPr lang="en-US" altLang="en-US" smtClean="0"/>
          </a:p>
        </p:txBody>
      </p:sp>
    </p:spTree>
    <p:extLst>
      <p:ext uri="{BB962C8B-B14F-4D97-AF65-F5344CB8AC3E}">
        <p14:creationId xmlns:p14="http://schemas.microsoft.com/office/powerpoint/2010/main" val="2428657350"/>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1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pt-PT" altLang="en-US" dirty="0" smtClean="0"/>
              <a:t>Muitos adultos moçambicanos não têm conhecimento correto sobre as maneiras que o HIV pode e não pode ser transmitido. 3 em cada dez pessoas têm conhecimento abrangente do HIV e SIDA. </a:t>
            </a:r>
          </a:p>
          <a:p>
            <a:pPr eaLnBrk="1" hangingPunct="1"/>
            <a:endParaRPr lang="pt-PT" altLang="en-US" dirty="0" smtClean="0"/>
          </a:p>
        </p:txBody>
      </p:sp>
      <p:sp>
        <p:nvSpPr>
          <p:cNvPr id="4710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0462E20D-F12B-4093-9F7F-74BA5B13F24D}" type="slidenum">
              <a:rPr lang="en-US" altLang="en-US" smtClean="0"/>
              <a:pPr>
                <a:spcBef>
                  <a:spcPct val="0"/>
                </a:spcBef>
              </a:pPr>
              <a:t>131</a:t>
            </a:fld>
            <a:endParaRPr lang="en-US" altLang="en-US" smtClean="0"/>
          </a:p>
        </p:txBody>
      </p:sp>
    </p:spTree>
    <p:extLst>
      <p:ext uri="{BB962C8B-B14F-4D97-AF65-F5344CB8AC3E}">
        <p14:creationId xmlns:p14="http://schemas.microsoft.com/office/powerpoint/2010/main" val="601218514"/>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1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pt-BR" altLang="en-US" smtClean="0"/>
              <a:t>Mais de metade das homens (54%) e metade das mulheres (50%) de 15-49 anos sabem que o HIV pode ser transmitido através da amamentação E que o risco de TMPF pode ser reduzido se a mãe toma medicamentos especiais. </a:t>
            </a:r>
            <a:endParaRPr lang="en-US" altLang="en-US" smtClean="0"/>
          </a:p>
        </p:txBody>
      </p:sp>
      <p:sp>
        <p:nvSpPr>
          <p:cNvPr id="4915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6A260F90-75AA-4F40-A510-F7033B377DF3}" type="slidenum">
              <a:rPr lang="en-US" altLang="en-US" smtClean="0"/>
              <a:pPr>
                <a:spcBef>
                  <a:spcPct val="0"/>
                </a:spcBef>
              </a:pPr>
              <a:t>132</a:t>
            </a:fld>
            <a:endParaRPr lang="en-US" altLang="en-US" smtClean="0"/>
          </a:p>
        </p:txBody>
      </p:sp>
    </p:spTree>
    <p:extLst>
      <p:ext uri="{BB962C8B-B14F-4D97-AF65-F5344CB8AC3E}">
        <p14:creationId xmlns:p14="http://schemas.microsoft.com/office/powerpoint/2010/main" val="1803587331"/>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tLang="en-US" smtClean="0"/>
              <a:t>Atitudes de aceitação em relação as  são similares entre mulheres e homens. 9 em cada 10 adultos esão dispostas a cuidar de um parente com HIV ou SIDA na sua própria casa. Mas apenas 26% dos homens e 21% das mulheres não guaradariam segredo se um parente estivesse doente com HIV ou SIDA. </a:t>
            </a:r>
          </a:p>
        </p:txBody>
      </p:sp>
      <p:sp>
        <p:nvSpPr>
          <p:cNvPr id="5120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F4A5C79D-2CF4-4C51-8CD6-9424D9B057E1}" type="slidenum">
              <a:rPr lang="en-US" altLang="en-US" smtClean="0"/>
              <a:pPr>
                <a:spcBef>
                  <a:spcPct val="0"/>
                </a:spcBef>
              </a:pPr>
              <a:t>133</a:t>
            </a:fld>
            <a:endParaRPr lang="en-US" altLang="en-US" smtClean="0"/>
          </a:p>
        </p:txBody>
      </p:sp>
    </p:spTree>
    <p:extLst>
      <p:ext uri="{BB962C8B-B14F-4D97-AF65-F5344CB8AC3E}">
        <p14:creationId xmlns:p14="http://schemas.microsoft.com/office/powerpoint/2010/main" val="2172693062"/>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pt-PT" altLang="en-US" smtClean="0"/>
              <a:t>Os homens são mais propensos a reportar múltiplos parceiros sexuais nó ultimo ano. 21% dos homens e apenas 3% das mulheres tiveram 2 ou mais parceiros neste período. Entre homens e mulheres com 2+ parceiros no último ano, 29% dos homens e 26% das mulheres reportaram usar preservativo durante a última relação sexual. </a:t>
            </a:r>
            <a:r>
              <a:rPr lang="pt-BR" altLang="en-US" smtClean="0"/>
              <a:t>A média de parceiros sexuais em toda a vida é de 2,0 por mulher e de 6,6 por homem.</a:t>
            </a:r>
            <a:r>
              <a:rPr lang="pt-PT" altLang="en-US" smtClean="0"/>
              <a:t> </a:t>
            </a:r>
          </a:p>
        </p:txBody>
      </p:sp>
      <p:sp>
        <p:nvSpPr>
          <p:cNvPr id="5325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766DBFA7-9E1E-4610-8F22-7F177A55C192}" type="slidenum">
              <a:rPr lang="en-US" altLang="en-US" smtClean="0">
                <a:ea typeface="MS PGothic" panose="020B0600070205080204" pitchFamily="34" charset="-128"/>
              </a:rPr>
              <a:pPr>
                <a:spcBef>
                  <a:spcPct val="0"/>
                </a:spcBef>
              </a:pPr>
              <a:t>134</a:t>
            </a:fld>
            <a:endParaRPr lang="en-US" altLang="en-US" smtClean="0">
              <a:ea typeface="MS PGothic" panose="020B0600070205080204" pitchFamily="34" charset="-128"/>
            </a:endParaRPr>
          </a:p>
        </p:txBody>
      </p:sp>
    </p:spTree>
    <p:extLst>
      <p:ext uri="{BB962C8B-B14F-4D97-AF65-F5344CB8AC3E}">
        <p14:creationId xmlns:p14="http://schemas.microsoft.com/office/powerpoint/2010/main" val="4163391389"/>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smtClean="0"/>
          </a:p>
        </p:txBody>
      </p:sp>
      <p:sp>
        <p:nvSpPr>
          <p:cNvPr id="5530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8D3DA4FE-B71F-4A40-B3D1-B87E12FD81A0}" type="slidenum">
              <a:rPr lang="en-US" altLang="en-US" smtClean="0"/>
              <a:pPr>
                <a:spcBef>
                  <a:spcPct val="0"/>
                </a:spcBef>
              </a:pPr>
              <a:t>135</a:t>
            </a:fld>
            <a:endParaRPr lang="en-US" altLang="en-US" smtClean="0"/>
          </a:p>
        </p:txBody>
      </p:sp>
    </p:spTree>
    <p:extLst>
      <p:ext uri="{BB962C8B-B14F-4D97-AF65-F5344CB8AC3E}">
        <p14:creationId xmlns:p14="http://schemas.microsoft.com/office/powerpoint/2010/main" val="194941728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Nota que homens e mulheres de 50-59 anos foram entrevistados, contudo o foco da presente apresentação são os respondentes de 15-49 anos de idade. </a:t>
            </a:r>
          </a:p>
        </p:txBody>
      </p:sp>
      <p:sp>
        <p:nvSpPr>
          <p:cNvPr id="3482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F3D018F2-356C-4253-A52C-BC57DAEB951E}" type="slidenum">
              <a:rPr lang="en-US" altLang="en-US"/>
              <a:pPr>
                <a:spcBef>
                  <a:spcPct val="0"/>
                </a:spcBef>
              </a:pPr>
              <a:t>19</a:t>
            </a:fld>
            <a:endParaRPr lang="en-US" altLang="en-US"/>
          </a:p>
        </p:txBody>
      </p:sp>
    </p:spTree>
    <p:extLst>
      <p:ext uri="{BB962C8B-B14F-4D97-AF65-F5344CB8AC3E}">
        <p14:creationId xmlns:p14="http://schemas.microsoft.com/office/powerpoint/2010/main" val="3821949654"/>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spcAft>
                <a:spcPts val="600"/>
              </a:spcAft>
            </a:pPr>
            <a:r>
              <a:rPr lang="pt-PT" altLang="en-US" b="1" smtClean="0">
                <a:solidFill>
                  <a:schemeClr val="tx2"/>
                </a:solidFill>
              </a:rPr>
              <a:t>63% </a:t>
            </a:r>
            <a:r>
              <a:rPr lang="pt-PT" altLang="en-US" smtClean="0">
                <a:solidFill>
                  <a:schemeClr val="bg1"/>
                </a:solidFill>
              </a:rPr>
              <a:t>dos homens em Moçambique são </a:t>
            </a:r>
            <a:r>
              <a:rPr lang="pt-PT" altLang="en-US" b="1" smtClean="0">
                <a:solidFill>
                  <a:schemeClr val="tx2"/>
                </a:solidFill>
              </a:rPr>
              <a:t>circuncidados</a:t>
            </a:r>
            <a:r>
              <a:rPr lang="pt-PT" altLang="en-US" smtClean="0">
                <a:solidFill>
                  <a:schemeClr val="bg1"/>
                </a:solidFill>
              </a:rPr>
              <a:t>.</a:t>
            </a:r>
          </a:p>
          <a:p>
            <a:pPr eaLnBrk="1" hangingPunct="1">
              <a:spcBef>
                <a:spcPct val="0"/>
              </a:spcBef>
              <a:spcAft>
                <a:spcPts val="600"/>
              </a:spcAft>
            </a:pPr>
            <a:r>
              <a:rPr lang="pt-PT" altLang="en-US" smtClean="0">
                <a:solidFill>
                  <a:schemeClr val="bg1"/>
                </a:solidFill>
              </a:rPr>
              <a:t>A prevalência de circuncisão varia de </a:t>
            </a:r>
            <a:r>
              <a:rPr lang="pt-PT" altLang="en-US" b="1" smtClean="0">
                <a:solidFill>
                  <a:schemeClr val="tx2"/>
                </a:solidFill>
              </a:rPr>
              <a:t>9% em Tete</a:t>
            </a:r>
            <a:r>
              <a:rPr lang="pt-PT" altLang="en-US" smtClean="0">
                <a:solidFill>
                  <a:schemeClr val="bg1"/>
                </a:solidFill>
              </a:rPr>
              <a:t> a </a:t>
            </a:r>
            <a:r>
              <a:rPr lang="pt-PT" altLang="en-US" b="1" smtClean="0">
                <a:solidFill>
                  <a:schemeClr val="tx2"/>
                </a:solidFill>
              </a:rPr>
              <a:t>95% em Niassa</a:t>
            </a:r>
            <a:r>
              <a:rPr lang="pt-PT" altLang="en-US" smtClean="0">
                <a:solidFill>
                  <a:schemeClr val="bg1"/>
                </a:solidFill>
              </a:rPr>
              <a:t>. </a:t>
            </a:r>
          </a:p>
          <a:p>
            <a:pPr eaLnBrk="1" hangingPunct="1">
              <a:spcBef>
                <a:spcPct val="0"/>
              </a:spcBef>
            </a:pPr>
            <a:endParaRPr lang="en-US" altLang="en-US" smtClean="0"/>
          </a:p>
        </p:txBody>
      </p:sp>
      <p:sp>
        <p:nvSpPr>
          <p:cNvPr id="5734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60BFF5A4-AD19-49E8-A1DB-9B862AC91F32}" type="slidenum">
              <a:rPr lang="en-US" altLang="en-US" smtClean="0">
                <a:ea typeface="MS PGothic" panose="020B0600070205080204" pitchFamily="34" charset="-128"/>
              </a:rPr>
              <a:pPr>
                <a:spcBef>
                  <a:spcPct val="0"/>
                </a:spcBef>
              </a:pPr>
              <a:t>136</a:t>
            </a:fld>
            <a:endParaRPr lang="en-US" altLang="en-US" smtClean="0">
              <a:ea typeface="MS PGothic" panose="020B0600070205080204" pitchFamily="34" charset="-128"/>
            </a:endParaRPr>
          </a:p>
        </p:txBody>
      </p:sp>
    </p:spTree>
    <p:extLst>
      <p:ext uri="{BB962C8B-B14F-4D97-AF65-F5344CB8AC3E}">
        <p14:creationId xmlns:p14="http://schemas.microsoft.com/office/powerpoint/2010/main" val="2799693069"/>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3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smtClean="0"/>
          </a:p>
        </p:txBody>
      </p:sp>
      <p:sp>
        <p:nvSpPr>
          <p:cNvPr id="593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55C3501C-F75A-4E06-881C-D0706E44399F}" type="slidenum">
              <a:rPr lang="en-US" altLang="en-US" smtClean="0"/>
              <a:pPr>
                <a:spcBef>
                  <a:spcPct val="0"/>
                </a:spcBef>
              </a:pPr>
              <a:t>137</a:t>
            </a:fld>
            <a:endParaRPr lang="en-US" altLang="en-US" smtClean="0"/>
          </a:p>
        </p:txBody>
      </p:sp>
    </p:spTree>
    <p:extLst>
      <p:ext uri="{BB962C8B-B14F-4D97-AF65-F5344CB8AC3E}">
        <p14:creationId xmlns:p14="http://schemas.microsoft.com/office/powerpoint/2010/main" val="1327924507"/>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smtClean="0"/>
          </a:p>
        </p:txBody>
      </p:sp>
      <p:sp>
        <p:nvSpPr>
          <p:cNvPr id="6144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BDC2AC36-1B8D-4D94-8C50-D9A9D6444A76}" type="slidenum">
              <a:rPr lang="en-US" altLang="en-US" smtClean="0"/>
              <a:pPr>
                <a:spcBef>
                  <a:spcPct val="0"/>
                </a:spcBef>
              </a:pPr>
              <a:t>138</a:t>
            </a:fld>
            <a:endParaRPr lang="en-US" altLang="en-US" smtClean="0"/>
          </a:p>
        </p:txBody>
      </p:sp>
    </p:spTree>
    <p:extLst>
      <p:ext uri="{BB962C8B-B14F-4D97-AF65-F5344CB8AC3E}">
        <p14:creationId xmlns:p14="http://schemas.microsoft.com/office/powerpoint/2010/main" val="148687729"/>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4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pt-BR" altLang="en-US" smtClean="0"/>
              <a:t>38% dos homens e 61% das mulheres alguma vez fizeram o teste de HIV e receberam os resultados. Pelo contrário, 6 em cada 10 homens e um terço das mulheres nunca fizeram o teste de HIV. </a:t>
            </a:r>
          </a:p>
          <a:p>
            <a:pPr eaLnBrk="1" hangingPunct="1"/>
            <a:r>
              <a:rPr lang="pt-BR" altLang="en-US" smtClean="0"/>
              <a:t>Nos 12 meses antes da entrevista, 2 em cada 10 homens e 3 em cada 10 mulheres fizeram o teste de HIV e receberam os resultados. </a:t>
            </a:r>
            <a:endParaRPr lang="en-US" altLang="en-US" smtClean="0"/>
          </a:p>
        </p:txBody>
      </p:sp>
      <p:sp>
        <p:nvSpPr>
          <p:cNvPr id="634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CFC90FE8-AF9D-496E-9D8E-9F5C6BCAC8EA}" type="slidenum">
              <a:rPr lang="en-US" altLang="en-US" smtClean="0"/>
              <a:pPr>
                <a:spcBef>
                  <a:spcPct val="0"/>
                </a:spcBef>
              </a:pPr>
              <a:t>139</a:t>
            </a:fld>
            <a:endParaRPr lang="en-US" altLang="en-US" smtClean="0"/>
          </a:p>
        </p:txBody>
      </p:sp>
    </p:spTree>
    <p:extLst>
      <p:ext uri="{BB962C8B-B14F-4D97-AF65-F5344CB8AC3E}">
        <p14:creationId xmlns:p14="http://schemas.microsoft.com/office/powerpoint/2010/main" val="4074283346"/>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65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pt-BR" altLang="en-US" smtClean="0"/>
              <a:t>A proporção dos homens e mulheres que fizeram o teste no ano antes da entrevista aumenta consoante o nível de escolaridade. </a:t>
            </a:r>
            <a:endParaRPr lang="en-US" altLang="en-US" smtClean="0"/>
          </a:p>
        </p:txBody>
      </p:sp>
      <p:sp>
        <p:nvSpPr>
          <p:cNvPr id="665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68642000-C2B1-46EE-9903-DC7B3A9D4440}" type="slidenum">
              <a:rPr lang="en-US" altLang="en-US" smtClean="0"/>
              <a:pPr>
                <a:spcBef>
                  <a:spcPct val="0"/>
                </a:spcBef>
              </a:pPr>
              <a:t>141</a:t>
            </a:fld>
            <a:endParaRPr lang="en-US" altLang="en-US" smtClean="0"/>
          </a:p>
        </p:txBody>
      </p:sp>
    </p:spTree>
    <p:extLst>
      <p:ext uri="{BB962C8B-B14F-4D97-AF65-F5344CB8AC3E}">
        <p14:creationId xmlns:p14="http://schemas.microsoft.com/office/powerpoint/2010/main" val="3166506644"/>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4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dirty="0" smtClean="0"/>
          </a:p>
        </p:txBody>
      </p:sp>
      <p:sp>
        <p:nvSpPr>
          <p:cNvPr id="634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CFC90FE8-AF9D-496E-9D8E-9F5C6BCAC8EA}" type="slidenum">
              <a:rPr lang="en-US" altLang="en-US" smtClean="0"/>
              <a:pPr>
                <a:spcBef>
                  <a:spcPct val="0"/>
                </a:spcBef>
              </a:pPr>
              <a:t>142</a:t>
            </a:fld>
            <a:endParaRPr lang="en-US" altLang="en-US" smtClean="0"/>
          </a:p>
        </p:txBody>
      </p:sp>
    </p:spTree>
    <p:extLst>
      <p:ext uri="{BB962C8B-B14F-4D97-AF65-F5344CB8AC3E}">
        <p14:creationId xmlns:p14="http://schemas.microsoft.com/office/powerpoint/2010/main" val="1096282413"/>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06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smtClean="0"/>
          </a:p>
        </p:txBody>
      </p:sp>
      <p:sp>
        <p:nvSpPr>
          <p:cNvPr id="706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30A3F160-2B0B-491D-892D-A31C8A0A1D95}" type="slidenum">
              <a:rPr lang="en-US" altLang="en-US" smtClean="0"/>
              <a:pPr>
                <a:spcBef>
                  <a:spcPct val="0"/>
                </a:spcBef>
              </a:pPr>
              <a:t>143</a:t>
            </a:fld>
            <a:endParaRPr lang="en-US" altLang="en-US" smtClean="0"/>
          </a:p>
        </p:txBody>
      </p:sp>
    </p:spTree>
    <p:extLst>
      <p:ext uri="{BB962C8B-B14F-4D97-AF65-F5344CB8AC3E}">
        <p14:creationId xmlns:p14="http://schemas.microsoft.com/office/powerpoint/2010/main" val="1005377018"/>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27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pt-PT" altLang="en-US" smtClean="0"/>
              <a:t>O conhecimento abrangente é um indicador que mede quanto os jovens sabem da transmissão e prevenção do HIV. O indicador inclui saber que os preservativos e a monogamia previnem o HIV, que uma pessoa aparentemente saudável pode ter o HIV, e rejeitam as concepções erradas mais comuns (no caso de Moçambique, que rejeitam que o HIV pode ser transmitido por picada de mosquito, que o HIV pode ser transmitido por meios sobrenaturais, e que uma pessoa se pode infectar por partilhar comida com uma pessoa que tenha HIV.) </a:t>
            </a:r>
          </a:p>
          <a:p>
            <a:pPr eaLnBrk="1" hangingPunct="1"/>
            <a:r>
              <a:rPr lang="pt-PT" altLang="en-US" smtClean="0"/>
              <a:t>Este slide mostra que o conhecimento abrangente aumenta consoante o nível de escolaridade dos jovens. As mulheres têm níveis de conhecimento abrangente ligeiramente maiores do que nos homens com os mesmos níveis de escolaridade.</a:t>
            </a:r>
          </a:p>
        </p:txBody>
      </p:sp>
      <p:sp>
        <p:nvSpPr>
          <p:cNvPr id="7270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119A30E6-9673-42FB-80D8-9791DABAFA33}" type="slidenum">
              <a:rPr lang="en-US" altLang="en-US" smtClean="0"/>
              <a:pPr>
                <a:spcBef>
                  <a:spcPct val="0"/>
                </a:spcBef>
              </a:pPr>
              <a:t>144</a:t>
            </a:fld>
            <a:endParaRPr lang="en-US" altLang="en-US" smtClean="0"/>
          </a:p>
        </p:txBody>
      </p:sp>
    </p:spTree>
    <p:extLst>
      <p:ext uri="{BB962C8B-B14F-4D97-AF65-F5344CB8AC3E}">
        <p14:creationId xmlns:p14="http://schemas.microsoft.com/office/powerpoint/2010/main" val="334006574"/>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47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pt-PT" altLang="en-US" smtClean="0"/>
              <a:t>Os jovens que iniciam as relações sexuais a uma idade muito joven têm um risco maior de exposição à infecção do HIV. </a:t>
            </a:r>
          </a:p>
        </p:txBody>
      </p:sp>
      <p:sp>
        <p:nvSpPr>
          <p:cNvPr id="7475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1B875D9F-4084-4DE9-A1DA-8A030066743E}" type="slidenum">
              <a:rPr lang="en-US" altLang="en-US" smtClean="0"/>
              <a:pPr>
                <a:spcBef>
                  <a:spcPct val="0"/>
                </a:spcBef>
              </a:pPr>
              <a:t>145</a:t>
            </a:fld>
            <a:endParaRPr lang="en-US" altLang="en-US" smtClean="0"/>
          </a:p>
        </p:txBody>
      </p:sp>
    </p:spTree>
    <p:extLst>
      <p:ext uri="{BB962C8B-B14F-4D97-AF65-F5344CB8AC3E}">
        <p14:creationId xmlns:p14="http://schemas.microsoft.com/office/powerpoint/2010/main" val="4068450876"/>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68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pt-PT" altLang="en-US" smtClean="0"/>
              <a:t>Os homens jovens reportam mais ter tido 2+ parceiros no ultimo ano. 18% dos homens jovens reportaram múltiplos parceiros, comparado com apenas 3% das mulheres jovens. Entre os jovens com múltiplos parceiros no último ano, 39% dos homens e 42% das mulheres usaram preservativo na última relação sexual.</a:t>
            </a:r>
          </a:p>
        </p:txBody>
      </p:sp>
      <p:sp>
        <p:nvSpPr>
          <p:cNvPr id="7680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35528FA8-4E8A-448B-A532-A4CED292B5CD}" type="slidenum">
              <a:rPr lang="en-US" altLang="en-US" smtClean="0"/>
              <a:pPr>
                <a:spcBef>
                  <a:spcPct val="0"/>
                </a:spcBef>
              </a:pPr>
              <a:t>146</a:t>
            </a:fld>
            <a:endParaRPr lang="en-US" altLang="en-US" smtClean="0"/>
          </a:p>
        </p:txBody>
      </p:sp>
    </p:spTree>
    <p:extLst>
      <p:ext uri="{BB962C8B-B14F-4D97-AF65-F5344CB8AC3E}">
        <p14:creationId xmlns:p14="http://schemas.microsoft.com/office/powerpoint/2010/main" val="386850916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20</a:t>
            </a:fld>
            <a:endParaRPr lang="en-US"/>
          </a:p>
        </p:txBody>
      </p:sp>
    </p:spTree>
    <p:extLst>
      <p:ext uri="{BB962C8B-B14F-4D97-AF65-F5344CB8AC3E}">
        <p14:creationId xmlns:p14="http://schemas.microsoft.com/office/powerpoint/2010/main" val="2912339463"/>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88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tLang="en-US" smtClean="0"/>
              <a:t>Apenas 18% dos homens e 38% das mulheres jovens que tiveram relações sexuais nos últimos 12 meses foram testados para o HIV e receberam os resultados. </a:t>
            </a:r>
          </a:p>
        </p:txBody>
      </p:sp>
      <p:sp>
        <p:nvSpPr>
          <p:cNvPr id="7885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89DAB0E2-D103-453A-8D15-A7950773CE6B}" type="slidenum">
              <a:rPr lang="en-US" altLang="en-US" smtClean="0"/>
              <a:pPr>
                <a:spcBef>
                  <a:spcPct val="0"/>
                </a:spcBef>
              </a:pPr>
              <a:t>147</a:t>
            </a:fld>
            <a:endParaRPr lang="en-US" altLang="en-US" smtClean="0"/>
          </a:p>
        </p:txBody>
      </p:sp>
    </p:spTree>
    <p:extLst>
      <p:ext uri="{BB962C8B-B14F-4D97-AF65-F5344CB8AC3E}">
        <p14:creationId xmlns:p14="http://schemas.microsoft.com/office/powerpoint/2010/main" val="2076947007"/>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089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smtClean="0"/>
          </a:p>
        </p:txBody>
      </p:sp>
      <p:sp>
        <p:nvSpPr>
          <p:cNvPr id="8090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93C68846-6587-4198-8F74-FCD03ECDD786}" type="slidenum">
              <a:rPr lang="en-US" altLang="en-US" smtClean="0"/>
              <a:pPr>
                <a:spcBef>
                  <a:spcPct val="0"/>
                </a:spcBef>
              </a:pPr>
              <a:t>148</a:t>
            </a:fld>
            <a:endParaRPr lang="en-US" altLang="en-US" smtClean="0"/>
          </a:p>
        </p:txBody>
      </p:sp>
    </p:spTree>
    <p:extLst>
      <p:ext uri="{BB962C8B-B14F-4D97-AF65-F5344CB8AC3E}">
        <p14:creationId xmlns:p14="http://schemas.microsoft.com/office/powerpoint/2010/main" val="840839121"/>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29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30275" eaLnBrk="1" hangingPunct="1"/>
            <a:r>
              <a:rPr lang="en-US" altLang="en-US" smtClean="0">
                <a:latin typeface="Arial" panose="020B0604020202020204" pitchFamily="34" charset="0"/>
                <a:cs typeface="Arial" panose="020B0604020202020204" pitchFamily="34" charset="0"/>
              </a:rPr>
              <a:t>A cobertura de testagem de HIV é maior nas áreas rurais para ambos homens e mulheres. Homens e mulheres de 50-59 anos foram igualmente testados. </a:t>
            </a:r>
          </a:p>
          <a:p>
            <a:pPr defTabSz="930275" eaLnBrk="1" hangingPunct="1">
              <a:spcBef>
                <a:spcPct val="0"/>
              </a:spcBef>
            </a:pPr>
            <a:endParaRPr lang="en-US" altLang="en-US" smtClean="0"/>
          </a:p>
        </p:txBody>
      </p:sp>
      <p:sp>
        <p:nvSpPr>
          <p:cNvPr id="8294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B2A565C4-1E36-4AAE-AA1A-78377D332B4E}" type="slidenum">
              <a:rPr lang="en-US" altLang="en-US" smtClean="0"/>
              <a:pPr>
                <a:spcBef>
                  <a:spcPct val="0"/>
                </a:spcBef>
              </a:pPr>
              <a:t>149</a:t>
            </a:fld>
            <a:endParaRPr lang="en-US" altLang="en-US" smtClean="0"/>
          </a:p>
        </p:txBody>
      </p:sp>
    </p:spTree>
    <p:extLst>
      <p:ext uri="{BB962C8B-B14F-4D97-AF65-F5344CB8AC3E}">
        <p14:creationId xmlns:p14="http://schemas.microsoft.com/office/powerpoint/2010/main" val="4171498954"/>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49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latin typeface="Arial" panose="020B0604020202020204" pitchFamily="34" charset="0"/>
                <a:cs typeface="Arial" panose="020B0604020202020204" pitchFamily="34" charset="0"/>
              </a:rPr>
              <a:t>Este slide apresenta os estimativos nacionais da prevalência de HIV. No total, 13% dos adultos (homens e mulheres de 15-49 anos) são HIV positivos. A prevalência de HIV é maior nas mulheres do que nos homens, e nas áreas urbans do que nas áreas rurais. </a:t>
            </a:r>
          </a:p>
        </p:txBody>
      </p:sp>
      <p:sp>
        <p:nvSpPr>
          <p:cNvPr id="849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241BF855-7AF7-4790-AC55-A629AFB29DD6}" type="slidenum">
              <a:rPr lang="en-US" altLang="en-US" smtClean="0"/>
              <a:pPr>
                <a:spcBef>
                  <a:spcPct val="0"/>
                </a:spcBef>
              </a:pPr>
              <a:t>150</a:t>
            </a:fld>
            <a:endParaRPr lang="en-US" altLang="en-US" smtClean="0"/>
          </a:p>
        </p:txBody>
      </p:sp>
    </p:spTree>
    <p:extLst>
      <p:ext uri="{BB962C8B-B14F-4D97-AF65-F5344CB8AC3E}">
        <p14:creationId xmlns:p14="http://schemas.microsoft.com/office/powerpoint/2010/main" val="2513048633"/>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70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latin typeface="Arial" panose="020B0604020202020204" pitchFamily="34" charset="0"/>
                <a:cs typeface="Arial" panose="020B0604020202020204" pitchFamily="34" charset="0"/>
              </a:rPr>
              <a:t>A prevalência de HIV é maior nas mulheres do que nos homens em todos os grupos etários. Para ambos sexos, o grupo etário de 35-39 anos tem a maior prevalência. </a:t>
            </a:r>
          </a:p>
        </p:txBody>
      </p:sp>
      <p:sp>
        <p:nvSpPr>
          <p:cNvPr id="8704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A5C241BA-21F5-4073-B249-B5056ECDF617}" type="slidenum">
              <a:rPr lang="en-US" altLang="en-US" smtClean="0"/>
              <a:pPr>
                <a:spcBef>
                  <a:spcPct val="0"/>
                </a:spcBef>
              </a:pPr>
              <a:t>151</a:t>
            </a:fld>
            <a:endParaRPr lang="en-US" altLang="en-US" smtClean="0"/>
          </a:p>
        </p:txBody>
      </p:sp>
    </p:spTree>
    <p:extLst>
      <p:ext uri="{BB962C8B-B14F-4D97-AF65-F5344CB8AC3E}">
        <p14:creationId xmlns:p14="http://schemas.microsoft.com/office/powerpoint/2010/main" val="725592881"/>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90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tLang="en-US" dirty="0" smtClean="0">
                <a:latin typeface="Arial" panose="020B0604020202020204" pitchFamily="34" charset="0"/>
                <a:cs typeface="Arial" panose="020B0604020202020204" pitchFamily="34" charset="0"/>
              </a:rPr>
              <a:t>De 2009 a 2015, o </a:t>
            </a:r>
            <a:r>
              <a:rPr lang="en-US" altLang="en-US" dirty="0" err="1" smtClean="0">
                <a:latin typeface="Arial" panose="020B0604020202020204" pitchFamily="34" charset="0"/>
                <a:cs typeface="Arial" panose="020B0604020202020204" pitchFamily="34" charset="0"/>
              </a:rPr>
              <a:t>pico</a:t>
            </a:r>
            <a:r>
              <a:rPr lang="en-US" altLang="en-US" dirty="0" smtClean="0">
                <a:latin typeface="Arial" panose="020B0604020202020204" pitchFamily="34" charset="0"/>
                <a:cs typeface="Arial" panose="020B0604020202020204" pitchFamily="34" charset="0"/>
              </a:rPr>
              <a:t> da </a:t>
            </a:r>
            <a:r>
              <a:rPr lang="en-US" altLang="en-US" dirty="0" err="1" smtClean="0">
                <a:latin typeface="Arial" panose="020B0604020202020204" pitchFamily="34" charset="0"/>
                <a:cs typeface="Arial" panose="020B0604020202020204" pitchFamily="34" charset="0"/>
              </a:rPr>
              <a:t>prevalência</a:t>
            </a:r>
            <a:r>
              <a:rPr lang="en-US" altLang="en-US" dirty="0" smtClean="0">
                <a:latin typeface="Arial" panose="020B0604020202020204" pitchFamily="34" charset="0"/>
                <a:cs typeface="Arial" panose="020B0604020202020204" pitchFamily="34" charset="0"/>
              </a:rPr>
              <a:t> de HIV </a:t>
            </a:r>
            <a:r>
              <a:rPr lang="en-US" altLang="en-US" dirty="0" err="1" smtClean="0">
                <a:latin typeface="Arial" panose="020B0604020202020204" pitchFamily="34" charset="0"/>
                <a:cs typeface="Arial" panose="020B0604020202020204" pitchFamily="34" charset="0"/>
              </a:rPr>
              <a:t>nas</a:t>
            </a:r>
            <a:r>
              <a:rPr lang="en-US" altLang="en-US" dirty="0" smtClean="0">
                <a:latin typeface="Arial" panose="020B0604020202020204" pitchFamily="34" charset="0"/>
                <a:cs typeface="Arial" panose="020B0604020202020204" pitchFamily="34" charset="0"/>
              </a:rPr>
              <a:t> </a:t>
            </a:r>
            <a:r>
              <a:rPr lang="en-US" altLang="en-US" dirty="0" err="1" smtClean="0">
                <a:latin typeface="Arial" panose="020B0604020202020204" pitchFamily="34" charset="0"/>
                <a:cs typeface="Arial" panose="020B0604020202020204" pitchFamily="34" charset="0"/>
              </a:rPr>
              <a:t>mulheres</a:t>
            </a:r>
            <a:r>
              <a:rPr lang="en-US" altLang="en-US" dirty="0" smtClean="0">
                <a:latin typeface="Arial" panose="020B0604020202020204" pitchFamily="34" charset="0"/>
                <a:cs typeface="Arial" panose="020B0604020202020204" pitchFamily="34" charset="0"/>
              </a:rPr>
              <a:t> </a:t>
            </a:r>
            <a:r>
              <a:rPr lang="en-US" altLang="en-US" dirty="0" err="1" smtClean="0">
                <a:latin typeface="Arial" panose="020B0604020202020204" pitchFamily="34" charset="0"/>
                <a:cs typeface="Arial" panose="020B0604020202020204" pitchFamily="34" charset="0"/>
              </a:rPr>
              <a:t>passou</a:t>
            </a:r>
            <a:r>
              <a:rPr lang="en-US" altLang="en-US" dirty="0" smtClean="0">
                <a:latin typeface="Arial" panose="020B0604020202020204" pitchFamily="34" charset="0"/>
                <a:cs typeface="Arial" panose="020B0604020202020204" pitchFamily="34" charset="0"/>
              </a:rPr>
              <a:t> de 25-29 </a:t>
            </a:r>
            <a:r>
              <a:rPr lang="en-US" altLang="en-US" dirty="0" err="1" smtClean="0">
                <a:latin typeface="Arial" panose="020B0604020202020204" pitchFamily="34" charset="0"/>
                <a:cs typeface="Arial" panose="020B0604020202020204" pitchFamily="34" charset="0"/>
              </a:rPr>
              <a:t>anos</a:t>
            </a:r>
            <a:r>
              <a:rPr lang="en-US" altLang="en-US" dirty="0" smtClean="0">
                <a:latin typeface="Arial" panose="020B0604020202020204" pitchFamily="34" charset="0"/>
                <a:cs typeface="Arial" panose="020B0604020202020204" pitchFamily="34" charset="0"/>
              </a:rPr>
              <a:t> para 35-39 </a:t>
            </a:r>
            <a:r>
              <a:rPr lang="en-US" altLang="en-US" dirty="0" err="1" smtClean="0">
                <a:latin typeface="Arial" panose="020B0604020202020204" pitchFamily="34" charset="0"/>
                <a:cs typeface="Arial" panose="020B0604020202020204" pitchFamily="34" charset="0"/>
              </a:rPr>
              <a:t>anos</a:t>
            </a:r>
            <a:r>
              <a:rPr lang="en-US" altLang="en-US" dirty="0" smtClean="0">
                <a:latin typeface="Arial" panose="020B0604020202020204" pitchFamily="34" charset="0"/>
                <a:cs typeface="Arial" panose="020B0604020202020204" pitchFamily="34" charset="0"/>
              </a:rPr>
              <a:t>. Para </a:t>
            </a:r>
            <a:r>
              <a:rPr lang="en-US" altLang="en-US" dirty="0" err="1" smtClean="0">
                <a:latin typeface="Arial" panose="020B0604020202020204" pitchFamily="34" charset="0"/>
                <a:cs typeface="Arial" panose="020B0604020202020204" pitchFamily="34" charset="0"/>
              </a:rPr>
              <a:t>os</a:t>
            </a:r>
            <a:r>
              <a:rPr lang="en-US" altLang="en-US" dirty="0" smtClean="0">
                <a:latin typeface="Arial" panose="020B0604020202020204" pitchFamily="34" charset="0"/>
                <a:cs typeface="Arial" panose="020B0604020202020204" pitchFamily="34" charset="0"/>
              </a:rPr>
              <a:t> </a:t>
            </a:r>
            <a:r>
              <a:rPr lang="en-US" altLang="en-US" dirty="0" err="1" smtClean="0">
                <a:latin typeface="Arial" panose="020B0604020202020204" pitchFamily="34" charset="0"/>
                <a:cs typeface="Arial" panose="020B0604020202020204" pitchFamily="34" charset="0"/>
              </a:rPr>
              <a:t>homens</a:t>
            </a:r>
            <a:r>
              <a:rPr lang="en-US" altLang="en-US" dirty="0" smtClean="0">
                <a:latin typeface="Arial" panose="020B0604020202020204" pitchFamily="34" charset="0"/>
                <a:cs typeface="Arial" panose="020B0604020202020204" pitchFamily="34" charset="0"/>
              </a:rPr>
              <a:t>, a </a:t>
            </a:r>
            <a:r>
              <a:rPr lang="en-US" altLang="en-US" dirty="0" err="1" smtClean="0">
                <a:latin typeface="Arial" panose="020B0604020202020204" pitchFamily="34" charset="0"/>
                <a:cs typeface="Arial" panose="020B0604020202020204" pitchFamily="34" charset="0"/>
              </a:rPr>
              <a:t>faixa</a:t>
            </a:r>
            <a:r>
              <a:rPr lang="en-US" altLang="en-US" dirty="0" smtClean="0">
                <a:latin typeface="Arial" panose="020B0604020202020204" pitchFamily="34" charset="0"/>
                <a:cs typeface="Arial" panose="020B0604020202020204" pitchFamily="34" charset="0"/>
              </a:rPr>
              <a:t> </a:t>
            </a:r>
            <a:r>
              <a:rPr lang="en-US" altLang="en-US" dirty="0" err="1" smtClean="0">
                <a:latin typeface="Arial" panose="020B0604020202020204" pitchFamily="34" charset="0"/>
                <a:cs typeface="Arial" panose="020B0604020202020204" pitchFamily="34" charset="0"/>
              </a:rPr>
              <a:t>etária</a:t>
            </a:r>
            <a:r>
              <a:rPr lang="en-US" altLang="en-US" dirty="0" smtClean="0">
                <a:latin typeface="Arial" panose="020B0604020202020204" pitchFamily="34" charset="0"/>
                <a:cs typeface="Arial" panose="020B0604020202020204" pitchFamily="34" charset="0"/>
              </a:rPr>
              <a:t> com o </a:t>
            </a:r>
            <a:r>
              <a:rPr lang="en-US" altLang="en-US" dirty="0" err="1" smtClean="0">
                <a:latin typeface="Arial" panose="020B0604020202020204" pitchFamily="34" charset="0"/>
                <a:cs typeface="Arial" panose="020B0604020202020204" pitchFamily="34" charset="0"/>
              </a:rPr>
              <a:t>pico</a:t>
            </a:r>
            <a:r>
              <a:rPr lang="en-US" altLang="en-US" dirty="0" smtClean="0">
                <a:latin typeface="Arial" panose="020B0604020202020204" pitchFamily="34" charset="0"/>
                <a:cs typeface="Arial" panose="020B0604020202020204" pitchFamily="34" charset="0"/>
              </a:rPr>
              <a:t> da </a:t>
            </a:r>
            <a:r>
              <a:rPr lang="en-US" altLang="en-US" dirty="0" err="1" smtClean="0">
                <a:latin typeface="Arial" panose="020B0604020202020204" pitchFamily="34" charset="0"/>
                <a:cs typeface="Arial" panose="020B0604020202020204" pitchFamily="34" charset="0"/>
              </a:rPr>
              <a:t>prevalência</a:t>
            </a:r>
            <a:r>
              <a:rPr lang="en-US" altLang="en-US" dirty="0" smtClean="0">
                <a:latin typeface="Arial" panose="020B0604020202020204" pitchFamily="34" charset="0"/>
                <a:cs typeface="Arial" panose="020B0604020202020204" pitchFamily="34" charset="0"/>
              </a:rPr>
              <a:t> </a:t>
            </a:r>
            <a:r>
              <a:rPr lang="en-US" altLang="en-US" dirty="0" err="1" smtClean="0">
                <a:latin typeface="Arial" panose="020B0604020202020204" pitchFamily="34" charset="0"/>
                <a:cs typeface="Arial" panose="020B0604020202020204" pitchFamily="34" charset="0"/>
              </a:rPr>
              <a:t>mantem</a:t>
            </a:r>
            <a:r>
              <a:rPr lang="en-US" altLang="en-US" dirty="0" smtClean="0">
                <a:latin typeface="Arial" panose="020B0604020202020204" pitchFamily="34" charset="0"/>
                <a:cs typeface="Arial" panose="020B0604020202020204" pitchFamily="34" charset="0"/>
              </a:rPr>
              <a:t>-se a </a:t>
            </a:r>
            <a:r>
              <a:rPr lang="en-US" altLang="en-US" dirty="0" err="1" smtClean="0">
                <a:latin typeface="Arial" panose="020B0604020202020204" pitchFamily="34" charset="0"/>
                <a:cs typeface="Arial" panose="020B0604020202020204" pitchFamily="34" charset="0"/>
              </a:rPr>
              <a:t>mesma</a:t>
            </a:r>
            <a:r>
              <a:rPr lang="en-US" altLang="en-US" dirty="0" smtClean="0">
                <a:latin typeface="Arial" panose="020B0604020202020204" pitchFamily="34" charset="0"/>
                <a:cs typeface="Arial" panose="020B0604020202020204" pitchFamily="34" charset="0"/>
              </a:rPr>
              <a:t> (35-39 </a:t>
            </a:r>
            <a:r>
              <a:rPr lang="en-US" altLang="en-US" dirty="0" err="1" smtClean="0">
                <a:latin typeface="Arial" panose="020B0604020202020204" pitchFamily="34" charset="0"/>
                <a:cs typeface="Arial" panose="020B0604020202020204" pitchFamily="34" charset="0"/>
              </a:rPr>
              <a:t>anos</a:t>
            </a:r>
            <a:r>
              <a:rPr lang="en-US" altLang="en-US" dirty="0" smtClean="0">
                <a:latin typeface="Arial" panose="020B0604020202020204" pitchFamily="34" charset="0"/>
                <a:cs typeface="Arial" panose="020B0604020202020204" pitchFamily="34" charset="0"/>
              </a:rPr>
              <a:t>).  </a:t>
            </a:r>
          </a:p>
        </p:txBody>
      </p:sp>
      <p:sp>
        <p:nvSpPr>
          <p:cNvPr id="890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52D0214C-080E-4FAE-9F69-551DF026DAD9}" type="slidenum">
              <a:rPr lang="en-US" altLang="en-US" smtClean="0"/>
              <a:pPr>
                <a:spcBef>
                  <a:spcPct val="0"/>
                </a:spcBef>
              </a:pPr>
              <a:t>152</a:t>
            </a:fld>
            <a:endParaRPr lang="en-US" altLang="en-US" smtClean="0"/>
          </a:p>
        </p:txBody>
      </p:sp>
    </p:spTree>
    <p:extLst>
      <p:ext uri="{BB962C8B-B14F-4D97-AF65-F5344CB8AC3E}">
        <p14:creationId xmlns:p14="http://schemas.microsoft.com/office/powerpoint/2010/main" val="3426119450"/>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11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latin typeface="Arial" panose="020B0604020202020204" pitchFamily="34" charset="0"/>
                <a:cs typeface="Arial" panose="020B0604020202020204" pitchFamily="34" charset="0"/>
              </a:rPr>
              <a:t>Não existe uma relação clara entre o nível de escolaridade e a prevlência de HIV. Entretanto, mulheres com ensino primário/secundário ou superior tem uma prevlência ligeiramente maior do que as mulheres sem escolaridade. Nos homens, a prevalência é ligeiramente maior nos com nenhum ensino e escolaridade primário do que nos com escolaridade secundário/superior. </a:t>
            </a:r>
          </a:p>
        </p:txBody>
      </p:sp>
      <p:sp>
        <p:nvSpPr>
          <p:cNvPr id="9114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4AFB6701-51C6-4D84-A4D5-A2349D7780EE}" type="slidenum">
              <a:rPr lang="en-US" altLang="en-US" smtClean="0"/>
              <a:pPr>
                <a:spcBef>
                  <a:spcPct val="0"/>
                </a:spcBef>
              </a:pPr>
              <a:t>153</a:t>
            </a:fld>
            <a:endParaRPr lang="en-US" altLang="en-US" smtClean="0"/>
          </a:p>
        </p:txBody>
      </p:sp>
    </p:spTree>
    <p:extLst>
      <p:ext uri="{BB962C8B-B14F-4D97-AF65-F5344CB8AC3E}">
        <p14:creationId xmlns:p14="http://schemas.microsoft.com/office/powerpoint/2010/main" val="3151053007"/>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31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latin typeface="Arial" panose="020B0604020202020204" pitchFamily="34" charset="0"/>
                <a:cs typeface="Arial" panose="020B0604020202020204" pitchFamily="34" charset="0"/>
              </a:rPr>
              <a:t>Para ambos homens e mulheres, a prevalência de HIV é maior nos dois quintis socioeconómicos mais elevados. </a:t>
            </a:r>
          </a:p>
        </p:txBody>
      </p:sp>
      <p:sp>
        <p:nvSpPr>
          <p:cNvPr id="931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D3DC36FC-400B-4574-826C-90468C70BCCD}" type="slidenum">
              <a:rPr lang="en-US" altLang="en-US" smtClean="0"/>
              <a:pPr>
                <a:spcBef>
                  <a:spcPct val="0"/>
                </a:spcBef>
              </a:pPr>
              <a:t>154</a:t>
            </a:fld>
            <a:endParaRPr lang="en-US" altLang="en-US" smtClean="0"/>
          </a:p>
        </p:txBody>
      </p:sp>
    </p:spTree>
    <p:extLst>
      <p:ext uri="{BB962C8B-B14F-4D97-AF65-F5344CB8AC3E}">
        <p14:creationId xmlns:p14="http://schemas.microsoft.com/office/powerpoint/2010/main" val="1310348274"/>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52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Por província, a prevalência de HIV varia de 5% em Tete a 24% em Gaza.</a:t>
            </a:r>
          </a:p>
          <a:p>
            <a:pPr eaLnBrk="1" hangingPunct="1">
              <a:spcBef>
                <a:spcPct val="0"/>
              </a:spcBef>
            </a:pPr>
            <a:endParaRPr lang="en-US" altLang="en-US" smtClean="0"/>
          </a:p>
        </p:txBody>
      </p:sp>
      <p:sp>
        <p:nvSpPr>
          <p:cNvPr id="9523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31CCC82D-9C65-438A-A815-BFD1A4F9CAAB}" type="slidenum">
              <a:rPr lang="en-US" altLang="en-US" smtClean="0">
                <a:ea typeface="MS PGothic" panose="020B0600070205080204" pitchFamily="34" charset="-128"/>
              </a:rPr>
              <a:pPr>
                <a:spcBef>
                  <a:spcPct val="0"/>
                </a:spcBef>
              </a:pPr>
              <a:t>155</a:t>
            </a:fld>
            <a:endParaRPr lang="en-US" altLang="en-US" smtClean="0">
              <a:ea typeface="MS PGothic" panose="020B0600070205080204" pitchFamily="34" charset="-128"/>
            </a:endParaRPr>
          </a:p>
        </p:txBody>
      </p:sp>
    </p:spTree>
    <p:extLst>
      <p:ext uri="{BB962C8B-B14F-4D97-AF65-F5344CB8AC3E}">
        <p14:creationId xmlns:p14="http://schemas.microsoft.com/office/powerpoint/2010/main" val="1867624728"/>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72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pt-BR" altLang="en-US" smtClean="0"/>
              <a:t>Segundo o IMASIDA 2015, 13,2% dos homens e mulheres de 15-49 anos são HIV positivos</a:t>
            </a:r>
            <a:r>
              <a:rPr lang="pt-BR" altLang="en-US" b="1" smtClean="0"/>
              <a:t>. </a:t>
            </a:r>
            <a:r>
              <a:rPr lang="pt-BR" altLang="en-US" smtClean="0"/>
              <a:t>Comparando</a:t>
            </a:r>
          </a:p>
          <a:p>
            <a:pPr eaLnBrk="1" hangingPunct="1"/>
            <a:r>
              <a:rPr lang="pt-BR" altLang="en-US" smtClean="0"/>
              <a:t>os dados de 2009 e 2015, a prevalência de HIV aumentou de 11,5% em 2009 para 13,2% em 2015.</a:t>
            </a:r>
            <a:endParaRPr lang="en-US" altLang="en-US" smtClean="0">
              <a:latin typeface="Arial" panose="020B0604020202020204" pitchFamily="34" charset="0"/>
              <a:cs typeface="Arial" panose="020B0604020202020204" pitchFamily="34" charset="0"/>
            </a:endParaRPr>
          </a:p>
        </p:txBody>
      </p:sp>
      <p:sp>
        <p:nvSpPr>
          <p:cNvPr id="972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B60B6D31-EC8B-4392-84F2-F22563AD984E}" type="slidenum">
              <a:rPr lang="en-US" altLang="en-US" smtClean="0"/>
              <a:pPr>
                <a:spcBef>
                  <a:spcPct val="0"/>
                </a:spcBef>
              </a:pPr>
              <a:t>156</a:t>
            </a:fld>
            <a:endParaRPr lang="en-US" altLang="en-US" smtClean="0"/>
          </a:p>
        </p:txBody>
      </p:sp>
    </p:spTree>
    <p:extLst>
      <p:ext uri="{BB962C8B-B14F-4D97-AF65-F5344CB8AC3E}">
        <p14:creationId xmlns:p14="http://schemas.microsoft.com/office/powerpoint/2010/main" val="422539698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21</a:t>
            </a:fld>
            <a:endParaRPr lang="en-US"/>
          </a:p>
        </p:txBody>
      </p:sp>
    </p:spTree>
    <p:extLst>
      <p:ext uri="{BB962C8B-B14F-4D97-AF65-F5344CB8AC3E}">
        <p14:creationId xmlns:p14="http://schemas.microsoft.com/office/powerpoint/2010/main" val="3084796843"/>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93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pt-PT" altLang="en-US" smtClean="0"/>
          </a:p>
        </p:txBody>
      </p:sp>
      <p:sp>
        <p:nvSpPr>
          <p:cNvPr id="993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2A90998E-1535-4705-9771-3E8FC7125D3C}" type="slidenum">
              <a:rPr lang="en-US" altLang="en-US" smtClean="0">
                <a:ea typeface="MS PGothic" panose="020B0600070205080204" pitchFamily="34" charset="-128"/>
              </a:rPr>
              <a:pPr>
                <a:spcBef>
                  <a:spcPct val="0"/>
                </a:spcBef>
              </a:pPr>
              <a:t>157</a:t>
            </a:fld>
            <a:endParaRPr lang="en-US" altLang="en-US" smtClean="0">
              <a:ea typeface="MS PGothic" panose="020B0600070205080204" pitchFamily="34" charset="-128"/>
            </a:endParaRPr>
          </a:p>
        </p:txBody>
      </p:sp>
    </p:spTree>
    <p:extLst>
      <p:ext uri="{BB962C8B-B14F-4D97-AF65-F5344CB8AC3E}">
        <p14:creationId xmlns:p14="http://schemas.microsoft.com/office/powerpoint/2010/main" val="831295461"/>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137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pt-PT" altLang="pt-PT" dirty="0" smtClean="0">
                <a:latin typeface="Arial" panose="020B0604020202020204" pitchFamily="34" charset="0"/>
                <a:cs typeface="Arial" panose="020B0604020202020204" pitchFamily="34" charset="0"/>
              </a:rPr>
              <a:t>É difícil interpretar as tendências porque cada inquérito inclui erros de amostragem. Isto significa que a prevalência real pode ser tão alto como 14.4% e tão baixo como 11.9%. Este intervalo se chama o intervalo de confiança. Se olharmos para o intervalo de confiança para a prevalência total de HIV para o INSIDA 2009, vemos que varia de 10.1% para 12.9%. </a:t>
            </a:r>
            <a:r>
              <a:rPr lang="pt-BR" sz="1200" b="0" i="1" u="none" strike="noStrike" kern="1200" baseline="0" dirty="0" smtClean="0">
                <a:solidFill>
                  <a:schemeClr val="tx1"/>
                </a:solidFill>
                <a:latin typeface="+mn-lt"/>
                <a:ea typeface="+mn-ea"/>
                <a:cs typeface="+mn-cs"/>
              </a:rPr>
              <a:t>Os aumentos na prevalência de HIV nas mulheres e na amostra total são significativos estatísticamente.</a:t>
            </a:r>
            <a:endParaRPr lang="pt-BR" sz="1200" b="0" i="0" u="none" strike="noStrike" kern="1200" baseline="0" dirty="0" smtClean="0">
              <a:solidFill>
                <a:schemeClr val="tx1"/>
              </a:solidFill>
              <a:latin typeface="+mn-lt"/>
              <a:ea typeface="+mn-ea"/>
              <a:cs typeface="+mn-cs"/>
            </a:endParaRPr>
          </a:p>
          <a:p>
            <a:pPr eaLnBrk="1" hangingPunct="1">
              <a:spcBef>
                <a:spcPct val="0"/>
              </a:spcBef>
            </a:pPr>
            <a:endParaRPr lang="pt-PT" altLang="pt-PT" dirty="0" smtClean="0">
              <a:latin typeface="Arial" panose="020B0604020202020204" pitchFamily="34" charset="0"/>
              <a:cs typeface="Arial" panose="020B0604020202020204" pitchFamily="34" charset="0"/>
            </a:endParaRPr>
          </a:p>
        </p:txBody>
      </p:sp>
      <p:sp>
        <p:nvSpPr>
          <p:cNvPr id="10138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9F412686-A438-4EEA-B127-DF259A9CBE44}" type="slidenum">
              <a:rPr lang="en-US" altLang="pt-PT" smtClean="0">
                <a:ea typeface="MS PGothic" panose="020B0600070205080204" pitchFamily="34" charset="-128"/>
              </a:rPr>
              <a:pPr>
                <a:spcBef>
                  <a:spcPct val="0"/>
                </a:spcBef>
              </a:pPr>
              <a:t>158</a:t>
            </a:fld>
            <a:endParaRPr lang="en-US" altLang="pt-PT" smtClean="0">
              <a:ea typeface="MS PGothic" panose="020B0600070205080204" pitchFamily="34" charset="-128"/>
            </a:endParaRPr>
          </a:p>
        </p:txBody>
      </p:sp>
    </p:spTree>
    <p:extLst>
      <p:ext uri="{BB962C8B-B14F-4D97-AF65-F5344CB8AC3E}">
        <p14:creationId xmlns:p14="http://schemas.microsoft.com/office/powerpoint/2010/main" val="258503858"/>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34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latin typeface="Arial" panose="020B0604020202020204" pitchFamily="34" charset="0"/>
                <a:cs typeface="Arial" panose="020B0604020202020204" pitchFamily="34" charset="0"/>
              </a:rPr>
              <a:t>Para ambos homens e mulheres, a prevalência de HIV é maior nas pessoas divorciadas/separadas viúvas. </a:t>
            </a:r>
          </a:p>
        </p:txBody>
      </p:sp>
      <p:sp>
        <p:nvSpPr>
          <p:cNvPr id="10342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253AE643-F599-424D-B96E-339F89F244C9}" type="slidenum">
              <a:rPr lang="en-US" altLang="en-US" smtClean="0"/>
              <a:pPr>
                <a:spcBef>
                  <a:spcPct val="0"/>
                </a:spcBef>
              </a:pPr>
              <a:t>159</a:t>
            </a:fld>
            <a:endParaRPr lang="en-US" altLang="en-US" smtClean="0"/>
          </a:p>
        </p:txBody>
      </p:sp>
    </p:spTree>
    <p:extLst>
      <p:ext uri="{BB962C8B-B14F-4D97-AF65-F5344CB8AC3E}">
        <p14:creationId xmlns:p14="http://schemas.microsoft.com/office/powerpoint/2010/main" val="883710652"/>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547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pt-PT" altLang="en-US" smtClean="0">
                <a:latin typeface="Arial" panose="020B0604020202020204" pitchFamily="34" charset="0"/>
              </a:rPr>
              <a:t>Embora a prevalência na população geral mostra uma tendência crescente. </a:t>
            </a:r>
            <a:r>
              <a:rPr lang="pt-BR" altLang="en-US" smtClean="0"/>
              <a:t>Os </a:t>
            </a:r>
            <a:r>
              <a:rPr lang="pt-BR" altLang="en-US" b="1" smtClean="0"/>
              <a:t>aumentos na prevalência de HIV </a:t>
            </a:r>
            <a:r>
              <a:rPr lang="pt-BR" altLang="en-US" smtClean="0"/>
              <a:t>nas </a:t>
            </a:r>
            <a:r>
              <a:rPr lang="pt-BR" altLang="en-US" b="1" smtClean="0"/>
              <a:t>mulheres </a:t>
            </a:r>
            <a:r>
              <a:rPr lang="pt-BR" altLang="en-US" smtClean="0"/>
              <a:t>e na amostra </a:t>
            </a:r>
            <a:r>
              <a:rPr lang="pt-BR" altLang="en-US" b="1" smtClean="0"/>
              <a:t>total são significativos </a:t>
            </a:r>
            <a:r>
              <a:rPr lang="pt-BR" altLang="en-US" smtClean="0"/>
              <a:t>estatísticamente.</a:t>
            </a:r>
            <a:endParaRPr lang="pt-PT" altLang="en-US" smtClean="0">
              <a:latin typeface="Arial" panose="020B0604020202020204" pitchFamily="34" charset="0"/>
            </a:endParaRPr>
          </a:p>
        </p:txBody>
      </p:sp>
      <p:sp>
        <p:nvSpPr>
          <p:cNvPr id="10547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504A7CE4-EB29-4A42-A788-5372046324BC}" type="slidenum">
              <a:rPr lang="en-US" altLang="en-US" smtClean="0">
                <a:ea typeface="MS PGothic" panose="020B0600070205080204" pitchFamily="34" charset="-128"/>
              </a:rPr>
              <a:pPr>
                <a:spcBef>
                  <a:spcPct val="0"/>
                </a:spcBef>
              </a:pPr>
              <a:t>160</a:t>
            </a:fld>
            <a:endParaRPr lang="en-US" altLang="en-US" smtClean="0">
              <a:ea typeface="MS PGothic" panose="020B0600070205080204" pitchFamily="34" charset="-128"/>
            </a:endParaRPr>
          </a:p>
        </p:txBody>
      </p:sp>
    </p:spTree>
    <p:extLst>
      <p:ext uri="{BB962C8B-B14F-4D97-AF65-F5344CB8AC3E}">
        <p14:creationId xmlns:p14="http://schemas.microsoft.com/office/powerpoint/2010/main" val="3905494425"/>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75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No total, 7% dos jovens em Moçambique são HIV positivos. Entre os jovens, a prevalência é mais elevado nas mulheres do que nos homens, e nas áreas urbanas do que nas áreas rurais. </a:t>
            </a:r>
            <a:endParaRPr lang="en-US" altLang="en-US" smtClean="0">
              <a:latin typeface="Arial" panose="020B0604020202020204" pitchFamily="34" charset="0"/>
              <a:cs typeface="Arial" panose="020B0604020202020204" pitchFamily="34" charset="0"/>
            </a:endParaRPr>
          </a:p>
        </p:txBody>
      </p:sp>
      <p:sp>
        <p:nvSpPr>
          <p:cNvPr id="10752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87BC5498-88F4-4A95-ACAA-991B78D3B824}" type="slidenum">
              <a:rPr lang="en-US" altLang="en-US" smtClean="0"/>
              <a:pPr>
                <a:spcBef>
                  <a:spcPct val="0"/>
                </a:spcBef>
              </a:pPr>
              <a:t>161</a:t>
            </a:fld>
            <a:endParaRPr lang="en-US" altLang="en-US" smtClean="0"/>
          </a:p>
        </p:txBody>
      </p:sp>
    </p:spTree>
    <p:extLst>
      <p:ext uri="{BB962C8B-B14F-4D97-AF65-F5344CB8AC3E}">
        <p14:creationId xmlns:p14="http://schemas.microsoft.com/office/powerpoint/2010/main" val="2727297300"/>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95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latin typeface="Arial" panose="020B0604020202020204" pitchFamily="34" charset="0"/>
                <a:cs typeface="Arial" panose="020B0604020202020204" pitchFamily="34" charset="0"/>
              </a:rPr>
              <a:t>Nos jovens, a prevalência de HIV aumenta consoante a idade. Há uma subida substancial da prevalência nos primeiros anos da idade reprodutiva. </a:t>
            </a:r>
          </a:p>
        </p:txBody>
      </p:sp>
      <p:sp>
        <p:nvSpPr>
          <p:cNvPr id="10957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42CCE876-068B-4C49-B747-FB6B4A4450D2}" type="slidenum">
              <a:rPr lang="en-US" altLang="en-US" smtClean="0"/>
              <a:pPr>
                <a:spcBef>
                  <a:spcPct val="0"/>
                </a:spcBef>
              </a:pPr>
              <a:t>162</a:t>
            </a:fld>
            <a:endParaRPr lang="en-US" altLang="en-US" smtClean="0"/>
          </a:p>
        </p:txBody>
      </p:sp>
    </p:spTree>
    <p:extLst>
      <p:ext uri="{BB962C8B-B14F-4D97-AF65-F5344CB8AC3E}">
        <p14:creationId xmlns:p14="http://schemas.microsoft.com/office/powerpoint/2010/main" val="1441764889"/>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16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latin typeface="Arial" panose="020B0604020202020204" pitchFamily="34" charset="0"/>
                <a:cs typeface="Arial" panose="020B0604020202020204" pitchFamily="34" charset="0"/>
              </a:rPr>
              <a:t>Nas mulheres jovens, a prevalência de HIV é maior nas mulheres divorciadas e não casadas mais sexualmente activas. Nos homens jovens, a prevalência é mais elevada nos homens casados e divorciados. </a:t>
            </a:r>
          </a:p>
        </p:txBody>
      </p:sp>
      <p:sp>
        <p:nvSpPr>
          <p:cNvPr id="11162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FB9D574D-5A81-4193-9A28-5B60F28D4C1A}" type="slidenum">
              <a:rPr lang="en-US" altLang="en-US" smtClean="0"/>
              <a:pPr>
                <a:spcBef>
                  <a:spcPct val="0"/>
                </a:spcBef>
              </a:pPr>
              <a:t>163</a:t>
            </a:fld>
            <a:endParaRPr lang="en-US" altLang="en-US" smtClean="0"/>
          </a:p>
        </p:txBody>
      </p:sp>
    </p:spTree>
    <p:extLst>
      <p:ext uri="{BB962C8B-B14F-4D97-AF65-F5344CB8AC3E}">
        <p14:creationId xmlns:p14="http://schemas.microsoft.com/office/powerpoint/2010/main" val="358451706"/>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36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Em 9% dos casais, uma pessoa é HIV positive e a outra é negative. </a:t>
            </a:r>
          </a:p>
        </p:txBody>
      </p:sp>
      <p:sp>
        <p:nvSpPr>
          <p:cNvPr id="1136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A0DCB4C7-2A5A-4D7D-8330-398B765838EB}" type="slidenum">
              <a:rPr lang="en-US" altLang="en-US" smtClean="0"/>
              <a:pPr>
                <a:spcBef>
                  <a:spcPct val="0"/>
                </a:spcBef>
              </a:pPr>
              <a:t>164</a:t>
            </a:fld>
            <a:endParaRPr lang="en-US" altLang="en-US" smtClean="0"/>
          </a:p>
        </p:txBody>
      </p:sp>
    </p:spTree>
    <p:extLst>
      <p:ext uri="{BB962C8B-B14F-4D97-AF65-F5344CB8AC3E}">
        <p14:creationId xmlns:p14="http://schemas.microsoft.com/office/powerpoint/2010/main" val="4000257076"/>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57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latin typeface="Arial" panose="020B0604020202020204" pitchFamily="34" charset="0"/>
              <a:cs typeface="Arial" panose="020B0604020202020204" pitchFamily="34" charset="0"/>
            </a:endParaRPr>
          </a:p>
        </p:txBody>
      </p:sp>
      <p:sp>
        <p:nvSpPr>
          <p:cNvPr id="1157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DB92AD82-9315-49AC-99FF-BC306C1515E5}" type="slidenum">
              <a:rPr lang="en-US" altLang="en-US" smtClean="0"/>
              <a:pPr>
                <a:spcBef>
                  <a:spcPct val="0"/>
                </a:spcBef>
              </a:pPr>
              <a:t>165</a:t>
            </a:fld>
            <a:endParaRPr lang="en-US" altLang="en-US" smtClean="0"/>
          </a:p>
        </p:txBody>
      </p:sp>
    </p:spTree>
    <p:extLst>
      <p:ext uri="{BB962C8B-B14F-4D97-AF65-F5344CB8AC3E}">
        <p14:creationId xmlns:p14="http://schemas.microsoft.com/office/powerpoint/2010/main" val="3125193516"/>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77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smtClean="0"/>
          </a:p>
        </p:txBody>
      </p:sp>
      <p:sp>
        <p:nvSpPr>
          <p:cNvPr id="1177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3F2C0603-96E2-4A17-97F1-49CFF0B0678F}" type="slidenum">
              <a:rPr lang="en-US" altLang="en-US" smtClean="0"/>
              <a:pPr>
                <a:spcBef>
                  <a:spcPct val="0"/>
                </a:spcBef>
              </a:pPr>
              <a:t>166</a:t>
            </a:fld>
            <a:endParaRPr lang="en-US" altLang="en-US" smtClean="0"/>
          </a:p>
        </p:txBody>
      </p:sp>
    </p:spTree>
    <p:extLst>
      <p:ext uri="{BB962C8B-B14F-4D97-AF65-F5344CB8AC3E}">
        <p14:creationId xmlns:p14="http://schemas.microsoft.com/office/powerpoint/2010/main" val="402492472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49478">
              <a:defRPr/>
            </a:pPr>
            <a:r>
              <a:rPr lang="pt-PT" noProof="0" dirty="0" smtClean="0"/>
              <a:t>63 % dos agregados familiares em Moçambique têm uma</a:t>
            </a:r>
            <a:r>
              <a:rPr lang="pt-PT" baseline="0" noProof="0" dirty="0" smtClean="0"/>
              <a:t> fonte de água melhorada. Fontes melhoradas incluem água canalizada dentro de casa ou quintal ou da casa do vizinho, água do fontenário, poço protegido, furo com bomba manual, poço protegido, água de chuva, água engarrafada. As fontes mais comuns são água canalizada e água do fontenário. 37% dos agregados familiares têm uma fonte  de água não melhorada. Agregados familiares nas áreas urbanas têm maior acesso às fontes de água apropriadas do que nas áreas rurais (91% contra 51%, respectivamente). </a:t>
            </a:r>
          </a:p>
          <a:p>
            <a:pPr defTabSz="949478">
              <a:defRPr/>
            </a:pPr>
            <a:endParaRPr lang="pt-PT" baseline="0" noProof="0" dirty="0" smtClean="0"/>
          </a:p>
          <a:p>
            <a:pPr defTabSz="949478">
              <a:defRPr/>
            </a:pPr>
            <a:r>
              <a:rPr lang="pt-PT" baseline="0" noProof="0" dirty="0" smtClean="0"/>
              <a:t>Devido ao arredondamento, em alguns casos, os números não somam </a:t>
            </a:r>
            <a:r>
              <a:rPr lang="pt-PT" baseline="0" noProof="0" dirty="0" err="1" smtClean="0"/>
              <a:t>exactamente</a:t>
            </a:r>
            <a:r>
              <a:rPr lang="pt-PT" baseline="0" noProof="0" dirty="0" smtClean="0"/>
              <a:t> até cem porcento. </a:t>
            </a:r>
            <a:endParaRPr lang="pt-PT"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22</a:t>
            </a:fld>
            <a:endParaRPr lang="en-US"/>
          </a:p>
        </p:txBody>
      </p:sp>
    </p:spTree>
    <p:extLst>
      <p:ext uri="{BB962C8B-B14F-4D97-AF65-F5344CB8AC3E}">
        <p14:creationId xmlns:p14="http://schemas.microsoft.com/office/powerpoint/2010/main" val="4276470772"/>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98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pt-PT" altLang="pt-PT" dirty="0" smtClean="0">
                <a:latin typeface="Arial" panose="020B0604020202020204" pitchFamily="34" charset="0"/>
                <a:cs typeface="Arial" panose="020B0604020202020204" pitchFamily="34" charset="0"/>
              </a:rPr>
              <a:t>A estimativa da incidência de HIV entre homens e mulheres de 15-49 anos é de 0,6 infecções novas por 1.000 pessoas-anos de exposição. A incidência de HIV é mais elevado nas mulheres do que nos homens.</a:t>
            </a:r>
            <a:endParaRPr lang="en-US" sz="1200" b="0" i="0" u="none" strike="noStrike" kern="1200" baseline="0" dirty="0" smtClean="0">
              <a:solidFill>
                <a:schemeClr val="tx1"/>
              </a:solidFill>
              <a:latin typeface="+mn-lt"/>
              <a:ea typeface="+mn-ea"/>
              <a:cs typeface="+mn-cs"/>
            </a:endParaRPr>
          </a:p>
          <a:p>
            <a:endParaRPr lang="en-US" sz="1200" b="0" i="0" u="none" strike="noStrike" kern="1200" baseline="0" dirty="0" smtClean="0">
              <a:solidFill>
                <a:schemeClr val="tx1"/>
              </a:solidFill>
              <a:latin typeface="+mn-lt"/>
              <a:ea typeface="+mn-ea"/>
              <a:cs typeface="+mn-cs"/>
            </a:endParaRPr>
          </a:p>
          <a:p>
            <a:r>
              <a:rPr lang="pt-BR" sz="1200" b="0" i="0" u="none" strike="noStrike" kern="1200" baseline="0" dirty="0" smtClean="0">
                <a:solidFill>
                  <a:schemeClr val="tx1"/>
                </a:solidFill>
                <a:latin typeface="+mn-lt"/>
                <a:ea typeface="+mn-ea"/>
                <a:cs typeface="+mn-cs"/>
              </a:rPr>
              <a:t> Por cada </a:t>
            </a:r>
            <a:r>
              <a:rPr lang="pt-BR" sz="1200" b="1" i="0" u="none" strike="noStrike" kern="1200" baseline="0" dirty="0" smtClean="0">
                <a:solidFill>
                  <a:schemeClr val="tx1"/>
                </a:solidFill>
                <a:latin typeface="+mn-lt"/>
                <a:ea typeface="+mn-ea"/>
                <a:cs typeface="+mn-cs"/>
              </a:rPr>
              <a:t>1.000 pessoas </a:t>
            </a:r>
            <a:r>
              <a:rPr lang="pt-BR" sz="1200" b="0" i="0" u="none" strike="noStrike" kern="1200" baseline="0" dirty="0" smtClean="0">
                <a:solidFill>
                  <a:schemeClr val="tx1"/>
                </a:solidFill>
                <a:latin typeface="+mn-lt"/>
                <a:ea typeface="+mn-ea"/>
                <a:cs typeface="+mn-cs"/>
              </a:rPr>
              <a:t>HIV-negativas, no decorrer de um ano, há </a:t>
            </a:r>
            <a:r>
              <a:rPr lang="pt-BR" sz="1200" b="1" i="0" u="none" strike="noStrike" kern="1200" baseline="0" dirty="0" smtClean="0">
                <a:solidFill>
                  <a:schemeClr val="tx1"/>
                </a:solidFill>
                <a:latin typeface="+mn-lt"/>
                <a:ea typeface="+mn-ea"/>
                <a:cs typeface="+mn-cs"/>
              </a:rPr>
              <a:t>6 novas infecções </a:t>
            </a:r>
            <a:r>
              <a:rPr lang="pt-BR" sz="1200" b="0" i="0" u="none" strike="noStrike" kern="1200" baseline="0" dirty="0" smtClean="0">
                <a:solidFill>
                  <a:schemeClr val="tx1"/>
                </a:solidFill>
                <a:latin typeface="+mn-lt"/>
                <a:ea typeface="+mn-ea"/>
                <a:cs typeface="+mn-cs"/>
              </a:rPr>
              <a:t>de HIV. Segundo o gênero, por cada 1.000 </a:t>
            </a:r>
            <a:r>
              <a:rPr lang="pt-BR" sz="1200" b="1" i="0" u="none" strike="noStrike" kern="1200" baseline="0" dirty="0" smtClean="0">
                <a:solidFill>
                  <a:schemeClr val="tx1"/>
                </a:solidFill>
                <a:latin typeface="+mn-lt"/>
                <a:ea typeface="+mn-ea"/>
                <a:cs typeface="+mn-cs"/>
              </a:rPr>
              <a:t>mulheres, </a:t>
            </a:r>
            <a:r>
              <a:rPr lang="pt-BR" sz="1200" b="0" i="0" u="none" strike="noStrike" kern="1200" baseline="0" dirty="0" smtClean="0">
                <a:solidFill>
                  <a:schemeClr val="tx1"/>
                </a:solidFill>
                <a:latin typeface="+mn-lt"/>
                <a:ea typeface="+mn-ea"/>
                <a:cs typeface="+mn-cs"/>
              </a:rPr>
              <a:t>há </a:t>
            </a:r>
            <a:r>
              <a:rPr lang="pt-BR" sz="1200" b="1" i="0" u="none" strike="noStrike" kern="1200" baseline="0" dirty="0" smtClean="0">
                <a:solidFill>
                  <a:schemeClr val="tx1"/>
                </a:solidFill>
                <a:latin typeface="+mn-lt"/>
                <a:ea typeface="+mn-ea"/>
                <a:cs typeface="+mn-cs"/>
              </a:rPr>
              <a:t>7 </a:t>
            </a:r>
            <a:r>
              <a:rPr lang="pt-BR" sz="1200" b="0" i="0" u="none" strike="noStrike" kern="1200" baseline="0" dirty="0" smtClean="0">
                <a:solidFill>
                  <a:schemeClr val="tx1"/>
                </a:solidFill>
                <a:latin typeface="+mn-lt"/>
                <a:ea typeface="+mn-ea"/>
                <a:cs typeface="+mn-cs"/>
              </a:rPr>
              <a:t>novas infecções e por cada 1.000 </a:t>
            </a:r>
            <a:r>
              <a:rPr lang="pt-BR" sz="1200" b="1" i="0" u="none" strike="noStrike" kern="1200" baseline="0" dirty="0" smtClean="0">
                <a:solidFill>
                  <a:schemeClr val="tx1"/>
                </a:solidFill>
                <a:latin typeface="+mn-lt"/>
                <a:ea typeface="+mn-ea"/>
                <a:cs typeface="+mn-cs"/>
              </a:rPr>
              <a:t>homens </a:t>
            </a:r>
            <a:r>
              <a:rPr lang="pt-BR" sz="1200" b="0" i="0" u="none" strike="noStrike" kern="1200" baseline="0" dirty="0" smtClean="0">
                <a:solidFill>
                  <a:schemeClr val="tx1"/>
                </a:solidFill>
                <a:latin typeface="+mn-lt"/>
                <a:ea typeface="+mn-ea"/>
                <a:cs typeface="+mn-cs"/>
              </a:rPr>
              <a:t>há </a:t>
            </a:r>
            <a:r>
              <a:rPr lang="pt-BR" sz="1200" b="1" i="0" u="none" strike="noStrike" kern="1200" baseline="0" dirty="0" smtClean="0">
                <a:solidFill>
                  <a:schemeClr val="tx1"/>
                </a:solidFill>
                <a:latin typeface="+mn-lt"/>
                <a:ea typeface="+mn-ea"/>
                <a:cs typeface="+mn-cs"/>
              </a:rPr>
              <a:t>4 </a:t>
            </a:r>
            <a:r>
              <a:rPr lang="pt-BR" sz="1200" b="0" i="0" u="none" strike="noStrike" kern="1200" baseline="0" dirty="0" smtClean="0">
                <a:solidFill>
                  <a:schemeClr val="tx1"/>
                </a:solidFill>
                <a:latin typeface="+mn-lt"/>
                <a:ea typeface="+mn-ea"/>
                <a:cs typeface="+mn-cs"/>
              </a:rPr>
              <a:t>novas infecções por ano. </a:t>
            </a:r>
            <a:endParaRPr lang="pt-PT" altLang="pt-PT" dirty="0" smtClean="0">
              <a:latin typeface="Arial" panose="020B0604020202020204" pitchFamily="34" charset="0"/>
              <a:cs typeface="Arial" panose="020B0604020202020204" pitchFamily="34" charset="0"/>
            </a:endParaRPr>
          </a:p>
          <a:p>
            <a:pPr eaLnBrk="1" hangingPunct="1">
              <a:spcBef>
                <a:spcPct val="0"/>
              </a:spcBef>
            </a:pPr>
            <a:r>
              <a:rPr lang="pt-PT" altLang="pt-PT" dirty="0" smtClean="0">
                <a:latin typeface="Arial" panose="020B0604020202020204" pitchFamily="34" charset="0"/>
                <a:cs typeface="Arial" panose="020B0604020202020204" pitchFamily="34" charset="0"/>
              </a:rPr>
              <a:t>Os intervalos de confiança para os sexos sobrepõem, o que indica que a </a:t>
            </a:r>
            <a:r>
              <a:rPr lang="pt-PT" altLang="pt-PT" dirty="0" err="1" smtClean="0">
                <a:latin typeface="Arial" panose="020B0604020202020204" pitchFamily="34" charset="0"/>
                <a:cs typeface="Arial" panose="020B0604020202020204" pitchFamily="34" charset="0"/>
              </a:rPr>
              <a:t>diferênça</a:t>
            </a:r>
            <a:r>
              <a:rPr lang="pt-PT" altLang="pt-PT" dirty="0" smtClean="0">
                <a:latin typeface="Arial" panose="020B0604020202020204" pitchFamily="34" charset="0"/>
                <a:cs typeface="Arial" panose="020B0604020202020204" pitchFamily="34" charset="0"/>
              </a:rPr>
              <a:t> não é significativo estatisticamente. </a:t>
            </a:r>
          </a:p>
        </p:txBody>
      </p:sp>
      <p:sp>
        <p:nvSpPr>
          <p:cNvPr id="11981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8384F430-BBDA-4D19-87F6-94C8042F04D8}" type="slidenum">
              <a:rPr lang="en-US" altLang="pt-PT" smtClean="0">
                <a:ea typeface="MS PGothic" panose="020B0600070205080204" pitchFamily="34" charset="-128"/>
              </a:rPr>
              <a:pPr>
                <a:spcBef>
                  <a:spcPct val="0"/>
                </a:spcBef>
              </a:pPr>
              <a:t>167</a:t>
            </a:fld>
            <a:endParaRPr lang="en-US" altLang="pt-PT" smtClean="0">
              <a:ea typeface="MS PGothic" panose="020B0600070205080204" pitchFamily="34" charset="-128"/>
            </a:endParaRPr>
          </a:p>
        </p:txBody>
      </p:sp>
    </p:spTree>
    <p:extLst>
      <p:ext uri="{BB962C8B-B14F-4D97-AF65-F5344CB8AC3E}">
        <p14:creationId xmlns:p14="http://schemas.microsoft.com/office/powerpoint/2010/main" val="632427747"/>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4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dirty="0" smtClean="0"/>
          </a:p>
        </p:txBody>
      </p:sp>
      <p:sp>
        <p:nvSpPr>
          <p:cNvPr id="634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CFC90FE8-AF9D-496E-9D8E-9F5C6BCAC8EA}" type="slidenum">
              <a:rPr lang="en-US" altLang="en-US" smtClean="0"/>
              <a:pPr>
                <a:spcBef>
                  <a:spcPct val="0"/>
                </a:spcBef>
              </a:pPr>
              <a:t>168</a:t>
            </a:fld>
            <a:endParaRPr lang="en-US" altLang="en-US" smtClean="0"/>
          </a:p>
        </p:txBody>
      </p:sp>
    </p:spTree>
    <p:extLst>
      <p:ext uri="{BB962C8B-B14F-4D97-AF65-F5344CB8AC3E}">
        <p14:creationId xmlns:p14="http://schemas.microsoft.com/office/powerpoint/2010/main" val="1910739367"/>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49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dirty="0" smtClean="0">
              <a:latin typeface="Arial" panose="020B0604020202020204" pitchFamily="34" charset="0"/>
              <a:cs typeface="Arial" panose="020B0604020202020204" pitchFamily="34" charset="0"/>
            </a:endParaRPr>
          </a:p>
        </p:txBody>
      </p:sp>
      <p:sp>
        <p:nvSpPr>
          <p:cNvPr id="849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241BF855-7AF7-4790-AC55-A629AFB29DD6}" type="slidenum">
              <a:rPr lang="en-US" altLang="en-US" smtClean="0"/>
              <a:pPr>
                <a:spcBef>
                  <a:spcPct val="0"/>
                </a:spcBef>
              </a:pPr>
              <a:t>169</a:t>
            </a:fld>
            <a:endParaRPr lang="en-US" altLang="en-US" smtClean="0"/>
          </a:p>
        </p:txBody>
      </p:sp>
    </p:spTree>
    <p:extLst>
      <p:ext uri="{BB962C8B-B14F-4D97-AF65-F5344CB8AC3E}">
        <p14:creationId xmlns:p14="http://schemas.microsoft.com/office/powerpoint/2010/main" val="628816966"/>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39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latin typeface="Arial" panose="020B0604020202020204" pitchFamily="34" charset="0"/>
              <a:cs typeface="Arial" panose="020B0604020202020204" pitchFamily="34" charset="0"/>
            </a:endParaRPr>
          </a:p>
        </p:txBody>
      </p:sp>
      <p:sp>
        <p:nvSpPr>
          <p:cNvPr id="12390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8BB41342-5070-42BA-B361-CF4DA408EF80}" type="slidenum">
              <a:rPr lang="en-US" altLang="en-US" smtClean="0"/>
              <a:pPr>
                <a:spcBef>
                  <a:spcPct val="0"/>
                </a:spcBef>
              </a:pPr>
              <a:t>170</a:t>
            </a:fld>
            <a:endParaRPr lang="en-US" altLang="en-US" smtClean="0"/>
          </a:p>
        </p:txBody>
      </p:sp>
    </p:spTree>
    <p:extLst>
      <p:ext uri="{BB962C8B-B14F-4D97-AF65-F5344CB8AC3E}">
        <p14:creationId xmlns:p14="http://schemas.microsoft.com/office/powerpoint/2010/main" val="3819914807"/>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59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latin typeface="Arial" panose="020B0604020202020204" pitchFamily="34" charset="0"/>
                <a:cs typeface="Arial" panose="020B0604020202020204" pitchFamily="34" charset="0"/>
              </a:rPr>
              <a:t>Este gráfico é diferente do precedente porque o denominador não muda. Mostra a cobertura de tratamento e a supressão da carga viral entre todas as pessoas HIV positivas (Segundo o teste de HIV do IMASIDA). </a:t>
            </a:r>
          </a:p>
          <a:p>
            <a:pPr eaLnBrk="1" hangingPunct="1">
              <a:spcBef>
                <a:spcPct val="0"/>
              </a:spcBef>
            </a:pPr>
            <a:endParaRPr lang="pt-PT" altLang="en-US" smtClean="0">
              <a:latin typeface="Arial" panose="020B0604020202020204" pitchFamily="34" charset="0"/>
              <a:cs typeface="Arial" panose="020B0604020202020204" pitchFamily="34" charset="0"/>
            </a:endParaRPr>
          </a:p>
        </p:txBody>
      </p:sp>
      <p:sp>
        <p:nvSpPr>
          <p:cNvPr id="12595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B9A6EDF0-28D4-449A-BDBE-5AE7671E348F}" type="slidenum">
              <a:rPr lang="en-US" altLang="en-US" smtClean="0"/>
              <a:pPr>
                <a:spcBef>
                  <a:spcPct val="0"/>
                </a:spcBef>
              </a:pPr>
              <a:t>171</a:t>
            </a:fld>
            <a:endParaRPr lang="en-US" altLang="en-US" smtClean="0"/>
          </a:p>
        </p:txBody>
      </p:sp>
    </p:spTree>
    <p:extLst>
      <p:ext uri="{BB962C8B-B14F-4D97-AF65-F5344CB8AC3E}">
        <p14:creationId xmlns:p14="http://schemas.microsoft.com/office/powerpoint/2010/main" val="2770937514"/>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80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pt-PT" altLang="en-US" i="1" smtClean="0"/>
              <a:t>Este gráfico apresenta a supressão viral ao nível da população, ou com um denominador de </a:t>
            </a:r>
            <a:r>
              <a:rPr lang="pt-PT" altLang="en-US" i="1" u="sng" smtClean="0"/>
              <a:t>todas </a:t>
            </a:r>
            <a:r>
              <a:rPr lang="pt-PT" altLang="en-US" i="1" smtClean="0"/>
              <a:t>as pessoas HIV positivas, em relação à cascata 90-81-73. </a:t>
            </a:r>
          </a:p>
          <a:p>
            <a:pPr eaLnBrk="1" hangingPunct="1">
              <a:spcBef>
                <a:spcPct val="0"/>
              </a:spcBef>
            </a:pPr>
            <a:endParaRPr lang="en-US" altLang="en-US" smtClean="0">
              <a:latin typeface="Arial" panose="020B0604020202020204" pitchFamily="34" charset="0"/>
              <a:cs typeface="Arial" panose="020B0604020202020204" pitchFamily="34" charset="0"/>
            </a:endParaRPr>
          </a:p>
        </p:txBody>
      </p:sp>
      <p:sp>
        <p:nvSpPr>
          <p:cNvPr id="12800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D6C26C80-0B2B-4FDB-9E91-C9A42600E631}" type="slidenum">
              <a:rPr lang="en-US" altLang="en-US" smtClean="0"/>
              <a:pPr>
                <a:spcBef>
                  <a:spcPct val="0"/>
                </a:spcBef>
              </a:pPr>
              <a:t>172</a:t>
            </a:fld>
            <a:endParaRPr lang="en-US" altLang="en-US" smtClean="0"/>
          </a:p>
        </p:txBody>
      </p:sp>
    </p:spTree>
    <p:extLst>
      <p:ext uri="{BB962C8B-B14F-4D97-AF65-F5344CB8AC3E}">
        <p14:creationId xmlns:p14="http://schemas.microsoft.com/office/powerpoint/2010/main" val="2285765070"/>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00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pt-PT" altLang="en-US" i="1" smtClean="0"/>
              <a:t>Esta carta apresenta a supressão viral ao nível da população, ou com um denominador de </a:t>
            </a:r>
            <a:r>
              <a:rPr lang="pt-PT" altLang="en-US" i="1" u="sng" smtClean="0"/>
              <a:t>todas </a:t>
            </a:r>
            <a:r>
              <a:rPr lang="pt-PT" altLang="en-US" i="1" smtClean="0"/>
              <a:t>as pessoas HIV positivas, em relação à cascata 90-81-73</a:t>
            </a:r>
            <a:endParaRPr lang="en-US" altLang="en-US" smtClean="0"/>
          </a:p>
          <a:p>
            <a:pPr eaLnBrk="1" hangingPunct="1">
              <a:spcBef>
                <a:spcPct val="0"/>
              </a:spcBef>
            </a:pPr>
            <a:endParaRPr lang="en-US" altLang="en-US" smtClean="0"/>
          </a:p>
        </p:txBody>
      </p:sp>
      <p:sp>
        <p:nvSpPr>
          <p:cNvPr id="13005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0C5DF58A-777C-420F-BBDA-81E0A0D8887A}" type="slidenum">
              <a:rPr lang="en-US" altLang="en-US" smtClean="0">
                <a:ea typeface="MS PGothic" panose="020B0600070205080204" pitchFamily="34" charset="-128"/>
              </a:rPr>
              <a:pPr>
                <a:spcBef>
                  <a:spcPct val="0"/>
                </a:spcBef>
              </a:pPr>
              <a:t>173</a:t>
            </a:fld>
            <a:endParaRPr lang="en-US" altLang="en-US" smtClean="0">
              <a:ea typeface="MS PGothic" panose="020B0600070205080204" pitchFamily="34" charset="-128"/>
            </a:endParaRPr>
          </a:p>
        </p:txBody>
      </p:sp>
    </p:spTree>
    <p:extLst>
      <p:ext uri="{BB962C8B-B14F-4D97-AF65-F5344CB8AC3E}">
        <p14:creationId xmlns:p14="http://schemas.microsoft.com/office/powerpoint/2010/main" val="1406557953"/>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209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smtClean="0"/>
          </a:p>
        </p:txBody>
      </p:sp>
      <p:sp>
        <p:nvSpPr>
          <p:cNvPr id="13210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0770B425-6C06-47F4-9A19-7F9F4A8CBCC9}" type="slidenum">
              <a:rPr lang="en-US" altLang="en-US" smtClean="0"/>
              <a:pPr>
                <a:spcBef>
                  <a:spcPct val="0"/>
                </a:spcBef>
              </a:pPr>
              <a:t>174</a:t>
            </a:fld>
            <a:endParaRPr lang="en-US" altLang="en-US" smtClean="0"/>
          </a:p>
        </p:txBody>
      </p:sp>
    </p:spTree>
    <p:extLst>
      <p:ext uri="{BB962C8B-B14F-4D97-AF65-F5344CB8AC3E}">
        <p14:creationId xmlns:p14="http://schemas.microsoft.com/office/powerpoint/2010/main" val="1292033612"/>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
        <p:nvSpPr>
          <p:cNvPr id="717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F78FD46-984A-4FC8-871E-613D6027C81E}" type="slidenum">
              <a:rPr lang="en-US" altLang="en-US" smtClean="0"/>
              <a:pPr fontAlgn="base">
                <a:spcBef>
                  <a:spcPct val="0"/>
                </a:spcBef>
                <a:spcAft>
                  <a:spcPct val="0"/>
                </a:spcAft>
              </a:pPr>
              <a:t>175</a:t>
            </a:fld>
            <a:endParaRPr lang="en-US" altLang="en-US" smtClean="0"/>
          </a:p>
        </p:txBody>
      </p:sp>
    </p:spTree>
    <p:extLst>
      <p:ext uri="{BB962C8B-B14F-4D97-AF65-F5344CB8AC3E}">
        <p14:creationId xmlns:p14="http://schemas.microsoft.com/office/powerpoint/2010/main" val="1513198455"/>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pt-BR" altLang="en-US" dirty="0" smtClean="0"/>
              <a:t>Nove em cada dez homens casados e menos</a:t>
            </a:r>
            <a:r>
              <a:rPr lang="pt-BR" altLang="en-US" baseline="0" dirty="0" smtClean="0"/>
              <a:t> de metade </a:t>
            </a:r>
            <a:r>
              <a:rPr lang="pt-BR" altLang="en-US" dirty="0" smtClean="0"/>
              <a:t>das mulheres casadas de 15-49 anos estiveram empregados nos 12 meses anteriores</a:t>
            </a:r>
            <a:r>
              <a:rPr lang="pt-BR" altLang="en-US" baseline="0" dirty="0" smtClean="0"/>
              <a:t> ao inquérito</a:t>
            </a:r>
            <a:r>
              <a:rPr lang="pt-BR" altLang="en-US" dirty="0" smtClean="0"/>
              <a:t>. </a:t>
            </a:r>
            <a:endParaRPr lang="en-US" altLang="en-US" dirty="0" smtClean="0"/>
          </a:p>
        </p:txBody>
      </p:sp>
      <p:sp>
        <p:nvSpPr>
          <p:cNvPr id="922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580F869-DD03-4955-93A6-7CF12076B015}" type="slidenum">
              <a:rPr lang="en-US" altLang="en-US" smtClean="0"/>
              <a:pPr fontAlgn="base">
                <a:spcBef>
                  <a:spcPct val="0"/>
                </a:spcBef>
                <a:spcAft>
                  <a:spcPct val="0"/>
                </a:spcAft>
              </a:pPr>
              <a:t>176</a:t>
            </a:fld>
            <a:endParaRPr lang="en-US" altLang="en-US" smtClean="0"/>
          </a:p>
        </p:txBody>
      </p:sp>
    </p:spTree>
    <p:extLst>
      <p:ext uri="{BB962C8B-B14F-4D97-AF65-F5344CB8AC3E}">
        <p14:creationId xmlns:p14="http://schemas.microsoft.com/office/powerpoint/2010/main" val="290119411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PT" noProof="0" dirty="0" smtClean="0"/>
              <a:t>27%</a:t>
            </a:r>
            <a:r>
              <a:rPr lang="pt-PT" baseline="0" noProof="0" dirty="0" smtClean="0"/>
              <a:t> dos agregados familiares usam instalações sanitárias melhoradas, e 68% usam instalações sanitárias não melhorados. 5% usam instalações sanitárias compartilhadas (i</a:t>
            </a:r>
            <a:r>
              <a:rPr lang="pt-BR" sz="1200" b="0" i="0" u="none" strike="noStrike" kern="1200" baseline="0" dirty="0" smtClean="0">
                <a:solidFill>
                  <a:schemeClr val="tx1"/>
                </a:solidFill>
                <a:latin typeface="+mn-lt"/>
                <a:ea typeface="+mn-ea"/>
                <a:cs typeface="+mn-cs"/>
              </a:rPr>
              <a:t>nstalações sanitárias que seriam consideradas como sendo melhoradas se não fossem compartilhadas por dois ou mais agregados familiares</a:t>
            </a:r>
            <a:r>
              <a:rPr lang="pt-PT" baseline="0" noProof="0" dirty="0" smtClean="0"/>
              <a:t>.) 29% dos agregados familiares não usam nenhuma instalação sanitária. Os agregados familiares nas áreas urbanas têm maior acesso às instalações sanitárias melhoradas do que nas áreas rurais (48% contra 17%).  </a:t>
            </a:r>
            <a:endParaRPr lang="pt-PT"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23</a:t>
            </a:fld>
            <a:endParaRPr lang="en-US"/>
          </a:p>
        </p:txBody>
      </p:sp>
    </p:spTree>
    <p:extLst>
      <p:ext uri="{BB962C8B-B14F-4D97-AF65-F5344CB8AC3E}">
        <p14:creationId xmlns:p14="http://schemas.microsoft.com/office/powerpoint/2010/main" val="3948101100"/>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pt-BR" altLang="en-US" dirty="0" smtClean="0"/>
              <a:t>Três quartos dos homens e metade das mulheres empregados são pagos em dinheiro. Porém, 16% dos homens e 31% das mulheres não são remunerados pelo seu trabalho. </a:t>
            </a:r>
          </a:p>
          <a:p>
            <a:pPr eaLnBrk="1" hangingPunct="1">
              <a:spcBef>
                <a:spcPct val="0"/>
              </a:spcBef>
            </a:pPr>
            <a:endParaRPr lang="en-US" altLang="en-US" dirty="0" smtClean="0"/>
          </a:p>
        </p:txBody>
      </p:sp>
      <p:sp>
        <p:nvSpPr>
          <p:cNvPr id="112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B30D504-B254-4FF1-8B9C-6029A24A5746}" type="slidenum">
              <a:rPr lang="en-US" altLang="en-US" smtClean="0"/>
              <a:pPr fontAlgn="base">
                <a:spcBef>
                  <a:spcPct val="0"/>
                </a:spcBef>
                <a:spcAft>
                  <a:spcPct val="0"/>
                </a:spcAft>
              </a:pPr>
              <a:t>177</a:t>
            </a:fld>
            <a:endParaRPr lang="en-US" altLang="en-US" smtClean="0"/>
          </a:p>
        </p:txBody>
      </p:sp>
    </p:spTree>
    <p:extLst>
      <p:ext uri="{BB962C8B-B14F-4D97-AF65-F5344CB8AC3E}">
        <p14:creationId xmlns:p14="http://schemas.microsoft.com/office/powerpoint/2010/main" val="2286569910"/>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3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pt-BR" altLang="en-US" dirty="0" smtClean="0"/>
              <a:t>Quatro em cada dez mulheres decidem sozinhas com seu marido sobre como usar a sua remuneração a, e metade toma a decisão em</a:t>
            </a:r>
            <a:r>
              <a:rPr lang="pt-BR" altLang="en-US" baseline="0" dirty="0" smtClean="0"/>
              <a:t> conjunto com o marido</a:t>
            </a:r>
            <a:r>
              <a:rPr lang="pt-BR" altLang="en-US" dirty="0" smtClean="0"/>
              <a:t>. </a:t>
            </a:r>
            <a:endParaRPr lang="en-US" altLang="en-US" dirty="0" smtClean="0"/>
          </a:p>
        </p:txBody>
      </p:sp>
      <p:sp>
        <p:nvSpPr>
          <p:cNvPr id="133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A1956A9-82FC-45A3-AEB7-F2E961C3EAD1}" type="slidenum">
              <a:rPr lang="en-US" altLang="en-US" smtClean="0"/>
              <a:pPr fontAlgn="base">
                <a:spcBef>
                  <a:spcPct val="0"/>
                </a:spcBef>
                <a:spcAft>
                  <a:spcPct val="0"/>
                </a:spcAft>
              </a:pPr>
              <a:t>178</a:t>
            </a:fld>
            <a:endParaRPr lang="en-US" altLang="en-US" smtClean="0"/>
          </a:p>
        </p:txBody>
      </p:sp>
    </p:spTree>
    <p:extLst>
      <p:ext uri="{BB962C8B-B14F-4D97-AF65-F5344CB8AC3E}">
        <p14:creationId xmlns:p14="http://schemas.microsoft.com/office/powerpoint/2010/main" val="4257944812"/>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pt-BR" altLang="en-US" dirty="0" smtClean="0"/>
              <a:t>Mais de 7 em 10 mulheres empregadas e remuneradas em dinheiro tem rendimentos inferiores aos do marido. </a:t>
            </a:r>
            <a:endParaRPr lang="en-US" altLang="en-US" dirty="0" smtClean="0"/>
          </a:p>
        </p:txBody>
      </p:sp>
      <p:sp>
        <p:nvSpPr>
          <p:cNvPr id="153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4709324-DD27-404D-A10B-4F48E29F448C}" type="slidenum">
              <a:rPr lang="en-US" altLang="en-US" smtClean="0"/>
              <a:pPr fontAlgn="base">
                <a:spcBef>
                  <a:spcPct val="0"/>
                </a:spcBef>
                <a:spcAft>
                  <a:spcPct val="0"/>
                </a:spcAft>
              </a:pPr>
              <a:t>179</a:t>
            </a:fld>
            <a:endParaRPr lang="en-US" altLang="en-US" smtClean="0"/>
          </a:p>
        </p:txBody>
      </p:sp>
    </p:spTree>
    <p:extLst>
      <p:ext uri="{BB962C8B-B14F-4D97-AF65-F5344CB8AC3E}">
        <p14:creationId xmlns:p14="http://schemas.microsoft.com/office/powerpoint/2010/main" val="1049302199"/>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
        <p:nvSpPr>
          <p:cNvPr id="717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F78FD46-984A-4FC8-871E-613D6027C81E}" type="slidenum">
              <a:rPr lang="en-US" altLang="en-US" smtClean="0"/>
              <a:pPr fontAlgn="base">
                <a:spcBef>
                  <a:spcPct val="0"/>
                </a:spcBef>
                <a:spcAft>
                  <a:spcPct val="0"/>
                </a:spcAft>
              </a:pPr>
              <a:t>180</a:t>
            </a:fld>
            <a:endParaRPr lang="en-US" altLang="en-US" smtClean="0"/>
          </a:p>
        </p:txBody>
      </p:sp>
    </p:spTree>
    <p:extLst>
      <p:ext uri="{BB962C8B-B14F-4D97-AF65-F5344CB8AC3E}">
        <p14:creationId xmlns:p14="http://schemas.microsoft.com/office/powerpoint/2010/main" val="4107840173"/>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sz="1200" b="0" i="0" u="none" strike="noStrike" kern="1200" baseline="0" dirty="0" smtClean="0">
                <a:solidFill>
                  <a:schemeClr val="tx1"/>
                </a:solidFill>
                <a:latin typeface="+mn-lt"/>
                <a:ea typeface="+mn-ea"/>
                <a:cs typeface="+mn-cs"/>
              </a:rPr>
              <a:t>Cinquenta e sete porcento dos homens e três quartos das mulheres actualmente casadas possuem uma casa sozinhos ou em conjunto. Posse de terra e menor: 41% dos homens e 54% das mulheres possuem terra sozinhos ou em conjunto.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181</a:t>
            </a:fld>
            <a:endParaRPr lang="en-US" dirty="0"/>
          </a:p>
        </p:txBody>
      </p:sp>
    </p:spTree>
    <p:extLst>
      <p:ext uri="{BB962C8B-B14F-4D97-AF65-F5344CB8AC3E}">
        <p14:creationId xmlns:p14="http://schemas.microsoft.com/office/powerpoint/2010/main" val="1401773512"/>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
        <p:nvSpPr>
          <p:cNvPr id="717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F78FD46-984A-4FC8-871E-613D6027C81E}" type="slidenum">
              <a:rPr lang="en-US" altLang="en-US" smtClean="0"/>
              <a:pPr fontAlgn="base">
                <a:spcBef>
                  <a:spcPct val="0"/>
                </a:spcBef>
                <a:spcAft>
                  <a:spcPct val="0"/>
                </a:spcAft>
              </a:pPr>
              <a:t>182</a:t>
            </a:fld>
            <a:endParaRPr lang="en-US" altLang="en-US" smtClean="0"/>
          </a:p>
        </p:txBody>
      </p:sp>
    </p:spTree>
    <p:extLst>
      <p:ext uri="{BB962C8B-B14F-4D97-AF65-F5344CB8AC3E}">
        <p14:creationId xmlns:p14="http://schemas.microsoft.com/office/powerpoint/2010/main" val="461332123"/>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BF7750B-4ECD-4FB0-8930-AC67AE194B74}" type="slidenum">
              <a:rPr lang="en-US" altLang="en-US" smtClean="0"/>
              <a:pPr fontAlgn="base">
                <a:spcBef>
                  <a:spcPct val="0"/>
                </a:spcBef>
                <a:spcAft>
                  <a:spcPct val="0"/>
                </a:spcAft>
              </a:pPr>
              <a:t>183</a:t>
            </a:fld>
            <a:endParaRPr lang="en-US" altLang="en-US" smtClean="0"/>
          </a:p>
        </p:txBody>
      </p:sp>
      <p:sp>
        <p:nvSpPr>
          <p:cNvPr id="1945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46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pt-BR" sz="1200" b="0" i="0" u="none" strike="noStrike" kern="1200" baseline="0" dirty="0" smtClean="0">
                <a:solidFill>
                  <a:schemeClr val="tx1"/>
                </a:solidFill>
                <a:latin typeface="+mn-lt"/>
                <a:ea typeface="+mn-ea"/>
                <a:cs typeface="+mn-cs"/>
              </a:rPr>
              <a:t>O IMASIDA 2015 recolheu informações sobre a participação da mulher em três diferentes tipos de decisões: nos cuidados de saúde da mulher, em fazer grandes compras para o agregado familiar e nas visitas a familiares ou parentes da mulher. </a:t>
            </a:r>
          </a:p>
          <a:p>
            <a:r>
              <a:rPr lang="pt-BR" sz="1200" b="0" i="0" u="none" strike="noStrike" kern="1200" baseline="0" dirty="0" smtClean="0">
                <a:solidFill>
                  <a:schemeClr val="tx1"/>
                </a:solidFill>
                <a:latin typeface="+mn-lt"/>
                <a:ea typeface="+mn-ea"/>
                <a:cs typeface="+mn-cs"/>
              </a:rPr>
              <a:t>Oito em cada dez mulheres casadas em Moçambique participam na tomada de decisão sobre as visitas a familiares ou parentes da mulher (80%) e sobre os cuidados de saúde da mulher (79%). Uma percentagem levemente menor (76%) participa na tomada de decisão sobre compras importantes do agregado familiar. </a:t>
            </a:r>
          </a:p>
          <a:p>
            <a:endParaRPr lang="pt-BR" altLang="en-US" sz="1200" b="0" i="0" u="none" strike="noStrike" kern="1200" baseline="0" dirty="0" smtClean="0">
              <a:solidFill>
                <a:schemeClr val="tx1"/>
              </a:solidFill>
              <a:latin typeface="+mn-lt"/>
              <a:ea typeface="+mn-ea"/>
              <a:cs typeface="+mn-cs"/>
            </a:endParaRPr>
          </a:p>
          <a:p>
            <a:r>
              <a:rPr lang="pt-BR" sz="1200" b="0" i="0" u="none" strike="noStrike" kern="1200" baseline="0" dirty="0" smtClean="0">
                <a:solidFill>
                  <a:schemeClr val="tx1"/>
                </a:solidFill>
                <a:latin typeface="+mn-lt"/>
                <a:ea typeface="+mn-ea"/>
                <a:cs typeface="+mn-cs"/>
              </a:rPr>
              <a:t>No total, 65% das mulheres casadas participam em todas as três decisões e 11% não participam em nenhuma das decisões. </a:t>
            </a:r>
            <a:endParaRPr lang="en-US" altLang="en-US" dirty="0" smtClean="0"/>
          </a:p>
        </p:txBody>
      </p:sp>
    </p:spTree>
    <p:extLst>
      <p:ext uri="{BB962C8B-B14F-4D97-AF65-F5344CB8AC3E}">
        <p14:creationId xmlns:p14="http://schemas.microsoft.com/office/powerpoint/2010/main" val="2850515509"/>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0D3D54F-A80B-4378-B5DA-C3E6C2DB377C}" type="slidenum">
              <a:rPr lang="en-US" altLang="en-US" smtClean="0"/>
              <a:pPr fontAlgn="base">
                <a:spcBef>
                  <a:spcPct val="0"/>
                </a:spcBef>
                <a:spcAft>
                  <a:spcPct val="0"/>
                </a:spcAft>
              </a:pPr>
              <a:t>184</a:t>
            </a:fld>
            <a:endParaRPr lang="en-US" altLang="en-US" smtClean="0"/>
          </a:p>
        </p:txBody>
      </p:sp>
      <p:sp>
        <p:nvSpPr>
          <p:cNvPr id="2150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150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pt-BR" sz="1200" b="0" i="0" u="none" strike="noStrike" kern="1200" baseline="0" dirty="0" smtClean="0">
                <a:solidFill>
                  <a:schemeClr val="tx1"/>
                </a:solidFill>
                <a:latin typeface="+mn-lt"/>
                <a:ea typeface="+mn-ea"/>
                <a:cs typeface="+mn-cs"/>
              </a:rPr>
              <a:t>Entre os homens casados, 85% participam sozinhos ou em conjunto com a esposa nas decisões sobre o cuidado de saúde do homem e também sobre compras importantes do agregado familiar. Apenas 3% dos homens não participam em nenhuma destas duas decisões. </a:t>
            </a:r>
            <a:endParaRPr lang="en-US" altLang="en-US" dirty="0" smtClean="0"/>
          </a:p>
        </p:txBody>
      </p:sp>
    </p:spTree>
    <p:extLst>
      <p:ext uri="{BB962C8B-B14F-4D97-AF65-F5344CB8AC3E}">
        <p14:creationId xmlns:p14="http://schemas.microsoft.com/office/powerpoint/2010/main" val="484589896"/>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
        <p:nvSpPr>
          <p:cNvPr id="717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F78FD46-984A-4FC8-871E-613D6027C81E}" type="slidenum">
              <a:rPr lang="en-US" altLang="en-US" smtClean="0"/>
              <a:pPr fontAlgn="base">
                <a:spcBef>
                  <a:spcPct val="0"/>
                </a:spcBef>
                <a:spcAft>
                  <a:spcPct val="0"/>
                </a:spcAft>
              </a:pPr>
              <a:t>185</a:t>
            </a:fld>
            <a:endParaRPr lang="en-US" altLang="en-US" smtClean="0"/>
          </a:p>
        </p:txBody>
      </p:sp>
    </p:spTree>
    <p:extLst>
      <p:ext uri="{BB962C8B-B14F-4D97-AF65-F5344CB8AC3E}">
        <p14:creationId xmlns:p14="http://schemas.microsoft.com/office/powerpoint/2010/main" val="2726804494"/>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6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pt-BR" sz="1200" b="0" i="0" u="none" strike="noStrike" kern="1200" baseline="0" dirty="0" smtClean="0">
                <a:solidFill>
                  <a:schemeClr val="tx1"/>
                </a:solidFill>
                <a:latin typeface="+mn-lt"/>
                <a:ea typeface="+mn-ea"/>
                <a:cs typeface="+mn-cs"/>
              </a:rPr>
              <a:t>Dezassete porcento dos homens e 14% das mulheres de 15-49 anos concordam que se justifica que o marido bata na sua mulher por pelo menos uma das razões seguintes: a mulher queima a comida, discute com o parceiro, sai sem avisar o parceiro, é descuidada com os filhos, ou recusa-se a ter relações sexuais com o parceiro. </a:t>
            </a:r>
          </a:p>
          <a:p>
            <a:r>
              <a:rPr lang="pt-BR" sz="1200" b="0" i="0" u="none" strike="noStrike" kern="1200" baseline="0" dirty="0" smtClean="0">
                <a:solidFill>
                  <a:schemeClr val="tx1"/>
                </a:solidFill>
                <a:latin typeface="+mn-lt"/>
                <a:ea typeface="+mn-ea"/>
                <a:cs typeface="+mn-cs"/>
              </a:rPr>
              <a:t>Para homens, é a situação da mulher que discute com o parceiro que mais justifica-se a agressão física (9%). Para mulheres, a maior percentagem concorda que a agressão física se justifica na situação da mulher que se ausenta de casa sem avisar o parceiro (8%). </a:t>
            </a:r>
            <a:endParaRPr lang="en-US" altLang="en-US" dirty="0" smtClean="0"/>
          </a:p>
        </p:txBody>
      </p:sp>
      <p:sp>
        <p:nvSpPr>
          <p:cNvPr id="2560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97C7FE3-8633-441B-9789-89EAF33183A5}" type="slidenum">
              <a:rPr lang="en-US" altLang="en-US" smtClean="0"/>
              <a:pPr fontAlgn="base">
                <a:spcBef>
                  <a:spcPct val="0"/>
                </a:spcBef>
                <a:spcAft>
                  <a:spcPct val="0"/>
                </a:spcAft>
              </a:pPr>
              <a:t>186</a:t>
            </a:fld>
            <a:endParaRPr lang="en-US" altLang="en-US" smtClean="0"/>
          </a:p>
        </p:txBody>
      </p:sp>
    </p:spTree>
    <p:extLst>
      <p:ext uri="{BB962C8B-B14F-4D97-AF65-F5344CB8AC3E}">
        <p14:creationId xmlns:p14="http://schemas.microsoft.com/office/powerpoint/2010/main" val="147332759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PT" noProof="0" dirty="0" smtClean="0"/>
              <a:t>24%</a:t>
            </a:r>
            <a:r>
              <a:rPr lang="pt-PT" baseline="0" noProof="0" dirty="0" smtClean="0"/>
              <a:t> dos agregados familiares em Moçambique têm electricidade. A electricidade é mais comum nas áreas urbanas (68%) do que nas áreas rurais (5%). </a:t>
            </a:r>
            <a:endParaRPr lang="pt-PT" noProof="0" dirty="0" smtClean="0"/>
          </a:p>
          <a:p>
            <a:endParaRPr lang="pt-PT"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24</a:t>
            </a:fld>
            <a:endParaRPr lang="en-US"/>
          </a:p>
        </p:txBody>
      </p:sp>
    </p:spTree>
    <p:extLst>
      <p:ext uri="{BB962C8B-B14F-4D97-AF65-F5344CB8AC3E}">
        <p14:creationId xmlns:p14="http://schemas.microsoft.com/office/powerpoint/2010/main" val="2745360292"/>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pt-BR" sz="1200" b="0" i="0" u="none" strike="noStrike" kern="1200" baseline="0" dirty="0" smtClean="0">
                <a:solidFill>
                  <a:schemeClr val="tx1"/>
                </a:solidFill>
                <a:latin typeface="+mn-lt"/>
                <a:ea typeface="+mn-ea"/>
                <a:cs typeface="+mn-cs"/>
              </a:rPr>
              <a:t>Um quarto das mulheres de 18-49 anos sofreu violência física em algum momento desde os 15 anos, e 1 em cada 7 mulheres foi vítima de violência física nos 12 meses antes da entrevista. </a:t>
            </a:r>
          </a:p>
          <a:p>
            <a:pPr eaLnBrk="1" hangingPunct="1">
              <a:spcBef>
                <a:spcPct val="0"/>
              </a:spcBef>
            </a:pPr>
            <a:endParaRPr lang="pt-BR" altLang="en-US" sz="1200" b="0" i="0" u="none" strike="noStrike" kern="1200" baseline="0" dirty="0" smtClean="0">
              <a:solidFill>
                <a:schemeClr val="tx1"/>
              </a:solidFill>
              <a:latin typeface="+mn-lt"/>
              <a:ea typeface="+mn-ea"/>
              <a:cs typeface="+mn-cs"/>
            </a:endParaRPr>
          </a:p>
          <a:p>
            <a:pPr eaLnBrk="1" hangingPunct="1">
              <a:spcBef>
                <a:spcPct val="0"/>
              </a:spcBef>
            </a:pPr>
            <a:r>
              <a:rPr lang="pt-BR" sz="1200" b="0" i="0" u="none" strike="noStrike" kern="1200" baseline="0" dirty="0" smtClean="0">
                <a:solidFill>
                  <a:schemeClr val="tx1"/>
                </a:solidFill>
                <a:latin typeface="+mn-lt"/>
                <a:ea typeface="+mn-ea"/>
                <a:cs typeface="+mn-cs"/>
              </a:rPr>
              <a:t>Menos homens de 18-49 anos sofreram violência física em algum momento desde os 15 anos (19%) e nos últimos 12 meses (10%). </a:t>
            </a:r>
            <a:endParaRPr lang="en-US" altLang="en-US" dirty="0" smtClean="0"/>
          </a:p>
        </p:txBody>
      </p:sp>
      <p:sp>
        <p:nvSpPr>
          <p:cNvPr id="2867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16A27E5-17A9-4181-B9AA-35DCE679A6FD}" type="slidenum">
              <a:rPr lang="en-US" altLang="en-US" smtClean="0"/>
              <a:pPr fontAlgn="base">
                <a:spcBef>
                  <a:spcPct val="0"/>
                </a:spcBef>
                <a:spcAft>
                  <a:spcPct val="0"/>
                </a:spcAft>
              </a:pPr>
              <a:t>187</a:t>
            </a:fld>
            <a:endParaRPr lang="en-US" altLang="en-US" smtClean="0"/>
          </a:p>
        </p:txBody>
      </p:sp>
    </p:spTree>
    <p:extLst>
      <p:ext uri="{BB962C8B-B14F-4D97-AF65-F5344CB8AC3E}">
        <p14:creationId xmlns:p14="http://schemas.microsoft.com/office/powerpoint/2010/main" val="2264764672"/>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pt-BR" altLang="en-US" dirty="0" smtClean="0"/>
              <a:t>Entre as mulheres alguma vez casadas e que sofreram violência física desde os 15 anos, quase três quartos delas (55%) relataram que o marido/parceiro actual cometeu a violência. Para as mulheres nunca casadas, o perpetrador mais comum é a pai/padrasto (23%). </a:t>
            </a:r>
            <a:endParaRPr lang="en-US" altLang="en-US" dirty="0" smtClean="0"/>
          </a:p>
        </p:txBody>
      </p:sp>
      <p:sp>
        <p:nvSpPr>
          <p:cNvPr id="3072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628A0C3-F299-48F2-A595-25A2E0772F1E}" type="slidenum">
              <a:rPr lang="en-US" altLang="en-US" smtClean="0"/>
              <a:pPr fontAlgn="base">
                <a:spcBef>
                  <a:spcPct val="0"/>
                </a:spcBef>
                <a:spcAft>
                  <a:spcPct val="0"/>
                </a:spcAft>
              </a:pPr>
              <a:t>188</a:t>
            </a:fld>
            <a:endParaRPr lang="en-US" altLang="en-US" smtClean="0"/>
          </a:p>
        </p:txBody>
      </p:sp>
    </p:spTree>
    <p:extLst>
      <p:ext uri="{BB962C8B-B14F-4D97-AF65-F5344CB8AC3E}">
        <p14:creationId xmlns:p14="http://schemas.microsoft.com/office/powerpoint/2010/main" val="985088350"/>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pt-BR" altLang="en-US" smtClean="0"/>
              <a:t>Oito porcento das mulheres de 15-49 anos sofreram violência sexual em algum momento. Nos 12 meses antes da entrevista, 5% das mulheres sofreram violência sexual.</a:t>
            </a:r>
            <a:endParaRPr lang="en-US" altLang="en-US" smtClean="0"/>
          </a:p>
        </p:txBody>
      </p:sp>
      <p:sp>
        <p:nvSpPr>
          <p:cNvPr id="3277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A880D4-8210-4FAC-AB4E-B1A4E9E82170}" type="slidenum">
              <a:rPr lang="en-US" altLang="en-US" smtClean="0"/>
              <a:pPr fontAlgn="base">
                <a:spcBef>
                  <a:spcPct val="0"/>
                </a:spcBef>
                <a:spcAft>
                  <a:spcPct val="0"/>
                </a:spcAft>
              </a:pPr>
              <a:t>189</a:t>
            </a:fld>
            <a:endParaRPr lang="en-US" altLang="en-US" smtClean="0"/>
          </a:p>
        </p:txBody>
      </p:sp>
    </p:spTree>
    <p:extLst>
      <p:ext uri="{BB962C8B-B14F-4D97-AF65-F5344CB8AC3E}">
        <p14:creationId xmlns:p14="http://schemas.microsoft.com/office/powerpoint/2010/main" val="108607800"/>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dirty="0" smtClean="0"/>
          </a:p>
        </p:txBody>
      </p:sp>
      <p:sp>
        <p:nvSpPr>
          <p:cNvPr id="3482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CE59806-B365-452E-A4D2-440DEF6E3009}" type="slidenum">
              <a:rPr lang="en-US" altLang="en-US" smtClean="0"/>
              <a:pPr fontAlgn="base">
                <a:spcBef>
                  <a:spcPct val="0"/>
                </a:spcBef>
                <a:spcAft>
                  <a:spcPct val="0"/>
                </a:spcAft>
              </a:pPr>
              <a:t>190</a:t>
            </a:fld>
            <a:endParaRPr lang="en-US" altLang="en-US" smtClean="0"/>
          </a:p>
        </p:txBody>
      </p:sp>
    </p:spTree>
    <p:extLst>
      <p:ext uri="{BB962C8B-B14F-4D97-AF65-F5344CB8AC3E}">
        <p14:creationId xmlns:p14="http://schemas.microsoft.com/office/powerpoint/2010/main" val="2047769892"/>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pt-BR" altLang="en-US" dirty="0" smtClean="0"/>
              <a:t>Violência durante a gravidez pode ameaçar não só o bem estar de uma mulher, mas também o seu feto. Quatro porcento das mulheres que em algum momento estiveram grávidas sofreram violência durante a gravidez. </a:t>
            </a:r>
            <a:endParaRPr lang="en-US" altLang="en-US" dirty="0" smtClean="0"/>
          </a:p>
        </p:txBody>
      </p:sp>
      <p:sp>
        <p:nvSpPr>
          <p:cNvPr id="368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1EC00BA-6665-4AE4-AB42-A69A60B8398F}" type="slidenum">
              <a:rPr lang="en-US" altLang="en-US" smtClean="0"/>
              <a:pPr fontAlgn="base">
                <a:spcBef>
                  <a:spcPct val="0"/>
                </a:spcBef>
                <a:spcAft>
                  <a:spcPct val="0"/>
                </a:spcAft>
              </a:pPr>
              <a:t>191</a:t>
            </a:fld>
            <a:endParaRPr lang="en-US" altLang="en-US" smtClean="0"/>
          </a:p>
        </p:txBody>
      </p:sp>
    </p:spTree>
    <p:extLst>
      <p:ext uri="{BB962C8B-B14F-4D97-AF65-F5344CB8AC3E}">
        <p14:creationId xmlns:p14="http://schemas.microsoft.com/office/powerpoint/2010/main" val="3581533172"/>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pt-PT" altLang="en-US" dirty="0" smtClean="0"/>
              <a:t>Mais de um terço das mulheres alguma vez casadas reportam que o seu marido tem ciúmes ou fica zangado se ela fala com outro homem. 12%</a:t>
            </a:r>
            <a:r>
              <a:rPr lang="pt-PT" altLang="en-US" baseline="0" dirty="0" smtClean="0"/>
              <a:t> </a:t>
            </a:r>
            <a:r>
              <a:rPr lang="pt-PT" altLang="en-US" dirty="0" smtClean="0"/>
              <a:t>reportam que o marido desconfia dela na gestão de dinheiro. Mais de metade dizem que ele não exibe nenhum dos comportamentos de controlo, e 14% reportam que ele exibe pelo menos 3. </a:t>
            </a:r>
          </a:p>
          <a:p>
            <a:pPr eaLnBrk="1" hangingPunct="1">
              <a:spcBef>
                <a:spcPct val="0"/>
              </a:spcBef>
            </a:pPr>
            <a:endParaRPr lang="pt-PT" altLang="en-US" dirty="0" smtClean="0"/>
          </a:p>
        </p:txBody>
      </p:sp>
      <p:sp>
        <p:nvSpPr>
          <p:cNvPr id="389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2E99C94-6644-4617-AACC-3D88B1528ED1}" type="slidenum">
              <a:rPr lang="en-US" altLang="en-US" smtClean="0"/>
              <a:pPr fontAlgn="base">
                <a:spcBef>
                  <a:spcPct val="0"/>
                </a:spcBef>
                <a:spcAft>
                  <a:spcPct val="0"/>
                </a:spcAft>
              </a:pPr>
              <a:t>192</a:t>
            </a:fld>
            <a:endParaRPr lang="en-US" altLang="en-US" smtClean="0"/>
          </a:p>
        </p:txBody>
      </p:sp>
    </p:spTree>
    <p:extLst>
      <p:ext uri="{BB962C8B-B14F-4D97-AF65-F5344CB8AC3E}">
        <p14:creationId xmlns:p14="http://schemas.microsoft.com/office/powerpoint/2010/main" val="3564093825"/>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pt-BR" altLang="en-US" dirty="0" smtClean="0"/>
              <a:t>Um terço (24%) das mulheres de 18-49 anos e casadas em algum momento sofreram violência conjugal, quer seja violência física,</a:t>
            </a:r>
            <a:r>
              <a:rPr lang="pt-BR" altLang="en-US" baseline="0" dirty="0" smtClean="0"/>
              <a:t> </a:t>
            </a:r>
            <a:r>
              <a:rPr lang="pt-BR" altLang="en-US" dirty="0" smtClean="0"/>
              <a:t>sexual ou emocional. Um quarto das (24%) mulheres alguma vez casadas sofreram violência conjugal nos 12 meses antes do inquérito. </a:t>
            </a:r>
            <a:endParaRPr lang="en-US" altLang="en-US" dirty="0" smtClean="0"/>
          </a:p>
        </p:txBody>
      </p:sp>
      <p:sp>
        <p:nvSpPr>
          <p:cNvPr id="409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377BE1F-D900-4800-BB03-56FDA1097E50}" type="slidenum">
              <a:rPr lang="en-US" altLang="en-US" smtClean="0"/>
              <a:pPr fontAlgn="base">
                <a:spcBef>
                  <a:spcPct val="0"/>
                </a:spcBef>
                <a:spcAft>
                  <a:spcPct val="0"/>
                </a:spcAft>
              </a:pPr>
              <a:t>193</a:t>
            </a:fld>
            <a:endParaRPr lang="en-US" altLang="en-US" smtClean="0"/>
          </a:p>
        </p:txBody>
      </p:sp>
    </p:spTree>
    <p:extLst>
      <p:ext uri="{BB962C8B-B14F-4D97-AF65-F5344CB8AC3E}">
        <p14:creationId xmlns:p14="http://schemas.microsoft.com/office/powerpoint/2010/main" val="648429353"/>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0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Todos os tipos de violência marital são maior nas mulheres divorciadas/separadas/viúvas. </a:t>
            </a:r>
          </a:p>
        </p:txBody>
      </p:sp>
      <p:sp>
        <p:nvSpPr>
          <p:cNvPr id="4301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32EA41A-2A8F-4372-B062-67AD0A8AE0D0}" type="slidenum">
              <a:rPr lang="en-US" altLang="en-US" smtClean="0"/>
              <a:pPr fontAlgn="base">
                <a:spcBef>
                  <a:spcPct val="0"/>
                </a:spcBef>
                <a:spcAft>
                  <a:spcPct val="0"/>
                </a:spcAft>
              </a:pPr>
              <a:t>194</a:t>
            </a:fld>
            <a:endParaRPr lang="en-US" altLang="en-US" smtClean="0"/>
          </a:p>
        </p:txBody>
      </p:sp>
    </p:spTree>
    <p:extLst>
      <p:ext uri="{BB962C8B-B14F-4D97-AF65-F5344CB8AC3E}">
        <p14:creationId xmlns:p14="http://schemas.microsoft.com/office/powerpoint/2010/main" val="3082077052"/>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
        <p:nvSpPr>
          <p:cNvPr id="450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6AB9C8-6396-4C70-9CFA-CE7F51CB14C8}" type="slidenum">
              <a:rPr lang="en-US" altLang="en-US" smtClean="0"/>
              <a:pPr fontAlgn="base">
                <a:spcBef>
                  <a:spcPct val="0"/>
                </a:spcBef>
                <a:spcAft>
                  <a:spcPct val="0"/>
                </a:spcAft>
              </a:pPr>
              <a:t>195</a:t>
            </a:fld>
            <a:endParaRPr lang="en-US" altLang="en-US" smtClean="0"/>
          </a:p>
        </p:txBody>
      </p:sp>
    </p:spTree>
    <p:extLst>
      <p:ext uri="{BB962C8B-B14F-4D97-AF65-F5344CB8AC3E}">
        <p14:creationId xmlns:p14="http://schemas.microsoft.com/office/powerpoint/2010/main" val="1106418189"/>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06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
        <p:nvSpPr>
          <p:cNvPr id="706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7ED1D9B-5F11-4C34-BE90-DBF587A4DD72}" type="slidenum">
              <a:rPr lang="en-US" altLang="en-US" smtClean="0"/>
              <a:pPr fontAlgn="base">
                <a:spcBef>
                  <a:spcPct val="0"/>
                </a:spcBef>
                <a:spcAft>
                  <a:spcPct val="0"/>
                </a:spcAft>
              </a:pPr>
              <a:t>196</a:t>
            </a:fld>
            <a:endParaRPr lang="en-US" altLang="en-US" smtClean="0"/>
          </a:p>
        </p:txBody>
      </p:sp>
    </p:spTree>
    <p:extLst>
      <p:ext uri="{BB962C8B-B14F-4D97-AF65-F5344CB8AC3E}">
        <p14:creationId xmlns:p14="http://schemas.microsoft.com/office/powerpoint/2010/main" val="393122624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49478" fontAlgn="base">
              <a:spcBef>
                <a:spcPct val="0"/>
              </a:spcBef>
              <a:spcAft>
                <a:spcPct val="0"/>
              </a:spcAft>
              <a:defRPr/>
            </a:pPr>
            <a:r>
              <a:rPr lang="pt-PT" noProof="0" dirty="0" smtClean="0"/>
              <a:t>Em relação aos bens duráveis,</a:t>
            </a:r>
            <a:r>
              <a:rPr lang="pt-PT" baseline="0" noProof="0" dirty="0" smtClean="0"/>
              <a:t> os agregados familiares têm maior posse de telemóveis (57%) que os televisões (25%) e rádios (45%). Quanto aos meios de transporte, os agregados familiares têm mais acesso a bicicletas (34%) e motorizadas (9%). Segundo a área de residência, uma maior proporção de agregados familiares nas áreas urbanas do que nas áreas rurais possuem bens duráveis como telemóvel (80% contra 46%). </a:t>
            </a:r>
            <a:endParaRPr lang="pt-PT"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25</a:t>
            </a:fld>
            <a:endParaRPr lang="en-US"/>
          </a:p>
        </p:txBody>
      </p:sp>
    </p:spTree>
    <p:extLst>
      <p:ext uri="{BB962C8B-B14F-4D97-AF65-F5344CB8AC3E}">
        <p14:creationId xmlns:p14="http://schemas.microsoft.com/office/powerpoint/2010/main" val="383422943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
        <p:nvSpPr>
          <p:cNvPr id="112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C52F8437-29B0-4683-A273-27AF19C494C8}" type="slidenum">
              <a:rPr lang="en-US" altLang="en-US"/>
              <a:pPr>
                <a:spcBef>
                  <a:spcPct val="0"/>
                </a:spcBef>
              </a:pPr>
              <a:t>2</a:t>
            </a:fld>
            <a:endParaRPr lang="en-US" altLang="en-US"/>
          </a:p>
        </p:txBody>
      </p:sp>
    </p:spTree>
    <p:extLst>
      <p:ext uri="{BB962C8B-B14F-4D97-AF65-F5344CB8AC3E}">
        <p14:creationId xmlns:p14="http://schemas.microsoft.com/office/powerpoint/2010/main" val="77705407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26</a:t>
            </a:fld>
            <a:endParaRPr lang="en-US"/>
          </a:p>
        </p:txBody>
      </p:sp>
    </p:spTree>
    <p:extLst>
      <p:ext uri="{BB962C8B-B14F-4D97-AF65-F5344CB8AC3E}">
        <p14:creationId xmlns:p14="http://schemas.microsoft.com/office/powerpoint/2010/main" val="165639577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27</a:t>
            </a:fld>
            <a:endParaRPr lang="en-US"/>
          </a:p>
        </p:txBody>
      </p:sp>
    </p:spTree>
    <p:extLst>
      <p:ext uri="{BB962C8B-B14F-4D97-AF65-F5344CB8AC3E}">
        <p14:creationId xmlns:p14="http://schemas.microsoft.com/office/powerpoint/2010/main" val="95688293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28</a:t>
            </a:fld>
            <a:endParaRPr lang="en-US"/>
          </a:p>
        </p:txBody>
      </p:sp>
    </p:spTree>
    <p:extLst>
      <p:ext uri="{BB962C8B-B14F-4D97-AF65-F5344CB8AC3E}">
        <p14:creationId xmlns:p14="http://schemas.microsoft.com/office/powerpoint/2010/main" val="96167207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pt-BR" dirty="0" smtClean="0"/>
              <a:t>Assim, 10% dos homens e 26% das mulheres não frequentaram a escola, metade dos homens e mulheres têm nível primário e mais de um terço dos homens e quase um quarto das mulheres</a:t>
            </a:r>
            <a:r>
              <a:rPr lang="pt-BR" baseline="0" dirty="0" smtClean="0"/>
              <a:t> </a:t>
            </a:r>
            <a:r>
              <a:rPr lang="pt-BR" dirty="0" smtClean="0"/>
              <a:t>frequentaram o ensino secundário ou superior (36% e 23%, respectivamente). </a:t>
            </a: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29</a:t>
            </a:fld>
            <a:endParaRPr lang="en-US"/>
          </a:p>
        </p:txBody>
      </p:sp>
    </p:spTree>
    <p:extLst>
      <p:ext uri="{BB962C8B-B14F-4D97-AF65-F5344CB8AC3E}">
        <p14:creationId xmlns:p14="http://schemas.microsoft.com/office/powerpoint/2010/main" val="140745699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49478" fontAlgn="base">
              <a:spcBef>
                <a:spcPct val="30000"/>
              </a:spcBef>
              <a:spcAft>
                <a:spcPct val="0"/>
              </a:spcAft>
              <a:defRPr/>
            </a:pPr>
            <a:r>
              <a:rPr lang="pt-PT" noProof="0" dirty="0" smtClean="0"/>
              <a:t>Para mulheres</a:t>
            </a:r>
            <a:r>
              <a:rPr lang="pt-PT" baseline="0" noProof="0" dirty="0" smtClean="0"/>
              <a:t>, a televisão é o meio de comunicação mais acessado. Mais de um quarto das mulheres assistem televisão pelo menos uma vez por semana. Para homens, um terço assiste televisão, e 42% igualmente ouvem radio. 7% dos homens e 3% das mulheres são expostas aos três meios pelo menos uma vez por semana. Dois terços das mulheres e 45% dos homens não têm acesso ao nenhum dos meios de comunicação social. </a:t>
            </a:r>
            <a:endParaRPr lang="pt-PT"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30</a:t>
            </a:fld>
            <a:endParaRPr lang="en-US"/>
          </a:p>
        </p:txBody>
      </p:sp>
    </p:spTree>
    <p:extLst>
      <p:ext uri="{BB962C8B-B14F-4D97-AF65-F5344CB8AC3E}">
        <p14:creationId xmlns:p14="http://schemas.microsoft.com/office/powerpoint/2010/main" val="259720980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noProof="0" dirty="0" err="1" smtClean="0"/>
              <a:t>Quatro</a:t>
            </a:r>
            <a:r>
              <a:rPr lang="en-US" noProof="0" dirty="0" smtClean="0"/>
              <a:t> </a:t>
            </a:r>
            <a:r>
              <a:rPr lang="en-US" noProof="0" dirty="0" err="1" smtClean="0"/>
              <a:t>em</a:t>
            </a:r>
            <a:r>
              <a:rPr lang="en-US" noProof="0" dirty="0" smtClean="0"/>
              <a:t> </a:t>
            </a:r>
            <a:r>
              <a:rPr lang="en-US" noProof="0" dirty="0" err="1" smtClean="0"/>
              <a:t>dez</a:t>
            </a:r>
            <a:r>
              <a:rPr lang="en-US" noProof="0" dirty="0" smtClean="0"/>
              <a:t> </a:t>
            </a:r>
            <a:r>
              <a:rPr lang="en-US" baseline="0" noProof="0" dirty="0" err="1" smtClean="0"/>
              <a:t>mulheres</a:t>
            </a:r>
            <a:r>
              <a:rPr lang="en-US" baseline="0" noProof="0" dirty="0" smtClean="0"/>
              <a:t> </a:t>
            </a:r>
            <a:r>
              <a:rPr lang="en-US" baseline="0" noProof="0" dirty="0" err="1" smtClean="0"/>
              <a:t>estão</a:t>
            </a:r>
            <a:r>
              <a:rPr lang="en-US" baseline="0" noProof="0" dirty="0" smtClean="0"/>
              <a:t> </a:t>
            </a:r>
            <a:r>
              <a:rPr lang="en-US" baseline="0" noProof="0" dirty="0" err="1" smtClean="0"/>
              <a:t>actualmente</a:t>
            </a:r>
            <a:r>
              <a:rPr lang="en-US" baseline="0" noProof="0" dirty="0" smtClean="0"/>
              <a:t> </a:t>
            </a:r>
            <a:r>
              <a:rPr lang="en-US" baseline="0" noProof="0" dirty="0" err="1" smtClean="0"/>
              <a:t>empregadas</a:t>
            </a:r>
            <a:r>
              <a:rPr lang="en-US" baseline="0" noProof="0" dirty="0" smtClean="0"/>
              <a:t>, </a:t>
            </a:r>
            <a:r>
              <a:rPr lang="en-US" baseline="0" noProof="0" dirty="0" err="1" smtClean="0"/>
              <a:t>comparado</a:t>
            </a:r>
            <a:r>
              <a:rPr lang="en-US" baseline="0" noProof="0" dirty="0" smtClean="0"/>
              <a:t> com 69% dos </a:t>
            </a:r>
            <a:r>
              <a:rPr lang="en-US" baseline="0" noProof="0" dirty="0" err="1" smtClean="0"/>
              <a:t>homens</a:t>
            </a:r>
            <a:r>
              <a:rPr lang="en-US" baseline="0" noProof="0" dirty="0" smtClean="0"/>
              <a:t>. </a:t>
            </a:r>
            <a:endParaRPr lang="en-US" noProof="0" dirty="0" smtClean="0"/>
          </a:p>
          <a:p>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31</a:t>
            </a:fld>
            <a:endParaRPr lang="en-US"/>
          </a:p>
        </p:txBody>
      </p:sp>
    </p:spTree>
    <p:extLst>
      <p:ext uri="{BB962C8B-B14F-4D97-AF65-F5344CB8AC3E}">
        <p14:creationId xmlns:p14="http://schemas.microsoft.com/office/powerpoint/2010/main" val="82723921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baseline="0" noProof="0" dirty="0" smtClean="0"/>
              <a:t>A </a:t>
            </a:r>
            <a:r>
              <a:rPr lang="en-US" baseline="0" noProof="0" dirty="0" err="1" smtClean="0"/>
              <a:t>ocupação</a:t>
            </a:r>
            <a:r>
              <a:rPr lang="en-US" baseline="0" noProof="0" dirty="0" smtClean="0"/>
              <a:t> </a:t>
            </a:r>
            <a:r>
              <a:rPr lang="en-US" baseline="0" noProof="0" dirty="0" err="1" smtClean="0"/>
              <a:t>mais</a:t>
            </a:r>
            <a:r>
              <a:rPr lang="en-US" baseline="0" noProof="0" dirty="0" smtClean="0"/>
              <a:t> </a:t>
            </a:r>
            <a:r>
              <a:rPr lang="en-US" baseline="0" noProof="0" dirty="0" err="1" smtClean="0"/>
              <a:t>comun</a:t>
            </a:r>
            <a:r>
              <a:rPr lang="en-US" baseline="0" noProof="0" dirty="0" smtClean="0"/>
              <a:t> </a:t>
            </a:r>
            <a:r>
              <a:rPr lang="en-US" baseline="0" noProof="0" dirty="0" err="1" smtClean="0"/>
              <a:t>nas</a:t>
            </a:r>
            <a:r>
              <a:rPr lang="en-US" baseline="0" noProof="0" dirty="0" smtClean="0"/>
              <a:t> </a:t>
            </a:r>
            <a:r>
              <a:rPr lang="en-US" baseline="0" noProof="0" dirty="0" err="1" smtClean="0"/>
              <a:t>mulheres</a:t>
            </a:r>
            <a:r>
              <a:rPr lang="en-US" baseline="0" noProof="0" dirty="0" smtClean="0"/>
              <a:t> é a </a:t>
            </a:r>
            <a:r>
              <a:rPr lang="en-US" baseline="0" noProof="0" dirty="0" err="1" smtClean="0"/>
              <a:t>agricultura</a:t>
            </a:r>
            <a:r>
              <a:rPr lang="en-US" baseline="0" noProof="0" dirty="0" smtClean="0"/>
              <a:t>. </a:t>
            </a:r>
            <a:r>
              <a:rPr lang="en-US" baseline="0" noProof="0" dirty="0" err="1" smtClean="0"/>
              <a:t>Quase</a:t>
            </a:r>
            <a:r>
              <a:rPr lang="en-US" baseline="0" noProof="0" dirty="0" smtClean="0"/>
              <a:t> </a:t>
            </a:r>
            <a:r>
              <a:rPr lang="en-US" baseline="0" noProof="0" dirty="0" err="1" smtClean="0"/>
              <a:t>metade</a:t>
            </a:r>
            <a:r>
              <a:rPr lang="en-US" baseline="0" noProof="0" dirty="0" smtClean="0"/>
              <a:t> das </a:t>
            </a:r>
            <a:r>
              <a:rPr lang="en-US" baseline="0" noProof="0" dirty="0" err="1" smtClean="0"/>
              <a:t>mulheres</a:t>
            </a:r>
            <a:r>
              <a:rPr lang="en-US" baseline="0" noProof="0" dirty="0" smtClean="0"/>
              <a:t> </a:t>
            </a:r>
            <a:r>
              <a:rPr lang="en-US" baseline="0" noProof="0" dirty="0" err="1" smtClean="0"/>
              <a:t>empregadas</a:t>
            </a:r>
            <a:r>
              <a:rPr lang="en-US" baseline="0" noProof="0" dirty="0" smtClean="0"/>
              <a:t> </a:t>
            </a:r>
            <a:r>
              <a:rPr lang="en-US" baseline="0" noProof="0" dirty="0" err="1" smtClean="0"/>
              <a:t>trabalham</a:t>
            </a:r>
            <a:r>
              <a:rPr lang="en-US" baseline="0" noProof="0" dirty="0" smtClean="0"/>
              <a:t>  </a:t>
            </a:r>
            <a:r>
              <a:rPr lang="en-US" baseline="0" noProof="0" dirty="0" err="1" smtClean="0"/>
              <a:t>nesta</a:t>
            </a:r>
            <a:r>
              <a:rPr lang="en-US" baseline="0" noProof="0" dirty="0" smtClean="0"/>
              <a:t> </a:t>
            </a:r>
            <a:r>
              <a:rPr lang="en-US" baseline="0" noProof="0" dirty="0" err="1" smtClean="0"/>
              <a:t>ocupação</a:t>
            </a:r>
            <a:r>
              <a:rPr lang="en-US" baseline="0" noProof="0" dirty="0" smtClean="0"/>
              <a:t>. </a:t>
            </a:r>
            <a:r>
              <a:rPr lang="en-US" baseline="0" noProof="0" dirty="0" err="1" smtClean="0"/>
              <a:t>Mais</a:t>
            </a:r>
            <a:r>
              <a:rPr lang="en-US" baseline="0" noProof="0" dirty="0" smtClean="0"/>
              <a:t> </a:t>
            </a:r>
            <a:r>
              <a:rPr lang="en-US" baseline="0" noProof="0" dirty="0" err="1" smtClean="0"/>
              <a:t>homens</a:t>
            </a:r>
            <a:r>
              <a:rPr lang="en-US" baseline="0" noProof="0" dirty="0" smtClean="0"/>
              <a:t> </a:t>
            </a:r>
            <a:r>
              <a:rPr lang="en-US" baseline="0" noProof="0" dirty="0" err="1" smtClean="0"/>
              <a:t>trabalham</a:t>
            </a:r>
            <a:r>
              <a:rPr lang="en-US" baseline="0" noProof="0" dirty="0" smtClean="0"/>
              <a:t> </a:t>
            </a:r>
            <a:r>
              <a:rPr lang="en-US" baseline="0" noProof="0" dirty="0" err="1" smtClean="0"/>
              <a:t>em</a:t>
            </a:r>
            <a:r>
              <a:rPr lang="en-US" baseline="0" noProof="0" dirty="0" smtClean="0"/>
              <a:t> </a:t>
            </a:r>
            <a:r>
              <a:rPr lang="en-US" baseline="0" noProof="0" dirty="0" err="1" smtClean="0"/>
              <a:t>agricultura</a:t>
            </a:r>
            <a:r>
              <a:rPr lang="en-US" baseline="0" noProof="0" dirty="0" smtClean="0"/>
              <a:t>, </a:t>
            </a:r>
            <a:r>
              <a:rPr lang="en-US" baseline="0" noProof="0" dirty="0" err="1" smtClean="0"/>
              <a:t>venda</a:t>
            </a:r>
            <a:r>
              <a:rPr lang="en-US" baseline="0" noProof="0" dirty="0" smtClean="0"/>
              <a:t> e </a:t>
            </a:r>
            <a:r>
              <a:rPr lang="en-US" baseline="0" noProof="0" dirty="0" err="1" smtClean="0"/>
              <a:t>serviços</a:t>
            </a:r>
            <a:r>
              <a:rPr lang="en-US" baseline="0" noProof="0" dirty="0" smtClean="0"/>
              <a:t> e </a:t>
            </a:r>
            <a:r>
              <a:rPr lang="en-US" baseline="0" noProof="0" dirty="0" err="1" smtClean="0"/>
              <a:t>mão</a:t>
            </a:r>
            <a:r>
              <a:rPr lang="en-US" baseline="0" noProof="0" dirty="0" smtClean="0"/>
              <a:t> de </a:t>
            </a:r>
            <a:r>
              <a:rPr lang="en-US" baseline="0" noProof="0" dirty="0" err="1" smtClean="0"/>
              <a:t>obra</a:t>
            </a:r>
            <a:r>
              <a:rPr lang="en-US" baseline="0" noProof="0" dirty="0" smtClean="0"/>
              <a:t> </a:t>
            </a:r>
            <a:r>
              <a:rPr lang="en-US" baseline="0" noProof="0" dirty="0" err="1" smtClean="0"/>
              <a:t>especializada</a:t>
            </a:r>
            <a:r>
              <a:rPr lang="en-US" baseline="0" noProof="0" dirty="0" smtClean="0"/>
              <a:t>.  </a:t>
            </a: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32</a:t>
            </a:fld>
            <a:endParaRPr lang="en-US"/>
          </a:p>
        </p:txBody>
      </p:sp>
    </p:spTree>
    <p:extLst>
      <p:ext uri="{BB962C8B-B14F-4D97-AF65-F5344CB8AC3E}">
        <p14:creationId xmlns:p14="http://schemas.microsoft.com/office/powerpoint/2010/main" val="78057357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33</a:t>
            </a:fld>
            <a:endParaRPr lang="en-US"/>
          </a:p>
        </p:txBody>
      </p:sp>
    </p:spTree>
    <p:extLst>
      <p:ext uri="{BB962C8B-B14F-4D97-AF65-F5344CB8AC3E}">
        <p14:creationId xmlns:p14="http://schemas.microsoft.com/office/powerpoint/2010/main" val="263849046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34</a:t>
            </a:fld>
            <a:endParaRPr lang="en-US"/>
          </a:p>
        </p:txBody>
      </p:sp>
    </p:spTree>
    <p:extLst>
      <p:ext uri="{BB962C8B-B14F-4D97-AF65-F5344CB8AC3E}">
        <p14:creationId xmlns:p14="http://schemas.microsoft.com/office/powerpoint/2010/main" val="313702677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35</a:t>
            </a:fld>
            <a:endParaRPr lang="en-US"/>
          </a:p>
        </p:txBody>
      </p:sp>
    </p:spTree>
    <p:extLst>
      <p:ext uri="{BB962C8B-B14F-4D97-AF65-F5344CB8AC3E}">
        <p14:creationId xmlns:p14="http://schemas.microsoft.com/office/powerpoint/2010/main" val="429293872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FCFBEB1-B9C4-4E94-AFFC-C2245E9400D5}" type="slidenum">
              <a:rPr lang="en-US" smtClean="0"/>
              <a:t>3</a:t>
            </a:fld>
            <a:endParaRPr lang="en-US"/>
          </a:p>
        </p:txBody>
      </p:sp>
    </p:spTree>
    <p:extLst>
      <p:ext uri="{BB962C8B-B14F-4D97-AF65-F5344CB8AC3E}">
        <p14:creationId xmlns:p14="http://schemas.microsoft.com/office/powerpoint/2010/main" val="227436844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dirty="0" smtClean="0"/>
              <a:t>A taxa global de fecundidade em Moçambique é de 5,3, sendo mais elevada na área rural (6,1) do que na área urbana (3,6).</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36</a:t>
            </a:fld>
            <a:endParaRPr lang="en-US"/>
          </a:p>
        </p:txBody>
      </p:sp>
    </p:spTree>
    <p:extLst>
      <p:ext uri="{BB962C8B-B14F-4D97-AF65-F5344CB8AC3E}">
        <p14:creationId xmlns:p14="http://schemas.microsoft.com/office/powerpoint/2010/main" val="206183736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a:t>
            </a:r>
            <a:r>
              <a:rPr lang="en-US" baseline="0" dirty="0" smtClean="0"/>
              <a:t> </a:t>
            </a:r>
            <a:r>
              <a:rPr lang="en-US" baseline="0" dirty="0" err="1" smtClean="0"/>
              <a:t>fecundidade</a:t>
            </a:r>
            <a:r>
              <a:rPr lang="en-US" baseline="0" dirty="0" smtClean="0"/>
              <a:t> </a:t>
            </a:r>
            <a:r>
              <a:rPr lang="en-US" baseline="0" dirty="0" err="1" smtClean="0"/>
              <a:t>diminui</a:t>
            </a:r>
            <a:r>
              <a:rPr lang="en-US" baseline="0" dirty="0" smtClean="0"/>
              <a:t> </a:t>
            </a:r>
            <a:r>
              <a:rPr lang="en-US" baseline="0" dirty="0" err="1" smtClean="0"/>
              <a:t>consoante</a:t>
            </a:r>
            <a:r>
              <a:rPr lang="en-US" baseline="0" dirty="0" smtClean="0"/>
              <a:t> o </a:t>
            </a:r>
            <a:r>
              <a:rPr lang="en-US" baseline="0" dirty="0" err="1" smtClean="0"/>
              <a:t>nível</a:t>
            </a:r>
            <a:r>
              <a:rPr lang="en-US" baseline="0" dirty="0" smtClean="0"/>
              <a:t> de </a:t>
            </a:r>
            <a:r>
              <a:rPr lang="en-US" baseline="0" dirty="0" err="1" smtClean="0"/>
              <a:t>escolaridade</a:t>
            </a:r>
            <a:r>
              <a:rPr lang="en-US" baseline="0" dirty="0" smtClean="0"/>
              <a:t>, de 5,9 </a:t>
            </a:r>
            <a:r>
              <a:rPr lang="en-US" baseline="0" dirty="0" err="1" smtClean="0"/>
              <a:t>filhos</a:t>
            </a:r>
            <a:r>
              <a:rPr lang="en-US" baseline="0" dirty="0" smtClean="0"/>
              <a:t> </a:t>
            </a:r>
            <a:r>
              <a:rPr lang="en-US" baseline="0" dirty="0" err="1" smtClean="0"/>
              <a:t>por</a:t>
            </a:r>
            <a:r>
              <a:rPr lang="en-US" baseline="0" dirty="0" smtClean="0"/>
              <a:t> </a:t>
            </a:r>
            <a:r>
              <a:rPr lang="en-US" baseline="0" dirty="0" err="1" smtClean="0"/>
              <a:t>mulher</a:t>
            </a:r>
            <a:r>
              <a:rPr lang="en-US" baseline="0" dirty="0" smtClean="0"/>
              <a:t> </a:t>
            </a:r>
            <a:r>
              <a:rPr lang="en-US" baseline="0" dirty="0" err="1" smtClean="0"/>
              <a:t>nas</a:t>
            </a:r>
            <a:r>
              <a:rPr lang="en-US" baseline="0" dirty="0" smtClean="0"/>
              <a:t> </a:t>
            </a:r>
            <a:r>
              <a:rPr lang="en-US" baseline="0" dirty="0" err="1" smtClean="0"/>
              <a:t>mulheres</a:t>
            </a:r>
            <a:r>
              <a:rPr lang="en-US" baseline="0" dirty="0" smtClean="0"/>
              <a:t> </a:t>
            </a:r>
            <a:r>
              <a:rPr lang="en-US" baseline="0" dirty="0" err="1" smtClean="0"/>
              <a:t>sem</a:t>
            </a:r>
            <a:r>
              <a:rPr lang="en-US" baseline="0" dirty="0" smtClean="0"/>
              <a:t> </a:t>
            </a:r>
            <a:r>
              <a:rPr lang="en-US" baseline="0" dirty="0" err="1" smtClean="0"/>
              <a:t>nenhum</a:t>
            </a:r>
            <a:r>
              <a:rPr lang="en-US" baseline="0" dirty="0" smtClean="0"/>
              <a:t> </a:t>
            </a:r>
            <a:r>
              <a:rPr lang="en-US" baseline="0" dirty="0" err="1" smtClean="0"/>
              <a:t>ensino</a:t>
            </a:r>
            <a:r>
              <a:rPr lang="en-US" baseline="0" dirty="0" smtClean="0"/>
              <a:t> a 3,2 </a:t>
            </a:r>
            <a:r>
              <a:rPr lang="en-US" baseline="0" dirty="0" err="1" smtClean="0"/>
              <a:t>filhos</a:t>
            </a:r>
            <a:r>
              <a:rPr lang="en-US" baseline="0" dirty="0" smtClean="0"/>
              <a:t> </a:t>
            </a:r>
            <a:r>
              <a:rPr lang="en-US" baseline="0" dirty="0" err="1" smtClean="0"/>
              <a:t>por</a:t>
            </a:r>
            <a:r>
              <a:rPr lang="en-US" baseline="0" dirty="0" smtClean="0"/>
              <a:t> </a:t>
            </a:r>
            <a:r>
              <a:rPr lang="en-US" baseline="0" dirty="0" err="1" smtClean="0"/>
              <a:t>mulher</a:t>
            </a:r>
            <a:r>
              <a:rPr lang="en-US" baseline="0" dirty="0" smtClean="0"/>
              <a:t> com </a:t>
            </a:r>
            <a:r>
              <a:rPr lang="en-US" baseline="0" dirty="0" err="1" smtClean="0"/>
              <a:t>escolaridade</a:t>
            </a:r>
            <a:r>
              <a:rPr lang="en-US" baseline="0" dirty="0" smtClean="0"/>
              <a:t> </a:t>
            </a:r>
            <a:r>
              <a:rPr lang="en-US" baseline="0" dirty="0" err="1" smtClean="0"/>
              <a:t>secundário</a:t>
            </a:r>
            <a:r>
              <a:rPr lang="en-US" baseline="0" dirty="0" smtClean="0"/>
              <a:t> </a:t>
            </a:r>
            <a:r>
              <a:rPr lang="en-US" baseline="0" dirty="0" err="1" smtClean="0"/>
              <a:t>ou</a:t>
            </a:r>
            <a:r>
              <a:rPr lang="en-US" baseline="0" dirty="0" smtClean="0"/>
              <a:t> superior. </a:t>
            </a:r>
            <a:endParaRPr lang="en-US" dirty="0" smtClean="0"/>
          </a:p>
          <a:p>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37</a:t>
            </a:fld>
            <a:endParaRPr lang="en-US"/>
          </a:p>
        </p:txBody>
      </p:sp>
    </p:spTree>
    <p:extLst>
      <p:ext uri="{BB962C8B-B14F-4D97-AF65-F5344CB8AC3E}">
        <p14:creationId xmlns:p14="http://schemas.microsoft.com/office/powerpoint/2010/main" val="205955427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sz="1200" b="0" i="0" u="none" strike="noStrike" kern="1200" baseline="0" dirty="0" smtClean="0">
                <a:solidFill>
                  <a:schemeClr val="tx1"/>
                </a:solidFill>
                <a:latin typeface="+mn-lt"/>
                <a:ea typeface="+mn-ea"/>
                <a:cs typeface="+mn-cs"/>
              </a:rPr>
              <a:t>As mulheres nos três quintis mais baixos têm a fecundidade maior. A fecundidade varia de 6,6 filhos por mulher no segundo quintil a 3,1 filhos por mulheras mulheres no quintil mais elevado. </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38</a:t>
            </a:fld>
            <a:endParaRPr lang="en-US"/>
          </a:p>
        </p:txBody>
      </p:sp>
    </p:spTree>
    <p:extLst>
      <p:ext uri="{BB962C8B-B14F-4D97-AF65-F5344CB8AC3E}">
        <p14:creationId xmlns:p14="http://schemas.microsoft.com/office/powerpoint/2010/main" val="390455500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dirty="0" err="1" smtClean="0"/>
              <a:t>Por</a:t>
            </a:r>
            <a:r>
              <a:rPr lang="en-US" dirty="0" smtClean="0"/>
              <a:t> </a:t>
            </a:r>
            <a:r>
              <a:rPr lang="en-US" dirty="0" err="1" smtClean="0"/>
              <a:t>província</a:t>
            </a:r>
            <a:r>
              <a:rPr lang="en-US" dirty="0" smtClean="0"/>
              <a:t>, a TGF</a:t>
            </a:r>
            <a:r>
              <a:rPr lang="en-US" baseline="0" dirty="0" smtClean="0"/>
              <a:t> é </a:t>
            </a:r>
            <a:r>
              <a:rPr lang="en-US" baseline="0" dirty="0" err="1" smtClean="0"/>
              <a:t>menor</a:t>
            </a:r>
            <a:r>
              <a:rPr lang="en-US" baseline="0" dirty="0" smtClean="0"/>
              <a:t> </a:t>
            </a:r>
            <a:r>
              <a:rPr lang="en-US" baseline="0" dirty="0" err="1" smtClean="0"/>
              <a:t>em</a:t>
            </a:r>
            <a:r>
              <a:rPr lang="en-US" baseline="0" dirty="0" smtClean="0"/>
              <a:t> Maputo </a:t>
            </a:r>
            <a:r>
              <a:rPr lang="en-US" baseline="0" dirty="0" err="1" smtClean="0"/>
              <a:t>Cidade</a:t>
            </a:r>
            <a:r>
              <a:rPr lang="en-US" baseline="0" dirty="0" smtClean="0"/>
              <a:t> (2,5 </a:t>
            </a:r>
            <a:r>
              <a:rPr lang="en-US" baseline="0" dirty="0" err="1" smtClean="0"/>
              <a:t>filhos</a:t>
            </a:r>
            <a:r>
              <a:rPr lang="en-US" baseline="0" dirty="0" smtClean="0"/>
              <a:t> </a:t>
            </a:r>
            <a:r>
              <a:rPr lang="en-US" baseline="0" dirty="0" err="1" smtClean="0"/>
              <a:t>por</a:t>
            </a:r>
            <a:r>
              <a:rPr lang="en-US" baseline="0" dirty="0" smtClean="0"/>
              <a:t> </a:t>
            </a:r>
            <a:r>
              <a:rPr lang="en-US" baseline="0" dirty="0" err="1" smtClean="0"/>
              <a:t>mulher</a:t>
            </a:r>
            <a:r>
              <a:rPr lang="en-US" baseline="0" dirty="0" smtClean="0"/>
              <a:t>) e </a:t>
            </a:r>
            <a:r>
              <a:rPr lang="en-US" baseline="0" dirty="0" err="1" smtClean="0"/>
              <a:t>maior</a:t>
            </a:r>
            <a:r>
              <a:rPr lang="en-US" baseline="0" dirty="0" smtClean="0"/>
              <a:t> </a:t>
            </a:r>
            <a:r>
              <a:rPr lang="en-US" baseline="0" dirty="0" err="1" smtClean="0"/>
              <a:t>em</a:t>
            </a:r>
            <a:r>
              <a:rPr lang="en-US" baseline="0" dirty="0" smtClean="0"/>
              <a:t> </a:t>
            </a:r>
            <a:r>
              <a:rPr lang="en-US" baseline="0" dirty="0" err="1" smtClean="0"/>
              <a:t>Niassa</a:t>
            </a:r>
            <a:r>
              <a:rPr lang="en-US" baseline="0" dirty="0" smtClean="0"/>
              <a:t> (6,6 </a:t>
            </a:r>
            <a:r>
              <a:rPr lang="en-US" baseline="0" dirty="0" err="1" smtClean="0"/>
              <a:t>filhos</a:t>
            </a:r>
            <a:r>
              <a:rPr lang="en-US" baseline="0" dirty="0" smtClean="0"/>
              <a:t> </a:t>
            </a:r>
            <a:r>
              <a:rPr lang="en-US" baseline="0" dirty="0" err="1" smtClean="0"/>
              <a:t>por</a:t>
            </a:r>
            <a:r>
              <a:rPr lang="en-US" baseline="0" dirty="0" smtClean="0"/>
              <a:t> </a:t>
            </a:r>
            <a:r>
              <a:rPr lang="en-US" baseline="0" dirty="0" err="1" smtClean="0"/>
              <a:t>mulher</a:t>
            </a:r>
            <a:r>
              <a:rPr lang="en-US" baseline="0" dirty="0" smtClean="0"/>
              <a:t>).</a:t>
            </a:r>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7FCFBEB1-B9C4-4E94-AFFC-C2245E9400D5}" type="slidenum">
              <a:rPr lang="en-US" smtClean="0"/>
              <a:t>39</a:t>
            </a:fld>
            <a:endParaRPr lang="en-US"/>
          </a:p>
        </p:txBody>
      </p:sp>
    </p:spTree>
    <p:extLst>
      <p:ext uri="{BB962C8B-B14F-4D97-AF65-F5344CB8AC3E}">
        <p14:creationId xmlns:p14="http://schemas.microsoft.com/office/powerpoint/2010/main" val="207736393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sz="1200" b="0" i="0" u="none" strike="noStrike" kern="1200" baseline="0" dirty="0" smtClean="0">
                <a:solidFill>
                  <a:schemeClr val="tx1"/>
                </a:solidFill>
                <a:latin typeface="+mn-lt"/>
                <a:ea typeface="+mn-ea"/>
                <a:cs typeface="+mn-cs"/>
              </a:rPr>
              <a:t>A taxa de fecundidade decresceu de o seu pico de 5,9 filhos por mulher em 2011, mas não tem mudado muito desde 1997.</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40</a:t>
            </a:fld>
            <a:endParaRPr lang="en-US"/>
          </a:p>
        </p:txBody>
      </p:sp>
    </p:spTree>
    <p:extLst>
      <p:ext uri="{BB962C8B-B14F-4D97-AF65-F5344CB8AC3E}">
        <p14:creationId xmlns:p14="http://schemas.microsoft.com/office/powerpoint/2010/main" val="181831842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fontAlgn="base">
              <a:spcBef>
                <a:spcPct val="0"/>
              </a:spcBef>
              <a:spcAft>
                <a:spcPct val="0"/>
              </a:spcAft>
              <a:defRPr/>
            </a:pPr>
            <a:r>
              <a:rPr lang="pt-PT" noProof="0" dirty="0" smtClean="0"/>
              <a:t>A</a:t>
            </a:r>
            <a:r>
              <a:rPr lang="pt-PT" baseline="0" noProof="0" dirty="0" smtClean="0"/>
              <a:t> taxa global de fecundidade </a:t>
            </a:r>
            <a:r>
              <a:rPr lang="pt-PT" baseline="0" noProof="0" smtClean="0"/>
              <a:t>em Moçambique </a:t>
            </a:r>
            <a:r>
              <a:rPr lang="pt-PT" baseline="0" noProof="0" dirty="0" smtClean="0"/>
              <a:t>é relativamente elevada em comparação com países vizinhos.</a:t>
            </a:r>
            <a:endParaRPr lang="pt-PT"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41</a:t>
            </a:fld>
            <a:endParaRPr lang="en-US"/>
          </a:p>
        </p:txBody>
      </p:sp>
    </p:spTree>
    <p:extLst>
      <p:ext uri="{BB962C8B-B14F-4D97-AF65-F5344CB8AC3E}">
        <p14:creationId xmlns:p14="http://schemas.microsoft.com/office/powerpoint/2010/main" val="359262504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42</a:t>
            </a:fld>
            <a:endParaRPr lang="en-US"/>
          </a:p>
        </p:txBody>
      </p:sp>
    </p:spTree>
    <p:extLst>
      <p:ext uri="{BB962C8B-B14F-4D97-AF65-F5344CB8AC3E}">
        <p14:creationId xmlns:p14="http://schemas.microsoft.com/office/powerpoint/2010/main" val="39757765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pt-BR" sz="1200" b="0" i="0" u="none" strike="noStrike" kern="1200" baseline="0" dirty="0" smtClean="0">
                <a:solidFill>
                  <a:schemeClr val="tx1"/>
                </a:solidFill>
                <a:latin typeface="+mn-lt"/>
                <a:ea typeface="+mn-ea"/>
                <a:cs typeface="+mn-cs"/>
              </a:rPr>
              <a:t>Manter um intervalo de 36 meses entre nascimentos reduz o risco de morte infantil. Em Moçambique, o intervalo mediano entre nascimentos é de 31,9 meses. Metade dos nascimentos ocorrem antes de 31,9 meses após o nascimento anterior, e os restos ocorrem após de 31,9 meses. </a:t>
            </a:r>
          </a:p>
        </p:txBody>
      </p:sp>
      <p:sp>
        <p:nvSpPr>
          <p:cNvPr id="4" name="Slide Number Placeholder 3"/>
          <p:cNvSpPr>
            <a:spLocks noGrp="1"/>
          </p:cNvSpPr>
          <p:nvPr>
            <p:ph type="sldNum" sz="quarter" idx="10"/>
          </p:nvPr>
        </p:nvSpPr>
        <p:spPr/>
        <p:txBody>
          <a:bodyPr/>
          <a:lstStyle/>
          <a:p>
            <a:fld id="{B795166F-4D5C-4128-A33C-FB807F38BEB0}" type="slidenum">
              <a:rPr lang="en-US" smtClean="0"/>
              <a:t>43</a:t>
            </a:fld>
            <a:endParaRPr lang="en-US"/>
          </a:p>
        </p:txBody>
      </p:sp>
    </p:spTree>
    <p:extLst>
      <p:ext uri="{BB962C8B-B14F-4D97-AF65-F5344CB8AC3E}">
        <p14:creationId xmlns:p14="http://schemas.microsoft.com/office/powerpoint/2010/main" val="359591434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PT" dirty="0" smtClean="0">
                <a:solidFill>
                  <a:schemeClr val="bg1"/>
                </a:solidFill>
              </a:rPr>
              <a:t>19% de nascimentos ocorrem menos de 24 meses após o nascimento anterior, o que representa o maior risco</a:t>
            </a:r>
            <a:r>
              <a:rPr lang="pt-PT" baseline="0" dirty="0" smtClean="0">
                <a:solidFill>
                  <a:schemeClr val="bg1"/>
                </a:solidFill>
              </a:rPr>
              <a:t> para a saúde da mãe e criança. </a:t>
            </a:r>
            <a:endParaRPr lang="en-US" b="1" dirty="0">
              <a:solidFill>
                <a:srgbClr val="FF0000"/>
              </a:solidFill>
            </a:endParaRPr>
          </a:p>
        </p:txBody>
      </p:sp>
      <p:sp>
        <p:nvSpPr>
          <p:cNvPr id="4" name="Slide Number Placeholder 3"/>
          <p:cNvSpPr>
            <a:spLocks noGrp="1"/>
          </p:cNvSpPr>
          <p:nvPr>
            <p:ph type="sldNum" sz="quarter" idx="10"/>
          </p:nvPr>
        </p:nvSpPr>
        <p:spPr/>
        <p:txBody>
          <a:bodyPr/>
          <a:lstStyle/>
          <a:p>
            <a:fld id="{B795166F-4D5C-4128-A33C-FB807F38BEB0}" type="slidenum">
              <a:rPr lang="en-US" smtClean="0"/>
              <a:t>44</a:t>
            </a:fld>
            <a:endParaRPr lang="en-US"/>
          </a:p>
        </p:txBody>
      </p:sp>
    </p:spTree>
    <p:extLst>
      <p:ext uri="{BB962C8B-B14F-4D97-AF65-F5344CB8AC3E}">
        <p14:creationId xmlns:p14="http://schemas.microsoft.com/office/powerpoint/2010/main" val="298934639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pt-BR" sz="1200" b="0" i="0" u="none" strike="noStrike" kern="1200" baseline="0" dirty="0" smtClean="0">
                <a:solidFill>
                  <a:schemeClr val="tx1"/>
                </a:solidFill>
                <a:latin typeface="+mn-lt"/>
                <a:ea typeface="+mn-ea"/>
                <a:cs typeface="+mn-cs"/>
              </a:rPr>
              <a:t>Quase metade das mulheres de 15-19 anos já iniciaram a vida reprodutiva.</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45</a:t>
            </a:fld>
            <a:endParaRPr lang="en-US"/>
          </a:p>
        </p:txBody>
      </p:sp>
    </p:spTree>
    <p:extLst>
      <p:ext uri="{BB962C8B-B14F-4D97-AF65-F5344CB8AC3E}">
        <p14:creationId xmlns:p14="http://schemas.microsoft.com/office/powerpoint/2010/main" val="28531084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
        <p:nvSpPr>
          <p:cNvPr id="153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321EBD08-A755-4A43-ABB9-F2015B666D0F}" type="slidenum">
              <a:rPr lang="en-US" altLang="en-US"/>
              <a:pPr>
                <a:spcBef>
                  <a:spcPct val="0"/>
                </a:spcBef>
              </a:pPr>
              <a:t>4</a:t>
            </a:fld>
            <a:endParaRPr lang="en-US" altLang="en-US"/>
          </a:p>
        </p:txBody>
      </p:sp>
    </p:spTree>
    <p:extLst>
      <p:ext uri="{BB962C8B-B14F-4D97-AF65-F5344CB8AC3E}">
        <p14:creationId xmlns:p14="http://schemas.microsoft.com/office/powerpoint/2010/main" val="313460536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sz="1200" b="0" i="0" u="none" strike="noStrike" kern="1200" baseline="0" dirty="0" smtClean="0">
                <a:solidFill>
                  <a:schemeClr val="tx1"/>
                </a:solidFill>
                <a:latin typeface="+mn-lt"/>
                <a:ea typeface="+mn-ea"/>
                <a:cs typeface="+mn-cs"/>
              </a:rPr>
              <a:t>A fecundidade precoce é maior nas áreas rurais do que nas áreas urbanas.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46</a:t>
            </a:fld>
            <a:endParaRPr lang="en-US"/>
          </a:p>
        </p:txBody>
      </p:sp>
    </p:spTree>
    <p:extLst>
      <p:ext uri="{BB962C8B-B14F-4D97-AF65-F5344CB8AC3E}">
        <p14:creationId xmlns:p14="http://schemas.microsoft.com/office/powerpoint/2010/main" val="58023331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sz="1200" b="0" i="0" u="none" strike="noStrike" kern="1200" baseline="0" dirty="0" smtClean="0">
                <a:solidFill>
                  <a:schemeClr val="tx1"/>
                </a:solidFill>
                <a:latin typeface="+mn-lt"/>
                <a:ea typeface="+mn-ea"/>
                <a:cs typeface="+mn-cs"/>
              </a:rPr>
              <a:t>A gravidez e maternidade na adolescência é duas vezes maior nas mulheres adolescentes sem nenhum nível de escolaridade (64%) do que nas com nível escolaridade secundário ou superior (31%).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47</a:t>
            </a:fld>
            <a:endParaRPr lang="en-US"/>
          </a:p>
        </p:txBody>
      </p:sp>
    </p:spTree>
    <p:extLst>
      <p:ext uri="{BB962C8B-B14F-4D97-AF65-F5344CB8AC3E}">
        <p14:creationId xmlns:p14="http://schemas.microsoft.com/office/powerpoint/2010/main" val="389100779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PT" noProof="0" dirty="0" smtClean="0"/>
              <a:t>A</a:t>
            </a:r>
            <a:r>
              <a:rPr lang="pt-PT" baseline="0" noProof="0" dirty="0" smtClean="0"/>
              <a:t> fecundidade na adolescência aumentou de 2011 a 2015. </a:t>
            </a:r>
            <a:endParaRPr lang="pt-PT" noProof="0" dirty="0"/>
          </a:p>
        </p:txBody>
      </p:sp>
      <p:sp>
        <p:nvSpPr>
          <p:cNvPr id="4" name="Slide Number Placeholder 3"/>
          <p:cNvSpPr>
            <a:spLocks noGrp="1"/>
          </p:cNvSpPr>
          <p:nvPr>
            <p:ph type="sldNum" sz="quarter" idx="10"/>
          </p:nvPr>
        </p:nvSpPr>
        <p:spPr/>
        <p:txBody>
          <a:bodyPr/>
          <a:lstStyle/>
          <a:p>
            <a:fld id="{B795166F-4D5C-4128-A33C-FB807F38BEB0}" type="slidenum">
              <a:rPr lang="en-US" smtClean="0"/>
              <a:t>48</a:t>
            </a:fld>
            <a:endParaRPr lang="en-US"/>
          </a:p>
        </p:txBody>
      </p:sp>
    </p:spTree>
    <p:extLst>
      <p:ext uri="{BB962C8B-B14F-4D97-AF65-F5344CB8AC3E}">
        <p14:creationId xmlns:p14="http://schemas.microsoft.com/office/powerpoint/2010/main" val="336423742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pt-PT" noProof="0" dirty="0" smtClean="0"/>
              <a:t>No</a:t>
            </a:r>
            <a:r>
              <a:rPr lang="pt-PT" baseline="0" noProof="0" dirty="0" smtClean="0"/>
              <a:t> IMASIDA, “</a:t>
            </a:r>
            <a:r>
              <a:rPr lang="pt-PT" baseline="0" noProof="0" dirty="0" err="1" smtClean="0"/>
              <a:t>actualmente</a:t>
            </a:r>
            <a:r>
              <a:rPr lang="pt-PT" baseline="0" noProof="0" dirty="0" smtClean="0"/>
              <a:t> casado” refere a homens e mulheres casados ou que vivem com o parceiro em união de facto. 30% dos homens e 37% das mulheres estão </a:t>
            </a:r>
            <a:r>
              <a:rPr lang="pt-PT" baseline="0" noProof="0" dirty="0" err="1" smtClean="0"/>
              <a:t>actualmente</a:t>
            </a:r>
            <a:r>
              <a:rPr lang="pt-PT" baseline="0" noProof="0" dirty="0" smtClean="0"/>
              <a:t> casados segundo esta definição. </a:t>
            </a:r>
            <a:endParaRPr lang="pt-PT" noProof="0" dirty="0" smtClean="0"/>
          </a:p>
          <a:p>
            <a:endParaRPr lang="pt-PT" noProof="0" dirty="0"/>
          </a:p>
        </p:txBody>
      </p:sp>
      <p:sp>
        <p:nvSpPr>
          <p:cNvPr id="4" name="Slide Number Placeholder 3"/>
          <p:cNvSpPr>
            <a:spLocks noGrp="1"/>
          </p:cNvSpPr>
          <p:nvPr>
            <p:ph type="sldNum" sz="quarter" idx="10"/>
          </p:nvPr>
        </p:nvSpPr>
        <p:spPr/>
        <p:txBody>
          <a:bodyPr/>
          <a:lstStyle/>
          <a:p>
            <a:fld id="{B795166F-4D5C-4128-A33C-FB807F38BEB0}" type="slidenum">
              <a:rPr lang="en-US" smtClean="0"/>
              <a:t>49</a:t>
            </a:fld>
            <a:endParaRPr lang="en-US"/>
          </a:p>
        </p:txBody>
      </p:sp>
    </p:spTree>
    <p:extLst>
      <p:ext uri="{BB962C8B-B14F-4D97-AF65-F5344CB8AC3E}">
        <p14:creationId xmlns:p14="http://schemas.microsoft.com/office/powerpoint/2010/main" val="321512956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sz="1200" b="0" i="0" u="none" strike="noStrike" kern="1200" baseline="0" dirty="0" smtClean="0">
                <a:solidFill>
                  <a:schemeClr val="tx1"/>
                </a:solidFill>
                <a:latin typeface="+mn-lt"/>
                <a:ea typeface="+mn-ea"/>
                <a:cs typeface="+mn-cs"/>
              </a:rPr>
              <a:t>17% das mulheres de 15-49 anos encontram-se em uniões poligâmicas, com pelo menos uma co-esposa. No entanto, 8% dos homens têm mais de uma esposa.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50</a:t>
            </a:fld>
            <a:endParaRPr lang="en-US"/>
          </a:p>
        </p:txBody>
      </p:sp>
    </p:spTree>
    <p:extLst>
      <p:ext uri="{BB962C8B-B14F-4D97-AF65-F5344CB8AC3E}">
        <p14:creationId xmlns:p14="http://schemas.microsoft.com/office/powerpoint/2010/main" val="349507085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sz="1200" b="0" i="0" u="none" strike="noStrike" kern="1200" baseline="0" dirty="0" smtClean="0">
                <a:solidFill>
                  <a:schemeClr val="tx1"/>
                </a:solidFill>
                <a:latin typeface="+mn-lt"/>
                <a:ea typeface="+mn-ea"/>
                <a:cs typeface="+mn-cs"/>
              </a:rPr>
              <a:t>as mulheres tendem a ter a primeira relação sexual um pouco mais cedo que os homens. A idade mediana na primeira relação sexual para os homens e as mulheres de 25-59 anos é de 17,7 e 16,9 anos, respectivamente. As mulheres casam aproximadamente um ano e meio depois da primeira relação sexual, numa idade mediana de 18,3 anos. Os homens casam aos 22,1 anos.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51</a:t>
            </a:fld>
            <a:endParaRPr lang="en-US"/>
          </a:p>
        </p:txBody>
      </p:sp>
    </p:spTree>
    <p:extLst>
      <p:ext uri="{BB962C8B-B14F-4D97-AF65-F5344CB8AC3E}">
        <p14:creationId xmlns:p14="http://schemas.microsoft.com/office/powerpoint/2010/main" val="238382527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sz="1200" b="0" i="0" u="none" strike="noStrike" kern="1200" baseline="0" dirty="0" smtClean="0">
                <a:solidFill>
                  <a:schemeClr val="tx1"/>
                </a:solidFill>
                <a:latin typeface="+mn-lt"/>
                <a:ea typeface="+mn-ea"/>
                <a:cs typeface="+mn-cs"/>
              </a:rPr>
              <a:t>Quase um quarto de mulheres e homens iniciam a actividade sexual antes dos 15 anos, e dois terços iniciam antes dos 18 anos. </a:t>
            </a:r>
          </a:p>
        </p:txBody>
      </p:sp>
      <p:sp>
        <p:nvSpPr>
          <p:cNvPr id="4" name="Slide Number Placeholder 3"/>
          <p:cNvSpPr>
            <a:spLocks noGrp="1"/>
          </p:cNvSpPr>
          <p:nvPr>
            <p:ph type="sldNum" sz="quarter" idx="10"/>
          </p:nvPr>
        </p:nvSpPr>
        <p:spPr/>
        <p:txBody>
          <a:bodyPr/>
          <a:lstStyle/>
          <a:p>
            <a:fld id="{B795166F-4D5C-4128-A33C-FB807F38BEB0}" type="slidenum">
              <a:rPr lang="en-US" smtClean="0"/>
              <a:t>52</a:t>
            </a:fld>
            <a:endParaRPr lang="en-US"/>
          </a:p>
        </p:txBody>
      </p:sp>
    </p:spTree>
    <p:extLst>
      <p:ext uri="{BB962C8B-B14F-4D97-AF65-F5344CB8AC3E}">
        <p14:creationId xmlns:p14="http://schemas.microsoft.com/office/powerpoint/2010/main" val="252015201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53</a:t>
            </a:fld>
            <a:endParaRPr lang="en-US"/>
          </a:p>
        </p:txBody>
      </p:sp>
    </p:spTree>
    <p:extLst>
      <p:ext uri="{BB962C8B-B14F-4D97-AF65-F5344CB8AC3E}">
        <p14:creationId xmlns:p14="http://schemas.microsoft.com/office/powerpoint/2010/main" val="392845063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PT" noProof="0" smtClean="0"/>
              <a:t>27% </a:t>
            </a:r>
            <a:r>
              <a:rPr lang="pt-PT" noProof="0" dirty="0" smtClean="0"/>
              <a:t>das</a:t>
            </a:r>
            <a:r>
              <a:rPr lang="pt-PT" baseline="0" noProof="0" dirty="0" smtClean="0"/>
              <a:t> mulheres </a:t>
            </a:r>
            <a:r>
              <a:rPr lang="pt-PT" baseline="0" noProof="0" dirty="0" err="1" smtClean="0"/>
              <a:t>actualmente</a:t>
            </a:r>
            <a:r>
              <a:rPr lang="pt-PT" baseline="0" noProof="0" dirty="0" smtClean="0"/>
              <a:t> casadas não desejam ter mais filhos ou são esterilizadas. 32% das mulheres desejam outro filho, mais desejam esperar 2 anos ou mais. 22% das mulheres desejam ter outro filho brevemente (em menos de 2 anos). </a:t>
            </a:r>
            <a:endParaRPr lang="pt-PT" noProof="0" dirty="0" smtClean="0"/>
          </a:p>
          <a:p>
            <a:endParaRPr lang="pt-PT" noProof="0" dirty="0"/>
          </a:p>
        </p:txBody>
      </p:sp>
      <p:sp>
        <p:nvSpPr>
          <p:cNvPr id="4" name="Slide Number Placeholder 3"/>
          <p:cNvSpPr>
            <a:spLocks noGrp="1"/>
          </p:cNvSpPr>
          <p:nvPr>
            <p:ph type="sldNum" sz="quarter" idx="10"/>
          </p:nvPr>
        </p:nvSpPr>
        <p:spPr/>
        <p:txBody>
          <a:bodyPr/>
          <a:lstStyle/>
          <a:p>
            <a:fld id="{B795166F-4D5C-4128-A33C-FB807F38BEB0}" type="slidenum">
              <a:rPr lang="en-US" smtClean="0"/>
              <a:t>54</a:t>
            </a:fld>
            <a:endParaRPr lang="en-US"/>
          </a:p>
        </p:txBody>
      </p:sp>
    </p:spTree>
    <p:extLst>
      <p:ext uri="{BB962C8B-B14F-4D97-AF65-F5344CB8AC3E}">
        <p14:creationId xmlns:p14="http://schemas.microsoft.com/office/powerpoint/2010/main" val="103565026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78% dos </a:t>
            </a:r>
            <a:r>
              <a:rPr lang="en-US" dirty="0" err="1" smtClean="0"/>
              <a:t>partos</a:t>
            </a:r>
            <a:r>
              <a:rPr lang="en-US" dirty="0" smtClean="0"/>
              <a:t> </a:t>
            </a:r>
            <a:r>
              <a:rPr lang="en-US" dirty="0" err="1" smtClean="0"/>
              <a:t>foram</a:t>
            </a:r>
            <a:r>
              <a:rPr lang="en-US" dirty="0" smtClean="0"/>
              <a:t> </a:t>
            </a:r>
            <a:r>
              <a:rPr lang="en-US" dirty="0" err="1" smtClean="0"/>
              <a:t>desejados</a:t>
            </a:r>
            <a:r>
              <a:rPr lang="en-US" baseline="0" dirty="0" smtClean="0"/>
              <a:t> e </a:t>
            </a:r>
            <a:r>
              <a:rPr lang="en-US" baseline="0" dirty="0" err="1" smtClean="0"/>
              <a:t>planeado</a:t>
            </a:r>
            <a:r>
              <a:rPr lang="en-US" dirty="0" err="1" smtClean="0"/>
              <a:t>s</a:t>
            </a:r>
            <a:r>
              <a:rPr lang="en-US" dirty="0" smtClean="0"/>
              <a:t>, 17% </a:t>
            </a:r>
            <a:r>
              <a:rPr lang="en-US" dirty="0" err="1" smtClean="0"/>
              <a:t>foram</a:t>
            </a:r>
            <a:r>
              <a:rPr lang="en-US" dirty="0" smtClean="0"/>
              <a:t> </a:t>
            </a:r>
            <a:r>
              <a:rPr lang="en-US" dirty="0" err="1" smtClean="0"/>
              <a:t>desejado</a:t>
            </a:r>
            <a:r>
              <a:rPr lang="en-US" dirty="0" smtClean="0"/>
              <a:t> mas </a:t>
            </a:r>
            <a:r>
              <a:rPr lang="en-US" dirty="0" err="1" smtClean="0"/>
              <a:t>não</a:t>
            </a:r>
            <a:r>
              <a:rPr lang="en-US" dirty="0" smtClean="0"/>
              <a:t> </a:t>
            </a:r>
            <a:r>
              <a:rPr lang="en-US" dirty="0" err="1" smtClean="0"/>
              <a:t>planeados</a:t>
            </a:r>
            <a:r>
              <a:rPr lang="en-US" dirty="0" smtClean="0"/>
              <a:t>, e 5% </a:t>
            </a:r>
            <a:r>
              <a:rPr lang="en-US" dirty="0" err="1" smtClean="0"/>
              <a:t>não</a:t>
            </a:r>
            <a:r>
              <a:rPr lang="en-US" baseline="0" dirty="0" smtClean="0"/>
              <a:t> </a:t>
            </a:r>
            <a:r>
              <a:rPr lang="en-US" baseline="0" dirty="0" err="1" smtClean="0"/>
              <a:t>foram</a:t>
            </a:r>
            <a:r>
              <a:rPr lang="en-US" baseline="0" dirty="0" smtClean="0"/>
              <a:t> </a:t>
            </a:r>
            <a:r>
              <a:rPr lang="en-US" baseline="0" dirty="0" err="1" smtClean="0"/>
              <a:t>desejados</a:t>
            </a:r>
            <a:r>
              <a:rPr lang="en-US" baseline="0" dirty="0" smtClean="0"/>
              <a:t>. </a:t>
            </a:r>
            <a:r>
              <a:rPr lang="en-US" dirty="0" smtClean="0"/>
              <a:t> </a:t>
            </a:r>
          </a:p>
        </p:txBody>
      </p:sp>
      <p:sp>
        <p:nvSpPr>
          <p:cNvPr id="4" name="Slide Number Placeholder 3"/>
          <p:cNvSpPr>
            <a:spLocks noGrp="1"/>
          </p:cNvSpPr>
          <p:nvPr>
            <p:ph type="sldNum" sz="quarter" idx="10"/>
          </p:nvPr>
        </p:nvSpPr>
        <p:spPr/>
        <p:txBody>
          <a:bodyPr/>
          <a:lstStyle/>
          <a:p>
            <a:fld id="{B795166F-4D5C-4128-A33C-FB807F38BEB0}" type="slidenum">
              <a:rPr lang="en-US" smtClean="0"/>
              <a:t>55</a:t>
            </a:fld>
            <a:endParaRPr lang="en-US"/>
          </a:p>
        </p:txBody>
      </p:sp>
    </p:spTree>
    <p:extLst>
      <p:ext uri="{BB962C8B-B14F-4D97-AF65-F5344CB8AC3E}">
        <p14:creationId xmlns:p14="http://schemas.microsoft.com/office/powerpoint/2010/main" val="426836849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
        <p:nvSpPr>
          <p:cNvPr id="1843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46D04D9F-E22C-4906-90A3-16D8DF26CB7F}" type="slidenum">
              <a:rPr lang="en-US" altLang="en-US"/>
              <a:pPr>
                <a:spcBef>
                  <a:spcPct val="0"/>
                </a:spcBef>
              </a:pPr>
              <a:t>5</a:t>
            </a:fld>
            <a:endParaRPr lang="en-US" altLang="en-US"/>
          </a:p>
        </p:txBody>
      </p:sp>
    </p:spTree>
    <p:extLst>
      <p:ext uri="{BB962C8B-B14F-4D97-AF65-F5344CB8AC3E}">
        <p14:creationId xmlns:p14="http://schemas.microsoft.com/office/powerpoint/2010/main" val="163373212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56</a:t>
            </a:fld>
            <a:endParaRPr lang="en-US"/>
          </a:p>
        </p:txBody>
      </p:sp>
    </p:spTree>
    <p:extLst>
      <p:ext uri="{BB962C8B-B14F-4D97-AF65-F5344CB8AC3E}">
        <p14:creationId xmlns:p14="http://schemas.microsoft.com/office/powerpoint/2010/main" val="259840571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57</a:t>
            </a:fld>
            <a:endParaRPr lang="en-US"/>
          </a:p>
        </p:txBody>
      </p:sp>
    </p:spTree>
    <p:extLst>
      <p:ext uri="{BB962C8B-B14F-4D97-AF65-F5344CB8AC3E}">
        <p14:creationId xmlns:p14="http://schemas.microsoft.com/office/powerpoint/2010/main" val="3594178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lang="pt-PT" noProof="0" dirty="0" smtClean="0"/>
              <a:t>A taxa de prevalência </a:t>
            </a:r>
            <a:r>
              <a:rPr lang="pt-PT" noProof="0" dirty="0" err="1" smtClean="0"/>
              <a:t>contraceptiva</a:t>
            </a:r>
            <a:r>
              <a:rPr lang="pt-PT" noProof="0" dirty="0" smtClean="0"/>
              <a:t> (TPC) é definida como a </a:t>
            </a:r>
            <a:r>
              <a:rPr lang="pt-PT" sz="1200" kern="1200" noProof="0" dirty="0" smtClean="0">
                <a:solidFill>
                  <a:schemeClr val="tx1"/>
                </a:solidFill>
                <a:effectLst/>
                <a:latin typeface="+mn-lt"/>
                <a:ea typeface="+mn-ea"/>
                <a:cs typeface="+mn-cs"/>
              </a:rPr>
              <a:t>p</a:t>
            </a:r>
            <a:r>
              <a:rPr lang="pt-PT" sz="1200" kern="1200" dirty="0" err="1" smtClean="0">
                <a:solidFill>
                  <a:schemeClr val="tx1"/>
                </a:solidFill>
                <a:effectLst/>
                <a:latin typeface="+mn-lt"/>
                <a:ea typeface="+mn-ea"/>
                <a:cs typeface="+mn-cs"/>
              </a:rPr>
              <a:t>ercentagem</a:t>
            </a:r>
            <a:r>
              <a:rPr lang="pt-PT" sz="1200" kern="1200" dirty="0" smtClean="0">
                <a:solidFill>
                  <a:schemeClr val="tx1"/>
                </a:solidFill>
                <a:effectLst/>
                <a:latin typeface="+mn-lt"/>
                <a:ea typeface="+mn-ea"/>
                <a:cs typeface="+mn-cs"/>
              </a:rPr>
              <a:t> de mulheres casadas que recorrem a métodos contraceptivos. Actualmente, a TPC </a:t>
            </a:r>
            <a:r>
              <a:rPr lang="pt-PT" sz="1200" kern="1200" baseline="0" dirty="0" smtClean="0">
                <a:solidFill>
                  <a:schemeClr val="tx1"/>
                </a:solidFill>
                <a:effectLst/>
                <a:latin typeface="+mn-lt"/>
                <a:ea typeface="+mn-ea"/>
                <a:cs typeface="+mn-cs"/>
              </a:rPr>
              <a:t> para Moçambique é de 27%, sendo que 25% das mulheres casadas usam métodos contraceptivos modernos e 2% usam um método tradicional. </a:t>
            </a:r>
            <a:r>
              <a:rPr lang="pt-BR" sz="1200" b="0" i="0" u="none" strike="noStrike" kern="1200" baseline="0" dirty="0" smtClean="0">
                <a:solidFill>
                  <a:schemeClr val="tx1"/>
                </a:solidFill>
                <a:latin typeface="+mn-lt"/>
                <a:ea typeface="+mn-ea"/>
                <a:cs typeface="+mn-cs"/>
              </a:rPr>
              <a:t>Os métodos contraceptivos modernos mais usados pelas mulheres casadas são as injecções (13%), a pílula (6%) e o preservativo masculino (2%). </a:t>
            </a:r>
          </a:p>
          <a:p>
            <a:pPr marL="0" marR="0" lvl="0" indent="0" algn="l" defTabSz="914400" rtl="0" eaLnBrk="1" fontAlgn="auto" latinLnBrk="0" hangingPunct="1">
              <a:lnSpc>
                <a:spcPct val="100000"/>
              </a:lnSpc>
              <a:spcBef>
                <a:spcPct val="0"/>
              </a:spcBef>
              <a:spcAft>
                <a:spcPts val="0"/>
              </a:spcAft>
              <a:buClrTx/>
              <a:buSzTx/>
              <a:buFontTx/>
              <a:buNone/>
              <a:tabLst/>
              <a:defRPr/>
            </a:pPr>
            <a:endParaRPr lang="pt-BR" sz="1200" b="0" i="0" u="none" strike="noStrike" kern="1200" baseline="0" noProof="0" dirty="0" smtClean="0">
              <a:solidFill>
                <a:schemeClr val="tx1"/>
              </a:solidFill>
              <a:latin typeface="+mn-lt"/>
              <a:ea typeface="+mn-ea"/>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lang="pt-BR" sz="1200" b="0" i="0" u="none" strike="noStrike" kern="1200" baseline="0" dirty="0" smtClean="0">
                <a:solidFill>
                  <a:schemeClr val="tx1"/>
                </a:solidFill>
                <a:latin typeface="+mn-lt"/>
                <a:ea typeface="+mn-ea"/>
                <a:cs typeface="+mn-cs"/>
              </a:rPr>
              <a:t>As mulheres não casadas mas sexualmente activas são mas propensas a usar o uso de métodos contraceptivos. Metade usam um método contraceptivo moderno. O preservativo masculino (20%) e a as injecções contraceptivas (13%) são os métodos mais usados neste grupo. </a:t>
            </a:r>
            <a:endParaRPr lang="pt-PT" noProof="0" dirty="0" smtClean="0"/>
          </a:p>
          <a:p>
            <a:pPr>
              <a:spcBef>
                <a:spcPct val="0"/>
              </a:spcBef>
            </a:pPr>
            <a:endParaRPr lang="pt-PT" baseline="0"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58</a:t>
            </a:fld>
            <a:endParaRPr lang="en-US"/>
          </a:p>
        </p:txBody>
      </p:sp>
    </p:spTree>
    <p:extLst>
      <p:ext uri="{BB962C8B-B14F-4D97-AF65-F5344CB8AC3E}">
        <p14:creationId xmlns:p14="http://schemas.microsoft.com/office/powerpoint/2010/main" val="244387347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pt-BR" sz="1200" b="0" i="0" u="none" strike="noStrike" kern="1200" baseline="0" dirty="0" smtClean="0">
                <a:solidFill>
                  <a:schemeClr val="tx1"/>
                </a:solidFill>
                <a:latin typeface="+mn-lt"/>
                <a:ea typeface="+mn-ea"/>
                <a:cs typeface="+mn-cs"/>
              </a:rPr>
              <a:t>O uso de métodos contraceptivos modernos nas mulheres casadas é maior na área urbana (34%) do que na área rural (22%). </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59</a:t>
            </a:fld>
            <a:endParaRPr lang="en-US"/>
          </a:p>
        </p:txBody>
      </p:sp>
    </p:spTree>
    <p:extLst>
      <p:ext uri="{BB962C8B-B14F-4D97-AF65-F5344CB8AC3E}">
        <p14:creationId xmlns:p14="http://schemas.microsoft.com/office/powerpoint/2010/main" val="289837056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noProof="0" dirty="0" smtClean="0"/>
              <a:t>O </a:t>
            </a:r>
            <a:r>
              <a:rPr lang="en-US" noProof="0" dirty="0" err="1" smtClean="0"/>
              <a:t>uso</a:t>
            </a:r>
            <a:r>
              <a:rPr lang="en-US" noProof="0" dirty="0" smtClean="0"/>
              <a:t> de </a:t>
            </a:r>
            <a:r>
              <a:rPr lang="en-US" noProof="0" dirty="0" err="1" smtClean="0"/>
              <a:t>métodos</a:t>
            </a:r>
            <a:r>
              <a:rPr lang="en-US" noProof="0" dirty="0" smtClean="0"/>
              <a:t> </a:t>
            </a:r>
            <a:r>
              <a:rPr lang="en-US" noProof="0" dirty="0" err="1" smtClean="0"/>
              <a:t>contraceptivos</a:t>
            </a:r>
            <a:r>
              <a:rPr lang="en-US" baseline="0" noProof="0" dirty="0" smtClean="0"/>
              <a:t> </a:t>
            </a:r>
            <a:r>
              <a:rPr lang="en-US" baseline="0" noProof="0" dirty="0" err="1" smtClean="0"/>
              <a:t>modernos</a:t>
            </a:r>
            <a:r>
              <a:rPr lang="en-US" baseline="0" noProof="0" dirty="0" smtClean="0"/>
              <a:t> é </a:t>
            </a:r>
            <a:r>
              <a:rPr lang="en-US" baseline="0" noProof="0" dirty="0" err="1" smtClean="0"/>
              <a:t>maior</a:t>
            </a:r>
            <a:r>
              <a:rPr lang="en-US" baseline="0" noProof="0" dirty="0" smtClean="0"/>
              <a:t> </a:t>
            </a:r>
            <a:r>
              <a:rPr lang="en-US" baseline="0" noProof="0" dirty="0" err="1" smtClean="0"/>
              <a:t>nas</a:t>
            </a:r>
            <a:r>
              <a:rPr lang="en-US" baseline="0" noProof="0" dirty="0" smtClean="0"/>
              <a:t> </a:t>
            </a:r>
            <a:r>
              <a:rPr lang="en-US" baseline="0" noProof="0" dirty="0" err="1" smtClean="0"/>
              <a:t>mulheres</a:t>
            </a:r>
            <a:r>
              <a:rPr lang="en-US" baseline="0" noProof="0" dirty="0" smtClean="0"/>
              <a:t> com </a:t>
            </a:r>
            <a:r>
              <a:rPr lang="en-US" baseline="0" noProof="0" dirty="0" err="1" smtClean="0"/>
              <a:t>nível</a:t>
            </a:r>
            <a:r>
              <a:rPr lang="en-US" baseline="0" noProof="0" dirty="0" smtClean="0"/>
              <a:t> </a:t>
            </a:r>
            <a:r>
              <a:rPr lang="en-US" baseline="0" noProof="0" dirty="0" err="1" smtClean="0"/>
              <a:t>secundário</a:t>
            </a:r>
            <a:r>
              <a:rPr lang="en-US" baseline="0" noProof="0" dirty="0" smtClean="0"/>
              <a:t> </a:t>
            </a:r>
            <a:r>
              <a:rPr lang="en-US" baseline="0" noProof="0" dirty="0" err="1" smtClean="0"/>
              <a:t>ou</a:t>
            </a:r>
            <a:r>
              <a:rPr lang="en-US" baseline="0" noProof="0" dirty="0" smtClean="0"/>
              <a:t> superior. </a:t>
            </a: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60</a:t>
            </a:fld>
            <a:endParaRPr lang="en-US"/>
          </a:p>
        </p:txBody>
      </p:sp>
    </p:spTree>
    <p:extLst>
      <p:ext uri="{BB962C8B-B14F-4D97-AF65-F5344CB8AC3E}">
        <p14:creationId xmlns:p14="http://schemas.microsoft.com/office/powerpoint/2010/main" val="391321512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pt-BR" sz="1200" b="0" i="0" u="none" strike="noStrike" kern="1200" baseline="0" dirty="0" smtClean="0">
                <a:solidFill>
                  <a:schemeClr val="tx1"/>
                </a:solidFill>
                <a:latin typeface="+mn-lt"/>
                <a:ea typeface="+mn-ea"/>
                <a:cs typeface="+mn-cs"/>
              </a:rPr>
              <a:t>O uso de métodos modernos aumenta drasticamente com a riqueza. Apenas 17% das mulheres casadas no quintil de riqueza mais baixo usa métodos modernos, comparado com 43% das mulheres no quintil mais elevado. </a:t>
            </a: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61</a:t>
            </a:fld>
            <a:endParaRPr lang="en-US"/>
          </a:p>
        </p:txBody>
      </p:sp>
    </p:spTree>
    <p:extLst>
      <p:ext uri="{BB962C8B-B14F-4D97-AF65-F5344CB8AC3E}">
        <p14:creationId xmlns:p14="http://schemas.microsoft.com/office/powerpoint/2010/main" val="313841691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spcAft>
                <a:spcPts val="600"/>
              </a:spcAft>
            </a:pPr>
            <a:r>
              <a:rPr lang="pt-BR" sz="1200" b="0" i="0" u="none" strike="noStrike" kern="1200" baseline="0" dirty="0" smtClean="0">
                <a:solidFill>
                  <a:schemeClr val="tx1"/>
                </a:solidFill>
                <a:latin typeface="+mn-lt"/>
                <a:ea typeface="+mn-ea"/>
                <a:cs typeface="+mn-cs"/>
              </a:rPr>
              <a:t>Por província, Sofala conta com a percentagem menor de uso de métodos modernos por mulheres casadas (18%), e Maputo Cidade com a percentagem maior (47%). </a:t>
            </a:r>
            <a:endParaRPr lang="en-US" altLang="en-US" dirty="0" smtClean="0"/>
          </a:p>
        </p:txBody>
      </p:sp>
      <p:sp>
        <p:nvSpPr>
          <p:cNvPr id="5734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60BFF5A4-AD19-49E8-A1DB-9B862AC91F32}" type="slidenum">
              <a:rPr lang="en-US" altLang="en-US" smtClean="0">
                <a:ea typeface="MS PGothic" panose="020B0600070205080204" pitchFamily="34" charset="-128"/>
              </a:rPr>
              <a:pPr>
                <a:spcBef>
                  <a:spcPct val="0"/>
                </a:spcBef>
              </a:pPr>
              <a:t>62</a:t>
            </a:fld>
            <a:endParaRPr lang="en-US" altLang="en-US" smtClean="0">
              <a:ea typeface="MS PGothic" panose="020B0600070205080204" pitchFamily="34" charset="-128"/>
            </a:endParaRPr>
          </a:p>
        </p:txBody>
      </p:sp>
    </p:spTree>
    <p:extLst>
      <p:ext uri="{BB962C8B-B14F-4D97-AF65-F5344CB8AC3E}">
        <p14:creationId xmlns:p14="http://schemas.microsoft.com/office/powerpoint/2010/main" val="407161088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sz="1200" b="0" i="0" u="none" strike="noStrike" kern="1200" baseline="0" dirty="0" smtClean="0">
                <a:solidFill>
                  <a:schemeClr val="tx1"/>
                </a:solidFill>
                <a:latin typeface="+mn-lt"/>
                <a:ea typeface="+mn-ea"/>
                <a:cs typeface="+mn-cs"/>
              </a:rPr>
              <a:t>Entre as mulheres actualmente casadas, o uso de métodos contraceptivos modernos aumentou de 11% em 2011 para 25% em 2015. </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63</a:t>
            </a:fld>
            <a:endParaRPr lang="en-US"/>
          </a:p>
        </p:txBody>
      </p:sp>
    </p:spTree>
    <p:extLst>
      <p:ext uri="{BB962C8B-B14F-4D97-AF65-F5344CB8AC3E}">
        <p14:creationId xmlns:p14="http://schemas.microsoft.com/office/powerpoint/2010/main" val="260824052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fontAlgn="base">
              <a:spcBef>
                <a:spcPct val="0"/>
              </a:spcBef>
              <a:spcAft>
                <a:spcPct val="0"/>
              </a:spcAft>
              <a:defRPr/>
            </a:pPr>
            <a:r>
              <a:rPr lang="pt-PT" noProof="0" dirty="0" smtClean="0"/>
              <a:t>A</a:t>
            </a:r>
            <a:r>
              <a:rPr lang="pt-PT" baseline="0" noProof="0" dirty="0" smtClean="0"/>
              <a:t> taxa de prevalência </a:t>
            </a:r>
            <a:r>
              <a:rPr lang="pt-PT" baseline="0" noProof="0" dirty="0" err="1" smtClean="0"/>
              <a:t>contraceptiva</a:t>
            </a:r>
            <a:r>
              <a:rPr lang="pt-PT" baseline="0" noProof="0" dirty="0" smtClean="0"/>
              <a:t> em Moçambique é relativamente baixa em comparação com países vizinhos.</a:t>
            </a:r>
            <a:endParaRPr lang="pt-PT"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64</a:t>
            </a:fld>
            <a:endParaRPr lang="en-US"/>
          </a:p>
        </p:txBody>
      </p:sp>
    </p:spTree>
    <p:extLst>
      <p:ext uri="{BB962C8B-B14F-4D97-AF65-F5344CB8AC3E}">
        <p14:creationId xmlns:p14="http://schemas.microsoft.com/office/powerpoint/2010/main" val="216723657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65</a:t>
            </a:fld>
            <a:endParaRPr lang="en-US"/>
          </a:p>
        </p:txBody>
      </p:sp>
    </p:spTree>
    <p:extLst>
      <p:ext uri="{BB962C8B-B14F-4D97-AF65-F5344CB8AC3E}">
        <p14:creationId xmlns:p14="http://schemas.microsoft.com/office/powerpoint/2010/main" val="406127236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09DEF12-17F0-4E73-B21A-FB747D23FF43}" type="slidenum">
              <a:rPr lang="en-US" smtClean="0"/>
              <a:t>7</a:t>
            </a:fld>
            <a:endParaRPr lang="en-US"/>
          </a:p>
        </p:txBody>
      </p:sp>
    </p:spTree>
    <p:extLst>
      <p:ext uri="{BB962C8B-B14F-4D97-AF65-F5344CB8AC3E}">
        <p14:creationId xmlns:p14="http://schemas.microsoft.com/office/powerpoint/2010/main" val="269285646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4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pt-BR" sz="1200" b="0" i="0" u="none" strike="noStrike" kern="1200" baseline="0" dirty="0" smtClean="0">
                <a:solidFill>
                  <a:schemeClr val="tx1"/>
                </a:solidFill>
                <a:latin typeface="+mn-lt"/>
                <a:ea typeface="+mn-ea"/>
                <a:cs typeface="+mn-cs"/>
              </a:rPr>
              <a:t>Quase um terço (32%) das mulheres casadas de 15-49 anos querem adiar o parto seguinte por dois ou mais anos. Adicionalmente, 18% das mulheres casadas desejam não ter mais filhos. Mulheres que desejam adiar ou limitar os nascimentos têm uma demanda de planeamento familiar. A demanda total de planeamento familiar para mulheres casadas em Moçambique é de 50%. </a:t>
            </a:r>
            <a:endParaRPr lang="en-US" altLang="en-US" dirty="0" smtClean="0"/>
          </a:p>
        </p:txBody>
      </p:sp>
      <p:sp>
        <p:nvSpPr>
          <p:cNvPr id="1443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71450" indent="-296711">
              <a:defRPr>
                <a:solidFill>
                  <a:schemeClr val="tx1"/>
                </a:solidFill>
                <a:latin typeface="Calibri" panose="020F0502020204030204" pitchFamily="34" charset="0"/>
              </a:defRPr>
            </a:lvl2pPr>
            <a:lvl3pPr marL="1186847" indent="-237369">
              <a:defRPr>
                <a:solidFill>
                  <a:schemeClr val="tx1"/>
                </a:solidFill>
                <a:latin typeface="Calibri" panose="020F0502020204030204" pitchFamily="34" charset="0"/>
              </a:defRPr>
            </a:lvl3pPr>
            <a:lvl4pPr marL="1661585" indent="-237369">
              <a:defRPr>
                <a:solidFill>
                  <a:schemeClr val="tx1"/>
                </a:solidFill>
                <a:latin typeface="Calibri" panose="020F0502020204030204" pitchFamily="34" charset="0"/>
              </a:defRPr>
            </a:lvl4pPr>
            <a:lvl5pPr marL="2136324" indent="-237369">
              <a:defRPr>
                <a:solidFill>
                  <a:schemeClr val="tx1"/>
                </a:solidFill>
                <a:latin typeface="Calibri" panose="020F0502020204030204" pitchFamily="34" charset="0"/>
              </a:defRPr>
            </a:lvl5pPr>
            <a:lvl6pPr marL="2611062" indent="-237369" eaLnBrk="0" fontAlgn="base" hangingPunct="0">
              <a:spcBef>
                <a:spcPct val="0"/>
              </a:spcBef>
              <a:spcAft>
                <a:spcPct val="0"/>
              </a:spcAft>
              <a:defRPr>
                <a:solidFill>
                  <a:schemeClr val="tx1"/>
                </a:solidFill>
                <a:latin typeface="Calibri" panose="020F0502020204030204" pitchFamily="34" charset="0"/>
              </a:defRPr>
            </a:lvl6pPr>
            <a:lvl7pPr marL="3085801" indent="-237369" eaLnBrk="0" fontAlgn="base" hangingPunct="0">
              <a:spcBef>
                <a:spcPct val="0"/>
              </a:spcBef>
              <a:spcAft>
                <a:spcPct val="0"/>
              </a:spcAft>
              <a:defRPr>
                <a:solidFill>
                  <a:schemeClr val="tx1"/>
                </a:solidFill>
                <a:latin typeface="Calibri" panose="020F0502020204030204" pitchFamily="34" charset="0"/>
              </a:defRPr>
            </a:lvl7pPr>
            <a:lvl8pPr marL="3560540" indent="-237369" eaLnBrk="0" fontAlgn="base" hangingPunct="0">
              <a:spcBef>
                <a:spcPct val="0"/>
              </a:spcBef>
              <a:spcAft>
                <a:spcPct val="0"/>
              </a:spcAft>
              <a:defRPr>
                <a:solidFill>
                  <a:schemeClr val="tx1"/>
                </a:solidFill>
                <a:latin typeface="Calibri" panose="020F0502020204030204" pitchFamily="34" charset="0"/>
              </a:defRPr>
            </a:lvl8pPr>
            <a:lvl9pPr marL="4035279" indent="-237369"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007D37B-E81E-42E1-A870-ABBFAE4EE405}" type="slidenum">
              <a:rPr lang="en-US" altLang="en-US" smtClean="0"/>
              <a:pPr fontAlgn="base">
                <a:spcBef>
                  <a:spcPct val="0"/>
                </a:spcBef>
                <a:spcAft>
                  <a:spcPct val="0"/>
                </a:spcAft>
              </a:pPr>
              <a:t>66</a:t>
            </a:fld>
            <a:endParaRPr lang="en-US" altLang="en-US" smtClean="0"/>
          </a:p>
        </p:txBody>
      </p:sp>
    </p:spTree>
    <p:extLst>
      <p:ext uri="{BB962C8B-B14F-4D97-AF65-F5344CB8AC3E}">
        <p14:creationId xmlns:p14="http://schemas.microsoft.com/office/powerpoint/2010/main" val="86367522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64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dirty="0" smtClean="0"/>
          </a:p>
        </p:txBody>
      </p:sp>
      <p:sp>
        <p:nvSpPr>
          <p:cNvPr id="14643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71450" indent="-296711">
              <a:defRPr>
                <a:solidFill>
                  <a:schemeClr val="tx1"/>
                </a:solidFill>
                <a:latin typeface="Calibri" panose="020F0502020204030204" pitchFamily="34" charset="0"/>
              </a:defRPr>
            </a:lvl2pPr>
            <a:lvl3pPr marL="1186847" indent="-237369">
              <a:defRPr>
                <a:solidFill>
                  <a:schemeClr val="tx1"/>
                </a:solidFill>
                <a:latin typeface="Calibri" panose="020F0502020204030204" pitchFamily="34" charset="0"/>
              </a:defRPr>
            </a:lvl3pPr>
            <a:lvl4pPr marL="1661585" indent="-237369">
              <a:defRPr>
                <a:solidFill>
                  <a:schemeClr val="tx1"/>
                </a:solidFill>
                <a:latin typeface="Calibri" panose="020F0502020204030204" pitchFamily="34" charset="0"/>
              </a:defRPr>
            </a:lvl4pPr>
            <a:lvl5pPr marL="2136324" indent="-237369">
              <a:defRPr>
                <a:solidFill>
                  <a:schemeClr val="tx1"/>
                </a:solidFill>
                <a:latin typeface="Calibri" panose="020F0502020204030204" pitchFamily="34" charset="0"/>
              </a:defRPr>
            </a:lvl5pPr>
            <a:lvl6pPr marL="2611062" indent="-237369" eaLnBrk="0" fontAlgn="base" hangingPunct="0">
              <a:spcBef>
                <a:spcPct val="0"/>
              </a:spcBef>
              <a:spcAft>
                <a:spcPct val="0"/>
              </a:spcAft>
              <a:defRPr>
                <a:solidFill>
                  <a:schemeClr val="tx1"/>
                </a:solidFill>
                <a:latin typeface="Calibri" panose="020F0502020204030204" pitchFamily="34" charset="0"/>
              </a:defRPr>
            </a:lvl6pPr>
            <a:lvl7pPr marL="3085801" indent="-237369" eaLnBrk="0" fontAlgn="base" hangingPunct="0">
              <a:spcBef>
                <a:spcPct val="0"/>
              </a:spcBef>
              <a:spcAft>
                <a:spcPct val="0"/>
              </a:spcAft>
              <a:defRPr>
                <a:solidFill>
                  <a:schemeClr val="tx1"/>
                </a:solidFill>
                <a:latin typeface="Calibri" panose="020F0502020204030204" pitchFamily="34" charset="0"/>
              </a:defRPr>
            </a:lvl7pPr>
            <a:lvl8pPr marL="3560540" indent="-237369" eaLnBrk="0" fontAlgn="base" hangingPunct="0">
              <a:spcBef>
                <a:spcPct val="0"/>
              </a:spcBef>
              <a:spcAft>
                <a:spcPct val="0"/>
              </a:spcAft>
              <a:defRPr>
                <a:solidFill>
                  <a:schemeClr val="tx1"/>
                </a:solidFill>
                <a:latin typeface="Calibri" panose="020F0502020204030204" pitchFamily="34" charset="0"/>
              </a:defRPr>
            </a:lvl8pPr>
            <a:lvl9pPr marL="4035279" indent="-237369"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3B4E7E5-82B5-451D-93A1-877E7FE7FA73}" type="slidenum">
              <a:rPr lang="en-US" altLang="en-US" smtClean="0"/>
              <a:pPr fontAlgn="base">
                <a:spcBef>
                  <a:spcPct val="0"/>
                </a:spcBef>
                <a:spcAft>
                  <a:spcPct val="0"/>
                </a:spcAft>
              </a:pPr>
              <a:t>67</a:t>
            </a:fld>
            <a:endParaRPr lang="en-US" altLang="en-US" smtClean="0"/>
          </a:p>
        </p:txBody>
      </p:sp>
    </p:spTree>
    <p:extLst>
      <p:ext uri="{BB962C8B-B14F-4D97-AF65-F5344CB8AC3E}">
        <p14:creationId xmlns:p14="http://schemas.microsoft.com/office/powerpoint/2010/main" val="412856791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fontAlgn="base">
              <a:spcBef>
                <a:spcPct val="30000"/>
              </a:spcBef>
              <a:spcAft>
                <a:spcPct val="0"/>
              </a:spcAft>
              <a:defRPr/>
            </a:pPr>
            <a:r>
              <a:rPr lang="pt-PT" noProof="0" dirty="0" smtClean="0"/>
              <a:t>No</a:t>
            </a:r>
            <a:r>
              <a:rPr lang="pt-PT" baseline="0" noProof="0" dirty="0" smtClean="0"/>
              <a:t> total</a:t>
            </a:r>
            <a:r>
              <a:rPr lang="pt-PT" noProof="0" dirty="0" smtClean="0"/>
              <a:t>, 23% das </a:t>
            </a:r>
            <a:r>
              <a:rPr lang="pt-PT" sz="1200" b="0" i="0" u="none" strike="noStrike" kern="1200" baseline="0" noProof="0" dirty="0" smtClean="0">
                <a:solidFill>
                  <a:schemeClr val="tx1"/>
                </a:solidFill>
                <a:latin typeface="+mn-lt"/>
                <a:ea typeface="+mn-ea"/>
                <a:cs typeface="+mn-cs"/>
              </a:rPr>
              <a:t>mulheres casadas têm uma necessidade de planeamento familiar não satisfeita: 16% desejam adiar os nascimentos e 7% desejam limitá-los. A necessidade satisfeita é a percentagem de mulheres casadas que actualmente usam métodos contraceptivos. Em Moçambique, 27% das mulheres casadas usam o planeamento familiar (25% usam métodos modernos e 2% métodos tradicionais). </a:t>
            </a:r>
          </a:p>
          <a:p>
            <a:pPr defTabSz="931774" fontAlgn="base">
              <a:spcBef>
                <a:spcPct val="30000"/>
              </a:spcBef>
              <a:spcAft>
                <a:spcPct val="0"/>
              </a:spcAft>
              <a:defRPr/>
            </a:pPr>
            <a:r>
              <a:rPr lang="pt-PT" noProof="0" dirty="0" smtClean="0"/>
              <a:t>Se</a:t>
            </a:r>
            <a:r>
              <a:rPr lang="pt-PT" baseline="0" noProof="0" dirty="0" smtClean="0"/>
              <a:t> todas as mulheres que dizem que desejam adiar ou limitar os nascimentos usarem um método de planeamento familiar, a TPC aumentaria para 50%, é dizer a demanda total. Da demanda total de planeamento familiar, 54% é satisfeita por algum método e 50% é satisfeita por métodos modernos.  </a:t>
            </a:r>
            <a:endParaRPr lang="pt-PT" noProof="0" dirty="0"/>
          </a:p>
        </p:txBody>
      </p:sp>
      <p:sp>
        <p:nvSpPr>
          <p:cNvPr id="4" name="Slide Number Placeholder 3"/>
          <p:cNvSpPr>
            <a:spLocks noGrp="1"/>
          </p:cNvSpPr>
          <p:nvPr>
            <p:ph type="sldNum" sz="quarter" idx="10"/>
          </p:nvPr>
        </p:nvSpPr>
        <p:spPr/>
        <p:txBody>
          <a:bodyPr/>
          <a:lstStyle/>
          <a:p>
            <a:fld id="{B795166F-4D5C-4128-A33C-FB807F38BEB0}" type="slidenum">
              <a:rPr lang="en-US" smtClean="0"/>
              <a:t>68</a:t>
            </a:fld>
            <a:endParaRPr lang="en-US"/>
          </a:p>
        </p:txBody>
      </p:sp>
    </p:spTree>
    <p:extLst>
      <p:ext uri="{BB962C8B-B14F-4D97-AF65-F5344CB8AC3E}">
        <p14:creationId xmlns:p14="http://schemas.microsoft.com/office/powerpoint/2010/main" val="235478875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pt-BR" sz="1200" b="0" i="0" u="none" strike="noStrike" kern="1200" baseline="0" dirty="0" smtClean="0">
                <a:solidFill>
                  <a:schemeClr val="tx1"/>
                </a:solidFill>
                <a:latin typeface="+mn-lt"/>
                <a:ea typeface="+mn-ea"/>
                <a:cs typeface="+mn-cs"/>
              </a:rPr>
              <a:t>A demanda satisfeita por métodos modernos aumenta com o quintil de riqueza.</a:t>
            </a: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69</a:t>
            </a:fld>
            <a:endParaRPr lang="en-US"/>
          </a:p>
        </p:txBody>
      </p:sp>
    </p:spTree>
    <p:extLst>
      <p:ext uri="{BB962C8B-B14F-4D97-AF65-F5344CB8AC3E}">
        <p14:creationId xmlns:p14="http://schemas.microsoft.com/office/powerpoint/2010/main" val="83696133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70</a:t>
            </a:fld>
            <a:endParaRPr lang="en-US"/>
          </a:p>
        </p:txBody>
      </p:sp>
    </p:spTree>
    <p:extLst>
      <p:ext uri="{BB962C8B-B14F-4D97-AF65-F5344CB8AC3E}">
        <p14:creationId xmlns:p14="http://schemas.microsoft.com/office/powerpoint/2010/main" val="204774215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71</a:t>
            </a:fld>
            <a:endParaRPr lang="en-US"/>
          </a:p>
        </p:txBody>
      </p:sp>
    </p:spTree>
    <p:extLst>
      <p:ext uri="{BB962C8B-B14F-4D97-AF65-F5344CB8AC3E}">
        <p14:creationId xmlns:p14="http://schemas.microsoft.com/office/powerpoint/2010/main" val="418236043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sz="1200" b="0" i="0" u="none" strike="noStrike" kern="1200" baseline="0" dirty="0" smtClean="0">
                <a:solidFill>
                  <a:schemeClr val="tx1"/>
                </a:solidFill>
                <a:latin typeface="+mn-lt"/>
                <a:ea typeface="+mn-ea"/>
                <a:cs typeface="+mn-cs"/>
              </a:rPr>
              <a:t>Nove em cada dez (93%) mulheres de 15-49 anos têm pelo menos uma consulta pré-natal atendida por um profissional de saúde qualificado (médico, enfermeira ou parteira). 68% das mulheres são atendidas por uma enfermeira e 22% de uma parteira (12%).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72</a:t>
            </a:fld>
            <a:endParaRPr lang="en-US"/>
          </a:p>
        </p:txBody>
      </p:sp>
    </p:spTree>
    <p:extLst>
      <p:ext uri="{BB962C8B-B14F-4D97-AF65-F5344CB8AC3E}">
        <p14:creationId xmlns:p14="http://schemas.microsoft.com/office/powerpoint/2010/main" val="158748389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sz="1200" b="0" i="0" u="none" strike="noStrike" kern="1200" baseline="0" dirty="0" smtClean="0">
                <a:solidFill>
                  <a:schemeClr val="tx1"/>
                </a:solidFill>
                <a:latin typeface="+mn-lt"/>
                <a:ea typeface="+mn-ea"/>
                <a:cs typeface="+mn-cs"/>
              </a:rPr>
              <a:t>A quantidade dos cuidados pré-natais são igualmente importantes. Embora a cobertura de cuidados pré-natais seja alta no geral, a percentagem de mulheres que recebem pelo menos quatro consultas pré-natais é muito menor. No total, 55% das mulheres recebem quatro ou mais consultas. Segundo a residência, dois terços das mulheres em áreas urbanas e metade de mulheres em áreas rurais recebem quatro ou mais consultas.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73</a:t>
            </a:fld>
            <a:endParaRPr lang="en-US"/>
          </a:p>
        </p:txBody>
      </p:sp>
    </p:spTree>
    <p:extLst>
      <p:ext uri="{BB962C8B-B14F-4D97-AF65-F5344CB8AC3E}">
        <p14:creationId xmlns:p14="http://schemas.microsoft.com/office/powerpoint/2010/main" val="208118819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74</a:t>
            </a:fld>
            <a:endParaRPr lang="en-US"/>
          </a:p>
        </p:txBody>
      </p:sp>
    </p:spTree>
    <p:extLst>
      <p:ext uri="{BB962C8B-B14F-4D97-AF65-F5344CB8AC3E}">
        <p14:creationId xmlns:p14="http://schemas.microsoft.com/office/powerpoint/2010/main" val="239225782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sz="1200" b="0" i="0" u="none" strike="noStrike" kern="1200" baseline="0" dirty="0" smtClean="0">
                <a:solidFill>
                  <a:schemeClr val="tx1"/>
                </a:solidFill>
                <a:latin typeface="+mn-lt"/>
                <a:ea typeface="+mn-ea"/>
                <a:cs typeface="+mn-cs"/>
              </a:rPr>
              <a:t>7 em cada 10 partos em Moçambique ocorrem numa unidade sanitária, principalmente no sector público. 28% dos partos ocorrem em casa. A cobertura de partos nas unidades sanitárias é maior nas áreas urbanas. (Para as áreas urbanas, os números não totalizam 100% devido ao arrondeamento. </a:t>
            </a:r>
          </a:p>
          <a:p>
            <a:endParaRPr lang="en-US" noProof="0" dirty="0"/>
          </a:p>
        </p:txBody>
      </p:sp>
      <p:sp>
        <p:nvSpPr>
          <p:cNvPr id="4" name="Slide Number Placeholder 3"/>
          <p:cNvSpPr>
            <a:spLocks noGrp="1"/>
          </p:cNvSpPr>
          <p:nvPr>
            <p:ph type="sldNum" sz="quarter" idx="10"/>
          </p:nvPr>
        </p:nvSpPr>
        <p:spPr/>
        <p:txBody>
          <a:bodyPr/>
          <a:lstStyle/>
          <a:p>
            <a:fld id="{B795166F-4D5C-4128-A33C-FB807F38BEB0}" type="slidenum">
              <a:rPr lang="en-US" smtClean="0"/>
              <a:t>75</a:t>
            </a:fld>
            <a:endParaRPr lang="en-US"/>
          </a:p>
        </p:txBody>
      </p:sp>
    </p:spTree>
    <p:extLst>
      <p:ext uri="{BB962C8B-B14F-4D97-AF65-F5344CB8AC3E}">
        <p14:creationId xmlns:p14="http://schemas.microsoft.com/office/powerpoint/2010/main" val="448728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dirty="0" smtClean="0"/>
          </a:p>
        </p:txBody>
      </p:sp>
      <p:sp>
        <p:nvSpPr>
          <p:cNvPr id="204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DD86D3EB-4B4F-41AB-AB57-013EAA18C874}" type="slidenum">
              <a:rPr lang="en-US" altLang="en-US"/>
              <a:pPr>
                <a:spcBef>
                  <a:spcPct val="0"/>
                </a:spcBef>
              </a:pPr>
              <a:t>11</a:t>
            </a:fld>
            <a:endParaRPr lang="en-US" altLang="en-US"/>
          </a:p>
        </p:txBody>
      </p:sp>
    </p:spTree>
    <p:extLst>
      <p:ext uri="{BB962C8B-B14F-4D97-AF65-F5344CB8AC3E}">
        <p14:creationId xmlns:p14="http://schemas.microsoft.com/office/powerpoint/2010/main" val="386393443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spcAft>
                <a:spcPts val="600"/>
              </a:spcAft>
            </a:pPr>
            <a:r>
              <a:rPr lang="pt-BR" sz="1200" b="0" i="0" u="none" strike="noStrike" kern="1200" baseline="0" dirty="0" smtClean="0">
                <a:solidFill>
                  <a:schemeClr val="tx1"/>
                </a:solidFill>
                <a:latin typeface="+mn-lt"/>
                <a:ea typeface="+mn-ea"/>
                <a:cs typeface="+mn-cs"/>
              </a:rPr>
              <a:t>Segundo a província, a cobertura varia de 42% em Zambézia a 96% em Maputo Cidade. </a:t>
            </a:r>
            <a:endParaRPr lang="en-US" altLang="en-US" dirty="0" smtClean="0"/>
          </a:p>
        </p:txBody>
      </p:sp>
      <p:sp>
        <p:nvSpPr>
          <p:cNvPr id="5734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60BFF5A4-AD19-49E8-A1DB-9B862AC91F32}" type="slidenum">
              <a:rPr lang="en-US" altLang="en-US" smtClean="0">
                <a:ea typeface="MS PGothic" panose="020B0600070205080204" pitchFamily="34" charset="-128"/>
              </a:rPr>
              <a:pPr>
                <a:spcBef>
                  <a:spcPct val="0"/>
                </a:spcBef>
              </a:pPr>
              <a:t>76</a:t>
            </a:fld>
            <a:endParaRPr lang="en-US" altLang="en-US" smtClean="0">
              <a:ea typeface="MS PGothic" panose="020B0600070205080204" pitchFamily="34" charset="-128"/>
            </a:endParaRPr>
          </a:p>
        </p:txBody>
      </p:sp>
    </p:spTree>
    <p:extLst>
      <p:ext uri="{BB962C8B-B14F-4D97-AF65-F5344CB8AC3E}">
        <p14:creationId xmlns:p14="http://schemas.microsoft.com/office/powerpoint/2010/main" val="130248880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sz="1200" b="0" i="0" u="none" strike="noStrike" kern="1200" baseline="0" dirty="0" smtClean="0">
                <a:solidFill>
                  <a:schemeClr val="tx1"/>
                </a:solidFill>
                <a:latin typeface="+mn-lt"/>
                <a:ea typeface="+mn-ea"/>
                <a:cs typeface="+mn-cs"/>
              </a:rPr>
              <a:t>Quase três quartos dos partos são assistidos por um profissional de saúde qualificado. </a:t>
            </a:r>
            <a:endParaRPr lang="en-US" noProof="0" dirty="0"/>
          </a:p>
        </p:txBody>
      </p:sp>
      <p:sp>
        <p:nvSpPr>
          <p:cNvPr id="4" name="Slide Number Placeholder 3"/>
          <p:cNvSpPr>
            <a:spLocks noGrp="1"/>
          </p:cNvSpPr>
          <p:nvPr>
            <p:ph type="sldNum" sz="quarter" idx="10"/>
          </p:nvPr>
        </p:nvSpPr>
        <p:spPr/>
        <p:txBody>
          <a:bodyPr/>
          <a:lstStyle/>
          <a:p>
            <a:fld id="{B795166F-4D5C-4128-A33C-FB807F38BEB0}" type="slidenum">
              <a:rPr lang="en-US" smtClean="0"/>
              <a:t>77</a:t>
            </a:fld>
            <a:endParaRPr lang="en-US"/>
          </a:p>
        </p:txBody>
      </p:sp>
    </p:spTree>
    <p:extLst>
      <p:ext uri="{BB962C8B-B14F-4D97-AF65-F5344CB8AC3E}">
        <p14:creationId xmlns:p14="http://schemas.microsoft.com/office/powerpoint/2010/main" val="156137856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sz="1200" b="0" i="0" u="none" strike="noStrike" kern="1200" baseline="0" dirty="0" smtClean="0">
                <a:solidFill>
                  <a:schemeClr val="tx1"/>
                </a:solidFill>
                <a:latin typeface="+mn-lt"/>
                <a:ea typeface="+mn-ea"/>
                <a:cs typeface="+mn-cs"/>
              </a:rPr>
              <a:t>Os dias e semanas após o parto são uma fase crítica na vida das mães e dos seus recém-nascidos. Vinte e oito porcento dos nados-vivos têm uma consulta pós-natal nos primeiros dois dias após o parto mas 56% não têm nenhuma consulta pós-natal.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78</a:t>
            </a:fld>
            <a:endParaRPr lang="en-US"/>
          </a:p>
        </p:txBody>
      </p:sp>
    </p:spTree>
    <p:extLst>
      <p:ext uri="{BB962C8B-B14F-4D97-AF65-F5344CB8AC3E}">
        <p14:creationId xmlns:p14="http://schemas.microsoft.com/office/powerpoint/2010/main" val="241647435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79</a:t>
            </a:fld>
            <a:endParaRPr lang="en-US"/>
          </a:p>
        </p:txBody>
      </p:sp>
    </p:spTree>
    <p:extLst>
      <p:ext uri="{BB962C8B-B14F-4D97-AF65-F5344CB8AC3E}">
        <p14:creationId xmlns:p14="http://schemas.microsoft.com/office/powerpoint/2010/main" val="9376818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80</a:t>
            </a:fld>
            <a:endParaRPr lang="en-US"/>
          </a:p>
        </p:txBody>
      </p:sp>
    </p:spTree>
    <p:extLst>
      <p:ext uri="{BB962C8B-B14F-4D97-AF65-F5344CB8AC3E}">
        <p14:creationId xmlns:p14="http://schemas.microsoft.com/office/powerpoint/2010/main" val="73888890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81</a:t>
            </a:fld>
            <a:endParaRPr lang="en-US"/>
          </a:p>
        </p:txBody>
      </p:sp>
    </p:spTree>
    <p:extLst>
      <p:ext uri="{BB962C8B-B14F-4D97-AF65-F5344CB8AC3E}">
        <p14:creationId xmlns:p14="http://schemas.microsoft.com/office/powerpoint/2010/main" val="39589593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spcBef>
                <a:spcPct val="0"/>
              </a:spcBef>
            </a:pPr>
            <a:r>
              <a:rPr lang="en-US" dirty="0" smtClean="0"/>
              <a:t>No total, </a:t>
            </a:r>
            <a:r>
              <a:rPr lang="pt-BR" sz="1200" b="0" i="0" u="none" strike="noStrike" kern="1200" baseline="0" dirty="0" smtClean="0">
                <a:solidFill>
                  <a:schemeClr val="tx1"/>
                </a:solidFill>
                <a:latin typeface="+mn-lt"/>
                <a:ea typeface="+mn-ea"/>
                <a:cs typeface="+mn-cs"/>
              </a:rPr>
              <a:t>dois terços das crianças de 12-23 meses receberam todas as vacinas básicas. 5% das crianças de 12-23 meses não receberam nenhuma vacina. As primeiras doses de Pentavalente e Pólio são relativamente maior que as segundas e terceiras doses. </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82</a:t>
            </a:fld>
            <a:endParaRPr lang="en-US"/>
          </a:p>
        </p:txBody>
      </p:sp>
    </p:spTree>
    <p:extLst>
      <p:ext uri="{BB962C8B-B14F-4D97-AF65-F5344CB8AC3E}">
        <p14:creationId xmlns:p14="http://schemas.microsoft.com/office/powerpoint/2010/main" val="400865980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spcBef>
                <a:spcPct val="0"/>
              </a:spcBef>
            </a:pPr>
            <a:r>
              <a:rPr lang="pt-BR" sz="1200" b="0" i="0" u="none" strike="noStrike" kern="1200" baseline="0" dirty="0" smtClean="0">
                <a:solidFill>
                  <a:schemeClr val="tx1"/>
                </a:solidFill>
                <a:latin typeface="+mn-lt"/>
                <a:ea typeface="+mn-ea"/>
                <a:cs typeface="+mn-cs"/>
              </a:rPr>
              <a:t>A taxa de cobertura para todas as vacinas aumenta consoante o nível de escolaridade da mãe, sendo 53% nas crianças cuja mãe não tem nenhum nível e 85% nas crianças cuja mãe tem nível secundário ou superior. </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83</a:t>
            </a:fld>
            <a:endParaRPr lang="en-US"/>
          </a:p>
        </p:txBody>
      </p:sp>
    </p:spTree>
    <p:extLst>
      <p:ext uri="{BB962C8B-B14F-4D97-AF65-F5344CB8AC3E}">
        <p14:creationId xmlns:p14="http://schemas.microsoft.com/office/powerpoint/2010/main" val="371177397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spcBef>
                <a:spcPct val="0"/>
              </a:spcBef>
            </a:pPr>
            <a:r>
              <a:rPr lang="pt-BR" sz="1200" b="0" i="0" u="none" strike="noStrike" kern="1200" baseline="0" dirty="0" smtClean="0">
                <a:solidFill>
                  <a:schemeClr val="tx1"/>
                </a:solidFill>
                <a:latin typeface="+mn-lt"/>
                <a:ea typeface="+mn-ea"/>
                <a:cs typeface="+mn-cs"/>
              </a:rPr>
              <a:t>A taxa de cobertura para todas as vacinas aumenta consoante o quintil de riqueza, sendo 53% nas crianças do primeiro quintil e 85% nas crianças do quintil mais elevado. </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84</a:t>
            </a:fld>
            <a:endParaRPr lang="en-US"/>
          </a:p>
        </p:txBody>
      </p:sp>
    </p:spTree>
    <p:extLst>
      <p:ext uri="{BB962C8B-B14F-4D97-AF65-F5344CB8AC3E}">
        <p14:creationId xmlns:p14="http://schemas.microsoft.com/office/powerpoint/2010/main" val="10719748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spcAft>
                <a:spcPts val="600"/>
              </a:spcAft>
            </a:pPr>
            <a:r>
              <a:rPr lang="pt-BR" sz="1200" b="0" i="0" u="none" strike="noStrike" kern="1200" baseline="0" dirty="0" smtClean="0">
                <a:solidFill>
                  <a:schemeClr val="tx1"/>
                </a:solidFill>
                <a:latin typeface="+mn-lt"/>
                <a:ea typeface="+mn-ea"/>
                <a:cs typeface="+mn-cs"/>
              </a:rPr>
              <a:t>A cobertura de todas as vacinas é menor na província de Zambézia (50%) e maior na província de Maputo Cidade (87%). </a:t>
            </a:r>
            <a:endParaRPr lang="en-US" altLang="en-US" dirty="0" smtClean="0"/>
          </a:p>
        </p:txBody>
      </p:sp>
      <p:sp>
        <p:nvSpPr>
          <p:cNvPr id="5734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60BFF5A4-AD19-49E8-A1DB-9B862AC91F32}" type="slidenum">
              <a:rPr lang="en-US" altLang="en-US" smtClean="0">
                <a:ea typeface="MS PGothic" panose="020B0600070205080204" pitchFamily="34" charset="-128"/>
              </a:rPr>
              <a:pPr>
                <a:spcBef>
                  <a:spcPct val="0"/>
                </a:spcBef>
              </a:pPr>
              <a:t>85</a:t>
            </a:fld>
            <a:endParaRPr lang="en-US" altLang="en-US" smtClean="0">
              <a:ea typeface="MS PGothic" panose="020B0600070205080204" pitchFamily="34" charset="-128"/>
            </a:endParaRPr>
          </a:p>
        </p:txBody>
      </p:sp>
    </p:spTree>
    <p:extLst>
      <p:ext uri="{BB962C8B-B14F-4D97-AF65-F5344CB8AC3E}">
        <p14:creationId xmlns:p14="http://schemas.microsoft.com/office/powerpoint/2010/main" val="246268924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5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
        <p:nvSpPr>
          <p:cNvPr id="225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8203D726-A7FE-4E35-B98C-0FDB7435494B}" type="slidenum">
              <a:rPr lang="en-US" altLang="en-US"/>
              <a:pPr>
                <a:spcBef>
                  <a:spcPct val="0"/>
                </a:spcBef>
              </a:pPr>
              <a:t>12</a:t>
            </a:fld>
            <a:endParaRPr lang="en-US" altLang="en-US"/>
          </a:p>
        </p:txBody>
      </p:sp>
    </p:spTree>
    <p:extLst>
      <p:ext uri="{BB962C8B-B14F-4D97-AF65-F5344CB8AC3E}">
        <p14:creationId xmlns:p14="http://schemas.microsoft.com/office/powerpoint/2010/main" val="63385309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PT" noProof="0" dirty="0" smtClean="0"/>
              <a:t>A</a:t>
            </a:r>
            <a:r>
              <a:rPr lang="pt-PT" baseline="0" noProof="0" dirty="0" smtClean="0"/>
              <a:t> fecundidade na adolescência aumentou de 2011 a 2015. </a:t>
            </a:r>
            <a:endParaRPr lang="pt-PT" noProof="0" dirty="0"/>
          </a:p>
        </p:txBody>
      </p:sp>
      <p:sp>
        <p:nvSpPr>
          <p:cNvPr id="4" name="Slide Number Placeholder 3"/>
          <p:cNvSpPr>
            <a:spLocks noGrp="1"/>
          </p:cNvSpPr>
          <p:nvPr>
            <p:ph type="sldNum" sz="quarter" idx="10"/>
          </p:nvPr>
        </p:nvSpPr>
        <p:spPr/>
        <p:txBody>
          <a:bodyPr/>
          <a:lstStyle/>
          <a:p>
            <a:fld id="{B795166F-4D5C-4128-A33C-FB807F38BEB0}" type="slidenum">
              <a:rPr lang="en-US" smtClean="0"/>
              <a:t>86</a:t>
            </a:fld>
            <a:endParaRPr lang="en-US"/>
          </a:p>
        </p:txBody>
      </p:sp>
    </p:spTree>
    <p:extLst>
      <p:ext uri="{BB962C8B-B14F-4D97-AF65-F5344CB8AC3E}">
        <p14:creationId xmlns:p14="http://schemas.microsoft.com/office/powerpoint/2010/main" val="103947131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fontAlgn="base">
              <a:spcBef>
                <a:spcPct val="0"/>
              </a:spcBef>
              <a:spcAft>
                <a:spcPct val="0"/>
              </a:spcAft>
              <a:defRPr/>
            </a:pPr>
            <a:r>
              <a:rPr lang="pt-PT" noProof="0" dirty="0" smtClean="0"/>
              <a:t>Moçambique apresenta</a:t>
            </a:r>
            <a:r>
              <a:rPr lang="pt-PT" baseline="0" noProof="0" dirty="0" smtClean="0"/>
              <a:t> uma cobertura de vacinação básica relativamente baixa em comparação com os países vizinhos. </a:t>
            </a:r>
            <a:endParaRPr lang="pt-PT"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87</a:t>
            </a:fld>
            <a:endParaRPr lang="en-US"/>
          </a:p>
        </p:txBody>
      </p:sp>
    </p:spTree>
    <p:extLst>
      <p:ext uri="{BB962C8B-B14F-4D97-AF65-F5344CB8AC3E}">
        <p14:creationId xmlns:p14="http://schemas.microsoft.com/office/powerpoint/2010/main" val="413394197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12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pt-BR" sz="1200" b="0" i="0" u="none" strike="noStrike" kern="1200" baseline="0" dirty="0" smtClean="0">
                <a:solidFill>
                  <a:schemeClr val="tx1"/>
                </a:solidFill>
                <a:latin typeface="+mn-lt"/>
                <a:ea typeface="+mn-ea"/>
                <a:cs typeface="+mn-cs"/>
              </a:rPr>
              <a:t>A vacina conjugada pneumocócica (PCV10) foi introduzida no país em Abril de 2013. Oitenta e quatro por cento das crianças de 12-23 meses receberam a primeira dose da vacina PCV, mas a cobertura é mais baixa para a segunda e a terceira dose (80% e 76% respectivamente). </a:t>
            </a:r>
            <a:endParaRPr lang="en-US" altLang="en-US" dirty="0" smtClean="0"/>
          </a:p>
        </p:txBody>
      </p:sp>
      <p:sp>
        <p:nvSpPr>
          <p:cNvPr id="18125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57066" indent="-291179">
              <a:defRPr>
                <a:solidFill>
                  <a:schemeClr val="tx1"/>
                </a:solidFill>
                <a:latin typeface="Calibri" panose="020F0502020204030204" pitchFamily="34" charset="0"/>
              </a:defRPr>
            </a:lvl2pPr>
            <a:lvl3pPr marL="1164717" indent="-232943">
              <a:defRPr>
                <a:solidFill>
                  <a:schemeClr val="tx1"/>
                </a:solidFill>
                <a:latin typeface="Calibri" panose="020F0502020204030204" pitchFamily="34" charset="0"/>
              </a:defRPr>
            </a:lvl3pPr>
            <a:lvl4pPr marL="1630604" indent="-232943">
              <a:defRPr>
                <a:solidFill>
                  <a:schemeClr val="tx1"/>
                </a:solidFill>
                <a:latin typeface="Calibri" panose="020F0502020204030204" pitchFamily="34" charset="0"/>
              </a:defRPr>
            </a:lvl4pPr>
            <a:lvl5pPr marL="2096491" indent="-232943">
              <a:defRPr>
                <a:solidFill>
                  <a:schemeClr val="tx1"/>
                </a:solidFill>
                <a:latin typeface="Calibri" panose="020F0502020204030204" pitchFamily="34" charset="0"/>
              </a:defRPr>
            </a:lvl5pPr>
            <a:lvl6pPr marL="2562377" indent="-232943" eaLnBrk="0" fontAlgn="base" hangingPunct="0">
              <a:spcBef>
                <a:spcPct val="0"/>
              </a:spcBef>
              <a:spcAft>
                <a:spcPct val="0"/>
              </a:spcAft>
              <a:defRPr>
                <a:solidFill>
                  <a:schemeClr val="tx1"/>
                </a:solidFill>
                <a:latin typeface="Calibri" panose="020F0502020204030204" pitchFamily="34" charset="0"/>
              </a:defRPr>
            </a:lvl6pPr>
            <a:lvl7pPr marL="3028264" indent="-232943" eaLnBrk="0" fontAlgn="base" hangingPunct="0">
              <a:spcBef>
                <a:spcPct val="0"/>
              </a:spcBef>
              <a:spcAft>
                <a:spcPct val="0"/>
              </a:spcAft>
              <a:defRPr>
                <a:solidFill>
                  <a:schemeClr val="tx1"/>
                </a:solidFill>
                <a:latin typeface="Calibri" panose="020F0502020204030204" pitchFamily="34" charset="0"/>
              </a:defRPr>
            </a:lvl7pPr>
            <a:lvl8pPr marL="3494151" indent="-232943" eaLnBrk="0" fontAlgn="base" hangingPunct="0">
              <a:spcBef>
                <a:spcPct val="0"/>
              </a:spcBef>
              <a:spcAft>
                <a:spcPct val="0"/>
              </a:spcAft>
              <a:defRPr>
                <a:solidFill>
                  <a:schemeClr val="tx1"/>
                </a:solidFill>
                <a:latin typeface="Calibri" panose="020F0502020204030204" pitchFamily="34" charset="0"/>
              </a:defRPr>
            </a:lvl8pPr>
            <a:lvl9pPr marL="3960038" indent="-232943"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934E0C5-8311-4F43-8C1F-B09357705022}" type="slidenum">
              <a:rPr lang="en-US" altLang="en-US" smtClean="0"/>
              <a:pPr fontAlgn="base">
                <a:spcBef>
                  <a:spcPct val="0"/>
                </a:spcBef>
                <a:spcAft>
                  <a:spcPct val="0"/>
                </a:spcAft>
              </a:pPr>
              <a:t>88</a:t>
            </a:fld>
            <a:endParaRPr lang="en-US" altLang="en-US" smtClean="0"/>
          </a:p>
        </p:txBody>
      </p:sp>
    </p:spTree>
    <p:extLst>
      <p:ext uri="{BB962C8B-B14F-4D97-AF65-F5344CB8AC3E}">
        <p14:creationId xmlns:p14="http://schemas.microsoft.com/office/powerpoint/2010/main" val="144762799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89</a:t>
            </a:fld>
            <a:endParaRPr lang="en-US"/>
          </a:p>
        </p:txBody>
      </p:sp>
    </p:spTree>
    <p:extLst>
      <p:ext uri="{BB962C8B-B14F-4D97-AF65-F5344CB8AC3E}">
        <p14:creationId xmlns:p14="http://schemas.microsoft.com/office/powerpoint/2010/main" val="359049343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sz="1200" b="0" i="0" u="none" strike="noStrike" kern="1200" baseline="0" dirty="0" smtClean="0">
                <a:solidFill>
                  <a:schemeClr val="tx1"/>
                </a:solidFill>
                <a:latin typeface="+mn-lt"/>
                <a:ea typeface="+mn-ea"/>
                <a:cs typeface="+mn-cs"/>
              </a:rPr>
              <a:t>Nas duas semanas antes da entrevista, 5% das crianças menores de cinco anos tiveram sintomas de infecção respiratória aguda (IRA). Metade destas crianças (57%) foi-lhes procurado aconselhamento ou tratamento numa unidade sanitária ou junto de um profissional de saúde. </a:t>
            </a:r>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90</a:t>
            </a:fld>
            <a:endParaRPr lang="en-US"/>
          </a:p>
        </p:txBody>
      </p:sp>
    </p:spTree>
    <p:extLst>
      <p:ext uri="{BB962C8B-B14F-4D97-AF65-F5344CB8AC3E}">
        <p14:creationId xmlns:p14="http://schemas.microsoft.com/office/powerpoint/2010/main" val="70248321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91</a:t>
            </a:fld>
            <a:endParaRPr lang="en-US"/>
          </a:p>
        </p:txBody>
      </p:sp>
    </p:spTree>
    <p:extLst>
      <p:ext uri="{BB962C8B-B14F-4D97-AF65-F5344CB8AC3E}">
        <p14:creationId xmlns:p14="http://schemas.microsoft.com/office/powerpoint/2010/main" val="2180661743"/>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fontAlgn="base">
              <a:spcBef>
                <a:spcPct val="0"/>
              </a:spcBef>
              <a:spcAft>
                <a:spcPct val="0"/>
              </a:spcAft>
              <a:defRPr/>
            </a:pPr>
            <a:r>
              <a:rPr lang="pt-BR" sz="1200" b="0" i="0" u="none" strike="noStrike" kern="1200" baseline="0" dirty="0" smtClean="0">
                <a:solidFill>
                  <a:schemeClr val="tx1"/>
                </a:solidFill>
                <a:latin typeface="+mn-lt"/>
                <a:ea typeface="+mn-ea"/>
                <a:cs typeface="+mn-cs"/>
              </a:rPr>
              <a:t>As crianças de 12-23 meses têm a maior prevalência de diarreia (18%). </a:t>
            </a: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92</a:t>
            </a:fld>
            <a:endParaRPr lang="en-US"/>
          </a:p>
        </p:txBody>
      </p:sp>
    </p:spTree>
    <p:extLst>
      <p:ext uri="{BB962C8B-B14F-4D97-AF65-F5344CB8AC3E}">
        <p14:creationId xmlns:p14="http://schemas.microsoft.com/office/powerpoint/2010/main" val="256181014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fontAlgn="base">
              <a:spcBef>
                <a:spcPct val="0"/>
              </a:spcBef>
              <a:spcAft>
                <a:spcPct val="0"/>
              </a:spcAft>
              <a:defRPr/>
            </a:pPr>
            <a:r>
              <a:rPr lang="pt-BR" sz="1200" b="0" i="0" u="none" strike="noStrike" kern="1200" baseline="0" dirty="0" smtClean="0">
                <a:solidFill>
                  <a:schemeClr val="tx1"/>
                </a:solidFill>
                <a:latin typeface="+mn-lt"/>
                <a:ea typeface="+mn-ea"/>
                <a:cs typeface="+mn-cs"/>
              </a:rPr>
              <a:t>É recomendável que as crianças com diarreia recebam terapia de reidratação oral (TRO), o que inclui líquido pre-empacotado de sais de reidratação oral ou fluido caseiro recomendado. 53% das crianças com diarreia receberam TRO. Contudo, cerca de 3 em cada 10 (27%) crianças com diarreia não receberam nenhum tratamento. </a:t>
            </a:r>
            <a:endParaRPr lang="en-US"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93</a:t>
            </a:fld>
            <a:endParaRPr lang="en-US"/>
          </a:p>
        </p:txBody>
      </p:sp>
    </p:spTree>
    <p:extLst>
      <p:ext uri="{BB962C8B-B14F-4D97-AF65-F5344CB8AC3E}">
        <p14:creationId xmlns:p14="http://schemas.microsoft.com/office/powerpoint/2010/main" val="308929462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spcBef>
                <a:spcPct val="0"/>
              </a:spcBef>
            </a:pPr>
            <a:r>
              <a:rPr lang="pt-BR" sz="1200" b="0" i="0" u="none" strike="noStrike" kern="1200" baseline="0" dirty="0" smtClean="0">
                <a:solidFill>
                  <a:schemeClr val="tx1"/>
                </a:solidFill>
                <a:latin typeface="+mn-lt"/>
                <a:ea typeface="+mn-ea"/>
                <a:cs typeface="+mn-cs"/>
              </a:rPr>
              <a:t>É recomendável que as crianças com diarreia recebam mais líquidos do normal. 27% das crianças com diarreia receberam a mesma quantidade de líquidos, e apenas 14% receberam mais do normal.</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94</a:t>
            </a:fld>
            <a:endParaRPr lang="en-US"/>
          </a:p>
        </p:txBody>
      </p:sp>
    </p:spTree>
    <p:extLst>
      <p:ext uri="{BB962C8B-B14F-4D97-AF65-F5344CB8AC3E}">
        <p14:creationId xmlns:p14="http://schemas.microsoft.com/office/powerpoint/2010/main" val="973007329"/>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lang="pt-BR" sz="1200" b="0" i="0" u="none" strike="noStrike" kern="1200" baseline="0" dirty="0" smtClean="0">
                <a:solidFill>
                  <a:schemeClr val="tx1"/>
                </a:solidFill>
                <a:latin typeface="+mn-lt"/>
                <a:ea typeface="+mn-ea"/>
                <a:cs typeface="+mn-cs"/>
              </a:rPr>
              <a:t>É recomendável que as crianças com diarreia mantenham a mesma quantidade da comida que o habitual. 41% das crianças receberam a mesma quantidade e 3% receberam mais. </a:t>
            </a:r>
            <a:r>
              <a:rPr lang="en-US" sz="1200" b="0" i="0" u="none" strike="noStrike" kern="1200" baseline="0" dirty="0" smtClean="0">
                <a:solidFill>
                  <a:schemeClr val="bg1"/>
                </a:solidFill>
                <a:latin typeface="Calibri" pitchFamily="34" charset="0"/>
                <a:ea typeface="+mn-ea"/>
                <a:cs typeface="+mn-cs"/>
              </a:rPr>
              <a:t>43</a:t>
            </a:r>
            <a:r>
              <a:rPr lang="en-US" sz="1200" b="0" dirty="0" smtClean="0">
                <a:solidFill>
                  <a:schemeClr val="bg1"/>
                </a:solidFill>
                <a:latin typeface="Calibri" pitchFamily="34" charset="0"/>
              </a:rPr>
              <a:t>% das </a:t>
            </a:r>
            <a:r>
              <a:rPr lang="en-US" sz="1200" b="0" dirty="0" err="1" smtClean="0">
                <a:solidFill>
                  <a:schemeClr val="bg1"/>
                </a:solidFill>
                <a:latin typeface="Calibri" pitchFamily="34" charset="0"/>
              </a:rPr>
              <a:t>crianças</a:t>
            </a:r>
            <a:r>
              <a:rPr lang="en-US" sz="1200" b="0" dirty="0" smtClean="0">
                <a:solidFill>
                  <a:schemeClr val="bg1"/>
                </a:solidFill>
                <a:latin typeface="Calibri" pitchFamily="34" charset="0"/>
              </a:rPr>
              <a:t> </a:t>
            </a:r>
            <a:r>
              <a:rPr lang="en-US" sz="1200" b="0" dirty="0" err="1" smtClean="0">
                <a:solidFill>
                  <a:schemeClr val="bg1"/>
                </a:solidFill>
                <a:latin typeface="Calibri" pitchFamily="34" charset="0"/>
              </a:rPr>
              <a:t>receberam</a:t>
            </a:r>
            <a:r>
              <a:rPr lang="en-US" sz="1200" b="0" dirty="0" smtClean="0">
                <a:solidFill>
                  <a:schemeClr val="bg1"/>
                </a:solidFill>
                <a:latin typeface="Calibri" pitchFamily="34" charset="0"/>
              </a:rPr>
              <a:t> TRO e </a:t>
            </a:r>
            <a:r>
              <a:rPr lang="en-US" sz="1200" b="0" dirty="0" err="1" smtClean="0">
                <a:solidFill>
                  <a:schemeClr val="bg1"/>
                </a:solidFill>
                <a:latin typeface="Calibri" pitchFamily="34" charset="0"/>
              </a:rPr>
              <a:t>alimentação</a:t>
            </a:r>
            <a:r>
              <a:rPr lang="en-US" sz="1200" b="0" dirty="0" smtClean="0">
                <a:solidFill>
                  <a:schemeClr val="bg1"/>
                </a:solidFill>
                <a:latin typeface="Calibri" pitchFamily="34" charset="0"/>
              </a:rPr>
              <a:t> </a:t>
            </a:r>
            <a:r>
              <a:rPr lang="en-US" sz="1200" b="0" dirty="0" err="1" smtClean="0">
                <a:solidFill>
                  <a:schemeClr val="bg1"/>
                </a:solidFill>
                <a:latin typeface="Calibri" pitchFamily="34" charset="0"/>
              </a:rPr>
              <a:t>continuada</a:t>
            </a:r>
            <a:r>
              <a:rPr lang="en-US" sz="1200" dirty="0" smtClean="0">
                <a:solidFill>
                  <a:schemeClr val="bg1"/>
                </a:solidFill>
                <a:latin typeface="Calibri" pitchFamily="34" charset="0"/>
              </a:rPr>
              <a:t>, </a:t>
            </a:r>
            <a:r>
              <a:rPr lang="en-US" sz="1200" dirty="0" err="1" smtClean="0">
                <a:solidFill>
                  <a:schemeClr val="bg1"/>
                </a:solidFill>
                <a:latin typeface="Calibri" pitchFamily="34" charset="0"/>
              </a:rPr>
              <a:t>segundo</a:t>
            </a:r>
            <a:r>
              <a:rPr lang="en-US" sz="1200" dirty="0" smtClean="0">
                <a:solidFill>
                  <a:schemeClr val="bg1"/>
                </a:solidFill>
                <a:latin typeface="Calibri" pitchFamily="34" charset="0"/>
              </a:rPr>
              <a:t> as </a:t>
            </a:r>
            <a:r>
              <a:rPr lang="en-US" sz="1200" dirty="0" err="1" smtClean="0">
                <a:solidFill>
                  <a:schemeClr val="bg1"/>
                </a:solidFill>
                <a:latin typeface="Calibri" pitchFamily="34" charset="0"/>
              </a:rPr>
              <a:t>recomendações</a:t>
            </a:r>
            <a:r>
              <a:rPr lang="en-US" sz="1200" dirty="0" smtClean="0">
                <a:solidFill>
                  <a:schemeClr val="bg1"/>
                </a:solidFill>
                <a:latin typeface="Calibri" pitchFamily="34" charset="0"/>
              </a:rPr>
              <a:t>.</a:t>
            </a:r>
          </a:p>
        </p:txBody>
      </p:sp>
      <p:sp>
        <p:nvSpPr>
          <p:cNvPr id="4" name="Slide Number Placeholder 3"/>
          <p:cNvSpPr>
            <a:spLocks noGrp="1"/>
          </p:cNvSpPr>
          <p:nvPr>
            <p:ph type="sldNum" sz="quarter" idx="10"/>
          </p:nvPr>
        </p:nvSpPr>
        <p:spPr/>
        <p:txBody>
          <a:bodyPr/>
          <a:lstStyle/>
          <a:p>
            <a:fld id="{B795166F-4D5C-4128-A33C-FB807F38BEB0}" type="slidenum">
              <a:rPr lang="en-US" smtClean="0"/>
              <a:t>95</a:t>
            </a:fld>
            <a:endParaRPr lang="en-US"/>
          </a:p>
        </p:txBody>
      </p:sp>
    </p:spTree>
    <p:extLst>
      <p:ext uri="{BB962C8B-B14F-4D97-AF65-F5344CB8AC3E}">
        <p14:creationId xmlns:p14="http://schemas.microsoft.com/office/powerpoint/2010/main" val="337783561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6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
        <p:nvSpPr>
          <p:cNvPr id="2560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0E84BA88-705F-499A-A114-62326B016E5B}" type="slidenum">
              <a:rPr lang="en-US" altLang="en-US"/>
              <a:pPr>
                <a:spcBef>
                  <a:spcPct val="0"/>
                </a:spcBef>
              </a:pPr>
              <a:t>14</a:t>
            </a:fld>
            <a:endParaRPr lang="en-US" altLang="en-US"/>
          </a:p>
        </p:txBody>
      </p:sp>
    </p:spTree>
    <p:extLst>
      <p:ext uri="{BB962C8B-B14F-4D97-AF65-F5344CB8AC3E}">
        <p14:creationId xmlns:p14="http://schemas.microsoft.com/office/powerpoint/2010/main" val="267261618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96</a:t>
            </a:fld>
            <a:endParaRPr lang="en-US"/>
          </a:p>
        </p:txBody>
      </p:sp>
    </p:spTree>
    <p:extLst>
      <p:ext uri="{BB962C8B-B14F-4D97-AF65-F5344CB8AC3E}">
        <p14:creationId xmlns:p14="http://schemas.microsoft.com/office/powerpoint/2010/main" val="271349036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97</a:t>
            </a:fld>
            <a:endParaRPr lang="en-US"/>
          </a:p>
        </p:txBody>
      </p:sp>
    </p:spTree>
    <p:extLst>
      <p:ext uri="{BB962C8B-B14F-4D97-AF65-F5344CB8AC3E}">
        <p14:creationId xmlns:p14="http://schemas.microsoft.com/office/powerpoint/2010/main" val="1928335434"/>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dirty="0" err="1" smtClean="0"/>
              <a:t>Quase</a:t>
            </a:r>
            <a:r>
              <a:rPr lang="en-US" baseline="0" dirty="0" smtClean="0"/>
              <a:t> </a:t>
            </a:r>
            <a:r>
              <a:rPr lang="en-US" baseline="0" dirty="0" err="1" smtClean="0"/>
              <a:t>d</a:t>
            </a:r>
            <a:r>
              <a:rPr lang="en-US" dirty="0" err="1" smtClean="0"/>
              <a:t>ois</a:t>
            </a:r>
            <a:r>
              <a:rPr lang="en-US" baseline="0" dirty="0" smtClean="0"/>
              <a:t> </a:t>
            </a:r>
            <a:r>
              <a:rPr lang="en-US" baseline="0" dirty="0" err="1" smtClean="0"/>
              <a:t>terços</a:t>
            </a:r>
            <a:r>
              <a:rPr lang="en-US" baseline="0" dirty="0" smtClean="0"/>
              <a:t> das </a:t>
            </a:r>
            <a:r>
              <a:rPr lang="en-US" baseline="0" dirty="0" err="1" smtClean="0"/>
              <a:t>crianças</a:t>
            </a:r>
            <a:r>
              <a:rPr lang="en-US" baseline="0" dirty="0" smtClean="0"/>
              <a:t> de </a:t>
            </a:r>
            <a:r>
              <a:rPr lang="en-US" dirty="0" smtClean="0"/>
              <a:t>6-59</a:t>
            </a:r>
            <a:r>
              <a:rPr lang="en-US" baseline="0" dirty="0" smtClean="0"/>
              <a:t> </a:t>
            </a:r>
            <a:r>
              <a:rPr lang="en-US" baseline="0" dirty="0" err="1" smtClean="0"/>
              <a:t>meses</a:t>
            </a:r>
            <a:r>
              <a:rPr lang="en-US" baseline="0" dirty="0" smtClean="0"/>
              <a:t> </a:t>
            </a:r>
            <a:r>
              <a:rPr lang="en-US" baseline="0" dirty="0" err="1" smtClean="0"/>
              <a:t>são</a:t>
            </a:r>
            <a:r>
              <a:rPr lang="en-US" baseline="0" dirty="0" smtClean="0"/>
              <a:t> </a:t>
            </a:r>
            <a:r>
              <a:rPr lang="en-US" baseline="0" dirty="0" err="1" smtClean="0"/>
              <a:t>anémicas</a:t>
            </a:r>
            <a:r>
              <a:rPr lang="en-US" baseline="0" dirty="0" smtClean="0"/>
              <a:t>, e 3% </a:t>
            </a:r>
            <a:r>
              <a:rPr lang="en-US" baseline="0" dirty="0" err="1" smtClean="0"/>
              <a:t>têm</a:t>
            </a:r>
            <a:r>
              <a:rPr lang="en-US" baseline="0" dirty="0" smtClean="0"/>
              <a:t> anemia grave. </a:t>
            </a:r>
            <a:endParaRPr lang="en-US"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98</a:t>
            </a:fld>
            <a:endParaRPr lang="en-US"/>
          </a:p>
        </p:txBody>
      </p:sp>
    </p:spTree>
    <p:extLst>
      <p:ext uri="{BB962C8B-B14F-4D97-AF65-F5344CB8AC3E}">
        <p14:creationId xmlns:p14="http://schemas.microsoft.com/office/powerpoint/2010/main" val="1591955933"/>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spcAft>
                <a:spcPts val="600"/>
              </a:spcAft>
            </a:pPr>
            <a:r>
              <a:rPr lang="pt-BR" sz="1200" b="0" i="0" u="none" strike="noStrike" kern="1200" baseline="0" dirty="0" smtClean="0">
                <a:solidFill>
                  <a:schemeClr val="tx1"/>
                </a:solidFill>
                <a:latin typeface="+mn-lt"/>
                <a:ea typeface="+mn-ea"/>
                <a:cs typeface="+mn-cs"/>
              </a:rPr>
              <a:t>Por província, Maputo Província conta com a percentagem menor de crianças com anemia (45%), e Zambézia com a percentagem maior (77%). </a:t>
            </a:r>
            <a:endParaRPr lang="en-US" altLang="en-US" dirty="0" smtClean="0"/>
          </a:p>
        </p:txBody>
      </p:sp>
      <p:sp>
        <p:nvSpPr>
          <p:cNvPr id="5734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60BFF5A4-AD19-49E8-A1DB-9B862AC91F32}" type="slidenum">
              <a:rPr lang="en-US" altLang="en-US" smtClean="0">
                <a:ea typeface="MS PGothic" panose="020B0600070205080204" pitchFamily="34" charset="-128"/>
              </a:rPr>
              <a:pPr>
                <a:spcBef>
                  <a:spcPct val="0"/>
                </a:spcBef>
              </a:pPr>
              <a:t>99</a:t>
            </a:fld>
            <a:endParaRPr lang="en-US" altLang="en-US" smtClean="0">
              <a:ea typeface="MS PGothic" panose="020B0600070205080204" pitchFamily="34" charset="-128"/>
            </a:endParaRPr>
          </a:p>
        </p:txBody>
      </p:sp>
    </p:spTree>
    <p:extLst>
      <p:ext uri="{BB962C8B-B14F-4D97-AF65-F5344CB8AC3E}">
        <p14:creationId xmlns:p14="http://schemas.microsoft.com/office/powerpoint/2010/main" val="421946853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100</a:t>
            </a:fld>
            <a:endParaRPr lang="en-US"/>
          </a:p>
        </p:txBody>
      </p:sp>
    </p:spTree>
    <p:extLst>
      <p:ext uri="{BB962C8B-B14F-4D97-AF65-F5344CB8AC3E}">
        <p14:creationId xmlns:p14="http://schemas.microsoft.com/office/powerpoint/2010/main" val="3670636070"/>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95166F-4D5C-4128-A33C-FB807F38BEB0}" type="slidenum">
              <a:rPr lang="en-US" smtClean="0"/>
              <a:t>101</a:t>
            </a:fld>
            <a:endParaRPr lang="en-US"/>
          </a:p>
        </p:txBody>
      </p:sp>
    </p:spTree>
    <p:extLst>
      <p:ext uri="{BB962C8B-B14F-4D97-AF65-F5344CB8AC3E}">
        <p14:creationId xmlns:p14="http://schemas.microsoft.com/office/powerpoint/2010/main" val="3895462019"/>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PT" noProof="0" dirty="0" smtClean="0"/>
              <a:t>71% dos agregados familiares em Moçambique possuem um rede mosquiteira (qualquer tipo), 66% um rede mosquiteira tratado com insecticida (RTI), e 64% um rede mosquiteira tratado com insecticida</a:t>
            </a:r>
            <a:r>
              <a:rPr lang="pt-PT" baseline="0" noProof="0" dirty="0" smtClean="0"/>
              <a:t> de longa duração (RMILD). Isto significa que quase todos os RTI em Moçambique são de fato REMILD. Uma RTI refere a um rede mosquiteira tratada numa fábrica ou encharcado nos últimos 12 meses. Uma REMILD é tratada numa fábrica e dura 3-5 anos. </a:t>
            </a:r>
            <a:endParaRPr lang="pt-PT"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102</a:t>
            </a:fld>
            <a:endParaRPr lang="en-US"/>
          </a:p>
        </p:txBody>
      </p:sp>
    </p:spTree>
    <p:extLst>
      <p:ext uri="{BB962C8B-B14F-4D97-AF65-F5344CB8AC3E}">
        <p14:creationId xmlns:p14="http://schemas.microsoft.com/office/powerpoint/2010/main" val="1921159075"/>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endParaRPr lang="pt-PT"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103</a:t>
            </a:fld>
            <a:endParaRPr lang="en-US"/>
          </a:p>
        </p:txBody>
      </p:sp>
    </p:spTree>
    <p:extLst>
      <p:ext uri="{BB962C8B-B14F-4D97-AF65-F5344CB8AC3E}">
        <p14:creationId xmlns:p14="http://schemas.microsoft.com/office/powerpoint/2010/main" val="2010824141"/>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dirty="0" smtClean="0"/>
          </a:p>
        </p:txBody>
      </p:sp>
      <p:sp>
        <p:nvSpPr>
          <p:cNvPr id="2662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fld id="{247E0837-DB5F-4E3B-87F1-8B2E6EFF4C79}" type="slidenum">
              <a:rPr lang="en-US" altLang="en-US" smtClean="0"/>
              <a:pPr/>
              <a:t>104</a:t>
            </a:fld>
            <a:endParaRPr lang="en-US" altLang="en-US" smtClean="0"/>
          </a:p>
        </p:txBody>
      </p:sp>
    </p:spTree>
    <p:extLst>
      <p:ext uri="{BB962C8B-B14F-4D97-AF65-F5344CB8AC3E}">
        <p14:creationId xmlns:p14="http://schemas.microsoft.com/office/powerpoint/2010/main" val="2211829116"/>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pt-PT" noProof="0" dirty="0" smtClean="0"/>
              <a:t>A posse de REMILD </a:t>
            </a:r>
            <a:r>
              <a:rPr lang="pt-PT" noProof="0" dirty="0" err="1" smtClean="0"/>
              <a:t>augmenta</a:t>
            </a:r>
            <a:r>
              <a:rPr lang="pt-PT" baseline="0" noProof="0" dirty="0" smtClean="0"/>
              <a:t> consoante o quintil de riqueza</a:t>
            </a:r>
            <a:endParaRPr lang="pt-PT" noProof="0" dirty="0" smtClean="0"/>
          </a:p>
        </p:txBody>
      </p:sp>
      <p:sp>
        <p:nvSpPr>
          <p:cNvPr id="4" name="Slide Number Placeholder 3"/>
          <p:cNvSpPr>
            <a:spLocks noGrp="1"/>
          </p:cNvSpPr>
          <p:nvPr>
            <p:ph type="sldNum" sz="quarter" idx="10"/>
          </p:nvPr>
        </p:nvSpPr>
        <p:spPr/>
        <p:txBody>
          <a:bodyPr/>
          <a:lstStyle/>
          <a:p>
            <a:fld id="{B795166F-4D5C-4128-A33C-FB807F38BEB0}" type="slidenum">
              <a:rPr lang="en-US" smtClean="0"/>
              <a:t>105</a:t>
            </a:fld>
            <a:endParaRPr lang="en-US"/>
          </a:p>
        </p:txBody>
      </p:sp>
    </p:spTree>
    <p:extLst>
      <p:ext uri="{BB962C8B-B14F-4D97-AF65-F5344CB8AC3E}">
        <p14:creationId xmlns:p14="http://schemas.microsoft.com/office/powerpoint/2010/main" val="168497397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48669490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a:prstGeom prst="rect">
            <a:avLst/>
          </a:prstGeom>
        </p:spPr>
        <p:txBody>
          <a:bodyPr/>
          <a:lstStyle/>
          <a:p>
            <a:r>
              <a:rPr lang="en-GB" noProof="0" dirty="0" smtClean="0"/>
              <a:t>Click to edit Master title style</a:t>
            </a:r>
            <a:endParaRPr lang="en-GB" noProof="0" dirty="0"/>
          </a:p>
        </p:txBody>
      </p:sp>
      <p:sp>
        <p:nvSpPr>
          <p:cNvPr id="3" name="Content Placeholder 2"/>
          <p:cNvSpPr>
            <a:spLocks noGrp="1"/>
          </p:cNvSpPr>
          <p:nvPr>
            <p:ph idx="1"/>
          </p:nvPr>
        </p:nvSpPr>
        <p:spPr>
          <a:xfrm>
            <a:off x="478465" y="1573620"/>
            <a:ext cx="8218968" cy="5284380"/>
          </a:xfrm>
          <a:prstGeom prst="rect">
            <a:avLst/>
          </a:prstGeom>
        </p:spPr>
        <p:txBody>
          <a:bodyPr/>
          <a:lstStyle/>
          <a:p>
            <a:pPr lvl="0"/>
            <a:r>
              <a:rPr lang="en-GB" noProof="0" dirty="0" smtClean="0"/>
              <a:t>Click to edit Master text styles</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Tree>
    <p:extLst>
      <p:ext uri="{BB962C8B-B14F-4D97-AF65-F5344CB8AC3E}">
        <p14:creationId xmlns:p14="http://schemas.microsoft.com/office/powerpoint/2010/main" val="206572999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lstStyle/>
          <a:p>
            <a:r>
              <a:rPr lang="en-GB" noProof="0" dirty="0" smtClean="0"/>
              <a:t>Click to edit Master title style</a:t>
            </a:r>
            <a:endParaRPr lang="en-GB" noProof="0" dirty="0"/>
          </a:p>
        </p:txBody>
      </p:sp>
      <p:sp>
        <p:nvSpPr>
          <p:cNvPr id="3" name="Content Placeholder 2"/>
          <p:cNvSpPr>
            <a:spLocks noGrp="1"/>
          </p:cNvSpPr>
          <p:nvPr>
            <p:ph idx="1"/>
          </p:nvPr>
        </p:nvSpPr>
        <p:spPr>
          <a:xfrm>
            <a:off x="467833" y="1605516"/>
            <a:ext cx="8240232" cy="5007935"/>
          </a:xfrm>
        </p:spPr>
        <p:txBody>
          <a:bodyPr/>
          <a:lstStyle/>
          <a:p>
            <a:pPr lvl="0"/>
            <a:r>
              <a:rPr lang="en-GB" noProof="0" dirty="0" smtClean="0"/>
              <a:t>Click to edit Master text styles</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Tree>
    <p:extLst>
      <p:ext uri="{BB962C8B-B14F-4D97-AF65-F5344CB8AC3E}">
        <p14:creationId xmlns:p14="http://schemas.microsoft.com/office/powerpoint/2010/main" val="332600255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965791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598606006"/>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4"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4.xml"/><Relationship Id="rId1" Type="http://schemas.openxmlformats.org/officeDocument/2006/relationships/slideLayout" Target="../slideLayouts/slideLayout3.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15" name="TextBox 14"/>
          <p:cNvSpPr txBox="1"/>
          <p:nvPr userDrawn="1"/>
        </p:nvSpPr>
        <p:spPr>
          <a:xfrm>
            <a:off x="317" y="5161915"/>
            <a:ext cx="9144000" cy="1754326"/>
          </a:xfrm>
          <a:prstGeom prst="rect">
            <a:avLst/>
          </a:prstGeom>
          <a:noFill/>
        </p:spPr>
        <p:txBody>
          <a:bodyPr wrap="square" rtlCol="0">
            <a:spAutoFit/>
          </a:bodyPr>
          <a:lstStyle/>
          <a:p>
            <a:pPr algn="ctr"/>
            <a:r>
              <a:rPr lang="pt-PT" sz="3600" b="1" noProof="0" dirty="0" smtClean="0">
                <a:solidFill>
                  <a:schemeClr val="tx1"/>
                </a:solidFill>
                <a:latin typeface="Calibri" pitchFamily="34" charset="0"/>
              </a:rPr>
              <a:t>Inquérito de Indicadores de</a:t>
            </a:r>
            <a:r>
              <a:rPr lang="pt-PT" sz="3600" b="1" baseline="0" noProof="0" dirty="0" smtClean="0">
                <a:solidFill>
                  <a:schemeClr val="tx1"/>
                </a:solidFill>
                <a:latin typeface="Calibri" pitchFamily="34" charset="0"/>
              </a:rPr>
              <a:t> Imunização, Malária e HIV/SIDA (IMASIDA) 2015 </a:t>
            </a:r>
          </a:p>
          <a:p>
            <a:pPr algn="ctr"/>
            <a:r>
              <a:rPr lang="pt-PT" sz="3600" b="1" baseline="0" noProof="0" dirty="0" smtClean="0">
                <a:solidFill>
                  <a:schemeClr val="tx1"/>
                </a:solidFill>
                <a:latin typeface="Calibri" pitchFamily="34" charset="0"/>
              </a:rPr>
              <a:t>em Moçambique</a:t>
            </a:r>
            <a:endParaRPr lang="pt-PT" sz="3600" b="1" noProof="0" dirty="0">
              <a:solidFill>
                <a:schemeClr val="tx1"/>
              </a:solidFill>
              <a:latin typeface="Calibri" pitchFamily="34" charset="0"/>
            </a:endParaRPr>
          </a:p>
        </p:txBody>
      </p:sp>
      <p:pic>
        <p:nvPicPr>
          <p:cNvPr id="12" name="Picture 4"/>
          <p:cNvPicPr>
            <a:picLocks noChangeAspect="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317" y="701675"/>
            <a:ext cx="9144000" cy="4239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Rectangle 12"/>
          <p:cNvSpPr/>
          <p:nvPr userDrawn="1"/>
        </p:nvSpPr>
        <p:spPr>
          <a:xfrm>
            <a:off x="-217488" y="654050"/>
            <a:ext cx="9537701" cy="46038"/>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 name="Rectangle 13"/>
          <p:cNvSpPr/>
          <p:nvPr userDrawn="1"/>
        </p:nvSpPr>
        <p:spPr>
          <a:xfrm>
            <a:off x="-273050" y="5059045"/>
            <a:ext cx="9539288" cy="4445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 name="Rectangle 15"/>
          <p:cNvSpPr/>
          <p:nvPr userDrawn="1"/>
        </p:nvSpPr>
        <p:spPr>
          <a:xfrm>
            <a:off x="-115888" y="551815"/>
            <a:ext cx="9537701" cy="46038"/>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 name="Rectangle 16"/>
          <p:cNvSpPr/>
          <p:nvPr userDrawn="1"/>
        </p:nvSpPr>
        <p:spPr>
          <a:xfrm>
            <a:off x="-201613" y="4956175"/>
            <a:ext cx="9539288" cy="44450"/>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 name="Rectangle 17"/>
          <p:cNvSpPr/>
          <p:nvPr userDrawn="1"/>
        </p:nvSpPr>
        <p:spPr>
          <a:xfrm>
            <a:off x="-26988" y="599123"/>
            <a:ext cx="9537701" cy="4603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 name="Rectangle 18"/>
          <p:cNvSpPr/>
          <p:nvPr userDrawn="1"/>
        </p:nvSpPr>
        <p:spPr>
          <a:xfrm>
            <a:off x="0" y="5003800"/>
            <a:ext cx="9537700" cy="4445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baseline="-25000" dirty="0"/>
          </a:p>
        </p:txBody>
      </p:sp>
    </p:spTree>
    <p:extLst>
      <p:ext uri="{BB962C8B-B14F-4D97-AF65-F5344CB8AC3E}">
        <p14:creationId xmlns:p14="http://schemas.microsoft.com/office/powerpoint/2010/main" val="1650916"/>
      </p:ext>
    </p:extLst>
  </p:cSld>
  <p:clrMap bg1="dk1" tx1="lt1" bg2="dk2" tx2="lt2" accent1="accent1" accent2="accent2" accent3="accent3" accent4="accent4" accent5="accent5" accent6="accent6" hlink="hlink" folHlink="folHlink"/>
  <p:sldLayoutIdLst>
    <p:sldLayoutId id="2147483730" r:id="rId1"/>
    <p:sldLayoutId id="2147483731"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tx2">
            <a:alpha val="1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325563"/>
          </a:xfrm>
          <a:prstGeom prst="rect">
            <a:avLst/>
          </a:prstGeom>
        </p:spPr>
        <p:txBody>
          <a:bodyPr vert="horz" lIns="91440" tIns="45720" rIns="91440" bIns="45720" rtlCol="0" anchor="ctr">
            <a:normAutofit/>
          </a:bodyPr>
          <a:lstStyle/>
          <a:p>
            <a:r>
              <a:rPr lang="en-GB" noProof="0" dirty="0" smtClean="0"/>
              <a:t>Click to edit Master title style</a:t>
            </a:r>
            <a:endParaRPr lang="en-GB" noProof="0" dirty="0"/>
          </a:p>
        </p:txBody>
      </p:sp>
      <p:sp>
        <p:nvSpPr>
          <p:cNvPr id="3" name="Text Placeholder 2"/>
          <p:cNvSpPr>
            <a:spLocks noGrp="1"/>
          </p:cNvSpPr>
          <p:nvPr>
            <p:ph type="body" idx="1"/>
          </p:nvPr>
        </p:nvSpPr>
        <p:spPr>
          <a:xfrm>
            <a:off x="467833" y="1584251"/>
            <a:ext cx="8229600" cy="5029200"/>
          </a:xfrm>
          <a:prstGeom prst="rect">
            <a:avLst/>
          </a:prstGeom>
        </p:spPr>
        <p:txBody>
          <a:bodyPr vert="horz" lIns="91440" tIns="45720" rIns="91440" bIns="45720" rtlCol="0">
            <a:normAutofit/>
          </a:bodyPr>
          <a:lstStyle/>
          <a:p>
            <a:pPr lvl="0"/>
            <a:r>
              <a:rPr lang="en-GB" noProof="0" dirty="0" smtClean="0"/>
              <a:t>Click to edit Master text styles</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Tree>
    <p:extLst>
      <p:ext uri="{BB962C8B-B14F-4D97-AF65-F5344CB8AC3E}">
        <p14:creationId xmlns:p14="http://schemas.microsoft.com/office/powerpoint/2010/main" val="1080553010"/>
      </p:ext>
    </p:extLst>
  </p:cSld>
  <p:clrMap bg1="lt1" tx1="dk1" bg2="lt2" tx2="dk2" accent1="accent1" accent2="accent2" accent3="accent3" accent4="accent4" accent5="accent5" accent6="accent6" hlink="hlink" folHlink="folHlink"/>
  <p:sldLayoutIdLst>
    <p:sldLayoutId id="2147483733" r:id="rId1"/>
    <p:sldLayoutId id="2147483734" r:id="rId2"/>
  </p:sldLayoutIdLst>
  <p:txStyles>
    <p:titleStyle>
      <a:lvl1pPr algn="ctr" defTabSz="914400" rtl="0" eaLnBrk="1" latinLnBrk="0" hangingPunct="1">
        <a:lnSpc>
          <a:spcPct val="90000"/>
        </a:lnSpc>
        <a:spcBef>
          <a:spcPct val="0"/>
        </a:spcBef>
        <a:buNone/>
        <a:defRPr sz="4400"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84821334"/>
      </p:ext>
    </p:extLst>
  </p:cSld>
  <p:clrMap bg1="lt1" tx1="dk1" bg2="lt2" tx2="dk2" accent1="accent1" accent2="accent2" accent3="accent3" accent4="accent4" accent5="accent5" accent6="accent6" hlink="hlink" folHlink="folHlink"/>
  <p:sldLayoutIdLst>
    <p:sldLayoutId id="2147483736" r:id="rId1"/>
  </p:sldLayoutIdLst>
  <p:timing>
    <p:tnLst>
      <p:par>
        <p:cTn id="1" dur="indefinite" restart="never" nodeType="tmRoot"/>
      </p:par>
    </p:tn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4.xml"/></Relationships>
</file>

<file path=ppt/slides/_rels/slide10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95.xml"/><Relationship Id="rId1" Type="http://schemas.openxmlformats.org/officeDocument/2006/relationships/slideLayout" Target="../slideLayouts/slideLayout4.xml"/></Relationships>
</file>

<file path=ppt/slides/_rels/slide102.xml.rels><?xml version="1.0" encoding="UTF-8" standalone="yes"?>
<Relationships xmlns="http://schemas.openxmlformats.org/package/2006/relationships"><Relationship Id="rId3" Type="http://schemas.openxmlformats.org/officeDocument/2006/relationships/chart" Target="../charts/chart48.xml"/><Relationship Id="rId2" Type="http://schemas.openxmlformats.org/officeDocument/2006/relationships/notesSlide" Target="../notesSlides/notesSlide96.xml"/><Relationship Id="rId1" Type="http://schemas.openxmlformats.org/officeDocument/2006/relationships/slideLayout" Target="../slideLayouts/slideLayout3.xml"/></Relationships>
</file>

<file path=ppt/slides/_rels/slide103.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notesSlide" Target="../notesSlides/notesSlide97.xml"/><Relationship Id="rId1" Type="http://schemas.openxmlformats.org/officeDocument/2006/relationships/slideLayout" Target="../slideLayouts/slideLayout4.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4.xml"/></Relationships>
</file>

<file path=ppt/slides/_rels/slide105.xml.rels><?xml version="1.0" encoding="UTF-8" standalone="yes"?>
<Relationships xmlns="http://schemas.openxmlformats.org/package/2006/relationships"><Relationship Id="rId3" Type="http://schemas.openxmlformats.org/officeDocument/2006/relationships/chart" Target="../charts/chart50.xml"/><Relationship Id="rId2" Type="http://schemas.openxmlformats.org/officeDocument/2006/relationships/notesSlide" Target="../notesSlides/notesSlide99.xml"/><Relationship Id="rId1" Type="http://schemas.openxmlformats.org/officeDocument/2006/relationships/slideLayout" Target="../slideLayouts/slideLayout4.xml"/></Relationships>
</file>

<file path=ppt/slides/_rels/slide106.xml.rels><?xml version="1.0" encoding="UTF-8" standalone="yes"?>
<Relationships xmlns="http://schemas.openxmlformats.org/package/2006/relationships"><Relationship Id="rId3" Type="http://schemas.openxmlformats.org/officeDocument/2006/relationships/chart" Target="../charts/chart51.xml"/><Relationship Id="rId2" Type="http://schemas.openxmlformats.org/officeDocument/2006/relationships/notesSlide" Target="../notesSlides/notesSlide100.xml"/><Relationship Id="rId1" Type="http://schemas.openxmlformats.org/officeDocument/2006/relationships/slideLayout" Target="../slideLayouts/slideLayout3.xml"/></Relationships>
</file>

<file path=ppt/slides/_rels/slide107.xml.rels><?xml version="1.0" encoding="UTF-8" standalone="yes"?>
<Relationships xmlns="http://schemas.openxmlformats.org/package/2006/relationships"><Relationship Id="rId3" Type="http://schemas.openxmlformats.org/officeDocument/2006/relationships/chart" Target="../charts/chart52.xml"/><Relationship Id="rId2" Type="http://schemas.openxmlformats.org/officeDocument/2006/relationships/notesSlide" Target="../notesSlides/notesSlide101.xml"/><Relationship Id="rId1" Type="http://schemas.openxmlformats.org/officeDocument/2006/relationships/slideLayout" Target="../slideLayouts/slideLayout4.xml"/></Relationships>
</file>

<file path=ppt/slides/_rels/slide108.xml.rels><?xml version="1.0" encoding="UTF-8" standalone="yes"?>
<Relationships xmlns="http://schemas.openxmlformats.org/package/2006/relationships"><Relationship Id="rId3" Type="http://schemas.openxmlformats.org/officeDocument/2006/relationships/chart" Target="../charts/chart53.xml"/><Relationship Id="rId2" Type="http://schemas.openxmlformats.org/officeDocument/2006/relationships/notesSlide" Target="../notesSlides/notesSlide102.xml"/><Relationship Id="rId1" Type="http://schemas.openxmlformats.org/officeDocument/2006/relationships/slideLayout" Target="../slideLayouts/slideLayout3.xml"/></Relationships>
</file>

<file path=ppt/slides/_rels/slide109.xml.rels><?xml version="1.0" encoding="UTF-8" standalone="yes"?>
<Relationships xmlns="http://schemas.openxmlformats.org/package/2006/relationships"><Relationship Id="rId3" Type="http://schemas.openxmlformats.org/officeDocument/2006/relationships/chart" Target="../charts/chart54.xml"/><Relationship Id="rId2" Type="http://schemas.openxmlformats.org/officeDocument/2006/relationships/notesSlide" Target="../notesSlides/notesSlide103.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4.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4.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4.xml"/></Relationships>
</file>

<file path=ppt/slides/_rels/slide113.xml.rels><?xml version="1.0" encoding="UTF-8" standalone="yes"?>
<Relationships xmlns="http://schemas.openxmlformats.org/package/2006/relationships"><Relationship Id="rId3" Type="http://schemas.openxmlformats.org/officeDocument/2006/relationships/chart" Target="../charts/chart55.xml"/><Relationship Id="rId2" Type="http://schemas.openxmlformats.org/officeDocument/2006/relationships/notesSlide" Target="../notesSlides/notesSlide107.xml"/><Relationship Id="rId1" Type="http://schemas.openxmlformats.org/officeDocument/2006/relationships/slideLayout" Target="../slideLayouts/slideLayout4.xml"/></Relationships>
</file>

<file path=ppt/slides/_rels/slide114.xml.rels><?xml version="1.0" encoding="UTF-8" standalone="yes"?>
<Relationships xmlns="http://schemas.openxmlformats.org/package/2006/relationships"><Relationship Id="rId3" Type="http://schemas.openxmlformats.org/officeDocument/2006/relationships/chart" Target="../charts/chart56.xml"/><Relationship Id="rId2" Type="http://schemas.openxmlformats.org/officeDocument/2006/relationships/notesSlide" Target="../notesSlides/notesSlide108.xml"/><Relationship Id="rId1" Type="http://schemas.openxmlformats.org/officeDocument/2006/relationships/slideLayout" Target="../slideLayouts/slideLayout3.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4.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4.xml"/></Relationships>
</file>

<file path=ppt/slides/_rels/slide117.xml.rels><?xml version="1.0" encoding="UTF-8" standalone="yes"?>
<Relationships xmlns="http://schemas.openxmlformats.org/package/2006/relationships"><Relationship Id="rId3" Type="http://schemas.openxmlformats.org/officeDocument/2006/relationships/chart" Target="../charts/chart57.xml"/><Relationship Id="rId2" Type="http://schemas.openxmlformats.org/officeDocument/2006/relationships/notesSlide" Target="../notesSlides/notesSlide111.xml"/><Relationship Id="rId1" Type="http://schemas.openxmlformats.org/officeDocument/2006/relationships/slideLayout" Target="../slideLayouts/slideLayout4.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4.xml"/></Relationships>
</file>

<file path=ppt/slides/_rels/slide119.xml.rels><?xml version="1.0" encoding="UTF-8" standalone="yes"?>
<Relationships xmlns="http://schemas.openxmlformats.org/package/2006/relationships"><Relationship Id="rId3" Type="http://schemas.openxmlformats.org/officeDocument/2006/relationships/chart" Target="../charts/chart58.xml"/><Relationship Id="rId2" Type="http://schemas.openxmlformats.org/officeDocument/2006/relationships/notesSlide" Target="../notesSlides/notesSlide113.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120.xml.rels><?xml version="1.0" encoding="UTF-8" standalone="yes"?>
<Relationships xmlns="http://schemas.openxmlformats.org/package/2006/relationships"><Relationship Id="rId3" Type="http://schemas.openxmlformats.org/officeDocument/2006/relationships/chart" Target="../charts/chart59.xml"/><Relationship Id="rId2" Type="http://schemas.openxmlformats.org/officeDocument/2006/relationships/notesSlide" Target="../notesSlides/notesSlide114.xml"/><Relationship Id="rId1" Type="http://schemas.openxmlformats.org/officeDocument/2006/relationships/slideLayout" Target="../slideLayouts/slideLayout4.xml"/></Relationships>
</file>

<file path=ppt/slides/_rels/slide121.xml.rels><?xml version="1.0" encoding="UTF-8" standalone="yes"?>
<Relationships xmlns="http://schemas.openxmlformats.org/package/2006/relationships"><Relationship Id="rId3" Type="http://schemas.openxmlformats.org/officeDocument/2006/relationships/chart" Target="../charts/chart60.xml"/><Relationship Id="rId2" Type="http://schemas.openxmlformats.org/officeDocument/2006/relationships/notesSlide" Target="../notesSlides/notesSlide115.xml"/><Relationship Id="rId1" Type="http://schemas.openxmlformats.org/officeDocument/2006/relationships/slideLayout" Target="../slideLayouts/slideLayout4.xml"/></Relationships>
</file>

<file path=ppt/slides/_rels/slide122.xml.rels><?xml version="1.0" encoding="UTF-8" standalone="yes"?>
<Relationships xmlns="http://schemas.openxmlformats.org/package/2006/relationships"><Relationship Id="rId3" Type="http://schemas.openxmlformats.org/officeDocument/2006/relationships/chart" Target="../charts/chart61.xml"/><Relationship Id="rId2" Type="http://schemas.openxmlformats.org/officeDocument/2006/relationships/notesSlide" Target="../notesSlides/notesSlide116.xml"/><Relationship Id="rId1" Type="http://schemas.openxmlformats.org/officeDocument/2006/relationships/slideLayout" Target="../slideLayouts/slideLayout4.xml"/></Relationships>
</file>

<file path=ppt/slides/_rels/slide123.xml.rels><?xml version="1.0" encoding="UTF-8" standalone="yes"?>
<Relationships xmlns="http://schemas.openxmlformats.org/package/2006/relationships"><Relationship Id="rId3" Type="http://schemas.openxmlformats.org/officeDocument/2006/relationships/chart" Target="../charts/chart62.xml"/><Relationship Id="rId2" Type="http://schemas.openxmlformats.org/officeDocument/2006/relationships/notesSlide" Target="../notesSlides/notesSlide117.xml"/><Relationship Id="rId1" Type="http://schemas.openxmlformats.org/officeDocument/2006/relationships/slideLayout" Target="../slideLayouts/slideLayout4.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4.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4.xml"/></Relationships>
</file>

<file path=ppt/slides/_rels/slide12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0.xml"/><Relationship Id="rId1" Type="http://schemas.openxmlformats.org/officeDocument/2006/relationships/slideLayout" Target="../slideLayouts/slideLayout4.xml"/></Relationships>
</file>

<file path=ppt/slides/_rels/slide127.xml.rels><?xml version="1.0" encoding="UTF-8" standalone="yes"?>
<Relationships xmlns="http://schemas.openxmlformats.org/package/2006/relationships"><Relationship Id="rId3" Type="http://schemas.openxmlformats.org/officeDocument/2006/relationships/chart" Target="../charts/chart63.xml"/><Relationship Id="rId2" Type="http://schemas.openxmlformats.org/officeDocument/2006/relationships/notesSlide" Target="../notesSlides/notesSlide121.xml"/><Relationship Id="rId1" Type="http://schemas.openxmlformats.org/officeDocument/2006/relationships/slideLayout" Target="../slideLayouts/slideLayout4.xml"/></Relationships>
</file>

<file path=ppt/slides/_rels/slide128.xml.rels><?xml version="1.0" encoding="UTF-8" standalone="yes"?>
<Relationships xmlns="http://schemas.openxmlformats.org/package/2006/relationships"><Relationship Id="rId3" Type="http://schemas.openxmlformats.org/officeDocument/2006/relationships/chart" Target="../charts/chart64.xml"/><Relationship Id="rId2" Type="http://schemas.openxmlformats.org/officeDocument/2006/relationships/notesSlide" Target="../notesSlides/notesSlide122.xml"/><Relationship Id="rId1" Type="http://schemas.openxmlformats.org/officeDocument/2006/relationships/slideLayout" Target="../slideLayouts/slideLayout4.xml"/></Relationships>
</file>

<file path=ppt/slides/_rels/slide129.xml.rels><?xml version="1.0" encoding="UTF-8" standalone="yes"?>
<Relationships xmlns="http://schemas.openxmlformats.org/package/2006/relationships"><Relationship Id="rId3" Type="http://schemas.openxmlformats.org/officeDocument/2006/relationships/chart" Target="../charts/chart65.xml"/><Relationship Id="rId2" Type="http://schemas.openxmlformats.org/officeDocument/2006/relationships/notesSlide" Target="../notesSlides/notesSlide123.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0.xml.rels><?xml version="1.0" encoding="UTF-8" standalone="yes"?>
<Relationships xmlns="http://schemas.openxmlformats.org/package/2006/relationships"><Relationship Id="rId3" Type="http://schemas.openxmlformats.org/officeDocument/2006/relationships/chart" Target="../charts/chart66.xml"/><Relationship Id="rId2" Type="http://schemas.openxmlformats.org/officeDocument/2006/relationships/notesSlide" Target="../notesSlides/notesSlide124.xml"/><Relationship Id="rId1" Type="http://schemas.openxmlformats.org/officeDocument/2006/relationships/slideLayout" Target="../slideLayouts/slideLayout4.xml"/></Relationships>
</file>

<file path=ppt/slides/_rels/slide131.xml.rels><?xml version="1.0" encoding="UTF-8" standalone="yes"?>
<Relationships xmlns="http://schemas.openxmlformats.org/package/2006/relationships"><Relationship Id="rId3" Type="http://schemas.openxmlformats.org/officeDocument/2006/relationships/chart" Target="../charts/chart67.xml"/><Relationship Id="rId2" Type="http://schemas.openxmlformats.org/officeDocument/2006/relationships/notesSlide" Target="../notesSlides/notesSlide125.xml"/><Relationship Id="rId1" Type="http://schemas.openxmlformats.org/officeDocument/2006/relationships/slideLayout" Target="../slideLayouts/slideLayout4.xml"/></Relationships>
</file>

<file path=ppt/slides/_rels/slide132.xml.rels><?xml version="1.0" encoding="UTF-8" standalone="yes"?>
<Relationships xmlns="http://schemas.openxmlformats.org/package/2006/relationships"><Relationship Id="rId3" Type="http://schemas.openxmlformats.org/officeDocument/2006/relationships/chart" Target="../charts/chart68.xml"/><Relationship Id="rId2" Type="http://schemas.openxmlformats.org/officeDocument/2006/relationships/notesSlide" Target="../notesSlides/notesSlide126.xml"/><Relationship Id="rId1" Type="http://schemas.openxmlformats.org/officeDocument/2006/relationships/slideLayout" Target="../slideLayouts/slideLayout4.xml"/></Relationships>
</file>

<file path=ppt/slides/_rels/slide133.xml.rels><?xml version="1.0" encoding="UTF-8" standalone="yes"?>
<Relationships xmlns="http://schemas.openxmlformats.org/package/2006/relationships"><Relationship Id="rId3" Type="http://schemas.openxmlformats.org/officeDocument/2006/relationships/chart" Target="../charts/chart69.xml"/><Relationship Id="rId2" Type="http://schemas.openxmlformats.org/officeDocument/2006/relationships/notesSlide" Target="../notesSlides/notesSlide127.xml"/><Relationship Id="rId1" Type="http://schemas.openxmlformats.org/officeDocument/2006/relationships/slideLayout" Target="../slideLayouts/slideLayout4.xml"/></Relationships>
</file>

<file path=ppt/slides/_rels/slide134.xml.rels><?xml version="1.0" encoding="UTF-8" standalone="yes"?>
<Relationships xmlns="http://schemas.openxmlformats.org/package/2006/relationships"><Relationship Id="rId3" Type="http://schemas.openxmlformats.org/officeDocument/2006/relationships/chart" Target="../charts/chart70.xml"/><Relationship Id="rId2" Type="http://schemas.openxmlformats.org/officeDocument/2006/relationships/notesSlide" Target="../notesSlides/notesSlide128.xml"/><Relationship Id="rId1" Type="http://schemas.openxmlformats.org/officeDocument/2006/relationships/slideLayout" Target="../slideLayouts/slideLayout4.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4.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4.xml"/></Relationships>
</file>

<file path=ppt/slides/_rels/slide13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1.xml"/><Relationship Id="rId1" Type="http://schemas.openxmlformats.org/officeDocument/2006/relationships/slideLayout" Target="../slideLayouts/slideLayout4.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4.xml"/></Relationships>
</file>

<file path=ppt/slides/_rels/slide139.xml.rels><?xml version="1.0" encoding="UTF-8" standalone="yes"?>
<Relationships xmlns="http://schemas.openxmlformats.org/package/2006/relationships"><Relationship Id="rId3" Type="http://schemas.openxmlformats.org/officeDocument/2006/relationships/chart" Target="../charts/chart71.xml"/><Relationship Id="rId2" Type="http://schemas.openxmlformats.org/officeDocument/2006/relationships/notesSlide" Target="../notesSlides/notesSlide13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140.xml.rels><?xml version="1.0" encoding="UTF-8" standalone="yes"?>
<Relationships xmlns="http://schemas.openxmlformats.org/package/2006/relationships"><Relationship Id="rId2" Type="http://schemas.openxmlformats.org/officeDocument/2006/relationships/chart" Target="../charts/chart72.xml"/><Relationship Id="rId1" Type="http://schemas.openxmlformats.org/officeDocument/2006/relationships/slideLayout" Target="../slideLayouts/slideLayout4.xml"/></Relationships>
</file>

<file path=ppt/slides/_rels/slide141.xml.rels><?xml version="1.0" encoding="UTF-8" standalone="yes"?>
<Relationships xmlns="http://schemas.openxmlformats.org/package/2006/relationships"><Relationship Id="rId3" Type="http://schemas.openxmlformats.org/officeDocument/2006/relationships/chart" Target="../charts/chart73.xml"/><Relationship Id="rId2" Type="http://schemas.openxmlformats.org/officeDocument/2006/relationships/notesSlide" Target="../notesSlides/notesSlide134.xml"/><Relationship Id="rId1" Type="http://schemas.openxmlformats.org/officeDocument/2006/relationships/slideLayout" Target="../slideLayouts/slideLayout4.xml"/></Relationships>
</file>

<file path=ppt/slides/_rels/slide142.xml.rels><?xml version="1.0" encoding="UTF-8" standalone="yes"?>
<Relationships xmlns="http://schemas.openxmlformats.org/package/2006/relationships"><Relationship Id="rId3" Type="http://schemas.openxmlformats.org/officeDocument/2006/relationships/chart" Target="../charts/chart74.xml"/><Relationship Id="rId2" Type="http://schemas.openxmlformats.org/officeDocument/2006/relationships/notesSlide" Target="../notesSlides/notesSlide135.xml"/><Relationship Id="rId1" Type="http://schemas.openxmlformats.org/officeDocument/2006/relationships/slideLayout" Target="../slideLayouts/slideLayout4.xml"/></Relationships>
</file>

<file path=ppt/slides/_rels/slide14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6.xml"/><Relationship Id="rId1" Type="http://schemas.openxmlformats.org/officeDocument/2006/relationships/slideLayout" Target="../slideLayouts/slideLayout4.xml"/></Relationships>
</file>

<file path=ppt/slides/_rels/slide144.xml.rels><?xml version="1.0" encoding="UTF-8" standalone="yes"?>
<Relationships xmlns="http://schemas.openxmlformats.org/package/2006/relationships"><Relationship Id="rId3" Type="http://schemas.openxmlformats.org/officeDocument/2006/relationships/chart" Target="../charts/chart75.xml"/><Relationship Id="rId2" Type="http://schemas.openxmlformats.org/officeDocument/2006/relationships/notesSlide" Target="../notesSlides/notesSlide137.xml"/><Relationship Id="rId1" Type="http://schemas.openxmlformats.org/officeDocument/2006/relationships/slideLayout" Target="../slideLayouts/slideLayout4.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4.xml"/></Relationships>
</file>

<file path=ppt/slides/_rels/slide146.xml.rels><?xml version="1.0" encoding="UTF-8" standalone="yes"?>
<Relationships xmlns="http://schemas.openxmlformats.org/package/2006/relationships"><Relationship Id="rId3" Type="http://schemas.openxmlformats.org/officeDocument/2006/relationships/chart" Target="../charts/chart76.xml"/><Relationship Id="rId2" Type="http://schemas.openxmlformats.org/officeDocument/2006/relationships/notesSlide" Target="../notesSlides/notesSlide139.xml"/><Relationship Id="rId1" Type="http://schemas.openxmlformats.org/officeDocument/2006/relationships/slideLayout" Target="../slideLayouts/slideLayout4.xml"/></Relationships>
</file>

<file path=ppt/slides/_rels/slide147.xml.rels><?xml version="1.0" encoding="UTF-8" standalone="yes"?>
<Relationships xmlns="http://schemas.openxmlformats.org/package/2006/relationships"><Relationship Id="rId3" Type="http://schemas.openxmlformats.org/officeDocument/2006/relationships/chart" Target="../charts/chart77.xml"/><Relationship Id="rId2" Type="http://schemas.openxmlformats.org/officeDocument/2006/relationships/notesSlide" Target="../notesSlides/notesSlide140.xml"/><Relationship Id="rId1" Type="http://schemas.openxmlformats.org/officeDocument/2006/relationships/slideLayout" Target="../slideLayouts/slideLayout4.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4.xml"/></Relationships>
</file>

<file path=ppt/slides/_rels/slide149.xml.rels><?xml version="1.0" encoding="UTF-8" standalone="yes"?>
<Relationships xmlns="http://schemas.openxmlformats.org/package/2006/relationships"><Relationship Id="rId3" Type="http://schemas.openxmlformats.org/officeDocument/2006/relationships/chart" Target="../charts/chart78.xml"/><Relationship Id="rId2" Type="http://schemas.openxmlformats.org/officeDocument/2006/relationships/notesSlide" Target="../notesSlides/notesSlide142.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0.xml.rels><?xml version="1.0" encoding="UTF-8" standalone="yes"?>
<Relationships xmlns="http://schemas.openxmlformats.org/package/2006/relationships"><Relationship Id="rId3" Type="http://schemas.openxmlformats.org/officeDocument/2006/relationships/chart" Target="../charts/chart79.xml"/><Relationship Id="rId2" Type="http://schemas.openxmlformats.org/officeDocument/2006/relationships/notesSlide" Target="../notesSlides/notesSlide143.xml"/><Relationship Id="rId1" Type="http://schemas.openxmlformats.org/officeDocument/2006/relationships/slideLayout" Target="../slideLayouts/slideLayout4.xml"/></Relationships>
</file>

<file path=ppt/slides/_rels/slide151.xml.rels><?xml version="1.0" encoding="UTF-8" standalone="yes"?>
<Relationships xmlns="http://schemas.openxmlformats.org/package/2006/relationships"><Relationship Id="rId3" Type="http://schemas.openxmlformats.org/officeDocument/2006/relationships/chart" Target="../charts/chart80.xml"/><Relationship Id="rId2" Type="http://schemas.openxmlformats.org/officeDocument/2006/relationships/notesSlide" Target="../notesSlides/notesSlide144.xml"/><Relationship Id="rId1" Type="http://schemas.openxmlformats.org/officeDocument/2006/relationships/slideLayout" Target="../slideLayouts/slideLayout4.xml"/></Relationships>
</file>

<file path=ppt/slides/_rels/slide152.xml.rels><?xml version="1.0" encoding="UTF-8" standalone="yes"?>
<Relationships xmlns="http://schemas.openxmlformats.org/package/2006/relationships"><Relationship Id="rId3" Type="http://schemas.openxmlformats.org/officeDocument/2006/relationships/chart" Target="../charts/chart81.xml"/><Relationship Id="rId2" Type="http://schemas.openxmlformats.org/officeDocument/2006/relationships/notesSlide" Target="../notesSlides/notesSlide145.xml"/><Relationship Id="rId1" Type="http://schemas.openxmlformats.org/officeDocument/2006/relationships/slideLayout" Target="../slideLayouts/slideLayout4.xml"/></Relationships>
</file>

<file path=ppt/slides/_rels/slide153.xml.rels><?xml version="1.0" encoding="UTF-8" standalone="yes"?>
<Relationships xmlns="http://schemas.openxmlformats.org/package/2006/relationships"><Relationship Id="rId3" Type="http://schemas.openxmlformats.org/officeDocument/2006/relationships/chart" Target="../charts/chart82.xml"/><Relationship Id="rId2" Type="http://schemas.openxmlformats.org/officeDocument/2006/relationships/notesSlide" Target="../notesSlides/notesSlide146.xml"/><Relationship Id="rId1" Type="http://schemas.openxmlformats.org/officeDocument/2006/relationships/slideLayout" Target="../slideLayouts/slideLayout4.xml"/></Relationships>
</file>

<file path=ppt/slides/_rels/slide154.xml.rels><?xml version="1.0" encoding="UTF-8" standalone="yes"?>
<Relationships xmlns="http://schemas.openxmlformats.org/package/2006/relationships"><Relationship Id="rId3" Type="http://schemas.openxmlformats.org/officeDocument/2006/relationships/chart" Target="../charts/chart83.xml"/><Relationship Id="rId2" Type="http://schemas.openxmlformats.org/officeDocument/2006/relationships/notesSlide" Target="../notesSlides/notesSlide147.xml"/><Relationship Id="rId1" Type="http://schemas.openxmlformats.org/officeDocument/2006/relationships/slideLayout" Target="../slideLayouts/slideLayout4.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4.xml"/></Relationships>
</file>

<file path=ppt/slides/_rels/slide156.xml.rels><?xml version="1.0" encoding="UTF-8" standalone="yes"?>
<Relationships xmlns="http://schemas.openxmlformats.org/package/2006/relationships"><Relationship Id="rId3" Type="http://schemas.openxmlformats.org/officeDocument/2006/relationships/chart" Target="../charts/chart84.xml"/><Relationship Id="rId2" Type="http://schemas.openxmlformats.org/officeDocument/2006/relationships/notesSlide" Target="../notesSlides/notesSlide149.xml"/><Relationship Id="rId1" Type="http://schemas.openxmlformats.org/officeDocument/2006/relationships/slideLayout" Target="../slideLayouts/slideLayout4.xml"/></Relationships>
</file>

<file path=ppt/slides/_rels/slide157.xml.rels><?xml version="1.0" encoding="UTF-8" standalone="yes"?>
<Relationships xmlns="http://schemas.openxmlformats.org/package/2006/relationships"><Relationship Id="rId3" Type="http://schemas.openxmlformats.org/officeDocument/2006/relationships/chart" Target="../charts/chart85.xml"/><Relationship Id="rId2" Type="http://schemas.openxmlformats.org/officeDocument/2006/relationships/notesSlide" Target="../notesSlides/notesSlide150.xml"/><Relationship Id="rId1" Type="http://schemas.openxmlformats.org/officeDocument/2006/relationships/slideLayout" Target="../slideLayouts/slideLayout4.xml"/></Relationships>
</file>

<file path=ppt/slides/_rels/slide158.xml.rels><?xml version="1.0" encoding="UTF-8" standalone="yes"?>
<Relationships xmlns="http://schemas.openxmlformats.org/package/2006/relationships"><Relationship Id="rId3" Type="http://schemas.openxmlformats.org/officeDocument/2006/relationships/notesSlide" Target="../notesSlides/notesSlide151.xml"/><Relationship Id="rId2" Type="http://schemas.openxmlformats.org/officeDocument/2006/relationships/slideLayout" Target="../slideLayouts/slideLayout4.xml"/><Relationship Id="rId1" Type="http://schemas.openxmlformats.org/officeDocument/2006/relationships/vmlDrawing" Target="../drawings/vmlDrawing1.vml"/><Relationship Id="rId6" Type="http://schemas.openxmlformats.org/officeDocument/2006/relationships/image" Target="../media/image8.emf"/><Relationship Id="rId5" Type="http://schemas.openxmlformats.org/officeDocument/2006/relationships/oleObject" Target="../embeddings/Microsoft_Excel_97-2003_Worksheet1.xls"/><Relationship Id="rId4" Type="http://schemas.openxmlformats.org/officeDocument/2006/relationships/oleObject" Target="../embeddings/oleObject1.bin"/></Relationships>
</file>

<file path=ppt/slides/_rels/slide159.xml.rels><?xml version="1.0" encoding="UTF-8" standalone="yes"?>
<Relationships xmlns="http://schemas.openxmlformats.org/package/2006/relationships"><Relationship Id="rId3" Type="http://schemas.openxmlformats.org/officeDocument/2006/relationships/chart" Target="../charts/chart86.xml"/><Relationship Id="rId2" Type="http://schemas.openxmlformats.org/officeDocument/2006/relationships/notesSlide" Target="../notesSlides/notesSlide152.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60.xml.rels><?xml version="1.0" encoding="UTF-8" standalone="yes"?>
<Relationships xmlns="http://schemas.openxmlformats.org/package/2006/relationships"><Relationship Id="rId3" Type="http://schemas.openxmlformats.org/officeDocument/2006/relationships/chart" Target="../charts/chart87.xml"/><Relationship Id="rId2" Type="http://schemas.openxmlformats.org/officeDocument/2006/relationships/notesSlide" Target="../notesSlides/notesSlide153.xml"/><Relationship Id="rId1" Type="http://schemas.openxmlformats.org/officeDocument/2006/relationships/slideLayout" Target="../slideLayouts/slideLayout4.xml"/></Relationships>
</file>

<file path=ppt/slides/_rels/slide161.xml.rels><?xml version="1.0" encoding="UTF-8" standalone="yes"?>
<Relationships xmlns="http://schemas.openxmlformats.org/package/2006/relationships"><Relationship Id="rId3" Type="http://schemas.openxmlformats.org/officeDocument/2006/relationships/chart" Target="../charts/chart88.xml"/><Relationship Id="rId2" Type="http://schemas.openxmlformats.org/officeDocument/2006/relationships/notesSlide" Target="../notesSlides/notesSlide154.xml"/><Relationship Id="rId1" Type="http://schemas.openxmlformats.org/officeDocument/2006/relationships/slideLayout" Target="../slideLayouts/slideLayout4.xml"/></Relationships>
</file>

<file path=ppt/slides/_rels/slide162.xml.rels><?xml version="1.0" encoding="UTF-8" standalone="yes"?>
<Relationships xmlns="http://schemas.openxmlformats.org/package/2006/relationships"><Relationship Id="rId3" Type="http://schemas.openxmlformats.org/officeDocument/2006/relationships/chart" Target="../charts/chart89.xml"/><Relationship Id="rId2" Type="http://schemas.openxmlformats.org/officeDocument/2006/relationships/notesSlide" Target="../notesSlides/notesSlide155.xml"/><Relationship Id="rId1" Type="http://schemas.openxmlformats.org/officeDocument/2006/relationships/slideLayout" Target="../slideLayouts/slideLayout4.xml"/></Relationships>
</file>

<file path=ppt/slides/_rels/slide163.xml.rels><?xml version="1.0" encoding="UTF-8" standalone="yes"?>
<Relationships xmlns="http://schemas.openxmlformats.org/package/2006/relationships"><Relationship Id="rId3" Type="http://schemas.openxmlformats.org/officeDocument/2006/relationships/chart" Target="../charts/chart90.xml"/><Relationship Id="rId2" Type="http://schemas.openxmlformats.org/officeDocument/2006/relationships/notesSlide" Target="../notesSlides/notesSlide156.xml"/><Relationship Id="rId1" Type="http://schemas.openxmlformats.org/officeDocument/2006/relationships/slideLayout" Target="../slideLayouts/slideLayout4.xml"/></Relationships>
</file>

<file path=ppt/slides/_rels/slide164.xml.rels><?xml version="1.0" encoding="UTF-8" standalone="yes"?>
<Relationships xmlns="http://schemas.openxmlformats.org/package/2006/relationships"><Relationship Id="rId3" Type="http://schemas.openxmlformats.org/officeDocument/2006/relationships/notesSlide" Target="../notesSlides/notesSlide157.xml"/><Relationship Id="rId2" Type="http://schemas.openxmlformats.org/officeDocument/2006/relationships/slideLayout" Target="../slideLayouts/slideLayout4.xml"/><Relationship Id="rId1" Type="http://schemas.openxmlformats.org/officeDocument/2006/relationships/vmlDrawing" Target="../drawings/vmlDrawing2.vml"/><Relationship Id="rId6" Type="http://schemas.openxmlformats.org/officeDocument/2006/relationships/image" Target="../media/image9.png"/><Relationship Id="rId5" Type="http://schemas.openxmlformats.org/officeDocument/2006/relationships/oleObject" Target="../embeddings/Microsoft_Excel_97-2003_Worksheet2.xls"/><Relationship Id="rId4" Type="http://schemas.openxmlformats.org/officeDocument/2006/relationships/oleObject" Target="../embeddings/oleObject2.bin"/></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4.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4.xml"/></Relationships>
</file>

<file path=ppt/slides/_rels/slide167.xml.rels><?xml version="1.0" encoding="UTF-8" standalone="yes"?>
<Relationships xmlns="http://schemas.openxmlformats.org/package/2006/relationships"><Relationship Id="rId3" Type="http://schemas.openxmlformats.org/officeDocument/2006/relationships/chart" Target="../charts/chart91.xml"/><Relationship Id="rId2" Type="http://schemas.openxmlformats.org/officeDocument/2006/relationships/notesSlide" Target="../notesSlides/notesSlide160.xml"/><Relationship Id="rId1" Type="http://schemas.openxmlformats.org/officeDocument/2006/relationships/slideLayout" Target="../slideLayouts/slideLayout4.xml"/></Relationships>
</file>

<file path=ppt/slides/_rels/slide168.xml.rels><?xml version="1.0" encoding="UTF-8" standalone="yes"?>
<Relationships xmlns="http://schemas.openxmlformats.org/package/2006/relationships"><Relationship Id="rId3" Type="http://schemas.openxmlformats.org/officeDocument/2006/relationships/chart" Target="../charts/chart92.xml"/><Relationship Id="rId2" Type="http://schemas.openxmlformats.org/officeDocument/2006/relationships/notesSlide" Target="../notesSlides/notesSlide161.xml"/><Relationship Id="rId1" Type="http://schemas.openxmlformats.org/officeDocument/2006/relationships/slideLayout" Target="../slideLayouts/slideLayout4.xml"/></Relationships>
</file>

<file path=ppt/slides/_rels/slide169.xml.rels><?xml version="1.0" encoding="UTF-8" standalone="yes"?>
<Relationships xmlns="http://schemas.openxmlformats.org/package/2006/relationships"><Relationship Id="rId3" Type="http://schemas.openxmlformats.org/officeDocument/2006/relationships/chart" Target="../charts/chart93.xml"/><Relationship Id="rId2" Type="http://schemas.openxmlformats.org/officeDocument/2006/relationships/notesSlide" Target="../notesSlides/notesSlide162.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70.xml.rels><?xml version="1.0" encoding="UTF-8" standalone="yes"?>
<Relationships xmlns="http://schemas.openxmlformats.org/package/2006/relationships"><Relationship Id="rId3" Type="http://schemas.openxmlformats.org/officeDocument/2006/relationships/chart" Target="../charts/chart94.xml"/><Relationship Id="rId2" Type="http://schemas.openxmlformats.org/officeDocument/2006/relationships/notesSlide" Target="../notesSlides/notesSlide163.xml"/><Relationship Id="rId1" Type="http://schemas.openxmlformats.org/officeDocument/2006/relationships/slideLayout" Target="../slideLayouts/slideLayout4.xml"/></Relationships>
</file>

<file path=ppt/slides/_rels/slide171.xml.rels><?xml version="1.0" encoding="UTF-8" standalone="yes"?>
<Relationships xmlns="http://schemas.openxmlformats.org/package/2006/relationships"><Relationship Id="rId3" Type="http://schemas.openxmlformats.org/officeDocument/2006/relationships/chart" Target="../charts/chart95.xml"/><Relationship Id="rId2" Type="http://schemas.openxmlformats.org/officeDocument/2006/relationships/notesSlide" Target="../notesSlides/notesSlide164.xml"/><Relationship Id="rId1" Type="http://schemas.openxmlformats.org/officeDocument/2006/relationships/slideLayout" Target="../slideLayouts/slideLayout4.xml"/></Relationships>
</file>

<file path=ppt/slides/_rels/slide172.xml.rels><?xml version="1.0" encoding="UTF-8" standalone="yes"?>
<Relationships xmlns="http://schemas.openxmlformats.org/package/2006/relationships"><Relationship Id="rId3" Type="http://schemas.openxmlformats.org/officeDocument/2006/relationships/chart" Target="../charts/chart96.xml"/><Relationship Id="rId2" Type="http://schemas.openxmlformats.org/officeDocument/2006/relationships/notesSlide" Target="../notesSlides/notesSlide165.xml"/><Relationship Id="rId1" Type="http://schemas.openxmlformats.org/officeDocument/2006/relationships/slideLayout" Target="../slideLayouts/slideLayout4.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4.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4.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4.xml"/></Relationships>
</file>

<file path=ppt/slides/_rels/slide176.xml.rels><?xml version="1.0" encoding="UTF-8" standalone="yes"?>
<Relationships xmlns="http://schemas.openxmlformats.org/package/2006/relationships"><Relationship Id="rId3" Type="http://schemas.openxmlformats.org/officeDocument/2006/relationships/chart" Target="../charts/chart97.xml"/><Relationship Id="rId2" Type="http://schemas.openxmlformats.org/officeDocument/2006/relationships/notesSlide" Target="../notesSlides/notesSlide169.xml"/><Relationship Id="rId1" Type="http://schemas.openxmlformats.org/officeDocument/2006/relationships/slideLayout" Target="../slideLayouts/slideLayout4.xml"/></Relationships>
</file>

<file path=ppt/slides/_rels/slide177.xml.rels><?xml version="1.0" encoding="UTF-8" standalone="yes"?>
<Relationships xmlns="http://schemas.openxmlformats.org/package/2006/relationships"><Relationship Id="rId3" Type="http://schemas.openxmlformats.org/officeDocument/2006/relationships/chart" Target="../charts/chart98.xml"/><Relationship Id="rId2" Type="http://schemas.openxmlformats.org/officeDocument/2006/relationships/notesSlide" Target="../notesSlides/notesSlide170.xml"/><Relationship Id="rId1" Type="http://schemas.openxmlformats.org/officeDocument/2006/relationships/slideLayout" Target="../slideLayouts/slideLayout4.xml"/></Relationships>
</file>

<file path=ppt/slides/_rels/slide178.xml.rels><?xml version="1.0" encoding="UTF-8" standalone="yes"?>
<Relationships xmlns="http://schemas.openxmlformats.org/package/2006/relationships"><Relationship Id="rId3" Type="http://schemas.openxmlformats.org/officeDocument/2006/relationships/chart" Target="../charts/chart99.xml"/><Relationship Id="rId2" Type="http://schemas.openxmlformats.org/officeDocument/2006/relationships/notesSlide" Target="../notesSlides/notesSlide171.xml"/><Relationship Id="rId1" Type="http://schemas.openxmlformats.org/officeDocument/2006/relationships/slideLayout" Target="../slideLayouts/slideLayout4.xml"/></Relationships>
</file>

<file path=ppt/slides/_rels/slide179.xml.rels><?xml version="1.0" encoding="UTF-8" standalone="yes"?>
<Relationships xmlns="http://schemas.openxmlformats.org/package/2006/relationships"><Relationship Id="rId3" Type="http://schemas.openxmlformats.org/officeDocument/2006/relationships/chart" Target="../charts/chart100.xml"/><Relationship Id="rId2" Type="http://schemas.openxmlformats.org/officeDocument/2006/relationships/notesSlide" Target="../notesSlides/notesSlide172.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4.xml"/></Relationships>
</file>

<file path=ppt/slides/_rels/slide181.xml.rels><?xml version="1.0" encoding="UTF-8" standalone="yes"?>
<Relationships xmlns="http://schemas.openxmlformats.org/package/2006/relationships"><Relationship Id="rId3" Type="http://schemas.openxmlformats.org/officeDocument/2006/relationships/chart" Target="../charts/chart101.xml"/><Relationship Id="rId2" Type="http://schemas.openxmlformats.org/officeDocument/2006/relationships/notesSlide" Target="../notesSlides/notesSlide174.xml"/><Relationship Id="rId1" Type="http://schemas.openxmlformats.org/officeDocument/2006/relationships/slideLayout" Target="../slideLayouts/slideLayout3.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4.xml"/></Relationships>
</file>

<file path=ppt/slides/_rels/slide183.xml.rels><?xml version="1.0" encoding="UTF-8" standalone="yes"?>
<Relationships xmlns="http://schemas.openxmlformats.org/package/2006/relationships"><Relationship Id="rId3" Type="http://schemas.openxmlformats.org/officeDocument/2006/relationships/chart" Target="../charts/chart102.xml"/><Relationship Id="rId2" Type="http://schemas.openxmlformats.org/officeDocument/2006/relationships/notesSlide" Target="../notesSlides/notesSlide176.xml"/><Relationship Id="rId1" Type="http://schemas.openxmlformats.org/officeDocument/2006/relationships/slideLayout" Target="../slideLayouts/slideLayout4.xml"/></Relationships>
</file>

<file path=ppt/slides/_rels/slide184.xml.rels><?xml version="1.0" encoding="UTF-8" standalone="yes"?>
<Relationships xmlns="http://schemas.openxmlformats.org/package/2006/relationships"><Relationship Id="rId3" Type="http://schemas.openxmlformats.org/officeDocument/2006/relationships/chart" Target="../charts/chart103.xml"/><Relationship Id="rId2" Type="http://schemas.openxmlformats.org/officeDocument/2006/relationships/notesSlide" Target="../notesSlides/notesSlide177.xml"/><Relationship Id="rId1" Type="http://schemas.openxmlformats.org/officeDocument/2006/relationships/slideLayout" Target="../slideLayouts/slideLayout4.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4.xml"/></Relationships>
</file>

<file path=ppt/slides/_rels/slide186.xml.rels><?xml version="1.0" encoding="UTF-8" standalone="yes"?>
<Relationships xmlns="http://schemas.openxmlformats.org/package/2006/relationships"><Relationship Id="rId3" Type="http://schemas.openxmlformats.org/officeDocument/2006/relationships/chart" Target="../charts/chart104.xml"/><Relationship Id="rId2" Type="http://schemas.openxmlformats.org/officeDocument/2006/relationships/notesSlide" Target="../notesSlides/notesSlide179.xml"/><Relationship Id="rId1" Type="http://schemas.openxmlformats.org/officeDocument/2006/relationships/slideLayout" Target="../slideLayouts/slideLayout4.xml"/></Relationships>
</file>

<file path=ppt/slides/_rels/slide187.xml.rels><?xml version="1.0" encoding="UTF-8" standalone="yes"?>
<Relationships xmlns="http://schemas.openxmlformats.org/package/2006/relationships"><Relationship Id="rId3" Type="http://schemas.openxmlformats.org/officeDocument/2006/relationships/chart" Target="../charts/chart105.xml"/><Relationship Id="rId2" Type="http://schemas.openxmlformats.org/officeDocument/2006/relationships/notesSlide" Target="../notesSlides/notesSlide180.xml"/><Relationship Id="rId1" Type="http://schemas.openxmlformats.org/officeDocument/2006/relationships/slideLayout" Target="../slideLayouts/slideLayout4.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4.xml"/></Relationships>
</file>

<file path=ppt/slides/_rels/slide189.xml.rels><?xml version="1.0" encoding="UTF-8" standalone="yes"?>
<Relationships xmlns="http://schemas.openxmlformats.org/package/2006/relationships"><Relationship Id="rId3" Type="http://schemas.openxmlformats.org/officeDocument/2006/relationships/chart" Target="../charts/chart106.xml"/><Relationship Id="rId2" Type="http://schemas.openxmlformats.org/officeDocument/2006/relationships/notesSlide" Target="../notesSlides/notesSlide182.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4.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4.xml"/></Relationships>
</file>

<file path=ppt/slides/_rels/slide192.xml.rels><?xml version="1.0" encoding="UTF-8" standalone="yes"?>
<Relationships xmlns="http://schemas.openxmlformats.org/package/2006/relationships"><Relationship Id="rId3" Type="http://schemas.openxmlformats.org/officeDocument/2006/relationships/chart" Target="../charts/chart107.xml"/><Relationship Id="rId2" Type="http://schemas.openxmlformats.org/officeDocument/2006/relationships/notesSlide" Target="../notesSlides/notesSlide185.xml"/><Relationship Id="rId1" Type="http://schemas.openxmlformats.org/officeDocument/2006/relationships/slideLayout" Target="../slideLayouts/slideLayout4.xml"/></Relationships>
</file>

<file path=ppt/slides/_rels/slide193.xml.rels><?xml version="1.0" encoding="UTF-8" standalone="yes"?>
<Relationships xmlns="http://schemas.openxmlformats.org/package/2006/relationships"><Relationship Id="rId3" Type="http://schemas.openxmlformats.org/officeDocument/2006/relationships/chart" Target="../charts/chart108.xml"/><Relationship Id="rId2" Type="http://schemas.openxmlformats.org/officeDocument/2006/relationships/notesSlide" Target="../notesSlides/notesSlide186.xml"/><Relationship Id="rId1" Type="http://schemas.openxmlformats.org/officeDocument/2006/relationships/slideLayout" Target="../slideLayouts/slideLayout4.xml"/></Relationships>
</file>

<file path=ppt/slides/_rels/slide194.xml.rels><?xml version="1.0" encoding="UTF-8" standalone="yes"?>
<Relationships xmlns="http://schemas.openxmlformats.org/package/2006/relationships"><Relationship Id="rId3" Type="http://schemas.openxmlformats.org/officeDocument/2006/relationships/chart" Target="../charts/chart109.xml"/><Relationship Id="rId2" Type="http://schemas.openxmlformats.org/officeDocument/2006/relationships/notesSlide" Target="../notesSlides/notesSlide187.xml"/><Relationship Id="rId1" Type="http://schemas.openxmlformats.org/officeDocument/2006/relationships/slideLayout" Target="../slideLayouts/slideLayout4.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4.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2.xml"/><Relationship Id="rId1" Type="http://schemas.openxmlformats.org/officeDocument/2006/relationships/slideLayout" Target="../slideLayouts/slideLayout5.xml"/><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31.xml"/><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32.xml"/><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34.xml"/><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35.xml"/><Relationship Id="rId1" Type="http://schemas.openxmlformats.org/officeDocument/2006/relationships/slideLayout" Target="../slideLayouts/slideLayout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38.xml"/><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4.xml"/></Relationships>
</file>

<file path=ppt/slides/_rels/slide46.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40.xml"/><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41.xml"/><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42.xml"/><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43.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44.xml"/><Relationship Id="rId1" Type="http://schemas.openxmlformats.org/officeDocument/2006/relationships/slideLayout" Target="../slideLayouts/slideLayout4.xml"/></Relationships>
</file>

<file path=ppt/slides/_rels/slide51.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45.xml"/><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46.xml"/><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notesSlide" Target="../notesSlides/notesSlide48.xml"/><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49.xml"/><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notesSlide" Target="../notesSlides/notesSlide52.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notesSlide" Target="../notesSlides/notesSlide53.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notesSlide" Target="../notesSlides/notesSlide54.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notesSlide" Target="../notesSlides/notesSlide55.xml"/><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57.xml"/><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notesSlide" Target="../notesSlides/notesSlide62.xml"/><Relationship Id="rId1" Type="http://schemas.openxmlformats.org/officeDocument/2006/relationships/slideLayout" Target="../slideLayouts/slideLayout3.xml"/></Relationships>
</file>

<file path=ppt/slides/_rels/slide69.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notesSlide" Target="../notesSlides/notesSlide63.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notesSlide" Target="../notesSlides/notesSlide66.xml"/><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notesSlide" Target="../notesSlides/notesSlide67.xml"/><Relationship Id="rId1" Type="http://schemas.openxmlformats.org/officeDocument/2006/relationships/slideLayout" Target="../slideLayouts/slideLayout4.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notesSlide" Target="../notesSlides/notesSlide69.xml"/><Relationship Id="rId1" Type="http://schemas.openxmlformats.org/officeDocument/2006/relationships/slideLayout" Target="../slideLayouts/slideLayout4.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3" Type="http://schemas.openxmlformats.org/officeDocument/2006/relationships/chart" Target="../charts/chart35.xml"/><Relationship Id="rId2" Type="http://schemas.openxmlformats.org/officeDocument/2006/relationships/notesSlide" Target="../notesSlides/notesSlide71.xml"/><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3" Type="http://schemas.openxmlformats.org/officeDocument/2006/relationships/chart" Target="../charts/chart36.xml"/><Relationship Id="rId2" Type="http://schemas.openxmlformats.org/officeDocument/2006/relationships/notesSlide" Target="../notesSlides/notesSlide72.xml"/><Relationship Id="rId1" Type="http://schemas.openxmlformats.org/officeDocument/2006/relationships/slideLayout" Target="../slideLayouts/slideLayout4.xml"/><Relationship Id="rId4" Type="http://schemas.openxmlformats.org/officeDocument/2006/relationships/comments" Target="../comments/comment1.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4.xml"/></Relationships>
</file>

<file path=ppt/slides/_rels/slide82.xml.rels><?xml version="1.0" encoding="UTF-8" standalone="yes"?>
<Relationships xmlns="http://schemas.openxmlformats.org/package/2006/relationships"><Relationship Id="rId3" Type="http://schemas.openxmlformats.org/officeDocument/2006/relationships/chart" Target="../charts/chart37.xml"/><Relationship Id="rId2" Type="http://schemas.openxmlformats.org/officeDocument/2006/relationships/notesSlide" Target="../notesSlides/notesSlide76.xml"/><Relationship Id="rId1" Type="http://schemas.openxmlformats.org/officeDocument/2006/relationships/slideLayout" Target="../slideLayouts/slideLayout4.xml"/></Relationships>
</file>

<file path=ppt/slides/_rels/slide83.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notesSlide" Target="../notesSlides/notesSlide77.xml"/><Relationship Id="rId1" Type="http://schemas.openxmlformats.org/officeDocument/2006/relationships/slideLayout" Target="../slideLayouts/slideLayout4.xml"/></Relationships>
</file>

<file path=ppt/slides/_rels/slide84.xml.rels><?xml version="1.0" encoding="UTF-8" standalone="yes"?>
<Relationships xmlns="http://schemas.openxmlformats.org/package/2006/relationships"><Relationship Id="rId3" Type="http://schemas.openxmlformats.org/officeDocument/2006/relationships/chart" Target="../charts/chart39.xml"/><Relationship Id="rId2" Type="http://schemas.openxmlformats.org/officeDocument/2006/relationships/notesSlide" Target="../notesSlides/notesSlide78.xml"/><Relationship Id="rId1" Type="http://schemas.openxmlformats.org/officeDocument/2006/relationships/slideLayout" Target="../slideLayouts/slideLayout4.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3" Type="http://schemas.openxmlformats.org/officeDocument/2006/relationships/chart" Target="../charts/chart40.xml"/><Relationship Id="rId2" Type="http://schemas.openxmlformats.org/officeDocument/2006/relationships/notesSlide" Target="../notesSlides/notesSlide80.xml"/><Relationship Id="rId1" Type="http://schemas.openxmlformats.org/officeDocument/2006/relationships/slideLayout" Target="../slideLayouts/slideLayout4.xml"/></Relationships>
</file>

<file path=ppt/slides/_rels/slide87.xml.rels><?xml version="1.0" encoding="UTF-8" standalone="yes"?>
<Relationships xmlns="http://schemas.openxmlformats.org/package/2006/relationships"><Relationship Id="rId3" Type="http://schemas.openxmlformats.org/officeDocument/2006/relationships/chart" Target="../charts/chart41.xml"/><Relationship Id="rId2" Type="http://schemas.openxmlformats.org/officeDocument/2006/relationships/notesSlide" Target="../notesSlides/notesSlide81.xml"/><Relationship Id="rId1" Type="http://schemas.openxmlformats.org/officeDocument/2006/relationships/slideLayout" Target="../slideLayouts/slideLayout4.xml"/></Relationships>
</file>

<file path=ppt/slides/_rels/slide88.xml.rels><?xml version="1.0" encoding="UTF-8" standalone="yes"?>
<Relationships xmlns="http://schemas.openxmlformats.org/package/2006/relationships"><Relationship Id="rId3" Type="http://schemas.openxmlformats.org/officeDocument/2006/relationships/chart" Target="../charts/chart42.xml"/><Relationship Id="rId2" Type="http://schemas.openxmlformats.org/officeDocument/2006/relationships/notesSlide" Target="../notesSlides/notesSlide82.xml"/><Relationship Id="rId1" Type="http://schemas.openxmlformats.org/officeDocument/2006/relationships/slideLayout" Target="../slideLayouts/slideLayout4.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4.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4.xml"/></Relationships>
</file>

<file path=ppt/slides/_rels/slide92.xml.rels><?xml version="1.0" encoding="UTF-8" standalone="yes"?>
<Relationships xmlns="http://schemas.openxmlformats.org/package/2006/relationships"><Relationship Id="rId3" Type="http://schemas.openxmlformats.org/officeDocument/2006/relationships/chart" Target="../charts/chart43.xml"/><Relationship Id="rId2" Type="http://schemas.openxmlformats.org/officeDocument/2006/relationships/notesSlide" Target="../notesSlides/notesSlide86.xml"/><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notesSlide" Target="../notesSlides/notesSlide87.xml"/><Relationship Id="rId1" Type="http://schemas.openxmlformats.org/officeDocument/2006/relationships/slideLayout" Target="../slideLayouts/slideLayout4.xml"/></Relationships>
</file>

<file path=ppt/slides/_rels/slide94.xml.rels><?xml version="1.0" encoding="UTF-8" standalone="yes"?>
<Relationships xmlns="http://schemas.openxmlformats.org/package/2006/relationships"><Relationship Id="rId3" Type="http://schemas.openxmlformats.org/officeDocument/2006/relationships/chart" Target="../charts/chart45.xml"/><Relationship Id="rId2" Type="http://schemas.openxmlformats.org/officeDocument/2006/relationships/notesSlide" Target="../notesSlides/notesSlide88.xml"/><Relationship Id="rId1" Type="http://schemas.openxmlformats.org/officeDocument/2006/relationships/slideLayout" Target="../slideLayouts/slideLayout4.xml"/></Relationships>
</file>

<file path=ppt/slides/_rels/slide95.xml.rels><?xml version="1.0" encoding="UTF-8" standalone="yes"?>
<Relationships xmlns="http://schemas.openxmlformats.org/package/2006/relationships"><Relationship Id="rId3" Type="http://schemas.openxmlformats.org/officeDocument/2006/relationships/chart" Target="../charts/chart46.xml"/><Relationship Id="rId2" Type="http://schemas.openxmlformats.org/officeDocument/2006/relationships/notesSlide" Target="../notesSlides/notesSlide89.xml"/><Relationship Id="rId1" Type="http://schemas.openxmlformats.org/officeDocument/2006/relationships/slideLayout" Target="../slideLayouts/slideLayout4.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4.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4.xml"/></Relationships>
</file>

<file path=ppt/slides/_rels/slide98.xml.rels><?xml version="1.0" encoding="UTF-8" standalone="yes"?>
<Relationships xmlns="http://schemas.openxmlformats.org/package/2006/relationships"><Relationship Id="rId3" Type="http://schemas.openxmlformats.org/officeDocument/2006/relationships/chart" Target="../charts/chart47.xml"/><Relationship Id="rId2" Type="http://schemas.openxmlformats.org/officeDocument/2006/relationships/notesSlide" Target="../notesSlides/notesSlide92.xml"/><Relationship Id="rId1" Type="http://schemas.openxmlformats.org/officeDocument/2006/relationships/slideLayout" Target="../slideLayouts/slideLayout4.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pt-PT" sz="4200" noProof="0" dirty="0" smtClean="0"/>
              <a:t>Questionário Individual</a:t>
            </a:r>
            <a:br>
              <a:rPr lang="pt-PT" sz="4200" noProof="0" dirty="0" smtClean="0"/>
            </a:br>
            <a:r>
              <a:rPr lang="pt-PT" sz="4200" noProof="0" dirty="0" smtClean="0"/>
              <a:t>dos Homens</a:t>
            </a:r>
            <a:endParaRPr lang="pt-PT" sz="4200" noProof="0" dirty="0"/>
          </a:p>
        </p:txBody>
      </p:sp>
      <p:sp>
        <p:nvSpPr>
          <p:cNvPr id="3" name="Content Placeholder 2"/>
          <p:cNvSpPr>
            <a:spLocks noGrp="1"/>
          </p:cNvSpPr>
          <p:nvPr>
            <p:ph idx="1"/>
          </p:nvPr>
        </p:nvSpPr>
        <p:spPr/>
        <p:txBody>
          <a:bodyPr>
            <a:noAutofit/>
          </a:bodyPr>
          <a:lstStyle/>
          <a:p>
            <a:pPr>
              <a:lnSpc>
                <a:spcPct val="100000"/>
              </a:lnSpc>
              <a:spcBef>
                <a:spcPts val="0"/>
              </a:spcBef>
              <a:spcAft>
                <a:spcPts val="600"/>
              </a:spcAft>
            </a:pPr>
            <a:r>
              <a:rPr lang="pt-PT" noProof="0" dirty="0" smtClean="0"/>
              <a:t>Características sociodemográficas</a:t>
            </a:r>
          </a:p>
          <a:p>
            <a:pPr>
              <a:lnSpc>
                <a:spcPct val="100000"/>
              </a:lnSpc>
              <a:spcBef>
                <a:spcPts val="0"/>
              </a:spcBef>
              <a:spcAft>
                <a:spcPts val="600"/>
              </a:spcAft>
            </a:pPr>
            <a:r>
              <a:rPr lang="pt-PT" noProof="0" dirty="0" smtClean="0"/>
              <a:t>Reprodução</a:t>
            </a:r>
          </a:p>
          <a:p>
            <a:pPr>
              <a:lnSpc>
                <a:spcPct val="100000"/>
              </a:lnSpc>
              <a:spcBef>
                <a:spcPts val="0"/>
              </a:spcBef>
              <a:spcAft>
                <a:spcPts val="600"/>
              </a:spcAft>
            </a:pPr>
            <a:r>
              <a:rPr lang="pt-PT" noProof="0" dirty="0" smtClean="0"/>
              <a:t>Estado civil e actividade sexual</a:t>
            </a:r>
          </a:p>
          <a:p>
            <a:pPr>
              <a:lnSpc>
                <a:spcPct val="100000"/>
              </a:lnSpc>
              <a:spcBef>
                <a:spcPts val="0"/>
              </a:spcBef>
              <a:spcAft>
                <a:spcPts val="600"/>
              </a:spcAft>
            </a:pPr>
            <a:r>
              <a:rPr lang="pt-PT" noProof="0" dirty="0" smtClean="0"/>
              <a:t>Conhecimento sobre o HIV e a SIDA</a:t>
            </a:r>
          </a:p>
          <a:p>
            <a:pPr>
              <a:lnSpc>
                <a:spcPct val="100000"/>
              </a:lnSpc>
              <a:spcBef>
                <a:spcPts val="0"/>
              </a:spcBef>
              <a:spcAft>
                <a:spcPts val="600"/>
              </a:spcAft>
            </a:pPr>
            <a:r>
              <a:rPr lang="pt-PT" dirty="0" smtClean="0"/>
              <a:t>Testagem do HIV e da SIDA</a:t>
            </a:r>
            <a:endParaRPr lang="pt-PT" noProof="0" dirty="0" smtClean="0"/>
          </a:p>
          <a:p>
            <a:pPr>
              <a:lnSpc>
                <a:spcPct val="100000"/>
              </a:lnSpc>
              <a:spcBef>
                <a:spcPts val="0"/>
              </a:spcBef>
              <a:spcAft>
                <a:spcPts val="600"/>
              </a:spcAft>
            </a:pPr>
            <a:r>
              <a:rPr lang="pt-PT" noProof="0" dirty="0" smtClean="0"/>
              <a:t>Preferências de Fecundidade</a:t>
            </a:r>
          </a:p>
          <a:p>
            <a:pPr>
              <a:lnSpc>
                <a:spcPct val="100000"/>
              </a:lnSpc>
              <a:spcBef>
                <a:spcPts val="0"/>
              </a:spcBef>
              <a:spcAft>
                <a:spcPts val="600"/>
              </a:spcAft>
            </a:pPr>
            <a:r>
              <a:rPr lang="pt-PT" noProof="0" dirty="0" smtClean="0"/>
              <a:t>Emprego e género</a:t>
            </a:r>
          </a:p>
          <a:p>
            <a:pPr>
              <a:lnSpc>
                <a:spcPct val="100000"/>
              </a:lnSpc>
              <a:spcBef>
                <a:spcPts val="0"/>
              </a:spcBef>
              <a:spcAft>
                <a:spcPts val="600"/>
              </a:spcAft>
            </a:pPr>
            <a:r>
              <a:rPr lang="pt-PT" noProof="0" dirty="0" smtClean="0"/>
              <a:t>Outros aspectos de saúde </a:t>
            </a:r>
            <a:endParaRPr lang="pt-PT" noProof="0" dirty="0"/>
          </a:p>
        </p:txBody>
      </p:sp>
    </p:spTree>
    <p:extLst>
      <p:ext uri="{BB962C8B-B14F-4D97-AF65-F5344CB8AC3E}">
        <p14:creationId xmlns:p14="http://schemas.microsoft.com/office/powerpoint/2010/main" val="4058517534"/>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7886700" cy="1325563"/>
          </a:xfrm>
          <a:prstGeom prst="rect">
            <a:avLst/>
          </a:prstGeom>
        </p:spPr>
        <p:txBody>
          <a:bodyPr>
            <a:normAutofit/>
          </a:bodyPr>
          <a:lstStyle/>
          <a:p>
            <a:r>
              <a:rPr lang="pt-PT" sz="4200" noProof="0" dirty="0" smtClean="0"/>
              <a:t>Resultados Principais</a:t>
            </a:r>
            <a:endParaRPr lang="pt-PT" sz="4200" noProof="0" dirty="0"/>
          </a:p>
        </p:txBody>
      </p:sp>
      <p:sp>
        <p:nvSpPr>
          <p:cNvPr id="3" name="Content Placeholder 2"/>
          <p:cNvSpPr>
            <a:spLocks noGrp="1"/>
          </p:cNvSpPr>
          <p:nvPr>
            <p:ph idx="4294967295"/>
          </p:nvPr>
        </p:nvSpPr>
        <p:spPr>
          <a:xfrm>
            <a:off x="820881" y="1325563"/>
            <a:ext cx="7886700" cy="5348287"/>
          </a:xfrm>
          <a:prstGeom prst="rect">
            <a:avLst/>
          </a:prstGeom>
        </p:spPr>
        <p:txBody>
          <a:bodyPr>
            <a:normAutofit lnSpcReduction="10000"/>
          </a:bodyPr>
          <a:lstStyle/>
          <a:p>
            <a:pPr>
              <a:lnSpc>
                <a:spcPct val="100000"/>
              </a:lnSpc>
              <a:spcBef>
                <a:spcPts val="0"/>
              </a:spcBef>
              <a:spcAft>
                <a:spcPts val="600"/>
              </a:spcAft>
              <a:buClr>
                <a:schemeClr val="tx1"/>
              </a:buClr>
            </a:pPr>
            <a:r>
              <a:rPr lang="pt-PT" b="1" noProof="0" dirty="0" smtClean="0">
                <a:solidFill>
                  <a:schemeClr val="tx2"/>
                </a:solidFill>
              </a:rPr>
              <a:t>66%</a:t>
            </a:r>
            <a:r>
              <a:rPr lang="pt-PT" noProof="0" dirty="0" smtClean="0">
                <a:solidFill>
                  <a:schemeClr val="tx2"/>
                </a:solidFill>
              </a:rPr>
              <a:t> </a:t>
            </a:r>
            <a:r>
              <a:rPr lang="pt-PT" noProof="0" dirty="0" smtClean="0"/>
              <a:t>das crianças de</a:t>
            </a:r>
            <a:r>
              <a:rPr lang="pt-PT" b="1" noProof="0" dirty="0" smtClean="0">
                <a:solidFill>
                  <a:schemeClr val="accent1"/>
                </a:solidFill>
              </a:rPr>
              <a:t> </a:t>
            </a:r>
            <a:r>
              <a:rPr lang="pt-PT" b="1" noProof="0" dirty="0" smtClean="0">
                <a:solidFill>
                  <a:schemeClr val="tx2"/>
                </a:solidFill>
              </a:rPr>
              <a:t>12-23 meses</a:t>
            </a:r>
            <a:r>
              <a:rPr lang="pt-PT" noProof="0" dirty="0" smtClean="0">
                <a:solidFill>
                  <a:schemeClr val="tx2"/>
                </a:solidFill>
              </a:rPr>
              <a:t> </a:t>
            </a:r>
            <a:r>
              <a:rPr lang="pt-PT" noProof="0" dirty="0" smtClean="0"/>
              <a:t>receberam </a:t>
            </a:r>
            <a:r>
              <a:rPr lang="pt-PT" b="1" noProof="0" dirty="0" smtClean="0">
                <a:solidFill>
                  <a:schemeClr val="tx2"/>
                </a:solidFill>
              </a:rPr>
              <a:t>todas as vacinas básicas</a:t>
            </a:r>
            <a:r>
              <a:rPr lang="pt-PT" noProof="0" dirty="0" smtClean="0"/>
              <a:t>. </a:t>
            </a:r>
          </a:p>
          <a:p>
            <a:pPr>
              <a:lnSpc>
                <a:spcPct val="100000"/>
              </a:lnSpc>
              <a:spcBef>
                <a:spcPts val="0"/>
              </a:spcBef>
              <a:spcAft>
                <a:spcPts val="600"/>
              </a:spcAft>
              <a:buClr>
                <a:schemeClr val="tx1"/>
              </a:buClr>
            </a:pPr>
            <a:r>
              <a:rPr lang="pt-PT" b="1" dirty="0" smtClean="0">
                <a:solidFill>
                  <a:schemeClr val="tx2"/>
                </a:solidFill>
              </a:rPr>
              <a:t>Para 57% </a:t>
            </a:r>
            <a:r>
              <a:rPr lang="pt-PT" dirty="0" smtClean="0">
                <a:solidFill>
                  <a:schemeClr val="tx1"/>
                </a:solidFill>
              </a:rPr>
              <a:t>das crianças com sintomas de </a:t>
            </a:r>
            <a:r>
              <a:rPr lang="pt-PT" b="1" dirty="0" smtClean="0">
                <a:solidFill>
                  <a:schemeClr val="tx2"/>
                </a:solidFill>
              </a:rPr>
              <a:t>IRA </a:t>
            </a:r>
            <a:r>
              <a:rPr lang="pt-PT" dirty="0" smtClean="0"/>
              <a:t>foi-lhes </a:t>
            </a:r>
            <a:r>
              <a:rPr lang="pt-PT" dirty="0"/>
              <a:t>procurado </a:t>
            </a:r>
            <a:r>
              <a:rPr lang="pt-PT" b="1" dirty="0">
                <a:solidFill>
                  <a:schemeClr val="tx2"/>
                </a:solidFill>
              </a:rPr>
              <a:t>aconselhamento ou </a:t>
            </a:r>
            <a:r>
              <a:rPr lang="pt-PT" b="1" dirty="0" smtClean="0">
                <a:solidFill>
                  <a:schemeClr val="tx2"/>
                </a:solidFill>
              </a:rPr>
              <a:t>tratamento</a:t>
            </a:r>
            <a:r>
              <a:rPr lang="pt-PT" dirty="0" smtClean="0"/>
              <a:t>.</a:t>
            </a:r>
            <a:endParaRPr lang="pt-PT" noProof="0" dirty="0" smtClean="0"/>
          </a:p>
          <a:p>
            <a:pPr>
              <a:lnSpc>
                <a:spcPct val="100000"/>
              </a:lnSpc>
              <a:spcBef>
                <a:spcPts val="0"/>
              </a:spcBef>
              <a:spcAft>
                <a:spcPts val="600"/>
              </a:spcAft>
              <a:buClr>
                <a:schemeClr val="tx1"/>
              </a:buClr>
            </a:pPr>
            <a:r>
              <a:rPr lang="pt-PT" b="1" noProof="0" dirty="0" smtClean="0">
                <a:solidFill>
                  <a:schemeClr val="tx2"/>
                </a:solidFill>
              </a:rPr>
              <a:t>53%</a:t>
            </a:r>
            <a:r>
              <a:rPr lang="pt-PT" noProof="0" dirty="0" smtClean="0">
                <a:solidFill>
                  <a:schemeClr val="tx2"/>
                </a:solidFill>
              </a:rPr>
              <a:t> </a:t>
            </a:r>
            <a:r>
              <a:rPr lang="pt-PT" dirty="0">
                <a:solidFill>
                  <a:schemeClr val="tx1"/>
                </a:solidFill>
              </a:rPr>
              <a:t>das crianças com </a:t>
            </a:r>
            <a:r>
              <a:rPr lang="pt-PT" b="1" dirty="0">
                <a:solidFill>
                  <a:schemeClr val="tx2"/>
                </a:solidFill>
              </a:rPr>
              <a:t>diarreia </a:t>
            </a:r>
            <a:r>
              <a:rPr lang="pt-PT" noProof="0" dirty="0" smtClean="0"/>
              <a:t>receberam </a:t>
            </a:r>
            <a:r>
              <a:rPr lang="pt-PT" b="1" noProof="0" dirty="0" smtClean="0">
                <a:solidFill>
                  <a:schemeClr val="tx2"/>
                </a:solidFill>
              </a:rPr>
              <a:t>TRO</a:t>
            </a:r>
            <a:r>
              <a:rPr lang="pt-PT" noProof="0" dirty="0" smtClean="0"/>
              <a:t>.</a:t>
            </a:r>
          </a:p>
          <a:p>
            <a:pPr>
              <a:lnSpc>
                <a:spcPct val="100000"/>
              </a:lnSpc>
              <a:spcBef>
                <a:spcPts val="0"/>
              </a:spcBef>
              <a:spcAft>
                <a:spcPts val="600"/>
              </a:spcAft>
              <a:buClr>
                <a:schemeClr val="tx1"/>
              </a:buClr>
            </a:pPr>
            <a:r>
              <a:rPr lang="pt-PT" dirty="0" smtClean="0"/>
              <a:t>As crianças são </a:t>
            </a:r>
            <a:r>
              <a:rPr lang="pt-PT" b="1" dirty="0" smtClean="0">
                <a:solidFill>
                  <a:schemeClr val="tx2"/>
                </a:solidFill>
              </a:rPr>
              <a:t>amamentadas </a:t>
            </a:r>
            <a:r>
              <a:rPr lang="pt-PT" dirty="0" smtClean="0"/>
              <a:t>para uma mediana de </a:t>
            </a:r>
            <a:r>
              <a:rPr lang="pt-PT" b="1" dirty="0" smtClean="0">
                <a:solidFill>
                  <a:schemeClr val="tx2"/>
                </a:solidFill>
              </a:rPr>
              <a:t>19,5 meses</a:t>
            </a:r>
            <a:r>
              <a:rPr lang="pt-PT" dirty="0" smtClean="0"/>
              <a:t>.</a:t>
            </a:r>
            <a:r>
              <a:rPr lang="pt-PT" b="1" dirty="0" smtClean="0">
                <a:solidFill>
                  <a:schemeClr val="bg2"/>
                </a:solidFill>
              </a:rPr>
              <a:t> </a:t>
            </a:r>
            <a:endParaRPr lang="pt-PT" b="1" dirty="0">
              <a:solidFill>
                <a:schemeClr val="bg2"/>
              </a:solidFill>
            </a:endParaRPr>
          </a:p>
          <a:p>
            <a:pPr>
              <a:lnSpc>
                <a:spcPct val="100000"/>
              </a:lnSpc>
              <a:spcBef>
                <a:spcPts val="0"/>
              </a:spcBef>
              <a:spcAft>
                <a:spcPts val="600"/>
              </a:spcAft>
              <a:buClr>
                <a:schemeClr val="tx1"/>
              </a:buClr>
            </a:pPr>
            <a:r>
              <a:rPr lang="pt-PT" b="1" dirty="0" smtClean="0">
                <a:solidFill>
                  <a:schemeClr val="tx2"/>
                </a:solidFill>
              </a:rPr>
              <a:t>64% </a:t>
            </a:r>
            <a:r>
              <a:rPr lang="pt-PT" dirty="0"/>
              <a:t>das crianças menores de 5 anos são </a:t>
            </a:r>
            <a:r>
              <a:rPr lang="pt-PT" b="1" dirty="0">
                <a:solidFill>
                  <a:schemeClr val="tx2"/>
                </a:solidFill>
              </a:rPr>
              <a:t>anémicas</a:t>
            </a:r>
            <a:r>
              <a:rPr lang="pt-PT" dirty="0"/>
              <a:t>.</a:t>
            </a:r>
            <a:endParaRPr lang="pt-PT" b="1" dirty="0">
              <a:solidFill>
                <a:schemeClr val="bg2"/>
              </a:solidFill>
            </a:endParaRPr>
          </a:p>
          <a:p>
            <a:pPr marL="0" indent="0">
              <a:lnSpc>
                <a:spcPct val="100000"/>
              </a:lnSpc>
              <a:spcBef>
                <a:spcPts val="0"/>
              </a:spcBef>
              <a:spcAft>
                <a:spcPts val="600"/>
              </a:spcAft>
              <a:buClr>
                <a:schemeClr val="tx1"/>
              </a:buClr>
              <a:buNone/>
            </a:pPr>
            <a:endParaRPr lang="pt-PT" noProof="0" dirty="0" smtClean="0"/>
          </a:p>
          <a:p>
            <a:pPr>
              <a:lnSpc>
                <a:spcPct val="100000"/>
              </a:lnSpc>
              <a:spcBef>
                <a:spcPts val="0"/>
              </a:spcBef>
              <a:spcAft>
                <a:spcPts val="600"/>
              </a:spcAft>
            </a:pPr>
            <a:endParaRPr lang="pt-PT" b="1" noProof="0" dirty="0"/>
          </a:p>
        </p:txBody>
      </p:sp>
    </p:spTree>
    <p:extLst>
      <p:ext uri="{BB962C8B-B14F-4D97-AF65-F5344CB8AC3E}">
        <p14:creationId xmlns:p14="http://schemas.microsoft.com/office/powerpoint/2010/main" val="844477252"/>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4229097" y="6059775"/>
            <a:ext cx="4572001" cy="276999"/>
          </a:xfrm>
          <a:prstGeom prst="rect">
            <a:avLst/>
          </a:prstGeom>
          <a:noFill/>
        </p:spPr>
        <p:txBody>
          <a:bodyPr wrap="square" rtlCol="0">
            <a:spAutoFit/>
          </a:bodyPr>
          <a:lstStyle/>
          <a:p>
            <a:pPr algn="ctr"/>
            <a:r>
              <a:rPr lang="en-US" sz="1200" baseline="30000" dirty="0" smtClean="0"/>
              <a:t>©</a:t>
            </a:r>
            <a:r>
              <a:rPr lang="en-US" sz="1200" dirty="0"/>
              <a:t> </a:t>
            </a:r>
            <a:r>
              <a:rPr lang="en-US" sz="1200" dirty="0" smtClean="0"/>
              <a:t>2012 Arturo </a:t>
            </a:r>
            <a:r>
              <a:rPr lang="en-US" sz="1200" dirty="0" err="1" smtClean="0"/>
              <a:t>Sanabria</a:t>
            </a:r>
            <a:r>
              <a:rPr lang="en-US" sz="1200" dirty="0" smtClean="0"/>
              <a:t>, </a:t>
            </a:r>
            <a:r>
              <a:rPr lang="en-US" sz="1200" dirty="0" err="1" smtClean="0"/>
              <a:t>cortesia</a:t>
            </a:r>
            <a:r>
              <a:rPr lang="en-US" sz="1200" dirty="0" smtClean="0"/>
              <a:t> de </a:t>
            </a:r>
            <a:r>
              <a:rPr lang="en-US" sz="1200" dirty="0" err="1" smtClean="0"/>
              <a:t>Photoshare</a:t>
            </a:r>
            <a:endParaRPr lang="en-US" sz="1200" baseline="30000" dirty="0"/>
          </a:p>
        </p:txBody>
      </p:sp>
      <p:sp>
        <p:nvSpPr>
          <p:cNvPr id="8" name="Content Placeholder 2"/>
          <p:cNvSpPr txBox="1">
            <a:spLocks/>
          </p:cNvSpPr>
          <p:nvPr/>
        </p:nvSpPr>
        <p:spPr>
          <a:xfrm>
            <a:off x="252917" y="573939"/>
            <a:ext cx="3976181" cy="2962656"/>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pt-PT" b="1" dirty="0" smtClean="0">
                <a:solidFill>
                  <a:schemeClr val="tx2"/>
                </a:solidFill>
              </a:rPr>
              <a:t>Prevenção da malária</a:t>
            </a:r>
          </a:p>
          <a:p>
            <a:pPr>
              <a:lnSpc>
                <a:spcPct val="110000"/>
              </a:lnSpc>
              <a:spcBef>
                <a:spcPts val="0"/>
              </a:spcBef>
              <a:spcAft>
                <a:spcPts val="600"/>
              </a:spcAft>
              <a:buClr>
                <a:schemeClr val="tx1"/>
              </a:buClr>
            </a:pPr>
            <a:r>
              <a:rPr lang="pt-PT" dirty="0" smtClean="0"/>
              <a:t>Malária na gravidez</a:t>
            </a:r>
          </a:p>
          <a:p>
            <a:pPr>
              <a:lnSpc>
                <a:spcPct val="110000"/>
              </a:lnSpc>
              <a:spcBef>
                <a:spcPts val="0"/>
              </a:spcBef>
              <a:spcAft>
                <a:spcPts val="600"/>
              </a:spcAft>
              <a:buClr>
                <a:schemeClr val="tx1"/>
              </a:buClr>
            </a:pPr>
            <a:r>
              <a:rPr lang="pt-PT" dirty="0" smtClean="0"/>
              <a:t>Tratamento de febre nas crianças</a:t>
            </a:r>
          </a:p>
          <a:p>
            <a:pPr>
              <a:lnSpc>
                <a:spcPct val="110000"/>
              </a:lnSpc>
              <a:spcBef>
                <a:spcPts val="0"/>
              </a:spcBef>
              <a:spcAft>
                <a:spcPts val="600"/>
              </a:spcAft>
              <a:buClr>
                <a:schemeClr val="tx1"/>
              </a:buClr>
            </a:pPr>
            <a:r>
              <a:rPr lang="pt-PT" dirty="0" smtClean="0"/>
              <a:t>Prevalência da malária e hemoglobina baixa</a:t>
            </a:r>
          </a:p>
        </p:txBody>
      </p:sp>
      <p:pic>
        <p:nvPicPr>
          <p:cNvPr id="2" name="Pictur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86298" y="387747"/>
            <a:ext cx="3657600" cy="5500578"/>
          </a:xfrm>
          <a:prstGeom prst="rect">
            <a:avLst/>
          </a:prstGeom>
          <a:ln>
            <a:solidFill>
              <a:schemeClr val="tx1"/>
            </a:solidFill>
          </a:ln>
        </p:spPr>
      </p:pic>
    </p:spTree>
    <p:extLst>
      <p:ext uri="{BB962C8B-B14F-4D97-AF65-F5344CB8AC3E}">
        <p14:creationId xmlns:p14="http://schemas.microsoft.com/office/powerpoint/2010/main" val="658360883"/>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pt-PT" sz="4200" noProof="0" dirty="0" smtClean="0"/>
              <a:t>Posse de redes mosquiteiras</a:t>
            </a:r>
            <a:endParaRPr lang="pt-PT" sz="4200" noProof="0" dirty="0"/>
          </a:p>
        </p:txBody>
      </p:sp>
      <p:graphicFrame>
        <p:nvGraphicFramePr>
          <p:cNvPr id="11" name="Content Placeholder 10"/>
          <p:cNvGraphicFramePr>
            <a:graphicFrameLocks noGrp="1"/>
          </p:cNvGraphicFramePr>
          <p:nvPr>
            <p:ph idx="1"/>
            <p:extLst/>
          </p:nvPr>
        </p:nvGraphicFramePr>
        <p:xfrm>
          <a:off x="484188" y="1592263"/>
          <a:ext cx="8218487" cy="52657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95956"/>
            <a:ext cx="9144000" cy="369332"/>
          </a:xfrm>
          <a:prstGeom prst="rect">
            <a:avLst/>
          </a:prstGeom>
          <a:noFill/>
        </p:spPr>
        <p:txBody>
          <a:bodyPr wrap="square" rtlCol="0">
            <a:spAutoFit/>
          </a:bodyPr>
          <a:lstStyle/>
          <a:p>
            <a:pPr algn="ctr"/>
            <a:r>
              <a:rPr lang="pt-PT" i="1" dirty="0" smtClean="0"/>
              <a:t>Percentagem de agregados familiares com pelo menos uma rede mosquiteira</a:t>
            </a:r>
            <a:endParaRPr lang="pt-PT" i="1" dirty="0"/>
          </a:p>
        </p:txBody>
      </p:sp>
    </p:spTree>
    <p:extLst>
      <p:ext uri="{BB962C8B-B14F-4D97-AF65-F5344CB8AC3E}">
        <p14:creationId xmlns:p14="http://schemas.microsoft.com/office/powerpoint/2010/main" val="919679142"/>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p:spPr>
        <p:txBody>
          <a:bodyPr>
            <a:noAutofit/>
          </a:bodyPr>
          <a:lstStyle/>
          <a:p>
            <a:r>
              <a:rPr lang="pt-PT" sz="4200" noProof="0" dirty="0" smtClean="0"/>
              <a:t>Posse de REMILD por área de </a:t>
            </a:r>
            <a:r>
              <a:rPr lang="pt-PT" sz="4200" noProof="0" dirty="0" err="1" smtClean="0"/>
              <a:t>residên</a:t>
            </a:r>
            <a:r>
              <a:rPr lang="pt-PT" dirty="0" smtClean="0"/>
              <a:t>cia</a:t>
            </a:r>
            <a:endParaRPr lang="pt-PT" sz="4200" noProof="0" dirty="0"/>
          </a:p>
        </p:txBody>
      </p:sp>
      <p:graphicFrame>
        <p:nvGraphicFramePr>
          <p:cNvPr id="11" name="Content Placeholder 10"/>
          <p:cNvGraphicFramePr>
            <a:graphicFrameLocks noGrp="1"/>
          </p:cNvGraphicFramePr>
          <p:nvPr>
            <p:ph idx="4294967295"/>
            <p:extLst/>
          </p:nvPr>
        </p:nvGraphicFramePr>
        <p:xfrm>
          <a:off x="461962" y="1573213"/>
          <a:ext cx="8220075" cy="5284787"/>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295956"/>
            <a:ext cx="9144000" cy="369332"/>
          </a:xfrm>
          <a:prstGeom prst="rect">
            <a:avLst/>
          </a:prstGeom>
          <a:noFill/>
        </p:spPr>
        <p:txBody>
          <a:bodyPr wrap="square" rtlCol="0">
            <a:spAutoFit/>
          </a:bodyPr>
          <a:lstStyle/>
          <a:p>
            <a:pPr algn="ctr"/>
            <a:r>
              <a:rPr lang="pt-PT" i="1" dirty="0" smtClean="0"/>
              <a:t>Percentagem de agregados familiares com pelo menos uma REMILD</a:t>
            </a:r>
            <a:endParaRPr lang="pt-PT" i="1" dirty="0"/>
          </a:p>
        </p:txBody>
      </p:sp>
    </p:spTree>
    <p:extLst>
      <p:ext uri="{BB962C8B-B14F-4D97-AF65-F5344CB8AC3E}">
        <p14:creationId xmlns:p14="http://schemas.microsoft.com/office/powerpoint/2010/main" val="3103075076"/>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602" name="Group 47"/>
          <p:cNvGrpSpPr>
            <a:grpSpLocks noChangeAspect="1"/>
          </p:cNvGrpSpPr>
          <p:nvPr/>
        </p:nvGrpSpPr>
        <p:grpSpPr bwMode="auto">
          <a:xfrm>
            <a:off x="4267200" y="61913"/>
            <a:ext cx="4375150" cy="6740525"/>
            <a:chOff x="2733" y="568"/>
            <a:chExt cx="1957" cy="3016"/>
          </a:xfrm>
        </p:grpSpPr>
        <p:sp>
          <p:nvSpPr>
            <p:cNvPr id="25621" name="Freeform 5"/>
            <p:cNvSpPr>
              <a:spLocks noEditPoints="1"/>
            </p:cNvSpPr>
            <p:nvPr/>
          </p:nvSpPr>
          <p:spPr bwMode="auto">
            <a:xfrm>
              <a:off x="4154" y="568"/>
              <a:ext cx="514" cy="678"/>
            </a:xfrm>
            <a:custGeom>
              <a:avLst/>
              <a:gdLst>
                <a:gd name="T0" fmla="*/ 458 w 514"/>
                <a:gd name="T1" fmla="*/ 458 h 678"/>
                <a:gd name="T2" fmla="*/ 467 w 514"/>
                <a:gd name="T3" fmla="*/ 443 h 678"/>
                <a:gd name="T4" fmla="*/ 484 w 514"/>
                <a:gd name="T5" fmla="*/ 394 h 678"/>
                <a:gd name="T6" fmla="*/ 492 w 514"/>
                <a:gd name="T7" fmla="*/ 371 h 678"/>
                <a:gd name="T8" fmla="*/ 479 w 514"/>
                <a:gd name="T9" fmla="*/ 351 h 678"/>
                <a:gd name="T10" fmla="*/ 492 w 514"/>
                <a:gd name="T11" fmla="*/ 353 h 678"/>
                <a:gd name="T12" fmla="*/ 472 w 514"/>
                <a:gd name="T13" fmla="*/ 333 h 678"/>
                <a:gd name="T14" fmla="*/ 488 w 514"/>
                <a:gd name="T15" fmla="*/ 315 h 678"/>
                <a:gd name="T16" fmla="*/ 500 w 514"/>
                <a:gd name="T17" fmla="*/ 163 h 678"/>
                <a:gd name="T18" fmla="*/ 507 w 514"/>
                <a:gd name="T19" fmla="*/ 128 h 678"/>
                <a:gd name="T20" fmla="*/ 497 w 514"/>
                <a:gd name="T21" fmla="*/ 101 h 678"/>
                <a:gd name="T22" fmla="*/ 502 w 514"/>
                <a:gd name="T23" fmla="*/ 66 h 678"/>
                <a:gd name="T24" fmla="*/ 464 w 514"/>
                <a:gd name="T25" fmla="*/ 2 h 678"/>
                <a:gd name="T26" fmla="*/ 468 w 514"/>
                <a:gd name="T27" fmla="*/ 16 h 678"/>
                <a:gd name="T28" fmla="*/ 493 w 514"/>
                <a:gd name="T29" fmla="*/ 35 h 678"/>
                <a:gd name="T30" fmla="*/ 467 w 514"/>
                <a:gd name="T31" fmla="*/ 58 h 678"/>
                <a:gd name="T32" fmla="*/ 490 w 514"/>
                <a:gd name="T33" fmla="*/ 67 h 678"/>
                <a:gd name="T34" fmla="*/ 478 w 514"/>
                <a:gd name="T35" fmla="*/ 114 h 678"/>
                <a:gd name="T36" fmla="*/ 444 w 514"/>
                <a:gd name="T37" fmla="*/ 154 h 678"/>
                <a:gd name="T38" fmla="*/ 465 w 514"/>
                <a:gd name="T39" fmla="*/ 179 h 678"/>
                <a:gd name="T40" fmla="*/ 460 w 514"/>
                <a:gd name="T41" fmla="*/ 212 h 678"/>
                <a:gd name="T42" fmla="*/ 466 w 514"/>
                <a:gd name="T43" fmla="*/ 238 h 678"/>
                <a:gd name="T44" fmla="*/ 476 w 514"/>
                <a:gd name="T45" fmla="*/ 282 h 678"/>
                <a:gd name="T46" fmla="*/ 470 w 514"/>
                <a:gd name="T47" fmla="*/ 317 h 678"/>
                <a:gd name="T48" fmla="*/ 472 w 514"/>
                <a:gd name="T49" fmla="*/ 343 h 678"/>
                <a:gd name="T50" fmla="*/ 481 w 514"/>
                <a:gd name="T51" fmla="*/ 351 h 678"/>
                <a:gd name="T52" fmla="*/ 465 w 514"/>
                <a:gd name="T53" fmla="*/ 367 h 678"/>
                <a:gd name="T54" fmla="*/ 468 w 514"/>
                <a:gd name="T55" fmla="*/ 374 h 678"/>
                <a:gd name="T56" fmla="*/ 491 w 514"/>
                <a:gd name="T57" fmla="*/ 401 h 678"/>
                <a:gd name="T58" fmla="*/ 484 w 514"/>
                <a:gd name="T59" fmla="*/ 403 h 678"/>
                <a:gd name="T60" fmla="*/ 491 w 514"/>
                <a:gd name="T61" fmla="*/ 428 h 678"/>
                <a:gd name="T62" fmla="*/ 474 w 514"/>
                <a:gd name="T63" fmla="*/ 445 h 678"/>
                <a:gd name="T64" fmla="*/ 456 w 514"/>
                <a:gd name="T65" fmla="*/ 455 h 678"/>
                <a:gd name="T66" fmla="*/ 464 w 514"/>
                <a:gd name="T67" fmla="*/ 474 h 678"/>
                <a:gd name="T68" fmla="*/ 481 w 514"/>
                <a:gd name="T69" fmla="*/ 458 h 678"/>
                <a:gd name="T70" fmla="*/ 479 w 514"/>
                <a:gd name="T71" fmla="*/ 511 h 678"/>
                <a:gd name="T72" fmla="*/ 469 w 514"/>
                <a:gd name="T73" fmla="*/ 558 h 678"/>
                <a:gd name="T74" fmla="*/ 422 w 514"/>
                <a:gd name="T75" fmla="*/ 555 h 678"/>
                <a:gd name="T76" fmla="*/ 379 w 514"/>
                <a:gd name="T77" fmla="*/ 563 h 678"/>
                <a:gd name="T78" fmla="*/ 339 w 514"/>
                <a:gd name="T79" fmla="*/ 586 h 678"/>
                <a:gd name="T80" fmla="*/ 294 w 514"/>
                <a:gd name="T81" fmla="*/ 603 h 678"/>
                <a:gd name="T82" fmla="*/ 254 w 514"/>
                <a:gd name="T83" fmla="*/ 628 h 678"/>
                <a:gd name="T84" fmla="*/ 212 w 514"/>
                <a:gd name="T85" fmla="*/ 645 h 678"/>
                <a:gd name="T86" fmla="*/ 165 w 514"/>
                <a:gd name="T87" fmla="*/ 669 h 678"/>
                <a:gd name="T88" fmla="*/ 118 w 514"/>
                <a:gd name="T89" fmla="*/ 676 h 678"/>
                <a:gd name="T90" fmla="*/ 75 w 514"/>
                <a:gd name="T91" fmla="*/ 661 h 678"/>
                <a:gd name="T92" fmla="*/ 54 w 514"/>
                <a:gd name="T93" fmla="*/ 624 h 678"/>
                <a:gd name="T94" fmla="*/ 39 w 514"/>
                <a:gd name="T95" fmla="*/ 583 h 678"/>
                <a:gd name="T96" fmla="*/ 31 w 514"/>
                <a:gd name="T97" fmla="*/ 529 h 678"/>
                <a:gd name="T98" fmla="*/ 51 w 514"/>
                <a:gd name="T99" fmla="*/ 497 h 678"/>
                <a:gd name="T100" fmla="*/ 15 w 514"/>
                <a:gd name="T101" fmla="*/ 481 h 678"/>
                <a:gd name="T102" fmla="*/ 18 w 514"/>
                <a:gd name="T103" fmla="*/ 438 h 678"/>
                <a:gd name="T104" fmla="*/ 17 w 514"/>
                <a:gd name="T105" fmla="*/ 396 h 678"/>
                <a:gd name="T106" fmla="*/ 35 w 514"/>
                <a:gd name="T107" fmla="*/ 354 h 678"/>
                <a:gd name="T108" fmla="*/ 53 w 514"/>
                <a:gd name="T109" fmla="*/ 317 h 678"/>
                <a:gd name="T110" fmla="*/ 89 w 514"/>
                <a:gd name="T111" fmla="*/ 268 h 678"/>
                <a:gd name="T112" fmla="*/ 110 w 514"/>
                <a:gd name="T113" fmla="*/ 165 h 678"/>
                <a:gd name="T114" fmla="*/ 167 w 514"/>
                <a:gd name="T115" fmla="*/ 134 h 678"/>
                <a:gd name="T116" fmla="*/ 231 w 514"/>
                <a:gd name="T117" fmla="*/ 126 h 678"/>
                <a:gd name="T118" fmla="*/ 286 w 514"/>
                <a:gd name="T119" fmla="*/ 98 h 678"/>
                <a:gd name="T120" fmla="*/ 346 w 514"/>
                <a:gd name="T121" fmla="*/ 74 h 678"/>
                <a:gd name="T122" fmla="*/ 401 w 514"/>
                <a:gd name="T123" fmla="*/ 41 h 678"/>
                <a:gd name="T124" fmla="*/ 458 w 514"/>
                <a:gd name="T125" fmla="*/ 5 h 67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4"/>
                <a:gd name="T190" fmla="*/ 0 h 678"/>
                <a:gd name="T191" fmla="*/ 514 w 514"/>
                <a:gd name="T192" fmla="*/ 678 h 67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4" h="678">
                  <a:moveTo>
                    <a:pt x="472" y="476"/>
                  </a:moveTo>
                  <a:lnTo>
                    <a:pt x="472" y="475"/>
                  </a:lnTo>
                  <a:lnTo>
                    <a:pt x="472" y="476"/>
                  </a:lnTo>
                  <a:close/>
                  <a:moveTo>
                    <a:pt x="470" y="477"/>
                  </a:moveTo>
                  <a:lnTo>
                    <a:pt x="469" y="477"/>
                  </a:lnTo>
                  <a:lnTo>
                    <a:pt x="470" y="476"/>
                  </a:lnTo>
                  <a:lnTo>
                    <a:pt x="470" y="475"/>
                  </a:lnTo>
                  <a:lnTo>
                    <a:pt x="471" y="474"/>
                  </a:lnTo>
                  <a:lnTo>
                    <a:pt x="471" y="473"/>
                  </a:lnTo>
                  <a:lnTo>
                    <a:pt x="472" y="473"/>
                  </a:lnTo>
                  <a:lnTo>
                    <a:pt x="472" y="474"/>
                  </a:lnTo>
                  <a:lnTo>
                    <a:pt x="471" y="475"/>
                  </a:lnTo>
                  <a:lnTo>
                    <a:pt x="471" y="476"/>
                  </a:lnTo>
                  <a:lnTo>
                    <a:pt x="470" y="477"/>
                  </a:lnTo>
                  <a:close/>
                  <a:moveTo>
                    <a:pt x="472" y="473"/>
                  </a:moveTo>
                  <a:lnTo>
                    <a:pt x="472" y="472"/>
                  </a:lnTo>
                  <a:lnTo>
                    <a:pt x="472" y="473"/>
                  </a:lnTo>
                  <a:close/>
                  <a:moveTo>
                    <a:pt x="471" y="473"/>
                  </a:moveTo>
                  <a:lnTo>
                    <a:pt x="471" y="472"/>
                  </a:lnTo>
                  <a:lnTo>
                    <a:pt x="471" y="473"/>
                  </a:lnTo>
                  <a:close/>
                  <a:moveTo>
                    <a:pt x="468" y="470"/>
                  </a:moveTo>
                  <a:lnTo>
                    <a:pt x="469" y="470"/>
                  </a:lnTo>
                  <a:lnTo>
                    <a:pt x="470" y="470"/>
                  </a:lnTo>
                  <a:lnTo>
                    <a:pt x="470" y="471"/>
                  </a:lnTo>
                  <a:lnTo>
                    <a:pt x="470" y="472"/>
                  </a:lnTo>
                  <a:lnTo>
                    <a:pt x="469" y="472"/>
                  </a:lnTo>
                  <a:lnTo>
                    <a:pt x="469" y="473"/>
                  </a:lnTo>
                  <a:lnTo>
                    <a:pt x="469" y="474"/>
                  </a:lnTo>
                  <a:lnTo>
                    <a:pt x="468" y="475"/>
                  </a:lnTo>
                  <a:lnTo>
                    <a:pt x="468" y="474"/>
                  </a:lnTo>
                  <a:lnTo>
                    <a:pt x="468" y="473"/>
                  </a:lnTo>
                  <a:lnTo>
                    <a:pt x="467" y="472"/>
                  </a:lnTo>
                  <a:lnTo>
                    <a:pt x="467" y="471"/>
                  </a:lnTo>
                  <a:lnTo>
                    <a:pt x="466" y="470"/>
                  </a:lnTo>
                  <a:lnTo>
                    <a:pt x="466" y="469"/>
                  </a:lnTo>
                  <a:lnTo>
                    <a:pt x="467" y="469"/>
                  </a:lnTo>
                  <a:lnTo>
                    <a:pt x="468" y="470"/>
                  </a:lnTo>
                  <a:close/>
                  <a:moveTo>
                    <a:pt x="469" y="477"/>
                  </a:moveTo>
                  <a:lnTo>
                    <a:pt x="468" y="477"/>
                  </a:lnTo>
                  <a:lnTo>
                    <a:pt x="468" y="476"/>
                  </a:lnTo>
                  <a:lnTo>
                    <a:pt x="468" y="475"/>
                  </a:lnTo>
                  <a:lnTo>
                    <a:pt x="469" y="474"/>
                  </a:lnTo>
                  <a:lnTo>
                    <a:pt x="470" y="473"/>
                  </a:lnTo>
                  <a:lnTo>
                    <a:pt x="469" y="473"/>
                  </a:lnTo>
                  <a:lnTo>
                    <a:pt x="469" y="472"/>
                  </a:lnTo>
                  <a:lnTo>
                    <a:pt x="470" y="472"/>
                  </a:lnTo>
                  <a:lnTo>
                    <a:pt x="471" y="471"/>
                  </a:lnTo>
                  <a:lnTo>
                    <a:pt x="470" y="470"/>
                  </a:lnTo>
                  <a:lnTo>
                    <a:pt x="470" y="469"/>
                  </a:lnTo>
                  <a:lnTo>
                    <a:pt x="471" y="469"/>
                  </a:lnTo>
                  <a:lnTo>
                    <a:pt x="471" y="470"/>
                  </a:lnTo>
                  <a:lnTo>
                    <a:pt x="471" y="471"/>
                  </a:lnTo>
                  <a:lnTo>
                    <a:pt x="470" y="473"/>
                  </a:lnTo>
                  <a:lnTo>
                    <a:pt x="471" y="474"/>
                  </a:lnTo>
                  <a:lnTo>
                    <a:pt x="470" y="475"/>
                  </a:lnTo>
                  <a:lnTo>
                    <a:pt x="470" y="476"/>
                  </a:lnTo>
                  <a:lnTo>
                    <a:pt x="469" y="477"/>
                  </a:lnTo>
                  <a:close/>
                  <a:moveTo>
                    <a:pt x="459" y="462"/>
                  </a:moveTo>
                  <a:lnTo>
                    <a:pt x="459" y="461"/>
                  </a:lnTo>
                  <a:lnTo>
                    <a:pt x="458" y="461"/>
                  </a:lnTo>
                  <a:lnTo>
                    <a:pt x="458" y="459"/>
                  </a:lnTo>
                  <a:lnTo>
                    <a:pt x="457" y="458"/>
                  </a:lnTo>
                  <a:lnTo>
                    <a:pt x="457" y="457"/>
                  </a:lnTo>
                  <a:lnTo>
                    <a:pt x="458" y="458"/>
                  </a:lnTo>
                  <a:lnTo>
                    <a:pt x="458" y="459"/>
                  </a:lnTo>
                  <a:lnTo>
                    <a:pt x="459" y="459"/>
                  </a:lnTo>
                  <a:lnTo>
                    <a:pt x="460" y="461"/>
                  </a:lnTo>
                  <a:lnTo>
                    <a:pt x="460" y="462"/>
                  </a:lnTo>
                  <a:lnTo>
                    <a:pt x="459" y="462"/>
                  </a:lnTo>
                  <a:close/>
                  <a:moveTo>
                    <a:pt x="470" y="456"/>
                  </a:moveTo>
                  <a:lnTo>
                    <a:pt x="471" y="456"/>
                  </a:lnTo>
                  <a:lnTo>
                    <a:pt x="470" y="456"/>
                  </a:lnTo>
                  <a:close/>
                  <a:moveTo>
                    <a:pt x="456" y="449"/>
                  </a:moveTo>
                  <a:lnTo>
                    <a:pt x="454" y="449"/>
                  </a:lnTo>
                  <a:lnTo>
                    <a:pt x="454" y="450"/>
                  </a:lnTo>
                  <a:lnTo>
                    <a:pt x="453" y="450"/>
                  </a:lnTo>
                  <a:lnTo>
                    <a:pt x="453" y="449"/>
                  </a:lnTo>
                  <a:lnTo>
                    <a:pt x="454" y="449"/>
                  </a:lnTo>
                  <a:lnTo>
                    <a:pt x="454" y="448"/>
                  </a:lnTo>
                  <a:lnTo>
                    <a:pt x="456" y="449"/>
                  </a:lnTo>
                  <a:close/>
                  <a:moveTo>
                    <a:pt x="462" y="447"/>
                  </a:moveTo>
                  <a:lnTo>
                    <a:pt x="462" y="446"/>
                  </a:lnTo>
                  <a:lnTo>
                    <a:pt x="462" y="447"/>
                  </a:lnTo>
                  <a:close/>
                  <a:moveTo>
                    <a:pt x="460" y="447"/>
                  </a:moveTo>
                  <a:lnTo>
                    <a:pt x="460" y="446"/>
                  </a:lnTo>
                  <a:lnTo>
                    <a:pt x="460" y="447"/>
                  </a:lnTo>
                  <a:close/>
                  <a:moveTo>
                    <a:pt x="463" y="446"/>
                  </a:moveTo>
                  <a:lnTo>
                    <a:pt x="462" y="446"/>
                  </a:lnTo>
                  <a:lnTo>
                    <a:pt x="463" y="446"/>
                  </a:lnTo>
                  <a:close/>
                  <a:moveTo>
                    <a:pt x="463" y="445"/>
                  </a:moveTo>
                  <a:lnTo>
                    <a:pt x="462" y="445"/>
                  </a:lnTo>
                  <a:lnTo>
                    <a:pt x="463" y="445"/>
                  </a:lnTo>
                  <a:close/>
                  <a:moveTo>
                    <a:pt x="456" y="445"/>
                  </a:moveTo>
                  <a:lnTo>
                    <a:pt x="456" y="446"/>
                  </a:lnTo>
                  <a:lnTo>
                    <a:pt x="457" y="446"/>
                  </a:lnTo>
                  <a:lnTo>
                    <a:pt x="458" y="447"/>
                  </a:lnTo>
                  <a:lnTo>
                    <a:pt x="459" y="447"/>
                  </a:lnTo>
                  <a:lnTo>
                    <a:pt x="460" y="447"/>
                  </a:lnTo>
                  <a:lnTo>
                    <a:pt x="461" y="447"/>
                  </a:lnTo>
                  <a:lnTo>
                    <a:pt x="461" y="448"/>
                  </a:lnTo>
                  <a:lnTo>
                    <a:pt x="461" y="449"/>
                  </a:lnTo>
                  <a:lnTo>
                    <a:pt x="460" y="450"/>
                  </a:lnTo>
                  <a:lnTo>
                    <a:pt x="459" y="449"/>
                  </a:lnTo>
                  <a:lnTo>
                    <a:pt x="458" y="449"/>
                  </a:lnTo>
                  <a:lnTo>
                    <a:pt x="458" y="448"/>
                  </a:lnTo>
                  <a:lnTo>
                    <a:pt x="458" y="447"/>
                  </a:lnTo>
                  <a:lnTo>
                    <a:pt x="457" y="447"/>
                  </a:lnTo>
                  <a:lnTo>
                    <a:pt x="458" y="448"/>
                  </a:lnTo>
                  <a:lnTo>
                    <a:pt x="458" y="449"/>
                  </a:lnTo>
                  <a:lnTo>
                    <a:pt x="457" y="450"/>
                  </a:lnTo>
                  <a:lnTo>
                    <a:pt x="456" y="449"/>
                  </a:lnTo>
                  <a:lnTo>
                    <a:pt x="456" y="448"/>
                  </a:lnTo>
                  <a:lnTo>
                    <a:pt x="454" y="447"/>
                  </a:lnTo>
                  <a:lnTo>
                    <a:pt x="454" y="446"/>
                  </a:lnTo>
                  <a:lnTo>
                    <a:pt x="453" y="445"/>
                  </a:lnTo>
                  <a:lnTo>
                    <a:pt x="454" y="445"/>
                  </a:lnTo>
                  <a:lnTo>
                    <a:pt x="454" y="444"/>
                  </a:lnTo>
                  <a:lnTo>
                    <a:pt x="456" y="445"/>
                  </a:lnTo>
                  <a:close/>
                  <a:moveTo>
                    <a:pt x="464" y="444"/>
                  </a:moveTo>
                  <a:lnTo>
                    <a:pt x="464" y="445"/>
                  </a:lnTo>
                  <a:lnTo>
                    <a:pt x="463" y="445"/>
                  </a:lnTo>
                  <a:lnTo>
                    <a:pt x="464" y="444"/>
                  </a:lnTo>
                  <a:close/>
                  <a:moveTo>
                    <a:pt x="463" y="444"/>
                  </a:moveTo>
                  <a:lnTo>
                    <a:pt x="463" y="445"/>
                  </a:lnTo>
                  <a:lnTo>
                    <a:pt x="463" y="444"/>
                  </a:lnTo>
                  <a:lnTo>
                    <a:pt x="464" y="444"/>
                  </a:lnTo>
                  <a:lnTo>
                    <a:pt x="463" y="444"/>
                  </a:lnTo>
                  <a:close/>
                  <a:moveTo>
                    <a:pt x="467" y="443"/>
                  </a:moveTo>
                  <a:lnTo>
                    <a:pt x="466" y="443"/>
                  </a:lnTo>
                  <a:lnTo>
                    <a:pt x="467" y="442"/>
                  </a:lnTo>
                  <a:lnTo>
                    <a:pt x="467" y="443"/>
                  </a:lnTo>
                  <a:close/>
                  <a:moveTo>
                    <a:pt x="485" y="425"/>
                  </a:moveTo>
                  <a:lnTo>
                    <a:pt x="485" y="424"/>
                  </a:lnTo>
                  <a:lnTo>
                    <a:pt x="484" y="424"/>
                  </a:lnTo>
                  <a:lnTo>
                    <a:pt x="483" y="423"/>
                  </a:lnTo>
                  <a:lnTo>
                    <a:pt x="484" y="423"/>
                  </a:lnTo>
                  <a:lnTo>
                    <a:pt x="485" y="424"/>
                  </a:lnTo>
                  <a:lnTo>
                    <a:pt x="485" y="425"/>
                  </a:lnTo>
                  <a:close/>
                  <a:moveTo>
                    <a:pt x="494" y="406"/>
                  </a:moveTo>
                  <a:lnTo>
                    <a:pt x="493" y="405"/>
                  </a:lnTo>
                  <a:lnTo>
                    <a:pt x="494" y="405"/>
                  </a:lnTo>
                  <a:lnTo>
                    <a:pt x="493" y="405"/>
                  </a:lnTo>
                  <a:lnTo>
                    <a:pt x="493" y="404"/>
                  </a:lnTo>
                  <a:lnTo>
                    <a:pt x="494" y="404"/>
                  </a:lnTo>
                  <a:lnTo>
                    <a:pt x="495" y="405"/>
                  </a:lnTo>
                  <a:lnTo>
                    <a:pt x="494" y="406"/>
                  </a:lnTo>
                  <a:close/>
                  <a:moveTo>
                    <a:pt x="486" y="412"/>
                  </a:moveTo>
                  <a:lnTo>
                    <a:pt x="485" y="410"/>
                  </a:lnTo>
                  <a:lnTo>
                    <a:pt x="486" y="409"/>
                  </a:lnTo>
                  <a:lnTo>
                    <a:pt x="485" y="409"/>
                  </a:lnTo>
                  <a:lnTo>
                    <a:pt x="485" y="408"/>
                  </a:lnTo>
                  <a:lnTo>
                    <a:pt x="485" y="407"/>
                  </a:lnTo>
                  <a:lnTo>
                    <a:pt x="485" y="406"/>
                  </a:lnTo>
                  <a:lnTo>
                    <a:pt x="485" y="405"/>
                  </a:lnTo>
                  <a:lnTo>
                    <a:pt x="485" y="403"/>
                  </a:lnTo>
                  <a:lnTo>
                    <a:pt x="485" y="402"/>
                  </a:lnTo>
                  <a:lnTo>
                    <a:pt x="485" y="401"/>
                  </a:lnTo>
                  <a:lnTo>
                    <a:pt x="485" y="400"/>
                  </a:lnTo>
                  <a:lnTo>
                    <a:pt x="486" y="400"/>
                  </a:lnTo>
                  <a:lnTo>
                    <a:pt x="486" y="399"/>
                  </a:lnTo>
                  <a:lnTo>
                    <a:pt x="486" y="400"/>
                  </a:lnTo>
                  <a:lnTo>
                    <a:pt x="487" y="400"/>
                  </a:lnTo>
                  <a:lnTo>
                    <a:pt x="486" y="401"/>
                  </a:lnTo>
                  <a:lnTo>
                    <a:pt x="486" y="402"/>
                  </a:lnTo>
                  <a:lnTo>
                    <a:pt x="486" y="405"/>
                  </a:lnTo>
                  <a:lnTo>
                    <a:pt x="486" y="406"/>
                  </a:lnTo>
                  <a:lnTo>
                    <a:pt x="487" y="407"/>
                  </a:lnTo>
                  <a:lnTo>
                    <a:pt x="487" y="408"/>
                  </a:lnTo>
                  <a:lnTo>
                    <a:pt x="487" y="409"/>
                  </a:lnTo>
                  <a:lnTo>
                    <a:pt x="487" y="410"/>
                  </a:lnTo>
                  <a:lnTo>
                    <a:pt x="486" y="412"/>
                  </a:lnTo>
                  <a:close/>
                  <a:moveTo>
                    <a:pt x="485" y="399"/>
                  </a:moveTo>
                  <a:lnTo>
                    <a:pt x="485" y="400"/>
                  </a:lnTo>
                  <a:lnTo>
                    <a:pt x="484" y="399"/>
                  </a:lnTo>
                  <a:lnTo>
                    <a:pt x="484" y="398"/>
                  </a:lnTo>
                  <a:lnTo>
                    <a:pt x="485" y="398"/>
                  </a:lnTo>
                  <a:lnTo>
                    <a:pt x="485" y="399"/>
                  </a:lnTo>
                  <a:close/>
                  <a:moveTo>
                    <a:pt x="485" y="399"/>
                  </a:moveTo>
                  <a:lnTo>
                    <a:pt x="485" y="398"/>
                  </a:lnTo>
                  <a:lnTo>
                    <a:pt x="486" y="398"/>
                  </a:lnTo>
                  <a:lnTo>
                    <a:pt x="485" y="399"/>
                  </a:lnTo>
                  <a:close/>
                  <a:moveTo>
                    <a:pt x="485" y="396"/>
                  </a:moveTo>
                  <a:lnTo>
                    <a:pt x="484" y="395"/>
                  </a:lnTo>
                  <a:lnTo>
                    <a:pt x="485" y="395"/>
                  </a:lnTo>
                  <a:lnTo>
                    <a:pt x="485" y="396"/>
                  </a:lnTo>
                  <a:close/>
                  <a:moveTo>
                    <a:pt x="483" y="396"/>
                  </a:moveTo>
                  <a:lnTo>
                    <a:pt x="483" y="395"/>
                  </a:lnTo>
                  <a:lnTo>
                    <a:pt x="483" y="396"/>
                  </a:lnTo>
                  <a:close/>
                  <a:moveTo>
                    <a:pt x="484" y="395"/>
                  </a:moveTo>
                  <a:lnTo>
                    <a:pt x="483" y="395"/>
                  </a:lnTo>
                  <a:lnTo>
                    <a:pt x="483" y="394"/>
                  </a:lnTo>
                  <a:lnTo>
                    <a:pt x="484" y="394"/>
                  </a:lnTo>
                  <a:lnTo>
                    <a:pt x="484" y="395"/>
                  </a:lnTo>
                  <a:close/>
                  <a:moveTo>
                    <a:pt x="484" y="394"/>
                  </a:moveTo>
                  <a:lnTo>
                    <a:pt x="483" y="394"/>
                  </a:lnTo>
                  <a:lnTo>
                    <a:pt x="484" y="393"/>
                  </a:lnTo>
                  <a:lnTo>
                    <a:pt x="484" y="394"/>
                  </a:lnTo>
                  <a:close/>
                  <a:moveTo>
                    <a:pt x="496" y="393"/>
                  </a:moveTo>
                  <a:lnTo>
                    <a:pt x="495" y="393"/>
                  </a:lnTo>
                  <a:lnTo>
                    <a:pt x="495" y="392"/>
                  </a:lnTo>
                  <a:lnTo>
                    <a:pt x="494" y="392"/>
                  </a:lnTo>
                  <a:lnTo>
                    <a:pt x="494" y="391"/>
                  </a:lnTo>
                  <a:lnTo>
                    <a:pt x="493" y="391"/>
                  </a:lnTo>
                  <a:lnTo>
                    <a:pt x="492" y="391"/>
                  </a:lnTo>
                  <a:lnTo>
                    <a:pt x="492" y="390"/>
                  </a:lnTo>
                  <a:lnTo>
                    <a:pt x="493" y="390"/>
                  </a:lnTo>
                  <a:lnTo>
                    <a:pt x="494" y="390"/>
                  </a:lnTo>
                  <a:lnTo>
                    <a:pt x="495" y="390"/>
                  </a:lnTo>
                  <a:lnTo>
                    <a:pt x="496" y="390"/>
                  </a:lnTo>
                  <a:lnTo>
                    <a:pt x="497" y="390"/>
                  </a:lnTo>
                  <a:lnTo>
                    <a:pt x="497" y="391"/>
                  </a:lnTo>
                  <a:lnTo>
                    <a:pt x="496" y="391"/>
                  </a:lnTo>
                  <a:lnTo>
                    <a:pt x="496" y="392"/>
                  </a:lnTo>
                  <a:lnTo>
                    <a:pt x="496" y="393"/>
                  </a:lnTo>
                  <a:close/>
                  <a:moveTo>
                    <a:pt x="494" y="379"/>
                  </a:moveTo>
                  <a:lnTo>
                    <a:pt x="494" y="380"/>
                  </a:lnTo>
                  <a:lnTo>
                    <a:pt x="494" y="381"/>
                  </a:lnTo>
                  <a:lnTo>
                    <a:pt x="493" y="381"/>
                  </a:lnTo>
                  <a:lnTo>
                    <a:pt x="493" y="382"/>
                  </a:lnTo>
                  <a:lnTo>
                    <a:pt x="493" y="383"/>
                  </a:lnTo>
                  <a:lnTo>
                    <a:pt x="492" y="383"/>
                  </a:lnTo>
                  <a:lnTo>
                    <a:pt x="492" y="384"/>
                  </a:lnTo>
                  <a:lnTo>
                    <a:pt x="491" y="384"/>
                  </a:lnTo>
                  <a:lnTo>
                    <a:pt x="490" y="384"/>
                  </a:lnTo>
                  <a:lnTo>
                    <a:pt x="489" y="384"/>
                  </a:lnTo>
                  <a:lnTo>
                    <a:pt x="490" y="384"/>
                  </a:lnTo>
                  <a:lnTo>
                    <a:pt x="490" y="383"/>
                  </a:lnTo>
                  <a:lnTo>
                    <a:pt x="491" y="383"/>
                  </a:lnTo>
                  <a:lnTo>
                    <a:pt x="489" y="383"/>
                  </a:lnTo>
                  <a:lnTo>
                    <a:pt x="489" y="382"/>
                  </a:lnTo>
                  <a:lnTo>
                    <a:pt x="488" y="382"/>
                  </a:lnTo>
                  <a:lnTo>
                    <a:pt x="489" y="381"/>
                  </a:lnTo>
                  <a:lnTo>
                    <a:pt x="488" y="381"/>
                  </a:lnTo>
                  <a:lnTo>
                    <a:pt x="489" y="380"/>
                  </a:lnTo>
                  <a:lnTo>
                    <a:pt x="489" y="379"/>
                  </a:lnTo>
                  <a:lnTo>
                    <a:pt x="490" y="379"/>
                  </a:lnTo>
                  <a:lnTo>
                    <a:pt x="491" y="379"/>
                  </a:lnTo>
                  <a:lnTo>
                    <a:pt x="491" y="378"/>
                  </a:lnTo>
                  <a:lnTo>
                    <a:pt x="492" y="377"/>
                  </a:lnTo>
                  <a:lnTo>
                    <a:pt x="493" y="377"/>
                  </a:lnTo>
                  <a:lnTo>
                    <a:pt x="493" y="378"/>
                  </a:lnTo>
                  <a:lnTo>
                    <a:pt x="494" y="379"/>
                  </a:lnTo>
                  <a:close/>
                  <a:moveTo>
                    <a:pt x="469" y="372"/>
                  </a:moveTo>
                  <a:lnTo>
                    <a:pt x="468" y="372"/>
                  </a:lnTo>
                  <a:lnTo>
                    <a:pt x="467" y="372"/>
                  </a:lnTo>
                  <a:lnTo>
                    <a:pt x="466" y="372"/>
                  </a:lnTo>
                  <a:lnTo>
                    <a:pt x="467" y="371"/>
                  </a:lnTo>
                  <a:lnTo>
                    <a:pt x="468" y="371"/>
                  </a:lnTo>
                  <a:lnTo>
                    <a:pt x="469" y="371"/>
                  </a:lnTo>
                  <a:lnTo>
                    <a:pt x="469" y="372"/>
                  </a:lnTo>
                  <a:close/>
                  <a:moveTo>
                    <a:pt x="467" y="371"/>
                  </a:moveTo>
                  <a:lnTo>
                    <a:pt x="466" y="371"/>
                  </a:lnTo>
                  <a:lnTo>
                    <a:pt x="467" y="371"/>
                  </a:lnTo>
                  <a:close/>
                  <a:moveTo>
                    <a:pt x="493" y="371"/>
                  </a:moveTo>
                  <a:lnTo>
                    <a:pt x="493" y="372"/>
                  </a:lnTo>
                  <a:lnTo>
                    <a:pt x="492" y="371"/>
                  </a:lnTo>
                  <a:lnTo>
                    <a:pt x="492" y="370"/>
                  </a:lnTo>
                  <a:lnTo>
                    <a:pt x="493" y="370"/>
                  </a:lnTo>
                  <a:lnTo>
                    <a:pt x="493" y="371"/>
                  </a:lnTo>
                  <a:close/>
                  <a:moveTo>
                    <a:pt x="467" y="370"/>
                  </a:moveTo>
                  <a:lnTo>
                    <a:pt x="467" y="371"/>
                  </a:lnTo>
                  <a:lnTo>
                    <a:pt x="466" y="371"/>
                  </a:lnTo>
                  <a:lnTo>
                    <a:pt x="466" y="370"/>
                  </a:lnTo>
                  <a:lnTo>
                    <a:pt x="467" y="370"/>
                  </a:lnTo>
                  <a:close/>
                  <a:moveTo>
                    <a:pt x="498" y="370"/>
                  </a:moveTo>
                  <a:lnTo>
                    <a:pt x="497" y="370"/>
                  </a:lnTo>
                  <a:lnTo>
                    <a:pt x="497" y="369"/>
                  </a:lnTo>
                  <a:lnTo>
                    <a:pt x="497" y="368"/>
                  </a:lnTo>
                  <a:lnTo>
                    <a:pt x="498" y="367"/>
                  </a:lnTo>
                  <a:lnTo>
                    <a:pt x="498" y="368"/>
                  </a:lnTo>
                  <a:lnTo>
                    <a:pt x="498" y="369"/>
                  </a:lnTo>
                  <a:lnTo>
                    <a:pt x="498" y="370"/>
                  </a:lnTo>
                  <a:close/>
                  <a:moveTo>
                    <a:pt x="477" y="355"/>
                  </a:moveTo>
                  <a:lnTo>
                    <a:pt x="477" y="356"/>
                  </a:lnTo>
                  <a:lnTo>
                    <a:pt x="477" y="355"/>
                  </a:lnTo>
                  <a:close/>
                  <a:moveTo>
                    <a:pt x="495" y="359"/>
                  </a:moveTo>
                  <a:lnTo>
                    <a:pt x="496" y="359"/>
                  </a:lnTo>
                  <a:lnTo>
                    <a:pt x="496" y="360"/>
                  </a:lnTo>
                  <a:lnTo>
                    <a:pt x="495" y="360"/>
                  </a:lnTo>
                  <a:lnTo>
                    <a:pt x="495" y="363"/>
                  </a:lnTo>
                  <a:lnTo>
                    <a:pt x="495" y="364"/>
                  </a:lnTo>
                  <a:lnTo>
                    <a:pt x="494" y="365"/>
                  </a:lnTo>
                  <a:lnTo>
                    <a:pt x="494" y="366"/>
                  </a:lnTo>
                  <a:lnTo>
                    <a:pt x="492" y="366"/>
                  </a:lnTo>
                  <a:lnTo>
                    <a:pt x="492" y="365"/>
                  </a:lnTo>
                  <a:lnTo>
                    <a:pt x="492" y="364"/>
                  </a:lnTo>
                  <a:lnTo>
                    <a:pt x="491" y="364"/>
                  </a:lnTo>
                  <a:lnTo>
                    <a:pt x="491" y="363"/>
                  </a:lnTo>
                  <a:lnTo>
                    <a:pt x="491" y="362"/>
                  </a:lnTo>
                  <a:lnTo>
                    <a:pt x="491" y="360"/>
                  </a:lnTo>
                  <a:lnTo>
                    <a:pt x="491" y="359"/>
                  </a:lnTo>
                  <a:lnTo>
                    <a:pt x="490" y="359"/>
                  </a:lnTo>
                  <a:lnTo>
                    <a:pt x="490" y="358"/>
                  </a:lnTo>
                  <a:lnTo>
                    <a:pt x="490" y="357"/>
                  </a:lnTo>
                  <a:lnTo>
                    <a:pt x="490" y="356"/>
                  </a:lnTo>
                  <a:lnTo>
                    <a:pt x="492" y="354"/>
                  </a:lnTo>
                  <a:lnTo>
                    <a:pt x="493" y="354"/>
                  </a:lnTo>
                  <a:lnTo>
                    <a:pt x="493" y="355"/>
                  </a:lnTo>
                  <a:lnTo>
                    <a:pt x="494" y="356"/>
                  </a:lnTo>
                  <a:lnTo>
                    <a:pt x="495" y="356"/>
                  </a:lnTo>
                  <a:lnTo>
                    <a:pt x="495" y="357"/>
                  </a:lnTo>
                  <a:lnTo>
                    <a:pt x="495" y="358"/>
                  </a:lnTo>
                  <a:lnTo>
                    <a:pt x="495" y="359"/>
                  </a:lnTo>
                  <a:close/>
                  <a:moveTo>
                    <a:pt x="478" y="354"/>
                  </a:moveTo>
                  <a:lnTo>
                    <a:pt x="478" y="355"/>
                  </a:lnTo>
                  <a:lnTo>
                    <a:pt x="477" y="355"/>
                  </a:lnTo>
                  <a:lnTo>
                    <a:pt x="478" y="354"/>
                  </a:lnTo>
                  <a:close/>
                  <a:moveTo>
                    <a:pt x="478" y="354"/>
                  </a:moveTo>
                  <a:lnTo>
                    <a:pt x="477" y="354"/>
                  </a:lnTo>
                  <a:lnTo>
                    <a:pt x="477" y="353"/>
                  </a:lnTo>
                  <a:lnTo>
                    <a:pt x="478" y="353"/>
                  </a:lnTo>
                  <a:lnTo>
                    <a:pt x="478" y="354"/>
                  </a:lnTo>
                  <a:close/>
                  <a:moveTo>
                    <a:pt x="477" y="353"/>
                  </a:moveTo>
                  <a:lnTo>
                    <a:pt x="476" y="353"/>
                  </a:lnTo>
                  <a:lnTo>
                    <a:pt x="477" y="353"/>
                  </a:lnTo>
                  <a:close/>
                  <a:moveTo>
                    <a:pt x="483" y="351"/>
                  </a:moveTo>
                  <a:lnTo>
                    <a:pt x="483" y="350"/>
                  </a:lnTo>
                  <a:lnTo>
                    <a:pt x="483" y="351"/>
                  </a:lnTo>
                  <a:close/>
                  <a:moveTo>
                    <a:pt x="479" y="350"/>
                  </a:moveTo>
                  <a:lnTo>
                    <a:pt x="479" y="351"/>
                  </a:lnTo>
                  <a:lnTo>
                    <a:pt x="478" y="351"/>
                  </a:lnTo>
                  <a:lnTo>
                    <a:pt x="477" y="350"/>
                  </a:lnTo>
                  <a:lnTo>
                    <a:pt x="478" y="349"/>
                  </a:lnTo>
                  <a:lnTo>
                    <a:pt x="478" y="350"/>
                  </a:lnTo>
                  <a:lnTo>
                    <a:pt x="479" y="350"/>
                  </a:lnTo>
                  <a:close/>
                  <a:moveTo>
                    <a:pt x="472" y="350"/>
                  </a:moveTo>
                  <a:lnTo>
                    <a:pt x="471" y="350"/>
                  </a:lnTo>
                  <a:lnTo>
                    <a:pt x="472" y="349"/>
                  </a:lnTo>
                  <a:lnTo>
                    <a:pt x="473" y="349"/>
                  </a:lnTo>
                  <a:lnTo>
                    <a:pt x="473" y="350"/>
                  </a:lnTo>
                  <a:lnTo>
                    <a:pt x="472" y="350"/>
                  </a:lnTo>
                  <a:close/>
                  <a:moveTo>
                    <a:pt x="473" y="348"/>
                  </a:moveTo>
                  <a:lnTo>
                    <a:pt x="472" y="349"/>
                  </a:lnTo>
                  <a:lnTo>
                    <a:pt x="472" y="348"/>
                  </a:lnTo>
                  <a:lnTo>
                    <a:pt x="473" y="347"/>
                  </a:lnTo>
                  <a:lnTo>
                    <a:pt x="473" y="348"/>
                  </a:lnTo>
                  <a:close/>
                  <a:moveTo>
                    <a:pt x="478" y="348"/>
                  </a:moveTo>
                  <a:lnTo>
                    <a:pt x="478" y="347"/>
                  </a:lnTo>
                  <a:lnTo>
                    <a:pt x="479" y="347"/>
                  </a:lnTo>
                  <a:lnTo>
                    <a:pt x="478" y="348"/>
                  </a:lnTo>
                  <a:close/>
                  <a:moveTo>
                    <a:pt x="470" y="345"/>
                  </a:moveTo>
                  <a:lnTo>
                    <a:pt x="469" y="345"/>
                  </a:lnTo>
                  <a:lnTo>
                    <a:pt x="470" y="344"/>
                  </a:lnTo>
                  <a:lnTo>
                    <a:pt x="469" y="343"/>
                  </a:lnTo>
                  <a:lnTo>
                    <a:pt x="470" y="343"/>
                  </a:lnTo>
                  <a:lnTo>
                    <a:pt x="471" y="344"/>
                  </a:lnTo>
                  <a:lnTo>
                    <a:pt x="470" y="345"/>
                  </a:lnTo>
                  <a:close/>
                  <a:moveTo>
                    <a:pt x="497" y="342"/>
                  </a:moveTo>
                  <a:lnTo>
                    <a:pt x="496" y="342"/>
                  </a:lnTo>
                  <a:lnTo>
                    <a:pt x="496" y="341"/>
                  </a:lnTo>
                  <a:lnTo>
                    <a:pt x="497" y="341"/>
                  </a:lnTo>
                  <a:lnTo>
                    <a:pt x="497" y="342"/>
                  </a:lnTo>
                  <a:close/>
                  <a:moveTo>
                    <a:pt x="493" y="341"/>
                  </a:moveTo>
                  <a:lnTo>
                    <a:pt x="494" y="341"/>
                  </a:lnTo>
                  <a:lnTo>
                    <a:pt x="495" y="342"/>
                  </a:lnTo>
                  <a:lnTo>
                    <a:pt x="496" y="342"/>
                  </a:lnTo>
                  <a:lnTo>
                    <a:pt x="496" y="343"/>
                  </a:lnTo>
                  <a:lnTo>
                    <a:pt x="495" y="343"/>
                  </a:lnTo>
                  <a:lnTo>
                    <a:pt x="495" y="344"/>
                  </a:lnTo>
                  <a:lnTo>
                    <a:pt x="496" y="344"/>
                  </a:lnTo>
                  <a:lnTo>
                    <a:pt x="496" y="345"/>
                  </a:lnTo>
                  <a:lnTo>
                    <a:pt x="496" y="347"/>
                  </a:lnTo>
                  <a:lnTo>
                    <a:pt x="495" y="347"/>
                  </a:lnTo>
                  <a:lnTo>
                    <a:pt x="495" y="345"/>
                  </a:lnTo>
                  <a:lnTo>
                    <a:pt x="494" y="345"/>
                  </a:lnTo>
                  <a:lnTo>
                    <a:pt x="493" y="344"/>
                  </a:lnTo>
                  <a:lnTo>
                    <a:pt x="493" y="345"/>
                  </a:lnTo>
                  <a:lnTo>
                    <a:pt x="492" y="345"/>
                  </a:lnTo>
                  <a:lnTo>
                    <a:pt x="493" y="346"/>
                  </a:lnTo>
                  <a:lnTo>
                    <a:pt x="493" y="345"/>
                  </a:lnTo>
                  <a:lnTo>
                    <a:pt x="494" y="346"/>
                  </a:lnTo>
                  <a:lnTo>
                    <a:pt x="494" y="347"/>
                  </a:lnTo>
                  <a:lnTo>
                    <a:pt x="494" y="348"/>
                  </a:lnTo>
                  <a:lnTo>
                    <a:pt x="494" y="349"/>
                  </a:lnTo>
                  <a:lnTo>
                    <a:pt x="493" y="349"/>
                  </a:lnTo>
                  <a:lnTo>
                    <a:pt x="493" y="348"/>
                  </a:lnTo>
                  <a:lnTo>
                    <a:pt x="492" y="348"/>
                  </a:lnTo>
                  <a:lnTo>
                    <a:pt x="492" y="349"/>
                  </a:lnTo>
                  <a:lnTo>
                    <a:pt x="492" y="350"/>
                  </a:lnTo>
                  <a:lnTo>
                    <a:pt x="491" y="350"/>
                  </a:lnTo>
                  <a:lnTo>
                    <a:pt x="491" y="351"/>
                  </a:lnTo>
                  <a:lnTo>
                    <a:pt x="491" y="352"/>
                  </a:lnTo>
                  <a:lnTo>
                    <a:pt x="492" y="352"/>
                  </a:lnTo>
                  <a:lnTo>
                    <a:pt x="492" y="353"/>
                  </a:lnTo>
                  <a:lnTo>
                    <a:pt x="491" y="352"/>
                  </a:lnTo>
                  <a:lnTo>
                    <a:pt x="490" y="351"/>
                  </a:lnTo>
                  <a:lnTo>
                    <a:pt x="490" y="352"/>
                  </a:lnTo>
                  <a:lnTo>
                    <a:pt x="489" y="352"/>
                  </a:lnTo>
                  <a:lnTo>
                    <a:pt x="488" y="353"/>
                  </a:lnTo>
                  <a:lnTo>
                    <a:pt x="487" y="353"/>
                  </a:lnTo>
                  <a:lnTo>
                    <a:pt x="487" y="352"/>
                  </a:lnTo>
                  <a:lnTo>
                    <a:pt x="486" y="351"/>
                  </a:lnTo>
                  <a:lnTo>
                    <a:pt x="486" y="350"/>
                  </a:lnTo>
                  <a:lnTo>
                    <a:pt x="487" y="350"/>
                  </a:lnTo>
                  <a:lnTo>
                    <a:pt x="488" y="351"/>
                  </a:lnTo>
                  <a:lnTo>
                    <a:pt x="489" y="349"/>
                  </a:lnTo>
                  <a:lnTo>
                    <a:pt x="488" y="349"/>
                  </a:lnTo>
                  <a:lnTo>
                    <a:pt x="487" y="349"/>
                  </a:lnTo>
                  <a:lnTo>
                    <a:pt x="485" y="348"/>
                  </a:lnTo>
                  <a:lnTo>
                    <a:pt x="484" y="348"/>
                  </a:lnTo>
                  <a:lnTo>
                    <a:pt x="483" y="347"/>
                  </a:lnTo>
                  <a:lnTo>
                    <a:pt x="483" y="346"/>
                  </a:lnTo>
                  <a:lnTo>
                    <a:pt x="484" y="346"/>
                  </a:lnTo>
                  <a:lnTo>
                    <a:pt x="485" y="345"/>
                  </a:lnTo>
                  <a:lnTo>
                    <a:pt x="486" y="345"/>
                  </a:lnTo>
                  <a:lnTo>
                    <a:pt x="486" y="344"/>
                  </a:lnTo>
                  <a:lnTo>
                    <a:pt x="487" y="344"/>
                  </a:lnTo>
                  <a:lnTo>
                    <a:pt x="487" y="345"/>
                  </a:lnTo>
                  <a:lnTo>
                    <a:pt x="487" y="346"/>
                  </a:lnTo>
                  <a:lnTo>
                    <a:pt x="486" y="346"/>
                  </a:lnTo>
                  <a:lnTo>
                    <a:pt x="486" y="347"/>
                  </a:lnTo>
                  <a:lnTo>
                    <a:pt x="487" y="347"/>
                  </a:lnTo>
                  <a:lnTo>
                    <a:pt x="486" y="347"/>
                  </a:lnTo>
                  <a:lnTo>
                    <a:pt x="485" y="346"/>
                  </a:lnTo>
                  <a:lnTo>
                    <a:pt x="485" y="347"/>
                  </a:lnTo>
                  <a:lnTo>
                    <a:pt x="487" y="347"/>
                  </a:lnTo>
                  <a:lnTo>
                    <a:pt x="488" y="346"/>
                  </a:lnTo>
                  <a:lnTo>
                    <a:pt x="488" y="347"/>
                  </a:lnTo>
                  <a:lnTo>
                    <a:pt x="489" y="347"/>
                  </a:lnTo>
                  <a:lnTo>
                    <a:pt x="489" y="346"/>
                  </a:lnTo>
                  <a:lnTo>
                    <a:pt x="489" y="345"/>
                  </a:lnTo>
                  <a:lnTo>
                    <a:pt x="490" y="346"/>
                  </a:lnTo>
                  <a:lnTo>
                    <a:pt x="491" y="346"/>
                  </a:lnTo>
                  <a:lnTo>
                    <a:pt x="491" y="345"/>
                  </a:lnTo>
                  <a:lnTo>
                    <a:pt x="491" y="344"/>
                  </a:lnTo>
                  <a:lnTo>
                    <a:pt x="490" y="344"/>
                  </a:lnTo>
                  <a:lnTo>
                    <a:pt x="489" y="344"/>
                  </a:lnTo>
                  <a:lnTo>
                    <a:pt x="488" y="344"/>
                  </a:lnTo>
                  <a:lnTo>
                    <a:pt x="489" y="342"/>
                  </a:lnTo>
                  <a:lnTo>
                    <a:pt x="489" y="341"/>
                  </a:lnTo>
                  <a:lnTo>
                    <a:pt x="490" y="341"/>
                  </a:lnTo>
                  <a:lnTo>
                    <a:pt x="491" y="341"/>
                  </a:lnTo>
                  <a:lnTo>
                    <a:pt x="492" y="340"/>
                  </a:lnTo>
                  <a:lnTo>
                    <a:pt x="493" y="341"/>
                  </a:lnTo>
                  <a:close/>
                  <a:moveTo>
                    <a:pt x="475" y="343"/>
                  </a:moveTo>
                  <a:lnTo>
                    <a:pt x="474" y="343"/>
                  </a:lnTo>
                  <a:lnTo>
                    <a:pt x="473" y="343"/>
                  </a:lnTo>
                  <a:lnTo>
                    <a:pt x="474" y="342"/>
                  </a:lnTo>
                  <a:lnTo>
                    <a:pt x="473" y="342"/>
                  </a:lnTo>
                  <a:lnTo>
                    <a:pt x="473" y="341"/>
                  </a:lnTo>
                  <a:lnTo>
                    <a:pt x="474" y="341"/>
                  </a:lnTo>
                  <a:lnTo>
                    <a:pt x="474" y="340"/>
                  </a:lnTo>
                  <a:lnTo>
                    <a:pt x="474" y="339"/>
                  </a:lnTo>
                  <a:lnTo>
                    <a:pt x="473" y="338"/>
                  </a:lnTo>
                  <a:lnTo>
                    <a:pt x="472" y="337"/>
                  </a:lnTo>
                  <a:lnTo>
                    <a:pt x="472" y="335"/>
                  </a:lnTo>
                  <a:lnTo>
                    <a:pt x="472" y="334"/>
                  </a:lnTo>
                  <a:lnTo>
                    <a:pt x="472" y="333"/>
                  </a:lnTo>
                  <a:lnTo>
                    <a:pt x="471" y="332"/>
                  </a:lnTo>
                  <a:lnTo>
                    <a:pt x="471" y="331"/>
                  </a:lnTo>
                  <a:lnTo>
                    <a:pt x="472" y="331"/>
                  </a:lnTo>
                  <a:lnTo>
                    <a:pt x="473" y="332"/>
                  </a:lnTo>
                  <a:lnTo>
                    <a:pt x="473" y="333"/>
                  </a:lnTo>
                  <a:lnTo>
                    <a:pt x="473" y="334"/>
                  </a:lnTo>
                  <a:lnTo>
                    <a:pt x="473" y="335"/>
                  </a:lnTo>
                  <a:lnTo>
                    <a:pt x="474" y="337"/>
                  </a:lnTo>
                  <a:lnTo>
                    <a:pt x="474" y="338"/>
                  </a:lnTo>
                  <a:lnTo>
                    <a:pt x="474" y="339"/>
                  </a:lnTo>
                  <a:lnTo>
                    <a:pt x="475" y="340"/>
                  </a:lnTo>
                  <a:lnTo>
                    <a:pt x="475" y="341"/>
                  </a:lnTo>
                  <a:lnTo>
                    <a:pt x="474" y="342"/>
                  </a:lnTo>
                  <a:lnTo>
                    <a:pt x="475" y="343"/>
                  </a:lnTo>
                  <a:close/>
                  <a:moveTo>
                    <a:pt x="496" y="324"/>
                  </a:moveTo>
                  <a:lnTo>
                    <a:pt x="495" y="324"/>
                  </a:lnTo>
                  <a:lnTo>
                    <a:pt x="495" y="323"/>
                  </a:lnTo>
                  <a:lnTo>
                    <a:pt x="496" y="323"/>
                  </a:lnTo>
                  <a:lnTo>
                    <a:pt x="496" y="324"/>
                  </a:lnTo>
                  <a:close/>
                  <a:moveTo>
                    <a:pt x="472" y="323"/>
                  </a:moveTo>
                  <a:lnTo>
                    <a:pt x="472" y="322"/>
                  </a:lnTo>
                  <a:lnTo>
                    <a:pt x="472" y="321"/>
                  </a:lnTo>
                  <a:lnTo>
                    <a:pt x="472" y="320"/>
                  </a:lnTo>
                  <a:lnTo>
                    <a:pt x="473" y="320"/>
                  </a:lnTo>
                  <a:lnTo>
                    <a:pt x="473" y="321"/>
                  </a:lnTo>
                  <a:lnTo>
                    <a:pt x="472" y="322"/>
                  </a:lnTo>
                  <a:lnTo>
                    <a:pt x="472" y="323"/>
                  </a:lnTo>
                  <a:close/>
                  <a:moveTo>
                    <a:pt x="489" y="315"/>
                  </a:moveTo>
                  <a:lnTo>
                    <a:pt x="490" y="315"/>
                  </a:lnTo>
                  <a:lnTo>
                    <a:pt x="491" y="315"/>
                  </a:lnTo>
                  <a:lnTo>
                    <a:pt x="492" y="316"/>
                  </a:lnTo>
                  <a:lnTo>
                    <a:pt x="492" y="317"/>
                  </a:lnTo>
                  <a:lnTo>
                    <a:pt x="493" y="317"/>
                  </a:lnTo>
                  <a:lnTo>
                    <a:pt x="493" y="318"/>
                  </a:lnTo>
                  <a:lnTo>
                    <a:pt x="494" y="319"/>
                  </a:lnTo>
                  <a:lnTo>
                    <a:pt x="494" y="320"/>
                  </a:lnTo>
                  <a:lnTo>
                    <a:pt x="494" y="322"/>
                  </a:lnTo>
                  <a:lnTo>
                    <a:pt x="494" y="323"/>
                  </a:lnTo>
                  <a:lnTo>
                    <a:pt x="493" y="325"/>
                  </a:lnTo>
                  <a:lnTo>
                    <a:pt x="492" y="326"/>
                  </a:lnTo>
                  <a:lnTo>
                    <a:pt x="491" y="326"/>
                  </a:lnTo>
                  <a:lnTo>
                    <a:pt x="490" y="327"/>
                  </a:lnTo>
                  <a:lnTo>
                    <a:pt x="489" y="327"/>
                  </a:lnTo>
                  <a:lnTo>
                    <a:pt x="489" y="326"/>
                  </a:lnTo>
                  <a:lnTo>
                    <a:pt x="489" y="325"/>
                  </a:lnTo>
                  <a:lnTo>
                    <a:pt x="489" y="324"/>
                  </a:lnTo>
                  <a:lnTo>
                    <a:pt x="489" y="323"/>
                  </a:lnTo>
                  <a:lnTo>
                    <a:pt x="488" y="322"/>
                  </a:lnTo>
                  <a:lnTo>
                    <a:pt x="488" y="321"/>
                  </a:lnTo>
                  <a:lnTo>
                    <a:pt x="488" y="320"/>
                  </a:lnTo>
                  <a:lnTo>
                    <a:pt x="488" y="321"/>
                  </a:lnTo>
                  <a:lnTo>
                    <a:pt x="489" y="321"/>
                  </a:lnTo>
                  <a:lnTo>
                    <a:pt x="489" y="320"/>
                  </a:lnTo>
                  <a:lnTo>
                    <a:pt x="488" y="320"/>
                  </a:lnTo>
                  <a:lnTo>
                    <a:pt x="486" y="319"/>
                  </a:lnTo>
                  <a:lnTo>
                    <a:pt x="487" y="318"/>
                  </a:lnTo>
                  <a:lnTo>
                    <a:pt x="486" y="318"/>
                  </a:lnTo>
                  <a:lnTo>
                    <a:pt x="485" y="318"/>
                  </a:lnTo>
                  <a:lnTo>
                    <a:pt x="485" y="317"/>
                  </a:lnTo>
                  <a:lnTo>
                    <a:pt x="484" y="317"/>
                  </a:lnTo>
                  <a:lnTo>
                    <a:pt x="484" y="316"/>
                  </a:lnTo>
                  <a:lnTo>
                    <a:pt x="486" y="315"/>
                  </a:lnTo>
                  <a:lnTo>
                    <a:pt x="487" y="315"/>
                  </a:lnTo>
                  <a:lnTo>
                    <a:pt x="488" y="315"/>
                  </a:lnTo>
                  <a:lnTo>
                    <a:pt x="488" y="314"/>
                  </a:lnTo>
                  <a:lnTo>
                    <a:pt x="489" y="315"/>
                  </a:lnTo>
                  <a:close/>
                  <a:moveTo>
                    <a:pt x="485" y="307"/>
                  </a:moveTo>
                  <a:lnTo>
                    <a:pt x="484" y="307"/>
                  </a:lnTo>
                  <a:lnTo>
                    <a:pt x="485" y="307"/>
                  </a:lnTo>
                  <a:close/>
                  <a:moveTo>
                    <a:pt x="482" y="289"/>
                  </a:moveTo>
                  <a:lnTo>
                    <a:pt x="481" y="289"/>
                  </a:lnTo>
                  <a:lnTo>
                    <a:pt x="482" y="288"/>
                  </a:lnTo>
                  <a:lnTo>
                    <a:pt x="482" y="289"/>
                  </a:lnTo>
                  <a:close/>
                  <a:moveTo>
                    <a:pt x="479" y="284"/>
                  </a:moveTo>
                  <a:lnTo>
                    <a:pt x="479" y="283"/>
                  </a:lnTo>
                  <a:lnTo>
                    <a:pt x="481" y="283"/>
                  </a:lnTo>
                  <a:lnTo>
                    <a:pt x="479" y="284"/>
                  </a:lnTo>
                  <a:close/>
                  <a:moveTo>
                    <a:pt x="489" y="275"/>
                  </a:moveTo>
                  <a:lnTo>
                    <a:pt x="489" y="276"/>
                  </a:lnTo>
                  <a:lnTo>
                    <a:pt x="488" y="276"/>
                  </a:lnTo>
                  <a:lnTo>
                    <a:pt x="488" y="277"/>
                  </a:lnTo>
                  <a:lnTo>
                    <a:pt x="489" y="277"/>
                  </a:lnTo>
                  <a:lnTo>
                    <a:pt x="489" y="278"/>
                  </a:lnTo>
                  <a:lnTo>
                    <a:pt x="488" y="278"/>
                  </a:lnTo>
                  <a:lnTo>
                    <a:pt x="487" y="279"/>
                  </a:lnTo>
                  <a:lnTo>
                    <a:pt x="487" y="278"/>
                  </a:lnTo>
                  <a:lnTo>
                    <a:pt x="487" y="277"/>
                  </a:lnTo>
                  <a:lnTo>
                    <a:pt x="487" y="276"/>
                  </a:lnTo>
                  <a:lnTo>
                    <a:pt x="486" y="276"/>
                  </a:lnTo>
                  <a:lnTo>
                    <a:pt x="485" y="276"/>
                  </a:lnTo>
                  <a:lnTo>
                    <a:pt x="485" y="275"/>
                  </a:lnTo>
                  <a:lnTo>
                    <a:pt x="486" y="275"/>
                  </a:lnTo>
                  <a:lnTo>
                    <a:pt x="487" y="275"/>
                  </a:lnTo>
                  <a:lnTo>
                    <a:pt x="488" y="275"/>
                  </a:lnTo>
                  <a:lnTo>
                    <a:pt x="489" y="275"/>
                  </a:lnTo>
                  <a:close/>
                  <a:moveTo>
                    <a:pt x="485" y="248"/>
                  </a:moveTo>
                  <a:lnTo>
                    <a:pt x="485" y="247"/>
                  </a:lnTo>
                  <a:lnTo>
                    <a:pt x="485" y="248"/>
                  </a:lnTo>
                  <a:close/>
                  <a:moveTo>
                    <a:pt x="491" y="246"/>
                  </a:moveTo>
                  <a:lnTo>
                    <a:pt x="491" y="247"/>
                  </a:lnTo>
                  <a:lnTo>
                    <a:pt x="490" y="246"/>
                  </a:lnTo>
                  <a:lnTo>
                    <a:pt x="491" y="246"/>
                  </a:lnTo>
                  <a:lnTo>
                    <a:pt x="492" y="246"/>
                  </a:lnTo>
                  <a:lnTo>
                    <a:pt x="491" y="246"/>
                  </a:lnTo>
                  <a:close/>
                  <a:moveTo>
                    <a:pt x="477" y="174"/>
                  </a:moveTo>
                  <a:lnTo>
                    <a:pt x="476" y="174"/>
                  </a:lnTo>
                  <a:lnTo>
                    <a:pt x="475" y="173"/>
                  </a:lnTo>
                  <a:lnTo>
                    <a:pt x="476" y="173"/>
                  </a:lnTo>
                  <a:lnTo>
                    <a:pt x="477" y="173"/>
                  </a:lnTo>
                  <a:lnTo>
                    <a:pt x="477" y="174"/>
                  </a:lnTo>
                  <a:close/>
                  <a:moveTo>
                    <a:pt x="464" y="170"/>
                  </a:moveTo>
                  <a:lnTo>
                    <a:pt x="463" y="170"/>
                  </a:lnTo>
                  <a:lnTo>
                    <a:pt x="463" y="169"/>
                  </a:lnTo>
                  <a:lnTo>
                    <a:pt x="464" y="169"/>
                  </a:lnTo>
                  <a:lnTo>
                    <a:pt x="464" y="170"/>
                  </a:lnTo>
                  <a:close/>
                  <a:moveTo>
                    <a:pt x="500" y="164"/>
                  </a:moveTo>
                  <a:lnTo>
                    <a:pt x="499" y="164"/>
                  </a:lnTo>
                  <a:lnTo>
                    <a:pt x="498" y="164"/>
                  </a:lnTo>
                  <a:lnTo>
                    <a:pt x="497" y="164"/>
                  </a:lnTo>
                  <a:lnTo>
                    <a:pt x="496" y="164"/>
                  </a:lnTo>
                  <a:lnTo>
                    <a:pt x="495" y="164"/>
                  </a:lnTo>
                  <a:lnTo>
                    <a:pt x="494" y="164"/>
                  </a:lnTo>
                  <a:lnTo>
                    <a:pt x="495" y="164"/>
                  </a:lnTo>
                  <a:lnTo>
                    <a:pt x="496" y="164"/>
                  </a:lnTo>
                  <a:lnTo>
                    <a:pt x="497" y="164"/>
                  </a:lnTo>
                  <a:lnTo>
                    <a:pt x="498" y="163"/>
                  </a:lnTo>
                  <a:lnTo>
                    <a:pt x="499" y="163"/>
                  </a:lnTo>
                  <a:lnTo>
                    <a:pt x="500" y="163"/>
                  </a:lnTo>
                  <a:lnTo>
                    <a:pt x="500" y="164"/>
                  </a:lnTo>
                  <a:close/>
                  <a:moveTo>
                    <a:pt x="478" y="163"/>
                  </a:moveTo>
                  <a:lnTo>
                    <a:pt x="477" y="163"/>
                  </a:lnTo>
                  <a:lnTo>
                    <a:pt x="476" y="162"/>
                  </a:lnTo>
                  <a:lnTo>
                    <a:pt x="476" y="160"/>
                  </a:lnTo>
                  <a:lnTo>
                    <a:pt x="477" y="160"/>
                  </a:lnTo>
                  <a:lnTo>
                    <a:pt x="477" y="162"/>
                  </a:lnTo>
                  <a:lnTo>
                    <a:pt x="478" y="162"/>
                  </a:lnTo>
                  <a:lnTo>
                    <a:pt x="478" y="163"/>
                  </a:lnTo>
                  <a:close/>
                  <a:moveTo>
                    <a:pt x="448" y="158"/>
                  </a:moveTo>
                  <a:lnTo>
                    <a:pt x="447" y="158"/>
                  </a:lnTo>
                  <a:lnTo>
                    <a:pt x="447" y="157"/>
                  </a:lnTo>
                  <a:lnTo>
                    <a:pt x="448" y="157"/>
                  </a:lnTo>
                  <a:lnTo>
                    <a:pt x="448" y="158"/>
                  </a:lnTo>
                  <a:close/>
                  <a:moveTo>
                    <a:pt x="487" y="153"/>
                  </a:moveTo>
                  <a:lnTo>
                    <a:pt x="486" y="153"/>
                  </a:lnTo>
                  <a:lnTo>
                    <a:pt x="487" y="153"/>
                  </a:lnTo>
                  <a:close/>
                  <a:moveTo>
                    <a:pt x="471" y="146"/>
                  </a:moveTo>
                  <a:lnTo>
                    <a:pt x="470" y="146"/>
                  </a:lnTo>
                  <a:lnTo>
                    <a:pt x="470" y="145"/>
                  </a:lnTo>
                  <a:lnTo>
                    <a:pt x="471" y="145"/>
                  </a:lnTo>
                  <a:lnTo>
                    <a:pt x="471" y="146"/>
                  </a:lnTo>
                  <a:close/>
                  <a:moveTo>
                    <a:pt x="470" y="145"/>
                  </a:moveTo>
                  <a:lnTo>
                    <a:pt x="469" y="145"/>
                  </a:lnTo>
                  <a:lnTo>
                    <a:pt x="470" y="145"/>
                  </a:lnTo>
                  <a:close/>
                  <a:moveTo>
                    <a:pt x="490" y="129"/>
                  </a:moveTo>
                  <a:lnTo>
                    <a:pt x="491" y="130"/>
                  </a:lnTo>
                  <a:lnTo>
                    <a:pt x="492" y="130"/>
                  </a:lnTo>
                  <a:lnTo>
                    <a:pt x="492" y="131"/>
                  </a:lnTo>
                  <a:lnTo>
                    <a:pt x="493" y="131"/>
                  </a:lnTo>
                  <a:lnTo>
                    <a:pt x="494" y="132"/>
                  </a:lnTo>
                  <a:lnTo>
                    <a:pt x="495" y="132"/>
                  </a:lnTo>
                  <a:lnTo>
                    <a:pt x="495" y="131"/>
                  </a:lnTo>
                  <a:lnTo>
                    <a:pt x="496" y="131"/>
                  </a:lnTo>
                  <a:lnTo>
                    <a:pt x="496" y="132"/>
                  </a:lnTo>
                  <a:lnTo>
                    <a:pt x="497" y="131"/>
                  </a:lnTo>
                  <a:lnTo>
                    <a:pt x="497" y="132"/>
                  </a:lnTo>
                  <a:lnTo>
                    <a:pt x="497" y="131"/>
                  </a:lnTo>
                  <a:lnTo>
                    <a:pt x="498" y="132"/>
                  </a:lnTo>
                  <a:lnTo>
                    <a:pt x="497" y="132"/>
                  </a:lnTo>
                  <a:lnTo>
                    <a:pt x="496" y="132"/>
                  </a:lnTo>
                  <a:lnTo>
                    <a:pt x="494" y="132"/>
                  </a:lnTo>
                  <a:lnTo>
                    <a:pt x="493" y="132"/>
                  </a:lnTo>
                  <a:lnTo>
                    <a:pt x="492" y="131"/>
                  </a:lnTo>
                  <a:lnTo>
                    <a:pt x="491" y="131"/>
                  </a:lnTo>
                  <a:lnTo>
                    <a:pt x="490" y="130"/>
                  </a:lnTo>
                  <a:lnTo>
                    <a:pt x="489" y="130"/>
                  </a:lnTo>
                  <a:lnTo>
                    <a:pt x="488" y="129"/>
                  </a:lnTo>
                  <a:lnTo>
                    <a:pt x="488" y="128"/>
                  </a:lnTo>
                  <a:lnTo>
                    <a:pt x="489" y="129"/>
                  </a:lnTo>
                  <a:lnTo>
                    <a:pt x="490" y="129"/>
                  </a:lnTo>
                  <a:close/>
                  <a:moveTo>
                    <a:pt x="493" y="126"/>
                  </a:moveTo>
                  <a:lnTo>
                    <a:pt x="492" y="126"/>
                  </a:lnTo>
                  <a:lnTo>
                    <a:pt x="492" y="125"/>
                  </a:lnTo>
                  <a:lnTo>
                    <a:pt x="493" y="125"/>
                  </a:lnTo>
                  <a:lnTo>
                    <a:pt x="493" y="126"/>
                  </a:lnTo>
                  <a:close/>
                  <a:moveTo>
                    <a:pt x="507" y="123"/>
                  </a:moveTo>
                  <a:lnTo>
                    <a:pt x="508" y="123"/>
                  </a:lnTo>
                  <a:lnTo>
                    <a:pt x="509" y="124"/>
                  </a:lnTo>
                  <a:lnTo>
                    <a:pt x="509" y="125"/>
                  </a:lnTo>
                  <a:lnTo>
                    <a:pt x="509" y="126"/>
                  </a:lnTo>
                  <a:lnTo>
                    <a:pt x="509" y="127"/>
                  </a:lnTo>
                  <a:lnTo>
                    <a:pt x="508" y="127"/>
                  </a:lnTo>
                  <a:lnTo>
                    <a:pt x="507" y="128"/>
                  </a:lnTo>
                  <a:lnTo>
                    <a:pt x="506" y="128"/>
                  </a:lnTo>
                  <a:lnTo>
                    <a:pt x="504" y="128"/>
                  </a:lnTo>
                  <a:lnTo>
                    <a:pt x="503" y="128"/>
                  </a:lnTo>
                  <a:lnTo>
                    <a:pt x="503" y="129"/>
                  </a:lnTo>
                  <a:lnTo>
                    <a:pt x="502" y="129"/>
                  </a:lnTo>
                  <a:lnTo>
                    <a:pt x="501" y="130"/>
                  </a:lnTo>
                  <a:lnTo>
                    <a:pt x="500" y="130"/>
                  </a:lnTo>
                  <a:lnTo>
                    <a:pt x="502" y="128"/>
                  </a:lnTo>
                  <a:lnTo>
                    <a:pt x="502" y="127"/>
                  </a:lnTo>
                  <a:lnTo>
                    <a:pt x="503" y="126"/>
                  </a:lnTo>
                  <a:lnTo>
                    <a:pt x="504" y="125"/>
                  </a:lnTo>
                  <a:lnTo>
                    <a:pt x="504" y="123"/>
                  </a:lnTo>
                  <a:lnTo>
                    <a:pt x="506" y="123"/>
                  </a:lnTo>
                  <a:lnTo>
                    <a:pt x="507" y="123"/>
                  </a:lnTo>
                  <a:close/>
                  <a:moveTo>
                    <a:pt x="503" y="123"/>
                  </a:moveTo>
                  <a:lnTo>
                    <a:pt x="502" y="123"/>
                  </a:lnTo>
                  <a:lnTo>
                    <a:pt x="503" y="123"/>
                  </a:lnTo>
                  <a:close/>
                  <a:moveTo>
                    <a:pt x="506" y="122"/>
                  </a:moveTo>
                  <a:lnTo>
                    <a:pt x="504" y="122"/>
                  </a:lnTo>
                  <a:lnTo>
                    <a:pt x="506" y="122"/>
                  </a:lnTo>
                  <a:close/>
                  <a:moveTo>
                    <a:pt x="492" y="121"/>
                  </a:moveTo>
                  <a:lnTo>
                    <a:pt x="491" y="121"/>
                  </a:lnTo>
                  <a:lnTo>
                    <a:pt x="492" y="121"/>
                  </a:lnTo>
                  <a:close/>
                  <a:moveTo>
                    <a:pt x="512" y="121"/>
                  </a:moveTo>
                  <a:lnTo>
                    <a:pt x="511" y="121"/>
                  </a:lnTo>
                  <a:lnTo>
                    <a:pt x="511" y="120"/>
                  </a:lnTo>
                  <a:lnTo>
                    <a:pt x="512" y="120"/>
                  </a:lnTo>
                  <a:lnTo>
                    <a:pt x="512" y="121"/>
                  </a:lnTo>
                  <a:close/>
                  <a:moveTo>
                    <a:pt x="501" y="119"/>
                  </a:moveTo>
                  <a:lnTo>
                    <a:pt x="500" y="119"/>
                  </a:lnTo>
                  <a:lnTo>
                    <a:pt x="501" y="119"/>
                  </a:lnTo>
                  <a:close/>
                  <a:moveTo>
                    <a:pt x="514" y="97"/>
                  </a:moveTo>
                  <a:lnTo>
                    <a:pt x="514" y="96"/>
                  </a:lnTo>
                  <a:lnTo>
                    <a:pt x="514" y="97"/>
                  </a:lnTo>
                  <a:close/>
                  <a:moveTo>
                    <a:pt x="513" y="99"/>
                  </a:moveTo>
                  <a:lnTo>
                    <a:pt x="512" y="100"/>
                  </a:lnTo>
                  <a:lnTo>
                    <a:pt x="510" y="101"/>
                  </a:lnTo>
                  <a:lnTo>
                    <a:pt x="511" y="100"/>
                  </a:lnTo>
                  <a:lnTo>
                    <a:pt x="510" y="100"/>
                  </a:lnTo>
                  <a:lnTo>
                    <a:pt x="509" y="101"/>
                  </a:lnTo>
                  <a:lnTo>
                    <a:pt x="508" y="101"/>
                  </a:lnTo>
                  <a:lnTo>
                    <a:pt x="507" y="101"/>
                  </a:lnTo>
                  <a:lnTo>
                    <a:pt x="507" y="102"/>
                  </a:lnTo>
                  <a:lnTo>
                    <a:pt x="506" y="102"/>
                  </a:lnTo>
                  <a:lnTo>
                    <a:pt x="504" y="102"/>
                  </a:lnTo>
                  <a:lnTo>
                    <a:pt x="503" y="102"/>
                  </a:lnTo>
                  <a:lnTo>
                    <a:pt x="501" y="103"/>
                  </a:lnTo>
                  <a:lnTo>
                    <a:pt x="500" y="103"/>
                  </a:lnTo>
                  <a:lnTo>
                    <a:pt x="499" y="104"/>
                  </a:lnTo>
                  <a:lnTo>
                    <a:pt x="498" y="104"/>
                  </a:lnTo>
                  <a:lnTo>
                    <a:pt x="498" y="103"/>
                  </a:lnTo>
                  <a:lnTo>
                    <a:pt x="497" y="103"/>
                  </a:lnTo>
                  <a:lnTo>
                    <a:pt x="496" y="103"/>
                  </a:lnTo>
                  <a:lnTo>
                    <a:pt x="494" y="103"/>
                  </a:lnTo>
                  <a:lnTo>
                    <a:pt x="493" y="102"/>
                  </a:lnTo>
                  <a:lnTo>
                    <a:pt x="492" y="101"/>
                  </a:lnTo>
                  <a:lnTo>
                    <a:pt x="491" y="101"/>
                  </a:lnTo>
                  <a:lnTo>
                    <a:pt x="491" y="100"/>
                  </a:lnTo>
                  <a:lnTo>
                    <a:pt x="492" y="100"/>
                  </a:lnTo>
                  <a:lnTo>
                    <a:pt x="493" y="100"/>
                  </a:lnTo>
                  <a:lnTo>
                    <a:pt x="494" y="100"/>
                  </a:lnTo>
                  <a:lnTo>
                    <a:pt x="495" y="101"/>
                  </a:lnTo>
                  <a:lnTo>
                    <a:pt x="496" y="101"/>
                  </a:lnTo>
                  <a:lnTo>
                    <a:pt x="497" y="101"/>
                  </a:lnTo>
                  <a:lnTo>
                    <a:pt x="497" y="102"/>
                  </a:lnTo>
                  <a:lnTo>
                    <a:pt x="498" y="102"/>
                  </a:lnTo>
                  <a:lnTo>
                    <a:pt x="499" y="102"/>
                  </a:lnTo>
                  <a:lnTo>
                    <a:pt x="499" y="101"/>
                  </a:lnTo>
                  <a:lnTo>
                    <a:pt x="500" y="102"/>
                  </a:lnTo>
                  <a:lnTo>
                    <a:pt x="500" y="101"/>
                  </a:lnTo>
                  <a:lnTo>
                    <a:pt x="501" y="101"/>
                  </a:lnTo>
                  <a:lnTo>
                    <a:pt x="502" y="101"/>
                  </a:lnTo>
                  <a:lnTo>
                    <a:pt x="503" y="100"/>
                  </a:lnTo>
                  <a:lnTo>
                    <a:pt x="504" y="100"/>
                  </a:lnTo>
                  <a:lnTo>
                    <a:pt x="506" y="99"/>
                  </a:lnTo>
                  <a:lnTo>
                    <a:pt x="507" y="99"/>
                  </a:lnTo>
                  <a:lnTo>
                    <a:pt x="508" y="99"/>
                  </a:lnTo>
                  <a:lnTo>
                    <a:pt x="508" y="98"/>
                  </a:lnTo>
                  <a:lnTo>
                    <a:pt x="509" y="98"/>
                  </a:lnTo>
                  <a:lnTo>
                    <a:pt x="510" y="98"/>
                  </a:lnTo>
                  <a:lnTo>
                    <a:pt x="510" y="97"/>
                  </a:lnTo>
                  <a:lnTo>
                    <a:pt x="511" y="96"/>
                  </a:lnTo>
                  <a:lnTo>
                    <a:pt x="511" y="95"/>
                  </a:lnTo>
                  <a:lnTo>
                    <a:pt x="512" y="95"/>
                  </a:lnTo>
                  <a:lnTo>
                    <a:pt x="513" y="95"/>
                  </a:lnTo>
                  <a:lnTo>
                    <a:pt x="513" y="96"/>
                  </a:lnTo>
                  <a:lnTo>
                    <a:pt x="513" y="97"/>
                  </a:lnTo>
                  <a:lnTo>
                    <a:pt x="513" y="98"/>
                  </a:lnTo>
                  <a:lnTo>
                    <a:pt x="513" y="99"/>
                  </a:lnTo>
                  <a:close/>
                  <a:moveTo>
                    <a:pt x="496" y="80"/>
                  </a:moveTo>
                  <a:lnTo>
                    <a:pt x="495" y="81"/>
                  </a:lnTo>
                  <a:lnTo>
                    <a:pt x="495" y="80"/>
                  </a:lnTo>
                  <a:lnTo>
                    <a:pt x="495" y="79"/>
                  </a:lnTo>
                  <a:lnTo>
                    <a:pt x="494" y="78"/>
                  </a:lnTo>
                  <a:lnTo>
                    <a:pt x="495" y="78"/>
                  </a:lnTo>
                  <a:lnTo>
                    <a:pt x="496" y="79"/>
                  </a:lnTo>
                  <a:lnTo>
                    <a:pt x="496" y="80"/>
                  </a:lnTo>
                  <a:close/>
                  <a:moveTo>
                    <a:pt x="506" y="67"/>
                  </a:moveTo>
                  <a:lnTo>
                    <a:pt x="506" y="68"/>
                  </a:lnTo>
                  <a:lnTo>
                    <a:pt x="504" y="68"/>
                  </a:lnTo>
                  <a:lnTo>
                    <a:pt x="504" y="69"/>
                  </a:lnTo>
                  <a:lnTo>
                    <a:pt x="503" y="69"/>
                  </a:lnTo>
                  <a:lnTo>
                    <a:pt x="502" y="70"/>
                  </a:lnTo>
                  <a:lnTo>
                    <a:pt x="501" y="71"/>
                  </a:lnTo>
                  <a:lnTo>
                    <a:pt x="501" y="72"/>
                  </a:lnTo>
                  <a:lnTo>
                    <a:pt x="501" y="73"/>
                  </a:lnTo>
                  <a:lnTo>
                    <a:pt x="500" y="73"/>
                  </a:lnTo>
                  <a:lnTo>
                    <a:pt x="499" y="73"/>
                  </a:lnTo>
                  <a:lnTo>
                    <a:pt x="499" y="74"/>
                  </a:lnTo>
                  <a:lnTo>
                    <a:pt x="498" y="74"/>
                  </a:lnTo>
                  <a:lnTo>
                    <a:pt x="497" y="74"/>
                  </a:lnTo>
                  <a:lnTo>
                    <a:pt x="497" y="73"/>
                  </a:lnTo>
                  <a:lnTo>
                    <a:pt x="497" y="72"/>
                  </a:lnTo>
                  <a:lnTo>
                    <a:pt x="498" y="71"/>
                  </a:lnTo>
                  <a:lnTo>
                    <a:pt x="498" y="70"/>
                  </a:lnTo>
                  <a:lnTo>
                    <a:pt x="498" y="69"/>
                  </a:lnTo>
                  <a:lnTo>
                    <a:pt x="498" y="68"/>
                  </a:lnTo>
                  <a:lnTo>
                    <a:pt x="499" y="66"/>
                  </a:lnTo>
                  <a:lnTo>
                    <a:pt x="500" y="66"/>
                  </a:lnTo>
                  <a:lnTo>
                    <a:pt x="500" y="67"/>
                  </a:lnTo>
                  <a:lnTo>
                    <a:pt x="501" y="67"/>
                  </a:lnTo>
                  <a:lnTo>
                    <a:pt x="501" y="68"/>
                  </a:lnTo>
                  <a:lnTo>
                    <a:pt x="501" y="66"/>
                  </a:lnTo>
                  <a:lnTo>
                    <a:pt x="501" y="65"/>
                  </a:lnTo>
                  <a:lnTo>
                    <a:pt x="500" y="65"/>
                  </a:lnTo>
                  <a:lnTo>
                    <a:pt x="500" y="64"/>
                  </a:lnTo>
                  <a:lnTo>
                    <a:pt x="502" y="65"/>
                  </a:lnTo>
                  <a:lnTo>
                    <a:pt x="502" y="66"/>
                  </a:lnTo>
                  <a:lnTo>
                    <a:pt x="503" y="66"/>
                  </a:lnTo>
                  <a:lnTo>
                    <a:pt x="504" y="66"/>
                  </a:lnTo>
                  <a:lnTo>
                    <a:pt x="506" y="67"/>
                  </a:lnTo>
                  <a:close/>
                  <a:moveTo>
                    <a:pt x="499" y="53"/>
                  </a:moveTo>
                  <a:lnTo>
                    <a:pt x="500" y="53"/>
                  </a:lnTo>
                  <a:lnTo>
                    <a:pt x="501" y="53"/>
                  </a:lnTo>
                  <a:lnTo>
                    <a:pt x="501" y="54"/>
                  </a:lnTo>
                  <a:lnTo>
                    <a:pt x="501" y="55"/>
                  </a:lnTo>
                  <a:lnTo>
                    <a:pt x="501" y="56"/>
                  </a:lnTo>
                  <a:lnTo>
                    <a:pt x="501" y="57"/>
                  </a:lnTo>
                  <a:lnTo>
                    <a:pt x="500" y="57"/>
                  </a:lnTo>
                  <a:lnTo>
                    <a:pt x="500" y="58"/>
                  </a:lnTo>
                  <a:lnTo>
                    <a:pt x="499" y="58"/>
                  </a:lnTo>
                  <a:lnTo>
                    <a:pt x="499" y="57"/>
                  </a:lnTo>
                  <a:lnTo>
                    <a:pt x="499" y="56"/>
                  </a:lnTo>
                  <a:lnTo>
                    <a:pt x="498" y="55"/>
                  </a:lnTo>
                  <a:lnTo>
                    <a:pt x="498" y="54"/>
                  </a:lnTo>
                  <a:lnTo>
                    <a:pt x="497" y="54"/>
                  </a:lnTo>
                  <a:lnTo>
                    <a:pt x="496" y="53"/>
                  </a:lnTo>
                  <a:lnTo>
                    <a:pt x="497" y="53"/>
                  </a:lnTo>
                  <a:lnTo>
                    <a:pt x="498" y="52"/>
                  </a:lnTo>
                  <a:lnTo>
                    <a:pt x="499" y="53"/>
                  </a:lnTo>
                  <a:close/>
                  <a:moveTo>
                    <a:pt x="470" y="17"/>
                  </a:moveTo>
                  <a:lnTo>
                    <a:pt x="472" y="17"/>
                  </a:lnTo>
                  <a:lnTo>
                    <a:pt x="473" y="17"/>
                  </a:lnTo>
                  <a:lnTo>
                    <a:pt x="474" y="17"/>
                  </a:lnTo>
                  <a:lnTo>
                    <a:pt x="474" y="18"/>
                  </a:lnTo>
                  <a:lnTo>
                    <a:pt x="473" y="19"/>
                  </a:lnTo>
                  <a:lnTo>
                    <a:pt x="472" y="19"/>
                  </a:lnTo>
                  <a:lnTo>
                    <a:pt x="471" y="19"/>
                  </a:lnTo>
                  <a:lnTo>
                    <a:pt x="470" y="19"/>
                  </a:lnTo>
                  <a:lnTo>
                    <a:pt x="469" y="19"/>
                  </a:lnTo>
                  <a:lnTo>
                    <a:pt x="469" y="18"/>
                  </a:lnTo>
                  <a:lnTo>
                    <a:pt x="469" y="17"/>
                  </a:lnTo>
                  <a:lnTo>
                    <a:pt x="469" y="16"/>
                  </a:lnTo>
                  <a:lnTo>
                    <a:pt x="470" y="17"/>
                  </a:lnTo>
                  <a:close/>
                  <a:moveTo>
                    <a:pt x="474" y="16"/>
                  </a:moveTo>
                  <a:lnTo>
                    <a:pt x="473" y="16"/>
                  </a:lnTo>
                  <a:lnTo>
                    <a:pt x="472" y="16"/>
                  </a:lnTo>
                  <a:lnTo>
                    <a:pt x="471" y="17"/>
                  </a:lnTo>
                  <a:lnTo>
                    <a:pt x="470" y="17"/>
                  </a:lnTo>
                  <a:lnTo>
                    <a:pt x="470" y="16"/>
                  </a:lnTo>
                  <a:lnTo>
                    <a:pt x="471" y="16"/>
                  </a:lnTo>
                  <a:lnTo>
                    <a:pt x="471" y="15"/>
                  </a:lnTo>
                  <a:lnTo>
                    <a:pt x="472" y="15"/>
                  </a:lnTo>
                  <a:lnTo>
                    <a:pt x="473" y="15"/>
                  </a:lnTo>
                  <a:lnTo>
                    <a:pt x="474" y="16"/>
                  </a:lnTo>
                  <a:close/>
                  <a:moveTo>
                    <a:pt x="468" y="5"/>
                  </a:moveTo>
                  <a:lnTo>
                    <a:pt x="468" y="4"/>
                  </a:lnTo>
                  <a:lnTo>
                    <a:pt x="468" y="5"/>
                  </a:lnTo>
                  <a:close/>
                  <a:moveTo>
                    <a:pt x="468" y="4"/>
                  </a:moveTo>
                  <a:lnTo>
                    <a:pt x="467" y="5"/>
                  </a:lnTo>
                  <a:lnTo>
                    <a:pt x="467" y="4"/>
                  </a:lnTo>
                  <a:lnTo>
                    <a:pt x="468" y="4"/>
                  </a:lnTo>
                  <a:close/>
                  <a:moveTo>
                    <a:pt x="469" y="4"/>
                  </a:moveTo>
                  <a:lnTo>
                    <a:pt x="469" y="5"/>
                  </a:lnTo>
                  <a:lnTo>
                    <a:pt x="469" y="4"/>
                  </a:lnTo>
                  <a:lnTo>
                    <a:pt x="469" y="3"/>
                  </a:lnTo>
                  <a:lnTo>
                    <a:pt x="470" y="3"/>
                  </a:lnTo>
                  <a:lnTo>
                    <a:pt x="470" y="4"/>
                  </a:lnTo>
                  <a:lnTo>
                    <a:pt x="469" y="4"/>
                  </a:lnTo>
                  <a:close/>
                  <a:moveTo>
                    <a:pt x="463" y="0"/>
                  </a:moveTo>
                  <a:lnTo>
                    <a:pt x="464" y="1"/>
                  </a:lnTo>
                  <a:lnTo>
                    <a:pt x="464" y="2"/>
                  </a:lnTo>
                  <a:lnTo>
                    <a:pt x="463" y="2"/>
                  </a:lnTo>
                  <a:lnTo>
                    <a:pt x="463" y="1"/>
                  </a:lnTo>
                  <a:lnTo>
                    <a:pt x="462" y="1"/>
                  </a:lnTo>
                  <a:lnTo>
                    <a:pt x="462" y="2"/>
                  </a:lnTo>
                  <a:lnTo>
                    <a:pt x="463" y="2"/>
                  </a:lnTo>
                  <a:lnTo>
                    <a:pt x="464" y="2"/>
                  </a:lnTo>
                  <a:lnTo>
                    <a:pt x="464" y="1"/>
                  </a:lnTo>
                  <a:lnTo>
                    <a:pt x="465" y="1"/>
                  </a:lnTo>
                  <a:lnTo>
                    <a:pt x="466" y="1"/>
                  </a:lnTo>
                  <a:lnTo>
                    <a:pt x="467" y="1"/>
                  </a:lnTo>
                  <a:lnTo>
                    <a:pt x="468" y="2"/>
                  </a:lnTo>
                  <a:lnTo>
                    <a:pt x="469" y="2"/>
                  </a:lnTo>
                  <a:lnTo>
                    <a:pt x="470" y="2"/>
                  </a:lnTo>
                  <a:lnTo>
                    <a:pt x="469" y="3"/>
                  </a:lnTo>
                  <a:lnTo>
                    <a:pt x="468" y="3"/>
                  </a:lnTo>
                  <a:lnTo>
                    <a:pt x="468" y="4"/>
                  </a:lnTo>
                  <a:lnTo>
                    <a:pt x="468" y="3"/>
                  </a:lnTo>
                  <a:lnTo>
                    <a:pt x="467" y="3"/>
                  </a:lnTo>
                  <a:lnTo>
                    <a:pt x="467" y="4"/>
                  </a:lnTo>
                  <a:lnTo>
                    <a:pt x="466" y="4"/>
                  </a:lnTo>
                  <a:lnTo>
                    <a:pt x="465" y="4"/>
                  </a:lnTo>
                  <a:lnTo>
                    <a:pt x="464" y="5"/>
                  </a:lnTo>
                  <a:lnTo>
                    <a:pt x="465" y="5"/>
                  </a:lnTo>
                  <a:lnTo>
                    <a:pt x="466" y="5"/>
                  </a:lnTo>
                  <a:lnTo>
                    <a:pt x="466" y="4"/>
                  </a:lnTo>
                  <a:lnTo>
                    <a:pt x="467" y="5"/>
                  </a:lnTo>
                  <a:lnTo>
                    <a:pt x="466" y="6"/>
                  </a:lnTo>
                  <a:lnTo>
                    <a:pt x="465" y="6"/>
                  </a:lnTo>
                  <a:lnTo>
                    <a:pt x="466" y="6"/>
                  </a:lnTo>
                  <a:lnTo>
                    <a:pt x="467" y="7"/>
                  </a:lnTo>
                  <a:lnTo>
                    <a:pt x="467" y="8"/>
                  </a:lnTo>
                  <a:lnTo>
                    <a:pt x="467" y="7"/>
                  </a:lnTo>
                  <a:lnTo>
                    <a:pt x="467" y="6"/>
                  </a:lnTo>
                  <a:lnTo>
                    <a:pt x="468" y="6"/>
                  </a:lnTo>
                  <a:lnTo>
                    <a:pt x="469" y="5"/>
                  </a:lnTo>
                  <a:lnTo>
                    <a:pt x="470" y="4"/>
                  </a:lnTo>
                  <a:lnTo>
                    <a:pt x="471" y="2"/>
                  </a:lnTo>
                  <a:lnTo>
                    <a:pt x="472" y="2"/>
                  </a:lnTo>
                  <a:lnTo>
                    <a:pt x="472" y="1"/>
                  </a:lnTo>
                  <a:lnTo>
                    <a:pt x="473" y="1"/>
                  </a:lnTo>
                  <a:lnTo>
                    <a:pt x="474" y="1"/>
                  </a:lnTo>
                  <a:lnTo>
                    <a:pt x="475" y="2"/>
                  </a:lnTo>
                  <a:lnTo>
                    <a:pt x="476" y="2"/>
                  </a:lnTo>
                  <a:lnTo>
                    <a:pt x="475" y="3"/>
                  </a:lnTo>
                  <a:lnTo>
                    <a:pt x="476" y="4"/>
                  </a:lnTo>
                  <a:lnTo>
                    <a:pt x="476" y="5"/>
                  </a:lnTo>
                  <a:lnTo>
                    <a:pt x="476" y="6"/>
                  </a:lnTo>
                  <a:lnTo>
                    <a:pt x="477" y="7"/>
                  </a:lnTo>
                  <a:lnTo>
                    <a:pt x="477" y="8"/>
                  </a:lnTo>
                  <a:lnTo>
                    <a:pt x="477" y="9"/>
                  </a:lnTo>
                  <a:lnTo>
                    <a:pt x="478" y="9"/>
                  </a:lnTo>
                  <a:lnTo>
                    <a:pt x="478" y="10"/>
                  </a:lnTo>
                  <a:lnTo>
                    <a:pt x="478" y="13"/>
                  </a:lnTo>
                  <a:lnTo>
                    <a:pt x="477" y="13"/>
                  </a:lnTo>
                  <a:lnTo>
                    <a:pt x="476" y="13"/>
                  </a:lnTo>
                  <a:lnTo>
                    <a:pt x="476" y="14"/>
                  </a:lnTo>
                  <a:lnTo>
                    <a:pt x="475" y="14"/>
                  </a:lnTo>
                  <a:lnTo>
                    <a:pt x="474" y="14"/>
                  </a:lnTo>
                  <a:lnTo>
                    <a:pt x="473" y="14"/>
                  </a:lnTo>
                  <a:lnTo>
                    <a:pt x="472" y="14"/>
                  </a:lnTo>
                  <a:lnTo>
                    <a:pt x="471" y="14"/>
                  </a:lnTo>
                  <a:lnTo>
                    <a:pt x="470" y="15"/>
                  </a:lnTo>
                  <a:lnTo>
                    <a:pt x="469" y="15"/>
                  </a:lnTo>
                  <a:lnTo>
                    <a:pt x="468" y="16"/>
                  </a:lnTo>
                  <a:lnTo>
                    <a:pt x="467" y="15"/>
                  </a:lnTo>
                  <a:lnTo>
                    <a:pt x="467" y="14"/>
                  </a:lnTo>
                  <a:lnTo>
                    <a:pt x="466" y="15"/>
                  </a:lnTo>
                  <a:lnTo>
                    <a:pt x="466" y="14"/>
                  </a:lnTo>
                  <a:lnTo>
                    <a:pt x="466" y="13"/>
                  </a:lnTo>
                  <a:lnTo>
                    <a:pt x="465" y="13"/>
                  </a:lnTo>
                  <a:lnTo>
                    <a:pt x="465" y="14"/>
                  </a:lnTo>
                  <a:lnTo>
                    <a:pt x="466" y="14"/>
                  </a:lnTo>
                  <a:lnTo>
                    <a:pt x="465" y="14"/>
                  </a:lnTo>
                  <a:lnTo>
                    <a:pt x="465" y="15"/>
                  </a:lnTo>
                  <a:lnTo>
                    <a:pt x="466" y="15"/>
                  </a:lnTo>
                  <a:lnTo>
                    <a:pt x="466" y="16"/>
                  </a:lnTo>
                  <a:lnTo>
                    <a:pt x="465" y="16"/>
                  </a:lnTo>
                  <a:lnTo>
                    <a:pt x="464" y="15"/>
                  </a:lnTo>
                  <a:lnTo>
                    <a:pt x="464" y="16"/>
                  </a:lnTo>
                  <a:lnTo>
                    <a:pt x="462" y="15"/>
                  </a:lnTo>
                  <a:lnTo>
                    <a:pt x="462" y="16"/>
                  </a:lnTo>
                  <a:lnTo>
                    <a:pt x="464" y="16"/>
                  </a:lnTo>
                  <a:lnTo>
                    <a:pt x="465" y="16"/>
                  </a:lnTo>
                  <a:lnTo>
                    <a:pt x="466" y="17"/>
                  </a:lnTo>
                  <a:lnTo>
                    <a:pt x="466" y="16"/>
                  </a:lnTo>
                  <a:lnTo>
                    <a:pt x="467" y="15"/>
                  </a:lnTo>
                  <a:lnTo>
                    <a:pt x="467" y="16"/>
                  </a:lnTo>
                  <a:lnTo>
                    <a:pt x="467" y="17"/>
                  </a:lnTo>
                  <a:lnTo>
                    <a:pt x="468" y="17"/>
                  </a:lnTo>
                  <a:lnTo>
                    <a:pt x="469" y="17"/>
                  </a:lnTo>
                  <a:lnTo>
                    <a:pt x="469" y="18"/>
                  </a:lnTo>
                  <a:lnTo>
                    <a:pt x="468" y="19"/>
                  </a:lnTo>
                  <a:lnTo>
                    <a:pt x="467" y="19"/>
                  </a:lnTo>
                  <a:lnTo>
                    <a:pt x="468" y="19"/>
                  </a:lnTo>
                  <a:lnTo>
                    <a:pt x="468" y="20"/>
                  </a:lnTo>
                  <a:lnTo>
                    <a:pt x="469" y="20"/>
                  </a:lnTo>
                  <a:lnTo>
                    <a:pt x="472" y="20"/>
                  </a:lnTo>
                  <a:lnTo>
                    <a:pt x="473" y="20"/>
                  </a:lnTo>
                  <a:lnTo>
                    <a:pt x="475" y="19"/>
                  </a:lnTo>
                  <a:lnTo>
                    <a:pt x="476" y="18"/>
                  </a:lnTo>
                  <a:lnTo>
                    <a:pt x="477" y="18"/>
                  </a:lnTo>
                  <a:lnTo>
                    <a:pt x="478" y="18"/>
                  </a:lnTo>
                  <a:lnTo>
                    <a:pt x="479" y="18"/>
                  </a:lnTo>
                  <a:lnTo>
                    <a:pt x="482" y="19"/>
                  </a:lnTo>
                  <a:lnTo>
                    <a:pt x="483" y="20"/>
                  </a:lnTo>
                  <a:lnTo>
                    <a:pt x="483" y="21"/>
                  </a:lnTo>
                  <a:lnTo>
                    <a:pt x="484" y="21"/>
                  </a:lnTo>
                  <a:lnTo>
                    <a:pt x="485" y="21"/>
                  </a:lnTo>
                  <a:lnTo>
                    <a:pt x="486" y="22"/>
                  </a:lnTo>
                  <a:lnTo>
                    <a:pt x="486" y="23"/>
                  </a:lnTo>
                  <a:lnTo>
                    <a:pt x="486" y="24"/>
                  </a:lnTo>
                  <a:lnTo>
                    <a:pt x="485" y="24"/>
                  </a:lnTo>
                  <a:lnTo>
                    <a:pt x="484" y="25"/>
                  </a:lnTo>
                  <a:lnTo>
                    <a:pt x="484" y="26"/>
                  </a:lnTo>
                  <a:lnTo>
                    <a:pt x="484" y="27"/>
                  </a:lnTo>
                  <a:lnTo>
                    <a:pt x="485" y="27"/>
                  </a:lnTo>
                  <a:lnTo>
                    <a:pt x="485" y="30"/>
                  </a:lnTo>
                  <a:lnTo>
                    <a:pt x="485" y="31"/>
                  </a:lnTo>
                  <a:lnTo>
                    <a:pt x="485" y="32"/>
                  </a:lnTo>
                  <a:lnTo>
                    <a:pt x="486" y="33"/>
                  </a:lnTo>
                  <a:lnTo>
                    <a:pt x="487" y="33"/>
                  </a:lnTo>
                  <a:lnTo>
                    <a:pt x="487" y="34"/>
                  </a:lnTo>
                  <a:lnTo>
                    <a:pt x="488" y="34"/>
                  </a:lnTo>
                  <a:lnTo>
                    <a:pt x="489" y="34"/>
                  </a:lnTo>
                  <a:lnTo>
                    <a:pt x="490" y="34"/>
                  </a:lnTo>
                  <a:lnTo>
                    <a:pt x="491" y="34"/>
                  </a:lnTo>
                  <a:lnTo>
                    <a:pt x="492" y="35"/>
                  </a:lnTo>
                  <a:lnTo>
                    <a:pt x="493" y="35"/>
                  </a:lnTo>
                  <a:lnTo>
                    <a:pt x="494" y="35"/>
                  </a:lnTo>
                  <a:lnTo>
                    <a:pt x="495" y="35"/>
                  </a:lnTo>
                  <a:lnTo>
                    <a:pt x="497" y="37"/>
                  </a:lnTo>
                  <a:lnTo>
                    <a:pt x="498" y="38"/>
                  </a:lnTo>
                  <a:lnTo>
                    <a:pt x="498" y="40"/>
                  </a:lnTo>
                  <a:lnTo>
                    <a:pt x="498" y="41"/>
                  </a:lnTo>
                  <a:lnTo>
                    <a:pt x="497" y="41"/>
                  </a:lnTo>
                  <a:lnTo>
                    <a:pt x="496" y="41"/>
                  </a:lnTo>
                  <a:lnTo>
                    <a:pt x="495" y="41"/>
                  </a:lnTo>
                  <a:lnTo>
                    <a:pt x="494" y="41"/>
                  </a:lnTo>
                  <a:lnTo>
                    <a:pt x="493" y="40"/>
                  </a:lnTo>
                  <a:lnTo>
                    <a:pt x="492" y="40"/>
                  </a:lnTo>
                  <a:lnTo>
                    <a:pt x="491" y="40"/>
                  </a:lnTo>
                  <a:lnTo>
                    <a:pt x="490" y="40"/>
                  </a:lnTo>
                  <a:lnTo>
                    <a:pt x="489" y="40"/>
                  </a:lnTo>
                  <a:lnTo>
                    <a:pt x="488" y="39"/>
                  </a:lnTo>
                  <a:lnTo>
                    <a:pt x="487" y="39"/>
                  </a:lnTo>
                  <a:lnTo>
                    <a:pt x="486" y="39"/>
                  </a:lnTo>
                  <a:lnTo>
                    <a:pt x="485" y="39"/>
                  </a:lnTo>
                  <a:lnTo>
                    <a:pt x="484" y="40"/>
                  </a:lnTo>
                  <a:lnTo>
                    <a:pt x="483" y="41"/>
                  </a:lnTo>
                  <a:lnTo>
                    <a:pt x="481" y="43"/>
                  </a:lnTo>
                  <a:lnTo>
                    <a:pt x="479" y="44"/>
                  </a:lnTo>
                  <a:lnTo>
                    <a:pt x="477" y="45"/>
                  </a:lnTo>
                  <a:lnTo>
                    <a:pt x="476" y="46"/>
                  </a:lnTo>
                  <a:lnTo>
                    <a:pt x="474" y="48"/>
                  </a:lnTo>
                  <a:lnTo>
                    <a:pt x="473" y="48"/>
                  </a:lnTo>
                  <a:lnTo>
                    <a:pt x="472" y="48"/>
                  </a:lnTo>
                  <a:lnTo>
                    <a:pt x="471" y="49"/>
                  </a:lnTo>
                  <a:lnTo>
                    <a:pt x="470" y="50"/>
                  </a:lnTo>
                  <a:lnTo>
                    <a:pt x="469" y="51"/>
                  </a:lnTo>
                  <a:lnTo>
                    <a:pt x="468" y="51"/>
                  </a:lnTo>
                  <a:lnTo>
                    <a:pt x="469" y="52"/>
                  </a:lnTo>
                  <a:lnTo>
                    <a:pt x="469" y="53"/>
                  </a:lnTo>
                  <a:lnTo>
                    <a:pt x="468" y="54"/>
                  </a:lnTo>
                  <a:lnTo>
                    <a:pt x="468" y="55"/>
                  </a:lnTo>
                  <a:lnTo>
                    <a:pt x="469" y="56"/>
                  </a:lnTo>
                  <a:lnTo>
                    <a:pt x="468" y="57"/>
                  </a:lnTo>
                  <a:lnTo>
                    <a:pt x="468" y="58"/>
                  </a:lnTo>
                  <a:lnTo>
                    <a:pt x="467" y="57"/>
                  </a:lnTo>
                  <a:lnTo>
                    <a:pt x="466" y="57"/>
                  </a:lnTo>
                  <a:lnTo>
                    <a:pt x="465" y="58"/>
                  </a:lnTo>
                  <a:lnTo>
                    <a:pt x="464" y="58"/>
                  </a:lnTo>
                  <a:lnTo>
                    <a:pt x="463" y="58"/>
                  </a:lnTo>
                  <a:lnTo>
                    <a:pt x="462" y="57"/>
                  </a:lnTo>
                  <a:lnTo>
                    <a:pt x="460" y="57"/>
                  </a:lnTo>
                  <a:lnTo>
                    <a:pt x="460" y="56"/>
                  </a:lnTo>
                  <a:lnTo>
                    <a:pt x="460" y="55"/>
                  </a:lnTo>
                  <a:lnTo>
                    <a:pt x="459" y="54"/>
                  </a:lnTo>
                  <a:lnTo>
                    <a:pt x="459" y="55"/>
                  </a:lnTo>
                  <a:lnTo>
                    <a:pt x="459" y="56"/>
                  </a:lnTo>
                  <a:lnTo>
                    <a:pt x="460" y="56"/>
                  </a:lnTo>
                  <a:lnTo>
                    <a:pt x="460" y="57"/>
                  </a:lnTo>
                  <a:lnTo>
                    <a:pt x="460" y="58"/>
                  </a:lnTo>
                  <a:lnTo>
                    <a:pt x="461" y="58"/>
                  </a:lnTo>
                  <a:lnTo>
                    <a:pt x="462" y="58"/>
                  </a:lnTo>
                  <a:lnTo>
                    <a:pt x="462" y="59"/>
                  </a:lnTo>
                  <a:lnTo>
                    <a:pt x="463" y="59"/>
                  </a:lnTo>
                  <a:lnTo>
                    <a:pt x="464" y="59"/>
                  </a:lnTo>
                  <a:lnTo>
                    <a:pt x="463" y="58"/>
                  </a:lnTo>
                  <a:lnTo>
                    <a:pt x="464" y="58"/>
                  </a:lnTo>
                  <a:lnTo>
                    <a:pt x="465" y="58"/>
                  </a:lnTo>
                  <a:lnTo>
                    <a:pt x="465" y="59"/>
                  </a:lnTo>
                  <a:lnTo>
                    <a:pt x="467" y="58"/>
                  </a:lnTo>
                  <a:lnTo>
                    <a:pt x="467" y="59"/>
                  </a:lnTo>
                  <a:lnTo>
                    <a:pt x="468" y="60"/>
                  </a:lnTo>
                  <a:lnTo>
                    <a:pt x="468" y="59"/>
                  </a:lnTo>
                  <a:lnTo>
                    <a:pt x="469" y="59"/>
                  </a:lnTo>
                  <a:lnTo>
                    <a:pt x="469" y="60"/>
                  </a:lnTo>
                  <a:lnTo>
                    <a:pt x="468" y="60"/>
                  </a:lnTo>
                  <a:lnTo>
                    <a:pt x="467" y="60"/>
                  </a:lnTo>
                  <a:lnTo>
                    <a:pt x="468" y="62"/>
                  </a:lnTo>
                  <a:lnTo>
                    <a:pt x="469" y="60"/>
                  </a:lnTo>
                  <a:lnTo>
                    <a:pt x="470" y="62"/>
                  </a:lnTo>
                  <a:lnTo>
                    <a:pt x="471" y="64"/>
                  </a:lnTo>
                  <a:lnTo>
                    <a:pt x="470" y="65"/>
                  </a:lnTo>
                  <a:lnTo>
                    <a:pt x="469" y="65"/>
                  </a:lnTo>
                  <a:lnTo>
                    <a:pt x="469" y="66"/>
                  </a:lnTo>
                  <a:lnTo>
                    <a:pt x="469" y="67"/>
                  </a:lnTo>
                  <a:lnTo>
                    <a:pt x="469" y="68"/>
                  </a:lnTo>
                  <a:lnTo>
                    <a:pt x="469" y="67"/>
                  </a:lnTo>
                  <a:lnTo>
                    <a:pt x="470" y="67"/>
                  </a:lnTo>
                  <a:lnTo>
                    <a:pt x="470" y="66"/>
                  </a:lnTo>
                  <a:lnTo>
                    <a:pt x="470" y="65"/>
                  </a:lnTo>
                  <a:lnTo>
                    <a:pt x="472" y="65"/>
                  </a:lnTo>
                  <a:lnTo>
                    <a:pt x="472" y="66"/>
                  </a:lnTo>
                  <a:lnTo>
                    <a:pt x="473" y="65"/>
                  </a:lnTo>
                  <a:lnTo>
                    <a:pt x="472" y="65"/>
                  </a:lnTo>
                  <a:lnTo>
                    <a:pt x="472" y="64"/>
                  </a:lnTo>
                  <a:lnTo>
                    <a:pt x="472" y="63"/>
                  </a:lnTo>
                  <a:lnTo>
                    <a:pt x="471" y="63"/>
                  </a:lnTo>
                  <a:lnTo>
                    <a:pt x="471" y="62"/>
                  </a:lnTo>
                  <a:lnTo>
                    <a:pt x="470" y="60"/>
                  </a:lnTo>
                  <a:lnTo>
                    <a:pt x="471" y="60"/>
                  </a:lnTo>
                  <a:lnTo>
                    <a:pt x="471" y="59"/>
                  </a:lnTo>
                  <a:lnTo>
                    <a:pt x="470" y="59"/>
                  </a:lnTo>
                  <a:lnTo>
                    <a:pt x="469" y="59"/>
                  </a:lnTo>
                  <a:lnTo>
                    <a:pt x="470" y="58"/>
                  </a:lnTo>
                  <a:lnTo>
                    <a:pt x="470" y="57"/>
                  </a:lnTo>
                  <a:lnTo>
                    <a:pt x="469" y="57"/>
                  </a:lnTo>
                  <a:lnTo>
                    <a:pt x="469" y="56"/>
                  </a:lnTo>
                  <a:lnTo>
                    <a:pt x="470" y="56"/>
                  </a:lnTo>
                  <a:lnTo>
                    <a:pt x="470" y="54"/>
                  </a:lnTo>
                  <a:lnTo>
                    <a:pt x="471" y="54"/>
                  </a:lnTo>
                  <a:lnTo>
                    <a:pt x="472" y="55"/>
                  </a:lnTo>
                  <a:lnTo>
                    <a:pt x="473" y="56"/>
                  </a:lnTo>
                  <a:lnTo>
                    <a:pt x="474" y="56"/>
                  </a:lnTo>
                  <a:lnTo>
                    <a:pt x="475" y="57"/>
                  </a:lnTo>
                  <a:lnTo>
                    <a:pt x="476" y="57"/>
                  </a:lnTo>
                  <a:lnTo>
                    <a:pt x="477" y="58"/>
                  </a:lnTo>
                  <a:lnTo>
                    <a:pt x="478" y="58"/>
                  </a:lnTo>
                  <a:lnTo>
                    <a:pt x="479" y="59"/>
                  </a:lnTo>
                  <a:lnTo>
                    <a:pt x="481" y="59"/>
                  </a:lnTo>
                  <a:lnTo>
                    <a:pt x="482" y="60"/>
                  </a:lnTo>
                  <a:lnTo>
                    <a:pt x="483" y="62"/>
                  </a:lnTo>
                  <a:lnTo>
                    <a:pt x="484" y="63"/>
                  </a:lnTo>
                  <a:lnTo>
                    <a:pt x="485" y="63"/>
                  </a:lnTo>
                  <a:lnTo>
                    <a:pt x="486" y="63"/>
                  </a:lnTo>
                  <a:lnTo>
                    <a:pt x="486" y="64"/>
                  </a:lnTo>
                  <a:lnTo>
                    <a:pt x="487" y="64"/>
                  </a:lnTo>
                  <a:lnTo>
                    <a:pt x="488" y="64"/>
                  </a:lnTo>
                  <a:lnTo>
                    <a:pt x="490" y="64"/>
                  </a:lnTo>
                  <a:lnTo>
                    <a:pt x="492" y="64"/>
                  </a:lnTo>
                  <a:lnTo>
                    <a:pt x="493" y="65"/>
                  </a:lnTo>
                  <a:lnTo>
                    <a:pt x="493" y="66"/>
                  </a:lnTo>
                  <a:lnTo>
                    <a:pt x="491" y="66"/>
                  </a:lnTo>
                  <a:lnTo>
                    <a:pt x="491" y="67"/>
                  </a:lnTo>
                  <a:lnTo>
                    <a:pt x="490" y="67"/>
                  </a:lnTo>
                  <a:lnTo>
                    <a:pt x="490" y="68"/>
                  </a:lnTo>
                  <a:lnTo>
                    <a:pt x="491" y="68"/>
                  </a:lnTo>
                  <a:lnTo>
                    <a:pt x="492" y="68"/>
                  </a:lnTo>
                  <a:lnTo>
                    <a:pt x="491" y="69"/>
                  </a:lnTo>
                  <a:lnTo>
                    <a:pt x="490" y="70"/>
                  </a:lnTo>
                  <a:lnTo>
                    <a:pt x="489" y="71"/>
                  </a:lnTo>
                  <a:lnTo>
                    <a:pt x="488" y="72"/>
                  </a:lnTo>
                  <a:lnTo>
                    <a:pt x="487" y="72"/>
                  </a:lnTo>
                  <a:lnTo>
                    <a:pt x="486" y="72"/>
                  </a:lnTo>
                  <a:lnTo>
                    <a:pt x="485" y="73"/>
                  </a:lnTo>
                  <a:lnTo>
                    <a:pt x="484" y="73"/>
                  </a:lnTo>
                  <a:lnTo>
                    <a:pt x="483" y="74"/>
                  </a:lnTo>
                  <a:lnTo>
                    <a:pt x="481" y="74"/>
                  </a:lnTo>
                  <a:lnTo>
                    <a:pt x="479" y="75"/>
                  </a:lnTo>
                  <a:lnTo>
                    <a:pt x="477" y="77"/>
                  </a:lnTo>
                  <a:lnTo>
                    <a:pt x="477" y="78"/>
                  </a:lnTo>
                  <a:lnTo>
                    <a:pt x="476" y="78"/>
                  </a:lnTo>
                  <a:lnTo>
                    <a:pt x="475" y="79"/>
                  </a:lnTo>
                  <a:lnTo>
                    <a:pt x="474" y="80"/>
                  </a:lnTo>
                  <a:lnTo>
                    <a:pt x="473" y="81"/>
                  </a:lnTo>
                  <a:lnTo>
                    <a:pt x="473" y="82"/>
                  </a:lnTo>
                  <a:lnTo>
                    <a:pt x="472" y="83"/>
                  </a:lnTo>
                  <a:lnTo>
                    <a:pt x="471" y="85"/>
                  </a:lnTo>
                  <a:lnTo>
                    <a:pt x="471" y="87"/>
                  </a:lnTo>
                  <a:lnTo>
                    <a:pt x="471" y="88"/>
                  </a:lnTo>
                  <a:lnTo>
                    <a:pt x="471" y="89"/>
                  </a:lnTo>
                  <a:lnTo>
                    <a:pt x="470" y="89"/>
                  </a:lnTo>
                  <a:lnTo>
                    <a:pt x="470" y="90"/>
                  </a:lnTo>
                  <a:lnTo>
                    <a:pt x="471" y="90"/>
                  </a:lnTo>
                  <a:lnTo>
                    <a:pt x="471" y="91"/>
                  </a:lnTo>
                  <a:lnTo>
                    <a:pt x="471" y="92"/>
                  </a:lnTo>
                  <a:lnTo>
                    <a:pt x="471" y="93"/>
                  </a:lnTo>
                  <a:lnTo>
                    <a:pt x="470" y="94"/>
                  </a:lnTo>
                  <a:lnTo>
                    <a:pt x="471" y="94"/>
                  </a:lnTo>
                  <a:lnTo>
                    <a:pt x="471" y="95"/>
                  </a:lnTo>
                  <a:lnTo>
                    <a:pt x="472" y="95"/>
                  </a:lnTo>
                  <a:lnTo>
                    <a:pt x="473" y="95"/>
                  </a:lnTo>
                  <a:lnTo>
                    <a:pt x="473" y="96"/>
                  </a:lnTo>
                  <a:lnTo>
                    <a:pt x="473" y="97"/>
                  </a:lnTo>
                  <a:lnTo>
                    <a:pt x="474" y="97"/>
                  </a:lnTo>
                  <a:lnTo>
                    <a:pt x="475" y="97"/>
                  </a:lnTo>
                  <a:lnTo>
                    <a:pt x="476" y="97"/>
                  </a:lnTo>
                  <a:lnTo>
                    <a:pt x="476" y="98"/>
                  </a:lnTo>
                  <a:lnTo>
                    <a:pt x="477" y="98"/>
                  </a:lnTo>
                  <a:lnTo>
                    <a:pt x="478" y="99"/>
                  </a:lnTo>
                  <a:lnTo>
                    <a:pt x="479" y="100"/>
                  </a:lnTo>
                  <a:lnTo>
                    <a:pt x="481" y="100"/>
                  </a:lnTo>
                  <a:lnTo>
                    <a:pt x="482" y="100"/>
                  </a:lnTo>
                  <a:lnTo>
                    <a:pt x="483" y="101"/>
                  </a:lnTo>
                  <a:lnTo>
                    <a:pt x="484" y="101"/>
                  </a:lnTo>
                  <a:lnTo>
                    <a:pt x="485" y="101"/>
                  </a:lnTo>
                  <a:lnTo>
                    <a:pt x="485" y="102"/>
                  </a:lnTo>
                  <a:lnTo>
                    <a:pt x="485" y="103"/>
                  </a:lnTo>
                  <a:lnTo>
                    <a:pt x="485" y="104"/>
                  </a:lnTo>
                  <a:lnTo>
                    <a:pt x="485" y="105"/>
                  </a:lnTo>
                  <a:lnTo>
                    <a:pt x="484" y="106"/>
                  </a:lnTo>
                  <a:lnTo>
                    <a:pt x="484" y="107"/>
                  </a:lnTo>
                  <a:lnTo>
                    <a:pt x="484" y="108"/>
                  </a:lnTo>
                  <a:lnTo>
                    <a:pt x="483" y="108"/>
                  </a:lnTo>
                  <a:lnTo>
                    <a:pt x="482" y="110"/>
                  </a:lnTo>
                  <a:lnTo>
                    <a:pt x="482" y="112"/>
                  </a:lnTo>
                  <a:lnTo>
                    <a:pt x="481" y="113"/>
                  </a:lnTo>
                  <a:lnTo>
                    <a:pt x="479" y="113"/>
                  </a:lnTo>
                  <a:lnTo>
                    <a:pt x="478" y="114"/>
                  </a:lnTo>
                  <a:lnTo>
                    <a:pt x="476" y="115"/>
                  </a:lnTo>
                  <a:lnTo>
                    <a:pt x="476" y="116"/>
                  </a:lnTo>
                  <a:lnTo>
                    <a:pt x="477" y="116"/>
                  </a:lnTo>
                  <a:lnTo>
                    <a:pt x="477" y="115"/>
                  </a:lnTo>
                  <a:lnTo>
                    <a:pt x="478" y="114"/>
                  </a:lnTo>
                  <a:lnTo>
                    <a:pt x="479" y="114"/>
                  </a:lnTo>
                  <a:lnTo>
                    <a:pt x="478" y="115"/>
                  </a:lnTo>
                  <a:lnTo>
                    <a:pt x="477" y="115"/>
                  </a:lnTo>
                  <a:lnTo>
                    <a:pt x="477" y="116"/>
                  </a:lnTo>
                  <a:lnTo>
                    <a:pt x="477" y="117"/>
                  </a:lnTo>
                  <a:lnTo>
                    <a:pt x="476" y="118"/>
                  </a:lnTo>
                  <a:lnTo>
                    <a:pt x="475" y="118"/>
                  </a:lnTo>
                  <a:lnTo>
                    <a:pt x="474" y="120"/>
                  </a:lnTo>
                  <a:lnTo>
                    <a:pt x="473" y="120"/>
                  </a:lnTo>
                  <a:lnTo>
                    <a:pt x="472" y="121"/>
                  </a:lnTo>
                  <a:lnTo>
                    <a:pt x="472" y="122"/>
                  </a:lnTo>
                  <a:lnTo>
                    <a:pt x="471" y="123"/>
                  </a:lnTo>
                  <a:lnTo>
                    <a:pt x="470" y="123"/>
                  </a:lnTo>
                  <a:lnTo>
                    <a:pt x="470" y="124"/>
                  </a:lnTo>
                  <a:lnTo>
                    <a:pt x="470" y="125"/>
                  </a:lnTo>
                  <a:lnTo>
                    <a:pt x="470" y="128"/>
                  </a:lnTo>
                  <a:lnTo>
                    <a:pt x="470" y="129"/>
                  </a:lnTo>
                  <a:lnTo>
                    <a:pt x="471" y="130"/>
                  </a:lnTo>
                  <a:lnTo>
                    <a:pt x="472" y="131"/>
                  </a:lnTo>
                  <a:lnTo>
                    <a:pt x="473" y="132"/>
                  </a:lnTo>
                  <a:lnTo>
                    <a:pt x="473" y="133"/>
                  </a:lnTo>
                  <a:lnTo>
                    <a:pt x="471" y="134"/>
                  </a:lnTo>
                  <a:lnTo>
                    <a:pt x="469" y="135"/>
                  </a:lnTo>
                  <a:lnTo>
                    <a:pt x="466" y="137"/>
                  </a:lnTo>
                  <a:lnTo>
                    <a:pt x="464" y="138"/>
                  </a:lnTo>
                  <a:lnTo>
                    <a:pt x="462" y="139"/>
                  </a:lnTo>
                  <a:lnTo>
                    <a:pt x="462" y="140"/>
                  </a:lnTo>
                  <a:lnTo>
                    <a:pt x="461" y="140"/>
                  </a:lnTo>
                  <a:lnTo>
                    <a:pt x="460" y="140"/>
                  </a:lnTo>
                  <a:lnTo>
                    <a:pt x="459" y="139"/>
                  </a:lnTo>
                  <a:lnTo>
                    <a:pt x="459" y="140"/>
                  </a:lnTo>
                  <a:lnTo>
                    <a:pt x="459" y="141"/>
                  </a:lnTo>
                  <a:lnTo>
                    <a:pt x="458" y="143"/>
                  </a:lnTo>
                  <a:lnTo>
                    <a:pt x="458" y="144"/>
                  </a:lnTo>
                  <a:lnTo>
                    <a:pt x="458" y="146"/>
                  </a:lnTo>
                  <a:lnTo>
                    <a:pt x="457" y="148"/>
                  </a:lnTo>
                  <a:lnTo>
                    <a:pt x="456" y="149"/>
                  </a:lnTo>
                  <a:lnTo>
                    <a:pt x="456" y="150"/>
                  </a:lnTo>
                  <a:lnTo>
                    <a:pt x="454" y="151"/>
                  </a:lnTo>
                  <a:lnTo>
                    <a:pt x="453" y="152"/>
                  </a:lnTo>
                  <a:lnTo>
                    <a:pt x="451" y="155"/>
                  </a:lnTo>
                  <a:lnTo>
                    <a:pt x="450" y="155"/>
                  </a:lnTo>
                  <a:lnTo>
                    <a:pt x="450" y="156"/>
                  </a:lnTo>
                  <a:lnTo>
                    <a:pt x="449" y="156"/>
                  </a:lnTo>
                  <a:lnTo>
                    <a:pt x="449" y="155"/>
                  </a:lnTo>
                  <a:lnTo>
                    <a:pt x="448" y="154"/>
                  </a:lnTo>
                  <a:lnTo>
                    <a:pt x="448" y="153"/>
                  </a:lnTo>
                  <a:lnTo>
                    <a:pt x="448" y="154"/>
                  </a:lnTo>
                  <a:lnTo>
                    <a:pt x="447" y="155"/>
                  </a:lnTo>
                  <a:lnTo>
                    <a:pt x="446" y="155"/>
                  </a:lnTo>
                  <a:lnTo>
                    <a:pt x="445" y="155"/>
                  </a:lnTo>
                  <a:lnTo>
                    <a:pt x="444" y="155"/>
                  </a:lnTo>
                  <a:lnTo>
                    <a:pt x="444" y="154"/>
                  </a:lnTo>
                  <a:lnTo>
                    <a:pt x="443" y="153"/>
                  </a:lnTo>
                  <a:lnTo>
                    <a:pt x="442" y="153"/>
                  </a:lnTo>
                  <a:lnTo>
                    <a:pt x="441" y="153"/>
                  </a:lnTo>
                  <a:lnTo>
                    <a:pt x="441" y="154"/>
                  </a:lnTo>
                  <a:lnTo>
                    <a:pt x="443" y="154"/>
                  </a:lnTo>
                  <a:lnTo>
                    <a:pt x="444" y="154"/>
                  </a:lnTo>
                  <a:lnTo>
                    <a:pt x="443" y="155"/>
                  </a:lnTo>
                  <a:lnTo>
                    <a:pt x="444" y="155"/>
                  </a:lnTo>
                  <a:lnTo>
                    <a:pt x="443" y="156"/>
                  </a:lnTo>
                  <a:lnTo>
                    <a:pt x="444" y="156"/>
                  </a:lnTo>
                  <a:lnTo>
                    <a:pt x="445" y="156"/>
                  </a:lnTo>
                  <a:lnTo>
                    <a:pt x="446" y="157"/>
                  </a:lnTo>
                  <a:lnTo>
                    <a:pt x="446" y="158"/>
                  </a:lnTo>
                  <a:lnTo>
                    <a:pt x="447" y="159"/>
                  </a:lnTo>
                  <a:lnTo>
                    <a:pt x="448" y="160"/>
                  </a:lnTo>
                  <a:lnTo>
                    <a:pt x="449" y="160"/>
                  </a:lnTo>
                  <a:lnTo>
                    <a:pt x="449" y="162"/>
                  </a:lnTo>
                  <a:lnTo>
                    <a:pt x="449" y="160"/>
                  </a:lnTo>
                  <a:lnTo>
                    <a:pt x="449" y="162"/>
                  </a:lnTo>
                  <a:lnTo>
                    <a:pt x="449" y="163"/>
                  </a:lnTo>
                  <a:lnTo>
                    <a:pt x="449" y="162"/>
                  </a:lnTo>
                  <a:lnTo>
                    <a:pt x="450" y="162"/>
                  </a:lnTo>
                  <a:lnTo>
                    <a:pt x="450" y="160"/>
                  </a:lnTo>
                  <a:lnTo>
                    <a:pt x="451" y="160"/>
                  </a:lnTo>
                  <a:lnTo>
                    <a:pt x="452" y="160"/>
                  </a:lnTo>
                  <a:lnTo>
                    <a:pt x="453" y="162"/>
                  </a:lnTo>
                  <a:lnTo>
                    <a:pt x="454" y="162"/>
                  </a:lnTo>
                  <a:lnTo>
                    <a:pt x="454" y="163"/>
                  </a:lnTo>
                  <a:lnTo>
                    <a:pt x="456" y="164"/>
                  </a:lnTo>
                  <a:lnTo>
                    <a:pt x="457" y="165"/>
                  </a:lnTo>
                  <a:lnTo>
                    <a:pt x="457" y="166"/>
                  </a:lnTo>
                  <a:lnTo>
                    <a:pt x="457" y="167"/>
                  </a:lnTo>
                  <a:lnTo>
                    <a:pt x="458" y="167"/>
                  </a:lnTo>
                  <a:lnTo>
                    <a:pt x="459" y="167"/>
                  </a:lnTo>
                  <a:lnTo>
                    <a:pt x="458" y="168"/>
                  </a:lnTo>
                  <a:lnTo>
                    <a:pt x="459" y="169"/>
                  </a:lnTo>
                  <a:lnTo>
                    <a:pt x="458" y="169"/>
                  </a:lnTo>
                  <a:lnTo>
                    <a:pt x="459" y="170"/>
                  </a:lnTo>
                  <a:lnTo>
                    <a:pt x="458" y="171"/>
                  </a:lnTo>
                  <a:lnTo>
                    <a:pt x="458" y="172"/>
                  </a:lnTo>
                  <a:lnTo>
                    <a:pt x="459" y="171"/>
                  </a:lnTo>
                  <a:lnTo>
                    <a:pt x="459" y="172"/>
                  </a:lnTo>
                  <a:lnTo>
                    <a:pt x="460" y="172"/>
                  </a:lnTo>
                  <a:lnTo>
                    <a:pt x="460" y="171"/>
                  </a:lnTo>
                  <a:lnTo>
                    <a:pt x="459" y="170"/>
                  </a:lnTo>
                  <a:lnTo>
                    <a:pt x="459" y="169"/>
                  </a:lnTo>
                  <a:lnTo>
                    <a:pt x="460" y="169"/>
                  </a:lnTo>
                  <a:lnTo>
                    <a:pt x="461" y="169"/>
                  </a:lnTo>
                  <a:lnTo>
                    <a:pt x="462" y="169"/>
                  </a:lnTo>
                  <a:lnTo>
                    <a:pt x="463" y="170"/>
                  </a:lnTo>
                  <a:lnTo>
                    <a:pt x="463" y="171"/>
                  </a:lnTo>
                  <a:lnTo>
                    <a:pt x="462" y="171"/>
                  </a:lnTo>
                  <a:lnTo>
                    <a:pt x="463" y="171"/>
                  </a:lnTo>
                  <a:lnTo>
                    <a:pt x="464" y="171"/>
                  </a:lnTo>
                  <a:lnTo>
                    <a:pt x="464" y="170"/>
                  </a:lnTo>
                  <a:lnTo>
                    <a:pt x="465" y="169"/>
                  </a:lnTo>
                  <a:lnTo>
                    <a:pt x="465" y="168"/>
                  </a:lnTo>
                  <a:lnTo>
                    <a:pt x="466" y="169"/>
                  </a:lnTo>
                  <a:lnTo>
                    <a:pt x="467" y="169"/>
                  </a:lnTo>
                  <a:lnTo>
                    <a:pt x="468" y="170"/>
                  </a:lnTo>
                  <a:lnTo>
                    <a:pt x="468" y="171"/>
                  </a:lnTo>
                  <a:lnTo>
                    <a:pt x="468" y="172"/>
                  </a:lnTo>
                  <a:lnTo>
                    <a:pt x="467" y="172"/>
                  </a:lnTo>
                  <a:lnTo>
                    <a:pt x="467" y="173"/>
                  </a:lnTo>
                  <a:lnTo>
                    <a:pt x="467" y="174"/>
                  </a:lnTo>
                  <a:lnTo>
                    <a:pt x="467" y="175"/>
                  </a:lnTo>
                  <a:lnTo>
                    <a:pt x="466" y="176"/>
                  </a:lnTo>
                  <a:lnTo>
                    <a:pt x="466" y="177"/>
                  </a:lnTo>
                  <a:lnTo>
                    <a:pt x="465" y="178"/>
                  </a:lnTo>
                  <a:lnTo>
                    <a:pt x="465" y="179"/>
                  </a:lnTo>
                  <a:lnTo>
                    <a:pt x="465" y="180"/>
                  </a:lnTo>
                  <a:lnTo>
                    <a:pt x="465" y="181"/>
                  </a:lnTo>
                  <a:lnTo>
                    <a:pt x="464" y="181"/>
                  </a:lnTo>
                  <a:lnTo>
                    <a:pt x="465" y="181"/>
                  </a:lnTo>
                  <a:lnTo>
                    <a:pt x="464" y="182"/>
                  </a:lnTo>
                  <a:lnTo>
                    <a:pt x="463" y="182"/>
                  </a:lnTo>
                  <a:lnTo>
                    <a:pt x="463" y="183"/>
                  </a:lnTo>
                  <a:lnTo>
                    <a:pt x="462" y="184"/>
                  </a:lnTo>
                  <a:lnTo>
                    <a:pt x="463" y="184"/>
                  </a:lnTo>
                  <a:lnTo>
                    <a:pt x="463" y="183"/>
                  </a:lnTo>
                  <a:lnTo>
                    <a:pt x="463" y="182"/>
                  </a:lnTo>
                  <a:lnTo>
                    <a:pt x="464" y="182"/>
                  </a:lnTo>
                  <a:lnTo>
                    <a:pt x="465" y="182"/>
                  </a:lnTo>
                  <a:lnTo>
                    <a:pt x="465" y="181"/>
                  </a:lnTo>
                  <a:lnTo>
                    <a:pt x="466" y="182"/>
                  </a:lnTo>
                  <a:lnTo>
                    <a:pt x="465" y="183"/>
                  </a:lnTo>
                  <a:lnTo>
                    <a:pt x="465" y="184"/>
                  </a:lnTo>
                  <a:lnTo>
                    <a:pt x="465" y="185"/>
                  </a:lnTo>
                  <a:lnTo>
                    <a:pt x="463" y="187"/>
                  </a:lnTo>
                  <a:lnTo>
                    <a:pt x="463" y="188"/>
                  </a:lnTo>
                  <a:lnTo>
                    <a:pt x="462" y="189"/>
                  </a:lnTo>
                  <a:lnTo>
                    <a:pt x="462" y="190"/>
                  </a:lnTo>
                  <a:lnTo>
                    <a:pt x="463" y="191"/>
                  </a:lnTo>
                  <a:lnTo>
                    <a:pt x="464" y="192"/>
                  </a:lnTo>
                  <a:lnTo>
                    <a:pt x="464" y="193"/>
                  </a:lnTo>
                  <a:lnTo>
                    <a:pt x="465" y="193"/>
                  </a:lnTo>
                  <a:lnTo>
                    <a:pt x="465" y="194"/>
                  </a:lnTo>
                  <a:lnTo>
                    <a:pt x="464" y="194"/>
                  </a:lnTo>
                  <a:lnTo>
                    <a:pt x="463" y="194"/>
                  </a:lnTo>
                  <a:lnTo>
                    <a:pt x="462" y="195"/>
                  </a:lnTo>
                  <a:lnTo>
                    <a:pt x="461" y="194"/>
                  </a:lnTo>
                  <a:lnTo>
                    <a:pt x="461" y="195"/>
                  </a:lnTo>
                  <a:lnTo>
                    <a:pt x="461" y="196"/>
                  </a:lnTo>
                  <a:lnTo>
                    <a:pt x="460" y="196"/>
                  </a:lnTo>
                  <a:lnTo>
                    <a:pt x="459" y="197"/>
                  </a:lnTo>
                  <a:lnTo>
                    <a:pt x="458" y="198"/>
                  </a:lnTo>
                  <a:lnTo>
                    <a:pt x="458" y="199"/>
                  </a:lnTo>
                  <a:lnTo>
                    <a:pt x="458" y="200"/>
                  </a:lnTo>
                  <a:lnTo>
                    <a:pt x="458" y="199"/>
                  </a:lnTo>
                  <a:lnTo>
                    <a:pt x="457" y="199"/>
                  </a:lnTo>
                  <a:lnTo>
                    <a:pt x="457" y="200"/>
                  </a:lnTo>
                  <a:lnTo>
                    <a:pt x="458" y="200"/>
                  </a:lnTo>
                  <a:lnTo>
                    <a:pt x="458" y="201"/>
                  </a:lnTo>
                  <a:lnTo>
                    <a:pt x="459" y="200"/>
                  </a:lnTo>
                  <a:lnTo>
                    <a:pt x="459" y="201"/>
                  </a:lnTo>
                  <a:lnTo>
                    <a:pt x="458" y="202"/>
                  </a:lnTo>
                  <a:lnTo>
                    <a:pt x="459" y="203"/>
                  </a:lnTo>
                  <a:lnTo>
                    <a:pt x="460" y="204"/>
                  </a:lnTo>
                  <a:lnTo>
                    <a:pt x="461" y="205"/>
                  </a:lnTo>
                  <a:lnTo>
                    <a:pt x="462" y="206"/>
                  </a:lnTo>
                  <a:lnTo>
                    <a:pt x="463" y="206"/>
                  </a:lnTo>
                  <a:lnTo>
                    <a:pt x="463" y="207"/>
                  </a:lnTo>
                  <a:lnTo>
                    <a:pt x="464" y="207"/>
                  </a:lnTo>
                  <a:lnTo>
                    <a:pt x="464" y="208"/>
                  </a:lnTo>
                  <a:lnTo>
                    <a:pt x="465" y="208"/>
                  </a:lnTo>
                  <a:lnTo>
                    <a:pt x="465" y="209"/>
                  </a:lnTo>
                  <a:lnTo>
                    <a:pt x="465" y="210"/>
                  </a:lnTo>
                  <a:lnTo>
                    <a:pt x="464" y="210"/>
                  </a:lnTo>
                  <a:lnTo>
                    <a:pt x="464" y="212"/>
                  </a:lnTo>
                  <a:lnTo>
                    <a:pt x="463" y="212"/>
                  </a:lnTo>
                  <a:lnTo>
                    <a:pt x="462" y="212"/>
                  </a:lnTo>
                  <a:lnTo>
                    <a:pt x="462" y="213"/>
                  </a:lnTo>
                  <a:lnTo>
                    <a:pt x="461" y="213"/>
                  </a:lnTo>
                  <a:lnTo>
                    <a:pt x="460" y="212"/>
                  </a:lnTo>
                  <a:lnTo>
                    <a:pt x="460" y="213"/>
                  </a:lnTo>
                  <a:lnTo>
                    <a:pt x="460" y="214"/>
                  </a:lnTo>
                  <a:lnTo>
                    <a:pt x="459" y="216"/>
                  </a:lnTo>
                  <a:lnTo>
                    <a:pt x="458" y="216"/>
                  </a:lnTo>
                  <a:lnTo>
                    <a:pt x="458" y="217"/>
                  </a:lnTo>
                  <a:lnTo>
                    <a:pt x="459" y="216"/>
                  </a:lnTo>
                  <a:lnTo>
                    <a:pt x="460" y="216"/>
                  </a:lnTo>
                  <a:lnTo>
                    <a:pt x="460" y="215"/>
                  </a:lnTo>
                  <a:lnTo>
                    <a:pt x="461" y="215"/>
                  </a:lnTo>
                  <a:lnTo>
                    <a:pt x="461" y="216"/>
                  </a:lnTo>
                  <a:lnTo>
                    <a:pt x="460" y="216"/>
                  </a:lnTo>
                  <a:lnTo>
                    <a:pt x="461" y="216"/>
                  </a:lnTo>
                  <a:lnTo>
                    <a:pt x="462" y="216"/>
                  </a:lnTo>
                  <a:lnTo>
                    <a:pt x="462" y="217"/>
                  </a:lnTo>
                  <a:lnTo>
                    <a:pt x="462" y="218"/>
                  </a:lnTo>
                  <a:lnTo>
                    <a:pt x="462" y="219"/>
                  </a:lnTo>
                  <a:lnTo>
                    <a:pt x="461" y="219"/>
                  </a:lnTo>
                  <a:lnTo>
                    <a:pt x="460" y="220"/>
                  </a:lnTo>
                  <a:lnTo>
                    <a:pt x="459" y="220"/>
                  </a:lnTo>
                  <a:lnTo>
                    <a:pt x="458" y="220"/>
                  </a:lnTo>
                  <a:lnTo>
                    <a:pt x="459" y="220"/>
                  </a:lnTo>
                  <a:lnTo>
                    <a:pt x="460" y="220"/>
                  </a:lnTo>
                  <a:lnTo>
                    <a:pt x="461" y="220"/>
                  </a:lnTo>
                  <a:lnTo>
                    <a:pt x="462" y="220"/>
                  </a:lnTo>
                  <a:lnTo>
                    <a:pt x="462" y="221"/>
                  </a:lnTo>
                  <a:lnTo>
                    <a:pt x="461" y="221"/>
                  </a:lnTo>
                  <a:lnTo>
                    <a:pt x="460" y="221"/>
                  </a:lnTo>
                  <a:lnTo>
                    <a:pt x="461" y="221"/>
                  </a:lnTo>
                  <a:lnTo>
                    <a:pt x="462" y="221"/>
                  </a:lnTo>
                  <a:lnTo>
                    <a:pt x="462" y="222"/>
                  </a:lnTo>
                  <a:lnTo>
                    <a:pt x="462" y="223"/>
                  </a:lnTo>
                  <a:lnTo>
                    <a:pt x="461" y="223"/>
                  </a:lnTo>
                  <a:lnTo>
                    <a:pt x="460" y="223"/>
                  </a:lnTo>
                  <a:lnTo>
                    <a:pt x="459" y="223"/>
                  </a:lnTo>
                  <a:lnTo>
                    <a:pt x="458" y="223"/>
                  </a:lnTo>
                  <a:lnTo>
                    <a:pt x="459" y="223"/>
                  </a:lnTo>
                  <a:lnTo>
                    <a:pt x="458" y="224"/>
                  </a:lnTo>
                  <a:lnTo>
                    <a:pt x="459" y="224"/>
                  </a:lnTo>
                  <a:lnTo>
                    <a:pt x="460" y="223"/>
                  </a:lnTo>
                  <a:lnTo>
                    <a:pt x="461" y="223"/>
                  </a:lnTo>
                  <a:lnTo>
                    <a:pt x="461" y="224"/>
                  </a:lnTo>
                  <a:lnTo>
                    <a:pt x="462" y="224"/>
                  </a:lnTo>
                  <a:lnTo>
                    <a:pt x="461" y="225"/>
                  </a:lnTo>
                  <a:lnTo>
                    <a:pt x="460" y="225"/>
                  </a:lnTo>
                  <a:lnTo>
                    <a:pt x="460" y="227"/>
                  </a:lnTo>
                  <a:lnTo>
                    <a:pt x="461" y="227"/>
                  </a:lnTo>
                  <a:lnTo>
                    <a:pt x="461" y="226"/>
                  </a:lnTo>
                  <a:lnTo>
                    <a:pt x="461" y="225"/>
                  </a:lnTo>
                  <a:lnTo>
                    <a:pt x="462" y="225"/>
                  </a:lnTo>
                  <a:lnTo>
                    <a:pt x="462" y="226"/>
                  </a:lnTo>
                  <a:lnTo>
                    <a:pt x="461" y="226"/>
                  </a:lnTo>
                  <a:lnTo>
                    <a:pt x="461" y="227"/>
                  </a:lnTo>
                  <a:lnTo>
                    <a:pt x="461" y="229"/>
                  </a:lnTo>
                  <a:lnTo>
                    <a:pt x="461" y="230"/>
                  </a:lnTo>
                  <a:lnTo>
                    <a:pt x="462" y="232"/>
                  </a:lnTo>
                  <a:lnTo>
                    <a:pt x="463" y="233"/>
                  </a:lnTo>
                  <a:lnTo>
                    <a:pt x="464" y="233"/>
                  </a:lnTo>
                  <a:lnTo>
                    <a:pt x="465" y="233"/>
                  </a:lnTo>
                  <a:lnTo>
                    <a:pt x="466" y="233"/>
                  </a:lnTo>
                  <a:lnTo>
                    <a:pt x="467" y="233"/>
                  </a:lnTo>
                  <a:lnTo>
                    <a:pt x="467" y="234"/>
                  </a:lnTo>
                  <a:lnTo>
                    <a:pt x="466" y="234"/>
                  </a:lnTo>
                  <a:lnTo>
                    <a:pt x="466" y="235"/>
                  </a:lnTo>
                  <a:lnTo>
                    <a:pt x="466" y="238"/>
                  </a:lnTo>
                  <a:lnTo>
                    <a:pt x="465" y="239"/>
                  </a:lnTo>
                  <a:lnTo>
                    <a:pt x="465" y="240"/>
                  </a:lnTo>
                  <a:lnTo>
                    <a:pt x="465" y="239"/>
                  </a:lnTo>
                  <a:lnTo>
                    <a:pt x="466" y="239"/>
                  </a:lnTo>
                  <a:lnTo>
                    <a:pt x="466" y="241"/>
                  </a:lnTo>
                  <a:lnTo>
                    <a:pt x="466" y="242"/>
                  </a:lnTo>
                  <a:lnTo>
                    <a:pt x="466" y="243"/>
                  </a:lnTo>
                  <a:lnTo>
                    <a:pt x="466" y="244"/>
                  </a:lnTo>
                  <a:lnTo>
                    <a:pt x="465" y="244"/>
                  </a:lnTo>
                  <a:lnTo>
                    <a:pt x="465" y="245"/>
                  </a:lnTo>
                  <a:lnTo>
                    <a:pt x="465" y="246"/>
                  </a:lnTo>
                  <a:lnTo>
                    <a:pt x="465" y="247"/>
                  </a:lnTo>
                  <a:lnTo>
                    <a:pt x="465" y="248"/>
                  </a:lnTo>
                  <a:lnTo>
                    <a:pt x="466" y="247"/>
                  </a:lnTo>
                  <a:lnTo>
                    <a:pt x="466" y="246"/>
                  </a:lnTo>
                  <a:lnTo>
                    <a:pt x="466" y="247"/>
                  </a:lnTo>
                  <a:lnTo>
                    <a:pt x="467" y="248"/>
                  </a:lnTo>
                  <a:lnTo>
                    <a:pt x="467" y="249"/>
                  </a:lnTo>
                  <a:lnTo>
                    <a:pt x="468" y="250"/>
                  </a:lnTo>
                  <a:lnTo>
                    <a:pt x="469" y="250"/>
                  </a:lnTo>
                  <a:lnTo>
                    <a:pt x="469" y="251"/>
                  </a:lnTo>
                  <a:lnTo>
                    <a:pt x="470" y="251"/>
                  </a:lnTo>
                  <a:lnTo>
                    <a:pt x="471" y="252"/>
                  </a:lnTo>
                  <a:lnTo>
                    <a:pt x="472" y="252"/>
                  </a:lnTo>
                  <a:lnTo>
                    <a:pt x="473" y="252"/>
                  </a:lnTo>
                  <a:lnTo>
                    <a:pt x="474" y="252"/>
                  </a:lnTo>
                  <a:lnTo>
                    <a:pt x="475" y="253"/>
                  </a:lnTo>
                  <a:lnTo>
                    <a:pt x="474" y="254"/>
                  </a:lnTo>
                  <a:lnTo>
                    <a:pt x="473" y="254"/>
                  </a:lnTo>
                  <a:lnTo>
                    <a:pt x="473" y="255"/>
                  </a:lnTo>
                  <a:lnTo>
                    <a:pt x="471" y="257"/>
                  </a:lnTo>
                  <a:lnTo>
                    <a:pt x="470" y="258"/>
                  </a:lnTo>
                  <a:lnTo>
                    <a:pt x="470" y="259"/>
                  </a:lnTo>
                  <a:lnTo>
                    <a:pt x="469" y="259"/>
                  </a:lnTo>
                  <a:lnTo>
                    <a:pt x="469" y="260"/>
                  </a:lnTo>
                  <a:lnTo>
                    <a:pt x="469" y="263"/>
                  </a:lnTo>
                  <a:lnTo>
                    <a:pt x="469" y="265"/>
                  </a:lnTo>
                  <a:lnTo>
                    <a:pt x="470" y="265"/>
                  </a:lnTo>
                  <a:lnTo>
                    <a:pt x="470" y="266"/>
                  </a:lnTo>
                  <a:lnTo>
                    <a:pt x="469" y="266"/>
                  </a:lnTo>
                  <a:lnTo>
                    <a:pt x="470" y="267"/>
                  </a:lnTo>
                  <a:lnTo>
                    <a:pt x="470" y="268"/>
                  </a:lnTo>
                  <a:lnTo>
                    <a:pt x="470" y="269"/>
                  </a:lnTo>
                  <a:lnTo>
                    <a:pt x="471" y="271"/>
                  </a:lnTo>
                  <a:lnTo>
                    <a:pt x="471" y="272"/>
                  </a:lnTo>
                  <a:lnTo>
                    <a:pt x="472" y="273"/>
                  </a:lnTo>
                  <a:lnTo>
                    <a:pt x="472" y="274"/>
                  </a:lnTo>
                  <a:lnTo>
                    <a:pt x="473" y="275"/>
                  </a:lnTo>
                  <a:lnTo>
                    <a:pt x="473" y="276"/>
                  </a:lnTo>
                  <a:lnTo>
                    <a:pt x="474" y="276"/>
                  </a:lnTo>
                  <a:lnTo>
                    <a:pt x="475" y="277"/>
                  </a:lnTo>
                  <a:lnTo>
                    <a:pt x="476" y="277"/>
                  </a:lnTo>
                  <a:lnTo>
                    <a:pt x="476" y="278"/>
                  </a:lnTo>
                  <a:lnTo>
                    <a:pt x="477" y="278"/>
                  </a:lnTo>
                  <a:lnTo>
                    <a:pt x="478" y="279"/>
                  </a:lnTo>
                  <a:lnTo>
                    <a:pt x="479" y="279"/>
                  </a:lnTo>
                  <a:lnTo>
                    <a:pt x="481" y="279"/>
                  </a:lnTo>
                  <a:lnTo>
                    <a:pt x="482" y="279"/>
                  </a:lnTo>
                  <a:lnTo>
                    <a:pt x="481" y="280"/>
                  </a:lnTo>
                  <a:lnTo>
                    <a:pt x="479" y="280"/>
                  </a:lnTo>
                  <a:lnTo>
                    <a:pt x="479" y="281"/>
                  </a:lnTo>
                  <a:lnTo>
                    <a:pt x="478" y="282"/>
                  </a:lnTo>
                  <a:lnTo>
                    <a:pt x="477" y="282"/>
                  </a:lnTo>
                  <a:lnTo>
                    <a:pt x="476" y="282"/>
                  </a:lnTo>
                  <a:lnTo>
                    <a:pt x="475" y="284"/>
                  </a:lnTo>
                  <a:lnTo>
                    <a:pt x="474" y="285"/>
                  </a:lnTo>
                  <a:lnTo>
                    <a:pt x="474" y="287"/>
                  </a:lnTo>
                  <a:lnTo>
                    <a:pt x="473" y="287"/>
                  </a:lnTo>
                  <a:lnTo>
                    <a:pt x="473" y="288"/>
                  </a:lnTo>
                  <a:lnTo>
                    <a:pt x="473" y="289"/>
                  </a:lnTo>
                  <a:lnTo>
                    <a:pt x="473" y="290"/>
                  </a:lnTo>
                  <a:lnTo>
                    <a:pt x="472" y="290"/>
                  </a:lnTo>
                  <a:lnTo>
                    <a:pt x="472" y="291"/>
                  </a:lnTo>
                  <a:lnTo>
                    <a:pt x="473" y="291"/>
                  </a:lnTo>
                  <a:lnTo>
                    <a:pt x="472" y="291"/>
                  </a:lnTo>
                  <a:lnTo>
                    <a:pt x="472" y="290"/>
                  </a:lnTo>
                  <a:lnTo>
                    <a:pt x="472" y="289"/>
                  </a:lnTo>
                  <a:lnTo>
                    <a:pt x="472" y="290"/>
                  </a:lnTo>
                  <a:lnTo>
                    <a:pt x="472" y="291"/>
                  </a:lnTo>
                  <a:lnTo>
                    <a:pt x="472" y="292"/>
                  </a:lnTo>
                  <a:lnTo>
                    <a:pt x="472" y="291"/>
                  </a:lnTo>
                  <a:lnTo>
                    <a:pt x="472" y="292"/>
                  </a:lnTo>
                  <a:lnTo>
                    <a:pt x="473" y="293"/>
                  </a:lnTo>
                  <a:lnTo>
                    <a:pt x="474" y="293"/>
                  </a:lnTo>
                  <a:lnTo>
                    <a:pt x="474" y="294"/>
                  </a:lnTo>
                  <a:lnTo>
                    <a:pt x="475" y="295"/>
                  </a:lnTo>
                  <a:lnTo>
                    <a:pt x="475" y="296"/>
                  </a:lnTo>
                  <a:lnTo>
                    <a:pt x="475" y="297"/>
                  </a:lnTo>
                  <a:lnTo>
                    <a:pt x="474" y="299"/>
                  </a:lnTo>
                  <a:lnTo>
                    <a:pt x="474" y="300"/>
                  </a:lnTo>
                  <a:lnTo>
                    <a:pt x="473" y="301"/>
                  </a:lnTo>
                  <a:lnTo>
                    <a:pt x="472" y="302"/>
                  </a:lnTo>
                  <a:lnTo>
                    <a:pt x="471" y="304"/>
                  </a:lnTo>
                  <a:lnTo>
                    <a:pt x="471" y="306"/>
                  </a:lnTo>
                  <a:lnTo>
                    <a:pt x="471" y="307"/>
                  </a:lnTo>
                  <a:lnTo>
                    <a:pt x="471" y="308"/>
                  </a:lnTo>
                  <a:lnTo>
                    <a:pt x="472" y="309"/>
                  </a:lnTo>
                  <a:lnTo>
                    <a:pt x="472" y="310"/>
                  </a:lnTo>
                  <a:lnTo>
                    <a:pt x="472" y="312"/>
                  </a:lnTo>
                  <a:lnTo>
                    <a:pt x="473" y="313"/>
                  </a:lnTo>
                  <a:lnTo>
                    <a:pt x="473" y="314"/>
                  </a:lnTo>
                  <a:lnTo>
                    <a:pt x="474" y="315"/>
                  </a:lnTo>
                  <a:lnTo>
                    <a:pt x="474" y="316"/>
                  </a:lnTo>
                  <a:lnTo>
                    <a:pt x="475" y="317"/>
                  </a:lnTo>
                  <a:lnTo>
                    <a:pt x="475" y="318"/>
                  </a:lnTo>
                  <a:lnTo>
                    <a:pt x="476" y="318"/>
                  </a:lnTo>
                  <a:lnTo>
                    <a:pt x="475" y="319"/>
                  </a:lnTo>
                  <a:lnTo>
                    <a:pt x="474" y="319"/>
                  </a:lnTo>
                  <a:lnTo>
                    <a:pt x="473" y="320"/>
                  </a:lnTo>
                  <a:lnTo>
                    <a:pt x="473" y="319"/>
                  </a:lnTo>
                  <a:lnTo>
                    <a:pt x="472" y="319"/>
                  </a:lnTo>
                  <a:lnTo>
                    <a:pt x="472" y="320"/>
                  </a:lnTo>
                  <a:lnTo>
                    <a:pt x="471" y="320"/>
                  </a:lnTo>
                  <a:lnTo>
                    <a:pt x="470" y="319"/>
                  </a:lnTo>
                  <a:lnTo>
                    <a:pt x="470" y="318"/>
                  </a:lnTo>
                  <a:lnTo>
                    <a:pt x="471" y="318"/>
                  </a:lnTo>
                  <a:lnTo>
                    <a:pt x="472" y="318"/>
                  </a:lnTo>
                  <a:lnTo>
                    <a:pt x="473" y="317"/>
                  </a:lnTo>
                  <a:lnTo>
                    <a:pt x="474" y="317"/>
                  </a:lnTo>
                  <a:lnTo>
                    <a:pt x="475" y="318"/>
                  </a:lnTo>
                  <a:lnTo>
                    <a:pt x="475" y="317"/>
                  </a:lnTo>
                  <a:lnTo>
                    <a:pt x="474" y="317"/>
                  </a:lnTo>
                  <a:lnTo>
                    <a:pt x="473" y="317"/>
                  </a:lnTo>
                  <a:lnTo>
                    <a:pt x="472" y="317"/>
                  </a:lnTo>
                  <a:lnTo>
                    <a:pt x="471" y="317"/>
                  </a:lnTo>
                  <a:lnTo>
                    <a:pt x="471" y="318"/>
                  </a:lnTo>
                  <a:lnTo>
                    <a:pt x="470" y="318"/>
                  </a:lnTo>
                  <a:lnTo>
                    <a:pt x="470" y="317"/>
                  </a:lnTo>
                  <a:lnTo>
                    <a:pt x="469" y="317"/>
                  </a:lnTo>
                  <a:lnTo>
                    <a:pt x="469" y="318"/>
                  </a:lnTo>
                  <a:lnTo>
                    <a:pt x="469" y="320"/>
                  </a:lnTo>
                  <a:lnTo>
                    <a:pt x="470" y="320"/>
                  </a:lnTo>
                  <a:lnTo>
                    <a:pt x="471" y="320"/>
                  </a:lnTo>
                  <a:lnTo>
                    <a:pt x="471" y="322"/>
                  </a:lnTo>
                  <a:lnTo>
                    <a:pt x="471" y="323"/>
                  </a:lnTo>
                  <a:lnTo>
                    <a:pt x="472" y="324"/>
                  </a:lnTo>
                  <a:lnTo>
                    <a:pt x="472" y="323"/>
                  </a:lnTo>
                  <a:lnTo>
                    <a:pt x="473" y="323"/>
                  </a:lnTo>
                  <a:lnTo>
                    <a:pt x="473" y="322"/>
                  </a:lnTo>
                  <a:lnTo>
                    <a:pt x="473" y="321"/>
                  </a:lnTo>
                  <a:lnTo>
                    <a:pt x="474" y="321"/>
                  </a:lnTo>
                  <a:lnTo>
                    <a:pt x="473" y="323"/>
                  </a:lnTo>
                  <a:lnTo>
                    <a:pt x="473" y="324"/>
                  </a:lnTo>
                  <a:lnTo>
                    <a:pt x="472" y="324"/>
                  </a:lnTo>
                  <a:lnTo>
                    <a:pt x="472" y="325"/>
                  </a:lnTo>
                  <a:lnTo>
                    <a:pt x="472" y="326"/>
                  </a:lnTo>
                  <a:lnTo>
                    <a:pt x="471" y="326"/>
                  </a:lnTo>
                  <a:lnTo>
                    <a:pt x="471" y="327"/>
                  </a:lnTo>
                  <a:lnTo>
                    <a:pt x="470" y="328"/>
                  </a:lnTo>
                  <a:lnTo>
                    <a:pt x="470" y="329"/>
                  </a:lnTo>
                  <a:lnTo>
                    <a:pt x="471" y="329"/>
                  </a:lnTo>
                  <a:lnTo>
                    <a:pt x="471" y="328"/>
                  </a:lnTo>
                  <a:lnTo>
                    <a:pt x="471" y="327"/>
                  </a:lnTo>
                  <a:lnTo>
                    <a:pt x="472" y="326"/>
                  </a:lnTo>
                  <a:lnTo>
                    <a:pt x="472" y="325"/>
                  </a:lnTo>
                  <a:lnTo>
                    <a:pt x="473" y="324"/>
                  </a:lnTo>
                  <a:lnTo>
                    <a:pt x="474" y="323"/>
                  </a:lnTo>
                  <a:lnTo>
                    <a:pt x="474" y="322"/>
                  </a:lnTo>
                  <a:lnTo>
                    <a:pt x="474" y="321"/>
                  </a:lnTo>
                  <a:lnTo>
                    <a:pt x="475" y="322"/>
                  </a:lnTo>
                  <a:lnTo>
                    <a:pt x="475" y="323"/>
                  </a:lnTo>
                  <a:lnTo>
                    <a:pt x="474" y="324"/>
                  </a:lnTo>
                  <a:lnTo>
                    <a:pt x="474" y="325"/>
                  </a:lnTo>
                  <a:lnTo>
                    <a:pt x="473" y="326"/>
                  </a:lnTo>
                  <a:lnTo>
                    <a:pt x="472" y="327"/>
                  </a:lnTo>
                  <a:lnTo>
                    <a:pt x="472" y="328"/>
                  </a:lnTo>
                  <a:lnTo>
                    <a:pt x="472" y="329"/>
                  </a:lnTo>
                  <a:lnTo>
                    <a:pt x="471" y="330"/>
                  </a:lnTo>
                  <a:lnTo>
                    <a:pt x="470" y="330"/>
                  </a:lnTo>
                  <a:lnTo>
                    <a:pt x="469" y="329"/>
                  </a:lnTo>
                  <a:lnTo>
                    <a:pt x="468" y="328"/>
                  </a:lnTo>
                  <a:lnTo>
                    <a:pt x="467" y="328"/>
                  </a:lnTo>
                  <a:lnTo>
                    <a:pt x="466" y="329"/>
                  </a:lnTo>
                  <a:lnTo>
                    <a:pt x="467" y="329"/>
                  </a:lnTo>
                  <a:lnTo>
                    <a:pt x="468" y="330"/>
                  </a:lnTo>
                  <a:lnTo>
                    <a:pt x="469" y="330"/>
                  </a:lnTo>
                  <a:lnTo>
                    <a:pt x="469" y="331"/>
                  </a:lnTo>
                  <a:lnTo>
                    <a:pt x="470" y="331"/>
                  </a:lnTo>
                  <a:lnTo>
                    <a:pt x="471" y="331"/>
                  </a:lnTo>
                  <a:lnTo>
                    <a:pt x="471" y="332"/>
                  </a:lnTo>
                  <a:lnTo>
                    <a:pt x="471" y="333"/>
                  </a:lnTo>
                  <a:lnTo>
                    <a:pt x="471" y="334"/>
                  </a:lnTo>
                  <a:lnTo>
                    <a:pt x="471" y="335"/>
                  </a:lnTo>
                  <a:lnTo>
                    <a:pt x="471" y="337"/>
                  </a:lnTo>
                  <a:lnTo>
                    <a:pt x="472" y="337"/>
                  </a:lnTo>
                  <a:lnTo>
                    <a:pt x="472" y="338"/>
                  </a:lnTo>
                  <a:lnTo>
                    <a:pt x="473" y="339"/>
                  </a:lnTo>
                  <a:lnTo>
                    <a:pt x="473" y="340"/>
                  </a:lnTo>
                  <a:lnTo>
                    <a:pt x="473" y="341"/>
                  </a:lnTo>
                  <a:lnTo>
                    <a:pt x="473" y="342"/>
                  </a:lnTo>
                  <a:lnTo>
                    <a:pt x="473" y="343"/>
                  </a:lnTo>
                  <a:lnTo>
                    <a:pt x="472" y="343"/>
                  </a:lnTo>
                  <a:lnTo>
                    <a:pt x="471" y="343"/>
                  </a:lnTo>
                  <a:lnTo>
                    <a:pt x="470" y="342"/>
                  </a:lnTo>
                  <a:lnTo>
                    <a:pt x="470" y="341"/>
                  </a:lnTo>
                  <a:lnTo>
                    <a:pt x="469" y="341"/>
                  </a:lnTo>
                  <a:lnTo>
                    <a:pt x="470" y="342"/>
                  </a:lnTo>
                  <a:lnTo>
                    <a:pt x="469" y="342"/>
                  </a:lnTo>
                  <a:lnTo>
                    <a:pt x="469" y="341"/>
                  </a:lnTo>
                  <a:lnTo>
                    <a:pt x="469" y="342"/>
                  </a:lnTo>
                  <a:lnTo>
                    <a:pt x="468" y="341"/>
                  </a:lnTo>
                  <a:lnTo>
                    <a:pt x="468" y="342"/>
                  </a:lnTo>
                  <a:lnTo>
                    <a:pt x="469" y="342"/>
                  </a:lnTo>
                  <a:lnTo>
                    <a:pt x="469" y="343"/>
                  </a:lnTo>
                  <a:lnTo>
                    <a:pt x="468" y="343"/>
                  </a:lnTo>
                  <a:lnTo>
                    <a:pt x="468" y="344"/>
                  </a:lnTo>
                  <a:lnTo>
                    <a:pt x="469" y="343"/>
                  </a:lnTo>
                  <a:lnTo>
                    <a:pt x="469" y="344"/>
                  </a:lnTo>
                  <a:lnTo>
                    <a:pt x="468" y="344"/>
                  </a:lnTo>
                  <a:lnTo>
                    <a:pt x="468" y="345"/>
                  </a:lnTo>
                  <a:lnTo>
                    <a:pt x="469" y="345"/>
                  </a:lnTo>
                  <a:lnTo>
                    <a:pt x="469" y="346"/>
                  </a:lnTo>
                  <a:lnTo>
                    <a:pt x="470" y="345"/>
                  </a:lnTo>
                  <a:lnTo>
                    <a:pt x="472" y="344"/>
                  </a:lnTo>
                  <a:lnTo>
                    <a:pt x="473" y="343"/>
                  </a:lnTo>
                  <a:lnTo>
                    <a:pt x="474" y="344"/>
                  </a:lnTo>
                  <a:lnTo>
                    <a:pt x="474" y="345"/>
                  </a:lnTo>
                  <a:lnTo>
                    <a:pt x="474" y="346"/>
                  </a:lnTo>
                  <a:lnTo>
                    <a:pt x="473" y="347"/>
                  </a:lnTo>
                  <a:lnTo>
                    <a:pt x="472" y="347"/>
                  </a:lnTo>
                  <a:lnTo>
                    <a:pt x="471" y="348"/>
                  </a:lnTo>
                  <a:lnTo>
                    <a:pt x="471" y="349"/>
                  </a:lnTo>
                  <a:lnTo>
                    <a:pt x="471" y="350"/>
                  </a:lnTo>
                  <a:lnTo>
                    <a:pt x="471" y="351"/>
                  </a:lnTo>
                  <a:lnTo>
                    <a:pt x="472" y="351"/>
                  </a:lnTo>
                  <a:lnTo>
                    <a:pt x="473" y="351"/>
                  </a:lnTo>
                  <a:lnTo>
                    <a:pt x="474" y="351"/>
                  </a:lnTo>
                  <a:lnTo>
                    <a:pt x="474" y="350"/>
                  </a:lnTo>
                  <a:lnTo>
                    <a:pt x="475" y="350"/>
                  </a:lnTo>
                  <a:lnTo>
                    <a:pt x="476" y="350"/>
                  </a:lnTo>
                  <a:lnTo>
                    <a:pt x="477" y="350"/>
                  </a:lnTo>
                  <a:lnTo>
                    <a:pt x="477" y="351"/>
                  </a:lnTo>
                  <a:lnTo>
                    <a:pt x="477" y="352"/>
                  </a:lnTo>
                  <a:lnTo>
                    <a:pt x="476" y="352"/>
                  </a:lnTo>
                  <a:lnTo>
                    <a:pt x="476" y="353"/>
                  </a:lnTo>
                  <a:lnTo>
                    <a:pt x="476" y="354"/>
                  </a:lnTo>
                  <a:lnTo>
                    <a:pt x="476" y="355"/>
                  </a:lnTo>
                  <a:lnTo>
                    <a:pt x="475" y="356"/>
                  </a:lnTo>
                  <a:lnTo>
                    <a:pt x="475" y="357"/>
                  </a:lnTo>
                  <a:lnTo>
                    <a:pt x="476" y="357"/>
                  </a:lnTo>
                  <a:lnTo>
                    <a:pt x="477" y="357"/>
                  </a:lnTo>
                  <a:lnTo>
                    <a:pt x="477" y="356"/>
                  </a:lnTo>
                  <a:lnTo>
                    <a:pt x="478" y="355"/>
                  </a:lnTo>
                  <a:lnTo>
                    <a:pt x="479" y="354"/>
                  </a:lnTo>
                  <a:lnTo>
                    <a:pt x="478" y="353"/>
                  </a:lnTo>
                  <a:lnTo>
                    <a:pt x="477" y="352"/>
                  </a:lnTo>
                  <a:lnTo>
                    <a:pt x="477" y="351"/>
                  </a:lnTo>
                  <a:lnTo>
                    <a:pt x="478" y="352"/>
                  </a:lnTo>
                  <a:lnTo>
                    <a:pt x="479" y="352"/>
                  </a:lnTo>
                  <a:lnTo>
                    <a:pt x="481" y="352"/>
                  </a:lnTo>
                  <a:lnTo>
                    <a:pt x="479" y="354"/>
                  </a:lnTo>
                  <a:lnTo>
                    <a:pt x="481" y="355"/>
                  </a:lnTo>
                  <a:lnTo>
                    <a:pt x="481" y="354"/>
                  </a:lnTo>
                  <a:lnTo>
                    <a:pt x="481" y="353"/>
                  </a:lnTo>
                  <a:lnTo>
                    <a:pt x="481" y="352"/>
                  </a:lnTo>
                  <a:lnTo>
                    <a:pt x="481" y="351"/>
                  </a:lnTo>
                  <a:lnTo>
                    <a:pt x="481" y="350"/>
                  </a:lnTo>
                  <a:lnTo>
                    <a:pt x="482" y="350"/>
                  </a:lnTo>
                  <a:lnTo>
                    <a:pt x="483" y="352"/>
                  </a:lnTo>
                  <a:lnTo>
                    <a:pt x="483" y="353"/>
                  </a:lnTo>
                  <a:lnTo>
                    <a:pt x="482" y="354"/>
                  </a:lnTo>
                  <a:lnTo>
                    <a:pt x="482" y="355"/>
                  </a:lnTo>
                  <a:lnTo>
                    <a:pt x="483" y="353"/>
                  </a:lnTo>
                  <a:lnTo>
                    <a:pt x="483" y="352"/>
                  </a:lnTo>
                  <a:lnTo>
                    <a:pt x="483" y="351"/>
                  </a:lnTo>
                  <a:lnTo>
                    <a:pt x="484" y="351"/>
                  </a:lnTo>
                  <a:lnTo>
                    <a:pt x="485" y="351"/>
                  </a:lnTo>
                  <a:lnTo>
                    <a:pt x="485" y="352"/>
                  </a:lnTo>
                  <a:lnTo>
                    <a:pt x="486" y="352"/>
                  </a:lnTo>
                  <a:lnTo>
                    <a:pt x="486" y="353"/>
                  </a:lnTo>
                  <a:lnTo>
                    <a:pt x="485" y="354"/>
                  </a:lnTo>
                  <a:lnTo>
                    <a:pt x="484" y="354"/>
                  </a:lnTo>
                  <a:lnTo>
                    <a:pt x="484" y="355"/>
                  </a:lnTo>
                  <a:lnTo>
                    <a:pt x="483" y="355"/>
                  </a:lnTo>
                  <a:lnTo>
                    <a:pt x="482" y="356"/>
                  </a:lnTo>
                  <a:lnTo>
                    <a:pt x="481" y="356"/>
                  </a:lnTo>
                  <a:lnTo>
                    <a:pt x="479" y="357"/>
                  </a:lnTo>
                  <a:lnTo>
                    <a:pt x="478" y="357"/>
                  </a:lnTo>
                  <a:lnTo>
                    <a:pt x="478" y="358"/>
                  </a:lnTo>
                  <a:lnTo>
                    <a:pt x="477" y="358"/>
                  </a:lnTo>
                  <a:lnTo>
                    <a:pt x="476" y="359"/>
                  </a:lnTo>
                  <a:lnTo>
                    <a:pt x="475" y="360"/>
                  </a:lnTo>
                  <a:lnTo>
                    <a:pt x="474" y="362"/>
                  </a:lnTo>
                  <a:lnTo>
                    <a:pt x="473" y="362"/>
                  </a:lnTo>
                  <a:lnTo>
                    <a:pt x="473" y="364"/>
                  </a:lnTo>
                  <a:lnTo>
                    <a:pt x="473" y="365"/>
                  </a:lnTo>
                  <a:lnTo>
                    <a:pt x="473" y="366"/>
                  </a:lnTo>
                  <a:lnTo>
                    <a:pt x="472" y="367"/>
                  </a:lnTo>
                  <a:lnTo>
                    <a:pt x="472" y="366"/>
                  </a:lnTo>
                  <a:lnTo>
                    <a:pt x="471" y="366"/>
                  </a:lnTo>
                  <a:lnTo>
                    <a:pt x="471" y="367"/>
                  </a:lnTo>
                  <a:lnTo>
                    <a:pt x="472" y="367"/>
                  </a:lnTo>
                  <a:lnTo>
                    <a:pt x="472" y="368"/>
                  </a:lnTo>
                  <a:lnTo>
                    <a:pt x="471" y="369"/>
                  </a:lnTo>
                  <a:lnTo>
                    <a:pt x="470" y="370"/>
                  </a:lnTo>
                  <a:lnTo>
                    <a:pt x="470" y="369"/>
                  </a:lnTo>
                  <a:lnTo>
                    <a:pt x="471" y="368"/>
                  </a:lnTo>
                  <a:lnTo>
                    <a:pt x="470" y="367"/>
                  </a:lnTo>
                  <a:lnTo>
                    <a:pt x="469" y="367"/>
                  </a:lnTo>
                  <a:lnTo>
                    <a:pt x="468" y="367"/>
                  </a:lnTo>
                  <a:lnTo>
                    <a:pt x="468" y="366"/>
                  </a:lnTo>
                  <a:lnTo>
                    <a:pt x="468" y="365"/>
                  </a:lnTo>
                  <a:lnTo>
                    <a:pt x="469" y="366"/>
                  </a:lnTo>
                  <a:lnTo>
                    <a:pt x="471" y="366"/>
                  </a:lnTo>
                  <a:lnTo>
                    <a:pt x="472" y="366"/>
                  </a:lnTo>
                  <a:lnTo>
                    <a:pt x="472" y="365"/>
                  </a:lnTo>
                  <a:lnTo>
                    <a:pt x="472" y="364"/>
                  </a:lnTo>
                  <a:lnTo>
                    <a:pt x="472" y="365"/>
                  </a:lnTo>
                  <a:lnTo>
                    <a:pt x="471" y="365"/>
                  </a:lnTo>
                  <a:lnTo>
                    <a:pt x="470" y="365"/>
                  </a:lnTo>
                  <a:lnTo>
                    <a:pt x="469" y="364"/>
                  </a:lnTo>
                  <a:lnTo>
                    <a:pt x="468" y="364"/>
                  </a:lnTo>
                  <a:lnTo>
                    <a:pt x="467" y="364"/>
                  </a:lnTo>
                  <a:lnTo>
                    <a:pt x="466" y="364"/>
                  </a:lnTo>
                  <a:lnTo>
                    <a:pt x="465" y="365"/>
                  </a:lnTo>
                  <a:lnTo>
                    <a:pt x="466" y="365"/>
                  </a:lnTo>
                  <a:lnTo>
                    <a:pt x="466" y="366"/>
                  </a:lnTo>
                  <a:lnTo>
                    <a:pt x="467" y="366"/>
                  </a:lnTo>
                  <a:lnTo>
                    <a:pt x="466" y="367"/>
                  </a:lnTo>
                  <a:lnTo>
                    <a:pt x="465" y="367"/>
                  </a:lnTo>
                  <a:lnTo>
                    <a:pt x="466" y="368"/>
                  </a:lnTo>
                  <a:lnTo>
                    <a:pt x="467" y="367"/>
                  </a:lnTo>
                  <a:lnTo>
                    <a:pt x="468" y="367"/>
                  </a:lnTo>
                  <a:lnTo>
                    <a:pt x="468" y="368"/>
                  </a:lnTo>
                  <a:lnTo>
                    <a:pt x="469" y="368"/>
                  </a:lnTo>
                  <a:lnTo>
                    <a:pt x="470" y="368"/>
                  </a:lnTo>
                  <a:lnTo>
                    <a:pt x="470" y="369"/>
                  </a:lnTo>
                  <a:lnTo>
                    <a:pt x="470" y="370"/>
                  </a:lnTo>
                  <a:lnTo>
                    <a:pt x="469" y="369"/>
                  </a:lnTo>
                  <a:lnTo>
                    <a:pt x="469" y="370"/>
                  </a:lnTo>
                  <a:lnTo>
                    <a:pt x="469" y="371"/>
                  </a:lnTo>
                  <a:lnTo>
                    <a:pt x="468" y="371"/>
                  </a:lnTo>
                  <a:lnTo>
                    <a:pt x="467" y="370"/>
                  </a:lnTo>
                  <a:lnTo>
                    <a:pt x="468" y="370"/>
                  </a:lnTo>
                  <a:lnTo>
                    <a:pt x="467" y="369"/>
                  </a:lnTo>
                  <a:lnTo>
                    <a:pt x="466" y="370"/>
                  </a:lnTo>
                  <a:lnTo>
                    <a:pt x="465" y="370"/>
                  </a:lnTo>
                  <a:lnTo>
                    <a:pt x="465" y="371"/>
                  </a:lnTo>
                  <a:lnTo>
                    <a:pt x="466" y="371"/>
                  </a:lnTo>
                  <a:lnTo>
                    <a:pt x="466" y="372"/>
                  </a:lnTo>
                  <a:lnTo>
                    <a:pt x="465" y="372"/>
                  </a:lnTo>
                  <a:lnTo>
                    <a:pt x="464" y="372"/>
                  </a:lnTo>
                  <a:lnTo>
                    <a:pt x="463" y="372"/>
                  </a:lnTo>
                  <a:lnTo>
                    <a:pt x="463" y="373"/>
                  </a:lnTo>
                  <a:lnTo>
                    <a:pt x="463" y="374"/>
                  </a:lnTo>
                  <a:lnTo>
                    <a:pt x="461" y="375"/>
                  </a:lnTo>
                  <a:lnTo>
                    <a:pt x="462" y="376"/>
                  </a:lnTo>
                  <a:lnTo>
                    <a:pt x="461" y="376"/>
                  </a:lnTo>
                  <a:lnTo>
                    <a:pt x="462" y="377"/>
                  </a:lnTo>
                  <a:lnTo>
                    <a:pt x="462" y="378"/>
                  </a:lnTo>
                  <a:lnTo>
                    <a:pt x="462" y="379"/>
                  </a:lnTo>
                  <a:lnTo>
                    <a:pt x="462" y="380"/>
                  </a:lnTo>
                  <a:lnTo>
                    <a:pt x="461" y="381"/>
                  </a:lnTo>
                  <a:lnTo>
                    <a:pt x="460" y="382"/>
                  </a:lnTo>
                  <a:lnTo>
                    <a:pt x="461" y="381"/>
                  </a:lnTo>
                  <a:lnTo>
                    <a:pt x="462" y="381"/>
                  </a:lnTo>
                  <a:lnTo>
                    <a:pt x="463" y="381"/>
                  </a:lnTo>
                  <a:lnTo>
                    <a:pt x="463" y="380"/>
                  </a:lnTo>
                  <a:lnTo>
                    <a:pt x="464" y="380"/>
                  </a:lnTo>
                  <a:lnTo>
                    <a:pt x="465" y="380"/>
                  </a:lnTo>
                  <a:lnTo>
                    <a:pt x="466" y="379"/>
                  </a:lnTo>
                  <a:lnTo>
                    <a:pt x="467" y="379"/>
                  </a:lnTo>
                  <a:lnTo>
                    <a:pt x="467" y="380"/>
                  </a:lnTo>
                  <a:lnTo>
                    <a:pt x="468" y="381"/>
                  </a:lnTo>
                  <a:lnTo>
                    <a:pt x="468" y="380"/>
                  </a:lnTo>
                  <a:lnTo>
                    <a:pt x="468" y="379"/>
                  </a:lnTo>
                  <a:lnTo>
                    <a:pt x="467" y="378"/>
                  </a:lnTo>
                  <a:lnTo>
                    <a:pt x="465" y="377"/>
                  </a:lnTo>
                  <a:lnTo>
                    <a:pt x="465" y="376"/>
                  </a:lnTo>
                  <a:lnTo>
                    <a:pt x="464" y="376"/>
                  </a:lnTo>
                  <a:lnTo>
                    <a:pt x="464" y="375"/>
                  </a:lnTo>
                  <a:lnTo>
                    <a:pt x="463" y="375"/>
                  </a:lnTo>
                  <a:lnTo>
                    <a:pt x="462" y="375"/>
                  </a:lnTo>
                  <a:lnTo>
                    <a:pt x="463" y="374"/>
                  </a:lnTo>
                  <a:lnTo>
                    <a:pt x="464" y="374"/>
                  </a:lnTo>
                  <a:lnTo>
                    <a:pt x="465" y="373"/>
                  </a:lnTo>
                  <a:lnTo>
                    <a:pt x="466" y="372"/>
                  </a:lnTo>
                  <a:lnTo>
                    <a:pt x="467" y="372"/>
                  </a:lnTo>
                  <a:lnTo>
                    <a:pt x="467" y="373"/>
                  </a:lnTo>
                  <a:lnTo>
                    <a:pt x="466" y="374"/>
                  </a:lnTo>
                  <a:lnTo>
                    <a:pt x="467" y="374"/>
                  </a:lnTo>
                  <a:lnTo>
                    <a:pt x="467" y="373"/>
                  </a:lnTo>
                  <a:lnTo>
                    <a:pt x="468" y="373"/>
                  </a:lnTo>
                  <a:lnTo>
                    <a:pt x="468" y="374"/>
                  </a:lnTo>
                  <a:lnTo>
                    <a:pt x="467" y="374"/>
                  </a:lnTo>
                  <a:lnTo>
                    <a:pt x="468" y="375"/>
                  </a:lnTo>
                  <a:lnTo>
                    <a:pt x="468" y="374"/>
                  </a:lnTo>
                  <a:lnTo>
                    <a:pt x="469" y="374"/>
                  </a:lnTo>
                  <a:lnTo>
                    <a:pt x="469" y="375"/>
                  </a:lnTo>
                  <a:lnTo>
                    <a:pt x="470" y="375"/>
                  </a:lnTo>
                  <a:lnTo>
                    <a:pt x="470" y="376"/>
                  </a:lnTo>
                  <a:lnTo>
                    <a:pt x="470" y="377"/>
                  </a:lnTo>
                  <a:lnTo>
                    <a:pt x="470" y="378"/>
                  </a:lnTo>
                  <a:lnTo>
                    <a:pt x="471" y="378"/>
                  </a:lnTo>
                  <a:lnTo>
                    <a:pt x="471" y="377"/>
                  </a:lnTo>
                  <a:lnTo>
                    <a:pt x="472" y="377"/>
                  </a:lnTo>
                  <a:lnTo>
                    <a:pt x="473" y="378"/>
                  </a:lnTo>
                  <a:lnTo>
                    <a:pt x="474" y="377"/>
                  </a:lnTo>
                  <a:lnTo>
                    <a:pt x="475" y="377"/>
                  </a:lnTo>
                  <a:lnTo>
                    <a:pt x="476" y="377"/>
                  </a:lnTo>
                  <a:lnTo>
                    <a:pt x="477" y="377"/>
                  </a:lnTo>
                  <a:lnTo>
                    <a:pt x="479" y="377"/>
                  </a:lnTo>
                  <a:lnTo>
                    <a:pt x="483" y="377"/>
                  </a:lnTo>
                  <a:lnTo>
                    <a:pt x="485" y="377"/>
                  </a:lnTo>
                  <a:lnTo>
                    <a:pt x="486" y="377"/>
                  </a:lnTo>
                  <a:lnTo>
                    <a:pt x="486" y="378"/>
                  </a:lnTo>
                  <a:lnTo>
                    <a:pt x="487" y="378"/>
                  </a:lnTo>
                  <a:lnTo>
                    <a:pt x="487" y="380"/>
                  </a:lnTo>
                  <a:lnTo>
                    <a:pt x="486" y="380"/>
                  </a:lnTo>
                  <a:lnTo>
                    <a:pt x="486" y="381"/>
                  </a:lnTo>
                  <a:lnTo>
                    <a:pt x="485" y="382"/>
                  </a:lnTo>
                  <a:lnTo>
                    <a:pt x="484" y="382"/>
                  </a:lnTo>
                  <a:lnTo>
                    <a:pt x="483" y="382"/>
                  </a:lnTo>
                  <a:lnTo>
                    <a:pt x="484" y="383"/>
                  </a:lnTo>
                  <a:lnTo>
                    <a:pt x="484" y="384"/>
                  </a:lnTo>
                  <a:lnTo>
                    <a:pt x="483" y="384"/>
                  </a:lnTo>
                  <a:lnTo>
                    <a:pt x="483" y="385"/>
                  </a:lnTo>
                  <a:lnTo>
                    <a:pt x="484" y="385"/>
                  </a:lnTo>
                  <a:lnTo>
                    <a:pt x="484" y="388"/>
                  </a:lnTo>
                  <a:lnTo>
                    <a:pt x="484" y="389"/>
                  </a:lnTo>
                  <a:lnTo>
                    <a:pt x="485" y="391"/>
                  </a:lnTo>
                  <a:lnTo>
                    <a:pt x="485" y="392"/>
                  </a:lnTo>
                  <a:lnTo>
                    <a:pt x="486" y="393"/>
                  </a:lnTo>
                  <a:lnTo>
                    <a:pt x="486" y="394"/>
                  </a:lnTo>
                  <a:lnTo>
                    <a:pt x="486" y="395"/>
                  </a:lnTo>
                  <a:lnTo>
                    <a:pt x="486" y="396"/>
                  </a:lnTo>
                  <a:lnTo>
                    <a:pt x="487" y="395"/>
                  </a:lnTo>
                  <a:lnTo>
                    <a:pt x="488" y="395"/>
                  </a:lnTo>
                  <a:lnTo>
                    <a:pt x="488" y="396"/>
                  </a:lnTo>
                  <a:lnTo>
                    <a:pt x="488" y="397"/>
                  </a:lnTo>
                  <a:lnTo>
                    <a:pt x="489" y="397"/>
                  </a:lnTo>
                  <a:lnTo>
                    <a:pt x="490" y="398"/>
                  </a:lnTo>
                  <a:lnTo>
                    <a:pt x="491" y="398"/>
                  </a:lnTo>
                  <a:lnTo>
                    <a:pt x="492" y="398"/>
                  </a:lnTo>
                  <a:lnTo>
                    <a:pt x="493" y="397"/>
                  </a:lnTo>
                  <a:lnTo>
                    <a:pt x="493" y="398"/>
                  </a:lnTo>
                  <a:lnTo>
                    <a:pt x="494" y="398"/>
                  </a:lnTo>
                  <a:lnTo>
                    <a:pt x="495" y="399"/>
                  </a:lnTo>
                  <a:lnTo>
                    <a:pt x="495" y="400"/>
                  </a:lnTo>
                  <a:lnTo>
                    <a:pt x="495" y="402"/>
                  </a:lnTo>
                  <a:lnTo>
                    <a:pt x="495" y="403"/>
                  </a:lnTo>
                  <a:lnTo>
                    <a:pt x="494" y="403"/>
                  </a:lnTo>
                  <a:lnTo>
                    <a:pt x="494" y="402"/>
                  </a:lnTo>
                  <a:lnTo>
                    <a:pt x="493" y="402"/>
                  </a:lnTo>
                  <a:lnTo>
                    <a:pt x="493" y="403"/>
                  </a:lnTo>
                  <a:lnTo>
                    <a:pt x="493" y="402"/>
                  </a:lnTo>
                  <a:lnTo>
                    <a:pt x="492" y="401"/>
                  </a:lnTo>
                  <a:lnTo>
                    <a:pt x="491" y="401"/>
                  </a:lnTo>
                  <a:lnTo>
                    <a:pt x="490" y="401"/>
                  </a:lnTo>
                  <a:lnTo>
                    <a:pt x="489" y="401"/>
                  </a:lnTo>
                  <a:lnTo>
                    <a:pt x="489" y="400"/>
                  </a:lnTo>
                  <a:lnTo>
                    <a:pt x="488" y="399"/>
                  </a:lnTo>
                  <a:lnTo>
                    <a:pt x="488" y="400"/>
                  </a:lnTo>
                  <a:lnTo>
                    <a:pt x="487" y="400"/>
                  </a:lnTo>
                  <a:lnTo>
                    <a:pt x="486" y="399"/>
                  </a:lnTo>
                  <a:lnTo>
                    <a:pt x="486" y="398"/>
                  </a:lnTo>
                  <a:lnTo>
                    <a:pt x="485" y="398"/>
                  </a:lnTo>
                  <a:lnTo>
                    <a:pt x="485" y="397"/>
                  </a:lnTo>
                  <a:lnTo>
                    <a:pt x="484" y="397"/>
                  </a:lnTo>
                  <a:lnTo>
                    <a:pt x="485" y="396"/>
                  </a:lnTo>
                  <a:lnTo>
                    <a:pt x="485" y="397"/>
                  </a:lnTo>
                  <a:lnTo>
                    <a:pt x="486" y="397"/>
                  </a:lnTo>
                  <a:lnTo>
                    <a:pt x="487" y="397"/>
                  </a:lnTo>
                  <a:lnTo>
                    <a:pt x="486" y="397"/>
                  </a:lnTo>
                  <a:lnTo>
                    <a:pt x="487" y="397"/>
                  </a:lnTo>
                  <a:lnTo>
                    <a:pt x="486" y="397"/>
                  </a:lnTo>
                  <a:lnTo>
                    <a:pt x="486" y="396"/>
                  </a:lnTo>
                  <a:lnTo>
                    <a:pt x="485" y="396"/>
                  </a:lnTo>
                  <a:lnTo>
                    <a:pt x="486" y="396"/>
                  </a:lnTo>
                  <a:lnTo>
                    <a:pt x="485" y="396"/>
                  </a:lnTo>
                  <a:lnTo>
                    <a:pt x="485" y="395"/>
                  </a:lnTo>
                  <a:lnTo>
                    <a:pt x="484" y="394"/>
                  </a:lnTo>
                  <a:lnTo>
                    <a:pt x="484" y="393"/>
                  </a:lnTo>
                  <a:lnTo>
                    <a:pt x="484" y="392"/>
                  </a:lnTo>
                  <a:lnTo>
                    <a:pt x="484" y="391"/>
                  </a:lnTo>
                  <a:lnTo>
                    <a:pt x="483" y="390"/>
                  </a:lnTo>
                  <a:lnTo>
                    <a:pt x="483" y="389"/>
                  </a:lnTo>
                  <a:lnTo>
                    <a:pt x="483" y="388"/>
                  </a:lnTo>
                  <a:lnTo>
                    <a:pt x="483" y="387"/>
                  </a:lnTo>
                  <a:lnTo>
                    <a:pt x="483" y="385"/>
                  </a:lnTo>
                  <a:lnTo>
                    <a:pt x="483" y="387"/>
                  </a:lnTo>
                  <a:lnTo>
                    <a:pt x="482" y="388"/>
                  </a:lnTo>
                  <a:lnTo>
                    <a:pt x="483" y="388"/>
                  </a:lnTo>
                  <a:lnTo>
                    <a:pt x="482" y="388"/>
                  </a:lnTo>
                  <a:lnTo>
                    <a:pt x="482" y="390"/>
                  </a:lnTo>
                  <a:lnTo>
                    <a:pt x="483" y="391"/>
                  </a:lnTo>
                  <a:lnTo>
                    <a:pt x="482" y="390"/>
                  </a:lnTo>
                  <a:lnTo>
                    <a:pt x="482" y="391"/>
                  </a:lnTo>
                  <a:lnTo>
                    <a:pt x="482" y="392"/>
                  </a:lnTo>
                  <a:lnTo>
                    <a:pt x="483" y="391"/>
                  </a:lnTo>
                  <a:lnTo>
                    <a:pt x="483" y="392"/>
                  </a:lnTo>
                  <a:lnTo>
                    <a:pt x="484" y="393"/>
                  </a:lnTo>
                  <a:lnTo>
                    <a:pt x="483" y="393"/>
                  </a:lnTo>
                  <a:lnTo>
                    <a:pt x="483" y="394"/>
                  </a:lnTo>
                  <a:lnTo>
                    <a:pt x="482" y="394"/>
                  </a:lnTo>
                  <a:lnTo>
                    <a:pt x="483" y="395"/>
                  </a:lnTo>
                  <a:lnTo>
                    <a:pt x="482" y="396"/>
                  </a:lnTo>
                  <a:lnTo>
                    <a:pt x="483" y="396"/>
                  </a:lnTo>
                  <a:lnTo>
                    <a:pt x="483" y="397"/>
                  </a:lnTo>
                  <a:lnTo>
                    <a:pt x="484" y="397"/>
                  </a:lnTo>
                  <a:lnTo>
                    <a:pt x="484" y="398"/>
                  </a:lnTo>
                  <a:lnTo>
                    <a:pt x="483" y="398"/>
                  </a:lnTo>
                  <a:lnTo>
                    <a:pt x="484" y="399"/>
                  </a:lnTo>
                  <a:lnTo>
                    <a:pt x="484" y="400"/>
                  </a:lnTo>
                  <a:lnTo>
                    <a:pt x="484" y="401"/>
                  </a:lnTo>
                  <a:lnTo>
                    <a:pt x="485" y="400"/>
                  </a:lnTo>
                  <a:lnTo>
                    <a:pt x="485" y="401"/>
                  </a:lnTo>
                  <a:lnTo>
                    <a:pt x="485" y="402"/>
                  </a:lnTo>
                  <a:lnTo>
                    <a:pt x="484" y="402"/>
                  </a:lnTo>
                  <a:lnTo>
                    <a:pt x="484" y="403"/>
                  </a:lnTo>
                  <a:lnTo>
                    <a:pt x="483" y="403"/>
                  </a:lnTo>
                  <a:lnTo>
                    <a:pt x="484" y="403"/>
                  </a:lnTo>
                  <a:lnTo>
                    <a:pt x="484" y="404"/>
                  </a:lnTo>
                  <a:lnTo>
                    <a:pt x="484" y="405"/>
                  </a:lnTo>
                  <a:lnTo>
                    <a:pt x="484" y="406"/>
                  </a:lnTo>
                  <a:lnTo>
                    <a:pt x="484" y="407"/>
                  </a:lnTo>
                  <a:lnTo>
                    <a:pt x="484" y="408"/>
                  </a:lnTo>
                  <a:lnTo>
                    <a:pt x="484" y="409"/>
                  </a:lnTo>
                  <a:lnTo>
                    <a:pt x="485" y="409"/>
                  </a:lnTo>
                  <a:lnTo>
                    <a:pt x="485" y="410"/>
                  </a:lnTo>
                  <a:lnTo>
                    <a:pt x="485" y="412"/>
                  </a:lnTo>
                  <a:lnTo>
                    <a:pt x="484" y="410"/>
                  </a:lnTo>
                  <a:lnTo>
                    <a:pt x="483" y="412"/>
                  </a:lnTo>
                  <a:lnTo>
                    <a:pt x="484" y="412"/>
                  </a:lnTo>
                  <a:lnTo>
                    <a:pt x="483" y="413"/>
                  </a:lnTo>
                  <a:lnTo>
                    <a:pt x="484" y="413"/>
                  </a:lnTo>
                  <a:lnTo>
                    <a:pt x="484" y="412"/>
                  </a:lnTo>
                  <a:lnTo>
                    <a:pt x="485" y="412"/>
                  </a:lnTo>
                  <a:lnTo>
                    <a:pt x="485" y="413"/>
                  </a:lnTo>
                  <a:lnTo>
                    <a:pt x="486" y="413"/>
                  </a:lnTo>
                  <a:lnTo>
                    <a:pt x="486" y="414"/>
                  </a:lnTo>
                  <a:lnTo>
                    <a:pt x="487" y="414"/>
                  </a:lnTo>
                  <a:lnTo>
                    <a:pt x="489" y="415"/>
                  </a:lnTo>
                  <a:lnTo>
                    <a:pt x="490" y="417"/>
                  </a:lnTo>
                  <a:lnTo>
                    <a:pt x="491" y="417"/>
                  </a:lnTo>
                  <a:lnTo>
                    <a:pt x="490" y="416"/>
                  </a:lnTo>
                  <a:lnTo>
                    <a:pt x="490" y="415"/>
                  </a:lnTo>
                  <a:lnTo>
                    <a:pt x="490" y="414"/>
                  </a:lnTo>
                  <a:lnTo>
                    <a:pt x="489" y="413"/>
                  </a:lnTo>
                  <a:lnTo>
                    <a:pt x="488" y="413"/>
                  </a:lnTo>
                  <a:lnTo>
                    <a:pt x="487" y="413"/>
                  </a:lnTo>
                  <a:lnTo>
                    <a:pt x="487" y="412"/>
                  </a:lnTo>
                  <a:lnTo>
                    <a:pt x="488" y="412"/>
                  </a:lnTo>
                  <a:lnTo>
                    <a:pt x="489" y="410"/>
                  </a:lnTo>
                  <a:lnTo>
                    <a:pt x="490" y="410"/>
                  </a:lnTo>
                  <a:lnTo>
                    <a:pt x="491" y="409"/>
                  </a:lnTo>
                  <a:lnTo>
                    <a:pt x="492" y="409"/>
                  </a:lnTo>
                  <a:lnTo>
                    <a:pt x="493" y="410"/>
                  </a:lnTo>
                  <a:lnTo>
                    <a:pt x="494" y="410"/>
                  </a:lnTo>
                  <a:lnTo>
                    <a:pt x="494" y="412"/>
                  </a:lnTo>
                  <a:lnTo>
                    <a:pt x="495" y="413"/>
                  </a:lnTo>
                  <a:lnTo>
                    <a:pt x="495" y="414"/>
                  </a:lnTo>
                  <a:lnTo>
                    <a:pt x="495" y="415"/>
                  </a:lnTo>
                  <a:lnTo>
                    <a:pt x="494" y="415"/>
                  </a:lnTo>
                  <a:lnTo>
                    <a:pt x="494" y="416"/>
                  </a:lnTo>
                  <a:lnTo>
                    <a:pt x="495" y="416"/>
                  </a:lnTo>
                  <a:lnTo>
                    <a:pt x="495" y="417"/>
                  </a:lnTo>
                  <a:lnTo>
                    <a:pt x="494" y="418"/>
                  </a:lnTo>
                  <a:lnTo>
                    <a:pt x="494" y="419"/>
                  </a:lnTo>
                  <a:lnTo>
                    <a:pt x="495" y="419"/>
                  </a:lnTo>
                  <a:lnTo>
                    <a:pt x="496" y="418"/>
                  </a:lnTo>
                  <a:lnTo>
                    <a:pt x="497" y="417"/>
                  </a:lnTo>
                  <a:lnTo>
                    <a:pt x="498" y="417"/>
                  </a:lnTo>
                  <a:lnTo>
                    <a:pt x="498" y="418"/>
                  </a:lnTo>
                  <a:lnTo>
                    <a:pt x="498" y="420"/>
                  </a:lnTo>
                  <a:lnTo>
                    <a:pt x="498" y="421"/>
                  </a:lnTo>
                  <a:lnTo>
                    <a:pt x="497" y="421"/>
                  </a:lnTo>
                  <a:lnTo>
                    <a:pt x="497" y="422"/>
                  </a:lnTo>
                  <a:lnTo>
                    <a:pt x="497" y="423"/>
                  </a:lnTo>
                  <a:lnTo>
                    <a:pt x="496" y="425"/>
                  </a:lnTo>
                  <a:lnTo>
                    <a:pt x="496" y="426"/>
                  </a:lnTo>
                  <a:lnTo>
                    <a:pt x="495" y="427"/>
                  </a:lnTo>
                  <a:lnTo>
                    <a:pt x="494" y="427"/>
                  </a:lnTo>
                  <a:lnTo>
                    <a:pt x="493" y="428"/>
                  </a:lnTo>
                  <a:lnTo>
                    <a:pt x="492" y="428"/>
                  </a:lnTo>
                  <a:lnTo>
                    <a:pt x="491" y="428"/>
                  </a:lnTo>
                  <a:lnTo>
                    <a:pt x="490" y="429"/>
                  </a:lnTo>
                  <a:lnTo>
                    <a:pt x="489" y="430"/>
                  </a:lnTo>
                  <a:lnTo>
                    <a:pt x="489" y="429"/>
                  </a:lnTo>
                  <a:lnTo>
                    <a:pt x="488" y="428"/>
                  </a:lnTo>
                  <a:lnTo>
                    <a:pt x="487" y="428"/>
                  </a:lnTo>
                  <a:lnTo>
                    <a:pt x="487" y="427"/>
                  </a:lnTo>
                  <a:lnTo>
                    <a:pt x="487" y="426"/>
                  </a:lnTo>
                  <a:lnTo>
                    <a:pt x="486" y="426"/>
                  </a:lnTo>
                  <a:lnTo>
                    <a:pt x="486" y="425"/>
                  </a:lnTo>
                  <a:lnTo>
                    <a:pt x="486" y="424"/>
                  </a:lnTo>
                  <a:lnTo>
                    <a:pt x="486" y="423"/>
                  </a:lnTo>
                  <a:lnTo>
                    <a:pt x="485" y="423"/>
                  </a:lnTo>
                  <a:lnTo>
                    <a:pt x="484" y="423"/>
                  </a:lnTo>
                  <a:lnTo>
                    <a:pt x="484" y="422"/>
                  </a:lnTo>
                  <a:lnTo>
                    <a:pt x="483" y="422"/>
                  </a:lnTo>
                  <a:lnTo>
                    <a:pt x="482" y="422"/>
                  </a:lnTo>
                  <a:lnTo>
                    <a:pt x="483" y="423"/>
                  </a:lnTo>
                  <a:lnTo>
                    <a:pt x="485" y="425"/>
                  </a:lnTo>
                  <a:lnTo>
                    <a:pt x="486" y="427"/>
                  </a:lnTo>
                  <a:lnTo>
                    <a:pt x="485" y="427"/>
                  </a:lnTo>
                  <a:lnTo>
                    <a:pt x="486" y="428"/>
                  </a:lnTo>
                  <a:lnTo>
                    <a:pt x="485" y="428"/>
                  </a:lnTo>
                  <a:lnTo>
                    <a:pt x="485" y="429"/>
                  </a:lnTo>
                  <a:lnTo>
                    <a:pt x="486" y="429"/>
                  </a:lnTo>
                  <a:lnTo>
                    <a:pt x="485" y="430"/>
                  </a:lnTo>
                  <a:lnTo>
                    <a:pt x="486" y="431"/>
                  </a:lnTo>
                  <a:lnTo>
                    <a:pt x="486" y="432"/>
                  </a:lnTo>
                  <a:lnTo>
                    <a:pt x="485" y="432"/>
                  </a:lnTo>
                  <a:lnTo>
                    <a:pt x="484" y="432"/>
                  </a:lnTo>
                  <a:lnTo>
                    <a:pt x="484" y="433"/>
                  </a:lnTo>
                  <a:lnTo>
                    <a:pt x="484" y="434"/>
                  </a:lnTo>
                  <a:lnTo>
                    <a:pt x="483" y="434"/>
                  </a:lnTo>
                  <a:lnTo>
                    <a:pt x="483" y="433"/>
                  </a:lnTo>
                  <a:lnTo>
                    <a:pt x="483" y="432"/>
                  </a:lnTo>
                  <a:lnTo>
                    <a:pt x="482" y="432"/>
                  </a:lnTo>
                  <a:lnTo>
                    <a:pt x="483" y="432"/>
                  </a:lnTo>
                  <a:lnTo>
                    <a:pt x="483" y="433"/>
                  </a:lnTo>
                  <a:lnTo>
                    <a:pt x="482" y="433"/>
                  </a:lnTo>
                  <a:lnTo>
                    <a:pt x="481" y="434"/>
                  </a:lnTo>
                  <a:lnTo>
                    <a:pt x="482" y="434"/>
                  </a:lnTo>
                  <a:lnTo>
                    <a:pt x="483" y="434"/>
                  </a:lnTo>
                  <a:lnTo>
                    <a:pt x="483" y="436"/>
                  </a:lnTo>
                  <a:lnTo>
                    <a:pt x="482" y="437"/>
                  </a:lnTo>
                  <a:lnTo>
                    <a:pt x="482" y="438"/>
                  </a:lnTo>
                  <a:lnTo>
                    <a:pt x="482" y="439"/>
                  </a:lnTo>
                  <a:lnTo>
                    <a:pt x="481" y="440"/>
                  </a:lnTo>
                  <a:lnTo>
                    <a:pt x="479" y="441"/>
                  </a:lnTo>
                  <a:lnTo>
                    <a:pt x="479" y="442"/>
                  </a:lnTo>
                  <a:lnTo>
                    <a:pt x="479" y="445"/>
                  </a:lnTo>
                  <a:lnTo>
                    <a:pt x="478" y="446"/>
                  </a:lnTo>
                  <a:lnTo>
                    <a:pt x="477" y="447"/>
                  </a:lnTo>
                  <a:lnTo>
                    <a:pt x="477" y="448"/>
                  </a:lnTo>
                  <a:lnTo>
                    <a:pt x="476" y="448"/>
                  </a:lnTo>
                  <a:lnTo>
                    <a:pt x="476" y="449"/>
                  </a:lnTo>
                  <a:lnTo>
                    <a:pt x="476" y="450"/>
                  </a:lnTo>
                  <a:lnTo>
                    <a:pt x="476" y="451"/>
                  </a:lnTo>
                  <a:lnTo>
                    <a:pt x="475" y="451"/>
                  </a:lnTo>
                  <a:lnTo>
                    <a:pt x="474" y="450"/>
                  </a:lnTo>
                  <a:lnTo>
                    <a:pt x="474" y="449"/>
                  </a:lnTo>
                  <a:lnTo>
                    <a:pt x="474" y="448"/>
                  </a:lnTo>
                  <a:lnTo>
                    <a:pt x="473" y="448"/>
                  </a:lnTo>
                  <a:lnTo>
                    <a:pt x="474" y="447"/>
                  </a:lnTo>
                  <a:lnTo>
                    <a:pt x="474" y="446"/>
                  </a:lnTo>
                  <a:lnTo>
                    <a:pt x="474" y="445"/>
                  </a:lnTo>
                  <a:lnTo>
                    <a:pt x="474" y="444"/>
                  </a:lnTo>
                  <a:lnTo>
                    <a:pt x="475" y="444"/>
                  </a:lnTo>
                  <a:lnTo>
                    <a:pt x="476" y="444"/>
                  </a:lnTo>
                  <a:lnTo>
                    <a:pt x="476" y="443"/>
                  </a:lnTo>
                  <a:lnTo>
                    <a:pt x="475" y="442"/>
                  </a:lnTo>
                  <a:lnTo>
                    <a:pt x="475" y="443"/>
                  </a:lnTo>
                  <a:lnTo>
                    <a:pt x="475" y="444"/>
                  </a:lnTo>
                  <a:lnTo>
                    <a:pt x="474" y="444"/>
                  </a:lnTo>
                  <a:lnTo>
                    <a:pt x="474" y="443"/>
                  </a:lnTo>
                  <a:lnTo>
                    <a:pt x="473" y="443"/>
                  </a:lnTo>
                  <a:lnTo>
                    <a:pt x="472" y="443"/>
                  </a:lnTo>
                  <a:lnTo>
                    <a:pt x="470" y="442"/>
                  </a:lnTo>
                  <a:lnTo>
                    <a:pt x="469" y="442"/>
                  </a:lnTo>
                  <a:lnTo>
                    <a:pt x="468" y="443"/>
                  </a:lnTo>
                  <a:lnTo>
                    <a:pt x="467" y="443"/>
                  </a:lnTo>
                  <a:lnTo>
                    <a:pt x="467" y="442"/>
                  </a:lnTo>
                  <a:lnTo>
                    <a:pt x="466" y="442"/>
                  </a:lnTo>
                  <a:lnTo>
                    <a:pt x="466" y="443"/>
                  </a:lnTo>
                  <a:lnTo>
                    <a:pt x="465" y="443"/>
                  </a:lnTo>
                  <a:lnTo>
                    <a:pt x="464" y="443"/>
                  </a:lnTo>
                  <a:lnTo>
                    <a:pt x="463" y="443"/>
                  </a:lnTo>
                  <a:lnTo>
                    <a:pt x="462" y="444"/>
                  </a:lnTo>
                  <a:lnTo>
                    <a:pt x="462" y="445"/>
                  </a:lnTo>
                  <a:lnTo>
                    <a:pt x="461" y="445"/>
                  </a:lnTo>
                  <a:lnTo>
                    <a:pt x="460" y="446"/>
                  </a:lnTo>
                  <a:lnTo>
                    <a:pt x="459" y="446"/>
                  </a:lnTo>
                  <a:lnTo>
                    <a:pt x="458" y="446"/>
                  </a:lnTo>
                  <a:lnTo>
                    <a:pt x="458" y="445"/>
                  </a:lnTo>
                  <a:lnTo>
                    <a:pt x="457" y="445"/>
                  </a:lnTo>
                  <a:lnTo>
                    <a:pt x="456" y="445"/>
                  </a:lnTo>
                  <a:lnTo>
                    <a:pt x="456" y="444"/>
                  </a:lnTo>
                  <a:lnTo>
                    <a:pt x="457" y="443"/>
                  </a:lnTo>
                  <a:lnTo>
                    <a:pt x="456" y="443"/>
                  </a:lnTo>
                  <a:lnTo>
                    <a:pt x="453" y="444"/>
                  </a:lnTo>
                  <a:lnTo>
                    <a:pt x="453" y="445"/>
                  </a:lnTo>
                  <a:lnTo>
                    <a:pt x="453" y="446"/>
                  </a:lnTo>
                  <a:lnTo>
                    <a:pt x="452" y="447"/>
                  </a:lnTo>
                  <a:lnTo>
                    <a:pt x="453" y="447"/>
                  </a:lnTo>
                  <a:lnTo>
                    <a:pt x="453" y="446"/>
                  </a:lnTo>
                  <a:lnTo>
                    <a:pt x="453" y="447"/>
                  </a:lnTo>
                  <a:lnTo>
                    <a:pt x="452" y="447"/>
                  </a:lnTo>
                  <a:lnTo>
                    <a:pt x="453" y="447"/>
                  </a:lnTo>
                  <a:lnTo>
                    <a:pt x="453" y="448"/>
                  </a:lnTo>
                  <a:lnTo>
                    <a:pt x="453" y="449"/>
                  </a:lnTo>
                  <a:lnTo>
                    <a:pt x="453" y="450"/>
                  </a:lnTo>
                  <a:lnTo>
                    <a:pt x="452" y="450"/>
                  </a:lnTo>
                  <a:lnTo>
                    <a:pt x="452" y="451"/>
                  </a:lnTo>
                  <a:lnTo>
                    <a:pt x="453" y="451"/>
                  </a:lnTo>
                  <a:lnTo>
                    <a:pt x="454" y="450"/>
                  </a:lnTo>
                  <a:lnTo>
                    <a:pt x="456" y="450"/>
                  </a:lnTo>
                  <a:lnTo>
                    <a:pt x="457" y="450"/>
                  </a:lnTo>
                  <a:lnTo>
                    <a:pt x="457" y="451"/>
                  </a:lnTo>
                  <a:lnTo>
                    <a:pt x="456" y="453"/>
                  </a:lnTo>
                  <a:lnTo>
                    <a:pt x="457" y="453"/>
                  </a:lnTo>
                  <a:lnTo>
                    <a:pt x="457" y="452"/>
                  </a:lnTo>
                  <a:lnTo>
                    <a:pt x="457" y="451"/>
                  </a:lnTo>
                  <a:lnTo>
                    <a:pt x="457" y="450"/>
                  </a:lnTo>
                  <a:lnTo>
                    <a:pt x="458" y="450"/>
                  </a:lnTo>
                  <a:lnTo>
                    <a:pt x="458" y="451"/>
                  </a:lnTo>
                  <a:lnTo>
                    <a:pt x="458" y="452"/>
                  </a:lnTo>
                  <a:lnTo>
                    <a:pt x="457" y="453"/>
                  </a:lnTo>
                  <a:lnTo>
                    <a:pt x="457" y="454"/>
                  </a:lnTo>
                  <a:lnTo>
                    <a:pt x="456" y="454"/>
                  </a:lnTo>
                  <a:lnTo>
                    <a:pt x="456" y="455"/>
                  </a:lnTo>
                  <a:lnTo>
                    <a:pt x="457" y="456"/>
                  </a:lnTo>
                  <a:lnTo>
                    <a:pt x="457" y="457"/>
                  </a:lnTo>
                  <a:lnTo>
                    <a:pt x="456" y="456"/>
                  </a:lnTo>
                  <a:lnTo>
                    <a:pt x="456" y="457"/>
                  </a:lnTo>
                  <a:lnTo>
                    <a:pt x="456" y="456"/>
                  </a:lnTo>
                  <a:lnTo>
                    <a:pt x="454" y="456"/>
                  </a:lnTo>
                  <a:lnTo>
                    <a:pt x="454" y="457"/>
                  </a:lnTo>
                  <a:lnTo>
                    <a:pt x="456" y="457"/>
                  </a:lnTo>
                  <a:lnTo>
                    <a:pt x="456" y="458"/>
                  </a:lnTo>
                  <a:lnTo>
                    <a:pt x="456" y="457"/>
                  </a:lnTo>
                  <a:lnTo>
                    <a:pt x="457" y="458"/>
                  </a:lnTo>
                  <a:lnTo>
                    <a:pt x="457" y="459"/>
                  </a:lnTo>
                  <a:lnTo>
                    <a:pt x="457" y="461"/>
                  </a:lnTo>
                  <a:lnTo>
                    <a:pt x="458" y="461"/>
                  </a:lnTo>
                  <a:lnTo>
                    <a:pt x="458" y="462"/>
                  </a:lnTo>
                  <a:lnTo>
                    <a:pt x="458" y="463"/>
                  </a:lnTo>
                  <a:lnTo>
                    <a:pt x="458" y="464"/>
                  </a:lnTo>
                  <a:lnTo>
                    <a:pt x="459" y="463"/>
                  </a:lnTo>
                  <a:lnTo>
                    <a:pt x="459" y="464"/>
                  </a:lnTo>
                  <a:lnTo>
                    <a:pt x="459" y="463"/>
                  </a:lnTo>
                  <a:lnTo>
                    <a:pt x="460" y="463"/>
                  </a:lnTo>
                  <a:lnTo>
                    <a:pt x="460" y="464"/>
                  </a:lnTo>
                  <a:lnTo>
                    <a:pt x="461" y="464"/>
                  </a:lnTo>
                  <a:lnTo>
                    <a:pt x="461" y="465"/>
                  </a:lnTo>
                  <a:lnTo>
                    <a:pt x="462" y="466"/>
                  </a:lnTo>
                  <a:lnTo>
                    <a:pt x="462" y="467"/>
                  </a:lnTo>
                  <a:lnTo>
                    <a:pt x="462" y="468"/>
                  </a:lnTo>
                  <a:lnTo>
                    <a:pt x="461" y="469"/>
                  </a:lnTo>
                  <a:lnTo>
                    <a:pt x="460" y="470"/>
                  </a:lnTo>
                  <a:lnTo>
                    <a:pt x="459" y="470"/>
                  </a:lnTo>
                  <a:lnTo>
                    <a:pt x="458" y="469"/>
                  </a:lnTo>
                  <a:lnTo>
                    <a:pt x="458" y="470"/>
                  </a:lnTo>
                  <a:lnTo>
                    <a:pt x="458" y="471"/>
                  </a:lnTo>
                  <a:lnTo>
                    <a:pt x="458" y="472"/>
                  </a:lnTo>
                  <a:lnTo>
                    <a:pt x="459" y="472"/>
                  </a:lnTo>
                  <a:lnTo>
                    <a:pt x="460" y="471"/>
                  </a:lnTo>
                  <a:lnTo>
                    <a:pt x="460" y="472"/>
                  </a:lnTo>
                  <a:lnTo>
                    <a:pt x="461" y="472"/>
                  </a:lnTo>
                  <a:lnTo>
                    <a:pt x="462" y="472"/>
                  </a:lnTo>
                  <a:lnTo>
                    <a:pt x="463" y="472"/>
                  </a:lnTo>
                  <a:lnTo>
                    <a:pt x="464" y="472"/>
                  </a:lnTo>
                  <a:lnTo>
                    <a:pt x="464" y="471"/>
                  </a:lnTo>
                  <a:lnTo>
                    <a:pt x="463" y="471"/>
                  </a:lnTo>
                  <a:lnTo>
                    <a:pt x="462" y="471"/>
                  </a:lnTo>
                  <a:lnTo>
                    <a:pt x="461" y="471"/>
                  </a:lnTo>
                  <a:lnTo>
                    <a:pt x="460" y="471"/>
                  </a:lnTo>
                  <a:lnTo>
                    <a:pt x="459" y="471"/>
                  </a:lnTo>
                  <a:lnTo>
                    <a:pt x="458" y="470"/>
                  </a:lnTo>
                  <a:lnTo>
                    <a:pt x="459" y="470"/>
                  </a:lnTo>
                  <a:lnTo>
                    <a:pt x="460" y="470"/>
                  </a:lnTo>
                  <a:lnTo>
                    <a:pt x="461" y="469"/>
                  </a:lnTo>
                  <a:lnTo>
                    <a:pt x="462" y="469"/>
                  </a:lnTo>
                  <a:lnTo>
                    <a:pt x="462" y="470"/>
                  </a:lnTo>
                  <a:lnTo>
                    <a:pt x="463" y="470"/>
                  </a:lnTo>
                  <a:lnTo>
                    <a:pt x="464" y="469"/>
                  </a:lnTo>
                  <a:lnTo>
                    <a:pt x="465" y="469"/>
                  </a:lnTo>
                  <a:lnTo>
                    <a:pt x="466" y="469"/>
                  </a:lnTo>
                  <a:lnTo>
                    <a:pt x="466" y="470"/>
                  </a:lnTo>
                  <a:lnTo>
                    <a:pt x="466" y="471"/>
                  </a:lnTo>
                  <a:lnTo>
                    <a:pt x="466" y="472"/>
                  </a:lnTo>
                  <a:lnTo>
                    <a:pt x="465" y="472"/>
                  </a:lnTo>
                  <a:lnTo>
                    <a:pt x="464" y="472"/>
                  </a:lnTo>
                  <a:lnTo>
                    <a:pt x="464" y="473"/>
                  </a:lnTo>
                  <a:lnTo>
                    <a:pt x="464" y="474"/>
                  </a:lnTo>
                  <a:lnTo>
                    <a:pt x="465" y="473"/>
                  </a:lnTo>
                  <a:lnTo>
                    <a:pt x="466" y="473"/>
                  </a:lnTo>
                  <a:lnTo>
                    <a:pt x="466" y="472"/>
                  </a:lnTo>
                  <a:lnTo>
                    <a:pt x="467" y="472"/>
                  </a:lnTo>
                  <a:lnTo>
                    <a:pt x="466" y="473"/>
                  </a:lnTo>
                  <a:lnTo>
                    <a:pt x="466" y="474"/>
                  </a:lnTo>
                  <a:lnTo>
                    <a:pt x="467" y="474"/>
                  </a:lnTo>
                  <a:lnTo>
                    <a:pt x="466" y="473"/>
                  </a:lnTo>
                  <a:lnTo>
                    <a:pt x="467" y="473"/>
                  </a:lnTo>
                  <a:lnTo>
                    <a:pt x="467" y="474"/>
                  </a:lnTo>
                  <a:lnTo>
                    <a:pt x="467" y="475"/>
                  </a:lnTo>
                  <a:lnTo>
                    <a:pt x="468" y="475"/>
                  </a:lnTo>
                  <a:lnTo>
                    <a:pt x="467" y="477"/>
                  </a:lnTo>
                  <a:lnTo>
                    <a:pt x="468" y="477"/>
                  </a:lnTo>
                  <a:lnTo>
                    <a:pt x="467" y="477"/>
                  </a:lnTo>
                  <a:lnTo>
                    <a:pt x="468" y="477"/>
                  </a:lnTo>
                  <a:lnTo>
                    <a:pt x="469" y="478"/>
                  </a:lnTo>
                  <a:lnTo>
                    <a:pt x="469" y="479"/>
                  </a:lnTo>
                  <a:lnTo>
                    <a:pt x="470" y="479"/>
                  </a:lnTo>
                  <a:lnTo>
                    <a:pt x="471" y="478"/>
                  </a:lnTo>
                  <a:lnTo>
                    <a:pt x="471" y="477"/>
                  </a:lnTo>
                  <a:lnTo>
                    <a:pt x="472" y="477"/>
                  </a:lnTo>
                  <a:lnTo>
                    <a:pt x="472" y="476"/>
                  </a:lnTo>
                  <a:lnTo>
                    <a:pt x="473" y="476"/>
                  </a:lnTo>
                  <a:lnTo>
                    <a:pt x="473" y="475"/>
                  </a:lnTo>
                  <a:lnTo>
                    <a:pt x="473" y="474"/>
                  </a:lnTo>
                  <a:lnTo>
                    <a:pt x="473" y="473"/>
                  </a:lnTo>
                  <a:lnTo>
                    <a:pt x="473" y="472"/>
                  </a:lnTo>
                  <a:lnTo>
                    <a:pt x="472" y="472"/>
                  </a:lnTo>
                  <a:lnTo>
                    <a:pt x="473" y="472"/>
                  </a:lnTo>
                  <a:lnTo>
                    <a:pt x="473" y="471"/>
                  </a:lnTo>
                  <a:lnTo>
                    <a:pt x="474" y="471"/>
                  </a:lnTo>
                  <a:lnTo>
                    <a:pt x="474" y="470"/>
                  </a:lnTo>
                  <a:lnTo>
                    <a:pt x="475" y="469"/>
                  </a:lnTo>
                  <a:lnTo>
                    <a:pt x="474" y="469"/>
                  </a:lnTo>
                  <a:lnTo>
                    <a:pt x="475" y="469"/>
                  </a:lnTo>
                  <a:lnTo>
                    <a:pt x="475" y="468"/>
                  </a:lnTo>
                  <a:lnTo>
                    <a:pt x="475" y="467"/>
                  </a:lnTo>
                  <a:lnTo>
                    <a:pt x="475" y="466"/>
                  </a:lnTo>
                  <a:lnTo>
                    <a:pt x="475" y="465"/>
                  </a:lnTo>
                  <a:lnTo>
                    <a:pt x="475" y="464"/>
                  </a:lnTo>
                  <a:lnTo>
                    <a:pt x="476" y="464"/>
                  </a:lnTo>
                  <a:lnTo>
                    <a:pt x="476" y="462"/>
                  </a:lnTo>
                  <a:lnTo>
                    <a:pt x="475" y="462"/>
                  </a:lnTo>
                  <a:lnTo>
                    <a:pt x="476" y="461"/>
                  </a:lnTo>
                  <a:lnTo>
                    <a:pt x="475" y="461"/>
                  </a:lnTo>
                  <a:lnTo>
                    <a:pt x="474" y="459"/>
                  </a:lnTo>
                  <a:lnTo>
                    <a:pt x="473" y="458"/>
                  </a:lnTo>
                  <a:lnTo>
                    <a:pt x="472" y="458"/>
                  </a:lnTo>
                  <a:lnTo>
                    <a:pt x="471" y="458"/>
                  </a:lnTo>
                  <a:lnTo>
                    <a:pt x="470" y="457"/>
                  </a:lnTo>
                  <a:lnTo>
                    <a:pt x="471" y="457"/>
                  </a:lnTo>
                  <a:lnTo>
                    <a:pt x="471" y="456"/>
                  </a:lnTo>
                  <a:lnTo>
                    <a:pt x="472" y="456"/>
                  </a:lnTo>
                  <a:lnTo>
                    <a:pt x="473" y="455"/>
                  </a:lnTo>
                  <a:lnTo>
                    <a:pt x="473" y="454"/>
                  </a:lnTo>
                  <a:lnTo>
                    <a:pt x="474" y="454"/>
                  </a:lnTo>
                  <a:lnTo>
                    <a:pt x="475" y="455"/>
                  </a:lnTo>
                  <a:lnTo>
                    <a:pt x="476" y="456"/>
                  </a:lnTo>
                  <a:lnTo>
                    <a:pt x="477" y="456"/>
                  </a:lnTo>
                  <a:lnTo>
                    <a:pt x="478" y="456"/>
                  </a:lnTo>
                  <a:lnTo>
                    <a:pt x="479" y="457"/>
                  </a:lnTo>
                  <a:lnTo>
                    <a:pt x="479" y="458"/>
                  </a:lnTo>
                  <a:lnTo>
                    <a:pt x="481" y="458"/>
                  </a:lnTo>
                  <a:lnTo>
                    <a:pt x="482" y="458"/>
                  </a:lnTo>
                  <a:lnTo>
                    <a:pt x="483" y="458"/>
                  </a:lnTo>
                  <a:lnTo>
                    <a:pt x="484" y="457"/>
                  </a:lnTo>
                  <a:lnTo>
                    <a:pt x="485" y="457"/>
                  </a:lnTo>
                  <a:lnTo>
                    <a:pt x="486" y="457"/>
                  </a:lnTo>
                  <a:lnTo>
                    <a:pt x="487" y="457"/>
                  </a:lnTo>
                  <a:lnTo>
                    <a:pt x="488" y="457"/>
                  </a:lnTo>
                  <a:lnTo>
                    <a:pt x="489" y="457"/>
                  </a:lnTo>
                  <a:lnTo>
                    <a:pt x="490" y="457"/>
                  </a:lnTo>
                  <a:lnTo>
                    <a:pt x="490" y="458"/>
                  </a:lnTo>
                  <a:lnTo>
                    <a:pt x="490" y="459"/>
                  </a:lnTo>
                  <a:lnTo>
                    <a:pt x="490" y="461"/>
                  </a:lnTo>
                  <a:lnTo>
                    <a:pt x="490" y="462"/>
                  </a:lnTo>
                  <a:lnTo>
                    <a:pt x="490" y="463"/>
                  </a:lnTo>
                  <a:lnTo>
                    <a:pt x="489" y="464"/>
                  </a:lnTo>
                  <a:lnTo>
                    <a:pt x="489" y="465"/>
                  </a:lnTo>
                  <a:lnTo>
                    <a:pt x="488" y="466"/>
                  </a:lnTo>
                  <a:lnTo>
                    <a:pt x="488" y="467"/>
                  </a:lnTo>
                  <a:lnTo>
                    <a:pt x="487" y="468"/>
                  </a:lnTo>
                  <a:lnTo>
                    <a:pt x="487" y="469"/>
                  </a:lnTo>
                  <a:lnTo>
                    <a:pt x="487" y="470"/>
                  </a:lnTo>
                  <a:lnTo>
                    <a:pt x="486" y="470"/>
                  </a:lnTo>
                  <a:lnTo>
                    <a:pt x="486" y="471"/>
                  </a:lnTo>
                  <a:lnTo>
                    <a:pt x="486" y="472"/>
                  </a:lnTo>
                  <a:lnTo>
                    <a:pt x="485" y="473"/>
                  </a:lnTo>
                  <a:lnTo>
                    <a:pt x="484" y="474"/>
                  </a:lnTo>
                  <a:lnTo>
                    <a:pt x="484" y="475"/>
                  </a:lnTo>
                  <a:lnTo>
                    <a:pt x="484" y="476"/>
                  </a:lnTo>
                  <a:lnTo>
                    <a:pt x="484" y="477"/>
                  </a:lnTo>
                  <a:lnTo>
                    <a:pt x="484" y="478"/>
                  </a:lnTo>
                  <a:lnTo>
                    <a:pt x="483" y="478"/>
                  </a:lnTo>
                  <a:lnTo>
                    <a:pt x="483" y="480"/>
                  </a:lnTo>
                  <a:lnTo>
                    <a:pt x="484" y="480"/>
                  </a:lnTo>
                  <a:lnTo>
                    <a:pt x="483" y="482"/>
                  </a:lnTo>
                  <a:lnTo>
                    <a:pt x="484" y="482"/>
                  </a:lnTo>
                  <a:lnTo>
                    <a:pt x="484" y="483"/>
                  </a:lnTo>
                  <a:lnTo>
                    <a:pt x="484" y="484"/>
                  </a:lnTo>
                  <a:lnTo>
                    <a:pt x="484" y="486"/>
                  </a:lnTo>
                  <a:lnTo>
                    <a:pt x="484" y="488"/>
                  </a:lnTo>
                  <a:lnTo>
                    <a:pt x="484" y="489"/>
                  </a:lnTo>
                  <a:lnTo>
                    <a:pt x="485" y="490"/>
                  </a:lnTo>
                  <a:lnTo>
                    <a:pt x="485" y="491"/>
                  </a:lnTo>
                  <a:lnTo>
                    <a:pt x="485" y="495"/>
                  </a:lnTo>
                  <a:lnTo>
                    <a:pt x="485" y="496"/>
                  </a:lnTo>
                  <a:lnTo>
                    <a:pt x="485" y="497"/>
                  </a:lnTo>
                  <a:lnTo>
                    <a:pt x="485" y="498"/>
                  </a:lnTo>
                  <a:lnTo>
                    <a:pt x="485" y="499"/>
                  </a:lnTo>
                  <a:lnTo>
                    <a:pt x="485" y="500"/>
                  </a:lnTo>
                  <a:lnTo>
                    <a:pt x="485" y="501"/>
                  </a:lnTo>
                  <a:lnTo>
                    <a:pt x="485" y="502"/>
                  </a:lnTo>
                  <a:lnTo>
                    <a:pt x="485" y="503"/>
                  </a:lnTo>
                  <a:lnTo>
                    <a:pt x="485" y="505"/>
                  </a:lnTo>
                  <a:lnTo>
                    <a:pt x="485" y="506"/>
                  </a:lnTo>
                  <a:lnTo>
                    <a:pt x="485" y="507"/>
                  </a:lnTo>
                  <a:lnTo>
                    <a:pt x="485" y="508"/>
                  </a:lnTo>
                  <a:lnTo>
                    <a:pt x="485" y="509"/>
                  </a:lnTo>
                  <a:lnTo>
                    <a:pt x="485" y="511"/>
                  </a:lnTo>
                  <a:lnTo>
                    <a:pt x="484" y="509"/>
                  </a:lnTo>
                  <a:lnTo>
                    <a:pt x="483" y="511"/>
                  </a:lnTo>
                  <a:lnTo>
                    <a:pt x="482" y="511"/>
                  </a:lnTo>
                  <a:lnTo>
                    <a:pt x="482" y="509"/>
                  </a:lnTo>
                  <a:lnTo>
                    <a:pt x="482" y="508"/>
                  </a:lnTo>
                  <a:lnTo>
                    <a:pt x="481" y="509"/>
                  </a:lnTo>
                  <a:lnTo>
                    <a:pt x="479" y="511"/>
                  </a:lnTo>
                  <a:lnTo>
                    <a:pt x="479" y="512"/>
                  </a:lnTo>
                  <a:lnTo>
                    <a:pt x="481" y="512"/>
                  </a:lnTo>
                  <a:lnTo>
                    <a:pt x="482" y="512"/>
                  </a:lnTo>
                  <a:lnTo>
                    <a:pt x="483" y="512"/>
                  </a:lnTo>
                  <a:lnTo>
                    <a:pt x="484" y="512"/>
                  </a:lnTo>
                  <a:lnTo>
                    <a:pt x="484" y="511"/>
                  </a:lnTo>
                  <a:lnTo>
                    <a:pt x="485" y="511"/>
                  </a:lnTo>
                  <a:lnTo>
                    <a:pt x="486" y="512"/>
                  </a:lnTo>
                  <a:lnTo>
                    <a:pt x="486" y="513"/>
                  </a:lnTo>
                  <a:lnTo>
                    <a:pt x="486" y="514"/>
                  </a:lnTo>
                  <a:lnTo>
                    <a:pt x="486" y="515"/>
                  </a:lnTo>
                  <a:lnTo>
                    <a:pt x="486" y="516"/>
                  </a:lnTo>
                  <a:lnTo>
                    <a:pt x="485" y="517"/>
                  </a:lnTo>
                  <a:lnTo>
                    <a:pt x="485" y="516"/>
                  </a:lnTo>
                  <a:lnTo>
                    <a:pt x="485" y="517"/>
                  </a:lnTo>
                  <a:lnTo>
                    <a:pt x="486" y="517"/>
                  </a:lnTo>
                  <a:lnTo>
                    <a:pt x="486" y="518"/>
                  </a:lnTo>
                  <a:lnTo>
                    <a:pt x="486" y="519"/>
                  </a:lnTo>
                  <a:lnTo>
                    <a:pt x="486" y="521"/>
                  </a:lnTo>
                  <a:lnTo>
                    <a:pt x="486" y="522"/>
                  </a:lnTo>
                  <a:lnTo>
                    <a:pt x="486" y="521"/>
                  </a:lnTo>
                  <a:lnTo>
                    <a:pt x="487" y="521"/>
                  </a:lnTo>
                  <a:lnTo>
                    <a:pt x="487" y="523"/>
                  </a:lnTo>
                  <a:lnTo>
                    <a:pt x="488" y="523"/>
                  </a:lnTo>
                  <a:lnTo>
                    <a:pt x="488" y="524"/>
                  </a:lnTo>
                  <a:lnTo>
                    <a:pt x="489" y="524"/>
                  </a:lnTo>
                  <a:lnTo>
                    <a:pt x="489" y="525"/>
                  </a:lnTo>
                  <a:lnTo>
                    <a:pt x="490" y="526"/>
                  </a:lnTo>
                  <a:lnTo>
                    <a:pt x="489" y="527"/>
                  </a:lnTo>
                  <a:lnTo>
                    <a:pt x="489" y="528"/>
                  </a:lnTo>
                  <a:lnTo>
                    <a:pt x="490" y="528"/>
                  </a:lnTo>
                  <a:lnTo>
                    <a:pt x="490" y="529"/>
                  </a:lnTo>
                  <a:lnTo>
                    <a:pt x="490" y="530"/>
                  </a:lnTo>
                  <a:lnTo>
                    <a:pt x="490" y="531"/>
                  </a:lnTo>
                  <a:lnTo>
                    <a:pt x="489" y="531"/>
                  </a:lnTo>
                  <a:lnTo>
                    <a:pt x="489" y="533"/>
                  </a:lnTo>
                  <a:lnTo>
                    <a:pt x="489" y="534"/>
                  </a:lnTo>
                  <a:lnTo>
                    <a:pt x="489" y="536"/>
                  </a:lnTo>
                  <a:lnTo>
                    <a:pt x="488" y="537"/>
                  </a:lnTo>
                  <a:lnTo>
                    <a:pt x="488" y="538"/>
                  </a:lnTo>
                  <a:lnTo>
                    <a:pt x="486" y="539"/>
                  </a:lnTo>
                  <a:lnTo>
                    <a:pt x="483" y="542"/>
                  </a:lnTo>
                  <a:lnTo>
                    <a:pt x="482" y="544"/>
                  </a:lnTo>
                  <a:lnTo>
                    <a:pt x="482" y="545"/>
                  </a:lnTo>
                  <a:lnTo>
                    <a:pt x="482" y="546"/>
                  </a:lnTo>
                  <a:lnTo>
                    <a:pt x="481" y="546"/>
                  </a:lnTo>
                  <a:lnTo>
                    <a:pt x="481" y="547"/>
                  </a:lnTo>
                  <a:lnTo>
                    <a:pt x="481" y="548"/>
                  </a:lnTo>
                  <a:lnTo>
                    <a:pt x="481" y="552"/>
                  </a:lnTo>
                  <a:lnTo>
                    <a:pt x="479" y="553"/>
                  </a:lnTo>
                  <a:lnTo>
                    <a:pt x="479" y="554"/>
                  </a:lnTo>
                  <a:lnTo>
                    <a:pt x="478" y="556"/>
                  </a:lnTo>
                  <a:lnTo>
                    <a:pt x="478" y="557"/>
                  </a:lnTo>
                  <a:lnTo>
                    <a:pt x="477" y="556"/>
                  </a:lnTo>
                  <a:lnTo>
                    <a:pt x="476" y="556"/>
                  </a:lnTo>
                  <a:lnTo>
                    <a:pt x="476" y="557"/>
                  </a:lnTo>
                  <a:lnTo>
                    <a:pt x="475" y="557"/>
                  </a:lnTo>
                  <a:lnTo>
                    <a:pt x="474" y="557"/>
                  </a:lnTo>
                  <a:lnTo>
                    <a:pt x="473" y="557"/>
                  </a:lnTo>
                  <a:lnTo>
                    <a:pt x="472" y="557"/>
                  </a:lnTo>
                  <a:lnTo>
                    <a:pt x="472" y="558"/>
                  </a:lnTo>
                  <a:lnTo>
                    <a:pt x="471" y="558"/>
                  </a:lnTo>
                  <a:lnTo>
                    <a:pt x="470" y="558"/>
                  </a:lnTo>
                  <a:lnTo>
                    <a:pt x="469" y="558"/>
                  </a:lnTo>
                  <a:lnTo>
                    <a:pt x="468" y="558"/>
                  </a:lnTo>
                  <a:lnTo>
                    <a:pt x="467" y="557"/>
                  </a:lnTo>
                  <a:lnTo>
                    <a:pt x="466" y="556"/>
                  </a:lnTo>
                  <a:lnTo>
                    <a:pt x="466" y="555"/>
                  </a:lnTo>
                  <a:lnTo>
                    <a:pt x="465" y="555"/>
                  </a:lnTo>
                  <a:lnTo>
                    <a:pt x="464" y="555"/>
                  </a:lnTo>
                  <a:lnTo>
                    <a:pt x="464" y="556"/>
                  </a:lnTo>
                  <a:lnTo>
                    <a:pt x="463" y="554"/>
                  </a:lnTo>
                  <a:lnTo>
                    <a:pt x="463" y="553"/>
                  </a:lnTo>
                  <a:lnTo>
                    <a:pt x="463" y="552"/>
                  </a:lnTo>
                  <a:lnTo>
                    <a:pt x="463" y="551"/>
                  </a:lnTo>
                  <a:lnTo>
                    <a:pt x="462" y="550"/>
                  </a:lnTo>
                  <a:lnTo>
                    <a:pt x="461" y="550"/>
                  </a:lnTo>
                  <a:lnTo>
                    <a:pt x="460" y="550"/>
                  </a:lnTo>
                  <a:lnTo>
                    <a:pt x="460" y="549"/>
                  </a:lnTo>
                  <a:lnTo>
                    <a:pt x="459" y="549"/>
                  </a:lnTo>
                  <a:lnTo>
                    <a:pt x="458" y="549"/>
                  </a:lnTo>
                  <a:lnTo>
                    <a:pt x="458" y="548"/>
                  </a:lnTo>
                  <a:lnTo>
                    <a:pt x="457" y="548"/>
                  </a:lnTo>
                  <a:lnTo>
                    <a:pt x="456" y="548"/>
                  </a:lnTo>
                  <a:lnTo>
                    <a:pt x="454" y="548"/>
                  </a:lnTo>
                  <a:lnTo>
                    <a:pt x="454" y="549"/>
                  </a:lnTo>
                  <a:lnTo>
                    <a:pt x="453" y="549"/>
                  </a:lnTo>
                  <a:lnTo>
                    <a:pt x="452" y="549"/>
                  </a:lnTo>
                  <a:lnTo>
                    <a:pt x="451" y="549"/>
                  </a:lnTo>
                  <a:lnTo>
                    <a:pt x="450" y="549"/>
                  </a:lnTo>
                  <a:lnTo>
                    <a:pt x="449" y="549"/>
                  </a:lnTo>
                  <a:lnTo>
                    <a:pt x="449" y="548"/>
                  </a:lnTo>
                  <a:lnTo>
                    <a:pt x="448" y="548"/>
                  </a:lnTo>
                  <a:lnTo>
                    <a:pt x="447" y="548"/>
                  </a:lnTo>
                  <a:lnTo>
                    <a:pt x="446" y="548"/>
                  </a:lnTo>
                  <a:lnTo>
                    <a:pt x="445" y="548"/>
                  </a:lnTo>
                  <a:lnTo>
                    <a:pt x="444" y="548"/>
                  </a:lnTo>
                  <a:lnTo>
                    <a:pt x="444" y="549"/>
                  </a:lnTo>
                  <a:lnTo>
                    <a:pt x="443" y="549"/>
                  </a:lnTo>
                  <a:lnTo>
                    <a:pt x="442" y="549"/>
                  </a:lnTo>
                  <a:lnTo>
                    <a:pt x="441" y="549"/>
                  </a:lnTo>
                  <a:lnTo>
                    <a:pt x="441" y="550"/>
                  </a:lnTo>
                  <a:lnTo>
                    <a:pt x="441" y="551"/>
                  </a:lnTo>
                  <a:lnTo>
                    <a:pt x="440" y="551"/>
                  </a:lnTo>
                  <a:lnTo>
                    <a:pt x="439" y="551"/>
                  </a:lnTo>
                  <a:lnTo>
                    <a:pt x="438" y="551"/>
                  </a:lnTo>
                  <a:lnTo>
                    <a:pt x="437" y="551"/>
                  </a:lnTo>
                  <a:lnTo>
                    <a:pt x="436" y="551"/>
                  </a:lnTo>
                  <a:lnTo>
                    <a:pt x="436" y="550"/>
                  </a:lnTo>
                  <a:lnTo>
                    <a:pt x="435" y="550"/>
                  </a:lnTo>
                  <a:lnTo>
                    <a:pt x="434" y="551"/>
                  </a:lnTo>
                  <a:lnTo>
                    <a:pt x="433" y="551"/>
                  </a:lnTo>
                  <a:lnTo>
                    <a:pt x="433" y="552"/>
                  </a:lnTo>
                  <a:lnTo>
                    <a:pt x="432" y="552"/>
                  </a:lnTo>
                  <a:lnTo>
                    <a:pt x="431" y="552"/>
                  </a:lnTo>
                  <a:lnTo>
                    <a:pt x="429" y="552"/>
                  </a:lnTo>
                  <a:lnTo>
                    <a:pt x="429" y="553"/>
                  </a:lnTo>
                  <a:lnTo>
                    <a:pt x="428" y="553"/>
                  </a:lnTo>
                  <a:lnTo>
                    <a:pt x="428" y="552"/>
                  </a:lnTo>
                  <a:lnTo>
                    <a:pt x="427" y="552"/>
                  </a:lnTo>
                  <a:lnTo>
                    <a:pt x="427" y="553"/>
                  </a:lnTo>
                  <a:lnTo>
                    <a:pt x="426" y="553"/>
                  </a:lnTo>
                  <a:lnTo>
                    <a:pt x="425" y="553"/>
                  </a:lnTo>
                  <a:lnTo>
                    <a:pt x="424" y="553"/>
                  </a:lnTo>
                  <a:lnTo>
                    <a:pt x="423" y="553"/>
                  </a:lnTo>
                  <a:lnTo>
                    <a:pt x="423" y="554"/>
                  </a:lnTo>
                  <a:lnTo>
                    <a:pt x="422" y="554"/>
                  </a:lnTo>
                  <a:lnTo>
                    <a:pt x="422" y="555"/>
                  </a:lnTo>
                  <a:lnTo>
                    <a:pt x="421" y="555"/>
                  </a:lnTo>
                  <a:lnTo>
                    <a:pt x="421" y="556"/>
                  </a:lnTo>
                  <a:lnTo>
                    <a:pt x="420" y="556"/>
                  </a:lnTo>
                  <a:lnTo>
                    <a:pt x="419" y="556"/>
                  </a:lnTo>
                  <a:lnTo>
                    <a:pt x="419" y="555"/>
                  </a:lnTo>
                  <a:lnTo>
                    <a:pt x="418" y="555"/>
                  </a:lnTo>
                  <a:lnTo>
                    <a:pt x="418" y="554"/>
                  </a:lnTo>
                  <a:lnTo>
                    <a:pt x="418" y="553"/>
                  </a:lnTo>
                  <a:lnTo>
                    <a:pt x="417" y="553"/>
                  </a:lnTo>
                  <a:lnTo>
                    <a:pt x="417" y="552"/>
                  </a:lnTo>
                  <a:lnTo>
                    <a:pt x="416" y="552"/>
                  </a:lnTo>
                  <a:lnTo>
                    <a:pt x="415" y="552"/>
                  </a:lnTo>
                  <a:lnTo>
                    <a:pt x="415" y="551"/>
                  </a:lnTo>
                  <a:lnTo>
                    <a:pt x="414" y="551"/>
                  </a:lnTo>
                  <a:lnTo>
                    <a:pt x="414" y="550"/>
                  </a:lnTo>
                  <a:lnTo>
                    <a:pt x="413" y="550"/>
                  </a:lnTo>
                  <a:lnTo>
                    <a:pt x="412" y="550"/>
                  </a:lnTo>
                  <a:lnTo>
                    <a:pt x="412" y="549"/>
                  </a:lnTo>
                  <a:lnTo>
                    <a:pt x="411" y="549"/>
                  </a:lnTo>
                  <a:lnTo>
                    <a:pt x="410" y="549"/>
                  </a:lnTo>
                  <a:lnTo>
                    <a:pt x="409" y="549"/>
                  </a:lnTo>
                  <a:lnTo>
                    <a:pt x="409" y="550"/>
                  </a:lnTo>
                  <a:lnTo>
                    <a:pt x="408" y="550"/>
                  </a:lnTo>
                  <a:lnTo>
                    <a:pt x="407" y="549"/>
                  </a:lnTo>
                  <a:lnTo>
                    <a:pt x="407" y="548"/>
                  </a:lnTo>
                  <a:lnTo>
                    <a:pt x="406" y="547"/>
                  </a:lnTo>
                  <a:lnTo>
                    <a:pt x="404" y="547"/>
                  </a:lnTo>
                  <a:lnTo>
                    <a:pt x="404" y="546"/>
                  </a:lnTo>
                  <a:lnTo>
                    <a:pt x="403" y="546"/>
                  </a:lnTo>
                  <a:lnTo>
                    <a:pt x="402" y="546"/>
                  </a:lnTo>
                  <a:lnTo>
                    <a:pt x="401" y="546"/>
                  </a:lnTo>
                  <a:lnTo>
                    <a:pt x="400" y="546"/>
                  </a:lnTo>
                  <a:lnTo>
                    <a:pt x="399" y="546"/>
                  </a:lnTo>
                  <a:lnTo>
                    <a:pt x="399" y="547"/>
                  </a:lnTo>
                  <a:lnTo>
                    <a:pt x="399" y="548"/>
                  </a:lnTo>
                  <a:lnTo>
                    <a:pt x="400" y="548"/>
                  </a:lnTo>
                  <a:lnTo>
                    <a:pt x="400" y="549"/>
                  </a:lnTo>
                  <a:lnTo>
                    <a:pt x="401" y="550"/>
                  </a:lnTo>
                  <a:lnTo>
                    <a:pt x="400" y="550"/>
                  </a:lnTo>
                  <a:lnTo>
                    <a:pt x="400" y="551"/>
                  </a:lnTo>
                  <a:lnTo>
                    <a:pt x="400" y="552"/>
                  </a:lnTo>
                  <a:lnTo>
                    <a:pt x="399" y="552"/>
                  </a:lnTo>
                  <a:lnTo>
                    <a:pt x="398" y="552"/>
                  </a:lnTo>
                  <a:lnTo>
                    <a:pt x="397" y="552"/>
                  </a:lnTo>
                  <a:lnTo>
                    <a:pt x="396" y="553"/>
                  </a:lnTo>
                  <a:lnTo>
                    <a:pt x="394" y="553"/>
                  </a:lnTo>
                  <a:lnTo>
                    <a:pt x="393" y="554"/>
                  </a:lnTo>
                  <a:lnTo>
                    <a:pt x="390" y="555"/>
                  </a:lnTo>
                  <a:lnTo>
                    <a:pt x="389" y="555"/>
                  </a:lnTo>
                  <a:lnTo>
                    <a:pt x="388" y="555"/>
                  </a:lnTo>
                  <a:lnTo>
                    <a:pt x="387" y="556"/>
                  </a:lnTo>
                  <a:lnTo>
                    <a:pt x="386" y="556"/>
                  </a:lnTo>
                  <a:lnTo>
                    <a:pt x="386" y="557"/>
                  </a:lnTo>
                  <a:lnTo>
                    <a:pt x="385" y="557"/>
                  </a:lnTo>
                  <a:lnTo>
                    <a:pt x="384" y="557"/>
                  </a:lnTo>
                  <a:lnTo>
                    <a:pt x="383" y="557"/>
                  </a:lnTo>
                  <a:lnTo>
                    <a:pt x="382" y="557"/>
                  </a:lnTo>
                  <a:lnTo>
                    <a:pt x="382" y="558"/>
                  </a:lnTo>
                  <a:lnTo>
                    <a:pt x="382" y="559"/>
                  </a:lnTo>
                  <a:lnTo>
                    <a:pt x="382" y="561"/>
                  </a:lnTo>
                  <a:lnTo>
                    <a:pt x="382" y="562"/>
                  </a:lnTo>
                  <a:lnTo>
                    <a:pt x="381" y="562"/>
                  </a:lnTo>
                  <a:lnTo>
                    <a:pt x="381" y="563"/>
                  </a:lnTo>
                  <a:lnTo>
                    <a:pt x="379" y="563"/>
                  </a:lnTo>
                  <a:lnTo>
                    <a:pt x="378" y="563"/>
                  </a:lnTo>
                  <a:lnTo>
                    <a:pt x="378" y="564"/>
                  </a:lnTo>
                  <a:lnTo>
                    <a:pt x="377" y="564"/>
                  </a:lnTo>
                  <a:lnTo>
                    <a:pt x="377" y="565"/>
                  </a:lnTo>
                  <a:lnTo>
                    <a:pt x="377" y="566"/>
                  </a:lnTo>
                  <a:lnTo>
                    <a:pt x="376" y="567"/>
                  </a:lnTo>
                  <a:lnTo>
                    <a:pt x="376" y="568"/>
                  </a:lnTo>
                  <a:lnTo>
                    <a:pt x="375" y="568"/>
                  </a:lnTo>
                  <a:lnTo>
                    <a:pt x="374" y="568"/>
                  </a:lnTo>
                  <a:lnTo>
                    <a:pt x="374" y="569"/>
                  </a:lnTo>
                  <a:lnTo>
                    <a:pt x="373" y="569"/>
                  </a:lnTo>
                  <a:lnTo>
                    <a:pt x="373" y="570"/>
                  </a:lnTo>
                  <a:lnTo>
                    <a:pt x="372" y="570"/>
                  </a:lnTo>
                  <a:lnTo>
                    <a:pt x="371" y="570"/>
                  </a:lnTo>
                  <a:lnTo>
                    <a:pt x="370" y="570"/>
                  </a:lnTo>
                  <a:lnTo>
                    <a:pt x="370" y="571"/>
                  </a:lnTo>
                  <a:lnTo>
                    <a:pt x="369" y="571"/>
                  </a:lnTo>
                  <a:lnTo>
                    <a:pt x="368" y="572"/>
                  </a:lnTo>
                  <a:lnTo>
                    <a:pt x="367" y="572"/>
                  </a:lnTo>
                  <a:lnTo>
                    <a:pt x="367" y="573"/>
                  </a:lnTo>
                  <a:lnTo>
                    <a:pt x="367" y="574"/>
                  </a:lnTo>
                  <a:lnTo>
                    <a:pt x="368" y="574"/>
                  </a:lnTo>
                  <a:lnTo>
                    <a:pt x="368" y="575"/>
                  </a:lnTo>
                  <a:lnTo>
                    <a:pt x="368" y="576"/>
                  </a:lnTo>
                  <a:lnTo>
                    <a:pt x="367" y="576"/>
                  </a:lnTo>
                  <a:lnTo>
                    <a:pt x="367" y="577"/>
                  </a:lnTo>
                  <a:lnTo>
                    <a:pt x="366" y="577"/>
                  </a:lnTo>
                  <a:lnTo>
                    <a:pt x="366" y="578"/>
                  </a:lnTo>
                  <a:lnTo>
                    <a:pt x="365" y="578"/>
                  </a:lnTo>
                  <a:lnTo>
                    <a:pt x="364" y="579"/>
                  </a:lnTo>
                  <a:lnTo>
                    <a:pt x="364" y="580"/>
                  </a:lnTo>
                  <a:lnTo>
                    <a:pt x="363" y="581"/>
                  </a:lnTo>
                  <a:lnTo>
                    <a:pt x="362" y="582"/>
                  </a:lnTo>
                  <a:lnTo>
                    <a:pt x="361" y="582"/>
                  </a:lnTo>
                  <a:lnTo>
                    <a:pt x="361" y="583"/>
                  </a:lnTo>
                  <a:lnTo>
                    <a:pt x="360" y="583"/>
                  </a:lnTo>
                  <a:lnTo>
                    <a:pt x="360" y="584"/>
                  </a:lnTo>
                  <a:lnTo>
                    <a:pt x="359" y="584"/>
                  </a:lnTo>
                  <a:lnTo>
                    <a:pt x="359" y="586"/>
                  </a:lnTo>
                  <a:lnTo>
                    <a:pt x="358" y="586"/>
                  </a:lnTo>
                  <a:lnTo>
                    <a:pt x="357" y="586"/>
                  </a:lnTo>
                  <a:lnTo>
                    <a:pt x="357" y="587"/>
                  </a:lnTo>
                  <a:lnTo>
                    <a:pt x="356" y="587"/>
                  </a:lnTo>
                  <a:lnTo>
                    <a:pt x="356" y="588"/>
                  </a:lnTo>
                  <a:lnTo>
                    <a:pt x="356" y="589"/>
                  </a:lnTo>
                  <a:lnTo>
                    <a:pt x="354" y="589"/>
                  </a:lnTo>
                  <a:lnTo>
                    <a:pt x="354" y="590"/>
                  </a:lnTo>
                  <a:lnTo>
                    <a:pt x="353" y="590"/>
                  </a:lnTo>
                  <a:lnTo>
                    <a:pt x="353" y="589"/>
                  </a:lnTo>
                  <a:lnTo>
                    <a:pt x="352" y="589"/>
                  </a:lnTo>
                  <a:lnTo>
                    <a:pt x="352" y="590"/>
                  </a:lnTo>
                  <a:lnTo>
                    <a:pt x="351" y="590"/>
                  </a:lnTo>
                  <a:lnTo>
                    <a:pt x="351" y="589"/>
                  </a:lnTo>
                  <a:lnTo>
                    <a:pt x="350" y="589"/>
                  </a:lnTo>
                  <a:lnTo>
                    <a:pt x="349" y="589"/>
                  </a:lnTo>
                  <a:lnTo>
                    <a:pt x="348" y="589"/>
                  </a:lnTo>
                  <a:lnTo>
                    <a:pt x="347" y="589"/>
                  </a:lnTo>
                  <a:lnTo>
                    <a:pt x="345" y="588"/>
                  </a:lnTo>
                  <a:lnTo>
                    <a:pt x="344" y="587"/>
                  </a:lnTo>
                  <a:lnTo>
                    <a:pt x="344" y="588"/>
                  </a:lnTo>
                  <a:lnTo>
                    <a:pt x="343" y="587"/>
                  </a:lnTo>
                  <a:lnTo>
                    <a:pt x="341" y="586"/>
                  </a:lnTo>
                  <a:lnTo>
                    <a:pt x="340" y="586"/>
                  </a:lnTo>
                  <a:lnTo>
                    <a:pt x="339" y="586"/>
                  </a:lnTo>
                  <a:lnTo>
                    <a:pt x="339" y="587"/>
                  </a:lnTo>
                  <a:lnTo>
                    <a:pt x="339" y="586"/>
                  </a:lnTo>
                  <a:lnTo>
                    <a:pt x="338" y="586"/>
                  </a:lnTo>
                  <a:lnTo>
                    <a:pt x="337" y="586"/>
                  </a:lnTo>
                  <a:lnTo>
                    <a:pt x="336" y="586"/>
                  </a:lnTo>
                  <a:lnTo>
                    <a:pt x="335" y="587"/>
                  </a:lnTo>
                  <a:lnTo>
                    <a:pt x="334" y="587"/>
                  </a:lnTo>
                  <a:lnTo>
                    <a:pt x="334" y="588"/>
                  </a:lnTo>
                  <a:lnTo>
                    <a:pt x="333" y="589"/>
                  </a:lnTo>
                  <a:lnTo>
                    <a:pt x="332" y="589"/>
                  </a:lnTo>
                  <a:lnTo>
                    <a:pt x="332" y="590"/>
                  </a:lnTo>
                  <a:lnTo>
                    <a:pt x="331" y="590"/>
                  </a:lnTo>
                  <a:lnTo>
                    <a:pt x="329" y="590"/>
                  </a:lnTo>
                  <a:lnTo>
                    <a:pt x="328" y="590"/>
                  </a:lnTo>
                  <a:lnTo>
                    <a:pt x="328" y="591"/>
                  </a:lnTo>
                  <a:lnTo>
                    <a:pt x="328" y="592"/>
                  </a:lnTo>
                  <a:lnTo>
                    <a:pt x="327" y="592"/>
                  </a:lnTo>
                  <a:lnTo>
                    <a:pt x="326" y="593"/>
                  </a:lnTo>
                  <a:lnTo>
                    <a:pt x="325" y="593"/>
                  </a:lnTo>
                  <a:lnTo>
                    <a:pt x="325" y="594"/>
                  </a:lnTo>
                  <a:lnTo>
                    <a:pt x="324" y="594"/>
                  </a:lnTo>
                  <a:lnTo>
                    <a:pt x="323" y="594"/>
                  </a:lnTo>
                  <a:lnTo>
                    <a:pt x="322" y="594"/>
                  </a:lnTo>
                  <a:lnTo>
                    <a:pt x="321" y="594"/>
                  </a:lnTo>
                  <a:lnTo>
                    <a:pt x="321" y="595"/>
                  </a:lnTo>
                  <a:lnTo>
                    <a:pt x="320" y="595"/>
                  </a:lnTo>
                  <a:lnTo>
                    <a:pt x="320" y="596"/>
                  </a:lnTo>
                  <a:lnTo>
                    <a:pt x="320" y="597"/>
                  </a:lnTo>
                  <a:lnTo>
                    <a:pt x="319" y="597"/>
                  </a:lnTo>
                  <a:lnTo>
                    <a:pt x="318" y="597"/>
                  </a:lnTo>
                  <a:lnTo>
                    <a:pt x="318" y="598"/>
                  </a:lnTo>
                  <a:lnTo>
                    <a:pt x="317" y="598"/>
                  </a:lnTo>
                  <a:lnTo>
                    <a:pt x="317" y="599"/>
                  </a:lnTo>
                  <a:lnTo>
                    <a:pt x="316" y="599"/>
                  </a:lnTo>
                  <a:lnTo>
                    <a:pt x="315" y="599"/>
                  </a:lnTo>
                  <a:lnTo>
                    <a:pt x="315" y="598"/>
                  </a:lnTo>
                  <a:lnTo>
                    <a:pt x="314" y="598"/>
                  </a:lnTo>
                  <a:lnTo>
                    <a:pt x="314" y="599"/>
                  </a:lnTo>
                  <a:lnTo>
                    <a:pt x="313" y="599"/>
                  </a:lnTo>
                  <a:lnTo>
                    <a:pt x="312" y="599"/>
                  </a:lnTo>
                  <a:lnTo>
                    <a:pt x="312" y="598"/>
                  </a:lnTo>
                  <a:lnTo>
                    <a:pt x="311" y="598"/>
                  </a:lnTo>
                  <a:lnTo>
                    <a:pt x="311" y="599"/>
                  </a:lnTo>
                  <a:lnTo>
                    <a:pt x="310" y="599"/>
                  </a:lnTo>
                  <a:lnTo>
                    <a:pt x="310" y="600"/>
                  </a:lnTo>
                  <a:lnTo>
                    <a:pt x="309" y="600"/>
                  </a:lnTo>
                  <a:lnTo>
                    <a:pt x="308" y="600"/>
                  </a:lnTo>
                  <a:lnTo>
                    <a:pt x="308" y="599"/>
                  </a:lnTo>
                  <a:lnTo>
                    <a:pt x="307" y="599"/>
                  </a:lnTo>
                  <a:lnTo>
                    <a:pt x="306" y="599"/>
                  </a:lnTo>
                  <a:lnTo>
                    <a:pt x="304" y="599"/>
                  </a:lnTo>
                  <a:lnTo>
                    <a:pt x="304" y="600"/>
                  </a:lnTo>
                  <a:lnTo>
                    <a:pt x="303" y="600"/>
                  </a:lnTo>
                  <a:lnTo>
                    <a:pt x="303" y="601"/>
                  </a:lnTo>
                  <a:lnTo>
                    <a:pt x="302" y="601"/>
                  </a:lnTo>
                  <a:lnTo>
                    <a:pt x="302" y="602"/>
                  </a:lnTo>
                  <a:lnTo>
                    <a:pt x="301" y="602"/>
                  </a:lnTo>
                  <a:lnTo>
                    <a:pt x="300" y="602"/>
                  </a:lnTo>
                  <a:lnTo>
                    <a:pt x="299" y="603"/>
                  </a:lnTo>
                  <a:lnTo>
                    <a:pt x="298" y="603"/>
                  </a:lnTo>
                  <a:lnTo>
                    <a:pt x="297" y="603"/>
                  </a:lnTo>
                  <a:lnTo>
                    <a:pt x="296" y="602"/>
                  </a:lnTo>
                  <a:lnTo>
                    <a:pt x="295" y="603"/>
                  </a:lnTo>
                  <a:lnTo>
                    <a:pt x="294" y="603"/>
                  </a:lnTo>
                  <a:lnTo>
                    <a:pt x="293" y="603"/>
                  </a:lnTo>
                  <a:lnTo>
                    <a:pt x="293" y="604"/>
                  </a:lnTo>
                  <a:lnTo>
                    <a:pt x="292" y="604"/>
                  </a:lnTo>
                  <a:lnTo>
                    <a:pt x="291" y="604"/>
                  </a:lnTo>
                  <a:lnTo>
                    <a:pt x="291" y="605"/>
                  </a:lnTo>
                  <a:lnTo>
                    <a:pt x="290" y="606"/>
                  </a:lnTo>
                  <a:lnTo>
                    <a:pt x="289" y="606"/>
                  </a:lnTo>
                  <a:lnTo>
                    <a:pt x="288" y="606"/>
                  </a:lnTo>
                  <a:lnTo>
                    <a:pt x="288" y="607"/>
                  </a:lnTo>
                  <a:lnTo>
                    <a:pt x="288" y="608"/>
                  </a:lnTo>
                  <a:lnTo>
                    <a:pt x="287" y="608"/>
                  </a:lnTo>
                  <a:lnTo>
                    <a:pt x="286" y="608"/>
                  </a:lnTo>
                  <a:lnTo>
                    <a:pt x="285" y="608"/>
                  </a:lnTo>
                  <a:lnTo>
                    <a:pt x="285" y="609"/>
                  </a:lnTo>
                  <a:lnTo>
                    <a:pt x="284" y="609"/>
                  </a:lnTo>
                  <a:lnTo>
                    <a:pt x="284" y="611"/>
                  </a:lnTo>
                  <a:lnTo>
                    <a:pt x="284" y="612"/>
                  </a:lnTo>
                  <a:lnTo>
                    <a:pt x="284" y="613"/>
                  </a:lnTo>
                  <a:lnTo>
                    <a:pt x="283" y="613"/>
                  </a:lnTo>
                  <a:lnTo>
                    <a:pt x="283" y="614"/>
                  </a:lnTo>
                  <a:lnTo>
                    <a:pt x="283" y="615"/>
                  </a:lnTo>
                  <a:lnTo>
                    <a:pt x="282" y="615"/>
                  </a:lnTo>
                  <a:lnTo>
                    <a:pt x="282" y="616"/>
                  </a:lnTo>
                  <a:lnTo>
                    <a:pt x="282" y="617"/>
                  </a:lnTo>
                  <a:lnTo>
                    <a:pt x="281" y="617"/>
                  </a:lnTo>
                  <a:lnTo>
                    <a:pt x="279" y="617"/>
                  </a:lnTo>
                  <a:lnTo>
                    <a:pt x="279" y="618"/>
                  </a:lnTo>
                  <a:lnTo>
                    <a:pt x="279" y="619"/>
                  </a:lnTo>
                  <a:lnTo>
                    <a:pt x="278" y="618"/>
                  </a:lnTo>
                  <a:lnTo>
                    <a:pt x="278" y="619"/>
                  </a:lnTo>
                  <a:lnTo>
                    <a:pt x="277" y="619"/>
                  </a:lnTo>
                  <a:lnTo>
                    <a:pt x="277" y="620"/>
                  </a:lnTo>
                  <a:lnTo>
                    <a:pt x="276" y="621"/>
                  </a:lnTo>
                  <a:lnTo>
                    <a:pt x="275" y="621"/>
                  </a:lnTo>
                  <a:lnTo>
                    <a:pt x="274" y="621"/>
                  </a:lnTo>
                  <a:lnTo>
                    <a:pt x="273" y="621"/>
                  </a:lnTo>
                  <a:lnTo>
                    <a:pt x="273" y="620"/>
                  </a:lnTo>
                  <a:lnTo>
                    <a:pt x="272" y="620"/>
                  </a:lnTo>
                  <a:lnTo>
                    <a:pt x="271" y="620"/>
                  </a:lnTo>
                  <a:lnTo>
                    <a:pt x="271" y="621"/>
                  </a:lnTo>
                  <a:lnTo>
                    <a:pt x="270" y="621"/>
                  </a:lnTo>
                  <a:lnTo>
                    <a:pt x="269" y="621"/>
                  </a:lnTo>
                  <a:lnTo>
                    <a:pt x="268" y="621"/>
                  </a:lnTo>
                  <a:lnTo>
                    <a:pt x="267" y="621"/>
                  </a:lnTo>
                  <a:lnTo>
                    <a:pt x="266" y="621"/>
                  </a:lnTo>
                  <a:lnTo>
                    <a:pt x="266" y="622"/>
                  </a:lnTo>
                  <a:lnTo>
                    <a:pt x="265" y="623"/>
                  </a:lnTo>
                  <a:lnTo>
                    <a:pt x="265" y="622"/>
                  </a:lnTo>
                  <a:lnTo>
                    <a:pt x="264" y="623"/>
                  </a:lnTo>
                  <a:lnTo>
                    <a:pt x="263" y="623"/>
                  </a:lnTo>
                  <a:lnTo>
                    <a:pt x="262" y="623"/>
                  </a:lnTo>
                  <a:lnTo>
                    <a:pt x="261" y="624"/>
                  </a:lnTo>
                  <a:lnTo>
                    <a:pt x="261" y="625"/>
                  </a:lnTo>
                  <a:lnTo>
                    <a:pt x="261" y="626"/>
                  </a:lnTo>
                  <a:lnTo>
                    <a:pt x="261" y="627"/>
                  </a:lnTo>
                  <a:lnTo>
                    <a:pt x="260" y="627"/>
                  </a:lnTo>
                  <a:lnTo>
                    <a:pt x="259" y="627"/>
                  </a:lnTo>
                  <a:lnTo>
                    <a:pt x="258" y="627"/>
                  </a:lnTo>
                  <a:lnTo>
                    <a:pt x="258" y="628"/>
                  </a:lnTo>
                  <a:lnTo>
                    <a:pt x="257" y="628"/>
                  </a:lnTo>
                  <a:lnTo>
                    <a:pt x="256" y="628"/>
                  </a:lnTo>
                  <a:lnTo>
                    <a:pt x="256" y="629"/>
                  </a:lnTo>
                  <a:lnTo>
                    <a:pt x="254" y="629"/>
                  </a:lnTo>
                  <a:lnTo>
                    <a:pt x="254" y="628"/>
                  </a:lnTo>
                  <a:lnTo>
                    <a:pt x="254" y="629"/>
                  </a:lnTo>
                  <a:lnTo>
                    <a:pt x="253" y="629"/>
                  </a:lnTo>
                  <a:lnTo>
                    <a:pt x="252" y="629"/>
                  </a:lnTo>
                  <a:lnTo>
                    <a:pt x="252" y="630"/>
                  </a:lnTo>
                  <a:lnTo>
                    <a:pt x="251" y="630"/>
                  </a:lnTo>
                  <a:lnTo>
                    <a:pt x="250" y="630"/>
                  </a:lnTo>
                  <a:lnTo>
                    <a:pt x="250" y="629"/>
                  </a:lnTo>
                  <a:lnTo>
                    <a:pt x="249" y="629"/>
                  </a:lnTo>
                  <a:lnTo>
                    <a:pt x="249" y="630"/>
                  </a:lnTo>
                  <a:lnTo>
                    <a:pt x="248" y="630"/>
                  </a:lnTo>
                  <a:lnTo>
                    <a:pt x="247" y="630"/>
                  </a:lnTo>
                  <a:lnTo>
                    <a:pt x="247" y="631"/>
                  </a:lnTo>
                  <a:lnTo>
                    <a:pt x="247" y="632"/>
                  </a:lnTo>
                  <a:lnTo>
                    <a:pt x="246" y="632"/>
                  </a:lnTo>
                  <a:lnTo>
                    <a:pt x="246" y="633"/>
                  </a:lnTo>
                  <a:lnTo>
                    <a:pt x="245" y="633"/>
                  </a:lnTo>
                  <a:lnTo>
                    <a:pt x="244" y="633"/>
                  </a:lnTo>
                  <a:lnTo>
                    <a:pt x="244" y="634"/>
                  </a:lnTo>
                  <a:lnTo>
                    <a:pt x="243" y="634"/>
                  </a:lnTo>
                  <a:lnTo>
                    <a:pt x="242" y="634"/>
                  </a:lnTo>
                  <a:lnTo>
                    <a:pt x="241" y="634"/>
                  </a:lnTo>
                  <a:lnTo>
                    <a:pt x="241" y="636"/>
                  </a:lnTo>
                  <a:lnTo>
                    <a:pt x="241" y="637"/>
                  </a:lnTo>
                  <a:lnTo>
                    <a:pt x="240" y="637"/>
                  </a:lnTo>
                  <a:lnTo>
                    <a:pt x="239" y="637"/>
                  </a:lnTo>
                  <a:lnTo>
                    <a:pt x="239" y="638"/>
                  </a:lnTo>
                  <a:lnTo>
                    <a:pt x="238" y="638"/>
                  </a:lnTo>
                  <a:lnTo>
                    <a:pt x="238" y="639"/>
                  </a:lnTo>
                  <a:lnTo>
                    <a:pt x="237" y="639"/>
                  </a:lnTo>
                  <a:lnTo>
                    <a:pt x="236" y="639"/>
                  </a:lnTo>
                  <a:lnTo>
                    <a:pt x="235" y="639"/>
                  </a:lnTo>
                  <a:lnTo>
                    <a:pt x="234" y="639"/>
                  </a:lnTo>
                  <a:lnTo>
                    <a:pt x="234" y="640"/>
                  </a:lnTo>
                  <a:lnTo>
                    <a:pt x="234" y="641"/>
                  </a:lnTo>
                  <a:lnTo>
                    <a:pt x="233" y="641"/>
                  </a:lnTo>
                  <a:lnTo>
                    <a:pt x="232" y="641"/>
                  </a:lnTo>
                  <a:lnTo>
                    <a:pt x="231" y="641"/>
                  </a:lnTo>
                  <a:lnTo>
                    <a:pt x="229" y="641"/>
                  </a:lnTo>
                  <a:lnTo>
                    <a:pt x="229" y="640"/>
                  </a:lnTo>
                  <a:lnTo>
                    <a:pt x="228" y="639"/>
                  </a:lnTo>
                  <a:lnTo>
                    <a:pt x="227" y="639"/>
                  </a:lnTo>
                  <a:lnTo>
                    <a:pt x="226" y="639"/>
                  </a:lnTo>
                  <a:lnTo>
                    <a:pt x="226" y="638"/>
                  </a:lnTo>
                  <a:lnTo>
                    <a:pt x="225" y="638"/>
                  </a:lnTo>
                  <a:lnTo>
                    <a:pt x="225" y="637"/>
                  </a:lnTo>
                  <a:lnTo>
                    <a:pt x="224" y="637"/>
                  </a:lnTo>
                  <a:lnTo>
                    <a:pt x="223" y="637"/>
                  </a:lnTo>
                  <a:lnTo>
                    <a:pt x="222" y="637"/>
                  </a:lnTo>
                  <a:lnTo>
                    <a:pt x="221" y="638"/>
                  </a:lnTo>
                  <a:lnTo>
                    <a:pt x="220" y="639"/>
                  </a:lnTo>
                  <a:lnTo>
                    <a:pt x="219" y="639"/>
                  </a:lnTo>
                  <a:lnTo>
                    <a:pt x="218" y="639"/>
                  </a:lnTo>
                  <a:lnTo>
                    <a:pt x="218" y="640"/>
                  </a:lnTo>
                  <a:lnTo>
                    <a:pt x="217" y="640"/>
                  </a:lnTo>
                  <a:lnTo>
                    <a:pt x="216" y="640"/>
                  </a:lnTo>
                  <a:lnTo>
                    <a:pt x="216" y="641"/>
                  </a:lnTo>
                  <a:lnTo>
                    <a:pt x="215" y="641"/>
                  </a:lnTo>
                  <a:lnTo>
                    <a:pt x="214" y="641"/>
                  </a:lnTo>
                  <a:lnTo>
                    <a:pt x="214" y="642"/>
                  </a:lnTo>
                  <a:lnTo>
                    <a:pt x="213" y="642"/>
                  </a:lnTo>
                  <a:lnTo>
                    <a:pt x="212" y="642"/>
                  </a:lnTo>
                  <a:lnTo>
                    <a:pt x="212" y="643"/>
                  </a:lnTo>
                  <a:lnTo>
                    <a:pt x="212" y="644"/>
                  </a:lnTo>
                  <a:lnTo>
                    <a:pt x="212" y="645"/>
                  </a:lnTo>
                  <a:lnTo>
                    <a:pt x="212" y="646"/>
                  </a:lnTo>
                  <a:lnTo>
                    <a:pt x="211" y="646"/>
                  </a:lnTo>
                  <a:lnTo>
                    <a:pt x="210" y="647"/>
                  </a:lnTo>
                  <a:lnTo>
                    <a:pt x="209" y="647"/>
                  </a:lnTo>
                  <a:lnTo>
                    <a:pt x="208" y="648"/>
                  </a:lnTo>
                  <a:lnTo>
                    <a:pt x="207" y="648"/>
                  </a:lnTo>
                  <a:lnTo>
                    <a:pt x="207" y="649"/>
                  </a:lnTo>
                  <a:lnTo>
                    <a:pt x="206" y="649"/>
                  </a:lnTo>
                  <a:lnTo>
                    <a:pt x="206" y="650"/>
                  </a:lnTo>
                  <a:lnTo>
                    <a:pt x="204" y="650"/>
                  </a:lnTo>
                  <a:lnTo>
                    <a:pt x="203" y="651"/>
                  </a:lnTo>
                  <a:lnTo>
                    <a:pt x="202" y="651"/>
                  </a:lnTo>
                  <a:lnTo>
                    <a:pt x="201" y="651"/>
                  </a:lnTo>
                  <a:lnTo>
                    <a:pt x="200" y="651"/>
                  </a:lnTo>
                  <a:lnTo>
                    <a:pt x="199" y="651"/>
                  </a:lnTo>
                  <a:lnTo>
                    <a:pt x="198" y="651"/>
                  </a:lnTo>
                  <a:lnTo>
                    <a:pt x="198" y="650"/>
                  </a:lnTo>
                  <a:lnTo>
                    <a:pt x="197" y="650"/>
                  </a:lnTo>
                  <a:lnTo>
                    <a:pt x="196" y="650"/>
                  </a:lnTo>
                  <a:lnTo>
                    <a:pt x="196" y="651"/>
                  </a:lnTo>
                  <a:lnTo>
                    <a:pt x="195" y="651"/>
                  </a:lnTo>
                  <a:lnTo>
                    <a:pt x="194" y="651"/>
                  </a:lnTo>
                  <a:lnTo>
                    <a:pt x="193" y="651"/>
                  </a:lnTo>
                  <a:lnTo>
                    <a:pt x="193" y="652"/>
                  </a:lnTo>
                  <a:lnTo>
                    <a:pt x="192" y="652"/>
                  </a:lnTo>
                  <a:lnTo>
                    <a:pt x="191" y="652"/>
                  </a:lnTo>
                  <a:lnTo>
                    <a:pt x="191" y="653"/>
                  </a:lnTo>
                  <a:lnTo>
                    <a:pt x="190" y="653"/>
                  </a:lnTo>
                  <a:lnTo>
                    <a:pt x="190" y="654"/>
                  </a:lnTo>
                  <a:lnTo>
                    <a:pt x="189" y="654"/>
                  </a:lnTo>
                  <a:lnTo>
                    <a:pt x="188" y="654"/>
                  </a:lnTo>
                  <a:lnTo>
                    <a:pt x="188" y="655"/>
                  </a:lnTo>
                  <a:lnTo>
                    <a:pt x="187" y="655"/>
                  </a:lnTo>
                  <a:lnTo>
                    <a:pt x="187" y="656"/>
                  </a:lnTo>
                  <a:lnTo>
                    <a:pt x="186" y="656"/>
                  </a:lnTo>
                  <a:lnTo>
                    <a:pt x="185" y="656"/>
                  </a:lnTo>
                  <a:lnTo>
                    <a:pt x="185" y="657"/>
                  </a:lnTo>
                  <a:lnTo>
                    <a:pt x="184" y="657"/>
                  </a:lnTo>
                  <a:lnTo>
                    <a:pt x="183" y="657"/>
                  </a:lnTo>
                  <a:lnTo>
                    <a:pt x="182" y="658"/>
                  </a:lnTo>
                  <a:lnTo>
                    <a:pt x="181" y="658"/>
                  </a:lnTo>
                  <a:lnTo>
                    <a:pt x="181" y="659"/>
                  </a:lnTo>
                  <a:lnTo>
                    <a:pt x="179" y="659"/>
                  </a:lnTo>
                  <a:lnTo>
                    <a:pt x="178" y="659"/>
                  </a:lnTo>
                  <a:lnTo>
                    <a:pt x="178" y="661"/>
                  </a:lnTo>
                  <a:lnTo>
                    <a:pt x="177" y="661"/>
                  </a:lnTo>
                  <a:lnTo>
                    <a:pt x="176" y="661"/>
                  </a:lnTo>
                  <a:lnTo>
                    <a:pt x="175" y="661"/>
                  </a:lnTo>
                  <a:lnTo>
                    <a:pt x="174" y="661"/>
                  </a:lnTo>
                  <a:lnTo>
                    <a:pt x="174" y="662"/>
                  </a:lnTo>
                  <a:lnTo>
                    <a:pt x="173" y="662"/>
                  </a:lnTo>
                  <a:lnTo>
                    <a:pt x="172" y="662"/>
                  </a:lnTo>
                  <a:lnTo>
                    <a:pt x="172" y="663"/>
                  </a:lnTo>
                  <a:lnTo>
                    <a:pt x="171" y="663"/>
                  </a:lnTo>
                  <a:lnTo>
                    <a:pt x="171" y="664"/>
                  </a:lnTo>
                  <a:lnTo>
                    <a:pt x="170" y="664"/>
                  </a:lnTo>
                  <a:lnTo>
                    <a:pt x="170" y="665"/>
                  </a:lnTo>
                  <a:lnTo>
                    <a:pt x="169" y="665"/>
                  </a:lnTo>
                  <a:lnTo>
                    <a:pt x="169" y="666"/>
                  </a:lnTo>
                  <a:lnTo>
                    <a:pt x="168" y="666"/>
                  </a:lnTo>
                  <a:lnTo>
                    <a:pt x="167" y="667"/>
                  </a:lnTo>
                  <a:lnTo>
                    <a:pt x="166" y="668"/>
                  </a:lnTo>
                  <a:lnTo>
                    <a:pt x="165" y="668"/>
                  </a:lnTo>
                  <a:lnTo>
                    <a:pt x="165" y="669"/>
                  </a:lnTo>
                  <a:lnTo>
                    <a:pt x="164" y="669"/>
                  </a:lnTo>
                  <a:lnTo>
                    <a:pt x="163" y="669"/>
                  </a:lnTo>
                  <a:lnTo>
                    <a:pt x="162" y="670"/>
                  </a:lnTo>
                  <a:lnTo>
                    <a:pt x="161" y="670"/>
                  </a:lnTo>
                  <a:lnTo>
                    <a:pt x="160" y="670"/>
                  </a:lnTo>
                  <a:lnTo>
                    <a:pt x="160" y="669"/>
                  </a:lnTo>
                  <a:lnTo>
                    <a:pt x="159" y="669"/>
                  </a:lnTo>
                  <a:lnTo>
                    <a:pt x="159" y="668"/>
                  </a:lnTo>
                  <a:lnTo>
                    <a:pt x="158" y="668"/>
                  </a:lnTo>
                  <a:lnTo>
                    <a:pt x="157" y="668"/>
                  </a:lnTo>
                  <a:lnTo>
                    <a:pt x="156" y="669"/>
                  </a:lnTo>
                  <a:lnTo>
                    <a:pt x="154" y="669"/>
                  </a:lnTo>
                  <a:lnTo>
                    <a:pt x="154" y="670"/>
                  </a:lnTo>
                  <a:lnTo>
                    <a:pt x="153" y="670"/>
                  </a:lnTo>
                  <a:lnTo>
                    <a:pt x="153" y="671"/>
                  </a:lnTo>
                  <a:lnTo>
                    <a:pt x="152" y="671"/>
                  </a:lnTo>
                  <a:lnTo>
                    <a:pt x="151" y="671"/>
                  </a:lnTo>
                  <a:lnTo>
                    <a:pt x="150" y="671"/>
                  </a:lnTo>
                  <a:lnTo>
                    <a:pt x="150" y="672"/>
                  </a:lnTo>
                  <a:lnTo>
                    <a:pt x="149" y="672"/>
                  </a:lnTo>
                  <a:lnTo>
                    <a:pt x="148" y="672"/>
                  </a:lnTo>
                  <a:lnTo>
                    <a:pt x="148" y="673"/>
                  </a:lnTo>
                  <a:lnTo>
                    <a:pt x="147" y="673"/>
                  </a:lnTo>
                  <a:lnTo>
                    <a:pt x="146" y="674"/>
                  </a:lnTo>
                  <a:lnTo>
                    <a:pt x="145" y="675"/>
                  </a:lnTo>
                  <a:lnTo>
                    <a:pt x="145" y="676"/>
                  </a:lnTo>
                  <a:lnTo>
                    <a:pt x="144" y="676"/>
                  </a:lnTo>
                  <a:lnTo>
                    <a:pt x="144" y="677"/>
                  </a:lnTo>
                  <a:lnTo>
                    <a:pt x="143" y="677"/>
                  </a:lnTo>
                  <a:lnTo>
                    <a:pt x="142" y="676"/>
                  </a:lnTo>
                  <a:lnTo>
                    <a:pt x="141" y="676"/>
                  </a:lnTo>
                  <a:lnTo>
                    <a:pt x="140" y="676"/>
                  </a:lnTo>
                  <a:lnTo>
                    <a:pt x="139" y="676"/>
                  </a:lnTo>
                  <a:lnTo>
                    <a:pt x="139" y="675"/>
                  </a:lnTo>
                  <a:lnTo>
                    <a:pt x="138" y="675"/>
                  </a:lnTo>
                  <a:lnTo>
                    <a:pt x="138" y="674"/>
                  </a:lnTo>
                  <a:lnTo>
                    <a:pt x="137" y="674"/>
                  </a:lnTo>
                  <a:lnTo>
                    <a:pt x="136" y="674"/>
                  </a:lnTo>
                  <a:lnTo>
                    <a:pt x="136" y="673"/>
                  </a:lnTo>
                  <a:lnTo>
                    <a:pt x="135" y="673"/>
                  </a:lnTo>
                  <a:lnTo>
                    <a:pt x="135" y="672"/>
                  </a:lnTo>
                  <a:lnTo>
                    <a:pt x="135" y="673"/>
                  </a:lnTo>
                  <a:lnTo>
                    <a:pt x="135" y="674"/>
                  </a:lnTo>
                  <a:lnTo>
                    <a:pt x="134" y="674"/>
                  </a:lnTo>
                  <a:lnTo>
                    <a:pt x="133" y="674"/>
                  </a:lnTo>
                  <a:lnTo>
                    <a:pt x="132" y="674"/>
                  </a:lnTo>
                  <a:lnTo>
                    <a:pt x="132" y="675"/>
                  </a:lnTo>
                  <a:lnTo>
                    <a:pt x="131" y="675"/>
                  </a:lnTo>
                  <a:lnTo>
                    <a:pt x="129" y="675"/>
                  </a:lnTo>
                  <a:lnTo>
                    <a:pt x="128" y="675"/>
                  </a:lnTo>
                  <a:lnTo>
                    <a:pt x="127" y="675"/>
                  </a:lnTo>
                  <a:lnTo>
                    <a:pt x="127" y="676"/>
                  </a:lnTo>
                  <a:lnTo>
                    <a:pt x="126" y="676"/>
                  </a:lnTo>
                  <a:lnTo>
                    <a:pt x="125" y="676"/>
                  </a:lnTo>
                  <a:lnTo>
                    <a:pt x="125" y="677"/>
                  </a:lnTo>
                  <a:lnTo>
                    <a:pt x="124" y="678"/>
                  </a:lnTo>
                  <a:lnTo>
                    <a:pt x="123" y="678"/>
                  </a:lnTo>
                  <a:lnTo>
                    <a:pt x="122" y="678"/>
                  </a:lnTo>
                  <a:lnTo>
                    <a:pt x="121" y="678"/>
                  </a:lnTo>
                  <a:lnTo>
                    <a:pt x="121" y="677"/>
                  </a:lnTo>
                  <a:lnTo>
                    <a:pt x="120" y="677"/>
                  </a:lnTo>
                  <a:lnTo>
                    <a:pt x="120" y="676"/>
                  </a:lnTo>
                  <a:lnTo>
                    <a:pt x="119" y="676"/>
                  </a:lnTo>
                  <a:lnTo>
                    <a:pt x="118" y="676"/>
                  </a:lnTo>
                  <a:lnTo>
                    <a:pt x="117" y="676"/>
                  </a:lnTo>
                  <a:lnTo>
                    <a:pt x="116" y="676"/>
                  </a:lnTo>
                  <a:lnTo>
                    <a:pt x="115" y="675"/>
                  </a:lnTo>
                  <a:lnTo>
                    <a:pt x="114" y="675"/>
                  </a:lnTo>
                  <a:lnTo>
                    <a:pt x="114" y="676"/>
                  </a:lnTo>
                  <a:lnTo>
                    <a:pt x="113" y="676"/>
                  </a:lnTo>
                  <a:lnTo>
                    <a:pt x="112" y="676"/>
                  </a:lnTo>
                  <a:lnTo>
                    <a:pt x="111" y="676"/>
                  </a:lnTo>
                  <a:lnTo>
                    <a:pt x="111" y="677"/>
                  </a:lnTo>
                  <a:lnTo>
                    <a:pt x="110" y="677"/>
                  </a:lnTo>
                  <a:lnTo>
                    <a:pt x="110" y="678"/>
                  </a:lnTo>
                  <a:lnTo>
                    <a:pt x="109" y="678"/>
                  </a:lnTo>
                  <a:lnTo>
                    <a:pt x="108" y="677"/>
                  </a:lnTo>
                  <a:lnTo>
                    <a:pt x="107" y="677"/>
                  </a:lnTo>
                  <a:lnTo>
                    <a:pt x="106" y="677"/>
                  </a:lnTo>
                  <a:lnTo>
                    <a:pt x="106" y="676"/>
                  </a:lnTo>
                  <a:lnTo>
                    <a:pt x="104" y="676"/>
                  </a:lnTo>
                  <a:lnTo>
                    <a:pt x="104" y="675"/>
                  </a:lnTo>
                  <a:lnTo>
                    <a:pt x="103" y="675"/>
                  </a:lnTo>
                  <a:lnTo>
                    <a:pt x="102" y="675"/>
                  </a:lnTo>
                  <a:lnTo>
                    <a:pt x="102" y="674"/>
                  </a:lnTo>
                  <a:lnTo>
                    <a:pt x="102" y="673"/>
                  </a:lnTo>
                  <a:lnTo>
                    <a:pt x="101" y="673"/>
                  </a:lnTo>
                  <a:lnTo>
                    <a:pt x="100" y="673"/>
                  </a:lnTo>
                  <a:lnTo>
                    <a:pt x="99" y="673"/>
                  </a:lnTo>
                  <a:lnTo>
                    <a:pt x="98" y="673"/>
                  </a:lnTo>
                  <a:lnTo>
                    <a:pt x="98" y="672"/>
                  </a:lnTo>
                  <a:lnTo>
                    <a:pt x="98" y="673"/>
                  </a:lnTo>
                  <a:lnTo>
                    <a:pt x="98" y="672"/>
                  </a:lnTo>
                  <a:lnTo>
                    <a:pt x="97" y="672"/>
                  </a:lnTo>
                  <a:lnTo>
                    <a:pt x="96" y="672"/>
                  </a:lnTo>
                  <a:lnTo>
                    <a:pt x="95" y="672"/>
                  </a:lnTo>
                  <a:lnTo>
                    <a:pt x="94" y="672"/>
                  </a:lnTo>
                  <a:lnTo>
                    <a:pt x="93" y="671"/>
                  </a:lnTo>
                  <a:lnTo>
                    <a:pt x="92" y="670"/>
                  </a:lnTo>
                  <a:lnTo>
                    <a:pt x="92" y="671"/>
                  </a:lnTo>
                  <a:lnTo>
                    <a:pt x="91" y="671"/>
                  </a:lnTo>
                  <a:lnTo>
                    <a:pt x="90" y="671"/>
                  </a:lnTo>
                  <a:lnTo>
                    <a:pt x="88" y="671"/>
                  </a:lnTo>
                  <a:lnTo>
                    <a:pt x="88" y="672"/>
                  </a:lnTo>
                  <a:lnTo>
                    <a:pt x="87" y="672"/>
                  </a:lnTo>
                  <a:lnTo>
                    <a:pt x="86" y="672"/>
                  </a:lnTo>
                  <a:lnTo>
                    <a:pt x="85" y="672"/>
                  </a:lnTo>
                  <a:lnTo>
                    <a:pt x="85" y="671"/>
                  </a:lnTo>
                  <a:lnTo>
                    <a:pt x="84" y="671"/>
                  </a:lnTo>
                  <a:lnTo>
                    <a:pt x="84" y="670"/>
                  </a:lnTo>
                  <a:lnTo>
                    <a:pt x="84" y="669"/>
                  </a:lnTo>
                  <a:lnTo>
                    <a:pt x="83" y="669"/>
                  </a:lnTo>
                  <a:lnTo>
                    <a:pt x="83" y="668"/>
                  </a:lnTo>
                  <a:lnTo>
                    <a:pt x="82" y="668"/>
                  </a:lnTo>
                  <a:lnTo>
                    <a:pt x="81" y="668"/>
                  </a:lnTo>
                  <a:lnTo>
                    <a:pt x="81" y="669"/>
                  </a:lnTo>
                  <a:lnTo>
                    <a:pt x="79" y="669"/>
                  </a:lnTo>
                  <a:lnTo>
                    <a:pt x="79" y="668"/>
                  </a:lnTo>
                  <a:lnTo>
                    <a:pt x="78" y="668"/>
                  </a:lnTo>
                  <a:lnTo>
                    <a:pt x="78" y="667"/>
                  </a:lnTo>
                  <a:lnTo>
                    <a:pt x="78" y="666"/>
                  </a:lnTo>
                  <a:lnTo>
                    <a:pt x="78" y="665"/>
                  </a:lnTo>
                  <a:lnTo>
                    <a:pt x="78" y="664"/>
                  </a:lnTo>
                  <a:lnTo>
                    <a:pt x="77" y="664"/>
                  </a:lnTo>
                  <a:lnTo>
                    <a:pt x="76" y="663"/>
                  </a:lnTo>
                  <a:lnTo>
                    <a:pt x="76" y="662"/>
                  </a:lnTo>
                  <a:lnTo>
                    <a:pt x="75" y="662"/>
                  </a:lnTo>
                  <a:lnTo>
                    <a:pt x="75" y="661"/>
                  </a:lnTo>
                  <a:lnTo>
                    <a:pt x="76" y="659"/>
                  </a:lnTo>
                  <a:lnTo>
                    <a:pt x="75" y="658"/>
                  </a:lnTo>
                  <a:lnTo>
                    <a:pt x="75" y="659"/>
                  </a:lnTo>
                  <a:lnTo>
                    <a:pt x="74" y="659"/>
                  </a:lnTo>
                  <a:lnTo>
                    <a:pt x="73" y="659"/>
                  </a:lnTo>
                  <a:lnTo>
                    <a:pt x="73" y="658"/>
                  </a:lnTo>
                  <a:lnTo>
                    <a:pt x="73" y="657"/>
                  </a:lnTo>
                  <a:lnTo>
                    <a:pt x="72" y="657"/>
                  </a:lnTo>
                  <a:lnTo>
                    <a:pt x="71" y="657"/>
                  </a:lnTo>
                  <a:lnTo>
                    <a:pt x="71" y="656"/>
                  </a:lnTo>
                  <a:lnTo>
                    <a:pt x="71" y="655"/>
                  </a:lnTo>
                  <a:lnTo>
                    <a:pt x="70" y="655"/>
                  </a:lnTo>
                  <a:lnTo>
                    <a:pt x="69" y="655"/>
                  </a:lnTo>
                  <a:lnTo>
                    <a:pt x="69" y="654"/>
                  </a:lnTo>
                  <a:lnTo>
                    <a:pt x="68" y="654"/>
                  </a:lnTo>
                  <a:lnTo>
                    <a:pt x="68" y="653"/>
                  </a:lnTo>
                  <a:lnTo>
                    <a:pt x="68" y="652"/>
                  </a:lnTo>
                  <a:lnTo>
                    <a:pt x="67" y="652"/>
                  </a:lnTo>
                  <a:lnTo>
                    <a:pt x="67" y="651"/>
                  </a:lnTo>
                  <a:lnTo>
                    <a:pt x="66" y="651"/>
                  </a:lnTo>
                  <a:lnTo>
                    <a:pt x="66" y="650"/>
                  </a:lnTo>
                  <a:lnTo>
                    <a:pt x="65" y="650"/>
                  </a:lnTo>
                  <a:lnTo>
                    <a:pt x="65" y="649"/>
                  </a:lnTo>
                  <a:lnTo>
                    <a:pt x="64" y="649"/>
                  </a:lnTo>
                  <a:lnTo>
                    <a:pt x="64" y="648"/>
                  </a:lnTo>
                  <a:lnTo>
                    <a:pt x="64" y="647"/>
                  </a:lnTo>
                  <a:lnTo>
                    <a:pt x="64" y="646"/>
                  </a:lnTo>
                  <a:lnTo>
                    <a:pt x="65" y="646"/>
                  </a:lnTo>
                  <a:lnTo>
                    <a:pt x="65" y="645"/>
                  </a:lnTo>
                  <a:lnTo>
                    <a:pt x="65" y="644"/>
                  </a:lnTo>
                  <a:lnTo>
                    <a:pt x="66" y="644"/>
                  </a:lnTo>
                  <a:lnTo>
                    <a:pt x="65" y="644"/>
                  </a:lnTo>
                  <a:lnTo>
                    <a:pt x="65" y="643"/>
                  </a:lnTo>
                  <a:lnTo>
                    <a:pt x="64" y="643"/>
                  </a:lnTo>
                  <a:lnTo>
                    <a:pt x="64" y="642"/>
                  </a:lnTo>
                  <a:lnTo>
                    <a:pt x="63" y="642"/>
                  </a:lnTo>
                  <a:lnTo>
                    <a:pt x="63" y="641"/>
                  </a:lnTo>
                  <a:lnTo>
                    <a:pt x="64" y="641"/>
                  </a:lnTo>
                  <a:lnTo>
                    <a:pt x="64" y="640"/>
                  </a:lnTo>
                  <a:lnTo>
                    <a:pt x="63" y="640"/>
                  </a:lnTo>
                  <a:lnTo>
                    <a:pt x="63" y="639"/>
                  </a:lnTo>
                  <a:lnTo>
                    <a:pt x="63" y="638"/>
                  </a:lnTo>
                  <a:lnTo>
                    <a:pt x="62" y="638"/>
                  </a:lnTo>
                  <a:lnTo>
                    <a:pt x="61" y="638"/>
                  </a:lnTo>
                  <a:lnTo>
                    <a:pt x="60" y="638"/>
                  </a:lnTo>
                  <a:lnTo>
                    <a:pt x="60" y="637"/>
                  </a:lnTo>
                  <a:lnTo>
                    <a:pt x="60" y="636"/>
                  </a:lnTo>
                  <a:lnTo>
                    <a:pt x="60" y="634"/>
                  </a:lnTo>
                  <a:lnTo>
                    <a:pt x="60" y="633"/>
                  </a:lnTo>
                  <a:lnTo>
                    <a:pt x="60" y="632"/>
                  </a:lnTo>
                  <a:lnTo>
                    <a:pt x="60" y="631"/>
                  </a:lnTo>
                  <a:lnTo>
                    <a:pt x="59" y="631"/>
                  </a:lnTo>
                  <a:lnTo>
                    <a:pt x="59" y="630"/>
                  </a:lnTo>
                  <a:lnTo>
                    <a:pt x="58" y="629"/>
                  </a:lnTo>
                  <a:lnTo>
                    <a:pt x="59" y="629"/>
                  </a:lnTo>
                  <a:lnTo>
                    <a:pt x="59" y="628"/>
                  </a:lnTo>
                  <a:lnTo>
                    <a:pt x="58" y="628"/>
                  </a:lnTo>
                  <a:lnTo>
                    <a:pt x="58" y="627"/>
                  </a:lnTo>
                  <a:lnTo>
                    <a:pt x="57" y="627"/>
                  </a:lnTo>
                  <a:lnTo>
                    <a:pt x="57" y="626"/>
                  </a:lnTo>
                  <a:lnTo>
                    <a:pt x="57" y="625"/>
                  </a:lnTo>
                  <a:lnTo>
                    <a:pt x="56" y="625"/>
                  </a:lnTo>
                  <a:lnTo>
                    <a:pt x="54" y="625"/>
                  </a:lnTo>
                  <a:lnTo>
                    <a:pt x="54" y="624"/>
                  </a:lnTo>
                  <a:lnTo>
                    <a:pt x="54" y="623"/>
                  </a:lnTo>
                  <a:lnTo>
                    <a:pt x="53" y="623"/>
                  </a:lnTo>
                  <a:lnTo>
                    <a:pt x="53" y="622"/>
                  </a:lnTo>
                  <a:lnTo>
                    <a:pt x="52" y="622"/>
                  </a:lnTo>
                  <a:lnTo>
                    <a:pt x="52" y="621"/>
                  </a:lnTo>
                  <a:lnTo>
                    <a:pt x="51" y="621"/>
                  </a:lnTo>
                  <a:lnTo>
                    <a:pt x="51" y="620"/>
                  </a:lnTo>
                  <a:lnTo>
                    <a:pt x="50" y="619"/>
                  </a:lnTo>
                  <a:lnTo>
                    <a:pt x="51" y="619"/>
                  </a:lnTo>
                  <a:lnTo>
                    <a:pt x="51" y="618"/>
                  </a:lnTo>
                  <a:lnTo>
                    <a:pt x="50" y="618"/>
                  </a:lnTo>
                  <a:lnTo>
                    <a:pt x="50" y="617"/>
                  </a:lnTo>
                  <a:lnTo>
                    <a:pt x="49" y="617"/>
                  </a:lnTo>
                  <a:lnTo>
                    <a:pt x="48" y="617"/>
                  </a:lnTo>
                  <a:lnTo>
                    <a:pt x="48" y="616"/>
                  </a:lnTo>
                  <a:lnTo>
                    <a:pt x="49" y="616"/>
                  </a:lnTo>
                  <a:lnTo>
                    <a:pt x="49" y="615"/>
                  </a:lnTo>
                  <a:lnTo>
                    <a:pt x="48" y="615"/>
                  </a:lnTo>
                  <a:lnTo>
                    <a:pt x="49" y="615"/>
                  </a:lnTo>
                  <a:lnTo>
                    <a:pt x="49" y="614"/>
                  </a:lnTo>
                  <a:lnTo>
                    <a:pt x="49" y="613"/>
                  </a:lnTo>
                  <a:lnTo>
                    <a:pt x="48" y="612"/>
                  </a:lnTo>
                  <a:lnTo>
                    <a:pt x="47" y="611"/>
                  </a:lnTo>
                  <a:lnTo>
                    <a:pt x="47" y="609"/>
                  </a:lnTo>
                  <a:lnTo>
                    <a:pt x="46" y="609"/>
                  </a:lnTo>
                  <a:lnTo>
                    <a:pt x="45" y="609"/>
                  </a:lnTo>
                  <a:lnTo>
                    <a:pt x="45" y="608"/>
                  </a:lnTo>
                  <a:lnTo>
                    <a:pt x="45" y="607"/>
                  </a:lnTo>
                  <a:lnTo>
                    <a:pt x="45" y="606"/>
                  </a:lnTo>
                  <a:lnTo>
                    <a:pt x="44" y="606"/>
                  </a:lnTo>
                  <a:lnTo>
                    <a:pt x="43" y="606"/>
                  </a:lnTo>
                  <a:lnTo>
                    <a:pt x="43" y="605"/>
                  </a:lnTo>
                  <a:lnTo>
                    <a:pt x="43" y="604"/>
                  </a:lnTo>
                  <a:lnTo>
                    <a:pt x="43" y="603"/>
                  </a:lnTo>
                  <a:lnTo>
                    <a:pt x="42" y="603"/>
                  </a:lnTo>
                  <a:lnTo>
                    <a:pt x="42" y="602"/>
                  </a:lnTo>
                  <a:lnTo>
                    <a:pt x="42" y="601"/>
                  </a:lnTo>
                  <a:lnTo>
                    <a:pt x="42" y="600"/>
                  </a:lnTo>
                  <a:lnTo>
                    <a:pt x="42" y="599"/>
                  </a:lnTo>
                  <a:lnTo>
                    <a:pt x="42" y="598"/>
                  </a:lnTo>
                  <a:lnTo>
                    <a:pt x="42" y="597"/>
                  </a:lnTo>
                  <a:lnTo>
                    <a:pt x="43" y="597"/>
                  </a:lnTo>
                  <a:lnTo>
                    <a:pt x="43" y="596"/>
                  </a:lnTo>
                  <a:lnTo>
                    <a:pt x="42" y="596"/>
                  </a:lnTo>
                  <a:lnTo>
                    <a:pt x="42" y="595"/>
                  </a:lnTo>
                  <a:lnTo>
                    <a:pt x="43" y="594"/>
                  </a:lnTo>
                  <a:lnTo>
                    <a:pt x="43" y="593"/>
                  </a:lnTo>
                  <a:lnTo>
                    <a:pt x="43" y="592"/>
                  </a:lnTo>
                  <a:lnTo>
                    <a:pt x="43" y="591"/>
                  </a:lnTo>
                  <a:lnTo>
                    <a:pt x="43" y="590"/>
                  </a:lnTo>
                  <a:lnTo>
                    <a:pt x="44" y="590"/>
                  </a:lnTo>
                  <a:lnTo>
                    <a:pt x="44" y="589"/>
                  </a:lnTo>
                  <a:lnTo>
                    <a:pt x="43" y="589"/>
                  </a:lnTo>
                  <a:lnTo>
                    <a:pt x="43" y="588"/>
                  </a:lnTo>
                  <a:lnTo>
                    <a:pt x="42" y="588"/>
                  </a:lnTo>
                  <a:lnTo>
                    <a:pt x="41" y="588"/>
                  </a:lnTo>
                  <a:lnTo>
                    <a:pt x="41" y="587"/>
                  </a:lnTo>
                  <a:lnTo>
                    <a:pt x="40" y="587"/>
                  </a:lnTo>
                  <a:lnTo>
                    <a:pt x="41" y="587"/>
                  </a:lnTo>
                  <a:lnTo>
                    <a:pt x="41" y="586"/>
                  </a:lnTo>
                  <a:lnTo>
                    <a:pt x="40" y="586"/>
                  </a:lnTo>
                  <a:lnTo>
                    <a:pt x="40" y="584"/>
                  </a:lnTo>
                  <a:lnTo>
                    <a:pt x="40" y="583"/>
                  </a:lnTo>
                  <a:lnTo>
                    <a:pt x="39" y="583"/>
                  </a:lnTo>
                  <a:lnTo>
                    <a:pt x="39" y="582"/>
                  </a:lnTo>
                  <a:lnTo>
                    <a:pt x="39" y="581"/>
                  </a:lnTo>
                  <a:lnTo>
                    <a:pt x="39" y="580"/>
                  </a:lnTo>
                  <a:lnTo>
                    <a:pt x="39" y="579"/>
                  </a:lnTo>
                  <a:lnTo>
                    <a:pt x="39" y="578"/>
                  </a:lnTo>
                  <a:lnTo>
                    <a:pt x="39" y="577"/>
                  </a:lnTo>
                  <a:lnTo>
                    <a:pt x="39" y="576"/>
                  </a:lnTo>
                  <a:lnTo>
                    <a:pt x="39" y="575"/>
                  </a:lnTo>
                  <a:lnTo>
                    <a:pt x="40" y="575"/>
                  </a:lnTo>
                  <a:lnTo>
                    <a:pt x="40" y="574"/>
                  </a:lnTo>
                  <a:lnTo>
                    <a:pt x="40" y="573"/>
                  </a:lnTo>
                  <a:lnTo>
                    <a:pt x="39" y="573"/>
                  </a:lnTo>
                  <a:lnTo>
                    <a:pt x="39" y="572"/>
                  </a:lnTo>
                  <a:lnTo>
                    <a:pt x="39" y="571"/>
                  </a:lnTo>
                  <a:lnTo>
                    <a:pt x="39" y="570"/>
                  </a:lnTo>
                  <a:lnTo>
                    <a:pt x="38" y="570"/>
                  </a:lnTo>
                  <a:lnTo>
                    <a:pt x="38" y="569"/>
                  </a:lnTo>
                  <a:lnTo>
                    <a:pt x="38" y="568"/>
                  </a:lnTo>
                  <a:lnTo>
                    <a:pt x="39" y="567"/>
                  </a:lnTo>
                  <a:lnTo>
                    <a:pt x="39" y="566"/>
                  </a:lnTo>
                  <a:lnTo>
                    <a:pt x="38" y="565"/>
                  </a:lnTo>
                  <a:lnTo>
                    <a:pt x="38" y="564"/>
                  </a:lnTo>
                  <a:lnTo>
                    <a:pt x="37" y="564"/>
                  </a:lnTo>
                  <a:lnTo>
                    <a:pt x="37" y="563"/>
                  </a:lnTo>
                  <a:lnTo>
                    <a:pt x="37" y="562"/>
                  </a:lnTo>
                  <a:lnTo>
                    <a:pt x="37" y="561"/>
                  </a:lnTo>
                  <a:lnTo>
                    <a:pt x="36" y="561"/>
                  </a:lnTo>
                  <a:lnTo>
                    <a:pt x="36" y="559"/>
                  </a:lnTo>
                  <a:lnTo>
                    <a:pt x="35" y="559"/>
                  </a:lnTo>
                  <a:lnTo>
                    <a:pt x="34" y="559"/>
                  </a:lnTo>
                  <a:lnTo>
                    <a:pt x="34" y="558"/>
                  </a:lnTo>
                  <a:lnTo>
                    <a:pt x="33" y="558"/>
                  </a:lnTo>
                  <a:lnTo>
                    <a:pt x="32" y="557"/>
                  </a:lnTo>
                  <a:lnTo>
                    <a:pt x="32" y="556"/>
                  </a:lnTo>
                  <a:lnTo>
                    <a:pt x="32" y="555"/>
                  </a:lnTo>
                  <a:lnTo>
                    <a:pt x="31" y="555"/>
                  </a:lnTo>
                  <a:lnTo>
                    <a:pt x="29" y="555"/>
                  </a:lnTo>
                  <a:lnTo>
                    <a:pt x="28" y="555"/>
                  </a:lnTo>
                  <a:lnTo>
                    <a:pt x="27" y="556"/>
                  </a:lnTo>
                  <a:lnTo>
                    <a:pt x="26" y="556"/>
                  </a:lnTo>
                  <a:lnTo>
                    <a:pt x="25" y="556"/>
                  </a:lnTo>
                  <a:lnTo>
                    <a:pt x="24" y="557"/>
                  </a:lnTo>
                  <a:lnTo>
                    <a:pt x="23" y="557"/>
                  </a:lnTo>
                  <a:lnTo>
                    <a:pt x="23" y="556"/>
                  </a:lnTo>
                  <a:lnTo>
                    <a:pt x="19" y="541"/>
                  </a:lnTo>
                  <a:lnTo>
                    <a:pt x="19" y="540"/>
                  </a:lnTo>
                  <a:lnTo>
                    <a:pt x="20" y="540"/>
                  </a:lnTo>
                  <a:lnTo>
                    <a:pt x="20" y="539"/>
                  </a:lnTo>
                  <a:lnTo>
                    <a:pt x="20" y="538"/>
                  </a:lnTo>
                  <a:lnTo>
                    <a:pt x="21" y="538"/>
                  </a:lnTo>
                  <a:lnTo>
                    <a:pt x="22" y="537"/>
                  </a:lnTo>
                  <a:lnTo>
                    <a:pt x="22" y="536"/>
                  </a:lnTo>
                  <a:lnTo>
                    <a:pt x="23" y="536"/>
                  </a:lnTo>
                  <a:lnTo>
                    <a:pt x="24" y="534"/>
                  </a:lnTo>
                  <a:lnTo>
                    <a:pt x="25" y="534"/>
                  </a:lnTo>
                  <a:lnTo>
                    <a:pt x="25" y="533"/>
                  </a:lnTo>
                  <a:lnTo>
                    <a:pt x="26" y="533"/>
                  </a:lnTo>
                  <a:lnTo>
                    <a:pt x="27" y="533"/>
                  </a:lnTo>
                  <a:lnTo>
                    <a:pt x="27" y="532"/>
                  </a:lnTo>
                  <a:lnTo>
                    <a:pt x="28" y="532"/>
                  </a:lnTo>
                  <a:lnTo>
                    <a:pt x="28" y="531"/>
                  </a:lnTo>
                  <a:lnTo>
                    <a:pt x="29" y="530"/>
                  </a:lnTo>
                  <a:lnTo>
                    <a:pt x="29" y="529"/>
                  </a:lnTo>
                  <a:lnTo>
                    <a:pt x="31" y="529"/>
                  </a:lnTo>
                  <a:lnTo>
                    <a:pt x="32" y="530"/>
                  </a:lnTo>
                  <a:lnTo>
                    <a:pt x="33" y="530"/>
                  </a:lnTo>
                  <a:lnTo>
                    <a:pt x="33" y="529"/>
                  </a:lnTo>
                  <a:lnTo>
                    <a:pt x="34" y="529"/>
                  </a:lnTo>
                  <a:lnTo>
                    <a:pt x="35" y="529"/>
                  </a:lnTo>
                  <a:lnTo>
                    <a:pt x="36" y="529"/>
                  </a:lnTo>
                  <a:lnTo>
                    <a:pt x="37" y="529"/>
                  </a:lnTo>
                  <a:lnTo>
                    <a:pt x="38" y="529"/>
                  </a:lnTo>
                  <a:lnTo>
                    <a:pt x="38" y="528"/>
                  </a:lnTo>
                  <a:lnTo>
                    <a:pt x="39" y="528"/>
                  </a:lnTo>
                  <a:lnTo>
                    <a:pt x="39" y="527"/>
                  </a:lnTo>
                  <a:lnTo>
                    <a:pt x="39" y="526"/>
                  </a:lnTo>
                  <a:lnTo>
                    <a:pt x="40" y="526"/>
                  </a:lnTo>
                  <a:lnTo>
                    <a:pt x="40" y="525"/>
                  </a:lnTo>
                  <a:lnTo>
                    <a:pt x="41" y="525"/>
                  </a:lnTo>
                  <a:lnTo>
                    <a:pt x="41" y="524"/>
                  </a:lnTo>
                  <a:lnTo>
                    <a:pt x="42" y="524"/>
                  </a:lnTo>
                  <a:lnTo>
                    <a:pt x="42" y="523"/>
                  </a:lnTo>
                  <a:lnTo>
                    <a:pt x="43" y="523"/>
                  </a:lnTo>
                  <a:lnTo>
                    <a:pt x="43" y="522"/>
                  </a:lnTo>
                  <a:lnTo>
                    <a:pt x="44" y="522"/>
                  </a:lnTo>
                  <a:lnTo>
                    <a:pt x="44" y="521"/>
                  </a:lnTo>
                  <a:lnTo>
                    <a:pt x="45" y="521"/>
                  </a:lnTo>
                  <a:lnTo>
                    <a:pt x="45" y="520"/>
                  </a:lnTo>
                  <a:lnTo>
                    <a:pt x="46" y="520"/>
                  </a:lnTo>
                  <a:lnTo>
                    <a:pt x="46" y="519"/>
                  </a:lnTo>
                  <a:lnTo>
                    <a:pt x="45" y="519"/>
                  </a:lnTo>
                  <a:lnTo>
                    <a:pt x="45" y="518"/>
                  </a:lnTo>
                  <a:lnTo>
                    <a:pt x="44" y="518"/>
                  </a:lnTo>
                  <a:lnTo>
                    <a:pt x="45" y="518"/>
                  </a:lnTo>
                  <a:lnTo>
                    <a:pt x="45" y="517"/>
                  </a:lnTo>
                  <a:lnTo>
                    <a:pt x="45" y="516"/>
                  </a:lnTo>
                  <a:lnTo>
                    <a:pt x="44" y="516"/>
                  </a:lnTo>
                  <a:lnTo>
                    <a:pt x="45" y="516"/>
                  </a:lnTo>
                  <a:lnTo>
                    <a:pt x="45" y="515"/>
                  </a:lnTo>
                  <a:lnTo>
                    <a:pt x="44" y="515"/>
                  </a:lnTo>
                  <a:lnTo>
                    <a:pt x="44" y="514"/>
                  </a:lnTo>
                  <a:lnTo>
                    <a:pt x="45" y="513"/>
                  </a:lnTo>
                  <a:lnTo>
                    <a:pt x="45" y="512"/>
                  </a:lnTo>
                  <a:lnTo>
                    <a:pt x="45" y="513"/>
                  </a:lnTo>
                  <a:lnTo>
                    <a:pt x="45" y="512"/>
                  </a:lnTo>
                  <a:lnTo>
                    <a:pt x="45" y="511"/>
                  </a:lnTo>
                  <a:lnTo>
                    <a:pt x="46" y="511"/>
                  </a:lnTo>
                  <a:lnTo>
                    <a:pt x="46" y="509"/>
                  </a:lnTo>
                  <a:lnTo>
                    <a:pt x="47" y="509"/>
                  </a:lnTo>
                  <a:lnTo>
                    <a:pt x="47" y="508"/>
                  </a:lnTo>
                  <a:lnTo>
                    <a:pt x="46" y="508"/>
                  </a:lnTo>
                  <a:lnTo>
                    <a:pt x="47" y="507"/>
                  </a:lnTo>
                  <a:lnTo>
                    <a:pt x="48" y="507"/>
                  </a:lnTo>
                  <a:lnTo>
                    <a:pt x="48" y="506"/>
                  </a:lnTo>
                  <a:lnTo>
                    <a:pt x="48" y="505"/>
                  </a:lnTo>
                  <a:lnTo>
                    <a:pt x="49" y="505"/>
                  </a:lnTo>
                  <a:lnTo>
                    <a:pt x="49" y="504"/>
                  </a:lnTo>
                  <a:lnTo>
                    <a:pt x="48" y="504"/>
                  </a:lnTo>
                  <a:lnTo>
                    <a:pt x="48" y="503"/>
                  </a:lnTo>
                  <a:lnTo>
                    <a:pt x="48" y="502"/>
                  </a:lnTo>
                  <a:lnTo>
                    <a:pt x="49" y="502"/>
                  </a:lnTo>
                  <a:lnTo>
                    <a:pt x="49" y="501"/>
                  </a:lnTo>
                  <a:lnTo>
                    <a:pt x="49" y="500"/>
                  </a:lnTo>
                  <a:lnTo>
                    <a:pt x="50" y="500"/>
                  </a:lnTo>
                  <a:lnTo>
                    <a:pt x="50" y="499"/>
                  </a:lnTo>
                  <a:lnTo>
                    <a:pt x="50" y="498"/>
                  </a:lnTo>
                  <a:lnTo>
                    <a:pt x="50" y="497"/>
                  </a:lnTo>
                  <a:lnTo>
                    <a:pt x="51" y="497"/>
                  </a:lnTo>
                  <a:lnTo>
                    <a:pt x="51" y="496"/>
                  </a:lnTo>
                  <a:lnTo>
                    <a:pt x="52" y="496"/>
                  </a:lnTo>
                  <a:lnTo>
                    <a:pt x="52" y="495"/>
                  </a:lnTo>
                  <a:lnTo>
                    <a:pt x="52" y="494"/>
                  </a:lnTo>
                  <a:lnTo>
                    <a:pt x="52" y="493"/>
                  </a:lnTo>
                  <a:lnTo>
                    <a:pt x="52" y="492"/>
                  </a:lnTo>
                  <a:lnTo>
                    <a:pt x="52" y="491"/>
                  </a:lnTo>
                  <a:lnTo>
                    <a:pt x="51" y="491"/>
                  </a:lnTo>
                  <a:lnTo>
                    <a:pt x="51" y="490"/>
                  </a:lnTo>
                  <a:lnTo>
                    <a:pt x="51" y="489"/>
                  </a:lnTo>
                  <a:lnTo>
                    <a:pt x="51" y="488"/>
                  </a:lnTo>
                  <a:lnTo>
                    <a:pt x="51" y="487"/>
                  </a:lnTo>
                  <a:lnTo>
                    <a:pt x="50" y="487"/>
                  </a:lnTo>
                  <a:lnTo>
                    <a:pt x="50" y="486"/>
                  </a:lnTo>
                  <a:lnTo>
                    <a:pt x="51" y="486"/>
                  </a:lnTo>
                  <a:lnTo>
                    <a:pt x="50" y="486"/>
                  </a:lnTo>
                  <a:lnTo>
                    <a:pt x="49" y="486"/>
                  </a:lnTo>
                  <a:lnTo>
                    <a:pt x="48" y="486"/>
                  </a:lnTo>
                  <a:lnTo>
                    <a:pt x="48" y="484"/>
                  </a:lnTo>
                  <a:lnTo>
                    <a:pt x="47" y="484"/>
                  </a:lnTo>
                  <a:lnTo>
                    <a:pt x="46" y="484"/>
                  </a:lnTo>
                  <a:lnTo>
                    <a:pt x="46" y="486"/>
                  </a:lnTo>
                  <a:lnTo>
                    <a:pt x="45" y="486"/>
                  </a:lnTo>
                  <a:lnTo>
                    <a:pt x="44" y="486"/>
                  </a:lnTo>
                  <a:lnTo>
                    <a:pt x="43" y="486"/>
                  </a:lnTo>
                  <a:lnTo>
                    <a:pt x="42" y="486"/>
                  </a:lnTo>
                  <a:lnTo>
                    <a:pt x="42" y="487"/>
                  </a:lnTo>
                  <a:lnTo>
                    <a:pt x="41" y="487"/>
                  </a:lnTo>
                  <a:lnTo>
                    <a:pt x="40" y="488"/>
                  </a:lnTo>
                  <a:lnTo>
                    <a:pt x="40" y="489"/>
                  </a:lnTo>
                  <a:lnTo>
                    <a:pt x="39" y="489"/>
                  </a:lnTo>
                  <a:lnTo>
                    <a:pt x="38" y="489"/>
                  </a:lnTo>
                  <a:lnTo>
                    <a:pt x="38" y="490"/>
                  </a:lnTo>
                  <a:lnTo>
                    <a:pt x="37" y="490"/>
                  </a:lnTo>
                  <a:lnTo>
                    <a:pt x="36" y="490"/>
                  </a:lnTo>
                  <a:lnTo>
                    <a:pt x="35" y="490"/>
                  </a:lnTo>
                  <a:lnTo>
                    <a:pt x="34" y="490"/>
                  </a:lnTo>
                  <a:lnTo>
                    <a:pt x="33" y="490"/>
                  </a:lnTo>
                  <a:lnTo>
                    <a:pt x="32" y="490"/>
                  </a:lnTo>
                  <a:lnTo>
                    <a:pt x="32" y="489"/>
                  </a:lnTo>
                  <a:lnTo>
                    <a:pt x="31" y="489"/>
                  </a:lnTo>
                  <a:lnTo>
                    <a:pt x="29" y="489"/>
                  </a:lnTo>
                  <a:lnTo>
                    <a:pt x="29" y="488"/>
                  </a:lnTo>
                  <a:lnTo>
                    <a:pt x="28" y="488"/>
                  </a:lnTo>
                  <a:lnTo>
                    <a:pt x="27" y="488"/>
                  </a:lnTo>
                  <a:lnTo>
                    <a:pt x="26" y="488"/>
                  </a:lnTo>
                  <a:lnTo>
                    <a:pt x="25" y="488"/>
                  </a:lnTo>
                  <a:lnTo>
                    <a:pt x="25" y="487"/>
                  </a:lnTo>
                  <a:lnTo>
                    <a:pt x="25" y="486"/>
                  </a:lnTo>
                  <a:lnTo>
                    <a:pt x="24" y="486"/>
                  </a:lnTo>
                  <a:lnTo>
                    <a:pt x="24" y="484"/>
                  </a:lnTo>
                  <a:lnTo>
                    <a:pt x="23" y="484"/>
                  </a:lnTo>
                  <a:lnTo>
                    <a:pt x="23" y="483"/>
                  </a:lnTo>
                  <a:lnTo>
                    <a:pt x="22" y="483"/>
                  </a:lnTo>
                  <a:lnTo>
                    <a:pt x="21" y="483"/>
                  </a:lnTo>
                  <a:lnTo>
                    <a:pt x="20" y="483"/>
                  </a:lnTo>
                  <a:lnTo>
                    <a:pt x="19" y="483"/>
                  </a:lnTo>
                  <a:lnTo>
                    <a:pt x="19" y="482"/>
                  </a:lnTo>
                  <a:lnTo>
                    <a:pt x="18" y="482"/>
                  </a:lnTo>
                  <a:lnTo>
                    <a:pt x="17" y="482"/>
                  </a:lnTo>
                  <a:lnTo>
                    <a:pt x="17" y="481"/>
                  </a:lnTo>
                  <a:lnTo>
                    <a:pt x="16" y="482"/>
                  </a:lnTo>
                  <a:lnTo>
                    <a:pt x="16" y="481"/>
                  </a:lnTo>
                  <a:lnTo>
                    <a:pt x="15" y="481"/>
                  </a:lnTo>
                  <a:lnTo>
                    <a:pt x="14" y="481"/>
                  </a:lnTo>
                  <a:lnTo>
                    <a:pt x="13" y="481"/>
                  </a:lnTo>
                  <a:lnTo>
                    <a:pt x="13" y="480"/>
                  </a:lnTo>
                  <a:lnTo>
                    <a:pt x="12" y="480"/>
                  </a:lnTo>
                  <a:lnTo>
                    <a:pt x="11" y="480"/>
                  </a:lnTo>
                  <a:lnTo>
                    <a:pt x="10" y="480"/>
                  </a:lnTo>
                  <a:lnTo>
                    <a:pt x="9" y="480"/>
                  </a:lnTo>
                  <a:lnTo>
                    <a:pt x="9" y="479"/>
                  </a:lnTo>
                  <a:lnTo>
                    <a:pt x="8" y="479"/>
                  </a:lnTo>
                  <a:lnTo>
                    <a:pt x="3" y="474"/>
                  </a:lnTo>
                  <a:lnTo>
                    <a:pt x="2" y="474"/>
                  </a:lnTo>
                  <a:lnTo>
                    <a:pt x="2" y="473"/>
                  </a:lnTo>
                  <a:lnTo>
                    <a:pt x="1" y="473"/>
                  </a:lnTo>
                  <a:lnTo>
                    <a:pt x="0" y="473"/>
                  </a:lnTo>
                  <a:lnTo>
                    <a:pt x="0" y="472"/>
                  </a:lnTo>
                  <a:lnTo>
                    <a:pt x="0" y="471"/>
                  </a:lnTo>
                  <a:lnTo>
                    <a:pt x="0" y="470"/>
                  </a:lnTo>
                  <a:lnTo>
                    <a:pt x="1" y="470"/>
                  </a:lnTo>
                  <a:lnTo>
                    <a:pt x="1" y="469"/>
                  </a:lnTo>
                  <a:lnTo>
                    <a:pt x="3" y="467"/>
                  </a:lnTo>
                  <a:lnTo>
                    <a:pt x="4" y="466"/>
                  </a:lnTo>
                  <a:lnTo>
                    <a:pt x="6" y="466"/>
                  </a:lnTo>
                  <a:lnTo>
                    <a:pt x="6" y="465"/>
                  </a:lnTo>
                  <a:lnTo>
                    <a:pt x="7" y="465"/>
                  </a:lnTo>
                  <a:lnTo>
                    <a:pt x="7" y="464"/>
                  </a:lnTo>
                  <a:lnTo>
                    <a:pt x="8" y="464"/>
                  </a:lnTo>
                  <a:lnTo>
                    <a:pt x="9" y="464"/>
                  </a:lnTo>
                  <a:lnTo>
                    <a:pt x="9" y="463"/>
                  </a:lnTo>
                  <a:lnTo>
                    <a:pt x="10" y="463"/>
                  </a:lnTo>
                  <a:lnTo>
                    <a:pt x="10" y="462"/>
                  </a:lnTo>
                  <a:lnTo>
                    <a:pt x="11" y="461"/>
                  </a:lnTo>
                  <a:lnTo>
                    <a:pt x="11" y="459"/>
                  </a:lnTo>
                  <a:lnTo>
                    <a:pt x="12" y="459"/>
                  </a:lnTo>
                  <a:lnTo>
                    <a:pt x="12" y="458"/>
                  </a:lnTo>
                  <a:lnTo>
                    <a:pt x="12" y="457"/>
                  </a:lnTo>
                  <a:lnTo>
                    <a:pt x="12" y="456"/>
                  </a:lnTo>
                  <a:lnTo>
                    <a:pt x="12" y="455"/>
                  </a:lnTo>
                  <a:lnTo>
                    <a:pt x="11" y="455"/>
                  </a:lnTo>
                  <a:lnTo>
                    <a:pt x="11" y="454"/>
                  </a:lnTo>
                  <a:lnTo>
                    <a:pt x="12" y="454"/>
                  </a:lnTo>
                  <a:lnTo>
                    <a:pt x="12" y="453"/>
                  </a:lnTo>
                  <a:lnTo>
                    <a:pt x="12" y="452"/>
                  </a:lnTo>
                  <a:lnTo>
                    <a:pt x="13" y="452"/>
                  </a:lnTo>
                  <a:lnTo>
                    <a:pt x="13" y="451"/>
                  </a:lnTo>
                  <a:lnTo>
                    <a:pt x="13" y="450"/>
                  </a:lnTo>
                  <a:lnTo>
                    <a:pt x="14" y="450"/>
                  </a:lnTo>
                  <a:lnTo>
                    <a:pt x="14" y="449"/>
                  </a:lnTo>
                  <a:lnTo>
                    <a:pt x="14" y="448"/>
                  </a:lnTo>
                  <a:lnTo>
                    <a:pt x="15" y="448"/>
                  </a:lnTo>
                  <a:lnTo>
                    <a:pt x="15" y="447"/>
                  </a:lnTo>
                  <a:lnTo>
                    <a:pt x="16" y="447"/>
                  </a:lnTo>
                  <a:lnTo>
                    <a:pt x="16" y="446"/>
                  </a:lnTo>
                  <a:lnTo>
                    <a:pt x="17" y="446"/>
                  </a:lnTo>
                  <a:lnTo>
                    <a:pt x="17" y="445"/>
                  </a:lnTo>
                  <a:lnTo>
                    <a:pt x="17" y="444"/>
                  </a:lnTo>
                  <a:lnTo>
                    <a:pt x="17" y="443"/>
                  </a:lnTo>
                  <a:lnTo>
                    <a:pt x="16" y="443"/>
                  </a:lnTo>
                  <a:lnTo>
                    <a:pt x="16" y="442"/>
                  </a:lnTo>
                  <a:lnTo>
                    <a:pt x="16" y="441"/>
                  </a:lnTo>
                  <a:lnTo>
                    <a:pt x="17" y="441"/>
                  </a:lnTo>
                  <a:lnTo>
                    <a:pt x="17" y="440"/>
                  </a:lnTo>
                  <a:lnTo>
                    <a:pt x="18" y="440"/>
                  </a:lnTo>
                  <a:lnTo>
                    <a:pt x="18" y="439"/>
                  </a:lnTo>
                  <a:lnTo>
                    <a:pt x="18" y="438"/>
                  </a:lnTo>
                  <a:lnTo>
                    <a:pt x="19" y="438"/>
                  </a:lnTo>
                  <a:lnTo>
                    <a:pt x="19" y="437"/>
                  </a:lnTo>
                  <a:lnTo>
                    <a:pt x="20" y="436"/>
                  </a:lnTo>
                  <a:lnTo>
                    <a:pt x="20" y="434"/>
                  </a:lnTo>
                  <a:lnTo>
                    <a:pt x="20" y="433"/>
                  </a:lnTo>
                  <a:lnTo>
                    <a:pt x="19" y="433"/>
                  </a:lnTo>
                  <a:lnTo>
                    <a:pt x="19" y="432"/>
                  </a:lnTo>
                  <a:lnTo>
                    <a:pt x="18" y="432"/>
                  </a:lnTo>
                  <a:lnTo>
                    <a:pt x="17" y="432"/>
                  </a:lnTo>
                  <a:lnTo>
                    <a:pt x="17" y="431"/>
                  </a:lnTo>
                  <a:lnTo>
                    <a:pt x="17" y="430"/>
                  </a:lnTo>
                  <a:lnTo>
                    <a:pt x="17" y="429"/>
                  </a:lnTo>
                  <a:lnTo>
                    <a:pt x="18" y="429"/>
                  </a:lnTo>
                  <a:lnTo>
                    <a:pt x="18" y="428"/>
                  </a:lnTo>
                  <a:lnTo>
                    <a:pt x="18" y="427"/>
                  </a:lnTo>
                  <a:lnTo>
                    <a:pt x="18" y="426"/>
                  </a:lnTo>
                  <a:lnTo>
                    <a:pt x="19" y="426"/>
                  </a:lnTo>
                  <a:lnTo>
                    <a:pt x="19" y="425"/>
                  </a:lnTo>
                  <a:lnTo>
                    <a:pt x="19" y="424"/>
                  </a:lnTo>
                  <a:lnTo>
                    <a:pt x="20" y="424"/>
                  </a:lnTo>
                  <a:lnTo>
                    <a:pt x="20" y="423"/>
                  </a:lnTo>
                  <a:lnTo>
                    <a:pt x="20" y="422"/>
                  </a:lnTo>
                  <a:lnTo>
                    <a:pt x="21" y="422"/>
                  </a:lnTo>
                  <a:lnTo>
                    <a:pt x="21" y="421"/>
                  </a:lnTo>
                  <a:lnTo>
                    <a:pt x="20" y="421"/>
                  </a:lnTo>
                  <a:lnTo>
                    <a:pt x="20" y="420"/>
                  </a:lnTo>
                  <a:lnTo>
                    <a:pt x="19" y="420"/>
                  </a:lnTo>
                  <a:lnTo>
                    <a:pt x="19" y="419"/>
                  </a:lnTo>
                  <a:lnTo>
                    <a:pt x="19" y="418"/>
                  </a:lnTo>
                  <a:lnTo>
                    <a:pt x="19" y="417"/>
                  </a:lnTo>
                  <a:lnTo>
                    <a:pt x="18" y="417"/>
                  </a:lnTo>
                  <a:lnTo>
                    <a:pt x="18" y="416"/>
                  </a:lnTo>
                  <a:lnTo>
                    <a:pt x="18" y="415"/>
                  </a:lnTo>
                  <a:lnTo>
                    <a:pt x="19" y="415"/>
                  </a:lnTo>
                  <a:lnTo>
                    <a:pt x="19" y="414"/>
                  </a:lnTo>
                  <a:lnTo>
                    <a:pt x="19" y="413"/>
                  </a:lnTo>
                  <a:lnTo>
                    <a:pt x="18" y="413"/>
                  </a:lnTo>
                  <a:lnTo>
                    <a:pt x="18" y="412"/>
                  </a:lnTo>
                  <a:lnTo>
                    <a:pt x="19" y="412"/>
                  </a:lnTo>
                  <a:lnTo>
                    <a:pt x="19" y="410"/>
                  </a:lnTo>
                  <a:lnTo>
                    <a:pt x="19" y="409"/>
                  </a:lnTo>
                  <a:lnTo>
                    <a:pt x="19" y="408"/>
                  </a:lnTo>
                  <a:lnTo>
                    <a:pt x="19" y="407"/>
                  </a:lnTo>
                  <a:lnTo>
                    <a:pt x="20" y="407"/>
                  </a:lnTo>
                  <a:lnTo>
                    <a:pt x="20" y="406"/>
                  </a:lnTo>
                  <a:lnTo>
                    <a:pt x="19" y="406"/>
                  </a:lnTo>
                  <a:lnTo>
                    <a:pt x="19" y="405"/>
                  </a:lnTo>
                  <a:lnTo>
                    <a:pt x="19" y="404"/>
                  </a:lnTo>
                  <a:lnTo>
                    <a:pt x="18" y="404"/>
                  </a:lnTo>
                  <a:lnTo>
                    <a:pt x="18" y="403"/>
                  </a:lnTo>
                  <a:lnTo>
                    <a:pt x="18" y="402"/>
                  </a:lnTo>
                  <a:lnTo>
                    <a:pt x="18" y="401"/>
                  </a:lnTo>
                  <a:lnTo>
                    <a:pt x="17" y="401"/>
                  </a:lnTo>
                  <a:lnTo>
                    <a:pt x="17" y="402"/>
                  </a:lnTo>
                  <a:lnTo>
                    <a:pt x="16" y="402"/>
                  </a:lnTo>
                  <a:lnTo>
                    <a:pt x="16" y="401"/>
                  </a:lnTo>
                  <a:lnTo>
                    <a:pt x="16" y="400"/>
                  </a:lnTo>
                  <a:lnTo>
                    <a:pt x="17" y="400"/>
                  </a:lnTo>
                  <a:lnTo>
                    <a:pt x="17" y="399"/>
                  </a:lnTo>
                  <a:lnTo>
                    <a:pt x="16" y="399"/>
                  </a:lnTo>
                  <a:lnTo>
                    <a:pt x="16" y="398"/>
                  </a:lnTo>
                  <a:lnTo>
                    <a:pt x="17" y="398"/>
                  </a:lnTo>
                  <a:lnTo>
                    <a:pt x="17" y="397"/>
                  </a:lnTo>
                  <a:lnTo>
                    <a:pt x="17" y="396"/>
                  </a:lnTo>
                  <a:lnTo>
                    <a:pt x="17" y="395"/>
                  </a:lnTo>
                  <a:lnTo>
                    <a:pt x="17" y="394"/>
                  </a:lnTo>
                  <a:lnTo>
                    <a:pt x="18" y="394"/>
                  </a:lnTo>
                  <a:lnTo>
                    <a:pt x="18" y="393"/>
                  </a:lnTo>
                  <a:lnTo>
                    <a:pt x="18" y="392"/>
                  </a:lnTo>
                  <a:lnTo>
                    <a:pt x="18" y="391"/>
                  </a:lnTo>
                  <a:lnTo>
                    <a:pt x="19" y="391"/>
                  </a:lnTo>
                  <a:lnTo>
                    <a:pt x="19" y="390"/>
                  </a:lnTo>
                  <a:lnTo>
                    <a:pt x="20" y="390"/>
                  </a:lnTo>
                  <a:lnTo>
                    <a:pt x="19" y="390"/>
                  </a:lnTo>
                  <a:lnTo>
                    <a:pt x="20" y="390"/>
                  </a:lnTo>
                  <a:lnTo>
                    <a:pt x="19" y="390"/>
                  </a:lnTo>
                  <a:lnTo>
                    <a:pt x="20" y="390"/>
                  </a:lnTo>
                  <a:lnTo>
                    <a:pt x="20" y="389"/>
                  </a:lnTo>
                  <a:lnTo>
                    <a:pt x="21" y="389"/>
                  </a:lnTo>
                  <a:lnTo>
                    <a:pt x="21" y="388"/>
                  </a:lnTo>
                  <a:lnTo>
                    <a:pt x="21" y="387"/>
                  </a:lnTo>
                  <a:lnTo>
                    <a:pt x="20" y="387"/>
                  </a:lnTo>
                  <a:lnTo>
                    <a:pt x="20" y="385"/>
                  </a:lnTo>
                  <a:lnTo>
                    <a:pt x="20" y="384"/>
                  </a:lnTo>
                  <a:lnTo>
                    <a:pt x="20" y="383"/>
                  </a:lnTo>
                  <a:lnTo>
                    <a:pt x="20" y="382"/>
                  </a:lnTo>
                  <a:lnTo>
                    <a:pt x="20" y="381"/>
                  </a:lnTo>
                  <a:lnTo>
                    <a:pt x="21" y="381"/>
                  </a:lnTo>
                  <a:lnTo>
                    <a:pt x="21" y="380"/>
                  </a:lnTo>
                  <a:lnTo>
                    <a:pt x="22" y="380"/>
                  </a:lnTo>
                  <a:lnTo>
                    <a:pt x="22" y="379"/>
                  </a:lnTo>
                  <a:lnTo>
                    <a:pt x="23" y="379"/>
                  </a:lnTo>
                  <a:lnTo>
                    <a:pt x="23" y="378"/>
                  </a:lnTo>
                  <a:lnTo>
                    <a:pt x="24" y="378"/>
                  </a:lnTo>
                  <a:lnTo>
                    <a:pt x="24" y="377"/>
                  </a:lnTo>
                  <a:lnTo>
                    <a:pt x="23" y="376"/>
                  </a:lnTo>
                  <a:lnTo>
                    <a:pt x="24" y="376"/>
                  </a:lnTo>
                  <a:lnTo>
                    <a:pt x="24" y="375"/>
                  </a:lnTo>
                  <a:lnTo>
                    <a:pt x="25" y="375"/>
                  </a:lnTo>
                  <a:lnTo>
                    <a:pt x="25" y="374"/>
                  </a:lnTo>
                  <a:lnTo>
                    <a:pt x="25" y="373"/>
                  </a:lnTo>
                  <a:lnTo>
                    <a:pt x="26" y="373"/>
                  </a:lnTo>
                  <a:lnTo>
                    <a:pt x="26" y="370"/>
                  </a:lnTo>
                  <a:lnTo>
                    <a:pt x="27" y="369"/>
                  </a:lnTo>
                  <a:lnTo>
                    <a:pt x="26" y="369"/>
                  </a:lnTo>
                  <a:lnTo>
                    <a:pt x="26" y="368"/>
                  </a:lnTo>
                  <a:lnTo>
                    <a:pt x="26" y="369"/>
                  </a:lnTo>
                  <a:lnTo>
                    <a:pt x="25" y="368"/>
                  </a:lnTo>
                  <a:lnTo>
                    <a:pt x="25" y="367"/>
                  </a:lnTo>
                  <a:lnTo>
                    <a:pt x="25" y="366"/>
                  </a:lnTo>
                  <a:lnTo>
                    <a:pt x="25" y="365"/>
                  </a:lnTo>
                  <a:lnTo>
                    <a:pt x="26" y="365"/>
                  </a:lnTo>
                  <a:lnTo>
                    <a:pt x="26" y="364"/>
                  </a:lnTo>
                  <a:lnTo>
                    <a:pt x="26" y="363"/>
                  </a:lnTo>
                  <a:lnTo>
                    <a:pt x="27" y="362"/>
                  </a:lnTo>
                  <a:lnTo>
                    <a:pt x="27" y="360"/>
                  </a:lnTo>
                  <a:lnTo>
                    <a:pt x="27" y="359"/>
                  </a:lnTo>
                  <a:lnTo>
                    <a:pt x="28" y="359"/>
                  </a:lnTo>
                  <a:lnTo>
                    <a:pt x="28" y="358"/>
                  </a:lnTo>
                  <a:lnTo>
                    <a:pt x="29" y="358"/>
                  </a:lnTo>
                  <a:lnTo>
                    <a:pt x="31" y="358"/>
                  </a:lnTo>
                  <a:lnTo>
                    <a:pt x="31" y="357"/>
                  </a:lnTo>
                  <a:lnTo>
                    <a:pt x="32" y="357"/>
                  </a:lnTo>
                  <a:lnTo>
                    <a:pt x="33" y="357"/>
                  </a:lnTo>
                  <a:lnTo>
                    <a:pt x="33" y="356"/>
                  </a:lnTo>
                  <a:lnTo>
                    <a:pt x="34" y="355"/>
                  </a:lnTo>
                  <a:lnTo>
                    <a:pt x="35" y="355"/>
                  </a:lnTo>
                  <a:lnTo>
                    <a:pt x="35" y="354"/>
                  </a:lnTo>
                  <a:lnTo>
                    <a:pt x="35" y="353"/>
                  </a:lnTo>
                  <a:lnTo>
                    <a:pt x="36" y="353"/>
                  </a:lnTo>
                  <a:lnTo>
                    <a:pt x="36" y="352"/>
                  </a:lnTo>
                  <a:lnTo>
                    <a:pt x="37" y="351"/>
                  </a:lnTo>
                  <a:lnTo>
                    <a:pt x="38" y="351"/>
                  </a:lnTo>
                  <a:lnTo>
                    <a:pt x="38" y="350"/>
                  </a:lnTo>
                  <a:lnTo>
                    <a:pt x="39" y="350"/>
                  </a:lnTo>
                  <a:lnTo>
                    <a:pt x="40" y="350"/>
                  </a:lnTo>
                  <a:lnTo>
                    <a:pt x="40" y="349"/>
                  </a:lnTo>
                  <a:lnTo>
                    <a:pt x="41" y="349"/>
                  </a:lnTo>
                  <a:lnTo>
                    <a:pt x="42" y="348"/>
                  </a:lnTo>
                  <a:lnTo>
                    <a:pt x="43" y="348"/>
                  </a:lnTo>
                  <a:lnTo>
                    <a:pt x="43" y="347"/>
                  </a:lnTo>
                  <a:lnTo>
                    <a:pt x="44" y="347"/>
                  </a:lnTo>
                  <a:lnTo>
                    <a:pt x="44" y="346"/>
                  </a:lnTo>
                  <a:lnTo>
                    <a:pt x="43" y="346"/>
                  </a:lnTo>
                  <a:lnTo>
                    <a:pt x="44" y="346"/>
                  </a:lnTo>
                  <a:lnTo>
                    <a:pt x="44" y="345"/>
                  </a:lnTo>
                  <a:lnTo>
                    <a:pt x="45" y="345"/>
                  </a:lnTo>
                  <a:lnTo>
                    <a:pt x="45" y="344"/>
                  </a:lnTo>
                  <a:lnTo>
                    <a:pt x="46" y="344"/>
                  </a:lnTo>
                  <a:lnTo>
                    <a:pt x="46" y="343"/>
                  </a:lnTo>
                  <a:lnTo>
                    <a:pt x="47" y="343"/>
                  </a:lnTo>
                  <a:lnTo>
                    <a:pt x="47" y="342"/>
                  </a:lnTo>
                  <a:lnTo>
                    <a:pt x="47" y="341"/>
                  </a:lnTo>
                  <a:lnTo>
                    <a:pt x="48" y="341"/>
                  </a:lnTo>
                  <a:lnTo>
                    <a:pt x="48" y="340"/>
                  </a:lnTo>
                  <a:lnTo>
                    <a:pt x="49" y="340"/>
                  </a:lnTo>
                  <a:lnTo>
                    <a:pt x="49" y="339"/>
                  </a:lnTo>
                  <a:lnTo>
                    <a:pt x="50" y="339"/>
                  </a:lnTo>
                  <a:lnTo>
                    <a:pt x="49" y="339"/>
                  </a:lnTo>
                  <a:lnTo>
                    <a:pt x="49" y="338"/>
                  </a:lnTo>
                  <a:lnTo>
                    <a:pt x="49" y="337"/>
                  </a:lnTo>
                  <a:lnTo>
                    <a:pt x="49" y="335"/>
                  </a:lnTo>
                  <a:lnTo>
                    <a:pt x="48" y="335"/>
                  </a:lnTo>
                  <a:lnTo>
                    <a:pt x="48" y="334"/>
                  </a:lnTo>
                  <a:lnTo>
                    <a:pt x="49" y="334"/>
                  </a:lnTo>
                  <a:lnTo>
                    <a:pt x="49" y="333"/>
                  </a:lnTo>
                  <a:lnTo>
                    <a:pt x="49" y="332"/>
                  </a:lnTo>
                  <a:lnTo>
                    <a:pt x="49" y="331"/>
                  </a:lnTo>
                  <a:lnTo>
                    <a:pt x="49" y="330"/>
                  </a:lnTo>
                  <a:lnTo>
                    <a:pt x="50" y="330"/>
                  </a:lnTo>
                  <a:lnTo>
                    <a:pt x="51" y="330"/>
                  </a:lnTo>
                  <a:lnTo>
                    <a:pt x="51" y="329"/>
                  </a:lnTo>
                  <a:lnTo>
                    <a:pt x="51" y="328"/>
                  </a:lnTo>
                  <a:lnTo>
                    <a:pt x="52" y="327"/>
                  </a:lnTo>
                  <a:lnTo>
                    <a:pt x="53" y="327"/>
                  </a:lnTo>
                  <a:lnTo>
                    <a:pt x="52" y="327"/>
                  </a:lnTo>
                  <a:lnTo>
                    <a:pt x="52" y="326"/>
                  </a:lnTo>
                  <a:lnTo>
                    <a:pt x="52" y="325"/>
                  </a:lnTo>
                  <a:lnTo>
                    <a:pt x="52" y="324"/>
                  </a:lnTo>
                  <a:lnTo>
                    <a:pt x="53" y="324"/>
                  </a:lnTo>
                  <a:lnTo>
                    <a:pt x="53" y="323"/>
                  </a:lnTo>
                  <a:lnTo>
                    <a:pt x="54" y="323"/>
                  </a:lnTo>
                  <a:lnTo>
                    <a:pt x="54" y="322"/>
                  </a:lnTo>
                  <a:lnTo>
                    <a:pt x="54" y="321"/>
                  </a:lnTo>
                  <a:lnTo>
                    <a:pt x="56" y="320"/>
                  </a:lnTo>
                  <a:lnTo>
                    <a:pt x="54" y="320"/>
                  </a:lnTo>
                  <a:lnTo>
                    <a:pt x="54" y="319"/>
                  </a:lnTo>
                  <a:lnTo>
                    <a:pt x="53" y="319"/>
                  </a:lnTo>
                  <a:lnTo>
                    <a:pt x="54" y="319"/>
                  </a:lnTo>
                  <a:lnTo>
                    <a:pt x="54" y="318"/>
                  </a:lnTo>
                  <a:lnTo>
                    <a:pt x="53" y="318"/>
                  </a:lnTo>
                  <a:lnTo>
                    <a:pt x="53" y="317"/>
                  </a:lnTo>
                  <a:lnTo>
                    <a:pt x="53" y="316"/>
                  </a:lnTo>
                  <a:lnTo>
                    <a:pt x="53" y="315"/>
                  </a:lnTo>
                  <a:lnTo>
                    <a:pt x="52" y="315"/>
                  </a:lnTo>
                  <a:lnTo>
                    <a:pt x="53" y="314"/>
                  </a:lnTo>
                  <a:lnTo>
                    <a:pt x="54" y="314"/>
                  </a:lnTo>
                  <a:lnTo>
                    <a:pt x="57" y="312"/>
                  </a:lnTo>
                  <a:lnTo>
                    <a:pt x="58" y="310"/>
                  </a:lnTo>
                  <a:lnTo>
                    <a:pt x="59" y="309"/>
                  </a:lnTo>
                  <a:lnTo>
                    <a:pt x="60" y="308"/>
                  </a:lnTo>
                  <a:lnTo>
                    <a:pt x="61" y="308"/>
                  </a:lnTo>
                  <a:lnTo>
                    <a:pt x="62" y="308"/>
                  </a:lnTo>
                  <a:lnTo>
                    <a:pt x="62" y="307"/>
                  </a:lnTo>
                  <a:lnTo>
                    <a:pt x="63" y="307"/>
                  </a:lnTo>
                  <a:lnTo>
                    <a:pt x="64" y="307"/>
                  </a:lnTo>
                  <a:lnTo>
                    <a:pt x="65" y="306"/>
                  </a:lnTo>
                  <a:lnTo>
                    <a:pt x="65" y="305"/>
                  </a:lnTo>
                  <a:lnTo>
                    <a:pt x="66" y="305"/>
                  </a:lnTo>
                  <a:lnTo>
                    <a:pt x="67" y="305"/>
                  </a:lnTo>
                  <a:lnTo>
                    <a:pt x="68" y="304"/>
                  </a:lnTo>
                  <a:lnTo>
                    <a:pt x="69" y="304"/>
                  </a:lnTo>
                  <a:lnTo>
                    <a:pt x="70" y="303"/>
                  </a:lnTo>
                  <a:lnTo>
                    <a:pt x="71" y="303"/>
                  </a:lnTo>
                  <a:lnTo>
                    <a:pt x="72" y="302"/>
                  </a:lnTo>
                  <a:lnTo>
                    <a:pt x="73" y="302"/>
                  </a:lnTo>
                  <a:lnTo>
                    <a:pt x="74" y="302"/>
                  </a:lnTo>
                  <a:lnTo>
                    <a:pt x="75" y="302"/>
                  </a:lnTo>
                  <a:lnTo>
                    <a:pt x="76" y="302"/>
                  </a:lnTo>
                  <a:lnTo>
                    <a:pt x="76" y="301"/>
                  </a:lnTo>
                  <a:lnTo>
                    <a:pt x="77" y="301"/>
                  </a:lnTo>
                  <a:lnTo>
                    <a:pt x="77" y="300"/>
                  </a:lnTo>
                  <a:lnTo>
                    <a:pt x="78" y="300"/>
                  </a:lnTo>
                  <a:lnTo>
                    <a:pt x="79" y="300"/>
                  </a:lnTo>
                  <a:lnTo>
                    <a:pt x="81" y="300"/>
                  </a:lnTo>
                  <a:lnTo>
                    <a:pt x="81" y="299"/>
                  </a:lnTo>
                  <a:lnTo>
                    <a:pt x="82" y="298"/>
                  </a:lnTo>
                  <a:lnTo>
                    <a:pt x="82" y="297"/>
                  </a:lnTo>
                  <a:lnTo>
                    <a:pt x="82" y="296"/>
                  </a:lnTo>
                  <a:lnTo>
                    <a:pt x="82" y="295"/>
                  </a:lnTo>
                  <a:lnTo>
                    <a:pt x="82" y="294"/>
                  </a:lnTo>
                  <a:lnTo>
                    <a:pt x="82" y="293"/>
                  </a:lnTo>
                  <a:lnTo>
                    <a:pt x="82" y="292"/>
                  </a:lnTo>
                  <a:lnTo>
                    <a:pt x="83" y="291"/>
                  </a:lnTo>
                  <a:lnTo>
                    <a:pt x="83" y="290"/>
                  </a:lnTo>
                  <a:lnTo>
                    <a:pt x="84" y="290"/>
                  </a:lnTo>
                  <a:lnTo>
                    <a:pt x="84" y="289"/>
                  </a:lnTo>
                  <a:lnTo>
                    <a:pt x="84" y="288"/>
                  </a:lnTo>
                  <a:lnTo>
                    <a:pt x="84" y="287"/>
                  </a:lnTo>
                  <a:lnTo>
                    <a:pt x="85" y="285"/>
                  </a:lnTo>
                  <a:lnTo>
                    <a:pt x="85" y="283"/>
                  </a:lnTo>
                  <a:lnTo>
                    <a:pt x="86" y="282"/>
                  </a:lnTo>
                  <a:lnTo>
                    <a:pt x="86" y="281"/>
                  </a:lnTo>
                  <a:lnTo>
                    <a:pt x="86" y="280"/>
                  </a:lnTo>
                  <a:lnTo>
                    <a:pt x="86" y="279"/>
                  </a:lnTo>
                  <a:lnTo>
                    <a:pt x="86" y="278"/>
                  </a:lnTo>
                  <a:lnTo>
                    <a:pt x="86" y="277"/>
                  </a:lnTo>
                  <a:lnTo>
                    <a:pt x="86" y="275"/>
                  </a:lnTo>
                  <a:lnTo>
                    <a:pt x="87" y="273"/>
                  </a:lnTo>
                  <a:lnTo>
                    <a:pt x="87" y="272"/>
                  </a:lnTo>
                  <a:lnTo>
                    <a:pt x="87" y="271"/>
                  </a:lnTo>
                  <a:lnTo>
                    <a:pt x="87" y="270"/>
                  </a:lnTo>
                  <a:lnTo>
                    <a:pt x="88" y="270"/>
                  </a:lnTo>
                  <a:lnTo>
                    <a:pt x="88" y="269"/>
                  </a:lnTo>
                  <a:lnTo>
                    <a:pt x="88" y="268"/>
                  </a:lnTo>
                  <a:lnTo>
                    <a:pt x="89" y="268"/>
                  </a:lnTo>
                  <a:lnTo>
                    <a:pt x="89" y="267"/>
                  </a:lnTo>
                  <a:lnTo>
                    <a:pt x="89" y="266"/>
                  </a:lnTo>
                  <a:lnTo>
                    <a:pt x="89" y="264"/>
                  </a:lnTo>
                  <a:lnTo>
                    <a:pt x="90" y="262"/>
                  </a:lnTo>
                  <a:lnTo>
                    <a:pt x="90" y="260"/>
                  </a:lnTo>
                  <a:lnTo>
                    <a:pt x="90" y="259"/>
                  </a:lnTo>
                  <a:lnTo>
                    <a:pt x="89" y="258"/>
                  </a:lnTo>
                  <a:lnTo>
                    <a:pt x="89" y="257"/>
                  </a:lnTo>
                  <a:lnTo>
                    <a:pt x="89" y="255"/>
                  </a:lnTo>
                  <a:lnTo>
                    <a:pt x="89" y="253"/>
                  </a:lnTo>
                  <a:lnTo>
                    <a:pt x="89" y="252"/>
                  </a:lnTo>
                  <a:lnTo>
                    <a:pt x="89" y="251"/>
                  </a:lnTo>
                  <a:lnTo>
                    <a:pt x="90" y="249"/>
                  </a:lnTo>
                  <a:lnTo>
                    <a:pt x="90" y="248"/>
                  </a:lnTo>
                  <a:lnTo>
                    <a:pt x="90" y="246"/>
                  </a:lnTo>
                  <a:lnTo>
                    <a:pt x="89" y="246"/>
                  </a:lnTo>
                  <a:lnTo>
                    <a:pt x="89" y="245"/>
                  </a:lnTo>
                  <a:lnTo>
                    <a:pt x="89" y="244"/>
                  </a:lnTo>
                  <a:lnTo>
                    <a:pt x="88" y="243"/>
                  </a:lnTo>
                  <a:lnTo>
                    <a:pt x="88" y="241"/>
                  </a:lnTo>
                  <a:lnTo>
                    <a:pt x="88" y="239"/>
                  </a:lnTo>
                  <a:lnTo>
                    <a:pt x="88" y="238"/>
                  </a:lnTo>
                  <a:lnTo>
                    <a:pt x="88" y="234"/>
                  </a:lnTo>
                  <a:lnTo>
                    <a:pt x="86" y="231"/>
                  </a:lnTo>
                  <a:lnTo>
                    <a:pt x="86" y="230"/>
                  </a:lnTo>
                  <a:lnTo>
                    <a:pt x="86" y="229"/>
                  </a:lnTo>
                  <a:lnTo>
                    <a:pt x="87" y="228"/>
                  </a:lnTo>
                  <a:lnTo>
                    <a:pt x="87" y="227"/>
                  </a:lnTo>
                  <a:lnTo>
                    <a:pt x="87" y="223"/>
                  </a:lnTo>
                  <a:lnTo>
                    <a:pt x="87" y="222"/>
                  </a:lnTo>
                  <a:lnTo>
                    <a:pt x="87" y="220"/>
                  </a:lnTo>
                  <a:lnTo>
                    <a:pt x="87" y="219"/>
                  </a:lnTo>
                  <a:lnTo>
                    <a:pt x="88" y="216"/>
                  </a:lnTo>
                  <a:lnTo>
                    <a:pt x="88" y="215"/>
                  </a:lnTo>
                  <a:lnTo>
                    <a:pt x="88" y="214"/>
                  </a:lnTo>
                  <a:lnTo>
                    <a:pt x="87" y="210"/>
                  </a:lnTo>
                  <a:lnTo>
                    <a:pt x="87" y="208"/>
                  </a:lnTo>
                  <a:lnTo>
                    <a:pt x="88" y="206"/>
                  </a:lnTo>
                  <a:lnTo>
                    <a:pt x="89" y="203"/>
                  </a:lnTo>
                  <a:lnTo>
                    <a:pt x="89" y="200"/>
                  </a:lnTo>
                  <a:lnTo>
                    <a:pt x="89" y="199"/>
                  </a:lnTo>
                  <a:lnTo>
                    <a:pt x="90" y="198"/>
                  </a:lnTo>
                  <a:lnTo>
                    <a:pt x="90" y="197"/>
                  </a:lnTo>
                  <a:lnTo>
                    <a:pt x="90" y="196"/>
                  </a:lnTo>
                  <a:lnTo>
                    <a:pt x="91" y="196"/>
                  </a:lnTo>
                  <a:lnTo>
                    <a:pt x="90" y="196"/>
                  </a:lnTo>
                  <a:lnTo>
                    <a:pt x="92" y="194"/>
                  </a:lnTo>
                  <a:lnTo>
                    <a:pt x="93" y="190"/>
                  </a:lnTo>
                  <a:lnTo>
                    <a:pt x="94" y="185"/>
                  </a:lnTo>
                  <a:lnTo>
                    <a:pt x="96" y="182"/>
                  </a:lnTo>
                  <a:lnTo>
                    <a:pt x="98" y="178"/>
                  </a:lnTo>
                  <a:lnTo>
                    <a:pt x="98" y="177"/>
                  </a:lnTo>
                  <a:lnTo>
                    <a:pt x="102" y="172"/>
                  </a:lnTo>
                  <a:lnTo>
                    <a:pt x="103" y="172"/>
                  </a:lnTo>
                  <a:lnTo>
                    <a:pt x="103" y="171"/>
                  </a:lnTo>
                  <a:lnTo>
                    <a:pt x="104" y="171"/>
                  </a:lnTo>
                  <a:lnTo>
                    <a:pt x="104" y="170"/>
                  </a:lnTo>
                  <a:lnTo>
                    <a:pt x="106" y="170"/>
                  </a:lnTo>
                  <a:lnTo>
                    <a:pt x="107" y="169"/>
                  </a:lnTo>
                  <a:lnTo>
                    <a:pt x="108" y="168"/>
                  </a:lnTo>
                  <a:lnTo>
                    <a:pt x="109" y="168"/>
                  </a:lnTo>
                  <a:lnTo>
                    <a:pt x="109" y="167"/>
                  </a:lnTo>
                  <a:lnTo>
                    <a:pt x="110" y="166"/>
                  </a:lnTo>
                  <a:lnTo>
                    <a:pt x="110" y="165"/>
                  </a:lnTo>
                  <a:lnTo>
                    <a:pt x="111" y="164"/>
                  </a:lnTo>
                  <a:lnTo>
                    <a:pt x="112" y="164"/>
                  </a:lnTo>
                  <a:lnTo>
                    <a:pt x="112" y="163"/>
                  </a:lnTo>
                  <a:lnTo>
                    <a:pt x="113" y="163"/>
                  </a:lnTo>
                  <a:lnTo>
                    <a:pt x="114" y="162"/>
                  </a:lnTo>
                  <a:lnTo>
                    <a:pt x="115" y="162"/>
                  </a:lnTo>
                  <a:lnTo>
                    <a:pt x="115" y="160"/>
                  </a:lnTo>
                  <a:lnTo>
                    <a:pt x="116" y="160"/>
                  </a:lnTo>
                  <a:lnTo>
                    <a:pt x="116" y="159"/>
                  </a:lnTo>
                  <a:lnTo>
                    <a:pt x="117" y="159"/>
                  </a:lnTo>
                  <a:lnTo>
                    <a:pt x="118" y="159"/>
                  </a:lnTo>
                  <a:lnTo>
                    <a:pt x="119" y="159"/>
                  </a:lnTo>
                  <a:lnTo>
                    <a:pt x="120" y="158"/>
                  </a:lnTo>
                  <a:lnTo>
                    <a:pt x="121" y="158"/>
                  </a:lnTo>
                  <a:lnTo>
                    <a:pt x="122" y="157"/>
                  </a:lnTo>
                  <a:lnTo>
                    <a:pt x="122" y="156"/>
                  </a:lnTo>
                  <a:lnTo>
                    <a:pt x="123" y="155"/>
                  </a:lnTo>
                  <a:lnTo>
                    <a:pt x="124" y="154"/>
                  </a:lnTo>
                  <a:lnTo>
                    <a:pt x="125" y="154"/>
                  </a:lnTo>
                  <a:lnTo>
                    <a:pt x="126" y="153"/>
                  </a:lnTo>
                  <a:lnTo>
                    <a:pt x="126" y="152"/>
                  </a:lnTo>
                  <a:lnTo>
                    <a:pt x="127" y="151"/>
                  </a:lnTo>
                  <a:lnTo>
                    <a:pt x="128" y="151"/>
                  </a:lnTo>
                  <a:lnTo>
                    <a:pt x="129" y="150"/>
                  </a:lnTo>
                  <a:lnTo>
                    <a:pt x="131" y="149"/>
                  </a:lnTo>
                  <a:lnTo>
                    <a:pt x="132" y="149"/>
                  </a:lnTo>
                  <a:lnTo>
                    <a:pt x="132" y="148"/>
                  </a:lnTo>
                  <a:lnTo>
                    <a:pt x="133" y="148"/>
                  </a:lnTo>
                  <a:lnTo>
                    <a:pt x="134" y="147"/>
                  </a:lnTo>
                  <a:lnTo>
                    <a:pt x="135" y="147"/>
                  </a:lnTo>
                  <a:lnTo>
                    <a:pt x="136" y="146"/>
                  </a:lnTo>
                  <a:lnTo>
                    <a:pt x="137" y="146"/>
                  </a:lnTo>
                  <a:lnTo>
                    <a:pt x="138" y="145"/>
                  </a:lnTo>
                  <a:lnTo>
                    <a:pt x="139" y="145"/>
                  </a:lnTo>
                  <a:lnTo>
                    <a:pt x="140" y="145"/>
                  </a:lnTo>
                  <a:lnTo>
                    <a:pt x="141" y="144"/>
                  </a:lnTo>
                  <a:lnTo>
                    <a:pt x="142" y="144"/>
                  </a:lnTo>
                  <a:lnTo>
                    <a:pt x="144" y="144"/>
                  </a:lnTo>
                  <a:lnTo>
                    <a:pt x="145" y="144"/>
                  </a:lnTo>
                  <a:lnTo>
                    <a:pt x="146" y="144"/>
                  </a:lnTo>
                  <a:lnTo>
                    <a:pt x="147" y="144"/>
                  </a:lnTo>
                  <a:lnTo>
                    <a:pt x="148" y="144"/>
                  </a:lnTo>
                  <a:lnTo>
                    <a:pt x="149" y="145"/>
                  </a:lnTo>
                  <a:lnTo>
                    <a:pt x="150" y="145"/>
                  </a:lnTo>
                  <a:lnTo>
                    <a:pt x="151" y="145"/>
                  </a:lnTo>
                  <a:lnTo>
                    <a:pt x="152" y="145"/>
                  </a:lnTo>
                  <a:lnTo>
                    <a:pt x="153" y="145"/>
                  </a:lnTo>
                  <a:lnTo>
                    <a:pt x="154" y="144"/>
                  </a:lnTo>
                  <a:lnTo>
                    <a:pt x="156" y="144"/>
                  </a:lnTo>
                  <a:lnTo>
                    <a:pt x="156" y="143"/>
                  </a:lnTo>
                  <a:lnTo>
                    <a:pt x="157" y="143"/>
                  </a:lnTo>
                  <a:lnTo>
                    <a:pt x="158" y="143"/>
                  </a:lnTo>
                  <a:lnTo>
                    <a:pt x="159" y="142"/>
                  </a:lnTo>
                  <a:lnTo>
                    <a:pt x="160" y="141"/>
                  </a:lnTo>
                  <a:lnTo>
                    <a:pt x="161" y="141"/>
                  </a:lnTo>
                  <a:lnTo>
                    <a:pt x="161" y="140"/>
                  </a:lnTo>
                  <a:lnTo>
                    <a:pt x="162" y="139"/>
                  </a:lnTo>
                  <a:lnTo>
                    <a:pt x="163" y="138"/>
                  </a:lnTo>
                  <a:lnTo>
                    <a:pt x="163" y="137"/>
                  </a:lnTo>
                  <a:lnTo>
                    <a:pt x="164" y="137"/>
                  </a:lnTo>
                  <a:lnTo>
                    <a:pt x="164" y="135"/>
                  </a:lnTo>
                  <a:lnTo>
                    <a:pt x="165" y="135"/>
                  </a:lnTo>
                  <a:lnTo>
                    <a:pt x="166" y="134"/>
                  </a:lnTo>
                  <a:lnTo>
                    <a:pt x="167" y="134"/>
                  </a:lnTo>
                  <a:lnTo>
                    <a:pt x="168" y="134"/>
                  </a:lnTo>
                  <a:lnTo>
                    <a:pt x="169" y="134"/>
                  </a:lnTo>
                  <a:lnTo>
                    <a:pt x="170" y="133"/>
                  </a:lnTo>
                  <a:lnTo>
                    <a:pt x="171" y="132"/>
                  </a:lnTo>
                  <a:lnTo>
                    <a:pt x="171" y="131"/>
                  </a:lnTo>
                  <a:lnTo>
                    <a:pt x="172" y="131"/>
                  </a:lnTo>
                  <a:lnTo>
                    <a:pt x="172" y="130"/>
                  </a:lnTo>
                  <a:lnTo>
                    <a:pt x="173" y="130"/>
                  </a:lnTo>
                  <a:lnTo>
                    <a:pt x="174" y="129"/>
                  </a:lnTo>
                  <a:lnTo>
                    <a:pt x="175" y="128"/>
                  </a:lnTo>
                  <a:lnTo>
                    <a:pt x="176" y="128"/>
                  </a:lnTo>
                  <a:lnTo>
                    <a:pt x="177" y="128"/>
                  </a:lnTo>
                  <a:lnTo>
                    <a:pt x="178" y="127"/>
                  </a:lnTo>
                  <a:lnTo>
                    <a:pt x="179" y="127"/>
                  </a:lnTo>
                  <a:lnTo>
                    <a:pt x="181" y="127"/>
                  </a:lnTo>
                  <a:lnTo>
                    <a:pt x="182" y="127"/>
                  </a:lnTo>
                  <a:lnTo>
                    <a:pt x="183" y="126"/>
                  </a:lnTo>
                  <a:lnTo>
                    <a:pt x="184" y="126"/>
                  </a:lnTo>
                  <a:lnTo>
                    <a:pt x="185" y="126"/>
                  </a:lnTo>
                  <a:lnTo>
                    <a:pt x="186" y="126"/>
                  </a:lnTo>
                  <a:lnTo>
                    <a:pt x="187" y="127"/>
                  </a:lnTo>
                  <a:lnTo>
                    <a:pt x="188" y="127"/>
                  </a:lnTo>
                  <a:lnTo>
                    <a:pt x="189" y="127"/>
                  </a:lnTo>
                  <a:lnTo>
                    <a:pt x="190" y="127"/>
                  </a:lnTo>
                  <a:lnTo>
                    <a:pt x="191" y="127"/>
                  </a:lnTo>
                  <a:lnTo>
                    <a:pt x="192" y="127"/>
                  </a:lnTo>
                  <a:lnTo>
                    <a:pt x="193" y="127"/>
                  </a:lnTo>
                  <a:lnTo>
                    <a:pt x="194" y="127"/>
                  </a:lnTo>
                  <a:lnTo>
                    <a:pt x="195" y="127"/>
                  </a:lnTo>
                  <a:lnTo>
                    <a:pt x="196" y="127"/>
                  </a:lnTo>
                  <a:lnTo>
                    <a:pt x="197" y="127"/>
                  </a:lnTo>
                  <a:lnTo>
                    <a:pt x="198" y="127"/>
                  </a:lnTo>
                  <a:lnTo>
                    <a:pt x="199" y="128"/>
                  </a:lnTo>
                  <a:lnTo>
                    <a:pt x="200" y="128"/>
                  </a:lnTo>
                  <a:lnTo>
                    <a:pt x="201" y="128"/>
                  </a:lnTo>
                  <a:lnTo>
                    <a:pt x="202" y="127"/>
                  </a:lnTo>
                  <a:lnTo>
                    <a:pt x="203" y="127"/>
                  </a:lnTo>
                  <a:lnTo>
                    <a:pt x="204" y="126"/>
                  </a:lnTo>
                  <a:lnTo>
                    <a:pt x="206" y="126"/>
                  </a:lnTo>
                  <a:lnTo>
                    <a:pt x="207" y="126"/>
                  </a:lnTo>
                  <a:lnTo>
                    <a:pt x="208" y="125"/>
                  </a:lnTo>
                  <a:lnTo>
                    <a:pt x="209" y="125"/>
                  </a:lnTo>
                  <a:lnTo>
                    <a:pt x="211" y="125"/>
                  </a:lnTo>
                  <a:lnTo>
                    <a:pt x="212" y="125"/>
                  </a:lnTo>
                  <a:lnTo>
                    <a:pt x="213" y="125"/>
                  </a:lnTo>
                  <a:lnTo>
                    <a:pt x="214" y="125"/>
                  </a:lnTo>
                  <a:lnTo>
                    <a:pt x="215" y="125"/>
                  </a:lnTo>
                  <a:lnTo>
                    <a:pt x="216" y="125"/>
                  </a:lnTo>
                  <a:lnTo>
                    <a:pt x="217" y="124"/>
                  </a:lnTo>
                  <a:lnTo>
                    <a:pt x="218" y="124"/>
                  </a:lnTo>
                  <a:lnTo>
                    <a:pt x="218" y="123"/>
                  </a:lnTo>
                  <a:lnTo>
                    <a:pt x="219" y="123"/>
                  </a:lnTo>
                  <a:lnTo>
                    <a:pt x="220" y="122"/>
                  </a:lnTo>
                  <a:lnTo>
                    <a:pt x="221" y="122"/>
                  </a:lnTo>
                  <a:lnTo>
                    <a:pt x="222" y="122"/>
                  </a:lnTo>
                  <a:lnTo>
                    <a:pt x="223" y="123"/>
                  </a:lnTo>
                  <a:lnTo>
                    <a:pt x="224" y="123"/>
                  </a:lnTo>
                  <a:lnTo>
                    <a:pt x="225" y="124"/>
                  </a:lnTo>
                  <a:lnTo>
                    <a:pt x="226" y="124"/>
                  </a:lnTo>
                  <a:lnTo>
                    <a:pt x="227" y="124"/>
                  </a:lnTo>
                  <a:lnTo>
                    <a:pt x="228" y="124"/>
                  </a:lnTo>
                  <a:lnTo>
                    <a:pt x="228" y="125"/>
                  </a:lnTo>
                  <a:lnTo>
                    <a:pt x="229" y="125"/>
                  </a:lnTo>
                  <a:lnTo>
                    <a:pt x="231" y="126"/>
                  </a:lnTo>
                  <a:lnTo>
                    <a:pt x="232" y="126"/>
                  </a:lnTo>
                  <a:lnTo>
                    <a:pt x="232" y="127"/>
                  </a:lnTo>
                  <a:lnTo>
                    <a:pt x="233" y="127"/>
                  </a:lnTo>
                  <a:lnTo>
                    <a:pt x="234" y="128"/>
                  </a:lnTo>
                  <a:lnTo>
                    <a:pt x="235" y="128"/>
                  </a:lnTo>
                  <a:lnTo>
                    <a:pt x="236" y="128"/>
                  </a:lnTo>
                  <a:lnTo>
                    <a:pt x="237" y="128"/>
                  </a:lnTo>
                  <a:lnTo>
                    <a:pt x="238" y="128"/>
                  </a:lnTo>
                  <a:lnTo>
                    <a:pt x="239" y="128"/>
                  </a:lnTo>
                  <a:lnTo>
                    <a:pt x="240" y="128"/>
                  </a:lnTo>
                  <a:lnTo>
                    <a:pt x="241" y="128"/>
                  </a:lnTo>
                  <a:lnTo>
                    <a:pt x="242" y="127"/>
                  </a:lnTo>
                  <a:lnTo>
                    <a:pt x="243" y="127"/>
                  </a:lnTo>
                  <a:lnTo>
                    <a:pt x="244" y="127"/>
                  </a:lnTo>
                  <a:lnTo>
                    <a:pt x="245" y="127"/>
                  </a:lnTo>
                  <a:lnTo>
                    <a:pt x="246" y="126"/>
                  </a:lnTo>
                  <a:lnTo>
                    <a:pt x="247" y="126"/>
                  </a:lnTo>
                  <a:lnTo>
                    <a:pt x="247" y="125"/>
                  </a:lnTo>
                  <a:lnTo>
                    <a:pt x="248" y="125"/>
                  </a:lnTo>
                  <a:lnTo>
                    <a:pt x="249" y="124"/>
                  </a:lnTo>
                  <a:lnTo>
                    <a:pt x="250" y="123"/>
                  </a:lnTo>
                  <a:lnTo>
                    <a:pt x="251" y="123"/>
                  </a:lnTo>
                  <a:lnTo>
                    <a:pt x="252" y="123"/>
                  </a:lnTo>
                  <a:lnTo>
                    <a:pt x="252" y="122"/>
                  </a:lnTo>
                  <a:lnTo>
                    <a:pt x="253" y="121"/>
                  </a:lnTo>
                  <a:lnTo>
                    <a:pt x="254" y="121"/>
                  </a:lnTo>
                  <a:lnTo>
                    <a:pt x="254" y="120"/>
                  </a:lnTo>
                  <a:lnTo>
                    <a:pt x="256" y="120"/>
                  </a:lnTo>
                  <a:lnTo>
                    <a:pt x="256" y="119"/>
                  </a:lnTo>
                  <a:lnTo>
                    <a:pt x="257" y="119"/>
                  </a:lnTo>
                  <a:lnTo>
                    <a:pt x="257" y="118"/>
                  </a:lnTo>
                  <a:lnTo>
                    <a:pt x="258" y="117"/>
                  </a:lnTo>
                  <a:lnTo>
                    <a:pt x="259" y="117"/>
                  </a:lnTo>
                  <a:lnTo>
                    <a:pt x="259" y="116"/>
                  </a:lnTo>
                  <a:lnTo>
                    <a:pt x="260" y="116"/>
                  </a:lnTo>
                  <a:lnTo>
                    <a:pt x="261" y="115"/>
                  </a:lnTo>
                  <a:lnTo>
                    <a:pt x="262" y="114"/>
                  </a:lnTo>
                  <a:lnTo>
                    <a:pt x="263" y="113"/>
                  </a:lnTo>
                  <a:lnTo>
                    <a:pt x="264" y="113"/>
                  </a:lnTo>
                  <a:lnTo>
                    <a:pt x="265" y="113"/>
                  </a:lnTo>
                  <a:lnTo>
                    <a:pt x="266" y="112"/>
                  </a:lnTo>
                  <a:lnTo>
                    <a:pt x="267" y="110"/>
                  </a:lnTo>
                  <a:lnTo>
                    <a:pt x="268" y="110"/>
                  </a:lnTo>
                  <a:lnTo>
                    <a:pt x="269" y="110"/>
                  </a:lnTo>
                  <a:lnTo>
                    <a:pt x="270" y="109"/>
                  </a:lnTo>
                  <a:lnTo>
                    <a:pt x="271" y="109"/>
                  </a:lnTo>
                  <a:lnTo>
                    <a:pt x="272" y="109"/>
                  </a:lnTo>
                  <a:lnTo>
                    <a:pt x="273" y="109"/>
                  </a:lnTo>
                  <a:lnTo>
                    <a:pt x="274" y="109"/>
                  </a:lnTo>
                  <a:lnTo>
                    <a:pt x="275" y="108"/>
                  </a:lnTo>
                  <a:lnTo>
                    <a:pt x="276" y="107"/>
                  </a:lnTo>
                  <a:lnTo>
                    <a:pt x="277" y="107"/>
                  </a:lnTo>
                  <a:lnTo>
                    <a:pt x="277" y="106"/>
                  </a:lnTo>
                  <a:lnTo>
                    <a:pt x="278" y="105"/>
                  </a:lnTo>
                  <a:lnTo>
                    <a:pt x="279" y="104"/>
                  </a:lnTo>
                  <a:lnTo>
                    <a:pt x="279" y="103"/>
                  </a:lnTo>
                  <a:lnTo>
                    <a:pt x="281" y="103"/>
                  </a:lnTo>
                  <a:lnTo>
                    <a:pt x="281" y="102"/>
                  </a:lnTo>
                  <a:lnTo>
                    <a:pt x="282" y="101"/>
                  </a:lnTo>
                  <a:lnTo>
                    <a:pt x="283" y="100"/>
                  </a:lnTo>
                  <a:lnTo>
                    <a:pt x="284" y="100"/>
                  </a:lnTo>
                  <a:lnTo>
                    <a:pt x="284" y="99"/>
                  </a:lnTo>
                  <a:lnTo>
                    <a:pt x="285" y="99"/>
                  </a:lnTo>
                  <a:lnTo>
                    <a:pt x="286" y="98"/>
                  </a:lnTo>
                  <a:lnTo>
                    <a:pt x="287" y="97"/>
                  </a:lnTo>
                  <a:lnTo>
                    <a:pt x="288" y="97"/>
                  </a:lnTo>
                  <a:lnTo>
                    <a:pt x="288" y="96"/>
                  </a:lnTo>
                  <a:lnTo>
                    <a:pt x="289" y="96"/>
                  </a:lnTo>
                  <a:lnTo>
                    <a:pt x="290" y="95"/>
                  </a:lnTo>
                  <a:lnTo>
                    <a:pt x="291" y="95"/>
                  </a:lnTo>
                  <a:lnTo>
                    <a:pt x="292" y="95"/>
                  </a:lnTo>
                  <a:lnTo>
                    <a:pt x="293" y="94"/>
                  </a:lnTo>
                  <a:lnTo>
                    <a:pt x="294" y="94"/>
                  </a:lnTo>
                  <a:lnTo>
                    <a:pt x="295" y="94"/>
                  </a:lnTo>
                  <a:lnTo>
                    <a:pt x="296" y="93"/>
                  </a:lnTo>
                  <a:lnTo>
                    <a:pt x="297" y="93"/>
                  </a:lnTo>
                  <a:lnTo>
                    <a:pt x="298" y="93"/>
                  </a:lnTo>
                  <a:lnTo>
                    <a:pt x="299" y="92"/>
                  </a:lnTo>
                  <a:lnTo>
                    <a:pt x="300" y="92"/>
                  </a:lnTo>
                  <a:lnTo>
                    <a:pt x="301" y="91"/>
                  </a:lnTo>
                  <a:lnTo>
                    <a:pt x="302" y="91"/>
                  </a:lnTo>
                  <a:lnTo>
                    <a:pt x="303" y="91"/>
                  </a:lnTo>
                  <a:lnTo>
                    <a:pt x="303" y="90"/>
                  </a:lnTo>
                  <a:lnTo>
                    <a:pt x="304" y="90"/>
                  </a:lnTo>
                  <a:lnTo>
                    <a:pt x="306" y="89"/>
                  </a:lnTo>
                  <a:lnTo>
                    <a:pt x="307" y="89"/>
                  </a:lnTo>
                  <a:lnTo>
                    <a:pt x="308" y="89"/>
                  </a:lnTo>
                  <a:lnTo>
                    <a:pt x="308" y="88"/>
                  </a:lnTo>
                  <a:lnTo>
                    <a:pt x="309" y="88"/>
                  </a:lnTo>
                  <a:lnTo>
                    <a:pt x="310" y="88"/>
                  </a:lnTo>
                  <a:lnTo>
                    <a:pt x="311" y="87"/>
                  </a:lnTo>
                  <a:lnTo>
                    <a:pt x="312" y="87"/>
                  </a:lnTo>
                  <a:lnTo>
                    <a:pt x="313" y="87"/>
                  </a:lnTo>
                  <a:lnTo>
                    <a:pt x="314" y="87"/>
                  </a:lnTo>
                  <a:lnTo>
                    <a:pt x="315" y="85"/>
                  </a:lnTo>
                  <a:lnTo>
                    <a:pt x="316" y="85"/>
                  </a:lnTo>
                  <a:lnTo>
                    <a:pt x="317" y="87"/>
                  </a:lnTo>
                  <a:lnTo>
                    <a:pt x="318" y="87"/>
                  </a:lnTo>
                  <a:lnTo>
                    <a:pt x="319" y="87"/>
                  </a:lnTo>
                  <a:lnTo>
                    <a:pt x="321" y="87"/>
                  </a:lnTo>
                  <a:lnTo>
                    <a:pt x="322" y="87"/>
                  </a:lnTo>
                  <a:lnTo>
                    <a:pt x="323" y="85"/>
                  </a:lnTo>
                  <a:lnTo>
                    <a:pt x="324" y="85"/>
                  </a:lnTo>
                  <a:lnTo>
                    <a:pt x="325" y="85"/>
                  </a:lnTo>
                  <a:lnTo>
                    <a:pt x="325" y="84"/>
                  </a:lnTo>
                  <a:lnTo>
                    <a:pt x="326" y="84"/>
                  </a:lnTo>
                  <a:lnTo>
                    <a:pt x="327" y="84"/>
                  </a:lnTo>
                  <a:lnTo>
                    <a:pt x="328" y="83"/>
                  </a:lnTo>
                  <a:lnTo>
                    <a:pt x="329" y="83"/>
                  </a:lnTo>
                  <a:lnTo>
                    <a:pt x="331" y="83"/>
                  </a:lnTo>
                  <a:lnTo>
                    <a:pt x="331" y="82"/>
                  </a:lnTo>
                  <a:lnTo>
                    <a:pt x="332" y="82"/>
                  </a:lnTo>
                  <a:lnTo>
                    <a:pt x="333" y="82"/>
                  </a:lnTo>
                  <a:lnTo>
                    <a:pt x="334" y="82"/>
                  </a:lnTo>
                  <a:lnTo>
                    <a:pt x="335" y="82"/>
                  </a:lnTo>
                  <a:lnTo>
                    <a:pt x="336" y="81"/>
                  </a:lnTo>
                  <a:lnTo>
                    <a:pt x="337" y="81"/>
                  </a:lnTo>
                  <a:lnTo>
                    <a:pt x="338" y="81"/>
                  </a:lnTo>
                  <a:lnTo>
                    <a:pt x="339" y="80"/>
                  </a:lnTo>
                  <a:lnTo>
                    <a:pt x="340" y="80"/>
                  </a:lnTo>
                  <a:lnTo>
                    <a:pt x="340" y="79"/>
                  </a:lnTo>
                  <a:lnTo>
                    <a:pt x="341" y="79"/>
                  </a:lnTo>
                  <a:lnTo>
                    <a:pt x="342" y="78"/>
                  </a:lnTo>
                  <a:lnTo>
                    <a:pt x="343" y="77"/>
                  </a:lnTo>
                  <a:lnTo>
                    <a:pt x="344" y="77"/>
                  </a:lnTo>
                  <a:lnTo>
                    <a:pt x="344" y="76"/>
                  </a:lnTo>
                  <a:lnTo>
                    <a:pt x="345" y="75"/>
                  </a:lnTo>
                  <a:lnTo>
                    <a:pt x="346" y="74"/>
                  </a:lnTo>
                  <a:lnTo>
                    <a:pt x="347" y="74"/>
                  </a:lnTo>
                  <a:lnTo>
                    <a:pt x="347" y="73"/>
                  </a:lnTo>
                  <a:lnTo>
                    <a:pt x="348" y="73"/>
                  </a:lnTo>
                  <a:lnTo>
                    <a:pt x="349" y="72"/>
                  </a:lnTo>
                  <a:lnTo>
                    <a:pt x="350" y="71"/>
                  </a:lnTo>
                  <a:lnTo>
                    <a:pt x="351" y="71"/>
                  </a:lnTo>
                  <a:lnTo>
                    <a:pt x="352" y="70"/>
                  </a:lnTo>
                  <a:lnTo>
                    <a:pt x="353" y="70"/>
                  </a:lnTo>
                  <a:lnTo>
                    <a:pt x="354" y="69"/>
                  </a:lnTo>
                  <a:lnTo>
                    <a:pt x="356" y="69"/>
                  </a:lnTo>
                  <a:lnTo>
                    <a:pt x="356" y="68"/>
                  </a:lnTo>
                  <a:lnTo>
                    <a:pt x="357" y="68"/>
                  </a:lnTo>
                  <a:lnTo>
                    <a:pt x="358" y="68"/>
                  </a:lnTo>
                  <a:lnTo>
                    <a:pt x="359" y="67"/>
                  </a:lnTo>
                  <a:lnTo>
                    <a:pt x="360" y="66"/>
                  </a:lnTo>
                  <a:lnTo>
                    <a:pt x="361" y="66"/>
                  </a:lnTo>
                  <a:lnTo>
                    <a:pt x="362" y="65"/>
                  </a:lnTo>
                  <a:lnTo>
                    <a:pt x="363" y="65"/>
                  </a:lnTo>
                  <a:lnTo>
                    <a:pt x="364" y="65"/>
                  </a:lnTo>
                  <a:lnTo>
                    <a:pt x="365" y="64"/>
                  </a:lnTo>
                  <a:lnTo>
                    <a:pt x="366" y="64"/>
                  </a:lnTo>
                  <a:lnTo>
                    <a:pt x="367" y="64"/>
                  </a:lnTo>
                  <a:lnTo>
                    <a:pt x="368" y="63"/>
                  </a:lnTo>
                  <a:lnTo>
                    <a:pt x="369" y="62"/>
                  </a:lnTo>
                  <a:lnTo>
                    <a:pt x="370" y="62"/>
                  </a:lnTo>
                  <a:lnTo>
                    <a:pt x="371" y="62"/>
                  </a:lnTo>
                  <a:lnTo>
                    <a:pt x="372" y="62"/>
                  </a:lnTo>
                  <a:lnTo>
                    <a:pt x="373" y="60"/>
                  </a:lnTo>
                  <a:lnTo>
                    <a:pt x="374" y="60"/>
                  </a:lnTo>
                  <a:lnTo>
                    <a:pt x="375" y="62"/>
                  </a:lnTo>
                  <a:lnTo>
                    <a:pt x="376" y="62"/>
                  </a:lnTo>
                  <a:lnTo>
                    <a:pt x="377" y="62"/>
                  </a:lnTo>
                  <a:lnTo>
                    <a:pt x="378" y="62"/>
                  </a:lnTo>
                  <a:lnTo>
                    <a:pt x="379" y="60"/>
                  </a:lnTo>
                  <a:lnTo>
                    <a:pt x="381" y="60"/>
                  </a:lnTo>
                  <a:lnTo>
                    <a:pt x="382" y="60"/>
                  </a:lnTo>
                  <a:lnTo>
                    <a:pt x="382" y="59"/>
                  </a:lnTo>
                  <a:lnTo>
                    <a:pt x="383" y="59"/>
                  </a:lnTo>
                  <a:lnTo>
                    <a:pt x="383" y="58"/>
                  </a:lnTo>
                  <a:lnTo>
                    <a:pt x="383" y="57"/>
                  </a:lnTo>
                  <a:lnTo>
                    <a:pt x="384" y="56"/>
                  </a:lnTo>
                  <a:lnTo>
                    <a:pt x="384" y="55"/>
                  </a:lnTo>
                  <a:lnTo>
                    <a:pt x="385" y="55"/>
                  </a:lnTo>
                  <a:lnTo>
                    <a:pt x="385" y="54"/>
                  </a:lnTo>
                  <a:lnTo>
                    <a:pt x="386" y="53"/>
                  </a:lnTo>
                  <a:lnTo>
                    <a:pt x="387" y="52"/>
                  </a:lnTo>
                  <a:lnTo>
                    <a:pt x="388" y="52"/>
                  </a:lnTo>
                  <a:lnTo>
                    <a:pt x="388" y="51"/>
                  </a:lnTo>
                  <a:lnTo>
                    <a:pt x="389" y="51"/>
                  </a:lnTo>
                  <a:lnTo>
                    <a:pt x="390" y="50"/>
                  </a:lnTo>
                  <a:lnTo>
                    <a:pt x="391" y="49"/>
                  </a:lnTo>
                  <a:lnTo>
                    <a:pt x="392" y="49"/>
                  </a:lnTo>
                  <a:lnTo>
                    <a:pt x="392" y="48"/>
                  </a:lnTo>
                  <a:lnTo>
                    <a:pt x="393" y="48"/>
                  </a:lnTo>
                  <a:lnTo>
                    <a:pt x="394" y="48"/>
                  </a:lnTo>
                  <a:lnTo>
                    <a:pt x="395" y="47"/>
                  </a:lnTo>
                  <a:lnTo>
                    <a:pt x="395" y="46"/>
                  </a:lnTo>
                  <a:lnTo>
                    <a:pt x="396" y="46"/>
                  </a:lnTo>
                  <a:lnTo>
                    <a:pt x="397" y="45"/>
                  </a:lnTo>
                  <a:lnTo>
                    <a:pt x="398" y="44"/>
                  </a:lnTo>
                  <a:lnTo>
                    <a:pt x="399" y="43"/>
                  </a:lnTo>
                  <a:lnTo>
                    <a:pt x="399" y="42"/>
                  </a:lnTo>
                  <a:lnTo>
                    <a:pt x="400" y="42"/>
                  </a:lnTo>
                  <a:lnTo>
                    <a:pt x="401" y="41"/>
                  </a:lnTo>
                  <a:lnTo>
                    <a:pt x="402" y="41"/>
                  </a:lnTo>
                  <a:lnTo>
                    <a:pt x="402" y="40"/>
                  </a:lnTo>
                  <a:lnTo>
                    <a:pt x="403" y="40"/>
                  </a:lnTo>
                  <a:lnTo>
                    <a:pt x="404" y="40"/>
                  </a:lnTo>
                  <a:lnTo>
                    <a:pt x="406" y="39"/>
                  </a:lnTo>
                  <a:lnTo>
                    <a:pt x="407" y="38"/>
                  </a:lnTo>
                  <a:lnTo>
                    <a:pt x="408" y="38"/>
                  </a:lnTo>
                  <a:lnTo>
                    <a:pt x="409" y="38"/>
                  </a:lnTo>
                  <a:lnTo>
                    <a:pt x="410" y="37"/>
                  </a:lnTo>
                  <a:lnTo>
                    <a:pt x="411" y="35"/>
                  </a:lnTo>
                  <a:lnTo>
                    <a:pt x="412" y="34"/>
                  </a:lnTo>
                  <a:lnTo>
                    <a:pt x="413" y="33"/>
                  </a:lnTo>
                  <a:lnTo>
                    <a:pt x="414" y="32"/>
                  </a:lnTo>
                  <a:lnTo>
                    <a:pt x="415" y="31"/>
                  </a:lnTo>
                  <a:lnTo>
                    <a:pt x="415" y="30"/>
                  </a:lnTo>
                  <a:lnTo>
                    <a:pt x="416" y="30"/>
                  </a:lnTo>
                  <a:lnTo>
                    <a:pt x="417" y="29"/>
                  </a:lnTo>
                  <a:lnTo>
                    <a:pt x="418" y="28"/>
                  </a:lnTo>
                  <a:lnTo>
                    <a:pt x="418" y="27"/>
                  </a:lnTo>
                  <a:lnTo>
                    <a:pt x="419" y="27"/>
                  </a:lnTo>
                  <a:lnTo>
                    <a:pt x="419" y="26"/>
                  </a:lnTo>
                  <a:lnTo>
                    <a:pt x="420" y="26"/>
                  </a:lnTo>
                  <a:lnTo>
                    <a:pt x="421" y="25"/>
                  </a:lnTo>
                  <a:lnTo>
                    <a:pt x="422" y="24"/>
                  </a:lnTo>
                  <a:lnTo>
                    <a:pt x="423" y="24"/>
                  </a:lnTo>
                  <a:lnTo>
                    <a:pt x="423" y="23"/>
                  </a:lnTo>
                  <a:lnTo>
                    <a:pt x="424" y="23"/>
                  </a:lnTo>
                  <a:lnTo>
                    <a:pt x="425" y="22"/>
                  </a:lnTo>
                  <a:lnTo>
                    <a:pt x="426" y="22"/>
                  </a:lnTo>
                  <a:lnTo>
                    <a:pt x="426" y="21"/>
                  </a:lnTo>
                  <a:lnTo>
                    <a:pt x="427" y="21"/>
                  </a:lnTo>
                  <a:lnTo>
                    <a:pt x="428" y="21"/>
                  </a:lnTo>
                  <a:lnTo>
                    <a:pt x="429" y="21"/>
                  </a:lnTo>
                  <a:lnTo>
                    <a:pt x="431" y="20"/>
                  </a:lnTo>
                  <a:lnTo>
                    <a:pt x="432" y="20"/>
                  </a:lnTo>
                  <a:lnTo>
                    <a:pt x="433" y="19"/>
                  </a:lnTo>
                  <a:lnTo>
                    <a:pt x="434" y="19"/>
                  </a:lnTo>
                  <a:lnTo>
                    <a:pt x="436" y="19"/>
                  </a:lnTo>
                  <a:lnTo>
                    <a:pt x="437" y="19"/>
                  </a:lnTo>
                  <a:lnTo>
                    <a:pt x="438" y="19"/>
                  </a:lnTo>
                  <a:lnTo>
                    <a:pt x="439" y="18"/>
                  </a:lnTo>
                  <a:lnTo>
                    <a:pt x="440" y="18"/>
                  </a:lnTo>
                  <a:lnTo>
                    <a:pt x="441" y="18"/>
                  </a:lnTo>
                  <a:lnTo>
                    <a:pt x="442" y="17"/>
                  </a:lnTo>
                  <a:lnTo>
                    <a:pt x="443" y="17"/>
                  </a:lnTo>
                  <a:lnTo>
                    <a:pt x="444" y="16"/>
                  </a:lnTo>
                  <a:lnTo>
                    <a:pt x="445" y="15"/>
                  </a:lnTo>
                  <a:lnTo>
                    <a:pt x="446" y="15"/>
                  </a:lnTo>
                  <a:lnTo>
                    <a:pt x="446" y="14"/>
                  </a:lnTo>
                  <a:lnTo>
                    <a:pt x="447" y="14"/>
                  </a:lnTo>
                  <a:lnTo>
                    <a:pt x="448" y="13"/>
                  </a:lnTo>
                  <a:lnTo>
                    <a:pt x="449" y="12"/>
                  </a:lnTo>
                  <a:lnTo>
                    <a:pt x="450" y="12"/>
                  </a:lnTo>
                  <a:lnTo>
                    <a:pt x="450" y="10"/>
                  </a:lnTo>
                  <a:lnTo>
                    <a:pt x="451" y="10"/>
                  </a:lnTo>
                  <a:lnTo>
                    <a:pt x="451" y="9"/>
                  </a:lnTo>
                  <a:lnTo>
                    <a:pt x="452" y="8"/>
                  </a:lnTo>
                  <a:lnTo>
                    <a:pt x="453" y="8"/>
                  </a:lnTo>
                  <a:lnTo>
                    <a:pt x="453" y="7"/>
                  </a:lnTo>
                  <a:lnTo>
                    <a:pt x="454" y="7"/>
                  </a:lnTo>
                  <a:lnTo>
                    <a:pt x="456" y="7"/>
                  </a:lnTo>
                  <a:lnTo>
                    <a:pt x="456" y="6"/>
                  </a:lnTo>
                  <a:lnTo>
                    <a:pt x="457" y="6"/>
                  </a:lnTo>
                  <a:lnTo>
                    <a:pt x="458" y="5"/>
                  </a:lnTo>
                  <a:lnTo>
                    <a:pt x="458" y="4"/>
                  </a:lnTo>
                  <a:lnTo>
                    <a:pt x="459" y="2"/>
                  </a:lnTo>
                  <a:lnTo>
                    <a:pt x="460" y="1"/>
                  </a:lnTo>
                  <a:lnTo>
                    <a:pt x="460" y="2"/>
                  </a:lnTo>
                  <a:lnTo>
                    <a:pt x="461" y="2"/>
                  </a:lnTo>
                  <a:lnTo>
                    <a:pt x="460" y="1"/>
                  </a:lnTo>
                  <a:lnTo>
                    <a:pt x="461" y="0"/>
                  </a:lnTo>
                  <a:lnTo>
                    <a:pt x="462" y="0"/>
                  </a:lnTo>
                  <a:lnTo>
                    <a:pt x="463" y="0"/>
                  </a:lnTo>
                  <a:close/>
                </a:path>
              </a:pathLst>
            </a:custGeom>
            <a:solidFill>
              <a:schemeClr val="tx2">
                <a:lumMod val="10000"/>
                <a:lumOff val="90000"/>
              </a:schemeClr>
            </a:solidFill>
            <a:ln w="9525">
              <a:solidFill>
                <a:srgbClr val="FFFFFF"/>
              </a:solidFill>
              <a:round/>
              <a:headEnd/>
              <a:tailEnd/>
            </a:ln>
          </p:spPr>
          <p:txBody>
            <a:bodyPr/>
            <a:lstStyle/>
            <a:p>
              <a:endParaRPr lang="en-US">
                <a:solidFill>
                  <a:schemeClr val="tx2">
                    <a:lumMod val="10000"/>
                    <a:lumOff val="90000"/>
                  </a:schemeClr>
                </a:solidFill>
              </a:endParaRPr>
            </a:p>
          </p:txBody>
        </p:sp>
        <p:sp>
          <p:nvSpPr>
            <p:cNvPr id="50" name="Freeform 6"/>
            <p:cNvSpPr>
              <a:spLocks noEditPoints="1"/>
            </p:cNvSpPr>
            <p:nvPr/>
          </p:nvSpPr>
          <p:spPr bwMode="auto">
            <a:xfrm>
              <a:off x="3498" y="711"/>
              <a:ext cx="758" cy="779"/>
            </a:xfrm>
            <a:custGeom>
              <a:avLst/>
              <a:gdLst>
                <a:gd name="T0" fmla="*/ 308 w 758"/>
                <a:gd name="T1" fmla="*/ 49 h 778"/>
                <a:gd name="T2" fmla="*/ 335 w 758"/>
                <a:gd name="T3" fmla="*/ 83 h 778"/>
                <a:gd name="T4" fmla="*/ 382 w 758"/>
                <a:gd name="T5" fmla="*/ 78 h 778"/>
                <a:gd name="T6" fmla="*/ 425 w 758"/>
                <a:gd name="T7" fmla="*/ 84 h 778"/>
                <a:gd name="T8" fmla="*/ 460 w 758"/>
                <a:gd name="T9" fmla="*/ 60 h 778"/>
                <a:gd name="T10" fmla="*/ 497 w 758"/>
                <a:gd name="T11" fmla="*/ 69 h 778"/>
                <a:gd name="T12" fmla="*/ 539 w 758"/>
                <a:gd name="T13" fmla="*/ 82 h 778"/>
                <a:gd name="T14" fmla="*/ 578 w 758"/>
                <a:gd name="T15" fmla="*/ 77 h 778"/>
                <a:gd name="T16" fmla="*/ 618 w 758"/>
                <a:gd name="T17" fmla="*/ 60 h 778"/>
                <a:gd name="T18" fmla="*/ 640 w 758"/>
                <a:gd name="T19" fmla="*/ 30 h 778"/>
                <a:gd name="T20" fmla="*/ 670 w 758"/>
                <a:gd name="T21" fmla="*/ 3 h 778"/>
                <a:gd name="T22" fmla="*/ 714 w 758"/>
                <a:gd name="T23" fmla="*/ 5 h 778"/>
                <a:gd name="T24" fmla="*/ 752 w 758"/>
                <a:gd name="T25" fmla="*/ 26 h 778"/>
                <a:gd name="T26" fmla="*/ 746 w 758"/>
                <a:gd name="T27" fmla="*/ 105 h 778"/>
                <a:gd name="T28" fmla="*/ 737 w 758"/>
                <a:gd name="T29" fmla="*/ 157 h 778"/>
                <a:gd name="T30" fmla="*/ 709 w 758"/>
                <a:gd name="T31" fmla="*/ 181 h 778"/>
                <a:gd name="T32" fmla="*/ 695 w 758"/>
                <a:gd name="T33" fmla="*/ 207 h 778"/>
                <a:gd name="T34" fmla="*/ 678 w 758"/>
                <a:gd name="T35" fmla="*/ 237 h 778"/>
                <a:gd name="T36" fmla="*/ 676 w 758"/>
                <a:gd name="T37" fmla="*/ 263 h 778"/>
                <a:gd name="T38" fmla="*/ 674 w 758"/>
                <a:gd name="T39" fmla="*/ 295 h 778"/>
                <a:gd name="T40" fmla="*/ 657 w 758"/>
                <a:gd name="T41" fmla="*/ 326 h 778"/>
                <a:gd name="T42" fmla="*/ 689 w 758"/>
                <a:gd name="T43" fmla="*/ 347 h 778"/>
                <a:gd name="T44" fmla="*/ 705 w 758"/>
                <a:gd name="T45" fmla="*/ 359 h 778"/>
                <a:gd name="T46" fmla="*/ 695 w 758"/>
                <a:gd name="T47" fmla="*/ 383 h 778"/>
                <a:gd name="T48" fmla="*/ 690 w 758"/>
                <a:gd name="T49" fmla="*/ 415 h 778"/>
                <a:gd name="T50" fmla="*/ 699 w 758"/>
                <a:gd name="T51" fmla="*/ 447 h 778"/>
                <a:gd name="T52" fmla="*/ 708 w 758"/>
                <a:gd name="T53" fmla="*/ 478 h 778"/>
                <a:gd name="T54" fmla="*/ 720 w 758"/>
                <a:gd name="T55" fmla="*/ 506 h 778"/>
                <a:gd name="T56" fmla="*/ 741 w 758"/>
                <a:gd name="T57" fmla="*/ 529 h 778"/>
                <a:gd name="T58" fmla="*/ 712 w 758"/>
                <a:gd name="T59" fmla="*/ 539 h 778"/>
                <a:gd name="T60" fmla="*/ 685 w 758"/>
                <a:gd name="T61" fmla="*/ 553 h 778"/>
                <a:gd name="T62" fmla="*/ 653 w 758"/>
                <a:gd name="T63" fmla="*/ 563 h 778"/>
                <a:gd name="T64" fmla="*/ 624 w 758"/>
                <a:gd name="T65" fmla="*/ 557 h 778"/>
                <a:gd name="T66" fmla="*/ 595 w 758"/>
                <a:gd name="T67" fmla="*/ 562 h 778"/>
                <a:gd name="T68" fmla="*/ 577 w 758"/>
                <a:gd name="T69" fmla="*/ 576 h 778"/>
                <a:gd name="T70" fmla="*/ 552 w 758"/>
                <a:gd name="T71" fmla="*/ 599 h 778"/>
                <a:gd name="T72" fmla="*/ 525 w 758"/>
                <a:gd name="T73" fmla="*/ 616 h 778"/>
                <a:gd name="T74" fmla="*/ 498 w 758"/>
                <a:gd name="T75" fmla="*/ 625 h 778"/>
                <a:gd name="T76" fmla="*/ 471 w 758"/>
                <a:gd name="T77" fmla="*/ 643 h 778"/>
                <a:gd name="T78" fmla="*/ 451 w 758"/>
                <a:gd name="T79" fmla="*/ 664 h 778"/>
                <a:gd name="T80" fmla="*/ 429 w 758"/>
                <a:gd name="T81" fmla="*/ 688 h 778"/>
                <a:gd name="T82" fmla="*/ 415 w 758"/>
                <a:gd name="T83" fmla="*/ 713 h 778"/>
                <a:gd name="T84" fmla="*/ 394 w 758"/>
                <a:gd name="T85" fmla="*/ 734 h 778"/>
                <a:gd name="T86" fmla="*/ 365 w 758"/>
                <a:gd name="T87" fmla="*/ 745 h 778"/>
                <a:gd name="T88" fmla="*/ 351 w 758"/>
                <a:gd name="T89" fmla="*/ 761 h 778"/>
                <a:gd name="T90" fmla="*/ 323 w 758"/>
                <a:gd name="T91" fmla="*/ 770 h 778"/>
                <a:gd name="T92" fmla="*/ 268 w 758"/>
                <a:gd name="T93" fmla="*/ 738 h 778"/>
                <a:gd name="T94" fmla="*/ 268 w 758"/>
                <a:gd name="T95" fmla="*/ 616 h 778"/>
                <a:gd name="T96" fmla="*/ 163 w 758"/>
                <a:gd name="T97" fmla="*/ 486 h 778"/>
                <a:gd name="T98" fmla="*/ 52 w 758"/>
                <a:gd name="T99" fmla="*/ 408 h 778"/>
                <a:gd name="T100" fmla="*/ 35 w 758"/>
                <a:gd name="T101" fmla="*/ 366 h 778"/>
                <a:gd name="T102" fmla="*/ 32 w 758"/>
                <a:gd name="T103" fmla="*/ 319 h 778"/>
                <a:gd name="T104" fmla="*/ 28 w 758"/>
                <a:gd name="T105" fmla="*/ 266 h 778"/>
                <a:gd name="T106" fmla="*/ 11 w 758"/>
                <a:gd name="T107" fmla="*/ 221 h 778"/>
                <a:gd name="T108" fmla="*/ 0 w 758"/>
                <a:gd name="T109" fmla="*/ 171 h 778"/>
                <a:gd name="T110" fmla="*/ 23 w 758"/>
                <a:gd name="T111" fmla="*/ 129 h 778"/>
                <a:gd name="T112" fmla="*/ 47 w 758"/>
                <a:gd name="T113" fmla="*/ 88 h 778"/>
                <a:gd name="T114" fmla="*/ 155 w 758"/>
                <a:gd name="T115" fmla="*/ 59 h 778"/>
                <a:gd name="T116" fmla="*/ 217 w 758"/>
                <a:gd name="T117" fmla="*/ 63 h 778"/>
                <a:gd name="T118" fmla="*/ 249 w 758"/>
                <a:gd name="T119" fmla="*/ 42 h 778"/>
                <a:gd name="T120" fmla="*/ 36 w 758"/>
                <a:gd name="T121" fmla="*/ 134 h 778"/>
                <a:gd name="T122" fmla="*/ 49 w 758"/>
                <a:gd name="T123" fmla="*/ 132 h 778"/>
                <a:gd name="T124" fmla="*/ 76 w 758"/>
                <a:gd name="T125" fmla="*/ 145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8" h="778">
                  <a:moveTo>
                    <a:pt x="277" y="31"/>
                  </a:moveTo>
                  <a:lnTo>
                    <a:pt x="278" y="31"/>
                  </a:lnTo>
                  <a:lnTo>
                    <a:pt x="279" y="31"/>
                  </a:lnTo>
                  <a:lnTo>
                    <a:pt x="279" y="32"/>
                  </a:lnTo>
                  <a:lnTo>
                    <a:pt x="280" y="32"/>
                  </a:lnTo>
                  <a:lnTo>
                    <a:pt x="281" y="33"/>
                  </a:lnTo>
                  <a:lnTo>
                    <a:pt x="282" y="33"/>
                  </a:lnTo>
                  <a:lnTo>
                    <a:pt x="283" y="33"/>
                  </a:lnTo>
                  <a:lnTo>
                    <a:pt x="284" y="33"/>
                  </a:lnTo>
                  <a:lnTo>
                    <a:pt x="285" y="32"/>
                  </a:lnTo>
                  <a:lnTo>
                    <a:pt x="286" y="32"/>
                  </a:lnTo>
                  <a:lnTo>
                    <a:pt x="288" y="32"/>
                  </a:lnTo>
                  <a:lnTo>
                    <a:pt x="289" y="33"/>
                  </a:lnTo>
                  <a:lnTo>
                    <a:pt x="290" y="33"/>
                  </a:lnTo>
                  <a:lnTo>
                    <a:pt x="290" y="34"/>
                  </a:lnTo>
                  <a:lnTo>
                    <a:pt x="291" y="34"/>
                  </a:lnTo>
                  <a:lnTo>
                    <a:pt x="292" y="35"/>
                  </a:lnTo>
                  <a:lnTo>
                    <a:pt x="293" y="36"/>
                  </a:lnTo>
                  <a:lnTo>
                    <a:pt x="293" y="37"/>
                  </a:lnTo>
                  <a:lnTo>
                    <a:pt x="294" y="37"/>
                  </a:lnTo>
                  <a:lnTo>
                    <a:pt x="294" y="38"/>
                  </a:lnTo>
                  <a:lnTo>
                    <a:pt x="294" y="39"/>
                  </a:lnTo>
                  <a:lnTo>
                    <a:pt x="293" y="40"/>
                  </a:lnTo>
                  <a:lnTo>
                    <a:pt x="293" y="41"/>
                  </a:lnTo>
                  <a:lnTo>
                    <a:pt x="293" y="42"/>
                  </a:lnTo>
                  <a:lnTo>
                    <a:pt x="292" y="44"/>
                  </a:lnTo>
                  <a:lnTo>
                    <a:pt x="292" y="45"/>
                  </a:lnTo>
                  <a:lnTo>
                    <a:pt x="293" y="45"/>
                  </a:lnTo>
                  <a:lnTo>
                    <a:pt x="294" y="45"/>
                  </a:lnTo>
                  <a:lnTo>
                    <a:pt x="294" y="46"/>
                  </a:lnTo>
                  <a:lnTo>
                    <a:pt x="295" y="46"/>
                  </a:lnTo>
                  <a:lnTo>
                    <a:pt x="296" y="46"/>
                  </a:lnTo>
                  <a:lnTo>
                    <a:pt x="296" y="47"/>
                  </a:lnTo>
                  <a:lnTo>
                    <a:pt x="297" y="47"/>
                  </a:lnTo>
                  <a:lnTo>
                    <a:pt x="298" y="47"/>
                  </a:lnTo>
                  <a:lnTo>
                    <a:pt x="299" y="48"/>
                  </a:lnTo>
                  <a:lnTo>
                    <a:pt x="300" y="47"/>
                  </a:lnTo>
                  <a:lnTo>
                    <a:pt x="301" y="47"/>
                  </a:lnTo>
                  <a:lnTo>
                    <a:pt x="302" y="47"/>
                  </a:lnTo>
                  <a:lnTo>
                    <a:pt x="303" y="47"/>
                  </a:lnTo>
                  <a:lnTo>
                    <a:pt x="304" y="47"/>
                  </a:lnTo>
                  <a:lnTo>
                    <a:pt x="305" y="48"/>
                  </a:lnTo>
                  <a:lnTo>
                    <a:pt x="306" y="48"/>
                  </a:lnTo>
                  <a:lnTo>
                    <a:pt x="307" y="49"/>
                  </a:lnTo>
                  <a:lnTo>
                    <a:pt x="308" y="49"/>
                  </a:lnTo>
                  <a:lnTo>
                    <a:pt x="309" y="50"/>
                  </a:lnTo>
                  <a:lnTo>
                    <a:pt x="310" y="50"/>
                  </a:lnTo>
                  <a:lnTo>
                    <a:pt x="311" y="50"/>
                  </a:lnTo>
                  <a:lnTo>
                    <a:pt x="313" y="51"/>
                  </a:lnTo>
                  <a:lnTo>
                    <a:pt x="314" y="52"/>
                  </a:lnTo>
                  <a:lnTo>
                    <a:pt x="315" y="52"/>
                  </a:lnTo>
                  <a:lnTo>
                    <a:pt x="316" y="53"/>
                  </a:lnTo>
                  <a:lnTo>
                    <a:pt x="317" y="53"/>
                  </a:lnTo>
                  <a:lnTo>
                    <a:pt x="318" y="54"/>
                  </a:lnTo>
                  <a:lnTo>
                    <a:pt x="319" y="54"/>
                  </a:lnTo>
                  <a:lnTo>
                    <a:pt x="320" y="54"/>
                  </a:lnTo>
                  <a:lnTo>
                    <a:pt x="322" y="55"/>
                  </a:lnTo>
                  <a:lnTo>
                    <a:pt x="323" y="55"/>
                  </a:lnTo>
                  <a:lnTo>
                    <a:pt x="324" y="55"/>
                  </a:lnTo>
                  <a:lnTo>
                    <a:pt x="324" y="56"/>
                  </a:lnTo>
                  <a:lnTo>
                    <a:pt x="325" y="57"/>
                  </a:lnTo>
                  <a:lnTo>
                    <a:pt x="325" y="58"/>
                  </a:lnTo>
                  <a:lnTo>
                    <a:pt x="326" y="58"/>
                  </a:lnTo>
                  <a:lnTo>
                    <a:pt x="327" y="59"/>
                  </a:lnTo>
                  <a:lnTo>
                    <a:pt x="328" y="59"/>
                  </a:lnTo>
                  <a:lnTo>
                    <a:pt x="329" y="59"/>
                  </a:lnTo>
                  <a:lnTo>
                    <a:pt x="330" y="59"/>
                  </a:lnTo>
                  <a:lnTo>
                    <a:pt x="330" y="60"/>
                  </a:lnTo>
                  <a:lnTo>
                    <a:pt x="331" y="61"/>
                  </a:lnTo>
                  <a:lnTo>
                    <a:pt x="332" y="62"/>
                  </a:lnTo>
                  <a:lnTo>
                    <a:pt x="332" y="63"/>
                  </a:lnTo>
                  <a:lnTo>
                    <a:pt x="332" y="64"/>
                  </a:lnTo>
                  <a:lnTo>
                    <a:pt x="332" y="66"/>
                  </a:lnTo>
                  <a:lnTo>
                    <a:pt x="332" y="67"/>
                  </a:lnTo>
                  <a:lnTo>
                    <a:pt x="332" y="69"/>
                  </a:lnTo>
                  <a:lnTo>
                    <a:pt x="332" y="70"/>
                  </a:lnTo>
                  <a:lnTo>
                    <a:pt x="332" y="71"/>
                  </a:lnTo>
                  <a:lnTo>
                    <a:pt x="332" y="72"/>
                  </a:lnTo>
                  <a:lnTo>
                    <a:pt x="332" y="73"/>
                  </a:lnTo>
                  <a:lnTo>
                    <a:pt x="332" y="74"/>
                  </a:lnTo>
                  <a:lnTo>
                    <a:pt x="332" y="75"/>
                  </a:lnTo>
                  <a:lnTo>
                    <a:pt x="332" y="76"/>
                  </a:lnTo>
                  <a:lnTo>
                    <a:pt x="332" y="77"/>
                  </a:lnTo>
                  <a:lnTo>
                    <a:pt x="332" y="78"/>
                  </a:lnTo>
                  <a:lnTo>
                    <a:pt x="333" y="78"/>
                  </a:lnTo>
                  <a:lnTo>
                    <a:pt x="333" y="79"/>
                  </a:lnTo>
                  <a:lnTo>
                    <a:pt x="334" y="79"/>
                  </a:lnTo>
                  <a:lnTo>
                    <a:pt x="334" y="81"/>
                  </a:lnTo>
                  <a:lnTo>
                    <a:pt x="334" y="83"/>
                  </a:lnTo>
                  <a:lnTo>
                    <a:pt x="335" y="83"/>
                  </a:lnTo>
                  <a:lnTo>
                    <a:pt x="336" y="83"/>
                  </a:lnTo>
                  <a:lnTo>
                    <a:pt x="339" y="83"/>
                  </a:lnTo>
                  <a:lnTo>
                    <a:pt x="340" y="83"/>
                  </a:lnTo>
                  <a:lnTo>
                    <a:pt x="341" y="83"/>
                  </a:lnTo>
                  <a:lnTo>
                    <a:pt x="342" y="82"/>
                  </a:lnTo>
                  <a:lnTo>
                    <a:pt x="343" y="82"/>
                  </a:lnTo>
                  <a:lnTo>
                    <a:pt x="344" y="81"/>
                  </a:lnTo>
                  <a:lnTo>
                    <a:pt x="345" y="81"/>
                  </a:lnTo>
                  <a:lnTo>
                    <a:pt x="346" y="82"/>
                  </a:lnTo>
                  <a:lnTo>
                    <a:pt x="347" y="82"/>
                  </a:lnTo>
                  <a:lnTo>
                    <a:pt x="348" y="83"/>
                  </a:lnTo>
                  <a:lnTo>
                    <a:pt x="349" y="83"/>
                  </a:lnTo>
                  <a:lnTo>
                    <a:pt x="350" y="83"/>
                  </a:lnTo>
                  <a:lnTo>
                    <a:pt x="351" y="83"/>
                  </a:lnTo>
                  <a:lnTo>
                    <a:pt x="352" y="83"/>
                  </a:lnTo>
                  <a:lnTo>
                    <a:pt x="353" y="83"/>
                  </a:lnTo>
                  <a:lnTo>
                    <a:pt x="354" y="83"/>
                  </a:lnTo>
                  <a:lnTo>
                    <a:pt x="355" y="83"/>
                  </a:lnTo>
                  <a:lnTo>
                    <a:pt x="356" y="82"/>
                  </a:lnTo>
                  <a:lnTo>
                    <a:pt x="357" y="82"/>
                  </a:lnTo>
                  <a:lnTo>
                    <a:pt x="358" y="81"/>
                  </a:lnTo>
                  <a:lnTo>
                    <a:pt x="359" y="81"/>
                  </a:lnTo>
                  <a:lnTo>
                    <a:pt x="360" y="81"/>
                  </a:lnTo>
                  <a:lnTo>
                    <a:pt x="361" y="81"/>
                  </a:lnTo>
                  <a:lnTo>
                    <a:pt x="363" y="81"/>
                  </a:lnTo>
                  <a:lnTo>
                    <a:pt x="365" y="81"/>
                  </a:lnTo>
                  <a:lnTo>
                    <a:pt x="366" y="81"/>
                  </a:lnTo>
                  <a:lnTo>
                    <a:pt x="367" y="81"/>
                  </a:lnTo>
                  <a:lnTo>
                    <a:pt x="368" y="81"/>
                  </a:lnTo>
                  <a:lnTo>
                    <a:pt x="368" y="80"/>
                  </a:lnTo>
                  <a:lnTo>
                    <a:pt x="369" y="80"/>
                  </a:lnTo>
                  <a:lnTo>
                    <a:pt x="369" y="79"/>
                  </a:lnTo>
                  <a:lnTo>
                    <a:pt x="370" y="78"/>
                  </a:lnTo>
                  <a:lnTo>
                    <a:pt x="371" y="78"/>
                  </a:lnTo>
                  <a:lnTo>
                    <a:pt x="372" y="78"/>
                  </a:lnTo>
                  <a:lnTo>
                    <a:pt x="373" y="78"/>
                  </a:lnTo>
                  <a:lnTo>
                    <a:pt x="374" y="79"/>
                  </a:lnTo>
                  <a:lnTo>
                    <a:pt x="375" y="79"/>
                  </a:lnTo>
                  <a:lnTo>
                    <a:pt x="376" y="79"/>
                  </a:lnTo>
                  <a:lnTo>
                    <a:pt x="377" y="79"/>
                  </a:lnTo>
                  <a:lnTo>
                    <a:pt x="378" y="79"/>
                  </a:lnTo>
                  <a:lnTo>
                    <a:pt x="379" y="79"/>
                  </a:lnTo>
                  <a:lnTo>
                    <a:pt x="380" y="79"/>
                  </a:lnTo>
                  <a:lnTo>
                    <a:pt x="381" y="78"/>
                  </a:lnTo>
                  <a:lnTo>
                    <a:pt x="382" y="78"/>
                  </a:lnTo>
                  <a:lnTo>
                    <a:pt x="383" y="78"/>
                  </a:lnTo>
                  <a:lnTo>
                    <a:pt x="384" y="78"/>
                  </a:lnTo>
                  <a:lnTo>
                    <a:pt x="385" y="78"/>
                  </a:lnTo>
                  <a:lnTo>
                    <a:pt x="386" y="78"/>
                  </a:lnTo>
                  <a:lnTo>
                    <a:pt x="388" y="78"/>
                  </a:lnTo>
                  <a:lnTo>
                    <a:pt x="389" y="78"/>
                  </a:lnTo>
                  <a:lnTo>
                    <a:pt x="390" y="78"/>
                  </a:lnTo>
                  <a:lnTo>
                    <a:pt x="391" y="79"/>
                  </a:lnTo>
                  <a:lnTo>
                    <a:pt x="392" y="79"/>
                  </a:lnTo>
                  <a:lnTo>
                    <a:pt x="393" y="80"/>
                  </a:lnTo>
                  <a:lnTo>
                    <a:pt x="393" y="81"/>
                  </a:lnTo>
                  <a:lnTo>
                    <a:pt x="393" y="82"/>
                  </a:lnTo>
                  <a:lnTo>
                    <a:pt x="393" y="83"/>
                  </a:lnTo>
                  <a:lnTo>
                    <a:pt x="394" y="83"/>
                  </a:lnTo>
                  <a:lnTo>
                    <a:pt x="394" y="84"/>
                  </a:lnTo>
                  <a:lnTo>
                    <a:pt x="395" y="85"/>
                  </a:lnTo>
                  <a:lnTo>
                    <a:pt x="396" y="86"/>
                  </a:lnTo>
                  <a:lnTo>
                    <a:pt x="397" y="86"/>
                  </a:lnTo>
                  <a:lnTo>
                    <a:pt x="398" y="87"/>
                  </a:lnTo>
                  <a:lnTo>
                    <a:pt x="399" y="87"/>
                  </a:lnTo>
                  <a:lnTo>
                    <a:pt x="400" y="88"/>
                  </a:lnTo>
                  <a:lnTo>
                    <a:pt x="401" y="89"/>
                  </a:lnTo>
                  <a:lnTo>
                    <a:pt x="402" y="89"/>
                  </a:lnTo>
                  <a:lnTo>
                    <a:pt x="403" y="89"/>
                  </a:lnTo>
                  <a:lnTo>
                    <a:pt x="404" y="89"/>
                  </a:lnTo>
                  <a:lnTo>
                    <a:pt x="405" y="88"/>
                  </a:lnTo>
                  <a:lnTo>
                    <a:pt x="406" y="88"/>
                  </a:lnTo>
                  <a:lnTo>
                    <a:pt x="407" y="88"/>
                  </a:lnTo>
                  <a:lnTo>
                    <a:pt x="407" y="87"/>
                  </a:lnTo>
                  <a:lnTo>
                    <a:pt x="408" y="87"/>
                  </a:lnTo>
                  <a:lnTo>
                    <a:pt x="409" y="86"/>
                  </a:lnTo>
                  <a:lnTo>
                    <a:pt x="410" y="86"/>
                  </a:lnTo>
                  <a:lnTo>
                    <a:pt x="411" y="86"/>
                  </a:lnTo>
                  <a:lnTo>
                    <a:pt x="413" y="86"/>
                  </a:lnTo>
                  <a:lnTo>
                    <a:pt x="414" y="86"/>
                  </a:lnTo>
                  <a:lnTo>
                    <a:pt x="415" y="86"/>
                  </a:lnTo>
                  <a:lnTo>
                    <a:pt x="416" y="86"/>
                  </a:lnTo>
                  <a:lnTo>
                    <a:pt x="417" y="85"/>
                  </a:lnTo>
                  <a:lnTo>
                    <a:pt x="418" y="85"/>
                  </a:lnTo>
                  <a:lnTo>
                    <a:pt x="419" y="85"/>
                  </a:lnTo>
                  <a:lnTo>
                    <a:pt x="420" y="85"/>
                  </a:lnTo>
                  <a:lnTo>
                    <a:pt x="421" y="85"/>
                  </a:lnTo>
                  <a:lnTo>
                    <a:pt x="423" y="85"/>
                  </a:lnTo>
                  <a:lnTo>
                    <a:pt x="424" y="85"/>
                  </a:lnTo>
                  <a:lnTo>
                    <a:pt x="425" y="84"/>
                  </a:lnTo>
                  <a:lnTo>
                    <a:pt x="426" y="83"/>
                  </a:lnTo>
                  <a:lnTo>
                    <a:pt x="426" y="82"/>
                  </a:lnTo>
                  <a:lnTo>
                    <a:pt x="426" y="81"/>
                  </a:lnTo>
                  <a:lnTo>
                    <a:pt x="427" y="81"/>
                  </a:lnTo>
                  <a:lnTo>
                    <a:pt x="427" y="80"/>
                  </a:lnTo>
                  <a:lnTo>
                    <a:pt x="428" y="80"/>
                  </a:lnTo>
                  <a:lnTo>
                    <a:pt x="429" y="80"/>
                  </a:lnTo>
                  <a:lnTo>
                    <a:pt x="430" y="79"/>
                  </a:lnTo>
                  <a:lnTo>
                    <a:pt x="431" y="79"/>
                  </a:lnTo>
                  <a:lnTo>
                    <a:pt x="432" y="79"/>
                  </a:lnTo>
                  <a:lnTo>
                    <a:pt x="433" y="79"/>
                  </a:lnTo>
                  <a:lnTo>
                    <a:pt x="434" y="78"/>
                  </a:lnTo>
                  <a:lnTo>
                    <a:pt x="435" y="77"/>
                  </a:lnTo>
                  <a:lnTo>
                    <a:pt x="436" y="77"/>
                  </a:lnTo>
                  <a:lnTo>
                    <a:pt x="436" y="76"/>
                  </a:lnTo>
                  <a:lnTo>
                    <a:pt x="438" y="75"/>
                  </a:lnTo>
                  <a:lnTo>
                    <a:pt x="439" y="74"/>
                  </a:lnTo>
                  <a:lnTo>
                    <a:pt x="440" y="74"/>
                  </a:lnTo>
                  <a:lnTo>
                    <a:pt x="440" y="73"/>
                  </a:lnTo>
                  <a:lnTo>
                    <a:pt x="441" y="73"/>
                  </a:lnTo>
                  <a:lnTo>
                    <a:pt x="441" y="72"/>
                  </a:lnTo>
                  <a:lnTo>
                    <a:pt x="441" y="71"/>
                  </a:lnTo>
                  <a:lnTo>
                    <a:pt x="442" y="70"/>
                  </a:lnTo>
                  <a:lnTo>
                    <a:pt x="442" y="69"/>
                  </a:lnTo>
                  <a:lnTo>
                    <a:pt x="443" y="69"/>
                  </a:lnTo>
                  <a:lnTo>
                    <a:pt x="444" y="69"/>
                  </a:lnTo>
                  <a:lnTo>
                    <a:pt x="444" y="67"/>
                  </a:lnTo>
                  <a:lnTo>
                    <a:pt x="445" y="66"/>
                  </a:lnTo>
                  <a:lnTo>
                    <a:pt x="446" y="65"/>
                  </a:lnTo>
                  <a:lnTo>
                    <a:pt x="446" y="64"/>
                  </a:lnTo>
                  <a:lnTo>
                    <a:pt x="447" y="63"/>
                  </a:lnTo>
                  <a:lnTo>
                    <a:pt x="447" y="62"/>
                  </a:lnTo>
                  <a:lnTo>
                    <a:pt x="448" y="61"/>
                  </a:lnTo>
                  <a:lnTo>
                    <a:pt x="449" y="60"/>
                  </a:lnTo>
                  <a:lnTo>
                    <a:pt x="450" y="59"/>
                  </a:lnTo>
                  <a:lnTo>
                    <a:pt x="451" y="58"/>
                  </a:lnTo>
                  <a:lnTo>
                    <a:pt x="452" y="58"/>
                  </a:lnTo>
                  <a:lnTo>
                    <a:pt x="453" y="58"/>
                  </a:lnTo>
                  <a:lnTo>
                    <a:pt x="454" y="58"/>
                  </a:lnTo>
                  <a:lnTo>
                    <a:pt x="455" y="58"/>
                  </a:lnTo>
                  <a:lnTo>
                    <a:pt x="456" y="58"/>
                  </a:lnTo>
                  <a:lnTo>
                    <a:pt x="457" y="58"/>
                  </a:lnTo>
                  <a:lnTo>
                    <a:pt x="458" y="58"/>
                  </a:lnTo>
                  <a:lnTo>
                    <a:pt x="459" y="59"/>
                  </a:lnTo>
                  <a:lnTo>
                    <a:pt x="460" y="60"/>
                  </a:lnTo>
                  <a:lnTo>
                    <a:pt x="461" y="61"/>
                  </a:lnTo>
                  <a:lnTo>
                    <a:pt x="463" y="61"/>
                  </a:lnTo>
                  <a:lnTo>
                    <a:pt x="464" y="62"/>
                  </a:lnTo>
                  <a:lnTo>
                    <a:pt x="465" y="62"/>
                  </a:lnTo>
                  <a:lnTo>
                    <a:pt x="466" y="62"/>
                  </a:lnTo>
                  <a:lnTo>
                    <a:pt x="467" y="62"/>
                  </a:lnTo>
                  <a:lnTo>
                    <a:pt x="468" y="62"/>
                  </a:lnTo>
                  <a:lnTo>
                    <a:pt x="469" y="61"/>
                  </a:lnTo>
                  <a:lnTo>
                    <a:pt x="470" y="62"/>
                  </a:lnTo>
                  <a:lnTo>
                    <a:pt x="471" y="62"/>
                  </a:lnTo>
                  <a:lnTo>
                    <a:pt x="472" y="62"/>
                  </a:lnTo>
                  <a:lnTo>
                    <a:pt x="473" y="62"/>
                  </a:lnTo>
                  <a:lnTo>
                    <a:pt x="474" y="61"/>
                  </a:lnTo>
                  <a:lnTo>
                    <a:pt x="475" y="61"/>
                  </a:lnTo>
                  <a:lnTo>
                    <a:pt x="476" y="61"/>
                  </a:lnTo>
                  <a:lnTo>
                    <a:pt x="477" y="62"/>
                  </a:lnTo>
                  <a:lnTo>
                    <a:pt x="478" y="62"/>
                  </a:lnTo>
                  <a:lnTo>
                    <a:pt x="479" y="62"/>
                  </a:lnTo>
                  <a:lnTo>
                    <a:pt x="480" y="61"/>
                  </a:lnTo>
                  <a:lnTo>
                    <a:pt x="481" y="61"/>
                  </a:lnTo>
                  <a:lnTo>
                    <a:pt x="482" y="61"/>
                  </a:lnTo>
                  <a:lnTo>
                    <a:pt x="483" y="62"/>
                  </a:lnTo>
                  <a:lnTo>
                    <a:pt x="484" y="62"/>
                  </a:lnTo>
                  <a:lnTo>
                    <a:pt x="484" y="61"/>
                  </a:lnTo>
                  <a:lnTo>
                    <a:pt x="485" y="61"/>
                  </a:lnTo>
                  <a:lnTo>
                    <a:pt x="486" y="61"/>
                  </a:lnTo>
                  <a:lnTo>
                    <a:pt x="486" y="60"/>
                  </a:lnTo>
                  <a:lnTo>
                    <a:pt x="486" y="59"/>
                  </a:lnTo>
                  <a:lnTo>
                    <a:pt x="488" y="58"/>
                  </a:lnTo>
                  <a:lnTo>
                    <a:pt x="488" y="57"/>
                  </a:lnTo>
                  <a:lnTo>
                    <a:pt x="489" y="57"/>
                  </a:lnTo>
                  <a:lnTo>
                    <a:pt x="490" y="58"/>
                  </a:lnTo>
                  <a:lnTo>
                    <a:pt x="490" y="59"/>
                  </a:lnTo>
                  <a:lnTo>
                    <a:pt x="491" y="59"/>
                  </a:lnTo>
                  <a:lnTo>
                    <a:pt x="491" y="60"/>
                  </a:lnTo>
                  <a:lnTo>
                    <a:pt x="492" y="61"/>
                  </a:lnTo>
                  <a:lnTo>
                    <a:pt x="493" y="62"/>
                  </a:lnTo>
                  <a:lnTo>
                    <a:pt x="493" y="63"/>
                  </a:lnTo>
                  <a:lnTo>
                    <a:pt x="493" y="64"/>
                  </a:lnTo>
                  <a:lnTo>
                    <a:pt x="494" y="64"/>
                  </a:lnTo>
                  <a:lnTo>
                    <a:pt x="494" y="65"/>
                  </a:lnTo>
                  <a:lnTo>
                    <a:pt x="495" y="66"/>
                  </a:lnTo>
                  <a:lnTo>
                    <a:pt x="496" y="66"/>
                  </a:lnTo>
                  <a:lnTo>
                    <a:pt x="496" y="67"/>
                  </a:lnTo>
                  <a:lnTo>
                    <a:pt x="497" y="69"/>
                  </a:lnTo>
                  <a:lnTo>
                    <a:pt x="497" y="70"/>
                  </a:lnTo>
                  <a:lnTo>
                    <a:pt x="498" y="71"/>
                  </a:lnTo>
                  <a:lnTo>
                    <a:pt x="499" y="71"/>
                  </a:lnTo>
                  <a:lnTo>
                    <a:pt x="499" y="72"/>
                  </a:lnTo>
                  <a:lnTo>
                    <a:pt x="500" y="72"/>
                  </a:lnTo>
                  <a:lnTo>
                    <a:pt x="500" y="73"/>
                  </a:lnTo>
                  <a:lnTo>
                    <a:pt x="501" y="73"/>
                  </a:lnTo>
                  <a:lnTo>
                    <a:pt x="502" y="74"/>
                  </a:lnTo>
                  <a:lnTo>
                    <a:pt x="503" y="75"/>
                  </a:lnTo>
                  <a:lnTo>
                    <a:pt x="504" y="75"/>
                  </a:lnTo>
                  <a:lnTo>
                    <a:pt x="504" y="76"/>
                  </a:lnTo>
                  <a:lnTo>
                    <a:pt x="505" y="76"/>
                  </a:lnTo>
                  <a:lnTo>
                    <a:pt x="506" y="77"/>
                  </a:lnTo>
                  <a:lnTo>
                    <a:pt x="507" y="77"/>
                  </a:lnTo>
                  <a:lnTo>
                    <a:pt x="508" y="77"/>
                  </a:lnTo>
                  <a:lnTo>
                    <a:pt x="509" y="77"/>
                  </a:lnTo>
                  <a:lnTo>
                    <a:pt x="510" y="78"/>
                  </a:lnTo>
                  <a:lnTo>
                    <a:pt x="511" y="78"/>
                  </a:lnTo>
                  <a:lnTo>
                    <a:pt x="513" y="78"/>
                  </a:lnTo>
                  <a:lnTo>
                    <a:pt x="514" y="78"/>
                  </a:lnTo>
                  <a:lnTo>
                    <a:pt x="515" y="78"/>
                  </a:lnTo>
                  <a:lnTo>
                    <a:pt x="516" y="78"/>
                  </a:lnTo>
                  <a:lnTo>
                    <a:pt x="517" y="79"/>
                  </a:lnTo>
                  <a:lnTo>
                    <a:pt x="518" y="79"/>
                  </a:lnTo>
                  <a:lnTo>
                    <a:pt x="519" y="80"/>
                  </a:lnTo>
                  <a:lnTo>
                    <a:pt x="520" y="80"/>
                  </a:lnTo>
                  <a:lnTo>
                    <a:pt x="521" y="80"/>
                  </a:lnTo>
                  <a:lnTo>
                    <a:pt x="522" y="80"/>
                  </a:lnTo>
                  <a:lnTo>
                    <a:pt x="523" y="80"/>
                  </a:lnTo>
                  <a:lnTo>
                    <a:pt x="524" y="80"/>
                  </a:lnTo>
                  <a:lnTo>
                    <a:pt x="525" y="80"/>
                  </a:lnTo>
                  <a:lnTo>
                    <a:pt x="526" y="80"/>
                  </a:lnTo>
                  <a:lnTo>
                    <a:pt x="527" y="80"/>
                  </a:lnTo>
                  <a:lnTo>
                    <a:pt x="527" y="81"/>
                  </a:lnTo>
                  <a:lnTo>
                    <a:pt x="528" y="81"/>
                  </a:lnTo>
                  <a:lnTo>
                    <a:pt x="529" y="81"/>
                  </a:lnTo>
                  <a:lnTo>
                    <a:pt x="530" y="82"/>
                  </a:lnTo>
                  <a:lnTo>
                    <a:pt x="531" y="82"/>
                  </a:lnTo>
                  <a:lnTo>
                    <a:pt x="532" y="82"/>
                  </a:lnTo>
                  <a:lnTo>
                    <a:pt x="533" y="82"/>
                  </a:lnTo>
                  <a:lnTo>
                    <a:pt x="534" y="82"/>
                  </a:lnTo>
                  <a:lnTo>
                    <a:pt x="535" y="82"/>
                  </a:lnTo>
                  <a:lnTo>
                    <a:pt x="537" y="83"/>
                  </a:lnTo>
                  <a:lnTo>
                    <a:pt x="538" y="83"/>
                  </a:lnTo>
                  <a:lnTo>
                    <a:pt x="539" y="82"/>
                  </a:lnTo>
                  <a:lnTo>
                    <a:pt x="540" y="82"/>
                  </a:lnTo>
                  <a:lnTo>
                    <a:pt x="541" y="82"/>
                  </a:lnTo>
                  <a:lnTo>
                    <a:pt x="542" y="81"/>
                  </a:lnTo>
                  <a:lnTo>
                    <a:pt x="543" y="80"/>
                  </a:lnTo>
                  <a:lnTo>
                    <a:pt x="544" y="80"/>
                  </a:lnTo>
                  <a:lnTo>
                    <a:pt x="545" y="79"/>
                  </a:lnTo>
                  <a:lnTo>
                    <a:pt x="546" y="79"/>
                  </a:lnTo>
                  <a:lnTo>
                    <a:pt x="547" y="79"/>
                  </a:lnTo>
                  <a:lnTo>
                    <a:pt x="548" y="79"/>
                  </a:lnTo>
                  <a:lnTo>
                    <a:pt x="549" y="80"/>
                  </a:lnTo>
                  <a:lnTo>
                    <a:pt x="550" y="81"/>
                  </a:lnTo>
                  <a:lnTo>
                    <a:pt x="551" y="81"/>
                  </a:lnTo>
                  <a:lnTo>
                    <a:pt x="551" y="82"/>
                  </a:lnTo>
                  <a:lnTo>
                    <a:pt x="552" y="83"/>
                  </a:lnTo>
                  <a:lnTo>
                    <a:pt x="553" y="84"/>
                  </a:lnTo>
                  <a:lnTo>
                    <a:pt x="554" y="84"/>
                  </a:lnTo>
                  <a:lnTo>
                    <a:pt x="554" y="85"/>
                  </a:lnTo>
                  <a:lnTo>
                    <a:pt x="555" y="85"/>
                  </a:lnTo>
                  <a:lnTo>
                    <a:pt x="556" y="85"/>
                  </a:lnTo>
                  <a:lnTo>
                    <a:pt x="557" y="86"/>
                  </a:lnTo>
                  <a:lnTo>
                    <a:pt x="558" y="86"/>
                  </a:lnTo>
                  <a:lnTo>
                    <a:pt x="559" y="86"/>
                  </a:lnTo>
                  <a:lnTo>
                    <a:pt x="560" y="86"/>
                  </a:lnTo>
                  <a:lnTo>
                    <a:pt x="562" y="86"/>
                  </a:lnTo>
                  <a:lnTo>
                    <a:pt x="563" y="86"/>
                  </a:lnTo>
                  <a:lnTo>
                    <a:pt x="564" y="86"/>
                  </a:lnTo>
                  <a:lnTo>
                    <a:pt x="565" y="86"/>
                  </a:lnTo>
                  <a:lnTo>
                    <a:pt x="566" y="86"/>
                  </a:lnTo>
                  <a:lnTo>
                    <a:pt x="567" y="86"/>
                  </a:lnTo>
                  <a:lnTo>
                    <a:pt x="567" y="87"/>
                  </a:lnTo>
                  <a:lnTo>
                    <a:pt x="568" y="87"/>
                  </a:lnTo>
                  <a:lnTo>
                    <a:pt x="569" y="87"/>
                  </a:lnTo>
                  <a:lnTo>
                    <a:pt x="570" y="86"/>
                  </a:lnTo>
                  <a:lnTo>
                    <a:pt x="571" y="85"/>
                  </a:lnTo>
                  <a:lnTo>
                    <a:pt x="572" y="84"/>
                  </a:lnTo>
                  <a:lnTo>
                    <a:pt x="573" y="83"/>
                  </a:lnTo>
                  <a:lnTo>
                    <a:pt x="573" y="82"/>
                  </a:lnTo>
                  <a:lnTo>
                    <a:pt x="574" y="81"/>
                  </a:lnTo>
                  <a:lnTo>
                    <a:pt x="575" y="80"/>
                  </a:lnTo>
                  <a:lnTo>
                    <a:pt x="575" y="79"/>
                  </a:lnTo>
                  <a:lnTo>
                    <a:pt x="576" y="79"/>
                  </a:lnTo>
                  <a:lnTo>
                    <a:pt x="576" y="78"/>
                  </a:lnTo>
                  <a:lnTo>
                    <a:pt x="577" y="78"/>
                  </a:lnTo>
                  <a:lnTo>
                    <a:pt x="577" y="77"/>
                  </a:lnTo>
                  <a:lnTo>
                    <a:pt x="578" y="77"/>
                  </a:lnTo>
                  <a:lnTo>
                    <a:pt x="578" y="76"/>
                  </a:lnTo>
                  <a:lnTo>
                    <a:pt x="579" y="76"/>
                  </a:lnTo>
                  <a:lnTo>
                    <a:pt x="580" y="76"/>
                  </a:lnTo>
                  <a:lnTo>
                    <a:pt x="581" y="75"/>
                  </a:lnTo>
                  <a:lnTo>
                    <a:pt x="582" y="75"/>
                  </a:lnTo>
                  <a:lnTo>
                    <a:pt x="583" y="75"/>
                  </a:lnTo>
                  <a:lnTo>
                    <a:pt x="583" y="74"/>
                  </a:lnTo>
                  <a:lnTo>
                    <a:pt x="584" y="74"/>
                  </a:lnTo>
                  <a:lnTo>
                    <a:pt x="585" y="74"/>
                  </a:lnTo>
                  <a:lnTo>
                    <a:pt x="587" y="73"/>
                  </a:lnTo>
                  <a:lnTo>
                    <a:pt x="588" y="73"/>
                  </a:lnTo>
                  <a:lnTo>
                    <a:pt x="588" y="72"/>
                  </a:lnTo>
                  <a:lnTo>
                    <a:pt x="589" y="72"/>
                  </a:lnTo>
                  <a:lnTo>
                    <a:pt x="590" y="72"/>
                  </a:lnTo>
                  <a:lnTo>
                    <a:pt x="591" y="71"/>
                  </a:lnTo>
                  <a:lnTo>
                    <a:pt x="592" y="71"/>
                  </a:lnTo>
                  <a:lnTo>
                    <a:pt x="593" y="71"/>
                  </a:lnTo>
                  <a:lnTo>
                    <a:pt x="594" y="71"/>
                  </a:lnTo>
                  <a:lnTo>
                    <a:pt x="595" y="71"/>
                  </a:lnTo>
                  <a:lnTo>
                    <a:pt x="596" y="72"/>
                  </a:lnTo>
                  <a:lnTo>
                    <a:pt x="597" y="72"/>
                  </a:lnTo>
                  <a:lnTo>
                    <a:pt x="598" y="72"/>
                  </a:lnTo>
                  <a:lnTo>
                    <a:pt x="599" y="72"/>
                  </a:lnTo>
                  <a:lnTo>
                    <a:pt x="600" y="72"/>
                  </a:lnTo>
                  <a:lnTo>
                    <a:pt x="601" y="72"/>
                  </a:lnTo>
                  <a:lnTo>
                    <a:pt x="602" y="72"/>
                  </a:lnTo>
                  <a:lnTo>
                    <a:pt x="603" y="72"/>
                  </a:lnTo>
                  <a:lnTo>
                    <a:pt x="604" y="72"/>
                  </a:lnTo>
                  <a:lnTo>
                    <a:pt x="605" y="71"/>
                  </a:lnTo>
                  <a:lnTo>
                    <a:pt x="606" y="71"/>
                  </a:lnTo>
                  <a:lnTo>
                    <a:pt x="606" y="70"/>
                  </a:lnTo>
                  <a:lnTo>
                    <a:pt x="607" y="70"/>
                  </a:lnTo>
                  <a:lnTo>
                    <a:pt x="608" y="69"/>
                  </a:lnTo>
                  <a:lnTo>
                    <a:pt x="609" y="67"/>
                  </a:lnTo>
                  <a:lnTo>
                    <a:pt x="609" y="66"/>
                  </a:lnTo>
                  <a:lnTo>
                    <a:pt x="610" y="66"/>
                  </a:lnTo>
                  <a:lnTo>
                    <a:pt x="610" y="65"/>
                  </a:lnTo>
                  <a:lnTo>
                    <a:pt x="612" y="64"/>
                  </a:lnTo>
                  <a:lnTo>
                    <a:pt x="613" y="63"/>
                  </a:lnTo>
                  <a:lnTo>
                    <a:pt x="614" y="62"/>
                  </a:lnTo>
                  <a:lnTo>
                    <a:pt x="615" y="62"/>
                  </a:lnTo>
                  <a:lnTo>
                    <a:pt x="615" y="61"/>
                  </a:lnTo>
                  <a:lnTo>
                    <a:pt x="616" y="61"/>
                  </a:lnTo>
                  <a:lnTo>
                    <a:pt x="617" y="61"/>
                  </a:lnTo>
                  <a:lnTo>
                    <a:pt x="618" y="60"/>
                  </a:lnTo>
                  <a:lnTo>
                    <a:pt x="619" y="60"/>
                  </a:lnTo>
                  <a:lnTo>
                    <a:pt x="620" y="60"/>
                  </a:lnTo>
                  <a:lnTo>
                    <a:pt x="621" y="59"/>
                  </a:lnTo>
                  <a:lnTo>
                    <a:pt x="622" y="59"/>
                  </a:lnTo>
                  <a:lnTo>
                    <a:pt x="623" y="58"/>
                  </a:lnTo>
                  <a:lnTo>
                    <a:pt x="624" y="58"/>
                  </a:lnTo>
                  <a:lnTo>
                    <a:pt x="625" y="58"/>
                  </a:lnTo>
                  <a:lnTo>
                    <a:pt x="626" y="57"/>
                  </a:lnTo>
                  <a:lnTo>
                    <a:pt x="627" y="57"/>
                  </a:lnTo>
                  <a:lnTo>
                    <a:pt x="628" y="57"/>
                  </a:lnTo>
                  <a:lnTo>
                    <a:pt x="629" y="57"/>
                  </a:lnTo>
                  <a:lnTo>
                    <a:pt x="629" y="56"/>
                  </a:lnTo>
                  <a:lnTo>
                    <a:pt x="630" y="56"/>
                  </a:lnTo>
                  <a:lnTo>
                    <a:pt x="631" y="55"/>
                  </a:lnTo>
                  <a:lnTo>
                    <a:pt x="631" y="54"/>
                  </a:lnTo>
                  <a:lnTo>
                    <a:pt x="632" y="54"/>
                  </a:lnTo>
                  <a:lnTo>
                    <a:pt x="632" y="53"/>
                  </a:lnTo>
                  <a:lnTo>
                    <a:pt x="633" y="53"/>
                  </a:lnTo>
                  <a:lnTo>
                    <a:pt x="634" y="52"/>
                  </a:lnTo>
                  <a:lnTo>
                    <a:pt x="634" y="51"/>
                  </a:lnTo>
                  <a:lnTo>
                    <a:pt x="635" y="50"/>
                  </a:lnTo>
                  <a:lnTo>
                    <a:pt x="635" y="49"/>
                  </a:lnTo>
                  <a:lnTo>
                    <a:pt x="635" y="48"/>
                  </a:lnTo>
                  <a:lnTo>
                    <a:pt x="635" y="47"/>
                  </a:lnTo>
                  <a:lnTo>
                    <a:pt x="635" y="46"/>
                  </a:lnTo>
                  <a:lnTo>
                    <a:pt x="634" y="46"/>
                  </a:lnTo>
                  <a:lnTo>
                    <a:pt x="634" y="45"/>
                  </a:lnTo>
                  <a:lnTo>
                    <a:pt x="633" y="44"/>
                  </a:lnTo>
                  <a:lnTo>
                    <a:pt x="633" y="42"/>
                  </a:lnTo>
                  <a:lnTo>
                    <a:pt x="633" y="41"/>
                  </a:lnTo>
                  <a:lnTo>
                    <a:pt x="633" y="40"/>
                  </a:lnTo>
                  <a:lnTo>
                    <a:pt x="633" y="39"/>
                  </a:lnTo>
                  <a:lnTo>
                    <a:pt x="634" y="39"/>
                  </a:lnTo>
                  <a:lnTo>
                    <a:pt x="634" y="38"/>
                  </a:lnTo>
                  <a:lnTo>
                    <a:pt x="634" y="37"/>
                  </a:lnTo>
                  <a:lnTo>
                    <a:pt x="634" y="36"/>
                  </a:lnTo>
                  <a:lnTo>
                    <a:pt x="635" y="35"/>
                  </a:lnTo>
                  <a:lnTo>
                    <a:pt x="635" y="34"/>
                  </a:lnTo>
                  <a:lnTo>
                    <a:pt x="637" y="34"/>
                  </a:lnTo>
                  <a:lnTo>
                    <a:pt x="637" y="33"/>
                  </a:lnTo>
                  <a:lnTo>
                    <a:pt x="638" y="32"/>
                  </a:lnTo>
                  <a:lnTo>
                    <a:pt x="639" y="32"/>
                  </a:lnTo>
                  <a:lnTo>
                    <a:pt x="639" y="31"/>
                  </a:lnTo>
                  <a:lnTo>
                    <a:pt x="640" y="31"/>
                  </a:lnTo>
                  <a:lnTo>
                    <a:pt x="640" y="30"/>
                  </a:lnTo>
                  <a:lnTo>
                    <a:pt x="640" y="29"/>
                  </a:lnTo>
                  <a:lnTo>
                    <a:pt x="640" y="28"/>
                  </a:lnTo>
                  <a:lnTo>
                    <a:pt x="640" y="27"/>
                  </a:lnTo>
                  <a:lnTo>
                    <a:pt x="640" y="26"/>
                  </a:lnTo>
                  <a:lnTo>
                    <a:pt x="641" y="25"/>
                  </a:lnTo>
                  <a:lnTo>
                    <a:pt x="641" y="24"/>
                  </a:lnTo>
                  <a:lnTo>
                    <a:pt x="642" y="23"/>
                  </a:lnTo>
                  <a:lnTo>
                    <a:pt x="642" y="22"/>
                  </a:lnTo>
                  <a:lnTo>
                    <a:pt x="642" y="21"/>
                  </a:lnTo>
                  <a:lnTo>
                    <a:pt x="642" y="20"/>
                  </a:lnTo>
                  <a:lnTo>
                    <a:pt x="642" y="19"/>
                  </a:lnTo>
                  <a:lnTo>
                    <a:pt x="642" y="17"/>
                  </a:lnTo>
                  <a:lnTo>
                    <a:pt x="642" y="16"/>
                  </a:lnTo>
                  <a:lnTo>
                    <a:pt x="643" y="15"/>
                  </a:lnTo>
                  <a:lnTo>
                    <a:pt x="643" y="14"/>
                  </a:lnTo>
                  <a:lnTo>
                    <a:pt x="644" y="14"/>
                  </a:lnTo>
                  <a:lnTo>
                    <a:pt x="644" y="13"/>
                  </a:lnTo>
                  <a:lnTo>
                    <a:pt x="645" y="12"/>
                  </a:lnTo>
                  <a:lnTo>
                    <a:pt x="646" y="12"/>
                  </a:lnTo>
                  <a:lnTo>
                    <a:pt x="647" y="12"/>
                  </a:lnTo>
                  <a:lnTo>
                    <a:pt x="647" y="11"/>
                  </a:lnTo>
                  <a:lnTo>
                    <a:pt x="648" y="11"/>
                  </a:lnTo>
                  <a:lnTo>
                    <a:pt x="648" y="10"/>
                  </a:lnTo>
                  <a:lnTo>
                    <a:pt x="649" y="10"/>
                  </a:lnTo>
                  <a:lnTo>
                    <a:pt x="650" y="9"/>
                  </a:lnTo>
                  <a:lnTo>
                    <a:pt x="651" y="8"/>
                  </a:lnTo>
                  <a:lnTo>
                    <a:pt x="652" y="8"/>
                  </a:lnTo>
                  <a:lnTo>
                    <a:pt x="653" y="7"/>
                  </a:lnTo>
                  <a:lnTo>
                    <a:pt x="654" y="7"/>
                  </a:lnTo>
                  <a:lnTo>
                    <a:pt x="655" y="6"/>
                  </a:lnTo>
                  <a:lnTo>
                    <a:pt x="656" y="6"/>
                  </a:lnTo>
                  <a:lnTo>
                    <a:pt x="657" y="5"/>
                  </a:lnTo>
                  <a:lnTo>
                    <a:pt x="658" y="5"/>
                  </a:lnTo>
                  <a:lnTo>
                    <a:pt x="659" y="5"/>
                  </a:lnTo>
                  <a:lnTo>
                    <a:pt x="660" y="5"/>
                  </a:lnTo>
                  <a:lnTo>
                    <a:pt x="662" y="4"/>
                  </a:lnTo>
                  <a:lnTo>
                    <a:pt x="663" y="4"/>
                  </a:lnTo>
                  <a:lnTo>
                    <a:pt x="664" y="4"/>
                  </a:lnTo>
                  <a:lnTo>
                    <a:pt x="665" y="5"/>
                  </a:lnTo>
                  <a:lnTo>
                    <a:pt x="666" y="5"/>
                  </a:lnTo>
                  <a:lnTo>
                    <a:pt x="667" y="5"/>
                  </a:lnTo>
                  <a:lnTo>
                    <a:pt x="668" y="5"/>
                  </a:lnTo>
                  <a:lnTo>
                    <a:pt x="668" y="4"/>
                  </a:lnTo>
                  <a:lnTo>
                    <a:pt x="669" y="4"/>
                  </a:lnTo>
                  <a:lnTo>
                    <a:pt x="670" y="3"/>
                  </a:lnTo>
                  <a:lnTo>
                    <a:pt x="671" y="3"/>
                  </a:lnTo>
                  <a:lnTo>
                    <a:pt x="671" y="2"/>
                  </a:lnTo>
                  <a:lnTo>
                    <a:pt x="672" y="2"/>
                  </a:lnTo>
                  <a:lnTo>
                    <a:pt x="673" y="1"/>
                  </a:lnTo>
                  <a:lnTo>
                    <a:pt x="674" y="1"/>
                  </a:lnTo>
                  <a:lnTo>
                    <a:pt x="675" y="1"/>
                  </a:lnTo>
                  <a:lnTo>
                    <a:pt x="676" y="1"/>
                  </a:lnTo>
                  <a:lnTo>
                    <a:pt x="677" y="1"/>
                  </a:lnTo>
                  <a:lnTo>
                    <a:pt x="678" y="1"/>
                  </a:lnTo>
                  <a:lnTo>
                    <a:pt x="679" y="1"/>
                  </a:lnTo>
                  <a:lnTo>
                    <a:pt x="680" y="1"/>
                  </a:lnTo>
                  <a:lnTo>
                    <a:pt x="682" y="1"/>
                  </a:lnTo>
                  <a:lnTo>
                    <a:pt x="683" y="1"/>
                  </a:lnTo>
                  <a:lnTo>
                    <a:pt x="684" y="1"/>
                  </a:lnTo>
                  <a:lnTo>
                    <a:pt x="685" y="1"/>
                  </a:lnTo>
                  <a:lnTo>
                    <a:pt x="685" y="0"/>
                  </a:lnTo>
                  <a:lnTo>
                    <a:pt x="687" y="0"/>
                  </a:lnTo>
                  <a:lnTo>
                    <a:pt x="688" y="0"/>
                  </a:lnTo>
                  <a:lnTo>
                    <a:pt x="689" y="0"/>
                  </a:lnTo>
                  <a:lnTo>
                    <a:pt x="690" y="0"/>
                  </a:lnTo>
                  <a:lnTo>
                    <a:pt x="691" y="1"/>
                  </a:lnTo>
                  <a:lnTo>
                    <a:pt x="691" y="2"/>
                  </a:lnTo>
                  <a:lnTo>
                    <a:pt x="692" y="2"/>
                  </a:lnTo>
                  <a:lnTo>
                    <a:pt x="692" y="3"/>
                  </a:lnTo>
                  <a:lnTo>
                    <a:pt x="693" y="3"/>
                  </a:lnTo>
                  <a:lnTo>
                    <a:pt x="694" y="4"/>
                  </a:lnTo>
                  <a:lnTo>
                    <a:pt x="695" y="5"/>
                  </a:lnTo>
                  <a:lnTo>
                    <a:pt x="696" y="5"/>
                  </a:lnTo>
                  <a:lnTo>
                    <a:pt x="697" y="5"/>
                  </a:lnTo>
                  <a:lnTo>
                    <a:pt x="698" y="5"/>
                  </a:lnTo>
                  <a:lnTo>
                    <a:pt x="699" y="5"/>
                  </a:lnTo>
                  <a:lnTo>
                    <a:pt x="700" y="5"/>
                  </a:lnTo>
                  <a:lnTo>
                    <a:pt x="701" y="5"/>
                  </a:lnTo>
                  <a:lnTo>
                    <a:pt x="702" y="5"/>
                  </a:lnTo>
                  <a:lnTo>
                    <a:pt x="703" y="5"/>
                  </a:lnTo>
                  <a:lnTo>
                    <a:pt x="704" y="4"/>
                  </a:lnTo>
                  <a:lnTo>
                    <a:pt x="705" y="4"/>
                  </a:lnTo>
                  <a:lnTo>
                    <a:pt x="706" y="4"/>
                  </a:lnTo>
                  <a:lnTo>
                    <a:pt x="707" y="4"/>
                  </a:lnTo>
                  <a:lnTo>
                    <a:pt x="709" y="4"/>
                  </a:lnTo>
                  <a:lnTo>
                    <a:pt x="710" y="3"/>
                  </a:lnTo>
                  <a:lnTo>
                    <a:pt x="712" y="4"/>
                  </a:lnTo>
                  <a:lnTo>
                    <a:pt x="713" y="4"/>
                  </a:lnTo>
                  <a:lnTo>
                    <a:pt x="714" y="4"/>
                  </a:lnTo>
                  <a:lnTo>
                    <a:pt x="714" y="5"/>
                  </a:lnTo>
                  <a:lnTo>
                    <a:pt x="715" y="5"/>
                  </a:lnTo>
                  <a:lnTo>
                    <a:pt x="716" y="5"/>
                  </a:lnTo>
                  <a:lnTo>
                    <a:pt x="717" y="5"/>
                  </a:lnTo>
                  <a:lnTo>
                    <a:pt x="718" y="6"/>
                  </a:lnTo>
                  <a:lnTo>
                    <a:pt x="719" y="6"/>
                  </a:lnTo>
                  <a:lnTo>
                    <a:pt x="720" y="6"/>
                  </a:lnTo>
                  <a:lnTo>
                    <a:pt x="720" y="7"/>
                  </a:lnTo>
                  <a:lnTo>
                    <a:pt x="721" y="7"/>
                  </a:lnTo>
                  <a:lnTo>
                    <a:pt x="721" y="8"/>
                  </a:lnTo>
                  <a:lnTo>
                    <a:pt x="722" y="9"/>
                  </a:lnTo>
                  <a:lnTo>
                    <a:pt x="722" y="10"/>
                  </a:lnTo>
                  <a:lnTo>
                    <a:pt x="723" y="11"/>
                  </a:lnTo>
                  <a:lnTo>
                    <a:pt x="724" y="12"/>
                  </a:lnTo>
                  <a:lnTo>
                    <a:pt x="725" y="12"/>
                  </a:lnTo>
                  <a:lnTo>
                    <a:pt x="726" y="13"/>
                  </a:lnTo>
                  <a:lnTo>
                    <a:pt x="727" y="14"/>
                  </a:lnTo>
                  <a:lnTo>
                    <a:pt x="728" y="14"/>
                  </a:lnTo>
                  <a:lnTo>
                    <a:pt x="728" y="15"/>
                  </a:lnTo>
                  <a:lnTo>
                    <a:pt x="729" y="16"/>
                  </a:lnTo>
                  <a:lnTo>
                    <a:pt x="729" y="17"/>
                  </a:lnTo>
                  <a:lnTo>
                    <a:pt x="730" y="17"/>
                  </a:lnTo>
                  <a:lnTo>
                    <a:pt x="730" y="19"/>
                  </a:lnTo>
                  <a:lnTo>
                    <a:pt x="731" y="19"/>
                  </a:lnTo>
                  <a:lnTo>
                    <a:pt x="732" y="20"/>
                  </a:lnTo>
                  <a:lnTo>
                    <a:pt x="733" y="20"/>
                  </a:lnTo>
                  <a:lnTo>
                    <a:pt x="733" y="21"/>
                  </a:lnTo>
                  <a:lnTo>
                    <a:pt x="734" y="21"/>
                  </a:lnTo>
                  <a:lnTo>
                    <a:pt x="735" y="21"/>
                  </a:lnTo>
                  <a:lnTo>
                    <a:pt x="737" y="22"/>
                  </a:lnTo>
                  <a:lnTo>
                    <a:pt x="738" y="23"/>
                  </a:lnTo>
                  <a:lnTo>
                    <a:pt x="739" y="23"/>
                  </a:lnTo>
                  <a:lnTo>
                    <a:pt x="739" y="24"/>
                  </a:lnTo>
                  <a:lnTo>
                    <a:pt x="740" y="24"/>
                  </a:lnTo>
                  <a:lnTo>
                    <a:pt x="741" y="24"/>
                  </a:lnTo>
                  <a:lnTo>
                    <a:pt x="742" y="25"/>
                  </a:lnTo>
                  <a:lnTo>
                    <a:pt x="743" y="25"/>
                  </a:lnTo>
                  <a:lnTo>
                    <a:pt x="744" y="26"/>
                  </a:lnTo>
                  <a:lnTo>
                    <a:pt x="745" y="26"/>
                  </a:lnTo>
                  <a:lnTo>
                    <a:pt x="746" y="27"/>
                  </a:lnTo>
                  <a:lnTo>
                    <a:pt x="747" y="27"/>
                  </a:lnTo>
                  <a:lnTo>
                    <a:pt x="748" y="26"/>
                  </a:lnTo>
                  <a:lnTo>
                    <a:pt x="749" y="26"/>
                  </a:lnTo>
                  <a:lnTo>
                    <a:pt x="750" y="26"/>
                  </a:lnTo>
                  <a:lnTo>
                    <a:pt x="751" y="26"/>
                  </a:lnTo>
                  <a:lnTo>
                    <a:pt x="752" y="26"/>
                  </a:lnTo>
                  <a:lnTo>
                    <a:pt x="753" y="27"/>
                  </a:lnTo>
                  <a:lnTo>
                    <a:pt x="754" y="28"/>
                  </a:lnTo>
                  <a:lnTo>
                    <a:pt x="755" y="28"/>
                  </a:lnTo>
                  <a:lnTo>
                    <a:pt x="756" y="28"/>
                  </a:lnTo>
                  <a:lnTo>
                    <a:pt x="757" y="29"/>
                  </a:lnTo>
                  <a:lnTo>
                    <a:pt x="758" y="29"/>
                  </a:lnTo>
                  <a:lnTo>
                    <a:pt x="754" y="34"/>
                  </a:lnTo>
                  <a:lnTo>
                    <a:pt x="754" y="35"/>
                  </a:lnTo>
                  <a:lnTo>
                    <a:pt x="752" y="39"/>
                  </a:lnTo>
                  <a:lnTo>
                    <a:pt x="750" y="42"/>
                  </a:lnTo>
                  <a:lnTo>
                    <a:pt x="749" y="47"/>
                  </a:lnTo>
                  <a:lnTo>
                    <a:pt x="748" y="51"/>
                  </a:lnTo>
                  <a:lnTo>
                    <a:pt x="746" y="53"/>
                  </a:lnTo>
                  <a:lnTo>
                    <a:pt x="747" y="53"/>
                  </a:lnTo>
                  <a:lnTo>
                    <a:pt x="746" y="53"/>
                  </a:lnTo>
                  <a:lnTo>
                    <a:pt x="746" y="54"/>
                  </a:lnTo>
                  <a:lnTo>
                    <a:pt x="746" y="55"/>
                  </a:lnTo>
                  <a:lnTo>
                    <a:pt x="745" y="56"/>
                  </a:lnTo>
                  <a:lnTo>
                    <a:pt x="745" y="57"/>
                  </a:lnTo>
                  <a:lnTo>
                    <a:pt x="745" y="60"/>
                  </a:lnTo>
                  <a:lnTo>
                    <a:pt x="744" y="63"/>
                  </a:lnTo>
                  <a:lnTo>
                    <a:pt x="743" y="65"/>
                  </a:lnTo>
                  <a:lnTo>
                    <a:pt x="743" y="67"/>
                  </a:lnTo>
                  <a:lnTo>
                    <a:pt x="744" y="71"/>
                  </a:lnTo>
                  <a:lnTo>
                    <a:pt x="744" y="72"/>
                  </a:lnTo>
                  <a:lnTo>
                    <a:pt x="744" y="73"/>
                  </a:lnTo>
                  <a:lnTo>
                    <a:pt x="743" y="76"/>
                  </a:lnTo>
                  <a:lnTo>
                    <a:pt x="743" y="77"/>
                  </a:lnTo>
                  <a:lnTo>
                    <a:pt x="743" y="79"/>
                  </a:lnTo>
                  <a:lnTo>
                    <a:pt x="743" y="80"/>
                  </a:lnTo>
                  <a:lnTo>
                    <a:pt x="743" y="84"/>
                  </a:lnTo>
                  <a:lnTo>
                    <a:pt x="743" y="85"/>
                  </a:lnTo>
                  <a:lnTo>
                    <a:pt x="742" y="86"/>
                  </a:lnTo>
                  <a:lnTo>
                    <a:pt x="742" y="87"/>
                  </a:lnTo>
                  <a:lnTo>
                    <a:pt x="742" y="88"/>
                  </a:lnTo>
                  <a:lnTo>
                    <a:pt x="744" y="91"/>
                  </a:lnTo>
                  <a:lnTo>
                    <a:pt x="744" y="95"/>
                  </a:lnTo>
                  <a:lnTo>
                    <a:pt x="744" y="96"/>
                  </a:lnTo>
                  <a:lnTo>
                    <a:pt x="744" y="98"/>
                  </a:lnTo>
                  <a:lnTo>
                    <a:pt x="744" y="100"/>
                  </a:lnTo>
                  <a:lnTo>
                    <a:pt x="745" y="101"/>
                  </a:lnTo>
                  <a:lnTo>
                    <a:pt x="745" y="102"/>
                  </a:lnTo>
                  <a:lnTo>
                    <a:pt x="745" y="103"/>
                  </a:lnTo>
                  <a:lnTo>
                    <a:pt x="746" y="103"/>
                  </a:lnTo>
                  <a:lnTo>
                    <a:pt x="746" y="105"/>
                  </a:lnTo>
                  <a:lnTo>
                    <a:pt x="746" y="106"/>
                  </a:lnTo>
                  <a:lnTo>
                    <a:pt x="745" y="108"/>
                  </a:lnTo>
                  <a:lnTo>
                    <a:pt x="745" y="109"/>
                  </a:lnTo>
                  <a:lnTo>
                    <a:pt x="745" y="110"/>
                  </a:lnTo>
                  <a:lnTo>
                    <a:pt x="745" y="112"/>
                  </a:lnTo>
                  <a:lnTo>
                    <a:pt x="745" y="114"/>
                  </a:lnTo>
                  <a:lnTo>
                    <a:pt x="745" y="115"/>
                  </a:lnTo>
                  <a:lnTo>
                    <a:pt x="746" y="116"/>
                  </a:lnTo>
                  <a:lnTo>
                    <a:pt x="746" y="117"/>
                  </a:lnTo>
                  <a:lnTo>
                    <a:pt x="746" y="119"/>
                  </a:lnTo>
                  <a:lnTo>
                    <a:pt x="745" y="121"/>
                  </a:lnTo>
                  <a:lnTo>
                    <a:pt x="745" y="123"/>
                  </a:lnTo>
                  <a:lnTo>
                    <a:pt x="745" y="124"/>
                  </a:lnTo>
                  <a:lnTo>
                    <a:pt x="745" y="125"/>
                  </a:lnTo>
                  <a:lnTo>
                    <a:pt x="744" y="125"/>
                  </a:lnTo>
                  <a:lnTo>
                    <a:pt x="744" y="126"/>
                  </a:lnTo>
                  <a:lnTo>
                    <a:pt x="744" y="127"/>
                  </a:lnTo>
                  <a:lnTo>
                    <a:pt x="743" y="127"/>
                  </a:lnTo>
                  <a:lnTo>
                    <a:pt x="743" y="128"/>
                  </a:lnTo>
                  <a:lnTo>
                    <a:pt x="743" y="129"/>
                  </a:lnTo>
                  <a:lnTo>
                    <a:pt x="743" y="130"/>
                  </a:lnTo>
                  <a:lnTo>
                    <a:pt x="742" y="132"/>
                  </a:lnTo>
                  <a:lnTo>
                    <a:pt x="742" y="134"/>
                  </a:lnTo>
                  <a:lnTo>
                    <a:pt x="742" y="135"/>
                  </a:lnTo>
                  <a:lnTo>
                    <a:pt x="742" y="136"/>
                  </a:lnTo>
                  <a:lnTo>
                    <a:pt x="742" y="137"/>
                  </a:lnTo>
                  <a:lnTo>
                    <a:pt x="742" y="138"/>
                  </a:lnTo>
                  <a:lnTo>
                    <a:pt x="742" y="139"/>
                  </a:lnTo>
                  <a:lnTo>
                    <a:pt x="741" y="140"/>
                  </a:lnTo>
                  <a:lnTo>
                    <a:pt x="741" y="142"/>
                  </a:lnTo>
                  <a:lnTo>
                    <a:pt x="740" y="144"/>
                  </a:lnTo>
                  <a:lnTo>
                    <a:pt x="740" y="145"/>
                  </a:lnTo>
                  <a:lnTo>
                    <a:pt x="740" y="146"/>
                  </a:lnTo>
                  <a:lnTo>
                    <a:pt x="740" y="147"/>
                  </a:lnTo>
                  <a:lnTo>
                    <a:pt x="739" y="147"/>
                  </a:lnTo>
                  <a:lnTo>
                    <a:pt x="739" y="148"/>
                  </a:lnTo>
                  <a:lnTo>
                    <a:pt x="738" y="149"/>
                  </a:lnTo>
                  <a:lnTo>
                    <a:pt x="738" y="150"/>
                  </a:lnTo>
                  <a:lnTo>
                    <a:pt x="738" y="151"/>
                  </a:lnTo>
                  <a:lnTo>
                    <a:pt x="738" y="152"/>
                  </a:lnTo>
                  <a:lnTo>
                    <a:pt x="738" y="153"/>
                  </a:lnTo>
                  <a:lnTo>
                    <a:pt x="738" y="154"/>
                  </a:lnTo>
                  <a:lnTo>
                    <a:pt x="738" y="155"/>
                  </a:lnTo>
                  <a:lnTo>
                    <a:pt x="737" y="156"/>
                  </a:lnTo>
                  <a:lnTo>
                    <a:pt x="737" y="157"/>
                  </a:lnTo>
                  <a:lnTo>
                    <a:pt x="735" y="157"/>
                  </a:lnTo>
                  <a:lnTo>
                    <a:pt x="734" y="157"/>
                  </a:lnTo>
                  <a:lnTo>
                    <a:pt x="733" y="157"/>
                  </a:lnTo>
                  <a:lnTo>
                    <a:pt x="733" y="158"/>
                  </a:lnTo>
                  <a:lnTo>
                    <a:pt x="732" y="158"/>
                  </a:lnTo>
                  <a:lnTo>
                    <a:pt x="732" y="159"/>
                  </a:lnTo>
                  <a:lnTo>
                    <a:pt x="731" y="159"/>
                  </a:lnTo>
                  <a:lnTo>
                    <a:pt x="730" y="159"/>
                  </a:lnTo>
                  <a:lnTo>
                    <a:pt x="729" y="159"/>
                  </a:lnTo>
                  <a:lnTo>
                    <a:pt x="728" y="159"/>
                  </a:lnTo>
                  <a:lnTo>
                    <a:pt x="727" y="160"/>
                  </a:lnTo>
                  <a:lnTo>
                    <a:pt x="726" y="160"/>
                  </a:lnTo>
                  <a:lnTo>
                    <a:pt x="725" y="161"/>
                  </a:lnTo>
                  <a:lnTo>
                    <a:pt x="724" y="161"/>
                  </a:lnTo>
                  <a:lnTo>
                    <a:pt x="723" y="162"/>
                  </a:lnTo>
                  <a:lnTo>
                    <a:pt x="722" y="162"/>
                  </a:lnTo>
                  <a:lnTo>
                    <a:pt x="721" y="162"/>
                  </a:lnTo>
                  <a:lnTo>
                    <a:pt x="721" y="163"/>
                  </a:lnTo>
                  <a:lnTo>
                    <a:pt x="720" y="164"/>
                  </a:lnTo>
                  <a:lnTo>
                    <a:pt x="719" y="164"/>
                  </a:lnTo>
                  <a:lnTo>
                    <a:pt x="718" y="164"/>
                  </a:lnTo>
                  <a:lnTo>
                    <a:pt x="718" y="165"/>
                  </a:lnTo>
                  <a:lnTo>
                    <a:pt x="717" y="165"/>
                  </a:lnTo>
                  <a:lnTo>
                    <a:pt x="716" y="165"/>
                  </a:lnTo>
                  <a:lnTo>
                    <a:pt x="715" y="166"/>
                  </a:lnTo>
                  <a:lnTo>
                    <a:pt x="714" y="167"/>
                  </a:lnTo>
                  <a:lnTo>
                    <a:pt x="713" y="169"/>
                  </a:lnTo>
                  <a:lnTo>
                    <a:pt x="710" y="171"/>
                  </a:lnTo>
                  <a:lnTo>
                    <a:pt x="709" y="171"/>
                  </a:lnTo>
                  <a:lnTo>
                    <a:pt x="708" y="172"/>
                  </a:lnTo>
                  <a:lnTo>
                    <a:pt x="709" y="172"/>
                  </a:lnTo>
                  <a:lnTo>
                    <a:pt x="709" y="173"/>
                  </a:lnTo>
                  <a:lnTo>
                    <a:pt x="709" y="174"/>
                  </a:lnTo>
                  <a:lnTo>
                    <a:pt x="709" y="175"/>
                  </a:lnTo>
                  <a:lnTo>
                    <a:pt x="710" y="175"/>
                  </a:lnTo>
                  <a:lnTo>
                    <a:pt x="710" y="176"/>
                  </a:lnTo>
                  <a:lnTo>
                    <a:pt x="709" y="176"/>
                  </a:lnTo>
                  <a:lnTo>
                    <a:pt x="710" y="176"/>
                  </a:lnTo>
                  <a:lnTo>
                    <a:pt x="710" y="177"/>
                  </a:lnTo>
                  <a:lnTo>
                    <a:pt x="712" y="177"/>
                  </a:lnTo>
                  <a:lnTo>
                    <a:pt x="710" y="178"/>
                  </a:lnTo>
                  <a:lnTo>
                    <a:pt x="710" y="179"/>
                  </a:lnTo>
                  <a:lnTo>
                    <a:pt x="710" y="180"/>
                  </a:lnTo>
                  <a:lnTo>
                    <a:pt x="709" y="180"/>
                  </a:lnTo>
                  <a:lnTo>
                    <a:pt x="709" y="181"/>
                  </a:lnTo>
                  <a:lnTo>
                    <a:pt x="708" y="181"/>
                  </a:lnTo>
                  <a:lnTo>
                    <a:pt x="708" y="182"/>
                  </a:lnTo>
                  <a:lnTo>
                    <a:pt x="708" y="183"/>
                  </a:lnTo>
                  <a:lnTo>
                    <a:pt x="708" y="184"/>
                  </a:lnTo>
                  <a:lnTo>
                    <a:pt x="709" y="184"/>
                  </a:lnTo>
                  <a:lnTo>
                    <a:pt x="708" y="184"/>
                  </a:lnTo>
                  <a:lnTo>
                    <a:pt x="707" y="185"/>
                  </a:lnTo>
                  <a:lnTo>
                    <a:pt x="707" y="186"/>
                  </a:lnTo>
                  <a:lnTo>
                    <a:pt x="707" y="187"/>
                  </a:lnTo>
                  <a:lnTo>
                    <a:pt x="706" y="187"/>
                  </a:lnTo>
                  <a:lnTo>
                    <a:pt x="705" y="187"/>
                  </a:lnTo>
                  <a:lnTo>
                    <a:pt x="705" y="188"/>
                  </a:lnTo>
                  <a:lnTo>
                    <a:pt x="705" y="189"/>
                  </a:lnTo>
                  <a:lnTo>
                    <a:pt x="705" y="190"/>
                  </a:lnTo>
                  <a:lnTo>
                    <a:pt x="705" y="191"/>
                  </a:lnTo>
                  <a:lnTo>
                    <a:pt x="704" y="191"/>
                  </a:lnTo>
                  <a:lnTo>
                    <a:pt x="704" y="192"/>
                  </a:lnTo>
                  <a:lnTo>
                    <a:pt x="705" y="192"/>
                  </a:lnTo>
                  <a:lnTo>
                    <a:pt x="705" y="194"/>
                  </a:lnTo>
                  <a:lnTo>
                    <a:pt x="705" y="195"/>
                  </a:lnTo>
                  <a:lnTo>
                    <a:pt x="705" y="196"/>
                  </a:lnTo>
                  <a:lnTo>
                    <a:pt x="706" y="196"/>
                  </a:lnTo>
                  <a:lnTo>
                    <a:pt x="705" y="196"/>
                  </a:lnTo>
                  <a:lnTo>
                    <a:pt x="705" y="197"/>
                  </a:lnTo>
                  <a:lnTo>
                    <a:pt x="704" y="197"/>
                  </a:lnTo>
                  <a:lnTo>
                    <a:pt x="704" y="198"/>
                  </a:lnTo>
                  <a:lnTo>
                    <a:pt x="703" y="198"/>
                  </a:lnTo>
                  <a:lnTo>
                    <a:pt x="703" y="199"/>
                  </a:lnTo>
                  <a:lnTo>
                    <a:pt x="703" y="200"/>
                  </a:lnTo>
                  <a:lnTo>
                    <a:pt x="702" y="200"/>
                  </a:lnTo>
                  <a:lnTo>
                    <a:pt x="702" y="201"/>
                  </a:lnTo>
                  <a:lnTo>
                    <a:pt x="701" y="201"/>
                  </a:lnTo>
                  <a:lnTo>
                    <a:pt x="701" y="202"/>
                  </a:lnTo>
                  <a:lnTo>
                    <a:pt x="700" y="202"/>
                  </a:lnTo>
                  <a:lnTo>
                    <a:pt x="700" y="203"/>
                  </a:lnTo>
                  <a:lnTo>
                    <a:pt x="699" y="203"/>
                  </a:lnTo>
                  <a:lnTo>
                    <a:pt x="700" y="203"/>
                  </a:lnTo>
                  <a:lnTo>
                    <a:pt x="700" y="204"/>
                  </a:lnTo>
                  <a:lnTo>
                    <a:pt x="699" y="204"/>
                  </a:lnTo>
                  <a:lnTo>
                    <a:pt x="699" y="205"/>
                  </a:lnTo>
                  <a:lnTo>
                    <a:pt x="698" y="205"/>
                  </a:lnTo>
                  <a:lnTo>
                    <a:pt x="697" y="206"/>
                  </a:lnTo>
                  <a:lnTo>
                    <a:pt x="696" y="206"/>
                  </a:lnTo>
                  <a:lnTo>
                    <a:pt x="696" y="207"/>
                  </a:lnTo>
                  <a:lnTo>
                    <a:pt x="695" y="207"/>
                  </a:lnTo>
                  <a:lnTo>
                    <a:pt x="694" y="207"/>
                  </a:lnTo>
                  <a:lnTo>
                    <a:pt x="694" y="208"/>
                  </a:lnTo>
                  <a:lnTo>
                    <a:pt x="693" y="208"/>
                  </a:lnTo>
                  <a:lnTo>
                    <a:pt x="692" y="209"/>
                  </a:lnTo>
                  <a:lnTo>
                    <a:pt x="692" y="210"/>
                  </a:lnTo>
                  <a:lnTo>
                    <a:pt x="691" y="210"/>
                  </a:lnTo>
                  <a:lnTo>
                    <a:pt x="691" y="211"/>
                  </a:lnTo>
                  <a:lnTo>
                    <a:pt x="691" y="212"/>
                  </a:lnTo>
                  <a:lnTo>
                    <a:pt x="690" y="212"/>
                  </a:lnTo>
                  <a:lnTo>
                    <a:pt x="689" y="213"/>
                  </a:lnTo>
                  <a:lnTo>
                    <a:pt x="689" y="214"/>
                  </a:lnTo>
                  <a:lnTo>
                    <a:pt x="688" y="214"/>
                  </a:lnTo>
                  <a:lnTo>
                    <a:pt x="687" y="214"/>
                  </a:lnTo>
                  <a:lnTo>
                    <a:pt x="687" y="215"/>
                  </a:lnTo>
                  <a:lnTo>
                    <a:pt x="685" y="215"/>
                  </a:lnTo>
                  <a:lnTo>
                    <a:pt x="684" y="215"/>
                  </a:lnTo>
                  <a:lnTo>
                    <a:pt x="684" y="216"/>
                  </a:lnTo>
                  <a:lnTo>
                    <a:pt x="683" y="216"/>
                  </a:lnTo>
                  <a:lnTo>
                    <a:pt x="683" y="217"/>
                  </a:lnTo>
                  <a:lnTo>
                    <a:pt x="683" y="219"/>
                  </a:lnTo>
                  <a:lnTo>
                    <a:pt x="682" y="220"/>
                  </a:lnTo>
                  <a:lnTo>
                    <a:pt x="682" y="221"/>
                  </a:lnTo>
                  <a:lnTo>
                    <a:pt x="682" y="222"/>
                  </a:lnTo>
                  <a:lnTo>
                    <a:pt x="681" y="222"/>
                  </a:lnTo>
                  <a:lnTo>
                    <a:pt x="681" y="223"/>
                  </a:lnTo>
                  <a:lnTo>
                    <a:pt x="681" y="224"/>
                  </a:lnTo>
                  <a:lnTo>
                    <a:pt x="681" y="225"/>
                  </a:lnTo>
                  <a:lnTo>
                    <a:pt x="682" y="226"/>
                  </a:lnTo>
                  <a:lnTo>
                    <a:pt x="682" y="225"/>
                  </a:lnTo>
                  <a:lnTo>
                    <a:pt x="682" y="226"/>
                  </a:lnTo>
                  <a:lnTo>
                    <a:pt x="683" y="226"/>
                  </a:lnTo>
                  <a:lnTo>
                    <a:pt x="682" y="227"/>
                  </a:lnTo>
                  <a:lnTo>
                    <a:pt x="682" y="230"/>
                  </a:lnTo>
                  <a:lnTo>
                    <a:pt x="681" y="230"/>
                  </a:lnTo>
                  <a:lnTo>
                    <a:pt x="681" y="231"/>
                  </a:lnTo>
                  <a:lnTo>
                    <a:pt x="681" y="232"/>
                  </a:lnTo>
                  <a:lnTo>
                    <a:pt x="680" y="232"/>
                  </a:lnTo>
                  <a:lnTo>
                    <a:pt x="680" y="233"/>
                  </a:lnTo>
                  <a:lnTo>
                    <a:pt x="679" y="233"/>
                  </a:lnTo>
                  <a:lnTo>
                    <a:pt x="680" y="234"/>
                  </a:lnTo>
                  <a:lnTo>
                    <a:pt x="680" y="235"/>
                  </a:lnTo>
                  <a:lnTo>
                    <a:pt x="679" y="235"/>
                  </a:lnTo>
                  <a:lnTo>
                    <a:pt x="679" y="236"/>
                  </a:lnTo>
                  <a:lnTo>
                    <a:pt x="678" y="236"/>
                  </a:lnTo>
                  <a:lnTo>
                    <a:pt x="678" y="237"/>
                  </a:lnTo>
                  <a:lnTo>
                    <a:pt x="677" y="237"/>
                  </a:lnTo>
                  <a:lnTo>
                    <a:pt x="677" y="238"/>
                  </a:lnTo>
                  <a:lnTo>
                    <a:pt x="676" y="238"/>
                  </a:lnTo>
                  <a:lnTo>
                    <a:pt x="676" y="239"/>
                  </a:lnTo>
                  <a:lnTo>
                    <a:pt x="676" y="240"/>
                  </a:lnTo>
                  <a:lnTo>
                    <a:pt x="676" y="241"/>
                  </a:lnTo>
                  <a:lnTo>
                    <a:pt x="676" y="242"/>
                  </a:lnTo>
                  <a:lnTo>
                    <a:pt x="676" y="244"/>
                  </a:lnTo>
                  <a:lnTo>
                    <a:pt x="677" y="244"/>
                  </a:lnTo>
                  <a:lnTo>
                    <a:pt x="677" y="245"/>
                  </a:lnTo>
                  <a:lnTo>
                    <a:pt x="677" y="246"/>
                  </a:lnTo>
                  <a:lnTo>
                    <a:pt x="676" y="246"/>
                  </a:lnTo>
                  <a:lnTo>
                    <a:pt x="676" y="247"/>
                  </a:lnTo>
                  <a:lnTo>
                    <a:pt x="675" y="247"/>
                  </a:lnTo>
                  <a:lnTo>
                    <a:pt x="676" y="247"/>
                  </a:lnTo>
                  <a:lnTo>
                    <a:pt x="675" y="247"/>
                  </a:lnTo>
                  <a:lnTo>
                    <a:pt x="676" y="247"/>
                  </a:lnTo>
                  <a:lnTo>
                    <a:pt x="675" y="247"/>
                  </a:lnTo>
                  <a:lnTo>
                    <a:pt x="675" y="248"/>
                  </a:lnTo>
                  <a:lnTo>
                    <a:pt x="674" y="248"/>
                  </a:lnTo>
                  <a:lnTo>
                    <a:pt x="674" y="249"/>
                  </a:lnTo>
                  <a:lnTo>
                    <a:pt x="674" y="250"/>
                  </a:lnTo>
                  <a:lnTo>
                    <a:pt x="674" y="251"/>
                  </a:lnTo>
                  <a:lnTo>
                    <a:pt x="673" y="251"/>
                  </a:lnTo>
                  <a:lnTo>
                    <a:pt x="673" y="252"/>
                  </a:lnTo>
                  <a:lnTo>
                    <a:pt x="673" y="253"/>
                  </a:lnTo>
                  <a:lnTo>
                    <a:pt x="673" y="254"/>
                  </a:lnTo>
                  <a:lnTo>
                    <a:pt x="673" y="255"/>
                  </a:lnTo>
                  <a:lnTo>
                    <a:pt x="672" y="255"/>
                  </a:lnTo>
                  <a:lnTo>
                    <a:pt x="672" y="256"/>
                  </a:lnTo>
                  <a:lnTo>
                    <a:pt x="673" y="256"/>
                  </a:lnTo>
                  <a:lnTo>
                    <a:pt x="673" y="257"/>
                  </a:lnTo>
                  <a:lnTo>
                    <a:pt x="672" y="257"/>
                  </a:lnTo>
                  <a:lnTo>
                    <a:pt x="672" y="258"/>
                  </a:lnTo>
                  <a:lnTo>
                    <a:pt x="672" y="259"/>
                  </a:lnTo>
                  <a:lnTo>
                    <a:pt x="673" y="259"/>
                  </a:lnTo>
                  <a:lnTo>
                    <a:pt x="673" y="258"/>
                  </a:lnTo>
                  <a:lnTo>
                    <a:pt x="674" y="258"/>
                  </a:lnTo>
                  <a:lnTo>
                    <a:pt x="674" y="259"/>
                  </a:lnTo>
                  <a:lnTo>
                    <a:pt x="674" y="260"/>
                  </a:lnTo>
                  <a:lnTo>
                    <a:pt x="674" y="261"/>
                  </a:lnTo>
                  <a:lnTo>
                    <a:pt x="675" y="261"/>
                  </a:lnTo>
                  <a:lnTo>
                    <a:pt x="675" y="262"/>
                  </a:lnTo>
                  <a:lnTo>
                    <a:pt x="675" y="263"/>
                  </a:lnTo>
                  <a:lnTo>
                    <a:pt x="676" y="263"/>
                  </a:lnTo>
                  <a:lnTo>
                    <a:pt x="676" y="264"/>
                  </a:lnTo>
                  <a:lnTo>
                    <a:pt x="675" y="264"/>
                  </a:lnTo>
                  <a:lnTo>
                    <a:pt x="675" y="265"/>
                  </a:lnTo>
                  <a:lnTo>
                    <a:pt x="675" y="266"/>
                  </a:lnTo>
                  <a:lnTo>
                    <a:pt x="675" y="267"/>
                  </a:lnTo>
                  <a:lnTo>
                    <a:pt x="675" y="269"/>
                  </a:lnTo>
                  <a:lnTo>
                    <a:pt x="674" y="269"/>
                  </a:lnTo>
                  <a:lnTo>
                    <a:pt x="674" y="270"/>
                  </a:lnTo>
                  <a:lnTo>
                    <a:pt x="675" y="270"/>
                  </a:lnTo>
                  <a:lnTo>
                    <a:pt x="675" y="271"/>
                  </a:lnTo>
                  <a:lnTo>
                    <a:pt x="675" y="272"/>
                  </a:lnTo>
                  <a:lnTo>
                    <a:pt x="674" y="272"/>
                  </a:lnTo>
                  <a:lnTo>
                    <a:pt x="674" y="273"/>
                  </a:lnTo>
                  <a:lnTo>
                    <a:pt x="674" y="274"/>
                  </a:lnTo>
                  <a:lnTo>
                    <a:pt x="675" y="274"/>
                  </a:lnTo>
                  <a:lnTo>
                    <a:pt x="675" y="275"/>
                  </a:lnTo>
                  <a:lnTo>
                    <a:pt x="675" y="276"/>
                  </a:lnTo>
                  <a:lnTo>
                    <a:pt x="675" y="277"/>
                  </a:lnTo>
                  <a:lnTo>
                    <a:pt x="676" y="277"/>
                  </a:lnTo>
                  <a:lnTo>
                    <a:pt x="676" y="278"/>
                  </a:lnTo>
                  <a:lnTo>
                    <a:pt x="677" y="278"/>
                  </a:lnTo>
                  <a:lnTo>
                    <a:pt x="677" y="279"/>
                  </a:lnTo>
                  <a:lnTo>
                    <a:pt x="676" y="279"/>
                  </a:lnTo>
                  <a:lnTo>
                    <a:pt x="676" y="280"/>
                  </a:lnTo>
                  <a:lnTo>
                    <a:pt x="676" y="281"/>
                  </a:lnTo>
                  <a:lnTo>
                    <a:pt x="675" y="281"/>
                  </a:lnTo>
                  <a:lnTo>
                    <a:pt x="675" y="282"/>
                  </a:lnTo>
                  <a:lnTo>
                    <a:pt x="675" y="283"/>
                  </a:lnTo>
                  <a:lnTo>
                    <a:pt x="674" y="283"/>
                  </a:lnTo>
                  <a:lnTo>
                    <a:pt x="674" y="284"/>
                  </a:lnTo>
                  <a:lnTo>
                    <a:pt x="674" y="285"/>
                  </a:lnTo>
                  <a:lnTo>
                    <a:pt x="674" y="286"/>
                  </a:lnTo>
                  <a:lnTo>
                    <a:pt x="673" y="286"/>
                  </a:lnTo>
                  <a:lnTo>
                    <a:pt x="673" y="287"/>
                  </a:lnTo>
                  <a:lnTo>
                    <a:pt x="673" y="288"/>
                  </a:lnTo>
                  <a:lnTo>
                    <a:pt x="673" y="289"/>
                  </a:lnTo>
                  <a:lnTo>
                    <a:pt x="674" y="289"/>
                  </a:lnTo>
                  <a:lnTo>
                    <a:pt x="675" y="289"/>
                  </a:lnTo>
                  <a:lnTo>
                    <a:pt x="675" y="290"/>
                  </a:lnTo>
                  <a:lnTo>
                    <a:pt x="676" y="290"/>
                  </a:lnTo>
                  <a:lnTo>
                    <a:pt x="676" y="291"/>
                  </a:lnTo>
                  <a:lnTo>
                    <a:pt x="676" y="293"/>
                  </a:lnTo>
                  <a:lnTo>
                    <a:pt x="675" y="294"/>
                  </a:lnTo>
                  <a:lnTo>
                    <a:pt x="675" y="295"/>
                  </a:lnTo>
                  <a:lnTo>
                    <a:pt x="674" y="295"/>
                  </a:lnTo>
                  <a:lnTo>
                    <a:pt x="674" y="296"/>
                  </a:lnTo>
                  <a:lnTo>
                    <a:pt x="674" y="297"/>
                  </a:lnTo>
                  <a:lnTo>
                    <a:pt x="673" y="297"/>
                  </a:lnTo>
                  <a:lnTo>
                    <a:pt x="673" y="298"/>
                  </a:lnTo>
                  <a:lnTo>
                    <a:pt x="672" y="298"/>
                  </a:lnTo>
                  <a:lnTo>
                    <a:pt x="672" y="299"/>
                  </a:lnTo>
                  <a:lnTo>
                    <a:pt x="672" y="300"/>
                  </a:lnTo>
                  <a:lnTo>
                    <a:pt x="673" y="300"/>
                  </a:lnTo>
                  <a:lnTo>
                    <a:pt x="673" y="301"/>
                  </a:lnTo>
                  <a:lnTo>
                    <a:pt x="673" y="302"/>
                  </a:lnTo>
                  <a:lnTo>
                    <a:pt x="673" y="303"/>
                  </a:lnTo>
                  <a:lnTo>
                    <a:pt x="672" y="303"/>
                  </a:lnTo>
                  <a:lnTo>
                    <a:pt x="672" y="304"/>
                  </a:lnTo>
                  <a:lnTo>
                    <a:pt x="671" y="304"/>
                  </a:lnTo>
                  <a:lnTo>
                    <a:pt x="671" y="305"/>
                  </a:lnTo>
                  <a:lnTo>
                    <a:pt x="670" y="305"/>
                  </a:lnTo>
                  <a:lnTo>
                    <a:pt x="670" y="306"/>
                  </a:lnTo>
                  <a:lnTo>
                    <a:pt x="670" y="307"/>
                  </a:lnTo>
                  <a:lnTo>
                    <a:pt x="669" y="307"/>
                  </a:lnTo>
                  <a:lnTo>
                    <a:pt x="669" y="308"/>
                  </a:lnTo>
                  <a:lnTo>
                    <a:pt x="669" y="309"/>
                  </a:lnTo>
                  <a:lnTo>
                    <a:pt x="668" y="309"/>
                  </a:lnTo>
                  <a:lnTo>
                    <a:pt x="668" y="310"/>
                  </a:lnTo>
                  <a:lnTo>
                    <a:pt x="668" y="311"/>
                  </a:lnTo>
                  <a:lnTo>
                    <a:pt x="667" y="311"/>
                  </a:lnTo>
                  <a:lnTo>
                    <a:pt x="667" y="312"/>
                  </a:lnTo>
                  <a:lnTo>
                    <a:pt x="668" y="312"/>
                  </a:lnTo>
                  <a:lnTo>
                    <a:pt x="668" y="313"/>
                  </a:lnTo>
                  <a:lnTo>
                    <a:pt x="668" y="314"/>
                  </a:lnTo>
                  <a:lnTo>
                    <a:pt x="668" y="315"/>
                  </a:lnTo>
                  <a:lnTo>
                    <a:pt x="668" y="316"/>
                  </a:lnTo>
                  <a:lnTo>
                    <a:pt x="667" y="316"/>
                  </a:lnTo>
                  <a:lnTo>
                    <a:pt x="667" y="318"/>
                  </a:lnTo>
                  <a:lnTo>
                    <a:pt x="666" y="319"/>
                  </a:lnTo>
                  <a:lnTo>
                    <a:pt x="666" y="320"/>
                  </a:lnTo>
                  <a:lnTo>
                    <a:pt x="665" y="320"/>
                  </a:lnTo>
                  <a:lnTo>
                    <a:pt x="665" y="321"/>
                  </a:lnTo>
                  <a:lnTo>
                    <a:pt x="664" y="321"/>
                  </a:lnTo>
                  <a:lnTo>
                    <a:pt x="663" y="321"/>
                  </a:lnTo>
                  <a:lnTo>
                    <a:pt x="663" y="322"/>
                  </a:lnTo>
                  <a:lnTo>
                    <a:pt x="662" y="322"/>
                  </a:lnTo>
                  <a:lnTo>
                    <a:pt x="662" y="323"/>
                  </a:lnTo>
                  <a:lnTo>
                    <a:pt x="660" y="323"/>
                  </a:lnTo>
                  <a:lnTo>
                    <a:pt x="659" y="324"/>
                  </a:lnTo>
                  <a:lnTo>
                    <a:pt x="657" y="326"/>
                  </a:lnTo>
                  <a:lnTo>
                    <a:pt x="657" y="327"/>
                  </a:lnTo>
                  <a:lnTo>
                    <a:pt x="656" y="327"/>
                  </a:lnTo>
                  <a:lnTo>
                    <a:pt x="656" y="328"/>
                  </a:lnTo>
                  <a:lnTo>
                    <a:pt x="656" y="329"/>
                  </a:lnTo>
                  <a:lnTo>
                    <a:pt x="656" y="330"/>
                  </a:lnTo>
                  <a:lnTo>
                    <a:pt x="657" y="330"/>
                  </a:lnTo>
                  <a:lnTo>
                    <a:pt x="658" y="330"/>
                  </a:lnTo>
                  <a:lnTo>
                    <a:pt x="658" y="331"/>
                  </a:lnTo>
                  <a:lnTo>
                    <a:pt x="659" y="331"/>
                  </a:lnTo>
                  <a:lnTo>
                    <a:pt x="664" y="336"/>
                  </a:lnTo>
                  <a:lnTo>
                    <a:pt x="665" y="336"/>
                  </a:lnTo>
                  <a:lnTo>
                    <a:pt x="665" y="337"/>
                  </a:lnTo>
                  <a:lnTo>
                    <a:pt x="666" y="337"/>
                  </a:lnTo>
                  <a:lnTo>
                    <a:pt x="667" y="337"/>
                  </a:lnTo>
                  <a:lnTo>
                    <a:pt x="668" y="337"/>
                  </a:lnTo>
                  <a:lnTo>
                    <a:pt x="669" y="337"/>
                  </a:lnTo>
                  <a:lnTo>
                    <a:pt x="669" y="338"/>
                  </a:lnTo>
                  <a:lnTo>
                    <a:pt x="670" y="338"/>
                  </a:lnTo>
                  <a:lnTo>
                    <a:pt x="671" y="338"/>
                  </a:lnTo>
                  <a:lnTo>
                    <a:pt x="672" y="338"/>
                  </a:lnTo>
                  <a:lnTo>
                    <a:pt x="672" y="339"/>
                  </a:lnTo>
                  <a:lnTo>
                    <a:pt x="673" y="338"/>
                  </a:lnTo>
                  <a:lnTo>
                    <a:pt x="673" y="339"/>
                  </a:lnTo>
                  <a:lnTo>
                    <a:pt x="674" y="339"/>
                  </a:lnTo>
                  <a:lnTo>
                    <a:pt x="675" y="339"/>
                  </a:lnTo>
                  <a:lnTo>
                    <a:pt x="675" y="340"/>
                  </a:lnTo>
                  <a:lnTo>
                    <a:pt x="676" y="340"/>
                  </a:lnTo>
                  <a:lnTo>
                    <a:pt x="677" y="340"/>
                  </a:lnTo>
                  <a:lnTo>
                    <a:pt x="678" y="340"/>
                  </a:lnTo>
                  <a:lnTo>
                    <a:pt x="679" y="340"/>
                  </a:lnTo>
                  <a:lnTo>
                    <a:pt x="679" y="341"/>
                  </a:lnTo>
                  <a:lnTo>
                    <a:pt x="680" y="341"/>
                  </a:lnTo>
                  <a:lnTo>
                    <a:pt x="680" y="343"/>
                  </a:lnTo>
                  <a:lnTo>
                    <a:pt x="681" y="343"/>
                  </a:lnTo>
                  <a:lnTo>
                    <a:pt x="681" y="344"/>
                  </a:lnTo>
                  <a:lnTo>
                    <a:pt x="681" y="345"/>
                  </a:lnTo>
                  <a:lnTo>
                    <a:pt x="682" y="345"/>
                  </a:lnTo>
                  <a:lnTo>
                    <a:pt x="683" y="345"/>
                  </a:lnTo>
                  <a:lnTo>
                    <a:pt x="684" y="345"/>
                  </a:lnTo>
                  <a:lnTo>
                    <a:pt x="685" y="345"/>
                  </a:lnTo>
                  <a:lnTo>
                    <a:pt x="685" y="346"/>
                  </a:lnTo>
                  <a:lnTo>
                    <a:pt x="687" y="346"/>
                  </a:lnTo>
                  <a:lnTo>
                    <a:pt x="688" y="346"/>
                  </a:lnTo>
                  <a:lnTo>
                    <a:pt x="688" y="347"/>
                  </a:lnTo>
                  <a:lnTo>
                    <a:pt x="689" y="347"/>
                  </a:lnTo>
                  <a:lnTo>
                    <a:pt x="690" y="347"/>
                  </a:lnTo>
                  <a:lnTo>
                    <a:pt x="691" y="347"/>
                  </a:lnTo>
                  <a:lnTo>
                    <a:pt x="692" y="347"/>
                  </a:lnTo>
                  <a:lnTo>
                    <a:pt x="693" y="347"/>
                  </a:lnTo>
                  <a:lnTo>
                    <a:pt x="694" y="347"/>
                  </a:lnTo>
                  <a:lnTo>
                    <a:pt x="694" y="346"/>
                  </a:lnTo>
                  <a:lnTo>
                    <a:pt x="695" y="346"/>
                  </a:lnTo>
                  <a:lnTo>
                    <a:pt x="696" y="346"/>
                  </a:lnTo>
                  <a:lnTo>
                    <a:pt x="696" y="345"/>
                  </a:lnTo>
                  <a:lnTo>
                    <a:pt x="697" y="344"/>
                  </a:lnTo>
                  <a:lnTo>
                    <a:pt x="698" y="344"/>
                  </a:lnTo>
                  <a:lnTo>
                    <a:pt x="698" y="343"/>
                  </a:lnTo>
                  <a:lnTo>
                    <a:pt x="699" y="343"/>
                  </a:lnTo>
                  <a:lnTo>
                    <a:pt x="700" y="343"/>
                  </a:lnTo>
                  <a:lnTo>
                    <a:pt x="701" y="343"/>
                  </a:lnTo>
                  <a:lnTo>
                    <a:pt x="702" y="343"/>
                  </a:lnTo>
                  <a:lnTo>
                    <a:pt x="702" y="341"/>
                  </a:lnTo>
                  <a:lnTo>
                    <a:pt x="703" y="341"/>
                  </a:lnTo>
                  <a:lnTo>
                    <a:pt x="704" y="341"/>
                  </a:lnTo>
                  <a:lnTo>
                    <a:pt x="704" y="343"/>
                  </a:lnTo>
                  <a:lnTo>
                    <a:pt x="705" y="343"/>
                  </a:lnTo>
                  <a:lnTo>
                    <a:pt x="706" y="343"/>
                  </a:lnTo>
                  <a:lnTo>
                    <a:pt x="707" y="343"/>
                  </a:lnTo>
                  <a:lnTo>
                    <a:pt x="706" y="343"/>
                  </a:lnTo>
                  <a:lnTo>
                    <a:pt x="706" y="344"/>
                  </a:lnTo>
                  <a:lnTo>
                    <a:pt x="707" y="344"/>
                  </a:lnTo>
                  <a:lnTo>
                    <a:pt x="707" y="345"/>
                  </a:lnTo>
                  <a:lnTo>
                    <a:pt x="707" y="346"/>
                  </a:lnTo>
                  <a:lnTo>
                    <a:pt x="707" y="347"/>
                  </a:lnTo>
                  <a:lnTo>
                    <a:pt x="707" y="348"/>
                  </a:lnTo>
                  <a:lnTo>
                    <a:pt x="708" y="348"/>
                  </a:lnTo>
                  <a:lnTo>
                    <a:pt x="708" y="349"/>
                  </a:lnTo>
                  <a:lnTo>
                    <a:pt x="708" y="350"/>
                  </a:lnTo>
                  <a:lnTo>
                    <a:pt x="708" y="351"/>
                  </a:lnTo>
                  <a:lnTo>
                    <a:pt x="708" y="352"/>
                  </a:lnTo>
                  <a:lnTo>
                    <a:pt x="708" y="353"/>
                  </a:lnTo>
                  <a:lnTo>
                    <a:pt x="707" y="353"/>
                  </a:lnTo>
                  <a:lnTo>
                    <a:pt x="707" y="354"/>
                  </a:lnTo>
                  <a:lnTo>
                    <a:pt x="706" y="354"/>
                  </a:lnTo>
                  <a:lnTo>
                    <a:pt x="706" y="355"/>
                  </a:lnTo>
                  <a:lnTo>
                    <a:pt x="706" y="356"/>
                  </a:lnTo>
                  <a:lnTo>
                    <a:pt x="706" y="357"/>
                  </a:lnTo>
                  <a:lnTo>
                    <a:pt x="705" y="357"/>
                  </a:lnTo>
                  <a:lnTo>
                    <a:pt x="705" y="358"/>
                  </a:lnTo>
                  <a:lnTo>
                    <a:pt x="705" y="359"/>
                  </a:lnTo>
                  <a:lnTo>
                    <a:pt x="704" y="359"/>
                  </a:lnTo>
                  <a:lnTo>
                    <a:pt x="704" y="360"/>
                  </a:lnTo>
                  <a:lnTo>
                    <a:pt x="704" y="361"/>
                  </a:lnTo>
                  <a:lnTo>
                    <a:pt x="705" y="361"/>
                  </a:lnTo>
                  <a:lnTo>
                    <a:pt x="705" y="362"/>
                  </a:lnTo>
                  <a:lnTo>
                    <a:pt x="704" y="362"/>
                  </a:lnTo>
                  <a:lnTo>
                    <a:pt x="704" y="363"/>
                  </a:lnTo>
                  <a:lnTo>
                    <a:pt x="704" y="364"/>
                  </a:lnTo>
                  <a:lnTo>
                    <a:pt x="703" y="364"/>
                  </a:lnTo>
                  <a:lnTo>
                    <a:pt x="702" y="365"/>
                  </a:lnTo>
                  <a:lnTo>
                    <a:pt x="703" y="365"/>
                  </a:lnTo>
                  <a:lnTo>
                    <a:pt x="703" y="366"/>
                  </a:lnTo>
                  <a:lnTo>
                    <a:pt x="702" y="366"/>
                  </a:lnTo>
                  <a:lnTo>
                    <a:pt x="702" y="368"/>
                  </a:lnTo>
                  <a:lnTo>
                    <a:pt x="701" y="368"/>
                  </a:lnTo>
                  <a:lnTo>
                    <a:pt x="701" y="369"/>
                  </a:lnTo>
                  <a:lnTo>
                    <a:pt x="701" y="370"/>
                  </a:lnTo>
                  <a:lnTo>
                    <a:pt x="701" y="369"/>
                  </a:lnTo>
                  <a:lnTo>
                    <a:pt x="701" y="370"/>
                  </a:lnTo>
                  <a:lnTo>
                    <a:pt x="700" y="371"/>
                  </a:lnTo>
                  <a:lnTo>
                    <a:pt x="700" y="372"/>
                  </a:lnTo>
                  <a:lnTo>
                    <a:pt x="701" y="372"/>
                  </a:lnTo>
                  <a:lnTo>
                    <a:pt x="701" y="373"/>
                  </a:lnTo>
                  <a:lnTo>
                    <a:pt x="700" y="373"/>
                  </a:lnTo>
                  <a:lnTo>
                    <a:pt x="701" y="373"/>
                  </a:lnTo>
                  <a:lnTo>
                    <a:pt x="701" y="374"/>
                  </a:lnTo>
                  <a:lnTo>
                    <a:pt x="701" y="375"/>
                  </a:lnTo>
                  <a:lnTo>
                    <a:pt x="700" y="375"/>
                  </a:lnTo>
                  <a:lnTo>
                    <a:pt x="701" y="375"/>
                  </a:lnTo>
                  <a:lnTo>
                    <a:pt x="701" y="376"/>
                  </a:lnTo>
                  <a:lnTo>
                    <a:pt x="702" y="376"/>
                  </a:lnTo>
                  <a:lnTo>
                    <a:pt x="702" y="377"/>
                  </a:lnTo>
                  <a:lnTo>
                    <a:pt x="701" y="377"/>
                  </a:lnTo>
                  <a:lnTo>
                    <a:pt x="701" y="378"/>
                  </a:lnTo>
                  <a:lnTo>
                    <a:pt x="700" y="378"/>
                  </a:lnTo>
                  <a:lnTo>
                    <a:pt x="700" y="379"/>
                  </a:lnTo>
                  <a:lnTo>
                    <a:pt x="699" y="379"/>
                  </a:lnTo>
                  <a:lnTo>
                    <a:pt x="699" y="380"/>
                  </a:lnTo>
                  <a:lnTo>
                    <a:pt x="698" y="380"/>
                  </a:lnTo>
                  <a:lnTo>
                    <a:pt x="698" y="381"/>
                  </a:lnTo>
                  <a:lnTo>
                    <a:pt x="697" y="381"/>
                  </a:lnTo>
                  <a:lnTo>
                    <a:pt x="697" y="382"/>
                  </a:lnTo>
                  <a:lnTo>
                    <a:pt x="696" y="382"/>
                  </a:lnTo>
                  <a:lnTo>
                    <a:pt x="696" y="383"/>
                  </a:lnTo>
                  <a:lnTo>
                    <a:pt x="695" y="383"/>
                  </a:lnTo>
                  <a:lnTo>
                    <a:pt x="695" y="384"/>
                  </a:lnTo>
                  <a:lnTo>
                    <a:pt x="695" y="385"/>
                  </a:lnTo>
                  <a:lnTo>
                    <a:pt x="694" y="385"/>
                  </a:lnTo>
                  <a:lnTo>
                    <a:pt x="694" y="386"/>
                  </a:lnTo>
                  <a:lnTo>
                    <a:pt x="693" y="386"/>
                  </a:lnTo>
                  <a:lnTo>
                    <a:pt x="692" y="386"/>
                  </a:lnTo>
                  <a:lnTo>
                    <a:pt x="691" y="386"/>
                  </a:lnTo>
                  <a:lnTo>
                    <a:pt x="690" y="386"/>
                  </a:lnTo>
                  <a:lnTo>
                    <a:pt x="689" y="386"/>
                  </a:lnTo>
                  <a:lnTo>
                    <a:pt x="689" y="387"/>
                  </a:lnTo>
                  <a:lnTo>
                    <a:pt x="688" y="387"/>
                  </a:lnTo>
                  <a:lnTo>
                    <a:pt x="687" y="386"/>
                  </a:lnTo>
                  <a:lnTo>
                    <a:pt x="685" y="386"/>
                  </a:lnTo>
                  <a:lnTo>
                    <a:pt x="685" y="387"/>
                  </a:lnTo>
                  <a:lnTo>
                    <a:pt x="684" y="388"/>
                  </a:lnTo>
                  <a:lnTo>
                    <a:pt x="684" y="389"/>
                  </a:lnTo>
                  <a:lnTo>
                    <a:pt x="683" y="389"/>
                  </a:lnTo>
                  <a:lnTo>
                    <a:pt x="683" y="390"/>
                  </a:lnTo>
                  <a:lnTo>
                    <a:pt x="682" y="390"/>
                  </a:lnTo>
                  <a:lnTo>
                    <a:pt x="681" y="390"/>
                  </a:lnTo>
                  <a:lnTo>
                    <a:pt x="681" y="391"/>
                  </a:lnTo>
                  <a:lnTo>
                    <a:pt x="680" y="391"/>
                  </a:lnTo>
                  <a:lnTo>
                    <a:pt x="679" y="393"/>
                  </a:lnTo>
                  <a:lnTo>
                    <a:pt x="678" y="393"/>
                  </a:lnTo>
                  <a:lnTo>
                    <a:pt x="678" y="394"/>
                  </a:lnTo>
                  <a:lnTo>
                    <a:pt x="677" y="395"/>
                  </a:lnTo>
                  <a:lnTo>
                    <a:pt x="676" y="395"/>
                  </a:lnTo>
                  <a:lnTo>
                    <a:pt x="676" y="396"/>
                  </a:lnTo>
                  <a:lnTo>
                    <a:pt x="676" y="397"/>
                  </a:lnTo>
                  <a:lnTo>
                    <a:pt x="675" y="397"/>
                  </a:lnTo>
                  <a:lnTo>
                    <a:pt x="675" y="398"/>
                  </a:lnTo>
                  <a:lnTo>
                    <a:pt x="679" y="413"/>
                  </a:lnTo>
                  <a:lnTo>
                    <a:pt x="679" y="414"/>
                  </a:lnTo>
                  <a:lnTo>
                    <a:pt x="680" y="414"/>
                  </a:lnTo>
                  <a:lnTo>
                    <a:pt x="681" y="413"/>
                  </a:lnTo>
                  <a:lnTo>
                    <a:pt x="682" y="413"/>
                  </a:lnTo>
                  <a:lnTo>
                    <a:pt x="683" y="413"/>
                  </a:lnTo>
                  <a:lnTo>
                    <a:pt x="684" y="412"/>
                  </a:lnTo>
                  <a:lnTo>
                    <a:pt x="685" y="412"/>
                  </a:lnTo>
                  <a:lnTo>
                    <a:pt x="687" y="412"/>
                  </a:lnTo>
                  <a:lnTo>
                    <a:pt x="688" y="412"/>
                  </a:lnTo>
                  <a:lnTo>
                    <a:pt x="688" y="413"/>
                  </a:lnTo>
                  <a:lnTo>
                    <a:pt x="688" y="414"/>
                  </a:lnTo>
                  <a:lnTo>
                    <a:pt x="689" y="415"/>
                  </a:lnTo>
                  <a:lnTo>
                    <a:pt x="690" y="415"/>
                  </a:lnTo>
                  <a:lnTo>
                    <a:pt x="690" y="416"/>
                  </a:lnTo>
                  <a:lnTo>
                    <a:pt x="691" y="416"/>
                  </a:lnTo>
                  <a:lnTo>
                    <a:pt x="692" y="416"/>
                  </a:lnTo>
                  <a:lnTo>
                    <a:pt x="692" y="418"/>
                  </a:lnTo>
                  <a:lnTo>
                    <a:pt x="693" y="418"/>
                  </a:lnTo>
                  <a:lnTo>
                    <a:pt x="693" y="419"/>
                  </a:lnTo>
                  <a:lnTo>
                    <a:pt x="693" y="420"/>
                  </a:lnTo>
                  <a:lnTo>
                    <a:pt x="693" y="421"/>
                  </a:lnTo>
                  <a:lnTo>
                    <a:pt x="694" y="421"/>
                  </a:lnTo>
                  <a:lnTo>
                    <a:pt x="694" y="422"/>
                  </a:lnTo>
                  <a:lnTo>
                    <a:pt x="695" y="423"/>
                  </a:lnTo>
                  <a:lnTo>
                    <a:pt x="695" y="424"/>
                  </a:lnTo>
                  <a:lnTo>
                    <a:pt x="694" y="425"/>
                  </a:lnTo>
                  <a:lnTo>
                    <a:pt x="694" y="426"/>
                  </a:lnTo>
                  <a:lnTo>
                    <a:pt x="694" y="427"/>
                  </a:lnTo>
                  <a:lnTo>
                    <a:pt x="695" y="427"/>
                  </a:lnTo>
                  <a:lnTo>
                    <a:pt x="695" y="428"/>
                  </a:lnTo>
                  <a:lnTo>
                    <a:pt x="695" y="429"/>
                  </a:lnTo>
                  <a:lnTo>
                    <a:pt x="695" y="430"/>
                  </a:lnTo>
                  <a:lnTo>
                    <a:pt x="696" y="430"/>
                  </a:lnTo>
                  <a:lnTo>
                    <a:pt x="696" y="431"/>
                  </a:lnTo>
                  <a:lnTo>
                    <a:pt x="696" y="432"/>
                  </a:lnTo>
                  <a:lnTo>
                    <a:pt x="695" y="432"/>
                  </a:lnTo>
                  <a:lnTo>
                    <a:pt x="695" y="433"/>
                  </a:lnTo>
                  <a:lnTo>
                    <a:pt x="695" y="434"/>
                  </a:lnTo>
                  <a:lnTo>
                    <a:pt x="695" y="435"/>
                  </a:lnTo>
                  <a:lnTo>
                    <a:pt x="695" y="436"/>
                  </a:lnTo>
                  <a:lnTo>
                    <a:pt x="695" y="437"/>
                  </a:lnTo>
                  <a:lnTo>
                    <a:pt x="695" y="438"/>
                  </a:lnTo>
                  <a:lnTo>
                    <a:pt x="695" y="439"/>
                  </a:lnTo>
                  <a:lnTo>
                    <a:pt x="695" y="440"/>
                  </a:lnTo>
                  <a:lnTo>
                    <a:pt x="696" y="440"/>
                  </a:lnTo>
                  <a:lnTo>
                    <a:pt x="696" y="441"/>
                  </a:lnTo>
                  <a:lnTo>
                    <a:pt x="696" y="443"/>
                  </a:lnTo>
                  <a:lnTo>
                    <a:pt x="697" y="443"/>
                  </a:lnTo>
                  <a:lnTo>
                    <a:pt x="697" y="444"/>
                  </a:lnTo>
                  <a:lnTo>
                    <a:pt x="696" y="444"/>
                  </a:lnTo>
                  <a:lnTo>
                    <a:pt x="697" y="444"/>
                  </a:lnTo>
                  <a:lnTo>
                    <a:pt x="697" y="445"/>
                  </a:lnTo>
                  <a:lnTo>
                    <a:pt x="698" y="445"/>
                  </a:lnTo>
                  <a:lnTo>
                    <a:pt x="699" y="445"/>
                  </a:lnTo>
                  <a:lnTo>
                    <a:pt x="699" y="446"/>
                  </a:lnTo>
                  <a:lnTo>
                    <a:pt x="700" y="446"/>
                  </a:lnTo>
                  <a:lnTo>
                    <a:pt x="700" y="447"/>
                  </a:lnTo>
                  <a:lnTo>
                    <a:pt x="699" y="447"/>
                  </a:lnTo>
                  <a:lnTo>
                    <a:pt x="699" y="448"/>
                  </a:lnTo>
                  <a:lnTo>
                    <a:pt x="699" y="449"/>
                  </a:lnTo>
                  <a:lnTo>
                    <a:pt x="699" y="450"/>
                  </a:lnTo>
                  <a:lnTo>
                    <a:pt x="699" y="451"/>
                  </a:lnTo>
                  <a:lnTo>
                    <a:pt x="698" y="452"/>
                  </a:lnTo>
                  <a:lnTo>
                    <a:pt x="698" y="453"/>
                  </a:lnTo>
                  <a:lnTo>
                    <a:pt x="699" y="453"/>
                  </a:lnTo>
                  <a:lnTo>
                    <a:pt x="699" y="454"/>
                  </a:lnTo>
                  <a:lnTo>
                    <a:pt x="698" y="454"/>
                  </a:lnTo>
                  <a:lnTo>
                    <a:pt x="698" y="455"/>
                  </a:lnTo>
                  <a:lnTo>
                    <a:pt x="698" y="456"/>
                  </a:lnTo>
                  <a:lnTo>
                    <a:pt x="698" y="457"/>
                  </a:lnTo>
                  <a:lnTo>
                    <a:pt x="698" y="458"/>
                  </a:lnTo>
                  <a:lnTo>
                    <a:pt x="698" y="459"/>
                  </a:lnTo>
                  <a:lnTo>
                    <a:pt x="698" y="460"/>
                  </a:lnTo>
                  <a:lnTo>
                    <a:pt x="699" y="460"/>
                  </a:lnTo>
                  <a:lnTo>
                    <a:pt x="699" y="461"/>
                  </a:lnTo>
                  <a:lnTo>
                    <a:pt x="699" y="462"/>
                  </a:lnTo>
                  <a:lnTo>
                    <a:pt x="699" y="463"/>
                  </a:lnTo>
                  <a:lnTo>
                    <a:pt x="700" y="463"/>
                  </a:lnTo>
                  <a:lnTo>
                    <a:pt x="701" y="463"/>
                  </a:lnTo>
                  <a:lnTo>
                    <a:pt x="701" y="464"/>
                  </a:lnTo>
                  <a:lnTo>
                    <a:pt x="701" y="465"/>
                  </a:lnTo>
                  <a:lnTo>
                    <a:pt x="701" y="466"/>
                  </a:lnTo>
                  <a:lnTo>
                    <a:pt x="702" y="466"/>
                  </a:lnTo>
                  <a:lnTo>
                    <a:pt x="703" y="466"/>
                  </a:lnTo>
                  <a:lnTo>
                    <a:pt x="703" y="468"/>
                  </a:lnTo>
                  <a:lnTo>
                    <a:pt x="704" y="469"/>
                  </a:lnTo>
                  <a:lnTo>
                    <a:pt x="705" y="470"/>
                  </a:lnTo>
                  <a:lnTo>
                    <a:pt x="705" y="471"/>
                  </a:lnTo>
                  <a:lnTo>
                    <a:pt x="705" y="472"/>
                  </a:lnTo>
                  <a:lnTo>
                    <a:pt x="704" y="472"/>
                  </a:lnTo>
                  <a:lnTo>
                    <a:pt x="705" y="472"/>
                  </a:lnTo>
                  <a:lnTo>
                    <a:pt x="705" y="473"/>
                  </a:lnTo>
                  <a:lnTo>
                    <a:pt x="704" y="473"/>
                  </a:lnTo>
                  <a:lnTo>
                    <a:pt x="704" y="474"/>
                  </a:lnTo>
                  <a:lnTo>
                    <a:pt x="705" y="474"/>
                  </a:lnTo>
                  <a:lnTo>
                    <a:pt x="706" y="474"/>
                  </a:lnTo>
                  <a:lnTo>
                    <a:pt x="706" y="475"/>
                  </a:lnTo>
                  <a:lnTo>
                    <a:pt x="707" y="475"/>
                  </a:lnTo>
                  <a:lnTo>
                    <a:pt x="707" y="476"/>
                  </a:lnTo>
                  <a:lnTo>
                    <a:pt x="706" y="476"/>
                  </a:lnTo>
                  <a:lnTo>
                    <a:pt x="707" y="477"/>
                  </a:lnTo>
                  <a:lnTo>
                    <a:pt x="707" y="478"/>
                  </a:lnTo>
                  <a:lnTo>
                    <a:pt x="708" y="478"/>
                  </a:lnTo>
                  <a:lnTo>
                    <a:pt x="708" y="479"/>
                  </a:lnTo>
                  <a:lnTo>
                    <a:pt x="709" y="479"/>
                  </a:lnTo>
                  <a:lnTo>
                    <a:pt x="709" y="480"/>
                  </a:lnTo>
                  <a:lnTo>
                    <a:pt x="710" y="480"/>
                  </a:lnTo>
                  <a:lnTo>
                    <a:pt x="710" y="481"/>
                  </a:lnTo>
                  <a:lnTo>
                    <a:pt x="710" y="482"/>
                  </a:lnTo>
                  <a:lnTo>
                    <a:pt x="712" y="482"/>
                  </a:lnTo>
                  <a:lnTo>
                    <a:pt x="713" y="482"/>
                  </a:lnTo>
                  <a:lnTo>
                    <a:pt x="713" y="483"/>
                  </a:lnTo>
                  <a:lnTo>
                    <a:pt x="713" y="484"/>
                  </a:lnTo>
                  <a:lnTo>
                    <a:pt x="714" y="484"/>
                  </a:lnTo>
                  <a:lnTo>
                    <a:pt x="714" y="485"/>
                  </a:lnTo>
                  <a:lnTo>
                    <a:pt x="715" y="485"/>
                  </a:lnTo>
                  <a:lnTo>
                    <a:pt x="715" y="486"/>
                  </a:lnTo>
                  <a:lnTo>
                    <a:pt x="714" y="486"/>
                  </a:lnTo>
                  <a:lnTo>
                    <a:pt x="715" y="487"/>
                  </a:lnTo>
                  <a:lnTo>
                    <a:pt x="715" y="488"/>
                  </a:lnTo>
                  <a:lnTo>
                    <a:pt x="716" y="488"/>
                  </a:lnTo>
                  <a:lnTo>
                    <a:pt x="716" y="489"/>
                  </a:lnTo>
                  <a:lnTo>
                    <a:pt x="716" y="490"/>
                  </a:lnTo>
                  <a:lnTo>
                    <a:pt x="716" y="491"/>
                  </a:lnTo>
                  <a:lnTo>
                    <a:pt x="716" y="493"/>
                  </a:lnTo>
                  <a:lnTo>
                    <a:pt x="716" y="494"/>
                  </a:lnTo>
                  <a:lnTo>
                    <a:pt x="716" y="495"/>
                  </a:lnTo>
                  <a:lnTo>
                    <a:pt x="717" y="495"/>
                  </a:lnTo>
                  <a:lnTo>
                    <a:pt x="718" y="495"/>
                  </a:lnTo>
                  <a:lnTo>
                    <a:pt x="719" y="495"/>
                  </a:lnTo>
                  <a:lnTo>
                    <a:pt x="719" y="496"/>
                  </a:lnTo>
                  <a:lnTo>
                    <a:pt x="719" y="497"/>
                  </a:lnTo>
                  <a:lnTo>
                    <a:pt x="720" y="497"/>
                  </a:lnTo>
                  <a:lnTo>
                    <a:pt x="720" y="498"/>
                  </a:lnTo>
                  <a:lnTo>
                    <a:pt x="719" y="498"/>
                  </a:lnTo>
                  <a:lnTo>
                    <a:pt x="719" y="499"/>
                  </a:lnTo>
                  <a:lnTo>
                    <a:pt x="720" y="499"/>
                  </a:lnTo>
                  <a:lnTo>
                    <a:pt x="720" y="500"/>
                  </a:lnTo>
                  <a:lnTo>
                    <a:pt x="721" y="500"/>
                  </a:lnTo>
                  <a:lnTo>
                    <a:pt x="721" y="501"/>
                  </a:lnTo>
                  <a:lnTo>
                    <a:pt x="722" y="501"/>
                  </a:lnTo>
                  <a:lnTo>
                    <a:pt x="721" y="501"/>
                  </a:lnTo>
                  <a:lnTo>
                    <a:pt x="721" y="502"/>
                  </a:lnTo>
                  <a:lnTo>
                    <a:pt x="721" y="503"/>
                  </a:lnTo>
                  <a:lnTo>
                    <a:pt x="720" y="503"/>
                  </a:lnTo>
                  <a:lnTo>
                    <a:pt x="720" y="504"/>
                  </a:lnTo>
                  <a:lnTo>
                    <a:pt x="720" y="505"/>
                  </a:lnTo>
                  <a:lnTo>
                    <a:pt x="720" y="506"/>
                  </a:lnTo>
                  <a:lnTo>
                    <a:pt x="721" y="506"/>
                  </a:lnTo>
                  <a:lnTo>
                    <a:pt x="721" y="507"/>
                  </a:lnTo>
                  <a:lnTo>
                    <a:pt x="722" y="507"/>
                  </a:lnTo>
                  <a:lnTo>
                    <a:pt x="722" y="508"/>
                  </a:lnTo>
                  <a:lnTo>
                    <a:pt x="723" y="508"/>
                  </a:lnTo>
                  <a:lnTo>
                    <a:pt x="723" y="509"/>
                  </a:lnTo>
                  <a:lnTo>
                    <a:pt x="724" y="509"/>
                  </a:lnTo>
                  <a:lnTo>
                    <a:pt x="724" y="510"/>
                  </a:lnTo>
                  <a:lnTo>
                    <a:pt x="724" y="511"/>
                  </a:lnTo>
                  <a:lnTo>
                    <a:pt x="725" y="511"/>
                  </a:lnTo>
                  <a:lnTo>
                    <a:pt x="725" y="512"/>
                  </a:lnTo>
                  <a:lnTo>
                    <a:pt x="726" y="512"/>
                  </a:lnTo>
                  <a:lnTo>
                    <a:pt x="727" y="512"/>
                  </a:lnTo>
                  <a:lnTo>
                    <a:pt x="727" y="513"/>
                  </a:lnTo>
                  <a:lnTo>
                    <a:pt x="727" y="514"/>
                  </a:lnTo>
                  <a:lnTo>
                    <a:pt x="728" y="514"/>
                  </a:lnTo>
                  <a:lnTo>
                    <a:pt x="729" y="514"/>
                  </a:lnTo>
                  <a:lnTo>
                    <a:pt x="729" y="515"/>
                  </a:lnTo>
                  <a:lnTo>
                    <a:pt x="729" y="516"/>
                  </a:lnTo>
                  <a:lnTo>
                    <a:pt x="730" y="516"/>
                  </a:lnTo>
                  <a:lnTo>
                    <a:pt x="731" y="516"/>
                  </a:lnTo>
                  <a:lnTo>
                    <a:pt x="731" y="515"/>
                  </a:lnTo>
                  <a:lnTo>
                    <a:pt x="732" y="516"/>
                  </a:lnTo>
                  <a:lnTo>
                    <a:pt x="731" y="518"/>
                  </a:lnTo>
                  <a:lnTo>
                    <a:pt x="731" y="519"/>
                  </a:lnTo>
                  <a:lnTo>
                    <a:pt x="732" y="519"/>
                  </a:lnTo>
                  <a:lnTo>
                    <a:pt x="732" y="520"/>
                  </a:lnTo>
                  <a:lnTo>
                    <a:pt x="733" y="521"/>
                  </a:lnTo>
                  <a:lnTo>
                    <a:pt x="734" y="521"/>
                  </a:lnTo>
                  <a:lnTo>
                    <a:pt x="734" y="522"/>
                  </a:lnTo>
                  <a:lnTo>
                    <a:pt x="734" y="523"/>
                  </a:lnTo>
                  <a:lnTo>
                    <a:pt x="734" y="524"/>
                  </a:lnTo>
                  <a:lnTo>
                    <a:pt x="734" y="525"/>
                  </a:lnTo>
                  <a:lnTo>
                    <a:pt x="735" y="525"/>
                  </a:lnTo>
                  <a:lnTo>
                    <a:pt x="735" y="526"/>
                  </a:lnTo>
                  <a:lnTo>
                    <a:pt x="737" y="526"/>
                  </a:lnTo>
                  <a:lnTo>
                    <a:pt x="737" y="525"/>
                  </a:lnTo>
                  <a:lnTo>
                    <a:pt x="738" y="525"/>
                  </a:lnTo>
                  <a:lnTo>
                    <a:pt x="739" y="525"/>
                  </a:lnTo>
                  <a:lnTo>
                    <a:pt x="739" y="526"/>
                  </a:lnTo>
                  <a:lnTo>
                    <a:pt x="740" y="526"/>
                  </a:lnTo>
                  <a:lnTo>
                    <a:pt x="740" y="527"/>
                  </a:lnTo>
                  <a:lnTo>
                    <a:pt x="740" y="528"/>
                  </a:lnTo>
                  <a:lnTo>
                    <a:pt x="741" y="528"/>
                  </a:lnTo>
                  <a:lnTo>
                    <a:pt x="741" y="529"/>
                  </a:lnTo>
                  <a:lnTo>
                    <a:pt x="742" y="529"/>
                  </a:lnTo>
                  <a:lnTo>
                    <a:pt x="741" y="529"/>
                  </a:lnTo>
                  <a:lnTo>
                    <a:pt x="741" y="530"/>
                  </a:lnTo>
                  <a:lnTo>
                    <a:pt x="740" y="530"/>
                  </a:lnTo>
                  <a:lnTo>
                    <a:pt x="739" y="530"/>
                  </a:lnTo>
                  <a:lnTo>
                    <a:pt x="739" y="531"/>
                  </a:lnTo>
                  <a:lnTo>
                    <a:pt x="738" y="531"/>
                  </a:lnTo>
                  <a:lnTo>
                    <a:pt x="737" y="531"/>
                  </a:lnTo>
                  <a:lnTo>
                    <a:pt x="735" y="531"/>
                  </a:lnTo>
                  <a:lnTo>
                    <a:pt x="734" y="531"/>
                  </a:lnTo>
                  <a:lnTo>
                    <a:pt x="734" y="532"/>
                  </a:lnTo>
                  <a:lnTo>
                    <a:pt x="733" y="532"/>
                  </a:lnTo>
                  <a:lnTo>
                    <a:pt x="732" y="532"/>
                  </a:lnTo>
                  <a:lnTo>
                    <a:pt x="732" y="533"/>
                  </a:lnTo>
                  <a:lnTo>
                    <a:pt x="732" y="534"/>
                  </a:lnTo>
                  <a:lnTo>
                    <a:pt x="731" y="534"/>
                  </a:lnTo>
                  <a:lnTo>
                    <a:pt x="731" y="535"/>
                  </a:lnTo>
                  <a:lnTo>
                    <a:pt x="730" y="535"/>
                  </a:lnTo>
                  <a:lnTo>
                    <a:pt x="729" y="535"/>
                  </a:lnTo>
                  <a:lnTo>
                    <a:pt x="729" y="534"/>
                  </a:lnTo>
                  <a:lnTo>
                    <a:pt x="728" y="534"/>
                  </a:lnTo>
                  <a:lnTo>
                    <a:pt x="727" y="534"/>
                  </a:lnTo>
                  <a:lnTo>
                    <a:pt x="727" y="533"/>
                  </a:lnTo>
                  <a:lnTo>
                    <a:pt x="726" y="533"/>
                  </a:lnTo>
                  <a:lnTo>
                    <a:pt x="725" y="533"/>
                  </a:lnTo>
                  <a:lnTo>
                    <a:pt x="725" y="532"/>
                  </a:lnTo>
                  <a:lnTo>
                    <a:pt x="725" y="533"/>
                  </a:lnTo>
                  <a:lnTo>
                    <a:pt x="724" y="533"/>
                  </a:lnTo>
                  <a:lnTo>
                    <a:pt x="723" y="534"/>
                  </a:lnTo>
                  <a:lnTo>
                    <a:pt x="722" y="534"/>
                  </a:lnTo>
                  <a:lnTo>
                    <a:pt x="721" y="534"/>
                  </a:lnTo>
                  <a:lnTo>
                    <a:pt x="720" y="534"/>
                  </a:lnTo>
                  <a:lnTo>
                    <a:pt x="720" y="535"/>
                  </a:lnTo>
                  <a:lnTo>
                    <a:pt x="719" y="535"/>
                  </a:lnTo>
                  <a:lnTo>
                    <a:pt x="719" y="536"/>
                  </a:lnTo>
                  <a:lnTo>
                    <a:pt x="718" y="536"/>
                  </a:lnTo>
                  <a:lnTo>
                    <a:pt x="717" y="536"/>
                  </a:lnTo>
                  <a:lnTo>
                    <a:pt x="716" y="536"/>
                  </a:lnTo>
                  <a:lnTo>
                    <a:pt x="715" y="536"/>
                  </a:lnTo>
                  <a:lnTo>
                    <a:pt x="714" y="536"/>
                  </a:lnTo>
                  <a:lnTo>
                    <a:pt x="714" y="537"/>
                  </a:lnTo>
                  <a:lnTo>
                    <a:pt x="713" y="537"/>
                  </a:lnTo>
                  <a:lnTo>
                    <a:pt x="713" y="538"/>
                  </a:lnTo>
                  <a:lnTo>
                    <a:pt x="712" y="538"/>
                  </a:lnTo>
                  <a:lnTo>
                    <a:pt x="712" y="539"/>
                  </a:lnTo>
                  <a:lnTo>
                    <a:pt x="710" y="539"/>
                  </a:lnTo>
                  <a:lnTo>
                    <a:pt x="710" y="540"/>
                  </a:lnTo>
                  <a:lnTo>
                    <a:pt x="710" y="539"/>
                  </a:lnTo>
                  <a:lnTo>
                    <a:pt x="709" y="539"/>
                  </a:lnTo>
                  <a:lnTo>
                    <a:pt x="709" y="540"/>
                  </a:lnTo>
                  <a:lnTo>
                    <a:pt x="708" y="540"/>
                  </a:lnTo>
                  <a:lnTo>
                    <a:pt x="708" y="541"/>
                  </a:lnTo>
                  <a:lnTo>
                    <a:pt x="708" y="543"/>
                  </a:lnTo>
                  <a:lnTo>
                    <a:pt x="707" y="543"/>
                  </a:lnTo>
                  <a:lnTo>
                    <a:pt x="707" y="544"/>
                  </a:lnTo>
                  <a:lnTo>
                    <a:pt x="706" y="544"/>
                  </a:lnTo>
                  <a:lnTo>
                    <a:pt x="706" y="545"/>
                  </a:lnTo>
                  <a:lnTo>
                    <a:pt x="705" y="545"/>
                  </a:lnTo>
                  <a:lnTo>
                    <a:pt x="705" y="546"/>
                  </a:lnTo>
                  <a:lnTo>
                    <a:pt x="704" y="546"/>
                  </a:lnTo>
                  <a:lnTo>
                    <a:pt x="704" y="547"/>
                  </a:lnTo>
                  <a:lnTo>
                    <a:pt x="703" y="547"/>
                  </a:lnTo>
                  <a:lnTo>
                    <a:pt x="703" y="548"/>
                  </a:lnTo>
                  <a:lnTo>
                    <a:pt x="702" y="548"/>
                  </a:lnTo>
                  <a:lnTo>
                    <a:pt x="702" y="549"/>
                  </a:lnTo>
                  <a:lnTo>
                    <a:pt x="701" y="549"/>
                  </a:lnTo>
                  <a:lnTo>
                    <a:pt x="701" y="548"/>
                  </a:lnTo>
                  <a:lnTo>
                    <a:pt x="700" y="548"/>
                  </a:lnTo>
                  <a:lnTo>
                    <a:pt x="700" y="549"/>
                  </a:lnTo>
                  <a:lnTo>
                    <a:pt x="699" y="549"/>
                  </a:lnTo>
                  <a:lnTo>
                    <a:pt x="698" y="549"/>
                  </a:lnTo>
                  <a:lnTo>
                    <a:pt x="697" y="549"/>
                  </a:lnTo>
                  <a:lnTo>
                    <a:pt x="696" y="549"/>
                  </a:lnTo>
                  <a:lnTo>
                    <a:pt x="695" y="550"/>
                  </a:lnTo>
                  <a:lnTo>
                    <a:pt x="694" y="550"/>
                  </a:lnTo>
                  <a:lnTo>
                    <a:pt x="694" y="551"/>
                  </a:lnTo>
                  <a:lnTo>
                    <a:pt x="693" y="551"/>
                  </a:lnTo>
                  <a:lnTo>
                    <a:pt x="693" y="552"/>
                  </a:lnTo>
                  <a:lnTo>
                    <a:pt x="692" y="552"/>
                  </a:lnTo>
                  <a:lnTo>
                    <a:pt x="692" y="553"/>
                  </a:lnTo>
                  <a:lnTo>
                    <a:pt x="691" y="553"/>
                  </a:lnTo>
                  <a:lnTo>
                    <a:pt x="691" y="554"/>
                  </a:lnTo>
                  <a:lnTo>
                    <a:pt x="690" y="554"/>
                  </a:lnTo>
                  <a:lnTo>
                    <a:pt x="690" y="553"/>
                  </a:lnTo>
                  <a:lnTo>
                    <a:pt x="689" y="553"/>
                  </a:lnTo>
                  <a:lnTo>
                    <a:pt x="689" y="552"/>
                  </a:lnTo>
                  <a:lnTo>
                    <a:pt x="688" y="552"/>
                  </a:lnTo>
                  <a:lnTo>
                    <a:pt x="687" y="552"/>
                  </a:lnTo>
                  <a:lnTo>
                    <a:pt x="685" y="552"/>
                  </a:lnTo>
                  <a:lnTo>
                    <a:pt x="685" y="553"/>
                  </a:lnTo>
                  <a:lnTo>
                    <a:pt x="684" y="553"/>
                  </a:lnTo>
                  <a:lnTo>
                    <a:pt x="684" y="554"/>
                  </a:lnTo>
                  <a:lnTo>
                    <a:pt x="683" y="554"/>
                  </a:lnTo>
                  <a:lnTo>
                    <a:pt x="682" y="554"/>
                  </a:lnTo>
                  <a:lnTo>
                    <a:pt x="681" y="554"/>
                  </a:lnTo>
                  <a:lnTo>
                    <a:pt x="680" y="554"/>
                  </a:lnTo>
                  <a:lnTo>
                    <a:pt x="680" y="553"/>
                  </a:lnTo>
                  <a:lnTo>
                    <a:pt x="679" y="552"/>
                  </a:lnTo>
                  <a:lnTo>
                    <a:pt x="678" y="552"/>
                  </a:lnTo>
                  <a:lnTo>
                    <a:pt x="678" y="553"/>
                  </a:lnTo>
                  <a:lnTo>
                    <a:pt x="677" y="553"/>
                  </a:lnTo>
                  <a:lnTo>
                    <a:pt x="677" y="552"/>
                  </a:lnTo>
                  <a:lnTo>
                    <a:pt x="676" y="552"/>
                  </a:lnTo>
                  <a:lnTo>
                    <a:pt x="675" y="552"/>
                  </a:lnTo>
                  <a:lnTo>
                    <a:pt x="674" y="552"/>
                  </a:lnTo>
                  <a:lnTo>
                    <a:pt x="673" y="552"/>
                  </a:lnTo>
                  <a:lnTo>
                    <a:pt x="672" y="552"/>
                  </a:lnTo>
                  <a:lnTo>
                    <a:pt x="671" y="552"/>
                  </a:lnTo>
                  <a:lnTo>
                    <a:pt x="670" y="552"/>
                  </a:lnTo>
                  <a:lnTo>
                    <a:pt x="670" y="553"/>
                  </a:lnTo>
                  <a:lnTo>
                    <a:pt x="669" y="553"/>
                  </a:lnTo>
                  <a:lnTo>
                    <a:pt x="668" y="554"/>
                  </a:lnTo>
                  <a:lnTo>
                    <a:pt x="667" y="554"/>
                  </a:lnTo>
                  <a:lnTo>
                    <a:pt x="667" y="555"/>
                  </a:lnTo>
                  <a:lnTo>
                    <a:pt x="666" y="555"/>
                  </a:lnTo>
                  <a:lnTo>
                    <a:pt x="665" y="555"/>
                  </a:lnTo>
                  <a:lnTo>
                    <a:pt x="665" y="556"/>
                  </a:lnTo>
                  <a:lnTo>
                    <a:pt x="664" y="556"/>
                  </a:lnTo>
                  <a:lnTo>
                    <a:pt x="663" y="556"/>
                  </a:lnTo>
                  <a:lnTo>
                    <a:pt x="663" y="557"/>
                  </a:lnTo>
                  <a:lnTo>
                    <a:pt x="663" y="558"/>
                  </a:lnTo>
                  <a:lnTo>
                    <a:pt x="662" y="558"/>
                  </a:lnTo>
                  <a:lnTo>
                    <a:pt x="662" y="559"/>
                  </a:lnTo>
                  <a:lnTo>
                    <a:pt x="660" y="559"/>
                  </a:lnTo>
                  <a:lnTo>
                    <a:pt x="660" y="560"/>
                  </a:lnTo>
                  <a:lnTo>
                    <a:pt x="659" y="560"/>
                  </a:lnTo>
                  <a:lnTo>
                    <a:pt x="659" y="561"/>
                  </a:lnTo>
                  <a:lnTo>
                    <a:pt x="658" y="561"/>
                  </a:lnTo>
                  <a:lnTo>
                    <a:pt x="658" y="562"/>
                  </a:lnTo>
                  <a:lnTo>
                    <a:pt x="657" y="562"/>
                  </a:lnTo>
                  <a:lnTo>
                    <a:pt x="657" y="563"/>
                  </a:lnTo>
                  <a:lnTo>
                    <a:pt x="656" y="563"/>
                  </a:lnTo>
                  <a:lnTo>
                    <a:pt x="655" y="563"/>
                  </a:lnTo>
                  <a:lnTo>
                    <a:pt x="654" y="563"/>
                  </a:lnTo>
                  <a:lnTo>
                    <a:pt x="653" y="563"/>
                  </a:lnTo>
                  <a:lnTo>
                    <a:pt x="652" y="563"/>
                  </a:lnTo>
                  <a:lnTo>
                    <a:pt x="652" y="562"/>
                  </a:lnTo>
                  <a:lnTo>
                    <a:pt x="651" y="562"/>
                  </a:lnTo>
                  <a:lnTo>
                    <a:pt x="651" y="561"/>
                  </a:lnTo>
                  <a:lnTo>
                    <a:pt x="650" y="561"/>
                  </a:lnTo>
                  <a:lnTo>
                    <a:pt x="650" y="560"/>
                  </a:lnTo>
                  <a:lnTo>
                    <a:pt x="649" y="560"/>
                  </a:lnTo>
                  <a:lnTo>
                    <a:pt x="649" y="559"/>
                  </a:lnTo>
                  <a:lnTo>
                    <a:pt x="649" y="558"/>
                  </a:lnTo>
                  <a:lnTo>
                    <a:pt x="648" y="558"/>
                  </a:lnTo>
                  <a:lnTo>
                    <a:pt x="647" y="557"/>
                  </a:lnTo>
                  <a:lnTo>
                    <a:pt x="646" y="557"/>
                  </a:lnTo>
                  <a:lnTo>
                    <a:pt x="646" y="556"/>
                  </a:lnTo>
                  <a:lnTo>
                    <a:pt x="646" y="555"/>
                  </a:lnTo>
                  <a:lnTo>
                    <a:pt x="645" y="555"/>
                  </a:lnTo>
                  <a:lnTo>
                    <a:pt x="645" y="554"/>
                  </a:lnTo>
                  <a:lnTo>
                    <a:pt x="644" y="553"/>
                  </a:lnTo>
                  <a:lnTo>
                    <a:pt x="643" y="553"/>
                  </a:lnTo>
                  <a:lnTo>
                    <a:pt x="643" y="552"/>
                  </a:lnTo>
                  <a:lnTo>
                    <a:pt x="642" y="552"/>
                  </a:lnTo>
                  <a:lnTo>
                    <a:pt x="642" y="551"/>
                  </a:lnTo>
                  <a:lnTo>
                    <a:pt x="641" y="552"/>
                  </a:lnTo>
                  <a:lnTo>
                    <a:pt x="640" y="552"/>
                  </a:lnTo>
                  <a:lnTo>
                    <a:pt x="639" y="552"/>
                  </a:lnTo>
                  <a:lnTo>
                    <a:pt x="638" y="552"/>
                  </a:lnTo>
                  <a:lnTo>
                    <a:pt x="637" y="552"/>
                  </a:lnTo>
                  <a:lnTo>
                    <a:pt x="635" y="552"/>
                  </a:lnTo>
                  <a:lnTo>
                    <a:pt x="634" y="552"/>
                  </a:lnTo>
                  <a:lnTo>
                    <a:pt x="633" y="552"/>
                  </a:lnTo>
                  <a:lnTo>
                    <a:pt x="632" y="552"/>
                  </a:lnTo>
                  <a:lnTo>
                    <a:pt x="632" y="551"/>
                  </a:lnTo>
                  <a:lnTo>
                    <a:pt x="631" y="551"/>
                  </a:lnTo>
                  <a:lnTo>
                    <a:pt x="630" y="551"/>
                  </a:lnTo>
                  <a:lnTo>
                    <a:pt x="629" y="551"/>
                  </a:lnTo>
                  <a:lnTo>
                    <a:pt x="629" y="552"/>
                  </a:lnTo>
                  <a:lnTo>
                    <a:pt x="628" y="552"/>
                  </a:lnTo>
                  <a:lnTo>
                    <a:pt x="628" y="553"/>
                  </a:lnTo>
                  <a:lnTo>
                    <a:pt x="627" y="553"/>
                  </a:lnTo>
                  <a:lnTo>
                    <a:pt x="627" y="554"/>
                  </a:lnTo>
                  <a:lnTo>
                    <a:pt x="627" y="555"/>
                  </a:lnTo>
                  <a:lnTo>
                    <a:pt x="626" y="555"/>
                  </a:lnTo>
                  <a:lnTo>
                    <a:pt x="626" y="556"/>
                  </a:lnTo>
                  <a:lnTo>
                    <a:pt x="625" y="556"/>
                  </a:lnTo>
                  <a:lnTo>
                    <a:pt x="624" y="556"/>
                  </a:lnTo>
                  <a:lnTo>
                    <a:pt x="624" y="557"/>
                  </a:lnTo>
                  <a:lnTo>
                    <a:pt x="623" y="557"/>
                  </a:lnTo>
                  <a:lnTo>
                    <a:pt x="622" y="557"/>
                  </a:lnTo>
                  <a:lnTo>
                    <a:pt x="621" y="558"/>
                  </a:lnTo>
                  <a:lnTo>
                    <a:pt x="621" y="559"/>
                  </a:lnTo>
                  <a:lnTo>
                    <a:pt x="620" y="559"/>
                  </a:lnTo>
                  <a:lnTo>
                    <a:pt x="620" y="560"/>
                  </a:lnTo>
                  <a:lnTo>
                    <a:pt x="619" y="560"/>
                  </a:lnTo>
                  <a:lnTo>
                    <a:pt x="618" y="560"/>
                  </a:lnTo>
                  <a:lnTo>
                    <a:pt x="617" y="560"/>
                  </a:lnTo>
                  <a:lnTo>
                    <a:pt x="617" y="561"/>
                  </a:lnTo>
                  <a:lnTo>
                    <a:pt x="616" y="561"/>
                  </a:lnTo>
                  <a:lnTo>
                    <a:pt x="615" y="560"/>
                  </a:lnTo>
                  <a:lnTo>
                    <a:pt x="615" y="559"/>
                  </a:lnTo>
                  <a:lnTo>
                    <a:pt x="614" y="559"/>
                  </a:lnTo>
                  <a:lnTo>
                    <a:pt x="614" y="558"/>
                  </a:lnTo>
                  <a:lnTo>
                    <a:pt x="613" y="558"/>
                  </a:lnTo>
                  <a:lnTo>
                    <a:pt x="613" y="557"/>
                  </a:lnTo>
                  <a:lnTo>
                    <a:pt x="613" y="556"/>
                  </a:lnTo>
                  <a:lnTo>
                    <a:pt x="612" y="556"/>
                  </a:lnTo>
                  <a:lnTo>
                    <a:pt x="610" y="556"/>
                  </a:lnTo>
                  <a:lnTo>
                    <a:pt x="609" y="556"/>
                  </a:lnTo>
                  <a:lnTo>
                    <a:pt x="608" y="556"/>
                  </a:lnTo>
                  <a:lnTo>
                    <a:pt x="607" y="556"/>
                  </a:lnTo>
                  <a:lnTo>
                    <a:pt x="606" y="556"/>
                  </a:lnTo>
                  <a:lnTo>
                    <a:pt x="605" y="556"/>
                  </a:lnTo>
                  <a:lnTo>
                    <a:pt x="605" y="557"/>
                  </a:lnTo>
                  <a:lnTo>
                    <a:pt x="604" y="557"/>
                  </a:lnTo>
                  <a:lnTo>
                    <a:pt x="603" y="557"/>
                  </a:lnTo>
                  <a:lnTo>
                    <a:pt x="603" y="558"/>
                  </a:lnTo>
                  <a:lnTo>
                    <a:pt x="602" y="558"/>
                  </a:lnTo>
                  <a:lnTo>
                    <a:pt x="601" y="558"/>
                  </a:lnTo>
                  <a:lnTo>
                    <a:pt x="601" y="559"/>
                  </a:lnTo>
                  <a:lnTo>
                    <a:pt x="600" y="559"/>
                  </a:lnTo>
                  <a:lnTo>
                    <a:pt x="600" y="558"/>
                  </a:lnTo>
                  <a:lnTo>
                    <a:pt x="599" y="558"/>
                  </a:lnTo>
                  <a:lnTo>
                    <a:pt x="598" y="558"/>
                  </a:lnTo>
                  <a:lnTo>
                    <a:pt x="597" y="558"/>
                  </a:lnTo>
                  <a:lnTo>
                    <a:pt x="596" y="558"/>
                  </a:lnTo>
                  <a:lnTo>
                    <a:pt x="596" y="559"/>
                  </a:lnTo>
                  <a:lnTo>
                    <a:pt x="595" y="559"/>
                  </a:lnTo>
                  <a:lnTo>
                    <a:pt x="595" y="560"/>
                  </a:lnTo>
                  <a:lnTo>
                    <a:pt x="596" y="560"/>
                  </a:lnTo>
                  <a:lnTo>
                    <a:pt x="596" y="561"/>
                  </a:lnTo>
                  <a:lnTo>
                    <a:pt x="595" y="561"/>
                  </a:lnTo>
                  <a:lnTo>
                    <a:pt x="595" y="562"/>
                  </a:lnTo>
                  <a:lnTo>
                    <a:pt x="595" y="563"/>
                  </a:lnTo>
                  <a:lnTo>
                    <a:pt x="596" y="563"/>
                  </a:lnTo>
                  <a:lnTo>
                    <a:pt x="596" y="564"/>
                  </a:lnTo>
                  <a:lnTo>
                    <a:pt x="596" y="565"/>
                  </a:lnTo>
                  <a:lnTo>
                    <a:pt x="596" y="566"/>
                  </a:lnTo>
                  <a:lnTo>
                    <a:pt x="597" y="566"/>
                  </a:lnTo>
                  <a:lnTo>
                    <a:pt x="597" y="568"/>
                  </a:lnTo>
                  <a:lnTo>
                    <a:pt x="598" y="569"/>
                  </a:lnTo>
                  <a:lnTo>
                    <a:pt x="598" y="570"/>
                  </a:lnTo>
                  <a:lnTo>
                    <a:pt x="597" y="570"/>
                  </a:lnTo>
                  <a:lnTo>
                    <a:pt x="597" y="571"/>
                  </a:lnTo>
                  <a:lnTo>
                    <a:pt x="596" y="571"/>
                  </a:lnTo>
                  <a:lnTo>
                    <a:pt x="595" y="571"/>
                  </a:lnTo>
                  <a:lnTo>
                    <a:pt x="595" y="572"/>
                  </a:lnTo>
                  <a:lnTo>
                    <a:pt x="594" y="572"/>
                  </a:lnTo>
                  <a:lnTo>
                    <a:pt x="594" y="573"/>
                  </a:lnTo>
                  <a:lnTo>
                    <a:pt x="593" y="573"/>
                  </a:lnTo>
                  <a:lnTo>
                    <a:pt x="593" y="574"/>
                  </a:lnTo>
                  <a:lnTo>
                    <a:pt x="592" y="574"/>
                  </a:lnTo>
                  <a:lnTo>
                    <a:pt x="592" y="575"/>
                  </a:lnTo>
                  <a:lnTo>
                    <a:pt x="591" y="575"/>
                  </a:lnTo>
                  <a:lnTo>
                    <a:pt x="591" y="574"/>
                  </a:lnTo>
                  <a:lnTo>
                    <a:pt x="591" y="575"/>
                  </a:lnTo>
                  <a:lnTo>
                    <a:pt x="590" y="575"/>
                  </a:lnTo>
                  <a:lnTo>
                    <a:pt x="590" y="576"/>
                  </a:lnTo>
                  <a:lnTo>
                    <a:pt x="589" y="576"/>
                  </a:lnTo>
                  <a:lnTo>
                    <a:pt x="589" y="577"/>
                  </a:lnTo>
                  <a:lnTo>
                    <a:pt x="589" y="578"/>
                  </a:lnTo>
                  <a:lnTo>
                    <a:pt x="588" y="578"/>
                  </a:lnTo>
                  <a:lnTo>
                    <a:pt x="587" y="578"/>
                  </a:lnTo>
                  <a:lnTo>
                    <a:pt x="587" y="579"/>
                  </a:lnTo>
                  <a:lnTo>
                    <a:pt x="585" y="579"/>
                  </a:lnTo>
                  <a:lnTo>
                    <a:pt x="585" y="580"/>
                  </a:lnTo>
                  <a:lnTo>
                    <a:pt x="584" y="580"/>
                  </a:lnTo>
                  <a:lnTo>
                    <a:pt x="584" y="579"/>
                  </a:lnTo>
                  <a:lnTo>
                    <a:pt x="583" y="579"/>
                  </a:lnTo>
                  <a:lnTo>
                    <a:pt x="582" y="579"/>
                  </a:lnTo>
                  <a:lnTo>
                    <a:pt x="582" y="578"/>
                  </a:lnTo>
                  <a:lnTo>
                    <a:pt x="581" y="578"/>
                  </a:lnTo>
                  <a:lnTo>
                    <a:pt x="581" y="577"/>
                  </a:lnTo>
                  <a:lnTo>
                    <a:pt x="580" y="577"/>
                  </a:lnTo>
                  <a:lnTo>
                    <a:pt x="579" y="577"/>
                  </a:lnTo>
                  <a:lnTo>
                    <a:pt x="578" y="577"/>
                  </a:lnTo>
                  <a:lnTo>
                    <a:pt x="578" y="576"/>
                  </a:lnTo>
                  <a:lnTo>
                    <a:pt x="577" y="576"/>
                  </a:lnTo>
                  <a:lnTo>
                    <a:pt x="576" y="576"/>
                  </a:lnTo>
                  <a:lnTo>
                    <a:pt x="575" y="576"/>
                  </a:lnTo>
                  <a:lnTo>
                    <a:pt x="574" y="576"/>
                  </a:lnTo>
                  <a:lnTo>
                    <a:pt x="573" y="576"/>
                  </a:lnTo>
                  <a:lnTo>
                    <a:pt x="573" y="577"/>
                  </a:lnTo>
                  <a:lnTo>
                    <a:pt x="572" y="577"/>
                  </a:lnTo>
                  <a:lnTo>
                    <a:pt x="572" y="578"/>
                  </a:lnTo>
                  <a:lnTo>
                    <a:pt x="571" y="578"/>
                  </a:lnTo>
                  <a:lnTo>
                    <a:pt x="571" y="579"/>
                  </a:lnTo>
                  <a:lnTo>
                    <a:pt x="571" y="580"/>
                  </a:lnTo>
                  <a:lnTo>
                    <a:pt x="571" y="581"/>
                  </a:lnTo>
                  <a:lnTo>
                    <a:pt x="570" y="582"/>
                  </a:lnTo>
                  <a:lnTo>
                    <a:pt x="569" y="582"/>
                  </a:lnTo>
                  <a:lnTo>
                    <a:pt x="569" y="583"/>
                  </a:lnTo>
                  <a:lnTo>
                    <a:pt x="568" y="583"/>
                  </a:lnTo>
                  <a:lnTo>
                    <a:pt x="567" y="583"/>
                  </a:lnTo>
                  <a:lnTo>
                    <a:pt x="566" y="583"/>
                  </a:lnTo>
                  <a:lnTo>
                    <a:pt x="566" y="584"/>
                  </a:lnTo>
                  <a:lnTo>
                    <a:pt x="565" y="584"/>
                  </a:lnTo>
                  <a:lnTo>
                    <a:pt x="565" y="585"/>
                  </a:lnTo>
                  <a:lnTo>
                    <a:pt x="564" y="585"/>
                  </a:lnTo>
                  <a:lnTo>
                    <a:pt x="563" y="585"/>
                  </a:lnTo>
                  <a:lnTo>
                    <a:pt x="563" y="586"/>
                  </a:lnTo>
                  <a:lnTo>
                    <a:pt x="563" y="587"/>
                  </a:lnTo>
                  <a:lnTo>
                    <a:pt x="562" y="587"/>
                  </a:lnTo>
                  <a:lnTo>
                    <a:pt x="562" y="588"/>
                  </a:lnTo>
                  <a:lnTo>
                    <a:pt x="562" y="589"/>
                  </a:lnTo>
                  <a:lnTo>
                    <a:pt x="562" y="590"/>
                  </a:lnTo>
                  <a:lnTo>
                    <a:pt x="560" y="590"/>
                  </a:lnTo>
                  <a:lnTo>
                    <a:pt x="560" y="591"/>
                  </a:lnTo>
                  <a:lnTo>
                    <a:pt x="560" y="593"/>
                  </a:lnTo>
                  <a:lnTo>
                    <a:pt x="560" y="594"/>
                  </a:lnTo>
                  <a:lnTo>
                    <a:pt x="559" y="594"/>
                  </a:lnTo>
                  <a:lnTo>
                    <a:pt x="558" y="594"/>
                  </a:lnTo>
                  <a:lnTo>
                    <a:pt x="558" y="595"/>
                  </a:lnTo>
                  <a:lnTo>
                    <a:pt x="557" y="595"/>
                  </a:lnTo>
                  <a:lnTo>
                    <a:pt x="556" y="595"/>
                  </a:lnTo>
                  <a:lnTo>
                    <a:pt x="556" y="596"/>
                  </a:lnTo>
                  <a:lnTo>
                    <a:pt x="555" y="596"/>
                  </a:lnTo>
                  <a:lnTo>
                    <a:pt x="555" y="597"/>
                  </a:lnTo>
                  <a:lnTo>
                    <a:pt x="554" y="597"/>
                  </a:lnTo>
                  <a:lnTo>
                    <a:pt x="554" y="598"/>
                  </a:lnTo>
                  <a:lnTo>
                    <a:pt x="553" y="598"/>
                  </a:lnTo>
                  <a:lnTo>
                    <a:pt x="553" y="599"/>
                  </a:lnTo>
                  <a:lnTo>
                    <a:pt x="552" y="599"/>
                  </a:lnTo>
                  <a:lnTo>
                    <a:pt x="552" y="600"/>
                  </a:lnTo>
                  <a:lnTo>
                    <a:pt x="551" y="600"/>
                  </a:lnTo>
                  <a:lnTo>
                    <a:pt x="551" y="601"/>
                  </a:lnTo>
                  <a:lnTo>
                    <a:pt x="550" y="601"/>
                  </a:lnTo>
                  <a:lnTo>
                    <a:pt x="550" y="602"/>
                  </a:lnTo>
                  <a:lnTo>
                    <a:pt x="549" y="602"/>
                  </a:lnTo>
                  <a:lnTo>
                    <a:pt x="548" y="602"/>
                  </a:lnTo>
                  <a:lnTo>
                    <a:pt x="548" y="603"/>
                  </a:lnTo>
                  <a:lnTo>
                    <a:pt x="547" y="603"/>
                  </a:lnTo>
                  <a:lnTo>
                    <a:pt x="547" y="604"/>
                  </a:lnTo>
                  <a:lnTo>
                    <a:pt x="546" y="604"/>
                  </a:lnTo>
                  <a:lnTo>
                    <a:pt x="546" y="605"/>
                  </a:lnTo>
                  <a:lnTo>
                    <a:pt x="547" y="605"/>
                  </a:lnTo>
                  <a:lnTo>
                    <a:pt x="547" y="606"/>
                  </a:lnTo>
                  <a:lnTo>
                    <a:pt x="546" y="606"/>
                  </a:lnTo>
                  <a:lnTo>
                    <a:pt x="546" y="607"/>
                  </a:lnTo>
                  <a:lnTo>
                    <a:pt x="545" y="607"/>
                  </a:lnTo>
                  <a:lnTo>
                    <a:pt x="544" y="608"/>
                  </a:lnTo>
                  <a:lnTo>
                    <a:pt x="543" y="608"/>
                  </a:lnTo>
                  <a:lnTo>
                    <a:pt x="542" y="608"/>
                  </a:lnTo>
                  <a:lnTo>
                    <a:pt x="542" y="609"/>
                  </a:lnTo>
                  <a:lnTo>
                    <a:pt x="541" y="609"/>
                  </a:lnTo>
                  <a:lnTo>
                    <a:pt x="540" y="609"/>
                  </a:lnTo>
                  <a:lnTo>
                    <a:pt x="540" y="610"/>
                  </a:lnTo>
                  <a:lnTo>
                    <a:pt x="539" y="610"/>
                  </a:lnTo>
                  <a:lnTo>
                    <a:pt x="538" y="610"/>
                  </a:lnTo>
                  <a:lnTo>
                    <a:pt x="538" y="611"/>
                  </a:lnTo>
                  <a:lnTo>
                    <a:pt x="537" y="611"/>
                  </a:lnTo>
                  <a:lnTo>
                    <a:pt x="535" y="611"/>
                  </a:lnTo>
                  <a:lnTo>
                    <a:pt x="535" y="612"/>
                  </a:lnTo>
                  <a:lnTo>
                    <a:pt x="534" y="612"/>
                  </a:lnTo>
                  <a:lnTo>
                    <a:pt x="533" y="612"/>
                  </a:lnTo>
                  <a:lnTo>
                    <a:pt x="532" y="612"/>
                  </a:lnTo>
                  <a:lnTo>
                    <a:pt x="532" y="613"/>
                  </a:lnTo>
                  <a:lnTo>
                    <a:pt x="531" y="613"/>
                  </a:lnTo>
                  <a:lnTo>
                    <a:pt x="531" y="614"/>
                  </a:lnTo>
                  <a:lnTo>
                    <a:pt x="530" y="614"/>
                  </a:lnTo>
                  <a:lnTo>
                    <a:pt x="529" y="614"/>
                  </a:lnTo>
                  <a:lnTo>
                    <a:pt x="528" y="614"/>
                  </a:lnTo>
                  <a:lnTo>
                    <a:pt x="527" y="614"/>
                  </a:lnTo>
                  <a:lnTo>
                    <a:pt x="527" y="615"/>
                  </a:lnTo>
                  <a:lnTo>
                    <a:pt x="527" y="616"/>
                  </a:lnTo>
                  <a:lnTo>
                    <a:pt x="526" y="618"/>
                  </a:lnTo>
                  <a:lnTo>
                    <a:pt x="526" y="616"/>
                  </a:lnTo>
                  <a:lnTo>
                    <a:pt x="525" y="616"/>
                  </a:lnTo>
                  <a:lnTo>
                    <a:pt x="524" y="616"/>
                  </a:lnTo>
                  <a:lnTo>
                    <a:pt x="524" y="618"/>
                  </a:lnTo>
                  <a:lnTo>
                    <a:pt x="523" y="618"/>
                  </a:lnTo>
                  <a:lnTo>
                    <a:pt x="522" y="618"/>
                  </a:lnTo>
                  <a:lnTo>
                    <a:pt x="522" y="619"/>
                  </a:lnTo>
                  <a:lnTo>
                    <a:pt x="522" y="618"/>
                  </a:lnTo>
                  <a:lnTo>
                    <a:pt x="521" y="618"/>
                  </a:lnTo>
                  <a:lnTo>
                    <a:pt x="521" y="616"/>
                  </a:lnTo>
                  <a:lnTo>
                    <a:pt x="520" y="616"/>
                  </a:lnTo>
                  <a:lnTo>
                    <a:pt x="519" y="615"/>
                  </a:lnTo>
                  <a:lnTo>
                    <a:pt x="519" y="614"/>
                  </a:lnTo>
                  <a:lnTo>
                    <a:pt x="518" y="614"/>
                  </a:lnTo>
                  <a:lnTo>
                    <a:pt x="517" y="614"/>
                  </a:lnTo>
                  <a:lnTo>
                    <a:pt x="516" y="614"/>
                  </a:lnTo>
                  <a:lnTo>
                    <a:pt x="516" y="615"/>
                  </a:lnTo>
                  <a:lnTo>
                    <a:pt x="515" y="615"/>
                  </a:lnTo>
                  <a:lnTo>
                    <a:pt x="515" y="614"/>
                  </a:lnTo>
                  <a:lnTo>
                    <a:pt x="514" y="614"/>
                  </a:lnTo>
                  <a:lnTo>
                    <a:pt x="514" y="615"/>
                  </a:lnTo>
                  <a:lnTo>
                    <a:pt x="514" y="614"/>
                  </a:lnTo>
                  <a:lnTo>
                    <a:pt x="513" y="614"/>
                  </a:lnTo>
                  <a:lnTo>
                    <a:pt x="511" y="614"/>
                  </a:lnTo>
                  <a:lnTo>
                    <a:pt x="510" y="614"/>
                  </a:lnTo>
                  <a:lnTo>
                    <a:pt x="510" y="615"/>
                  </a:lnTo>
                  <a:lnTo>
                    <a:pt x="510" y="616"/>
                  </a:lnTo>
                  <a:lnTo>
                    <a:pt x="509" y="616"/>
                  </a:lnTo>
                  <a:lnTo>
                    <a:pt x="508" y="616"/>
                  </a:lnTo>
                  <a:lnTo>
                    <a:pt x="508" y="618"/>
                  </a:lnTo>
                  <a:lnTo>
                    <a:pt x="507" y="618"/>
                  </a:lnTo>
                  <a:lnTo>
                    <a:pt x="506" y="618"/>
                  </a:lnTo>
                  <a:lnTo>
                    <a:pt x="506" y="619"/>
                  </a:lnTo>
                  <a:lnTo>
                    <a:pt x="505" y="619"/>
                  </a:lnTo>
                  <a:lnTo>
                    <a:pt x="505" y="620"/>
                  </a:lnTo>
                  <a:lnTo>
                    <a:pt x="504" y="620"/>
                  </a:lnTo>
                  <a:lnTo>
                    <a:pt x="504" y="621"/>
                  </a:lnTo>
                  <a:lnTo>
                    <a:pt x="503" y="621"/>
                  </a:lnTo>
                  <a:lnTo>
                    <a:pt x="503" y="622"/>
                  </a:lnTo>
                  <a:lnTo>
                    <a:pt x="502" y="622"/>
                  </a:lnTo>
                  <a:lnTo>
                    <a:pt x="502" y="623"/>
                  </a:lnTo>
                  <a:lnTo>
                    <a:pt x="501" y="623"/>
                  </a:lnTo>
                  <a:lnTo>
                    <a:pt x="501" y="624"/>
                  </a:lnTo>
                  <a:lnTo>
                    <a:pt x="500" y="624"/>
                  </a:lnTo>
                  <a:lnTo>
                    <a:pt x="499" y="624"/>
                  </a:lnTo>
                  <a:lnTo>
                    <a:pt x="498" y="624"/>
                  </a:lnTo>
                  <a:lnTo>
                    <a:pt x="498" y="625"/>
                  </a:lnTo>
                  <a:lnTo>
                    <a:pt x="497" y="625"/>
                  </a:lnTo>
                  <a:lnTo>
                    <a:pt x="497" y="626"/>
                  </a:lnTo>
                  <a:lnTo>
                    <a:pt x="496" y="626"/>
                  </a:lnTo>
                  <a:lnTo>
                    <a:pt x="495" y="626"/>
                  </a:lnTo>
                  <a:lnTo>
                    <a:pt x="495" y="627"/>
                  </a:lnTo>
                  <a:lnTo>
                    <a:pt x="494" y="627"/>
                  </a:lnTo>
                  <a:lnTo>
                    <a:pt x="494" y="628"/>
                  </a:lnTo>
                  <a:lnTo>
                    <a:pt x="493" y="628"/>
                  </a:lnTo>
                  <a:lnTo>
                    <a:pt x="492" y="628"/>
                  </a:lnTo>
                  <a:lnTo>
                    <a:pt x="492" y="629"/>
                  </a:lnTo>
                  <a:lnTo>
                    <a:pt x="491" y="629"/>
                  </a:lnTo>
                  <a:lnTo>
                    <a:pt x="491" y="628"/>
                  </a:lnTo>
                  <a:lnTo>
                    <a:pt x="490" y="628"/>
                  </a:lnTo>
                  <a:lnTo>
                    <a:pt x="490" y="629"/>
                  </a:lnTo>
                  <a:lnTo>
                    <a:pt x="489" y="629"/>
                  </a:lnTo>
                  <a:lnTo>
                    <a:pt x="488" y="629"/>
                  </a:lnTo>
                  <a:lnTo>
                    <a:pt x="486" y="629"/>
                  </a:lnTo>
                  <a:lnTo>
                    <a:pt x="486" y="630"/>
                  </a:lnTo>
                  <a:lnTo>
                    <a:pt x="485" y="630"/>
                  </a:lnTo>
                  <a:lnTo>
                    <a:pt x="484" y="630"/>
                  </a:lnTo>
                  <a:lnTo>
                    <a:pt x="483" y="630"/>
                  </a:lnTo>
                  <a:lnTo>
                    <a:pt x="483" y="631"/>
                  </a:lnTo>
                  <a:lnTo>
                    <a:pt x="482" y="631"/>
                  </a:lnTo>
                  <a:lnTo>
                    <a:pt x="482" y="632"/>
                  </a:lnTo>
                  <a:lnTo>
                    <a:pt x="481" y="632"/>
                  </a:lnTo>
                  <a:lnTo>
                    <a:pt x="481" y="633"/>
                  </a:lnTo>
                  <a:lnTo>
                    <a:pt x="480" y="633"/>
                  </a:lnTo>
                  <a:lnTo>
                    <a:pt x="480" y="634"/>
                  </a:lnTo>
                  <a:lnTo>
                    <a:pt x="479" y="634"/>
                  </a:lnTo>
                  <a:lnTo>
                    <a:pt x="479" y="635"/>
                  </a:lnTo>
                  <a:lnTo>
                    <a:pt x="478" y="635"/>
                  </a:lnTo>
                  <a:lnTo>
                    <a:pt x="477" y="635"/>
                  </a:lnTo>
                  <a:lnTo>
                    <a:pt x="477" y="636"/>
                  </a:lnTo>
                  <a:lnTo>
                    <a:pt x="476" y="636"/>
                  </a:lnTo>
                  <a:lnTo>
                    <a:pt x="475" y="636"/>
                  </a:lnTo>
                  <a:lnTo>
                    <a:pt x="474" y="636"/>
                  </a:lnTo>
                  <a:lnTo>
                    <a:pt x="474" y="637"/>
                  </a:lnTo>
                  <a:lnTo>
                    <a:pt x="473" y="638"/>
                  </a:lnTo>
                  <a:lnTo>
                    <a:pt x="473" y="639"/>
                  </a:lnTo>
                  <a:lnTo>
                    <a:pt x="474" y="639"/>
                  </a:lnTo>
                  <a:lnTo>
                    <a:pt x="474" y="640"/>
                  </a:lnTo>
                  <a:lnTo>
                    <a:pt x="473" y="640"/>
                  </a:lnTo>
                  <a:lnTo>
                    <a:pt x="473" y="641"/>
                  </a:lnTo>
                  <a:lnTo>
                    <a:pt x="472" y="643"/>
                  </a:lnTo>
                  <a:lnTo>
                    <a:pt x="471" y="643"/>
                  </a:lnTo>
                  <a:lnTo>
                    <a:pt x="471" y="644"/>
                  </a:lnTo>
                  <a:lnTo>
                    <a:pt x="470" y="644"/>
                  </a:lnTo>
                  <a:lnTo>
                    <a:pt x="469" y="644"/>
                  </a:lnTo>
                  <a:lnTo>
                    <a:pt x="468" y="644"/>
                  </a:lnTo>
                  <a:lnTo>
                    <a:pt x="468" y="645"/>
                  </a:lnTo>
                  <a:lnTo>
                    <a:pt x="467" y="645"/>
                  </a:lnTo>
                  <a:lnTo>
                    <a:pt x="466" y="645"/>
                  </a:lnTo>
                  <a:lnTo>
                    <a:pt x="466" y="646"/>
                  </a:lnTo>
                  <a:lnTo>
                    <a:pt x="465" y="646"/>
                  </a:lnTo>
                  <a:lnTo>
                    <a:pt x="464" y="646"/>
                  </a:lnTo>
                  <a:lnTo>
                    <a:pt x="464" y="647"/>
                  </a:lnTo>
                  <a:lnTo>
                    <a:pt x="463" y="647"/>
                  </a:lnTo>
                  <a:lnTo>
                    <a:pt x="463" y="648"/>
                  </a:lnTo>
                  <a:lnTo>
                    <a:pt x="463" y="649"/>
                  </a:lnTo>
                  <a:lnTo>
                    <a:pt x="461" y="649"/>
                  </a:lnTo>
                  <a:lnTo>
                    <a:pt x="461" y="650"/>
                  </a:lnTo>
                  <a:lnTo>
                    <a:pt x="460" y="650"/>
                  </a:lnTo>
                  <a:lnTo>
                    <a:pt x="459" y="650"/>
                  </a:lnTo>
                  <a:lnTo>
                    <a:pt x="458" y="650"/>
                  </a:lnTo>
                  <a:lnTo>
                    <a:pt x="458" y="651"/>
                  </a:lnTo>
                  <a:lnTo>
                    <a:pt x="457" y="652"/>
                  </a:lnTo>
                  <a:lnTo>
                    <a:pt x="456" y="652"/>
                  </a:lnTo>
                  <a:lnTo>
                    <a:pt x="456" y="653"/>
                  </a:lnTo>
                  <a:lnTo>
                    <a:pt x="455" y="654"/>
                  </a:lnTo>
                  <a:lnTo>
                    <a:pt x="454" y="654"/>
                  </a:lnTo>
                  <a:lnTo>
                    <a:pt x="454" y="655"/>
                  </a:lnTo>
                  <a:lnTo>
                    <a:pt x="454" y="656"/>
                  </a:lnTo>
                  <a:lnTo>
                    <a:pt x="453" y="656"/>
                  </a:lnTo>
                  <a:lnTo>
                    <a:pt x="453" y="657"/>
                  </a:lnTo>
                  <a:lnTo>
                    <a:pt x="453" y="658"/>
                  </a:lnTo>
                  <a:lnTo>
                    <a:pt x="454" y="658"/>
                  </a:lnTo>
                  <a:lnTo>
                    <a:pt x="455" y="658"/>
                  </a:lnTo>
                  <a:lnTo>
                    <a:pt x="455" y="659"/>
                  </a:lnTo>
                  <a:lnTo>
                    <a:pt x="455" y="660"/>
                  </a:lnTo>
                  <a:lnTo>
                    <a:pt x="454" y="660"/>
                  </a:lnTo>
                  <a:lnTo>
                    <a:pt x="453" y="659"/>
                  </a:lnTo>
                  <a:lnTo>
                    <a:pt x="452" y="659"/>
                  </a:lnTo>
                  <a:lnTo>
                    <a:pt x="452" y="660"/>
                  </a:lnTo>
                  <a:lnTo>
                    <a:pt x="452" y="661"/>
                  </a:lnTo>
                  <a:lnTo>
                    <a:pt x="452" y="662"/>
                  </a:lnTo>
                  <a:lnTo>
                    <a:pt x="453" y="662"/>
                  </a:lnTo>
                  <a:lnTo>
                    <a:pt x="453" y="663"/>
                  </a:lnTo>
                  <a:lnTo>
                    <a:pt x="453" y="664"/>
                  </a:lnTo>
                  <a:lnTo>
                    <a:pt x="452" y="664"/>
                  </a:lnTo>
                  <a:lnTo>
                    <a:pt x="451" y="664"/>
                  </a:lnTo>
                  <a:lnTo>
                    <a:pt x="450" y="664"/>
                  </a:lnTo>
                  <a:lnTo>
                    <a:pt x="449" y="664"/>
                  </a:lnTo>
                  <a:lnTo>
                    <a:pt x="449" y="665"/>
                  </a:lnTo>
                  <a:lnTo>
                    <a:pt x="449" y="666"/>
                  </a:lnTo>
                  <a:lnTo>
                    <a:pt x="448" y="666"/>
                  </a:lnTo>
                  <a:lnTo>
                    <a:pt x="448" y="668"/>
                  </a:lnTo>
                  <a:lnTo>
                    <a:pt x="447" y="668"/>
                  </a:lnTo>
                  <a:lnTo>
                    <a:pt x="447" y="669"/>
                  </a:lnTo>
                  <a:lnTo>
                    <a:pt x="446" y="669"/>
                  </a:lnTo>
                  <a:lnTo>
                    <a:pt x="446" y="670"/>
                  </a:lnTo>
                  <a:lnTo>
                    <a:pt x="445" y="670"/>
                  </a:lnTo>
                  <a:lnTo>
                    <a:pt x="445" y="671"/>
                  </a:lnTo>
                  <a:lnTo>
                    <a:pt x="445" y="672"/>
                  </a:lnTo>
                  <a:lnTo>
                    <a:pt x="444" y="672"/>
                  </a:lnTo>
                  <a:lnTo>
                    <a:pt x="443" y="672"/>
                  </a:lnTo>
                  <a:lnTo>
                    <a:pt x="442" y="672"/>
                  </a:lnTo>
                  <a:lnTo>
                    <a:pt x="442" y="673"/>
                  </a:lnTo>
                  <a:lnTo>
                    <a:pt x="441" y="673"/>
                  </a:lnTo>
                  <a:lnTo>
                    <a:pt x="441" y="674"/>
                  </a:lnTo>
                  <a:lnTo>
                    <a:pt x="442" y="674"/>
                  </a:lnTo>
                  <a:lnTo>
                    <a:pt x="442" y="675"/>
                  </a:lnTo>
                  <a:lnTo>
                    <a:pt x="441" y="675"/>
                  </a:lnTo>
                  <a:lnTo>
                    <a:pt x="441" y="676"/>
                  </a:lnTo>
                  <a:lnTo>
                    <a:pt x="441" y="677"/>
                  </a:lnTo>
                  <a:lnTo>
                    <a:pt x="440" y="678"/>
                  </a:lnTo>
                  <a:lnTo>
                    <a:pt x="439" y="678"/>
                  </a:lnTo>
                  <a:lnTo>
                    <a:pt x="439" y="679"/>
                  </a:lnTo>
                  <a:lnTo>
                    <a:pt x="438" y="679"/>
                  </a:lnTo>
                  <a:lnTo>
                    <a:pt x="438" y="680"/>
                  </a:lnTo>
                  <a:lnTo>
                    <a:pt x="436" y="680"/>
                  </a:lnTo>
                  <a:lnTo>
                    <a:pt x="436" y="681"/>
                  </a:lnTo>
                  <a:lnTo>
                    <a:pt x="436" y="682"/>
                  </a:lnTo>
                  <a:lnTo>
                    <a:pt x="435" y="682"/>
                  </a:lnTo>
                  <a:lnTo>
                    <a:pt x="435" y="683"/>
                  </a:lnTo>
                  <a:lnTo>
                    <a:pt x="434" y="683"/>
                  </a:lnTo>
                  <a:lnTo>
                    <a:pt x="434" y="684"/>
                  </a:lnTo>
                  <a:lnTo>
                    <a:pt x="433" y="684"/>
                  </a:lnTo>
                  <a:lnTo>
                    <a:pt x="433" y="685"/>
                  </a:lnTo>
                  <a:lnTo>
                    <a:pt x="432" y="685"/>
                  </a:lnTo>
                  <a:lnTo>
                    <a:pt x="432" y="686"/>
                  </a:lnTo>
                  <a:lnTo>
                    <a:pt x="431" y="686"/>
                  </a:lnTo>
                  <a:lnTo>
                    <a:pt x="431" y="687"/>
                  </a:lnTo>
                  <a:lnTo>
                    <a:pt x="430" y="687"/>
                  </a:lnTo>
                  <a:lnTo>
                    <a:pt x="430" y="688"/>
                  </a:lnTo>
                  <a:lnTo>
                    <a:pt x="429" y="688"/>
                  </a:lnTo>
                  <a:lnTo>
                    <a:pt x="428" y="688"/>
                  </a:lnTo>
                  <a:lnTo>
                    <a:pt x="428" y="689"/>
                  </a:lnTo>
                  <a:lnTo>
                    <a:pt x="428" y="690"/>
                  </a:lnTo>
                  <a:lnTo>
                    <a:pt x="429" y="690"/>
                  </a:lnTo>
                  <a:lnTo>
                    <a:pt x="429" y="691"/>
                  </a:lnTo>
                  <a:lnTo>
                    <a:pt x="428" y="691"/>
                  </a:lnTo>
                  <a:lnTo>
                    <a:pt x="428" y="693"/>
                  </a:lnTo>
                  <a:lnTo>
                    <a:pt x="429" y="693"/>
                  </a:lnTo>
                  <a:lnTo>
                    <a:pt x="429" y="694"/>
                  </a:lnTo>
                  <a:lnTo>
                    <a:pt x="428" y="694"/>
                  </a:lnTo>
                  <a:lnTo>
                    <a:pt x="428" y="695"/>
                  </a:lnTo>
                  <a:lnTo>
                    <a:pt x="428" y="696"/>
                  </a:lnTo>
                  <a:lnTo>
                    <a:pt x="428" y="697"/>
                  </a:lnTo>
                  <a:lnTo>
                    <a:pt x="428" y="698"/>
                  </a:lnTo>
                  <a:lnTo>
                    <a:pt x="427" y="698"/>
                  </a:lnTo>
                  <a:lnTo>
                    <a:pt x="427" y="699"/>
                  </a:lnTo>
                  <a:lnTo>
                    <a:pt x="427" y="700"/>
                  </a:lnTo>
                  <a:lnTo>
                    <a:pt x="426" y="700"/>
                  </a:lnTo>
                  <a:lnTo>
                    <a:pt x="427" y="700"/>
                  </a:lnTo>
                  <a:lnTo>
                    <a:pt x="427" y="701"/>
                  </a:lnTo>
                  <a:lnTo>
                    <a:pt x="426" y="701"/>
                  </a:lnTo>
                  <a:lnTo>
                    <a:pt x="426" y="702"/>
                  </a:lnTo>
                  <a:lnTo>
                    <a:pt x="425" y="702"/>
                  </a:lnTo>
                  <a:lnTo>
                    <a:pt x="425" y="703"/>
                  </a:lnTo>
                  <a:lnTo>
                    <a:pt x="424" y="703"/>
                  </a:lnTo>
                  <a:lnTo>
                    <a:pt x="423" y="703"/>
                  </a:lnTo>
                  <a:lnTo>
                    <a:pt x="422" y="704"/>
                  </a:lnTo>
                  <a:lnTo>
                    <a:pt x="422" y="705"/>
                  </a:lnTo>
                  <a:lnTo>
                    <a:pt x="422" y="706"/>
                  </a:lnTo>
                  <a:lnTo>
                    <a:pt x="422" y="707"/>
                  </a:lnTo>
                  <a:lnTo>
                    <a:pt x="422" y="708"/>
                  </a:lnTo>
                  <a:lnTo>
                    <a:pt x="422" y="709"/>
                  </a:lnTo>
                  <a:lnTo>
                    <a:pt x="421" y="709"/>
                  </a:lnTo>
                  <a:lnTo>
                    <a:pt x="420" y="709"/>
                  </a:lnTo>
                  <a:lnTo>
                    <a:pt x="419" y="709"/>
                  </a:lnTo>
                  <a:lnTo>
                    <a:pt x="418" y="709"/>
                  </a:lnTo>
                  <a:lnTo>
                    <a:pt x="418" y="708"/>
                  </a:lnTo>
                  <a:lnTo>
                    <a:pt x="418" y="709"/>
                  </a:lnTo>
                  <a:lnTo>
                    <a:pt x="417" y="709"/>
                  </a:lnTo>
                  <a:lnTo>
                    <a:pt x="417" y="710"/>
                  </a:lnTo>
                  <a:lnTo>
                    <a:pt x="416" y="710"/>
                  </a:lnTo>
                  <a:lnTo>
                    <a:pt x="416" y="711"/>
                  </a:lnTo>
                  <a:lnTo>
                    <a:pt x="415" y="711"/>
                  </a:lnTo>
                  <a:lnTo>
                    <a:pt x="415" y="712"/>
                  </a:lnTo>
                  <a:lnTo>
                    <a:pt x="415" y="713"/>
                  </a:lnTo>
                  <a:lnTo>
                    <a:pt x="415" y="714"/>
                  </a:lnTo>
                  <a:lnTo>
                    <a:pt x="415" y="715"/>
                  </a:lnTo>
                  <a:lnTo>
                    <a:pt x="415" y="716"/>
                  </a:lnTo>
                  <a:lnTo>
                    <a:pt x="414" y="716"/>
                  </a:lnTo>
                  <a:lnTo>
                    <a:pt x="414" y="718"/>
                  </a:lnTo>
                  <a:lnTo>
                    <a:pt x="414" y="719"/>
                  </a:lnTo>
                  <a:lnTo>
                    <a:pt x="413" y="719"/>
                  </a:lnTo>
                  <a:lnTo>
                    <a:pt x="411" y="719"/>
                  </a:lnTo>
                  <a:lnTo>
                    <a:pt x="411" y="720"/>
                  </a:lnTo>
                  <a:lnTo>
                    <a:pt x="410" y="720"/>
                  </a:lnTo>
                  <a:lnTo>
                    <a:pt x="410" y="721"/>
                  </a:lnTo>
                  <a:lnTo>
                    <a:pt x="409" y="721"/>
                  </a:lnTo>
                  <a:lnTo>
                    <a:pt x="408" y="721"/>
                  </a:lnTo>
                  <a:lnTo>
                    <a:pt x="407" y="721"/>
                  </a:lnTo>
                  <a:lnTo>
                    <a:pt x="407" y="722"/>
                  </a:lnTo>
                  <a:lnTo>
                    <a:pt x="406" y="722"/>
                  </a:lnTo>
                  <a:lnTo>
                    <a:pt x="406" y="723"/>
                  </a:lnTo>
                  <a:lnTo>
                    <a:pt x="405" y="724"/>
                  </a:lnTo>
                  <a:lnTo>
                    <a:pt x="405" y="725"/>
                  </a:lnTo>
                  <a:lnTo>
                    <a:pt x="404" y="725"/>
                  </a:lnTo>
                  <a:lnTo>
                    <a:pt x="405" y="725"/>
                  </a:lnTo>
                  <a:lnTo>
                    <a:pt x="404" y="725"/>
                  </a:lnTo>
                  <a:lnTo>
                    <a:pt x="404" y="726"/>
                  </a:lnTo>
                  <a:lnTo>
                    <a:pt x="404" y="727"/>
                  </a:lnTo>
                  <a:lnTo>
                    <a:pt x="403" y="727"/>
                  </a:lnTo>
                  <a:lnTo>
                    <a:pt x="402" y="727"/>
                  </a:lnTo>
                  <a:lnTo>
                    <a:pt x="402" y="728"/>
                  </a:lnTo>
                  <a:lnTo>
                    <a:pt x="402" y="729"/>
                  </a:lnTo>
                  <a:lnTo>
                    <a:pt x="401" y="729"/>
                  </a:lnTo>
                  <a:lnTo>
                    <a:pt x="401" y="728"/>
                  </a:lnTo>
                  <a:lnTo>
                    <a:pt x="401" y="729"/>
                  </a:lnTo>
                  <a:lnTo>
                    <a:pt x="401" y="728"/>
                  </a:lnTo>
                  <a:lnTo>
                    <a:pt x="400" y="729"/>
                  </a:lnTo>
                  <a:lnTo>
                    <a:pt x="400" y="728"/>
                  </a:lnTo>
                  <a:lnTo>
                    <a:pt x="399" y="729"/>
                  </a:lnTo>
                  <a:lnTo>
                    <a:pt x="399" y="730"/>
                  </a:lnTo>
                  <a:lnTo>
                    <a:pt x="399" y="731"/>
                  </a:lnTo>
                  <a:lnTo>
                    <a:pt x="398" y="731"/>
                  </a:lnTo>
                  <a:lnTo>
                    <a:pt x="397" y="731"/>
                  </a:lnTo>
                  <a:lnTo>
                    <a:pt x="396" y="731"/>
                  </a:lnTo>
                  <a:lnTo>
                    <a:pt x="395" y="731"/>
                  </a:lnTo>
                  <a:lnTo>
                    <a:pt x="395" y="732"/>
                  </a:lnTo>
                  <a:lnTo>
                    <a:pt x="395" y="733"/>
                  </a:lnTo>
                  <a:lnTo>
                    <a:pt x="394" y="733"/>
                  </a:lnTo>
                  <a:lnTo>
                    <a:pt x="394" y="734"/>
                  </a:lnTo>
                  <a:lnTo>
                    <a:pt x="394" y="735"/>
                  </a:lnTo>
                  <a:lnTo>
                    <a:pt x="394" y="734"/>
                  </a:lnTo>
                  <a:lnTo>
                    <a:pt x="394" y="735"/>
                  </a:lnTo>
                  <a:lnTo>
                    <a:pt x="393" y="735"/>
                  </a:lnTo>
                  <a:lnTo>
                    <a:pt x="393" y="734"/>
                  </a:lnTo>
                  <a:lnTo>
                    <a:pt x="392" y="735"/>
                  </a:lnTo>
                  <a:lnTo>
                    <a:pt x="391" y="735"/>
                  </a:lnTo>
                  <a:lnTo>
                    <a:pt x="390" y="735"/>
                  </a:lnTo>
                  <a:lnTo>
                    <a:pt x="389" y="735"/>
                  </a:lnTo>
                  <a:lnTo>
                    <a:pt x="388" y="735"/>
                  </a:lnTo>
                  <a:lnTo>
                    <a:pt x="386" y="735"/>
                  </a:lnTo>
                  <a:lnTo>
                    <a:pt x="386" y="736"/>
                  </a:lnTo>
                  <a:lnTo>
                    <a:pt x="385" y="736"/>
                  </a:lnTo>
                  <a:lnTo>
                    <a:pt x="385" y="737"/>
                  </a:lnTo>
                  <a:lnTo>
                    <a:pt x="385" y="738"/>
                  </a:lnTo>
                  <a:lnTo>
                    <a:pt x="384" y="738"/>
                  </a:lnTo>
                  <a:lnTo>
                    <a:pt x="384" y="739"/>
                  </a:lnTo>
                  <a:lnTo>
                    <a:pt x="383" y="739"/>
                  </a:lnTo>
                  <a:lnTo>
                    <a:pt x="382" y="739"/>
                  </a:lnTo>
                  <a:lnTo>
                    <a:pt x="381" y="739"/>
                  </a:lnTo>
                  <a:lnTo>
                    <a:pt x="381" y="738"/>
                  </a:lnTo>
                  <a:lnTo>
                    <a:pt x="380" y="739"/>
                  </a:lnTo>
                  <a:lnTo>
                    <a:pt x="380" y="738"/>
                  </a:lnTo>
                  <a:lnTo>
                    <a:pt x="379" y="738"/>
                  </a:lnTo>
                  <a:lnTo>
                    <a:pt x="379" y="739"/>
                  </a:lnTo>
                  <a:lnTo>
                    <a:pt x="378" y="739"/>
                  </a:lnTo>
                  <a:lnTo>
                    <a:pt x="378" y="740"/>
                  </a:lnTo>
                  <a:lnTo>
                    <a:pt x="377" y="740"/>
                  </a:lnTo>
                  <a:lnTo>
                    <a:pt x="376" y="740"/>
                  </a:lnTo>
                  <a:lnTo>
                    <a:pt x="375" y="740"/>
                  </a:lnTo>
                  <a:lnTo>
                    <a:pt x="374" y="740"/>
                  </a:lnTo>
                  <a:lnTo>
                    <a:pt x="373" y="740"/>
                  </a:lnTo>
                  <a:lnTo>
                    <a:pt x="372" y="740"/>
                  </a:lnTo>
                  <a:lnTo>
                    <a:pt x="372" y="741"/>
                  </a:lnTo>
                  <a:lnTo>
                    <a:pt x="371" y="741"/>
                  </a:lnTo>
                  <a:lnTo>
                    <a:pt x="370" y="741"/>
                  </a:lnTo>
                  <a:lnTo>
                    <a:pt x="369" y="741"/>
                  </a:lnTo>
                  <a:lnTo>
                    <a:pt x="368" y="741"/>
                  </a:lnTo>
                  <a:lnTo>
                    <a:pt x="369" y="743"/>
                  </a:lnTo>
                  <a:lnTo>
                    <a:pt x="368" y="743"/>
                  </a:lnTo>
                  <a:lnTo>
                    <a:pt x="367" y="743"/>
                  </a:lnTo>
                  <a:lnTo>
                    <a:pt x="366" y="743"/>
                  </a:lnTo>
                  <a:lnTo>
                    <a:pt x="366" y="744"/>
                  </a:lnTo>
                  <a:lnTo>
                    <a:pt x="365" y="744"/>
                  </a:lnTo>
                  <a:lnTo>
                    <a:pt x="365" y="745"/>
                  </a:lnTo>
                  <a:lnTo>
                    <a:pt x="365" y="746"/>
                  </a:lnTo>
                  <a:lnTo>
                    <a:pt x="365" y="747"/>
                  </a:lnTo>
                  <a:lnTo>
                    <a:pt x="364" y="747"/>
                  </a:lnTo>
                  <a:lnTo>
                    <a:pt x="364" y="748"/>
                  </a:lnTo>
                  <a:lnTo>
                    <a:pt x="364" y="747"/>
                  </a:lnTo>
                  <a:lnTo>
                    <a:pt x="363" y="747"/>
                  </a:lnTo>
                  <a:lnTo>
                    <a:pt x="363" y="748"/>
                  </a:lnTo>
                  <a:lnTo>
                    <a:pt x="363" y="749"/>
                  </a:lnTo>
                  <a:lnTo>
                    <a:pt x="361" y="749"/>
                  </a:lnTo>
                  <a:lnTo>
                    <a:pt x="361" y="750"/>
                  </a:lnTo>
                  <a:lnTo>
                    <a:pt x="360" y="750"/>
                  </a:lnTo>
                  <a:lnTo>
                    <a:pt x="361" y="750"/>
                  </a:lnTo>
                  <a:lnTo>
                    <a:pt x="360" y="750"/>
                  </a:lnTo>
                  <a:lnTo>
                    <a:pt x="360" y="751"/>
                  </a:lnTo>
                  <a:lnTo>
                    <a:pt x="359" y="751"/>
                  </a:lnTo>
                  <a:lnTo>
                    <a:pt x="360" y="752"/>
                  </a:lnTo>
                  <a:lnTo>
                    <a:pt x="359" y="752"/>
                  </a:lnTo>
                  <a:lnTo>
                    <a:pt x="360" y="752"/>
                  </a:lnTo>
                  <a:lnTo>
                    <a:pt x="359" y="752"/>
                  </a:lnTo>
                  <a:lnTo>
                    <a:pt x="360" y="752"/>
                  </a:lnTo>
                  <a:lnTo>
                    <a:pt x="359" y="753"/>
                  </a:lnTo>
                  <a:lnTo>
                    <a:pt x="359" y="752"/>
                  </a:lnTo>
                  <a:lnTo>
                    <a:pt x="359" y="753"/>
                  </a:lnTo>
                  <a:lnTo>
                    <a:pt x="359" y="752"/>
                  </a:lnTo>
                  <a:lnTo>
                    <a:pt x="358" y="752"/>
                  </a:lnTo>
                  <a:lnTo>
                    <a:pt x="358" y="753"/>
                  </a:lnTo>
                  <a:lnTo>
                    <a:pt x="358" y="754"/>
                  </a:lnTo>
                  <a:lnTo>
                    <a:pt x="357" y="754"/>
                  </a:lnTo>
                  <a:lnTo>
                    <a:pt x="357" y="755"/>
                  </a:lnTo>
                  <a:lnTo>
                    <a:pt x="357" y="756"/>
                  </a:lnTo>
                  <a:lnTo>
                    <a:pt x="356" y="756"/>
                  </a:lnTo>
                  <a:lnTo>
                    <a:pt x="355" y="756"/>
                  </a:lnTo>
                  <a:lnTo>
                    <a:pt x="355" y="757"/>
                  </a:lnTo>
                  <a:lnTo>
                    <a:pt x="355" y="758"/>
                  </a:lnTo>
                  <a:lnTo>
                    <a:pt x="354" y="758"/>
                  </a:lnTo>
                  <a:lnTo>
                    <a:pt x="354" y="759"/>
                  </a:lnTo>
                  <a:lnTo>
                    <a:pt x="353" y="759"/>
                  </a:lnTo>
                  <a:lnTo>
                    <a:pt x="353" y="760"/>
                  </a:lnTo>
                  <a:lnTo>
                    <a:pt x="352" y="760"/>
                  </a:lnTo>
                  <a:lnTo>
                    <a:pt x="353" y="760"/>
                  </a:lnTo>
                  <a:lnTo>
                    <a:pt x="352" y="760"/>
                  </a:lnTo>
                  <a:lnTo>
                    <a:pt x="352" y="761"/>
                  </a:lnTo>
                  <a:lnTo>
                    <a:pt x="353" y="761"/>
                  </a:lnTo>
                  <a:lnTo>
                    <a:pt x="352" y="761"/>
                  </a:lnTo>
                  <a:lnTo>
                    <a:pt x="351" y="761"/>
                  </a:lnTo>
                  <a:lnTo>
                    <a:pt x="350" y="761"/>
                  </a:lnTo>
                  <a:lnTo>
                    <a:pt x="349" y="761"/>
                  </a:lnTo>
                  <a:lnTo>
                    <a:pt x="349" y="762"/>
                  </a:lnTo>
                  <a:lnTo>
                    <a:pt x="349" y="763"/>
                  </a:lnTo>
                  <a:lnTo>
                    <a:pt x="349" y="764"/>
                  </a:lnTo>
                  <a:lnTo>
                    <a:pt x="349" y="765"/>
                  </a:lnTo>
                  <a:lnTo>
                    <a:pt x="349" y="766"/>
                  </a:lnTo>
                  <a:lnTo>
                    <a:pt x="349" y="768"/>
                  </a:lnTo>
                  <a:lnTo>
                    <a:pt x="350" y="768"/>
                  </a:lnTo>
                  <a:lnTo>
                    <a:pt x="349" y="768"/>
                  </a:lnTo>
                  <a:lnTo>
                    <a:pt x="349" y="769"/>
                  </a:lnTo>
                  <a:lnTo>
                    <a:pt x="350" y="770"/>
                  </a:lnTo>
                  <a:lnTo>
                    <a:pt x="351" y="770"/>
                  </a:lnTo>
                  <a:lnTo>
                    <a:pt x="351" y="771"/>
                  </a:lnTo>
                  <a:lnTo>
                    <a:pt x="352" y="772"/>
                  </a:lnTo>
                  <a:lnTo>
                    <a:pt x="353" y="772"/>
                  </a:lnTo>
                  <a:lnTo>
                    <a:pt x="353" y="773"/>
                  </a:lnTo>
                  <a:lnTo>
                    <a:pt x="353" y="774"/>
                  </a:lnTo>
                  <a:lnTo>
                    <a:pt x="352" y="774"/>
                  </a:lnTo>
                  <a:lnTo>
                    <a:pt x="352" y="775"/>
                  </a:lnTo>
                  <a:lnTo>
                    <a:pt x="351" y="777"/>
                  </a:lnTo>
                  <a:lnTo>
                    <a:pt x="351" y="778"/>
                  </a:lnTo>
                  <a:lnTo>
                    <a:pt x="348" y="777"/>
                  </a:lnTo>
                  <a:lnTo>
                    <a:pt x="346" y="777"/>
                  </a:lnTo>
                  <a:lnTo>
                    <a:pt x="344" y="776"/>
                  </a:lnTo>
                  <a:lnTo>
                    <a:pt x="340" y="775"/>
                  </a:lnTo>
                  <a:lnTo>
                    <a:pt x="338" y="774"/>
                  </a:lnTo>
                  <a:lnTo>
                    <a:pt x="335" y="773"/>
                  </a:lnTo>
                  <a:lnTo>
                    <a:pt x="334" y="773"/>
                  </a:lnTo>
                  <a:lnTo>
                    <a:pt x="333" y="773"/>
                  </a:lnTo>
                  <a:lnTo>
                    <a:pt x="332" y="773"/>
                  </a:lnTo>
                  <a:lnTo>
                    <a:pt x="331" y="773"/>
                  </a:lnTo>
                  <a:lnTo>
                    <a:pt x="331" y="772"/>
                  </a:lnTo>
                  <a:lnTo>
                    <a:pt x="330" y="772"/>
                  </a:lnTo>
                  <a:lnTo>
                    <a:pt x="329" y="772"/>
                  </a:lnTo>
                  <a:lnTo>
                    <a:pt x="329" y="771"/>
                  </a:lnTo>
                  <a:lnTo>
                    <a:pt x="328" y="771"/>
                  </a:lnTo>
                  <a:lnTo>
                    <a:pt x="327" y="771"/>
                  </a:lnTo>
                  <a:lnTo>
                    <a:pt x="326" y="771"/>
                  </a:lnTo>
                  <a:lnTo>
                    <a:pt x="325" y="771"/>
                  </a:lnTo>
                  <a:lnTo>
                    <a:pt x="325" y="770"/>
                  </a:lnTo>
                  <a:lnTo>
                    <a:pt x="324" y="770"/>
                  </a:lnTo>
                  <a:lnTo>
                    <a:pt x="323" y="770"/>
                  </a:lnTo>
                  <a:lnTo>
                    <a:pt x="323" y="769"/>
                  </a:lnTo>
                  <a:lnTo>
                    <a:pt x="323" y="770"/>
                  </a:lnTo>
                  <a:lnTo>
                    <a:pt x="323" y="769"/>
                  </a:lnTo>
                  <a:lnTo>
                    <a:pt x="322" y="769"/>
                  </a:lnTo>
                  <a:lnTo>
                    <a:pt x="321" y="769"/>
                  </a:lnTo>
                  <a:lnTo>
                    <a:pt x="320" y="769"/>
                  </a:lnTo>
                  <a:lnTo>
                    <a:pt x="320" y="770"/>
                  </a:lnTo>
                  <a:lnTo>
                    <a:pt x="319" y="770"/>
                  </a:lnTo>
                  <a:lnTo>
                    <a:pt x="317" y="771"/>
                  </a:lnTo>
                  <a:lnTo>
                    <a:pt x="317" y="772"/>
                  </a:lnTo>
                  <a:lnTo>
                    <a:pt x="316" y="772"/>
                  </a:lnTo>
                  <a:lnTo>
                    <a:pt x="310" y="772"/>
                  </a:lnTo>
                  <a:lnTo>
                    <a:pt x="306" y="772"/>
                  </a:lnTo>
                  <a:lnTo>
                    <a:pt x="305" y="772"/>
                  </a:lnTo>
                  <a:lnTo>
                    <a:pt x="301" y="772"/>
                  </a:lnTo>
                  <a:lnTo>
                    <a:pt x="300" y="772"/>
                  </a:lnTo>
                  <a:lnTo>
                    <a:pt x="299" y="772"/>
                  </a:lnTo>
                  <a:lnTo>
                    <a:pt x="298" y="772"/>
                  </a:lnTo>
                  <a:lnTo>
                    <a:pt x="297" y="773"/>
                  </a:lnTo>
                  <a:lnTo>
                    <a:pt x="297" y="774"/>
                  </a:lnTo>
                  <a:lnTo>
                    <a:pt x="297" y="775"/>
                  </a:lnTo>
                  <a:lnTo>
                    <a:pt x="296" y="775"/>
                  </a:lnTo>
                  <a:lnTo>
                    <a:pt x="292" y="775"/>
                  </a:lnTo>
                  <a:lnTo>
                    <a:pt x="291" y="775"/>
                  </a:lnTo>
                  <a:lnTo>
                    <a:pt x="290" y="775"/>
                  </a:lnTo>
                  <a:lnTo>
                    <a:pt x="289" y="775"/>
                  </a:lnTo>
                  <a:lnTo>
                    <a:pt x="288" y="775"/>
                  </a:lnTo>
                  <a:lnTo>
                    <a:pt x="285" y="775"/>
                  </a:lnTo>
                  <a:lnTo>
                    <a:pt x="284" y="775"/>
                  </a:lnTo>
                  <a:lnTo>
                    <a:pt x="282" y="775"/>
                  </a:lnTo>
                  <a:lnTo>
                    <a:pt x="279" y="775"/>
                  </a:lnTo>
                  <a:lnTo>
                    <a:pt x="278" y="774"/>
                  </a:lnTo>
                  <a:lnTo>
                    <a:pt x="278" y="773"/>
                  </a:lnTo>
                  <a:lnTo>
                    <a:pt x="276" y="773"/>
                  </a:lnTo>
                  <a:lnTo>
                    <a:pt x="275" y="773"/>
                  </a:lnTo>
                  <a:lnTo>
                    <a:pt x="275" y="770"/>
                  </a:lnTo>
                  <a:lnTo>
                    <a:pt x="275" y="766"/>
                  </a:lnTo>
                  <a:lnTo>
                    <a:pt x="275" y="764"/>
                  </a:lnTo>
                  <a:lnTo>
                    <a:pt x="274" y="761"/>
                  </a:lnTo>
                  <a:lnTo>
                    <a:pt x="273" y="758"/>
                  </a:lnTo>
                  <a:lnTo>
                    <a:pt x="272" y="754"/>
                  </a:lnTo>
                  <a:lnTo>
                    <a:pt x="271" y="751"/>
                  </a:lnTo>
                  <a:lnTo>
                    <a:pt x="271" y="749"/>
                  </a:lnTo>
                  <a:lnTo>
                    <a:pt x="270" y="748"/>
                  </a:lnTo>
                  <a:lnTo>
                    <a:pt x="270" y="745"/>
                  </a:lnTo>
                  <a:lnTo>
                    <a:pt x="269" y="741"/>
                  </a:lnTo>
                  <a:lnTo>
                    <a:pt x="268" y="738"/>
                  </a:lnTo>
                  <a:lnTo>
                    <a:pt x="267" y="735"/>
                  </a:lnTo>
                  <a:lnTo>
                    <a:pt x="266" y="731"/>
                  </a:lnTo>
                  <a:lnTo>
                    <a:pt x="265" y="728"/>
                  </a:lnTo>
                  <a:lnTo>
                    <a:pt x="264" y="725"/>
                  </a:lnTo>
                  <a:lnTo>
                    <a:pt x="264" y="722"/>
                  </a:lnTo>
                  <a:lnTo>
                    <a:pt x="264" y="721"/>
                  </a:lnTo>
                  <a:lnTo>
                    <a:pt x="265" y="718"/>
                  </a:lnTo>
                  <a:lnTo>
                    <a:pt x="267" y="714"/>
                  </a:lnTo>
                  <a:lnTo>
                    <a:pt x="268" y="711"/>
                  </a:lnTo>
                  <a:lnTo>
                    <a:pt x="269" y="708"/>
                  </a:lnTo>
                  <a:lnTo>
                    <a:pt x="271" y="705"/>
                  </a:lnTo>
                  <a:lnTo>
                    <a:pt x="272" y="702"/>
                  </a:lnTo>
                  <a:lnTo>
                    <a:pt x="273" y="699"/>
                  </a:lnTo>
                  <a:lnTo>
                    <a:pt x="274" y="696"/>
                  </a:lnTo>
                  <a:lnTo>
                    <a:pt x="276" y="693"/>
                  </a:lnTo>
                  <a:lnTo>
                    <a:pt x="277" y="689"/>
                  </a:lnTo>
                  <a:lnTo>
                    <a:pt x="278" y="686"/>
                  </a:lnTo>
                  <a:lnTo>
                    <a:pt x="279" y="683"/>
                  </a:lnTo>
                  <a:lnTo>
                    <a:pt x="281" y="680"/>
                  </a:lnTo>
                  <a:lnTo>
                    <a:pt x="282" y="677"/>
                  </a:lnTo>
                  <a:lnTo>
                    <a:pt x="283" y="674"/>
                  </a:lnTo>
                  <a:lnTo>
                    <a:pt x="284" y="671"/>
                  </a:lnTo>
                  <a:lnTo>
                    <a:pt x="285" y="669"/>
                  </a:lnTo>
                  <a:lnTo>
                    <a:pt x="284" y="669"/>
                  </a:lnTo>
                  <a:lnTo>
                    <a:pt x="281" y="669"/>
                  </a:lnTo>
                  <a:lnTo>
                    <a:pt x="278" y="668"/>
                  </a:lnTo>
                  <a:lnTo>
                    <a:pt x="278" y="664"/>
                  </a:lnTo>
                  <a:lnTo>
                    <a:pt x="278" y="661"/>
                  </a:lnTo>
                  <a:lnTo>
                    <a:pt x="277" y="657"/>
                  </a:lnTo>
                  <a:lnTo>
                    <a:pt x="277" y="654"/>
                  </a:lnTo>
                  <a:lnTo>
                    <a:pt x="277" y="651"/>
                  </a:lnTo>
                  <a:lnTo>
                    <a:pt x="277" y="648"/>
                  </a:lnTo>
                  <a:lnTo>
                    <a:pt x="277" y="647"/>
                  </a:lnTo>
                  <a:lnTo>
                    <a:pt x="277" y="645"/>
                  </a:lnTo>
                  <a:lnTo>
                    <a:pt x="277" y="641"/>
                  </a:lnTo>
                  <a:lnTo>
                    <a:pt x="277" y="637"/>
                  </a:lnTo>
                  <a:lnTo>
                    <a:pt x="277" y="636"/>
                  </a:lnTo>
                  <a:lnTo>
                    <a:pt x="276" y="634"/>
                  </a:lnTo>
                  <a:lnTo>
                    <a:pt x="277" y="628"/>
                  </a:lnTo>
                  <a:lnTo>
                    <a:pt x="277" y="626"/>
                  </a:lnTo>
                  <a:lnTo>
                    <a:pt x="277" y="625"/>
                  </a:lnTo>
                  <a:lnTo>
                    <a:pt x="276" y="625"/>
                  </a:lnTo>
                  <a:lnTo>
                    <a:pt x="274" y="623"/>
                  </a:lnTo>
                  <a:lnTo>
                    <a:pt x="271" y="620"/>
                  </a:lnTo>
                  <a:lnTo>
                    <a:pt x="268" y="616"/>
                  </a:lnTo>
                  <a:lnTo>
                    <a:pt x="267" y="616"/>
                  </a:lnTo>
                  <a:lnTo>
                    <a:pt x="265" y="612"/>
                  </a:lnTo>
                  <a:lnTo>
                    <a:pt x="261" y="609"/>
                  </a:lnTo>
                  <a:lnTo>
                    <a:pt x="258" y="606"/>
                  </a:lnTo>
                  <a:lnTo>
                    <a:pt x="256" y="603"/>
                  </a:lnTo>
                  <a:lnTo>
                    <a:pt x="255" y="602"/>
                  </a:lnTo>
                  <a:lnTo>
                    <a:pt x="253" y="599"/>
                  </a:lnTo>
                  <a:lnTo>
                    <a:pt x="251" y="597"/>
                  </a:lnTo>
                  <a:lnTo>
                    <a:pt x="250" y="596"/>
                  </a:lnTo>
                  <a:lnTo>
                    <a:pt x="247" y="593"/>
                  </a:lnTo>
                  <a:lnTo>
                    <a:pt x="245" y="588"/>
                  </a:lnTo>
                  <a:lnTo>
                    <a:pt x="242" y="585"/>
                  </a:lnTo>
                  <a:lnTo>
                    <a:pt x="239" y="582"/>
                  </a:lnTo>
                  <a:lnTo>
                    <a:pt x="236" y="579"/>
                  </a:lnTo>
                  <a:lnTo>
                    <a:pt x="233" y="575"/>
                  </a:lnTo>
                  <a:lnTo>
                    <a:pt x="230" y="572"/>
                  </a:lnTo>
                  <a:lnTo>
                    <a:pt x="227" y="569"/>
                  </a:lnTo>
                  <a:lnTo>
                    <a:pt x="225" y="564"/>
                  </a:lnTo>
                  <a:lnTo>
                    <a:pt x="222" y="561"/>
                  </a:lnTo>
                  <a:lnTo>
                    <a:pt x="219" y="558"/>
                  </a:lnTo>
                  <a:lnTo>
                    <a:pt x="216" y="555"/>
                  </a:lnTo>
                  <a:lnTo>
                    <a:pt x="214" y="551"/>
                  </a:lnTo>
                  <a:lnTo>
                    <a:pt x="213" y="550"/>
                  </a:lnTo>
                  <a:lnTo>
                    <a:pt x="211" y="547"/>
                  </a:lnTo>
                  <a:lnTo>
                    <a:pt x="210" y="544"/>
                  </a:lnTo>
                  <a:lnTo>
                    <a:pt x="208" y="540"/>
                  </a:lnTo>
                  <a:lnTo>
                    <a:pt x="208" y="538"/>
                  </a:lnTo>
                  <a:lnTo>
                    <a:pt x="207" y="537"/>
                  </a:lnTo>
                  <a:lnTo>
                    <a:pt x="206" y="534"/>
                  </a:lnTo>
                  <a:lnTo>
                    <a:pt x="205" y="532"/>
                  </a:lnTo>
                  <a:lnTo>
                    <a:pt x="202" y="529"/>
                  </a:lnTo>
                  <a:lnTo>
                    <a:pt x="199" y="526"/>
                  </a:lnTo>
                  <a:lnTo>
                    <a:pt x="196" y="523"/>
                  </a:lnTo>
                  <a:lnTo>
                    <a:pt x="193" y="519"/>
                  </a:lnTo>
                  <a:lnTo>
                    <a:pt x="190" y="515"/>
                  </a:lnTo>
                  <a:lnTo>
                    <a:pt x="186" y="512"/>
                  </a:lnTo>
                  <a:lnTo>
                    <a:pt x="183" y="509"/>
                  </a:lnTo>
                  <a:lnTo>
                    <a:pt x="180" y="506"/>
                  </a:lnTo>
                  <a:lnTo>
                    <a:pt x="180" y="505"/>
                  </a:lnTo>
                  <a:lnTo>
                    <a:pt x="178" y="503"/>
                  </a:lnTo>
                  <a:lnTo>
                    <a:pt x="175" y="500"/>
                  </a:lnTo>
                  <a:lnTo>
                    <a:pt x="172" y="496"/>
                  </a:lnTo>
                  <a:lnTo>
                    <a:pt x="169" y="493"/>
                  </a:lnTo>
                  <a:lnTo>
                    <a:pt x="166" y="489"/>
                  </a:lnTo>
                  <a:lnTo>
                    <a:pt x="163" y="486"/>
                  </a:lnTo>
                  <a:lnTo>
                    <a:pt x="159" y="483"/>
                  </a:lnTo>
                  <a:lnTo>
                    <a:pt x="156" y="480"/>
                  </a:lnTo>
                  <a:lnTo>
                    <a:pt x="154" y="477"/>
                  </a:lnTo>
                  <a:lnTo>
                    <a:pt x="152" y="474"/>
                  </a:lnTo>
                  <a:lnTo>
                    <a:pt x="150" y="471"/>
                  </a:lnTo>
                  <a:lnTo>
                    <a:pt x="147" y="468"/>
                  </a:lnTo>
                  <a:lnTo>
                    <a:pt x="145" y="464"/>
                  </a:lnTo>
                  <a:lnTo>
                    <a:pt x="143" y="461"/>
                  </a:lnTo>
                  <a:lnTo>
                    <a:pt x="141" y="457"/>
                  </a:lnTo>
                  <a:lnTo>
                    <a:pt x="139" y="454"/>
                  </a:lnTo>
                  <a:lnTo>
                    <a:pt x="135" y="451"/>
                  </a:lnTo>
                  <a:lnTo>
                    <a:pt x="133" y="448"/>
                  </a:lnTo>
                  <a:lnTo>
                    <a:pt x="131" y="446"/>
                  </a:lnTo>
                  <a:lnTo>
                    <a:pt x="128" y="443"/>
                  </a:lnTo>
                  <a:lnTo>
                    <a:pt x="125" y="440"/>
                  </a:lnTo>
                  <a:lnTo>
                    <a:pt x="122" y="437"/>
                  </a:lnTo>
                  <a:lnTo>
                    <a:pt x="119" y="435"/>
                  </a:lnTo>
                  <a:lnTo>
                    <a:pt x="116" y="433"/>
                  </a:lnTo>
                  <a:lnTo>
                    <a:pt x="116" y="432"/>
                  </a:lnTo>
                  <a:lnTo>
                    <a:pt x="113" y="430"/>
                  </a:lnTo>
                  <a:lnTo>
                    <a:pt x="109" y="427"/>
                  </a:lnTo>
                  <a:lnTo>
                    <a:pt x="106" y="425"/>
                  </a:lnTo>
                  <a:lnTo>
                    <a:pt x="103" y="423"/>
                  </a:lnTo>
                  <a:lnTo>
                    <a:pt x="100" y="420"/>
                  </a:lnTo>
                  <a:lnTo>
                    <a:pt x="97" y="418"/>
                  </a:lnTo>
                  <a:lnTo>
                    <a:pt x="92" y="414"/>
                  </a:lnTo>
                  <a:lnTo>
                    <a:pt x="86" y="413"/>
                  </a:lnTo>
                  <a:lnTo>
                    <a:pt x="84" y="412"/>
                  </a:lnTo>
                  <a:lnTo>
                    <a:pt x="82" y="412"/>
                  </a:lnTo>
                  <a:lnTo>
                    <a:pt x="80" y="412"/>
                  </a:lnTo>
                  <a:lnTo>
                    <a:pt x="77" y="412"/>
                  </a:lnTo>
                  <a:lnTo>
                    <a:pt x="75" y="412"/>
                  </a:lnTo>
                  <a:lnTo>
                    <a:pt x="73" y="412"/>
                  </a:lnTo>
                  <a:lnTo>
                    <a:pt x="70" y="412"/>
                  </a:lnTo>
                  <a:lnTo>
                    <a:pt x="68" y="412"/>
                  </a:lnTo>
                  <a:lnTo>
                    <a:pt x="66" y="412"/>
                  </a:lnTo>
                  <a:lnTo>
                    <a:pt x="63" y="412"/>
                  </a:lnTo>
                  <a:lnTo>
                    <a:pt x="60" y="412"/>
                  </a:lnTo>
                  <a:lnTo>
                    <a:pt x="57" y="412"/>
                  </a:lnTo>
                  <a:lnTo>
                    <a:pt x="55" y="412"/>
                  </a:lnTo>
                  <a:lnTo>
                    <a:pt x="53" y="412"/>
                  </a:lnTo>
                  <a:lnTo>
                    <a:pt x="52" y="411"/>
                  </a:lnTo>
                  <a:lnTo>
                    <a:pt x="52" y="410"/>
                  </a:lnTo>
                  <a:lnTo>
                    <a:pt x="52" y="409"/>
                  </a:lnTo>
                  <a:lnTo>
                    <a:pt x="52" y="408"/>
                  </a:lnTo>
                  <a:lnTo>
                    <a:pt x="52" y="407"/>
                  </a:lnTo>
                  <a:lnTo>
                    <a:pt x="51" y="406"/>
                  </a:lnTo>
                  <a:lnTo>
                    <a:pt x="51" y="405"/>
                  </a:lnTo>
                  <a:lnTo>
                    <a:pt x="50" y="404"/>
                  </a:lnTo>
                  <a:lnTo>
                    <a:pt x="50" y="403"/>
                  </a:lnTo>
                  <a:lnTo>
                    <a:pt x="50" y="402"/>
                  </a:lnTo>
                  <a:lnTo>
                    <a:pt x="49" y="402"/>
                  </a:lnTo>
                  <a:lnTo>
                    <a:pt x="49" y="401"/>
                  </a:lnTo>
                  <a:lnTo>
                    <a:pt x="48" y="400"/>
                  </a:lnTo>
                  <a:lnTo>
                    <a:pt x="47" y="399"/>
                  </a:lnTo>
                  <a:lnTo>
                    <a:pt x="46" y="399"/>
                  </a:lnTo>
                  <a:lnTo>
                    <a:pt x="46" y="398"/>
                  </a:lnTo>
                  <a:lnTo>
                    <a:pt x="45" y="397"/>
                  </a:lnTo>
                  <a:lnTo>
                    <a:pt x="44" y="397"/>
                  </a:lnTo>
                  <a:lnTo>
                    <a:pt x="44" y="396"/>
                  </a:lnTo>
                  <a:lnTo>
                    <a:pt x="43" y="396"/>
                  </a:lnTo>
                  <a:lnTo>
                    <a:pt x="43" y="395"/>
                  </a:lnTo>
                  <a:lnTo>
                    <a:pt x="42" y="395"/>
                  </a:lnTo>
                  <a:lnTo>
                    <a:pt x="42" y="394"/>
                  </a:lnTo>
                  <a:lnTo>
                    <a:pt x="41" y="393"/>
                  </a:lnTo>
                  <a:lnTo>
                    <a:pt x="40" y="391"/>
                  </a:lnTo>
                  <a:lnTo>
                    <a:pt x="40" y="390"/>
                  </a:lnTo>
                  <a:lnTo>
                    <a:pt x="39" y="389"/>
                  </a:lnTo>
                  <a:lnTo>
                    <a:pt x="39" y="388"/>
                  </a:lnTo>
                  <a:lnTo>
                    <a:pt x="38" y="387"/>
                  </a:lnTo>
                  <a:lnTo>
                    <a:pt x="38" y="386"/>
                  </a:lnTo>
                  <a:lnTo>
                    <a:pt x="36" y="386"/>
                  </a:lnTo>
                  <a:lnTo>
                    <a:pt x="36" y="385"/>
                  </a:lnTo>
                  <a:lnTo>
                    <a:pt x="36" y="384"/>
                  </a:lnTo>
                  <a:lnTo>
                    <a:pt x="35" y="383"/>
                  </a:lnTo>
                  <a:lnTo>
                    <a:pt x="35" y="382"/>
                  </a:lnTo>
                  <a:lnTo>
                    <a:pt x="35" y="381"/>
                  </a:lnTo>
                  <a:lnTo>
                    <a:pt x="35" y="380"/>
                  </a:lnTo>
                  <a:lnTo>
                    <a:pt x="35" y="379"/>
                  </a:lnTo>
                  <a:lnTo>
                    <a:pt x="35" y="378"/>
                  </a:lnTo>
                  <a:lnTo>
                    <a:pt x="35" y="376"/>
                  </a:lnTo>
                  <a:lnTo>
                    <a:pt x="35" y="375"/>
                  </a:lnTo>
                  <a:lnTo>
                    <a:pt x="35" y="374"/>
                  </a:lnTo>
                  <a:lnTo>
                    <a:pt x="35" y="373"/>
                  </a:lnTo>
                  <a:lnTo>
                    <a:pt x="35" y="372"/>
                  </a:lnTo>
                  <a:lnTo>
                    <a:pt x="35" y="371"/>
                  </a:lnTo>
                  <a:lnTo>
                    <a:pt x="35" y="370"/>
                  </a:lnTo>
                  <a:lnTo>
                    <a:pt x="35" y="369"/>
                  </a:lnTo>
                  <a:lnTo>
                    <a:pt x="35" y="368"/>
                  </a:lnTo>
                  <a:lnTo>
                    <a:pt x="35" y="366"/>
                  </a:lnTo>
                  <a:lnTo>
                    <a:pt x="35" y="365"/>
                  </a:lnTo>
                  <a:lnTo>
                    <a:pt x="36" y="364"/>
                  </a:lnTo>
                  <a:lnTo>
                    <a:pt x="36" y="363"/>
                  </a:lnTo>
                  <a:lnTo>
                    <a:pt x="36" y="362"/>
                  </a:lnTo>
                  <a:lnTo>
                    <a:pt x="36" y="361"/>
                  </a:lnTo>
                  <a:lnTo>
                    <a:pt x="36" y="360"/>
                  </a:lnTo>
                  <a:lnTo>
                    <a:pt x="36" y="359"/>
                  </a:lnTo>
                  <a:lnTo>
                    <a:pt x="36" y="358"/>
                  </a:lnTo>
                  <a:lnTo>
                    <a:pt x="38" y="357"/>
                  </a:lnTo>
                  <a:lnTo>
                    <a:pt x="38" y="356"/>
                  </a:lnTo>
                  <a:lnTo>
                    <a:pt x="38" y="355"/>
                  </a:lnTo>
                  <a:lnTo>
                    <a:pt x="38" y="354"/>
                  </a:lnTo>
                  <a:lnTo>
                    <a:pt x="38" y="352"/>
                  </a:lnTo>
                  <a:lnTo>
                    <a:pt x="38" y="351"/>
                  </a:lnTo>
                  <a:lnTo>
                    <a:pt x="38" y="350"/>
                  </a:lnTo>
                  <a:lnTo>
                    <a:pt x="38" y="349"/>
                  </a:lnTo>
                  <a:lnTo>
                    <a:pt x="38" y="348"/>
                  </a:lnTo>
                  <a:lnTo>
                    <a:pt x="38" y="347"/>
                  </a:lnTo>
                  <a:lnTo>
                    <a:pt x="38" y="346"/>
                  </a:lnTo>
                  <a:lnTo>
                    <a:pt x="36" y="344"/>
                  </a:lnTo>
                  <a:lnTo>
                    <a:pt x="36" y="343"/>
                  </a:lnTo>
                  <a:lnTo>
                    <a:pt x="36" y="341"/>
                  </a:lnTo>
                  <a:lnTo>
                    <a:pt x="36" y="340"/>
                  </a:lnTo>
                  <a:lnTo>
                    <a:pt x="36" y="339"/>
                  </a:lnTo>
                  <a:lnTo>
                    <a:pt x="36" y="338"/>
                  </a:lnTo>
                  <a:lnTo>
                    <a:pt x="36" y="337"/>
                  </a:lnTo>
                  <a:lnTo>
                    <a:pt x="35" y="336"/>
                  </a:lnTo>
                  <a:lnTo>
                    <a:pt x="35" y="335"/>
                  </a:lnTo>
                  <a:lnTo>
                    <a:pt x="35" y="334"/>
                  </a:lnTo>
                  <a:lnTo>
                    <a:pt x="35" y="333"/>
                  </a:lnTo>
                  <a:lnTo>
                    <a:pt x="35" y="332"/>
                  </a:lnTo>
                  <a:lnTo>
                    <a:pt x="34" y="332"/>
                  </a:lnTo>
                  <a:lnTo>
                    <a:pt x="34" y="331"/>
                  </a:lnTo>
                  <a:lnTo>
                    <a:pt x="34" y="330"/>
                  </a:lnTo>
                  <a:lnTo>
                    <a:pt x="34" y="328"/>
                  </a:lnTo>
                  <a:lnTo>
                    <a:pt x="33" y="328"/>
                  </a:lnTo>
                  <a:lnTo>
                    <a:pt x="33" y="327"/>
                  </a:lnTo>
                  <a:lnTo>
                    <a:pt x="33" y="326"/>
                  </a:lnTo>
                  <a:lnTo>
                    <a:pt x="33" y="325"/>
                  </a:lnTo>
                  <a:lnTo>
                    <a:pt x="33" y="324"/>
                  </a:lnTo>
                  <a:lnTo>
                    <a:pt x="33" y="323"/>
                  </a:lnTo>
                  <a:lnTo>
                    <a:pt x="32" y="322"/>
                  </a:lnTo>
                  <a:lnTo>
                    <a:pt x="32" y="321"/>
                  </a:lnTo>
                  <a:lnTo>
                    <a:pt x="32" y="320"/>
                  </a:lnTo>
                  <a:lnTo>
                    <a:pt x="32" y="319"/>
                  </a:lnTo>
                  <a:lnTo>
                    <a:pt x="32" y="318"/>
                  </a:lnTo>
                  <a:lnTo>
                    <a:pt x="32" y="316"/>
                  </a:lnTo>
                  <a:lnTo>
                    <a:pt x="31" y="315"/>
                  </a:lnTo>
                  <a:lnTo>
                    <a:pt x="31" y="313"/>
                  </a:lnTo>
                  <a:lnTo>
                    <a:pt x="31" y="312"/>
                  </a:lnTo>
                  <a:lnTo>
                    <a:pt x="31" y="311"/>
                  </a:lnTo>
                  <a:lnTo>
                    <a:pt x="31" y="310"/>
                  </a:lnTo>
                  <a:lnTo>
                    <a:pt x="31" y="309"/>
                  </a:lnTo>
                  <a:lnTo>
                    <a:pt x="31" y="308"/>
                  </a:lnTo>
                  <a:lnTo>
                    <a:pt x="31" y="307"/>
                  </a:lnTo>
                  <a:lnTo>
                    <a:pt x="31" y="306"/>
                  </a:lnTo>
                  <a:lnTo>
                    <a:pt x="31" y="305"/>
                  </a:lnTo>
                  <a:lnTo>
                    <a:pt x="31" y="304"/>
                  </a:lnTo>
                  <a:lnTo>
                    <a:pt x="31" y="302"/>
                  </a:lnTo>
                  <a:lnTo>
                    <a:pt x="31" y="301"/>
                  </a:lnTo>
                  <a:lnTo>
                    <a:pt x="31" y="300"/>
                  </a:lnTo>
                  <a:lnTo>
                    <a:pt x="31" y="299"/>
                  </a:lnTo>
                  <a:lnTo>
                    <a:pt x="30" y="298"/>
                  </a:lnTo>
                  <a:lnTo>
                    <a:pt x="30" y="297"/>
                  </a:lnTo>
                  <a:lnTo>
                    <a:pt x="30" y="296"/>
                  </a:lnTo>
                  <a:lnTo>
                    <a:pt x="30" y="295"/>
                  </a:lnTo>
                  <a:lnTo>
                    <a:pt x="30" y="293"/>
                  </a:lnTo>
                  <a:lnTo>
                    <a:pt x="30" y="291"/>
                  </a:lnTo>
                  <a:lnTo>
                    <a:pt x="30" y="290"/>
                  </a:lnTo>
                  <a:lnTo>
                    <a:pt x="30" y="289"/>
                  </a:lnTo>
                  <a:lnTo>
                    <a:pt x="30" y="288"/>
                  </a:lnTo>
                  <a:lnTo>
                    <a:pt x="30" y="287"/>
                  </a:lnTo>
                  <a:lnTo>
                    <a:pt x="30" y="286"/>
                  </a:lnTo>
                  <a:lnTo>
                    <a:pt x="30" y="284"/>
                  </a:lnTo>
                  <a:lnTo>
                    <a:pt x="30" y="283"/>
                  </a:lnTo>
                  <a:lnTo>
                    <a:pt x="30" y="282"/>
                  </a:lnTo>
                  <a:lnTo>
                    <a:pt x="30" y="281"/>
                  </a:lnTo>
                  <a:lnTo>
                    <a:pt x="29" y="280"/>
                  </a:lnTo>
                  <a:lnTo>
                    <a:pt x="29" y="279"/>
                  </a:lnTo>
                  <a:lnTo>
                    <a:pt x="29" y="278"/>
                  </a:lnTo>
                  <a:lnTo>
                    <a:pt x="29" y="277"/>
                  </a:lnTo>
                  <a:lnTo>
                    <a:pt x="29" y="276"/>
                  </a:lnTo>
                  <a:lnTo>
                    <a:pt x="29" y="275"/>
                  </a:lnTo>
                  <a:lnTo>
                    <a:pt x="28" y="274"/>
                  </a:lnTo>
                  <a:lnTo>
                    <a:pt x="28" y="272"/>
                  </a:lnTo>
                  <a:lnTo>
                    <a:pt x="28" y="271"/>
                  </a:lnTo>
                  <a:lnTo>
                    <a:pt x="28" y="270"/>
                  </a:lnTo>
                  <a:lnTo>
                    <a:pt x="28" y="269"/>
                  </a:lnTo>
                  <a:lnTo>
                    <a:pt x="28" y="267"/>
                  </a:lnTo>
                  <a:lnTo>
                    <a:pt x="28" y="266"/>
                  </a:lnTo>
                  <a:lnTo>
                    <a:pt x="27" y="265"/>
                  </a:lnTo>
                  <a:lnTo>
                    <a:pt x="27" y="264"/>
                  </a:lnTo>
                  <a:lnTo>
                    <a:pt x="27" y="263"/>
                  </a:lnTo>
                  <a:lnTo>
                    <a:pt x="27" y="262"/>
                  </a:lnTo>
                  <a:lnTo>
                    <a:pt x="26" y="261"/>
                  </a:lnTo>
                  <a:lnTo>
                    <a:pt x="26" y="260"/>
                  </a:lnTo>
                  <a:lnTo>
                    <a:pt x="26" y="259"/>
                  </a:lnTo>
                  <a:lnTo>
                    <a:pt x="26" y="258"/>
                  </a:lnTo>
                  <a:lnTo>
                    <a:pt x="25" y="257"/>
                  </a:lnTo>
                  <a:lnTo>
                    <a:pt x="25" y="256"/>
                  </a:lnTo>
                  <a:lnTo>
                    <a:pt x="24" y="255"/>
                  </a:lnTo>
                  <a:lnTo>
                    <a:pt x="24" y="254"/>
                  </a:lnTo>
                  <a:lnTo>
                    <a:pt x="24" y="253"/>
                  </a:lnTo>
                  <a:lnTo>
                    <a:pt x="23" y="252"/>
                  </a:lnTo>
                  <a:lnTo>
                    <a:pt x="22" y="251"/>
                  </a:lnTo>
                  <a:lnTo>
                    <a:pt x="22" y="250"/>
                  </a:lnTo>
                  <a:lnTo>
                    <a:pt x="21" y="249"/>
                  </a:lnTo>
                  <a:lnTo>
                    <a:pt x="20" y="248"/>
                  </a:lnTo>
                  <a:lnTo>
                    <a:pt x="20" y="247"/>
                  </a:lnTo>
                  <a:lnTo>
                    <a:pt x="20" y="246"/>
                  </a:lnTo>
                  <a:lnTo>
                    <a:pt x="19" y="246"/>
                  </a:lnTo>
                  <a:lnTo>
                    <a:pt x="19" y="245"/>
                  </a:lnTo>
                  <a:lnTo>
                    <a:pt x="19" y="244"/>
                  </a:lnTo>
                  <a:lnTo>
                    <a:pt x="18" y="242"/>
                  </a:lnTo>
                  <a:lnTo>
                    <a:pt x="18" y="241"/>
                  </a:lnTo>
                  <a:lnTo>
                    <a:pt x="18" y="240"/>
                  </a:lnTo>
                  <a:lnTo>
                    <a:pt x="17" y="239"/>
                  </a:lnTo>
                  <a:lnTo>
                    <a:pt x="17" y="238"/>
                  </a:lnTo>
                  <a:lnTo>
                    <a:pt x="17" y="237"/>
                  </a:lnTo>
                  <a:lnTo>
                    <a:pt x="16" y="236"/>
                  </a:lnTo>
                  <a:lnTo>
                    <a:pt x="16" y="235"/>
                  </a:lnTo>
                  <a:lnTo>
                    <a:pt x="16" y="234"/>
                  </a:lnTo>
                  <a:lnTo>
                    <a:pt x="15" y="233"/>
                  </a:lnTo>
                  <a:lnTo>
                    <a:pt x="15" y="232"/>
                  </a:lnTo>
                  <a:lnTo>
                    <a:pt x="14" y="231"/>
                  </a:lnTo>
                  <a:lnTo>
                    <a:pt x="14" y="230"/>
                  </a:lnTo>
                  <a:lnTo>
                    <a:pt x="14" y="229"/>
                  </a:lnTo>
                  <a:lnTo>
                    <a:pt x="14" y="228"/>
                  </a:lnTo>
                  <a:lnTo>
                    <a:pt x="14" y="227"/>
                  </a:lnTo>
                  <a:lnTo>
                    <a:pt x="13" y="226"/>
                  </a:lnTo>
                  <a:lnTo>
                    <a:pt x="13" y="225"/>
                  </a:lnTo>
                  <a:lnTo>
                    <a:pt x="13" y="224"/>
                  </a:lnTo>
                  <a:lnTo>
                    <a:pt x="13" y="223"/>
                  </a:lnTo>
                  <a:lnTo>
                    <a:pt x="13" y="222"/>
                  </a:lnTo>
                  <a:lnTo>
                    <a:pt x="11" y="221"/>
                  </a:lnTo>
                  <a:lnTo>
                    <a:pt x="11" y="220"/>
                  </a:lnTo>
                  <a:lnTo>
                    <a:pt x="11" y="219"/>
                  </a:lnTo>
                  <a:lnTo>
                    <a:pt x="11" y="217"/>
                  </a:lnTo>
                  <a:lnTo>
                    <a:pt x="10" y="216"/>
                  </a:lnTo>
                  <a:lnTo>
                    <a:pt x="10" y="215"/>
                  </a:lnTo>
                  <a:lnTo>
                    <a:pt x="10" y="214"/>
                  </a:lnTo>
                  <a:lnTo>
                    <a:pt x="10" y="213"/>
                  </a:lnTo>
                  <a:lnTo>
                    <a:pt x="10" y="212"/>
                  </a:lnTo>
                  <a:lnTo>
                    <a:pt x="9" y="211"/>
                  </a:lnTo>
                  <a:lnTo>
                    <a:pt x="9" y="210"/>
                  </a:lnTo>
                  <a:lnTo>
                    <a:pt x="9" y="209"/>
                  </a:lnTo>
                  <a:lnTo>
                    <a:pt x="9" y="208"/>
                  </a:lnTo>
                  <a:lnTo>
                    <a:pt x="8" y="208"/>
                  </a:lnTo>
                  <a:lnTo>
                    <a:pt x="8" y="207"/>
                  </a:lnTo>
                  <a:lnTo>
                    <a:pt x="8" y="206"/>
                  </a:lnTo>
                  <a:lnTo>
                    <a:pt x="8" y="205"/>
                  </a:lnTo>
                  <a:lnTo>
                    <a:pt x="7" y="204"/>
                  </a:lnTo>
                  <a:lnTo>
                    <a:pt x="7" y="203"/>
                  </a:lnTo>
                  <a:lnTo>
                    <a:pt x="7" y="202"/>
                  </a:lnTo>
                  <a:lnTo>
                    <a:pt x="7" y="201"/>
                  </a:lnTo>
                  <a:lnTo>
                    <a:pt x="7" y="199"/>
                  </a:lnTo>
                  <a:lnTo>
                    <a:pt x="7" y="197"/>
                  </a:lnTo>
                  <a:lnTo>
                    <a:pt x="7" y="196"/>
                  </a:lnTo>
                  <a:lnTo>
                    <a:pt x="6" y="195"/>
                  </a:lnTo>
                  <a:lnTo>
                    <a:pt x="6" y="194"/>
                  </a:lnTo>
                  <a:lnTo>
                    <a:pt x="6" y="192"/>
                  </a:lnTo>
                  <a:lnTo>
                    <a:pt x="6" y="191"/>
                  </a:lnTo>
                  <a:lnTo>
                    <a:pt x="5" y="191"/>
                  </a:lnTo>
                  <a:lnTo>
                    <a:pt x="5" y="190"/>
                  </a:lnTo>
                  <a:lnTo>
                    <a:pt x="4" y="189"/>
                  </a:lnTo>
                  <a:lnTo>
                    <a:pt x="4" y="188"/>
                  </a:lnTo>
                  <a:lnTo>
                    <a:pt x="3" y="188"/>
                  </a:lnTo>
                  <a:lnTo>
                    <a:pt x="3" y="187"/>
                  </a:lnTo>
                  <a:lnTo>
                    <a:pt x="3" y="186"/>
                  </a:lnTo>
                  <a:lnTo>
                    <a:pt x="2" y="185"/>
                  </a:lnTo>
                  <a:lnTo>
                    <a:pt x="1" y="184"/>
                  </a:lnTo>
                  <a:lnTo>
                    <a:pt x="1" y="182"/>
                  </a:lnTo>
                  <a:lnTo>
                    <a:pt x="0" y="181"/>
                  </a:lnTo>
                  <a:lnTo>
                    <a:pt x="0" y="179"/>
                  </a:lnTo>
                  <a:lnTo>
                    <a:pt x="0" y="177"/>
                  </a:lnTo>
                  <a:lnTo>
                    <a:pt x="0" y="175"/>
                  </a:lnTo>
                  <a:lnTo>
                    <a:pt x="0" y="174"/>
                  </a:lnTo>
                  <a:lnTo>
                    <a:pt x="0" y="173"/>
                  </a:lnTo>
                  <a:lnTo>
                    <a:pt x="0" y="172"/>
                  </a:lnTo>
                  <a:lnTo>
                    <a:pt x="0" y="171"/>
                  </a:lnTo>
                  <a:lnTo>
                    <a:pt x="0" y="170"/>
                  </a:lnTo>
                  <a:lnTo>
                    <a:pt x="0" y="169"/>
                  </a:lnTo>
                  <a:lnTo>
                    <a:pt x="1" y="167"/>
                  </a:lnTo>
                  <a:lnTo>
                    <a:pt x="1" y="166"/>
                  </a:lnTo>
                  <a:lnTo>
                    <a:pt x="1" y="165"/>
                  </a:lnTo>
                  <a:lnTo>
                    <a:pt x="1" y="164"/>
                  </a:lnTo>
                  <a:lnTo>
                    <a:pt x="2" y="163"/>
                  </a:lnTo>
                  <a:lnTo>
                    <a:pt x="2" y="162"/>
                  </a:lnTo>
                  <a:lnTo>
                    <a:pt x="2" y="161"/>
                  </a:lnTo>
                  <a:lnTo>
                    <a:pt x="3" y="160"/>
                  </a:lnTo>
                  <a:lnTo>
                    <a:pt x="4" y="159"/>
                  </a:lnTo>
                  <a:lnTo>
                    <a:pt x="4" y="158"/>
                  </a:lnTo>
                  <a:lnTo>
                    <a:pt x="4" y="157"/>
                  </a:lnTo>
                  <a:lnTo>
                    <a:pt x="5" y="157"/>
                  </a:lnTo>
                  <a:lnTo>
                    <a:pt x="5" y="156"/>
                  </a:lnTo>
                  <a:lnTo>
                    <a:pt x="6" y="155"/>
                  </a:lnTo>
                  <a:lnTo>
                    <a:pt x="6" y="154"/>
                  </a:lnTo>
                  <a:lnTo>
                    <a:pt x="7" y="153"/>
                  </a:lnTo>
                  <a:lnTo>
                    <a:pt x="7" y="152"/>
                  </a:lnTo>
                  <a:lnTo>
                    <a:pt x="8" y="151"/>
                  </a:lnTo>
                  <a:lnTo>
                    <a:pt x="9" y="150"/>
                  </a:lnTo>
                  <a:lnTo>
                    <a:pt x="9" y="149"/>
                  </a:lnTo>
                  <a:lnTo>
                    <a:pt x="10" y="148"/>
                  </a:lnTo>
                  <a:lnTo>
                    <a:pt x="10" y="147"/>
                  </a:lnTo>
                  <a:lnTo>
                    <a:pt x="11" y="147"/>
                  </a:lnTo>
                  <a:lnTo>
                    <a:pt x="11" y="146"/>
                  </a:lnTo>
                  <a:lnTo>
                    <a:pt x="13" y="145"/>
                  </a:lnTo>
                  <a:lnTo>
                    <a:pt x="13" y="144"/>
                  </a:lnTo>
                  <a:lnTo>
                    <a:pt x="14" y="144"/>
                  </a:lnTo>
                  <a:lnTo>
                    <a:pt x="14" y="142"/>
                  </a:lnTo>
                  <a:lnTo>
                    <a:pt x="15" y="141"/>
                  </a:lnTo>
                  <a:lnTo>
                    <a:pt x="15" y="140"/>
                  </a:lnTo>
                  <a:lnTo>
                    <a:pt x="16" y="139"/>
                  </a:lnTo>
                  <a:lnTo>
                    <a:pt x="16" y="138"/>
                  </a:lnTo>
                  <a:lnTo>
                    <a:pt x="16" y="137"/>
                  </a:lnTo>
                  <a:lnTo>
                    <a:pt x="17" y="137"/>
                  </a:lnTo>
                  <a:lnTo>
                    <a:pt x="17" y="136"/>
                  </a:lnTo>
                  <a:lnTo>
                    <a:pt x="18" y="135"/>
                  </a:lnTo>
                  <a:lnTo>
                    <a:pt x="19" y="134"/>
                  </a:lnTo>
                  <a:lnTo>
                    <a:pt x="19" y="133"/>
                  </a:lnTo>
                  <a:lnTo>
                    <a:pt x="20" y="132"/>
                  </a:lnTo>
                  <a:lnTo>
                    <a:pt x="21" y="131"/>
                  </a:lnTo>
                  <a:lnTo>
                    <a:pt x="22" y="130"/>
                  </a:lnTo>
                  <a:lnTo>
                    <a:pt x="22" y="129"/>
                  </a:lnTo>
                  <a:lnTo>
                    <a:pt x="23" y="129"/>
                  </a:lnTo>
                  <a:lnTo>
                    <a:pt x="23" y="128"/>
                  </a:lnTo>
                  <a:lnTo>
                    <a:pt x="24" y="127"/>
                  </a:lnTo>
                  <a:lnTo>
                    <a:pt x="25" y="126"/>
                  </a:lnTo>
                  <a:lnTo>
                    <a:pt x="25" y="125"/>
                  </a:lnTo>
                  <a:lnTo>
                    <a:pt x="26" y="125"/>
                  </a:lnTo>
                  <a:lnTo>
                    <a:pt x="26" y="124"/>
                  </a:lnTo>
                  <a:lnTo>
                    <a:pt x="27" y="123"/>
                  </a:lnTo>
                  <a:lnTo>
                    <a:pt x="27" y="122"/>
                  </a:lnTo>
                  <a:lnTo>
                    <a:pt x="28" y="121"/>
                  </a:lnTo>
                  <a:lnTo>
                    <a:pt x="28" y="120"/>
                  </a:lnTo>
                  <a:lnTo>
                    <a:pt x="29" y="120"/>
                  </a:lnTo>
                  <a:lnTo>
                    <a:pt x="29" y="119"/>
                  </a:lnTo>
                  <a:lnTo>
                    <a:pt x="30" y="117"/>
                  </a:lnTo>
                  <a:lnTo>
                    <a:pt x="31" y="116"/>
                  </a:lnTo>
                  <a:lnTo>
                    <a:pt x="31" y="115"/>
                  </a:lnTo>
                  <a:lnTo>
                    <a:pt x="32" y="115"/>
                  </a:lnTo>
                  <a:lnTo>
                    <a:pt x="32" y="114"/>
                  </a:lnTo>
                  <a:lnTo>
                    <a:pt x="33" y="113"/>
                  </a:lnTo>
                  <a:lnTo>
                    <a:pt x="34" y="112"/>
                  </a:lnTo>
                  <a:lnTo>
                    <a:pt x="34" y="111"/>
                  </a:lnTo>
                  <a:lnTo>
                    <a:pt x="35" y="111"/>
                  </a:lnTo>
                  <a:lnTo>
                    <a:pt x="35" y="110"/>
                  </a:lnTo>
                  <a:lnTo>
                    <a:pt x="35" y="109"/>
                  </a:lnTo>
                  <a:lnTo>
                    <a:pt x="36" y="108"/>
                  </a:lnTo>
                  <a:lnTo>
                    <a:pt x="38" y="107"/>
                  </a:lnTo>
                  <a:lnTo>
                    <a:pt x="38" y="106"/>
                  </a:lnTo>
                  <a:lnTo>
                    <a:pt x="39" y="105"/>
                  </a:lnTo>
                  <a:lnTo>
                    <a:pt x="39" y="104"/>
                  </a:lnTo>
                  <a:lnTo>
                    <a:pt x="40" y="103"/>
                  </a:lnTo>
                  <a:lnTo>
                    <a:pt x="40" y="102"/>
                  </a:lnTo>
                  <a:lnTo>
                    <a:pt x="41" y="102"/>
                  </a:lnTo>
                  <a:lnTo>
                    <a:pt x="41" y="101"/>
                  </a:lnTo>
                  <a:lnTo>
                    <a:pt x="42" y="100"/>
                  </a:lnTo>
                  <a:lnTo>
                    <a:pt x="42" y="99"/>
                  </a:lnTo>
                  <a:lnTo>
                    <a:pt x="43" y="99"/>
                  </a:lnTo>
                  <a:lnTo>
                    <a:pt x="43" y="98"/>
                  </a:lnTo>
                  <a:lnTo>
                    <a:pt x="44" y="97"/>
                  </a:lnTo>
                  <a:lnTo>
                    <a:pt x="44" y="96"/>
                  </a:lnTo>
                  <a:lnTo>
                    <a:pt x="45" y="95"/>
                  </a:lnTo>
                  <a:lnTo>
                    <a:pt x="45" y="94"/>
                  </a:lnTo>
                  <a:lnTo>
                    <a:pt x="45" y="92"/>
                  </a:lnTo>
                  <a:lnTo>
                    <a:pt x="46" y="91"/>
                  </a:lnTo>
                  <a:lnTo>
                    <a:pt x="46" y="90"/>
                  </a:lnTo>
                  <a:lnTo>
                    <a:pt x="46" y="89"/>
                  </a:lnTo>
                  <a:lnTo>
                    <a:pt x="47" y="88"/>
                  </a:lnTo>
                  <a:lnTo>
                    <a:pt x="47" y="87"/>
                  </a:lnTo>
                  <a:lnTo>
                    <a:pt x="47" y="86"/>
                  </a:lnTo>
                  <a:lnTo>
                    <a:pt x="47" y="85"/>
                  </a:lnTo>
                  <a:lnTo>
                    <a:pt x="48" y="84"/>
                  </a:lnTo>
                  <a:lnTo>
                    <a:pt x="48" y="83"/>
                  </a:lnTo>
                  <a:lnTo>
                    <a:pt x="48" y="82"/>
                  </a:lnTo>
                  <a:lnTo>
                    <a:pt x="48" y="81"/>
                  </a:lnTo>
                  <a:lnTo>
                    <a:pt x="49" y="80"/>
                  </a:lnTo>
                  <a:lnTo>
                    <a:pt x="49" y="79"/>
                  </a:lnTo>
                  <a:lnTo>
                    <a:pt x="49" y="78"/>
                  </a:lnTo>
                  <a:lnTo>
                    <a:pt x="49" y="77"/>
                  </a:lnTo>
                  <a:lnTo>
                    <a:pt x="49" y="76"/>
                  </a:lnTo>
                  <a:lnTo>
                    <a:pt x="49" y="75"/>
                  </a:lnTo>
                  <a:lnTo>
                    <a:pt x="49" y="74"/>
                  </a:lnTo>
                  <a:lnTo>
                    <a:pt x="49" y="73"/>
                  </a:lnTo>
                  <a:lnTo>
                    <a:pt x="48" y="71"/>
                  </a:lnTo>
                  <a:lnTo>
                    <a:pt x="48" y="70"/>
                  </a:lnTo>
                  <a:lnTo>
                    <a:pt x="48" y="69"/>
                  </a:lnTo>
                  <a:lnTo>
                    <a:pt x="48" y="67"/>
                  </a:lnTo>
                  <a:lnTo>
                    <a:pt x="48" y="66"/>
                  </a:lnTo>
                  <a:lnTo>
                    <a:pt x="48" y="65"/>
                  </a:lnTo>
                  <a:lnTo>
                    <a:pt x="47" y="64"/>
                  </a:lnTo>
                  <a:lnTo>
                    <a:pt x="47" y="63"/>
                  </a:lnTo>
                  <a:lnTo>
                    <a:pt x="47" y="62"/>
                  </a:lnTo>
                  <a:lnTo>
                    <a:pt x="47" y="61"/>
                  </a:lnTo>
                  <a:lnTo>
                    <a:pt x="47" y="60"/>
                  </a:lnTo>
                  <a:lnTo>
                    <a:pt x="47" y="58"/>
                  </a:lnTo>
                  <a:lnTo>
                    <a:pt x="108" y="58"/>
                  </a:lnTo>
                  <a:lnTo>
                    <a:pt x="110" y="58"/>
                  </a:lnTo>
                  <a:lnTo>
                    <a:pt x="118" y="58"/>
                  </a:lnTo>
                  <a:lnTo>
                    <a:pt x="121" y="58"/>
                  </a:lnTo>
                  <a:lnTo>
                    <a:pt x="123" y="58"/>
                  </a:lnTo>
                  <a:lnTo>
                    <a:pt x="125" y="58"/>
                  </a:lnTo>
                  <a:lnTo>
                    <a:pt x="128" y="58"/>
                  </a:lnTo>
                  <a:lnTo>
                    <a:pt x="130" y="58"/>
                  </a:lnTo>
                  <a:lnTo>
                    <a:pt x="132" y="59"/>
                  </a:lnTo>
                  <a:lnTo>
                    <a:pt x="135" y="59"/>
                  </a:lnTo>
                  <a:lnTo>
                    <a:pt x="138" y="59"/>
                  </a:lnTo>
                  <a:lnTo>
                    <a:pt x="140" y="59"/>
                  </a:lnTo>
                  <a:lnTo>
                    <a:pt x="143" y="59"/>
                  </a:lnTo>
                  <a:lnTo>
                    <a:pt x="145" y="59"/>
                  </a:lnTo>
                  <a:lnTo>
                    <a:pt x="148" y="59"/>
                  </a:lnTo>
                  <a:lnTo>
                    <a:pt x="150" y="59"/>
                  </a:lnTo>
                  <a:lnTo>
                    <a:pt x="152" y="59"/>
                  </a:lnTo>
                  <a:lnTo>
                    <a:pt x="155" y="59"/>
                  </a:lnTo>
                  <a:lnTo>
                    <a:pt x="157" y="59"/>
                  </a:lnTo>
                  <a:lnTo>
                    <a:pt x="159" y="59"/>
                  </a:lnTo>
                  <a:lnTo>
                    <a:pt x="163" y="59"/>
                  </a:lnTo>
                  <a:lnTo>
                    <a:pt x="165" y="59"/>
                  </a:lnTo>
                  <a:lnTo>
                    <a:pt x="167" y="59"/>
                  </a:lnTo>
                  <a:lnTo>
                    <a:pt x="170" y="59"/>
                  </a:lnTo>
                  <a:lnTo>
                    <a:pt x="172" y="59"/>
                  </a:lnTo>
                  <a:lnTo>
                    <a:pt x="175" y="59"/>
                  </a:lnTo>
                  <a:lnTo>
                    <a:pt x="177" y="59"/>
                  </a:lnTo>
                  <a:lnTo>
                    <a:pt x="179" y="59"/>
                  </a:lnTo>
                  <a:lnTo>
                    <a:pt x="182" y="59"/>
                  </a:lnTo>
                  <a:lnTo>
                    <a:pt x="184" y="59"/>
                  </a:lnTo>
                  <a:lnTo>
                    <a:pt x="186" y="59"/>
                  </a:lnTo>
                  <a:lnTo>
                    <a:pt x="190" y="59"/>
                  </a:lnTo>
                  <a:lnTo>
                    <a:pt x="192" y="59"/>
                  </a:lnTo>
                  <a:lnTo>
                    <a:pt x="195" y="61"/>
                  </a:lnTo>
                  <a:lnTo>
                    <a:pt x="197" y="62"/>
                  </a:lnTo>
                  <a:lnTo>
                    <a:pt x="198" y="62"/>
                  </a:lnTo>
                  <a:lnTo>
                    <a:pt x="199" y="62"/>
                  </a:lnTo>
                  <a:lnTo>
                    <a:pt x="200" y="62"/>
                  </a:lnTo>
                  <a:lnTo>
                    <a:pt x="201" y="62"/>
                  </a:lnTo>
                  <a:lnTo>
                    <a:pt x="202" y="62"/>
                  </a:lnTo>
                  <a:lnTo>
                    <a:pt x="203" y="62"/>
                  </a:lnTo>
                  <a:lnTo>
                    <a:pt x="203" y="63"/>
                  </a:lnTo>
                  <a:lnTo>
                    <a:pt x="204" y="63"/>
                  </a:lnTo>
                  <a:lnTo>
                    <a:pt x="205" y="62"/>
                  </a:lnTo>
                  <a:lnTo>
                    <a:pt x="205" y="61"/>
                  </a:lnTo>
                  <a:lnTo>
                    <a:pt x="205" y="60"/>
                  </a:lnTo>
                  <a:lnTo>
                    <a:pt x="206" y="59"/>
                  </a:lnTo>
                  <a:lnTo>
                    <a:pt x="207" y="59"/>
                  </a:lnTo>
                  <a:lnTo>
                    <a:pt x="207" y="60"/>
                  </a:lnTo>
                  <a:lnTo>
                    <a:pt x="208" y="60"/>
                  </a:lnTo>
                  <a:lnTo>
                    <a:pt x="209" y="61"/>
                  </a:lnTo>
                  <a:lnTo>
                    <a:pt x="209" y="62"/>
                  </a:lnTo>
                  <a:lnTo>
                    <a:pt x="209" y="63"/>
                  </a:lnTo>
                  <a:lnTo>
                    <a:pt x="209" y="64"/>
                  </a:lnTo>
                  <a:lnTo>
                    <a:pt x="210" y="64"/>
                  </a:lnTo>
                  <a:lnTo>
                    <a:pt x="210" y="65"/>
                  </a:lnTo>
                  <a:lnTo>
                    <a:pt x="211" y="65"/>
                  </a:lnTo>
                  <a:lnTo>
                    <a:pt x="214" y="65"/>
                  </a:lnTo>
                  <a:lnTo>
                    <a:pt x="214" y="64"/>
                  </a:lnTo>
                  <a:lnTo>
                    <a:pt x="214" y="63"/>
                  </a:lnTo>
                  <a:lnTo>
                    <a:pt x="215" y="62"/>
                  </a:lnTo>
                  <a:lnTo>
                    <a:pt x="216" y="62"/>
                  </a:lnTo>
                  <a:lnTo>
                    <a:pt x="217" y="63"/>
                  </a:lnTo>
                  <a:lnTo>
                    <a:pt x="218" y="63"/>
                  </a:lnTo>
                  <a:lnTo>
                    <a:pt x="218" y="64"/>
                  </a:lnTo>
                  <a:lnTo>
                    <a:pt x="219" y="64"/>
                  </a:lnTo>
                  <a:lnTo>
                    <a:pt x="220" y="64"/>
                  </a:lnTo>
                  <a:lnTo>
                    <a:pt x="221" y="64"/>
                  </a:lnTo>
                  <a:lnTo>
                    <a:pt x="222" y="64"/>
                  </a:lnTo>
                  <a:lnTo>
                    <a:pt x="223" y="64"/>
                  </a:lnTo>
                  <a:lnTo>
                    <a:pt x="223" y="63"/>
                  </a:lnTo>
                  <a:lnTo>
                    <a:pt x="224" y="62"/>
                  </a:lnTo>
                  <a:lnTo>
                    <a:pt x="225" y="62"/>
                  </a:lnTo>
                  <a:lnTo>
                    <a:pt x="226" y="63"/>
                  </a:lnTo>
                  <a:lnTo>
                    <a:pt x="227" y="63"/>
                  </a:lnTo>
                  <a:lnTo>
                    <a:pt x="228" y="62"/>
                  </a:lnTo>
                  <a:lnTo>
                    <a:pt x="229" y="62"/>
                  </a:lnTo>
                  <a:lnTo>
                    <a:pt x="230" y="62"/>
                  </a:lnTo>
                  <a:lnTo>
                    <a:pt x="231" y="61"/>
                  </a:lnTo>
                  <a:lnTo>
                    <a:pt x="232" y="61"/>
                  </a:lnTo>
                  <a:lnTo>
                    <a:pt x="233" y="61"/>
                  </a:lnTo>
                  <a:lnTo>
                    <a:pt x="234" y="61"/>
                  </a:lnTo>
                  <a:lnTo>
                    <a:pt x="235" y="61"/>
                  </a:lnTo>
                  <a:lnTo>
                    <a:pt x="236" y="60"/>
                  </a:lnTo>
                  <a:lnTo>
                    <a:pt x="236" y="59"/>
                  </a:lnTo>
                  <a:lnTo>
                    <a:pt x="238" y="58"/>
                  </a:lnTo>
                  <a:lnTo>
                    <a:pt x="238" y="57"/>
                  </a:lnTo>
                  <a:lnTo>
                    <a:pt x="239" y="57"/>
                  </a:lnTo>
                  <a:lnTo>
                    <a:pt x="239" y="56"/>
                  </a:lnTo>
                  <a:lnTo>
                    <a:pt x="240" y="56"/>
                  </a:lnTo>
                  <a:lnTo>
                    <a:pt x="240" y="55"/>
                  </a:lnTo>
                  <a:lnTo>
                    <a:pt x="241" y="54"/>
                  </a:lnTo>
                  <a:lnTo>
                    <a:pt x="241" y="53"/>
                  </a:lnTo>
                  <a:lnTo>
                    <a:pt x="242" y="53"/>
                  </a:lnTo>
                  <a:lnTo>
                    <a:pt x="242" y="52"/>
                  </a:lnTo>
                  <a:lnTo>
                    <a:pt x="242" y="51"/>
                  </a:lnTo>
                  <a:lnTo>
                    <a:pt x="243" y="50"/>
                  </a:lnTo>
                  <a:lnTo>
                    <a:pt x="244" y="50"/>
                  </a:lnTo>
                  <a:lnTo>
                    <a:pt x="245" y="49"/>
                  </a:lnTo>
                  <a:lnTo>
                    <a:pt x="245" y="48"/>
                  </a:lnTo>
                  <a:lnTo>
                    <a:pt x="244" y="47"/>
                  </a:lnTo>
                  <a:lnTo>
                    <a:pt x="244" y="46"/>
                  </a:lnTo>
                  <a:lnTo>
                    <a:pt x="244" y="45"/>
                  </a:lnTo>
                  <a:lnTo>
                    <a:pt x="245" y="45"/>
                  </a:lnTo>
                  <a:lnTo>
                    <a:pt x="245" y="44"/>
                  </a:lnTo>
                  <a:lnTo>
                    <a:pt x="246" y="42"/>
                  </a:lnTo>
                  <a:lnTo>
                    <a:pt x="248" y="42"/>
                  </a:lnTo>
                  <a:lnTo>
                    <a:pt x="249" y="42"/>
                  </a:lnTo>
                  <a:lnTo>
                    <a:pt x="250" y="42"/>
                  </a:lnTo>
                  <a:lnTo>
                    <a:pt x="251" y="42"/>
                  </a:lnTo>
                  <a:lnTo>
                    <a:pt x="252" y="41"/>
                  </a:lnTo>
                  <a:lnTo>
                    <a:pt x="253" y="41"/>
                  </a:lnTo>
                  <a:lnTo>
                    <a:pt x="254" y="41"/>
                  </a:lnTo>
                  <a:lnTo>
                    <a:pt x="255" y="41"/>
                  </a:lnTo>
                  <a:lnTo>
                    <a:pt x="256" y="40"/>
                  </a:lnTo>
                  <a:lnTo>
                    <a:pt x="257" y="40"/>
                  </a:lnTo>
                  <a:lnTo>
                    <a:pt x="258" y="40"/>
                  </a:lnTo>
                  <a:lnTo>
                    <a:pt x="258" y="39"/>
                  </a:lnTo>
                  <a:lnTo>
                    <a:pt x="259" y="39"/>
                  </a:lnTo>
                  <a:lnTo>
                    <a:pt x="259" y="38"/>
                  </a:lnTo>
                  <a:lnTo>
                    <a:pt x="260" y="38"/>
                  </a:lnTo>
                  <a:lnTo>
                    <a:pt x="261" y="37"/>
                  </a:lnTo>
                  <a:lnTo>
                    <a:pt x="263" y="37"/>
                  </a:lnTo>
                  <a:lnTo>
                    <a:pt x="263" y="36"/>
                  </a:lnTo>
                  <a:lnTo>
                    <a:pt x="263" y="35"/>
                  </a:lnTo>
                  <a:lnTo>
                    <a:pt x="264" y="34"/>
                  </a:lnTo>
                  <a:lnTo>
                    <a:pt x="265" y="33"/>
                  </a:lnTo>
                  <a:lnTo>
                    <a:pt x="266" y="33"/>
                  </a:lnTo>
                  <a:lnTo>
                    <a:pt x="266" y="32"/>
                  </a:lnTo>
                  <a:lnTo>
                    <a:pt x="266" y="31"/>
                  </a:lnTo>
                  <a:lnTo>
                    <a:pt x="267" y="30"/>
                  </a:lnTo>
                  <a:lnTo>
                    <a:pt x="268" y="30"/>
                  </a:lnTo>
                  <a:lnTo>
                    <a:pt x="269" y="29"/>
                  </a:lnTo>
                  <a:lnTo>
                    <a:pt x="270" y="29"/>
                  </a:lnTo>
                  <a:lnTo>
                    <a:pt x="271" y="30"/>
                  </a:lnTo>
                  <a:lnTo>
                    <a:pt x="272" y="30"/>
                  </a:lnTo>
                  <a:lnTo>
                    <a:pt x="272" y="31"/>
                  </a:lnTo>
                  <a:lnTo>
                    <a:pt x="273" y="31"/>
                  </a:lnTo>
                  <a:lnTo>
                    <a:pt x="274" y="32"/>
                  </a:lnTo>
                  <a:lnTo>
                    <a:pt x="275" y="32"/>
                  </a:lnTo>
                  <a:lnTo>
                    <a:pt x="276" y="31"/>
                  </a:lnTo>
                  <a:lnTo>
                    <a:pt x="277" y="31"/>
                  </a:lnTo>
                  <a:close/>
                  <a:moveTo>
                    <a:pt x="48" y="132"/>
                  </a:moveTo>
                  <a:lnTo>
                    <a:pt x="47" y="132"/>
                  </a:lnTo>
                  <a:lnTo>
                    <a:pt x="46" y="131"/>
                  </a:lnTo>
                  <a:lnTo>
                    <a:pt x="44" y="131"/>
                  </a:lnTo>
                  <a:lnTo>
                    <a:pt x="43" y="131"/>
                  </a:lnTo>
                  <a:lnTo>
                    <a:pt x="42" y="131"/>
                  </a:lnTo>
                  <a:lnTo>
                    <a:pt x="41" y="132"/>
                  </a:lnTo>
                  <a:lnTo>
                    <a:pt x="40" y="132"/>
                  </a:lnTo>
                  <a:lnTo>
                    <a:pt x="39" y="133"/>
                  </a:lnTo>
                  <a:lnTo>
                    <a:pt x="38" y="133"/>
                  </a:lnTo>
                  <a:lnTo>
                    <a:pt x="36" y="134"/>
                  </a:lnTo>
                  <a:lnTo>
                    <a:pt x="36" y="135"/>
                  </a:lnTo>
                  <a:lnTo>
                    <a:pt x="35" y="135"/>
                  </a:lnTo>
                  <a:lnTo>
                    <a:pt x="35" y="136"/>
                  </a:lnTo>
                  <a:lnTo>
                    <a:pt x="35" y="137"/>
                  </a:lnTo>
                  <a:lnTo>
                    <a:pt x="35" y="138"/>
                  </a:lnTo>
                  <a:lnTo>
                    <a:pt x="35" y="139"/>
                  </a:lnTo>
                  <a:lnTo>
                    <a:pt x="35" y="140"/>
                  </a:lnTo>
                  <a:lnTo>
                    <a:pt x="35" y="141"/>
                  </a:lnTo>
                  <a:lnTo>
                    <a:pt x="36" y="142"/>
                  </a:lnTo>
                  <a:lnTo>
                    <a:pt x="38" y="142"/>
                  </a:lnTo>
                  <a:lnTo>
                    <a:pt x="39" y="142"/>
                  </a:lnTo>
                  <a:lnTo>
                    <a:pt x="40" y="144"/>
                  </a:lnTo>
                  <a:lnTo>
                    <a:pt x="41" y="145"/>
                  </a:lnTo>
                  <a:lnTo>
                    <a:pt x="41" y="146"/>
                  </a:lnTo>
                  <a:lnTo>
                    <a:pt x="42" y="147"/>
                  </a:lnTo>
                  <a:lnTo>
                    <a:pt x="42" y="148"/>
                  </a:lnTo>
                  <a:lnTo>
                    <a:pt x="43" y="149"/>
                  </a:lnTo>
                  <a:lnTo>
                    <a:pt x="43" y="150"/>
                  </a:lnTo>
                  <a:lnTo>
                    <a:pt x="43" y="151"/>
                  </a:lnTo>
                  <a:lnTo>
                    <a:pt x="44" y="151"/>
                  </a:lnTo>
                  <a:lnTo>
                    <a:pt x="45" y="151"/>
                  </a:lnTo>
                  <a:lnTo>
                    <a:pt x="46" y="151"/>
                  </a:lnTo>
                  <a:lnTo>
                    <a:pt x="47" y="150"/>
                  </a:lnTo>
                  <a:lnTo>
                    <a:pt x="48" y="150"/>
                  </a:lnTo>
                  <a:lnTo>
                    <a:pt x="48" y="149"/>
                  </a:lnTo>
                  <a:lnTo>
                    <a:pt x="49" y="149"/>
                  </a:lnTo>
                  <a:lnTo>
                    <a:pt x="50" y="148"/>
                  </a:lnTo>
                  <a:lnTo>
                    <a:pt x="51" y="147"/>
                  </a:lnTo>
                  <a:lnTo>
                    <a:pt x="52" y="147"/>
                  </a:lnTo>
                  <a:lnTo>
                    <a:pt x="52" y="146"/>
                  </a:lnTo>
                  <a:lnTo>
                    <a:pt x="53" y="145"/>
                  </a:lnTo>
                  <a:lnTo>
                    <a:pt x="53" y="144"/>
                  </a:lnTo>
                  <a:lnTo>
                    <a:pt x="54" y="142"/>
                  </a:lnTo>
                  <a:lnTo>
                    <a:pt x="54" y="141"/>
                  </a:lnTo>
                  <a:lnTo>
                    <a:pt x="53" y="140"/>
                  </a:lnTo>
                  <a:lnTo>
                    <a:pt x="53" y="139"/>
                  </a:lnTo>
                  <a:lnTo>
                    <a:pt x="53" y="138"/>
                  </a:lnTo>
                  <a:lnTo>
                    <a:pt x="53" y="137"/>
                  </a:lnTo>
                  <a:lnTo>
                    <a:pt x="52" y="136"/>
                  </a:lnTo>
                  <a:lnTo>
                    <a:pt x="52" y="135"/>
                  </a:lnTo>
                  <a:lnTo>
                    <a:pt x="51" y="135"/>
                  </a:lnTo>
                  <a:lnTo>
                    <a:pt x="51" y="134"/>
                  </a:lnTo>
                  <a:lnTo>
                    <a:pt x="51" y="133"/>
                  </a:lnTo>
                  <a:lnTo>
                    <a:pt x="50" y="133"/>
                  </a:lnTo>
                  <a:lnTo>
                    <a:pt x="49" y="132"/>
                  </a:lnTo>
                  <a:lnTo>
                    <a:pt x="48" y="132"/>
                  </a:lnTo>
                  <a:close/>
                  <a:moveTo>
                    <a:pt x="61" y="137"/>
                  </a:moveTo>
                  <a:lnTo>
                    <a:pt x="60" y="138"/>
                  </a:lnTo>
                  <a:lnTo>
                    <a:pt x="60" y="139"/>
                  </a:lnTo>
                  <a:lnTo>
                    <a:pt x="60" y="140"/>
                  </a:lnTo>
                  <a:lnTo>
                    <a:pt x="59" y="141"/>
                  </a:lnTo>
                  <a:lnTo>
                    <a:pt x="59" y="142"/>
                  </a:lnTo>
                  <a:lnTo>
                    <a:pt x="59" y="144"/>
                  </a:lnTo>
                  <a:lnTo>
                    <a:pt x="58" y="145"/>
                  </a:lnTo>
                  <a:lnTo>
                    <a:pt x="58" y="146"/>
                  </a:lnTo>
                  <a:lnTo>
                    <a:pt x="58" y="147"/>
                  </a:lnTo>
                  <a:lnTo>
                    <a:pt x="57" y="148"/>
                  </a:lnTo>
                  <a:lnTo>
                    <a:pt x="57" y="149"/>
                  </a:lnTo>
                  <a:lnTo>
                    <a:pt x="56" y="150"/>
                  </a:lnTo>
                  <a:lnTo>
                    <a:pt x="56" y="151"/>
                  </a:lnTo>
                  <a:lnTo>
                    <a:pt x="56" y="152"/>
                  </a:lnTo>
                  <a:lnTo>
                    <a:pt x="56" y="153"/>
                  </a:lnTo>
                  <a:lnTo>
                    <a:pt x="56" y="154"/>
                  </a:lnTo>
                  <a:lnTo>
                    <a:pt x="56" y="155"/>
                  </a:lnTo>
                  <a:lnTo>
                    <a:pt x="57" y="156"/>
                  </a:lnTo>
                  <a:lnTo>
                    <a:pt x="57" y="157"/>
                  </a:lnTo>
                  <a:lnTo>
                    <a:pt x="58" y="158"/>
                  </a:lnTo>
                  <a:lnTo>
                    <a:pt x="59" y="159"/>
                  </a:lnTo>
                  <a:lnTo>
                    <a:pt x="60" y="160"/>
                  </a:lnTo>
                  <a:lnTo>
                    <a:pt x="61" y="160"/>
                  </a:lnTo>
                  <a:lnTo>
                    <a:pt x="63" y="160"/>
                  </a:lnTo>
                  <a:lnTo>
                    <a:pt x="64" y="159"/>
                  </a:lnTo>
                  <a:lnTo>
                    <a:pt x="65" y="159"/>
                  </a:lnTo>
                  <a:lnTo>
                    <a:pt x="66" y="159"/>
                  </a:lnTo>
                  <a:lnTo>
                    <a:pt x="67" y="159"/>
                  </a:lnTo>
                  <a:lnTo>
                    <a:pt x="68" y="158"/>
                  </a:lnTo>
                  <a:lnTo>
                    <a:pt x="69" y="158"/>
                  </a:lnTo>
                  <a:lnTo>
                    <a:pt x="70" y="157"/>
                  </a:lnTo>
                  <a:lnTo>
                    <a:pt x="71" y="156"/>
                  </a:lnTo>
                  <a:lnTo>
                    <a:pt x="72" y="155"/>
                  </a:lnTo>
                  <a:lnTo>
                    <a:pt x="73" y="154"/>
                  </a:lnTo>
                  <a:lnTo>
                    <a:pt x="73" y="153"/>
                  </a:lnTo>
                  <a:lnTo>
                    <a:pt x="73" y="152"/>
                  </a:lnTo>
                  <a:lnTo>
                    <a:pt x="74" y="151"/>
                  </a:lnTo>
                  <a:lnTo>
                    <a:pt x="74" y="150"/>
                  </a:lnTo>
                  <a:lnTo>
                    <a:pt x="75" y="149"/>
                  </a:lnTo>
                  <a:lnTo>
                    <a:pt x="75" y="148"/>
                  </a:lnTo>
                  <a:lnTo>
                    <a:pt x="75" y="147"/>
                  </a:lnTo>
                  <a:lnTo>
                    <a:pt x="76" y="146"/>
                  </a:lnTo>
                  <a:lnTo>
                    <a:pt x="76" y="145"/>
                  </a:lnTo>
                  <a:lnTo>
                    <a:pt x="76" y="144"/>
                  </a:lnTo>
                  <a:lnTo>
                    <a:pt x="76" y="142"/>
                  </a:lnTo>
                  <a:lnTo>
                    <a:pt x="76" y="141"/>
                  </a:lnTo>
                  <a:lnTo>
                    <a:pt x="75" y="141"/>
                  </a:lnTo>
                  <a:lnTo>
                    <a:pt x="74" y="140"/>
                  </a:lnTo>
                  <a:lnTo>
                    <a:pt x="73" y="139"/>
                  </a:lnTo>
                  <a:lnTo>
                    <a:pt x="72" y="139"/>
                  </a:lnTo>
                  <a:lnTo>
                    <a:pt x="71" y="139"/>
                  </a:lnTo>
                  <a:lnTo>
                    <a:pt x="70" y="139"/>
                  </a:lnTo>
                  <a:lnTo>
                    <a:pt x="69" y="138"/>
                  </a:lnTo>
                  <a:lnTo>
                    <a:pt x="68" y="138"/>
                  </a:lnTo>
                  <a:lnTo>
                    <a:pt x="67" y="137"/>
                  </a:lnTo>
                  <a:lnTo>
                    <a:pt x="66" y="137"/>
                  </a:lnTo>
                  <a:lnTo>
                    <a:pt x="65" y="136"/>
                  </a:lnTo>
                  <a:lnTo>
                    <a:pt x="64" y="136"/>
                  </a:lnTo>
                  <a:lnTo>
                    <a:pt x="63" y="136"/>
                  </a:lnTo>
                  <a:lnTo>
                    <a:pt x="61" y="137"/>
                  </a:lnTo>
                  <a:close/>
                </a:path>
              </a:pathLst>
            </a:custGeom>
            <a:solidFill>
              <a:schemeClr val="tx2"/>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ea typeface="+mn-ea"/>
              </a:endParaRPr>
            </a:p>
          </p:txBody>
        </p:sp>
        <p:sp>
          <p:nvSpPr>
            <p:cNvPr id="51" name="Freeform 7"/>
            <p:cNvSpPr>
              <a:spLocks/>
            </p:cNvSpPr>
            <p:nvPr/>
          </p:nvSpPr>
          <p:spPr bwMode="auto">
            <a:xfrm>
              <a:off x="2733" y="1218"/>
              <a:ext cx="944" cy="679"/>
            </a:xfrm>
            <a:custGeom>
              <a:avLst/>
              <a:gdLst>
                <a:gd name="T0" fmla="*/ 794 w 944"/>
                <a:gd name="T1" fmla="*/ 121 h 679"/>
                <a:gd name="T2" fmla="*/ 805 w 944"/>
                <a:gd name="T3" fmla="*/ 189 h 679"/>
                <a:gd name="T4" fmla="*/ 791 w 944"/>
                <a:gd name="T5" fmla="*/ 249 h 679"/>
                <a:gd name="T6" fmla="*/ 768 w 944"/>
                <a:gd name="T7" fmla="*/ 309 h 679"/>
                <a:gd name="T8" fmla="*/ 760 w 944"/>
                <a:gd name="T9" fmla="*/ 361 h 679"/>
                <a:gd name="T10" fmla="*/ 781 w 944"/>
                <a:gd name="T11" fmla="*/ 419 h 679"/>
                <a:gd name="T12" fmla="*/ 823 w 944"/>
                <a:gd name="T13" fmla="*/ 457 h 679"/>
                <a:gd name="T14" fmla="*/ 867 w 944"/>
                <a:gd name="T15" fmla="*/ 502 h 679"/>
                <a:gd name="T16" fmla="*/ 908 w 944"/>
                <a:gd name="T17" fmla="*/ 539 h 679"/>
                <a:gd name="T18" fmla="*/ 921 w 944"/>
                <a:gd name="T19" fmla="*/ 574 h 679"/>
                <a:gd name="T20" fmla="*/ 937 w 944"/>
                <a:gd name="T21" fmla="*/ 591 h 679"/>
                <a:gd name="T22" fmla="*/ 942 w 944"/>
                <a:gd name="T23" fmla="*/ 612 h 679"/>
                <a:gd name="T24" fmla="*/ 942 w 944"/>
                <a:gd name="T25" fmla="*/ 632 h 679"/>
                <a:gd name="T26" fmla="*/ 939 w 944"/>
                <a:gd name="T27" fmla="*/ 660 h 679"/>
                <a:gd name="T28" fmla="*/ 938 w 944"/>
                <a:gd name="T29" fmla="*/ 679 h 679"/>
                <a:gd name="T30" fmla="*/ 911 w 944"/>
                <a:gd name="T31" fmla="*/ 661 h 679"/>
                <a:gd name="T32" fmla="*/ 889 w 944"/>
                <a:gd name="T33" fmla="*/ 622 h 679"/>
                <a:gd name="T34" fmla="*/ 870 w 944"/>
                <a:gd name="T35" fmla="*/ 592 h 679"/>
                <a:gd name="T36" fmla="*/ 862 w 944"/>
                <a:gd name="T37" fmla="*/ 565 h 679"/>
                <a:gd name="T38" fmla="*/ 846 w 944"/>
                <a:gd name="T39" fmla="*/ 540 h 679"/>
                <a:gd name="T40" fmla="*/ 815 w 944"/>
                <a:gd name="T41" fmla="*/ 528 h 679"/>
                <a:gd name="T42" fmla="*/ 787 w 944"/>
                <a:gd name="T43" fmla="*/ 510 h 679"/>
                <a:gd name="T44" fmla="*/ 758 w 944"/>
                <a:gd name="T45" fmla="*/ 498 h 679"/>
                <a:gd name="T46" fmla="*/ 724 w 944"/>
                <a:gd name="T47" fmla="*/ 487 h 679"/>
                <a:gd name="T48" fmla="*/ 697 w 944"/>
                <a:gd name="T49" fmla="*/ 476 h 679"/>
                <a:gd name="T50" fmla="*/ 680 w 944"/>
                <a:gd name="T51" fmla="*/ 461 h 679"/>
                <a:gd name="T52" fmla="*/ 662 w 944"/>
                <a:gd name="T53" fmla="*/ 440 h 679"/>
                <a:gd name="T54" fmla="*/ 639 w 944"/>
                <a:gd name="T55" fmla="*/ 445 h 679"/>
                <a:gd name="T56" fmla="*/ 613 w 944"/>
                <a:gd name="T57" fmla="*/ 448 h 679"/>
                <a:gd name="T58" fmla="*/ 593 w 944"/>
                <a:gd name="T59" fmla="*/ 466 h 679"/>
                <a:gd name="T60" fmla="*/ 585 w 944"/>
                <a:gd name="T61" fmla="*/ 489 h 679"/>
                <a:gd name="T62" fmla="*/ 569 w 944"/>
                <a:gd name="T63" fmla="*/ 504 h 679"/>
                <a:gd name="T64" fmla="*/ 559 w 944"/>
                <a:gd name="T65" fmla="*/ 530 h 679"/>
                <a:gd name="T66" fmla="*/ 545 w 944"/>
                <a:gd name="T67" fmla="*/ 553 h 679"/>
                <a:gd name="T68" fmla="*/ 535 w 944"/>
                <a:gd name="T69" fmla="*/ 574 h 679"/>
                <a:gd name="T70" fmla="*/ 524 w 944"/>
                <a:gd name="T71" fmla="*/ 600 h 679"/>
                <a:gd name="T72" fmla="*/ 495 w 944"/>
                <a:gd name="T73" fmla="*/ 497 h 679"/>
                <a:gd name="T74" fmla="*/ 313 w 944"/>
                <a:gd name="T75" fmla="*/ 442 h 679"/>
                <a:gd name="T76" fmla="*/ 290 w 944"/>
                <a:gd name="T77" fmla="*/ 413 h 679"/>
                <a:gd name="T78" fmla="*/ 255 w 944"/>
                <a:gd name="T79" fmla="*/ 399 h 679"/>
                <a:gd name="T80" fmla="*/ 220 w 944"/>
                <a:gd name="T81" fmla="*/ 392 h 679"/>
                <a:gd name="T82" fmla="*/ 172 w 944"/>
                <a:gd name="T83" fmla="*/ 365 h 679"/>
                <a:gd name="T84" fmla="*/ 140 w 944"/>
                <a:gd name="T85" fmla="*/ 376 h 679"/>
                <a:gd name="T86" fmla="*/ 31 w 944"/>
                <a:gd name="T87" fmla="*/ 288 h 679"/>
                <a:gd name="T88" fmla="*/ 30 w 944"/>
                <a:gd name="T89" fmla="*/ 257 h 679"/>
                <a:gd name="T90" fmla="*/ 10 w 944"/>
                <a:gd name="T91" fmla="*/ 228 h 679"/>
                <a:gd name="T92" fmla="*/ 1 w 944"/>
                <a:gd name="T93" fmla="*/ 194 h 679"/>
                <a:gd name="T94" fmla="*/ 65 w 944"/>
                <a:gd name="T95" fmla="*/ 157 h 679"/>
                <a:gd name="T96" fmla="*/ 132 w 944"/>
                <a:gd name="T97" fmla="*/ 136 h 679"/>
                <a:gd name="T98" fmla="*/ 168 w 944"/>
                <a:gd name="T99" fmla="*/ 128 h 679"/>
                <a:gd name="T100" fmla="*/ 206 w 944"/>
                <a:gd name="T101" fmla="*/ 119 h 679"/>
                <a:gd name="T102" fmla="*/ 240 w 944"/>
                <a:gd name="T103" fmla="*/ 108 h 679"/>
                <a:gd name="T104" fmla="*/ 274 w 944"/>
                <a:gd name="T105" fmla="*/ 91 h 679"/>
                <a:gd name="T106" fmla="*/ 309 w 944"/>
                <a:gd name="T107" fmla="*/ 80 h 679"/>
                <a:gd name="T108" fmla="*/ 342 w 944"/>
                <a:gd name="T109" fmla="*/ 70 h 679"/>
                <a:gd name="T110" fmla="*/ 376 w 944"/>
                <a:gd name="T111" fmla="*/ 59 h 679"/>
                <a:gd name="T112" fmla="*/ 462 w 944"/>
                <a:gd name="T113" fmla="*/ 32 h 679"/>
                <a:gd name="T114" fmla="*/ 568 w 944"/>
                <a:gd name="T115" fmla="*/ 8 h 679"/>
                <a:gd name="T116" fmla="*/ 595 w 944"/>
                <a:gd name="T117" fmla="*/ 63 h 679"/>
                <a:gd name="T118" fmla="*/ 633 w 944"/>
                <a:gd name="T119" fmla="*/ 106 h 679"/>
                <a:gd name="T120" fmla="*/ 675 w 944"/>
                <a:gd name="T121" fmla="*/ 90 h 679"/>
                <a:gd name="T122" fmla="*/ 737 w 944"/>
                <a:gd name="T123" fmla="*/ 79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44" h="679">
                  <a:moveTo>
                    <a:pt x="757" y="73"/>
                  </a:moveTo>
                  <a:lnTo>
                    <a:pt x="759" y="72"/>
                  </a:lnTo>
                  <a:lnTo>
                    <a:pt x="761" y="70"/>
                  </a:lnTo>
                  <a:lnTo>
                    <a:pt x="763" y="69"/>
                  </a:lnTo>
                  <a:lnTo>
                    <a:pt x="765" y="69"/>
                  </a:lnTo>
                  <a:lnTo>
                    <a:pt x="767" y="70"/>
                  </a:lnTo>
                  <a:lnTo>
                    <a:pt x="768" y="71"/>
                  </a:lnTo>
                  <a:lnTo>
                    <a:pt x="769" y="72"/>
                  </a:lnTo>
                  <a:lnTo>
                    <a:pt x="770" y="73"/>
                  </a:lnTo>
                  <a:lnTo>
                    <a:pt x="771" y="75"/>
                  </a:lnTo>
                  <a:lnTo>
                    <a:pt x="772" y="77"/>
                  </a:lnTo>
                  <a:lnTo>
                    <a:pt x="773" y="79"/>
                  </a:lnTo>
                  <a:lnTo>
                    <a:pt x="774" y="81"/>
                  </a:lnTo>
                  <a:lnTo>
                    <a:pt x="775" y="83"/>
                  </a:lnTo>
                  <a:lnTo>
                    <a:pt x="776" y="84"/>
                  </a:lnTo>
                  <a:lnTo>
                    <a:pt x="778" y="88"/>
                  </a:lnTo>
                  <a:lnTo>
                    <a:pt x="779" y="90"/>
                  </a:lnTo>
                  <a:lnTo>
                    <a:pt x="780" y="90"/>
                  </a:lnTo>
                  <a:lnTo>
                    <a:pt x="781" y="92"/>
                  </a:lnTo>
                  <a:lnTo>
                    <a:pt x="782" y="94"/>
                  </a:lnTo>
                  <a:lnTo>
                    <a:pt x="783" y="96"/>
                  </a:lnTo>
                  <a:lnTo>
                    <a:pt x="785" y="97"/>
                  </a:lnTo>
                  <a:lnTo>
                    <a:pt x="787" y="99"/>
                  </a:lnTo>
                  <a:lnTo>
                    <a:pt x="789" y="100"/>
                  </a:lnTo>
                  <a:lnTo>
                    <a:pt x="791" y="101"/>
                  </a:lnTo>
                  <a:lnTo>
                    <a:pt x="793" y="103"/>
                  </a:lnTo>
                  <a:lnTo>
                    <a:pt x="794" y="105"/>
                  </a:lnTo>
                  <a:lnTo>
                    <a:pt x="795" y="107"/>
                  </a:lnTo>
                  <a:lnTo>
                    <a:pt x="796" y="109"/>
                  </a:lnTo>
                  <a:lnTo>
                    <a:pt x="796" y="112"/>
                  </a:lnTo>
                  <a:lnTo>
                    <a:pt x="796" y="114"/>
                  </a:lnTo>
                  <a:lnTo>
                    <a:pt x="796" y="115"/>
                  </a:lnTo>
                  <a:lnTo>
                    <a:pt x="796" y="117"/>
                  </a:lnTo>
                  <a:lnTo>
                    <a:pt x="795" y="119"/>
                  </a:lnTo>
                  <a:lnTo>
                    <a:pt x="794" y="121"/>
                  </a:lnTo>
                  <a:lnTo>
                    <a:pt x="793" y="123"/>
                  </a:lnTo>
                  <a:lnTo>
                    <a:pt x="793" y="125"/>
                  </a:lnTo>
                  <a:lnTo>
                    <a:pt x="793" y="126"/>
                  </a:lnTo>
                  <a:lnTo>
                    <a:pt x="793" y="128"/>
                  </a:lnTo>
                  <a:lnTo>
                    <a:pt x="794" y="130"/>
                  </a:lnTo>
                  <a:lnTo>
                    <a:pt x="795" y="132"/>
                  </a:lnTo>
                  <a:lnTo>
                    <a:pt x="796" y="133"/>
                  </a:lnTo>
                  <a:lnTo>
                    <a:pt x="797" y="136"/>
                  </a:lnTo>
                  <a:lnTo>
                    <a:pt x="798" y="137"/>
                  </a:lnTo>
                  <a:lnTo>
                    <a:pt x="800" y="139"/>
                  </a:lnTo>
                  <a:lnTo>
                    <a:pt x="800" y="141"/>
                  </a:lnTo>
                  <a:lnTo>
                    <a:pt x="801" y="143"/>
                  </a:lnTo>
                  <a:lnTo>
                    <a:pt x="801" y="145"/>
                  </a:lnTo>
                  <a:lnTo>
                    <a:pt x="801" y="147"/>
                  </a:lnTo>
                  <a:lnTo>
                    <a:pt x="801" y="149"/>
                  </a:lnTo>
                  <a:lnTo>
                    <a:pt x="801" y="150"/>
                  </a:lnTo>
                  <a:lnTo>
                    <a:pt x="801" y="152"/>
                  </a:lnTo>
                  <a:lnTo>
                    <a:pt x="801" y="155"/>
                  </a:lnTo>
                  <a:lnTo>
                    <a:pt x="801" y="157"/>
                  </a:lnTo>
                  <a:lnTo>
                    <a:pt x="801" y="159"/>
                  </a:lnTo>
                  <a:lnTo>
                    <a:pt x="800" y="161"/>
                  </a:lnTo>
                  <a:lnTo>
                    <a:pt x="800" y="163"/>
                  </a:lnTo>
                  <a:lnTo>
                    <a:pt x="801" y="165"/>
                  </a:lnTo>
                  <a:lnTo>
                    <a:pt x="803" y="167"/>
                  </a:lnTo>
                  <a:lnTo>
                    <a:pt x="803" y="170"/>
                  </a:lnTo>
                  <a:lnTo>
                    <a:pt x="804" y="172"/>
                  </a:lnTo>
                  <a:lnTo>
                    <a:pt x="804" y="173"/>
                  </a:lnTo>
                  <a:lnTo>
                    <a:pt x="806" y="175"/>
                  </a:lnTo>
                  <a:lnTo>
                    <a:pt x="808" y="177"/>
                  </a:lnTo>
                  <a:lnTo>
                    <a:pt x="809" y="179"/>
                  </a:lnTo>
                  <a:lnTo>
                    <a:pt x="808" y="181"/>
                  </a:lnTo>
                  <a:lnTo>
                    <a:pt x="808" y="182"/>
                  </a:lnTo>
                  <a:lnTo>
                    <a:pt x="807" y="184"/>
                  </a:lnTo>
                  <a:lnTo>
                    <a:pt x="807" y="187"/>
                  </a:lnTo>
                  <a:lnTo>
                    <a:pt x="805" y="189"/>
                  </a:lnTo>
                  <a:lnTo>
                    <a:pt x="803" y="191"/>
                  </a:lnTo>
                  <a:lnTo>
                    <a:pt x="801" y="193"/>
                  </a:lnTo>
                  <a:lnTo>
                    <a:pt x="801" y="194"/>
                  </a:lnTo>
                  <a:lnTo>
                    <a:pt x="801" y="196"/>
                  </a:lnTo>
                  <a:lnTo>
                    <a:pt x="804" y="197"/>
                  </a:lnTo>
                  <a:lnTo>
                    <a:pt x="804" y="199"/>
                  </a:lnTo>
                  <a:lnTo>
                    <a:pt x="803" y="201"/>
                  </a:lnTo>
                  <a:lnTo>
                    <a:pt x="800" y="202"/>
                  </a:lnTo>
                  <a:lnTo>
                    <a:pt x="800" y="204"/>
                  </a:lnTo>
                  <a:lnTo>
                    <a:pt x="801" y="205"/>
                  </a:lnTo>
                  <a:lnTo>
                    <a:pt x="803" y="207"/>
                  </a:lnTo>
                  <a:lnTo>
                    <a:pt x="804" y="211"/>
                  </a:lnTo>
                  <a:lnTo>
                    <a:pt x="804" y="213"/>
                  </a:lnTo>
                  <a:lnTo>
                    <a:pt x="804" y="215"/>
                  </a:lnTo>
                  <a:lnTo>
                    <a:pt x="803" y="217"/>
                  </a:lnTo>
                  <a:lnTo>
                    <a:pt x="803" y="219"/>
                  </a:lnTo>
                  <a:lnTo>
                    <a:pt x="803" y="220"/>
                  </a:lnTo>
                  <a:lnTo>
                    <a:pt x="804" y="222"/>
                  </a:lnTo>
                  <a:lnTo>
                    <a:pt x="805" y="223"/>
                  </a:lnTo>
                  <a:lnTo>
                    <a:pt x="806" y="225"/>
                  </a:lnTo>
                  <a:lnTo>
                    <a:pt x="806" y="227"/>
                  </a:lnTo>
                  <a:lnTo>
                    <a:pt x="806" y="228"/>
                  </a:lnTo>
                  <a:lnTo>
                    <a:pt x="806" y="230"/>
                  </a:lnTo>
                  <a:lnTo>
                    <a:pt x="806" y="232"/>
                  </a:lnTo>
                  <a:lnTo>
                    <a:pt x="806" y="234"/>
                  </a:lnTo>
                  <a:lnTo>
                    <a:pt x="804" y="236"/>
                  </a:lnTo>
                  <a:lnTo>
                    <a:pt x="803" y="238"/>
                  </a:lnTo>
                  <a:lnTo>
                    <a:pt x="803" y="240"/>
                  </a:lnTo>
                  <a:lnTo>
                    <a:pt x="801" y="242"/>
                  </a:lnTo>
                  <a:lnTo>
                    <a:pt x="799" y="244"/>
                  </a:lnTo>
                  <a:lnTo>
                    <a:pt x="797" y="244"/>
                  </a:lnTo>
                  <a:lnTo>
                    <a:pt x="795" y="244"/>
                  </a:lnTo>
                  <a:lnTo>
                    <a:pt x="793" y="246"/>
                  </a:lnTo>
                  <a:lnTo>
                    <a:pt x="792" y="248"/>
                  </a:lnTo>
                  <a:lnTo>
                    <a:pt x="791" y="249"/>
                  </a:lnTo>
                  <a:lnTo>
                    <a:pt x="791" y="251"/>
                  </a:lnTo>
                  <a:lnTo>
                    <a:pt x="791" y="253"/>
                  </a:lnTo>
                  <a:lnTo>
                    <a:pt x="790" y="255"/>
                  </a:lnTo>
                  <a:lnTo>
                    <a:pt x="789" y="257"/>
                  </a:lnTo>
                  <a:lnTo>
                    <a:pt x="787" y="258"/>
                  </a:lnTo>
                  <a:lnTo>
                    <a:pt x="785" y="259"/>
                  </a:lnTo>
                  <a:lnTo>
                    <a:pt x="784" y="261"/>
                  </a:lnTo>
                  <a:lnTo>
                    <a:pt x="783" y="263"/>
                  </a:lnTo>
                  <a:lnTo>
                    <a:pt x="783" y="266"/>
                  </a:lnTo>
                  <a:lnTo>
                    <a:pt x="781" y="268"/>
                  </a:lnTo>
                  <a:lnTo>
                    <a:pt x="780" y="267"/>
                  </a:lnTo>
                  <a:lnTo>
                    <a:pt x="778" y="268"/>
                  </a:lnTo>
                  <a:lnTo>
                    <a:pt x="776" y="270"/>
                  </a:lnTo>
                  <a:lnTo>
                    <a:pt x="775" y="272"/>
                  </a:lnTo>
                  <a:lnTo>
                    <a:pt x="775" y="273"/>
                  </a:lnTo>
                  <a:lnTo>
                    <a:pt x="775" y="274"/>
                  </a:lnTo>
                  <a:lnTo>
                    <a:pt x="775" y="275"/>
                  </a:lnTo>
                  <a:lnTo>
                    <a:pt x="776" y="277"/>
                  </a:lnTo>
                  <a:lnTo>
                    <a:pt x="778" y="279"/>
                  </a:lnTo>
                  <a:lnTo>
                    <a:pt x="779" y="281"/>
                  </a:lnTo>
                  <a:lnTo>
                    <a:pt x="779" y="282"/>
                  </a:lnTo>
                  <a:lnTo>
                    <a:pt x="778" y="284"/>
                  </a:lnTo>
                  <a:lnTo>
                    <a:pt x="778" y="287"/>
                  </a:lnTo>
                  <a:lnTo>
                    <a:pt x="778" y="289"/>
                  </a:lnTo>
                  <a:lnTo>
                    <a:pt x="778" y="291"/>
                  </a:lnTo>
                  <a:lnTo>
                    <a:pt x="778" y="293"/>
                  </a:lnTo>
                  <a:lnTo>
                    <a:pt x="778" y="295"/>
                  </a:lnTo>
                  <a:lnTo>
                    <a:pt x="776" y="297"/>
                  </a:lnTo>
                  <a:lnTo>
                    <a:pt x="776" y="299"/>
                  </a:lnTo>
                  <a:lnTo>
                    <a:pt x="775" y="301"/>
                  </a:lnTo>
                  <a:lnTo>
                    <a:pt x="775" y="302"/>
                  </a:lnTo>
                  <a:lnTo>
                    <a:pt x="774" y="304"/>
                  </a:lnTo>
                  <a:lnTo>
                    <a:pt x="772" y="306"/>
                  </a:lnTo>
                  <a:lnTo>
                    <a:pt x="770" y="308"/>
                  </a:lnTo>
                  <a:lnTo>
                    <a:pt x="768" y="309"/>
                  </a:lnTo>
                  <a:lnTo>
                    <a:pt x="767" y="312"/>
                  </a:lnTo>
                  <a:lnTo>
                    <a:pt x="766" y="314"/>
                  </a:lnTo>
                  <a:lnTo>
                    <a:pt x="766" y="316"/>
                  </a:lnTo>
                  <a:lnTo>
                    <a:pt x="764" y="318"/>
                  </a:lnTo>
                  <a:lnTo>
                    <a:pt x="763" y="318"/>
                  </a:lnTo>
                  <a:lnTo>
                    <a:pt x="761" y="318"/>
                  </a:lnTo>
                  <a:lnTo>
                    <a:pt x="759" y="319"/>
                  </a:lnTo>
                  <a:lnTo>
                    <a:pt x="757" y="319"/>
                  </a:lnTo>
                  <a:lnTo>
                    <a:pt x="755" y="321"/>
                  </a:lnTo>
                  <a:lnTo>
                    <a:pt x="753" y="322"/>
                  </a:lnTo>
                  <a:lnTo>
                    <a:pt x="750" y="324"/>
                  </a:lnTo>
                  <a:lnTo>
                    <a:pt x="748" y="325"/>
                  </a:lnTo>
                  <a:lnTo>
                    <a:pt x="746" y="327"/>
                  </a:lnTo>
                  <a:lnTo>
                    <a:pt x="745" y="329"/>
                  </a:lnTo>
                  <a:lnTo>
                    <a:pt x="745" y="330"/>
                  </a:lnTo>
                  <a:lnTo>
                    <a:pt x="745" y="332"/>
                  </a:lnTo>
                  <a:lnTo>
                    <a:pt x="744" y="334"/>
                  </a:lnTo>
                  <a:lnTo>
                    <a:pt x="743" y="337"/>
                  </a:lnTo>
                  <a:lnTo>
                    <a:pt x="743" y="338"/>
                  </a:lnTo>
                  <a:lnTo>
                    <a:pt x="743" y="341"/>
                  </a:lnTo>
                  <a:lnTo>
                    <a:pt x="744" y="342"/>
                  </a:lnTo>
                  <a:lnTo>
                    <a:pt x="744" y="344"/>
                  </a:lnTo>
                  <a:lnTo>
                    <a:pt x="744" y="346"/>
                  </a:lnTo>
                  <a:lnTo>
                    <a:pt x="744" y="348"/>
                  </a:lnTo>
                  <a:lnTo>
                    <a:pt x="744" y="349"/>
                  </a:lnTo>
                  <a:lnTo>
                    <a:pt x="745" y="351"/>
                  </a:lnTo>
                  <a:lnTo>
                    <a:pt x="747" y="352"/>
                  </a:lnTo>
                  <a:lnTo>
                    <a:pt x="748" y="353"/>
                  </a:lnTo>
                  <a:lnTo>
                    <a:pt x="750" y="353"/>
                  </a:lnTo>
                  <a:lnTo>
                    <a:pt x="753" y="354"/>
                  </a:lnTo>
                  <a:lnTo>
                    <a:pt x="754" y="355"/>
                  </a:lnTo>
                  <a:lnTo>
                    <a:pt x="756" y="356"/>
                  </a:lnTo>
                  <a:lnTo>
                    <a:pt x="758" y="357"/>
                  </a:lnTo>
                  <a:lnTo>
                    <a:pt x="759" y="360"/>
                  </a:lnTo>
                  <a:lnTo>
                    <a:pt x="760" y="361"/>
                  </a:lnTo>
                  <a:lnTo>
                    <a:pt x="761" y="362"/>
                  </a:lnTo>
                  <a:lnTo>
                    <a:pt x="762" y="363"/>
                  </a:lnTo>
                  <a:lnTo>
                    <a:pt x="763" y="365"/>
                  </a:lnTo>
                  <a:lnTo>
                    <a:pt x="765" y="366"/>
                  </a:lnTo>
                  <a:lnTo>
                    <a:pt x="766" y="367"/>
                  </a:lnTo>
                  <a:lnTo>
                    <a:pt x="767" y="369"/>
                  </a:lnTo>
                  <a:lnTo>
                    <a:pt x="768" y="370"/>
                  </a:lnTo>
                  <a:lnTo>
                    <a:pt x="769" y="371"/>
                  </a:lnTo>
                  <a:lnTo>
                    <a:pt x="771" y="372"/>
                  </a:lnTo>
                  <a:lnTo>
                    <a:pt x="772" y="373"/>
                  </a:lnTo>
                  <a:lnTo>
                    <a:pt x="773" y="375"/>
                  </a:lnTo>
                  <a:lnTo>
                    <a:pt x="774" y="376"/>
                  </a:lnTo>
                  <a:lnTo>
                    <a:pt x="775" y="378"/>
                  </a:lnTo>
                  <a:lnTo>
                    <a:pt x="776" y="380"/>
                  </a:lnTo>
                  <a:lnTo>
                    <a:pt x="775" y="382"/>
                  </a:lnTo>
                  <a:lnTo>
                    <a:pt x="775" y="385"/>
                  </a:lnTo>
                  <a:lnTo>
                    <a:pt x="774" y="386"/>
                  </a:lnTo>
                  <a:lnTo>
                    <a:pt x="773" y="388"/>
                  </a:lnTo>
                  <a:lnTo>
                    <a:pt x="772" y="390"/>
                  </a:lnTo>
                  <a:lnTo>
                    <a:pt x="771" y="392"/>
                  </a:lnTo>
                  <a:lnTo>
                    <a:pt x="772" y="394"/>
                  </a:lnTo>
                  <a:lnTo>
                    <a:pt x="772" y="396"/>
                  </a:lnTo>
                  <a:lnTo>
                    <a:pt x="772" y="398"/>
                  </a:lnTo>
                  <a:lnTo>
                    <a:pt x="772" y="399"/>
                  </a:lnTo>
                  <a:lnTo>
                    <a:pt x="772" y="402"/>
                  </a:lnTo>
                  <a:lnTo>
                    <a:pt x="772" y="404"/>
                  </a:lnTo>
                  <a:lnTo>
                    <a:pt x="773" y="405"/>
                  </a:lnTo>
                  <a:lnTo>
                    <a:pt x="774" y="406"/>
                  </a:lnTo>
                  <a:lnTo>
                    <a:pt x="774" y="408"/>
                  </a:lnTo>
                  <a:lnTo>
                    <a:pt x="775" y="411"/>
                  </a:lnTo>
                  <a:lnTo>
                    <a:pt x="776" y="413"/>
                  </a:lnTo>
                  <a:lnTo>
                    <a:pt x="776" y="414"/>
                  </a:lnTo>
                  <a:lnTo>
                    <a:pt x="778" y="416"/>
                  </a:lnTo>
                  <a:lnTo>
                    <a:pt x="780" y="417"/>
                  </a:lnTo>
                  <a:lnTo>
                    <a:pt x="781" y="419"/>
                  </a:lnTo>
                  <a:lnTo>
                    <a:pt x="782" y="420"/>
                  </a:lnTo>
                  <a:lnTo>
                    <a:pt x="784" y="420"/>
                  </a:lnTo>
                  <a:lnTo>
                    <a:pt x="785" y="420"/>
                  </a:lnTo>
                  <a:lnTo>
                    <a:pt x="788" y="420"/>
                  </a:lnTo>
                  <a:lnTo>
                    <a:pt x="789" y="420"/>
                  </a:lnTo>
                  <a:lnTo>
                    <a:pt x="790" y="420"/>
                  </a:lnTo>
                  <a:lnTo>
                    <a:pt x="791" y="420"/>
                  </a:lnTo>
                  <a:lnTo>
                    <a:pt x="792" y="420"/>
                  </a:lnTo>
                  <a:lnTo>
                    <a:pt x="794" y="421"/>
                  </a:lnTo>
                  <a:lnTo>
                    <a:pt x="797" y="421"/>
                  </a:lnTo>
                  <a:lnTo>
                    <a:pt x="798" y="422"/>
                  </a:lnTo>
                  <a:lnTo>
                    <a:pt x="800" y="423"/>
                  </a:lnTo>
                  <a:lnTo>
                    <a:pt x="801" y="424"/>
                  </a:lnTo>
                  <a:lnTo>
                    <a:pt x="803" y="426"/>
                  </a:lnTo>
                  <a:lnTo>
                    <a:pt x="804" y="427"/>
                  </a:lnTo>
                  <a:lnTo>
                    <a:pt x="804" y="429"/>
                  </a:lnTo>
                  <a:lnTo>
                    <a:pt x="804" y="431"/>
                  </a:lnTo>
                  <a:lnTo>
                    <a:pt x="805" y="432"/>
                  </a:lnTo>
                  <a:lnTo>
                    <a:pt x="806" y="435"/>
                  </a:lnTo>
                  <a:lnTo>
                    <a:pt x="807" y="436"/>
                  </a:lnTo>
                  <a:lnTo>
                    <a:pt x="807" y="438"/>
                  </a:lnTo>
                  <a:lnTo>
                    <a:pt x="807" y="441"/>
                  </a:lnTo>
                  <a:lnTo>
                    <a:pt x="808" y="442"/>
                  </a:lnTo>
                  <a:lnTo>
                    <a:pt x="810" y="443"/>
                  </a:lnTo>
                  <a:lnTo>
                    <a:pt x="811" y="444"/>
                  </a:lnTo>
                  <a:lnTo>
                    <a:pt x="813" y="445"/>
                  </a:lnTo>
                  <a:lnTo>
                    <a:pt x="814" y="446"/>
                  </a:lnTo>
                  <a:lnTo>
                    <a:pt x="816" y="447"/>
                  </a:lnTo>
                  <a:lnTo>
                    <a:pt x="817" y="448"/>
                  </a:lnTo>
                  <a:lnTo>
                    <a:pt x="818" y="450"/>
                  </a:lnTo>
                  <a:lnTo>
                    <a:pt x="819" y="451"/>
                  </a:lnTo>
                  <a:lnTo>
                    <a:pt x="820" y="453"/>
                  </a:lnTo>
                  <a:lnTo>
                    <a:pt x="820" y="455"/>
                  </a:lnTo>
                  <a:lnTo>
                    <a:pt x="821" y="456"/>
                  </a:lnTo>
                  <a:lnTo>
                    <a:pt x="823" y="457"/>
                  </a:lnTo>
                  <a:lnTo>
                    <a:pt x="825" y="458"/>
                  </a:lnTo>
                  <a:lnTo>
                    <a:pt x="828" y="458"/>
                  </a:lnTo>
                  <a:lnTo>
                    <a:pt x="830" y="460"/>
                  </a:lnTo>
                  <a:lnTo>
                    <a:pt x="831" y="461"/>
                  </a:lnTo>
                  <a:lnTo>
                    <a:pt x="833" y="462"/>
                  </a:lnTo>
                  <a:lnTo>
                    <a:pt x="834" y="463"/>
                  </a:lnTo>
                  <a:lnTo>
                    <a:pt x="836" y="464"/>
                  </a:lnTo>
                  <a:lnTo>
                    <a:pt x="837" y="465"/>
                  </a:lnTo>
                  <a:lnTo>
                    <a:pt x="838" y="467"/>
                  </a:lnTo>
                  <a:lnTo>
                    <a:pt x="839" y="469"/>
                  </a:lnTo>
                  <a:lnTo>
                    <a:pt x="839" y="471"/>
                  </a:lnTo>
                  <a:lnTo>
                    <a:pt x="840" y="472"/>
                  </a:lnTo>
                  <a:lnTo>
                    <a:pt x="841" y="474"/>
                  </a:lnTo>
                  <a:lnTo>
                    <a:pt x="842" y="475"/>
                  </a:lnTo>
                  <a:lnTo>
                    <a:pt x="844" y="476"/>
                  </a:lnTo>
                  <a:lnTo>
                    <a:pt x="846" y="477"/>
                  </a:lnTo>
                  <a:lnTo>
                    <a:pt x="847" y="478"/>
                  </a:lnTo>
                  <a:lnTo>
                    <a:pt x="849" y="479"/>
                  </a:lnTo>
                  <a:lnTo>
                    <a:pt x="851" y="480"/>
                  </a:lnTo>
                  <a:lnTo>
                    <a:pt x="853" y="481"/>
                  </a:lnTo>
                  <a:lnTo>
                    <a:pt x="853" y="483"/>
                  </a:lnTo>
                  <a:lnTo>
                    <a:pt x="854" y="485"/>
                  </a:lnTo>
                  <a:lnTo>
                    <a:pt x="854" y="487"/>
                  </a:lnTo>
                  <a:lnTo>
                    <a:pt x="855" y="489"/>
                  </a:lnTo>
                  <a:lnTo>
                    <a:pt x="855" y="491"/>
                  </a:lnTo>
                  <a:lnTo>
                    <a:pt x="857" y="492"/>
                  </a:lnTo>
                  <a:lnTo>
                    <a:pt x="859" y="492"/>
                  </a:lnTo>
                  <a:lnTo>
                    <a:pt x="861" y="493"/>
                  </a:lnTo>
                  <a:lnTo>
                    <a:pt x="862" y="494"/>
                  </a:lnTo>
                  <a:lnTo>
                    <a:pt x="863" y="494"/>
                  </a:lnTo>
                  <a:lnTo>
                    <a:pt x="864" y="495"/>
                  </a:lnTo>
                  <a:lnTo>
                    <a:pt x="866" y="496"/>
                  </a:lnTo>
                  <a:lnTo>
                    <a:pt x="866" y="498"/>
                  </a:lnTo>
                  <a:lnTo>
                    <a:pt x="866" y="500"/>
                  </a:lnTo>
                  <a:lnTo>
                    <a:pt x="867" y="502"/>
                  </a:lnTo>
                  <a:lnTo>
                    <a:pt x="869" y="503"/>
                  </a:lnTo>
                  <a:lnTo>
                    <a:pt x="871" y="503"/>
                  </a:lnTo>
                  <a:lnTo>
                    <a:pt x="872" y="504"/>
                  </a:lnTo>
                  <a:lnTo>
                    <a:pt x="874" y="504"/>
                  </a:lnTo>
                  <a:lnTo>
                    <a:pt x="876" y="505"/>
                  </a:lnTo>
                  <a:lnTo>
                    <a:pt x="878" y="506"/>
                  </a:lnTo>
                  <a:lnTo>
                    <a:pt x="879" y="508"/>
                  </a:lnTo>
                  <a:lnTo>
                    <a:pt x="879" y="511"/>
                  </a:lnTo>
                  <a:lnTo>
                    <a:pt x="880" y="512"/>
                  </a:lnTo>
                  <a:lnTo>
                    <a:pt x="881" y="513"/>
                  </a:lnTo>
                  <a:lnTo>
                    <a:pt x="882" y="513"/>
                  </a:lnTo>
                  <a:lnTo>
                    <a:pt x="883" y="514"/>
                  </a:lnTo>
                  <a:lnTo>
                    <a:pt x="884" y="516"/>
                  </a:lnTo>
                  <a:lnTo>
                    <a:pt x="886" y="516"/>
                  </a:lnTo>
                  <a:lnTo>
                    <a:pt x="888" y="517"/>
                  </a:lnTo>
                  <a:lnTo>
                    <a:pt x="890" y="518"/>
                  </a:lnTo>
                  <a:lnTo>
                    <a:pt x="892" y="518"/>
                  </a:lnTo>
                  <a:lnTo>
                    <a:pt x="894" y="518"/>
                  </a:lnTo>
                  <a:lnTo>
                    <a:pt x="896" y="518"/>
                  </a:lnTo>
                  <a:lnTo>
                    <a:pt x="898" y="517"/>
                  </a:lnTo>
                  <a:lnTo>
                    <a:pt x="900" y="517"/>
                  </a:lnTo>
                  <a:lnTo>
                    <a:pt x="903" y="517"/>
                  </a:lnTo>
                  <a:lnTo>
                    <a:pt x="905" y="517"/>
                  </a:lnTo>
                  <a:lnTo>
                    <a:pt x="907" y="518"/>
                  </a:lnTo>
                  <a:lnTo>
                    <a:pt x="908" y="519"/>
                  </a:lnTo>
                  <a:lnTo>
                    <a:pt x="908" y="521"/>
                  </a:lnTo>
                  <a:lnTo>
                    <a:pt x="908" y="522"/>
                  </a:lnTo>
                  <a:lnTo>
                    <a:pt x="908" y="525"/>
                  </a:lnTo>
                  <a:lnTo>
                    <a:pt x="908" y="526"/>
                  </a:lnTo>
                  <a:lnTo>
                    <a:pt x="907" y="528"/>
                  </a:lnTo>
                  <a:lnTo>
                    <a:pt x="907" y="530"/>
                  </a:lnTo>
                  <a:lnTo>
                    <a:pt x="907" y="532"/>
                  </a:lnTo>
                  <a:lnTo>
                    <a:pt x="908" y="535"/>
                  </a:lnTo>
                  <a:lnTo>
                    <a:pt x="908" y="537"/>
                  </a:lnTo>
                  <a:lnTo>
                    <a:pt x="908" y="539"/>
                  </a:lnTo>
                  <a:lnTo>
                    <a:pt x="908" y="540"/>
                  </a:lnTo>
                  <a:lnTo>
                    <a:pt x="907" y="541"/>
                  </a:lnTo>
                  <a:lnTo>
                    <a:pt x="907" y="542"/>
                  </a:lnTo>
                  <a:lnTo>
                    <a:pt x="906" y="543"/>
                  </a:lnTo>
                  <a:lnTo>
                    <a:pt x="905" y="544"/>
                  </a:lnTo>
                  <a:lnTo>
                    <a:pt x="903" y="545"/>
                  </a:lnTo>
                  <a:lnTo>
                    <a:pt x="900" y="546"/>
                  </a:lnTo>
                  <a:lnTo>
                    <a:pt x="899" y="547"/>
                  </a:lnTo>
                  <a:lnTo>
                    <a:pt x="897" y="548"/>
                  </a:lnTo>
                  <a:lnTo>
                    <a:pt x="896" y="549"/>
                  </a:lnTo>
                  <a:lnTo>
                    <a:pt x="894" y="550"/>
                  </a:lnTo>
                  <a:lnTo>
                    <a:pt x="893" y="550"/>
                  </a:lnTo>
                  <a:lnTo>
                    <a:pt x="893" y="551"/>
                  </a:lnTo>
                  <a:lnTo>
                    <a:pt x="891" y="552"/>
                  </a:lnTo>
                  <a:lnTo>
                    <a:pt x="891" y="554"/>
                  </a:lnTo>
                  <a:lnTo>
                    <a:pt x="891" y="555"/>
                  </a:lnTo>
                  <a:lnTo>
                    <a:pt x="891" y="557"/>
                  </a:lnTo>
                  <a:lnTo>
                    <a:pt x="892" y="558"/>
                  </a:lnTo>
                  <a:lnTo>
                    <a:pt x="893" y="561"/>
                  </a:lnTo>
                  <a:lnTo>
                    <a:pt x="894" y="562"/>
                  </a:lnTo>
                  <a:lnTo>
                    <a:pt x="895" y="564"/>
                  </a:lnTo>
                  <a:lnTo>
                    <a:pt x="896" y="565"/>
                  </a:lnTo>
                  <a:lnTo>
                    <a:pt x="898" y="566"/>
                  </a:lnTo>
                  <a:lnTo>
                    <a:pt x="898" y="568"/>
                  </a:lnTo>
                  <a:lnTo>
                    <a:pt x="897" y="570"/>
                  </a:lnTo>
                  <a:lnTo>
                    <a:pt x="896" y="571"/>
                  </a:lnTo>
                  <a:lnTo>
                    <a:pt x="896" y="573"/>
                  </a:lnTo>
                  <a:lnTo>
                    <a:pt x="897" y="574"/>
                  </a:lnTo>
                  <a:lnTo>
                    <a:pt x="901" y="574"/>
                  </a:lnTo>
                  <a:lnTo>
                    <a:pt x="905" y="574"/>
                  </a:lnTo>
                  <a:lnTo>
                    <a:pt x="908" y="574"/>
                  </a:lnTo>
                  <a:lnTo>
                    <a:pt x="911" y="574"/>
                  </a:lnTo>
                  <a:lnTo>
                    <a:pt x="914" y="574"/>
                  </a:lnTo>
                  <a:lnTo>
                    <a:pt x="918" y="574"/>
                  </a:lnTo>
                  <a:lnTo>
                    <a:pt x="921" y="574"/>
                  </a:lnTo>
                  <a:lnTo>
                    <a:pt x="924" y="575"/>
                  </a:lnTo>
                  <a:lnTo>
                    <a:pt x="928" y="575"/>
                  </a:lnTo>
                  <a:lnTo>
                    <a:pt x="931" y="575"/>
                  </a:lnTo>
                  <a:lnTo>
                    <a:pt x="934" y="575"/>
                  </a:lnTo>
                  <a:lnTo>
                    <a:pt x="935" y="574"/>
                  </a:lnTo>
                  <a:lnTo>
                    <a:pt x="936" y="574"/>
                  </a:lnTo>
                  <a:lnTo>
                    <a:pt x="935" y="575"/>
                  </a:lnTo>
                  <a:lnTo>
                    <a:pt x="934" y="576"/>
                  </a:lnTo>
                  <a:lnTo>
                    <a:pt x="935" y="576"/>
                  </a:lnTo>
                  <a:lnTo>
                    <a:pt x="936" y="576"/>
                  </a:lnTo>
                  <a:lnTo>
                    <a:pt x="937" y="576"/>
                  </a:lnTo>
                  <a:lnTo>
                    <a:pt x="937" y="577"/>
                  </a:lnTo>
                  <a:lnTo>
                    <a:pt x="937" y="578"/>
                  </a:lnTo>
                  <a:lnTo>
                    <a:pt x="937" y="579"/>
                  </a:lnTo>
                  <a:lnTo>
                    <a:pt x="937" y="580"/>
                  </a:lnTo>
                  <a:lnTo>
                    <a:pt x="937" y="581"/>
                  </a:lnTo>
                  <a:lnTo>
                    <a:pt x="936" y="581"/>
                  </a:lnTo>
                  <a:lnTo>
                    <a:pt x="935" y="581"/>
                  </a:lnTo>
                  <a:lnTo>
                    <a:pt x="935" y="582"/>
                  </a:lnTo>
                  <a:lnTo>
                    <a:pt x="936" y="582"/>
                  </a:lnTo>
                  <a:lnTo>
                    <a:pt x="936" y="583"/>
                  </a:lnTo>
                  <a:lnTo>
                    <a:pt x="936" y="585"/>
                  </a:lnTo>
                  <a:lnTo>
                    <a:pt x="936" y="586"/>
                  </a:lnTo>
                  <a:lnTo>
                    <a:pt x="937" y="586"/>
                  </a:lnTo>
                  <a:lnTo>
                    <a:pt x="938" y="586"/>
                  </a:lnTo>
                  <a:lnTo>
                    <a:pt x="938" y="587"/>
                  </a:lnTo>
                  <a:lnTo>
                    <a:pt x="938" y="588"/>
                  </a:lnTo>
                  <a:lnTo>
                    <a:pt x="937" y="588"/>
                  </a:lnTo>
                  <a:lnTo>
                    <a:pt x="938" y="588"/>
                  </a:lnTo>
                  <a:lnTo>
                    <a:pt x="939" y="588"/>
                  </a:lnTo>
                  <a:lnTo>
                    <a:pt x="939" y="589"/>
                  </a:lnTo>
                  <a:lnTo>
                    <a:pt x="938" y="589"/>
                  </a:lnTo>
                  <a:lnTo>
                    <a:pt x="938" y="590"/>
                  </a:lnTo>
                  <a:lnTo>
                    <a:pt x="937" y="590"/>
                  </a:lnTo>
                  <a:lnTo>
                    <a:pt x="937" y="591"/>
                  </a:lnTo>
                  <a:lnTo>
                    <a:pt x="937" y="592"/>
                  </a:lnTo>
                  <a:lnTo>
                    <a:pt x="936" y="592"/>
                  </a:lnTo>
                  <a:lnTo>
                    <a:pt x="937" y="593"/>
                  </a:lnTo>
                  <a:lnTo>
                    <a:pt x="936" y="593"/>
                  </a:lnTo>
                  <a:lnTo>
                    <a:pt x="935" y="593"/>
                  </a:lnTo>
                  <a:lnTo>
                    <a:pt x="935" y="594"/>
                  </a:lnTo>
                  <a:lnTo>
                    <a:pt x="936" y="594"/>
                  </a:lnTo>
                  <a:lnTo>
                    <a:pt x="937" y="594"/>
                  </a:lnTo>
                  <a:lnTo>
                    <a:pt x="937" y="595"/>
                  </a:lnTo>
                  <a:lnTo>
                    <a:pt x="936" y="595"/>
                  </a:lnTo>
                  <a:lnTo>
                    <a:pt x="936" y="596"/>
                  </a:lnTo>
                  <a:lnTo>
                    <a:pt x="936" y="597"/>
                  </a:lnTo>
                  <a:lnTo>
                    <a:pt x="935" y="597"/>
                  </a:lnTo>
                  <a:lnTo>
                    <a:pt x="935" y="598"/>
                  </a:lnTo>
                  <a:lnTo>
                    <a:pt x="936" y="598"/>
                  </a:lnTo>
                  <a:lnTo>
                    <a:pt x="936" y="599"/>
                  </a:lnTo>
                  <a:lnTo>
                    <a:pt x="935" y="599"/>
                  </a:lnTo>
                  <a:lnTo>
                    <a:pt x="935" y="600"/>
                  </a:lnTo>
                  <a:lnTo>
                    <a:pt x="936" y="600"/>
                  </a:lnTo>
                  <a:lnTo>
                    <a:pt x="937" y="600"/>
                  </a:lnTo>
                  <a:lnTo>
                    <a:pt x="938" y="601"/>
                  </a:lnTo>
                  <a:lnTo>
                    <a:pt x="939" y="601"/>
                  </a:lnTo>
                  <a:lnTo>
                    <a:pt x="939" y="602"/>
                  </a:lnTo>
                  <a:lnTo>
                    <a:pt x="939" y="603"/>
                  </a:lnTo>
                  <a:lnTo>
                    <a:pt x="939" y="604"/>
                  </a:lnTo>
                  <a:lnTo>
                    <a:pt x="940" y="604"/>
                  </a:lnTo>
                  <a:lnTo>
                    <a:pt x="940" y="605"/>
                  </a:lnTo>
                  <a:lnTo>
                    <a:pt x="940" y="606"/>
                  </a:lnTo>
                  <a:lnTo>
                    <a:pt x="940" y="607"/>
                  </a:lnTo>
                  <a:lnTo>
                    <a:pt x="941" y="607"/>
                  </a:lnTo>
                  <a:lnTo>
                    <a:pt x="941" y="608"/>
                  </a:lnTo>
                  <a:lnTo>
                    <a:pt x="941" y="610"/>
                  </a:lnTo>
                  <a:lnTo>
                    <a:pt x="941" y="611"/>
                  </a:lnTo>
                  <a:lnTo>
                    <a:pt x="942" y="611"/>
                  </a:lnTo>
                  <a:lnTo>
                    <a:pt x="942" y="612"/>
                  </a:lnTo>
                  <a:lnTo>
                    <a:pt x="943" y="612"/>
                  </a:lnTo>
                  <a:lnTo>
                    <a:pt x="943" y="613"/>
                  </a:lnTo>
                  <a:lnTo>
                    <a:pt x="944" y="614"/>
                  </a:lnTo>
                  <a:lnTo>
                    <a:pt x="944" y="615"/>
                  </a:lnTo>
                  <a:lnTo>
                    <a:pt x="944" y="616"/>
                  </a:lnTo>
                  <a:lnTo>
                    <a:pt x="944" y="617"/>
                  </a:lnTo>
                  <a:lnTo>
                    <a:pt x="944" y="618"/>
                  </a:lnTo>
                  <a:lnTo>
                    <a:pt x="943" y="618"/>
                  </a:lnTo>
                  <a:lnTo>
                    <a:pt x="943" y="619"/>
                  </a:lnTo>
                  <a:lnTo>
                    <a:pt x="942" y="619"/>
                  </a:lnTo>
                  <a:lnTo>
                    <a:pt x="941" y="619"/>
                  </a:lnTo>
                  <a:lnTo>
                    <a:pt x="941" y="620"/>
                  </a:lnTo>
                  <a:lnTo>
                    <a:pt x="940" y="620"/>
                  </a:lnTo>
                  <a:lnTo>
                    <a:pt x="940" y="621"/>
                  </a:lnTo>
                  <a:lnTo>
                    <a:pt x="940" y="622"/>
                  </a:lnTo>
                  <a:lnTo>
                    <a:pt x="939" y="622"/>
                  </a:lnTo>
                  <a:lnTo>
                    <a:pt x="939" y="623"/>
                  </a:lnTo>
                  <a:lnTo>
                    <a:pt x="940" y="623"/>
                  </a:lnTo>
                  <a:lnTo>
                    <a:pt x="940" y="624"/>
                  </a:lnTo>
                  <a:lnTo>
                    <a:pt x="940" y="625"/>
                  </a:lnTo>
                  <a:lnTo>
                    <a:pt x="939" y="625"/>
                  </a:lnTo>
                  <a:lnTo>
                    <a:pt x="939" y="626"/>
                  </a:lnTo>
                  <a:lnTo>
                    <a:pt x="939" y="627"/>
                  </a:lnTo>
                  <a:lnTo>
                    <a:pt x="940" y="627"/>
                  </a:lnTo>
                  <a:lnTo>
                    <a:pt x="941" y="627"/>
                  </a:lnTo>
                  <a:lnTo>
                    <a:pt x="942" y="627"/>
                  </a:lnTo>
                  <a:lnTo>
                    <a:pt x="942" y="628"/>
                  </a:lnTo>
                  <a:lnTo>
                    <a:pt x="942" y="629"/>
                  </a:lnTo>
                  <a:lnTo>
                    <a:pt x="943" y="629"/>
                  </a:lnTo>
                  <a:lnTo>
                    <a:pt x="944" y="629"/>
                  </a:lnTo>
                  <a:lnTo>
                    <a:pt x="944" y="630"/>
                  </a:lnTo>
                  <a:lnTo>
                    <a:pt x="944" y="631"/>
                  </a:lnTo>
                  <a:lnTo>
                    <a:pt x="943" y="631"/>
                  </a:lnTo>
                  <a:lnTo>
                    <a:pt x="943" y="632"/>
                  </a:lnTo>
                  <a:lnTo>
                    <a:pt x="942" y="632"/>
                  </a:lnTo>
                  <a:lnTo>
                    <a:pt x="942" y="633"/>
                  </a:lnTo>
                  <a:lnTo>
                    <a:pt x="943" y="635"/>
                  </a:lnTo>
                  <a:lnTo>
                    <a:pt x="943" y="636"/>
                  </a:lnTo>
                  <a:lnTo>
                    <a:pt x="943" y="637"/>
                  </a:lnTo>
                  <a:lnTo>
                    <a:pt x="942" y="637"/>
                  </a:lnTo>
                  <a:lnTo>
                    <a:pt x="942" y="638"/>
                  </a:lnTo>
                  <a:lnTo>
                    <a:pt x="942" y="639"/>
                  </a:lnTo>
                  <a:lnTo>
                    <a:pt x="942" y="640"/>
                  </a:lnTo>
                  <a:lnTo>
                    <a:pt x="943" y="640"/>
                  </a:lnTo>
                  <a:lnTo>
                    <a:pt x="943" y="641"/>
                  </a:lnTo>
                  <a:lnTo>
                    <a:pt x="944" y="641"/>
                  </a:lnTo>
                  <a:lnTo>
                    <a:pt x="944" y="642"/>
                  </a:lnTo>
                  <a:lnTo>
                    <a:pt x="944" y="643"/>
                  </a:lnTo>
                  <a:lnTo>
                    <a:pt x="944" y="644"/>
                  </a:lnTo>
                  <a:lnTo>
                    <a:pt x="943" y="644"/>
                  </a:lnTo>
                  <a:lnTo>
                    <a:pt x="943" y="645"/>
                  </a:lnTo>
                  <a:lnTo>
                    <a:pt x="943" y="646"/>
                  </a:lnTo>
                  <a:lnTo>
                    <a:pt x="942" y="647"/>
                  </a:lnTo>
                  <a:lnTo>
                    <a:pt x="942" y="648"/>
                  </a:lnTo>
                  <a:lnTo>
                    <a:pt x="942" y="649"/>
                  </a:lnTo>
                  <a:lnTo>
                    <a:pt x="942" y="650"/>
                  </a:lnTo>
                  <a:lnTo>
                    <a:pt x="941" y="650"/>
                  </a:lnTo>
                  <a:lnTo>
                    <a:pt x="941" y="651"/>
                  </a:lnTo>
                  <a:lnTo>
                    <a:pt x="941" y="652"/>
                  </a:lnTo>
                  <a:lnTo>
                    <a:pt x="941" y="653"/>
                  </a:lnTo>
                  <a:lnTo>
                    <a:pt x="942" y="653"/>
                  </a:lnTo>
                  <a:lnTo>
                    <a:pt x="942" y="654"/>
                  </a:lnTo>
                  <a:lnTo>
                    <a:pt x="942" y="655"/>
                  </a:lnTo>
                  <a:lnTo>
                    <a:pt x="941" y="655"/>
                  </a:lnTo>
                  <a:lnTo>
                    <a:pt x="941" y="656"/>
                  </a:lnTo>
                  <a:lnTo>
                    <a:pt x="941" y="657"/>
                  </a:lnTo>
                  <a:lnTo>
                    <a:pt x="940" y="657"/>
                  </a:lnTo>
                  <a:lnTo>
                    <a:pt x="940" y="658"/>
                  </a:lnTo>
                  <a:lnTo>
                    <a:pt x="939" y="658"/>
                  </a:lnTo>
                  <a:lnTo>
                    <a:pt x="939" y="660"/>
                  </a:lnTo>
                  <a:lnTo>
                    <a:pt x="940" y="660"/>
                  </a:lnTo>
                  <a:lnTo>
                    <a:pt x="940" y="661"/>
                  </a:lnTo>
                  <a:lnTo>
                    <a:pt x="941" y="661"/>
                  </a:lnTo>
                  <a:lnTo>
                    <a:pt x="941" y="662"/>
                  </a:lnTo>
                  <a:lnTo>
                    <a:pt x="941" y="663"/>
                  </a:lnTo>
                  <a:lnTo>
                    <a:pt x="941" y="664"/>
                  </a:lnTo>
                  <a:lnTo>
                    <a:pt x="940" y="664"/>
                  </a:lnTo>
                  <a:lnTo>
                    <a:pt x="940" y="665"/>
                  </a:lnTo>
                  <a:lnTo>
                    <a:pt x="939" y="665"/>
                  </a:lnTo>
                  <a:lnTo>
                    <a:pt x="940" y="665"/>
                  </a:lnTo>
                  <a:lnTo>
                    <a:pt x="940" y="666"/>
                  </a:lnTo>
                  <a:lnTo>
                    <a:pt x="940" y="667"/>
                  </a:lnTo>
                  <a:lnTo>
                    <a:pt x="941" y="668"/>
                  </a:lnTo>
                  <a:lnTo>
                    <a:pt x="941" y="669"/>
                  </a:lnTo>
                  <a:lnTo>
                    <a:pt x="941" y="670"/>
                  </a:lnTo>
                  <a:lnTo>
                    <a:pt x="941" y="671"/>
                  </a:lnTo>
                  <a:lnTo>
                    <a:pt x="942" y="671"/>
                  </a:lnTo>
                  <a:lnTo>
                    <a:pt x="942" y="672"/>
                  </a:lnTo>
                  <a:lnTo>
                    <a:pt x="943" y="673"/>
                  </a:lnTo>
                  <a:lnTo>
                    <a:pt x="943" y="674"/>
                  </a:lnTo>
                  <a:lnTo>
                    <a:pt x="943" y="675"/>
                  </a:lnTo>
                  <a:lnTo>
                    <a:pt x="942" y="675"/>
                  </a:lnTo>
                  <a:lnTo>
                    <a:pt x="942" y="676"/>
                  </a:lnTo>
                  <a:lnTo>
                    <a:pt x="941" y="676"/>
                  </a:lnTo>
                  <a:lnTo>
                    <a:pt x="940" y="676"/>
                  </a:lnTo>
                  <a:lnTo>
                    <a:pt x="939" y="675"/>
                  </a:lnTo>
                  <a:lnTo>
                    <a:pt x="939" y="676"/>
                  </a:lnTo>
                  <a:lnTo>
                    <a:pt x="938" y="676"/>
                  </a:lnTo>
                  <a:lnTo>
                    <a:pt x="939" y="676"/>
                  </a:lnTo>
                  <a:lnTo>
                    <a:pt x="939" y="677"/>
                  </a:lnTo>
                  <a:lnTo>
                    <a:pt x="939" y="678"/>
                  </a:lnTo>
                  <a:lnTo>
                    <a:pt x="940" y="678"/>
                  </a:lnTo>
                  <a:lnTo>
                    <a:pt x="940" y="679"/>
                  </a:lnTo>
                  <a:lnTo>
                    <a:pt x="939" y="679"/>
                  </a:lnTo>
                  <a:lnTo>
                    <a:pt x="938" y="679"/>
                  </a:lnTo>
                  <a:lnTo>
                    <a:pt x="935" y="678"/>
                  </a:lnTo>
                  <a:lnTo>
                    <a:pt x="934" y="678"/>
                  </a:lnTo>
                  <a:lnTo>
                    <a:pt x="933" y="677"/>
                  </a:lnTo>
                  <a:lnTo>
                    <a:pt x="932" y="677"/>
                  </a:lnTo>
                  <a:lnTo>
                    <a:pt x="931" y="676"/>
                  </a:lnTo>
                  <a:lnTo>
                    <a:pt x="930" y="676"/>
                  </a:lnTo>
                  <a:lnTo>
                    <a:pt x="928" y="676"/>
                  </a:lnTo>
                  <a:lnTo>
                    <a:pt x="926" y="676"/>
                  </a:lnTo>
                  <a:lnTo>
                    <a:pt x="926" y="677"/>
                  </a:lnTo>
                  <a:lnTo>
                    <a:pt x="925" y="677"/>
                  </a:lnTo>
                  <a:lnTo>
                    <a:pt x="924" y="677"/>
                  </a:lnTo>
                  <a:lnTo>
                    <a:pt x="923" y="677"/>
                  </a:lnTo>
                  <a:lnTo>
                    <a:pt x="922" y="676"/>
                  </a:lnTo>
                  <a:lnTo>
                    <a:pt x="921" y="676"/>
                  </a:lnTo>
                  <a:lnTo>
                    <a:pt x="920" y="675"/>
                  </a:lnTo>
                  <a:lnTo>
                    <a:pt x="919" y="675"/>
                  </a:lnTo>
                  <a:lnTo>
                    <a:pt x="917" y="674"/>
                  </a:lnTo>
                  <a:lnTo>
                    <a:pt x="917" y="673"/>
                  </a:lnTo>
                  <a:lnTo>
                    <a:pt x="916" y="673"/>
                  </a:lnTo>
                  <a:lnTo>
                    <a:pt x="916" y="672"/>
                  </a:lnTo>
                  <a:lnTo>
                    <a:pt x="915" y="671"/>
                  </a:lnTo>
                  <a:lnTo>
                    <a:pt x="914" y="671"/>
                  </a:lnTo>
                  <a:lnTo>
                    <a:pt x="914" y="670"/>
                  </a:lnTo>
                  <a:lnTo>
                    <a:pt x="914" y="669"/>
                  </a:lnTo>
                  <a:lnTo>
                    <a:pt x="914" y="668"/>
                  </a:lnTo>
                  <a:lnTo>
                    <a:pt x="914" y="667"/>
                  </a:lnTo>
                  <a:lnTo>
                    <a:pt x="915" y="666"/>
                  </a:lnTo>
                  <a:lnTo>
                    <a:pt x="915" y="665"/>
                  </a:lnTo>
                  <a:lnTo>
                    <a:pt x="915" y="664"/>
                  </a:lnTo>
                  <a:lnTo>
                    <a:pt x="914" y="664"/>
                  </a:lnTo>
                  <a:lnTo>
                    <a:pt x="914" y="663"/>
                  </a:lnTo>
                  <a:lnTo>
                    <a:pt x="913" y="663"/>
                  </a:lnTo>
                  <a:lnTo>
                    <a:pt x="912" y="662"/>
                  </a:lnTo>
                  <a:lnTo>
                    <a:pt x="911" y="662"/>
                  </a:lnTo>
                  <a:lnTo>
                    <a:pt x="911" y="661"/>
                  </a:lnTo>
                  <a:lnTo>
                    <a:pt x="910" y="660"/>
                  </a:lnTo>
                  <a:lnTo>
                    <a:pt x="909" y="657"/>
                  </a:lnTo>
                  <a:lnTo>
                    <a:pt x="909" y="656"/>
                  </a:lnTo>
                  <a:lnTo>
                    <a:pt x="909" y="655"/>
                  </a:lnTo>
                  <a:lnTo>
                    <a:pt x="908" y="654"/>
                  </a:lnTo>
                  <a:lnTo>
                    <a:pt x="907" y="653"/>
                  </a:lnTo>
                  <a:lnTo>
                    <a:pt x="906" y="653"/>
                  </a:lnTo>
                  <a:lnTo>
                    <a:pt x="903" y="652"/>
                  </a:lnTo>
                  <a:lnTo>
                    <a:pt x="901" y="650"/>
                  </a:lnTo>
                  <a:lnTo>
                    <a:pt x="899" y="648"/>
                  </a:lnTo>
                  <a:lnTo>
                    <a:pt x="899" y="647"/>
                  </a:lnTo>
                  <a:lnTo>
                    <a:pt x="899" y="646"/>
                  </a:lnTo>
                  <a:lnTo>
                    <a:pt x="899" y="645"/>
                  </a:lnTo>
                  <a:lnTo>
                    <a:pt x="900" y="644"/>
                  </a:lnTo>
                  <a:lnTo>
                    <a:pt x="899" y="643"/>
                  </a:lnTo>
                  <a:lnTo>
                    <a:pt x="899" y="642"/>
                  </a:lnTo>
                  <a:lnTo>
                    <a:pt x="898" y="641"/>
                  </a:lnTo>
                  <a:lnTo>
                    <a:pt x="898" y="640"/>
                  </a:lnTo>
                  <a:lnTo>
                    <a:pt x="897" y="640"/>
                  </a:lnTo>
                  <a:lnTo>
                    <a:pt x="896" y="639"/>
                  </a:lnTo>
                  <a:lnTo>
                    <a:pt x="895" y="638"/>
                  </a:lnTo>
                  <a:lnTo>
                    <a:pt x="894" y="637"/>
                  </a:lnTo>
                  <a:lnTo>
                    <a:pt x="893" y="636"/>
                  </a:lnTo>
                  <a:lnTo>
                    <a:pt x="893" y="635"/>
                  </a:lnTo>
                  <a:lnTo>
                    <a:pt x="892" y="633"/>
                  </a:lnTo>
                  <a:lnTo>
                    <a:pt x="892" y="632"/>
                  </a:lnTo>
                  <a:lnTo>
                    <a:pt x="892" y="631"/>
                  </a:lnTo>
                  <a:lnTo>
                    <a:pt x="892" y="629"/>
                  </a:lnTo>
                  <a:lnTo>
                    <a:pt x="892" y="628"/>
                  </a:lnTo>
                  <a:lnTo>
                    <a:pt x="892" y="627"/>
                  </a:lnTo>
                  <a:lnTo>
                    <a:pt x="891" y="626"/>
                  </a:lnTo>
                  <a:lnTo>
                    <a:pt x="890" y="625"/>
                  </a:lnTo>
                  <a:lnTo>
                    <a:pt x="890" y="624"/>
                  </a:lnTo>
                  <a:lnTo>
                    <a:pt x="889" y="623"/>
                  </a:lnTo>
                  <a:lnTo>
                    <a:pt x="889" y="622"/>
                  </a:lnTo>
                  <a:lnTo>
                    <a:pt x="888" y="621"/>
                  </a:lnTo>
                  <a:lnTo>
                    <a:pt x="887" y="621"/>
                  </a:lnTo>
                  <a:lnTo>
                    <a:pt x="886" y="621"/>
                  </a:lnTo>
                  <a:lnTo>
                    <a:pt x="885" y="621"/>
                  </a:lnTo>
                  <a:lnTo>
                    <a:pt x="884" y="621"/>
                  </a:lnTo>
                  <a:lnTo>
                    <a:pt x="884" y="620"/>
                  </a:lnTo>
                  <a:lnTo>
                    <a:pt x="883" y="620"/>
                  </a:lnTo>
                  <a:lnTo>
                    <a:pt x="883" y="619"/>
                  </a:lnTo>
                  <a:lnTo>
                    <a:pt x="882" y="619"/>
                  </a:lnTo>
                  <a:lnTo>
                    <a:pt x="882" y="618"/>
                  </a:lnTo>
                  <a:lnTo>
                    <a:pt x="882" y="617"/>
                  </a:lnTo>
                  <a:lnTo>
                    <a:pt x="881" y="617"/>
                  </a:lnTo>
                  <a:lnTo>
                    <a:pt x="881" y="616"/>
                  </a:lnTo>
                  <a:lnTo>
                    <a:pt x="881" y="615"/>
                  </a:lnTo>
                  <a:lnTo>
                    <a:pt x="880" y="614"/>
                  </a:lnTo>
                  <a:lnTo>
                    <a:pt x="879" y="613"/>
                  </a:lnTo>
                  <a:lnTo>
                    <a:pt x="879" y="612"/>
                  </a:lnTo>
                  <a:lnTo>
                    <a:pt x="879" y="611"/>
                  </a:lnTo>
                  <a:lnTo>
                    <a:pt x="878" y="610"/>
                  </a:lnTo>
                  <a:lnTo>
                    <a:pt x="878" y="606"/>
                  </a:lnTo>
                  <a:lnTo>
                    <a:pt x="878" y="605"/>
                  </a:lnTo>
                  <a:lnTo>
                    <a:pt x="878" y="604"/>
                  </a:lnTo>
                  <a:lnTo>
                    <a:pt x="878" y="603"/>
                  </a:lnTo>
                  <a:lnTo>
                    <a:pt x="878" y="602"/>
                  </a:lnTo>
                  <a:lnTo>
                    <a:pt x="878" y="601"/>
                  </a:lnTo>
                  <a:lnTo>
                    <a:pt x="876" y="601"/>
                  </a:lnTo>
                  <a:lnTo>
                    <a:pt x="876" y="600"/>
                  </a:lnTo>
                  <a:lnTo>
                    <a:pt x="875" y="600"/>
                  </a:lnTo>
                  <a:lnTo>
                    <a:pt x="875" y="599"/>
                  </a:lnTo>
                  <a:lnTo>
                    <a:pt x="874" y="598"/>
                  </a:lnTo>
                  <a:lnTo>
                    <a:pt x="873" y="597"/>
                  </a:lnTo>
                  <a:lnTo>
                    <a:pt x="873" y="596"/>
                  </a:lnTo>
                  <a:lnTo>
                    <a:pt x="873" y="595"/>
                  </a:lnTo>
                  <a:lnTo>
                    <a:pt x="871" y="593"/>
                  </a:lnTo>
                  <a:lnTo>
                    <a:pt x="870" y="592"/>
                  </a:lnTo>
                  <a:lnTo>
                    <a:pt x="869" y="591"/>
                  </a:lnTo>
                  <a:lnTo>
                    <a:pt x="869" y="590"/>
                  </a:lnTo>
                  <a:lnTo>
                    <a:pt x="868" y="590"/>
                  </a:lnTo>
                  <a:lnTo>
                    <a:pt x="868" y="589"/>
                  </a:lnTo>
                  <a:lnTo>
                    <a:pt x="868" y="588"/>
                  </a:lnTo>
                  <a:lnTo>
                    <a:pt x="868" y="587"/>
                  </a:lnTo>
                  <a:lnTo>
                    <a:pt x="869" y="585"/>
                  </a:lnTo>
                  <a:lnTo>
                    <a:pt x="869" y="583"/>
                  </a:lnTo>
                  <a:lnTo>
                    <a:pt x="869" y="582"/>
                  </a:lnTo>
                  <a:lnTo>
                    <a:pt x="868" y="582"/>
                  </a:lnTo>
                  <a:lnTo>
                    <a:pt x="868" y="581"/>
                  </a:lnTo>
                  <a:lnTo>
                    <a:pt x="867" y="581"/>
                  </a:lnTo>
                  <a:lnTo>
                    <a:pt x="867" y="580"/>
                  </a:lnTo>
                  <a:lnTo>
                    <a:pt x="866" y="580"/>
                  </a:lnTo>
                  <a:lnTo>
                    <a:pt x="866" y="579"/>
                  </a:lnTo>
                  <a:lnTo>
                    <a:pt x="865" y="579"/>
                  </a:lnTo>
                  <a:lnTo>
                    <a:pt x="865" y="578"/>
                  </a:lnTo>
                  <a:lnTo>
                    <a:pt x="865" y="577"/>
                  </a:lnTo>
                  <a:lnTo>
                    <a:pt x="865" y="576"/>
                  </a:lnTo>
                  <a:lnTo>
                    <a:pt x="865" y="575"/>
                  </a:lnTo>
                  <a:lnTo>
                    <a:pt x="866" y="575"/>
                  </a:lnTo>
                  <a:lnTo>
                    <a:pt x="866" y="574"/>
                  </a:lnTo>
                  <a:lnTo>
                    <a:pt x="865" y="574"/>
                  </a:lnTo>
                  <a:lnTo>
                    <a:pt x="865" y="573"/>
                  </a:lnTo>
                  <a:lnTo>
                    <a:pt x="864" y="573"/>
                  </a:lnTo>
                  <a:lnTo>
                    <a:pt x="863" y="572"/>
                  </a:lnTo>
                  <a:lnTo>
                    <a:pt x="863" y="571"/>
                  </a:lnTo>
                  <a:lnTo>
                    <a:pt x="863" y="570"/>
                  </a:lnTo>
                  <a:lnTo>
                    <a:pt x="862" y="570"/>
                  </a:lnTo>
                  <a:lnTo>
                    <a:pt x="861" y="570"/>
                  </a:lnTo>
                  <a:lnTo>
                    <a:pt x="861" y="569"/>
                  </a:lnTo>
                  <a:lnTo>
                    <a:pt x="861" y="568"/>
                  </a:lnTo>
                  <a:lnTo>
                    <a:pt x="862" y="567"/>
                  </a:lnTo>
                  <a:lnTo>
                    <a:pt x="862" y="566"/>
                  </a:lnTo>
                  <a:lnTo>
                    <a:pt x="862" y="565"/>
                  </a:lnTo>
                  <a:lnTo>
                    <a:pt x="863" y="565"/>
                  </a:lnTo>
                  <a:lnTo>
                    <a:pt x="863" y="564"/>
                  </a:lnTo>
                  <a:lnTo>
                    <a:pt x="863" y="563"/>
                  </a:lnTo>
                  <a:lnTo>
                    <a:pt x="862" y="563"/>
                  </a:lnTo>
                  <a:lnTo>
                    <a:pt x="862" y="562"/>
                  </a:lnTo>
                  <a:lnTo>
                    <a:pt x="862" y="561"/>
                  </a:lnTo>
                  <a:lnTo>
                    <a:pt x="861" y="560"/>
                  </a:lnTo>
                  <a:lnTo>
                    <a:pt x="859" y="558"/>
                  </a:lnTo>
                  <a:lnTo>
                    <a:pt x="857" y="556"/>
                  </a:lnTo>
                  <a:lnTo>
                    <a:pt x="856" y="556"/>
                  </a:lnTo>
                  <a:lnTo>
                    <a:pt x="855" y="556"/>
                  </a:lnTo>
                  <a:lnTo>
                    <a:pt x="854" y="556"/>
                  </a:lnTo>
                  <a:lnTo>
                    <a:pt x="854" y="555"/>
                  </a:lnTo>
                  <a:lnTo>
                    <a:pt x="855" y="554"/>
                  </a:lnTo>
                  <a:lnTo>
                    <a:pt x="854" y="554"/>
                  </a:lnTo>
                  <a:lnTo>
                    <a:pt x="854" y="553"/>
                  </a:lnTo>
                  <a:lnTo>
                    <a:pt x="854" y="552"/>
                  </a:lnTo>
                  <a:lnTo>
                    <a:pt x="853" y="552"/>
                  </a:lnTo>
                  <a:lnTo>
                    <a:pt x="851" y="551"/>
                  </a:lnTo>
                  <a:lnTo>
                    <a:pt x="851" y="550"/>
                  </a:lnTo>
                  <a:lnTo>
                    <a:pt x="850" y="550"/>
                  </a:lnTo>
                  <a:lnTo>
                    <a:pt x="850" y="549"/>
                  </a:lnTo>
                  <a:lnTo>
                    <a:pt x="849" y="548"/>
                  </a:lnTo>
                  <a:lnTo>
                    <a:pt x="848" y="547"/>
                  </a:lnTo>
                  <a:lnTo>
                    <a:pt x="847" y="547"/>
                  </a:lnTo>
                  <a:lnTo>
                    <a:pt x="846" y="547"/>
                  </a:lnTo>
                  <a:lnTo>
                    <a:pt x="846" y="546"/>
                  </a:lnTo>
                  <a:lnTo>
                    <a:pt x="846" y="545"/>
                  </a:lnTo>
                  <a:lnTo>
                    <a:pt x="846" y="544"/>
                  </a:lnTo>
                  <a:lnTo>
                    <a:pt x="846" y="543"/>
                  </a:lnTo>
                  <a:lnTo>
                    <a:pt x="846" y="542"/>
                  </a:lnTo>
                  <a:lnTo>
                    <a:pt x="845" y="542"/>
                  </a:lnTo>
                  <a:lnTo>
                    <a:pt x="845" y="541"/>
                  </a:lnTo>
                  <a:lnTo>
                    <a:pt x="846" y="541"/>
                  </a:lnTo>
                  <a:lnTo>
                    <a:pt x="846" y="540"/>
                  </a:lnTo>
                  <a:lnTo>
                    <a:pt x="845" y="540"/>
                  </a:lnTo>
                  <a:lnTo>
                    <a:pt x="845" y="539"/>
                  </a:lnTo>
                  <a:lnTo>
                    <a:pt x="844" y="539"/>
                  </a:lnTo>
                  <a:lnTo>
                    <a:pt x="843" y="539"/>
                  </a:lnTo>
                  <a:lnTo>
                    <a:pt x="843" y="538"/>
                  </a:lnTo>
                  <a:lnTo>
                    <a:pt x="842" y="538"/>
                  </a:lnTo>
                  <a:lnTo>
                    <a:pt x="841" y="537"/>
                  </a:lnTo>
                  <a:lnTo>
                    <a:pt x="840" y="537"/>
                  </a:lnTo>
                  <a:lnTo>
                    <a:pt x="840" y="536"/>
                  </a:lnTo>
                  <a:lnTo>
                    <a:pt x="839" y="536"/>
                  </a:lnTo>
                  <a:lnTo>
                    <a:pt x="839" y="535"/>
                  </a:lnTo>
                  <a:lnTo>
                    <a:pt x="838" y="535"/>
                  </a:lnTo>
                  <a:lnTo>
                    <a:pt x="837" y="535"/>
                  </a:lnTo>
                  <a:lnTo>
                    <a:pt x="836" y="535"/>
                  </a:lnTo>
                  <a:lnTo>
                    <a:pt x="835" y="535"/>
                  </a:lnTo>
                  <a:lnTo>
                    <a:pt x="834" y="533"/>
                  </a:lnTo>
                  <a:lnTo>
                    <a:pt x="833" y="533"/>
                  </a:lnTo>
                  <a:lnTo>
                    <a:pt x="832" y="532"/>
                  </a:lnTo>
                  <a:lnTo>
                    <a:pt x="831" y="532"/>
                  </a:lnTo>
                  <a:lnTo>
                    <a:pt x="830" y="532"/>
                  </a:lnTo>
                  <a:lnTo>
                    <a:pt x="829" y="532"/>
                  </a:lnTo>
                  <a:lnTo>
                    <a:pt x="829" y="531"/>
                  </a:lnTo>
                  <a:lnTo>
                    <a:pt x="828" y="531"/>
                  </a:lnTo>
                  <a:lnTo>
                    <a:pt x="826" y="531"/>
                  </a:lnTo>
                  <a:lnTo>
                    <a:pt x="823" y="531"/>
                  </a:lnTo>
                  <a:lnTo>
                    <a:pt x="822" y="531"/>
                  </a:lnTo>
                  <a:lnTo>
                    <a:pt x="821" y="530"/>
                  </a:lnTo>
                  <a:lnTo>
                    <a:pt x="820" y="530"/>
                  </a:lnTo>
                  <a:lnTo>
                    <a:pt x="819" y="530"/>
                  </a:lnTo>
                  <a:lnTo>
                    <a:pt x="819" y="529"/>
                  </a:lnTo>
                  <a:lnTo>
                    <a:pt x="818" y="529"/>
                  </a:lnTo>
                  <a:lnTo>
                    <a:pt x="817" y="529"/>
                  </a:lnTo>
                  <a:lnTo>
                    <a:pt x="816" y="529"/>
                  </a:lnTo>
                  <a:lnTo>
                    <a:pt x="816" y="528"/>
                  </a:lnTo>
                  <a:lnTo>
                    <a:pt x="815" y="528"/>
                  </a:lnTo>
                  <a:lnTo>
                    <a:pt x="814" y="528"/>
                  </a:lnTo>
                  <a:lnTo>
                    <a:pt x="814" y="527"/>
                  </a:lnTo>
                  <a:lnTo>
                    <a:pt x="813" y="527"/>
                  </a:lnTo>
                  <a:lnTo>
                    <a:pt x="812" y="526"/>
                  </a:lnTo>
                  <a:lnTo>
                    <a:pt x="811" y="525"/>
                  </a:lnTo>
                  <a:lnTo>
                    <a:pt x="811" y="524"/>
                  </a:lnTo>
                  <a:lnTo>
                    <a:pt x="811" y="523"/>
                  </a:lnTo>
                  <a:lnTo>
                    <a:pt x="810" y="523"/>
                  </a:lnTo>
                  <a:lnTo>
                    <a:pt x="809" y="523"/>
                  </a:lnTo>
                  <a:lnTo>
                    <a:pt x="809" y="522"/>
                  </a:lnTo>
                  <a:lnTo>
                    <a:pt x="808" y="522"/>
                  </a:lnTo>
                  <a:lnTo>
                    <a:pt x="808" y="521"/>
                  </a:lnTo>
                  <a:lnTo>
                    <a:pt x="808" y="520"/>
                  </a:lnTo>
                  <a:lnTo>
                    <a:pt x="807" y="519"/>
                  </a:lnTo>
                  <a:lnTo>
                    <a:pt x="806" y="518"/>
                  </a:lnTo>
                  <a:lnTo>
                    <a:pt x="804" y="516"/>
                  </a:lnTo>
                  <a:lnTo>
                    <a:pt x="803" y="515"/>
                  </a:lnTo>
                  <a:lnTo>
                    <a:pt x="801" y="515"/>
                  </a:lnTo>
                  <a:lnTo>
                    <a:pt x="800" y="515"/>
                  </a:lnTo>
                  <a:lnTo>
                    <a:pt x="799" y="515"/>
                  </a:lnTo>
                  <a:lnTo>
                    <a:pt x="798" y="515"/>
                  </a:lnTo>
                  <a:lnTo>
                    <a:pt x="797" y="515"/>
                  </a:lnTo>
                  <a:lnTo>
                    <a:pt x="797" y="514"/>
                  </a:lnTo>
                  <a:lnTo>
                    <a:pt x="796" y="514"/>
                  </a:lnTo>
                  <a:lnTo>
                    <a:pt x="796" y="513"/>
                  </a:lnTo>
                  <a:lnTo>
                    <a:pt x="795" y="513"/>
                  </a:lnTo>
                  <a:lnTo>
                    <a:pt x="794" y="512"/>
                  </a:lnTo>
                  <a:lnTo>
                    <a:pt x="794" y="511"/>
                  </a:lnTo>
                  <a:lnTo>
                    <a:pt x="793" y="511"/>
                  </a:lnTo>
                  <a:lnTo>
                    <a:pt x="792" y="510"/>
                  </a:lnTo>
                  <a:lnTo>
                    <a:pt x="791" y="510"/>
                  </a:lnTo>
                  <a:lnTo>
                    <a:pt x="790" y="510"/>
                  </a:lnTo>
                  <a:lnTo>
                    <a:pt x="789" y="510"/>
                  </a:lnTo>
                  <a:lnTo>
                    <a:pt x="788" y="510"/>
                  </a:lnTo>
                  <a:lnTo>
                    <a:pt x="787" y="510"/>
                  </a:lnTo>
                  <a:lnTo>
                    <a:pt x="787" y="508"/>
                  </a:lnTo>
                  <a:lnTo>
                    <a:pt x="787" y="507"/>
                  </a:lnTo>
                  <a:lnTo>
                    <a:pt x="787" y="506"/>
                  </a:lnTo>
                  <a:lnTo>
                    <a:pt x="787" y="505"/>
                  </a:lnTo>
                  <a:lnTo>
                    <a:pt x="787" y="504"/>
                  </a:lnTo>
                  <a:lnTo>
                    <a:pt x="787" y="503"/>
                  </a:lnTo>
                  <a:lnTo>
                    <a:pt x="786" y="503"/>
                  </a:lnTo>
                  <a:lnTo>
                    <a:pt x="785" y="503"/>
                  </a:lnTo>
                  <a:lnTo>
                    <a:pt x="785" y="502"/>
                  </a:lnTo>
                  <a:lnTo>
                    <a:pt x="784" y="502"/>
                  </a:lnTo>
                  <a:lnTo>
                    <a:pt x="783" y="501"/>
                  </a:lnTo>
                  <a:lnTo>
                    <a:pt x="783" y="500"/>
                  </a:lnTo>
                  <a:lnTo>
                    <a:pt x="782" y="500"/>
                  </a:lnTo>
                  <a:lnTo>
                    <a:pt x="781" y="499"/>
                  </a:lnTo>
                  <a:lnTo>
                    <a:pt x="780" y="499"/>
                  </a:lnTo>
                  <a:lnTo>
                    <a:pt x="779" y="499"/>
                  </a:lnTo>
                  <a:lnTo>
                    <a:pt x="778" y="499"/>
                  </a:lnTo>
                  <a:lnTo>
                    <a:pt x="776" y="500"/>
                  </a:lnTo>
                  <a:lnTo>
                    <a:pt x="775" y="500"/>
                  </a:lnTo>
                  <a:lnTo>
                    <a:pt x="774" y="500"/>
                  </a:lnTo>
                  <a:lnTo>
                    <a:pt x="773" y="500"/>
                  </a:lnTo>
                  <a:lnTo>
                    <a:pt x="773" y="501"/>
                  </a:lnTo>
                  <a:lnTo>
                    <a:pt x="772" y="501"/>
                  </a:lnTo>
                  <a:lnTo>
                    <a:pt x="770" y="501"/>
                  </a:lnTo>
                  <a:lnTo>
                    <a:pt x="769" y="501"/>
                  </a:lnTo>
                  <a:lnTo>
                    <a:pt x="768" y="501"/>
                  </a:lnTo>
                  <a:lnTo>
                    <a:pt x="767" y="502"/>
                  </a:lnTo>
                  <a:lnTo>
                    <a:pt x="765" y="502"/>
                  </a:lnTo>
                  <a:lnTo>
                    <a:pt x="764" y="502"/>
                  </a:lnTo>
                  <a:lnTo>
                    <a:pt x="763" y="502"/>
                  </a:lnTo>
                  <a:lnTo>
                    <a:pt x="762" y="501"/>
                  </a:lnTo>
                  <a:lnTo>
                    <a:pt x="761" y="501"/>
                  </a:lnTo>
                  <a:lnTo>
                    <a:pt x="760" y="500"/>
                  </a:lnTo>
                  <a:lnTo>
                    <a:pt x="759" y="499"/>
                  </a:lnTo>
                  <a:lnTo>
                    <a:pt x="758" y="498"/>
                  </a:lnTo>
                  <a:lnTo>
                    <a:pt x="757" y="498"/>
                  </a:lnTo>
                  <a:lnTo>
                    <a:pt x="757" y="497"/>
                  </a:lnTo>
                  <a:lnTo>
                    <a:pt x="756" y="497"/>
                  </a:lnTo>
                  <a:lnTo>
                    <a:pt x="755" y="497"/>
                  </a:lnTo>
                  <a:lnTo>
                    <a:pt x="754" y="497"/>
                  </a:lnTo>
                  <a:lnTo>
                    <a:pt x="753" y="497"/>
                  </a:lnTo>
                  <a:lnTo>
                    <a:pt x="751" y="497"/>
                  </a:lnTo>
                  <a:lnTo>
                    <a:pt x="750" y="496"/>
                  </a:lnTo>
                  <a:lnTo>
                    <a:pt x="749" y="495"/>
                  </a:lnTo>
                  <a:lnTo>
                    <a:pt x="748" y="495"/>
                  </a:lnTo>
                  <a:lnTo>
                    <a:pt x="747" y="495"/>
                  </a:lnTo>
                  <a:lnTo>
                    <a:pt x="746" y="496"/>
                  </a:lnTo>
                  <a:lnTo>
                    <a:pt x="745" y="496"/>
                  </a:lnTo>
                  <a:lnTo>
                    <a:pt x="744" y="497"/>
                  </a:lnTo>
                  <a:lnTo>
                    <a:pt x="743" y="497"/>
                  </a:lnTo>
                  <a:lnTo>
                    <a:pt x="742" y="498"/>
                  </a:lnTo>
                  <a:lnTo>
                    <a:pt x="740" y="498"/>
                  </a:lnTo>
                  <a:lnTo>
                    <a:pt x="739" y="498"/>
                  </a:lnTo>
                  <a:lnTo>
                    <a:pt x="738" y="498"/>
                  </a:lnTo>
                  <a:lnTo>
                    <a:pt x="737" y="498"/>
                  </a:lnTo>
                  <a:lnTo>
                    <a:pt x="736" y="498"/>
                  </a:lnTo>
                  <a:lnTo>
                    <a:pt x="735" y="497"/>
                  </a:lnTo>
                  <a:lnTo>
                    <a:pt x="734" y="496"/>
                  </a:lnTo>
                  <a:lnTo>
                    <a:pt x="732" y="495"/>
                  </a:lnTo>
                  <a:lnTo>
                    <a:pt x="730" y="494"/>
                  </a:lnTo>
                  <a:lnTo>
                    <a:pt x="730" y="493"/>
                  </a:lnTo>
                  <a:lnTo>
                    <a:pt x="729" y="493"/>
                  </a:lnTo>
                  <a:lnTo>
                    <a:pt x="729" y="492"/>
                  </a:lnTo>
                  <a:lnTo>
                    <a:pt x="728" y="491"/>
                  </a:lnTo>
                  <a:lnTo>
                    <a:pt x="728" y="490"/>
                  </a:lnTo>
                  <a:lnTo>
                    <a:pt x="726" y="490"/>
                  </a:lnTo>
                  <a:lnTo>
                    <a:pt x="726" y="489"/>
                  </a:lnTo>
                  <a:lnTo>
                    <a:pt x="725" y="488"/>
                  </a:lnTo>
                  <a:lnTo>
                    <a:pt x="725" y="487"/>
                  </a:lnTo>
                  <a:lnTo>
                    <a:pt x="724" y="487"/>
                  </a:lnTo>
                  <a:lnTo>
                    <a:pt x="724" y="486"/>
                  </a:lnTo>
                  <a:lnTo>
                    <a:pt x="723" y="486"/>
                  </a:lnTo>
                  <a:lnTo>
                    <a:pt x="723" y="485"/>
                  </a:lnTo>
                  <a:lnTo>
                    <a:pt x="722" y="485"/>
                  </a:lnTo>
                  <a:lnTo>
                    <a:pt x="722" y="483"/>
                  </a:lnTo>
                  <a:lnTo>
                    <a:pt x="721" y="482"/>
                  </a:lnTo>
                  <a:lnTo>
                    <a:pt x="720" y="481"/>
                  </a:lnTo>
                  <a:lnTo>
                    <a:pt x="719" y="481"/>
                  </a:lnTo>
                  <a:lnTo>
                    <a:pt x="718" y="480"/>
                  </a:lnTo>
                  <a:lnTo>
                    <a:pt x="717" y="480"/>
                  </a:lnTo>
                  <a:lnTo>
                    <a:pt x="715" y="480"/>
                  </a:lnTo>
                  <a:lnTo>
                    <a:pt x="714" y="480"/>
                  </a:lnTo>
                  <a:lnTo>
                    <a:pt x="713" y="480"/>
                  </a:lnTo>
                  <a:lnTo>
                    <a:pt x="712" y="479"/>
                  </a:lnTo>
                  <a:lnTo>
                    <a:pt x="711" y="478"/>
                  </a:lnTo>
                  <a:lnTo>
                    <a:pt x="710" y="478"/>
                  </a:lnTo>
                  <a:lnTo>
                    <a:pt x="710" y="477"/>
                  </a:lnTo>
                  <a:lnTo>
                    <a:pt x="709" y="477"/>
                  </a:lnTo>
                  <a:lnTo>
                    <a:pt x="708" y="478"/>
                  </a:lnTo>
                  <a:lnTo>
                    <a:pt x="707" y="478"/>
                  </a:lnTo>
                  <a:lnTo>
                    <a:pt x="707" y="479"/>
                  </a:lnTo>
                  <a:lnTo>
                    <a:pt x="706" y="479"/>
                  </a:lnTo>
                  <a:lnTo>
                    <a:pt x="705" y="479"/>
                  </a:lnTo>
                  <a:lnTo>
                    <a:pt x="704" y="479"/>
                  </a:lnTo>
                  <a:lnTo>
                    <a:pt x="703" y="479"/>
                  </a:lnTo>
                  <a:lnTo>
                    <a:pt x="701" y="479"/>
                  </a:lnTo>
                  <a:lnTo>
                    <a:pt x="703" y="479"/>
                  </a:lnTo>
                  <a:lnTo>
                    <a:pt x="701" y="479"/>
                  </a:lnTo>
                  <a:lnTo>
                    <a:pt x="700" y="479"/>
                  </a:lnTo>
                  <a:lnTo>
                    <a:pt x="699" y="479"/>
                  </a:lnTo>
                  <a:lnTo>
                    <a:pt x="698" y="479"/>
                  </a:lnTo>
                  <a:lnTo>
                    <a:pt x="698" y="478"/>
                  </a:lnTo>
                  <a:lnTo>
                    <a:pt x="697" y="478"/>
                  </a:lnTo>
                  <a:lnTo>
                    <a:pt x="697" y="477"/>
                  </a:lnTo>
                  <a:lnTo>
                    <a:pt x="697" y="476"/>
                  </a:lnTo>
                  <a:lnTo>
                    <a:pt x="697" y="475"/>
                  </a:lnTo>
                  <a:lnTo>
                    <a:pt x="697" y="474"/>
                  </a:lnTo>
                  <a:lnTo>
                    <a:pt x="697" y="473"/>
                  </a:lnTo>
                  <a:lnTo>
                    <a:pt x="697" y="472"/>
                  </a:lnTo>
                  <a:lnTo>
                    <a:pt x="697" y="473"/>
                  </a:lnTo>
                  <a:lnTo>
                    <a:pt x="697" y="472"/>
                  </a:lnTo>
                  <a:lnTo>
                    <a:pt x="696" y="472"/>
                  </a:lnTo>
                  <a:lnTo>
                    <a:pt x="696" y="471"/>
                  </a:lnTo>
                  <a:lnTo>
                    <a:pt x="695" y="471"/>
                  </a:lnTo>
                  <a:lnTo>
                    <a:pt x="694" y="471"/>
                  </a:lnTo>
                  <a:lnTo>
                    <a:pt x="693" y="471"/>
                  </a:lnTo>
                  <a:lnTo>
                    <a:pt x="692" y="471"/>
                  </a:lnTo>
                  <a:lnTo>
                    <a:pt x="691" y="471"/>
                  </a:lnTo>
                  <a:lnTo>
                    <a:pt x="690" y="471"/>
                  </a:lnTo>
                  <a:lnTo>
                    <a:pt x="689" y="471"/>
                  </a:lnTo>
                  <a:lnTo>
                    <a:pt x="688" y="470"/>
                  </a:lnTo>
                  <a:lnTo>
                    <a:pt x="687" y="470"/>
                  </a:lnTo>
                  <a:lnTo>
                    <a:pt x="687" y="469"/>
                  </a:lnTo>
                  <a:lnTo>
                    <a:pt x="687" y="468"/>
                  </a:lnTo>
                  <a:lnTo>
                    <a:pt x="686" y="468"/>
                  </a:lnTo>
                  <a:lnTo>
                    <a:pt x="686" y="467"/>
                  </a:lnTo>
                  <a:lnTo>
                    <a:pt x="685" y="468"/>
                  </a:lnTo>
                  <a:lnTo>
                    <a:pt x="685" y="467"/>
                  </a:lnTo>
                  <a:lnTo>
                    <a:pt x="685" y="466"/>
                  </a:lnTo>
                  <a:lnTo>
                    <a:pt x="684" y="466"/>
                  </a:lnTo>
                  <a:lnTo>
                    <a:pt x="684" y="465"/>
                  </a:lnTo>
                  <a:lnTo>
                    <a:pt x="683" y="465"/>
                  </a:lnTo>
                  <a:lnTo>
                    <a:pt x="683" y="464"/>
                  </a:lnTo>
                  <a:lnTo>
                    <a:pt x="682" y="464"/>
                  </a:lnTo>
                  <a:lnTo>
                    <a:pt x="682" y="465"/>
                  </a:lnTo>
                  <a:lnTo>
                    <a:pt x="681" y="464"/>
                  </a:lnTo>
                  <a:lnTo>
                    <a:pt x="681" y="463"/>
                  </a:lnTo>
                  <a:lnTo>
                    <a:pt x="681" y="462"/>
                  </a:lnTo>
                  <a:lnTo>
                    <a:pt x="680" y="462"/>
                  </a:lnTo>
                  <a:lnTo>
                    <a:pt x="680" y="461"/>
                  </a:lnTo>
                  <a:lnTo>
                    <a:pt x="679" y="461"/>
                  </a:lnTo>
                  <a:lnTo>
                    <a:pt x="679" y="460"/>
                  </a:lnTo>
                  <a:lnTo>
                    <a:pt x="678" y="460"/>
                  </a:lnTo>
                  <a:lnTo>
                    <a:pt x="678" y="458"/>
                  </a:lnTo>
                  <a:lnTo>
                    <a:pt x="678" y="457"/>
                  </a:lnTo>
                  <a:lnTo>
                    <a:pt x="676" y="457"/>
                  </a:lnTo>
                  <a:lnTo>
                    <a:pt x="676" y="456"/>
                  </a:lnTo>
                  <a:lnTo>
                    <a:pt x="675" y="456"/>
                  </a:lnTo>
                  <a:lnTo>
                    <a:pt x="675" y="455"/>
                  </a:lnTo>
                  <a:lnTo>
                    <a:pt x="674" y="455"/>
                  </a:lnTo>
                  <a:lnTo>
                    <a:pt x="673" y="455"/>
                  </a:lnTo>
                  <a:lnTo>
                    <a:pt x="673" y="454"/>
                  </a:lnTo>
                  <a:lnTo>
                    <a:pt x="672" y="454"/>
                  </a:lnTo>
                  <a:lnTo>
                    <a:pt x="671" y="453"/>
                  </a:lnTo>
                  <a:lnTo>
                    <a:pt x="670" y="452"/>
                  </a:lnTo>
                  <a:lnTo>
                    <a:pt x="670" y="451"/>
                  </a:lnTo>
                  <a:lnTo>
                    <a:pt x="669" y="451"/>
                  </a:lnTo>
                  <a:lnTo>
                    <a:pt x="669" y="450"/>
                  </a:lnTo>
                  <a:lnTo>
                    <a:pt x="669" y="449"/>
                  </a:lnTo>
                  <a:lnTo>
                    <a:pt x="668" y="449"/>
                  </a:lnTo>
                  <a:lnTo>
                    <a:pt x="668" y="448"/>
                  </a:lnTo>
                  <a:lnTo>
                    <a:pt x="668" y="447"/>
                  </a:lnTo>
                  <a:lnTo>
                    <a:pt x="667" y="447"/>
                  </a:lnTo>
                  <a:lnTo>
                    <a:pt x="667" y="446"/>
                  </a:lnTo>
                  <a:lnTo>
                    <a:pt x="667" y="445"/>
                  </a:lnTo>
                  <a:lnTo>
                    <a:pt x="666" y="445"/>
                  </a:lnTo>
                  <a:lnTo>
                    <a:pt x="666" y="444"/>
                  </a:lnTo>
                  <a:lnTo>
                    <a:pt x="665" y="444"/>
                  </a:lnTo>
                  <a:lnTo>
                    <a:pt x="665" y="443"/>
                  </a:lnTo>
                  <a:lnTo>
                    <a:pt x="665" y="442"/>
                  </a:lnTo>
                  <a:lnTo>
                    <a:pt x="664" y="442"/>
                  </a:lnTo>
                  <a:lnTo>
                    <a:pt x="664" y="441"/>
                  </a:lnTo>
                  <a:lnTo>
                    <a:pt x="663" y="441"/>
                  </a:lnTo>
                  <a:lnTo>
                    <a:pt x="663" y="440"/>
                  </a:lnTo>
                  <a:lnTo>
                    <a:pt x="662" y="440"/>
                  </a:lnTo>
                  <a:lnTo>
                    <a:pt x="661" y="440"/>
                  </a:lnTo>
                  <a:lnTo>
                    <a:pt x="661" y="439"/>
                  </a:lnTo>
                  <a:lnTo>
                    <a:pt x="660" y="439"/>
                  </a:lnTo>
                  <a:lnTo>
                    <a:pt x="660" y="438"/>
                  </a:lnTo>
                  <a:lnTo>
                    <a:pt x="659" y="438"/>
                  </a:lnTo>
                  <a:lnTo>
                    <a:pt x="658" y="438"/>
                  </a:lnTo>
                  <a:lnTo>
                    <a:pt x="658" y="439"/>
                  </a:lnTo>
                  <a:lnTo>
                    <a:pt x="657" y="439"/>
                  </a:lnTo>
                  <a:lnTo>
                    <a:pt x="656" y="440"/>
                  </a:lnTo>
                  <a:lnTo>
                    <a:pt x="656" y="439"/>
                  </a:lnTo>
                  <a:lnTo>
                    <a:pt x="655" y="439"/>
                  </a:lnTo>
                  <a:lnTo>
                    <a:pt x="654" y="439"/>
                  </a:lnTo>
                  <a:lnTo>
                    <a:pt x="654" y="440"/>
                  </a:lnTo>
                  <a:lnTo>
                    <a:pt x="653" y="440"/>
                  </a:lnTo>
                  <a:lnTo>
                    <a:pt x="651" y="440"/>
                  </a:lnTo>
                  <a:lnTo>
                    <a:pt x="650" y="440"/>
                  </a:lnTo>
                  <a:lnTo>
                    <a:pt x="649" y="440"/>
                  </a:lnTo>
                  <a:lnTo>
                    <a:pt x="648" y="440"/>
                  </a:lnTo>
                  <a:lnTo>
                    <a:pt x="648" y="441"/>
                  </a:lnTo>
                  <a:lnTo>
                    <a:pt x="647" y="441"/>
                  </a:lnTo>
                  <a:lnTo>
                    <a:pt x="647" y="442"/>
                  </a:lnTo>
                  <a:lnTo>
                    <a:pt x="646" y="442"/>
                  </a:lnTo>
                  <a:lnTo>
                    <a:pt x="646" y="443"/>
                  </a:lnTo>
                  <a:lnTo>
                    <a:pt x="646" y="444"/>
                  </a:lnTo>
                  <a:lnTo>
                    <a:pt x="645" y="444"/>
                  </a:lnTo>
                  <a:lnTo>
                    <a:pt x="645" y="445"/>
                  </a:lnTo>
                  <a:lnTo>
                    <a:pt x="645" y="446"/>
                  </a:lnTo>
                  <a:lnTo>
                    <a:pt x="644" y="446"/>
                  </a:lnTo>
                  <a:lnTo>
                    <a:pt x="643" y="446"/>
                  </a:lnTo>
                  <a:lnTo>
                    <a:pt x="643" y="445"/>
                  </a:lnTo>
                  <a:lnTo>
                    <a:pt x="642" y="445"/>
                  </a:lnTo>
                  <a:lnTo>
                    <a:pt x="642" y="444"/>
                  </a:lnTo>
                  <a:lnTo>
                    <a:pt x="641" y="444"/>
                  </a:lnTo>
                  <a:lnTo>
                    <a:pt x="640" y="444"/>
                  </a:lnTo>
                  <a:lnTo>
                    <a:pt x="639" y="445"/>
                  </a:lnTo>
                  <a:lnTo>
                    <a:pt x="638" y="444"/>
                  </a:lnTo>
                  <a:lnTo>
                    <a:pt x="637" y="444"/>
                  </a:lnTo>
                  <a:lnTo>
                    <a:pt x="636" y="444"/>
                  </a:lnTo>
                  <a:lnTo>
                    <a:pt x="635" y="444"/>
                  </a:lnTo>
                  <a:lnTo>
                    <a:pt x="634" y="444"/>
                  </a:lnTo>
                  <a:lnTo>
                    <a:pt x="634" y="445"/>
                  </a:lnTo>
                  <a:lnTo>
                    <a:pt x="633" y="445"/>
                  </a:lnTo>
                  <a:lnTo>
                    <a:pt x="632" y="445"/>
                  </a:lnTo>
                  <a:lnTo>
                    <a:pt x="632" y="446"/>
                  </a:lnTo>
                  <a:lnTo>
                    <a:pt x="631" y="446"/>
                  </a:lnTo>
                  <a:lnTo>
                    <a:pt x="630" y="446"/>
                  </a:lnTo>
                  <a:lnTo>
                    <a:pt x="629" y="446"/>
                  </a:lnTo>
                  <a:lnTo>
                    <a:pt x="628" y="446"/>
                  </a:lnTo>
                  <a:lnTo>
                    <a:pt x="626" y="446"/>
                  </a:lnTo>
                  <a:lnTo>
                    <a:pt x="625" y="446"/>
                  </a:lnTo>
                  <a:lnTo>
                    <a:pt x="624" y="446"/>
                  </a:lnTo>
                  <a:lnTo>
                    <a:pt x="623" y="446"/>
                  </a:lnTo>
                  <a:lnTo>
                    <a:pt x="623" y="445"/>
                  </a:lnTo>
                  <a:lnTo>
                    <a:pt x="622" y="445"/>
                  </a:lnTo>
                  <a:lnTo>
                    <a:pt x="621" y="445"/>
                  </a:lnTo>
                  <a:lnTo>
                    <a:pt x="621" y="444"/>
                  </a:lnTo>
                  <a:lnTo>
                    <a:pt x="620" y="444"/>
                  </a:lnTo>
                  <a:lnTo>
                    <a:pt x="620" y="445"/>
                  </a:lnTo>
                  <a:lnTo>
                    <a:pt x="619" y="445"/>
                  </a:lnTo>
                  <a:lnTo>
                    <a:pt x="618" y="445"/>
                  </a:lnTo>
                  <a:lnTo>
                    <a:pt x="618" y="446"/>
                  </a:lnTo>
                  <a:lnTo>
                    <a:pt x="617" y="446"/>
                  </a:lnTo>
                  <a:lnTo>
                    <a:pt x="617" y="445"/>
                  </a:lnTo>
                  <a:lnTo>
                    <a:pt x="616" y="445"/>
                  </a:lnTo>
                  <a:lnTo>
                    <a:pt x="615" y="445"/>
                  </a:lnTo>
                  <a:lnTo>
                    <a:pt x="615" y="446"/>
                  </a:lnTo>
                  <a:lnTo>
                    <a:pt x="614" y="446"/>
                  </a:lnTo>
                  <a:lnTo>
                    <a:pt x="613" y="446"/>
                  </a:lnTo>
                  <a:lnTo>
                    <a:pt x="613" y="447"/>
                  </a:lnTo>
                  <a:lnTo>
                    <a:pt x="613" y="448"/>
                  </a:lnTo>
                  <a:lnTo>
                    <a:pt x="612" y="448"/>
                  </a:lnTo>
                  <a:lnTo>
                    <a:pt x="611" y="448"/>
                  </a:lnTo>
                  <a:lnTo>
                    <a:pt x="610" y="448"/>
                  </a:lnTo>
                  <a:lnTo>
                    <a:pt x="609" y="448"/>
                  </a:lnTo>
                  <a:lnTo>
                    <a:pt x="609" y="449"/>
                  </a:lnTo>
                  <a:lnTo>
                    <a:pt x="608" y="449"/>
                  </a:lnTo>
                  <a:lnTo>
                    <a:pt x="608" y="450"/>
                  </a:lnTo>
                  <a:lnTo>
                    <a:pt x="607" y="450"/>
                  </a:lnTo>
                  <a:lnTo>
                    <a:pt x="607" y="451"/>
                  </a:lnTo>
                  <a:lnTo>
                    <a:pt x="607" y="452"/>
                  </a:lnTo>
                  <a:lnTo>
                    <a:pt x="606" y="452"/>
                  </a:lnTo>
                  <a:lnTo>
                    <a:pt x="606" y="453"/>
                  </a:lnTo>
                  <a:lnTo>
                    <a:pt x="605" y="454"/>
                  </a:lnTo>
                  <a:lnTo>
                    <a:pt x="604" y="454"/>
                  </a:lnTo>
                  <a:lnTo>
                    <a:pt x="603" y="454"/>
                  </a:lnTo>
                  <a:lnTo>
                    <a:pt x="601" y="454"/>
                  </a:lnTo>
                  <a:lnTo>
                    <a:pt x="600" y="454"/>
                  </a:lnTo>
                  <a:lnTo>
                    <a:pt x="600" y="455"/>
                  </a:lnTo>
                  <a:lnTo>
                    <a:pt x="599" y="455"/>
                  </a:lnTo>
                  <a:lnTo>
                    <a:pt x="599" y="456"/>
                  </a:lnTo>
                  <a:lnTo>
                    <a:pt x="599" y="457"/>
                  </a:lnTo>
                  <a:lnTo>
                    <a:pt x="598" y="457"/>
                  </a:lnTo>
                  <a:lnTo>
                    <a:pt x="598" y="458"/>
                  </a:lnTo>
                  <a:lnTo>
                    <a:pt x="598" y="460"/>
                  </a:lnTo>
                  <a:lnTo>
                    <a:pt x="598" y="461"/>
                  </a:lnTo>
                  <a:lnTo>
                    <a:pt x="597" y="461"/>
                  </a:lnTo>
                  <a:lnTo>
                    <a:pt x="597" y="462"/>
                  </a:lnTo>
                  <a:lnTo>
                    <a:pt x="596" y="462"/>
                  </a:lnTo>
                  <a:lnTo>
                    <a:pt x="596" y="463"/>
                  </a:lnTo>
                  <a:lnTo>
                    <a:pt x="595" y="463"/>
                  </a:lnTo>
                  <a:lnTo>
                    <a:pt x="594" y="464"/>
                  </a:lnTo>
                  <a:lnTo>
                    <a:pt x="593" y="464"/>
                  </a:lnTo>
                  <a:lnTo>
                    <a:pt x="593" y="465"/>
                  </a:lnTo>
                  <a:lnTo>
                    <a:pt x="592" y="465"/>
                  </a:lnTo>
                  <a:lnTo>
                    <a:pt x="593" y="466"/>
                  </a:lnTo>
                  <a:lnTo>
                    <a:pt x="593" y="467"/>
                  </a:lnTo>
                  <a:lnTo>
                    <a:pt x="594" y="467"/>
                  </a:lnTo>
                  <a:lnTo>
                    <a:pt x="594" y="468"/>
                  </a:lnTo>
                  <a:lnTo>
                    <a:pt x="594" y="469"/>
                  </a:lnTo>
                  <a:lnTo>
                    <a:pt x="594" y="470"/>
                  </a:lnTo>
                  <a:lnTo>
                    <a:pt x="593" y="470"/>
                  </a:lnTo>
                  <a:lnTo>
                    <a:pt x="593" y="471"/>
                  </a:lnTo>
                  <a:lnTo>
                    <a:pt x="593" y="472"/>
                  </a:lnTo>
                  <a:lnTo>
                    <a:pt x="594" y="472"/>
                  </a:lnTo>
                  <a:lnTo>
                    <a:pt x="595" y="473"/>
                  </a:lnTo>
                  <a:lnTo>
                    <a:pt x="595" y="474"/>
                  </a:lnTo>
                  <a:lnTo>
                    <a:pt x="594" y="474"/>
                  </a:lnTo>
                  <a:lnTo>
                    <a:pt x="593" y="474"/>
                  </a:lnTo>
                  <a:lnTo>
                    <a:pt x="593" y="475"/>
                  </a:lnTo>
                  <a:lnTo>
                    <a:pt x="593" y="476"/>
                  </a:lnTo>
                  <a:lnTo>
                    <a:pt x="592" y="476"/>
                  </a:lnTo>
                  <a:lnTo>
                    <a:pt x="592" y="477"/>
                  </a:lnTo>
                  <a:lnTo>
                    <a:pt x="591" y="477"/>
                  </a:lnTo>
                  <a:lnTo>
                    <a:pt x="591" y="478"/>
                  </a:lnTo>
                  <a:lnTo>
                    <a:pt x="591" y="479"/>
                  </a:lnTo>
                  <a:lnTo>
                    <a:pt x="591" y="480"/>
                  </a:lnTo>
                  <a:lnTo>
                    <a:pt x="590" y="480"/>
                  </a:lnTo>
                  <a:lnTo>
                    <a:pt x="589" y="480"/>
                  </a:lnTo>
                  <a:lnTo>
                    <a:pt x="588" y="481"/>
                  </a:lnTo>
                  <a:lnTo>
                    <a:pt x="588" y="482"/>
                  </a:lnTo>
                  <a:lnTo>
                    <a:pt x="587" y="482"/>
                  </a:lnTo>
                  <a:lnTo>
                    <a:pt x="587" y="483"/>
                  </a:lnTo>
                  <a:lnTo>
                    <a:pt x="586" y="483"/>
                  </a:lnTo>
                  <a:lnTo>
                    <a:pt x="585" y="483"/>
                  </a:lnTo>
                  <a:lnTo>
                    <a:pt x="585" y="485"/>
                  </a:lnTo>
                  <a:lnTo>
                    <a:pt x="585" y="486"/>
                  </a:lnTo>
                  <a:lnTo>
                    <a:pt x="586" y="486"/>
                  </a:lnTo>
                  <a:lnTo>
                    <a:pt x="586" y="487"/>
                  </a:lnTo>
                  <a:lnTo>
                    <a:pt x="586" y="488"/>
                  </a:lnTo>
                  <a:lnTo>
                    <a:pt x="585" y="489"/>
                  </a:lnTo>
                  <a:lnTo>
                    <a:pt x="584" y="489"/>
                  </a:lnTo>
                  <a:lnTo>
                    <a:pt x="583" y="489"/>
                  </a:lnTo>
                  <a:lnTo>
                    <a:pt x="583" y="490"/>
                  </a:lnTo>
                  <a:lnTo>
                    <a:pt x="582" y="490"/>
                  </a:lnTo>
                  <a:lnTo>
                    <a:pt x="582" y="491"/>
                  </a:lnTo>
                  <a:lnTo>
                    <a:pt x="582" y="492"/>
                  </a:lnTo>
                  <a:lnTo>
                    <a:pt x="582" y="493"/>
                  </a:lnTo>
                  <a:lnTo>
                    <a:pt x="581" y="494"/>
                  </a:lnTo>
                  <a:lnTo>
                    <a:pt x="580" y="494"/>
                  </a:lnTo>
                  <a:lnTo>
                    <a:pt x="580" y="495"/>
                  </a:lnTo>
                  <a:lnTo>
                    <a:pt x="579" y="495"/>
                  </a:lnTo>
                  <a:lnTo>
                    <a:pt x="579" y="494"/>
                  </a:lnTo>
                  <a:lnTo>
                    <a:pt x="579" y="495"/>
                  </a:lnTo>
                  <a:lnTo>
                    <a:pt x="578" y="495"/>
                  </a:lnTo>
                  <a:lnTo>
                    <a:pt x="576" y="495"/>
                  </a:lnTo>
                  <a:lnTo>
                    <a:pt x="576" y="494"/>
                  </a:lnTo>
                  <a:lnTo>
                    <a:pt x="575" y="494"/>
                  </a:lnTo>
                  <a:lnTo>
                    <a:pt x="575" y="495"/>
                  </a:lnTo>
                  <a:lnTo>
                    <a:pt x="574" y="495"/>
                  </a:lnTo>
                  <a:lnTo>
                    <a:pt x="575" y="495"/>
                  </a:lnTo>
                  <a:lnTo>
                    <a:pt x="575" y="496"/>
                  </a:lnTo>
                  <a:lnTo>
                    <a:pt x="574" y="496"/>
                  </a:lnTo>
                  <a:lnTo>
                    <a:pt x="573" y="496"/>
                  </a:lnTo>
                  <a:lnTo>
                    <a:pt x="573" y="497"/>
                  </a:lnTo>
                  <a:lnTo>
                    <a:pt x="572" y="497"/>
                  </a:lnTo>
                  <a:lnTo>
                    <a:pt x="572" y="498"/>
                  </a:lnTo>
                  <a:lnTo>
                    <a:pt x="572" y="499"/>
                  </a:lnTo>
                  <a:lnTo>
                    <a:pt x="572" y="500"/>
                  </a:lnTo>
                  <a:lnTo>
                    <a:pt x="572" y="501"/>
                  </a:lnTo>
                  <a:lnTo>
                    <a:pt x="571" y="501"/>
                  </a:lnTo>
                  <a:lnTo>
                    <a:pt x="570" y="501"/>
                  </a:lnTo>
                  <a:lnTo>
                    <a:pt x="570" y="502"/>
                  </a:lnTo>
                  <a:lnTo>
                    <a:pt x="570" y="503"/>
                  </a:lnTo>
                  <a:lnTo>
                    <a:pt x="570" y="504"/>
                  </a:lnTo>
                  <a:lnTo>
                    <a:pt x="569" y="504"/>
                  </a:lnTo>
                  <a:lnTo>
                    <a:pt x="569" y="505"/>
                  </a:lnTo>
                  <a:lnTo>
                    <a:pt x="568" y="505"/>
                  </a:lnTo>
                  <a:lnTo>
                    <a:pt x="568" y="506"/>
                  </a:lnTo>
                  <a:lnTo>
                    <a:pt x="568" y="507"/>
                  </a:lnTo>
                  <a:lnTo>
                    <a:pt x="568" y="508"/>
                  </a:lnTo>
                  <a:lnTo>
                    <a:pt x="567" y="508"/>
                  </a:lnTo>
                  <a:lnTo>
                    <a:pt x="567" y="510"/>
                  </a:lnTo>
                  <a:lnTo>
                    <a:pt x="567" y="511"/>
                  </a:lnTo>
                  <a:lnTo>
                    <a:pt x="567" y="512"/>
                  </a:lnTo>
                  <a:lnTo>
                    <a:pt x="567" y="513"/>
                  </a:lnTo>
                  <a:lnTo>
                    <a:pt x="566" y="513"/>
                  </a:lnTo>
                  <a:lnTo>
                    <a:pt x="566" y="514"/>
                  </a:lnTo>
                  <a:lnTo>
                    <a:pt x="566" y="515"/>
                  </a:lnTo>
                  <a:lnTo>
                    <a:pt x="566" y="516"/>
                  </a:lnTo>
                  <a:lnTo>
                    <a:pt x="566" y="517"/>
                  </a:lnTo>
                  <a:lnTo>
                    <a:pt x="566" y="518"/>
                  </a:lnTo>
                  <a:lnTo>
                    <a:pt x="565" y="519"/>
                  </a:lnTo>
                  <a:lnTo>
                    <a:pt x="565" y="520"/>
                  </a:lnTo>
                  <a:lnTo>
                    <a:pt x="566" y="520"/>
                  </a:lnTo>
                  <a:lnTo>
                    <a:pt x="566" y="521"/>
                  </a:lnTo>
                  <a:lnTo>
                    <a:pt x="566" y="522"/>
                  </a:lnTo>
                  <a:lnTo>
                    <a:pt x="566" y="523"/>
                  </a:lnTo>
                  <a:lnTo>
                    <a:pt x="565" y="523"/>
                  </a:lnTo>
                  <a:lnTo>
                    <a:pt x="565" y="524"/>
                  </a:lnTo>
                  <a:lnTo>
                    <a:pt x="564" y="524"/>
                  </a:lnTo>
                  <a:lnTo>
                    <a:pt x="564" y="525"/>
                  </a:lnTo>
                  <a:lnTo>
                    <a:pt x="563" y="525"/>
                  </a:lnTo>
                  <a:lnTo>
                    <a:pt x="563" y="526"/>
                  </a:lnTo>
                  <a:lnTo>
                    <a:pt x="562" y="526"/>
                  </a:lnTo>
                  <a:lnTo>
                    <a:pt x="562" y="527"/>
                  </a:lnTo>
                  <a:lnTo>
                    <a:pt x="561" y="527"/>
                  </a:lnTo>
                  <a:lnTo>
                    <a:pt x="560" y="527"/>
                  </a:lnTo>
                  <a:lnTo>
                    <a:pt x="560" y="528"/>
                  </a:lnTo>
                  <a:lnTo>
                    <a:pt x="559" y="529"/>
                  </a:lnTo>
                  <a:lnTo>
                    <a:pt x="559" y="530"/>
                  </a:lnTo>
                  <a:lnTo>
                    <a:pt x="558" y="530"/>
                  </a:lnTo>
                  <a:lnTo>
                    <a:pt x="558" y="531"/>
                  </a:lnTo>
                  <a:lnTo>
                    <a:pt x="558" y="532"/>
                  </a:lnTo>
                  <a:lnTo>
                    <a:pt x="557" y="532"/>
                  </a:lnTo>
                  <a:lnTo>
                    <a:pt x="557" y="533"/>
                  </a:lnTo>
                  <a:lnTo>
                    <a:pt x="557" y="535"/>
                  </a:lnTo>
                  <a:lnTo>
                    <a:pt x="557" y="536"/>
                  </a:lnTo>
                  <a:lnTo>
                    <a:pt x="556" y="537"/>
                  </a:lnTo>
                  <a:lnTo>
                    <a:pt x="556" y="538"/>
                  </a:lnTo>
                  <a:lnTo>
                    <a:pt x="555" y="538"/>
                  </a:lnTo>
                  <a:lnTo>
                    <a:pt x="555" y="539"/>
                  </a:lnTo>
                  <a:lnTo>
                    <a:pt x="555" y="540"/>
                  </a:lnTo>
                  <a:lnTo>
                    <a:pt x="555" y="541"/>
                  </a:lnTo>
                  <a:lnTo>
                    <a:pt x="554" y="541"/>
                  </a:lnTo>
                  <a:lnTo>
                    <a:pt x="554" y="542"/>
                  </a:lnTo>
                  <a:lnTo>
                    <a:pt x="553" y="543"/>
                  </a:lnTo>
                  <a:lnTo>
                    <a:pt x="553" y="544"/>
                  </a:lnTo>
                  <a:lnTo>
                    <a:pt x="553" y="545"/>
                  </a:lnTo>
                  <a:lnTo>
                    <a:pt x="554" y="545"/>
                  </a:lnTo>
                  <a:lnTo>
                    <a:pt x="554" y="546"/>
                  </a:lnTo>
                  <a:lnTo>
                    <a:pt x="554" y="547"/>
                  </a:lnTo>
                  <a:lnTo>
                    <a:pt x="553" y="547"/>
                  </a:lnTo>
                  <a:lnTo>
                    <a:pt x="553" y="548"/>
                  </a:lnTo>
                  <a:lnTo>
                    <a:pt x="551" y="548"/>
                  </a:lnTo>
                  <a:lnTo>
                    <a:pt x="551" y="549"/>
                  </a:lnTo>
                  <a:lnTo>
                    <a:pt x="550" y="549"/>
                  </a:lnTo>
                  <a:lnTo>
                    <a:pt x="550" y="550"/>
                  </a:lnTo>
                  <a:lnTo>
                    <a:pt x="550" y="549"/>
                  </a:lnTo>
                  <a:lnTo>
                    <a:pt x="549" y="550"/>
                  </a:lnTo>
                  <a:lnTo>
                    <a:pt x="548" y="550"/>
                  </a:lnTo>
                  <a:lnTo>
                    <a:pt x="548" y="551"/>
                  </a:lnTo>
                  <a:lnTo>
                    <a:pt x="547" y="551"/>
                  </a:lnTo>
                  <a:lnTo>
                    <a:pt x="547" y="552"/>
                  </a:lnTo>
                  <a:lnTo>
                    <a:pt x="546" y="552"/>
                  </a:lnTo>
                  <a:lnTo>
                    <a:pt x="545" y="553"/>
                  </a:lnTo>
                  <a:lnTo>
                    <a:pt x="544" y="553"/>
                  </a:lnTo>
                  <a:lnTo>
                    <a:pt x="544" y="554"/>
                  </a:lnTo>
                  <a:lnTo>
                    <a:pt x="543" y="554"/>
                  </a:lnTo>
                  <a:lnTo>
                    <a:pt x="542" y="554"/>
                  </a:lnTo>
                  <a:lnTo>
                    <a:pt x="542" y="555"/>
                  </a:lnTo>
                  <a:lnTo>
                    <a:pt x="541" y="555"/>
                  </a:lnTo>
                  <a:lnTo>
                    <a:pt x="541" y="556"/>
                  </a:lnTo>
                  <a:lnTo>
                    <a:pt x="540" y="556"/>
                  </a:lnTo>
                  <a:lnTo>
                    <a:pt x="539" y="557"/>
                  </a:lnTo>
                  <a:lnTo>
                    <a:pt x="539" y="558"/>
                  </a:lnTo>
                  <a:lnTo>
                    <a:pt x="539" y="560"/>
                  </a:lnTo>
                  <a:lnTo>
                    <a:pt x="539" y="561"/>
                  </a:lnTo>
                  <a:lnTo>
                    <a:pt x="539" y="562"/>
                  </a:lnTo>
                  <a:lnTo>
                    <a:pt x="539" y="563"/>
                  </a:lnTo>
                  <a:lnTo>
                    <a:pt x="539" y="564"/>
                  </a:lnTo>
                  <a:lnTo>
                    <a:pt x="538" y="564"/>
                  </a:lnTo>
                  <a:lnTo>
                    <a:pt x="537" y="564"/>
                  </a:lnTo>
                  <a:lnTo>
                    <a:pt x="537" y="565"/>
                  </a:lnTo>
                  <a:lnTo>
                    <a:pt x="537" y="566"/>
                  </a:lnTo>
                  <a:lnTo>
                    <a:pt x="537" y="567"/>
                  </a:lnTo>
                  <a:lnTo>
                    <a:pt x="536" y="567"/>
                  </a:lnTo>
                  <a:lnTo>
                    <a:pt x="535" y="567"/>
                  </a:lnTo>
                  <a:lnTo>
                    <a:pt x="535" y="568"/>
                  </a:lnTo>
                  <a:lnTo>
                    <a:pt x="535" y="569"/>
                  </a:lnTo>
                  <a:lnTo>
                    <a:pt x="534" y="569"/>
                  </a:lnTo>
                  <a:lnTo>
                    <a:pt x="533" y="569"/>
                  </a:lnTo>
                  <a:lnTo>
                    <a:pt x="532" y="569"/>
                  </a:lnTo>
                  <a:lnTo>
                    <a:pt x="532" y="570"/>
                  </a:lnTo>
                  <a:lnTo>
                    <a:pt x="532" y="571"/>
                  </a:lnTo>
                  <a:lnTo>
                    <a:pt x="533" y="571"/>
                  </a:lnTo>
                  <a:lnTo>
                    <a:pt x="534" y="571"/>
                  </a:lnTo>
                  <a:lnTo>
                    <a:pt x="534" y="572"/>
                  </a:lnTo>
                  <a:lnTo>
                    <a:pt x="534" y="573"/>
                  </a:lnTo>
                  <a:lnTo>
                    <a:pt x="534" y="574"/>
                  </a:lnTo>
                  <a:lnTo>
                    <a:pt x="535" y="574"/>
                  </a:lnTo>
                  <a:lnTo>
                    <a:pt x="536" y="574"/>
                  </a:lnTo>
                  <a:lnTo>
                    <a:pt x="536" y="575"/>
                  </a:lnTo>
                  <a:lnTo>
                    <a:pt x="536" y="576"/>
                  </a:lnTo>
                  <a:lnTo>
                    <a:pt x="535" y="576"/>
                  </a:lnTo>
                  <a:lnTo>
                    <a:pt x="535" y="577"/>
                  </a:lnTo>
                  <a:lnTo>
                    <a:pt x="534" y="577"/>
                  </a:lnTo>
                  <a:lnTo>
                    <a:pt x="534" y="578"/>
                  </a:lnTo>
                  <a:lnTo>
                    <a:pt x="533" y="578"/>
                  </a:lnTo>
                  <a:lnTo>
                    <a:pt x="533" y="579"/>
                  </a:lnTo>
                  <a:lnTo>
                    <a:pt x="533" y="580"/>
                  </a:lnTo>
                  <a:lnTo>
                    <a:pt x="533" y="581"/>
                  </a:lnTo>
                  <a:lnTo>
                    <a:pt x="532" y="581"/>
                  </a:lnTo>
                  <a:lnTo>
                    <a:pt x="532" y="582"/>
                  </a:lnTo>
                  <a:lnTo>
                    <a:pt x="531" y="582"/>
                  </a:lnTo>
                  <a:lnTo>
                    <a:pt x="530" y="583"/>
                  </a:lnTo>
                  <a:lnTo>
                    <a:pt x="530" y="585"/>
                  </a:lnTo>
                  <a:lnTo>
                    <a:pt x="530" y="586"/>
                  </a:lnTo>
                  <a:lnTo>
                    <a:pt x="530" y="587"/>
                  </a:lnTo>
                  <a:lnTo>
                    <a:pt x="530" y="588"/>
                  </a:lnTo>
                  <a:lnTo>
                    <a:pt x="530" y="589"/>
                  </a:lnTo>
                  <a:lnTo>
                    <a:pt x="531" y="589"/>
                  </a:lnTo>
                  <a:lnTo>
                    <a:pt x="531" y="590"/>
                  </a:lnTo>
                  <a:lnTo>
                    <a:pt x="530" y="590"/>
                  </a:lnTo>
                  <a:lnTo>
                    <a:pt x="530" y="591"/>
                  </a:lnTo>
                  <a:lnTo>
                    <a:pt x="530" y="592"/>
                  </a:lnTo>
                  <a:lnTo>
                    <a:pt x="530" y="593"/>
                  </a:lnTo>
                  <a:lnTo>
                    <a:pt x="530" y="594"/>
                  </a:lnTo>
                  <a:lnTo>
                    <a:pt x="529" y="595"/>
                  </a:lnTo>
                  <a:lnTo>
                    <a:pt x="528" y="595"/>
                  </a:lnTo>
                  <a:lnTo>
                    <a:pt x="526" y="596"/>
                  </a:lnTo>
                  <a:lnTo>
                    <a:pt x="526" y="597"/>
                  </a:lnTo>
                  <a:lnTo>
                    <a:pt x="525" y="598"/>
                  </a:lnTo>
                  <a:lnTo>
                    <a:pt x="525" y="599"/>
                  </a:lnTo>
                  <a:lnTo>
                    <a:pt x="525" y="600"/>
                  </a:lnTo>
                  <a:lnTo>
                    <a:pt x="524" y="600"/>
                  </a:lnTo>
                  <a:lnTo>
                    <a:pt x="524" y="601"/>
                  </a:lnTo>
                  <a:lnTo>
                    <a:pt x="524" y="602"/>
                  </a:lnTo>
                  <a:lnTo>
                    <a:pt x="524" y="603"/>
                  </a:lnTo>
                  <a:lnTo>
                    <a:pt x="523" y="603"/>
                  </a:lnTo>
                  <a:lnTo>
                    <a:pt x="523" y="604"/>
                  </a:lnTo>
                  <a:lnTo>
                    <a:pt x="522" y="604"/>
                  </a:lnTo>
                  <a:lnTo>
                    <a:pt x="522" y="605"/>
                  </a:lnTo>
                  <a:lnTo>
                    <a:pt x="522" y="606"/>
                  </a:lnTo>
                  <a:lnTo>
                    <a:pt x="521" y="606"/>
                  </a:lnTo>
                  <a:lnTo>
                    <a:pt x="522" y="607"/>
                  </a:lnTo>
                  <a:lnTo>
                    <a:pt x="522" y="608"/>
                  </a:lnTo>
                  <a:lnTo>
                    <a:pt x="521" y="613"/>
                  </a:lnTo>
                  <a:lnTo>
                    <a:pt x="513" y="606"/>
                  </a:lnTo>
                  <a:lnTo>
                    <a:pt x="511" y="585"/>
                  </a:lnTo>
                  <a:lnTo>
                    <a:pt x="501" y="563"/>
                  </a:lnTo>
                  <a:lnTo>
                    <a:pt x="482" y="536"/>
                  </a:lnTo>
                  <a:lnTo>
                    <a:pt x="496" y="531"/>
                  </a:lnTo>
                  <a:lnTo>
                    <a:pt x="507" y="512"/>
                  </a:lnTo>
                  <a:lnTo>
                    <a:pt x="511" y="496"/>
                  </a:lnTo>
                  <a:lnTo>
                    <a:pt x="510" y="496"/>
                  </a:lnTo>
                  <a:lnTo>
                    <a:pt x="509" y="496"/>
                  </a:lnTo>
                  <a:lnTo>
                    <a:pt x="508" y="496"/>
                  </a:lnTo>
                  <a:lnTo>
                    <a:pt x="507" y="496"/>
                  </a:lnTo>
                  <a:lnTo>
                    <a:pt x="506" y="496"/>
                  </a:lnTo>
                  <a:lnTo>
                    <a:pt x="505" y="496"/>
                  </a:lnTo>
                  <a:lnTo>
                    <a:pt x="504" y="495"/>
                  </a:lnTo>
                  <a:lnTo>
                    <a:pt x="503" y="495"/>
                  </a:lnTo>
                  <a:lnTo>
                    <a:pt x="501" y="495"/>
                  </a:lnTo>
                  <a:lnTo>
                    <a:pt x="500" y="495"/>
                  </a:lnTo>
                  <a:lnTo>
                    <a:pt x="499" y="495"/>
                  </a:lnTo>
                  <a:lnTo>
                    <a:pt x="498" y="495"/>
                  </a:lnTo>
                  <a:lnTo>
                    <a:pt x="497" y="496"/>
                  </a:lnTo>
                  <a:lnTo>
                    <a:pt x="496" y="496"/>
                  </a:lnTo>
                  <a:lnTo>
                    <a:pt x="495" y="496"/>
                  </a:lnTo>
                  <a:lnTo>
                    <a:pt x="495" y="497"/>
                  </a:lnTo>
                  <a:lnTo>
                    <a:pt x="494" y="498"/>
                  </a:lnTo>
                  <a:lnTo>
                    <a:pt x="493" y="499"/>
                  </a:lnTo>
                  <a:lnTo>
                    <a:pt x="492" y="498"/>
                  </a:lnTo>
                  <a:lnTo>
                    <a:pt x="491" y="498"/>
                  </a:lnTo>
                  <a:lnTo>
                    <a:pt x="490" y="497"/>
                  </a:lnTo>
                  <a:lnTo>
                    <a:pt x="489" y="497"/>
                  </a:lnTo>
                  <a:lnTo>
                    <a:pt x="488" y="496"/>
                  </a:lnTo>
                  <a:lnTo>
                    <a:pt x="487" y="496"/>
                  </a:lnTo>
                  <a:lnTo>
                    <a:pt x="486" y="496"/>
                  </a:lnTo>
                  <a:lnTo>
                    <a:pt x="485" y="495"/>
                  </a:lnTo>
                  <a:lnTo>
                    <a:pt x="484" y="495"/>
                  </a:lnTo>
                  <a:lnTo>
                    <a:pt x="483" y="495"/>
                  </a:lnTo>
                  <a:lnTo>
                    <a:pt x="482" y="495"/>
                  </a:lnTo>
                  <a:lnTo>
                    <a:pt x="480" y="496"/>
                  </a:lnTo>
                  <a:lnTo>
                    <a:pt x="479" y="496"/>
                  </a:lnTo>
                  <a:lnTo>
                    <a:pt x="478" y="496"/>
                  </a:lnTo>
                  <a:lnTo>
                    <a:pt x="476" y="496"/>
                  </a:lnTo>
                  <a:lnTo>
                    <a:pt x="475" y="496"/>
                  </a:lnTo>
                  <a:lnTo>
                    <a:pt x="474" y="497"/>
                  </a:lnTo>
                  <a:lnTo>
                    <a:pt x="473" y="497"/>
                  </a:lnTo>
                  <a:lnTo>
                    <a:pt x="473" y="496"/>
                  </a:lnTo>
                  <a:lnTo>
                    <a:pt x="472" y="496"/>
                  </a:lnTo>
                  <a:lnTo>
                    <a:pt x="471" y="497"/>
                  </a:lnTo>
                  <a:lnTo>
                    <a:pt x="471" y="496"/>
                  </a:lnTo>
                  <a:lnTo>
                    <a:pt x="470" y="496"/>
                  </a:lnTo>
                  <a:lnTo>
                    <a:pt x="468" y="496"/>
                  </a:lnTo>
                  <a:lnTo>
                    <a:pt x="459" y="492"/>
                  </a:lnTo>
                  <a:lnTo>
                    <a:pt x="458" y="491"/>
                  </a:lnTo>
                  <a:lnTo>
                    <a:pt x="460" y="476"/>
                  </a:lnTo>
                  <a:lnTo>
                    <a:pt x="434" y="464"/>
                  </a:lnTo>
                  <a:lnTo>
                    <a:pt x="403" y="452"/>
                  </a:lnTo>
                  <a:lnTo>
                    <a:pt x="380" y="446"/>
                  </a:lnTo>
                  <a:lnTo>
                    <a:pt x="355" y="447"/>
                  </a:lnTo>
                  <a:lnTo>
                    <a:pt x="336" y="447"/>
                  </a:lnTo>
                  <a:lnTo>
                    <a:pt x="313" y="442"/>
                  </a:lnTo>
                  <a:lnTo>
                    <a:pt x="313" y="441"/>
                  </a:lnTo>
                  <a:lnTo>
                    <a:pt x="313" y="440"/>
                  </a:lnTo>
                  <a:lnTo>
                    <a:pt x="312" y="440"/>
                  </a:lnTo>
                  <a:lnTo>
                    <a:pt x="313" y="437"/>
                  </a:lnTo>
                  <a:lnTo>
                    <a:pt x="312" y="433"/>
                  </a:lnTo>
                  <a:lnTo>
                    <a:pt x="311" y="433"/>
                  </a:lnTo>
                  <a:lnTo>
                    <a:pt x="312" y="431"/>
                  </a:lnTo>
                  <a:lnTo>
                    <a:pt x="311" y="429"/>
                  </a:lnTo>
                  <a:lnTo>
                    <a:pt x="310" y="428"/>
                  </a:lnTo>
                  <a:lnTo>
                    <a:pt x="309" y="428"/>
                  </a:lnTo>
                  <a:lnTo>
                    <a:pt x="309" y="426"/>
                  </a:lnTo>
                  <a:lnTo>
                    <a:pt x="308" y="426"/>
                  </a:lnTo>
                  <a:lnTo>
                    <a:pt x="307" y="427"/>
                  </a:lnTo>
                  <a:lnTo>
                    <a:pt x="307" y="426"/>
                  </a:lnTo>
                  <a:lnTo>
                    <a:pt x="304" y="425"/>
                  </a:lnTo>
                  <a:lnTo>
                    <a:pt x="301" y="423"/>
                  </a:lnTo>
                  <a:lnTo>
                    <a:pt x="301" y="424"/>
                  </a:lnTo>
                  <a:lnTo>
                    <a:pt x="300" y="424"/>
                  </a:lnTo>
                  <a:lnTo>
                    <a:pt x="300" y="422"/>
                  </a:lnTo>
                  <a:lnTo>
                    <a:pt x="299" y="422"/>
                  </a:lnTo>
                  <a:lnTo>
                    <a:pt x="298" y="423"/>
                  </a:lnTo>
                  <a:lnTo>
                    <a:pt x="297" y="423"/>
                  </a:lnTo>
                  <a:lnTo>
                    <a:pt x="297" y="422"/>
                  </a:lnTo>
                  <a:lnTo>
                    <a:pt x="297" y="421"/>
                  </a:lnTo>
                  <a:lnTo>
                    <a:pt x="297" y="420"/>
                  </a:lnTo>
                  <a:lnTo>
                    <a:pt x="297" y="419"/>
                  </a:lnTo>
                  <a:lnTo>
                    <a:pt x="296" y="419"/>
                  </a:lnTo>
                  <a:lnTo>
                    <a:pt x="295" y="420"/>
                  </a:lnTo>
                  <a:lnTo>
                    <a:pt x="294" y="419"/>
                  </a:lnTo>
                  <a:lnTo>
                    <a:pt x="295" y="418"/>
                  </a:lnTo>
                  <a:lnTo>
                    <a:pt x="296" y="418"/>
                  </a:lnTo>
                  <a:lnTo>
                    <a:pt x="295" y="417"/>
                  </a:lnTo>
                  <a:lnTo>
                    <a:pt x="292" y="416"/>
                  </a:lnTo>
                  <a:lnTo>
                    <a:pt x="291" y="414"/>
                  </a:lnTo>
                  <a:lnTo>
                    <a:pt x="290" y="413"/>
                  </a:lnTo>
                  <a:lnTo>
                    <a:pt x="289" y="413"/>
                  </a:lnTo>
                  <a:lnTo>
                    <a:pt x="288" y="411"/>
                  </a:lnTo>
                  <a:lnTo>
                    <a:pt x="287" y="411"/>
                  </a:lnTo>
                  <a:lnTo>
                    <a:pt x="286" y="410"/>
                  </a:lnTo>
                  <a:lnTo>
                    <a:pt x="286" y="408"/>
                  </a:lnTo>
                  <a:lnTo>
                    <a:pt x="285" y="408"/>
                  </a:lnTo>
                  <a:lnTo>
                    <a:pt x="285" y="410"/>
                  </a:lnTo>
                  <a:lnTo>
                    <a:pt x="284" y="408"/>
                  </a:lnTo>
                  <a:lnTo>
                    <a:pt x="283" y="408"/>
                  </a:lnTo>
                  <a:lnTo>
                    <a:pt x="282" y="407"/>
                  </a:lnTo>
                  <a:lnTo>
                    <a:pt x="281" y="407"/>
                  </a:lnTo>
                  <a:lnTo>
                    <a:pt x="281" y="406"/>
                  </a:lnTo>
                  <a:lnTo>
                    <a:pt x="281" y="405"/>
                  </a:lnTo>
                  <a:lnTo>
                    <a:pt x="281" y="404"/>
                  </a:lnTo>
                  <a:lnTo>
                    <a:pt x="280" y="404"/>
                  </a:lnTo>
                  <a:lnTo>
                    <a:pt x="280" y="405"/>
                  </a:lnTo>
                  <a:lnTo>
                    <a:pt x="279" y="405"/>
                  </a:lnTo>
                  <a:lnTo>
                    <a:pt x="279" y="404"/>
                  </a:lnTo>
                  <a:lnTo>
                    <a:pt x="278" y="404"/>
                  </a:lnTo>
                  <a:lnTo>
                    <a:pt x="278" y="403"/>
                  </a:lnTo>
                  <a:lnTo>
                    <a:pt x="275" y="403"/>
                  </a:lnTo>
                  <a:lnTo>
                    <a:pt x="274" y="403"/>
                  </a:lnTo>
                  <a:lnTo>
                    <a:pt x="272" y="403"/>
                  </a:lnTo>
                  <a:lnTo>
                    <a:pt x="271" y="402"/>
                  </a:lnTo>
                  <a:lnTo>
                    <a:pt x="270" y="402"/>
                  </a:lnTo>
                  <a:lnTo>
                    <a:pt x="269" y="402"/>
                  </a:lnTo>
                  <a:lnTo>
                    <a:pt x="267" y="401"/>
                  </a:lnTo>
                  <a:lnTo>
                    <a:pt x="264" y="402"/>
                  </a:lnTo>
                  <a:lnTo>
                    <a:pt x="261" y="401"/>
                  </a:lnTo>
                  <a:lnTo>
                    <a:pt x="261" y="399"/>
                  </a:lnTo>
                  <a:lnTo>
                    <a:pt x="260" y="399"/>
                  </a:lnTo>
                  <a:lnTo>
                    <a:pt x="258" y="401"/>
                  </a:lnTo>
                  <a:lnTo>
                    <a:pt x="256" y="400"/>
                  </a:lnTo>
                  <a:lnTo>
                    <a:pt x="255" y="400"/>
                  </a:lnTo>
                  <a:lnTo>
                    <a:pt x="255" y="399"/>
                  </a:lnTo>
                  <a:lnTo>
                    <a:pt x="254" y="399"/>
                  </a:lnTo>
                  <a:lnTo>
                    <a:pt x="253" y="400"/>
                  </a:lnTo>
                  <a:lnTo>
                    <a:pt x="250" y="399"/>
                  </a:lnTo>
                  <a:lnTo>
                    <a:pt x="249" y="400"/>
                  </a:lnTo>
                  <a:lnTo>
                    <a:pt x="247" y="400"/>
                  </a:lnTo>
                  <a:lnTo>
                    <a:pt x="247" y="399"/>
                  </a:lnTo>
                  <a:lnTo>
                    <a:pt x="247" y="398"/>
                  </a:lnTo>
                  <a:lnTo>
                    <a:pt x="246" y="399"/>
                  </a:lnTo>
                  <a:lnTo>
                    <a:pt x="244" y="398"/>
                  </a:lnTo>
                  <a:lnTo>
                    <a:pt x="243" y="397"/>
                  </a:lnTo>
                  <a:lnTo>
                    <a:pt x="242" y="397"/>
                  </a:lnTo>
                  <a:lnTo>
                    <a:pt x="241" y="398"/>
                  </a:lnTo>
                  <a:lnTo>
                    <a:pt x="240" y="396"/>
                  </a:lnTo>
                  <a:lnTo>
                    <a:pt x="237" y="398"/>
                  </a:lnTo>
                  <a:lnTo>
                    <a:pt x="236" y="397"/>
                  </a:lnTo>
                  <a:lnTo>
                    <a:pt x="236" y="395"/>
                  </a:lnTo>
                  <a:lnTo>
                    <a:pt x="235" y="395"/>
                  </a:lnTo>
                  <a:lnTo>
                    <a:pt x="233" y="396"/>
                  </a:lnTo>
                  <a:lnTo>
                    <a:pt x="232" y="395"/>
                  </a:lnTo>
                  <a:lnTo>
                    <a:pt x="231" y="395"/>
                  </a:lnTo>
                  <a:lnTo>
                    <a:pt x="230" y="396"/>
                  </a:lnTo>
                  <a:lnTo>
                    <a:pt x="230" y="395"/>
                  </a:lnTo>
                  <a:lnTo>
                    <a:pt x="229" y="395"/>
                  </a:lnTo>
                  <a:lnTo>
                    <a:pt x="229" y="396"/>
                  </a:lnTo>
                  <a:lnTo>
                    <a:pt x="229" y="395"/>
                  </a:lnTo>
                  <a:lnTo>
                    <a:pt x="225" y="395"/>
                  </a:lnTo>
                  <a:lnTo>
                    <a:pt x="223" y="396"/>
                  </a:lnTo>
                  <a:lnTo>
                    <a:pt x="223" y="395"/>
                  </a:lnTo>
                  <a:lnTo>
                    <a:pt x="225" y="395"/>
                  </a:lnTo>
                  <a:lnTo>
                    <a:pt x="224" y="393"/>
                  </a:lnTo>
                  <a:lnTo>
                    <a:pt x="224" y="392"/>
                  </a:lnTo>
                  <a:lnTo>
                    <a:pt x="223" y="392"/>
                  </a:lnTo>
                  <a:lnTo>
                    <a:pt x="222" y="392"/>
                  </a:lnTo>
                  <a:lnTo>
                    <a:pt x="221" y="393"/>
                  </a:lnTo>
                  <a:lnTo>
                    <a:pt x="220" y="392"/>
                  </a:lnTo>
                  <a:lnTo>
                    <a:pt x="219" y="391"/>
                  </a:lnTo>
                  <a:lnTo>
                    <a:pt x="219" y="390"/>
                  </a:lnTo>
                  <a:lnTo>
                    <a:pt x="219" y="388"/>
                  </a:lnTo>
                  <a:lnTo>
                    <a:pt x="213" y="383"/>
                  </a:lnTo>
                  <a:lnTo>
                    <a:pt x="212" y="381"/>
                  </a:lnTo>
                  <a:lnTo>
                    <a:pt x="211" y="381"/>
                  </a:lnTo>
                  <a:lnTo>
                    <a:pt x="210" y="380"/>
                  </a:lnTo>
                  <a:lnTo>
                    <a:pt x="208" y="379"/>
                  </a:lnTo>
                  <a:lnTo>
                    <a:pt x="207" y="377"/>
                  </a:lnTo>
                  <a:lnTo>
                    <a:pt x="209" y="376"/>
                  </a:lnTo>
                  <a:lnTo>
                    <a:pt x="209" y="375"/>
                  </a:lnTo>
                  <a:lnTo>
                    <a:pt x="208" y="374"/>
                  </a:lnTo>
                  <a:lnTo>
                    <a:pt x="206" y="374"/>
                  </a:lnTo>
                  <a:lnTo>
                    <a:pt x="205" y="373"/>
                  </a:lnTo>
                  <a:lnTo>
                    <a:pt x="205" y="371"/>
                  </a:lnTo>
                  <a:lnTo>
                    <a:pt x="202" y="370"/>
                  </a:lnTo>
                  <a:lnTo>
                    <a:pt x="200" y="369"/>
                  </a:lnTo>
                  <a:lnTo>
                    <a:pt x="199" y="369"/>
                  </a:lnTo>
                  <a:lnTo>
                    <a:pt x="199" y="370"/>
                  </a:lnTo>
                  <a:lnTo>
                    <a:pt x="198" y="370"/>
                  </a:lnTo>
                  <a:lnTo>
                    <a:pt x="196" y="368"/>
                  </a:lnTo>
                  <a:lnTo>
                    <a:pt x="195" y="368"/>
                  </a:lnTo>
                  <a:lnTo>
                    <a:pt x="193" y="369"/>
                  </a:lnTo>
                  <a:lnTo>
                    <a:pt x="192" y="368"/>
                  </a:lnTo>
                  <a:lnTo>
                    <a:pt x="190" y="367"/>
                  </a:lnTo>
                  <a:lnTo>
                    <a:pt x="189" y="367"/>
                  </a:lnTo>
                  <a:lnTo>
                    <a:pt x="187" y="368"/>
                  </a:lnTo>
                  <a:lnTo>
                    <a:pt x="184" y="367"/>
                  </a:lnTo>
                  <a:lnTo>
                    <a:pt x="180" y="368"/>
                  </a:lnTo>
                  <a:lnTo>
                    <a:pt x="179" y="365"/>
                  </a:lnTo>
                  <a:lnTo>
                    <a:pt x="176" y="365"/>
                  </a:lnTo>
                  <a:lnTo>
                    <a:pt x="175" y="365"/>
                  </a:lnTo>
                  <a:lnTo>
                    <a:pt x="174" y="365"/>
                  </a:lnTo>
                  <a:lnTo>
                    <a:pt x="173" y="365"/>
                  </a:lnTo>
                  <a:lnTo>
                    <a:pt x="172" y="365"/>
                  </a:lnTo>
                  <a:lnTo>
                    <a:pt x="172" y="364"/>
                  </a:lnTo>
                  <a:lnTo>
                    <a:pt x="171" y="364"/>
                  </a:lnTo>
                  <a:lnTo>
                    <a:pt x="164" y="366"/>
                  </a:lnTo>
                  <a:lnTo>
                    <a:pt x="164" y="367"/>
                  </a:lnTo>
                  <a:lnTo>
                    <a:pt x="163" y="367"/>
                  </a:lnTo>
                  <a:lnTo>
                    <a:pt x="162" y="368"/>
                  </a:lnTo>
                  <a:lnTo>
                    <a:pt x="161" y="368"/>
                  </a:lnTo>
                  <a:lnTo>
                    <a:pt x="161" y="370"/>
                  </a:lnTo>
                  <a:lnTo>
                    <a:pt x="160" y="369"/>
                  </a:lnTo>
                  <a:lnTo>
                    <a:pt x="159" y="369"/>
                  </a:lnTo>
                  <a:lnTo>
                    <a:pt x="157" y="370"/>
                  </a:lnTo>
                  <a:lnTo>
                    <a:pt x="157" y="369"/>
                  </a:lnTo>
                  <a:lnTo>
                    <a:pt x="157" y="368"/>
                  </a:lnTo>
                  <a:lnTo>
                    <a:pt x="157" y="367"/>
                  </a:lnTo>
                  <a:lnTo>
                    <a:pt x="156" y="367"/>
                  </a:lnTo>
                  <a:lnTo>
                    <a:pt x="156" y="368"/>
                  </a:lnTo>
                  <a:lnTo>
                    <a:pt x="156" y="369"/>
                  </a:lnTo>
                  <a:lnTo>
                    <a:pt x="155" y="369"/>
                  </a:lnTo>
                  <a:lnTo>
                    <a:pt x="155" y="370"/>
                  </a:lnTo>
                  <a:lnTo>
                    <a:pt x="154" y="370"/>
                  </a:lnTo>
                  <a:lnTo>
                    <a:pt x="152" y="371"/>
                  </a:lnTo>
                  <a:lnTo>
                    <a:pt x="152" y="370"/>
                  </a:lnTo>
                  <a:lnTo>
                    <a:pt x="151" y="370"/>
                  </a:lnTo>
                  <a:lnTo>
                    <a:pt x="150" y="370"/>
                  </a:lnTo>
                  <a:lnTo>
                    <a:pt x="150" y="371"/>
                  </a:lnTo>
                  <a:lnTo>
                    <a:pt x="149" y="371"/>
                  </a:lnTo>
                  <a:lnTo>
                    <a:pt x="149" y="372"/>
                  </a:lnTo>
                  <a:lnTo>
                    <a:pt x="149" y="373"/>
                  </a:lnTo>
                  <a:lnTo>
                    <a:pt x="148" y="375"/>
                  </a:lnTo>
                  <a:lnTo>
                    <a:pt x="147" y="375"/>
                  </a:lnTo>
                  <a:lnTo>
                    <a:pt x="146" y="377"/>
                  </a:lnTo>
                  <a:lnTo>
                    <a:pt x="143" y="377"/>
                  </a:lnTo>
                  <a:lnTo>
                    <a:pt x="142" y="377"/>
                  </a:lnTo>
                  <a:lnTo>
                    <a:pt x="141" y="376"/>
                  </a:lnTo>
                  <a:lnTo>
                    <a:pt x="140" y="376"/>
                  </a:lnTo>
                  <a:lnTo>
                    <a:pt x="139" y="375"/>
                  </a:lnTo>
                  <a:lnTo>
                    <a:pt x="138" y="375"/>
                  </a:lnTo>
                  <a:lnTo>
                    <a:pt x="138" y="374"/>
                  </a:lnTo>
                  <a:lnTo>
                    <a:pt x="138" y="373"/>
                  </a:lnTo>
                  <a:lnTo>
                    <a:pt x="137" y="373"/>
                  </a:lnTo>
                  <a:lnTo>
                    <a:pt x="137" y="372"/>
                  </a:lnTo>
                  <a:lnTo>
                    <a:pt x="137" y="371"/>
                  </a:lnTo>
                  <a:lnTo>
                    <a:pt x="137" y="370"/>
                  </a:lnTo>
                  <a:lnTo>
                    <a:pt x="136" y="370"/>
                  </a:lnTo>
                  <a:lnTo>
                    <a:pt x="136" y="369"/>
                  </a:lnTo>
                  <a:lnTo>
                    <a:pt x="135" y="369"/>
                  </a:lnTo>
                  <a:lnTo>
                    <a:pt x="135" y="368"/>
                  </a:lnTo>
                  <a:lnTo>
                    <a:pt x="134" y="368"/>
                  </a:lnTo>
                  <a:lnTo>
                    <a:pt x="133" y="368"/>
                  </a:lnTo>
                  <a:lnTo>
                    <a:pt x="132" y="367"/>
                  </a:lnTo>
                  <a:lnTo>
                    <a:pt x="130" y="366"/>
                  </a:lnTo>
                  <a:lnTo>
                    <a:pt x="42" y="366"/>
                  </a:lnTo>
                  <a:lnTo>
                    <a:pt x="42" y="367"/>
                  </a:lnTo>
                  <a:lnTo>
                    <a:pt x="41" y="368"/>
                  </a:lnTo>
                  <a:lnTo>
                    <a:pt x="40" y="367"/>
                  </a:lnTo>
                  <a:lnTo>
                    <a:pt x="40" y="368"/>
                  </a:lnTo>
                  <a:lnTo>
                    <a:pt x="39" y="368"/>
                  </a:lnTo>
                  <a:lnTo>
                    <a:pt x="39" y="367"/>
                  </a:lnTo>
                  <a:lnTo>
                    <a:pt x="39" y="366"/>
                  </a:lnTo>
                  <a:lnTo>
                    <a:pt x="39" y="297"/>
                  </a:lnTo>
                  <a:lnTo>
                    <a:pt x="38" y="297"/>
                  </a:lnTo>
                  <a:lnTo>
                    <a:pt x="38" y="296"/>
                  </a:lnTo>
                  <a:lnTo>
                    <a:pt x="37" y="296"/>
                  </a:lnTo>
                  <a:lnTo>
                    <a:pt x="36" y="294"/>
                  </a:lnTo>
                  <a:lnTo>
                    <a:pt x="36" y="293"/>
                  </a:lnTo>
                  <a:lnTo>
                    <a:pt x="36" y="292"/>
                  </a:lnTo>
                  <a:lnTo>
                    <a:pt x="35" y="290"/>
                  </a:lnTo>
                  <a:lnTo>
                    <a:pt x="34" y="290"/>
                  </a:lnTo>
                  <a:lnTo>
                    <a:pt x="33" y="289"/>
                  </a:lnTo>
                  <a:lnTo>
                    <a:pt x="31" y="288"/>
                  </a:lnTo>
                  <a:lnTo>
                    <a:pt x="30" y="287"/>
                  </a:lnTo>
                  <a:lnTo>
                    <a:pt x="29" y="287"/>
                  </a:lnTo>
                  <a:lnTo>
                    <a:pt x="27" y="286"/>
                  </a:lnTo>
                  <a:lnTo>
                    <a:pt x="27" y="284"/>
                  </a:lnTo>
                  <a:lnTo>
                    <a:pt x="26" y="284"/>
                  </a:lnTo>
                  <a:lnTo>
                    <a:pt x="26" y="283"/>
                  </a:lnTo>
                  <a:lnTo>
                    <a:pt x="27" y="282"/>
                  </a:lnTo>
                  <a:lnTo>
                    <a:pt x="27" y="281"/>
                  </a:lnTo>
                  <a:lnTo>
                    <a:pt x="29" y="280"/>
                  </a:lnTo>
                  <a:lnTo>
                    <a:pt x="29" y="279"/>
                  </a:lnTo>
                  <a:lnTo>
                    <a:pt x="30" y="279"/>
                  </a:lnTo>
                  <a:lnTo>
                    <a:pt x="30" y="278"/>
                  </a:lnTo>
                  <a:lnTo>
                    <a:pt x="31" y="277"/>
                  </a:lnTo>
                  <a:lnTo>
                    <a:pt x="31" y="276"/>
                  </a:lnTo>
                  <a:lnTo>
                    <a:pt x="31" y="275"/>
                  </a:lnTo>
                  <a:lnTo>
                    <a:pt x="31" y="274"/>
                  </a:lnTo>
                  <a:lnTo>
                    <a:pt x="32" y="274"/>
                  </a:lnTo>
                  <a:lnTo>
                    <a:pt x="32" y="273"/>
                  </a:lnTo>
                  <a:lnTo>
                    <a:pt x="32" y="272"/>
                  </a:lnTo>
                  <a:lnTo>
                    <a:pt x="33" y="271"/>
                  </a:lnTo>
                  <a:lnTo>
                    <a:pt x="33" y="270"/>
                  </a:lnTo>
                  <a:lnTo>
                    <a:pt x="32" y="270"/>
                  </a:lnTo>
                  <a:lnTo>
                    <a:pt x="32" y="269"/>
                  </a:lnTo>
                  <a:lnTo>
                    <a:pt x="31" y="268"/>
                  </a:lnTo>
                  <a:lnTo>
                    <a:pt x="31" y="267"/>
                  </a:lnTo>
                  <a:lnTo>
                    <a:pt x="30" y="267"/>
                  </a:lnTo>
                  <a:lnTo>
                    <a:pt x="30" y="266"/>
                  </a:lnTo>
                  <a:lnTo>
                    <a:pt x="29" y="265"/>
                  </a:lnTo>
                  <a:lnTo>
                    <a:pt x="29" y="264"/>
                  </a:lnTo>
                  <a:lnTo>
                    <a:pt x="29" y="263"/>
                  </a:lnTo>
                  <a:lnTo>
                    <a:pt x="29" y="262"/>
                  </a:lnTo>
                  <a:lnTo>
                    <a:pt x="29" y="261"/>
                  </a:lnTo>
                  <a:lnTo>
                    <a:pt x="29" y="259"/>
                  </a:lnTo>
                  <a:lnTo>
                    <a:pt x="30" y="258"/>
                  </a:lnTo>
                  <a:lnTo>
                    <a:pt x="30" y="257"/>
                  </a:lnTo>
                  <a:lnTo>
                    <a:pt x="30" y="255"/>
                  </a:lnTo>
                  <a:lnTo>
                    <a:pt x="30" y="254"/>
                  </a:lnTo>
                  <a:lnTo>
                    <a:pt x="29" y="254"/>
                  </a:lnTo>
                  <a:lnTo>
                    <a:pt x="29" y="253"/>
                  </a:lnTo>
                  <a:lnTo>
                    <a:pt x="29" y="252"/>
                  </a:lnTo>
                  <a:lnTo>
                    <a:pt x="29" y="251"/>
                  </a:lnTo>
                  <a:lnTo>
                    <a:pt x="27" y="250"/>
                  </a:lnTo>
                  <a:lnTo>
                    <a:pt x="27" y="249"/>
                  </a:lnTo>
                  <a:lnTo>
                    <a:pt x="27" y="248"/>
                  </a:lnTo>
                  <a:lnTo>
                    <a:pt x="29" y="247"/>
                  </a:lnTo>
                  <a:lnTo>
                    <a:pt x="27" y="246"/>
                  </a:lnTo>
                  <a:lnTo>
                    <a:pt x="27" y="245"/>
                  </a:lnTo>
                  <a:lnTo>
                    <a:pt x="27" y="244"/>
                  </a:lnTo>
                  <a:lnTo>
                    <a:pt x="26" y="243"/>
                  </a:lnTo>
                  <a:lnTo>
                    <a:pt x="26" y="242"/>
                  </a:lnTo>
                  <a:lnTo>
                    <a:pt x="25" y="242"/>
                  </a:lnTo>
                  <a:lnTo>
                    <a:pt x="24" y="241"/>
                  </a:lnTo>
                  <a:lnTo>
                    <a:pt x="23" y="241"/>
                  </a:lnTo>
                  <a:lnTo>
                    <a:pt x="22" y="240"/>
                  </a:lnTo>
                  <a:lnTo>
                    <a:pt x="21" y="239"/>
                  </a:lnTo>
                  <a:lnTo>
                    <a:pt x="20" y="238"/>
                  </a:lnTo>
                  <a:lnTo>
                    <a:pt x="19" y="238"/>
                  </a:lnTo>
                  <a:lnTo>
                    <a:pt x="18" y="237"/>
                  </a:lnTo>
                  <a:lnTo>
                    <a:pt x="17" y="237"/>
                  </a:lnTo>
                  <a:lnTo>
                    <a:pt x="17" y="236"/>
                  </a:lnTo>
                  <a:lnTo>
                    <a:pt x="16" y="236"/>
                  </a:lnTo>
                  <a:lnTo>
                    <a:pt x="15" y="234"/>
                  </a:lnTo>
                  <a:lnTo>
                    <a:pt x="15" y="233"/>
                  </a:lnTo>
                  <a:lnTo>
                    <a:pt x="15" y="232"/>
                  </a:lnTo>
                  <a:lnTo>
                    <a:pt x="14" y="232"/>
                  </a:lnTo>
                  <a:lnTo>
                    <a:pt x="13" y="231"/>
                  </a:lnTo>
                  <a:lnTo>
                    <a:pt x="12" y="230"/>
                  </a:lnTo>
                  <a:lnTo>
                    <a:pt x="11" y="230"/>
                  </a:lnTo>
                  <a:lnTo>
                    <a:pt x="11" y="229"/>
                  </a:lnTo>
                  <a:lnTo>
                    <a:pt x="10" y="228"/>
                  </a:lnTo>
                  <a:lnTo>
                    <a:pt x="10" y="227"/>
                  </a:lnTo>
                  <a:lnTo>
                    <a:pt x="10" y="226"/>
                  </a:lnTo>
                  <a:lnTo>
                    <a:pt x="10" y="225"/>
                  </a:lnTo>
                  <a:lnTo>
                    <a:pt x="9" y="225"/>
                  </a:lnTo>
                  <a:lnTo>
                    <a:pt x="9" y="224"/>
                  </a:lnTo>
                  <a:lnTo>
                    <a:pt x="8" y="223"/>
                  </a:lnTo>
                  <a:lnTo>
                    <a:pt x="8" y="222"/>
                  </a:lnTo>
                  <a:lnTo>
                    <a:pt x="7" y="221"/>
                  </a:lnTo>
                  <a:lnTo>
                    <a:pt x="7" y="220"/>
                  </a:lnTo>
                  <a:lnTo>
                    <a:pt x="8" y="219"/>
                  </a:lnTo>
                  <a:lnTo>
                    <a:pt x="8" y="218"/>
                  </a:lnTo>
                  <a:lnTo>
                    <a:pt x="8" y="217"/>
                  </a:lnTo>
                  <a:lnTo>
                    <a:pt x="7" y="216"/>
                  </a:lnTo>
                  <a:lnTo>
                    <a:pt x="7" y="215"/>
                  </a:lnTo>
                  <a:lnTo>
                    <a:pt x="7" y="214"/>
                  </a:lnTo>
                  <a:lnTo>
                    <a:pt x="6" y="213"/>
                  </a:lnTo>
                  <a:lnTo>
                    <a:pt x="5" y="212"/>
                  </a:lnTo>
                  <a:lnTo>
                    <a:pt x="5" y="211"/>
                  </a:lnTo>
                  <a:lnTo>
                    <a:pt x="4" y="211"/>
                  </a:lnTo>
                  <a:lnTo>
                    <a:pt x="4" y="209"/>
                  </a:lnTo>
                  <a:lnTo>
                    <a:pt x="4" y="208"/>
                  </a:lnTo>
                  <a:lnTo>
                    <a:pt x="2" y="207"/>
                  </a:lnTo>
                  <a:lnTo>
                    <a:pt x="2" y="206"/>
                  </a:lnTo>
                  <a:lnTo>
                    <a:pt x="2" y="205"/>
                  </a:lnTo>
                  <a:lnTo>
                    <a:pt x="2" y="204"/>
                  </a:lnTo>
                  <a:lnTo>
                    <a:pt x="2" y="203"/>
                  </a:lnTo>
                  <a:lnTo>
                    <a:pt x="2" y="202"/>
                  </a:lnTo>
                  <a:lnTo>
                    <a:pt x="1" y="202"/>
                  </a:lnTo>
                  <a:lnTo>
                    <a:pt x="1" y="201"/>
                  </a:lnTo>
                  <a:lnTo>
                    <a:pt x="1" y="200"/>
                  </a:lnTo>
                  <a:lnTo>
                    <a:pt x="1" y="199"/>
                  </a:lnTo>
                  <a:lnTo>
                    <a:pt x="1" y="198"/>
                  </a:lnTo>
                  <a:lnTo>
                    <a:pt x="1" y="197"/>
                  </a:lnTo>
                  <a:lnTo>
                    <a:pt x="1" y="195"/>
                  </a:lnTo>
                  <a:lnTo>
                    <a:pt x="1" y="194"/>
                  </a:lnTo>
                  <a:lnTo>
                    <a:pt x="1" y="193"/>
                  </a:lnTo>
                  <a:lnTo>
                    <a:pt x="1" y="192"/>
                  </a:lnTo>
                  <a:lnTo>
                    <a:pt x="1" y="191"/>
                  </a:lnTo>
                  <a:lnTo>
                    <a:pt x="1" y="190"/>
                  </a:lnTo>
                  <a:lnTo>
                    <a:pt x="2" y="189"/>
                  </a:lnTo>
                  <a:lnTo>
                    <a:pt x="1" y="188"/>
                  </a:lnTo>
                  <a:lnTo>
                    <a:pt x="1" y="187"/>
                  </a:lnTo>
                  <a:lnTo>
                    <a:pt x="1" y="186"/>
                  </a:lnTo>
                  <a:lnTo>
                    <a:pt x="0" y="184"/>
                  </a:lnTo>
                  <a:lnTo>
                    <a:pt x="0" y="183"/>
                  </a:lnTo>
                  <a:lnTo>
                    <a:pt x="0" y="182"/>
                  </a:lnTo>
                  <a:lnTo>
                    <a:pt x="0" y="181"/>
                  </a:lnTo>
                  <a:lnTo>
                    <a:pt x="0" y="179"/>
                  </a:lnTo>
                  <a:lnTo>
                    <a:pt x="0" y="178"/>
                  </a:lnTo>
                  <a:lnTo>
                    <a:pt x="4" y="178"/>
                  </a:lnTo>
                  <a:lnTo>
                    <a:pt x="8" y="178"/>
                  </a:lnTo>
                  <a:lnTo>
                    <a:pt x="11" y="177"/>
                  </a:lnTo>
                  <a:lnTo>
                    <a:pt x="14" y="177"/>
                  </a:lnTo>
                  <a:lnTo>
                    <a:pt x="17" y="177"/>
                  </a:lnTo>
                  <a:lnTo>
                    <a:pt x="21" y="176"/>
                  </a:lnTo>
                  <a:lnTo>
                    <a:pt x="24" y="176"/>
                  </a:lnTo>
                  <a:lnTo>
                    <a:pt x="25" y="175"/>
                  </a:lnTo>
                  <a:lnTo>
                    <a:pt x="30" y="173"/>
                  </a:lnTo>
                  <a:lnTo>
                    <a:pt x="33" y="172"/>
                  </a:lnTo>
                  <a:lnTo>
                    <a:pt x="36" y="170"/>
                  </a:lnTo>
                  <a:lnTo>
                    <a:pt x="40" y="168"/>
                  </a:lnTo>
                  <a:lnTo>
                    <a:pt x="43" y="167"/>
                  </a:lnTo>
                  <a:lnTo>
                    <a:pt x="46" y="165"/>
                  </a:lnTo>
                  <a:lnTo>
                    <a:pt x="50" y="163"/>
                  </a:lnTo>
                  <a:lnTo>
                    <a:pt x="52" y="162"/>
                  </a:lnTo>
                  <a:lnTo>
                    <a:pt x="54" y="161"/>
                  </a:lnTo>
                  <a:lnTo>
                    <a:pt x="55" y="161"/>
                  </a:lnTo>
                  <a:lnTo>
                    <a:pt x="58" y="159"/>
                  </a:lnTo>
                  <a:lnTo>
                    <a:pt x="62" y="158"/>
                  </a:lnTo>
                  <a:lnTo>
                    <a:pt x="65" y="157"/>
                  </a:lnTo>
                  <a:lnTo>
                    <a:pt x="68" y="155"/>
                  </a:lnTo>
                  <a:lnTo>
                    <a:pt x="71" y="154"/>
                  </a:lnTo>
                  <a:lnTo>
                    <a:pt x="75" y="153"/>
                  </a:lnTo>
                  <a:lnTo>
                    <a:pt x="79" y="152"/>
                  </a:lnTo>
                  <a:lnTo>
                    <a:pt x="82" y="151"/>
                  </a:lnTo>
                  <a:lnTo>
                    <a:pt x="86" y="150"/>
                  </a:lnTo>
                  <a:lnTo>
                    <a:pt x="89" y="148"/>
                  </a:lnTo>
                  <a:lnTo>
                    <a:pt x="92" y="147"/>
                  </a:lnTo>
                  <a:lnTo>
                    <a:pt x="96" y="146"/>
                  </a:lnTo>
                  <a:lnTo>
                    <a:pt x="99" y="145"/>
                  </a:lnTo>
                  <a:lnTo>
                    <a:pt x="102" y="144"/>
                  </a:lnTo>
                  <a:lnTo>
                    <a:pt x="106" y="143"/>
                  </a:lnTo>
                  <a:lnTo>
                    <a:pt x="110" y="142"/>
                  </a:lnTo>
                  <a:lnTo>
                    <a:pt x="110" y="141"/>
                  </a:lnTo>
                  <a:lnTo>
                    <a:pt x="111" y="141"/>
                  </a:lnTo>
                  <a:lnTo>
                    <a:pt x="112" y="141"/>
                  </a:lnTo>
                  <a:lnTo>
                    <a:pt x="113" y="140"/>
                  </a:lnTo>
                  <a:lnTo>
                    <a:pt x="114" y="140"/>
                  </a:lnTo>
                  <a:lnTo>
                    <a:pt x="115" y="139"/>
                  </a:lnTo>
                  <a:lnTo>
                    <a:pt x="116" y="139"/>
                  </a:lnTo>
                  <a:lnTo>
                    <a:pt x="117" y="139"/>
                  </a:lnTo>
                  <a:lnTo>
                    <a:pt x="118" y="138"/>
                  </a:lnTo>
                  <a:lnTo>
                    <a:pt x="119" y="138"/>
                  </a:lnTo>
                  <a:lnTo>
                    <a:pt x="120" y="138"/>
                  </a:lnTo>
                  <a:lnTo>
                    <a:pt x="121" y="138"/>
                  </a:lnTo>
                  <a:lnTo>
                    <a:pt x="122" y="137"/>
                  </a:lnTo>
                  <a:lnTo>
                    <a:pt x="123" y="137"/>
                  </a:lnTo>
                  <a:lnTo>
                    <a:pt x="124" y="137"/>
                  </a:lnTo>
                  <a:lnTo>
                    <a:pt x="125" y="137"/>
                  </a:lnTo>
                  <a:lnTo>
                    <a:pt x="126" y="137"/>
                  </a:lnTo>
                  <a:lnTo>
                    <a:pt x="127" y="137"/>
                  </a:lnTo>
                  <a:lnTo>
                    <a:pt x="129" y="137"/>
                  </a:lnTo>
                  <a:lnTo>
                    <a:pt x="130" y="136"/>
                  </a:lnTo>
                  <a:lnTo>
                    <a:pt x="131" y="136"/>
                  </a:lnTo>
                  <a:lnTo>
                    <a:pt x="132" y="136"/>
                  </a:lnTo>
                  <a:lnTo>
                    <a:pt x="133" y="136"/>
                  </a:lnTo>
                  <a:lnTo>
                    <a:pt x="134" y="136"/>
                  </a:lnTo>
                  <a:lnTo>
                    <a:pt x="135" y="136"/>
                  </a:lnTo>
                  <a:lnTo>
                    <a:pt x="136" y="134"/>
                  </a:lnTo>
                  <a:lnTo>
                    <a:pt x="137" y="134"/>
                  </a:lnTo>
                  <a:lnTo>
                    <a:pt x="138" y="134"/>
                  </a:lnTo>
                  <a:lnTo>
                    <a:pt x="139" y="134"/>
                  </a:lnTo>
                  <a:lnTo>
                    <a:pt x="140" y="133"/>
                  </a:lnTo>
                  <a:lnTo>
                    <a:pt x="141" y="133"/>
                  </a:lnTo>
                  <a:lnTo>
                    <a:pt x="142" y="133"/>
                  </a:lnTo>
                  <a:lnTo>
                    <a:pt x="143" y="132"/>
                  </a:lnTo>
                  <a:lnTo>
                    <a:pt x="144" y="132"/>
                  </a:lnTo>
                  <a:lnTo>
                    <a:pt x="145" y="132"/>
                  </a:lnTo>
                  <a:lnTo>
                    <a:pt x="146" y="131"/>
                  </a:lnTo>
                  <a:lnTo>
                    <a:pt x="147" y="131"/>
                  </a:lnTo>
                  <a:lnTo>
                    <a:pt x="148" y="131"/>
                  </a:lnTo>
                  <a:lnTo>
                    <a:pt x="149" y="131"/>
                  </a:lnTo>
                  <a:lnTo>
                    <a:pt x="150" y="130"/>
                  </a:lnTo>
                  <a:lnTo>
                    <a:pt x="151" y="130"/>
                  </a:lnTo>
                  <a:lnTo>
                    <a:pt x="152" y="130"/>
                  </a:lnTo>
                  <a:lnTo>
                    <a:pt x="154" y="130"/>
                  </a:lnTo>
                  <a:lnTo>
                    <a:pt x="155" y="129"/>
                  </a:lnTo>
                  <a:lnTo>
                    <a:pt x="156" y="129"/>
                  </a:lnTo>
                  <a:lnTo>
                    <a:pt x="157" y="129"/>
                  </a:lnTo>
                  <a:lnTo>
                    <a:pt x="158" y="129"/>
                  </a:lnTo>
                  <a:lnTo>
                    <a:pt x="159" y="129"/>
                  </a:lnTo>
                  <a:lnTo>
                    <a:pt x="160" y="129"/>
                  </a:lnTo>
                  <a:lnTo>
                    <a:pt x="161" y="129"/>
                  </a:lnTo>
                  <a:lnTo>
                    <a:pt x="162" y="129"/>
                  </a:lnTo>
                  <a:lnTo>
                    <a:pt x="163" y="129"/>
                  </a:lnTo>
                  <a:lnTo>
                    <a:pt x="164" y="128"/>
                  </a:lnTo>
                  <a:lnTo>
                    <a:pt x="165" y="128"/>
                  </a:lnTo>
                  <a:lnTo>
                    <a:pt x="166" y="128"/>
                  </a:lnTo>
                  <a:lnTo>
                    <a:pt x="167" y="128"/>
                  </a:lnTo>
                  <a:lnTo>
                    <a:pt x="168" y="128"/>
                  </a:lnTo>
                  <a:lnTo>
                    <a:pt x="169" y="127"/>
                  </a:lnTo>
                  <a:lnTo>
                    <a:pt x="170" y="127"/>
                  </a:lnTo>
                  <a:lnTo>
                    <a:pt x="171" y="127"/>
                  </a:lnTo>
                  <a:lnTo>
                    <a:pt x="172" y="127"/>
                  </a:lnTo>
                  <a:lnTo>
                    <a:pt x="173" y="126"/>
                  </a:lnTo>
                  <a:lnTo>
                    <a:pt x="174" y="126"/>
                  </a:lnTo>
                  <a:lnTo>
                    <a:pt x="175" y="126"/>
                  </a:lnTo>
                  <a:lnTo>
                    <a:pt x="177" y="125"/>
                  </a:lnTo>
                  <a:lnTo>
                    <a:pt x="179" y="125"/>
                  </a:lnTo>
                  <a:lnTo>
                    <a:pt x="180" y="125"/>
                  </a:lnTo>
                  <a:lnTo>
                    <a:pt x="181" y="124"/>
                  </a:lnTo>
                  <a:lnTo>
                    <a:pt x="182" y="124"/>
                  </a:lnTo>
                  <a:lnTo>
                    <a:pt x="183" y="124"/>
                  </a:lnTo>
                  <a:lnTo>
                    <a:pt x="184" y="124"/>
                  </a:lnTo>
                  <a:lnTo>
                    <a:pt x="185" y="124"/>
                  </a:lnTo>
                  <a:lnTo>
                    <a:pt x="186" y="124"/>
                  </a:lnTo>
                  <a:lnTo>
                    <a:pt x="187" y="123"/>
                  </a:lnTo>
                  <a:lnTo>
                    <a:pt x="188" y="123"/>
                  </a:lnTo>
                  <a:lnTo>
                    <a:pt x="189" y="123"/>
                  </a:lnTo>
                  <a:lnTo>
                    <a:pt x="190" y="123"/>
                  </a:lnTo>
                  <a:lnTo>
                    <a:pt x="191" y="123"/>
                  </a:lnTo>
                  <a:lnTo>
                    <a:pt x="192" y="123"/>
                  </a:lnTo>
                  <a:lnTo>
                    <a:pt x="193" y="122"/>
                  </a:lnTo>
                  <a:lnTo>
                    <a:pt x="194" y="122"/>
                  </a:lnTo>
                  <a:lnTo>
                    <a:pt x="195" y="122"/>
                  </a:lnTo>
                  <a:lnTo>
                    <a:pt x="196" y="122"/>
                  </a:lnTo>
                  <a:lnTo>
                    <a:pt x="197" y="121"/>
                  </a:lnTo>
                  <a:lnTo>
                    <a:pt x="198" y="121"/>
                  </a:lnTo>
                  <a:lnTo>
                    <a:pt x="199" y="121"/>
                  </a:lnTo>
                  <a:lnTo>
                    <a:pt x="200" y="121"/>
                  </a:lnTo>
                  <a:lnTo>
                    <a:pt x="201" y="120"/>
                  </a:lnTo>
                  <a:lnTo>
                    <a:pt x="202" y="120"/>
                  </a:lnTo>
                  <a:lnTo>
                    <a:pt x="204" y="120"/>
                  </a:lnTo>
                  <a:lnTo>
                    <a:pt x="205" y="120"/>
                  </a:lnTo>
                  <a:lnTo>
                    <a:pt x="206" y="119"/>
                  </a:lnTo>
                  <a:lnTo>
                    <a:pt x="207" y="119"/>
                  </a:lnTo>
                  <a:lnTo>
                    <a:pt x="208" y="119"/>
                  </a:lnTo>
                  <a:lnTo>
                    <a:pt x="209" y="118"/>
                  </a:lnTo>
                  <a:lnTo>
                    <a:pt x="210" y="118"/>
                  </a:lnTo>
                  <a:lnTo>
                    <a:pt x="211" y="118"/>
                  </a:lnTo>
                  <a:lnTo>
                    <a:pt x="212" y="118"/>
                  </a:lnTo>
                  <a:lnTo>
                    <a:pt x="213" y="117"/>
                  </a:lnTo>
                  <a:lnTo>
                    <a:pt x="214" y="117"/>
                  </a:lnTo>
                  <a:lnTo>
                    <a:pt x="215" y="117"/>
                  </a:lnTo>
                  <a:lnTo>
                    <a:pt x="216" y="117"/>
                  </a:lnTo>
                  <a:lnTo>
                    <a:pt x="217" y="116"/>
                  </a:lnTo>
                  <a:lnTo>
                    <a:pt x="218" y="116"/>
                  </a:lnTo>
                  <a:lnTo>
                    <a:pt x="219" y="116"/>
                  </a:lnTo>
                  <a:lnTo>
                    <a:pt x="220" y="116"/>
                  </a:lnTo>
                  <a:lnTo>
                    <a:pt x="221" y="115"/>
                  </a:lnTo>
                  <a:lnTo>
                    <a:pt x="222" y="115"/>
                  </a:lnTo>
                  <a:lnTo>
                    <a:pt x="223" y="115"/>
                  </a:lnTo>
                  <a:lnTo>
                    <a:pt x="224" y="115"/>
                  </a:lnTo>
                  <a:lnTo>
                    <a:pt x="225" y="115"/>
                  </a:lnTo>
                  <a:lnTo>
                    <a:pt x="225" y="114"/>
                  </a:lnTo>
                  <a:lnTo>
                    <a:pt x="226" y="114"/>
                  </a:lnTo>
                  <a:lnTo>
                    <a:pt x="229" y="114"/>
                  </a:lnTo>
                  <a:lnTo>
                    <a:pt x="230" y="114"/>
                  </a:lnTo>
                  <a:lnTo>
                    <a:pt x="231" y="113"/>
                  </a:lnTo>
                  <a:lnTo>
                    <a:pt x="232" y="113"/>
                  </a:lnTo>
                  <a:lnTo>
                    <a:pt x="233" y="113"/>
                  </a:lnTo>
                  <a:lnTo>
                    <a:pt x="234" y="113"/>
                  </a:lnTo>
                  <a:lnTo>
                    <a:pt x="235" y="112"/>
                  </a:lnTo>
                  <a:lnTo>
                    <a:pt x="236" y="112"/>
                  </a:lnTo>
                  <a:lnTo>
                    <a:pt x="237" y="112"/>
                  </a:lnTo>
                  <a:lnTo>
                    <a:pt x="237" y="111"/>
                  </a:lnTo>
                  <a:lnTo>
                    <a:pt x="238" y="111"/>
                  </a:lnTo>
                  <a:lnTo>
                    <a:pt x="239" y="109"/>
                  </a:lnTo>
                  <a:lnTo>
                    <a:pt x="240" y="109"/>
                  </a:lnTo>
                  <a:lnTo>
                    <a:pt x="240" y="108"/>
                  </a:lnTo>
                  <a:lnTo>
                    <a:pt x="241" y="108"/>
                  </a:lnTo>
                  <a:lnTo>
                    <a:pt x="242" y="107"/>
                  </a:lnTo>
                  <a:lnTo>
                    <a:pt x="243" y="106"/>
                  </a:lnTo>
                  <a:lnTo>
                    <a:pt x="244" y="105"/>
                  </a:lnTo>
                  <a:lnTo>
                    <a:pt x="245" y="105"/>
                  </a:lnTo>
                  <a:lnTo>
                    <a:pt x="246" y="104"/>
                  </a:lnTo>
                  <a:lnTo>
                    <a:pt x="247" y="104"/>
                  </a:lnTo>
                  <a:lnTo>
                    <a:pt x="248" y="103"/>
                  </a:lnTo>
                  <a:lnTo>
                    <a:pt x="249" y="103"/>
                  </a:lnTo>
                  <a:lnTo>
                    <a:pt x="250" y="103"/>
                  </a:lnTo>
                  <a:lnTo>
                    <a:pt x="250" y="102"/>
                  </a:lnTo>
                  <a:lnTo>
                    <a:pt x="251" y="102"/>
                  </a:lnTo>
                  <a:lnTo>
                    <a:pt x="253" y="101"/>
                  </a:lnTo>
                  <a:lnTo>
                    <a:pt x="254" y="101"/>
                  </a:lnTo>
                  <a:lnTo>
                    <a:pt x="255" y="100"/>
                  </a:lnTo>
                  <a:lnTo>
                    <a:pt x="256" y="100"/>
                  </a:lnTo>
                  <a:lnTo>
                    <a:pt x="257" y="99"/>
                  </a:lnTo>
                  <a:lnTo>
                    <a:pt x="258" y="99"/>
                  </a:lnTo>
                  <a:lnTo>
                    <a:pt x="259" y="98"/>
                  </a:lnTo>
                  <a:lnTo>
                    <a:pt x="260" y="98"/>
                  </a:lnTo>
                  <a:lnTo>
                    <a:pt x="261" y="97"/>
                  </a:lnTo>
                  <a:lnTo>
                    <a:pt x="262" y="97"/>
                  </a:lnTo>
                  <a:lnTo>
                    <a:pt x="263" y="97"/>
                  </a:lnTo>
                  <a:lnTo>
                    <a:pt x="264" y="96"/>
                  </a:lnTo>
                  <a:lnTo>
                    <a:pt x="265" y="95"/>
                  </a:lnTo>
                  <a:lnTo>
                    <a:pt x="266" y="95"/>
                  </a:lnTo>
                  <a:lnTo>
                    <a:pt x="267" y="94"/>
                  </a:lnTo>
                  <a:lnTo>
                    <a:pt x="268" y="94"/>
                  </a:lnTo>
                  <a:lnTo>
                    <a:pt x="268" y="93"/>
                  </a:lnTo>
                  <a:lnTo>
                    <a:pt x="269" y="93"/>
                  </a:lnTo>
                  <a:lnTo>
                    <a:pt x="270" y="93"/>
                  </a:lnTo>
                  <a:lnTo>
                    <a:pt x="271" y="92"/>
                  </a:lnTo>
                  <a:lnTo>
                    <a:pt x="272" y="91"/>
                  </a:lnTo>
                  <a:lnTo>
                    <a:pt x="273" y="91"/>
                  </a:lnTo>
                  <a:lnTo>
                    <a:pt x="274" y="91"/>
                  </a:lnTo>
                  <a:lnTo>
                    <a:pt x="275" y="90"/>
                  </a:lnTo>
                  <a:lnTo>
                    <a:pt x="276" y="90"/>
                  </a:lnTo>
                  <a:lnTo>
                    <a:pt x="278" y="90"/>
                  </a:lnTo>
                  <a:lnTo>
                    <a:pt x="279" y="90"/>
                  </a:lnTo>
                  <a:lnTo>
                    <a:pt x="280" y="90"/>
                  </a:lnTo>
                  <a:lnTo>
                    <a:pt x="281" y="89"/>
                  </a:lnTo>
                  <a:lnTo>
                    <a:pt x="282" y="89"/>
                  </a:lnTo>
                  <a:lnTo>
                    <a:pt x="283" y="89"/>
                  </a:lnTo>
                  <a:lnTo>
                    <a:pt x="284" y="89"/>
                  </a:lnTo>
                  <a:lnTo>
                    <a:pt x="285" y="89"/>
                  </a:lnTo>
                  <a:lnTo>
                    <a:pt x="286" y="89"/>
                  </a:lnTo>
                  <a:lnTo>
                    <a:pt x="287" y="88"/>
                  </a:lnTo>
                  <a:lnTo>
                    <a:pt x="288" y="88"/>
                  </a:lnTo>
                  <a:lnTo>
                    <a:pt x="289" y="88"/>
                  </a:lnTo>
                  <a:lnTo>
                    <a:pt x="290" y="88"/>
                  </a:lnTo>
                  <a:lnTo>
                    <a:pt x="291" y="88"/>
                  </a:lnTo>
                  <a:lnTo>
                    <a:pt x="292" y="87"/>
                  </a:lnTo>
                  <a:lnTo>
                    <a:pt x="293" y="87"/>
                  </a:lnTo>
                  <a:lnTo>
                    <a:pt x="294" y="87"/>
                  </a:lnTo>
                  <a:lnTo>
                    <a:pt x="295" y="87"/>
                  </a:lnTo>
                  <a:lnTo>
                    <a:pt x="295" y="86"/>
                  </a:lnTo>
                  <a:lnTo>
                    <a:pt x="296" y="86"/>
                  </a:lnTo>
                  <a:lnTo>
                    <a:pt x="297" y="86"/>
                  </a:lnTo>
                  <a:lnTo>
                    <a:pt x="298" y="86"/>
                  </a:lnTo>
                  <a:lnTo>
                    <a:pt x="299" y="84"/>
                  </a:lnTo>
                  <a:lnTo>
                    <a:pt x="300" y="84"/>
                  </a:lnTo>
                  <a:lnTo>
                    <a:pt x="301" y="84"/>
                  </a:lnTo>
                  <a:lnTo>
                    <a:pt x="303" y="83"/>
                  </a:lnTo>
                  <a:lnTo>
                    <a:pt x="304" y="83"/>
                  </a:lnTo>
                  <a:lnTo>
                    <a:pt x="305" y="82"/>
                  </a:lnTo>
                  <a:lnTo>
                    <a:pt x="306" y="82"/>
                  </a:lnTo>
                  <a:lnTo>
                    <a:pt x="307" y="81"/>
                  </a:lnTo>
                  <a:lnTo>
                    <a:pt x="308" y="81"/>
                  </a:lnTo>
                  <a:lnTo>
                    <a:pt x="308" y="80"/>
                  </a:lnTo>
                  <a:lnTo>
                    <a:pt x="309" y="80"/>
                  </a:lnTo>
                  <a:lnTo>
                    <a:pt x="310" y="80"/>
                  </a:lnTo>
                  <a:lnTo>
                    <a:pt x="311" y="79"/>
                  </a:lnTo>
                  <a:lnTo>
                    <a:pt x="312" y="79"/>
                  </a:lnTo>
                  <a:lnTo>
                    <a:pt x="312" y="78"/>
                  </a:lnTo>
                  <a:lnTo>
                    <a:pt x="313" y="78"/>
                  </a:lnTo>
                  <a:lnTo>
                    <a:pt x="314" y="78"/>
                  </a:lnTo>
                  <a:lnTo>
                    <a:pt x="315" y="77"/>
                  </a:lnTo>
                  <a:lnTo>
                    <a:pt x="316" y="77"/>
                  </a:lnTo>
                  <a:lnTo>
                    <a:pt x="317" y="77"/>
                  </a:lnTo>
                  <a:lnTo>
                    <a:pt x="318" y="76"/>
                  </a:lnTo>
                  <a:lnTo>
                    <a:pt x="319" y="76"/>
                  </a:lnTo>
                  <a:lnTo>
                    <a:pt x="320" y="76"/>
                  </a:lnTo>
                  <a:lnTo>
                    <a:pt x="321" y="76"/>
                  </a:lnTo>
                  <a:lnTo>
                    <a:pt x="322" y="75"/>
                  </a:lnTo>
                  <a:lnTo>
                    <a:pt x="323" y="75"/>
                  </a:lnTo>
                  <a:lnTo>
                    <a:pt x="324" y="75"/>
                  </a:lnTo>
                  <a:lnTo>
                    <a:pt x="325" y="75"/>
                  </a:lnTo>
                  <a:lnTo>
                    <a:pt x="326" y="75"/>
                  </a:lnTo>
                  <a:lnTo>
                    <a:pt x="326" y="74"/>
                  </a:lnTo>
                  <a:lnTo>
                    <a:pt x="328" y="74"/>
                  </a:lnTo>
                  <a:lnTo>
                    <a:pt x="329" y="74"/>
                  </a:lnTo>
                  <a:lnTo>
                    <a:pt x="330" y="74"/>
                  </a:lnTo>
                  <a:lnTo>
                    <a:pt x="331" y="74"/>
                  </a:lnTo>
                  <a:lnTo>
                    <a:pt x="332" y="73"/>
                  </a:lnTo>
                  <a:lnTo>
                    <a:pt x="333" y="73"/>
                  </a:lnTo>
                  <a:lnTo>
                    <a:pt x="334" y="73"/>
                  </a:lnTo>
                  <a:lnTo>
                    <a:pt x="335" y="73"/>
                  </a:lnTo>
                  <a:lnTo>
                    <a:pt x="336" y="73"/>
                  </a:lnTo>
                  <a:lnTo>
                    <a:pt x="337" y="72"/>
                  </a:lnTo>
                  <a:lnTo>
                    <a:pt x="338" y="72"/>
                  </a:lnTo>
                  <a:lnTo>
                    <a:pt x="339" y="72"/>
                  </a:lnTo>
                  <a:lnTo>
                    <a:pt x="340" y="71"/>
                  </a:lnTo>
                  <a:lnTo>
                    <a:pt x="341" y="71"/>
                  </a:lnTo>
                  <a:lnTo>
                    <a:pt x="341" y="70"/>
                  </a:lnTo>
                  <a:lnTo>
                    <a:pt x="342" y="70"/>
                  </a:lnTo>
                  <a:lnTo>
                    <a:pt x="343" y="70"/>
                  </a:lnTo>
                  <a:lnTo>
                    <a:pt x="344" y="69"/>
                  </a:lnTo>
                  <a:lnTo>
                    <a:pt x="345" y="69"/>
                  </a:lnTo>
                  <a:lnTo>
                    <a:pt x="345" y="68"/>
                  </a:lnTo>
                  <a:lnTo>
                    <a:pt x="346" y="68"/>
                  </a:lnTo>
                  <a:lnTo>
                    <a:pt x="347" y="67"/>
                  </a:lnTo>
                  <a:lnTo>
                    <a:pt x="348" y="66"/>
                  </a:lnTo>
                  <a:lnTo>
                    <a:pt x="349" y="66"/>
                  </a:lnTo>
                  <a:lnTo>
                    <a:pt x="350" y="66"/>
                  </a:lnTo>
                  <a:lnTo>
                    <a:pt x="351" y="65"/>
                  </a:lnTo>
                  <a:lnTo>
                    <a:pt x="353" y="65"/>
                  </a:lnTo>
                  <a:lnTo>
                    <a:pt x="354" y="65"/>
                  </a:lnTo>
                  <a:lnTo>
                    <a:pt x="354" y="64"/>
                  </a:lnTo>
                  <a:lnTo>
                    <a:pt x="355" y="64"/>
                  </a:lnTo>
                  <a:lnTo>
                    <a:pt x="356" y="64"/>
                  </a:lnTo>
                  <a:lnTo>
                    <a:pt x="357" y="64"/>
                  </a:lnTo>
                  <a:lnTo>
                    <a:pt x="358" y="63"/>
                  </a:lnTo>
                  <a:lnTo>
                    <a:pt x="359" y="63"/>
                  </a:lnTo>
                  <a:lnTo>
                    <a:pt x="360" y="63"/>
                  </a:lnTo>
                  <a:lnTo>
                    <a:pt x="361" y="63"/>
                  </a:lnTo>
                  <a:lnTo>
                    <a:pt x="362" y="63"/>
                  </a:lnTo>
                  <a:lnTo>
                    <a:pt x="363" y="62"/>
                  </a:lnTo>
                  <a:lnTo>
                    <a:pt x="364" y="62"/>
                  </a:lnTo>
                  <a:lnTo>
                    <a:pt x="365" y="62"/>
                  </a:lnTo>
                  <a:lnTo>
                    <a:pt x="366" y="62"/>
                  </a:lnTo>
                  <a:lnTo>
                    <a:pt x="367" y="62"/>
                  </a:lnTo>
                  <a:lnTo>
                    <a:pt x="368" y="62"/>
                  </a:lnTo>
                  <a:lnTo>
                    <a:pt x="369" y="62"/>
                  </a:lnTo>
                  <a:lnTo>
                    <a:pt x="370" y="61"/>
                  </a:lnTo>
                  <a:lnTo>
                    <a:pt x="371" y="61"/>
                  </a:lnTo>
                  <a:lnTo>
                    <a:pt x="372" y="61"/>
                  </a:lnTo>
                  <a:lnTo>
                    <a:pt x="373" y="61"/>
                  </a:lnTo>
                  <a:lnTo>
                    <a:pt x="374" y="61"/>
                  </a:lnTo>
                  <a:lnTo>
                    <a:pt x="375" y="59"/>
                  </a:lnTo>
                  <a:lnTo>
                    <a:pt x="376" y="59"/>
                  </a:lnTo>
                  <a:lnTo>
                    <a:pt x="378" y="59"/>
                  </a:lnTo>
                  <a:lnTo>
                    <a:pt x="379" y="59"/>
                  </a:lnTo>
                  <a:lnTo>
                    <a:pt x="380" y="59"/>
                  </a:lnTo>
                  <a:lnTo>
                    <a:pt x="381" y="58"/>
                  </a:lnTo>
                  <a:lnTo>
                    <a:pt x="382" y="58"/>
                  </a:lnTo>
                  <a:lnTo>
                    <a:pt x="383" y="58"/>
                  </a:lnTo>
                  <a:lnTo>
                    <a:pt x="384" y="58"/>
                  </a:lnTo>
                  <a:lnTo>
                    <a:pt x="385" y="58"/>
                  </a:lnTo>
                  <a:lnTo>
                    <a:pt x="386" y="57"/>
                  </a:lnTo>
                  <a:lnTo>
                    <a:pt x="387" y="57"/>
                  </a:lnTo>
                  <a:lnTo>
                    <a:pt x="388" y="57"/>
                  </a:lnTo>
                  <a:lnTo>
                    <a:pt x="389" y="57"/>
                  </a:lnTo>
                  <a:lnTo>
                    <a:pt x="390" y="57"/>
                  </a:lnTo>
                  <a:lnTo>
                    <a:pt x="391" y="56"/>
                  </a:lnTo>
                  <a:lnTo>
                    <a:pt x="392" y="56"/>
                  </a:lnTo>
                  <a:lnTo>
                    <a:pt x="397" y="55"/>
                  </a:lnTo>
                  <a:lnTo>
                    <a:pt x="400" y="53"/>
                  </a:lnTo>
                  <a:lnTo>
                    <a:pt x="405" y="52"/>
                  </a:lnTo>
                  <a:lnTo>
                    <a:pt x="408" y="51"/>
                  </a:lnTo>
                  <a:lnTo>
                    <a:pt x="411" y="50"/>
                  </a:lnTo>
                  <a:lnTo>
                    <a:pt x="415" y="49"/>
                  </a:lnTo>
                  <a:lnTo>
                    <a:pt x="418" y="48"/>
                  </a:lnTo>
                  <a:lnTo>
                    <a:pt x="421" y="47"/>
                  </a:lnTo>
                  <a:lnTo>
                    <a:pt x="424" y="46"/>
                  </a:lnTo>
                  <a:lnTo>
                    <a:pt x="429" y="44"/>
                  </a:lnTo>
                  <a:lnTo>
                    <a:pt x="432" y="43"/>
                  </a:lnTo>
                  <a:lnTo>
                    <a:pt x="435" y="42"/>
                  </a:lnTo>
                  <a:lnTo>
                    <a:pt x="438" y="41"/>
                  </a:lnTo>
                  <a:lnTo>
                    <a:pt x="442" y="40"/>
                  </a:lnTo>
                  <a:lnTo>
                    <a:pt x="445" y="39"/>
                  </a:lnTo>
                  <a:lnTo>
                    <a:pt x="448" y="38"/>
                  </a:lnTo>
                  <a:lnTo>
                    <a:pt x="453" y="36"/>
                  </a:lnTo>
                  <a:lnTo>
                    <a:pt x="456" y="34"/>
                  </a:lnTo>
                  <a:lnTo>
                    <a:pt x="459" y="33"/>
                  </a:lnTo>
                  <a:lnTo>
                    <a:pt x="462" y="32"/>
                  </a:lnTo>
                  <a:lnTo>
                    <a:pt x="466" y="31"/>
                  </a:lnTo>
                  <a:lnTo>
                    <a:pt x="469" y="30"/>
                  </a:lnTo>
                  <a:lnTo>
                    <a:pt x="472" y="29"/>
                  </a:lnTo>
                  <a:lnTo>
                    <a:pt x="475" y="27"/>
                  </a:lnTo>
                  <a:lnTo>
                    <a:pt x="480" y="26"/>
                  </a:lnTo>
                  <a:lnTo>
                    <a:pt x="483" y="25"/>
                  </a:lnTo>
                  <a:lnTo>
                    <a:pt x="486" y="24"/>
                  </a:lnTo>
                  <a:lnTo>
                    <a:pt x="490" y="23"/>
                  </a:lnTo>
                  <a:lnTo>
                    <a:pt x="493" y="22"/>
                  </a:lnTo>
                  <a:lnTo>
                    <a:pt x="496" y="21"/>
                  </a:lnTo>
                  <a:lnTo>
                    <a:pt x="499" y="20"/>
                  </a:lnTo>
                  <a:lnTo>
                    <a:pt x="504" y="18"/>
                  </a:lnTo>
                  <a:lnTo>
                    <a:pt x="507" y="17"/>
                  </a:lnTo>
                  <a:lnTo>
                    <a:pt x="510" y="16"/>
                  </a:lnTo>
                  <a:lnTo>
                    <a:pt x="513" y="15"/>
                  </a:lnTo>
                  <a:lnTo>
                    <a:pt x="517" y="14"/>
                  </a:lnTo>
                  <a:lnTo>
                    <a:pt x="520" y="13"/>
                  </a:lnTo>
                  <a:lnTo>
                    <a:pt x="523" y="11"/>
                  </a:lnTo>
                  <a:lnTo>
                    <a:pt x="526" y="9"/>
                  </a:lnTo>
                  <a:lnTo>
                    <a:pt x="531" y="8"/>
                  </a:lnTo>
                  <a:lnTo>
                    <a:pt x="534" y="7"/>
                  </a:lnTo>
                  <a:lnTo>
                    <a:pt x="537" y="6"/>
                  </a:lnTo>
                  <a:lnTo>
                    <a:pt x="540" y="5"/>
                  </a:lnTo>
                  <a:lnTo>
                    <a:pt x="544" y="4"/>
                  </a:lnTo>
                  <a:lnTo>
                    <a:pt x="547" y="3"/>
                  </a:lnTo>
                  <a:lnTo>
                    <a:pt x="550" y="1"/>
                  </a:lnTo>
                  <a:lnTo>
                    <a:pt x="554" y="0"/>
                  </a:lnTo>
                  <a:lnTo>
                    <a:pt x="556" y="1"/>
                  </a:lnTo>
                  <a:lnTo>
                    <a:pt x="557" y="3"/>
                  </a:lnTo>
                  <a:lnTo>
                    <a:pt x="559" y="4"/>
                  </a:lnTo>
                  <a:lnTo>
                    <a:pt x="560" y="4"/>
                  </a:lnTo>
                  <a:lnTo>
                    <a:pt x="562" y="5"/>
                  </a:lnTo>
                  <a:lnTo>
                    <a:pt x="564" y="6"/>
                  </a:lnTo>
                  <a:lnTo>
                    <a:pt x="567" y="6"/>
                  </a:lnTo>
                  <a:lnTo>
                    <a:pt x="568" y="8"/>
                  </a:lnTo>
                  <a:lnTo>
                    <a:pt x="569" y="9"/>
                  </a:lnTo>
                  <a:lnTo>
                    <a:pt x="570" y="12"/>
                  </a:lnTo>
                  <a:lnTo>
                    <a:pt x="570" y="13"/>
                  </a:lnTo>
                  <a:lnTo>
                    <a:pt x="570" y="15"/>
                  </a:lnTo>
                  <a:lnTo>
                    <a:pt x="569" y="17"/>
                  </a:lnTo>
                  <a:lnTo>
                    <a:pt x="569" y="19"/>
                  </a:lnTo>
                  <a:lnTo>
                    <a:pt x="569" y="21"/>
                  </a:lnTo>
                  <a:lnTo>
                    <a:pt x="568" y="23"/>
                  </a:lnTo>
                  <a:lnTo>
                    <a:pt x="569" y="25"/>
                  </a:lnTo>
                  <a:lnTo>
                    <a:pt x="570" y="27"/>
                  </a:lnTo>
                  <a:lnTo>
                    <a:pt x="571" y="28"/>
                  </a:lnTo>
                  <a:lnTo>
                    <a:pt x="572" y="29"/>
                  </a:lnTo>
                  <a:lnTo>
                    <a:pt x="573" y="31"/>
                  </a:lnTo>
                  <a:lnTo>
                    <a:pt x="574" y="32"/>
                  </a:lnTo>
                  <a:lnTo>
                    <a:pt x="575" y="34"/>
                  </a:lnTo>
                  <a:lnTo>
                    <a:pt x="576" y="36"/>
                  </a:lnTo>
                  <a:lnTo>
                    <a:pt x="578" y="38"/>
                  </a:lnTo>
                  <a:lnTo>
                    <a:pt x="579" y="38"/>
                  </a:lnTo>
                  <a:lnTo>
                    <a:pt x="581" y="37"/>
                  </a:lnTo>
                  <a:lnTo>
                    <a:pt x="583" y="38"/>
                  </a:lnTo>
                  <a:lnTo>
                    <a:pt x="583" y="40"/>
                  </a:lnTo>
                  <a:lnTo>
                    <a:pt x="583" y="42"/>
                  </a:lnTo>
                  <a:lnTo>
                    <a:pt x="584" y="44"/>
                  </a:lnTo>
                  <a:lnTo>
                    <a:pt x="585" y="45"/>
                  </a:lnTo>
                  <a:lnTo>
                    <a:pt x="586" y="47"/>
                  </a:lnTo>
                  <a:lnTo>
                    <a:pt x="587" y="48"/>
                  </a:lnTo>
                  <a:lnTo>
                    <a:pt x="588" y="49"/>
                  </a:lnTo>
                  <a:lnTo>
                    <a:pt x="589" y="51"/>
                  </a:lnTo>
                  <a:lnTo>
                    <a:pt x="590" y="53"/>
                  </a:lnTo>
                  <a:lnTo>
                    <a:pt x="591" y="54"/>
                  </a:lnTo>
                  <a:lnTo>
                    <a:pt x="592" y="55"/>
                  </a:lnTo>
                  <a:lnTo>
                    <a:pt x="593" y="57"/>
                  </a:lnTo>
                  <a:lnTo>
                    <a:pt x="594" y="58"/>
                  </a:lnTo>
                  <a:lnTo>
                    <a:pt x="594" y="61"/>
                  </a:lnTo>
                  <a:lnTo>
                    <a:pt x="595" y="63"/>
                  </a:lnTo>
                  <a:lnTo>
                    <a:pt x="596" y="65"/>
                  </a:lnTo>
                  <a:lnTo>
                    <a:pt x="596" y="66"/>
                  </a:lnTo>
                  <a:lnTo>
                    <a:pt x="597" y="68"/>
                  </a:lnTo>
                  <a:lnTo>
                    <a:pt x="598" y="69"/>
                  </a:lnTo>
                  <a:lnTo>
                    <a:pt x="599" y="71"/>
                  </a:lnTo>
                  <a:lnTo>
                    <a:pt x="600" y="72"/>
                  </a:lnTo>
                  <a:lnTo>
                    <a:pt x="601" y="74"/>
                  </a:lnTo>
                  <a:lnTo>
                    <a:pt x="603" y="75"/>
                  </a:lnTo>
                  <a:lnTo>
                    <a:pt x="605" y="75"/>
                  </a:lnTo>
                  <a:lnTo>
                    <a:pt x="605" y="76"/>
                  </a:lnTo>
                  <a:lnTo>
                    <a:pt x="607" y="76"/>
                  </a:lnTo>
                  <a:lnTo>
                    <a:pt x="609" y="77"/>
                  </a:lnTo>
                  <a:lnTo>
                    <a:pt x="611" y="77"/>
                  </a:lnTo>
                  <a:lnTo>
                    <a:pt x="612" y="78"/>
                  </a:lnTo>
                  <a:lnTo>
                    <a:pt x="614" y="79"/>
                  </a:lnTo>
                  <a:lnTo>
                    <a:pt x="615" y="81"/>
                  </a:lnTo>
                  <a:lnTo>
                    <a:pt x="616" y="82"/>
                  </a:lnTo>
                  <a:lnTo>
                    <a:pt x="616" y="84"/>
                  </a:lnTo>
                  <a:lnTo>
                    <a:pt x="617" y="87"/>
                  </a:lnTo>
                  <a:lnTo>
                    <a:pt x="618" y="88"/>
                  </a:lnTo>
                  <a:lnTo>
                    <a:pt x="620" y="89"/>
                  </a:lnTo>
                  <a:lnTo>
                    <a:pt x="622" y="90"/>
                  </a:lnTo>
                  <a:lnTo>
                    <a:pt x="623" y="90"/>
                  </a:lnTo>
                  <a:lnTo>
                    <a:pt x="623" y="91"/>
                  </a:lnTo>
                  <a:lnTo>
                    <a:pt x="625" y="92"/>
                  </a:lnTo>
                  <a:lnTo>
                    <a:pt x="626" y="93"/>
                  </a:lnTo>
                  <a:lnTo>
                    <a:pt x="628" y="94"/>
                  </a:lnTo>
                  <a:lnTo>
                    <a:pt x="629" y="96"/>
                  </a:lnTo>
                  <a:lnTo>
                    <a:pt x="630" y="97"/>
                  </a:lnTo>
                  <a:lnTo>
                    <a:pt x="630" y="99"/>
                  </a:lnTo>
                  <a:lnTo>
                    <a:pt x="630" y="100"/>
                  </a:lnTo>
                  <a:lnTo>
                    <a:pt x="630" y="101"/>
                  </a:lnTo>
                  <a:lnTo>
                    <a:pt x="631" y="103"/>
                  </a:lnTo>
                  <a:lnTo>
                    <a:pt x="631" y="105"/>
                  </a:lnTo>
                  <a:lnTo>
                    <a:pt x="633" y="106"/>
                  </a:lnTo>
                  <a:lnTo>
                    <a:pt x="634" y="107"/>
                  </a:lnTo>
                  <a:lnTo>
                    <a:pt x="636" y="108"/>
                  </a:lnTo>
                  <a:lnTo>
                    <a:pt x="638" y="109"/>
                  </a:lnTo>
                  <a:lnTo>
                    <a:pt x="639" y="109"/>
                  </a:lnTo>
                  <a:lnTo>
                    <a:pt x="640" y="108"/>
                  </a:lnTo>
                  <a:lnTo>
                    <a:pt x="640" y="107"/>
                  </a:lnTo>
                  <a:lnTo>
                    <a:pt x="641" y="104"/>
                  </a:lnTo>
                  <a:lnTo>
                    <a:pt x="640" y="102"/>
                  </a:lnTo>
                  <a:lnTo>
                    <a:pt x="641" y="100"/>
                  </a:lnTo>
                  <a:lnTo>
                    <a:pt x="641" y="97"/>
                  </a:lnTo>
                  <a:lnTo>
                    <a:pt x="641" y="96"/>
                  </a:lnTo>
                  <a:lnTo>
                    <a:pt x="642" y="94"/>
                  </a:lnTo>
                  <a:lnTo>
                    <a:pt x="642" y="92"/>
                  </a:lnTo>
                  <a:lnTo>
                    <a:pt x="643" y="90"/>
                  </a:lnTo>
                  <a:lnTo>
                    <a:pt x="644" y="89"/>
                  </a:lnTo>
                  <a:lnTo>
                    <a:pt x="646" y="88"/>
                  </a:lnTo>
                  <a:lnTo>
                    <a:pt x="648" y="88"/>
                  </a:lnTo>
                  <a:lnTo>
                    <a:pt x="650" y="89"/>
                  </a:lnTo>
                  <a:lnTo>
                    <a:pt x="651" y="90"/>
                  </a:lnTo>
                  <a:lnTo>
                    <a:pt x="653" y="90"/>
                  </a:lnTo>
                  <a:lnTo>
                    <a:pt x="654" y="91"/>
                  </a:lnTo>
                  <a:lnTo>
                    <a:pt x="655" y="92"/>
                  </a:lnTo>
                  <a:lnTo>
                    <a:pt x="656" y="94"/>
                  </a:lnTo>
                  <a:lnTo>
                    <a:pt x="658" y="95"/>
                  </a:lnTo>
                  <a:lnTo>
                    <a:pt x="659" y="96"/>
                  </a:lnTo>
                  <a:lnTo>
                    <a:pt x="661" y="96"/>
                  </a:lnTo>
                  <a:lnTo>
                    <a:pt x="663" y="96"/>
                  </a:lnTo>
                  <a:lnTo>
                    <a:pt x="665" y="96"/>
                  </a:lnTo>
                  <a:lnTo>
                    <a:pt x="667" y="96"/>
                  </a:lnTo>
                  <a:lnTo>
                    <a:pt x="668" y="95"/>
                  </a:lnTo>
                  <a:lnTo>
                    <a:pt x="670" y="94"/>
                  </a:lnTo>
                  <a:lnTo>
                    <a:pt x="671" y="93"/>
                  </a:lnTo>
                  <a:lnTo>
                    <a:pt x="673" y="92"/>
                  </a:lnTo>
                  <a:lnTo>
                    <a:pt x="674" y="91"/>
                  </a:lnTo>
                  <a:lnTo>
                    <a:pt x="675" y="90"/>
                  </a:lnTo>
                  <a:lnTo>
                    <a:pt x="678" y="89"/>
                  </a:lnTo>
                  <a:lnTo>
                    <a:pt x="679" y="88"/>
                  </a:lnTo>
                  <a:lnTo>
                    <a:pt x="681" y="87"/>
                  </a:lnTo>
                  <a:lnTo>
                    <a:pt x="683" y="86"/>
                  </a:lnTo>
                  <a:lnTo>
                    <a:pt x="685" y="86"/>
                  </a:lnTo>
                  <a:lnTo>
                    <a:pt x="687" y="86"/>
                  </a:lnTo>
                  <a:lnTo>
                    <a:pt x="689" y="87"/>
                  </a:lnTo>
                  <a:lnTo>
                    <a:pt x="691" y="87"/>
                  </a:lnTo>
                  <a:lnTo>
                    <a:pt x="692" y="87"/>
                  </a:lnTo>
                  <a:lnTo>
                    <a:pt x="694" y="87"/>
                  </a:lnTo>
                  <a:lnTo>
                    <a:pt x="697" y="88"/>
                  </a:lnTo>
                  <a:lnTo>
                    <a:pt x="699" y="88"/>
                  </a:lnTo>
                  <a:lnTo>
                    <a:pt x="700" y="88"/>
                  </a:lnTo>
                  <a:lnTo>
                    <a:pt x="701" y="88"/>
                  </a:lnTo>
                  <a:lnTo>
                    <a:pt x="705" y="88"/>
                  </a:lnTo>
                  <a:lnTo>
                    <a:pt x="707" y="89"/>
                  </a:lnTo>
                  <a:lnTo>
                    <a:pt x="709" y="89"/>
                  </a:lnTo>
                  <a:lnTo>
                    <a:pt x="711" y="89"/>
                  </a:lnTo>
                  <a:lnTo>
                    <a:pt x="712" y="88"/>
                  </a:lnTo>
                  <a:lnTo>
                    <a:pt x="712" y="87"/>
                  </a:lnTo>
                  <a:lnTo>
                    <a:pt x="712" y="86"/>
                  </a:lnTo>
                  <a:lnTo>
                    <a:pt x="712" y="84"/>
                  </a:lnTo>
                  <a:lnTo>
                    <a:pt x="713" y="82"/>
                  </a:lnTo>
                  <a:lnTo>
                    <a:pt x="715" y="81"/>
                  </a:lnTo>
                  <a:lnTo>
                    <a:pt x="717" y="81"/>
                  </a:lnTo>
                  <a:lnTo>
                    <a:pt x="718" y="80"/>
                  </a:lnTo>
                  <a:lnTo>
                    <a:pt x="720" y="79"/>
                  </a:lnTo>
                  <a:lnTo>
                    <a:pt x="722" y="79"/>
                  </a:lnTo>
                  <a:lnTo>
                    <a:pt x="724" y="79"/>
                  </a:lnTo>
                  <a:lnTo>
                    <a:pt x="726" y="79"/>
                  </a:lnTo>
                  <a:lnTo>
                    <a:pt x="729" y="78"/>
                  </a:lnTo>
                  <a:lnTo>
                    <a:pt x="731" y="78"/>
                  </a:lnTo>
                  <a:lnTo>
                    <a:pt x="733" y="78"/>
                  </a:lnTo>
                  <a:lnTo>
                    <a:pt x="735" y="79"/>
                  </a:lnTo>
                  <a:lnTo>
                    <a:pt x="737" y="79"/>
                  </a:lnTo>
                  <a:lnTo>
                    <a:pt x="739" y="77"/>
                  </a:lnTo>
                  <a:lnTo>
                    <a:pt x="741" y="76"/>
                  </a:lnTo>
                  <a:lnTo>
                    <a:pt x="743" y="76"/>
                  </a:lnTo>
                  <a:lnTo>
                    <a:pt x="744" y="76"/>
                  </a:lnTo>
                  <a:lnTo>
                    <a:pt x="747" y="76"/>
                  </a:lnTo>
                  <a:lnTo>
                    <a:pt x="749" y="75"/>
                  </a:lnTo>
                  <a:lnTo>
                    <a:pt x="750" y="73"/>
                  </a:lnTo>
                  <a:lnTo>
                    <a:pt x="753" y="72"/>
                  </a:lnTo>
                  <a:lnTo>
                    <a:pt x="755" y="73"/>
                  </a:lnTo>
                  <a:lnTo>
                    <a:pt x="757" y="73"/>
                  </a:lnTo>
                  <a:close/>
                </a:path>
              </a:pathLst>
            </a:custGeom>
            <a:solidFill>
              <a:schemeClr val="tx2"/>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ea typeface="+mn-ea"/>
              </a:endParaRPr>
            </a:p>
          </p:txBody>
        </p:sp>
        <p:sp>
          <p:nvSpPr>
            <p:cNvPr id="25624" name="Freeform 8"/>
            <p:cNvSpPr>
              <a:spLocks/>
            </p:cNvSpPr>
            <p:nvPr/>
          </p:nvSpPr>
          <p:spPr bwMode="auto">
            <a:xfrm>
              <a:off x="3128" y="1656"/>
              <a:ext cx="401" cy="956"/>
            </a:xfrm>
            <a:custGeom>
              <a:avLst/>
              <a:gdLst>
                <a:gd name="T0" fmla="*/ 152 w 401"/>
                <a:gd name="T1" fmla="*/ 113 h 956"/>
                <a:gd name="T2" fmla="*/ 171 w 401"/>
                <a:gd name="T3" fmla="*/ 82 h 956"/>
                <a:gd name="T4" fmla="*/ 187 w 401"/>
                <a:gd name="T5" fmla="*/ 54 h 956"/>
                <a:gd name="T6" fmla="*/ 201 w 401"/>
                <a:gd name="T7" fmla="*/ 24 h 956"/>
                <a:gd name="T8" fmla="*/ 230 w 401"/>
                <a:gd name="T9" fmla="*/ 8 h 956"/>
                <a:gd name="T10" fmla="*/ 266 w 401"/>
                <a:gd name="T11" fmla="*/ 1 h 956"/>
                <a:gd name="T12" fmla="*/ 290 w 401"/>
                <a:gd name="T13" fmla="*/ 28 h 956"/>
                <a:gd name="T14" fmla="*/ 320 w 401"/>
                <a:gd name="T15" fmla="*/ 42 h 956"/>
                <a:gd name="T16" fmla="*/ 365 w 401"/>
                <a:gd name="T17" fmla="*/ 62 h 956"/>
                <a:gd name="T18" fmla="*/ 399 w 401"/>
                <a:gd name="T19" fmla="*/ 80 h 956"/>
                <a:gd name="T20" fmla="*/ 360 w 401"/>
                <a:gd name="T21" fmla="*/ 117 h 956"/>
                <a:gd name="T22" fmla="*/ 331 w 401"/>
                <a:gd name="T23" fmla="*/ 173 h 956"/>
                <a:gd name="T24" fmla="*/ 327 w 401"/>
                <a:gd name="T25" fmla="*/ 222 h 956"/>
                <a:gd name="T26" fmla="*/ 338 w 401"/>
                <a:gd name="T27" fmla="*/ 268 h 956"/>
                <a:gd name="T28" fmla="*/ 352 w 401"/>
                <a:gd name="T29" fmla="*/ 289 h 956"/>
                <a:gd name="T30" fmla="*/ 338 w 401"/>
                <a:gd name="T31" fmla="*/ 332 h 956"/>
                <a:gd name="T32" fmla="*/ 308 w 401"/>
                <a:gd name="T33" fmla="*/ 323 h 956"/>
                <a:gd name="T34" fmla="*/ 280 w 401"/>
                <a:gd name="T35" fmla="*/ 336 h 956"/>
                <a:gd name="T36" fmla="*/ 272 w 401"/>
                <a:gd name="T37" fmla="*/ 365 h 956"/>
                <a:gd name="T38" fmla="*/ 280 w 401"/>
                <a:gd name="T39" fmla="*/ 392 h 956"/>
                <a:gd name="T40" fmla="*/ 252 w 401"/>
                <a:gd name="T41" fmla="*/ 412 h 956"/>
                <a:gd name="T42" fmla="*/ 270 w 401"/>
                <a:gd name="T43" fmla="*/ 438 h 956"/>
                <a:gd name="T44" fmla="*/ 294 w 401"/>
                <a:gd name="T45" fmla="*/ 460 h 956"/>
                <a:gd name="T46" fmla="*/ 301 w 401"/>
                <a:gd name="T47" fmla="*/ 496 h 956"/>
                <a:gd name="T48" fmla="*/ 281 w 401"/>
                <a:gd name="T49" fmla="*/ 556 h 956"/>
                <a:gd name="T50" fmla="*/ 271 w 401"/>
                <a:gd name="T51" fmla="*/ 613 h 956"/>
                <a:gd name="T52" fmla="*/ 268 w 401"/>
                <a:gd name="T53" fmla="*/ 651 h 956"/>
                <a:gd name="T54" fmla="*/ 239 w 401"/>
                <a:gd name="T55" fmla="*/ 653 h 956"/>
                <a:gd name="T56" fmla="*/ 214 w 401"/>
                <a:gd name="T57" fmla="*/ 663 h 956"/>
                <a:gd name="T58" fmla="*/ 189 w 401"/>
                <a:gd name="T59" fmla="*/ 679 h 956"/>
                <a:gd name="T60" fmla="*/ 208 w 401"/>
                <a:gd name="T61" fmla="*/ 759 h 956"/>
                <a:gd name="T62" fmla="*/ 277 w 401"/>
                <a:gd name="T63" fmla="*/ 805 h 956"/>
                <a:gd name="T64" fmla="*/ 288 w 401"/>
                <a:gd name="T65" fmla="*/ 864 h 956"/>
                <a:gd name="T66" fmla="*/ 273 w 401"/>
                <a:gd name="T67" fmla="*/ 923 h 956"/>
                <a:gd name="T68" fmla="*/ 244 w 401"/>
                <a:gd name="T69" fmla="*/ 922 h 956"/>
                <a:gd name="T70" fmla="*/ 210 w 401"/>
                <a:gd name="T71" fmla="*/ 921 h 956"/>
                <a:gd name="T72" fmla="*/ 177 w 401"/>
                <a:gd name="T73" fmla="*/ 939 h 956"/>
                <a:gd name="T74" fmla="*/ 145 w 401"/>
                <a:gd name="T75" fmla="*/ 942 h 956"/>
                <a:gd name="T76" fmla="*/ 114 w 401"/>
                <a:gd name="T77" fmla="*/ 953 h 956"/>
                <a:gd name="T78" fmla="*/ 89 w 401"/>
                <a:gd name="T79" fmla="*/ 940 h 956"/>
                <a:gd name="T80" fmla="*/ 63 w 401"/>
                <a:gd name="T81" fmla="*/ 924 h 956"/>
                <a:gd name="T82" fmla="*/ 25 w 401"/>
                <a:gd name="T83" fmla="*/ 910 h 956"/>
                <a:gd name="T84" fmla="*/ 10 w 401"/>
                <a:gd name="T85" fmla="*/ 880 h 956"/>
                <a:gd name="T86" fmla="*/ 24 w 401"/>
                <a:gd name="T87" fmla="*/ 787 h 956"/>
                <a:gd name="T88" fmla="*/ 90 w 401"/>
                <a:gd name="T89" fmla="*/ 704 h 956"/>
                <a:gd name="T90" fmla="*/ 101 w 401"/>
                <a:gd name="T91" fmla="*/ 685 h 956"/>
                <a:gd name="T92" fmla="*/ 122 w 401"/>
                <a:gd name="T93" fmla="*/ 664 h 956"/>
                <a:gd name="T94" fmla="*/ 126 w 401"/>
                <a:gd name="T95" fmla="*/ 629 h 956"/>
                <a:gd name="T96" fmla="*/ 110 w 401"/>
                <a:gd name="T97" fmla="*/ 601 h 956"/>
                <a:gd name="T98" fmla="*/ 88 w 401"/>
                <a:gd name="T99" fmla="*/ 567 h 956"/>
                <a:gd name="T100" fmla="*/ 92 w 401"/>
                <a:gd name="T101" fmla="*/ 531 h 956"/>
                <a:gd name="T102" fmla="*/ 79 w 401"/>
                <a:gd name="T103" fmla="*/ 484 h 956"/>
                <a:gd name="T104" fmla="*/ 65 w 401"/>
                <a:gd name="T105" fmla="*/ 450 h 956"/>
                <a:gd name="T106" fmla="*/ 109 w 401"/>
                <a:gd name="T107" fmla="*/ 431 h 956"/>
                <a:gd name="T108" fmla="*/ 100 w 401"/>
                <a:gd name="T109" fmla="*/ 389 h 956"/>
                <a:gd name="T110" fmla="*/ 127 w 401"/>
                <a:gd name="T111" fmla="*/ 366 h 956"/>
                <a:gd name="T112" fmla="*/ 121 w 401"/>
                <a:gd name="T113" fmla="*/ 341 h 956"/>
                <a:gd name="T114" fmla="*/ 113 w 401"/>
                <a:gd name="T115" fmla="*/ 315 h 956"/>
                <a:gd name="T116" fmla="*/ 113 w 401"/>
                <a:gd name="T117" fmla="*/ 286 h 956"/>
                <a:gd name="T118" fmla="*/ 121 w 401"/>
                <a:gd name="T119" fmla="*/ 257 h 956"/>
                <a:gd name="T120" fmla="*/ 127 w 401"/>
                <a:gd name="T121" fmla="*/ 224 h 956"/>
                <a:gd name="T122" fmla="*/ 127 w 401"/>
                <a:gd name="T123" fmla="*/ 168 h 9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01"/>
                <a:gd name="T187" fmla="*/ 0 h 956"/>
                <a:gd name="T188" fmla="*/ 401 w 401"/>
                <a:gd name="T189" fmla="*/ 956 h 9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01" h="956">
                  <a:moveTo>
                    <a:pt x="138" y="141"/>
                  </a:moveTo>
                  <a:lnTo>
                    <a:pt x="138" y="140"/>
                  </a:lnTo>
                  <a:lnTo>
                    <a:pt x="139" y="140"/>
                  </a:lnTo>
                  <a:lnTo>
                    <a:pt x="139" y="139"/>
                  </a:lnTo>
                  <a:lnTo>
                    <a:pt x="140" y="139"/>
                  </a:lnTo>
                  <a:lnTo>
                    <a:pt x="140" y="138"/>
                  </a:lnTo>
                  <a:lnTo>
                    <a:pt x="141" y="138"/>
                  </a:lnTo>
                  <a:lnTo>
                    <a:pt x="141" y="137"/>
                  </a:lnTo>
                  <a:lnTo>
                    <a:pt x="141" y="136"/>
                  </a:lnTo>
                  <a:lnTo>
                    <a:pt x="140" y="136"/>
                  </a:lnTo>
                  <a:lnTo>
                    <a:pt x="139" y="136"/>
                  </a:lnTo>
                  <a:lnTo>
                    <a:pt x="139" y="135"/>
                  </a:lnTo>
                  <a:lnTo>
                    <a:pt x="139" y="134"/>
                  </a:lnTo>
                  <a:lnTo>
                    <a:pt x="139" y="133"/>
                  </a:lnTo>
                  <a:lnTo>
                    <a:pt x="138" y="133"/>
                  </a:lnTo>
                  <a:lnTo>
                    <a:pt x="137" y="133"/>
                  </a:lnTo>
                  <a:lnTo>
                    <a:pt x="137" y="132"/>
                  </a:lnTo>
                  <a:lnTo>
                    <a:pt x="137" y="131"/>
                  </a:lnTo>
                  <a:lnTo>
                    <a:pt x="138" y="131"/>
                  </a:lnTo>
                  <a:lnTo>
                    <a:pt x="139" y="131"/>
                  </a:lnTo>
                  <a:lnTo>
                    <a:pt x="140" y="131"/>
                  </a:lnTo>
                  <a:lnTo>
                    <a:pt x="140" y="130"/>
                  </a:lnTo>
                  <a:lnTo>
                    <a:pt x="140" y="129"/>
                  </a:lnTo>
                  <a:lnTo>
                    <a:pt x="141" y="129"/>
                  </a:lnTo>
                  <a:lnTo>
                    <a:pt x="142" y="129"/>
                  </a:lnTo>
                  <a:lnTo>
                    <a:pt x="142" y="128"/>
                  </a:lnTo>
                  <a:lnTo>
                    <a:pt x="142" y="127"/>
                  </a:lnTo>
                  <a:lnTo>
                    <a:pt x="142" y="126"/>
                  </a:lnTo>
                  <a:lnTo>
                    <a:pt x="143" y="126"/>
                  </a:lnTo>
                  <a:lnTo>
                    <a:pt x="144" y="126"/>
                  </a:lnTo>
                  <a:lnTo>
                    <a:pt x="144" y="125"/>
                  </a:lnTo>
                  <a:lnTo>
                    <a:pt x="144" y="124"/>
                  </a:lnTo>
                  <a:lnTo>
                    <a:pt x="144" y="123"/>
                  </a:lnTo>
                  <a:lnTo>
                    <a:pt x="144" y="122"/>
                  </a:lnTo>
                  <a:lnTo>
                    <a:pt x="144" y="120"/>
                  </a:lnTo>
                  <a:lnTo>
                    <a:pt x="144" y="119"/>
                  </a:lnTo>
                  <a:lnTo>
                    <a:pt x="145" y="118"/>
                  </a:lnTo>
                  <a:lnTo>
                    <a:pt x="146" y="118"/>
                  </a:lnTo>
                  <a:lnTo>
                    <a:pt x="146" y="117"/>
                  </a:lnTo>
                  <a:lnTo>
                    <a:pt x="147" y="117"/>
                  </a:lnTo>
                  <a:lnTo>
                    <a:pt x="147" y="116"/>
                  </a:lnTo>
                  <a:lnTo>
                    <a:pt x="148" y="116"/>
                  </a:lnTo>
                  <a:lnTo>
                    <a:pt x="149" y="116"/>
                  </a:lnTo>
                  <a:lnTo>
                    <a:pt x="149" y="115"/>
                  </a:lnTo>
                  <a:lnTo>
                    <a:pt x="150" y="115"/>
                  </a:lnTo>
                  <a:lnTo>
                    <a:pt x="151" y="114"/>
                  </a:lnTo>
                  <a:lnTo>
                    <a:pt x="152" y="114"/>
                  </a:lnTo>
                  <a:lnTo>
                    <a:pt x="152" y="113"/>
                  </a:lnTo>
                  <a:lnTo>
                    <a:pt x="153" y="113"/>
                  </a:lnTo>
                  <a:lnTo>
                    <a:pt x="153" y="112"/>
                  </a:lnTo>
                  <a:lnTo>
                    <a:pt x="154" y="112"/>
                  </a:lnTo>
                  <a:lnTo>
                    <a:pt x="155" y="111"/>
                  </a:lnTo>
                  <a:lnTo>
                    <a:pt x="155" y="112"/>
                  </a:lnTo>
                  <a:lnTo>
                    <a:pt x="155" y="111"/>
                  </a:lnTo>
                  <a:lnTo>
                    <a:pt x="156" y="111"/>
                  </a:lnTo>
                  <a:lnTo>
                    <a:pt x="156" y="110"/>
                  </a:lnTo>
                  <a:lnTo>
                    <a:pt x="158" y="110"/>
                  </a:lnTo>
                  <a:lnTo>
                    <a:pt x="158" y="109"/>
                  </a:lnTo>
                  <a:lnTo>
                    <a:pt x="159" y="109"/>
                  </a:lnTo>
                  <a:lnTo>
                    <a:pt x="159" y="108"/>
                  </a:lnTo>
                  <a:lnTo>
                    <a:pt x="159" y="107"/>
                  </a:lnTo>
                  <a:lnTo>
                    <a:pt x="158" y="107"/>
                  </a:lnTo>
                  <a:lnTo>
                    <a:pt x="158" y="106"/>
                  </a:lnTo>
                  <a:lnTo>
                    <a:pt x="158" y="105"/>
                  </a:lnTo>
                  <a:lnTo>
                    <a:pt x="159" y="104"/>
                  </a:lnTo>
                  <a:lnTo>
                    <a:pt x="159" y="103"/>
                  </a:lnTo>
                  <a:lnTo>
                    <a:pt x="160" y="103"/>
                  </a:lnTo>
                  <a:lnTo>
                    <a:pt x="160" y="102"/>
                  </a:lnTo>
                  <a:lnTo>
                    <a:pt x="160" y="101"/>
                  </a:lnTo>
                  <a:lnTo>
                    <a:pt x="160" y="100"/>
                  </a:lnTo>
                  <a:lnTo>
                    <a:pt x="161" y="100"/>
                  </a:lnTo>
                  <a:lnTo>
                    <a:pt x="161" y="99"/>
                  </a:lnTo>
                  <a:lnTo>
                    <a:pt x="162" y="98"/>
                  </a:lnTo>
                  <a:lnTo>
                    <a:pt x="162" y="97"/>
                  </a:lnTo>
                  <a:lnTo>
                    <a:pt x="162" y="95"/>
                  </a:lnTo>
                  <a:lnTo>
                    <a:pt x="162" y="94"/>
                  </a:lnTo>
                  <a:lnTo>
                    <a:pt x="163" y="94"/>
                  </a:lnTo>
                  <a:lnTo>
                    <a:pt x="163" y="93"/>
                  </a:lnTo>
                  <a:lnTo>
                    <a:pt x="163" y="92"/>
                  </a:lnTo>
                  <a:lnTo>
                    <a:pt x="164" y="92"/>
                  </a:lnTo>
                  <a:lnTo>
                    <a:pt x="164" y="91"/>
                  </a:lnTo>
                  <a:lnTo>
                    <a:pt x="165" y="90"/>
                  </a:lnTo>
                  <a:lnTo>
                    <a:pt x="165" y="89"/>
                  </a:lnTo>
                  <a:lnTo>
                    <a:pt x="166" y="89"/>
                  </a:lnTo>
                  <a:lnTo>
                    <a:pt x="167" y="89"/>
                  </a:lnTo>
                  <a:lnTo>
                    <a:pt x="167" y="88"/>
                  </a:lnTo>
                  <a:lnTo>
                    <a:pt x="168" y="88"/>
                  </a:lnTo>
                  <a:lnTo>
                    <a:pt x="168" y="87"/>
                  </a:lnTo>
                  <a:lnTo>
                    <a:pt x="169" y="87"/>
                  </a:lnTo>
                  <a:lnTo>
                    <a:pt x="169" y="86"/>
                  </a:lnTo>
                  <a:lnTo>
                    <a:pt x="170" y="86"/>
                  </a:lnTo>
                  <a:lnTo>
                    <a:pt x="170" y="85"/>
                  </a:lnTo>
                  <a:lnTo>
                    <a:pt x="171" y="85"/>
                  </a:lnTo>
                  <a:lnTo>
                    <a:pt x="171" y="84"/>
                  </a:lnTo>
                  <a:lnTo>
                    <a:pt x="171" y="83"/>
                  </a:lnTo>
                  <a:lnTo>
                    <a:pt x="171" y="82"/>
                  </a:lnTo>
                  <a:lnTo>
                    <a:pt x="170" y="82"/>
                  </a:lnTo>
                  <a:lnTo>
                    <a:pt x="170" y="81"/>
                  </a:lnTo>
                  <a:lnTo>
                    <a:pt x="171" y="80"/>
                  </a:lnTo>
                  <a:lnTo>
                    <a:pt x="171" y="79"/>
                  </a:lnTo>
                  <a:lnTo>
                    <a:pt x="171" y="78"/>
                  </a:lnTo>
                  <a:lnTo>
                    <a:pt x="171" y="77"/>
                  </a:lnTo>
                  <a:lnTo>
                    <a:pt x="171" y="76"/>
                  </a:lnTo>
                  <a:lnTo>
                    <a:pt x="171" y="75"/>
                  </a:lnTo>
                  <a:lnTo>
                    <a:pt x="172" y="75"/>
                  </a:lnTo>
                  <a:lnTo>
                    <a:pt x="172" y="74"/>
                  </a:lnTo>
                  <a:lnTo>
                    <a:pt x="172" y="73"/>
                  </a:lnTo>
                  <a:lnTo>
                    <a:pt x="172" y="72"/>
                  </a:lnTo>
                  <a:lnTo>
                    <a:pt x="172" y="70"/>
                  </a:lnTo>
                  <a:lnTo>
                    <a:pt x="173" y="70"/>
                  </a:lnTo>
                  <a:lnTo>
                    <a:pt x="173" y="69"/>
                  </a:lnTo>
                  <a:lnTo>
                    <a:pt x="173" y="68"/>
                  </a:lnTo>
                  <a:lnTo>
                    <a:pt x="173" y="67"/>
                  </a:lnTo>
                  <a:lnTo>
                    <a:pt x="174" y="67"/>
                  </a:lnTo>
                  <a:lnTo>
                    <a:pt x="174" y="66"/>
                  </a:lnTo>
                  <a:lnTo>
                    <a:pt x="175" y="66"/>
                  </a:lnTo>
                  <a:lnTo>
                    <a:pt x="175" y="65"/>
                  </a:lnTo>
                  <a:lnTo>
                    <a:pt x="175" y="64"/>
                  </a:lnTo>
                  <a:lnTo>
                    <a:pt x="175" y="63"/>
                  </a:lnTo>
                  <a:lnTo>
                    <a:pt x="176" y="63"/>
                  </a:lnTo>
                  <a:lnTo>
                    <a:pt x="177" y="63"/>
                  </a:lnTo>
                  <a:lnTo>
                    <a:pt x="177" y="62"/>
                  </a:lnTo>
                  <a:lnTo>
                    <a:pt x="177" y="61"/>
                  </a:lnTo>
                  <a:lnTo>
                    <a:pt x="177" y="60"/>
                  </a:lnTo>
                  <a:lnTo>
                    <a:pt x="177" y="59"/>
                  </a:lnTo>
                  <a:lnTo>
                    <a:pt x="178" y="59"/>
                  </a:lnTo>
                  <a:lnTo>
                    <a:pt x="178" y="58"/>
                  </a:lnTo>
                  <a:lnTo>
                    <a:pt x="179" y="58"/>
                  </a:lnTo>
                  <a:lnTo>
                    <a:pt x="180" y="58"/>
                  </a:lnTo>
                  <a:lnTo>
                    <a:pt x="180" y="57"/>
                  </a:lnTo>
                  <a:lnTo>
                    <a:pt x="179" y="57"/>
                  </a:lnTo>
                  <a:lnTo>
                    <a:pt x="180" y="57"/>
                  </a:lnTo>
                  <a:lnTo>
                    <a:pt x="180" y="56"/>
                  </a:lnTo>
                  <a:lnTo>
                    <a:pt x="181" y="56"/>
                  </a:lnTo>
                  <a:lnTo>
                    <a:pt x="181" y="57"/>
                  </a:lnTo>
                  <a:lnTo>
                    <a:pt x="183" y="57"/>
                  </a:lnTo>
                  <a:lnTo>
                    <a:pt x="184" y="57"/>
                  </a:lnTo>
                  <a:lnTo>
                    <a:pt x="184" y="56"/>
                  </a:lnTo>
                  <a:lnTo>
                    <a:pt x="184" y="57"/>
                  </a:lnTo>
                  <a:lnTo>
                    <a:pt x="185" y="57"/>
                  </a:lnTo>
                  <a:lnTo>
                    <a:pt x="185" y="56"/>
                  </a:lnTo>
                  <a:lnTo>
                    <a:pt x="186" y="56"/>
                  </a:lnTo>
                  <a:lnTo>
                    <a:pt x="187" y="55"/>
                  </a:lnTo>
                  <a:lnTo>
                    <a:pt x="187" y="54"/>
                  </a:lnTo>
                  <a:lnTo>
                    <a:pt x="187" y="53"/>
                  </a:lnTo>
                  <a:lnTo>
                    <a:pt x="187" y="52"/>
                  </a:lnTo>
                  <a:lnTo>
                    <a:pt x="188" y="52"/>
                  </a:lnTo>
                  <a:lnTo>
                    <a:pt x="188" y="51"/>
                  </a:lnTo>
                  <a:lnTo>
                    <a:pt x="189" y="51"/>
                  </a:lnTo>
                  <a:lnTo>
                    <a:pt x="190" y="51"/>
                  </a:lnTo>
                  <a:lnTo>
                    <a:pt x="191" y="50"/>
                  </a:lnTo>
                  <a:lnTo>
                    <a:pt x="191" y="49"/>
                  </a:lnTo>
                  <a:lnTo>
                    <a:pt x="191" y="48"/>
                  </a:lnTo>
                  <a:lnTo>
                    <a:pt x="190" y="48"/>
                  </a:lnTo>
                  <a:lnTo>
                    <a:pt x="190" y="47"/>
                  </a:lnTo>
                  <a:lnTo>
                    <a:pt x="190" y="45"/>
                  </a:lnTo>
                  <a:lnTo>
                    <a:pt x="191" y="45"/>
                  </a:lnTo>
                  <a:lnTo>
                    <a:pt x="192" y="45"/>
                  </a:lnTo>
                  <a:lnTo>
                    <a:pt x="192" y="44"/>
                  </a:lnTo>
                  <a:lnTo>
                    <a:pt x="193" y="44"/>
                  </a:lnTo>
                  <a:lnTo>
                    <a:pt x="193" y="43"/>
                  </a:lnTo>
                  <a:lnTo>
                    <a:pt x="194" y="42"/>
                  </a:lnTo>
                  <a:lnTo>
                    <a:pt x="195" y="42"/>
                  </a:lnTo>
                  <a:lnTo>
                    <a:pt x="196" y="42"/>
                  </a:lnTo>
                  <a:lnTo>
                    <a:pt x="196" y="41"/>
                  </a:lnTo>
                  <a:lnTo>
                    <a:pt x="196" y="40"/>
                  </a:lnTo>
                  <a:lnTo>
                    <a:pt x="196" y="39"/>
                  </a:lnTo>
                  <a:lnTo>
                    <a:pt x="197" y="39"/>
                  </a:lnTo>
                  <a:lnTo>
                    <a:pt x="197" y="38"/>
                  </a:lnTo>
                  <a:lnTo>
                    <a:pt x="198" y="38"/>
                  </a:lnTo>
                  <a:lnTo>
                    <a:pt x="198" y="37"/>
                  </a:lnTo>
                  <a:lnTo>
                    <a:pt x="198" y="36"/>
                  </a:lnTo>
                  <a:lnTo>
                    <a:pt x="199" y="36"/>
                  </a:lnTo>
                  <a:lnTo>
                    <a:pt x="200" y="36"/>
                  </a:lnTo>
                  <a:lnTo>
                    <a:pt x="200" y="35"/>
                  </a:lnTo>
                  <a:lnTo>
                    <a:pt x="199" y="34"/>
                  </a:lnTo>
                  <a:lnTo>
                    <a:pt x="198" y="34"/>
                  </a:lnTo>
                  <a:lnTo>
                    <a:pt x="198" y="33"/>
                  </a:lnTo>
                  <a:lnTo>
                    <a:pt x="198" y="32"/>
                  </a:lnTo>
                  <a:lnTo>
                    <a:pt x="199" y="32"/>
                  </a:lnTo>
                  <a:lnTo>
                    <a:pt x="199" y="31"/>
                  </a:lnTo>
                  <a:lnTo>
                    <a:pt x="199" y="30"/>
                  </a:lnTo>
                  <a:lnTo>
                    <a:pt x="199" y="29"/>
                  </a:lnTo>
                  <a:lnTo>
                    <a:pt x="198" y="29"/>
                  </a:lnTo>
                  <a:lnTo>
                    <a:pt x="198" y="28"/>
                  </a:lnTo>
                  <a:lnTo>
                    <a:pt x="197" y="27"/>
                  </a:lnTo>
                  <a:lnTo>
                    <a:pt x="198" y="27"/>
                  </a:lnTo>
                  <a:lnTo>
                    <a:pt x="198" y="26"/>
                  </a:lnTo>
                  <a:lnTo>
                    <a:pt x="199" y="26"/>
                  </a:lnTo>
                  <a:lnTo>
                    <a:pt x="200" y="25"/>
                  </a:lnTo>
                  <a:lnTo>
                    <a:pt x="201" y="25"/>
                  </a:lnTo>
                  <a:lnTo>
                    <a:pt x="201" y="24"/>
                  </a:lnTo>
                  <a:lnTo>
                    <a:pt x="202" y="24"/>
                  </a:lnTo>
                  <a:lnTo>
                    <a:pt x="202" y="23"/>
                  </a:lnTo>
                  <a:lnTo>
                    <a:pt x="203" y="23"/>
                  </a:lnTo>
                  <a:lnTo>
                    <a:pt x="203" y="22"/>
                  </a:lnTo>
                  <a:lnTo>
                    <a:pt x="203" y="20"/>
                  </a:lnTo>
                  <a:lnTo>
                    <a:pt x="203" y="19"/>
                  </a:lnTo>
                  <a:lnTo>
                    <a:pt x="204" y="19"/>
                  </a:lnTo>
                  <a:lnTo>
                    <a:pt x="204" y="18"/>
                  </a:lnTo>
                  <a:lnTo>
                    <a:pt x="204" y="17"/>
                  </a:lnTo>
                  <a:lnTo>
                    <a:pt x="205" y="17"/>
                  </a:lnTo>
                  <a:lnTo>
                    <a:pt x="205" y="16"/>
                  </a:lnTo>
                  <a:lnTo>
                    <a:pt x="206" y="16"/>
                  </a:lnTo>
                  <a:lnTo>
                    <a:pt x="208" y="16"/>
                  </a:lnTo>
                  <a:lnTo>
                    <a:pt x="209" y="16"/>
                  </a:lnTo>
                  <a:lnTo>
                    <a:pt x="210" y="16"/>
                  </a:lnTo>
                  <a:lnTo>
                    <a:pt x="211" y="15"/>
                  </a:lnTo>
                  <a:lnTo>
                    <a:pt x="211" y="14"/>
                  </a:lnTo>
                  <a:lnTo>
                    <a:pt x="212" y="14"/>
                  </a:lnTo>
                  <a:lnTo>
                    <a:pt x="212" y="13"/>
                  </a:lnTo>
                  <a:lnTo>
                    <a:pt x="212" y="12"/>
                  </a:lnTo>
                  <a:lnTo>
                    <a:pt x="213" y="12"/>
                  </a:lnTo>
                  <a:lnTo>
                    <a:pt x="213" y="11"/>
                  </a:lnTo>
                  <a:lnTo>
                    <a:pt x="214" y="11"/>
                  </a:lnTo>
                  <a:lnTo>
                    <a:pt x="214" y="10"/>
                  </a:lnTo>
                  <a:lnTo>
                    <a:pt x="215" y="10"/>
                  </a:lnTo>
                  <a:lnTo>
                    <a:pt x="216" y="10"/>
                  </a:lnTo>
                  <a:lnTo>
                    <a:pt x="217" y="10"/>
                  </a:lnTo>
                  <a:lnTo>
                    <a:pt x="218" y="10"/>
                  </a:lnTo>
                  <a:lnTo>
                    <a:pt x="218" y="9"/>
                  </a:lnTo>
                  <a:lnTo>
                    <a:pt x="218" y="8"/>
                  </a:lnTo>
                  <a:lnTo>
                    <a:pt x="219" y="8"/>
                  </a:lnTo>
                  <a:lnTo>
                    <a:pt x="220" y="8"/>
                  </a:lnTo>
                  <a:lnTo>
                    <a:pt x="220" y="7"/>
                  </a:lnTo>
                  <a:lnTo>
                    <a:pt x="221" y="7"/>
                  </a:lnTo>
                  <a:lnTo>
                    <a:pt x="222" y="7"/>
                  </a:lnTo>
                  <a:lnTo>
                    <a:pt x="222" y="8"/>
                  </a:lnTo>
                  <a:lnTo>
                    <a:pt x="223" y="8"/>
                  </a:lnTo>
                  <a:lnTo>
                    <a:pt x="223" y="7"/>
                  </a:lnTo>
                  <a:lnTo>
                    <a:pt x="224" y="7"/>
                  </a:lnTo>
                  <a:lnTo>
                    <a:pt x="225" y="7"/>
                  </a:lnTo>
                  <a:lnTo>
                    <a:pt x="225" y="6"/>
                  </a:lnTo>
                  <a:lnTo>
                    <a:pt x="226" y="6"/>
                  </a:lnTo>
                  <a:lnTo>
                    <a:pt x="226" y="7"/>
                  </a:lnTo>
                  <a:lnTo>
                    <a:pt x="227" y="7"/>
                  </a:lnTo>
                  <a:lnTo>
                    <a:pt x="228" y="7"/>
                  </a:lnTo>
                  <a:lnTo>
                    <a:pt x="228" y="8"/>
                  </a:lnTo>
                  <a:lnTo>
                    <a:pt x="229" y="8"/>
                  </a:lnTo>
                  <a:lnTo>
                    <a:pt x="230" y="8"/>
                  </a:lnTo>
                  <a:lnTo>
                    <a:pt x="231" y="8"/>
                  </a:lnTo>
                  <a:lnTo>
                    <a:pt x="233" y="8"/>
                  </a:lnTo>
                  <a:lnTo>
                    <a:pt x="234" y="8"/>
                  </a:lnTo>
                  <a:lnTo>
                    <a:pt x="235" y="8"/>
                  </a:lnTo>
                  <a:lnTo>
                    <a:pt x="236" y="8"/>
                  </a:lnTo>
                  <a:lnTo>
                    <a:pt x="237" y="8"/>
                  </a:lnTo>
                  <a:lnTo>
                    <a:pt x="237" y="7"/>
                  </a:lnTo>
                  <a:lnTo>
                    <a:pt x="238" y="7"/>
                  </a:lnTo>
                  <a:lnTo>
                    <a:pt x="239" y="7"/>
                  </a:lnTo>
                  <a:lnTo>
                    <a:pt x="239" y="6"/>
                  </a:lnTo>
                  <a:lnTo>
                    <a:pt x="240" y="6"/>
                  </a:lnTo>
                  <a:lnTo>
                    <a:pt x="241" y="6"/>
                  </a:lnTo>
                  <a:lnTo>
                    <a:pt x="242" y="6"/>
                  </a:lnTo>
                  <a:lnTo>
                    <a:pt x="243" y="6"/>
                  </a:lnTo>
                  <a:lnTo>
                    <a:pt x="244" y="7"/>
                  </a:lnTo>
                  <a:lnTo>
                    <a:pt x="245" y="6"/>
                  </a:lnTo>
                  <a:lnTo>
                    <a:pt x="246" y="6"/>
                  </a:lnTo>
                  <a:lnTo>
                    <a:pt x="247" y="6"/>
                  </a:lnTo>
                  <a:lnTo>
                    <a:pt x="247" y="7"/>
                  </a:lnTo>
                  <a:lnTo>
                    <a:pt x="248" y="7"/>
                  </a:lnTo>
                  <a:lnTo>
                    <a:pt x="248" y="8"/>
                  </a:lnTo>
                  <a:lnTo>
                    <a:pt x="249" y="8"/>
                  </a:lnTo>
                  <a:lnTo>
                    <a:pt x="250" y="8"/>
                  </a:lnTo>
                  <a:lnTo>
                    <a:pt x="250" y="7"/>
                  </a:lnTo>
                  <a:lnTo>
                    <a:pt x="250" y="6"/>
                  </a:lnTo>
                  <a:lnTo>
                    <a:pt x="251" y="6"/>
                  </a:lnTo>
                  <a:lnTo>
                    <a:pt x="251" y="5"/>
                  </a:lnTo>
                  <a:lnTo>
                    <a:pt x="251" y="4"/>
                  </a:lnTo>
                  <a:lnTo>
                    <a:pt x="252" y="4"/>
                  </a:lnTo>
                  <a:lnTo>
                    <a:pt x="252" y="3"/>
                  </a:lnTo>
                  <a:lnTo>
                    <a:pt x="253" y="3"/>
                  </a:lnTo>
                  <a:lnTo>
                    <a:pt x="253" y="2"/>
                  </a:lnTo>
                  <a:lnTo>
                    <a:pt x="254" y="2"/>
                  </a:lnTo>
                  <a:lnTo>
                    <a:pt x="255" y="2"/>
                  </a:lnTo>
                  <a:lnTo>
                    <a:pt x="256" y="2"/>
                  </a:lnTo>
                  <a:lnTo>
                    <a:pt x="258" y="2"/>
                  </a:lnTo>
                  <a:lnTo>
                    <a:pt x="259" y="2"/>
                  </a:lnTo>
                  <a:lnTo>
                    <a:pt x="259" y="1"/>
                  </a:lnTo>
                  <a:lnTo>
                    <a:pt x="260" y="1"/>
                  </a:lnTo>
                  <a:lnTo>
                    <a:pt x="261" y="1"/>
                  </a:lnTo>
                  <a:lnTo>
                    <a:pt x="261" y="2"/>
                  </a:lnTo>
                  <a:lnTo>
                    <a:pt x="262" y="1"/>
                  </a:lnTo>
                  <a:lnTo>
                    <a:pt x="263" y="1"/>
                  </a:lnTo>
                  <a:lnTo>
                    <a:pt x="263" y="0"/>
                  </a:lnTo>
                  <a:lnTo>
                    <a:pt x="264" y="0"/>
                  </a:lnTo>
                  <a:lnTo>
                    <a:pt x="265" y="0"/>
                  </a:lnTo>
                  <a:lnTo>
                    <a:pt x="265" y="1"/>
                  </a:lnTo>
                  <a:lnTo>
                    <a:pt x="266" y="1"/>
                  </a:lnTo>
                  <a:lnTo>
                    <a:pt x="266" y="2"/>
                  </a:lnTo>
                  <a:lnTo>
                    <a:pt x="267" y="2"/>
                  </a:lnTo>
                  <a:lnTo>
                    <a:pt x="268" y="2"/>
                  </a:lnTo>
                  <a:lnTo>
                    <a:pt x="268" y="3"/>
                  </a:lnTo>
                  <a:lnTo>
                    <a:pt x="269" y="3"/>
                  </a:lnTo>
                  <a:lnTo>
                    <a:pt x="269" y="4"/>
                  </a:lnTo>
                  <a:lnTo>
                    <a:pt x="270" y="4"/>
                  </a:lnTo>
                  <a:lnTo>
                    <a:pt x="270" y="5"/>
                  </a:lnTo>
                  <a:lnTo>
                    <a:pt x="270" y="6"/>
                  </a:lnTo>
                  <a:lnTo>
                    <a:pt x="271" y="6"/>
                  </a:lnTo>
                  <a:lnTo>
                    <a:pt x="271" y="7"/>
                  </a:lnTo>
                  <a:lnTo>
                    <a:pt x="272" y="7"/>
                  </a:lnTo>
                  <a:lnTo>
                    <a:pt x="272" y="8"/>
                  </a:lnTo>
                  <a:lnTo>
                    <a:pt x="272" y="9"/>
                  </a:lnTo>
                  <a:lnTo>
                    <a:pt x="273" y="9"/>
                  </a:lnTo>
                  <a:lnTo>
                    <a:pt x="273" y="10"/>
                  </a:lnTo>
                  <a:lnTo>
                    <a:pt x="273" y="11"/>
                  </a:lnTo>
                  <a:lnTo>
                    <a:pt x="274" y="11"/>
                  </a:lnTo>
                  <a:lnTo>
                    <a:pt x="274" y="12"/>
                  </a:lnTo>
                  <a:lnTo>
                    <a:pt x="274" y="13"/>
                  </a:lnTo>
                  <a:lnTo>
                    <a:pt x="275" y="13"/>
                  </a:lnTo>
                  <a:lnTo>
                    <a:pt x="275" y="14"/>
                  </a:lnTo>
                  <a:lnTo>
                    <a:pt x="276" y="15"/>
                  </a:lnTo>
                  <a:lnTo>
                    <a:pt x="277" y="16"/>
                  </a:lnTo>
                  <a:lnTo>
                    <a:pt x="278" y="16"/>
                  </a:lnTo>
                  <a:lnTo>
                    <a:pt x="278" y="17"/>
                  </a:lnTo>
                  <a:lnTo>
                    <a:pt x="279" y="17"/>
                  </a:lnTo>
                  <a:lnTo>
                    <a:pt x="280" y="17"/>
                  </a:lnTo>
                  <a:lnTo>
                    <a:pt x="280" y="18"/>
                  </a:lnTo>
                  <a:lnTo>
                    <a:pt x="281" y="18"/>
                  </a:lnTo>
                  <a:lnTo>
                    <a:pt x="281" y="19"/>
                  </a:lnTo>
                  <a:lnTo>
                    <a:pt x="283" y="19"/>
                  </a:lnTo>
                  <a:lnTo>
                    <a:pt x="283" y="20"/>
                  </a:lnTo>
                  <a:lnTo>
                    <a:pt x="283" y="22"/>
                  </a:lnTo>
                  <a:lnTo>
                    <a:pt x="284" y="22"/>
                  </a:lnTo>
                  <a:lnTo>
                    <a:pt x="284" y="23"/>
                  </a:lnTo>
                  <a:lnTo>
                    <a:pt x="285" y="23"/>
                  </a:lnTo>
                  <a:lnTo>
                    <a:pt x="285" y="24"/>
                  </a:lnTo>
                  <a:lnTo>
                    <a:pt x="286" y="24"/>
                  </a:lnTo>
                  <a:lnTo>
                    <a:pt x="286" y="25"/>
                  </a:lnTo>
                  <a:lnTo>
                    <a:pt x="286" y="26"/>
                  </a:lnTo>
                  <a:lnTo>
                    <a:pt x="287" y="27"/>
                  </a:lnTo>
                  <a:lnTo>
                    <a:pt x="287" y="26"/>
                  </a:lnTo>
                  <a:lnTo>
                    <a:pt x="288" y="26"/>
                  </a:lnTo>
                  <a:lnTo>
                    <a:pt x="288" y="27"/>
                  </a:lnTo>
                  <a:lnTo>
                    <a:pt x="289" y="27"/>
                  </a:lnTo>
                  <a:lnTo>
                    <a:pt x="289" y="28"/>
                  </a:lnTo>
                  <a:lnTo>
                    <a:pt x="290" y="28"/>
                  </a:lnTo>
                  <a:lnTo>
                    <a:pt x="290" y="29"/>
                  </a:lnTo>
                  <a:lnTo>
                    <a:pt x="290" y="30"/>
                  </a:lnTo>
                  <a:lnTo>
                    <a:pt x="291" y="29"/>
                  </a:lnTo>
                  <a:lnTo>
                    <a:pt x="291" y="30"/>
                  </a:lnTo>
                  <a:lnTo>
                    <a:pt x="292" y="30"/>
                  </a:lnTo>
                  <a:lnTo>
                    <a:pt x="292" y="31"/>
                  </a:lnTo>
                  <a:lnTo>
                    <a:pt x="292" y="32"/>
                  </a:lnTo>
                  <a:lnTo>
                    <a:pt x="293" y="32"/>
                  </a:lnTo>
                  <a:lnTo>
                    <a:pt x="294" y="33"/>
                  </a:lnTo>
                  <a:lnTo>
                    <a:pt x="295" y="33"/>
                  </a:lnTo>
                  <a:lnTo>
                    <a:pt x="296" y="33"/>
                  </a:lnTo>
                  <a:lnTo>
                    <a:pt x="297" y="33"/>
                  </a:lnTo>
                  <a:lnTo>
                    <a:pt x="298" y="33"/>
                  </a:lnTo>
                  <a:lnTo>
                    <a:pt x="299" y="33"/>
                  </a:lnTo>
                  <a:lnTo>
                    <a:pt x="300" y="33"/>
                  </a:lnTo>
                  <a:lnTo>
                    <a:pt x="301" y="33"/>
                  </a:lnTo>
                  <a:lnTo>
                    <a:pt x="301" y="34"/>
                  </a:lnTo>
                  <a:lnTo>
                    <a:pt x="302" y="34"/>
                  </a:lnTo>
                  <a:lnTo>
                    <a:pt x="302" y="35"/>
                  </a:lnTo>
                  <a:lnTo>
                    <a:pt x="302" y="34"/>
                  </a:lnTo>
                  <a:lnTo>
                    <a:pt x="302" y="35"/>
                  </a:lnTo>
                  <a:lnTo>
                    <a:pt x="302" y="36"/>
                  </a:lnTo>
                  <a:lnTo>
                    <a:pt x="302" y="37"/>
                  </a:lnTo>
                  <a:lnTo>
                    <a:pt x="302" y="38"/>
                  </a:lnTo>
                  <a:lnTo>
                    <a:pt x="302" y="39"/>
                  </a:lnTo>
                  <a:lnTo>
                    <a:pt x="302" y="40"/>
                  </a:lnTo>
                  <a:lnTo>
                    <a:pt x="303" y="40"/>
                  </a:lnTo>
                  <a:lnTo>
                    <a:pt x="303" y="41"/>
                  </a:lnTo>
                  <a:lnTo>
                    <a:pt x="304" y="41"/>
                  </a:lnTo>
                  <a:lnTo>
                    <a:pt x="305" y="41"/>
                  </a:lnTo>
                  <a:lnTo>
                    <a:pt x="306" y="41"/>
                  </a:lnTo>
                  <a:lnTo>
                    <a:pt x="308" y="41"/>
                  </a:lnTo>
                  <a:lnTo>
                    <a:pt x="306" y="41"/>
                  </a:lnTo>
                  <a:lnTo>
                    <a:pt x="308" y="41"/>
                  </a:lnTo>
                  <a:lnTo>
                    <a:pt x="309" y="41"/>
                  </a:lnTo>
                  <a:lnTo>
                    <a:pt x="310" y="41"/>
                  </a:lnTo>
                  <a:lnTo>
                    <a:pt x="311" y="41"/>
                  </a:lnTo>
                  <a:lnTo>
                    <a:pt x="312" y="41"/>
                  </a:lnTo>
                  <a:lnTo>
                    <a:pt x="312" y="40"/>
                  </a:lnTo>
                  <a:lnTo>
                    <a:pt x="313" y="40"/>
                  </a:lnTo>
                  <a:lnTo>
                    <a:pt x="314" y="39"/>
                  </a:lnTo>
                  <a:lnTo>
                    <a:pt x="315" y="39"/>
                  </a:lnTo>
                  <a:lnTo>
                    <a:pt x="315" y="40"/>
                  </a:lnTo>
                  <a:lnTo>
                    <a:pt x="316" y="40"/>
                  </a:lnTo>
                  <a:lnTo>
                    <a:pt x="317" y="41"/>
                  </a:lnTo>
                  <a:lnTo>
                    <a:pt x="318" y="42"/>
                  </a:lnTo>
                  <a:lnTo>
                    <a:pt x="319" y="42"/>
                  </a:lnTo>
                  <a:lnTo>
                    <a:pt x="320" y="42"/>
                  </a:lnTo>
                  <a:lnTo>
                    <a:pt x="322" y="42"/>
                  </a:lnTo>
                  <a:lnTo>
                    <a:pt x="323" y="42"/>
                  </a:lnTo>
                  <a:lnTo>
                    <a:pt x="324" y="43"/>
                  </a:lnTo>
                  <a:lnTo>
                    <a:pt x="325" y="43"/>
                  </a:lnTo>
                  <a:lnTo>
                    <a:pt x="326" y="44"/>
                  </a:lnTo>
                  <a:lnTo>
                    <a:pt x="327" y="45"/>
                  </a:lnTo>
                  <a:lnTo>
                    <a:pt x="327" y="47"/>
                  </a:lnTo>
                  <a:lnTo>
                    <a:pt x="328" y="47"/>
                  </a:lnTo>
                  <a:lnTo>
                    <a:pt x="328" y="48"/>
                  </a:lnTo>
                  <a:lnTo>
                    <a:pt x="329" y="48"/>
                  </a:lnTo>
                  <a:lnTo>
                    <a:pt x="329" y="49"/>
                  </a:lnTo>
                  <a:lnTo>
                    <a:pt x="330" y="49"/>
                  </a:lnTo>
                  <a:lnTo>
                    <a:pt x="330" y="50"/>
                  </a:lnTo>
                  <a:lnTo>
                    <a:pt x="331" y="51"/>
                  </a:lnTo>
                  <a:lnTo>
                    <a:pt x="331" y="52"/>
                  </a:lnTo>
                  <a:lnTo>
                    <a:pt x="333" y="52"/>
                  </a:lnTo>
                  <a:lnTo>
                    <a:pt x="333" y="53"/>
                  </a:lnTo>
                  <a:lnTo>
                    <a:pt x="334" y="54"/>
                  </a:lnTo>
                  <a:lnTo>
                    <a:pt x="334" y="55"/>
                  </a:lnTo>
                  <a:lnTo>
                    <a:pt x="335" y="55"/>
                  </a:lnTo>
                  <a:lnTo>
                    <a:pt x="335" y="56"/>
                  </a:lnTo>
                  <a:lnTo>
                    <a:pt x="337" y="57"/>
                  </a:lnTo>
                  <a:lnTo>
                    <a:pt x="339" y="58"/>
                  </a:lnTo>
                  <a:lnTo>
                    <a:pt x="340" y="59"/>
                  </a:lnTo>
                  <a:lnTo>
                    <a:pt x="341" y="60"/>
                  </a:lnTo>
                  <a:lnTo>
                    <a:pt x="342" y="60"/>
                  </a:lnTo>
                  <a:lnTo>
                    <a:pt x="343" y="60"/>
                  </a:lnTo>
                  <a:lnTo>
                    <a:pt x="344" y="60"/>
                  </a:lnTo>
                  <a:lnTo>
                    <a:pt x="345" y="60"/>
                  </a:lnTo>
                  <a:lnTo>
                    <a:pt x="347" y="60"/>
                  </a:lnTo>
                  <a:lnTo>
                    <a:pt x="348" y="59"/>
                  </a:lnTo>
                  <a:lnTo>
                    <a:pt x="349" y="59"/>
                  </a:lnTo>
                  <a:lnTo>
                    <a:pt x="350" y="58"/>
                  </a:lnTo>
                  <a:lnTo>
                    <a:pt x="351" y="58"/>
                  </a:lnTo>
                  <a:lnTo>
                    <a:pt x="352" y="57"/>
                  </a:lnTo>
                  <a:lnTo>
                    <a:pt x="353" y="57"/>
                  </a:lnTo>
                  <a:lnTo>
                    <a:pt x="354" y="57"/>
                  </a:lnTo>
                  <a:lnTo>
                    <a:pt x="355" y="58"/>
                  </a:lnTo>
                  <a:lnTo>
                    <a:pt x="356" y="59"/>
                  </a:lnTo>
                  <a:lnTo>
                    <a:pt x="358" y="59"/>
                  </a:lnTo>
                  <a:lnTo>
                    <a:pt x="359" y="59"/>
                  </a:lnTo>
                  <a:lnTo>
                    <a:pt x="360" y="59"/>
                  </a:lnTo>
                  <a:lnTo>
                    <a:pt x="361" y="59"/>
                  </a:lnTo>
                  <a:lnTo>
                    <a:pt x="362" y="59"/>
                  </a:lnTo>
                  <a:lnTo>
                    <a:pt x="362" y="60"/>
                  </a:lnTo>
                  <a:lnTo>
                    <a:pt x="363" y="60"/>
                  </a:lnTo>
                  <a:lnTo>
                    <a:pt x="364" y="61"/>
                  </a:lnTo>
                  <a:lnTo>
                    <a:pt x="365" y="62"/>
                  </a:lnTo>
                  <a:lnTo>
                    <a:pt x="366" y="63"/>
                  </a:lnTo>
                  <a:lnTo>
                    <a:pt x="367" y="63"/>
                  </a:lnTo>
                  <a:lnTo>
                    <a:pt x="368" y="64"/>
                  </a:lnTo>
                  <a:lnTo>
                    <a:pt x="369" y="64"/>
                  </a:lnTo>
                  <a:lnTo>
                    <a:pt x="370" y="64"/>
                  </a:lnTo>
                  <a:lnTo>
                    <a:pt x="372" y="64"/>
                  </a:lnTo>
                  <a:lnTo>
                    <a:pt x="373" y="63"/>
                  </a:lnTo>
                  <a:lnTo>
                    <a:pt x="374" y="63"/>
                  </a:lnTo>
                  <a:lnTo>
                    <a:pt x="375" y="63"/>
                  </a:lnTo>
                  <a:lnTo>
                    <a:pt x="377" y="63"/>
                  </a:lnTo>
                  <a:lnTo>
                    <a:pt x="378" y="63"/>
                  </a:lnTo>
                  <a:lnTo>
                    <a:pt x="378" y="62"/>
                  </a:lnTo>
                  <a:lnTo>
                    <a:pt x="379" y="62"/>
                  </a:lnTo>
                  <a:lnTo>
                    <a:pt x="380" y="62"/>
                  </a:lnTo>
                  <a:lnTo>
                    <a:pt x="381" y="62"/>
                  </a:lnTo>
                  <a:lnTo>
                    <a:pt x="383" y="61"/>
                  </a:lnTo>
                  <a:lnTo>
                    <a:pt x="384" y="61"/>
                  </a:lnTo>
                  <a:lnTo>
                    <a:pt x="385" y="61"/>
                  </a:lnTo>
                  <a:lnTo>
                    <a:pt x="386" y="61"/>
                  </a:lnTo>
                  <a:lnTo>
                    <a:pt x="387" y="62"/>
                  </a:lnTo>
                  <a:lnTo>
                    <a:pt x="388" y="62"/>
                  </a:lnTo>
                  <a:lnTo>
                    <a:pt x="388" y="63"/>
                  </a:lnTo>
                  <a:lnTo>
                    <a:pt x="389" y="64"/>
                  </a:lnTo>
                  <a:lnTo>
                    <a:pt x="390" y="64"/>
                  </a:lnTo>
                  <a:lnTo>
                    <a:pt x="390" y="65"/>
                  </a:lnTo>
                  <a:lnTo>
                    <a:pt x="391" y="65"/>
                  </a:lnTo>
                  <a:lnTo>
                    <a:pt x="392" y="65"/>
                  </a:lnTo>
                  <a:lnTo>
                    <a:pt x="392" y="66"/>
                  </a:lnTo>
                  <a:lnTo>
                    <a:pt x="392" y="67"/>
                  </a:lnTo>
                  <a:lnTo>
                    <a:pt x="392" y="68"/>
                  </a:lnTo>
                  <a:lnTo>
                    <a:pt x="392" y="69"/>
                  </a:lnTo>
                  <a:lnTo>
                    <a:pt x="392" y="70"/>
                  </a:lnTo>
                  <a:lnTo>
                    <a:pt x="392" y="72"/>
                  </a:lnTo>
                  <a:lnTo>
                    <a:pt x="393" y="72"/>
                  </a:lnTo>
                  <a:lnTo>
                    <a:pt x="394" y="72"/>
                  </a:lnTo>
                  <a:lnTo>
                    <a:pt x="395" y="72"/>
                  </a:lnTo>
                  <a:lnTo>
                    <a:pt x="396" y="72"/>
                  </a:lnTo>
                  <a:lnTo>
                    <a:pt x="397" y="72"/>
                  </a:lnTo>
                  <a:lnTo>
                    <a:pt x="398" y="73"/>
                  </a:lnTo>
                  <a:lnTo>
                    <a:pt x="399" y="73"/>
                  </a:lnTo>
                  <a:lnTo>
                    <a:pt x="399" y="74"/>
                  </a:lnTo>
                  <a:lnTo>
                    <a:pt x="400" y="75"/>
                  </a:lnTo>
                  <a:lnTo>
                    <a:pt x="401" y="75"/>
                  </a:lnTo>
                  <a:lnTo>
                    <a:pt x="400" y="77"/>
                  </a:lnTo>
                  <a:lnTo>
                    <a:pt x="400" y="78"/>
                  </a:lnTo>
                  <a:lnTo>
                    <a:pt x="400" y="79"/>
                  </a:lnTo>
                  <a:lnTo>
                    <a:pt x="400" y="80"/>
                  </a:lnTo>
                  <a:lnTo>
                    <a:pt x="399" y="80"/>
                  </a:lnTo>
                  <a:lnTo>
                    <a:pt x="399" y="81"/>
                  </a:lnTo>
                  <a:lnTo>
                    <a:pt x="398" y="82"/>
                  </a:lnTo>
                  <a:lnTo>
                    <a:pt x="397" y="82"/>
                  </a:lnTo>
                  <a:lnTo>
                    <a:pt x="397" y="83"/>
                  </a:lnTo>
                  <a:lnTo>
                    <a:pt x="396" y="83"/>
                  </a:lnTo>
                  <a:lnTo>
                    <a:pt x="396" y="84"/>
                  </a:lnTo>
                  <a:lnTo>
                    <a:pt x="395" y="84"/>
                  </a:lnTo>
                  <a:lnTo>
                    <a:pt x="395" y="85"/>
                  </a:lnTo>
                  <a:lnTo>
                    <a:pt x="395" y="86"/>
                  </a:lnTo>
                  <a:lnTo>
                    <a:pt x="395" y="87"/>
                  </a:lnTo>
                  <a:lnTo>
                    <a:pt x="396" y="87"/>
                  </a:lnTo>
                  <a:lnTo>
                    <a:pt x="396" y="88"/>
                  </a:lnTo>
                  <a:lnTo>
                    <a:pt x="397" y="88"/>
                  </a:lnTo>
                  <a:lnTo>
                    <a:pt x="398" y="88"/>
                  </a:lnTo>
                  <a:lnTo>
                    <a:pt x="399" y="88"/>
                  </a:lnTo>
                  <a:lnTo>
                    <a:pt x="400" y="88"/>
                  </a:lnTo>
                  <a:lnTo>
                    <a:pt x="398" y="93"/>
                  </a:lnTo>
                  <a:lnTo>
                    <a:pt x="397" y="95"/>
                  </a:lnTo>
                  <a:lnTo>
                    <a:pt x="396" y="95"/>
                  </a:lnTo>
                  <a:lnTo>
                    <a:pt x="396" y="97"/>
                  </a:lnTo>
                  <a:lnTo>
                    <a:pt x="396" y="98"/>
                  </a:lnTo>
                  <a:lnTo>
                    <a:pt x="395" y="98"/>
                  </a:lnTo>
                  <a:lnTo>
                    <a:pt x="395" y="99"/>
                  </a:lnTo>
                  <a:lnTo>
                    <a:pt x="393" y="102"/>
                  </a:lnTo>
                  <a:lnTo>
                    <a:pt x="392" y="104"/>
                  </a:lnTo>
                  <a:lnTo>
                    <a:pt x="392" y="105"/>
                  </a:lnTo>
                  <a:lnTo>
                    <a:pt x="391" y="105"/>
                  </a:lnTo>
                  <a:lnTo>
                    <a:pt x="391" y="107"/>
                  </a:lnTo>
                  <a:lnTo>
                    <a:pt x="389" y="110"/>
                  </a:lnTo>
                  <a:lnTo>
                    <a:pt x="388" y="110"/>
                  </a:lnTo>
                  <a:lnTo>
                    <a:pt x="384" y="111"/>
                  </a:lnTo>
                  <a:lnTo>
                    <a:pt x="380" y="112"/>
                  </a:lnTo>
                  <a:lnTo>
                    <a:pt x="379" y="112"/>
                  </a:lnTo>
                  <a:lnTo>
                    <a:pt x="379" y="113"/>
                  </a:lnTo>
                  <a:lnTo>
                    <a:pt x="378" y="113"/>
                  </a:lnTo>
                  <a:lnTo>
                    <a:pt x="377" y="113"/>
                  </a:lnTo>
                  <a:lnTo>
                    <a:pt x="376" y="113"/>
                  </a:lnTo>
                  <a:lnTo>
                    <a:pt x="376" y="114"/>
                  </a:lnTo>
                  <a:lnTo>
                    <a:pt x="375" y="114"/>
                  </a:lnTo>
                  <a:lnTo>
                    <a:pt x="374" y="114"/>
                  </a:lnTo>
                  <a:lnTo>
                    <a:pt x="373" y="114"/>
                  </a:lnTo>
                  <a:lnTo>
                    <a:pt x="373" y="115"/>
                  </a:lnTo>
                  <a:lnTo>
                    <a:pt x="372" y="115"/>
                  </a:lnTo>
                  <a:lnTo>
                    <a:pt x="371" y="115"/>
                  </a:lnTo>
                  <a:lnTo>
                    <a:pt x="369" y="116"/>
                  </a:lnTo>
                  <a:lnTo>
                    <a:pt x="366" y="116"/>
                  </a:lnTo>
                  <a:lnTo>
                    <a:pt x="361" y="117"/>
                  </a:lnTo>
                  <a:lnTo>
                    <a:pt x="360" y="117"/>
                  </a:lnTo>
                  <a:lnTo>
                    <a:pt x="359" y="117"/>
                  </a:lnTo>
                  <a:lnTo>
                    <a:pt x="359" y="118"/>
                  </a:lnTo>
                  <a:lnTo>
                    <a:pt x="358" y="118"/>
                  </a:lnTo>
                  <a:lnTo>
                    <a:pt x="358" y="119"/>
                  </a:lnTo>
                  <a:lnTo>
                    <a:pt x="356" y="119"/>
                  </a:lnTo>
                  <a:lnTo>
                    <a:pt x="351" y="123"/>
                  </a:lnTo>
                  <a:lnTo>
                    <a:pt x="351" y="124"/>
                  </a:lnTo>
                  <a:lnTo>
                    <a:pt x="350" y="124"/>
                  </a:lnTo>
                  <a:lnTo>
                    <a:pt x="347" y="130"/>
                  </a:lnTo>
                  <a:lnTo>
                    <a:pt x="343" y="137"/>
                  </a:lnTo>
                  <a:lnTo>
                    <a:pt x="343" y="138"/>
                  </a:lnTo>
                  <a:lnTo>
                    <a:pt x="338" y="148"/>
                  </a:lnTo>
                  <a:lnTo>
                    <a:pt x="335" y="152"/>
                  </a:lnTo>
                  <a:lnTo>
                    <a:pt x="334" y="154"/>
                  </a:lnTo>
                  <a:lnTo>
                    <a:pt x="335" y="154"/>
                  </a:lnTo>
                  <a:lnTo>
                    <a:pt x="338" y="156"/>
                  </a:lnTo>
                  <a:lnTo>
                    <a:pt x="339" y="156"/>
                  </a:lnTo>
                  <a:lnTo>
                    <a:pt x="340" y="157"/>
                  </a:lnTo>
                  <a:lnTo>
                    <a:pt x="341" y="157"/>
                  </a:lnTo>
                  <a:lnTo>
                    <a:pt x="341" y="158"/>
                  </a:lnTo>
                  <a:lnTo>
                    <a:pt x="342" y="158"/>
                  </a:lnTo>
                  <a:lnTo>
                    <a:pt x="342" y="159"/>
                  </a:lnTo>
                  <a:lnTo>
                    <a:pt x="343" y="159"/>
                  </a:lnTo>
                  <a:lnTo>
                    <a:pt x="344" y="159"/>
                  </a:lnTo>
                  <a:lnTo>
                    <a:pt x="344" y="160"/>
                  </a:lnTo>
                  <a:lnTo>
                    <a:pt x="344" y="161"/>
                  </a:lnTo>
                  <a:lnTo>
                    <a:pt x="344" y="162"/>
                  </a:lnTo>
                  <a:lnTo>
                    <a:pt x="343" y="163"/>
                  </a:lnTo>
                  <a:lnTo>
                    <a:pt x="343" y="164"/>
                  </a:lnTo>
                  <a:lnTo>
                    <a:pt x="342" y="164"/>
                  </a:lnTo>
                  <a:lnTo>
                    <a:pt x="342" y="165"/>
                  </a:lnTo>
                  <a:lnTo>
                    <a:pt x="341" y="165"/>
                  </a:lnTo>
                  <a:lnTo>
                    <a:pt x="341" y="166"/>
                  </a:lnTo>
                  <a:lnTo>
                    <a:pt x="340" y="166"/>
                  </a:lnTo>
                  <a:lnTo>
                    <a:pt x="340" y="167"/>
                  </a:lnTo>
                  <a:lnTo>
                    <a:pt x="340" y="168"/>
                  </a:lnTo>
                  <a:lnTo>
                    <a:pt x="340" y="169"/>
                  </a:lnTo>
                  <a:lnTo>
                    <a:pt x="340" y="170"/>
                  </a:lnTo>
                  <a:lnTo>
                    <a:pt x="339" y="170"/>
                  </a:lnTo>
                  <a:lnTo>
                    <a:pt x="338" y="170"/>
                  </a:lnTo>
                  <a:lnTo>
                    <a:pt x="337" y="170"/>
                  </a:lnTo>
                  <a:lnTo>
                    <a:pt x="336" y="170"/>
                  </a:lnTo>
                  <a:lnTo>
                    <a:pt x="336" y="172"/>
                  </a:lnTo>
                  <a:lnTo>
                    <a:pt x="335" y="172"/>
                  </a:lnTo>
                  <a:lnTo>
                    <a:pt x="335" y="173"/>
                  </a:lnTo>
                  <a:lnTo>
                    <a:pt x="334" y="173"/>
                  </a:lnTo>
                  <a:lnTo>
                    <a:pt x="333" y="173"/>
                  </a:lnTo>
                  <a:lnTo>
                    <a:pt x="331" y="173"/>
                  </a:lnTo>
                  <a:lnTo>
                    <a:pt x="330" y="173"/>
                  </a:lnTo>
                  <a:lnTo>
                    <a:pt x="329" y="173"/>
                  </a:lnTo>
                  <a:lnTo>
                    <a:pt x="327" y="177"/>
                  </a:lnTo>
                  <a:lnTo>
                    <a:pt x="328" y="177"/>
                  </a:lnTo>
                  <a:lnTo>
                    <a:pt x="328" y="178"/>
                  </a:lnTo>
                  <a:lnTo>
                    <a:pt x="327" y="178"/>
                  </a:lnTo>
                  <a:lnTo>
                    <a:pt x="328" y="178"/>
                  </a:lnTo>
                  <a:lnTo>
                    <a:pt x="328" y="179"/>
                  </a:lnTo>
                  <a:lnTo>
                    <a:pt x="329" y="179"/>
                  </a:lnTo>
                  <a:lnTo>
                    <a:pt x="330" y="179"/>
                  </a:lnTo>
                  <a:lnTo>
                    <a:pt x="330" y="180"/>
                  </a:lnTo>
                  <a:lnTo>
                    <a:pt x="330" y="179"/>
                  </a:lnTo>
                  <a:lnTo>
                    <a:pt x="330" y="180"/>
                  </a:lnTo>
                  <a:lnTo>
                    <a:pt x="331" y="180"/>
                  </a:lnTo>
                  <a:lnTo>
                    <a:pt x="333" y="180"/>
                  </a:lnTo>
                  <a:lnTo>
                    <a:pt x="333" y="179"/>
                  </a:lnTo>
                  <a:lnTo>
                    <a:pt x="333" y="180"/>
                  </a:lnTo>
                  <a:lnTo>
                    <a:pt x="334" y="180"/>
                  </a:lnTo>
                  <a:lnTo>
                    <a:pt x="335" y="180"/>
                  </a:lnTo>
                  <a:lnTo>
                    <a:pt x="335" y="183"/>
                  </a:lnTo>
                  <a:lnTo>
                    <a:pt x="336" y="190"/>
                  </a:lnTo>
                  <a:lnTo>
                    <a:pt x="337" y="192"/>
                  </a:lnTo>
                  <a:lnTo>
                    <a:pt x="337" y="193"/>
                  </a:lnTo>
                  <a:lnTo>
                    <a:pt x="337" y="194"/>
                  </a:lnTo>
                  <a:lnTo>
                    <a:pt x="337" y="195"/>
                  </a:lnTo>
                  <a:lnTo>
                    <a:pt x="337" y="197"/>
                  </a:lnTo>
                  <a:lnTo>
                    <a:pt x="337" y="198"/>
                  </a:lnTo>
                  <a:lnTo>
                    <a:pt x="337" y="199"/>
                  </a:lnTo>
                  <a:lnTo>
                    <a:pt x="337" y="200"/>
                  </a:lnTo>
                  <a:lnTo>
                    <a:pt x="337" y="201"/>
                  </a:lnTo>
                  <a:lnTo>
                    <a:pt x="337" y="202"/>
                  </a:lnTo>
                  <a:lnTo>
                    <a:pt x="336" y="202"/>
                  </a:lnTo>
                  <a:lnTo>
                    <a:pt x="337" y="202"/>
                  </a:lnTo>
                  <a:lnTo>
                    <a:pt x="336" y="202"/>
                  </a:lnTo>
                  <a:lnTo>
                    <a:pt x="336" y="203"/>
                  </a:lnTo>
                  <a:lnTo>
                    <a:pt x="336" y="204"/>
                  </a:lnTo>
                  <a:lnTo>
                    <a:pt x="336" y="205"/>
                  </a:lnTo>
                  <a:lnTo>
                    <a:pt x="335" y="206"/>
                  </a:lnTo>
                  <a:lnTo>
                    <a:pt x="335" y="207"/>
                  </a:lnTo>
                  <a:lnTo>
                    <a:pt x="335" y="208"/>
                  </a:lnTo>
                  <a:lnTo>
                    <a:pt x="334" y="209"/>
                  </a:lnTo>
                  <a:lnTo>
                    <a:pt x="334" y="210"/>
                  </a:lnTo>
                  <a:lnTo>
                    <a:pt x="333" y="211"/>
                  </a:lnTo>
                  <a:lnTo>
                    <a:pt x="333" y="212"/>
                  </a:lnTo>
                  <a:lnTo>
                    <a:pt x="331" y="212"/>
                  </a:lnTo>
                  <a:lnTo>
                    <a:pt x="328" y="219"/>
                  </a:lnTo>
                  <a:lnTo>
                    <a:pt x="328" y="220"/>
                  </a:lnTo>
                  <a:lnTo>
                    <a:pt x="327" y="222"/>
                  </a:lnTo>
                  <a:lnTo>
                    <a:pt x="327" y="223"/>
                  </a:lnTo>
                  <a:lnTo>
                    <a:pt x="327" y="224"/>
                  </a:lnTo>
                  <a:lnTo>
                    <a:pt x="328" y="224"/>
                  </a:lnTo>
                  <a:lnTo>
                    <a:pt x="328" y="225"/>
                  </a:lnTo>
                  <a:lnTo>
                    <a:pt x="329" y="226"/>
                  </a:lnTo>
                  <a:lnTo>
                    <a:pt x="329" y="227"/>
                  </a:lnTo>
                  <a:lnTo>
                    <a:pt x="329" y="228"/>
                  </a:lnTo>
                  <a:lnTo>
                    <a:pt x="330" y="228"/>
                  </a:lnTo>
                  <a:lnTo>
                    <a:pt x="331" y="228"/>
                  </a:lnTo>
                  <a:lnTo>
                    <a:pt x="331" y="229"/>
                  </a:lnTo>
                  <a:lnTo>
                    <a:pt x="331" y="230"/>
                  </a:lnTo>
                  <a:lnTo>
                    <a:pt x="330" y="230"/>
                  </a:lnTo>
                  <a:lnTo>
                    <a:pt x="330" y="231"/>
                  </a:lnTo>
                  <a:lnTo>
                    <a:pt x="330" y="232"/>
                  </a:lnTo>
                  <a:lnTo>
                    <a:pt x="329" y="233"/>
                  </a:lnTo>
                  <a:lnTo>
                    <a:pt x="331" y="235"/>
                  </a:lnTo>
                  <a:lnTo>
                    <a:pt x="331" y="239"/>
                  </a:lnTo>
                  <a:lnTo>
                    <a:pt x="331" y="240"/>
                  </a:lnTo>
                  <a:lnTo>
                    <a:pt x="333" y="241"/>
                  </a:lnTo>
                  <a:lnTo>
                    <a:pt x="337" y="243"/>
                  </a:lnTo>
                  <a:lnTo>
                    <a:pt x="338" y="243"/>
                  </a:lnTo>
                  <a:lnTo>
                    <a:pt x="338" y="244"/>
                  </a:lnTo>
                  <a:lnTo>
                    <a:pt x="339" y="244"/>
                  </a:lnTo>
                  <a:lnTo>
                    <a:pt x="340" y="245"/>
                  </a:lnTo>
                  <a:lnTo>
                    <a:pt x="340" y="247"/>
                  </a:lnTo>
                  <a:lnTo>
                    <a:pt x="340" y="248"/>
                  </a:lnTo>
                  <a:lnTo>
                    <a:pt x="340" y="249"/>
                  </a:lnTo>
                  <a:lnTo>
                    <a:pt x="340" y="250"/>
                  </a:lnTo>
                  <a:lnTo>
                    <a:pt x="340" y="251"/>
                  </a:lnTo>
                  <a:lnTo>
                    <a:pt x="340" y="252"/>
                  </a:lnTo>
                  <a:lnTo>
                    <a:pt x="340" y="253"/>
                  </a:lnTo>
                  <a:lnTo>
                    <a:pt x="340" y="254"/>
                  </a:lnTo>
                  <a:lnTo>
                    <a:pt x="340" y="255"/>
                  </a:lnTo>
                  <a:lnTo>
                    <a:pt x="340" y="256"/>
                  </a:lnTo>
                  <a:lnTo>
                    <a:pt x="340" y="257"/>
                  </a:lnTo>
                  <a:lnTo>
                    <a:pt x="340" y="258"/>
                  </a:lnTo>
                  <a:lnTo>
                    <a:pt x="339" y="258"/>
                  </a:lnTo>
                  <a:lnTo>
                    <a:pt x="339" y="259"/>
                  </a:lnTo>
                  <a:lnTo>
                    <a:pt x="339" y="260"/>
                  </a:lnTo>
                  <a:lnTo>
                    <a:pt x="339" y="261"/>
                  </a:lnTo>
                  <a:lnTo>
                    <a:pt x="339" y="262"/>
                  </a:lnTo>
                  <a:lnTo>
                    <a:pt x="339" y="263"/>
                  </a:lnTo>
                  <a:lnTo>
                    <a:pt x="338" y="263"/>
                  </a:lnTo>
                  <a:lnTo>
                    <a:pt x="338" y="264"/>
                  </a:lnTo>
                  <a:lnTo>
                    <a:pt x="338" y="265"/>
                  </a:lnTo>
                  <a:lnTo>
                    <a:pt x="338" y="266"/>
                  </a:lnTo>
                  <a:lnTo>
                    <a:pt x="338" y="267"/>
                  </a:lnTo>
                  <a:lnTo>
                    <a:pt x="338" y="268"/>
                  </a:lnTo>
                  <a:lnTo>
                    <a:pt x="338" y="269"/>
                  </a:lnTo>
                  <a:lnTo>
                    <a:pt x="337" y="269"/>
                  </a:lnTo>
                  <a:lnTo>
                    <a:pt x="337" y="270"/>
                  </a:lnTo>
                  <a:lnTo>
                    <a:pt x="337" y="272"/>
                  </a:lnTo>
                  <a:lnTo>
                    <a:pt x="336" y="272"/>
                  </a:lnTo>
                  <a:lnTo>
                    <a:pt x="336" y="273"/>
                  </a:lnTo>
                  <a:lnTo>
                    <a:pt x="337" y="273"/>
                  </a:lnTo>
                  <a:lnTo>
                    <a:pt x="338" y="273"/>
                  </a:lnTo>
                  <a:lnTo>
                    <a:pt x="339" y="273"/>
                  </a:lnTo>
                  <a:lnTo>
                    <a:pt x="340" y="273"/>
                  </a:lnTo>
                  <a:lnTo>
                    <a:pt x="341" y="273"/>
                  </a:lnTo>
                  <a:lnTo>
                    <a:pt x="341" y="274"/>
                  </a:lnTo>
                  <a:lnTo>
                    <a:pt x="342" y="274"/>
                  </a:lnTo>
                  <a:lnTo>
                    <a:pt x="342" y="275"/>
                  </a:lnTo>
                  <a:lnTo>
                    <a:pt x="343" y="275"/>
                  </a:lnTo>
                  <a:lnTo>
                    <a:pt x="343" y="274"/>
                  </a:lnTo>
                  <a:lnTo>
                    <a:pt x="344" y="274"/>
                  </a:lnTo>
                  <a:lnTo>
                    <a:pt x="345" y="274"/>
                  </a:lnTo>
                  <a:lnTo>
                    <a:pt x="346" y="274"/>
                  </a:lnTo>
                  <a:lnTo>
                    <a:pt x="346" y="275"/>
                  </a:lnTo>
                  <a:lnTo>
                    <a:pt x="346" y="276"/>
                  </a:lnTo>
                  <a:lnTo>
                    <a:pt x="347" y="276"/>
                  </a:lnTo>
                  <a:lnTo>
                    <a:pt x="347" y="277"/>
                  </a:lnTo>
                  <a:lnTo>
                    <a:pt x="347" y="278"/>
                  </a:lnTo>
                  <a:lnTo>
                    <a:pt x="348" y="278"/>
                  </a:lnTo>
                  <a:lnTo>
                    <a:pt x="349" y="278"/>
                  </a:lnTo>
                  <a:lnTo>
                    <a:pt x="349" y="279"/>
                  </a:lnTo>
                  <a:lnTo>
                    <a:pt x="350" y="279"/>
                  </a:lnTo>
                  <a:lnTo>
                    <a:pt x="350" y="280"/>
                  </a:lnTo>
                  <a:lnTo>
                    <a:pt x="351" y="280"/>
                  </a:lnTo>
                  <a:lnTo>
                    <a:pt x="352" y="280"/>
                  </a:lnTo>
                  <a:lnTo>
                    <a:pt x="353" y="280"/>
                  </a:lnTo>
                  <a:lnTo>
                    <a:pt x="353" y="281"/>
                  </a:lnTo>
                  <a:lnTo>
                    <a:pt x="352" y="281"/>
                  </a:lnTo>
                  <a:lnTo>
                    <a:pt x="353" y="281"/>
                  </a:lnTo>
                  <a:lnTo>
                    <a:pt x="352" y="281"/>
                  </a:lnTo>
                  <a:lnTo>
                    <a:pt x="352" y="282"/>
                  </a:lnTo>
                  <a:lnTo>
                    <a:pt x="353" y="283"/>
                  </a:lnTo>
                  <a:lnTo>
                    <a:pt x="353" y="284"/>
                  </a:lnTo>
                  <a:lnTo>
                    <a:pt x="354" y="284"/>
                  </a:lnTo>
                  <a:lnTo>
                    <a:pt x="354" y="285"/>
                  </a:lnTo>
                  <a:lnTo>
                    <a:pt x="355" y="285"/>
                  </a:lnTo>
                  <a:lnTo>
                    <a:pt x="355" y="286"/>
                  </a:lnTo>
                  <a:lnTo>
                    <a:pt x="354" y="286"/>
                  </a:lnTo>
                  <a:lnTo>
                    <a:pt x="354" y="287"/>
                  </a:lnTo>
                  <a:lnTo>
                    <a:pt x="353" y="287"/>
                  </a:lnTo>
                  <a:lnTo>
                    <a:pt x="353" y="288"/>
                  </a:lnTo>
                  <a:lnTo>
                    <a:pt x="352" y="289"/>
                  </a:lnTo>
                  <a:lnTo>
                    <a:pt x="351" y="290"/>
                  </a:lnTo>
                  <a:lnTo>
                    <a:pt x="351" y="291"/>
                  </a:lnTo>
                  <a:lnTo>
                    <a:pt x="350" y="291"/>
                  </a:lnTo>
                  <a:lnTo>
                    <a:pt x="350" y="292"/>
                  </a:lnTo>
                  <a:lnTo>
                    <a:pt x="351" y="292"/>
                  </a:lnTo>
                  <a:lnTo>
                    <a:pt x="351" y="293"/>
                  </a:lnTo>
                  <a:lnTo>
                    <a:pt x="352" y="293"/>
                  </a:lnTo>
                  <a:lnTo>
                    <a:pt x="352" y="294"/>
                  </a:lnTo>
                  <a:lnTo>
                    <a:pt x="353" y="295"/>
                  </a:lnTo>
                  <a:lnTo>
                    <a:pt x="353" y="297"/>
                  </a:lnTo>
                  <a:lnTo>
                    <a:pt x="353" y="298"/>
                  </a:lnTo>
                  <a:lnTo>
                    <a:pt x="353" y="299"/>
                  </a:lnTo>
                  <a:lnTo>
                    <a:pt x="353" y="300"/>
                  </a:lnTo>
                  <a:lnTo>
                    <a:pt x="353" y="301"/>
                  </a:lnTo>
                  <a:lnTo>
                    <a:pt x="354" y="301"/>
                  </a:lnTo>
                  <a:lnTo>
                    <a:pt x="354" y="302"/>
                  </a:lnTo>
                  <a:lnTo>
                    <a:pt x="354" y="303"/>
                  </a:lnTo>
                  <a:lnTo>
                    <a:pt x="354" y="304"/>
                  </a:lnTo>
                  <a:lnTo>
                    <a:pt x="354" y="305"/>
                  </a:lnTo>
                  <a:lnTo>
                    <a:pt x="354" y="306"/>
                  </a:lnTo>
                  <a:lnTo>
                    <a:pt x="354" y="307"/>
                  </a:lnTo>
                  <a:lnTo>
                    <a:pt x="355" y="308"/>
                  </a:lnTo>
                  <a:lnTo>
                    <a:pt x="355" y="309"/>
                  </a:lnTo>
                  <a:lnTo>
                    <a:pt x="355" y="310"/>
                  </a:lnTo>
                  <a:lnTo>
                    <a:pt x="354" y="311"/>
                  </a:lnTo>
                  <a:lnTo>
                    <a:pt x="353" y="316"/>
                  </a:lnTo>
                  <a:lnTo>
                    <a:pt x="351" y="324"/>
                  </a:lnTo>
                  <a:lnTo>
                    <a:pt x="350" y="330"/>
                  </a:lnTo>
                  <a:lnTo>
                    <a:pt x="350" y="331"/>
                  </a:lnTo>
                  <a:lnTo>
                    <a:pt x="349" y="332"/>
                  </a:lnTo>
                  <a:lnTo>
                    <a:pt x="348" y="336"/>
                  </a:lnTo>
                  <a:lnTo>
                    <a:pt x="348" y="335"/>
                  </a:lnTo>
                  <a:lnTo>
                    <a:pt x="347" y="335"/>
                  </a:lnTo>
                  <a:lnTo>
                    <a:pt x="347" y="334"/>
                  </a:lnTo>
                  <a:lnTo>
                    <a:pt x="346" y="334"/>
                  </a:lnTo>
                  <a:lnTo>
                    <a:pt x="346" y="335"/>
                  </a:lnTo>
                  <a:lnTo>
                    <a:pt x="346" y="334"/>
                  </a:lnTo>
                  <a:lnTo>
                    <a:pt x="345" y="335"/>
                  </a:lnTo>
                  <a:lnTo>
                    <a:pt x="344" y="335"/>
                  </a:lnTo>
                  <a:lnTo>
                    <a:pt x="344" y="334"/>
                  </a:lnTo>
                  <a:lnTo>
                    <a:pt x="343" y="334"/>
                  </a:lnTo>
                  <a:lnTo>
                    <a:pt x="342" y="334"/>
                  </a:lnTo>
                  <a:lnTo>
                    <a:pt x="342" y="333"/>
                  </a:lnTo>
                  <a:lnTo>
                    <a:pt x="341" y="333"/>
                  </a:lnTo>
                  <a:lnTo>
                    <a:pt x="341" y="332"/>
                  </a:lnTo>
                  <a:lnTo>
                    <a:pt x="340" y="332"/>
                  </a:lnTo>
                  <a:lnTo>
                    <a:pt x="339" y="332"/>
                  </a:lnTo>
                  <a:lnTo>
                    <a:pt x="338" y="332"/>
                  </a:lnTo>
                  <a:lnTo>
                    <a:pt x="338" y="331"/>
                  </a:lnTo>
                  <a:lnTo>
                    <a:pt x="337" y="331"/>
                  </a:lnTo>
                  <a:lnTo>
                    <a:pt x="337" y="332"/>
                  </a:lnTo>
                  <a:lnTo>
                    <a:pt x="336" y="332"/>
                  </a:lnTo>
                  <a:lnTo>
                    <a:pt x="335" y="334"/>
                  </a:lnTo>
                  <a:lnTo>
                    <a:pt x="331" y="339"/>
                  </a:lnTo>
                  <a:lnTo>
                    <a:pt x="329" y="343"/>
                  </a:lnTo>
                  <a:lnTo>
                    <a:pt x="328" y="343"/>
                  </a:lnTo>
                  <a:lnTo>
                    <a:pt x="328" y="344"/>
                  </a:lnTo>
                  <a:lnTo>
                    <a:pt x="327" y="344"/>
                  </a:lnTo>
                  <a:lnTo>
                    <a:pt x="326" y="344"/>
                  </a:lnTo>
                  <a:lnTo>
                    <a:pt x="325" y="344"/>
                  </a:lnTo>
                  <a:lnTo>
                    <a:pt x="324" y="344"/>
                  </a:lnTo>
                  <a:lnTo>
                    <a:pt x="323" y="344"/>
                  </a:lnTo>
                  <a:lnTo>
                    <a:pt x="322" y="343"/>
                  </a:lnTo>
                  <a:lnTo>
                    <a:pt x="321" y="342"/>
                  </a:lnTo>
                  <a:lnTo>
                    <a:pt x="320" y="342"/>
                  </a:lnTo>
                  <a:lnTo>
                    <a:pt x="320" y="341"/>
                  </a:lnTo>
                  <a:lnTo>
                    <a:pt x="320" y="340"/>
                  </a:lnTo>
                  <a:lnTo>
                    <a:pt x="319" y="340"/>
                  </a:lnTo>
                  <a:lnTo>
                    <a:pt x="318" y="340"/>
                  </a:lnTo>
                  <a:lnTo>
                    <a:pt x="318" y="339"/>
                  </a:lnTo>
                  <a:lnTo>
                    <a:pt x="317" y="339"/>
                  </a:lnTo>
                  <a:lnTo>
                    <a:pt x="317" y="338"/>
                  </a:lnTo>
                  <a:lnTo>
                    <a:pt x="316" y="337"/>
                  </a:lnTo>
                  <a:lnTo>
                    <a:pt x="316" y="336"/>
                  </a:lnTo>
                  <a:lnTo>
                    <a:pt x="315" y="336"/>
                  </a:lnTo>
                  <a:lnTo>
                    <a:pt x="314" y="337"/>
                  </a:lnTo>
                  <a:lnTo>
                    <a:pt x="313" y="337"/>
                  </a:lnTo>
                  <a:lnTo>
                    <a:pt x="313" y="336"/>
                  </a:lnTo>
                  <a:lnTo>
                    <a:pt x="313" y="335"/>
                  </a:lnTo>
                  <a:lnTo>
                    <a:pt x="312" y="334"/>
                  </a:lnTo>
                  <a:lnTo>
                    <a:pt x="312" y="333"/>
                  </a:lnTo>
                  <a:lnTo>
                    <a:pt x="311" y="332"/>
                  </a:lnTo>
                  <a:lnTo>
                    <a:pt x="312" y="332"/>
                  </a:lnTo>
                  <a:lnTo>
                    <a:pt x="311" y="331"/>
                  </a:lnTo>
                  <a:lnTo>
                    <a:pt x="310" y="331"/>
                  </a:lnTo>
                  <a:lnTo>
                    <a:pt x="310" y="330"/>
                  </a:lnTo>
                  <a:lnTo>
                    <a:pt x="311" y="330"/>
                  </a:lnTo>
                  <a:lnTo>
                    <a:pt x="311" y="329"/>
                  </a:lnTo>
                  <a:lnTo>
                    <a:pt x="311" y="328"/>
                  </a:lnTo>
                  <a:lnTo>
                    <a:pt x="311" y="327"/>
                  </a:lnTo>
                  <a:lnTo>
                    <a:pt x="310" y="327"/>
                  </a:lnTo>
                  <a:lnTo>
                    <a:pt x="309" y="327"/>
                  </a:lnTo>
                  <a:lnTo>
                    <a:pt x="308" y="326"/>
                  </a:lnTo>
                  <a:lnTo>
                    <a:pt x="308" y="325"/>
                  </a:lnTo>
                  <a:lnTo>
                    <a:pt x="308" y="324"/>
                  </a:lnTo>
                  <a:lnTo>
                    <a:pt x="308" y="323"/>
                  </a:lnTo>
                  <a:lnTo>
                    <a:pt x="306" y="323"/>
                  </a:lnTo>
                  <a:lnTo>
                    <a:pt x="306" y="322"/>
                  </a:lnTo>
                  <a:lnTo>
                    <a:pt x="308" y="322"/>
                  </a:lnTo>
                  <a:lnTo>
                    <a:pt x="308" y="320"/>
                  </a:lnTo>
                  <a:lnTo>
                    <a:pt x="306" y="320"/>
                  </a:lnTo>
                  <a:lnTo>
                    <a:pt x="306" y="319"/>
                  </a:lnTo>
                  <a:lnTo>
                    <a:pt x="305" y="319"/>
                  </a:lnTo>
                  <a:lnTo>
                    <a:pt x="304" y="319"/>
                  </a:lnTo>
                  <a:lnTo>
                    <a:pt x="303" y="319"/>
                  </a:lnTo>
                  <a:lnTo>
                    <a:pt x="302" y="319"/>
                  </a:lnTo>
                  <a:lnTo>
                    <a:pt x="302" y="320"/>
                  </a:lnTo>
                  <a:lnTo>
                    <a:pt x="301" y="320"/>
                  </a:lnTo>
                  <a:lnTo>
                    <a:pt x="300" y="320"/>
                  </a:lnTo>
                  <a:lnTo>
                    <a:pt x="299" y="320"/>
                  </a:lnTo>
                  <a:lnTo>
                    <a:pt x="298" y="320"/>
                  </a:lnTo>
                  <a:lnTo>
                    <a:pt x="297" y="320"/>
                  </a:lnTo>
                  <a:lnTo>
                    <a:pt x="296" y="320"/>
                  </a:lnTo>
                  <a:lnTo>
                    <a:pt x="296" y="319"/>
                  </a:lnTo>
                  <a:lnTo>
                    <a:pt x="295" y="319"/>
                  </a:lnTo>
                  <a:lnTo>
                    <a:pt x="294" y="319"/>
                  </a:lnTo>
                  <a:lnTo>
                    <a:pt x="293" y="319"/>
                  </a:lnTo>
                  <a:lnTo>
                    <a:pt x="292" y="319"/>
                  </a:lnTo>
                  <a:lnTo>
                    <a:pt x="292" y="320"/>
                  </a:lnTo>
                  <a:lnTo>
                    <a:pt x="292" y="322"/>
                  </a:lnTo>
                  <a:lnTo>
                    <a:pt x="291" y="322"/>
                  </a:lnTo>
                  <a:lnTo>
                    <a:pt x="291" y="323"/>
                  </a:lnTo>
                  <a:lnTo>
                    <a:pt x="291" y="324"/>
                  </a:lnTo>
                  <a:lnTo>
                    <a:pt x="290" y="324"/>
                  </a:lnTo>
                  <a:lnTo>
                    <a:pt x="290" y="325"/>
                  </a:lnTo>
                  <a:lnTo>
                    <a:pt x="289" y="325"/>
                  </a:lnTo>
                  <a:lnTo>
                    <a:pt x="289" y="326"/>
                  </a:lnTo>
                  <a:lnTo>
                    <a:pt x="289" y="327"/>
                  </a:lnTo>
                  <a:lnTo>
                    <a:pt x="288" y="327"/>
                  </a:lnTo>
                  <a:lnTo>
                    <a:pt x="288" y="328"/>
                  </a:lnTo>
                  <a:lnTo>
                    <a:pt x="287" y="329"/>
                  </a:lnTo>
                  <a:lnTo>
                    <a:pt x="287" y="330"/>
                  </a:lnTo>
                  <a:lnTo>
                    <a:pt x="287" y="331"/>
                  </a:lnTo>
                  <a:lnTo>
                    <a:pt x="286" y="331"/>
                  </a:lnTo>
                  <a:lnTo>
                    <a:pt x="286" y="332"/>
                  </a:lnTo>
                  <a:lnTo>
                    <a:pt x="286" y="333"/>
                  </a:lnTo>
                  <a:lnTo>
                    <a:pt x="285" y="333"/>
                  </a:lnTo>
                  <a:lnTo>
                    <a:pt x="285" y="334"/>
                  </a:lnTo>
                  <a:lnTo>
                    <a:pt x="285" y="335"/>
                  </a:lnTo>
                  <a:lnTo>
                    <a:pt x="284" y="335"/>
                  </a:lnTo>
                  <a:lnTo>
                    <a:pt x="284" y="336"/>
                  </a:lnTo>
                  <a:lnTo>
                    <a:pt x="283" y="336"/>
                  </a:lnTo>
                  <a:lnTo>
                    <a:pt x="281" y="336"/>
                  </a:lnTo>
                  <a:lnTo>
                    <a:pt x="280" y="336"/>
                  </a:lnTo>
                  <a:lnTo>
                    <a:pt x="280" y="337"/>
                  </a:lnTo>
                  <a:lnTo>
                    <a:pt x="279" y="337"/>
                  </a:lnTo>
                  <a:lnTo>
                    <a:pt x="278" y="337"/>
                  </a:lnTo>
                  <a:lnTo>
                    <a:pt x="277" y="337"/>
                  </a:lnTo>
                  <a:lnTo>
                    <a:pt x="277" y="338"/>
                  </a:lnTo>
                  <a:lnTo>
                    <a:pt x="276" y="338"/>
                  </a:lnTo>
                  <a:lnTo>
                    <a:pt x="275" y="338"/>
                  </a:lnTo>
                  <a:lnTo>
                    <a:pt x="275" y="339"/>
                  </a:lnTo>
                  <a:lnTo>
                    <a:pt x="274" y="339"/>
                  </a:lnTo>
                  <a:lnTo>
                    <a:pt x="273" y="340"/>
                  </a:lnTo>
                  <a:lnTo>
                    <a:pt x="273" y="341"/>
                  </a:lnTo>
                  <a:lnTo>
                    <a:pt x="273" y="342"/>
                  </a:lnTo>
                  <a:lnTo>
                    <a:pt x="272" y="343"/>
                  </a:lnTo>
                  <a:lnTo>
                    <a:pt x="272" y="344"/>
                  </a:lnTo>
                  <a:lnTo>
                    <a:pt x="272" y="345"/>
                  </a:lnTo>
                  <a:lnTo>
                    <a:pt x="271" y="345"/>
                  </a:lnTo>
                  <a:lnTo>
                    <a:pt x="271" y="347"/>
                  </a:lnTo>
                  <a:lnTo>
                    <a:pt x="270" y="347"/>
                  </a:lnTo>
                  <a:lnTo>
                    <a:pt x="269" y="347"/>
                  </a:lnTo>
                  <a:lnTo>
                    <a:pt x="268" y="347"/>
                  </a:lnTo>
                  <a:lnTo>
                    <a:pt x="268" y="348"/>
                  </a:lnTo>
                  <a:lnTo>
                    <a:pt x="267" y="348"/>
                  </a:lnTo>
                  <a:lnTo>
                    <a:pt x="267" y="349"/>
                  </a:lnTo>
                  <a:lnTo>
                    <a:pt x="266" y="349"/>
                  </a:lnTo>
                  <a:lnTo>
                    <a:pt x="266" y="350"/>
                  </a:lnTo>
                  <a:lnTo>
                    <a:pt x="267" y="350"/>
                  </a:lnTo>
                  <a:lnTo>
                    <a:pt x="267" y="351"/>
                  </a:lnTo>
                  <a:lnTo>
                    <a:pt x="268" y="351"/>
                  </a:lnTo>
                  <a:lnTo>
                    <a:pt x="269" y="351"/>
                  </a:lnTo>
                  <a:lnTo>
                    <a:pt x="270" y="351"/>
                  </a:lnTo>
                  <a:lnTo>
                    <a:pt x="270" y="352"/>
                  </a:lnTo>
                  <a:lnTo>
                    <a:pt x="270" y="353"/>
                  </a:lnTo>
                  <a:lnTo>
                    <a:pt x="270" y="354"/>
                  </a:lnTo>
                  <a:lnTo>
                    <a:pt x="270" y="355"/>
                  </a:lnTo>
                  <a:lnTo>
                    <a:pt x="270" y="356"/>
                  </a:lnTo>
                  <a:lnTo>
                    <a:pt x="269" y="356"/>
                  </a:lnTo>
                  <a:lnTo>
                    <a:pt x="269" y="357"/>
                  </a:lnTo>
                  <a:lnTo>
                    <a:pt x="269" y="358"/>
                  </a:lnTo>
                  <a:lnTo>
                    <a:pt x="270" y="358"/>
                  </a:lnTo>
                  <a:lnTo>
                    <a:pt x="270" y="359"/>
                  </a:lnTo>
                  <a:lnTo>
                    <a:pt x="270" y="360"/>
                  </a:lnTo>
                  <a:lnTo>
                    <a:pt x="270" y="361"/>
                  </a:lnTo>
                  <a:lnTo>
                    <a:pt x="270" y="362"/>
                  </a:lnTo>
                  <a:lnTo>
                    <a:pt x="270" y="363"/>
                  </a:lnTo>
                  <a:lnTo>
                    <a:pt x="270" y="364"/>
                  </a:lnTo>
                  <a:lnTo>
                    <a:pt x="271" y="364"/>
                  </a:lnTo>
                  <a:lnTo>
                    <a:pt x="271" y="365"/>
                  </a:lnTo>
                  <a:lnTo>
                    <a:pt x="272" y="365"/>
                  </a:lnTo>
                  <a:lnTo>
                    <a:pt x="273" y="365"/>
                  </a:lnTo>
                  <a:lnTo>
                    <a:pt x="273" y="366"/>
                  </a:lnTo>
                  <a:lnTo>
                    <a:pt x="272" y="366"/>
                  </a:lnTo>
                  <a:lnTo>
                    <a:pt x="272" y="367"/>
                  </a:lnTo>
                  <a:lnTo>
                    <a:pt x="272" y="368"/>
                  </a:lnTo>
                  <a:lnTo>
                    <a:pt x="272" y="369"/>
                  </a:lnTo>
                  <a:lnTo>
                    <a:pt x="272" y="370"/>
                  </a:lnTo>
                  <a:lnTo>
                    <a:pt x="272" y="372"/>
                  </a:lnTo>
                  <a:lnTo>
                    <a:pt x="271" y="372"/>
                  </a:lnTo>
                  <a:lnTo>
                    <a:pt x="271" y="373"/>
                  </a:lnTo>
                  <a:lnTo>
                    <a:pt x="272" y="374"/>
                  </a:lnTo>
                  <a:lnTo>
                    <a:pt x="273" y="374"/>
                  </a:lnTo>
                  <a:lnTo>
                    <a:pt x="274" y="374"/>
                  </a:lnTo>
                  <a:lnTo>
                    <a:pt x="274" y="373"/>
                  </a:lnTo>
                  <a:lnTo>
                    <a:pt x="274" y="372"/>
                  </a:lnTo>
                  <a:lnTo>
                    <a:pt x="275" y="372"/>
                  </a:lnTo>
                  <a:lnTo>
                    <a:pt x="275" y="370"/>
                  </a:lnTo>
                  <a:lnTo>
                    <a:pt x="276" y="370"/>
                  </a:lnTo>
                  <a:lnTo>
                    <a:pt x="276" y="372"/>
                  </a:lnTo>
                  <a:lnTo>
                    <a:pt x="276" y="373"/>
                  </a:lnTo>
                  <a:lnTo>
                    <a:pt x="275" y="374"/>
                  </a:lnTo>
                  <a:lnTo>
                    <a:pt x="276" y="375"/>
                  </a:lnTo>
                  <a:lnTo>
                    <a:pt x="275" y="375"/>
                  </a:lnTo>
                  <a:lnTo>
                    <a:pt x="275" y="376"/>
                  </a:lnTo>
                  <a:lnTo>
                    <a:pt x="275" y="377"/>
                  </a:lnTo>
                  <a:lnTo>
                    <a:pt x="275" y="378"/>
                  </a:lnTo>
                  <a:lnTo>
                    <a:pt x="275" y="379"/>
                  </a:lnTo>
                  <a:lnTo>
                    <a:pt x="274" y="379"/>
                  </a:lnTo>
                  <a:lnTo>
                    <a:pt x="275" y="379"/>
                  </a:lnTo>
                  <a:lnTo>
                    <a:pt x="276" y="379"/>
                  </a:lnTo>
                  <a:lnTo>
                    <a:pt x="277" y="379"/>
                  </a:lnTo>
                  <a:lnTo>
                    <a:pt x="277" y="380"/>
                  </a:lnTo>
                  <a:lnTo>
                    <a:pt x="277" y="381"/>
                  </a:lnTo>
                  <a:lnTo>
                    <a:pt x="278" y="382"/>
                  </a:lnTo>
                  <a:lnTo>
                    <a:pt x="277" y="382"/>
                  </a:lnTo>
                  <a:lnTo>
                    <a:pt x="277" y="383"/>
                  </a:lnTo>
                  <a:lnTo>
                    <a:pt x="277" y="384"/>
                  </a:lnTo>
                  <a:lnTo>
                    <a:pt x="277" y="385"/>
                  </a:lnTo>
                  <a:lnTo>
                    <a:pt x="278" y="385"/>
                  </a:lnTo>
                  <a:lnTo>
                    <a:pt x="278" y="386"/>
                  </a:lnTo>
                  <a:lnTo>
                    <a:pt x="278" y="387"/>
                  </a:lnTo>
                  <a:lnTo>
                    <a:pt x="277" y="387"/>
                  </a:lnTo>
                  <a:lnTo>
                    <a:pt x="278" y="388"/>
                  </a:lnTo>
                  <a:lnTo>
                    <a:pt x="279" y="389"/>
                  </a:lnTo>
                  <a:lnTo>
                    <a:pt x="279" y="390"/>
                  </a:lnTo>
                  <a:lnTo>
                    <a:pt x="280" y="390"/>
                  </a:lnTo>
                  <a:lnTo>
                    <a:pt x="280" y="391"/>
                  </a:lnTo>
                  <a:lnTo>
                    <a:pt x="280" y="392"/>
                  </a:lnTo>
                  <a:lnTo>
                    <a:pt x="279" y="392"/>
                  </a:lnTo>
                  <a:lnTo>
                    <a:pt x="278" y="392"/>
                  </a:lnTo>
                  <a:lnTo>
                    <a:pt x="278" y="391"/>
                  </a:lnTo>
                  <a:lnTo>
                    <a:pt x="277" y="391"/>
                  </a:lnTo>
                  <a:lnTo>
                    <a:pt x="276" y="390"/>
                  </a:lnTo>
                  <a:lnTo>
                    <a:pt x="275" y="390"/>
                  </a:lnTo>
                  <a:lnTo>
                    <a:pt x="274" y="391"/>
                  </a:lnTo>
                  <a:lnTo>
                    <a:pt x="274" y="390"/>
                  </a:lnTo>
                  <a:lnTo>
                    <a:pt x="273" y="391"/>
                  </a:lnTo>
                  <a:lnTo>
                    <a:pt x="272" y="391"/>
                  </a:lnTo>
                  <a:lnTo>
                    <a:pt x="271" y="391"/>
                  </a:lnTo>
                  <a:lnTo>
                    <a:pt x="271" y="392"/>
                  </a:lnTo>
                  <a:lnTo>
                    <a:pt x="270" y="392"/>
                  </a:lnTo>
                  <a:lnTo>
                    <a:pt x="269" y="392"/>
                  </a:lnTo>
                  <a:lnTo>
                    <a:pt x="268" y="393"/>
                  </a:lnTo>
                  <a:lnTo>
                    <a:pt x="267" y="393"/>
                  </a:lnTo>
                  <a:lnTo>
                    <a:pt x="266" y="393"/>
                  </a:lnTo>
                  <a:lnTo>
                    <a:pt x="265" y="393"/>
                  </a:lnTo>
                  <a:lnTo>
                    <a:pt x="264" y="393"/>
                  </a:lnTo>
                  <a:lnTo>
                    <a:pt x="264" y="392"/>
                  </a:lnTo>
                  <a:lnTo>
                    <a:pt x="263" y="392"/>
                  </a:lnTo>
                  <a:lnTo>
                    <a:pt x="262" y="392"/>
                  </a:lnTo>
                  <a:lnTo>
                    <a:pt x="262" y="391"/>
                  </a:lnTo>
                  <a:lnTo>
                    <a:pt x="261" y="391"/>
                  </a:lnTo>
                  <a:lnTo>
                    <a:pt x="261" y="392"/>
                  </a:lnTo>
                  <a:lnTo>
                    <a:pt x="261" y="393"/>
                  </a:lnTo>
                  <a:lnTo>
                    <a:pt x="261" y="394"/>
                  </a:lnTo>
                  <a:lnTo>
                    <a:pt x="261" y="395"/>
                  </a:lnTo>
                  <a:lnTo>
                    <a:pt x="261" y="397"/>
                  </a:lnTo>
                  <a:lnTo>
                    <a:pt x="261" y="398"/>
                  </a:lnTo>
                  <a:lnTo>
                    <a:pt x="261" y="399"/>
                  </a:lnTo>
                  <a:lnTo>
                    <a:pt x="261" y="400"/>
                  </a:lnTo>
                  <a:lnTo>
                    <a:pt x="261" y="401"/>
                  </a:lnTo>
                  <a:lnTo>
                    <a:pt x="261" y="402"/>
                  </a:lnTo>
                  <a:lnTo>
                    <a:pt x="261" y="403"/>
                  </a:lnTo>
                  <a:lnTo>
                    <a:pt x="261" y="404"/>
                  </a:lnTo>
                  <a:lnTo>
                    <a:pt x="261" y="405"/>
                  </a:lnTo>
                  <a:lnTo>
                    <a:pt x="261" y="406"/>
                  </a:lnTo>
                  <a:lnTo>
                    <a:pt x="260" y="407"/>
                  </a:lnTo>
                  <a:lnTo>
                    <a:pt x="259" y="407"/>
                  </a:lnTo>
                  <a:lnTo>
                    <a:pt x="256" y="407"/>
                  </a:lnTo>
                  <a:lnTo>
                    <a:pt x="254" y="408"/>
                  </a:lnTo>
                  <a:lnTo>
                    <a:pt x="253" y="408"/>
                  </a:lnTo>
                  <a:lnTo>
                    <a:pt x="252" y="408"/>
                  </a:lnTo>
                  <a:lnTo>
                    <a:pt x="252" y="409"/>
                  </a:lnTo>
                  <a:lnTo>
                    <a:pt x="252" y="410"/>
                  </a:lnTo>
                  <a:lnTo>
                    <a:pt x="252" y="411"/>
                  </a:lnTo>
                  <a:lnTo>
                    <a:pt x="252" y="412"/>
                  </a:lnTo>
                  <a:lnTo>
                    <a:pt x="253" y="412"/>
                  </a:lnTo>
                  <a:lnTo>
                    <a:pt x="253" y="413"/>
                  </a:lnTo>
                  <a:lnTo>
                    <a:pt x="253" y="414"/>
                  </a:lnTo>
                  <a:lnTo>
                    <a:pt x="253" y="415"/>
                  </a:lnTo>
                  <a:lnTo>
                    <a:pt x="253" y="416"/>
                  </a:lnTo>
                  <a:lnTo>
                    <a:pt x="253" y="417"/>
                  </a:lnTo>
                  <a:lnTo>
                    <a:pt x="252" y="417"/>
                  </a:lnTo>
                  <a:lnTo>
                    <a:pt x="252" y="418"/>
                  </a:lnTo>
                  <a:lnTo>
                    <a:pt x="252" y="419"/>
                  </a:lnTo>
                  <a:lnTo>
                    <a:pt x="251" y="420"/>
                  </a:lnTo>
                  <a:lnTo>
                    <a:pt x="251" y="422"/>
                  </a:lnTo>
                  <a:lnTo>
                    <a:pt x="251" y="423"/>
                  </a:lnTo>
                  <a:lnTo>
                    <a:pt x="251" y="424"/>
                  </a:lnTo>
                  <a:lnTo>
                    <a:pt x="252" y="424"/>
                  </a:lnTo>
                  <a:lnTo>
                    <a:pt x="252" y="425"/>
                  </a:lnTo>
                  <a:lnTo>
                    <a:pt x="252" y="426"/>
                  </a:lnTo>
                  <a:lnTo>
                    <a:pt x="253" y="426"/>
                  </a:lnTo>
                  <a:lnTo>
                    <a:pt x="254" y="426"/>
                  </a:lnTo>
                  <a:lnTo>
                    <a:pt x="254" y="427"/>
                  </a:lnTo>
                  <a:lnTo>
                    <a:pt x="254" y="428"/>
                  </a:lnTo>
                  <a:lnTo>
                    <a:pt x="255" y="428"/>
                  </a:lnTo>
                  <a:lnTo>
                    <a:pt x="256" y="428"/>
                  </a:lnTo>
                  <a:lnTo>
                    <a:pt x="258" y="428"/>
                  </a:lnTo>
                  <a:lnTo>
                    <a:pt x="258" y="427"/>
                  </a:lnTo>
                  <a:lnTo>
                    <a:pt x="258" y="428"/>
                  </a:lnTo>
                  <a:lnTo>
                    <a:pt x="259" y="428"/>
                  </a:lnTo>
                  <a:lnTo>
                    <a:pt x="260" y="429"/>
                  </a:lnTo>
                  <a:lnTo>
                    <a:pt x="261" y="429"/>
                  </a:lnTo>
                  <a:lnTo>
                    <a:pt x="261" y="430"/>
                  </a:lnTo>
                  <a:lnTo>
                    <a:pt x="262" y="430"/>
                  </a:lnTo>
                  <a:lnTo>
                    <a:pt x="262" y="431"/>
                  </a:lnTo>
                  <a:lnTo>
                    <a:pt x="263" y="431"/>
                  </a:lnTo>
                  <a:lnTo>
                    <a:pt x="264" y="431"/>
                  </a:lnTo>
                  <a:lnTo>
                    <a:pt x="264" y="432"/>
                  </a:lnTo>
                  <a:lnTo>
                    <a:pt x="265" y="432"/>
                  </a:lnTo>
                  <a:lnTo>
                    <a:pt x="265" y="433"/>
                  </a:lnTo>
                  <a:lnTo>
                    <a:pt x="266" y="433"/>
                  </a:lnTo>
                  <a:lnTo>
                    <a:pt x="267" y="433"/>
                  </a:lnTo>
                  <a:lnTo>
                    <a:pt x="267" y="434"/>
                  </a:lnTo>
                  <a:lnTo>
                    <a:pt x="266" y="434"/>
                  </a:lnTo>
                  <a:lnTo>
                    <a:pt x="266" y="435"/>
                  </a:lnTo>
                  <a:lnTo>
                    <a:pt x="266" y="436"/>
                  </a:lnTo>
                  <a:lnTo>
                    <a:pt x="267" y="436"/>
                  </a:lnTo>
                  <a:lnTo>
                    <a:pt x="267" y="437"/>
                  </a:lnTo>
                  <a:lnTo>
                    <a:pt x="268" y="437"/>
                  </a:lnTo>
                  <a:lnTo>
                    <a:pt x="268" y="438"/>
                  </a:lnTo>
                  <a:lnTo>
                    <a:pt x="269" y="438"/>
                  </a:lnTo>
                  <a:lnTo>
                    <a:pt x="270" y="438"/>
                  </a:lnTo>
                  <a:lnTo>
                    <a:pt x="271" y="438"/>
                  </a:lnTo>
                  <a:lnTo>
                    <a:pt x="271" y="439"/>
                  </a:lnTo>
                  <a:lnTo>
                    <a:pt x="272" y="439"/>
                  </a:lnTo>
                  <a:lnTo>
                    <a:pt x="272" y="440"/>
                  </a:lnTo>
                  <a:lnTo>
                    <a:pt x="272" y="441"/>
                  </a:lnTo>
                  <a:lnTo>
                    <a:pt x="273" y="441"/>
                  </a:lnTo>
                  <a:lnTo>
                    <a:pt x="274" y="441"/>
                  </a:lnTo>
                  <a:lnTo>
                    <a:pt x="275" y="440"/>
                  </a:lnTo>
                  <a:lnTo>
                    <a:pt x="276" y="440"/>
                  </a:lnTo>
                  <a:lnTo>
                    <a:pt x="277" y="440"/>
                  </a:lnTo>
                  <a:lnTo>
                    <a:pt x="278" y="440"/>
                  </a:lnTo>
                  <a:lnTo>
                    <a:pt x="278" y="441"/>
                  </a:lnTo>
                  <a:lnTo>
                    <a:pt x="279" y="441"/>
                  </a:lnTo>
                  <a:lnTo>
                    <a:pt x="280" y="441"/>
                  </a:lnTo>
                  <a:lnTo>
                    <a:pt x="280" y="440"/>
                  </a:lnTo>
                  <a:lnTo>
                    <a:pt x="281" y="440"/>
                  </a:lnTo>
                  <a:lnTo>
                    <a:pt x="281" y="441"/>
                  </a:lnTo>
                  <a:lnTo>
                    <a:pt x="283" y="441"/>
                  </a:lnTo>
                  <a:lnTo>
                    <a:pt x="284" y="441"/>
                  </a:lnTo>
                  <a:lnTo>
                    <a:pt x="284" y="442"/>
                  </a:lnTo>
                  <a:lnTo>
                    <a:pt x="284" y="443"/>
                  </a:lnTo>
                  <a:lnTo>
                    <a:pt x="284" y="444"/>
                  </a:lnTo>
                  <a:lnTo>
                    <a:pt x="285" y="444"/>
                  </a:lnTo>
                  <a:lnTo>
                    <a:pt x="285" y="445"/>
                  </a:lnTo>
                  <a:lnTo>
                    <a:pt x="285" y="447"/>
                  </a:lnTo>
                  <a:lnTo>
                    <a:pt x="286" y="447"/>
                  </a:lnTo>
                  <a:lnTo>
                    <a:pt x="286" y="448"/>
                  </a:lnTo>
                  <a:lnTo>
                    <a:pt x="287" y="448"/>
                  </a:lnTo>
                  <a:lnTo>
                    <a:pt x="287" y="449"/>
                  </a:lnTo>
                  <a:lnTo>
                    <a:pt x="288" y="449"/>
                  </a:lnTo>
                  <a:lnTo>
                    <a:pt x="288" y="450"/>
                  </a:lnTo>
                  <a:lnTo>
                    <a:pt x="288" y="451"/>
                  </a:lnTo>
                  <a:lnTo>
                    <a:pt x="288" y="452"/>
                  </a:lnTo>
                  <a:lnTo>
                    <a:pt x="288" y="453"/>
                  </a:lnTo>
                  <a:lnTo>
                    <a:pt x="288" y="454"/>
                  </a:lnTo>
                  <a:lnTo>
                    <a:pt x="289" y="454"/>
                  </a:lnTo>
                  <a:lnTo>
                    <a:pt x="289" y="455"/>
                  </a:lnTo>
                  <a:lnTo>
                    <a:pt x="289" y="456"/>
                  </a:lnTo>
                  <a:lnTo>
                    <a:pt x="290" y="456"/>
                  </a:lnTo>
                  <a:lnTo>
                    <a:pt x="291" y="457"/>
                  </a:lnTo>
                  <a:lnTo>
                    <a:pt x="292" y="457"/>
                  </a:lnTo>
                  <a:lnTo>
                    <a:pt x="292" y="458"/>
                  </a:lnTo>
                  <a:lnTo>
                    <a:pt x="291" y="458"/>
                  </a:lnTo>
                  <a:lnTo>
                    <a:pt x="292" y="458"/>
                  </a:lnTo>
                  <a:lnTo>
                    <a:pt x="292" y="459"/>
                  </a:lnTo>
                  <a:lnTo>
                    <a:pt x="293" y="459"/>
                  </a:lnTo>
                  <a:lnTo>
                    <a:pt x="293" y="460"/>
                  </a:lnTo>
                  <a:lnTo>
                    <a:pt x="294" y="460"/>
                  </a:lnTo>
                  <a:lnTo>
                    <a:pt x="295" y="460"/>
                  </a:lnTo>
                  <a:lnTo>
                    <a:pt x="295" y="461"/>
                  </a:lnTo>
                  <a:lnTo>
                    <a:pt x="296" y="461"/>
                  </a:lnTo>
                  <a:lnTo>
                    <a:pt x="298" y="462"/>
                  </a:lnTo>
                  <a:lnTo>
                    <a:pt x="299" y="462"/>
                  </a:lnTo>
                  <a:lnTo>
                    <a:pt x="299" y="463"/>
                  </a:lnTo>
                  <a:lnTo>
                    <a:pt x="300" y="464"/>
                  </a:lnTo>
                  <a:lnTo>
                    <a:pt x="301" y="464"/>
                  </a:lnTo>
                  <a:lnTo>
                    <a:pt x="302" y="465"/>
                  </a:lnTo>
                  <a:lnTo>
                    <a:pt x="303" y="466"/>
                  </a:lnTo>
                  <a:lnTo>
                    <a:pt x="303" y="467"/>
                  </a:lnTo>
                  <a:lnTo>
                    <a:pt x="304" y="467"/>
                  </a:lnTo>
                  <a:lnTo>
                    <a:pt x="304" y="466"/>
                  </a:lnTo>
                  <a:lnTo>
                    <a:pt x="304" y="465"/>
                  </a:lnTo>
                  <a:lnTo>
                    <a:pt x="305" y="465"/>
                  </a:lnTo>
                  <a:lnTo>
                    <a:pt x="306" y="465"/>
                  </a:lnTo>
                  <a:lnTo>
                    <a:pt x="306" y="466"/>
                  </a:lnTo>
                  <a:lnTo>
                    <a:pt x="308" y="467"/>
                  </a:lnTo>
                  <a:lnTo>
                    <a:pt x="308" y="466"/>
                  </a:lnTo>
                  <a:lnTo>
                    <a:pt x="309" y="466"/>
                  </a:lnTo>
                  <a:lnTo>
                    <a:pt x="309" y="465"/>
                  </a:lnTo>
                  <a:lnTo>
                    <a:pt x="309" y="466"/>
                  </a:lnTo>
                  <a:lnTo>
                    <a:pt x="310" y="466"/>
                  </a:lnTo>
                  <a:lnTo>
                    <a:pt x="310" y="467"/>
                  </a:lnTo>
                  <a:lnTo>
                    <a:pt x="311" y="467"/>
                  </a:lnTo>
                  <a:lnTo>
                    <a:pt x="311" y="468"/>
                  </a:lnTo>
                  <a:lnTo>
                    <a:pt x="312" y="468"/>
                  </a:lnTo>
                  <a:lnTo>
                    <a:pt x="312" y="469"/>
                  </a:lnTo>
                  <a:lnTo>
                    <a:pt x="312" y="471"/>
                  </a:lnTo>
                  <a:lnTo>
                    <a:pt x="313" y="471"/>
                  </a:lnTo>
                  <a:lnTo>
                    <a:pt x="312" y="471"/>
                  </a:lnTo>
                  <a:lnTo>
                    <a:pt x="311" y="471"/>
                  </a:lnTo>
                  <a:lnTo>
                    <a:pt x="311" y="472"/>
                  </a:lnTo>
                  <a:lnTo>
                    <a:pt x="311" y="473"/>
                  </a:lnTo>
                  <a:lnTo>
                    <a:pt x="310" y="474"/>
                  </a:lnTo>
                  <a:lnTo>
                    <a:pt x="309" y="478"/>
                  </a:lnTo>
                  <a:lnTo>
                    <a:pt x="308" y="479"/>
                  </a:lnTo>
                  <a:lnTo>
                    <a:pt x="308" y="481"/>
                  </a:lnTo>
                  <a:lnTo>
                    <a:pt x="306" y="483"/>
                  </a:lnTo>
                  <a:lnTo>
                    <a:pt x="306" y="484"/>
                  </a:lnTo>
                  <a:lnTo>
                    <a:pt x="305" y="486"/>
                  </a:lnTo>
                  <a:lnTo>
                    <a:pt x="305" y="487"/>
                  </a:lnTo>
                  <a:lnTo>
                    <a:pt x="304" y="488"/>
                  </a:lnTo>
                  <a:lnTo>
                    <a:pt x="304" y="489"/>
                  </a:lnTo>
                  <a:lnTo>
                    <a:pt x="303" y="492"/>
                  </a:lnTo>
                  <a:lnTo>
                    <a:pt x="302" y="494"/>
                  </a:lnTo>
                  <a:lnTo>
                    <a:pt x="302" y="496"/>
                  </a:lnTo>
                  <a:lnTo>
                    <a:pt x="301" y="496"/>
                  </a:lnTo>
                  <a:lnTo>
                    <a:pt x="301" y="498"/>
                  </a:lnTo>
                  <a:lnTo>
                    <a:pt x="300" y="500"/>
                  </a:lnTo>
                  <a:lnTo>
                    <a:pt x="300" y="501"/>
                  </a:lnTo>
                  <a:lnTo>
                    <a:pt x="295" y="508"/>
                  </a:lnTo>
                  <a:lnTo>
                    <a:pt x="294" y="510"/>
                  </a:lnTo>
                  <a:lnTo>
                    <a:pt x="294" y="511"/>
                  </a:lnTo>
                  <a:lnTo>
                    <a:pt x="294" y="512"/>
                  </a:lnTo>
                  <a:lnTo>
                    <a:pt x="294" y="513"/>
                  </a:lnTo>
                  <a:lnTo>
                    <a:pt x="294" y="514"/>
                  </a:lnTo>
                  <a:lnTo>
                    <a:pt x="292" y="517"/>
                  </a:lnTo>
                  <a:lnTo>
                    <a:pt x="292" y="518"/>
                  </a:lnTo>
                  <a:lnTo>
                    <a:pt x="291" y="518"/>
                  </a:lnTo>
                  <a:lnTo>
                    <a:pt x="291" y="519"/>
                  </a:lnTo>
                  <a:lnTo>
                    <a:pt x="291" y="521"/>
                  </a:lnTo>
                  <a:lnTo>
                    <a:pt x="291" y="522"/>
                  </a:lnTo>
                  <a:lnTo>
                    <a:pt x="290" y="524"/>
                  </a:lnTo>
                  <a:lnTo>
                    <a:pt x="291" y="525"/>
                  </a:lnTo>
                  <a:lnTo>
                    <a:pt x="289" y="526"/>
                  </a:lnTo>
                  <a:lnTo>
                    <a:pt x="288" y="527"/>
                  </a:lnTo>
                  <a:lnTo>
                    <a:pt x="288" y="528"/>
                  </a:lnTo>
                  <a:lnTo>
                    <a:pt x="288" y="530"/>
                  </a:lnTo>
                  <a:lnTo>
                    <a:pt x="288" y="532"/>
                  </a:lnTo>
                  <a:lnTo>
                    <a:pt x="288" y="534"/>
                  </a:lnTo>
                  <a:lnTo>
                    <a:pt x="289" y="535"/>
                  </a:lnTo>
                  <a:lnTo>
                    <a:pt x="289" y="536"/>
                  </a:lnTo>
                  <a:lnTo>
                    <a:pt x="289" y="537"/>
                  </a:lnTo>
                  <a:lnTo>
                    <a:pt x="289" y="538"/>
                  </a:lnTo>
                  <a:lnTo>
                    <a:pt x="289" y="539"/>
                  </a:lnTo>
                  <a:lnTo>
                    <a:pt x="290" y="540"/>
                  </a:lnTo>
                  <a:lnTo>
                    <a:pt x="290" y="541"/>
                  </a:lnTo>
                  <a:lnTo>
                    <a:pt x="291" y="543"/>
                  </a:lnTo>
                  <a:lnTo>
                    <a:pt x="291" y="544"/>
                  </a:lnTo>
                  <a:lnTo>
                    <a:pt x="292" y="546"/>
                  </a:lnTo>
                  <a:lnTo>
                    <a:pt x="293" y="547"/>
                  </a:lnTo>
                  <a:lnTo>
                    <a:pt x="292" y="546"/>
                  </a:lnTo>
                  <a:lnTo>
                    <a:pt x="291" y="547"/>
                  </a:lnTo>
                  <a:lnTo>
                    <a:pt x="290" y="547"/>
                  </a:lnTo>
                  <a:lnTo>
                    <a:pt x="289" y="547"/>
                  </a:lnTo>
                  <a:lnTo>
                    <a:pt x="289" y="548"/>
                  </a:lnTo>
                  <a:lnTo>
                    <a:pt x="285" y="549"/>
                  </a:lnTo>
                  <a:lnTo>
                    <a:pt x="283" y="549"/>
                  </a:lnTo>
                  <a:lnTo>
                    <a:pt x="283" y="550"/>
                  </a:lnTo>
                  <a:lnTo>
                    <a:pt x="284" y="550"/>
                  </a:lnTo>
                  <a:lnTo>
                    <a:pt x="285" y="550"/>
                  </a:lnTo>
                  <a:lnTo>
                    <a:pt x="284" y="552"/>
                  </a:lnTo>
                  <a:lnTo>
                    <a:pt x="283" y="554"/>
                  </a:lnTo>
                  <a:lnTo>
                    <a:pt x="281" y="554"/>
                  </a:lnTo>
                  <a:lnTo>
                    <a:pt x="281" y="556"/>
                  </a:lnTo>
                  <a:lnTo>
                    <a:pt x="281" y="557"/>
                  </a:lnTo>
                  <a:lnTo>
                    <a:pt x="279" y="558"/>
                  </a:lnTo>
                  <a:lnTo>
                    <a:pt x="280" y="561"/>
                  </a:lnTo>
                  <a:lnTo>
                    <a:pt x="280" y="563"/>
                  </a:lnTo>
                  <a:lnTo>
                    <a:pt x="281" y="565"/>
                  </a:lnTo>
                  <a:lnTo>
                    <a:pt x="284" y="567"/>
                  </a:lnTo>
                  <a:lnTo>
                    <a:pt x="280" y="568"/>
                  </a:lnTo>
                  <a:lnTo>
                    <a:pt x="278" y="568"/>
                  </a:lnTo>
                  <a:lnTo>
                    <a:pt x="278" y="569"/>
                  </a:lnTo>
                  <a:lnTo>
                    <a:pt x="278" y="571"/>
                  </a:lnTo>
                  <a:lnTo>
                    <a:pt x="278" y="572"/>
                  </a:lnTo>
                  <a:lnTo>
                    <a:pt x="278" y="573"/>
                  </a:lnTo>
                  <a:lnTo>
                    <a:pt x="279" y="573"/>
                  </a:lnTo>
                  <a:lnTo>
                    <a:pt x="280" y="573"/>
                  </a:lnTo>
                  <a:lnTo>
                    <a:pt x="280" y="574"/>
                  </a:lnTo>
                  <a:lnTo>
                    <a:pt x="280" y="575"/>
                  </a:lnTo>
                  <a:lnTo>
                    <a:pt x="280" y="576"/>
                  </a:lnTo>
                  <a:lnTo>
                    <a:pt x="280" y="577"/>
                  </a:lnTo>
                  <a:lnTo>
                    <a:pt x="281" y="578"/>
                  </a:lnTo>
                  <a:lnTo>
                    <a:pt x="281" y="579"/>
                  </a:lnTo>
                  <a:lnTo>
                    <a:pt x="281" y="580"/>
                  </a:lnTo>
                  <a:lnTo>
                    <a:pt x="283" y="581"/>
                  </a:lnTo>
                  <a:lnTo>
                    <a:pt x="283" y="582"/>
                  </a:lnTo>
                  <a:lnTo>
                    <a:pt x="284" y="583"/>
                  </a:lnTo>
                  <a:lnTo>
                    <a:pt x="285" y="583"/>
                  </a:lnTo>
                  <a:lnTo>
                    <a:pt x="286" y="584"/>
                  </a:lnTo>
                  <a:lnTo>
                    <a:pt x="284" y="584"/>
                  </a:lnTo>
                  <a:lnTo>
                    <a:pt x="283" y="584"/>
                  </a:lnTo>
                  <a:lnTo>
                    <a:pt x="280" y="584"/>
                  </a:lnTo>
                  <a:lnTo>
                    <a:pt x="278" y="584"/>
                  </a:lnTo>
                  <a:lnTo>
                    <a:pt x="277" y="584"/>
                  </a:lnTo>
                  <a:lnTo>
                    <a:pt x="277" y="585"/>
                  </a:lnTo>
                  <a:lnTo>
                    <a:pt x="273" y="591"/>
                  </a:lnTo>
                  <a:lnTo>
                    <a:pt x="272" y="592"/>
                  </a:lnTo>
                  <a:lnTo>
                    <a:pt x="272" y="593"/>
                  </a:lnTo>
                  <a:lnTo>
                    <a:pt x="272" y="594"/>
                  </a:lnTo>
                  <a:lnTo>
                    <a:pt x="272" y="596"/>
                  </a:lnTo>
                  <a:lnTo>
                    <a:pt x="272" y="597"/>
                  </a:lnTo>
                  <a:lnTo>
                    <a:pt x="272" y="598"/>
                  </a:lnTo>
                  <a:lnTo>
                    <a:pt x="271" y="600"/>
                  </a:lnTo>
                  <a:lnTo>
                    <a:pt x="270" y="601"/>
                  </a:lnTo>
                  <a:lnTo>
                    <a:pt x="269" y="603"/>
                  </a:lnTo>
                  <a:lnTo>
                    <a:pt x="270" y="605"/>
                  </a:lnTo>
                  <a:lnTo>
                    <a:pt x="270" y="606"/>
                  </a:lnTo>
                  <a:lnTo>
                    <a:pt x="271" y="610"/>
                  </a:lnTo>
                  <a:lnTo>
                    <a:pt x="270" y="612"/>
                  </a:lnTo>
                  <a:lnTo>
                    <a:pt x="270" y="613"/>
                  </a:lnTo>
                  <a:lnTo>
                    <a:pt x="271" y="613"/>
                  </a:lnTo>
                  <a:lnTo>
                    <a:pt x="271" y="614"/>
                  </a:lnTo>
                  <a:lnTo>
                    <a:pt x="271" y="615"/>
                  </a:lnTo>
                  <a:lnTo>
                    <a:pt x="271" y="616"/>
                  </a:lnTo>
                  <a:lnTo>
                    <a:pt x="271" y="617"/>
                  </a:lnTo>
                  <a:lnTo>
                    <a:pt x="271" y="618"/>
                  </a:lnTo>
                  <a:lnTo>
                    <a:pt x="272" y="618"/>
                  </a:lnTo>
                  <a:lnTo>
                    <a:pt x="272" y="619"/>
                  </a:lnTo>
                  <a:lnTo>
                    <a:pt x="273" y="619"/>
                  </a:lnTo>
                  <a:lnTo>
                    <a:pt x="273" y="621"/>
                  </a:lnTo>
                  <a:lnTo>
                    <a:pt x="272" y="621"/>
                  </a:lnTo>
                  <a:lnTo>
                    <a:pt x="272" y="622"/>
                  </a:lnTo>
                  <a:lnTo>
                    <a:pt x="269" y="622"/>
                  </a:lnTo>
                  <a:lnTo>
                    <a:pt x="268" y="622"/>
                  </a:lnTo>
                  <a:lnTo>
                    <a:pt x="266" y="623"/>
                  </a:lnTo>
                  <a:lnTo>
                    <a:pt x="265" y="623"/>
                  </a:lnTo>
                  <a:lnTo>
                    <a:pt x="264" y="623"/>
                  </a:lnTo>
                  <a:lnTo>
                    <a:pt x="263" y="623"/>
                  </a:lnTo>
                  <a:lnTo>
                    <a:pt x="261" y="623"/>
                  </a:lnTo>
                  <a:lnTo>
                    <a:pt x="260" y="623"/>
                  </a:lnTo>
                  <a:lnTo>
                    <a:pt x="259" y="624"/>
                  </a:lnTo>
                  <a:lnTo>
                    <a:pt x="256" y="625"/>
                  </a:lnTo>
                  <a:lnTo>
                    <a:pt x="255" y="626"/>
                  </a:lnTo>
                  <a:lnTo>
                    <a:pt x="255" y="627"/>
                  </a:lnTo>
                  <a:lnTo>
                    <a:pt x="255" y="628"/>
                  </a:lnTo>
                  <a:lnTo>
                    <a:pt x="255" y="629"/>
                  </a:lnTo>
                  <a:lnTo>
                    <a:pt x="254" y="630"/>
                  </a:lnTo>
                  <a:lnTo>
                    <a:pt x="255" y="631"/>
                  </a:lnTo>
                  <a:lnTo>
                    <a:pt x="255" y="632"/>
                  </a:lnTo>
                  <a:lnTo>
                    <a:pt x="255" y="633"/>
                  </a:lnTo>
                  <a:lnTo>
                    <a:pt x="256" y="634"/>
                  </a:lnTo>
                  <a:lnTo>
                    <a:pt x="256" y="635"/>
                  </a:lnTo>
                  <a:lnTo>
                    <a:pt x="258" y="635"/>
                  </a:lnTo>
                  <a:lnTo>
                    <a:pt x="258" y="636"/>
                  </a:lnTo>
                  <a:lnTo>
                    <a:pt x="260" y="640"/>
                  </a:lnTo>
                  <a:lnTo>
                    <a:pt x="263" y="642"/>
                  </a:lnTo>
                  <a:lnTo>
                    <a:pt x="263" y="643"/>
                  </a:lnTo>
                  <a:lnTo>
                    <a:pt x="264" y="643"/>
                  </a:lnTo>
                  <a:lnTo>
                    <a:pt x="265" y="643"/>
                  </a:lnTo>
                  <a:lnTo>
                    <a:pt x="266" y="644"/>
                  </a:lnTo>
                  <a:lnTo>
                    <a:pt x="266" y="646"/>
                  </a:lnTo>
                  <a:lnTo>
                    <a:pt x="266" y="647"/>
                  </a:lnTo>
                  <a:lnTo>
                    <a:pt x="267" y="647"/>
                  </a:lnTo>
                  <a:lnTo>
                    <a:pt x="267" y="648"/>
                  </a:lnTo>
                  <a:lnTo>
                    <a:pt x="266" y="648"/>
                  </a:lnTo>
                  <a:lnTo>
                    <a:pt x="267" y="648"/>
                  </a:lnTo>
                  <a:lnTo>
                    <a:pt x="267" y="649"/>
                  </a:lnTo>
                  <a:lnTo>
                    <a:pt x="267" y="650"/>
                  </a:lnTo>
                  <a:lnTo>
                    <a:pt x="268" y="651"/>
                  </a:lnTo>
                  <a:lnTo>
                    <a:pt x="268" y="652"/>
                  </a:lnTo>
                  <a:lnTo>
                    <a:pt x="268" y="653"/>
                  </a:lnTo>
                  <a:lnTo>
                    <a:pt x="267" y="653"/>
                  </a:lnTo>
                  <a:lnTo>
                    <a:pt x="267" y="654"/>
                  </a:lnTo>
                  <a:lnTo>
                    <a:pt x="266" y="654"/>
                  </a:lnTo>
                  <a:lnTo>
                    <a:pt x="265" y="654"/>
                  </a:lnTo>
                  <a:lnTo>
                    <a:pt x="264" y="654"/>
                  </a:lnTo>
                  <a:lnTo>
                    <a:pt x="264" y="655"/>
                  </a:lnTo>
                  <a:lnTo>
                    <a:pt x="263" y="656"/>
                  </a:lnTo>
                  <a:lnTo>
                    <a:pt x="263" y="657"/>
                  </a:lnTo>
                  <a:lnTo>
                    <a:pt x="262" y="657"/>
                  </a:lnTo>
                  <a:lnTo>
                    <a:pt x="261" y="657"/>
                  </a:lnTo>
                  <a:lnTo>
                    <a:pt x="261" y="658"/>
                  </a:lnTo>
                  <a:lnTo>
                    <a:pt x="260" y="659"/>
                  </a:lnTo>
                  <a:lnTo>
                    <a:pt x="260" y="660"/>
                  </a:lnTo>
                  <a:lnTo>
                    <a:pt x="260" y="661"/>
                  </a:lnTo>
                  <a:lnTo>
                    <a:pt x="259" y="661"/>
                  </a:lnTo>
                  <a:lnTo>
                    <a:pt x="259" y="662"/>
                  </a:lnTo>
                  <a:lnTo>
                    <a:pt x="259" y="663"/>
                  </a:lnTo>
                  <a:lnTo>
                    <a:pt x="258" y="663"/>
                  </a:lnTo>
                  <a:lnTo>
                    <a:pt x="256" y="663"/>
                  </a:lnTo>
                  <a:lnTo>
                    <a:pt x="255" y="663"/>
                  </a:lnTo>
                  <a:lnTo>
                    <a:pt x="254" y="663"/>
                  </a:lnTo>
                  <a:lnTo>
                    <a:pt x="253" y="663"/>
                  </a:lnTo>
                  <a:lnTo>
                    <a:pt x="253" y="662"/>
                  </a:lnTo>
                  <a:lnTo>
                    <a:pt x="252" y="662"/>
                  </a:lnTo>
                  <a:lnTo>
                    <a:pt x="252" y="661"/>
                  </a:lnTo>
                  <a:lnTo>
                    <a:pt x="251" y="661"/>
                  </a:lnTo>
                  <a:lnTo>
                    <a:pt x="250" y="661"/>
                  </a:lnTo>
                  <a:lnTo>
                    <a:pt x="250" y="660"/>
                  </a:lnTo>
                  <a:lnTo>
                    <a:pt x="249" y="660"/>
                  </a:lnTo>
                  <a:lnTo>
                    <a:pt x="249" y="659"/>
                  </a:lnTo>
                  <a:lnTo>
                    <a:pt x="248" y="659"/>
                  </a:lnTo>
                  <a:lnTo>
                    <a:pt x="248" y="658"/>
                  </a:lnTo>
                  <a:lnTo>
                    <a:pt x="247" y="658"/>
                  </a:lnTo>
                  <a:lnTo>
                    <a:pt x="247" y="657"/>
                  </a:lnTo>
                  <a:lnTo>
                    <a:pt x="246" y="657"/>
                  </a:lnTo>
                  <a:lnTo>
                    <a:pt x="245" y="656"/>
                  </a:lnTo>
                  <a:lnTo>
                    <a:pt x="245" y="655"/>
                  </a:lnTo>
                  <a:lnTo>
                    <a:pt x="244" y="655"/>
                  </a:lnTo>
                  <a:lnTo>
                    <a:pt x="244" y="654"/>
                  </a:lnTo>
                  <a:lnTo>
                    <a:pt x="243" y="654"/>
                  </a:lnTo>
                  <a:lnTo>
                    <a:pt x="243" y="653"/>
                  </a:lnTo>
                  <a:lnTo>
                    <a:pt x="242" y="653"/>
                  </a:lnTo>
                  <a:lnTo>
                    <a:pt x="241" y="652"/>
                  </a:lnTo>
                  <a:lnTo>
                    <a:pt x="241" y="653"/>
                  </a:lnTo>
                  <a:lnTo>
                    <a:pt x="240" y="653"/>
                  </a:lnTo>
                  <a:lnTo>
                    <a:pt x="239" y="653"/>
                  </a:lnTo>
                  <a:lnTo>
                    <a:pt x="239" y="652"/>
                  </a:lnTo>
                  <a:lnTo>
                    <a:pt x="238" y="652"/>
                  </a:lnTo>
                  <a:lnTo>
                    <a:pt x="237" y="653"/>
                  </a:lnTo>
                  <a:lnTo>
                    <a:pt x="237" y="654"/>
                  </a:lnTo>
                  <a:lnTo>
                    <a:pt x="236" y="654"/>
                  </a:lnTo>
                  <a:lnTo>
                    <a:pt x="236" y="655"/>
                  </a:lnTo>
                  <a:lnTo>
                    <a:pt x="235" y="655"/>
                  </a:lnTo>
                  <a:lnTo>
                    <a:pt x="234" y="655"/>
                  </a:lnTo>
                  <a:lnTo>
                    <a:pt x="233" y="655"/>
                  </a:lnTo>
                  <a:lnTo>
                    <a:pt x="231" y="655"/>
                  </a:lnTo>
                  <a:lnTo>
                    <a:pt x="231" y="654"/>
                  </a:lnTo>
                  <a:lnTo>
                    <a:pt x="230" y="654"/>
                  </a:lnTo>
                  <a:lnTo>
                    <a:pt x="230" y="653"/>
                  </a:lnTo>
                  <a:lnTo>
                    <a:pt x="229" y="653"/>
                  </a:lnTo>
                  <a:lnTo>
                    <a:pt x="229" y="652"/>
                  </a:lnTo>
                  <a:lnTo>
                    <a:pt x="229" y="651"/>
                  </a:lnTo>
                  <a:lnTo>
                    <a:pt x="228" y="651"/>
                  </a:lnTo>
                  <a:lnTo>
                    <a:pt x="228" y="650"/>
                  </a:lnTo>
                  <a:lnTo>
                    <a:pt x="228" y="651"/>
                  </a:lnTo>
                  <a:lnTo>
                    <a:pt x="228" y="652"/>
                  </a:lnTo>
                  <a:lnTo>
                    <a:pt x="227" y="653"/>
                  </a:lnTo>
                  <a:lnTo>
                    <a:pt x="227" y="654"/>
                  </a:lnTo>
                  <a:lnTo>
                    <a:pt x="227" y="655"/>
                  </a:lnTo>
                  <a:lnTo>
                    <a:pt x="226" y="655"/>
                  </a:lnTo>
                  <a:lnTo>
                    <a:pt x="226" y="656"/>
                  </a:lnTo>
                  <a:lnTo>
                    <a:pt x="225" y="656"/>
                  </a:lnTo>
                  <a:lnTo>
                    <a:pt x="225" y="657"/>
                  </a:lnTo>
                  <a:lnTo>
                    <a:pt x="224" y="657"/>
                  </a:lnTo>
                  <a:lnTo>
                    <a:pt x="223" y="657"/>
                  </a:lnTo>
                  <a:lnTo>
                    <a:pt x="222" y="657"/>
                  </a:lnTo>
                  <a:lnTo>
                    <a:pt x="221" y="657"/>
                  </a:lnTo>
                  <a:lnTo>
                    <a:pt x="220" y="657"/>
                  </a:lnTo>
                  <a:lnTo>
                    <a:pt x="220" y="658"/>
                  </a:lnTo>
                  <a:lnTo>
                    <a:pt x="219" y="658"/>
                  </a:lnTo>
                  <a:lnTo>
                    <a:pt x="219" y="657"/>
                  </a:lnTo>
                  <a:lnTo>
                    <a:pt x="219" y="658"/>
                  </a:lnTo>
                  <a:lnTo>
                    <a:pt x="218" y="658"/>
                  </a:lnTo>
                  <a:lnTo>
                    <a:pt x="218" y="659"/>
                  </a:lnTo>
                  <a:lnTo>
                    <a:pt x="219" y="659"/>
                  </a:lnTo>
                  <a:lnTo>
                    <a:pt x="218" y="659"/>
                  </a:lnTo>
                  <a:lnTo>
                    <a:pt x="218" y="660"/>
                  </a:lnTo>
                  <a:lnTo>
                    <a:pt x="217" y="660"/>
                  </a:lnTo>
                  <a:lnTo>
                    <a:pt x="217" y="661"/>
                  </a:lnTo>
                  <a:lnTo>
                    <a:pt x="217" y="662"/>
                  </a:lnTo>
                  <a:lnTo>
                    <a:pt x="216" y="662"/>
                  </a:lnTo>
                  <a:lnTo>
                    <a:pt x="215" y="662"/>
                  </a:lnTo>
                  <a:lnTo>
                    <a:pt x="215" y="663"/>
                  </a:lnTo>
                  <a:lnTo>
                    <a:pt x="214" y="663"/>
                  </a:lnTo>
                  <a:lnTo>
                    <a:pt x="214" y="662"/>
                  </a:lnTo>
                  <a:lnTo>
                    <a:pt x="213" y="662"/>
                  </a:lnTo>
                  <a:lnTo>
                    <a:pt x="212" y="662"/>
                  </a:lnTo>
                  <a:lnTo>
                    <a:pt x="212" y="663"/>
                  </a:lnTo>
                  <a:lnTo>
                    <a:pt x="212" y="664"/>
                  </a:lnTo>
                  <a:lnTo>
                    <a:pt x="213" y="664"/>
                  </a:lnTo>
                  <a:lnTo>
                    <a:pt x="212" y="664"/>
                  </a:lnTo>
                  <a:lnTo>
                    <a:pt x="212" y="665"/>
                  </a:lnTo>
                  <a:lnTo>
                    <a:pt x="211" y="665"/>
                  </a:lnTo>
                  <a:lnTo>
                    <a:pt x="210" y="665"/>
                  </a:lnTo>
                  <a:lnTo>
                    <a:pt x="210" y="664"/>
                  </a:lnTo>
                  <a:lnTo>
                    <a:pt x="210" y="663"/>
                  </a:lnTo>
                  <a:lnTo>
                    <a:pt x="209" y="663"/>
                  </a:lnTo>
                  <a:lnTo>
                    <a:pt x="208" y="663"/>
                  </a:lnTo>
                  <a:lnTo>
                    <a:pt x="208" y="664"/>
                  </a:lnTo>
                  <a:lnTo>
                    <a:pt x="206" y="664"/>
                  </a:lnTo>
                  <a:lnTo>
                    <a:pt x="205" y="664"/>
                  </a:lnTo>
                  <a:lnTo>
                    <a:pt x="205" y="665"/>
                  </a:lnTo>
                  <a:lnTo>
                    <a:pt x="204" y="665"/>
                  </a:lnTo>
                  <a:lnTo>
                    <a:pt x="204" y="666"/>
                  </a:lnTo>
                  <a:lnTo>
                    <a:pt x="204" y="667"/>
                  </a:lnTo>
                  <a:lnTo>
                    <a:pt x="204" y="668"/>
                  </a:lnTo>
                  <a:lnTo>
                    <a:pt x="203" y="668"/>
                  </a:lnTo>
                  <a:lnTo>
                    <a:pt x="203" y="669"/>
                  </a:lnTo>
                  <a:lnTo>
                    <a:pt x="203" y="671"/>
                  </a:lnTo>
                  <a:lnTo>
                    <a:pt x="203" y="672"/>
                  </a:lnTo>
                  <a:lnTo>
                    <a:pt x="202" y="672"/>
                  </a:lnTo>
                  <a:lnTo>
                    <a:pt x="202" y="673"/>
                  </a:lnTo>
                  <a:lnTo>
                    <a:pt x="201" y="673"/>
                  </a:lnTo>
                  <a:lnTo>
                    <a:pt x="201" y="674"/>
                  </a:lnTo>
                  <a:lnTo>
                    <a:pt x="200" y="674"/>
                  </a:lnTo>
                  <a:lnTo>
                    <a:pt x="199" y="674"/>
                  </a:lnTo>
                  <a:lnTo>
                    <a:pt x="199" y="673"/>
                  </a:lnTo>
                  <a:lnTo>
                    <a:pt x="199" y="674"/>
                  </a:lnTo>
                  <a:lnTo>
                    <a:pt x="198" y="674"/>
                  </a:lnTo>
                  <a:lnTo>
                    <a:pt x="197" y="674"/>
                  </a:lnTo>
                  <a:lnTo>
                    <a:pt x="196" y="674"/>
                  </a:lnTo>
                  <a:lnTo>
                    <a:pt x="195" y="674"/>
                  </a:lnTo>
                  <a:lnTo>
                    <a:pt x="195" y="675"/>
                  </a:lnTo>
                  <a:lnTo>
                    <a:pt x="195" y="676"/>
                  </a:lnTo>
                  <a:lnTo>
                    <a:pt x="194" y="676"/>
                  </a:lnTo>
                  <a:lnTo>
                    <a:pt x="194" y="677"/>
                  </a:lnTo>
                  <a:lnTo>
                    <a:pt x="193" y="677"/>
                  </a:lnTo>
                  <a:lnTo>
                    <a:pt x="193" y="678"/>
                  </a:lnTo>
                  <a:lnTo>
                    <a:pt x="192" y="678"/>
                  </a:lnTo>
                  <a:lnTo>
                    <a:pt x="191" y="678"/>
                  </a:lnTo>
                  <a:lnTo>
                    <a:pt x="190" y="678"/>
                  </a:lnTo>
                  <a:lnTo>
                    <a:pt x="189" y="679"/>
                  </a:lnTo>
                  <a:lnTo>
                    <a:pt x="189" y="680"/>
                  </a:lnTo>
                  <a:lnTo>
                    <a:pt x="189" y="681"/>
                  </a:lnTo>
                  <a:lnTo>
                    <a:pt x="189" y="682"/>
                  </a:lnTo>
                  <a:lnTo>
                    <a:pt x="189" y="683"/>
                  </a:lnTo>
                  <a:lnTo>
                    <a:pt x="190" y="683"/>
                  </a:lnTo>
                  <a:lnTo>
                    <a:pt x="191" y="684"/>
                  </a:lnTo>
                  <a:lnTo>
                    <a:pt x="192" y="684"/>
                  </a:lnTo>
                  <a:lnTo>
                    <a:pt x="192" y="685"/>
                  </a:lnTo>
                  <a:lnTo>
                    <a:pt x="192" y="686"/>
                  </a:lnTo>
                  <a:lnTo>
                    <a:pt x="200" y="693"/>
                  </a:lnTo>
                  <a:lnTo>
                    <a:pt x="201" y="694"/>
                  </a:lnTo>
                  <a:lnTo>
                    <a:pt x="202" y="696"/>
                  </a:lnTo>
                  <a:lnTo>
                    <a:pt x="203" y="699"/>
                  </a:lnTo>
                  <a:lnTo>
                    <a:pt x="205" y="701"/>
                  </a:lnTo>
                  <a:lnTo>
                    <a:pt x="205" y="702"/>
                  </a:lnTo>
                  <a:lnTo>
                    <a:pt x="208" y="708"/>
                  </a:lnTo>
                  <a:lnTo>
                    <a:pt x="209" y="708"/>
                  </a:lnTo>
                  <a:lnTo>
                    <a:pt x="209" y="709"/>
                  </a:lnTo>
                  <a:lnTo>
                    <a:pt x="209" y="710"/>
                  </a:lnTo>
                  <a:lnTo>
                    <a:pt x="209" y="711"/>
                  </a:lnTo>
                  <a:lnTo>
                    <a:pt x="210" y="711"/>
                  </a:lnTo>
                  <a:lnTo>
                    <a:pt x="210" y="712"/>
                  </a:lnTo>
                  <a:lnTo>
                    <a:pt x="211" y="712"/>
                  </a:lnTo>
                  <a:lnTo>
                    <a:pt x="211" y="713"/>
                  </a:lnTo>
                  <a:lnTo>
                    <a:pt x="212" y="713"/>
                  </a:lnTo>
                  <a:lnTo>
                    <a:pt x="213" y="713"/>
                  </a:lnTo>
                  <a:lnTo>
                    <a:pt x="213" y="714"/>
                  </a:lnTo>
                  <a:lnTo>
                    <a:pt x="212" y="714"/>
                  </a:lnTo>
                  <a:lnTo>
                    <a:pt x="211" y="714"/>
                  </a:lnTo>
                  <a:lnTo>
                    <a:pt x="210" y="714"/>
                  </a:lnTo>
                  <a:lnTo>
                    <a:pt x="209" y="715"/>
                  </a:lnTo>
                  <a:lnTo>
                    <a:pt x="208" y="715"/>
                  </a:lnTo>
                  <a:lnTo>
                    <a:pt x="208" y="716"/>
                  </a:lnTo>
                  <a:lnTo>
                    <a:pt x="208" y="717"/>
                  </a:lnTo>
                  <a:lnTo>
                    <a:pt x="206" y="717"/>
                  </a:lnTo>
                  <a:lnTo>
                    <a:pt x="206" y="718"/>
                  </a:lnTo>
                  <a:lnTo>
                    <a:pt x="205" y="718"/>
                  </a:lnTo>
                  <a:lnTo>
                    <a:pt x="204" y="718"/>
                  </a:lnTo>
                  <a:lnTo>
                    <a:pt x="205" y="718"/>
                  </a:lnTo>
                  <a:lnTo>
                    <a:pt x="205" y="719"/>
                  </a:lnTo>
                  <a:lnTo>
                    <a:pt x="204" y="719"/>
                  </a:lnTo>
                  <a:lnTo>
                    <a:pt x="204" y="721"/>
                  </a:lnTo>
                  <a:lnTo>
                    <a:pt x="204" y="722"/>
                  </a:lnTo>
                  <a:lnTo>
                    <a:pt x="201" y="730"/>
                  </a:lnTo>
                  <a:lnTo>
                    <a:pt x="199" y="737"/>
                  </a:lnTo>
                  <a:lnTo>
                    <a:pt x="201" y="743"/>
                  </a:lnTo>
                  <a:lnTo>
                    <a:pt x="202" y="744"/>
                  </a:lnTo>
                  <a:lnTo>
                    <a:pt x="208" y="759"/>
                  </a:lnTo>
                  <a:lnTo>
                    <a:pt x="210" y="764"/>
                  </a:lnTo>
                  <a:lnTo>
                    <a:pt x="213" y="764"/>
                  </a:lnTo>
                  <a:lnTo>
                    <a:pt x="223" y="766"/>
                  </a:lnTo>
                  <a:lnTo>
                    <a:pt x="224" y="767"/>
                  </a:lnTo>
                  <a:lnTo>
                    <a:pt x="230" y="772"/>
                  </a:lnTo>
                  <a:lnTo>
                    <a:pt x="231" y="773"/>
                  </a:lnTo>
                  <a:lnTo>
                    <a:pt x="233" y="775"/>
                  </a:lnTo>
                  <a:lnTo>
                    <a:pt x="234" y="778"/>
                  </a:lnTo>
                  <a:lnTo>
                    <a:pt x="234" y="779"/>
                  </a:lnTo>
                  <a:lnTo>
                    <a:pt x="233" y="780"/>
                  </a:lnTo>
                  <a:lnTo>
                    <a:pt x="230" y="783"/>
                  </a:lnTo>
                  <a:lnTo>
                    <a:pt x="242" y="788"/>
                  </a:lnTo>
                  <a:lnTo>
                    <a:pt x="244" y="789"/>
                  </a:lnTo>
                  <a:lnTo>
                    <a:pt x="251" y="793"/>
                  </a:lnTo>
                  <a:lnTo>
                    <a:pt x="251" y="794"/>
                  </a:lnTo>
                  <a:lnTo>
                    <a:pt x="252" y="794"/>
                  </a:lnTo>
                  <a:lnTo>
                    <a:pt x="252" y="796"/>
                  </a:lnTo>
                  <a:lnTo>
                    <a:pt x="253" y="796"/>
                  </a:lnTo>
                  <a:lnTo>
                    <a:pt x="253" y="797"/>
                  </a:lnTo>
                  <a:lnTo>
                    <a:pt x="254" y="797"/>
                  </a:lnTo>
                  <a:lnTo>
                    <a:pt x="255" y="797"/>
                  </a:lnTo>
                  <a:lnTo>
                    <a:pt x="256" y="797"/>
                  </a:lnTo>
                  <a:lnTo>
                    <a:pt x="258" y="797"/>
                  </a:lnTo>
                  <a:lnTo>
                    <a:pt x="258" y="798"/>
                  </a:lnTo>
                  <a:lnTo>
                    <a:pt x="259" y="798"/>
                  </a:lnTo>
                  <a:lnTo>
                    <a:pt x="260" y="798"/>
                  </a:lnTo>
                  <a:lnTo>
                    <a:pt x="261" y="799"/>
                  </a:lnTo>
                  <a:lnTo>
                    <a:pt x="262" y="799"/>
                  </a:lnTo>
                  <a:lnTo>
                    <a:pt x="263" y="799"/>
                  </a:lnTo>
                  <a:lnTo>
                    <a:pt x="264" y="799"/>
                  </a:lnTo>
                  <a:lnTo>
                    <a:pt x="265" y="799"/>
                  </a:lnTo>
                  <a:lnTo>
                    <a:pt x="266" y="800"/>
                  </a:lnTo>
                  <a:lnTo>
                    <a:pt x="267" y="801"/>
                  </a:lnTo>
                  <a:lnTo>
                    <a:pt x="268" y="801"/>
                  </a:lnTo>
                  <a:lnTo>
                    <a:pt x="269" y="801"/>
                  </a:lnTo>
                  <a:lnTo>
                    <a:pt x="270" y="800"/>
                  </a:lnTo>
                  <a:lnTo>
                    <a:pt x="271" y="800"/>
                  </a:lnTo>
                  <a:lnTo>
                    <a:pt x="272" y="800"/>
                  </a:lnTo>
                  <a:lnTo>
                    <a:pt x="273" y="800"/>
                  </a:lnTo>
                  <a:lnTo>
                    <a:pt x="273" y="801"/>
                  </a:lnTo>
                  <a:lnTo>
                    <a:pt x="274" y="801"/>
                  </a:lnTo>
                  <a:lnTo>
                    <a:pt x="274" y="802"/>
                  </a:lnTo>
                  <a:lnTo>
                    <a:pt x="274" y="803"/>
                  </a:lnTo>
                  <a:lnTo>
                    <a:pt x="275" y="803"/>
                  </a:lnTo>
                  <a:lnTo>
                    <a:pt x="275" y="804"/>
                  </a:lnTo>
                  <a:lnTo>
                    <a:pt x="276" y="804"/>
                  </a:lnTo>
                  <a:lnTo>
                    <a:pt x="276" y="805"/>
                  </a:lnTo>
                  <a:lnTo>
                    <a:pt x="277" y="805"/>
                  </a:lnTo>
                  <a:lnTo>
                    <a:pt x="278" y="805"/>
                  </a:lnTo>
                  <a:lnTo>
                    <a:pt x="278" y="806"/>
                  </a:lnTo>
                  <a:lnTo>
                    <a:pt x="278" y="807"/>
                  </a:lnTo>
                  <a:lnTo>
                    <a:pt x="279" y="807"/>
                  </a:lnTo>
                  <a:lnTo>
                    <a:pt x="279" y="808"/>
                  </a:lnTo>
                  <a:lnTo>
                    <a:pt x="280" y="808"/>
                  </a:lnTo>
                  <a:lnTo>
                    <a:pt x="280" y="809"/>
                  </a:lnTo>
                  <a:lnTo>
                    <a:pt x="281" y="809"/>
                  </a:lnTo>
                  <a:lnTo>
                    <a:pt x="281" y="810"/>
                  </a:lnTo>
                  <a:lnTo>
                    <a:pt x="283" y="810"/>
                  </a:lnTo>
                  <a:lnTo>
                    <a:pt x="284" y="810"/>
                  </a:lnTo>
                  <a:lnTo>
                    <a:pt x="284" y="824"/>
                  </a:lnTo>
                  <a:lnTo>
                    <a:pt x="284" y="827"/>
                  </a:lnTo>
                  <a:lnTo>
                    <a:pt x="283" y="841"/>
                  </a:lnTo>
                  <a:lnTo>
                    <a:pt x="283" y="842"/>
                  </a:lnTo>
                  <a:lnTo>
                    <a:pt x="283" y="849"/>
                  </a:lnTo>
                  <a:lnTo>
                    <a:pt x="289" y="849"/>
                  </a:lnTo>
                  <a:lnTo>
                    <a:pt x="291" y="849"/>
                  </a:lnTo>
                  <a:lnTo>
                    <a:pt x="292" y="849"/>
                  </a:lnTo>
                  <a:lnTo>
                    <a:pt x="293" y="849"/>
                  </a:lnTo>
                  <a:lnTo>
                    <a:pt x="297" y="849"/>
                  </a:lnTo>
                  <a:lnTo>
                    <a:pt x="298" y="849"/>
                  </a:lnTo>
                  <a:lnTo>
                    <a:pt x="297" y="849"/>
                  </a:lnTo>
                  <a:lnTo>
                    <a:pt x="297" y="850"/>
                  </a:lnTo>
                  <a:lnTo>
                    <a:pt x="296" y="850"/>
                  </a:lnTo>
                  <a:lnTo>
                    <a:pt x="296" y="851"/>
                  </a:lnTo>
                  <a:lnTo>
                    <a:pt x="295" y="851"/>
                  </a:lnTo>
                  <a:lnTo>
                    <a:pt x="296" y="852"/>
                  </a:lnTo>
                  <a:lnTo>
                    <a:pt x="295" y="852"/>
                  </a:lnTo>
                  <a:lnTo>
                    <a:pt x="295" y="853"/>
                  </a:lnTo>
                  <a:lnTo>
                    <a:pt x="294" y="853"/>
                  </a:lnTo>
                  <a:lnTo>
                    <a:pt x="294" y="854"/>
                  </a:lnTo>
                  <a:lnTo>
                    <a:pt x="294" y="855"/>
                  </a:lnTo>
                  <a:lnTo>
                    <a:pt x="293" y="855"/>
                  </a:lnTo>
                  <a:lnTo>
                    <a:pt x="293" y="856"/>
                  </a:lnTo>
                  <a:lnTo>
                    <a:pt x="293" y="857"/>
                  </a:lnTo>
                  <a:lnTo>
                    <a:pt x="292" y="857"/>
                  </a:lnTo>
                  <a:lnTo>
                    <a:pt x="292" y="858"/>
                  </a:lnTo>
                  <a:lnTo>
                    <a:pt x="292" y="859"/>
                  </a:lnTo>
                  <a:lnTo>
                    <a:pt x="291" y="859"/>
                  </a:lnTo>
                  <a:lnTo>
                    <a:pt x="291" y="860"/>
                  </a:lnTo>
                  <a:lnTo>
                    <a:pt x="290" y="860"/>
                  </a:lnTo>
                  <a:lnTo>
                    <a:pt x="290" y="861"/>
                  </a:lnTo>
                  <a:lnTo>
                    <a:pt x="290" y="862"/>
                  </a:lnTo>
                  <a:lnTo>
                    <a:pt x="290" y="863"/>
                  </a:lnTo>
                  <a:lnTo>
                    <a:pt x="289" y="863"/>
                  </a:lnTo>
                  <a:lnTo>
                    <a:pt x="289" y="864"/>
                  </a:lnTo>
                  <a:lnTo>
                    <a:pt x="288" y="864"/>
                  </a:lnTo>
                  <a:lnTo>
                    <a:pt x="288" y="865"/>
                  </a:lnTo>
                  <a:lnTo>
                    <a:pt x="287" y="865"/>
                  </a:lnTo>
                  <a:lnTo>
                    <a:pt x="299" y="903"/>
                  </a:lnTo>
                  <a:lnTo>
                    <a:pt x="295" y="905"/>
                  </a:lnTo>
                  <a:lnTo>
                    <a:pt x="294" y="905"/>
                  </a:lnTo>
                  <a:lnTo>
                    <a:pt x="294" y="906"/>
                  </a:lnTo>
                  <a:lnTo>
                    <a:pt x="293" y="906"/>
                  </a:lnTo>
                  <a:lnTo>
                    <a:pt x="292" y="906"/>
                  </a:lnTo>
                  <a:lnTo>
                    <a:pt x="292" y="907"/>
                  </a:lnTo>
                  <a:lnTo>
                    <a:pt x="291" y="907"/>
                  </a:lnTo>
                  <a:lnTo>
                    <a:pt x="291" y="908"/>
                  </a:lnTo>
                  <a:lnTo>
                    <a:pt x="290" y="908"/>
                  </a:lnTo>
                  <a:lnTo>
                    <a:pt x="290" y="909"/>
                  </a:lnTo>
                  <a:lnTo>
                    <a:pt x="290" y="910"/>
                  </a:lnTo>
                  <a:lnTo>
                    <a:pt x="291" y="910"/>
                  </a:lnTo>
                  <a:lnTo>
                    <a:pt x="291" y="911"/>
                  </a:lnTo>
                  <a:lnTo>
                    <a:pt x="291" y="912"/>
                  </a:lnTo>
                  <a:lnTo>
                    <a:pt x="291" y="913"/>
                  </a:lnTo>
                  <a:lnTo>
                    <a:pt x="291" y="914"/>
                  </a:lnTo>
                  <a:lnTo>
                    <a:pt x="290" y="914"/>
                  </a:lnTo>
                  <a:lnTo>
                    <a:pt x="290" y="915"/>
                  </a:lnTo>
                  <a:lnTo>
                    <a:pt x="290" y="916"/>
                  </a:lnTo>
                  <a:lnTo>
                    <a:pt x="289" y="916"/>
                  </a:lnTo>
                  <a:lnTo>
                    <a:pt x="289" y="917"/>
                  </a:lnTo>
                  <a:lnTo>
                    <a:pt x="288" y="917"/>
                  </a:lnTo>
                  <a:lnTo>
                    <a:pt x="288" y="918"/>
                  </a:lnTo>
                  <a:lnTo>
                    <a:pt x="289" y="918"/>
                  </a:lnTo>
                  <a:lnTo>
                    <a:pt x="289" y="919"/>
                  </a:lnTo>
                  <a:lnTo>
                    <a:pt x="288" y="919"/>
                  </a:lnTo>
                  <a:lnTo>
                    <a:pt x="288" y="921"/>
                  </a:lnTo>
                  <a:lnTo>
                    <a:pt x="287" y="921"/>
                  </a:lnTo>
                  <a:lnTo>
                    <a:pt x="287" y="922"/>
                  </a:lnTo>
                  <a:lnTo>
                    <a:pt x="286" y="923"/>
                  </a:lnTo>
                  <a:lnTo>
                    <a:pt x="285" y="922"/>
                  </a:lnTo>
                  <a:lnTo>
                    <a:pt x="284" y="922"/>
                  </a:lnTo>
                  <a:lnTo>
                    <a:pt x="284" y="923"/>
                  </a:lnTo>
                  <a:lnTo>
                    <a:pt x="283" y="923"/>
                  </a:lnTo>
                  <a:lnTo>
                    <a:pt x="281" y="923"/>
                  </a:lnTo>
                  <a:lnTo>
                    <a:pt x="280" y="923"/>
                  </a:lnTo>
                  <a:lnTo>
                    <a:pt x="280" y="924"/>
                  </a:lnTo>
                  <a:lnTo>
                    <a:pt x="279" y="924"/>
                  </a:lnTo>
                  <a:lnTo>
                    <a:pt x="278" y="924"/>
                  </a:lnTo>
                  <a:lnTo>
                    <a:pt x="277" y="925"/>
                  </a:lnTo>
                  <a:lnTo>
                    <a:pt x="276" y="925"/>
                  </a:lnTo>
                  <a:lnTo>
                    <a:pt x="276" y="924"/>
                  </a:lnTo>
                  <a:lnTo>
                    <a:pt x="275" y="924"/>
                  </a:lnTo>
                  <a:lnTo>
                    <a:pt x="274" y="923"/>
                  </a:lnTo>
                  <a:lnTo>
                    <a:pt x="273" y="923"/>
                  </a:lnTo>
                  <a:lnTo>
                    <a:pt x="273" y="922"/>
                  </a:lnTo>
                  <a:lnTo>
                    <a:pt x="272" y="922"/>
                  </a:lnTo>
                  <a:lnTo>
                    <a:pt x="271" y="922"/>
                  </a:lnTo>
                  <a:lnTo>
                    <a:pt x="271" y="921"/>
                  </a:lnTo>
                  <a:lnTo>
                    <a:pt x="270" y="921"/>
                  </a:lnTo>
                  <a:lnTo>
                    <a:pt x="271" y="921"/>
                  </a:lnTo>
                  <a:lnTo>
                    <a:pt x="270" y="921"/>
                  </a:lnTo>
                  <a:lnTo>
                    <a:pt x="270" y="919"/>
                  </a:lnTo>
                  <a:lnTo>
                    <a:pt x="270" y="921"/>
                  </a:lnTo>
                  <a:lnTo>
                    <a:pt x="269" y="919"/>
                  </a:lnTo>
                  <a:lnTo>
                    <a:pt x="269" y="921"/>
                  </a:lnTo>
                  <a:lnTo>
                    <a:pt x="268" y="921"/>
                  </a:lnTo>
                  <a:lnTo>
                    <a:pt x="268" y="919"/>
                  </a:lnTo>
                  <a:lnTo>
                    <a:pt x="267" y="919"/>
                  </a:lnTo>
                  <a:lnTo>
                    <a:pt x="266" y="919"/>
                  </a:lnTo>
                  <a:lnTo>
                    <a:pt x="265" y="919"/>
                  </a:lnTo>
                  <a:lnTo>
                    <a:pt x="264" y="919"/>
                  </a:lnTo>
                  <a:lnTo>
                    <a:pt x="263" y="919"/>
                  </a:lnTo>
                  <a:lnTo>
                    <a:pt x="262" y="919"/>
                  </a:lnTo>
                  <a:lnTo>
                    <a:pt x="262" y="921"/>
                  </a:lnTo>
                  <a:lnTo>
                    <a:pt x="261" y="921"/>
                  </a:lnTo>
                  <a:lnTo>
                    <a:pt x="260" y="921"/>
                  </a:lnTo>
                  <a:lnTo>
                    <a:pt x="260" y="922"/>
                  </a:lnTo>
                  <a:lnTo>
                    <a:pt x="260" y="923"/>
                  </a:lnTo>
                  <a:lnTo>
                    <a:pt x="260" y="924"/>
                  </a:lnTo>
                  <a:lnTo>
                    <a:pt x="259" y="924"/>
                  </a:lnTo>
                  <a:lnTo>
                    <a:pt x="258" y="924"/>
                  </a:lnTo>
                  <a:lnTo>
                    <a:pt x="258" y="925"/>
                  </a:lnTo>
                  <a:lnTo>
                    <a:pt x="256" y="925"/>
                  </a:lnTo>
                  <a:lnTo>
                    <a:pt x="255" y="925"/>
                  </a:lnTo>
                  <a:lnTo>
                    <a:pt x="254" y="926"/>
                  </a:lnTo>
                  <a:lnTo>
                    <a:pt x="253" y="926"/>
                  </a:lnTo>
                  <a:lnTo>
                    <a:pt x="252" y="926"/>
                  </a:lnTo>
                  <a:lnTo>
                    <a:pt x="252" y="925"/>
                  </a:lnTo>
                  <a:lnTo>
                    <a:pt x="251" y="925"/>
                  </a:lnTo>
                  <a:lnTo>
                    <a:pt x="250" y="925"/>
                  </a:lnTo>
                  <a:lnTo>
                    <a:pt x="249" y="924"/>
                  </a:lnTo>
                  <a:lnTo>
                    <a:pt x="248" y="924"/>
                  </a:lnTo>
                  <a:lnTo>
                    <a:pt x="248" y="925"/>
                  </a:lnTo>
                  <a:lnTo>
                    <a:pt x="248" y="924"/>
                  </a:lnTo>
                  <a:lnTo>
                    <a:pt x="247" y="924"/>
                  </a:lnTo>
                  <a:lnTo>
                    <a:pt x="247" y="923"/>
                  </a:lnTo>
                  <a:lnTo>
                    <a:pt x="246" y="923"/>
                  </a:lnTo>
                  <a:lnTo>
                    <a:pt x="246" y="924"/>
                  </a:lnTo>
                  <a:lnTo>
                    <a:pt x="245" y="924"/>
                  </a:lnTo>
                  <a:lnTo>
                    <a:pt x="245" y="923"/>
                  </a:lnTo>
                  <a:lnTo>
                    <a:pt x="244" y="923"/>
                  </a:lnTo>
                  <a:lnTo>
                    <a:pt x="244" y="922"/>
                  </a:lnTo>
                  <a:lnTo>
                    <a:pt x="243" y="922"/>
                  </a:lnTo>
                  <a:lnTo>
                    <a:pt x="242" y="922"/>
                  </a:lnTo>
                  <a:lnTo>
                    <a:pt x="242" y="921"/>
                  </a:lnTo>
                  <a:lnTo>
                    <a:pt x="241" y="921"/>
                  </a:lnTo>
                  <a:lnTo>
                    <a:pt x="240" y="921"/>
                  </a:lnTo>
                  <a:lnTo>
                    <a:pt x="240" y="919"/>
                  </a:lnTo>
                  <a:lnTo>
                    <a:pt x="241" y="919"/>
                  </a:lnTo>
                  <a:lnTo>
                    <a:pt x="240" y="918"/>
                  </a:lnTo>
                  <a:lnTo>
                    <a:pt x="239" y="918"/>
                  </a:lnTo>
                  <a:lnTo>
                    <a:pt x="238" y="918"/>
                  </a:lnTo>
                  <a:lnTo>
                    <a:pt x="237" y="918"/>
                  </a:lnTo>
                  <a:lnTo>
                    <a:pt x="237" y="919"/>
                  </a:lnTo>
                  <a:lnTo>
                    <a:pt x="236" y="919"/>
                  </a:lnTo>
                  <a:lnTo>
                    <a:pt x="235" y="919"/>
                  </a:lnTo>
                  <a:lnTo>
                    <a:pt x="235" y="921"/>
                  </a:lnTo>
                  <a:lnTo>
                    <a:pt x="234" y="921"/>
                  </a:lnTo>
                  <a:lnTo>
                    <a:pt x="233" y="921"/>
                  </a:lnTo>
                  <a:lnTo>
                    <a:pt x="233" y="919"/>
                  </a:lnTo>
                  <a:lnTo>
                    <a:pt x="231" y="919"/>
                  </a:lnTo>
                  <a:lnTo>
                    <a:pt x="230" y="919"/>
                  </a:lnTo>
                  <a:lnTo>
                    <a:pt x="230" y="921"/>
                  </a:lnTo>
                  <a:lnTo>
                    <a:pt x="229" y="921"/>
                  </a:lnTo>
                  <a:lnTo>
                    <a:pt x="228" y="921"/>
                  </a:lnTo>
                  <a:lnTo>
                    <a:pt x="227" y="921"/>
                  </a:lnTo>
                  <a:lnTo>
                    <a:pt x="226" y="921"/>
                  </a:lnTo>
                  <a:lnTo>
                    <a:pt x="226" y="919"/>
                  </a:lnTo>
                  <a:lnTo>
                    <a:pt x="225" y="919"/>
                  </a:lnTo>
                  <a:lnTo>
                    <a:pt x="224" y="919"/>
                  </a:lnTo>
                  <a:lnTo>
                    <a:pt x="223" y="918"/>
                  </a:lnTo>
                  <a:lnTo>
                    <a:pt x="222" y="918"/>
                  </a:lnTo>
                  <a:lnTo>
                    <a:pt x="222" y="919"/>
                  </a:lnTo>
                  <a:lnTo>
                    <a:pt x="221" y="919"/>
                  </a:lnTo>
                  <a:lnTo>
                    <a:pt x="220" y="919"/>
                  </a:lnTo>
                  <a:lnTo>
                    <a:pt x="220" y="918"/>
                  </a:lnTo>
                  <a:lnTo>
                    <a:pt x="219" y="918"/>
                  </a:lnTo>
                  <a:lnTo>
                    <a:pt x="219" y="917"/>
                  </a:lnTo>
                  <a:lnTo>
                    <a:pt x="218" y="918"/>
                  </a:lnTo>
                  <a:lnTo>
                    <a:pt x="217" y="918"/>
                  </a:lnTo>
                  <a:lnTo>
                    <a:pt x="217" y="917"/>
                  </a:lnTo>
                  <a:lnTo>
                    <a:pt x="216" y="917"/>
                  </a:lnTo>
                  <a:lnTo>
                    <a:pt x="215" y="917"/>
                  </a:lnTo>
                  <a:lnTo>
                    <a:pt x="215" y="918"/>
                  </a:lnTo>
                  <a:lnTo>
                    <a:pt x="214" y="918"/>
                  </a:lnTo>
                  <a:lnTo>
                    <a:pt x="213" y="918"/>
                  </a:lnTo>
                  <a:lnTo>
                    <a:pt x="212" y="918"/>
                  </a:lnTo>
                  <a:lnTo>
                    <a:pt x="211" y="919"/>
                  </a:lnTo>
                  <a:lnTo>
                    <a:pt x="210" y="919"/>
                  </a:lnTo>
                  <a:lnTo>
                    <a:pt x="210" y="921"/>
                  </a:lnTo>
                  <a:lnTo>
                    <a:pt x="209" y="921"/>
                  </a:lnTo>
                  <a:lnTo>
                    <a:pt x="209" y="922"/>
                  </a:lnTo>
                  <a:lnTo>
                    <a:pt x="208" y="922"/>
                  </a:lnTo>
                  <a:lnTo>
                    <a:pt x="208" y="923"/>
                  </a:lnTo>
                  <a:lnTo>
                    <a:pt x="208" y="924"/>
                  </a:lnTo>
                  <a:lnTo>
                    <a:pt x="206" y="924"/>
                  </a:lnTo>
                  <a:lnTo>
                    <a:pt x="206" y="925"/>
                  </a:lnTo>
                  <a:lnTo>
                    <a:pt x="205" y="925"/>
                  </a:lnTo>
                  <a:lnTo>
                    <a:pt x="204" y="925"/>
                  </a:lnTo>
                  <a:lnTo>
                    <a:pt x="203" y="925"/>
                  </a:lnTo>
                  <a:lnTo>
                    <a:pt x="203" y="926"/>
                  </a:lnTo>
                  <a:lnTo>
                    <a:pt x="203" y="927"/>
                  </a:lnTo>
                  <a:lnTo>
                    <a:pt x="203" y="928"/>
                  </a:lnTo>
                  <a:lnTo>
                    <a:pt x="202" y="928"/>
                  </a:lnTo>
                  <a:lnTo>
                    <a:pt x="202" y="929"/>
                  </a:lnTo>
                  <a:lnTo>
                    <a:pt x="202" y="930"/>
                  </a:lnTo>
                  <a:lnTo>
                    <a:pt x="201" y="930"/>
                  </a:lnTo>
                  <a:lnTo>
                    <a:pt x="200" y="930"/>
                  </a:lnTo>
                  <a:lnTo>
                    <a:pt x="199" y="931"/>
                  </a:lnTo>
                  <a:lnTo>
                    <a:pt x="198" y="931"/>
                  </a:lnTo>
                  <a:lnTo>
                    <a:pt x="197" y="931"/>
                  </a:lnTo>
                  <a:lnTo>
                    <a:pt x="196" y="931"/>
                  </a:lnTo>
                  <a:lnTo>
                    <a:pt x="196" y="932"/>
                  </a:lnTo>
                  <a:lnTo>
                    <a:pt x="195" y="932"/>
                  </a:lnTo>
                  <a:lnTo>
                    <a:pt x="195" y="933"/>
                  </a:lnTo>
                  <a:lnTo>
                    <a:pt x="194" y="933"/>
                  </a:lnTo>
                  <a:lnTo>
                    <a:pt x="193" y="933"/>
                  </a:lnTo>
                  <a:lnTo>
                    <a:pt x="192" y="933"/>
                  </a:lnTo>
                  <a:lnTo>
                    <a:pt x="192" y="934"/>
                  </a:lnTo>
                  <a:lnTo>
                    <a:pt x="191" y="934"/>
                  </a:lnTo>
                  <a:lnTo>
                    <a:pt x="191" y="935"/>
                  </a:lnTo>
                  <a:lnTo>
                    <a:pt x="190" y="935"/>
                  </a:lnTo>
                  <a:lnTo>
                    <a:pt x="189" y="936"/>
                  </a:lnTo>
                  <a:lnTo>
                    <a:pt x="189" y="935"/>
                  </a:lnTo>
                  <a:lnTo>
                    <a:pt x="188" y="935"/>
                  </a:lnTo>
                  <a:lnTo>
                    <a:pt x="187" y="935"/>
                  </a:lnTo>
                  <a:lnTo>
                    <a:pt x="186" y="935"/>
                  </a:lnTo>
                  <a:lnTo>
                    <a:pt x="185" y="935"/>
                  </a:lnTo>
                  <a:lnTo>
                    <a:pt x="184" y="935"/>
                  </a:lnTo>
                  <a:lnTo>
                    <a:pt x="183" y="935"/>
                  </a:lnTo>
                  <a:lnTo>
                    <a:pt x="181" y="935"/>
                  </a:lnTo>
                  <a:lnTo>
                    <a:pt x="180" y="935"/>
                  </a:lnTo>
                  <a:lnTo>
                    <a:pt x="179" y="935"/>
                  </a:lnTo>
                  <a:lnTo>
                    <a:pt x="179" y="936"/>
                  </a:lnTo>
                  <a:lnTo>
                    <a:pt x="178" y="936"/>
                  </a:lnTo>
                  <a:lnTo>
                    <a:pt x="178" y="937"/>
                  </a:lnTo>
                  <a:lnTo>
                    <a:pt x="177" y="938"/>
                  </a:lnTo>
                  <a:lnTo>
                    <a:pt x="177" y="939"/>
                  </a:lnTo>
                  <a:lnTo>
                    <a:pt x="176" y="939"/>
                  </a:lnTo>
                  <a:lnTo>
                    <a:pt x="176" y="940"/>
                  </a:lnTo>
                  <a:lnTo>
                    <a:pt x="175" y="940"/>
                  </a:lnTo>
                  <a:lnTo>
                    <a:pt x="174" y="940"/>
                  </a:lnTo>
                  <a:lnTo>
                    <a:pt x="173" y="940"/>
                  </a:lnTo>
                  <a:lnTo>
                    <a:pt x="173" y="941"/>
                  </a:lnTo>
                  <a:lnTo>
                    <a:pt x="172" y="941"/>
                  </a:lnTo>
                  <a:lnTo>
                    <a:pt x="172" y="940"/>
                  </a:lnTo>
                  <a:lnTo>
                    <a:pt x="171" y="941"/>
                  </a:lnTo>
                  <a:lnTo>
                    <a:pt x="171" y="940"/>
                  </a:lnTo>
                  <a:lnTo>
                    <a:pt x="170" y="940"/>
                  </a:lnTo>
                  <a:lnTo>
                    <a:pt x="170" y="939"/>
                  </a:lnTo>
                  <a:lnTo>
                    <a:pt x="169" y="939"/>
                  </a:lnTo>
                  <a:lnTo>
                    <a:pt x="168" y="939"/>
                  </a:lnTo>
                  <a:lnTo>
                    <a:pt x="167" y="939"/>
                  </a:lnTo>
                  <a:lnTo>
                    <a:pt x="167" y="938"/>
                  </a:lnTo>
                  <a:lnTo>
                    <a:pt x="166" y="938"/>
                  </a:lnTo>
                  <a:lnTo>
                    <a:pt x="166" y="937"/>
                  </a:lnTo>
                  <a:lnTo>
                    <a:pt x="165" y="937"/>
                  </a:lnTo>
                  <a:lnTo>
                    <a:pt x="165" y="936"/>
                  </a:lnTo>
                  <a:lnTo>
                    <a:pt x="164" y="936"/>
                  </a:lnTo>
                  <a:lnTo>
                    <a:pt x="164" y="935"/>
                  </a:lnTo>
                  <a:lnTo>
                    <a:pt x="163" y="935"/>
                  </a:lnTo>
                  <a:lnTo>
                    <a:pt x="162" y="935"/>
                  </a:lnTo>
                  <a:lnTo>
                    <a:pt x="161" y="935"/>
                  </a:lnTo>
                  <a:lnTo>
                    <a:pt x="160" y="935"/>
                  </a:lnTo>
                  <a:lnTo>
                    <a:pt x="160" y="936"/>
                  </a:lnTo>
                  <a:lnTo>
                    <a:pt x="159" y="936"/>
                  </a:lnTo>
                  <a:lnTo>
                    <a:pt x="158" y="936"/>
                  </a:lnTo>
                  <a:lnTo>
                    <a:pt x="158" y="935"/>
                  </a:lnTo>
                  <a:lnTo>
                    <a:pt x="158" y="936"/>
                  </a:lnTo>
                  <a:lnTo>
                    <a:pt x="156" y="936"/>
                  </a:lnTo>
                  <a:lnTo>
                    <a:pt x="155" y="936"/>
                  </a:lnTo>
                  <a:lnTo>
                    <a:pt x="154" y="936"/>
                  </a:lnTo>
                  <a:lnTo>
                    <a:pt x="153" y="936"/>
                  </a:lnTo>
                  <a:lnTo>
                    <a:pt x="152" y="936"/>
                  </a:lnTo>
                  <a:lnTo>
                    <a:pt x="152" y="937"/>
                  </a:lnTo>
                  <a:lnTo>
                    <a:pt x="151" y="937"/>
                  </a:lnTo>
                  <a:lnTo>
                    <a:pt x="151" y="938"/>
                  </a:lnTo>
                  <a:lnTo>
                    <a:pt x="150" y="939"/>
                  </a:lnTo>
                  <a:lnTo>
                    <a:pt x="149" y="939"/>
                  </a:lnTo>
                  <a:lnTo>
                    <a:pt x="149" y="940"/>
                  </a:lnTo>
                  <a:lnTo>
                    <a:pt x="148" y="940"/>
                  </a:lnTo>
                  <a:lnTo>
                    <a:pt x="148" y="941"/>
                  </a:lnTo>
                  <a:lnTo>
                    <a:pt x="147" y="941"/>
                  </a:lnTo>
                  <a:lnTo>
                    <a:pt x="147" y="942"/>
                  </a:lnTo>
                  <a:lnTo>
                    <a:pt x="146" y="942"/>
                  </a:lnTo>
                  <a:lnTo>
                    <a:pt x="145" y="942"/>
                  </a:lnTo>
                  <a:lnTo>
                    <a:pt x="144" y="942"/>
                  </a:lnTo>
                  <a:lnTo>
                    <a:pt x="144" y="943"/>
                  </a:lnTo>
                  <a:lnTo>
                    <a:pt x="144" y="944"/>
                  </a:lnTo>
                  <a:lnTo>
                    <a:pt x="143" y="944"/>
                  </a:lnTo>
                  <a:lnTo>
                    <a:pt x="142" y="944"/>
                  </a:lnTo>
                  <a:lnTo>
                    <a:pt x="142" y="943"/>
                  </a:lnTo>
                  <a:lnTo>
                    <a:pt x="141" y="943"/>
                  </a:lnTo>
                  <a:lnTo>
                    <a:pt x="141" y="944"/>
                  </a:lnTo>
                  <a:lnTo>
                    <a:pt x="141" y="946"/>
                  </a:lnTo>
                  <a:lnTo>
                    <a:pt x="140" y="946"/>
                  </a:lnTo>
                  <a:lnTo>
                    <a:pt x="140" y="947"/>
                  </a:lnTo>
                  <a:lnTo>
                    <a:pt x="139" y="947"/>
                  </a:lnTo>
                  <a:lnTo>
                    <a:pt x="139" y="948"/>
                  </a:lnTo>
                  <a:lnTo>
                    <a:pt x="138" y="948"/>
                  </a:lnTo>
                  <a:lnTo>
                    <a:pt x="137" y="948"/>
                  </a:lnTo>
                  <a:lnTo>
                    <a:pt x="137" y="949"/>
                  </a:lnTo>
                  <a:lnTo>
                    <a:pt x="136" y="949"/>
                  </a:lnTo>
                  <a:lnTo>
                    <a:pt x="135" y="949"/>
                  </a:lnTo>
                  <a:lnTo>
                    <a:pt x="135" y="950"/>
                  </a:lnTo>
                  <a:lnTo>
                    <a:pt x="135" y="951"/>
                  </a:lnTo>
                  <a:lnTo>
                    <a:pt x="134" y="951"/>
                  </a:lnTo>
                  <a:lnTo>
                    <a:pt x="134" y="952"/>
                  </a:lnTo>
                  <a:lnTo>
                    <a:pt x="133" y="952"/>
                  </a:lnTo>
                  <a:lnTo>
                    <a:pt x="133" y="953"/>
                  </a:lnTo>
                  <a:lnTo>
                    <a:pt x="131" y="953"/>
                  </a:lnTo>
                  <a:lnTo>
                    <a:pt x="130" y="953"/>
                  </a:lnTo>
                  <a:lnTo>
                    <a:pt x="130" y="954"/>
                  </a:lnTo>
                  <a:lnTo>
                    <a:pt x="130" y="955"/>
                  </a:lnTo>
                  <a:lnTo>
                    <a:pt x="129" y="955"/>
                  </a:lnTo>
                  <a:lnTo>
                    <a:pt x="129" y="956"/>
                  </a:lnTo>
                  <a:lnTo>
                    <a:pt x="128" y="956"/>
                  </a:lnTo>
                  <a:lnTo>
                    <a:pt x="127" y="956"/>
                  </a:lnTo>
                  <a:lnTo>
                    <a:pt x="126" y="956"/>
                  </a:lnTo>
                  <a:lnTo>
                    <a:pt x="126" y="955"/>
                  </a:lnTo>
                  <a:lnTo>
                    <a:pt x="125" y="955"/>
                  </a:lnTo>
                  <a:lnTo>
                    <a:pt x="124" y="955"/>
                  </a:lnTo>
                  <a:lnTo>
                    <a:pt x="123" y="955"/>
                  </a:lnTo>
                  <a:lnTo>
                    <a:pt x="123" y="954"/>
                  </a:lnTo>
                  <a:lnTo>
                    <a:pt x="122" y="954"/>
                  </a:lnTo>
                  <a:lnTo>
                    <a:pt x="121" y="954"/>
                  </a:lnTo>
                  <a:lnTo>
                    <a:pt x="120" y="954"/>
                  </a:lnTo>
                  <a:lnTo>
                    <a:pt x="119" y="954"/>
                  </a:lnTo>
                  <a:lnTo>
                    <a:pt x="118" y="954"/>
                  </a:lnTo>
                  <a:lnTo>
                    <a:pt x="117" y="954"/>
                  </a:lnTo>
                  <a:lnTo>
                    <a:pt x="116" y="954"/>
                  </a:lnTo>
                  <a:lnTo>
                    <a:pt x="115" y="954"/>
                  </a:lnTo>
                  <a:lnTo>
                    <a:pt x="114" y="954"/>
                  </a:lnTo>
                  <a:lnTo>
                    <a:pt x="114" y="953"/>
                  </a:lnTo>
                  <a:lnTo>
                    <a:pt x="114" y="952"/>
                  </a:lnTo>
                  <a:lnTo>
                    <a:pt x="113" y="952"/>
                  </a:lnTo>
                  <a:lnTo>
                    <a:pt x="112" y="952"/>
                  </a:lnTo>
                  <a:lnTo>
                    <a:pt x="111" y="952"/>
                  </a:lnTo>
                  <a:lnTo>
                    <a:pt x="111" y="951"/>
                  </a:lnTo>
                  <a:lnTo>
                    <a:pt x="110" y="951"/>
                  </a:lnTo>
                  <a:lnTo>
                    <a:pt x="110" y="950"/>
                  </a:lnTo>
                  <a:lnTo>
                    <a:pt x="110" y="949"/>
                  </a:lnTo>
                  <a:lnTo>
                    <a:pt x="111" y="949"/>
                  </a:lnTo>
                  <a:lnTo>
                    <a:pt x="111" y="948"/>
                  </a:lnTo>
                  <a:lnTo>
                    <a:pt x="111" y="947"/>
                  </a:lnTo>
                  <a:lnTo>
                    <a:pt x="112" y="947"/>
                  </a:lnTo>
                  <a:lnTo>
                    <a:pt x="111" y="947"/>
                  </a:lnTo>
                  <a:lnTo>
                    <a:pt x="111" y="946"/>
                  </a:lnTo>
                  <a:lnTo>
                    <a:pt x="111" y="944"/>
                  </a:lnTo>
                  <a:lnTo>
                    <a:pt x="110" y="944"/>
                  </a:lnTo>
                  <a:lnTo>
                    <a:pt x="110" y="943"/>
                  </a:lnTo>
                  <a:lnTo>
                    <a:pt x="110" y="942"/>
                  </a:lnTo>
                  <a:lnTo>
                    <a:pt x="110" y="941"/>
                  </a:lnTo>
                  <a:lnTo>
                    <a:pt x="109" y="941"/>
                  </a:lnTo>
                  <a:lnTo>
                    <a:pt x="108" y="941"/>
                  </a:lnTo>
                  <a:lnTo>
                    <a:pt x="108" y="940"/>
                  </a:lnTo>
                  <a:lnTo>
                    <a:pt x="106" y="940"/>
                  </a:lnTo>
                  <a:lnTo>
                    <a:pt x="105" y="940"/>
                  </a:lnTo>
                  <a:lnTo>
                    <a:pt x="105" y="939"/>
                  </a:lnTo>
                  <a:lnTo>
                    <a:pt x="104" y="939"/>
                  </a:lnTo>
                  <a:lnTo>
                    <a:pt x="103" y="939"/>
                  </a:lnTo>
                  <a:lnTo>
                    <a:pt x="103" y="938"/>
                  </a:lnTo>
                  <a:lnTo>
                    <a:pt x="102" y="938"/>
                  </a:lnTo>
                  <a:lnTo>
                    <a:pt x="101" y="938"/>
                  </a:lnTo>
                  <a:lnTo>
                    <a:pt x="101" y="937"/>
                  </a:lnTo>
                  <a:lnTo>
                    <a:pt x="100" y="937"/>
                  </a:lnTo>
                  <a:lnTo>
                    <a:pt x="100" y="938"/>
                  </a:lnTo>
                  <a:lnTo>
                    <a:pt x="99" y="938"/>
                  </a:lnTo>
                  <a:lnTo>
                    <a:pt x="98" y="938"/>
                  </a:lnTo>
                  <a:lnTo>
                    <a:pt x="97" y="939"/>
                  </a:lnTo>
                  <a:lnTo>
                    <a:pt x="97" y="940"/>
                  </a:lnTo>
                  <a:lnTo>
                    <a:pt x="96" y="940"/>
                  </a:lnTo>
                  <a:lnTo>
                    <a:pt x="96" y="941"/>
                  </a:lnTo>
                  <a:lnTo>
                    <a:pt x="95" y="941"/>
                  </a:lnTo>
                  <a:lnTo>
                    <a:pt x="94" y="941"/>
                  </a:lnTo>
                  <a:lnTo>
                    <a:pt x="93" y="941"/>
                  </a:lnTo>
                  <a:lnTo>
                    <a:pt x="93" y="940"/>
                  </a:lnTo>
                  <a:lnTo>
                    <a:pt x="92" y="940"/>
                  </a:lnTo>
                  <a:lnTo>
                    <a:pt x="91" y="939"/>
                  </a:lnTo>
                  <a:lnTo>
                    <a:pt x="90" y="939"/>
                  </a:lnTo>
                  <a:lnTo>
                    <a:pt x="90" y="940"/>
                  </a:lnTo>
                  <a:lnTo>
                    <a:pt x="89" y="940"/>
                  </a:lnTo>
                  <a:lnTo>
                    <a:pt x="89" y="941"/>
                  </a:lnTo>
                  <a:lnTo>
                    <a:pt x="89" y="940"/>
                  </a:lnTo>
                  <a:lnTo>
                    <a:pt x="88" y="940"/>
                  </a:lnTo>
                  <a:lnTo>
                    <a:pt x="88" y="941"/>
                  </a:lnTo>
                  <a:lnTo>
                    <a:pt x="87" y="941"/>
                  </a:lnTo>
                  <a:lnTo>
                    <a:pt x="86" y="941"/>
                  </a:lnTo>
                  <a:lnTo>
                    <a:pt x="85" y="940"/>
                  </a:lnTo>
                  <a:lnTo>
                    <a:pt x="85" y="939"/>
                  </a:lnTo>
                  <a:lnTo>
                    <a:pt x="84" y="939"/>
                  </a:lnTo>
                  <a:lnTo>
                    <a:pt x="83" y="939"/>
                  </a:lnTo>
                  <a:lnTo>
                    <a:pt x="83" y="938"/>
                  </a:lnTo>
                  <a:lnTo>
                    <a:pt x="81" y="938"/>
                  </a:lnTo>
                  <a:lnTo>
                    <a:pt x="81" y="937"/>
                  </a:lnTo>
                  <a:lnTo>
                    <a:pt x="80" y="937"/>
                  </a:lnTo>
                  <a:lnTo>
                    <a:pt x="80" y="936"/>
                  </a:lnTo>
                  <a:lnTo>
                    <a:pt x="79" y="936"/>
                  </a:lnTo>
                  <a:lnTo>
                    <a:pt x="79" y="937"/>
                  </a:lnTo>
                  <a:lnTo>
                    <a:pt x="78" y="937"/>
                  </a:lnTo>
                  <a:lnTo>
                    <a:pt x="78" y="936"/>
                  </a:lnTo>
                  <a:lnTo>
                    <a:pt x="77" y="936"/>
                  </a:lnTo>
                  <a:lnTo>
                    <a:pt x="77" y="935"/>
                  </a:lnTo>
                  <a:lnTo>
                    <a:pt x="77" y="934"/>
                  </a:lnTo>
                  <a:lnTo>
                    <a:pt x="77" y="933"/>
                  </a:lnTo>
                  <a:lnTo>
                    <a:pt x="76" y="933"/>
                  </a:lnTo>
                  <a:lnTo>
                    <a:pt x="75" y="933"/>
                  </a:lnTo>
                  <a:lnTo>
                    <a:pt x="75" y="932"/>
                  </a:lnTo>
                  <a:lnTo>
                    <a:pt x="74" y="932"/>
                  </a:lnTo>
                  <a:lnTo>
                    <a:pt x="74" y="931"/>
                  </a:lnTo>
                  <a:lnTo>
                    <a:pt x="73" y="931"/>
                  </a:lnTo>
                  <a:lnTo>
                    <a:pt x="72" y="931"/>
                  </a:lnTo>
                  <a:lnTo>
                    <a:pt x="72" y="930"/>
                  </a:lnTo>
                  <a:lnTo>
                    <a:pt x="71" y="930"/>
                  </a:lnTo>
                  <a:lnTo>
                    <a:pt x="70" y="930"/>
                  </a:lnTo>
                  <a:lnTo>
                    <a:pt x="69" y="930"/>
                  </a:lnTo>
                  <a:lnTo>
                    <a:pt x="68" y="930"/>
                  </a:lnTo>
                  <a:lnTo>
                    <a:pt x="67" y="930"/>
                  </a:lnTo>
                  <a:lnTo>
                    <a:pt x="67" y="929"/>
                  </a:lnTo>
                  <a:lnTo>
                    <a:pt x="66" y="929"/>
                  </a:lnTo>
                  <a:lnTo>
                    <a:pt x="66" y="928"/>
                  </a:lnTo>
                  <a:lnTo>
                    <a:pt x="65" y="928"/>
                  </a:lnTo>
                  <a:lnTo>
                    <a:pt x="65" y="927"/>
                  </a:lnTo>
                  <a:lnTo>
                    <a:pt x="66" y="927"/>
                  </a:lnTo>
                  <a:lnTo>
                    <a:pt x="65" y="927"/>
                  </a:lnTo>
                  <a:lnTo>
                    <a:pt x="65" y="926"/>
                  </a:lnTo>
                  <a:lnTo>
                    <a:pt x="64" y="926"/>
                  </a:lnTo>
                  <a:lnTo>
                    <a:pt x="64" y="925"/>
                  </a:lnTo>
                  <a:lnTo>
                    <a:pt x="63" y="925"/>
                  </a:lnTo>
                  <a:lnTo>
                    <a:pt x="63" y="924"/>
                  </a:lnTo>
                  <a:lnTo>
                    <a:pt x="62" y="924"/>
                  </a:lnTo>
                  <a:lnTo>
                    <a:pt x="61" y="924"/>
                  </a:lnTo>
                  <a:lnTo>
                    <a:pt x="60" y="924"/>
                  </a:lnTo>
                  <a:lnTo>
                    <a:pt x="59" y="924"/>
                  </a:lnTo>
                  <a:lnTo>
                    <a:pt x="58" y="924"/>
                  </a:lnTo>
                  <a:lnTo>
                    <a:pt x="56" y="924"/>
                  </a:lnTo>
                  <a:lnTo>
                    <a:pt x="56" y="923"/>
                  </a:lnTo>
                  <a:lnTo>
                    <a:pt x="55" y="923"/>
                  </a:lnTo>
                  <a:lnTo>
                    <a:pt x="54" y="923"/>
                  </a:lnTo>
                  <a:lnTo>
                    <a:pt x="54" y="922"/>
                  </a:lnTo>
                  <a:lnTo>
                    <a:pt x="54" y="921"/>
                  </a:lnTo>
                  <a:lnTo>
                    <a:pt x="53" y="921"/>
                  </a:lnTo>
                  <a:lnTo>
                    <a:pt x="52" y="921"/>
                  </a:lnTo>
                  <a:lnTo>
                    <a:pt x="51" y="921"/>
                  </a:lnTo>
                  <a:lnTo>
                    <a:pt x="51" y="922"/>
                  </a:lnTo>
                  <a:lnTo>
                    <a:pt x="50" y="922"/>
                  </a:lnTo>
                  <a:lnTo>
                    <a:pt x="49" y="922"/>
                  </a:lnTo>
                  <a:lnTo>
                    <a:pt x="48" y="922"/>
                  </a:lnTo>
                  <a:lnTo>
                    <a:pt x="47" y="922"/>
                  </a:lnTo>
                  <a:lnTo>
                    <a:pt x="47" y="921"/>
                  </a:lnTo>
                  <a:lnTo>
                    <a:pt x="46" y="921"/>
                  </a:lnTo>
                  <a:lnTo>
                    <a:pt x="45" y="921"/>
                  </a:lnTo>
                  <a:lnTo>
                    <a:pt x="44" y="921"/>
                  </a:lnTo>
                  <a:lnTo>
                    <a:pt x="43" y="921"/>
                  </a:lnTo>
                  <a:lnTo>
                    <a:pt x="42" y="921"/>
                  </a:lnTo>
                  <a:lnTo>
                    <a:pt x="41" y="921"/>
                  </a:lnTo>
                  <a:lnTo>
                    <a:pt x="40" y="921"/>
                  </a:lnTo>
                  <a:lnTo>
                    <a:pt x="40" y="922"/>
                  </a:lnTo>
                  <a:lnTo>
                    <a:pt x="39" y="922"/>
                  </a:lnTo>
                  <a:lnTo>
                    <a:pt x="39" y="921"/>
                  </a:lnTo>
                  <a:lnTo>
                    <a:pt x="38" y="921"/>
                  </a:lnTo>
                  <a:lnTo>
                    <a:pt x="37" y="921"/>
                  </a:lnTo>
                  <a:lnTo>
                    <a:pt x="36" y="921"/>
                  </a:lnTo>
                  <a:lnTo>
                    <a:pt x="36" y="919"/>
                  </a:lnTo>
                  <a:lnTo>
                    <a:pt x="36" y="918"/>
                  </a:lnTo>
                  <a:lnTo>
                    <a:pt x="35" y="918"/>
                  </a:lnTo>
                  <a:lnTo>
                    <a:pt x="34" y="918"/>
                  </a:lnTo>
                  <a:lnTo>
                    <a:pt x="34" y="917"/>
                  </a:lnTo>
                  <a:lnTo>
                    <a:pt x="33" y="917"/>
                  </a:lnTo>
                  <a:lnTo>
                    <a:pt x="33" y="916"/>
                  </a:lnTo>
                  <a:lnTo>
                    <a:pt x="31" y="916"/>
                  </a:lnTo>
                  <a:lnTo>
                    <a:pt x="30" y="916"/>
                  </a:lnTo>
                  <a:lnTo>
                    <a:pt x="30" y="915"/>
                  </a:lnTo>
                  <a:lnTo>
                    <a:pt x="29" y="915"/>
                  </a:lnTo>
                  <a:lnTo>
                    <a:pt x="29" y="914"/>
                  </a:lnTo>
                  <a:lnTo>
                    <a:pt x="28" y="914"/>
                  </a:lnTo>
                  <a:lnTo>
                    <a:pt x="28" y="913"/>
                  </a:lnTo>
                  <a:lnTo>
                    <a:pt x="25" y="910"/>
                  </a:lnTo>
                  <a:lnTo>
                    <a:pt x="24" y="909"/>
                  </a:lnTo>
                  <a:lnTo>
                    <a:pt x="24" y="908"/>
                  </a:lnTo>
                  <a:lnTo>
                    <a:pt x="25" y="908"/>
                  </a:lnTo>
                  <a:lnTo>
                    <a:pt x="25" y="907"/>
                  </a:lnTo>
                  <a:lnTo>
                    <a:pt x="24" y="907"/>
                  </a:lnTo>
                  <a:lnTo>
                    <a:pt x="24" y="906"/>
                  </a:lnTo>
                  <a:lnTo>
                    <a:pt x="24" y="905"/>
                  </a:lnTo>
                  <a:lnTo>
                    <a:pt x="23" y="905"/>
                  </a:lnTo>
                  <a:lnTo>
                    <a:pt x="23" y="904"/>
                  </a:lnTo>
                  <a:lnTo>
                    <a:pt x="22" y="904"/>
                  </a:lnTo>
                  <a:lnTo>
                    <a:pt x="21" y="903"/>
                  </a:lnTo>
                  <a:lnTo>
                    <a:pt x="19" y="903"/>
                  </a:lnTo>
                  <a:lnTo>
                    <a:pt x="18" y="901"/>
                  </a:lnTo>
                  <a:lnTo>
                    <a:pt x="17" y="900"/>
                  </a:lnTo>
                  <a:lnTo>
                    <a:pt x="16" y="900"/>
                  </a:lnTo>
                  <a:lnTo>
                    <a:pt x="15" y="900"/>
                  </a:lnTo>
                  <a:lnTo>
                    <a:pt x="15" y="899"/>
                  </a:lnTo>
                  <a:lnTo>
                    <a:pt x="14" y="899"/>
                  </a:lnTo>
                  <a:lnTo>
                    <a:pt x="14" y="898"/>
                  </a:lnTo>
                  <a:lnTo>
                    <a:pt x="14" y="897"/>
                  </a:lnTo>
                  <a:lnTo>
                    <a:pt x="14" y="896"/>
                  </a:lnTo>
                  <a:lnTo>
                    <a:pt x="13" y="894"/>
                  </a:lnTo>
                  <a:lnTo>
                    <a:pt x="13" y="893"/>
                  </a:lnTo>
                  <a:lnTo>
                    <a:pt x="12" y="893"/>
                  </a:lnTo>
                  <a:lnTo>
                    <a:pt x="12" y="892"/>
                  </a:lnTo>
                  <a:lnTo>
                    <a:pt x="12" y="891"/>
                  </a:lnTo>
                  <a:lnTo>
                    <a:pt x="13" y="891"/>
                  </a:lnTo>
                  <a:lnTo>
                    <a:pt x="13" y="890"/>
                  </a:lnTo>
                  <a:lnTo>
                    <a:pt x="12" y="890"/>
                  </a:lnTo>
                  <a:lnTo>
                    <a:pt x="11" y="890"/>
                  </a:lnTo>
                  <a:lnTo>
                    <a:pt x="11" y="889"/>
                  </a:lnTo>
                  <a:lnTo>
                    <a:pt x="10" y="889"/>
                  </a:lnTo>
                  <a:lnTo>
                    <a:pt x="10" y="888"/>
                  </a:lnTo>
                  <a:lnTo>
                    <a:pt x="9" y="888"/>
                  </a:lnTo>
                  <a:lnTo>
                    <a:pt x="9" y="887"/>
                  </a:lnTo>
                  <a:lnTo>
                    <a:pt x="8" y="887"/>
                  </a:lnTo>
                  <a:lnTo>
                    <a:pt x="8" y="886"/>
                  </a:lnTo>
                  <a:lnTo>
                    <a:pt x="6" y="885"/>
                  </a:lnTo>
                  <a:lnTo>
                    <a:pt x="6" y="884"/>
                  </a:lnTo>
                  <a:lnTo>
                    <a:pt x="6" y="883"/>
                  </a:lnTo>
                  <a:lnTo>
                    <a:pt x="8" y="883"/>
                  </a:lnTo>
                  <a:lnTo>
                    <a:pt x="8" y="882"/>
                  </a:lnTo>
                  <a:lnTo>
                    <a:pt x="8" y="881"/>
                  </a:lnTo>
                  <a:lnTo>
                    <a:pt x="9" y="881"/>
                  </a:lnTo>
                  <a:lnTo>
                    <a:pt x="10" y="881"/>
                  </a:lnTo>
                  <a:lnTo>
                    <a:pt x="11" y="881"/>
                  </a:lnTo>
                  <a:lnTo>
                    <a:pt x="10" y="881"/>
                  </a:lnTo>
                  <a:lnTo>
                    <a:pt x="10" y="880"/>
                  </a:lnTo>
                  <a:lnTo>
                    <a:pt x="9" y="880"/>
                  </a:lnTo>
                  <a:lnTo>
                    <a:pt x="9" y="879"/>
                  </a:lnTo>
                  <a:lnTo>
                    <a:pt x="8" y="879"/>
                  </a:lnTo>
                  <a:lnTo>
                    <a:pt x="6" y="879"/>
                  </a:lnTo>
                  <a:lnTo>
                    <a:pt x="6" y="878"/>
                  </a:lnTo>
                  <a:lnTo>
                    <a:pt x="5" y="878"/>
                  </a:lnTo>
                  <a:lnTo>
                    <a:pt x="5" y="879"/>
                  </a:lnTo>
                  <a:lnTo>
                    <a:pt x="6" y="879"/>
                  </a:lnTo>
                  <a:lnTo>
                    <a:pt x="5" y="879"/>
                  </a:lnTo>
                  <a:lnTo>
                    <a:pt x="4" y="879"/>
                  </a:lnTo>
                  <a:lnTo>
                    <a:pt x="4" y="878"/>
                  </a:lnTo>
                  <a:lnTo>
                    <a:pt x="5" y="878"/>
                  </a:lnTo>
                  <a:lnTo>
                    <a:pt x="5" y="877"/>
                  </a:lnTo>
                  <a:lnTo>
                    <a:pt x="4" y="877"/>
                  </a:lnTo>
                  <a:lnTo>
                    <a:pt x="4" y="876"/>
                  </a:lnTo>
                  <a:lnTo>
                    <a:pt x="3" y="876"/>
                  </a:lnTo>
                  <a:lnTo>
                    <a:pt x="3" y="875"/>
                  </a:lnTo>
                  <a:lnTo>
                    <a:pt x="3" y="876"/>
                  </a:lnTo>
                  <a:lnTo>
                    <a:pt x="2" y="876"/>
                  </a:lnTo>
                  <a:lnTo>
                    <a:pt x="2" y="875"/>
                  </a:lnTo>
                  <a:lnTo>
                    <a:pt x="1" y="875"/>
                  </a:lnTo>
                  <a:lnTo>
                    <a:pt x="0" y="875"/>
                  </a:lnTo>
                  <a:lnTo>
                    <a:pt x="0" y="874"/>
                  </a:lnTo>
                  <a:lnTo>
                    <a:pt x="1" y="874"/>
                  </a:lnTo>
                  <a:lnTo>
                    <a:pt x="2" y="874"/>
                  </a:lnTo>
                  <a:lnTo>
                    <a:pt x="2" y="873"/>
                  </a:lnTo>
                  <a:lnTo>
                    <a:pt x="2" y="872"/>
                  </a:lnTo>
                  <a:lnTo>
                    <a:pt x="3" y="872"/>
                  </a:lnTo>
                  <a:lnTo>
                    <a:pt x="3" y="871"/>
                  </a:lnTo>
                  <a:lnTo>
                    <a:pt x="4" y="871"/>
                  </a:lnTo>
                  <a:lnTo>
                    <a:pt x="3" y="869"/>
                  </a:lnTo>
                  <a:lnTo>
                    <a:pt x="4" y="869"/>
                  </a:lnTo>
                  <a:lnTo>
                    <a:pt x="23" y="847"/>
                  </a:lnTo>
                  <a:lnTo>
                    <a:pt x="30" y="832"/>
                  </a:lnTo>
                  <a:lnTo>
                    <a:pt x="26" y="814"/>
                  </a:lnTo>
                  <a:lnTo>
                    <a:pt x="25" y="797"/>
                  </a:lnTo>
                  <a:lnTo>
                    <a:pt x="26" y="796"/>
                  </a:lnTo>
                  <a:lnTo>
                    <a:pt x="25" y="794"/>
                  </a:lnTo>
                  <a:lnTo>
                    <a:pt x="25" y="793"/>
                  </a:lnTo>
                  <a:lnTo>
                    <a:pt x="24" y="793"/>
                  </a:lnTo>
                  <a:lnTo>
                    <a:pt x="24" y="792"/>
                  </a:lnTo>
                  <a:lnTo>
                    <a:pt x="24" y="791"/>
                  </a:lnTo>
                  <a:lnTo>
                    <a:pt x="24" y="790"/>
                  </a:lnTo>
                  <a:lnTo>
                    <a:pt x="24" y="789"/>
                  </a:lnTo>
                  <a:lnTo>
                    <a:pt x="24" y="788"/>
                  </a:lnTo>
                  <a:lnTo>
                    <a:pt x="23" y="788"/>
                  </a:lnTo>
                  <a:lnTo>
                    <a:pt x="23" y="787"/>
                  </a:lnTo>
                  <a:lnTo>
                    <a:pt x="24" y="787"/>
                  </a:lnTo>
                  <a:lnTo>
                    <a:pt x="24" y="786"/>
                  </a:lnTo>
                  <a:lnTo>
                    <a:pt x="23" y="786"/>
                  </a:lnTo>
                  <a:lnTo>
                    <a:pt x="23" y="785"/>
                  </a:lnTo>
                  <a:lnTo>
                    <a:pt x="24" y="785"/>
                  </a:lnTo>
                  <a:lnTo>
                    <a:pt x="23" y="785"/>
                  </a:lnTo>
                  <a:lnTo>
                    <a:pt x="24" y="785"/>
                  </a:lnTo>
                  <a:lnTo>
                    <a:pt x="23" y="785"/>
                  </a:lnTo>
                  <a:lnTo>
                    <a:pt x="23" y="784"/>
                  </a:lnTo>
                  <a:lnTo>
                    <a:pt x="24" y="784"/>
                  </a:lnTo>
                  <a:lnTo>
                    <a:pt x="24" y="783"/>
                  </a:lnTo>
                  <a:lnTo>
                    <a:pt x="25" y="783"/>
                  </a:lnTo>
                  <a:lnTo>
                    <a:pt x="25" y="782"/>
                  </a:lnTo>
                  <a:lnTo>
                    <a:pt x="24" y="782"/>
                  </a:lnTo>
                  <a:lnTo>
                    <a:pt x="25" y="781"/>
                  </a:lnTo>
                  <a:lnTo>
                    <a:pt x="25" y="780"/>
                  </a:lnTo>
                  <a:lnTo>
                    <a:pt x="26" y="781"/>
                  </a:lnTo>
                  <a:lnTo>
                    <a:pt x="26" y="780"/>
                  </a:lnTo>
                  <a:lnTo>
                    <a:pt x="25" y="780"/>
                  </a:lnTo>
                  <a:lnTo>
                    <a:pt x="25" y="779"/>
                  </a:lnTo>
                  <a:lnTo>
                    <a:pt x="26" y="779"/>
                  </a:lnTo>
                  <a:lnTo>
                    <a:pt x="26" y="778"/>
                  </a:lnTo>
                  <a:lnTo>
                    <a:pt x="25" y="778"/>
                  </a:lnTo>
                  <a:lnTo>
                    <a:pt x="25" y="777"/>
                  </a:lnTo>
                  <a:lnTo>
                    <a:pt x="26" y="777"/>
                  </a:lnTo>
                  <a:lnTo>
                    <a:pt x="27" y="777"/>
                  </a:lnTo>
                  <a:lnTo>
                    <a:pt x="27" y="776"/>
                  </a:lnTo>
                  <a:lnTo>
                    <a:pt x="27" y="775"/>
                  </a:lnTo>
                  <a:lnTo>
                    <a:pt x="28" y="775"/>
                  </a:lnTo>
                  <a:lnTo>
                    <a:pt x="38" y="766"/>
                  </a:lnTo>
                  <a:lnTo>
                    <a:pt x="56" y="766"/>
                  </a:lnTo>
                  <a:lnTo>
                    <a:pt x="73" y="741"/>
                  </a:lnTo>
                  <a:lnTo>
                    <a:pt x="83" y="731"/>
                  </a:lnTo>
                  <a:lnTo>
                    <a:pt x="83" y="730"/>
                  </a:lnTo>
                  <a:lnTo>
                    <a:pt x="81" y="730"/>
                  </a:lnTo>
                  <a:lnTo>
                    <a:pt x="81" y="729"/>
                  </a:lnTo>
                  <a:lnTo>
                    <a:pt x="81" y="728"/>
                  </a:lnTo>
                  <a:lnTo>
                    <a:pt x="94" y="715"/>
                  </a:lnTo>
                  <a:lnTo>
                    <a:pt x="93" y="715"/>
                  </a:lnTo>
                  <a:lnTo>
                    <a:pt x="93" y="714"/>
                  </a:lnTo>
                  <a:lnTo>
                    <a:pt x="93" y="712"/>
                  </a:lnTo>
                  <a:lnTo>
                    <a:pt x="93" y="711"/>
                  </a:lnTo>
                  <a:lnTo>
                    <a:pt x="94" y="711"/>
                  </a:lnTo>
                  <a:lnTo>
                    <a:pt x="94" y="710"/>
                  </a:lnTo>
                  <a:lnTo>
                    <a:pt x="94" y="709"/>
                  </a:lnTo>
                  <a:lnTo>
                    <a:pt x="94" y="707"/>
                  </a:lnTo>
                  <a:lnTo>
                    <a:pt x="92" y="707"/>
                  </a:lnTo>
                  <a:lnTo>
                    <a:pt x="90" y="705"/>
                  </a:lnTo>
                  <a:lnTo>
                    <a:pt x="90" y="704"/>
                  </a:lnTo>
                  <a:lnTo>
                    <a:pt x="90" y="703"/>
                  </a:lnTo>
                  <a:lnTo>
                    <a:pt x="91" y="702"/>
                  </a:lnTo>
                  <a:lnTo>
                    <a:pt x="90" y="702"/>
                  </a:lnTo>
                  <a:lnTo>
                    <a:pt x="90" y="701"/>
                  </a:lnTo>
                  <a:lnTo>
                    <a:pt x="90" y="700"/>
                  </a:lnTo>
                  <a:lnTo>
                    <a:pt x="92" y="700"/>
                  </a:lnTo>
                  <a:lnTo>
                    <a:pt x="93" y="700"/>
                  </a:lnTo>
                  <a:lnTo>
                    <a:pt x="94" y="700"/>
                  </a:lnTo>
                  <a:lnTo>
                    <a:pt x="94" y="699"/>
                  </a:lnTo>
                  <a:lnTo>
                    <a:pt x="95" y="699"/>
                  </a:lnTo>
                  <a:lnTo>
                    <a:pt x="95" y="698"/>
                  </a:lnTo>
                  <a:lnTo>
                    <a:pt x="94" y="698"/>
                  </a:lnTo>
                  <a:lnTo>
                    <a:pt x="94" y="697"/>
                  </a:lnTo>
                  <a:lnTo>
                    <a:pt x="94" y="696"/>
                  </a:lnTo>
                  <a:lnTo>
                    <a:pt x="94" y="694"/>
                  </a:lnTo>
                  <a:lnTo>
                    <a:pt x="93" y="693"/>
                  </a:lnTo>
                  <a:lnTo>
                    <a:pt x="93" y="692"/>
                  </a:lnTo>
                  <a:lnTo>
                    <a:pt x="93" y="691"/>
                  </a:lnTo>
                  <a:lnTo>
                    <a:pt x="94" y="691"/>
                  </a:lnTo>
                  <a:lnTo>
                    <a:pt x="94" y="690"/>
                  </a:lnTo>
                  <a:lnTo>
                    <a:pt x="93" y="690"/>
                  </a:lnTo>
                  <a:lnTo>
                    <a:pt x="92" y="689"/>
                  </a:lnTo>
                  <a:lnTo>
                    <a:pt x="93" y="689"/>
                  </a:lnTo>
                  <a:lnTo>
                    <a:pt x="93" y="688"/>
                  </a:lnTo>
                  <a:lnTo>
                    <a:pt x="94" y="688"/>
                  </a:lnTo>
                  <a:lnTo>
                    <a:pt x="94" y="687"/>
                  </a:lnTo>
                  <a:lnTo>
                    <a:pt x="93" y="687"/>
                  </a:lnTo>
                  <a:lnTo>
                    <a:pt x="94" y="687"/>
                  </a:lnTo>
                  <a:lnTo>
                    <a:pt x="93" y="686"/>
                  </a:lnTo>
                  <a:lnTo>
                    <a:pt x="94" y="686"/>
                  </a:lnTo>
                  <a:lnTo>
                    <a:pt x="94" y="685"/>
                  </a:lnTo>
                  <a:lnTo>
                    <a:pt x="94" y="684"/>
                  </a:lnTo>
                  <a:lnTo>
                    <a:pt x="95" y="684"/>
                  </a:lnTo>
                  <a:lnTo>
                    <a:pt x="95" y="683"/>
                  </a:lnTo>
                  <a:lnTo>
                    <a:pt x="95" y="682"/>
                  </a:lnTo>
                  <a:lnTo>
                    <a:pt x="96" y="682"/>
                  </a:lnTo>
                  <a:lnTo>
                    <a:pt x="97" y="682"/>
                  </a:lnTo>
                  <a:lnTo>
                    <a:pt x="98" y="682"/>
                  </a:lnTo>
                  <a:lnTo>
                    <a:pt x="97" y="682"/>
                  </a:lnTo>
                  <a:lnTo>
                    <a:pt x="98" y="683"/>
                  </a:lnTo>
                  <a:lnTo>
                    <a:pt x="98" y="684"/>
                  </a:lnTo>
                  <a:lnTo>
                    <a:pt x="99" y="684"/>
                  </a:lnTo>
                  <a:lnTo>
                    <a:pt x="99" y="685"/>
                  </a:lnTo>
                  <a:lnTo>
                    <a:pt x="100" y="685"/>
                  </a:lnTo>
                  <a:lnTo>
                    <a:pt x="100" y="684"/>
                  </a:lnTo>
                  <a:lnTo>
                    <a:pt x="100" y="685"/>
                  </a:lnTo>
                  <a:lnTo>
                    <a:pt x="101" y="684"/>
                  </a:lnTo>
                  <a:lnTo>
                    <a:pt x="101" y="685"/>
                  </a:lnTo>
                  <a:lnTo>
                    <a:pt x="101" y="684"/>
                  </a:lnTo>
                  <a:lnTo>
                    <a:pt x="102" y="684"/>
                  </a:lnTo>
                  <a:lnTo>
                    <a:pt x="103" y="683"/>
                  </a:lnTo>
                  <a:lnTo>
                    <a:pt x="104" y="682"/>
                  </a:lnTo>
                  <a:lnTo>
                    <a:pt x="104" y="683"/>
                  </a:lnTo>
                  <a:lnTo>
                    <a:pt x="105" y="683"/>
                  </a:lnTo>
                  <a:lnTo>
                    <a:pt x="106" y="683"/>
                  </a:lnTo>
                  <a:lnTo>
                    <a:pt x="106" y="682"/>
                  </a:lnTo>
                  <a:lnTo>
                    <a:pt x="106" y="681"/>
                  </a:lnTo>
                  <a:lnTo>
                    <a:pt x="105" y="681"/>
                  </a:lnTo>
                  <a:lnTo>
                    <a:pt x="105" y="680"/>
                  </a:lnTo>
                  <a:lnTo>
                    <a:pt x="104" y="680"/>
                  </a:lnTo>
                  <a:lnTo>
                    <a:pt x="104" y="679"/>
                  </a:lnTo>
                  <a:lnTo>
                    <a:pt x="104" y="678"/>
                  </a:lnTo>
                  <a:lnTo>
                    <a:pt x="104" y="677"/>
                  </a:lnTo>
                  <a:lnTo>
                    <a:pt x="104" y="676"/>
                  </a:lnTo>
                  <a:lnTo>
                    <a:pt x="103" y="676"/>
                  </a:lnTo>
                  <a:lnTo>
                    <a:pt x="103" y="675"/>
                  </a:lnTo>
                  <a:lnTo>
                    <a:pt x="103" y="674"/>
                  </a:lnTo>
                  <a:lnTo>
                    <a:pt x="103" y="673"/>
                  </a:lnTo>
                  <a:lnTo>
                    <a:pt x="104" y="672"/>
                  </a:lnTo>
                  <a:lnTo>
                    <a:pt x="105" y="672"/>
                  </a:lnTo>
                  <a:lnTo>
                    <a:pt x="106" y="672"/>
                  </a:lnTo>
                  <a:lnTo>
                    <a:pt x="108" y="672"/>
                  </a:lnTo>
                  <a:lnTo>
                    <a:pt x="109" y="672"/>
                  </a:lnTo>
                  <a:lnTo>
                    <a:pt x="110" y="671"/>
                  </a:lnTo>
                  <a:lnTo>
                    <a:pt x="111" y="672"/>
                  </a:lnTo>
                  <a:lnTo>
                    <a:pt x="112" y="672"/>
                  </a:lnTo>
                  <a:lnTo>
                    <a:pt x="113" y="672"/>
                  </a:lnTo>
                  <a:lnTo>
                    <a:pt x="114" y="672"/>
                  </a:lnTo>
                  <a:lnTo>
                    <a:pt x="115" y="671"/>
                  </a:lnTo>
                  <a:lnTo>
                    <a:pt x="115" y="669"/>
                  </a:lnTo>
                  <a:lnTo>
                    <a:pt x="116" y="669"/>
                  </a:lnTo>
                  <a:lnTo>
                    <a:pt x="117" y="669"/>
                  </a:lnTo>
                  <a:lnTo>
                    <a:pt x="118" y="669"/>
                  </a:lnTo>
                  <a:lnTo>
                    <a:pt x="119" y="669"/>
                  </a:lnTo>
                  <a:lnTo>
                    <a:pt x="120" y="671"/>
                  </a:lnTo>
                  <a:lnTo>
                    <a:pt x="121" y="671"/>
                  </a:lnTo>
                  <a:lnTo>
                    <a:pt x="123" y="671"/>
                  </a:lnTo>
                  <a:lnTo>
                    <a:pt x="123" y="669"/>
                  </a:lnTo>
                  <a:lnTo>
                    <a:pt x="123" y="668"/>
                  </a:lnTo>
                  <a:lnTo>
                    <a:pt x="122" y="668"/>
                  </a:lnTo>
                  <a:lnTo>
                    <a:pt x="122" y="667"/>
                  </a:lnTo>
                  <a:lnTo>
                    <a:pt x="122" y="666"/>
                  </a:lnTo>
                  <a:lnTo>
                    <a:pt x="121" y="666"/>
                  </a:lnTo>
                  <a:lnTo>
                    <a:pt x="121" y="665"/>
                  </a:lnTo>
                  <a:lnTo>
                    <a:pt x="122" y="665"/>
                  </a:lnTo>
                  <a:lnTo>
                    <a:pt x="122" y="664"/>
                  </a:lnTo>
                  <a:lnTo>
                    <a:pt x="122" y="663"/>
                  </a:lnTo>
                  <a:lnTo>
                    <a:pt x="122" y="662"/>
                  </a:lnTo>
                  <a:lnTo>
                    <a:pt x="122" y="661"/>
                  </a:lnTo>
                  <a:lnTo>
                    <a:pt x="122" y="660"/>
                  </a:lnTo>
                  <a:lnTo>
                    <a:pt x="122" y="659"/>
                  </a:lnTo>
                  <a:lnTo>
                    <a:pt x="122" y="658"/>
                  </a:lnTo>
                  <a:lnTo>
                    <a:pt x="122" y="657"/>
                  </a:lnTo>
                  <a:lnTo>
                    <a:pt x="122" y="656"/>
                  </a:lnTo>
                  <a:lnTo>
                    <a:pt x="123" y="656"/>
                  </a:lnTo>
                  <a:lnTo>
                    <a:pt x="123" y="655"/>
                  </a:lnTo>
                  <a:lnTo>
                    <a:pt x="123" y="654"/>
                  </a:lnTo>
                  <a:lnTo>
                    <a:pt x="123" y="653"/>
                  </a:lnTo>
                  <a:lnTo>
                    <a:pt x="123" y="652"/>
                  </a:lnTo>
                  <a:lnTo>
                    <a:pt x="122" y="651"/>
                  </a:lnTo>
                  <a:lnTo>
                    <a:pt x="123" y="651"/>
                  </a:lnTo>
                  <a:lnTo>
                    <a:pt x="122" y="650"/>
                  </a:lnTo>
                  <a:lnTo>
                    <a:pt x="123" y="650"/>
                  </a:lnTo>
                  <a:lnTo>
                    <a:pt x="124" y="650"/>
                  </a:lnTo>
                  <a:lnTo>
                    <a:pt x="124" y="649"/>
                  </a:lnTo>
                  <a:lnTo>
                    <a:pt x="125" y="649"/>
                  </a:lnTo>
                  <a:lnTo>
                    <a:pt x="126" y="648"/>
                  </a:lnTo>
                  <a:lnTo>
                    <a:pt x="125" y="648"/>
                  </a:lnTo>
                  <a:lnTo>
                    <a:pt x="126" y="647"/>
                  </a:lnTo>
                  <a:lnTo>
                    <a:pt x="125" y="647"/>
                  </a:lnTo>
                  <a:lnTo>
                    <a:pt x="125" y="646"/>
                  </a:lnTo>
                  <a:lnTo>
                    <a:pt x="125" y="644"/>
                  </a:lnTo>
                  <a:lnTo>
                    <a:pt x="125" y="643"/>
                  </a:lnTo>
                  <a:lnTo>
                    <a:pt x="125" y="642"/>
                  </a:lnTo>
                  <a:lnTo>
                    <a:pt x="125" y="641"/>
                  </a:lnTo>
                  <a:lnTo>
                    <a:pt x="125" y="640"/>
                  </a:lnTo>
                  <a:lnTo>
                    <a:pt x="126" y="640"/>
                  </a:lnTo>
                  <a:lnTo>
                    <a:pt x="126" y="639"/>
                  </a:lnTo>
                  <a:lnTo>
                    <a:pt x="125" y="639"/>
                  </a:lnTo>
                  <a:lnTo>
                    <a:pt x="126" y="638"/>
                  </a:lnTo>
                  <a:lnTo>
                    <a:pt x="125" y="638"/>
                  </a:lnTo>
                  <a:lnTo>
                    <a:pt x="125" y="637"/>
                  </a:lnTo>
                  <a:lnTo>
                    <a:pt x="126" y="637"/>
                  </a:lnTo>
                  <a:lnTo>
                    <a:pt x="126" y="636"/>
                  </a:lnTo>
                  <a:lnTo>
                    <a:pt x="127" y="635"/>
                  </a:lnTo>
                  <a:lnTo>
                    <a:pt x="127" y="634"/>
                  </a:lnTo>
                  <a:lnTo>
                    <a:pt x="128" y="634"/>
                  </a:lnTo>
                  <a:lnTo>
                    <a:pt x="128" y="633"/>
                  </a:lnTo>
                  <a:lnTo>
                    <a:pt x="128" y="632"/>
                  </a:lnTo>
                  <a:lnTo>
                    <a:pt x="127" y="632"/>
                  </a:lnTo>
                  <a:lnTo>
                    <a:pt x="127" y="631"/>
                  </a:lnTo>
                  <a:lnTo>
                    <a:pt x="127" y="630"/>
                  </a:lnTo>
                  <a:lnTo>
                    <a:pt x="126" y="630"/>
                  </a:lnTo>
                  <a:lnTo>
                    <a:pt x="126" y="629"/>
                  </a:lnTo>
                  <a:lnTo>
                    <a:pt x="126" y="628"/>
                  </a:lnTo>
                  <a:lnTo>
                    <a:pt x="126" y="627"/>
                  </a:lnTo>
                  <a:lnTo>
                    <a:pt x="127" y="627"/>
                  </a:lnTo>
                  <a:lnTo>
                    <a:pt x="127" y="626"/>
                  </a:lnTo>
                  <a:lnTo>
                    <a:pt x="128" y="626"/>
                  </a:lnTo>
                  <a:lnTo>
                    <a:pt x="129" y="626"/>
                  </a:lnTo>
                  <a:lnTo>
                    <a:pt x="129" y="625"/>
                  </a:lnTo>
                  <a:lnTo>
                    <a:pt x="128" y="625"/>
                  </a:lnTo>
                  <a:lnTo>
                    <a:pt x="128" y="624"/>
                  </a:lnTo>
                  <a:lnTo>
                    <a:pt x="128" y="623"/>
                  </a:lnTo>
                  <a:lnTo>
                    <a:pt x="127" y="623"/>
                  </a:lnTo>
                  <a:lnTo>
                    <a:pt x="126" y="623"/>
                  </a:lnTo>
                  <a:lnTo>
                    <a:pt x="125" y="623"/>
                  </a:lnTo>
                  <a:lnTo>
                    <a:pt x="125" y="622"/>
                  </a:lnTo>
                  <a:lnTo>
                    <a:pt x="124" y="622"/>
                  </a:lnTo>
                  <a:lnTo>
                    <a:pt x="124" y="621"/>
                  </a:lnTo>
                  <a:lnTo>
                    <a:pt x="124" y="619"/>
                  </a:lnTo>
                  <a:lnTo>
                    <a:pt x="123" y="619"/>
                  </a:lnTo>
                  <a:lnTo>
                    <a:pt x="123" y="618"/>
                  </a:lnTo>
                  <a:lnTo>
                    <a:pt x="122" y="618"/>
                  </a:lnTo>
                  <a:lnTo>
                    <a:pt x="121" y="618"/>
                  </a:lnTo>
                  <a:lnTo>
                    <a:pt x="120" y="618"/>
                  </a:lnTo>
                  <a:lnTo>
                    <a:pt x="119" y="618"/>
                  </a:lnTo>
                  <a:lnTo>
                    <a:pt x="118" y="617"/>
                  </a:lnTo>
                  <a:lnTo>
                    <a:pt x="117" y="616"/>
                  </a:lnTo>
                  <a:lnTo>
                    <a:pt x="116" y="616"/>
                  </a:lnTo>
                  <a:lnTo>
                    <a:pt x="115" y="617"/>
                  </a:lnTo>
                  <a:lnTo>
                    <a:pt x="115" y="615"/>
                  </a:lnTo>
                  <a:lnTo>
                    <a:pt x="114" y="615"/>
                  </a:lnTo>
                  <a:lnTo>
                    <a:pt x="114" y="614"/>
                  </a:lnTo>
                  <a:lnTo>
                    <a:pt x="113" y="614"/>
                  </a:lnTo>
                  <a:lnTo>
                    <a:pt x="111" y="614"/>
                  </a:lnTo>
                  <a:lnTo>
                    <a:pt x="110" y="613"/>
                  </a:lnTo>
                  <a:lnTo>
                    <a:pt x="110" y="612"/>
                  </a:lnTo>
                  <a:lnTo>
                    <a:pt x="115" y="607"/>
                  </a:lnTo>
                  <a:lnTo>
                    <a:pt x="116" y="607"/>
                  </a:lnTo>
                  <a:lnTo>
                    <a:pt x="116" y="606"/>
                  </a:lnTo>
                  <a:lnTo>
                    <a:pt x="116" y="605"/>
                  </a:lnTo>
                  <a:lnTo>
                    <a:pt x="115" y="605"/>
                  </a:lnTo>
                  <a:lnTo>
                    <a:pt x="115" y="604"/>
                  </a:lnTo>
                  <a:lnTo>
                    <a:pt x="115" y="603"/>
                  </a:lnTo>
                  <a:lnTo>
                    <a:pt x="114" y="602"/>
                  </a:lnTo>
                  <a:lnTo>
                    <a:pt x="114" y="601"/>
                  </a:lnTo>
                  <a:lnTo>
                    <a:pt x="114" y="600"/>
                  </a:lnTo>
                  <a:lnTo>
                    <a:pt x="113" y="600"/>
                  </a:lnTo>
                  <a:lnTo>
                    <a:pt x="112" y="600"/>
                  </a:lnTo>
                  <a:lnTo>
                    <a:pt x="111" y="601"/>
                  </a:lnTo>
                  <a:lnTo>
                    <a:pt x="110" y="601"/>
                  </a:lnTo>
                  <a:lnTo>
                    <a:pt x="109" y="602"/>
                  </a:lnTo>
                  <a:lnTo>
                    <a:pt x="109" y="603"/>
                  </a:lnTo>
                  <a:lnTo>
                    <a:pt x="108" y="603"/>
                  </a:lnTo>
                  <a:lnTo>
                    <a:pt x="106" y="603"/>
                  </a:lnTo>
                  <a:lnTo>
                    <a:pt x="106" y="604"/>
                  </a:lnTo>
                  <a:lnTo>
                    <a:pt x="105" y="604"/>
                  </a:lnTo>
                  <a:lnTo>
                    <a:pt x="104" y="605"/>
                  </a:lnTo>
                  <a:lnTo>
                    <a:pt x="103" y="605"/>
                  </a:lnTo>
                  <a:lnTo>
                    <a:pt x="102" y="605"/>
                  </a:lnTo>
                  <a:lnTo>
                    <a:pt x="101" y="605"/>
                  </a:lnTo>
                  <a:lnTo>
                    <a:pt x="101" y="606"/>
                  </a:lnTo>
                  <a:lnTo>
                    <a:pt x="100" y="606"/>
                  </a:lnTo>
                  <a:lnTo>
                    <a:pt x="99" y="606"/>
                  </a:lnTo>
                  <a:lnTo>
                    <a:pt x="98" y="606"/>
                  </a:lnTo>
                  <a:lnTo>
                    <a:pt x="96" y="606"/>
                  </a:lnTo>
                  <a:lnTo>
                    <a:pt x="96" y="605"/>
                  </a:lnTo>
                  <a:lnTo>
                    <a:pt x="95" y="606"/>
                  </a:lnTo>
                  <a:lnTo>
                    <a:pt x="94" y="606"/>
                  </a:lnTo>
                  <a:lnTo>
                    <a:pt x="93" y="606"/>
                  </a:lnTo>
                  <a:lnTo>
                    <a:pt x="92" y="606"/>
                  </a:lnTo>
                  <a:lnTo>
                    <a:pt x="90" y="606"/>
                  </a:lnTo>
                  <a:lnTo>
                    <a:pt x="89" y="606"/>
                  </a:lnTo>
                  <a:lnTo>
                    <a:pt x="88" y="604"/>
                  </a:lnTo>
                  <a:lnTo>
                    <a:pt x="87" y="604"/>
                  </a:lnTo>
                  <a:lnTo>
                    <a:pt x="89" y="602"/>
                  </a:lnTo>
                  <a:lnTo>
                    <a:pt x="90" y="601"/>
                  </a:lnTo>
                  <a:lnTo>
                    <a:pt x="90" y="598"/>
                  </a:lnTo>
                  <a:lnTo>
                    <a:pt x="91" y="597"/>
                  </a:lnTo>
                  <a:lnTo>
                    <a:pt x="92" y="594"/>
                  </a:lnTo>
                  <a:lnTo>
                    <a:pt x="91" y="593"/>
                  </a:lnTo>
                  <a:lnTo>
                    <a:pt x="90" y="592"/>
                  </a:lnTo>
                  <a:lnTo>
                    <a:pt x="90" y="591"/>
                  </a:lnTo>
                  <a:lnTo>
                    <a:pt x="91" y="589"/>
                  </a:lnTo>
                  <a:lnTo>
                    <a:pt x="91" y="588"/>
                  </a:lnTo>
                  <a:lnTo>
                    <a:pt x="92" y="581"/>
                  </a:lnTo>
                  <a:lnTo>
                    <a:pt x="91" y="580"/>
                  </a:lnTo>
                  <a:lnTo>
                    <a:pt x="90" y="578"/>
                  </a:lnTo>
                  <a:lnTo>
                    <a:pt x="89" y="578"/>
                  </a:lnTo>
                  <a:lnTo>
                    <a:pt x="89" y="575"/>
                  </a:lnTo>
                  <a:lnTo>
                    <a:pt x="89" y="574"/>
                  </a:lnTo>
                  <a:lnTo>
                    <a:pt x="89" y="572"/>
                  </a:lnTo>
                  <a:lnTo>
                    <a:pt x="90" y="572"/>
                  </a:lnTo>
                  <a:lnTo>
                    <a:pt x="90" y="571"/>
                  </a:lnTo>
                  <a:lnTo>
                    <a:pt x="90" y="569"/>
                  </a:lnTo>
                  <a:lnTo>
                    <a:pt x="91" y="569"/>
                  </a:lnTo>
                  <a:lnTo>
                    <a:pt x="90" y="568"/>
                  </a:lnTo>
                  <a:lnTo>
                    <a:pt x="89" y="567"/>
                  </a:lnTo>
                  <a:lnTo>
                    <a:pt x="88" y="567"/>
                  </a:lnTo>
                  <a:lnTo>
                    <a:pt x="87" y="568"/>
                  </a:lnTo>
                  <a:lnTo>
                    <a:pt x="86" y="567"/>
                  </a:lnTo>
                  <a:lnTo>
                    <a:pt x="86" y="568"/>
                  </a:lnTo>
                  <a:lnTo>
                    <a:pt x="85" y="568"/>
                  </a:lnTo>
                  <a:lnTo>
                    <a:pt x="84" y="568"/>
                  </a:lnTo>
                  <a:lnTo>
                    <a:pt x="83" y="568"/>
                  </a:lnTo>
                  <a:lnTo>
                    <a:pt x="80" y="567"/>
                  </a:lnTo>
                  <a:lnTo>
                    <a:pt x="79" y="567"/>
                  </a:lnTo>
                  <a:lnTo>
                    <a:pt x="78" y="566"/>
                  </a:lnTo>
                  <a:lnTo>
                    <a:pt x="77" y="564"/>
                  </a:lnTo>
                  <a:lnTo>
                    <a:pt x="76" y="563"/>
                  </a:lnTo>
                  <a:lnTo>
                    <a:pt x="77" y="562"/>
                  </a:lnTo>
                  <a:lnTo>
                    <a:pt x="77" y="559"/>
                  </a:lnTo>
                  <a:lnTo>
                    <a:pt x="78" y="558"/>
                  </a:lnTo>
                  <a:lnTo>
                    <a:pt x="77" y="558"/>
                  </a:lnTo>
                  <a:lnTo>
                    <a:pt x="77" y="556"/>
                  </a:lnTo>
                  <a:lnTo>
                    <a:pt x="78" y="556"/>
                  </a:lnTo>
                  <a:lnTo>
                    <a:pt x="78" y="555"/>
                  </a:lnTo>
                  <a:lnTo>
                    <a:pt x="78" y="554"/>
                  </a:lnTo>
                  <a:lnTo>
                    <a:pt x="78" y="553"/>
                  </a:lnTo>
                  <a:lnTo>
                    <a:pt x="79" y="552"/>
                  </a:lnTo>
                  <a:lnTo>
                    <a:pt x="78" y="551"/>
                  </a:lnTo>
                  <a:lnTo>
                    <a:pt x="78" y="550"/>
                  </a:lnTo>
                  <a:lnTo>
                    <a:pt x="78" y="549"/>
                  </a:lnTo>
                  <a:lnTo>
                    <a:pt x="78" y="548"/>
                  </a:lnTo>
                  <a:lnTo>
                    <a:pt x="77" y="547"/>
                  </a:lnTo>
                  <a:lnTo>
                    <a:pt x="77" y="546"/>
                  </a:lnTo>
                  <a:lnTo>
                    <a:pt x="78" y="546"/>
                  </a:lnTo>
                  <a:lnTo>
                    <a:pt x="79" y="544"/>
                  </a:lnTo>
                  <a:lnTo>
                    <a:pt x="80" y="543"/>
                  </a:lnTo>
                  <a:lnTo>
                    <a:pt x="81" y="543"/>
                  </a:lnTo>
                  <a:lnTo>
                    <a:pt x="83" y="543"/>
                  </a:lnTo>
                  <a:lnTo>
                    <a:pt x="83" y="542"/>
                  </a:lnTo>
                  <a:lnTo>
                    <a:pt x="84" y="542"/>
                  </a:lnTo>
                  <a:lnTo>
                    <a:pt x="85" y="541"/>
                  </a:lnTo>
                  <a:lnTo>
                    <a:pt x="85" y="539"/>
                  </a:lnTo>
                  <a:lnTo>
                    <a:pt x="86" y="539"/>
                  </a:lnTo>
                  <a:lnTo>
                    <a:pt x="87" y="538"/>
                  </a:lnTo>
                  <a:lnTo>
                    <a:pt x="88" y="538"/>
                  </a:lnTo>
                  <a:lnTo>
                    <a:pt x="89" y="537"/>
                  </a:lnTo>
                  <a:lnTo>
                    <a:pt x="90" y="537"/>
                  </a:lnTo>
                  <a:lnTo>
                    <a:pt x="91" y="536"/>
                  </a:lnTo>
                  <a:lnTo>
                    <a:pt x="91" y="535"/>
                  </a:lnTo>
                  <a:lnTo>
                    <a:pt x="91" y="534"/>
                  </a:lnTo>
                  <a:lnTo>
                    <a:pt x="92" y="534"/>
                  </a:lnTo>
                  <a:lnTo>
                    <a:pt x="92" y="533"/>
                  </a:lnTo>
                  <a:lnTo>
                    <a:pt x="92" y="532"/>
                  </a:lnTo>
                  <a:lnTo>
                    <a:pt x="92" y="531"/>
                  </a:lnTo>
                  <a:lnTo>
                    <a:pt x="91" y="531"/>
                  </a:lnTo>
                  <a:lnTo>
                    <a:pt x="91" y="530"/>
                  </a:lnTo>
                  <a:lnTo>
                    <a:pt x="90" y="529"/>
                  </a:lnTo>
                  <a:lnTo>
                    <a:pt x="90" y="528"/>
                  </a:lnTo>
                  <a:lnTo>
                    <a:pt x="90" y="527"/>
                  </a:lnTo>
                  <a:lnTo>
                    <a:pt x="90" y="526"/>
                  </a:lnTo>
                  <a:lnTo>
                    <a:pt x="91" y="525"/>
                  </a:lnTo>
                  <a:lnTo>
                    <a:pt x="91" y="524"/>
                  </a:lnTo>
                  <a:lnTo>
                    <a:pt x="91" y="523"/>
                  </a:lnTo>
                  <a:lnTo>
                    <a:pt x="91" y="522"/>
                  </a:lnTo>
                  <a:lnTo>
                    <a:pt x="91" y="521"/>
                  </a:lnTo>
                  <a:lnTo>
                    <a:pt x="92" y="521"/>
                  </a:lnTo>
                  <a:lnTo>
                    <a:pt x="92" y="519"/>
                  </a:lnTo>
                  <a:lnTo>
                    <a:pt x="92" y="518"/>
                  </a:lnTo>
                  <a:lnTo>
                    <a:pt x="92" y="517"/>
                  </a:lnTo>
                  <a:lnTo>
                    <a:pt x="93" y="516"/>
                  </a:lnTo>
                  <a:lnTo>
                    <a:pt x="92" y="516"/>
                  </a:lnTo>
                  <a:lnTo>
                    <a:pt x="93" y="510"/>
                  </a:lnTo>
                  <a:lnTo>
                    <a:pt x="94" y="510"/>
                  </a:lnTo>
                  <a:lnTo>
                    <a:pt x="93" y="510"/>
                  </a:lnTo>
                  <a:lnTo>
                    <a:pt x="93" y="509"/>
                  </a:lnTo>
                  <a:lnTo>
                    <a:pt x="93" y="508"/>
                  </a:lnTo>
                  <a:lnTo>
                    <a:pt x="94" y="508"/>
                  </a:lnTo>
                  <a:lnTo>
                    <a:pt x="94" y="507"/>
                  </a:lnTo>
                  <a:lnTo>
                    <a:pt x="94" y="506"/>
                  </a:lnTo>
                  <a:lnTo>
                    <a:pt x="95" y="505"/>
                  </a:lnTo>
                  <a:lnTo>
                    <a:pt x="95" y="504"/>
                  </a:lnTo>
                  <a:lnTo>
                    <a:pt x="95" y="503"/>
                  </a:lnTo>
                  <a:lnTo>
                    <a:pt x="96" y="501"/>
                  </a:lnTo>
                  <a:lnTo>
                    <a:pt x="97" y="500"/>
                  </a:lnTo>
                  <a:lnTo>
                    <a:pt x="97" y="498"/>
                  </a:lnTo>
                  <a:lnTo>
                    <a:pt x="95" y="497"/>
                  </a:lnTo>
                  <a:lnTo>
                    <a:pt x="95" y="493"/>
                  </a:lnTo>
                  <a:lnTo>
                    <a:pt x="94" y="493"/>
                  </a:lnTo>
                  <a:lnTo>
                    <a:pt x="93" y="493"/>
                  </a:lnTo>
                  <a:lnTo>
                    <a:pt x="93" y="492"/>
                  </a:lnTo>
                  <a:lnTo>
                    <a:pt x="92" y="492"/>
                  </a:lnTo>
                  <a:lnTo>
                    <a:pt x="91" y="491"/>
                  </a:lnTo>
                  <a:lnTo>
                    <a:pt x="90" y="486"/>
                  </a:lnTo>
                  <a:lnTo>
                    <a:pt x="90" y="484"/>
                  </a:lnTo>
                  <a:lnTo>
                    <a:pt x="89" y="482"/>
                  </a:lnTo>
                  <a:lnTo>
                    <a:pt x="88" y="482"/>
                  </a:lnTo>
                  <a:lnTo>
                    <a:pt x="87" y="483"/>
                  </a:lnTo>
                  <a:lnTo>
                    <a:pt x="85" y="483"/>
                  </a:lnTo>
                  <a:lnTo>
                    <a:pt x="84" y="483"/>
                  </a:lnTo>
                  <a:lnTo>
                    <a:pt x="81" y="483"/>
                  </a:lnTo>
                  <a:lnTo>
                    <a:pt x="80" y="483"/>
                  </a:lnTo>
                  <a:lnTo>
                    <a:pt x="79" y="484"/>
                  </a:lnTo>
                  <a:lnTo>
                    <a:pt x="78" y="483"/>
                  </a:lnTo>
                  <a:lnTo>
                    <a:pt x="77" y="483"/>
                  </a:lnTo>
                  <a:lnTo>
                    <a:pt x="77" y="485"/>
                  </a:lnTo>
                  <a:lnTo>
                    <a:pt x="76" y="485"/>
                  </a:lnTo>
                  <a:lnTo>
                    <a:pt x="67" y="485"/>
                  </a:lnTo>
                  <a:lnTo>
                    <a:pt x="66" y="485"/>
                  </a:lnTo>
                  <a:lnTo>
                    <a:pt x="66" y="484"/>
                  </a:lnTo>
                  <a:lnTo>
                    <a:pt x="66" y="483"/>
                  </a:lnTo>
                  <a:lnTo>
                    <a:pt x="65" y="480"/>
                  </a:lnTo>
                  <a:lnTo>
                    <a:pt x="65" y="479"/>
                  </a:lnTo>
                  <a:lnTo>
                    <a:pt x="64" y="479"/>
                  </a:lnTo>
                  <a:lnTo>
                    <a:pt x="64" y="478"/>
                  </a:lnTo>
                  <a:lnTo>
                    <a:pt x="65" y="477"/>
                  </a:lnTo>
                  <a:lnTo>
                    <a:pt x="65" y="476"/>
                  </a:lnTo>
                  <a:lnTo>
                    <a:pt x="64" y="476"/>
                  </a:lnTo>
                  <a:lnTo>
                    <a:pt x="64" y="474"/>
                  </a:lnTo>
                  <a:lnTo>
                    <a:pt x="63" y="473"/>
                  </a:lnTo>
                  <a:lnTo>
                    <a:pt x="63" y="472"/>
                  </a:lnTo>
                  <a:lnTo>
                    <a:pt x="63" y="471"/>
                  </a:lnTo>
                  <a:lnTo>
                    <a:pt x="63" y="468"/>
                  </a:lnTo>
                  <a:lnTo>
                    <a:pt x="64" y="468"/>
                  </a:lnTo>
                  <a:lnTo>
                    <a:pt x="65" y="468"/>
                  </a:lnTo>
                  <a:lnTo>
                    <a:pt x="66" y="468"/>
                  </a:lnTo>
                  <a:lnTo>
                    <a:pt x="67" y="468"/>
                  </a:lnTo>
                  <a:lnTo>
                    <a:pt x="68" y="467"/>
                  </a:lnTo>
                  <a:lnTo>
                    <a:pt x="69" y="467"/>
                  </a:lnTo>
                  <a:lnTo>
                    <a:pt x="70" y="467"/>
                  </a:lnTo>
                  <a:lnTo>
                    <a:pt x="70" y="466"/>
                  </a:lnTo>
                  <a:lnTo>
                    <a:pt x="69" y="466"/>
                  </a:lnTo>
                  <a:lnTo>
                    <a:pt x="69" y="465"/>
                  </a:lnTo>
                  <a:lnTo>
                    <a:pt x="68" y="464"/>
                  </a:lnTo>
                  <a:lnTo>
                    <a:pt x="68" y="463"/>
                  </a:lnTo>
                  <a:lnTo>
                    <a:pt x="67" y="462"/>
                  </a:lnTo>
                  <a:lnTo>
                    <a:pt x="67" y="461"/>
                  </a:lnTo>
                  <a:lnTo>
                    <a:pt x="67" y="460"/>
                  </a:lnTo>
                  <a:lnTo>
                    <a:pt x="68" y="459"/>
                  </a:lnTo>
                  <a:lnTo>
                    <a:pt x="67" y="459"/>
                  </a:lnTo>
                  <a:lnTo>
                    <a:pt x="67" y="458"/>
                  </a:lnTo>
                  <a:lnTo>
                    <a:pt x="67" y="457"/>
                  </a:lnTo>
                  <a:lnTo>
                    <a:pt x="67" y="456"/>
                  </a:lnTo>
                  <a:lnTo>
                    <a:pt x="66" y="456"/>
                  </a:lnTo>
                  <a:lnTo>
                    <a:pt x="66" y="454"/>
                  </a:lnTo>
                  <a:lnTo>
                    <a:pt x="65" y="454"/>
                  </a:lnTo>
                  <a:lnTo>
                    <a:pt x="64" y="453"/>
                  </a:lnTo>
                  <a:lnTo>
                    <a:pt x="64" y="452"/>
                  </a:lnTo>
                  <a:lnTo>
                    <a:pt x="63" y="451"/>
                  </a:lnTo>
                  <a:lnTo>
                    <a:pt x="64" y="451"/>
                  </a:lnTo>
                  <a:lnTo>
                    <a:pt x="65" y="450"/>
                  </a:lnTo>
                  <a:lnTo>
                    <a:pt x="65" y="449"/>
                  </a:lnTo>
                  <a:lnTo>
                    <a:pt x="66" y="449"/>
                  </a:lnTo>
                  <a:lnTo>
                    <a:pt x="67" y="448"/>
                  </a:lnTo>
                  <a:lnTo>
                    <a:pt x="68" y="448"/>
                  </a:lnTo>
                  <a:lnTo>
                    <a:pt x="69" y="448"/>
                  </a:lnTo>
                  <a:lnTo>
                    <a:pt x="70" y="447"/>
                  </a:lnTo>
                  <a:lnTo>
                    <a:pt x="70" y="445"/>
                  </a:lnTo>
                  <a:lnTo>
                    <a:pt x="71" y="445"/>
                  </a:lnTo>
                  <a:lnTo>
                    <a:pt x="72" y="445"/>
                  </a:lnTo>
                  <a:lnTo>
                    <a:pt x="72" y="447"/>
                  </a:lnTo>
                  <a:lnTo>
                    <a:pt x="73" y="447"/>
                  </a:lnTo>
                  <a:lnTo>
                    <a:pt x="73" y="445"/>
                  </a:lnTo>
                  <a:lnTo>
                    <a:pt x="74" y="445"/>
                  </a:lnTo>
                  <a:lnTo>
                    <a:pt x="74" y="444"/>
                  </a:lnTo>
                  <a:lnTo>
                    <a:pt x="75" y="444"/>
                  </a:lnTo>
                  <a:lnTo>
                    <a:pt x="76" y="443"/>
                  </a:lnTo>
                  <a:lnTo>
                    <a:pt x="77" y="443"/>
                  </a:lnTo>
                  <a:lnTo>
                    <a:pt x="78" y="443"/>
                  </a:lnTo>
                  <a:lnTo>
                    <a:pt x="79" y="442"/>
                  </a:lnTo>
                  <a:lnTo>
                    <a:pt x="80" y="442"/>
                  </a:lnTo>
                  <a:lnTo>
                    <a:pt x="81" y="441"/>
                  </a:lnTo>
                  <a:lnTo>
                    <a:pt x="83" y="441"/>
                  </a:lnTo>
                  <a:lnTo>
                    <a:pt x="83" y="440"/>
                  </a:lnTo>
                  <a:lnTo>
                    <a:pt x="84" y="440"/>
                  </a:lnTo>
                  <a:lnTo>
                    <a:pt x="85" y="439"/>
                  </a:lnTo>
                  <a:lnTo>
                    <a:pt x="86" y="439"/>
                  </a:lnTo>
                  <a:lnTo>
                    <a:pt x="89" y="439"/>
                  </a:lnTo>
                  <a:lnTo>
                    <a:pt x="95" y="443"/>
                  </a:lnTo>
                  <a:lnTo>
                    <a:pt x="96" y="443"/>
                  </a:lnTo>
                  <a:lnTo>
                    <a:pt x="97" y="443"/>
                  </a:lnTo>
                  <a:lnTo>
                    <a:pt x="98" y="442"/>
                  </a:lnTo>
                  <a:lnTo>
                    <a:pt x="99" y="442"/>
                  </a:lnTo>
                  <a:lnTo>
                    <a:pt x="100" y="442"/>
                  </a:lnTo>
                  <a:lnTo>
                    <a:pt x="101" y="442"/>
                  </a:lnTo>
                  <a:lnTo>
                    <a:pt x="101" y="441"/>
                  </a:lnTo>
                  <a:lnTo>
                    <a:pt x="102" y="441"/>
                  </a:lnTo>
                  <a:lnTo>
                    <a:pt x="103" y="441"/>
                  </a:lnTo>
                  <a:lnTo>
                    <a:pt x="103" y="440"/>
                  </a:lnTo>
                  <a:lnTo>
                    <a:pt x="104" y="439"/>
                  </a:lnTo>
                  <a:lnTo>
                    <a:pt x="105" y="438"/>
                  </a:lnTo>
                  <a:lnTo>
                    <a:pt x="105" y="437"/>
                  </a:lnTo>
                  <a:lnTo>
                    <a:pt x="106" y="437"/>
                  </a:lnTo>
                  <a:lnTo>
                    <a:pt x="106" y="436"/>
                  </a:lnTo>
                  <a:lnTo>
                    <a:pt x="106" y="435"/>
                  </a:lnTo>
                  <a:lnTo>
                    <a:pt x="108" y="434"/>
                  </a:lnTo>
                  <a:lnTo>
                    <a:pt x="108" y="433"/>
                  </a:lnTo>
                  <a:lnTo>
                    <a:pt x="108" y="431"/>
                  </a:lnTo>
                  <a:lnTo>
                    <a:pt x="109" y="431"/>
                  </a:lnTo>
                  <a:lnTo>
                    <a:pt x="109" y="429"/>
                  </a:lnTo>
                  <a:lnTo>
                    <a:pt x="110" y="428"/>
                  </a:lnTo>
                  <a:lnTo>
                    <a:pt x="110" y="427"/>
                  </a:lnTo>
                  <a:lnTo>
                    <a:pt x="111" y="427"/>
                  </a:lnTo>
                  <a:lnTo>
                    <a:pt x="111" y="426"/>
                  </a:lnTo>
                  <a:lnTo>
                    <a:pt x="111" y="425"/>
                  </a:lnTo>
                  <a:lnTo>
                    <a:pt x="111" y="424"/>
                  </a:lnTo>
                  <a:lnTo>
                    <a:pt x="111" y="423"/>
                  </a:lnTo>
                  <a:lnTo>
                    <a:pt x="110" y="423"/>
                  </a:lnTo>
                  <a:lnTo>
                    <a:pt x="110" y="422"/>
                  </a:lnTo>
                  <a:lnTo>
                    <a:pt x="109" y="420"/>
                  </a:lnTo>
                  <a:lnTo>
                    <a:pt x="108" y="420"/>
                  </a:lnTo>
                  <a:lnTo>
                    <a:pt x="108" y="419"/>
                  </a:lnTo>
                  <a:lnTo>
                    <a:pt x="106" y="419"/>
                  </a:lnTo>
                  <a:lnTo>
                    <a:pt x="105" y="418"/>
                  </a:lnTo>
                  <a:lnTo>
                    <a:pt x="105" y="417"/>
                  </a:lnTo>
                  <a:lnTo>
                    <a:pt x="105" y="416"/>
                  </a:lnTo>
                  <a:lnTo>
                    <a:pt x="104" y="416"/>
                  </a:lnTo>
                  <a:lnTo>
                    <a:pt x="104" y="415"/>
                  </a:lnTo>
                  <a:lnTo>
                    <a:pt x="104" y="413"/>
                  </a:lnTo>
                  <a:lnTo>
                    <a:pt x="104" y="412"/>
                  </a:lnTo>
                  <a:lnTo>
                    <a:pt x="103" y="412"/>
                  </a:lnTo>
                  <a:lnTo>
                    <a:pt x="102" y="411"/>
                  </a:lnTo>
                  <a:lnTo>
                    <a:pt x="102" y="410"/>
                  </a:lnTo>
                  <a:lnTo>
                    <a:pt x="102" y="409"/>
                  </a:lnTo>
                  <a:lnTo>
                    <a:pt x="101" y="409"/>
                  </a:lnTo>
                  <a:lnTo>
                    <a:pt x="101" y="408"/>
                  </a:lnTo>
                  <a:lnTo>
                    <a:pt x="101" y="407"/>
                  </a:lnTo>
                  <a:lnTo>
                    <a:pt x="101" y="406"/>
                  </a:lnTo>
                  <a:lnTo>
                    <a:pt x="101" y="405"/>
                  </a:lnTo>
                  <a:lnTo>
                    <a:pt x="100" y="405"/>
                  </a:lnTo>
                  <a:lnTo>
                    <a:pt x="99" y="404"/>
                  </a:lnTo>
                  <a:lnTo>
                    <a:pt x="98" y="404"/>
                  </a:lnTo>
                  <a:lnTo>
                    <a:pt x="98" y="403"/>
                  </a:lnTo>
                  <a:lnTo>
                    <a:pt x="97" y="402"/>
                  </a:lnTo>
                  <a:lnTo>
                    <a:pt x="98" y="401"/>
                  </a:lnTo>
                  <a:lnTo>
                    <a:pt x="98" y="400"/>
                  </a:lnTo>
                  <a:lnTo>
                    <a:pt x="99" y="399"/>
                  </a:lnTo>
                  <a:lnTo>
                    <a:pt x="99" y="398"/>
                  </a:lnTo>
                  <a:lnTo>
                    <a:pt x="99" y="397"/>
                  </a:lnTo>
                  <a:lnTo>
                    <a:pt x="99" y="395"/>
                  </a:lnTo>
                  <a:lnTo>
                    <a:pt x="95" y="391"/>
                  </a:lnTo>
                  <a:lnTo>
                    <a:pt x="96" y="391"/>
                  </a:lnTo>
                  <a:lnTo>
                    <a:pt x="97" y="391"/>
                  </a:lnTo>
                  <a:lnTo>
                    <a:pt x="98" y="390"/>
                  </a:lnTo>
                  <a:lnTo>
                    <a:pt x="99" y="390"/>
                  </a:lnTo>
                  <a:lnTo>
                    <a:pt x="99" y="389"/>
                  </a:lnTo>
                  <a:lnTo>
                    <a:pt x="100" y="389"/>
                  </a:lnTo>
                  <a:lnTo>
                    <a:pt x="101" y="388"/>
                  </a:lnTo>
                  <a:lnTo>
                    <a:pt x="102" y="388"/>
                  </a:lnTo>
                  <a:lnTo>
                    <a:pt x="102" y="389"/>
                  </a:lnTo>
                  <a:lnTo>
                    <a:pt x="103" y="389"/>
                  </a:lnTo>
                  <a:lnTo>
                    <a:pt x="104" y="389"/>
                  </a:lnTo>
                  <a:lnTo>
                    <a:pt x="104" y="388"/>
                  </a:lnTo>
                  <a:lnTo>
                    <a:pt x="105" y="388"/>
                  </a:lnTo>
                  <a:lnTo>
                    <a:pt x="106" y="388"/>
                  </a:lnTo>
                  <a:lnTo>
                    <a:pt x="106" y="387"/>
                  </a:lnTo>
                  <a:lnTo>
                    <a:pt x="108" y="387"/>
                  </a:lnTo>
                  <a:lnTo>
                    <a:pt x="109" y="387"/>
                  </a:lnTo>
                  <a:lnTo>
                    <a:pt x="109" y="386"/>
                  </a:lnTo>
                  <a:lnTo>
                    <a:pt x="110" y="386"/>
                  </a:lnTo>
                  <a:lnTo>
                    <a:pt x="111" y="385"/>
                  </a:lnTo>
                  <a:lnTo>
                    <a:pt x="111" y="384"/>
                  </a:lnTo>
                  <a:lnTo>
                    <a:pt x="112" y="384"/>
                  </a:lnTo>
                  <a:lnTo>
                    <a:pt x="113" y="384"/>
                  </a:lnTo>
                  <a:lnTo>
                    <a:pt x="114" y="384"/>
                  </a:lnTo>
                  <a:lnTo>
                    <a:pt x="114" y="383"/>
                  </a:lnTo>
                  <a:lnTo>
                    <a:pt x="114" y="384"/>
                  </a:lnTo>
                  <a:lnTo>
                    <a:pt x="114" y="385"/>
                  </a:lnTo>
                  <a:lnTo>
                    <a:pt x="114" y="386"/>
                  </a:lnTo>
                  <a:lnTo>
                    <a:pt x="115" y="386"/>
                  </a:lnTo>
                  <a:lnTo>
                    <a:pt x="115" y="387"/>
                  </a:lnTo>
                  <a:lnTo>
                    <a:pt x="123" y="382"/>
                  </a:lnTo>
                  <a:lnTo>
                    <a:pt x="123" y="381"/>
                  </a:lnTo>
                  <a:lnTo>
                    <a:pt x="123" y="380"/>
                  </a:lnTo>
                  <a:lnTo>
                    <a:pt x="123" y="379"/>
                  </a:lnTo>
                  <a:lnTo>
                    <a:pt x="123" y="378"/>
                  </a:lnTo>
                  <a:lnTo>
                    <a:pt x="122" y="378"/>
                  </a:lnTo>
                  <a:lnTo>
                    <a:pt x="122" y="377"/>
                  </a:lnTo>
                  <a:lnTo>
                    <a:pt x="121" y="377"/>
                  </a:lnTo>
                  <a:lnTo>
                    <a:pt x="121" y="376"/>
                  </a:lnTo>
                  <a:lnTo>
                    <a:pt x="121" y="375"/>
                  </a:lnTo>
                  <a:lnTo>
                    <a:pt x="121" y="374"/>
                  </a:lnTo>
                  <a:lnTo>
                    <a:pt x="122" y="374"/>
                  </a:lnTo>
                  <a:lnTo>
                    <a:pt x="122" y="373"/>
                  </a:lnTo>
                  <a:lnTo>
                    <a:pt x="123" y="372"/>
                  </a:lnTo>
                  <a:lnTo>
                    <a:pt x="123" y="370"/>
                  </a:lnTo>
                  <a:lnTo>
                    <a:pt x="123" y="369"/>
                  </a:lnTo>
                  <a:lnTo>
                    <a:pt x="124" y="368"/>
                  </a:lnTo>
                  <a:lnTo>
                    <a:pt x="124" y="367"/>
                  </a:lnTo>
                  <a:lnTo>
                    <a:pt x="125" y="366"/>
                  </a:lnTo>
                  <a:lnTo>
                    <a:pt x="126" y="365"/>
                  </a:lnTo>
                  <a:lnTo>
                    <a:pt x="127" y="365"/>
                  </a:lnTo>
                  <a:lnTo>
                    <a:pt x="127" y="366"/>
                  </a:lnTo>
                  <a:lnTo>
                    <a:pt x="127" y="367"/>
                  </a:lnTo>
                  <a:lnTo>
                    <a:pt x="127" y="366"/>
                  </a:lnTo>
                  <a:lnTo>
                    <a:pt x="128" y="366"/>
                  </a:lnTo>
                  <a:lnTo>
                    <a:pt x="128" y="365"/>
                  </a:lnTo>
                  <a:lnTo>
                    <a:pt x="129" y="364"/>
                  </a:lnTo>
                  <a:lnTo>
                    <a:pt x="128" y="364"/>
                  </a:lnTo>
                  <a:lnTo>
                    <a:pt x="128" y="363"/>
                  </a:lnTo>
                  <a:lnTo>
                    <a:pt x="129" y="363"/>
                  </a:lnTo>
                  <a:lnTo>
                    <a:pt x="129" y="362"/>
                  </a:lnTo>
                  <a:lnTo>
                    <a:pt x="129" y="361"/>
                  </a:lnTo>
                  <a:lnTo>
                    <a:pt x="130" y="361"/>
                  </a:lnTo>
                  <a:lnTo>
                    <a:pt x="130" y="360"/>
                  </a:lnTo>
                  <a:lnTo>
                    <a:pt x="129" y="360"/>
                  </a:lnTo>
                  <a:lnTo>
                    <a:pt x="129" y="359"/>
                  </a:lnTo>
                  <a:lnTo>
                    <a:pt x="128" y="359"/>
                  </a:lnTo>
                  <a:lnTo>
                    <a:pt x="128" y="358"/>
                  </a:lnTo>
                  <a:lnTo>
                    <a:pt x="127" y="358"/>
                  </a:lnTo>
                  <a:lnTo>
                    <a:pt x="127" y="357"/>
                  </a:lnTo>
                  <a:lnTo>
                    <a:pt x="128" y="357"/>
                  </a:lnTo>
                  <a:lnTo>
                    <a:pt x="128" y="356"/>
                  </a:lnTo>
                  <a:lnTo>
                    <a:pt x="127" y="356"/>
                  </a:lnTo>
                  <a:lnTo>
                    <a:pt x="128" y="355"/>
                  </a:lnTo>
                  <a:lnTo>
                    <a:pt x="127" y="355"/>
                  </a:lnTo>
                  <a:lnTo>
                    <a:pt x="126" y="355"/>
                  </a:lnTo>
                  <a:lnTo>
                    <a:pt x="126" y="356"/>
                  </a:lnTo>
                  <a:lnTo>
                    <a:pt x="125" y="355"/>
                  </a:lnTo>
                  <a:lnTo>
                    <a:pt x="124" y="355"/>
                  </a:lnTo>
                  <a:lnTo>
                    <a:pt x="124" y="354"/>
                  </a:lnTo>
                  <a:lnTo>
                    <a:pt x="123" y="354"/>
                  </a:lnTo>
                  <a:lnTo>
                    <a:pt x="123" y="353"/>
                  </a:lnTo>
                  <a:lnTo>
                    <a:pt x="122" y="353"/>
                  </a:lnTo>
                  <a:lnTo>
                    <a:pt x="122" y="352"/>
                  </a:lnTo>
                  <a:lnTo>
                    <a:pt x="121" y="352"/>
                  </a:lnTo>
                  <a:lnTo>
                    <a:pt x="121" y="351"/>
                  </a:lnTo>
                  <a:lnTo>
                    <a:pt x="121" y="350"/>
                  </a:lnTo>
                  <a:lnTo>
                    <a:pt x="121" y="349"/>
                  </a:lnTo>
                  <a:lnTo>
                    <a:pt x="120" y="349"/>
                  </a:lnTo>
                  <a:lnTo>
                    <a:pt x="120" y="348"/>
                  </a:lnTo>
                  <a:lnTo>
                    <a:pt x="121" y="348"/>
                  </a:lnTo>
                  <a:lnTo>
                    <a:pt x="121" y="347"/>
                  </a:lnTo>
                  <a:lnTo>
                    <a:pt x="120" y="347"/>
                  </a:lnTo>
                  <a:lnTo>
                    <a:pt x="120" y="345"/>
                  </a:lnTo>
                  <a:lnTo>
                    <a:pt x="121" y="345"/>
                  </a:lnTo>
                  <a:lnTo>
                    <a:pt x="121" y="344"/>
                  </a:lnTo>
                  <a:lnTo>
                    <a:pt x="121" y="343"/>
                  </a:lnTo>
                  <a:lnTo>
                    <a:pt x="122" y="343"/>
                  </a:lnTo>
                  <a:lnTo>
                    <a:pt x="122" y="342"/>
                  </a:lnTo>
                  <a:lnTo>
                    <a:pt x="121" y="341"/>
                  </a:lnTo>
                  <a:lnTo>
                    <a:pt x="120" y="341"/>
                  </a:lnTo>
                  <a:lnTo>
                    <a:pt x="121" y="341"/>
                  </a:lnTo>
                  <a:lnTo>
                    <a:pt x="121" y="340"/>
                  </a:lnTo>
                  <a:lnTo>
                    <a:pt x="122" y="340"/>
                  </a:lnTo>
                  <a:lnTo>
                    <a:pt x="122" y="339"/>
                  </a:lnTo>
                  <a:lnTo>
                    <a:pt x="122" y="338"/>
                  </a:lnTo>
                  <a:lnTo>
                    <a:pt x="121" y="338"/>
                  </a:lnTo>
                  <a:lnTo>
                    <a:pt x="120" y="338"/>
                  </a:lnTo>
                  <a:lnTo>
                    <a:pt x="119" y="338"/>
                  </a:lnTo>
                  <a:lnTo>
                    <a:pt x="119" y="337"/>
                  </a:lnTo>
                  <a:lnTo>
                    <a:pt x="118" y="337"/>
                  </a:lnTo>
                  <a:lnTo>
                    <a:pt x="118" y="336"/>
                  </a:lnTo>
                  <a:lnTo>
                    <a:pt x="118" y="335"/>
                  </a:lnTo>
                  <a:lnTo>
                    <a:pt x="118" y="334"/>
                  </a:lnTo>
                  <a:lnTo>
                    <a:pt x="117" y="334"/>
                  </a:lnTo>
                  <a:lnTo>
                    <a:pt x="118" y="333"/>
                  </a:lnTo>
                  <a:lnTo>
                    <a:pt x="119" y="333"/>
                  </a:lnTo>
                  <a:lnTo>
                    <a:pt x="119" y="332"/>
                  </a:lnTo>
                  <a:lnTo>
                    <a:pt x="119" y="331"/>
                  </a:lnTo>
                  <a:lnTo>
                    <a:pt x="119" y="330"/>
                  </a:lnTo>
                  <a:lnTo>
                    <a:pt x="119" y="329"/>
                  </a:lnTo>
                  <a:lnTo>
                    <a:pt x="118" y="329"/>
                  </a:lnTo>
                  <a:lnTo>
                    <a:pt x="118" y="328"/>
                  </a:lnTo>
                  <a:lnTo>
                    <a:pt x="118" y="327"/>
                  </a:lnTo>
                  <a:lnTo>
                    <a:pt x="117" y="326"/>
                  </a:lnTo>
                  <a:lnTo>
                    <a:pt x="118" y="326"/>
                  </a:lnTo>
                  <a:lnTo>
                    <a:pt x="117" y="326"/>
                  </a:lnTo>
                  <a:lnTo>
                    <a:pt x="116" y="326"/>
                  </a:lnTo>
                  <a:lnTo>
                    <a:pt x="117" y="326"/>
                  </a:lnTo>
                  <a:lnTo>
                    <a:pt x="116" y="326"/>
                  </a:lnTo>
                  <a:lnTo>
                    <a:pt x="115" y="326"/>
                  </a:lnTo>
                  <a:lnTo>
                    <a:pt x="115" y="325"/>
                  </a:lnTo>
                  <a:lnTo>
                    <a:pt x="114" y="324"/>
                  </a:lnTo>
                  <a:lnTo>
                    <a:pt x="115" y="323"/>
                  </a:lnTo>
                  <a:lnTo>
                    <a:pt x="114" y="323"/>
                  </a:lnTo>
                  <a:lnTo>
                    <a:pt x="113" y="322"/>
                  </a:lnTo>
                  <a:lnTo>
                    <a:pt x="114" y="322"/>
                  </a:lnTo>
                  <a:lnTo>
                    <a:pt x="113" y="322"/>
                  </a:lnTo>
                  <a:lnTo>
                    <a:pt x="113" y="320"/>
                  </a:lnTo>
                  <a:lnTo>
                    <a:pt x="114" y="320"/>
                  </a:lnTo>
                  <a:lnTo>
                    <a:pt x="114" y="319"/>
                  </a:lnTo>
                  <a:lnTo>
                    <a:pt x="113" y="319"/>
                  </a:lnTo>
                  <a:lnTo>
                    <a:pt x="114" y="319"/>
                  </a:lnTo>
                  <a:lnTo>
                    <a:pt x="114" y="318"/>
                  </a:lnTo>
                  <a:lnTo>
                    <a:pt x="114" y="317"/>
                  </a:lnTo>
                  <a:lnTo>
                    <a:pt x="115" y="317"/>
                  </a:lnTo>
                  <a:lnTo>
                    <a:pt x="115" y="316"/>
                  </a:lnTo>
                  <a:lnTo>
                    <a:pt x="114" y="316"/>
                  </a:lnTo>
                  <a:lnTo>
                    <a:pt x="113" y="316"/>
                  </a:lnTo>
                  <a:lnTo>
                    <a:pt x="113" y="315"/>
                  </a:lnTo>
                  <a:lnTo>
                    <a:pt x="112" y="313"/>
                  </a:lnTo>
                  <a:lnTo>
                    <a:pt x="113" y="313"/>
                  </a:lnTo>
                  <a:lnTo>
                    <a:pt x="112" y="312"/>
                  </a:lnTo>
                  <a:lnTo>
                    <a:pt x="112" y="313"/>
                  </a:lnTo>
                  <a:lnTo>
                    <a:pt x="112" y="312"/>
                  </a:lnTo>
                  <a:lnTo>
                    <a:pt x="111" y="312"/>
                  </a:lnTo>
                  <a:lnTo>
                    <a:pt x="110" y="311"/>
                  </a:lnTo>
                  <a:lnTo>
                    <a:pt x="111" y="311"/>
                  </a:lnTo>
                  <a:lnTo>
                    <a:pt x="112" y="311"/>
                  </a:lnTo>
                  <a:lnTo>
                    <a:pt x="111" y="310"/>
                  </a:lnTo>
                  <a:lnTo>
                    <a:pt x="111" y="309"/>
                  </a:lnTo>
                  <a:lnTo>
                    <a:pt x="110" y="309"/>
                  </a:lnTo>
                  <a:lnTo>
                    <a:pt x="110" y="308"/>
                  </a:lnTo>
                  <a:lnTo>
                    <a:pt x="109" y="307"/>
                  </a:lnTo>
                  <a:lnTo>
                    <a:pt x="109" y="306"/>
                  </a:lnTo>
                  <a:lnTo>
                    <a:pt x="110" y="306"/>
                  </a:lnTo>
                  <a:lnTo>
                    <a:pt x="110" y="307"/>
                  </a:lnTo>
                  <a:lnTo>
                    <a:pt x="110" y="306"/>
                  </a:lnTo>
                  <a:lnTo>
                    <a:pt x="111" y="306"/>
                  </a:lnTo>
                  <a:lnTo>
                    <a:pt x="110" y="305"/>
                  </a:lnTo>
                  <a:lnTo>
                    <a:pt x="110" y="304"/>
                  </a:lnTo>
                  <a:lnTo>
                    <a:pt x="109" y="304"/>
                  </a:lnTo>
                  <a:lnTo>
                    <a:pt x="109" y="302"/>
                  </a:lnTo>
                  <a:lnTo>
                    <a:pt x="108" y="302"/>
                  </a:lnTo>
                  <a:lnTo>
                    <a:pt x="106" y="303"/>
                  </a:lnTo>
                  <a:lnTo>
                    <a:pt x="105" y="303"/>
                  </a:lnTo>
                  <a:lnTo>
                    <a:pt x="106" y="302"/>
                  </a:lnTo>
                  <a:lnTo>
                    <a:pt x="105" y="301"/>
                  </a:lnTo>
                  <a:lnTo>
                    <a:pt x="106" y="301"/>
                  </a:lnTo>
                  <a:lnTo>
                    <a:pt x="108" y="300"/>
                  </a:lnTo>
                  <a:lnTo>
                    <a:pt x="106" y="300"/>
                  </a:lnTo>
                  <a:lnTo>
                    <a:pt x="106" y="299"/>
                  </a:lnTo>
                  <a:lnTo>
                    <a:pt x="108" y="298"/>
                  </a:lnTo>
                  <a:lnTo>
                    <a:pt x="109" y="298"/>
                  </a:lnTo>
                  <a:lnTo>
                    <a:pt x="110" y="297"/>
                  </a:lnTo>
                  <a:lnTo>
                    <a:pt x="110" y="295"/>
                  </a:lnTo>
                  <a:lnTo>
                    <a:pt x="109" y="294"/>
                  </a:lnTo>
                  <a:lnTo>
                    <a:pt x="108" y="294"/>
                  </a:lnTo>
                  <a:lnTo>
                    <a:pt x="106" y="293"/>
                  </a:lnTo>
                  <a:lnTo>
                    <a:pt x="108" y="292"/>
                  </a:lnTo>
                  <a:lnTo>
                    <a:pt x="108" y="290"/>
                  </a:lnTo>
                  <a:lnTo>
                    <a:pt x="109" y="289"/>
                  </a:lnTo>
                  <a:lnTo>
                    <a:pt x="110" y="289"/>
                  </a:lnTo>
                  <a:lnTo>
                    <a:pt x="111" y="289"/>
                  </a:lnTo>
                  <a:lnTo>
                    <a:pt x="111" y="290"/>
                  </a:lnTo>
                  <a:lnTo>
                    <a:pt x="112" y="289"/>
                  </a:lnTo>
                  <a:lnTo>
                    <a:pt x="112" y="287"/>
                  </a:lnTo>
                  <a:lnTo>
                    <a:pt x="113" y="286"/>
                  </a:lnTo>
                  <a:lnTo>
                    <a:pt x="113" y="284"/>
                  </a:lnTo>
                  <a:lnTo>
                    <a:pt x="113" y="283"/>
                  </a:lnTo>
                  <a:lnTo>
                    <a:pt x="113" y="282"/>
                  </a:lnTo>
                  <a:lnTo>
                    <a:pt x="113" y="281"/>
                  </a:lnTo>
                  <a:lnTo>
                    <a:pt x="115" y="281"/>
                  </a:lnTo>
                  <a:lnTo>
                    <a:pt x="114" y="280"/>
                  </a:lnTo>
                  <a:lnTo>
                    <a:pt x="113" y="280"/>
                  </a:lnTo>
                  <a:lnTo>
                    <a:pt x="112" y="281"/>
                  </a:lnTo>
                  <a:lnTo>
                    <a:pt x="110" y="281"/>
                  </a:lnTo>
                  <a:lnTo>
                    <a:pt x="110" y="280"/>
                  </a:lnTo>
                  <a:lnTo>
                    <a:pt x="110" y="279"/>
                  </a:lnTo>
                  <a:lnTo>
                    <a:pt x="110" y="277"/>
                  </a:lnTo>
                  <a:lnTo>
                    <a:pt x="109" y="276"/>
                  </a:lnTo>
                  <a:lnTo>
                    <a:pt x="110" y="275"/>
                  </a:lnTo>
                  <a:lnTo>
                    <a:pt x="109" y="275"/>
                  </a:lnTo>
                  <a:lnTo>
                    <a:pt x="110" y="274"/>
                  </a:lnTo>
                  <a:lnTo>
                    <a:pt x="110" y="273"/>
                  </a:lnTo>
                  <a:lnTo>
                    <a:pt x="110" y="274"/>
                  </a:lnTo>
                  <a:lnTo>
                    <a:pt x="111" y="273"/>
                  </a:lnTo>
                  <a:lnTo>
                    <a:pt x="111" y="270"/>
                  </a:lnTo>
                  <a:lnTo>
                    <a:pt x="111" y="269"/>
                  </a:lnTo>
                  <a:lnTo>
                    <a:pt x="112" y="268"/>
                  </a:lnTo>
                  <a:lnTo>
                    <a:pt x="111" y="268"/>
                  </a:lnTo>
                  <a:lnTo>
                    <a:pt x="112" y="267"/>
                  </a:lnTo>
                  <a:lnTo>
                    <a:pt x="112" y="266"/>
                  </a:lnTo>
                  <a:lnTo>
                    <a:pt x="111" y="265"/>
                  </a:lnTo>
                  <a:lnTo>
                    <a:pt x="111" y="264"/>
                  </a:lnTo>
                  <a:lnTo>
                    <a:pt x="111" y="263"/>
                  </a:lnTo>
                  <a:lnTo>
                    <a:pt x="111" y="262"/>
                  </a:lnTo>
                  <a:lnTo>
                    <a:pt x="113" y="260"/>
                  </a:lnTo>
                  <a:lnTo>
                    <a:pt x="113" y="259"/>
                  </a:lnTo>
                  <a:lnTo>
                    <a:pt x="114" y="259"/>
                  </a:lnTo>
                  <a:lnTo>
                    <a:pt x="114" y="260"/>
                  </a:lnTo>
                  <a:lnTo>
                    <a:pt x="115" y="260"/>
                  </a:lnTo>
                  <a:lnTo>
                    <a:pt x="115" y="259"/>
                  </a:lnTo>
                  <a:lnTo>
                    <a:pt x="116" y="259"/>
                  </a:lnTo>
                  <a:lnTo>
                    <a:pt x="117" y="259"/>
                  </a:lnTo>
                  <a:lnTo>
                    <a:pt x="117" y="260"/>
                  </a:lnTo>
                  <a:lnTo>
                    <a:pt x="118" y="260"/>
                  </a:lnTo>
                  <a:lnTo>
                    <a:pt x="119" y="260"/>
                  </a:lnTo>
                  <a:lnTo>
                    <a:pt x="119" y="259"/>
                  </a:lnTo>
                  <a:lnTo>
                    <a:pt x="120" y="260"/>
                  </a:lnTo>
                  <a:lnTo>
                    <a:pt x="121" y="260"/>
                  </a:lnTo>
                  <a:lnTo>
                    <a:pt x="121" y="259"/>
                  </a:lnTo>
                  <a:lnTo>
                    <a:pt x="120" y="259"/>
                  </a:lnTo>
                  <a:lnTo>
                    <a:pt x="120" y="258"/>
                  </a:lnTo>
                  <a:lnTo>
                    <a:pt x="120" y="257"/>
                  </a:lnTo>
                  <a:lnTo>
                    <a:pt x="121" y="257"/>
                  </a:lnTo>
                  <a:lnTo>
                    <a:pt x="122" y="256"/>
                  </a:lnTo>
                  <a:lnTo>
                    <a:pt x="122" y="255"/>
                  </a:lnTo>
                  <a:lnTo>
                    <a:pt x="121" y="255"/>
                  </a:lnTo>
                  <a:lnTo>
                    <a:pt x="121" y="254"/>
                  </a:lnTo>
                  <a:lnTo>
                    <a:pt x="121" y="253"/>
                  </a:lnTo>
                  <a:lnTo>
                    <a:pt x="122" y="253"/>
                  </a:lnTo>
                  <a:lnTo>
                    <a:pt x="123" y="252"/>
                  </a:lnTo>
                  <a:lnTo>
                    <a:pt x="123" y="250"/>
                  </a:lnTo>
                  <a:lnTo>
                    <a:pt x="122" y="251"/>
                  </a:lnTo>
                  <a:lnTo>
                    <a:pt x="121" y="251"/>
                  </a:lnTo>
                  <a:lnTo>
                    <a:pt x="121" y="250"/>
                  </a:lnTo>
                  <a:lnTo>
                    <a:pt x="120" y="250"/>
                  </a:lnTo>
                  <a:lnTo>
                    <a:pt x="119" y="250"/>
                  </a:lnTo>
                  <a:lnTo>
                    <a:pt x="119" y="249"/>
                  </a:lnTo>
                  <a:lnTo>
                    <a:pt x="119" y="248"/>
                  </a:lnTo>
                  <a:lnTo>
                    <a:pt x="120" y="248"/>
                  </a:lnTo>
                  <a:lnTo>
                    <a:pt x="119" y="247"/>
                  </a:lnTo>
                  <a:lnTo>
                    <a:pt x="120" y="247"/>
                  </a:lnTo>
                  <a:lnTo>
                    <a:pt x="120" y="244"/>
                  </a:lnTo>
                  <a:lnTo>
                    <a:pt x="121" y="244"/>
                  </a:lnTo>
                  <a:lnTo>
                    <a:pt x="122" y="245"/>
                  </a:lnTo>
                  <a:lnTo>
                    <a:pt x="123" y="245"/>
                  </a:lnTo>
                  <a:lnTo>
                    <a:pt x="123" y="244"/>
                  </a:lnTo>
                  <a:lnTo>
                    <a:pt x="122" y="242"/>
                  </a:lnTo>
                  <a:lnTo>
                    <a:pt x="121" y="242"/>
                  </a:lnTo>
                  <a:lnTo>
                    <a:pt x="121" y="241"/>
                  </a:lnTo>
                  <a:lnTo>
                    <a:pt x="121" y="240"/>
                  </a:lnTo>
                  <a:lnTo>
                    <a:pt x="121" y="239"/>
                  </a:lnTo>
                  <a:lnTo>
                    <a:pt x="121" y="238"/>
                  </a:lnTo>
                  <a:lnTo>
                    <a:pt x="122" y="238"/>
                  </a:lnTo>
                  <a:lnTo>
                    <a:pt x="121" y="237"/>
                  </a:lnTo>
                  <a:lnTo>
                    <a:pt x="122" y="237"/>
                  </a:lnTo>
                  <a:lnTo>
                    <a:pt x="122" y="236"/>
                  </a:lnTo>
                  <a:lnTo>
                    <a:pt x="121" y="235"/>
                  </a:lnTo>
                  <a:lnTo>
                    <a:pt x="122" y="235"/>
                  </a:lnTo>
                  <a:lnTo>
                    <a:pt x="122" y="234"/>
                  </a:lnTo>
                  <a:lnTo>
                    <a:pt x="123" y="234"/>
                  </a:lnTo>
                  <a:lnTo>
                    <a:pt x="124" y="234"/>
                  </a:lnTo>
                  <a:lnTo>
                    <a:pt x="123" y="232"/>
                  </a:lnTo>
                  <a:lnTo>
                    <a:pt x="124" y="231"/>
                  </a:lnTo>
                  <a:lnTo>
                    <a:pt x="125" y="230"/>
                  </a:lnTo>
                  <a:lnTo>
                    <a:pt x="126" y="229"/>
                  </a:lnTo>
                  <a:lnTo>
                    <a:pt x="127" y="229"/>
                  </a:lnTo>
                  <a:lnTo>
                    <a:pt x="126" y="228"/>
                  </a:lnTo>
                  <a:lnTo>
                    <a:pt x="126" y="226"/>
                  </a:lnTo>
                  <a:lnTo>
                    <a:pt x="126" y="225"/>
                  </a:lnTo>
                  <a:lnTo>
                    <a:pt x="126" y="224"/>
                  </a:lnTo>
                  <a:lnTo>
                    <a:pt x="127" y="224"/>
                  </a:lnTo>
                  <a:lnTo>
                    <a:pt x="127" y="223"/>
                  </a:lnTo>
                  <a:lnTo>
                    <a:pt x="126" y="222"/>
                  </a:lnTo>
                  <a:lnTo>
                    <a:pt x="125" y="219"/>
                  </a:lnTo>
                  <a:lnTo>
                    <a:pt x="123" y="218"/>
                  </a:lnTo>
                  <a:lnTo>
                    <a:pt x="121" y="217"/>
                  </a:lnTo>
                  <a:lnTo>
                    <a:pt x="120" y="217"/>
                  </a:lnTo>
                  <a:lnTo>
                    <a:pt x="119" y="216"/>
                  </a:lnTo>
                  <a:lnTo>
                    <a:pt x="118" y="216"/>
                  </a:lnTo>
                  <a:lnTo>
                    <a:pt x="116" y="215"/>
                  </a:lnTo>
                  <a:lnTo>
                    <a:pt x="115" y="215"/>
                  </a:lnTo>
                  <a:lnTo>
                    <a:pt x="114" y="212"/>
                  </a:lnTo>
                  <a:lnTo>
                    <a:pt x="113" y="210"/>
                  </a:lnTo>
                  <a:lnTo>
                    <a:pt x="112" y="209"/>
                  </a:lnTo>
                  <a:lnTo>
                    <a:pt x="112" y="205"/>
                  </a:lnTo>
                  <a:lnTo>
                    <a:pt x="112" y="203"/>
                  </a:lnTo>
                  <a:lnTo>
                    <a:pt x="112" y="202"/>
                  </a:lnTo>
                  <a:lnTo>
                    <a:pt x="112" y="201"/>
                  </a:lnTo>
                  <a:lnTo>
                    <a:pt x="113" y="200"/>
                  </a:lnTo>
                  <a:lnTo>
                    <a:pt x="114" y="200"/>
                  </a:lnTo>
                  <a:lnTo>
                    <a:pt x="114" y="199"/>
                  </a:lnTo>
                  <a:lnTo>
                    <a:pt x="115" y="198"/>
                  </a:lnTo>
                  <a:lnTo>
                    <a:pt x="116" y="197"/>
                  </a:lnTo>
                  <a:lnTo>
                    <a:pt x="117" y="195"/>
                  </a:lnTo>
                  <a:lnTo>
                    <a:pt x="118" y="195"/>
                  </a:lnTo>
                  <a:lnTo>
                    <a:pt x="118" y="194"/>
                  </a:lnTo>
                  <a:lnTo>
                    <a:pt x="118" y="193"/>
                  </a:lnTo>
                  <a:lnTo>
                    <a:pt x="119" y="192"/>
                  </a:lnTo>
                  <a:lnTo>
                    <a:pt x="120" y="191"/>
                  </a:lnTo>
                  <a:lnTo>
                    <a:pt x="120" y="190"/>
                  </a:lnTo>
                  <a:lnTo>
                    <a:pt x="119" y="189"/>
                  </a:lnTo>
                  <a:lnTo>
                    <a:pt x="120" y="189"/>
                  </a:lnTo>
                  <a:lnTo>
                    <a:pt x="120" y="188"/>
                  </a:lnTo>
                  <a:lnTo>
                    <a:pt x="119" y="187"/>
                  </a:lnTo>
                  <a:lnTo>
                    <a:pt x="119" y="186"/>
                  </a:lnTo>
                  <a:lnTo>
                    <a:pt x="120" y="185"/>
                  </a:lnTo>
                  <a:lnTo>
                    <a:pt x="121" y="185"/>
                  </a:lnTo>
                  <a:lnTo>
                    <a:pt x="121" y="184"/>
                  </a:lnTo>
                  <a:lnTo>
                    <a:pt x="122" y="183"/>
                  </a:lnTo>
                  <a:lnTo>
                    <a:pt x="122" y="182"/>
                  </a:lnTo>
                  <a:lnTo>
                    <a:pt x="123" y="181"/>
                  </a:lnTo>
                  <a:lnTo>
                    <a:pt x="124" y="179"/>
                  </a:lnTo>
                  <a:lnTo>
                    <a:pt x="126" y="178"/>
                  </a:lnTo>
                  <a:lnTo>
                    <a:pt x="127" y="176"/>
                  </a:lnTo>
                  <a:lnTo>
                    <a:pt x="126" y="175"/>
                  </a:lnTo>
                  <a:lnTo>
                    <a:pt x="127" y="170"/>
                  </a:lnTo>
                  <a:lnTo>
                    <a:pt x="127" y="169"/>
                  </a:lnTo>
                  <a:lnTo>
                    <a:pt x="126" y="168"/>
                  </a:lnTo>
                  <a:lnTo>
                    <a:pt x="127" y="168"/>
                  </a:lnTo>
                  <a:lnTo>
                    <a:pt x="127" y="167"/>
                  </a:lnTo>
                  <a:lnTo>
                    <a:pt x="127" y="166"/>
                  </a:lnTo>
                  <a:lnTo>
                    <a:pt x="128" y="166"/>
                  </a:lnTo>
                  <a:lnTo>
                    <a:pt x="128" y="165"/>
                  </a:lnTo>
                  <a:lnTo>
                    <a:pt x="129" y="165"/>
                  </a:lnTo>
                  <a:lnTo>
                    <a:pt x="129" y="164"/>
                  </a:lnTo>
                  <a:lnTo>
                    <a:pt x="129" y="163"/>
                  </a:lnTo>
                  <a:lnTo>
                    <a:pt x="129" y="162"/>
                  </a:lnTo>
                  <a:lnTo>
                    <a:pt x="130" y="162"/>
                  </a:lnTo>
                  <a:lnTo>
                    <a:pt x="130" y="161"/>
                  </a:lnTo>
                  <a:lnTo>
                    <a:pt x="130" y="160"/>
                  </a:lnTo>
                  <a:lnTo>
                    <a:pt x="131" y="159"/>
                  </a:lnTo>
                  <a:lnTo>
                    <a:pt x="131" y="158"/>
                  </a:lnTo>
                  <a:lnTo>
                    <a:pt x="133" y="157"/>
                  </a:lnTo>
                  <a:lnTo>
                    <a:pt x="134" y="157"/>
                  </a:lnTo>
                  <a:lnTo>
                    <a:pt x="135" y="156"/>
                  </a:lnTo>
                  <a:lnTo>
                    <a:pt x="135" y="155"/>
                  </a:lnTo>
                  <a:lnTo>
                    <a:pt x="135" y="154"/>
                  </a:lnTo>
                  <a:lnTo>
                    <a:pt x="135" y="153"/>
                  </a:lnTo>
                  <a:lnTo>
                    <a:pt x="135" y="152"/>
                  </a:lnTo>
                  <a:lnTo>
                    <a:pt x="136" y="152"/>
                  </a:lnTo>
                  <a:lnTo>
                    <a:pt x="136" y="151"/>
                  </a:lnTo>
                  <a:lnTo>
                    <a:pt x="135" y="151"/>
                  </a:lnTo>
                  <a:lnTo>
                    <a:pt x="135" y="150"/>
                  </a:lnTo>
                  <a:lnTo>
                    <a:pt x="135" y="149"/>
                  </a:lnTo>
                  <a:lnTo>
                    <a:pt x="135" y="148"/>
                  </a:lnTo>
                  <a:lnTo>
                    <a:pt x="135" y="147"/>
                  </a:lnTo>
                  <a:lnTo>
                    <a:pt x="135" y="145"/>
                  </a:lnTo>
                  <a:lnTo>
                    <a:pt x="136" y="144"/>
                  </a:lnTo>
                  <a:lnTo>
                    <a:pt x="137" y="144"/>
                  </a:lnTo>
                  <a:lnTo>
                    <a:pt x="137" y="143"/>
                  </a:lnTo>
                  <a:lnTo>
                    <a:pt x="138" y="143"/>
                  </a:lnTo>
                  <a:lnTo>
                    <a:pt x="138" y="142"/>
                  </a:lnTo>
                  <a:lnTo>
                    <a:pt x="138" y="141"/>
                  </a:lnTo>
                  <a:close/>
                </a:path>
              </a:pathLst>
            </a:custGeom>
            <a:solidFill>
              <a:schemeClr val="accent6"/>
            </a:solidFill>
            <a:ln w="9525">
              <a:solidFill>
                <a:srgbClr val="FFFFFF"/>
              </a:solidFill>
              <a:round/>
              <a:headEnd/>
              <a:tailEnd/>
            </a:ln>
          </p:spPr>
          <p:txBody>
            <a:bodyPr/>
            <a:lstStyle/>
            <a:p>
              <a:endParaRPr lang="en-US"/>
            </a:p>
          </p:txBody>
        </p:sp>
        <p:sp>
          <p:nvSpPr>
            <p:cNvPr id="53" name="Freeform 9"/>
            <p:cNvSpPr>
              <a:spLocks noEditPoints="1"/>
            </p:cNvSpPr>
            <p:nvPr/>
          </p:nvSpPr>
          <p:spPr bwMode="auto">
            <a:xfrm>
              <a:off x="3926" y="1114"/>
              <a:ext cx="764" cy="631"/>
            </a:xfrm>
            <a:custGeom>
              <a:avLst/>
              <a:gdLst>
                <a:gd name="T0" fmla="*/ 581 w 764"/>
                <a:gd name="T1" fmla="*/ 548 h 632"/>
                <a:gd name="T2" fmla="*/ 592 w 764"/>
                <a:gd name="T3" fmla="*/ 529 h 632"/>
                <a:gd name="T4" fmla="*/ 586 w 764"/>
                <a:gd name="T5" fmla="*/ 547 h 632"/>
                <a:gd name="T6" fmla="*/ 586 w 764"/>
                <a:gd name="T7" fmla="*/ 524 h 632"/>
                <a:gd name="T8" fmla="*/ 700 w 764"/>
                <a:gd name="T9" fmla="*/ 388 h 632"/>
                <a:gd name="T10" fmla="*/ 730 w 764"/>
                <a:gd name="T11" fmla="*/ 336 h 632"/>
                <a:gd name="T12" fmla="*/ 743 w 764"/>
                <a:gd name="T13" fmla="*/ 300 h 632"/>
                <a:gd name="T14" fmla="*/ 721 w 764"/>
                <a:gd name="T15" fmla="*/ 122 h 632"/>
                <a:gd name="T16" fmla="*/ 677 w 764"/>
                <a:gd name="T17" fmla="*/ 2 h 632"/>
                <a:gd name="T18" fmla="*/ 719 w 764"/>
                <a:gd name="T19" fmla="*/ 20 h 632"/>
                <a:gd name="T20" fmla="*/ 718 w 764"/>
                <a:gd name="T21" fmla="*/ 78 h 632"/>
                <a:gd name="T22" fmla="*/ 724 w 764"/>
                <a:gd name="T23" fmla="*/ 111 h 632"/>
                <a:gd name="T24" fmla="*/ 711 w 764"/>
                <a:gd name="T25" fmla="*/ 140 h 632"/>
                <a:gd name="T26" fmla="*/ 740 w 764"/>
                <a:gd name="T27" fmla="*/ 136 h 632"/>
                <a:gd name="T28" fmla="*/ 726 w 764"/>
                <a:gd name="T29" fmla="*/ 176 h 632"/>
                <a:gd name="T30" fmla="*/ 732 w 764"/>
                <a:gd name="T31" fmla="*/ 195 h 632"/>
                <a:gd name="T32" fmla="*/ 751 w 764"/>
                <a:gd name="T33" fmla="*/ 202 h 632"/>
                <a:gd name="T34" fmla="*/ 763 w 764"/>
                <a:gd name="T35" fmla="*/ 245 h 632"/>
                <a:gd name="T36" fmla="*/ 729 w 764"/>
                <a:gd name="T37" fmla="*/ 267 h 632"/>
                <a:gd name="T38" fmla="*/ 735 w 764"/>
                <a:gd name="T39" fmla="*/ 273 h 632"/>
                <a:gd name="T40" fmla="*/ 726 w 764"/>
                <a:gd name="T41" fmla="*/ 278 h 632"/>
                <a:gd name="T42" fmla="*/ 730 w 764"/>
                <a:gd name="T43" fmla="*/ 303 h 632"/>
                <a:gd name="T44" fmla="*/ 704 w 764"/>
                <a:gd name="T45" fmla="*/ 312 h 632"/>
                <a:gd name="T46" fmla="*/ 727 w 764"/>
                <a:gd name="T47" fmla="*/ 337 h 632"/>
                <a:gd name="T48" fmla="*/ 718 w 764"/>
                <a:gd name="T49" fmla="*/ 355 h 632"/>
                <a:gd name="T50" fmla="*/ 699 w 764"/>
                <a:gd name="T51" fmla="*/ 388 h 632"/>
                <a:gd name="T52" fmla="*/ 680 w 764"/>
                <a:gd name="T53" fmla="*/ 409 h 632"/>
                <a:gd name="T54" fmla="*/ 631 w 764"/>
                <a:gd name="T55" fmla="*/ 459 h 632"/>
                <a:gd name="T56" fmla="*/ 619 w 764"/>
                <a:gd name="T57" fmla="*/ 492 h 632"/>
                <a:gd name="T58" fmla="*/ 585 w 764"/>
                <a:gd name="T59" fmla="*/ 504 h 632"/>
                <a:gd name="T60" fmla="*/ 568 w 764"/>
                <a:gd name="T61" fmla="*/ 522 h 632"/>
                <a:gd name="T62" fmla="*/ 572 w 764"/>
                <a:gd name="T63" fmla="*/ 542 h 632"/>
                <a:gd name="T64" fmla="*/ 564 w 764"/>
                <a:gd name="T65" fmla="*/ 554 h 632"/>
                <a:gd name="T66" fmla="*/ 538 w 764"/>
                <a:gd name="T67" fmla="*/ 577 h 632"/>
                <a:gd name="T68" fmla="*/ 468 w 764"/>
                <a:gd name="T69" fmla="*/ 608 h 632"/>
                <a:gd name="T70" fmla="*/ 460 w 764"/>
                <a:gd name="T71" fmla="*/ 623 h 632"/>
                <a:gd name="T72" fmla="*/ 431 w 764"/>
                <a:gd name="T73" fmla="*/ 594 h 632"/>
                <a:gd name="T74" fmla="*/ 431 w 764"/>
                <a:gd name="T75" fmla="*/ 555 h 632"/>
                <a:gd name="T76" fmla="*/ 410 w 764"/>
                <a:gd name="T77" fmla="*/ 507 h 632"/>
                <a:gd name="T78" fmla="*/ 401 w 764"/>
                <a:gd name="T79" fmla="*/ 464 h 632"/>
                <a:gd name="T80" fmla="*/ 375 w 764"/>
                <a:gd name="T81" fmla="*/ 425 h 632"/>
                <a:gd name="T82" fmla="*/ 334 w 764"/>
                <a:gd name="T83" fmla="*/ 392 h 632"/>
                <a:gd name="T84" fmla="*/ 288 w 764"/>
                <a:gd name="T85" fmla="*/ 369 h 632"/>
                <a:gd name="T86" fmla="*/ 255 w 764"/>
                <a:gd name="T87" fmla="*/ 347 h 632"/>
                <a:gd name="T88" fmla="*/ 216 w 764"/>
                <a:gd name="T89" fmla="*/ 328 h 632"/>
                <a:gd name="T90" fmla="*/ 170 w 764"/>
                <a:gd name="T91" fmla="*/ 328 h 632"/>
                <a:gd name="T92" fmla="*/ 134 w 764"/>
                <a:gd name="T93" fmla="*/ 321 h 632"/>
                <a:gd name="T94" fmla="*/ 101 w 764"/>
                <a:gd name="T95" fmla="*/ 293 h 632"/>
                <a:gd name="T96" fmla="*/ 27 w 764"/>
                <a:gd name="T97" fmla="*/ 283 h 632"/>
                <a:gd name="T98" fmla="*/ 22 w 764"/>
                <a:gd name="T99" fmla="*/ 261 h 632"/>
                <a:gd name="T100" fmla="*/ 55 w 764"/>
                <a:gd name="T101" fmla="*/ 227 h 632"/>
                <a:gd name="T102" fmla="*/ 99 w 764"/>
                <a:gd name="T103" fmla="*/ 212 h 632"/>
                <a:gd name="T104" fmla="*/ 139 w 764"/>
                <a:gd name="T105" fmla="*/ 180 h 632"/>
                <a:gd name="T106" fmla="*/ 170 w 764"/>
                <a:gd name="T107" fmla="*/ 155 h 632"/>
                <a:gd name="T108" fmla="*/ 219 w 764"/>
                <a:gd name="T109" fmla="*/ 154 h 632"/>
                <a:gd name="T110" fmla="*/ 266 w 764"/>
                <a:gd name="T111" fmla="*/ 148 h 632"/>
                <a:gd name="T112" fmla="*/ 311 w 764"/>
                <a:gd name="T113" fmla="*/ 128 h 632"/>
                <a:gd name="T114" fmla="*/ 363 w 764"/>
                <a:gd name="T115" fmla="*/ 126 h 632"/>
                <a:gd name="T116" fmla="*/ 414 w 764"/>
                <a:gd name="T117" fmla="*/ 110 h 632"/>
                <a:gd name="T118" fmla="*/ 465 w 764"/>
                <a:gd name="T119" fmla="*/ 93 h 632"/>
                <a:gd name="T120" fmla="*/ 510 w 764"/>
                <a:gd name="T121" fmla="*/ 70 h 632"/>
                <a:gd name="T122" fmla="*/ 555 w 764"/>
                <a:gd name="T123" fmla="*/ 46 h 632"/>
                <a:gd name="T124" fmla="*/ 601 w 764"/>
                <a:gd name="T125" fmla="*/ 2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4" h="632">
                  <a:moveTo>
                    <a:pt x="517" y="618"/>
                  </a:moveTo>
                  <a:lnTo>
                    <a:pt x="516" y="618"/>
                  </a:lnTo>
                  <a:lnTo>
                    <a:pt x="517" y="618"/>
                  </a:lnTo>
                  <a:close/>
                  <a:moveTo>
                    <a:pt x="470" y="615"/>
                  </a:moveTo>
                  <a:lnTo>
                    <a:pt x="469" y="616"/>
                  </a:lnTo>
                  <a:lnTo>
                    <a:pt x="469" y="615"/>
                  </a:lnTo>
                  <a:lnTo>
                    <a:pt x="470" y="615"/>
                  </a:lnTo>
                  <a:close/>
                  <a:moveTo>
                    <a:pt x="465" y="612"/>
                  </a:moveTo>
                  <a:lnTo>
                    <a:pt x="465" y="614"/>
                  </a:lnTo>
                  <a:lnTo>
                    <a:pt x="464" y="612"/>
                  </a:lnTo>
                  <a:lnTo>
                    <a:pt x="464" y="614"/>
                  </a:lnTo>
                  <a:lnTo>
                    <a:pt x="464" y="612"/>
                  </a:lnTo>
                  <a:lnTo>
                    <a:pt x="465" y="612"/>
                  </a:lnTo>
                  <a:close/>
                  <a:moveTo>
                    <a:pt x="556" y="587"/>
                  </a:moveTo>
                  <a:lnTo>
                    <a:pt x="555" y="587"/>
                  </a:lnTo>
                  <a:lnTo>
                    <a:pt x="555" y="586"/>
                  </a:lnTo>
                  <a:lnTo>
                    <a:pt x="556" y="586"/>
                  </a:lnTo>
                  <a:lnTo>
                    <a:pt x="556" y="587"/>
                  </a:lnTo>
                  <a:close/>
                  <a:moveTo>
                    <a:pt x="571" y="573"/>
                  </a:moveTo>
                  <a:lnTo>
                    <a:pt x="571" y="572"/>
                  </a:lnTo>
                  <a:lnTo>
                    <a:pt x="571" y="573"/>
                  </a:lnTo>
                  <a:close/>
                  <a:moveTo>
                    <a:pt x="565" y="558"/>
                  </a:moveTo>
                  <a:lnTo>
                    <a:pt x="565" y="559"/>
                  </a:lnTo>
                  <a:lnTo>
                    <a:pt x="565" y="560"/>
                  </a:lnTo>
                  <a:lnTo>
                    <a:pt x="566" y="560"/>
                  </a:lnTo>
                  <a:lnTo>
                    <a:pt x="566" y="559"/>
                  </a:lnTo>
                  <a:lnTo>
                    <a:pt x="567" y="559"/>
                  </a:lnTo>
                  <a:lnTo>
                    <a:pt x="567" y="560"/>
                  </a:lnTo>
                  <a:lnTo>
                    <a:pt x="565" y="560"/>
                  </a:lnTo>
                  <a:lnTo>
                    <a:pt x="565" y="561"/>
                  </a:lnTo>
                  <a:lnTo>
                    <a:pt x="564" y="561"/>
                  </a:lnTo>
                  <a:lnTo>
                    <a:pt x="563" y="561"/>
                  </a:lnTo>
                  <a:lnTo>
                    <a:pt x="562" y="561"/>
                  </a:lnTo>
                  <a:lnTo>
                    <a:pt x="562" y="562"/>
                  </a:lnTo>
                  <a:lnTo>
                    <a:pt x="561" y="562"/>
                  </a:lnTo>
                  <a:lnTo>
                    <a:pt x="560" y="562"/>
                  </a:lnTo>
                  <a:lnTo>
                    <a:pt x="557" y="564"/>
                  </a:lnTo>
                  <a:lnTo>
                    <a:pt x="557" y="565"/>
                  </a:lnTo>
                  <a:lnTo>
                    <a:pt x="557" y="564"/>
                  </a:lnTo>
                  <a:lnTo>
                    <a:pt x="557" y="561"/>
                  </a:lnTo>
                  <a:lnTo>
                    <a:pt x="557" y="560"/>
                  </a:lnTo>
                  <a:lnTo>
                    <a:pt x="557" y="559"/>
                  </a:lnTo>
                  <a:lnTo>
                    <a:pt x="559" y="559"/>
                  </a:lnTo>
                  <a:lnTo>
                    <a:pt x="562" y="559"/>
                  </a:lnTo>
                  <a:lnTo>
                    <a:pt x="562" y="558"/>
                  </a:lnTo>
                  <a:lnTo>
                    <a:pt x="563" y="558"/>
                  </a:lnTo>
                  <a:lnTo>
                    <a:pt x="564" y="558"/>
                  </a:lnTo>
                  <a:lnTo>
                    <a:pt x="565" y="558"/>
                  </a:lnTo>
                  <a:close/>
                  <a:moveTo>
                    <a:pt x="565" y="557"/>
                  </a:moveTo>
                  <a:lnTo>
                    <a:pt x="564" y="557"/>
                  </a:lnTo>
                  <a:lnTo>
                    <a:pt x="563" y="557"/>
                  </a:lnTo>
                  <a:lnTo>
                    <a:pt x="563" y="556"/>
                  </a:lnTo>
                  <a:lnTo>
                    <a:pt x="564" y="556"/>
                  </a:lnTo>
                  <a:lnTo>
                    <a:pt x="565" y="556"/>
                  </a:lnTo>
                  <a:lnTo>
                    <a:pt x="566" y="555"/>
                  </a:lnTo>
                  <a:lnTo>
                    <a:pt x="567" y="555"/>
                  </a:lnTo>
                  <a:lnTo>
                    <a:pt x="567" y="556"/>
                  </a:lnTo>
                  <a:lnTo>
                    <a:pt x="567" y="557"/>
                  </a:lnTo>
                  <a:lnTo>
                    <a:pt x="566" y="557"/>
                  </a:lnTo>
                  <a:lnTo>
                    <a:pt x="565" y="557"/>
                  </a:lnTo>
                  <a:close/>
                  <a:moveTo>
                    <a:pt x="596" y="552"/>
                  </a:moveTo>
                  <a:lnTo>
                    <a:pt x="596" y="551"/>
                  </a:lnTo>
                  <a:lnTo>
                    <a:pt x="596" y="552"/>
                  </a:lnTo>
                  <a:close/>
                  <a:moveTo>
                    <a:pt x="586" y="547"/>
                  </a:moveTo>
                  <a:lnTo>
                    <a:pt x="586" y="548"/>
                  </a:lnTo>
                  <a:lnTo>
                    <a:pt x="585" y="548"/>
                  </a:lnTo>
                  <a:lnTo>
                    <a:pt x="582" y="548"/>
                  </a:lnTo>
                  <a:lnTo>
                    <a:pt x="581" y="548"/>
                  </a:lnTo>
                  <a:lnTo>
                    <a:pt x="580" y="548"/>
                  </a:lnTo>
                  <a:lnTo>
                    <a:pt x="581" y="548"/>
                  </a:lnTo>
                  <a:lnTo>
                    <a:pt x="581" y="547"/>
                  </a:lnTo>
                  <a:lnTo>
                    <a:pt x="584" y="547"/>
                  </a:lnTo>
                  <a:lnTo>
                    <a:pt x="585" y="547"/>
                  </a:lnTo>
                  <a:lnTo>
                    <a:pt x="586" y="547"/>
                  </a:lnTo>
                  <a:close/>
                  <a:moveTo>
                    <a:pt x="612" y="535"/>
                  </a:moveTo>
                  <a:lnTo>
                    <a:pt x="611" y="535"/>
                  </a:lnTo>
                  <a:lnTo>
                    <a:pt x="612" y="534"/>
                  </a:lnTo>
                  <a:lnTo>
                    <a:pt x="613" y="535"/>
                  </a:lnTo>
                  <a:lnTo>
                    <a:pt x="612" y="535"/>
                  </a:lnTo>
                  <a:close/>
                  <a:moveTo>
                    <a:pt x="568" y="531"/>
                  </a:moveTo>
                  <a:lnTo>
                    <a:pt x="567" y="531"/>
                  </a:lnTo>
                  <a:lnTo>
                    <a:pt x="567" y="530"/>
                  </a:lnTo>
                  <a:lnTo>
                    <a:pt x="566" y="530"/>
                  </a:lnTo>
                  <a:lnTo>
                    <a:pt x="566" y="529"/>
                  </a:lnTo>
                  <a:lnTo>
                    <a:pt x="566" y="528"/>
                  </a:lnTo>
                  <a:lnTo>
                    <a:pt x="567" y="528"/>
                  </a:lnTo>
                  <a:lnTo>
                    <a:pt x="567" y="529"/>
                  </a:lnTo>
                  <a:lnTo>
                    <a:pt x="568" y="530"/>
                  </a:lnTo>
                  <a:lnTo>
                    <a:pt x="568" y="531"/>
                  </a:lnTo>
                  <a:close/>
                  <a:moveTo>
                    <a:pt x="590" y="528"/>
                  </a:moveTo>
                  <a:lnTo>
                    <a:pt x="589" y="528"/>
                  </a:lnTo>
                  <a:lnTo>
                    <a:pt x="589" y="527"/>
                  </a:lnTo>
                  <a:lnTo>
                    <a:pt x="590" y="527"/>
                  </a:lnTo>
                  <a:lnTo>
                    <a:pt x="590" y="528"/>
                  </a:lnTo>
                  <a:close/>
                  <a:moveTo>
                    <a:pt x="596" y="528"/>
                  </a:moveTo>
                  <a:lnTo>
                    <a:pt x="596" y="529"/>
                  </a:lnTo>
                  <a:lnTo>
                    <a:pt x="594" y="531"/>
                  </a:lnTo>
                  <a:lnTo>
                    <a:pt x="592" y="533"/>
                  </a:lnTo>
                  <a:lnTo>
                    <a:pt x="592" y="534"/>
                  </a:lnTo>
                  <a:lnTo>
                    <a:pt x="591" y="535"/>
                  </a:lnTo>
                  <a:lnTo>
                    <a:pt x="590" y="536"/>
                  </a:lnTo>
                  <a:lnTo>
                    <a:pt x="590" y="537"/>
                  </a:lnTo>
                  <a:lnTo>
                    <a:pt x="589" y="537"/>
                  </a:lnTo>
                  <a:lnTo>
                    <a:pt x="590" y="536"/>
                  </a:lnTo>
                  <a:lnTo>
                    <a:pt x="590" y="535"/>
                  </a:lnTo>
                  <a:lnTo>
                    <a:pt x="591" y="534"/>
                  </a:lnTo>
                  <a:lnTo>
                    <a:pt x="591" y="533"/>
                  </a:lnTo>
                  <a:lnTo>
                    <a:pt x="592" y="533"/>
                  </a:lnTo>
                  <a:lnTo>
                    <a:pt x="592" y="532"/>
                  </a:lnTo>
                  <a:lnTo>
                    <a:pt x="592" y="531"/>
                  </a:lnTo>
                  <a:lnTo>
                    <a:pt x="593" y="531"/>
                  </a:lnTo>
                  <a:lnTo>
                    <a:pt x="594" y="530"/>
                  </a:lnTo>
                  <a:lnTo>
                    <a:pt x="594" y="529"/>
                  </a:lnTo>
                  <a:lnTo>
                    <a:pt x="594" y="530"/>
                  </a:lnTo>
                  <a:lnTo>
                    <a:pt x="595" y="529"/>
                  </a:lnTo>
                  <a:lnTo>
                    <a:pt x="595" y="528"/>
                  </a:lnTo>
                  <a:lnTo>
                    <a:pt x="595" y="529"/>
                  </a:lnTo>
                  <a:lnTo>
                    <a:pt x="595" y="528"/>
                  </a:lnTo>
                  <a:lnTo>
                    <a:pt x="596" y="528"/>
                  </a:lnTo>
                  <a:lnTo>
                    <a:pt x="596" y="527"/>
                  </a:lnTo>
                  <a:lnTo>
                    <a:pt x="596" y="526"/>
                  </a:lnTo>
                  <a:lnTo>
                    <a:pt x="596" y="527"/>
                  </a:lnTo>
                  <a:lnTo>
                    <a:pt x="596" y="528"/>
                  </a:lnTo>
                  <a:close/>
                  <a:moveTo>
                    <a:pt x="569" y="531"/>
                  </a:moveTo>
                  <a:lnTo>
                    <a:pt x="568" y="531"/>
                  </a:lnTo>
                  <a:lnTo>
                    <a:pt x="568" y="530"/>
                  </a:lnTo>
                  <a:lnTo>
                    <a:pt x="568" y="529"/>
                  </a:lnTo>
                  <a:lnTo>
                    <a:pt x="568" y="528"/>
                  </a:lnTo>
                  <a:lnTo>
                    <a:pt x="567" y="528"/>
                  </a:lnTo>
                  <a:lnTo>
                    <a:pt x="567" y="527"/>
                  </a:lnTo>
                  <a:lnTo>
                    <a:pt x="568" y="527"/>
                  </a:lnTo>
                  <a:lnTo>
                    <a:pt x="569" y="526"/>
                  </a:lnTo>
                  <a:lnTo>
                    <a:pt x="570" y="526"/>
                  </a:lnTo>
                  <a:lnTo>
                    <a:pt x="571" y="526"/>
                  </a:lnTo>
                  <a:lnTo>
                    <a:pt x="571" y="527"/>
                  </a:lnTo>
                  <a:lnTo>
                    <a:pt x="571" y="528"/>
                  </a:lnTo>
                  <a:lnTo>
                    <a:pt x="571" y="529"/>
                  </a:lnTo>
                  <a:lnTo>
                    <a:pt x="570" y="530"/>
                  </a:lnTo>
                  <a:lnTo>
                    <a:pt x="569" y="531"/>
                  </a:lnTo>
                  <a:close/>
                  <a:moveTo>
                    <a:pt x="592" y="529"/>
                  </a:moveTo>
                  <a:lnTo>
                    <a:pt x="591" y="529"/>
                  </a:lnTo>
                  <a:lnTo>
                    <a:pt x="591" y="530"/>
                  </a:lnTo>
                  <a:lnTo>
                    <a:pt x="591" y="531"/>
                  </a:lnTo>
                  <a:lnTo>
                    <a:pt x="590" y="531"/>
                  </a:lnTo>
                  <a:lnTo>
                    <a:pt x="591" y="531"/>
                  </a:lnTo>
                  <a:lnTo>
                    <a:pt x="591" y="532"/>
                  </a:lnTo>
                  <a:lnTo>
                    <a:pt x="590" y="532"/>
                  </a:lnTo>
                  <a:lnTo>
                    <a:pt x="591" y="532"/>
                  </a:lnTo>
                  <a:lnTo>
                    <a:pt x="591" y="533"/>
                  </a:lnTo>
                  <a:lnTo>
                    <a:pt x="590" y="533"/>
                  </a:lnTo>
                  <a:lnTo>
                    <a:pt x="590" y="534"/>
                  </a:lnTo>
                  <a:lnTo>
                    <a:pt x="589" y="535"/>
                  </a:lnTo>
                  <a:lnTo>
                    <a:pt x="588" y="534"/>
                  </a:lnTo>
                  <a:lnTo>
                    <a:pt x="587" y="533"/>
                  </a:lnTo>
                  <a:lnTo>
                    <a:pt x="587" y="532"/>
                  </a:lnTo>
                  <a:lnTo>
                    <a:pt x="587" y="531"/>
                  </a:lnTo>
                  <a:lnTo>
                    <a:pt x="588" y="530"/>
                  </a:lnTo>
                  <a:lnTo>
                    <a:pt x="589" y="530"/>
                  </a:lnTo>
                  <a:lnTo>
                    <a:pt x="589" y="529"/>
                  </a:lnTo>
                  <a:lnTo>
                    <a:pt x="589" y="528"/>
                  </a:lnTo>
                  <a:lnTo>
                    <a:pt x="590" y="528"/>
                  </a:lnTo>
                  <a:lnTo>
                    <a:pt x="591" y="528"/>
                  </a:lnTo>
                  <a:lnTo>
                    <a:pt x="592" y="527"/>
                  </a:lnTo>
                  <a:lnTo>
                    <a:pt x="593" y="526"/>
                  </a:lnTo>
                  <a:lnTo>
                    <a:pt x="593" y="525"/>
                  </a:lnTo>
                  <a:lnTo>
                    <a:pt x="594" y="526"/>
                  </a:lnTo>
                  <a:lnTo>
                    <a:pt x="593" y="528"/>
                  </a:lnTo>
                  <a:lnTo>
                    <a:pt x="593" y="529"/>
                  </a:lnTo>
                  <a:lnTo>
                    <a:pt x="592" y="529"/>
                  </a:lnTo>
                  <a:close/>
                  <a:moveTo>
                    <a:pt x="573" y="526"/>
                  </a:moveTo>
                  <a:lnTo>
                    <a:pt x="572" y="526"/>
                  </a:lnTo>
                  <a:lnTo>
                    <a:pt x="572" y="525"/>
                  </a:lnTo>
                  <a:lnTo>
                    <a:pt x="573" y="524"/>
                  </a:lnTo>
                  <a:lnTo>
                    <a:pt x="574" y="524"/>
                  </a:lnTo>
                  <a:lnTo>
                    <a:pt x="573" y="525"/>
                  </a:lnTo>
                  <a:lnTo>
                    <a:pt x="573" y="526"/>
                  </a:lnTo>
                  <a:close/>
                  <a:moveTo>
                    <a:pt x="593" y="523"/>
                  </a:moveTo>
                  <a:lnTo>
                    <a:pt x="592" y="522"/>
                  </a:lnTo>
                  <a:lnTo>
                    <a:pt x="592" y="521"/>
                  </a:lnTo>
                  <a:lnTo>
                    <a:pt x="593" y="522"/>
                  </a:lnTo>
                  <a:lnTo>
                    <a:pt x="593" y="523"/>
                  </a:lnTo>
                  <a:close/>
                  <a:moveTo>
                    <a:pt x="591" y="526"/>
                  </a:moveTo>
                  <a:lnTo>
                    <a:pt x="590" y="527"/>
                  </a:lnTo>
                  <a:lnTo>
                    <a:pt x="589" y="528"/>
                  </a:lnTo>
                  <a:lnTo>
                    <a:pt x="588" y="528"/>
                  </a:lnTo>
                  <a:lnTo>
                    <a:pt x="588" y="529"/>
                  </a:lnTo>
                  <a:lnTo>
                    <a:pt x="588" y="530"/>
                  </a:lnTo>
                  <a:lnTo>
                    <a:pt x="587" y="530"/>
                  </a:lnTo>
                  <a:lnTo>
                    <a:pt x="587" y="531"/>
                  </a:lnTo>
                  <a:lnTo>
                    <a:pt x="586" y="531"/>
                  </a:lnTo>
                  <a:lnTo>
                    <a:pt x="586" y="532"/>
                  </a:lnTo>
                  <a:lnTo>
                    <a:pt x="587" y="533"/>
                  </a:lnTo>
                  <a:lnTo>
                    <a:pt x="587" y="534"/>
                  </a:lnTo>
                  <a:lnTo>
                    <a:pt x="588" y="535"/>
                  </a:lnTo>
                  <a:lnTo>
                    <a:pt x="590" y="535"/>
                  </a:lnTo>
                  <a:lnTo>
                    <a:pt x="590" y="536"/>
                  </a:lnTo>
                  <a:lnTo>
                    <a:pt x="589" y="537"/>
                  </a:lnTo>
                  <a:lnTo>
                    <a:pt x="589" y="539"/>
                  </a:lnTo>
                  <a:lnTo>
                    <a:pt x="588" y="540"/>
                  </a:lnTo>
                  <a:lnTo>
                    <a:pt x="588" y="541"/>
                  </a:lnTo>
                  <a:lnTo>
                    <a:pt x="588" y="542"/>
                  </a:lnTo>
                  <a:lnTo>
                    <a:pt x="588" y="543"/>
                  </a:lnTo>
                  <a:lnTo>
                    <a:pt x="589" y="543"/>
                  </a:lnTo>
                  <a:lnTo>
                    <a:pt x="589" y="544"/>
                  </a:lnTo>
                  <a:lnTo>
                    <a:pt x="589" y="545"/>
                  </a:lnTo>
                  <a:lnTo>
                    <a:pt x="588" y="546"/>
                  </a:lnTo>
                  <a:lnTo>
                    <a:pt x="589" y="546"/>
                  </a:lnTo>
                  <a:lnTo>
                    <a:pt x="588" y="547"/>
                  </a:lnTo>
                  <a:lnTo>
                    <a:pt x="587" y="547"/>
                  </a:lnTo>
                  <a:lnTo>
                    <a:pt x="586" y="547"/>
                  </a:lnTo>
                  <a:lnTo>
                    <a:pt x="585" y="546"/>
                  </a:lnTo>
                  <a:lnTo>
                    <a:pt x="584" y="547"/>
                  </a:lnTo>
                  <a:lnTo>
                    <a:pt x="582" y="546"/>
                  </a:lnTo>
                  <a:lnTo>
                    <a:pt x="582" y="547"/>
                  </a:lnTo>
                  <a:lnTo>
                    <a:pt x="581" y="547"/>
                  </a:lnTo>
                  <a:lnTo>
                    <a:pt x="580" y="547"/>
                  </a:lnTo>
                  <a:lnTo>
                    <a:pt x="579" y="547"/>
                  </a:lnTo>
                  <a:lnTo>
                    <a:pt x="578" y="547"/>
                  </a:lnTo>
                  <a:lnTo>
                    <a:pt x="577" y="545"/>
                  </a:lnTo>
                  <a:lnTo>
                    <a:pt x="576" y="545"/>
                  </a:lnTo>
                  <a:lnTo>
                    <a:pt x="576" y="544"/>
                  </a:lnTo>
                  <a:lnTo>
                    <a:pt x="575" y="543"/>
                  </a:lnTo>
                  <a:lnTo>
                    <a:pt x="576" y="542"/>
                  </a:lnTo>
                  <a:lnTo>
                    <a:pt x="575" y="542"/>
                  </a:lnTo>
                  <a:lnTo>
                    <a:pt x="575" y="541"/>
                  </a:lnTo>
                  <a:lnTo>
                    <a:pt x="575" y="540"/>
                  </a:lnTo>
                  <a:lnTo>
                    <a:pt x="574" y="539"/>
                  </a:lnTo>
                  <a:lnTo>
                    <a:pt x="573" y="537"/>
                  </a:lnTo>
                  <a:lnTo>
                    <a:pt x="573" y="536"/>
                  </a:lnTo>
                  <a:lnTo>
                    <a:pt x="572" y="536"/>
                  </a:lnTo>
                  <a:lnTo>
                    <a:pt x="572" y="535"/>
                  </a:lnTo>
                  <a:lnTo>
                    <a:pt x="571" y="535"/>
                  </a:lnTo>
                  <a:lnTo>
                    <a:pt x="570" y="535"/>
                  </a:lnTo>
                  <a:lnTo>
                    <a:pt x="570" y="534"/>
                  </a:lnTo>
                  <a:lnTo>
                    <a:pt x="571" y="534"/>
                  </a:lnTo>
                  <a:lnTo>
                    <a:pt x="572" y="534"/>
                  </a:lnTo>
                  <a:lnTo>
                    <a:pt x="571" y="534"/>
                  </a:lnTo>
                  <a:lnTo>
                    <a:pt x="570" y="533"/>
                  </a:lnTo>
                  <a:lnTo>
                    <a:pt x="570" y="532"/>
                  </a:lnTo>
                  <a:lnTo>
                    <a:pt x="570" y="531"/>
                  </a:lnTo>
                  <a:lnTo>
                    <a:pt x="571" y="531"/>
                  </a:lnTo>
                  <a:lnTo>
                    <a:pt x="571" y="530"/>
                  </a:lnTo>
                  <a:lnTo>
                    <a:pt x="572" y="529"/>
                  </a:lnTo>
                  <a:lnTo>
                    <a:pt x="572" y="528"/>
                  </a:lnTo>
                  <a:lnTo>
                    <a:pt x="572" y="527"/>
                  </a:lnTo>
                  <a:lnTo>
                    <a:pt x="572" y="526"/>
                  </a:lnTo>
                  <a:lnTo>
                    <a:pt x="573" y="526"/>
                  </a:lnTo>
                  <a:lnTo>
                    <a:pt x="573" y="527"/>
                  </a:lnTo>
                  <a:lnTo>
                    <a:pt x="573" y="528"/>
                  </a:lnTo>
                  <a:lnTo>
                    <a:pt x="574" y="528"/>
                  </a:lnTo>
                  <a:lnTo>
                    <a:pt x="574" y="529"/>
                  </a:lnTo>
                  <a:lnTo>
                    <a:pt x="575" y="529"/>
                  </a:lnTo>
                  <a:lnTo>
                    <a:pt x="574" y="528"/>
                  </a:lnTo>
                  <a:lnTo>
                    <a:pt x="574" y="527"/>
                  </a:lnTo>
                  <a:lnTo>
                    <a:pt x="574" y="526"/>
                  </a:lnTo>
                  <a:lnTo>
                    <a:pt x="574" y="525"/>
                  </a:lnTo>
                  <a:lnTo>
                    <a:pt x="575" y="524"/>
                  </a:lnTo>
                  <a:lnTo>
                    <a:pt x="576" y="523"/>
                  </a:lnTo>
                  <a:lnTo>
                    <a:pt x="577" y="523"/>
                  </a:lnTo>
                  <a:lnTo>
                    <a:pt x="578" y="523"/>
                  </a:lnTo>
                  <a:lnTo>
                    <a:pt x="579" y="523"/>
                  </a:lnTo>
                  <a:lnTo>
                    <a:pt x="579" y="522"/>
                  </a:lnTo>
                  <a:lnTo>
                    <a:pt x="580" y="522"/>
                  </a:lnTo>
                  <a:lnTo>
                    <a:pt x="581" y="522"/>
                  </a:lnTo>
                  <a:lnTo>
                    <a:pt x="582" y="522"/>
                  </a:lnTo>
                  <a:lnTo>
                    <a:pt x="582" y="521"/>
                  </a:lnTo>
                  <a:lnTo>
                    <a:pt x="584" y="521"/>
                  </a:lnTo>
                  <a:lnTo>
                    <a:pt x="585" y="520"/>
                  </a:lnTo>
                  <a:lnTo>
                    <a:pt x="585" y="521"/>
                  </a:lnTo>
                  <a:lnTo>
                    <a:pt x="585" y="522"/>
                  </a:lnTo>
                  <a:lnTo>
                    <a:pt x="585" y="524"/>
                  </a:lnTo>
                  <a:lnTo>
                    <a:pt x="585" y="525"/>
                  </a:lnTo>
                  <a:lnTo>
                    <a:pt x="584" y="525"/>
                  </a:lnTo>
                  <a:lnTo>
                    <a:pt x="584" y="526"/>
                  </a:lnTo>
                  <a:lnTo>
                    <a:pt x="584" y="527"/>
                  </a:lnTo>
                  <a:lnTo>
                    <a:pt x="585" y="527"/>
                  </a:lnTo>
                  <a:lnTo>
                    <a:pt x="585" y="526"/>
                  </a:lnTo>
                  <a:lnTo>
                    <a:pt x="585" y="525"/>
                  </a:lnTo>
                  <a:lnTo>
                    <a:pt x="585" y="524"/>
                  </a:lnTo>
                  <a:lnTo>
                    <a:pt x="586" y="524"/>
                  </a:lnTo>
                  <a:lnTo>
                    <a:pt x="586" y="523"/>
                  </a:lnTo>
                  <a:lnTo>
                    <a:pt x="586" y="522"/>
                  </a:lnTo>
                  <a:lnTo>
                    <a:pt x="587" y="521"/>
                  </a:lnTo>
                  <a:lnTo>
                    <a:pt x="588" y="521"/>
                  </a:lnTo>
                  <a:lnTo>
                    <a:pt x="590" y="520"/>
                  </a:lnTo>
                  <a:lnTo>
                    <a:pt x="590" y="521"/>
                  </a:lnTo>
                  <a:lnTo>
                    <a:pt x="591" y="521"/>
                  </a:lnTo>
                  <a:lnTo>
                    <a:pt x="591" y="522"/>
                  </a:lnTo>
                  <a:lnTo>
                    <a:pt x="592" y="522"/>
                  </a:lnTo>
                  <a:lnTo>
                    <a:pt x="592" y="523"/>
                  </a:lnTo>
                  <a:lnTo>
                    <a:pt x="591" y="523"/>
                  </a:lnTo>
                  <a:lnTo>
                    <a:pt x="592" y="523"/>
                  </a:lnTo>
                  <a:lnTo>
                    <a:pt x="592" y="524"/>
                  </a:lnTo>
                  <a:lnTo>
                    <a:pt x="591" y="525"/>
                  </a:lnTo>
                  <a:lnTo>
                    <a:pt x="591" y="526"/>
                  </a:lnTo>
                  <a:close/>
                  <a:moveTo>
                    <a:pt x="593" y="521"/>
                  </a:moveTo>
                  <a:lnTo>
                    <a:pt x="592" y="521"/>
                  </a:lnTo>
                  <a:lnTo>
                    <a:pt x="592" y="520"/>
                  </a:lnTo>
                  <a:lnTo>
                    <a:pt x="593" y="520"/>
                  </a:lnTo>
                  <a:lnTo>
                    <a:pt x="593" y="521"/>
                  </a:lnTo>
                  <a:close/>
                  <a:moveTo>
                    <a:pt x="597" y="520"/>
                  </a:moveTo>
                  <a:lnTo>
                    <a:pt x="596" y="520"/>
                  </a:lnTo>
                  <a:lnTo>
                    <a:pt x="597" y="520"/>
                  </a:lnTo>
                  <a:lnTo>
                    <a:pt x="597" y="519"/>
                  </a:lnTo>
                  <a:lnTo>
                    <a:pt x="597" y="520"/>
                  </a:lnTo>
                  <a:close/>
                  <a:moveTo>
                    <a:pt x="594" y="519"/>
                  </a:moveTo>
                  <a:lnTo>
                    <a:pt x="595" y="519"/>
                  </a:lnTo>
                  <a:lnTo>
                    <a:pt x="595" y="520"/>
                  </a:lnTo>
                  <a:lnTo>
                    <a:pt x="593" y="520"/>
                  </a:lnTo>
                  <a:lnTo>
                    <a:pt x="592" y="520"/>
                  </a:lnTo>
                  <a:lnTo>
                    <a:pt x="592" y="519"/>
                  </a:lnTo>
                  <a:lnTo>
                    <a:pt x="591" y="519"/>
                  </a:lnTo>
                  <a:lnTo>
                    <a:pt x="594" y="519"/>
                  </a:lnTo>
                  <a:close/>
                  <a:moveTo>
                    <a:pt x="593" y="519"/>
                  </a:moveTo>
                  <a:lnTo>
                    <a:pt x="593" y="518"/>
                  </a:lnTo>
                  <a:lnTo>
                    <a:pt x="593" y="519"/>
                  </a:lnTo>
                  <a:close/>
                  <a:moveTo>
                    <a:pt x="597" y="518"/>
                  </a:moveTo>
                  <a:lnTo>
                    <a:pt x="597" y="517"/>
                  </a:lnTo>
                  <a:lnTo>
                    <a:pt x="597" y="518"/>
                  </a:lnTo>
                  <a:close/>
                  <a:moveTo>
                    <a:pt x="600" y="518"/>
                  </a:moveTo>
                  <a:lnTo>
                    <a:pt x="599" y="517"/>
                  </a:lnTo>
                  <a:lnTo>
                    <a:pt x="600" y="517"/>
                  </a:lnTo>
                  <a:lnTo>
                    <a:pt x="600" y="518"/>
                  </a:lnTo>
                  <a:close/>
                  <a:moveTo>
                    <a:pt x="599" y="517"/>
                  </a:moveTo>
                  <a:lnTo>
                    <a:pt x="599" y="518"/>
                  </a:lnTo>
                  <a:lnTo>
                    <a:pt x="598" y="518"/>
                  </a:lnTo>
                  <a:lnTo>
                    <a:pt x="598" y="519"/>
                  </a:lnTo>
                  <a:lnTo>
                    <a:pt x="598" y="518"/>
                  </a:lnTo>
                  <a:lnTo>
                    <a:pt x="598" y="517"/>
                  </a:lnTo>
                  <a:lnTo>
                    <a:pt x="598" y="518"/>
                  </a:lnTo>
                  <a:lnTo>
                    <a:pt x="598" y="517"/>
                  </a:lnTo>
                  <a:lnTo>
                    <a:pt x="599" y="517"/>
                  </a:lnTo>
                  <a:close/>
                  <a:moveTo>
                    <a:pt x="584" y="517"/>
                  </a:moveTo>
                  <a:lnTo>
                    <a:pt x="582" y="517"/>
                  </a:lnTo>
                  <a:lnTo>
                    <a:pt x="582" y="516"/>
                  </a:lnTo>
                  <a:lnTo>
                    <a:pt x="584" y="517"/>
                  </a:lnTo>
                  <a:lnTo>
                    <a:pt x="582" y="517"/>
                  </a:lnTo>
                  <a:lnTo>
                    <a:pt x="584" y="517"/>
                  </a:lnTo>
                  <a:close/>
                  <a:moveTo>
                    <a:pt x="627" y="469"/>
                  </a:moveTo>
                  <a:lnTo>
                    <a:pt x="626" y="469"/>
                  </a:lnTo>
                  <a:lnTo>
                    <a:pt x="627" y="468"/>
                  </a:lnTo>
                  <a:lnTo>
                    <a:pt x="628" y="468"/>
                  </a:lnTo>
                  <a:lnTo>
                    <a:pt x="628" y="469"/>
                  </a:lnTo>
                  <a:lnTo>
                    <a:pt x="627" y="469"/>
                  </a:lnTo>
                  <a:close/>
                  <a:moveTo>
                    <a:pt x="700" y="390"/>
                  </a:moveTo>
                  <a:lnTo>
                    <a:pt x="699" y="390"/>
                  </a:lnTo>
                  <a:lnTo>
                    <a:pt x="699" y="388"/>
                  </a:lnTo>
                  <a:lnTo>
                    <a:pt x="700" y="388"/>
                  </a:lnTo>
                  <a:lnTo>
                    <a:pt x="701" y="388"/>
                  </a:lnTo>
                  <a:lnTo>
                    <a:pt x="700" y="388"/>
                  </a:lnTo>
                  <a:lnTo>
                    <a:pt x="700" y="390"/>
                  </a:lnTo>
                  <a:close/>
                  <a:moveTo>
                    <a:pt x="702" y="387"/>
                  </a:moveTo>
                  <a:lnTo>
                    <a:pt x="702" y="386"/>
                  </a:lnTo>
                  <a:lnTo>
                    <a:pt x="703" y="387"/>
                  </a:lnTo>
                  <a:lnTo>
                    <a:pt x="702" y="387"/>
                  </a:lnTo>
                  <a:close/>
                  <a:moveTo>
                    <a:pt x="713" y="372"/>
                  </a:moveTo>
                  <a:lnTo>
                    <a:pt x="712" y="372"/>
                  </a:lnTo>
                  <a:lnTo>
                    <a:pt x="712" y="371"/>
                  </a:lnTo>
                  <a:lnTo>
                    <a:pt x="713" y="371"/>
                  </a:lnTo>
                  <a:lnTo>
                    <a:pt x="713" y="372"/>
                  </a:lnTo>
                  <a:close/>
                  <a:moveTo>
                    <a:pt x="714" y="370"/>
                  </a:moveTo>
                  <a:lnTo>
                    <a:pt x="713" y="371"/>
                  </a:lnTo>
                  <a:lnTo>
                    <a:pt x="713" y="370"/>
                  </a:lnTo>
                  <a:lnTo>
                    <a:pt x="714" y="370"/>
                  </a:lnTo>
                  <a:lnTo>
                    <a:pt x="714" y="369"/>
                  </a:lnTo>
                  <a:lnTo>
                    <a:pt x="714" y="370"/>
                  </a:lnTo>
                  <a:close/>
                  <a:moveTo>
                    <a:pt x="713" y="368"/>
                  </a:moveTo>
                  <a:lnTo>
                    <a:pt x="713" y="369"/>
                  </a:lnTo>
                  <a:lnTo>
                    <a:pt x="714" y="368"/>
                  </a:lnTo>
                  <a:lnTo>
                    <a:pt x="713" y="370"/>
                  </a:lnTo>
                  <a:lnTo>
                    <a:pt x="712" y="370"/>
                  </a:lnTo>
                  <a:lnTo>
                    <a:pt x="712" y="369"/>
                  </a:lnTo>
                  <a:lnTo>
                    <a:pt x="712" y="368"/>
                  </a:lnTo>
                  <a:lnTo>
                    <a:pt x="712" y="367"/>
                  </a:lnTo>
                  <a:lnTo>
                    <a:pt x="713" y="367"/>
                  </a:lnTo>
                  <a:lnTo>
                    <a:pt x="713" y="366"/>
                  </a:lnTo>
                  <a:lnTo>
                    <a:pt x="713" y="365"/>
                  </a:lnTo>
                  <a:lnTo>
                    <a:pt x="714" y="363"/>
                  </a:lnTo>
                  <a:lnTo>
                    <a:pt x="715" y="362"/>
                  </a:lnTo>
                  <a:lnTo>
                    <a:pt x="715" y="363"/>
                  </a:lnTo>
                  <a:lnTo>
                    <a:pt x="715" y="365"/>
                  </a:lnTo>
                  <a:lnTo>
                    <a:pt x="714" y="366"/>
                  </a:lnTo>
                  <a:lnTo>
                    <a:pt x="714" y="367"/>
                  </a:lnTo>
                  <a:lnTo>
                    <a:pt x="713" y="367"/>
                  </a:lnTo>
                  <a:lnTo>
                    <a:pt x="713" y="368"/>
                  </a:lnTo>
                  <a:close/>
                  <a:moveTo>
                    <a:pt x="715" y="362"/>
                  </a:moveTo>
                  <a:lnTo>
                    <a:pt x="714" y="362"/>
                  </a:lnTo>
                  <a:lnTo>
                    <a:pt x="715" y="362"/>
                  </a:lnTo>
                  <a:close/>
                  <a:moveTo>
                    <a:pt x="714" y="361"/>
                  </a:moveTo>
                  <a:lnTo>
                    <a:pt x="714" y="362"/>
                  </a:lnTo>
                  <a:lnTo>
                    <a:pt x="713" y="363"/>
                  </a:lnTo>
                  <a:lnTo>
                    <a:pt x="713" y="365"/>
                  </a:lnTo>
                  <a:lnTo>
                    <a:pt x="712" y="367"/>
                  </a:lnTo>
                  <a:lnTo>
                    <a:pt x="712" y="368"/>
                  </a:lnTo>
                  <a:lnTo>
                    <a:pt x="711" y="369"/>
                  </a:lnTo>
                  <a:lnTo>
                    <a:pt x="711" y="370"/>
                  </a:lnTo>
                  <a:lnTo>
                    <a:pt x="710" y="370"/>
                  </a:lnTo>
                  <a:lnTo>
                    <a:pt x="709" y="370"/>
                  </a:lnTo>
                  <a:lnTo>
                    <a:pt x="707" y="370"/>
                  </a:lnTo>
                  <a:lnTo>
                    <a:pt x="707" y="369"/>
                  </a:lnTo>
                  <a:lnTo>
                    <a:pt x="709" y="368"/>
                  </a:lnTo>
                  <a:lnTo>
                    <a:pt x="710" y="367"/>
                  </a:lnTo>
                  <a:lnTo>
                    <a:pt x="710" y="365"/>
                  </a:lnTo>
                  <a:lnTo>
                    <a:pt x="711" y="365"/>
                  </a:lnTo>
                  <a:lnTo>
                    <a:pt x="711" y="363"/>
                  </a:lnTo>
                  <a:lnTo>
                    <a:pt x="711" y="362"/>
                  </a:lnTo>
                  <a:lnTo>
                    <a:pt x="712" y="362"/>
                  </a:lnTo>
                  <a:lnTo>
                    <a:pt x="712" y="361"/>
                  </a:lnTo>
                  <a:lnTo>
                    <a:pt x="713" y="361"/>
                  </a:lnTo>
                  <a:lnTo>
                    <a:pt x="714" y="361"/>
                  </a:lnTo>
                  <a:close/>
                  <a:moveTo>
                    <a:pt x="731" y="329"/>
                  </a:moveTo>
                  <a:lnTo>
                    <a:pt x="732" y="330"/>
                  </a:lnTo>
                  <a:lnTo>
                    <a:pt x="732" y="331"/>
                  </a:lnTo>
                  <a:lnTo>
                    <a:pt x="734" y="331"/>
                  </a:lnTo>
                  <a:lnTo>
                    <a:pt x="734" y="332"/>
                  </a:lnTo>
                  <a:lnTo>
                    <a:pt x="734" y="333"/>
                  </a:lnTo>
                  <a:lnTo>
                    <a:pt x="732" y="333"/>
                  </a:lnTo>
                  <a:lnTo>
                    <a:pt x="732" y="334"/>
                  </a:lnTo>
                  <a:lnTo>
                    <a:pt x="731" y="335"/>
                  </a:lnTo>
                  <a:lnTo>
                    <a:pt x="730" y="336"/>
                  </a:lnTo>
                  <a:lnTo>
                    <a:pt x="730" y="337"/>
                  </a:lnTo>
                  <a:lnTo>
                    <a:pt x="729" y="337"/>
                  </a:lnTo>
                  <a:lnTo>
                    <a:pt x="729" y="338"/>
                  </a:lnTo>
                  <a:lnTo>
                    <a:pt x="728" y="338"/>
                  </a:lnTo>
                  <a:lnTo>
                    <a:pt x="728" y="337"/>
                  </a:lnTo>
                  <a:lnTo>
                    <a:pt x="728" y="336"/>
                  </a:lnTo>
                  <a:lnTo>
                    <a:pt x="728" y="335"/>
                  </a:lnTo>
                  <a:lnTo>
                    <a:pt x="728" y="334"/>
                  </a:lnTo>
                  <a:lnTo>
                    <a:pt x="728" y="333"/>
                  </a:lnTo>
                  <a:lnTo>
                    <a:pt x="728" y="332"/>
                  </a:lnTo>
                  <a:lnTo>
                    <a:pt x="728" y="331"/>
                  </a:lnTo>
                  <a:lnTo>
                    <a:pt x="729" y="331"/>
                  </a:lnTo>
                  <a:lnTo>
                    <a:pt x="729" y="330"/>
                  </a:lnTo>
                  <a:lnTo>
                    <a:pt x="729" y="329"/>
                  </a:lnTo>
                  <a:lnTo>
                    <a:pt x="730" y="328"/>
                  </a:lnTo>
                  <a:lnTo>
                    <a:pt x="730" y="327"/>
                  </a:lnTo>
                  <a:lnTo>
                    <a:pt x="730" y="326"/>
                  </a:lnTo>
                  <a:lnTo>
                    <a:pt x="730" y="325"/>
                  </a:lnTo>
                  <a:lnTo>
                    <a:pt x="730" y="326"/>
                  </a:lnTo>
                  <a:lnTo>
                    <a:pt x="730" y="327"/>
                  </a:lnTo>
                  <a:lnTo>
                    <a:pt x="730" y="328"/>
                  </a:lnTo>
                  <a:lnTo>
                    <a:pt x="731" y="329"/>
                  </a:lnTo>
                  <a:close/>
                  <a:moveTo>
                    <a:pt x="728" y="320"/>
                  </a:moveTo>
                  <a:lnTo>
                    <a:pt x="727" y="319"/>
                  </a:lnTo>
                  <a:lnTo>
                    <a:pt x="728" y="319"/>
                  </a:lnTo>
                  <a:lnTo>
                    <a:pt x="728" y="320"/>
                  </a:lnTo>
                  <a:close/>
                  <a:moveTo>
                    <a:pt x="725" y="317"/>
                  </a:moveTo>
                  <a:lnTo>
                    <a:pt x="726" y="318"/>
                  </a:lnTo>
                  <a:lnTo>
                    <a:pt x="727" y="318"/>
                  </a:lnTo>
                  <a:lnTo>
                    <a:pt x="727" y="319"/>
                  </a:lnTo>
                  <a:lnTo>
                    <a:pt x="726" y="318"/>
                  </a:lnTo>
                  <a:lnTo>
                    <a:pt x="725" y="317"/>
                  </a:lnTo>
                  <a:lnTo>
                    <a:pt x="724" y="316"/>
                  </a:lnTo>
                  <a:lnTo>
                    <a:pt x="723" y="315"/>
                  </a:lnTo>
                  <a:lnTo>
                    <a:pt x="723" y="313"/>
                  </a:lnTo>
                  <a:lnTo>
                    <a:pt x="723" y="315"/>
                  </a:lnTo>
                  <a:lnTo>
                    <a:pt x="724" y="316"/>
                  </a:lnTo>
                  <a:lnTo>
                    <a:pt x="725" y="317"/>
                  </a:lnTo>
                  <a:close/>
                  <a:moveTo>
                    <a:pt x="705" y="310"/>
                  </a:moveTo>
                  <a:lnTo>
                    <a:pt x="704" y="310"/>
                  </a:lnTo>
                  <a:lnTo>
                    <a:pt x="704" y="309"/>
                  </a:lnTo>
                  <a:lnTo>
                    <a:pt x="705" y="309"/>
                  </a:lnTo>
                  <a:lnTo>
                    <a:pt x="705" y="310"/>
                  </a:lnTo>
                  <a:close/>
                  <a:moveTo>
                    <a:pt x="707" y="309"/>
                  </a:moveTo>
                  <a:lnTo>
                    <a:pt x="707" y="308"/>
                  </a:lnTo>
                  <a:lnTo>
                    <a:pt x="707" y="309"/>
                  </a:lnTo>
                  <a:close/>
                  <a:moveTo>
                    <a:pt x="734" y="307"/>
                  </a:moveTo>
                  <a:lnTo>
                    <a:pt x="732" y="307"/>
                  </a:lnTo>
                  <a:lnTo>
                    <a:pt x="732" y="306"/>
                  </a:lnTo>
                  <a:lnTo>
                    <a:pt x="735" y="306"/>
                  </a:lnTo>
                  <a:lnTo>
                    <a:pt x="737" y="306"/>
                  </a:lnTo>
                  <a:lnTo>
                    <a:pt x="736" y="306"/>
                  </a:lnTo>
                  <a:lnTo>
                    <a:pt x="736" y="307"/>
                  </a:lnTo>
                  <a:lnTo>
                    <a:pt x="735" y="307"/>
                  </a:lnTo>
                  <a:lnTo>
                    <a:pt x="734" y="307"/>
                  </a:lnTo>
                  <a:close/>
                  <a:moveTo>
                    <a:pt x="751" y="302"/>
                  </a:moveTo>
                  <a:lnTo>
                    <a:pt x="750" y="301"/>
                  </a:lnTo>
                  <a:lnTo>
                    <a:pt x="750" y="300"/>
                  </a:lnTo>
                  <a:lnTo>
                    <a:pt x="751" y="300"/>
                  </a:lnTo>
                  <a:lnTo>
                    <a:pt x="751" y="301"/>
                  </a:lnTo>
                  <a:lnTo>
                    <a:pt x="751" y="302"/>
                  </a:lnTo>
                  <a:close/>
                  <a:moveTo>
                    <a:pt x="744" y="300"/>
                  </a:moveTo>
                  <a:lnTo>
                    <a:pt x="747" y="300"/>
                  </a:lnTo>
                  <a:lnTo>
                    <a:pt x="746" y="300"/>
                  </a:lnTo>
                  <a:lnTo>
                    <a:pt x="746" y="301"/>
                  </a:lnTo>
                  <a:lnTo>
                    <a:pt x="745" y="301"/>
                  </a:lnTo>
                  <a:lnTo>
                    <a:pt x="745" y="300"/>
                  </a:lnTo>
                  <a:lnTo>
                    <a:pt x="744" y="300"/>
                  </a:lnTo>
                  <a:close/>
                  <a:moveTo>
                    <a:pt x="744" y="300"/>
                  </a:moveTo>
                  <a:lnTo>
                    <a:pt x="743" y="300"/>
                  </a:lnTo>
                  <a:lnTo>
                    <a:pt x="743" y="299"/>
                  </a:lnTo>
                  <a:lnTo>
                    <a:pt x="744" y="300"/>
                  </a:lnTo>
                  <a:close/>
                  <a:moveTo>
                    <a:pt x="753" y="296"/>
                  </a:moveTo>
                  <a:lnTo>
                    <a:pt x="752" y="296"/>
                  </a:lnTo>
                  <a:lnTo>
                    <a:pt x="753" y="295"/>
                  </a:lnTo>
                  <a:lnTo>
                    <a:pt x="754" y="296"/>
                  </a:lnTo>
                  <a:lnTo>
                    <a:pt x="753" y="296"/>
                  </a:lnTo>
                  <a:close/>
                  <a:moveTo>
                    <a:pt x="743" y="296"/>
                  </a:moveTo>
                  <a:lnTo>
                    <a:pt x="743" y="295"/>
                  </a:lnTo>
                  <a:lnTo>
                    <a:pt x="743" y="296"/>
                  </a:lnTo>
                  <a:close/>
                  <a:moveTo>
                    <a:pt x="743" y="295"/>
                  </a:moveTo>
                  <a:lnTo>
                    <a:pt x="743" y="294"/>
                  </a:lnTo>
                  <a:lnTo>
                    <a:pt x="743" y="293"/>
                  </a:lnTo>
                  <a:lnTo>
                    <a:pt x="744" y="293"/>
                  </a:lnTo>
                  <a:lnTo>
                    <a:pt x="744" y="292"/>
                  </a:lnTo>
                  <a:lnTo>
                    <a:pt x="745" y="292"/>
                  </a:lnTo>
                  <a:lnTo>
                    <a:pt x="746" y="292"/>
                  </a:lnTo>
                  <a:lnTo>
                    <a:pt x="745" y="293"/>
                  </a:lnTo>
                  <a:lnTo>
                    <a:pt x="744" y="293"/>
                  </a:lnTo>
                  <a:lnTo>
                    <a:pt x="744" y="294"/>
                  </a:lnTo>
                  <a:lnTo>
                    <a:pt x="743" y="295"/>
                  </a:lnTo>
                  <a:close/>
                  <a:moveTo>
                    <a:pt x="727" y="286"/>
                  </a:moveTo>
                  <a:lnTo>
                    <a:pt x="727" y="285"/>
                  </a:lnTo>
                  <a:lnTo>
                    <a:pt x="728" y="285"/>
                  </a:lnTo>
                  <a:lnTo>
                    <a:pt x="727" y="286"/>
                  </a:lnTo>
                  <a:close/>
                  <a:moveTo>
                    <a:pt x="755" y="283"/>
                  </a:moveTo>
                  <a:lnTo>
                    <a:pt x="755" y="282"/>
                  </a:lnTo>
                  <a:lnTo>
                    <a:pt x="755" y="283"/>
                  </a:lnTo>
                  <a:close/>
                  <a:moveTo>
                    <a:pt x="751" y="266"/>
                  </a:moveTo>
                  <a:lnTo>
                    <a:pt x="750" y="266"/>
                  </a:lnTo>
                  <a:lnTo>
                    <a:pt x="751" y="265"/>
                  </a:lnTo>
                  <a:lnTo>
                    <a:pt x="751" y="266"/>
                  </a:lnTo>
                  <a:close/>
                  <a:moveTo>
                    <a:pt x="760" y="258"/>
                  </a:moveTo>
                  <a:lnTo>
                    <a:pt x="761" y="258"/>
                  </a:lnTo>
                  <a:lnTo>
                    <a:pt x="762" y="258"/>
                  </a:lnTo>
                  <a:lnTo>
                    <a:pt x="763" y="258"/>
                  </a:lnTo>
                  <a:lnTo>
                    <a:pt x="763" y="259"/>
                  </a:lnTo>
                  <a:lnTo>
                    <a:pt x="763" y="260"/>
                  </a:lnTo>
                  <a:lnTo>
                    <a:pt x="762" y="261"/>
                  </a:lnTo>
                  <a:lnTo>
                    <a:pt x="761" y="262"/>
                  </a:lnTo>
                  <a:lnTo>
                    <a:pt x="760" y="262"/>
                  </a:lnTo>
                  <a:lnTo>
                    <a:pt x="760" y="260"/>
                  </a:lnTo>
                  <a:lnTo>
                    <a:pt x="760" y="259"/>
                  </a:lnTo>
                  <a:lnTo>
                    <a:pt x="760" y="258"/>
                  </a:lnTo>
                  <a:lnTo>
                    <a:pt x="759" y="258"/>
                  </a:lnTo>
                  <a:lnTo>
                    <a:pt x="760" y="258"/>
                  </a:lnTo>
                  <a:close/>
                  <a:moveTo>
                    <a:pt x="764" y="248"/>
                  </a:moveTo>
                  <a:lnTo>
                    <a:pt x="763" y="248"/>
                  </a:lnTo>
                  <a:lnTo>
                    <a:pt x="763" y="247"/>
                  </a:lnTo>
                  <a:lnTo>
                    <a:pt x="764" y="247"/>
                  </a:lnTo>
                  <a:lnTo>
                    <a:pt x="764" y="248"/>
                  </a:lnTo>
                  <a:close/>
                  <a:moveTo>
                    <a:pt x="763" y="203"/>
                  </a:moveTo>
                  <a:lnTo>
                    <a:pt x="762" y="203"/>
                  </a:lnTo>
                  <a:lnTo>
                    <a:pt x="763" y="203"/>
                  </a:lnTo>
                  <a:close/>
                  <a:moveTo>
                    <a:pt x="764" y="202"/>
                  </a:moveTo>
                  <a:lnTo>
                    <a:pt x="763" y="203"/>
                  </a:lnTo>
                  <a:lnTo>
                    <a:pt x="763" y="202"/>
                  </a:lnTo>
                  <a:lnTo>
                    <a:pt x="763" y="201"/>
                  </a:lnTo>
                  <a:lnTo>
                    <a:pt x="764" y="201"/>
                  </a:lnTo>
                  <a:lnTo>
                    <a:pt x="764" y="202"/>
                  </a:lnTo>
                  <a:close/>
                  <a:moveTo>
                    <a:pt x="729" y="174"/>
                  </a:moveTo>
                  <a:lnTo>
                    <a:pt x="728" y="175"/>
                  </a:lnTo>
                  <a:lnTo>
                    <a:pt x="728" y="174"/>
                  </a:lnTo>
                  <a:lnTo>
                    <a:pt x="729" y="174"/>
                  </a:lnTo>
                  <a:close/>
                  <a:moveTo>
                    <a:pt x="729" y="175"/>
                  </a:moveTo>
                  <a:lnTo>
                    <a:pt x="729" y="174"/>
                  </a:lnTo>
                  <a:lnTo>
                    <a:pt x="729" y="175"/>
                  </a:lnTo>
                  <a:close/>
                  <a:moveTo>
                    <a:pt x="721" y="122"/>
                  </a:moveTo>
                  <a:lnTo>
                    <a:pt x="721" y="121"/>
                  </a:lnTo>
                  <a:lnTo>
                    <a:pt x="721" y="122"/>
                  </a:lnTo>
                  <a:close/>
                  <a:moveTo>
                    <a:pt x="724" y="118"/>
                  </a:moveTo>
                  <a:lnTo>
                    <a:pt x="724" y="117"/>
                  </a:lnTo>
                  <a:lnTo>
                    <a:pt x="724" y="118"/>
                  </a:lnTo>
                  <a:close/>
                  <a:moveTo>
                    <a:pt x="630" y="0"/>
                  </a:moveTo>
                  <a:lnTo>
                    <a:pt x="631" y="0"/>
                  </a:lnTo>
                  <a:lnTo>
                    <a:pt x="632" y="0"/>
                  </a:lnTo>
                  <a:lnTo>
                    <a:pt x="632" y="1"/>
                  </a:lnTo>
                  <a:lnTo>
                    <a:pt x="634" y="1"/>
                  </a:lnTo>
                  <a:lnTo>
                    <a:pt x="635" y="2"/>
                  </a:lnTo>
                  <a:lnTo>
                    <a:pt x="635" y="3"/>
                  </a:lnTo>
                  <a:lnTo>
                    <a:pt x="636" y="4"/>
                  </a:lnTo>
                  <a:lnTo>
                    <a:pt x="637" y="4"/>
                  </a:lnTo>
                  <a:lnTo>
                    <a:pt x="637" y="3"/>
                  </a:lnTo>
                  <a:lnTo>
                    <a:pt x="638" y="3"/>
                  </a:lnTo>
                  <a:lnTo>
                    <a:pt x="639" y="3"/>
                  </a:lnTo>
                  <a:lnTo>
                    <a:pt x="640" y="3"/>
                  </a:lnTo>
                  <a:lnTo>
                    <a:pt x="640" y="4"/>
                  </a:lnTo>
                  <a:lnTo>
                    <a:pt x="641" y="4"/>
                  </a:lnTo>
                  <a:lnTo>
                    <a:pt x="642" y="4"/>
                  </a:lnTo>
                  <a:lnTo>
                    <a:pt x="642" y="5"/>
                  </a:lnTo>
                  <a:lnTo>
                    <a:pt x="643" y="5"/>
                  </a:lnTo>
                  <a:lnTo>
                    <a:pt x="643" y="6"/>
                  </a:lnTo>
                  <a:lnTo>
                    <a:pt x="644" y="6"/>
                  </a:lnTo>
                  <a:lnTo>
                    <a:pt x="645" y="6"/>
                  </a:lnTo>
                  <a:lnTo>
                    <a:pt x="645" y="7"/>
                  </a:lnTo>
                  <a:lnTo>
                    <a:pt x="646" y="7"/>
                  </a:lnTo>
                  <a:lnTo>
                    <a:pt x="646" y="8"/>
                  </a:lnTo>
                  <a:lnTo>
                    <a:pt x="646" y="9"/>
                  </a:lnTo>
                  <a:lnTo>
                    <a:pt x="647" y="9"/>
                  </a:lnTo>
                  <a:lnTo>
                    <a:pt x="647" y="10"/>
                  </a:lnTo>
                  <a:lnTo>
                    <a:pt x="648" y="10"/>
                  </a:lnTo>
                  <a:lnTo>
                    <a:pt x="649" y="10"/>
                  </a:lnTo>
                  <a:lnTo>
                    <a:pt x="649" y="9"/>
                  </a:lnTo>
                  <a:lnTo>
                    <a:pt x="650" y="9"/>
                  </a:lnTo>
                  <a:lnTo>
                    <a:pt x="650" y="8"/>
                  </a:lnTo>
                  <a:lnTo>
                    <a:pt x="651" y="8"/>
                  </a:lnTo>
                  <a:lnTo>
                    <a:pt x="651" y="7"/>
                  </a:lnTo>
                  <a:lnTo>
                    <a:pt x="652" y="7"/>
                  </a:lnTo>
                  <a:lnTo>
                    <a:pt x="653" y="7"/>
                  </a:lnTo>
                  <a:lnTo>
                    <a:pt x="654" y="7"/>
                  </a:lnTo>
                  <a:lnTo>
                    <a:pt x="655" y="7"/>
                  </a:lnTo>
                  <a:lnTo>
                    <a:pt x="655" y="6"/>
                  </a:lnTo>
                  <a:lnTo>
                    <a:pt x="656" y="6"/>
                  </a:lnTo>
                  <a:lnTo>
                    <a:pt x="656" y="7"/>
                  </a:lnTo>
                  <a:lnTo>
                    <a:pt x="657" y="7"/>
                  </a:lnTo>
                  <a:lnTo>
                    <a:pt x="657" y="6"/>
                  </a:lnTo>
                  <a:lnTo>
                    <a:pt x="659" y="6"/>
                  </a:lnTo>
                  <a:lnTo>
                    <a:pt x="660" y="6"/>
                  </a:lnTo>
                  <a:lnTo>
                    <a:pt x="661" y="6"/>
                  </a:lnTo>
                  <a:lnTo>
                    <a:pt x="661" y="5"/>
                  </a:lnTo>
                  <a:lnTo>
                    <a:pt x="662" y="5"/>
                  </a:lnTo>
                  <a:lnTo>
                    <a:pt x="663" y="4"/>
                  </a:lnTo>
                  <a:lnTo>
                    <a:pt x="664" y="4"/>
                  </a:lnTo>
                  <a:lnTo>
                    <a:pt x="664" y="5"/>
                  </a:lnTo>
                  <a:lnTo>
                    <a:pt x="665" y="5"/>
                  </a:lnTo>
                  <a:lnTo>
                    <a:pt x="666" y="5"/>
                  </a:lnTo>
                  <a:lnTo>
                    <a:pt x="667" y="5"/>
                  </a:lnTo>
                  <a:lnTo>
                    <a:pt x="668" y="5"/>
                  </a:lnTo>
                  <a:lnTo>
                    <a:pt x="669" y="5"/>
                  </a:lnTo>
                  <a:lnTo>
                    <a:pt x="669" y="4"/>
                  </a:lnTo>
                  <a:lnTo>
                    <a:pt x="669" y="3"/>
                  </a:lnTo>
                  <a:lnTo>
                    <a:pt x="670" y="3"/>
                  </a:lnTo>
                  <a:lnTo>
                    <a:pt x="671" y="3"/>
                  </a:lnTo>
                  <a:lnTo>
                    <a:pt x="672" y="3"/>
                  </a:lnTo>
                  <a:lnTo>
                    <a:pt x="672" y="2"/>
                  </a:lnTo>
                  <a:lnTo>
                    <a:pt x="673" y="2"/>
                  </a:lnTo>
                  <a:lnTo>
                    <a:pt x="674" y="2"/>
                  </a:lnTo>
                  <a:lnTo>
                    <a:pt x="675" y="2"/>
                  </a:lnTo>
                  <a:lnTo>
                    <a:pt x="676" y="2"/>
                  </a:lnTo>
                  <a:lnTo>
                    <a:pt x="677" y="2"/>
                  </a:lnTo>
                  <a:lnTo>
                    <a:pt x="677" y="3"/>
                  </a:lnTo>
                  <a:lnTo>
                    <a:pt x="678" y="3"/>
                  </a:lnTo>
                  <a:lnTo>
                    <a:pt x="679" y="3"/>
                  </a:lnTo>
                  <a:lnTo>
                    <a:pt x="680" y="3"/>
                  </a:lnTo>
                  <a:lnTo>
                    <a:pt x="681" y="3"/>
                  </a:lnTo>
                  <a:lnTo>
                    <a:pt x="682" y="3"/>
                  </a:lnTo>
                  <a:lnTo>
                    <a:pt x="682" y="2"/>
                  </a:lnTo>
                  <a:lnTo>
                    <a:pt x="684" y="2"/>
                  </a:lnTo>
                  <a:lnTo>
                    <a:pt x="685" y="2"/>
                  </a:lnTo>
                  <a:lnTo>
                    <a:pt x="686" y="2"/>
                  </a:lnTo>
                  <a:lnTo>
                    <a:pt x="686" y="3"/>
                  </a:lnTo>
                  <a:lnTo>
                    <a:pt x="687" y="3"/>
                  </a:lnTo>
                  <a:lnTo>
                    <a:pt x="688" y="3"/>
                  </a:lnTo>
                  <a:lnTo>
                    <a:pt x="688" y="4"/>
                  </a:lnTo>
                  <a:lnTo>
                    <a:pt x="689" y="4"/>
                  </a:lnTo>
                  <a:lnTo>
                    <a:pt x="690" y="4"/>
                  </a:lnTo>
                  <a:lnTo>
                    <a:pt x="691" y="5"/>
                  </a:lnTo>
                  <a:lnTo>
                    <a:pt x="691" y="6"/>
                  </a:lnTo>
                  <a:lnTo>
                    <a:pt x="691" y="7"/>
                  </a:lnTo>
                  <a:lnTo>
                    <a:pt x="691" y="8"/>
                  </a:lnTo>
                  <a:lnTo>
                    <a:pt x="692" y="10"/>
                  </a:lnTo>
                  <a:lnTo>
                    <a:pt x="693" y="11"/>
                  </a:lnTo>
                  <a:lnTo>
                    <a:pt x="693" y="12"/>
                  </a:lnTo>
                  <a:lnTo>
                    <a:pt x="694" y="13"/>
                  </a:lnTo>
                  <a:lnTo>
                    <a:pt x="694" y="15"/>
                  </a:lnTo>
                  <a:lnTo>
                    <a:pt x="695" y="15"/>
                  </a:lnTo>
                  <a:lnTo>
                    <a:pt x="697" y="15"/>
                  </a:lnTo>
                  <a:lnTo>
                    <a:pt x="698" y="15"/>
                  </a:lnTo>
                  <a:lnTo>
                    <a:pt x="699" y="15"/>
                  </a:lnTo>
                  <a:lnTo>
                    <a:pt x="700" y="15"/>
                  </a:lnTo>
                  <a:lnTo>
                    <a:pt x="701" y="15"/>
                  </a:lnTo>
                  <a:lnTo>
                    <a:pt x="702" y="13"/>
                  </a:lnTo>
                  <a:lnTo>
                    <a:pt x="703" y="13"/>
                  </a:lnTo>
                  <a:lnTo>
                    <a:pt x="705" y="13"/>
                  </a:lnTo>
                  <a:lnTo>
                    <a:pt x="706" y="12"/>
                  </a:lnTo>
                  <a:lnTo>
                    <a:pt x="707" y="12"/>
                  </a:lnTo>
                  <a:lnTo>
                    <a:pt x="707" y="13"/>
                  </a:lnTo>
                  <a:lnTo>
                    <a:pt x="707" y="15"/>
                  </a:lnTo>
                  <a:lnTo>
                    <a:pt x="709" y="15"/>
                  </a:lnTo>
                  <a:lnTo>
                    <a:pt x="709" y="16"/>
                  </a:lnTo>
                  <a:lnTo>
                    <a:pt x="710" y="16"/>
                  </a:lnTo>
                  <a:lnTo>
                    <a:pt x="710" y="17"/>
                  </a:lnTo>
                  <a:lnTo>
                    <a:pt x="709" y="17"/>
                  </a:lnTo>
                  <a:lnTo>
                    <a:pt x="707" y="17"/>
                  </a:lnTo>
                  <a:lnTo>
                    <a:pt x="706" y="17"/>
                  </a:lnTo>
                  <a:lnTo>
                    <a:pt x="705" y="17"/>
                  </a:lnTo>
                  <a:lnTo>
                    <a:pt x="705" y="18"/>
                  </a:lnTo>
                  <a:lnTo>
                    <a:pt x="706" y="18"/>
                  </a:lnTo>
                  <a:lnTo>
                    <a:pt x="705" y="17"/>
                  </a:lnTo>
                  <a:lnTo>
                    <a:pt x="706" y="17"/>
                  </a:lnTo>
                  <a:lnTo>
                    <a:pt x="707" y="17"/>
                  </a:lnTo>
                  <a:lnTo>
                    <a:pt x="707" y="18"/>
                  </a:lnTo>
                  <a:lnTo>
                    <a:pt x="709" y="18"/>
                  </a:lnTo>
                  <a:lnTo>
                    <a:pt x="710" y="19"/>
                  </a:lnTo>
                  <a:lnTo>
                    <a:pt x="710" y="20"/>
                  </a:lnTo>
                  <a:lnTo>
                    <a:pt x="711" y="20"/>
                  </a:lnTo>
                  <a:lnTo>
                    <a:pt x="711" y="21"/>
                  </a:lnTo>
                  <a:lnTo>
                    <a:pt x="711" y="20"/>
                  </a:lnTo>
                  <a:lnTo>
                    <a:pt x="710" y="20"/>
                  </a:lnTo>
                  <a:lnTo>
                    <a:pt x="710" y="19"/>
                  </a:lnTo>
                  <a:lnTo>
                    <a:pt x="710" y="18"/>
                  </a:lnTo>
                  <a:lnTo>
                    <a:pt x="711" y="18"/>
                  </a:lnTo>
                  <a:lnTo>
                    <a:pt x="712" y="19"/>
                  </a:lnTo>
                  <a:lnTo>
                    <a:pt x="712" y="20"/>
                  </a:lnTo>
                  <a:lnTo>
                    <a:pt x="713" y="21"/>
                  </a:lnTo>
                  <a:lnTo>
                    <a:pt x="715" y="22"/>
                  </a:lnTo>
                  <a:lnTo>
                    <a:pt x="716" y="22"/>
                  </a:lnTo>
                  <a:lnTo>
                    <a:pt x="718" y="22"/>
                  </a:lnTo>
                  <a:lnTo>
                    <a:pt x="719" y="21"/>
                  </a:lnTo>
                  <a:lnTo>
                    <a:pt x="719" y="20"/>
                  </a:lnTo>
                  <a:lnTo>
                    <a:pt x="719" y="19"/>
                  </a:lnTo>
                  <a:lnTo>
                    <a:pt x="720" y="19"/>
                  </a:lnTo>
                  <a:lnTo>
                    <a:pt x="721" y="20"/>
                  </a:lnTo>
                  <a:lnTo>
                    <a:pt x="721" y="21"/>
                  </a:lnTo>
                  <a:lnTo>
                    <a:pt x="721" y="22"/>
                  </a:lnTo>
                  <a:lnTo>
                    <a:pt x="720" y="22"/>
                  </a:lnTo>
                  <a:lnTo>
                    <a:pt x="720" y="23"/>
                  </a:lnTo>
                  <a:lnTo>
                    <a:pt x="719" y="23"/>
                  </a:lnTo>
                  <a:lnTo>
                    <a:pt x="719" y="24"/>
                  </a:lnTo>
                  <a:lnTo>
                    <a:pt x="718" y="25"/>
                  </a:lnTo>
                  <a:lnTo>
                    <a:pt x="717" y="25"/>
                  </a:lnTo>
                  <a:lnTo>
                    <a:pt x="716" y="25"/>
                  </a:lnTo>
                  <a:lnTo>
                    <a:pt x="716" y="26"/>
                  </a:lnTo>
                  <a:lnTo>
                    <a:pt x="715" y="26"/>
                  </a:lnTo>
                  <a:lnTo>
                    <a:pt x="714" y="26"/>
                  </a:lnTo>
                  <a:lnTo>
                    <a:pt x="713" y="27"/>
                  </a:lnTo>
                  <a:lnTo>
                    <a:pt x="713" y="28"/>
                  </a:lnTo>
                  <a:lnTo>
                    <a:pt x="713" y="29"/>
                  </a:lnTo>
                  <a:lnTo>
                    <a:pt x="712" y="29"/>
                  </a:lnTo>
                  <a:lnTo>
                    <a:pt x="711" y="30"/>
                  </a:lnTo>
                  <a:lnTo>
                    <a:pt x="710" y="30"/>
                  </a:lnTo>
                  <a:lnTo>
                    <a:pt x="710" y="31"/>
                  </a:lnTo>
                  <a:lnTo>
                    <a:pt x="710" y="32"/>
                  </a:lnTo>
                  <a:lnTo>
                    <a:pt x="710" y="33"/>
                  </a:lnTo>
                  <a:lnTo>
                    <a:pt x="710" y="34"/>
                  </a:lnTo>
                  <a:lnTo>
                    <a:pt x="709" y="34"/>
                  </a:lnTo>
                  <a:lnTo>
                    <a:pt x="709" y="35"/>
                  </a:lnTo>
                  <a:lnTo>
                    <a:pt x="710" y="35"/>
                  </a:lnTo>
                  <a:lnTo>
                    <a:pt x="710" y="37"/>
                  </a:lnTo>
                  <a:lnTo>
                    <a:pt x="710" y="38"/>
                  </a:lnTo>
                  <a:lnTo>
                    <a:pt x="710" y="41"/>
                  </a:lnTo>
                  <a:lnTo>
                    <a:pt x="710" y="42"/>
                  </a:lnTo>
                  <a:lnTo>
                    <a:pt x="711" y="43"/>
                  </a:lnTo>
                  <a:lnTo>
                    <a:pt x="710" y="43"/>
                  </a:lnTo>
                  <a:lnTo>
                    <a:pt x="709" y="44"/>
                  </a:lnTo>
                  <a:lnTo>
                    <a:pt x="706" y="44"/>
                  </a:lnTo>
                  <a:lnTo>
                    <a:pt x="707" y="44"/>
                  </a:lnTo>
                  <a:lnTo>
                    <a:pt x="709" y="44"/>
                  </a:lnTo>
                  <a:lnTo>
                    <a:pt x="710" y="44"/>
                  </a:lnTo>
                  <a:lnTo>
                    <a:pt x="711" y="44"/>
                  </a:lnTo>
                  <a:lnTo>
                    <a:pt x="710" y="44"/>
                  </a:lnTo>
                  <a:lnTo>
                    <a:pt x="712" y="45"/>
                  </a:lnTo>
                  <a:lnTo>
                    <a:pt x="713" y="46"/>
                  </a:lnTo>
                  <a:lnTo>
                    <a:pt x="714" y="46"/>
                  </a:lnTo>
                  <a:lnTo>
                    <a:pt x="714" y="47"/>
                  </a:lnTo>
                  <a:lnTo>
                    <a:pt x="715" y="48"/>
                  </a:lnTo>
                  <a:lnTo>
                    <a:pt x="716" y="49"/>
                  </a:lnTo>
                  <a:lnTo>
                    <a:pt x="716" y="50"/>
                  </a:lnTo>
                  <a:lnTo>
                    <a:pt x="716" y="51"/>
                  </a:lnTo>
                  <a:lnTo>
                    <a:pt x="716" y="53"/>
                  </a:lnTo>
                  <a:lnTo>
                    <a:pt x="716" y="54"/>
                  </a:lnTo>
                  <a:lnTo>
                    <a:pt x="716" y="55"/>
                  </a:lnTo>
                  <a:lnTo>
                    <a:pt x="716" y="59"/>
                  </a:lnTo>
                  <a:lnTo>
                    <a:pt x="716" y="60"/>
                  </a:lnTo>
                  <a:lnTo>
                    <a:pt x="717" y="61"/>
                  </a:lnTo>
                  <a:lnTo>
                    <a:pt x="717" y="63"/>
                  </a:lnTo>
                  <a:lnTo>
                    <a:pt x="718" y="65"/>
                  </a:lnTo>
                  <a:lnTo>
                    <a:pt x="718" y="66"/>
                  </a:lnTo>
                  <a:lnTo>
                    <a:pt x="718" y="67"/>
                  </a:lnTo>
                  <a:lnTo>
                    <a:pt x="718" y="68"/>
                  </a:lnTo>
                  <a:lnTo>
                    <a:pt x="718" y="69"/>
                  </a:lnTo>
                  <a:lnTo>
                    <a:pt x="718" y="70"/>
                  </a:lnTo>
                  <a:lnTo>
                    <a:pt x="718" y="71"/>
                  </a:lnTo>
                  <a:lnTo>
                    <a:pt x="719" y="73"/>
                  </a:lnTo>
                  <a:lnTo>
                    <a:pt x="719" y="74"/>
                  </a:lnTo>
                  <a:lnTo>
                    <a:pt x="719" y="75"/>
                  </a:lnTo>
                  <a:lnTo>
                    <a:pt x="719" y="76"/>
                  </a:lnTo>
                  <a:lnTo>
                    <a:pt x="719" y="77"/>
                  </a:lnTo>
                  <a:lnTo>
                    <a:pt x="719" y="78"/>
                  </a:lnTo>
                  <a:lnTo>
                    <a:pt x="718" y="78"/>
                  </a:lnTo>
                  <a:lnTo>
                    <a:pt x="717" y="78"/>
                  </a:lnTo>
                  <a:lnTo>
                    <a:pt x="717" y="79"/>
                  </a:lnTo>
                  <a:lnTo>
                    <a:pt x="716" y="79"/>
                  </a:lnTo>
                  <a:lnTo>
                    <a:pt x="715" y="79"/>
                  </a:lnTo>
                  <a:lnTo>
                    <a:pt x="714" y="79"/>
                  </a:lnTo>
                  <a:lnTo>
                    <a:pt x="714" y="80"/>
                  </a:lnTo>
                  <a:lnTo>
                    <a:pt x="716" y="80"/>
                  </a:lnTo>
                  <a:lnTo>
                    <a:pt x="716" y="79"/>
                  </a:lnTo>
                  <a:lnTo>
                    <a:pt x="717" y="79"/>
                  </a:lnTo>
                  <a:lnTo>
                    <a:pt x="718" y="79"/>
                  </a:lnTo>
                  <a:lnTo>
                    <a:pt x="718" y="78"/>
                  </a:lnTo>
                  <a:lnTo>
                    <a:pt x="719" y="78"/>
                  </a:lnTo>
                  <a:lnTo>
                    <a:pt x="719" y="79"/>
                  </a:lnTo>
                  <a:lnTo>
                    <a:pt x="719" y="80"/>
                  </a:lnTo>
                  <a:lnTo>
                    <a:pt x="719" y="81"/>
                  </a:lnTo>
                  <a:lnTo>
                    <a:pt x="719" y="82"/>
                  </a:lnTo>
                  <a:lnTo>
                    <a:pt x="720" y="83"/>
                  </a:lnTo>
                  <a:lnTo>
                    <a:pt x="721" y="84"/>
                  </a:lnTo>
                  <a:lnTo>
                    <a:pt x="722" y="85"/>
                  </a:lnTo>
                  <a:lnTo>
                    <a:pt x="722" y="86"/>
                  </a:lnTo>
                  <a:lnTo>
                    <a:pt x="723" y="86"/>
                  </a:lnTo>
                  <a:lnTo>
                    <a:pt x="724" y="87"/>
                  </a:lnTo>
                  <a:lnTo>
                    <a:pt x="724" y="88"/>
                  </a:lnTo>
                  <a:lnTo>
                    <a:pt x="724" y="90"/>
                  </a:lnTo>
                  <a:lnTo>
                    <a:pt x="724" y="91"/>
                  </a:lnTo>
                  <a:lnTo>
                    <a:pt x="724" y="94"/>
                  </a:lnTo>
                  <a:lnTo>
                    <a:pt x="724" y="95"/>
                  </a:lnTo>
                  <a:lnTo>
                    <a:pt x="724" y="96"/>
                  </a:lnTo>
                  <a:lnTo>
                    <a:pt x="725" y="96"/>
                  </a:lnTo>
                  <a:lnTo>
                    <a:pt x="725" y="99"/>
                  </a:lnTo>
                  <a:lnTo>
                    <a:pt x="724" y="99"/>
                  </a:lnTo>
                  <a:lnTo>
                    <a:pt x="723" y="98"/>
                  </a:lnTo>
                  <a:lnTo>
                    <a:pt x="722" y="98"/>
                  </a:lnTo>
                  <a:lnTo>
                    <a:pt x="722" y="99"/>
                  </a:lnTo>
                  <a:lnTo>
                    <a:pt x="721" y="99"/>
                  </a:lnTo>
                  <a:lnTo>
                    <a:pt x="720" y="98"/>
                  </a:lnTo>
                  <a:lnTo>
                    <a:pt x="719" y="97"/>
                  </a:lnTo>
                  <a:lnTo>
                    <a:pt x="718" y="98"/>
                  </a:lnTo>
                  <a:lnTo>
                    <a:pt x="717" y="99"/>
                  </a:lnTo>
                  <a:lnTo>
                    <a:pt x="717" y="100"/>
                  </a:lnTo>
                  <a:lnTo>
                    <a:pt x="717" y="101"/>
                  </a:lnTo>
                  <a:lnTo>
                    <a:pt x="718" y="102"/>
                  </a:lnTo>
                  <a:lnTo>
                    <a:pt x="719" y="102"/>
                  </a:lnTo>
                  <a:lnTo>
                    <a:pt x="720" y="102"/>
                  </a:lnTo>
                  <a:lnTo>
                    <a:pt x="719" y="103"/>
                  </a:lnTo>
                  <a:lnTo>
                    <a:pt x="720" y="103"/>
                  </a:lnTo>
                  <a:lnTo>
                    <a:pt x="721" y="103"/>
                  </a:lnTo>
                  <a:lnTo>
                    <a:pt x="721" y="104"/>
                  </a:lnTo>
                  <a:lnTo>
                    <a:pt x="722" y="104"/>
                  </a:lnTo>
                  <a:lnTo>
                    <a:pt x="722" y="103"/>
                  </a:lnTo>
                  <a:lnTo>
                    <a:pt x="721" y="103"/>
                  </a:lnTo>
                  <a:lnTo>
                    <a:pt x="722" y="103"/>
                  </a:lnTo>
                  <a:lnTo>
                    <a:pt x="722" y="102"/>
                  </a:lnTo>
                  <a:lnTo>
                    <a:pt x="721" y="102"/>
                  </a:lnTo>
                  <a:lnTo>
                    <a:pt x="721" y="101"/>
                  </a:lnTo>
                  <a:lnTo>
                    <a:pt x="722" y="101"/>
                  </a:lnTo>
                  <a:lnTo>
                    <a:pt x="723" y="101"/>
                  </a:lnTo>
                  <a:lnTo>
                    <a:pt x="724" y="101"/>
                  </a:lnTo>
                  <a:lnTo>
                    <a:pt x="725" y="102"/>
                  </a:lnTo>
                  <a:lnTo>
                    <a:pt x="724" y="103"/>
                  </a:lnTo>
                  <a:lnTo>
                    <a:pt x="725" y="104"/>
                  </a:lnTo>
                  <a:lnTo>
                    <a:pt x="725" y="105"/>
                  </a:lnTo>
                  <a:lnTo>
                    <a:pt x="726" y="105"/>
                  </a:lnTo>
                  <a:lnTo>
                    <a:pt x="726" y="106"/>
                  </a:lnTo>
                  <a:lnTo>
                    <a:pt x="725" y="107"/>
                  </a:lnTo>
                  <a:lnTo>
                    <a:pt x="725" y="108"/>
                  </a:lnTo>
                  <a:lnTo>
                    <a:pt x="725" y="109"/>
                  </a:lnTo>
                  <a:lnTo>
                    <a:pt x="725" y="110"/>
                  </a:lnTo>
                  <a:lnTo>
                    <a:pt x="725" y="111"/>
                  </a:lnTo>
                  <a:lnTo>
                    <a:pt x="724" y="111"/>
                  </a:lnTo>
                  <a:lnTo>
                    <a:pt x="725" y="111"/>
                  </a:lnTo>
                  <a:lnTo>
                    <a:pt x="724" y="112"/>
                  </a:lnTo>
                  <a:lnTo>
                    <a:pt x="725" y="113"/>
                  </a:lnTo>
                  <a:lnTo>
                    <a:pt x="724" y="113"/>
                  </a:lnTo>
                  <a:lnTo>
                    <a:pt x="724" y="115"/>
                  </a:lnTo>
                  <a:lnTo>
                    <a:pt x="723" y="116"/>
                  </a:lnTo>
                  <a:lnTo>
                    <a:pt x="724" y="117"/>
                  </a:lnTo>
                  <a:lnTo>
                    <a:pt x="723" y="117"/>
                  </a:lnTo>
                  <a:lnTo>
                    <a:pt x="722" y="117"/>
                  </a:lnTo>
                  <a:lnTo>
                    <a:pt x="722" y="118"/>
                  </a:lnTo>
                  <a:lnTo>
                    <a:pt x="721" y="118"/>
                  </a:lnTo>
                  <a:lnTo>
                    <a:pt x="721" y="119"/>
                  </a:lnTo>
                  <a:lnTo>
                    <a:pt x="720" y="118"/>
                  </a:lnTo>
                  <a:lnTo>
                    <a:pt x="720" y="119"/>
                  </a:lnTo>
                  <a:lnTo>
                    <a:pt x="719" y="119"/>
                  </a:lnTo>
                  <a:lnTo>
                    <a:pt x="718" y="118"/>
                  </a:lnTo>
                  <a:lnTo>
                    <a:pt x="717" y="118"/>
                  </a:lnTo>
                  <a:lnTo>
                    <a:pt x="716" y="118"/>
                  </a:lnTo>
                  <a:lnTo>
                    <a:pt x="716" y="119"/>
                  </a:lnTo>
                  <a:lnTo>
                    <a:pt x="717" y="119"/>
                  </a:lnTo>
                  <a:lnTo>
                    <a:pt x="717" y="120"/>
                  </a:lnTo>
                  <a:lnTo>
                    <a:pt x="718" y="121"/>
                  </a:lnTo>
                  <a:lnTo>
                    <a:pt x="719" y="120"/>
                  </a:lnTo>
                  <a:lnTo>
                    <a:pt x="719" y="121"/>
                  </a:lnTo>
                  <a:lnTo>
                    <a:pt x="720" y="121"/>
                  </a:lnTo>
                  <a:lnTo>
                    <a:pt x="720" y="122"/>
                  </a:lnTo>
                  <a:lnTo>
                    <a:pt x="721" y="123"/>
                  </a:lnTo>
                  <a:lnTo>
                    <a:pt x="721" y="124"/>
                  </a:lnTo>
                  <a:lnTo>
                    <a:pt x="722" y="124"/>
                  </a:lnTo>
                  <a:lnTo>
                    <a:pt x="721" y="125"/>
                  </a:lnTo>
                  <a:lnTo>
                    <a:pt x="721" y="126"/>
                  </a:lnTo>
                  <a:lnTo>
                    <a:pt x="721" y="127"/>
                  </a:lnTo>
                  <a:lnTo>
                    <a:pt x="721" y="128"/>
                  </a:lnTo>
                  <a:lnTo>
                    <a:pt x="720" y="128"/>
                  </a:lnTo>
                  <a:lnTo>
                    <a:pt x="719" y="129"/>
                  </a:lnTo>
                  <a:lnTo>
                    <a:pt x="718" y="129"/>
                  </a:lnTo>
                  <a:lnTo>
                    <a:pt x="717" y="129"/>
                  </a:lnTo>
                  <a:lnTo>
                    <a:pt x="716" y="129"/>
                  </a:lnTo>
                  <a:lnTo>
                    <a:pt x="715" y="129"/>
                  </a:lnTo>
                  <a:lnTo>
                    <a:pt x="714" y="129"/>
                  </a:lnTo>
                  <a:lnTo>
                    <a:pt x="713" y="129"/>
                  </a:lnTo>
                  <a:lnTo>
                    <a:pt x="712" y="130"/>
                  </a:lnTo>
                  <a:lnTo>
                    <a:pt x="711" y="130"/>
                  </a:lnTo>
                  <a:lnTo>
                    <a:pt x="710" y="130"/>
                  </a:lnTo>
                  <a:lnTo>
                    <a:pt x="709" y="130"/>
                  </a:lnTo>
                  <a:lnTo>
                    <a:pt x="709" y="131"/>
                  </a:lnTo>
                  <a:lnTo>
                    <a:pt x="707" y="130"/>
                  </a:lnTo>
                  <a:lnTo>
                    <a:pt x="707" y="131"/>
                  </a:lnTo>
                  <a:lnTo>
                    <a:pt x="706" y="131"/>
                  </a:lnTo>
                  <a:lnTo>
                    <a:pt x="706" y="132"/>
                  </a:lnTo>
                  <a:lnTo>
                    <a:pt x="705" y="132"/>
                  </a:lnTo>
                  <a:lnTo>
                    <a:pt x="703" y="132"/>
                  </a:lnTo>
                  <a:lnTo>
                    <a:pt x="703" y="133"/>
                  </a:lnTo>
                  <a:lnTo>
                    <a:pt x="702" y="133"/>
                  </a:lnTo>
                  <a:lnTo>
                    <a:pt x="701" y="134"/>
                  </a:lnTo>
                  <a:lnTo>
                    <a:pt x="700" y="134"/>
                  </a:lnTo>
                  <a:lnTo>
                    <a:pt x="701" y="134"/>
                  </a:lnTo>
                  <a:lnTo>
                    <a:pt x="702" y="134"/>
                  </a:lnTo>
                  <a:lnTo>
                    <a:pt x="702" y="133"/>
                  </a:lnTo>
                  <a:lnTo>
                    <a:pt x="703" y="133"/>
                  </a:lnTo>
                  <a:lnTo>
                    <a:pt x="704" y="133"/>
                  </a:lnTo>
                  <a:lnTo>
                    <a:pt x="705" y="133"/>
                  </a:lnTo>
                  <a:lnTo>
                    <a:pt x="706" y="133"/>
                  </a:lnTo>
                  <a:lnTo>
                    <a:pt x="706" y="134"/>
                  </a:lnTo>
                  <a:lnTo>
                    <a:pt x="707" y="135"/>
                  </a:lnTo>
                  <a:lnTo>
                    <a:pt x="707" y="136"/>
                  </a:lnTo>
                  <a:lnTo>
                    <a:pt x="709" y="137"/>
                  </a:lnTo>
                  <a:lnTo>
                    <a:pt x="709" y="138"/>
                  </a:lnTo>
                  <a:lnTo>
                    <a:pt x="710" y="140"/>
                  </a:lnTo>
                  <a:lnTo>
                    <a:pt x="711" y="140"/>
                  </a:lnTo>
                  <a:lnTo>
                    <a:pt x="712" y="141"/>
                  </a:lnTo>
                  <a:lnTo>
                    <a:pt x="712" y="142"/>
                  </a:lnTo>
                  <a:lnTo>
                    <a:pt x="711" y="142"/>
                  </a:lnTo>
                  <a:lnTo>
                    <a:pt x="711" y="143"/>
                  </a:lnTo>
                  <a:lnTo>
                    <a:pt x="712" y="144"/>
                  </a:lnTo>
                  <a:lnTo>
                    <a:pt x="712" y="143"/>
                  </a:lnTo>
                  <a:lnTo>
                    <a:pt x="712" y="142"/>
                  </a:lnTo>
                  <a:lnTo>
                    <a:pt x="713" y="142"/>
                  </a:lnTo>
                  <a:lnTo>
                    <a:pt x="713" y="143"/>
                  </a:lnTo>
                  <a:lnTo>
                    <a:pt x="714" y="143"/>
                  </a:lnTo>
                  <a:lnTo>
                    <a:pt x="713" y="142"/>
                  </a:lnTo>
                  <a:lnTo>
                    <a:pt x="713" y="141"/>
                  </a:lnTo>
                  <a:lnTo>
                    <a:pt x="714" y="141"/>
                  </a:lnTo>
                  <a:lnTo>
                    <a:pt x="715" y="141"/>
                  </a:lnTo>
                  <a:lnTo>
                    <a:pt x="716" y="141"/>
                  </a:lnTo>
                  <a:lnTo>
                    <a:pt x="716" y="140"/>
                  </a:lnTo>
                  <a:lnTo>
                    <a:pt x="716" y="138"/>
                  </a:lnTo>
                  <a:lnTo>
                    <a:pt x="717" y="138"/>
                  </a:lnTo>
                  <a:lnTo>
                    <a:pt x="717" y="140"/>
                  </a:lnTo>
                  <a:lnTo>
                    <a:pt x="718" y="141"/>
                  </a:lnTo>
                  <a:lnTo>
                    <a:pt x="719" y="142"/>
                  </a:lnTo>
                  <a:lnTo>
                    <a:pt x="718" y="142"/>
                  </a:lnTo>
                  <a:lnTo>
                    <a:pt x="718" y="144"/>
                  </a:lnTo>
                  <a:lnTo>
                    <a:pt x="717" y="144"/>
                  </a:lnTo>
                  <a:lnTo>
                    <a:pt x="717" y="145"/>
                  </a:lnTo>
                  <a:lnTo>
                    <a:pt x="718" y="146"/>
                  </a:lnTo>
                  <a:lnTo>
                    <a:pt x="719" y="146"/>
                  </a:lnTo>
                  <a:lnTo>
                    <a:pt x="719" y="147"/>
                  </a:lnTo>
                  <a:lnTo>
                    <a:pt x="720" y="148"/>
                  </a:lnTo>
                  <a:lnTo>
                    <a:pt x="719" y="148"/>
                  </a:lnTo>
                  <a:lnTo>
                    <a:pt x="720" y="149"/>
                  </a:lnTo>
                  <a:lnTo>
                    <a:pt x="720" y="150"/>
                  </a:lnTo>
                  <a:lnTo>
                    <a:pt x="720" y="151"/>
                  </a:lnTo>
                  <a:lnTo>
                    <a:pt x="721" y="151"/>
                  </a:lnTo>
                  <a:lnTo>
                    <a:pt x="721" y="150"/>
                  </a:lnTo>
                  <a:lnTo>
                    <a:pt x="722" y="150"/>
                  </a:lnTo>
                  <a:lnTo>
                    <a:pt x="722" y="151"/>
                  </a:lnTo>
                  <a:lnTo>
                    <a:pt x="722" y="150"/>
                  </a:lnTo>
                  <a:lnTo>
                    <a:pt x="722" y="149"/>
                  </a:lnTo>
                  <a:lnTo>
                    <a:pt x="723" y="149"/>
                  </a:lnTo>
                  <a:lnTo>
                    <a:pt x="724" y="148"/>
                  </a:lnTo>
                  <a:lnTo>
                    <a:pt x="723" y="148"/>
                  </a:lnTo>
                  <a:lnTo>
                    <a:pt x="723" y="147"/>
                  </a:lnTo>
                  <a:lnTo>
                    <a:pt x="722" y="146"/>
                  </a:lnTo>
                  <a:lnTo>
                    <a:pt x="722" y="145"/>
                  </a:lnTo>
                  <a:lnTo>
                    <a:pt x="723" y="144"/>
                  </a:lnTo>
                  <a:lnTo>
                    <a:pt x="722" y="144"/>
                  </a:lnTo>
                  <a:lnTo>
                    <a:pt x="722" y="143"/>
                  </a:lnTo>
                  <a:lnTo>
                    <a:pt x="723" y="142"/>
                  </a:lnTo>
                  <a:lnTo>
                    <a:pt x="723" y="141"/>
                  </a:lnTo>
                  <a:lnTo>
                    <a:pt x="724" y="141"/>
                  </a:lnTo>
                  <a:lnTo>
                    <a:pt x="725" y="142"/>
                  </a:lnTo>
                  <a:lnTo>
                    <a:pt x="725" y="141"/>
                  </a:lnTo>
                  <a:lnTo>
                    <a:pt x="726" y="141"/>
                  </a:lnTo>
                  <a:lnTo>
                    <a:pt x="727" y="140"/>
                  </a:lnTo>
                  <a:lnTo>
                    <a:pt x="727" y="138"/>
                  </a:lnTo>
                  <a:lnTo>
                    <a:pt x="728" y="137"/>
                  </a:lnTo>
                  <a:lnTo>
                    <a:pt x="729" y="137"/>
                  </a:lnTo>
                  <a:lnTo>
                    <a:pt x="730" y="137"/>
                  </a:lnTo>
                  <a:lnTo>
                    <a:pt x="730" y="136"/>
                  </a:lnTo>
                  <a:lnTo>
                    <a:pt x="731" y="136"/>
                  </a:lnTo>
                  <a:lnTo>
                    <a:pt x="732" y="137"/>
                  </a:lnTo>
                  <a:lnTo>
                    <a:pt x="734" y="138"/>
                  </a:lnTo>
                  <a:lnTo>
                    <a:pt x="735" y="138"/>
                  </a:lnTo>
                  <a:lnTo>
                    <a:pt x="736" y="137"/>
                  </a:lnTo>
                  <a:lnTo>
                    <a:pt x="737" y="136"/>
                  </a:lnTo>
                  <a:lnTo>
                    <a:pt x="737" y="135"/>
                  </a:lnTo>
                  <a:lnTo>
                    <a:pt x="738" y="135"/>
                  </a:lnTo>
                  <a:lnTo>
                    <a:pt x="739" y="136"/>
                  </a:lnTo>
                  <a:lnTo>
                    <a:pt x="740" y="136"/>
                  </a:lnTo>
                  <a:lnTo>
                    <a:pt x="740" y="138"/>
                  </a:lnTo>
                  <a:lnTo>
                    <a:pt x="741" y="138"/>
                  </a:lnTo>
                  <a:lnTo>
                    <a:pt x="742" y="138"/>
                  </a:lnTo>
                  <a:lnTo>
                    <a:pt x="742" y="140"/>
                  </a:lnTo>
                  <a:lnTo>
                    <a:pt x="741" y="141"/>
                  </a:lnTo>
                  <a:lnTo>
                    <a:pt x="741" y="142"/>
                  </a:lnTo>
                  <a:lnTo>
                    <a:pt x="741" y="143"/>
                  </a:lnTo>
                  <a:lnTo>
                    <a:pt x="741" y="145"/>
                  </a:lnTo>
                  <a:lnTo>
                    <a:pt x="741" y="146"/>
                  </a:lnTo>
                  <a:lnTo>
                    <a:pt x="741" y="147"/>
                  </a:lnTo>
                  <a:lnTo>
                    <a:pt x="741" y="148"/>
                  </a:lnTo>
                  <a:lnTo>
                    <a:pt x="741" y="149"/>
                  </a:lnTo>
                  <a:lnTo>
                    <a:pt x="742" y="149"/>
                  </a:lnTo>
                  <a:lnTo>
                    <a:pt x="743" y="150"/>
                  </a:lnTo>
                  <a:lnTo>
                    <a:pt x="743" y="151"/>
                  </a:lnTo>
                  <a:lnTo>
                    <a:pt x="744" y="151"/>
                  </a:lnTo>
                  <a:lnTo>
                    <a:pt x="745" y="151"/>
                  </a:lnTo>
                  <a:lnTo>
                    <a:pt x="745" y="152"/>
                  </a:lnTo>
                  <a:lnTo>
                    <a:pt x="745" y="153"/>
                  </a:lnTo>
                  <a:lnTo>
                    <a:pt x="745" y="154"/>
                  </a:lnTo>
                  <a:lnTo>
                    <a:pt x="745" y="155"/>
                  </a:lnTo>
                  <a:lnTo>
                    <a:pt x="744" y="156"/>
                  </a:lnTo>
                  <a:lnTo>
                    <a:pt x="744" y="157"/>
                  </a:lnTo>
                  <a:lnTo>
                    <a:pt x="744" y="158"/>
                  </a:lnTo>
                  <a:lnTo>
                    <a:pt x="744" y="159"/>
                  </a:lnTo>
                  <a:lnTo>
                    <a:pt x="744" y="160"/>
                  </a:lnTo>
                  <a:lnTo>
                    <a:pt x="744" y="161"/>
                  </a:lnTo>
                  <a:lnTo>
                    <a:pt x="744" y="162"/>
                  </a:lnTo>
                  <a:lnTo>
                    <a:pt x="743" y="163"/>
                  </a:lnTo>
                  <a:lnTo>
                    <a:pt x="742" y="163"/>
                  </a:lnTo>
                  <a:lnTo>
                    <a:pt x="742" y="165"/>
                  </a:lnTo>
                  <a:lnTo>
                    <a:pt x="741" y="165"/>
                  </a:lnTo>
                  <a:lnTo>
                    <a:pt x="740" y="166"/>
                  </a:lnTo>
                  <a:lnTo>
                    <a:pt x="739" y="166"/>
                  </a:lnTo>
                  <a:lnTo>
                    <a:pt x="738" y="167"/>
                  </a:lnTo>
                  <a:lnTo>
                    <a:pt x="738" y="168"/>
                  </a:lnTo>
                  <a:lnTo>
                    <a:pt x="737" y="169"/>
                  </a:lnTo>
                  <a:lnTo>
                    <a:pt x="735" y="170"/>
                  </a:lnTo>
                  <a:lnTo>
                    <a:pt x="735" y="171"/>
                  </a:lnTo>
                  <a:lnTo>
                    <a:pt x="734" y="172"/>
                  </a:lnTo>
                  <a:lnTo>
                    <a:pt x="732" y="172"/>
                  </a:lnTo>
                  <a:lnTo>
                    <a:pt x="731" y="172"/>
                  </a:lnTo>
                  <a:lnTo>
                    <a:pt x="731" y="171"/>
                  </a:lnTo>
                  <a:lnTo>
                    <a:pt x="730" y="170"/>
                  </a:lnTo>
                  <a:lnTo>
                    <a:pt x="730" y="169"/>
                  </a:lnTo>
                  <a:lnTo>
                    <a:pt x="729" y="168"/>
                  </a:lnTo>
                  <a:lnTo>
                    <a:pt x="729" y="167"/>
                  </a:lnTo>
                  <a:lnTo>
                    <a:pt x="728" y="167"/>
                  </a:lnTo>
                  <a:lnTo>
                    <a:pt x="728" y="166"/>
                  </a:lnTo>
                  <a:lnTo>
                    <a:pt x="727" y="165"/>
                  </a:lnTo>
                  <a:lnTo>
                    <a:pt x="727" y="163"/>
                  </a:lnTo>
                  <a:lnTo>
                    <a:pt x="726" y="162"/>
                  </a:lnTo>
                  <a:lnTo>
                    <a:pt x="726" y="161"/>
                  </a:lnTo>
                  <a:lnTo>
                    <a:pt x="725" y="161"/>
                  </a:lnTo>
                  <a:lnTo>
                    <a:pt x="724" y="161"/>
                  </a:lnTo>
                  <a:lnTo>
                    <a:pt x="724" y="162"/>
                  </a:lnTo>
                  <a:lnTo>
                    <a:pt x="725" y="162"/>
                  </a:lnTo>
                  <a:lnTo>
                    <a:pt x="725" y="163"/>
                  </a:lnTo>
                  <a:lnTo>
                    <a:pt x="726" y="165"/>
                  </a:lnTo>
                  <a:lnTo>
                    <a:pt x="726" y="166"/>
                  </a:lnTo>
                  <a:lnTo>
                    <a:pt x="725" y="167"/>
                  </a:lnTo>
                  <a:lnTo>
                    <a:pt x="726" y="167"/>
                  </a:lnTo>
                  <a:lnTo>
                    <a:pt x="726" y="168"/>
                  </a:lnTo>
                  <a:lnTo>
                    <a:pt x="726" y="170"/>
                  </a:lnTo>
                  <a:lnTo>
                    <a:pt x="728" y="172"/>
                  </a:lnTo>
                  <a:lnTo>
                    <a:pt x="728" y="173"/>
                  </a:lnTo>
                  <a:lnTo>
                    <a:pt x="727" y="173"/>
                  </a:lnTo>
                  <a:lnTo>
                    <a:pt x="727" y="174"/>
                  </a:lnTo>
                  <a:lnTo>
                    <a:pt x="727" y="175"/>
                  </a:lnTo>
                  <a:lnTo>
                    <a:pt x="726" y="176"/>
                  </a:lnTo>
                  <a:lnTo>
                    <a:pt x="726" y="177"/>
                  </a:lnTo>
                  <a:lnTo>
                    <a:pt x="726" y="178"/>
                  </a:lnTo>
                  <a:lnTo>
                    <a:pt x="726" y="179"/>
                  </a:lnTo>
                  <a:lnTo>
                    <a:pt x="726" y="180"/>
                  </a:lnTo>
                  <a:lnTo>
                    <a:pt x="726" y="181"/>
                  </a:lnTo>
                  <a:lnTo>
                    <a:pt x="727" y="183"/>
                  </a:lnTo>
                  <a:lnTo>
                    <a:pt x="728" y="183"/>
                  </a:lnTo>
                  <a:lnTo>
                    <a:pt x="728" y="185"/>
                  </a:lnTo>
                  <a:lnTo>
                    <a:pt x="729" y="185"/>
                  </a:lnTo>
                  <a:lnTo>
                    <a:pt x="729" y="186"/>
                  </a:lnTo>
                  <a:lnTo>
                    <a:pt x="730" y="186"/>
                  </a:lnTo>
                  <a:lnTo>
                    <a:pt x="731" y="187"/>
                  </a:lnTo>
                  <a:lnTo>
                    <a:pt x="730" y="187"/>
                  </a:lnTo>
                  <a:lnTo>
                    <a:pt x="729" y="187"/>
                  </a:lnTo>
                  <a:lnTo>
                    <a:pt x="728" y="186"/>
                  </a:lnTo>
                  <a:lnTo>
                    <a:pt x="727" y="186"/>
                  </a:lnTo>
                  <a:lnTo>
                    <a:pt x="726" y="186"/>
                  </a:lnTo>
                  <a:lnTo>
                    <a:pt x="725" y="186"/>
                  </a:lnTo>
                  <a:lnTo>
                    <a:pt x="725" y="187"/>
                  </a:lnTo>
                  <a:lnTo>
                    <a:pt x="725" y="188"/>
                  </a:lnTo>
                  <a:lnTo>
                    <a:pt x="725" y="190"/>
                  </a:lnTo>
                  <a:lnTo>
                    <a:pt x="726" y="191"/>
                  </a:lnTo>
                  <a:lnTo>
                    <a:pt x="727" y="188"/>
                  </a:lnTo>
                  <a:lnTo>
                    <a:pt x="728" y="188"/>
                  </a:lnTo>
                  <a:lnTo>
                    <a:pt x="730" y="188"/>
                  </a:lnTo>
                  <a:lnTo>
                    <a:pt x="731" y="190"/>
                  </a:lnTo>
                  <a:lnTo>
                    <a:pt x="731" y="191"/>
                  </a:lnTo>
                  <a:lnTo>
                    <a:pt x="730" y="191"/>
                  </a:lnTo>
                  <a:lnTo>
                    <a:pt x="730" y="192"/>
                  </a:lnTo>
                  <a:lnTo>
                    <a:pt x="729" y="192"/>
                  </a:lnTo>
                  <a:lnTo>
                    <a:pt x="728" y="192"/>
                  </a:lnTo>
                  <a:lnTo>
                    <a:pt x="728" y="193"/>
                  </a:lnTo>
                  <a:lnTo>
                    <a:pt x="726" y="194"/>
                  </a:lnTo>
                  <a:lnTo>
                    <a:pt x="725" y="194"/>
                  </a:lnTo>
                  <a:lnTo>
                    <a:pt x="725" y="195"/>
                  </a:lnTo>
                  <a:lnTo>
                    <a:pt x="725" y="196"/>
                  </a:lnTo>
                  <a:lnTo>
                    <a:pt x="724" y="197"/>
                  </a:lnTo>
                  <a:lnTo>
                    <a:pt x="723" y="197"/>
                  </a:lnTo>
                  <a:lnTo>
                    <a:pt x="724" y="198"/>
                  </a:lnTo>
                  <a:lnTo>
                    <a:pt x="725" y="198"/>
                  </a:lnTo>
                  <a:lnTo>
                    <a:pt x="725" y="197"/>
                  </a:lnTo>
                  <a:lnTo>
                    <a:pt x="727" y="197"/>
                  </a:lnTo>
                  <a:lnTo>
                    <a:pt x="727" y="198"/>
                  </a:lnTo>
                  <a:lnTo>
                    <a:pt x="728" y="198"/>
                  </a:lnTo>
                  <a:lnTo>
                    <a:pt x="728" y="199"/>
                  </a:lnTo>
                  <a:lnTo>
                    <a:pt x="727" y="199"/>
                  </a:lnTo>
                  <a:lnTo>
                    <a:pt x="726" y="200"/>
                  </a:lnTo>
                  <a:lnTo>
                    <a:pt x="726" y="201"/>
                  </a:lnTo>
                  <a:lnTo>
                    <a:pt x="725" y="202"/>
                  </a:lnTo>
                  <a:lnTo>
                    <a:pt x="725" y="203"/>
                  </a:lnTo>
                  <a:lnTo>
                    <a:pt x="724" y="204"/>
                  </a:lnTo>
                  <a:lnTo>
                    <a:pt x="724" y="205"/>
                  </a:lnTo>
                  <a:lnTo>
                    <a:pt x="724" y="207"/>
                  </a:lnTo>
                  <a:lnTo>
                    <a:pt x="726" y="207"/>
                  </a:lnTo>
                  <a:lnTo>
                    <a:pt x="728" y="207"/>
                  </a:lnTo>
                  <a:lnTo>
                    <a:pt x="728" y="206"/>
                  </a:lnTo>
                  <a:lnTo>
                    <a:pt x="729" y="206"/>
                  </a:lnTo>
                  <a:lnTo>
                    <a:pt x="731" y="205"/>
                  </a:lnTo>
                  <a:lnTo>
                    <a:pt x="731" y="204"/>
                  </a:lnTo>
                  <a:lnTo>
                    <a:pt x="731" y="203"/>
                  </a:lnTo>
                  <a:lnTo>
                    <a:pt x="731" y="202"/>
                  </a:lnTo>
                  <a:lnTo>
                    <a:pt x="730" y="201"/>
                  </a:lnTo>
                  <a:lnTo>
                    <a:pt x="731" y="201"/>
                  </a:lnTo>
                  <a:lnTo>
                    <a:pt x="732" y="200"/>
                  </a:lnTo>
                  <a:lnTo>
                    <a:pt x="732" y="199"/>
                  </a:lnTo>
                  <a:lnTo>
                    <a:pt x="734" y="199"/>
                  </a:lnTo>
                  <a:lnTo>
                    <a:pt x="734" y="198"/>
                  </a:lnTo>
                  <a:lnTo>
                    <a:pt x="732" y="198"/>
                  </a:lnTo>
                  <a:lnTo>
                    <a:pt x="732" y="196"/>
                  </a:lnTo>
                  <a:lnTo>
                    <a:pt x="732" y="195"/>
                  </a:lnTo>
                  <a:lnTo>
                    <a:pt x="731" y="194"/>
                  </a:lnTo>
                  <a:lnTo>
                    <a:pt x="732" y="194"/>
                  </a:lnTo>
                  <a:lnTo>
                    <a:pt x="734" y="193"/>
                  </a:lnTo>
                  <a:lnTo>
                    <a:pt x="734" y="192"/>
                  </a:lnTo>
                  <a:lnTo>
                    <a:pt x="734" y="191"/>
                  </a:lnTo>
                  <a:lnTo>
                    <a:pt x="734" y="188"/>
                  </a:lnTo>
                  <a:lnTo>
                    <a:pt x="734" y="187"/>
                  </a:lnTo>
                  <a:lnTo>
                    <a:pt x="734" y="186"/>
                  </a:lnTo>
                  <a:lnTo>
                    <a:pt x="732" y="185"/>
                  </a:lnTo>
                  <a:lnTo>
                    <a:pt x="735" y="184"/>
                  </a:lnTo>
                  <a:lnTo>
                    <a:pt x="736" y="184"/>
                  </a:lnTo>
                  <a:lnTo>
                    <a:pt x="736" y="183"/>
                  </a:lnTo>
                  <a:lnTo>
                    <a:pt x="738" y="183"/>
                  </a:lnTo>
                  <a:lnTo>
                    <a:pt x="739" y="182"/>
                  </a:lnTo>
                  <a:lnTo>
                    <a:pt x="740" y="182"/>
                  </a:lnTo>
                  <a:lnTo>
                    <a:pt x="741" y="182"/>
                  </a:lnTo>
                  <a:lnTo>
                    <a:pt x="742" y="182"/>
                  </a:lnTo>
                  <a:lnTo>
                    <a:pt x="744" y="182"/>
                  </a:lnTo>
                  <a:lnTo>
                    <a:pt x="744" y="181"/>
                  </a:lnTo>
                  <a:lnTo>
                    <a:pt x="745" y="181"/>
                  </a:lnTo>
                  <a:lnTo>
                    <a:pt x="746" y="181"/>
                  </a:lnTo>
                  <a:lnTo>
                    <a:pt x="746" y="180"/>
                  </a:lnTo>
                  <a:lnTo>
                    <a:pt x="747" y="180"/>
                  </a:lnTo>
                  <a:lnTo>
                    <a:pt x="748" y="179"/>
                  </a:lnTo>
                  <a:lnTo>
                    <a:pt x="748" y="178"/>
                  </a:lnTo>
                  <a:lnTo>
                    <a:pt x="750" y="178"/>
                  </a:lnTo>
                  <a:lnTo>
                    <a:pt x="751" y="178"/>
                  </a:lnTo>
                  <a:lnTo>
                    <a:pt x="752" y="178"/>
                  </a:lnTo>
                  <a:lnTo>
                    <a:pt x="753" y="178"/>
                  </a:lnTo>
                  <a:lnTo>
                    <a:pt x="754" y="178"/>
                  </a:lnTo>
                  <a:lnTo>
                    <a:pt x="755" y="178"/>
                  </a:lnTo>
                  <a:lnTo>
                    <a:pt x="756" y="177"/>
                  </a:lnTo>
                  <a:lnTo>
                    <a:pt x="757" y="177"/>
                  </a:lnTo>
                  <a:lnTo>
                    <a:pt x="757" y="176"/>
                  </a:lnTo>
                  <a:lnTo>
                    <a:pt x="759" y="176"/>
                  </a:lnTo>
                  <a:lnTo>
                    <a:pt x="759" y="177"/>
                  </a:lnTo>
                  <a:lnTo>
                    <a:pt x="759" y="178"/>
                  </a:lnTo>
                  <a:lnTo>
                    <a:pt x="760" y="179"/>
                  </a:lnTo>
                  <a:lnTo>
                    <a:pt x="760" y="180"/>
                  </a:lnTo>
                  <a:lnTo>
                    <a:pt x="760" y="181"/>
                  </a:lnTo>
                  <a:lnTo>
                    <a:pt x="761" y="181"/>
                  </a:lnTo>
                  <a:lnTo>
                    <a:pt x="761" y="182"/>
                  </a:lnTo>
                  <a:lnTo>
                    <a:pt x="761" y="183"/>
                  </a:lnTo>
                  <a:lnTo>
                    <a:pt x="762" y="184"/>
                  </a:lnTo>
                  <a:lnTo>
                    <a:pt x="762" y="185"/>
                  </a:lnTo>
                  <a:lnTo>
                    <a:pt x="762" y="186"/>
                  </a:lnTo>
                  <a:lnTo>
                    <a:pt x="762" y="187"/>
                  </a:lnTo>
                  <a:lnTo>
                    <a:pt x="763" y="188"/>
                  </a:lnTo>
                  <a:lnTo>
                    <a:pt x="763" y="190"/>
                  </a:lnTo>
                  <a:lnTo>
                    <a:pt x="763" y="192"/>
                  </a:lnTo>
                  <a:lnTo>
                    <a:pt x="763" y="194"/>
                  </a:lnTo>
                  <a:lnTo>
                    <a:pt x="762" y="194"/>
                  </a:lnTo>
                  <a:lnTo>
                    <a:pt x="763" y="195"/>
                  </a:lnTo>
                  <a:lnTo>
                    <a:pt x="762" y="195"/>
                  </a:lnTo>
                  <a:lnTo>
                    <a:pt x="761" y="196"/>
                  </a:lnTo>
                  <a:lnTo>
                    <a:pt x="761" y="197"/>
                  </a:lnTo>
                  <a:lnTo>
                    <a:pt x="761" y="198"/>
                  </a:lnTo>
                  <a:lnTo>
                    <a:pt x="760" y="198"/>
                  </a:lnTo>
                  <a:lnTo>
                    <a:pt x="759" y="198"/>
                  </a:lnTo>
                  <a:lnTo>
                    <a:pt x="757" y="198"/>
                  </a:lnTo>
                  <a:lnTo>
                    <a:pt x="757" y="197"/>
                  </a:lnTo>
                  <a:lnTo>
                    <a:pt x="757" y="198"/>
                  </a:lnTo>
                  <a:lnTo>
                    <a:pt x="756" y="198"/>
                  </a:lnTo>
                  <a:lnTo>
                    <a:pt x="756" y="197"/>
                  </a:lnTo>
                  <a:lnTo>
                    <a:pt x="755" y="197"/>
                  </a:lnTo>
                  <a:lnTo>
                    <a:pt x="754" y="198"/>
                  </a:lnTo>
                  <a:lnTo>
                    <a:pt x="753" y="199"/>
                  </a:lnTo>
                  <a:lnTo>
                    <a:pt x="753" y="200"/>
                  </a:lnTo>
                  <a:lnTo>
                    <a:pt x="752" y="201"/>
                  </a:lnTo>
                  <a:lnTo>
                    <a:pt x="751" y="202"/>
                  </a:lnTo>
                  <a:lnTo>
                    <a:pt x="750" y="203"/>
                  </a:lnTo>
                  <a:lnTo>
                    <a:pt x="749" y="203"/>
                  </a:lnTo>
                  <a:lnTo>
                    <a:pt x="749" y="204"/>
                  </a:lnTo>
                  <a:lnTo>
                    <a:pt x="750" y="205"/>
                  </a:lnTo>
                  <a:lnTo>
                    <a:pt x="751" y="204"/>
                  </a:lnTo>
                  <a:lnTo>
                    <a:pt x="752" y="205"/>
                  </a:lnTo>
                  <a:lnTo>
                    <a:pt x="753" y="204"/>
                  </a:lnTo>
                  <a:lnTo>
                    <a:pt x="754" y="204"/>
                  </a:lnTo>
                  <a:lnTo>
                    <a:pt x="755" y="202"/>
                  </a:lnTo>
                  <a:lnTo>
                    <a:pt x="755" y="201"/>
                  </a:lnTo>
                  <a:lnTo>
                    <a:pt x="756" y="201"/>
                  </a:lnTo>
                  <a:lnTo>
                    <a:pt x="756" y="200"/>
                  </a:lnTo>
                  <a:lnTo>
                    <a:pt x="757" y="200"/>
                  </a:lnTo>
                  <a:lnTo>
                    <a:pt x="756" y="200"/>
                  </a:lnTo>
                  <a:lnTo>
                    <a:pt x="756" y="199"/>
                  </a:lnTo>
                  <a:lnTo>
                    <a:pt x="757" y="198"/>
                  </a:lnTo>
                  <a:lnTo>
                    <a:pt x="757" y="199"/>
                  </a:lnTo>
                  <a:lnTo>
                    <a:pt x="759" y="198"/>
                  </a:lnTo>
                  <a:lnTo>
                    <a:pt x="759" y="199"/>
                  </a:lnTo>
                  <a:lnTo>
                    <a:pt x="760" y="199"/>
                  </a:lnTo>
                  <a:lnTo>
                    <a:pt x="760" y="198"/>
                  </a:lnTo>
                  <a:lnTo>
                    <a:pt x="761" y="198"/>
                  </a:lnTo>
                  <a:lnTo>
                    <a:pt x="761" y="199"/>
                  </a:lnTo>
                  <a:lnTo>
                    <a:pt x="762" y="199"/>
                  </a:lnTo>
                  <a:lnTo>
                    <a:pt x="762" y="200"/>
                  </a:lnTo>
                  <a:lnTo>
                    <a:pt x="762" y="201"/>
                  </a:lnTo>
                  <a:lnTo>
                    <a:pt x="762" y="202"/>
                  </a:lnTo>
                  <a:lnTo>
                    <a:pt x="762" y="203"/>
                  </a:lnTo>
                  <a:lnTo>
                    <a:pt x="762" y="204"/>
                  </a:lnTo>
                  <a:lnTo>
                    <a:pt x="762" y="205"/>
                  </a:lnTo>
                  <a:lnTo>
                    <a:pt x="762" y="206"/>
                  </a:lnTo>
                  <a:lnTo>
                    <a:pt x="761" y="207"/>
                  </a:lnTo>
                  <a:lnTo>
                    <a:pt x="761" y="208"/>
                  </a:lnTo>
                  <a:lnTo>
                    <a:pt x="761" y="210"/>
                  </a:lnTo>
                  <a:lnTo>
                    <a:pt x="761" y="211"/>
                  </a:lnTo>
                  <a:lnTo>
                    <a:pt x="760" y="213"/>
                  </a:lnTo>
                  <a:lnTo>
                    <a:pt x="759" y="213"/>
                  </a:lnTo>
                  <a:lnTo>
                    <a:pt x="757" y="215"/>
                  </a:lnTo>
                  <a:lnTo>
                    <a:pt x="756" y="216"/>
                  </a:lnTo>
                  <a:lnTo>
                    <a:pt x="756" y="217"/>
                  </a:lnTo>
                  <a:lnTo>
                    <a:pt x="756" y="218"/>
                  </a:lnTo>
                  <a:lnTo>
                    <a:pt x="757" y="219"/>
                  </a:lnTo>
                  <a:lnTo>
                    <a:pt x="759" y="219"/>
                  </a:lnTo>
                  <a:lnTo>
                    <a:pt x="757" y="220"/>
                  </a:lnTo>
                  <a:lnTo>
                    <a:pt x="759" y="221"/>
                  </a:lnTo>
                  <a:lnTo>
                    <a:pt x="759" y="222"/>
                  </a:lnTo>
                  <a:lnTo>
                    <a:pt x="760" y="223"/>
                  </a:lnTo>
                  <a:lnTo>
                    <a:pt x="761" y="223"/>
                  </a:lnTo>
                  <a:lnTo>
                    <a:pt x="761" y="222"/>
                  </a:lnTo>
                  <a:lnTo>
                    <a:pt x="762" y="222"/>
                  </a:lnTo>
                  <a:lnTo>
                    <a:pt x="762" y="223"/>
                  </a:lnTo>
                  <a:lnTo>
                    <a:pt x="763" y="224"/>
                  </a:lnTo>
                  <a:lnTo>
                    <a:pt x="763" y="225"/>
                  </a:lnTo>
                  <a:lnTo>
                    <a:pt x="764" y="226"/>
                  </a:lnTo>
                  <a:lnTo>
                    <a:pt x="764" y="227"/>
                  </a:lnTo>
                  <a:lnTo>
                    <a:pt x="764" y="228"/>
                  </a:lnTo>
                  <a:lnTo>
                    <a:pt x="764" y="229"/>
                  </a:lnTo>
                  <a:lnTo>
                    <a:pt x="763" y="230"/>
                  </a:lnTo>
                  <a:lnTo>
                    <a:pt x="764" y="231"/>
                  </a:lnTo>
                  <a:lnTo>
                    <a:pt x="764" y="233"/>
                  </a:lnTo>
                  <a:lnTo>
                    <a:pt x="764" y="234"/>
                  </a:lnTo>
                  <a:lnTo>
                    <a:pt x="764" y="235"/>
                  </a:lnTo>
                  <a:lnTo>
                    <a:pt x="764" y="236"/>
                  </a:lnTo>
                  <a:lnTo>
                    <a:pt x="764" y="237"/>
                  </a:lnTo>
                  <a:lnTo>
                    <a:pt x="764" y="238"/>
                  </a:lnTo>
                  <a:lnTo>
                    <a:pt x="764" y="240"/>
                  </a:lnTo>
                  <a:lnTo>
                    <a:pt x="764" y="242"/>
                  </a:lnTo>
                  <a:lnTo>
                    <a:pt x="764" y="244"/>
                  </a:lnTo>
                  <a:lnTo>
                    <a:pt x="764" y="245"/>
                  </a:lnTo>
                  <a:lnTo>
                    <a:pt x="763" y="245"/>
                  </a:lnTo>
                  <a:lnTo>
                    <a:pt x="763" y="244"/>
                  </a:lnTo>
                  <a:lnTo>
                    <a:pt x="762" y="243"/>
                  </a:lnTo>
                  <a:lnTo>
                    <a:pt x="762" y="244"/>
                  </a:lnTo>
                  <a:lnTo>
                    <a:pt x="761" y="245"/>
                  </a:lnTo>
                  <a:lnTo>
                    <a:pt x="761" y="246"/>
                  </a:lnTo>
                  <a:lnTo>
                    <a:pt x="761" y="247"/>
                  </a:lnTo>
                  <a:lnTo>
                    <a:pt x="760" y="248"/>
                  </a:lnTo>
                  <a:lnTo>
                    <a:pt x="760" y="249"/>
                  </a:lnTo>
                  <a:lnTo>
                    <a:pt x="760" y="250"/>
                  </a:lnTo>
                  <a:lnTo>
                    <a:pt x="761" y="251"/>
                  </a:lnTo>
                  <a:lnTo>
                    <a:pt x="762" y="251"/>
                  </a:lnTo>
                  <a:lnTo>
                    <a:pt x="762" y="250"/>
                  </a:lnTo>
                  <a:lnTo>
                    <a:pt x="763" y="250"/>
                  </a:lnTo>
                  <a:lnTo>
                    <a:pt x="763" y="249"/>
                  </a:lnTo>
                  <a:lnTo>
                    <a:pt x="764" y="250"/>
                  </a:lnTo>
                  <a:lnTo>
                    <a:pt x="764" y="252"/>
                  </a:lnTo>
                  <a:lnTo>
                    <a:pt x="763" y="254"/>
                  </a:lnTo>
                  <a:lnTo>
                    <a:pt x="763" y="255"/>
                  </a:lnTo>
                  <a:lnTo>
                    <a:pt x="763" y="256"/>
                  </a:lnTo>
                  <a:lnTo>
                    <a:pt x="763" y="255"/>
                  </a:lnTo>
                  <a:lnTo>
                    <a:pt x="763" y="254"/>
                  </a:lnTo>
                  <a:lnTo>
                    <a:pt x="762" y="254"/>
                  </a:lnTo>
                  <a:lnTo>
                    <a:pt x="762" y="253"/>
                  </a:lnTo>
                  <a:lnTo>
                    <a:pt x="761" y="253"/>
                  </a:lnTo>
                  <a:lnTo>
                    <a:pt x="761" y="254"/>
                  </a:lnTo>
                  <a:lnTo>
                    <a:pt x="760" y="254"/>
                  </a:lnTo>
                  <a:lnTo>
                    <a:pt x="757" y="256"/>
                  </a:lnTo>
                  <a:lnTo>
                    <a:pt x="759" y="256"/>
                  </a:lnTo>
                  <a:lnTo>
                    <a:pt x="759" y="257"/>
                  </a:lnTo>
                  <a:lnTo>
                    <a:pt x="757" y="257"/>
                  </a:lnTo>
                  <a:lnTo>
                    <a:pt x="756" y="257"/>
                  </a:lnTo>
                  <a:lnTo>
                    <a:pt x="755" y="257"/>
                  </a:lnTo>
                  <a:lnTo>
                    <a:pt x="754" y="257"/>
                  </a:lnTo>
                  <a:lnTo>
                    <a:pt x="753" y="257"/>
                  </a:lnTo>
                  <a:lnTo>
                    <a:pt x="752" y="257"/>
                  </a:lnTo>
                  <a:lnTo>
                    <a:pt x="752" y="258"/>
                  </a:lnTo>
                  <a:lnTo>
                    <a:pt x="751" y="258"/>
                  </a:lnTo>
                  <a:lnTo>
                    <a:pt x="750" y="259"/>
                  </a:lnTo>
                  <a:lnTo>
                    <a:pt x="751" y="260"/>
                  </a:lnTo>
                  <a:lnTo>
                    <a:pt x="750" y="260"/>
                  </a:lnTo>
                  <a:lnTo>
                    <a:pt x="750" y="261"/>
                  </a:lnTo>
                  <a:lnTo>
                    <a:pt x="749" y="261"/>
                  </a:lnTo>
                  <a:lnTo>
                    <a:pt x="748" y="261"/>
                  </a:lnTo>
                  <a:lnTo>
                    <a:pt x="747" y="262"/>
                  </a:lnTo>
                  <a:lnTo>
                    <a:pt x="746" y="262"/>
                  </a:lnTo>
                  <a:lnTo>
                    <a:pt x="745" y="262"/>
                  </a:lnTo>
                  <a:lnTo>
                    <a:pt x="744" y="262"/>
                  </a:lnTo>
                  <a:lnTo>
                    <a:pt x="744" y="263"/>
                  </a:lnTo>
                  <a:lnTo>
                    <a:pt x="743" y="263"/>
                  </a:lnTo>
                  <a:lnTo>
                    <a:pt x="743" y="265"/>
                  </a:lnTo>
                  <a:lnTo>
                    <a:pt x="742" y="265"/>
                  </a:lnTo>
                  <a:lnTo>
                    <a:pt x="741" y="266"/>
                  </a:lnTo>
                  <a:lnTo>
                    <a:pt x="740" y="266"/>
                  </a:lnTo>
                  <a:lnTo>
                    <a:pt x="739" y="266"/>
                  </a:lnTo>
                  <a:lnTo>
                    <a:pt x="739" y="267"/>
                  </a:lnTo>
                  <a:lnTo>
                    <a:pt x="738" y="267"/>
                  </a:lnTo>
                  <a:lnTo>
                    <a:pt x="737" y="268"/>
                  </a:lnTo>
                  <a:lnTo>
                    <a:pt x="736" y="268"/>
                  </a:lnTo>
                  <a:lnTo>
                    <a:pt x="735" y="268"/>
                  </a:lnTo>
                  <a:lnTo>
                    <a:pt x="734" y="268"/>
                  </a:lnTo>
                  <a:lnTo>
                    <a:pt x="732" y="269"/>
                  </a:lnTo>
                  <a:lnTo>
                    <a:pt x="732" y="268"/>
                  </a:lnTo>
                  <a:lnTo>
                    <a:pt x="731" y="268"/>
                  </a:lnTo>
                  <a:lnTo>
                    <a:pt x="731" y="269"/>
                  </a:lnTo>
                  <a:lnTo>
                    <a:pt x="730" y="269"/>
                  </a:lnTo>
                  <a:lnTo>
                    <a:pt x="729" y="269"/>
                  </a:lnTo>
                  <a:lnTo>
                    <a:pt x="728" y="269"/>
                  </a:lnTo>
                  <a:lnTo>
                    <a:pt x="728" y="268"/>
                  </a:lnTo>
                  <a:lnTo>
                    <a:pt x="728" y="267"/>
                  </a:lnTo>
                  <a:lnTo>
                    <a:pt x="729" y="267"/>
                  </a:lnTo>
                  <a:lnTo>
                    <a:pt x="729" y="266"/>
                  </a:lnTo>
                  <a:lnTo>
                    <a:pt x="729" y="265"/>
                  </a:lnTo>
                  <a:lnTo>
                    <a:pt x="729" y="263"/>
                  </a:lnTo>
                  <a:lnTo>
                    <a:pt x="729" y="262"/>
                  </a:lnTo>
                  <a:lnTo>
                    <a:pt x="728" y="262"/>
                  </a:lnTo>
                  <a:lnTo>
                    <a:pt x="728" y="261"/>
                  </a:lnTo>
                  <a:lnTo>
                    <a:pt x="728" y="260"/>
                  </a:lnTo>
                  <a:lnTo>
                    <a:pt x="727" y="260"/>
                  </a:lnTo>
                  <a:lnTo>
                    <a:pt x="727" y="259"/>
                  </a:lnTo>
                  <a:lnTo>
                    <a:pt x="726" y="259"/>
                  </a:lnTo>
                  <a:lnTo>
                    <a:pt x="727" y="259"/>
                  </a:lnTo>
                  <a:lnTo>
                    <a:pt x="726" y="259"/>
                  </a:lnTo>
                  <a:lnTo>
                    <a:pt x="726" y="258"/>
                  </a:lnTo>
                  <a:lnTo>
                    <a:pt x="727" y="257"/>
                  </a:lnTo>
                  <a:lnTo>
                    <a:pt x="728" y="256"/>
                  </a:lnTo>
                  <a:lnTo>
                    <a:pt x="729" y="257"/>
                  </a:lnTo>
                  <a:lnTo>
                    <a:pt x="730" y="256"/>
                  </a:lnTo>
                  <a:lnTo>
                    <a:pt x="731" y="257"/>
                  </a:lnTo>
                  <a:lnTo>
                    <a:pt x="730" y="256"/>
                  </a:lnTo>
                  <a:lnTo>
                    <a:pt x="730" y="255"/>
                  </a:lnTo>
                  <a:lnTo>
                    <a:pt x="731" y="255"/>
                  </a:lnTo>
                  <a:lnTo>
                    <a:pt x="731" y="254"/>
                  </a:lnTo>
                  <a:lnTo>
                    <a:pt x="731" y="255"/>
                  </a:lnTo>
                  <a:lnTo>
                    <a:pt x="730" y="255"/>
                  </a:lnTo>
                  <a:lnTo>
                    <a:pt x="729" y="255"/>
                  </a:lnTo>
                  <a:lnTo>
                    <a:pt x="729" y="254"/>
                  </a:lnTo>
                  <a:lnTo>
                    <a:pt x="728" y="254"/>
                  </a:lnTo>
                  <a:lnTo>
                    <a:pt x="728" y="253"/>
                  </a:lnTo>
                  <a:lnTo>
                    <a:pt x="728" y="254"/>
                  </a:lnTo>
                  <a:lnTo>
                    <a:pt x="728" y="255"/>
                  </a:lnTo>
                  <a:lnTo>
                    <a:pt x="727" y="255"/>
                  </a:lnTo>
                  <a:lnTo>
                    <a:pt x="728" y="255"/>
                  </a:lnTo>
                  <a:lnTo>
                    <a:pt x="728" y="256"/>
                  </a:lnTo>
                  <a:lnTo>
                    <a:pt x="727" y="256"/>
                  </a:lnTo>
                  <a:lnTo>
                    <a:pt x="726" y="257"/>
                  </a:lnTo>
                  <a:lnTo>
                    <a:pt x="725" y="256"/>
                  </a:lnTo>
                  <a:lnTo>
                    <a:pt x="725" y="257"/>
                  </a:lnTo>
                  <a:lnTo>
                    <a:pt x="725" y="258"/>
                  </a:lnTo>
                  <a:lnTo>
                    <a:pt x="724" y="258"/>
                  </a:lnTo>
                  <a:lnTo>
                    <a:pt x="723" y="258"/>
                  </a:lnTo>
                  <a:lnTo>
                    <a:pt x="724" y="258"/>
                  </a:lnTo>
                  <a:lnTo>
                    <a:pt x="723" y="259"/>
                  </a:lnTo>
                  <a:lnTo>
                    <a:pt x="722" y="260"/>
                  </a:lnTo>
                  <a:lnTo>
                    <a:pt x="722" y="261"/>
                  </a:lnTo>
                  <a:lnTo>
                    <a:pt x="722" y="260"/>
                  </a:lnTo>
                  <a:lnTo>
                    <a:pt x="723" y="260"/>
                  </a:lnTo>
                  <a:lnTo>
                    <a:pt x="723" y="261"/>
                  </a:lnTo>
                  <a:lnTo>
                    <a:pt x="725" y="261"/>
                  </a:lnTo>
                  <a:lnTo>
                    <a:pt x="724" y="261"/>
                  </a:lnTo>
                  <a:lnTo>
                    <a:pt x="724" y="262"/>
                  </a:lnTo>
                  <a:lnTo>
                    <a:pt x="725" y="262"/>
                  </a:lnTo>
                  <a:lnTo>
                    <a:pt x="725" y="263"/>
                  </a:lnTo>
                  <a:lnTo>
                    <a:pt x="725" y="265"/>
                  </a:lnTo>
                  <a:lnTo>
                    <a:pt x="726" y="265"/>
                  </a:lnTo>
                  <a:lnTo>
                    <a:pt x="727" y="266"/>
                  </a:lnTo>
                  <a:lnTo>
                    <a:pt x="726" y="267"/>
                  </a:lnTo>
                  <a:lnTo>
                    <a:pt x="725" y="268"/>
                  </a:lnTo>
                  <a:lnTo>
                    <a:pt x="726" y="268"/>
                  </a:lnTo>
                  <a:lnTo>
                    <a:pt x="727" y="269"/>
                  </a:lnTo>
                  <a:lnTo>
                    <a:pt x="727" y="270"/>
                  </a:lnTo>
                  <a:lnTo>
                    <a:pt x="727" y="271"/>
                  </a:lnTo>
                  <a:lnTo>
                    <a:pt x="728" y="271"/>
                  </a:lnTo>
                  <a:lnTo>
                    <a:pt x="729" y="272"/>
                  </a:lnTo>
                  <a:lnTo>
                    <a:pt x="729" y="273"/>
                  </a:lnTo>
                  <a:lnTo>
                    <a:pt x="731" y="273"/>
                  </a:lnTo>
                  <a:lnTo>
                    <a:pt x="731" y="274"/>
                  </a:lnTo>
                  <a:lnTo>
                    <a:pt x="732" y="274"/>
                  </a:lnTo>
                  <a:lnTo>
                    <a:pt x="732" y="273"/>
                  </a:lnTo>
                  <a:lnTo>
                    <a:pt x="734" y="273"/>
                  </a:lnTo>
                  <a:lnTo>
                    <a:pt x="735" y="273"/>
                  </a:lnTo>
                  <a:lnTo>
                    <a:pt x="736" y="273"/>
                  </a:lnTo>
                  <a:lnTo>
                    <a:pt x="736" y="272"/>
                  </a:lnTo>
                  <a:lnTo>
                    <a:pt x="737" y="272"/>
                  </a:lnTo>
                  <a:lnTo>
                    <a:pt x="738" y="273"/>
                  </a:lnTo>
                  <a:lnTo>
                    <a:pt x="739" y="273"/>
                  </a:lnTo>
                  <a:lnTo>
                    <a:pt x="740" y="273"/>
                  </a:lnTo>
                  <a:lnTo>
                    <a:pt x="741" y="273"/>
                  </a:lnTo>
                  <a:lnTo>
                    <a:pt x="742" y="273"/>
                  </a:lnTo>
                  <a:lnTo>
                    <a:pt x="743" y="273"/>
                  </a:lnTo>
                  <a:lnTo>
                    <a:pt x="744" y="273"/>
                  </a:lnTo>
                  <a:lnTo>
                    <a:pt x="745" y="273"/>
                  </a:lnTo>
                  <a:lnTo>
                    <a:pt x="745" y="274"/>
                  </a:lnTo>
                  <a:lnTo>
                    <a:pt x="745" y="276"/>
                  </a:lnTo>
                  <a:lnTo>
                    <a:pt x="746" y="276"/>
                  </a:lnTo>
                  <a:lnTo>
                    <a:pt x="746" y="277"/>
                  </a:lnTo>
                  <a:lnTo>
                    <a:pt x="746" y="278"/>
                  </a:lnTo>
                  <a:lnTo>
                    <a:pt x="746" y="279"/>
                  </a:lnTo>
                  <a:lnTo>
                    <a:pt x="747" y="280"/>
                  </a:lnTo>
                  <a:lnTo>
                    <a:pt x="747" y="281"/>
                  </a:lnTo>
                  <a:lnTo>
                    <a:pt x="748" y="282"/>
                  </a:lnTo>
                  <a:lnTo>
                    <a:pt x="749" y="282"/>
                  </a:lnTo>
                  <a:lnTo>
                    <a:pt x="749" y="283"/>
                  </a:lnTo>
                  <a:lnTo>
                    <a:pt x="750" y="283"/>
                  </a:lnTo>
                  <a:lnTo>
                    <a:pt x="751" y="284"/>
                  </a:lnTo>
                  <a:lnTo>
                    <a:pt x="751" y="285"/>
                  </a:lnTo>
                  <a:lnTo>
                    <a:pt x="751" y="286"/>
                  </a:lnTo>
                  <a:lnTo>
                    <a:pt x="750" y="286"/>
                  </a:lnTo>
                  <a:lnTo>
                    <a:pt x="751" y="285"/>
                  </a:lnTo>
                  <a:lnTo>
                    <a:pt x="750" y="286"/>
                  </a:lnTo>
                  <a:lnTo>
                    <a:pt x="748" y="285"/>
                  </a:lnTo>
                  <a:lnTo>
                    <a:pt x="747" y="285"/>
                  </a:lnTo>
                  <a:lnTo>
                    <a:pt x="746" y="285"/>
                  </a:lnTo>
                  <a:lnTo>
                    <a:pt x="747" y="284"/>
                  </a:lnTo>
                  <a:lnTo>
                    <a:pt x="747" y="283"/>
                  </a:lnTo>
                  <a:lnTo>
                    <a:pt x="746" y="282"/>
                  </a:lnTo>
                  <a:lnTo>
                    <a:pt x="745" y="282"/>
                  </a:lnTo>
                  <a:lnTo>
                    <a:pt x="744" y="282"/>
                  </a:lnTo>
                  <a:lnTo>
                    <a:pt x="744" y="283"/>
                  </a:lnTo>
                  <a:lnTo>
                    <a:pt x="743" y="283"/>
                  </a:lnTo>
                  <a:lnTo>
                    <a:pt x="743" y="284"/>
                  </a:lnTo>
                  <a:lnTo>
                    <a:pt x="742" y="284"/>
                  </a:lnTo>
                  <a:lnTo>
                    <a:pt x="741" y="284"/>
                  </a:lnTo>
                  <a:lnTo>
                    <a:pt x="740" y="284"/>
                  </a:lnTo>
                  <a:lnTo>
                    <a:pt x="738" y="284"/>
                  </a:lnTo>
                  <a:lnTo>
                    <a:pt x="737" y="284"/>
                  </a:lnTo>
                  <a:lnTo>
                    <a:pt x="736" y="284"/>
                  </a:lnTo>
                  <a:lnTo>
                    <a:pt x="735" y="284"/>
                  </a:lnTo>
                  <a:lnTo>
                    <a:pt x="734" y="284"/>
                  </a:lnTo>
                  <a:lnTo>
                    <a:pt x="732" y="284"/>
                  </a:lnTo>
                  <a:lnTo>
                    <a:pt x="731" y="283"/>
                  </a:lnTo>
                  <a:lnTo>
                    <a:pt x="731" y="282"/>
                  </a:lnTo>
                  <a:lnTo>
                    <a:pt x="730" y="282"/>
                  </a:lnTo>
                  <a:lnTo>
                    <a:pt x="730" y="281"/>
                  </a:lnTo>
                  <a:lnTo>
                    <a:pt x="730" y="280"/>
                  </a:lnTo>
                  <a:lnTo>
                    <a:pt x="729" y="280"/>
                  </a:lnTo>
                  <a:lnTo>
                    <a:pt x="728" y="280"/>
                  </a:lnTo>
                  <a:lnTo>
                    <a:pt x="727" y="281"/>
                  </a:lnTo>
                  <a:lnTo>
                    <a:pt x="726" y="280"/>
                  </a:lnTo>
                  <a:lnTo>
                    <a:pt x="726" y="279"/>
                  </a:lnTo>
                  <a:lnTo>
                    <a:pt x="727" y="279"/>
                  </a:lnTo>
                  <a:lnTo>
                    <a:pt x="727" y="278"/>
                  </a:lnTo>
                  <a:lnTo>
                    <a:pt x="728" y="278"/>
                  </a:lnTo>
                  <a:lnTo>
                    <a:pt x="729" y="278"/>
                  </a:lnTo>
                  <a:lnTo>
                    <a:pt x="730" y="278"/>
                  </a:lnTo>
                  <a:lnTo>
                    <a:pt x="729" y="278"/>
                  </a:lnTo>
                  <a:lnTo>
                    <a:pt x="729" y="277"/>
                  </a:lnTo>
                  <a:lnTo>
                    <a:pt x="728" y="278"/>
                  </a:lnTo>
                  <a:lnTo>
                    <a:pt x="727" y="278"/>
                  </a:lnTo>
                  <a:lnTo>
                    <a:pt x="727" y="277"/>
                  </a:lnTo>
                  <a:lnTo>
                    <a:pt x="726" y="278"/>
                  </a:lnTo>
                  <a:lnTo>
                    <a:pt x="725" y="278"/>
                  </a:lnTo>
                  <a:lnTo>
                    <a:pt x="726" y="276"/>
                  </a:lnTo>
                  <a:lnTo>
                    <a:pt x="725" y="276"/>
                  </a:lnTo>
                  <a:lnTo>
                    <a:pt x="725" y="277"/>
                  </a:lnTo>
                  <a:lnTo>
                    <a:pt x="725" y="276"/>
                  </a:lnTo>
                  <a:lnTo>
                    <a:pt x="724" y="276"/>
                  </a:lnTo>
                  <a:lnTo>
                    <a:pt x="724" y="275"/>
                  </a:lnTo>
                  <a:lnTo>
                    <a:pt x="723" y="276"/>
                  </a:lnTo>
                  <a:lnTo>
                    <a:pt x="722" y="275"/>
                  </a:lnTo>
                  <a:lnTo>
                    <a:pt x="722" y="276"/>
                  </a:lnTo>
                  <a:lnTo>
                    <a:pt x="722" y="277"/>
                  </a:lnTo>
                  <a:lnTo>
                    <a:pt x="723" y="277"/>
                  </a:lnTo>
                  <a:lnTo>
                    <a:pt x="724" y="277"/>
                  </a:lnTo>
                  <a:lnTo>
                    <a:pt x="724" y="278"/>
                  </a:lnTo>
                  <a:lnTo>
                    <a:pt x="725" y="278"/>
                  </a:lnTo>
                  <a:lnTo>
                    <a:pt x="725" y="279"/>
                  </a:lnTo>
                  <a:lnTo>
                    <a:pt x="725" y="280"/>
                  </a:lnTo>
                  <a:lnTo>
                    <a:pt x="726" y="281"/>
                  </a:lnTo>
                  <a:lnTo>
                    <a:pt x="727" y="281"/>
                  </a:lnTo>
                  <a:lnTo>
                    <a:pt x="728" y="281"/>
                  </a:lnTo>
                  <a:lnTo>
                    <a:pt x="727" y="282"/>
                  </a:lnTo>
                  <a:lnTo>
                    <a:pt x="728" y="282"/>
                  </a:lnTo>
                  <a:lnTo>
                    <a:pt x="727" y="283"/>
                  </a:lnTo>
                  <a:lnTo>
                    <a:pt x="726" y="284"/>
                  </a:lnTo>
                  <a:lnTo>
                    <a:pt x="727" y="285"/>
                  </a:lnTo>
                  <a:lnTo>
                    <a:pt x="727" y="286"/>
                  </a:lnTo>
                  <a:lnTo>
                    <a:pt x="728" y="286"/>
                  </a:lnTo>
                  <a:lnTo>
                    <a:pt x="728" y="285"/>
                  </a:lnTo>
                  <a:lnTo>
                    <a:pt x="728" y="284"/>
                  </a:lnTo>
                  <a:lnTo>
                    <a:pt x="729" y="284"/>
                  </a:lnTo>
                  <a:lnTo>
                    <a:pt x="729" y="286"/>
                  </a:lnTo>
                  <a:lnTo>
                    <a:pt x="730" y="287"/>
                  </a:lnTo>
                  <a:lnTo>
                    <a:pt x="731" y="287"/>
                  </a:lnTo>
                  <a:lnTo>
                    <a:pt x="731" y="288"/>
                  </a:lnTo>
                  <a:lnTo>
                    <a:pt x="731" y="290"/>
                  </a:lnTo>
                  <a:lnTo>
                    <a:pt x="732" y="291"/>
                  </a:lnTo>
                  <a:lnTo>
                    <a:pt x="734" y="292"/>
                  </a:lnTo>
                  <a:lnTo>
                    <a:pt x="734" y="293"/>
                  </a:lnTo>
                  <a:lnTo>
                    <a:pt x="734" y="292"/>
                  </a:lnTo>
                  <a:lnTo>
                    <a:pt x="735" y="292"/>
                  </a:lnTo>
                  <a:lnTo>
                    <a:pt x="735" y="293"/>
                  </a:lnTo>
                  <a:lnTo>
                    <a:pt x="736" y="293"/>
                  </a:lnTo>
                  <a:lnTo>
                    <a:pt x="736" y="292"/>
                  </a:lnTo>
                  <a:lnTo>
                    <a:pt x="737" y="292"/>
                  </a:lnTo>
                  <a:lnTo>
                    <a:pt x="737" y="293"/>
                  </a:lnTo>
                  <a:lnTo>
                    <a:pt x="736" y="293"/>
                  </a:lnTo>
                  <a:lnTo>
                    <a:pt x="736" y="295"/>
                  </a:lnTo>
                  <a:lnTo>
                    <a:pt x="736" y="296"/>
                  </a:lnTo>
                  <a:lnTo>
                    <a:pt x="737" y="297"/>
                  </a:lnTo>
                  <a:lnTo>
                    <a:pt x="737" y="298"/>
                  </a:lnTo>
                  <a:lnTo>
                    <a:pt x="738" y="299"/>
                  </a:lnTo>
                  <a:lnTo>
                    <a:pt x="738" y="300"/>
                  </a:lnTo>
                  <a:lnTo>
                    <a:pt x="739" y="300"/>
                  </a:lnTo>
                  <a:lnTo>
                    <a:pt x="739" y="299"/>
                  </a:lnTo>
                  <a:lnTo>
                    <a:pt x="739" y="300"/>
                  </a:lnTo>
                  <a:lnTo>
                    <a:pt x="739" y="301"/>
                  </a:lnTo>
                  <a:lnTo>
                    <a:pt x="738" y="301"/>
                  </a:lnTo>
                  <a:lnTo>
                    <a:pt x="738" y="302"/>
                  </a:lnTo>
                  <a:lnTo>
                    <a:pt x="737" y="302"/>
                  </a:lnTo>
                  <a:lnTo>
                    <a:pt x="736" y="302"/>
                  </a:lnTo>
                  <a:lnTo>
                    <a:pt x="735" y="302"/>
                  </a:lnTo>
                  <a:lnTo>
                    <a:pt x="734" y="302"/>
                  </a:lnTo>
                  <a:lnTo>
                    <a:pt x="734" y="303"/>
                  </a:lnTo>
                  <a:lnTo>
                    <a:pt x="732" y="303"/>
                  </a:lnTo>
                  <a:lnTo>
                    <a:pt x="731" y="303"/>
                  </a:lnTo>
                  <a:lnTo>
                    <a:pt x="732" y="303"/>
                  </a:lnTo>
                  <a:lnTo>
                    <a:pt x="734" y="302"/>
                  </a:lnTo>
                  <a:lnTo>
                    <a:pt x="732" y="302"/>
                  </a:lnTo>
                  <a:lnTo>
                    <a:pt x="730" y="302"/>
                  </a:lnTo>
                  <a:lnTo>
                    <a:pt x="730" y="303"/>
                  </a:lnTo>
                  <a:lnTo>
                    <a:pt x="729" y="303"/>
                  </a:lnTo>
                  <a:lnTo>
                    <a:pt x="728" y="302"/>
                  </a:lnTo>
                  <a:lnTo>
                    <a:pt x="729" y="302"/>
                  </a:lnTo>
                  <a:lnTo>
                    <a:pt x="728" y="302"/>
                  </a:lnTo>
                  <a:lnTo>
                    <a:pt x="728" y="301"/>
                  </a:lnTo>
                  <a:lnTo>
                    <a:pt x="727" y="301"/>
                  </a:lnTo>
                  <a:lnTo>
                    <a:pt x="728" y="301"/>
                  </a:lnTo>
                  <a:lnTo>
                    <a:pt x="727" y="302"/>
                  </a:lnTo>
                  <a:lnTo>
                    <a:pt x="728" y="302"/>
                  </a:lnTo>
                  <a:lnTo>
                    <a:pt x="727" y="302"/>
                  </a:lnTo>
                  <a:lnTo>
                    <a:pt x="725" y="302"/>
                  </a:lnTo>
                  <a:lnTo>
                    <a:pt x="724" y="302"/>
                  </a:lnTo>
                  <a:lnTo>
                    <a:pt x="723" y="303"/>
                  </a:lnTo>
                  <a:lnTo>
                    <a:pt x="723" y="304"/>
                  </a:lnTo>
                  <a:lnTo>
                    <a:pt x="722" y="304"/>
                  </a:lnTo>
                  <a:lnTo>
                    <a:pt x="722" y="305"/>
                  </a:lnTo>
                  <a:lnTo>
                    <a:pt x="721" y="306"/>
                  </a:lnTo>
                  <a:lnTo>
                    <a:pt x="719" y="306"/>
                  </a:lnTo>
                  <a:lnTo>
                    <a:pt x="719" y="307"/>
                  </a:lnTo>
                  <a:lnTo>
                    <a:pt x="718" y="308"/>
                  </a:lnTo>
                  <a:lnTo>
                    <a:pt x="717" y="307"/>
                  </a:lnTo>
                  <a:lnTo>
                    <a:pt x="716" y="307"/>
                  </a:lnTo>
                  <a:lnTo>
                    <a:pt x="715" y="306"/>
                  </a:lnTo>
                  <a:lnTo>
                    <a:pt x="714" y="306"/>
                  </a:lnTo>
                  <a:lnTo>
                    <a:pt x="715" y="307"/>
                  </a:lnTo>
                  <a:lnTo>
                    <a:pt x="714" y="307"/>
                  </a:lnTo>
                  <a:lnTo>
                    <a:pt x="713" y="306"/>
                  </a:lnTo>
                  <a:lnTo>
                    <a:pt x="712" y="305"/>
                  </a:lnTo>
                  <a:lnTo>
                    <a:pt x="712" y="304"/>
                  </a:lnTo>
                  <a:lnTo>
                    <a:pt x="711" y="305"/>
                  </a:lnTo>
                  <a:lnTo>
                    <a:pt x="712" y="306"/>
                  </a:lnTo>
                  <a:lnTo>
                    <a:pt x="713" y="306"/>
                  </a:lnTo>
                  <a:lnTo>
                    <a:pt x="713" y="307"/>
                  </a:lnTo>
                  <a:lnTo>
                    <a:pt x="713" y="308"/>
                  </a:lnTo>
                  <a:lnTo>
                    <a:pt x="714" y="307"/>
                  </a:lnTo>
                  <a:lnTo>
                    <a:pt x="715" y="307"/>
                  </a:lnTo>
                  <a:lnTo>
                    <a:pt x="716" y="308"/>
                  </a:lnTo>
                  <a:lnTo>
                    <a:pt x="716" y="307"/>
                  </a:lnTo>
                  <a:lnTo>
                    <a:pt x="716" y="308"/>
                  </a:lnTo>
                  <a:lnTo>
                    <a:pt x="717" y="308"/>
                  </a:lnTo>
                  <a:lnTo>
                    <a:pt x="718" y="308"/>
                  </a:lnTo>
                  <a:lnTo>
                    <a:pt x="717" y="309"/>
                  </a:lnTo>
                  <a:lnTo>
                    <a:pt x="717" y="310"/>
                  </a:lnTo>
                  <a:lnTo>
                    <a:pt x="716" y="311"/>
                  </a:lnTo>
                  <a:lnTo>
                    <a:pt x="715" y="311"/>
                  </a:lnTo>
                  <a:lnTo>
                    <a:pt x="715" y="310"/>
                  </a:lnTo>
                  <a:lnTo>
                    <a:pt x="714" y="309"/>
                  </a:lnTo>
                  <a:lnTo>
                    <a:pt x="713" y="309"/>
                  </a:lnTo>
                  <a:lnTo>
                    <a:pt x="712" y="309"/>
                  </a:lnTo>
                  <a:lnTo>
                    <a:pt x="712" y="308"/>
                  </a:lnTo>
                  <a:lnTo>
                    <a:pt x="711" y="308"/>
                  </a:lnTo>
                  <a:lnTo>
                    <a:pt x="711" y="309"/>
                  </a:lnTo>
                  <a:lnTo>
                    <a:pt x="711" y="308"/>
                  </a:lnTo>
                  <a:lnTo>
                    <a:pt x="710" y="308"/>
                  </a:lnTo>
                  <a:lnTo>
                    <a:pt x="709" y="309"/>
                  </a:lnTo>
                  <a:lnTo>
                    <a:pt x="709" y="310"/>
                  </a:lnTo>
                  <a:lnTo>
                    <a:pt x="707" y="310"/>
                  </a:lnTo>
                  <a:lnTo>
                    <a:pt x="707" y="309"/>
                  </a:lnTo>
                  <a:lnTo>
                    <a:pt x="707" y="308"/>
                  </a:lnTo>
                  <a:lnTo>
                    <a:pt x="707" y="307"/>
                  </a:lnTo>
                  <a:lnTo>
                    <a:pt x="706" y="307"/>
                  </a:lnTo>
                  <a:lnTo>
                    <a:pt x="706" y="308"/>
                  </a:lnTo>
                  <a:lnTo>
                    <a:pt x="706" y="309"/>
                  </a:lnTo>
                  <a:lnTo>
                    <a:pt x="705" y="309"/>
                  </a:lnTo>
                  <a:lnTo>
                    <a:pt x="705" y="308"/>
                  </a:lnTo>
                  <a:lnTo>
                    <a:pt x="704" y="309"/>
                  </a:lnTo>
                  <a:lnTo>
                    <a:pt x="703" y="310"/>
                  </a:lnTo>
                  <a:lnTo>
                    <a:pt x="704" y="310"/>
                  </a:lnTo>
                  <a:lnTo>
                    <a:pt x="704" y="311"/>
                  </a:lnTo>
                  <a:lnTo>
                    <a:pt x="704" y="312"/>
                  </a:lnTo>
                  <a:lnTo>
                    <a:pt x="704" y="315"/>
                  </a:lnTo>
                  <a:lnTo>
                    <a:pt x="703" y="315"/>
                  </a:lnTo>
                  <a:lnTo>
                    <a:pt x="703" y="316"/>
                  </a:lnTo>
                  <a:lnTo>
                    <a:pt x="703" y="318"/>
                  </a:lnTo>
                  <a:lnTo>
                    <a:pt x="702" y="319"/>
                  </a:lnTo>
                  <a:lnTo>
                    <a:pt x="702" y="318"/>
                  </a:lnTo>
                  <a:lnTo>
                    <a:pt x="701" y="319"/>
                  </a:lnTo>
                  <a:lnTo>
                    <a:pt x="700" y="319"/>
                  </a:lnTo>
                  <a:lnTo>
                    <a:pt x="700" y="320"/>
                  </a:lnTo>
                  <a:lnTo>
                    <a:pt x="700" y="322"/>
                  </a:lnTo>
                  <a:lnTo>
                    <a:pt x="700" y="321"/>
                  </a:lnTo>
                  <a:lnTo>
                    <a:pt x="700" y="320"/>
                  </a:lnTo>
                  <a:lnTo>
                    <a:pt x="701" y="320"/>
                  </a:lnTo>
                  <a:lnTo>
                    <a:pt x="702" y="320"/>
                  </a:lnTo>
                  <a:lnTo>
                    <a:pt x="703" y="320"/>
                  </a:lnTo>
                  <a:lnTo>
                    <a:pt x="703" y="321"/>
                  </a:lnTo>
                  <a:lnTo>
                    <a:pt x="704" y="322"/>
                  </a:lnTo>
                  <a:lnTo>
                    <a:pt x="705" y="322"/>
                  </a:lnTo>
                  <a:lnTo>
                    <a:pt x="705" y="323"/>
                  </a:lnTo>
                  <a:lnTo>
                    <a:pt x="706" y="323"/>
                  </a:lnTo>
                  <a:lnTo>
                    <a:pt x="707" y="323"/>
                  </a:lnTo>
                  <a:lnTo>
                    <a:pt x="707" y="322"/>
                  </a:lnTo>
                  <a:lnTo>
                    <a:pt x="709" y="322"/>
                  </a:lnTo>
                  <a:lnTo>
                    <a:pt x="711" y="323"/>
                  </a:lnTo>
                  <a:lnTo>
                    <a:pt x="712" y="323"/>
                  </a:lnTo>
                  <a:lnTo>
                    <a:pt x="713" y="323"/>
                  </a:lnTo>
                  <a:lnTo>
                    <a:pt x="713" y="322"/>
                  </a:lnTo>
                  <a:lnTo>
                    <a:pt x="713" y="321"/>
                  </a:lnTo>
                  <a:lnTo>
                    <a:pt x="715" y="321"/>
                  </a:lnTo>
                  <a:lnTo>
                    <a:pt x="716" y="320"/>
                  </a:lnTo>
                  <a:lnTo>
                    <a:pt x="718" y="320"/>
                  </a:lnTo>
                  <a:lnTo>
                    <a:pt x="719" y="320"/>
                  </a:lnTo>
                  <a:lnTo>
                    <a:pt x="718" y="320"/>
                  </a:lnTo>
                  <a:lnTo>
                    <a:pt x="716" y="318"/>
                  </a:lnTo>
                  <a:lnTo>
                    <a:pt x="716" y="317"/>
                  </a:lnTo>
                  <a:lnTo>
                    <a:pt x="717" y="317"/>
                  </a:lnTo>
                  <a:lnTo>
                    <a:pt x="718" y="317"/>
                  </a:lnTo>
                  <a:lnTo>
                    <a:pt x="719" y="316"/>
                  </a:lnTo>
                  <a:lnTo>
                    <a:pt x="719" y="315"/>
                  </a:lnTo>
                  <a:lnTo>
                    <a:pt x="720" y="315"/>
                  </a:lnTo>
                  <a:lnTo>
                    <a:pt x="721" y="315"/>
                  </a:lnTo>
                  <a:lnTo>
                    <a:pt x="722" y="315"/>
                  </a:lnTo>
                  <a:lnTo>
                    <a:pt x="723" y="316"/>
                  </a:lnTo>
                  <a:lnTo>
                    <a:pt x="724" y="317"/>
                  </a:lnTo>
                  <a:lnTo>
                    <a:pt x="724" y="318"/>
                  </a:lnTo>
                  <a:lnTo>
                    <a:pt x="725" y="318"/>
                  </a:lnTo>
                  <a:lnTo>
                    <a:pt x="726" y="318"/>
                  </a:lnTo>
                  <a:lnTo>
                    <a:pt x="726" y="319"/>
                  </a:lnTo>
                  <a:lnTo>
                    <a:pt x="727" y="319"/>
                  </a:lnTo>
                  <a:lnTo>
                    <a:pt x="729" y="321"/>
                  </a:lnTo>
                  <a:lnTo>
                    <a:pt x="729" y="320"/>
                  </a:lnTo>
                  <a:lnTo>
                    <a:pt x="729" y="321"/>
                  </a:lnTo>
                  <a:lnTo>
                    <a:pt x="729" y="323"/>
                  </a:lnTo>
                  <a:lnTo>
                    <a:pt x="729" y="324"/>
                  </a:lnTo>
                  <a:lnTo>
                    <a:pt x="729" y="326"/>
                  </a:lnTo>
                  <a:lnTo>
                    <a:pt x="729" y="327"/>
                  </a:lnTo>
                  <a:lnTo>
                    <a:pt x="728" y="327"/>
                  </a:lnTo>
                  <a:lnTo>
                    <a:pt x="727" y="327"/>
                  </a:lnTo>
                  <a:lnTo>
                    <a:pt x="728" y="327"/>
                  </a:lnTo>
                  <a:lnTo>
                    <a:pt x="728" y="328"/>
                  </a:lnTo>
                  <a:lnTo>
                    <a:pt x="727" y="329"/>
                  </a:lnTo>
                  <a:lnTo>
                    <a:pt x="728" y="329"/>
                  </a:lnTo>
                  <a:lnTo>
                    <a:pt x="729" y="330"/>
                  </a:lnTo>
                  <a:lnTo>
                    <a:pt x="728" y="330"/>
                  </a:lnTo>
                  <a:lnTo>
                    <a:pt x="728" y="331"/>
                  </a:lnTo>
                  <a:lnTo>
                    <a:pt x="728" y="333"/>
                  </a:lnTo>
                  <a:lnTo>
                    <a:pt x="728" y="334"/>
                  </a:lnTo>
                  <a:lnTo>
                    <a:pt x="728" y="335"/>
                  </a:lnTo>
                  <a:lnTo>
                    <a:pt x="727" y="335"/>
                  </a:lnTo>
                  <a:lnTo>
                    <a:pt x="727" y="337"/>
                  </a:lnTo>
                  <a:lnTo>
                    <a:pt x="728" y="337"/>
                  </a:lnTo>
                  <a:lnTo>
                    <a:pt x="728" y="338"/>
                  </a:lnTo>
                  <a:lnTo>
                    <a:pt x="728" y="340"/>
                  </a:lnTo>
                  <a:lnTo>
                    <a:pt x="727" y="340"/>
                  </a:lnTo>
                  <a:lnTo>
                    <a:pt x="727" y="341"/>
                  </a:lnTo>
                  <a:lnTo>
                    <a:pt x="726" y="342"/>
                  </a:lnTo>
                  <a:lnTo>
                    <a:pt x="725" y="343"/>
                  </a:lnTo>
                  <a:lnTo>
                    <a:pt x="725" y="344"/>
                  </a:lnTo>
                  <a:lnTo>
                    <a:pt x="724" y="345"/>
                  </a:lnTo>
                  <a:lnTo>
                    <a:pt x="724" y="346"/>
                  </a:lnTo>
                  <a:lnTo>
                    <a:pt x="725" y="345"/>
                  </a:lnTo>
                  <a:lnTo>
                    <a:pt x="725" y="344"/>
                  </a:lnTo>
                  <a:lnTo>
                    <a:pt x="726" y="344"/>
                  </a:lnTo>
                  <a:lnTo>
                    <a:pt x="726" y="343"/>
                  </a:lnTo>
                  <a:lnTo>
                    <a:pt x="727" y="342"/>
                  </a:lnTo>
                  <a:lnTo>
                    <a:pt x="727" y="341"/>
                  </a:lnTo>
                  <a:lnTo>
                    <a:pt x="728" y="341"/>
                  </a:lnTo>
                  <a:lnTo>
                    <a:pt x="728" y="340"/>
                  </a:lnTo>
                  <a:lnTo>
                    <a:pt x="729" y="338"/>
                  </a:lnTo>
                  <a:lnTo>
                    <a:pt x="730" y="337"/>
                  </a:lnTo>
                  <a:lnTo>
                    <a:pt x="730" y="336"/>
                  </a:lnTo>
                  <a:lnTo>
                    <a:pt x="731" y="336"/>
                  </a:lnTo>
                  <a:lnTo>
                    <a:pt x="730" y="337"/>
                  </a:lnTo>
                  <a:lnTo>
                    <a:pt x="730" y="338"/>
                  </a:lnTo>
                  <a:lnTo>
                    <a:pt x="730" y="340"/>
                  </a:lnTo>
                  <a:lnTo>
                    <a:pt x="729" y="341"/>
                  </a:lnTo>
                  <a:lnTo>
                    <a:pt x="727" y="343"/>
                  </a:lnTo>
                  <a:lnTo>
                    <a:pt x="727" y="344"/>
                  </a:lnTo>
                  <a:lnTo>
                    <a:pt x="726" y="345"/>
                  </a:lnTo>
                  <a:lnTo>
                    <a:pt x="725" y="346"/>
                  </a:lnTo>
                  <a:lnTo>
                    <a:pt x="724" y="347"/>
                  </a:lnTo>
                  <a:lnTo>
                    <a:pt x="724" y="348"/>
                  </a:lnTo>
                  <a:lnTo>
                    <a:pt x="723" y="348"/>
                  </a:lnTo>
                  <a:lnTo>
                    <a:pt x="723" y="349"/>
                  </a:lnTo>
                  <a:lnTo>
                    <a:pt x="723" y="350"/>
                  </a:lnTo>
                  <a:lnTo>
                    <a:pt x="722" y="350"/>
                  </a:lnTo>
                  <a:lnTo>
                    <a:pt x="722" y="349"/>
                  </a:lnTo>
                  <a:lnTo>
                    <a:pt x="723" y="349"/>
                  </a:lnTo>
                  <a:lnTo>
                    <a:pt x="723" y="348"/>
                  </a:lnTo>
                  <a:lnTo>
                    <a:pt x="722" y="348"/>
                  </a:lnTo>
                  <a:lnTo>
                    <a:pt x="722" y="349"/>
                  </a:lnTo>
                  <a:lnTo>
                    <a:pt x="722" y="350"/>
                  </a:lnTo>
                  <a:lnTo>
                    <a:pt x="722" y="351"/>
                  </a:lnTo>
                  <a:lnTo>
                    <a:pt x="721" y="352"/>
                  </a:lnTo>
                  <a:lnTo>
                    <a:pt x="720" y="353"/>
                  </a:lnTo>
                  <a:lnTo>
                    <a:pt x="721" y="354"/>
                  </a:lnTo>
                  <a:lnTo>
                    <a:pt x="722" y="353"/>
                  </a:lnTo>
                  <a:lnTo>
                    <a:pt x="723" y="352"/>
                  </a:lnTo>
                  <a:lnTo>
                    <a:pt x="723" y="351"/>
                  </a:lnTo>
                  <a:lnTo>
                    <a:pt x="724" y="351"/>
                  </a:lnTo>
                  <a:lnTo>
                    <a:pt x="723" y="352"/>
                  </a:lnTo>
                  <a:lnTo>
                    <a:pt x="722" y="353"/>
                  </a:lnTo>
                  <a:lnTo>
                    <a:pt x="721" y="354"/>
                  </a:lnTo>
                  <a:lnTo>
                    <a:pt x="721" y="355"/>
                  </a:lnTo>
                  <a:lnTo>
                    <a:pt x="720" y="355"/>
                  </a:lnTo>
                  <a:lnTo>
                    <a:pt x="719" y="356"/>
                  </a:lnTo>
                  <a:lnTo>
                    <a:pt x="719" y="357"/>
                  </a:lnTo>
                  <a:lnTo>
                    <a:pt x="718" y="358"/>
                  </a:lnTo>
                  <a:lnTo>
                    <a:pt x="718" y="359"/>
                  </a:lnTo>
                  <a:lnTo>
                    <a:pt x="717" y="360"/>
                  </a:lnTo>
                  <a:lnTo>
                    <a:pt x="716" y="361"/>
                  </a:lnTo>
                  <a:lnTo>
                    <a:pt x="717" y="360"/>
                  </a:lnTo>
                  <a:lnTo>
                    <a:pt x="717" y="359"/>
                  </a:lnTo>
                  <a:lnTo>
                    <a:pt x="717" y="358"/>
                  </a:lnTo>
                  <a:lnTo>
                    <a:pt x="718" y="357"/>
                  </a:lnTo>
                  <a:lnTo>
                    <a:pt x="718" y="356"/>
                  </a:lnTo>
                  <a:lnTo>
                    <a:pt x="719" y="356"/>
                  </a:lnTo>
                  <a:lnTo>
                    <a:pt x="719" y="355"/>
                  </a:lnTo>
                  <a:lnTo>
                    <a:pt x="719" y="354"/>
                  </a:lnTo>
                  <a:lnTo>
                    <a:pt x="718" y="355"/>
                  </a:lnTo>
                  <a:lnTo>
                    <a:pt x="718" y="356"/>
                  </a:lnTo>
                  <a:lnTo>
                    <a:pt x="717" y="357"/>
                  </a:lnTo>
                  <a:lnTo>
                    <a:pt x="717" y="358"/>
                  </a:lnTo>
                  <a:lnTo>
                    <a:pt x="716" y="358"/>
                  </a:lnTo>
                  <a:lnTo>
                    <a:pt x="716" y="359"/>
                  </a:lnTo>
                  <a:lnTo>
                    <a:pt x="716" y="360"/>
                  </a:lnTo>
                  <a:lnTo>
                    <a:pt x="715" y="360"/>
                  </a:lnTo>
                  <a:lnTo>
                    <a:pt x="714" y="360"/>
                  </a:lnTo>
                  <a:lnTo>
                    <a:pt x="714" y="361"/>
                  </a:lnTo>
                  <a:lnTo>
                    <a:pt x="713" y="361"/>
                  </a:lnTo>
                  <a:lnTo>
                    <a:pt x="712" y="361"/>
                  </a:lnTo>
                  <a:lnTo>
                    <a:pt x="711" y="361"/>
                  </a:lnTo>
                  <a:lnTo>
                    <a:pt x="711" y="362"/>
                  </a:lnTo>
                  <a:lnTo>
                    <a:pt x="710" y="363"/>
                  </a:lnTo>
                  <a:lnTo>
                    <a:pt x="710" y="365"/>
                  </a:lnTo>
                  <a:lnTo>
                    <a:pt x="709" y="367"/>
                  </a:lnTo>
                  <a:lnTo>
                    <a:pt x="709" y="368"/>
                  </a:lnTo>
                  <a:lnTo>
                    <a:pt x="707" y="369"/>
                  </a:lnTo>
                  <a:lnTo>
                    <a:pt x="707" y="370"/>
                  </a:lnTo>
                  <a:lnTo>
                    <a:pt x="709" y="370"/>
                  </a:lnTo>
                  <a:lnTo>
                    <a:pt x="710" y="370"/>
                  </a:lnTo>
                  <a:lnTo>
                    <a:pt x="710" y="371"/>
                  </a:lnTo>
                  <a:lnTo>
                    <a:pt x="711" y="371"/>
                  </a:lnTo>
                  <a:lnTo>
                    <a:pt x="712" y="372"/>
                  </a:lnTo>
                  <a:lnTo>
                    <a:pt x="712" y="373"/>
                  </a:lnTo>
                  <a:lnTo>
                    <a:pt x="711" y="375"/>
                  </a:lnTo>
                  <a:lnTo>
                    <a:pt x="710" y="375"/>
                  </a:lnTo>
                  <a:lnTo>
                    <a:pt x="709" y="375"/>
                  </a:lnTo>
                  <a:lnTo>
                    <a:pt x="709" y="376"/>
                  </a:lnTo>
                  <a:lnTo>
                    <a:pt x="709" y="375"/>
                  </a:lnTo>
                  <a:lnTo>
                    <a:pt x="709" y="376"/>
                  </a:lnTo>
                  <a:lnTo>
                    <a:pt x="711" y="376"/>
                  </a:lnTo>
                  <a:lnTo>
                    <a:pt x="711" y="377"/>
                  </a:lnTo>
                  <a:lnTo>
                    <a:pt x="710" y="378"/>
                  </a:lnTo>
                  <a:lnTo>
                    <a:pt x="711" y="378"/>
                  </a:lnTo>
                  <a:lnTo>
                    <a:pt x="711" y="377"/>
                  </a:lnTo>
                  <a:lnTo>
                    <a:pt x="712" y="376"/>
                  </a:lnTo>
                  <a:lnTo>
                    <a:pt x="712" y="375"/>
                  </a:lnTo>
                  <a:lnTo>
                    <a:pt x="713" y="375"/>
                  </a:lnTo>
                  <a:lnTo>
                    <a:pt x="713" y="374"/>
                  </a:lnTo>
                  <a:lnTo>
                    <a:pt x="713" y="373"/>
                  </a:lnTo>
                  <a:lnTo>
                    <a:pt x="714" y="373"/>
                  </a:lnTo>
                  <a:lnTo>
                    <a:pt x="713" y="374"/>
                  </a:lnTo>
                  <a:lnTo>
                    <a:pt x="713" y="375"/>
                  </a:lnTo>
                  <a:lnTo>
                    <a:pt x="713" y="376"/>
                  </a:lnTo>
                  <a:lnTo>
                    <a:pt x="712" y="376"/>
                  </a:lnTo>
                  <a:lnTo>
                    <a:pt x="712" y="377"/>
                  </a:lnTo>
                  <a:lnTo>
                    <a:pt x="711" y="378"/>
                  </a:lnTo>
                  <a:lnTo>
                    <a:pt x="711" y="379"/>
                  </a:lnTo>
                  <a:lnTo>
                    <a:pt x="709" y="380"/>
                  </a:lnTo>
                  <a:lnTo>
                    <a:pt x="709" y="381"/>
                  </a:lnTo>
                  <a:lnTo>
                    <a:pt x="707" y="381"/>
                  </a:lnTo>
                  <a:lnTo>
                    <a:pt x="707" y="382"/>
                  </a:lnTo>
                  <a:lnTo>
                    <a:pt x="707" y="383"/>
                  </a:lnTo>
                  <a:lnTo>
                    <a:pt x="706" y="383"/>
                  </a:lnTo>
                  <a:lnTo>
                    <a:pt x="706" y="384"/>
                  </a:lnTo>
                  <a:lnTo>
                    <a:pt x="705" y="384"/>
                  </a:lnTo>
                  <a:lnTo>
                    <a:pt x="704" y="384"/>
                  </a:lnTo>
                  <a:lnTo>
                    <a:pt x="704" y="385"/>
                  </a:lnTo>
                  <a:lnTo>
                    <a:pt x="703" y="386"/>
                  </a:lnTo>
                  <a:lnTo>
                    <a:pt x="702" y="386"/>
                  </a:lnTo>
                  <a:lnTo>
                    <a:pt x="701" y="385"/>
                  </a:lnTo>
                  <a:lnTo>
                    <a:pt x="700" y="385"/>
                  </a:lnTo>
                  <a:lnTo>
                    <a:pt x="699" y="384"/>
                  </a:lnTo>
                  <a:lnTo>
                    <a:pt x="698" y="383"/>
                  </a:lnTo>
                  <a:lnTo>
                    <a:pt x="698" y="384"/>
                  </a:lnTo>
                  <a:lnTo>
                    <a:pt x="700" y="386"/>
                  </a:lnTo>
                  <a:lnTo>
                    <a:pt x="700" y="387"/>
                  </a:lnTo>
                  <a:lnTo>
                    <a:pt x="699" y="387"/>
                  </a:lnTo>
                  <a:lnTo>
                    <a:pt x="699" y="388"/>
                  </a:lnTo>
                  <a:lnTo>
                    <a:pt x="698" y="390"/>
                  </a:lnTo>
                  <a:lnTo>
                    <a:pt x="697" y="390"/>
                  </a:lnTo>
                  <a:lnTo>
                    <a:pt x="697" y="391"/>
                  </a:lnTo>
                  <a:lnTo>
                    <a:pt x="697" y="390"/>
                  </a:lnTo>
                  <a:lnTo>
                    <a:pt x="696" y="388"/>
                  </a:lnTo>
                  <a:lnTo>
                    <a:pt x="696" y="387"/>
                  </a:lnTo>
                  <a:lnTo>
                    <a:pt x="695" y="387"/>
                  </a:lnTo>
                  <a:lnTo>
                    <a:pt x="696" y="388"/>
                  </a:lnTo>
                  <a:lnTo>
                    <a:pt x="696" y="390"/>
                  </a:lnTo>
                  <a:lnTo>
                    <a:pt x="696" y="391"/>
                  </a:lnTo>
                  <a:lnTo>
                    <a:pt x="695" y="392"/>
                  </a:lnTo>
                  <a:lnTo>
                    <a:pt x="694" y="392"/>
                  </a:lnTo>
                  <a:lnTo>
                    <a:pt x="693" y="392"/>
                  </a:lnTo>
                  <a:lnTo>
                    <a:pt x="693" y="393"/>
                  </a:lnTo>
                  <a:lnTo>
                    <a:pt x="692" y="393"/>
                  </a:lnTo>
                  <a:lnTo>
                    <a:pt x="691" y="393"/>
                  </a:lnTo>
                  <a:lnTo>
                    <a:pt x="690" y="394"/>
                  </a:lnTo>
                  <a:lnTo>
                    <a:pt x="691" y="393"/>
                  </a:lnTo>
                  <a:lnTo>
                    <a:pt x="692" y="393"/>
                  </a:lnTo>
                  <a:lnTo>
                    <a:pt x="692" y="394"/>
                  </a:lnTo>
                  <a:lnTo>
                    <a:pt x="691" y="395"/>
                  </a:lnTo>
                  <a:lnTo>
                    <a:pt x="690" y="395"/>
                  </a:lnTo>
                  <a:lnTo>
                    <a:pt x="688" y="395"/>
                  </a:lnTo>
                  <a:lnTo>
                    <a:pt x="688" y="396"/>
                  </a:lnTo>
                  <a:lnTo>
                    <a:pt x="687" y="396"/>
                  </a:lnTo>
                  <a:lnTo>
                    <a:pt x="685" y="396"/>
                  </a:lnTo>
                  <a:lnTo>
                    <a:pt x="684" y="396"/>
                  </a:lnTo>
                  <a:lnTo>
                    <a:pt x="680" y="396"/>
                  </a:lnTo>
                  <a:lnTo>
                    <a:pt x="679" y="396"/>
                  </a:lnTo>
                  <a:lnTo>
                    <a:pt x="678" y="396"/>
                  </a:lnTo>
                  <a:lnTo>
                    <a:pt x="678" y="397"/>
                  </a:lnTo>
                  <a:lnTo>
                    <a:pt x="679" y="397"/>
                  </a:lnTo>
                  <a:lnTo>
                    <a:pt x="680" y="398"/>
                  </a:lnTo>
                  <a:lnTo>
                    <a:pt x="680" y="397"/>
                  </a:lnTo>
                  <a:lnTo>
                    <a:pt x="681" y="397"/>
                  </a:lnTo>
                  <a:lnTo>
                    <a:pt x="682" y="396"/>
                  </a:lnTo>
                  <a:lnTo>
                    <a:pt x="682" y="397"/>
                  </a:lnTo>
                  <a:lnTo>
                    <a:pt x="685" y="397"/>
                  </a:lnTo>
                  <a:lnTo>
                    <a:pt x="687" y="397"/>
                  </a:lnTo>
                  <a:lnTo>
                    <a:pt x="688" y="396"/>
                  </a:lnTo>
                  <a:lnTo>
                    <a:pt x="689" y="396"/>
                  </a:lnTo>
                  <a:lnTo>
                    <a:pt x="690" y="395"/>
                  </a:lnTo>
                  <a:lnTo>
                    <a:pt x="691" y="395"/>
                  </a:lnTo>
                  <a:lnTo>
                    <a:pt x="692" y="394"/>
                  </a:lnTo>
                  <a:lnTo>
                    <a:pt x="693" y="394"/>
                  </a:lnTo>
                  <a:lnTo>
                    <a:pt x="694" y="393"/>
                  </a:lnTo>
                  <a:lnTo>
                    <a:pt x="695" y="393"/>
                  </a:lnTo>
                  <a:lnTo>
                    <a:pt x="696" y="392"/>
                  </a:lnTo>
                  <a:lnTo>
                    <a:pt x="697" y="392"/>
                  </a:lnTo>
                  <a:lnTo>
                    <a:pt x="698" y="392"/>
                  </a:lnTo>
                  <a:lnTo>
                    <a:pt x="697" y="392"/>
                  </a:lnTo>
                  <a:lnTo>
                    <a:pt x="695" y="394"/>
                  </a:lnTo>
                  <a:lnTo>
                    <a:pt x="694" y="394"/>
                  </a:lnTo>
                  <a:lnTo>
                    <a:pt x="693" y="395"/>
                  </a:lnTo>
                  <a:lnTo>
                    <a:pt x="691" y="396"/>
                  </a:lnTo>
                  <a:lnTo>
                    <a:pt x="690" y="396"/>
                  </a:lnTo>
                  <a:lnTo>
                    <a:pt x="689" y="397"/>
                  </a:lnTo>
                  <a:lnTo>
                    <a:pt x="688" y="398"/>
                  </a:lnTo>
                  <a:lnTo>
                    <a:pt x="687" y="399"/>
                  </a:lnTo>
                  <a:lnTo>
                    <a:pt x="686" y="399"/>
                  </a:lnTo>
                  <a:lnTo>
                    <a:pt x="686" y="400"/>
                  </a:lnTo>
                  <a:lnTo>
                    <a:pt x="686" y="401"/>
                  </a:lnTo>
                  <a:lnTo>
                    <a:pt x="686" y="402"/>
                  </a:lnTo>
                  <a:lnTo>
                    <a:pt x="685" y="402"/>
                  </a:lnTo>
                  <a:lnTo>
                    <a:pt x="685" y="403"/>
                  </a:lnTo>
                  <a:lnTo>
                    <a:pt x="684" y="404"/>
                  </a:lnTo>
                  <a:lnTo>
                    <a:pt x="684" y="405"/>
                  </a:lnTo>
                  <a:lnTo>
                    <a:pt x="681" y="406"/>
                  </a:lnTo>
                  <a:lnTo>
                    <a:pt x="680" y="408"/>
                  </a:lnTo>
                  <a:lnTo>
                    <a:pt x="680" y="409"/>
                  </a:lnTo>
                  <a:lnTo>
                    <a:pt x="679" y="410"/>
                  </a:lnTo>
                  <a:lnTo>
                    <a:pt x="678" y="411"/>
                  </a:lnTo>
                  <a:lnTo>
                    <a:pt x="678" y="412"/>
                  </a:lnTo>
                  <a:lnTo>
                    <a:pt x="677" y="413"/>
                  </a:lnTo>
                  <a:lnTo>
                    <a:pt x="676" y="416"/>
                  </a:lnTo>
                  <a:lnTo>
                    <a:pt x="676" y="417"/>
                  </a:lnTo>
                  <a:lnTo>
                    <a:pt x="675" y="418"/>
                  </a:lnTo>
                  <a:lnTo>
                    <a:pt x="673" y="421"/>
                  </a:lnTo>
                  <a:lnTo>
                    <a:pt x="671" y="423"/>
                  </a:lnTo>
                  <a:lnTo>
                    <a:pt x="669" y="425"/>
                  </a:lnTo>
                  <a:lnTo>
                    <a:pt x="668" y="426"/>
                  </a:lnTo>
                  <a:lnTo>
                    <a:pt x="667" y="427"/>
                  </a:lnTo>
                  <a:lnTo>
                    <a:pt x="666" y="428"/>
                  </a:lnTo>
                  <a:lnTo>
                    <a:pt x="665" y="429"/>
                  </a:lnTo>
                  <a:lnTo>
                    <a:pt x="665" y="430"/>
                  </a:lnTo>
                  <a:lnTo>
                    <a:pt x="664" y="430"/>
                  </a:lnTo>
                  <a:lnTo>
                    <a:pt x="664" y="431"/>
                  </a:lnTo>
                  <a:lnTo>
                    <a:pt x="661" y="433"/>
                  </a:lnTo>
                  <a:lnTo>
                    <a:pt x="659" y="436"/>
                  </a:lnTo>
                  <a:lnTo>
                    <a:pt x="657" y="437"/>
                  </a:lnTo>
                  <a:lnTo>
                    <a:pt x="656" y="437"/>
                  </a:lnTo>
                  <a:lnTo>
                    <a:pt x="655" y="438"/>
                  </a:lnTo>
                  <a:lnTo>
                    <a:pt x="655" y="440"/>
                  </a:lnTo>
                  <a:lnTo>
                    <a:pt x="654" y="440"/>
                  </a:lnTo>
                  <a:lnTo>
                    <a:pt x="653" y="440"/>
                  </a:lnTo>
                  <a:lnTo>
                    <a:pt x="653" y="441"/>
                  </a:lnTo>
                  <a:lnTo>
                    <a:pt x="651" y="443"/>
                  </a:lnTo>
                  <a:lnTo>
                    <a:pt x="650" y="443"/>
                  </a:lnTo>
                  <a:lnTo>
                    <a:pt x="649" y="443"/>
                  </a:lnTo>
                  <a:lnTo>
                    <a:pt x="648" y="443"/>
                  </a:lnTo>
                  <a:lnTo>
                    <a:pt x="647" y="443"/>
                  </a:lnTo>
                  <a:lnTo>
                    <a:pt x="647" y="444"/>
                  </a:lnTo>
                  <a:lnTo>
                    <a:pt x="648" y="444"/>
                  </a:lnTo>
                  <a:lnTo>
                    <a:pt x="649" y="444"/>
                  </a:lnTo>
                  <a:lnTo>
                    <a:pt x="650" y="444"/>
                  </a:lnTo>
                  <a:lnTo>
                    <a:pt x="650" y="443"/>
                  </a:lnTo>
                  <a:lnTo>
                    <a:pt x="650" y="444"/>
                  </a:lnTo>
                  <a:lnTo>
                    <a:pt x="649" y="445"/>
                  </a:lnTo>
                  <a:lnTo>
                    <a:pt x="648" y="445"/>
                  </a:lnTo>
                  <a:lnTo>
                    <a:pt x="647" y="446"/>
                  </a:lnTo>
                  <a:lnTo>
                    <a:pt x="646" y="447"/>
                  </a:lnTo>
                  <a:lnTo>
                    <a:pt x="645" y="448"/>
                  </a:lnTo>
                  <a:lnTo>
                    <a:pt x="642" y="451"/>
                  </a:lnTo>
                  <a:lnTo>
                    <a:pt x="641" y="452"/>
                  </a:lnTo>
                  <a:lnTo>
                    <a:pt x="640" y="453"/>
                  </a:lnTo>
                  <a:lnTo>
                    <a:pt x="639" y="455"/>
                  </a:lnTo>
                  <a:lnTo>
                    <a:pt x="639" y="456"/>
                  </a:lnTo>
                  <a:lnTo>
                    <a:pt x="638" y="456"/>
                  </a:lnTo>
                  <a:lnTo>
                    <a:pt x="638" y="457"/>
                  </a:lnTo>
                  <a:lnTo>
                    <a:pt x="637" y="458"/>
                  </a:lnTo>
                  <a:lnTo>
                    <a:pt x="636" y="458"/>
                  </a:lnTo>
                  <a:lnTo>
                    <a:pt x="635" y="459"/>
                  </a:lnTo>
                  <a:lnTo>
                    <a:pt x="632" y="460"/>
                  </a:lnTo>
                  <a:lnTo>
                    <a:pt x="631" y="461"/>
                  </a:lnTo>
                  <a:lnTo>
                    <a:pt x="630" y="461"/>
                  </a:lnTo>
                  <a:lnTo>
                    <a:pt x="630" y="460"/>
                  </a:lnTo>
                  <a:lnTo>
                    <a:pt x="631" y="460"/>
                  </a:lnTo>
                  <a:lnTo>
                    <a:pt x="631" y="459"/>
                  </a:lnTo>
                  <a:lnTo>
                    <a:pt x="632" y="459"/>
                  </a:lnTo>
                  <a:lnTo>
                    <a:pt x="634" y="459"/>
                  </a:lnTo>
                  <a:lnTo>
                    <a:pt x="634" y="458"/>
                  </a:lnTo>
                  <a:lnTo>
                    <a:pt x="635" y="457"/>
                  </a:lnTo>
                  <a:lnTo>
                    <a:pt x="635" y="455"/>
                  </a:lnTo>
                  <a:lnTo>
                    <a:pt x="634" y="455"/>
                  </a:lnTo>
                  <a:lnTo>
                    <a:pt x="634" y="456"/>
                  </a:lnTo>
                  <a:lnTo>
                    <a:pt x="632" y="457"/>
                  </a:lnTo>
                  <a:lnTo>
                    <a:pt x="634" y="457"/>
                  </a:lnTo>
                  <a:lnTo>
                    <a:pt x="634" y="458"/>
                  </a:lnTo>
                  <a:lnTo>
                    <a:pt x="632" y="459"/>
                  </a:lnTo>
                  <a:lnTo>
                    <a:pt x="631" y="459"/>
                  </a:lnTo>
                  <a:lnTo>
                    <a:pt x="630" y="459"/>
                  </a:lnTo>
                  <a:lnTo>
                    <a:pt x="629" y="459"/>
                  </a:lnTo>
                  <a:lnTo>
                    <a:pt x="629" y="460"/>
                  </a:lnTo>
                  <a:lnTo>
                    <a:pt x="629" y="461"/>
                  </a:lnTo>
                  <a:lnTo>
                    <a:pt x="629" y="462"/>
                  </a:lnTo>
                  <a:lnTo>
                    <a:pt x="629" y="464"/>
                  </a:lnTo>
                  <a:lnTo>
                    <a:pt x="629" y="465"/>
                  </a:lnTo>
                  <a:lnTo>
                    <a:pt x="629" y="466"/>
                  </a:lnTo>
                  <a:lnTo>
                    <a:pt x="628" y="466"/>
                  </a:lnTo>
                  <a:lnTo>
                    <a:pt x="628" y="467"/>
                  </a:lnTo>
                  <a:lnTo>
                    <a:pt x="627" y="468"/>
                  </a:lnTo>
                  <a:lnTo>
                    <a:pt x="626" y="468"/>
                  </a:lnTo>
                  <a:lnTo>
                    <a:pt x="626" y="469"/>
                  </a:lnTo>
                  <a:lnTo>
                    <a:pt x="625" y="469"/>
                  </a:lnTo>
                  <a:lnTo>
                    <a:pt x="624" y="469"/>
                  </a:lnTo>
                  <a:lnTo>
                    <a:pt x="625" y="468"/>
                  </a:lnTo>
                  <a:lnTo>
                    <a:pt x="626" y="467"/>
                  </a:lnTo>
                  <a:lnTo>
                    <a:pt x="628" y="466"/>
                  </a:lnTo>
                  <a:lnTo>
                    <a:pt x="628" y="465"/>
                  </a:lnTo>
                  <a:lnTo>
                    <a:pt x="625" y="467"/>
                  </a:lnTo>
                  <a:lnTo>
                    <a:pt x="624" y="468"/>
                  </a:lnTo>
                  <a:lnTo>
                    <a:pt x="624" y="469"/>
                  </a:lnTo>
                  <a:lnTo>
                    <a:pt x="623" y="469"/>
                  </a:lnTo>
                  <a:lnTo>
                    <a:pt x="623" y="470"/>
                  </a:lnTo>
                  <a:lnTo>
                    <a:pt x="622" y="470"/>
                  </a:lnTo>
                  <a:lnTo>
                    <a:pt x="621" y="470"/>
                  </a:lnTo>
                  <a:lnTo>
                    <a:pt x="620" y="470"/>
                  </a:lnTo>
                  <a:lnTo>
                    <a:pt x="619" y="470"/>
                  </a:lnTo>
                  <a:lnTo>
                    <a:pt x="619" y="471"/>
                  </a:lnTo>
                  <a:lnTo>
                    <a:pt x="620" y="471"/>
                  </a:lnTo>
                  <a:lnTo>
                    <a:pt x="621" y="471"/>
                  </a:lnTo>
                  <a:lnTo>
                    <a:pt x="622" y="471"/>
                  </a:lnTo>
                  <a:lnTo>
                    <a:pt x="623" y="471"/>
                  </a:lnTo>
                  <a:lnTo>
                    <a:pt x="623" y="472"/>
                  </a:lnTo>
                  <a:lnTo>
                    <a:pt x="622" y="472"/>
                  </a:lnTo>
                  <a:lnTo>
                    <a:pt x="623" y="472"/>
                  </a:lnTo>
                  <a:lnTo>
                    <a:pt x="624" y="471"/>
                  </a:lnTo>
                  <a:lnTo>
                    <a:pt x="625" y="471"/>
                  </a:lnTo>
                  <a:lnTo>
                    <a:pt x="626" y="471"/>
                  </a:lnTo>
                  <a:lnTo>
                    <a:pt x="627" y="470"/>
                  </a:lnTo>
                  <a:lnTo>
                    <a:pt x="628" y="470"/>
                  </a:lnTo>
                  <a:lnTo>
                    <a:pt x="628" y="469"/>
                  </a:lnTo>
                  <a:lnTo>
                    <a:pt x="629" y="468"/>
                  </a:lnTo>
                  <a:lnTo>
                    <a:pt x="630" y="467"/>
                  </a:lnTo>
                  <a:lnTo>
                    <a:pt x="630" y="466"/>
                  </a:lnTo>
                  <a:lnTo>
                    <a:pt x="630" y="465"/>
                  </a:lnTo>
                  <a:lnTo>
                    <a:pt x="631" y="465"/>
                  </a:lnTo>
                  <a:lnTo>
                    <a:pt x="631" y="466"/>
                  </a:lnTo>
                  <a:lnTo>
                    <a:pt x="631" y="468"/>
                  </a:lnTo>
                  <a:lnTo>
                    <a:pt x="631" y="469"/>
                  </a:lnTo>
                  <a:lnTo>
                    <a:pt x="631" y="470"/>
                  </a:lnTo>
                  <a:lnTo>
                    <a:pt x="631" y="471"/>
                  </a:lnTo>
                  <a:lnTo>
                    <a:pt x="630" y="473"/>
                  </a:lnTo>
                  <a:lnTo>
                    <a:pt x="629" y="473"/>
                  </a:lnTo>
                  <a:lnTo>
                    <a:pt x="629" y="474"/>
                  </a:lnTo>
                  <a:lnTo>
                    <a:pt x="628" y="474"/>
                  </a:lnTo>
                  <a:lnTo>
                    <a:pt x="628" y="475"/>
                  </a:lnTo>
                  <a:lnTo>
                    <a:pt x="628" y="476"/>
                  </a:lnTo>
                  <a:lnTo>
                    <a:pt x="627" y="477"/>
                  </a:lnTo>
                  <a:lnTo>
                    <a:pt x="627" y="478"/>
                  </a:lnTo>
                  <a:lnTo>
                    <a:pt x="627" y="479"/>
                  </a:lnTo>
                  <a:lnTo>
                    <a:pt x="626" y="480"/>
                  </a:lnTo>
                  <a:lnTo>
                    <a:pt x="625" y="481"/>
                  </a:lnTo>
                  <a:lnTo>
                    <a:pt x="625" y="482"/>
                  </a:lnTo>
                  <a:lnTo>
                    <a:pt x="626" y="483"/>
                  </a:lnTo>
                  <a:lnTo>
                    <a:pt x="625" y="484"/>
                  </a:lnTo>
                  <a:lnTo>
                    <a:pt x="623" y="486"/>
                  </a:lnTo>
                  <a:lnTo>
                    <a:pt x="622" y="487"/>
                  </a:lnTo>
                  <a:lnTo>
                    <a:pt x="621" y="490"/>
                  </a:lnTo>
                  <a:lnTo>
                    <a:pt x="619" y="492"/>
                  </a:lnTo>
                  <a:lnTo>
                    <a:pt x="618" y="492"/>
                  </a:lnTo>
                  <a:lnTo>
                    <a:pt x="617" y="493"/>
                  </a:lnTo>
                  <a:lnTo>
                    <a:pt x="616" y="494"/>
                  </a:lnTo>
                  <a:lnTo>
                    <a:pt x="615" y="495"/>
                  </a:lnTo>
                  <a:lnTo>
                    <a:pt x="615" y="496"/>
                  </a:lnTo>
                  <a:lnTo>
                    <a:pt x="615" y="497"/>
                  </a:lnTo>
                  <a:lnTo>
                    <a:pt x="614" y="498"/>
                  </a:lnTo>
                  <a:lnTo>
                    <a:pt x="614" y="499"/>
                  </a:lnTo>
                  <a:lnTo>
                    <a:pt x="614" y="500"/>
                  </a:lnTo>
                  <a:lnTo>
                    <a:pt x="614" y="501"/>
                  </a:lnTo>
                  <a:lnTo>
                    <a:pt x="613" y="502"/>
                  </a:lnTo>
                  <a:lnTo>
                    <a:pt x="613" y="503"/>
                  </a:lnTo>
                  <a:lnTo>
                    <a:pt x="613" y="504"/>
                  </a:lnTo>
                  <a:lnTo>
                    <a:pt x="612" y="504"/>
                  </a:lnTo>
                  <a:lnTo>
                    <a:pt x="612" y="505"/>
                  </a:lnTo>
                  <a:lnTo>
                    <a:pt x="611" y="505"/>
                  </a:lnTo>
                  <a:lnTo>
                    <a:pt x="610" y="505"/>
                  </a:lnTo>
                  <a:lnTo>
                    <a:pt x="609" y="506"/>
                  </a:lnTo>
                  <a:lnTo>
                    <a:pt x="607" y="506"/>
                  </a:lnTo>
                  <a:lnTo>
                    <a:pt x="607" y="507"/>
                  </a:lnTo>
                  <a:lnTo>
                    <a:pt x="606" y="508"/>
                  </a:lnTo>
                  <a:lnTo>
                    <a:pt x="605" y="508"/>
                  </a:lnTo>
                  <a:lnTo>
                    <a:pt x="605" y="509"/>
                  </a:lnTo>
                  <a:lnTo>
                    <a:pt x="604" y="510"/>
                  </a:lnTo>
                  <a:lnTo>
                    <a:pt x="603" y="511"/>
                  </a:lnTo>
                  <a:lnTo>
                    <a:pt x="601" y="512"/>
                  </a:lnTo>
                  <a:lnTo>
                    <a:pt x="600" y="514"/>
                  </a:lnTo>
                  <a:lnTo>
                    <a:pt x="599" y="514"/>
                  </a:lnTo>
                  <a:lnTo>
                    <a:pt x="598" y="515"/>
                  </a:lnTo>
                  <a:lnTo>
                    <a:pt x="598" y="514"/>
                  </a:lnTo>
                  <a:lnTo>
                    <a:pt x="597" y="514"/>
                  </a:lnTo>
                  <a:lnTo>
                    <a:pt x="596" y="514"/>
                  </a:lnTo>
                  <a:lnTo>
                    <a:pt x="596" y="515"/>
                  </a:lnTo>
                  <a:lnTo>
                    <a:pt x="595" y="515"/>
                  </a:lnTo>
                  <a:lnTo>
                    <a:pt x="594" y="515"/>
                  </a:lnTo>
                  <a:lnTo>
                    <a:pt x="593" y="515"/>
                  </a:lnTo>
                  <a:lnTo>
                    <a:pt x="592" y="515"/>
                  </a:lnTo>
                  <a:lnTo>
                    <a:pt x="592" y="514"/>
                  </a:lnTo>
                  <a:lnTo>
                    <a:pt x="593" y="514"/>
                  </a:lnTo>
                  <a:lnTo>
                    <a:pt x="592" y="514"/>
                  </a:lnTo>
                  <a:lnTo>
                    <a:pt x="591" y="515"/>
                  </a:lnTo>
                  <a:lnTo>
                    <a:pt x="590" y="515"/>
                  </a:lnTo>
                  <a:lnTo>
                    <a:pt x="589" y="514"/>
                  </a:lnTo>
                  <a:lnTo>
                    <a:pt x="590" y="514"/>
                  </a:lnTo>
                  <a:lnTo>
                    <a:pt x="590" y="512"/>
                  </a:lnTo>
                  <a:lnTo>
                    <a:pt x="589" y="511"/>
                  </a:lnTo>
                  <a:lnTo>
                    <a:pt x="588" y="510"/>
                  </a:lnTo>
                  <a:lnTo>
                    <a:pt x="588" y="509"/>
                  </a:lnTo>
                  <a:lnTo>
                    <a:pt x="587" y="508"/>
                  </a:lnTo>
                  <a:lnTo>
                    <a:pt x="587" y="507"/>
                  </a:lnTo>
                  <a:lnTo>
                    <a:pt x="587" y="506"/>
                  </a:lnTo>
                  <a:lnTo>
                    <a:pt x="588" y="506"/>
                  </a:lnTo>
                  <a:lnTo>
                    <a:pt x="589" y="507"/>
                  </a:lnTo>
                  <a:lnTo>
                    <a:pt x="590" y="508"/>
                  </a:lnTo>
                  <a:lnTo>
                    <a:pt x="590" y="507"/>
                  </a:lnTo>
                  <a:lnTo>
                    <a:pt x="589" y="506"/>
                  </a:lnTo>
                  <a:lnTo>
                    <a:pt x="588" y="506"/>
                  </a:lnTo>
                  <a:lnTo>
                    <a:pt x="587" y="506"/>
                  </a:lnTo>
                  <a:lnTo>
                    <a:pt x="587" y="505"/>
                  </a:lnTo>
                  <a:lnTo>
                    <a:pt x="588" y="505"/>
                  </a:lnTo>
                  <a:lnTo>
                    <a:pt x="588" y="504"/>
                  </a:lnTo>
                  <a:lnTo>
                    <a:pt x="587" y="503"/>
                  </a:lnTo>
                  <a:lnTo>
                    <a:pt x="587" y="502"/>
                  </a:lnTo>
                  <a:lnTo>
                    <a:pt x="587" y="503"/>
                  </a:lnTo>
                  <a:lnTo>
                    <a:pt x="587" y="502"/>
                  </a:lnTo>
                  <a:lnTo>
                    <a:pt x="587" y="503"/>
                  </a:lnTo>
                  <a:lnTo>
                    <a:pt x="586" y="504"/>
                  </a:lnTo>
                  <a:lnTo>
                    <a:pt x="586" y="503"/>
                  </a:lnTo>
                  <a:lnTo>
                    <a:pt x="585" y="503"/>
                  </a:lnTo>
                  <a:lnTo>
                    <a:pt x="585" y="504"/>
                  </a:lnTo>
                  <a:lnTo>
                    <a:pt x="586" y="504"/>
                  </a:lnTo>
                  <a:lnTo>
                    <a:pt x="586" y="505"/>
                  </a:lnTo>
                  <a:lnTo>
                    <a:pt x="585" y="505"/>
                  </a:lnTo>
                  <a:lnTo>
                    <a:pt x="585" y="506"/>
                  </a:lnTo>
                  <a:lnTo>
                    <a:pt x="586" y="507"/>
                  </a:lnTo>
                  <a:lnTo>
                    <a:pt x="585" y="508"/>
                  </a:lnTo>
                  <a:lnTo>
                    <a:pt x="584" y="508"/>
                  </a:lnTo>
                  <a:lnTo>
                    <a:pt x="584" y="507"/>
                  </a:lnTo>
                  <a:lnTo>
                    <a:pt x="582" y="507"/>
                  </a:lnTo>
                  <a:lnTo>
                    <a:pt x="581" y="506"/>
                  </a:lnTo>
                  <a:lnTo>
                    <a:pt x="582" y="507"/>
                  </a:lnTo>
                  <a:lnTo>
                    <a:pt x="584" y="508"/>
                  </a:lnTo>
                  <a:lnTo>
                    <a:pt x="585" y="509"/>
                  </a:lnTo>
                  <a:lnTo>
                    <a:pt x="585" y="510"/>
                  </a:lnTo>
                  <a:lnTo>
                    <a:pt x="584" y="510"/>
                  </a:lnTo>
                  <a:lnTo>
                    <a:pt x="584" y="509"/>
                  </a:lnTo>
                  <a:lnTo>
                    <a:pt x="582" y="509"/>
                  </a:lnTo>
                  <a:lnTo>
                    <a:pt x="584" y="510"/>
                  </a:lnTo>
                  <a:lnTo>
                    <a:pt x="584" y="511"/>
                  </a:lnTo>
                  <a:lnTo>
                    <a:pt x="582" y="511"/>
                  </a:lnTo>
                  <a:lnTo>
                    <a:pt x="581" y="511"/>
                  </a:lnTo>
                  <a:lnTo>
                    <a:pt x="580" y="511"/>
                  </a:lnTo>
                  <a:lnTo>
                    <a:pt x="579" y="511"/>
                  </a:lnTo>
                  <a:lnTo>
                    <a:pt x="580" y="512"/>
                  </a:lnTo>
                  <a:lnTo>
                    <a:pt x="580" y="511"/>
                  </a:lnTo>
                  <a:lnTo>
                    <a:pt x="581" y="511"/>
                  </a:lnTo>
                  <a:lnTo>
                    <a:pt x="581" y="512"/>
                  </a:lnTo>
                  <a:lnTo>
                    <a:pt x="582" y="512"/>
                  </a:lnTo>
                  <a:lnTo>
                    <a:pt x="582" y="511"/>
                  </a:lnTo>
                  <a:lnTo>
                    <a:pt x="582" y="512"/>
                  </a:lnTo>
                  <a:lnTo>
                    <a:pt x="584" y="511"/>
                  </a:lnTo>
                  <a:lnTo>
                    <a:pt x="585" y="511"/>
                  </a:lnTo>
                  <a:lnTo>
                    <a:pt x="586" y="511"/>
                  </a:lnTo>
                  <a:lnTo>
                    <a:pt x="586" y="512"/>
                  </a:lnTo>
                  <a:lnTo>
                    <a:pt x="586" y="514"/>
                  </a:lnTo>
                  <a:lnTo>
                    <a:pt x="586" y="515"/>
                  </a:lnTo>
                  <a:lnTo>
                    <a:pt x="585" y="515"/>
                  </a:lnTo>
                  <a:lnTo>
                    <a:pt x="586" y="515"/>
                  </a:lnTo>
                  <a:lnTo>
                    <a:pt x="586" y="516"/>
                  </a:lnTo>
                  <a:lnTo>
                    <a:pt x="585" y="516"/>
                  </a:lnTo>
                  <a:lnTo>
                    <a:pt x="584" y="516"/>
                  </a:lnTo>
                  <a:lnTo>
                    <a:pt x="582" y="516"/>
                  </a:lnTo>
                  <a:lnTo>
                    <a:pt x="581" y="515"/>
                  </a:lnTo>
                  <a:lnTo>
                    <a:pt x="580" y="515"/>
                  </a:lnTo>
                  <a:lnTo>
                    <a:pt x="579" y="514"/>
                  </a:lnTo>
                  <a:lnTo>
                    <a:pt x="579" y="515"/>
                  </a:lnTo>
                  <a:lnTo>
                    <a:pt x="578" y="515"/>
                  </a:lnTo>
                  <a:lnTo>
                    <a:pt x="577" y="515"/>
                  </a:lnTo>
                  <a:lnTo>
                    <a:pt x="577" y="516"/>
                  </a:lnTo>
                  <a:lnTo>
                    <a:pt x="578" y="516"/>
                  </a:lnTo>
                  <a:lnTo>
                    <a:pt x="579" y="515"/>
                  </a:lnTo>
                  <a:lnTo>
                    <a:pt x="580" y="515"/>
                  </a:lnTo>
                  <a:lnTo>
                    <a:pt x="580" y="516"/>
                  </a:lnTo>
                  <a:lnTo>
                    <a:pt x="581" y="517"/>
                  </a:lnTo>
                  <a:lnTo>
                    <a:pt x="580" y="517"/>
                  </a:lnTo>
                  <a:lnTo>
                    <a:pt x="580" y="518"/>
                  </a:lnTo>
                  <a:lnTo>
                    <a:pt x="580" y="519"/>
                  </a:lnTo>
                  <a:lnTo>
                    <a:pt x="579" y="519"/>
                  </a:lnTo>
                  <a:lnTo>
                    <a:pt x="579" y="520"/>
                  </a:lnTo>
                  <a:lnTo>
                    <a:pt x="578" y="520"/>
                  </a:lnTo>
                  <a:lnTo>
                    <a:pt x="577" y="520"/>
                  </a:lnTo>
                  <a:lnTo>
                    <a:pt x="576" y="520"/>
                  </a:lnTo>
                  <a:lnTo>
                    <a:pt x="574" y="520"/>
                  </a:lnTo>
                  <a:lnTo>
                    <a:pt x="573" y="520"/>
                  </a:lnTo>
                  <a:lnTo>
                    <a:pt x="573" y="521"/>
                  </a:lnTo>
                  <a:lnTo>
                    <a:pt x="572" y="521"/>
                  </a:lnTo>
                  <a:lnTo>
                    <a:pt x="571" y="521"/>
                  </a:lnTo>
                  <a:lnTo>
                    <a:pt x="570" y="522"/>
                  </a:lnTo>
                  <a:lnTo>
                    <a:pt x="569" y="522"/>
                  </a:lnTo>
                  <a:lnTo>
                    <a:pt x="568" y="522"/>
                  </a:lnTo>
                  <a:lnTo>
                    <a:pt x="567" y="522"/>
                  </a:lnTo>
                  <a:lnTo>
                    <a:pt x="566" y="522"/>
                  </a:lnTo>
                  <a:lnTo>
                    <a:pt x="565" y="521"/>
                  </a:lnTo>
                  <a:lnTo>
                    <a:pt x="565" y="520"/>
                  </a:lnTo>
                  <a:lnTo>
                    <a:pt x="565" y="519"/>
                  </a:lnTo>
                  <a:lnTo>
                    <a:pt x="565" y="520"/>
                  </a:lnTo>
                  <a:lnTo>
                    <a:pt x="564" y="519"/>
                  </a:lnTo>
                  <a:lnTo>
                    <a:pt x="563" y="518"/>
                  </a:lnTo>
                  <a:lnTo>
                    <a:pt x="563" y="519"/>
                  </a:lnTo>
                  <a:lnTo>
                    <a:pt x="564" y="520"/>
                  </a:lnTo>
                  <a:lnTo>
                    <a:pt x="563" y="520"/>
                  </a:lnTo>
                  <a:lnTo>
                    <a:pt x="562" y="520"/>
                  </a:lnTo>
                  <a:lnTo>
                    <a:pt x="561" y="520"/>
                  </a:lnTo>
                  <a:lnTo>
                    <a:pt x="560" y="520"/>
                  </a:lnTo>
                  <a:lnTo>
                    <a:pt x="559" y="521"/>
                  </a:lnTo>
                  <a:lnTo>
                    <a:pt x="560" y="521"/>
                  </a:lnTo>
                  <a:lnTo>
                    <a:pt x="560" y="520"/>
                  </a:lnTo>
                  <a:lnTo>
                    <a:pt x="563" y="520"/>
                  </a:lnTo>
                  <a:lnTo>
                    <a:pt x="564" y="520"/>
                  </a:lnTo>
                  <a:lnTo>
                    <a:pt x="564" y="521"/>
                  </a:lnTo>
                  <a:lnTo>
                    <a:pt x="565" y="522"/>
                  </a:lnTo>
                  <a:lnTo>
                    <a:pt x="565" y="523"/>
                  </a:lnTo>
                  <a:lnTo>
                    <a:pt x="566" y="523"/>
                  </a:lnTo>
                  <a:lnTo>
                    <a:pt x="567" y="523"/>
                  </a:lnTo>
                  <a:lnTo>
                    <a:pt x="568" y="523"/>
                  </a:lnTo>
                  <a:lnTo>
                    <a:pt x="569" y="523"/>
                  </a:lnTo>
                  <a:lnTo>
                    <a:pt x="569" y="522"/>
                  </a:lnTo>
                  <a:lnTo>
                    <a:pt x="570" y="522"/>
                  </a:lnTo>
                  <a:lnTo>
                    <a:pt x="571" y="522"/>
                  </a:lnTo>
                  <a:lnTo>
                    <a:pt x="570" y="523"/>
                  </a:lnTo>
                  <a:lnTo>
                    <a:pt x="570" y="524"/>
                  </a:lnTo>
                  <a:lnTo>
                    <a:pt x="569" y="524"/>
                  </a:lnTo>
                  <a:lnTo>
                    <a:pt x="569" y="525"/>
                  </a:lnTo>
                  <a:lnTo>
                    <a:pt x="568" y="525"/>
                  </a:lnTo>
                  <a:lnTo>
                    <a:pt x="567" y="525"/>
                  </a:lnTo>
                  <a:lnTo>
                    <a:pt x="567" y="526"/>
                  </a:lnTo>
                  <a:lnTo>
                    <a:pt x="566" y="526"/>
                  </a:lnTo>
                  <a:lnTo>
                    <a:pt x="566" y="527"/>
                  </a:lnTo>
                  <a:lnTo>
                    <a:pt x="566" y="528"/>
                  </a:lnTo>
                  <a:lnTo>
                    <a:pt x="566" y="529"/>
                  </a:lnTo>
                  <a:lnTo>
                    <a:pt x="565" y="529"/>
                  </a:lnTo>
                  <a:lnTo>
                    <a:pt x="564" y="529"/>
                  </a:lnTo>
                  <a:lnTo>
                    <a:pt x="563" y="529"/>
                  </a:lnTo>
                  <a:lnTo>
                    <a:pt x="562" y="529"/>
                  </a:lnTo>
                  <a:lnTo>
                    <a:pt x="562" y="528"/>
                  </a:lnTo>
                  <a:lnTo>
                    <a:pt x="561" y="528"/>
                  </a:lnTo>
                  <a:lnTo>
                    <a:pt x="562" y="529"/>
                  </a:lnTo>
                  <a:lnTo>
                    <a:pt x="563" y="529"/>
                  </a:lnTo>
                  <a:lnTo>
                    <a:pt x="565" y="529"/>
                  </a:lnTo>
                  <a:lnTo>
                    <a:pt x="566" y="529"/>
                  </a:lnTo>
                  <a:lnTo>
                    <a:pt x="567" y="530"/>
                  </a:lnTo>
                  <a:lnTo>
                    <a:pt x="567" y="531"/>
                  </a:lnTo>
                  <a:lnTo>
                    <a:pt x="566" y="532"/>
                  </a:lnTo>
                  <a:lnTo>
                    <a:pt x="566" y="533"/>
                  </a:lnTo>
                  <a:lnTo>
                    <a:pt x="567" y="532"/>
                  </a:lnTo>
                  <a:lnTo>
                    <a:pt x="567" y="531"/>
                  </a:lnTo>
                  <a:lnTo>
                    <a:pt x="568" y="532"/>
                  </a:lnTo>
                  <a:lnTo>
                    <a:pt x="569" y="532"/>
                  </a:lnTo>
                  <a:lnTo>
                    <a:pt x="569" y="533"/>
                  </a:lnTo>
                  <a:lnTo>
                    <a:pt x="568" y="533"/>
                  </a:lnTo>
                  <a:lnTo>
                    <a:pt x="568" y="535"/>
                  </a:lnTo>
                  <a:lnTo>
                    <a:pt x="569" y="536"/>
                  </a:lnTo>
                  <a:lnTo>
                    <a:pt x="568" y="536"/>
                  </a:lnTo>
                  <a:lnTo>
                    <a:pt x="569" y="537"/>
                  </a:lnTo>
                  <a:lnTo>
                    <a:pt x="570" y="539"/>
                  </a:lnTo>
                  <a:lnTo>
                    <a:pt x="571" y="539"/>
                  </a:lnTo>
                  <a:lnTo>
                    <a:pt x="571" y="540"/>
                  </a:lnTo>
                  <a:lnTo>
                    <a:pt x="571" y="541"/>
                  </a:lnTo>
                  <a:lnTo>
                    <a:pt x="572" y="541"/>
                  </a:lnTo>
                  <a:lnTo>
                    <a:pt x="572" y="542"/>
                  </a:lnTo>
                  <a:lnTo>
                    <a:pt x="572" y="543"/>
                  </a:lnTo>
                  <a:lnTo>
                    <a:pt x="572" y="544"/>
                  </a:lnTo>
                  <a:lnTo>
                    <a:pt x="573" y="544"/>
                  </a:lnTo>
                  <a:lnTo>
                    <a:pt x="573" y="545"/>
                  </a:lnTo>
                  <a:lnTo>
                    <a:pt x="572" y="545"/>
                  </a:lnTo>
                  <a:lnTo>
                    <a:pt x="571" y="546"/>
                  </a:lnTo>
                  <a:lnTo>
                    <a:pt x="570" y="546"/>
                  </a:lnTo>
                  <a:lnTo>
                    <a:pt x="569" y="546"/>
                  </a:lnTo>
                  <a:lnTo>
                    <a:pt x="569" y="547"/>
                  </a:lnTo>
                  <a:lnTo>
                    <a:pt x="570" y="547"/>
                  </a:lnTo>
                  <a:lnTo>
                    <a:pt x="571" y="546"/>
                  </a:lnTo>
                  <a:lnTo>
                    <a:pt x="572" y="546"/>
                  </a:lnTo>
                  <a:lnTo>
                    <a:pt x="571" y="547"/>
                  </a:lnTo>
                  <a:lnTo>
                    <a:pt x="572" y="547"/>
                  </a:lnTo>
                  <a:lnTo>
                    <a:pt x="573" y="546"/>
                  </a:lnTo>
                  <a:lnTo>
                    <a:pt x="574" y="546"/>
                  </a:lnTo>
                  <a:lnTo>
                    <a:pt x="574" y="547"/>
                  </a:lnTo>
                  <a:lnTo>
                    <a:pt x="575" y="547"/>
                  </a:lnTo>
                  <a:lnTo>
                    <a:pt x="576" y="548"/>
                  </a:lnTo>
                  <a:lnTo>
                    <a:pt x="577" y="549"/>
                  </a:lnTo>
                  <a:lnTo>
                    <a:pt x="577" y="550"/>
                  </a:lnTo>
                  <a:lnTo>
                    <a:pt x="576" y="550"/>
                  </a:lnTo>
                  <a:lnTo>
                    <a:pt x="576" y="551"/>
                  </a:lnTo>
                  <a:lnTo>
                    <a:pt x="575" y="551"/>
                  </a:lnTo>
                  <a:lnTo>
                    <a:pt x="574" y="551"/>
                  </a:lnTo>
                  <a:lnTo>
                    <a:pt x="574" y="552"/>
                  </a:lnTo>
                  <a:lnTo>
                    <a:pt x="573" y="552"/>
                  </a:lnTo>
                  <a:lnTo>
                    <a:pt x="572" y="552"/>
                  </a:lnTo>
                  <a:lnTo>
                    <a:pt x="571" y="552"/>
                  </a:lnTo>
                  <a:lnTo>
                    <a:pt x="571" y="553"/>
                  </a:lnTo>
                  <a:lnTo>
                    <a:pt x="570" y="553"/>
                  </a:lnTo>
                  <a:lnTo>
                    <a:pt x="570" y="554"/>
                  </a:lnTo>
                  <a:lnTo>
                    <a:pt x="571" y="553"/>
                  </a:lnTo>
                  <a:lnTo>
                    <a:pt x="572" y="553"/>
                  </a:lnTo>
                  <a:lnTo>
                    <a:pt x="572" y="552"/>
                  </a:lnTo>
                  <a:lnTo>
                    <a:pt x="573" y="552"/>
                  </a:lnTo>
                  <a:lnTo>
                    <a:pt x="574" y="552"/>
                  </a:lnTo>
                  <a:lnTo>
                    <a:pt x="574" y="551"/>
                  </a:lnTo>
                  <a:lnTo>
                    <a:pt x="575" y="551"/>
                  </a:lnTo>
                  <a:lnTo>
                    <a:pt x="576" y="551"/>
                  </a:lnTo>
                  <a:lnTo>
                    <a:pt x="577" y="550"/>
                  </a:lnTo>
                  <a:lnTo>
                    <a:pt x="578" y="550"/>
                  </a:lnTo>
                  <a:lnTo>
                    <a:pt x="579" y="550"/>
                  </a:lnTo>
                  <a:lnTo>
                    <a:pt x="580" y="550"/>
                  </a:lnTo>
                  <a:lnTo>
                    <a:pt x="581" y="550"/>
                  </a:lnTo>
                  <a:lnTo>
                    <a:pt x="582" y="550"/>
                  </a:lnTo>
                  <a:lnTo>
                    <a:pt x="582" y="551"/>
                  </a:lnTo>
                  <a:lnTo>
                    <a:pt x="581" y="551"/>
                  </a:lnTo>
                  <a:lnTo>
                    <a:pt x="580" y="551"/>
                  </a:lnTo>
                  <a:lnTo>
                    <a:pt x="579" y="551"/>
                  </a:lnTo>
                  <a:lnTo>
                    <a:pt x="578" y="552"/>
                  </a:lnTo>
                  <a:lnTo>
                    <a:pt x="577" y="552"/>
                  </a:lnTo>
                  <a:lnTo>
                    <a:pt x="576" y="553"/>
                  </a:lnTo>
                  <a:lnTo>
                    <a:pt x="575" y="553"/>
                  </a:lnTo>
                  <a:lnTo>
                    <a:pt x="574" y="553"/>
                  </a:lnTo>
                  <a:lnTo>
                    <a:pt x="573" y="554"/>
                  </a:lnTo>
                  <a:lnTo>
                    <a:pt x="572" y="554"/>
                  </a:lnTo>
                  <a:lnTo>
                    <a:pt x="571" y="555"/>
                  </a:lnTo>
                  <a:lnTo>
                    <a:pt x="570" y="555"/>
                  </a:lnTo>
                  <a:lnTo>
                    <a:pt x="570" y="556"/>
                  </a:lnTo>
                  <a:lnTo>
                    <a:pt x="569" y="556"/>
                  </a:lnTo>
                  <a:lnTo>
                    <a:pt x="569" y="557"/>
                  </a:lnTo>
                  <a:lnTo>
                    <a:pt x="569" y="555"/>
                  </a:lnTo>
                  <a:lnTo>
                    <a:pt x="569" y="554"/>
                  </a:lnTo>
                  <a:lnTo>
                    <a:pt x="568" y="555"/>
                  </a:lnTo>
                  <a:lnTo>
                    <a:pt x="567" y="555"/>
                  </a:lnTo>
                  <a:lnTo>
                    <a:pt x="566" y="555"/>
                  </a:lnTo>
                  <a:lnTo>
                    <a:pt x="565" y="555"/>
                  </a:lnTo>
                  <a:lnTo>
                    <a:pt x="564" y="555"/>
                  </a:lnTo>
                  <a:lnTo>
                    <a:pt x="564" y="554"/>
                  </a:lnTo>
                  <a:lnTo>
                    <a:pt x="565" y="554"/>
                  </a:lnTo>
                  <a:lnTo>
                    <a:pt x="566" y="553"/>
                  </a:lnTo>
                  <a:lnTo>
                    <a:pt x="567" y="552"/>
                  </a:lnTo>
                  <a:lnTo>
                    <a:pt x="568" y="552"/>
                  </a:lnTo>
                  <a:lnTo>
                    <a:pt x="567" y="552"/>
                  </a:lnTo>
                  <a:lnTo>
                    <a:pt x="566" y="552"/>
                  </a:lnTo>
                  <a:lnTo>
                    <a:pt x="565" y="553"/>
                  </a:lnTo>
                  <a:lnTo>
                    <a:pt x="564" y="553"/>
                  </a:lnTo>
                  <a:lnTo>
                    <a:pt x="564" y="554"/>
                  </a:lnTo>
                  <a:lnTo>
                    <a:pt x="563" y="553"/>
                  </a:lnTo>
                  <a:lnTo>
                    <a:pt x="562" y="553"/>
                  </a:lnTo>
                  <a:lnTo>
                    <a:pt x="563" y="554"/>
                  </a:lnTo>
                  <a:lnTo>
                    <a:pt x="562" y="554"/>
                  </a:lnTo>
                  <a:lnTo>
                    <a:pt x="562" y="555"/>
                  </a:lnTo>
                  <a:lnTo>
                    <a:pt x="561" y="555"/>
                  </a:lnTo>
                  <a:lnTo>
                    <a:pt x="560" y="555"/>
                  </a:lnTo>
                  <a:lnTo>
                    <a:pt x="557" y="556"/>
                  </a:lnTo>
                  <a:lnTo>
                    <a:pt x="556" y="557"/>
                  </a:lnTo>
                  <a:lnTo>
                    <a:pt x="557" y="557"/>
                  </a:lnTo>
                  <a:lnTo>
                    <a:pt x="557" y="556"/>
                  </a:lnTo>
                  <a:lnTo>
                    <a:pt x="560" y="556"/>
                  </a:lnTo>
                  <a:lnTo>
                    <a:pt x="561" y="556"/>
                  </a:lnTo>
                  <a:lnTo>
                    <a:pt x="562" y="556"/>
                  </a:lnTo>
                  <a:lnTo>
                    <a:pt x="562" y="555"/>
                  </a:lnTo>
                  <a:lnTo>
                    <a:pt x="563" y="554"/>
                  </a:lnTo>
                  <a:lnTo>
                    <a:pt x="564" y="555"/>
                  </a:lnTo>
                  <a:lnTo>
                    <a:pt x="565" y="555"/>
                  </a:lnTo>
                  <a:lnTo>
                    <a:pt x="564" y="556"/>
                  </a:lnTo>
                  <a:lnTo>
                    <a:pt x="563" y="556"/>
                  </a:lnTo>
                  <a:lnTo>
                    <a:pt x="563" y="557"/>
                  </a:lnTo>
                  <a:lnTo>
                    <a:pt x="562" y="557"/>
                  </a:lnTo>
                  <a:lnTo>
                    <a:pt x="563" y="558"/>
                  </a:lnTo>
                  <a:lnTo>
                    <a:pt x="560" y="558"/>
                  </a:lnTo>
                  <a:lnTo>
                    <a:pt x="559" y="558"/>
                  </a:lnTo>
                  <a:lnTo>
                    <a:pt x="557" y="559"/>
                  </a:lnTo>
                  <a:lnTo>
                    <a:pt x="556" y="560"/>
                  </a:lnTo>
                  <a:lnTo>
                    <a:pt x="555" y="560"/>
                  </a:lnTo>
                  <a:lnTo>
                    <a:pt x="555" y="559"/>
                  </a:lnTo>
                  <a:lnTo>
                    <a:pt x="554" y="559"/>
                  </a:lnTo>
                  <a:lnTo>
                    <a:pt x="554" y="560"/>
                  </a:lnTo>
                  <a:lnTo>
                    <a:pt x="555" y="561"/>
                  </a:lnTo>
                  <a:lnTo>
                    <a:pt x="556" y="561"/>
                  </a:lnTo>
                  <a:lnTo>
                    <a:pt x="556" y="560"/>
                  </a:lnTo>
                  <a:lnTo>
                    <a:pt x="557" y="561"/>
                  </a:lnTo>
                  <a:lnTo>
                    <a:pt x="556" y="562"/>
                  </a:lnTo>
                  <a:lnTo>
                    <a:pt x="556" y="564"/>
                  </a:lnTo>
                  <a:lnTo>
                    <a:pt x="555" y="564"/>
                  </a:lnTo>
                  <a:lnTo>
                    <a:pt x="554" y="565"/>
                  </a:lnTo>
                  <a:lnTo>
                    <a:pt x="554" y="566"/>
                  </a:lnTo>
                  <a:lnTo>
                    <a:pt x="555" y="567"/>
                  </a:lnTo>
                  <a:lnTo>
                    <a:pt x="554" y="567"/>
                  </a:lnTo>
                  <a:lnTo>
                    <a:pt x="553" y="568"/>
                  </a:lnTo>
                  <a:lnTo>
                    <a:pt x="552" y="568"/>
                  </a:lnTo>
                  <a:lnTo>
                    <a:pt x="552" y="569"/>
                  </a:lnTo>
                  <a:lnTo>
                    <a:pt x="550" y="569"/>
                  </a:lnTo>
                  <a:lnTo>
                    <a:pt x="550" y="570"/>
                  </a:lnTo>
                  <a:lnTo>
                    <a:pt x="549" y="570"/>
                  </a:lnTo>
                  <a:lnTo>
                    <a:pt x="548" y="571"/>
                  </a:lnTo>
                  <a:lnTo>
                    <a:pt x="547" y="571"/>
                  </a:lnTo>
                  <a:lnTo>
                    <a:pt x="547" y="572"/>
                  </a:lnTo>
                  <a:lnTo>
                    <a:pt x="545" y="572"/>
                  </a:lnTo>
                  <a:lnTo>
                    <a:pt x="544" y="573"/>
                  </a:lnTo>
                  <a:lnTo>
                    <a:pt x="543" y="573"/>
                  </a:lnTo>
                  <a:lnTo>
                    <a:pt x="542" y="573"/>
                  </a:lnTo>
                  <a:lnTo>
                    <a:pt x="542" y="574"/>
                  </a:lnTo>
                  <a:lnTo>
                    <a:pt x="541" y="574"/>
                  </a:lnTo>
                  <a:lnTo>
                    <a:pt x="540" y="575"/>
                  </a:lnTo>
                  <a:lnTo>
                    <a:pt x="539" y="575"/>
                  </a:lnTo>
                  <a:lnTo>
                    <a:pt x="538" y="576"/>
                  </a:lnTo>
                  <a:lnTo>
                    <a:pt x="538" y="577"/>
                  </a:lnTo>
                  <a:lnTo>
                    <a:pt x="537" y="577"/>
                  </a:lnTo>
                  <a:lnTo>
                    <a:pt x="537" y="578"/>
                  </a:lnTo>
                  <a:lnTo>
                    <a:pt x="536" y="578"/>
                  </a:lnTo>
                  <a:lnTo>
                    <a:pt x="535" y="579"/>
                  </a:lnTo>
                  <a:lnTo>
                    <a:pt x="534" y="579"/>
                  </a:lnTo>
                  <a:lnTo>
                    <a:pt x="532" y="579"/>
                  </a:lnTo>
                  <a:lnTo>
                    <a:pt x="532" y="580"/>
                  </a:lnTo>
                  <a:lnTo>
                    <a:pt x="531" y="580"/>
                  </a:lnTo>
                  <a:lnTo>
                    <a:pt x="530" y="580"/>
                  </a:lnTo>
                  <a:lnTo>
                    <a:pt x="529" y="581"/>
                  </a:lnTo>
                  <a:lnTo>
                    <a:pt x="528" y="581"/>
                  </a:lnTo>
                  <a:lnTo>
                    <a:pt x="527" y="581"/>
                  </a:lnTo>
                  <a:lnTo>
                    <a:pt x="526" y="582"/>
                  </a:lnTo>
                  <a:lnTo>
                    <a:pt x="525" y="582"/>
                  </a:lnTo>
                  <a:lnTo>
                    <a:pt x="524" y="583"/>
                  </a:lnTo>
                  <a:lnTo>
                    <a:pt x="523" y="584"/>
                  </a:lnTo>
                  <a:lnTo>
                    <a:pt x="522" y="584"/>
                  </a:lnTo>
                  <a:lnTo>
                    <a:pt x="522" y="585"/>
                  </a:lnTo>
                  <a:lnTo>
                    <a:pt x="523" y="584"/>
                  </a:lnTo>
                  <a:lnTo>
                    <a:pt x="523" y="585"/>
                  </a:lnTo>
                  <a:lnTo>
                    <a:pt x="522" y="587"/>
                  </a:lnTo>
                  <a:lnTo>
                    <a:pt x="521" y="589"/>
                  </a:lnTo>
                  <a:lnTo>
                    <a:pt x="520" y="590"/>
                  </a:lnTo>
                  <a:lnTo>
                    <a:pt x="519" y="590"/>
                  </a:lnTo>
                  <a:lnTo>
                    <a:pt x="517" y="591"/>
                  </a:lnTo>
                  <a:lnTo>
                    <a:pt x="515" y="592"/>
                  </a:lnTo>
                  <a:lnTo>
                    <a:pt x="513" y="594"/>
                  </a:lnTo>
                  <a:lnTo>
                    <a:pt x="512" y="594"/>
                  </a:lnTo>
                  <a:lnTo>
                    <a:pt x="511" y="595"/>
                  </a:lnTo>
                  <a:lnTo>
                    <a:pt x="510" y="595"/>
                  </a:lnTo>
                  <a:lnTo>
                    <a:pt x="509" y="596"/>
                  </a:lnTo>
                  <a:lnTo>
                    <a:pt x="507" y="596"/>
                  </a:lnTo>
                  <a:lnTo>
                    <a:pt x="505" y="597"/>
                  </a:lnTo>
                  <a:lnTo>
                    <a:pt x="503" y="598"/>
                  </a:lnTo>
                  <a:lnTo>
                    <a:pt x="502" y="599"/>
                  </a:lnTo>
                  <a:lnTo>
                    <a:pt x="501" y="599"/>
                  </a:lnTo>
                  <a:lnTo>
                    <a:pt x="500" y="600"/>
                  </a:lnTo>
                  <a:lnTo>
                    <a:pt x="499" y="600"/>
                  </a:lnTo>
                  <a:lnTo>
                    <a:pt x="498" y="600"/>
                  </a:lnTo>
                  <a:lnTo>
                    <a:pt x="497" y="600"/>
                  </a:lnTo>
                  <a:lnTo>
                    <a:pt x="497" y="601"/>
                  </a:lnTo>
                  <a:lnTo>
                    <a:pt x="496" y="601"/>
                  </a:lnTo>
                  <a:lnTo>
                    <a:pt x="494" y="602"/>
                  </a:lnTo>
                  <a:lnTo>
                    <a:pt x="492" y="603"/>
                  </a:lnTo>
                  <a:lnTo>
                    <a:pt x="491" y="604"/>
                  </a:lnTo>
                  <a:lnTo>
                    <a:pt x="490" y="604"/>
                  </a:lnTo>
                  <a:lnTo>
                    <a:pt x="489" y="605"/>
                  </a:lnTo>
                  <a:lnTo>
                    <a:pt x="487" y="606"/>
                  </a:lnTo>
                  <a:lnTo>
                    <a:pt x="486" y="606"/>
                  </a:lnTo>
                  <a:lnTo>
                    <a:pt x="485" y="606"/>
                  </a:lnTo>
                  <a:lnTo>
                    <a:pt x="485" y="607"/>
                  </a:lnTo>
                  <a:lnTo>
                    <a:pt x="484" y="607"/>
                  </a:lnTo>
                  <a:lnTo>
                    <a:pt x="481" y="608"/>
                  </a:lnTo>
                  <a:lnTo>
                    <a:pt x="479" y="609"/>
                  </a:lnTo>
                  <a:lnTo>
                    <a:pt x="477" y="611"/>
                  </a:lnTo>
                  <a:lnTo>
                    <a:pt x="477" y="612"/>
                  </a:lnTo>
                  <a:lnTo>
                    <a:pt x="476" y="614"/>
                  </a:lnTo>
                  <a:lnTo>
                    <a:pt x="475" y="612"/>
                  </a:lnTo>
                  <a:lnTo>
                    <a:pt x="473" y="612"/>
                  </a:lnTo>
                  <a:lnTo>
                    <a:pt x="471" y="612"/>
                  </a:lnTo>
                  <a:lnTo>
                    <a:pt x="470" y="611"/>
                  </a:lnTo>
                  <a:lnTo>
                    <a:pt x="471" y="610"/>
                  </a:lnTo>
                  <a:lnTo>
                    <a:pt x="470" y="610"/>
                  </a:lnTo>
                  <a:lnTo>
                    <a:pt x="470" y="609"/>
                  </a:lnTo>
                  <a:lnTo>
                    <a:pt x="471" y="609"/>
                  </a:lnTo>
                  <a:lnTo>
                    <a:pt x="470" y="609"/>
                  </a:lnTo>
                  <a:lnTo>
                    <a:pt x="470" y="610"/>
                  </a:lnTo>
                  <a:lnTo>
                    <a:pt x="469" y="610"/>
                  </a:lnTo>
                  <a:lnTo>
                    <a:pt x="469" y="609"/>
                  </a:lnTo>
                  <a:lnTo>
                    <a:pt x="468" y="608"/>
                  </a:lnTo>
                  <a:lnTo>
                    <a:pt x="468" y="606"/>
                  </a:lnTo>
                  <a:lnTo>
                    <a:pt x="468" y="605"/>
                  </a:lnTo>
                  <a:lnTo>
                    <a:pt x="469" y="605"/>
                  </a:lnTo>
                  <a:lnTo>
                    <a:pt x="469" y="604"/>
                  </a:lnTo>
                  <a:lnTo>
                    <a:pt x="468" y="604"/>
                  </a:lnTo>
                  <a:lnTo>
                    <a:pt x="468" y="603"/>
                  </a:lnTo>
                  <a:lnTo>
                    <a:pt x="469" y="603"/>
                  </a:lnTo>
                  <a:lnTo>
                    <a:pt x="468" y="602"/>
                  </a:lnTo>
                  <a:lnTo>
                    <a:pt x="467" y="601"/>
                  </a:lnTo>
                  <a:lnTo>
                    <a:pt x="467" y="600"/>
                  </a:lnTo>
                  <a:lnTo>
                    <a:pt x="466" y="600"/>
                  </a:lnTo>
                  <a:lnTo>
                    <a:pt x="466" y="601"/>
                  </a:lnTo>
                  <a:lnTo>
                    <a:pt x="467" y="602"/>
                  </a:lnTo>
                  <a:lnTo>
                    <a:pt x="467" y="603"/>
                  </a:lnTo>
                  <a:lnTo>
                    <a:pt x="467" y="604"/>
                  </a:lnTo>
                  <a:lnTo>
                    <a:pt x="467" y="606"/>
                  </a:lnTo>
                  <a:lnTo>
                    <a:pt x="467" y="607"/>
                  </a:lnTo>
                  <a:lnTo>
                    <a:pt x="467" y="608"/>
                  </a:lnTo>
                  <a:lnTo>
                    <a:pt x="467" y="609"/>
                  </a:lnTo>
                  <a:lnTo>
                    <a:pt x="466" y="609"/>
                  </a:lnTo>
                  <a:lnTo>
                    <a:pt x="467" y="610"/>
                  </a:lnTo>
                  <a:lnTo>
                    <a:pt x="468" y="611"/>
                  </a:lnTo>
                  <a:lnTo>
                    <a:pt x="467" y="611"/>
                  </a:lnTo>
                  <a:lnTo>
                    <a:pt x="464" y="611"/>
                  </a:lnTo>
                  <a:lnTo>
                    <a:pt x="463" y="610"/>
                  </a:lnTo>
                  <a:lnTo>
                    <a:pt x="462" y="609"/>
                  </a:lnTo>
                  <a:lnTo>
                    <a:pt x="461" y="609"/>
                  </a:lnTo>
                  <a:lnTo>
                    <a:pt x="462" y="610"/>
                  </a:lnTo>
                  <a:lnTo>
                    <a:pt x="462" y="611"/>
                  </a:lnTo>
                  <a:lnTo>
                    <a:pt x="461" y="611"/>
                  </a:lnTo>
                  <a:lnTo>
                    <a:pt x="460" y="611"/>
                  </a:lnTo>
                  <a:lnTo>
                    <a:pt x="459" y="612"/>
                  </a:lnTo>
                  <a:lnTo>
                    <a:pt x="460" y="614"/>
                  </a:lnTo>
                  <a:lnTo>
                    <a:pt x="460" y="612"/>
                  </a:lnTo>
                  <a:lnTo>
                    <a:pt x="461" y="612"/>
                  </a:lnTo>
                  <a:lnTo>
                    <a:pt x="462" y="612"/>
                  </a:lnTo>
                  <a:lnTo>
                    <a:pt x="463" y="611"/>
                  </a:lnTo>
                  <a:lnTo>
                    <a:pt x="464" y="611"/>
                  </a:lnTo>
                  <a:lnTo>
                    <a:pt x="464" y="612"/>
                  </a:lnTo>
                  <a:lnTo>
                    <a:pt x="463" y="612"/>
                  </a:lnTo>
                  <a:lnTo>
                    <a:pt x="463" y="614"/>
                  </a:lnTo>
                  <a:lnTo>
                    <a:pt x="464" y="614"/>
                  </a:lnTo>
                  <a:lnTo>
                    <a:pt x="463" y="616"/>
                  </a:lnTo>
                  <a:lnTo>
                    <a:pt x="464" y="616"/>
                  </a:lnTo>
                  <a:lnTo>
                    <a:pt x="465" y="615"/>
                  </a:lnTo>
                  <a:lnTo>
                    <a:pt x="466" y="614"/>
                  </a:lnTo>
                  <a:lnTo>
                    <a:pt x="468" y="614"/>
                  </a:lnTo>
                  <a:lnTo>
                    <a:pt x="468" y="615"/>
                  </a:lnTo>
                  <a:lnTo>
                    <a:pt x="469" y="615"/>
                  </a:lnTo>
                  <a:lnTo>
                    <a:pt x="469" y="616"/>
                  </a:lnTo>
                  <a:lnTo>
                    <a:pt x="468" y="617"/>
                  </a:lnTo>
                  <a:lnTo>
                    <a:pt x="467" y="617"/>
                  </a:lnTo>
                  <a:lnTo>
                    <a:pt x="466" y="617"/>
                  </a:lnTo>
                  <a:lnTo>
                    <a:pt x="466" y="618"/>
                  </a:lnTo>
                  <a:lnTo>
                    <a:pt x="467" y="618"/>
                  </a:lnTo>
                  <a:lnTo>
                    <a:pt x="468" y="617"/>
                  </a:lnTo>
                  <a:lnTo>
                    <a:pt x="469" y="617"/>
                  </a:lnTo>
                  <a:lnTo>
                    <a:pt x="470" y="616"/>
                  </a:lnTo>
                  <a:lnTo>
                    <a:pt x="470" y="615"/>
                  </a:lnTo>
                  <a:lnTo>
                    <a:pt x="471" y="615"/>
                  </a:lnTo>
                  <a:lnTo>
                    <a:pt x="470" y="616"/>
                  </a:lnTo>
                  <a:lnTo>
                    <a:pt x="469" y="617"/>
                  </a:lnTo>
                  <a:lnTo>
                    <a:pt x="467" y="618"/>
                  </a:lnTo>
                  <a:lnTo>
                    <a:pt x="466" y="619"/>
                  </a:lnTo>
                  <a:lnTo>
                    <a:pt x="465" y="619"/>
                  </a:lnTo>
                  <a:lnTo>
                    <a:pt x="464" y="620"/>
                  </a:lnTo>
                  <a:lnTo>
                    <a:pt x="463" y="620"/>
                  </a:lnTo>
                  <a:lnTo>
                    <a:pt x="462" y="621"/>
                  </a:lnTo>
                  <a:lnTo>
                    <a:pt x="460" y="622"/>
                  </a:lnTo>
                  <a:lnTo>
                    <a:pt x="460" y="623"/>
                  </a:lnTo>
                  <a:lnTo>
                    <a:pt x="459" y="624"/>
                  </a:lnTo>
                  <a:lnTo>
                    <a:pt x="456" y="625"/>
                  </a:lnTo>
                  <a:lnTo>
                    <a:pt x="455" y="626"/>
                  </a:lnTo>
                  <a:lnTo>
                    <a:pt x="454" y="627"/>
                  </a:lnTo>
                  <a:lnTo>
                    <a:pt x="453" y="627"/>
                  </a:lnTo>
                  <a:lnTo>
                    <a:pt x="453" y="628"/>
                  </a:lnTo>
                  <a:lnTo>
                    <a:pt x="452" y="629"/>
                  </a:lnTo>
                  <a:lnTo>
                    <a:pt x="451" y="629"/>
                  </a:lnTo>
                  <a:lnTo>
                    <a:pt x="451" y="630"/>
                  </a:lnTo>
                  <a:lnTo>
                    <a:pt x="451" y="631"/>
                  </a:lnTo>
                  <a:lnTo>
                    <a:pt x="450" y="631"/>
                  </a:lnTo>
                  <a:lnTo>
                    <a:pt x="449" y="632"/>
                  </a:lnTo>
                  <a:lnTo>
                    <a:pt x="449" y="631"/>
                  </a:lnTo>
                  <a:lnTo>
                    <a:pt x="448" y="631"/>
                  </a:lnTo>
                  <a:lnTo>
                    <a:pt x="448" y="630"/>
                  </a:lnTo>
                  <a:lnTo>
                    <a:pt x="447" y="629"/>
                  </a:lnTo>
                  <a:lnTo>
                    <a:pt x="447" y="628"/>
                  </a:lnTo>
                  <a:lnTo>
                    <a:pt x="448" y="628"/>
                  </a:lnTo>
                  <a:lnTo>
                    <a:pt x="448" y="627"/>
                  </a:lnTo>
                  <a:lnTo>
                    <a:pt x="449" y="627"/>
                  </a:lnTo>
                  <a:lnTo>
                    <a:pt x="449" y="626"/>
                  </a:lnTo>
                  <a:lnTo>
                    <a:pt x="449" y="625"/>
                  </a:lnTo>
                  <a:lnTo>
                    <a:pt x="449" y="624"/>
                  </a:lnTo>
                  <a:lnTo>
                    <a:pt x="448" y="623"/>
                  </a:lnTo>
                  <a:lnTo>
                    <a:pt x="447" y="622"/>
                  </a:lnTo>
                  <a:lnTo>
                    <a:pt x="446" y="622"/>
                  </a:lnTo>
                  <a:lnTo>
                    <a:pt x="446" y="621"/>
                  </a:lnTo>
                  <a:lnTo>
                    <a:pt x="445" y="620"/>
                  </a:lnTo>
                  <a:lnTo>
                    <a:pt x="446" y="620"/>
                  </a:lnTo>
                  <a:lnTo>
                    <a:pt x="445" y="619"/>
                  </a:lnTo>
                  <a:lnTo>
                    <a:pt x="445" y="618"/>
                  </a:lnTo>
                  <a:lnTo>
                    <a:pt x="445" y="617"/>
                  </a:lnTo>
                  <a:lnTo>
                    <a:pt x="444" y="616"/>
                  </a:lnTo>
                  <a:lnTo>
                    <a:pt x="444" y="617"/>
                  </a:lnTo>
                  <a:lnTo>
                    <a:pt x="443" y="616"/>
                  </a:lnTo>
                  <a:lnTo>
                    <a:pt x="443" y="615"/>
                  </a:lnTo>
                  <a:lnTo>
                    <a:pt x="442" y="616"/>
                  </a:lnTo>
                  <a:lnTo>
                    <a:pt x="442" y="615"/>
                  </a:lnTo>
                  <a:lnTo>
                    <a:pt x="441" y="615"/>
                  </a:lnTo>
                  <a:lnTo>
                    <a:pt x="440" y="615"/>
                  </a:lnTo>
                  <a:lnTo>
                    <a:pt x="440" y="614"/>
                  </a:lnTo>
                  <a:lnTo>
                    <a:pt x="440" y="612"/>
                  </a:lnTo>
                  <a:lnTo>
                    <a:pt x="439" y="612"/>
                  </a:lnTo>
                  <a:lnTo>
                    <a:pt x="439" y="611"/>
                  </a:lnTo>
                  <a:lnTo>
                    <a:pt x="439" y="610"/>
                  </a:lnTo>
                  <a:lnTo>
                    <a:pt x="438" y="610"/>
                  </a:lnTo>
                  <a:lnTo>
                    <a:pt x="438" y="609"/>
                  </a:lnTo>
                  <a:lnTo>
                    <a:pt x="438" y="608"/>
                  </a:lnTo>
                  <a:lnTo>
                    <a:pt x="438" y="607"/>
                  </a:lnTo>
                  <a:lnTo>
                    <a:pt x="438" y="606"/>
                  </a:lnTo>
                  <a:lnTo>
                    <a:pt x="438" y="605"/>
                  </a:lnTo>
                  <a:lnTo>
                    <a:pt x="437" y="605"/>
                  </a:lnTo>
                  <a:lnTo>
                    <a:pt x="436" y="605"/>
                  </a:lnTo>
                  <a:lnTo>
                    <a:pt x="436" y="604"/>
                  </a:lnTo>
                  <a:lnTo>
                    <a:pt x="435" y="604"/>
                  </a:lnTo>
                  <a:lnTo>
                    <a:pt x="435" y="603"/>
                  </a:lnTo>
                  <a:lnTo>
                    <a:pt x="434" y="603"/>
                  </a:lnTo>
                  <a:lnTo>
                    <a:pt x="434" y="602"/>
                  </a:lnTo>
                  <a:lnTo>
                    <a:pt x="432" y="602"/>
                  </a:lnTo>
                  <a:lnTo>
                    <a:pt x="432" y="601"/>
                  </a:lnTo>
                  <a:lnTo>
                    <a:pt x="432" y="600"/>
                  </a:lnTo>
                  <a:lnTo>
                    <a:pt x="432" y="599"/>
                  </a:lnTo>
                  <a:lnTo>
                    <a:pt x="434" y="599"/>
                  </a:lnTo>
                  <a:lnTo>
                    <a:pt x="434" y="598"/>
                  </a:lnTo>
                  <a:lnTo>
                    <a:pt x="434" y="597"/>
                  </a:lnTo>
                  <a:lnTo>
                    <a:pt x="432" y="597"/>
                  </a:lnTo>
                  <a:lnTo>
                    <a:pt x="432" y="596"/>
                  </a:lnTo>
                  <a:lnTo>
                    <a:pt x="432" y="595"/>
                  </a:lnTo>
                  <a:lnTo>
                    <a:pt x="432" y="594"/>
                  </a:lnTo>
                  <a:lnTo>
                    <a:pt x="431" y="594"/>
                  </a:lnTo>
                  <a:lnTo>
                    <a:pt x="431" y="593"/>
                  </a:lnTo>
                  <a:lnTo>
                    <a:pt x="431" y="592"/>
                  </a:lnTo>
                  <a:lnTo>
                    <a:pt x="430" y="592"/>
                  </a:lnTo>
                  <a:lnTo>
                    <a:pt x="430" y="593"/>
                  </a:lnTo>
                  <a:lnTo>
                    <a:pt x="430" y="592"/>
                  </a:lnTo>
                  <a:lnTo>
                    <a:pt x="429" y="592"/>
                  </a:lnTo>
                  <a:lnTo>
                    <a:pt x="428" y="592"/>
                  </a:lnTo>
                  <a:lnTo>
                    <a:pt x="427" y="592"/>
                  </a:lnTo>
                  <a:lnTo>
                    <a:pt x="426" y="592"/>
                  </a:lnTo>
                  <a:lnTo>
                    <a:pt x="426" y="591"/>
                  </a:lnTo>
                  <a:lnTo>
                    <a:pt x="425" y="591"/>
                  </a:lnTo>
                  <a:lnTo>
                    <a:pt x="424" y="591"/>
                  </a:lnTo>
                  <a:lnTo>
                    <a:pt x="424" y="590"/>
                  </a:lnTo>
                  <a:lnTo>
                    <a:pt x="423" y="590"/>
                  </a:lnTo>
                  <a:lnTo>
                    <a:pt x="423" y="589"/>
                  </a:lnTo>
                  <a:lnTo>
                    <a:pt x="422" y="589"/>
                  </a:lnTo>
                  <a:lnTo>
                    <a:pt x="422" y="587"/>
                  </a:lnTo>
                  <a:lnTo>
                    <a:pt x="422" y="586"/>
                  </a:lnTo>
                  <a:lnTo>
                    <a:pt x="421" y="586"/>
                  </a:lnTo>
                  <a:lnTo>
                    <a:pt x="421" y="585"/>
                  </a:lnTo>
                  <a:lnTo>
                    <a:pt x="422" y="585"/>
                  </a:lnTo>
                  <a:lnTo>
                    <a:pt x="422" y="584"/>
                  </a:lnTo>
                  <a:lnTo>
                    <a:pt x="421" y="584"/>
                  </a:lnTo>
                  <a:lnTo>
                    <a:pt x="421" y="583"/>
                  </a:lnTo>
                  <a:lnTo>
                    <a:pt x="421" y="582"/>
                  </a:lnTo>
                  <a:lnTo>
                    <a:pt x="422" y="582"/>
                  </a:lnTo>
                  <a:lnTo>
                    <a:pt x="422" y="581"/>
                  </a:lnTo>
                  <a:lnTo>
                    <a:pt x="422" y="580"/>
                  </a:lnTo>
                  <a:lnTo>
                    <a:pt x="423" y="580"/>
                  </a:lnTo>
                  <a:lnTo>
                    <a:pt x="423" y="579"/>
                  </a:lnTo>
                  <a:lnTo>
                    <a:pt x="424" y="579"/>
                  </a:lnTo>
                  <a:lnTo>
                    <a:pt x="424" y="578"/>
                  </a:lnTo>
                  <a:lnTo>
                    <a:pt x="423" y="578"/>
                  </a:lnTo>
                  <a:lnTo>
                    <a:pt x="423" y="577"/>
                  </a:lnTo>
                  <a:lnTo>
                    <a:pt x="424" y="576"/>
                  </a:lnTo>
                  <a:lnTo>
                    <a:pt x="423" y="576"/>
                  </a:lnTo>
                  <a:lnTo>
                    <a:pt x="423" y="575"/>
                  </a:lnTo>
                  <a:lnTo>
                    <a:pt x="424" y="575"/>
                  </a:lnTo>
                  <a:lnTo>
                    <a:pt x="424" y="574"/>
                  </a:lnTo>
                  <a:lnTo>
                    <a:pt x="424" y="573"/>
                  </a:lnTo>
                  <a:lnTo>
                    <a:pt x="424" y="572"/>
                  </a:lnTo>
                  <a:lnTo>
                    <a:pt x="424" y="571"/>
                  </a:lnTo>
                  <a:lnTo>
                    <a:pt x="424" y="570"/>
                  </a:lnTo>
                  <a:lnTo>
                    <a:pt x="425" y="570"/>
                  </a:lnTo>
                  <a:lnTo>
                    <a:pt x="425" y="569"/>
                  </a:lnTo>
                  <a:lnTo>
                    <a:pt x="426" y="569"/>
                  </a:lnTo>
                  <a:lnTo>
                    <a:pt x="426" y="568"/>
                  </a:lnTo>
                  <a:lnTo>
                    <a:pt x="427" y="568"/>
                  </a:lnTo>
                  <a:lnTo>
                    <a:pt x="428" y="568"/>
                  </a:lnTo>
                  <a:lnTo>
                    <a:pt x="429" y="568"/>
                  </a:lnTo>
                  <a:lnTo>
                    <a:pt x="430" y="568"/>
                  </a:lnTo>
                  <a:lnTo>
                    <a:pt x="431" y="568"/>
                  </a:lnTo>
                  <a:lnTo>
                    <a:pt x="431" y="567"/>
                  </a:lnTo>
                  <a:lnTo>
                    <a:pt x="431" y="566"/>
                  </a:lnTo>
                  <a:lnTo>
                    <a:pt x="431" y="565"/>
                  </a:lnTo>
                  <a:lnTo>
                    <a:pt x="430" y="565"/>
                  </a:lnTo>
                  <a:lnTo>
                    <a:pt x="430" y="564"/>
                  </a:lnTo>
                  <a:lnTo>
                    <a:pt x="430" y="562"/>
                  </a:lnTo>
                  <a:lnTo>
                    <a:pt x="429" y="562"/>
                  </a:lnTo>
                  <a:lnTo>
                    <a:pt x="428" y="562"/>
                  </a:lnTo>
                  <a:lnTo>
                    <a:pt x="428" y="561"/>
                  </a:lnTo>
                  <a:lnTo>
                    <a:pt x="428" y="560"/>
                  </a:lnTo>
                  <a:lnTo>
                    <a:pt x="428" y="559"/>
                  </a:lnTo>
                  <a:lnTo>
                    <a:pt x="428" y="558"/>
                  </a:lnTo>
                  <a:lnTo>
                    <a:pt x="428" y="557"/>
                  </a:lnTo>
                  <a:lnTo>
                    <a:pt x="429" y="557"/>
                  </a:lnTo>
                  <a:lnTo>
                    <a:pt x="430" y="557"/>
                  </a:lnTo>
                  <a:lnTo>
                    <a:pt x="430" y="556"/>
                  </a:lnTo>
                  <a:lnTo>
                    <a:pt x="431" y="556"/>
                  </a:lnTo>
                  <a:lnTo>
                    <a:pt x="431" y="555"/>
                  </a:lnTo>
                  <a:lnTo>
                    <a:pt x="431" y="554"/>
                  </a:lnTo>
                  <a:lnTo>
                    <a:pt x="431" y="553"/>
                  </a:lnTo>
                  <a:lnTo>
                    <a:pt x="431" y="552"/>
                  </a:lnTo>
                  <a:lnTo>
                    <a:pt x="431" y="551"/>
                  </a:lnTo>
                  <a:lnTo>
                    <a:pt x="431" y="550"/>
                  </a:lnTo>
                  <a:lnTo>
                    <a:pt x="431" y="549"/>
                  </a:lnTo>
                  <a:lnTo>
                    <a:pt x="431" y="548"/>
                  </a:lnTo>
                  <a:lnTo>
                    <a:pt x="430" y="548"/>
                  </a:lnTo>
                  <a:lnTo>
                    <a:pt x="429" y="548"/>
                  </a:lnTo>
                  <a:lnTo>
                    <a:pt x="429" y="547"/>
                  </a:lnTo>
                  <a:lnTo>
                    <a:pt x="429" y="546"/>
                  </a:lnTo>
                  <a:lnTo>
                    <a:pt x="429" y="545"/>
                  </a:lnTo>
                  <a:lnTo>
                    <a:pt x="428" y="545"/>
                  </a:lnTo>
                  <a:lnTo>
                    <a:pt x="427" y="545"/>
                  </a:lnTo>
                  <a:lnTo>
                    <a:pt x="427" y="544"/>
                  </a:lnTo>
                  <a:lnTo>
                    <a:pt x="426" y="544"/>
                  </a:lnTo>
                  <a:lnTo>
                    <a:pt x="426" y="543"/>
                  </a:lnTo>
                  <a:lnTo>
                    <a:pt x="426" y="542"/>
                  </a:lnTo>
                  <a:lnTo>
                    <a:pt x="427" y="542"/>
                  </a:lnTo>
                  <a:lnTo>
                    <a:pt x="427" y="541"/>
                  </a:lnTo>
                  <a:lnTo>
                    <a:pt x="427" y="540"/>
                  </a:lnTo>
                  <a:lnTo>
                    <a:pt x="426" y="540"/>
                  </a:lnTo>
                  <a:lnTo>
                    <a:pt x="426" y="539"/>
                  </a:lnTo>
                  <a:lnTo>
                    <a:pt x="425" y="539"/>
                  </a:lnTo>
                  <a:lnTo>
                    <a:pt x="425" y="537"/>
                  </a:lnTo>
                  <a:lnTo>
                    <a:pt x="425" y="536"/>
                  </a:lnTo>
                  <a:lnTo>
                    <a:pt x="424" y="535"/>
                  </a:lnTo>
                  <a:lnTo>
                    <a:pt x="425" y="535"/>
                  </a:lnTo>
                  <a:lnTo>
                    <a:pt x="425" y="534"/>
                  </a:lnTo>
                  <a:lnTo>
                    <a:pt x="424" y="534"/>
                  </a:lnTo>
                  <a:lnTo>
                    <a:pt x="424" y="533"/>
                  </a:lnTo>
                  <a:lnTo>
                    <a:pt x="425" y="533"/>
                  </a:lnTo>
                  <a:lnTo>
                    <a:pt x="425" y="532"/>
                  </a:lnTo>
                  <a:lnTo>
                    <a:pt x="425" y="531"/>
                  </a:lnTo>
                  <a:lnTo>
                    <a:pt x="424" y="531"/>
                  </a:lnTo>
                  <a:lnTo>
                    <a:pt x="424" y="530"/>
                  </a:lnTo>
                  <a:lnTo>
                    <a:pt x="423" y="530"/>
                  </a:lnTo>
                  <a:lnTo>
                    <a:pt x="423" y="529"/>
                  </a:lnTo>
                  <a:lnTo>
                    <a:pt x="423" y="528"/>
                  </a:lnTo>
                  <a:lnTo>
                    <a:pt x="422" y="528"/>
                  </a:lnTo>
                  <a:lnTo>
                    <a:pt x="422" y="527"/>
                  </a:lnTo>
                  <a:lnTo>
                    <a:pt x="423" y="527"/>
                  </a:lnTo>
                  <a:lnTo>
                    <a:pt x="423" y="526"/>
                  </a:lnTo>
                  <a:lnTo>
                    <a:pt x="423" y="525"/>
                  </a:lnTo>
                  <a:lnTo>
                    <a:pt x="422" y="524"/>
                  </a:lnTo>
                  <a:lnTo>
                    <a:pt x="422" y="523"/>
                  </a:lnTo>
                  <a:lnTo>
                    <a:pt x="421" y="522"/>
                  </a:lnTo>
                  <a:lnTo>
                    <a:pt x="421" y="521"/>
                  </a:lnTo>
                  <a:lnTo>
                    <a:pt x="420" y="521"/>
                  </a:lnTo>
                  <a:lnTo>
                    <a:pt x="419" y="521"/>
                  </a:lnTo>
                  <a:lnTo>
                    <a:pt x="418" y="521"/>
                  </a:lnTo>
                  <a:lnTo>
                    <a:pt x="417" y="521"/>
                  </a:lnTo>
                  <a:lnTo>
                    <a:pt x="416" y="521"/>
                  </a:lnTo>
                  <a:lnTo>
                    <a:pt x="416" y="520"/>
                  </a:lnTo>
                  <a:lnTo>
                    <a:pt x="415" y="520"/>
                  </a:lnTo>
                  <a:lnTo>
                    <a:pt x="415" y="519"/>
                  </a:lnTo>
                  <a:lnTo>
                    <a:pt x="414" y="519"/>
                  </a:lnTo>
                  <a:lnTo>
                    <a:pt x="414" y="518"/>
                  </a:lnTo>
                  <a:lnTo>
                    <a:pt x="414" y="517"/>
                  </a:lnTo>
                  <a:lnTo>
                    <a:pt x="414" y="516"/>
                  </a:lnTo>
                  <a:lnTo>
                    <a:pt x="413" y="516"/>
                  </a:lnTo>
                  <a:lnTo>
                    <a:pt x="412" y="515"/>
                  </a:lnTo>
                  <a:lnTo>
                    <a:pt x="412" y="514"/>
                  </a:lnTo>
                  <a:lnTo>
                    <a:pt x="412" y="512"/>
                  </a:lnTo>
                  <a:lnTo>
                    <a:pt x="412" y="511"/>
                  </a:lnTo>
                  <a:lnTo>
                    <a:pt x="412" y="510"/>
                  </a:lnTo>
                  <a:lnTo>
                    <a:pt x="411" y="510"/>
                  </a:lnTo>
                  <a:lnTo>
                    <a:pt x="411" y="509"/>
                  </a:lnTo>
                  <a:lnTo>
                    <a:pt x="410" y="508"/>
                  </a:lnTo>
                  <a:lnTo>
                    <a:pt x="410" y="507"/>
                  </a:lnTo>
                  <a:lnTo>
                    <a:pt x="410" y="506"/>
                  </a:lnTo>
                  <a:lnTo>
                    <a:pt x="410" y="505"/>
                  </a:lnTo>
                  <a:lnTo>
                    <a:pt x="410" y="504"/>
                  </a:lnTo>
                  <a:lnTo>
                    <a:pt x="409" y="504"/>
                  </a:lnTo>
                  <a:lnTo>
                    <a:pt x="409" y="503"/>
                  </a:lnTo>
                  <a:lnTo>
                    <a:pt x="409" y="502"/>
                  </a:lnTo>
                  <a:lnTo>
                    <a:pt x="409" y="501"/>
                  </a:lnTo>
                  <a:lnTo>
                    <a:pt x="410" y="501"/>
                  </a:lnTo>
                  <a:lnTo>
                    <a:pt x="411" y="501"/>
                  </a:lnTo>
                  <a:lnTo>
                    <a:pt x="411" y="500"/>
                  </a:lnTo>
                  <a:lnTo>
                    <a:pt x="410" y="500"/>
                  </a:lnTo>
                  <a:lnTo>
                    <a:pt x="410" y="499"/>
                  </a:lnTo>
                  <a:lnTo>
                    <a:pt x="410" y="498"/>
                  </a:lnTo>
                  <a:lnTo>
                    <a:pt x="409" y="498"/>
                  </a:lnTo>
                  <a:lnTo>
                    <a:pt x="409" y="497"/>
                  </a:lnTo>
                  <a:lnTo>
                    <a:pt x="409" y="496"/>
                  </a:lnTo>
                  <a:lnTo>
                    <a:pt x="410" y="496"/>
                  </a:lnTo>
                  <a:lnTo>
                    <a:pt x="411" y="496"/>
                  </a:lnTo>
                  <a:lnTo>
                    <a:pt x="411" y="495"/>
                  </a:lnTo>
                  <a:lnTo>
                    <a:pt x="411" y="494"/>
                  </a:lnTo>
                  <a:lnTo>
                    <a:pt x="412" y="494"/>
                  </a:lnTo>
                  <a:lnTo>
                    <a:pt x="413" y="494"/>
                  </a:lnTo>
                  <a:lnTo>
                    <a:pt x="413" y="493"/>
                  </a:lnTo>
                  <a:lnTo>
                    <a:pt x="414" y="493"/>
                  </a:lnTo>
                  <a:lnTo>
                    <a:pt x="414" y="492"/>
                  </a:lnTo>
                  <a:lnTo>
                    <a:pt x="413" y="492"/>
                  </a:lnTo>
                  <a:lnTo>
                    <a:pt x="412" y="492"/>
                  </a:lnTo>
                  <a:lnTo>
                    <a:pt x="412" y="491"/>
                  </a:lnTo>
                  <a:lnTo>
                    <a:pt x="411" y="491"/>
                  </a:lnTo>
                  <a:lnTo>
                    <a:pt x="411" y="490"/>
                  </a:lnTo>
                  <a:lnTo>
                    <a:pt x="411" y="489"/>
                  </a:lnTo>
                  <a:lnTo>
                    <a:pt x="411" y="487"/>
                  </a:lnTo>
                  <a:lnTo>
                    <a:pt x="411" y="486"/>
                  </a:lnTo>
                  <a:lnTo>
                    <a:pt x="410" y="486"/>
                  </a:lnTo>
                  <a:lnTo>
                    <a:pt x="410" y="485"/>
                  </a:lnTo>
                  <a:lnTo>
                    <a:pt x="409" y="485"/>
                  </a:lnTo>
                  <a:lnTo>
                    <a:pt x="409" y="484"/>
                  </a:lnTo>
                  <a:lnTo>
                    <a:pt x="407" y="484"/>
                  </a:lnTo>
                  <a:lnTo>
                    <a:pt x="407" y="483"/>
                  </a:lnTo>
                  <a:lnTo>
                    <a:pt x="407" y="482"/>
                  </a:lnTo>
                  <a:lnTo>
                    <a:pt x="409" y="482"/>
                  </a:lnTo>
                  <a:lnTo>
                    <a:pt x="409" y="481"/>
                  </a:lnTo>
                  <a:lnTo>
                    <a:pt x="409" y="480"/>
                  </a:lnTo>
                  <a:lnTo>
                    <a:pt x="410" y="480"/>
                  </a:lnTo>
                  <a:lnTo>
                    <a:pt x="410" y="479"/>
                  </a:lnTo>
                  <a:lnTo>
                    <a:pt x="409" y="479"/>
                  </a:lnTo>
                  <a:lnTo>
                    <a:pt x="409" y="478"/>
                  </a:lnTo>
                  <a:lnTo>
                    <a:pt x="409" y="477"/>
                  </a:lnTo>
                  <a:lnTo>
                    <a:pt x="407" y="477"/>
                  </a:lnTo>
                  <a:lnTo>
                    <a:pt x="406" y="477"/>
                  </a:lnTo>
                  <a:lnTo>
                    <a:pt x="406" y="476"/>
                  </a:lnTo>
                  <a:lnTo>
                    <a:pt x="405" y="476"/>
                  </a:lnTo>
                  <a:lnTo>
                    <a:pt x="405" y="475"/>
                  </a:lnTo>
                  <a:lnTo>
                    <a:pt x="405" y="474"/>
                  </a:lnTo>
                  <a:lnTo>
                    <a:pt x="405" y="473"/>
                  </a:lnTo>
                  <a:lnTo>
                    <a:pt x="405" y="472"/>
                  </a:lnTo>
                  <a:lnTo>
                    <a:pt x="404" y="472"/>
                  </a:lnTo>
                  <a:lnTo>
                    <a:pt x="403" y="472"/>
                  </a:lnTo>
                  <a:lnTo>
                    <a:pt x="403" y="471"/>
                  </a:lnTo>
                  <a:lnTo>
                    <a:pt x="402" y="471"/>
                  </a:lnTo>
                  <a:lnTo>
                    <a:pt x="401" y="471"/>
                  </a:lnTo>
                  <a:lnTo>
                    <a:pt x="400" y="471"/>
                  </a:lnTo>
                  <a:lnTo>
                    <a:pt x="400" y="470"/>
                  </a:lnTo>
                  <a:lnTo>
                    <a:pt x="400" y="469"/>
                  </a:lnTo>
                  <a:lnTo>
                    <a:pt x="400" y="468"/>
                  </a:lnTo>
                  <a:lnTo>
                    <a:pt x="400" y="467"/>
                  </a:lnTo>
                  <a:lnTo>
                    <a:pt x="400" y="466"/>
                  </a:lnTo>
                  <a:lnTo>
                    <a:pt x="401" y="466"/>
                  </a:lnTo>
                  <a:lnTo>
                    <a:pt x="401" y="465"/>
                  </a:lnTo>
                  <a:lnTo>
                    <a:pt x="401" y="464"/>
                  </a:lnTo>
                  <a:lnTo>
                    <a:pt x="401" y="462"/>
                  </a:lnTo>
                  <a:lnTo>
                    <a:pt x="401" y="461"/>
                  </a:lnTo>
                  <a:lnTo>
                    <a:pt x="401" y="460"/>
                  </a:lnTo>
                  <a:lnTo>
                    <a:pt x="401" y="459"/>
                  </a:lnTo>
                  <a:lnTo>
                    <a:pt x="400" y="459"/>
                  </a:lnTo>
                  <a:lnTo>
                    <a:pt x="399" y="458"/>
                  </a:lnTo>
                  <a:lnTo>
                    <a:pt x="399" y="457"/>
                  </a:lnTo>
                  <a:lnTo>
                    <a:pt x="398" y="457"/>
                  </a:lnTo>
                  <a:lnTo>
                    <a:pt x="397" y="456"/>
                  </a:lnTo>
                  <a:lnTo>
                    <a:pt x="396" y="456"/>
                  </a:lnTo>
                  <a:lnTo>
                    <a:pt x="395" y="456"/>
                  </a:lnTo>
                  <a:lnTo>
                    <a:pt x="395" y="455"/>
                  </a:lnTo>
                  <a:lnTo>
                    <a:pt x="396" y="455"/>
                  </a:lnTo>
                  <a:lnTo>
                    <a:pt x="396" y="454"/>
                  </a:lnTo>
                  <a:lnTo>
                    <a:pt x="396" y="453"/>
                  </a:lnTo>
                  <a:lnTo>
                    <a:pt x="396" y="452"/>
                  </a:lnTo>
                  <a:lnTo>
                    <a:pt x="396" y="451"/>
                  </a:lnTo>
                  <a:lnTo>
                    <a:pt x="397" y="451"/>
                  </a:lnTo>
                  <a:lnTo>
                    <a:pt x="396" y="450"/>
                  </a:lnTo>
                  <a:lnTo>
                    <a:pt x="395" y="450"/>
                  </a:lnTo>
                  <a:lnTo>
                    <a:pt x="394" y="449"/>
                  </a:lnTo>
                  <a:lnTo>
                    <a:pt x="393" y="449"/>
                  </a:lnTo>
                  <a:lnTo>
                    <a:pt x="392" y="449"/>
                  </a:lnTo>
                  <a:lnTo>
                    <a:pt x="392" y="448"/>
                  </a:lnTo>
                  <a:lnTo>
                    <a:pt x="392" y="447"/>
                  </a:lnTo>
                  <a:lnTo>
                    <a:pt x="392" y="446"/>
                  </a:lnTo>
                  <a:lnTo>
                    <a:pt x="391" y="446"/>
                  </a:lnTo>
                  <a:lnTo>
                    <a:pt x="392" y="446"/>
                  </a:lnTo>
                  <a:lnTo>
                    <a:pt x="392" y="445"/>
                  </a:lnTo>
                  <a:lnTo>
                    <a:pt x="391" y="445"/>
                  </a:lnTo>
                  <a:lnTo>
                    <a:pt x="391" y="444"/>
                  </a:lnTo>
                  <a:lnTo>
                    <a:pt x="391" y="443"/>
                  </a:lnTo>
                  <a:lnTo>
                    <a:pt x="391" y="442"/>
                  </a:lnTo>
                  <a:lnTo>
                    <a:pt x="392" y="442"/>
                  </a:lnTo>
                  <a:lnTo>
                    <a:pt x="392" y="441"/>
                  </a:lnTo>
                  <a:lnTo>
                    <a:pt x="391" y="441"/>
                  </a:lnTo>
                  <a:lnTo>
                    <a:pt x="390" y="441"/>
                  </a:lnTo>
                  <a:lnTo>
                    <a:pt x="390" y="440"/>
                  </a:lnTo>
                  <a:lnTo>
                    <a:pt x="389" y="440"/>
                  </a:lnTo>
                  <a:lnTo>
                    <a:pt x="389" y="438"/>
                  </a:lnTo>
                  <a:lnTo>
                    <a:pt x="389" y="437"/>
                  </a:lnTo>
                  <a:lnTo>
                    <a:pt x="389" y="436"/>
                  </a:lnTo>
                  <a:lnTo>
                    <a:pt x="389" y="435"/>
                  </a:lnTo>
                  <a:lnTo>
                    <a:pt x="389" y="434"/>
                  </a:lnTo>
                  <a:lnTo>
                    <a:pt x="389" y="433"/>
                  </a:lnTo>
                  <a:lnTo>
                    <a:pt x="389" y="432"/>
                  </a:lnTo>
                  <a:lnTo>
                    <a:pt x="388" y="432"/>
                  </a:lnTo>
                  <a:lnTo>
                    <a:pt x="387" y="432"/>
                  </a:lnTo>
                  <a:lnTo>
                    <a:pt x="387" y="431"/>
                  </a:lnTo>
                  <a:lnTo>
                    <a:pt x="386" y="431"/>
                  </a:lnTo>
                  <a:lnTo>
                    <a:pt x="386" y="430"/>
                  </a:lnTo>
                  <a:lnTo>
                    <a:pt x="386" y="429"/>
                  </a:lnTo>
                  <a:lnTo>
                    <a:pt x="385" y="429"/>
                  </a:lnTo>
                  <a:lnTo>
                    <a:pt x="385" y="428"/>
                  </a:lnTo>
                  <a:lnTo>
                    <a:pt x="385" y="427"/>
                  </a:lnTo>
                  <a:lnTo>
                    <a:pt x="384" y="427"/>
                  </a:lnTo>
                  <a:lnTo>
                    <a:pt x="384" y="428"/>
                  </a:lnTo>
                  <a:lnTo>
                    <a:pt x="382" y="428"/>
                  </a:lnTo>
                  <a:lnTo>
                    <a:pt x="382" y="429"/>
                  </a:lnTo>
                  <a:lnTo>
                    <a:pt x="381" y="429"/>
                  </a:lnTo>
                  <a:lnTo>
                    <a:pt x="380" y="429"/>
                  </a:lnTo>
                  <a:lnTo>
                    <a:pt x="380" y="428"/>
                  </a:lnTo>
                  <a:lnTo>
                    <a:pt x="379" y="428"/>
                  </a:lnTo>
                  <a:lnTo>
                    <a:pt x="378" y="428"/>
                  </a:lnTo>
                  <a:lnTo>
                    <a:pt x="377" y="428"/>
                  </a:lnTo>
                  <a:lnTo>
                    <a:pt x="376" y="428"/>
                  </a:lnTo>
                  <a:lnTo>
                    <a:pt x="376" y="427"/>
                  </a:lnTo>
                  <a:lnTo>
                    <a:pt x="376" y="426"/>
                  </a:lnTo>
                  <a:lnTo>
                    <a:pt x="376" y="425"/>
                  </a:lnTo>
                  <a:lnTo>
                    <a:pt x="375" y="425"/>
                  </a:lnTo>
                  <a:lnTo>
                    <a:pt x="374" y="425"/>
                  </a:lnTo>
                  <a:lnTo>
                    <a:pt x="374" y="424"/>
                  </a:lnTo>
                  <a:lnTo>
                    <a:pt x="373" y="424"/>
                  </a:lnTo>
                  <a:lnTo>
                    <a:pt x="373" y="423"/>
                  </a:lnTo>
                  <a:lnTo>
                    <a:pt x="372" y="423"/>
                  </a:lnTo>
                  <a:lnTo>
                    <a:pt x="372" y="422"/>
                  </a:lnTo>
                  <a:lnTo>
                    <a:pt x="371" y="422"/>
                  </a:lnTo>
                  <a:lnTo>
                    <a:pt x="370" y="422"/>
                  </a:lnTo>
                  <a:lnTo>
                    <a:pt x="370" y="421"/>
                  </a:lnTo>
                  <a:lnTo>
                    <a:pt x="369" y="421"/>
                  </a:lnTo>
                  <a:lnTo>
                    <a:pt x="369" y="420"/>
                  </a:lnTo>
                  <a:lnTo>
                    <a:pt x="369" y="419"/>
                  </a:lnTo>
                  <a:lnTo>
                    <a:pt x="369" y="418"/>
                  </a:lnTo>
                  <a:lnTo>
                    <a:pt x="368" y="417"/>
                  </a:lnTo>
                  <a:lnTo>
                    <a:pt x="368" y="416"/>
                  </a:lnTo>
                  <a:lnTo>
                    <a:pt x="368" y="415"/>
                  </a:lnTo>
                  <a:lnTo>
                    <a:pt x="368" y="413"/>
                  </a:lnTo>
                  <a:lnTo>
                    <a:pt x="367" y="413"/>
                  </a:lnTo>
                  <a:lnTo>
                    <a:pt x="367" y="412"/>
                  </a:lnTo>
                  <a:lnTo>
                    <a:pt x="367" y="411"/>
                  </a:lnTo>
                  <a:lnTo>
                    <a:pt x="366" y="411"/>
                  </a:lnTo>
                  <a:lnTo>
                    <a:pt x="366" y="410"/>
                  </a:lnTo>
                  <a:lnTo>
                    <a:pt x="365" y="410"/>
                  </a:lnTo>
                  <a:lnTo>
                    <a:pt x="364" y="410"/>
                  </a:lnTo>
                  <a:lnTo>
                    <a:pt x="363" y="411"/>
                  </a:lnTo>
                  <a:lnTo>
                    <a:pt x="362" y="411"/>
                  </a:lnTo>
                  <a:lnTo>
                    <a:pt x="361" y="411"/>
                  </a:lnTo>
                  <a:lnTo>
                    <a:pt x="360" y="411"/>
                  </a:lnTo>
                  <a:lnTo>
                    <a:pt x="359" y="411"/>
                  </a:lnTo>
                  <a:lnTo>
                    <a:pt x="357" y="411"/>
                  </a:lnTo>
                  <a:lnTo>
                    <a:pt x="356" y="411"/>
                  </a:lnTo>
                  <a:lnTo>
                    <a:pt x="355" y="411"/>
                  </a:lnTo>
                  <a:lnTo>
                    <a:pt x="354" y="411"/>
                  </a:lnTo>
                  <a:lnTo>
                    <a:pt x="354" y="410"/>
                  </a:lnTo>
                  <a:lnTo>
                    <a:pt x="353" y="410"/>
                  </a:lnTo>
                  <a:lnTo>
                    <a:pt x="352" y="410"/>
                  </a:lnTo>
                  <a:lnTo>
                    <a:pt x="351" y="410"/>
                  </a:lnTo>
                  <a:lnTo>
                    <a:pt x="350" y="410"/>
                  </a:lnTo>
                  <a:lnTo>
                    <a:pt x="349" y="410"/>
                  </a:lnTo>
                  <a:lnTo>
                    <a:pt x="349" y="409"/>
                  </a:lnTo>
                  <a:lnTo>
                    <a:pt x="349" y="408"/>
                  </a:lnTo>
                  <a:lnTo>
                    <a:pt x="348" y="408"/>
                  </a:lnTo>
                  <a:lnTo>
                    <a:pt x="347" y="407"/>
                  </a:lnTo>
                  <a:lnTo>
                    <a:pt x="346" y="407"/>
                  </a:lnTo>
                  <a:lnTo>
                    <a:pt x="346" y="406"/>
                  </a:lnTo>
                  <a:lnTo>
                    <a:pt x="345" y="406"/>
                  </a:lnTo>
                  <a:lnTo>
                    <a:pt x="344" y="406"/>
                  </a:lnTo>
                  <a:lnTo>
                    <a:pt x="344" y="405"/>
                  </a:lnTo>
                  <a:lnTo>
                    <a:pt x="343" y="405"/>
                  </a:lnTo>
                  <a:lnTo>
                    <a:pt x="343" y="404"/>
                  </a:lnTo>
                  <a:lnTo>
                    <a:pt x="342" y="404"/>
                  </a:lnTo>
                  <a:lnTo>
                    <a:pt x="342" y="403"/>
                  </a:lnTo>
                  <a:lnTo>
                    <a:pt x="341" y="402"/>
                  </a:lnTo>
                  <a:lnTo>
                    <a:pt x="341" y="401"/>
                  </a:lnTo>
                  <a:lnTo>
                    <a:pt x="340" y="401"/>
                  </a:lnTo>
                  <a:lnTo>
                    <a:pt x="340" y="400"/>
                  </a:lnTo>
                  <a:lnTo>
                    <a:pt x="339" y="400"/>
                  </a:lnTo>
                  <a:lnTo>
                    <a:pt x="339" y="399"/>
                  </a:lnTo>
                  <a:lnTo>
                    <a:pt x="339" y="398"/>
                  </a:lnTo>
                  <a:lnTo>
                    <a:pt x="339" y="397"/>
                  </a:lnTo>
                  <a:lnTo>
                    <a:pt x="338" y="397"/>
                  </a:lnTo>
                  <a:lnTo>
                    <a:pt x="338" y="396"/>
                  </a:lnTo>
                  <a:lnTo>
                    <a:pt x="337" y="396"/>
                  </a:lnTo>
                  <a:lnTo>
                    <a:pt x="337" y="395"/>
                  </a:lnTo>
                  <a:lnTo>
                    <a:pt x="336" y="395"/>
                  </a:lnTo>
                  <a:lnTo>
                    <a:pt x="336" y="394"/>
                  </a:lnTo>
                  <a:lnTo>
                    <a:pt x="335" y="394"/>
                  </a:lnTo>
                  <a:lnTo>
                    <a:pt x="335" y="393"/>
                  </a:lnTo>
                  <a:lnTo>
                    <a:pt x="334" y="393"/>
                  </a:lnTo>
                  <a:lnTo>
                    <a:pt x="334" y="392"/>
                  </a:lnTo>
                  <a:lnTo>
                    <a:pt x="332" y="392"/>
                  </a:lnTo>
                  <a:lnTo>
                    <a:pt x="331" y="391"/>
                  </a:lnTo>
                  <a:lnTo>
                    <a:pt x="330" y="391"/>
                  </a:lnTo>
                  <a:lnTo>
                    <a:pt x="329" y="392"/>
                  </a:lnTo>
                  <a:lnTo>
                    <a:pt x="328" y="392"/>
                  </a:lnTo>
                  <a:lnTo>
                    <a:pt x="327" y="392"/>
                  </a:lnTo>
                  <a:lnTo>
                    <a:pt x="327" y="391"/>
                  </a:lnTo>
                  <a:lnTo>
                    <a:pt x="326" y="391"/>
                  </a:lnTo>
                  <a:lnTo>
                    <a:pt x="326" y="390"/>
                  </a:lnTo>
                  <a:lnTo>
                    <a:pt x="326" y="388"/>
                  </a:lnTo>
                  <a:lnTo>
                    <a:pt x="325" y="388"/>
                  </a:lnTo>
                  <a:lnTo>
                    <a:pt x="324" y="388"/>
                  </a:lnTo>
                  <a:lnTo>
                    <a:pt x="323" y="388"/>
                  </a:lnTo>
                  <a:lnTo>
                    <a:pt x="323" y="387"/>
                  </a:lnTo>
                  <a:lnTo>
                    <a:pt x="322" y="387"/>
                  </a:lnTo>
                  <a:lnTo>
                    <a:pt x="321" y="387"/>
                  </a:lnTo>
                  <a:lnTo>
                    <a:pt x="321" y="386"/>
                  </a:lnTo>
                  <a:lnTo>
                    <a:pt x="321" y="385"/>
                  </a:lnTo>
                  <a:lnTo>
                    <a:pt x="321" y="384"/>
                  </a:lnTo>
                  <a:lnTo>
                    <a:pt x="320" y="383"/>
                  </a:lnTo>
                  <a:lnTo>
                    <a:pt x="320" y="382"/>
                  </a:lnTo>
                  <a:lnTo>
                    <a:pt x="320" y="381"/>
                  </a:lnTo>
                  <a:lnTo>
                    <a:pt x="319" y="381"/>
                  </a:lnTo>
                  <a:lnTo>
                    <a:pt x="319" y="380"/>
                  </a:lnTo>
                  <a:lnTo>
                    <a:pt x="319" y="379"/>
                  </a:lnTo>
                  <a:lnTo>
                    <a:pt x="318" y="379"/>
                  </a:lnTo>
                  <a:lnTo>
                    <a:pt x="317" y="380"/>
                  </a:lnTo>
                  <a:lnTo>
                    <a:pt x="316" y="380"/>
                  </a:lnTo>
                  <a:lnTo>
                    <a:pt x="315" y="379"/>
                  </a:lnTo>
                  <a:lnTo>
                    <a:pt x="314" y="379"/>
                  </a:lnTo>
                  <a:lnTo>
                    <a:pt x="313" y="379"/>
                  </a:lnTo>
                  <a:lnTo>
                    <a:pt x="313" y="378"/>
                  </a:lnTo>
                  <a:lnTo>
                    <a:pt x="312" y="378"/>
                  </a:lnTo>
                  <a:lnTo>
                    <a:pt x="312" y="377"/>
                  </a:lnTo>
                  <a:lnTo>
                    <a:pt x="311" y="377"/>
                  </a:lnTo>
                  <a:lnTo>
                    <a:pt x="311" y="376"/>
                  </a:lnTo>
                  <a:lnTo>
                    <a:pt x="311" y="375"/>
                  </a:lnTo>
                  <a:lnTo>
                    <a:pt x="310" y="375"/>
                  </a:lnTo>
                  <a:lnTo>
                    <a:pt x="309" y="375"/>
                  </a:lnTo>
                  <a:lnTo>
                    <a:pt x="309" y="374"/>
                  </a:lnTo>
                  <a:lnTo>
                    <a:pt x="309" y="373"/>
                  </a:lnTo>
                  <a:lnTo>
                    <a:pt x="309" y="372"/>
                  </a:lnTo>
                  <a:lnTo>
                    <a:pt x="307" y="372"/>
                  </a:lnTo>
                  <a:lnTo>
                    <a:pt x="307" y="371"/>
                  </a:lnTo>
                  <a:lnTo>
                    <a:pt x="306" y="371"/>
                  </a:lnTo>
                  <a:lnTo>
                    <a:pt x="306" y="372"/>
                  </a:lnTo>
                  <a:lnTo>
                    <a:pt x="305" y="372"/>
                  </a:lnTo>
                  <a:lnTo>
                    <a:pt x="304" y="372"/>
                  </a:lnTo>
                  <a:lnTo>
                    <a:pt x="303" y="372"/>
                  </a:lnTo>
                  <a:lnTo>
                    <a:pt x="302" y="372"/>
                  </a:lnTo>
                  <a:lnTo>
                    <a:pt x="301" y="372"/>
                  </a:lnTo>
                  <a:lnTo>
                    <a:pt x="301" y="371"/>
                  </a:lnTo>
                  <a:lnTo>
                    <a:pt x="300" y="371"/>
                  </a:lnTo>
                  <a:lnTo>
                    <a:pt x="299" y="371"/>
                  </a:lnTo>
                  <a:lnTo>
                    <a:pt x="299" y="370"/>
                  </a:lnTo>
                  <a:lnTo>
                    <a:pt x="299" y="369"/>
                  </a:lnTo>
                  <a:lnTo>
                    <a:pt x="298" y="369"/>
                  </a:lnTo>
                  <a:lnTo>
                    <a:pt x="297" y="369"/>
                  </a:lnTo>
                  <a:lnTo>
                    <a:pt x="297" y="370"/>
                  </a:lnTo>
                  <a:lnTo>
                    <a:pt x="296" y="370"/>
                  </a:lnTo>
                  <a:lnTo>
                    <a:pt x="295" y="370"/>
                  </a:lnTo>
                  <a:lnTo>
                    <a:pt x="294" y="370"/>
                  </a:lnTo>
                  <a:lnTo>
                    <a:pt x="293" y="371"/>
                  </a:lnTo>
                  <a:lnTo>
                    <a:pt x="292" y="371"/>
                  </a:lnTo>
                  <a:lnTo>
                    <a:pt x="292" y="370"/>
                  </a:lnTo>
                  <a:lnTo>
                    <a:pt x="291" y="370"/>
                  </a:lnTo>
                  <a:lnTo>
                    <a:pt x="290" y="370"/>
                  </a:lnTo>
                  <a:lnTo>
                    <a:pt x="289" y="370"/>
                  </a:lnTo>
                  <a:lnTo>
                    <a:pt x="289" y="369"/>
                  </a:lnTo>
                  <a:lnTo>
                    <a:pt x="288" y="369"/>
                  </a:lnTo>
                  <a:lnTo>
                    <a:pt x="288" y="368"/>
                  </a:lnTo>
                  <a:lnTo>
                    <a:pt x="288" y="367"/>
                  </a:lnTo>
                  <a:lnTo>
                    <a:pt x="287" y="367"/>
                  </a:lnTo>
                  <a:lnTo>
                    <a:pt x="286" y="367"/>
                  </a:lnTo>
                  <a:lnTo>
                    <a:pt x="286" y="368"/>
                  </a:lnTo>
                  <a:lnTo>
                    <a:pt x="286" y="369"/>
                  </a:lnTo>
                  <a:lnTo>
                    <a:pt x="285" y="369"/>
                  </a:lnTo>
                  <a:lnTo>
                    <a:pt x="285" y="370"/>
                  </a:lnTo>
                  <a:lnTo>
                    <a:pt x="284" y="370"/>
                  </a:lnTo>
                  <a:lnTo>
                    <a:pt x="282" y="370"/>
                  </a:lnTo>
                  <a:lnTo>
                    <a:pt x="281" y="370"/>
                  </a:lnTo>
                  <a:lnTo>
                    <a:pt x="280" y="370"/>
                  </a:lnTo>
                  <a:lnTo>
                    <a:pt x="279" y="370"/>
                  </a:lnTo>
                  <a:lnTo>
                    <a:pt x="279" y="369"/>
                  </a:lnTo>
                  <a:lnTo>
                    <a:pt x="278" y="369"/>
                  </a:lnTo>
                  <a:lnTo>
                    <a:pt x="278" y="368"/>
                  </a:lnTo>
                  <a:lnTo>
                    <a:pt x="277" y="368"/>
                  </a:lnTo>
                  <a:lnTo>
                    <a:pt x="276" y="368"/>
                  </a:lnTo>
                  <a:lnTo>
                    <a:pt x="275" y="368"/>
                  </a:lnTo>
                  <a:lnTo>
                    <a:pt x="275" y="367"/>
                  </a:lnTo>
                  <a:lnTo>
                    <a:pt x="274" y="367"/>
                  </a:lnTo>
                  <a:lnTo>
                    <a:pt x="274" y="366"/>
                  </a:lnTo>
                  <a:lnTo>
                    <a:pt x="273" y="366"/>
                  </a:lnTo>
                  <a:lnTo>
                    <a:pt x="273" y="365"/>
                  </a:lnTo>
                  <a:lnTo>
                    <a:pt x="272" y="365"/>
                  </a:lnTo>
                  <a:lnTo>
                    <a:pt x="272" y="363"/>
                  </a:lnTo>
                  <a:lnTo>
                    <a:pt x="272" y="362"/>
                  </a:lnTo>
                  <a:lnTo>
                    <a:pt x="271" y="362"/>
                  </a:lnTo>
                  <a:lnTo>
                    <a:pt x="271" y="361"/>
                  </a:lnTo>
                  <a:lnTo>
                    <a:pt x="271" y="360"/>
                  </a:lnTo>
                  <a:lnTo>
                    <a:pt x="271" y="359"/>
                  </a:lnTo>
                  <a:lnTo>
                    <a:pt x="270" y="359"/>
                  </a:lnTo>
                  <a:lnTo>
                    <a:pt x="270" y="358"/>
                  </a:lnTo>
                  <a:lnTo>
                    <a:pt x="269" y="358"/>
                  </a:lnTo>
                  <a:lnTo>
                    <a:pt x="268" y="358"/>
                  </a:lnTo>
                  <a:lnTo>
                    <a:pt x="267" y="357"/>
                  </a:lnTo>
                  <a:lnTo>
                    <a:pt x="266" y="357"/>
                  </a:lnTo>
                  <a:lnTo>
                    <a:pt x="266" y="356"/>
                  </a:lnTo>
                  <a:lnTo>
                    <a:pt x="266" y="357"/>
                  </a:lnTo>
                  <a:lnTo>
                    <a:pt x="265" y="357"/>
                  </a:lnTo>
                  <a:lnTo>
                    <a:pt x="264" y="357"/>
                  </a:lnTo>
                  <a:lnTo>
                    <a:pt x="264" y="356"/>
                  </a:lnTo>
                  <a:lnTo>
                    <a:pt x="264" y="355"/>
                  </a:lnTo>
                  <a:lnTo>
                    <a:pt x="264" y="354"/>
                  </a:lnTo>
                  <a:lnTo>
                    <a:pt x="264" y="353"/>
                  </a:lnTo>
                  <a:lnTo>
                    <a:pt x="265" y="353"/>
                  </a:lnTo>
                  <a:lnTo>
                    <a:pt x="265" y="352"/>
                  </a:lnTo>
                  <a:lnTo>
                    <a:pt x="266" y="352"/>
                  </a:lnTo>
                  <a:lnTo>
                    <a:pt x="266" y="351"/>
                  </a:lnTo>
                  <a:lnTo>
                    <a:pt x="266" y="350"/>
                  </a:lnTo>
                  <a:lnTo>
                    <a:pt x="267" y="350"/>
                  </a:lnTo>
                  <a:lnTo>
                    <a:pt x="267" y="349"/>
                  </a:lnTo>
                  <a:lnTo>
                    <a:pt x="266" y="349"/>
                  </a:lnTo>
                  <a:lnTo>
                    <a:pt x="265" y="349"/>
                  </a:lnTo>
                  <a:lnTo>
                    <a:pt x="264" y="349"/>
                  </a:lnTo>
                  <a:lnTo>
                    <a:pt x="264" y="350"/>
                  </a:lnTo>
                  <a:lnTo>
                    <a:pt x="263" y="350"/>
                  </a:lnTo>
                  <a:lnTo>
                    <a:pt x="262" y="350"/>
                  </a:lnTo>
                  <a:lnTo>
                    <a:pt x="261" y="350"/>
                  </a:lnTo>
                  <a:lnTo>
                    <a:pt x="260" y="349"/>
                  </a:lnTo>
                  <a:lnTo>
                    <a:pt x="259" y="349"/>
                  </a:lnTo>
                  <a:lnTo>
                    <a:pt x="259" y="348"/>
                  </a:lnTo>
                  <a:lnTo>
                    <a:pt x="259" y="347"/>
                  </a:lnTo>
                  <a:lnTo>
                    <a:pt x="260" y="347"/>
                  </a:lnTo>
                  <a:lnTo>
                    <a:pt x="259" y="347"/>
                  </a:lnTo>
                  <a:lnTo>
                    <a:pt x="259" y="346"/>
                  </a:lnTo>
                  <a:lnTo>
                    <a:pt x="257" y="346"/>
                  </a:lnTo>
                  <a:lnTo>
                    <a:pt x="256" y="346"/>
                  </a:lnTo>
                  <a:lnTo>
                    <a:pt x="255" y="346"/>
                  </a:lnTo>
                  <a:lnTo>
                    <a:pt x="255" y="347"/>
                  </a:lnTo>
                  <a:lnTo>
                    <a:pt x="254" y="347"/>
                  </a:lnTo>
                  <a:lnTo>
                    <a:pt x="253" y="347"/>
                  </a:lnTo>
                  <a:lnTo>
                    <a:pt x="252" y="347"/>
                  </a:lnTo>
                  <a:lnTo>
                    <a:pt x="251" y="347"/>
                  </a:lnTo>
                  <a:lnTo>
                    <a:pt x="250" y="347"/>
                  </a:lnTo>
                  <a:lnTo>
                    <a:pt x="250" y="346"/>
                  </a:lnTo>
                  <a:lnTo>
                    <a:pt x="249" y="346"/>
                  </a:lnTo>
                  <a:lnTo>
                    <a:pt x="249" y="345"/>
                  </a:lnTo>
                  <a:lnTo>
                    <a:pt x="250" y="345"/>
                  </a:lnTo>
                  <a:lnTo>
                    <a:pt x="250" y="344"/>
                  </a:lnTo>
                  <a:lnTo>
                    <a:pt x="249" y="344"/>
                  </a:lnTo>
                  <a:lnTo>
                    <a:pt x="248" y="344"/>
                  </a:lnTo>
                  <a:lnTo>
                    <a:pt x="248" y="345"/>
                  </a:lnTo>
                  <a:lnTo>
                    <a:pt x="248" y="346"/>
                  </a:lnTo>
                  <a:lnTo>
                    <a:pt x="247" y="346"/>
                  </a:lnTo>
                  <a:lnTo>
                    <a:pt x="246" y="346"/>
                  </a:lnTo>
                  <a:lnTo>
                    <a:pt x="246" y="345"/>
                  </a:lnTo>
                  <a:lnTo>
                    <a:pt x="245" y="345"/>
                  </a:lnTo>
                  <a:lnTo>
                    <a:pt x="245" y="344"/>
                  </a:lnTo>
                  <a:lnTo>
                    <a:pt x="244" y="344"/>
                  </a:lnTo>
                  <a:lnTo>
                    <a:pt x="244" y="343"/>
                  </a:lnTo>
                  <a:lnTo>
                    <a:pt x="243" y="343"/>
                  </a:lnTo>
                  <a:lnTo>
                    <a:pt x="242" y="343"/>
                  </a:lnTo>
                  <a:lnTo>
                    <a:pt x="242" y="342"/>
                  </a:lnTo>
                  <a:lnTo>
                    <a:pt x="241" y="342"/>
                  </a:lnTo>
                  <a:lnTo>
                    <a:pt x="241" y="341"/>
                  </a:lnTo>
                  <a:lnTo>
                    <a:pt x="241" y="340"/>
                  </a:lnTo>
                  <a:lnTo>
                    <a:pt x="240" y="338"/>
                  </a:lnTo>
                  <a:lnTo>
                    <a:pt x="241" y="338"/>
                  </a:lnTo>
                  <a:lnTo>
                    <a:pt x="241" y="337"/>
                  </a:lnTo>
                  <a:lnTo>
                    <a:pt x="241" y="336"/>
                  </a:lnTo>
                  <a:lnTo>
                    <a:pt x="241" y="335"/>
                  </a:lnTo>
                  <a:lnTo>
                    <a:pt x="241" y="334"/>
                  </a:lnTo>
                  <a:lnTo>
                    <a:pt x="240" y="334"/>
                  </a:lnTo>
                  <a:lnTo>
                    <a:pt x="239" y="334"/>
                  </a:lnTo>
                  <a:lnTo>
                    <a:pt x="238" y="334"/>
                  </a:lnTo>
                  <a:lnTo>
                    <a:pt x="238" y="333"/>
                  </a:lnTo>
                  <a:lnTo>
                    <a:pt x="237" y="333"/>
                  </a:lnTo>
                  <a:lnTo>
                    <a:pt x="236" y="332"/>
                  </a:lnTo>
                  <a:lnTo>
                    <a:pt x="236" y="331"/>
                  </a:lnTo>
                  <a:lnTo>
                    <a:pt x="235" y="331"/>
                  </a:lnTo>
                  <a:lnTo>
                    <a:pt x="234" y="331"/>
                  </a:lnTo>
                  <a:lnTo>
                    <a:pt x="234" y="330"/>
                  </a:lnTo>
                  <a:lnTo>
                    <a:pt x="232" y="330"/>
                  </a:lnTo>
                  <a:lnTo>
                    <a:pt x="232" y="331"/>
                  </a:lnTo>
                  <a:lnTo>
                    <a:pt x="231" y="331"/>
                  </a:lnTo>
                  <a:lnTo>
                    <a:pt x="231" y="330"/>
                  </a:lnTo>
                  <a:lnTo>
                    <a:pt x="230" y="330"/>
                  </a:lnTo>
                  <a:lnTo>
                    <a:pt x="230" y="329"/>
                  </a:lnTo>
                  <a:lnTo>
                    <a:pt x="229" y="329"/>
                  </a:lnTo>
                  <a:lnTo>
                    <a:pt x="228" y="329"/>
                  </a:lnTo>
                  <a:lnTo>
                    <a:pt x="227" y="329"/>
                  </a:lnTo>
                  <a:lnTo>
                    <a:pt x="226" y="329"/>
                  </a:lnTo>
                  <a:lnTo>
                    <a:pt x="226" y="328"/>
                  </a:lnTo>
                  <a:lnTo>
                    <a:pt x="225" y="328"/>
                  </a:lnTo>
                  <a:lnTo>
                    <a:pt x="225" y="329"/>
                  </a:lnTo>
                  <a:lnTo>
                    <a:pt x="224" y="329"/>
                  </a:lnTo>
                  <a:lnTo>
                    <a:pt x="223" y="329"/>
                  </a:lnTo>
                  <a:lnTo>
                    <a:pt x="223" y="328"/>
                  </a:lnTo>
                  <a:lnTo>
                    <a:pt x="223" y="329"/>
                  </a:lnTo>
                  <a:lnTo>
                    <a:pt x="222" y="329"/>
                  </a:lnTo>
                  <a:lnTo>
                    <a:pt x="222" y="328"/>
                  </a:lnTo>
                  <a:lnTo>
                    <a:pt x="221" y="328"/>
                  </a:lnTo>
                  <a:lnTo>
                    <a:pt x="220" y="329"/>
                  </a:lnTo>
                  <a:lnTo>
                    <a:pt x="219" y="329"/>
                  </a:lnTo>
                  <a:lnTo>
                    <a:pt x="219" y="330"/>
                  </a:lnTo>
                  <a:lnTo>
                    <a:pt x="218" y="330"/>
                  </a:lnTo>
                  <a:lnTo>
                    <a:pt x="217" y="330"/>
                  </a:lnTo>
                  <a:lnTo>
                    <a:pt x="217" y="329"/>
                  </a:lnTo>
                  <a:lnTo>
                    <a:pt x="216" y="328"/>
                  </a:lnTo>
                  <a:lnTo>
                    <a:pt x="215" y="328"/>
                  </a:lnTo>
                  <a:lnTo>
                    <a:pt x="215" y="327"/>
                  </a:lnTo>
                  <a:lnTo>
                    <a:pt x="214" y="327"/>
                  </a:lnTo>
                  <a:lnTo>
                    <a:pt x="213" y="327"/>
                  </a:lnTo>
                  <a:lnTo>
                    <a:pt x="213" y="326"/>
                  </a:lnTo>
                  <a:lnTo>
                    <a:pt x="212" y="326"/>
                  </a:lnTo>
                  <a:lnTo>
                    <a:pt x="212" y="325"/>
                  </a:lnTo>
                  <a:lnTo>
                    <a:pt x="211" y="325"/>
                  </a:lnTo>
                  <a:lnTo>
                    <a:pt x="211" y="324"/>
                  </a:lnTo>
                  <a:lnTo>
                    <a:pt x="210" y="324"/>
                  </a:lnTo>
                  <a:lnTo>
                    <a:pt x="209" y="324"/>
                  </a:lnTo>
                  <a:lnTo>
                    <a:pt x="209" y="325"/>
                  </a:lnTo>
                  <a:lnTo>
                    <a:pt x="207" y="325"/>
                  </a:lnTo>
                  <a:lnTo>
                    <a:pt x="206" y="325"/>
                  </a:lnTo>
                  <a:lnTo>
                    <a:pt x="205" y="325"/>
                  </a:lnTo>
                  <a:lnTo>
                    <a:pt x="204" y="325"/>
                  </a:lnTo>
                  <a:lnTo>
                    <a:pt x="204" y="326"/>
                  </a:lnTo>
                  <a:lnTo>
                    <a:pt x="203" y="326"/>
                  </a:lnTo>
                  <a:lnTo>
                    <a:pt x="202" y="326"/>
                  </a:lnTo>
                  <a:lnTo>
                    <a:pt x="201" y="326"/>
                  </a:lnTo>
                  <a:lnTo>
                    <a:pt x="200" y="326"/>
                  </a:lnTo>
                  <a:lnTo>
                    <a:pt x="199" y="326"/>
                  </a:lnTo>
                  <a:lnTo>
                    <a:pt x="198" y="326"/>
                  </a:lnTo>
                  <a:lnTo>
                    <a:pt x="198" y="325"/>
                  </a:lnTo>
                  <a:lnTo>
                    <a:pt x="198" y="326"/>
                  </a:lnTo>
                  <a:lnTo>
                    <a:pt x="197" y="326"/>
                  </a:lnTo>
                  <a:lnTo>
                    <a:pt x="197" y="325"/>
                  </a:lnTo>
                  <a:lnTo>
                    <a:pt x="196" y="325"/>
                  </a:lnTo>
                  <a:lnTo>
                    <a:pt x="195" y="326"/>
                  </a:lnTo>
                  <a:lnTo>
                    <a:pt x="194" y="326"/>
                  </a:lnTo>
                  <a:lnTo>
                    <a:pt x="193" y="326"/>
                  </a:lnTo>
                  <a:lnTo>
                    <a:pt x="193" y="327"/>
                  </a:lnTo>
                  <a:lnTo>
                    <a:pt x="193" y="326"/>
                  </a:lnTo>
                  <a:lnTo>
                    <a:pt x="193" y="327"/>
                  </a:lnTo>
                  <a:lnTo>
                    <a:pt x="192" y="327"/>
                  </a:lnTo>
                  <a:lnTo>
                    <a:pt x="191" y="327"/>
                  </a:lnTo>
                  <a:lnTo>
                    <a:pt x="191" y="328"/>
                  </a:lnTo>
                  <a:lnTo>
                    <a:pt x="191" y="329"/>
                  </a:lnTo>
                  <a:lnTo>
                    <a:pt x="190" y="329"/>
                  </a:lnTo>
                  <a:lnTo>
                    <a:pt x="189" y="330"/>
                  </a:lnTo>
                  <a:lnTo>
                    <a:pt x="188" y="330"/>
                  </a:lnTo>
                  <a:lnTo>
                    <a:pt x="188" y="331"/>
                  </a:lnTo>
                  <a:lnTo>
                    <a:pt x="187" y="331"/>
                  </a:lnTo>
                  <a:lnTo>
                    <a:pt x="186" y="331"/>
                  </a:lnTo>
                  <a:lnTo>
                    <a:pt x="185" y="331"/>
                  </a:lnTo>
                  <a:lnTo>
                    <a:pt x="184" y="331"/>
                  </a:lnTo>
                  <a:lnTo>
                    <a:pt x="182" y="331"/>
                  </a:lnTo>
                  <a:lnTo>
                    <a:pt x="182" y="330"/>
                  </a:lnTo>
                  <a:lnTo>
                    <a:pt x="182" y="331"/>
                  </a:lnTo>
                  <a:lnTo>
                    <a:pt x="181" y="331"/>
                  </a:lnTo>
                  <a:lnTo>
                    <a:pt x="180" y="331"/>
                  </a:lnTo>
                  <a:lnTo>
                    <a:pt x="180" y="330"/>
                  </a:lnTo>
                  <a:lnTo>
                    <a:pt x="180" y="331"/>
                  </a:lnTo>
                  <a:lnTo>
                    <a:pt x="179" y="331"/>
                  </a:lnTo>
                  <a:lnTo>
                    <a:pt x="179" y="330"/>
                  </a:lnTo>
                  <a:lnTo>
                    <a:pt x="178" y="330"/>
                  </a:lnTo>
                  <a:lnTo>
                    <a:pt x="177" y="330"/>
                  </a:lnTo>
                  <a:lnTo>
                    <a:pt x="176" y="330"/>
                  </a:lnTo>
                  <a:lnTo>
                    <a:pt x="175" y="330"/>
                  </a:lnTo>
                  <a:lnTo>
                    <a:pt x="174" y="330"/>
                  </a:lnTo>
                  <a:lnTo>
                    <a:pt x="173" y="330"/>
                  </a:lnTo>
                  <a:lnTo>
                    <a:pt x="173" y="329"/>
                  </a:lnTo>
                  <a:lnTo>
                    <a:pt x="172" y="329"/>
                  </a:lnTo>
                  <a:lnTo>
                    <a:pt x="172" y="330"/>
                  </a:lnTo>
                  <a:lnTo>
                    <a:pt x="171" y="330"/>
                  </a:lnTo>
                  <a:lnTo>
                    <a:pt x="170" y="330"/>
                  </a:lnTo>
                  <a:lnTo>
                    <a:pt x="170" y="329"/>
                  </a:lnTo>
                  <a:lnTo>
                    <a:pt x="170" y="328"/>
                  </a:lnTo>
                  <a:lnTo>
                    <a:pt x="169" y="328"/>
                  </a:lnTo>
                  <a:lnTo>
                    <a:pt x="170" y="328"/>
                  </a:lnTo>
                  <a:lnTo>
                    <a:pt x="170" y="327"/>
                  </a:lnTo>
                  <a:lnTo>
                    <a:pt x="170" y="326"/>
                  </a:lnTo>
                  <a:lnTo>
                    <a:pt x="169" y="326"/>
                  </a:lnTo>
                  <a:lnTo>
                    <a:pt x="170" y="326"/>
                  </a:lnTo>
                  <a:lnTo>
                    <a:pt x="170" y="325"/>
                  </a:lnTo>
                  <a:lnTo>
                    <a:pt x="170" y="324"/>
                  </a:lnTo>
                  <a:lnTo>
                    <a:pt x="169" y="324"/>
                  </a:lnTo>
                  <a:lnTo>
                    <a:pt x="168" y="324"/>
                  </a:lnTo>
                  <a:lnTo>
                    <a:pt x="168" y="323"/>
                  </a:lnTo>
                  <a:lnTo>
                    <a:pt x="167" y="323"/>
                  </a:lnTo>
                  <a:lnTo>
                    <a:pt x="167" y="322"/>
                  </a:lnTo>
                  <a:lnTo>
                    <a:pt x="166" y="322"/>
                  </a:lnTo>
                  <a:lnTo>
                    <a:pt x="165" y="322"/>
                  </a:lnTo>
                  <a:lnTo>
                    <a:pt x="164" y="322"/>
                  </a:lnTo>
                  <a:lnTo>
                    <a:pt x="165" y="322"/>
                  </a:lnTo>
                  <a:lnTo>
                    <a:pt x="164" y="322"/>
                  </a:lnTo>
                  <a:lnTo>
                    <a:pt x="164" y="321"/>
                  </a:lnTo>
                  <a:lnTo>
                    <a:pt x="163" y="321"/>
                  </a:lnTo>
                  <a:lnTo>
                    <a:pt x="163" y="320"/>
                  </a:lnTo>
                  <a:lnTo>
                    <a:pt x="162" y="320"/>
                  </a:lnTo>
                  <a:lnTo>
                    <a:pt x="162" y="319"/>
                  </a:lnTo>
                  <a:lnTo>
                    <a:pt x="161" y="318"/>
                  </a:lnTo>
                  <a:lnTo>
                    <a:pt x="161" y="319"/>
                  </a:lnTo>
                  <a:lnTo>
                    <a:pt x="161" y="318"/>
                  </a:lnTo>
                  <a:lnTo>
                    <a:pt x="160" y="318"/>
                  </a:lnTo>
                  <a:lnTo>
                    <a:pt x="160" y="317"/>
                  </a:lnTo>
                  <a:lnTo>
                    <a:pt x="159" y="317"/>
                  </a:lnTo>
                  <a:lnTo>
                    <a:pt x="157" y="317"/>
                  </a:lnTo>
                  <a:lnTo>
                    <a:pt x="157" y="316"/>
                  </a:lnTo>
                  <a:lnTo>
                    <a:pt x="157" y="315"/>
                  </a:lnTo>
                  <a:lnTo>
                    <a:pt x="156" y="315"/>
                  </a:lnTo>
                  <a:lnTo>
                    <a:pt x="156" y="313"/>
                  </a:lnTo>
                  <a:lnTo>
                    <a:pt x="155" y="313"/>
                  </a:lnTo>
                  <a:lnTo>
                    <a:pt x="154" y="312"/>
                  </a:lnTo>
                  <a:lnTo>
                    <a:pt x="154" y="313"/>
                  </a:lnTo>
                  <a:lnTo>
                    <a:pt x="154" y="312"/>
                  </a:lnTo>
                  <a:lnTo>
                    <a:pt x="153" y="312"/>
                  </a:lnTo>
                  <a:lnTo>
                    <a:pt x="153" y="313"/>
                  </a:lnTo>
                  <a:lnTo>
                    <a:pt x="152" y="313"/>
                  </a:lnTo>
                  <a:lnTo>
                    <a:pt x="152" y="312"/>
                  </a:lnTo>
                  <a:lnTo>
                    <a:pt x="151" y="311"/>
                  </a:lnTo>
                  <a:lnTo>
                    <a:pt x="151" y="310"/>
                  </a:lnTo>
                  <a:lnTo>
                    <a:pt x="150" y="310"/>
                  </a:lnTo>
                  <a:lnTo>
                    <a:pt x="150" y="309"/>
                  </a:lnTo>
                  <a:lnTo>
                    <a:pt x="150" y="310"/>
                  </a:lnTo>
                  <a:lnTo>
                    <a:pt x="149" y="310"/>
                  </a:lnTo>
                  <a:lnTo>
                    <a:pt x="148" y="310"/>
                  </a:lnTo>
                  <a:lnTo>
                    <a:pt x="147" y="311"/>
                  </a:lnTo>
                  <a:lnTo>
                    <a:pt x="147" y="312"/>
                  </a:lnTo>
                  <a:lnTo>
                    <a:pt x="146" y="312"/>
                  </a:lnTo>
                  <a:lnTo>
                    <a:pt x="146" y="313"/>
                  </a:lnTo>
                  <a:lnTo>
                    <a:pt x="145" y="313"/>
                  </a:lnTo>
                  <a:lnTo>
                    <a:pt x="145" y="315"/>
                  </a:lnTo>
                  <a:lnTo>
                    <a:pt x="144" y="315"/>
                  </a:lnTo>
                  <a:lnTo>
                    <a:pt x="144" y="316"/>
                  </a:lnTo>
                  <a:lnTo>
                    <a:pt x="144" y="317"/>
                  </a:lnTo>
                  <a:lnTo>
                    <a:pt x="143" y="317"/>
                  </a:lnTo>
                  <a:lnTo>
                    <a:pt x="142" y="317"/>
                  </a:lnTo>
                  <a:lnTo>
                    <a:pt x="142" y="318"/>
                  </a:lnTo>
                  <a:lnTo>
                    <a:pt x="141" y="318"/>
                  </a:lnTo>
                  <a:lnTo>
                    <a:pt x="141" y="319"/>
                  </a:lnTo>
                  <a:lnTo>
                    <a:pt x="140" y="319"/>
                  </a:lnTo>
                  <a:lnTo>
                    <a:pt x="139" y="319"/>
                  </a:lnTo>
                  <a:lnTo>
                    <a:pt x="139" y="320"/>
                  </a:lnTo>
                  <a:lnTo>
                    <a:pt x="138" y="320"/>
                  </a:lnTo>
                  <a:lnTo>
                    <a:pt x="137" y="320"/>
                  </a:lnTo>
                  <a:lnTo>
                    <a:pt x="137" y="321"/>
                  </a:lnTo>
                  <a:lnTo>
                    <a:pt x="136" y="321"/>
                  </a:lnTo>
                  <a:lnTo>
                    <a:pt x="135" y="321"/>
                  </a:lnTo>
                  <a:lnTo>
                    <a:pt x="134" y="321"/>
                  </a:lnTo>
                  <a:lnTo>
                    <a:pt x="132" y="321"/>
                  </a:lnTo>
                  <a:lnTo>
                    <a:pt x="131" y="321"/>
                  </a:lnTo>
                  <a:lnTo>
                    <a:pt x="130" y="321"/>
                  </a:lnTo>
                  <a:lnTo>
                    <a:pt x="130" y="320"/>
                  </a:lnTo>
                  <a:lnTo>
                    <a:pt x="130" y="319"/>
                  </a:lnTo>
                  <a:lnTo>
                    <a:pt x="130" y="318"/>
                  </a:lnTo>
                  <a:lnTo>
                    <a:pt x="130" y="317"/>
                  </a:lnTo>
                  <a:lnTo>
                    <a:pt x="130" y="316"/>
                  </a:lnTo>
                  <a:lnTo>
                    <a:pt x="130" y="315"/>
                  </a:lnTo>
                  <a:lnTo>
                    <a:pt x="130" y="313"/>
                  </a:lnTo>
                  <a:lnTo>
                    <a:pt x="130" y="312"/>
                  </a:lnTo>
                  <a:lnTo>
                    <a:pt x="130" y="311"/>
                  </a:lnTo>
                  <a:lnTo>
                    <a:pt x="129" y="311"/>
                  </a:lnTo>
                  <a:lnTo>
                    <a:pt x="128" y="309"/>
                  </a:lnTo>
                  <a:lnTo>
                    <a:pt x="125" y="306"/>
                  </a:lnTo>
                  <a:lnTo>
                    <a:pt x="124" y="305"/>
                  </a:lnTo>
                  <a:lnTo>
                    <a:pt x="123" y="305"/>
                  </a:lnTo>
                  <a:lnTo>
                    <a:pt x="123" y="306"/>
                  </a:lnTo>
                  <a:lnTo>
                    <a:pt x="122" y="306"/>
                  </a:lnTo>
                  <a:lnTo>
                    <a:pt x="122" y="307"/>
                  </a:lnTo>
                  <a:lnTo>
                    <a:pt x="121" y="307"/>
                  </a:lnTo>
                  <a:lnTo>
                    <a:pt x="121" y="308"/>
                  </a:lnTo>
                  <a:lnTo>
                    <a:pt x="120" y="308"/>
                  </a:lnTo>
                  <a:lnTo>
                    <a:pt x="120" y="309"/>
                  </a:lnTo>
                  <a:lnTo>
                    <a:pt x="119" y="309"/>
                  </a:lnTo>
                  <a:lnTo>
                    <a:pt x="119" y="310"/>
                  </a:lnTo>
                  <a:lnTo>
                    <a:pt x="118" y="310"/>
                  </a:lnTo>
                  <a:lnTo>
                    <a:pt x="118" y="311"/>
                  </a:lnTo>
                  <a:lnTo>
                    <a:pt x="117" y="311"/>
                  </a:lnTo>
                  <a:lnTo>
                    <a:pt x="117" y="310"/>
                  </a:lnTo>
                  <a:lnTo>
                    <a:pt x="116" y="311"/>
                  </a:lnTo>
                  <a:lnTo>
                    <a:pt x="115" y="311"/>
                  </a:lnTo>
                  <a:lnTo>
                    <a:pt x="115" y="310"/>
                  </a:lnTo>
                  <a:lnTo>
                    <a:pt x="114" y="310"/>
                  </a:lnTo>
                  <a:lnTo>
                    <a:pt x="113" y="310"/>
                  </a:lnTo>
                  <a:lnTo>
                    <a:pt x="113" y="309"/>
                  </a:lnTo>
                  <a:lnTo>
                    <a:pt x="113" y="308"/>
                  </a:lnTo>
                  <a:lnTo>
                    <a:pt x="113" y="309"/>
                  </a:lnTo>
                  <a:lnTo>
                    <a:pt x="113" y="308"/>
                  </a:lnTo>
                  <a:lnTo>
                    <a:pt x="114" y="307"/>
                  </a:lnTo>
                  <a:lnTo>
                    <a:pt x="114" y="306"/>
                  </a:lnTo>
                  <a:lnTo>
                    <a:pt x="114" y="305"/>
                  </a:lnTo>
                  <a:lnTo>
                    <a:pt x="114" y="304"/>
                  </a:lnTo>
                  <a:lnTo>
                    <a:pt x="114" y="303"/>
                  </a:lnTo>
                  <a:lnTo>
                    <a:pt x="113" y="303"/>
                  </a:lnTo>
                  <a:lnTo>
                    <a:pt x="113" y="302"/>
                  </a:lnTo>
                  <a:lnTo>
                    <a:pt x="113" y="301"/>
                  </a:lnTo>
                  <a:lnTo>
                    <a:pt x="114" y="301"/>
                  </a:lnTo>
                  <a:lnTo>
                    <a:pt x="114" y="300"/>
                  </a:lnTo>
                  <a:lnTo>
                    <a:pt x="113" y="300"/>
                  </a:lnTo>
                  <a:lnTo>
                    <a:pt x="114" y="300"/>
                  </a:lnTo>
                  <a:lnTo>
                    <a:pt x="114" y="299"/>
                  </a:lnTo>
                  <a:lnTo>
                    <a:pt x="114" y="298"/>
                  </a:lnTo>
                  <a:lnTo>
                    <a:pt x="114" y="297"/>
                  </a:lnTo>
                  <a:lnTo>
                    <a:pt x="115" y="297"/>
                  </a:lnTo>
                  <a:lnTo>
                    <a:pt x="115" y="296"/>
                  </a:lnTo>
                  <a:lnTo>
                    <a:pt x="116" y="296"/>
                  </a:lnTo>
                  <a:lnTo>
                    <a:pt x="116" y="295"/>
                  </a:lnTo>
                  <a:lnTo>
                    <a:pt x="117" y="294"/>
                  </a:lnTo>
                  <a:lnTo>
                    <a:pt x="118" y="293"/>
                  </a:lnTo>
                  <a:lnTo>
                    <a:pt x="119" y="292"/>
                  </a:lnTo>
                  <a:lnTo>
                    <a:pt x="117" y="291"/>
                  </a:lnTo>
                  <a:lnTo>
                    <a:pt x="109" y="292"/>
                  </a:lnTo>
                  <a:lnTo>
                    <a:pt x="109" y="291"/>
                  </a:lnTo>
                  <a:lnTo>
                    <a:pt x="107" y="292"/>
                  </a:lnTo>
                  <a:lnTo>
                    <a:pt x="105" y="292"/>
                  </a:lnTo>
                  <a:lnTo>
                    <a:pt x="104" y="293"/>
                  </a:lnTo>
                  <a:lnTo>
                    <a:pt x="102" y="293"/>
                  </a:lnTo>
                  <a:lnTo>
                    <a:pt x="101" y="294"/>
                  </a:lnTo>
                  <a:lnTo>
                    <a:pt x="101" y="293"/>
                  </a:lnTo>
                  <a:lnTo>
                    <a:pt x="100" y="293"/>
                  </a:lnTo>
                  <a:lnTo>
                    <a:pt x="100" y="292"/>
                  </a:lnTo>
                  <a:lnTo>
                    <a:pt x="100" y="291"/>
                  </a:lnTo>
                  <a:lnTo>
                    <a:pt x="100" y="290"/>
                  </a:lnTo>
                  <a:lnTo>
                    <a:pt x="100" y="291"/>
                  </a:lnTo>
                  <a:lnTo>
                    <a:pt x="99" y="291"/>
                  </a:lnTo>
                  <a:lnTo>
                    <a:pt x="99" y="292"/>
                  </a:lnTo>
                  <a:lnTo>
                    <a:pt x="99" y="291"/>
                  </a:lnTo>
                  <a:lnTo>
                    <a:pt x="99" y="292"/>
                  </a:lnTo>
                  <a:lnTo>
                    <a:pt x="99" y="293"/>
                  </a:lnTo>
                  <a:lnTo>
                    <a:pt x="99" y="292"/>
                  </a:lnTo>
                  <a:lnTo>
                    <a:pt x="99" y="293"/>
                  </a:lnTo>
                  <a:lnTo>
                    <a:pt x="98" y="292"/>
                  </a:lnTo>
                  <a:lnTo>
                    <a:pt x="98" y="293"/>
                  </a:lnTo>
                  <a:lnTo>
                    <a:pt x="97" y="293"/>
                  </a:lnTo>
                  <a:lnTo>
                    <a:pt x="97" y="292"/>
                  </a:lnTo>
                  <a:lnTo>
                    <a:pt x="96" y="292"/>
                  </a:lnTo>
                  <a:lnTo>
                    <a:pt x="96" y="291"/>
                  </a:lnTo>
                  <a:lnTo>
                    <a:pt x="95" y="291"/>
                  </a:lnTo>
                  <a:lnTo>
                    <a:pt x="94" y="291"/>
                  </a:lnTo>
                  <a:lnTo>
                    <a:pt x="94" y="290"/>
                  </a:lnTo>
                  <a:lnTo>
                    <a:pt x="93" y="288"/>
                  </a:lnTo>
                  <a:lnTo>
                    <a:pt x="93" y="287"/>
                  </a:lnTo>
                  <a:lnTo>
                    <a:pt x="92" y="286"/>
                  </a:lnTo>
                  <a:lnTo>
                    <a:pt x="90" y="286"/>
                  </a:lnTo>
                  <a:lnTo>
                    <a:pt x="88" y="286"/>
                  </a:lnTo>
                  <a:lnTo>
                    <a:pt x="86" y="286"/>
                  </a:lnTo>
                  <a:lnTo>
                    <a:pt x="85" y="286"/>
                  </a:lnTo>
                  <a:lnTo>
                    <a:pt x="82" y="286"/>
                  </a:lnTo>
                  <a:lnTo>
                    <a:pt x="80" y="286"/>
                  </a:lnTo>
                  <a:lnTo>
                    <a:pt x="79" y="286"/>
                  </a:lnTo>
                  <a:lnTo>
                    <a:pt x="77" y="286"/>
                  </a:lnTo>
                  <a:lnTo>
                    <a:pt x="75" y="286"/>
                  </a:lnTo>
                  <a:lnTo>
                    <a:pt x="74" y="286"/>
                  </a:lnTo>
                  <a:lnTo>
                    <a:pt x="75" y="287"/>
                  </a:lnTo>
                  <a:lnTo>
                    <a:pt x="74" y="287"/>
                  </a:lnTo>
                  <a:lnTo>
                    <a:pt x="73" y="287"/>
                  </a:lnTo>
                  <a:lnTo>
                    <a:pt x="70" y="287"/>
                  </a:lnTo>
                  <a:lnTo>
                    <a:pt x="69" y="287"/>
                  </a:lnTo>
                  <a:lnTo>
                    <a:pt x="68" y="287"/>
                  </a:lnTo>
                  <a:lnTo>
                    <a:pt x="66" y="288"/>
                  </a:lnTo>
                  <a:lnTo>
                    <a:pt x="66" y="287"/>
                  </a:lnTo>
                  <a:lnTo>
                    <a:pt x="65" y="287"/>
                  </a:lnTo>
                  <a:lnTo>
                    <a:pt x="64" y="287"/>
                  </a:lnTo>
                  <a:lnTo>
                    <a:pt x="63" y="287"/>
                  </a:lnTo>
                  <a:lnTo>
                    <a:pt x="62" y="287"/>
                  </a:lnTo>
                  <a:lnTo>
                    <a:pt x="62" y="288"/>
                  </a:lnTo>
                  <a:lnTo>
                    <a:pt x="62" y="287"/>
                  </a:lnTo>
                  <a:lnTo>
                    <a:pt x="61" y="287"/>
                  </a:lnTo>
                  <a:lnTo>
                    <a:pt x="58" y="287"/>
                  </a:lnTo>
                  <a:lnTo>
                    <a:pt x="54" y="287"/>
                  </a:lnTo>
                  <a:lnTo>
                    <a:pt x="53" y="287"/>
                  </a:lnTo>
                  <a:lnTo>
                    <a:pt x="51" y="287"/>
                  </a:lnTo>
                  <a:lnTo>
                    <a:pt x="47" y="288"/>
                  </a:lnTo>
                  <a:lnTo>
                    <a:pt x="43" y="287"/>
                  </a:lnTo>
                  <a:lnTo>
                    <a:pt x="42" y="286"/>
                  </a:lnTo>
                  <a:lnTo>
                    <a:pt x="41" y="286"/>
                  </a:lnTo>
                  <a:lnTo>
                    <a:pt x="40" y="286"/>
                  </a:lnTo>
                  <a:lnTo>
                    <a:pt x="39" y="285"/>
                  </a:lnTo>
                  <a:lnTo>
                    <a:pt x="38" y="285"/>
                  </a:lnTo>
                  <a:lnTo>
                    <a:pt x="37" y="285"/>
                  </a:lnTo>
                  <a:lnTo>
                    <a:pt x="36" y="285"/>
                  </a:lnTo>
                  <a:lnTo>
                    <a:pt x="36" y="284"/>
                  </a:lnTo>
                  <a:lnTo>
                    <a:pt x="35" y="285"/>
                  </a:lnTo>
                  <a:lnTo>
                    <a:pt x="33" y="285"/>
                  </a:lnTo>
                  <a:lnTo>
                    <a:pt x="32" y="284"/>
                  </a:lnTo>
                  <a:lnTo>
                    <a:pt x="32" y="283"/>
                  </a:lnTo>
                  <a:lnTo>
                    <a:pt x="31" y="283"/>
                  </a:lnTo>
                  <a:lnTo>
                    <a:pt x="30" y="283"/>
                  </a:lnTo>
                  <a:lnTo>
                    <a:pt x="27" y="283"/>
                  </a:lnTo>
                  <a:lnTo>
                    <a:pt x="26" y="283"/>
                  </a:lnTo>
                  <a:lnTo>
                    <a:pt x="25" y="283"/>
                  </a:lnTo>
                  <a:lnTo>
                    <a:pt x="24" y="284"/>
                  </a:lnTo>
                  <a:lnTo>
                    <a:pt x="23" y="284"/>
                  </a:lnTo>
                  <a:lnTo>
                    <a:pt x="22" y="284"/>
                  </a:lnTo>
                  <a:lnTo>
                    <a:pt x="21" y="285"/>
                  </a:lnTo>
                  <a:lnTo>
                    <a:pt x="20" y="286"/>
                  </a:lnTo>
                  <a:lnTo>
                    <a:pt x="17" y="287"/>
                  </a:lnTo>
                  <a:lnTo>
                    <a:pt x="15" y="288"/>
                  </a:lnTo>
                  <a:lnTo>
                    <a:pt x="13" y="290"/>
                  </a:lnTo>
                  <a:lnTo>
                    <a:pt x="8" y="291"/>
                  </a:lnTo>
                  <a:lnTo>
                    <a:pt x="7" y="291"/>
                  </a:lnTo>
                  <a:lnTo>
                    <a:pt x="6" y="290"/>
                  </a:lnTo>
                  <a:lnTo>
                    <a:pt x="5" y="290"/>
                  </a:lnTo>
                  <a:lnTo>
                    <a:pt x="4" y="290"/>
                  </a:lnTo>
                  <a:lnTo>
                    <a:pt x="3" y="290"/>
                  </a:lnTo>
                  <a:lnTo>
                    <a:pt x="2" y="290"/>
                  </a:lnTo>
                  <a:lnTo>
                    <a:pt x="2" y="288"/>
                  </a:lnTo>
                  <a:lnTo>
                    <a:pt x="2" y="290"/>
                  </a:lnTo>
                  <a:lnTo>
                    <a:pt x="1" y="290"/>
                  </a:lnTo>
                  <a:lnTo>
                    <a:pt x="1" y="288"/>
                  </a:lnTo>
                  <a:lnTo>
                    <a:pt x="1" y="287"/>
                  </a:lnTo>
                  <a:lnTo>
                    <a:pt x="0" y="287"/>
                  </a:lnTo>
                  <a:lnTo>
                    <a:pt x="0" y="286"/>
                  </a:lnTo>
                  <a:lnTo>
                    <a:pt x="0" y="285"/>
                  </a:lnTo>
                  <a:lnTo>
                    <a:pt x="1" y="285"/>
                  </a:lnTo>
                  <a:lnTo>
                    <a:pt x="2" y="285"/>
                  </a:lnTo>
                  <a:lnTo>
                    <a:pt x="2" y="284"/>
                  </a:lnTo>
                  <a:lnTo>
                    <a:pt x="3" y="284"/>
                  </a:lnTo>
                  <a:lnTo>
                    <a:pt x="3" y="283"/>
                  </a:lnTo>
                  <a:lnTo>
                    <a:pt x="4" y="283"/>
                  </a:lnTo>
                  <a:lnTo>
                    <a:pt x="4" y="282"/>
                  </a:lnTo>
                  <a:lnTo>
                    <a:pt x="5" y="282"/>
                  </a:lnTo>
                  <a:lnTo>
                    <a:pt x="5" y="281"/>
                  </a:lnTo>
                  <a:lnTo>
                    <a:pt x="6" y="281"/>
                  </a:lnTo>
                  <a:lnTo>
                    <a:pt x="6" y="280"/>
                  </a:lnTo>
                  <a:lnTo>
                    <a:pt x="7" y="280"/>
                  </a:lnTo>
                  <a:lnTo>
                    <a:pt x="7" y="279"/>
                  </a:lnTo>
                  <a:lnTo>
                    <a:pt x="8" y="279"/>
                  </a:lnTo>
                  <a:lnTo>
                    <a:pt x="8" y="278"/>
                  </a:lnTo>
                  <a:lnTo>
                    <a:pt x="8" y="277"/>
                  </a:lnTo>
                  <a:lnTo>
                    <a:pt x="10" y="277"/>
                  </a:lnTo>
                  <a:lnTo>
                    <a:pt x="10" y="276"/>
                  </a:lnTo>
                  <a:lnTo>
                    <a:pt x="11" y="276"/>
                  </a:lnTo>
                  <a:lnTo>
                    <a:pt x="11" y="275"/>
                  </a:lnTo>
                  <a:lnTo>
                    <a:pt x="12" y="275"/>
                  </a:lnTo>
                  <a:lnTo>
                    <a:pt x="13" y="274"/>
                  </a:lnTo>
                  <a:lnTo>
                    <a:pt x="13" y="273"/>
                  </a:lnTo>
                  <a:lnTo>
                    <a:pt x="13" y="272"/>
                  </a:lnTo>
                  <a:lnTo>
                    <a:pt x="14" y="272"/>
                  </a:lnTo>
                  <a:lnTo>
                    <a:pt x="14" y="271"/>
                  </a:lnTo>
                  <a:lnTo>
                    <a:pt x="13" y="271"/>
                  </a:lnTo>
                  <a:lnTo>
                    <a:pt x="13" y="270"/>
                  </a:lnTo>
                  <a:lnTo>
                    <a:pt x="14" y="270"/>
                  </a:lnTo>
                  <a:lnTo>
                    <a:pt x="14" y="269"/>
                  </a:lnTo>
                  <a:lnTo>
                    <a:pt x="15" y="269"/>
                  </a:lnTo>
                  <a:lnTo>
                    <a:pt x="16" y="269"/>
                  </a:lnTo>
                  <a:lnTo>
                    <a:pt x="17" y="269"/>
                  </a:lnTo>
                  <a:lnTo>
                    <a:pt x="17" y="268"/>
                  </a:lnTo>
                  <a:lnTo>
                    <a:pt x="17" y="267"/>
                  </a:lnTo>
                  <a:lnTo>
                    <a:pt x="18" y="267"/>
                  </a:lnTo>
                  <a:lnTo>
                    <a:pt x="18" y="266"/>
                  </a:lnTo>
                  <a:lnTo>
                    <a:pt x="19" y="266"/>
                  </a:lnTo>
                  <a:lnTo>
                    <a:pt x="19" y="265"/>
                  </a:lnTo>
                  <a:lnTo>
                    <a:pt x="20" y="265"/>
                  </a:lnTo>
                  <a:lnTo>
                    <a:pt x="20" y="263"/>
                  </a:lnTo>
                  <a:lnTo>
                    <a:pt x="21" y="263"/>
                  </a:lnTo>
                  <a:lnTo>
                    <a:pt x="21" y="262"/>
                  </a:lnTo>
                  <a:lnTo>
                    <a:pt x="21" y="261"/>
                  </a:lnTo>
                  <a:lnTo>
                    <a:pt x="22" y="261"/>
                  </a:lnTo>
                  <a:lnTo>
                    <a:pt x="23" y="261"/>
                  </a:lnTo>
                  <a:lnTo>
                    <a:pt x="24" y="261"/>
                  </a:lnTo>
                  <a:lnTo>
                    <a:pt x="25" y="261"/>
                  </a:lnTo>
                  <a:lnTo>
                    <a:pt x="25" y="260"/>
                  </a:lnTo>
                  <a:lnTo>
                    <a:pt x="25" y="259"/>
                  </a:lnTo>
                  <a:lnTo>
                    <a:pt x="24" y="259"/>
                  </a:lnTo>
                  <a:lnTo>
                    <a:pt x="24" y="258"/>
                  </a:lnTo>
                  <a:lnTo>
                    <a:pt x="24" y="257"/>
                  </a:lnTo>
                  <a:lnTo>
                    <a:pt x="24" y="256"/>
                  </a:lnTo>
                  <a:lnTo>
                    <a:pt x="25" y="256"/>
                  </a:lnTo>
                  <a:lnTo>
                    <a:pt x="26" y="257"/>
                  </a:lnTo>
                  <a:lnTo>
                    <a:pt x="27" y="257"/>
                  </a:lnTo>
                  <a:lnTo>
                    <a:pt x="27" y="256"/>
                  </a:lnTo>
                  <a:lnTo>
                    <a:pt x="27" y="255"/>
                  </a:lnTo>
                  <a:lnTo>
                    <a:pt x="26" y="255"/>
                  </a:lnTo>
                  <a:lnTo>
                    <a:pt x="25" y="255"/>
                  </a:lnTo>
                  <a:lnTo>
                    <a:pt x="25" y="254"/>
                  </a:lnTo>
                  <a:lnTo>
                    <a:pt x="25" y="253"/>
                  </a:lnTo>
                  <a:lnTo>
                    <a:pt x="26" y="253"/>
                  </a:lnTo>
                  <a:lnTo>
                    <a:pt x="26" y="252"/>
                  </a:lnTo>
                  <a:lnTo>
                    <a:pt x="26" y="251"/>
                  </a:lnTo>
                  <a:lnTo>
                    <a:pt x="27" y="251"/>
                  </a:lnTo>
                  <a:lnTo>
                    <a:pt x="28" y="250"/>
                  </a:lnTo>
                  <a:lnTo>
                    <a:pt x="28" y="249"/>
                  </a:lnTo>
                  <a:lnTo>
                    <a:pt x="29" y="249"/>
                  </a:lnTo>
                  <a:lnTo>
                    <a:pt x="30" y="248"/>
                  </a:lnTo>
                  <a:lnTo>
                    <a:pt x="30" y="247"/>
                  </a:lnTo>
                  <a:lnTo>
                    <a:pt x="31" y="247"/>
                  </a:lnTo>
                  <a:lnTo>
                    <a:pt x="32" y="247"/>
                  </a:lnTo>
                  <a:lnTo>
                    <a:pt x="33" y="247"/>
                  </a:lnTo>
                  <a:lnTo>
                    <a:pt x="33" y="246"/>
                  </a:lnTo>
                  <a:lnTo>
                    <a:pt x="35" y="246"/>
                  </a:lnTo>
                  <a:lnTo>
                    <a:pt x="35" y="245"/>
                  </a:lnTo>
                  <a:lnTo>
                    <a:pt x="35" y="244"/>
                  </a:lnTo>
                  <a:lnTo>
                    <a:pt x="36" y="244"/>
                  </a:lnTo>
                  <a:lnTo>
                    <a:pt x="36" y="243"/>
                  </a:lnTo>
                  <a:lnTo>
                    <a:pt x="37" y="243"/>
                  </a:lnTo>
                  <a:lnTo>
                    <a:pt x="38" y="243"/>
                  </a:lnTo>
                  <a:lnTo>
                    <a:pt x="38" y="242"/>
                  </a:lnTo>
                  <a:lnTo>
                    <a:pt x="39" y="242"/>
                  </a:lnTo>
                  <a:lnTo>
                    <a:pt x="40" y="242"/>
                  </a:lnTo>
                  <a:lnTo>
                    <a:pt x="40" y="241"/>
                  </a:lnTo>
                  <a:lnTo>
                    <a:pt x="41" y="241"/>
                  </a:lnTo>
                  <a:lnTo>
                    <a:pt x="42" y="241"/>
                  </a:lnTo>
                  <a:lnTo>
                    <a:pt x="43" y="241"/>
                  </a:lnTo>
                  <a:lnTo>
                    <a:pt x="43" y="240"/>
                  </a:lnTo>
                  <a:lnTo>
                    <a:pt x="44" y="240"/>
                  </a:lnTo>
                  <a:lnTo>
                    <a:pt x="45" y="238"/>
                  </a:lnTo>
                  <a:lnTo>
                    <a:pt x="45" y="237"/>
                  </a:lnTo>
                  <a:lnTo>
                    <a:pt x="46" y="237"/>
                  </a:lnTo>
                  <a:lnTo>
                    <a:pt x="46" y="236"/>
                  </a:lnTo>
                  <a:lnTo>
                    <a:pt x="45" y="236"/>
                  </a:lnTo>
                  <a:lnTo>
                    <a:pt x="45" y="235"/>
                  </a:lnTo>
                  <a:lnTo>
                    <a:pt x="46" y="234"/>
                  </a:lnTo>
                  <a:lnTo>
                    <a:pt x="46" y="233"/>
                  </a:lnTo>
                  <a:lnTo>
                    <a:pt x="47" y="233"/>
                  </a:lnTo>
                  <a:lnTo>
                    <a:pt x="48" y="233"/>
                  </a:lnTo>
                  <a:lnTo>
                    <a:pt x="49" y="233"/>
                  </a:lnTo>
                  <a:lnTo>
                    <a:pt x="49" y="232"/>
                  </a:lnTo>
                  <a:lnTo>
                    <a:pt x="50" y="232"/>
                  </a:lnTo>
                  <a:lnTo>
                    <a:pt x="51" y="232"/>
                  </a:lnTo>
                  <a:lnTo>
                    <a:pt x="51" y="231"/>
                  </a:lnTo>
                  <a:lnTo>
                    <a:pt x="52" y="231"/>
                  </a:lnTo>
                  <a:lnTo>
                    <a:pt x="52" y="230"/>
                  </a:lnTo>
                  <a:lnTo>
                    <a:pt x="53" y="230"/>
                  </a:lnTo>
                  <a:lnTo>
                    <a:pt x="53" y="229"/>
                  </a:lnTo>
                  <a:lnTo>
                    <a:pt x="54" y="229"/>
                  </a:lnTo>
                  <a:lnTo>
                    <a:pt x="54" y="228"/>
                  </a:lnTo>
                  <a:lnTo>
                    <a:pt x="55" y="228"/>
                  </a:lnTo>
                  <a:lnTo>
                    <a:pt x="55" y="227"/>
                  </a:lnTo>
                  <a:lnTo>
                    <a:pt x="56" y="227"/>
                  </a:lnTo>
                  <a:lnTo>
                    <a:pt x="57" y="227"/>
                  </a:lnTo>
                  <a:lnTo>
                    <a:pt x="58" y="227"/>
                  </a:lnTo>
                  <a:lnTo>
                    <a:pt x="58" y="226"/>
                  </a:lnTo>
                  <a:lnTo>
                    <a:pt x="60" y="226"/>
                  </a:lnTo>
                  <a:lnTo>
                    <a:pt x="61" y="226"/>
                  </a:lnTo>
                  <a:lnTo>
                    <a:pt x="62" y="226"/>
                  </a:lnTo>
                  <a:lnTo>
                    <a:pt x="62" y="225"/>
                  </a:lnTo>
                  <a:lnTo>
                    <a:pt x="63" y="225"/>
                  </a:lnTo>
                  <a:lnTo>
                    <a:pt x="63" y="226"/>
                  </a:lnTo>
                  <a:lnTo>
                    <a:pt x="64" y="226"/>
                  </a:lnTo>
                  <a:lnTo>
                    <a:pt x="64" y="225"/>
                  </a:lnTo>
                  <a:lnTo>
                    <a:pt x="65" y="225"/>
                  </a:lnTo>
                  <a:lnTo>
                    <a:pt x="66" y="225"/>
                  </a:lnTo>
                  <a:lnTo>
                    <a:pt x="66" y="224"/>
                  </a:lnTo>
                  <a:lnTo>
                    <a:pt x="67" y="224"/>
                  </a:lnTo>
                  <a:lnTo>
                    <a:pt x="67" y="223"/>
                  </a:lnTo>
                  <a:lnTo>
                    <a:pt x="68" y="223"/>
                  </a:lnTo>
                  <a:lnTo>
                    <a:pt x="69" y="223"/>
                  </a:lnTo>
                  <a:lnTo>
                    <a:pt x="69" y="222"/>
                  </a:lnTo>
                  <a:lnTo>
                    <a:pt x="70" y="222"/>
                  </a:lnTo>
                  <a:lnTo>
                    <a:pt x="70" y="221"/>
                  </a:lnTo>
                  <a:lnTo>
                    <a:pt x="71" y="221"/>
                  </a:lnTo>
                  <a:lnTo>
                    <a:pt x="72" y="221"/>
                  </a:lnTo>
                  <a:lnTo>
                    <a:pt x="73" y="221"/>
                  </a:lnTo>
                  <a:lnTo>
                    <a:pt x="73" y="220"/>
                  </a:lnTo>
                  <a:lnTo>
                    <a:pt x="74" y="220"/>
                  </a:lnTo>
                  <a:lnTo>
                    <a:pt x="74" y="219"/>
                  </a:lnTo>
                  <a:lnTo>
                    <a:pt x="75" y="219"/>
                  </a:lnTo>
                  <a:lnTo>
                    <a:pt x="75" y="218"/>
                  </a:lnTo>
                  <a:lnTo>
                    <a:pt x="76" y="218"/>
                  </a:lnTo>
                  <a:lnTo>
                    <a:pt x="76" y="217"/>
                  </a:lnTo>
                  <a:lnTo>
                    <a:pt x="77" y="217"/>
                  </a:lnTo>
                  <a:lnTo>
                    <a:pt x="77" y="216"/>
                  </a:lnTo>
                  <a:lnTo>
                    <a:pt x="78" y="216"/>
                  </a:lnTo>
                  <a:lnTo>
                    <a:pt x="78" y="215"/>
                  </a:lnTo>
                  <a:lnTo>
                    <a:pt x="79" y="215"/>
                  </a:lnTo>
                  <a:lnTo>
                    <a:pt x="80" y="215"/>
                  </a:lnTo>
                  <a:lnTo>
                    <a:pt x="80" y="213"/>
                  </a:lnTo>
                  <a:lnTo>
                    <a:pt x="81" y="213"/>
                  </a:lnTo>
                  <a:lnTo>
                    <a:pt x="82" y="213"/>
                  </a:lnTo>
                  <a:lnTo>
                    <a:pt x="82" y="212"/>
                  </a:lnTo>
                  <a:lnTo>
                    <a:pt x="82" y="211"/>
                  </a:lnTo>
                  <a:lnTo>
                    <a:pt x="83" y="211"/>
                  </a:lnTo>
                  <a:lnTo>
                    <a:pt x="85" y="211"/>
                  </a:lnTo>
                  <a:lnTo>
                    <a:pt x="86" y="211"/>
                  </a:lnTo>
                  <a:lnTo>
                    <a:pt x="86" y="212"/>
                  </a:lnTo>
                  <a:lnTo>
                    <a:pt x="86" y="211"/>
                  </a:lnTo>
                  <a:lnTo>
                    <a:pt x="87" y="211"/>
                  </a:lnTo>
                  <a:lnTo>
                    <a:pt x="87" y="212"/>
                  </a:lnTo>
                  <a:lnTo>
                    <a:pt x="88" y="212"/>
                  </a:lnTo>
                  <a:lnTo>
                    <a:pt x="88" y="211"/>
                  </a:lnTo>
                  <a:lnTo>
                    <a:pt x="89" y="211"/>
                  </a:lnTo>
                  <a:lnTo>
                    <a:pt x="90" y="211"/>
                  </a:lnTo>
                  <a:lnTo>
                    <a:pt x="91" y="211"/>
                  </a:lnTo>
                  <a:lnTo>
                    <a:pt x="91" y="212"/>
                  </a:lnTo>
                  <a:lnTo>
                    <a:pt x="92" y="213"/>
                  </a:lnTo>
                  <a:lnTo>
                    <a:pt x="93" y="213"/>
                  </a:lnTo>
                  <a:lnTo>
                    <a:pt x="93" y="215"/>
                  </a:lnTo>
                  <a:lnTo>
                    <a:pt x="94" y="215"/>
                  </a:lnTo>
                  <a:lnTo>
                    <a:pt x="94" y="216"/>
                  </a:lnTo>
                  <a:lnTo>
                    <a:pt x="94" y="215"/>
                  </a:lnTo>
                  <a:lnTo>
                    <a:pt x="95" y="215"/>
                  </a:lnTo>
                  <a:lnTo>
                    <a:pt x="96" y="215"/>
                  </a:lnTo>
                  <a:lnTo>
                    <a:pt x="96" y="213"/>
                  </a:lnTo>
                  <a:lnTo>
                    <a:pt x="97" y="213"/>
                  </a:lnTo>
                  <a:lnTo>
                    <a:pt x="98" y="213"/>
                  </a:lnTo>
                  <a:lnTo>
                    <a:pt x="98" y="215"/>
                  </a:lnTo>
                  <a:lnTo>
                    <a:pt x="99" y="213"/>
                  </a:lnTo>
                  <a:lnTo>
                    <a:pt x="99" y="212"/>
                  </a:lnTo>
                  <a:lnTo>
                    <a:pt x="99" y="211"/>
                  </a:lnTo>
                  <a:lnTo>
                    <a:pt x="100" y="211"/>
                  </a:lnTo>
                  <a:lnTo>
                    <a:pt x="101" y="211"/>
                  </a:lnTo>
                  <a:lnTo>
                    <a:pt x="102" y="211"/>
                  </a:lnTo>
                  <a:lnTo>
                    <a:pt x="103" y="211"/>
                  </a:lnTo>
                  <a:lnTo>
                    <a:pt x="103" y="210"/>
                  </a:lnTo>
                  <a:lnTo>
                    <a:pt x="104" y="210"/>
                  </a:lnTo>
                  <a:lnTo>
                    <a:pt x="104" y="209"/>
                  </a:lnTo>
                  <a:lnTo>
                    <a:pt x="105" y="209"/>
                  </a:lnTo>
                  <a:lnTo>
                    <a:pt x="106" y="209"/>
                  </a:lnTo>
                  <a:lnTo>
                    <a:pt x="107" y="209"/>
                  </a:lnTo>
                  <a:lnTo>
                    <a:pt x="107" y="208"/>
                  </a:lnTo>
                  <a:lnTo>
                    <a:pt x="109" y="208"/>
                  </a:lnTo>
                  <a:lnTo>
                    <a:pt x="110" y="208"/>
                  </a:lnTo>
                  <a:lnTo>
                    <a:pt x="110" y="207"/>
                  </a:lnTo>
                  <a:lnTo>
                    <a:pt x="111" y="207"/>
                  </a:lnTo>
                  <a:lnTo>
                    <a:pt x="112" y="207"/>
                  </a:lnTo>
                  <a:lnTo>
                    <a:pt x="112" y="206"/>
                  </a:lnTo>
                  <a:lnTo>
                    <a:pt x="113" y="206"/>
                  </a:lnTo>
                  <a:lnTo>
                    <a:pt x="114" y="206"/>
                  </a:lnTo>
                  <a:lnTo>
                    <a:pt x="114" y="205"/>
                  </a:lnTo>
                  <a:lnTo>
                    <a:pt x="115" y="205"/>
                  </a:lnTo>
                  <a:lnTo>
                    <a:pt x="116" y="205"/>
                  </a:lnTo>
                  <a:lnTo>
                    <a:pt x="117" y="204"/>
                  </a:lnTo>
                  <a:lnTo>
                    <a:pt x="118" y="204"/>
                  </a:lnTo>
                  <a:lnTo>
                    <a:pt x="118" y="203"/>
                  </a:lnTo>
                  <a:lnTo>
                    <a:pt x="119" y="203"/>
                  </a:lnTo>
                  <a:lnTo>
                    <a:pt x="119" y="202"/>
                  </a:lnTo>
                  <a:lnTo>
                    <a:pt x="118" y="202"/>
                  </a:lnTo>
                  <a:lnTo>
                    <a:pt x="118" y="201"/>
                  </a:lnTo>
                  <a:lnTo>
                    <a:pt x="119" y="201"/>
                  </a:lnTo>
                  <a:lnTo>
                    <a:pt x="119" y="200"/>
                  </a:lnTo>
                  <a:lnTo>
                    <a:pt x="120" y="200"/>
                  </a:lnTo>
                  <a:lnTo>
                    <a:pt x="120" y="199"/>
                  </a:lnTo>
                  <a:lnTo>
                    <a:pt x="121" y="199"/>
                  </a:lnTo>
                  <a:lnTo>
                    <a:pt x="122" y="199"/>
                  </a:lnTo>
                  <a:lnTo>
                    <a:pt x="122" y="198"/>
                  </a:lnTo>
                  <a:lnTo>
                    <a:pt x="123" y="198"/>
                  </a:lnTo>
                  <a:lnTo>
                    <a:pt x="123" y="197"/>
                  </a:lnTo>
                  <a:lnTo>
                    <a:pt x="124" y="197"/>
                  </a:lnTo>
                  <a:lnTo>
                    <a:pt x="124" y="196"/>
                  </a:lnTo>
                  <a:lnTo>
                    <a:pt x="125" y="196"/>
                  </a:lnTo>
                  <a:lnTo>
                    <a:pt x="125" y="195"/>
                  </a:lnTo>
                  <a:lnTo>
                    <a:pt x="126" y="195"/>
                  </a:lnTo>
                  <a:lnTo>
                    <a:pt x="126" y="194"/>
                  </a:lnTo>
                  <a:lnTo>
                    <a:pt x="127" y="194"/>
                  </a:lnTo>
                  <a:lnTo>
                    <a:pt x="127" y="193"/>
                  </a:lnTo>
                  <a:lnTo>
                    <a:pt x="128" y="193"/>
                  </a:lnTo>
                  <a:lnTo>
                    <a:pt x="128" y="192"/>
                  </a:lnTo>
                  <a:lnTo>
                    <a:pt x="129" y="192"/>
                  </a:lnTo>
                  <a:lnTo>
                    <a:pt x="130" y="192"/>
                  </a:lnTo>
                  <a:lnTo>
                    <a:pt x="130" y="191"/>
                  </a:lnTo>
                  <a:lnTo>
                    <a:pt x="131" y="191"/>
                  </a:lnTo>
                  <a:lnTo>
                    <a:pt x="132" y="191"/>
                  </a:lnTo>
                  <a:lnTo>
                    <a:pt x="132" y="190"/>
                  </a:lnTo>
                  <a:lnTo>
                    <a:pt x="132" y="188"/>
                  </a:lnTo>
                  <a:lnTo>
                    <a:pt x="132" y="187"/>
                  </a:lnTo>
                  <a:lnTo>
                    <a:pt x="134" y="187"/>
                  </a:lnTo>
                  <a:lnTo>
                    <a:pt x="134" y="186"/>
                  </a:lnTo>
                  <a:lnTo>
                    <a:pt x="134" y="185"/>
                  </a:lnTo>
                  <a:lnTo>
                    <a:pt x="134" y="184"/>
                  </a:lnTo>
                  <a:lnTo>
                    <a:pt x="135" y="184"/>
                  </a:lnTo>
                  <a:lnTo>
                    <a:pt x="135" y="183"/>
                  </a:lnTo>
                  <a:lnTo>
                    <a:pt x="135" y="182"/>
                  </a:lnTo>
                  <a:lnTo>
                    <a:pt x="136" y="182"/>
                  </a:lnTo>
                  <a:lnTo>
                    <a:pt x="137" y="182"/>
                  </a:lnTo>
                  <a:lnTo>
                    <a:pt x="137" y="181"/>
                  </a:lnTo>
                  <a:lnTo>
                    <a:pt x="138" y="181"/>
                  </a:lnTo>
                  <a:lnTo>
                    <a:pt x="138" y="180"/>
                  </a:lnTo>
                  <a:lnTo>
                    <a:pt x="139" y="180"/>
                  </a:lnTo>
                  <a:lnTo>
                    <a:pt x="140" y="180"/>
                  </a:lnTo>
                  <a:lnTo>
                    <a:pt x="141" y="180"/>
                  </a:lnTo>
                  <a:lnTo>
                    <a:pt x="141" y="179"/>
                  </a:lnTo>
                  <a:lnTo>
                    <a:pt x="142" y="179"/>
                  </a:lnTo>
                  <a:lnTo>
                    <a:pt x="143" y="178"/>
                  </a:lnTo>
                  <a:lnTo>
                    <a:pt x="143" y="177"/>
                  </a:lnTo>
                  <a:lnTo>
                    <a:pt x="143" y="176"/>
                  </a:lnTo>
                  <a:lnTo>
                    <a:pt x="143" y="175"/>
                  </a:lnTo>
                  <a:lnTo>
                    <a:pt x="144" y="175"/>
                  </a:lnTo>
                  <a:lnTo>
                    <a:pt x="144" y="174"/>
                  </a:lnTo>
                  <a:lnTo>
                    <a:pt x="145" y="174"/>
                  </a:lnTo>
                  <a:lnTo>
                    <a:pt x="145" y="173"/>
                  </a:lnTo>
                  <a:lnTo>
                    <a:pt x="146" y="173"/>
                  </a:lnTo>
                  <a:lnTo>
                    <a:pt x="147" y="173"/>
                  </a:lnTo>
                  <a:lnTo>
                    <a:pt x="148" y="173"/>
                  </a:lnTo>
                  <a:lnTo>
                    <a:pt x="149" y="173"/>
                  </a:lnTo>
                  <a:lnTo>
                    <a:pt x="150" y="173"/>
                  </a:lnTo>
                  <a:lnTo>
                    <a:pt x="150" y="174"/>
                  </a:lnTo>
                  <a:lnTo>
                    <a:pt x="151" y="174"/>
                  </a:lnTo>
                  <a:lnTo>
                    <a:pt x="152" y="174"/>
                  </a:lnTo>
                  <a:lnTo>
                    <a:pt x="153" y="174"/>
                  </a:lnTo>
                  <a:lnTo>
                    <a:pt x="153" y="175"/>
                  </a:lnTo>
                  <a:lnTo>
                    <a:pt x="154" y="175"/>
                  </a:lnTo>
                  <a:lnTo>
                    <a:pt x="154" y="176"/>
                  </a:lnTo>
                  <a:lnTo>
                    <a:pt x="155" y="176"/>
                  </a:lnTo>
                  <a:lnTo>
                    <a:pt x="156" y="176"/>
                  </a:lnTo>
                  <a:lnTo>
                    <a:pt x="156" y="177"/>
                  </a:lnTo>
                  <a:lnTo>
                    <a:pt x="157" y="177"/>
                  </a:lnTo>
                  <a:lnTo>
                    <a:pt x="157" y="176"/>
                  </a:lnTo>
                  <a:lnTo>
                    <a:pt x="159" y="176"/>
                  </a:lnTo>
                  <a:lnTo>
                    <a:pt x="159" y="175"/>
                  </a:lnTo>
                  <a:lnTo>
                    <a:pt x="160" y="175"/>
                  </a:lnTo>
                  <a:lnTo>
                    <a:pt x="161" y="175"/>
                  </a:lnTo>
                  <a:lnTo>
                    <a:pt x="161" y="174"/>
                  </a:lnTo>
                  <a:lnTo>
                    <a:pt x="161" y="173"/>
                  </a:lnTo>
                  <a:lnTo>
                    <a:pt x="162" y="173"/>
                  </a:lnTo>
                  <a:lnTo>
                    <a:pt x="162" y="172"/>
                  </a:lnTo>
                  <a:lnTo>
                    <a:pt x="163" y="172"/>
                  </a:lnTo>
                  <a:lnTo>
                    <a:pt x="163" y="171"/>
                  </a:lnTo>
                  <a:lnTo>
                    <a:pt x="163" y="172"/>
                  </a:lnTo>
                  <a:lnTo>
                    <a:pt x="164" y="172"/>
                  </a:lnTo>
                  <a:lnTo>
                    <a:pt x="164" y="171"/>
                  </a:lnTo>
                  <a:lnTo>
                    <a:pt x="165" y="171"/>
                  </a:lnTo>
                  <a:lnTo>
                    <a:pt x="165" y="170"/>
                  </a:lnTo>
                  <a:lnTo>
                    <a:pt x="166" y="170"/>
                  </a:lnTo>
                  <a:lnTo>
                    <a:pt x="166" y="169"/>
                  </a:lnTo>
                  <a:lnTo>
                    <a:pt x="167" y="169"/>
                  </a:lnTo>
                  <a:lnTo>
                    <a:pt x="167" y="168"/>
                  </a:lnTo>
                  <a:lnTo>
                    <a:pt x="168" y="168"/>
                  </a:lnTo>
                  <a:lnTo>
                    <a:pt x="169" y="168"/>
                  </a:lnTo>
                  <a:lnTo>
                    <a:pt x="169" y="167"/>
                  </a:lnTo>
                  <a:lnTo>
                    <a:pt x="170" y="167"/>
                  </a:lnTo>
                  <a:lnTo>
                    <a:pt x="170" y="166"/>
                  </a:lnTo>
                  <a:lnTo>
                    <a:pt x="169" y="165"/>
                  </a:lnTo>
                  <a:lnTo>
                    <a:pt x="169" y="163"/>
                  </a:lnTo>
                  <a:lnTo>
                    <a:pt x="168" y="163"/>
                  </a:lnTo>
                  <a:lnTo>
                    <a:pt x="168" y="162"/>
                  </a:lnTo>
                  <a:lnTo>
                    <a:pt x="168" y="161"/>
                  </a:lnTo>
                  <a:lnTo>
                    <a:pt x="168" y="160"/>
                  </a:lnTo>
                  <a:lnTo>
                    <a:pt x="167" y="160"/>
                  </a:lnTo>
                  <a:lnTo>
                    <a:pt x="167" y="159"/>
                  </a:lnTo>
                  <a:lnTo>
                    <a:pt x="167" y="158"/>
                  </a:lnTo>
                  <a:lnTo>
                    <a:pt x="168" y="158"/>
                  </a:lnTo>
                  <a:lnTo>
                    <a:pt x="168" y="157"/>
                  </a:lnTo>
                  <a:lnTo>
                    <a:pt x="167" y="157"/>
                  </a:lnTo>
                  <a:lnTo>
                    <a:pt x="167" y="156"/>
                  </a:lnTo>
                  <a:lnTo>
                    <a:pt x="168" y="156"/>
                  </a:lnTo>
                  <a:lnTo>
                    <a:pt x="168" y="155"/>
                  </a:lnTo>
                  <a:lnTo>
                    <a:pt x="169" y="155"/>
                  </a:lnTo>
                  <a:lnTo>
                    <a:pt x="170" y="155"/>
                  </a:lnTo>
                  <a:lnTo>
                    <a:pt x="171" y="155"/>
                  </a:lnTo>
                  <a:lnTo>
                    <a:pt x="172" y="155"/>
                  </a:lnTo>
                  <a:lnTo>
                    <a:pt x="172" y="156"/>
                  </a:lnTo>
                  <a:lnTo>
                    <a:pt x="173" y="156"/>
                  </a:lnTo>
                  <a:lnTo>
                    <a:pt x="173" y="155"/>
                  </a:lnTo>
                  <a:lnTo>
                    <a:pt x="174" y="155"/>
                  </a:lnTo>
                  <a:lnTo>
                    <a:pt x="175" y="155"/>
                  </a:lnTo>
                  <a:lnTo>
                    <a:pt x="175" y="154"/>
                  </a:lnTo>
                  <a:lnTo>
                    <a:pt x="176" y="154"/>
                  </a:lnTo>
                  <a:lnTo>
                    <a:pt x="177" y="154"/>
                  </a:lnTo>
                  <a:lnTo>
                    <a:pt x="177" y="153"/>
                  </a:lnTo>
                  <a:lnTo>
                    <a:pt x="178" y="153"/>
                  </a:lnTo>
                  <a:lnTo>
                    <a:pt x="179" y="153"/>
                  </a:lnTo>
                  <a:lnTo>
                    <a:pt x="180" y="153"/>
                  </a:lnTo>
                  <a:lnTo>
                    <a:pt x="181" y="153"/>
                  </a:lnTo>
                  <a:lnTo>
                    <a:pt x="182" y="153"/>
                  </a:lnTo>
                  <a:lnTo>
                    <a:pt x="184" y="153"/>
                  </a:lnTo>
                  <a:lnTo>
                    <a:pt x="185" y="153"/>
                  </a:lnTo>
                  <a:lnTo>
                    <a:pt x="185" y="154"/>
                  </a:lnTo>
                  <a:lnTo>
                    <a:pt x="185" y="155"/>
                  </a:lnTo>
                  <a:lnTo>
                    <a:pt x="186" y="155"/>
                  </a:lnTo>
                  <a:lnTo>
                    <a:pt x="186" y="156"/>
                  </a:lnTo>
                  <a:lnTo>
                    <a:pt x="187" y="156"/>
                  </a:lnTo>
                  <a:lnTo>
                    <a:pt x="187" y="157"/>
                  </a:lnTo>
                  <a:lnTo>
                    <a:pt x="188" y="158"/>
                  </a:lnTo>
                  <a:lnTo>
                    <a:pt x="189" y="158"/>
                  </a:lnTo>
                  <a:lnTo>
                    <a:pt x="189" y="157"/>
                  </a:lnTo>
                  <a:lnTo>
                    <a:pt x="190" y="157"/>
                  </a:lnTo>
                  <a:lnTo>
                    <a:pt x="191" y="157"/>
                  </a:lnTo>
                  <a:lnTo>
                    <a:pt x="192" y="157"/>
                  </a:lnTo>
                  <a:lnTo>
                    <a:pt x="192" y="156"/>
                  </a:lnTo>
                  <a:lnTo>
                    <a:pt x="193" y="156"/>
                  </a:lnTo>
                  <a:lnTo>
                    <a:pt x="193" y="155"/>
                  </a:lnTo>
                  <a:lnTo>
                    <a:pt x="194" y="154"/>
                  </a:lnTo>
                  <a:lnTo>
                    <a:pt x="195" y="154"/>
                  </a:lnTo>
                  <a:lnTo>
                    <a:pt x="196" y="154"/>
                  </a:lnTo>
                  <a:lnTo>
                    <a:pt x="196" y="153"/>
                  </a:lnTo>
                  <a:lnTo>
                    <a:pt x="197" y="153"/>
                  </a:lnTo>
                  <a:lnTo>
                    <a:pt x="198" y="153"/>
                  </a:lnTo>
                  <a:lnTo>
                    <a:pt x="198" y="152"/>
                  </a:lnTo>
                  <a:lnTo>
                    <a:pt x="199" y="152"/>
                  </a:lnTo>
                  <a:lnTo>
                    <a:pt x="199" y="151"/>
                  </a:lnTo>
                  <a:lnTo>
                    <a:pt x="199" y="150"/>
                  </a:lnTo>
                  <a:lnTo>
                    <a:pt x="200" y="150"/>
                  </a:lnTo>
                  <a:lnTo>
                    <a:pt x="200" y="149"/>
                  </a:lnTo>
                  <a:lnTo>
                    <a:pt x="201" y="149"/>
                  </a:lnTo>
                  <a:lnTo>
                    <a:pt x="201" y="148"/>
                  </a:lnTo>
                  <a:lnTo>
                    <a:pt x="202" y="148"/>
                  </a:lnTo>
                  <a:lnTo>
                    <a:pt x="203" y="148"/>
                  </a:lnTo>
                  <a:lnTo>
                    <a:pt x="204" y="148"/>
                  </a:lnTo>
                  <a:lnTo>
                    <a:pt x="204" y="149"/>
                  </a:lnTo>
                  <a:lnTo>
                    <a:pt x="205" y="149"/>
                  </a:lnTo>
                  <a:lnTo>
                    <a:pt x="206" y="149"/>
                  </a:lnTo>
                  <a:lnTo>
                    <a:pt x="207" y="149"/>
                  </a:lnTo>
                  <a:lnTo>
                    <a:pt x="209" y="149"/>
                  </a:lnTo>
                  <a:lnTo>
                    <a:pt x="210" y="149"/>
                  </a:lnTo>
                  <a:lnTo>
                    <a:pt x="211" y="149"/>
                  </a:lnTo>
                  <a:lnTo>
                    <a:pt x="212" y="149"/>
                  </a:lnTo>
                  <a:lnTo>
                    <a:pt x="213" y="149"/>
                  </a:lnTo>
                  <a:lnTo>
                    <a:pt x="214" y="148"/>
                  </a:lnTo>
                  <a:lnTo>
                    <a:pt x="214" y="149"/>
                  </a:lnTo>
                  <a:lnTo>
                    <a:pt x="215" y="149"/>
                  </a:lnTo>
                  <a:lnTo>
                    <a:pt x="215" y="150"/>
                  </a:lnTo>
                  <a:lnTo>
                    <a:pt x="216" y="150"/>
                  </a:lnTo>
                  <a:lnTo>
                    <a:pt x="217" y="151"/>
                  </a:lnTo>
                  <a:lnTo>
                    <a:pt x="217" y="152"/>
                  </a:lnTo>
                  <a:lnTo>
                    <a:pt x="218" y="152"/>
                  </a:lnTo>
                  <a:lnTo>
                    <a:pt x="218" y="153"/>
                  </a:lnTo>
                  <a:lnTo>
                    <a:pt x="218" y="154"/>
                  </a:lnTo>
                  <a:lnTo>
                    <a:pt x="219" y="154"/>
                  </a:lnTo>
                  <a:lnTo>
                    <a:pt x="220" y="155"/>
                  </a:lnTo>
                  <a:lnTo>
                    <a:pt x="221" y="155"/>
                  </a:lnTo>
                  <a:lnTo>
                    <a:pt x="221" y="156"/>
                  </a:lnTo>
                  <a:lnTo>
                    <a:pt x="221" y="157"/>
                  </a:lnTo>
                  <a:lnTo>
                    <a:pt x="222" y="157"/>
                  </a:lnTo>
                  <a:lnTo>
                    <a:pt x="222" y="158"/>
                  </a:lnTo>
                  <a:lnTo>
                    <a:pt x="223" y="158"/>
                  </a:lnTo>
                  <a:lnTo>
                    <a:pt x="223" y="159"/>
                  </a:lnTo>
                  <a:lnTo>
                    <a:pt x="224" y="159"/>
                  </a:lnTo>
                  <a:lnTo>
                    <a:pt x="224" y="160"/>
                  </a:lnTo>
                  <a:lnTo>
                    <a:pt x="225" y="160"/>
                  </a:lnTo>
                  <a:lnTo>
                    <a:pt x="226" y="160"/>
                  </a:lnTo>
                  <a:lnTo>
                    <a:pt x="227" y="160"/>
                  </a:lnTo>
                  <a:lnTo>
                    <a:pt x="228" y="160"/>
                  </a:lnTo>
                  <a:lnTo>
                    <a:pt x="229" y="160"/>
                  </a:lnTo>
                  <a:lnTo>
                    <a:pt x="229" y="159"/>
                  </a:lnTo>
                  <a:lnTo>
                    <a:pt x="230" y="159"/>
                  </a:lnTo>
                  <a:lnTo>
                    <a:pt x="230" y="158"/>
                  </a:lnTo>
                  <a:lnTo>
                    <a:pt x="231" y="158"/>
                  </a:lnTo>
                  <a:lnTo>
                    <a:pt x="231" y="157"/>
                  </a:lnTo>
                  <a:lnTo>
                    <a:pt x="232" y="157"/>
                  </a:lnTo>
                  <a:lnTo>
                    <a:pt x="232" y="156"/>
                  </a:lnTo>
                  <a:lnTo>
                    <a:pt x="234" y="156"/>
                  </a:lnTo>
                  <a:lnTo>
                    <a:pt x="234" y="155"/>
                  </a:lnTo>
                  <a:lnTo>
                    <a:pt x="235" y="155"/>
                  </a:lnTo>
                  <a:lnTo>
                    <a:pt x="235" y="154"/>
                  </a:lnTo>
                  <a:lnTo>
                    <a:pt x="235" y="153"/>
                  </a:lnTo>
                  <a:lnTo>
                    <a:pt x="236" y="153"/>
                  </a:lnTo>
                  <a:lnTo>
                    <a:pt x="237" y="153"/>
                  </a:lnTo>
                  <a:lnTo>
                    <a:pt x="237" y="152"/>
                  </a:lnTo>
                  <a:lnTo>
                    <a:pt x="238" y="152"/>
                  </a:lnTo>
                  <a:lnTo>
                    <a:pt x="239" y="152"/>
                  </a:lnTo>
                  <a:lnTo>
                    <a:pt x="239" y="151"/>
                  </a:lnTo>
                  <a:lnTo>
                    <a:pt x="240" y="151"/>
                  </a:lnTo>
                  <a:lnTo>
                    <a:pt x="241" y="150"/>
                  </a:lnTo>
                  <a:lnTo>
                    <a:pt x="242" y="150"/>
                  </a:lnTo>
                  <a:lnTo>
                    <a:pt x="242" y="149"/>
                  </a:lnTo>
                  <a:lnTo>
                    <a:pt x="243" y="149"/>
                  </a:lnTo>
                  <a:lnTo>
                    <a:pt x="244" y="149"/>
                  </a:lnTo>
                  <a:lnTo>
                    <a:pt x="245" y="149"/>
                  </a:lnTo>
                  <a:lnTo>
                    <a:pt x="246" y="149"/>
                  </a:lnTo>
                  <a:lnTo>
                    <a:pt x="247" y="149"/>
                  </a:lnTo>
                  <a:lnTo>
                    <a:pt x="248" y="149"/>
                  </a:lnTo>
                  <a:lnTo>
                    <a:pt x="249" y="149"/>
                  </a:lnTo>
                  <a:lnTo>
                    <a:pt x="249" y="150"/>
                  </a:lnTo>
                  <a:lnTo>
                    <a:pt x="250" y="150"/>
                  </a:lnTo>
                  <a:lnTo>
                    <a:pt x="250" y="149"/>
                  </a:lnTo>
                  <a:lnTo>
                    <a:pt x="251" y="149"/>
                  </a:lnTo>
                  <a:lnTo>
                    <a:pt x="252" y="150"/>
                  </a:lnTo>
                  <a:lnTo>
                    <a:pt x="252" y="151"/>
                  </a:lnTo>
                  <a:lnTo>
                    <a:pt x="253" y="151"/>
                  </a:lnTo>
                  <a:lnTo>
                    <a:pt x="254" y="151"/>
                  </a:lnTo>
                  <a:lnTo>
                    <a:pt x="255" y="151"/>
                  </a:lnTo>
                  <a:lnTo>
                    <a:pt x="256" y="151"/>
                  </a:lnTo>
                  <a:lnTo>
                    <a:pt x="256" y="150"/>
                  </a:lnTo>
                  <a:lnTo>
                    <a:pt x="257" y="150"/>
                  </a:lnTo>
                  <a:lnTo>
                    <a:pt x="257" y="149"/>
                  </a:lnTo>
                  <a:lnTo>
                    <a:pt x="259" y="149"/>
                  </a:lnTo>
                  <a:lnTo>
                    <a:pt x="260" y="149"/>
                  </a:lnTo>
                  <a:lnTo>
                    <a:pt x="261" y="149"/>
                  </a:lnTo>
                  <a:lnTo>
                    <a:pt x="261" y="150"/>
                  </a:lnTo>
                  <a:lnTo>
                    <a:pt x="262" y="150"/>
                  </a:lnTo>
                  <a:lnTo>
                    <a:pt x="262" y="151"/>
                  </a:lnTo>
                  <a:lnTo>
                    <a:pt x="263" y="151"/>
                  </a:lnTo>
                  <a:lnTo>
                    <a:pt x="263" y="150"/>
                  </a:lnTo>
                  <a:lnTo>
                    <a:pt x="264" y="150"/>
                  </a:lnTo>
                  <a:lnTo>
                    <a:pt x="264" y="149"/>
                  </a:lnTo>
                  <a:lnTo>
                    <a:pt x="265" y="149"/>
                  </a:lnTo>
                  <a:lnTo>
                    <a:pt x="265" y="148"/>
                  </a:lnTo>
                  <a:lnTo>
                    <a:pt x="266" y="148"/>
                  </a:lnTo>
                  <a:lnTo>
                    <a:pt x="266" y="147"/>
                  </a:lnTo>
                  <a:lnTo>
                    <a:pt x="267" y="147"/>
                  </a:lnTo>
                  <a:lnTo>
                    <a:pt x="268" y="146"/>
                  </a:lnTo>
                  <a:lnTo>
                    <a:pt x="269" y="146"/>
                  </a:lnTo>
                  <a:lnTo>
                    <a:pt x="270" y="146"/>
                  </a:lnTo>
                  <a:lnTo>
                    <a:pt x="271" y="146"/>
                  </a:lnTo>
                  <a:lnTo>
                    <a:pt x="272" y="146"/>
                  </a:lnTo>
                  <a:lnTo>
                    <a:pt x="272" y="145"/>
                  </a:lnTo>
                  <a:lnTo>
                    <a:pt x="273" y="145"/>
                  </a:lnTo>
                  <a:lnTo>
                    <a:pt x="273" y="146"/>
                  </a:lnTo>
                  <a:lnTo>
                    <a:pt x="274" y="146"/>
                  </a:lnTo>
                  <a:lnTo>
                    <a:pt x="274" y="145"/>
                  </a:lnTo>
                  <a:lnTo>
                    <a:pt x="275" y="145"/>
                  </a:lnTo>
                  <a:lnTo>
                    <a:pt x="275" y="144"/>
                  </a:lnTo>
                  <a:lnTo>
                    <a:pt x="276" y="144"/>
                  </a:lnTo>
                  <a:lnTo>
                    <a:pt x="276" y="143"/>
                  </a:lnTo>
                  <a:lnTo>
                    <a:pt x="277" y="143"/>
                  </a:lnTo>
                  <a:lnTo>
                    <a:pt x="277" y="142"/>
                  </a:lnTo>
                  <a:lnTo>
                    <a:pt x="278" y="142"/>
                  </a:lnTo>
                  <a:lnTo>
                    <a:pt x="278" y="141"/>
                  </a:lnTo>
                  <a:lnTo>
                    <a:pt x="279" y="141"/>
                  </a:lnTo>
                  <a:lnTo>
                    <a:pt x="279" y="140"/>
                  </a:lnTo>
                  <a:lnTo>
                    <a:pt x="280" y="140"/>
                  </a:lnTo>
                  <a:lnTo>
                    <a:pt x="280" y="138"/>
                  </a:lnTo>
                  <a:lnTo>
                    <a:pt x="280" y="137"/>
                  </a:lnTo>
                  <a:lnTo>
                    <a:pt x="281" y="137"/>
                  </a:lnTo>
                  <a:lnTo>
                    <a:pt x="281" y="136"/>
                  </a:lnTo>
                  <a:lnTo>
                    <a:pt x="282" y="136"/>
                  </a:lnTo>
                  <a:lnTo>
                    <a:pt x="282" y="137"/>
                  </a:lnTo>
                  <a:lnTo>
                    <a:pt x="282" y="136"/>
                  </a:lnTo>
                  <a:lnTo>
                    <a:pt x="284" y="136"/>
                  </a:lnTo>
                  <a:lnTo>
                    <a:pt x="284" y="135"/>
                  </a:lnTo>
                  <a:lnTo>
                    <a:pt x="285" y="135"/>
                  </a:lnTo>
                  <a:lnTo>
                    <a:pt x="285" y="134"/>
                  </a:lnTo>
                  <a:lnTo>
                    <a:pt x="286" y="134"/>
                  </a:lnTo>
                  <a:lnTo>
                    <a:pt x="286" y="133"/>
                  </a:lnTo>
                  <a:lnTo>
                    <a:pt x="287" y="133"/>
                  </a:lnTo>
                  <a:lnTo>
                    <a:pt x="288" y="133"/>
                  </a:lnTo>
                  <a:lnTo>
                    <a:pt x="289" y="133"/>
                  </a:lnTo>
                  <a:lnTo>
                    <a:pt x="290" y="133"/>
                  </a:lnTo>
                  <a:lnTo>
                    <a:pt x="291" y="133"/>
                  </a:lnTo>
                  <a:lnTo>
                    <a:pt x="291" y="132"/>
                  </a:lnTo>
                  <a:lnTo>
                    <a:pt x="292" y="132"/>
                  </a:lnTo>
                  <a:lnTo>
                    <a:pt x="292" y="131"/>
                  </a:lnTo>
                  <a:lnTo>
                    <a:pt x="293" y="131"/>
                  </a:lnTo>
                  <a:lnTo>
                    <a:pt x="294" y="131"/>
                  </a:lnTo>
                  <a:lnTo>
                    <a:pt x="295" y="131"/>
                  </a:lnTo>
                  <a:lnTo>
                    <a:pt x="296" y="130"/>
                  </a:lnTo>
                  <a:lnTo>
                    <a:pt x="297" y="130"/>
                  </a:lnTo>
                  <a:lnTo>
                    <a:pt x="297" y="129"/>
                  </a:lnTo>
                  <a:lnTo>
                    <a:pt x="297" y="130"/>
                  </a:lnTo>
                  <a:lnTo>
                    <a:pt x="298" y="130"/>
                  </a:lnTo>
                  <a:lnTo>
                    <a:pt x="299" y="130"/>
                  </a:lnTo>
                  <a:lnTo>
                    <a:pt x="299" y="131"/>
                  </a:lnTo>
                  <a:lnTo>
                    <a:pt x="300" y="131"/>
                  </a:lnTo>
                  <a:lnTo>
                    <a:pt x="301" y="131"/>
                  </a:lnTo>
                  <a:lnTo>
                    <a:pt x="301" y="132"/>
                  </a:lnTo>
                  <a:lnTo>
                    <a:pt x="302" y="132"/>
                  </a:lnTo>
                  <a:lnTo>
                    <a:pt x="303" y="132"/>
                  </a:lnTo>
                  <a:lnTo>
                    <a:pt x="303" y="131"/>
                  </a:lnTo>
                  <a:lnTo>
                    <a:pt x="304" y="131"/>
                  </a:lnTo>
                  <a:lnTo>
                    <a:pt x="304" y="130"/>
                  </a:lnTo>
                  <a:lnTo>
                    <a:pt x="304" y="129"/>
                  </a:lnTo>
                  <a:lnTo>
                    <a:pt x="305" y="129"/>
                  </a:lnTo>
                  <a:lnTo>
                    <a:pt x="306" y="129"/>
                  </a:lnTo>
                  <a:lnTo>
                    <a:pt x="306" y="128"/>
                  </a:lnTo>
                  <a:lnTo>
                    <a:pt x="307" y="128"/>
                  </a:lnTo>
                  <a:lnTo>
                    <a:pt x="309" y="128"/>
                  </a:lnTo>
                  <a:lnTo>
                    <a:pt x="310" y="128"/>
                  </a:lnTo>
                  <a:lnTo>
                    <a:pt x="311" y="128"/>
                  </a:lnTo>
                  <a:lnTo>
                    <a:pt x="311" y="127"/>
                  </a:lnTo>
                  <a:lnTo>
                    <a:pt x="312" y="127"/>
                  </a:lnTo>
                  <a:lnTo>
                    <a:pt x="313" y="127"/>
                  </a:lnTo>
                  <a:lnTo>
                    <a:pt x="313" y="126"/>
                  </a:lnTo>
                  <a:lnTo>
                    <a:pt x="314" y="126"/>
                  </a:lnTo>
                  <a:lnTo>
                    <a:pt x="315" y="126"/>
                  </a:lnTo>
                  <a:lnTo>
                    <a:pt x="316" y="126"/>
                  </a:lnTo>
                  <a:lnTo>
                    <a:pt x="316" y="125"/>
                  </a:lnTo>
                  <a:lnTo>
                    <a:pt x="318" y="125"/>
                  </a:lnTo>
                  <a:lnTo>
                    <a:pt x="319" y="125"/>
                  </a:lnTo>
                  <a:lnTo>
                    <a:pt x="320" y="125"/>
                  </a:lnTo>
                  <a:lnTo>
                    <a:pt x="320" y="124"/>
                  </a:lnTo>
                  <a:lnTo>
                    <a:pt x="321" y="125"/>
                  </a:lnTo>
                  <a:lnTo>
                    <a:pt x="322" y="126"/>
                  </a:lnTo>
                  <a:lnTo>
                    <a:pt x="323" y="126"/>
                  </a:lnTo>
                  <a:lnTo>
                    <a:pt x="324" y="126"/>
                  </a:lnTo>
                  <a:lnTo>
                    <a:pt x="325" y="126"/>
                  </a:lnTo>
                  <a:lnTo>
                    <a:pt x="326" y="126"/>
                  </a:lnTo>
                  <a:lnTo>
                    <a:pt x="326" y="127"/>
                  </a:lnTo>
                  <a:lnTo>
                    <a:pt x="326" y="126"/>
                  </a:lnTo>
                  <a:lnTo>
                    <a:pt x="326" y="127"/>
                  </a:lnTo>
                  <a:lnTo>
                    <a:pt x="327" y="127"/>
                  </a:lnTo>
                  <a:lnTo>
                    <a:pt x="328" y="127"/>
                  </a:lnTo>
                  <a:lnTo>
                    <a:pt x="329" y="127"/>
                  </a:lnTo>
                  <a:lnTo>
                    <a:pt x="330" y="127"/>
                  </a:lnTo>
                  <a:lnTo>
                    <a:pt x="330" y="128"/>
                  </a:lnTo>
                  <a:lnTo>
                    <a:pt x="330" y="129"/>
                  </a:lnTo>
                  <a:lnTo>
                    <a:pt x="331" y="129"/>
                  </a:lnTo>
                  <a:lnTo>
                    <a:pt x="332" y="129"/>
                  </a:lnTo>
                  <a:lnTo>
                    <a:pt x="332" y="130"/>
                  </a:lnTo>
                  <a:lnTo>
                    <a:pt x="334" y="130"/>
                  </a:lnTo>
                  <a:lnTo>
                    <a:pt x="334" y="131"/>
                  </a:lnTo>
                  <a:lnTo>
                    <a:pt x="335" y="131"/>
                  </a:lnTo>
                  <a:lnTo>
                    <a:pt x="336" y="131"/>
                  </a:lnTo>
                  <a:lnTo>
                    <a:pt x="337" y="132"/>
                  </a:lnTo>
                  <a:lnTo>
                    <a:pt x="338" y="132"/>
                  </a:lnTo>
                  <a:lnTo>
                    <a:pt x="338" y="131"/>
                  </a:lnTo>
                  <a:lnTo>
                    <a:pt x="339" y="131"/>
                  </a:lnTo>
                  <a:lnTo>
                    <a:pt x="339" y="130"/>
                  </a:lnTo>
                  <a:lnTo>
                    <a:pt x="340" y="130"/>
                  </a:lnTo>
                  <a:lnTo>
                    <a:pt x="341" y="130"/>
                  </a:lnTo>
                  <a:lnTo>
                    <a:pt x="342" y="130"/>
                  </a:lnTo>
                  <a:lnTo>
                    <a:pt x="342" y="129"/>
                  </a:lnTo>
                  <a:lnTo>
                    <a:pt x="343" y="129"/>
                  </a:lnTo>
                  <a:lnTo>
                    <a:pt x="344" y="130"/>
                  </a:lnTo>
                  <a:lnTo>
                    <a:pt x="345" y="130"/>
                  </a:lnTo>
                  <a:lnTo>
                    <a:pt x="346" y="130"/>
                  </a:lnTo>
                  <a:lnTo>
                    <a:pt x="347" y="130"/>
                  </a:lnTo>
                  <a:lnTo>
                    <a:pt x="348" y="130"/>
                  </a:lnTo>
                  <a:lnTo>
                    <a:pt x="348" y="131"/>
                  </a:lnTo>
                  <a:lnTo>
                    <a:pt x="349" y="131"/>
                  </a:lnTo>
                  <a:lnTo>
                    <a:pt x="349" y="132"/>
                  </a:lnTo>
                  <a:lnTo>
                    <a:pt x="350" y="132"/>
                  </a:lnTo>
                  <a:lnTo>
                    <a:pt x="351" y="132"/>
                  </a:lnTo>
                  <a:lnTo>
                    <a:pt x="352" y="132"/>
                  </a:lnTo>
                  <a:lnTo>
                    <a:pt x="353" y="131"/>
                  </a:lnTo>
                  <a:lnTo>
                    <a:pt x="353" y="130"/>
                  </a:lnTo>
                  <a:lnTo>
                    <a:pt x="354" y="130"/>
                  </a:lnTo>
                  <a:lnTo>
                    <a:pt x="355" y="130"/>
                  </a:lnTo>
                  <a:lnTo>
                    <a:pt x="355" y="129"/>
                  </a:lnTo>
                  <a:lnTo>
                    <a:pt x="356" y="129"/>
                  </a:lnTo>
                  <a:lnTo>
                    <a:pt x="357" y="129"/>
                  </a:lnTo>
                  <a:lnTo>
                    <a:pt x="359" y="129"/>
                  </a:lnTo>
                  <a:lnTo>
                    <a:pt x="360" y="129"/>
                  </a:lnTo>
                  <a:lnTo>
                    <a:pt x="360" y="128"/>
                  </a:lnTo>
                  <a:lnTo>
                    <a:pt x="361" y="128"/>
                  </a:lnTo>
                  <a:lnTo>
                    <a:pt x="362" y="128"/>
                  </a:lnTo>
                  <a:lnTo>
                    <a:pt x="363" y="128"/>
                  </a:lnTo>
                  <a:lnTo>
                    <a:pt x="363" y="127"/>
                  </a:lnTo>
                  <a:lnTo>
                    <a:pt x="363" y="126"/>
                  </a:lnTo>
                  <a:lnTo>
                    <a:pt x="363" y="127"/>
                  </a:lnTo>
                  <a:lnTo>
                    <a:pt x="364" y="127"/>
                  </a:lnTo>
                  <a:lnTo>
                    <a:pt x="364" y="128"/>
                  </a:lnTo>
                  <a:lnTo>
                    <a:pt x="365" y="128"/>
                  </a:lnTo>
                  <a:lnTo>
                    <a:pt x="366" y="128"/>
                  </a:lnTo>
                  <a:lnTo>
                    <a:pt x="366" y="129"/>
                  </a:lnTo>
                  <a:lnTo>
                    <a:pt x="367" y="129"/>
                  </a:lnTo>
                  <a:lnTo>
                    <a:pt x="367" y="130"/>
                  </a:lnTo>
                  <a:lnTo>
                    <a:pt x="368" y="130"/>
                  </a:lnTo>
                  <a:lnTo>
                    <a:pt x="369" y="130"/>
                  </a:lnTo>
                  <a:lnTo>
                    <a:pt x="370" y="130"/>
                  </a:lnTo>
                  <a:lnTo>
                    <a:pt x="371" y="131"/>
                  </a:lnTo>
                  <a:lnTo>
                    <a:pt x="372" y="131"/>
                  </a:lnTo>
                  <a:lnTo>
                    <a:pt x="372" y="130"/>
                  </a:lnTo>
                  <a:lnTo>
                    <a:pt x="373" y="130"/>
                  </a:lnTo>
                  <a:lnTo>
                    <a:pt x="373" y="129"/>
                  </a:lnTo>
                  <a:lnTo>
                    <a:pt x="374" y="128"/>
                  </a:lnTo>
                  <a:lnTo>
                    <a:pt x="375" y="127"/>
                  </a:lnTo>
                  <a:lnTo>
                    <a:pt x="376" y="127"/>
                  </a:lnTo>
                  <a:lnTo>
                    <a:pt x="376" y="126"/>
                  </a:lnTo>
                  <a:lnTo>
                    <a:pt x="377" y="126"/>
                  </a:lnTo>
                  <a:lnTo>
                    <a:pt x="378" y="126"/>
                  </a:lnTo>
                  <a:lnTo>
                    <a:pt x="378" y="125"/>
                  </a:lnTo>
                  <a:lnTo>
                    <a:pt x="379" y="125"/>
                  </a:lnTo>
                  <a:lnTo>
                    <a:pt x="380" y="125"/>
                  </a:lnTo>
                  <a:lnTo>
                    <a:pt x="381" y="125"/>
                  </a:lnTo>
                  <a:lnTo>
                    <a:pt x="381" y="124"/>
                  </a:lnTo>
                  <a:lnTo>
                    <a:pt x="382" y="124"/>
                  </a:lnTo>
                  <a:lnTo>
                    <a:pt x="382" y="123"/>
                  </a:lnTo>
                  <a:lnTo>
                    <a:pt x="384" y="123"/>
                  </a:lnTo>
                  <a:lnTo>
                    <a:pt x="385" y="122"/>
                  </a:lnTo>
                  <a:lnTo>
                    <a:pt x="386" y="122"/>
                  </a:lnTo>
                  <a:lnTo>
                    <a:pt x="387" y="122"/>
                  </a:lnTo>
                  <a:lnTo>
                    <a:pt x="387" y="123"/>
                  </a:lnTo>
                  <a:lnTo>
                    <a:pt x="388" y="123"/>
                  </a:lnTo>
                  <a:lnTo>
                    <a:pt x="388" y="124"/>
                  </a:lnTo>
                  <a:lnTo>
                    <a:pt x="389" y="124"/>
                  </a:lnTo>
                  <a:lnTo>
                    <a:pt x="390" y="124"/>
                  </a:lnTo>
                  <a:lnTo>
                    <a:pt x="391" y="123"/>
                  </a:lnTo>
                  <a:lnTo>
                    <a:pt x="392" y="123"/>
                  </a:lnTo>
                  <a:lnTo>
                    <a:pt x="393" y="123"/>
                  </a:lnTo>
                  <a:lnTo>
                    <a:pt x="393" y="122"/>
                  </a:lnTo>
                  <a:lnTo>
                    <a:pt x="394" y="122"/>
                  </a:lnTo>
                  <a:lnTo>
                    <a:pt x="395" y="121"/>
                  </a:lnTo>
                  <a:lnTo>
                    <a:pt x="396" y="120"/>
                  </a:lnTo>
                  <a:lnTo>
                    <a:pt x="397" y="120"/>
                  </a:lnTo>
                  <a:lnTo>
                    <a:pt x="397" y="119"/>
                  </a:lnTo>
                  <a:lnTo>
                    <a:pt x="398" y="119"/>
                  </a:lnTo>
                  <a:lnTo>
                    <a:pt x="398" y="118"/>
                  </a:lnTo>
                  <a:lnTo>
                    <a:pt x="399" y="118"/>
                  </a:lnTo>
                  <a:lnTo>
                    <a:pt x="399" y="117"/>
                  </a:lnTo>
                  <a:lnTo>
                    <a:pt x="400" y="117"/>
                  </a:lnTo>
                  <a:lnTo>
                    <a:pt x="400" y="116"/>
                  </a:lnTo>
                  <a:lnTo>
                    <a:pt x="401" y="116"/>
                  </a:lnTo>
                  <a:lnTo>
                    <a:pt x="402" y="116"/>
                  </a:lnTo>
                  <a:lnTo>
                    <a:pt x="402" y="115"/>
                  </a:lnTo>
                  <a:lnTo>
                    <a:pt x="403" y="115"/>
                  </a:lnTo>
                  <a:lnTo>
                    <a:pt x="404" y="115"/>
                  </a:lnTo>
                  <a:lnTo>
                    <a:pt x="405" y="115"/>
                  </a:lnTo>
                  <a:lnTo>
                    <a:pt x="406" y="115"/>
                  </a:lnTo>
                  <a:lnTo>
                    <a:pt x="406" y="113"/>
                  </a:lnTo>
                  <a:lnTo>
                    <a:pt x="407" y="113"/>
                  </a:lnTo>
                  <a:lnTo>
                    <a:pt x="409" y="113"/>
                  </a:lnTo>
                  <a:lnTo>
                    <a:pt x="409" y="112"/>
                  </a:lnTo>
                  <a:lnTo>
                    <a:pt x="410" y="112"/>
                  </a:lnTo>
                  <a:lnTo>
                    <a:pt x="411" y="111"/>
                  </a:lnTo>
                  <a:lnTo>
                    <a:pt x="412" y="111"/>
                  </a:lnTo>
                  <a:lnTo>
                    <a:pt x="413" y="111"/>
                  </a:lnTo>
                  <a:lnTo>
                    <a:pt x="413" y="110"/>
                  </a:lnTo>
                  <a:lnTo>
                    <a:pt x="414" y="110"/>
                  </a:lnTo>
                  <a:lnTo>
                    <a:pt x="415" y="110"/>
                  </a:lnTo>
                  <a:lnTo>
                    <a:pt x="415" y="109"/>
                  </a:lnTo>
                  <a:lnTo>
                    <a:pt x="416" y="109"/>
                  </a:lnTo>
                  <a:lnTo>
                    <a:pt x="416" y="108"/>
                  </a:lnTo>
                  <a:lnTo>
                    <a:pt x="417" y="108"/>
                  </a:lnTo>
                  <a:lnTo>
                    <a:pt x="418" y="108"/>
                  </a:lnTo>
                  <a:lnTo>
                    <a:pt x="418" y="107"/>
                  </a:lnTo>
                  <a:lnTo>
                    <a:pt x="419" y="107"/>
                  </a:lnTo>
                  <a:lnTo>
                    <a:pt x="419" y="106"/>
                  </a:lnTo>
                  <a:lnTo>
                    <a:pt x="420" y="106"/>
                  </a:lnTo>
                  <a:lnTo>
                    <a:pt x="421" y="106"/>
                  </a:lnTo>
                  <a:lnTo>
                    <a:pt x="421" y="105"/>
                  </a:lnTo>
                  <a:lnTo>
                    <a:pt x="422" y="105"/>
                  </a:lnTo>
                  <a:lnTo>
                    <a:pt x="423" y="105"/>
                  </a:lnTo>
                  <a:lnTo>
                    <a:pt x="424" y="105"/>
                  </a:lnTo>
                  <a:lnTo>
                    <a:pt x="424" y="104"/>
                  </a:lnTo>
                  <a:lnTo>
                    <a:pt x="425" y="104"/>
                  </a:lnTo>
                  <a:lnTo>
                    <a:pt x="426" y="104"/>
                  </a:lnTo>
                  <a:lnTo>
                    <a:pt x="426" y="105"/>
                  </a:lnTo>
                  <a:lnTo>
                    <a:pt x="427" y="105"/>
                  </a:lnTo>
                  <a:lnTo>
                    <a:pt x="428" y="105"/>
                  </a:lnTo>
                  <a:lnTo>
                    <a:pt x="429" y="105"/>
                  </a:lnTo>
                  <a:lnTo>
                    <a:pt x="430" y="105"/>
                  </a:lnTo>
                  <a:lnTo>
                    <a:pt x="431" y="105"/>
                  </a:lnTo>
                  <a:lnTo>
                    <a:pt x="432" y="104"/>
                  </a:lnTo>
                  <a:lnTo>
                    <a:pt x="434" y="104"/>
                  </a:lnTo>
                  <a:lnTo>
                    <a:pt x="434" y="103"/>
                  </a:lnTo>
                  <a:lnTo>
                    <a:pt x="435" y="103"/>
                  </a:lnTo>
                  <a:lnTo>
                    <a:pt x="435" y="102"/>
                  </a:lnTo>
                  <a:lnTo>
                    <a:pt x="436" y="102"/>
                  </a:lnTo>
                  <a:lnTo>
                    <a:pt x="437" y="101"/>
                  </a:lnTo>
                  <a:lnTo>
                    <a:pt x="438" y="101"/>
                  </a:lnTo>
                  <a:lnTo>
                    <a:pt x="439" y="100"/>
                  </a:lnTo>
                  <a:lnTo>
                    <a:pt x="440" y="100"/>
                  </a:lnTo>
                  <a:lnTo>
                    <a:pt x="440" y="99"/>
                  </a:lnTo>
                  <a:lnTo>
                    <a:pt x="440" y="98"/>
                  </a:lnTo>
                  <a:lnTo>
                    <a:pt x="440" y="97"/>
                  </a:lnTo>
                  <a:lnTo>
                    <a:pt x="440" y="96"/>
                  </a:lnTo>
                  <a:lnTo>
                    <a:pt x="441" y="96"/>
                  </a:lnTo>
                  <a:lnTo>
                    <a:pt x="442" y="96"/>
                  </a:lnTo>
                  <a:lnTo>
                    <a:pt x="442" y="95"/>
                  </a:lnTo>
                  <a:lnTo>
                    <a:pt x="443" y="95"/>
                  </a:lnTo>
                  <a:lnTo>
                    <a:pt x="444" y="95"/>
                  </a:lnTo>
                  <a:lnTo>
                    <a:pt x="444" y="94"/>
                  </a:lnTo>
                  <a:lnTo>
                    <a:pt x="445" y="94"/>
                  </a:lnTo>
                  <a:lnTo>
                    <a:pt x="446" y="94"/>
                  </a:lnTo>
                  <a:lnTo>
                    <a:pt x="446" y="93"/>
                  </a:lnTo>
                  <a:lnTo>
                    <a:pt x="447" y="93"/>
                  </a:lnTo>
                  <a:lnTo>
                    <a:pt x="448" y="93"/>
                  </a:lnTo>
                  <a:lnTo>
                    <a:pt x="449" y="92"/>
                  </a:lnTo>
                  <a:lnTo>
                    <a:pt x="450" y="91"/>
                  </a:lnTo>
                  <a:lnTo>
                    <a:pt x="451" y="91"/>
                  </a:lnTo>
                  <a:lnTo>
                    <a:pt x="452" y="91"/>
                  </a:lnTo>
                  <a:lnTo>
                    <a:pt x="453" y="91"/>
                  </a:lnTo>
                  <a:lnTo>
                    <a:pt x="453" y="92"/>
                  </a:lnTo>
                  <a:lnTo>
                    <a:pt x="454" y="92"/>
                  </a:lnTo>
                  <a:lnTo>
                    <a:pt x="454" y="93"/>
                  </a:lnTo>
                  <a:lnTo>
                    <a:pt x="455" y="93"/>
                  </a:lnTo>
                  <a:lnTo>
                    <a:pt x="456" y="93"/>
                  </a:lnTo>
                  <a:lnTo>
                    <a:pt x="457" y="94"/>
                  </a:lnTo>
                  <a:lnTo>
                    <a:pt x="457" y="95"/>
                  </a:lnTo>
                  <a:lnTo>
                    <a:pt x="459" y="95"/>
                  </a:lnTo>
                  <a:lnTo>
                    <a:pt x="460" y="95"/>
                  </a:lnTo>
                  <a:lnTo>
                    <a:pt x="461" y="95"/>
                  </a:lnTo>
                  <a:lnTo>
                    <a:pt x="462" y="95"/>
                  </a:lnTo>
                  <a:lnTo>
                    <a:pt x="462" y="94"/>
                  </a:lnTo>
                  <a:lnTo>
                    <a:pt x="462" y="93"/>
                  </a:lnTo>
                  <a:lnTo>
                    <a:pt x="463" y="93"/>
                  </a:lnTo>
                  <a:lnTo>
                    <a:pt x="464" y="93"/>
                  </a:lnTo>
                  <a:lnTo>
                    <a:pt x="465" y="93"/>
                  </a:lnTo>
                  <a:lnTo>
                    <a:pt x="466" y="93"/>
                  </a:lnTo>
                  <a:lnTo>
                    <a:pt x="466" y="92"/>
                  </a:lnTo>
                  <a:lnTo>
                    <a:pt x="467" y="92"/>
                  </a:lnTo>
                  <a:lnTo>
                    <a:pt x="467" y="91"/>
                  </a:lnTo>
                  <a:lnTo>
                    <a:pt x="468" y="91"/>
                  </a:lnTo>
                  <a:lnTo>
                    <a:pt x="469" y="91"/>
                  </a:lnTo>
                  <a:lnTo>
                    <a:pt x="469" y="90"/>
                  </a:lnTo>
                  <a:lnTo>
                    <a:pt x="469" y="88"/>
                  </a:lnTo>
                  <a:lnTo>
                    <a:pt x="470" y="88"/>
                  </a:lnTo>
                  <a:lnTo>
                    <a:pt x="471" y="88"/>
                  </a:lnTo>
                  <a:lnTo>
                    <a:pt x="472" y="88"/>
                  </a:lnTo>
                  <a:lnTo>
                    <a:pt x="472" y="87"/>
                  </a:lnTo>
                  <a:lnTo>
                    <a:pt x="473" y="87"/>
                  </a:lnTo>
                  <a:lnTo>
                    <a:pt x="474" y="87"/>
                  </a:lnTo>
                  <a:lnTo>
                    <a:pt x="474" y="86"/>
                  </a:lnTo>
                  <a:lnTo>
                    <a:pt x="475" y="86"/>
                  </a:lnTo>
                  <a:lnTo>
                    <a:pt x="475" y="85"/>
                  </a:lnTo>
                  <a:lnTo>
                    <a:pt x="475" y="84"/>
                  </a:lnTo>
                  <a:lnTo>
                    <a:pt x="476" y="84"/>
                  </a:lnTo>
                  <a:lnTo>
                    <a:pt x="477" y="84"/>
                  </a:lnTo>
                  <a:lnTo>
                    <a:pt x="477" y="83"/>
                  </a:lnTo>
                  <a:lnTo>
                    <a:pt x="478" y="83"/>
                  </a:lnTo>
                  <a:lnTo>
                    <a:pt x="478" y="84"/>
                  </a:lnTo>
                  <a:lnTo>
                    <a:pt x="479" y="84"/>
                  </a:lnTo>
                  <a:lnTo>
                    <a:pt x="480" y="84"/>
                  </a:lnTo>
                  <a:lnTo>
                    <a:pt x="480" y="83"/>
                  </a:lnTo>
                  <a:lnTo>
                    <a:pt x="481" y="83"/>
                  </a:lnTo>
                  <a:lnTo>
                    <a:pt x="482" y="83"/>
                  </a:lnTo>
                  <a:lnTo>
                    <a:pt x="482" y="82"/>
                  </a:lnTo>
                  <a:lnTo>
                    <a:pt x="482" y="83"/>
                  </a:lnTo>
                  <a:lnTo>
                    <a:pt x="484" y="83"/>
                  </a:lnTo>
                  <a:lnTo>
                    <a:pt x="484" y="82"/>
                  </a:lnTo>
                  <a:lnTo>
                    <a:pt x="485" y="82"/>
                  </a:lnTo>
                  <a:lnTo>
                    <a:pt x="486" y="82"/>
                  </a:lnTo>
                  <a:lnTo>
                    <a:pt x="486" y="81"/>
                  </a:lnTo>
                  <a:lnTo>
                    <a:pt x="487" y="81"/>
                  </a:lnTo>
                  <a:lnTo>
                    <a:pt x="488" y="81"/>
                  </a:lnTo>
                  <a:lnTo>
                    <a:pt x="489" y="81"/>
                  </a:lnTo>
                  <a:lnTo>
                    <a:pt x="489" y="80"/>
                  </a:lnTo>
                  <a:lnTo>
                    <a:pt x="489" y="79"/>
                  </a:lnTo>
                  <a:lnTo>
                    <a:pt x="489" y="78"/>
                  </a:lnTo>
                  <a:lnTo>
                    <a:pt x="490" y="77"/>
                  </a:lnTo>
                  <a:lnTo>
                    <a:pt x="491" y="77"/>
                  </a:lnTo>
                  <a:lnTo>
                    <a:pt x="492" y="77"/>
                  </a:lnTo>
                  <a:lnTo>
                    <a:pt x="493" y="76"/>
                  </a:lnTo>
                  <a:lnTo>
                    <a:pt x="493" y="77"/>
                  </a:lnTo>
                  <a:lnTo>
                    <a:pt x="494" y="76"/>
                  </a:lnTo>
                  <a:lnTo>
                    <a:pt x="494" y="75"/>
                  </a:lnTo>
                  <a:lnTo>
                    <a:pt x="495" y="75"/>
                  </a:lnTo>
                  <a:lnTo>
                    <a:pt x="496" y="75"/>
                  </a:lnTo>
                  <a:lnTo>
                    <a:pt x="497" y="75"/>
                  </a:lnTo>
                  <a:lnTo>
                    <a:pt x="498" y="75"/>
                  </a:lnTo>
                  <a:lnTo>
                    <a:pt x="499" y="75"/>
                  </a:lnTo>
                  <a:lnTo>
                    <a:pt x="499" y="74"/>
                  </a:lnTo>
                  <a:lnTo>
                    <a:pt x="500" y="74"/>
                  </a:lnTo>
                  <a:lnTo>
                    <a:pt x="501" y="74"/>
                  </a:lnTo>
                  <a:lnTo>
                    <a:pt x="501" y="75"/>
                  </a:lnTo>
                  <a:lnTo>
                    <a:pt x="502" y="75"/>
                  </a:lnTo>
                  <a:lnTo>
                    <a:pt x="503" y="75"/>
                  </a:lnTo>
                  <a:lnTo>
                    <a:pt x="504" y="75"/>
                  </a:lnTo>
                  <a:lnTo>
                    <a:pt x="505" y="74"/>
                  </a:lnTo>
                  <a:lnTo>
                    <a:pt x="505" y="73"/>
                  </a:lnTo>
                  <a:lnTo>
                    <a:pt x="506" y="73"/>
                  </a:lnTo>
                  <a:lnTo>
                    <a:pt x="506" y="72"/>
                  </a:lnTo>
                  <a:lnTo>
                    <a:pt x="507" y="73"/>
                  </a:lnTo>
                  <a:lnTo>
                    <a:pt x="507" y="72"/>
                  </a:lnTo>
                  <a:lnTo>
                    <a:pt x="507" y="71"/>
                  </a:lnTo>
                  <a:lnTo>
                    <a:pt x="509" y="71"/>
                  </a:lnTo>
                  <a:lnTo>
                    <a:pt x="510" y="71"/>
                  </a:lnTo>
                  <a:lnTo>
                    <a:pt x="510" y="70"/>
                  </a:lnTo>
                  <a:lnTo>
                    <a:pt x="510" y="69"/>
                  </a:lnTo>
                  <a:lnTo>
                    <a:pt x="511" y="69"/>
                  </a:lnTo>
                  <a:lnTo>
                    <a:pt x="511" y="68"/>
                  </a:lnTo>
                  <a:lnTo>
                    <a:pt x="511" y="67"/>
                  </a:lnTo>
                  <a:lnTo>
                    <a:pt x="512" y="67"/>
                  </a:lnTo>
                  <a:lnTo>
                    <a:pt x="512" y="66"/>
                  </a:lnTo>
                  <a:lnTo>
                    <a:pt x="512" y="65"/>
                  </a:lnTo>
                  <a:lnTo>
                    <a:pt x="512" y="63"/>
                  </a:lnTo>
                  <a:lnTo>
                    <a:pt x="513" y="63"/>
                  </a:lnTo>
                  <a:lnTo>
                    <a:pt x="513" y="62"/>
                  </a:lnTo>
                  <a:lnTo>
                    <a:pt x="514" y="62"/>
                  </a:lnTo>
                  <a:lnTo>
                    <a:pt x="515" y="62"/>
                  </a:lnTo>
                  <a:lnTo>
                    <a:pt x="516" y="62"/>
                  </a:lnTo>
                  <a:lnTo>
                    <a:pt x="516" y="61"/>
                  </a:lnTo>
                  <a:lnTo>
                    <a:pt x="516" y="60"/>
                  </a:lnTo>
                  <a:lnTo>
                    <a:pt x="517" y="60"/>
                  </a:lnTo>
                  <a:lnTo>
                    <a:pt x="518" y="60"/>
                  </a:lnTo>
                  <a:lnTo>
                    <a:pt x="519" y="59"/>
                  </a:lnTo>
                  <a:lnTo>
                    <a:pt x="519" y="58"/>
                  </a:lnTo>
                  <a:lnTo>
                    <a:pt x="520" y="58"/>
                  </a:lnTo>
                  <a:lnTo>
                    <a:pt x="521" y="58"/>
                  </a:lnTo>
                  <a:lnTo>
                    <a:pt x="521" y="57"/>
                  </a:lnTo>
                  <a:lnTo>
                    <a:pt x="522" y="57"/>
                  </a:lnTo>
                  <a:lnTo>
                    <a:pt x="523" y="57"/>
                  </a:lnTo>
                  <a:lnTo>
                    <a:pt x="524" y="56"/>
                  </a:lnTo>
                  <a:lnTo>
                    <a:pt x="525" y="57"/>
                  </a:lnTo>
                  <a:lnTo>
                    <a:pt x="526" y="57"/>
                  </a:lnTo>
                  <a:lnTo>
                    <a:pt x="527" y="57"/>
                  </a:lnTo>
                  <a:lnTo>
                    <a:pt x="528" y="56"/>
                  </a:lnTo>
                  <a:lnTo>
                    <a:pt x="529" y="56"/>
                  </a:lnTo>
                  <a:lnTo>
                    <a:pt x="530" y="56"/>
                  </a:lnTo>
                  <a:lnTo>
                    <a:pt x="530" y="55"/>
                  </a:lnTo>
                  <a:lnTo>
                    <a:pt x="531" y="55"/>
                  </a:lnTo>
                  <a:lnTo>
                    <a:pt x="531" y="54"/>
                  </a:lnTo>
                  <a:lnTo>
                    <a:pt x="532" y="54"/>
                  </a:lnTo>
                  <a:lnTo>
                    <a:pt x="532" y="53"/>
                  </a:lnTo>
                  <a:lnTo>
                    <a:pt x="534" y="53"/>
                  </a:lnTo>
                  <a:lnTo>
                    <a:pt x="535" y="53"/>
                  </a:lnTo>
                  <a:lnTo>
                    <a:pt x="536" y="53"/>
                  </a:lnTo>
                  <a:lnTo>
                    <a:pt x="536" y="54"/>
                  </a:lnTo>
                  <a:lnTo>
                    <a:pt x="537" y="54"/>
                  </a:lnTo>
                  <a:lnTo>
                    <a:pt x="538" y="54"/>
                  </a:lnTo>
                  <a:lnTo>
                    <a:pt x="538" y="53"/>
                  </a:lnTo>
                  <a:lnTo>
                    <a:pt x="539" y="53"/>
                  </a:lnTo>
                  <a:lnTo>
                    <a:pt x="539" y="52"/>
                  </a:lnTo>
                  <a:lnTo>
                    <a:pt x="540" y="52"/>
                  </a:lnTo>
                  <a:lnTo>
                    <a:pt x="540" y="53"/>
                  </a:lnTo>
                  <a:lnTo>
                    <a:pt x="541" y="53"/>
                  </a:lnTo>
                  <a:lnTo>
                    <a:pt x="542" y="53"/>
                  </a:lnTo>
                  <a:lnTo>
                    <a:pt x="542" y="52"/>
                  </a:lnTo>
                  <a:lnTo>
                    <a:pt x="543" y="52"/>
                  </a:lnTo>
                  <a:lnTo>
                    <a:pt x="543" y="53"/>
                  </a:lnTo>
                  <a:lnTo>
                    <a:pt x="544" y="53"/>
                  </a:lnTo>
                  <a:lnTo>
                    <a:pt x="545" y="53"/>
                  </a:lnTo>
                  <a:lnTo>
                    <a:pt x="545" y="52"/>
                  </a:lnTo>
                  <a:lnTo>
                    <a:pt x="546" y="52"/>
                  </a:lnTo>
                  <a:lnTo>
                    <a:pt x="546" y="51"/>
                  </a:lnTo>
                  <a:lnTo>
                    <a:pt x="547" y="51"/>
                  </a:lnTo>
                  <a:lnTo>
                    <a:pt x="548" y="51"/>
                  </a:lnTo>
                  <a:lnTo>
                    <a:pt x="548" y="50"/>
                  </a:lnTo>
                  <a:lnTo>
                    <a:pt x="548" y="49"/>
                  </a:lnTo>
                  <a:lnTo>
                    <a:pt x="549" y="49"/>
                  </a:lnTo>
                  <a:lnTo>
                    <a:pt x="549" y="48"/>
                  </a:lnTo>
                  <a:lnTo>
                    <a:pt x="550" y="48"/>
                  </a:lnTo>
                  <a:lnTo>
                    <a:pt x="551" y="48"/>
                  </a:lnTo>
                  <a:lnTo>
                    <a:pt x="552" y="48"/>
                  </a:lnTo>
                  <a:lnTo>
                    <a:pt x="553" y="48"/>
                  </a:lnTo>
                  <a:lnTo>
                    <a:pt x="553" y="47"/>
                  </a:lnTo>
                  <a:lnTo>
                    <a:pt x="554" y="47"/>
                  </a:lnTo>
                  <a:lnTo>
                    <a:pt x="555" y="46"/>
                  </a:lnTo>
                  <a:lnTo>
                    <a:pt x="556" y="46"/>
                  </a:lnTo>
                  <a:lnTo>
                    <a:pt x="556" y="45"/>
                  </a:lnTo>
                  <a:lnTo>
                    <a:pt x="556" y="44"/>
                  </a:lnTo>
                  <a:lnTo>
                    <a:pt x="557" y="44"/>
                  </a:lnTo>
                  <a:lnTo>
                    <a:pt x="559" y="44"/>
                  </a:lnTo>
                  <a:lnTo>
                    <a:pt x="560" y="44"/>
                  </a:lnTo>
                  <a:lnTo>
                    <a:pt x="560" y="43"/>
                  </a:lnTo>
                  <a:lnTo>
                    <a:pt x="561" y="43"/>
                  </a:lnTo>
                  <a:lnTo>
                    <a:pt x="562" y="42"/>
                  </a:lnTo>
                  <a:lnTo>
                    <a:pt x="562" y="41"/>
                  </a:lnTo>
                  <a:lnTo>
                    <a:pt x="563" y="41"/>
                  </a:lnTo>
                  <a:lnTo>
                    <a:pt x="564" y="40"/>
                  </a:lnTo>
                  <a:lnTo>
                    <a:pt x="565" y="40"/>
                  </a:lnTo>
                  <a:lnTo>
                    <a:pt x="566" y="40"/>
                  </a:lnTo>
                  <a:lnTo>
                    <a:pt x="567" y="40"/>
                  </a:lnTo>
                  <a:lnTo>
                    <a:pt x="567" y="41"/>
                  </a:lnTo>
                  <a:lnTo>
                    <a:pt x="567" y="40"/>
                  </a:lnTo>
                  <a:lnTo>
                    <a:pt x="568" y="40"/>
                  </a:lnTo>
                  <a:lnTo>
                    <a:pt x="569" y="40"/>
                  </a:lnTo>
                  <a:lnTo>
                    <a:pt x="571" y="41"/>
                  </a:lnTo>
                  <a:lnTo>
                    <a:pt x="572" y="42"/>
                  </a:lnTo>
                  <a:lnTo>
                    <a:pt x="572" y="41"/>
                  </a:lnTo>
                  <a:lnTo>
                    <a:pt x="573" y="42"/>
                  </a:lnTo>
                  <a:lnTo>
                    <a:pt x="575" y="43"/>
                  </a:lnTo>
                  <a:lnTo>
                    <a:pt x="576" y="43"/>
                  </a:lnTo>
                  <a:lnTo>
                    <a:pt x="577" y="43"/>
                  </a:lnTo>
                  <a:lnTo>
                    <a:pt x="578" y="43"/>
                  </a:lnTo>
                  <a:lnTo>
                    <a:pt x="579" y="43"/>
                  </a:lnTo>
                  <a:lnTo>
                    <a:pt x="579" y="44"/>
                  </a:lnTo>
                  <a:lnTo>
                    <a:pt x="580" y="44"/>
                  </a:lnTo>
                  <a:lnTo>
                    <a:pt x="580" y="43"/>
                  </a:lnTo>
                  <a:lnTo>
                    <a:pt x="581" y="43"/>
                  </a:lnTo>
                  <a:lnTo>
                    <a:pt x="581" y="44"/>
                  </a:lnTo>
                  <a:lnTo>
                    <a:pt x="582" y="44"/>
                  </a:lnTo>
                  <a:lnTo>
                    <a:pt x="582" y="43"/>
                  </a:lnTo>
                  <a:lnTo>
                    <a:pt x="584" y="43"/>
                  </a:lnTo>
                  <a:lnTo>
                    <a:pt x="584" y="42"/>
                  </a:lnTo>
                  <a:lnTo>
                    <a:pt x="584" y="41"/>
                  </a:lnTo>
                  <a:lnTo>
                    <a:pt x="585" y="41"/>
                  </a:lnTo>
                  <a:lnTo>
                    <a:pt x="585" y="40"/>
                  </a:lnTo>
                  <a:lnTo>
                    <a:pt x="586" y="40"/>
                  </a:lnTo>
                  <a:lnTo>
                    <a:pt x="587" y="40"/>
                  </a:lnTo>
                  <a:lnTo>
                    <a:pt x="587" y="38"/>
                  </a:lnTo>
                  <a:lnTo>
                    <a:pt x="588" y="38"/>
                  </a:lnTo>
                  <a:lnTo>
                    <a:pt x="588" y="37"/>
                  </a:lnTo>
                  <a:lnTo>
                    <a:pt x="589" y="37"/>
                  </a:lnTo>
                  <a:lnTo>
                    <a:pt x="589" y="36"/>
                  </a:lnTo>
                  <a:lnTo>
                    <a:pt x="590" y="36"/>
                  </a:lnTo>
                  <a:lnTo>
                    <a:pt x="591" y="35"/>
                  </a:lnTo>
                  <a:lnTo>
                    <a:pt x="592" y="34"/>
                  </a:lnTo>
                  <a:lnTo>
                    <a:pt x="592" y="33"/>
                  </a:lnTo>
                  <a:lnTo>
                    <a:pt x="593" y="32"/>
                  </a:lnTo>
                  <a:lnTo>
                    <a:pt x="594" y="32"/>
                  </a:lnTo>
                  <a:lnTo>
                    <a:pt x="594" y="31"/>
                  </a:lnTo>
                  <a:lnTo>
                    <a:pt x="595" y="31"/>
                  </a:lnTo>
                  <a:lnTo>
                    <a:pt x="595" y="30"/>
                  </a:lnTo>
                  <a:lnTo>
                    <a:pt x="596" y="30"/>
                  </a:lnTo>
                  <a:lnTo>
                    <a:pt x="596" y="29"/>
                  </a:lnTo>
                  <a:lnTo>
                    <a:pt x="596" y="28"/>
                  </a:lnTo>
                  <a:lnTo>
                    <a:pt x="595" y="28"/>
                  </a:lnTo>
                  <a:lnTo>
                    <a:pt x="595" y="27"/>
                  </a:lnTo>
                  <a:lnTo>
                    <a:pt x="595" y="26"/>
                  </a:lnTo>
                  <a:lnTo>
                    <a:pt x="596" y="26"/>
                  </a:lnTo>
                  <a:lnTo>
                    <a:pt x="597" y="25"/>
                  </a:lnTo>
                  <a:lnTo>
                    <a:pt x="598" y="25"/>
                  </a:lnTo>
                  <a:lnTo>
                    <a:pt x="598" y="24"/>
                  </a:lnTo>
                  <a:lnTo>
                    <a:pt x="599" y="24"/>
                  </a:lnTo>
                  <a:lnTo>
                    <a:pt x="600" y="24"/>
                  </a:lnTo>
                  <a:lnTo>
                    <a:pt x="601" y="24"/>
                  </a:lnTo>
                  <a:lnTo>
                    <a:pt x="601" y="23"/>
                  </a:lnTo>
                  <a:lnTo>
                    <a:pt x="602" y="23"/>
                  </a:lnTo>
                  <a:lnTo>
                    <a:pt x="602" y="22"/>
                  </a:lnTo>
                  <a:lnTo>
                    <a:pt x="603" y="22"/>
                  </a:lnTo>
                  <a:lnTo>
                    <a:pt x="604" y="22"/>
                  </a:lnTo>
                  <a:lnTo>
                    <a:pt x="604" y="21"/>
                  </a:lnTo>
                  <a:lnTo>
                    <a:pt x="605" y="20"/>
                  </a:lnTo>
                  <a:lnTo>
                    <a:pt x="605" y="19"/>
                  </a:lnTo>
                  <a:lnTo>
                    <a:pt x="605" y="18"/>
                  </a:lnTo>
                  <a:lnTo>
                    <a:pt x="606" y="18"/>
                  </a:lnTo>
                  <a:lnTo>
                    <a:pt x="606" y="17"/>
                  </a:lnTo>
                  <a:lnTo>
                    <a:pt x="607" y="17"/>
                  </a:lnTo>
                  <a:lnTo>
                    <a:pt x="609" y="17"/>
                  </a:lnTo>
                  <a:lnTo>
                    <a:pt x="609" y="16"/>
                  </a:lnTo>
                  <a:lnTo>
                    <a:pt x="610" y="16"/>
                  </a:lnTo>
                  <a:lnTo>
                    <a:pt x="610" y="15"/>
                  </a:lnTo>
                  <a:lnTo>
                    <a:pt x="610" y="13"/>
                  </a:lnTo>
                  <a:lnTo>
                    <a:pt x="610" y="12"/>
                  </a:lnTo>
                  <a:lnTo>
                    <a:pt x="610" y="11"/>
                  </a:lnTo>
                  <a:lnTo>
                    <a:pt x="611" y="11"/>
                  </a:lnTo>
                  <a:lnTo>
                    <a:pt x="612" y="11"/>
                  </a:lnTo>
                  <a:lnTo>
                    <a:pt x="613" y="11"/>
                  </a:lnTo>
                  <a:lnTo>
                    <a:pt x="614" y="11"/>
                  </a:lnTo>
                  <a:lnTo>
                    <a:pt x="614" y="10"/>
                  </a:lnTo>
                  <a:lnTo>
                    <a:pt x="615" y="10"/>
                  </a:lnTo>
                  <a:lnTo>
                    <a:pt x="616" y="9"/>
                  </a:lnTo>
                  <a:lnTo>
                    <a:pt x="617" y="9"/>
                  </a:lnTo>
                  <a:lnTo>
                    <a:pt x="618" y="9"/>
                  </a:lnTo>
                  <a:lnTo>
                    <a:pt x="621" y="8"/>
                  </a:lnTo>
                  <a:lnTo>
                    <a:pt x="622" y="7"/>
                  </a:lnTo>
                  <a:lnTo>
                    <a:pt x="624" y="7"/>
                  </a:lnTo>
                  <a:lnTo>
                    <a:pt x="625" y="6"/>
                  </a:lnTo>
                  <a:lnTo>
                    <a:pt x="626" y="6"/>
                  </a:lnTo>
                  <a:lnTo>
                    <a:pt x="627" y="6"/>
                  </a:lnTo>
                  <a:lnTo>
                    <a:pt x="628" y="6"/>
                  </a:lnTo>
                  <a:lnTo>
                    <a:pt x="628" y="5"/>
                  </a:lnTo>
                  <a:lnTo>
                    <a:pt x="628" y="4"/>
                  </a:lnTo>
                  <a:lnTo>
                    <a:pt x="629" y="4"/>
                  </a:lnTo>
                  <a:lnTo>
                    <a:pt x="628" y="3"/>
                  </a:lnTo>
                  <a:lnTo>
                    <a:pt x="628" y="2"/>
                  </a:lnTo>
                  <a:lnTo>
                    <a:pt x="627" y="2"/>
                  </a:lnTo>
                  <a:lnTo>
                    <a:pt x="627" y="1"/>
                  </a:lnTo>
                  <a:lnTo>
                    <a:pt x="627" y="0"/>
                  </a:lnTo>
                  <a:lnTo>
                    <a:pt x="628" y="0"/>
                  </a:lnTo>
                  <a:lnTo>
                    <a:pt x="629" y="0"/>
                  </a:lnTo>
                  <a:lnTo>
                    <a:pt x="630" y="0"/>
                  </a:lnTo>
                  <a:close/>
                </a:path>
              </a:pathLst>
            </a:custGeom>
            <a:solidFill>
              <a:schemeClr val="tx2"/>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ea typeface="+mn-ea"/>
              </a:endParaRPr>
            </a:p>
          </p:txBody>
        </p:sp>
        <p:sp>
          <p:nvSpPr>
            <p:cNvPr id="25626" name="Freeform 10"/>
            <p:cNvSpPr>
              <a:spLocks noEditPoints="1"/>
            </p:cNvSpPr>
            <p:nvPr/>
          </p:nvSpPr>
          <p:spPr bwMode="auto">
            <a:xfrm>
              <a:off x="3317" y="1731"/>
              <a:ext cx="516" cy="832"/>
            </a:xfrm>
            <a:custGeom>
              <a:avLst/>
              <a:gdLst>
                <a:gd name="T0" fmla="*/ 289 w 516"/>
                <a:gd name="T1" fmla="*/ 711 h 832"/>
                <a:gd name="T2" fmla="*/ 237 w 516"/>
                <a:gd name="T3" fmla="*/ 691 h 832"/>
                <a:gd name="T4" fmla="*/ 244 w 516"/>
                <a:gd name="T5" fmla="*/ 624 h 832"/>
                <a:gd name="T6" fmla="*/ 260 w 516"/>
                <a:gd name="T7" fmla="*/ 548 h 832"/>
                <a:gd name="T8" fmla="*/ 248 w 516"/>
                <a:gd name="T9" fmla="*/ 538 h 832"/>
                <a:gd name="T10" fmla="*/ 235 w 516"/>
                <a:gd name="T11" fmla="*/ 531 h 832"/>
                <a:gd name="T12" fmla="*/ 476 w 516"/>
                <a:gd name="T13" fmla="*/ 392 h 832"/>
                <a:gd name="T14" fmla="*/ 248 w 516"/>
                <a:gd name="T15" fmla="*/ 19 h 832"/>
                <a:gd name="T16" fmla="*/ 278 w 516"/>
                <a:gd name="T17" fmla="*/ 54 h 832"/>
                <a:gd name="T18" fmla="*/ 297 w 516"/>
                <a:gd name="T19" fmla="*/ 103 h 832"/>
                <a:gd name="T20" fmla="*/ 331 w 516"/>
                <a:gd name="T21" fmla="*/ 152 h 832"/>
                <a:gd name="T22" fmla="*/ 366 w 516"/>
                <a:gd name="T23" fmla="*/ 183 h 832"/>
                <a:gd name="T24" fmla="*/ 411 w 516"/>
                <a:gd name="T25" fmla="*/ 226 h 832"/>
                <a:gd name="T26" fmla="*/ 453 w 516"/>
                <a:gd name="T27" fmla="*/ 254 h 832"/>
                <a:gd name="T28" fmla="*/ 489 w 516"/>
                <a:gd name="T29" fmla="*/ 286 h 832"/>
                <a:gd name="T30" fmla="*/ 507 w 516"/>
                <a:gd name="T31" fmla="*/ 324 h 832"/>
                <a:gd name="T32" fmla="*/ 507 w 516"/>
                <a:gd name="T33" fmla="*/ 353 h 832"/>
                <a:gd name="T34" fmla="*/ 495 w 516"/>
                <a:gd name="T35" fmla="*/ 386 h 832"/>
                <a:gd name="T36" fmla="*/ 464 w 516"/>
                <a:gd name="T37" fmla="*/ 397 h 832"/>
                <a:gd name="T38" fmla="*/ 431 w 516"/>
                <a:gd name="T39" fmla="*/ 421 h 832"/>
                <a:gd name="T40" fmla="*/ 391 w 516"/>
                <a:gd name="T41" fmla="*/ 464 h 832"/>
                <a:gd name="T42" fmla="*/ 361 w 516"/>
                <a:gd name="T43" fmla="*/ 499 h 832"/>
                <a:gd name="T44" fmla="*/ 322 w 516"/>
                <a:gd name="T45" fmla="*/ 533 h 832"/>
                <a:gd name="T46" fmla="*/ 277 w 516"/>
                <a:gd name="T47" fmla="*/ 561 h 832"/>
                <a:gd name="T48" fmla="*/ 229 w 516"/>
                <a:gd name="T49" fmla="*/ 526 h 832"/>
                <a:gd name="T50" fmla="*/ 245 w 516"/>
                <a:gd name="T51" fmla="*/ 569 h 832"/>
                <a:gd name="T52" fmla="*/ 256 w 516"/>
                <a:gd name="T53" fmla="*/ 612 h 832"/>
                <a:gd name="T54" fmla="*/ 240 w 516"/>
                <a:gd name="T55" fmla="*/ 623 h 832"/>
                <a:gd name="T56" fmla="*/ 239 w 516"/>
                <a:gd name="T57" fmla="*/ 650 h 832"/>
                <a:gd name="T58" fmla="*/ 234 w 516"/>
                <a:gd name="T59" fmla="*/ 666 h 832"/>
                <a:gd name="T60" fmla="*/ 241 w 516"/>
                <a:gd name="T61" fmla="*/ 679 h 832"/>
                <a:gd name="T62" fmla="*/ 244 w 516"/>
                <a:gd name="T63" fmla="*/ 684 h 832"/>
                <a:gd name="T64" fmla="*/ 267 w 516"/>
                <a:gd name="T65" fmla="*/ 706 h 832"/>
                <a:gd name="T66" fmla="*/ 277 w 516"/>
                <a:gd name="T67" fmla="*/ 707 h 832"/>
                <a:gd name="T68" fmla="*/ 284 w 516"/>
                <a:gd name="T69" fmla="*/ 716 h 832"/>
                <a:gd name="T70" fmla="*/ 298 w 516"/>
                <a:gd name="T71" fmla="*/ 731 h 832"/>
                <a:gd name="T72" fmla="*/ 301 w 516"/>
                <a:gd name="T73" fmla="*/ 743 h 832"/>
                <a:gd name="T74" fmla="*/ 312 w 516"/>
                <a:gd name="T75" fmla="*/ 756 h 832"/>
                <a:gd name="T76" fmla="*/ 282 w 516"/>
                <a:gd name="T77" fmla="*/ 776 h 832"/>
                <a:gd name="T78" fmla="*/ 230 w 516"/>
                <a:gd name="T79" fmla="*/ 791 h 832"/>
                <a:gd name="T80" fmla="*/ 196 w 516"/>
                <a:gd name="T81" fmla="*/ 807 h 832"/>
                <a:gd name="T82" fmla="*/ 165 w 516"/>
                <a:gd name="T83" fmla="*/ 828 h 832"/>
                <a:gd name="T84" fmla="*/ 129 w 516"/>
                <a:gd name="T85" fmla="*/ 827 h 832"/>
                <a:gd name="T86" fmla="*/ 94 w 516"/>
                <a:gd name="T87" fmla="*/ 774 h 832"/>
                <a:gd name="T88" fmla="*/ 45 w 516"/>
                <a:gd name="T89" fmla="*/ 704 h 832"/>
                <a:gd name="T90" fmla="*/ 0 w 516"/>
                <a:gd name="T91" fmla="*/ 606 h 832"/>
                <a:gd name="T92" fmla="*/ 28 w 516"/>
                <a:gd name="T93" fmla="*/ 586 h 832"/>
                <a:gd name="T94" fmla="*/ 58 w 516"/>
                <a:gd name="T95" fmla="*/ 582 h 832"/>
                <a:gd name="T96" fmla="*/ 66 w 516"/>
                <a:gd name="T97" fmla="*/ 558 h 832"/>
                <a:gd name="T98" fmla="*/ 94 w 516"/>
                <a:gd name="T99" fmla="*/ 506 h 832"/>
                <a:gd name="T100" fmla="*/ 102 w 516"/>
                <a:gd name="T101" fmla="*/ 447 h 832"/>
                <a:gd name="T102" fmla="*/ 112 w 516"/>
                <a:gd name="T103" fmla="*/ 389 h 832"/>
                <a:gd name="T104" fmla="*/ 82 w 516"/>
                <a:gd name="T105" fmla="*/ 363 h 832"/>
                <a:gd name="T106" fmla="*/ 65 w 516"/>
                <a:gd name="T107" fmla="*/ 333 h 832"/>
                <a:gd name="T108" fmla="*/ 88 w 516"/>
                <a:gd name="T109" fmla="*/ 307 h 832"/>
                <a:gd name="T110" fmla="*/ 79 w 516"/>
                <a:gd name="T111" fmla="*/ 276 h 832"/>
                <a:gd name="T112" fmla="*/ 104 w 516"/>
                <a:gd name="T113" fmla="*/ 244 h 832"/>
                <a:gd name="T114" fmla="*/ 134 w 516"/>
                <a:gd name="T115" fmla="*/ 269 h 832"/>
                <a:gd name="T116" fmla="*/ 163 w 516"/>
                <a:gd name="T117" fmla="*/ 218 h 832"/>
                <a:gd name="T118" fmla="*/ 149 w 516"/>
                <a:gd name="T119" fmla="*/ 193 h 832"/>
                <a:gd name="T120" fmla="*/ 145 w 516"/>
                <a:gd name="T121" fmla="*/ 134 h 832"/>
                <a:gd name="T122" fmla="*/ 151 w 516"/>
                <a:gd name="T123" fmla="*/ 91 h 832"/>
                <a:gd name="T124" fmla="*/ 202 w 516"/>
                <a:gd name="T125" fmla="*/ 30 h 83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6"/>
                <a:gd name="T190" fmla="*/ 0 h 832"/>
                <a:gd name="T191" fmla="*/ 516 w 516"/>
                <a:gd name="T192" fmla="*/ 832 h 83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6" h="832">
                  <a:moveTo>
                    <a:pt x="313" y="764"/>
                  </a:moveTo>
                  <a:lnTo>
                    <a:pt x="314" y="764"/>
                  </a:lnTo>
                  <a:lnTo>
                    <a:pt x="314" y="765"/>
                  </a:lnTo>
                  <a:lnTo>
                    <a:pt x="314" y="764"/>
                  </a:lnTo>
                  <a:lnTo>
                    <a:pt x="313" y="764"/>
                  </a:lnTo>
                  <a:lnTo>
                    <a:pt x="313" y="765"/>
                  </a:lnTo>
                  <a:lnTo>
                    <a:pt x="312" y="765"/>
                  </a:lnTo>
                  <a:lnTo>
                    <a:pt x="311" y="764"/>
                  </a:lnTo>
                  <a:lnTo>
                    <a:pt x="310" y="765"/>
                  </a:lnTo>
                  <a:lnTo>
                    <a:pt x="310" y="764"/>
                  </a:lnTo>
                  <a:lnTo>
                    <a:pt x="311" y="764"/>
                  </a:lnTo>
                  <a:lnTo>
                    <a:pt x="312" y="764"/>
                  </a:lnTo>
                  <a:lnTo>
                    <a:pt x="313" y="764"/>
                  </a:lnTo>
                  <a:close/>
                  <a:moveTo>
                    <a:pt x="315" y="763"/>
                  </a:moveTo>
                  <a:lnTo>
                    <a:pt x="315" y="764"/>
                  </a:lnTo>
                  <a:lnTo>
                    <a:pt x="314" y="763"/>
                  </a:lnTo>
                  <a:lnTo>
                    <a:pt x="315" y="763"/>
                  </a:lnTo>
                  <a:close/>
                  <a:moveTo>
                    <a:pt x="321" y="761"/>
                  </a:moveTo>
                  <a:lnTo>
                    <a:pt x="321" y="762"/>
                  </a:lnTo>
                  <a:lnTo>
                    <a:pt x="321" y="763"/>
                  </a:lnTo>
                  <a:lnTo>
                    <a:pt x="321" y="762"/>
                  </a:lnTo>
                  <a:lnTo>
                    <a:pt x="320" y="761"/>
                  </a:lnTo>
                  <a:lnTo>
                    <a:pt x="320" y="762"/>
                  </a:lnTo>
                  <a:lnTo>
                    <a:pt x="320" y="761"/>
                  </a:lnTo>
                  <a:lnTo>
                    <a:pt x="319" y="761"/>
                  </a:lnTo>
                  <a:lnTo>
                    <a:pt x="320" y="761"/>
                  </a:lnTo>
                  <a:lnTo>
                    <a:pt x="320" y="760"/>
                  </a:lnTo>
                  <a:lnTo>
                    <a:pt x="320" y="759"/>
                  </a:lnTo>
                  <a:lnTo>
                    <a:pt x="321" y="760"/>
                  </a:lnTo>
                  <a:lnTo>
                    <a:pt x="320" y="760"/>
                  </a:lnTo>
                  <a:lnTo>
                    <a:pt x="321" y="761"/>
                  </a:lnTo>
                  <a:close/>
                  <a:moveTo>
                    <a:pt x="300" y="735"/>
                  </a:moveTo>
                  <a:lnTo>
                    <a:pt x="299" y="735"/>
                  </a:lnTo>
                  <a:lnTo>
                    <a:pt x="299" y="734"/>
                  </a:lnTo>
                  <a:lnTo>
                    <a:pt x="298" y="734"/>
                  </a:lnTo>
                  <a:lnTo>
                    <a:pt x="299" y="734"/>
                  </a:lnTo>
                  <a:lnTo>
                    <a:pt x="300" y="735"/>
                  </a:lnTo>
                  <a:close/>
                  <a:moveTo>
                    <a:pt x="291" y="718"/>
                  </a:moveTo>
                  <a:lnTo>
                    <a:pt x="291" y="717"/>
                  </a:lnTo>
                  <a:lnTo>
                    <a:pt x="291" y="718"/>
                  </a:lnTo>
                  <a:close/>
                  <a:moveTo>
                    <a:pt x="271" y="715"/>
                  </a:moveTo>
                  <a:lnTo>
                    <a:pt x="270" y="716"/>
                  </a:lnTo>
                  <a:lnTo>
                    <a:pt x="270" y="715"/>
                  </a:lnTo>
                  <a:lnTo>
                    <a:pt x="271" y="715"/>
                  </a:lnTo>
                  <a:close/>
                  <a:moveTo>
                    <a:pt x="271" y="714"/>
                  </a:moveTo>
                  <a:lnTo>
                    <a:pt x="270" y="714"/>
                  </a:lnTo>
                  <a:lnTo>
                    <a:pt x="270" y="713"/>
                  </a:lnTo>
                  <a:lnTo>
                    <a:pt x="271" y="713"/>
                  </a:lnTo>
                  <a:lnTo>
                    <a:pt x="271" y="714"/>
                  </a:lnTo>
                  <a:close/>
                  <a:moveTo>
                    <a:pt x="291" y="712"/>
                  </a:moveTo>
                  <a:lnTo>
                    <a:pt x="291" y="713"/>
                  </a:lnTo>
                  <a:lnTo>
                    <a:pt x="290" y="713"/>
                  </a:lnTo>
                  <a:lnTo>
                    <a:pt x="290" y="712"/>
                  </a:lnTo>
                  <a:lnTo>
                    <a:pt x="289" y="712"/>
                  </a:lnTo>
                  <a:lnTo>
                    <a:pt x="289" y="711"/>
                  </a:lnTo>
                  <a:lnTo>
                    <a:pt x="289" y="710"/>
                  </a:lnTo>
                  <a:lnTo>
                    <a:pt x="289" y="709"/>
                  </a:lnTo>
                  <a:lnTo>
                    <a:pt x="289" y="708"/>
                  </a:lnTo>
                  <a:lnTo>
                    <a:pt x="289" y="709"/>
                  </a:lnTo>
                  <a:lnTo>
                    <a:pt x="290" y="710"/>
                  </a:lnTo>
                  <a:lnTo>
                    <a:pt x="291" y="711"/>
                  </a:lnTo>
                  <a:lnTo>
                    <a:pt x="291" y="712"/>
                  </a:lnTo>
                  <a:close/>
                  <a:moveTo>
                    <a:pt x="281" y="704"/>
                  </a:moveTo>
                  <a:lnTo>
                    <a:pt x="281" y="705"/>
                  </a:lnTo>
                  <a:lnTo>
                    <a:pt x="282" y="705"/>
                  </a:lnTo>
                  <a:lnTo>
                    <a:pt x="282" y="704"/>
                  </a:lnTo>
                  <a:lnTo>
                    <a:pt x="283" y="704"/>
                  </a:lnTo>
                  <a:lnTo>
                    <a:pt x="283" y="703"/>
                  </a:lnTo>
                  <a:lnTo>
                    <a:pt x="284" y="703"/>
                  </a:lnTo>
                  <a:lnTo>
                    <a:pt x="285" y="704"/>
                  </a:lnTo>
                  <a:lnTo>
                    <a:pt x="285" y="705"/>
                  </a:lnTo>
                  <a:lnTo>
                    <a:pt x="287" y="706"/>
                  </a:lnTo>
                  <a:lnTo>
                    <a:pt x="287" y="707"/>
                  </a:lnTo>
                  <a:lnTo>
                    <a:pt x="289" y="708"/>
                  </a:lnTo>
                  <a:lnTo>
                    <a:pt x="288" y="709"/>
                  </a:lnTo>
                  <a:lnTo>
                    <a:pt x="287" y="709"/>
                  </a:lnTo>
                  <a:lnTo>
                    <a:pt x="287" y="710"/>
                  </a:lnTo>
                  <a:lnTo>
                    <a:pt x="288" y="709"/>
                  </a:lnTo>
                  <a:lnTo>
                    <a:pt x="289" y="710"/>
                  </a:lnTo>
                  <a:lnTo>
                    <a:pt x="289" y="711"/>
                  </a:lnTo>
                  <a:lnTo>
                    <a:pt x="288" y="711"/>
                  </a:lnTo>
                  <a:lnTo>
                    <a:pt x="288" y="712"/>
                  </a:lnTo>
                  <a:lnTo>
                    <a:pt x="287" y="711"/>
                  </a:lnTo>
                  <a:lnTo>
                    <a:pt x="286" y="711"/>
                  </a:lnTo>
                  <a:lnTo>
                    <a:pt x="286" y="712"/>
                  </a:lnTo>
                  <a:lnTo>
                    <a:pt x="285" y="712"/>
                  </a:lnTo>
                  <a:lnTo>
                    <a:pt x="284" y="712"/>
                  </a:lnTo>
                  <a:lnTo>
                    <a:pt x="283" y="713"/>
                  </a:lnTo>
                  <a:lnTo>
                    <a:pt x="282" y="713"/>
                  </a:lnTo>
                  <a:lnTo>
                    <a:pt x="281" y="713"/>
                  </a:lnTo>
                  <a:lnTo>
                    <a:pt x="280" y="713"/>
                  </a:lnTo>
                  <a:lnTo>
                    <a:pt x="280" y="712"/>
                  </a:lnTo>
                  <a:lnTo>
                    <a:pt x="281" y="711"/>
                  </a:lnTo>
                  <a:lnTo>
                    <a:pt x="281" y="710"/>
                  </a:lnTo>
                  <a:lnTo>
                    <a:pt x="281" y="709"/>
                  </a:lnTo>
                  <a:lnTo>
                    <a:pt x="281" y="708"/>
                  </a:lnTo>
                  <a:lnTo>
                    <a:pt x="280" y="707"/>
                  </a:lnTo>
                  <a:lnTo>
                    <a:pt x="279" y="707"/>
                  </a:lnTo>
                  <a:lnTo>
                    <a:pt x="279" y="706"/>
                  </a:lnTo>
                  <a:lnTo>
                    <a:pt x="278" y="706"/>
                  </a:lnTo>
                  <a:lnTo>
                    <a:pt x="277" y="705"/>
                  </a:lnTo>
                  <a:lnTo>
                    <a:pt x="277" y="704"/>
                  </a:lnTo>
                  <a:lnTo>
                    <a:pt x="277" y="703"/>
                  </a:lnTo>
                  <a:lnTo>
                    <a:pt x="276" y="703"/>
                  </a:lnTo>
                  <a:lnTo>
                    <a:pt x="277" y="702"/>
                  </a:lnTo>
                  <a:lnTo>
                    <a:pt x="278" y="703"/>
                  </a:lnTo>
                  <a:lnTo>
                    <a:pt x="279" y="704"/>
                  </a:lnTo>
                  <a:lnTo>
                    <a:pt x="280" y="704"/>
                  </a:lnTo>
                  <a:lnTo>
                    <a:pt x="281" y="704"/>
                  </a:lnTo>
                  <a:close/>
                  <a:moveTo>
                    <a:pt x="237" y="691"/>
                  </a:moveTo>
                  <a:lnTo>
                    <a:pt x="236" y="691"/>
                  </a:lnTo>
                  <a:lnTo>
                    <a:pt x="237" y="691"/>
                  </a:lnTo>
                  <a:close/>
                  <a:moveTo>
                    <a:pt x="236" y="691"/>
                  </a:moveTo>
                  <a:lnTo>
                    <a:pt x="236" y="690"/>
                  </a:lnTo>
                  <a:lnTo>
                    <a:pt x="237" y="690"/>
                  </a:lnTo>
                  <a:lnTo>
                    <a:pt x="236" y="690"/>
                  </a:lnTo>
                  <a:lnTo>
                    <a:pt x="236" y="691"/>
                  </a:lnTo>
                  <a:close/>
                  <a:moveTo>
                    <a:pt x="236" y="690"/>
                  </a:moveTo>
                  <a:lnTo>
                    <a:pt x="236" y="689"/>
                  </a:lnTo>
                  <a:lnTo>
                    <a:pt x="237" y="689"/>
                  </a:lnTo>
                  <a:lnTo>
                    <a:pt x="236" y="690"/>
                  </a:lnTo>
                  <a:close/>
                  <a:moveTo>
                    <a:pt x="237" y="689"/>
                  </a:moveTo>
                  <a:lnTo>
                    <a:pt x="237" y="688"/>
                  </a:lnTo>
                  <a:lnTo>
                    <a:pt x="238" y="689"/>
                  </a:lnTo>
                  <a:lnTo>
                    <a:pt x="237" y="689"/>
                  </a:lnTo>
                  <a:close/>
                  <a:moveTo>
                    <a:pt x="237" y="686"/>
                  </a:moveTo>
                  <a:lnTo>
                    <a:pt x="236" y="686"/>
                  </a:lnTo>
                  <a:lnTo>
                    <a:pt x="237" y="686"/>
                  </a:lnTo>
                  <a:close/>
                  <a:moveTo>
                    <a:pt x="237" y="685"/>
                  </a:moveTo>
                  <a:lnTo>
                    <a:pt x="236" y="685"/>
                  </a:lnTo>
                  <a:lnTo>
                    <a:pt x="237" y="685"/>
                  </a:lnTo>
                  <a:close/>
                  <a:moveTo>
                    <a:pt x="241" y="680"/>
                  </a:moveTo>
                  <a:lnTo>
                    <a:pt x="241" y="681"/>
                  </a:lnTo>
                  <a:lnTo>
                    <a:pt x="240" y="681"/>
                  </a:lnTo>
                  <a:lnTo>
                    <a:pt x="240" y="680"/>
                  </a:lnTo>
                  <a:lnTo>
                    <a:pt x="241" y="680"/>
                  </a:lnTo>
                  <a:close/>
                  <a:moveTo>
                    <a:pt x="241" y="680"/>
                  </a:moveTo>
                  <a:lnTo>
                    <a:pt x="241" y="679"/>
                  </a:lnTo>
                  <a:lnTo>
                    <a:pt x="241" y="680"/>
                  </a:lnTo>
                  <a:close/>
                  <a:moveTo>
                    <a:pt x="242" y="679"/>
                  </a:moveTo>
                  <a:lnTo>
                    <a:pt x="241" y="679"/>
                  </a:lnTo>
                  <a:lnTo>
                    <a:pt x="242" y="678"/>
                  </a:lnTo>
                  <a:lnTo>
                    <a:pt x="242" y="679"/>
                  </a:lnTo>
                  <a:close/>
                  <a:moveTo>
                    <a:pt x="239" y="671"/>
                  </a:moveTo>
                  <a:lnTo>
                    <a:pt x="238" y="671"/>
                  </a:lnTo>
                  <a:lnTo>
                    <a:pt x="238" y="669"/>
                  </a:lnTo>
                  <a:lnTo>
                    <a:pt x="239" y="671"/>
                  </a:lnTo>
                  <a:close/>
                  <a:moveTo>
                    <a:pt x="234" y="661"/>
                  </a:moveTo>
                  <a:lnTo>
                    <a:pt x="235" y="660"/>
                  </a:lnTo>
                  <a:lnTo>
                    <a:pt x="235" y="661"/>
                  </a:lnTo>
                  <a:lnTo>
                    <a:pt x="234" y="661"/>
                  </a:lnTo>
                  <a:close/>
                  <a:moveTo>
                    <a:pt x="235" y="658"/>
                  </a:moveTo>
                  <a:lnTo>
                    <a:pt x="235" y="659"/>
                  </a:lnTo>
                  <a:lnTo>
                    <a:pt x="234" y="659"/>
                  </a:lnTo>
                  <a:lnTo>
                    <a:pt x="234" y="658"/>
                  </a:lnTo>
                  <a:lnTo>
                    <a:pt x="235" y="658"/>
                  </a:lnTo>
                  <a:close/>
                  <a:moveTo>
                    <a:pt x="244" y="624"/>
                  </a:moveTo>
                  <a:lnTo>
                    <a:pt x="244" y="625"/>
                  </a:lnTo>
                  <a:lnTo>
                    <a:pt x="242" y="625"/>
                  </a:lnTo>
                  <a:lnTo>
                    <a:pt x="242" y="626"/>
                  </a:lnTo>
                  <a:lnTo>
                    <a:pt x="241" y="626"/>
                  </a:lnTo>
                  <a:lnTo>
                    <a:pt x="241" y="625"/>
                  </a:lnTo>
                  <a:lnTo>
                    <a:pt x="242" y="625"/>
                  </a:lnTo>
                  <a:lnTo>
                    <a:pt x="242" y="624"/>
                  </a:lnTo>
                  <a:lnTo>
                    <a:pt x="244" y="624"/>
                  </a:lnTo>
                  <a:close/>
                  <a:moveTo>
                    <a:pt x="239" y="622"/>
                  </a:moveTo>
                  <a:lnTo>
                    <a:pt x="240" y="622"/>
                  </a:lnTo>
                  <a:lnTo>
                    <a:pt x="240" y="623"/>
                  </a:lnTo>
                  <a:lnTo>
                    <a:pt x="239" y="623"/>
                  </a:lnTo>
                  <a:lnTo>
                    <a:pt x="239" y="622"/>
                  </a:lnTo>
                  <a:close/>
                  <a:moveTo>
                    <a:pt x="237" y="622"/>
                  </a:moveTo>
                  <a:lnTo>
                    <a:pt x="236" y="622"/>
                  </a:lnTo>
                  <a:lnTo>
                    <a:pt x="236" y="621"/>
                  </a:lnTo>
                  <a:lnTo>
                    <a:pt x="237" y="622"/>
                  </a:lnTo>
                  <a:close/>
                  <a:moveTo>
                    <a:pt x="236" y="621"/>
                  </a:moveTo>
                  <a:lnTo>
                    <a:pt x="237" y="621"/>
                  </a:lnTo>
                  <a:lnTo>
                    <a:pt x="237" y="622"/>
                  </a:lnTo>
                  <a:lnTo>
                    <a:pt x="236" y="621"/>
                  </a:lnTo>
                  <a:close/>
                  <a:moveTo>
                    <a:pt x="242" y="621"/>
                  </a:moveTo>
                  <a:lnTo>
                    <a:pt x="242" y="622"/>
                  </a:lnTo>
                  <a:lnTo>
                    <a:pt x="241" y="622"/>
                  </a:lnTo>
                  <a:lnTo>
                    <a:pt x="240" y="622"/>
                  </a:lnTo>
                  <a:lnTo>
                    <a:pt x="239" y="622"/>
                  </a:lnTo>
                  <a:lnTo>
                    <a:pt x="240" y="622"/>
                  </a:lnTo>
                  <a:lnTo>
                    <a:pt x="240" y="621"/>
                  </a:lnTo>
                  <a:lnTo>
                    <a:pt x="241" y="621"/>
                  </a:lnTo>
                  <a:lnTo>
                    <a:pt x="242" y="621"/>
                  </a:lnTo>
                  <a:close/>
                  <a:moveTo>
                    <a:pt x="248" y="571"/>
                  </a:moveTo>
                  <a:lnTo>
                    <a:pt x="247" y="571"/>
                  </a:lnTo>
                  <a:lnTo>
                    <a:pt x="248" y="569"/>
                  </a:lnTo>
                  <a:lnTo>
                    <a:pt x="249" y="568"/>
                  </a:lnTo>
                  <a:lnTo>
                    <a:pt x="249" y="569"/>
                  </a:lnTo>
                  <a:lnTo>
                    <a:pt x="248" y="571"/>
                  </a:lnTo>
                  <a:close/>
                  <a:moveTo>
                    <a:pt x="255" y="566"/>
                  </a:moveTo>
                  <a:lnTo>
                    <a:pt x="254" y="567"/>
                  </a:lnTo>
                  <a:lnTo>
                    <a:pt x="254" y="568"/>
                  </a:lnTo>
                  <a:lnTo>
                    <a:pt x="253" y="568"/>
                  </a:lnTo>
                  <a:lnTo>
                    <a:pt x="253" y="567"/>
                  </a:lnTo>
                  <a:lnTo>
                    <a:pt x="252" y="567"/>
                  </a:lnTo>
                  <a:lnTo>
                    <a:pt x="251" y="567"/>
                  </a:lnTo>
                  <a:lnTo>
                    <a:pt x="251" y="566"/>
                  </a:lnTo>
                  <a:lnTo>
                    <a:pt x="252" y="565"/>
                  </a:lnTo>
                  <a:lnTo>
                    <a:pt x="253" y="564"/>
                  </a:lnTo>
                  <a:lnTo>
                    <a:pt x="254" y="565"/>
                  </a:lnTo>
                  <a:lnTo>
                    <a:pt x="255" y="566"/>
                  </a:lnTo>
                  <a:close/>
                  <a:moveTo>
                    <a:pt x="294" y="550"/>
                  </a:moveTo>
                  <a:lnTo>
                    <a:pt x="294" y="551"/>
                  </a:lnTo>
                  <a:lnTo>
                    <a:pt x="294" y="550"/>
                  </a:lnTo>
                  <a:close/>
                  <a:moveTo>
                    <a:pt x="260" y="548"/>
                  </a:moveTo>
                  <a:lnTo>
                    <a:pt x="261" y="549"/>
                  </a:lnTo>
                  <a:lnTo>
                    <a:pt x="262" y="550"/>
                  </a:lnTo>
                  <a:lnTo>
                    <a:pt x="263" y="550"/>
                  </a:lnTo>
                  <a:lnTo>
                    <a:pt x="263" y="551"/>
                  </a:lnTo>
                  <a:lnTo>
                    <a:pt x="263" y="552"/>
                  </a:lnTo>
                  <a:lnTo>
                    <a:pt x="262" y="552"/>
                  </a:lnTo>
                  <a:lnTo>
                    <a:pt x="261" y="551"/>
                  </a:lnTo>
                  <a:lnTo>
                    <a:pt x="260" y="549"/>
                  </a:lnTo>
                  <a:lnTo>
                    <a:pt x="259" y="549"/>
                  </a:lnTo>
                  <a:lnTo>
                    <a:pt x="259" y="548"/>
                  </a:lnTo>
                  <a:lnTo>
                    <a:pt x="260" y="548"/>
                  </a:lnTo>
                  <a:close/>
                  <a:moveTo>
                    <a:pt x="251" y="547"/>
                  </a:moveTo>
                  <a:lnTo>
                    <a:pt x="250" y="547"/>
                  </a:lnTo>
                  <a:lnTo>
                    <a:pt x="250" y="546"/>
                  </a:lnTo>
                  <a:lnTo>
                    <a:pt x="251" y="546"/>
                  </a:lnTo>
                  <a:lnTo>
                    <a:pt x="251" y="547"/>
                  </a:lnTo>
                  <a:close/>
                  <a:moveTo>
                    <a:pt x="256" y="553"/>
                  </a:moveTo>
                  <a:lnTo>
                    <a:pt x="255" y="552"/>
                  </a:lnTo>
                  <a:lnTo>
                    <a:pt x="255" y="551"/>
                  </a:lnTo>
                  <a:lnTo>
                    <a:pt x="254" y="550"/>
                  </a:lnTo>
                  <a:lnTo>
                    <a:pt x="253" y="549"/>
                  </a:lnTo>
                  <a:lnTo>
                    <a:pt x="252" y="548"/>
                  </a:lnTo>
                  <a:lnTo>
                    <a:pt x="252" y="547"/>
                  </a:lnTo>
                  <a:lnTo>
                    <a:pt x="251" y="546"/>
                  </a:lnTo>
                  <a:lnTo>
                    <a:pt x="252" y="544"/>
                  </a:lnTo>
                  <a:lnTo>
                    <a:pt x="253" y="544"/>
                  </a:lnTo>
                  <a:lnTo>
                    <a:pt x="253" y="546"/>
                  </a:lnTo>
                  <a:lnTo>
                    <a:pt x="254" y="547"/>
                  </a:lnTo>
                  <a:lnTo>
                    <a:pt x="255" y="548"/>
                  </a:lnTo>
                  <a:lnTo>
                    <a:pt x="255" y="549"/>
                  </a:lnTo>
                  <a:lnTo>
                    <a:pt x="255" y="550"/>
                  </a:lnTo>
                  <a:lnTo>
                    <a:pt x="255" y="551"/>
                  </a:lnTo>
                  <a:lnTo>
                    <a:pt x="256" y="552"/>
                  </a:lnTo>
                  <a:lnTo>
                    <a:pt x="256" y="553"/>
                  </a:lnTo>
                  <a:close/>
                  <a:moveTo>
                    <a:pt x="238" y="541"/>
                  </a:moveTo>
                  <a:lnTo>
                    <a:pt x="239" y="541"/>
                  </a:lnTo>
                  <a:lnTo>
                    <a:pt x="240" y="542"/>
                  </a:lnTo>
                  <a:lnTo>
                    <a:pt x="242" y="542"/>
                  </a:lnTo>
                  <a:lnTo>
                    <a:pt x="244" y="543"/>
                  </a:lnTo>
                  <a:lnTo>
                    <a:pt x="242" y="544"/>
                  </a:lnTo>
                  <a:lnTo>
                    <a:pt x="241" y="544"/>
                  </a:lnTo>
                  <a:lnTo>
                    <a:pt x="241" y="543"/>
                  </a:lnTo>
                  <a:lnTo>
                    <a:pt x="240" y="543"/>
                  </a:lnTo>
                  <a:lnTo>
                    <a:pt x="239" y="542"/>
                  </a:lnTo>
                  <a:lnTo>
                    <a:pt x="238" y="541"/>
                  </a:lnTo>
                  <a:close/>
                  <a:moveTo>
                    <a:pt x="250" y="538"/>
                  </a:moveTo>
                  <a:lnTo>
                    <a:pt x="251" y="539"/>
                  </a:lnTo>
                  <a:lnTo>
                    <a:pt x="252" y="539"/>
                  </a:lnTo>
                  <a:lnTo>
                    <a:pt x="254" y="541"/>
                  </a:lnTo>
                  <a:lnTo>
                    <a:pt x="255" y="542"/>
                  </a:lnTo>
                  <a:lnTo>
                    <a:pt x="256" y="543"/>
                  </a:lnTo>
                  <a:lnTo>
                    <a:pt x="255" y="543"/>
                  </a:lnTo>
                  <a:lnTo>
                    <a:pt x="254" y="542"/>
                  </a:lnTo>
                  <a:lnTo>
                    <a:pt x="253" y="541"/>
                  </a:lnTo>
                  <a:lnTo>
                    <a:pt x="252" y="541"/>
                  </a:lnTo>
                  <a:lnTo>
                    <a:pt x="251" y="540"/>
                  </a:lnTo>
                  <a:lnTo>
                    <a:pt x="250" y="540"/>
                  </a:lnTo>
                  <a:lnTo>
                    <a:pt x="249" y="540"/>
                  </a:lnTo>
                  <a:lnTo>
                    <a:pt x="246" y="540"/>
                  </a:lnTo>
                  <a:lnTo>
                    <a:pt x="245" y="540"/>
                  </a:lnTo>
                  <a:lnTo>
                    <a:pt x="245" y="539"/>
                  </a:lnTo>
                  <a:lnTo>
                    <a:pt x="245" y="540"/>
                  </a:lnTo>
                  <a:lnTo>
                    <a:pt x="244" y="539"/>
                  </a:lnTo>
                  <a:lnTo>
                    <a:pt x="245" y="539"/>
                  </a:lnTo>
                  <a:lnTo>
                    <a:pt x="246" y="539"/>
                  </a:lnTo>
                  <a:lnTo>
                    <a:pt x="248" y="538"/>
                  </a:lnTo>
                  <a:lnTo>
                    <a:pt x="250" y="538"/>
                  </a:lnTo>
                  <a:close/>
                  <a:moveTo>
                    <a:pt x="237" y="537"/>
                  </a:moveTo>
                  <a:lnTo>
                    <a:pt x="237" y="538"/>
                  </a:lnTo>
                  <a:lnTo>
                    <a:pt x="237" y="539"/>
                  </a:lnTo>
                  <a:lnTo>
                    <a:pt x="237" y="540"/>
                  </a:lnTo>
                  <a:lnTo>
                    <a:pt x="238" y="540"/>
                  </a:lnTo>
                  <a:lnTo>
                    <a:pt x="238" y="541"/>
                  </a:lnTo>
                  <a:lnTo>
                    <a:pt x="237" y="541"/>
                  </a:lnTo>
                  <a:lnTo>
                    <a:pt x="237" y="540"/>
                  </a:lnTo>
                  <a:lnTo>
                    <a:pt x="236" y="539"/>
                  </a:lnTo>
                  <a:lnTo>
                    <a:pt x="235" y="539"/>
                  </a:lnTo>
                  <a:lnTo>
                    <a:pt x="235" y="538"/>
                  </a:lnTo>
                  <a:lnTo>
                    <a:pt x="235" y="537"/>
                  </a:lnTo>
                  <a:lnTo>
                    <a:pt x="236" y="537"/>
                  </a:lnTo>
                  <a:lnTo>
                    <a:pt x="237" y="537"/>
                  </a:lnTo>
                  <a:close/>
                  <a:moveTo>
                    <a:pt x="239" y="539"/>
                  </a:moveTo>
                  <a:lnTo>
                    <a:pt x="239" y="540"/>
                  </a:lnTo>
                  <a:lnTo>
                    <a:pt x="238" y="540"/>
                  </a:lnTo>
                  <a:lnTo>
                    <a:pt x="238" y="539"/>
                  </a:lnTo>
                  <a:lnTo>
                    <a:pt x="237" y="539"/>
                  </a:lnTo>
                  <a:lnTo>
                    <a:pt x="237" y="538"/>
                  </a:lnTo>
                  <a:lnTo>
                    <a:pt x="237" y="537"/>
                  </a:lnTo>
                  <a:lnTo>
                    <a:pt x="237" y="536"/>
                  </a:lnTo>
                  <a:lnTo>
                    <a:pt x="238" y="536"/>
                  </a:lnTo>
                  <a:lnTo>
                    <a:pt x="239" y="538"/>
                  </a:lnTo>
                  <a:lnTo>
                    <a:pt x="239" y="539"/>
                  </a:lnTo>
                  <a:close/>
                  <a:moveTo>
                    <a:pt x="234" y="533"/>
                  </a:moveTo>
                  <a:lnTo>
                    <a:pt x="233" y="534"/>
                  </a:lnTo>
                  <a:lnTo>
                    <a:pt x="232" y="533"/>
                  </a:lnTo>
                  <a:lnTo>
                    <a:pt x="233" y="533"/>
                  </a:lnTo>
                  <a:lnTo>
                    <a:pt x="234" y="533"/>
                  </a:lnTo>
                  <a:close/>
                  <a:moveTo>
                    <a:pt x="233" y="531"/>
                  </a:moveTo>
                  <a:lnTo>
                    <a:pt x="234" y="532"/>
                  </a:lnTo>
                  <a:lnTo>
                    <a:pt x="235" y="532"/>
                  </a:lnTo>
                  <a:lnTo>
                    <a:pt x="235" y="533"/>
                  </a:lnTo>
                  <a:lnTo>
                    <a:pt x="234" y="532"/>
                  </a:lnTo>
                  <a:lnTo>
                    <a:pt x="233" y="532"/>
                  </a:lnTo>
                  <a:lnTo>
                    <a:pt x="232" y="531"/>
                  </a:lnTo>
                  <a:lnTo>
                    <a:pt x="233" y="531"/>
                  </a:lnTo>
                  <a:close/>
                  <a:moveTo>
                    <a:pt x="236" y="532"/>
                  </a:moveTo>
                  <a:lnTo>
                    <a:pt x="235" y="532"/>
                  </a:lnTo>
                  <a:lnTo>
                    <a:pt x="235" y="531"/>
                  </a:lnTo>
                  <a:lnTo>
                    <a:pt x="236" y="532"/>
                  </a:lnTo>
                  <a:close/>
                  <a:moveTo>
                    <a:pt x="235" y="531"/>
                  </a:moveTo>
                  <a:lnTo>
                    <a:pt x="235" y="532"/>
                  </a:lnTo>
                  <a:lnTo>
                    <a:pt x="234" y="532"/>
                  </a:lnTo>
                  <a:lnTo>
                    <a:pt x="234" y="531"/>
                  </a:lnTo>
                  <a:lnTo>
                    <a:pt x="233" y="531"/>
                  </a:lnTo>
                  <a:lnTo>
                    <a:pt x="232" y="531"/>
                  </a:lnTo>
                  <a:lnTo>
                    <a:pt x="231" y="530"/>
                  </a:lnTo>
                  <a:lnTo>
                    <a:pt x="231" y="529"/>
                  </a:lnTo>
                  <a:lnTo>
                    <a:pt x="232" y="528"/>
                  </a:lnTo>
                  <a:lnTo>
                    <a:pt x="233" y="528"/>
                  </a:lnTo>
                  <a:lnTo>
                    <a:pt x="234" y="529"/>
                  </a:lnTo>
                  <a:lnTo>
                    <a:pt x="235" y="531"/>
                  </a:lnTo>
                  <a:close/>
                  <a:moveTo>
                    <a:pt x="386" y="469"/>
                  </a:moveTo>
                  <a:lnTo>
                    <a:pt x="387" y="468"/>
                  </a:lnTo>
                  <a:lnTo>
                    <a:pt x="386" y="468"/>
                  </a:lnTo>
                  <a:lnTo>
                    <a:pt x="387" y="467"/>
                  </a:lnTo>
                  <a:lnTo>
                    <a:pt x="388" y="467"/>
                  </a:lnTo>
                  <a:lnTo>
                    <a:pt x="388" y="468"/>
                  </a:lnTo>
                  <a:lnTo>
                    <a:pt x="387" y="468"/>
                  </a:lnTo>
                  <a:lnTo>
                    <a:pt x="387" y="469"/>
                  </a:lnTo>
                  <a:lnTo>
                    <a:pt x="386" y="469"/>
                  </a:lnTo>
                  <a:close/>
                  <a:moveTo>
                    <a:pt x="433" y="422"/>
                  </a:moveTo>
                  <a:lnTo>
                    <a:pt x="432" y="422"/>
                  </a:lnTo>
                  <a:lnTo>
                    <a:pt x="432" y="421"/>
                  </a:lnTo>
                  <a:lnTo>
                    <a:pt x="433" y="421"/>
                  </a:lnTo>
                  <a:lnTo>
                    <a:pt x="432" y="421"/>
                  </a:lnTo>
                  <a:lnTo>
                    <a:pt x="433" y="422"/>
                  </a:lnTo>
                  <a:close/>
                  <a:moveTo>
                    <a:pt x="458" y="399"/>
                  </a:moveTo>
                  <a:lnTo>
                    <a:pt x="457" y="400"/>
                  </a:lnTo>
                  <a:lnTo>
                    <a:pt x="457" y="399"/>
                  </a:lnTo>
                  <a:lnTo>
                    <a:pt x="458" y="399"/>
                  </a:lnTo>
                  <a:close/>
                  <a:moveTo>
                    <a:pt x="463" y="399"/>
                  </a:moveTo>
                  <a:lnTo>
                    <a:pt x="462" y="398"/>
                  </a:lnTo>
                  <a:lnTo>
                    <a:pt x="463" y="398"/>
                  </a:lnTo>
                  <a:lnTo>
                    <a:pt x="463" y="399"/>
                  </a:lnTo>
                  <a:close/>
                  <a:moveTo>
                    <a:pt x="462" y="398"/>
                  </a:moveTo>
                  <a:lnTo>
                    <a:pt x="461" y="398"/>
                  </a:lnTo>
                  <a:lnTo>
                    <a:pt x="461" y="397"/>
                  </a:lnTo>
                  <a:lnTo>
                    <a:pt x="462" y="397"/>
                  </a:lnTo>
                  <a:lnTo>
                    <a:pt x="462" y="398"/>
                  </a:lnTo>
                  <a:close/>
                  <a:moveTo>
                    <a:pt x="463" y="398"/>
                  </a:moveTo>
                  <a:lnTo>
                    <a:pt x="463" y="397"/>
                  </a:lnTo>
                  <a:lnTo>
                    <a:pt x="463" y="398"/>
                  </a:lnTo>
                  <a:close/>
                  <a:moveTo>
                    <a:pt x="460" y="397"/>
                  </a:moveTo>
                  <a:lnTo>
                    <a:pt x="460" y="398"/>
                  </a:lnTo>
                  <a:lnTo>
                    <a:pt x="460" y="397"/>
                  </a:lnTo>
                  <a:lnTo>
                    <a:pt x="461" y="396"/>
                  </a:lnTo>
                  <a:lnTo>
                    <a:pt x="461" y="397"/>
                  </a:lnTo>
                  <a:lnTo>
                    <a:pt x="460" y="397"/>
                  </a:lnTo>
                  <a:close/>
                  <a:moveTo>
                    <a:pt x="463" y="397"/>
                  </a:moveTo>
                  <a:lnTo>
                    <a:pt x="462" y="397"/>
                  </a:lnTo>
                  <a:lnTo>
                    <a:pt x="462" y="396"/>
                  </a:lnTo>
                  <a:lnTo>
                    <a:pt x="463" y="396"/>
                  </a:lnTo>
                  <a:lnTo>
                    <a:pt x="463" y="397"/>
                  </a:lnTo>
                  <a:close/>
                  <a:moveTo>
                    <a:pt x="463" y="396"/>
                  </a:moveTo>
                  <a:lnTo>
                    <a:pt x="462" y="397"/>
                  </a:lnTo>
                  <a:lnTo>
                    <a:pt x="462" y="396"/>
                  </a:lnTo>
                  <a:lnTo>
                    <a:pt x="463" y="396"/>
                  </a:lnTo>
                  <a:close/>
                  <a:moveTo>
                    <a:pt x="477" y="391"/>
                  </a:moveTo>
                  <a:lnTo>
                    <a:pt x="477" y="392"/>
                  </a:lnTo>
                  <a:lnTo>
                    <a:pt x="477" y="393"/>
                  </a:lnTo>
                  <a:lnTo>
                    <a:pt x="478" y="393"/>
                  </a:lnTo>
                  <a:lnTo>
                    <a:pt x="477" y="393"/>
                  </a:lnTo>
                  <a:lnTo>
                    <a:pt x="476" y="393"/>
                  </a:lnTo>
                  <a:lnTo>
                    <a:pt x="475" y="393"/>
                  </a:lnTo>
                  <a:lnTo>
                    <a:pt x="475" y="392"/>
                  </a:lnTo>
                  <a:lnTo>
                    <a:pt x="476" y="392"/>
                  </a:lnTo>
                  <a:lnTo>
                    <a:pt x="477" y="392"/>
                  </a:lnTo>
                  <a:lnTo>
                    <a:pt x="477" y="391"/>
                  </a:lnTo>
                  <a:close/>
                  <a:moveTo>
                    <a:pt x="479" y="388"/>
                  </a:moveTo>
                  <a:lnTo>
                    <a:pt x="479" y="389"/>
                  </a:lnTo>
                  <a:lnTo>
                    <a:pt x="478" y="389"/>
                  </a:lnTo>
                  <a:lnTo>
                    <a:pt x="477" y="389"/>
                  </a:lnTo>
                  <a:lnTo>
                    <a:pt x="477" y="390"/>
                  </a:lnTo>
                  <a:lnTo>
                    <a:pt x="476" y="391"/>
                  </a:lnTo>
                  <a:lnTo>
                    <a:pt x="475" y="391"/>
                  </a:lnTo>
                  <a:lnTo>
                    <a:pt x="474" y="390"/>
                  </a:lnTo>
                  <a:lnTo>
                    <a:pt x="475" y="389"/>
                  </a:lnTo>
                  <a:lnTo>
                    <a:pt x="476" y="389"/>
                  </a:lnTo>
                  <a:lnTo>
                    <a:pt x="477" y="389"/>
                  </a:lnTo>
                  <a:lnTo>
                    <a:pt x="477" y="388"/>
                  </a:lnTo>
                  <a:lnTo>
                    <a:pt x="478" y="388"/>
                  </a:lnTo>
                  <a:lnTo>
                    <a:pt x="479" y="388"/>
                  </a:lnTo>
                  <a:close/>
                  <a:moveTo>
                    <a:pt x="214" y="2"/>
                  </a:moveTo>
                  <a:lnTo>
                    <a:pt x="215" y="2"/>
                  </a:lnTo>
                  <a:lnTo>
                    <a:pt x="216" y="2"/>
                  </a:lnTo>
                  <a:lnTo>
                    <a:pt x="217" y="2"/>
                  </a:lnTo>
                  <a:lnTo>
                    <a:pt x="219" y="2"/>
                  </a:lnTo>
                  <a:lnTo>
                    <a:pt x="220" y="3"/>
                  </a:lnTo>
                  <a:lnTo>
                    <a:pt x="222" y="5"/>
                  </a:lnTo>
                  <a:lnTo>
                    <a:pt x="223" y="6"/>
                  </a:lnTo>
                  <a:lnTo>
                    <a:pt x="224" y="7"/>
                  </a:lnTo>
                  <a:lnTo>
                    <a:pt x="224" y="8"/>
                  </a:lnTo>
                  <a:lnTo>
                    <a:pt x="224" y="9"/>
                  </a:lnTo>
                  <a:lnTo>
                    <a:pt x="225" y="9"/>
                  </a:lnTo>
                  <a:lnTo>
                    <a:pt x="225" y="10"/>
                  </a:lnTo>
                  <a:lnTo>
                    <a:pt x="226" y="10"/>
                  </a:lnTo>
                  <a:lnTo>
                    <a:pt x="227" y="10"/>
                  </a:lnTo>
                  <a:lnTo>
                    <a:pt x="227" y="11"/>
                  </a:lnTo>
                  <a:lnTo>
                    <a:pt x="227" y="12"/>
                  </a:lnTo>
                  <a:lnTo>
                    <a:pt x="228" y="13"/>
                  </a:lnTo>
                  <a:lnTo>
                    <a:pt x="229" y="14"/>
                  </a:lnTo>
                  <a:lnTo>
                    <a:pt x="230" y="14"/>
                  </a:lnTo>
                  <a:lnTo>
                    <a:pt x="230" y="15"/>
                  </a:lnTo>
                  <a:lnTo>
                    <a:pt x="231" y="15"/>
                  </a:lnTo>
                  <a:lnTo>
                    <a:pt x="232" y="15"/>
                  </a:lnTo>
                  <a:lnTo>
                    <a:pt x="232" y="16"/>
                  </a:lnTo>
                  <a:lnTo>
                    <a:pt x="233" y="16"/>
                  </a:lnTo>
                  <a:lnTo>
                    <a:pt x="234" y="16"/>
                  </a:lnTo>
                  <a:lnTo>
                    <a:pt x="235" y="16"/>
                  </a:lnTo>
                  <a:lnTo>
                    <a:pt x="235" y="17"/>
                  </a:lnTo>
                  <a:lnTo>
                    <a:pt x="236" y="17"/>
                  </a:lnTo>
                  <a:lnTo>
                    <a:pt x="237" y="17"/>
                  </a:lnTo>
                  <a:lnTo>
                    <a:pt x="238" y="18"/>
                  </a:lnTo>
                  <a:lnTo>
                    <a:pt x="239" y="18"/>
                  </a:lnTo>
                  <a:lnTo>
                    <a:pt x="242" y="18"/>
                  </a:lnTo>
                  <a:lnTo>
                    <a:pt x="244" y="18"/>
                  </a:lnTo>
                  <a:lnTo>
                    <a:pt x="245" y="18"/>
                  </a:lnTo>
                  <a:lnTo>
                    <a:pt x="245" y="19"/>
                  </a:lnTo>
                  <a:lnTo>
                    <a:pt x="246" y="19"/>
                  </a:lnTo>
                  <a:lnTo>
                    <a:pt x="247" y="19"/>
                  </a:lnTo>
                  <a:lnTo>
                    <a:pt x="248" y="19"/>
                  </a:lnTo>
                  <a:lnTo>
                    <a:pt x="249" y="20"/>
                  </a:lnTo>
                  <a:lnTo>
                    <a:pt x="250" y="20"/>
                  </a:lnTo>
                  <a:lnTo>
                    <a:pt x="251" y="22"/>
                  </a:lnTo>
                  <a:lnTo>
                    <a:pt x="252" y="22"/>
                  </a:lnTo>
                  <a:lnTo>
                    <a:pt x="253" y="22"/>
                  </a:lnTo>
                  <a:lnTo>
                    <a:pt x="254" y="22"/>
                  </a:lnTo>
                  <a:lnTo>
                    <a:pt x="255" y="22"/>
                  </a:lnTo>
                  <a:lnTo>
                    <a:pt x="255" y="23"/>
                  </a:lnTo>
                  <a:lnTo>
                    <a:pt x="256" y="23"/>
                  </a:lnTo>
                  <a:lnTo>
                    <a:pt x="256" y="24"/>
                  </a:lnTo>
                  <a:lnTo>
                    <a:pt x="257" y="24"/>
                  </a:lnTo>
                  <a:lnTo>
                    <a:pt x="258" y="25"/>
                  </a:lnTo>
                  <a:lnTo>
                    <a:pt x="259" y="25"/>
                  </a:lnTo>
                  <a:lnTo>
                    <a:pt x="259" y="26"/>
                  </a:lnTo>
                  <a:lnTo>
                    <a:pt x="260" y="26"/>
                  </a:lnTo>
                  <a:lnTo>
                    <a:pt x="261" y="26"/>
                  </a:lnTo>
                  <a:lnTo>
                    <a:pt x="261" y="27"/>
                  </a:lnTo>
                  <a:lnTo>
                    <a:pt x="262" y="27"/>
                  </a:lnTo>
                  <a:lnTo>
                    <a:pt x="262" y="28"/>
                  </a:lnTo>
                  <a:lnTo>
                    <a:pt x="261" y="28"/>
                  </a:lnTo>
                  <a:lnTo>
                    <a:pt x="261" y="29"/>
                  </a:lnTo>
                  <a:lnTo>
                    <a:pt x="262" y="29"/>
                  </a:lnTo>
                  <a:lnTo>
                    <a:pt x="262" y="30"/>
                  </a:lnTo>
                  <a:lnTo>
                    <a:pt x="262" y="31"/>
                  </a:lnTo>
                  <a:lnTo>
                    <a:pt x="262" y="32"/>
                  </a:lnTo>
                  <a:lnTo>
                    <a:pt x="262" y="33"/>
                  </a:lnTo>
                  <a:lnTo>
                    <a:pt x="262" y="34"/>
                  </a:lnTo>
                  <a:lnTo>
                    <a:pt x="263" y="34"/>
                  </a:lnTo>
                  <a:lnTo>
                    <a:pt x="264" y="34"/>
                  </a:lnTo>
                  <a:lnTo>
                    <a:pt x="265" y="35"/>
                  </a:lnTo>
                  <a:lnTo>
                    <a:pt x="266" y="36"/>
                  </a:lnTo>
                  <a:lnTo>
                    <a:pt x="266" y="37"/>
                  </a:lnTo>
                  <a:lnTo>
                    <a:pt x="267" y="37"/>
                  </a:lnTo>
                  <a:lnTo>
                    <a:pt x="267" y="38"/>
                  </a:lnTo>
                  <a:lnTo>
                    <a:pt x="269" y="39"/>
                  </a:lnTo>
                  <a:lnTo>
                    <a:pt x="270" y="39"/>
                  </a:lnTo>
                  <a:lnTo>
                    <a:pt x="270" y="40"/>
                  </a:lnTo>
                  <a:lnTo>
                    <a:pt x="270" y="41"/>
                  </a:lnTo>
                  <a:lnTo>
                    <a:pt x="271" y="41"/>
                  </a:lnTo>
                  <a:lnTo>
                    <a:pt x="270" y="42"/>
                  </a:lnTo>
                  <a:lnTo>
                    <a:pt x="270" y="43"/>
                  </a:lnTo>
                  <a:lnTo>
                    <a:pt x="271" y="43"/>
                  </a:lnTo>
                  <a:lnTo>
                    <a:pt x="272" y="43"/>
                  </a:lnTo>
                  <a:lnTo>
                    <a:pt x="273" y="43"/>
                  </a:lnTo>
                  <a:lnTo>
                    <a:pt x="275" y="45"/>
                  </a:lnTo>
                  <a:lnTo>
                    <a:pt x="277" y="47"/>
                  </a:lnTo>
                  <a:lnTo>
                    <a:pt x="278" y="48"/>
                  </a:lnTo>
                  <a:lnTo>
                    <a:pt x="278" y="49"/>
                  </a:lnTo>
                  <a:lnTo>
                    <a:pt x="278" y="50"/>
                  </a:lnTo>
                  <a:lnTo>
                    <a:pt x="279" y="50"/>
                  </a:lnTo>
                  <a:lnTo>
                    <a:pt x="279" y="51"/>
                  </a:lnTo>
                  <a:lnTo>
                    <a:pt x="279" y="52"/>
                  </a:lnTo>
                  <a:lnTo>
                    <a:pt x="278" y="52"/>
                  </a:lnTo>
                  <a:lnTo>
                    <a:pt x="278" y="53"/>
                  </a:lnTo>
                  <a:lnTo>
                    <a:pt x="278" y="54"/>
                  </a:lnTo>
                  <a:lnTo>
                    <a:pt x="277" y="55"/>
                  </a:lnTo>
                  <a:lnTo>
                    <a:pt x="277" y="56"/>
                  </a:lnTo>
                  <a:lnTo>
                    <a:pt x="277" y="57"/>
                  </a:lnTo>
                  <a:lnTo>
                    <a:pt x="278" y="57"/>
                  </a:lnTo>
                  <a:lnTo>
                    <a:pt x="279" y="57"/>
                  </a:lnTo>
                  <a:lnTo>
                    <a:pt x="279" y="58"/>
                  </a:lnTo>
                  <a:lnTo>
                    <a:pt x="279" y="59"/>
                  </a:lnTo>
                  <a:lnTo>
                    <a:pt x="280" y="60"/>
                  </a:lnTo>
                  <a:lnTo>
                    <a:pt x="281" y="60"/>
                  </a:lnTo>
                  <a:lnTo>
                    <a:pt x="281" y="61"/>
                  </a:lnTo>
                  <a:lnTo>
                    <a:pt x="282" y="61"/>
                  </a:lnTo>
                  <a:lnTo>
                    <a:pt x="282" y="62"/>
                  </a:lnTo>
                  <a:lnTo>
                    <a:pt x="281" y="62"/>
                  </a:lnTo>
                  <a:lnTo>
                    <a:pt x="281" y="63"/>
                  </a:lnTo>
                  <a:lnTo>
                    <a:pt x="281" y="64"/>
                  </a:lnTo>
                  <a:lnTo>
                    <a:pt x="281" y="65"/>
                  </a:lnTo>
                  <a:lnTo>
                    <a:pt x="281" y="66"/>
                  </a:lnTo>
                  <a:lnTo>
                    <a:pt x="282" y="66"/>
                  </a:lnTo>
                  <a:lnTo>
                    <a:pt x="282" y="67"/>
                  </a:lnTo>
                  <a:lnTo>
                    <a:pt x="283" y="67"/>
                  </a:lnTo>
                  <a:lnTo>
                    <a:pt x="283" y="68"/>
                  </a:lnTo>
                  <a:lnTo>
                    <a:pt x="284" y="68"/>
                  </a:lnTo>
                  <a:lnTo>
                    <a:pt x="284" y="69"/>
                  </a:lnTo>
                  <a:lnTo>
                    <a:pt x="285" y="69"/>
                  </a:lnTo>
                  <a:lnTo>
                    <a:pt x="285" y="70"/>
                  </a:lnTo>
                  <a:lnTo>
                    <a:pt x="285" y="72"/>
                  </a:lnTo>
                  <a:lnTo>
                    <a:pt x="284" y="74"/>
                  </a:lnTo>
                  <a:lnTo>
                    <a:pt x="284" y="75"/>
                  </a:lnTo>
                  <a:lnTo>
                    <a:pt x="284" y="76"/>
                  </a:lnTo>
                  <a:lnTo>
                    <a:pt x="284" y="77"/>
                  </a:lnTo>
                  <a:lnTo>
                    <a:pt x="285" y="77"/>
                  </a:lnTo>
                  <a:lnTo>
                    <a:pt x="285" y="78"/>
                  </a:lnTo>
                  <a:lnTo>
                    <a:pt x="286" y="79"/>
                  </a:lnTo>
                  <a:lnTo>
                    <a:pt x="287" y="80"/>
                  </a:lnTo>
                  <a:lnTo>
                    <a:pt x="289" y="82"/>
                  </a:lnTo>
                  <a:lnTo>
                    <a:pt x="289" y="83"/>
                  </a:lnTo>
                  <a:lnTo>
                    <a:pt x="289" y="84"/>
                  </a:lnTo>
                  <a:lnTo>
                    <a:pt x="290" y="85"/>
                  </a:lnTo>
                  <a:lnTo>
                    <a:pt x="291" y="86"/>
                  </a:lnTo>
                  <a:lnTo>
                    <a:pt x="291" y="87"/>
                  </a:lnTo>
                  <a:lnTo>
                    <a:pt x="292" y="87"/>
                  </a:lnTo>
                  <a:lnTo>
                    <a:pt x="292" y="88"/>
                  </a:lnTo>
                  <a:lnTo>
                    <a:pt x="294" y="88"/>
                  </a:lnTo>
                  <a:lnTo>
                    <a:pt x="294" y="89"/>
                  </a:lnTo>
                  <a:lnTo>
                    <a:pt x="294" y="90"/>
                  </a:lnTo>
                  <a:lnTo>
                    <a:pt x="294" y="91"/>
                  </a:lnTo>
                  <a:lnTo>
                    <a:pt x="294" y="92"/>
                  </a:lnTo>
                  <a:lnTo>
                    <a:pt x="294" y="93"/>
                  </a:lnTo>
                  <a:lnTo>
                    <a:pt x="294" y="97"/>
                  </a:lnTo>
                  <a:lnTo>
                    <a:pt x="295" y="98"/>
                  </a:lnTo>
                  <a:lnTo>
                    <a:pt x="295" y="99"/>
                  </a:lnTo>
                  <a:lnTo>
                    <a:pt x="295" y="100"/>
                  </a:lnTo>
                  <a:lnTo>
                    <a:pt x="296" y="101"/>
                  </a:lnTo>
                  <a:lnTo>
                    <a:pt x="297" y="102"/>
                  </a:lnTo>
                  <a:lnTo>
                    <a:pt x="297" y="103"/>
                  </a:lnTo>
                  <a:lnTo>
                    <a:pt x="297" y="104"/>
                  </a:lnTo>
                  <a:lnTo>
                    <a:pt x="298" y="104"/>
                  </a:lnTo>
                  <a:lnTo>
                    <a:pt x="298" y="105"/>
                  </a:lnTo>
                  <a:lnTo>
                    <a:pt x="298" y="106"/>
                  </a:lnTo>
                  <a:lnTo>
                    <a:pt x="299" y="106"/>
                  </a:lnTo>
                  <a:lnTo>
                    <a:pt x="299" y="107"/>
                  </a:lnTo>
                  <a:lnTo>
                    <a:pt x="300" y="107"/>
                  </a:lnTo>
                  <a:lnTo>
                    <a:pt x="300" y="108"/>
                  </a:lnTo>
                  <a:lnTo>
                    <a:pt x="301" y="108"/>
                  </a:lnTo>
                  <a:lnTo>
                    <a:pt x="302" y="108"/>
                  </a:lnTo>
                  <a:lnTo>
                    <a:pt x="303" y="108"/>
                  </a:lnTo>
                  <a:lnTo>
                    <a:pt x="304" y="108"/>
                  </a:lnTo>
                  <a:lnTo>
                    <a:pt x="305" y="109"/>
                  </a:lnTo>
                  <a:lnTo>
                    <a:pt x="305" y="110"/>
                  </a:lnTo>
                  <a:lnTo>
                    <a:pt x="306" y="111"/>
                  </a:lnTo>
                  <a:lnTo>
                    <a:pt x="306" y="112"/>
                  </a:lnTo>
                  <a:lnTo>
                    <a:pt x="307" y="113"/>
                  </a:lnTo>
                  <a:lnTo>
                    <a:pt x="308" y="114"/>
                  </a:lnTo>
                  <a:lnTo>
                    <a:pt x="308" y="115"/>
                  </a:lnTo>
                  <a:lnTo>
                    <a:pt x="308" y="116"/>
                  </a:lnTo>
                  <a:lnTo>
                    <a:pt x="308" y="118"/>
                  </a:lnTo>
                  <a:lnTo>
                    <a:pt x="308" y="119"/>
                  </a:lnTo>
                  <a:lnTo>
                    <a:pt x="308" y="120"/>
                  </a:lnTo>
                  <a:lnTo>
                    <a:pt x="309" y="122"/>
                  </a:lnTo>
                  <a:lnTo>
                    <a:pt x="309" y="123"/>
                  </a:lnTo>
                  <a:lnTo>
                    <a:pt x="310" y="124"/>
                  </a:lnTo>
                  <a:lnTo>
                    <a:pt x="311" y="125"/>
                  </a:lnTo>
                  <a:lnTo>
                    <a:pt x="312" y="126"/>
                  </a:lnTo>
                  <a:lnTo>
                    <a:pt x="313" y="127"/>
                  </a:lnTo>
                  <a:lnTo>
                    <a:pt x="314" y="127"/>
                  </a:lnTo>
                  <a:lnTo>
                    <a:pt x="314" y="128"/>
                  </a:lnTo>
                  <a:lnTo>
                    <a:pt x="315" y="129"/>
                  </a:lnTo>
                  <a:lnTo>
                    <a:pt x="315" y="130"/>
                  </a:lnTo>
                  <a:lnTo>
                    <a:pt x="316" y="131"/>
                  </a:lnTo>
                  <a:lnTo>
                    <a:pt x="315" y="132"/>
                  </a:lnTo>
                  <a:lnTo>
                    <a:pt x="315" y="133"/>
                  </a:lnTo>
                  <a:lnTo>
                    <a:pt x="315" y="134"/>
                  </a:lnTo>
                  <a:lnTo>
                    <a:pt x="315" y="135"/>
                  </a:lnTo>
                  <a:lnTo>
                    <a:pt x="317" y="137"/>
                  </a:lnTo>
                  <a:lnTo>
                    <a:pt x="319" y="139"/>
                  </a:lnTo>
                  <a:lnTo>
                    <a:pt x="322" y="140"/>
                  </a:lnTo>
                  <a:lnTo>
                    <a:pt x="323" y="140"/>
                  </a:lnTo>
                  <a:lnTo>
                    <a:pt x="324" y="141"/>
                  </a:lnTo>
                  <a:lnTo>
                    <a:pt x="325" y="142"/>
                  </a:lnTo>
                  <a:lnTo>
                    <a:pt x="325" y="143"/>
                  </a:lnTo>
                  <a:lnTo>
                    <a:pt x="325" y="144"/>
                  </a:lnTo>
                  <a:lnTo>
                    <a:pt x="326" y="147"/>
                  </a:lnTo>
                  <a:lnTo>
                    <a:pt x="327" y="148"/>
                  </a:lnTo>
                  <a:lnTo>
                    <a:pt x="327" y="149"/>
                  </a:lnTo>
                  <a:lnTo>
                    <a:pt x="328" y="149"/>
                  </a:lnTo>
                  <a:lnTo>
                    <a:pt x="329" y="150"/>
                  </a:lnTo>
                  <a:lnTo>
                    <a:pt x="330" y="150"/>
                  </a:lnTo>
                  <a:lnTo>
                    <a:pt x="330" y="151"/>
                  </a:lnTo>
                  <a:lnTo>
                    <a:pt x="331" y="151"/>
                  </a:lnTo>
                  <a:lnTo>
                    <a:pt x="331" y="152"/>
                  </a:lnTo>
                  <a:lnTo>
                    <a:pt x="331" y="153"/>
                  </a:lnTo>
                  <a:lnTo>
                    <a:pt x="330" y="154"/>
                  </a:lnTo>
                  <a:lnTo>
                    <a:pt x="330" y="155"/>
                  </a:lnTo>
                  <a:lnTo>
                    <a:pt x="330" y="156"/>
                  </a:lnTo>
                  <a:lnTo>
                    <a:pt x="330" y="157"/>
                  </a:lnTo>
                  <a:lnTo>
                    <a:pt x="330" y="158"/>
                  </a:lnTo>
                  <a:lnTo>
                    <a:pt x="331" y="158"/>
                  </a:lnTo>
                  <a:lnTo>
                    <a:pt x="332" y="159"/>
                  </a:lnTo>
                  <a:lnTo>
                    <a:pt x="332" y="160"/>
                  </a:lnTo>
                  <a:lnTo>
                    <a:pt x="333" y="160"/>
                  </a:lnTo>
                  <a:lnTo>
                    <a:pt x="333" y="161"/>
                  </a:lnTo>
                  <a:lnTo>
                    <a:pt x="335" y="162"/>
                  </a:lnTo>
                  <a:lnTo>
                    <a:pt x="336" y="162"/>
                  </a:lnTo>
                  <a:lnTo>
                    <a:pt x="337" y="163"/>
                  </a:lnTo>
                  <a:lnTo>
                    <a:pt x="338" y="163"/>
                  </a:lnTo>
                  <a:lnTo>
                    <a:pt x="339" y="164"/>
                  </a:lnTo>
                  <a:lnTo>
                    <a:pt x="340" y="164"/>
                  </a:lnTo>
                  <a:lnTo>
                    <a:pt x="341" y="164"/>
                  </a:lnTo>
                  <a:lnTo>
                    <a:pt x="342" y="164"/>
                  </a:lnTo>
                  <a:lnTo>
                    <a:pt x="342" y="163"/>
                  </a:lnTo>
                  <a:lnTo>
                    <a:pt x="344" y="163"/>
                  </a:lnTo>
                  <a:lnTo>
                    <a:pt x="346" y="163"/>
                  </a:lnTo>
                  <a:lnTo>
                    <a:pt x="347" y="163"/>
                  </a:lnTo>
                  <a:lnTo>
                    <a:pt x="348" y="164"/>
                  </a:lnTo>
                  <a:lnTo>
                    <a:pt x="349" y="164"/>
                  </a:lnTo>
                  <a:lnTo>
                    <a:pt x="350" y="165"/>
                  </a:lnTo>
                  <a:lnTo>
                    <a:pt x="351" y="165"/>
                  </a:lnTo>
                  <a:lnTo>
                    <a:pt x="354" y="166"/>
                  </a:lnTo>
                  <a:lnTo>
                    <a:pt x="355" y="166"/>
                  </a:lnTo>
                  <a:lnTo>
                    <a:pt x="356" y="166"/>
                  </a:lnTo>
                  <a:lnTo>
                    <a:pt x="356" y="165"/>
                  </a:lnTo>
                  <a:lnTo>
                    <a:pt x="357" y="165"/>
                  </a:lnTo>
                  <a:lnTo>
                    <a:pt x="357" y="164"/>
                  </a:lnTo>
                  <a:lnTo>
                    <a:pt x="358" y="164"/>
                  </a:lnTo>
                  <a:lnTo>
                    <a:pt x="359" y="164"/>
                  </a:lnTo>
                  <a:lnTo>
                    <a:pt x="360" y="165"/>
                  </a:lnTo>
                  <a:lnTo>
                    <a:pt x="361" y="165"/>
                  </a:lnTo>
                  <a:lnTo>
                    <a:pt x="362" y="167"/>
                  </a:lnTo>
                  <a:lnTo>
                    <a:pt x="362" y="168"/>
                  </a:lnTo>
                  <a:lnTo>
                    <a:pt x="363" y="169"/>
                  </a:lnTo>
                  <a:lnTo>
                    <a:pt x="364" y="172"/>
                  </a:lnTo>
                  <a:lnTo>
                    <a:pt x="364" y="173"/>
                  </a:lnTo>
                  <a:lnTo>
                    <a:pt x="364" y="174"/>
                  </a:lnTo>
                  <a:lnTo>
                    <a:pt x="365" y="174"/>
                  </a:lnTo>
                  <a:lnTo>
                    <a:pt x="365" y="175"/>
                  </a:lnTo>
                  <a:lnTo>
                    <a:pt x="364" y="176"/>
                  </a:lnTo>
                  <a:lnTo>
                    <a:pt x="364" y="177"/>
                  </a:lnTo>
                  <a:lnTo>
                    <a:pt x="363" y="177"/>
                  </a:lnTo>
                  <a:lnTo>
                    <a:pt x="363" y="178"/>
                  </a:lnTo>
                  <a:lnTo>
                    <a:pt x="363" y="179"/>
                  </a:lnTo>
                  <a:lnTo>
                    <a:pt x="363" y="180"/>
                  </a:lnTo>
                  <a:lnTo>
                    <a:pt x="363" y="181"/>
                  </a:lnTo>
                  <a:lnTo>
                    <a:pt x="364" y="182"/>
                  </a:lnTo>
                  <a:lnTo>
                    <a:pt x="365" y="183"/>
                  </a:lnTo>
                  <a:lnTo>
                    <a:pt x="366" y="183"/>
                  </a:lnTo>
                  <a:lnTo>
                    <a:pt x="367" y="183"/>
                  </a:lnTo>
                  <a:lnTo>
                    <a:pt x="369" y="183"/>
                  </a:lnTo>
                  <a:lnTo>
                    <a:pt x="370" y="184"/>
                  </a:lnTo>
                  <a:lnTo>
                    <a:pt x="370" y="185"/>
                  </a:lnTo>
                  <a:lnTo>
                    <a:pt x="370" y="186"/>
                  </a:lnTo>
                  <a:lnTo>
                    <a:pt x="371" y="186"/>
                  </a:lnTo>
                  <a:lnTo>
                    <a:pt x="372" y="187"/>
                  </a:lnTo>
                  <a:lnTo>
                    <a:pt x="374" y="187"/>
                  </a:lnTo>
                  <a:lnTo>
                    <a:pt x="375" y="187"/>
                  </a:lnTo>
                  <a:lnTo>
                    <a:pt x="375" y="188"/>
                  </a:lnTo>
                  <a:lnTo>
                    <a:pt x="376" y="189"/>
                  </a:lnTo>
                  <a:lnTo>
                    <a:pt x="377" y="189"/>
                  </a:lnTo>
                  <a:lnTo>
                    <a:pt x="377" y="190"/>
                  </a:lnTo>
                  <a:lnTo>
                    <a:pt x="378" y="190"/>
                  </a:lnTo>
                  <a:lnTo>
                    <a:pt x="379" y="191"/>
                  </a:lnTo>
                  <a:lnTo>
                    <a:pt x="379" y="192"/>
                  </a:lnTo>
                  <a:lnTo>
                    <a:pt x="379" y="193"/>
                  </a:lnTo>
                  <a:lnTo>
                    <a:pt x="379" y="195"/>
                  </a:lnTo>
                  <a:lnTo>
                    <a:pt x="380" y="197"/>
                  </a:lnTo>
                  <a:lnTo>
                    <a:pt x="380" y="198"/>
                  </a:lnTo>
                  <a:lnTo>
                    <a:pt x="380" y="199"/>
                  </a:lnTo>
                  <a:lnTo>
                    <a:pt x="381" y="199"/>
                  </a:lnTo>
                  <a:lnTo>
                    <a:pt x="381" y="200"/>
                  </a:lnTo>
                  <a:lnTo>
                    <a:pt x="381" y="201"/>
                  </a:lnTo>
                  <a:lnTo>
                    <a:pt x="382" y="201"/>
                  </a:lnTo>
                  <a:lnTo>
                    <a:pt x="382" y="202"/>
                  </a:lnTo>
                  <a:lnTo>
                    <a:pt x="382" y="203"/>
                  </a:lnTo>
                  <a:lnTo>
                    <a:pt x="383" y="204"/>
                  </a:lnTo>
                  <a:lnTo>
                    <a:pt x="385" y="205"/>
                  </a:lnTo>
                  <a:lnTo>
                    <a:pt x="388" y="206"/>
                  </a:lnTo>
                  <a:lnTo>
                    <a:pt x="388" y="208"/>
                  </a:lnTo>
                  <a:lnTo>
                    <a:pt x="388" y="209"/>
                  </a:lnTo>
                  <a:lnTo>
                    <a:pt x="388" y="210"/>
                  </a:lnTo>
                  <a:lnTo>
                    <a:pt x="389" y="211"/>
                  </a:lnTo>
                  <a:lnTo>
                    <a:pt x="390" y="212"/>
                  </a:lnTo>
                  <a:lnTo>
                    <a:pt x="390" y="213"/>
                  </a:lnTo>
                  <a:lnTo>
                    <a:pt x="390" y="214"/>
                  </a:lnTo>
                  <a:lnTo>
                    <a:pt x="390" y="215"/>
                  </a:lnTo>
                  <a:lnTo>
                    <a:pt x="390" y="216"/>
                  </a:lnTo>
                  <a:lnTo>
                    <a:pt x="391" y="217"/>
                  </a:lnTo>
                  <a:lnTo>
                    <a:pt x="392" y="218"/>
                  </a:lnTo>
                  <a:lnTo>
                    <a:pt x="394" y="219"/>
                  </a:lnTo>
                  <a:lnTo>
                    <a:pt x="395" y="219"/>
                  </a:lnTo>
                  <a:lnTo>
                    <a:pt x="396" y="219"/>
                  </a:lnTo>
                  <a:lnTo>
                    <a:pt x="397" y="219"/>
                  </a:lnTo>
                  <a:lnTo>
                    <a:pt x="399" y="220"/>
                  </a:lnTo>
                  <a:lnTo>
                    <a:pt x="400" y="222"/>
                  </a:lnTo>
                  <a:lnTo>
                    <a:pt x="401" y="222"/>
                  </a:lnTo>
                  <a:lnTo>
                    <a:pt x="401" y="223"/>
                  </a:lnTo>
                  <a:lnTo>
                    <a:pt x="403" y="224"/>
                  </a:lnTo>
                  <a:lnTo>
                    <a:pt x="404" y="225"/>
                  </a:lnTo>
                  <a:lnTo>
                    <a:pt x="406" y="225"/>
                  </a:lnTo>
                  <a:lnTo>
                    <a:pt x="407" y="225"/>
                  </a:lnTo>
                  <a:lnTo>
                    <a:pt x="409" y="226"/>
                  </a:lnTo>
                  <a:lnTo>
                    <a:pt x="411" y="226"/>
                  </a:lnTo>
                  <a:lnTo>
                    <a:pt x="414" y="226"/>
                  </a:lnTo>
                  <a:lnTo>
                    <a:pt x="415" y="227"/>
                  </a:lnTo>
                  <a:lnTo>
                    <a:pt x="417" y="227"/>
                  </a:lnTo>
                  <a:lnTo>
                    <a:pt x="420" y="227"/>
                  </a:lnTo>
                  <a:lnTo>
                    <a:pt x="421" y="227"/>
                  </a:lnTo>
                  <a:lnTo>
                    <a:pt x="422" y="228"/>
                  </a:lnTo>
                  <a:lnTo>
                    <a:pt x="423" y="228"/>
                  </a:lnTo>
                  <a:lnTo>
                    <a:pt x="424" y="228"/>
                  </a:lnTo>
                  <a:lnTo>
                    <a:pt x="424" y="229"/>
                  </a:lnTo>
                  <a:lnTo>
                    <a:pt x="426" y="229"/>
                  </a:lnTo>
                  <a:lnTo>
                    <a:pt x="428" y="230"/>
                  </a:lnTo>
                  <a:lnTo>
                    <a:pt x="429" y="231"/>
                  </a:lnTo>
                  <a:lnTo>
                    <a:pt x="430" y="231"/>
                  </a:lnTo>
                  <a:lnTo>
                    <a:pt x="430" y="232"/>
                  </a:lnTo>
                  <a:lnTo>
                    <a:pt x="431" y="232"/>
                  </a:lnTo>
                  <a:lnTo>
                    <a:pt x="432" y="232"/>
                  </a:lnTo>
                  <a:lnTo>
                    <a:pt x="432" y="233"/>
                  </a:lnTo>
                  <a:lnTo>
                    <a:pt x="433" y="233"/>
                  </a:lnTo>
                  <a:lnTo>
                    <a:pt x="434" y="233"/>
                  </a:lnTo>
                  <a:lnTo>
                    <a:pt x="435" y="234"/>
                  </a:lnTo>
                  <a:lnTo>
                    <a:pt x="436" y="235"/>
                  </a:lnTo>
                  <a:lnTo>
                    <a:pt x="437" y="235"/>
                  </a:lnTo>
                  <a:lnTo>
                    <a:pt x="438" y="235"/>
                  </a:lnTo>
                  <a:lnTo>
                    <a:pt x="438" y="236"/>
                  </a:lnTo>
                  <a:lnTo>
                    <a:pt x="439" y="236"/>
                  </a:lnTo>
                  <a:lnTo>
                    <a:pt x="440" y="236"/>
                  </a:lnTo>
                  <a:lnTo>
                    <a:pt x="440" y="237"/>
                  </a:lnTo>
                  <a:lnTo>
                    <a:pt x="441" y="237"/>
                  </a:lnTo>
                  <a:lnTo>
                    <a:pt x="442" y="237"/>
                  </a:lnTo>
                  <a:lnTo>
                    <a:pt x="442" y="238"/>
                  </a:lnTo>
                  <a:lnTo>
                    <a:pt x="442" y="239"/>
                  </a:lnTo>
                  <a:lnTo>
                    <a:pt x="444" y="239"/>
                  </a:lnTo>
                  <a:lnTo>
                    <a:pt x="445" y="239"/>
                  </a:lnTo>
                  <a:lnTo>
                    <a:pt x="445" y="240"/>
                  </a:lnTo>
                  <a:lnTo>
                    <a:pt x="446" y="240"/>
                  </a:lnTo>
                  <a:lnTo>
                    <a:pt x="447" y="240"/>
                  </a:lnTo>
                  <a:lnTo>
                    <a:pt x="448" y="240"/>
                  </a:lnTo>
                  <a:lnTo>
                    <a:pt x="449" y="240"/>
                  </a:lnTo>
                  <a:lnTo>
                    <a:pt x="449" y="241"/>
                  </a:lnTo>
                  <a:lnTo>
                    <a:pt x="450" y="241"/>
                  </a:lnTo>
                  <a:lnTo>
                    <a:pt x="450" y="242"/>
                  </a:lnTo>
                  <a:lnTo>
                    <a:pt x="451" y="242"/>
                  </a:lnTo>
                  <a:lnTo>
                    <a:pt x="451" y="243"/>
                  </a:lnTo>
                  <a:lnTo>
                    <a:pt x="452" y="243"/>
                  </a:lnTo>
                  <a:lnTo>
                    <a:pt x="452" y="244"/>
                  </a:lnTo>
                  <a:lnTo>
                    <a:pt x="453" y="244"/>
                  </a:lnTo>
                  <a:lnTo>
                    <a:pt x="453" y="245"/>
                  </a:lnTo>
                  <a:lnTo>
                    <a:pt x="453" y="247"/>
                  </a:lnTo>
                  <a:lnTo>
                    <a:pt x="453" y="248"/>
                  </a:lnTo>
                  <a:lnTo>
                    <a:pt x="453" y="249"/>
                  </a:lnTo>
                  <a:lnTo>
                    <a:pt x="453" y="250"/>
                  </a:lnTo>
                  <a:lnTo>
                    <a:pt x="453" y="251"/>
                  </a:lnTo>
                  <a:lnTo>
                    <a:pt x="453" y="252"/>
                  </a:lnTo>
                  <a:lnTo>
                    <a:pt x="453" y="253"/>
                  </a:lnTo>
                  <a:lnTo>
                    <a:pt x="453" y="254"/>
                  </a:lnTo>
                  <a:lnTo>
                    <a:pt x="454" y="254"/>
                  </a:lnTo>
                  <a:lnTo>
                    <a:pt x="454" y="255"/>
                  </a:lnTo>
                  <a:lnTo>
                    <a:pt x="455" y="255"/>
                  </a:lnTo>
                  <a:lnTo>
                    <a:pt x="455" y="256"/>
                  </a:lnTo>
                  <a:lnTo>
                    <a:pt x="456" y="256"/>
                  </a:lnTo>
                  <a:lnTo>
                    <a:pt x="456" y="257"/>
                  </a:lnTo>
                  <a:lnTo>
                    <a:pt x="457" y="257"/>
                  </a:lnTo>
                  <a:lnTo>
                    <a:pt x="458" y="258"/>
                  </a:lnTo>
                  <a:lnTo>
                    <a:pt x="459" y="259"/>
                  </a:lnTo>
                  <a:lnTo>
                    <a:pt x="460" y="259"/>
                  </a:lnTo>
                  <a:lnTo>
                    <a:pt x="460" y="260"/>
                  </a:lnTo>
                  <a:lnTo>
                    <a:pt x="460" y="261"/>
                  </a:lnTo>
                  <a:lnTo>
                    <a:pt x="460" y="262"/>
                  </a:lnTo>
                  <a:lnTo>
                    <a:pt x="460" y="263"/>
                  </a:lnTo>
                  <a:lnTo>
                    <a:pt x="460" y="264"/>
                  </a:lnTo>
                  <a:lnTo>
                    <a:pt x="460" y="265"/>
                  </a:lnTo>
                  <a:lnTo>
                    <a:pt x="461" y="265"/>
                  </a:lnTo>
                  <a:lnTo>
                    <a:pt x="461" y="266"/>
                  </a:lnTo>
                  <a:lnTo>
                    <a:pt x="462" y="267"/>
                  </a:lnTo>
                  <a:lnTo>
                    <a:pt x="463" y="267"/>
                  </a:lnTo>
                  <a:lnTo>
                    <a:pt x="464" y="267"/>
                  </a:lnTo>
                  <a:lnTo>
                    <a:pt x="465" y="267"/>
                  </a:lnTo>
                  <a:lnTo>
                    <a:pt x="466" y="268"/>
                  </a:lnTo>
                  <a:lnTo>
                    <a:pt x="467" y="268"/>
                  </a:lnTo>
                  <a:lnTo>
                    <a:pt x="469" y="268"/>
                  </a:lnTo>
                  <a:lnTo>
                    <a:pt x="469" y="269"/>
                  </a:lnTo>
                  <a:lnTo>
                    <a:pt x="470" y="269"/>
                  </a:lnTo>
                  <a:lnTo>
                    <a:pt x="471" y="270"/>
                  </a:lnTo>
                  <a:lnTo>
                    <a:pt x="472" y="270"/>
                  </a:lnTo>
                  <a:lnTo>
                    <a:pt x="472" y="272"/>
                  </a:lnTo>
                  <a:lnTo>
                    <a:pt x="473" y="273"/>
                  </a:lnTo>
                  <a:lnTo>
                    <a:pt x="473" y="274"/>
                  </a:lnTo>
                  <a:lnTo>
                    <a:pt x="473" y="275"/>
                  </a:lnTo>
                  <a:lnTo>
                    <a:pt x="474" y="275"/>
                  </a:lnTo>
                  <a:lnTo>
                    <a:pt x="475" y="275"/>
                  </a:lnTo>
                  <a:lnTo>
                    <a:pt x="476" y="275"/>
                  </a:lnTo>
                  <a:lnTo>
                    <a:pt x="477" y="276"/>
                  </a:lnTo>
                  <a:lnTo>
                    <a:pt x="478" y="276"/>
                  </a:lnTo>
                  <a:lnTo>
                    <a:pt x="479" y="277"/>
                  </a:lnTo>
                  <a:lnTo>
                    <a:pt x="480" y="277"/>
                  </a:lnTo>
                  <a:lnTo>
                    <a:pt x="481" y="278"/>
                  </a:lnTo>
                  <a:lnTo>
                    <a:pt x="482" y="278"/>
                  </a:lnTo>
                  <a:lnTo>
                    <a:pt x="483" y="279"/>
                  </a:lnTo>
                  <a:lnTo>
                    <a:pt x="484" y="279"/>
                  </a:lnTo>
                  <a:lnTo>
                    <a:pt x="485" y="280"/>
                  </a:lnTo>
                  <a:lnTo>
                    <a:pt x="485" y="281"/>
                  </a:lnTo>
                  <a:lnTo>
                    <a:pt x="485" y="282"/>
                  </a:lnTo>
                  <a:lnTo>
                    <a:pt x="485" y="283"/>
                  </a:lnTo>
                  <a:lnTo>
                    <a:pt x="485" y="284"/>
                  </a:lnTo>
                  <a:lnTo>
                    <a:pt x="485" y="285"/>
                  </a:lnTo>
                  <a:lnTo>
                    <a:pt x="486" y="285"/>
                  </a:lnTo>
                  <a:lnTo>
                    <a:pt x="487" y="285"/>
                  </a:lnTo>
                  <a:lnTo>
                    <a:pt x="488" y="285"/>
                  </a:lnTo>
                  <a:lnTo>
                    <a:pt x="489" y="285"/>
                  </a:lnTo>
                  <a:lnTo>
                    <a:pt x="489" y="286"/>
                  </a:lnTo>
                  <a:lnTo>
                    <a:pt x="490" y="286"/>
                  </a:lnTo>
                  <a:lnTo>
                    <a:pt x="490" y="287"/>
                  </a:lnTo>
                  <a:lnTo>
                    <a:pt x="491" y="287"/>
                  </a:lnTo>
                  <a:lnTo>
                    <a:pt x="491" y="288"/>
                  </a:lnTo>
                  <a:lnTo>
                    <a:pt x="492" y="288"/>
                  </a:lnTo>
                  <a:lnTo>
                    <a:pt x="494" y="289"/>
                  </a:lnTo>
                  <a:lnTo>
                    <a:pt x="495" y="289"/>
                  </a:lnTo>
                  <a:lnTo>
                    <a:pt x="495" y="290"/>
                  </a:lnTo>
                  <a:lnTo>
                    <a:pt x="496" y="290"/>
                  </a:lnTo>
                  <a:lnTo>
                    <a:pt x="496" y="291"/>
                  </a:lnTo>
                  <a:lnTo>
                    <a:pt x="496" y="292"/>
                  </a:lnTo>
                  <a:lnTo>
                    <a:pt x="496" y="293"/>
                  </a:lnTo>
                  <a:lnTo>
                    <a:pt x="497" y="293"/>
                  </a:lnTo>
                  <a:lnTo>
                    <a:pt x="497" y="294"/>
                  </a:lnTo>
                  <a:lnTo>
                    <a:pt x="497" y="295"/>
                  </a:lnTo>
                  <a:lnTo>
                    <a:pt x="497" y="297"/>
                  </a:lnTo>
                  <a:lnTo>
                    <a:pt x="498" y="297"/>
                  </a:lnTo>
                  <a:lnTo>
                    <a:pt x="498" y="298"/>
                  </a:lnTo>
                  <a:lnTo>
                    <a:pt x="498" y="299"/>
                  </a:lnTo>
                  <a:lnTo>
                    <a:pt x="499" y="299"/>
                  </a:lnTo>
                  <a:lnTo>
                    <a:pt x="499" y="300"/>
                  </a:lnTo>
                  <a:lnTo>
                    <a:pt x="500" y="300"/>
                  </a:lnTo>
                  <a:lnTo>
                    <a:pt x="500" y="301"/>
                  </a:lnTo>
                  <a:lnTo>
                    <a:pt x="500" y="302"/>
                  </a:lnTo>
                  <a:lnTo>
                    <a:pt x="501" y="302"/>
                  </a:lnTo>
                  <a:lnTo>
                    <a:pt x="501" y="303"/>
                  </a:lnTo>
                  <a:lnTo>
                    <a:pt x="501" y="304"/>
                  </a:lnTo>
                  <a:lnTo>
                    <a:pt x="501" y="305"/>
                  </a:lnTo>
                  <a:lnTo>
                    <a:pt x="502" y="305"/>
                  </a:lnTo>
                  <a:lnTo>
                    <a:pt x="502" y="306"/>
                  </a:lnTo>
                  <a:lnTo>
                    <a:pt x="502" y="307"/>
                  </a:lnTo>
                  <a:lnTo>
                    <a:pt x="503" y="307"/>
                  </a:lnTo>
                  <a:lnTo>
                    <a:pt x="503" y="308"/>
                  </a:lnTo>
                  <a:lnTo>
                    <a:pt x="503" y="309"/>
                  </a:lnTo>
                  <a:lnTo>
                    <a:pt x="503" y="310"/>
                  </a:lnTo>
                  <a:lnTo>
                    <a:pt x="503" y="311"/>
                  </a:lnTo>
                  <a:lnTo>
                    <a:pt x="504" y="312"/>
                  </a:lnTo>
                  <a:lnTo>
                    <a:pt x="504" y="313"/>
                  </a:lnTo>
                  <a:lnTo>
                    <a:pt x="504" y="314"/>
                  </a:lnTo>
                  <a:lnTo>
                    <a:pt x="505" y="314"/>
                  </a:lnTo>
                  <a:lnTo>
                    <a:pt x="505" y="315"/>
                  </a:lnTo>
                  <a:lnTo>
                    <a:pt x="505" y="316"/>
                  </a:lnTo>
                  <a:lnTo>
                    <a:pt x="504" y="316"/>
                  </a:lnTo>
                  <a:lnTo>
                    <a:pt x="504" y="317"/>
                  </a:lnTo>
                  <a:lnTo>
                    <a:pt x="504" y="318"/>
                  </a:lnTo>
                  <a:lnTo>
                    <a:pt x="505" y="318"/>
                  </a:lnTo>
                  <a:lnTo>
                    <a:pt x="505" y="319"/>
                  </a:lnTo>
                  <a:lnTo>
                    <a:pt x="506" y="319"/>
                  </a:lnTo>
                  <a:lnTo>
                    <a:pt x="506" y="320"/>
                  </a:lnTo>
                  <a:lnTo>
                    <a:pt x="506" y="322"/>
                  </a:lnTo>
                  <a:lnTo>
                    <a:pt x="507" y="322"/>
                  </a:lnTo>
                  <a:lnTo>
                    <a:pt x="507" y="323"/>
                  </a:lnTo>
                  <a:lnTo>
                    <a:pt x="507" y="324"/>
                  </a:lnTo>
                  <a:lnTo>
                    <a:pt x="506" y="324"/>
                  </a:lnTo>
                  <a:lnTo>
                    <a:pt x="507" y="324"/>
                  </a:lnTo>
                  <a:lnTo>
                    <a:pt x="507" y="325"/>
                  </a:lnTo>
                  <a:lnTo>
                    <a:pt x="506" y="325"/>
                  </a:lnTo>
                  <a:lnTo>
                    <a:pt x="506" y="326"/>
                  </a:lnTo>
                  <a:lnTo>
                    <a:pt x="506" y="327"/>
                  </a:lnTo>
                  <a:lnTo>
                    <a:pt x="507" y="327"/>
                  </a:lnTo>
                  <a:lnTo>
                    <a:pt x="507" y="328"/>
                  </a:lnTo>
                  <a:lnTo>
                    <a:pt x="506" y="328"/>
                  </a:lnTo>
                  <a:lnTo>
                    <a:pt x="506" y="329"/>
                  </a:lnTo>
                  <a:lnTo>
                    <a:pt x="506" y="330"/>
                  </a:lnTo>
                  <a:lnTo>
                    <a:pt x="507" y="330"/>
                  </a:lnTo>
                  <a:lnTo>
                    <a:pt x="508" y="330"/>
                  </a:lnTo>
                  <a:lnTo>
                    <a:pt x="509" y="330"/>
                  </a:lnTo>
                  <a:lnTo>
                    <a:pt x="509" y="331"/>
                  </a:lnTo>
                  <a:lnTo>
                    <a:pt x="508" y="331"/>
                  </a:lnTo>
                  <a:lnTo>
                    <a:pt x="508" y="332"/>
                  </a:lnTo>
                  <a:lnTo>
                    <a:pt x="507" y="332"/>
                  </a:lnTo>
                  <a:lnTo>
                    <a:pt x="506" y="332"/>
                  </a:lnTo>
                  <a:lnTo>
                    <a:pt x="505" y="332"/>
                  </a:lnTo>
                  <a:lnTo>
                    <a:pt x="504" y="332"/>
                  </a:lnTo>
                  <a:lnTo>
                    <a:pt x="504" y="333"/>
                  </a:lnTo>
                  <a:lnTo>
                    <a:pt x="504" y="334"/>
                  </a:lnTo>
                  <a:lnTo>
                    <a:pt x="503" y="335"/>
                  </a:lnTo>
                  <a:lnTo>
                    <a:pt x="502" y="335"/>
                  </a:lnTo>
                  <a:lnTo>
                    <a:pt x="501" y="335"/>
                  </a:lnTo>
                  <a:lnTo>
                    <a:pt x="501" y="336"/>
                  </a:lnTo>
                  <a:lnTo>
                    <a:pt x="500" y="336"/>
                  </a:lnTo>
                  <a:lnTo>
                    <a:pt x="500" y="337"/>
                  </a:lnTo>
                  <a:lnTo>
                    <a:pt x="500" y="338"/>
                  </a:lnTo>
                  <a:lnTo>
                    <a:pt x="501" y="338"/>
                  </a:lnTo>
                  <a:lnTo>
                    <a:pt x="501" y="339"/>
                  </a:lnTo>
                  <a:lnTo>
                    <a:pt x="502" y="340"/>
                  </a:lnTo>
                  <a:lnTo>
                    <a:pt x="502" y="341"/>
                  </a:lnTo>
                  <a:lnTo>
                    <a:pt x="502" y="342"/>
                  </a:lnTo>
                  <a:lnTo>
                    <a:pt x="501" y="344"/>
                  </a:lnTo>
                  <a:lnTo>
                    <a:pt x="501" y="345"/>
                  </a:lnTo>
                  <a:lnTo>
                    <a:pt x="501" y="347"/>
                  </a:lnTo>
                  <a:lnTo>
                    <a:pt x="501" y="348"/>
                  </a:lnTo>
                  <a:lnTo>
                    <a:pt x="502" y="348"/>
                  </a:lnTo>
                  <a:lnTo>
                    <a:pt x="502" y="349"/>
                  </a:lnTo>
                  <a:lnTo>
                    <a:pt x="503" y="349"/>
                  </a:lnTo>
                  <a:lnTo>
                    <a:pt x="503" y="350"/>
                  </a:lnTo>
                  <a:lnTo>
                    <a:pt x="502" y="351"/>
                  </a:lnTo>
                  <a:lnTo>
                    <a:pt x="501" y="351"/>
                  </a:lnTo>
                  <a:lnTo>
                    <a:pt x="500" y="351"/>
                  </a:lnTo>
                  <a:lnTo>
                    <a:pt x="499" y="351"/>
                  </a:lnTo>
                  <a:lnTo>
                    <a:pt x="499" y="352"/>
                  </a:lnTo>
                  <a:lnTo>
                    <a:pt x="499" y="353"/>
                  </a:lnTo>
                  <a:lnTo>
                    <a:pt x="500" y="354"/>
                  </a:lnTo>
                  <a:lnTo>
                    <a:pt x="501" y="354"/>
                  </a:lnTo>
                  <a:lnTo>
                    <a:pt x="501" y="355"/>
                  </a:lnTo>
                  <a:lnTo>
                    <a:pt x="502" y="355"/>
                  </a:lnTo>
                  <a:lnTo>
                    <a:pt x="504" y="354"/>
                  </a:lnTo>
                  <a:lnTo>
                    <a:pt x="505" y="353"/>
                  </a:lnTo>
                  <a:lnTo>
                    <a:pt x="506" y="353"/>
                  </a:lnTo>
                  <a:lnTo>
                    <a:pt x="507" y="353"/>
                  </a:lnTo>
                  <a:lnTo>
                    <a:pt x="508" y="353"/>
                  </a:lnTo>
                  <a:lnTo>
                    <a:pt x="508" y="354"/>
                  </a:lnTo>
                  <a:lnTo>
                    <a:pt x="508" y="355"/>
                  </a:lnTo>
                  <a:lnTo>
                    <a:pt x="509" y="356"/>
                  </a:lnTo>
                  <a:lnTo>
                    <a:pt x="510" y="356"/>
                  </a:lnTo>
                  <a:lnTo>
                    <a:pt x="511" y="356"/>
                  </a:lnTo>
                  <a:lnTo>
                    <a:pt x="511" y="355"/>
                  </a:lnTo>
                  <a:lnTo>
                    <a:pt x="512" y="355"/>
                  </a:lnTo>
                  <a:lnTo>
                    <a:pt x="512" y="356"/>
                  </a:lnTo>
                  <a:lnTo>
                    <a:pt x="512" y="357"/>
                  </a:lnTo>
                  <a:lnTo>
                    <a:pt x="512" y="358"/>
                  </a:lnTo>
                  <a:lnTo>
                    <a:pt x="513" y="358"/>
                  </a:lnTo>
                  <a:lnTo>
                    <a:pt x="514" y="359"/>
                  </a:lnTo>
                  <a:lnTo>
                    <a:pt x="514" y="360"/>
                  </a:lnTo>
                  <a:lnTo>
                    <a:pt x="515" y="360"/>
                  </a:lnTo>
                  <a:lnTo>
                    <a:pt x="515" y="361"/>
                  </a:lnTo>
                  <a:lnTo>
                    <a:pt x="516" y="361"/>
                  </a:lnTo>
                  <a:lnTo>
                    <a:pt x="516" y="362"/>
                  </a:lnTo>
                  <a:lnTo>
                    <a:pt x="515" y="363"/>
                  </a:lnTo>
                  <a:lnTo>
                    <a:pt x="514" y="363"/>
                  </a:lnTo>
                  <a:lnTo>
                    <a:pt x="513" y="363"/>
                  </a:lnTo>
                  <a:lnTo>
                    <a:pt x="510" y="363"/>
                  </a:lnTo>
                  <a:lnTo>
                    <a:pt x="510" y="364"/>
                  </a:lnTo>
                  <a:lnTo>
                    <a:pt x="510" y="365"/>
                  </a:lnTo>
                  <a:lnTo>
                    <a:pt x="511" y="366"/>
                  </a:lnTo>
                  <a:lnTo>
                    <a:pt x="511" y="367"/>
                  </a:lnTo>
                  <a:lnTo>
                    <a:pt x="510" y="367"/>
                  </a:lnTo>
                  <a:lnTo>
                    <a:pt x="509" y="368"/>
                  </a:lnTo>
                  <a:lnTo>
                    <a:pt x="508" y="369"/>
                  </a:lnTo>
                  <a:lnTo>
                    <a:pt x="507" y="369"/>
                  </a:lnTo>
                  <a:lnTo>
                    <a:pt x="507" y="370"/>
                  </a:lnTo>
                  <a:lnTo>
                    <a:pt x="506" y="370"/>
                  </a:lnTo>
                  <a:lnTo>
                    <a:pt x="505" y="370"/>
                  </a:lnTo>
                  <a:lnTo>
                    <a:pt x="504" y="372"/>
                  </a:lnTo>
                  <a:lnTo>
                    <a:pt x="503" y="372"/>
                  </a:lnTo>
                  <a:lnTo>
                    <a:pt x="502" y="372"/>
                  </a:lnTo>
                  <a:lnTo>
                    <a:pt x="502" y="373"/>
                  </a:lnTo>
                  <a:lnTo>
                    <a:pt x="501" y="373"/>
                  </a:lnTo>
                  <a:lnTo>
                    <a:pt x="501" y="374"/>
                  </a:lnTo>
                  <a:lnTo>
                    <a:pt x="501" y="375"/>
                  </a:lnTo>
                  <a:lnTo>
                    <a:pt x="501" y="376"/>
                  </a:lnTo>
                  <a:lnTo>
                    <a:pt x="501" y="377"/>
                  </a:lnTo>
                  <a:lnTo>
                    <a:pt x="500" y="378"/>
                  </a:lnTo>
                  <a:lnTo>
                    <a:pt x="499" y="379"/>
                  </a:lnTo>
                  <a:lnTo>
                    <a:pt x="499" y="380"/>
                  </a:lnTo>
                  <a:lnTo>
                    <a:pt x="498" y="382"/>
                  </a:lnTo>
                  <a:lnTo>
                    <a:pt x="497" y="382"/>
                  </a:lnTo>
                  <a:lnTo>
                    <a:pt x="496" y="383"/>
                  </a:lnTo>
                  <a:lnTo>
                    <a:pt x="496" y="384"/>
                  </a:lnTo>
                  <a:lnTo>
                    <a:pt x="497" y="384"/>
                  </a:lnTo>
                  <a:lnTo>
                    <a:pt x="497" y="385"/>
                  </a:lnTo>
                  <a:lnTo>
                    <a:pt x="496" y="385"/>
                  </a:lnTo>
                  <a:lnTo>
                    <a:pt x="497" y="385"/>
                  </a:lnTo>
                  <a:lnTo>
                    <a:pt x="496" y="386"/>
                  </a:lnTo>
                  <a:lnTo>
                    <a:pt x="495" y="386"/>
                  </a:lnTo>
                  <a:lnTo>
                    <a:pt x="494" y="387"/>
                  </a:lnTo>
                  <a:lnTo>
                    <a:pt x="492" y="387"/>
                  </a:lnTo>
                  <a:lnTo>
                    <a:pt x="492" y="388"/>
                  </a:lnTo>
                  <a:lnTo>
                    <a:pt x="492" y="390"/>
                  </a:lnTo>
                  <a:lnTo>
                    <a:pt x="491" y="390"/>
                  </a:lnTo>
                  <a:lnTo>
                    <a:pt x="490" y="391"/>
                  </a:lnTo>
                  <a:lnTo>
                    <a:pt x="489" y="391"/>
                  </a:lnTo>
                  <a:lnTo>
                    <a:pt x="488" y="391"/>
                  </a:lnTo>
                  <a:lnTo>
                    <a:pt x="487" y="391"/>
                  </a:lnTo>
                  <a:lnTo>
                    <a:pt x="486" y="392"/>
                  </a:lnTo>
                  <a:lnTo>
                    <a:pt x="485" y="392"/>
                  </a:lnTo>
                  <a:lnTo>
                    <a:pt x="484" y="392"/>
                  </a:lnTo>
                  <a:lnTo>
                    <a:pt x="483" y="393"/>
                  </a:lnTo>
                  <a:lnTo>
                    <a:pt x="482" y="393"/>
                  </a:lnTo>
                  <a:lnTo>
                    <a:pt x="481" y="393"/>
                  </a:lnTo>
                  <a:lnTo>
                    <a:pt x="480" y="393"/>
                  </a:lnTo>
                  <a:lnTo>
                    <a:pt x="479" y="392"/>
                  </a:lnTo>
                  <a:lnTo>
                    <a:pt x="478" y="392"/>
                  </a:lnTo>
                  <a:lnTo>
                    <a:pt x="479" y="391"/>
                  </a:lnTo>
                  <a:lnTo>
                    <a:pt x="479" y="390"/>
                  </a:lnTo>
                  <a:lnTo>
                    <a:pt x="481" y="390"/>
                  </a:lnTo>
                  <a:lnTo>
                    <a:pt x="481" y="389"/>
                  </a:lnTo>
                  <a:lnTo>
                    <a:pt x="482" y="389"/>
                  </a:lnTo>
                  <a:lnTo>
                    <a:pt x="484" y="388"/>
                  </a:lnTo>
                  <a:lnTo>
                    <a:pt x="484" y="387"/>
                  </a:lnTo>
                  <a:lnTo>
                    <a:pt x="485" y="386"/>
                  </a:lnTo>
                  <a:lnTo>
                    <a:pt x="485" y="384"/>
                  </a:lnTo>
                  <a:lnTo>
                    <a:pt x="484" y="384"/>
                  </a:lnTo>
                  <a:lnTo>
                    <a:pt x="483" y="385"/>
                  </a:lnTo>
                  <a:lnTo>
                    <a:pt x="483" y="387"/>
                  </a:lnTo>
                  <a:lnTo>
                    <a:pt x="482" y="387"/>
                  </a:lnTo>
                  <a:lnTo>
                    <a:pt x="481" y="388"/>
                  </a:lnTo>
                  <a:lnTo>
                    <a:pt x="478" y="388"/>
                  </a:lnTo>
                  <a:lnTo>
                    <a:pt x="477" y="387"/>
                  </a:lnTo>
                  <a:lnTo>
                    <a:pt x="477" y="388"/>
                  </a:lnTo>
                  <a:lnTo>
                    <a:pt x="475" y="388"/>
                  </a:lnTo>
                  <a:lnTo>
                    <a:pt x="474" y="390"/>
                  </a:lnTo>
                  <a:lnTo>
                    <a:pt x="473" y="390"/>
                  </a:lnTo>
                  <a:lnTo>
                    <a:pt x="473" y="391"/>
                  </a:lnTo>
                  <a:lnTo>
                    <a:pt x="473" y="392"/>
                  </a:lnTo>
                  <a:lnTo>
                    <a:pt x="474" y="393"/>
                  </a:lnTo>
                  <a:lnTo>
                    <a:pt x="475" y="394"/>
                  </a:lnTo>
                  <a:lnTo>
                    <a:pt x="475" y="396"/>
                  </a:lnTo>
                  <a:lnTo>
                    <a:pt x="474" y="396"/>
                  </a:lnTo>
                  <a:lnTo>
                    <a:pt x="473" y="397"/>
                  </a:lnTo>
                  <a:lnTo>
                    <a:pt x="472" y="397"/>
                  </a:lnTo>
                  <a:lnTo>
                    <a:pt x="471" y="398"/>
                  </a:lnTo>
                  <a:lnTo>
                    <a:pt x="470" y="398"/>
                  </a:lnTo>
                  <a:lnTo>
                    <a:pt x="469" y="398"/>
                  </a:lnTo>
                  <a:lnTo>
                    <a:pt x="467" y="399"/>
                  </a:lnTo>
                  <a:lnTo>
                    <a:pt x="466" y="399"/>
                  </a:lnTo>
                  <a:lnTo>
                    <a:pt x="465" y="399"/>
                  </a:lnTo>
                  <a:lnTo>
                    <a:pt x="464" y="399"/>
                  </a:lnTo>
                  <a:lnTo>
                    <a:pt x="464" y="398"/>
                  </a:lnTo>
                  <a:lnTo>
                    <a:pt x="464" y="397"/>
                  </a:lnTo>
                  <a:lnTo>
                    <a:pt x="464" y="396"/>
                  </a:lnTo>
                  <a:lnTo>
                    <a:pt x="463" y="396"/>
                  </a:lnTo>
                  <a:lnTo>
                    <a:pt x="462" y="396"/>
                  </a:lnTo>
                  <a:lnTo>
                    <a:pt x="461" y="396"/>
                  </a:lnTo>
                  <a:lnTo>
                    <a:pt x="460" y="397"/>
                  </a:lnTo>
                  <a:lnTo>
                    <a:pt x="459" y="398"/>
                  </a:lnTo>
                  <a:lnTo>
                    <a:pt x="458" y="398"/>
                  </a:lnTo>
                  <a:lnTo>
                    <a:pt x="458" y="397"/>
                  </a:lnTo>
                  <a:lnTo>
                    <a:pt x="458" y="398"/>
                  </a:lnTo>
                  <a:lnTo>
                    <a:pt x="458" y="399"/>
                  </a:lnTo>
                  <a:lnTo>
                    <a:pt x="456" y="399"/>
                  </a:lnTo>
                  <a:lnTo>
                    <a:pt x="456" y="400"/>
                  </a:lnTo>
                  <a:lnTo>
                    <a:pt x="457" y="400"/>
                  </a:lnTo>
                  <a:lnTo>
                    <a:pt x="458" y="399"/>
                  </a:lnTo>
                  <a:lnTo>
                    <a:pt x="460" y="398"/>
                  </a:lnTo>
                  <a:lnTo>
                    <a:pt x="462" y="398"/>
                  </a:lnTo>
                  <a:lnTo>
                    <a:pt x="463" y="399"/>
                  </a:lnTo>
                  <a:lnTo>
                    <a:pt x="463" y="400"/>
                  </a:lnTo>
                  <a:lnTo>
                    <a:pt x="463" y="401"/>
                  </a:lnTo>
                  <a:lnTo>
                    <a:pt x="462" y="402"/>
                  </a:lnTo>
                  <a:lnTo>
                    <a:pt x="460" y="403"/>
                  </a:lnTo>
                  <a:lnTo>
                    <a:pt x="459" y="403"/>
                  </a:lnTo>
                  <a:lnTo>
                    <a:pt x="459" y="404"/>
                  </a:lnTo>
                  <a:lnTo>
                    <a:pt x="458" y="404"/>
                  </a:lnTo>
                  <a:lnTo>
                    <a:pt x="457" y="404"/>
                  </a:lnTo>
                  <a:lnTo>
                    <a:pt x="456" y="404"/>
                  </a:lnTo>
                  <a:lnTo>
                    <a:pt x="456" y="405"/>
                  </a:lnTo>
                  <a:lnTo>
                    <a:pt x="455" y="405"/>
                  </a:lnTo>
                  <a:lnTo>
                    <a:pt x="454" y="405"/>
                  </a:lnTo>
                  <a:lnTo>
                    <a:pt x="454" y="406"/>
                  </a:lnTo>
                  <a:lnTo>
                    <a:pt x="453" y="406"/>
                  </a:lnTo>
                  <a:lnTo>
                    <a:pt x="452" y="407"/>
                  </a:lnTo>
                  <a:lnTo>
                    <a:pt x="451" y="407"/>
                  </a:lnTo>
                  <a:lnTo>
                    <a:pt x="450" y="407"/>
                  </a:lnTo>
                  <a:lnTo>
                    <a:pt x="450" y="408"/>
                  </a:lnTo>
                  <a:lnTo>
                    <a:pt x="448" y="408"/>
                  </a:lnTo>
                  <a:lnTo>
                    <a:pt x="447" y="409"/>
                  </a:lnTo>
                  <a:lnTo>
                    <a:pt x="446" y="410"/>
                  </a:lnTo>
                  <a:lnTo>
                    <a:pt x="445" y="410"/>
                  </a:lnTo>
                  <a:lnTo>
                    <a:pt x="445" y="411"/>
                  </a:lnTo>
                  <a:lnTo>
                    <a:pt x="444" y="411"/>
                  </a:lnTo>
                  <a:lnTo>
                    <a:pt x="442" y="412"/>
                  </a:lnTo>
                  <a:lnTo>
                    <a:pt x="441" y="412"/>
                  </a:lnTo>
                  <a:lnTo>
                    <a:pt x="440" y="413"/>
                  </a:lnTo>
                  <a:lnTo>
                    <a:pt x="439" y="413"/>
                  </a:lnTo>
                  <a:lnTo>
                    <a:pt x="439" y="414"/>
                  </a:lnTo>
                  <a:lnTo>
                    <a:pt x="438" y="414"/>
                  </a:lnTo>
                  <a:lnTo>
                    <a:pt x="438" y="415"/>
                  </a:lnTo>
                  <a:lnTo>
                    <a:pt x="436" y="416"/>
                  </a:lnTo>
                  <a:lnTo>
                    <a:pt x="435" y="416"/>
                  </a:lnTo>
                  <a:lnTo>
                    <a:pt x="433" y="419"/>
                  </a:lnTo>
                  <a:lnTo>
                    <a:pt x="432" y="421"/>
                  </a:lnTo>
                  <a:lnTo>
                    <a:pt x="431" y="421"/>
                  </a:lnTo>
                  <a:lnTo>
                    <a:pt x="431" y="419"/>
                  </a:lnTo>
                  <a:lnTo>
                    <a:pt x="431" y="421"/>
                  </a:lnTo>
                  <a:lnTo>
                    <a:pt x="431" y="422"/>
                  </a:lnTo>
                  <a:lnTo>
                    <a:pt x="431" y="421"/>
                  </a:lnTo>
                  <a:lnTo>
                    <a:pt x="432" y="422"/>
                  </a:lnTo>
                  <a:lnTo>
                    <a:pt x="432" y="423"/>
                  </a:lnTo>
                  <a:lnTo>
                    <a:pt x="431" y="423"/>
                  </a:lnTo>
                  <a:lnTo>
                    <a:pt x="430" y="424"/>
                  </a:lnTo>
                  <a:lnTo>
                    <a:pt x="428" y="426"/>
                  </a:lnTo>
                  <a:lnTo>
                    <a:pt x="426" y="428"/>
                  </a:lnTo>
                  <a:lnTo>
                    <a:pt x="426" y="427"/>
                  </a:lnTo>
                  <a:lnTo>
                    <a:pt x="426" y="426"/>
                  </a:lnTo>
                  <a:lnTo>
                    <a:pt x="426" y="427"/>
                  </a:lnTo>
                  <a:lnTo>
                    <a:pt x="425" y="427"/>
                  </a:lnTo>
                  <a:lnTo>
                    <a:pt x="424" y="428"/>
                  </a:lnTo>
                  <a:lnTo>
                    <a:pt x="423" y="429"/>
                  </a:lnTo>
                  <a:lnTo>
                    <a:pt x="424" y="429"/>
                  </a:lnTo>
                  <a:lnTo>
                    <a:pt x="425" y="428"/>
                  </a:lnTo>
                  <a:lnTo>
                    <a:pt x="425" y="429"/>
                  </a:lnTo>
                  <a:lnTo>
                    <a:pt x="424" y="430"/>
                  </a:lnTo>
                  <a:lnTo>
                    <a:pt x="424" y="431"/>
                  </a:lnTo>
                  <a:lnTo>
                    <a:pt x="423" y="431"/>
                  </a:lnTo>
                  <a:lnTo>
                    <a:pt x="422" y="431"/>
                  </a:lnTo>
                  <a:lnTo>
                    <a:pt x="422" y="432"/>
                  </a:lnTo>
                  <a:lnTo>
                    <a:pt x="421" y="432"/>
                  </a:lnTo>
                  <a:lnTo>
                    <a:pt x="422" y="432"/>
                  </a:lnTo>
                  <a:lnTo>
                    <a:pt x="422" y="431"/>
                  </a:lnTo>
                  <a:lnTo>
                    <a:pt x="423" y="431"/>
                  </a:lnTo>
                  <a:lnTo>
                    <a:pt x="422" y="432"/>
                  </a:lnTo>
                  <a:lnTo>
                    <a:pt x="421" y="433"/>
                  </a:lnTo>
                  <a:lnTo>
                    <a:pt x="420" y="435"/>
                  </a:lnTo>
                  <a:lnTo>
                    <a:pt x="419" y="435"/>
                  </a:lnTo>
                  <a:lnTo>
                    <a:pt x="416" y="437"/>
                  </a:lnTo>
                  <a:lnTo>
                    <a:pt x="415" y="438"/>
                  </a:lnTo>
                  <a:lnTo>
                    <a:pt x="410" y="443"/>
                  </a:lnTo>
                  <a:lnTo>
                    <a:pt x="409" y="444"/>
                  </a:lnTo>
                  <a:lnTo>
                    <a:pt x="408" y="446"/>
                  </a:lnTo>
                  <a:lnTo>
                    <a:pt x="408" y="447"/>
                  </a:lnTo>
                  <a:lnTo>
                    <a:pt x="407" y="447"/>
                  </a:lnTo>
                  <a:lnTo>
                    <a:pt x="407" y="448"/>
                  </a:lnTo>
                  <a:lnTo>
                    <a:pt x="408" y="447"/>
                  </a:lnTo>
                  <a:lnTo>
                    <a:pt x="409" y="447"/>
                  </a:lnTo>
                  <a:lnTo>
                    <a:pt x="409" y="448"/>
                  </a:lnTo>
                  <a:lnTo>
                    <a:pt x="408" y="449"/>
                  </a:lnTo>
                  <a:lnTo>
                    <a:pt x="407" y="449"/>
                  </a:lnTo>
                  <a:lnTo>
                    <a:pt x="405" y="451"/>
                  </a:lnTo>
                  <a:lnTo>
                    <a:pt x="404" y="452"/>
                  </a:lnTo>
                  <a:lnTo>
                    <a:pt x="403" y="453"/>
                  </a:lnTo>
                  <a:lnTo>
                    <a:pt x="400" y="455"/>
                  </a:lnTo>
                  <a:lnTo>
                    <a:pt x="399" y="457"/>
                  </a:lnTo>
                  <a:lnTo>
                    <a:pt x="398" y="458"/>
                  </a:lnTo>
                  <a:lnTo>
                    <a:pt x="397" y="459"/>
                  </a:lnTo>
                  <a:lnTo>
                    <a:pt x="396" y="460"/>
                  </a:lnTo>
                  <a:lnTo>
                    <a:pt x="394" y="462"/>
                  </a:lnTo>
                  <a:lnTo>
                    <a:pt x="392" y="463"/>
                  </a:lnTo>
                  <a:lnTo>
                    <a:pt x="392" y="464"/>
                  </a:lnTo>
                  <a:lnTo>
                    <a:pt x="391" y="464"/>
                  </a:lnTo>
                  <a:lnTo>
                    <a:pt x="389" y="466"/>
                  </a:lnTo>
                  <a:lnTo>
                    <a:pt x="388" y="466"/>
                  </a:lnTo>
                  <a:lnTo>
                    <a:pt x="389" y="466"/>
                  </a:lnTo>
                  <a:lnTo>
                    <a:pt x="388" y="466"/>
                  </a:lnTo>
                  <a:lnTo>
                    <a:pt x="388" y="467"/>
                  </a:lnTo>
                  <a:lnTo>
                    <a:pt x="387" y="467"/>
                  </a:lnTo>
                  <a:lnTo>
                    <a:pt x="387" y="466"/>
                  </a:lnTo>
                  <a:lnTo>
                    <a:pt x="387" y="467"/>
                  </a:lnTo>
                  <a:lnTo>
                    <a:pt x="386" y="467"/>
                  </a:lnTo>
                  <a:lnTo>
                    <a:pt x="386" y="468"/>
                  </a:lnTo>
                  <a:lnTo>
                    <a:pt x="386" y="469"/>
                  </a:lnTo>
                  <a:lnTo>
                    <a:pt x="386" y="471"/>
                  </a:lnTo>
                  <a:lnTo>
                    <a:pt x="386" y="469"/>
                  </a:lnTo>
                  <a:lnTo>
                    <a:pt x="387" y="469"/>
                  </a:lnTo>
                  <a:lnTo>
                    <a:pt x="384" y="473"/>
                  </a:lnTo>
                  <a:lnTo>
                    <a:pt x="384" y="474"/>
                  </a:lnTo>
                  <a:lnTo>
                    <a:pt x="383" y="474"/>
                  </a:lnTo>
                  <a:lnTo>
                    <a:pt x="383" y="475"/>
                  </a:lnTo>
                  <a:lnTo>
                    <a:pt x="384" y="474"/>
                  </a:lnTo>
                  <a:lnTo>
                    <a:pt x="384" y="475"/>
                  </a:lnTo>
                  <a:lnTo>
                    <a:pt x="383" y="475"/>
                  </a:lnTo>
                  <a:lnTo>
                    <a:pt x="382" y="476"/>
                  </a:lnTo>
                  <a:lnTo>
                    <a:pt x="381" y="476"/>
                  </a:lnTo>
                  <a:lnTo>
                    <a:pt x="382" y="475"/>
                  </a:lnTo>
                  <a:lnTo>
                    <a:pt x="381" y="475"/>
                  </a:lnTo>
                  <a:lnTo>
                    <a:pt x="381" y="474"/>
                  </a:lnTo>
                  <a:lnTo>
                    <a:pt x="382" y="474"/>
                  </a:lnTo>
                  <a:lnTo>
                    <a:pt x="381" y="474"/>
                  </a:lnTo>
                  <a:lnTo>
                    <a:pt x="380" y="474"/>
                  </a:lnTo>
                  <a:lnTo>
                    <a:pt x="381" y="475"/>
                  </a:lnTo>
                  <a:lnTo>
                    <a:pt x="380" y="476"/>
                  </a:lnTo>
                  <a:lnTo>
                    <a:pt x="380" y="477"/>
                  </a:lnTo>
                  <a:lnTo>
                    <a:pt x="380" y="476"/>
                  </a:lnTo>
                  <a:lnTo>
                    <a:pt x="381" y="476"/>
                  </a:lnTo>
                  <a:lnTo>
                    <a:pt x="381" y="477"/>
                  </a:lnTo>
                  <a:lnTo>
                    <a:pt x="381" y="476"/>
                  </a:lnTo>
                  <a:lnTo>
                    <a:pt x="382" y="476"/>
                  </a:lnTo>
                  <a:lnTo>
                    <a:pt x="383" y="476"/>
                  </a:lnTo>
                  <a:lnTo>
                    <a:pt x="382" y="477"/>
                  </a:lnTo>
                  <a:lnTo>
                    <a:pt x="381" y="478"/>
                  </a:lnTo>
                  <a:lnTo>
                    <a:pt x="381" y="479"/>
                  </a:lnTo>
                  <a:lnTo>
                    <a:pt x="380" y="479"/>
                  </a:lnTo>
                  <a:lnTo>
                    <a:pt x="379" y="481"/>
                  </a:lnTo>
                  <a:lnTo>
                    <a:pt x="377" y="483"/>
                  </a:lnTo>
                  <a:lnTo>
                    <a:pt x="376" y="484"/>
                  </a:lnTo>
                  <a:lnTo>
                    <a:pt x="375" y="485"/>
                  </a:lnTo>
                  <a:lnTo>
                    <a:pt x="373" y="486"/>
                  </a:lnTo>
                  <a:lnTo>
                    <a:pt x="373" y="487"/>
                  </a:lnTo>
                  <a:lnTo>
                    <a:pt x="372" y="488"/>
                  </a:lnTo>
                  <a:lnTo>
                    <a:pt x="369" y="491"/>
                  </a:lnTo>
                  <a:lnTo>
                    <a:pt x="367" y="493"/>
                  </a:lnTo>
                  <a:lnTo>
                    <a:pt x="366" y="493"/>
                  </a:lnTo>
                  <a:lnTo>
                    <a:pt x="364" y="496"/>
                  </a:lnTo>
                  <a:lnTo>
                    <a:pt x="363" y="496"/>
                  </a:lnTo>
                  <a:lnTo>
                    <a:pt x="361" y="499"/>
                  </a:lnTo>
                  <a:lnTo>
                    <a:pt x="361" y="500"/>
                  </a:lnTo>
                  <a:lnTo>
                    <a:pt x="360" y="500"/>
                  </a:lnTo>
                  <a:lnTo>
                    <a:pt x="359" y="501"/>
                  </a:lnTo>
                  <a:lnTo>
                    <a:pt x="358" y="502"/>
                  </a:lnTo>
                  <a:lnTo>
                    <a:pt x="357" y="502"/>
                  </a:lnTo>
                  <a:lnTo>
                    <a:pt x="357" y="503"/>
                  </a:lnTo>
                  <a:lnTo>
                    <a:pt x="356" y="503"/>
                  </a:lnTo>
                  <a:lnTo>
                    <a:pt x="355" y="503"/>
                  </a:lnTo>
                  <a:lnTo>
                    <a:pt x="355" y="504"/>
                  </a:lnTo>
                  <a:lnTo>
                    <a:pt x="354" y="504"/>
                  </a:lnTo>
                  <a:lnTo>
                    <a:pt x="353" y="505"/>
                  </a:lnTo>
                  <a:lnTo>
                    <a:pt x="351" y="507"/>
                  </a:lnTo>
                  <a:lnTo>
                    <a:pt x="350" y="508"/>
                  </a:lnTo>
                  <a:lnTo>
                    <a:pt x="349" y="509"/>
                  </a:lnTo>
                  <a:lnTo>
                    <a:pt x="346" y="512"/>
                  </a:lnTo>
                  <a:lnTo>
                    <a:pt x="345" y="512"/>
                  </a:lnTo>
                  <a:lnTo>
                    <a:pt x="346" y="511"/>
                  </a:lnTo>
                  <a:lnTo>
                    <a:pt x="347" y="510"/>
                  </a:lnTo>
                  <a:lnTo>
                    <a:pt x="346" y="511"/>
                  </a:lnTo>
                  <a:lnTo>
                    <a:pt x="345" y="511"/>
                  </a:lnTo>
                  <a:lnTo>
                    <a:pt x="344" y="512"/>
                  </a:lnTo>
                  <a:lnTo>
                    <a:pt x="344" y="513"/>
                  </a:lnTo>
                  <a:lnTo>
                    <a:pt x="342" y="513"/>
                  </a:lnTo>
                  <a:lnTo>
                    <a:pt x="344" y="513"/>
                  </a:lnTo>
                  <a:lnTo>
                    <a:pt x="345" y="512"/>
                  </a:lnTo>
                  <a:lnTo>
                    <a:pt x="345" y="513"/>
                  </a:lnTo>
                  <a:lnTo>
                    <a:pt x="344" y="513"/>
                  </a:lnTo>
                  <a:lnTo>
                    <a:pt x="340" y="516"/>
                  </a:lnTo>
                  <a:lnTo>
                    <a:pt x="339" y="517"/>
                  </a:lnTo>
                  <a:lnTo>
                    <a:pt x="338" y="517"/>
                  </a:lnTo>
                  <a:lnTo>
                    <a:pt x="338" y="518"/>
                  </a:lnTo>
                  <a:lnTo>
                    <a:pt x="337" y="518"/>
                  </a:lnTo>
                  <a:lnTo>
                    <a:pt x="336" y="519"/>
                  </a:lnTo>
                  <a:lnTo>
                    <a:pt x="335" y="521"/>
                  </a:lnTo>
                  <a:lnTo>
                    <a:pt x="333" y="522"/>
                  </a:lnTo>
                  <a:lnTo>
                    <a:pt x="332" y="523"/>
                  </a:lnTo>
                  <a:lnTo>
                    <a:pt x="331" y="524"/>
                  </a:lnTo>
                  <a:lnTo>
                    <a:pt x="330" y="526"/>
                  </a:lnTo>
                  <a:lnTo>
                    <a:pt x="329" y="526"/>
                  </a:lnTo>
                  <a:lnTo>
                    <a:pt x="328" y="527"/>
                  </a:lnTo>
                  <a:lnTo>
                    <a:pt x="326" y="528"/>
                  </a:lnTo>
                  <a:lnTo>
                    <a:pt x="325" y="529"/>
                  </a:lnTo>
                  <a:lnTo>
                    <a:pt x="324" y="530"/>
                  </a:lnTo>
                  <a:lnTo>
                    <a:pt x="323" y="531"/>
                  </a:lnTo>
                  <a:lnTo>
                    <a:pt x="323" y="532"/>
                  </a:lnTo>
                  <a:lnTo>
                    <a:pt x="323" y="533"/>
                  </a:lnTo>
                  <a:lnTo>
                    <a:pt x="322" y="533"/>
                  </a:lnTo>
                  <a:lnTo>
                    <a:pt x="322" y="532"/>
                  </a:lnTo>
                  <a:lnTo>
                    <a:pt x="322" y="531"/>
                  </a:lnTo>
                  <a:lnTo>
                    <a:pt x="323" y="531"/>
                  </a:lnTo>
                  <a:lnTo>
                    <a:pt x="323" y="530"/>
                  </a:lnTo>
                  <a:lnTo>
                    <a:pt x="322" y="530"/>
                  </a:lnTo>
                  <a:lnTo>
                    <a:pt x="321" y="531"/>
                  </a:lnTo>
                  <a:lnTo>
                    <a:pt x="321" y="532"/>
                  </a:lnTo>
                  <a:lnTo>
                    <a:pt x="322" y="533"/>
                  </a:lnTo>
                  <a:lnTo>
                    <a:pt x="321" y="533"/>
                  </a:lnTo>
                  <a:lnTo>
                    <a:pt x="320" y="534"/>
                  </a:lnTo>
                  <a:lnTo>
                    <a:pt x="319" y="534"/>
                  </a:lnTo>
                  <a:lnTo>
                    <a:pt x="319" y="535"/>
                  </a:lnTo>
                  <a:lnTo>
                    <a:pt x="317" y="536"/>
                  </a:lnTo>
                  <a:lnTo>
                    <a:pt x="316" y="536"/>
                  </a:lnTo>
                  <a:lnTo>
                    <a:pt x="315" y="537"/>
                  </a:lnTo>
                  <a:lnTo>
                    <a:pt x="314" y="537"/>
                  </a:lnTo>
                  <a:lnTo>
                    <a:pt x="314" y="538"/>
                  </a:lnTo>
                  <a:lnTo>
                    <a:pt x="313" y="538"/>
                  </a:lnTo>
                  <a:lnTo>
                    <a:pt x="313" y="537"/>
                  </a:lnTo>
                  <a:lnTo>
                    <a:pt x="312" y="538"/>
                  </a:lnTo>
                  <a:lnTo>
                    <a:pt x="313" y="538"/>
                  </a:lnTo>
                  <a:lnTo>
                    <a:pt x="312" y="538"/>
                  </a:lnTo>
                  <a:lnTo>
                    <a:pt x="311" y="538"/>
                  </a:lnTo>
                  <a:lnTo>
                    <a:pt x="310" y="538"/>
                  </a:lnTo>
                  <a:lnTo>
                    <a:pt x="309" y="539"/>
                  </a:lnTo>
                  <a:lnTo>
                    <a:pt x="307" y="541"/>
                  </a:lnTo>
                  <a:lnTo>
                    <a:pt x="305" y="542"/>
                  </a:lnTo>
                  <a:lnTo>
                    <a:pt x="304" y="542"/>
                  </a:lnTo>
                  <a:lnTo>
                    <a:pt x="304" y="543"/>
                  </a:lnTo>
                  <a:lnTo>
                    <a:pt x="303" y="543"/>
                  </a:lnTo>
                  <a:lnTo>
                    <a:pt x="303" y="544"/>
                  </a:lnTo>
                  <a:lnTo>
                    <a:pt x="300" y="547"/>
                  </a:lnTo>
                  <a:lnTo>
                    <a:pt x="299" y="549"/>
                  </a:lnTo>
                  <a:lnTo>
                    <a:pt x="298" y="549"/>
                  </a:lnTo>
                  <a:lnTo>
                    <a:pt x="297" y="550"/>
                  </a:lnTo>
                  <a:lnTo>
                    <a:pt x="296" y="551"/>
                  </a:lnTo>
                  <a:lnTo>
                    <a:pt x="295" y="552"/>
                  </a:lnTo>
                  <a:lnTo>
                    <a:pt x="294" y="552"/>
                  </a:lnTo>
                  <a:lnTo>
                    <a:pt x="292" y="551"/>
                  </a:lnTo>
                  <a:lnTo>
                    <a:pt x="294" y="551"/>
                  </a:lnTo>
                  <a:lnTo>
                    <a:pt x="295" y="550"/>
                  </a:lnTo>
                  <a:lnTo>
                    <a:pt x="296" y="550"/>
                  </a:lnTo>
                  <a:lnTo>
                    <a:pt x="295" y="550"/>
                  </a:lnTo>
                  <a:lnTo>
                    <a:pt x="294" y="550"/>
                  </a:lnTo>
                  <a:lnTo>
                    <a:pt x="294" y="551"/>
                  </a:lnTo>
                  <a:lnTo>
                    <a:pt x="292" y="551"/>
                  </a:lnTo>
                  <a:lnTo>
                    <a:pt x="291" y="552"/>
                  </a:lnTo>
                  <a:lnTo>
                    <a:pt x="290" y="553"/>
                  </a:lnTo>
                  <a:lnTo>
                    <a:pt x="289" y="553"/>
                  </a:lnTo>
                  <a:lnTo>
                    <a:pt x="288" y="555"/>
                  </a:lnTo>
                  <a:lnTo>
                    <a:pt x="287" y="555"/>
                  </a:lnTo>
                  <a:lnTo>
                    <a:pt x="286" y="556"/>
                  </a:lnTo>
                  <a:lnTo>
                    <a:pt x="285" y="556"/>
                  </a:lnTo>
                  <a:lnTo>
                    <a:pt x="286" y="555"/>
                  </a:lnTo>
                  <a:lnTo>
                    <a:pt x="285" y="555"/>
                  </a:lnTo>
                  <a:lnTo>
                    <a:pt x="285" y="556"/>
                  </a:lnTo>
                  <a:lnTo>
                    <a:pt x="284" y="555"/>
                  </a:lnTo>
                  <a:lnTo>
                    <a:pt x="284" y="556"/>
                  </a:lnTo>
                  <a:lnTo>
                    <a:pt x="282" y="558"/>
                  </a:lnTo>
                  <a:lnTo>
                    <a:pt x="280" y="560"/>
                  </a:lnTo>
                  <a:lnTo>
                    <a:pt x="279" y="560"/>
                  </a:lnTo>
                  <a:lnTo>
                    <a:pt x="279" y="561"/>
                  </a:lnTo>
                  <a:lnTo>
                    <a:pt x="277" y="561"/>
                  </a:lnTo>
                  <a:lnTo>
                    <a:pt x="276" y="562"/>
                  </a:lnTo>
                  <a:lnTo>
                    <a:pt x="275" y="562"/>
                  </a:lnTo>
                  <a:lnTo>
                    <a:pt x="273" y="562"/>
                  </a:lnTo>
                  <a:lnTo>
                    <a:pt x="272" y="561"/>
                  </a:lnTo>
                  <a:lnTo>
                    <a:pt x="271" y="561"/>
                  </a:lnTo>
                  <a:lnTo>
                    <a:pt x="270" y="561"/>
                  </a:lnTo>
                  <a:lnTo>
                    <a:pt x="267" y="561"/>
                  </a:lnTo>
                  <a:lnTo>
                    <a:pt x="266" y="561"/>
                  </a:lnTo>
                  <a:lnTo>
                    <a:pt x="265" y="561"/>
                  </a:lnTo>
                  <a:lnTo>
                    <a:pt x="265" y="560"/>
                  </a:lnTo>
                  <a:lnTo>
                    <a:pt x="265" y="559"/>
                  </a:lnTo>
                  <a:lnTo>
                    <a:pt x="265" y="558"/>
                  </a:lnTo>
                  <a:lnTo>
                    <a:pt x="265" y="557"/>
                  </a:lnTo>
                  <a:lnTo>
                    <a:pt x="266" y="557"/>
                  </a:lnTo>
                  <a:lnTo>
                    <a:pt x="266" y="556"/>
                  </a:lnTo>
                  <a:lnTo>
                    <a:pt x="266" y="555"/>
                  </a:lnTo>
                  <a:lnTo>
                    <a:pt x="266" y="554"/>
                  </a:lnTo>
                  <a:lnTo>
                    <a:pt x="265" y="552"/>
                  </a:lnTo>
                  <a:lnTo>
                    <a:pt x="265" y="551"/>
                  </a:lnTo>
                  <a:lnTo>
                    <a:pt x="263" y="550"/>
                  </a:lnTo>
                  <a:lnTo>
                    <a:pt x="262" y="549"/>
                  </a:lnTo>
                  <a:lnTo>
                    <a:pt x="262" y="548"/>
                  </a:lnTo>
                  <a:lnTo>
                    <a:pt x="260" y="546"/>
                  </a:lnTo>
                  <a:lnTo>
                    <a:pt x="259" y="546"/>
                  </a:lnTo>
                  <a:lnTo>
                    <a:pt x="258" y="544"/>
                  </a:lnTo>
                  <a:lnTo>
                    <a:pt x="256" y="543"/>
                  </a:lnTo>
                  <a:lnTo>
                    <a:pt x="255" y="541"/>
                  </a:lnTo>
                  <a:lnTo>
                    <a:pt x="253" y="539"/>
                  </a:lnTo>
                  <a:lnTo>
                    <a:pt x="251" y="538"/>
                  </a:lnTo>
                  <a:lnTo>
                    <a:pt x="250" y="538"/>
                  </a:lnTo>
                  <a:lnTo>
                    <a:pt x="248" y="538"/>
                  </a:lnTo>
                  <a:lnTo>
                    <a:pt x="247" y="538"/>
                  </a:lnTo>
                  <a:lnTo>
                    <a:pt x="246" y="538"/>
                  </a:lnTo>
                  <a:lnTo>
                    <a:pt x="245" y="538"/>
                  </a:lnTo>
                  <a:lnTo>
                    <a:pt x="244" y="538"/>
                  </a:lnTo>
                  <a:lnTo>
                    <a:pt x="242" y="538"/>
                  </a:lnTo>
                  <a:lnTo>
                    <a:pt x="241" y="538"/>
                  </a:lnTo>
                  <a:lnTo>
                    <a:pt x="240" y="537"/>
                  </a:lnTo>
                  <a:lnTo>
                    <a:pt x="240" y="535"/>
                  </a:lnTo>
                  <a:lnTo>
                    <a:pt x="240" y="534"/>
                  </a:lnTo>
                  <a:lnTo>
                    <a:pt x="240" y="533"/>
                  </a:lnTo>
                  <a:lnTo>
                    <a:pt x="239" y="532"/>
                  </a:lnTo>
                  <a:lnTo>
                    <a:pt x="238" y="531"/>
                  </a:lnTo>
                  <a:lnTo>
                    <a:pt x="237" y="531"/>
                  </a:lnTo>
                  <a:lnTo>
                    <a:pt x="236" y="530"/>
                  </a:lnTo>
                  <a:lnTo>
                    <a:pt x="235" y="529"/>
                  </a:lnTo>
                  <a:lnTo>
                    <a:pt x="235" y="528"/>
                  </a:lnTo>
                  <a:lnTo>
                    <a:pt x="234" y="528"/>
                  </a:lnTo>
                  <a:lnTo>
                    <a:pt x="234" y="526"/>
                  </a:lnTo>
                  <a:lnTo>
                    <a:pt x="233" y="526"/>
                  </a:lnTo>
                  <a:lnTo>
                    <a:pt x="232" y="525"/>
                  </a:lnTo>
                  <a:lnTo>
                    <a:pt x="231" y="525"/>
                  </a:lnTo>
                  <a:lnTo>
                    <a:pt x="230" y="525"/>
                  </a:lnTo>
                  <a:lnTo>
                    <a:pt x="229" y="525"/>
                  </a:lnTo>
                  <a:lnTo>
                    <a:pt x="229" y="526"/>
                  </a:lnTo>
                  <a:lnTo>
                    <a:pt x="230" y="527"/>
                  </a:lnTo>
                  <a:lnTo>
                    <a:pt x="230" y="528"/>
                  </a:lnTo>
                  <a:lnTo>
                    <a:pt x="231" y="529"/>
                  </a:lnTo>
                  <a:lnTo>
                    <a:pt x="231" y="530"/>
                  </a:lnTo>
                  <a:lnTo>
                    <a:pt x="231" y="531"/>
                  </a:lnTo>
                  <a:lnTo>
                    <a:pt x="231" y="533"/>
                  </a:lnTo>
                  <a:lnTo>
                    <a:pt x="233" y="534"/>
                  </a:lnTo>
                  <a:lnTo>
                    <a:pt x="234" y="534"/>
                  </a:lnTo>
                  <a:lnTo>
                    <a:pt x="235" y="534"/>
                  </a:lnTo>
                  <a:lnTo>
                    <a:pt x="236" y="535"/>
                  </a:lnTo>
                  <a:lnTo>
                    <a:pt x="236" y="536"/>
                  </a:lnTo>
                  <a:lnTo>
                    <a:pt x="235" y="536"/>
                  </a:lnTo>
                  <a:lnTo>
                    <a:pt x="235" y="537"/>
                  </a:lnTo>
                  <a:lnTo>
                    <a:pt x="235" y="538"/>
                  </a:lnTo>
                  <a:lnTo>
                    <a:pt x="235" y="539"/>
                  </a:lnTo>
                  <a:lnTo>
                    <a:pt x="236" y="540"/>
                  </a:lnTo>
                  <a:lnTo>
                    <a:pt x="237" y="540"/>
                  </a:lnTo>
                  <a:lnTo>
                    <a:pt x="237" y="541"/>
                  </a:lnTo>
                  <a:lnTo>
                    <a:pt x="238" y="542"/>
                  </a:lnTo>
                  <a:lnTo>
                    <a:pt x="240" y="544"/>
                  </a:lnTo>
                  <a:lnTo>
                    <a:pt x="241" y="544"/>
                  </a:lnTo>
                  <a:lnTo>
                    <a:pt x="242" y="544"/>
                  </a:lnTo>
                  <a:lnTo>
                    <a:pt x="244" y="544"/>
                  </a:lnTo>
                  <a:lnTo>
                    <a:pt x="245" y="544"/>
                  </a:lnTo>
                  <a:lnTo>
                    <a:pt x="246" y="544"/>
                  </a:lnTo>
                  <a:lnTo>
                    <a:pt x="247" y="544"/>
                  </a:lnTo>
                  <a:lnTo>
                    <a:pt x="248" y="546"/>
                  </a:lnTo>
                  <a:lnTo>
                    <a:pt x="250" y="548"/>
                  </a:lnTo>
                  <a:lnTo>
                    <a:pt x="252" y="550"/>
                  </a:lnTo>
                  <a:lnTo>
                    <a:pt x="252" y="551"/>
                  </a:lnTo>
                  <a:lnTo>
                    <a:pt x="253" y="552"/>
                  </a:lnTo>
                  <a:lnTo>
                    <a:pt x="253" y="553"/>
                  </a:lnTo>
                  <a:lnTo>
                    <a:pt x="254" y="554"/>
                  </a:lnTo>
                  <a:lnTo>
                    <a:pt x="254" y="555"/>
                  </a:lnTo>
                  <a:lnTo>
                    <a:pt x="255" y="555"/>
                  </a:lnTo>
                  <a:lnTo>
                    <a:pt x="255" y="556"/>
                  </a:lnTo>
                  <a:lnTo>
                    <a:pt x="256" y="557"/>
                  </a:lnTo>
                  <a:lnTo>
                    <a:pt x="256" y="558"/>
                  </a:lnTo>
                  <a:lnTo>
                    <a:pt x="256" y="559"/>
                  </a:lnTo>
                  <a:lnTo>
                    <a:pt x="256" y="560"/>
                  </a:lnTo>
                  <a:lnTo>
                    <a:pt x="257" y="560"/>
                  </a:lnTo>
                  <a:lnTo>
                    <a:pt x="257" y="561"/>
                  </a:lnTo>
                  <a:lnTo>
                    <a:pt x="257" y="563"/>
                  </a:lnTo>
                  <a:lnTo>
                    <a:pt x="256" y="564"/>
                  </a:lnTo>
                  <a:lnTo>
                    <a:pt x="255" y="564"/>
                  </a:lnTo>
                  <a:lnTo>
                    <a:pt x="255" y="563"/>
                  </a:lnTo>
                  <a:lnTo>
                    <a:pt x="253" y="563"/>
                  </a:lnTo>
                  <a:lnTo>
                    <a:pt x="253" y="564"/>
                  </a:lnTo>
                  <a:lnTo>
                    <a:pt x="251" y="565"/>
                  </a:lnTo>
                  <a:lnTo>
                    <a:pt x="250" y="567"/>
                  </a:lnTo>
                  <a:lnTo>
                    <a:pt x="249" y="568"/>
                  </a:lnTo>
                  <a:lnTo>
                    <a:pt x="248" y="568"/>
                  </a:lnTo>
                  <a:lnTo>
                    <a:pt x="247" y="569"/>
                  </a:lnTo>
                  <a:lnTo>
                    <a:pt x="246" y="569"/>
                  </a:lnTo>
                  <a:lnTo>
                    <a:pt x="245" y="569"/>
                  </a:lnTo>
                  <a:lnTo>
                    <a:pt x="245" y="571"/>
                  </a:lnTo>
                  <a:lnTo>
                    <a:pt x="246" y="571"/>
                  </a:lnTo>
                  <a:lnTo>
                    <a:pt x="247" y="572"/>
                  </a:lnTo>
                  <a:lnTo>
                    <a:pt x="248" y="572"/>
                  </a:lnTo>
                  <a:lnTo>
                    <a:pt x="249" y="571"/>
                  </a:lnTo>
                  <a:lnTo>
                    <a:pt x="250" y="569"/>
                  </a:lnTo>
                  <a:lnTo>
                    <a:pt x="250" y="568"/>
                  </a:lnTo>
                  <a:lnTo>
                    <a:pt x="251" y="567"/>
                  </a:lnTo>
                  <a:lnTo>
                    <a:pt x="252" y="567"/>
                  </a:lnTo>
                  <a:lnTo>
                    <a:pt x="252" y="568"/>
                  </a:lnTo>
                  <a:lnTo>
                    <a:pt x="253" y="568"/>
                  </a:lnTo>
                  <a:lnTo>
                    <a:pt x="253" y="569"/>
                  </a:lnTo>
                  <a:lnTo>
                    <a:pt x="253" y="571"/>
                  </a:lnTo>
                  <a:lnTo>
                    <a:pt x="253" y="572"/>
                  </a:lnTo>
                  <a:lnTo>
                    <a:pt x="253" y="574"/>
                  </a:lnTo>
                  <a:lnTo>
                    <a:pt x="253" y="575"/>
                  </a:lnTo>
                  <a:lnTo>
                    <a:pt x="253" y="576"/>
                  </a:lnTo>
                  <a:lnTo>
                    <a:pt x="253" y="577"/>
                  </a:lnTo>
                  <a:lnTo>
                    <a:pt x="253" y="578"/>
                  </a:lnTo>
                  <a:lnTo>
                    <a:pt x="253" y="580"/>
                  </a:lnTo>
                  <a:lnTo>
                    <a:pt x="253" y="583"/>
                  </a:lnTo>
                  <a:lnTo>
                    <a:pt x="252" y="584"/>
                  </a:lnTo>
                  <a:lnTo>
                    <a:pt x="252" y="585"/>
                  </a:lnTo>
                  <a:lnTo>
                    <a:pt x="252" y="586"/>
                  </a:lnTo>
                  <a:lnTo>
                    <a:pt x="253" y="586"/>
                  </a:lnTo>
                  <a:lnTo>
                    <a:pt x="253" y="587"/>
                  </a:lnTo>
                  <a:lnTo>
                    <a:pt x="252" y="587"/>
                  </a:lnTo>
                  <a:lnTo>
                    <a:pt x="252" y="588"/>
                  </a:lnTo>
                  <a:lnTo>
                    <a:pt x="252" y="589"/>
                  </a:lnTo>
                  <a:lnTo>
                    <a:pt x="252" y="590"/>
                  </a:lnTo>
                  <a:lnTo>
                    <a:pt x="252" y="591"/>
                  </a:lnTo>
                  <a:lnTo>
                    <a:pt x="251" y="592"/>
                  </a:lnTo>
                  <a:lnTo>
                    <a:pt x="251" y="593"/>
                  </a:lnTo>
                  <a:lnTo>
                    <a:pt x="251" y="594"/>
                  </a:lnTo>
                  <a:lnTo>
                    <a:pt x="251" y="596"/>
                  </a:lnTo>
                  <a:lnTo>
                    <a:pt x="251" y="598"/>
                  </a:lnTo>
                  <a:lnTo>
                    <a:pt x="252" y="597"/>
                  </a:lnTo>
                  <a:lnTo>
                    <a:pt x="252" y="596"/>
                  </a:lnTo>
                  <a:lnTo>
                    <a:pt x="251" y="596"/>
                  </a:lnTo>
                  <a:lnTo>
                    <a:pt x="252" y="596"/>
                  </a:lnTo>
                  <a:lnTo>
                    <a:pt x="252" y="597"/>
                  </a:lnTo>
                  <a:lnTo>
                    <a:pt x="252" y="598"/>
                  </a:lnTo>
                  <a:lnTo>
                    <a:pt x="252" y="599"/>
                  </a:lnTo>
                  <a:lnTo>
                    <a:pt x="252" y="600"/>
                  </a:lnTo>
                  <a:lnTo>
                    <a:pt x="253" y="601"/>
                  </a:lnTo>
                  <a:lnTo>
                    <a:pt x="253" y="602"/>
                  </a:lnTo>
                  <a:lnTo>
                    <a:pt x="253" y="603"/>
                  </a:lnTo>
                  <a:lnTo>
                    <a:pt x="253" y="604"/>
                  </a:lnTo>
                  <a:lnTo>
                    <a:pt x="254" y="605"/>
                  </a:lnTo>
                  <a:lnTo>
                    <a:pt x="254" y="606"/>
                  </a:lnTo>
                  <a:lnTo>
                    <a:pt x="255" y="607"/>
                  </a:lnTo>
                  <a:lnTo>
                    <a:pt x="255" y="608"/>
                  </a:lnTo>
                  <a:lnTo>
                    <a:pt x="255" y="610"/>
                  </a:lnTo>
                  <a:lnTo>
                    <a:pt x="256" y="611"/>
                  </a:lnTo>
                  <a:lnTo>
                    <a:pt x="256" y="612"/>
                  </a:lnTo>
                  <a:lnTo>
                    <a:pt x="257" y="612"/>
                  </a:lnTo>
                  <a:lnTo>
                    <a:pt x="257" y="613"/>
                  </a:lnTo>
                  <a:lnTo>
                    <a:pt x="256" y="613"/>
                  </a:lnTo>
                  <a:lnTo>
                    <a:pt x="257" y="613"/>
                  </a:lnTo>
                  <a:lnTo>
                    <a:pt x="257" y="614"/>
                  </a:lnTo>
                  <a:lnTo>
                    <a:pt x="256" y="614"/>
                  </a:lnTo>
                  <a:lnTo>
                    <a:pt x="256" y="615"/>
                  </a:lnTo>
                  <a:lnTo>
                    <a:pt x="256" y="616"/>
                  </a:lnTo>
                  <a:lnTo>
                    <a:pt x="256" y="617"/>
                  </a:lnTo>
                  <a:lnTo>
                    <a:pt x="255" y="617"/>
                  </a:lnTo>
                  <a:lnTo>
                    <a:pt x="255" y="618"/>
                  </a:lnTo>
                  <a:lnTo>
                    <a:pt x="254" y="619"/>
                  </a:lnTo>
                  <a:lnTo>
                    <a:pt x="254" y="621"/>
                  </a:lnTo>
                  <a:lnTo>
                    <a:pt x="253" y="621"/>
                  </a:lnTo>
                  <a:lnTo>
                    <a:pt x="252" y="619"/>
                  </a:lnTo>
                  <a:lnTo>
                    <a:pt x="251" y="619"/>
                  </a:lnTo>
                  <a:lnTo>
                    <a:pt x="251" y="618"/>
                  </a:lnTo>
                  <a:lnTo>
                    <a:pt x="250" y="618"/>
                  </a:lnTo>
                  <a:lnTo>
                    <a:pt x="248" y="618"/>
                  </a:lnTo>
                  <a:lnTo>
                    <a:pt x="248" y="617"/>
                  </a:lnTo>
                  <a:lnTo>
                    <a:pt x="247" y="617"/>
                  </a:lnTo>
                  <a:lnTo>
                    <a:pt x="247" y="618"/>
                  </a:lnTo>
                  <a:lnTo>
                    <a:pt x="246" y="618"/>
                  </a:lnTo>
                  <a:lnTo>
                    <a:pt x="246" y="617"/>
                  </a:lnTo>
                  <a:lnTo>
                    <a:pt x="246" y="616"/>
                  </a:lnTo>
                  <a:lnTo>
                    <a:pt x="245" y="616"/>
                  </a:lnTo>
                  <a:lnTo>
                    <a:pt x="245" y="617"/>
                  </a:lnTo>
                  <a:lnTo>
                    <a:pt x="244" y="617"/>
                  </a:lnTo>
                  <a:lnTo>
                    <a:pt x="242" y="618"/>
                  </a:lnTo>
                  <a:lnTo>
                    <a:pt x="242" y="617"/>
                  </a:lnTo>
                  <a:lnTo>
                    <a:pt x="241" y="617"/>
                  </a:lnTo>
                  <a:lnTo>
                    <a:pt x="241" y="618"/>
                  </a:lnTo>
                  <a:lnTo>
                    <a:pt x="240" y="618"/>
                  </a:lnTo>
                  <a:lnTo>
                    <a:pt x="239" y="618"/>
                  </a:lnTo>
                  <a:lnTo>
                    <a:pt x="239" y="619"/>
                  </a:lnTo>
                  <a:lnTo>
                    <a:pt x="239" y="621"/>
                  </a:lnTo>
                  <a:lnTo>
                    <a:pt x="238" y="621"/>
                  </a:lnTo>
                  <a:lnTo>
                    <a:pt x="238" y="622"/>
                  </a:lnTo>
                  <a:lnTo>
                    <a:pt x="238" y="621"/>
                  </a:lnTo>
                  <a:lnTo>
                    <a:pt x="237" y="621"/>
                  </a:lnTo>
                  <a:lnTo>
                    <a:pt x="236" y="619"/>
                  </a:lnTo>
                  <a:lnTo>
                    <a:pt x="236" y="618"/>
                  </a:lnTo>
                  <a:lnTo>
                    <a:pt x="236" y="616"/>
                  </a:lnTo>
                  <a:lnTo>
                    <a:pt x="236" y="615"/>
                  </a:lnTo>
                  <a:lnTo>
                    <a:pt x="235" y="616"/>
                  </a:lnTo>
                  <a:lnTo>
                    <a:pt x="236" y="616"/>
                  </a:lnTo>
                  <a:lnTo>
                    <a:pt x="236" y="617"/>
                  </a:lnTo>
                  <a:lnTo>
                    <a:pt x="235" y="617"/>
                  </a:lnTo>
                  <a:lnTo>
                    <a:pt x="235" y="618"/>
                  </a:lnTo>
                  <a:lnTo>
                    <a:pt x="235" y="622"/>
                  </a:lnTo>
                  <a:lnTo>
                    <a:pt x="235" y="623"/>
                  </a:lnTo>
                  <a:lnTo>
                    <a:pt x="236" y="624"/>
                  </a:lnTo>
                  <a:lnTo>
                    <a:pt x="237" y="624"/>
                  </a:lnTo>
                  <a:lnTo>
                    <a:pt x="239" y="623"/>
                  </a:lnTo>
                  <a:lnTo>
                    <a:pt x="240" y="623"/>
                  </a:lnTo>
                  <a:lnTo>
                    <a:pt x="241" y="623"/>
                  </a:lnTo>
                  <a:lnTo>
                    <a:pt x="242" y="623"/>
                  </a:lnTo>
                  <a:lnTo>
                    <a:pt x="242" y="624"/>
                  </a:lnTo>
                  <a:lnTo>
                    <a:pt x="242" y="625"/>
                  </a:lnTo>
                  <a:lnTo>
                    <a:pt x="241" y="625"/>
                  </a:lnTo>
                  <a:lnTo>
                    <a:pt x="241" y="626"/>
                  </a:lnTo>
                  <a:lnTo>
                    <a:pt x="242" y="626"/>
                  </a:lnTo>
                  <a:lnTo>
                    <a:pt x="242" y="625"/>
                  </a:lnTo>
                  <a:lnTo>
                    <a:pt x="244" y="625"/>
                  </a:lnTo>
                  <a:lnTo>
                    <a:pt x="245" y="625"/>
                  </a:lnTo>
                  <a:lnTo>
                    <a:pt x="244" y="625"/>
                  </a:lnTo>
                  <a:lnTo>
                    <a:pt x="244" y="626"/>
                  </a:lnTo>
                  <a:lnTo>
                    <a:pt x="245" y="625"/>
                  </a:lnTo>
                  <a:lnTo>
                    <a:pt x="245" y="626"/>
                  </a:lnTo>
                  <a:lnTo>
                    <a:pt x="246" y="627"/>
                  </a:lnTo>
                  <a:lnTo>
                    <a:pt x="247" y="627"/>
                  </a:lnTo>
                  <a:lnTo>
                    <a:pt x="248" y="627"/>
                  </a:lnTo>
                  <a:lnTo>
                    <a:pt x="249" y="627"/>
                  </a:lnTo>
                  <a:lnTo>
                    <a:pt x="249" y="628"/>
                  </a:lnTo>
                  <a:lnTo>
                    <a:pt x="250" y="628"/>
                  </a:lnTo>
                  <a:lnTo>
                    <a:pt x="250" y="629"/>
                  </a:lnTo>
                  <a:lnTo>
                    <a:pt x="250" y="630"/>
                  </a:lnTo>
                  <a:lnTo>
                    <a:pt x="249" y="630"/>
                  </a:lnTo>
                  <a:lnTo>
                    <a:pt x="248" y="631"/>
                  </a:lnTo>
                  <a:lnTo>
                    <a:pt x="248" y="632"/>
                  </a:lnTo>
                  <a:lnTo>
                    <a:pt x="247" y="632"/>
                  </a:lnTo>
                  <a:lnTo>
                    <a:pt x="247" y="633"/>
                  </a:lnTo>
                  <a:lnTo>
                    <a:pt x="247" y="634"/>
                  </a:lnTo>
                  <a:lnTo>
                    <a:pt x="248" y="633"/>
                  </a:lnTo>
                  <a:lnTo>
                    <a:pt x="248" y="632"/>
                  </a:lnTo>
                  <a:lnTo>
                    <a:pt x="249" y="632"/>
                  </a:lnTo>
                  <a:lnTo>
                    <a:pt x="250" y="632"/>
                  </a:lnTo>
                  <a:lnTo>
                    <a:pt x="249" y="632"/>
                  </a:lnTo>
                  <a:lnTo>
                    <a:pt x="249" y="633"/>
                  </a:lnTo>
                  <a:lnTo>
                    <a:pt x="249" y="634"/>
                  </a:lnTo>
                  <a:lnTo>
                    <a:pt x="248" y="634"/>
                  </a:lnTo>
                  <a:lnTo>
                    <a:pt x="248" y="635"/>
                  </a:lnTo>
                  <a:lnTo>
                    <a:pt x="248" y="636"/>
                  </a:lnTo>
                  <a:lnTo>
                    <a:pt x="247" y="636"/>
                  </a:lnTo>
                  <a:lnTo>
                    <a:pt x="247" y="637"/>
                  </a:lnTo>
                  <a:lnTo>
                    <a:pt x="247" y="638"/>
                  </a:lnTo>
                  <a:lnTo>
                    <a:pt x="246" y="639"/>
                  </a:lnTo>
                  <a:lnTo>
                    <a:pt x="246" y="640"/>
                  </a:lnTo>
                  <a:lnTo>
                    <a:pt x="245" y="640"/>
                  </a:lnTo>
                  <a:lnTo>
                    <a:pt x="245" y="641"/>
                  </a:lnTo>
                  <a:lnTo>
                    <a:pt x="246" y="641"/>
                  </a:lnTo>
                  <a:lnTo>
                    <a:pt x="245" y="643"/>
                  </a:lnTo>
                  <a:lnTo>
                    <a:pt x="245" y="644"/>
                  </a:lnTo>
                  <a:lnTo>
                    <a:pt x="244" y="646"/>
                  </a:lnTo>
                  <a:lnTo>
                    <a:pt x="242" y="647"/>
                  </a:lnTo>
                  <a:lnTo>
                    <a:pt x="242" y="648"/>
                  </a:lnTo>
                  <a:lnTo>
                    <a:pt x="241" y="648"/>
                  </a:lnTo>
                  <a:lnTo>
                    <a:pt x="240" y="648"/>
                  </a:lnTo>
                  <a:lnTo>
                    <a:pt x="239" y="649"/>
                  </a:lnTo>
                  <a:lnTo>
                    <a:pt x="239" y="650"/>
                  </a:lnTo>
                  <a:lnTo>
                    <a:pt x="238" y="650"/>
                  </a:lnTo>
                  <a:lnTo>
                    <a:pt x="237" y="650"/>
                  </a:lnTo>
                  <a:lnTo>
                    <a:pt x="236" y="650"/>
                  </a:lnTo>
                  <a:lnTo>
                    <a:pt x="235" y="650"/>
                  </a:lnTo>
                  <a:lnTo>
                    <a:pt x="236" y="650"/>
                  </a:lnTo>
                  <a:lnTo>
                    <a:pt x="236" y="651"/>
                  </a:lnTo>
                  <a:lnTo>
                    <a:pt x="237" y="651"/>
                  </a:lnTo>
                  <a:lnTo>
                    <a:pt x="238" y="651"/>
                  </a:lnTo>
                  <a:lnTo>
                    <a:pt x="238" y="652"/>
                  </a:lnTo>
                  <a:lnTo>
                    <a:pt x="238" y="651"/>
                  </a:lnTo>
                  <a:lnTo>
                    <a:pt x="239" y="651"/>
                  </a:lnTo>
                  <a:lnTo>
                    <a:pt x="239" y="652"/>
                  </a:lnTo>
                  <a:lnTo>
                    <a:pt x="240" y="651"/>
                  </a:lnTo>
                  <a:lnTo>
                    <a:pt x="241" y="651"/>
                  </a:lnTo>
                  <a:lnTo>
                    <a:pt x="241" y="652"/>
                  </a:lnTo>
                  <a:lnTo>
                    <a:pt x="241" y="653"/>
                  </a:lnTo>
                  <a:lnTo>
                    <a:pt x="241" y="654"/>
                  </a:lnTo>
                  <a:lnTo>
                    <a:pt x="241" y="655"/>
                  </a:lnTo>
                  <a:lnTo>
                    <a:pt x="241" y="656"/>
                  </a:lnTo>
                  <a:lnTo>
                    <a:pt x="241" y="657"/>
                  </a:lnTo>
                  <a:lnTo>
                    <a:pt x="242" y="658"/>
                  </a:lnTo>
                  <a:lnTo>
                    <a:pt x="242" y="657"/>
                  </a:lnTo>
                  <a:lnTo>
                    <a:pt x="242" y="658"/>
                  </a:lnTo>
                  <a:lnTo>
                    <a:pt x="241" y="659"/>
                  </a:lnTo>
                  <a:lnTo>
                    <a:pt x="240" y="660"/>
                  </a:lnTo>
                  <a:lnTo>
                    <a:pt x="239" y="660"/>
                  </a:lnTo>
                  <a:lnTo>
                    <a:pt x="239" y="659"/>
                  </a:lnTo>
                  <a:lnTo>
                    <a:pt x="238" y="658"/>
                  </a:lnTo>
                  <a:lnTo>
                    <a:pt x="238" y="659"/>
                  </a:lnTo>
                  <a:lnTo>
                    <a:pt x="239" y="659"/>
                  </a:lnTo>
                  <a:lnTo>
                    <a:pt x="239" y="660"/>
                  </a:lnTo>
                  <a:lnTo>
                    <a:pt x="238" y="661"/>
                  </a:lnTo>
                  <a:lnTo>
                    <a:pt x="238" y="660"/>
                  </a:lnTo>
                  <a:lnTo>
                    <a:pt x="238" y="661"/>
                  </a:lnTo>
                  <a:lnTo>
                    <a:pt x="237" y="661"/>
                  </a:lnTo>
                  <a:lnTo>
                    <a:pt x="237" y="662"/>
                  </a:lnTo>
                  <a:lnTo>
                    <a:pt x="236" y="662"/>
                  </a:lnTo>
                  <a:lnTo>
                    <a:pt x="235" y="662"/>
                  </a:lnTo>
                  <a:lnTo>
                    <a:pt x="236" y="660"/>
                  </a:lnTo>
                  <a:lnTo>
                    <a:pt x="236" y="659"/>
                  </a:lnTo>
                  <a:lnTo>
                    <a:pt x="235" y="658"/>
                  </a:lnTo>
                  <a:lnTo>
                    <a:pt x="234" y="658"/>
                  </a:lnTo>
                  <a:lnTo>
                    <a:pt x="233" y="657"/>
                  </a:lnTo>
                  <a:lnTo>
                    <a:pt x="233" y="658"/>
                  </a:lnTo>
                  <a:lnTo>
                    <a:pt x="234" y="659"/>
                  </a:lnTo>
                  <a:lnTo>
                    <a:pt x="235" y="659"/>
                  </a:lnTo>
                  <a:lnTo>
                    <a:pt x="235" y="660"/>
                  </a:lnTo>
                  <a:lnTo>
                    <a:pt x="234" y="661"/>
                  </a:lnTo>
                  <a:lnTo>
                    <a:pt x="234" y="662"/>
                  </a:lnTo>
                  <a:lnTo>
                    <a:pt x="233" y="662"/>
                  </a:lnTo>
                  <a:lnTo>
                    <a:pt x="234" y="662"/>
                  </a:lnTo>
                  <a:lnTo>
                    <a:pt x="234" y="663"/>
                  </a:lnTo>
                  <a:lnTo>
                    <a:pt x="234" y="664"/>
                  </a:lnTo>
                  <a:lnTo>
                    <a:pt x="234" y="665"/>
                  </a:lnTo>
                  <a:lnTo>
                    <a:pt x="234" y="666"/>
                  </a:lnTo>
                  <a:lnTo>
                    <a:pt x="235" y="666"/>
                  </a:lnTo>
                  <a:lnTo>
                    <a:pt x="235" y="667"/>
                  </a:lnTo>
                  <a:lnTo>
                    <a:pt x="234" y="667"/>
                  </a:lnTo>
                  <a:lnTo>
                    <a:pt x="234" y="668"/>
                  </a:lnTo>
                  <a:lnTo>
                    <a:pt x="235" y="668"/>
                  </a:lnTo>
                  <a:lnTo>
                    <a:pt x="235" y="667"/>
                  </a:lnTo>
                  <a:lnTo>
                    <a:pt x="235" y="666"/>
                  </a:lnTo>
                  <a:lnTo>
                    <a:pt x="235" y="665"/>
                  </a:lnTo>
                  <a:lnTo>
                    <a:pt x="236" y="665"/>
                  </a:lnTo>
                  <a:lnTo>
                    <a:pt x="237" y="666"/>
                  </a:lnTo>
                  <a:lnTo>
                    <a:pt x="238" y="666"/>
                  </a:lnTo>
                  <a:lnTo>
                    <a:pt x="238" y="667"/>
                  </a:lnTo>
                  <a:lnTo>
                    <a:pt x="239" y="668"/>
                  </a:lnTo>
                  <a:lnTo>
                    <a:pt x="238" y="668"/>
                  </a:lnTo>
                  <a:lnTo>
                    <a:pt x="238" y="669"/>
                  </a:lnTo>
                  <a:lnTo>
                    <a:pt x="237" y="669"/>
                  </a:lnTo>
                  <a:lnTo>
                    <a:pt x="236" y="671"/>
                  </a:lnTo>
                  <a:lnTo>
                    <a:pt x="237" y="671"/>
                  </a:lnTo>
                  <a:lnTo>
                    <a:pt x="238" y="671"/>
                  </a:lnTo>
                  <a:lnTo>
                    <a:pt x="239" y="671"/>
                  </a:lnTo>
                  <a:lnTo>
                    <a:pt x="239" y="672"/>
                  </a:lnTo>
                  <a:lnTo>
                    <a:pt x="240" y="672"/>
                  </a:lnTo>
                  <a:lnTo>
                    <a:pt x="239" y="672"/>
                  </a:lnTo>
                  <a:lnTo>
                    <a:pt x="240" y="672"/>
                  </a:lnTo>
                  <a:lnTo>
                    <a:pt x="240" y="671"/>
                  </a:lnTo>
                  <a:lnTo>
                    <a:pt x="239" y="671"/>
                  </a:lnTo>
                  <a:lnTo>
                    <a:pt x="240" y="669"/>
                  </a:lnTo>
                  <a:lnTo>
                    <a:pt x="240" y="668"/>
                  </a:lnTo>
                  <a:lnTo>
                    <a:pt x="241" y="668"/>
                  </a:lnTo>
                  <a:lnTo>
                    <a:pt x="241" y="667"/>
                  </a:lnTo>
                  <a:lnTo>
                    <a:pt x="242" y="667"/>
                  </a:lnTo>
                  <a:lnTo>
                    <a:pt x="244" y="667"/>
                  </a:lnTo>
                  <a:lnTo>
                    <a:pt x="244" y="668"/>
                  </a:lnTo>
                  <a:lnTo>
                    <a:pt x="244" y="669"/>
                  </a:lnTo>
                  <a:lnTo>
                    <a:pt x="245" y="669"/>
                  </a:lnTo>
                  <a:lnTo>
                    <a:pt x="244" y="671"/>
                  </a:lnTo>
                  <a:lnTo>
                    <a:pt x="245" y="671"/>
                  </a:lnTo>
                  <a:lnTo>
                    <a:pt x="245" y="672"/>
                  </a:lnTo>
                  <a:lnTo>
                    <a:pt x="245" y="673"/>
                  </a:lnTo>
                  <a:lnTo>
                    <a:pt x="245" y="674"/>
                  </a:lnTo>
                  <a:lnTo>
                    <a:pt x="245" y="675"/>
                  </a:lnTo>
                  <a:lnTo>
                    <a:pt x="246" y="676"/>
                  </a:lnTo>
                  <a:lnTo>
                    <a:pt x="246" y="677"/>
                  </a:lnTo>
                  <a:lnTo>
                    <a:pt x="245" y="678"/>
                  </a:lnTo>
                  <a:lnTo>
                    <a:pt x="244" y="679"/>
                  </a:lnTo>
                  <a:lnTo>
                    <a:pt x="242" y="680"/>
                  </a:lnTo>
                  <a:lnTo>
                    <a:pt x="242" y="681"/>
                  </a:lnTo>
                  <a:lnTo>
                    <a:pt x="241" y="681"/>
                  </a:lnTo>
                  <a:lnTo>
                    <a:pt x="241" y="680"/>
                  </a:lnTo>
                  <a:lnTo>
                    <a:pt x="242" y="679"/>
                  </a:lnTo>
                  <a:lnTo>
                    <a:pt x="242" y="678"/>
                  </a:lnTo>
                  <a:lnTo>
                    <a:pt x="242" y="677"/>
                  </a:lnTo>
                  <a:lnTo>
                    <a:pt x="241" y="677"/>
                  </a:lnTo>
                  <a:lnTo>
                    <a:pt x="242" y="678"/>
                  </a:lnTo>
                  <a:lnTo>
                    <a:pt x="241" y="679"/>
                  </a:lnTo>
                  <a:lnTo>
                    <a:pt x="240" y="679"/>
                  </a:lnTo>
                  <a:lnTo>
                    <a:pt x="239" y="679"/>
                  </a:lnTo>
                  <a:lnTo>
                    <a:pt x="239" y="680"/>
                  </a:lnTo>
                  <a:lnTo>
                    <a:pt x="240" y="680"/>
                  </a:lnTo>
                  <a:lnTo>
                    <a:pt x="240" y="681"/>
                  </a:lnTo>
                  <a:lnTo>
                    <a:pt x="240" y="682"/>
                  </a:lnTo>
                  <a:lnTo>
                    <a:pt x="239" y="682"/>
                  </a:lnTo>
                  <a:lnTo>
                    <a:pt x="239" y="681"/>
                  </a:lnTo>
                  <a:lnTo>
                    <a:pt x="239" y="682"/>
                  </a:lnTo>
                  <a:lnTo>
                    <a:pt x="239" y="683"/>
                  </a:lnTo>
                  <a:lnTo>
                    <a:pt x="239" y="684"/>
                  </a:lnTo>
                  <a:lnTo>
                    <a:pt x="238" y="683"/>
                  </a:lnTo>
                  <a:lnTo>
                    <a:pt x="237" y="683"/>
                  </a:lnTo>
                  <a:lnTo>
                    <a:pt x="236" y="683"/>
                  </a:lnTo>
                  <a:lnTo>
                    <a:pt x="235" y="683"/>
                  </a:lnTo>
                  <a:lnTo>
                    <a:pt x="235" y="684"/>
                  </a:lnTo>
                  <a:lnTo>
                    <a:pt x="236" y="683"/>
                  </a:lnTo>
                  <a:lnTo>
                    <a:pt x="237" y="683"/>
                  </a:lnTo>
                  <a:lnTo>
                    <a:pt x="237" y="684"/>
                  </a:lnTo>
                  <a:lnTo>
                    <a:pt x="236" y="684"/>
                  </a:lnTo>
                  <a:lnTo>
                    <a:pt x="236" y="685"/>
                  </a:lnTo>
                  <a:lnTo>
                    <a:pt x="236" y="686"/>
                  </a:lnTo>
                  <a:lnTo>
                    <a:pt x="236" y="687"/>
                  </a:lnTo>
                  <a:lnTo>
                    <a:pt x="236" y="688"/>
                  </a:lnTo>
                  <a:lnTo>
                    <a:pt x="235" y="689"/>
                  </a:lnTo>
                  <a:lnTo>
                    <a:pt x="235" y="690"/>
                  </a:lnTo>
                  <a:lnTo>
                    <a:pt x="234" y="691"/>
                  </a:lnTo>
                  <a:lnTo>
                    <a:pt x="235" y="691"/>
                  </a:lnTo>
                  <a:lnTo>
                    <a:pt x="235" y="692"/>
                  </a:lnTo>
                  <a:lnTo>
                    <a:pt x="236" y="692"/>
                  </a:lnTo>
                  <a:lnTo>
                    <a:pt x="237" y="691"/>
                  </a:lnTo>
                  <a:lnTo>
                    <a:pt x="237" y="690"/>
                  </a:lnTo>
                  <a:lnTo>
                    <a:pt x="238" y="689"/>
                  </a:lnTo>
                  <a:lnTo>
                    <a:pt x="238" y="688"/>
                  </a:lnTo>
                  <a:lnTo>
                    <a:pt x="237" y="687"/>
                  </a:lnTo>
                  <a:lnTo>
                    <a:pt x="238" y="686"/>
                  </a:lnTo>
                  <a:lnTo>
                    <a:pt x="239" y="686"/>
                  </a:lnTo>
                  <a:lnTo>
                    <a:pt x="239" y="687"/>
                  </a:lnTo>
                  <a:lnTo>
                    <a:pt x="239" y="686"/>
                  </a:lnTo>
                  <a:lnTo>
                    <a:pt x="239" y="685"/>
                  </a:lnTo>
                  <a:lnTo>
                    <a:pt x="240" y="685"/>
                  </a:lnTo>
                  <a:lnTo>
                    <a:pt x="241" y="685"/>
                  </a:lnTo>
                  <a:lnTo>
                    <a:pt x="241" y="686"/>
                  </a:lnTo>
                  <a:lnTo>
                    <a:pt x="242" y="687"/>
                  </a:lnTo>
                  <a:lnTo>
                    <a:pt x="242" y="688"/>
                  </a:lnTo>
                  <a:lnTo>
                    <a:pt x="242" y="687"/>
                  </a:lnTo>
                  <a:lnTo>
                    <a:pt x="244" y="687"/>
                  </a:lnTo>
                  <a:lnTo>
                    <a:pt x="242" y="687"/>
                  </a:lnTo>
                  <a:lnTo>
                    <a:pt x="242" y="686"/>
                  </a:lnTo>
                  <a:lnTo>
                    <a:pt x="242" y="685"/>
                  </a:lnTo>
                  <a:lnTo>
                    <a:pt x="244" y="685"/>
                  </a:lnTo>
                  <a:lnTo>
                    <a:pt x="245" y="685"/>
                  </a:lnTo>
                  <a:lnTo>
                    <a:pt x="244" y="684"/>
                  </a:lnTo>
                  <a:lnTo>
                    <a:pt x="242" y="684"/>
                  </a:lnTo>
                  <a:lnTo>
                    <a:pt x="244" y="684"/>
                  </a:lnTo>
                  <a:lnTo>
                    <a:pt x="245" y="684"/>
                  </a:lnTo>
                  <a:lnTo>
                    <a:pt x="246" y="683"/>
                  </a:lnTo>
                  <a:lnTo>
                    <a:pt x="249" y="683"/>
                  </a:lnTo>
                  <a:lnTo>
                    <a:pt x="249" y="684"/>
                  </a:lnTo>
                  <a:lnTo>
                    <a:pt x="250" y="684"/>
                  </a:lnTo>
                  <a:lnTo>
                    <a:pt x="251" y="685"/>
                  </a:lnTo>
                  <a:lnTo>
                    <a:pt x="251" y="686"/>
                  </a:lnTo>
                  <a:lnTo>
                    <a:pt x="251" y="687"/>
                  </a:lnTo>
                  <a:lnTo>
                    <a:pt x="251" y="688"/>
                  </a:lnTo>
                  <a:lnTo>
                    <a:pt x="251" y="687"/>
                  </a:lnTo>
                  <a:lnTo>
                    <a:pt x="250" y="687"/>
                  </a:lnTo>
                  <a:lnTo>
                    <a:pt x="251" y="687"/>
                  </a:lnTo>
                  <a:lnTo>
                    <a:pt x="250" y="688"/>
                  </a:lnTo>
                  <a:lnTo>
                    <a:pt x="249" y="688"/>
                  </a:lnTo>
                  <a:lnTo>
                    <a:pt x="249" y="689"/>
                  </a:lnTo>
                  <a:lnTo>
                    <a:pt x="249" y="688"/>
                  </a:lnTo>
                  <a:lnTo>
                    <a:pt x="250" y="688"/>
                  </a:lnTo>
                  <a:lnTo>
                    <a:pt x="251" y="688"/>
                  </a:lnTo>
                  <a:lnTo>
                    <a:pt x="251" y="689"/>
                  </a:lnTo>
                  <a:lnTo>
                    <a:pt x="251" y="690"/>
                  </a:lnTo>
                  <a:lnTo>
                    <a:pt x="252" y="689"/>
                  </a:lnTo>
                  <a:lnTo>
                    <a:pt x="253" y="689"/>
                  </a:lnTo>
                  <a:lnTo>
                    <a:pt x="254" y="689"/>
                  </a:lnTo>
                  <a:lnTo>
                    <a:pt x="255" y="689"/>
                  </a:lnTo>
                  <a:lnTo>
                    <a:pt x="255" y="690"/>
                  </a:lnTo>
                  <a:lnTo>
                    <a:pt x="256" y="691"/>
                  </a:lnTo>
                  <a:lnTo>
                    <a:pt x="257" y="691"/>
                  </a:lnTo>
                  <a:lnTo>
                    <a:pt x="257" y="692"/>
                  </a:lnTo>
                  <a:lnTo>
                    <a:pt x="257" y="691"/>
                  </a:lnTo>
                  <a:lnTo>
                    <a:pt x="257" y="692"/>
                  </a:lnTo>
                  <a:lnTo>
                    <a:pt x="258" y="692"/>
                  </a:lnTo>
                  <a:lnTo>
                    <a:pt x="258" y="693"/>
                  </a:lnTo>
                  <a:lnTo>
                    <a:pt x="258" y="694"/>
                  </a:lnTo>
                  <a:lnTo>
                    <a:pt x="258" y="696"/>
                  </a:lnTo>
                  <a:lnTo>
                    <a:pt x="258" y="697"/>
                  </a:lnTo>
                  <a:lnTo>
                    <a:pt x="259" y="696"/>
                  </a:lnTo>
                  <a:lnTo>
                    <a:pt x="260" y="696"/>
                  </a:lnTo>
                  <a:lnTo>
                    <a:pt x="261" y="696"/>
                  </a:lnTo>
                  <a:lnTo>
                    <a:pt x="261" y="697"/>
                  </a:lnTo>
                  <a:lnTo>
                    <a:pt x="262" y="698"/>
                  </a:lnTo>
                  <a:lnTo>
                    <a:pt x="263" y="698"/>
                  </a:lnTo>
                  <a:lnTo>
                    <a:pt x="263" y="699"/>
                  </a:lnTo>
                  <a:lnTo>
                    <a:pt x="264" y="700"/>
                  </a:lnTo>
                  <a:lnTo>
                    <a:pt x="264" y="701"/>
                  </a:lnTo>
                  <a:lnTo>
                    <a:pt x="266" y="702"/>
                  </a:lnTo>
                  <a:lnTo>
                    <a:pt x="266" y="703"/>
                  </a:lnTo>
                  <a:lnTo>
                    <a:pt x="267" y="703"/>
                  </a:lnTo>
                  <a:lnTo>
                    <a:pt x="267" y="704"/>
                  </a:lnTo>
                  <a:lnTo>
                    <a:pt x="269" y="705"/>
                  </a:lnTo>
                  <a:lnTo>
                    <a:pt x="270" y="705"/>
                  </a:lnTo>
                  <a:lnTo>
                    <a:pt x="270" y="706"/>
                  </a:lnTo>
                  <a:lnTo>
                    <a:pt x="269" y="706"/>
                  </a:lnTo>
                  <a:lnTo>
                    <a:pt x="269" y="705"/>
                  </a:lnTo>
                  <a:lnTo>
                    <a:pt x="267" y="705"/>
                  </a:lnTo>
                  <a:lnTo>
                    <a:pt x="267" y="706"/>
                  </a:lnTo>
                  <a:lnTo>
                    <a:pt x="266" y="707"/>
                  </a:lnTo>
                  <a:lnTo>
                    <a:pt x="267" y="707"/>
                  </a:lnTo>
                  <a:lnTo>
                    <a:pt x="267" y="706"/>
                  </a:lnTo>
                  <a:lnTo>
                    <a:pt x="269" y="706"/>
                  </a:lnTo>
                  <a:lnTo>
                    <a:pt x="270" y="707"/>
                  </a:lnTo>
                  <a:lnTo>
                    <a:pt x="270" y="708"/>
                  </a:lnTo>
                  <a:lnTo>
                    <a:pt x="270" y="709"/>
                  </a:lnTo>
                  <a:lnTo>
                    <a:pt x="269" y="710"/>
                  </a:lnTo>
                  <a:lnTo>
                    <a:pt x="269" y="709"/>
                  </a:lnTo>
                  <a:lnTo>
                    <a:pt x="267" y="709"/>
                  </a:lnTo>
                  <a:lnTo>
                    <a:pt x="267" y="708"/>
                  </a:lnTo>
                  <a:lnTo>
                    <a:pt x="266" y="708"/>
                  </a:lnTo>
                  <a:lnTo>
                    <a:pt x="267" y="709"/>
                  </a:lnTo>
                  <a:lnTo>
                    <a:pt x="267" y="710"/>
                  </a:lnTo>
                  <a:lnTo>
                    <a:pt x="269" y="710"/>
                  </a:lnTo>
                  <a:lnTo>
                    <a:pt x="269" y="711"/>
                  </a:lnTo>
                  <a:lnTo>
                    <a:pt x="269" y="712"/>
                  </a:lnTo>
                  <a:lnTo>
                    <a:pt x="267" y="712"/>
                  </a:lnTo>
                  <a:lnTo>
                    <a:pt x="266" y="712"/>
                  </a:lnTo>
                  <a:lnTo>
                    <a:pt x="266" y="713"/>
                  </a:lnTo>
                  <a:lnTo>
                    <a:pt x="265" y="713"/>
                  </a:lnTo>
                  <a:lnTo>
                    <a:pt x="265" y="712"/>
                  </a:lnTo>
                  <a:lnTo>
                    <a:pt x="264" y="712"/>
                  </a:lnTo>
                  <a:lnTo>
                    <a:pt x="264" y="713"/>
                  </a:lnTo>
                  <a:lnTo>
                    <a:pt x="264" y="714"/>
                  </a:lnTo>
                  <a:lnTo>
                    <a:pt x="265" y="714"/>
                  </a:lnTo>
                  <a:lnTo>
                    <a:pt x="266" y="714"/>
                  </a:lnTo>
                  <a:lnTo>
                    <a:pt x="266" y="713"/>
                  </a:lnTo>
                  <a:lnTo>
                    <a:pt x="267" y="713"/>
                  </a:lnTo>
                  <a:lnTo>
                    <a:pt x="269" y="713"/>
                  </a:lnTo>
                  <a:lnTo>
                    <a:pt x="270" y="713"/>
                  </a:lnTo>
                  <a:lnTo>
                    <a:pt x="270" y="714"/>
                  </a:lnTo>
                  <a:lnTo>
                    <a:pt x="270" y="715"/>
                  </a:lnTo>
                  <a:lnTo>
                    <a:pt x="270" y="716"/>
                  </a:lnTo>
                  <a:lnTo>
                    <a:pt x="270" y="717"/>
                  </a:lnTo>
                  <a:lnTo>
                    <a:pt x="270" y="718"/>
                  </a:lnTo>
                  <a:lnTo>
                    <a:pt x="270" y="719"/>
                  </a:lnTo>
                  <a:lnTo>
                    <a:pt x="271" y="718"/>
                  </a:lnTo>
                  <a:lnTo>
                    <a:pt x="271" y="719"/>
                  </a:lnTo>
                  <a:lnTo>
                    <a:pt x="271" y="718"/>
                  </a:lnTo>
                  <a:lnTo>
                    <a:pt x="271" y="717"/>
                  </a:lnTo>
                  <a:lnTo>
                    <a:pt x="271" y="716"/>
                  </a:lnTo>
                  <a:lnTo>
                    <a:pt x="271" y="715"/>
                  </a:lnTo>
                  <a:lnTo>
                    <a:pt x="272" y="715"/>
                  </a:lnTo>
                  <a:lnTo>
                    <a:pt x="272" y="714"/>
                  </a:lnTo>
                  <a:lnTo>
                    <a:pt x="271" y="714"/>
                  </a:lnTo>
                  <a:lnTo>
                    <a:pt x="271" y="713"/>
                  </a:lnTo>
                  <a:lnTo>
                    <a:pt x="271" y="712"/>
                  </a:lnTo>
                  <a:lnTo>
                    <a:pt x="272" y="712"/>
                  </a:lnTo>
                  <a:lnTo>
                    <a:pt x="272" y="711"/>
                  </a:lnTo>
                  <a:lnTo>
                    <a:pt x="273" y="710"/>
                  </a:lnTo>
                  <a:lnTo>
                    <a:pt x="275" y="709"/>
                  </a:lnTo>
                  <a:lnTo>
                    <a:pt x="276" y="708"/>
                  </a:lnTo>
                  <a:lnTo>
                    <a:pt x="276" y="707"/>
                  </a:lnTo>
                  <a:lnTo>
                    <a:pt x="277" y="707"/>
                  </a:lnTo>
                  <a:lnTo>
                    <a:pt x="278" y="707"/>
                  </a:lnTo>
                  <a:lnTo>
                    <a:pt x="279" y="707"/>
                  </a:lnTo>
                  <a:lnTo>
                    <a:pt x="279" y="708"/>
                  </a:lnTo>
                  <a:lnTo>
                    <a:pt x="280" y="708"/>
                  </a:lnTo>
                  <a:lnTo>
                    <a:pt x="280" y="709"/>
                  </a:lnTo>
                  <a:lnTo>
                    <a:pt x="280" y="710"/>
                  </a:lnTo>
                  <a:lnTo>
                    <a:pt x="279" y="711"/>
                  </a:lnTo>
                  <a:lnTo>
                    <a:pt x="279" y="712"/>
                  </a:lnTo>
                  <a:lnTo>
                    <a:pt x="278" y="713"/>
                  </a:lnTo>
                  <a:lnTo>
                    <a:pt x="277" y="713"/>
                  </a:lnTo>
                  <a:lnTo>
                    <a:pt x="277" y="714"/>
                  </a:lnTo>
                  <a:lnTo>
                    <a:pt x="276" y="714"/>
                  </a:lnTo>
                  <a:lnTo>
                    <a:pt x="275" y="714"/>
                  </a:lnTo>
                  <a:lnTo>
                    <a:pt x="275" y="715"/>
                  </a:lnTo>
                  <a:lnTo>
                    <a:pt x="274" y="715"/>
                  </a:lnTo>
                  <a:lnTo>
                    <a:pt x="274" y="716"/>
                  </a:lnTo>
                  <a:lnTo>
                    <a:pt x="274" y="717"/>
                  </a:lnTo>
                  <a:lnTo>
                    <a:pt x="274" y="718"/>
                  </a:lnTo>
                  <a:lnTo>
                    <a:pt x="275" y="718"/>
                  </a:lnTo>
                  <a:lnTo>
                    <a:pt x="276" y="719"/>
                  </a:lnTo>
                  <a:lnTo>
                    <a:pt x="276" y="721"/>
                  </a:lnTo>
                  <a:lnTo>
                    <a:pt x="276" y="722"/>
                  </a:lnTo>
                  <a:lnTo>
                    <a:pt x="276" y="723"/>
                  </a:lnTo>
                  <a:lnTo>
                    <a:pt x="277" y="722"/>
                  </a:lnTo>
                  <a:lnTo>
                    <a:pt x="277" y="723"/>
                  </a:lnTo>
                  <a:lnTo>
                    <a:pt x="278" y="723"/>
                  </a:lnTo>
                  <a:lnTo>
                    <a:pt x="278" y="722"/>
                  </a:lnTo>
                  <a:lnTo>
                    <a:pt x="277" y="722"/>
                  </a:lnTo>
                  <a:lnTo>
                    <a:pt x="277" y="721"/>
                  </a:lnTo>
                  <a:lnTo>
                    <a:pt x="278" y="719"/>
                  </a:lnTo>
                  <a:lnTo>
                    <a:pt x="277" y="718"/>
                  </a:lnTo>
                  <a:lnTo>
                    <a:pt x="277" y="717"/>
                  </a:lnTo>
                  <a:lnTo>
                    <a:pt x="277" y="716"/>
                  </a:lnTo>
                  <a:lnTo>
                    <a:pt x="278" y="716"/>
                  </a:lnTo>
                  <a:lnTo>
                    <a:pt x="278" y="715"/>
                  </a:lnTo>
                  <a:lnTo>
                    <a:pt x="279" y="715"/>
                  </a:lnTo>
                  <a:lnTo>
                    <a:pt x="280" y="716"/>
                  </a:lnTo>
                  <a:lnTo>
                    <a:pt x="280" y="715"/>
                  </a:lnTo>
                  <a:lnTo>
                    <a:pt x="281" y="715"/>
                  </a:lnTo>
                  <a:lnTo>
                    <a:pt x="282" y="715"/>
                  </a:lnTo>
                  <a:lnTo>
                    <a:pt x="283" y="715"/>
                  </a:lnTo>
                  <a:lnTo>
                    <a:pt x="284" y="714"/>
                  </a:lnTo>
                  <a:lnTo>
                    <a:pt x="285" y="713"/>
                  </a:lnTo>
                  <a:lnTo>
                    <a:pt x="286" y="713"/>
                  </a:lnTo>
                  <a:lnTo>
                    <a:pt x="287" y="713"/>
                  </a:lnTo>
                  <a:lnTo>
                    <a:pt x="288" y="713"/>
                  </a:lnTo>
                  <a:lnTo>
                    <a:pt x="288" y="714"/>
                  </a:lnTo>
                  <a:lnTo>
                    <a:pt x="287" y="714"/>
                  </a:lnTo>
                  <a:lnTo>
                    <a:pt x="286" y="714"/>
                  </a:lnTo>
                  <a:lnTo>
                    <a:pt x="285" y="714"/>
                  </a:lnTo>
                  <a:lnTo>
                    <a:pt x="284" y="714"/>
                  </a:lnTo>
                  <a:lnTo>
                    <a:pt x="284" y="715"/>
                  </a:lnTo>
                  <a:lnTo>
                    <a:pt x="283" y="716"/>
                  </a:lnTo>
                  <a:lnTo>
                    <a:pt x="283" y="717"/>
                  </a:lnTo>
                  <a:lnTo>
                    <a:pt x="284" y="716"/>
                  </a:lnTo>
                  <a:lnTo>
                    <a:pt x="284" y="715"/>
                  </a:lnTo>
                  <a:lnTo>
                    <a:pt x="285" y="715"/>
                  </a:lnTo>
                  <a:lnTo>
                    <a:pt x="286" y="715"/>
                  </a:lnTo>
                  <a:lnTo>
                    <a:pt x="287" y="715"/>
                  </a:lnTo>
                  <a:lnTo>
                    <a:pt x="288" y="715"/>
                  </a:lnTo>
                  <a:lnTo>
                    <a:pt x="288" y="716"/>
                  </a:lnTo>
                  <a:lnTo>
                    <a:pt x="289" y="715"/>
                  </a:lnTo>
                  <a:lnTo>
                    <a:pt x="290" y="716"/>
                  </a:lnTo>
                  <a:lnTo>
                    <a:pt x="289" y="716"/>
                  </a:lnTo>
                  <a:lnTo>
                    <a:pt x="290" y="716"/>
                  </a:lnTo>
                  <a:lnTo>
                    <a:pt x="291" y="717"/>
                  </a:lnTo>
                  <a:lnTo>
                    <a:pt x="291" y="718"/>
                  </a:lnTo>
                  <a:lnTo>
                    <a:pt x="290" y="718"/>
                  </a:lnTo>
                  <a:lnTo>
                    <a:pt x="289" y="718"/>
                  </a:lnTo>
                  <a:lnTo>
                    <a:pt x="290" y="718"/>
                  </a:lnTo>
                  <a:lnTo>
                    <a:pt x="290" y="719"/>
                  </a:lnTo>
                  <a:lnTo>
                    <a:pt x="292" y="718"/>
                  </a:lnTo>
                  <a:lnTo>
                    <a:pt x="292" y="717"/>
                  </a:lnTo>
                  <a:lnTo>
                    <a:pt x="291" y="717"/>
                  </a:lnTo>
                  <a:lnTo>
                    <a:pt x="292" y="717"/>
                  </a:lnTo>
                  <a:lnTo>
                    <a:pt x="292" y="718"/>
                  </a:lnTo>
                  <a:lnTo>
                    <a:pt x="294" y="718"/>
                  </a:lnTo>
                  <a:lnTo>
                    <a:pt x="294" y="719"/>
                  </a:lnTo>
                  <a:lnTo>
                    <a:pt x="294" y="721"/>
                  </a:lnTo>
                  <a:lnTo>
                    <a:pt x="295" y="721"/>
                  </a:lnTo>
                  <a:lnTo>
                    <a:pt x="296" y="722"/>
                  </a:lnTo>
                  <a:lnTo>
                    <a:pt x="295" y="722"/>
                  </a:lnTo>
                  <a:lnTo>
                    <a:pt x="295" y="723"/>
                  </a:lnTo>
                  <a:lnTo>
                    <a:pt x="295" y="722"/>
                  </a:lnTo>
                  <a:lnTo>
                    <a:pt x="296" y="722"/>
                  </a:lnTo>
                  <a:lnTo>
                    <a:pt x="296" y="721"/>
                  </a:lnTo>
                  <a:lnTo>
                    <a:pt x="296" y="719"/>
                  </a:lnTo>
                  <a:lnTo>
                    <a:pt x="296" y="721"/>
                  </a:lnTo>
                  <a:lnTo>
                    <a:pt x="297" y="721"/>
                  </a:lnTo>
                  <a:lnTo>
                    <a:pt x="297" y="722"/>
                  </a:lnTo>
                  <a:lnTo>
                    <a:pt x="298" y="725"/>
                  </a:lnTo>
                  <a:lnTo>
                    <a:pt x="299" y="726"/>
                  </a:lnTo>
                  <a:lnTo>
                    <a:pt x="299" y="727"/>
                  </a:lnTo>
                  <a:lnTo>
                    <a:pt x="299" y="728"/>
                  </a:lnTo>
                  <a:lnTo>
                    <a:pt x="298" y="728"/>
                  </a:lnTo>
                  <a:lnTo>
                    <a:pt x="298" y="727"/>
                  </a:lnTo>
                  <a:lnTo>
                    <a:pt x="298" y="728"/>
                  </a:lnTo>
                  <a:lnTo>
                    <a:pt x="297" y="728"/>
                  </a:lnTo>
                  <a:lnTo>
                    <a:pt x="296" y="728"/>
                  </a:lnTo>
                  <a:lnTo>
                    <a:pt x="295" y="728"/>
                  </a:lnTo>
                  <a:lnTo>
                    <a:pt x="294" y="728"/>
                  </a:lnTo>
                  <a:lnTo>
                    <a:pt x="292" y="729"/>
                  </a:lnTo>
                  <a:lnTo>
                    <a:pt x="294" y="729"/>
                  </a:lnTo>
                  <a:lnTo>
                    <a:pt x="295" y="729"/>
                  </a:lnTo>
                  <a:lnTo>
                    <a:pt x="295" y="728"/>
                  </a:lnTo>
                  <a:lnTo>
                    <a:pt x="296" y="729"/>
                  </a:lnTo>
                  <a:lnTo>
                    <a:pt x="296" y="730"/>
                  </a:lnTo>
                  <a:lnTo>
                    <a:pt x="297" y="731"/>
                  </a:lnTo>
                  <a:lnTo>
                    <a:pt x="298" y="732"/>
                  </a:lnTo>
                  <a:lnTo>
                    <a:pt x="298" y="731"/>
                  </a:lnTo>
                  <a:lnTo>
                    <a:pt x="299" y="731"/>
                  </a:lnTo>
                  <a:lnTo>
                    <a:pt x="300" y="731"/>
                  </a:lnTo>
                  <a:lnTo>
                    <a:pt x="300" y="730"/>
                  </a:lnTo>
                  <a:lnTo>
                    <a:pt x="301" y="730"/>
                  </a:lnTo>
                  <a:lnTo>
                    <a:pt x="301" y="731"/>
                  </a:lnTo>
                  <a:lnTo>
                    <a:pt x="301" y="732"/>
                  </a:lnTo>
                  <a:lnTo>
                    <a:pt x="302" y="732"/>
                  </a:lnTo>
                  <a:lnTo>
                    <a:pt x="302" y="733"/>
                  </a:lnTo>
                  <a:lnTo>
                    <a:pt x="302" y="735"/>
                  </a:lnTo>
                  <a:lnTo>
                    <a:pt x="301" y="736"/>
                  </a:lnTo>
                  <a:lnTo>
                    <a:pt x="301" y="735"/>
                  </a:lnTo>
                  <a:lnTo>
                    <a:pt x="300" y="735"/>
                  </a:lnTo>
                  <a:lnTo>
                    <a:pt x="300" y="734"/>
                  </a:lnTo>
                  <a:lnTo>
                    <a:pt x="299" y="733"/>
                  </a:lnTo>
                  <a:lnTo>
                    <a:pt x="298" y="733"/>
                  </a:lnTo>
                  <a:lnTo>
                    <a:pt x="298" y="734"/>
                  </a:lnTo>
                  <a:lnTo>
                    <a:pt x="297" y="734"/>
                  </a:lnTo>
                  <a:lnTo>
                    <a:pt x="297" y="735"/>
                  </a:lnTo>
                  <a:lnTo>
                    <a:pt x="296" y="735"/>
                  </a:lnTo>
                  <a:lnTo>
                    <a:pt x="295" y="734"/>
                  </a:lnTo>
                  <a:lnTo>
                    <a:pt x="294" y="735"/>
                  </a:lnTo>
                  <a:lnTo>
                    <a:pt x="292" y="735"/>
                  </a:lnTo>
                  <a:lnTo>
                    <a:pt x="292" y="736"/>
                  </a:lnTo>
                  <a:lnTo>
                    <a:pt x="292" y="737"/>
                  </a:lnTo>
                  <a:lnTo>
                    <a:pt x="291" y="737"/>
                  </a:lnTo>
                  <a:lnTo>
                    <a:pt x="290" y="737"/>
                  </a:lnTo>
                  <a:lnTo>
                    <a:pt x="290" y="738"/>
                  </a:lnTo>
                  <a:lnTo>
                    <a:pt x="292" y="738"/>
                  </a:lnTo>
                  <a:lnTo>
                    <a:pt x="292" y="737"/>
                  </a:lnTo>
                  <a:lnTo>
                    <a:pt x="294" y="737"/>
                  </a:lnTo>
                  <a:lnTo>
                    <a:pt x="294" y="736"/>
                  </a:lnTo>
                  <a:lnTo>
                    <a:pt x="295" y="736"/>
                  </a:lnTo>
                  <a:lnTo>
                    <a:pt x="296" y="736"/>
                  </a:lnTo>
                  <a:lnTo>
                    <a:pt x="297" y="736"/>
                  </a:lnTo>
                  <a:lnTo>
                    <a:pt x="298" y="735"/>
                  </a:lnTo>
                  <a:lnTo>
                    <a:pt x="298" y="736"/>
                  </a:lnTo>
                  <a:lnTo>
                    <a:pt x="298" y="737"/>
                  </a:lnTo>
                  <a:lnTo>
                    <a:pt x="298" y="738"/>
                  </a:lnTo>
                  <a:lnTo>
                    <a:pt x="297" y="738"/>
                  </a:lnTo>
                  <a:lnTo>
                    <a:pt x="298" y="738"/>
                  </a:lnTo>
                  <a:lnTo>
                    <a:pt x="299" y="738"/>
                  </a:lnTo>
                  <a:lnTo>
                    <a:pt x="299" y="739"/>
                  </a:lnTo>
                  <a:lnTo>
                    <a:pt x="298" y="739"/>
                  </a:lnTo>
                  <a:lnTo>
                    <a:pt x="299" y="739"/>
                  </a:lnTo>
                  <a:lnTo>
                    <a:pt x="299" y="740"/>
                  </a:lnTo>
                  <a:lnTo>
                    <a:pt x="300" y="740"/>
                  </a:lnTo>
                  <a:lnTo>
                    <a:pt x="300" y="741"/>
                  </a:lnTo>
                  <a:lnTo>
                    <a:pt x="300" y="742"/>
                  </a:lnTo>
                  <a:lnTo>
                    <a:pt x="301" y="743"/>
                  </a:lnTo>
                  <a:lnTo>
                    <a:pt x="300" y="744"/>
                  </a:lnTo>
                  <a:lnTo>
                    <a:pt x="299" y="744"/>
                  </a:lnTo>
                  <a:lnTo>
                    <a:pt x="300" y="744"/>
                  </a:lnTo>
                  <a:lnTo>
                    <a:pt x="299" y="746"/>
                  </a:lnTo>
                  <a:lnTo>
                    <a:pt x="300" y="744"/>
                  </a:lnTo>
                  <a:lnTo>
                    <a:pt x="301" y="743"/>
                  </a:lnTo>
                  <a:lnTo>
                    <a:pt x="301" y="742"/>
                  </a:lnTo>
                  <a:lnTo>
                    <a:pt x="302" y="743"/>
                  </a:lnTo>
                  <a:lnTo>
                    <a:pt x="303" y="743"/>
                  </a:lnTo>
                  <a:lnTo>
                    <a:pt x="303" y="742"/>
                  </a:lnTo>
                  <a:lnTo>
                    <a:pt x="302" y="742"/>
                  </a:lnTo>
                  <a:lnTo>
                    <a:pt x="302" y="741"/>
                  </a:lnTo>
                  <a:lnTo>
                    <a:pt x="301" y="740"/>
                  </a:lnTo>
                  <a:lnTo>
                    <a:pt x="301" y="739"/>
                  </a:lnTo>
                  <a:lnTo>
                    <a:pt x="302" y="739"/>
                  </a:lnTo>
                  <a:lnTo>
                    <a:pt x="303" y="739"/>
                  </a:lnTo>
                  <a:lnTo>
                    <a:pt x="303" y="740"/>
                  </a:lnTo>
                  <a:lnTo>
                    <a:pt x="303" y="741"/>
                  </a:lnTo>
                  <a:lnTo>
                    <a:pt x="304" y="742"/>
                  </a:lnTo>
                  <a:lnTo>
                    <a:pt x="304" y="743"/>
                  </a:lnTo>
                  <a:lnTo>
                    <a:pt x="305" y="746"/>
                  </a:lnTo>
                  <a:lnTo>
                    <a:pt x="305" y="747"/>
                  </a:lnTo>
                  <a:lnTo>
                    <a:pt x="305" y="748"/>
                  </a:lnTo>
                  <a:lnTo>
                    <a:pt x="306" y="748"/>
                  </a:lnTo>
                  <a:lnTo>
                    <a:pt x="306" y="749"/>
                  </a:lnTo>
                  <a:lnTo>
                    <a:pt x="307" y="749"/>
                  </a:lnTo>
                  <a:lnTo>
                    <a:pt x="308" y="751"/>
                  </a:lnTo>
                  <a:lnTo>
                    <a:pt x="308" y="752"/>
                  </a:lnTo>
                  <a:lnTo>
                    <a:pt x="308" y="753"/>
                  </a:lnTo>
                  <a:lnTo>
                    <a:pt x="307" y="753"/>
                  </a:lnTo>
                  <a:lnTo>
                    <a:pt x="307" y="752"/>
                  </a:lnTo>
                  <a:lnTo>
                    <a:pt x="306" y="752"/>
                  </a:lnTo>
                  <a:lnTo>
                    <a:pt x="307" y="752"/>
                  </a:lnTo>
                  <a:lnTo>
                    <a:pt x="307" y="753"/>
                  </a:lnTo>
                  <a:lnTo>
                    <a:pt x="307" y="754"/>
                  </a:lnTo>
                  <a:lnTo>
                    <a:pt x="306" y="755"/>
                  </a:lnTo>
                  <a:lnTo>
                    <a:pt x="306" y="754"/>
                  </a:lnTo>
                  <a:lnTo>
                    <a:pt x="305" y="754"/>
                  </a:lnTo>
                  <a:lnTo>
                    <a:pt x="304" y="755"/>
                  </a:lnTo>
                  <a:lnTo>
                    <a:pt x="305" y="755"/>
                  </a:lnTo>
                  <a:lnTo>
                    <a:pt x="304" y="754"/>
                  </a:lnTo>
                  <a:lnTo>
                    <a:pt x="304" y="755"/>
                  </a:lnTo>
                  <a:lnTo>
                    <a:pt x="305" y="755"/>
                  </a:lnTo>
                  <a:lnTo>
                    <a:pt x="305" y="756"/>
                  </a:lnTo>
                  <a:lnTo>
                    <a:pt x="306" y="756"/>
                  </a:lnTo>
                  <a:lnTo>
                    <a:pt x="306" y="755"/>
                  </a:lnTo>
                  <a:lnTo>
                    <a:pt x="306" y="756"/>
                  </a:lnTo>
                  <a:lnTo>
                    <a:pt x="307" y="757"/>
                  </a:lnTo>
                  <a:lnTo>
                    <a:pt x="307" y="758"/>
                  </a:lnTo>
                  <a:lnTo>
                    <a:pt x="308" y="757"/>
                  </a:lnTo>
                  <a:lnTo>
                    <a:pt x="308" y="756"/>
                  </a:lnTo>
                  <a:lnTo>
                    <a:pt x="307" y="756"/>
                  </a:lnTo>
                  <a:lnTo>
                    <a:pt x="308" y="756"/>
                  </a:lnTo>
                  <a:lnTo>
                    <a:pt x="309" y="757"/>
                  </a:lnTo>
                  <a:lnTo>
                    <a:pt x="309" y="758"/>
                  </a:lnTo>
                  <a:lnTo>
                    <a:pt x="310" y="758"/>
                  </a:lnTo>
                  <a:lnTo>
                    <a:pt x="310" y="757"/>
                  </a:lnTo>
                  <a:lnTo>
                    <a:pt x="309" y="756"/>
                  </a:lnTo>
                  <a:lnTo>
                    <a:pt x="310" y="756"/>
                  </a:lnTo>
                  <a:lnTo>
                    <a:pt x="311" y="756"/>
                  </a:lnTo>
                  <a:lnTo>
                    <a:pt x="312" y="756"/>
                  </a:lnTo>
                  <a:lnTo>
                    <a:pt x="313" y="756"/>
                  </a:lnTo>
                  <a:lnTo>
                    <a:pt x="314" y="757"/>
                  </a:lnTo>
                  <a:lnTo>
                    <a:pt x="315" y="758"/>
                  </a:lnTo>
                  <a:lnTo>
                    <a:pt x="316" y="758"/>
                  </a:lnTo>
                  <a:lnTo>
                    <a:pt x="317" y="759"/>
                  </a:lnTo>
                  <a:lnTo>
                    <a:pt x="319" y="759"/>
                  </a:lnTo>
                  <a:lnTo>
                    <a:pt x="319" y="760"/>
                  </a:lnTo>
                  <a:lnTo>
                    <a:pt x="319" y="761"/>
                  </a:lnTo>
                  <a:lnTo>
                    <a:pt x="317" y="760"/>
                  </a:lnTo>
                  <a:lnTo>
                    <a:pt x="317" y="761"/>
                  </a:lnTo>
                  <a:lnTo>
                    <a:pt x="317" y="762"/>
                  </a:lnTo>
                  <a:lnTo>
                    <a:pt x="317" y="763"/>
                  </a:lnTo>
                  <a:lnTo>
                    <a:pt x="317" y="762"/>
                  </a:lnTo>
                  <a:lnTo>
                    <a:pt x="316" y="763"/>
                  </a:lnTo>
                  <a:lnTo>
                    <a:pt x="315" y="762"/>
                  </a:lnTo>
                  <a:lnTo>
                    <a:pt x="314" y="762"/>
                  </a:lnTo>
                  <a:lnTo>
                    <a:pt x="314" y="763"/>
                  </a:lnTo>
                  <a:lnTo>
                    <a:pt x="314" y="762"/>
                  </a:lnTo>
                  <a:lnTo>
                    <a:pt x="314" y="763"/>
                  </a:lnTo>
                  <a:lnTo>
                    <a:pt x="313" y="763"/>
                  </a:lnTo>
                  <a:lnTo>
                    <a:pt x="312" y="763"/>
                  </a:lnTo>
                  <a:lnTo>
                    <a:pt x="311" y="763"/>
                  </a:lnTo>
                  <a:lnTo>
                    <a:pt x="310" y="763"/>
                  </a:lnTo>
                  <a:lnTo>
                    <a:pt x="310" y="764"/>
                  </a:lnTo>
                  <a:lnTo>
                    <a:pt x="309" y="764"/>
                  </a:lnTo>
                  <a:lnTo>
                    <a:pt x="308" y="764"/>
                  </a:lnTo>
                  <a:lnTo>
                    <a:pt x="307" y="764"/>
                  </a:lnTo>
                  <a:lnTo>
                    <a:pt x="307" y="765"/>
                  </a:lnTo>
                  <a:lnTo>
                    <a:pt x="306" y="765"/>
                  </a:lnTo>
                  <a:lnTo>
                    <a:pt x="307" y="766"/>
                  </a:lnTo>
                  <a:lnTo>
                    <a:pt x="306" y="767"/>
                  </a:lnTo>
                  <a:lnTo>
                    <a:pt x="306" y="768"/>
                  </a:lnTo>
                  <a:lnTo>
                    <a:pt x="305" y="768"/>
                  </a:lnTo>
                  <a:lnTo>
                    <a:pt x="305" y="769"/>
                  </a:lnTo>
                  <a:lnTo>
                    <a:pt x="304" y="769"/>
                  </a:lnTo>
                  <a:lnTo>
                    <a:pt x="304" y="771"/>
                  </a:lnTo>
                  <a:lnTo>
                    <a:pt x="303" y="771"/>
                  </a:lnTo>
                  <a:lnTo>
                    <a:pt x="302" y="771"/>
                  </a:lnTo>
                  <a:lnTo>
                    <a:pt x="301" y="771"/>
                  </a:lnTo>
                  <a:lnTo>
                    <a:pt x="300" y="771"/>
                  </a:lnTo>
                  <a:lnTo>
                    <a:pt x="299" y="771"/>
                  </a:lnTo>
                  <a:lnTo>
                    <a:pt x="299" y="772"/>
                  </a:lnTo>
                  <a:lnTo>
                    <a:pt x="298" y="772"/>
                  </a:lnTo>
                  <a:lnTo>
                    <a:pt x="297" y="772"/>
                  </a:lnTo>
                  <a:lnTo>
                    <a:pt x="297" y="773"/>
                  </a:lnTo>
                  <a:lnTo>
                    <a:pt x="296" y="772"/>
                  </a:lnTo>
                  <a:lnTo>
                    <a:pt x="295" y="772"/>
                  </a:lnTo>
                  <a:lnTo>
                    <a:pt x="294" y="772"/>
                  </a:lnTo>
                  <a:lnTo>
                    <a:pt x="292" y="772"/>
                  </a:lnTo>
                  <a:lnTo>
                    <a:pt x="288" y="772"/>
                  </a:lnTo>
                  <a:lnTo>
                    <a:pt x="288" y="773"/>
                  </a:lnTo>
                  <a:lnTo>
                    <a:pt x="286" y="773"/>
                  </a:lnTo>
                  <a:lnTo>
                    <a:pt x="285" y="774"/>
                  </a:lnTo>
                  <a:lnTo>
                    <a:pt x="283" y="775"/>
                  </a:lnTo>
                  <a:lnTo>
                    <a:pt x="282" y="776"/>
                  </a:lnTo>
                  <a:lnTo>
                    <a:pt x="280" y="777"/>
                  </a:lnTo>
                  <a:lnTo>
                    <a:pt x="278" y="778"/>
                  </a:lnTo>
                  <a:lnTo>
                    <a:pt x="275" y="780"/>
                  </a:lnTo>
                  <a:lnTo>
                    <a:pt x="274" y="780"/>
                  </a:lnTo>
                  <a:lnTo>
                    <a:pt x="271" y="782"/>
                  </a:lnTo>
                  <a:lnTo>
                    <a:pt x="267" y="783"/>
                  </a:lnTo>
                  <a:lnTo>
                    <a:pt x="265" y="785"/>
                  </a:lnTo>
                  <a:lnTo>
                    <a:pt x="264" y="786"/>
                  </a:lnTo>
                  <a:lnTo>
                    <a:pt x="261" y="788"/>
                  </a:lnTo>
                  <a:lnTo>
                    <a:pt x="258" y="790"/>
                  </a:lnTo>
                  <a:lnTo>
                    <a:pt x="258" y="791"/>
                  </a:lnTo>
                  <a:lnTo>
                    <a:pt x="258" y="790"/>
                  </a:lnTo>
                  <a:lnTo>
                    <a:pt x="257" y="790"/>
                  </a:lnTo>
                  <a:lnTo>
                    <a:pt x="257" y="791"/>
                  </a:lnTo>
                  <a:lnTo>
                    <a:pt x="256" y="792"/>
                  </a:lnTo>
                  <a:lnTo>
                    <a:pt x="256" y="793"/>
                  </a:lnTo>
                  <a:lnTo>
                    <a:pt x="255" y="793"/>
                  </a:lnTo>
                  <a:lnTo>
                    <a:pt x="255" y="794"/>
                  </a:lnTo>
                  <a:lnTo>
                    <a:pt x="255" y="796"/>
                  </a:lnTo>
                  <a:lnTo>
                    <a:pt x="254" y="796"/>
                  </a:lnTo>
                  <a:lnTo>
                    <a:pt x="254" y="797"/>
                  </a:lnTo>
                  <a:lnTo>
                    <a:pt x="253" y="797"/>
                  </a:lnTo>
                  <a:lnTo>
                    <a:pt x="253" y="798"/>
                  </a:lnTo>
                  <a:lnTo>
                    <a:pt x="252" y="798"/>
                  </a:lnTo>
                  <a:lnTo>
                    <a:pt x="251" y="798"/>
                  </a:lnTo>
                  <a:lnTo>
                    <a:pt x="250" y="798"/>
                  </a:lnTo>
                  <a:lnTo>
                    <a:pt x="249" y="798"/>
                  </a:lnTo>
                  <a:lnTo>
                    <a:pt x="249" y="797"/>
                  </a:lnTo>
                  <a:lnTo>
                    <a:pt x="248" y="797"/>
                  </a:lnTo>
                  <a:lnTo>
                    <a:pt x="247" y="797"/>
                  </a:lnTo>
                  <a:lnTo>
                    <a:pt x="247" y="796"/>
                  </a:lnTo>
                  <a:lnTo>
                    <a:pt x="246" y="796"/>
                  </a:lnTo>
                  <a:lnTo>
                    <a:pt x="245" y="796"/>
                  </a:lnTo>
                  <a:lnTo>
                    <a:pt x="245" y="794"/>
                  </a:lnTo>
                  <a:lnTo>
                    <a:pt x="244" y="794"/>
                  </a:lnTo>
                  <a:lnTo>
                    <a:pt x="244" y="796"/>
                  </a:lnTo>
                  <a:lnTo>
                    <a:pt x="242" y="794"/>
                  </a:lnTo>
                  <a:lnTo>
                    <a:pt x="241" y="793"/>
                  </a:lnTo>
                  <a:lnTo>
                    <a:pt x="241" y="792"/>
                  </a:lnTo>
                  <a:lnTo>
                    <a:pt x="240" y="792"/>
                  </a:lnTo>
                  <a:lnTo>
                    <a:pt x="239" y="792"/>
                  </a:lnTo>
                  <a:lnTo>
                    <a:pt x="239" y="791"/>
                  </a:lnTo>
                  <a:lnTo>
                    <a:pt x="238" y="791"/>
                  </a:lnTo>
                  <a:lnTo>
                    <a:pt x="237" y="790"/>
                  </a:lnTo>
                  <a:lnTo>
                    <a:pt x="237" y="791"/>
                  </a:lnTo>
                  <a:lnTo>
                    <a:pt x="237" y="790"/>
                  </a:lnTo>
                  <a:lnTo>
                    <a:pt x="236" y="790"/>
                  </a:lnTo>
                  <a:lnTo>
                    <a:pt x="235" y="790"/>
                  </a:lnTo>
                  <a:lnTo>
                    <a:pt x="234" y="789"/>
                  </a:lnTo>
                  <a:lnTo>
                    <a:pt x="234" y="790"/>
                  </a:lnTo>
                  <a:lnTo>
                    <a:pt x="233" y="790"/>
                  </a:lnTo>
                  <a:lnTo>
                    <a:pt x="232" y="790"/>
                  </a:lnTo>
                  <a:lnTo>
                    <a:pt x="232" y="791"/>
                  </a:lnTo>
                  <a:lnTo>
                    <a:pt x="231" y="791"/>
                  </a:lnTo>
                  <a:lnTo>
                    <a:pt x="230" y="791"/>
                  </a:lnTo>
                  <a:lnTo>
                    <a:pt x="230" y="790"/>
                  </a:lnTo>
                  <a:lnTo>
                    <a:pt x="229" y="791"/>
                  </a:lnTo>
                  <a:lnTo>
                    <a:pt x="228" y="791"/>
                  </a:lnTo>
                  <a:lnTo>
                    <a:pt x="228" y="792"/>
                  </a:lnTo>
                  <a:lnTo>
                    <a:pt x="228" y="793"/>
                  </a:lnTo>
                  <a:lnTo>
                    <a:pt x="227" y="793"/>
                  </a:lnTo>
                  <a:lnTo>
                    <a:pt x="226" y="793"/>
                  </a:lnTo>
                  <a:lnTo>
                    <a:pt x="225" y="793"/>
                  </a:lnTo>
                  <a:lnTo>
                    <a:pt x="225" y="794"/>
                  </a:lnTo>
                  <a:lnTo>
                    <a:pt x="224" y="794"/>
                  </a:lnTo>
                  <a:lnTo>
                    <a:pt x="224" y="796"/>
                  </a:lnTo>
                  <a:lnTo>
                    <a:pt x="223" y="796"/>
                  </a:lnTo>
                  <a:lnTo>
                    <a:pt x="222" y="796"/>
                  </a:lnTo>
                  <a:lnTo>
                    <a:pt x="221" y="796"/>
                  </a:lnTo>
                  <a:lnTo>
                    <a:pt x="221" y="797"/>
                  </a:lnTo>
                  <a:lnTo>
                    <a:pt x="221" y="798"/>
                  </a:lnTo>
                  <a:lnTo>
                    <a:pt x="220" y="798"/>
                  </a:lnTo>
                  <a:lnTo>
                    <a:pt x="219" y="799"/>
                  </a:lnTo>
                  <a:lnTo>
                    <a:pt x="219" y="798"/>
                  </a:lnTo>
                  <a:lnTo>
                    <a:pt x="217" y="798"/>
                  </a:lnTo>
                  <a:lnTo>
                    <a:pt x="216" y="798"/>
                  </a:lnTo>
                  <a:lnTo>
                    <a:pt x="215" y="798"/>
                  </a:lnTo>
                  <a:lnTo>
                    <a:pt x="215" y="799"/>
                  </a:lnTo>
                  <a:lnTo>
                    <a:pt x="214" y="799"/>
                  </a:lnTo>
                  <a:lnTo>
                    <a:pt x="213" y="799"/>
                  </a:lnTo>
                  <a:lnTo>
                    <a:pt x="212" y="799"/>
                  </a:lnTo>
                  <a:lnTo>
                    <a:pt x="212" y="798"/>
                  </a:lnTo>
                  <a:lnTo>
                    <a:pt x="211" y="798"/>
                  </a:lnTo>
                  <a:lnTo>
                    <a:pt x="211" y="799"/>
                  </a:lnTo>
                  <a:lnTo>
                    <a:pt x="210" y="799"/>
                  </a:lnTo>
                  <a:lnTo>
                    <a:pt x="210" y="800"/>
                  </a:lnTo>
                  <a:lnTo>
                    <a:pt x="209" y="800"/>
                  </a:lnTo>
                  <a:lnTo>
                    <a:pt x="209" y="799"/>
                  </a:lnTo>
                  <a:lnTo>
                    <a:pt x="208" y="799"/>
                  </a:lnTo>
                  <a:lnTo>
                    <a:pt x="208" y="800"/>
                  </a:lnTo>
                  <a:lnTo>
                    <a:pt x="207" y="800"/>
                  </a:lnTo>
                  <a:lnTo>
                    <a:pt x="207" y="801"/>
                  </a:lnTo>
                  <a:lnTo>
                    <a:pt x="206" y="802"/>
                  </a:lnTo>
                  <a:lnTo>
                    <a:pt x="206" y="803"/>
                  </a:lnTo>
                  <a:lnTo>
                    <a:pt x="205" y="803"/>
                  </a:lnTo>
                  <a:lnTo>
                    <a:pt x="204" y="803"/>
                  </a:lnTo>
                  <a:lnTo>
                    <a:pt x="204" y="804"/>
                  </a:lnTo>
                  <a:lnTo>
                    <a:pt x="203" y="804"/>
                  </a:lnTo>
                  <a:lnTo>
                    <a:pt x="202" y="803"/>
                  </a:lnTo>
                  <a:lnTo>
                    <a:pt x="201" y="803"/>
                  </a:lnTo>
                  <a:lnTo>
                    <a:pt x="201" y="804"/>
                  </a:lnTo>
                  <a:lnTo>
                    <a:pt x="200" y="804"/>
                  </a:lnTo>
                  <a:lnTo>
                    <a:pt x="200" y="803"/>
                  </a:lnTo>
                  <a:lnTo>
                    <a:pt x="199" y="803"/>
                  </a:lnTo>
                  <a:lnTo>
                    <a:pt x="198" y="804"/>
                  </a:lnTo>
                  <a:lnTo>
                    <a:pt x="197" y="804"/>
                  </a:lnTo>
                  <a:lnTo>
                    <a:pt x="197" y="805"/>
                  </a:lnTo>
                  <a:lnTo>
                    <a:pt x="197" y="806"/>
                  </a:lnTo>
                  <a:lnTo>
                    <a:pt x="196" y="806"/>
                  </a:lnTo>
                  <a:lnTo>
                    <a:pt x="196" y="807"/>
                  </a:lnTo>
                  <a:lnTo>
                    <a:pt x="197" y="807"/>
                  </a:lnTo>
                  <a:lnTo>
                    <a:pt x="197" y="808"/>
                  </a:lnTo>
                  <a:lnTo>
                    <a:pt x="197" y="809"/>
                  </a:lnTo>
                  <a:lnTo>
                    <a:pt x="196" y="809"/>
                  </a:lnTo>
                  <a:lnTo>
                    <a:pt x="196" y="810"/>
                  </a:lnTo>
                  <a:lnTo>
                    <a:pt x="195" y="810"/>
                  </a:lnTo>
                  <a:lnTo>
                    <a:pt x="196" y="811"/>
                  </a:lnTo>
                  <a:lnTo>
                    <a:pt x="196" y="812"/>
                  </a:lnTo>
                  <a:lnTo>
                    <a:pt x="195" y="812"/>
                  </a:lnTo>
                  <a:lnTo>
                    <a:pt x="194" y="812"/>
                  </a:lnTo>
                  <a:lnTo>
                    <a:pt x="194" y="813"/>
                  </a:lnTo>
                  <a:lnTo>
                    <a:pt x="194" y="814"/>
                  </a:lnTo>
                  <a:lnTo>
                    <a:pt x="192" y="814"/>
                  </a:lnTo>
                  <a:lnTo>
                    <a:pt x="191" y="814"/>
                  </a:lnTo>
                  <a:lnTo>
                    <a:pt x="191" y="815"/>
                  </a:lnTo>
                  <a:lnTo>
                    <a:pt x="190" y="815"/>
                  </a:lnTo>
                  <a:lnTo>
                    <a:pt x="190" y="816"/>
                  </a:lnTo>
                  <a:lnTo>
                    <a:pt x="189" y="817"/>
                  </a:lnTo>
                  <a:lnTo>
                    <a:pt x="188" y="817"/>
                  </a:lnTo>
                  <a:lnTo>
                    <a:pt x="187" y="817"/>
                  </a:lnTo>
                  <a:lnTo>
                    <a:pt x="186" y="817"/>
                  </a:lnTo>
                  <a:lnTo>
                    <a:pt x="186" y="818"/>
                  </a:lnTo>
                  <a:lnTo>
                    <a:pt x="185" y="818"/>
                  </a:lnTo>
                  <a:lnTo>
                    <a:pt x="185" y="819"/>
                  </a:lnTo>
                  <a:lnTo>
                    <a:pt x="185" y="821"/>
                  </a:lnTo>
                  <a:lnTo>
                    <a:pt x="184" y="821"/>
                  </a:lnTo>
                  <a:lnTo>
                    <a:pt x="184" y="822"/>
                  </a:lnTo>
                  <a:lnTo>
                    <a:pt x="184" y="823"/>
                  </a:lnTo>
                  <a:lnTo>
                    <a:pt x="183" y="823"/>
                  </a:lnTo>
                  <a:lnTo>
                    <a:pt x="183" y="824"/>
                  </a:lnTo>
                  <a:lnTo>
                    <a:pt x="182" y="824"/>
                  </a:lnTo>
                  <a:lnTo>
                    <a:pt x="181" y="824"/>
                  </a:lnTo>
                  <a:lnTo>
                    <a:pt x="180" y="824"/>
                  </a:lnTo>
                  <a:lnTo>
                    <a:pt x="180" y="825"/>
                  </a:lnTo>
                  <a:lnTo>
                    <a:pt x="179" y="826"/>
                  </a:lnTo>
                  <a:lnTo>
                    <a:pt x="178" y="827"/>
                  </a:lnTo>
                  <a:lnTo>
                    <a:pt x="177" y="827"/>
                  </a:lnTo>
                  <a:lnTo>
                    <a:pt x="177" y="828"/>
                  </a:lnTo>
                  <a:lnTo>
                    <a:pt x="177" y="829"/>
                  </a:lnTo>
                  <a:lnTo>
                    <a:pt x="177" y="830"/>
                  </a:lnTo>
                  <a:lnTo>
                    <a:pt x="176" y="830"/>
                  </a:lnTo>
                  <a:lnTo>
                    <a:pt x="175" y="830"/>
                  </a:lnTo>
                  <a:lnTo>
                    <a:pt x="174" y="830"/>
                  </a:lnTo>
                  <a:lnTo>
                    <a:pt x="173" y="830"/>
                  </a:lnTo>
                  <a:lnTo>
                    <a:pt x="173" y="831"/>
                  </a:lnTo>
                  <a:lnTo>
                    <a:pt x="172" y="831"/>
                  </a:lnTo>
                  <a:lnTo>
                    <a:pt x="171" y="831"/>
                  </a:lnTo>
                  <a:lnTo>
                    <a:pt x="171" y="830"/>
                  </a:lnTo>
                  <a:lnTo>
                    <a:pt x="170" y="830"/>
                  </a:lnTo>
                  <a:lnTo>
                    <a:pt x="170" y="829"/>
                  </a:lnTo>
                  <a:lnTo>
                    <a:pt x="169" y="829"/>
                  </a:lnTo>
                  <a:lnTo>
                    <a:pt x="169" y="828"/>
                  </a:lnTo>
                  <a:lnTo>
                    <a:pt x="167" y="828"/>
                  </a:lnTo>
                  <a:lnTo>
                    <a:pt x="166" y="828"/>
                  </a:lnTo>
                  <a:lnTo>
                    <a:pt x="165" y="828"/>
                  </a:lnTo>
                  <a:lnTo>
                    <a:pt x="164" y="828"/>
                  </a:lnTo>
                  <a:lnTo>
                    <a:pt x="164" y="827"/>
                  </a:lnTo>
                  <a:lnTo>
                    <a:pt x="164" y="826"/>
                  </a:lnTo>
                  <a:lnTo>
                    <a:pt x="164" y="825"/>
                  </a:lnTo>
                  <a:lnTo>
                    <a:pt x="163" y="825"/>
                  </a:lnTo>
                  <a:lnTo>
                    <a:pt x="162" y="825"/>
                  </a:lnTo>
                  <a:lnTo>
                    <a:pt x="161" y="825"/>
                  </a:lnTo>
                  <a:lnTo>
                    <a:pt x="161" y="824"/>
                  </a:lnTo>
                  <a:lnTo>
                    <a:pt x="161" y="823"/>
                  </a:lnTo>
                  <a:lnTo>
                    <a:pt x="160" y="822"/>
                  </a:lnTo>
                  <a:lnTo>
                    <a:pt x="159" y="822"/>
                  </a:lnTo>
                  <a:lnTo>
                    <a:pt x="158" y="821"/>
                  </a:lnTo>
                  <a:lnTo>
                    <a:pt x="158" y="822"/>
                  </a:lnTo>
                  <a:lnTo>
                    <a:pt x="157" y="822"/>
                  </a:lnTo>
                  <a:lnTo>
                    <a:pt x="156" y="822"/>
                  </a:lnTo>
                  <a:lnTo>
                    <a:pt x="155" y="822"/>
                  </a:lnTo>
                  <a:lnTo>
                    <a:pt x="154" y="823"/>
                  </a:lnTo>
                  <a:lnTo>
                    <a:pt x="153" y="823"/>
                  </a:lnTo>
                  <a:lnTo>
                    <a:pt x="152" y="823"/>
                  </a:lnTo>
                  <a:lnTo>
                    <a:pt x="152" y="824"/>
                  </a:lnTo>
                  <a:lnTo>
                    <a:pt x="153" y="824"/>
                  </a:lnTo>
                  <a:lnTo>
                    <a:pt x="152" y="824"/>
                  </a:lnTo>
                  <a:lnTo>
                    <a:pt x="152" y="825"/>
                  </a:lnTo>
                  <a:lnTo>
                    <a:pt x="152" y="826"/>
                  </a:lnTo>
                  <a:lnTo>
                    <a:pt x="152" y="827"/>
                  </a:lnTo>
                  <a:lnTo>
                    <a:pt x="151" y="828"/>
                  </a:lnTo>
                  <a:lnTo>
                    <a:pt x="150" y="829"/>
                  </a:lnTo>
                  <a:lnTo>
                    <a:pt x="149" y="829"/>
                  </a:lnTo>
                  <a:lnTo>
                    <a:pt x="148" y="829"/>
                  </a:lnTo>
                  <a:lnTo>
                    <a:pt x="148" y="830"/>
                  </a:lnTo>
                  <a:lnTo>
                    <a:pt x="148" y="831"/>
                  </a:lnTo>
                  <a:lnTo>
                    <a:pt x="147" y="831"/>
                  </a:lnTo>
                  <a:lnTo>
                    <a:pt x="146" y="831"/>
                  </a:lnTo>
                  <a:lnTo>
                    <a:pt x="145" y="831"/>
                  </a:lnTo>
                  <a:lnTo>
                    <a:pt x="144" y="831"/>
                  </a:lnTo>
                  <a:lnTo>
                    <a:pt x="142" y="831"/>
                  </a:lnTo>
                  <a:lnTo>
                    <a:pt x="141" y="831"/>
                  </a:lnTo>
                  <a:lnTo>
                    <a:pt x="140" y="831"/>
                  </a:lnTo>
                  <a:lnTo>
                    <a:pt x="139" y="831"/>
                  </a:lnTo>
                  <a:lnTo>
                    <a:pt x="139" y="832"/>
                  </a:lnTo>
                  <a:lnTo>
                    <a:pt x="138" y="832"/>
                  </a:lnTo>
                  <a:lnTo>
                    <a:pt x="138" y="831"/>
                  </a:lnTo>
                  <a:lnTo>
                    <a:pt x="137" y="830"/>
                  </a:lnTo>
                  <a:lnTo>
                    <a:pt x="137" y="829"/>
                  </a:lnTo>
                  <a:lnTo>
                    <a:pt x="137" y="828"/>
                  </a:lnTo>
                  <a:lnTo>
                    <a:pt x="136" y="828"/>
                  </a:lnTo>
                  <a:lnTo>
                    <a:pt x="135" y="828"/>
                  </a:lnTo>
                  <a:lnTo>
                    <a:pt x="135" y="827"/>
                  </a:lnTo>
                  <a:lnTo>
                    <a:pt x="134" y="827"/>
                  </a:lnTo>
                  <a:lnTo>
                    <a:pt x="133" y="827"/>
                  </a:lnTo>
                  <a:lnTo>
                    <a:pt x="132" y="827"/>
                  </a:lnTo>
                  <a:lnTo>
                    <a:pt x="131" y="827"/>
                  </a:lnTo>
                  <a:lnTo>
                    <a:pt x="130" y="827"/>
                  </a:lnTo>
                  <a:lnTo>
                    <a:pt x="130" y="828"/>
                  </a:lnTo>
                  <a:lnTo>
                    <a:pt x="129" y="827"/>
                  </a:lnTo>
                  <a:lnTo>
                    <a:pt x="129" y="828"/>
                  </a:lnTo>
                  <a:lnTo>
                    <a:pt x="128" y="828"/>
                  </a:lnTo>
                  <a:lnTo>
                    <a:pt x="128" y="829"/>
                  </a:lnTo>
                  <a:lnTo>
                    <a:pt x="127" y="829"/>
                  </a:lnTo>
                  <a:lnTo>
                    <a:pt x="126" y="829"/>
                  </a:lnTo>
                  <a:lnTo>
                    <a:pt x="125" y="828"/>
                  </a:lnTo>
                  <a:lnTo>
                    <a:pt x="124" y="828"/>
                  </a:lnTo>
                  <a:lnTo>
                    <a:pt x="124" y="829"/>
                  </a:lnTo>
                  <a:lnTo>
                    <a:pt x="123" y="829"/>
                  </a:lnTo>
                  <a:lnTo>
                    <a:pt x="123" y="828"/>
                  </a:lnTo>
                  <a:lnTo>
                    <a:pt x="122" y="828"/>
                  </a:lnTo>
                  <a:lnTo>
                    <a:pt x="121" y="828"/>
                  </a:lnTo>
                  <a:lnTo>
                    <a:pt x="121" y="829"/>
                  </a:lnTo>
                  <a:lnTo>
                    <a:pt x="120" y="829"/>
                  </a:lnTo>
                  <a:lnTo>
                    <a:pt x="119" y="829"/>
                  </a:lnTo>
                  <a:lnTo>
                    <a:pt x="117" y="829"/>
                  </a:lnTo>
                  <a:lnTo>
                    <a:pt x="116" y="829"/>
                  </a:lnTo>
                  <a:lnTo>
                    <a:pt x="115" y="829"/>
                  </a:lnTo>
                  <a:lnTo>
                    <a:pt x="112" y="829"/>
                  </a:lnTo>
                  <a:lnTo>
                    <a:pt x="110" y="828"/>
                  </a:lnTo>
                  <a:lnTo>
                    <a:pt x="98" y="790"/>
                  </a:lnTo>
                  <a:lnTo>
                    <a:pt x="99" y="790"/>
                  </a:lnTo>
                  <a:lnTo>
                    <a:pt x="99" y="789"/>
                  </a:lnTo>
                  <a:lnTo>
                    <a:pt x="100" y="789"/>
                  </a:lnTo>
                  <a:lnTo>
                    <a:pt x="100" y="788"/>
                  </a:lnTo>
                  <a:lnTo>
                    <a:pt x="101" y="788"/>
                  </a:lnTo>
                  <a:lnTo>
                    <a:pt x="101" y="787"/>
                  </a:lnTo>
                  <a:lnTo>
                    <a:pt x="101" y="786"/>
                  </a:lnTo>
                  <a:lnTo>
                    <a:pt x="101" y="785"/>
                  </a:lnTo>
                  <a:lnTo>
                    <a:pt x="102" y="785"/>
                  </a:lnTo>
                  <a:lnTo>
                    <a:pt x="102" y="784"/>
                  </a:lnTo>
                  <a:lnTo>
                    <a:pt x="103" y="784"/>
                  </a:lnTo>
                  <a:lnTo>
                    <a:pt x="103" y="783"/>
                  </a:lnTo>
                  <a:lnTo>
                    <a:pt x="103" y="782"/>
                  </a:lnTo>
                  <a:lnTo>
                    <a:pt x="104" y="782"/>
                  </a:lnTo>
                  <a:lnTo>
                    <a:pt x="104" y="781"/>
                  </a:lnTo>
                  <a:lnTo>
                    <a:pt x="104" y="780"/>
                  </a:lnTo>
                  <a:lnTo>
                    <a:pt x="105" y="780"/>
                  </a:lnTo>
                  <a:lnTo>
                    <a:pt x="105" y="779"/>
                  </a:lnTo>
                  <a:lnTo>
                    <a:pt x="105" y="778"/>
                  </a:lnTo>
                  <a:lnTo>
                    <a:pt x="106" y="778"/>
                  </a:lnTo>
                  <a:lnTo>
                    <a:pt x="106" y="777"/>
                  </a:lnTo>
                  <a:lnTo>
                    <a:pt x="107" y="777"/>
                  </a:lnTo>
                  <a:lnTo>
                    <a:pt x="106" y="776"/>
                  </a:lnTo>
                  <a:lnTo>
                    <a:pt x="107" y="776"/>
                  </a:lnTo>
                  <a:lnTo>
                    <a:pt x="107" y="775"/>
                  </a:lnTo>
                  <a:lnTo>
                    <a:pt x="108" y="775"/>
                  </a:lnTo>
                  <a:lnTo>
                    <a:pt x="108" y="774"/>
                  </a:lnTo>
                  <a:lnTo>
                    <a:pt x="109" y="774"/>
                  </a:lnTo>
                  <a:lnTo>
                    <a:pt x="108" y="774"/>
                  </a:lnTo>
                  <a:lnTo>
                    <a:pt x="104" y="774"/>
                  </a:lnTo>
                  <a:lnTo>
                    <a:pt x="103" y="774"/>
                  </a:lnTo>
                  <a:lnTo>
                    <a:pt x="102" y="774"/>
                  </a:lnTo>
                  <a:lnTo>
                    <a:pt x="100" y="774"/>
                  </a:lnTo>
                  <a:lnTo>
                    <a:pt x="94" y="774"/>
                  </a:lnTo>
                  <a:lnTo>
                    <a:pt x="94" y="767"/>
                  </a:lnTo>
                  <a:lnTo>
                    <a:pt x="94" y="766"/>
                  </a:lnTo>
                  <a:lnTo>
                    <a:pt x="95" y="752"/>
                  </a:lnTo>
                  <a:lnTo>
                    <a:pt x="95" y="749"/>
                  </a:lnTo>
                  <a:lnTo>
                    <a:pt x="95" y="735"/>
                  </a:lnTo>
                  <a:lnTo>
                    <a:pt x="94" y="735"/>
                  </a:lnTo>
                  <a:lnTo>
                    <a:pt x="92" y="735"/>
                  </a:lnTo>
                  <a:lnTo>
                    <a:pt x="92" y="734"/>
                  </a:lnTo>
                  <a:lnTo>
                    <a:pt x="91" y="734"/>
                  </a:lnTo>
                  <a:lnTo>
                    <a:pt x="91" y="733"/>
                  </a:lnTo>
                  <a:lnTo>
                    <a:pt x="90" y="733"/>
                  </a:lnTo>
                  <a:lnTo>
                    <a:pt x="90" y="732"/>
                  </a:lnTo>
                  <a:lnTo>
                    <a:pt x="89" y="732"/>
                  </a:lnTo>
                  <a:lnTo>
                    <a:pt x="89" y="731"/>
                  </a:lnTo>
                  <a:lnTo>
                    <a:pt x="89" y="730"/>
                  </a:lnTo>
                  <a:lnTo>
                    <a:pt x="88" y="730"/>
                  </a:lnTo>
                  <a:lnTo>
                    <a:pt x="87" y="730"/>
                  </a:lnTo>
                  <a:lnTo>
                    <a:pt x="87" y="729"/>
                  </a:lnTo>
                  <a:lnTo>
                    <a:pt x="86" y="729"/>
                  </a:lnTo>
                  <a:lnTo>
                    <a:pt x="86" y="728"/>
                  </a:lnTo>
                  <a:lnTo>
                    <a:pt x="85" y="728"/>
                  </a:lnTo>
                  <a:lnTo>
                    <a:pt x="85" y="727"/>
                  </a:lnTo>
                  <a:lnTo>
                    <a:pt x="85" y="726"/>
                  </a:lnTo>
                  <a:lnTo>
                    <a:pt x="84" y="726"/>
                  </a:lnTo>
                  <a:lnTo>
                    <a:pt x="84" y="725"/>
                  </a:lnTo>
                  <a:lnTo>
                    <a:pt x="83" y="725"/>
                  </a:lnTo>
                  <a:lnTo>
                    <a:pt x="82" y="725"/>
                  </a:lnTo>
                  <a:lnTo>
                    <a:pt x="81" y="725"/>
                  </a:lnTo>
                  <a:lnTo>
                    <a:pt x="80" y="726"/>
                  </a:lnTo>
                  <a:lnTo>
                    <a:pt x="79" y="726"/>
                  </a:lnTo>
                  <a:lnTo>
                    <a:pt x="78" y="726"/>
                  </a:lnTo>
                  <a:lnTo>
                    <a:pt x="77" y="725"/>
                  </a:lnTo>
                  <a:lnTo>
                    <a:pt x="76" y="724"/>
                  </a:lnTo>
                  <a:lnTo>
                    <a:pt x="75" y="724"/>
                  </a:lnTo>
                  <a:lnTo>
                    <a:pt x="74" y="724"/>
                  </a:lnTo>
                  <a:lnTo>
                    <a:pt x="73" y="724"/>
                  </a:lnTo>
                  <a:lnTo>
                    <a:pt x="72" y="724"/>
                  </a:lnTo>
                  <a:lnTo>
                    <a:pt x="71" y="723"/>
                  </a:lnTo>
                  <a:lnTo>
                    <a:pt x="70" y="723"/>
                  </a:lnTo>
                  <a:lnTo>
                    <a:pt x="69" y="723"/>
                  </a:lnTo>
                  <a:lnTo>
                    <a:pt x="69" y="722"/>
                  </a:lnTo>
                  <a:lnTo>
                    <a:pt x="67" y="722"/>
                  </a:lnTo>
                  <a:lnTo>
                    <a:pt x="66" y="722"/>
                  </a:lnTo>
                  <a:lnTo>
                    <a:pt x="65" y="722"/>
                  </a:lnTo>
                  <a:lnTo>
                    <a:pt x="64" y="722"/>
                  </a:lnTo>
                  <a:lnTo>
                    <a:pt x="64" y="721"/>
                  </a:lnTo>
                  <a:lnTo>
                    <a:pt x="63" y="721"/>
                  </a:lnTo>
                  <a:lnTo>
                    <a:pt x="63" y="719"/>
                  </a:lnTo>
                  <a:lnTo>
                    <a:pt x="62" y="719"/>
                  </a:lnTo>
                  <a:lnTo>
                    <a:pt x="62" y="718"/>
                  </a:lnTo>
                  <a:lnTo>
                    <a:pt x="55" y="714"/>
                  </a:lnTo>
                  <a:lnTo>
                    <a:pt x="53" y="713"/>
                  </a:lnTo>
                  <a:lnTo>
                    <a:pt x="41" y="708"/>
                  </a:lnTo>
                  <a:lnTo>
                    <a:pt x="44" y="705"/>
                  </a:lnTo>
                  <a:lnTo>
                    <a:pt x="45" y="704"/>
                  </a:lnTo>
                  <a:lnTo>
                    <a:pt x="45" y="703"/>
                  </a:lnTo>
                  <a:lnTo>
                    <a:pt x="44" y="700"/>
                  </a:lnTo>
                  <a:lnTo>
                    <a:pt x="42" y="698"/>
                  </a:lnTo>
                  <a:lnTo>
                    <a:pt x="41" y="697"/>
                  </a:lnTo>
                  <a:lnTo>
                    <a:pt x="35" y="692"/>
                  </a:lnTo>
                  <a:lnTo>
                    <a:pt x="34" y="691"/>
                  </a:lnTo>
                  <a:lnTo>
                    <a:pt x="24" y="689"/>
                  </a:lnTo>
                  <a:lnTo>
                    <a:pt x="21" y="689"/>
                  </a:lnTo>
                  <a:lnTo>
                    <a:pt x="19" y="684"/>
                  </a:lnTo>
                  <a:lnTo>
                    <a:pt x="13" y="669"/>
                  </a:lnTo>
                  <a:lnTo>
                    <a:pt x="12" y="668"/>
                  </a:lnTo>
                  <a:lnTo>
                    <a:pt x="10" y="662"/>
                  </a:lnTo>
                  <a:lnTo>
                    <a:pt x="12" y="655"/>
                  </a:lnTo>
                  <a:lnTo>
                    <a:pt x="15" y="647"/>
                  </a:lnTo>
                  <a:lnTo>
                    <a:pt x="15" y="646"/>
                  </a:lnTo>
                  <a:lnTo>
                    <a:pt x="15" y="644"/>
                  </a:lnTo>
                  <a:lnTo>
                    <a:pt x="16" y="644"/>
                  </a:lnTo>
                  <a:lnTo>
                    <a:pt x="16" y="643"/>
                  </a:lnTo>
                  <a:lnTo>
                    <a:pt x="15" y="643"/>
                  </a:lnTo>
                  <a:lnTo>
                    <a:pt x="16" y="643"/>
                  </a:lnTo>
                  <a:lnTo>
                    <a:pt x="17" y="643"/>
                  </a:lnTo>
                  <a:lnTo>
                    <a:pt x="17" y="642"/>
                  </a:lnTo>
                  <a:lnTo>
                    <a:pt x="19" y="642"/>
                  </a:lnTo>
                  <a:lnTo>
                    <a:pt x="19" y="641"/>
                  </a:lnTo>
                  <a:lnTo>
                    <a:pt x="19" y="640"/>
                  </a:lnTo>
                  <a:lnTo>
                    <a:pt x="20" y="640"/>
                  </a:lnTo>
                  <a:lnTo>
                    <a:pt x="21" y="639"/>
                  </a:lnTo>
                  <a:lnTo>
                    <a:pt x="22" y="639"/>
                  </a:lnTo>
                  <a:lnTo>
                    <a:pt x="23" y="639"/>
                  </a:lnTo>
                  <a:lnTo>
                    <a:pt x="24" y="639"/>
                  </a:lnTo>
                  <a:lnTo>
                    <a:pt x="24" y="638"/>
                  </a:lnTo>
                  <a:lnTo>
                    <a:pt x="23" y="638"/>
                  </a:lnTo>
                  <a:lnTo>
                    <a:pt x="22" y="638"/>
                  </a:lnTo>
                  <a:lnTo>
                    <a:pt x="22" y="637"/>
                  </a:lnTo>
                  <a:lnTo>
                    <a:pt x="21" y="637"/>
                  </a:lnTo>
                  <a:lnTo>
                    <a:pt x="21" y="636"/>
                  </a:lnTo>
                  <a:lnTo>
                    <a:pt x="20" y="636"/>
                  </a:lnTo>
                  <a:lnTo>
                    <a:pt x="20" y="635"/>
                  </a:lnTo>
                  <a:lnTo>
                    <a:pt x="20" y="634"/>
                  </a:lnTo>
                  <a:lnTo>
                    <a:pt x="20" y="633"/>
                  </a:lnTo>
                  <a:lnTo>
                    <a:pt x="19" y="633"/>
                  </a:lnTo>
                  <a:lnTo>
                    <a:pt x="16" y="627"/>
                  </a:lnTo>
                  <a:lnTo>
                    <a:pt x="16" y="626"/>
                  </a:lnTo>
                  <a:lnTo>
                    <a:pt x="14" y="624"/>
                  </a:lnTo>
                  <a:lnTo>
                    <a:pt x="13" y="621"/>
                  </a:lnTo>
                  <a:lnTo>
                    <a:pt x="12" y="619"/>
                  </a:lnTo>
                  <a:lnTo>
                    <a:pt x="11" y="618"/>
                  </a:lnTo>
                  <a:lnTo>
                    <a:pt x="3" y="611"/>
                  </a:lnTo>
                  <a:lnTo>
                    <a:pt x="3" y="610"/>
                  </a:lnTo>
                  <a:lnTo>
                    <a:pt x="3" y="609"/>
                  </a:lnTo>
                  <a:lnTo>
                    <a:pt x="2" y="609"/>
                  </a:lnTo>
                  <a:lnTo>
                    <a:pt x="1" y="608"/>
                  </a:lnTo>
                  <a:lnTo>
                    <a:pt x="0" y="608"/>
                  </a:lnTo>
                  <a:lnTo>
                    <a:pt x="0" y="607"/>
                  </a:lnTo>
                  <a:lnTo>
                    <a:pt x="0" y="606"/>
                  </a:lnTo>
                  <a:lnTo>
                    <a:pt x="0" y="605"/>
                  </a:lnTo>
                  <a:lnTo>
                    <a:pt x="0" y="604"/>
                  </a:lnTo>
                  <a:lnTo>
                    <a:pt x="1" y="603"/>
                  </a:lnTo>
                  <a:lnTo>
                    <a:pt x="2" y="603"/>
                  </a:lnTo>
                  <a:lnTo>
                    <a:pt x="3" y="603"/>
                  </a:lnTo>
                  <a:lnTo>
                    <a:pt x="4" y="603"/>
                  </a:lnTo>
                  <a:lnTo>
                    <a:pt x="4" y="602"/>
                  </a:lnTo>
                  <a:lnTo>
                    <a:pt x="5" y="602"/>
                  </a:lnTo>
                  <a:lnTo>
                    <a:pt x="5" y="601"/>
                  </a:lnTo>
                  <a:lnTo>
                    <a:pt x="6" y="601"/>
                  </a:lnTo>
                  <a:lnTo>
                    <a:pt x="6" y="600"/>
                  </a:lnTo>
                  <a:lnTo>
                    <a:pt x="6" y="599"/>
                  </a:lnTo>
                  <a:lnTo>
                    <a:pt x="7" y="599"/>
                  </a:lnTo>
                  <a:lnTo>
                    <a:pt x="8" y="599"/>
                  </a:lnTo>
                  <a:lnTo>
                    <a:pt x="9" y="599"/>
                  </a:lnTo>
                  <a:lnTo>
                    <a:pt x="10" y="599"/>
                  </a:lnTo>
                  <a:lnTo>
                    <a:pt x="10" y="598"/>
                  </a:lnTo>
                  <a:lnTo>
                    <a:pt x="10" y="599"/>
                  </a:lnTo>
                  <a:lnTo>
                    <a:pt x="11" y="599"/>
                  </a:lnTo>
                  <a:lnTo>
                    <a:pt x="12" y="599"/>
                  </a:lnTo>
                  <a:lnTo>
                    <a:pt x="12" y="598"/>
                  </a:lnTo>
                  <a:lnTo>
                    <a:pt x="13" y="598"/>
                  </a:lnTo>
                  <a:lnTo>
                    <a:pt x="13" y="597"/>
                  </a:lnTo>
                  <a:lnTo>
                    <a:pt x="14" y="597"/>
                  </a:lnTo>
                  <a:lnTo>
                    <a:pt x="14" y="596"/>
                  </a:lnTo>
                  <a:lnTo>
                    <a:pt x="14" y="594"/>
                  </a:lnTo>
                  <a:lnTo>
                    <a:pt x="14" y="593"/>
                  </a:lnTo>
                  <a:lnTo>
                    <a:pt x="15" y="593"/>
                  </a:lnTo>
                  <a:lnTo>
                    <a:pt x="15" y="592"/>
                  </a:lnTo>
                  <a:lnTo>
                    <a:pt x="15" y="591"/>
                  </a:lnTo>
                  <a:lnTo>
                    <a:pt x="15" y="590"/>
                  </a:lnTo>
                  <a:lnTo>
                    <a:pt x="16" y="590"/>
                  </a:lnTo>
                  <a:lnTo>
                    <a:pt x="16" y="589"/>
                  </a:lnTo>
                  <a:lnTo>
                    <a:pt x="17" y="589"/>
                  </a:lnTo>
                  <a:lnTo>
                    <a:pt x="19" y="589"/>
                  </a:lnTo>
                  <a:lnTo>
                    <a:pt x="19" y="588"/>
                  </a:lnTo>
                  <a:lnTo>
                    <a:pt x="20" y="588"/>
                  </a:lnTo>
                  <a:lnTo>
                    <a:pt x="21" y="588"/>
                  </a:lnTo>
                  <a:lnTo>
                    <a:pt x="21" y="589"/>
                  </a:lnTo>
                  <a:lnTo>
                    <a:pt x="21" y="590"/>
                  </a:lnTo>
                  <a:lnTo>
                    <a:pt x="22" y="590"/>
                  </a:lnTo>
                  <a:lnTo>
                    <a:pt x="23" y="590"/>
                  </a:lnTo>
                  <a:lnTo>
                    <a:pt x="23" y="589"/>
                  </a:lnTo>
                  <a:lnTo>
                    <a:pt x="24" y="589"/>
                  </a:lnTo>
                  <a:lnTo>
                    <a:pt x="23" y="589"/>
                  </a:lnTo>
                  <a:lnTo>
                    <a:pt x="23" y="588"/>
                  </a:lnTo>
                  <a:lnTo>
                    <a:pt x="23" y="587"/>
                  </a:lnTo>
                  <a:lnTo>
                    <a:pt x="24" y="587"/>
                  </a:lnTo>
                  <a:lnTo>
                    <a:pt x="25" y="587"/>
                  </a:lnTo>
                  <a:lnTo>
                    <a:pt x="25" y="588"/>
                  </a:lnTo>
                  <a:lnTo>
                    <a:pt x="26" y="588"/>
                  </a:lnTo>
                  <a:lnTo>
                    <a:pt x="26" y="587"/>
                  </a:lnTo>
                  <a:lnTo>
                    <a:pt x="27" y="587"/>
                  </a:lnTo>
                  <a:lnTo>
                    <a:pt x="28" y="587"/>
                  </a:lnTo>
                  <a:lnTo>
                    <a:pt x="28" y="586"/>
                  </a:lnTo>
                  <a:lnTo>
                    <a:pt x="28" y="585"/>
                  </a:lnTo>
                  <a:lnTo>
                    <a:pt x="29" y="585"/>
                  </a:lnTo>
                  <a:lnTo>
                    <a:pt x="29" y="584"/>
                  </a:lnTo>
                  <a:lnTo>
                    <a:pt x="30" y="584"/>
                  </a:lnTo>
                  <a:lnTo>
                    <a:pt x="29" y="584"/>
                  </a:lnTo>
                  <a:lnTo>
                    <a:pt x="29" y="583"/>
                  </a:lnTo>
                  <a:lnTo>
                    <a:pt x="30" y="583"/>
                  </a:lnTo>
                  <a:lnTo>
                    <a:pt x="30" y="582"/>
                  </a:lnTo>
                  <a:lnTo>
                    <a:pt x="30" y="583"/>
                  </a:lnTo>
                  <a:lnTo>
                    <a:pt x="31" y="583"/>
                  </a:lnTo>
                  <a:lnTo>
                    <a:pt x="31" y="582"/>
                  </a:lnTo>
                  <a:lnTo>
                    <a:pt x="32" y="582"/>
                  </a:lnTo>
                  <a:lnTo>
                    <a:pt x="33" y="582"/>
                  </a:lnTo>
                  <a:lnTo>
                    <a:pt x="34" y="582"/>
                  </a:lnTo>
                  <a:lnTo>
                    <a:pt x="35" y="582"/>
                  </a:lnTo>
                  <a:lnTo>
                    <a:pt x="36" y="582"/>
                  </a:lnTo>
                  <a:lnTo>
                    <a:pt x="36" y="581"/>
                  </a:lnTo>
                  <a:lnTo>
                    <a:pt x="37" y="581"/>
                  </a:lnTo>
                  <a:lnTo>
                    <a:pt x="37" y="580"/>
                  </a:lnTo>
                  <a:lnTo>
                    <a:pt x="38" y="580"/>
                  </a:lnTo>
                  <a:lnTo>
                    <a:pt x="38" y="579"/>
                  </a:lnTo>
                  <a:lnTo>
                    <a:pt x="38" y="578"/>
                  </a:lnTo>
                  <a:lnTo>
                    <a:pt x="39" y="577"/>
                  </a:lnTo>
                  <a:lnTo>
                    <a:pt x="39" y="576"/>
                  </a:lnTo>
                  <a:lnTo>
                    <a:pt x="39" y="575"/>
                  </a:lnTo>
                  <a:lnTo>
                    <a:pt x="39" y="576"/>
                  </a:lnTo>
                  <a:lnTo>
                    <a:pt x="40" y="576"/>
                  </a:lnTo>
                  <a:lnTo>
                    <a:pt x="40" y="577"/>
                  </a:lnTo>
                  <a:lnTo>
                    <a:pt x="40" y="578"/>
                  </a:lnTo>
                  <a:lnTo>
                    <a:pt x="41" y="578"/>
                  </a:lnTo>
                  <a:lnTo>
                    <a:pt x="41" y="579"/>
                  </a:lnTo>
                  <a:lnTo>
                    <a:pt x="42" y="579"/>
                  </a:lnTo>
                  <a:lnTo>
                    <a:pt x="42" y="580"/>
                  </a:lnTo>
                  <a:lnTo>
                    <a:pt x="44" y="580"/>
                  </a:lnTo>
                  <a:lnTo>
                    <a:pt x="45" y="580"/>
                  </a:lnTo>
                  <a:lnTo>
                    <a:pt x="46" y="580"/>
                  </a:lnTo>
                  <a:lnTo>
                    <a:pt x="47" y="580"/>
                  </a:lnTo>
                  <a:lnTo>
                    <a:pt x="47" y="579"/>
                  </a:lnTo>
                  <a:lnTo>
                    <a:pt x="48" y="579"/>
                  </a:lnTo>
                  <a:lnTo>
                    <a:pt x="48" y="578"/>
                  </a:lnTo>
                  <a:lnTo>
                    <a:pt x="49" y="577"/>
                  </a:lnTo>
                  <a:lnTo>
                    <a:pt x="50" y="577"/>
                  </a:lnTo>
                  <a:lnTo>
                    <a:pt x="50" y="578"/>
                  </a:lnTo>
                  <a:lnTo>
                    <a:pt x="51" y="578"/>
                  </a:lnTo>
                  <a:lnTo>
                    <a:pt x="52" y="578"/>
                  </a:lnTo>
                  <a:lnTo>
                    <a:pt x="52" y="577"/>
                  </a:lnTo>
                  <a:lnTo>
                    <a:pt x="53" y="578"/>
                  </a:lnTo>
                  <a:lnTo>
                    <a:pt x="54" y="578"/>
                  </a:lnTo>
                  <a:lnTo>
                    <a:pt x="54" y="579"/>
                  </a:lnTo>
                  <a:lnTo>
                    <a:pt x="55" y="579"/>
                  </a:lnTo>
                  <a:lnTo>
                    <a:pt x="55" y="580"/>
                  </a:lnTo>
                  <a:lnTo>
                    <a:pt x="56" y="580"/>
                  </a:lnTo>
                  <a:lnTo>
                    <a:pt x="56" y="581"/>
                  </a:lnTo>
                  <a:lnTo>
                    <a:pt x="57" y="582"/>
                  </a:lnTo>
                  <a:lnTo>
                    <a:pt x="58" y="582"/>
                  </a:lnTo>
                  <a:lnTo>
                    <a:pt x="58" y="583"/>
                  </a:lnTo>
                  <a:lnTo>
                    <a:pt x="59" y="583"/>
                  </a:lnTo>
                  <a:lnTo>
                    <a:pt x="59" y="584"/>
                  </a:lnTo>
                  <a:lnTo>
                    <a:pt x="60" y="584"/>
                  </a:lnTo>
                  <a:lnTo>
                    <a:pt x="60" y="585"/>
                  </a:lnTo>
                  <a:lnTo>
                    <a:pt x="61" y="585"/>
                  </a:lnTo>
                  <a:lnTo>
                    <a:pt x="61" y="586"/>
                  </a:lnTo>
                  <a:lnTo>
                    <a:pt x="62" y="586"/>
                  </a:lnTo>
                  <a:lnTo>
                    <a:pt x="63" y="586"/>
                  </a:lnTo>
                  <a:lnTo>
                    <a:pt x="63" y="587"/>
                  </a:lnTo>
                  <a:lnTo>
                    <a:pt x="64" y="587"/>
                  </a:lnTo>
                  <a:lnTo>
                    <a:pt x="64" y="588"/>
                  </a:lnTo>
                  <a:lnTo>
                    <a:pt x="65" y="588"/>
                  </a:lnTo>
                  <a:lnTo>
                    <a:pt x="66" y="588"/>
                  </a:lnTo>
                  <a:lnTo>
                    <a:pt x="67" y="588"/>
                  </a:lnTo>
                  <a:lnTo>
                    <a:pt x="69" y="588"/>
                  </a:lnTo>
                  <a:lnTo>
                    <a:pt x="70" y="588"/>
                  </a:lnTo>
                  <a:lnTo>
                    <a:pt x="70" y="587"/>
                  </a:lnTo>
                  <a:lnTo>
                    <a:pt x="70" y="586"/>
                  </a:lnTo>
                  <a:lnTo>
                    <a:pt x="71" y="586"/>
                  </a:lnTo>
                  <a:lnTo>
                    <a:pt x="71" y="585"/>
                  </a:lnTo>
                  <a:lnTo>
                    <a:pt x="71" y="584"/>
                  </a:lnTo>
                  <a:lnTo>
                    <a:pt x="72" y="583"/>
                  </a:lnTo>
                  <a:lnTo>
                    <a:pt x="72" y="582"/>
                  </a:lnTo>
                  <a:lnTo>
                    <a:pt x="73" y="582"/>
                  </a:lnTo>
                  <a:lnTo>
                    <a:pt x="74" y="582"/>
                  </a:lnTo>
                  <a:lnTo>
                    <a:pt x="74" y="581"/>
                  </a:lnTo>
                  <a:lnTo>
                    <a:pt x="75" y="580"/>
                  </a:lnTo>
                  <a:lnTo>
                    <a:pt x="75" y="579"/>
                  </a:lnTo>
                  <a:lnTo>
                    <a:pt x="76" y="579"/>
                  </a:lnTo>
                  <a:lnTo>
                    <a:pt x="77" y="579"/>
                  </a:lnTo>
                  <a:lnTo>
                    <a:pt x="78" y="579"/>
                  </a:lnTo>
                  <a:lnTo>
                    <a:pt x="78" y="578"/>
                  </a:lnTo>
                  <a:lnTo>
                    <a:pt x="79" y="578"/>
                  </a:lnTo>
                  <a:lnTo>
                    <a:pt x="79" y="577"/>
                  </a:lnTo>
                  <a:lnTo>
                    <a:pt x="79" y="576"/>
                  </a:lnTo>
                  <a:lnTo>
                    <a:pt x="78" y="575"/>
                  </a:lnTo>
                  <a:lnTo>
                    <a:pt x="78" y="574"/>
                  </a:lnTo>
                  <a:lnTo>
                    <a:pt x="78" y="573"/>
                  </a:lnTo>
                  <a:lnTo>
                    <a:pt x="77" y="573"/>
                  </a:lnTo>
                  <a:lnTo>
                    <a:pt x="78" y="573"/>
                  </a:lnTo>
                  <a:lnTo>
                    <a:pt x="78" y="572"/>
                  </a:lnTo>
                  <a:lnTo>
                    <a:pt x="77" y="572"/>
                  </a:lnTo>
                  <a:lnTo>
                    <a:pt x="77" y="571"/>
                  </a:lnTo>
                  <a:lnTo>
                    <a:pt x="77" y="569"/>
                  </a:lnTo>
                  <a:lnTo>
                    <a:pt x="76" y="568"/>
                  </a:lnTo>
                  <a:lnTo>
                    <a:pt x="75" y="568"/>
                  </a:lnTo>
                  <a:lnTo>
                    <a:pt x="74" y="568"/>
                  </a:lnTo>
                  <a:lnTo>
                    <a:pt x="74" y="567"/>
                  </a:lnTo>
                  <a:lnTo>
                    <a:pt x="71" y="565"/>
                  </a:lnTo>
                  <a:lnTo>
                    <a:pt x="69" y="561"/>
                  </a:lnTo>
                  <a:lnTo>
                    <a:pt x="69" y="560"/>
                  </a:lnTo>
                  <a:lnTo>
                    <a:pt x="67" y="560"/>
                  </a:lnTo>
                  <a:lnTo>
                    <a:pt x="67" y="559"/>
                  </a:lnTo>
                  <a:lnTo>
                    <a:pt x="66" y="558"/>
                  </a:lnTo>
                  <a:lnTo>
                    <a:pt x="66" y="557"/>
                  </a:lnTo>
                  <a:lnTo>
                    <a:pt x="66" y="556"/>
                  </a:lnTo>
                  <a:lnTo>
                    <a:pt x="65" y="555"/>
                  </a:lnTo>
                  <a:lnTo>
                    <a:pt x="66" y="554"/>
                  </a:lnTo>
                  <a:lnTo>
                    <a:pt x="66" y="553"/>
                  </a:lnTo>
                  <a:lnTo>
                    <a:pt x="66" y="552"/>
                  </a:lnTo>
                  <a:lnTo>
                    <a:pt x="66" y="551"/>
                  </a:lnTo>
                  <a:lnTo>
                    <a:pt x="67" y="550"/>
                  </a:lnTo>
                  <a:lnTo>
                    <a:pt x="70" y="549"/>
                  </a:lnTo>
                  <a:lnTo>
                    <a:pt x="71" y="548"/>
                  </a:lnTo>
                  <a:lnTo>
                    <a:pt x="72" y="548"/>
                  </a:lnTo>
                  <a:lnTo>
                    <a:pt x="74" y="548"/>
                  </a:lnTo>
                  <a:lnTo>
                    <a:pt x="75" y="548"/>
                  </a:lnTo>
                  <a:lnTo>
                    <a:pt x="76" y="548"/>
                  </a:lnTo>
                  <a:lnTo>
                    <a:pt x="77" y="548"/>
                  </a:lnTo>
                  <a:lnTo>
                    <a:pt x="79" y="547"/>
                  </a:lnTo>
                  <a:lnTo>
                    <a:pt x="80" y="547"/>
                  </a:lnTo>
                  <a:lnTo>
                    <a:pt x="83" y="547"/>
                  </a:lnTo>
                  <a:lnTo>
                    <a:pt x="83" y="546"/>
                  </a:lnTo>
                  <a:lnTo>
                    <a:pt x="84" y="546"/>
                  </a:lnTo>
                  <a:lnTo>
                    <a:pt x="84" y="544"/>
                  </a:lnTo>
                  <a:lnTo>
                    <a:pt x="83" y="544"/>
                  </a:lnTo>
                  <a:lnTo>
                    <a:pt x="83" y="543"/>
                  </a:lnTo>
                  <a:lnTo>
                    <a:pt x="82" y="543"/>
                  </a:lnTo>
                  <a:lnTo>
                    <a:pt x="82" y="542"/>
                  </a:lnTo>
                  <a:lnTo>
                    <a:pt x="82" y="541"/>
                  </a:lnTo>
                  <a:lnTo>
                    <a:pt x="82" y="540"/>
                  </a:lnTo>
                  <a:lnTo>
                    <a:pt x="82" y="539"/>
                  </a:lnTo>
                  <a:lnTo>
                    <a:pt x="82" y="538"/>
                  </a:lnTo>
                  <a:lnTo>
                    <a:pt x="81" y="538"/>
                  </a:lnTo>
                  <a:lnTo>
                    <a:pt x="81" y="537"/>
                  </a:lnTo>
                  <a:lnTo>
                    <a:pt x="82" y="535"/>
                  </a:lnTo>
                  <a:lnTo>
                    <a:pt x="81" y="531"/>
                  </a:lnTo>
                  <a:lnTo>
                    <a:pt x="81" y="530"/>
                  </a:lnTo>
                  <a:lnTo>
                    <a:pt x="80" y="528"/>
                  </a:lnTo>
                  <a:lnTo>
                    <a:pt x="81" y="526"/>
                  </a:lnTo>
                  <a:lnTo>
                    <a:pt x="82" y="525"/>
                  </a:lnTo>
                  <a:lnTo>
                    <a:pt x="83" y="523"/>
                  </a:lnTo>
                  <a:lnTo>
                    <a:pt x="83" y="522"/>
                  </a:lnTo>
                  <a:lnTo>
                    <a:pt x="83" y="521"/>
                  </a:lnTo>
                  <a:lnTo>
                    <a:pt x="83" y="519"/>
                  </a:lnTo>
                  <a:lnTo>
                    <a:pt x="83" y="518"/>
                  </a:lnTo>
                  <a:lnTo>
                    <a:pt x="83" y="517"/>
                  </a:lnTo>
                  <a:lnTo>
                    <a:pt x="84" y="516"/>
                  </a:lnTo>
                  <a:lnTo>
                    <a:pt x="88" y="510"/>
                  </a:lnTo>
                  <a:lnTo>
                    <a:pt x="88" y="509"/>
                  </a:lnTo>
                  <a:lnTo>
                    <a:pt x="89" y="509"/>
                  </a:lnTo>
                  <a:lnTo>
                    <a:pt x="91" y="509"/>
                  </a:lnTo>
                  <a:lnTo>
                    <a:pt x="94" y="509"/>
                  </a:lnTo>
                  <a:lnTo>
                    <a:pt x="95" y="509"/>
                  </a:lnTo>
                  <a:lnTo>
                    <a:pt x="97" y="509"/>
                  </a:lnTo>
                  <a:lnTo>
                    <a:pt x="96" y="508"/>
                  </a:lnTo>
                  <a:lnTo>
                    <a:pt x="95" y="508"/>
                  </a:lnTo>
                  <a:lnTo>
                    <a:pt x="94" y="507"/>
                  </a:lnTo>
                  <a:lnTo>
                    <a:pt x="94" y="506"/>
                  </a:lnTo>
                  <a:lnTo>
                    <a:pt x="92" y="505"/>
                  </a:lnTo>
                  <a:lnTo>
                    <a:pt x="92" y="504"/>
                  </a:lnTo>
                  <a:lnTo>
                    <a:pt x="92" y="503"/>
                  </a:lnTo>
                  <a:lnTo>
                    <a:pt x="91" y="502"/>
                  </a:lnTo>
                  <a:lnTo>
                    <a:pt x="91" y="501"/>
                  </a:lnTo>
                  <a:lnTo>
                    <a:pt x="91" y="500"/>
                  </a:lnTo>
                  <a:lnTo>
                    <a:pt x="91" y="499"/>
                  </a:lnTo>
                  <a:lnTo>
                    <a:pt x="91" y="498"/>
                  </a:lnTo>
                  <a:lnTo>
                    <a:pt x="90" y="498"/>
                  </a:lnTo>
                  <a:lnTo>
                    <a:pt x="89" y="498"/>
                  </a:lnTo>
                  <a:lnTo>
                    <a:pt x="89" y="497"/>
                  </a:lnTo>
                  <a:lnTo>
                    <a:pt x="89" y="496"/>
                  </a:lnTo>
                  <a:lnTo>
                    <a:pt x="89" y="494"/>
                  </a:lnTo>
                  <a:lnTo>
                    <a:pt x="89" y="493"/>
                  </a:lnTo>
                  <a:lnTo>
                    <a:pt x="91" y="493"/>
                  </a:lnTo>
                  <a:lnTo>
                    <a:pt x="95" y="492"/>
                  </a:lnTo>
                  <a:lnTo>
                    <a:pt x="92" y="490"/>
                  </a:lnTo>
                  <a:lnTo>
                    <a:pt x="91" y="488"/>
                  </a:lnTo>
                  <a:lnTo>
                    <a:pt x="91" y="486"/>
                  </a:lnTo>
                  <a:lnTo>
                    <a:pt x="90" y="483"/>
                  </a:lnTo>
                  <a:lnTo>
                    <a:pt x="92" y="482"/>
                  </a:lnTo>
                  <a:lnTo>
                    <a:pt x="92" y="481"/>
                  </a:lnTo>
                  <a:lnTo>
                    <a:pt x="92" y="479"/>
                  </a:lnTo>
                  <a:lnTo>
                    <a:pt x="94" y="479"/>
                  </a:lnTo>
                  <a:lnTo>
                    <a:pt x="95" y="477"/>
                  </a:lnTo>
                  <a:lnTo>
                    <a:pt x="96" y="475"/>
                  </a:lnTo>
                  <a:lnTo>
                    <a:pt x="95" y="475"/>
                  </a:lnTo>
                  <a:lnTo>
                    <a:pt x="94" y="475"/>
                  </a:lnTo>
                  <a:lnTo>
                    <a:pt x="94" y="474"/>
                  </a:lnTo>
                  <a:lnTo>
                    <a:pt x="96" y="474"/>
                  </a:lnTo>
                  <a:lnTo>
                    <a:pt x="100" y="473"/>
                  </a:lnTo>
                  <a:lnTo>
                    <a:pt x="100" y="472"/>
                  </a:lnTo>
                  <a:lnTo>
                    <a:pt x="101" y="472"/>
                  </a:lnTo>
                  <a:lnTo>
                    <a:pt x="102" y="472"/>
                  </a:lnTo>
                  <a:lnTo>
                    <a:pt x="103" y="471"/>
                  </a:lnTo>
                  <a:lnTo>
                    <a:pt x="104" y="472"/>
                  </a:lnTo>
                  <a:lnTo>
                    <a:pt x="103" y="471"/>
                  </a:lnTo>
                  <a:lnTo>
                    <a:pt x="102" y="469"/>
                  </a:lnTo>
                  <a:lnTo>
                    <a:pt x="102" y="468"/>
                  </a:lnTo>
                  <a:lnTo>
                    <a:pt x="101" y="466"/>
                  </a:lnTo>
                  <a:lnTo>
                    <a:pt x="101" y="465"/>
                  </a:lnTo>
                  <a:lnTo>
                    <a:pt x="100" y="464"/>
                  </a:lnTo>
                  <a:lnTo>
                    <a:pt x="100" y="463"/>
                  </a:lnTo>
                  <a:lnTo>
                    <a:pt x="100" y="462"/>
                  </a:lnTo>
                  <a:lnTo>
                    <a:pt x="100" y="461"/>
                  </a:lnTo>
                  <a:lnTo>
                    <a:pt x="100" y="460"/>
                  </a:lnTo>
                  <a:lnTo>
                    <a:pt x="99" y="459"/>
                  </a:lnTo>
                  <a:lnTo>
                    <a:pt x="99" y="457"/>
                  </a:lnTo>
                  <a:lnTo>
                    <a:pt x="99" y="455"/>
                  </a:lnTo>
                  <a:lnTo>
                    <a:pt x="99" y="453"/>
                  </a:lnTo>
                  <a:lnTo>
                    <a:pt x="99" y="452"/>
                  </a:lnTo>
                  <a:lnTo>
                    <a:pt x="100" y="451"/>
                  </a:lnTo>
                  <a:lnTo>
                    <a:pt x="102" y="450"/>
                  </a:lnTo>
                  <a:lnTo>
                    <a:pt x="101" y="449"/>
                  </a:lnTo>
                  <a:lnTo>
                    <a:pt x="102" y="447"/>
                  </a:lnTo>
                  <a:lnTo>
                    <a:pt x="102" y="446"/>
                  </a:lnTo>
                  <a:lnTo>
                    <a:pt x="102" y="444"/>
                  </a:lnTo>
                  <a:lnTo>
                    <a:pt x="102" y="443"/>
                  </a:lnTo>
                  <a:lnTo>
                    <a:pt x="103" y="443"/>
                  </a:lnTo>
                  <a:lnTo>
                    <a:pt x="103" y="442"/>
                  </a:lnTo>
                  <a:lnTo>
                    <a:pt x="105" y="439"/>
                  </a:lnTo>
                  <a:lnTo>
                    <a:pt x="105" y="438"/>
                  </a:lnTo>
                  <a:lnTo>
                    <a:pt x="105" y="437"/>
                  </a:lnTo>
                  <a:lnTo>
                    <a:pt x="105" y="436"/>
                  </a:lnTo>
                  <a:lnTo>
                    <a:pt x="105" y="435"/>
                  </a:lnTo>
                  <a:lnTo>
                    <a:pt x="106" y="433"/>
                  </a:lnTo>
                  <a:lnTo>
                    <a:pt x="111" y="426"/>
                  </a:lnTo>
                  <a:lnTo>
                    <a:pt x="111" y="425"/>
                  </a:lnTo>
                  <a:lnTo>
                    <a:pt x="112" y="423"/>
                  </a:lnTo>
                  <a:lnTo>
                    <a:pt x="112" y="421"/>
                  </a:lnTo>
                  <a:lnTo>
                    <a:pt x="113" y="421"/>
                  </a:lnTo>
                  <a:lnTo>
                    <a:pt x="113" y="419"/>
                  </a:lnTo>
                  <a:lnTo>
                    <a:pt x="114" y="417"/>
                  </a:lnTo>
                  <a:lnTo>
                    <a:pt x="115" y="414"/>
                  </a:lnTo>
                  <a:lnTo>
                    <a:pt x="115" y="413"/>
                  </a:lnTo>
                  <a:lnTo>
                    <a:pt x="116" y="412"/>
                  </a:lnTo>
                  <a:lnTo>
                    <a:pt x="116" y="411"/>
                  </a:lnTo>
                  <a:lnTo>
                    <a:pt x="117" y="409"/>
                  </a:lnTo>
                  <a:lnTo>
                    <a:pt x="117" y="408"/>
                  </a:lnTo>
                  <a:lnTo>
                    <a:pt x="119" y="406"/>
                  </a:lnTo>
                  <a:lnTo>
                    <a:pt x="119" y="404"/>
                  </a:lnTo>
                  <a:lnTo>
                    <a:pt x="120" y="403"/>
                  </a:lnTo>
                  <a:lnTo>
                    <a:pt x="121" y="399"/>
                  </a:lnTo>
                  <a:lnTo>
                    <a:pt x="122" y="398"/>
                  </a:lnTo>
                  <a:lnTo>
                    <a:pt x="122" y="397"/>
                  </a:lnTo>
                  <a:lnTo>
                    <a:pt x="122" y="396"/>
                  </a:lnTo>
                  <a:lnTo>
                    <a:pt x="123" y="396"/>
                  </a:lnTo>
                  <a:lnTo>
                    <a:pt x="124" y="396"/>
                  </a:lnTo>
                  <a:lnTo>
                    <a:pt x="123" y="396"/>
                  </a:lnTo>
                  <a:lnTo>
                    <a:pt x="123" y="394"/>
                  </a:lnTo>
                  <a:lnTo>
                    <a:pt x="123" y="393"/>
                  </a:lnTo>
                  <a:lnTo>
                    <a:pt x="122" y="393"/>
                  </a:lnTo>
                  <a:lnTo>
                    <a:pt x="122" y="392"/>
                  </a:lnTo>
                  <a:lnTo>
                    <a:pt x="121" y="392"/>
                  </a:lnTo>
                  <a:lnTo>
                    <a:pt x="121" y="391"/>
                  </a:lnTo>
                  <a:lnTo>
                    <a:pt x="120" y="391"/>
                  </a:lnTo>
                  <a:lnTo>
                    <a:pt x="120" y="390"/>
                  </a:lnTo>
                  <a:lnTo>
                    <a:pt x="120" y="391"/>
                  </a:lnTo>
                  <a:lnTo>
                    <a:pt x="119" y="391"/>
                  </a:lnTo>
                  <a:lnTo>
                    <a:pt x="119" y="392"/>
                  </a:lnTo>
                  <a:lnTo>
                    <a:pt x="117" y="391"/>
                  </a:lnTo>
                  <a:lnTo>
                    <a:pt x="117" y="390"/>
                  </a:lnTo>
                  <a:lnTo>
                    <a:pt x="116" y="390"/>
                  </a:lnTo>
                  <a:lnTo>
                    <a:pt x="115" y="390"/>
                  </a:lnTo>
                  <a:lnTo>
                    <a:pt x="115" y="391"/>
                  </a:lnTo>
                  <a:lnTo>
                    <a:pt x="115" y="392"/>
                  </a:lnTo>
                  <a:lnTo>
                    <a:pt x="114" y="392"/>
                  </a:lnTo>
                  <a:lnTo>
                    <a:pt x="114" y="391"/>
                  </a:lnTo>
                  <a:lnTo>
                    <a:pt x="113" y="390"/>
                  </a:lnTo>
                  <a:lnTo>
                    <a:pt x="112" y="389"/>
                  </a:lnTo>
                  <a:lnTo>
                    <a:pt x="111" y="389"/>
                  </a:lnTo>
                  <a:lnTo>
                    <a:pt x="110" y="388"/>
                  </a:lnTo>
                  <a:lnTo>
                    <a:pt x="110" y="387"/>
                  </a:lnTo>
                  <a:lnTo>
                    <a:pt x="109" y="387"/>
                  </a:lnTo>
                  <a:lnTo>
                    <a:pt x="107" y="386"/>
                  </a:lnTo>
                  <a:lnTo>
                    <a:pt x="106" y="386"/>
                  </a:lnTo>
                  <a:lnTo>
                    <a:pt x="106" y="385"/>
                  </a:lnTo>
                  <a:lnTo>
                    <a:pt x="105" y="385"/>
                  </a:lnTo>
                  <a:lnTo>
                    <a:pt x="104" y="385"/>
                  </a:lnTo>
                  <a:lnTo>
                    <a:pt x="104" y="384"/>
                  </a:lnTo>
                  <a:lnTo>
                    <a:pt x="103" y="384"/>
                  </a:lnTo>
                  <a:lnTo>
                    <a:pt x="103" y="383"/>
                  </a:lnTo>
                  <a:lnTo>
                    <a:pt x="102" y="383"/>
                  </a:lnTo>
                  <a:lnTo>
                    <a:pt x="103" y="383"/>
                  </a:lnTo>
                  <a:lnTo>
                    <a:pt x="103" y="382"/>
                  </a:lnTo>
                  <a:lnTo>
                    <a:pt x="102" y="382"/>
                  </a:lnTo>
                  <a:lnTo>
                    <a:pt x="101" y="381"/>
                  </a:lnTo>
                  <a:lnTo>
                    <a:pt x="100" y="381"/>
                  </a:lnTo>
                  <a:lnTo>
                    <a:pt x="100" y="380"/>
                  </a:lnTo>
                  <a:lnTo>
                    <a:pt x="100" y="379"/>
                  </a:lnTo>
                  <a:lnTo>
                    <a:pt x="99" y="379"/>
                  </a:lnTo>
                  <a:lnTo>
                    <a:pt x="99" y="378"/>
                  </a:lnTo>
                  <a:lnTo>
                    <a:pt x="99" y="377"/>
                  </a:lnTo>
                  <a:lnTo>
                    <a:pt x="99" y="376"/>
                  </a:lnTo>
                  <a:lnTo>
                    <a:pt x="99" y="375"/>
                  </a:lnTo>
                  <a:lnTo>
                    <a:pt x="99" y="374"/>
                  </a:lnTo>
                  <a:lnTo>
                    <a:pt x="98" y="374"/>
                  </a:lnTo>
                  <a:lnTo>
                    <a:pt x="98" y="373"/>
                  </a:lnTo>
                  <a:lnTo>
                    <a:pt x="97" y="373"/>
                  </a:lnTo>
                  <a:lnTo>
                    <a:pt x="97" y="372"/>
                  </a:lnTo>
                  <a:lnTo>
                    <a:pt x="96" y="372"/>
                  </a:lnTo>
                  <a:lnTo>
                    <a:pt x="96" y="370"/>
                  </a:lnTo>
                  <a:lnTo>
                    <a:pt x="96" y="369"/>
                  </a:lnTo>
                  <a:lnTo>
                    <a:pt x="95" y="369"/>
                  </a:lnTo>
                  <a:lnTo>
                    <a:pt x="95" y="368"/>
                  </a:lnTo>
                  <a:lnTo>
                    <a:pt x="95" y="367"/>
                  </a:lnTo>
                  <a:lnTo>
                    <a:pt x="95" y="366"/>
                  </a:lnTo>
                  <a:lnTo>
                    <a:pt x="94" y="366"/>
                  </a:lnTo>
                  <a:lnTo>
                    <a:pt x="92" y="366"/>
                  </a:lnTo>
                  <a:lnTo>
                    <a:pt x="92" y="365"/>
                  </a:lnTo>
                  <a:lnTo>
                    <a:pt x="91" y="365"/>
                  </a:lnTo>
                  <a:lnTo>
                    <a:pt x="91" y="366"/>
                  </a:lnTo>
                  <a:lnTo>
                    <a:pt x="90" y="366"/>
                  </a:lnTo>
                  <a:lnTo>
                    <a:pt x="89" y="366"/>
                  </a:lnTo>
                  <a:lnTo>
                    <a:pt x="89" y="365"/>
                  </a:lnTo>
                  <a:lnTo>
                    <a:pt x="88" y="365"/>
                  </a:lnTo>
                  <a:lnTo>
                    <a:pt x="87" y="365"/>
                  </a:lnTo>
                  <a:lnTo>
                    <a:pt x="86" y="365"/>
                  </a:lnTo>
                  <a:lnTo>
                    <a:pt x="85" y="366"/>
                  </a:lnTo>
                  <a:lnTo>
                    <a:pt x="84" y="366"/>
                  </a:lnTo>
                  <a:lnTo>
                    <a:pt x="83" y="366"/>
                  </a:lnTo>
                  <a:lnTo>
                    <a:pt x="83" y="365"/>
                  </a:lnTo>
                  <a:lnTo>
                    <a:pt x="83" y="364"/>
                  </a:lnTo>
                  <a:lnTo>
                    <a:pt x="82" y="364"/>
                  </a:lnTo>
                  <a:lnTo>
                    <a:pt x="82" y="363"/>
                  </a:lnTo>
                  <a:lnTo>
                    <a:pt x="81" y="363"/>
                  </a:lnTo>
                  <a:lnTo>
                    <a:pt x="80" y="363"/>
                  </a:lnTo>
                  <a:lnTo>
                    <a:pt x="79" y="363"/>
                  </a:lnTo>
                  <a:lnTo>
                    <a:pt x="79" y="362"/>
                  </a:lnTo>
                  <a:lnTo>
                    <a:pt x="78" y="362"/>
                  </a:lnTo>
                  <a:lnTo>
                    <a:pt x="78" y="361"/>
                  </a:lnTo>
                  <a:lnTo>
                    <a:pt x="77" y="361"/>
                  </a:lnTo>
                  <a:lnTo>
                    <a:pt x="77" y="360"/>
                  </a:lnTo>
                  <a:lnTo>
                    <a:pt x="77" y="359"/>
                  </a:lnTo>
                  <a:lnTo>
                    <a:pt x="78" y="359"/>
                  </a:lnTo>
                  <a:lnTo>
                    <a:pt x="78" y="358"/>
                  </a:lnTo>
                  <a:lnTo>
                    <a:pt x="77" y="358"/>
                  </a:lnTo>
                  <a:lnTo>
                    <a:pt x="76" y="358"/>
                  </a:lnTo>
                  <a:lnTo>
                    <a:pt x="76" y="357"/>
                  </a:lnTo>
                  <a:lnTo>
                    <a:pt x="75" y="357"/>
                  </a:lnTo>
                  <a:lnTo>
                    <a:pt x="75" y="356"/>
                  </a:lnTo>
                  <a:lnTo>
                    <a:pt x="74" y="356"/>
                  </a:lnTo>
                  <a:lnTo>
                    <a:pt x="73" y="356"/>
                  </a:lnTo>
                  <a:lnTo>
                    <a:pt x="73" y="355"/>
                  </a:lnTo>
                  <a:lnTo>
                    <a:pt x="72" y="355"/>
                  </a:lnTo>
                  <a:lnTo>
                    <a:pt x="72" y="354"/>
                  </a:lnTo>
                  <a:lnTo>
                    <a:pt x="71" y="354"/>
                  </a:lnTo>
                  <a:lnTo>
                    <a:pt x="70" y="353"/>
                  </a:lnTo>
                  <a:lnTo>
                    <a:pt x="69" y="353"/>
                  </a:lnTo>
                  <a:lnTo>
                    <a:pt x="69" y="352"/>
                  </a:lnTo>
                  <a:lnTo>
                    <a:pt x="69" y="353"/>
                  </a:lnTo>
                  <a:lnTo>
                    <a:pt x="67" y="353"/>
                  </a:lnTo>
                  <a:lnTo>
                    <a:pt x="66" y="353"/>
                  </a:lnTo>
                  <a:lnTo>
                    <a:pt x="65" y="353"/>
                  </a:lnTo>
                  <a:lnTo>
                    <a:pt x="65" y="352"/>
                  </a:lnTo>
                  <a:lnTo>
                    <a:pt x="65" y="351"/>
                  </a:lnTo>
                  <a:lnTo>
                    <a:pt x="64" y="351"/>
                  </a:lnTo>
                  <a:lnTo>
                    <a:pt x="63" y="351"/>
                  </a:lnTo>
                  <a:lnTo>
                    <a:pt x="63" y="350"/>
                  </a:lnTo>
                  <a:lnTo>
                    <a:pt x="63" y="349"/>
                  </a:lnTo>
                  <a:lnTo>
                    <a:pt x="62" y="349"/>
                  </a:lnTo>
                  <a:lnTo>
                    <a:pt x="62" y="348"/>
                  </a:lnTo>
                  <a:lnTo>
                    <a:pt x="62" y="347"/>
                  </a:lnTo>
                  <a:lnTo>
                    <a:pt x="62" y="345"/>
                  </a:lnTo>
                  <a:lnTo>
                    <a:pt x="63" y="344"/>
                  </a:lnTo>
                  <a:lnTo>
                    <a:pt x="63" y="343"/>
                  </a:lnTo>
                  <a:lnTo>
                    <a:pt x="63" y="342"/>
                  </a:lnTo>
                  <a:lnTo>
                    <a:pt x="64" y="342"/>
                  </a:lnTo>
                  <a:lnTo>
                    <a:pt x="64" y="341"/>
                  </a:lnTo>
                  <a:lnTo>
                    <a:pt x="64" y="340"/>
                  </a:lnTo>
                  <a:lnTo>
                    <a:pt x="64" y="339"/>
                  </a:lnTo>
                  <a:lnTo>
                    <a:pt x="64" y="338"/>
                  </a:lnTo>
                  <a:lnTo>
                    <a:pt x="64" y="337"/>
                  </a:lnTo>
                  <a:lnTo>
                    <a:pt x="63" y="337"/>
                  </a:lnTo>
                  <a:lnTo>
                    <a:pt x="63" y="336"/>
                  </a:lnTo>
                  <a:lnTo>
                    <a:pt x="63" y="335"/>
                  </a:lnTo>
                  <a:lnTo>
                    <a:pt x="63" y="334"/>
                  </a:lnTo>
                  <a:lnTo>
                    <a:pt x="63" y="333"/>
                  </a:lnTo>
                  <a:lnTo>
                    <a:pt x="64" y="333"/>
                  </a:lnTo>
                  <a:lnTo>
                    <a:pt x="65" y="333"/>
                  </a:lnTo>
                  <a:lnTo>
                    <a:pt x="67" y="332"/>
                  </a:lnTo>
                  <a:lnTo>
                    <a:pt x="70" y="332"/>
                  </a:lnTo>
                  <a:lnTo>
                    <a:pt x="71" y="332"/>
                  </a:lnTo>
                  <a:lnTo>
                    <a:pt x="72" y="331"/>
                  </a:lnTo>
                  <a:lnTo>
                    <a:pt x="72" y="330"/>
                  </a:lnTo>
                  <a:lnTo>
                    <a:pt x="72" y="329"/>
                  </a:lnTo>
                  <a:lnTo>
                    <a:pt x="72" y="328"/>
                  </a:lnTo>
                  <a:lnTo>
                    <a:pt x="72" y="327"/>
                  </a:lnTo>
                  <a:lnTo>
                    <a:pt x="72" y="326"/>
                  </a:lnTo>
                  <a:lnTo>
                    <a:pt x="72" y="325"/>
                  </a:lnTo>
                  <a:lnTo>
                    <a:pt x="72" y="324"/>
                  </a:lnTo>
                  <a:lnTo>
                    <a:pt x="72" y="323"/>
                  </a:lnTo>
                  <a:lnTo>
                    <a:pt x="72" y="322"/>
                  </a:lnTo>
                  <a:lnTo>
                    <a:pt x="72" y="320"/>
                  </a:lnTo>
                  <a:lnTo>
                    <a:pt x="72" y="319"/>
                  </a:lnTo>
                  <a:lnTo>
                    <a:pt x="72" y="318"/>
                  </a:lnTo>
                  <a:lnTo>
                    <a:pt x="72" y="317"/>
                  </a:lnTo>
                  <a:lnTo>
                    <a:pt x="72" y="316"/>
                  </a:lnTo>
                  <a:lnTo>
                    <a:pt x="73" y="316"/>
                  </a:lnTo>
                  <a:lnTo>
                    <a:pt x="73" y="317"/>
                  </a:lnTo>
                  <a:lnTo>
                    <a:pt x="74" y="317"/>
                  </a:lnTo>
                  <a:lnTo>
                    <a:pt x="75" y="317"/>
                  </a:lnTo>
                  <a:lnTo>
                    <a:pt x="75" y="318"/>
                  </a:lnTo>
                  <a:lnTo>
                    <a:pt x="76" y="318"/>
                  </a:lnTo>
                  <a:lnTo>
                    <a:pt x="77" y="318"/>
                  </a:lnTo>
                  <a:lnTo>
                    <a:pt x="78" y="318"/>
                  </a:lnTo>
                  <a:lnTo>
                    <a:pt x="79" y="318"/>
                  </a:lnTo>
                  <a:lnTo>
                    <a:pt x="80" y="317"/>
                  </a:lnTo>
                  <a:lnTo>
                    <a:pt x="81" y="317"/>
                  </a:lnTo>
                  <a:lnTo>
                    <a:pt x="82" y="317"/>
                  </a:lnTo>
                  <a:lnTo>
                    <a:pt x="82" y="316"/>
                  </a:lnTo>
                  <a:lnTo>
                    <a:pt x="83" y="316"/>
                  </a:lnTo>
                  <a:lnTo>
                    <a:pt x="84" y="316"/>
                  </a:lnTo>
                  <a:lnTo>
                    <a:pt x="85" y="315"/>
                  </a:lnTo>
                  <a:lnTo>
                    <a:pt x="85" y="316"/>
                  </a:lnTo>
                  <a:lnTo>
                    <a:pt x="86" y="315"/>
                  </a:lnTo>
                  <a:lnTo>
                    <a:pt x="87" y="315"/>
                  </a:lnTo>
                  <a:lnTo>
                    <a:pt x="88" y="316"/>
                  </a:lnTo>
                  <a:lnTo>
                    <a:pt x="89" y="316"/>
                  </a:lnTo>
                  <a:lnTo>
                    <a:pt x="89" y="317"/>
                  </a:lnTo>
                  <a:lnTo>
                    <a:pt x="90" y="317"/>
                  </a:lnTo>
                  <a:lnTo>
                    <a:pt x="91" y="317"/>
                  </a:lnTo>
                  <a:lnTo>
                    <a:pt x="91" y="316"/>
                  </a:lnTo>
                  <a:lnTo>
                    <a:pt x="91" y="315"/>
                  </a:lnTo>
                  <a:lnTo>
                    <a:pt x="90" y="315"/>
                  </a:lnTo>
                  <a:lnTo>
                    <a:pt x="90" y="314"/>
                  </a:lnTo>
                  <a:lnTo>
                    <a:pt x="89" y="313"/>
                  </a:lnTo>
                  <a:lnTo>
                    <a:pt x="88" y="312"/>
                  </a:lnTo>
                  <a:lnTo>
                    <a:pt x="89" y="312"/>
                  </a:lnTo>
                  <a:lnTo>
                    <a:pt x="89" y="311"/>
                  </a:lnTo>
                  <a:lnTo>
                    <a:pt x="89" y="310"/>
                  </a:lnTo>
                  <a:lnTo>
                    <a:pt x="88" y="310"/>
                  </a:lnTo>
                  <a:lnTo>
                    <a:pt x="88" y="309"/>
                  </a:lnTo>
                  <a:lnTo>
                    <a:pt x="88" y="308"/>
                  </a:lnTo>
                  <a:lnTo>
                    <a:pt x="88" y="307"/>
                  </a:lnTo>
                  <a:lnTo>
                    <a:pt x="89" y="307"/>
                  </a:lnTo>
                  <a:lnTo>
                    <a:pt x="88" y="306"/>
                  </a:lnTo>
                  <a:lnTo>
                    <a:pt x="88" y="305"/>
                  </a:lnTo>
                  <a:lnTo>
                    <a:pt x="88" y="304"/>
                  </a:lnTo>
                  <a:lnTo>
                    <a:pt x="87" y="304"/>
                  </a:lnTo>
                  <a:lnTo>
                    <a:pt x="86" y="304"/>
                  </a:lnTo>
                  <a:lnTo>
                    <a:pt x="85" y="304"/>
                  </a:lnTo>
                  <a:lnTo>
                    <a:pt x="86" y="304"/>
                  </a:lnTo>
                  <a:lnTo>
                    <a:pt x="86" y="303"/>
                  </a:lnTo>
                  <a:lnTo>
                    <a:pt x="86" y="302"/>
                  </a:lnTo>
                  <a:lnTo>
                    <a:pt x="86" y="301"/>
                  </a:lnTo>
                  <a:lnTo>
                    <a:pt x="86" y="300"/>
                  </a:lnTo>
                  <a:lnTo>
                    <a:pt x="87" y="300"/>
                  </a:lnTo>
                  <a:lnTo>
                    <a:pt x="86" y="299"/>
                  </a:lnTo>
                  <a:lnTo>
                    <a:pt x="87" y="298"/>
                  </a:lnTo>
                  <a:lnTo>
                    <a:pt x="87" y="297"/>
                  </a:lnTo>
                  <a:lnTo>
                    <a:pt x="87" y="295"/>
                  </a:lnTo>
                  <a:lnTo>
                    <a:pt x="86" y="295"/>
                  </a:lnTo>
                  <a:lnTo>
                    <a:pt x="86" y="297"/>
                  </a:lnTo>
                  <a:lnTo>
                    <a:pt x="85" y="297"/>
                  </a:lnTo>
                  <a:lnTo>
                    <a:pt x="85" y="298"/>
                  </a:lnTo>
                  <a:lnTo>
                    <a:pt x="85" y="299"/>
                  </a:lnTo>
                  <a:lnTo>
                    <a:pt x="84" y="299"/>
                  </a:lnTo>
                  <a:lnTo>
                    <a:pt x="83" y="299"/>
                  </a:lnTo>
                  <a:lnTo>
                    <a:pt x="82" y="298"/>
                  </a:lnTo>
                  <a:lnTo>
                    <a:pt x="82" y="297"/>
                  </a:lnTo>
                  <a:lnTo>
                    <a:pt x="83" y="297"/>
                  </a:lnTo>
                  <a:lnTo>
                    <a:pt x="83" y="295"/>
                  </a:lnTo>
                  <a:lnTo>
                    <a:pt x="83" y="294"/>
                  </a:lnTo>
                  <a:lnTo>
                    <a:pt x="83" y="293"/>
                  </a:lnTo>
                  <a:lnTo>
                    <a:pt x="83" y="292"/>
                  </a:lnTo>
                  <a:lnTo>
                    <a:pt x="83" y="291"/>
                  </a:lnTo>
                  <a:lnTo>
                    <a:pt x="84" y="291"/>
                  </a:lnTo>
                  <a:lnTo>
                    <a:pt x="84" y="290"/>
                  </a:lnTo>
                  <a:lnTo>
                    <a:pt x="83" y="290"/>
                  </a:lnTo>
                  <a:lnTo>
                    <a:pt x="82" y="290"/>
                  </a:lnTo>
                  <a:lnTo>
                    <a:pt x="82" y="289"/>
                  </a:lnTo>
                  <a:lnTo>
                    <a:pt x="81" y="289"/>
                  </a:lnTo>
                  <a:lnTo>
                    <a:pt x="81" y="288"/>
                  </a:lnTo>
                  <a:lnTo>
                    <a:pt x="81" y="287"/>
                  </a:lnTo>
                  <a:lnTo>
                    <a:pt x="81" y="286"/>
                  </a:lnTo>
                  <a:lnTo>
                    <a:pt x="81" y="285"/>
                  </a:lnTo>
                  <a:lnTo>
                    <a:pt x="81" y="284"/>
                  </a:lnTo>
                  <a:lnTo>
                    <a:pt x="81" y="283"/>
                  </a:lnTo>
                  <a:lnTo>
                    <a:pt x="80" y="283"/>
                  </a:lnTo>
                  <a:lnTo>
                    <a:pt x="80" y="282"/>
                  </a:lnTo>
                  <a:lnTo>
                    <a:pt x="80" y="281"/>
                  </a:lnTo>
                  <a:lnTo>
                    <a:pt x="81" y="281"/>
                  </a:lnTo>
                  <a:lnTo>
                    <a:pt x="81" y="280"/>
                  </a:lnTo>
                  <a:lnTo>
                    <a:pt x="81" y="279"/>
                  </a:lnTo>
                  <a:lnTo>
                    <a:pt x="81" y="278"/>
                  </a:lnTo>
                  <a:lnTo>
                    <a:pt x="81" y="277"/>
                  </a:lnTo>
                  <a:lnTo>
                    <a:pt x="81" y="276"/>
                  </a:lnTo>
                  <a:lnTo>
                    <a:pt x="80" y="276"/>
                  </a:lnTo>
                  <a:lnTo>
                    <a:pt x="79" y="276"/>
                  </a:lnTo>
                  <a:lnTo>
                    <a:pt x="78" y="276"/>
                  </a:lnTo>
                  <a:lnTo>
                    <a:pt x="78" y="275"/>
                  </a:lnTo>
                  <a:lnTo>
                    <a:pt x="77" y="275"/>
                  </a:lnTo>
                  <a:lnTo>
                    <a:pt x="77" y="274"/>
                  </a:lnTo>
                  <a:lnTo>
                    <a:pt x="78" y="274"/>
                  </a:lnTo>
                  <a:lnTo>
                    <a:pt x="78" y="273"/>
                  </a:lnTo>
                  <a:lnTo>
                    <a:pt x="79" y="273"/>
                  </a:lnTo>
                  <a:lnTo>
                    <a:pt x="79" y="272"/>
                  </a:lnTo>
                  <a:lnTo>
                    <a:pt x="80" y="272"/>
                  </a:lnTo>
                  <a:lnTo>
                    <a:pt x="81" y="272"/>
                  </a:lnTo>
                  <a:lnTo>
                    <a:pt x="82" y="272"/>
                  </a:lnTo>
                  <a:lnTo>
                    <a:pt x="82" y="270"/>
                  </a:lnTo>
                  <a:lnTo>
                    <a:pt x="83" y="270"/>
                  </a:lnTo>
                  <a:lnTo>
                    <a:pt x="83" y="269"/>
                  </a:lnTo>
                  <a:lnTo>
                    <a:pt x="83" y="268"/>
                  </a:lnTo>
                  <a:lnTo>
                    <a:pt x="84" y="267"/>
                  </a:lnTo>
                  <a:lnTo>
                    <a:pt x="84" y="266"/>
                  </a:lnTo>
                  <a:lnTo>
                    <a:pt x="84" y="265"/>
                  </a:lnTo>
                  <a:lnTo>
                    <a:pt x="85" y="264"/>
                  </a:lnTo>
                  <a:lnTo>
                    <a:pt x="86" y="264"/>
                  </a:lnTo>
                  <a:lnTo>
                    <a:pt x="86" y="263"/>
                  </a:lnTo>
                  <a:lnTo>
                    <a:pt x="87" y="263"/>
                  </a:lnTo>
                  <a:lnTo>
                    <a:pt x="88" y="263"/>
                  </a:lnTo>
                  <a:lnTo>
                    <a:pt x="88" y="262"/>
                  </a:lnTo>
                  <a:lnTo>
                    <a:pt x="89" y="262"/>
                  </a:lnTo>
                  <a:lnTo>
                    <a:pt x="90" y="262"/>
                  </a:lnTo>
                  <a:lnTo>
                    <a:pt x="91" y="262"/>
                  </a:lnTo>
                  <a:lnTo>
                    <a:pt x="91" y="261"/>
                  </a:lnTo>
                  <a:lnTo>
                    <a:pt x="92" y="261"/>
                  </a:lnTo>
                  <a:lnTo>
                    <a:pt x="94" y="261"/>
                  </a:lnTo>
                  <a:lnTo>
                    <a:pt x="95" y="261"/>
                  </a:lnTo>
                  <a:lnTo>
                    <a:pt x="95" y="260"/>
                  </a:lnTo>
                  <a:lnTo>
                    <a:pt x="96" y="260"/>
                  </a:lnTo>
                  <a:lnTo>
                    <a:pt x="96" y="259"/>
                  </a:lnTo>
                  <a:lnTo>
                    <a:pt x="96" y="258"/>
                  </a:lnTo>
                  <a:lnTo>
                    <a:pt x="97" y="258"/>
                  </a:lnTo>
                  <a:lnTo>
                    <a:pt x="97" y="257"/>
                  </a:lnTo>
                  <a:lnTo>
                    <a:pt x="97" y="256"/>
                  </a:lnTo>
                  <a:lnTo>
                    <a:pt x="98" y="256"/>
                  </a:lnTo>
                  <a:lnTo>
                    <a:pt x="98" y="255"/>
                  </a:lnTo>
                  <a:lnTo>
                    <a:pt x="98" y="254"/>
                  </a:lnTo>
                  <a:lnTo>
                    <a:pt x="99" y="253"/>
                  </a:lnTo>
                  <a:lnTo>
                    <a:pt x="99" y="252"/>
                  </a:lnTo>
                  <a:lnTo>
                    <a:pt x="100" y="252"/>
                  </a:lnTo>
                  <a:lnTo>
                    <a:pt x="100" y="251"/>
                  </a:lnTo>
                  <a:lnTo>
                    <a:pt x="100" y="250"/>
                  </a:lnTo>
                  <a:lnTo>
                    <a:pt x="101" y="250"/>
                  </a:lnTo>
                  <a:lnTo>
                    <a:pt x="101" y="249"/>
                  </a:lnTo>
                  <a:lnTo>
                    <a:pt x="102" y="249"/>
                  </a:lnTo>
                  <a:lnTo>
                    <a:pt x="102" y="248"/>
                  </a:lnTo>
                  <a:lnTo>
                    <a:pt x="102" y="247"/>
                  </a:lnTo>
                  <a:lnTo>
                    <a:pt x="103" y="247"/>
                  </a:lnTo>
                  <a:lnTo>
                    <a:pt x="103" y="245"/>
                  </a:lnTo>
                  <a:lnTo>
                    <a:pt x="103" y="244"/>
                  </a:lnTo>
                  <a:lnTo>
                    <a:pt x="104" y="244"/>
                  </a:lnTo>
                  <a:lnTo>
                    <a:pt x="105" y="244"/>
                  </a:lnTo>
                  <a:lnTo>
                    <a:pt x="106" y="244"/>
                  </a:lnTo>
                  <a:lnTo>
                    <a:pt x="107" y="244"/>
                  </a:lnTo>
                  <a:lnTo>
                    <a:pt x="107" y="245"/>
                  </a:lnTo>
                  <a:lnTo>
                    <a:pt x="108" y="245"/>
                  </a:lnTo>
                  <a:lnTo>
                    <a:pt x="109" y="245"/>
                  </a:lnTo>
                  <a:lnTo>
                    <a:pt x="110" y="245"/>
                  </a:lnTo>
                  <a:lnTo>
                    <a:pt x="111" y="245"/>
                  </a:lnTo>
                  <a:lnTo>
                    <a:pt x="112" y="245"/>
                  </a:lnTo>
                  <a:lnTo>
                    <a:pt x="113" y="245"/>
                  </a:lnTo>
                  <a:lnTo>
                    <a:pt x="113" y="244"/>
                  </a:lnTo>
                  <a:lnTo>
                    <a:pt x="114" y="244"/>
                  </a:lnTo>
                  <a:lnTo>
                    <a:pt x="115" y="244"/>
                  </a:lnTo>
                  <a:lnTo>
                    <a:pt x="116" y="244"/>
                  </a:lnTo>
                  <a:lnTo>
                    <a:pt x="117" y="244"/>
                  </a:lnTo>
                  <a:lnTo>
                    <a:pt x="117" y="245"/>
                  </a:lnTo>
                  <a:lnTo>
                    <a:pt x="119" y="245"/>
                  </a:lnTo>
                  <a:lnTo>
                    <a:pt x="119" y="247"/>
                  </a:lnTo>
                  <a:lnTo>
                    <a:pt x="117" y="247"/>
                  </a:lnTo>
                  <a:lnTo>
                    <a:pt x="117" y="248"/>
                  </a:lnTo>
                  <a:lnTo>
                    <a:pt x="119" y="248"/>
                  </a:lnTo>
                  <a:lnTo>
                    <a:pt x="119" y="249"/>
                  </a:lnTo>
                  <a:lnTo>
                    <a:pt x="119" y="250"/>
                  </a:lnTo>
                  <a:lnTo>
                    <a:pt x="119" y="251"/>
                  </a:lnTo>
                  <a:lnTo>
                    <a:pt x="120" y="252"/>
                  </a:lnTo>
                  <a:lnTo>
                    <a:pt x="121" y="252"/>
                  </a:lnTo>
                  <a:lnTo>
                    <a:pt x="122" y="252"/>
                  </a:lnTo>
                  <a:lnTo>
                    <a:pt x="122" y="253"/>
                  </a:lnTo>
                  <a:lnTo>
                    <a:pt x="122" y="254"/>
                  </a:lnTo>
                  <a:lnTo>
                    <a:pt x="122" y="255"/>
                  </a:lnTo>
                  <a:lnTo>
                    <a:pt x="121" y="255"/>
                  </a:lnTo>
                  <a:lnTo>
                    <a:pt x="121" y="256"/>
                  </a:lnTo>
                  <a:lnTo>
                    <a:pt x="122" y="256"/>
                  </a:lnTo>
                  <a:lnTo>
                    <a:pt x="123" y="257"/>
                  </a:lnTo>
                  <a:lnTo>
                    <a:pt x="122" y="257"/>
                  </a:lnTo>
                  <a:lnTo>
                    <a:pt x="123" y="258"/>
                  </a:lnTo>
                  <a:lnTo>
                    <a:pt x="123" y="259"/>
                  </a:lnTo>
                  <a:lnTo>
                    <a:pt x="124" y="260"/>
                  </a:lnTo>
                  <a:lnTo>
                    <a:pt x="124" y="261"/>
                  </a:lnTo>
                  <a:lnTo>
                    <a:pt x="124" y="262"/>
                  </a:lnTo>
                  <a:lnTo>
                    <a:pt x="125" y="262"/>
                  </a:lnTo>
                  <a:lnTo>
                    <a:pt x="126" y="261"/>
                  </a:lnTo>
                  <a:lnTo>
                    <a:pt x="127" y="261"/>
                  </a:lnTo>
                  <a:lnTo>
                    <a:pt x="127" y="262"/>
                  </a:lnTo>
                  <a:lnTo>
                    <a:pt x="128" y="263"/>
                  </a:lnTo>
                  <a:lnTo>
                    <a:pt x="128" y="264"/>
                  </a:lnTo>
                  <a:lnTo>
                    <a:pt x="129" y="264"/>
                  </a:lnTo>
                  <a:lnTo>
                    <a:pt x="129" y="265"/>
                  </a:lnTo>
                  <a:lnTo>
                    <a:pt x="130" y="265"/>
                  </a:lnTo>
                  <a:lnTo>
                    <a:pt x="131" y="265"/>
                  </a:lnTo>
                  <a:lnTo>
                    <a:pt x="131" y="266"/>
                  </a:lnTo>
                  <a:lnTo>
                    <a:pt x="131" y="267"/>
                  </a:lnTo>
                  <a:lnTo>
                    <a:pt x="132" y="267"/>
                  </a:lnTo>
                  <a:lnTo>
                    <a:pt x="133" y="268"/>
                  </a:lnTo>
                  <a:lnTo>
                    <a:pt x="134" y="269"/>
                  </a:lnTo>
                  <a:lnTo>
                    <a:pt x="135" y="269"/>
                  </a:lnTo>
                  <a:lnTo>
                    <a:pt x="136" y="269"/>
                  </a:lnTo>
                  <a:lnTo>
                    <a:pt x="137" y="269"/>
                  </a:lnTo>
                  <a:lnTo>
                    <a:pt x="138" y="269"/>
                  </a:lnTo>
                  <a:lnTo>
                    <a:pt x="139" y="269"/>
                  </a:lnTo>
                  <a:lnTo>
                    <a:pt x="139" y="268"/>
                  </a:lnTo>
                  <a:lnTo>
                    <a:pt x="140" y="268"/>
                  </a:lnTo>
                  <a:lnTo>
                    <a:pt x="142" y="264"/>
                  </a:lnTo>
                  <a:lnTo>
                    <a:pt x="146" y="259"/>
                  </a:lnTo>
                  <a:lnTo>
                    <a:pt x="147" y="257"/>
                  </a:lnTo>
                  <a:lnTo>
                    <a:pt x="148" y="257"/>
                  </a:lnTo>
                  <a:lnTo>
                    <a:pt x="148" y="256"/>
                  </a:lnTo>
                  <a:lnTo>
                    <a:pt x="149" y="256"/>
                  </a:lnTo>
                  <a:lnTo>
                    <a:pt x="149" y="257"/>
                  </a:lnTo>
                  <a:lnTo>
                    <a:pt x="150" y="257"/>
                  </a:lnTo>
                  <a:lnTo>
                    <a:pt x="151" y="257"/>
                  </a:lnTo>
                  <a:lnTo>
                    <a:pt x="152" y="257"/>
                  </a:lnTo>
                  <a:lnTo>
                    <a:pt x="152" y="258"/>
                  </a:lnTo>
                  <a:lnTo>
                    <a:pt x="153" y="258"/>
                  </a:lnTo>
                  <a:lnTo>
                    <a:pt x="153" y="259"/>
                  </a:lnTo>
                  <a:lnTo>
                    <a:pt x="154" y="259"/>
                  </a:lnTo>
                  <a:lnTo>
                    <a:pt x="155" y="259"/>
                  </a:lnTo>
                  <a:lnTo>
                    <a:pt x="155" y="260"/>
                  </a:lnTo>
                  <a:lnTo>
                    <a:pt x="156" y="260"/>
                  </a:lnTo>
                  <a:lnTo>
                    <a:pt x="157" y="259"/>
                  </a:lnTo>
                  <a:lnTo>
                    <a:pt x="157" y="260"/>
                  </a:lnTo>
                  <a:lnTo>
                    <a:pt x="157" y="259"/>
                  </a:lnTo>
                  <a:lnTo>
                    <a:pt x="158" y="259"/>
                  </a:lnTo>
                  <a:lnTo>
                    <a:pt x="158" y="260"/>
                  </a:lnTo>
                  <a:lnTo>
                    <a:pt x="159" y="260"/>
                  </a:lnTo>
                  <a:lnTo>
                    <a:pt x="159" y="261"/>
                  </a:lnTo>
                  <a:lnTo>
                    <a:pt x="160" y="257"/>
                  </a:lnTo>
                  <a:lnTo>
                    <a:pt x="161" y="256"/>
                  </a:lnTo>
                  <a:lnTo>
                    <a:pt x="161" y="255"/>
                  </a:lnTo>
                  <a:lnTo>
                    <a:pt x="162" y="249"/>
                  </a:lnTo>
                  <a:lnTo>
                    <a:pt x="164" y="241"/>
                  </a:lnTo>
                  <a:lnTo>
                    <a:pt x="165" y="236"/>
                  </a:lnTo>
                  <a:lnTo>
                    <a:pt x="166" y="235"/>
                  </a:lnTo>
                  <a:lnTo>
                    <a:pt x="166" y="234"/>
                  </a:lnTo>
                  <a:lnTo>
                    <a:pt x="166" y="233"/>
                  </a:lnTo>
                  <a:lnTo>
                    <a:pt x="165" y="232"/>
                  </a:lnTo>
                  <a:lnTo>
                    <a:pt x="165" y="231"/>
                  </a:lnTo>
                  <a:lnTo>
                    <a:pt x="165" y="230"/>
                  </a:lnTo>
                  <a:lnTo>
                    <a:pt x="165" y="229"/>
                  </a:lnTo>
                  <a:lnTo>
                    <a:pt x="165" y="228"/>
                  </a:lnTo>
                  <a:lnTo>
                    <a:pt x="165" y="227"/>
                  </a:lnTo>
                  <a:lnTo>
                    <a:pt x="165" y="226"/>
                  </a:lnTo>
                  <a:lnTo>
                    <a:pt x="164" y="226"/>
                  </a:lnTo>
                  <a:lnTo>
                    <a:pt x="164" y="225"/>
                  </a:lnTo>
                  <a:lnTo>
                    <a:pt x="164" y="224"/>
                  </a:lnTo>
                  <a:lnTo>
                    <a:pt x="164" y="223"/>
                  </a:lnTo>
                  <a:lnTo>
                    <a:pt x="164" y="222"/>
                  </a:lnTo>
                  <a:lnTo>
                    <a:pt x="164" y="220"/>
                  </a:lnTo>
                  <a:lnTo>
                    <a:pt x="163" y="219"/>
                  </a:lnTo>
                  <a:lnTo>
                    <a:pt x="163" y="218"/>
                  </a:lnTo>
                  <a:lnTo>
                    <a:pt x="162" y="218"/>
                  </a:lnTo>
                  <a:lnTo>
                    <a:pt x="162" y="217"/>
                  </a:lnTo>
                  <a:lnTo>
                    <a:pt x="161" y="217"/>
                  </a:lnTo>
                  <a:lnTo>
                    <a:pt x="161" y="216"/>
                  </a:lnTo>
                  <a:lnTo>
                    <a:pt x="162" y="216"/>
                  </a:lnTo>
                  <a:lnTo>
                    <a:pt x="162" y="215"/>
                  </a:lnTo>
                  <a:lnTo>
                    <a:pt x="163" y="214"/>
                  </a:lnTo>
                  <a:lnTo>
                    <a:pt x="164" y="213"/>
                  </a:lnTo>
                  <a:lnTo>
                    <a:pt x="164" y="212"/>
                  </a:lnTo>
                  <a:lnTo>
                    <a:pt x="165" y="212"/>
                  </a:lnTo>
                  <a:lnTo>
                    <a:pt x="165" y="211"/>
                  </a:lnTo>
                  <a:lnTo>
                    <a:pt x="166" y="211"/>
                  </a:lnTo>
                  <a:lnTo>
                    <a:pt x="166" y="210"/>
                  </a:lnTo>
                  <a:lnTo>
                    <a:pt x="165" y="210"/>
                  </a:lnTo>
                  <a:lnTo>
                    <a:pt x="165" y="209"/>
                  </a:lnTo>
                  <a:lnTo>
                    <a:pt x="164" y="209"/>
                  </a:lnTo>
                  <a:lnTo>
                    <a:pt x="164" y="208"/>
                  </a:lnTo>
                  <a:lnTo>
                    <a:pt x="163" y="207"/>
                  </a:lnTo>
                  <a:lnTo>
                    <a:pt x="163" y="206"/>
                  </a:lnTo>
                  <a:lnTo>
                    <a:pt x="164" y="206"/>
                  </a:lnTo>
                  <a:lnTo>
                    <a:pt x="163" y="206"/>
                  </a:lnTo>
                  <a:lnTo>
                    <a:pt x="164" y="206"/>
                  </a:lnTo>
                  <a:lnTo>
                    <a:pt x="164" y="205"/>
                  </a:lnTo>
                  <a:lnTo>
                    <a:pt x="163" y="205"/>
                  </a:lnTo>
                  <a:lnTo>
                    <a:pt x="162" y="205"/>
                  </a:lnTo>
                  <a:lnTo>
                    <a:pt x="161" y="205"/>
                  </a:lnTo>
                  <a:lnTo>
                    <a:pt x="161" y="204"/>
                  </a:lnTo>
                  <a:lnTo>
                    <a:pt x="160" y="204"/>
                  </a:lnTo>
                  <a:lnTo>
                    <a:pt x="160" y="203"/>
                  </a:lnTo>
                  <a:lnTo>
                    <a:pt x="159" y="203"/>
                  </a:lnTo>
                  <a:lnTo>
                    <a:pt x="158" y="203"/>
                  </a:lnTo>
                  <a:lnTo>
                    <a:pt x="158" y="202"/>
                  </a:lnTo>
                  <a:lnTo>
                    <a:pt x="158" y="201"/>
                  </a:lnTo>
                  <a:lnTo>
                    <a:pt x="157" y="201"/>
                  </a:lnTo>
                  <a:lnTo>
                    <a:pt x="157" y="200"/>
                  </a:lnTo>
                  <a:lnTo>
                    <a:pt x="157" y="199"/>
                  </a:lnTo>
                  <a:lnTo>
                    <a:pt x="156" y="199"/>
                  </a:lnTo>
                  <a:lnTo>
                    <a:pt x="155" y="199"/>
                  </a:lnTo>
                  <a:lnTo>
                    <a:pt x="154" y="199"/>
                  </a:lnTo>
                  <a:lnTo>
                    <a:pt x="154" y="200"/>
                  </a:lnTo>
                  <a:lnTo>
                    <a:pt x="153" y="200"/>
                  </a:lnTo>
                  <a:lnTo>
                    <a:pt x="153" y="199"/>
                  </a:lnTo>
                  <a:lnTo>
                    <a:pt x="152" y="199"/>
                  </a:lnTo>
                  <a:lnTo>
                    <a:pt x="152" y="198"/>
                  </a:lnTo>
                  <a:lnTo>
                    <a:pt x="151" y="198"/>
                  </a:lnTo>
                  <a:lnTo>
                    <a:pt x="150" y="198"/>
                  </a:lnTo>
                  <a:lnTo>
                    <a:pt x="149" y="198"/>
                  </a:lnTo>
                  <a:lnTo>
                    <a:pt x="148" y="198"/>
                  </a:lnTo>
                  <a:lnTo>
                    <a:pt x="147" y="198"/>
                  </a:lnTo>
                  <a:lnTo>
                    <a:pt x="147" y="197"/>
                  </a:lnTo>
                  <a:lnTo>
                    <a:pt x="148" y="197"/>
                  </a:lnTo>
                  <a:lnTo>
                    <a:pt x="148" y="195"/>
                  </a:lnTo>
                  <a:lnTo>
                    <a:pt x="148" y="194"/>
                  </a:lnTo>
                  <a:lnTo>
                    <a:pt x="149" y="194"/>
                  </a:lnTo>
                  <a:lnTo>
                    <a:pt x="149" y="193"/>
                  </a:lnTo>
                  <a:lnTo>
                    <a:pt x="149" y="192"/>
                  </a:lnTo>
                  <a:lnTo>
                    <a:pt x="149" y="191"/>
                  </a:lnTo>
                  <a:lnTo>
                    <a:pt x="149" y="190"/>
                  </a:lnTo>
                  <a:lnTo>
                    <a:pt x="149" y="189"/>
                  </a:lnTo>
                  <a:lnTo>
                    <a:pt x="149" y="188"/>
                  </a:lnTo>
                  <a:lnTo>
                    <a:pt x="150" y="188"/>
                  </a:lnTo>
                  <a:lnTo>
                    <a:pt x="150" y="187"/>
                  </a:lnTo>
                  <a:lnTo>
                    <a:pt x="150" y="186"/>
                  </a:lnTo>
                  <a:lnTo>
                    <a:pt x="150" y="185"/>
                  </a:lnTo>
                  <a:lnTo>
                    <a:pt x="150" y="184"/>
                  </a:lnTo>
                  <a:lnTo>
                    <a:pt x="150" y="183"/>
                  </a:lnTo>
                  <a:lnTo>
                    <a:pt x="151" y="183"/>
                  </a:lnTo>
                  <a:lnTo>
                    <a:pt x="151" y="182"/>
                  </a:lnTo>
                  <a:lnTo>
                    <a:pt x="151" y="181"/>
                  </a:lnTo>
                  <a:lnTo>
                    <a:pt x="151" y="180"/>
                  </a:lnTo>
                  <a:lnTo>
                    <a:pt x="151" y="179"/>
                  </a:lnTo>
                  <a:lnTo>
                    <a:pt x="151" y="178"/>
                  </a:lnTo>
                  <a:lnTo>
                    <a:pt x="151" y="177"/>
                  </a:lnTo>
                  <a:lnTo>
                    <a:pt x="151" y="176"/>
                  </a:lnTo>
                  <a:lnTo>
                    <a:pt x="151" y="175"/>
                  </a:lnTo>
                  <a:lnTo>
                    <a:pt x="151" y="174"/>
                  </a:lnTo>
                  <a:lnTo>
                    <a:pt x="151" y="173"/>
                  </a:lnTo>
                  <a:lnTo>
                    <a:pt x="151" y="172"/>
                  </a:lnTo>
                  <a:lnTo>
                    <a:pt x="151" y="170"/>
                  </a:lnTo>
                  <a:lnTo>
                    <a:pt x="150" y="169"/>
                  </a:lnTo>
                  <a:lnTo>
                    <a:pt x="149" y="169"/>
                  </a:lnTo>
                  <a:lnTo>
                    <a:pt x="149" y="168"/>
                  </a:lnTo>
                  <a:lnTo>
                    <a:pt x="148" y="168"/>
                  </a:lnTo>
                  <a:lnTo>
                    <a:pt x="144" y="166"/>
                  </a:lnTo>
                  <a:lnTo>
                    <a:pt x="142" y="165"/>
                  </a:lnTo>
                  <a:lnTo>
                    <a:pt x="142" y="164"/>
                  </a:lnTo>
                  <a:lnTo>
                    <a:pt x="142" y="160"/>
                  </a:lnTo>
                  <a:lnTo>
                    <a:pt x="140" y="158"/>
                  </a:lnTo>
                  <a:lnTo>
                    <a:pt x="141" y="157"/>
                  </a:lnTo>
                  <a:lnTo>
                    <a:pt x="141" y="156"/>
                  </a:lnTo>
                  <a:lnTo>
                    <a:pt x="141" y="155"/>
                  </a:lnTo>
                  <a:lnTo>
                    <a:pt x="142" y="155"/>
                  </a:lnTo>
                  <a:lnTo>
                    <a:pt x="142" y="154"/>
                  </a:lnTo>
                  <a:lnTo>
                    <a:pt x="142" y="153"/>
                  </a:lnTo>
                  <a:lnTo>
                    <a:pt x="141" y="153"/>
                  </a:lnTo>
                  <a:lnTo>
                    <a:pt x="140" y="153"/>
                  </a:lnTo>
                  <a:lnTo>
                    <a:pt x="140" y="152"/>
                  </a:lnTo>
                  <a:lnTo>
                    <a:pt x="140" y="151"/>
                  </a:lnTo>
                  <a:lnTo>
                    <a:pt x="139" y="150"/>
                  </a:lnTo>
                  <a:lnTo>
                    <a:pt x="139" y="149"/>
                  </a:lnTo>
                  <a:lnTo>
                    <a:pt x="138" y="149"/>
                  </a:lnTo>
                  <a:lnTo>
                    <a:pt x="138" y="148"/>
                  </a:lnTo>
                  <a:lnTo>
                    <a:pt x="138" y="147"/>
                  </a:lnTo>
                  <a:lnTo>
                    <a:pt x="139" y="145"/>
                  </a:lnTo>
                  <a:lnTo>
                    <a:pt x="139" y="144"/>
                  </a:lnTo>
                  <a:lnTo>
                    <a:pt x="142" y="137"/>
                  </a:lnTo>
                  <a:lnTo>
                    <a:pt x="144" y="137"/>
                  </a:lnTo>
                  <a:lnTo>
                    <a:pt x="144" y="136"/>
                  </a:lnTo>
                  <a:lnTo>
                    <a:pt x="145" y="135"/>
                  </a:lnTo>
                  <a:lnTo>
                    <a:pt x="145" y="134"/>
                  </a:lnTo>
                  <a:lnTo>
                    <a:pt x="146" y="133"/>
                  </a:lnTo>
                  <a:lnTo>
                    <a:pt x="146" y="132"/>
                  </a:lnTo>
                  <a:lnTo>
                    <a:pt x="146" y="131"/>
                  </a:lnTo>
                  <a:lnTo>
                    <a:pt x="147" y="130"/>
                  </a:lnTo>
                  <a:lnTo>
                    <a:pt x="147" y="129"/>
                  </a:lnTo>
                  <a:lnTo>
                    <a:pt x="147" y="128"/>
                  </a:lnTo>
                  <a:lnTo>
                    <a:pt x="147" y="127"/>
                  </a:lnTo>
                  <a:lnTo>
                    <a:pt x="148" y="127"/>
                  </a:lnTo>
                  <a:lnTo>
                    <a:pt x="147" y="127"/>
                  </a:lnTo>
                  <a:lnTo>
                    <a:pt x="148" y="127"/>
                  </a:lnTo>
                  <a:lnTo>
                    <a:pt x="148" y="126"/>
                  </a:lnTo>
                  <a:lnTo>
                    <a:pt x="148" y="125"/>
                  </a:lnTo>
                  <a:lnTo>
                    <a:pt x="148" y="124"/>
                  </a:lnTo>
                  <a:lnTo>
                    <a:pt x="148" y="123"/>
                  </a:lnTo>
                  <a:lnTo>
                    <a:pt x="148" y="122"/>
                  </a:lnTo>
                  <a:lnTo>
                    <a:pt x="148" y="120"/>
                  </a:lnTo>
                  <a:lnTo>
                    <a:pt x="148" y="119"/>
                  </a:lnTo>
                  <a:lnTo>
                    <a:pt x="148" y="118"/>
                  </a:lnTo>
                  <a:lnTo>
                    <a:pt x="148" y="117"/>
                  </a:lnTo>
                  <a:lnTo>
                    <a:pt x="147" y="115"/>
                  </a:lnTo>
                  <a:lnTo>
                    <a:pt x="146" y="108"/>
                  </a:lnTo>
                  <a:lnTo>
                    <a:pt x="146" y="105"/>
                  </a:lnTo>
                  <a:lnTo>
                    <a:pt x="145" y="105"/>
                  </a:lnTo>
                  <a:lnTo>
                    <a:pt x="144" y="105"/>
                  </a:lnTo>
                  <a:lnTo>
                    <a:pt x="144" y="104"/>
                  </a:lnTo>
                  <a:lnTo>
                    <a:pt x="144" y="105"/>
                  </a:lnTo>
                  <a:lnTo>
                    <a:pt x="142" y="105"/>
                  </a:lnTo>
                  <a:lnTo>
                    <a:pt x="141" y="105"/>
                  </a:lnTo>
                  <a:lnTo>
                    <a:pt x="141" y="104"/>
                  </a:lnTo>
                  <a:lnTo>
                    <a:pt x="141" y="105"/>
                  </a:lnTo>
                  <a:lnTo>
                    <a:pt x="141" y="104"/>
                  </a:lnTo>
                  <a:lnTo>
                    <a:pt x="140" y="104"/>
                  </a:lnTo>
                  <a:lnTo>
                    <a:pt x="139" y="104"/>
                  </a:lnTo>
                  <a:lnTo>
                    <a:pt x="139" y="103"/>
                  </a:lnTo>
                  <a:lnTo>
                    <a:pt x="138" y="103"/>
                  </a:lnTo>
                  <a:lnTo>
                    <a:pt x="139" y="103"/>
                  </a:lnTo>
                  <a:lnTo>
                    <a:pt x="139" y="102"/>
                  </a:lnTo>
                  <a:lnTo>
                    <a:pt x="138" y="102"/>
                  </a:lnTo>
                  <a:lnTo>
                    <a:pt x="140" y="98"/>
                  </a:lnTo>
                  <a:lnTo>
                    <a:pt x="141" y="98"/>
                  </a:lnTo>
                  <a:lnTo>
                    <a:pt x="142" y="98"/>
                  </a:lnTo>
                  <a:lnTo>
                    <a:pt x="144" y="98"/>
                  </a:lnTo>
                  <a:lnTo>
                    <a:pt x="145" y="98"/>
                  </a:lnTo>
                  <a:lnTo>
                    <a:pt x="146" y="98"/>
                  </a:lnTo>
                  <a:lnTo>
                    <a:pt x="146" y="97"/>
                  </a:lnTo>
                  <a:lnTo>
                    <a:pt x="147" y="97"/>
                  </a:lnTo>
                  <a:lnTo>
                    <a:pt x="147" y="95"/>
                  </a:lnTo>
                  <a:lnTo>
                    <a:pt x="148" y="95"/>
                  </a:lnTo>
                  <a:lnTo>
                    <a:pt x="149" y="95"/>
                  </a:lnTo>
                  <a:lnTo>
                    <a:pt x="150" y="95"/>
                  </a:lnTo>
                  <a:lnTo>
                    <a:pt x="151" y="95"/>
                  </a:lnTo>
                  <a:lnTo>
                    <a:pt x="151" y="94"/>
                  </a:lnTo>
                  <a:lnTo>
                    <a:pt x="151" y="93"/>
                  </a:lnTo>
                  <a:lnTo>
                    <a:pt x="151" y="92"/>
                  </a:lnTo>
                  <a:lnTo>
                    <a:pt x="151" y="91"/>
                  </a:lnTo>
                  <a:lnTo>
                    <a:pt x="152" y="91"/>
                  </a:lnTo>
                  <a:lnTo>
                    <a:pt x="152" y="90"/>
                  </a:lnTo>
                  <a:lnTo>
                    <a:pt x="153" y="90"/>
                  </a:lnTo>
                  <a:lnTo>
                    <a:pt x="153" y="89"/>
                  </a:lnTo>
                  <a:lnTo>
                    <a:pt x="154" y="89"/>
                  </a:lnTo>
                  <a:lnTo>
                    <a:pt x="154" y="88"/>
                  </a:lnTo>
                  <a:lnTo>
                    <a:pt x="155" y="87"/>
                  </a:lnTo>
                  <a:lnTo>
                    <a:pt x="155" y="86"/>
                  </a:lnTo>
                  <a:lnTo>
                    <a:pt x="155" y="85"/>
                  </a:lnTo>
                  <a:lnTo>
                    <a:pt x="155" y="84"/>
                  </a:lnTo>
                  <a:lnTo>
                    <a:pt x="154" y="84"/>
                  </a:lnTo>
                  <a:lnTo>
                    <a:pt x="153" y="84"/>
                  </a:lnTo>
                  <a:lnTo>
                    <a:pt x="153" y="83"/>
                  </a:lnTo>
                  <a:lnTo>
                    <a:pt x="152" y="83"/>
                  </a:lnTo>
                  <a:lnTo>
                    <a:pt x="152" y="82"/>
                  </a:lnTo>
                  <a:lnTo>
                    <a:pt x="151" y="82"/>
                  </a:lnTo>
                  <a:lnTo>
                    <a:pt x="150" y="81"/>
                  </a:lnTo>
                  <a:lnTo>
                    <a:pt x="149" y="81"/>
                  </a:lnTo>
                  <a:lnTo>
                    <a:pt x="146" y="79"/>
                  </a:lnTo>
                  <a:lnTo>
                    <a:pt x="145" y="79"/>
                  </a:lnTo>
                  <a:lnTo>
                    <a:pt x="146" y="77"/>
                  </a:lnTo>
                  <a:lnTo>
                    <a:pt x="149" y="73"/>
                  </a:lnTo>
                  <a:lnTo>
                    <a:pt x="154" y="63"/>
                  </a:lnTo>
                  <a:lnTo>
                    <a:pt x="154" y="62"/>
                  </a:lnTo>
                  <a:lnTo>
                    <a:pt x="158" y="55"/>
                  </a:lnTo>
                  <a:lnTo>
                    <a:pt x="161" y="49"/>
                  </a:lnTo>
                  <a:lnTo>
                    <a:pt x="162" y="49"/>
                  </a:lnTo>
                  <a:lnTo>
                    <a:pt x="162" y="48"/>
                  </a:lnTo>
                  <a:lnTo>
                    <a:pt x="167" y="44"/>
                  </a:lnTo>
                  <a:lnTo>
                    <a:pt x="169" y="44"/>
                  </a:lnTo>
                  <a:lnTo>
                    <a:pt x="169" y="43"/>
                  </a:lnTo>
                  <a:lnTo>
                    <a:pt x="170" y="43"/>
                  </a:lnTo>
                  <a:lnTo>
                    <a:pt x="170" y="42"/>
                  </a:lnTo>
                  <a:lnTo>
                    <a:pt x="171" y="42"/>
                  </a:lnTo>
                  <a:lnTo>
                    <a:pt x="172" y="42"/>
                  </a:lnTo>
                  <a:lnTo>
                    <a:pt x="177" y="41"/>
                  </a:lnTo>
                  <a:lnTo>
                    <a:pt x="180" y="41"/>
                  </a:lnTo>
                  <a:lnTo>
                    <a:pt x="182" y="40"/>
                  </a:lnTo>
                  <a:lnTo>
                    <a:pt x="183" y="40"/>
                  </a:lnTo>
                  <a:lnTo>
                    <a:pt x="184" y="40"/>
                  </a:lnTo>
                  <a:lnTo>
                    <a:pt x="184" y="39"/>
                  </a:lnTo>
                  <a:lnTo>
                    <a:pt x="185" y="39"/>
                  </a:lnTo>
                  <a:lnTo>
                    <a:pt x="186" y="39"/>
                  </a:lnTo>
                  <a:lnTo>
                    <a:pt x="187" y="39"/>
                  </a:lnTo>
                  <a:lnTo>
                    <a:pt x="187" y="38"/>
                  </a:lnTo>
                  <a:lnTo>
                    <a:pt x="188" y="38"/>
                  </a:lnTo>
                  <a:lnTo>
                    <a:pt x="189" y="38"/>
                  </a:lnTo>
                  <a:lnTo>
                    <a:pt x="190" y="38"/>
                  </a:lnTo>
                  <a:lnTo>
                    <a:pt x="190" y="37"/>
                  </a:lnTo>
                  <a:lnTo>
                    <a:pt x="191" y="37"/>
                  </a:lnTo>
                  <a:lnTo>
                    <a:pt x="195" y="36"/>
                  </a:lnTo>
                  <a:lnTo>
                    <a:pt x="199" y="35"/>
                  </a:lnTo>
                  <a:lnTo>
                    <a:pt x="200" y="35"/>
                  </a:lnTo>
                  <a:lnTo>
                    <a:pt x="202" y="32"/>
                  </a:lnTo>
                  <a:lnTo>
                    <a:pt x="202" y="30"/>
                  </a:lnTo>
                  <a:lnTo>
                    <a:pt x="203" y="30"/>
                  </a:lnTo>
                  <a:lnTo>
                    <a:pt x="203" y="29"/>
                  </a:lnTo>
                  <a:lnTo>
                    <a:pt x="204" y="27"/>
                  </a:lnTo>
                  <a:lnTo>
                    <a:pt x="206" y="24"/>
                  </a:lnTo>
                  <a:lnTo>
                    <a:pt x="206" y="23"/>
                  </a:lnTo>
                  <a:lnTo>
                    <a:pt x="207" y="23"/>
                  </a:lnTo>
                  <a:lnTo>
                    <a:pt x="207" y="22"/>
                  </a:lnTo>
                  <a:lnTo>
                    <a:pt x="207" y="20"/>
                  </a:lnTo>
                  <a:lnTo>
                    <a:pt x="208" y="20"/>
                  </a:lnTo>
                  <a:lnTo>
                    <a:pt x="209" y="18"/>
                  </a:lnTo>
                  <a:lnTo>
                    <a:pt x="211" y="13"/>
                  </a:lnTo>
                  <a:lnTo>
                    <a:pt x="210" y="13"/>
                  </a:lnTo>
                  <a:lnTo>
                    <a:pt x="209" y="13"/>
                  </a:lnTo>
                  <a:lnTo>
                    <a:pt x="208" y="13"/>
                  </a:lnTo>
                  <a:lnTo>
                    <a:pt x="207" y="13"/>
                  </a:lnTo>
                  <a:lnTo>
                    <a:pt x="207" y="12"/>
                  </a:lnTo>
                  <a:lnTo>
                    <a:pt x="206" y="12"/>
                  </a:lnTo>
                  <a:lnTo>
                    <a:pt x="206" y="11"/>
                  </a:lnTo>
                  <a:lnTo>
                    <a:pt x="206" y="10"/>
                  </a:lnTo>
                  <a:lnTo>
                    <a:pt x="206" y="9"/>
                  </a:lnTo>
                  <a:lnTo>
                    <a:pt x="207" y="9"/>
                  </a:lnTo>
                  <a:lnTo>
                    <a:pt x="207" y="8"/>
                  </a:lnTo>
                  <a:lnTo>
                    <a:pt x="208" y="8"/>
                  </a:lnTo>
                  <a:lnTo>
                    <a:pt x="208" y="7"/>
                  </a:lnTo>
                  <a:lnTo>
                    <a:pt x="209" y="7"/>
                  </a:lnTo>
                  <a:lnTo>
                    <a:pt x="210" y="6"/>
                  </a:lnTo>
                  <a:lnTo>
                    <a:pt x="210" y="5"/>
                  </a:lnTo>
                  <a:lnTo>
                    <a:pt x="211" y="5"/>
                  </a:lnTo>
                  <a:lnTo>
                    <a:pt x="211" y="4"/>
                  </a:lnTo>
                  <a:lnTo>
                    <a:pt x="211" y="3"/>
                  </a:lnTo>
                  <a:lnTo>
                    <a:pt x="211" y="2"/>
                  </a:lnTo>
                  <a:lnTo>
                    <a:pt x="212" y="0"/>
                  </a:lnTo>
                  <a:lnTo>
                    <a:pt x="212" y="1"/>
                  </a:lnTo>
                  <a:lnTo>
                    <a:pt x="213" y="1"/>
                  </a:lnTo>
                  <a:lnTo>
                    <a:pt x="213" y="2"/>
                  </a:lnTo>
                  <a:lnTo>
                    <a:pt x="214" y="2"/>
                  </a:lnTo>
                  <a:close/>
                </a:path>
              </a:pathLst>
            </a:custGeom>
            <a:solidFill>
              <a:schemeClr val="tx2"/>
            </a:solidFill>
            <a:ln w="9525">
              <a:solidFill>
                <a:srgbClr val="FFFFFF"/>
              </a:solidFill>
              <a:round/>
              <a:headEnd/>
              <a:tailEnd/>
            </a:ln>
          </p:spPr>
          <p:txBody>
            <a:bodyPr/>
            <a:lstStyle/>
            <a:p>
              <a:endParaRPr lang="en-US"/>
            </a:p>
          </p:txBody>
        </p:sp>
        <p:sp>
          <p:nvSpPr>
            <p:cNvPr id="25627" name="Freeform 11"/>
            <p:cNvSpPr>
              <a:spLocks noEditPoints="1"/>
            </p:cNvSpPr>
            <p:nvPr/>
          </p:nvSpPr>
          <p:spPr bwMode="auto">
            <a:xfrm>
              <a:off x="3275" y="2496"/>
              <a:ext cx="450" cy="722"/>
            </a:xfrm>
            <a:custGeom>
              <a:avLst/>
              <a:gdLst>
                <a:gd name="T0" fmla="*/ 437 w 450"/>
                <a:gd name="T1" fmla="*/ 218 h 722"/>
                <a:gd name="T2" fmla="*/ 418 w 450"/>
                <a:gd name="T3" fmla="*/ 175 h 722"/>
                <a:gd name="T4" fmla="*/ 401 w 450"/>
                <a:gd name="T5" fmla="*/ 123 h 722"/>
                <a:gd name="T6" fmla="*/ 419 w 450"/>
                <a:gd name="T7" fmla="*/ 143 h 722"/>
                <a:gd name="T8" fmla="*/ 430 w 450"/>
                <a:gd name="T9" fmla="*/ 114 h 722"/>
                <a:gd name="T10" fmla="*/ 355 w 450"/>
                <a:gd name="T11" fmla="*/ 17 h 722"/>
                <a:gd name="T12" fmla="*/ 357 w 450"/>
                <a:gd name="T13" fmla="*/ 3 h 722"/>
                <a:gd name="T14" fmla="*/ 351 w 450"/>
                <a:gd name="T15" fmla="*/ 13 h 722"/>
                <a:gd name="T16" fmla="*/ 347 w 450"/>
                <a:gd name="T17" fmla="*/ 20 h 722"/>
                <a:gd name="T18" fmla="*/ 344 w 450"/>
                <a:gd name="T19" fmla="*/ 28 h 722"/>
                <a:gd name="T20" fmla="*/ 354 w 450"/>
                <a:gd name="T21" fmla="*/ 43 h 722"/>
                <a:gd name="T22" fmla="*/ 348 w 450"/>
                <a:gd name="T23" fmla="*/ 52 h 722"/>
                <a:gd name="T24" fmla="*/ 353 w 450"/>
                <a:gd name="T25" fmla="*/ 65 h 722"/>
                <a:gd name="T26" fmla="*/ 363 w 450"/>
                <a:gd name="T27" fmla="*/ 40 h 722"/>
                <a:gd name="T28" fmla="*/ 380 w 450"/>
                <a:gd name="T29" fmla="*/ 110 h 722"/>
                <a:gd name="T30" fmla="*/ 390 w 450"/>
                <a:gd name="T31" fmla="*/ 158 h 722"/>
                <a:gd name="T32" fmla="*/ 399 w 450"/>
                <a:gd name="T33" fmla="*/ 202 h 722"/>
                <a:gd name="T34" fmla="*/ 406 w 450"/>
                <a:gd name="T35" fmla="*/ 232 h 722"/>
                <a:gd name="T36" fmla="*/ 432 w 450"/>
                <a:gd name="T37" fmla="*/ 221 h 722"/>
                <a:gd name="T38" fmla="*/ 439 w 450"/>
                <a:gd name="T39" fmla="*/ 225 h 722"/>
                <a:gd name="T40" fmla="*/ 433 w 450"/>
                <a:gd name="T41" fmla="*/ 293 h 722"/>
                <a:gd name="T42" fmla="*/ 440 w 450"/>
                <a:gd name="T43" fmla="*/ 356 h 722"/>
                <a:gd name="T44" fmla="*/ 434 w 450"/>
                <a:gd name="T45" fmla="*/ 393 h 722"/>
                <a:gd name="T46" fmla="*/ 423 w 450"/>
                <a:gd name="T47" fmla="*/ 450 h 722"/>
                <a:gd name="T48" fmla="*/ 413 w 450"/>
                <a:gd name="T49" fmla="*/ 511 h 722"/>
                <a:gd name="T50" fmla="*/ 402 w 450"/>
                <a:gd name="T51" fmla="*/ 505 h 722"/>
                <a:gd name="T52" fmla="*/ 402 w 450"/>
                <a:gd name="T53" fmla="*/ 546 h 722"/>
                <a:gd name="T54" fmla="*/ 408 w 450"/>
                <a:gd name="T55" fmla="*/ 535 h 722"/>
                <a:gd name="T56" fmla="*/ 432 w 450"/>
                <a:gd name="T57" fmla="*/ 521 h 722"/>
                <a:gd name="T58" fmla="*/ 429 w 450"/>
                <a:gd name="T59" fmla="*/ 571 h 722"/>
                <a:gd name="T60" fmla="*/ 398 w 450"/>
                <a:gd name="T61" fmla="*/ 627 h 722"/>
                <a:gd name="T62" fmla="*/ 345 w 450"/>
                <a:gd name="T63" fmla="*/ 681 h 722"/>
                <a:gd name="T64" fmla="*/ 289 w 450"/>
                <a:gd name="T65" fmla="*/ 703 h 722"/>
                <a:gd name="T66" fmla="*/ 236 w 450"/>
                <a:gd name="T67" fmla="*/ 721 h 722"/>
                <a:gd name="T68" fmla="*/ 212 w 450"/>
                <a:gd name="T69" fmla="*/ 712 h 722"/>
                <a:gd name="T70" fmla="*/ 228 w 450"/>
                <a:gd name="T71" fmla="*/ 668 h 722"/>
                <a:gd name="T72" fmla="*/ 180 w 450"/>
                <a:gd name="T73" fmla="*/ 660 h 722"/>
                <a:gd name="T74" fmla="*/ 144 w 450"/>
                <a:gd name="T75" fmla="*/ 573 h 722"/>
                <a:gd name="T76" fmla="*/ 141 w 450"/>
                <a:gd name="T77" fmla="*/ 543 h 722"/>
                <a:gd name="T78" fmla="*/ 140 w 450"/>
                <a:gd name="T79" fmla="*/ 518 h 722"/>
                <a:gd name="T80" fmla="*/ 138 w 450"/>
                <a:gd name="T81" fmla="*/ 496 h 722"/>
                <a:gd name="T82" fmla="*/ 143 w 450"/>
                <a:gd name="T83" fmla="*/ 474 h 722"/>
                <a:gd name="T84" fmla="*/ 128 w 450"/>
                <a:gd name="T85" fmla="*/ 449 h 722"/>
                <a:gd name="T86" fmla="*/ 130 w 450"/>
                <a:gd name="T87" fmla="*/ 430 h 722"/>
                <a:gd name="T88" fmla="*/ 122 w 450"/>
                <a:gd name="T89" fmla="*/ 403 h 722"/>
                <a:gd name="T90" fmla="*/ 100 w 450"/>
                <a:gd name="T91" fmla="*/ 383 h 722"/>
                <a:gd name="T92" fmla="*/ 79 w 450"/>
                <a:gd name="T93" fmla="*/ 353 h 722"/>
                <a:gd name="T94" fmla="*/ 55 w 450"/>
                <a:gd name="T95" fmla="*/ 325 h 722"/>
                <a:gd name="T96" fmla="*/ 26 w 450"/>
                <a:gd name="T97" fmla="*/ 305 h 722"/>
                <a:gd name="T98" fmla="*/ 27 w 450"/>
                <a:gd name="T99" fmla="*/ 271 h 722"/>
                <a:gd name="T100" fmla="*/ 38 w 450"/>
                <a:gd name="T101" fmla="*/ 247 h 722"/>
                <a:gd name="T102" fmla="*/ 38 w 450"/>
                <a:gd name="T103" fmla="*/ 215 h 722"/>
                <a:gd name="T104" fmla="*/ 0 w 450"/>
                <a:gd name="T105" fmla="*/ 135 h 722"/>
                <a:gd name="T106" fmla="*/ 26 w 450"/>
                <a:gd name="T107" fmla="*/ 101 h 722"/>
                <a:gd name="T108" fmla="*/ 61 w 450"/>
                <a:gd name="T109" fmla="*/ 83 h 722"/>
                <a:gd name="T110" fmla="*/ 95 w 450"/>
                <a:gd name="T111" fmla="*/ 82 h 722"/>
                <a:gd name="T112" fmla="*/ 126 w 450"/>
                <a:gd name="T113" fmla="*/ 83 h 722"/>
                <a:gd name="T114" fmla="*/ 161 w 450"/>
                <a:gd name="T115" fmla="*/ 64 h 722"/>
                <a:gd name="T116" fmla="*/ 194 w 450"/>
                <a:gd name="T117" fmla="*/ 59 h 722"/>
                <a:gd name="T118" fmla="*/ 227 w 450"/>
                <a:gd name="T119" fmla="*/ 56 h 722"/>
                <a:gd name="T120" fmla="*/ 252 w 450"/>
                <a:gd name="T121" fmla="*/ 34 h 722"/>
                <a:gd name="T122" fmla="*/ 286 w 450"/>
                <a:gd name="T123" fmla="*/ 29 h 722"/>
                <a:gd name="T124" fmla="*/ 342 w 450"/>
                <a:gd name="T125" fmla="*/ 6 h 7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50"/>
                <a:gd name="T190" fmla="*/ 0 h 722"/>
                <a:gd name="T191" fmla="*/ 450 w 450"/>
                <a:gd name="T192" fmla="*/ 722 h 72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50" h="722">
                  <a:moveTo>
                    <a:pt x="421" y="535"/>
                  </a:moveTo>
                  <a:lnTo>
                    <a:pt x="420" y="535"/>
                  </a:lnTo>
                  <a:lnTo>
                    <a:pt x="419" y="535"/>
                  </a:lnTo>
                  <a:lnTo>
                    <a:pt x="419" y="534"/>
                  </a:lnTo>
                  <a:lnTo>
                    <a:pt x="418" y="533"/>
                  </a:lnTo>
                  <a:lnTo>
                    <a:pt x="418" y="532"/>
                  </a:lnTo>
                  <a:lnTo>
                    <a:pt x="419" y="531"/>
                  </a:lnTo>
                  <a:lnTo>
                    <a:pt x="420" y="531"/>
                  </a:lnTo>
                  <a:lnTo>
                    <a:pt x="420" y="532"/>
                  </a:lnTo>
                  <a:lnTo>
                    <a:pt x="421" y="533"/>
                  </a:lnTo>
                  <a:lnTo>
                    <a:pt x="421" y="534"/>
                  </a:lnTo>
                  <a:lnTo>
                    <a:pt x="421" y="535"/>
                  </a:lnTo>
                  <a:close/>
                  <a:moveTo>
                    <a:pt x="418" y="527"/>
                  </a:moveTo>
                  <a:lnTo>
                    <a:pt x="417" y="527"/>
                  </a:lnTo>
                  <a:lnTo>
                    <a:pt x="417" y="526"/>
                  </a:lnTo>
                  <a:lnTo>
                    <a:pt x="417" y="525"/>
                  </a:lnTo>
                  <a:lnTo>
                    <a:pt x="418" y="525"/>
                  </a:lnTo>
                  <a:lnTo>
                    <a:pt x="418" y="526"/>
                  </a:lnTo>
                  <a:lnTo>
                    <a:pt x="419" y="526"/>
                  </a:lnTo>
                  <a:lnTo>
                    <a:pt x="418" y="527"/>
                  </a:lnTo>
                  <a:close/>
                  <a:moveTo>
                    <a:pt x="419" y="523"/>
                  </a:moveTo>
                  <a:lnTo>
                    <a:pt x="418" y="523"/>
                  </a:lnTo>
                  <a:lnTo>
                    <a:pt x="417" y="523"/>
                  </a:lnTo>
                  <a:lnTo>
                    <a:pt x="418" y="522"/>
                  </a:lnTo>
                  <a:lnTo>
                    <a:pt x="418" y="521"/>
                  </a:lnTo>
                  <a:lnTo>
                    <a:pt x="419" y="523"/>
                  </a:lnTo>
                  <a:close/>
                  <a:moveTo>
                    <a:pt x="443" y="360"/>
                  </a:moveTo>
                  <a:lnTo>
                    <a:pt x="442" y="360"/>
                  </a:lnTo>
                  <a:lnTo>
                    <a:pt x="441" y="359"/>
                  </a:lnTo>
                  <a:lnTo>
                    <a:pt x="441" y="358"/>
                  </a:lnTo>
                  <a:lnTo>
                    <a:pt x="442" y="359"/>
                  </a:lnTo>
                  <a:lnTo>
                    <a:pt x="443" y="359"/>
                  </a:lnTo>
                  <a:lnTo>
                    <a:pt x="443" y="360"/>
                  </a:lnTo>
                  <a:close/>
                  <a:moveTo>
                    <a:pt x="436" y="225"/>
                  </a:moveTo>
                  <a:lnTo>
                    <a:pt x="436" y="226"/>
                  </a:lnTo>
                  <a:lnTo>
                    <a:pt x="434" y="226"/>
                  </a:lnTo>
                  <a:lnTo>
                    <a:pt x="434" y="225"/>
                  </a:lnTo>
                  <a:lnTo>
                    <a:pt x="434" y="224"/>
                  </a:lnTo>
                  <a:lnTo>
                    <a:pt x="436" y="224"/>
                  </a:lnTo>
                  <a:lnTo>
                    <a:pt x="436" y="223"/>
                  </a:lnTo>
                  <a:lnTo>
                    <a:pt x="437" y="224"/>
                  </a:lnTo>
                  <a:lnTo>
                    <a:pt x="436" y="225"/>
                  </a:lnTo>
                  <a:close/>
                  <a:moveTo>
                    <a:pt x="438" y="218"/>
                  </a:moveTo>
                  <a:lnTo>
                    <a:pt x="438" y="220"/>
                  </a:lnTo>
                  <a:lnTo>
                    <a:pt x="437" y="221"/>
                  </a:lnTo>
                  <a:lnTo>
                    <a:pt x="436" y="220"/>
                  </a:lnTo>
                  <a:lnTo>
                    <a:pt x="436" y="219"/>
                  </a:lnTo>
                  <a:lnTo>
                    <a:pt x="436" y="218"/>
                  </a:lnTo>
                  <a:lnTo>
                    <a:pt x="436" y="217"/>
                  </a:lnTo>
                  <a:lnTo>
                    <a:pt x="437" y="218"/>
                  </a:lnTo>
                  <a:lnTo>
                    <a:pt x="437" y="217"/>
                  </a:lnTo>
                  <a:lnTo>
                    <a:pt x="437" y="216"/>
                  </a:lnTo>
                  <a:lnTo>
                    <a:pt x="438" y="217"/>
                  </a:lnTo>
                  <a:lnTo>
                    <a:pt x="438" y="218"/>
                  </a:lnTo>
                  <a:close/>
                  <a:moveTo>
                    <a:pt x="423" y="199"/>
                  </a:moveTo>
                  <a:lnTo>
                    <a:pt x="422" y="199"/>
                  </a:lnTo>
                  <a:lnTo>
                    <a:pt x="423" y="199"/>
                  </a:lnTo>
                  <a:close/>
                  <a:moveTo>
                    <a:pt x="419" y="187"/>
                  </a:moveTo>
                  <a:lnTo>
                    <a:pt x="420" y="188"/>
                  </a:lnTo>
                  <a:lnTo>
                    <a:pt x="419" y="188"/>
                  </a:lnTo>
                  <a:lnTo>
                    <a:pt x="418" y="188"/>
                  </a:lnTo>
                  <a:lnTo>
                    <a:pt x="418" y="187"/>
                  </a:lnTo>
                  <a:lnTo>
                    <a:pt x="418" y="188"/>
                  </a:lnTo>
                  <a:lnTo>
                    <a:pt x="417" y="189"/>
                  </a:lnTo>
                  <a:lnTo>
                    <a:pt x="416" y="189"/>
                  </a:lnTo>
                  <a:lnTo>
                    <a:pt x="416" y="188"/>
                  </a:lnTo>
                  <a:lnTo>
                    <a:pt x="416" y="187"/>
                  </a:lnTo>
                  <a:lnTo>
                    <a:pt x="417" y="186"/>
                  </a:lnTo>
                  <a:lnTo>
                    <a:pt x="418" y="185"/>
                  </a:lnTo>
                  <a:lnTo>
                    <a:pt x="418" y="184"/>
                  </a:lnTo>
                  <a:lnTo>
                    <a:pt x="419" y="185"/>
                  </a:lnTo>
                  <a:lnTo>
                    <a:pt x="419" y="186"/>
                  </a:lnTo>
                  <a:lnTo>
                    <a:pt x="419" y="187"/>
                  </a:lnTo>
                  <a:close/>
                  <a:moveTo>
                    <a:pt x="428" y="171"/>
                  </a:moveTo>
                  <a:lnTo>
                    <a:pt x="427" y="170"/>
                  </a:lnTo>
                  <a:lnTo>
                    <a:pt x="426" y="170"/>
                  </a:lnTo>
                  <a:lnTo>
                    <a:pt x="427" y="170"/>
                  </a:lnTo>
                  <a:lnTo>
                    <a:pt x="428" y="171"/>
                  </a:lnTo>
                  <a:close/>
                  <a:moveTo>
                    <a:pt x="424" y="163"/>
                  </a:moveTo>
                  <a:lnTo>
                    <a:pt x="424" y="164"/>
                  </a:lnTo>
                  <a:lnTo>
                    <a:pt x="424" y="165"/>
                  </a:lnTo>
                  <a:lnTo>
                    <a:pt x="423" y="166"/>
                  </a:lnTo>
                  <a:lnTo>
                    <a:pt x="423" y="169"/>
                  </a:lnTo>
                  <a:lnTo>
                    <a:pt x="423" y="170"/>
                  </a:lnTo>
                  <a:lnTo>
                    <a:pt x="423" y="171"/>
                  </a:lnTo>
                  <a:lnTo>
                    <a:pt x="423" y="172"/>
                  </a:lnTo>
                  <a:lnTo>
                    <a:pt x="422" y="172"/>
                  </a:lnTo>
                  <a:lnTo>
                    <a:pt x="422" y="173"/>
                  </a:lnTo>
                  <a:lnTo>
                    <a:pt x="422" y="174"/>
                  </a:lnTo>
                  <a:lnTo>
                    <a:pt x="422" y="175"/>
                  </a:lnTo>
                  <a:lnTo>
                    <a:pt x="422" y="176"/>
                  </a:lnTo>
                  <a:lnTo>
                    <a:pt x="424" y="177"/>
                  </a:lnTo>
                  <a:lnTo>
                    <a:pt x="423" y="178"/>
                  </a:lnTo>
                  <a:lnTo>
                    <a:pt x="423" y="177"/>
                  </a:lnTo>
                  <a:lnTo>
                    <a:pt x="422" y="177"/>
                  </a:lnTo>
                  <a:lnTo>
                    <a:pt x="422" y="176"/>
                  </a:lnTo>
                  <a:lnTo>
                    <a:pt x="421" y="175"/>
                  </a:lnTo>
                  <a:lnTo>
                    <a:pt x="420" y="175"/>
                  </a:lnTo>
                  <a:lnTo>
                    <a:pt x="419" y="175"/>
                  </a:lnTo>
                  <a:lnTo>
                    <a:pt x="418" y="175"/>
                  </a:lnTo>
                  <a:lnTo>
                    <a:pt x="417" y="174"/>
                  </a:lnTo>
                  <a:lnTo>
                    <a:pt x="417" y="173"/>
                  </a:lnTo>
                  <a:lnTo>
                    <a:pt x="417" y="172"/>
                  </a:lnTo>
                  <a:lnTo>
                    <a:pt x="417" y="171"/>
                  </a:lnTo>
                  <a:lnTo>
                    <a:pt x="417" y="170"/>
                  </a:lnTo>
                  <a:lnTo>
                    <a:pt x="416" y="168"/>
                  </a:lnTo>
                  <a:lnTo>
                    <a:pt x="415" y="167"/>
                  </a:lnTo>
                  <a:lnTo>
                    <a:pt x="417" y="166"/>
                  </a:lnTo>
                  <a:lnTo>
                    <a:pt x="417" y="165"/>
                  </a:lnTo>
                  <a:lnTo>
                    <a:pt x="418" y="164"/>
                  </a:lnTo>
                  <a:lnTo>
                    <a:pt x="419" y="164"/>
                  </a:lnTo>
                  <a:lnTo>
                    <a:pt x="420" y="164"/>
                  </a:lnTo>
                  <a:lnTo>
                    <a:pt x="420" y="163"/>
                  </a:lnTo>
                  <a:lnTo>
                    <a:pt x="421" y="163"/>
                  </a:lnTo>
                  <a:lnTo>
                    <a:pt x="422" y="163"/>
                  </a:lnTo>
                  <a:lnTo>
                    <a:pt x="423" y="163"/>
                  </a:lnTo>
                  <a:lnTo>
                    <a:pt x="423" y="164"/>
                  </a:lnTo>
                  <a:lnTo>
                    <a:pt x="423" y="163"/>
                  </a:lnTo>
                  <a:lnTo>
                    <a:pt x="424" y="163"/>
                  </a:lnTo>
                  <a:lnTo>
                    <a:pt x="424" y="161"/>
                  </a:lnTo>
                  <a:lnTo>
                    <a:pt x="424" y="159"/>
                  </a:lnTo>
                  <a:lnTo>
                    <a:pt x="424" y="158"/>
                  </a:lnTo>
                  <a:lnTo>
                    <a:pt x="425" y="158"/>
                  </a:lnTo>
                  <a:lnTo>
                    <a:pt x="425" y="159"/>
                  </a:lnTo>
                  <a:lnTo>
                    <a:pt x="425" y="160"/>
                  </a:lnTo>
                  <a:lnTo>
                    <a:pt x="424" y="161"/>
                  </a:lnTo>
                  <a:lnTo>
                    <a:pt x="424" y="162"/>
                  </a:lnTo>
                  <a:lnTo>
                    <a:pt x="424" y="163"/>
                  </a:lnTo>
                  <a:close/>
                  <a:moveTo>
                    <a:pt x="431" y="159"/>
                  </a:moveTo>
                  <a:lnTo>
                    <a:pt x="430" y="159"/>
                  </a:lnTo>
                  <a:lnTo>
                    <a:pt x="430" y="158"/>
                  </a:lnTo>
                  <a:lnTo>
                    <a:pt x="430" y="157"/>
                  </a:lnTo>
                  <a:lnTo>
                    <a:pt x="430" y="156"/>
                  </a:lnTo>
                  <a:lnTo>
                    <a:pt x="431" y="156"/>
                  </a:lnTo>
                  <a:lnTo>
                    <a:pt x="431" y="157"/>
                  </a:lnTo>
                  <a:lnTo>
                    <a:pt x="431" y="158"/>
                  </a:lnTo>
                  <a:lnTo>
                    <a:pt x="431" y="159"/>
                  </a:lnTo>
                  <a:close/>
                  <a:moveTo>
                    <a:pt x="431" y="142"/>
                  </a:moveTo>
                  <a:lnTo>
                    <a:pt x="431" y="141"/>
                  </a:lnTo>
                  <a:lnTo>
                    <a:pt x="431" y="142"/>
                  </a:lnTo>
                  <a:close/>
                  <a:moveTo>
                    <a:pt x="431" y="138"/>
                  </a:moveTo>
                  <a:lnTo>
                    <a:pt x="431" y="139"/>
                  </a:lnTo>
                  <a:lnTo>
                    <a:pt x="430" y="138"/>
                  </a:lnTo>
                  <a:lnTo>
                    <a:pt x="430" y="137"/>
                  </a:lnTo>
                  <a:lnTo>
                    <a:pt x="431" y="137"/>
                  </a:lnTo>
                  <a:lnTo>
                    <a:pt x="431" y="138"/>
                  </a:lnTo>
                  <a:close/>
                  <a:moveTo>
                    <a:pt x="402" y="122"/>
                  </a:moveTo>
                  <a:lnTo>
                    <a:pt x="402" y="123"/>
                  </a:lnTo>
                  <a:lnTo>
                    <a:pt x="401" y="122"/>
                  </a:lnTo>
                  <a:lnTo>
                    <a:pt x="401" y="123"/>
                  </a:lnTo>
                  <a:lnTo>
                    <a:pt x="400" y="122"/>
                  </a:lnTo>
                  <a:lnTo>
                    <a:pt x="401" y="122"/>
                  </a:lnTo>
                  <a:lnTo>
                    <a:pt x="401" y="121"/>
                  </a:lnTo>
                  <a:lnTo>
                    <a:pt x="400" y="120"/>
                  </a:lnTo>
                  <a:lnTo>
                    <a:pt x="401" y="120"/>
                  </a:lnTo>
                  <a:lnTo>
                    <a:pt x="402" y="121"/>
                  </a:lnTo>
                  <a:lnTo>
                    <a:pt x="402" y="122"/>
                  </a:lnTo>
                  <a:close/>
                  <a:moveTo>
                    <a:pt x="429" y="123"/>
                  </a:moveTo>
                  <a:lnTo>
                    <a:pt x="429" y="124"/>
                  </a:lnTo>
                  <a:lnTo>
                    <a:pt x="429" y="125"/>
                  </a:lnTo>
                  <a:lnTo>
                    <a:pt x="430" y="125"/>
                  </a:lnTo>
                  <a:lnTo>
                    <a:pt x="430" y="126"/>
                  </a:lnTo>
                  <a:lnTo>
                    <a:pt x="430" y="128"/>
                  </a:lnTo>
                  <a:lnTo>
                    <a:pt x="430" y="129"/>
                  </a:lnTo>
                  <a:lnTo>
                    <a:pt x="429" y="131"/>
                  </a:lnTo>
                  <a:lnTo>
                    <a:pt x="429" y="132"/>
                  </a:lnTo>
                  <a:lnTo>
                    <a:pt x="429" y="133"/>
                  </a:lnTo>
                  <a:lnTo>
                    <a:pt x="428" y="134"/>
                  </a:lnTo>
                  <a:lnTo>
                    <a:pt x="428" y="136"/>
                  </a:lnTo>
                  <a:lnTo>
                    <a:pt x="428" y="137"/>
                  </a:lnTo>
                  <a:lnTo>
                    <a:pt x="428" y="138"/>
                  </a:lnTo>
                  <a:lnTo>
                    <a:pt x="427" y="139"/>
                  </a:lnTo>
                  <a:lnTo>
                    <a:pt x="426" y="140"/>
                  </a:lnTo>
                  <a:lnTo>
                    <a:pt x="426" y="141"/>
                  </a:lnTo>
                  <a:lnTo>
                    <a:pt x="426" y="142"/>
                  </a:lnTo>
                  <a:lnTo>
                    <a:pt x="425" y="143"/>
                  </a:lnTo>
                  <a:lnTo>
                    <a:pt x="424" y="144"/>
                  </a:lnTo>
                  <a:lnTo>
                    <a:pt x="424" y="145"/>
                  </a:lnTo>
                  <a:lnTo>
                    <a:pt x="424" y="146"/>
                  </a:lnTo>
                  <a:lnTo>
                    <a:pt x="424" y="147"/>
                  </a:lnTo>
                  <a:lnTo>
                    <a:pt x="423" y="148"/>
                  </a:lnTo>
                  <a:lnTo>
                    <a:pt x="423" y="149"/>
                  </a:lnTo>
                  <a:lnTo>
                    <a:pt x="423" y="150"/>
                  </a:lnTo>
                  <a:lnTo>
                    <a:pt x="423" y="152"/>
                  </a:lnTo>
                  <a:lnTo>
                    <a:pt x="423" y="153"/>
                  </a:lnTo>
                  <a:lnTo>
                    <a:pt x="423" y="154"/>
                  </a:lnTo>
                  <a:lnTo>
                    <a:pt x="422" y="154"/>
                  </a:lnTo>
                  <a:lnTo>
                    <a:pt x="422" y="153"/>
                  </a:lnTo>
                  <a:lnTo>
                    <a:pt x="422" y="152"/>
                  </a:lnTo>
                  <a:lnTo>
                    <a:pt x="421" y="152"/>
                  </a:lnTo>
                  <a:lnTo>
                    <a:pt x="421" y="151"/>
                  </a:lnTo>
                  <a:lnTo>
                    <a:pt x="420" y="151"/>
                  </a:lnTo>
                  <a:lnTo>
                    <a:pt x="420" y="150"/>
                  </a:lnTo>
                  <a:lnTo>
                    <a:pt x="419" y="149"/>
                  </a:lnTo>
                  <a:lnTo>
                    <a:pt x="419" y="148"/>
                  </a:lnTo>
                  <a:lnTo>
                    <a:pt x="419" y="147"/>
                  </a:lnTo>
                  <a:lnTo>
                    <a:pt x="419" y="146"/>
                  </a:lnTo>
                  <a:lnTo>
                    <a:pt x="419" y="145"/>
                  </a:lnTo>
                  <a:lnTo>
                    <a:pt x="419" y="144"/>
                  </a:lnTo>
                  <a:lnTo>
                    <a:pt x="419" y="143"/>
                  </a:lnTo>
                  <a:lnTo>
                    <a:pt x="418" y="142"/>
                  </a:lnTo>
                  <a:lnTo>
                    <a:pt x="418" y="141"/>
                  </a:lnTo>
                  <a:lnTo>
                    <a:pt x="419" y="140"/>
                  </a:lnTo>
                  <a:lnTo>
                    <a:pt x="421" y="139"/>
                  </a:lnTo>
                  <a:lnTo>
                    <a:pt x="421" y="138"/>
                  </a:lnTo>
                  <a:lnTo>
                    <a:pt x="421" y="137"/>
                  </a:lnTo>
                  <a:lnTo>
                    <a:pt x="421" y="136"/>
                  </a:lnTo>
                  <a:lnTo>
                    <a:pt x="421" y="135"/>
                  </a:lnTo>
                  <a:lnTo>
                    <a:pt x="421" y="134"/>
                  </a:lnTo>
                  <a:lnTo>
                    <a:pt x="420" y="133"/>
                  </a:lnTo>
                  <a:lnTo>
                    <a:pt x="420" y="132"/>
                  </a:lnTo>
                  <a:lnTo>
                    <a:pt x="420" y="131"/>
                  </a:lnTo>
                  <a:lnTo>
                    <a:pt x="419" y="131"/>
                  </a:lnTo>
                  <a:lnTo>
                    <a:pt x="419" y="129"/>
                  </a:lnTo>
                  <a:lnTo>
                    <a:pt x="419" y="128"/>
                  </a:lnTo>
                  <a:lnTo>
                    <a:pt x="420" y="127"/>
                  </a:lnTo>
                  <a:lnTo>
                    <a:pt x="421" y="126"/>
                  </a:lnTo>
                  <a:lnTo>
                    <a:pt x="422" y="126"/>
                  </a:lnTo>
                  <a:lnTo>
                    <a:pt x="423" y="124"/>
                  </a:lnTo>
                  <a:lnTo>
                    <a:pt x="424" y="123"/>
                  </a:lnTo>
                  <a:lnTo>
                    <a:pt x="424" y="122"/>
                  </a:lnTo>
                  <a:lnTo>
                    <a:pt x="424" y="121"/>
                  </a:lnTo>
                  <a:lnTo>
                    <a:pt x="424" y="120"/>
                  </a:lnTo>
                  <a:lnTo>
                    <a:pt x="425" y="120"/>
                  </a:lnTo>
                  <a:lnTo>
                    <a:pt x="425" y="119"/>
                  </a:lnTo>
                  <a:lnTo>
                    <a:pt x="425" y="115"/>
                  </a:lnTo>
                  <a:lnTo>
                    <a:pt x="424" y="115"/>
                  </a:lnTo>
                  <a:lnTo>
                    <a:pt x="424" y="114"/>
                  </a:lnTo>
                  <a:lnTo>
                    <a:pt x="424" y="113"/>
                  </a:lnTo>
                  <a:lnTo>
                    <a:pt x="424" y="112"/>
                  </a:lnTo>
                  <a:lnTo>
                    <a:pt x="425" y="111"/>
                  </a:lnTo>
                  <a:lnTo>
                    <a:pt x="425" y="110"/>
                  </a:lnTo>
                  <a:lnTo>
                    <a:pt x="425" y="109"/>
                  </a:lnTo>
                  <a:lnTo>
                    <a:pt x="426" y="109"/>
                  </a:lnTo>
                  <a:lnTo>
                    <a:pt x="425" y="108"/>
                  </a:lnTo>
                  <a:lnTo>
                    <a:pt x="426" y="107"/>
                  </a:lnTo>
                  <a:lnTo>
                    <a:pt x="426" y="106"/>
                  </a:lnTo>
                  <a:lnTo>
                    <a:pt x="427" y="106"/>
                  </a:lnTo>
                  <a:lnTo>
                    <a:pt x="427" y="104"/>
                  </a:lnTo>
                  <a:lnTo>
                    <a:pt x="427" y="103"/>
                  </a:lnTo>
                  <a:lnTo>
                    <a:pt x="427" y="102"/>
                  </a:lnTo>
                  <a:lnTo>
                    <a:pt x="428" y="102"/>
                  </a:lnTo>
                  <a:lnTo>
                    <a:pt x="428" y="103"/>
                  </a:lnTo>
                  <a:lnTo>
                    <a:pt x="429" y="104"/>
                  </a:lnTo>
                  <a:lnTo>
                    <a:pt x="430" y="106"/>
                  </a:lnTo>
                  <a:lnTo>
                    <a:pt x="430" y="107"/>
                  </a:lnTo>
                  <a:lnTo>
                    <a:pt x="430" y="108"/>
                  </a:lnTo>
                  <a:lnTo>
                    <a:pt x="430" y="111"/>
                  </a:lnTo>
                  <a:lnTo>
                    <a:pt x="430" y="112"/>
                  </a:lnTo>
                  <a:lnTo>
                    <a:pt x="430" y="114"/>
                  </a:lnTo>
                  <a:lnTo>
                    <a:pt x="430" y="115"/>
                  </a:lnTo>
                  <a:lnTo>
                    <a:pt x="430" y="116"/>
                  </a:lnTo>
                  <a:lnTo>
                    <a:pt x="430" y="117"/>
                  </a:lnTo>
                  <a:lnTo>
                    <a:pt x="429" y="117"/>
                  </a:lnTo>
                  <a:lnTo>
                    <a:pt x="429" y="119"/>
                  </a:lnTo>
                  <a:lnTo>
                    <a:pt x="430" y="119"/>
                  </a:lnTo>
                  <a:lnTo>
                    <a:pt x="430" y="120"/>
                  </a:lnTo>
                  <a:lnTo>
                    <a:pt x="429" y="120"/>
                  </a:lnTo>
                  <a:lnTo>
                    <a:pt x="429" y="121"/>
                  </a:lnTo>
                  <a:lnTo>
                    <a:pt x="429" y="122"/>
                  </a:lnTo>
                  <a:lnTo>
                    <a:pt x="429" y="123"/>
                  </a:lnTo>
                  <a:close/>
                  <a:moveTo>
                    <a:pt x="356" y="68"/>
                  </a:moveTo>
                  <a:lnTo>
                    <a:pt x="355" y="68"/>
                  </a:lnTo>
                  <a:lnTo>
                    <a:pt x="356" y="68"/>
                  </a:lnTo>
                  <a:close/>
                  <a:moveTo>
                    <a:pt x="353" y="66"/>
                  </a:moveTo>
                  <a:lnTo>
                    <a:pt x="353" y="67"/>
                  </a:lnTo>
                  <a:lnTo>
                    <a:pt x="353" y="66"/>
                  </a:lnTo>
                  <a:close/>
                  <a:moveTo>
                    <a:pt x="349" y="49"/>
                  </a:moveTo>
                  <a:lnTo>
                    <a:pt x="348" y="49"/>
                  </a:lnTo>
                  <a:lnTo>
                    <a:pt x="348" y="48"/>
                  </a:lnTo>
                  <a:lnTo>
                    <a:pt x="349" y="48"/>
                  </a:lnTo>
                  <a:lnTo>
                    <a:pt x="349" y="49"/>
                  </a:lnTo>
                  <a:close/>
                  <a:moveTo>
                    <a:pt x="342" y="21"/>
                  </a:moveTo>
                  <a:lnTo>
                    <a:pt x="341" y="21"/>
                  </a:lnTo>
                  <a:lnTo>
                    <a:pt x="342" y="21"/>
                  </a:lnTo>
                  <a:close/>
                  <a:moveTo>
                    <a:pt x="354" y="18"/>
                  </a:moveTo>
                  <a:lnTo>
                    <a:pt x="353" y="18"/>
                  </a:lnTo>
                  <a:lnTo>
                    <a:pt x="354" y="18"/>
                  </a:lnTo>
                  <a:close/>
                  <a:moveTo>
                    <a:pt x="356" y="16"/>
                  </a:moveTo>
                  <a:lnTo>
                    <a:pt x="357" y="17"/>
                  </a:lnTo>
                  <a:lnTo>
                    <a:pt x="357" y="18"/>
                  </a:lnTo>
                  <a:lnTo>
                    <a:pt x="356" y="19"/>
                  </a:lnTo>
                  <a:lnTo>
                    <a:pt x="356" y="20"/>
                  </a:lnTo>
                  <a:lnTo>
                    <a:pt x="356" y="21"/>
                  </a:lnTo>
                  <a:lnTo>
                    <a:pt x="355" y="22"/>
                  </a:lnTo>
                  <a:lnTo>
                    <a:pt x="355" y="23"/>
                  </a:lnTo>
                  <a:lnTo>
                    <a:pt x="354" y="24"/>
                  </a:lnTo>
                  <a:lnTo>
                    <a:pt x="353" y="24"/>
                  </a:lnTo>
                  <a:lnTo>
                    <a:pt x="353" y="23"/>
                  </a:lnTo>
                  <a:lnTo>
                    <a:pt x="353" y="22"/>
                  </a:lnTo>
                  <a:lnTo>
                    <a:pt x="353" y="21"/>
                  </a:lnTo>
                  <a:lnTo>
                    <a:pt x="354" y="21"/>
                  </a:lnTo>
                  <a:lnTo>
                    <a:pt x="354" y="20"/>
                  </a:lnTo>
                  <a:lnTo>
                    <a:pt x="353" y="19"/>
                  </a:lnTo>
                  <a:lnTo>
                    <a:pt x="354" y="19"/>
                  </a:lnTo>
                  <a:lnTo>
                    <a:pt x="354" y="18"/>
                  </a:lnTo>
                  <a:lnTo>
                    <a:pt x="353" y="18"/>
                  </a:lnTo>
                  <a:lnTo>
                    <a:pt x="354" y="17"/>
                  </a:lnTo>
                  <a:lnTo>
                    <a:pt x="354" y="16"/>
                  </a:lnTo>
                  <a:lnTo>
                    <a:pt x="355" y="17"/>
                  </a:lnTo>
                  <a:lnTo>
                    <a:pt x="356" y="16"/>
                  </a:lnTo>
                  <a:close/>
                  <a:moveTo>
                    <a:pt x="357" y="10"/>
                  </a:moveTo>
                  <a:lnTo>
                    <a:pt x="357" y="9"/>
                  </a:lnTo>
                  <a:lnTo>
                    <a:pt x="357" y="10"/>
                  </a:lnTo>
                  <a:close/>
                  <a:moveTo>
                    <a:pt x="354" y="8"/>
                  </a:moveTo>
                  <a:lnTo>
                    <a:pt x="355" y="8"/>
                  </a:lnTo>
                  <a:lnTo>
                    <a:pt x="355" y="9"/>
                  </a:lnTo>
                  <a:lnTo>
                    <a:pt x="356" y="10"/>
                  </a:lnTo>
                  <a:lnTo>
                    <a:pt x="357" y="10"/>
                  </a:lnTo>
                  <a:lnTo>
                    <a:pt x="356" y="10"/>
                  </a:lnTo>
                  <a:lnTo>
                    <a:pt x="356" y="11"/>
                  </a:lnTo>
                  <a:lnTo>
                    <a:pt x="355" y="11"/>
                  </a:lnTo>
                  <a:lnTo>
                    <a:pt x="354" y="11"/>
                  </a:lnTo>
                  <a:lnTo>
                    <a:pt x="354" y="10"/>
                  </a:lnTo>
                  <a:lnTo>
                    <a:pt x="354" y="11"/>
                  </a:lnTo>
                  <a:lnTo>
                    <a:pt x="353" y="11"/>
                  </a:lnTo>
                  <a:lnTo>
                    <a:pt x="353" y="10"/>
                  </a:lnTo>
                  <a:lnTo>
                    <a:pt x="353" y="9"/>
                  </a:lnTo>
                  <a:lnTo>
                    <a:pt x="354" y="9"/>
                  </a:lnTo>
                  <a:lnTo>
                    <a:pt x="354" y="8"/>
                  </a:lnTo>
                  <a:close/>
                  <a:moveTo>
                    <a:pt x="359" y="2"/>
                  </a:moveTo>
                  <a:lnTo>
                    <a:pt x="361" y="2"/>
                  </a:lnTo>
                  <a:lnTo>
                    <a:pt x="361" y="3"/>
                  </a:lnTo>
                  <a:lnTo>
                    <a:pt x="359" y="4"/>
                  </a:lnTo>
                  <a:lnTo>
                    <a:pt x="358" y="3"/>
                  </a:lnTo>
                  <a:lnTo>
                    <a:pt x="357" y="3"/>
                  </a:lnTo>
                  <a:lnTo>
                    <a:pt x="358" y="2"/>
                  </a:lnTo>
                  <a:lnTo>
                    <a:pt x="359" y="2"/>
                  </a:lnTo>
                  <a:close/>
                  <a:moveTo>
                    <a:pt x="359" y="0"/>
                  </a:moveTo>
                  <a:lnTo>
                    <a:pt x="358" y="1"/>
                  </a:lnTo>
                  <a:lnTo>
                    <a:pt x="359" y="1"/>
                  </a:lnTo>
                  <a:lnTo>
                    <a:pt x="358" y="2"/>
                  </a:lnTo>
                  <a:lnTo>
                    <a:pt x="358" y="1"/>
                  </a:lnTo>
                  <a:lnTo>
                    <a:pt x="357" y="1"/>
                  </a:lnTo>
                  <a:lnTo>
                    <a:pt x="357" y="0"/>
                  </a:lnTo>
                  <a:lnTo>
                    <a:pt x="358" y="0"/>
                  </a:lnTo>
                  <a:lnTo>
                    <a:pt x="359" y="0"/>
                  </a:lnTo>
                  <a:close/>
                  <a:moveTo>
                    <a:pt x="352" y="1"/>
                  </a:moveTo>
                  <a:lnTo>
                    <a:pt x="353" y="1"/>
                  </a:lnTo>
                  <a:lnTo>
                    <a:pt x="353" y="0"/>
                  </a:lnTo>
                  <a:lnTo>
                    <a:pt x="354" y="0"/>
                  </a:lnTo>
                  <a:lnTo>
                    <a:pt x="355" y="0"/>
                  </a:lnTo>
                  <a:lnTo>
                    <a:pt x="355" y="1"/>
                  </a:lnTo>
                  <a:lnTo>
                    <a:pt x="355" y="0"/>
                  </a:lnTo>
                  <a:lnTo>
                    <a:pt x="356" y="0"/>
                  </a:lnTo>
                  <a:lnTo>
                    <a:pt x="356" y="1"/>
                  </a:lnTo>
                  <a:lnTo>
                    <a:pt x="357" y="0"/>
                  </a:lnTo>
                  <a:lnTo>
                    <a:pt x="357" y="1"/>
                  </a:lnTo>
                  <a:lnTo>
                    <a:pt x="358" y="2"/>
                  </a:lnTo>
                  <a:lnTo>
                    <a:pt x="357" y="3"/>
                  </a:lnTo>
                  <a:lnTo>
                    <a:pt x="356" y="3"/>
                  </a:lnTo>
                  <a:lnTo>
                    <a:pt x="357" y="3"/>
                  </a:lnTo>
                  <a:lnTo>
                    <a:pt x="358" y="4"/>
                  </a:lnTo>
                  <a:lnTo>
                    <a:pt x="359" y="4"/>
                  </a:lnTo>
                  <a:lnTo>
                    <a:pt x="361" y="4"/>
                  </a:lnTo>
                  <a:lnTo>
                    <a:pt x="359" y="4"/>
                  </a:lnTo>
                  <a:lnTo>
                    <a:pt x="361" y="6"/>
                  </a:lnTo>
                  <a:lnTo>
                    <a:pt x="361" y="4"/>
                  </a:lnTo>
                  <a:lnTo>
                    <a:pt x="362" y="3"/>
                  </a:lnTo>
                  <a:lnTo>
                    <a:pt x="362" y="4"/>
                  </a:lnTo>
                  <a:lnTo>
                    <a:pt x="361" y="6"/>
                  </a:lnTo>
                  <a:lnTo>
                    <a:pt x="359" y="8"/>
                  </a:lnTo>
                  <a:lnTo>
                    <a:pt x="359" y="9"/>
                  </a:lnTo>
                  <a:lnTo>
                    <a:pt x="359" y="10"/>
                  </a:lnTo>
                  <a:lnTo>
                    <a:pt x="359" y="11"/>
                  </a:lnTo>
                  <a:lnTo>
                    <a:pt x="358" y="13"/>
                  </a:lnTo>
                  <a:lnTo>
                    <a:pt x="358" y="14"/>
                  </a:lnTo>
                  <a:lnTo>
                    <a:pt x="357" y="15"/>
                  </a:lnTo>
                  <a:lnTo>
                    <a:pt x="358" y="14"/>
                  </a:lnTo>
                  <a:lnTo>
                    <a:pt x="358" y="13"/>
                  </a:lnTo>
                  <a:lnTo>
                    <a:pt x="357" y="13"/>
                  </a:lnTo>
                  <a:lnTo>
                    <a:pt x="357" y="11"/>
                  </a:lnTo>
                  <a:lnTo>
                    <a:pt x="358" y="10"/>
                  </a:lnTo>
                  <a:lnTo>
                    <a:pt x="357" y="9"/>
                  </a:lnTo>
                  <a:lnTo>
                    <a:pt x="356" y="8"/>
                  </a:lnTo>
                  <a:lnTo>
                    <a:pt x="356" y="7"/>
                  </a:lnTo>
                  <a:lnTo>
                    <a:pt x="355" y="6"/>
                  </a:lnTo>
                  <a:lnTo>
                    <a:pt x="355" y="7"/>
                  </a:lnTo>
                  <a:lnTo>
                    <a:pt x="356" y="7"/>
                  </a:lnTo>
                  <a:lnTo>
                    <a:pt x="355" y="7"/>
                  </a:lnTo>
                  <a:lnTo>
                    <a:pt x="355" y="8"/>
                  </a:lnTo>
                  <a:lnTo>
                    <a:pt x="354" y="8"/>
                  </a:lnTo>
                  <a:lnTo>
                    <a:pt x="354" y="7"/>
                  </a:lnTo>
                  <a:lnTo>
                    <a:pt x="353" y="7"/>
                  </a:lnTo>
                  <a:lnTo>
                    <a:pt x="353" y="8"/>
                  </a:lnTo>
                  <a:lnTo>
                    <a:pt x="352" y="8"/>
                  </a:lnTo>
                  <a:lnTo>
                    <a:pt x="351" y="8"/>
                  </a:lnTo>
                  <a:lnTo>
                    <a:pt x="351" y="9"/>
                  </a:lnTo>
                  <a:lnTo>
                    <a:pt x="353" y="9"/>
                  </a:lnTo>
                  <a:lnTo>
                    <a:pt x="352" y="10"/>
                  </a:lnTo>
                  <a:lnTo>
                    <a:pt x="351" y="10"/>
                  </a:lnTo>
                  <a:lnTo>
                    <a:pt x="352" y="10"/>
                  </a:lnTo>
                  <a:lnTo>
                    <a:pt x="353" y="11"/>
                  </a:lnTo>
                  <a:lnTo>
                    <a:pt x="354" y="11"/>
                  </a:lnTo>
                  <a:lnTo>
                    <a:pt x="353" y="12"/>
                  </a:lnTo>
                  <a:lnTo>
                    <a:pt x="352" y="12"/>
                  </a:lnTo>
                  <a:lnTo>
                    <a:pt x="353" y="13"/>
                  </a:lnTo>
                  <a:lnTo>
                    <a:pt x="352" y="13"/>
                  </a:lnTo>
                  <a:lnTo>
                    <a:pt x="351" y="12"/>
                  </a:lnTo>
                  <a:lnTo>
                    <a:pt x="351" y="13"/>
                  </a:lnTo>
                  <a:lnTo>
                    <a:pt x="350" y="12"/>
                  </a:lnTo>
                  <a:lnTo>
                    <a:pt x="350" y="11"/>
                  </a:lnTo>
                  <a:lnTo>
                    <a:pt x="349" y="11"/>
                  </a:lnTo>
                  <a:lnTo>
                    <a:pt x="350" y="11"/>
                  </a:lnTo>
                  <a:lnTo>
                    <a:pt x="350" y="12"/>
                  </a:lnTo>
                  <a:lnTo>
                    <a:pt x="349" y="12"/>
                  </a:lnTo>
                  <a:lnTo>
                    <a:pt x="349" y="13"/>
                  </a:lnTo>
                  <a:lnTo>
                    <a:pt x="348" y="13"/>
                  </a:lnTo>
                  <a:lnTo>
                    <a:pt x="347" y="13"/>
                  </a:lnTo>
                  <a:lnTo>
                    <a:pt x="346" y="14"/>
                  </a:lnTo>
                  <a:lnTo>
                    <a:pt x="347" y="14"/>
                  </a:lnTo>
                  <a:lnTo>
                    <a:pt x="348" y="14"/>
                  </a:lnTo>
                  <a:lnTo>
                    <a:pt x="348" y="13"/>
                  </a:lnTo>
                  <a:lnTo>
                    <a:pt x="349" y="13"/>
                  </a:lnTo>
                  <a:lnTo>
                    <a:pt x="350" y="13"/>
                  </a:lnTo>
                  <a:lnTo>
                    <a:pt x="349" y="13"/>
                  </a:lnTo>
                  <a:lnTo>
                    <a:pt x="350" y="14"/>
                  </a:lnTo>
                  <a:lnTo>
                    <a:pt x="349" y="14"/>
                  </a:lnTo>
                  <a:lnTo>
                    <a:pt x="350" y="15"/>
                  </a:lnTo>
                  <a:lnTo>
                    <a:pt x="350" y="14"/>
                  </a:lnTo>
                  <a:lnTo>
                    <a:pt x="350" y="13"/>
                  </a:lnTo>
                  <a:lnTo>
                    <a:pt x="351" y="13"/>
                  </a:lnTo>
                  <a:lnTo>
                    <a:pt x="351" y="14"/>
                  </a:lnTo>
                  <a:lnTo>
                    <a:pt x="351" y="15"/>
                  </a:lnTo>
                  <a:lnTo>
                    <a:pt x="351" y="14"/>
                  </a:lnTo>
                  <a:lnTo>
                    <a:pt x="353" y="14"/>
                  </a:lnTo>
                  <a:lnTo>
                    <a:pt x="354" y="13"/>
                  </a:lnTo>
                  <a:lnTo>
                    <a:pt x="354" y="14"/>
                  </a:lnTo>
                  <a:lnTo>
                    <a:pt x="354" y="15"/>
                  </a:lnTo>
                  <a:lnTo>
                    <a:pt x="354" y="16"/>
                  </a:lnTo>
                  <a:lnTo>
                    <a:pt x="353" y="17"/>
                  </a:lnTo>
                  <a:lnTo>
                    <a:pt x="352" y="19"/>
                  </a:lnTo>
                  <a:lnTo>
                    <a:pt x="353" y="19"/>
                  </a:lnTo>
                  <a:lnTo>
                    <a:pt x="353" y="20"/>
                  </a:lnTo>
                  <a:lnTo>
                    <a:pt x="354" y="20"/>
                  </a:lnTo>
                  <a:lnTo>
                    <a:pt x="353" y="21"/>
                  </a:lnTo>
                  <a:lnTo>
                    <a:pt x="352" y="22"/>
                  </a:lnTo>
                  <a:lnTo>
                    <a:pt x="351" y="23"/>
                  </a:lnTo>
                  <a:lnTo>
                    <a:pt x="350" y="23"/>
                  </a:lnTo>
                  <a:lnTo>
                    <a:pt x="349" y="24"/>
                  </a:lnTo>
                  <a:lnTo>
                    <a:pt x="348" y="24"/>
                  </a:lnTo>
                  <a:lnTo>
                    <a:pt x="348" y="23"/>
                  </a:lnTo>
                  <a:lnTo>
                    <a:pt x="348" y="22"/>
                  </a:lnTo>
                  <a:lnTo>
                    <a:pt x="348" y="21"/>
                  </a:lnTo>
                  <a:lnTo>
                    <a:pt x="349" y="21"/>
                  </a:lnTo>
                  <a:lnTo>
                    <a:pt x="348" y="21"/>
                  </a:lnTo>
                  <a:lnTo>
                    <a:pt x="348" y="20"/>
                  </a:lnTo>
                  <a:lnTo>
                    <a:pt x="348" y="21"/>
                  </a:lnTo>
                  <a:lnTo>
                    <a:pt x="347" y="21"/>
                  </a:lnTo>
                  <a:lnTo>
                    <a:pt x="347" y="20"/>
                  </a:lnTo>
                  <a:lnTo>
                    <a:pt x="347" y="22"/>
                  </a:lnTo>
                  <a:lnTo>
                    <a:pt x="348" y="23"/>
                  </a:lnTo>
                  <a:lnTo>
                    <a:pt x="347" y="23"/>
                  </a:lnTo>
                  <a:lnTo>
                    <a:pt x="346" y="23"/>
                  </a:lnTo>
                  <a:lnTo>
                    <a:pt x="345" y="23"/>
                  </a:lnTo>
                  <a:lnTo>
                    <a:pt x="345" y="22"/>
                  </a:lnTo>
                  <a:lnTo>
                    <a:pt x="345" y="21"/>
                  </a:lnTo>
                  <a:lnTo>
                    <a:pt x="345" y="20"/>
                  </a:lnTo>
                  <a:lnTo>
                    <a:pt x="344" y="20"/>
                  </a:lnTo>
                  <a:lnTo>
                    <a:pt x="343" y="20"/>
                  </a:lnTo>
                  <a:lnTo>
                    <a:pt x="344" y="20"/>
                  </a:lnTo>
                  <a:lnTo>
                    <a:pt x="344" y="21"/>
                  </a:lnTo>
                  <a:lnTo>
                    <a:pt x="343" y="21"/>
                  </a:lnTo>
                  <a:lnTo>
                    <a:pt x="343" y="20"/>
                  </a:lnTo>
                  <a:lnTo>
                    <a:pt x="342" y="20"/>
                  </a:lnTo>
                  <a:lnTo>
                    <a:pt x="343" y="19"/>
                  </a:lnTo>
                  <a:lnTo>
                    <a:pt x="342" y="19"/>
                  </a:lnTo>
                  <a:lnTo>
                    <a:pt x="342" y="20"/>
                  </a:lnTo>
                  <a:lnTo>
                    <a:pt x="341" y="20"/>
                  </a:lnTo>
                  <a:lnTo>
                    <a:pt x="341" y="21"/>
                  </a:lnTo>
                  <a:lnTo>
                    <a:pt x="340" y="21"/>
                  </a:lnTo>
                  <a:lnTo>
                    <a:pt x="340" y="20"/>
                  </a:lnTo>
                  <a:lnTo>
                    <a:pt x="339" y="20"/>
                  </a:lnTo>
                  <a:lnTo>
                    <a:pt x="340" y="21"/>
                  </a:lnTo>
                  <a:lnTo>
                    <a:pt x="341" y="21"/>
                  </a:lnTo>
                  <a:lnTo>
                    <a:pt x="341" y="22"/>
                  </a:lnTo>
                  <a:lnTo>
                    <a:pt x="342" y="22"/>
                  </a:lnTo>
                  <a:lnTo>
                    <a:pt x="342" y="21"/>
                  </a:lnTo>
                  <a:lnTo>
                    <a:pt x="343" y="21"/>
                  </a:lnTo>
                  <a:lnTo>
                    <a:pt x="343" y="22"/>
                  </a:lnTo>
                  <a:lnTo>
                    <a:pt x="343" y="23"/>
                  </a:lnTo>
                  <a:lnTo>
                    <a:pt x="343" y="24"/>
                  </a:lnTo>
                  <a:lnTo>
                    <a:pt x="343" y="25"/>
                  </a:lnTo>
                  <a:lnTo>
                    <a:pt x="343" y="26"/>
                  </a:lnTo>
                  <a:lnTo>
                    <a:pt x="343" y="27"/>
                  </a:lnTo>
                  <a:lnTo>
                    <a:pt x="342" y="27"/>
                  </a:lnTo>
                  <a:lnTo>
                    <a:pt x="342" y="26"/>
                  </a:lnTo>
                  <a:lnTo>
                    <a:pt x="341" y="26"/>
                  </a:lnTo>
                  <a:lnTo>
                    <a:pt x="342" y="26"/>
                  </a:lnTo>
                  <a:lnTo>
                    <a:pt x="342" y="27"/>
                  </a:lnTo>
                  <a:lnTo>
                    <a:pt x="341" y="28"/>
                  </a:lnTo>
                  <a:lnTo>
                    <a:pt x="340" y="28"/>
                  </a:lnTo>
                  <a:lnTo>
                    <a:pt x="341" y="28"/>
                  </a:lnTo>
                  <a:lnTo>
                    <a:pt x="340" y="29"/>
                  </a:lnTo>
                  <a:lnTo>
                    <a:pt x="339" y="29"/>
                  </a:lnTo>
                  <a:lnTo>
                    <a:pt x="340" y="29"/>
                  </a:lnTo>
                  <a:lnTo>
                    <a:pt x="341" y="29"/>
                  </a:lnTo>
                  <a:lnTo>
                    <a:pt x="342" y="28"/>
                  </a:lnTo>
                  <a:lnTo>
                    <a:pt x="343" y="28"/>
                  </a:lnTo>
                  <a:lnTo>
                    <a:pt x="344" y="28"/>
                  </a:lnTo>
                  <a:lnTo>
                    <a:pt x="345" y="28"/>
                  </a:lnTo>
                  <a:lnTo>
                    <a:pt x="345" y="29"/>
                  </a:lnTo>
                  <a:lnTo>
                    <a:pt x="345" y="31"/>
                  </a:lnTo>
                  <a:lnTo>
                    <a:pt x="346" y="29"/>
                  </a:lnTo>
                  <a:lnTo>
                    <a:pt x="347" y="32"/>
                  </a:lnTo>
                  <a:lnTo>
                    <a:pt x="347" y="33"/>
                  </a:lnTo>
                  <a:lnTo>
                    <a:pt x="347" y="34"/>
                  </a:lnTo>
                  <a:lnTo>
                    <a:pt x="346" y="34"/>
                  </a:lnTo>
                  <a:lnTo>
                    <a:pt x="346" y="33"/>
                  </a:lnTo>
                  <a:lnTo>
                    <a:pt x="345" y="34"/>
                  </a:lnTo>
                  <a:lnTo>
                    <a:pt x="346" y="34"/>
                  </a:lnTo>
                  <a:lnTo>
                    <a:pt x="347" y="34"/>
                  </a:lnTo>
                  <a:lnTo>
                    <a:pt x="347" y="33"/>
                  </a:lnTo>
                  <a:lnTo>
                    <a:pt x="348" y="33"/>
                  </a:lnTo>
                  <a:lnTo>
                    <a:pt x="348" y="32"/>
                  </a:lnTo>
                  <a:lnTo>
                    <a:pt x="349" y="33"/>
                  </a:lnTo>
                  <a:lnTo>
                    <a:pt x="349" y="32"/>
                  </a:lnTo>
                  <a:lnTo>
                    <a:pt x="349" y="31"/>
                  </a:lnTo>
                  <a:lnTo>
                    <a:pt x="349" y="29"/>
                  </a:lnTo>
                  <a:lnTo>
                    <a:pt x="350" y="31"/>
                  </a:lnTo>
                  <a:lnTo>
                    <a:pt x="350" y="32"/>
                  </a:lnTo>
                  <a:lnTo>
                    <a:pt x="351" y="32"/>
                  </a:lnTo>
                  <a:lnTo>
                    <a:pt x="351" y="33"/>
                  </a:lnTo>
                  <a:lnTo>
                    <a:pt x="351" y="34"/>
                  </a:lnTo>
                  <a:lnTo>
                    <a:pt x="351" y="35"/>
                  </a:lnTo>
                  <a:lnTo>
                    <a:pt x="351" y="36"/>
                  </a:lnTo>
                  <a:lnTo>
                    <a:pt x="350" y="37"/>
                  </a:lnTo>
                  <a:lnTo>
                    <a:pt x="350" y="36"/>
                  </a:lnTo>
                  <a:lnTo>
                    <a:pt x="349" y="37"/>
                  </a:lnTo>
                  <a:lnTo>
                    <a:pt x="349" y="38"/>
                  </a:lnTo>
                  <a:lnTo>
                    <a:pt x="348" y="38"/>
                  </a:lnTo>
                  <a:lnTo>
                    <a:pt x="347" y="38"/>
                  </a:lnTo>
                  <a:lnTo>
                    <a:pt x="346" y="38"/>
                  </a:lnTo>
                  <a:lnTo>
                    <a:pt x="346" y="39"/>
                  </a:lnTo>
                  <a:lnTo>
                    <a:pt x="348" y="39"/>
                  </a:lnTo>
                  <a:lnTo>
                    <a:pt x="348" y="40"/>
                  </a:lnTo>
                  <a:lnTo>
                    <a:pt x="348" y="41"/>
                  </a:lnTo>
                  <a:lnTo>
                    <a:pt x="347" y="42"/>
                  </a:lnTo>
                  <a:lnTo>
                    <a:pt x="348" y="42"/>
                  </a:lnTo>
                  <a:lnTo>
                    <a:pt x="348" y="41"/>
                  </a:lnTo>
                  <a:lnTo>
                    <a:pt x="349" y="40"/>
                  </a:lnTo>
                  <a:lnTo>
                    <a:pt x="350" y="40"/>
                  </a:lnTo>
                  <a:lnTo>
                    <a:pt x="351" y="40"/>
                  </a:lnTo>
                  <a:lnTo>
                    <a:pt x="351" y="41"/>
                  </a:lnTo>
                  <a:lnTo>
                    <a:pt x="351" y="42"/>
                  </a:lnTo>
                  <a:lnTo>
                    <a:pt x="351" y="41"/>
                  </a:lnTo>
                  <a:lnTo>
                    <a:pt x="352" y="41"/>
                  </a:lnTo>
                  <a:lnTo>
                    <a:pt x="353" y="41"/>
                  </a:lnTo>
                  <a:lnTo>
                    <a:pt x="354" y="42"/>
                  </a:lnTo>
                  <a:lnTo>
                    <a:pt x="354" y="43"/>
                  </a:lnTo>
                  <a:lnTo>
                    <a:pt x="353" y="43"/>
                  </a:lnTo>
                  <a:lnTo>
                    <a:pt x="352" y="42"/>
                  </a:lnTo>
                  <a:lnTo>
                    <a:pt x="352" y="43"/>
                  </a:lnTo>
                  <a:lnTo>
                    <a:pt x="352" y="44"/>
                  </a:lnTo>
                  <a:lnTo>
                    <a:pt x="352" y="43"/>
                  </a:lnTo>
                  <a:lnTo>
                    <a:pt x="353" y="43"/>
                  </a:lnTo>
                  <a:lnTo>
                    <a:pt x="354" y="44"/>
                  </a:lnTo>
                  <a:lnTo>
                    <a:pt x="354" y="45"/>
                  </a:lnTo>
                  <a:lnTo>
                    <a:pt x="355" y="45"/>
                  </a:lnTo>
                  <a:lnTo>
                    <a:pt x="355" y="46"/>
                  </a:lnTo>
                  <a:lnTo>
                    <a:pt x="354" y="47"/>
                  </a:lnTo>
                  <a:lnTo>
                    <a:pt x="355" y="47"/>
                  </a:lnTo>
                  <a:lnTo>
                    <a:pt x="355" y="46"/>
                  </a:lnTo>
                  <a:lnTo>
                    <a:pt x="356" y="45"/>
                  </a:lnTo>
                  <a:lnTo>
                    <a:pt x="357" y="45"/>
                  </a:lnTo>
                  <a:lnTo>
                    <a:pt x="357" y="46"/>
                  </a:lnTo>
                  <a:lnTo>
                    <a:pt x="358" y="46"/>
                  </a:lnTo>
                  <a:lnTo>
                    <a:pt x="358" y="47"/>
                  </a:lnTo>
                  <a:lnTo>
                    <a:pt x="358" y="48"/>
                  </a:lnTo>
                  <a:lnTo>
                    <a:pt x="357" y="48"/>
                  </a:lnTo>
                  <a:lnTo>
                    <a:pt x="358" y="49"/>
                  </a:lnTo>
                  <a:lnTo>
                    <a:pt x="357" y="50"/>
                  </a:lnTo>
                  <a:lnTo>
                    <a:pt x="357" y="51"/>
                  </a:lnTo>
                  <a:lnTo>
                    <a:pt x="357" y="52"/>
                  </a:lnTo>
                  <a:lnTo>
                    <a:pt x="356" y="52"/>
                  </a:lnTo>
                  <a:lnTo>
                    <a:pt x="355" y="51"/>
                  </a:lnTo>
                  <a:lnTo>
                    <a:pt x="354" y="51"/>
                  </a:lnTo>
                  <a:lnTo>
                    <a:pt x="352" y="51"/>
                  </a:lnTo>
                  <a:lnTo>
                    <a:pt x="351" y="51"/>
                  </a:lnTo>
                  <a:lnTo>
                    <a:pt x="351" y="52"/>
                  </a:lnTo>
                  <a:lnTo>
                    <a:pt x="350" y="52"/>
                  </a:lnTo>
                  <a:lnTo>
                    <a:pt x="349" y="52"/>
                  </a:lnTo>
                  <a:lnTo>
                    <a:pt x="350" y="51"/>
                  </a:lnTo>
                  <a:lnTo>
                    <a:pt x="351" y="51"/>
                  </a:lnTo>
                  <a:lnTo>
                    <a:pt x="350" y="50"/>
                  </a:lnTo>
                  <a:lnTo>
                    <a:pt x="350" y="49"/>
                  </a:lnTo>
                  <a:lnTo>
                    <a:pt x="350" y="50"/>
                  </a:lnTo>
                  <a:lnTo>
                    <a:pt x="350" y="51"/>
                  </a:lnTo>
                  <a:lnTo>
                    <a:pt x="349" y="51"/>
                  </a:lnTo>
                  <a:lnTo>
                    <a:pt x="349" y="50"/>
                  </a:lnTo>
                  <a:lnTo>
                    <a:pt x="348" y="49"/>
                  </a:lnTo>
                  <a:lnTo>
                    <a:pt x="349" y="49"/>
                  </a:lnTo>
                  <a:lnTo>
                    <a:pt x="349" y="48"/>
                  </a:lnTo>
                  <a:lnTo>
                    <a:pt x="348" y="48"/>
                  </a:lnTo>
                  <a:lnTo>
                    <a:pt x="347" y="48"/>
                  </a:lnTo>
                  <a:lnTo>
                    <a:pt x="347" y="49"/>
                  </a:lnTo>
                  <a:lnTo>
                    <a:pt x="348" y="49"/>
                  </a:lnTo>
                  <a:lnTo>
                    <a:pt x="348" y="50"/>
                  </a:lnTo>
                  <a:lnTo>
                    <a:pt x="348" y="51"/>
                  </a:lnTo>
                  <a:lnTo>
                    <a:pt x="348" y="52"/>
                  </a:lnTo>
                  <a:lnTo>
                    <a:pt x="347" y="53"/>
                  </a:lnTo>
                  <a:lnTo>
                    <a:pt x="347" y="54"/>
                  </a:lnTo>
                  <a:lnTo>
                    <a:pt x="346" y="54"/>
                  </a:lnTo>
                  <a:lnTo>
                    <a:pt x="345" y="53"/>
                  </a:lnTo>
                  <a:lnTo>
                    <a:pt x="346" y="56"/>
                  </a:lnTo>
                  <a:lnTo>
                    <a:pt x="347" y="56"/>
                  </a:lnTo>
                  <a:lnTo>
                    <a:pt x="347" y="54"/>
                  </a:lnTo>
                  <a:lnTo>
                    <a:pt x="347" y="53"/>
                  </a:lnTo>
                  <a:lnTo>
                    <a:pt x="348" y="53"/>
                  </a:lnTo>
                  <a:lnTo>
                    <a:pt x="348" y="54"/>
                  </a:lnTo>
                  <a:lnTo>
                    <a:pt x="349" y="54"/>
                  </a:lnTo>
                  <a:lnTo>
                    <a:pt x="350" y="54"/>
                  </a:lnTo>
                  <a:lnTo>
                    <a:pt x="351" y="54"/>
                  </a:lnTo>
                  <a:lnTo>
                    <a:pt x="353" y="54"/>
                  </a:lnTo>
                  <a:lnTo>
                    <a:pt x="353" y="56"/>
                  </a:lnTo>
                  <a:lnTo>
                    <a:pt x="352" y="56"/>
                  </a:lnTo>
                  <a:lnTo>
                    <a:pt x="352" y="57"/>
                  </a:lnTo>
                  <a:lnTo>
                    <a:pt x="352" y="58"/>
                  </a:lnTo>
                  <a:lnTo>
                    <a:pt x="351" y="58"/>
                  </a:lnTo>
                  <a:lnTo>
                    <a:pt x="352" y="58"/>
                  </a:lnTo>
                  <a:lnTo>
                    <a:pt x="351" y="58"/>
                  </a:lnTo>
                  <a:lnTo>
                    <a:pt x="350" y="58"/>
                  </a:lnTo>
                  <a:lnTo>
                    <a:pt x="349" y="59"/>
                  </a:lnTo>
                  <a:lnTo>
                    <a:pt x="349" y="58"/>
                  </a:lnTo>
                  <a:lnTo>
                    <a:pt x="348" y="58"/>
                  </a:lnTo>
                  <a:lnTo>
                    <a:pt x="348" y="59"/>
                  </a:lnTo>
                  <a:lnTo>
                    <a:pt x="349" y="59"/>
                  </a:lnTo>
                  <a:lnTo>
                    <a:pt x="350" y="59"/>
                  </a:lnTo>
                  <a:lnTo>
                    <a:pt x="351" y="59"/>
                  </a:lnTo>
                  <a:lnTo>
                    <a:pt x="350" y="59"/>
                  </a:lnTo>
                  <a:lnTo>
                    <a:pt x="351" y="60"/>
                  </a:lnTo>
                  <a:lnTo>
                    <a:pt x="351" y="59"/>
                  </a:lnTo>
                  <a:lnTo>
                    <a:pt x="352" y="59"/>
                  </a:lnTo>
                  <a:lnTo>
                    <a:pt x="352" y="60"/>
                  </a:lnTo>
                  <a:lnTo>
                    <a:pt x="353" y="60"/>
                  </a:lnTo>
                  <a:lnTo>
                    <a:pt x="353" y="61"/>
                  </a:lnTo>
                  <a:lnTo>
                    <a:pt x="354" y="62"/>
                  </a:lnTo>
                  <a:lnTo>
                    <a:pt x="354" y="63"/>
                  </a:lnTo>
                  <a:lnTo>
                    <a:pt x="353" y="63"/>
                  </a:lnTo>
                  <a:lnTo>
                    <a:pt x="352" y="63"/>
                  </a:lnTo>
                  <a:lnTo>
                    <a:pt x="351" y="64"/>
                  </a:lnTo>
                  <a:lnTo>
                    <a:pt x="350" y="64"/>
                  </a:lnTo>
                  <a:lnTo>
                    <a:pt x="350" y="63"/>
                  </a:lnTo>
                  <a:lnTo>
                    <a:pt x="350" y="66"/>
                  </a:lnTo>
                  <a:lnTo>
                    <a:pt x="350" y="65"/>
                  </a:lnTo>
                  <a:lnTo>
                    <a:pt x="350" y="64"/>
                  </a:lnTo>
                  <a:lnTo>
                    <a:pt x="351" y="64"/>
                  </a:lnTo>
                  <a:lnTo>
                    <a:pt x="352" y="65"/>
                  </a:lnTo>
                  <a:lnTo>
                    <a:pt x="353" y="64"/>
                  </a:lnTo>
                  <a:lnTo>
                    <a:pt x="353" y="65"/>
                  </a:lnTo>
                  <a:lnTo>
                    <a:pt x="352" y="66"/>
                  </a:lnTo>
                  <a:lnTo>
                    <a:pt x="352" y="67"/>
                  </a:lnTo>
                  <a:lnTo>
                    <a:pt x="353" y="67"/>
                  </a:lnTo>
                  <a:lnTo>
                    <a:pt x="354" y="67"/>
                  </a:lnTo>
                  <a:lnTo>
                    <a:pt x="353" y="67"/>
                  </a:lnTo>
                  <a:lnTo>
                    <a:pt x="354" y="66"/>
                  </a:lnTo>
                  <a:lnTo>
                    <a:pt x="354" y="67"/>
                  </a:lnTo>
                  <a:lnTo>
                    <a:pt x="355" y="67"/>
                  </a:lnTo>
                  <a:lnTo>
                    <a:pt x="356" y="67"/>
                  </a:lnTo>
                  <a:lnTo>
                    <a:pt x="356" y="68"/>
                  </a:lnTo>
                  <a:lnTo>
                    <a:pt x="355" y="68"/>
                  </a:lnTo>
                  <a:lnTo>
                    <a:pt x="356" y="69"/>
                  </a:lnTo>
                  <a:lnTo>
                    <a:pt x="356" y="68"/>
                  </a:lnTo>
                  <a:lnTo>
                    <a:pt x="357" y="68"/>
                  </a:lnTo>
                  <a:lnTo>
                    <a:pt x="357" y="67"/>
                  </a:lnTo>
                  <a:lnTo>
                    <a:pt x="357" y="66"/>
                  </a:lnTo>
                  <a:lnTo>
                    <a:pt x="356" y="66"/>
                  </a:lnTo>
                  <a:lnTo>
                    <a:pt x="355" y="66"/>
                  </a:lnTo>
                  <a:lnTo>
                    <a:pt x="354" y="65"/>
                  </a:lnTo>
                  <a:lnTo>
                    <a:pt x="355" y="65"/>
                  </a:lnTo>
                  <a:lnTo>
                    <a:pt x="356" y="65"/>
                  </a:lnTo>
                  <a:lnTo>
                    <a:pt x="356" y="64"/>
                  </a:lnTo>
                  <a:lnTo>
                    <a:pt x="356" y="63"/>
                  </a:lnTo>
                  <a:lnTo>
                    <a:pt x="357" y="62"/>
                  </a:lnTo>
                  <a:lnTo>
                    <a:pt x="358" y="61"/>
                  </a:lnTo>
                  <a:lnTo>
                    <a:pt x="358" y="58"/>
                  </a:lnTo>
                  <a:lnTo>
                    <a:pt x="359" y="58"/>
                  </a:lnTo>
                  <a:lnTo>
                    <a:pt x="359" y="56"/>
                  </a:lnTo>
                  <a:lnTo>
                    <a:pt x="359" y="54"/>
                  </a:lnTo>
                  <a:lnTo>
                    <a:pt x="359" y="53"/>
                  </a:lnTo>
                  <a:lnTo>
                    <a:pt x="361" y="52"/>
                  </a:lnTo>
                  <a:lnTo>
                    <a:pt x="361" y="51"/>
                  </a:lnTo>
                  <a:lnTo>
                    <a:pt x="362" y="51"/>
                  </a:lnTo>
                  <a:lnTo>
                    <a:pt x="362" y="50"/>
                  </a:lnTo>
                  <a:lnTo>
                    <a:pt x="362" y="48"/>
                  </a:lnTo>
                  <a:lnTo>
                    <a:pt x="362" y="47"/>
                  </a:lnTo>
                  <a:lnTo>
                    <a:pt x="363" y="46"/>
                  </a:lnTo>
                  <a:lnTo>
                    <a:pt x="363" y="45"/>
                  </a:lnTo>
                  <a:lnTo>
                    <a:pt x="363" y="43"/>
                  </a:lnTo>
                  <a:lnTo>
                    <a:pt x="363" y="41"/>
                  </a:lnTo>
                  <a:lnTo>
                    <a:pt x="362" y="41"/>
                  </a:lnTo>
                  <a:lnTo>
                    <a:pt x="362" y="40"/>
                  </a:lnTo>
                  <a:lnTo>
                    <a:pt x="362" y="39"/>
                  </a:lnTo>
                  <a:lnTo>
                    <a:pt x="362" y="38"/>
                  </a:lnTo>
                  <a:lnTo>
                    <a:pt x="361" y="38"/>
                  </a:lnTo>
                  <a:lnTo>
                    <a:pt x="361" y="37"/>
                  </a:lnTo>
                  <a:lnTo>
                    <a:pt x="362" y="37"/>
                  </a:lnTo>
                  <a:lnTo>
                    <a:pt x="363" y="38"/>
                  </a:lnTo>
                  <a:lnTo>
                    <a:pt x="363" y="39"/>
                  </a:lnTo>
                  <a:lnTo>
                    <a:pt x="363" y="40"/>
                  </a:lnTo>
                  <a:lnTo>
                    <a:pt x="363" y="41"/>
                  </a:lnTo>
                  <a:lnTo>
                    <a:pt x="363" y="44"/>
                  </a:lnTo>
                  <a:lnTo>
                    <a:pt x="363" y="46"/>
                  </a:lnTo>
                  <a:lnTo>
                    <a:pt x="363" y="47"/>
                  </a:lnTo>
                  <a:lnTo>
                    <a:pt x="363" y="48"/>
                  </a:lnTo>
                  <a:lnTo>
                    <a:pt x="363" y="49"/>
                  </a:lnTo>
                  <a:lnTo>
                    <a:pt x="362" y="51"/>
                  </a:lnTo>
                  <a:lnTo>
                    <a:pt x="362" y="52"/>
                  </a:lnTo>
                  <a:lnTo>
                    <a:pt x="362" y="53"/>
                  </a:lnTo>
                  <a:lnTo>
                    <a:pt x="362" y="54"/>
                  </a:lnTo>
                  <a:lnTo>
                    <a:pt x="361" y="56"/>
                  </a:lnTo>
                  <a:lnTo>
                    <a:pt x="361" y="57"/>
                  </a:lnTo>
                  <a:lnTo>
                    <a:pt x="361" y="59"/>
                  </a:lnTo>
                  <a:lnTo>
                    <a:pt x="359" y="59"/>
                  </a:lnTo>
                  <a:lnTo>
                    <a:pt x="359" y="61"/>
                  </a:lnTo>
                  <a:lnTo>
                    <a:pt x="359" y="69"/>
                  </a:lnTo>
                  <a:lnTo>
                    <a:pt x="359" y="70"/>
                  </a:lnTo>
                  <a:lnTo>
                    <a:pt x="359" y="71"/>
                  </a:lnTo>
                  <a:lnTo>
                    <a:pt x="361" y="72"/>
                  </a:lnTo>
                  <a:lnTo>
                    <a:pt x="361" y="73"/>
                  </a:lnTo>
                  <a:lnTo>
                    <a:pt x="361" y="74"/>
                  </a:lnTo>
                  <a:lnTo>
                    <a:pt x="361" y="75"/>
                  </a:lnTo>
                  <a:lnTo>
                    <a:pt x="362" y="76"/>
                  </a:lnTo>
                  <a:lnTo>
                    <a:pt x="362" y="77"/>
                  </a:lnTo>
                  <a:lnTo>
                    <a:pt x="363" y="78"/>
                  </a:lnTo>
                  <a:lnTo>
                    <a:pt x="363" y="79"/>
                  </a:lnTo>
                  <a:lnTo>
                    <a:pt x="363" y="81"/>
                  </a:lnTo>
                  <a:lnTo>
                    <a:pt x="363" y="82"/>
                  </a:lnTo>
                  <a:lnTo>
                    <a:pt x="364" y="82"/>
                  </a:lnTo>
                  <a:lnTo>
                    <a:pt x="364" y="83"/>
                  </a:lnTo>
                  <a:lnTo>
                    <a:pt x="364" y="84"/>
                  </a:lnTo>
                  <a:lnTo>
                    <a:pt x="365" y="84"/>
                  </a:lnTo>
                  <a:lnTo>
                    <a:pt x="365" y="85"/>
                  </a:lnTo>
                  <a:lnTo>
                    <a:pt x="366" y="87"/>
                  </a:lnTo>
                  <a:lnTo>
                    <a:pt x="367" y="89"/>
                  </a:lnTo>
                  <a:lnTo>
                    <a:pt x="369" y="92"/>
                  </a:lnTo>
                  <a:lnTo>
                    <a:pt x="370" y="93"/>
                  </a:lnTo>
                  <a:lnTo>
                    <a:pt x="370" y="94"/>
                  </a:lnTo>
                  <a:lnTo>
                    <a:pt x="371" y="95"/>
                  </a:lnTo>
                  <a:lnTo>
                    <a:pt x="372" y="96"/>
                  </a:lnTo>
                  <a:lnTo>
                    <a:pt x="372" y="97"/>
                  </a:lnTo>
                  <a:lnTo>
                    <a:pt x="373" y="98"/>
                  </a:lnTo>
                  <a:lnTo>
                    <a:pt x="374" y="99"/>
                  </a:lnTo>
                  <a:lnTo>
                    <a:pt x="375" y="101"/>
                  </a:lnTo>
                  <a:lnTo>
                    <a:pt x="376" y="103"/>
                  </a:lnTo>
                  <a:lnTo>
                    <a:pt x="376" y="104"/>
                  </a:lnTo>
                  <a:lnTo>
                    <a:pt x="377" y="106"/>
                  </a:lnTo>
                  <a:lnTo>
                    <a:pt x="377" y="107"/>
                  </a:lnTo>
                  <a:lnTo>
                    <a:pt x="379" y="109"/>
                  </a:lnTo>
                  <a:lnTo>
                    <a:pt x="380" y="110"/>
                  </a:lnTo>
                  <a:lnTo>
                    <a:pt x="381" y="111"/>
                  </a:lnTo>
                  <a:lnTo>
                    <a:pt x="383" y="113"/>
                  </a:lnTo>
                  <a:lnTo>
                    <a:pt x="383" y="114"/>
                  </a:lnTo>
                  <a:lnTo>
                    <a:pt x="384" y="115"/>
                  </a:lnTo>
                  <a:lnTo>
                    <a:pt x="387" y="118"/>
                  </a:lnTo>
                  <a:lnTo>
                    <a:pt x="387" y="119"/>
                  </a:lnTo>
                  <a:lnTo>
                    <a:pt x="387" y="120"/>
                  </a:lnTo>
                  <a:lnTo>
                    <a:pt x="387" y="121"/>
                  </a:lnTo>
                  <a:lnTo>
                    <a:pt x="387" y="122"/>
                  </a:lnTo>
                  <a:lnTo>
                    <a:pt x="388" y="123"/>
                  </a:lnTo>
                  <a:lnTo>
                    <a:pt x="389" y="124"/>
                  </a:lnTo>
                  <a:lnTo>
                    <a:pt x="389" y="125"/>
                  </a:lnTo>
                  <a:lnTo>
                    <a:pt x="389" y="126"/>
                  </a:lnTo>
                  <a:lnTo>
                    <a:pt x="389" y="127"/>
                  </a:lnTo>
                  <a:lnTo>
                    <a:pt x="389" y="128"/>
                  </a:lnTo>
                  <a:lnTo>
                    <a:pt x="389" y="129"/>
                  </a:lnTo>
                  <a:lnTo>
                    <a:pt x="390" y="129"/>
                  </a:lnTo>
                  <a:lnTo>
                    <a:pt x="390" y="133"/>
                  </a:lnTo>
                  <a:lnTo>
                    <a:pt x="389" y="133"/>
                  </a:lnTo>
                  <a:lnTo>
                    <a:pt x="389" y="134"/>
                  </a:lnTo>
                  <a:lnTo>
                    <a:pt x="389" y="135"/>
                  </a:lnTo>
                  <a:lnTo>
                    <a:pt x="389" y="136"/>
                  </a:lnTo>
                  <a:lnTo>
                    <a:pt x="388" y="136"/>
                  </a:lnTo>
                  <a:lnTo>
                    <a:pt x="388" y="135"/>
                  </a:lnTo>
                  <a:lnTo>
                    <a:pt x="387" y="134"/>
                  </a:lnTo>
                  <a:lnTo>
                    <a:pt x="387" y="135"/>
                  </a:lnTo>
                  <a:lnTo>
                    <a:pt x="388" y="136"/>
                  </a:lnTo>
                  <a:lnTo>
                    <a:pt x="388" y="137"/>
                  </a:lnTo>
                  <a:lnTo>
                    <a:pt x="388" y="139"/>
                  </a:lnTo>
                  <a:lnTo>
                    <a:pt x="389" y="139"/>
                  </a:lnTo>
                  <a:lnTo>
                    <a:pt x="389" y="140"/>
                  </a:lnTo>
                  <a:lnTo>
                    <a:pt x="391" y="142"/>
                  </a:lnTo>
                  <a:lnTo>
                    <a:pt x="391" y="143"/>
                  </a:lnTo>
                  <a:lnTo>
                    <a:pt x="390" y="144"/>
                  </a:lnTo>
                  <a:lnTo>
                    <a:pt x="390" y="145"/>
                  </a:lnTo>
                  <a:lnTo>
                    <a:pt x="390" y="146"/>
                  </a:lnTo>
                  <a:lnTo>
                    <a:pt x="390" y="148"/>
                  </a:lnTo>
                  <a:lnTo>
                    <a:pt x="390" y="149"/>
                  </a:lnTo>
                  <a:lnTo>
                    <a:pt x="390" y="150"/>
                  </a:lnTo>
                  <a:lnTo>
                    <a:pt x="389" y="151"/>
                  </a:lnTo>
                  <a:lnTo>
                    <a:pt x="390" y="151"/>
                  </a:lnTo>
                  <a:lnTo>
                    <a:pt x="391" y="151"/>
                  </a:lnTo>
                  <a:lnTo>
                    <a:pt x="391" y="152"/>
                  </a:lnTo>
                  <a:lnTo>
                    <a:pt x="391" y="153"/>
                  </a:lnTo>
                  <a:lnTo>
                    <a:pt x="391" y="154"/>
                  </a:lnTo>
                  <a:lnTo>
                    <a:pt x="392" y="154"/>
                  </a:lnTo>
                  <a:lnTo>
                    <a:pt x="392" y="157"/>
                  </a:lnTo>
                  <a:lnTo>
                    <a:pt x="391" y="157"/>
                  </a:lnTo>
                  <a:lnTo>
                    <a:pt x="391" y="158"/>
                  </a:lnTo>
                  <a:lnTo>
                    <a:pt x="390" y="158"/>
                  </a:lnTo>
                  <a:lnTo>
                    <a:pt x="391" y="159"/>
                  </a:lnTo>
                  <a:lnTo>
                    <a:pt x="392" y="159"/>
                  </a:lnTo>
                  <a:lnTo>
                    <a:pt x="392" y="160"/>
                  </a:lnTo>
                  <a:lnTo>
                    <a:pt x="392" y="161"/>
                  </a:lnTo>
                  <a:lnTo>
                    <a:pt x="392" y="160"/>
                  </a:lnTo>
                  <a:lnTo>
                    <a:pt x="393" y="160"/>
                  </a:lnTo>
                  <a:lnTo>
                    <a:pt x="393" y="161"/>
                  </a:lnTo>
                  <a:lnTo>
                    <a:pt x="393" y="162"/>
                  </a:lnTo>
                  <a:lnTo>
                    <a:pt x="394" y="163"/>
                  </a:lnTo>
                  <a:lnTo>
                    <a:pt x="395" y="164"/>
                  </a:lnTo>
                  <a:lnTo>
                    <a:pt x="395" y="165"/>
                  </a:lnTo>
                  <a:lnTo>
                    <a:pt x="394" y="164"/>
                  </a:lnTo>
                  <a:lnTo>
                    <a:pt x="394" y="165"/>
                  </a:lnTo>
                  <a:lnTo>
                    <a:pt x="395" y="165"/>
                  </a:lnTo>
                  <a:lnTo>
                    <a:pt x="395" y="167"/>
                  </a:lnTo>
                  <a:lnTo>
                    <a:pt x="395" y="168"/>
                  </a:lnTo>
                  <a:lnTo>
                    <a:pt x="395" y="170"/>
                  </a:lnTo>
                  <a:lnTo>
                    <a:pt x="397" y="171"/>
                  </a:lnTo>
                  <a:lnTo>
                    <a:pt x="397" y="172"/>
                  </a:lnTo>
                  <a:lnTo>
                    <a:pt x="397" y="173"/>
                  </a:lnTo>
                  <a:lnTo>
                    <a:pt x="398" y="173"/>
                  </a:lnTo>
                  <a:lnTo>
                    <a:pt x="398" y="174"/>
                  </a:lnTo>
                  <a:lnTo>
                    <a:pt x="398" y="175"/>
                  </a:lnTo>
                  <a:lnTo>
                    <a:pt x="398" y="176"/>
                  </a:lnTo>
                  <a:lnTo>
                    <a:pt x="398" y="177"/>
                  </a:lnTo>
                  <a:lnTo>
                    <a:pt x="398" y="178"/>
                  </a:lnTo>
                  <a:lnTo>
                    <a:pt x="397" y="178"/>
                  </a:lnTo>
                  <a:lnTo>
                    <a:pt x="397" y="179"/>
                  </a:lnTo>
                  <a:lnTo>
                    <a:pt x="398" y="181"/>
                  </a:lnTo>
                  <a:lnTo>
                    <a:pt x="398" y="182"/>
                  </a:lnTo>
                  <a:lnTo>
                    <a:pt x="398" y="183"/>
                  </a:lnTo>
                  <a:lnTo>
                    <a:pt x="397" y="184"/>
                  </a:lnTo>
                  <a:lnTo>
                    <a:pt x="397" y="187"/>
                  </a:lnTo>
                  <a:lnTo>
                    <a:pt x="397" y="188"/>
                  </a:lnTo>
                  <a:lnTo>
                    <a:pt x="398" y="189"/>
                  </a:lnTo>
                  <a:lnTo>
                    <a:pt x="399" y="189"/>
                  </a:lnTo>
                  <a:lnTo>
                    <a:pt x="398" y="190"/>
                  </a:lnTo>
                  <a:lnTo>
                    <a:pt x="398" y="191"/>
                  </a:lnTo>
                  <a:lnTo>
                    <a:pt x="398" y="192"/>
                  </a:lnTo>
                  <a:lnTo>
                    <a:pt x="399" y="192"/>
                  </a:lnTo>
                  <a:lnTo>
                    <a:pt x="399" y="193"/>
                  </a:lnTo>
                  <a:lnTo>
                    <a:pt x="398" y="193"/>
                  </a:lnTo>
                  <a:lnTo>
                    <a:pt x="398" y="194"/>
                  </a:lnTo>
                  <a:lnTo>
                    <a:pt x="398" y="195"/>
                  </a:lnTo>
                  <a:lnTo>
                    <a:pt x="398" y="196"/>
                  </a:lnTo>
                  <a:lnTo>
                    <a:pt x="397" y="196"/>
                  </a:lnTo>
                  <a:lnTo>
                    <a:pt x="398" y="197"/>
                  </a:lnTo>
                  <a:lnTo>
                    <a:pt x="398" y="198"/>
                  </a:lnTo>
                  <a:lnTo>
                    <a:pt x="398" y="202"/>
                  </a:lnTo>
                  <a:lnTo>
                    <a:pt x="399" y="202"/>
                  </a:lnTo>
                  <a:lnTo>
                    <a:pt x="399" y="203"/>
                  </a:lnTo>
                  <a:lnTo>
                    <a:pt x="399" y="205"/>
                  </a:lnTo>
                  <a:lnTo>
                    <a:pt x="399" y="206"/>
                  </a:lnTo>
                  <a:lnTo>
                    <a:pt x="399" y="207"/>
                  </a:lnTo>
                  <a:lnTo>
                    <a:pt x="400" y="208"/>
                  </a:lnTo>
                  <a:lnTo>
                    <a:pt x="400" y="209"/>
                  </a:lnTo>
                  <a:lnTo>
                    <a:pt x="400" y="210"/>
                  </a:lnTo>
                  <a:lnTo>
                    <a:pt x="399" y="209"/>
                  </a:lnTo>
                  <a:lnTo>
                    <a:pt x="398" y="209"/>
                  </a:lnTo>
                  <a:lnTo>
                    <a:pt x="398" y="208"/>
                  </a:lnTo>
                  <a:lnTo>
                    <a:pt x="397" y="208"/>
                  </a:lnTo>
                  <a:lnTo>
                    <a:pt x="398" y="209"/>
                  </a:lnTo>
                  <a:lnTo>
                    <a:pt x="398" y="210"/>
                  </a:lnTo>
                  <a:lnTo>
                    <a:pt x="399" y="211"/>
                  </a:lnTo>
                  <a:lnTo>
                    <a:pt x="400" y="210"/>
                  </a:lnTo>
                  <a:lnTo>
                    <a:pt x="400" y="211"/>
                  </a:lnTo>
                  <a:lnTo>
                    <a:pt x="400" y="212"/>
                  </a:lnTo>
                  <a:lnTo>
                    <a:pt x="400" y="213"/>
                  </a:lnTo>
                  <a:lnTo>
                    <a:pt x="400" y="214"/>
                  </a:lnTo>
                  <a:lnTo>
                    <a:pt x="399" y="214"/>
                  </a:lnTo>
                  <a:lnTo>
                    <a:pt x="399" y="215"/>
                  </a:lnTo>
                  <a:lnTo>
                    <a:pt x="400" y="215"/>
                  </a:lnTo>
                  <a:lnTo>
                    <a:pt x="400" y="216"/>
                  </a:lnTo>
                  <a:lnTo>
                    <a:pt x="400" y="217"/>
                  </a:lnTo>
                  <a:lnTo>
                    <a:pt x="399" y="217"/>
                  </a:lnTo>
                  <a:lnTo>
                    <a:pt x="399" y="218"/>
                  </a:lnTo>
                  <a:lnTo>
                    <a:pt x="399" y="219"/>
                  </a:lnTo>
                  <a:lnTo>
                    <a:pt x="398" y="220"/>
                  </a:lnTo>
                  <a:lnTo>
                    <a:pt x="398" y="221"/>
                  </a:lnTo>
                  <a:lnTo>
                    <a:pt x="398" y="223"/>
                  </a:lnTo>
                  <a:lnTo>
                    <a:pt x="399" y="223"/>
                  </a:lnTo>
                  <a:lnTo>
                    <a:pt x="399" y="225"/>
                  </a:lnTo>
                  <a:lnTo>
                    <a:pt x="399" y="226"/>
                  </a:lnTo>
                  <a:lnTo>
                    <a:pt x="399" y="227"/>
                  </a:lnTo>
                  <a:lnTo>
                    <a:pt x="398" y="227"/>
                  </a:lnTo>
                  <a:lnTo>
                    <a:pt x="398" y="228"/>
                  </a:lnTo>
                  <a:lnTo>
                    <a:pt x="397" y="227"/>
                  </a:lnTo>
                  <a:lnTo>
                    <a:pt x="397" y="228"/>
                  </a:lnTo>
                  <a:lnTo>
                    <a:pt x="398" y="230"/>
                  </a:lnTo>
                  <a:lnTo>
                    <a:pt x="398" y="231"/>
                  </a:lnTo>
                  <a:lnTo>
                    <a:pt x="399" y="231"/>
                  </a:lnTo>
                  <a:lnTo>
                    <a:pt x="401" y="232"/>
                  </a:lnTo>
                  <a:lnTo>
                    <a:pt x="402" y="232"/>
                  </a:lnTo>
                  <a:lnTo>
                    <a:pt x="403" y="232"/>
                  </a:lnTo>
                  <a:lnTo>
                    <a:pt x="403" y="231"/>
                  </a:lnTo>
                  <a:lnTo>
                    <a:pt x="403" y="230"/>
                  </a:lnTo>
                  <a:lnTo>
                    <a:pt x="404" y="230"/>
                  </a:lnTo>
                  <a:lnTo>
                    <a:pt x="404" y="231"/>
                  </a:lnTo>
                  <a:lnTo>
                    <a:pt x="405" y="231"/>
                  </a:lnTo>
                  <a:lnTo>
                    <a:pt x="406" y="232"/>
                  </a:lnTo>
                  <a:lnTo>
                    <a:pt x="407" y="232"/>
                  </a:lnTo>
                  <a:lnTo>
                    <a:pt x="408" y="232"/>
                  </a:lnTo>
                  <a:lnTo>
                    <a:pt x="409" y="231"/>
                  </a:lnTo>
                  <a:lnTo>
                    <a:pt x="412" y="231"/>
                  </a:lnTo>
                  <a:lnTo>
                    <a:pt x="412" y="232"/>
                  </a:lnTo>
                  <a:lnTo>
                    <a:pt x="413" y="232"/>
                  </a:lnTo>
                  <a:lnTo>
                    <a:pt x="413" y="231"/>
                  </a:lnTo>
                  <a:lnTo>
                    <a:pt x="413" y="230"/>
                  </a:lnTo>
                  <a:lnTo>
                    <a:pt x="414" y="230"/>
                  </a:lnTo>
                  <a:lnTo>
                    <a:pt x="415" y="230"/>
                  </a:lnTo>
                  <a:lnTo>
                    <a:pt x="416" y="230"/>
                  </a:lnTo>
                  <a:lnTo>
                    <a:pt x="416" y="228"/>
                  </a:lnTo>
                  <a:lnTo>
                    <a:pt x="416" y="227"/>
                  </a:lnTo>
                  <a:lnTo>
                    <a:pt x="416" y="226"/>
                  </a:lnTo>
                  <a:lnTo>
                    <a:pt x="416" y="225"/>
                  </a:lnTo>
                  <a:lnTo>
                    <a:pt x="416" y="224"/>
                  </a:lnTo>
                  <a:lnTo>
                    <a:pt x="417" y="223"/>
                  </a:lnTo>
                  <a:lnTo>
                    <a:pt x="418" y="222"/>
                  </a:lnTo>
                  <a:lnTo>
                    <a:pt x="418" y="221"/>
                  </a:lnTo>
                  <a:lnTo>
                    <a:pt x="419" y="221"/>
                  </a:lnTo>
                  <a:lnTo>
                    <a:pt x="420" y="220"/>
                  </a:lnTo>
                  <a:lnTo>
                    <a:pt x="421" y="220"/>
                  </a:lnTo>
                  <a:lnTo>
                    <a:pt x="421" y="219"/>
                  </a:lnTo>
                  <a:lnTo>
                    <a:pt x="422" y="219"/>
                  </a:lnTo>
                  <a:lnTo>
                    <a:pt x="422" y="218"/>
                  </a:lnTo>
                  <a:lnTo>
                    <a:pt x="422" y="217"/>
                  </a:lnTo>
                  <a:lnTo>
                    <a:pt x="422" y="216"/>
                  </a:lnTo>
                  <a:lnTo>
                    <a:pt x="422" y="215"/>
                  </a:lnTo>
                  <a:lnTo>
                    <a:pt x="422" y="216"/>
                  </a:lnTo>
                  <a:lnTo>
                    <a:pt x="421" y="216"/>
                  </a:lnTo>
                  <a:lnTo>
                    <a:pt x="421" y="215"/>
                  </a:lnTo>
                  <a:lnTo>
                    <a:pt x="422" y="214"/>
                  </a:lnTo>
                  <a:lnTo>
                    <a:pt x="423" y="214"/>
                  </a:lnTo>
                  <a:lnTo>
                    <a:pt x="424" y="212"/>
                  </a:lnTo>
                  <a:lnTo>
                    <a:pt x="425" y="211"/>
                  </a:lnTo>
                  <a:lnTo>
                    <a:pt x="425" y="210"/>
                  </a:lnTo>
                  <a:lnTo>
                    <a:pt x="426" y="209"/>
                  </a:lnTo>
                  <a:lnTo>
                    <a:pt x="427" y="209"/>
                  </a:lnTo>
                  <a:lnTo>
                    <a:pt x="428" y="210"/>
                  </a:lnTo>
                  <a:lnTo>
                    <a:pt x="429" y="210"/>
                  </a:lnTo>
                  <a:lnTo>
                    <a:pt x="430" y="211"/>
                  </a:lnTo>
                  <a:lnTo>
                    <a:pt x="430" y="212"/>
                  </a:lnTo>
                  <a:lnTo>
                    <a:pt x="430" y="214"/>
                  </a:lnTo>
                  <a:lnTo>
                    <a:pt x="430" y="216"/>
                  </a:lnTo>
                  <a:lnTo>
                    <a:pt x="430" y="217"/>
                  </a:lnTo>
                  <a:lnTo>
                    <a:pt x="431" y="217"/>
                  </a:lnTo>
                  <a:lnTo>
                    <a:pt x="431" y="218"/>
                  </a:lnTo>
                  <a:lnTo>
                    <a:pt x="431" y="219"/>
                  </a:lnTo>
                  <a:lnTo>
                    <a:pt x="431" y="220"/>
                  </a:lnTo>
                  <a:lnTo>
                    <a:pt x="432" y="221"/>
                  </a:lnTo>
                  <a:lnTo>
                    <a:pt x="432" y="223"/>
                  </a:lnTo>
                  <a:lnTo>
                    <a:pt x="433" y="224"/>
                  </a:lnTo>
                  <a:lnTo>
                    <a:pt x="433" y="225"/>
                  </a:lnTo>
                  <a:lnTo>
                    <a:pt x="433" y="226"/>
                  </a:lnTo>
                  <a:lnTo>
                    <a:pt x="434" y="227"/>
                  </a:lnTo>
                  <a:lnTo>
                    <a:pt x="434" y="228"/>
                  </a:lnTo>
                  <a:lnTo>
                    <a:pt x="434" y="230"/>
                  </a:lnTo>
                  <a:lnTo>
                    <a:pt x="434" y="231"/>
                  </a:lnTo>
                  <a:lnTo>
                    <a:pt x="436" y="232"/>
                  </a:lnTo>
                  <a:lnTo>
                    <a:pt x="436" y="233"/>
                  </a:lnTo>
                  <a:lnTo>
                    <a:pt x="436" y="234"/>
                  </a:lnTo>
                  <a:lnTo>
                    <a:pt x="436" y="235"/>
                  </a:lnTo>
                  <a:lnTo>
                    <a:pt x="434" y="236"/>
                  </a:lnTo>
                  <a:lnTo>
                    <a:pt x="434" y="237"/>
                  </a:lnTo>
                  <a:lnTo>
                    <a:pt x="434" y="238"/>
                  </a:lnTo>
                  <a:lnTo>
                    <a:pt x="434" y="239"/>
                  </a:lnTo>
                  <a:lnTo>
                    <a:pt x="434" y="240"/>
                  </a:lnTo>
                  <a:lnTo>
                    <a:pt x="434" y="241"/>
                  </a:lnTo>
                  <a:lnTo>
                    <a:pt x="434" y="242"/>
                  </a:lnTo>
                  <a:lnTo>
                    <a:pt x="434" y="243"/>
                  </a:lnTo>
                  <a:lnTo>
                    <a:pt x="434" y="244"/>
                  </a:lnTo>
                  <a:lnTo>
                    <a:pt x="434" y="245"/>
                  </a:lnTo>
                  <a:lnTo>
                    <a:pt x="434" y="247"/>
                  </a:lnTo>
                  <a:lnTo>
                    <a:pt x="434" y="248"/>
                  </a:lnTo>
                  <a:lnTo>
                    <a:pt x="436" y="249"/>
                  </a:lnTo>
                  <a:lnTo>
                    <a:pt x="437" y="247"/>
                  </a:lnTo>
                  <a:lnTo>
                    <a:pt x="437" y="245"/>
                  </a:lnTo>
                  <a:lnTo>
                    <a:pt x="437" y="244"/>
                  </a:lnTo>
                  <a:lnTo>
                    <a:pt x="436" y="243"/>
                  </a:lnTo>
                  <a:lnTo>
                    <a:pt x="436" y="242"/>
                  </a:lnTo>
                  <a:lnTo>
                    <a:pt x="436" y="241"/>
                  </a:lnTo>
                  <a:lnTo>
                    <a:pt x="436" y="240"/>
                  </a:lnTo>
                  <a:lnTo>
                    <a:pt x="436" y="238"/>
                  </a:lnTo>
                  <a:lnTo>
                    <a:pt x="436" y="237"/>
                  </a:lnTo>
                  <a:lnTo>
                    <a:pt x="436" y="236"/>
                  </a:lnTo>
                  <a:lnTo>
                    <a:pt x="436" y="235"/>
                  </a:lnTo>
                  <a:lnTo>
                    <a:pt x="437" y="234"/>
                  </a:lnTo>
                  <a:lnTo>
                    <a:pt x="437" y="233"/>
                  </a:lnTo>
                  <a:lnTo>
                    <a:pt x="437" y="232"/>
                  </a:lnTo>
                  <a:lnTo>
                    <a:pt x="437" y="231"/>
                  </a:lnTo>
                  <a:lnTo>
                    <a:pt x="437" y="230"/>
                  </a:lnTo>
                  <a:lnTo>
                    <a:pt x="437" y="228"/>
                  </a:lnTo>
                  <a:lnTo>
                    <a:pt x="437" y="227"/>
                  </a:lnTo>
                  <a:lnTo>
                    <a:pt x="438" y="226"/>
                  </a:lnTo>
                  <a:lnTo>
                    <a:pt x="439" y="225"/>
                  </a:lnTo>
                  <a:lnTo>
                    <a:pt x="439" y="224"/>
                  </a:lnTo>
                  <a:lnTo>
                    <a:pt x="439" y="223"/>
                  </a:lnTo>
                  <a:lnTo>
                    <a:pt x="440" y="223"/>
                  </a:lnTo>
                  <a:lnTo>
                    <a:pt x="440" y="224"/>
                  </a:lnTo>
                  <a:lnTo>
                    <a:pt x="439" y="225"/>
                  </a:lnTo>
                  <a:lnTo>
                    <a:pt x="439" y="226"/>
                  </a:lnTo>
                  <a:lnTo>
                    <a:pt x="439" y="227"/>
                  </a:lnTo>
                  <a:lnTo>
                    <a:pt x="438" y="228"/>
                  </a:lnTo>
                  <a:lnTo>
                    <a:pt x="438" y="231"/>
                  </a:lnTo>
                  <a:lnTo>
                    <a:pt x="438" y="232"/>
                  </a:lnTo>
                  <a:lnTo>
                    <a:pt x="438" y="233"/>
                  </a:lnTo>
                  <a:lnTo>
                    <a:pt x="437" y="235"/>
                  </a:lnTo>
                  <a:lnTo>
                    <a:pt x="437" y="236"/>
                  </a:lnTo>
                  <a:lnTo>
                    <a:pt x="437" y="238"/>
                  </a:lnTo>
                  <a:lnTo>
                    <a:pt x="437" y="239"/>
                  </a:lnTo>
                  <a:lnTo>
                    <a:pt x="437" y="240"/>
                  </a:lnTo>
                  <a:lnTo>
                    <a:pt x="438" y="242"/>
                  </a:lnTo>
                  <a:lnTo>
                    <a:pt x="438" y="244"/>
                  </a:lnTo>
                  <a:lnTo>
                    <a:pt x="438" y="245"/>
                  </a:lnTo>
                  <a:lnTo>
                    <a:pt x="438" y="246"/>
                  </a:lnTo>
                  <a:lnTo>
                    <a:pt x="438" y="247"/>
                  </a:lnTo>
                  <a:lnTo>
                    <a:pt x="438" y="248"/>
                  </a:lnTo>
                  <a:lnTo>
                    <a:pt x="439" y="249"/>
                  </a:lnTo>
                  <a:lnTo>
                    <a:pt x="439" y="251"/>
                  </a:lnTo>
                  <a:lnTo>
                    <a:pt x="439" y="252"/>
                  </a:lnTo>
                  <a:lnTo>
                    <a:pt x="439" y="258"/>
                  </a:lnTo>
                  <a:lnTo>
                    <a:pt x="439" y="259"/>
                  </a:lnTo>
                  <a:lnTo>
                    <a:pt x="439" y="260"/>
                  </a:lnTo>
                  <a:lnTo>
                    <a:pt x="439" y="262"/>
                  </a:lnTo>
                  <a:lnTo>
                    <a:pt x="439" y="264"/>
                  </a:lnTo>
                  <a:lnTo>
                    <a:pt x="439" y="265"/>
                  </a:lnTo>
                  <a:lnTo>
                    <a:pt x="439" y="268"/>
                  </a:lnTo>
                  <a:lnTo>
                    <a:pt x="439" y="269"/>
                  </a:lnTo>
                  <a:lnTo>
                    <a:pt x="438" y="269"/>
                  </a:lnTo>
                  <a:lnTo>
                    <a:pt x="438" y="270"/>
                  </a:lnTo>
                  <a:lnTo>
                    <a:pt x="438" y="271"/>
                  </a:lnTo>
                  <a:lnTo>
                    <a:pt x="438" y="273"/>
                  </a:lnTo>
                  <a:lnTo>
                    <a:pt x="438" y="275"/>
                  </a:lnTo>
                  <a:lnTo>
                    <a:pt x="438" y="277"/>
                  </a:lnTo>
                  <a:lnTo>
                    <a:pt x="438" y="278"/>
                  </a:lnTo>
                  <a:lnTo>
                    <a:pt x="437" y="278"/>
                  </a:lnTo>
                  <a:lnTo>
                    <a:pt x="437" y="280"/>
                  </a:lnTo>
                  <a:lnTo>
                    <a:pt x="437" y="281"/>
                  </a:lnTo>
                  <a:lnTo>
                    <a:pt x="437" y="283"/>
                  </a:lnTo>
                  <a:lnTo>
                    <a:pt x="436" y="284"/>
                  </a:lnTo>
                  <a:lnTo>
                    <a:pt x="436" y="285"/>
                  </a:lnTo>
                  <a:lnTo>
                    <a:pt x="436" y="286"/>
                  </a:lnTo>
                  <a:lnTo>
                    <a:pt x="434" y="286"/>
                  </a:lnTo>
                  <a:lnTo>
                    <a:pt x="434" y="287"/>
                  </a:lnTo>
                  <a:lnTo>
                    <a:pt x="434" y="288"/>
                  </a:lnTo>
                  <a:lnTo>
                    <a:pt x="434" y="289"/>
                  </a:lnTo>
                  <a:lnTo>
                    <a:pt x="433" y="290"/>
                  </a:lnTo>
                  <a:lnTo>
                    <a:pt x="433" y="291"/>
                  </a:lnTo>
                  <a:lnTo>
                    <a:pt x="433" y="292"/>
                  </a:lnTo>
                  <a:lnTo>
                    <a:pt x="433" y="293"/>
                  </a:lnTo>
                  <a:lnTo>
                    <a:pt x="432" y="293"/>
                  </a:lnTo>
                  <a:lnTo>
                    <a:pt x="432" y="294"/>
                  </a:lnTo>
                  <a:lnTo>
                    <a:pt x="432" y="295"/>
                  </a:lnTo>
                  <a:lnTo>
                    <a:pt x="431" y="297"/>
                  </a:lnTo>
                  <a:lnTo>
                    <a:pt x="431" y="298"/>
                  </a:lnTo>
                  <a:lnTo>
                    <a:pt x="431" y="299"/>
                  </a:lnTo>
                  <a:lnTo>
                    <a:pt x="431" y="300"/>
                  </a:lnTo>
                  <a:lnTo>
                    <a:pt x="432" y="302"/>
                  </a:lnTo>
                  <a:lnTo>
                    <a:pt x="432" y="303"/>
                  </a:lnTo>
                  <a:lnTo>
                    <a:pt x="432" y="306"/>
                  </a:lnTo>
                  <a:lnTo>
                    <a:pt x="432" y="307"/>
                  </a:lnTo>
                  <a:lnTo>
                    <a:pt x="432" y="308"/>
                  </a:lnTo>
                  <a:lnTo>
                    <a:pt x="433" y="308"/>
                  </a:lnTo>
                  <a:lnTo>
                    <a:pt x="433" y="309"/>
                  </a:lnTo>
                  <a:lnTo>
                    <a:pt x="433" y="310"/>
                  </a:lnTo>
                  <a:lnTo>
                    <a:pt x="433" y="312"/>
                  </a:lnTo>
                  <a:lnTo>
                    <a:pt x="433" y="314"/>
                  </a:lnTo>
                  <a:lnTo>
                    <a:pt x="433" y="315"/>
                  </a:lnTo>
                  <a:lnTo>
                    <a:pt x="433" y="316"/>
                  </a:lnTo>
                  <a:lnTo>
                    <a:pt x="434" y="316"/>
                  </a:lnTo>
                  <a:lnTo>
                    <a:pt x="434" y="320"/>
                  </a:lnTo>
                  <a:lnTo>
                    <a:pt x="433" y="320"/>
                  </a:lnTo>
                  <a:lnTo>
                    <a:pt x="433" y="324"/>
                  </a:lnTo>
                  <a:lnTo>
                    <a:pt x="434" y="324"/>
                  </a:lnTo>
                  <a:lnTo>
                    <a:pt x="434" y="326"/>
                  </a:lnTo>
                  <a:lnTo>
                    <a:pt x="433" y="326"/>
                  </a:lnTo>
                  <a:lnTo>
                    <a:pt x="433" y="327"/>
                  </a:lnTo>
                  <a:lnTo>
                    <a:pt x="433" y="330"/>
                  </a:lnTo>
                  <a:lnTo>
                    <a:pt x="433" y="333"/>
                  </a:lnTo>
                  <a:lnTo>
                    <a:pt x="433" y="334"/>
                  </a:lnTo>
                  <a:lnTo>
                    <a:pt x="433" y="335"/>
                  </a:lnTo>
                  <a:lnTo>
                    <a:pt x="433" y="336"/>
                  </a:lnTo>
                  <a:lnTo>
                    <a:pt x="433" y="337"/>
                  </a:lnTo>
                  <a:lnTo>
                    <a:pt x="433" y="338"/>
                  </a:lnTo>
                  <a:lnTo>
                    <a:pt x="434" y="339"/>
                  </a:lnTo>
                  <a:lnTo>
                    <a:pt x="434" y="340"/>
                  </a:lnTo>
                  <a:lnTo>
                    <a:pt x="434" y="341"/>
                  </a:lnTo>
                  <a:lnTo>
                    <a:pt x="434" y="343"/>
                  </a:lnTo>
                  <a:lnTo>
                    <a:pt x="434" y="344"/>
                  </a:lnTo>
                  <a:lnTo>
                    <a:pt x="434" y="345"/>
                  </a:lnTo>
                  <a:lnTo>
                    <a:pt x="436" y="346"/>
                  </a:lnTo>
                  <a:lnTo>
                    <a:pt x="436" y="347"/>
                  </a:lnTo>
                  <a:lnTo>
                    <a:pt x="436" y="348"/>
                  </a:lnTo>
                  <a:lnTo>
                    <a:pt x="436" y="349"/>
                  </a:lnTo>
                  <a:lnTo>
                    <a:pt x="437" y="349"/>
                  </a:lnTo>
                  <a:lnTo>
                    <a:pt x="437" y="350"/>
                  </a:lnTo>
                  <a:lnTo>
                    <a:pt x="438" y="352"/>
                  </a:lnTo>
                  <a:lnTo>
                    <a:pt x="438" y="353"/>
                  </a:lnTo>
                  <a:lnTo>
                    <a:pt x="439" y="355"/>
                  </a:lnTo>
                  <a:lnTo>
                    <a:pt x="440" y="356"/>
                  </a:lnTo>
                  <a:lnTo>
                    <a:pt x="440" y="357"/>
                  </a:lnTo>
                  <a:lnTo>
                    <a:pt x="440" y="359"/>
                  </a:lnTo>
                  <a:lnTo>
                    <a:pt x="440" y="361"/>
                  </a:lnTo>
                  <a:lnTo>
                    <a:pt x="441" y="362"/>
                  </a:lnTo>
                  <a:lnTo>
                    <a:pt x="443" y="363"/>
                  </a:lnTo>
                  <a:lnTo>
                    <a:pt x="444" y="364"/>
                  </a:lnTo>
                  <a:lnTo>
                    <a:pt x="445" y="365"/>
                  </a:lnTo>
                  <a:lnTo>
                    <a:pt x="446" y="365"/>
                  </a:lnTo>
                  <a:lnTo>
                    <a:pt x="447" y="364"/>
                  </a:lnTo>
                  <a:lnTo>
                    <a:pt x="447" y="363"/>
                  </a:lnTo>
                  <a:lnTo>
                    <a:pt x="448" y="363"/>
                  </a:lnTo>
                  <a:lnTo>
                    <a:pt x="448" y="362"/>
                  </a:lnTo>
                  <a:lnTo>
                    <a:pt x="447" y="362"/>
                  </a:lnTo>
                  <a:lnTo>
                    <a:pt x="446" y="362"/>
                  </a:lnTo>
                  <a:lnTo>
                    <a:pt x="446" y="361"/>
                  </a:lnTo>
                  <a:lnTo>
                    <a:pt x="444" y="361"/>
                  </a:lnTo>
                  <a:lnTo>
                    <a:pt x="444" y="360"/>
                  </a:lnTo>
                  <a:lnTo>
                    <a:pt x="445" y="361"/>
                  </a:lnTo>
                  <a:lnTo>
                    <a:pt x="446" y="361"/>
                  </a:lnTo>
                  <a:lnTo>
                    <a:pt x="447" y="361"/>
                  </a:lnTo>
                  <a:lnTo>
                    <a:pt x="448" y="362"/>
                  </a:lnTo>
                  <a:lnTo>
                    <a:pt x="449" y="362"/>
                  </a:lnTo>
                  <a:lnTo>
                    <a:pt x="450" y="362"/>
                  </a:lnTo>
                  <a:lnTo>
                    <a:pt x="450" y="363"/>
                  </a:lnTo>
                  <a:lnTo>
                    <a:pt x="449" y="364"/>
                  </a:lnTo>
                  <a:lnTo>
                    <a:pt x="449" y="366"/>
                  </a:lnTo>
                  <a:lnTo>
                    <a:pt x="449" y="367"/>
                  </a:lnTo>
                  <a:lnTo>
                    <a:pt x="449" y="368"/>
                  </a:lnTo>
                  <a:lnTo>
                    <a:pt x="448" y="369"/>
                  </a:lnTo>
                  <a:lnTo>
                    <a:pt x="448" y="371"/>
                  </a:lnTo>
                  <a:lnTo>
                    <a:pt x="447" y="372"/>
                  </a:lnTo>
                  <a:lnTo>
                    <a:pt x="447" y="373"/>
                  </a:lnTo>
                  <a:lnTo>
                    <a:pt x="445" y="375"/>
                  </a:lnTo>
                  <a:lnTo>
                    <a:pt x="445" y="376"/>
                  </a:lnTo>
                  <a:lnTo>
                    <a:pt x="444" y="377"/>
                  </a:lnTo>
                  <a:lnTo>
                    <a:pt x="444" y="378"/>
                  </a:lnTo>
                  <a:lnTo>
                    <a:pt x="443" y="378"/>
                  </a:lnTo>
                  <a:lnTo>
                    <a:pt x="443" y="380"/>
                  </a:lnTo>
                  <a:lnTo>
                    <a:pt x="442" y="382"/>
                  </a:lnTo>
                  <a:lnTo>
                    <a:pt x="441" y="383"/>
                  </a:lnTo>
                  <a:lnTo>
                    <a:pt x="440" y="384"/>
                  </a:lnTo>
                  <a:lnTo>
                    <a:pt x="439" y="385"/>
                  </a:lnTo>
                  <a:lnTo>
                    <a:pt x="438" y="386"/>
                  </a:lnTo>
                  <a:lnTo>
                    <a:pt x="438" y="387"/>
                  </a:lnTo>
                  <a:lnTo>
                    <a:pt x="438" y="388"/>
                  </a:lnTo>
                  <a:lnTo>
                    <a:pt x="437" y="389"/>
                  </a:lnTo>
                  <a:lnTo>
                    <a:pt x="436" y="390"/>
                  </a:lnTo>
                  <a:lnTo>
                    <a:pt x="434" y="391"/>
                  </a:lnTo>
                  <a:lnTo>
                    <a:pt x="434" y="392"/>
                  </a:lnTo>
                  <a:lnTo>
                    <a:pt x="434" y="393"/>
                  </a:lnTo>
                  <a:lnTo>
                    <a:pt x="433" y="394"/>
                  </a:lnTo>
                  <a:lnTo>
                    <a:pt x="432" y="395"/>
                  </a:lnTo>
                  <a:lnTo>
                    <a:pt x="432" y="396"/>
                  </a:lnTo>
                  <a:lnTo>
                    <a:pt x="431" y="397"/>
                  </a:lnTo>
                  <a:lnTo>
                    <a:pt x="431" y="398"/>
                  </a:lnTo>
                  <a:lnTo>
                    <a:pt x="430" y="400"/>
                  </a:lnTo>
                  <a:lnTo>
                    <a:pt x="430" y="401"/>
                  </a:lnTo>
                  <a:lnTo>
                    <a:pt x="430" y="402"/>
                  </a:lnTo>
                  <a:lnTo>
                    <a:pt x="430" y="403"/>
                  </a:lnTo>
                  <a:lnTo>
                    <a:pt x="429" y="405"/>
                  </a:lnTo>
                  <a:lnTo>
                    <a:pt x="428" y="408"/>
                  </a:lnTo>
                  <a:lnTo>
                    <a:pt x="428" y="409"/>
                  </a:lnTo>
                  <a:lnTo>
                    <a:pt x="428" y="410"/>
                  </a:lnTo>
                  <a:lnTo>
                    <a:pt x="428" y="411"/>
                  </a:lnTo>
                  <a:lnTo>
                    <a:pt x="428" y="412"/>
                  </a:lnTo>
                  <a:lnTo>
                    <a:pt x="428" y="413"/>
                  </a:lnTo>
                  <a:lnTo>
                    <a:pt x="428" y="414"/>
                  </a:lnTo>
                  <a:lnTo>
                    <a:pt x="428" y="416"/>
                  </a:lnTo>
                  <a:lnTo>
                    <a:pt x="428" y="417"/>
                  </a:lnTo>
                  <a:lnTo>
                    <a:pt x="428" y="418"/>
                  </a:lnTo>
                  <a:lnTo>
                    <a:pt x="428" y="419"/>
                  </a:lnTo>
                  <a:lnTo>
                    <a:pt x="429" y="419"/>
                  </a:lnTo>
                  <a:lnTo>
                    <a:pt x="429" y="420"/>
                  </a:lnTo>
                  <a:lnTo>
                    <a:pt x="429" y="422"/>
                  </a:lnTo>
                  <a:lnTo>
                    <a:pt x="429" y="423"/>
                  </a:lnTo>
                  <a:lnTo>
                    <a:pt x="430" y="423"/>
                  </a:lnTo>
                  <a:lnTo>
                    <a:pt x="430" y="424"/>
                  </a:lnTo>
                  <a:lnTo>
                    <a:pt x="429" y="424"/>
                  </a:lnTo>
                  <a:lnTo>
                    <a:pt x="429" y="425"/>
                  </a:lnTo>
                  <a:lnTo>
                    <a:pt x="429" y="426"/>
                  </a:lnTo>
                  <a:lnTo>
                    <a:pt x="429" y="428"/>
                  </a:lnTo>
                  <a:lnTo>
                    <a:pt x="429" y="430"/>
                  </a:lnTo>
                  <a:lnTo>
                    <a:pt x="429" y="432"/>
                  </a:lnTo>
                  <a:lnTo>
                    <a:pt x="429" y="434"/>
                  </a:lnTo>
                  <a:lnTo>
                    <a:pt x="429" y="435"/>
                  </a:lnTo>
                  <a:lnTo>
                    <a:pt x="429" y="436"/>
                  </a:lnTo>
                  <a:lnTo>
                    <a:pt x="429" y="437"/>
                  </a:lnTo>
                  <a:lnTo>
                    <a:pt x="428" y="437"/>
                  </a:lnTo>
                  <a:lnTo>
                    <a:pt x="428" y="438"/>
                  </a:lnTo>
                  <a:lnTo>
                    <a:pt x="427" y="439"/>
                  </a:lnTo>
                  <a:lnTo>
                    <a:pt x="427" y="440"/>
                  </a:lnTo>
                  <a:lnTo>
                    <a:pt x="427" y="441"/>
                  </a:lnTo>
                  <a:lnTo>
                    <a:pt x="426" y="441"/>
                  </a:lnTo>
                  <a:lnTo>
                    <a:pt x="426" y="442"/>
                  </a:lnTo>
                  <a:lnTo>
                    <a:pt x="425" y="443"/>
                  </a:lnTo>
                  <a:lnTo>
                    <a:pt x="425" y="445"/>
                  </a:lnTo>
                  <a:lnTo>
                    <a:pt x="424" y="446"/>
                  </a:lnTo>
                  <a:lnTo>
                    <a:pt x="424" y="447"/>
                  </a:lnTo>
                  <a:lnTo>
                    <a:pt x="424" y="448"/>
                  </a:lnTo>
                  <a:lnTo>
                    <a:pt x="423" y="450"/>
                  </a:lnTo>
                  <a:lnTo>
                    <a:pt x="423" y="451"/>
                  </a:lnTo>
                  <a:lnTo>
                    <a:pt x="422" y="452"/>
                  </a:lnTo>
                  <a:lnTo>
                    <a:pt x="422" y="453"/>
                  </a:lnTo>
                  <a:lnTo>
                    <a:pt x="422" y="455"/>
                  </a:lnTo>
                  <a:lnTo>
                    <a:pt x="422" y="456"/>
                  </a:lnTo>
                  <a:lnTo>
                    <a:pt x="422" y="457"/>
                  </a:lnTo>
                  <a:lnTo>
                    <a:pt x="421" y="458"/>
                  </a:lnTo>
                  <a:lnTo>
                    <a:pt x="421" y="459"/>
                  </a:lnTo>
                  <a:lnTo>
                    <a:pt x="421" y="460"/>
                  </a:lnTo>
                  <a:lnTo>
                    <a:pt x="419" y="463"/>
                  </a:lnTo>
                  <a:lnTo>
                    <a:pt x="419" y="464"/>
                  </a:lnTo>
                  <a:lnTo>
                    <a:pt x="418" y="466"/>
                  </a:lnTo>
                  <a:lnTo>
                    <a:pt x="418" y="467"/>
                  </a:lnTo>
                  <a:lnTo>
                    <a:pt x="417" y="468"/>
                  </a:lnTo>
                  <a:lnTo>
                    <a:pt x="417" y="469"/>
                  </a:lnTo>
                  <a:lnTo>
                    <a:pt x="417" y="470"/>
                  </a:lnTo>
                  <a:lnTo>
                    <a:pt x="418" y="471"/>
                  </a:lnTo>
                  <a:lnTo>
                    <a:pt x="418" y="472"/>
                  </a:lnTo>
                  <a:lnTo>
                    <a:pt x="417" y="472"/>
                  </a:lnTo>
                  <a:lnTo>
                    <a:pt x="417" y="473"/>
                  </a:lnTo>
                  <a:lnTo>
                    <a:pt x="417" y="474"/>
                  </a:lnTo>
                  <a:lnTo>
                    <a:pt x="417" y="475"/>
                  </a:lnTo>
                  <a:lnTo>
                    <a:pt x="417" y="476"/>
                  </a:lnTo>
                  <a:lnTo>
                    <a:pt x="417" y="477"/>
                  </a:lnTo>
                  <a:lnTo>
                    <a:pt x="417" y="478"/>
                  </a:lnTo>
                  <a:lnTo>
                    <a:pt x="417" y="484"/>
                  </a:lnTo>
                  <a:lnTo>
                    <a:pt x="417" y="485"/>
                  </a:lnTo>
                  <a:lnTo>
                    <a:pt x="417" y="489"/>
                  </a:lnTo>
                  <a:lnTo>
                    <a:pt x="417" y="490"/>
                  </a:lnTo>
                  <a:lnTo>
                    <a:pt x="417" y="491"/>
                  </a:lnTo>
                  <a:lnTo>
                    <a:pt x="417" y="493"/>
                  </a:lnTo>
                  <a:lnTo>
                    <a:pt x="417" y="497"/>
                  </a:lnTo>
                  <a:lnTo>
                    <a:pt x="417" y="498"/>
                  </a:lnTo>
                  <a:lnTo>
                    <a:pt x="417" y="499"/>
                  </a:lnTo>
                  <a:lnTo>
                    <a:pt x="417" y="500"/>
                  </a:lnTo>
                  <a:lnTo>
                    <a:pt x="417" y="501"/>
                  </a:lnTo>
                  <a:lnTo>
                    <a:pt x="417" y="502"/>
                  </a:lnTo>
                  <a:lnTo>
                    <a:pt x="417" y="503"/>
                  </a:lnTo>
                  <a:lnTo>
                    <a:pt x="416" y="503"/>
                  </a:lnTo>
                  <a:lnTo>
                    <a:pt x="416" y="505"/>
                  </a:lnTo>
                  <a:lnTo>
                    <a:pt x="416" y="506"/>
                  </a:lnTo>
                  <a:lnTo>
                    <a:pt x="416" y="507"/>
                  </a:lnTo>
                  <a:lnTo>
                    <a:pt x="416" y="508"/>
                  </a:lnTo>
                  <a:lnTo>
                    <a:pt x="415" y="508"/>
                  </a:lnTo>
                  <a:lnTo>
                    <a:pt x="415" y="509"/>
                  </a:lnTo>
                  <a:lnTo>
                    <a:pt x="415" y="510"/>
                  </a:lnTo>
                  <a:lnTo>
                    <a:pt x="414" y="512"/>
                  </a:lnTo>
                  <a:lnTo>
                    <a:pt x="413" y="513"/>
                  </a:lnTo>
                  <a:lnTo>
                    <a:pt x="413" y="512"/>
                  </a:lnTo>
                  <a:lnTo>
                    <a:pt x="413" y="511"/>
                  </a:lnTo>
                  <a:lnTo>
                    <a:pt x="412" y="511"/>
                  </a:lnTo>
                  <a:lnTo>
                    <a:pt x="413" y="511"/>
                  </a:lnTo>
                  <a:lnTo>
                    <a:pt x="412" y="509"/>
                  </a:lnTo>
                  <a:lnTo>
                    <a:pt x="412" y="508"/>
                  </a:lnTo>
                  <a:lnTo>
                    <a:pt x="412" y="507"/>
                  </a:lnTo>
                  <a:lnTo>
                    <a:pt x="413" y="506"/>
                  </a:lnTo>
                  <a:lnTo>
                    <a:pt x="413" y="505"/>
                  </a:lnTo>
                  <a:lnTo>
                    <a:pt x="412" y="505"/>
                  </a:lnTo>
                  <a:lnTo>
                    <a:pt x="412" y="503"/>
                  </a:lnTo>
                  <a:lnTo>
                    <a:pt x="413" y="503"/>
                  </a:lnTo>
                  <a:lnTo>
                    <a:pt x="413" y="502"/>
                  </a:lnTo>
                  <a:lnTo>
                    <a:pt x="412" y="502"/>
                  </a:lnTo>
                  <a:lnTo>
                    <a:pt x="412" y="501"/>
                  </a:lnTo>
                  <a:lnTo>
                    <a:pt x="412" y="500"/>
                  </a:lnTo>
                  <a:lnTo>
                    <a:pt x="412" y="499"/>
                  </a:lnTo>
                  <a:lnTo>
                    <a:pt x="412" y="498"/>
                  </a:lnTo>
                  <a:lnTo>
                    <a:pt x="411" y="499"/>
                  </a:lnTo>
                  <a:lnTo>
                    <a:pt x="412" y="499"/>
                  </a:lnTo>
                  <a:lnTo>
                    <a:pt x="411" y="500"/>
                  </a:lnTo>
                  <a:lnTo>
                    <a:pt x="409" y="500"/>
                  </a:lnTo>
                  <a:lnTo>
                    <a:pt x="408" y="499"/>
                  </a:lnTo>
                  <a:lnTo>
                    <a:pt x="407" y="499"/>
                  </a:lnTo>
                  <a:lnTo>
                    <a:pt x="407" y="498"/>
                  </a:lnTo>
                  <a:lnTo>
                    <a:pt x="406" y="498"/>
                  </a:lnTo>
                  <a:lnTo>
                    <a:pt x="406" y="499"/>
                  </a:lnTo>
                  <a:lnTo>
                    <a:pt x="407" y="499"/>
                  </a:lnTo>
                  <a:lnTo>
                    <a:pt x="406" y="499"/>
                  </a:lnTo>
                  <a:lnTo>
                    <a:pt x="405" y="499"/>
                  </a:lnTo>
                  <a:lnTo>
                    <a:pt x="405" y="500"/>
                  </a:lnTo>
                  <a:lnTo>
                    <a:pt x="403" y="499"/>
                  </a:lnTo>
                  <a:lnTo>
                    <a:pt x="403" y="500"/>
                  </a:lnTo>
                  <a:lnTo>
                    <a:pt x="403" y="501"/>
                  </a:lnTo>
                  <a:lnTo>
                    <a:pt x="403" y="502"/>
                  </a:lnTo>
                  <a:lnTo>
                    <a:pt x="402" y="502"/>
                  </a:lnTo>
                  <a:lnTo>
                    <a:pt x="401" y="502"/>
                  </a:lnTo>
                  <a:lnTo>
                    <a:pt x="401" y="503"/>
                  </a:lnTo>
                  <a:lnTo>
                    <a:pt x="401" y="505"/>
                  </a:lnTo>
                  <a:lnTo>
                    <a:pt x="402" y="506"/>
                  </a:lnTo>
                  <a:lnTo>
                    <a:pt x="401" y="507"/>
                  </a:lnTo>
                  <a:lnTo>
                    <a:pt x="400" y="508"/>
                  </a:lnTo>
                  <a:lnTo>
                    <a:pt x="399" y="508"/>
                  </a:lnTo>
                  <a:lnTo>
                    <a:pt x="399" y="507"/>
                  </a:lnTo>
                  <a:lnTo>
                    <a:pt x="399" y="508"/>
                  </a:lnTo>
                  <a:lnTo>
                    <a:pt x="400" y="508"/>
                  </a:lnTo>
                  <a:lnTo>
                    <a:pt x="401" y="508"/>
                  </a:lnTo>
                  <a:lnTo>
                    <a:pt x="401" y="507"/>
                  </a:lnTo>
                  <a:lnTo>
                    <a:pt x="402" y="506"/>
                  </a:lnTo>
                  <a:lnTo>
                    <a:pt x="403" y="506"/>
                  </a:lnTo>
                  <a:lnTo>
                    <a:pt x="403" y="505"/>
                  </a:lnTo>
                  <a:lnTo>
                    <a:pt x="402" y="505"/>
                  </a:lnTo>
                  <a:lnTo>
                    <a:pt x="402" y="503"/>
                  </a:lnTo>
                  <a:lnTo>
                    <a:pt x="403" y="503"/>
                  </a:lnTo>
                  <a:lnTo>
                    <a:pt x="404" y="503"/>
                  </a:lnTo>
                  <a:lnTo>
                    <a:pt x="405" y="502"/>
                  </a:lnTo>
                  <a:lnTo>
                    <a:pt x="407" y="502"/>
                  </a:lnTo>
                  <a:lnTo>
                    <a:pt x="408" y="503"/>
                  </a:lnTo>
                  <a:lnTo>
                    <a:pt x="408" y="505"/>
                  </a:lnTo>
                  <a:lnTo>
                    <a:pt x="408" y="506"/>
                  </a:lnTo>
                  <a:lnTo>
                    <a:pt x="408" y="507"/>
                  </a:lnTo>
                  <a:lnTo>
                    <a:pt x="407" y="507"/>
                  </a:lnTo>
                  <a:lnTo>
                    <a:pt x="407" y="508"/>
                  </a:lnTo>
                  <a:lnTo>
                    <a:pt x="407" y="509"/>
                  </a:lnTo>
                  <a:lnTo>
                    <a:pt x="407" y="510"/>
                  </a:lnTo>
                  <a:lnTo>
                    <a:pt x="406" y="511"/>
                  </a:lnTo>
                  <a:lnTo>
                    <a:pt x="407" y="511"/>
                  </a:lnTo>
                  <a:lnTo>
                    <a:pt x="407" y="512"/>
                  </a:lnTo>
                  <a:lnTo>
                    <a:pt x="406" y="512"/>
                  </a:lnTo>
                  <a:lnTo>
                    <a:pt x="406" y="513"/>
                  </a:lnTo>
                  <a:lnTo>
                    <a:pt x="405" y="515"/>
                  </a:lnTo>
                  <a:lnTo>
                    <a:pt x="406" y="515"/>
                  </a:lnTo>
                  <a:lnTo>
                    <a:pt x="406" y="516"/>
                  </a:lnTo>
                  <a:lnTo>
                    <a:pt x="406" y="517"/>
                  </a:lnTo>
                  <a:lnTo>
                    <a:pt x="406" y="518"/>
                  </a:lnTo>
                  <a:lnTo>
                    <a:pt x="406" y="520"/>
                  </a:lnTo>
                  <a:lnTo>
                    <a:pt x="405" y="521"/>
                  </a:lnTo>
                  <a:lnTo>
                    <a:pt x="405" y="522"/>
                  </a:lnTo>
                  <a:lnTo>
                    <a:pt x="405" y="523"/>
                  </a:lnTo>
                  <a:lnTo>
                    <a:pt x="404" y="523"/>
                  </a:lnTo>
                  <a:lnTo>
                    <a:pt x="404" y="525"/>
                  </a:lnTo>
                  <a:lnTo>
                    <a:pt x="403" y="525"/>
                  </a:lnTo>
                  <a:lnTo>
                    <a:pt x="403" y="526"/>
                  </a:lnTo>
                  <a:lnTo>
                    <a:pt x="403" y="527"/>
                  </a:lnTo>
                  <a:lnTo>
                    <a:pt x="404" y="528"/>
                  </a:lnTo>
                  <a:lnTo>
                    <a:pt x="404" y="530"/>
                  </a:lnTo>
                  <a:lnTo>
                    <a:pt x="403" y="531"/>
                  </a:lnTo>
                  <a:lnTo>
                    <a:pt x="403" y="532"/>
                  </a:lnTo>
                  <a:lnTo>
                    <a:pt x="403" y="533"/>
                  </a:lnTo>
                  <a:lnTo>
                    <a:pt x="403" y="534"/>
                  </a:lnTo>
                  <a:lnTo>
                    <a:pt x="404" y="535"/>
                  </a:lnTo>
                  <a:lnTo>
                    <a:pt x="404" y="536"/>
                  </a:lnTo>
                  <a:lnTo>
                    <a:pt x="403" y="536"/>
                  </a:lnTo>
                  <a:lnTo>
                    <a:pt x="402" y="537"/>
                  </a:lnTo>
                  <a:lnTo>
                    <a:pt x="401" y="538"/>
                  </a:lnTo>
                  <a:lnTo>
                    <a:pt x="401" y="539"/>
                  </a:lnTo>
                  <a:lnTo>
                    <a:pt x="401" y="541"/>
                  </a:lnTo>
                  <a:lnTo>
                    <a:pt x="402" y="542"/>
                  </a:lnTo>
                  <a:lnTo>
                    <a:pt x="402" y="543"/>
                  </a:lnTo>
                  <a:lnTo>
                    <a:pt x="402" y="544"/>
                  </a:lnTo>
                  <a:lnTo>
                    <a:pt x="402" y="545"/>
                  </a:lnTo>
                  <a:lnTo>
                    <a:pt x="402" y="546"/>
                  </a:lnTo>
                  <a:lnTo>
                    <a:pt x="400" y="547"/>
                  </a:lnTo>
                  <a:lnTo>
                    <a:pt x="401" y="547"/>
                  </a:lnTo>
                  <a:lnTo>
                    <a:pt x="401" y="548"/>
                  </a:lnTo>
                  <a:lnTo>
                    <a:pt x="401" y="549"/>
                  </a:lnTo>
                  <a:lnTo>
                    <a:pt x="400" y="550"/>
                  </a:lnTo>
                  <a:lnTo>
                    <a:pt x="399" y="551"/>
                  </a:lnTo>
                  <a:lnTo>
                    <a:pt x="398" y="552"/>
                  </a:lnTo>
                  <a:lnTo>
                    <a:pt x="399" y="552"/>
                  </a:lnTo>
                  <a:lnTo>
                    <a:pt x="399" y="553"/>
                  </a:lnTo>
                  <a:lnTo>
                    <a:pt x="399" y="555"/>
                  </a:lnTo>
                  <a:lnTo>
                    <a:pt x="401" y="556"/>
                  </a:lnTo>
                  <a:lnTo>
                    <a:pt x="401" y="557"/>
                  </a:lnTo>
                  <a:lnTo>
                    <a:pt x="400" y="557"/>
                  </a:lnTo>
                  <a:lnTo>
                    <a:pt x="400" y="559"/>
                  </a:lnTo>
                  <a:lnTo>
                    <a:pt x="400" y="560"/>
                  </a:lnTo>
                  <a:lnTo>
                    <a:pt x="401" y="560"/>
                  </a:lnTo>
                  <a:lnTo>
                    <a:pt x="402" y="559"/>
                  </a:lnTo>
                  <a:lnTo>
                    <a:pt x="402" y="558"/>
                  </a:lnTo>
                  <a:lnTo>
                    <a:pt x="403" y="558"/>
                  </a:lnTo>
                  <a:lnTo>
                    <a:pt x="404" y="558"/>
                  </a:lnTo>
                  <a:lnTo>
                    <a:pt x="404" y="557"/>
                  </a:lnTo>
                  <a:lnTo>
                    <a:pt x="405" y="557"/>
                  </a:lnTo>
                  <a:lnTo>
                    <a:pt x="405" y="556"/>
                  </a:lnTo>
                  <a:lnTo>
                    <a:pt x="404" y="557"/>
                  </a:lnTo>
                  <a:lnTo>
                    <a:pt x="404" y="556"/>
                  </a:lnTo>
                  <a:lnTo>
                    <a:pt x="404" y="555"/>
                  </a:lnTo>
                  <a:lnTo>
                    <a:pt x="403" y="555"/>
                  </a:lnTo>
                  <a:lnTo>
                    <a:pt x="403" y="553"/>
                  </a:lnTo>
                  <a:lnTo>
                    <a:pt x="404" y="553"/>
                  </a:lnTo>
                  <a:lnTo>
                    <a:pt x="404" y="552"/>
                  </a:lnTo>
                  <a:lnTo>
                    <a:pt x="405" y="551"/>
                  </a:lnTo>
                  <a:lnTo>
                    <a:pt x="406" y="551"/>
                  </a:lnTo>
                  <a:lnTo>
                    <a:pt x="407" y="550"/>
                  </a:lnTo>
                  <a:lnTo>
                    <a:pt x="408" y="550"/>
                  </a:lnTo>
                  <a:lnTo>
                    <a:pt x="407" y="549"/>
                  </a:lnTo>
                  <a:lnTo>
                    <a:pt x="407" y="548"/>
                  </a:lnTo>
                  <a:lnTo>
                    <a:pt x="408" y="548"/>
                  </a:lnTo>
                  <a:lnTo>
                    <a:pt x="411" y="546"/>
                  </a:lnTo>
                  <a:lnTo>
                    <a:pt x="411" y="545"/>
                  </a:lnTo>
                  <a:lnTo>
                    <a:pt x="412" y="544"/>
                  </a:lnTo>
                  <a:lnTo>
                    <a:pt x="412" y="542"/>
                  </a:lnTo>
                  <a:lnTo>
                    <a:pt x="411" y="541"/>
                  </a:lnTo>
                  <a:lnTo>
                    <a:pt x="409" y="540"/>
                  </a:lnTo>
                  <a:lnTo>
                    <a:pt x="408" y="539"/>
                  </a:lnTo>
                  <a:lnTo>
                    <a:pt x="408" y="538"/>
                  </a:lnTo>
                  <a:lnTo>
                    <a:pt x="409" y="538"/>
                  </a:lnTo>
                  <a:lnTo>
                    <a:pt x="409" y="537"/>
                  </a:lnTo>
                  <a:lnTo>
                    <a:pt x="408" y="537"/>
                  </a:lnTo>
                  <a:lnTo>
                    <a:pt x="408" y="536"/>
                  </a:lnTo>
                  <a:lnTo>
                    <a:pt x="408" y="535"/>
                  </a:lnTo>
                  <a:lnTo>
                    <a:pt x="409" y="535"/>
                  </a:lnTo>
                  <a:lnTo>
                    <a:pt x="411" y="535"/>
                  </a:lnTo>
                  <a:lnTo>
                    <a:pt x="412" y="535"/>
                  </a:lnTo>
                  <a:lnTo>
                    <a:pt x="412" y="534"/>
                  </a:lnTo>
                  <a:lnTo>
                    <a:pt x="411" y="534"/>
                  </a:lnTo>
                  <a:lnTo>
                    <a:pt x="409" y="533"/>
                  </a:lnTo>
                  <a:lnTo>
                    <a:pt x="409" y="532"/>
                  </a:lnTo>
                  <a:lnTo>
                    <a:pt x="409" y="531"/>
                  </a:lnTo>
                  <a:lnTo>
                    <a:pt x="411" y="531"/>
                  </a:lnTo>
                  <a:lnTo>
                    <a:pt x="411" y="530"/>
                  </a:lnTo>
                  <a:lnTo>
                    <a:pt x="413" y="530"/>
                  </a:lnTo>
                  <a:lnTo>
                    <a:pt x="413" y="531"/>
                  </a:lnTo>
                  <a:lnTo>
                    <a:pt x="414" y="532"/>
                  </a:lnTo>
                  <a:lnTo>
                    <a:pt x="415" y="532"/>
                  </a:lnTo>
                  <a:lnTo>
                    <a:pt x="415" y="533"/>
                  </a:lnTo>
                  <a:lnTo>
                    <a:pt x="416" y="534"/>
                  </a:lnTo>
                  <a:lnTo>
                    <a:pt x="417" y="534"/>
                  </a:lnTo>
                  <a:lnTo>
                    <a:pt x="418" y="535"/>
                  </a:lnTo>
                  <a:lnTo>
                    <a:pt x="419" y="535"/>
                  </a:lnTo>
                  <a:lnTo>
                    <a:pt x="420" y="536"/>
                  </a:lnTo>
                  <a:lnTo>
                    <a:pt x="421" y="536"/>
                  </a:lnTo>
                  <a:lnTo>
                    <a:pt x="422" y="536"/>
                  </a:lnTo>
                  <a:lnTo>
                    <a:pt x="422" y="537"/>
                  </a:lnTo>
                  <a:lnTo>
                    <a:pt x="424" y="538"/>
                  </a:lnTo>
                  <a:lnTo>
                    <a:pt x="425" y="538"/>
                  </a:lnTo>
                  <a:lnTo>
                    <a:pt x="426" y="538"/>
                  </a:lnTo>
                  <a:lnTo>
                    <a:pt x="426" y="537"/>
                  </a:lnTo>
                  <a:lnTo>
                    <a:pt x="425" y="537"/>
                  </a:lnTo>
                  <a:lnTo>
                    <a:pt x="425" y="536"/>
                  </a:lnTo>
                  <a:lnTo>
                    <a:pt x="425" y="535"/>
                  </a:lnTo>
                  <a:lnTo>
                    <a:pt x="425" y="534"/>
                  </a:lnTo>
                  <a:lnTo>
                    <a:pt x="426" y="533"/>
                  </a:lnTo>
                  <a:lnTo>
                    <a:pt x="427" y="533"/>
                  </a:lnTo>
                  <a:lnTo>
                    <a:pt x="428" y="532"/>
                  </a:lnTo>
                  <a:lnTo>
                    <a:pt x="429" y="531"/>
                  </a:lnTo>
                  <a:lnTo>
                    <a:pt x="429" y="530"/>
                  </a:lnTo>
                  <a:lnTo>
                    <a:pt x="428" y="528"/>
                  </a:lnTo>
                  <a:lnTo>
                    <a:pt x="428" y="527"/>
                  </a:lnTo>
                  <a:lnTo>
                    <a:pt x="428" y="526"/>
                  </a:lnTo>
                  <a:lnTo>
                    <a:pt x="427" y="525"/>
                  </a:lnTo>
                  <a:lnTo>
                    <a:pt x="427" y="524"/>
                  </a:lnTo>
                  <a:lnTo>
                    <a:pt x="427" y="523"/>
                  </a:lnTo>
                  <a:lnTo>
                    <a:pt x="428" y="523"/>
                  </a:lnTo>
                  <a:lnTo>
                    <a:pt x="429" y="523"/>
                  </a:lnTo>
                  <a:lnTo>
                    <a:pt x="429" y="522"/>
                  </a:lnTo>
                  <a:lnTo>
                    <a:pt x="428" y="521"/>
                  </a:lnTo>
                  <a:lnTo>
                    <a:pt x="428" y="520"/>
                  </a:lnTo>
                  <a:lnTo>
                    <a:pt x="429" y="520"/>
                  </a:lnTo>
                  <a:lnTo>
                    <a:pt x="430" y="520"/>
                  </a:lnTo>
                  <a:lnTo>
                    <a:pt x="432" y="521"/>
                  </a:lnTo>
                  <a:lnTo>
                    <a:pt x="434" y="521"/>
                  </a:lnTo>
                  <a:lnTo>
                    <a:pt x="438" y="521"/>
                  </a:lnTo>
                  <a:lnTo>
                    <a:pt x="439" y="522"/>
                  </a:lnTo>
                  <a:lnTo>
                    <a:pt x="439" y="523"/>
                  </a:lnTo>
                  <a:lnTo>
                    <a:pt x="438" y="524"/>
                  </a:lnTo>
                  <a:lnTo>
                    <a:pt x="438" y="525"/>
                  </a:lnTo>
                  <a:lnTo>
                    <a:pt x="438" y="526"/>
                  </a:lnTo>
                  <a:lnTo>
                    <a:pt x="438" y="527"/>
                  </a:lnTo>
                  <a:lnTo>
                    <a:pt x="438" y="530"/>
                  </a:lnTo>
                  <a:lnTo>
                    <a:pt x="438" y="532"/>
                  </a:lnTo>
                  <a:lnTo>
                    <a:pt x="440" y="533"/>
                  </a:lnTo>
                  <a:lnTo>
                    <a:pt x="441" y="533"/>
                  </a:lnTo>
                  <a:lnTo>
                    <a:pt x="441" y="534"/>
                  </a:lnTo>
                  <a:lnTo>
                    <a:pt x="440" y="534"/>
                  </a:lnTo>
                  <a:lnTo>
                    <a:pt x="440" y="535"/>
                  </a:lnTo>
                  <a:lnTo>
                    <a:pt x="441" y="536"/>
                  </a:lnTo>
                  <a:lnTo>
                    <a:pt x="441" y="537"/>
                  </a:lnTo>
                  <a:lnTo>
                    <a:pt x="440" y="539"/>
                  </a:lnTo>
                  <a:lnTo>
                    <a:pt x="439" y="540"/>
                  </a:lnTo>
                  <a:lnTo>
                    <a:pt x="438" y="541"/>
                  </a:lnTo>
                  <a:lnTo>
                    <a:pt x="437" y="544"/>
                  </a:lnTo>
                  <a:lnTo>
                    <a:pt x="436" y="545"/>
                  </a:lnTo>
                  <a:lnTo>
                    <a:pt x="436" y="546"/>
                  </a:lnTo>
                  <a:lnTo>
                    <a:pt x="436" y="547"/>
                  </a:lnTo>
                  <a:lnTo>
                    <a:pt x="437" y="547"/>
                  </a:lnTo>
                  <a:lnTo>
                    <a:pt x="436" y="548"/>
                  </a:lnTo>
                  <a:lnTo>
                    <a:pt x="434" y="549"/>
                  </a:lnTo>
                  <a:lnTo>
                    <a:pt x="434" y="550"/>
                  </a:lnTo>
                  <a:lnTo>
                    <a:pt x="433" y="552"/>
                  </a:lnTo>
                  <a:lnTo>
                    <a:pt x="433" y="553"/>
                  </a:lnTo>
                  <a:lnTo>
                    <a:pt x="433" y="555"/>
                  </a:lnTo>
                  <a:lnTo>
                    <a:pt x="432" y="555"/>
                  </a:lnTo>
                  <a:lnTo>
                    <a:pt x="432" y="556"/>
                  </a:lnTo>
                  <a:lnTo>
                    <a:pt x="431" y="557"/>
                  </a:lnTo>
                  <a:lnTo>
                    <a:pt x="431" y="558"/>
                  </a:lnTo>
                  <a:lnTo>
                    <a:pt x="431" y="559"/>
                  </a:lnTo>
                  <a:lnTo>
                    <a:pt x="431" y="560"/>
                  </a:lnTo>
                  <a:lnTo>
                    <a:pt x="430" y="560"/>
                  </a:lnTo>
                  <a:lnTo>
                    <a:pt x="431" y="561"/>
                  </a:lnTo>
                  <a:lnTo>
                    <a:pt x="431" y="562"/>
                  </a:lnTo>
                  <a:lnTo>
                    <a:pt x="430" y="562"/>
                  </a:lnTo>
                  <a:lnTo>
                    <a:pt x="430" y="563"/>
                  </a:lnTo>
                  <a:lnTo>
                    <a:pt x="431" y="563"/>
                  </a:lnTo>
                  <a:lnTo>
                    <a:pt x="431" y="564"/>
                  </a:lnTo>
                  <a:lnTo>
                    <a:pt x="430" y="566"/>
                  </a:lnTo>
                  <a:lnTo>
                    <a:pt x="430" y="567"/>
                  </a:lnTo>
                  <a:lnTo>
                    <a:pt x="429" y="568"/>
                  </a:lnTo>
                  <a:lnTo>
                    <a:pt x="429" y="569"/>
                  </a:lnTo>
                  <a:lnTo>
                    <a:pt x="429" y="570"/>
                  </a:lnTo>
                  <a:lnTo>
                    <a:pt x="429" y="571"/>
                  </a:lnTo>
                  <a:lnTo>
                    <a:pt x="430" y="573"/>
                  </a:lnTo>
                  <a:lnTo>
                    <a:pt x="430" y="574"/>
                  </a:lnTo>
                  <a:lnTo>
                    <a:pt x="431" y="574"/>
                  </a:lnTo>
                  <a:lnTo>
                    <a:pt x="431" y="575"/>
                  </a:lnTo>
                  <a:lnTo>
                    <a:pt x="430" y="575"/>
                  </a:lnTo>
                  <a:lnTo>
                    <a:pt x="430" y="576"/>
                  </a:lnTo>
                  <a:lnTo>
                    <a:pt x="430" y="577"/>
                  </a:lnTo>
                  <a:lnTo>
                    <a:pt x="430" y="578"/>
                  </a:lnTo>
                  <a:lnTo>
                    <a:pt x="431" y="580"/>
                  </a:lnTo>
                  <a:lnTo>
                    <a:pt x="431" y="581"/>
                  </a:lnTo>
                  <a:lnTo>
                    <a:pt x="430" y="582"/>
                  </a:lnTo>
                  <a:lnTo>
                    <a:pt x="429" y="583"/>
                  </a:lnTo>
                  <a:lnTo>
                    <a:pt x="429" y="584"/>
                  </a:lnTo>
                  <a:lnTo>
                    <a:pt x="428" y="586"/>
                  </a:lnTo>
                  <a:lnTo>
                    <a:pt x="428" y="587"/>
                  </a:lnTo>
                  <a:lnTo>
                    <a:pt x="427" y="588"/>
                  </a:lnTo>
                  <a:lnTo>
                    <a:pt x="426" y="589"/>
                  </a:lnTo>
                  <a:lnTo>
                    <a:pt x="426" y="590"/>
                  </a:lnTo>
                  <a:lnTo>
                    <a:pt x="425" y="592"/>
                  </a:lnTo>
                  <a:lnTo>
                    <a:pt x="424" y="593"/>
                  </a:lnTo>
                  <a:lnTo>
                    <a:pt x="423" y="593"/>
                  </a:lnTo>
                  <a:lnTo>
                    <a:pt x="423" y="594"/>
                  </a:lnTo>
                  <a:lnTo>
                    <a:pt x="421" y="595"/>
                  </a:lnTo>
                  <a:lnTo>
                    <a:pt x="421" y="596"/>
                  </a:lnTo>
                  <a:lnTo>
                    <a:pt x="420" y="597"/>
                  </a:lnTo>
                  <a:lnTo>
                    <a:pt x="418" y="599"/>
                  </a:lnTo>
                  <a:lnTo>
                    <a:pt x="418" y="600"/>
                  </a:lnTo>
                  <a:lnTo>
                    <a:pt x="418" y="602"/>
                  </a:lnTo>
                  <a:lnTo>
                    <a:pt x="417" y="603"/>
                  </a:lnTo>
                  <a:lnTo>
                    <a:pt x="416" y="605"/>
                  </a:lnTo>
                  <a:lnTo>
                    <a:pt x="415" y="606"/>
                  </a:lnTo>
                  <a:lnTo>
                    <a:pt x="415" y="607"/>
                  </a:lnTo>
                  <a:lnTo>
                    <a:pt x="414" y="609"/>
                  </a:lnTo>
                  <a:lnTo>
                    <a:pt x="413" y="610"/>
                  </a:lnTo>
                  <a:lnTo>
                    <a:pt x="411" y="612"/>
                  </a:lnTo>
                  <a:lnTo>
                    <a:pt x="409" y="613"/>
                  </a:lnTo>
                  <a:lnTo>
                    <a:pt x="408" y="614"/>
                  </a:lnTo>
                  <a:lnTo>
                    <a:pt x="408" y="615"/>
                  </a:lnTo>
                  <a:lnTo>
                    <a:pt x="406" y="616"/>
                  </a:lnTo>
                  <a:lnTo>
                    <a:pt x="406" y="617"/>
                  </a:lnTo>
                  <a:lnTo>
                    <a:pt x="405" y="618"/>
                  </a:lnTo>
                  <a:lnTo>
                    <a:pt x="405" y="619"/>
                  </a:lnTo>
                  <a:lnTo>
                    <a:pt x="403" y="620"/>
                  </a:lnTo>
                  <a:lnTo>
                    <a:pt x="403" y="621"/>
                  </a:lnTo>
                  <a:lnTo>
                    <a:pt x="402" y="621"/>
                  </a:lnTo>
                  <a:lnTo>
                    <a:pt x="402" y="622"/>
                  </a:lnTo>
                  <a:lnTo>
                    <a:pt x="401" y="623"/>
                  </a:lnTo>
                  <a:lnTo>
                    <a:pt x="400" y="624"/>
                  </a:lnTo>
                  <a:lnTo>
                    <a:pt x="399" y="625"/>
                  </a:lnTo>
                  <a:lnTo>
                    <a:pt x="398" y="627"/>
                  </a:lnTo>
                  <a:lnTo>
                    <a:pt x="396" y="630"/>
                  </a:lnTo>
                  <a:lnTo>
                    <a:pt x="395" y="630"/>
                  </a:lnTo>
                  <a:lnTo>
                    <a:pt x="394" y="631"/>
                  </a:lnTo>
                  <a:lnTo>
                    <a:pt x="394" y="632"/>
                  </a:lnTo>
                  <a:lnTo>
                    <a:pt x="393" y="633"/>
                  </a:lnTo>
                  <a:lnTo>
                    <a:pt x="392" y="633"/>
                  </a:lnTo>
                  <a:lnTo>
                    <a:pt x="391" y="634"/>
                  </a:lnTo>
                  <a:lnTo>
                    <a:pt x="391" y="635"/>
                  </a:lnTo>
                  <a:lnTo>
                    <a:pt x="390" y="636"/>
                  </a:lnTo>
                  <a:lnTo>
                    <a:pt x="389" y="637"/>
                  </a:lnTo>
                  <a:lnTo>
                    <a:pt x="389" y="638"/>
                  </a:lnTo>
                  <a:lnTo>
                    <a:pt x="388" y="639"/>
                  </a:lnTo>
                  <a:lnTo>
                    <a:pt x="387" y="640"/>
                  </a:lnTo>
                  <a:lnTo>
                    <a:pt x="386" y="642"/>
                  </a:lnTo>
                  <a:lnTo>
                    <a:pt x="383" y="643"/>
                  </a:lnTo>
                  <a:lnTo>
                    <a:pt x="382" y="644"/>
                  </a:lnTo>
                  <a:lnTo>
                    <a:pt x="381" y="645"/>
                  </a:lnTo>
                  <a:lnTo>
                    <a:pt x="380" y="646"/>
                  </a:lnTo>
                  <a:lnTo>
                    <a:pt x="378" y="648"/>
                  </a:lnTo>
                  <a:lnTo>
                    <a:pt x="377" y="649"/>
                  </a:lnTo>
                  <a:lnTo>
                    <a:pt x="377" y="650"/>
                  </a:lnTo>
                  <a:lnTo>
                    <a:pt x="375" y="652"/>
                  </a:lnTo>
                  <a:lnTo>
                    <a:pt x="375" y="653"/>
                  </a:lnTo>
                  <a:lnTo>
                    <a:pt x="375" y="656"/>
                  </a:lnTo>
                  <a:lnTo>
                    <a:pt x="376" y="657"/>
                  </a:lnTo>
                  <a:lnTo>
                    <a:pt x="375" y="659"/>
                  </a:lnTo>
                  <a:lnTo>
                    <a:pt x="374" y="660"/>
                  </a:lnTo>
                  <a:lnTo>
                    <a:pt x="372" y="661"/>
                  </a:lnTo>
                  <a:lnTo>
                    <a:pt x="370" y="663"/>
                  </a:lnTo>
                  <a:lnTo>
                    <a:pt x="368" y="664"/>
                  </a:lnTo>
                  <a:lnTo>
                    <a:pt x="368" y="665"/>
                  </a:lnTo>
                  <a:lnTo>
                    <a:pt x="367" y="666"/>
                  </a:lnTo>
                  <a:lnTo>
                    <a:pt x="367" y="667"/>
                  </a:lnTo>
                  <a:lnTo>
                    <a:pt x="366" y="667"/>
                  </a:lnTo>
                  <a:lnTo>
                    <a:pt x="366" y="668"/>
                  </a:lnTo>
                  <a:lnTo>
                    <a:pt x="364" y="669"/>
                  </a:lnTo>
                  <a:lnTo>
                    <a:pt x="364" y="670"/>
                  </a:lnTo>
                  <a:lnTo>
                    <a:pt x="363" y="670"/>
                  </a:lnTo>
                  <a:lnTo>
                    <a:pt x="362" y="671"/>
                  </a:lnTo>
                  <a:lnTo>
                    <a:pt x="361" y="671"/>
                  </a:lnTo>
                  <a:lnTo>
                    <a:pt x="361" y="672"/>
                  </a:lnTo>
                  <a:lnTo>
                    <a:pt x="358" y="673"/>
                  </a:lnTo>
                  <a:lnTo>
                    <a:pt x="357" y="673"/>
                  </a:lnTo>
                  <a:lnTo>
                    <a:pt x="356" y="674"/>
                  </a:lnTo>
                  <a:lnTo>
                    <a:pt x="356" y="675"/>
                  </a:lnTo>
                  <a:lnTo>
                    <a:pt x="354" y="675"/>
                  </a:lnTo>
                  <a:lnTo>
                    <a:pt x="353" y="676"/>
                  </a:lnTo>
                  <a:lnTo>
                    <a:pt x="349" y="678"/>
                  </a:lnTo>
                  <a:lnTo>
                    <a:pt x="346" y="681"/>
                  </a:lnTo>
                  <a:lnTo>
                    <a:pt x="345" y="681"/>
                  </a:lnTo>
                  <a:lnTo>
                    <a:pt x="344" y="682"/>
                  </a:lnTo>
                  <a:lnTo>
                    <a:pt x="343" y="683"/>
                  </a:lnTo>
                  <a:lnTo>
                    <a:pt x="342" y="683"/>
                  </a:lnTo>
                  <a:lnTo>
                    <a:pt x="340" y="684"/>
                  </a:lnTo>
                  <a:lnTo>
                    <a:pt x="339" y="684"/>
                  </a:lnTo>
                  <a:lnTo>
                    <a:pt x="338" y="684"/>
                  </a:lnTo>
                  <a:lnTo>
                    <a:pt x="337" y="685"/>
                  </a:lnTo>
                  <a:lnTo>
                    <a:pt x="336" y="685"/>
                  </a:lnTo>
                  <a:lnTo>
                    <a:pt x="334" y="685"/>
                  </a:lnTo>
                  <a:lnTo>
                    <a:pt x="333" y="686"/>
                  </a:lnTo>
                  <a:lnTo>
                    <a:pt x="332" y="686"/>
                  </a:lnTo>
                  <a:lnTo>
                    <a:pt x="331" y="687"/>
                  </a:lnTo>
                  <a:lnTo>
                    <a:pt x="330" y="687"/>
                  </a:lnTo>
                  <a:lnTo>
                    <a:pt x="329" y="687"/>
                  </a:lnTo>
                  <a:lnTo>
                    <a:pt x="329" y="688"/>
                  </a:lnTo>
                  <a:lnTo>
                    <a:pt x="326" y="689"/>
                  </a:lnTo>
                  <a:lnTo>
                    <a:pt x="325" y="689"/>
                  </a:lnTo>
                  <a:lnTo>
                    <a:pt x="324" y="689"/>
                  </a:lnTo>
                  <a:lnTo>
                    <a:pt x="324" y="690"/>
                  </a:lnTo>
                  <a:lnTo>
                    <a:pt x="323" y="690"/>
                  </a:lnTo>
                  <a:lnTo>
                    <a:pt x="322" y="690"/>
                  </a:lnTo>
                  <a:lnTo>
                    <a:pt x="322" y="691"/>
                  </a:lnTo>
                  <a:lnTo>
                    <a:pt x="321" y="691"/>
                  </a:lnTo>
                  <a:lnTo>
                    <a:pt x="319" y="692"/>
                  </a:lnTo>
                  <a:lnTo>
                    <a:pt x="318" y="692"/>
                  </a:lnTo>
                  <a:lnTo>
                    <a:pt x="317" y="693"/>
                  </a:lnTo>
                  <a:lnTo>
                    <a:pt x="316" y="693"/>
                  </a:lnTo>
                  <a:lnTo>
                    <a:pt x="315" y="693"/>
                  </a:lnTo>
                  <a:lnTo>
                    <a:pt x="315" y="694"/>
                  </a:lnTo>
                  <a:lnTo>
                    <a:pt x="312" y="695"/>
                  </a:lnTo>
                  <a:lnTo>
                    <a:pt x="309" y="696"/>
                  </a:lnTo>
                  <a:lnTo>
                    <a:pt x="308" y="697"/>
                  </a:lnTo>
                  <a:lnTo>
                    <a:pt x="307" y="697"/>
                  </a:lnTo>
                  <a:lnTo>
                    <a:pt x="306" y="697"/>
                  </a:lnTo>
                  <a:lnTo>
                    <a:pt x="305" y="698"/>
                  </a:lnTo>
                  <a:lnTo>
                    <a:pt x="304" y="698"/>
                  </a:lnTo>
                  <a:lnTo>
                    <a:pt x="303" y="699"/>
                  </a:lnTo>
                  <a:lnTo>
                    <a:pt x="302" y="699"/>
                  </a:lnTo>
                  <a:lnTo>
                    <a:pt x="301" y="699"/>
                  </a:lnTo>
                  <a:lnTo>
                    <a:pt x="300" y="700"/>
                  </a:lnTo>
                  <a:lnTo>
                    <a:pt x="299" y="700"/>
                  </a:lnTo>
                  <a:lnTo>
                    <a:pt x="298" y="700"/>
                  </a:lnTo>
                  <a:lnTo>
                    <a:pt x="296" y="701"/>
                  </a:lnTo>
                  <a:lnTo>
                    <a:pt x="295" y="701"/>
                  </a:lnTo>
                  <a:lnTo>
                    <a:pt x="294" y="702"/>
                  </a:lnTo>
                  <a:lnTo>
                    <a:pt x="293" y="702"/>
                  </a:lnTo>
                  <a:lnTo>
                    <a:pt x="292" y="702"/>
                  </a:lnTo>
                  <a:lnTo>
                    <a:pt x="291" y="703"/>
                  </a:lnTo>
                  <a:lnTo>
                    <a:pt x="290" y="703"/>
                  </a:lnTo>
                  <a:lnTo>
                    <a:pt x="289" y="703"/>
                  </a:lnTo>
                  <a:lnTo>
                    <a:pt x="288" y="705"/>
                  </a:lnTo>
                  <a:lnTo>
                    <a:pt x="287" y="705"/>
                  </a:lnTo>
                  <a:lnTo>
                    <a:pt x="286" y="705"/>
                  </a:lnTo>
                  <a:lnTo>
                    <a:pt x="286" y="706"/>
                  </a:lnTo>
                  <a:lnTo>
                    <a:pt x="284" y="706"/>
                  </a:lnTo>
                  <a:lnTo>
                    <a:pt x="283" y="706"/>
                  </a:lnTo>
                  <a:lnTo>
                    <a:pt x="281" y="707"/>
                  </a:lnTo>
                  <a:lnTo>
                    <a:pt x="280" y="707"/>
                  </a:lnTo>
                  <a:lnTo>
                    <a:pt x="279" y="707"/>
                  </a:lnTo>
                  <a:lnTo>
                    <a:pt x="279" y="708"/>
                  </a:lnTo>
                  <a:lnTo>
                    <a:pt x="278" y="708"/>
                  </a:lnTo>
                  <a:lnTo>
                    <a:pt x="277" y="708"/>
                  </a:lnTo>
                  <a:lnTo>
                    <a:pt x="276" y="708"/>
                  </a:lnTo>
                  <a:lnTo>
                    <a:pt x="274" y="709"/>
                  </a:lnTo>
                  <a:lnTo>
                    <a:pt x="272" y="709"/>
                  </a:lnTo>
                  <a:lnTo>
                    <a:pt x="271" y="709"/>
                  </a:lnTo>
                  <a:lnTo>
                    <a:pt x="270" y="710"/>
                  </a:lnTo>
                  <a:lnTo>
                    <a:pt x="269" y="710"/>
                  </a:lnTo>
                  <a:lnTo>
                    <a:pt x="268" y="710"/>
                  </a:lnTo>
                  <a:lnTo>
                    <a:pt x="267" y="711"/>
                  </a:lnTo>
                  <a:lnTo>
                    <a:pt x="266" y="711"/>
                  </a:lnTo>
                  <a:lnTo>
                    <a:pt x="265" y="711"/>
                  </a:lnTo>
                  <a:lnTo>
                    <a:pt x="264" y="712"/>
                  </a:lnTo>
                  <a:lnTo>
                    <a:pt x="262" y="712"/>
                  </a:lnTo>
                  <a:lnTo>
                    <a:pt x="262" y="713"/>
                  </a:lnTo>
                  <a:lnTo>
                    <a:pt x="261" y="713"/>
                  </a:lnTo>
                  <a:lnTo>
                    <a:pt x="259" y="713"/>
                  </a:lnTo>
                  <a:lnTo>
                    <a:pt x="258" y="713"/>
                  </a:lnTo>
                  <a:lnTo>
                    <a:pt x="257" y="714"/>
                  </a:lnTo>
                  <a:lnTo>
                    <a:pt x="256" y="714"/>
                  </a:lnTo>
                  <a:lnTo>
                    <a:pt x="255" y="714"/>
                  </a:lnTo>
                  <a:lnTo>
                    <a:pt x="255" y="715"/>
                  </a:lnTo>
                  <a:lnTo>
                    <a:pt x="254" y="715"/>
                  </a:lnTo>
                  <a:lnTo>
                    <a:pt x="253" y="715"/>
                  </a:lnTo>
                  <a:lnTo>
                    <a:pt x="252" y="716"/>
                  </a:lnTo>
                  <a:lnTo>
                    <a:pt x="251" y="716"/>
                  </a:lnTo>
                  <a:lnTo>
                    <a:pt x="250" y="717"/>
                  </a:lnTo>
                  <a:lnTo>
                    <a:pt x="249" y="717"/>
                  </a:lnTo>
                  <a:lnTo>
                    <a:pt x="248" y="718"/>
                  </a:lnTo>
                  <a:lnTo>
                    <a:pt x="247" y="718"/>
                  </a:lnTo>
                  <a:lnTo>
                    <a:pt x="246" y="718"/>
                  </a:lnTo>
                  <a:lnTo>
                    <a:pt x="245" y="718"/>
                  </a:lnTo>
                  <a:lnTo>
                    <a:pt x="245" y="719"/>
                  </a:lnTo>
                  <a:lnTo>
                    <a:pt x="242" y="719"/>
                  </a:lnTo>
                  <a:lnTo>
                    <a:pt x="240" y="720"/>
                  </a:lnTo>
                  <a:lnTo>
                    <a:pt x="239" y="720"/>
                  </a:lnTo>
                  <a:lnTo>
                    <a:pt x="238" y="720"/>
                  </a:lnTo>
                  <a:lnTo>
                    <a:pt x="237" y="720"/>
                  </a:lnTo>
                  <a:lnTo>
                    <a:pt x="237" y="721"/>
                  </a:lnTo>
                  <a:lnTo>
                    <a:pt x="236" y="721"/>
                  </a:lnTo>
                  <a:lnTo>
                    <a:pt x="234" y="721"/>
                  </a:lnTo>
                  <a:lnTo>
                    <a:pt x="233" y="721"/>
                  </a:lnTo>
                  <a:lnTo>
                    <a:pt x="233" y="722"/>
                  </a:lnTo>
                  <a:lnTo>
                    <a:pt x="232" y="721"/>
                  </a:lnTo>
                  <a:lnTo>
                    <a:pt x="233" y="721"/>
                  </a:lnTo>
                  <a:lnTo>
                    <a:pt x="234" y="720"/>
                  </a:lnTo>
                  <a:lnTo>
                    <a:pt x="234" y="719"/>
                  </a:lnTo>
                  <a:lnTo>
                    <a:pt x="236" y="719"/>
                  </a:lnTo>
                  <a:lnTo>
                    <a:pt x="237" y="719"/>
                  </a:lnTo>
                  <a:lnTo>
                    <a:pt x="238" y="719"/>
                  </a:lnTo>
                  <a:lnTo>
                    <a:pt x="239" y="718"/>
                  </a:lnTo>
                  <a:lnTo>
                    <a:pt x="240" y="718"/>
                  </a:lnTo>
                  <a:lnTo>
                    <a:pt x="241" y="717"/>
                  </a:lnTo>
                  <a:lnTo>
                    <a:pt x="242" y="717"/>
                  </a:lnTo>
                  <a:lnTo>
                    <a:pt x="243" y="716"/>
                  </a:lnTo>
                  <a:lnTo>
                    <a:pt x="243" y="717"/>
                  </a:lnTo>
                  <a:lnTo>
                    <a:pt x="243" y="716"/>
                  </a:lnTo>
                  <a:lnTo>
                    <a:pt x="242" y="716"/>
                  </a:lnTo>
                  <a:lnTo>
                    <a:pt x="242" y="717"/>
                  </a:lnTo>
                  <a:lnTo>
                    <a:pt x="241" y="717"/>
                  </a:lnTo>
                  <a:lnTo>
                    <a:pt x="237" y="712"/>
                  </a:lnTo>
                  <a:lnTo>
                    <a:pt x="237" y="711"/>
                  </a:lnTo>
                  <a:lnTo>
                    <a:pt x="236" y="711"/>
                  </a:lnTo>
                  <a:lnTo>
                    <a:pt x="234" y="709"/>
                  </a:lnTo>
                  <a:lnTo>
                    <a:pt x="233" y="708"/>
                  </a:lnTo>
                  <a:lnTo>
                    <a:pt x="232" y="706"/>
                  </a:lnTo>
                  <a:lnTo>
                    <a:pt x="232" y="705"/>
                  </a:lnTo>
                  <a:lnTo>
                    <a:pt x="230" y="702"/>
                  </a:lnTo>
                  <a:lnTo>
                    <a:pt x="229" y="702"/>
                  </a:lnTo>
                  <a:lnTo>
                    <a:pt x="228" y="702"/>
                  </a:lnTo>
                  <a:lnTo>
                    <a:pt x="226" y="703"/>
                  </a:lnTo>
                  <a:lnTo>
                    <a:pt x="226" y="705"/>
                  </a:lnTo>
                  <a:lnTo>
                    <a:pt x="225" y="706"/>
                  </a:lnTo>
                  <a:lnTo>
                    <a:pt x="223" y="708"/>
                  </a:lnTo>
                  <a:lnTo>
                    <a:pt x="222" y="709"/>
                  </a:lnTo>
                  <a:lnTo>
                    <a:pt x="221" y="710"/>
                  </a:lnTo>
                  <a:lnTo>
                    <a:pt x="222" y="711"/>
                  </a:lnTo>
                  <a:lnTo>
                    <a:pt x="223" y="711"/>
                  </a:lnTo>
                  <a:lnTo>
                    <a:pt x="224" y="711"/>
                  </a:lnTo>
                  <a:lnTo>
                    <a:pt x="223" y="711"/>
                  </a:lnTo>
                  <a:lnTo>
                    <a:pt x="222" y="711"/>
                  </a:lnTo>
                  <a:lnTo>
                    <a:pt x="221" y="712"/>
                  </a:lnTo>
                  <a:lnTo>
                    <a:pt x="220" y="712"/>
                  </a:lnTo>
                  <a:lnTo>
                    <a:pt x="218" y="712"/>
                  </a:lnTo>
                  <a:lnTo>
                    <a:pt x="216" y="712"/>
                  </a:lnTo>
                  <a:lnTo>
                    <a:pt x="215" y="712"/>
                  </a:lnTo>
                  <a:lnTo>
                    <a:pt x="215" y="711"/>
                  </a:lnTo>
                  <a:lnTo>
                    <a:pt x="214" y="711"/>
                  </a:lnTo>
                  <a:lnTo>
                    <a:pt x="213" y="712"/>
                  </a:lnTo>
                  <a:lnTo>
                    <a:pt x="212" y="712"/>
                  </a:lnTo>
                  <a:lnTo>
                    <a:pt x="211" y="712"/>
                  </a:lnTo>
                  <a:lnTo>
                    <a:pt x="209" y="712"/>
                  </a:lnTo>
                  <a:lnTo>
                    <a:pt x="208" y="711"/>
                  </a:lnTo>
                  <a:lnTo>
                    <a:pt x="208" y="710"/>
                  </a:lnTo>
                  <a:lnTo>
                    <a:pt x="208" y="709"/>
                  </a:lnTo>
                  <a:lnTo>
                    <a:pt x="208" y="708"/>
                  </a:lnTo>
                  <a:lnTo>
                    <a:pt x="207" y="708"/>
                  </a:lnTo>
                  <a:lnTo>
                    <a:pt x="207" y="707"/>
                  </a:lnTo>
                  <a:lnTo>
                    <a:pt x="206" y="705"/>
                  </a:lnTo>
                  <a:lnTo>
                    <a:pt x="206" y="703"/>
                  </a:lnTo>
                  <a:lnTo>
                    <a:pt x="205" y="702"/>
                  </a:lnTo>
                  <a:lnTo>
                    <a:pt x="204" y="700"/>
                  </a:lnTo>
                  <a:lnTo>
                    <a:pt x="204" y="699"/>
                  </a:lnTo>
                  <a:lnTo>
                    <a:pt x="205" y="699"/>
                  </a:lnTo>
                  <a:lnTo>
                    <a:pt x="205" y="698"/>
                  </a:lnTo>
                  <a:lnTo>
                    <a:pt x="206" y="698"/>
                  </a:lnTo>
                  <a:lnTo>
                    <a:pt x="207" y="698"/>
                  </a:lnTo>
                  <a:lnTo>
                    <a:pt x="208" y="698"/>
                  </a:lnTo>
                  <a:lnTo>
                    <a:pt x="209" y="699"/>
                  </a:lnTo>
                  <a:lnTo>
                    <a:pt x="209" y="698"/>
                  </a:lnTo>
                  <a:lnTo>
                    <a:pt x="209" y="695"/>
                  </a:lnTo>
                  <a:lnTo>
                    <a:pt x="209" y="694"/>
                  </a:lnTo>
                  <a:lnTo>
                    <a:pt x="209" y="693"/>
                  </a:lnTo>
                  <a:lnTo>
                    <a:pt x="209" y="691"/>
                  </a:lnTo>
                  <a:lnTo>
                    <a:pt x="213" y="690"/>
                  </a:lnTo>
                  <a:lnTo>
                    <a:pt x="214" y="689"/>
                  </a:lnTo>
                  <a:lnTo>
                    <a:pt x="215" y="689"/>
                  </a:lnTo>
                  <a:lnTo>
                    <a:pt x="219" y="687"/>
                  </a:lnTo>
                  <a:lnTo>
                    <a:pt x="220" y="686"/>
                  </a:lnTo>
                  <a:lnTo>
                    <a:pt x="223" y="685"/>
                  </a:lnTo>
                  <a:lnTo>
                    <a:pt x="225" y="684"/>
                  </a:lnTo>
                  <a:lnTo>
                    <a:pt x="230" y="681"/>
                  </a:lnTo>
                  <a:lnTo>
                    <a:pt x="231" y="681"/>
                  </a:lnTo>
                  <a:lnTo>
                    <a:pt x="236" y="678"/>
                  </a:lnTo>
                  <a:lnTo>
                    <a:pt x="238" y="677"/>
                  </a:lnTo>
                  <a:lnTo>
                    <a:pt x="237" y="676"/>
                  </a:lnTo>
                  <a:lnTo>
                    <a:pt x="236" y="675"/>
                  </a:lnTo>
                  <a:lnTo>
                    <a:pt x="236" y="674"/>
                  </a:lnTo>
                  <a:lnTo>
                    <a:pt x="234" y="674"/>
                  </a:lnTo>
                  <a:lnTo>
                    <a:pt x="234" y="673"/>
                  </a:lnTo>
                  <a:lnTo>
                    <a:pt x="233" y="673"/>
                  </a:lnTo>
                  <a:lnTo>
                    <a:pt x="233" y="672"/>
                  </a:lnTo>
                  <a:lnTo>
                    <a:pt x="232" y="672"/>
                  </a:lnTo>
                  <a:lnTo>
                    <a:pt x="232" y="671"/>
                  </a:lnTo>
                  <a:lnTo>
                    <a:pt x="231" y="671"/>
                  </a:lnTo>
                  <a:lnTo>
                    <a:pt x="231" y="670"/>
                  </a:lnTo>
                  <a:lnTo>
                    <a:pt x="231" y="669"/>
                  </a:lnTo>
                  <a:lnTo>
                    <a:pt x="230" y="669"/>
                  </a:lnTo>
                  <a:lnTo>
                    <a:pt x="229" y="668"/>
                  </a:lnTo>
                  <a:lnTo>
                    <a:pt x="228" y="668"/>
                  </a:lnTo>
                  <a:lnTo>
                    <a:pt x="228" y="667"/>
                  </a:lnTo>
                  <a:lnTo>
                    <a:pt x="227" y="666"/>
                  </a:lnTo>
                  <a:lnTo>
                    <a:pt x="226" y="665"/>
                  </a:lnTo>
                  <a:lnTo>
                    <a:pt x="226" y="664"/>
                  </a:lnTo>
                  <a:lnTo>
                    <a:pt x="225" y="664"/>
                  </a:lnTo>
                  <a:lnTo>
                    <a:pt x="225" y="663"/>
                  </a:lnTo>
                  <a:lnTo>
                    <a:pt x="224" y="663"/>
                  </a:lnTo>
                  <a:lnTo>
                    <a:pt x="224" y="662"/>
                  </a:lnTo>
                  <a:lnTo>
                    <a:pt x="224" y="661"/>
                  </a:lnTo>
                  <a:lnTo>
                    <a:pt x="223" y="661"/>
                  </a:lnTo>
                  <a:lnTo>
                    <a:pt x="223" y="660"/>
                  </a:lnTo>
                  <a:lnTo>
                    <a:pt x="222" y="660"/>
                  </a:lnTo>
                  <a:lnTo>
                    <a:pt x="221" y="660"/>
                  </a:lnTo>
                  <a:lnTo>
                    <a:pt x="220" y="660"/>
                  </a:lnTo>
                  <a:lnTo>
                    <a:pt x="217" y="659"/>
                  </a:lnTo>
                  <a:lnTo>
                    <a:pt x="216" y="658"/>
                  </a:lnTo>
                  <a:lnTo>
                    <a:pt x="214" y="657"/>
                  </a:lnTo>
                  <a:lnTo>
                    <a:pt x="212" y="657"/>
                  </a:lnTo>
                  <a:lnTo>
                    <a:pt x="209" y="656"/>
                  </a:lnTo>
                  <a:lnTo>
                    <a:pt x="206" y="655"/>
                  </a:lnTo>
                  <a:lnTo>
                    <a:pt x="201" y="651"/>
                  </a:lnTo>
                  <a:lnTo>
                    <a:pt x="200" y="651"/>
                  </a:lnTo>
                  <a:lnTo>
                    <a:pt x="200" y="652"/>
                  </a:lnTo>
                  <a:lnTo>
                    <a:pt x="199" y="652"/>
                  </a:lnTo>
                  <a:lnTo>
                    <a:pt x="197" y="652"/>
                  </a:lnTo>
                  <a:lnTo>
                    <a:pt x="196" y="653"/>
                  </a:lnTo>
                  <a:lnTo>
                    <a:pt x="195" y="653"/>
                  </a:lnTo>
                  <a:lnTo>
                    <a:pt x="195" y="655"/>
                  </a:lnTo>
                  <a:lnTo>
                    <a:pt x="194" y="656"/>
                  </a:lnTo>
                  <a:lnTo>
                    <a:pt x="193" y="656"/>
                  </a:lnTo>
                  <a:lnTo>
                    <a:pt x="192" y="656"/>
                  </a:lnTo>
                  <a:lnTo>
                    <a:pt x="192" y="657"/>
                  </a:lnTo>
                  <a:lnTo>
                    <a:pt x="192" y="656"/>
                  </a:lnTo>
                  <a:lnTo>
                    <a:pt x="191" y="656"/>
                  </a:lnTo>
                  <a:lnTo>
                    <a:pt x="190" y="656"/>
                  </a:lnTo>
                  <a:lnTo>
                    <a:pt x="189" y="656"/>
                  </a:lnTo>
                  <a:lnTo>
                    <a:pt x="189" y="657"/>
                  </a:lnTo>
                  <a:lnTo>
                    <a:pt x="188" y="657"/>
                  </a:lnTo>
                  <a:lnTo>
                    <a:pt x="188" y="656"/>
                  </a:lnTo>
                  <a:lnTo>
                    <a:pt x="187" y="657"/>
                  </a:lnTo>
                  <a:lnTo>
                    <a:pt x="187" y="658"/>
                  </a:lnTo>
                  <a:lnTo>
                    <a:pt x="186" y="658"/>
                  </a:lnTo>
                  <a:lnTo>
                    <a:pt x="184" y="659"/>
                  </a:lnTo>
                  <a:lnTo>
                    <a:pt x="183" y="659"/>
                  </a:lnTo>
                  <a:lnTo>
                    <a:pt x="182" y="659"/>
                  </a:lnTo>
                  <a:lnTo>
                    <a:pt x="181" y="659"/>
                  </a:lnTo>
                  <a:lnTo>
                    <a:pt x="181" y="660"/>
                  </a:lnTo>
                  <a:lnTo>
                    <a:pt x="181" y="659"/>
                  </a:lnTo>
                  <a:lnTo>
                    <a:pt x="181" y="660"/>
                  </a:lnTo>
                  <a:lnTo>
                    <a:pt x="180" y="660"/>
                  </a:lnTo>
                  <a:lnTo>
                    <a:pt x="179" y="660"/>
                  </a:lnTo>
                  <a:lnTo>
                    <a:pt x="179" y="661"/>
                  </a:lnTo>
                  <a:lnTo>
                    <a:pt x="178" y="661"/>
                  </a:lnTo>
                  <a:lnTo>
                    <a:pt x="177" y="661"/>
                  </a:lnTo>
                  <a:lnTo>
                    <a:pt x="176" y="662"/>
                  </a:lnTo>
                  <a:lnTo>
                    <a:pt x="176" y="660"/>
                  </a:lnTo>
                  <a:lnTo>
                    <a:pt x="176" y="659"/>
                  </a:lnTo>
                  <a:lnTo>
                    <a:pt x="175" y="658"/>
                  </a:lnTo>
                  <a:lnTo>
                    <a:pt x="175" y="656"/>
                  </a:lnTo>
                  <a:lnTo>
                    <a:pt x="174" y="653"/>
                  </a:lnTo>
                  <a:lnTo>
                    <a:pt x="173" y="651"/>
                  </a:lnTo>
                  <a:lnTo>
                    <a:pt x="172" y="649"/>
                  </a:lnTo>
                  <a:lnTo>
                    <a:pt x="170" y="643"/>
                  </a:lnTo>
                  <a:lnTo>
                    <a:pt x="169" y="639"/>
                  </a:lnTo>
                  <a:lnTo>
                    <a:pt x="168" y="637"/>
                  </a:lnTo>
                  <a:lnTo>
                    <a:pt x="166" y="633"/>
                  </a:lnTo>
                  <a:lnTo>
                    <a:pt x="166" y="632"/>
                  </a:lnTo>
                  <a:lnTo>
                    <a:pt x="166" y="631"/>
                  </a:lnTo>
                  <a:lnTo>
                    <a:pt x="163" y="625"/>
                  </a:lnTo>
                  <a:lnTo>
                    <a:pt x="158" y="613"/>
                  </a:lnTo>
                  <a:lnTo>
                    <a:pt x="157" y="610"/>
                  </a:lnTo>
                  <a:lnTo>
                    <a:pt x="157" y="609"/>
                  </a:lnTo>
                  <a:lnTo>
                    <a:pt x="156" y="609"/>
                  </a:lnTo>
                  <a:lnTo>
                    <a:pt x="156" y="608"/>
                  </a:lnTo>
                  <a:lnTo>
                    <a:pt x="155" y="606"/>
                  </a:lnTo>
                  <a:lnTo>
                    <a:pt x="153" y="593"/>
                  </a:lnTo>
                  <a:lnTo>
                    <a:pt x="154" y="585"/>
                  </a:lnTo>
                  <a:lnTo>
                    <a:pt x="154" y="577"/>
                  </a:lnTo>
                  <a:lnTo>
                    <a:pt x="153" y="577"/>
                  </a:lnTo>
                  <a:lnTo>
                    <a:pt x="153" y="576"/>
                  </a:lnTo>
                  <a:lnTo>
                    <a:pt x="152" y="576"/>
                  </a:lnTo>
                  <a:lnTo>
                    <a:pt x="152" y="575"/>
                  </a:lnTo>
                  <a:lnTo>
                    <a:pt x="152" y="574"/>
                  </a:lnTo>
                  <a:lnTo>
                    <a:pt x="151" y="574"/>
                  </a:lnTo>
                  <a:lnTo>
                    <a:pt x="150" y="574"/>
                  </a:lnTo>
                  <a:lnTo>
                    <a:pt x="150" y="573"/>
                  </a:lnTo>
                  <a:lnTo>
                    <a:pt x="149" y="573"/>
                  </a:lnTo>
                  <a:lnTo>
                    <a:pt x="149" y="574"/>
                  </a:lnTo>
                  <a:lnTo>
                    <a:pt x="148" y="574"/>
                  </a:lnTo>
                  <a:lnTo>
                    <a:pt x="147" y="574"/>
                  </a:lnTo>
                  <a:lnTo>
                    <a:pt x="147" y="573"/>
                  </a:lnTo>
                  <a:lnTo>
                    <a:pt x="147" y="574"/>
                  </a:lnTo>
                  <a:lnTo>
                    <a:pt x="146" y="573"/>
                  </a:lnTo>
                  <a:lnTo>
                    <a:pt x="146" y="574"/>
                  </a:lnTo>
                  <a:lnTo>
                    <a:pt x="145" y="574"/>
                  </a:lnTo>
                  <a:lnTo>
                    <a:pt x="144" y="574"/>
                  </a:lnTo>
                  <a:lnTo>
                    <a:pt x="143" y="573"/>
                  </a:lnTo>
                  <a:lnTo>
                    <a:pt x="144" y="573"/>
                  </a:lnTo>
                  <a:lnTo>
                    <a:pt x="143" y="573"/>
                  </a:lnTo>
                  <a:lnTo>
                    <a:pt x="144" y="573"/>
                  </a:lnTo>
                  <a:lnTo>
                    <a:pt x="144" y="572"/>
                  </a:lnTo>
                  <a:lnTo>
                    <a:pt x="143" y="572"/>
                  </a:lnTo>
                  <a:lnTo>
                    <a:pt x="143" y="571"/>
                  </a:lnTo>
                  <a:lnTo>
                    <a:pt x="143" y="570"/>
                  </a:lnTo>
                  <a:lnTo>
                    <a:pt x="142" y="570"/>
                  </a:lnTo>
                  <a:lnTo>
                    <a:pt x="142" y="569"/>
                  </a:lnTo>
                  <a:lnTo>
                    <a:pt x="142" y="568"/>
                  </a:lnTo>
                  <a:lnTo>
                    <a:pt x="142" y="567"/>
                  </a:lnTo>
                  <a:lnTo>
                    <a:pt x="141" y="567"/>
                  </a:lnTo>
                  <a:lnTo>
                    <a:pt x="141" y="566"/>
                  </a:lnTo>
                  <a:lnTo>
                    <a:pt x="141" y="565"/>
                  </a:lnTo>
                  <a:lnTo>
                    <a:pt x="141" y="564"/>
                  </a:lnTo>
                  <a:lnTo>
                    <a:pt x="142" y="565"/>
                  </a:lnTo>
                  <a:lnTo>
                    <a:pt x="142" y="564"/>
                  </a:lnTo>
                  <a:lnTo>
                    <a:pt x="143" y="564"/>
                  </a:lnTo>
                  <a:lnTo>
                    <a:pt x="143" y="563"/>
                  </a:lnTo>
                  <a:lnTo>
                    <a:pt x="142" y="563"/>
                  </a:lnTo>
                  <a:lnTo>
                    <a:pt x="142" y="562"/>
                  </a:lnTo>
                  <a:lnTo>
                    <a:pt x="141" y="562"/>
                  </a:lnTo>
                  <a:lnTo>
                    <a:pt x="141" y="561"/>
                  </a:lnTo>
                  <a:lnTo>
                    <a:pt x="141" y="560"/>
                  </a:lnTo>
                  <a:lnTo>
                    <a:pt x="142" y="560"/>
                  </a:lnTo>
                  <a:lnTo>
                    <a:pt x="143" y="560"/>
                  </a:lnTo>
                  <a:lnTo>
                    <a:pt x="143" y="559"/>
                  </a:lnTo>
                  <a:lnTo>
                    <a:pt x="144" y="559"/>
                  </a:lnTo>
                  <a:lnTo>
                    <a:pt x="144" y="558"/>
                  </a:lnTo>
                  <a:lnTo>
                    <a:pt x="143" y="558"/>
                  </a:lnTo>
                  <a:lnTo>
                    <a:pt x="142" y="558"/>
                  </a:lnTo>
                  <a:lnTo>
                    <a:pt x="141" y="558"/>
                  </a:lnTo>
                  <a:lnTo>
                    <a:pt x="141" y="557"/>
                  </a:lnTo>
                  <a:lnTo>
                    <a:pt x="141" y="556"/>
                  </a:lnTo>
                  <a:lnTo>
                    <a:pt x="142" y="556"/>
                  </a:lnTo>
                  <a:lnTo>
                    <a:pt x="142" y="555"/>
                  </a:lnTo>
                  <a:lnTo>
                    <a:pt x="143" y="553"/>
                  </a:lnTo>
                  <a:lnTo>
                    <a:pt x="142" y="553"/>
                  </a:lnTo>
                  <a:lnTo>
                    <a:pt x="142" y="552"/>
                  </a:lnTo>
                  <a:lnTo>
                    <a:pt x="142" y="551"/>
                  </a:lnTo>
                  <a:lnTo>
                    <a:pt x="142" y="550"/>
                  </a:lnTo>
                  <a:lnTo>
                    <a:pt x="142" y="549"/>
                  </a:lnTo>
                  <a:lnTo>
                    <a:pt x="141" y="549"/>
                  </a:lnTo>
                  <a:lnTo>
                    <a:pt x="141" y="548"/>
                  </a:lnTo>
                  <a:lnTo>
                    <a:pt x="141" y="547"/>
                  </a:lnTo>
                  <a:lnTo>
                    <a:pt x="142" y="547"/>
                  </a:lnTo>
                  <a:lnTo>
                    <a:pt x="142" y="546"/>
                  </a:lnTo>
                  <a:lnTo>
                    <a:pt x="142" y="545"/>
                  </a:lnTo>
                  <a:lnTo>
                    <a:pt x="141" y="545"/>
                  </a:lnTo>
                  <a:lnTo>
                    <a:pt x="141" y="544"/>
                  </a:lnTo>
                  <a:lnTo>
                    <a:pt x="140" y="544"/>
                  </a:lnTo>
                  <a:lnTo>
                    <a:pt x="140" y="543"/>
                  </a:lnTo>
                  <a:lnTo>
                    <a:pt x="141" y="543"/>
                  </a:lnTo>
                  <a:lnTo>
                    <a:pt x="141" y="542"/>
                  </a:lnTo>
                  <a:lnTo>
                    <a:pt x="141" y="541"/>
                  </a:lnTo>
                  <a:lnTo>
                    <a:pt x="140" y="541"/>
                  </a:lnTo>
                  <a:lnTo>
                    <a:pt x="139" y="541"/>
                  </a:lnTo>
                  <a:lnTo>
                    <a:pt x="139" y="540"/>
                  </a:lnTo>
                  <a:lnTo>
                    <a:pt x="139" y="539"/>
                  </a:lnTo>
                  <a:lnTo>
                    <a:pt x="140" y="539"/>
                  </a:lnTo>
                  <a:lnTo>
                    <a:pt x="139" y="538"/>
                  </a:lnTo>
                  <a:lnTo>
                    <a:pt x="140" y="538"/>
                  </a:lnTo>
                  <a:lnTo>
                    <a:pt x="141" y="538"/>
                  </a:lnTo>
                  <a:lnTo>
                    <a:pt x="140" y="538"/>
                  </a:lnTo>
                  <a:lnTo>
                    <a:pt x="141" y="538"/>
                  </a:lnTo>
                  <a:lnTo>
                    <a:pt x="141" y="537"/>
                  </a:lnTo>
                  <a:lnTo>
                    <a:pt x="141" y="538"/>
                  </a:lnTo>
                  <a:lnTo>
                    <a:pt x="142" y="538"/>
                  </a:lnTo>
                  <a:lnTo>
                    <a:pt x="142" y="537"/>
                  </a:lnTo>
                  <a:lnTo>
                    <a:pt x="143" y="537"/>
                  </a:lnTo>
                  <a:lnTo>
                    <a:pt x="144" y="537"/>
                  </a:lnTo>
                  <a:lnTo>
                    <a:pt x="144" y="536"/>
                  </a:lnTo>
                  <a:lnTo>
                    <a:pt x="144" y="535"/>
                  </a:lnTo>
                  <a:lnTo>
                    <a:pt x="143" y="535"/>
                  </a:lnTo>
                  <a:lnTo>
                    <a:pt x="143" y="534"/>
                  </a:lnTo>
                  <a:lnTo>
                    <a:pt x="142" y="534"/>
                  </a:lnTo>
                  <a:lnTo>
                    <a:pt x="141" y="534"/>
                  </a:lnTo>
                  <a:lnTo>
                    <a:pt x="141" y="533"/>
                  </a:lnTo>
                  <a:lnTo>
                    <a:pt x="141" y="532"/>
                  </a:lnTo>
                  <a:lnTo>
                    <a:pt x="140" y="532"/>
                  </a:lnTo>
                  <a:lnTo>
                    <a:pt x="140" y="531"/>
                  </a:lnTo>
                  <a:lnTo>
                    <a:pt x="140" y="530"/>
                  </a:lnTo>
                  <a:lnTo>
                    <a:pt x="141" y="530"/>
                  </a:lnTo>
                  <a:lnTo>
                    <a:pt x="141" y="528"/>
                  </a:lnTo>
                  <a:lnTo>
                    <a:pt x="141" y="530"/>
                  </a:lnTo>
                  <a:lnTo>
                    <a:pt x="141" y="528"/>
                  </a:lnTo>
                  <a:lnTo>
                    <a:pt x="142" y="528"/>
                  </a:lnTo>
                  <a:lnTo>
                    <a:pt x="141" y="528"/>
                  </a:lnTo>
                  <a:lnTo>
                    <a:pt x="142" y="528"/>
                  </a:lnTo>
                  <a:lnTo>
                    <a:pt x="142" y="527"/>
                  </a:lnTo>
                  <a:lnTo>
                    <a:pt x="142" y="526"/>
                  </a:lnTo>
                  <a:lnTo>
                    <a:pt x="141" y="526"/>
                  </a:lnTo>
                  <a:lnTo>
                    <a:pt x="142" y="526"/>
                  </a:lnTo>
                  <a:lnTo>
                    <a:pt x="142" y="525"/>
                  </a:lnTo>
                  <a:lnTo>
                    <a:pt x="142" y="524"/>
                  </a:lnTo>
                  <a:lnTo>
                    <a:pt x="142" y="523"/>
                  </a:lnTo>
                  <a:lnTo>
                    <a:pt x="142" y="522"/>
                  </a:lnTo>
                  <a:lnTo>
                    <a:pt x="142" y="521"/>
                  </a:lnTo>
                  <a:lnTo>
                    <a:pt x="141" y="521"/>
                  </a:lnTo>
                  <a:lnTo>
                    <a:pt x="141" y="520"/>
                  </a:lnTo>
                  <a:lnTo>
                    <a:pt x="140" y="520"/>
                  </a:lnTo>
                  <a:lnTo>
                    <a:pt x="140" y="519"/>
                  </a:lnTo>
                  <a:lnTo>
                    <a:pt x="140" y="518"/>
                  </a:lnTo>
                  <a:lnTo>
                    <a:pt x="141" y="518"/>
                  </a:lnTo>
                  <a:lnTo>
                    <a:pt x="141" y="517"/>
                  </a:lnTo>
                  <a:lnTo>
                    <a:pt x="142" y="517"/>
                  </a:lnTo>
                  <a:lnTo>
                    <a:pt x="142" y="516"/>
                  </a:lnTo>
                  <a:lnTo>
                    <a:pt x="142" y="515"/>
                  </a:lnTo>
                  <a:lnTo>
                    <a:pt x="142" y="514"/>
                  </a:lnTo>
                  <a:lnTo>
                    <a:pt x="142" y="513"/>
                  </a:lnTo>
                  <a:lnTo>
                    <a:pt x="143" y="513"/>
                  </a:lnTo>
                  <a:lnTo>
                    <a:pt x="143" y="512"/>
                  </a:lnTo>
                  <a:lnTo>
                    <a:pt x="143" y="511"/>
                  </a:lnTo>
                  <a:lnTo>
                    <a:pt x="143" y="510"/>
                  </a:lnTo>
                  <a:lnTo>
                    <a:pt x="142" y="510"/>
                  </a:lnTo>
                  <a:lnTo>
                    <a:pt x="142" y="509"/>
                  </a:lnTo>
                  <a:lnTo>
                    <a:pt x="143" y="509"/>
                  </a:lnTo>
                  <a:lnTo>
                    <a:pt x="143" y="508"/>
                  </a:lnTo>
                  <a:lnTo>
                    <a:pt x="144" y="508"/>
                  </a:lnTo>
                  <a:lnTo>
                    <a:pt x="144" y="507"/>
                  </a:lnTo>
                  <a:lnTo>
                    <a:pt x="145" y="507"/>
                  </a:lnTo>
                  <a:lnTo>
                    <a:pt x="146" y="507"/>
                  </a:lnTo>
                  <a:lnTo>
                    <a:pt x="147" y="507"/>
                  </a:lnTo>
                  <a:lnTo>
                    <a:pt x="147" y="506"/>
                  </a:lnTo>
                  <a:lnTo>
                    <a:pt x="146" y="506"/>
                  </a:lnTo>
                  <a:lnTo>
                    <a:pt x="145" y="506"/>
                  </a:lnTo>
                  <a:lnTo>
                    <a:pt x="145" y="505"/>
                  </a:lnTo>
                  <a:lnTo>
                    <a:pt x="146" y="505"/>
                  </a:lnTo>
                  <a:lnTo>
                    <a:pt x="146" y="503"/>
                  </a:lnTo>
                  <a:lnTo>
                    <a:pt x="146" y="502"/>
                  </a:lnTo>
                  <a:lnTo>
                    <a:pt x="145" y="502"/>
                  </a:lnTo>
                  <a:lnTo>
                    <a:pt x="144" y="502"/>
                  </a:lnTo>
                  <a:lnTo>
                    <a:pt x="144" y="501"/>
                  </a:lnTo>
                  <a:lnTo>
                    <a:pt x="144" y="500"/>
                  </a:lnTo>
                  <a:lnTo>
                    <a:pt x="143" y="499"/>
                  </a:lnTo>
                  <a:lnTo>
                    <a:pt x="143" y="498"/>
                  </a:lnTo>
                  <a:lnTo>
                    <a:pt x="143" y="497"/>
                  </a:lnTo>
                  <a:lnTo>
                    <a:pt x="142" y="497"/>
                  </a:lnTo>
                  <a:lnTo>
                    <a:pt x="141" y="497"/>
                  </a:lnTo>
                  <a:lnTo>
                    <a:pt x="141" y="498"/>
                  </a:lnTo>
                  <a:lnTo>
                    <a:pt x="140" y="498"/>
                  </a:lnTo>
                  <a:lnTo>
                    <a:pt x="140" y="499"/>
                  </a:lnTo>
                  <a:lnTo>
                    <a:pt x="139" y="499"/>
                  </a:lnTo>
                  <a:lnTo>
                    <a:pt x="138" y="499"/>
                  </a:lnTo>
                  <a:lnTo>
                    <a:pt x="137" y="499"/>
                  </a:lnTo>
                  <a:lnTo>
                    <a:pt x="136" y="499"/>
                  </a:lnTo>
                  <a:lnTo>
                    <a:pt x="136" y="498"/>
                  </a:lnTo>
                  <a:lnTo>
                    <a:pt x="134" y="498"/>
                  </a:lnTo>
                  <a:lnTo>
                    <a:pt x="136" y="498"/>
                  </a:lnTo>
                  <a:lnTo>
                    <a:pt x="137" y="498"/>
                  </a:lnTo>
                  <a:lnTo>
                    <a:pt x="137" y="497"/>
                  </a:lnTo>
                  <a:lnTo>
                    <a:pt x="138" y="497"/>
                  </a:lnTo>
                  <a:lnTo>
                    <a:pt x="138" y="496"/>
                  </a:lnTo>
                  <a:lnTo>
                    <a:pt x="137" y="496"/>
                  </a:lnTo>
                  <a:lnTo>
                    <a:pt x="138" y="496"/>
                  </a:lnTo>
                  <a:lnTo>
                    <a:pt x="139" y="496"/>
                  </a:lnTo>
                  <a:lnTo>
                    <a:pt x="139" y="495"/>
                  </a:lnTo>
                  <a:lnTo>
                    <a:pt x="138" y="495"/>
                  </a:lnTo>
                  <a:lnTo>
                    <a:pt x="138" y="494"/>
                  </a:lnTo>
                  <a:lnTo>
                    <a:pt x="139" y="494"/>
                  </a:lnTo>
                  <a:lnTo>
                    <a:pt x="139" y="493"/>
                  </a:lnTo>
                  <a:lnTo>
                    <a:pt x="140" y="493"/>
                  </a:lnTo>
                  <a:lnTo>
                    <a:pt x="140" y="492"/>
                  </a:lnTo>
                  <a:lnTo>
                    <a:pt x="141" y="492"/>
                  </a:lnTo>
                  <a:lnTo>
                    <a:pt x="142" y="492"/>
                  </a:lnTo>
                  <a:lnTo>
                    <a:pt x="142" y="491"/>
                  </a:lnTo>
                  <a:lnTo>
                    <a:pt x="142" y="490"/>
                  </a:lnTo>
                  <a:lnTo>
                    <a:pt x="143" y="490"/>
                  </a:lnTo>
                  <a:lnTo>
                    <a:pt x="142" y="490"/>
                  </a:lnTo>
                  <a:lnTo>
                    <a:pt x="142" y="489"/>
                  </a:lnTo>
                  <a:lnTo>
                    <a:pt x="142" y="488"/>
                  </a:lnTo>
                  <a:lnTo>
                    <a:pt x="142" y="487"/>
                  </a:lnTo>
                  <a:lnTo>
                    <a:pt x="143" y="487"/>
                  </a:lnTo>
                  <a:lnTo>
                    <a:pt x="143" y="486"/>
                  </a:lnTo>
                  <a:lnTo>
                    <a:pt x="144" y="486"/>
                  </a:lnTo>
                  <a:lnTo>
                    <a:pt x="144" y="485"/>
                  </a:lnTo>
                  <a:lnTo>
                    <a:pt x="145" y="485"/>
                  </a:lnTo>
                  <a:lnTo>
                    <a:pt x="145" y="484"/>
                  </a:lnTo>
                  <a:lnTo>
                    <a:pt x="144" y="484"/>
                  </a:lnTo>
                  <a:lnTo>
                    <a:pt x="143" y="484"/>
                  </a:lnTo>
                  <a:lnTo>
                    <a:pt x="142" y="484"/>
                  </a:lnTo>
                  <a:lnTo>
                    <a:pt x="142" y="483"/>
                  </a:lnTo>
                  <a:lnTo>
                    <a:pt x="142" y="482"/>
                  </a:lnTo>
                  <a:lnTo>
                    <a:pt x="142" y="481"/>
                  </a:lnTo>
                  <a:lnTo>
                    <a:pt x="143" y="481"/>
                  </a:lnTo>
                  <a:lnTo>
                    <a:pt x="144" y="481"/>
                  </a:lnTo>
                  <a:lnTo>
                    <a:pt x="144" y="480"/>
                  </a:lnTo>
                  <a:lnTo>
                    <a:pt x="145" y="480"/>
                  </a:lnTo>
                  <a:lnTo>
                    <a:pt x="145" y="478"/>
                  </a:lnTo>
                  <a:lnTo>
                    <a:pt x="146" y="478"/>
                  </a:lnTo>
                  <a:lnTo>
                    <a:pt x="146" y="477"/>
                  </a:lnTo>
                  <a:lnTo>
                    <a:pt x="146" y="476"/>
                  </a:lnTo>
                  <a:lnTo>
                    <a:pt x="145" y="476"/>
                  </a:lnTo>
                  <a:lnTo>
                    <a:pt x="145" y="477"/>
                  </a:lnTo>
                  <a:lnTo>
                    <a:pt x="145" y="476"/>
                  </a:lnTo>
                  <a:lnTo>
                    <a:pt x="144" y="476"/>
                  </a:lnTo>
                  <a:lnTo>
                    <a:pt x="144" y="475"/>
                  </a:lnTo>
                  <a:lnTo>
                    <a:pt x="143" y="475"/>
                  </a:lnTo>
                  <a:lnTo>
                    <a:pt x="143" y="474"/>
                  </a:lnTo>
                  <a:lnTo>
                    <a:pt x="142" y="474"/>
                  </a:lnTo>
                  <a:lnTo>
                    <a:pt x="142" y="473"/>
                  </a:lnTo>
                  <a:lnTo>
                    <a:pt x="143" y="473"/>
                  </a:lnTo>
                  <a:lnTo>
                    <a:pt x="143" y="474"/>
                  </a:lnTo>
                  <a:lnTo>
                    <a:pt x="143" y="473"/>
                  </a:lnTo>
                  <a:lnTo>
                    <a:pt x="144" y="473"/>
                  </a:lnTo>
                  <a:lnTo>
                    <a:pt x="143" y="473"/>
                  </a:lnTo>
                  <a:lnTo>
                    <a:pt x="143" y="472"/>
                  </a:lnTo>
                  <a:lnTo>
                    <a:pt x="142" y="472"/>
                  </a:lnTo>
                  <a:lnTo>
                    <a:pt x="143" y="472"/>
                  </a:lnTo>
                  <a:lnTo>
                    <a:pt x="143" y="471"/>
                  </a:lnTo>
                  <a:lnTo>
                    <a:pt x="142" y="471"/>
                  </a:lnTo>
                  <a:lnTo>
                    <a:pt x="142" y="470"/>
                  </a:lnTo>
                  <a:lnTo>
                    <a:pt x="141" y="470"/>
                  </a:lnTo>
                  <a:lnTo>
                    <a:pt x="141" y="469"/>
                  </a:lnTo>
                  <a:lnTo>
                    <a:pt x="141" y="468"/>
                  </a:lnTo>
                  <a:lnTo>
                    <a:pt x="142" y="468"/>
                  </a:lnTo>
                  <a:lnTo>
                    <a:pt x="142" y="467"/>
                  </a:lnTo>
                  <a:lnTo>
                    <a:pt x="142" y="466"/>
                  </a:lnTo>
                  <a:lnTo>
                    <a:pt x="141" y="466"/>
                  </a:lnTo>
                  <a:lnTo>
                    <a:pt x="141" y="465"/>
                  </a:lnTo>
                  <a:lnTo>
                    <a:pt x="140" y="465"/>
                  </a:lnTo>
                  <a:lnTo>
                    <a:pt x="139" y="466"/>
                  </a:lnTo>
                  <a:lnTo>
                    <a:pt x="139" y="465"/>
                  </a:lnTo>
                  <a:lnTo>
                    <a:pt x="138" y="465"/>
                  </a:lnTo>
                  <a:lnTo>
                    <a:pt x="138" y="466"/>
                  </a:lnTo>
                  <a:lnTo>
                    <a:pt x="137" y="466"/>
                  </a:lnTo>
                  <a:lnTo>
                    <a:pt x="136" y="466"/>
                  </a:lnTo>
                  <a:lnTo>
                    <a:pt x="134" y="466"/>
                  </a:lnTo>
                  <a:lnTo>
                    <a:pt x="134" y="465"/>
                  </a:lnTo>
                  <a:lnTo>
                    <a:pt x="134" y="464"/>
                  </a:lnTo>
                  <a:lnTo>
                    <a:pt x="134" y="463"/>
                  </a:lnTo>
                  <a:lnTo>
                    <a:pt x="133" y="463"/>
                  </a:lnTo>
                  <a:lnTo>
                    <a:pt x="133" y="462"/>
                  </a:lnTo>
                  <a:lnTo>
                    <a:pt x="134" y="462"/>
                  </a:lnTo>
                  <a:lnTo>
                    <a:pt x="134" y="461"/>
                  </a:lnTo>
                  <a:lnTo>
                    <a:pt x="134" y="460"/>
                  </a:lnTo>
                  <a:lnTo>
                    <a:pt x="133" y="460"/>
                  </a:lnTo>
                  <a:lnTo>
                    <a:pt x="133" y="459"/>
                  </a:lnTo>
                  <a:lnTo>
                    <a:pt x="133" y="458"/>
                  </a:lnTo>
                  <a:lnTo>
                    <a:pt x="133" y="457"/>
                  </a:lnTo>
                  <a:lnTo>
                    <a:pt x="132" y="457"/>
                  </a:lnTo>
                  <a:lnTo>
                    <a:pt x="132" y="458"/>
                  </a:lnTo>
                  <a:lnTo>
                    <a:pt x="131" y="458"/>
                  </a:lnTo>
                  <a:lnTo>
                    <a:pt x="131" y="457"/>
                  </a:lnTo>
                  <a:lnTo>
                    <a:pt x="130" y="457"/>
                  </a:lnTo>
                  <a:lnTo>
                    <a:pt x="129" y="456"/>
                  </a:lnTo>
                  <a:lnTo>
                    <a:pt x="130" y="455"/>
                  </a:lnTo>
                  <a:lnTo>
                    <a:pt x="129" y="453"/>
                  </a:lnTo>
                  <a:lnTo>
                    <a:pt x="130" y="452"/>
                  </a:lnTo>
                  <a:lnTo>
                    <a:pt x="130" y="451"/>
                  </a:lnTo>
                  <a:lnTo>
                    <a:pt x="130" y="450"/>
                  </a:lnTo>
                  <a:lnTo>
                    <a:pt x="129" y="450"/>
                  </a:lnTo>
                  <a:lnTo>
                    <a:pt x="128" y="449"/>
                  </a:lnTo>
                  <a:lnTo>
                    <a:pt x="127" y="449"/>
                  </a:lnTo>
                  <a:lnTo>
                    <a:pt x="126" y="449"/>
                  </a:lnTo>
                  <a:lnTo>
                    <a:pt x="126" y="448"/>
                  </a:lnTo>
                  <a:lnTo>
                    <a:pt x="126" y="447"/>
                  </a:lnTo>
                  <a:lnTo>
                    <a:pt x="126" y="446"/>
                  </a:lnTo>
                  <a:lnTo>
                    <a:pt x="127" y="446"/>
                  </a:lnTo>
                  <a:lnTo>
                    <a:pt x="127" y="445"/>
                  </a:lnTo>
                  <a:lnTo>
                    <a:pt x="126" y="445"/>
                  </a:lnTo>
                  <a:lnTo>
                    <a:pt x="127" y="445"/>
                  </a:lnTo>
                  <a:lnTo>
                    <a:pt x="127" y="444"/>
                  </a:lnTo>
                  <a:lnTo>
                    <a:pt x="126" y="444"/>
                  </a:lnTo>
                  <a:lnTo>
                    <a:pt x="126" y="443"/>
                  </a:lnTo>
                  <a:lnTo>
                    <a:pt x="126" y="442"/>
                  </a:lnTo>
                  <a:lnTo>
                    <a:pt x="126" y="441"/>
                  </a:lnTo>
                  <a:lnTo>
                    <a:pt x="127" y="441"/>
                  </a:lnTo>
                  <a:lnTo>
                    <a:pt x="128" y="441"/>
                  </a:lnTo>
                  <a:lnTo>
                    <a:pt x="128" y="442"/>
                  </a:lnTo>
                  <a:lnTo>
                    <a:pt x="129" y="442"/>
                  </a:lnTo>
                  <a:lnTo>
                    <a:pt x="129" y="443"/>
                  </a:lnTo>
                  <a:lnTo>
                    <a:pt x="130" y="443"/>
                  </a:lnTo>
                  <a:lnTo>
                    <a:pt x="131" y="442"/>
                  </a:lnTo>
                  <a:lnTo>
                    <a:pt x="132" y="441"/>
                  </a:lnTo>
                  <a:lnTo>
                    <a:pt x="131" y="441"/>
                  </a:lnTo>
                  <a:lnTo>
                    <a:pt x="130" y="440"/>
                  </a:lnTo>
                  <a:lnTo>
                    <a:pt x="131" y="440"/>
                  </a:lnTo>
                  <a:lnTo>
                    <a:pt x="131" y="439"/>
                  </a:lnTo>
                  <a:lnTo>
                    <a:pt x="132" y="439"/>
                  </a:lnTo>
                  <a:lnTo>
                    <a:pt x="132" y="440"/>
                  </a:lnTo>
                  <a:lnTo>
                    <a:pt x="133" y="440"/>
                  </a:lnTo>
                  <a:lnTo>
                    <a:pt x="134" y="440"/>
                  </a:lnTo>
                  <a:lnTo>
                    <a:pt x="136" y="440"/>
                  </a:lnTo>
                  <a:lnTo>
                    <a:pt x="136" y="439"/>
                  </a:lnTo>
                  <a:lnTo>
                    <a:pt x="137" y="439"/>
                  </a:lnTo>
                  <a:lnTo>
                    <a:pt x="137" y="438"/>
                  </a:lnTo>
                  <a:lnTo>
                    <a:pt x="137" y="437"/>
                  </a:lnTo>
                  <a:lnTo>
                    <a:pt x="137" y="436"/>
                  </a:lnTo>
                  <a:lnTo>
                    <a:pt x="136" y="436"/>
                  </a:lnTo>
                  <a:lnTo>
                    <a:pt x="136" y="437"/>
                  </a:lnTo>
                  <a:lnTo>
                    <a:pt x="134" y="437"/>
                  </a:lnTo>
                  <a:lnTo>
                    <a:pt x="133" y="437"/>
                  </a:lnTo>
                  <a:lnTo>
                    <a:pt x="132" y="437"/>
                  </a:lnTo>
                  <a:lnTo>
                    <a:pt x="132" y="436"/>
                  </a:lnTo>
                  <a:lnTo>
                    <a:pt x="131" y="436"/>
                  </a:lnTo>
                  <a:lnTo>
                    <a:pt x="132" y="435"/>
                  </a:lnTo>
                  <a:lnTo>
                    <a:pt x="131" y="435"/>
                  </a:lnTo>
                  <a:lnTo>
                    <a:pt x="131" y="434"/>
                  </a:lnTo>
                  <a:lnTo>
                    <a:pt x="131" y="433"/>
                  </a:lnTo>
                  <a:lnTo>
                    <a:pt x="130" y="432"/>
                  </a:lnTo>
                  <a:lnTo>
                    <a:pt x="130" y="431"/>
                  </a:lnTo>
                  <a:lnTo>
                    <a:pt x="130" y="430"/>
                  </a:lnTo>
                  <a:lnTo>
                    <a:pt x="131" y="428"/>
                  </a:lnTo>
                  <a:lnTo>
                    <a:pt x="131" y="427"/>
                  </a:lnTo>
                  <a:lnTo>
                    <a:pt x="131" y="426"/>
                  </a:lnTo>
                  <a:lnTo>
                    <a:pt x="131" y="427"/>
                  </a:lnTo>
                  <a:lnTo>
                    <a:pt x="131" y="426"/>
                  </a:lnTo>
                  <a:lnTo>
                    <a:pt x="132" y="426"/>
                  </a:lnTo>
                  <a:lnTo>
                    <a:pt x="132" y="425"/>
                  </a:lnTo>
                  <a:lnTo>
                    <a:pt x="131" y="425"/>
                  </a:lnTo>
                  <a:lnTo>
                    <a:pt x="131" y="424"/>
                  </a:lnTo>
                  <a:lnTo>
                    <a:pt x="130" y="423"/>
                  </a:lnTo>
                  <a:lnTo>
                    <a:pt x="130" y="422"/>
                  </a:lnTo>
                  <a:lnTo>
                    <a:pt x="129" y="422"/>
                  </a:lnTo>
                  <a:lnTo>
                    <a:pt x="129" y="421"/>
                  </a:lnTo>
                  <a:lnTo>
                    <a:pt x="128" y="421"/>
                  </a:lnTo>
                  <a:lnTo>
                    <a:pt x="127" y="421"/>
                  </a:lnTo>
                  <a:lnTo>
                    <a:pt x="126" y="421"/>
                  </a:lnTo>
                  <a:lnTo>
                    <a:pt x="126" y="420"/>
                  </a:lnTo>
                  <a:lnTo>
                    <a:pt x="126" y="419"/>
                  </a:lnTo>
                  <a:lnTo>
                    <a:pt x="127" y="419"/>
                  </a:lnTo>
                  <a:lnTo>
                    <a:pt x="127" y="418"/>
                  </a:lnTo>
                  <a:lnTo>
                    <a:pt x="127" y="417"/>
                  </a:lnTo>
                  <a:lnTo>
                    <a:pt x="127" y="416"/>
                  </a:lnTo>
                  <a:lnTo>
                    <a:pt x="126" y="416"/>
                  </a:lnTo>
                  <a:lnTo>
                    <a:pt x="126" y="415"/>
                  </a:lnTo>
                  <a:lnTo>
                    <a:pt x="127" y="415"/>
                  </a:lnTo>
                  <a:lnTo>
                    <a:pt x="127" y="414"/>
                  </a:lnTo>
                  <a:lnTo>
                    <a:pt x="126" y="414"/>
                  </a:lnTo>
                  <a:lnTo>
                    <a:pt x="126" y="413"/>
                  </a:lnTo>
                  <a:lnTo>
                    <a:pt x="127" y="413"/>
                  </a:lnTo>
                  <a:lnTo>
                    <a:pt x="127" y="412"/>
                  </a:lnTo>
                  <a:lnTo>
                    <a:pt x="126" y="412"/>
                  </a:lnTo>
                  <a:lnTo>
                    <a:pt x="126" y="411"/>
                  </a:lnTo>
                  <a:lnTo>
                    <a:pt x="127" y="411"/>
                  </a:lnTo>
                  <a:lnTo>
                    <a:pt x="127" y="410"/>
                  </a:lnTo>
                  <a:lnTo>
                    <a:pt x="126" y="410"/>
                  </a:lnTo>
                  <a:lnTo>
                    <a:pt x="125" y="410"/>
                  </a:lnTo>
                  <a:lnTo>
                    <a:pt x="125" y="411"/>
                  </a:lnTo>
                  <a:lnTo>
                    <a:pt x="124" y="411"/>
                  </a:lnTo>
                  <a:lnTo>
                    <a:pt x="124" y="410"/>
                  </a:lnTo>
                  <a:lnTo>
                    <a:pt x="123" y="410"/>
                  </a:lnTo>
                  <a:lnTo>
                    <a:pt x="122" y="409"/>
                  </a:lnTo>
                  <a:lnTo>
                    <a:pt x="122" y="408"/>
                  </a:lnTo>
                  <a:lnTo>
                    <a:pt x="123" y="408"/>
                  </a:lnTo>
                  <a:lnTo>
                    <a:pt x="123" y="407"/>
                  </a:lnTo>
                  <a:lnTo>
                    <a:pt x="124" y="407"/>
                  </a:lnTo>
                  <a:lnTo>
                    <a:pt x="124" y="406"/>
                  </a:lnTo>
                  <a:lnTo>
                    <a:pt x="123" y="406"/>
                  </a:lnTo>
                  <a:lnTo>
                    <a:pt x="123" y="405"/>
                  </a:lnTo>
                  <a:lnTo>
                    <a:pt x="122" y="405"/>
                  </a:lnTo>
                  <a:lnTo>
                    <a:pt x="122" y="403"/>
                  </a:lnTo>
                  <a:lnTo>
                    <a:pt x="121" y="403"/>
                  </a:lnTo>
                  <a:lnTo>
                    <a:pt x="120" y="403"/>
                  </a:lnTo>
                  <a:lnTo>
                    <a:pt x="119" y="402"/>
                  </a:lnTo>
                  <a:lnTo>
                    <a:pt x="118" y="401"/>
                  </a:lnTo>
                  <a:lnTo>
                    <a:pt x="119" y="401"/>
                  </a:lnTo>
                  <a:lnTo>
                    <a:pt x="119" y="400"/>
                  </a:lnTo>
                  <a:lnTo>
                    <a:pt x="118" y="399"/>
                  </a:lnTo>
                  <a:lnTo>
                    <a:pt x="119" y="399"/>
                  </a:lnTo>
                  <a:lnTo>
                    <a:pt x="119" y="398"/>
                  </a:lnTo>
                  <a:lnTo>
                    <a:pt x="118" y="398"/>
                  </a:lnTo>
                  <a:lnTo>
                    <a:pt x="117" y="398"/>
                  </a:lnTo>
                  <a:lnTo>
                    <a:pt x="116" y="398"/>
                  </a:lnTo>
                  <a:lnTo>
                    <a:pt x="116" y="397"/>
                  </a:lnTo>
                  <a:lnTo>
                    <a:pt x="115" y="397"/>
                  </a:lnTo>
                  <a:lnTo>
                    <a:pt x="114" y="397"/>
                  </a:lnTo>
                  <a:lnTo>
                    <a:pt x="114" y="396"/>
                  </a:lnTo>
                  <a:lnTo>
                    <a:pt x="113" y="396"/>
                  </a:lnTo>
                  <a:lnTo>
                    <a:pt x="113" y="395"/>
                  </a:lnTo>
                  <a:lnTo>
                    <a:pt x="114" y="395"/>
                  </a:lnTo>
                  <a:lnTo>
                    <a:pt x="114" y="394"/>
                  </a:lnTo>
                  <a:lnTo>
                    <a:pt x="115" y="394"/>
                  </a:lnTo>
                  <a:lnTo>
                    <a:pt x="115" y="393"/>
                  </a:lnTo>
                  <a:lnTo>
                    <a:pt x="114" y="393"/>
                  </a:lnTo>
                  <a:lnTo>
                    <a:pt x="114" y="392"/>
                  </a:lnTo>
                  <a:lnTo>
                    <a:pt x="113" y="391"/>
                  </a:lnTo>
                  <a:lnTo>
                    <a:pt x="112" y="392"/>
                  </a:lnTo>
                  <a:lnTo>
                    <a:pt x="111" y="392"/>
                  </a:lnTo>
                  <a:lnTo>
                    <a:pt x="109" y="392"/>
                  </a:lnTo>
                  <a:lnTo>
                    <a:pt x="108" y="392"/>
                  </a:lnTo>
                  <a:lnTo>
                    <a:pt x="108" y="393"/>
                  </a:lnTo>
                  <a:lnTo>
                    <a:pt x="107" y="393"/>
                  </a:lnTo>
                  <a:lnTo>
                    <a:pt x="107" y="392"/>
                  </a:lnTo>
                  <a:lnTo>
                    <a:pt x="106" y="392"/>
                  </a:lnTo>
                  <a:lnTo>
                    <a:pt x="106" y="391"/>
                  </a:lnTo>
                  <a:lnTo>
                    <a:pt x="107" y="391"/>
                  </a:lnTo>
                  <a:lnTo>
                    <a:pt x="107" y="390"/>
                  </a:lnTo>
                  <a:lnTo>
                    <a:pt x="106" y="390"/>
                  </a:lnTo>
                  <a:lnTo>
                    <a:pt x="106" y="389"/>
                  </a:lnTo>
                  <a:lnTo>
                    <a:pt x="106" y="388"/>
                  </a:lnTo>
                  <a:lnTo>
                    <a:pt x="105" y="388"/>
                  </a:lnTo>
                  <a:lnTo>
                    <a:pt x="105" y="387"/>
                  </a:lnTo>
                  <a:lnTo>
                    <a:pt x="104" y="387"/>
                  </a:lnTo>
                  <a:lnTo>
                    <a:pt x="103" y="387"/>
                  </a:lnTo>
                  <a:lnTo>
                    <a:pt x="104" y="386"/>
                  </a:lnTo>
                  <a:lnTo>
                    <a:pt x="103" y="386"/>
                  </a:lnTo>
                  <a:lnTo>
                    <a:pt x="103" y="385"/>
                  </a:lnTo>
                  <a:lnTo>
                    <a:pt x="103" y="384"/>
                  </a:lnTo>
                  <a:lnTo>
                    <a:pt x="102" y="383"/>
                  </a:lnTo>
                  <a:lnTo>
                    <a:pt x="101" y="383"/>
                  </a:lnTo>
                  <a:lnTo>
                    <a:pt x="100" y="383"/>
                  </a:lnTo>
                  <a:lnTo>
                    <a:pt x="100" y="382"/>
                  </a:lnTo>
                  <a:lnTo>
                    <a:pt x="99" y="382"/>
                  </a:lnTo>
                  <a:lnTo>
                    <a:pt x="98" y="382"/>
                  </a:lnTo>
                  <a:lnTo>
                    <a:pt x="98" y="381"/>
                  </a:lnTo>
                  <a:lnTo>
                    <a:pt x="97" y="381"/>
                  </a:lnTo>
                  <a:lnTo>
                    <a:pt x="98" y="380"/>
                  </a:lnTo>
                  <a:lnTo>
                    <a:pt x="98" y="378"/>
                  </a:lnTo>
                  <a:lnTo>
                    <a:pt x="98" y="377"/>
                  </a:lnTo>
                  <a:lnTo>
                    <a:pt x="98" y="376"/>
                  </a:lnTo>
                  <a:lnTo>
                    <a:pt x="99" y="376"/>
                  </a:lnTo>
                  <a:lnTo>
                    <a:pt x="99" y="375"/>
                  </a:lnTo>
                  <a:lnTo>
                    <a:pt x="98" y="375"/>
                  </a:lnTo>
                  <a:lnTo>
                    <a:pt x="98" y="374"/>
                  </a:lnTo>
                  <a:lnTo>
                    <a:pt x="98" y="373"/>
                  </a:lnTo>
                  <a:lnTo>
                    <a:pt x="97" y="373"/>
                  </a:lnTo>
                  <a:lnTo>
                    <a:pt x="97" y="372"/>
                  </a:lnTo>
                  <a:lnTo>
                    <a:pt x="97" y="371"/>
                  </a:lnTo>
                  <a:lnTo>
                    <a:pt x="97" y="370"/>
                  </a:lnTo>
                  <a:lnTo>
                    <a:pt x="96" y="370"/>
                  </a:lnTo>
                  <a:lnTo>
                    <a:pt x="96" y="369"/>
                  </a:lnTo>
                  <a:lnTo>
                    <a:pt x="96" y="368"/>
                  </a:lnTo>
                  <a:lnTo>
                    <a:pt x="96" y="367"/>
                  </a:lnTo>
                  <a:lnTo>
                    <a:pt x="96" y="366"/>
                  </a:lnTo>
                  <a:lnTo>
                    <a:pt x="95" y="366"/>
                  </a:lnTo>
                  <a:lnTo>
                    <a:pt x="94" y="366"/>
                  </a:lnTo>
                  <a:lnTo>
                    <a:pt x="94" y="365"/>
                  </a:lnTo>
                  <a:lnTo>
                    <a:pt x="93" y="365"/>
                  </a:lnTo>
                  <a:lnTo>
                    <a:pt x="93" y="364"/>
                  </a:lnTo>
                  <a:lnTo>
                    <a:pt x="93" y="363"/>
                  </a:lnTo>
                  <a:lnTo>
                    <a:pt x="93" y="362"/>
                  </a:lnTo>
                  <a:lnTo>
                    <a:pt x="92" y="362"/>
                  </a:lnTo>
                  <a:lnTo>
                    <a:pt x="91" y="362"/>
                  </a:lnTo>
                  <a:lnTo>
                    <a:pt x="90" y="359"/>
                  </a:lnTo>
                  <a:lnTo>
                    <a:pt x="91" y="359"/>
                  </a:lnTo>
                  <a:lnTo>
                    <a:pt x="91" y="358"/>
                  </a:lnTo>
                  <a:lnTo>
                    <a:pt x="90" y="358"/>
                  </a:lnTo>
                  <a:lnTo>
                    <a:pt x="90" y="357"/>
                  </a:lnTo>
                  <a:lnTo>
                    <a:pt x="89" y="357"/>
                  </a:lnTo>
                  <a:lnTo>
                    <a:pt x="88" y="357"/>
                  </a:lnTo>
                  <a:lnTo>
                    <a:pt x="88" y="358"/>
                  </a:lnTo>
                  <a:lnTo>
                    <a:pt x="87" y="358"/>
                  </a:lnTo>
                  <a:lnTo>
                    <a:pt x="86" y="358"/>
                  </a:lnTo>
                  <a:lnTo>
                    <a:pt x="84" y="358"/>
                  </a:lnTo>
                  <a:lnTo>
                    <a:pt x="83" y="358"/>
                  </a:lnTo>
                  <a:lnTo>
                    <a:pt x="82" y="358"/>
                  </a:lnTo>
                  <a:lnTo>
                    <a:pt x="82" y="357"/>
                  </a:lnTo>
                  <a:lnTo>
                    <a:pt x="81" y="357"/>
                  </a:lnTo>
                  <a:lnTo>
                    <a:pt x="81" y="356"/>
                  </a:lnTo>
                  <a:lnTo>
                    <a:pt x="80" y="355"/>
                  </a:lnTo>
                  <a:lnTo>
                    <a:pt x="79" y="353"/>
                  </a:lnTo>
                  <a:lnTo>
                    <a:pt x="78" y="353"/>
                  </a:lnTo>
                  <a:lnTo>
                    <a:pt x="77" y="352"/>
                  </a:lnTo>
                  <a:lnTo>
                    <a:pt x="77" y="351"/>
                  </a:lnTo>
                  <a:lnTo>
                    <a:pt x="78" y="351"/>
                  </a:lnTo>
                  <a:lnTo>
                    <a:pt x="78" y="350"/>
                  </a:lnTo>
                  <a:lnTo>
                    <a:pt x="77" y="350"/>
                  </a:lnTo>
                  <a:lnTo>
                    <a:pt x="77" y="349"/>
                  </a:lnTo>
                  <a:lnTo>
                    <a:pt x="76" y="349"/>
                  </a:lnTo>
                  <a:lnTo>
                    <a:pt x="76" y="348"/>
                  </a:lnTo>
                  <a:lnTo>
                    <a:pt x="75" y="347"/>
                  </a:lnTo>
                  <a:lnTo>
                    <a:pt x="74" y="347"/>
                  </a:lnTo>
                  <a:lnTo>
                    <a:pt x="73" y="347"/>
                  </a:lnTo>
                  <a:lnTo>
                    <a:pt x="73" y="346"/>
                  </a:lnTo>
                  <a:lnTo>
                    <a:pt x="72" y="346"/>
                  </a:lnTo>
                  <a:lnTo>
                    <a:pt x="71" y="346"/>
                  </a:lnTo>
                  <a:lnTo>
                    <a:pt x="71" y="345"/>
                  </a:lnTo>
                  <a:lnTo>
                    <a:pt x="70" y="345"/>
                  </a:lnTo>
                  <a:lnTo>
                    <a:pt x="70" y="344"/>
                  </a:lnTo>
                  <a:lnTo>
                    <a:pt x="69" y="343"/>
                  </a:lnTo>
                  <a:lnTo>
                    <a:pt x="68" y="344"/>
                  </a:lnTo>
                  <a:lnTo>
                    <a:pt x="67" y="343"/>
                  </a:lnTo>
                  <a:lnTo>
                    <a:pt x="66" y="342"/>
                  </a:lnTo>
                  <a:lnTo>
                    <a:pt x="65" y="342"/>
                  </a:lnTo>
                  <a:lnTo>
                    <a:pt x="65" y="341"/>
                  </a:lnTo>
                  <a:lnTo>
                    <a:pt x="64" y="341"/>
                  </a:lnTo>
                  <a:lnTo>
                    <a:pt x="64" y="340"/>
                  </a:lnTo>
                  <a:lnTo>
                    <a:pt x="63" y="339"/>
                  </a:lnTo>
                  <a:lnTo>
                    <a:pt x="64" y="339"/>
                  </a:lnTo>
                  <a:lnTo>
                    <a:pt x="64" y="338"/>
                  </a:lnTo>
                  <a:lnTo>
                    <a:pt x="64" y="337"/>
                  </a:lnTo>
                  <a:lnTo>
                    <a:pt x="63" y="336"/>
                  </a:lnTo>
                  <a:lnTo>
                    <a:pt x="62" y="336"/>
                  </a:lnTo>
                  <a:lnTo>
                    <a:pt x="61" y="336"/>
                  </a:lnTo>
                  <a:lnTo>
                    <a:pt x="59" y="336"/>
                  </a:lnTo>
                  <a:lnTo>
                    <a:pt x="59" y="335"/>
                  </a:lnTo>
                  <a:lnTo>
                    <a:pt x="61" y="334"/>
                  </a:lnTo>
                  <a:lnTo>
                    <a:pt x="61" y="333"/>
                  </a:lnTo>
                  <a:lnTo>
                    <a:pt x="62" y="333"/>
                  </a:lnTo>
                  <a:lnTo>
                    <a:pt x="62" y="332"/>
                  </a:lnTo>
                  <a:lnTo>
                    <a:pt x="62" y="331"/>
                  </a:lnTo>
                  <a:lnTo>
                    <a:pt x="61" y="331"/>
                  </a:lnTo>
                  <a:lnTo>
                    <a:pt x="59" y="331"/>
                  </a:lnTo>
                  <a:lnTo>
                    <a:pt x="58" y="331"/>
                  </a:lnTo>
                  <a:lnTo>
                    <a:pt x="57" y="330"/>
                  </a:lnTo>
                  <a:lnTo>
                    <a:pt x="57" y="328"/>
                  </a:lnTo>
                  <a:lnTo>
                    <a:pt x="56" y="328"/>
                  </a:lnTo>
                  <a:lnTo>
                    <a:pt x="56" y="327"/>
                  </a:lnTo>
                  <a:lnTo>
                    <a:pt x="55" y="327"/>
                  </a:lnTo>
                  <a:lnTo>
                    <a:pt x="55" y="326"/>
                  </a:lnTo>
                  <a:lnTo>
                    <a:pt x="55" y="325"/>
                  </a:lnTo>
                  <a:lnTo>
                    <a:pt x="54" y="325"/>
                  </a:lnTo>
                  <a:lnTo>
                    <a:pt x="54" y="324"/>
                  </a:lnTo>
                  <a:lnTo>
                    <a:pt x="55" y="324"/>
                  </a:lnTo>
                  <a:lnTo>
                    <a:pt x="54" y="324"/>
                  </a:lnTo>
                  <a:lnTo>
                    <a:pt x="54" y="323"/>
                  </a:lnTo>
                  <a:lnTo>
                    <a:pt x="55" y="323"/>
                  </a:lnTo>
                  <a:lnTo>
                    <a:pt x="54" y="323"/>
                  </a:lnTo>
                  <a:lnTo>
                    <a:pt x="54" y="322"/>
                  </a:lnTo>
                  <a:lnTo>
                    <a:pt x="53" y="322"/>
                  </a:lnTo>
                  <a:lnTo>
                    <a:pt x="52" y="322"/>
                  </a:lnTo>
                  <a:lnTo>
                    <a:pt x="51" y="322"/>
                  </a:lnTo>
                  <a:lnTo>
                    <a:pt x="50" y="322"/>
                  </a:lnTo>
                  <a:lnTo>
                    <a:pt x="49" y="322"/>
                  </a:lnTo>
                  <a:lnTo>
                    <a:pt x="48" y="321"/>
                  </a:lnTo>
                  <a:lnTo>
                    <a:pt x="47" y="321"/>
                  </a:lnTo>
                  <a:lnTo>
                    <a:pt x="47" y="320"/>
                  </a:lnTo>
                  <a:lnTo>
                    <a:pt x="46" y="320"/>
                  </a:lnTo>
                  <a:lnTo>
                    <a:pt x="46" y="319"/>
                  </a:lnTo>
                  <a:lnTo>
                    <a:pt x="45" y="319"/>
                  </a:lnTo>
                  <a:lnTo>
                    <a:pt x="44" y="319"/>
                  </a:lnTo>
                  <a:lnTo>
                    <a:pt x="44" y="318"/>
                  </a:lnTo>
                  <a:lnTo>
                    <a:pt x="43" y="318"/>
                  </a:lnTo>
                  <a:lnTo>
                    <a:pt x="43" y="317"/>
                  </a:lnTo>
                  <a:lnTo>
                    <a:pt x="42" y="317"/>
                  </a:lnTo>
                  <a:lnTo>
                    <a:pt x="41" y="317"/>
                  </a:lnTo>
                  <a:lnTo>
                    <a:pt x="40" y="316"/>
                  </a:lnTo>
                  <a:lnTo>
                    <a:pt x="39" y="316"/>
                  </a:lnTo>
                  <a:lnTo>
                    <a:pt x="38" y="316"/>
                  </a:lnTo>
                  <a:lnTo>
                    <a:pt x="38" y="315"/>
                  </a:lnTo>
                  <a:lnTo>
                    <a:pt x="38" y="314"/>
                  </a:lnTo>
                  <a:lnTo>
                    <a:pt x="37" y="314"/>
                  </a:lnTo>
                  <a:lnTo>
                    <a:pt x="36" y="314"/>
                  </a:lnTo>
                  <a:lnTo>
                    <a:pt x="34" y="314"/>
                  </a:lnTo>
                  <a:lnTo>
                    <a:pt x="33" y="314"/>
                  </a:lnTo>
                  <a:lnTo>
                    <a:pt x="32" y="314"/>
                  </a:lnTo>
                  <a:lnTo>
                    <a:pt x="32" y="315"/>
                  </a:lnTo>
                  <a:lnTo>
                    <a:pt x="31" y="315"/>
                  </a:lnTo>
                  <a:lnTo>
                    <a:pt x="30" y="315"/>
                  </a:lnTo>
                  <a:lnTo>
                    <a:pt x="30" y="314"/>
                  </a:lnTo>
                  <a:lnTo>
                    <a:pt x="30" y="313"/>
                  </a:lnTo>
                  <a:lnTo>
                    <a:pt x="30" y="312"/>
                  </a:lnTo>
                  <a:lnTo>
                    <a:pt x="30" y="311"/>
                  </a:lnTo>
                  <a:lnTo>
                    <a:pt x="29" y="311"/>
                  </a:lnTo>
                  <a:lnTo>
                    <a:pt x="29" y="310"/>
                  </a:lnTo>
                  <a:lnTo>
                    <a:pt x="29" y="309"/>
                  </a:lnTo>
                  <a:lnTo>
                    <a:pt x="28" y="308"/>
                  </a:lnTo>
                  <a:lnTo>
                    <a:pt x="27" y="307"/>
                  </a:lnTo>
                  <a:lnTo>
                    <a:pt x="26" y="307"/>
                  </a:lnTo>
                  <a:lnTo>
                    <a:pt x="26" y="306"/>
                  </a:lnTo>
                  <a:lnTo>
                    <a:pt x="26" y="305"/>
                  </a:lnTo>
                  <a:lnTo>
                    <a:pt x="25" y="303"/>
                  </a:lnTo>
                  <a:lnTo>
                    <a:pt x="25" y="302"/>
                  </a:lnTo>
                  <a:lnTo>
                    <a:pt x="25" y="301"/>
                  </a:lnTo>
                  <a:lnTo>
                    <a:pt x="24" y="301"/>
                  </a:lnTo>
                  <a:lnTo>
                    <a:pt x="24" y="300"/>
                  </a:lnTo>
                  <a:lnTo>
                    <a:pt x="23" y="300"/>
                  </a:lnTo>
                  <a:lnTo>
                    <a:pt x="23" y="299"/>
                  </a:lnTo>
                  <a:lnTo>
                    <a:pt x="22" y="299"/>
                  </a:lnTo>
                  <a:lnTo>
                    <a:pt x="22" y="298"/>
                  </a:lnTo>
                  <a:lnTo>
                    <a:pt x="23" y="298"/>
                  </a:lnTo>
                  <a:lnTo>
                    <a:pt x="23" y="297"/>
                  </a:lnTo>
                  <a:lnTo>
                    <a:pt x="22" y="297"/>
                  </a:lnTo>
                  <a:lnTo>
                    <a:pt x="22" y="296"/>
                  </a:lnTo>
                  <a:lnTo>
                    <a:pt x="21" y="296"/>
                  </a:lnTo>
                  <a:lnTo>
                    <a:pt x="20" y="295"/>
                  </a:lnTo>
                  <a:lnTo>
                    <a:pt x="20" y="294"/>
                  </a:lnTo>
                  <a:lnTo>
                    <a:pt x="21" y="294"/>
                  </a:lnTo>
                  <a:lnTo>
                    <a:pt x="21" y="293"/>
                  </a:lnTo>
                  <a:lnTo>
                    <a:pt x="21" y="292"/>
                  </a:lnTo>
                  <a:lnTo>
                    <a:pt x="22" y="292"/>
                  </a:lnTo>
                  <a:lnTo>
                    <a:pt x="22" y="291"/>
                  </a:lnTo>
                  <a:lnTo>
                    <a:pt x="22" y="290"/>
                  </a:lnTo>
                  <a:lnTo>
                    <a:pt x="23" y="290"/>
                  </a:lnTo>
                  <a:lnTo>
                    <a:pt x="23" y="289"/>
                  </a:lnTo>
                  <a:lnTo>
                    <a:pt x="23" y="288"/>
                  </a:lnTo>
                  <a:lnTo>
                    <a:pt x="24" y="288"/>
                  </a:lnTo>
                  <a:lnTo>
                    <a:pt x="23" y="287"/>
                  </a:lnTo>
                  <a:lnTo>
                    <a:pt x="23" y="286"/>
                  </a:lnTo>
                  <a:lnTo>
                    <a:pt x="24" y="286"/>
                  </a:lnTo>
                  <a:lnTo>
                    <a:pt x="24" y="285"/>
                  </a:lnTo>
                  <a:lnTo>
                    <a:pt x="25" y="285"/>
                  </a:lnTo>
                  <a:lnTo>
                    <a:pt x="25" y="284"/>
                  </a:lnTo>
                  <a:lnTo>
                    <a:pt x="24" y="284"/>
                  </a:lnTo>
                  <a:lnTo>
                    <a:pt x="24" y="283"/>
                  </a:lnTo>
                  <a:lnTo>
                    <a:pt x="25" y="283"/>
                  </a:lnTo>
                  <a:lnTo>
                    <a:pt x="25" y="282"/>
                  </a:lnTo>
                  <a:lnTo>
                    <a:pt x="25" y="281"/>
                  </a:lnTo>
                  <a:lnTo>
                    <a:pt x="26" y="281"/>
                  </a:lnTo>
                  <a:lnTo>
                    <a:pt x="26" y="280"/>
                  </a:lnTo>
                  <a:lnTo>
                    <a:pt x="26" y="278"/>
                  </a:lnTo>
                  <a:lnTo>
                    <a:pt x="26" y="277"/>
                  </a:lnTo>
                  <a:lnTo>
                    <a:pt x="27" y="277"/>
                  </a:lnTo>
                  <a:lnTo>
                    <a:pt x="27" y="276"/>
                  </a:lnTo>
                  <a:lnTo>
                    <a:pt x="27" y="275"/>
                  </a:lnTo>
                  <a:lnTo>
                    <a:pt x="27" y="274"/>
                  </a:lnTo>
                  <a:lnTo>
                    <a:pt x="28" y="274"/>
                  </a:lnTo>
                  <a:lnTo>
                    <a:pt x="28" y="273"/>
                  </a:lnTo>
                  <a:lnTo>
                    <a:pt x="27" y="273"/>
                  </a:lnTo>
                  <a:lnTo>
                    <a:pt x="27" y="272"/>
                  </a:lnTo>
                  <a:lnTo>
                    <a:pt x="27" y="271"/>
                  </a:lnTo>
                  <a:lnTo>
                    <a:pt x="28" y="271"/>
                  </a:lnTo>
                  <a:lnTo>
                    <a:pt x="28" y="270"/>
                  </a:lnTo>
                  <a:lnTo>
                    <a:pt x="28" y="269"/>
                  </a:lnTo>
                  <a:lnTo>
                    <a:pt x="27" y="269"/>
                  </a:lnTo>
                  <a:lnTo>
                    <a:pt x="27" y="268"/>
                  </a:lnTo>
                  <a:lnTo>
                    <a:pt x="27" y="267"/>
                  </a:lnTo>
                  <a:lnTo>
                    <a:pt x="28" y="267"/>
                  </a:lnTo>
                  <a:lnTo>
                    <a:pt x="28" y="266"/>
                  </a:lnTo>
                  <a:lnTo>
                    <a:pt x="28" y="265"/>
                  </a:lnTo>
                  <a:lnTo>
                    <a:pt x="29" y="265"/>
                  </a:lnTo>
                  <a:lnTo>
                    <a:pt x="29" y="264"/>
                  </a:lnTo>
                  <a:lnTo>
                    <a:pt x="29" y="263"/>
                  </a:lnTo>
                  <a:lnTo>
                    <a:pt x="30" y="263"/>
                  </a:lnTo>
                  <a:lnTo>
                    <a:pt x="31" y="263"/>
                  </a:lnTo>
                  <a:lnTo>
                    <a:pt x="32" y="263"/>
                  </a:lnTo>
                  <a:lnTo>
                    <a:pt x="33" y="263"/>
                  </a:lnTo>
                  <a:lnTo>
                    <a:pt x="33" y="262"/>
                  </a:lnTo>
                  <a:lnTo>
                    <a:pt x="34" y="262"/>
                  </a:lnTo>
                  <a:lnTo>
                    <a:pt x="34" y="261"/>
                  </a:lnTo>
                  <a:lnTo>
                    <a:pt x="36" y="261"/>
                  </a:lnTo>
                  <a:lnTo>
                    <a:pt x="37" y="262"/>
                  </a:lnTo>
                  <a:lnTo>
                    <a:pt x="38" y="262"/>
                  </a:lnTo>
                  <a:lnTo>
                    <a:pt x="38" y="263"/>
                  </a:lnTo>
                  <a:lnTo>
                    <a:pt x="39" y="263"/>
                  </a:lnTo>
                  <a:lnTo>
                    <a:pt x="40" y="263"/>
                  </a:lnTo>
                  <a:lnTo>
                    <a:pt x="41" y="263"/>
                  </a:lnTo>
                  <a:lnTo>
                    <a:pt x="42" y="263"/>
                  </a:lnTo>
                  <a:lnTo>
                    <a:pt x="42" y="262"/>
                  </a:lnTo>
                  <a:lnTo>
                    <a:pt x="41" y="262"/>
                  </a:lnTo>
                  <a:lnTo>
                    <a:pt x="40" y="261"/>
                  </a:lnTo>
                  <a:lnTo>
                    <a:pt x="40" y="260"/>
                  </a:lnTo>
                  <a:lnTo>
                    <a:pt x="40" y="259"/>
                  </a:lnTo>
                  <a:lnTo>
                    <a:pt x="39" y="259"/>
                  </a:lnTo>
                  <a:lnTo>
                    <a:pt x="39" y="258"/>
                  </a:lnTo>
                  <a:lnTo>
                    <a:pt x="39" y="257"/>
                  </a:lnTo>
                  <a:lnTo>
                    <a:pt x="38" y="257"/>
                  </a:lnTo>
                  <a:lnTo>
                    <a:pt x="38" y="256"/>
                  </a:lnTo>
                  <a:lnTo>
                    <a:pt x="38" y="255"/>
                  </a:lnTo>
                  <a:lnTo>
                    <a:pt x="37" y="255"/>
                  </a:lnTo>
                  <a:lnTo>
                    <a:pt x="37" y="253"/>
                  </a:lnTo>
                  <a:lnTo>
                    <a:pt x="38" y="253"/>
                  </a:lnTo>
                  <a:lnTo>
                    <a:pt x="38" y="252"/>
                  </a:lnTo>
                  <a:lnTo>
                    <a:pt x="37" y="252"/>
                  </a:lnTo>
                  <a:lnTo>
                    <a:pt x="38" y="252"/>
                  </a:lnTo>
                  <a:lnTo>
                    <a:pt x="37" y="251"/>
                  </a:lnTo>
                  <a:lnTo>
                    <a:pt x="37" y="250"/>
                  </a:lnTo>
                  <a:lnTo>
                    <a:pt x="37" y="249"/>
                  </a:lnTo>
                  <a:lnTo>
                    <a:pt x="37" y="248"/>
                  </a:lnTo>
                  <a:lnTo>
                    <a:pt x="37" y="247"/>
                  </a:lnTo>
                  <a:lnTo>
                    <a:pt x="38" y="247"/>
                  </a:lnTo>
                  <a:lnTo>
                    <a:pt x="38" y="246"/>
                  </a:lnTo>
                  <a:lnTo>
                    <a:pt x="38" y="245"/>
                  </a:lnTo>
                  <a:lnTo>
                    <a:pt x="39" y="245"/>
                  </a:lnTo>
                  <a:lnTo>
                    <a:pt x="39" y="244"/>
                  </a:lnTo>
                  <a:lnTo>
                    <a:pt x="40" y="244"/>
                  </a:lnTo>
                  <a:lnTo>
                    <a:pt x="39" y="244"/>
                  </a:lnTo>
                  <a:lnTo>
                    <a:pt x="39" y="243"/>
                  </a:lnTo>
                  <a:lnTo>
                    <a:pt x="40" y="243"/>
                  </a:lnTo>
                  <a:lnTo>
                    <a:pt x="40" y="242"/>
                  </a:lnTo>
                  <a:lnTo>
                    <a:pt x="39" y="242"/>
                  </a:lnTo>
                  <a:lnTo>
                    <a:pt x="39" y="241"/>
                  </a:lnTo>
                  <a:lnTo>
                    <a:pt x="39" y="240"/>
                  </a:lnTo>
                  <a:lnTo>
                    <a:pt x="38" y="240"/>
                  </a:lnTo>
                  <a:lnTo>
                    <a:pt x="37" y="240"/>
                  </a:lnTo>
                  <a:lnTo>
                    <a:pt x="36" y="240"/>
                  </a:lnTo>
                  <a:lnTo>
                    <a:pt x="36" y="239"/>
                  </a:lnTo>
                  <a:lnTo>
                    <a:pt x="34" y="239"/>
                  </a:lnTo>
                  <a:lnTo>
                    <a:pt x="34" y="238"/>
                  </a:lnTo>
                  <a:lnTo>
                    <a:pt x="33" y="238"/>
                  </a:lnTo>
                  <a:lnTo>
                    <a:pt x="32" y="238"/>
                  </a:lnTo>
                  <a:lnTo>
                    <a:pt x="32" y="237"/>
                  </a:lnTo>
                  <a:lnTo>
                    <a:pt x="31" y="237"/>
                  </a:lnTo>
                  <a:lnTo>
                    <a:pt x="31" y="236"/>
                  </a:lnTo>
                  <a:lnTo>
                    <a:pt x="31" y="235"/>
                  </a:lnTo>
                  <a:lnTo>
                    <a:pt x="31" y="234"/>
                  </a:lnTo>
                  <a:lnTo>
                    <a:pt x="31" y="233"/>
                  </a:lnTo>
                  <a:lnTo>
                    <a:pt x="31" y="232"/>
                  </a:lnTo>
                  <a:lnTo>
                    <a:pt x="32" y="232"/>
                  </a:lnTo>
                  <a:lnTo>
                    <a:pt x="32" y="231"/>
                  </a:lnTo>
                  <a:lnTo>
                    <a:pt x="32" y="230"/>
                  </a:lnTo>
                  <a:lnTo>
                    <a:pt x="32" y="228"/>
                  </a:lnTo>
                  <a:lnTo>
                    <a:pt x="33" y="228"/>
                  </a:lnTo>
                  <a:lnTo>
                    <a:pt x="33" y="227"/>
                  </a:lnTo>
                  <a:lnTo>
                    <a:pt x="33" y="226"/>
                  </a:lnTo>
                  <a:lnTo>
                    <a:pt x="33" y="225"/>
                  </a:lnTo>
                  <a:lnTo>
                    <a:pt x="33" y="224"/>
                  </a:lnTo>
                  <a:lnTo>
                    <a:pt x="34" y="224"/>
                  </a:lnTo>
                  <a:lnTo>
                    <a:pt x="33" y="224"/>
                  </a:lnTo>
                  <a:lnTo>
                    <a:pt x="33" y="223"/>
                  </a:lnTo>
                  <a:lnTo>
                    <a:pt x="33" y="222"/>
                  </a:lnTo>
                  <a:lnTo>
                    <a:pt x="33" y="221"/>
                  </a:lnTo>
                  <a:lnTo>
                    <a:pt x="33" y="220"/>
                  </a:lnTo>
                  <a:lnTo>
                    <a:pt x="34" y="220"/>
                  </a:lnTo>
                  <a:lnTo>
                    <a:pt x="36" y="220"/>
                  </a:lnTo>
                  <a:lnTo>
                    <a:pt x="37" y="220"/>
                  </a:lnTo>
                  <a:lnTo>
                    <a:pt x="38" y="219"/>
                  </a:lnTo>
                  <a:lnTo>
                    <a:pt x="38" y="218"/>
                  </a:lnTo>
                  <a:lnTo>
                    <a:pt x="38" y="217"/>
                  </a:lnTo>
                  <a:lnTo>
                    <a:pt x="38" y="216"/>
                  </a:lnTo>
                  <a:lnTo>
                    <a:pt x="38" y="215"/>
                  </a:lnTo>
                  <a:lnTo>
                    <a:pt x="37" y="215"/>
                  </a:lnTo>
                  <a:lnTo>
                    <a:pt x="37" y="214"/>
                  </a:lnTo>
                  <a:lnTo>
                    <a:pt x="37" y="213"/>
                  </a:lnTo>
                  <a:lnTo>
                    <a:pt x="37" y="212"/>
                  </a:lnTo>
                  <a:lnTo>
                    <a:pt x="37" y="211"/>
                  </a:lnTo>
                  <a:lnTo>
                    <a:pt x="36" y="211"/>
                  </a:lnTo>
                  <a:lnTo>
                    <a:pt x="36" y="210"/>
                  </a:lnTo>
                  <a:lnTo>
                    <a:pt x="34" y="209"/>
                  </a:lnTo>
                  <a:lnTo>
                    <a:pt x="33" y="209"/>
                  </a:lnTo>
                  <a:lnTo>
                    <a:pt x="32" y="209"/>
                  </a:lnTo>
                  <a:lnTo>
                    <a:pt x="32" y="208"/>
                  </a:lnTo>
                  <a:lnTo>
                    <a:pt x="31" y="208"/>
                  </a:lnTo>
                  <a:lnTo>
                    <a:pt x="31" y="207"/>
                  </a:lnTo>
                  <a:lnTo>
                    <a:pt x="31" y="206"/>
                  </a:lnTo>
                  <a:lnTo>
                    <a:pt x="31" y="205"/>
                  </a:lnTo>
                  <a:lnTo>
                    <a:pt x="31" y="203"/>
                  </a:lnTo>
                  <a:lnTo>
                    <a:pt x="30" y="203"/>
                  </a:lnTo>
                  <a:lnTo>
                    <a:pt x="30" y="202"/>
                  </a:lnTo>
                  <a:lnTo>
                    <a:pt x="31" y="202"/>
                  </a:lnTo>
                  <a:lnTo>
                    <a:pt x="30" y="201"/>
                  </a:lnTo>
                  <a:lnTo>
                    <a:pt x="30" y="200"/>
                  </a:lnTo>
                  <a:lnTo>
                    <a:pt x="30" y="199"/>
                  </a:lnTo>
                  <a:lnTo>
                    <a:pt x="31" y="199"/>
                  </a:lnTo>
                  <a:lnTo>
                    <a:pt x="30" y="198"/>
                  </a:lnTo>
                  <a:lnTo>
                    <a:pt x="29" y="198"/>
                  </a:lnTo>
                  <a:lnTo>
                    <a:pt x="28" y="198"/>
                  </a:lnTo>
                  <a:lnTo>
                    <a:pt x="27" y="198"/>
                  </a:lnTo>
                  <a:lnTo>
                    <a:pt x="26" y="197"/>
                  </a:lnTo>
                  <a:lnTo>
                    <a:pt x="26" y="196"/>
                  </a:lnTo>
                  <a:lnTo>
                    <a:pt x="26" y="195"/>
                  </a:lnTo>
                  <a:lnTo>
                    <a:pt x="25" y="195"/>
                  </a:lnTo>
                  <a:lnTo>
                    <a:pt x="25" y="194"/>
                  </a:lnTo>
                  <a:lnTo>
                    <a:pt x="26" y="193"/>
                  </a:lnTo>
                  <a:lnTo>
                    <a:pt x="19" y="185"/>
                  </a:lnTo>
                  <a:lnTo>
                    <a:pt x="18" y="183"/>
                  </a:lnTo>
                  <a:lnTo>
                    <a:pt x="17" y="183"/>
                  </a:lnTo>
                  <a:lnTo>
                    <a:pt x="17" y="182"/>
                  </a:lnTo>
                  <a:lnTo>
                    <a:pt x="16" y="179"/>
                  </a:lnTo>
                  <a:lnTo>
                    <a:pt x="7" y="167"/>
                  </a:lnTo>
                  <a:lnTo>
                    <a:pt x="6" y="167"/>
                  </a:lnTo>
                  <a:lnTo>
                    <a:pt x="6" y="166"/>
                  </a:lnTo>
                  <a:lnTo>
                    <a:pt x="2" y="153"/>
                  </a:lnTo>
                  <a:lnTo>
                    <a:pt x="1" y="153"/>
                  </a:lnTo>
                  <a:lnTo>
                    <a:pt x="1" y="152"/>
                  </a:lnTo>
                  <a:lnTo>
                    <a:pt x="2" y="152"/>
                  </a:lnTo>
                  <a:lnTo>
                    <a:pt x="2" y="151"/>
                  </a:lnTo>
                  <a:lnTo>
                    <a:pt x="5" y="145"/>
                  </a:lnTo>
                  <a:lnTo>
                    <a:pt x="2" y="138"/>
                  </a:lnTo>
                  <a:lnTo>
                    <a:pt x="2" y="137"/>
                  </a:lnTo>
                  <a:lnTo>
                    <a:pt x="0" y="135"/>
                  </a:lnTo>
                  <a:lnTo>
                    <a:pt x="4" y="125"/>
                  </a:lnTo>
                  <a:lnTo>
                    <a:pt x="5" y="122"/>
                  </a:lnTo>
                  <a:lnTo>
                    <a:pt x="6" y="122"/>
                  </a:lnTo>
                  <a:lnTo>
                    <a:pt x="6" y="121"/>
                  </a:lnTo>
                  <a:lnTo>
                    <a:pt x="6" y="122"/>
                  </a:lnTo>
                  <a:lnTo>
                    <a:pt x="7" y="122"/>
                  </a:lnTo>
                  <a:lnTo>
                    <a:pt x="8" y="122"/>
                  </a:lnTo>
                  <a:lnTo>
                    <a:pt x="8" y="121"/>
                  </a:lnTo>
                  <a:lnTo>
                    <a:pt x="8" y="120"/>
                  </a:lnTo>
                  <a:lnTo>
                    <a:pt x="8" y="119"/>
                  </a:lnTo>
                  <a:lnTo>
                    <a:pt x="8" y="118"/>
                  </a:lnTo>
                  <a:lnTo>
                    <a:pt x="8" y="117"/>
                  </a:lnTo>
                  <a:lnTo>
                    <a:pt x="9" y="117"/>
                  </a:lnTo>
                  <a:lnTo>
                    <a:pt x="9" y="116"/>
                  </a:lnTo>
                  <a:lnTo>
                    <a:pt x="11" y="116"/>
                  </a:lnTo>
                  <a:lnTo>
                    <a:pt x="12" y="116"/>
                  </a:lnTo>
                  <a:lnTo>
                    <a:pt x="12" y="115"/>
                  </a:lnTo>
                  <a:lnTo>
                    <a:pt x="13" y="115"/>
                  </a:lnTo>
                  <a:lnTo>
                    <a:pt x="14" y="115"/>
                  </a:lnTo>
                  <a:lnTo>
                    <a:pt x="15" y="115"/>
                  </a:lnTo>
                  <a:lnTo>
                    <a:pt x="15" y="114"/>
                  </a:lnTo>
                  <a:lnTo>
                    <a:pt x="15" y="113"/>
                  </a:lnTo>
                  <a:lnTo>
                    <a:pt x="16" y="113"/>
                  </a:lnTo>
                  <a:lnTo>
                    <a:pt x="16" y="112"/>
                  </a:lnTo>
                  <a:lnTo>
                    <a:pt x="16" y="111"/>
                  </a:lnTo>
                  <a:lnTo>
                    <a:pt x="15" y="111"/>
                  </a:lnTo>
                  <a:lnTo>
                    <a:pt x="15" y="110"/>
                  </a:lnTo>
                  <a:lnTo>
                    <a:pt x="15" y="109"/>
                  </a:lnTo>
                  <a:lnTo>
                    <a:pt x="14" y="109"/>
                  </a:lnTo>
                  <a:lnTo>
                    <a:pt x="14" y="108"/>
                  </a:lnTo>
                  <a:lnTo>
                    <a:pt x="14" y="107"/>
                  </a:lnTo>
                  <a:lnTo>
                    <a:pt x="15" y="107"/>
                  </a:lnTo>
                  <a:lnTo>
                    <a:pt x="15" y="106"/>
                  </a:lnTo>
                  <a:lnTo>
                    <a:pt x="16" y="106"/>
                  </a:lnTo>
                  <a:lnTo>
                    <a:pt x="17" y="106"/>
                  </a:lnTo>
                  <a:lnTo>
                    <a:pt x="18" y="106"/>
                  </a:lnTo>
                  <a:lnTo>
                    <a:pt x="19" y="106"/>
                  </a:lnTo>
                  <a:lnTo>
                    <a:pt x="20" y="104"/>
                  </a:lnTo>
                  <a:lnTo>
                    <a:pt x="20" y="106"/>
                  </a:lnTo>
                  <a:lnTo>
                    <a:pt x="20" y="107"/>
                  </a:lnTo>
                  <a:lnTo>
                    <a:pt x="21" y="107"/>
                  </a:lnTo>
                  <a:lnTo>
                    <a:pt x="21" y="106"/>
                  </a:lnTo>
                  <a:lnTo>
                    <a:pt x="22" y="106"/>
                  </a:lnTo>
                  <a:lnTo>
                    <a:pt x="22" y="104"/>
                  </a:lnTo>
                  <a:lnTo>
                    <a:pt x="23" y="104"/>
                  </a:lnTo>
                  <a:lnTo>
                    <a:pt x="23" y="103"/>
                  </a:lnTo>
                  <a:lnTo>
                    <a:pt x="23" y="102"/>
                  </a:lnTo>
                  <a:lnTo>
                    <a:pt x="24" y="102"/>
                  </a:lnTo>
                  <a:lnTo>
                    <a:pt x="25" y="101"/>
                  </a:lnTo>
                  <a:lnTo>
                    <a:pt x="26" y="101"/>
                  </a:lnTo>
                  <a:lnTo>
                    <a:pt x="26" y="100"/>
                  </a:lnTo>
                  <a:lnTo>
                    <a:pt x="27" y="100"/>
                  </a:lnTo>
                  <a:lnTo>
                    <a:pt x="28" y="100"/>
                  </a:lnTo>
                  <a:lnTo>
                    <a:pt x="29" y="100"/>
                  </a:lnTo>
                  <a:lnTo>
                    <a:pt x="29" y="99"/>
                  </a:lnTo>
                  <a:lnTo>
                    <a:pt x="30" y="99"/>
                  </a:lnTo>
                  <a:lnTo>
                    <a:pt x="30" y="98"/>
                  </a:lnTo>
                  <a:lnTo>
                    <a:pt x="31" y="97"/>
                  </a:lnTo>
                  <a:lnTo>
                    <a:pt x="31" y="96"/>
                  </a:lnTo>
                  <a:lnTo>
                    <a:pt x="32" y="96"/>
                  </a:lnTo>
                  <a:lnTo>
                    <a:pt x="32" y="95"/>
                  </a:lnTo>
                  <a:lnTo>
                    <a:pt x="33" y="95"/>
                  </a:lnTo>
                  <a:lnTo>
                    <a:pt x="34" y="95"/>
                  </a:lnTo>
                  <a:lnTo>
                    <a:pt x="36" y="95"/>
                  </a:lnTo>
                  <a:lnTo>
                    <a:pt x="37" y="95"/>
                  </a:lnTo>
                  <a:lnTo>
                    <a:pt x="38" y="95"/>
                  </a:lnTo>
                  <a:lnTo>
                    <a:pt x="39" y="95"/>
                  </a:lnTo>
                  <a:lnTo>
                    <a:pt x="40" y="95"/>
                  </a:lnTo>
                  <a:lnTo>
                    <a:pt x="41" y="95"/>
                  </a:lnTo>
                  <a:lnTo>
                    <a:pt x="42" y="95"/>
                  </a:lnTo>
                  <a:lnTo>
                    <a:pt x="42" y="96"/>
                  </a:lnTo>
                  <a:lnTo>
                    <a:pt x="43" y="95"/>
                  </a:lnTo>
                  <a:lnTo>
                    <a:pt x="44" y="95"/>
                  </a:lnTo>
                  <a:lnTo>
                    <a:pt x="44" y="94"/>
                  </a:lnTo>
                  <a:lnTo>
                    <a:pt x="45" y="94"/>
                  </a:lnTo>
                  <a:lnTo>
                    <a:pt x="45" y="93"/>
                  </a:lnTo>
                  <a:lnTo>
                    <a:pt x="46" y="93"/>
                  </a:lnTo>
                  <a:lnTo>
                    <a:pt x="47" y="93"/>
                  </a:lnTo>
                  <a:lnTo>
                    <a:pt x="48" y="93"/>
                  </a:lnTo>
                  <a:lnTo>
                    <a:pt x="48" y="92"/>
                  </a:lnTo>
                  <a:lnTo>
                    <a:pt x="49" y="92"/>
                  </a:lnTo>
                  <a:lnTo>
                    <a:pt x="49" y="91"/>
                  </a:lnTo>
                  <a:lnTo>
                    <a:pt x="50" y="91"/>
                  </a:lnTo>
                  <a:lnTo>
                    <a:pt x="51" y="91"/>
                  </a:lnTo>
                  <a:lnTo>
                    <a:pt x="52" y="91"/>
                  </a:lnTo>
                  <a:lnTo>
                    <a:pt x="53" y="90"/>
                  </a:lnTo>
                  <a:lnTo>
                    <a:pt x="54" y="90"/>
                  </a:lnTo>
                  <a:lnTo>
                    <a:pt x="55" y="90"/>
                  </a:lnTo>
                  <a:lnTo>
                    <a:pt x="55" y="89"/>
                  </a:lnTo>
                  <a:lnTo>
                    <a:pt x="55" y="88"/>
                  </a:lnTo>
                  <a:lnTo>
                    <a:pt x="56" y="88"/>
                  </a:lnTo>
                  <a:lnTo>
                    <a:pt x="56" y="87"/>
                  </a:lnTo>
                  <a:lnTo>
                    <a:pt x="56" y="86"/>
                  </a:lnTo>
                  <a:lnTo>
                    <a:pt x="56" y="85"/>
                  </a:lnTo>
                  <a:lnTo>
                    <a:pt x="57" y="85"/>
                  </a:lnTo>
                  <a:lnTo>
                    <a:pt x="58" y="85"/>
                  </a:lnTo>
                  <a:lnTo>
                    <a:pt x="59" y="85"/>
                  </a:lnTo>
                  <a:lnTo>
                    <a:pt x="59" y="84"/>
                  </a:lnTo>
                  <a:lnTo>
                    <a:pt x="61" y="84"/>
                  </a:lnTo>
                  <a:lnTo>
                    <a:pt x="61" y="83"/>
                  </a:lnTo>
                  <a:lnTo>
                    <a:pt x="61" y="82"/>
                  </a:lnTo>
                  <a:lnTo>
                    <a:pt x="62" y="82"/>
                  </a:lnTo>
                  <a:lnTo>
                    <a:pt x="62" y="81"/>
                  </a:lnTo>
                  <a:lnTo>
                    <a:pt x="63" y="81"/>
                  </a:lnTo>
                  <a:lnTo>
                    <a:pt x="63" y="79"/>
                  </a:lnTo>
                  <a:lnTo>
                    <a:pt x="64" y="79"/>
                  </a:lnTo>
                  <a:lnTo>
                    <a:pt x="65" y="78"/>
                  </a:lnTo>
                  <a:lnTo>
                    <a:pt x="66" y="78"/>
                  </a:lnTo>
                  <a:lnTo>
                    <a:pt x="67" y="78"/>
                  </a:lnTo>
                  <a:lnTo>
                    <a:pt x="68" y="78"/>
                  </a:lnTo>
                  <a:lnTo>
                    <a:pt x="68" y="77"/>
                  </a:lnTo>
                  <a:lnTo>
                    <a:pt x="69" y="77"/>
                  </a:lnTo>
                  <a:lnTo>
                    <a:pt x="70" y="77"/>
                  </a:lnTo>
                  <a:lnTo>
                    <a:pt x="70" y="78"/>
                  </a:lnTo>
                  <a:lnTo>
                    <a:pt x="71" y="78"/>
                  </a:lnTo>
                  <a:lnTo>
                    <a:pt x="72" y="77"/>
                  </a:lnTo>
                  <a:lnTo>
                    <a:pt x="72" y="78"/>
                  </a:lnTo>
                  <a:lnTo>
                    <a:pt x="73" y="78"/>
                  </a:lnTo>
                  <a:lnTo>
                    <a:pt x="73" y="79"/>
                  </a:lnTo>
                  <a:lnTo>
                    <a:pt x="74" y="79"/>
                  </a:lnTo>
                  <a:lnTo>
                    <a:pt x="75" y="79"/>
                  </a:lnTo>
                  <a:lnTo>
                    <a:pt x="75" y="78"/>
                  </a:lnTo>
                  <a:lnTo>
                    <a:pt x="76" y="78"/>
                  </a:lnTo>
                  <a:lnTo>
                    <a:pt x="77" y="79"/>
                  </a:lnTo>
                  <a:lnTo>
                    <a:pt x="78" y="79"/>
                  </a:lnTo>
                  <a:lnTo>
                    <a:pt x="79" y="79"/>
                  </a:lnTo>
                  <a:lnTo>
                    <a:pt x="79" y="81"/>
                  </a:lnTo>
                  <a:lnTo>
                    <a:pt x="80" y="81"/>
                  </a:lnTo>
                  <a:lnTo>
                    <a:pt x="81" y="81"/>
                  </a:lnTo>
                  <a:lnTo>
                    <a:pt x="82" y="81"/>
                  </a:lnTo>
                  <a:lnTo>
                    <a:pt x="83" y="81"/>
                  </a:lnTo>
                  <a:lnTo>
                    <a:pt x="83" y="79"/>
                  </a:lnTo>
                  <a:lnTo>
                    <a:pt x="84" y="79"/>
                  </a:lnTo>
                  <a:lnTo>
                    <a:pt x="86" y="79"/>
                  </a:lnTo>
                  <a:lnTo>
                    <a:pt x="86" y="81"/>
                  </a:lnTo>
                  <a:lnTo>
                    <a:pt x="87" y="81"/>
                  </a:lnTo>
                  <a:lnTo>
                    <a:pt x="88" y="81"/>
                  </a:lnTo>
                  <a:lnTo>
                    <a:pt x="88" y="79"/>
                  </a:lnTo>
                  <a:lnTo>
                    <a:pt x="89" y="79"/>
                  </a:lnTo>
                  <a:lnTo>
                    <a:pt x="90" y="79"/>
                  </a:lnTo>
                  <a:lnTo>
                    <a:pt x="90" y="78"/>
                  </a:lnTo>
                  <a:lnTo>
                    <a:pt x="91" y="78"/>
                  </a:lnTo>
                  <a:lnTo>
                    <a:pt x="92" y="78"/>
                  </a:lnTo>
                  <a:lnTo>
                    <a:pt x="93" y="78"/>
                  </a:lnTo>
                  <a:lnTo>
                    <a:pt x="94" y="79"/>
                  </a:lnTo>
                  <a:lnTo>
                    <a:pt x="93" y="79"/>
                  </a:lnTo>
                  <a:lnTo>
                    <a:pt x="93" y="81"/>
                  </a:lnTo>
                  <a:lnTo>
                    <a:pt x="94" y="81"/>
                  </a:lnTo>
                  <a:lnTo>
                    <a:pt x="95" y="81"/>
                  </a:lnTo>
                  <a:lnTo>
                    <a:pt x="95" y="82"/>
                  </a:lnTo>
                  <a:lnTo>
                    <a:pt x="96" y="82"/>
                  </a:lnTo>
                  <a:lnTo>
                    <a:pt x="97" y="82"/>
                  </a:lnTo>
                  <a:lnTo>
                    <a:pt x="97" y="83"/>
                  </a:lnTo>
                  <a:lnTo>
                    <a:pt x="98" y="83"/>
                  </a:lnTo>
                  <a:lnTo>
                    <a:pt x="98" y="84"/>
                  </a:lnTo>
                  <a:lnTo>
                    <a:pt x="99" y="84"/>
                  </a:lnTo>
                  <a:lnTo>
                    <a:pt x="99" y="83"/>
                  </a:lnTo>
                  <a:lnTo>
                    <a:pt x="100" y="83"/>
                  </a:lnTo>
                  <a:lnTo>
                    <a:pt x="100" y="84"/>
                  </a:lnTo>
                  <a:lnTo>
                    <a:pt x="101" y="84"/>
                  </a:lnTo>
                  <a:lnTo>
                    <a:pt x="101" y="85"/>
                  </a:lnTo>
                  <a:lnTo>
                    <a:pt x="101" y="84"/>
                  </a:lnTo>
                  <a:lnTo>
                    <a:pt x="102" y="84"/>
                  </a:lnTo>
                  <a:lnTo>
                    <a:pt x="103" y="85"/>
                  </a:lnTo>
                  <a:lnTo>
                    <a:pt x="104" y="85"/>
                  </a:lnTo>
                  <a:lnTo>
                    <a:pt x="105" y="85"/>
                  </a:lnTo>
                  <a:lnTo>
                    <a:pt x="105" y="86"/>
                  </a:lnTo>
                  <a:lnTo>
                    <a:pt x="106" y="86"/>
                  </a:lnTo>
                  <a:lnTo>
                    <a:pt x="107" y="86"/>
                  </a:lnTo>
                  <a:lnTo>
                    <a:pt x="108" y="85"/>
                  </a:lnTo>
                  <a:lnTo>
                    <a:pt x="109" y="85"/>
                  </a:lnTo>
                  <a:lnTo>
                    <a:pt x="111" y="85"/>
                  </a:lnTo>
                  <a:lnTo>
                    <a:pt x="111" y="84"/>
                  </a:lnTo>
                  <a:lnTo>
                    <a:pt x="112" y="84"/>
                  </a:lnTo>
                  <a:lnTo>
                    <a:pt x="113" y="84"/>
                  </a:lnTo>
                  <a:lnTo>
                    <a:pt x="113" y="83"/>
                  </a:lnTo>
                  <a:lnTo>
                    <a:pt x="113" y="82"/>
                  </a:lnTo>
                  <a:lnTo>
                    <a:pt x="113" y="81"/>
                  </a:lnTo>
                  <a:lnTo>
                    <a:pt x="114" y="81"/>
                  </a:lnTo>
                  <a:lnTo>
                    <a:pt x="115" y="81"/>
                  </a:lnTo>
                  <a:lnTo>
                    <a:pt x="115" y="79"/>
                  </a:lnTo>
                  <a:lnTo>
                    <a:pt x="116" y="79"/>
                  </a:lnTo>
                  <a:lnTo>
                    <a:pt x="117" y="79"/>
                  </a:lnTo>
                  <a:lnTo>
                    <a:pt x="118" y="79"/>
                  </a:lnTo>
                  <a:lnTo>
                    <a:pt x="119" y="79"/>
                  </a:lnTo>
                  <a:lnTo>
                    <a:pt x="120" y="79"/>
                  </a:lnTo>
                  <a:lnTo>
                    <a:pt x="121" y="79"/>
                  </a:lnTo>
                  <a:lnTo>
                    <a:pt x="121" y="81"/>
                  </a:lnTo>
                  <a:lnTo>
                    <a:pt x="122" y="81"/>
                  </a:lnTo>
                  <a:lnTo>
                    <a:pt x="122" y="79"/>
                  </a:lnTo>
                  <a:lnTo>
                    <a:pt x="123" y="81"/>
                  </a:lnTo>
                  <a:lnTo>
                    <a:pt x="123" y="79"/>
                  </a:lnTo>
                  <a:lnTo>
                    <a:pt x="123" y="81"/>
                  </a:lnTo>
                  <a:lnTo>
                    <a:pt x="124" y="81"/>
                  </a:lnTo>
                  <a:lnTo>
                    <a:pt x="123" y="81"/>
                  </a:lnTo>
                  <a:lnTo>
                    <a:pt x="124" y="81"/>
                  </a:lnTo>
                  <a:lnTo>
                    <a:pt x="124" y="82"/>
                  </a:lnTo>
                  <a:lnTo>
                    <a:pt x="125" y="82"/>
                  </a:lnTo>
                  <a:lnTo>
                    <a:pt x="126" y="82"/>
                  </a:lnTo>
                  <a:lnTo>
                    <a:pt x="126" y="83"/>
                  </a:lnTo>
                  <a:lnTo>
                    <a:pt x="127" y="83"/>
                  </a:lnTo>
                  <a:lnTo>
                    <a:pt x="128" y="84"/>
                  </a:lnTo>
                  <a:lnTo>
                    <a:pt x="129" y="84"/>
                  </a:lnTo>
                  <a:lnTo>
                    <a:pt x="129" y="85"/>
                  </a:lnTo>
                  <a:lnTo>
                    <a:pt x="130" y="85"/>
                  </a:lnTo>
                  <a:lnTo>
                    <a:pt x="131" y="84"/>
                  </a:lnTo>
                  <a:lnTo>
                    <a:pt x="132" y="84"/>
                  </a:lnTo>
                  <a:lnTo>
                    <a:pt x="133" y="84"/>
                  </a:lnTo>
                  <a:lnTo>
                    <a:pt x="133" y="83"/>
                  </a:lnTo>
                  <a:lnTo>
                    <a:pt x="134" y="83"/>
                  </a:lnTo>
                  <a:lnTo>
                    <a:pt x="136" y="83"/>
                  </a:lnTo>
                  <a:lnTo>
                    <a:pt x="137" y="83"/>
                  </a:lnTo>
                  <a:lnTo>
                    <a:pt x="137" y="82"/>
                  </a:lnTo>
                  <a:lnTo>
                    <a:pt x="138" y="82"/>
                  </a:lnTo>
                  <a:lnTo>
                    <a:pt x="139" y="83"/>
                  </a:lnTo>
                  <a:lnTo>
                    <a:pt x="140" y="82"/>
                  </a:lnTo>
                  <a:lnTo>
                    <a:pt x="140" y="81"/>
                  </a:lnTo>
                  <a:lnTo>
                    <a:pt x="141" y="81"/>
                  </a:lnTo>
                  <a:lnTo>
                    <a:pt x="141" y="79"/>
                  </a:lnTo>
                  <a:lnTo>
                    <a:pt x="142" y="79"/>
                  </a:lnTo>
                  <a:lnTo>
                    <a:pt x="142" y="78"/>
                  </a:lnTo>
                  <a:lnTo>
                    <a:pt x="141" y="78"/>
                  </a:lnTo>
                  <a:lnTo>
                    <a:pt x="141" y="77"/>
                  </a:lnTo>
                  <a:lnTo>
                    <a:pt x="142" y="77"/>
                  </a:lnTo>
                  <a:lnTo>
                    <a:pt x="142" y="76"/>
                  </a:lnTo>
                  <a:lnTo>
                    <a:pt x="143" y="76"/>
                  </a:lnTo>
                  <a:lnTo>
                    <a:pt x="143" y="75"/>
                  </a:lnTo>
                  <a:lnTo>
                    <a:pt x="143" y="74"/>
                  </a:lnTo>
                  <a:lnTo>
                    <a:pt x="144" y="74"/>
                  </a:lnTo>
                  <a:lnTo>
                    <a:pt x="144" y="73"/>
                  </a:lnTo>
                  <a:lnTo>
                    <a:pt x="144" y="72"/>
                  </a:lnTo>
                  <a:lnTo>
                    <a:pt x="144" y="71"/>
                  </a:lnTo>
                  <a:lnTo>
                    <a:pt x="144" y="70"/>
                  </a:lnTo>
                  <a:lnTo>
                    <a:pt x="143" y="70"/>
                  </a:lnTo>
                  <a:lnTo>
                    <a:pt x="143" y="69"/>
                  </a:lnTo>
                  <a:lnTo>
                    <a:pt x="143" y="68"/>
                  </a:lnTo>
                  <a:lnTo>
                    <a:pt x="144" y="68"/>
                  </a:lnTo>
                  <a:lnTo>
                    <a:pt x="144" y="67"/>
                  </a:lnTo>
                  <a:lnTo>
                    <a:pt x="145" y="67"/>
                  </a:lnTo>
                  <a:lnTo>
                    <a:pt x="145" y="66"/>
                  </a:lnTo>
                  <a:lnTo>
                    <a:pt x="146" y="66"/>
                  </a:lnTo>
                  <a:lnTo>
                    <a:pt x="147" y="66"/>
                  </a:lnTo>
                  <a:lnTo>
                    <a:pt x="147" y="65"/>
                  </a:lnTo>
                  <a:lnTo>
                    <a:pt x="148" y="65"/>
                  </a:lnTo>
                  <a:lnTo>
                    <a:pt x="152" y="63"/>
                  </a:lnTo>
                  <a:lnTo>
                    <a:pt x="154" y="64"/>
                  </a:lnTo>
                  <a:lnTo>
                    <a:pt x="157" y="64"/>
                  </a:lnTo>
                  <a:lnTo>
                    <a:pt x="158" y="64"/>
                  </a:lnTo>
                  <a:lnTo>
                    <a:pt x="159" y="64"/>
                  </a:lnTo>
                  <a:lnTo>
                    <a:pt x="161" y="64"/>
                  </a:lnTo>
                  <a:lnTo>
                    <a:pt x="162" y="64"/>
                  </a:lnTo>
                  <a:lnTo>
                    <a:pt x="163" y="64"/>
                  </a:lnTo>
                  <a:lnTo>
                    <a:pt x="163" y="63"/>
                  </a:lnTo>
                  <a:lnTo>
                    <a:pt x="164" y="63"/>
                  </a:lnTo>
                  <a:lnTo>
                    <a:pt x="165" y="63"/>
                  </a:lnTo>
                  <a:lnTo>
                    <a:pt x="165" y="64"/>
                  </a:lnTo>
                  <a:lnTo>
                    <a:pt x="166" y="64"/>
                  </a:lnTo>
                  <a:lnTo>
                    <a:pt x="166" y="63"/>
                  </a:lnTo>
                  <a:lnTo>
                    <a:pt x="167" y="63"/>
                  </a:lnTo>
                  <a:lnTo>
                    <a:pt x="168" y="64"/>
                  </a:lnTo>
                  <a:lnTo>
                    <a:pt x="169" y="64"/>
                  </a:lnTo>
                  <a:lnTo>
                    <a:pt x="170" y="64"/>
                  </a:lnTo>
                  <a:lnTo>
                    <a:pt x="170" y="63"/>
                  </a:lnTo>
                  <a:lnTo>
                    <a:pt x="171" y="63"/>
                  </a:lnTo>
                  <a:lnTo>
                    <a:pt x="171" y="62"/>
                  </a:lnTo>
                  <a:lnTo>
                    <a:pt x="172" y="63"/>
                  </a:lnTo>
                  <a:lnTo>
                    <a:pt x="172" y="62"/>
                  </a:lnTo>
                  <a:lnTo>
                    <a:pt x="173" y="62"/>
                  </a:lnTo>
                  <a:lnTo>
                    <a:pt x="174" y="62"/>
                  </a:lnTo>
                  <a:lnTo>
                    <a:pt x="175" y="62"/>
                  </a:lnTo>
                  <a:lnTo>
                    <a:pt x="176" y="62"/>
                  </a:lnTo>
                  <a:lnTo>
                    <a:pt x="177" y="62"/>
                  </a:lnTo>
                  <a:lnTo>
                    <a:pt x="177" y="63"/>
                  </a:lnTo>
                  <a:lnTo>
                    <a:pt x="178" y="63"/>
                  </a:lnTo>
                  <a:lnTo>
                    <a:pt x="179" y="63"/>
                  </a:lnTo>
                  <a:lnTo>
                    <a:pt x="179" y="64"/>
                  </a:lnTo>
                  <a:lnTo>
                    <a:pt x="179" y="65"/>
                  </a:lnTo>
                  <a:lnTo>
                    <a:pt x="180" y="66"/>
                  </a:lnTo>
                  <a:lnTo>
                    <a:pt x="180" y="67"/>
                  </a:lnTo>
                  <a:lnTo>
                    <a:pt x="181" y="67"/>
                  </a:lnTo>
                  <a:lnTo>
                    <a:pt x="181" y="66"/>
                  </a:lnTo>
                  <a:lnTo>
                    <a:pt x="182" y="66"/>
                  </a:lnTo>
                  <a:lnTo>
                    <a:pt x="183" y="66"/>
                  </a:lnTo>
                  <a:lnTo>
                    <a:pt x="184" y="66"/>
                  </a:lnTo>
                  <a:lnTo>
                    <a:pt x="186" y="66"/>
                  </a:lnTo>
                  <a:lnTo>
                    <a:pt x="187" y="66"/>
                  </a:lnTo>
                  <a:lnTo>
                    <a:pt x="188" y="66"/>
                  </a:lnTo>
                  <a:lnTo>
                    <a:pt x="189" y="66"/>
                  </a:lnTo>
                  <a:lnTo>
                    <a:pt x="190" y="66"/>
                  </a:lnTo>
                  <a:lnTo>
                    <a:pt x="190" y="65"/>
                  </a:lnTo>
                  <a:lnTo>
                    <a:pt x="190" y="64"/>
                  </a:lnTo>
                  <a:lnTo>
                    <a:pt x="191" y="64"/>
                  </a:lnTo>
                  <a:lnTo>
                    <a:pt x="192" y="64"/>
                  </a:lnTo>
                  <a:lnTo>
                    <a:pt x="193" y="63"/>
                  </a:lnTo>
                  <a:lnTo>
                    <a:pt x="194" y="62"/>
                  </a:lnTo>
                  <a:lnTo>
                    <a:pt x="194" y="61"/>
                  </a:lnTo>
                  <a:lnTo>
                    <a:pt x="194" y="60"/>
                  </a:lnTo>
                  <a:lnTo>
                    <a:pt x="194" y="59"/>
                  </a:lnTo>
                  <a:lnTo>
                    <a:pt x="195" y="59"/>
                  </a:lnTo>
                  <a:lnTo>
                    <a:pt x="194" y="59"/>
                  </a:lnTo>
                  <a:lnTo>
                    <a:pt x="194" y="58"/>
                  </a:lnTo>
                  <a:lnTo>
                    <a:pt x="195" y="58"/>
                  </a:lnTo>
                  <a:lnTo>
                    <a:pt x="196" y="58"/>
                  </a:lnTo>
                  <a:lnTo>
                    <a:pt x="197" y="57"/>
                  </a:lnTo>
                  <a:lnTo>
                    <a:pt x="198" y="57"/>
                  </a:lnTo>
                  <a:lnTo>
                    <a:pt x="199" y="57"/>
                  </a:lnTo>
                  <a:lnTo>
                    <a:pt x="200" y="57"/>
                  </a:lnTo>
                  <a:lnTo>
                    <a:pt x="200" y="56"/>
                  </a:lnTo>
                  <a:lnTo>
                    <a:pt x="201" y="57"/>
                  </a:lnTo>
                  <a:lnTo>
                    <a:pt x="202" y="57"/>
                  </a:lnTo>
                  <a:lnTo>
                    <a:pt x="203" y="58"/>
                  </a:lnTo>
                  <a:lnTo>
                    <a:pt x="203" y="59"/>
                  </a:lnTo>
                  <a:lnTo>
                    <a:pt x="203" y="60"/>
                  </a:lnTo>
                  <a:lnTo>
                    <a:pt x="204" y="60"/>
                  </a:lnTo>
                  <a:lnTo>
                    <a:pt x="205" y="60"/>
                  </a:lnTo>
                  <a:lnTo>
                    <a:pt x="206" y="60"/>
                  </a:lnTo>
                  <a:lnTo>
                    <a:pt x="206" y="61"/>
                  </a:lnTo>
                  <a:lnTo>
                    <a:pt x="206" y="62"/>
                  </a:lnTo>
                  <a:lnTo>
                    <a:pt x="206" y="63"/>
                  </a:lnTo>
                  <a:lnTo>
                    <a:pt x="207" y="63"/>
                  </a:lnTo>
                  <a:lnTo>
                    <a:pt x="208" y="63"/>
                  </a:lnTo>
                  <a:lnTo>
                    <a:pt x="209" y="63"/>
                  </a:lnTo>
                  <a:lnTo>
                    <a:pt x="211" y="63"/>
                  </a:lnTo>
                  <a:lnTo>
                    <a:pt x="211" y="64"/>
                  </a:lnTo>
                  <a:lnTo>
                    <a:pt x="212" y="64"/>
                  </a:lnTo>
                  <a:lnTo>
                    <a:pt x="212" y="65"/>
                  </a:lnTo>
                  <a:lnTo>
                    <a:pt x="213" y="65"/>
                  </a:lnTo>
                  <a:lnTo>
                    <a:pt x="213" y="66"/>
                  </a:lnTo>
                  <a:lnTo>
                    <a:pt x="214" y="66"/>
                  </a:lnTo>
                  <a:lnTo>
                    <a:pt x="215" y="66"/>
                  </a:lnTo>
                  <a:lnTo>
                    <a:pt x="215" y="65"/>
                  </a:lnTo>
                  <a:lnTo>
                    <a:pt x="216" y="65"/>
                  </a:lnTo>
                  <a:lnTo>
                    <a:pt x="217" y="65"/>
                  </a:lnTo>
                  <a:lnTo>
                    <a:pt x="218" y="65"/>
                  </a:lnTo>
                  <a:lnTo>
                    <a:pt x="219" y="65"/>
                  </a:lnTo>
                  <a:lnTo>
                    <a:pt x="219" y="64"/>
                  </a:lnTo>
                  <a:lnTo>
                    <a:pt x="219" y="63"/>
                  </a:lnTo>
                  <a:lnTo>
                    <a:pt x="219" y="62"/>
                  </a:lnTo>
                  <a:lnTo>
                    <a:pt x="220" y="62"/>
                  </a:lnTo>
                  <a:lnTo>
                    <a:pt x="221" y="61"/>
                  </a:lnTo>
                  <a:lnTo>
                    <a:pt x="222" y="60"/>
                  </a:lnTo>
                  <a:lnTo>
                    <a:pt x="222" y="59"/>
                  </a:lnTo>
                  <a:lnTo>
                    <a:pt x="223" y="59"/>
                  </a:lnTo>
                  <a:lnTo>
                    <a:pt x="224" y="59"/>
                  </a:lnTo>
                  <a:lnTo>
                    <a:pt x="225" y="59"/>
                  </a:lnTo>
                  <a:lnTo>
                    <a:pt x="225" y="58"/>
                  </a:lnTo>
                  <a:lnTo>
                    <a:pt x="226" y="58"/>
                  </a:lnTo>
                  <a:lnTo>
                    <a:pt x="226" y="57"/>
                  </a:lnTo>
                  <a:lnTo>
                    <a:pt x="226" y="56"/>
                  </a:lnTo>
                  <a:lnTo>
                    <a:pt x="227" y="56"/>
                  </a:lnTo>
                  <a:lnTo>
                    <a:pt x="227" y="54"/>
                  </a:lnTo>
                  <a:lnTo>
                    <a:pt x="227" y="53"/>
                  </a:lnTo>
                  <a:lnTo>
                    <a:pt x="228" y="53"/>
                  </a:lnTo>
                  <a:lnTo>
                    <a:pt x="228" y="52"/>
                  </a:lnTo>
                  <a:lnTo>
                    <a:pt x="229" y="52"/>
                  </a:lnTo>
                  <a:lnTo>
                    <a:pt x="230" y="52"/>
                  </a:lnTo>
                  <a:lnTo>
                    <a:pt x="231" y="52"/>
                  </a:lnTo>
                  <a:lnTo>
                    <a:pt x="232" y="51"/>
                  </a:lnTo>
                  <a:lnTo>
                    <a:pt x="232" y="50"/>
                  </a:lnTo>
                  <a:lnTo>
                    <a:pt x="233" y="50"/>
                  </a:lnTo>
                  <a:lnTo>
                    <a:pt x="233" y="49"/>
                  </a:lnTo>
                  <a:lnTo>
                    <a:pt x="234" y="49"/>
                  </a:lnTo>
                  <a:lnTo>
                    <a:pt x="236" y="49"/>
                  </a:lnTo>
                  <a:lnTo>
                    <a:pt x="236" y="48"/>
                  </a:lnTo>
                  <a:lnTo>
                    <a:pt x="236" y="47"/>
                  </a:lnTo>
                  <a:lnTo>
                    <a:pt x="237" y="47"/>
                  </a:lnTo>
                  <a:lnTo>
                    <a:pt x="238" y="47"/>
                  </a:lnTo>
                  <a:lnTo>
                    <a:pt x="238" y="46"/>
                  </a:lnTo>
                  <a:lnTo>
                    <a:pt x="237" y="45"/>
                  </a:lnTo>
                  <a:lnTo>
                    <a:pt x="238" y="45"/>
                  </a:lnTo>
                  <a:lnTo>
                    <a:pt x="238" y="44"/>
                  </a:lnTo>
                  <a:lnTo>
                    <a:pt x="239" y="44"/>
                  </a:lnTo>
                  <a:lnTo>
                    <a:pt x="239" y="43"/>
                  </a:lnTo>
                  <a:lnTo>
                    <a:pt x="239" y="42"/>
                  </a:lnTo>
                  <a:lnTo>
                    <a:pt x="238" y="42"/>
                  </a:lnTo>
                  <a:lnTo>
                    <a:pt x="238" y="41"/>
                  </a:lnTo>
                  <a:lnTo>
                    <a:pt x="239" y="41"/>
                  </a:lnTo>
                  <a:lnTo>
                    <a:pt x="239" y="40"/>
                  </a:lnTo>
                  <a:lnTo>
                    <a:pt x="239" y="39"/>
                  </a:lnTo>
                  <a:lnTo>
                    <a:pt x="240" y="39"/>
                  </a:lnTo>
                  <a:lnTo>
                    <a:pt x="241" y="38"/>
                  </a:lnTo>
                  <a:lnTo>
                    <a:pt x="242" y="38"/>
                  </a:lnTo>
                  <a:lnTo>
                    <a:pt x="242" y="39"/>
                  </a:lnTo>
                  <a:lnTo>
                    <a:pt x="243" y="39"/>
                  </a:lnTo>
                  <a:lnTo>
                    <a:pt x="243" y="38"/>
                  </a:lnTo>
                  <a:lnTo>
                    <a:pt x="244" y="38"/>
                  </a:lnTo>
                  <a:lnTo>
                    <a:pt x="245" y="39"/>
                  </a:lnTo>
                  <a:lnTo>
                    <a:pt x="246" y="39"/>
                  </a:lnTo>
                  <a:lnTo>
                    <a:pt x="246" y="38"/>
                  </a:lnTo>
                  <a:lnTo>
                    <a:pt x="247" y="38"/>
                  </a:lnTo>
                  <a:lnTo>
                    <a:pt x="248" y="38"/>
                  </a:lnTo>
                  <a:lnTo>
                    <a:pt x="248" y="37"/>
                  </a:lnTo>
                  <a:lnTo>
                    <a:pt x="249" y="36"/>
                  </a:lnTo>
                  <a:lnTo>
                    <a:pt x="249" y="35"/>
                  </a:lnTo>
                  <a:lnTo>
                    <a:pt x="250" y="35"/>
                  </a:lnTo>
                  <a:lnTo>
                    <a:pt x="250" y="34"/>
                  </a:lnTo>
                  <a:lnTo>
                    <a:pt x="251" y="34"/>
                  </a:lnTo>
                  <a:lnTo>
                    <a:pt x="251" y="35"/>
                  </a:lnTo>
                  <a:lnTo>
                    <a:pt x="252" y="35"/>
                  </a:lnTo>
                  <a:lnTo>
                    <a:pt x="252" y="34"/>
                  </a:lnTo>
                  <a:lnTo>
                    <a:pt x="253" y="34"/>
                  </a:lnTo>
                  <a:lnTo>
                    <a:pt x="253" y="33"/>
                  </a:lnTo>
                  <a:lnTo>
                    <a:pt x="254" y="33"/>
                  </a:lnTo>
                  <a:lnTo>
                    <a:pt x="254" y="34"/>
                  </a:lnTo>
                  <a:lnTo>
                    <a:pt x="255" y="34"/>
                  </a:lnTo>
                  <a:lnTo>
                    <a:pt x="256" y="34"/>
                  </a:lnTo>
                  <a:lnTo>
                    <a:pt x="257" y="34"/>
                  </a:lnTo>
                  <a:lnTo>
                    <a:pt x="257" y="33"/>
                  </a:lnTo>
                  <a:lnTo>
                    <a:pt x="258" y="33"/>
                  </a:lnTo>
                  <a:lnTo>
                    <a:pt x="259" y="33"/>
                  </a:lnTo>
                  <a:lnTo>
                    <a:pt x="261" y="33"/>
                  </a:lnTo>
                  <a:lnTo>
                    <a:pt x="261" y="34"/>
                  </a:lnTo>
                  <a:lnTo>
                    <a:pt x="262" y="33"/>
                  </a:lnTo>
                  <a:lnTo>
                    <a:pt x="263" y="33"/>
                  </a:lnTo>
                  <a:lnTo>
                    <a:pt x="263" y="32"/>
                  </a:lnTo>
                  <a:lnTo>
                    <a:pt x="263" y="31"/>
                  </a:lnTo>
                  <a:lnTo>
                    <a:pt x="264" y="31"/>
                  </a:lnTo>
                  <a:lnTo>
                    <a:pt x="265" y="31"/>
                  </a:lnTo>
                  <a:lnTo>
                    <a:pt x="266" y="31"/>
                  </a:lnTo>
                  <a:lnTo>
                    <a:pt x="266" y="29"/>
                  </a:lnTo>
                  <a:lnTo>
                    <a:pt x="267" y="29"/>
                  </a:lnTo>
                  <a:lnTo>
                    <a:pt x="267" y="28"/>
                  </a:lnTo>
                  <a:lnTo>
                    <a:pt x="268" y="28"/>
                  </a:lnTo>
                  <a:lnTo>
                    <a:pt x="269" y="28"/>
                  </a:lnTo>
                  <a:lnTo>
                    <a:pt x="270" y="28"/>
                  </a:lnTo>
                  <a:lnTo>
                    <a:pt x="270" y="27"/>
                  </a:lnTo>
                  <a:lnTo>
                    <a:pt x="270" y="26"/>
                  </a:lnTo>
                  <a:lnTo>
                    <a:pt x="271" y="26"/>
                  </a:lnTo>
                  <a:lnTo>
                    <a:pt x="272" y="25"/>
                  </a:lnTo>
                  <a:lnTo>
                    <a:pt x="272" y="26"/>
                  </a:lnTo>
                  <a:lnTo>
                    <a:pt x="273" y="26"/>
                  </a:lnTo>
                  <a:lnTo>
                    <a:pt x="274" y="26"/>
                  </a:lnTo>
                  <a:lnTo>
                    <a:pt x="274" y="25"/>
                  </a:lnTo>
                  <a:lnTo>
                    <a:pt x="275" y="25"/>
                  </a:lnTo>
                  <a:lnTo>
                    <a:pt x="276" y="25"/>
                  </a:lnTo>
                  <a:lnTo>
                    <a:pt x="276" y="24"/>
                  </a:lnTo>
                  <a:lnTo>
                    <a:pt x="277" y="25"/>
                  </a:lnTo>
                  <a:lnTo>
                    <a:pt x="278" y="25"/>
                  </a:lnTo>
                  <a:lnTo>
                    <a:pt x="279" y="25"/>
                  </a:lnTo>
                  <a:lnTo>
                    <a:pt x="279" y="26"/>
                  </a:lnTo>
                  <a:lnTo>
                    <a:pt x="279" y="25"/>
                  </a:lnTo>
                  <a:lnTo>
                    <a:pt x="280" y="26"/>
                  </a:lnTo>
                  <a:lnTo>
                    <a:pt x="281" y="26"/>
                  </a:lnTo>
                  <a:lnTo>
                    <a:pt x="281" y="27"/>
                  </a:lnTo>
                  <a:lnTo>
                    <a:pt x="282" y="27"/>
                  </a:lnTo>
                  <a:lnTo>
                    <a:pt x="283" y="27"/>
                  </a:lnTo>
                  <a:lnTo>
                    <a:pt x="283" y="28"/>
                  </a:lnTo>
                  <a:lnTo>
                    <a:pt x="284" y="29"/>
                  </a:lnTo>
                  <a:lnTo>
                    <a:pt x="286" y="31"/>
                  </a:lnTo>
                  <a:lnTo>
                    <a:pt x="286" y="29"/>
                  </a:lnTo>
                  <a:lnTo>
                    <a:pt x="287" y="29"/>
                  </a:lnTo>
                  <a:lnTo>
                    <a:pt x="287" y="31"/>
                  </a:lnTo>
                  <a:lnTo>
                    <a:pt x="288" y="31"/>
                  </a:lnTo>
                  <a:lnTo>
                    <a:pt x="289" y="31"/>
                  </a:lnTo>
                  <a:lnTo>
                    <a:pt x="289" y="32"/>
                  </a:lnTo>
                  <a:lnTo>
                    <a:pt x="290" y="32"/>
                  </a:lnTo>
                  <a:lnTo>
                    <a:pt x="291" y="32"/>
                  </a:lnTo>
                  <a:lnTo>
                    <a:pt x="291" y="33"/>
                  </a:lnTo>
                  <a:lnTo>
                    <a:pt x="292" y="33"/>
                  </a:lnTo>
                  <a:lnTo>
                    <a:pt x="293" y="33"/>
                  </a:lnTo>
                  <a:lnTo>
                    <a:pt x="294" y="33"/>
                  </a:lnTo>
                  <a:lnTo>
                    <a:pt x="295" y="33"/>
                  </a:lnTo>
                  <a:lnTo>
                    <a:pt x="295" y="32"/>
                  </a:lnTo>
                  <a:lnTo>
                    <a:pt x="296" y="32"/>
                  </a:lnTo>
                  <a:lnTo>
                    <a:pt x="296" y="31"/>
                  </a:lnTo>
                  <a:lnTo>
                    <a:pt x="297" y="31"/>
                  </a:lnTo>
                  <a:lnTo>
                    <a:pt x="297" y="29"/>
                  </a:lnTo>
                  <a:lnTo>
                    <a:pt x="297" y="28"/>
                  </a:lnTo>
                  <a:lnTo>
                    <a:pt x="298" y="28"/>
                  </a:lnTo>
                  <a:lnTo>
                    <a:pt x="298" y="27"/>
                  </a:lnTo>
                  <a:lnTo>
                    <a:pt x="299" y="26"/>
                  </a:lnTo>
                  <a:lnTo>
                    <a:pt x="299" y="25"/>
                  </a:lnTo>
                  <a:lnTo>
                    <a:pt x="300" y="25"/>
                  </a:lnTo>
                  <a:lnTo>
                    <a:pt x="300" y="26"/>
                  </a:lnTo>
                  <a:lnTo>
                    <a:pt x="300" y="25"/>
                  </a:lnTo>
                  <a:lnTo>
                    <a:pt x="303" y="23"/>
                  </a:lnTo>
                  <a:lnTo>
                    <a:pt x="306" y="21"/>
                  </a:lnTo>
                  <a:lnTo>
                    <a:pt x="307" y="20"/>
                  </a:lnTo>
                  <a:lnTo>
                    <a:pt x="309" y="18"/>
                  </a:lnTo>
                  <a:lnTo>
                    <a:pt x="313" y="17"/>
                  </a:lnTo>
                  <a:lnTo>
                    <a:pt x="316" y="15"/>
                  </a:lnTo>
                  <a:lnTo>
                    <a:pt x="317" y="15"/>
                  </a:lnTo>
                  <a:lnTo>
                    <a:pt x="320" y="13"/>
                  </a:lnTo>
                  <a:lnTo>
                    <a:pt x="322" y="12"/>
                  </a:lnTo>
                  <a:lnTo>
                    <a:pt x="324" y="11"/>
                  </a:lnTo>
                  <a:lnTo>
                    <a:pt x="325" y="10"/>
                  </a:lnTo>
                  <a:lnTo>
                    <a:pt x="327" y="9"/>
                  </a:lnTo>
                  <a:lnTo>
                    <a:pt x="328" y="8"/>
                  </a:lnTo>
                  <a:lnTo>
                    <a:pt x="330" y="8"/>
                  </a:lnTo>
                  <a:lnTo>
                    <a:pt x="330" y="7"/>
                  </a:lnTo>
                  <a:lnTo>
                    <a:pt x="334" y="7"/>
                  </a:lnTo>
                  <a:lnTo>
                    <a:pt x="336" y="7"/>
                  </a:lnTo>
                  <a:lnTo>
                    <a:pt x="337" y="7"/>
                  </a:lnTo>
                  <a:lnTo>
                    <a:pt x="338" y="7"/>
                  </a:lnTo>
                  <a:lnTo>
                    <a:pt x="339" y="8"/>
                  </a:lnTo>
                  <a:lnTo>
                    <a:pt x="339" y="7"/>
                  </a:lnTo>
                  <a:lnTo>
                    <a:pt x="340" y="7"/>
                  </a:lnTo>
                  <a:lnTo>
                    <a:pt x="341" y="7"/>
                  </a:lnTo>
                  <a:lnTo>
                    <a:pt x="341" y="6"/>
                  </a:lnTo>
                  <a:lnTo>
                    <a:pt x="342" y="6"/>
                  </a:lnTo>
                  <a:lnTo>
                    <a:pt x="343" y="6"/>
                  </a:lnTo>
                  <a:lnTo>
                    <a:pt x="344" y="6"/>
                  </a:lnTo>
                  <a:lnTo>
                    <a:pt x="345" y="6"/>
                  </a:lnTo>
                  <a:lnTo>
                    <a:pt x="346" y="6"/>
                  </a:lnTo>
                  <a:lnTo>
                    <a:pt x="346" y="4"/>
                  </a:lnTo>
                  <a:lnTo>
                    <a:pt x="347" y="4"/>
                  </a:lnTo>
                  <a:lnTo>
                    <a:pt x="347" y="3"/>
                  </a:lnTo>
                  <a:lnTo>
                    <a:pt x="348" y="3"/>
                  </a:lnTo>
                  <a:lnTo>
                    <a:pt x="348" y="2"/>
                  </a:lnTo>
                  <a:lnTo>
                    <a:pt x="349" y="1"/>
                  </a:lnTo>
                  <a:lnTo>
                    <a:pt x="349" y="0"/>
                  </a:lnTo>
                  <a:lnTo>
                    <a:pt x="350" y="0"/>
                  </a:lnTo>
                  <a:lnTo>
                    <a:pt x="352" y="0"/>
                  </a:lnTo>
                  <a:lnTo>
                    <a:pt x="352" y="1"/>
                  </a:lnTo>
                  <a:close/>
                </a:path>
              </a:pathLst>
            </a:custGeom>
            <a:solidFill>
              <a:schemeClr val="tx2">
                <a:lumMod val="10000"/>
                <a:lumOff val="90000"/>
              </a:schemeClr>
            </a:solidFill>
            <a:ln w="9525">
              <a:solidFill>
                <a:srgbClr val="FFFFFF"/>
              </a:solidFill>
              <a:round/>
              <a:headEnd/>
              <a:tailEnd/>
            </a:ln>
          </p:spPr>
          <p:txBody>
            <a:bodyPr/>
            <a:lstStyle/>
            <a:p>
              <a:endParaRPr lang="en-US"/>
            </a:p>
          </p:txBody>
        </p:sp>
        <p:sp>
          <p:nvSpPr>
            <p:cNvPr id="56" name="Freeform 12"/>
            <p:cNvSpPr>
              <a:spLocks noEditPoints="1"/>
            </p:cNvSpPr>
            <p:nvPr/>
          </p:nvSpPr>
          <p:spPr bwMode="auto">
            <a:xfrm>
              <a:off x="2934" y="2561"/>
              <a:ext cx="582" cy="750"/>
            </a:xfrm>
            <a:custGeom>
              <a:avLst/>
              <a:gdLst>
                <a:gd name="T0" fmla="*/ 233 w 582"/>
                <a:gd name="T1" fmla="*/ 16 h 750"/>
                <a:gd name="T2" fmla="*/ 258 w 582"/>
                <a:gd name="T3" fmla="*/ 21 h 750"/>
                <a:gd name="T4" fmla="*/ 275 w 582"/>
                <a:gd name="T5" fmla="*/ 33 h 750"/>
                <a:gd name="T6" fmla="*/ 297 w 582"/>
                <a:gd name="T7" fmla="*/ 34 h 750"/>
                <a:gd name="T8" fmla="*/ 313 w 582"/>
                <a:gd name="T9" fmla="*/ 49 h 750"/>
                <a:gd name="T10" fmla="*/ 335 w 582"/>
                <a:gd name="T11" fmla="*/ 41 h 750"/>
                <a:gd name="T12" fmla="*/ 356 w 582"/>
                <a:gd name="T13" fmla="*/ 30 h 750"/>
                <a:gd name="T14" fmla="*/ 356 w 582"/>
                <a:gd name="T15" fmla="*/ 41 h 750"/>
                <a:gd name="T16" fmla="*/ 341 w 582"/>
                <a:gd name="T17" fmla="*/ 70 h 750"/>
                <a:gd name="T18" fmla="*/ 371 w 582"/>
                <a:gd name="T19" fmla="*/ 138 h 750"/>
                <a:gd name="T20" fmla="*/ 374 w 582"/>
                <a:gd name="T21" fmla="*/ 161 h 750"/>
                <a:gd name="T22" fmla="*/ 379 w 582"/>
                <a:gd name="T23" fmla="*/ 181 h 750"/>
                <a:gd name="T24" fmla="*/ 375 w 582"/>
                <a:gd name="T25" fmla="*/ 197 h 750"/>
                <a:gd name="T26" fmla="*/ 366 w 582"/>
                <a:gd name="T27" fmla="*/ 218 h 750"/>
                <a:gd name="T28" fmla="*/ 366 w 582"/>
                <a:gd name="T29" fmla="*/ 237 h 750"/>
                <a:gd name="T30" fmla="*/ 386 w 582"/>
                <a:gd name="T31" fmla="*/ 254 h 750"/>
                <a:gd name="T32" fmla="*/ 402 w 582"/>
                <a:gd name="T33" fmla="*/ 269 h 750"/>
                <a:gd name="T34" fmla="*/ 418 w 582"/>
                <a:gd name="T35" fmla="*/ 286 h 750"/>
                <a:gd name="T36" fmla="*/ 437 w 582"/>
                <a:gd name="T37" fmla="*/ 304 h 750"/>
                <a:gd name="T38" fmla="*/ 447 w 582"/>
                <a:gd name="T39" fmla="*/ 325 h 750"/>
                <a:gd name="T40" fmla="*/ 459 w 582"/>
                <a:gd name="T41" fmla="*/ 336 h 750"/>
                <a:gd name="T42" fmla="*/ 468 w 582"/>
                <a:gd name="T43" fmla="*/ 352 h 750"/>
                <a:gd name="T44" fmla="*/ 477 w 582"/>
                <a:gd name="T45" fmla="*/ 372 h 750"/>
                <a:gd name="T46" fmla="*/ 467 w 582"/>
                <a:gd name="T47" fmla="*/ 381 h 750"/>
                <a:gd name="T48" fmla="*/ 479 w 582"/>
                <a:gd name="T49" fmla="*/ 401 h 750"/>
                <a:gd name="T50" fmla="*/ 487 w 582"/>
                <a:gd name="T51" fmla="*/ 411 h 750"/>
                <a:gd name="T52" fmla="*/ 479 w 582"/>
                <a:gd name="T53" fmla="*/ 429 h 750"/>
                <a:gd name="T54" fmla="*/ 486 w 582"/>
                <a:gd name="T55" fmla="*/ 441 h 750"/>
                <a:gd name="T56" fmla="*/ 483 w 582"/>
                <a:gd name="T57" fmla="*/ 461 h 750"/>
                <a:gd name="T58" fmla="*/ 481 w 582"/>
                <a:gd name="T59" fmla="*/ 474 h 750"/>
                <a:gd name="T60" fmla="*/ 484 w 582"/>
                <a:gd name="T61" fmla="*/ 494 h 750"/>
                <a:gd name="T62" fmla="*/ 488 w 582"/>
                <a:gd name="T63" fmla="*/ 508 h 750"/>
                <a:gd name="T64" fmla="*/ 516 w 582"/>
                <a:gd name="T65" fmla="*/ 593 h 750"/>
                <a:gd name="T66" fmla="*/ 538 w 582"/>
                <a:gd name="T67" fmla="*/ 587 h 750"/>
                <a:gd name="T68" fmla="*/ 574 w 582"/>
                <a:gd name="T69" fmla="*/ 607 h 750"/>
                <a:gd name="T70" fmla="*/ 547 w 582"/>
                <a:gd name="T71" fmla="*/ 640 h 750"/>
                <a:gd name="T72" fmla="*/ 573 w 582"/>
                <a:gd name="T73" fmla="*/ 641 h 750"/>
                <a:gd name="T74" fmla="*/ 561 w 582"/>
                <a:gd name="T75" fmla="*/ 662 h 750"/>
                <a:gd name="T76" fmla="*/ 529 w 582"/>
                <a:gd name="T77" fmla="*/ 672 h 750"/>
                <a:gd name="T78" fmla="*/ 494 w 582"/>
                <a:gd name="T79" fmla="*/ 685 h 750"/>
                <a:gd name="T80" fmla="*/ 466 w 582"/>
                <a:gd name="T81" fmla="*/ 694 h 750"/>
                <a:gd name="T82" fmla="*/ 429 w 582"/>
                <a:gd name="T83" fmla="*/ 709 h 750"/>
                <a:gd name="T84" fmla="*/ 408 w 582"/>
                <a:gd name="T85" fmla="*/ 716 h 750"/>
                <a:gd name="T86" fmla="*/ 375 w 582"/>
                <a:gd name="T87" fmla="*/ 729 h 750"/>
                <a:gd name="T88" fmla="*/ 369 w 582"/>
                <a:gd name="T89" fmla="*/ 728 h 750"/>
                <a:gd name="T90" fmla="*/ 358 w 582"/>
                <a:gd name="T91" fmla="*/ 735 h 750"/>
                <a:gd name="T92" fmla="*/ 337 w 582"/>
                <a:gd name="T93" fmla="*/ 735 h 750"/>
                <a:gd name="T94" fmla="*/ 314 w 582"/>
                <a:gd name="T95" fmla="*/ 704 h 750"/>
                <a:gd name="T96" fmla="*/ 299 w 582"/>
                <a:gd name="T97" fmla="*/ 692 h 750"/>
                <a:gd name="T98" fmla="*/ 294 w 582"/>
                <a:gd name="T99" fmla="*/ 669 h 750"/>
                <a:gd name="T100" fmla="*/ 299 w 582"/>
                <a:gd name="T101" fmla="*/ 660 h 750"/>
                <a:gd name="T102" fmla="*/ 293 w 582"/>
                <a:gd name="T103" fmla="*/ 644 h 750"/>
                <a:gd name="T104" fmla="*/ 284 w 582"/>
                <a:gd name="T105" fmla="*/ 630 h 750"/>
                <a:gd name="T106" fmla="*/ 277 w 582"/>
                <a:gd name="T107" fmla="*/ 612 h 750"/>
                <a:gd name="T108" fmla="*/ 263 w 582"/>
                <a:gd name="T109" fmla="*/ 594 h 750"/>
                <a:gd name="T110" fmla="*/ 258 w 582"/>
                <a:gd name="T111" fmla="*/ 569 h 750"/>
                <a:gd name="T112" fmla="*/ 236 w 582"/>
                <a:gd name="T113" fmla="*/ 559 h 750"/>
                <a:gd name="T114" fmla="*/ 213 w 582"/>
                <a:gd name="T115" fmla="*/ 552 h 750"/>
                <a:gd name="T116" fmla="*/ 189 w 582"/>
                <a:gd name="T117" fmla="*/ 541 h 750"/>
                <a:gd name="T118" fmla="*/ 165 w 582"/>
                <a:gd name="T119" fmla="*/ 536 h 750"/>
                <a:gd name="T120" fmla="*/ 141 w 582"/>
                <a:gd name="T121" fmla="*/ 533 h 750"/>
                <a:gd name="T122" fmla="*/ 72 w 582"/>
                <a:gd name="T123" fmla="*/ 440 h 750"/>
                <a:gd name="T124" fmla="*/ 207 w 582"/>
                <a:gd name="T125" fmla="*/ 1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2" h="750">
                  <a:moveTo>
                    <a:pt x="359" y="735"/>
                  </a:moveTo>
                  <a:lnTo>
                    <a:pt x="359" y="734"/>
                  </a:lnTo>
                  <a:lnTo>
                    <a:pt x="360" y="734"/>
                  </a:lnTo>
                  <a:lnTo>
                    <a:pt x="359" y="735"/>
                  </a:lnTo>
                  <a:close/>
                  <a:moveTo>
                    <a:pt x="213" y="2"/>
                  </a:moveTo>
                  <a:lnTo>
                    <a:pt x="214" y="2"/>
                  </a:lnTo>
                  <a:lnTo>
                    <a:pt x="215" y="3"/>
                  </a:lnTo>
                  <a:lnTo>
                    <a:pt x="216" y="3"/>
                  </a:lnTo>
                  <a:lnTo>
                    <a:pt x="216" y="4"/>
                  </a:lnTo>
                  <a:lnTo>
                    <a:pt x="216" y="5"/>
                  </a:lnTo>
                  <a:lnTo>
                    <a:pt x="217" y="5"/>
                  </a:lnTo>
                  <a:lnTo>
                    <a:pt x="218" y="5"/>
                  </a:lnTo>
                  <a:lnTo>
                    <a:pt x="218" y="6"/>
                  </a:lnTo>
                  <a:lnTo>
                    <a:pt x="219" y="6"/>
                  </a:lnTo>
                  <a:lnTo>
                    <a:pt x="219" y="5"/>
                  </a:lnTo>
                  <a:lnTo>
                    <a:pt x="222" y="8"/>
                  </a:lnTo>
                  <a:lnTo>
                    <a:pt x="222" y="9"/>
                  </a:lnTo>
                  <a:lnTo>
                    <a:pt x="223" y="9"/>
                  </a:lnTo>
                  <a:lnTo>
                    <a:pt x="223" y="10"/>
                  </a:lnTo>
                  <a:lnTo>
                    <a:pt x="224" y="10"/>
                  </a:lnTo>
                  <a:lnTo>
                    <a:pt x="224" y="11"/>
                  </a:lnTo>
                  <a:lnTo>
                    <a:pt x="225" y="11"/>
                  </a:lnTo>
                  <a:lnTo>
                    <a:pt x="227" y="11"/>
                  </a:lnTo>
                  <a:lnTo>
                    <a:pt x="227" y="12"/>
                  </a:lnTo>
                  <a:lnTo>
                    <a:pt x="228" y="12"/>
                  </a:lnTo>
                  <a:lnTo>
                    <a:pt x="228" y="13"/>
                  </a:lnTo>
                  <a:lnTo>
                    <a:pt x="229" y="13"/>
                  </a:lnTo>
                  <a:lnTo>
                    <a:pt x="230" y="13"/>
                  </a:lnTo>
                  <a:lnTo>
                    <a:pt x="230" y="14"/>
                  </a:lnTo>
                  <a:lnTo>
                    <a:pt x="230" y="16"/>
                  </a:lnTo>
                  <a:lnTo>
                    <a:pt x="231" y="16"/>
                  </a:lnTo>
                  <a:lnTo>
                    <a:pt x="232" y="16"/>
                  </a:lnTo>
                  <a:lnTo>
                    <a:pt x="233" y="16"/>
                  </a:lnTo>
                  <a:lnTo>
                    <a:pt x="233" y="17"/>
                  </a:lnTo>
                  <a:lnTo>
                    <a:pt x="234" y="17"/>
                  </a:lnTo>
                  <a:lnTo>
                    <a:pt x="234" y="16"/>
                  </a:lnTo>
                  <a:lnTo>
                    <a:pt x="235" y="16"/>
                  </a:lnTo>
                  <a:lnTo>
                    <a:pt x="236" y="16"/>
                  </a:lnTo>
                  <a:lnTo>
                    <a:pt x="237" y="16"/>
                  </a:lnTo>
                  <a:lnTo>
                    <a:pt x="238" y="16"/>
                  </a:lnTo>
                  <a:lnTo>
                    <a:pt x="239" y="16"/>
                  </a:lnTo>
                  <a:lnTo>
                    <a:pt x="240" y="16"/>
                  </a:lnTo>
                  <a:lnTo>
                    <a:pt x="241" y="16"/>
                  </a:lnTo>
                  <a:lnTo>
                    <a:pt x="241" y="17"/>
                  </a:lnTo>
                  <a:lnTo>
                    <a:pt x="242" y="17"/>
                  </a:lnTo>
                  <a:lnTo>
                    <a:pt x="243" y="17"/>
                  </a:lnTo>
                  <a:lnTo>
                    <a:pt x="244" y="17"/>
                  </a:lnTo>
                  <a:lnTo>
                    <a:pt x="245" y="17"/>
                  </a:lnTo>
                  <a:lnTo>
                    <a:pt x="245" y="16"/>
                  </a:lnTo>
                  <a:lnTo>
                    <a:pt x="246" y="16"/>
                  </a:lnTo>
                  <a:lnTo>
                    <a:pt x="247" y="16"/>
                  </a:lnTo>
                  <a:lnTo>
                    <a:pt x="248" y="16"/>
                  </a:lnTo>
                  <a:lnTo>
                    <a:pt x="248" y="17"/>
                  </a:lnTo>
                  <a:lnTo>
                    <a:pt x="248" y="18"/>
                  </a:lnTo>
                  <a:lnTo>
                    <a:pt x="249" y="18"/>
                  </a:lnTo>
                  <a:lnTo>
                    <a:pt x="250" y="18"/>
                  </a:lnTo>
                  <a:lnTo>
                    <a:pt x="250" y="19"/>
                  </a:lnTo>
                  <a:lnTo>
                    <a:pt x="252" y="19"/>
                  </a:lnTo>
                  <a:lnTo>
                    <a:pt x="253" y="19"/>
                  </a:lnTo>
                  <a:lnTo>
                    <a:pt x="254" y="19"/>
                  </a:lnTo>
                  <a:lnTo>
                    <a:pt x="255" y="19"/>
                  </a:lnTo>
                  <a:lnTo>
                    <a:pt x="256" y="19"/>
                  </a:lnTo>
                  <a:lnTo>
                    <a:pt x="257" y="19"/>
                  </a:lnTo>
                  <a:lnTo>
                    <a:pt x="257" y="20"/>
                  </a:lnTo>
                  <a:lnTo>
                    <a:pt x="258" y="20"/>
                  </a:lnTo>
                  <a:lnTo>
                    <a:pt x="258" y="21"/>
                  </a:lnTo>
                  <a:lnTo>
                    <a:pt x="259" y="21"/>
                  </a:lnTo>
                  <a:lnTo>
                    <a:pt x="259" y="22"/>
                  </a:lnTo>
                  <a:lnTo>
                    <a:pt x="260" y="22"/>
                  </a:lnTo>
                  <a:lnTo>
                    <a:pt x="259" y="22"/>
                  </a:lnTo>
                  <a:lnTo>
                    <a:pt x="259" y="23"/>
                  </a:lnTo>
                  <a:lnTo>
                    <a:pt x="260" y="23"/>
                  </a:lnTo>
                  <a:lnTo>
                    <a:pt x="260" y="24"/>
                  </a:lnTo>
                  <a:lnTo>
                    <a:pt x="261" y="24"/>
                  </a:lnTo>
                  <a:lnTo>
                    <a:pt x="261" y="25"/>
                  </a:lnTo>
                  <a:lnTo>
                    <a:pt x="262" y="25"/>
                  </a:lnTo>
                  <a:lnTo>
                    <a:pt x="263" y="25"/>
                  </a:lnTo>
                  <a:lnTo>
                    <a:pt x="264" y="25"/>
                  </a:lnTo>
                  <a:lnTo>
                    <a:pt x="265" y="25"/>
                  </a:lnTo>
                  <a:lnTo>
                    <a:pt x="266" y="25"/>
                  </a:lnTo>
                  <a:lnTo>
                    <a:pt x="266" y="26"/>
                  </a:lnTo>
                  <a:lnTo>
                    <a:pt x="267" y="26"/>
                  </a:lnTo>
                  <a:lnTo>
                    <a:pt x="268" y="26"/>
                  </a:lnTo>
                  <a:lnTo>
                    <a:pt x="268" y="27"/>
                  </a:lnTo>
                  <a:lnTo>
                    <a:pt x="269" y="27"/>
                  </a:lnTo>
                  <a:lnTo>
                    <a:pt x="269" y="28"/>
                  </a:lnTo>
                  <a:lnTo>
                    <a:pt x="270" y="28"/>
                  </a:lnTo>
                  <a:lnTo>
                    <a:pt x="271" y="28"/>
                  </a:lnTo>
                  <a:lnTo>
                    <a:pt x="271" y="29"/>
                  </a:lnTo>
                  <a:lnTo>
                    <a:pt x="271" y="30"/>
                  </a:lnTo>
                  <a:lnTo>
                    <a:pt x="271" y="31"/>
                  </a:lnTo>
                  <a:lnTo>
                    <a:pt x="272" y="31"/>
                  </a:lnTo>
                  <a:lnTo>
                    <a:pt x="272" y="32"/>
                  </a:lnTo>
                  <a:lnTo>
                    <a:pt x="273" y="32"/>
                  </a:lnTo>
                  <a:lnTo>
                    <a:pt x="273" y="31"/>
                  </a:lnTo>
                  <a:lnTo>
                    <a:pt x="274" y="31"/>
                  </a:lnTo>
                  <a:lnTo>
                    <a:pt x="274" y="32"/>
                  </a:lnTo>
                  <a:lnTo>
                    <a:pt x="275" y="32"/>
                  </a:lnTo>
                  <a:lnTo>
                    <a:pt x="275" y="33"/>
                  </a:lnTo>
                  <a:lnTo>
                    <a:pt x="277" y="33"/>
                  </a:lnTo>
                  <a:lnTo>
                    <a:pt x="277" y="34"/>
                  </a:lnTo>
                  <a:lnTo>
                    <a:pt x="278" y="34"/>
                  </a:lnTo>
                  <a:lnTo>
                    <a:pt x="279" y="34"/>
                  </a:lnTo>
                  <a:lnTo>
                    <a:pt x="279" y="35"/>
                  </a:lnTo>
                  <a:lnTo>
                    <a:pt x="280" y="36"/>
                  </a:lnTo>
                  <a:lnTo>
                    <a:pt x="281" y="36"/>
                  </a:lnTo>
                  <a:lnTo>
                    <a:pt x="282" y="36"/>
                  </a:lnTo>
                  <a:lnTo>
                    <a:pt x="282" y="35"/>
                  </a:lnTo>
                  <a:lnTo>
                    <a:pt x="283" y="35"/>
                  </a:lnTo>
                  <a:lnTo>
                    <a:pt x="283" y="36"/>
                  </a:lnTo>
                  <a:lnTo>
                    <a:pt x="283" y="35"/>
                  </a:lnTo>
                  <a:lnTo>
                    <a:pt x="284" y="35"/>
                  </a:lnTo>
                  <a:lnTo>
                    <a:pt x="284" y="34"/>
                  </a:lnTo>
                  <a:lnTo>
                    <a:pt x="285" y="34"/>
                  </a:lnTo>
                  <a:lnTo>
                    <a:pt x="286" y="35"/>
                  </a:lnTo>
                  <a:lnTo>
                    <a:pt x="287" y="35"/>
                  </a:lnTo>
                  <a:lnTo>
                    <a:pt x="287" y="36"/>
                  </a:lnTo>
                  <a:lnTo>
                    <a:pt x="288" y="36"/>
                  </a:lnTo>
                  <a:lnTo>
                    <a:pt x="289" y="36"/>
                  </a:lnTo>
                  <a:lnTo>
                    <a:pt x="290" y="36"/>
                  </a:lnTo>
                  <a:lnTo>
                    <a:pt x="290" y="35"/>
                  </a:lnTo>
                  <a:lnTo>
                    <a:pt x="291" y="35"/>
                  </a:lnTo>
                  <a:lnTo>
                    <a:pt x="291" y="34"/>
                  </a:lnTo>
                  <a:lnTo>
                    <a:pt x="292" y="33"/>
                  </a:lnTo>
                  <a:lnTo>
                    <a:pt x="293" y="33"/>
                  </a:lnTo>
                  <a:lnTo>
                    <a:pt x="294" y="33"/>
                  </a:lnTo>
                  <a:lnTo>
                    <a:pt x="294" y="32"/>
                  </a:lnTo>
                  <a:lnTo>
                    <a:pt x="295" y="32"/>
                  </a:lnTo>
                  <a:lnTo>
                    <a:pt x="295" y="33"/>
                  </a:lnTo>
                  <a:lnTo>
                    <a:pt x="296" y="33"/>
                  </a:lnTo>
                  <a:lnTo>
                    <a:pt x="297" y="33"/>
                  </a:lnTo>
                  <a:lnTo>
                    <a:pt x="297" y="34"/>
                  </a:lnTo>
                  <a:lnTo>
                    <a:pt x="298" y="34"/>
                  </a:lnTo>
                  <a:lnTo>
                    <a:pt x="299" y="34"/>
                  </a:lnTo>
                  <a:lnTo>
                    <a:pt x="299" y="35"/>
                  </a:lnTo>
                  <a:lnTo>
                    <a:pt x="300" y="35"/>
                  </a:lnTo>
                  <a:lnTo>
                    <a:pt x="302" y="35"/>
                  </a:lnTo>
                  <a:lnTo>
                    <a:pt x="302" y="36"/>
                  </a:lnTo>
                  <a:lnTo>
                    <a:pt x="303" y="36"/>
                  </a:lnTo>
                  <a:lnTo>
                    <a:pt x="304" y="36"/>
                  </a:lnTo>
                  <a:lnTo>
                    <a:pt x="304" y="37"/>
                  </a:lnTo>
                  <a:lnTo>
                    <a:pt x="304" y="38"/>
                  </a:lnTo>
                  <a:lnTo>
                    <a:pt x="304" y="39"/>
                  </a:lnTo>
                  <a:lnTo>
                    <a:pt x="305" y="39"/>
                  </a:lnTo>
                  <a:lnTo>
                    <a:pt x="305" y="41"/>
                  </a:lnTo>
                  <a:lnTo>
                    <a:pt x="305" y="42"/>
                  </a:lnTo>
                  <a:lnTo>
                    <a:pt x="306" y="42"/>
                  </a:lnTo>
                  <a:lnTo>
                    <a:pt x="305" y="42"/>
                  </a:lnTo>
                  <a:lnTo>
                    <a:pt x="305" y="43"/>
                  </a:lnTo>
                  <a:lnTo>
                    <a:pt x="305" y="44"/>
                  </a:lnTo>
                  <a:lnTo>
                    <a:pt x="304" y="44"/>
                  </a:lnTo>
                  <a:lnTo>
                    <a:pt x="304" y="45"/>
                  </a:lnTo>
                  <a:lnTo>
                    <a:pt x="304" y="46"/>
                  </a:lnTo>
                  <a:lnTo>
                    <a:pt x="305" y="46"/>
                  </a:lnTo>
                  <a:lnTo>
                    <a:pt x="305" y="47"/>
                  </a:lnTo>
                  <a:lnTo>
                    <a:pt x="306" y="47"/>
                  </a:lnTo>
                  <a:lnTo>
                    <a:pt x="307" y="47"/>
                  </a:lnTo>
                  <a:lnTo>
                    <a:pt x="308" y="47"/>
                  </a:lnTo>
                  <a:lnTo>
                    <a:pt x="308" y="48"/>
                  </a:lnTo>
                  <a:lnTo>
                    <a:pt x="308" y="49"/>
                  </a:lnTo>
                  <a:lnTo>
                    <a:pt x="309" y="49"/>
                  </a:lnTo>
                  <a:lnTo>
                    <a:pt x="310" y="49"/>
                  </a:lnTo>
                  <a:lnTo>
                    <a:pt x="311" y="49"/>
                  </a:lnTo>
                  <a:lnTo>
                    <a:pt x="312" y="49"/>
                  </a:lnTo>
                  <a:lnTo>
                    <a:pt x="313" y="49"/>
                  </a:lnTo>
                  <a:lnTo>
                    <a:pt x="314" y="49"/>
                  </a:lnTo>
                  <a:lnTo>
                    <a:pt x="315" y="49"/>
                  </a:lnTo>
                  <a:lnTo>
                    <a:pt x="316" y="49"/>
                  </a:lnTo>
                  <a:lnTo>
                    <a:pt x="317" y="49"/>
                  </a:lnTo>
                  <a:lnTo>
                    <a:pt x="317" y="50"/>
                  </a:lnTo>
                  <a:lnTo>
                    <a:pt x="318" y="50"/>
                  </a:lnTo>
                  <a:lnTo>
                    <a:pt x="319" y="50"/>
                  </a:lnTo>
                  <a:lnTo>
                    <a:pt x="320" y="50"/>
                  </a:lnTo>
                  <a:lnTo>
                    <a:pt x="320" y="51"/>
                  </a:lnTo>
                  <a:lnTo>
                    <a:pt x="321" y="51"/>
                  </a:lnTo>
                  <a:lnTo>
                    <a:pt x="322" y="51"/>
                  </a:lnTo>
                  <a:lnTo>
                    <a:pt x="323" y="51"/>
                  </a:lnTo>
                  <a:lnTo>
                    <a:pt x="323" y="50"/>
                  </a:lnTo>
                  <a:lnTo>
                    <a:pt x="324" y="50"/>
                  </a:lnTo>
                  <a:lnTo>
                    <a:pt x="324" y="49"/>
                  </a:lnTo>
                  <a:lnTo>
                    <a:pt x="324" y="48"/>
                  </a:lnTo>
                  <a:lnTo>
                    <a:pt x="325" y="48"/>
                  </a:lnTo>
                  <a:lnTo>
                    <a:pt x="327" y="48"/>
                  </a:lnTo>
                  <a:lnTo>
                    <a:pt x="327" y="47"/>
                  </a:lnTo>
                  <a:lnTo>
                    <a:pt x="328" y="47"/>
                  </a:lnTo>
                  <a:lnTo>
                    <a:pt x="328" y="46"/>
                  </a:lnTo>
                  <a:lnTo>
                    <a:pt x="329" y="46"/>
                  </a:lnTo>
                  <a:lnTo>
                    <a:pt x="329" y="45"/>
                  </a:lnTo>
                  <a:lnTo>
                    <a:pt x="329" y="44"/>
                  </a:lnTo>
                  <a:lnTo>
                    <a:pt x="330" y="44"/>
                  </a:lnTo>
                  <a:lnTo>
                    <a:pt x="331" y="44"/>
                  </a:lnTo>
                  <a:lnTo>
                    <a:pt x="331" y="43"/>
                  </a:lnTo>
                  <a:lnTo>
                    <a:pt x="332" y="43"/>
                  </a:lnTo>
                  <a:lnTo>
                    <a:pt x="333" y="43"/>
                  </a:lnTo>
                  <a:lnTo>
                    <a:pt x="333" y="42"/>
                  </a:lnTo>
                  <a:lnTo>
                    <a:pt x="334" y="42"/>
                  </a:lnTo>
                  <a:lnTo>
                    <a:pt x="334" y="41"/>
                  </a:lnTo>
                  <a:lnTo>
                    <a:pt x="335" y="41"/>
                  </a:lnTo>
                  <a:lnTo>
                    <a:pt x="335" y="39"/>
                  </a:lnTo>
                  <a:lnTo>
                    <a:pt x="335" y="38"/>
                  </a:lnTo>
                  <a:lnTo>
                    <a:pt x="336" y="38"/>
                  </a:lnTo>
                  <a:lnTo>
                    <a:pt x="336" y="39"/>
                  </a:lnTo>
                  <a:lnTo>
                    <a:pt x="337" y="39"/>
                  </a:lnTo>
                  <a:lnTo>
                    <a:pt x="338" y="39"/>
                  </a:lnTo>
                  <a:lnTo>
                    <a:pt x="338" y="38"/>
                  </a:lnTo>
                  <a:lnTo>
                    <a:pt x="338" y="37"/>
                  </a:lnTo>
                  <a:lnTo>
                    <a:pt x="339" y="37"/>
                  </a:lnTo>
                  <a:lnTo>
                    <a:pt x="340" y="37"/>
                  </a:lnTo>
                  <a:lnTo>
                    <a:pt x="341" y="37"/>
                  </a:lnTo>
                  <a:lnTo>
                    <a:pt x="341" y="36"/>
                  </a:lnTo>
                  <a:lnTo>
                    <a:pt x="342" y="36"/>
                  </a:lnTo>
                  <a:lnTo>
                    <a:pt x="342" y="35"/>
                  </a:lnTo>
                  <a:lnTo>
                    <a:pt x="343" y="35"/>
                  </a:lnTo>
                  <a:lnTo>
                    <a:pt x="343" y="34"/>
                  </a:lnTo>
                  <a:lnTo>
                    <a:pt x="344" y="34"/>
                  </a:lnTo>
                  <a:lnTo>
                    <a:pt x="345" y="33"/>
                  </a:lnTo>
                  <a:lnTo>
                    <a:pt x="345" y="32"/>
                  </a:lnTo>
                  <a:lnTo>
                    <a:pt x="346" y="32"/>
                  </a:lnTo>
                  <a:lnTo>
                    <a:pt x="346" y="31"/>
                  </a:lnTo>
                  <a:lnTo>
                    <a:pt x="347" y="31"/>
                  </a:lnTo>
                  <a:lnTo>
                    <a:pt x="348" y="31"/>
                  </a:lnTo>
                  <a:lnTo>
                    <a:pt x="349" y="31"/>
                  </a:lnTo>
                  <a:lnTo>
                    <a:pt x="350" y="31"/>
                  </a:lnTo>
                  <a:lnTo>
                    <a:pt x="352" y="31"/>
                  </a:lnTo>
                  <a:lnTo>
                    <a:pt x="352" y="30"/>
                  </a:lnTo>
                  <a:lnTo>
                    <a:pt x="352" y="31"/>
                  </a:lnTo>
                  <a:lnTo>
                    <a:pt x="353" y="31"/>
                  </a:lnTo>
                  <a:lnTo>
                    <a:pt x="354" y="31"/>
                  </a:lnTo>
                  <a:lnTo>
                    <a:pt x="354" y="30"/>
                  </a:lnTo>
                  <a:lnTo>
                    <a:pt x="355" y="30"/>
                  </a:lnTo>
                  <a:lnTo>
                    <a:pt x="356" y="30"/>
                  </a:lnTo>
                  <a:lnTo>
                    <a:pt x="357" y="30"/>
                  </a:lnTo>
                  <a:lnTo>
                    <a:pt x="358" y="30"/>
                  </a:lnTo>
                  <a:lnTo>
                    <a:pt x="358" y="31"/>
                  </a:lnTo>
                  <a:lnTo>
                    <a:pt x="359" y="31"/>
                  </a:lnTo>
                  <a:lnTo>
                    <a:pt x="359" y="32"/>
                  </a:lnTo>
                  <a:lnTo>
                    <a:pt x="360" y="32"/>
                  </a:lnTo>
                  <a:lnTo>
                    <a:pt x="360" y="33"/>
                  </a:lnTo>
                  <a:lnTo>
                    <a:pt x="361" y="33"/>
                  </a:lnTo>
                  <a:lnTo>
                    <a:pt x="361" y="34"/>
                  </a:lnTo>
                  <a:lnTo>
                    <a:pt x="362" y="34"/>
                  </a:lnTo>
                  <a:lnTo>
                    <a:pt x="363" y="34"/>
                  </a:lnTo>
                  <a:lnTo>
                    <a:pt x="364" y="34"/>
                  </a:lnTo>
                  <a:lnTo>
                    <a:pt x="364" y="35"/>
                  </a:lnTo>
                  <a:lnTo>
                    <a:pt x="365" y="35"/>
                  </a:lnTo>
                  <a:lnTo>
                    <a:pt x="365" y="36"/>
                  </a:lnTo>
                  <a:lnTo>
                    <a:pt x="366" y="35"/>
                  </a:lnTo>
                  <a:lnTo>
                    <a:pt x="366" y="36"/>
                  </a:lnTo>
                  <a:lnTo>
                    <a:pt x="365" y="37"/>
                  </a:lnTo>
                  <a:lnTo>
                    <a:pt x="364" y="37"/>
                  </a:lnTo>
                  <a:lnTo>
                    <a:pt x="364" y="38"/>
                  </a:lnTo>
                  <a:lnTo>
                    <a:pt x="364" y="39"/>
                  </a:lnTo>
                  <a:lnTo>
                    <a:pt x="363" y="39"/>
                  </a:lnTo>
                  <a:lnTo>
                    <a:pt x="363" y="41"/>
                  </a:lnTo>
                  <a:lnTo>
                    <a:pt x="362" y="41"/>
                  </a:lnTo>
                  <a:lnTo>
                    <a:pt x="362" y="42"/>
                  </a:lnTo>
                  <a:lnTo>
                    <a:pt x="361" y="42"/>
                  </a:lnTo>
                  <a:lnTo>
                    <a:pt x="361" y="41"/>
                  </a:lnTo>
                  <a:lnTo>
                    <a:pt x="361" y="39"/>
                  </a:lnTo>
                  <a:lnTo>
                    <a:pt x="360" y="41"/>
                  </a:lnTo>
                  <a:lnTo>
                    <a:pt x="359" y="41"/>
                  </a:lnTo>
                  <a:lnTo>
                    <a:pt x="358" y="41"/>
                  </a:lnTo>
                  <a:lnTo>
                    <a:pt x="357" y="41"/>
                  </a:lnTo>
                  <a:lnTo>
                    <a:pt x="356" y="41"/>
                  </a:lnTo>
                  <a:lnTo>
                    <a:pt x="356" y="42"/>
                  </a:lnTo>
                  <a:lnTo>
                    <a:pt x="355" y="42"/>
                  </a:lnTo>
                  <a:lnTo>
                    <a:pt x="355" y="43"/>
                  </a:lnTo>
                  <a:lnTo>
                    <a:pt x="355" y="44"/>
                  </a:lnTo>
                  <a:lnTo>
                    <a:pt x="356" y="44"/>
                  </a:lnTo>
                  <a:lnTo>
                    <a:pt x="356" y="45"/>
                  </a:lnTo>
                  <a:lnTo>
                    <a:pt x="356" y="46"/>
                  </a:lnTo>
                  <a:lnTo>
                    <a:pt x="357" y="46"/>
                  </a:lnTo>
                  <a:lnTo>
                    <a:pt x="357" y="47"/>
                  </a:lnTo>
                  <a:lnTo>
                    <a:pt x="357" y="48"/>
                  </a:lnTo>
                  <a:lnTo>
                    <a:pt x="356" y="48"/>
                  </a:lnTo>
                  <a:lnTo>
                    <a:pt x="356" y="49"/>
                  </a:lnTo>
                  <a:lnTo>
                    <a:pt x="356" y="50"/>
                  </a:lnTo>
                  <a:lnTo>
                    <a:pt x="355" y="50"/>
                  </a:lnTo>
                  <a:lnTo>
                    <a:pt x="354" y="50"/>
                  </a:lnTo>
                  <a:lnTo>
                    <a:pt x="353" y="50"/>
                  </a:lnTo>
                  <a:lnTo>
                    <a:pt x="353" y="51"/>
                  </a:lnTo>
                  <a:lnTo>
                    <a:pt x="352" y="51"/>
                  </a:lnTo>
                  <a:lnTo>
                    <a:pt x="350" y="51"/>
                  </a:lnTo>
                  <a:lnTo>
                    <a:pt x="350" y="52"/>
                  </a:lnTo>
                  <a:lnTo>
                    <a:pt x="349" y="52"/>
                  </a:lnTo>
                  <a:lnTo>
                    <a:pt x="349" y="53"/>
                  </a:lnTo>
                  <a:lnTo>
                    <a:pt x="349" y="54"/>
                  </a:lnTo>
                  <a:lnTo>
                    <a:pt x="349" y="55"/>
                  </a:lnTo>
                  <a:lnTo>
                    <a:pt x="349" y="56"/>
                  </a:lnTo>
                  <a:lnTo>
                    <a:pt x="349" y="57"/>
                  </a:lnTo>
                  <a:lnTo>
                    <a:pt x="348" y="57"/>
                  </a:lnTo>
                  <a:lnTo>
                    <a:pt x="347" y="57"/>
                  </a:lnTo>
                  <a:lnTo>
                    <a:pt x="347" y="56"/>
                  </a:lnTo>
                  <a:lnTo>
                    <a:pt x="347" y="57"/>
                  </a:lnTo>
                  <a:lnTo>
                    <a:pt x="346" y="57"/>
                  </a:lnTo>
                  <a:lnTo>
                    <a:pt x="345" y="60"/>
                  </a:lnTo>
                  <a:lnTo>
                    <a:pt x="341" y="70"/>
                  </a:lnTo>
                  <a:lnTo>
                    <a:pt x="343" y="72"/>
                  </a:lnTo>
                  <a:lnTo>
                    <a:pt x="343" y="73"/>
                  </a:lnTo>
                  <a:lnTo>
                    <a:pt x="346" y="80"/>
                  </a:lnTo>
                  <a:lnTo>
                    <a:pt x="343" y="86"/>
                  </a:lnTo>
                  <a:lnTo>
                    <a:pt x="343" y="87"/>
                  </a:lnTo>
                  <a:lnTo>
                    <a:pt x="342" y="87"/>
                  </a:lnTo>
                  <a:lnTo>
                    <a:pt x="342" y="88"/>
                  </a:lnTo>
                  <a:lnTo>
                    <a:pt x="343" y="88"/>
                  </a:lnTo>
                  <a:lnTo>
                    <a:pt x="347" y="101"/>
                  </a:lnTo>
                  <a:lnTo>
                    <a:pt x="347" y="102"/>
                  </a:lnTo>
                  <a:lnTo>
                    <a:pt x="348" y="102"/>
                  </a:lnTo>
                  <a:lnTo>
                    <a:pt x="357" y="114"/>
                  </a:lnTo>
                  <a:lnTo>
                    <a:pt x="358" y="117"/>
                  </a:lnTo>
                  <a:lnTo>
                    <a:pt x="358" y="118"/>
                  </a:lnTo>
                  <a:lnTo>
                    <a:pt x="359" y="118"/>
                  </a:lnTo>
                  <a:lnTo>
                    <a:pt x="360" y="120"/>
                  </a:lnTo>
                  <a:lnTo>
                    <a:pt x="367" y="128"/>
                  </a:lnTo>
                  <a:lnTo>
                    <a:pt x="366" y="129"/>
                  </a:lnTo>
                  <a:lnTo>
                    <a:pt x="366" y="130"/>
                  </a:lnTo>
                  <a:lnTo>
                    <a:pt x="367" y="130"/>
                  </a:lnTo>
                  <a:lnTo>
                    <a:pt x="367" y="131"/>
                  </a:lnTo>
                  <a:lnTo>
                    <a:pt x="367" y="132"/>
                  </a:lnTo>
                  <a:lnTo>
                    <a:pt x="368" y="133"/>
                  </a:lnTo>
                  <a:lnTo>
                    <a:pt x="369" y="133"/>
                  </a:lnTo>
                  <a:lnTo>
                    <a:pt x="370" y="133"/>
                  </a:lnTo>
                  <a:lnTo>
                    <a:pt x="371" y="133"/>
                  </a:lnTo>
                  <a:lnTo>
                    <a:pt x="372" y="134"/>
                  </a:lnTo>
                  <a:lnTo>
                    <a:pt x="371" y="134"/>
                  </a:lnTo>
                  <a:lnTo>
                    <a:pt x="371" y="135"/>
                  </a:lnTo>
                  <a:lnTo>
                    <a:pt x="371" y="136"/>
                  </a:lnTo>
                  <a:lnTo>
                    <a:pt x="372" y="137"/>
                  </a:lnTo>
                  <a:lnTo>
                    <a:pt x="371" y="137"/>
                  </a:lnTo>
                  <a:lnTo>
                    <a:pt x="371" y="138"/>
                  </a:lnTo>
                  <a:lnTo>
                    <a:pt x="372" y="138"/>
                  </a:lnTo>
                  <a:lnTo>
                    <a:pt x="372" y="140"/>
                  </a:lnTo>
                  <a:lnTo>
                    <a:pt x="372" y="141"/>
                  </a:lnTo>
                  <a:lnTo>
                    <a:pt x="372" y="142"/>
                  </a:lnTo>
                  <a:lnTo>
                    <a:pt x="372" y="143"/>
                  </a:lnTo>
                  <a:lnTo>
                    <a:pt x="373" y="143"/>
                  </a:lnTo>
                  <a:lnTo>
                    <a:pt x="373" y="144"/>
                  </a:lnTo>
                  <a:lnTo>
                    <a:pt x="374" y="144"/>
                  </a:lnTo>
                  <a:lnTo>
                    <a:pt x="375" y="144"/>
                  </a:lnTo>
                  <a:lnTo>
                    <a:pt x="377" y="145"/>
                  </a:lnTo>
                  <a:lnTo>
                    <a:pt x="377" y="146"/>
                  </a:lnTo>
                  <a:lnTo>
                    <a:pt x="378" y="146"/>
                  </a:lnTo>
                  <a:lnTo>
                    <a:pt x="378" y="147"/>
                  </a:lnTo>
                  <a:lnTo>
                    <a:pt x="378" y="148"/>
                  </a:lnTo>
                  <a:lnTo>
                    <a:pt x="378" y="149"/>
                  </a:lnTo>
                  <a:lnTo>
                    <a:pt x="378" y="150"/>
                  </a:lnTo>
                  <a:lnTo>
                    <a:pt x="379" y="150"/>
                  </a:lnTo>
                  <a:lnTo>
                    <a:pt x="379" y="151"/>
                  </a:lnTo>
                  <a:lnTo>
                    <a:pt x="379" y="152"/>
                  </a:lnTo>
                  <a:lnTo>
                    <a:pt x="379" y="153"/>
                  </a:lnTo>
                  <a:lnTo>
                    <a:pt x="379" y="154"/>
                  </a:lnTo>
                  <a:lnTo>
                    <a:pt x="378" y="155"/>
                  </a:lnTo>
                  <a:lnTo>
                    <a:pt x="377" y="155"/>
                  </a:lnTo>
                  <a:lnTo>
                    <a:pt x="375" y="155"/>
                  </a:lnTo>
                  <a:lnTo>
                    <a:pt x="374" y="155"/>
                  </a:lnTo>
                  <a:lnTo>
                    <a:pt x="374" y="156"/>
                  </a:lnTo>
                  <a:lnTo>
                    <a:pt x="374" y="157"/>
                  </a:lnTo>
                  <a:lnTo>
                    <a:pt x="374" y="158"/>
                  </a:lnTo>
                  <a:lnTo>
                    <a:pt x="374" y="159"/>
                  </a:lnTo>
                  <a:lnTo>
                    <a:pt x="375" y="159"/>
                  </a:lnTo>
                  <a:lnTo>
                    <a:pt x="374" y="159"/>
                  </a:lnTo>
                  <a:lnTo>
                    <a:pt x="374" y="160"/>
                  </a:lnTo>
                  <a:lnTo>
                    <a:pt x="374" y="161"/>
                  </a:lnTo>
                  <a:lnTo>
                    <a:pt x="374" y="162"/>
                  </a:lnTo>
                  <a:lnTo>
                    <a:pt x="374" y="163"/>
                  </a:lnTo>
                  <a:lnTo>
                    <a:pt x="373" y="163"/>
                  </a:lnTo>
                  <a:lnTo>
                    <a:pt x="373" y="165"/>
                  </a:lnTo>
                  <a:lnTo>
                    <a:pt x="373" y="166"/>
                  </a:lnTo>
                  <a:lnTo>
                    <a:pt x="373" y="167"/>
                  </a:lnTo>
                  <a:lnTo>
                    <a:pt x="372" y="167"/>
                  </a:lnTo>
                  <a:lnTo>
                    <a:pt x="372" y="168"/>
                  </a:lnTo>
                  <a:lnTo>
                    <a:pt x="372" y="169"/>
                  </a:lnTo>
                  <a:lnTo>
                    <a:pt x="372" y="170"/>
                  </a:lnTo>
                  <a:lnTo>
                    <a:pt x="372" y="171"/>
                  </a:lnTo>
                  <a:lnTo>
                    <a:pt x="372" y="172"/>
                  </a:lnTo>
                  <a:lnTo>
                    <a:pt x="373" y="172"/>
                  </a:lnTo>
                  <a:lnTo>
                    <a:pt x="373" y="173"/>
                  </a:lnTo>
                  <a:lnTo>
                    <a:pt x="374" y="173"/>
                  </a:lnTo>
                  <a:lnTo>
                    <a:pt x="375" y="173"/>
                  </a:lnTo>
                  <a:lnTo>
                    <a:pt x="375" y="174"/>
                  </a:lnTo>
                  <a:lnTo>
                    <a:pt x="377" y="174"/>
                  </a:lnTo>
                  <a:lnTo>
                    <a:pt x="377" y="175"/>
                  </a:lnTo>
                  <a:lnTo>
                    <a:pt x="378" y="175"/>
                  </a:lnTo>
                  <a:lnTo>
                    <a:pt x="379" y="175"/>
                  </a:lnTo>
                  <a:lnTo>
                    <a:pt x="380" y="175"/>
                  </a:lnTo>
                  <a:lnTo>
                    <a:pt x="380" y="176"/>
                  </a:lnTo>
                  <a:lnTo>
                    <a:pt x="380" y="177"/>
                  </a:lnTo>
                  <a:lnTo>
                    <a:pt x="381" y="177"/>
                  </a:lnTo>
                  <a:lnTo>
                    <a:pt x="381" y="178"/>
                  </a:lnTo>
                  <a:lnTo>
                    <a:pt x="380" y="178"/>
                  </a:lnTo>
                  <a:lnTo>
                    <a:pt x="380" y="179"/>
                  </a:lnTo>
                  <a:lnTo>
                    <a:pt x="381" y="179"/>
                  </a:lnTo>
                  <a:lnTo>
                    <a:pt x="380" y="179"/>
                  </a:lnTo>
                  <a:lnTo>
                    <a:pt x="380" y="180"/>
                  </a:lnTo>
                  <a:lnTo>
                    <a:pt x="379" y="180"/>
                  </a:lnTo>
                  <a:lnTo>
                    <a:pt x="379" y="181"/>
                  </a:lnTo>
                  <a:lnTo>
                    <a:pt x="379" y="182"/>
                  </a:lnTo>
                  <a:lnTo>
                    <a:pt x="378" y="182"/>
                  </a:lnTo>
                  <a:lnTo>
                    <a:pt x="378" y="183"/>
                  </a:lnTo>
                  <a:lnTo>
                    <a:pt x="378" y="184"/>
                  </a:lnTo>
                  <a:lnTo>
                    <a:pt x="378" y="185"/>
                  </a:lnTo>
                  <a:lnTo>
                    <a:pt x="378" y="186"/>
                  </a:lnTo>
                  <a:lnTo>
                    <a:pt x="379" y="187"/>
                  </a:lnTo>
                  <a:lnTo>
                    <a:pt x="378" y="187"/>
                  </a:lnTo>
                  <a:lnTo>
                    <a:pt x="379" y="187"/>
                  </a:lnTo>
                  <a:lnTo>
                    <a:pt x="379" y="188"/>
                  </a:lnTo>
                  <a:lnTo>
                    <a:pt x="378" y="188"/>
                  </a:lnTo>
                  <a:lnTo>
                    <a:pt x="378" y="190"/>
                  </a:lnTo>
                  <a:lnTo>
                    <a:pt x="379" y="190"/>
                  </a:lnTo>
                  <a:lnTo>
                    <a:pt x="379" y="191"/>
                  </a:lnTo>
                  <a:lnTo>
                    <a:pt x="379" y="192"/>
                  </a:lnTo>
                  <a:lnTo>
                    <a:pt x="380" y="192"/>
                  </a:lnTo>
                  <a:lnTo>
                    <a:pt x="380" y="193"/>
                  </a:lnTo>
                  <a:lnTo>
                    <a:pt x="380" y="194"/>
                  </a:lnTo>
                  <a:lnTo>
                    <a:pt x="381" y="194"/>
                  </a:lnTo>
                  <a:lnTo>
                    <a:pt x="381" y="195"/>
                  </a:lnTo>
                  <a:lnTo>
                    <a:pt x="381" y="196"/>
                  </a:lnTo>
                  <a:lnTo>
                    <a:pt x="382" y="197"/>
                  </a:lnTo>
                  <a:lnTo>
                    <a:pt x="383" y="197"/>
                  </a:lnTo>
                  <a:lnTo>
                    <a:pt x="383" y="198"/>
                  </a:lnTo>
                  <a:lnTo>
                    <a:pt x="382" y="198"/>
                  </a:lnTo>
                  <a:lnTo>
                    <a:pt x="381" y="198"/>
                  </a:lnTo>
                  <a:lnTo>
                    <a:pt x="380" y="198"/>
                  </a:lnTo>
                  <a:lnTo>
                    <a:pt x="379" y="198"/>
                  </a:lnTo>
                  <a:lnTo>
                    <a:pt x="379" y="197"/>
                  </a:lnTo>
                  <a:lnTo>
                    <a:pt x="378" y="197"/>
                  </a:lnTo>
                  <a:lnTo>
                    <a:pt x="377" y="196"/>
                  </a:lnTo>
                  <a:lnTo>
                    <a:pt x="375" y="196"/>
                  </a:lnTo>
                  <a:lnTo>
                    <a:pt x="375" y="197"/>
                  </a:lnTo>
                  <a:lnTo>
                    <a:pt x="374" y="197"/>
                  </a:lnTo>
                  <a:lnTo>
                    <a:pt x="374" y="198"/>
                  </a:lnTo>
                  <a:lnTo>
                    <a:pt x="373" y="198"/>
                  </a:lnTo>
                  <a:lnTo>
                    <a:pt x="372" y="198"/>
                  </a:lnTo>
                  <a:lnTo>
                    <a:pt x="371" y="198"/>
                  </a:lnTo>
                  <a:lnTo>
                    <a:pt x="370" y="198"/>
                  </a:lnTo>
                  <a:lnTo>
                    <a:pt x="370" y="199"/>
                  </a:lnTo>
                  <a:lnTo>
                    <a:pt x="370" y="200"/>
                  </a:lnTo>
                  <a:lnTo>
                    <a:pt x="369" y="200"/>
                  </a:lnTo>
                  <a:lnTo>
                    <a:pt x="369" y="201"/>
                  </a:lnTo>
                  <a:lnTo>
                    <a:pt x="369" y="202"/>
                  </a:lnTo>
                  <a:lnTo>
                    <a:pt x="368" y="202"/>
                  </a:lnTo>
                  <a:lnTo>
                    <a:pt x="368" y="203"/>
                  </a:lnTo>
                  <a:lnTo>
                    <a:pt x="368" y="204"/>
                  </a:lnTo>
                  <a:lnTo>
                    <a:pt x="369" y="204"/>
                  </a:lnTo>
                  <a:lnTo>
                    <a:pt x="369" y="205"/>
                  </a:lnTo>
                  <a:lnTo>
                    <a:pt x="369" y="206"/>
                  </a:lnTo>
                  <a:lnTo>
                    <a:pt x="368" y="206"/>
                  </a:lnTo>
                  <a:lnTo>
                    <a:pt x="368" y="207"/>
                  </a:lnTo>
                  <a:lnTo>
                    <a:pt x="368" y="208"/>
                  </a:lnTo>
                  <a:lnTo>
                    <a:pt x="369" y="208"/>
                  </a:lnTo>
                  <a:lnTo>
                    <a:pt x="369" y="209"/>
                  </a:lnTo>
                  <a:lnTo>
                    <a:pt x="368" y="209"/>
                  </a:lnTo>
                  <a:lnTo>
                    <a:pt x="368" y="210"/>
                  </a:lnTo>
                  <a:lnTo>
                    <a:pt x="368" y="211"/>
                  </a:lnTo>
                  <a:lnTo>
                    <a:pt x="368" y="212"/>
                  </a:lnTo>
                  <a:lnTo>
                    <a:pt x="367" y="212"/>
                  </a:lnTo>
                  <a:lnTo>
                    <a:pt x="367" y="213"/>
                  </a:lnTo>
                  <a:lnTo>
                    <a:pt x="367" y="215"/>
                  </a:lnTo>
                  <a:lnTo>
                    <a:pt x="367" y="216"/>
                  </a:lnTo>
                  <a:lnTo>
                    <a:pt x="366" y="216"/>
                  </a:lnTo>
                  <a:lnTo>
                    <a:pt x="366" y="217"/>
                  </a:lnTo>
                  <a:lnTo>
                    <a:pt x="366" y="218"/>
                  </a:lnTo>
                  <a:lnTo>
                    <a:pt x="365" y="218"/>
                  </a:lnTo>
                  <a:lnTo>
                    <a:pt x="365" y="219"/>
                  </a:lnTo>
                  <a:lnTo>
                    <a:pt x="366" y="219"/>
                  </a:lnTo>
                  <a:lnTo>
                    <a:pt x="366" y="220"/>
                  </a:lnTo>
                  <a:lnTo>
                    <a:pt x="365" y="220"/>
                  </a:lnTo>
                  <a:lnTo>
                    <a:pt x="365" y="221"/>
                  </a:lnTo>
                  <a:lnTo>
                    <a:pt x="364" y="221"/>
                  </a:lnTo>
                  <a:lnTo>
                    <a:pt x="364" y="222"/>
                  </a:lnTo>
                  <a:lnTo>
                    <a:pt x="365" y="223"/>
                  </a:lnTo>
                  <a:lnTo>
                    <a:pt x="364" y="223"/>
                  </a:lnTo>
                  <a:lnTo>
                    <a:pt x="364" y="224"/>
                  </a:lnTo>
                  <a:lnTo>
                    <a:pt x="364" y="225"/>
                  </a:lnTo>
                  <a:lnTo>
                    <a:pt x="363" y="225"/>
                  </a:lnTo>
                  <a:lnTo>
                    <a:pt x="363" y="226"/>
                  </a:lnTo>
                  <a:lnTo>
                    <a:pt x="363" y="227"/>
                  </a:lnTo>
                  <a:lnTo>
                    <a:pt x="362" y="227"/>
                  </a:lnTo>
                  <a:lnTo>
                    <a:pt x="362" y="228"/>
                  </a:lnTo>
                  <a:lnTo>
                    <a:pt x="362" y="229"/>
                  </a:lnTo>
                  <a:lnTo>
                    <a:pt x="361" y="229"/>
                  </a:lnTo>
                  <a:lnTo>
                    <a:pt x="361" y="230"/>
                  </a:lnTo>
                  <a:lnTo>
                    <a:pt x="362" y="231"/>
                  </a:lnTo>
                  <a:lnTo>
                    <a:pt x="363" y="231"/>
                  </a:lnTo>
                  <a:lnTo>
                    <a:pt x="363" y="232"/>
                  </a:lnTo>
                  <a:lnTo>
                    <a:pt x="364" y="232"/>
                  </a:lnTo>
                  <a:lnTo>
                    <a:pt x="364" y="233"/>
                  </a:lnTo>
                  <a:lnTo>
                    <a:pt x="363" y="233"/>
                  </a:lnTo>
                  <a:lnTo>
                    <a:pt x="363" y="234"/>
                  </a:lnTo>
                  <a:lnTo>
                    <a:pt x="364" y="234"/>
                  </a:lnTo>
                  <a:lnTo>
                    <a:pt x="364" y="235"/>
                  </a:lnTo>
                  <a:lnTo>
                    <a:pt x="365" y="235"/>
                  </a:lnTo>
                  <a:lnTo>
                    <a:pt x="365" y="236"/>
                  </a:lnTo>
                  <a:lnTo>
                    <a:pt x="366" y="236"/>
                  </a:lnTo>
                  <a:lnTo>
                    <a:pt x="366" y="237"/>
                  </a:lnTo>
                  <a:lnTo>
                    <a:pt x="366" y="238"/>
                  </a:lnTo>
                  <a:lnTo>
                    <a:pt x="367" y="240"/>
                  </a:lnTo>
                  <a:lnTo>
                    <a:pt x="367" y="241"/>
                  </a:lnTo>
                  <a:lnTo>
                    <a:pt x="367" y="242"/>
                  </a:lnTo>
                  <a:lnTo>
                    <a:pt x="368" y="242"/>
                  </a:lnTo>
                  <a:lnTo>
                    <a:pt x="369" y="243"/>
                  </a:lnTo>
                  <a:lnTo>
                    <a:pt x="370" y="244"/>
                  </a:lnTo>
                  <a:lnTo>
                    <a:pt x="370" y="245"/>
                  </a:lnTo>
                  <a:lnTo>
                    <a:pt x="370" y="246"/>
                  </a:lnTo>
                  <a:lnTo>
                    <a:pt x="371" y="246"/>
                  </a:lnTo>
                  <a:lnTo>
                    <a:pt x="371" y="247"/>
                  </a:lnTo>
                  <a:lnTo>
                    <a:pt x="371" y="248"/>
                  </a:lnTo>
                  <a:lnTo>
                    <a:pt x="371" y="249"/>
                  </a:lnTo>
                  <a:lnTo>
                    <a:pt x="371" y="250"/>
                  </a:lnTo>
                  <a:lnTo>
                    <a:pt x="372" y="250"/>
                  </a:lnTo>
                  <a:lnTo>
                    <a:pt x="373" y="250"/>
                  </a:lnTo>
                  <a:lnTo>
                    <a:pt x="373" y="249"/>
                  </a:lnTo>
                  <a:lnTo>
                    <a:pt x="374" y="249"/>
                  </a:lnTo>
                  <a:lnTo>
                    <a:pt x="375" y="249"/>
                  </a:lnTo>
                  <a:lnTo>
                    <a:pt x="377" y="249"/>
                  </a:lnTo>
                  <a:lnTo>
                    <a:pt x="378" y="249"/>
                  </a:lnTo>
                  <a:lnTo>
                    <a:pt x="379" y="249"/>
                  </a:lnTo>
                  <a:lnTo>
                    <a:pt x="379" y="250"/>
                  </a:lnTo>
                  <a:lnTo>
                    <a:pt x="379" y="251"/>
                  </a:lnTo>
                  <a:lnTo>
                    <a:pt x="380" y="251"/>
                  </a:lnTo>
                  <a:lnTo>
                    <a:pt x="381" y="251"/>
                  </a:lnTo>
                  <a:lnTo>
                    <a:pt x="382" y="252"/>
                  </a:lnTo>
                  <a:lnTo>
                    <a:pt x="383" y="252"/>
                  </a:lnTo>
                  <a:lnTo>
                    <a:pt x="384" y="252"/>
                  </a:lnTo>
                  <a:lnTo>
                    <a:pt x="384" y="253"/>
                  </a:lnTo>
                  <a:lnTo>
                    <a:pt x="385" y="253"/>
                  </a:lnTo>
                  <a:lnTo>
                    <a:pt x="385" y="254"/>
                  </a:lnTo>
                  <a:lnTo>
                    <a:pt x="386" y="254"/>
                  </a:lnTo>
                  <a:lnTo>
                    <a:pt x="387" y="254"/>
                  </a:lnTo>
                  <a:lnTo>
                    <a:pt x="387" y="255"/>
                  </a:lnTo>
                  <a:lnTo>
                    <a:pt x="388" y="255"/>
                  </a:lnTo>
                  <a:lnTo>
                    <a:pt x="388" y="256"/>
                  </a:lnTo>
                  <a:lnTo>
                    <a:pt x="389" y="256"/>
                  </a:lnTo>
                  <a:lnTo>
                    <a:pt x="390" y="257"/>
                  </a:lnTo>
                  <a:lnTo>
                    <a:pt x="391" y="257"/>
                  </a:lnTo>
                  <a:lnTo>
                    <a:pt x="392" y="257"/>
                  </a:lnTo>
                  <a:lnTo>
                    <a:pt x="393" y="257"/>
                  </a:lnTo>
                  <a:lnTo>
                    <a:pt x="394" y="257"/>
                  </a:lnTo>
                  <a:lnTo>
                    <a:pt x="395" y="257"/>
                  </a:lnTo>
                  <a:lnTo>
                    <a:pt x="395" y="258"/>
                  </a:lnTo>
                  <a:lnTo>
                    <a:pt x="396" y="258"/>
                  </a:lnTo>
                  <a:lnTo>
                    <a:pt x="395" y="258"/>
                  </a:lnTo>
                  <a:lnTo>
                    <a:pt x="395" y="259"/>
                  </a:lnTo>
                  <a:lnTo>
                    <a:pt x="396" y="259"/>
                  </a:lnTo>
                  <a:lnTo>
                    <a:pt x="395" y="259"/>
                  </a:lnTo>
                  <a:lnTo>
                    <a:pt x="395" y="260"/>
                  </a:lnTo>
                  <a:lnTo>
                    <a:pt x="396" y="260"/>
                  </a:lnTo>
                  <a:lnTo>
                    <a:pt x="396" y="261"/>
                  </a:lnTo>
                  <a:lnTo>
                    <a:pt x="396" y="262"/>
                  </a:lnTo>
                  <a:lnTo>
                    <a:pt x="397" y="262"/>
                  </a:lnTo>
                  <a:lnTo>
                    <a:pt x="397" y="263"/>
                  </a:lnTo>
                  <a:lnTo>
                    <a:pt x="398" y="263"/>
                  </a:lnTo>
                  <a:lnTo>
                    <a:pt x="398" y="265"/>
                  </a:lnTo>
                  <a:lnTo>
                    <a:pt x="399" y="266"/>
                  </a:lnTo>
                  <a:lnTo>
                    <a:pt x="400" y="266"/>
                  </a:lnTo>
                  <a:lnTo>
                    <a:pt x="402" y="266"/>
                  </a:lnTo>
                  <a:lnTo>
                    <a:pt x="403" y="266"/>
                  </a:lnTo>
                  <a:lnTo>
                    <a:pt x="403" y="267"/>
                  </a:lnTo>
                  <a:lnTo>
                    <a:pt x="403" y="268"/>
                  </a:lnTo>
                  <a:lnTo>
                    <a:pt x="402" y="268"/>
                  </a:lnTo>
                  <a:lnTo>
                    <a:pt x="402" y="269"/>
                  </a:lnTo>
                  <a:lnTo>
                    <a:pt x="400" y="270"/>
                  </a:lnTo>
                  <a:lnTo>
                    <a:pt x="400" y="271"/>
                  </a:lnTo>
                  <a:lnTo>
                    <a:pt x="402" y="271"/>
                  </a:lnTo>
                  <a:lnTo>
                    <a:pt x="403" y="271"/>
                  </a:lnTo>
                  <a:lnTo>
                    <a:pt x="404" y="271"/>
                  </a:lnTo>
                  <a:lnTo>
                    <a:pt x="405" y="272"/>
                  </a:lnTo>
                  <a:lnTo>
                    <a:pt x="405" y="273"/>
                  </a:lnTo>
                  <a:lnTo>
                    <a:pt x="405" y="274"/>
                  </a:lnTo>
                  <a:lnTo>
                    <a:pt x="404" y="274"/>
                  </a:lnTo>
                  <a:lnTo>
                    <a:pt x="405" y="275"/>
                  </a:lnTo>
                  <a:lnTo>
                    <a:pt x="405" y="276"/>
                  </a:lnTo>
                  <a:lnTo>
                    <a:pt x="406" y="276"/>
                  </a:lnTo>
                  <a:lnTo>
                    <a:pt x="406" y="277"/>
                  </a:lnTo>
                  <a:lnTo>
                    <a:pt x="407" y="277"/>
                  </a:lnTo>
                  <a:lnTo>
                    <a:pt x="408" y="278"/>
                  </a:lnTo>
                  <a:lnTo>
                    <a:pt x="409" y="279"/>
                  </a:lnTo>
                  <a:lnTo>
                    <a:pt x="410" y="278"/>
                  </a:lnTo>
                  <a:lnTo>
                    <a:pt x="411" y="279"/>
                  </a:lnTo>
                  <a:lnTo>
                    <a:pt x="411" y="280"/>
                  </a:lnTo>
                  <a:lnTo>
                    <a:pt x="412" y="280"/>
                  </a:lnTo>
                  <a:lnTo>
                    <a:pt x="412" y="281"/>
                  </a:lnTo>
                  <a:lnTo>
                    <a:pt x="413" y="281"/>
                  </a:lnTo>
                  <a:lnTo>
                    <a:pt x="414" y="281"/>
                  </a:lnTo>
                  <a:lnTo>
                    <a:pt x="414" y="282"/>
                  </a:lnTo>
                  <a:lnTo>
                    <a:pt x="415" y="282"/>
                  </a:lnTo>
                  <a:lnTo>
                    <a:pt x="416" y="282"/>
                  </a:lnTo>
                  <a:lnTo>
                    <a:pt x="417" y="283"/>
                  </a:lnTo>
                  <a:lnTo>
                    <a:pt x="417" y="284"/>
                  </a:lnTo>
                  <a:lnTo>
                    <a:pt x="418" y="284"/>
                  </a:lnTo>
                  <a:lnTo>
                    <a:pt x="418" y="285"/>
                  </a:lnTo>
                  <a:lnTo>
                    <a:pt x="419" y="285"/>
                  </a:lnTo>
                  <a:lnTo>
                    <a:pt x="419" y="286"/>
                  </a:lnTo>
                  <a:lnTo>
                    <a:pt x="418" y="286"/>
                  </a:lnTo>
                  <a:lnTo>
                    <a:pt x="418" y="287"/>
                  </a:lnTo>
                  <a:lnTo>
                    <a:pt x="419" y="288"/>
                  </a:lnTo>
                  <a:lnTo>
                    <a:pt x="420" y="288"/>
                  </a:lnTo>
                  <a:lnTo>
                    <a:pt x="421" y="290"/>
                  </a:lnTo>
                  <a:lnTo>
                    <a:pt x="422" y="291"/>
                  </a:lnTo>
                  <a:lnTo>
                    <a:pt x="422" y="292"/>
                  </a:lnTo>
                  <a:lnTo>
                    <a:pt x="423" y="292"/>
                  </a:lnTo>
                  <a:lnTo>
                    <a:pt x="423" y="293"/>
                  </a:lnTo>
                  <a:lnTo>
                    <a:pt x="424" y="293"/>
                  </a:lnTo>
                  <a:lnTo>
                    <a:pt x="425" y="293"/>
                  </a:lnTo>
                  <a:lnTo>
                    <a:pt x="427" y="293"/>
                  </a:lnTo>
                  <a:lnTo>
                    <a:pt x="428" y="293"/>
                  </a:lnTo>
                  <a:lnTo>
                    <a:pt x="429" y="293"/>
                  </a:lnTo>
                  <a:lnTo>
                    <a:pt x="429" y="292"/>
                  </a:lnTo>
                  <a:lnTo>
                    <a:pt x="430" y="292"/>
                  </a:lnTo>
                  <a:lnTo>
                    <a:pt x="431" y="292"/>
                  </a:lnTo>
                  <a:lnTo>
                    <a:pt x="431" y="293"/>
                  </a:lnTo>
                  <a:lnTo>
                    <a:pt x="432" y="293"/>
                  </a:lnTo>
                  <a:lnTo>
                    <a:pt x="432" y="294"/>
                  </a:lnTo>
                  <a:lnTo>
                    <a:pt x="431" y="294"/>
                  </a:lnTo>
                  <a:lnTo>
                    <a:pt x="432" y="297"/>
                  </a:lnTo>
                  <a:lnTo>
                    <a:pt x="433" y="297"/>
                  </a:lnTo>
                  <a:lnTo>
                    <a:pt x="434" y="297"/>
                  </a:lnTo>
                  <a:lnTo>
                    <a:pt x="434" y="298"/>
                  </a:lnTo>
                  <a:lnTo>
                    <a:pt x="434" y="299"/>
                  </a:lnTo>
                  <a:lnTo>
                    <a:pt x="434" y="300"/>
                  </a:lnTo>
                  <a:lnTo>
                    <a:pt x="435" y="300"/>
                  </a:lnTo>
                  <a:lnTo>
                    <a:pt x="435" y="301"/>
                  </a:lnTo>
                  <a:lnTo>
                    <a:pt x="436" y="301"/>
                  </a:lnTo>
                  <a:lnTo>
                    <a:pt x="437" y="301"/>
                  </a:lnTo>
                  <a:lnTo>
                    <a:pt x="437" y="302"/>
                  </a:lnTo>
                  <a:lnTo>
                    <a:pt x="437" y="303"/>
                  </a:lnTo>
                  <a:lnTo>
                    <a:pt x="437" y="304"/>
                  </a:lnTo>
                  <a:lnTo>
                    <a:pt x="437" y="305"/>
                  </a:lnTo>
                  <a:lnTo>
                    <a:pt x="438" y="305"/>
                  </a:lnTo>
                  <a:lnTo>
                    <a:pt x="438" y="306"/>
                  </a:lnTo>
                  <a:lnTo>
                    <a:pt x="438" y="307"/>
                  </a:lnTo>
                  <a:lnTo>
                    <a:pt x="438" y="308"/>
                  </a:lnTo>
                  <a:lnTo>
                    <a:pt x="439" y="308"/>
                  </a:lnTo>
                  <a:lnTo>
                    <a:pt x="439" y="309"/>
                  </a:lnTo>
                  <a:lnTo>
                    <a:pt x="439" y="310"/>
                  </a:lnTo>
                  <a:lnTo>
                    <a:pt x="440" y="310"/>
                  </a:lnTo>
                  <a:lnTo>
                    <a:pt x="440" y="311"/>
                  </a:lnTo>
                  <a:lnTo>
                    <a:pt x="439" y="311"/>
                  </a:lnTo>
                  <a:lnTo>
                    <a:pt x="439" y="312"/>
                  </a:lnTo>
                  <a:lnTo>
                    <a:pt x="439" y="313"/>
                  </a:lnTo>
                  <a:lnTo>
                    <a:pt x="439" y="315"/>
                  </a:lnTo>
                  <a:lnTo>
                    <a:pt x="438" y="316"/>
                  </a:lnTo>
                  <a:lnTo>
                    <a:pt x="439" y="316"/>
                  </a:lnTo>
                  <a:lnTo>
                    <a:pt x="439" y="317"/>
                  </a:lnTo>
                  <a:lnTo>
                    <a:pt x="440" y="317"/>
                  </a:lnTo>
                  <a:lnTo>
                    <a:pt x="441" y="317"/>
                  </a:lnTo>
                  <a:lnTo>
                    <a:pt x="441" y="318"/>
                  </a:lnTo>
                  <a:lnTo>
                    <a:pt x="442" y="318"/>
                  </a:lnTo>
                  <a:lnTo>
                    <a:pt x="443" y="318"/>
                  </a:lnTo>
                  <a:lnTo>
                    <a:pt x="444" y="319"/>
                  </a:lnTo>
                  <a:lnTo>
                    <a:pt x="444" y="320"/>
                  </a:lnTo>
                  <a:lnTo>
                    <a:pt x="444" y="321"/>
                  </a:lnTo>
                  <a:lnTo>
                    <a:pt x="445" y="321"/>
                  </a:lnTo>
                  <a:lnTo>
                    <a:pt x="444" y="322"/>
                  </a:lnTo>
                  <a:lnTo>
                    <a:pt x="445" y="322"/>
                  </a:lnTo>
                  <a:lnTo>
                    <a:pt x="446" y="322"/>
                  </a:lnTo>
                  <a:lnTo>
                    <a:pt x="446" y="323"/>
                  </a:lnTo>
                  <a:lnTo>
                    <a:pt x="447" y="323"/>
                  </a:lnTo>
                  <a:lnTo>
                    <a:pt x="447" y="324"/>
                  </a:lnTo>
                  <a:lnTo>
                    <a:pt x="447" y="325"/>
                  </a:lnTo>
                  <a:lnTo>
                    <a:pt x="448" y="325"/>
                  </a:lnTo>
                  <a:lnTo>
                    <a:pt x="448" y="326"/>
                  </a:lnTo>
                  <a:lnTo>
                    <a:pt x="447" y="326"/>
                  </a:lnTo>
                  <a:lnTo>
                    <a:pt x="447" y="327"/>
                  </a:lnTo>
                  <a:lnTo>
                    <a:pt x="448" y="327"/>
                  </a:lnTo>
                  <a:lnTo>
                    <a:pt x="448" y="328"/>
                  </a:lnTo>
                  <a:lnTo>
                    <a:pt x="449" y="328"/>
                  </a:lnTo>
                  <a:lnTo>
                    <a:pt x="449" y="327"/>
                  </a:lnTo>
                  <a:lnTo>
                    <a:pt x="450" y="327"/>
                  </a:lnTo>
                  <a:lnTo>
                    <a:pt x="452" y="327"/>
                  </a:lnTo>
                  <a:lnTo>
                    <a:pt x="453" y="327"/>
                  </a:lnTo>
                  <a:lnTo>
                    <a:pt x="454" y="326"/>
                  </a:lnTo>
                  <a:lnTo>
                    <a:pt x="455" y="327"/>
                  </a:lnTo>
                  <a:lnTo>
                    <a:pt x="455" y="328"/>
                  </a:lnTo>
                  <a:lnTo>
                    <a:pt x="456" y="328"/>
                  </a:lnTo>
                  <a:lnTo>
                    <a:pt x="456" y="329"/>
                  </a:lnTo>
                  <a:lnTo>
                    <a:pt x="455" y="329"/>
                  </a:lnTo>
                  <a:lnTo>
                    <a:pt x="455" y="330"/>
                  </a:lnTo>
                  <a:lnTo>
                    <a:pt x="454" y="330"/>
                  </a:lnTo>
                  <a:lnTo>
                    <a:pt x="454" y="331"/>
                  </a:lnTo>
                  <a:lnTo>
                    <a:pt x="455" y="331"/>
                  </a:lnTo>
                  <a:lnTo>
                    <a:pt x="455" y="332"/>
                  </a:lnTo>
                  <a:lnTo>
                    <a:pt x="456" y="332"/>
                  </a:lnTo>
                  <a:lnTo>
                    <a:pt x="457" y="332"/>
                  </a:lnTo>
                  <a:lnTo>
                    <a:pt x="457" y="333"/>
                  </a:lnTo>
                  <a:lnTo>
                    <a:pt x="458" y="333"/>
                  </a:lnTo>
                  <a:lnTo>
                    <a:pt x="459" y="333"/>
                  </a:lnTo>
                  <a:lnTo>
                    <a:pt x="460" y="333"/>
                  </a:lnTo>
                  <a:lnTo>
                    <a:pt x="460" y="334"/>
                  </a:lnTo>
                  <a:lnTo>
                    <a:pt x="459" y="334"/>
                  </a:lnTo>
                  <a:lnTo>
                    <a:pt x="460" y="335"/>
                  </a:lnTo>
                  <a:lnTo>
                    <a:pt x="460" y="336"/>
                  </a:lnTo>
                  <a:lnTo>
                    <a:pt x="459" y="336"/>
                  </a:lnTo>
                  <a:lnTo>
                    <a:pt x="460" y="337"/>
                  </a:lnTo>
                  <a:lnTo>
                    <a:pt x="461" y="338"/>
                  </a:lnTo>
                  <a:lnTo>
                    <a:pt x="462" y="338"/>
                  </a:lnTo>
                  <a:lnTo>
                    <a:pt x="463" y="338"/>
                  </a:lnTo>
                  <a:lnTo>
                    <a:pt x="463" y="340"/>
                  </a:lnTo>
                  <a:lnTo>
                    <a:pt x="464" y="340"/>
                  </a:lnTo>
                  <a:lnTo>
                    <a:pt x="464" y="341"/>
                  </a:lnTo>
                  <a:lnTo>
                    <a:pt x="465" y="341"/>
                  </a:lnTo>
                  <a:lnTo>
                    <a:pt x="465" y="342"/>
                  </a:lnTo>
                  <a:lnTo>
                    <a:pt x="464" y="342"/>
                  </a:lnTo>
                  <a:lnTo>
                    <a:pt x="464" y="343"/>
                  </a:lnTo>
                  <a:lnTo>
                    <a:pt x="463" y="343"/>
                  </a:lnTo>
                  <a:lnTo>
                    <a:pt x="463" y="344"/>
                  </a:lnTo>
                  <a:lnTo>
                    <a:pt x="464" y="345"/>
                  </a:lnTo>
                  <a:lnTo>
                    <a:pt x="465" y="345"/>
                  </a:lnTo>
                  <a:lnTo>
                    <a:pt x="465" y="346"/>
                  </a:lnTo>
                  <a:lnTo>
                    <a:pt x="466" y="346"/>
                  </a:lnTo>
                  <a:lnTo>
                    <a:pt x="466" y="345"/>
                  </a:lnTo>
                  <a:lnTo>
                    <a:pt x="467" y="345"/>
                  </a:lnTo>
                  <a:lnTo>
                    <a:pt x="468" y="345"/>
                  </a:lnTo>
                  <a:lnTo>
                    <a:pt x="468" y="346"/>
                  </a:lnTo>
                  <a:lnTo>
                    <a:pt x="467" y="346"/>
                  </a:lnTo>
                  <a:lnTo>
                    <a:pt x="467" y="347"/>
                  </a:lnTo>
                  <a:lnTo>
                    <a:pt x="468" y="347"/>
                  </a:lnTo>
                  <a:lnTo>
                    <a:pt x="468" y="348"/>
                  </a:lnTo>
                  <a:lnTo>
                    <a:pt x="467" y="348"/>
                  </a:lnTo>
                  <a:lnTo>
                    <a:pt x="467" y="349"/>
                  </a:lnTo>
                  <a:lnTo>
                    <a:pt x="468" y="349"/>
                  </a:lnTo>
                  <a:lnTo>
                    <a:pt x="468" y="350"/>
                  </a:lnTo>
                  <a:lnTo>
                    <a:pt x="467" y="350"/>
                  </a:lnTo>
                  <a:lnTo>
                    <a:pt x="467" y="351"/>
                  </a:lnTo>
                  <a:lnTo>
                    <a:pt x="468" y="351"/>
                  </a:lnTo>
                  <a:lnTo>
                    <a:pt x="468" y="352"/>
                  </a:lnTo>
                  <a:lnTo>
                    <a:pt x="468" y="353"/>
                  </a:lnTo>
                  <a:lnTo>
                    <a:pt x="468" y="354"/>
                  </a:lnTo>
                  <a:lnTo>
                    <a:pt x="467" y="354"/>
                  </a:lnTo>
                  <a:lnTo>
                    <a:pt x="467" y="355"/>
                  </a:lnTo>
                  <a:lnTo>
                    <a:pt x="467" y="356"/>
                  </a:lnTo>
                  <a:lnTo>
                    <a:pt x="468" y="356"/>
                  </a:lnTo>
                  <a:lnTo>
                    <a:pt x="469" y="356"/>
                  </a:lnTo>
                  <a:lnTo>
                    <a:pt x="470" y="356"/>
                  </a:lnTo>
                  <a:lnTo>
                    <a:pt x="470" y="357"/>
                  </a:lnTo>
                  <a:lnTo>
                    <a:pt x="471" y="357"/>
                  </a:lnTo>
                  <a:lnTo>
                    <a:pt x="471" y="358"/>
                  </a:lnTo>
                  <a:lnTo>
                    <a:pt x="472" y="359"/>
                  </a:lnTo>
                  <a:lnTo>
                    <a:pt x="472" y="360"/>
                  </a:lnTo>
                  <a:lnTo>
                    <a:pt x="473" y="360"/>
                  </a:lnTo>
                  <a:lnTo>
                    <a:pt x="473" y="361"/>
                  </a:lnTo>
                  <a:lnTo>
                    <a:pt x="472" y="361"/>
                  </a:lnTo>
                  <a:lnTo>
                    <a:pt x="472" y="362"/>
                  </a:lnTo>
                  <a:lnTo>
                    <a:pt x="472" y="361"/>
                  </a:lnTo>
                  <a:lnTo>
                    <a:pt x="472" y="362"/>
                  </a:lnTo>
                  <a:lnTo>
                    <a:pt x="472" y="363"/>
                  </a:lnTo>
                  <a:lnTo>
                    <a:pt x="471" y="365"/>
                  </a:lnTo>
                  <a:lnTo>
                    <a:pt x="471" y="366"/>
                  </a:lnTo>
                  <a:lnTo>
                    <a:pt x="471" y="367"/>
                  </a:lnTo>
                  <a:lnTo>
                    <a:pt x="472" y="368"/>
                  </a:lnTo>
                  <a:lnTo>
                    <a:pt x="472" y="369"/>
                  </a:lnTo>
                  <a:lnTo>
                    <a:pt x="472" y="370"/>
                  </a:lnTo>
                  <a:lnTo>
                    <a:pt x="473" y="370"/>
                  </a:lnTo>
                  <a:lnTo>
                    <a:pt x="472" y="371"/>
                  </a:lnTo>
                  <a:lnTo>
                    <a:pt x="473" y="371"/>
                  </a:lnTo>
                  <a:lnTo>
                    <a:pt x="473" y="372"/>
                  </a:lnTo>
                  <a:lnTo>
                    <a:pt x="474" y="372"/>
                  </a:lnTo>
                  <a:lnTo>
                    <a:pt x="475" y="372"/>
                  </a:lnTo>
                  <a:lnTo>
                    <a:pt x="477" y="372"/>
                  </a:lnTo>
                  <a:lnTo>
                    <a:pt x="477" y="371"/>
                  </a:lnTo>
                  <a:lnTo>
                    <a:pt x="478" y="371"/>
                  </a:lnTo>
                  <a:lnTo>
                    <a:pt x="478" y="372"/>
                  </a:lnTo>
                  <a:lnTo>
                    <a:pt x="478" y="373"/>
                  </a:lnTo>
                  <a:lnTo>
                    <a:pt x="478" y="374"/>
                  </a:lnTo>
                  <a:lnTo>
                    <a:pt x="477" y="374"/>
                  </a:lnTo>
                  <a:lnTo>
                    <a:pt x="477" y="375"/>
                  </a:lnTo>
                  <a:lnTo>
                    <a:pt x="475" y="375"/>
                  </a:lnTo>
                  <a:lnTo>
                    <a:pt x="474" y="375"/>
                  </a:lnTo>
                  <a:lnTo>
                    <a:pt x="473" y="375"/>
                  </a:lnTo>
                  <a:lnTo>
                    <a:pt x="473" y="374"/>
                  </a:lnTo>
                  <a:lnTo>
                    <a:pt x="472" y="374"/>
                  </a:lnTo>
                  <a:lnTo>
                    <a:pt x="472" y="375"/>
                  </a:lnTo>
                  <a:lnTo>
                    <a:pt x="471" y="375"/>
                  </a:lnTo>
                  <a:lnTo>
                    <a:pt x="472" y="376"/>
                  </a:lnTo>
                  <a:lnTo>
                    <a:pt x="473" y="376"/>
                  </a:lnTo>
                  <a:lnTo>
                    <a:pt x="472" y="377"/>
                  </a:lnTo>
                  <a:lnTo>
                    <a:pt x="471" y="378"/>
                  </a:lnTo>
                  <a:lnTo>
                    <a:pt x="470" y="378"/>
                  </a:lnTo>
                  <a:lnTo>
                    <a:pt x="470" y="377"/>
                  </a:lnTo>
                  <a:lnTo>
                    <a:pt x="469" y="377"/>
                  </a:lnTo>
                  <a:lnTo>
                    <a:pt x="469" y="376"/>
                  </a:lnTo>
                  <a:lnTo>
                    <a:pt x="468" y="376"/>
                  </a:lnTo>
                  <a:lnTo>
                    <a:pt x="467" y="376"/>
                  </a:lnTo>
                  <a:lnTo>
                    <a:pt x="467" y="377"/>
                  </a:lnTo>
                  <a:lnTo>
                    <a:pt x="467" y="378"/>
                  </a:lnTo>
                  <a:lnTo>
                    <a:pt x="467" y="379"/>
                  </a:lnTo>
                  <a:lnTo>
                    <a:pt x="468" y="379"/>
                  </a:lnTo>
                  <a:lnTo>
                    <a:pt x="468" y="380"/>
                  </a:lnTo>
                  <a:lnTo>
                    <a:pt x="467" y="380"/>
                  </a:lnTo>
                  <a:lnTo>
                    <a:pt x="468" y="380"/>
                  </a:lnTo>
                  <a:lnTo>
                    <a:pt x="468" y="381"/>
                  </a:lnTo>
                  <a:lnTo>
                    <a:pt x="467" y="381"/>
                  </a:lnTo>
                  <a:lnTo>
                    <a:pt x="467" y="382"/>
                  </a:lnTo>
                  <a:lnTo>
                    <a:pt x="467" y="383"/>
                  </a:lnTo>
                  <a:lnTo>
                    <a:pt x="467" y="384"/>
                  </a:lnTo>
                  <a:lnTo>
                    <a:pt x="468" y="384"/>
                  </a:lnTo>
                  <a:lnTo>
                    <a:pt x="469" y="384"/>
                  </a:lnTo>
                  <a:lnTo>
                    <a:pt x="470" y="385"/>
                  </a:lnTo>
                  <a:lnTo>
                    <a:pt x="471" y="385"/>
                  </a:lnTo>
                  <a:lnTo>
                    <a:pt x="471" y="386"/>
                  </a:lnTo>
                  <a:lnTo>
                    <a:pt x="471" y="387"/>
                  </a:lnTo>
                  <a:lnTo>
                    <a:pt x="470" y="388"/>
                  </a:lnTo>
                  <a:lnTo>
                    <a:pt x="471" y="390"/>
                  </a:lnTo>
                  <a:lnTo>
                    <a:pt x="470" y="391"/>
                  </a:lnTo>
                  <a:lnTo>
                    <a:pt x="471" y="392"/>
                  </a:lnTo>
                  <a:lnTo>
                    <a:pt x="472" y="392"/>
                  </a:lnTo>
                  <a:lnTo>
                    <a:pt x="472" y="393"/>
                  </a:lnTo>
                  <a:lnTo>
                    <a:pt x="473" y="393"/>
                  </a:lnTo>
                  <a:lnTo>
                    <a:pt x="473" y="392"/>
                  </a:lnTo>
                  <a:lnTo>
                    <a:pt x="474" y="392"/>
                  </a:lnTo>
                  <a:lnTo>
                    <a:pt x="474" y="393"/>
                  </a:lnTo>
                  <a:lnTo>
                    <a:pt x="474" y="394"/>
                  </a:lnTo>
                  <a:lnTo>
                    <a:pt x="474" y="395"/>
                  </a:lnTo>
                  <a:lnTo>
                    <a:pt x="475" y="395"/>
                  </a:lnTo>
                  <a:lnTo>
                    <a:pt x="475" y="396"/>
                  </a:lnTo>
                  <a:lnTo>
                    <a:pt x="475" y="397"/>
                  </a:lnTo>
                  <a:lnTo>
                    <a:pt x="474" y="397"/>
                  </a:lnTo>
                  <a:lnTo>
                    <a:pt x="474" y="398"/>
                  </a:lnTo>
                  <a:lnTo>
                    <a:pt x="475" y="398"/>
                  </a:lnTo>
                  <a:lnTo>
                    <a:pt x="475" y="399"/>
                  </a:lnTo>
                  <a:lnTo>
                    <a:pt x="475" y="400"/>
                  </a:lnTo>
                  <a:lnTo>
                    <a:pt x="475" y="401"/>
                  </a:lnTo>
                  <a:lnTo>
                    <a:pt x="477" y="401"/>
                  </a:lnTo>
                  <a:lnTo>
                    <a:pt x="478" y="401"/>
                  </a:lnTo>
                  <a:lnTo>
                    <a:pt x="479" y="401"/>
                  </a:lnTo>
                  <a:lnTo>
                    <a:pt x="479" y="400"/>
                  </a:lnTo>
                  <a:lnTo>
                    <a:pt x="480" y="400"/>
                  </a:lnTo>
                  <a:lnTo>
                    <a:pt x="480" y="401"/>
                  </a:lnTo>
                  <a:lnTo>
                    <a:pt x="481" y="400"/>
                  </a:lnTo>
                  <a:lnTo>
                    <a:pt x="482" y="400"/>
                  </a:lnTo>
                  <a:lnTo>
                    <a:pt x="482" y="401"/>
                  </a:lnTo>
                  <a:lnTo>
                    <a:pt x="483" y="401"/>
                  </a:lnTo>
                  <a:lnTo>
                    <a:pt x="483" y="402"/>
                  </a:lnTo>
                  <a:lnTo>
                    <a:pt x="483" y="403"/>
                  </a:lnTo>
                  <a:lnTo>
                    <a:pt x="482" y="403"/>
                  </a:lnTo>
                  <a:lnTo>
                    <a:pt x="482" y="404"/>
                  </a:lnTo>
                  <a:lnTo>
                    <a:pt x="482" y="405"/>
                  </a:lnTo>
                  <a:lnTo>
                    <a:pt x="483" y="405"/>
                  </a:lnTo>
                  <a:lnTo>
                    <a:pt x="483" y="406"/>
                  </a:lnTo>
                  <a:lnTo>
                    <a:pt x="484" y="406"/>
                  </a:lnTo>
                  <a:lnTo>
                    <a:pt x="484" y="407"/>
                  </a:lnTo>
                  <a:lnTo>
                    <a:pt x="483" y="407"/>
                  </a:lnTo>
                  <a:lnTo>
                    <a:pt x="484" y="407"/>
                  </a:lnTo>
                  <a:lnTo>
                    <a:pt x="484" y="408"/>
                  </a:lnTo>
                  <a:lnTo>
                    <a:pt x="485" y="408"/>
                  </a:lnTo>
                  <a:lnTo>
                    <a:pt x="484" y="408"/>
                  </a:lnTo>
                  <a:lnTo>
                    <a:pt x="484" y="409"/>
                  </a:lnTo>
                  <a:lnTo>
                    <a:pt x="484" y="408"/>
                  </a:lnTo>
                  <a:lnTo>
                    <a:pt x="483" y="408"/>
                  </a:lnTo>
                  <a:lnTo>
                    <a:pt x="483" y="409"/>
                  </a:lnTo>
                  <a:lnTo>
                    <a:pt x="484" y="409"/>
                  </a:lnTo>
                  <a:lnTo>
                    <a:pt x="484" y="410"/>
                  </a:lnTo>
                  <a:lnTo>
                    <a:pt x="485" y="410"/>
                  </a:lnTo>
                  <a:lnTo>
                    <a:pt x="485" y="411"/>
                  </a:lnTo>
                  <a:lnTo>
                    <a:pt x="486" y="411"/>
                  </a:lnTo>
                  <a:lnTo>
                    <a:pt x="486" y="412"/>
                  </a:lnTo>
                  <a:lnTo>
                    <a:pt x="486" y="411"/>
                  </a:lnTo>
                  <a:lnTo>
                    <a:pt x="487" y="411"/>
                  </a:lnTo>
                  <a:lnTo>
                    <a:pt x="487" y="412"/>
                  </a:lnTo>
                  <a:lnTo>
                    <a:pt x="487" y="413"/>
                  </a:lnTo>
                  <a:lnTo>
                    <a:pt x="486" y="413"/>
                  </a:lnTo>
                  <a:lnTo>
                    <a:pt x="486" y="415"/>
                  </a:lnTo>
                  <a:lnTo>
                    <a:pt x="485" y="415"/>
                  </a:lnTo>
                  <a:lnTo>
                    <a:pt x="485" y="416"/>
                  </a:lnTo>
                  <a:lnTo>
                    <a:pt x="484" y="416"/>
                  </a:lnTo>
                  <a:lnTo>
                    <a:pt x="483" y="416"/>
                  </a:lnTo>
                  <a:lnTo>
                    <a:pt x="483" y="417"/>
                  </a:lnTo>
                  <a:lnTo>
                    <a:pt x="483" y="418"/>
                  </a:lnTo>
                  <a:lnTo>
                    <a:pt x="483" y="419"/>
                  </a:lnTo>
                  <a:lnTo>
                    <a:pt x="484" y="419"/>
                  </a:lnTo>
                  <a:lnTo>
                    <a:pt x="485" y="419"/>
                  </a:lnTo>
                  <a:lnTo>
                    <a:pt x="486" y="419"/>
                  </a:lnTo>
                  <a:lnTo>
                    <a:pt x="486" y="420"/>
                  </a:lnTo>
                  <a:lnTo>
                    <a:pt x="485" y="420"/>
                  </a:lnTo>
                  <a:lnTo>
                    <a:pt x="485" y="421"/>
                  </a:lnTo>
                  <a:lnTo>
                    <a:pt x="484" y="421"/>
                  </a:lnTo>
                  <a:lnTo>
                    <a:pt x="484" y="422"/>
                  </a:lnTo>
                  <a:lnTo>
                    <a:pt x="483" y="422"/>
                  </a:lnTo>
                  <a:lnTo>
                    <a:pt x="483" y="423"/>
                  </a:lnTo>
                  <a:lnTo>
                    <a:pt x="483" y="424"/>
                  </a:lnTo>
                  <a:lnTo>
                    <a:pt x="483" y="425"/>
                  </a:lnTo>
                  <a:lnTo>
                    <a:pt x="484" y="425"/>
                  </a:lnTo>
                  <a:lnTo>
                    <a:pt x="483" y="425"/>
                  </a:lnTo>
                  <a:lnTo>
                    <a:pt x="483" y="426"/>
                  </a:lnTo>
                  <a:lnTo>
                    <a:pt x="483" y="427"/>
                  </a:lnTo>
                  <a:lnTo>
                    <a:pt x="482" y="427"/>
                  </a:lnTo>
                  <a:lnTo>
                    <a:pt x="481" y="427"/>
                  </a:lnTo>
                  <a:lnTo>
                    <a:pt x="481" y="428"/>
                  </a:lnTo>
                  <a:lnTo>
                    <a:pt x="480" y="428"/>
                  </a:lnTo>
                  <a:lnTo>
                    <a:pt x="480" y="429"/>
                  </a:lnTo>
                  <a:lnTo>
                    <a:pt x="479" y="429"/>
                  </a:lnTo>
                  <a:lnTo>
                    <a:pt x="479" y="430"/>
                  </a:lnTo>
                  <a:lnTo>
                    <a:pt x="480" y="430"/>
                  </a:lnTo>
                  <a:lnTo>
                    <a:pt x="480" y="431"/>
                  </a:lnTo>
                  <a:lnTo>
                    <a:pt x="479" y="431"/>
                  </a:lnTo>
                  <a:lnTo>
                    <a:pt x="478" y="431"/>
                  </a:lnTo>
                  <a:lnTo>
                    <a:pt x="479" y="431"/>
                  </a:lnTo>
                  <a:lnTo>
                    <a:pt x="479" y="432"/>
                  </a:lnTo>
                  <a:lnTo>
                    <a:pt x="478" y="432"/>
                  </a:lnTo>
                  <a:lnTo>
                    <a:pt x="478" y="433"/>
                  </a:lnTo>
                  <a:lnTo>
                    <a:pt x="477" y="433"/>
                  </a:lnTo>
                  <a:lnTo>
                    <a:pt x="475" y="433"/>
                  </a:lnTo>
                  <a:lnTo>
                    <a:pt x="477" y="433"/>
                  </a:lnTo>
                  <a:lnTo>
                    <a:pt x="477" y="434"/>
                  </a:lnTo>
                  <a:lnTo>
                    <a:pt x="478" y="434"/>
                  </a:lnTo>
                  <a:lnTo>
                    <a:pt x="479" y="434"/>
                  </a:lnTo>
                  <a:lnTo>
                    <a:pt x="480" y="434"/>
                  </a:lnTo>
                  <a:lnTo>
                    <a:pt x="481" y="434"/>
                  </a:lnTo>
                  <a:lnTo>
                    <a:pt x="481" y="433"/>
                  </a:lnTo>
                  <a:lnTo>
                    <a:pt x="482" y="433"/>
                  </a:lnTo>
                  <a:lnTo>
                    <a:pt x="482" y="432"/>
                  </a:lnTo>
                  <a:lnTo>
                    <a:pt x="483" y="432"/>
                  </a:lnTo>
                  <a:lnTo>
                    <a:pt x="484" y="432"/>
                  </a:lnTo>
                  <a:lnTo>
                    <a:pt x="484" y="433"/>
                  </a:lnTo>
                  <a:lnTo>
                    <a:pt x="484" y="434"/>
                  </a:lnTo>
                  <a:lnTo>
                    <a:pt x="485" y="435"/>
                  </a:lnTo>
                  <a:lnTo>
                    <a:pt x="485" y="436"/>
                  </a:lnTo>
                  <a:lnTo>
                    <a:pt x="485" y="437"/>
                  </a:lnTo>
                  <a:lnTo>
                    <a:pt x="486" y="437"/>
                  </a:lnTo>
                  <a:lnTo>
                    <a:pt x="487" y="437"/>
                  </a:lnTo>
                  <a:lnTo>
                    <a:pt x="487" y="438"/>
                  </a:lnTo>
                  <a:lnTo>
                    <a:pt x="487" y="440"/>
                  </a:lnTo>
                  <a:lnTo>
                    <a:pt x="486" y="440"/>
                  </a:lnTo>
                  <a:lnTo>
                    <a:pt x="486" y="441"/>
                  </a:lnTo>
                  <a:lnTo>
                    <a:pt x="487" y="441"/>
                  </a:lnTo>
                  <a:lnTo>
                    <a:pt x="488" y="441"/>
                  </a:lnTo>
                  <a:lnTo>
                    <a:pt x="488" y="442"/>
                  </a:lnTo>
                  <a:lnTo>
                    <a:pt x="487" y="442"/>
                  </a:lnTo>
                  <a:lnTo>
                    <a:pt x="486" y="442"/>
                  </a:lnTo>
                  <a:lnTo>
                    <a:pt x="485" y="442"/>
                  </a:lnTo>
                  <a:lnTo>
                    <a:pt x="485" y="443"/>
                  </a:lnTo>
                  <a:lnTo>
                    <a:pt x="484" y="443"/>
                  </a:lnTo>
                  <a:lnTo>
                    <a:pt x="484" y="444"/>
                  </a:lnTo>
                  <a:lnTo>
                    <a:pt x="483" y="444"/>
                  </a:lnTo>
                  <a:lnTo>
                    <a:pt x="483" y="445"/>
                  </a:lnTo>
                  <a:lnTo>
                    <a:pt x="484" y="445"/>
                  </a:lnTo>
                  <a:lnTo>
                    <a:pt x="484" y="446"/>
                  </a:lnTo>
                  <a:lnTo>
                    <a:pt x="484" y="447"/>
                  </a:lnTo>
                  <a:lnTo>
                    <a:pt x="484" y="448"/>
                  </a:lnTo>
                  <a:lnTo>
                    <a:pt x="483" y="448"/>
                  </a:lnTo>
                  <a:lnTo>
                    <a:pt x="483" y="449"/>
                  </a:lnTo>
                  <a:lnTo>
                    <a:pt x="483" y="450"/>
                  </a:lnTo>
                  <a:lnTo>
                    <a:pt x="483" y="451"/>
                  </a:lnTo>
                  <a:lnTo>
                    <a:pt x="483" y="452"/>
                  </a:lnTo>
                  <a:lnTo>
                    <a:pt x="482" y="452"/>
                  </a:lnTo>
                  <a:lnTo>
                    <a:pt x="482" y="453"/>
                  </a:lnTo>
                  <a:lnTo>
                    <a:pt x="481" y="453"/>
                  </a:lnTo>
                  <a:lnTo>
                    <a:pt x="481" y="454"/>
                  </a:lnTo>
                  <a:lnTo>
                    <a:pt x="481" y="455"/>
                  </a:lnTo>
                  <a:lnTo>
                    <a:pt x="482" y="455"/>
                  </a:lnTo>
                  <a:lnTo>
                    <a:pt x="482" y="456"/>
                  </a:lnTo>
                  <a:lnTo>
                    <a:pt x="483" y="456"/>
                  </a:lnTo>
                  <a:lnTo>
                    <a:pt x="483" y="457"/>
                  </a:lnTo>
                  <a:lnTo>
                    <a:pt x="483" y="458"/>
                  </a:lnTo>
                  <a:lnTo>
                    <a:pt x="483" y="459"/>
                  </a:lnTo>
                  <a:lnTo>
                    <a:pt x="483" y="460"/>
                  </a:lnTo>
                  <a:lnTo>
                    <a:pt x="483" y="461"/>
                  </a:lnTo>
                  <a:lnTo>
                    <a:pt x="482" y="461"/>
                  </a:lnTo>
                  <a:lnTo>
                    <a:pt x="483" y="461"/>
                  </a:lnTo>
                  <a:lnTo>
                    <a:pt x="483" y="462"/>
                  </a:lnTo>
                  <a:lnTo>
                    <a:pt x="483" y="463"/>
                  </a:lnTo>
                  <a:lnTo>
                    <a:pt x="482" y="463"/>
                  </a:lnTo>
                  <a:lnTo>
                    <a:pt x="483" y="463"/>
                  </a:lnTo>
                  <a:lnTo>
                    <a:pt x="482" y="463"/>
                  </a:lnTo>
                  <a:lnTo>
                    <a:pt x="482" y="465"/>
                  </a:lnTo>
                  <a:lnTo>
                    <a:pt x="482" y="463"/>
                  </a:lnTo>
                  <a:lnTo>
                    <a:pt x="482" y="465"/>
                  </a:lnTo>
                  <a:lnTo>
                    <a:pt x="481" y="465"/>
                  </a:lnTo>
                  <a:lnTo>
                    <a:pt x="481" y="466"/>
                  </a:lnTo>
                  <a:lnTo>
                    <a:pt x="481" y="467"/>
                  </a:lnTo>
                  <a:lnTo>
                    <a:pt x="482" y="467"/>
                  </a:lnTo>
                  <a:lnTo>
                    <a:pt x="482" y="468"/>
                  </a:lnTo>
                  <a:lnTo>
                    <a:pt x="482" y="469"/>
                  </a:lnTo>
                  <a:lnTo>
                    <a:pt x="483" y="469"/>
                  </a:lnTo>
                  <a:lnTo>
                    <a:pt x="484" y="469"/>
                  </a:lnTo>
                  <a:lnTo>
                    <a:pt x="484" y="470"/>
                  </a:lnTo>
                  <a:lnTo>
                    <a:pt x="485" y="470"/>
                  </a:lnTo>
                  <a:lnTo>
                    <a:pt x="485" y="471"/>
                  </a:lnTo>
                  <a:lnTo>
                    <a:pt x="485" y="472"/>
                  </a:lnTo>
                  <a:lnTo>
                    <a:pt x="484" y="472"/>
                  </a:lnTo>
                  <a:lnTo>
                    <a:pt x="483" y="472"/>
                  </a:lnTo>
                  <a:lnTo>
                    <a:pt x="483" y="473"/>
                  </a:lnTo>
                  <a:lnTo>
                    <a:pt x="482" y="473"/>
                  </a:lnTo>
                  <a:lnTo>
                    <a:pt x="482" y="472"/>
                  </a:lnTo>
                  <a:lnTo>
                    <a:pt x="482" y="473"/>
                  </a:lnTo>
                  <a:lnTo>
                    <a:pt x="481" y="473"/>
                  </a:lnTo>
                  <a:lnTo>
                    <a:pt x="482" y="473"/>
                  </a:lnTo>
                  <a:lnTo>
                    <a:pt x="481" y="473"/>
                  </a:lnTo>
                  <a:lnTo>
                    <a:pt x="480" y="473"/>
                  </a:lnTo>
                  <a:lnTo>
                    <a:pt x="481" y="474"/>
                  </a:lnTo>
                  <a:lnTo>
                    <a:pt x="480" y="474"/>
                  </a:lnTo>
                  <a:lnTo>
                    <a:pt x="480" y="475"/>
                  </a:lnTo>
                  <a:lnTo>
                    <a:pt x="480" y="476"/>
                  </a:lnTo>
                  <a:lnTo>
                    <a:pt x="481" y="476"/>
                  </a:lnTo>
                  <a:lnTo>
                    <a:pt x="482" y="476"/>
                  </a:lnTo>
                  <a:lnTo>
                    <a:pt x="482" y="477"/>
                  </a:lnTo>
                  <a:lnTo>
                    <a:pt x="482" y="478"/>
                  </a:lnTo>
                  <a:lnTo>
                    <a:pt x="481" y="478"/>
                  </a:lnTo>
                  <a:lnTo>
                    <a:pt x="481" y="479"/>
                  </a:lnTo>
                  <a:lnTo>
                    <a:pt x="482" y="479"/>
                  </a:lnTo>
                  <a:lnTo>
                    <a:pt x="482" y="480"/>
                  </a:lnTo>
                  <a:lnTo>
                    <a:pt x="483" y="480"/>
                  </a:lnTo>
                  <a:lnTo>
                    <a:pt x="483" y="481"/>
                  </a:lnTo>
                  <a:lnTo>
                    <a:pt x="483" y="482"/>
                  </a:lnTo>
                  <a:lnTo>
                    <a:pt x="482" y="482"/>
                  </a:lnTo>
                  <a:lnTo>
                    <a:pt x="482" y="483"/>
                  </a:lnTo>
                  <a:lnTo>
                    <a:pt x="482" y="484"/>
                  </a:lnTo>
                  <a:lnTo>
                    <a:pt x="483" y="484"/>
                  </a:lnTo>
                  <a:lnTo>
                    <a:pt x="483" y="485"/>
                  </a:lnTo>
                  <a:lnTo>
                    <a:pt x="483" y="486"/>
                  </a:lnTo>
                  <a:lnTo>
                    <a:pt x="483" y="487"/>
                  </a:lnTo>
                  <a:lnTo>
                    <a:pt x="483" y="488"/>
                  </a:lnTo>
                  <a:lnTo>
                    <a:pt x="484" y="488"/>
                  </a:lnTo>
                  <a:lnTo>
                    <a:pt x="483" y="490"/>
                  </a:lnTo>
                  <a:lnTo>
                    <a:pt x="483" y="491"/>
                  </a:lnTo>
                  <a:lnTo>
                    <a:pt x="482" y="491"/>
                  </a:lnTo>
                  <a:lnTo>
                    <a:pt x="482" y="492"/>
                  </a:lnTo>
                  <a:lnTo>
                    <a:pt x="482" y="493"/>
                  </a:lnTo>
                  <a:lnTo>
                    <a:pt x="483" y="493"/>
                  </a:lnTo>
                  <a:lnTo>
                    <a:pt x="484" y="493"/>
                  </a:lnTo>
                  <a:lnTo>
                    <a:pt x="485" y="493"/>
                  </a:lnTo>
                  <a:lnTo>
                    <a:pt x="485" y="494"/>
                  </a:lnTo>
                  <a:lnTo>
                    <a:pt x="484" y="494"/>
                  </a:lnTo>
                  <a:lnTo>
                    <a:pt x="484" y="495"/>
                  </a:lnTo>
                  <a:lnTo>
                    <a:pt x="483" y="495"/>
                  </a:lnTo>
                  <a:lnTo>
                    <a:pt x="482" y="495"/>
                  </a:lnTo>
                  <a:lnTo>
                    <a:pt x="482" y="496"/>
                  </a:lnTo>
                  <a:lnTo>
                    <a:pt x="482" y="497"/>
                  </a:lnTo>
                  <a:lnTo>
                    <a:pt x="483" y="497"/>
                  </a:lnTo>
                  <a:lnTo>
                    <a:pt x="483" y="498"/>
                  </a:lnTo>
                  <a:lnTo>
                    <a:pt x="484" y="498"/>
                  </a:lnTo>
                  <a:lnTo>
                    <a:pt x="484" y="499"/>
                  </a:lnTo>
                  <a:lnTo>
                    <a:pt x="483" y="499"/>
                  </a:lnTo>
                  <a:lnTo>
                    <a:pt x="483" y="500"/>
                  </a:lnTo>
                  <a:lnTo>
                    <a:pt x="482" y="499"/>
                  </a:lnTo>
                  <a:lnTo>
                    <a:pt x="482" y="500"/>
                  </a:lnTo>
                  <a:lnTo>
                    <a:pt x="482" y="501"/>
                  </a:lnTo>
                  <a:lnTo>
                    <a:pt x="482" y="502"/>
                  </a:lnTo>
                  <a:lnTo>
                    <a:pt x="483" y="502"/>
                  </a:lnTo>
                  <a:lnTo>
                    <a:pt x="483" y="503"/>
                  </a:lnTo>
                  <a:lnTo>
                    <a:pt x="483" y="504"/>
                  </a:lnTo>
                  <a:lnTo>
                    <a:pt x="483" y="505"/>
                  </a:lnTo>
                  <a:lnTo>
                    <a:pt x="484" y="505"/>
                  </a:lnTo>
                  <a:lnTo>
                    <a:pt x="484" y="506"/>
                  </a:lnTo>
                  <a:lnTo>
                    <a:pt x="484" y="507"/>
                  </a:lnTo>
                  <a:lnTo>
                    <a:pt x="485" y="507"/>
                  </a:lnTo>
                  <a:lnTo>
                    <a:pt x="485" y="508"/>
                  </a:lnTo>
                  <a:lnTo>
                    <a:pt x="484" y="508"/>
                  </a:lnTo>
                  <a:lnTo>
                    <a:pt x="485" y="508"/>
                  </a:lnTo>
                  <a:lnTo>
                    <a:pt x="484" y="508"/>
                  </a:lnTo>
                  <a:lnTo>
                    <a:pt x="485" y="509"/>
                  </a:lnTo>
                  <a:lnTo>
                    <a:pt x="486" y="509"/>
                  </a:lnTo>
                  <a:lnTo>
                    <a:pt x="487" y="509"/>
                  </a:lnTo>
                  <a:lnTo>
                    <a:pt x="487" y="508"/>
                  </a:lnTo>
                  <a:lnTo>
                    <a:pt x="488" y="509"/>
                  </a:lnTo>
                  <a:lnTo>
                    <a:pt x="488" y="508"/>
                  </a:lnTo>
                  <a:lnTo>
                    <a:pt x="488" y="509"/>
                  </a:lnTo>
                  <a:lnTo>
                    <a:pt x="489" y="509"/>
                  </a:lnTo>
                  <a:lnTo>
                    <a:pt x="490" y="509"/>
                  </a:lnTo>
                  <a:lnTo>
                    <a:pt x="490" y="508"/>
                  </a:lnTo>
                  <a:lnTo>
                    <a:pt x="491" y="508"/>
                  </a:lnTo>
                  <a:lnTo>
                    <a:pt x="491" y="509"/>
                  </a:lnTo>
                  <a:lnTo>
                    <a:pt x="492" y="509"/>
                  </a:lnTo>
                  <a:lnTo>
                    <a:pt x="493" y="509"/>
                  </a:lnTo>
                  <a:lnTo>
                    <a:pt x="493" y="510"/>
                  </a:lnTo>
                  <a:lnTo>
                    <a:pt x="493" y="511"/>
                  </a:lnTo>
                  <a:lnTo>
                    <a:pt x="494" y="511"/>
                  </a:lnTo>
                  <a:lnTo>
                    <a:pt x="494" y="512"/>
                  </a:lnTo>
                  <a:lnTo>
                    <a:pt x="495" y="512"/>
                  </a:lnTo>
                  <a:lnTo>
                    <a:pt x="495" y="520"/>
                  </a:lnTo>
                  <a:lnTo>
                    <a:pt x="494" y="528"/>
                  </a:lnTo>
                  <a:lnTo>
                    <a:pt x="496" y="541"/>
                  </a:lnTo>
                  <a:lnTo>
                    <a:pt x="497" y="543"/>
                  </a:lnTo>
                  <a:lnTo>
                    <a:pt x="497" y="544"/>
                  </a:lnTo>
                  <a:lnTo>
                    <a:pt x="498" y="544"/>
                  </a:lnTo>
                  <a:lnTo>
                    <a:pt x="498" y="545"/>
                  </a:lnTo>
                  <a:lnTo>
                    <a:pt x="499" y="548"/>
                  </a:lnTo>
                  <a:lnTo>
                    <a:pt x="504" y="560"/>
                  </a:lnTo>
                  <a:lnTo>
                    <a:pt x="507" y="566"/>
                  </a:lnTo>
                  <a:lnTo>
                    <a:pt x="507" y="567"/>
                  </a:lnTo>
                  <a:lnTo>
                    <a:pt x="507" y="568"/>
                  </a:lnTo>
                  <a:lnTo>
                    <a:pt x="509" y="572"/>
                  </a:lnTo>
                  <a:lnTo>
                    <a:pt x="510" y="574"/>
                  </a:lnTo>
                  <a:lnTo>
                    <a:pt x="511" y="578"/>
                  </a:lnTo>
                  <a:lnTo>
                    <a:pt x="513" y="584"/>
                  </a:lnTo>
                  <a:lnTo>
                    <a:pt x="514" y="586"/>
                  </a:lnTo>
                  <a:lnTo>
                    <a:pt x="515" y="588"/>
                  </a:lnTo>
                  <a:lnTo>
                    <a:pt x="516" y="591"/>
                  </a:lnTo>
                  <a:lnTo>
                    <a:pt x="516" y="593"/>
                  </a:lnTo>
                  <a:lnTo>
                    <a:pt x="517" y="594"/>
                  </a:lnTo>
                  <a:lnTo>
                    <a:pt x="517" y="595"/>
                  </a:lnTo>
                  <a:lnTo>
                    <a:pt x="517" y="597"/>
                  </a:lnTo>
                  <a:lnTo>
                    <a:pt x="518" y="596"/>
                  </a:lnTo>
                  <a:lnTo>
                    <a:pt x="519" y="596"/>
                  </a:lnTo>
                  <a:lnTo>
                    <a:pt x="520" y="596"/>
                  </a:lnTo>
                  <a:lnTo>
                    <a:pt x="520" y="595"/>
                  </a:lnTo>
                  <a:lnTo>
                    <a:pt x="521" y="595"/>
                  </a:lnTo>
                  <a:lnTo>
                    <a:pt x="522" y="595"/>
                  </a:lnTo>
                  <a:lnTo>
                    <a:pt x="522" y="594"/>
                  </a:lnTo>
                  <a:lnTo>
                    <a:pt x="522" y="595"/>
                  </a:lnTo>
                  <a:lnTo>
                    <a:pt x="522" y="594"/>
                  </a:lnTo>
                  <a:lnTo>
                    <a:pt x="523" y="594"/>
                  </a:lnTo>
                  <a:lnTo>
                    <a:pt x="524" y="594"/>
                  </a:lnTo>
                  <a:lnTo>
                    <a:pt x="525" y="594"/>
                  </a:lnTo>
                  <a:lnTo>
                    <a:pt x="527" y="593"/>
                  </a:lnTo>
                  <a:lnTo>
                    <a:pt x="528" y="593"/>
                  </a:lnTo>
                  <a:lnTo>
                    <a:pt x="528" y="592"/>
                  </a:lnTo>
                  <a:lnTo>
                    <a:pt x="529" y="591"/>
                  </a:lnTo>
                  <a:lnTo>
                    <a:pt x="529" y="592"/>
                  </a:lnTo>
                  <a:lnTo>
                    <a:pt x="530" y="592"/>
                  </a:lnTo>
                  <a:lnTo>
                    <a:pt x="530" y="591"/>
                  </a:lnTo>
                  <a:lnTo>
                    <a:pt x="531" y="591"/>
                  </a:lnTo>
                  <a:lnTo>
                    <a:pt x="532" y="591"/>
                  </a:lnTo>
                  <a:lnTo>
                    <a:pt x="533" y="591"/>
                  </a:lnTo>
                  <a:lnTo>
                    <a:pt x="533" y="592"/>
                  </a:lnTo>
                  <a:lnTo>
                    <a:pt x="533" y="591"/>
                  </a:lnTo>
                  <a:lnTo>
                    <a:pt x="534" y="591"/>
                  </a:lnTo>
                  <a:lnTo>
                    <a:pt x="535" y="591"/>
                  </a:lnTo>
                  <a:lnTo>
                    <a:pt x="536" y="590"/>
                  </a:lnTo>
                  <a:lnTo>
                    <a:pt x="536" y="588"/>
                  </a:lnTo>
                  <a:lnTo>
                    <a:pt x="537" y="588"/>
                  </a:lnTo>
                  <a:lnTo>
                    <a:pt x="538" y="587"/>
                  </a:lnTo>
                  <a:lnTo>
                    <a:pt x="540" y="587"/>
                  </a:lnTo>
                  <a:lnTo>
                    <a:pt x="541" y="587"/>
                  </a:lnTo>
                  <a:lnTo>
                    <a:pt x="541" y="586"/>
                  </a:lnTo>
                  <a:lnTo>
                    <a:pt x="542" y="586"/>
                  </a:lnTo>
                  <a:lnTo>
                    <a:pt x="547" y="590"/>
                  </a:lnTo>
                  <a:lnTo>
                    <a:pt x="550" y="591"/>
                  </a:lnTo>
                  <a:lnTo>
                    <a:pt x="553" y="592"/>
                  </a:lnTo>
                  <a:lnTo>
                    <a:pt x="555" y="592"/>
                  </a:lnTo>
                  <a:lnTo>
                    <a:pt x="557" y="593"/>
                  </a:lnTo>
                  <a:lnTo>
                    <a:pt x="558" y="594"/>
                  </a:lnTo>
                  <a:lnTo>
                    <a:pt x="561" y="595"/>
                  </a:lnTo>
                  <a:lnTo>
                    <a:pt x="562" y="595"/>
                  </a:lnTo>
                  <a:lnTo>
                    <a:pt x="563" y="595"/>
                  </a:lnTo>
                  <a:lnTo>
                    <a:pt x="564" y="595"/>
                  </a:lnTo>
                  <a:lnTo>
                    <a:pt x="564" y="596"/>
                  </a:lnTo>
                  <a:lnTo>
                    <a:pt x="565" y="596"/>
                  </a:lnTo>
                  <a:lnTo>
                    <a:pt x="565" y="597"/>
                  </a:lnTo>
                  <a:lnTo>
                    <a:pt x="565" y="598"/>
                  </a:lnTo>
                  <a:lnTo>
                    <a:pt x="566" y="598"/>
                  </a:lnTo>
                  <a:lnTo>
                    <a:pt x="566" y="599"/>
                  </a:lnTo>
                  <a:lnTo>
                    <a:pt x="567" y="599"/>
                  </a:lnTo>
                  <a:lnTo>
                    <a:pt x="567" y="600"/>
                  </a:lnTo>
                  <a:lnTo>
                    <a:pt x="568" y="601"/>
                  </a:lnTo>
                  <a:lnTo>
                    <a:pt x="569" y="602"/>
                  </a:lnTo>
                  <a:lnTo>
                    <a:pt x="569" y="603"/>
                  </a:lnTo>
                  <a:lnTo>
                    <a:pt x="570" y="603"/>
                  </a:lnTo>
                  <a:lnTo>
                    <a:pt x="571" y="604"/>
                  </a:lnTo>
                  <a:lnTo>
                    <a:pt x="572" y="604"/>
                  </a:lnTo>
                  <a:lnTo>
                    <a:pt x="572" y="605"/>
                  </a:lnTo>
                  <a:lnTo>
                    <a:pt x="572" y="606"/>
                  </a:lnTo>
                  <a:lnTo>
                    <a:pt x="573" y="606"/>
                  </a:lnTo>
                  <a:lnTo>
                    <a:pt x="573" y="607"/>
                  </a:lnTo>
                  <a:lnTo>
                    <a:pt x="574" y="607"/>
                  </a:lnTo>
                  <a:lnTo>
                    <a:pt x="574" y="608"/>
                  </a:lnTo>
                  <a:lnTo>
                    <a:pt x="575" y="608"/>
                  </a:lnTo>
                  <a:lnTo>
                    <a:pt x="575" y="609"/>
                  </a:lnTo>
                  <a:lnTo>
                    <a:pt x="577" y="609"/>
                  </a:lnTo>
                  <a:lnTo>
                    <a:pt x="577" y="610"/>
                  </a:lnTo>
                  <a:lnTo>
                    <a:pt x="578" y="611"/>
                  </a:lnTo>
                  <a:lnTo>
                    <a:pt x="579" y="612"/>
                  </a:lnTo>
                  <a:lnTo>
                    <a:pt x="577" y="613"/>
                  </a:lnTo>
                  <a:lnTo>
                    <a:pt x="572" y="616"/>
                  </a:lnTo>
                  <a:lnTo>
                    <a:pt x="571" y="616"/>
                  </a:lnTo>
                  <a:lnTo>
                    <a:pt x="566" y="619"/>
                  </a:lnTo>
                  <a:lnTo>
                    <a:pt x="564" y="620"/>
                  </a:lnTo>
                  <a:lnTo>
                    <a:pt x="561" y="621"/>
                  </a:lnTo>
                  <a:lnTo>
                    <a:pt x="560" y="622"/>
                  </a:lnTo>
                  <a:lnTo>
                    <a:pt x="556" y="624"/>
                  </a:lnTo>
                  <a:lnTo>
                    <a:pt x="555" y="624"/>
                  </a:lnTo>
                  <a:lnTo>
                    <a:pt x="554" y="625"/>
                  </a:lnTo>
                  <a:lnTo>
                    <a:pt x="550" y="626"/>
                  </a:lnTo>
                  <a:lnTo>
                    <a:pt x="550" y="628"/>
                  </a:lnTo>
                  <a:lnTo>
                    <a:pt x="550" y="629"/>
                  </a:lnTo>
                  <a:lnTo>
                    <a:pt x="550" y="630"/>
                  </a:lnTo>
                  <a:lnTo>
                    <a:pt x="550" y="633"/>
                  </a:lnTo>
                  <a:lnTo>
                    <a:pt x="550" y="634"/>
                  </a:lnTo>
                  <a:lnTo>
                    <a:pt x="549" y="633"/>
                  </a:lnTo>
                  <a:lnTo>
                    <a:pt x="548" y="633"/>
                  </a:lnTo>
                  <a:lnTo>
                    <a:pt x="547" y="633"/>
                  </a:lnTo>
                  <a:lnTo>
                    <a:pt x="546" y="633"/>
                  </a:lnTo>
                  <a:lnTo>
                    <a:pt x="546" y="634"/>
                  </a:lnTo>
                  <a:lnTo>
                    <a:pt x="545" y="634"/>
                  </a:lnTo>
                  <a:lnTo>
                    <a:pt x="545" y="635"/>
                  </a:lnTo>
                  <a:lnTo>
                    <a:pt x="546" y="637"/>
                  </a:lnTo>
                  <a:lnTo>
                    <a:pt x="547" y="638"/>
                  </a:lnTo>
                  <a:lnTo>
                    <a:pt x="547" y="640"/>
                  </a:lnTo>
                  <a:lnTo>
                    <a:pt x="548" y="642"/>
                  </a:lnTo>
                  <a:lnTo>
                    <a:pt x="548" y="643"/>
                  </a:lnTo>
                  <a:lnTo>
                    <a:pt x="549" y="643"/>
                  </a:lnTo>
                  <a:lnTo>
                    <a:pt x="549" y="644"/>
                  </a:lnTo>
                  <a:lnTo>
                    <a:pt x="549" y="645"/>
                  </a:lnTo>
                  <a:lnTo>
                    <a:pt x="549" y="646"/>
                  </a:lnTo>
                  <a:lnTo>
                    <a:pt x="550" y="647"/>
                  </a:lnTo>
                  <a:lnTo>
                    <a:pt x="552" y="647"/>
                  </a:lnTo>
                  <a:lnTo>
                    <a:pt x="553" y="647"/>
                  </a:lnTo>
                  <a:lnTo>
                    <a:pt x="554" y="647"/>
                  </a:lnTo>
                  <a:lnTo>
                    <a:pt x="555" y="646"/>
                  </a:lnTo>
                  <a:lnTo>
                    <a:pt x="556" y="646"/>
                  </a:lnTo>
                  <a:lnTo>
                    <a:pt x="556" y="647"/>
                  </a:lnTo>
                  <a:lnTo>
                    <a:pt x="557" y="647"/>
                  </a:lnTo>
                  <a:lnTo>
                    <a:pt x="559" y="647"/>
                  </a:lnTo>
                  <a:lnTo>
                    <a:pt x="561" y="647"/>
                  </a:lnTo>
                  <a:lnTo>
                    <a:pt x="562" y="647"/>
                  </a:lnTo>
                  <a:lnTo>
                    <a:pt x="563" y="646"/>
                  </a:lnTo>
                  <a:lnTo>
                    <a:pt x="564" y="646"/>
                  </a:lnTo>
                  <a:lnTo>
                    <a:pt x="565" y="646"/>
                  </a:lnTo>
                  <a:lnTo>
                    <a:pt x="564" y="646"/>
                  </a:lnTo>
                  <a:lnTo>
                    <a:pt x="563" y="646"/>
                  </a:lnTo>
                  <a:lnTo>
                    <a:pt x="562" y="645"/>
                  </a:lnTo>
                  <a:lnTo>
                    <a:pt x="563" y="644"/>
                  </a:lnTo>
                  <a:lnTo>
                    <a:pt x="564" y="643"/>
                  </a:lnTo>
                  <a:lnTo>
                    <a:pt x="566" y="641"/>
                  </a:lnTo>
                  <a:lnTo>
                    <a:pt x="567" y="640"/>
                  </a:lnTo>
                  <a:lnTo>
                    <a:pt x="567" y="638"/>
                  </a:lnTo>
                  <a:lnTo>
                    <a:pt x="569" y="637"/>
                  </a:lnTo>
                  <a:lnTo>
                    <a:pt x="570" y="637"/>
                  </a:lnTo>
                  <a:lnTo>
                    <a:pt x="571" y="637"/>
                  </a:lnTo>
                  <a:lnTo>
                    <a:pt x="573" y="640"/>
                  </a:lnTo>
                  <a:lnTo>
                    <a:pt x="573" y="641"/>
                  </a:lnTo>
                  <a:lnTo>
                    <a:pt x="574" y="643"/>
                  </a:lnTo>
                  <a:lnTo>
                    <a:pt x="575" y="644"/>
                  </a:lnTo>
                  <a:lnTo>
                    <a:pt x="577" y="646"/>
                  </a:lnTo>
                  <a:lnTo>
                    <a:pt x="578" y="646"/>
                  </a:lnTo>
                  <a:lnTo>
                    <a:pt x="578" y="647"/>
                  </a:lnTo>
                  <a:lnTo>
                    <a:pt x="582" y="652"/>
                  </a:lnTo>
                  <a:lnTo>
                    <a:pt x="581" y="652"/>
                  </a:lnTo>
                  <a:lnTo>
                    <a:pt x="580" y="652"/>
                  </a:lnTo>
                  <a:lnTo>
                    <a:pt x="580" y="653"/>
                  </a:lnTo>
                  <a:lnTo>
                    <a:pt x="579" y="653"/>
                  </a:lnTo>
                  <a:lnTo>
                    <a:pt x="578" y="653"/>
                  </a:lnTo>
                  <a:lnTo>
                    <a:pt x="577" y="653"/>
                  </a:lnTo>
                  <a:lnTo>
                    <a:pt x="577" y="654"/>
                  </a:lnTo>
                  <a:lnTo>
                    <a:pt x="575" y="654"/>
                  </a:lnTo>
                  <a:lnTo>
                    <a:pt x="574" y="655"/>
                  </a:lnTo>
                  <a:lnTo>
                    <a:pt x="575" y="655"/>
                  </a:lnTo>
                  <a:lnTo>
                    <a:pt x="574" y="655"/>
                  </a:lnTo>
                  <a:lnTo>
                    <a:pt x="573" y="655"/>
                  </a:lnTo>
                  <a:lnTo>
                    <a:pt x="573" y="656"/>
                  </a:lnTo>
                  <a:lnTo>
                    <a:pt x="572" y="656"/>
                  </a:lnTo>
                  <a:lnTo>
                    <a:pt x="572" y="657"/>
                  </a:lnTo>
                  <a:lnTo>
                    <a:pt x="570" y="658"/>
                  </a:lnTo>
                  <a:lnTo>
                    <a:pt x="569" y="659"/>
                  </a:lnTo>
                  <a:lnTo>
                    <a:pt x="568" y="659"/>
                  </a:lnTo>
                  <a:lnTo>
                    <a:pt x="567" y="659"/>
                  </a:lnTo>
                  <a:lnTo>
                    <a:pt x="566" y="660"/>
                  </a:lnTo>
                  <a:lnTo>
                    <a:pt x="565" y="660"/>
                  </a:lnTo>
                  <a:lnTo>
                    <a:pt x="565" y="661"/>
                  </a:lnTo>
                  <a:lnTo>
                    <a:pt x="564" y="661"/>
                  </a:lnTo>
                  <a:lnTo>
                    <a:pt x="563" y="661"/>
                  </a:lnTo>
                  <a:lnTo>
                    <a:pt x="563" y="662"/>
                  </a:lnTo>
                  <a:lnTo>
                    <a:pt x="562" y="662"/>
                  </a:lnTo>
                  <a:lnTo>
                    <a:pt x="561" y="662"/>
                  </a:lnTo>
                  <a:lnTo>
                    <a:pt x="560" y="663"/>
                  </a:lnTo>
                  <a:lnTo>
                    <a:pt x="559" y="663"/>
                  </a:lnTo>
                  <a:lnTo>
                    <a:pt x="558" y="663"/>
                  </a:lnTo>
                  <a:lnTo>
                    <a:pt x="557" y="663"/>
                  </a:lnTo>
                  <a:lnTo>
                    <a:pt x="557" y="665"/>
                  </a:lnTo>
                  <a:lnTo>
                    <a:pt x="556" y="665"/>
                  </a:lnTo>
                  <a:lnTo>
                    <a:pt x="555" y="665"/>
                  </a:lnTo>
                  <a:lnTo>
                    <a:pt x="554" y="665"/>
                  </a:lnTo>
                  <a:lnTo>
                    <a:pt x="554" y="666"/>
                  </a:lnTo>
                  <a:lnTo>
                    <a:pt x="553" y="666"/>
                  </a:lnTo>
                  <a:lnTo>
                    <a:pt x="552" y="666"/>
                  </a:lnTo>
                  <a:lnTo>
                    <a:pt x="550" y="667"/>
                  </a:lnTo>
                  <a:lnTo>
                    <a:pt x="549" y="667"/>
                  </a:lnTo>
                  <a:lnTo>
                    <a:pt x="548" y="667"/>
                  </a:lnTo>
                  <a:lnTo>
                    <a:pt x="547" y="667"/>
                  </a:lnTo>
                  <a:lnTo>
                    <a:pt x="546" y="668"/>
                  </a:lnTo>
                  <a:lnTo>
                    <a:pt x="545" y="668"/>
                  </a:lnTo>
                  <a:lnTo>
                    <a:pt x="544" y="668"/>
                  </a:lnTo>
                  <a:lnTo>
                    <a:pt x="543" y="668"/>
                  </a:lnTo>
                  <a:lnTo>
                    <a:pt x="542" y="669"/>
                  </a:lnTo>
                  <a:lnTo>
                    <a:pt x="541" y="669"/>
                  </a:lnTo>
                  <a:lnTo>
                    <a:pt x="540" y="669"/>
                  </a:lnTo>
                  <a:lnTo>
                    <a:pt x="539" y="669"/>
                  </a:lnTo>
                  <a:lnTo>
                    <a:pt x="538" y="669"/>
                  </a:lnTo>
                  <a:lnTo>
                    <a:pt x="538" y="670"/>
                  </a:lnTo>
                  <a:lnTo>
                    <a:pt x="537" y="670"/>
                  </a:lnTo>
                  <a:lnTo>
                    <a:pt x="536" y="670"/>
                  </a:lnTo>
                  <a:lnTo>
                    <a:pt x="535" y="670"/>
                  </a:lnTo>
                  <a:lnTo>
                    <a:pt x="534" y="670"/>
                  </a:lnTo>
                  <a:lnTo>
                    <a:pt x="533" y="671"/>
                  </a:lnTo>
                  <a:lnTo>
                    <a:pt x="531" y="672"/>
                  </a:lnTo>
                  <a:lnTo>
                    <a:pt x="530" y="672"/>
                  </a:lnTo>
                  <a:lnTo>
                    <a:pt x="529" y="672"/>
                  </a:lnTo>
                  <a:lnTo>
                    <a:pt x="529" y="673"/>
                  </a:lnTo>
                  <a:lnTo>
                    <a:pt x="528" y="673"/>
                  </a:lnTo>
                  <a:lnTo>
                    <a:pt x="527" y="673"/>
                  </a:lnTo>
                  <a:lnTo>
                    <a:pt x="525" y="673"/>
                  </a:lnTo>
                  <a:lnTo>
                    <a:pt x="524" y="674"/>
                  </a:lnTo>
                  <a:lnTo>
                    <a:pt x="523" y="674"/>
                  </a:lnTo>
                  <a:lnTo>
                    <a:pt x="521" y="675"/>
                  </a:lnTo>
                  <a:lnTo>
                    <a:pt x="520" y="675"/>
                  </a:lnTo>
                  <a:lnTo>
                    <a:pt x="519" y="676"/>
                  </a:lnTo>
                  <a:lnTo>
                    <a:pt x="517" y="676"/>
                  </a:lnTo>
                  <a:lnTo>
                    <a:pt x="516" y="677"/>
                  </a:lnTo>
                  <a:lnTo>
                    <a:pt x="515" y="677"/>
                  </a:lnTo>
                  <a:lnTo>
                    <a:pt x="514" y="677"/>
                  </a:lnTo>
                  <a:lnTo>
                    <a:pt x="513" y="678"/>
                  </a:lnTo>
                  <a:lnTo>
                    <a:pt x="512" y="678"/>
                  </a:lnTo>
                  <a:lnTo>
                    <a:pt x="511" y="679"/>
                  </a:lnTo>
                  <a:lnTo>
                    <a:pt x="510" y="679"/>
                  </a:lnTo>
                  <a:lnTo>
                    <a:pt x="509" y="679"/>
                  </a:lnTo>
                  <a:lnTo>
                    <a:pt x="509" y="680"/>
                  </a:lnTo>
                  <a:lnTo>
                    <a:pt x="508" y="680"/>
                  </a:lnTo>
                  <a:lnTo>
                    <a:pt x="507" y="680"/>
                  </a:lnTo>
                  <a:lnTo>
                    <a:pt x="506" y="680"/>
                  </a:lnTo>
                  <a:lnTo>
                    <a:pt x="505" y="681"/>
                  </a:lnTo>
                  <a:lnTo>
                    <a:pt x="504" y="681"/>
                  </a:lnTo>
                  <a:lnTo>
                    <a:pt x="503" y="682"/>
                  </a:lnTo>
                  <a:lnTo>
                    <a:pt x="502" y="682"/>
                  </a:lnTo>
                  <a:lnTo>
                    <a:pt x="500" y="682"/>
                  </a:lnTo>
                  <a:lnTo>
                    <a:pt x="499" y="683"/>
                  </a:lnTo>
                  <a:lnTo>
                    <a:pt x="498" y="683"/>
                  </a:lnTo>
                  <a:lnTo>
                    <a:pt x="497" y="684"/>
                  </a:lnTo>
                  <a:lnTo>
                    <a:pt x="496" y="684"/>
                  </a:lnTo>
                  <a:lnTo>
                    <a:pt x="495" y="685"/>
                  </a:lnTo>
                  <a:lnTo>
                    <a:pt x="494" y="685"/>
                  </a:lnTo>
                  <a:lnTo>
                    <a:pt x="493" y="685"/>
                  </a:lnTo>
                  <a:lnTo>
                    <a:pt x="492" y="685"/>
                  </a:lnTo>
                  <a:lnTo>
                    <a:pt x="492" y="686"/>
                  </a:lnTo>
                  <a:lnTo>
                    <a:pt x="491" y="686"/>
                  </a:lnTo>
                  <a:lnTo>
                    <a:pt x="490" y="686"/>
                  </a:lnTo>
                  <a:lnTo>
                    <a:pt x="489" y="686"/>
                  </a:lnTo>
                  <a:lnTo>
                    <a:pt x="489" y="687"/>
                  </a:lnTo>
                  <a:lnTo>
                    <a:pt x="488" y="687"/>
                  </a:lnTo>
                  <a:lnTo>
                    <a:pt x="487" y="687"/>
                  </a:lnTo>
                  <a:lnTo>
                    <a:pt x="486" y="687"/>
                  </a:lnTo>
                  <a:lnTo>
                    <a:pt x="485" y="687"/>
                  </a:lnTo>
                  <a:lnTo>
                    <a:pt x="485" y="688"/>
                  </a:lnTo>
                  <a:lnTo>
                    <a:pt x="484" y="688"/>
                  </a:lnTo>
                  <a:lnTo>
                    <a:pt x="483" y="688"/>
                  </a:lnTo>
                  <a:lnTo>
                    <a:pt x="482" y="688"/>
                  </a:lnTo>
                  <a:lnTo>
                    <a:pt x="481" y="690"/>
                  </a:lnTo>
                  <a:lnTo>
                    <a:pt x="480" y="690"/>
                  </a:lnTo>
                  <a:lnTo>
                    <a:pt x="479" y="690"/>
                  </a:lnTo>
                  <a:lnTo>
                    <a:pt x="478" y="690"/>
                  </a:lnTo>
                  <a:lnTo>
                    <a:pt x="478" y="691"/>
                  </a:lnTo>
                  <a:lnTo>
                    <a:pt x="477" y="691"/>
                  </a:lnTo>
                  <a:lnTo>
                    <a:pt x="475" y="691"/>
                  </a:lnTo>
                  <a:lnTo>
                    <a:pt x="474" y="691"/>
                  </a:lnTo>
                  <a:lnTo>
                    <a:pt x="473" y="691"/>
                  </a:lnTo>
                  <a:lnTo>
                    <a:pt x="473" y="692"/>
                  </a:lnTo>
                  <a:lnTo>
                    <a:pt x="472" y="692"/>
                  </a:lnTo>
                  <a:lnTo>
                    <a:pt x="471" y="692"/>
                  </a:lnTo>
                  <a:lnTo>
                    <a:pt x="470" y="693"/>
                  </a:lnTo>
                  <a:lnTo>
                    <a:pt x="469" y="693"/>
                  </a:lnTo>
                  <a:lnTo>
                    <a:pt x="468" y="693"/>
                  </a:lnTo>
                  <a:lnTo>
                    <a:pt x="467" y="693"/>
                  </a:lnTo>
                  <a:lnTo>
                    <a:pt x="467" y="694"/>
                  </a:lnTo>
                  <a:lnTo>
                    <a:pt x="466" y="694"/>
                  </a:lnTo>
                  <a:lnTo>
                    <a:pt x="465" y="694"/>
                  </a:lnTo>
                  <a:lnTo>
                    <a:pt x="464" y="695"/>
                  </a:lnTo>
                  <a:lnTo>
                    <a:pt x="463" y="695"/>
                  </a:lnTo>
                  <a:lnTo>
                    <a:pt x="462" y="696"/>
                  </a:lnTo>
                  <a:lnTo>
                    <a:pt x="461" y="696"/>
                  </a:lnTo>
                  <a:lnTo>
                    <a:pt x="460" y="696"/>
                  </a:lnTo>
                  <a:lnTo>
                    <a:pt x="459" y="697"/>
                  </a:lnTo>
                  <a:lnTo>
                    <a:pt x="458" y="697"/>
                  </a:lnTo>
                  <a:lnTo>
                    <a:pt x="457" y="697"/>
                  </a:lnTo>
                  <a:lnTo>
                    <a:pt x="456" y="698"/>
                  </a:lnTo>
                  <a:lnTo>
                    <a:pt x="455" y="698"/>
                  </a:lnTo>
                  <a:lnTo>
                    <a:pt x="454" y="699"/>
                  </a:lnTo>
                  <a:lnTo>
                    <a:pt x="453" y="699"/>
                  </a:lnTo>
                  <a:lnTo>
                    <a:pt x="452" y="699"/>
                  </a:lnTo>
                  <a:lnTo>
                    <a:pt x="450" y="700"/>
                  </a:lnTo>
                  <a:lnTo>
                    <a:pt x="449" y="700"/>
                  </a:lnTo>
                  <a:lnTo>
                    <a:pt x="448" y="700"/>
                  </a:lnTo>
                  <a:lnTo>
                    <a:pt x="447" y="700"/>
                  </a:lnTo>
                  <a:lnTo>
                    <a:pt x="446" y="701"/>
                  </a:lnTo>
                  <a:lnTo>
                    <a:pt x="445" y="701"/>
                  </a:lnTo>
                  <a:lnTo>
                    <a:pt x="444" y="701"/>
                  </a:lnTo>
                  <a:lnTo>
                    <a:pt x="444" y="702"/>
                  </a:lnTo>
                  <a:lnTo>
                    <a:pt x="443" y="702"/>
                  </a:lnTo>
                  <a:lnTo>
                    <a:pt x="442" y="702"/>
                  </a:lnTo>
                  <a:lnTo>
                    <a:pt x="441" y="703"/>
                  </a:lnTo>
                  <a:lnTo>
                    <a:pt x="440" y="703"/>
                  </a:lnTo>
                  <a:lnTo>
                    <a:pt x="439" y="704"/>
                  </a:lnTo>
                  <a:lnTo>
                    <a:pt x="437" y="705"/>
                  </a:lnTo>
                  <a:lnTo>
                    <a:pt x="434" y="706"/>
                  </a:lnTo>
                  <a:lnTo>
                    <a:pt x="432" y="707"/>
                  </a:lnTo>
                  <a:lnTo>
                    <a:pt x="431" y="708"/>
                  </a:lnTo>
                  <a:lnTo>
                    <a:pt x="430" y="708"/>
                  </a:lnTo>
                  <a:lnTo>
                    <a:pt x="429" y="709"/>
                  </a:lnTo>
                  <a:lnTo>
                    <a:pt x="428" y="709"/>
                  </a:lnTo>
                  <a:lnTo>
                    <a:pt x="427" y="709"/>
                  </a:lnTo>
                  <a:lnTo>
                    <a:pt x="427" y="710"/>
                  </a:lnTo>
                  <a:lnTo>
                    <a:pt x="425" y="710"/>
                  </a:lnTo>
                  <a:lnTo>
                    <a:pt x="424" y="710"/>
                  </a:lnTo>
                  <a:lnTo>
                    <a:pt x="423" y="711"/>
                  </a:lnTo>
                  <a:lnTo>
                    <a:pt x="422" y="711"/>
                  </a:lnTo>
                  <a:lnTo>
                    <a:pt x="421" y="711"/>
                  </a:lnTo>
                  <a:lnTo>
                    <a:pt x="420" y="711"/>
                  </a:lnTo>
                  <a:lnTo>
                    <a:pt x="420" y="712"/>
                  </a:lnTo>
                  <a:lnTo>
                    <a:pt x="419" y="712"/>
                  </a:lnTo>
                  <a:lnTo>
                    <a:pt x="418" y="712"/>
                  </a:lnTo>
                  <a:lnTo>
                    <a:pt x="418" y="714"/>
                  </a:lnTo>
                  <a:lnTo>
                    <a:pt x="417" y="714"/>
                  </a:lnTo>
                  <a:lnTo>
                    <a:pt x="415" y="714"/>
                  </a:lnTo>
                  <a:lnTo>
                    <a:pt x="414" y="714"/>
                  </a:lnTo>
                  <a:lnTo>
                    <a:pt x="414" y="715"/>
                  </a:lnTo>
                  <a:lnTo>
                    <a:pt x="413" y="715"/>
                  </a:lnTo>
                  <a:lnTo>
                    <a:pt x="411" y="716"/>
                  </a:lnTo>
                  <a:lnTo>
                    <a:pt x="410" y="716"/>
                  </a:lnTo>
                  <a:lnTo>
                    <a:pt x="409" y="717"/>
                  </a:lnTo>
                  <a:lnTo>
                    <a:pt x="408" y="717"/>
                  </a:lnTo>
                  <a:lnTo>
                    <a:pt x="407" y="718"/>
                  </a:lnTo>
                  <a:lnTo>
                    <a:pt x="406" y="718"/>
                  </a:lnTo>
                  <a:lnTo>
                    <a:pt x="407" y="718"/>
                  </a:lnTo>
                  <a:lnTo>
                    <a:pt x="406" y="717"/>
                  </a:lnTo>
                  <a:lnTo>
                    <a:pt x="407" y="717"/>
                  </a:lnTo>
                  <a:lnTo>
                    <a:pt x="407" y="716"/>
                  </a:lnTo>
                  <a:lnTo>
                    <a:pt x="408" y="716"/>
                  </a:lnTo>
                  <a:lnTo>
                    <a:pt x="409" y="716"/>
                  </a:lnTo>
                  <a:lnTo>
                    <a:pt x="409" y="715"/>
                  </a:lnTo>
                  <a:lnTo>
                    <a:pt x="408" y="715"/>
                  </a:lnTo>
                  <a:lnTo>
                    <a:pt x="408" y="716"/>
                  </a:lnTo>
                  <a:lnTo>
                    <a:pt x="407" y="716"/>
                  </a:lnTo>
                  <a:lnTo>
                    <a:pt x="406" y="716"/>
                  </a:lnTo>
                  <a:lnTo>
                    <a:pt x="406" y="717"/>
                  </a:lnTo>
                  <a:lnTo>
                    <a:pt x="406" y="718"/>
                  </a:lnTo>
                  <a:lnTo>
                    <a:pt x="405" y="718"/>
                  </a:lnTo>
                  <a:lnTo>
                    <a:pt x="405" y="719"/>
                  </a:lnTo>
                  <a:lnTo>
                    <a:pt x="404" y="719"/>
                  </a:lnTo>
                  <a:lnTo>
                    <a:pt x="402" y="720"/>
                  </a:lnTo>
                  <a:lnTo>
                    <a:pt x="400" y="720"/>
                  </a:lnTo>
                  <a:lnTo>
                    <a:pt x="399" y="720"/>
                  </a:lnTo>
                  <a:lnTo>
                    <a:pt x="399" y="721"/>
                  </a:lnTo>
                  <a:lnTo>
                    <a:pt x="397" y="721"/>
                  </a:lnTo>
                  <a:lnTo>
                    <a:pt x="396" y="721"/>
                  </a:lnTo>
                  <a:lnTo>
                    <a:pt x="395" y="722"/>
                  </a:lnTo>
                  <a:lnTo>
                    <a:pt x="394" y="722"/>
                  </a:lnTo>
                  <a:lnTo>
                    <a:pt x="393" y="723"/>
                  </a:lnTo>
                  <a:lnTo>
                    <a:pt x="392" y="723"/>
                  </a:lnTo>
                  <a:lnTo>
                    <a:pt x="391" y="723"/>
                  </a:lnTo>
                  <a:lnTo>
                    <a:pt x="391" y="724"/>
                  </a:lnTo>
                  <a:lnTo>
                    <a:pt x="390" y="724"/>
                  </a:lnTo>
                  <a:lnTo>
                    <a:pt x="388" y="725"/>
                  </a:lnTo>
                  <a:lnTo>
                    <a:pt x="386" y="725"/>
                  </a:lnTo>
                  <a:lnTo>
                    <a:pt x="385" y="725"/>
                  </a:lnTo>
                  <a:lnTo>
                    <a:pt x="384" y="726"/>
                  </a:lnTo>
                  <a:lnTo>
                    <a:pt x="383" y="726"/>
                  </a:lnTo>
                  <a:lnTo>
                    <a:pt x="383" y="727"/>
                  </a:lnTo>
                  <a:lnTo>
                    <a:pt x="382" y="727"/>
                  </a:lnTo>
                  <a:lnTo>
                    <a:pt x="381" y="727"/>
                  </a:lnTo>
                  <a:lnTo>
                    <a:pt x="379" y="728"/>
                  </a:lnTo>
                  <a:lnTo>
                    <a:pt x="378" y="728"/>
                  </a:lnTo>
                  <a:lnTo>
                    <a:pt x="378" y="729"/>
                  </a:lnTo>
                  <a:lnTo>
                    <a:pt x="377" y="729"/>
                  </a:lnTo>
                  <a:lnTo>
                    <a:pt x="375" y="729"/>
                  </a:lnTo>
                  <a:lnTo>
                    <a:pt x="374" y="730"/>
                  </a:lnTo>
                  <a:lnTo>
                    <a:pt x="373" y="730"/>
                  </a:lnTo>
                  <a:lnTo>
                    <a:pt x="373" y="731"/>
                  </a:lnTo>
                  <a:lnTo>
                    <a:pt x="372" y="731"/>
                  </a:lnTo>
                  <a:lnTo>
                    <a:pt x="371" y="731"/>
                  </a:lnTo>
                  <a:lnTo>
                    <a:pt x="370" y="731"/>
                  </a:lnTo>
                  <a:lnTo>
                    <a:pt x="368" y="733"/>
                  </a:lnTo>
                  <a:lnTo>
                    <a:pt x="366" y="734"/>
                  </a:lnTo>
                  <a:lnTo>
                    <a:pt x="364" y="735"/>
                  </a:lnTo>
                  <a:lnTo>
                    <a:pt x="361" y="736"/>
                  </a:lnTo>
                  <a:lnTo>
                    <a:pt x="360" y="737"/>
                  </a:lnTo>
                  <a:lnTo>
                    <a:pt x="359" y="737"/>
                  </a:lnTo>
                  <a:lnTo>
                    <a:pt x="360" y="736"/>
                  </a:lnTo>
                  <a:lnTo>
                    <a:pt x="360" y="735"/>
                  </a:lnTo>
                  <a:lnTo>
                    <a:pt x="360" y="734"/>
                  </a:lnTo>
                  <a:lnTo>
                    <a:pt x="360" y="733"/>
                  </a:lnTo>
                  <a:lnTo>
                    <a:pt x="361" y="733"/>
                  </a:lnTo>
                  <a:lnTo>
                    <a:pt x="362" y="733"/>
                  </a:lnTo>
                  <a:lnTo>
                    <a:pt x="362" y="732"/>
                  </a:lnTo>
                  <a:lnTo>
                    <a:pt x="363" y="731"/>
                  </a:lnTo>
                  <a:lnTo>
                    <a:pt x="363" y="732"/>
                  </a:lnTo>
                  <a:lnTo>
                    <a:pt x="364" y="732"/>
                  </a:lnTo>
                  <a:lnTo>
                    <a:pt x="364" y="731"/>
                  </a:lnTo>
                  <a:lnTo>
                    <a:pt x="365" y="731"/>
                  </a:lnTo>
                  <a:lnTo>
                    <a:pt x="366" y="730"/>
                  </a:lnTo>
                  <a:lnTo>
                    <a:pt x="365" y="730"/>
                  </a:lnTo>
                  <a:lnTo>
                    <a:pt x="365" y="729"/>
                  </a:lnTo>
                  <a:lnTo>
                    <a:pt x="366" y="730"/>
                  </a:lnTo>
                  <a:lnTo>
                    <a:pt x="367" y="730"/>
                  </a:lnTo>
                  <a:lnTo>
                    <a:pt x="367" y="729"/>
                  </a:lnTo>
                  <a:lnTo>
                    <a:pt x="367" y="728"/>
                  </a:lnTo>
                  <a:lnTo>
                    <a:pt x="368" y="729"/>
                  </a:lnTo>
                  <a:lnTo>
                    <a:pt x="369" y="728"/>
                  </a:lnTo>
                  <a:lnTo>
                    <a:pt x="369" y="727"/>
                  </a:lnTo>
                  <a:lnTo>
                    <a:pt x="368" y="727"/>
                  </a:lnTo>
                  <a:lnTo>
                    <a:pt x="367" y="726"/>
                  </a:lnTo>
                  <a:lnTo>
                    <a:pt x="366" y="727"/>
                  </a:lnTo>
                  <a:lnTo>
                    <a:pt x="365" y="727"/>
                  </a:lnTo>
                  <a:lnTo>
                    <a:pt x="365" y="728"/>
                  </a:lnTo>
                  <a:lnTo>
                    <a:pt x="364" y="728"/>
                  </a:lnTo>
                  <a:lnTo>
                    <a:pt x="363" y="729"/>
                  </a:lnTo>
                  <a:lnTo>
                    <a:pt x="363" y="730"/>
                  </a:lnTo>
                  <a:lnTo>
                    <a:pt x="362" y="730"/>
                  </a:lnTo>
                  <a:lnTo>
                    <a:pt x="361" y="730"/>
                  </a:lnTo>
                  <a:lnTo>
                    <a:pt x="360" y="730"/>
                  </a:lnTo>
                  <a:lnTo>
                    <a:pt x="359" y="731"/>
                  </a:lnTo>
                  <a:lnTo>
                    <a:pt x="358" y="732"/>
                  </a:lnTo>
                  <a:lnTo>
                    <a:pt x="357" y="732"/>
                  </a:lnTo>
                  <a:lnTo>
                    <a:pt x="356" y="732"/>
                  </a:lnTo>
                  <a:lnTo>
                    <a:pt x="355" y="733"/>
                  </a:lnTo>
                  <a:lnTo>
                    <a:pt x="354" y="733"/>
                  </a:lnTo>
                  <a:lnTo>
                    <a:pt x="353" y="733"/>
                  </a:lnTo>
                  <a:lnTo>
                    <a:pt x="353" y="734"/>
                  </a:lnTo>
                  <a:lnTo>
                    <a:pt x="354" y="733"/>
                  </a:lnTo>
                  <a:lnTo>
                    <a:pt x="354" y="734"/>
                  </a:lnTo>
                  <a:lnTo>
                    <a:pt x="353" y="734"/>
                  </a:lnTo>
                  <a:lnTo>
                    <a:pt x="353" y="735"/>
                  </a:lnTo>
                  <a:lnTo>
                    <a:pt x="354" y="735"/>
                  </a:lnTo>
                  <a:lnTo>
                    <a:pt x="355" y="736"/>
                  </a:lnTo>
                  <a:lnTo>
                    <a:pt x="355" y="737"/>
                  </a:lnTo>
                  <a:lnTo>
                    <a:pt x="356" y="736"/>
                  </a:lnTo>
                  <a:lnTo>
                    <a:pt x="357" y="736"/>
                  </a:lnTo>
                  <a:lnTo>
                    <a:pt x="357" y="735"/>
                  </a:lnTo>
                  <a:lnTo>
                    <a:pt x="358" y="735"/>
                  </a:lnTo>
                  <a:lnTo>
                    <a:pt x="358" y="734"/>
                  </a:lnTo>
                  <a:lnTo>
                    <a:pt x="358" y="735"/>
                  </a:lnTo>
                  <a:lnTo>
                    <a:pt x="359" y="735"/>
                  </a:lnTo>
                  <a:lnTo>
                    <a:pt x="359" y="736"/>
                  </a:lnTo>
                  <a:lnTo>
                    <a:pt x="358" y="737"/>
                  </a:lnTo>
                  <a:lnTo>
                    <a:pt x="358" y="739"/>
                  </a:lnTo>
                  <a:lnTo>
                    <a:pt x="357" y="740"/>
                  </a:lnTo>
                  <a:lnTo>
                    <a:pt x="356" y="740"/>
                  </a:lnTo>
                  <a:lnTo>
                    <a:pt x="356" y="739"/>
                  </a:lnTo>
                  <a:lnTo>
                    <a:pt x="355" y="740"/>
                  </a:lnTo>
                  <a:lnTo>
                    <a:pt x="354" y="740"/>
                  </a:lnTo>
                  <a:lnTo>
                    <a:pt x="353" y="741"/>
                  </a:lnTo>
                  <a:lnTo>
                    <a:pt x="352" y="741"/>
                  </a:lnTo>
                  <a:lnTo>
                    <a:pt x="350" y="742"/>
                  </a:lnTo>
                  <a:lnTo>
                    <a:pt x="349" y="743"/>
                  </a:lnTo>
                  <a:lnTo>
                    <a:pt x="348" y="743"/>
                  </a:lnTo>
                  <a:lnTo>
                    <a:pt x="345" y="745"/>
                  </a:lnTo>
                  <a:lnTo>
                    <a:pt x="343" y="746"/>
                  </a:lnTo>
                  <a:lnTo>
                    <a:pt x="342" y="746"/>
                  </a:lnTo>
                  <a:lnTo>
                    <a:pt x="341" y="747"/>
                  </a:lnTo>
                  <a:lnTo>
                    <a:pt x="340" y="747"/>
                  </a:lnTo>
                  <a:lnTo>
                    <a:pt x="340" y="748"/>
                  </a:lnTo>
                  <a:lnTo>
                    <a:pt x="339" y="748"/>
                  </a:lnTo>
                  <a:lnTo>
                    <a:pt x="338" y="749"/>
                  </a:lnTo>
                  <a:lnTo>
                    <a:pt x="336" y="750"/>
                  </a:lnTo>
                  <a:lnTo>
                    <a:pt x="337" y="745"/>
                  </a:lnTo>
                  <a:lnTo>
                    <a:pt x="337" y="744"/>
                  </a:lnTo>
                  <a:lnTo>
                    <a:pt x="337" y="743"/>
                  </a:lnTo>
                  <a:lnTo>
                    <a:pt x="337" y="742"/>
                  </a:lnTo>
                  <a:lnTo>
                    <a:pt x="337" y="741"/>
                  </a:lnTo>
                  <a:lnTo>
                    <a:pt x="337" y="740"/>
                  </a:lnTo>
                  <a:lnTo>
                    <a:pt x="337" y="739"/>
                  </a:lnTo>
                  <a:lnTo>
                    <a:pt x="337" y="737"/>
                  </a:lnTo>
                  <a:lnTo>
                    <a:pt x="337" y="736"/>
                  </a:lnTo>
                  <a:lnTo>
                    <a:pt x="337" y="735"/>
                  </a:lnTo>
                  <a:lnTo>
                    <a:pt x="337" y="734"/>
                  </a:lnTo>
                  <a:lnTo>
                    <a:pt x="337" y="733"/>
                  </a:lnTo>
                  <a:lnTo>
                    <a:pt x="337" y="730"/>
                  </a:lnTo>
                  <a:lnTo>
                    <a:pt x="337" y="728"/>
                  </a:lnTo>
                  <a:lnTo>
                    <a:pt x="337" y="727"/>
                  </a:lnTo>
                  <a:lnTo>
                    <a:pt x="337" y="723"/>
                  </a:lnTo>
                  <a:lnTo>
                    <a:pt x="337" y="717"/>
                  </a:lnTo>
                  <a:lnTo>
                    <a:pt x="337" y="715"/>
                  </a:lnTo>
                  <a:lnTo>
                    <a:pt x="334" y="712"/>
                  </a:lnTo>
                  <a:lnTo>
                    <a:pt x="333" y="712"/>
                  </a:lnTo>
                  <a:lnTo>
                    <a:pt x="329" y="708"/>
                  </a:lnTo>
                  <a:lnTo>
                    <a:pt x="327" y="708"/>
                  </a:lnTo>
                  <a:lnTo>
                    <a:pt x="324" y="707"/>
                  </a:lnTo>
                  <a:lnTo>
                    <a:pt x="323" y="707"/>
                  </a:lnTo>
                  <a:lnTo>
                    <a:pt x="322" y="707"/>
                  </a:lnTo>
                  <a:lnTo>
                    <a:pt x="321" y="709"/>
                  </a:lnTo>
                  <a:lnTo>
                    <a:pt x="321" y="710"/>
                  </a:lnTo>
                  <a:lnTo>
                    <a:pt x="319" y="710"/>
                  </a:lnTo>
                  <a:lnTo>
                    <a:pt x="318" y="710"/>
                  </a:lnTo>
                  <a:lnTo>
                    <a:pt x="317" y="710"/>
                  </a:lnTo>
                  <a:lnTo>
                    <a:pt x="316" y="710"/>
                  </a:lnTo>
                  <a:lnTo>
                    <a:pt x="315" y="709"/>
                  </a:lnTo>
                  <a:lnTo>
                    <a:pt x="314" y="709"/>
                  </a:lnTo>
                  <a:lnTo>
                    <a:pt x="313" y="710"/>
                  </a:lnTo>
                  <a:lnTo>
                    <a:pt x="313" y="709"/>
                  </a:lnTo>
                  <a:lnTo>
                    <a:pt x="313" y="708"/>
                  </a:lnTo>
                  <a:lnTo>
                    <a:pt x="314" y="708"/>
                  </a:lnTo>
                  <a:lnTo>
                    <a:pt x="314" y="707"/>
                  </a:lnTo>
                  <a:lnTo>
                    <a:pt x="313" y="707"/>
                  </a:lnTo>
                  <a:lnTo>
                    <a:pt x="313" y="706"/>
                  </a:lnTo>
                  <a:lnTo>
                    <a:pt x="314" y="706"/>
                  </a:lnTo>
                  <a:lnTo>
                    <a:pt x="314" y="705"/>
                  </a:lnTo>
                  <a:lnTo>
                    <a:pt x="314" y="704"/>
                  </a:lnTo>
                  <a:lnTo>
                    <a:pt x="313" y="704"/>
                  </a:lnTo>
                  <a:lnTo>
                    <a:pt x="312" y="704"/>
                  </a:lnTo>
                  <a:lnTo>
                    <a:pt x="311" y="704"/>
                  </a:lnTo>
                  <a:lnTo>
                    <a:pt x="310" y="704"/>
                  </a:lnTo>
                  <a:lnTo>
                    <a:pt x="310" y="703"/>
                  </a:lnTo>
                  <a:lnTo>
                    <a:pt x="309" y="703"/>
                  </a:lnTo>
                  <a:lnTo>
                    <a:pt x="309" y="702"/>
                  </a:lnTo>
                  <a:lnTo>
                    <a:pt x="309" y="701"/>
                  </a:lnTo>
                  <a:lnTo>
                    <a:pt x="309" y="700"/>
                  </a:lnTo>
                  <a:lnTo>
                    <a:pt x="310" y="700"/>
                  </a:lnTo>
                  <a:lnTo>
                    <a:pt x="310" y="699"/>
                  </a:lnTo>
                  <a:lnTo>
                    <a:pt x="310" y="698"/>
                  </a:lnTo>
                  <a:lnTo>
                    <a:pt x="311" y="698"/>
                  </a:lnTo>
                  <a:lnTo>
                    <a:pt x="311" y="697"/>
                  </a:lnTo>
                  <a:lnTo>
                    <a:pt x="312" y="697"/>
                  </a:lnTo>
                  <a:lnTo>
                    <a:pt x="312" y="696"/>
                  </a:lnTo>
                  <a:lnTo>
                    <a:pt x="312" y="695"/>
                  </a:lnTo>
                  <a:lnTo>
                    <a:pt x="311" y="695"/>
                  </a:lnTo>
                  <a:lnTo>
                    <a:pt x="311" y="696"/>
                  </a:lnTo>
                  <a:lnTo>
                    <a:pt x="310" y="695"/>
                  </a:lnTo>
                  <a:lnTo>
                    <a:pt x="309" y="695"/>
                  </a:lnTo>
                  <a:lnTo>
                    <a:pt x="308" y="695"/>
                  </a:lnTo>
                  <a:lnTo>
                    <a:pt x="307" y="695"/>
                  </a:lnTo>
                  <a:lnTo>
                    <a:pt x="306" y="695"/>
                  </a:lnTo>
                  <a:lnTo>
                    <a:pt x="305" y="695"/>
                  </a:lnTo>
                  <a:lnTo>
                    <a:pt x="305" y="694"/>
                  </a:lnTo>
                  <a:lnTo>
                    <a:pt x="304" y="694"/>
                  </a:lnTo>
                  <a:lnTo>
                    <a:pt x="303" y="694"/>
                  </a:lnTo>
                  <a:lnTo>
                    <a:pt x="302" y="694"/>
                  </a:lnTo>
                  <a:lnTo>
                    <a:pt x="302" y="693"/>
                  </a:lnTo>
                  <a:lnTo>
                    <a:pt x="300" y="693"/>
                  </a:lnTo>
                  <a:lnTo>
                    <a:pt x="300" y="692"/>
                  </a:lnTo>
                  <a:lnTo>
                    <a:pt x="299" y="692"/>
                  </a:lnTo>
                  <a:lnTo>
                    <a:pt x="298" y="692"/>
                  </a:lnTo>
                  <a:lnTo>
                    <a:pt x="298" y="693"/>
                  </a:lnTo>
                  <a:lnTo>
                    <a:pt x="297" y="692"/>
                  </a:lnTo>
                  <a:lnTo>
                    <a:pt x="297" y="691"/>
                  </a:lnTo>
                  <a:lnTo>
                    <a:pt x="298" y="691"/>
                  </a:lnTo>
                  <a:lnTo>
                    <a:pt x="298" y="690"/>
                  </a:lnTo>
                  <a:lnTo>
                    <a:pt x="297" y="688"/>
                  </a:lnTo>
                  <a:lnTo>
                    <a:pt x="296" y="688"/>
                  </a:lnTo>
                  <a:lnTo>
                    <a:pt x="296" y="687"/>
                  </a:lnTo>
                  <a:lnTo>
                    <a:pt x="296" y="686"/>
                  </a:lnTo>
                  <a:lnTo>
                    <a:pt x="296" y="685"/>
                  </a:lnTo>
                  <a:lnTo>
                    <a:pt x="296" y="684"/>
                  </a:lnTo>
                  <a:lnTo>
                    <a:pt x="297" y="683"/>
                  </a:lnTo>
                  <a:lnTo>
                    <a:pt x="297" y="682"/>
                  </a:lnTo>
                  <a:lnTo>
                    <a:pt x="297" y="681"/>
                  </a:lnTo>
                  <a:lnTo>
                    <a:pt x="296" y="680"/>
                  </a:lnTo>
                  <a:lnTo>
                    <a:pt x="297" y="680"/>
                  </a:lnTo>
                  <a:lnTo>
                    <a:pt x="297" y="679"/>
                  </a:lnTo>
                  <a:lnTo>
                    <a:pt x="298" y="679"/>
                  </a:lnTo>
                  <a:lnTo>
                    <a:pt x="297" y="679"/>
                  </a:lnTo>
                  <a:lnTo>
                    <a:pt x="297" y="678"/>
                  </a:lnTo>
                  <a:lnTo>
                    <a:pt x="297" y="677"/>
                  </a:lnTo>
                  <a:lnTo>
                    <a:pt x="298" y="677"/>
                  </a:lnTo>
                  <a:lnTo>
                    <a:pt x="298" y="676"/>
                  </a:lnTo>
                  <a:lnTo>
                    <a:pt x="298" y="675"/>
                  </a:lnTo>
                  <a:lnTo>
                    <a:pt x="297" y="675"/>
                  </a:lnTo>
                  <a:lnTo>
                    <a:pt x="296" y="675"/>
                  </a:lnTo>
                  <a:lnTo>
                    <a:pt x="294" y="674"/>
                  </a:lnTo>
                  <a:lnTo>
                    <a:pt x="294" y="673"/>
                  </a:lnTo>
                  <a:lnTo>
                    <a:pt x="294" y="672"/>
                  </a:lnTo>
                  <a:lnTo>
                    <a:pt x="294" y="671"/>
                  </a:lnTo>
                  <a:lnTo>
                    <a:pt x="294" y="670"/>
                  </a:lnTo>
                  <a:lnTo>
                    <a:pt x="294" y="669"/>
                  </a:lnTo>
                  <a:lnTo>
                    <a:pt x="295" y="669"/>
                  </a:lnTo>
                  <a:lnTo>
                    <a:pt x="295" y="668"/>
                  </a:lnTo>
                  <a:lnTo>
                    <a:pt x="296" y="668"/>
                  </a:lnTo>
                  <a:lnTo>
                    <a:pt x="296" y="667"/>
                  </a:lnTo>
                  <a:lnTo>
                    <a:pt x="296" y="666"/>
                  </a:lnTo>
                  <a:lnTo>
                    <a:pt x="297" y="666"/>
                  </a:lnTo>
                  <a:lnTo>
                    <a:pt x="297" y="667"/>
                  </a:lnTo>
                  <a:lnTo>
                    <a:pt x="297" y="666"/>
                  </a:lnTo>
                  <a:lnTo>
                    <a:pt x="298" y="666"/>
                  </a:lnTo>
                  <a:lnTo>
                    <a:pt x="298" y="665"/>
                  </a:lnTo>
                  <a:lnTo>
                    <a:pt x="298" y="666"/>
                  </a:lnTo>
                  <a:lnTo>
                    <a:pt x="298" y="665"/>
                  </a:lnTo>
                  <a:lnTo>
                    <a:pt x="299" y="665"/>
                  </a:lnTo>
                  <a:lnTo>
                    <a:pt x="298" y="665"/>
                  </a:lnTo>
                  <a:lnTo>
                    <a:pt x="299" y="665"/>
                  </a:lnTo>
                  <a:lnTo>
                    <a:pt x="299" y="663"/>
                  </a:lnTo>
                  <a:lnTo>
                    <a:pt x="299" y="665"/>
                  </a:lnTo>
                  <a:lnTo>
                    <a:pt x="299" y="663"/>
                  </a:lnTo>
                  <a:lnTo>
                    <a:pt x="300" y="663"/>
                  </a:lnTo>
                  <a:lnTo>
                    <a:pt x="300" y="665"/>
                  </a:lnTo>
                  <a:lnTo>
                    <a:pt x="300" y="663"/>
                  </a:lnTo>
                  <a:lnTo>
                    <a:pt x="300" y="665"/>
                  </a:lnTo>
                  <a:lnTo>
                    <a:pt x="302" y="665"/>
                  </a:lnTo>
                  <a:lnTo>
                    <a:pt x="302" y="663"/>
                  </a:lnTo>
                  <a:lnTo>
                    <a:pt x="302" y="662"/>
                  </a:lnTo>
                  <a:lnTo>
                    <a:pt x="300" y="662"/>
                  </a:lnTo>
                  <a:lnTo>
                    <a:pt x="302" y="662"/>
                  </a:lnTo>
                  <a:lnTo>
                    <a:pt x="302" y="661"/>
                  </a:lnTo>
                  <a:lnTo>
                    <a:pt x="300" y="661"/>
                  </a:lnTo>
                  <a:lnTo>
                    <a:pt x="300" y="660"/>
                  </a:lnTo>
                  <a:lnTo>
                    <a:pt x="300" y="661"/>
                  </a:lnTo>
                  <a:lnTo>
                    <a:pt x="299" y="661"/>
                  </a:lnTo>
                  <a:lnTo>
                    <a:pt x="299" y="660"/>
                  </a:lnTo>
                  <a:lnTo>
                    <a:pt x="299" y="661"/>
                  </a:lnTo>
                  <a:lnTo>
                    <a:pt x="299" y="660"/>
                  </a:lnTo>
                  <a:lnTo>
                    <a:pt x="298" y="660"/>
                  </a:lnTo>
                  <a:lnTo>
                    <a:pt x="298" y="661"/>
                  </a:lnTo>
                  <a:lnTo>
                    <a:pt x="297" y="661"/>
                  </a:lnTo>
                  <a:lnTo>
                    <a:pt x="297" y="660"/>
                  </a:lnTo>
                  <a:lnTo>
                    <a:pt x="296" y="660"/>
                  </a:lnTo>
                  <a:lnTo>
                    <a:pt x="296" y="659"/>
                  </a:lnTo>
                  <a:lnTo>
                    <a:pt x="296" y="658"/>
                  </a:lnTo>
                  <a:lnTo>
                    <a:pt x="295" y="658"/>
                  </a:lnTo>
                  <a:lnTo>
                    <a:pt x="295" y="657"/>
                  </a:lnTo>
                  <a:lnTo>
                    <a:pt x="296" y="656"/>
                  </a:lnTo>
                  <a:lnTo>
                    <a:pt x="295" y="656"/>
                  </a:lnTo>
                  <a:lnTo>
                    <a:pt x="296" y="656"/>
                  </a:lnTo>
                  <a:lnTo>
                    <a:pt x="295" y="656"/>
                  </a:lnTo>
                  <a:lnTo>
                    <a:pt x="295" y="655"/>
                  </a:lnTo>
                  <a:lnTo>
                    <a:pt x="294" y="655"/>
                  </a:lnTo>
                  <a:lnTo>
                    <a:pt x="295" y="655"/>
                  </a:lnTo>
                  <a:lnTo>
                    <a:pt x="294" y="654"/>
                  </a:lnTo>
                  <a:lnTo>
                    <a:pt x="295" y="654"/>
                  </a:lnTo>
                  <a:lnTo>
                    <a:pt x="295" y="653"/>
                  </a:lnTo>
                  <a:lnTo>
                    <a:pt x="294" y="653"/>
                  </a:lnTo>
                  <a:lnTo>
                    <a:pt x="294" y="652"/>
                  </a:lnTo>
                  <a:lnTo>
                    <a:pt x="295" y="652"/>
                  </a:lnTo>
                  <a:lnTo>
                    <a:pt x="295" y="651"/>
                  </a:lnTo>
                  <a:lnTo>
                    <a:pt x="296" y="650"/>
                  </a:lnTo>
                  <a:lnTo>
                    <a:pt x="297" y="649"/>
                  </a:lnTo>
                  <a:lnTo>
                    <a:pt x="298" y="648"/>
                  </a:lnTo>
                  <a:lnTo>
                    <a:pt x="298" y="647"/>
                  </a:lnTo>
                  <a:lnTo>
                    <a:pt x="299" y="645"/>
                  </a:lnTo>
                  <a:lnTo>
                    <a:pt x="302" y="641"/>
                  </a:lnTo>
                  <a:lnTo>
                    <a:pt x="296" y="643"/>
                  </a:lnTo>
                  <a:lnTo>
                    <a:pt x="293" y="644"/>
                  </a:lnTo>
                  <a:lnTo>
                    <a:pt x="292" y="645"/>
                  </a:lnTo>
                  <a:lnTo>
                    <a:pt x="291" y="645"/>
                  </a:lnTo>
                  <a:lnTo>
                    <a:pt x="290" y="645"/>
                  </a:lnTo>
                  <a:lnTo>
                    <a:pt x="289" y="645"/>
                  </a:lnTo>
                  <a:lnTo>
                    <a:pt x="288" y="645"/>
                  </a:lnTo>
                  <a:lnTo>
                    <a:pt x="288" y="644"/>
                  </a:lnTo>
                  <a:lnTo>
                    <a:pt x="287" y="644"/>
                  </a:lnTo>
                  <a:lnTo>
                    <a:pt x="287" y="643"/>
                  </a:lnTo>
                  <a:lnTo>
                    <a:pt x="287" y="642"/>
                  </a:lnTo>
                  <a:lnTo>
                    <a:pt x="288" y="642"/>
                  </a:lnTo>
                  <a:lnTo>
                    <a:pt x="289" y="642"/>
                  </a:lnTo>
                  <a:lnTo>
                    <a:pt x="288" y="642"/>
                  </a:lnTo>
                  <a:lnTo>
                    <a:pt x="289" y="642"/>
                  </a:lnTo>
                  <a:lnTo>
                    <a:pt x="289" y="641"/>
                  </a:lnTo>
                  <a:lnTo>
                    <a:pt x="289" y="640"/>
                  </a:lnTo>
                  <a:lnTo>
                    <a:pt x="288" y="640"/>
                  </a:lnTo>
                  <a:lnTo>
                    <a:pt x="288" y="638"/>
                  </a:lnTo>
                  <a:lnTo>
                    <a:pt x="287" y="638"/>
                  </a:lnTo>
                  <a:lnTo>
                    <a:pt x="287" y="637"/>
                  </a:lnTo>
                  <a:lnTo>
                    <a:pt x="288" y="637"/>
                  </a:lnTo>
                  <a:lnTo>
                    <a:pt x="288" y="636"/>
                  </a:lnTo>
                  <a:lnTo>
                    <a:pt x="288" y="635"/>
                  </a:lnTo>
                  <a:lnTo>
                    <a:pt x="289" y="635"/>
                  </a:lnTo>
                  <a:lnTo>
                    <a:pt x="289" y="634"/>
                  </a:lnTo>
                  <a:lnTo>
                    <a:pt x="289" y="633"/>
                  </a:lnTo>
                  <a:lnTo>
                    <a:pt x="288" y="633"/>
                  </a:lnTo>
                  <a:lnTo>
                    <a:pt x="287" y="633"/>
                  </a:lnTo>
                  <a:lnTo>
                    <a:pt x="286" y="633"/>
                  </a:lnTo>
                  <a:lnTo>
                    <a:pt x="286" y="632"/>
                  </a:lnTo>
                  <a:lnTo>
                    <a:pt x="286" y="631"/>
                  </a:lnTo>
                  <a:lnTo>
                    <a:pt x="285" y="631"/>
                  </a:lnTo>
                  <a:lnTo>
                    <a:pt x="285" y="630"/>
                  </a:lnTo>
                  <a:lnTo>
                    <a:pt x="284" y="630"/>
                  </a:lnTo>
                  <a:lnTo>
                    <a:pt x="283" y="630"/>
                  </a:lnTo>
                  <a:lnTo>
                    <a:pt x="283" y="629"/>
                  </a:lnTo>
                  <a:lnTo>
                    <a:pt x="282" y="629"/>
                  </a:lnTo>
                  <a:lnTo>
                    <a:pt x="282" y="628"/>
                  </a:lnTo>
                  <a:lnTo>
                    <a:pt x="282" y="627"/>
                  </a:lnTo>
                  <a:lnTo>
                    <a:pt x="283" y="627"/>
                  </a:lnTo>
                  <a:lnTo>
                    <a:pt x="282" y="627"/>
                  </a:lnTo>
                  <a:lnTo>
                    <a:pt x="283" y="626"/>
                  </a:lnTo>
                  <a:lnTo>
                    <a:pt x="282" y="626"/>
                  </a:lnTo>
                  <a:lnTo>
                    <a:pt x="282" y="625"/>
                  </a:lnTo>
                  <a:lnTo>
                    <a:pt x="283" y="625"/>
                  </a:lnTo>
                  <a:lnTo>
                    <a:pt x="283" y="624"/>
                  </a:lnTo>
                  <a:lnTo>
                    <a:pt x="283" y="623"/>
                  </a:lnTo>
                  <a:lnTo>
                    <a:pt x="284" y="623"/>
                  </a:lnTo>
                  <a:lnTo>
                    <a:pt x="283" y="623"/>
                  </a:lnTo>
                  <a:lnTo>
                    <a:pt x="283" y="622"/>
                  </a:lnTo>
                  <a:lnTo>
                    <a:pt x="282" y="622"/>
                  </a:lnTo>
                  <a:lnTo>
                    <a:pt x="282" y="621"/>
                  </a:lnTo>
                  <a:lnTo>
                    <a:pt x="282" y="620"/>
                  </a:lnTo>
                  <a:lnTo>
                    <a:pt x="282" y="619"/>
                  </a:lnTo>
                  <a:lnTo>
                    <a:pt x="281" y="619"/>
                  </a:lnTo>
                  <a:lnTo>
                    <a:pt x="280" y="619"/>
                  </a:lnTo>
                  <a:lnTo>
                    <a:pt x="279" y="619"/>
                  </a:lnTo>
                  <a:lnTo>
                    <a:pt x="279" y="618"/>
                  </a:lnTo>
                  <a:lnTo>
                    <a:pt x="279" y="617"/>
                  </a:lnTo>
                  <a:lnTo>
                    <a:pt x="278" y="617"/>
                  </a:lnTo>
                  <a:lnTo>
                    <a:pt x="278" y="616"/>
                  </a:lnTo>
                  <a:lnTo>
                    <a:pt x="278" y="615"/>
                  </a:lnTo>
                  <a:lnTo>
                    <a:pt x="277" y="615"/>
                  </a:lnTo>
                  <a:lnTo>
                    <a:pt x="278" y="615"/>
                  </a:lnTo>
                  <a:lnTo>
                    <a:pt x="278" y="613"/>
                  </a:lnTo>
                  <a:lnTo>
                    <a:pt x="277" y="613"/>
                  </a:lnTo>
                  <a:lnTo>
                    <a:pt x="277" y="612"/>
                  </a:lnTo>
                  <a:lnTo>
                    <a:pt x="275" y="612"/>
                  </a:lnTo>
                  <a:lnTo>
                    <a:pt x="275" y="611"/>
                  </a:lnTo>
                  <a:lnTo>
                    <a:pt x="274" y="611"/>
                  </a:lnTo>
                  <a:lnTo>
                    <a:pt x="274" y="610"/>
                  </a:lnTo>
                  <a:lnTo>
                    <a:pt x="274" y="609"/>
                  </a:lnTo>
                  <a:lnTo>
                    <a:pt x="273" y="609"/>
                  </a:lnTo>
                  <a:lnTo>
                    <a:pt x="273" y="608"/>
                  </a:lnTo>
                  <a:lnTo>
                    <a:pt x="272" y="608"/>
                  </a:lnTo>
                  <a:lnTo>
                    <a:pt x="272" y="607"/>
                  </a:lnTo>
                  <a:lnTo>
                    <a:pt x="271" y="607"/>
                  </a:lnTo>
                  <a:lnTo>
                    <a:pt x="271" y="606"/>
                  </a:lnTo>
                  <a:lnTo>
                    <a:pt x="270" y="606"/>
                  </a:lnTo>
                  <a:lnTo>
                    <a:pt x="270" y="605"/>
                  </a:lnTo>
                  <a:lnTo>
                    <a:pt x="270" y="604"/>
                  </a:lnTo>
                  <a:lnTo>
                    <a:pt x="270" y="603"/>
                  </a:lnTo>
                  <a:lnTo>
                    <a:pt x="269" y="603"/>
                  </a:lnTo>
                  <a:lnTo>
                    <a:pt x="269" y="602"/>
                  </a:lnTo>
                  <a:lnTo>
                    <a:pt x="269" y="601"/>
                  </a:lnTo>
                  <a:lnTo>
                    <a:pt x="268" y="601"/>
                  </a:lnTo>
                  <a:lnTo>
                    <a:pt x="269" y="601"/>
                  </a:lnTo>
                  <a:lnTo>
                    <a:pt x="269" y="600"/>
                  </a:lnTo>
                  <a:lnTo>
                    <a:pt x="268" y="600"/>
                  </a:lnTo>
                  <a:lnTo>
                    <a:pt x="268" y="599"/>
                  </a:lnTo>
                  <a:lnTo>
                    <a:pt x="267" y="599"/>
                  </a:lnTo>
                  <a:lnTo>
                    <a:pt x="266" y="599"/>
                  </a:lnTo>
                  <a:lnTo>
                    <a:pt x="266" y="598"/>
                  </a:lnTo>
                  <a:lnTo>
                    <a:pt x="266" y="597"/>
                  </a:lnTo>
                  <a:lnTo>
                    <a:pt x="265" y="597"/>
                  </a:lnTo>
                  <a:lnTo>
                    <a:pt x="265" y="596"/>
                  </a:lnTo>
                  <a:lnTo>
                    <a:pt x="265" y="595"/>
                  </a:lnTo>
                  <a:lnTo>
                    <a:pt x="264" y="595"/>
                  </a:lnTo>
                  <a:lnTo>
                    <a:pt x="263" y="595"/>
                  </a:lnTo>
                  <a:lnTo>
                    <a:pt x="263" y="594"/>
                  </a:lnTo>
                  <a:lnTo>
                    <a:pt x="262" y="594"/>
                  </a:lnTo>
                  <a:lnTo>
                    <a:pt x="261" y="594"/>
                  </a:lnTo>
                  <a:lnTo>
                    <a:pt x="261" y="593"/>
                  </a:lnTo>
                  <a:lnTo>
                    <a:pt x="261" y="592"/>
                  </a:lnTo>
                  <a:lnTo>
                    <a:pt x="261" y="591"/>
                  </a:lnTo>
                  <a:lnTo>
                    <a:pt x="260" y="591"/>
                  </a:lnTo>
                  <a:lnTo>
                    <a:pt x="260" y="590"/>
                  </a:lnTo>
                  <a:lnTo>
                    <a:pt x="260" y="588"/>
                  </a:lnTo>
                  <a:lnTo>
                    <a:pt x="260" y="587"/>
                  </a:lnTo>
                  <a:lnTo>
                    <a:pt x="260" y="586"/>
                  </a:lnTo>
                  <a:lnTo>
                    <a:pt x="260" y="585"/>
                  </a:lnTo>
                  <a:lnTo>
                    <a:pt x="261" y="585"/>
                  </a:lnTo>
                  <a:lnTo>
                    <a:pt x="261" y="584"/>
                  </a:lnTo>
                  <a:lnTo>
                    <a:pt x="262" y="584"/>
                  </a:lnTo>
                  <a:lnTo>
                    <a:pt x="262" y="583"/>
                  </a:lnTo>
                  <a:lnTo>
                    <a:pt x="262" y="582"/>
                  </a:lnTo>
                  <a:lnTo>
                    <a:pt x="262" y="581"/>
                  </a:lnTo>
                  <a:lnTo>
                    <a:pt x="262" y="580"/>
                  </a:lnTo>
                  <a:lnTo>
                    <a:pt x="262" y="579"/>
                  </a:lnTo>
                  <a:lnTo>
                    <a:pt x="262" y="578"/>
                  </a:lnTo>
                  <a:lnTo>
                    <a:pt x="262" y="577"/>
                  </a:lnTo>
                  <a:lnTo>
                    <a:pt x="261" y="577"/>
                  </a:lnTo>
                  <a:lnTo>
                    <a:pt x="261" y="576"/>
                  </a:lnTo>
                  <a:lnTo>
                    <a:pt x="261" y="575"/>
                  </a:lnTo>
                  <a:lnTo>
                    <a:pt x="261" y="574"/>
                  </a:lnTo>
                  <a:lnTo>
                    <a:pt x="261" y="573"/>
                  </a:lnTo>
                  <a:lnTo>
                    <a:pt x="261" y="572"/>
                  </a:lnTo>
                  <a:lnTo>
                    <a:pt x="261" y="571"/>
                  </a:lnTo>
                  <a:lnTo>
                    <a:pt x="261" y="570"/>
                  </a:lnTo>
                  <a:lnTo>
                    <a:pt x="260" y="570"/>
                  </a:lnTo>
                  <a:lnTo>
                    <a:pt x="259" y="570"/>
                  </a:lnTo>
                  <a:lnTo>
                    <a:pt x="259" y="569"/>
                  </a:lnTo>
                  <a:lnTo>
                    <a:pt x="258" y="569"/>
                  </a:lnTo>
                  <a:lnTo>
                    <a:pt x="257" y="569"/>
                  </a:lnTo>
                  <a:lnTo>
                    <a:pt x="257" y="568"/>
                  </a:lnTo>
                  <a:lnTo>
                    <a:pt x="256" y="568"/>
                  </a:lnTo>
                  <a:lnTo>
                    <a:pt x="255" y="568"/>
                  </a:lnTo>
                  <a:lnTo>
                    <a:pt x="255" y="567"/>
                  </a:lnTo>
                  <a:lnTo>
                    <a:pt x="254" y="567"/>
                  </a:lnTo>
                  <a:lnTo>
                    <a:pt x="254" y="568"/>
                  </a:lnTo>
                  <a:lnTo>
                    <a:pt x="254" y="567"/>
                  </a:lnTo>
                  <a:lnTo>
                    <a:pt x="253" y="567"/>
                  </a:lnTo>
                  <a:lnTo>
                    <a:pt x="252" y="567"/>
                  </a:lnTo>
                  <a:lnTo>
                    <a:pt x="250" y="567"/>
                  </a:lnTo>
                  <a:lnTo>
                    <a:pt x="250" y="566"/>
                  </a:lnTo>
                  <a:lnTo>
                    <a:pt x="249" y="566"/>
                  </a:lnTo>
                  <a:lnTo>
                    <a:pt x="248" y="566"/>
                  </a:lnTo>
                  <a:lnTo>
                    <a:pt x="247" y="566"/>
                  </a:lnTo>
                  <a:lnTo>
                    <a:pt x="247" y="565"/>
                  </a:lnTo>
                  <a:lnTo>
                    <a:pt x="246" y="565"/>
                  </a:lnTo>
                  <a:lnTo>
                    <a:pt x="245" y="565"/>
                  </a:lnTo>
                  <a:lnTo>
                    <a:pt x="245" y="566"/>
                  </a:lnTo>
                  <a:lnTo>
                    <a:pt x="244" y="566"/>
                  </a:lnTo>
                  <a:lnTo>
                    <a:pt x="243" y="566"/>
                  </a:lnTo>
                  <a:lnTo>
                    <a:pt x="242" y="566"/>
                  </a:lnTo>
                  <a:lnTo>
                    <a:pt x="241" y="566"/>
                  </a:lnTo>
                  <a:lnTo>
                    <a:pt x="240" y="566"/>
                  </a:lnTo>
                  <a:lnTo>
                    <a:pt x="239" y="565"/>
                  </a:lnTo>
                  <a:lnTo>
                    <a:pt x="239" y="563"/>
                  </a:lnTo>
                  <a:lnTo>
                    <a:pt x="238" y="563"/>
                  </a:lnTo>
                  <a:lnTo>
                    <a:pt x="238" y="562"/>
                  </a:lnTo>
                  <a:lnTo>
                    <a:pt x="238" y="561"/>
                  </a:lnTo>
                  <a:lnTo>
                    <a:pt x="237" y="561"/>
                  </a:lnTo>
                  <a:lnTo>
                    <a:pt x="237" y="560"/>
                  </a:lnTo>
                  <a:lnTo>
                    <a:pt x="236" y="560"/>
                  </a:lnTo>
                  <a:lnTo>
                    <a:pt x="236" y="559"/>
                  </a:lnTo>
                  <a:lnTo>
                    <a:pt x="235" y="559"/>
                  </a:lnTo>
                  <a:lnTo>
                    <a:pt x="235" y="558"/>
                  </a:lnTo>
                  <a:lnTo>
                    <a:pt x="234" y="558"/>
                  </a:lnTo>
                  <a:lnTo>
                    <a:pt x="233" y="558"/>
                  </a:lnTo>
                  <a:lnTo>
                    <a:pt x="233" y="557"/>
                  </a:lnTo>
                  <a:lnTo>
                    <a:pt x="232" y="557"/>
                  </a:lnTo>
                  <a:lnTo>
                    <a:pt x="231" y="557"/>
                  </a:lnTo>
                  <a:lnTo>
                    <a:pt x="230" y="557"/>
                  </a:lnTo>
                  <a:lnTo>
                    <a:pt x="230" y="558"/>
                  </a:lnTo>
                  <a:lnTo>
                    <a:pt x="229" y="558"/>
                  </a:lnTo>
                  <a:lnTo>
                    <a:pt x="229" y="559"/>
                  </a:lnTo>
                  <a:lnTo>
                    <a:pt x="228" y="559"/>
                  </a:lnTo>
                  <a:lnTo>
                    <a:pt x="227" y="559"/>
                  </a:lnTo>
                  <a:lnTo>
                    <a:pt x="225" y="559"/>
                  </a:lnTo>
                  <a:lnTo>
                    <a:pt x="225" y="558"/>
                  </a:lnTo>
                  <a:lnTo>
                    <a:pt x="225" y="557"/>
                  </a:lnTo>
                  <a:lnTo>
                    <a:pt x="224" y="557"/>
                  </a:lnTo>
                  <a:lnTo>
                    <a:pt x="223" y="557"/>
                  </a:lnTo>
                  <a:lnTo>
                    <a:pt x="222" y="557"/>
                  </a:lnTo>
                  <a:lnTo>
                    <a:pt x="222" y="556"/>
                  </a:lnTo>
                  <a:lnTo>
                    <a:pt x="221" y="556"/>
                  </a:lnTo>
                  <a:lnTo>
                    <a:pt x="220" y="556"/>
                  </a:lnTo>
                  <a:lnTo>
                    <a:pt x="219" y="556"/>
                  </a:lnTo>
                  <a:lnTo>
                    <a:pt x="218" y="556"/>
                  </a:lnTo>
                  <a:lnTo>
                    <a:pt x="217" y="556"/>
                  </a:lnTo>
                  <a:lnTo>
                    <a:pt x="216" y="556"/>
                  </a:lnTo>
                  <a:lnTo>
                    <a:pt x="215" y="556"/>
                  </a:lnTo>
                  <a:lnTo>
                    <a:pt x="215" y="555"/>
                  </a:lnTo>
                  <a:lnTo>
                    <a:pt x="215" y="554"/>
                  </a:lnTo>
                  <a:lnTo>
                    <a:pt x="214" y="554"/>
                  </a:lnTo>
                  <a:lnTo>
                    <a:pt x="214" y="553"/>
                  </a:lnTo>
                  <a:lnTo>
                    <a:pt x="213" y="553"/>
                  </a:lnTo>
                  <a:lnTo>
                    <a:pt x="213" y="552"/>
                  </a:lnTo>
                  <a:lnTo>
                    <a:pt x="212" y="552"/>
                  </a:lnTo>
                  <a:lnTo>
                    <a:pt x="211" y="552"/>
                  </a:lnTo>
                  <a:lnTo>
                    <a:pt x="211" y="551"/>
                  </a:lnTo>
                  <a:lnTo>
                    <a:pt x="211" y="550"/>
                  </a:lnTo>
                  <a:lnTo>
                    <a:pt x="210" y="550"/>
                  </a:lnTo>
                  <a:lnTo>
                    <a:pt x="210" y="549"/>
                  </a:lnTo>
                  <a:lnTo>
                    <a:pt x="210" y="548"/>
                  </a:lnTo>
                  <a:lnTo>
                    <a:pt x="209" y="548"/>
                  </a:lnTo>
                  <a:lnTo>
                    <a:pt x="209" y="547"/>
                  </a:lnTo>
                  <a:lnTo>
                    <a:pt x="208" y="547"/>
                  </a:lnTo>
                  <a:lnTo>
                    <a:pt x="207" y="547"/>
                  </a:lnTo>
                  <a:lnTo>
                    <a:pt x="207" y="546"/>
                  </a:lnTo>
                  <a:lnTo>
                    <a:pt x="206" y="546"/>
                  </a:lnTo>
                  <a:lnTo>
                    <a:pt x="205" y="545"/>
                  </a:lnTo>
                  <a:lnTo>
                    <a:pt x="204" y="544"/>
                  </a:lnTo>
                  <a:lnTo>
                    <a:pt x="203" y="543"/>
                  </a:lnTo>
                  <a:lnTo>
                    <a:pt x="202" y="543"/>
                  </a:lnTo>
                  <a:lnTo>
                    <a:pt x="202" y="544"/>
                  </a:lnTo>
                  <a:lnTo>
                    <a:pt x="200" y="543"/>
                  </a:lnTo>
                  <a:lnTo>
                    <a:pt x="199" y="543"/>
                  </a:lnTo>
                  <a:lnTo>
                    <a:pt x="199" y="542"/>
                  </a:lnTo>
                  <a:lnTo>
                    <a:pt x="198" y="542"/>
                  </a:lnTo>
                  <a:lnTo>
                    <a:pt x="198" y="543"/>
                  </a:lnTo>
                  <a:lnTo>
                    <a:pt x="197" y="542"/>
                  </a:lnTo>
                  <a:lnTo>
                    <a:pt x="196" y="542"/>
                  </a:lnTo>
                  <a:lnTo>
                    <a:pt x="195" y="542"/>
                  </a:lnTo>
                  <a:lnTo>
                    <a:pt x="194" y="542"/>
                  </a:lnTo>
                  <a:lnTo>
                    <a:pt x="193" y="542"/>
                  </a:lnTo>
                  <a:lnTo>
                    <a:pt x="193" y="541"/>
                  </a:lnTo>
                  <a:lnTo>
                    <a:pt x="192" y="541"/>
                  </a:lnTo>
                  <a:lnTo>
                    <a:pt x="191" y="541"/>
                  </a:lnTo>
                  <a:lnTo>
                    <a:pt x="190" y="541"/>
                  </a:lnTo>
                  <a:lnTo>
                    <a:pt x="189" y="541"/>
                  </a:lnTo>
                  <a:lnTo>
                    <a:pt x="188" y="541"/>
                  </a:lnTo>
                  <a:lnTo>
                    <a:pt x="188" y="542"/>
                  </a:lnTo>
                  <a:lnTo>
                    <a:pt x="187" y="542"/>
                  </a:lnTo>
                  <a:lnTo>
                    <a:pt x="186" y="542"/>
                  </a:lnTo>
                  <a:lnTo>
                    <a:pt x="185" y="542"/>
                  </a:lnTo>
                  <a:lnTo>
                    <a:pt x="184" y="542"/>
                  </a:lnTo>
                  <a:lnTo>
                    <a:pt x="183" y="542"/>
                  </a:lnTo>
                  <a:lnTo>
                    <a:pt x="182" y="542"/>
                  </a:lnTo>
                  <a:lnTo>
                    <a:pt x="181" y="542"/>
                  </a:lnTo>
                  <a:lnTo>
                    <a:pt x="181" y="543"/>
                  </a:lnTo>
                  <a:lnTo>
                    <a:pt x="180" y="543"/>
                  </a:lnTo>
                  <a:lnTo>
                    <a:pt x="180" y="542"/>
                  </a:lnTo>
                  <a:lnTo>
                    <a:pt x="179" y="542"/>
                  </a:lnTo>
                  <a:lnTo>
                    <a:pt x="178" y="542"/>
                  </a:lnTo>
                  <a:lnTo>
                    <a:pt x="178" y="541"/>
                  </a:lnTo>
                  <a:lnTo>
                    <a:pt x="177" y="541"/>
                  </a:lnTo>
                  <a:lnTo>
                    <a:pt x="177" y="540"/>
                  </a:lnTo>
                  <a:lnTo>
                    <a:pt x="175" y="540"/>
                  </a:lnTo>
                  <a:lnTo>
                    <a:pt x="174" y="540"/>
                  </a:lnTo>
                  <a:lnTo>
                    <a:pt x="174" y="538"/>
                  </a:lnTo>
                  <a:lnTo>
                    <a:pt x="173" y="538"/>
                  </a:lnTo>
                  <a:lnTo>
                    <a:pt x="172" y="538"/>
                  </a:lnTo>
                  <a:lnTo>
                    <a:pt x="171" y="538"/>
                  </a:lnTo>
                  <a:lnTo>
                    <a:pt x="170" y="538"/>
                  </a:lnTo>
                  <a:lnTo>
                    <a:pt x="170" y="540"/>
                  </a:lnTo>
                  <a:lnTo>
                    <a:pt x="169" y="540"/>
                  </a:lnTo>
                  <a:lnTo>
                    <a:pt x="168" y="540"/>
                  </a:lnTo>
                  <a:lnTo>
                    <a:pt x="168" y="538"/>
                  </a:lnTo>
                  <a:lnTo>
                    <a:pt x="167" y="538"/>
                  </a:lnTo>
                  <a:lnTo>
                    <a:pt x="166" y="538"/>
                  </a:lnTo>
                  <a:lnTo>
                    <a:pt x="166" y="537"/>
                  </a:lnTo>
                  <a:lnTo>
                    <a:pt x="165" y="537"/>
                  </a:lnTo>
                  <a:lnTo>
                    <a:pt x="165" y="536"/>
                  </a:lnTo>
                  <a:lnTo>
                    <a:pt x="164" y="536"/>
                  </a:lnTo>
                  <a:lnTo>
                    <a:pt x="164" y="535"/>
                  </a:lnTo>
                  <a:lnTo>
                    <a:pt x="163" y="535"/>
                  </a:lnTo>
                  <a:lnTo>
                    <a:pt x="162" y="535"/>
                  </a:lnTo>
                  <a:lnTo>
                    <a:pt x="161" y="535"/>
                  </a:lnTo>
                  <a:lnTo>
                    <a:pt x="160" y="535"/>
                  </a:lnTo>
                  <a:lnTo>
                    <a:pt x="159" y="535"/>
                  </a:lnTo>
                  <a:lnTo>
                    <a:pt x="158" y="535"/>
                  </a:lnTo>
                  <a:lnTo>
                    <a:pt x="158" y="534"/>
                  </a:lnTo>
                  <a:lnTo>
                    <a:pt x="157" y="534"/>
                  </a:lnTo>
                  <a:lnTo>
                    <a:pt x="156" y="534"/>
                  </a:lnTo>
                  <a:lnTo>
                    <a:pt x="156" y="535"/>
                  </a:lnTo>
                  <a:lnTo>
                    <a:pt x="155" y="534"/>
                  </a:lnTo>
                  <a:lnTo>
                    <a:pt x="155" y="535"/>
                  </a:lnTo>
                  <a:lnTo>
                    <a:pt x="154" y="535"/>
                  </a:lnTo>
                  <a:lnTo>
                    <a:pt x="153" y="535"/>
                  </a:lnTo>
                  <a:lnTo>
                    <a:pt x="152" y="535"/>
                  </a:lnTo>
                  <a:lnTo>
                    <a:pt x="150" y="535"/>
                  </a:lnTo>
                  <a:lnTo>
                    <a:pt x="150" y="534"/>
                  </a:lnTo>
                  <a:lnTo>
                    <a:pt x="150" y="535"/>
                  </a:lnTo>
                  <a:lnTo>
                    <a:pt x="150" y="534"/>
                  </a:lnTo>
                  <a:lnTo>
                    <a:pt x="150" y="535"/>
                  </a:lnTo>
                  <a:lnTo>
                    <a:pt x="149" y="535"/>
                  </a:lnTo>
                  <a:lnTo>
                    <a:pt x="149" y="534"/>
                  </a:lnTo>
                  <a:lnTo>
                    <a:pt x="148" y="534"/>
                  </a:lnTo>
                  <a:lnTo>
                    <a:pt x="147" y="534"/>
                  </a:lnTo>
                  <a:lnTo>
                    <a:pt x="146" y="534"/>
                  </a:lnTo>
                  <a:lnTo>
                    <a:pt x="146" y="533"/>
                  </a:lnTo>
                  <a:lnTo>
                    <a:pt x="145" y="533"/>
                  </a:lnTo>
                  <a:lnTo>
                    <a:pt x="144" y="533"/>
                  </a:lnTo>
                  <a:lnTo>
                    <a:pt x="143" y="533"/>
                  </a:lnTo>
                  <a:lnTo>
                    <a:pt x="142" y="533"/>
                  </a:lnTo>
                  <a:lnTo>
                    <a:pt x="141" y="533"/>
                  </a:lnTo>
                  <a:lnTo>
                    <a:pt x="140" y="533"/>
                  </a:lnTo>
                  <a:lnTo>
                    <a:pt x="140" y="534"/>
                  </a:lnTo>
                  <a:lnTo>
                    <a:pt x="139" y="534"/>
                  </a:lnTo>
                  <a:lnTo>
                    <a:pt x="138" y="534"/>
                  </a:lnTo>
                  <a:lnTo>
                    <a:pt x="137" y="534"/>
                  </a:lnTo>
                  <a:lnTo>
                    <a:pt x="136" y="534"/>
                  </a:lnTo>
                  <a:lnTo>
                    <a:pt x="135" y="534"/>
                  </a:lnTo>
                  <a:lnTo>
                    <a:pt x="135" y="535"/>
                  </a:lnTo>
                  <a:lnTo>
                    <a:pt x="134" y="535"/>
                  </a:lnTo>
                  <a:lnTo>
                    <a:pt x="133" y="535"/>
                  </a:lnTo>
                  <a:lnTo>
                    <a:pt x="133" y="536"/>
                  </a:lnTo>
                  <a:lnTo>
                    <a:pt x="133" y="535"/>
                  </a:lnTo>
                  <a:lnTo>
                    <a:pt x="133" y="536"/>
                  </a:lnTo>
                  <a:lnTo>
                    <a:pt x="132" y="536"/>
                  </a:lnTo>
                  <a:lnTo>
                    <a:pt x="131" y="536"/>
                  </a:lnTo>
                  <a:lnTo>
                    <a:pt x="131" y="537"/>
                  </a:lnTo>
                  <a:lnTo>
                    <a:pt x="130" y="537"/>
                  </a:lnTo>
                  <a:lnTo>
                    <a:pt x="129" y="537"/>
                  </a:lnTo>
                  <a:lnTo>
                    <a:pt x="128" y="537"/>
                  </a:lnTo>
                  <a:lnTo>
                    <a:pt x="128" y="538"/>
                  </a:lnTo>
                  <a:lnTo>
                    <a:pt x="127" y="538"/>
                  </a:lnTo>
                  <a:lnTo>
                    <a:pt x="125" y="538"/>
                  </a:lnTo>
                  <a:lnTo>
                    <a:pt x="124" y="540"/>
                  </a:lnTo>
                  <a:lnTo>
                    <a:pt x="123" y="541"/>
                  </a:lnTo>
                  <a:lnTo>
                    <a:pt x="119" y="542"/>
                  </a:lnTo>
                  <a:lnTo>
                    <a:pt x="118" y="540"/>
                  </a:lnTo>
                  <a:lnTo>
                    <a:pt x="111" y="529"/>
                  </a:lnTo>
                  <a:lnTo>
                    <a:pt x="109" y="507"/>
                  </a:lnTo>
                  <a:lnTo>
                    <a:pt x="106" y="486"/>
                  </a:lnTo>
                  <a:lnTo>
                    <a:pt x="85" y="474"/>
                  </a:lnTo>
                  <a:lnTo>
                    <a:pt x="79" y="459"/>
                  </a:lnTo>
                  <a:lnTo>
                    <a:pt x="72" y="445"/>
                  </a:lnTo>
                  <a:lnTo>
                    <a:pt x="72" y="440"/>
                  </a:lnTo>
                  <a:lnTo>
                    <a:pt x="71" y="426"/>
                  </a:lnTo>
                  <a:lnTo>
                    <a:pt x="69" y="425"/>
                  </a:lnTo>
                  <a:lnTo>
                    <a:pt x="67" y="421"/>
                  </a:lnTo>
                  <a:lnTo>
                    <a:pt x="66" y="420"/>
                  </a:lnTo>
                  <a:lnTo>
                    <a:pt x="64" y="418"/>
                  </a:lnTo>
                  <a:lnTo>
                    <a:pt x="59" y="411"/>
                  </a:lnTo>
                  <a:lnTo>
                    <a:pt x="53" y="405"/>
                  </a:lnTo>
                  <a:lnTo>
                    <a:pt x="52" y="405"/>
                  </a:lnTo>
                  <a:lnTo>
                    <a:pt x="47" y="400"/>
                  </a:lnTo>
                  <a:lnTo>
                    <a:pt x="45" y="387"/>
                  </a:lnTo>
                  <a:lnTo>
                    <a:pt x="46" y="368"/>
                  </a:lnTo>
                  <a:lnTo>
                    <a:pt x="47" y="346"/>
                  </a:lnTo>
                  <a:lnTo>
                    <a:pt x="39" y="322"/>
                  </a:lnTo>
                  <a:lnTo>
                    <a:pt x="33" y="301"/>
                  </a:lnTo>
                  <a:lnTo>
                    <a:pt x="25" y="281"/>
                  </a:lnTo>
                  <a:lnTo>
                    <a:pt x="20" y="262"/>
                  </a:lnTo>
                  <a:lnTo>
                    <a:pt x="13" y="244"/>
                  </a:lnTo>
                  <a:lnTo>
                    <a:pt x="7" y="225"/>
                  </a:lnTo>
                  <a:lnTo>
                    <a:pt x="4" y="213"/>
                  </a:lnTo>
                  <a:lnTo>
                    <a:pt x="0" y="205"/>
                  </a:lnTo>
                  <a:lnTo>
                    <a:pt x="17" y="194"/>
                  </a:lnTo>
                  <a:lnTo>
                    <a:pt x="18" y="193"/>
                  </a:lnTo>
                  <a:lnTo>
                    <a:pt x="39" y="172"/>
                  </a:lnTo>
                  <a:lnTo>
                    <a:pt x="72" y="137"/>
                  </a:lnTo>
                  <a:lnTo>
                    <a:pt x="98" y="110"/>
                  </a:lnTo>
                  <a:lnTo>
                    <a:pt x="121" y="87"/>
                  </a:lnTo>
                  <a:lnTo>
                    <a:pt x="153" y="54"/>
                  </a:lnTo>
                  <a:lnTo>
                    <a:pt x="174" y="33"/>
                  </a:lnTo>
                  <a:lnTo>
                    <a:pt x="204" y="2"/>
                  </a:lnTo>
                  <a:lnTo>
                    <a:pt x="205" y="2"/>
                  </a:lnTo>
                  <a:lnTo>
                    <a:pt x="206" y="2"/>
                  </a:lnTo>
                  <a:lnTo>
                    <a:pt x="207" y="2"/>
                  </a:lnTo>
                  <a:lnTo>
                    <a:pt x="207" y="1"/>
                  </a:lnTo>
                  <a:lnTo>
                    <a:pt x="208" y="1"/>
                  </a:lnTo>
                  <a:lnTo>
                    <a:pt x="209" y="1"/>
                  </a:lnTo>
                  <a:lnTo>
                    <a:pt x="210" y="1"/>
                  </a:lnTo>
                  <a:lnTo>
                    <a:pt x="211" y="1"/>
                  </a:lnTo>
                  <a:lnTo>
                    <a:pt x="211" y="0"/>
                  </a:lnTo>
                  <a:lnTo>
                    <a:pt x="212" y="1"/>
                  </a:lnTo>
                  <a:lnTo>
                    <a:pt x="213" y="1"/>
                  </a:lnTo>
                  <a:lnTo>
                    <a:pt x="213" y="2"/>
                  </a:lnTo>
                  <a:close/>
                </a:path>
              </a:pathLst>
            </a:custGeom>
            <a:solidFill>
              <a:schemeClr val="tx2"/>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ea typeface="+mn-ea"/>
              </a:endParaRPr>
            </a:p>
          </p:txBody>
        </p:sp>
        <p:sp>
          <p:nvSpPr>
            <p:cNvPr id="25629" name="Freeform 13"/>
            <p:cNvSpPr>
              <a:spLocks noEditPoints="1"/>
            </p:cNvSpPr>
            <p:nvPr/>
          </p:nvSpPr>
          <p:spPr bwMode="auto">
            <a:xfrm>
              <a:off x="3143" y="3391"/>
              <a:ext cx="102" cy="51"/>
            </a:xfrm>
            <a:custGeom>
              <a:avLst/>
              <a:gdLst>
                <a:gd name="T0" fmla="*/ 100 w 102"/>
                <a:gd name="T1" fmla="*/ 32 h 51"/>
                <a:gd name="T2" fmla="*/ 98 w 102"/>
                <a:gd name="T3" fmla="*/ 39 h 51"/>
                <a:gd name="T4" fmla="*/ 97 w 102"/>
                <a:gd name="T5" fmla="*/ 44 h 51"/>
                <a:gd name="T6" fmla="*/ 95 w 102"/>
                <a:gd name="T7" fmla="*/ 46 h 51"/>
                <a:gd name="T8" fmla="*/ 93 w 102"/>
                <a:gd name="T9" fmla="*/ 42 h 51"/>
                <a:gd name="T10" fmla="*/ 88 w 102"/>
                <a:gd name="T11" fmla="*/ 39 h 51"/>
                <a:gd name="T12" fmla="*/ 87 w 102"/>
                <a:gd name="T13" fmla="*/ 38 h 51"/>
                <a:gd name="T14" fmla="*/ 88 w 102"/>
                <a:gd name="T15" fmla="*/ 41 h 51"/>
                <a:gd name="T16" fmla="*/ 89 w 102"/>
                <a:gd name="T17" fmla="*/ 42 h 51"/>
                <a:gd name="T18" fmla="*/ 86 w 102"/>
                <a:gd name="T19" fmla="*/ 46 h 51"/>
                <a:gd name="T20" fmla="*/ 85 w 102"/>
                <a:gd name="T21" fmla="*/ 41 h 51"/>
                <a:gd name="T22" fmla="*/ 87 w 102"/>
                <a:gd name="T23" fmla="*/ 36 h 51"/>
                <a:gd name="T24" fmla="*/ 90 w 102"/>
                <a:gd name="T25" fmla="*/ 32 h 51"/>
                <a:gd name="T26" fmla="*/ 95 w 102"/>
                <a:gd name="T27" fmla="*/ 32 h 51"/>
                <a:gd name="T28" fmla="*/ 99 w 102"/>
                <a:gd name="T29" fmla="*/ 29 h 51"/>
                <a:gd name="T30" fmla="*/ 89 w 102"/>
                <a:gd name="T31" fmla="*/ 28 h 51"/>
                <a:gd name="T32" fmla="*/ 85 w 102"/>
                <a:gd name="T33" fmla="*/ 29 h 51"/>
                <a:gd name="T34" fmla="*/ 87 w 102"/>
                <a:gd name="T35" fmla="*/ 28 h 51"/>
                <a:gd name="T36" fmla="*/ 16 w 102"/>
                <a:gd name="T37" fmla="*/ 28 h 51"/>
                <a:gd name="T38" fmla="*/ 20 w 102"/>
                <a:gd name="T39" fmla="*/ 29 h 51"/>
                <a:gd name="T40" fmla="*/ 23 w 102"/>
                <a:gd name="T41" fmla="*/ 32 h 51"/>
                <a:gd name="T42" fmla="*/ 26 w 102"/>
                <a:gd name="T43" fmla="*/ 38 h 51"/>
                <a:gd name="T44" fmla="*/ 31 w 102"/>
                <a:gd name="T45" fmla="*/ 40 h 51"/>
                <a:gd name="T46" fmla="*/ 27 w 102"/>
                <a:gd name="T47" fmla="*/ 44 h 51"/>
                <a:gd name="T48" fmla="*/ 25 w 102"/>
                <a:gd name="T49" fmla="*/ 48 h 51"/>
                <a:gd name="T50" fmla="*/ 21 w 102"/>
                <a:gd name="T51" fmla="*/ 48 h 51"/>
                <a:gd name="T52" fmla="*/ 15 w 102"/>
                <a:gd name="T53" fmla="*/ 47 h 51"/>
                <a:gd name="T54" fmla="*/ 11 w 102"/>
                <a:gd name="T55" fmla="*/ 49 h 51"/>
                <a:gd name="T56" fmla="*/ 7 w 102"/>
                <a:gd name="T57" fmla="*/ 50 h 51"/>
                <a:gd name="T58" fmla="*/ 3 w 102"/>
                <a:gd name="T59" fmla="*/ 50 h 51"/>
                <a:gd name="T60" fmla="*/ 0 w 102"/>
                <a:gd name="T61" fmla="*/ 45 h 51"/>
                <a:gd name="T62" fmla="*/ 4 w 102"/>
                <a:gd name="T63" fmla="*/ 44 h 51"/>
                <a:gd name="T64" fmla="*/ 9 w 102"/>
                <a:gd name="T65" fmla="*/ 41 h 51"/>
                <a:gd name="T66" fmla="*/ 11 w 102"/>
                <a:gd name="T67" fmla="*/ 35 h 51"/>
                <a:gd name="T68" fmla="*/ 9 w 102"/>
                <a:gd name="T69" fmla="*/ 29 h 51"/>
                <a:gd name="T70" fmla="*/ 85 w 102"/>
                <a:gd name="T71" fmla="*/ 27 h 51"/>
                <a:gd name="T72" fmla="*/ 85 w 102"/>
                <a:gd name="T73" fmla="*/ 26 h 51"/>
                <a:gd name="T74" fmla="*/ 47 w 102"/>
                <a:gd name="T75" fmla="*/ 22 h 51"/>
                <a:gd name="T76" fmla="*/ 45 w 102"/>
                <a:gd name="T77" fmla="*/ 19 h 51"/>
                <a:gd name="T78" fmla="*/ 49 w 102"/>
                <a:gd name="T79" fmla="*/ 16 h 51"/>
                <a:gd name="T80" fmla="*/ 53 w 102"/>
                <a:gd name="T81" fmla="*/ 11 h 51"/>
                <a:gd name="T82" fmla="*/ 44 w 102"/>
                <a:gd name="T83" fmla="*/ 6 h 51"/>
                <a:gd name="T84" fmla="*/ 48 w 102"/>
                <a:gd name="T85" fmla="*/ 12 h 51"/>
                <a:gd name="T86" fmla="*/ 43 w 102"/>
                <a:gd name="T87" fmla="*/ 15 h 51"/>
                <a:gd name="T88" fmla="*/ 37 w 102"/>
                <a:gd name="T89" fmla="*/ 19 h 51"/>
                <a:gd name="T90" fmla="*/ 33 w 102"/>
                <a:gd name="T91" fmla="*/ 24 h 51"/>
                <a:gd name="T92" fmla="*/ 28 w 102"/>
                <a:gd name="T93" fmla="*/ 30 h 51"/>
                <a:gd name="T94" fmla="*/ 22 w 102"/>
                <a:gd name="T95" fmla="*/ 28 h 51"/>
                <a:gd name="T96" fmla="*/ 18 w 102"/>
                <a:gd name="T97" fmla="*/ 23 h 51"/>
                <a:gd name="T98" fmla="*/ 15 w 102"/>
                <a:gd name="T99" fmla="*/ 21 h 51"/>
                <a:gd name="T100" fmla="*/ 20 w 102"/>
                <a:gd name="T101" fmla="*/ 17 h 51"/>
                <a:gd name="T102" fmla="*/ 22 w 102"/>
                <a:gd name="T103" fmla="*/ 13 h 51"/>
                <a:gd name="T104" fmla="*/ 22 w 102"/>
                <a:gd name="T105" fmla="*/ 6 h 51"/>
                <a:gd name="T106" fmla="*/ 23 w 102"/>
                <a:gd name="T107" fmla="*/ 0 h 51"/>
                <a:gd name="T108" fmla="*/ 28 w 102"/>
                <a:gd name="T109" fmla="*/ 1 h 51"/>
                <a:gd name="T110" fmla="*/ 34 w 102"/>
                <a:gd name="T111" fmla="*/ 3 h 51"/>
                <a:gd name="T112" fmla="*/ 40 w 102"/>
                <a:gd name="T113" fmla="*/ 4 h 5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51"/>
                <a:gd name="T173" fmla="*/ 102 w 102"/>
                <a:gd name="T174" fmla="*/ 51 h 5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51">
                  <a:moveTo>
                    <a:pt x="102" y="27"/>
                  </a:moveTo>
                  <a:lnTo>
                    <a:pt x="102" y="29"/>
                  </a:lnTo>
                  <a:lnTo>
                    <a:pt x="101" y="29"/>
                  </a:lnTo>
                  <a:lnTo>
                    <a:pt x="101" y="30"/>
                  </a:lnTo>
                  <a:lnTo>
                    <a:pt x="100" y="31"/>
                  </a:lnTo>
                  <a:lnTo>
                    <a:pt x="100" y="32"/>
                  </a:lnTo>
                  <a:lnTo>
                    <a:pt x="99" y="34"/>
                  </a:lnTo>
                  <a:lnTo>
                    <a:pt x="100" y="34"/>
                  </a:lnTo>
                  <a:lnTo>
                    <a:pt x="99" y="35"/>
                  </a:lnTo>
                  <a:lnTo>
                    <a:pt x="98" y="36"/>
                  </a:lnTo>
                  <a:lnTo>
                    <a:pt x="98" y="37"/>
                  </a:lnTo>
                  <a:lnTo>
                    <a:pt x="98" y="39"/>
                  </a:lnTo>
                  <a:lnTo>
                    <a:pt x="98" y="40"/>
                  </a:lnTo>
                  <a:lnTo>
                    <a:pt x="98" y="41"/>
                  </a:lnTo>
                  <a:lnTo>
                    <a:pt x="98" y="42"/>
                  </a:lnTo>
                  <a:lnTo>
                    <a:pt x="97" y="42"/>
                  </a:lnTo>
                  <a:lnTo>
                    <a:pt x="97" y="43"/>
                  </a:lnTo>
                  <a:lnTo>
                    <a:pt x="97" y="44"/>
                  </a:lnTo>
                  <a:lnTo>
                    <a:pt x="97" y="45"/>
                  </a:lnTo>
                  <a:lnTo>
                    <a:pt x="97" y="46"/>
                  </a:lnTo>
                  <a:lnTo>
                    <a:pt x="96" y="47"/>
                  </a:lnTo>
                  <a:lnTo>
                    <a:pt x="96" y="48"/>
                  </a:lnTo>
                  <a:lnTo>
                    <a:pt x="95" y="48"/>
                  </a:lnTo>
                  <a:lnTo>
                    <a:pt x="95" y="46"/>
                  </a:lnTo>
                  <a:lnTo>
                    <a:pt x="95" y="45"/>
                  </a:lnTo>
                  <a:lnTo>
                    <a:pt x="95" y="44"/>
                  </a:lnTo>
                  <a:lnTo>
                    <a:pt x="94" y="44"/>
                  </a:lnTo>
                  <a:lnTo>
                    <a:pt x="94" y="43"/>
                  </a:lnTo>
                  <a:lnTo>
                    <a:pt x="93" y="43"/>
                  </a:lnTo>
                  <a:lnTo>
                    <a:pt x="93" y="42"/>
                  </a:lnTo>
                  <a:lnTo>
                    <a:pt x="93" y="40"/>
                  </a:lnTo>
                  <a:lnTo>
                    <a:pt x="91" y="40"/>
                  </a:lnTo>
                  <a:lnTo>
                    <a:pt x="91" y="39"/>
                  </a:lnTo>
                  <a:lnTo>
                    <a:pt x="90" y="39"/>
                  </a:lnTo>
                  <a:lnTo>
                    <a:pt x="89" y="39"/>
                  </a:lnTo>
                  <a:lnTo>
                    <a:pt x="88" y="39"/>
                  </a:lnTo>
                  <a:lnTo>
                    <a:pt x="88" y="38"/>
                  </a:lnTo>
                  <a:lnTo>
                    <a:pt x="87" y="38"/>
                  </a:lnTo>
                  <a:lnTo>
                    <a:pt x="88" y="38"/>
                  </a:lnTo>
                  <a:lnTo>
                    <a:pt x="88" y="37"/>
                  </a:lnTo>
                  <a:lnTo>
                    <a:pt x="87" y="37"/>
                  </a:lnTo>
                  <a:lnTo>
                    <a:pt x="87" y="38"/>
                  </a:lnTo>
                  <a:lnTo>
                    <a:pt x="86" y="39"/>
                  </a:lnTo>
                  <a:lnTo>
                    <a:pt x="87" y="39"/>
                  </a:lnTo>
                  <a:lnTo>
                    <a:pt x="87" y="40"/>
                  </a:lnTo>
                  <a:lnTo>
                    <a:pt x="87" y="41"/>
                  </a:lnTo>
                  <a:lnTo>
                    <a:pt x="88" y="42"/>
                  </a:lnTo>
                  <a:lnTo>
                    <a:pt x="88" y="41"/>
                  </a:lnTo>
                  <a:lnTo>
                    <a:pt x="88" y="40"/>
                  </a:lnTo>
                  <a:lnTo>
                    <a:pt x="88" y="39"/>
                  </a:lnTo>
                  <a:lnTo>
                    <a:pt x="88" y="40"/>
                  </a:lnTo>
                  <a:lnTo>
                    <a:pt x="89" y="40"/>
                  </a:lnTo>
                  <a:lnTo>
                    <a:pt x="89" y="41"/>
                  </a:lnTo>
                  <a:lnTo>
                    <a:pt x="89" y="42"/>
                  </a:lnTo>
                  <a:lnTo>
                    <a:pt x="89" y="43"/>
                  </a:lnTo>
                  <a:lnTo>
                    <a:pt x="88" y="43"/>
                  </a:lnTo>
                  <a:lnTo>
                    <a:pt x="88" y="44"/>
                  </a:lnTo>
                  <a:lnTo>
                    <a:pt x="87" y="44"/>
                  </a:lnTo>
                  <a:lnTo>
                    <a:pt x="86" y="45"/>
                  </a:lnTo>
                  <a:lnTo>
                    <a:pt x="86" y="46"/>
                  </a:lnTo>
                  <a:lnTo>
                    <a:pt x="85" y="46"/>
                  </a:lnTo>
                  <a:lnTo>
                    <a:pt x="85" y="44"/>
                  </a:lnTo>
                  <a:lnTo>
                    <a:pt x="84" y="44"/>
                  </a:lnTo>
                  <a:lnTo>
                    <a:pt x="84" y="43"/>
                  </a:lnTo>
                  <a:lnTo>
                    <a:pt x="85" y="42"/>
                  </a:lnTo>
                  <a:lnTo>
                    <a:pt x="85" y="41"/>
                  </a:lnTo>
                  <a:lnTo>
                    <a:pt x="84" y="40"/>
                  </a:lnTo>
                  <a:lnTo>
                    <a:pt x="84" y="39"/>
                  </a:lnTo>
                  <a:lnTo>
                    <a:pt x="85" y="39"/>
                  </a:lnTo>
                  <a:lnTo>
                    <a:pt x="86" y="38"/>
                  </a:lnTo>
                  <a:lnTo>
                    <a:pt x="86" y="37"/>
                  </a:lnTo>
                  <a:lnTo>
                    <a:pt x="87" y="36"/>
                  </a:lnTo>
                  <a:lnTo>
                    <a:pt x="87" y="35"/>
                  </a:lnTo>
                  <a:lnTo>
                    <a:pt x="87" y="34"/>
                  </a:lnTo>
                  <a:lnTo>
                    <a:pt x="88" y="34"/>
                  </a:lnTo>
                  <a:lnTo>
                    <a:pt x="89" y="34"/>
                  </a:lnTo>
                  <a:lnTo>
                    <a:pt x="89" y="32"/>
                  </a:lnTo>
                  <a:lnTo>
                    <a:pt x="90" y="32"/>
                  </a:lnTo>
                  <a:lnTo>
                    <a:pt x="91" y="31"/>
                  </a:lnTo>
                  <a:lnTo>
                    <a:pt x="91" y="30"/>
                  </a:lnTo>
                  <a:lnTo>
                    <a:pt x="93" y="30"/>
                  </a:lnTo>
                  <a:lnTo>
                    <a:pt x="93" y="31"/>
                  </a:lnTo>
                  <a:lnTo>
                    <a:pt x="94" y="31"/>
                  </a:lnTo>
                  <a:lnTo>
                    <a:pt x="95" y="32"/>
                  </a:lnTo>
                  <a:lnTo>
                    <a:pt x="96" y="32"/>
                  </a:lnTo>
                  <a:lnTo>
                    <a:pt x="96" y="31"/>
                  </a:lnTo>
                  <a:lnTo>
                    <a:pt x="97" y="31"/>
                  </a:lnTo>
                  <a:lnTo>
                    <a:pt x="98" y="31"/>
                  </a:lnTo>
                  <a:lnTo>
                    <a:pt x="98" y="30"/>
                  </a:lnTo>
                  <a:lnTo>
                    <a:pt x="99" y="29"/>
                  </a:lnTo>
                  <a:lnTo>
                    <a:pt x="99" y="28"/>
                  </a:lnTo>
                  <a:lnTo>
                    <a:pt x="99" y="27"/>
                  </a:lnTo>
                  <a:lnTo>
                    <a:pt x="100" y="27"/>
                  </a:lnTo>
                  <a:lnTo>
                    <a:pt x="101" y="27"/>
                  </a:lnTo>
                  <a:lnTo>
                    <a:pt x="102" y="27"/>
                  </a:lnTo>
                  <a:close/>
                  <a:moveTo>
                    <a:pt x="89" y="28"/>
                  </a:moveTo>
                  <a:lnTo>
                    <a:pt x="88" y="28"/>
                  </a:lnTo>
                  <a:lnTo>
                    <a:pt x="87" y="28"/>
                  </a:lnTo>
                  <a:lnTo>
                    <a:pt x="87" y="29"/>
                  </a:lnTo>
                  <a:lnTo>
                    <a:pt x="87" y="30"/>
                  </a:lnTo>
                  <a:lnTo>
                    <a:pt x="86" y="30"/>
                  </a:lnTo>
                  <a:lnTo>
                    <a:pt x="85" y="29"/>
                  </a:lnTo>
                  <a:lnTo>
                    <a:pt x="85" y="28"/>
                  </a:lnTo>
                  <a:lnTo>
                    <a:pt x="84" y="28"/>
                  </a:lnTo>
                  <a:lnTo>
                    <a:pt x="85" y="27"/>
                  </a:lnTo>
                  <a:lnTo>
                    <a:pt x="86" y="27"/>
                  </a:lnTo>
                  <a:lnTo>
                    <a:pt x="86" y="28"/>
                  </a:lnTo>
                  <a:lnTo>
                    <a:pt x="87" y="28"/>
                  </a:lnTo>
                  <a:lnTo>
                    <a:pt x="87" y="27"/>
                  </a:lnTo>
                  <a:lnTo>
                    <a:pt x="89" y="27"/>
                  </a:lnTo>
                  <a:lnTo>
                    <a:pt x="89" y="28"/>
                  </a:lnTo>
                  <a:close/>
                  <a:moveTo>
                    <a:pt x="14" y="27"/>
                  </a:moveTo>
                  <a:lnTo>
                    <a:pt x="15" y="27"/>
                  </a:lnTo>
                  <a:lnTo>
                    <a:pt x="16" y="28"/>
                  </a:lnTo>
                  <a:lnTo>
                    <a:pt x="18" y="28"/>
                  </a:lnTo>
                  <a:lnTo>
                    <a:pt x="18" y="29"/>
                  </a:lnTo>
                  <a:lnTo>
                    <a:pt x="19" y="29"/>
                  </a:lnTo>
                  <a:lnTo>
                    <a:pt x="19" y="30"/>
                  </a:lnTo>
                  <a:lnTo>
                    <a:pt x="20" y="30"/>
                  </a:lnTo>
                  <a:lnTo>
                    <a:pt x="20" y="29"/>
                  </a:lnTo>
                  <a:lnTo>
                    <a:pt x="21" y="29"/>
                  </a:lnTo>
                  <a:lnTo>
                    <a:pt x="21" y="28"/>
                  </a:lnTo>
                  <a:lnTo>
                    <a:pt x="22" y="28"/>
                  </a:lnTo>
                  <a:lnTo>
                    <a:pt x="22" y="29"/>
                  </a:lnTo>
                  <a:lnTo>
                    <a:pt x="23" y="30"/>
                  </a:lnTo>
                  <a:lnTo>
                    <a:pt x="23" y="32"/>
                  </a:lnTo>
                  <a:lnTo>
                    <a:pt x="23" y="34"/>
                  </a:lnTo>
                  <a:lnTo>
                    <a:pt x="23" y="35"/>
                  </a:lnTo>
                  <a:lnTo>
                    <a:pt x="24" y="35"/>
                  </a:lnTo>
                  <a:lnTo>
                    <a:pt x="24" y="36"/>
                  </a:lnTo>
                  <a:lnTo>
                    <a:pt x="25" y="37"/>
                  </a:lnTo>
                  <a:lnTo>
                    <a:pt x="26" y="38"/>
                  </a:lnTo>
                  <a:lnTo>
                    <a:pt x="27" y="38"/>
                  </a:lnTo>
                  <a:lnTo>
                    <a:pt x="28" y="38"/>
                  </a:lnTo>
                  <a:lnTo>
                    <a:pt x="29" y="38"/>
                  </a:lnTo>
                  <a:lnTo>
                    <a:pt x="30" y="38"/>
                  </a:lnTo>
                  <a:lnTo>
                    <a:pt x="31" y="39"/>
                  </a:lnTo>
                  <a:lnTo>
                    <a:pt x="31" y="40"/>
                  </a:lnTo>
                  <a:lnTo>
                    <a:pt x="31" y="41"/>
                  </a:lnTo>
                  <a:lnTo>
                    <a:pt x="32" y="42"/>
                  </a:lnTo>
                  <a:lnTo>
                    <a:pt x="33" y="43"/>
                  </a:lnTo>
                  <a:lnTo>
                    <a:pt x="29" y="44"/>
                  </a:lnTo>
                  <a:lnTo>
                    <a:pt x="28" y="44"/>
                  </a:lnTo>
                  <a:lnTo>
                    <a:pt x="27" y="44"/>
                  </a:lnTo>
                  <a:lnTo>
                    <a:pt x="26" y="44"/>
                  </a:lnTo>
                  <a:lnTo>
                    <a:pt x="26" y="45"/>
                  </a:lnTo>
                  <a:lnTo>
                    <a:pt x="25" y="45"/>
                  </a:lnTo>
                  <a:lnTo>
                    <a:pt x="25" y="46"/>
                  </a:lnTo>
                  <a:lnTo>
                    <a:pt x="25" y="47"/>
                  </a:lnTo>
                  <a:lnTo>
                    <a:pt x="25" y="48"/>
                  </a:lnTo>
                  <a:lnTo>
                    <a:pt x="24" y="48"/>
                  </a:lnTo>
                  <a:lnTo>
                    <a:pt x="24" y="49"/>
                  </a:lnTo>
                  <a:lnTo>
                    <a:pt x="23" y="49"/>
                  </a:lnTo>
                  <a:lnTo>
                    <a:pt x="23" y="48"/>
                  </a:lnTo>
                  <a:lnTo>
                    <a:pt x="22" y="48"/>
                  </a:lnTo>
                  <a:lnTo>
                    <a:pt x="21" y="48"/>
                  </a:lnTo>
                  <a:lnTo>
                    <a:pt x="21" y="47"/>
                  </a:lnTo>
                  <a:lnTo>
                    <a:pt x="20" y="47"/>
                  </a:lnTo>
                  <a:lnTo>
                    <a:pt x="19" y="47"/>
                  </a:lnTo>
                  <a:lnTo>
                    <a:pt x="18" y="47"/>
                  </a:lnTo>
                  <a:lnTo>
                    <a:pt x="16" y="47"/>
                  </a:lnTo>
                  <a:lnTo>
                    <a:pt x="15" y="47"/>
                  </a:lnTo>
                  <a:lnTo>
                    <a:pt x="15" y="48"/>
                  </a:lnTo>
                  <a:lnTo>
                    <a:pt x="14" y="48"/>
                  </a:lnTo>
                  <a:lnTo>
                    <a:pt x="13" y="48"/>
                  </a:lnTo>
                  <a:lnTo>
                    <a:pt x="12" y="48"/>
                  </a:lnTo>
                  <a:lnTo>
                    <a:pt x="12" y="49"/>
                  </a:lnTo>
                  <a:lnTo>
                    <a:pt x="11" y="49"/>
                  </a:lnTo>
                  <a:lnTo>
                    <a:pt x="10" y="49"/>
                  </a:lnTo>
                  <a:lnTo>
                    <a:pt x="10" y="50"/>
                  </a:lnTo>
                  <a:lnTo>
                    <a:pt x="9" y="50"/>
                  </a:lnTo>
                  <a:lnTo>
                    <a:pt x="8" y="50"/>
                  </a:lnTo>
                  <a:lnTo>
                    <a:pt x="7" y="51"/>
                  </a:lnTo>
                  <a:lnTo>
                    <a:pt x="7" y="50"/>
                  </a:lnTo>
                  <a:lnTo>
                    <a:pt x="6" y="50"/>
                  </a:lnTo>
                  <a:lnTo>
                    <a:pt x="5" y="50"/>
                  </a:lnTo>
                  <a:lnTo>
                    <a:pt x="5" y="49"/>
                  </a:lnTo>
                  <a:lnTo>
                    <a:pt x="4" y="49"/>
                  </a:lnTo>
                  <a:lnTo>
                    <a:pt x="4" y="50"/>
                  </a:lnTo>
                  <a:lnTo>
                    <a:pt x="3" y="50"/>
                  </a:lnTo>
                  <a:lnTo>
                    <a:pt x="2" y="50"/>
                  </a:lnTo>
                  <a:lnTo>
                    <a:pt x="2" y="49"/>
                  </a:lnTo>
                  <a:lnTo>
                    <a:pt x="1" y="48"/>
                  </a:lnTo>
                  <a:lnTo>
                    <a:pt x="1" y="47"/>
                  </a:lnTo>
                  <a:lnTo>
                    <a:pt x="0" y="46"/>
                  </a:lnTo>
                  <a:lnTo>
                    <a:pt x="0" y="45"/>
                  </a:lnTo>
                  <a:lnTo>
                    <a:pt x="0" y="44"/>
                  </a:lnTo>
                  <a:lnTo>
                    <a:pt x="1" y="44"/>
                  </a:lnTo>
                  <a:lnTo>
                    <a:pt x="1" y="43"/>
                  </a:lnTo>
                  <a:lnTo>
                    <a:pt x="2" y="43"/>
                  </a:lnTo>
                  <a:lnTo>
                    <a:pt x="3" y="44"/>
                  </a:lnTo>
                  <a:lnTo>
                    <a:pt x="4" y="44"/>
                  </a:lnTo>
                  <a:lnTo>
                    <a:pt x="5" y="44"/>
                  </a:lnTo>
                  <a:lnTo>
                    <a:pt x="6" y="44"/>
                  </a:lnTo>
                  <a:lnTo>
                    <a:pt x="7" y="44"/>
                  </a:lnTo>
                  <a:lnTo>
                    <a:pt x="7" y="43"/>
                  </a:lnTo>
                  <a:lnTo>
                    <a:pt x="8" y="42"/>
                  </a:lnTo>
                  <a:lnTo>
                    <a:pt x="9" y="41"/>
                  </a:lnTo>
                  <a:lnTo>
                    <a:pt x="10" y="40"/>
                  </a:lnTo>
                  <a:lnTo>
                    <a:pt x="10" y="39"/>
                  </a:lnTo>
                  <a:lnTo>
                    <a:pt x="11" y="38"/>
                  </a:lnTo>
                  <a:lnTo>
                    <a:pt x="11" y="37"/>
                  </a:lnTo>
                  <a:lnTo>
                    <a:pt x="11" y="36"/>
                  </a:lnTo>
                  <a:lnTo>
                    <a:pt x="11" y="35"/>
                  </a:lnTo>
                  <a:lnTo>
                    <a:pt x="10" y="35"/>
                  </a:lnTo>
                  <a:lnTo>
                    <a:pt x="10" y="34"/>
                  </a:lnTo>
                  <a:lnTo>
                    <a:pt x="10" y="32"/>
                  </a:lnTo>
                  <a:lnTo>
                    <a:pt x="9" y="31"/>
                  </a:lnTo>
                  <a:lnTo>
                    <a:pt x="9" y="30"/>
                  </a:lnTo>
                  <a:lnTo>
                    <a:pt x="9" y="29"/>
                  </a:lnTo>
                  <a:lnTo>
                    <a:pt x="10" y="28"/>
                  </a:lnTo>
                  <a:lnTo>
                    <a:pt x="11" y="28"/>
                  </a:lnTo>
                  <a:lnTo>
                    <a:pt x="12" y="27"/>
                  </a:lnTo>
                  <a:lnTo>
                    <a:pt x="13" y="27"/>
                  </a:lnTo>
                  <a:lnTo>
                    <a:pt x="14" y="27"/>
                  </a:lnTo>
                  <a:close/>
                  <a:moveTo>
                    <a:pt x="85" y="27"/>
                  </a:moveTo>
                  <a:lnTo>
                    <a:pt x="84" y="27"/>
                  </a:lnTo>
                  <a:lnTo>
                    <a:pt x="85" y="27"/>
                  </a:lnTo>
                  <a:close/>
                  <a:moveTo>
                    <a:pt x="85" y="26"/>
                  </a:moveTo>
                  <a:lnTo>
                    <a:pt x="84" y="27"/>
                  </a:lnTo>
                  <a:lnTo>
                    <a:pt x="84" y="26"/>
                  </a:lnTo>
                  <a:lnTo>
                    <a:pt x="85" y="26"/>
                  </a:lnTo>
                  <a:close/>
                  <a:moveTo>
                    <a:pt x="50" y="17"/>
                  </a:moveTo>
                  <a:lnTo>
                    <a:pt x="49" y="18"/>
                  </a:lnTo>
                  <a:lnTo>
                    <a:pt x="48" y="19"/>
                  </a:lnTo>
                  <a:lnTo>
                    <a:pt x="47" y="20"/>
                  </a:lnTo>
                  <a:lnTo>
                    <a:pt x="47" y="21"/>
                  </a:lnTo>
                  <a:lnTo>
                    <a:pt x="47" y="22"/>
                  </a:lnTo>
                  <a:lnTo>
                    <a:pt x="46" y="22"/>
                  </a:lnTo>
                  <a:lnTo>
                    <a:pt x="45" y="22"/>
                  </a:lnTo>
                  <a:lnTo>
                    <a:pt x="46" y="21"/>
                  </a:lnTo>
                  <a:lnTo>
                    <a:pt x="45" y="21"/>
                  </a:lnTo>
                  <a:lnTo>
                    <a:pt x="45" y="20"/>
                  </a:lnTo>
                  <a:lnTo>
                    <a:pt x="45" y="19"/>
                  </a:lnTo>
                  <a:lnTo>
                    <a:pt x="46" y="19"/>
                  </a:lnTo>
                  <a:lnTo>
                    <a:pt x="47" y="19"/>
                  </a:lnTo>
                  <a:lnTo>
                    <a:pt x="47" y="18"/>
                  </a:lnTo>
                  <a:lnTo>
                    <a:pt x="48" y="17"/>
                  </a:lnTo>
                  <a:lnTo>
                    <a:pt x="49" y="17"/>
                  </a:lnTo>
                  <a:lnTo>
                    <a:pt x="49" y="16"/>
                  </a:lnTo>
                  <a:lnTo>
                    <a:pt x="50" y="17"/>
                  </a:lnTo>
                  <a:close/>
                  <a:moveTo>
                    <a:pt x="53" y="14"/>
                  </a:moveTo>
                  <a:lnTo>
                    <a:pt x="52" y="14"/>
                  </a:lnTo>
                  <a:lnTo>
                    <a:pt x="52" y="13"/>
                  </a:lnTo>
                  <a:lnTo>
                    <a:pt x="53" y="12"/>
                  </a:lnTo>
                  <a:lnTo>
                    <a:pt x="53" y="11"/>
                  </a:lnTo>
                  <a:lnTo>
                    <a:pt x="53" y="10"/>
                  </a:lnTo>
                  <a:lnTo>
                    <a:pt x="53" y="11"/>
                  </a:lnTo>
                  <a:lnTo>
                    <a:pt x="53" y="12"/>
                  </a:lnTo>
                  <a:lnTo>
                    <a:pt x="53" y="13"/>
                  </a:lnTo>
                  <a:lnTo>
                    <a:pt x="53" y="14"/>
                  </a:lnTo>
                  <a:close/>
                  <a:moveTo>
                    <a:pt x="44" y="6"/>
                  </a:moveTo>
                  <a:lnTo>
                    <a:pt x="47" y="7"/>
                  </a:lnTo>
                  <a:lnTo>
                    <a:pt x="48" y="7"/>
                  </a:lnTo>
                  <a:lnTo>
                    <a:pt x="48" y="9"/>
                  </a:lnTo>
                  <a:lnTo>
                    <a:pt x="48" y="10"/>
                  </a:lnTo>
                  <a:lnTo>
                    <a:pt x="48" y="11"/>
                  </a:lnTo>
                  <a:lnTo>
                    <a:pt x="48" y="12"/>
                  </a:lnTo>
                  <a:lnTo>
                    <a:pt x="47" y="12"/>
                  </a:lnTo>
                  <a:lnTo>
                    <a:pt x="46" y="13"/>
                  </a:lnTo>
                  <a:lnTo>
                    <a:pt x="45" y="13"/>
                  </a:lnTo>
                  <a:lnTo>
                    <a:pt x="44" y="13"/>
                  </a:lnTo>
                  <a:lnTo>
                    <a:pt x="43" y="14"/>
                  </a:lnTo>
                  <a:lnTo>
                    <a:pt x="43" y="15"/>
                  </a:lnTo>
                  <a:lnTo>
                    <a:pt x="41" y="15"/>
                  </a:lnTo>
                  <a:lnTo>
                    <a:pt x="41" y="16"/>
                  </a:lnTo>
                  <a:lnTo>
                    <a:pt x="40" y="16"/>
                  </a:lnTo>
                  <a:lnTo>
                    <a:pt x="38" y="18"/>
                  </a:lnTo>
                  <a:lnTo>
                    <a:pt x="37" y="18"/>
                  </a:lnTo>
                  <a:lnTo>
                    <a:pt x="37" y="19"/>
                  </a:lnTo>
                  <a:lnTo>
                    <a:pt x="38" y="18"/>
                  </a:lnTo>
                  <a:lnTo>
                    <a:pt x="36" y="20"/>
                  </a:lnTo>
                  <a:lnTo>
                    <a:pt x="36" y="21"/>
                  </a:lnTo>
                  <a:lnTo>
                    <a:pt x="35" y="21"/>
                  </a:lnTo>
                  <a:lnTo>
                    <a:pt x="34" y="22"/>
                  </a:lnTo>
                  <a:lnTo>
                    <a:pt x="33" y="24"/>
                  </a:lnTo>
                  <a:lnTo>
                    <a:pt x="32" y="25"/>
                  </a:lnTo>
                  <a:lnTo>
                    <a:pt x="31" y="25"/>
                  </a:lnTo>
                  <a:lnTo>
                    <a:pt x="30" y="26"/>
                  </a:lnTo>
                  <a:lnTo>
                    <a:pt x="30" y="27"/>
                  </a:lnTo>
                  <a:lnTo>
                    <a:pt x="29" y="29"/>
                  </a:lnTo>
                  <a:lnTo>
                    <a:pt x="28" y="30"/>
                  </a:lnTo>
                  <a:lnTo>
                    <a:pt x="27" y="30"/>
                  </a:lnTo>
                  <a:lnTo>
                    <a:pt x="26" y="30"/>
                  </a:lnTo>
                  <a:lnTo>
                    <a:pt x="25" y="29"/>
                  </a:lnTo>
                  <a:lnTo>
                    <a:pt x="24" y="29"/>
                  </a:lnTo>
                  <a:lnTo>
                    <a:pt x="23" y="28"/>
                  </a:lnTo>
                  <a:lnTo>
                    <a:pt x="22" y="28"/>
                  </a:lnTo>
                  <a:lnTo>
                    <a:pt x="21" y="27"/>
                  </a:lnTo>
                  <a:lnTo>
                    <a:pt x="20" y="26"/>
                  </a:lnTo>
                  <a:lnTo>
                    <a:pt x="20" y="25"/>
                  </a:lnTo>
                  <a:lnTo>
                    <a:pt x="19" y="25"/>
                  </a:lnTo>
                  <a:lnTo>
                    <a:pt x="18" y="24"/>
                  </a:lnTo>
                  <a:lnTo>
                    <a:pt x="18" y="23"/>
                  </a:lnTo>
                  <a:lnTo>
                    <a:pt x="16" y="23"/>
                  </a:lnTo>
                  <a:lnTo>
                    <a:pt x="16" y="22"/>
                  </a:lnTo>
                  <a:lnTo>
                    <a:pt x="15" y="22"/>
                  </a:lnTo>
                  <a:lnTo>
                    <a:pt x="14" y="22"/>
                  </a:lnTo>
                  <a:lnTo>
                    <a:pt x="14" y="21"/>
                  </a:lnTo>
                  <a:lnTo>
                    <a:pt x="15" y="21"/>
                  </a:lnTo>
                  <a:lnTo>
                    <a:pt x="15" y="20"/>
                  </a:lnTo>
                  <a:lnTo>
                    <a:pt x="18" y="19"/>
                  </a:lnTo>
                  <a:lnTo>
                    <a:pt x="19" y="19"/>
                  </a:lnTo>
                  <a:lnTo>
                    <a:pt x="19" y="18"/>
                  </a:lnTo>
                  <a:lnTo>
                    <a:pt x="20" y="18"/>
                  </a:lnTo>
                  <a:lnTo>
                    <a:pt x="20" y="17"/>
                  </a:lnTo>
                  <a:lnTo>
                    <a:pt x="21" y="17"/>
                  </a:lnTo>
                  <a:lnTo>
                    <a:pt x="21" y="16"/>
                  </a:lnTo>
                  <a:lnTo>
                    <a:pt x="21" y="15"/>
                  </a:lnTo>
                  <a:lnTo>
                    <a:pt x="22" y="15"/>
                  </a:lnTo>
                  <a:lnTo>
                    <a:pt x="22" y="14"/>
                  </a:lnTo>
                  <a:lnTo>
                    <a:pt x="22" y="13"/>
                  </a:lnTo>
                  <a:lnTo>
                    <a:pt x="22" y="12"/>
                  </a:lnTo>
                  <a:lnTo>
                    <a:pt x="22" y="11"/>
                  </a:lnTo>
                  <a:lnTo>
                    <a:pt x="22" y="10"/>
                  </a:lnTo>
                  <a:lnTo>
                    <a:pt x="22" y="9"/>
                  </a:lnTo>
                  <a:lnTo>
                    <a:pt x="22" y="7"/>
                  </a:lnTo>
                  <a:lnTo>
                    <a:pt x="22" y="6"/>
                  </a:lnTo>
                  <a:lnTo>
                    <a:pt x="23" y="5"/>
                  </a:lnTo>
                  <a:lnTo>
                    <a:pt x="23" y="4"/>
                  </a:lnTo>
                  <a:lnTo>
                    <a:pt x="23" y="3"/>
                  </a:lnTo>
                  <a:lnTo>
                    <a:pt x="23" y="2"/>
                  </a:lnTo>
                  <a:lnTo>
                    <a:pt x="23" y="1"/>
                  </a:lnTo>
                  <a:lnTo>
                    <a:pt x="23" y="0"/>
                  </a:lnTo>
                  <a:lnTo>
                    <a:pt x="24" y="0"/>
                  </a:lnTo>
                  <a:lnTo>
                    <a:pt x="25" y="0"/>
                  </a:lnTo>
                  <a:lnTo>
                    <a:pt x="26" y="0"/>
                  </a:lnTo>
                  <a:lnTo>
                    <a:pt x="27" y="0"/>
                  </a:lnTo>
                  <a:lnTo>
                    <a:pt x="27" y="1"/>
                  </a:lnTo>
                  <a:lnTo>
                    <a:pt x="28" y="1"/>
                  </a:lnTo>
                  <a:lnTo>
                    <a:pt x="29" y="1"/>
                  </a:lnTo>
                  <a:lnTo>
                    <a:pt x="30" y="1"/>
                  </a:lnTo>
                  <a:lnTo>
                    <a:pt x="31" y="2"/>
                  </a:lnTo>
                  <a:lnTo>
                    <a:pt x="32" y="2"/>
                  </a:lnTo>
                  <a:lnTo>
                    <a:pt x="33" y="2"/>
                  </a:lnTo>
                  <a:lnTo>
                    <a:pt x="34" y="3"/>
                  </a:lnTo>
                  <a:lnTo>
                    <a:pt x="35" y="3"/>
                  </a:lnTo>
                  <a:lnTo>
                    <a:pt x="36" y="3"/>
                  </a:lnTo>
                  <a:lnTo>
                    <a:pt x="37" y="4"/>
                  </a:lnTo>
                  <a:lnTo>
                    <a:pt x="38" y="4"/>
                  </a:lnTo>
                  <a:lnTo>
                    <a:pt x="39" y="4"/>
                  </a:lnTo>
                  <a:lnTo>
                    <a:pt x="40" y="4"/>
                  </a:lnTo>
                  <a:lnTo>
                    <a:pt x="40" y="5"/>
                  </a:lnTo>
                  <a:lnTo>
                    <a:pt x="43" y="5"/>
                  </a:lnTo>
                  <a:lnTo>
                    <a:pt x="44" y="6"/>
                  </a:lnTo>
                  <a:close/>
                </a:path>
              </a:pathLst>
            </a:custGeom>
            <a:solidFill>
              <a:schemeClr val="tx2"/>
            </a:solidFill>
            <a:ln w="9525">
              <a:solidFill>
                <a:srgbClr val="FFFFFF"/>
              </a:solidFill>
              <a:round/>
              <a:headEnd/>
              <a:tailEnd/>
            </a:ln>
          </p:spPr>
          <p:txBody>
            <a:bodyPr/>
            <a:lstStyle/>
            <a:p>
              <a:endParaRPr lang="en-US"/>
            </a:p>
          </p:txBody>
        </p:sp>
        <p:sp>
          <p:nvSpPr>
            <p:cNvPr id="58" name="Freeform 14"/>
            <p:cNvSpPr>
              <a:spLocks noEditPoints="1"/>
            </p:cNvSpPr>
            <p:nvPr/>
          </p:nvSpPr>
          <p:spPr bwMode="auto">
            <a:xfrm>
              <a:off x="3049" y="3094"/>
              <a:ext cx="222" cy="490"/>
            </a:xfrm>
            <a:custGeom>
              <a:avLst/>
              <a:gdLst>
                <a:gd name="T0" fmla="*/ 146 w 222"/>
                <a:gd name="T1" fmla="*/ 306 h 490"/>
                <a:gd name="T2" fmla="*/ 147 w 222"/>
                <a:gd name="T3" fmla="*/ 293 h 490"/>
                <a:gd name="T4" fmla="*/ 37 w 222"/>
                <a:gd name="T5" fmla="*/ 2 h 490"/>
                <a:gd name="T6" fmla="*/ 51 w 222"/>
                <a:gd name="T7" fmla="*/ 5 h 490"/>
                <a:gd name="T8" fmla="*/ 66 w 222"/>
                <a:gd name="T9" fmla="*/ 10 h 490"/>
                <a:gd name="T10" fmla="*/ 83 w 222"/>
                <a:gd name="T11" fmla="*/ 10 h 490"/>
                <a:gd name="T12" fmla="*/ 96 w 222"/>
                <a:gd name="T13" fmla="*/ 18 h 490"/>
                <a:gd name="T14" fmla="*/ 110 w 222"/>
                <a:gd name="T15" fmla="*/ 24 h 490"/>
                <a:gd name="T16" fmla="*/ 123 w 222"/>
                <a:gd name="T17" fmla="*/ 28 h 490"/>
                <a:gd name="T18" fmla="*/ 138 w 222"/>
                <a:gd name="T19" fmla="*/ 34 h 490"/>
                <a:gd name="T20" fmla="*/ 146 w 222"/>
                <a:gd name="T21" fmla="*/ 44 h 490"/>
                <a:gd name="T22" fmla="*/ 146 w 222"/>
                <a:gd name="T23" fmla="*/ 61 h 490"/>
                <a:gd name="T24" fmla="*/ 155 w 222"/>
                <a:gd name="T25" fmla="*/ 70 h 490"/>
                <a:gd name="T26" fmla="*/ 163 w 222"/>
                <a:gd name="T27" fmla="*/ 82 h 490"/>
                <a:gd name="T28" fmla="*/ 168 w 222"/>
                <a:gd name="T29" fmla="*/ 93 h 490"/>
                <a:gd name="T30" fmla="*/ 173 w 222"/>
                <a:gd name="T31" fmla="*/ 103 h 490"/>
                <a:gd name="T32" fmla="*/ 177 w 222"/>
                <a:gd name="T33" fmla="*/ 112 h 490"/>
                <a:gd name="T34" fmla="*/ 181 w 222"/>
                <a:gd name="T35" fmla="*/ 123 h 490"/>
                <a:gd name="T36" fmla="*/ 187 w 222"/>
                <a:gd name="T37" fmla="*/ 129 h 490"/>
                <a:gd name="T38" fmla="*/ 182 w 222"/>
                <a:gd name="T39" fmla="*/ 134 h 490"/>
                <a:gd name="T40" fmla="*/ 182 w 222"/>
                <a:gd name="T41" fmla="*/ 146 h 490"/>
                <a:gd name="T42" fmla="*/ 184 w 222"/>
                <a:gd name="T43" fmla="*/ 159 h 490"/>
                <a:gd name="T44" fmla="*/ 196 w 222"/>
                <a:gd name="T45" fmla="*/ 165 h 490"/>
                <a:gd name="T46" fmla="*/ 198 w 222"/>
                <a:gd name="T47" fmla="*/ 175 h 490"/>
                <a:gd name="T48" fmla="*/ 222 w 222"/>
                <a:gd name="T49" fmla="*/ 190 h 490"/>
                <a:gd name="T50" fmla="*/ 217 w 222"/>
                <a:gd name="T51" fmla="*/ 219 h 490"/>
                <a:gd name="T52" fmla="*/ 194 w 222"/>
                <a:gd name="T53" fmla="*/ 233 h 490"/>
                <a:gd name="T54" fmla="*/ 173 w 222"/>
                <a:gd name="T55" fmla="*/ 248 h 490"/>
                <a:gd name="T56" fmla="*/ 155 w 222"/>
                <a:gd name="T57" fmla="*/ 270 h 490"/>
                <a:gd name="T58" fmla="*/ 149 w 222"/>
                <a:gd name="T59" fmla="*/ 291 h 490"/>
                <a:gd name="T60" fmla="*/ 148 w 222"/>
                <a:gd name="T61" fmla="*/ 299 h 490"/>
                <a:gd name="T62" fmla="*/ 145 w 222"/>
                <a:gd name="T63" fmla="*/ 288 h 490"/>
                <a:gd name="T64" fmla="*/ 142 w 222"/>
                <a:gd name="T65" fmla="*/ 303 h 490"/>
                <a:gd name="T66" fmla="*/ 121 w 222"/>
                <a:gd name="T67" fmla="*/ 297 h 490"/>
                <a:gd name="T68" fmla="*/ 115 w 222"/>
                <a:gd name="T69" fmla="*/ 313 h 490"/>
                <a:gd name="T70" fmla="*/ 105 w 222"/>
                <a:gd name="T71" fmla="*/ 325 h 490"/>
                <a:gd name="T72" fmla="*/ 98 w 222"/>
                <a:gd name="T73" fmla="*/ 341 h 490"/>
                <a:gd name="T74" fmla="*/ 102 w 222"/>
                <a:gd name="T75" fmla="*/ 347 h 490"/>
                <a:gd name="T76" fmla="*/ 118 w 222"/>
                <a:gd name="T77" fmla="*/ 346 h 490"/>
                <a:gd name="T78" fmla="*/ 132 w 222"/>
                <a:gd name="T79" fmla="*/ 347 h 490"/>
                <a:gd name="T80" fmla="*/ 139 w 222"/>
                <a:gd name="T81" fmla="*/ 366 h 490"/>
                <a:gd name="T82" fmla="*/ 151 w 222"/>
                <a:gd name="T83" fmla="*/ 369 h 490"/>
                <a:gd name="T84" fmla="*/ 165 w 222"/>
                <a:gd name="T85" fmla="*/ 384 h 490"/>
                <a:gd name="T86" fmla="*/ 173 w 222"/>
                <a:gd name="T87" fmla="*/ 374 h 490"/>
                <a:gd name="T88" fmla="*/ 177 w 222"/>
                <a:gd name="T89" fmla="*/ 353 h 490"/>
                <a:gd name="T90" fmla="*/ 175 w 222"/>
                <a:gd name="T91" fmla="*/ 364 h 490"/>
                <a:gd name="T92" fmla="*/ 178 w 222"/>
                <a:gd name="T93" fmla="*/ 360 h 490"/>
                <a:gd name="T94" fmla="*/ 188 w 222"/>
                <a:gd name="T95" fmla="*/ 347 h 490"/>
                <a:gd name="T96" fmla="*/ 188 w 222"/>
                <a:gd name="T97" fmla="*/ 364 h 490"/>
                <a:gd name="T98" fmla="*/ 184 w 222"/>
                <a:gd name="T99" fmla="*/ 385 h 490"/>
                <a:gd name="T100" fmla="*/ 182 w 222"/>
                <a:gd name="T101" fmla="*/ 408 h 490"/>
                <a:gd name="T102" fmla="*/ 181 w 222"/>
                <a:gd name="T103" fmla="*/ 428 h 490"/>
                <a:gd name="T104" fmla="*/ 179 w 222"/>
                <a:gd name="T105" fmla="*/ 460 h 490"/>
                <a:gd name="T106" fmla="*/ 176 w 222"/>
                <a:gd name="T107" fmla="*/ 481 h 490"/>
                <a:gd name="T108" fmla="*/ 99 w 222"/>
                <a:gd name="T109" fmla="*/ 490 h 490"/>
                <a:gd name="T110" fmla="*/ 55 w 222"/>
                <a:gd name="T111" fmla="*/ 485 h 490"/>
                <a:gd name="T112" fmla="*/ 38 w 222"/>
                <a:gd name="T113" fmla="*/ 471 h 490"/>
                <a:gd name="T114" fmla="*/ 13 w 222"/>
                <a:gd name="T115" fmla="*/ 271 h 490"/>
                <a:gd name="T116" fmla="*/ 19 w 222"/>
                <a:gd name="T117" fmla="*/ 159 h 490"/>
                <a:gd name="T118" fmla="*/ 15 w 222"/>
                <a:gd name="T1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490">
                  <a:moveTo>
                    <a:pt x="173" y="371"/>
                  </a:moveTo>
                  <a:lnTo>
                    <a:pt x="173" y="369"/>
                  </a:lnTo>
                  <a:lnTo>
                    <a:pt x="173" y="371"/>
                  </a:lnTo>
                  <a:close/>
                  <a:moveTo>
                    <a:pt x="146" y="306"/>
                  </a:moveTo>
                  <a:lnTo>
                    <a:pt x="145" y="306"/>
                  </a:lnTo>
                  <a:lnTo>
                    <a:pt x="145" y="304"/>
                  </a:lnTo>
                  <a:lnTo>
                    <a:pt x="144" y="303"/>
                  </a:lnTo>
                  <a:lnTo>
                    <a:pt x="144" y="302"/>
                  </a:lnTo>
                  <a:lnTo>
                    <a:pt x="144" y="301"/>
                  </a:lnTo>
                  <a:lnTo>
                    <a:pt x="144" y="299"/>
                  </a:lnTo>
                  <a:lnTo>
                    <a:pt x="145" y="298"/>
                  </a:lnTo>
                  <a:lnTo>
                    <a:pt x="146" y="298"/>
                  </a:lnTo>
                  <a:lnTo>
                    <a:pt x="146" y="297"/>
                  </a:lnTo>
                  <a:lnTo>
                    <a:pt x="147" y="297"/>
                  </a:lnTo>
                  <a:lnTo>
                    <a:pt x="147" y="298"/>
                  </a:lnTo>
                  <a:lnTo>
                    <a:pt x="147" y="300"/>
                  </a:lnTo>
                  <a:lnTo>
                    <a:pt x="146" y="301"/>
                  </a:lnTo>
                  <a:lnTo>
                    <a:pt x="146" y="302"/>
                  </a:lnTo>
                  <a:lnTo>
                    <a:pt x="146" y="304"/>
                  </a:lnTo>
                  <a:lnTo>
                    <a:pt x="146" y="306"/>
                  </a:lnTo>
                  <a:close/>
                  <a:moveTo>
                    <a:pt x="148" y="290"/>
                  </a:moveTo>
                  <a:lnTo>
                    <a:pt x="147" y="289"/>
                  </a:lnTo>
                  <a:lnTo>
                    <a:pt x="148" y="289"/>
                  </a:lnTo>
                  <a:lnTo>
                    <a:pt x="148" y="290"/>
                  </a:lnTo>
                  <a:close/>
                  <a:moveTo>
                    <a:pt x="147" y="295"/>
                  </a:moveTo>
                  <a:lnTo>
                    <a:pt x="143" y="295"/>
                  </a:lnTo>
                  <a:lnTo>
                    <a:pt x="142" y="295"/>
                  </a:lnTo>
                  <a:lnTo>
                    <a:pt x="141" y="294"/>
                  </a:lnTo>
                  <a:lnTo>
                    <a:pt x="140" y="293"/>
                  </a:lnTo>
                  <a:lnTo>
                    <a:pt x="140" y="291"/>
                  </a:lnTo>
                  <a:lnTo>
                    <a:pt x="141" y="291"/>
                  </a:lnTo>
                  <a:lnTo>
                    <a:pt x="142" y="290"/>
                  </a:lnTo>
                  <a:lnTo>
                    <a:pt x="143" y="290"/>
                  </a:lnTo>
                  <a:lnTo>
                    <a:pt x="144" y="289"/>
                  </a:lnTo>
                  <a:lnTo>
                    <a:pt x="145" y="288"/>
                  </a:lnTo>
                  <a:lnTo>
                    <a:pt x="146" y="288"/>
                  </a:lnTo>
                  <a:lnTo>
                    <a:pt x="147" y="290"/>
                  </a:lnTo>
                  <a:lnTo>
                    <a:pt x="148" y="290"/>
                  </a:lnTo>
                  <a:lnTo>
                    <a:pt x="148" y="291"/>
                  </a:lnTo>
                  <a:lnTo>
                    <a:pt x="147" y="293"/>
                  </a:lnTo>
                  <a:lnTo>
                    <a:pt x="147" y="295"/>
                  </a:lnTo>
                  <a:close/>
                  <a:moveTo>
                    <a:pt x="143" y="286"/>
                  </a:moveTo>
                  <a:lnTo>
                    <a:pt x="144" y="286"/>
                  </a:lnTo>
                  <a:lnTo>
                    <a:pt x="143" y="286"/>
                  </a:lnTo>
                  <a:close/>
                  <a:moveTo>
                    <a:pt x="27" y="0"/>
                  </a:moveTo>
                  <a:lnTo>
                    <a:pt x="28" y="0"/>
                  </a:lnTo>
                  <a:lnTo>
                    <a:pt x="29" y="0"/>
                  </a:lnTo>
                  <a:lnTo>
                    <a:pt x="30" y="0"/>
                  </a:lnTo>
                  <a:lnTo>
                    <a:pt x="31" y="0"/>
                  </a:lnTo>
                  <a:lnTo>
                    <a:pt x="31" y="1"/>
                  </a:lnTo>
                  <a:lnTo>
                    <a:pt x="32" y="1"/>
                  </a:lnTo>
                  <a:lnTo>
                    <a:pt x="33" y="1"/>
                  </a:lnTo>
                  <a:lnTo>
                    <a:pt x="34" y="1"/>
                  </a:lnTo>
                  <a:lnTo>
                    <a:pt x="34" y="2"/>
                  </a:lnTo>
                  <a:lnTo>
                    <a:pt x="35" y="2"/>
                  </a:lnTo>
                  <a:lnTo>
                    <a:pt x="35" y="1"/>
                  </a:lnTo>
                  <a:lnTo>
                    <a:pt x="35" y="2"/>
                  </a:lnTo>
                  <a:lnTo>
                    <a:pt x="35" y="1"/>
                  </a:lnTo>
                  <a:lnTo>
                    <a:pt x="35" y="2"/>
                  </a:lnTo>
                  <a:lnTo>
                    <a:pt x="37" y="2"/>
                  </a:lnTo>
                  <a:lnTo>
                    <a:pt x="38" y="2"/>
                  </a:lnTo>
                  <a:lnTo>
                    <a:pt x="39" y="2"/>
                  </a:lnTo>
                  <a:lnTo>
                    <a:pt x="40" y="2"/>
                  </a:lnTo>
                  <a:lnTo>
                    <a:pt x="40" y="1"/>
                  </a:lnTo>
                  <a:lnTo>
                    <a:pt x="41" y="2"/>
                  </a:lnTo>
                  <a:lnTo>
                    <a:pt x="41" y="1"/>
                  </a:lnTo>
                  <a:lnTo>
                    <a:pt x="42" y="1"/>
                  </a:lnTo>
                  <a:lnTo>
                    <a:pt x="43" y="1"/>
                  </a:lnTo>
                  <a:lnTo>
                    <a:pt x="43" y="2"/>
                  </a:lnTo>
                  <a:lnTo>
                    <a:pt x="44" y="2"/>
                  </a:lnTo>
                  <a:lnTo>
                    <a:pt x="45" y="2"/>
                  </a:lnTo>
                  <a:lnTo>
                    <a:pt x="46" y="2"/>
                  </a:lnTo>
                  <a:lnTo>
                    <a:pt x="47" y="2"/>
                  </a:lnTo>
                  <a:lnTo>
                    <a:pt x="48" y="2"/>
                  </a:lnTo>
                  <a:lnTo>
                    <a:pt x="49" y="2"/>
                  </a:lnTo>
                  <a:lnTo>
                    <a:pt x="49" y="3"/>
                  </a:lnTo>
                  <a:lnTo>
                    <a:pt x="50" y="3"/>
                  </a:lnTo>
                  <a:lnTo>
                    <a:pt x="50" y="4"/>
                  </a:lnTo>
                  <a:lnTo>
                    <a:pt x="51" y="4"/>
                  </a:lnTo>
                  <a:lnTo>
                    <a:pt x="51" y="5"/>
                  </a:lnTo>
                  <a:lnTo>
                    <a:pt x="52" y="5"/>
                  </a:lnTo>
                  <a:lnTo>
                    <a:pt x="53" y="5"/>
                  </a:lnTo>
                  <a:lnTo>
                    <a:pt x="53" y="7"/>
                  </a:lnTo>
                  <a:lnTo>
                    <a:pt x="54" y="7"/>
                  </a:lnTo>
                  <a:lnTo>
                    <a:pt x="55" y="7"/>
                  </a:lnTo>
                  <a:lnTo>
                    <a:pt x="55" y="5"/>
                  </a:lnTo>
                  <a:lnTo>
                    <a:pt x="56" y="5"/>
                  </a:lnTo>
                  <a:lnTo>
                    <a:pt x="57" y="5"/>
                  </a:lnTo>
                  <a:lnTo>
                    <a:pt x="58" y="5"/>
                  </a:lnTo>
                  <a:lnTo>
                    <a:pt x="59" y="5"/>
                  </a:lnTo>
                  <a:lnTo>
                    <a:pt x="59" y="7"/>
                  </a:lnTo>
                  <a:lnTo>
                    <a:pt x="60" y="7"/>
                  </a:lnTo>
                  <a:lnTo>
                    <a:pt x="62" y="7"/>
                  </a:lnTo>
                  <a:lnTo>
                    <a:pt x="62" y="8"/>
                  </a:lnTo>
                  <a:lnTo>
                    <a:pt x="63" y="8"/>
                  </a:lnTo>
                  <a:lnTo>
                    <a:pt x="63" y="9"/>
                  </a:lnTo>
                  <a:lnTo>
                    <a:pt x="64" y="9"/>
                  </a:lnTo>
                  <a:lnTo>
                    <a:pt x="65" y="9"/>
                  </a:lnTo>
                  <a:lnTo>
                    <a:pt x="65" y="10"/>
                  </a:lnTo>
                  <a:lnTo>
                    <a:pt x="66" y="10"/>
                  </a:lnTo>
                  <a:lnTo>
                    <a:pt x="66" y="9"/>
                  </a:lnTo>
                  <a:lnTo>
                    <a:pt x="67" y="9"/>
                  </a:lnTo>
                  <a:lnTo>
                    <a:pt x="68" y="9"/>
                  </a:lnTo>
                  <a:lnTo>
                    <a:pt x="69" y="9"/>
                  </a:lnTo>
                  <a:lnTo>
                    <a:pt x="70" y="9"/>
                  </a:lnTo>
                  <a:lnTo>
                    <a:pt x="71" y="9"/>
                  </a:lnTo>
                  <a:lnTo>
                    <a:pt x="72" y="9"/>
                  </a:lnTo>
                  <a:lnTo>
                    <a:pt x="73" y="9"/>
                  </a:lnTo>
                  <a:lnTo>
                    <a:pt x="73" y="8"/>
                  </a:lnTo>
                  <a:lnTo>
                    <a:pt x="74" y="8"/>
                  </a:lnTo>
                  <a:lnTo>
                    <a:pt x="75" y="8"/>
                  </a:lnTo>
                  <a:lnTo>
                    <a:pt x="76" y="8"/>
                  </a:lnTo>
                  <a:lnTo>
                    <a:pt x="77" y="8"/>
                  </a:lnTo>
                  <a:lnTo>
                    <a:pt x="78" y="8"/>
                  </a:lnTo>
                  <a:lnTo>
                    <a:pt x="78" y="9"/>
                  </a:lnTo>
                  <a:lnTo>
                    <a:pt x="79" y="9"/>
                  </a:lnTo>
                  <a:lnTo>
                    <a:pt x="80" y="9"/>
                  </a:lnTo>
                  <a:lnTo>
                    <a:pt x="81" y="9"/>
                  </a:lnTo>
                  <a:lnTo>
                    <a:pt x="82" y="9"/>
                  </a:lnTo>
                  <a:lnTo>
                    <a:pt x="83" y="10"/>
                  </a:lnTo>
                  <a:lnTo>
                    <a:pt x="83" y="9"/>
                  </a:lnTo>
                  <a:lnTo>
                    <a:pt x="84" y="9"/>
                  </a:lnTo>
                  <a:lnTo>
                    <a:pt x="84" y="10"/>
                  </a:lnTo>
                  <a:lnTo>
                    <a:pt x="85" y="10"/>
                  </a:lnTo>
                  <a:lnTo>
                    <a:pt x="87" y="11"/>
                  </a:lnTo>
                  <a:lnTo>
                    <a:pt x="87" y="10"/>
                  </a:lnTo>
                  <a:lnTo>
                    <a:pt x="88" y="10"/>
                  </a:lnTo>
                  <a:lnTo>
                    <a:pt x="89" y="11"/>
                  </a:lnTo>
                  <a:lnTo>
                    <a:pt x="90" y="12"/>
                  </a:lnTo>
                  <a:lnTo>
                    <a:pt x="91" y="13"/>
                  </a:lnTo>
                  <a:lnTo>
                    <a:pt x="92" y="13"/>
                  </a:lnTo>
                  <a:lnTo>
                    <a:pt x="92" y="14"/>
                  </a:lnTo>
                  <a:lnTo>
                    <a:pt x="93" y="14"/>
                  </a:lnTo>
                  <a:lnTo>
                    <a:pt x="94" y="14"/>
                  </a:lnTo>
                  <a:lnTo>
                    <a:pt x="94" y="15"/>
                  </a:lnTo>
                  <a:lnTo>
                    <a:pt x="95" y="15"/>
                  </a:lnTo>
                  <a:lnTo>
                    <a:pt x="95" y="16"/>
                  </a:lnTo>
                  <a:lnTo>
                    <a:pt x="95" y="17"/>
                  </a:lnTo>
                  <a:lnTo>
                    <a:pt x="96" y="17"/>
                  </a:lnTo>
                  <a:lnTo>
                    <a:pt x="96" y="18"/>
                  </a:lnTo>
                  <a:lnTo>
                    <a:pt x="96" y="19"/>
                  </a:lnTo>
                  <a:lnTo>
                    <a:pt x="97" y="19"/>
                  </a:lnTo>
                  <a:lnTo>
                    <a:pt x="98" y="19"/>
                  </a:lnTo>
                  <a:lnTo>
                    <a:pt x="98" y="20"/>
                  </a:lnTo>
                  <a:lnTo>
                    <a:pt x="99" y="20"/>
                  </a:lnTo>
                  <a:lnTo>
                    <a:pt x="99" y="21"/>
                  </a:lnTo>
                  <a:lnTo>
                    <a:pt x="100" y="21"/>
                  </a:lnTo>
                  <a:lnTo>
                    <a:pt x="100" y="22"/>
                  </a:lnTo>
                  <a:lnTo>
                    <a:pt x="100" y="23"/>
                  </a:lnTo>
                  <a:lnTo>
                    <a:pt x="101" y="23"/>
                  </a:lnTo>
                  <a:lnTo>
                    <a:pt x="102" y="23"/>
                  </a:lnTo>
                  <a:lnTo>
                    <a:pt x="103" y="23"/>
                  </a:lnTo>
                  <a:lnTo>
                    <a:pt x="104" y="23"/>
                  </a:lnTo>
                  <a:lnTo>
                    <a:pt x="105" y="23"/>
                  </a:lnTo>
                  <a:lnTo>
                    <a:pt x="106" y="23"/>
                  </a:lnTo>
                  <a:lnTo>
                    <a:pt x="107" y="23"/>
                  </a:lnTo>
                  <a:lnTo>
                    <a:pt x="107" y="24"/>
                  </a:lnTo>
                  <a:lnTo>
                    <a:pt x="108" y="24"/>
                  </a:lnTo>
                  <a:lnTo>
                    <a:pt x="109" y="24"/>
                  </a:lnTo>
                  <a:lnTo>
                    <a:pt x="110" y="24"/>
                  </a:lnTo>
                  <a:lnTo>
                    <a:pt x="110" y="25"/>
                  </a:lnTo>
                  <a:lnTo>
                    <a:pt x="110" y="26"/>
                  </a:lnTo>
                  <a:lnTo>
                    <a:pt x="112" y="26"/>
                  </a:lnTo>
                  <a:lnTo>
                    <a:pt x="113" y="26"/>
                  </a:lnTo>
                  <a:lnTo>
                    <a:pt x="114" y="26"/>
                  </a:lnTo>
                  <a:lnTo>
                    <a:pt x="114" y="25"/>
                  </a:lnTo>
                  <a:lnTo>
                    <a:pt x="115" y="25"/>
                  </a:lnTo>
                  <a:lnTo>
                    <a:pt x="115" y="24"/>
                  </a:lnTo>
                  <a:lnTo>
                    <a:pt x="116" y="24"/>
                  </a:lnTo>
                  <a:lnTo>
                    <a:pt x="117" y="24"/>
                  </a:lnTo>
                  <a:lnTo>
                    <a:pt x="118" y="24"/>
                  </a:lnTo>
                  <a:lnTo>
                    <a:pt x="118" y="25"/>
                  </a:lnTo>
                  <a:lnTo>
                    <a:pt x="119" y="25"/>
                  </a:lnTo>
                  <a:lnTo>
                    <a:pt x="120" y="25"/>
                  </a:lnTo>
                  <a:lnTo>
                    <a:pt x="120" y="26"/>
                  </a:lnTo>
                  <a:lnTo>
                    <a:pt x="121" y="26"/>
                  </a:lnTo>
                  <a:lnTo>
                    <a:pt x="121" y="27"/>
                  </a:lnTo>
                  <a:lnTo>
                    <a:pt x="122" y="27"/>
                  </a:lnTo>
                  <a:lnTo>
                    <a:pt x="122" y="28"/>
                  </a:lnTo>
                  <a:lnTo>
                    <a:pt x="123" y="28"/>
                  </a:lnTo>
                  <a:lnTo>
                    <a:pt x="123" y="29"/>
                  </a:lnTo>
                  <a:lnTo>
                    <a:pt x="123" y="30"/>
                  </a:lnTo>
                  <a:lnTo>
                    <a:pt x="124" y="30"/>
                  </a:lnTo>
                  <a:lnTo>
                    <a:pt x="124" y="32"/>
                  </a:lnTo>
                  <a:lnTo>
                    <a:pt x="125" y="33"/>
                  </a:lnTo>
                  <a:lnTo>
                    <a:pt x="126" y="33"/>
                  </a:lnTo>
                  <a:lnTo>
                    <a:pt x="127" y="33"/>
                  </a:lnTo>
                  <a:lnTo>
                    <a:pt x="128" y="33"/>
                  </a:lnTo>
                  <a:lnTo>
                    <a:pt x="129" y="33"/>
                  </a:lnTo>
                  <a:lnTo>
                    <a:pt x="130" y="33"/>
                  </a:lnTo>
                  <a:lnTo>
                    <a:pt x="130" y="32"/>
                  </a:lnTo>
                  <a:lnTo>
                    <a:pt x="131" y="32"/>
                  </a:lnTo>
                  <a:lnTo>
                    <a:pt x="132" y="32"/>
                  </a:lnTo>
                  <a:lnTo>
                    <a:pt x="132" y="33"/>
                  </a:lnTo>
                  <a:lnTo>
                    <a:pt x="133" y="33"/>
                  </a:lnTo>
                  <a:lnTo>
                    <a:pt x="134" y="33"/>
                  </a:lnTo>
                  <a:lnTo>
                    <a:pt x="135" y="33"/>
                  </a:lnTo>
                  <a:lnTo>
                    <a:pt x="135" y="34"/>
                  </a:lnTo>
                  <a:lnTo>
                    <a:pt x="137" y="34"/>
                  </a:lnTo>
                  <a:lnTo>
                    <a:pt x="138" y="34"/>
                  </a:lnTo>
                  <a:lnTo>
                    <a:pt x="139" y="34"/>
                  </a:lnTo>
                  <a:lnTo>
                    <a:pt x="139" y="35"/>
                  </a:lnTo>
                  <a:lnTo>
                    <a:pt x="139" y="34"/>
                  </a:lnTo>
                  <a:lnTo>
                    <a:pt x="140" y="34"/>
                  </a:lnTo>
                  <a:lnTo>
                    <a:pt x="140" y="35"/>
                  </a:lnTo>
                  <a:lnTo>
                    <a:pt x="141" y="35"/>
                  </a:lnTo>
                  <a:lnTo>
                    <a:pt x="142" y="35"/>
                  </a:lnTo>
                  <a:lnTo>
                    <a:pt x="142" y="36"/>
                  </a:lnTo>
                  <a:lnTo>
                    <a:pt x="143" y="36"/>
                  </a:lnTo>
                  <a:lnTo>
                    <a:pt x="144" y="36"/>
                  </a:lnTo>
                  <a:lnTo>
                    <a:pt x="144" y="37"/>
                  </a:lnTo>
                  <a:lnTo>
                    <a:pt x="145" y="37"/>
                  </a:lnTo>
                  <a:lnTo>
                    <a:pt x="146" y="37"/>
                  </a:lnTo>
                  <a:lnTo>
                    <a:pt x="146" y="38"/>
                  </a:lnTo>
                  <a:lnTo>
                    <a:pt x="146" y="39"/>
                  </a:lnTo>
                  <a:lnTo>
                    <a:pt x="146" y="40"/>
                  </a:lnTo>
                  <a:lnTo>
                    <a:pt x="146" y="41"/>
                  </a:lnTo>
                  <a:lnTo>
                    <a:pt x="146" y="42"/>
                  </a:lnTo>
                  <a:lnTo>
                    <a:pt x="146" y="43"/>
                  </a:lnTo>
                  <a:lnTo>
                    <a:pt x="146" y="44"/>
                  </a:lnTo>
                  <a:lnTo>
                    <a:pt x="147" y="44"/>
                  </a:lnTo>
                  <a:lnTo>
                    <a:pt x="147" y="45"/>
                  </a:lnTo>
                  <a:lnTo>
                    <a:pt x="147" y="46"/>
                  </a:lnTo>
                  <a:lnTo>
                    <a:pt x="147" y="47"/>
                  </a:lnTo>
                  <a:lnTo>
                    <a:pt x="147" y="48"/>
                  </a:lnTo>
                  <a:lnTo>
                    <a:pt x="147" y="49"/>
                  </a:lnTo>
                  <a:lnTo>
                    <a:pt x="147" y="50"/>
                  </a:lnTo>
                  <a:lnTo>
                    <a:pt x="147" y="51"/>
                  </a:lnTo>
                  <a:lnTo>
                    <a:pt x="146" y="51"/>
                  </a:lnTo>
                  <a:lnTo>
                    <a:pt x="146" y="52"/>
                  </a:lnTo>
                  <a:lnTo>
                    <a:pt x="145" y="52"/>
                  </a:lnTo>
                  <a:lnTo>
                    <a:pt x="145" y="53"/>
                  </a:lnTo>
                  <a:lnTo>
                    <a:pt x="145" y="54"/>
                  </a:lnTo>
                  <a:lnTo>
                    <a:pt x="145" y="55"/>
                  </a:lnTo>
                  <a:lnTo>
                    <a:pt x="145" y="57"/>
                  </a:lnTo>
                  <a:lnTo>
                    <a:pt x="145" y="58"/>
                  </a:lnTo>
                  <a:lnTo>
                    <a:pt x="146" y="58"/>
                  </a:lnTo>
                  <a:lnTo>
                    <a:pt x="146" y="59"/>
                  </a:lnTo>
                  <a:lnTo>
                    <a:pt x="146" y="60"/>
                  </a:lnTo>
                  <a:lnTo>
                    <a:pt x="146" y="61"/>
                  </a:lnTo>
                  <a:lnTo>
                    <a:pt x="147" y="61"/>
                  </a:lnTo>
                  <a:lnTo>
                    <a:pt x="148" y="61"/>
                  </a:lnTo>
                  <a:lnTo>
                    <a:pt x="148" y="62"/>
                  </a:lnTo>
                  <a:lnTo>
                    <a:pt x="149" y="62"/>
                  </a:lnTo>
                  <a:lnTo>
                    <a:pt x="150" y="62"/>
                  </a:lnTo>
                  <a:lnTo>
                    <a:pt x="150" y="63"/>
                  </a:lnTo>
                  <a:lnTo>
                    <a:pt x="150" y="64"/>
                  </a:lnTo>
                  <a:lnTo>
                    <a:pt x="151" y="64"/>
                  </a:lnTo>
                  <a:lnTo>
                    <a:pt x="151" y="65"/>
                  </a:lnTo>
                  <a:lnTo>
                    <a:pt x="151" y="66"/>
                  </a:lnTo>
                  <a:lnTo>
                    <a:pt x="152" y="66"/>
                  </a:lnTo>
                  <a:lnTo>
                    <a:pt x="153" y="66"/>
                  </a:lnTo>
                  <a:lnTo>
                    <a:pt x="153" y="67"/>
                  </a:lnTo>
                  <a:lnTo>
                    <a:pt x="154" y="67"/>
                  </a:lnTo>
                  <a:lnTo>
                    <a:pt x="154" y="68"/>
                  </a:lnTo>
                  <a:lnTo>
                    <a:pt x="153" y="68"/>
                  </a:lnTo>
                  <a:lnTo>
                    <a:pt x="154" y="68"/>
                  </a:lnTo>
                  <a:lnTo>
                    <a:pt x="154" y="69"/>
                  </a:lnTo>
                  <a:lnTo>
                    <a:pt x="154" y="70"/>
                  </a:lnTo>
                  <a:lnTo>
                    <a:pt x="155" y="70"/>
                  </a:lnTo>
                  <a:lnTo>
                    <a:pt x="155" y="71"/>
                  </a:lnTo>
                  <a:lnTo>
                    <a:pt x="155" y="72"/>
                  </a:lnTo>
                  <a:lnTo>
                    <a:pt x="155" y="73"/>
                  </a:lnTo>
                  <a:lnTo>
                    <a:pt x="156" y="73"/>
                  </a:lnTo>
                  <a:lnTo>
                    <a:pt x="156" y="74"/>
                  </a:lnTo>
                  <a:lnTo>
                    <a:pt x="157" y="74"/>
                  </a:lnTo>
                  <a:lnTo>
                    <a:pt x="157" y="75"/>
                  </a:lnTo>
                  <a:lnTo>
                    <a:pt x="158" y="75"/>
                  </a:lnTo>
                  <a:lnTo>
                    <a:pt x="158" y="76"/>
                  </a:lnTo>
                  <a:lnTo>
                    <a:pt x="159" y="76"/>
                  </a:lnTo>
                  <a:lnTo>
                    <a:pt x="159" y="77"/>
                  </a:lnTo>
                  <a:lnTo>
                    <a:pt x="159" y="78"/>
                  </a:lnTo>
                  <a:lnTo>
                    <a:pt x="160" y="78"/>
                  </a:lnTo>
                  <a:lnTo>
                    <a:pt x="160" y="79"/>
                  </a:lnTo>
                  <a:lnTo>
                    <a:pt x="162" y="79"/>
                  </a:lnTo>
                  <a:lnTo>
                    <a:pt x="162" y="80"/>
                  </a:lnTo>
                  <a:lnTo>
                    <a:pt x="163" y="80"/>
                  </a:lnTo>
                  <a:lnTo>
                    <a:pt x="163" y="82"/>
                  </a:lnTo>
                  <a:lnTo>
                    <a:pt x="162" y="82"/>
                  </a:lnTo>
                  <a:lnTo>
                    <a:pt x="163" y="82"/>
                  </a:lnTo>
                  <a:lnTo>
                    <a:pt x="163" y="83"/>
                  </a:lnTo>
                  <a:lnTo>
                    <a:pt x="163" y="84"/>
                  </a:lnTo>
                  <a:lnTo>
                    <a:pt x="164" y="84"/>
                  </a:lnTo>
                  <a:lnTo>
                    <a:pt x="164" y="85"/>
                  </a:lnTo>
                  <a:lnTo>
                    <a:pt x="164" y="86"/>
                  </a:lnTo>
                  <a:lnTo>
                    <a:pt x="165" y="86"/>
                  </a:lnTo>
                  <a:lnTo>
                    <a:pt x="166" y="86"/>
                  </a:lnTo>
                  <a:lnTo>
                    <a:pt x="167" y="86"/>
                  </a:lnTo>
                  <a:lnTo>
                    <a:pt x="167" y="87"/>
                  </a:lnTo>
                  <a:lnTo>
                    <a:pt x="167" y="88"/>
                  </a:lnTo>
                  <a:lnTo>
                    <a:pt x="167" y="89"/>
                  </a:lnTo>
                  <a:lnTo>
                    <a:pt x="168" y="89"/>
                  </a:lnTo>
                  <a:lnTo>
                    <a:pt x="168" y="90"/>
                  </a:lnTo>
                  <a:lnTo>
                    <a:pt x="169" y="90"/>
                  </a:lnTo>
                  <a:lnTo>
                    <a:pt x="168" y="90"/>
                  </a:lnTo>
                  <a:lnTo>
                    <a:pt x="168" y="91"/>
                  </a:lnTo>
                  <a:lnTo>
                    <a:pt x="168" y="92"/>
                  </a:lnTo>
                  <a:lnTo>
                    <a:pt x="167" y="92"/>
                  </a:lnTo>
                  <a:lnTo>
                    <a:pt x="167" y="93"/>
                  </a:lnTo>
                  <a:lnTo>
                    <a:pt x="168" y="93"/>
                  </a:lnTo>
                  <a:lnTo>
                    <a:pt x="167" y="94"/>
                  </a:lnTo>
                  <a:lnTo>
                    <a:pt x="168" y="94"/>
                  </a:lnTo>
                  <a:lnTo>
                    <a:pt x="167" y="94"/>
                  </a:lnTo>
                  <a:lnTo>
                    <a:pt x="167" y="95"/>
                  </a:lnTo>
                  <a:lnTo>
                    <a:pt x="167" y="96"/>
                  </a:lnTo>
                  <a:lnTo>
                    <a:pt x="168" y="96"/>
                  </a:lnTo>
                  <a:lnTo>
                    <a:pt x="168" y="97"/>
                  </a:lnTo>
                  <a:lnTo>
                    <a:pt x="169" y="97"/>
                  </a:lnTo>
                  <a:lnTo>
                    <a:pt x="170" y="97"/>
                  </a:lnTo>
                  <a:lnTo>
                    <a:pt x="170" y="98"/>
                  </a:lnTo>
                  <a:lnTo>
                    <a:pt x="171" y="98"/>
                  </a:lnTo>
                  <a:lnTo>
                    <a:pt x="171" y="99"/>
                  </a:lnTo>
                  <a:lnTo>
                    <a:pt x="171" y="100"/>
                  </a:lnTo>
                  <a:lnTo>
                    <a:pt x="172" y="100"/>
                  </a:lnTo>
                  <a:lnTo>
                    <a:pt x="173" y="100"/>
                  </a:lnTo>
                  <a:lnTo>
                    <a:pt x="174" y="100"/>
                  </a:lnTo>
                  <a:lnTo>
                    <a:pt x="174" y="101"/>
                  </a:lnTo>
                  <a:lnTo>
                    <a:pt x="174" y="102"/>
                  </a:lnTo>
                  <a:lnTo>
                    <a:pt x="173" y="102"/>
                  </a:lnTo>
                  <a:lnTo>
                    <a:pt x="173" y="103"/>
                  </a:lnTo>
                  <a:lnTo>
                    <a:pt x="173" y="104"/>
                  </a:lnTo>
                  <a:lnTo>
                    <a:pt x="172" y="104"/>
                  </a:lnTo>
                  <a:lnTo>
                    <a:pt x="172" y="105"/>
                  </a:lnTo>
                  <a:lnTo>
                    <a:pt x="173" y="105"/>
                  </a:lnTo>
                  <a:lnTo>
                    <a:pt x="173" y="107"/>
                  </a:lnTo>
                  <a:lnTo>
                    <a:pt x="174" y="107"/>
                  </a:lnTo>
                  <a:lnTo>
                    <a:pt x="174" y="108"/>
                  </a:lnTo>
                  <a:lnTo>
                    <a:pt x="174" y="109"/>
                  </a:lnTo>
                  <a:lnTo>
                    <a:pt x="173" y="109"/>
                  </a:lnTo>
                  <a:lnTo>
                    <a:pt x="174" y="109"/>
                  </a:lnTo>
                  <a:lnTo>
                    <a:pt x="173" y="109"/>
                  </a:lnTo>
                  <a:lnTo>
                    <a:pt x="172" y="109"/>
                  </a:lnTo>
                  <a:lnTo>
                    <a:pt x="172" y="110"/>
                  </a:lnTo>
                  <a:lnTo>
                    <a:pt x="172" y="111"/>
                  </a:lnTo>
                  <a:lnTo>
                    <a:pt x="173" y="111"/>
                  </a:lnTo>
                  <a:lnTo>
                    <a:pt x="173" y="112"/>
                  </a:lnTo>
                  <a:lnTo>
                    <a:pt x="174" y="112"/>
                  </a:lnTo>
                  <a:lnTo>
                    <a:pt x="175" y="112"/>
                  </a:lnTo>
                  <a:lnTo>
                    <a:pt x="176" y="112"/>
                  </a:lnTo>
                  <a:lnTo>
                    <a:pt x="177" y="112"/>
                  </a:lnTo>
                  <a:lnTo>
                    <a:pt x="178" y="111"/>
                  </a:lnTo>
                  <a:lnTo>
                    <a:pt x="181" y="110"/>
                  </a:lnTo>
                  <a:lnTo>
                    <a:pt x="187" y="108"/>
                  </a:lnTo>
                  <a:lnTo>
                    <a:pt x="184" y="112"/>
                  </a:lnTo>
                  <a:lnTo>
                    <a:pt x="183" y="114"/>
                  </a:lnTo>
                  <a:lnTo>
                    <a:pt x="183" y="115"/>
                  </a:lnTo>
                  <a:lnTo>
                    <a:pt x="182" y="116"/>
                  </a:lnTo>
                  <a:lnTo>
                    <a:pt x="181" y="117"/>
                  </a:lnTo>
                  <a:lnTo>
                    <a:pt x="180" y="118"/>
                  </a:lnTo>
                  <a:lnTo>
                    <a:pt x="180" y="119"/>
                  </a:lnTo>
                  <a:lnTo>
                    <a:pt x="179" y="119"/>
                  </a:lnTo>
                  <a:lnTo>
                    <a:pt x="179" y="120"/>
                  </a:lnTo>
                  <a:lnTo>
                    <a:pt x="180" y="120"/>
                  </a:lnTo>
                  <a:lnTo>
                    <a:pt x="180" y="121"/>
                  </a:lnTo>
                  <a:lnTo>
                    <a:pt x="179" y="121"/>
                  </a:lnTo>
                  <a:lnTo>
                    <a:pt x="180" y="122"/>
                  </a:lnTo>
                  <a:lnTo>
                    <a:pt x="179" y="122"/>
                  </a:lnTo>
                  <a:lnTo>
                    <a:pt x="180" y="122"/>
                  </a:lnTo>
                  <a:lnTo>
                    <a:pt x="180" y="123"/>
                  </a:lnTo>
                  <a:lnTo>
                    <a:pt x="181" y="123"/>
                  </a:lnTo>
                  <a:lnTo>
                    <a:pt x="180" y="123"/>
                  </a:lnTo>
                  <a:lnTo>
                    <a:pt x="181" y="123"/>
                  </a:lnTo>
                  <a:lnTo>
                    <a:pt x="180" y="124"/>
                  </a:lnTo>
                  <a:lnTo>
                    <a:pt x="180" y="125"/>
                  </a:lnTo>
                  <a:lnTo>
                    <a:pt x="181" y="125"/>
                  </a:lnTo>
                  <a:lnTo>
                    <a:pt x="181" y="126"/>
                  </a:lnTo>
                  <a:lnTo>
                    <a:pt x="181" y="127"/>
                  </a:lnTo>
                  <a:lnTo>
                    <a:pt x="182" y="127"/>
                  </a:lnTo>
                  <a:lnTo>
                    <a:pt x="182" y="128"/>
                  </a:lnTo>
                  <a:lnTo>
                    <a:pt x="183" y="128"/>
                  </a:lnTo>
                  <a:lnTo>
                    <a:pt x="183" y="127"/>
                  </a:lnTo>
                  <a:lnTo>
                    <a:pt x="184" y="127"/>
                  </a:lnTo>
                  <a:lnTo>
                    <a:pt x="184" y="128"/>
                  </a:lnTo>
                  <a:lnTo>
                    <a:pt x="184" y="127"/>
                  </a:lnTo>
                  <a:lnTo>
                    <a:pt x="184" y="128"/>
                  </a:lnTo>
                  <a:lnTo>
                    <a:pt x="185" y="128"/>
                  </a:lnTo>
                  <a:lnTo>
                    <a:pt x="185" y="127"/>
                  </a:lnTo>
                  <a:lnTo>
                    <a:pt x="185" y="128"/>
                  </a:lnTo>
                  <a:lnTo>
                    <a:pt x="187" y="128"/>
                  </a:lnTo>
                  <a:lnTo>
                    <a:pt x="187" y="129"/>
                  </a:lnTo>
                  <a:lnTo>
                    <a:pt x="185" y="129"/>
                  </a:lnTo>
                  <a:lnTo>
                    <a:pt x="187" y="129"/>
                  </a:lnTo>
                  <a:lnTo>
                    <a:pt x="187" y="130"/>
                  </a:lnTo>
                  <a:lnTo>
                    <a:pt x="187" y="132"/>
                  </a:lnTo>
                  <a:lnTo>
                    <a:pt x="185" y="132"/>
                  </a:lnTo>
                  <a:lnTo>
                    <a:pt x="185" y="130"/>
                  </a:lnTo>
                  <a:lnTo>
                    <a:pt x="185" y="132"/>
                  </a:lnTo>
                  <a:lnTo>
                    <a:pt x="185" y="130"/>
                  </a:lnTo>
                  <a:lnTo>
                    <a:pt x="184" y="130"/>
                  </a:lnTo>
                  <a:lnTo>
                    <a:pt x="184" y="132"/>
                  </a:lnTo>
                  <a:lnTo>
                    <a:pt x="184" y="130"/>
                  </a:lnTo>
                  <a:lnTo>
                    <a:pt x="184" y="132"/>
                  </a:lnTo>
                  <a:lnTo>
                    <a:pt x="183" y="132"/>
                  </a:lnTo>
                  <a:lnTo>
                    <a:pt x="184" y="132"/>
                  </a:lnTo>
                  <a:lnTo>
                    <a:pt x="183" y="132"/>
                  </a:lnTo>
                  <a:lnTo>
                    <a:pt x="183" y="133"/>
                  </a:lnTo>
                  <a:lnTo>
                    <a:pt x="183" y="132"/>
                  </a:lnTo>
                  <a:lnTo>
                    <a:pt x="183" y="133"/>
                  </a:lnTo>
                  <a:lnTo>
                    <a:pt x="182" y="133"/>
                  </a:lnTo>
                  <a:lnTo>
                    <a:pt x="182" y="134"/>
                  </a:lnTo>
                  <a:lnTo>
                    <a:pt x="182" y="133"/>
                  </a:lnTo>
                  <a:lnTo>
                    <a:pt x="181" y="133"/>
                  </a:lnTo>
                  <a:lnTo>
                    <a:pt x="181" y="134"/>
                  </a:lnTo>
                  <a:lnTo>
                    <a:pt x="181" y="135"/>
                  </a:lnTo>
                  <a:lnTo>
                    <a:pt x="180" y="135"/>
                  </a:lnTo>
                  <a:lnTo>
                    <a:pt x="180" y="136"/>
                  </a:lnTo>
                  <a:lnTo>
                    <a:pt x="179" y="136"/>
                  </a:lnTo>
                  <a:lnTo>
                    <a:pt x="179" y="137"/>
                  </a:lnTo>
                  <a:lnTo>
                    <a:pt x="179" y="138"/>
                  </a:lnTo>
                  <a:lnTo>
                    <a:pt x="179" y="139"/>
                  </a:lnTo>
                  <a:lnTo>
                    <a:pt x="179" y="140"/>
                  </a:lnTo>
                  <a:lnTo>
                    <a:pt x="179" y="141"/>
                  </a:lnTo>
                  <a:lnTo>
                    <a:pt x="181" y="142"/>
                  </a:lnTo>
                  <a:lnTo>
                    <a:pt x="182" y="142"/>
                  </a:lnTo>
                  <a:lnTo>
                    <a:pt x="183" y="142"/>
                  </a:lnTo>
                  <a:lnTo>
                    <a:pt x="183" y="143"/>
                  </a:lnTo>
                  <a:lnTo>
                    <a:pt x="183" y="144"/>
                  </a:lnTo>
                  <a:lnTo>
                    <a:pt x="182" y="144"/>
                  </a:lnTo>
                  <a:lnTo>
                    <a:pt x="182" y="145"/>
                  </a:lnTo>
                  <a:lnTo>
                    <a:pt x="182" y="146"/>
                  </a:lnTo>
                  <a:lnTo>
                    <a:pt x="183" y="146"/>
                  </a:lnTo>
                  <a:lnTo>
                    <a:pt x="182" y="146"/>
                  </a:lnTo>
                  <a:lnTo>
                    <a:pt x="182" y="147"/>
                  </a:lnTo>
                  <a:lnTo>
                    <a:pt x="181" y="147"/>
                  </a:lnTo>
                  <a:lnTo>
                    <a:pt x="182" y="148"/>
                  </a:lnTo>
                  <a:lnTo>
                    <a:pt x="182" y="149"/>
                  </a:lnTo>
                  <a:lnTo>
                    <a:pt x="182" y="150"/>
                  </a:lnTo>
                  <a:lnTo>
                    <a:pt x="181" y="151"/>
                  </a:lnTo>
                  <a:lnTo>
                    <a:pt x="181" y="152"/>
                  </a:lnTo>
                  <a:lnTo>
                    <a:pt x="181" y="153"/>
                  </a:lnTo>
                  <a:lnTo>
                    <a:pt x="181" y="154"/>
                  </a:lnTo>
                  <a:lnTo>
                    <a:pt x="181" y="155"/>
                  </a:lnTo>
                  <a:lnTo>
                    <a:pt x="182" y="155"/>
                  </a:lnTo>
                  <a:lnTo>
                    <a:pt x="183" y="157"/>
                  </a:lnTo>
                  <a:lnTo>
                    <a:pt x="183" y="158"/>
                  </a:lnTo>
                  <a:lnTo>
                    <a:pt x="182" y="158"/>
                  </a:lnTo>
                  <a:lnTo>
                    <a:pt x="182" y="159"/>
                  </a:lnTo>
                  <a:lnTo>
                    <a:pt x="183" y="160"/>
                  </a:lnTo>
                  <a:lnTo>
                    <a:pt x="183" y="159"/>
                  </a:lnTo>
                  <a:lnTo>
                    <a:pt x="184" y="159"/>
                  </a:lnTo>
                  <a:lnTo>
                    <a:pt x="185" y="159"/>
                  </a:lnTo>
                  <a:lnTo>
                    <a:pt x="185" y="160"/>
                  </a:lnTo>
                  <a:lnTo>
                    <a:pt x="187" y="160"/>
                  </a:lnTo>
                  <a:lnTo>
                    <a:pt x="187" y="161"/>
                  </a:lnTo>
                  <a:lnTo>
                    <a:pt x="188" y="161"/>
                  </a:lnTo>
                  <a:lnTo>
                    <a:pt x="189" y="161"/>
                  </a:lnTo>
                  <a:lnTo>
                    <a:pt x="190" y="161"/>
                  </a:lnTo>
                  <a:lnTo>
                    <a:pt x="190" y="162"/>
                  </a:lnTo>
                  <a:lnTo>
                    <a:pt x="191" y="162"/>
                  </a:lnTo>
                  <a:lnTo>
                    <a:pt x="192" y="162"/>
                  </a:lnTo>
                  <a:lnTo>
                    <a:pt x="193" y="162"/>
                  </a:lnTo>
                  <a:lnTo>
                    <a:pt x="194" y="162"/>
                  </a:lnTo>
                  <a:lnTo>
                    <a:pt x="195" y="162"/>
                  </a:lnTo>
                  <a:lnTo>
                    <a:pt x="196" y="163"/>
                  </a:lnTo>
                  <a:lnTo>
                    <a:pt x="196" y="162"/>
                  </a:lnTo>
                  <a:lnTo>
                    <a:pt x="197" y="162"/>
                  </a:lnTo>
                  <a:lnTo>
                    <a:pt x="197" y="163"/>
                  </a:lnTo>
                  <a:lnTo>
                    <a:pt x="197" y="164"/>
                  </a:lnTo>
                  <a:lnTo>
                    <a:pt x="196" y="164"/>
                  </a:lnTo>
                  <a:lnTo>
                    <a:pt x="196" y="165"/>
                  </a:lnTo>
                  <a:lnTo>
                    <a:pt x="195" y="165"/>
                  </a:lnTo>
                  <a:lnTo>
                    <a:pt x="195" y="166"/>
                  </a:lnTo>
                  <a:lnTo>
                    <a:pt x="195" y="167"/>
                  </a:lnTo>
                  <a:lnTo>
                    <a:pt x="194" y="167"/>
                  </a:lnTo>
                  <a:lnTo>
                    <a:pt x="194" y="168"/>
                  </a:lnTo>
                  <a:lnTo>
                    <a:pt x="194" y="169"/>
                  </a:lnTo>
                  <a:lnTo>
                    <a:pt x="194" y="170"/>
                  </a:lnTo>
                  <a:lnTo>
                    <a:pt x="195" y="170"/>
                  </a:lnTo>
                  <a:lnTo>
                    <a:pt x="195" y="171"/>
                  </a:lnTo>
                  <a:lnTo>
                    <a:pt x="196" y="171"/>
                  </a:lnTo>
                  <a:lnTo>
                    <a:pt x="197" y="171"/>
                  </a:lnTo>
                  <a:lnTo>
                    <a:pt x="198" y="171"/>
                  </a:lnTo>
                  <a:lnTo>
                    <a:pt x="199" y="171"/>
                  </a:lnTo>
                  <a:lnTo>
                    <a:pt x="199" y="172"/>
                  </a:lnTo>
                  <a:lnTo>
                    <a:pt x="199" y="173"/>
                  </a:lnTo>
                  <a:lnTo>
                    <a:pt x="198" y="173"/>
                  </a:lnTo>
                  <a:lnTo>
                    <a:pt x="198" y="174"/>
                  </a:lnTo>
                  <a:lnTo>
                    <a:pt x="199" y="174"/>
                  </a:lnTo>
                  <a:lnTo>
                    <a:pt x="199" y="175"/>
                  </a:lnTo>
                  <a:lnTo>
                    <a:pt x="198" y="175"/>
                  </a:lnTo>
                  <a:lnTo>
                    <a:pt x="198" y="176"/>
                  </a:lnTo>
                  <a:lnTo>
                    <a:pt x="198" y="177"/>
                  </a:lnTo>
                  <a:lnTo>
                    <a:pt x="199" y="176"/>
                  </a:lnTo>
                  <a:lnTo>
                    <a:pt x="200" y="176"/>
                  </a:lnTo>
                  <a:lnTo>
                    <a:pt x="201" y="177"/>
                  </a:lnTo>
                  <a:lnTo>
                    <a:pt x="202" y="177"/>
                  </a:lnTo>
                  <a:lnTo>
                    <a:pt x="203" y="177"/>
                  </a:lnTo>
                  <a:lnTo>
                    <a:pt x="204" y="177"/>
                  </a:lnTo>
                  <a:lnTo>
                    <a:pt x="206" y="177"/>
                  </a:lnTo>
                  <a:lnTo>
                    <a:pt x="206" y="176"/>
                  </a:lnTo>
                  <a:lnTo>
                    <a:pt x="207" y="174"/>
                  </a:lnTo>
                  <a:lnTo>
                    <a:pt x="208" y="174"/>
                  </a:lnTo>
                  <a:lnTo>
                    <a:pt x="209" y="174"/>
                  </a:lnTo>
                  <a:lnTo>
                    <a:pt x="212" y="175"/>
                  </a:lnTo>
                  <a:lnTo>
                    <a:pt x="214" y="175"/>
                  </a:lnTo>
                  <a:lnTo>
                    <a:pt x="218" y="179"/>
                  </a:lnTo>
                  <a:lnTo>
                    <a:pt x="219" y="179"/>
                  </a:lnTo>
                  <a:lnTo>
                    <a:pt x="222" y="182"/>
                  </a:lnTo>
                  <a:lnTo>
                    <a:pt x="222" y="184"/>
                  </a:lnTo>
                  <a:lnTo>
                    <a:pt x="222" y="190"/>
                  </a:lnTo>
                  <a:lnTo>
                    <a:pt x="222" y="194"/>
                  </a:lnTo>
                  <a:lnTo>
                    <a:pt x="222" y="195"/>
                  </a:lnTo>
                  <a:lnTo>
                    <a:pt x="222" y="197"/>
                  </a:lnTo>
                  <a:lnTo>
                    <a:pt x="222" y="200"/>
                  </a:lnTo>
                  <a:lnTo>
                    <a:pt x="222" y="201"/>
                  </a:lnTo>
                  <a:lnTo>
                    <a:pt x="222" y="202"/>
                  </a:lnTo>
                  <a:lnTo>
                    <a:pt x="222" y="203"/>
                  </a:lnTo>
                  <a:lnTo>
                    <a:pt x="222" y="204"/>
                  </a:lnTo>
                  <a:lnTo>
                    <a:pt x="222" y="206"/>
                  </a:lnTo>
                  <a:lnTo>
                    <a:pt x="222" y="207"/>
                  </a:lnTo>
                  <a:lnTo>
                    <a:pt x="222" y="208"/>
                  </a:lnTo>
                  <a:lnTo>
                    <a:pt x="222" y="209"/>
                  </a:lnTo>
                  <a:lnTo>
                    <a:pt x="222" y="210"/>
                  </a:lnTo>
                  <a:lnTo>
                    <a:pt x="222" y="211"/>
                  </a:lnTo>
                  <a:lnTo>
                    <a:pt x="222" y="212"/>
                  </a:lnTo>
                  <a:lnTo>
                    <a:pt x="221" y="217"/>
                  </a:lnTo>
                  <a:lnTo>
                    <a:pt x="220" y="218"/>
                  </a:lnTo>
                  <a:lnTo>
                    <a:pt x="218" y="218"/>
                  </a:lnTo>
                  <a:lnTo>
                    <a:pt x="218" y="219"/>
                  </a:lnTo>
                  <a:lnTo>
                    <a:pt x="217" y="219"/>
                  </a:lnTo>
                  <a:lnTo>
                    <a:pt x="216" y="219"/>
                  </a:lnTo>
                  <a:lnTo>
                    <a:pt x="216" y="220"/>
                  </a:lnTo>
                  <a:lnTo>
                    <a:pt x="215" y="220"/>
                  </a:lnTo>
                  <a:lnTo>
                    <a:pt x="214" y="221"/>
                  </a:lnTo>
                  <a:lnTo>
                    <a:pt x="212" y="222"/>
                  </a:lnTo>
                  <a:lnTo>
                    <a:pt x="210" y="222"/>
                  </a:lnTo>
                  <a:lnTo>
                    <a:pt x="208" y="223"/>
                  </a:lnTo>
                  <a:lnTo>
                    <a:pt x="207" y="224"/>
                  </a:lnTo>
                  <a:lnTo>
                    <a:pt x="206" y="225"/>
                  </a:lnTo>
                  <a:lnTo>
                    <a:pt x="204" y="226"/>
                  </a:lnTo>
                  <a:lnTo>
                    <a:pt x="203" y="226"/>
                  </a:lnTo>
                  <a:lnTo>
                    <a:pt x="202" y="227"/>
                  </a:lnTo>
                  <a:lnTo>
                    <a:pt x="201" y="228"/>
                  </a:lnTo>
                  <a:lnTo>
                    <a:pt x="200" y="228"/>
                  </a:lnTo>
                  <a:lnTo>
                    <a:pt x="199" y="229"/>
                  </a:lnTo>
                  <a:lnTo>
                    <a:pt x="198" y="229"/>
                  </a:lnTo>
                  <a:lnTo>
                    <a:pt x="198" y="231"/>
                  </a:lnTo>
                  <a:lnTo>
                    <a:pt x="197" y="231"/>
                  </a:lnTo>
                  <a:lnTo>
                    <a:pt x="195" y="233"/>
                  </a:lnTo>
                  <a:lnTo>
                    <a:pt x="194" y="233"/>
                  </a:lnTo>
                  <a:lnTo>
                    <a:pt x="193" y="234"/>
                  </a:lnTo>
                  <a:lnTo>
                    <a:pt x="192" y="234"/>
                  </a:lnTo>
                  <a:lnTo>
                    <a:pt x="191" y="235"/>
                  </a:lnTo>
                  <a:lnTo>
                    <a:pt x="190" y="236"/>
                  </a:lnTo>
                  <a:lnTo>
                    <a:pt x="188" y="237"/>
                  </a:lnTo>
                  <a:lnTo>
                    <a:pt x="187" y="237"/>
                  </a:lnTo>
                  <a:lnTo>
                    <a:pt x="185" y="238"/>
                  </a:lnTo>
                  <a:lnTo>
                    <a:pt x="184" y="239"/>
                  </a:lnTo>
                  <a:lnTo>
                    <a:pt x="183" y="239"/>
                  </a:lnTo>
                  <a:lnTo>
                    <a:pt x="182" y="240"/>
                  </a:lnTo>
                  <a:lnTo>
                    <a:pt x="181" y="241"/>
                  </a:lnTo>
                  <a:lnTo>
                    <a:pt x="180" y="242"/>
                  </a:lnTo>
                  <a:lnTo>
                    <a:pt x="179" y="243"/>
                  </a:lnTo>
                  <a:lnTo>
                    <a:pt x="178" y="243"/>
                  </a:lnTo>
                  <a:lnTo>
                    <a:pt x="177" y="243"/>
                  </a:lnTo>
                  <a:lnTo>
                    <a:pt x="176" y="245"/>
                  </a:lnTo>
                  <a:lnTo>
                    <a:pt x="175" y="245"/>
                  </a:lnTo>
                  <a:lnTo>
                    <a:pt x="174" y="247"/>
                  </a:lnTo>
                  <a:lnTo>
                    <a:pt x="173" y="247"/>
                  </a:lnTo>
                  <a:lnTo>
                    <a:pt x="173" y="248"/>
                  </a:lnTo>
                  <a:lnTo>
                    <a:pt x="171" y="249"/>
                  </a:lnTo>
                  <a:lnTo>
                    <a:pt x="170" y="250"/>
                  </a:lnTo>
                  <a:lnTo>
                    <a:pt x="169" y="250"/>
                  </a:lnTo>
                  <a:lnTo>
                    <a:pt x="168" y="251"/>
                  </a:lnTo>
                  <a:lnTo>
                    <a:pt x="168" y="252"/>
                  </a:lnTo>
                  <a:lnTo>
                    <a:pt x="166" y="253"/>
                  </a:lnTo>
                  <a:lnTo>
                    <a:pt x="166" y="254"/>
                  </a:lnTo>
                  <a:lnTo>
                    <a:pt x="165" y="256"/>
                  </a:lnTo>
                  <a:lnTo>
                    <a:pt x="164" y="257"/>
                  </a:lnTo>
                  <a:lnTo>
                    <a:pt x="162" y="259"/>
                  </a:lnTo>
                  <a:lnTo>
                    <a:pt x="160" y="262"/>
                  </a:lnTo>
                  <a:lnTo>
                    <a:pt x="159" y="263"/>
                  </a:lnTo>
                  <a:lnTo>
                    <a:pt x="159" y="264"/>
                  </a:lnTo>
                  <a:lnTo>
                    <a:pt x="158" y="265"/>
                  </a:lnTo>
                  <a:lnTo>
                    <a:pt x="157" y="266"/>
                  </a:lnTo>
                  <a:lnTo>
                    <a:pt x="157" y="267"/>
                  </a:lnTo>
                  <a:lnTo>
                    <a:pt x="157" y="268"/>
                  </a:lnTo>
                  <a:lnTo>
                    <a:pt x="156" y="268"/>
                  </a:lnTo>
                  <a:lnTo>
                    <a:pt x="156" y="269"/>
                  </a:lnTo>
                  <a:lnTo>
                    <a:pt x="155" y="270"/>
                  </a:lnTo>
                  <a:lnTo>
                    <a:pt x="155" y="271"/>
                  </a:lnTo>
                  <a:lnTo>
                    <a:pt x="154" y="271"/>
                  </a:lnTo>
                  <a:lnTo>
                    <a:pt x="154" y="272"/>
                  </a:lnTo>
                  <a:lnTo>
                    <a:pt x="154" y="273"/>
                  </a:lnTo>
                  <a:lnTo>
                    <a:pt x="153" y="273"/>
                  </a:lnTo>
                  <a:lnTo>
                    <a:pt x="153" y="274"/>
                  </a:lnTo>
                  <a:lnTo>
                    <a:pt x="153" y="275"/>
                  </a:lnTo>
                  <a:lnTo>
                    <a:pt x="152" y="276"/>
                  </a:lnTo>
                  <a:lnTo>
                    <a:pt x="152" y="278"/>
                  </a:lnTo>
                  <a:lnTo>
                    <a:pt x="151" y="281"/>
                  </a:lnTo>
                  <a:lnTo>
                    <a:pt x="151" y="282"/>
                  </a:lnTo>
                  <a:lnTo>
                    <a:pt x="151" y="283"/>
                  </a:lnTo>
                  <a:lnTo>
                    <a:pt x="150" y="283"/>
                  </a:lnTo>
                  <a:lnTo>
                    <a:pt x="150" y="284"/>
                  </a:lnTo>
                  <a:lnTo>
                    <a:pt x="150" y="285"/>
                  </a:lnTo>
                  <a:lnTo>
                    <a:pt x="150" y="287"/>
                  </a:lnTo>
                  <a:lnTo>
                    <a:pt x="149" y="288"/>
                  </a:lnTo>
                  <a:lnTo>
                    <a:pt x="149" y="289"/>
                  </a:lnTo>
                  <a:lnTo>
                    <a:pt x="149" y="290"/>
                  </a:lnTo>
                  <a:lnTo>
                    <a:pt x="149" y="291"/>
                  </a:lnTo>
                  <a:lnTo>
                    <a:pt x="149" y="292"/>
                  </a:lnTo>
                  <a:lnTo>
                    <a:pt x="149" y="297"/>
                  </a:lnTo>
                  <a:lnTo>
                    <a:pt x="149" y="298"/>
                  </a:lnTo>
                  <a:lnTo>
                    <a:pt x="149" y="299"/>
                  </a:lnTo>
                  <a:lnTo>
                    <a:pt x="149" y="300"/>
                  </a:lnTo>
                  <a:lnTo>
                    <a:pt x="149" y="301"/>
                  </a:lnTo>
                  <a:lnTo>
                    <a:pt x="150" y="301"/>
                  </a:lnTo>
                  <a:lnTo>
                    <a:pt x="150" y="303"/>
                  </a:lnTo>
                  <a:lnTo>
                    <a:pt x="150" y="304"/>
                  </a:lnTo>
                  <a:lnTo>
                    <a:pt x="151" y="304"/>
                  </a:lnTo>
                  <a:lnTo>
                    <a:pt x="151" y="306"/>
                  </a:lnTo>
                  <a:lnTo>
                    <a:pt x="151" y="307"/>
                  </a:lnTo>
                  <a:lnTo>
                    <a:pt x="151" y="306"/>
                  </a:lnTo>
                  <a:lnTo>
                    <a:pt x="150" y="306"/>
                  </a:lnTo>
                  <a:lnTo>
                    <a:pt x="149" y="304"/>
                  </a:lnTo>
                  <a:lnTo>
                    <a:pt x="149" y="303"/>
                  </a:lnTo>
                  <a:lnTo>
                    <a:pt x="149" y="302"/>
                  </a:lnTo>
                  <a:lnTo>
                    <a:pt x="148" y="301"/>
                  </a:lnTo>
                  <a:lnTo>
                    <a:pt x="148" y="300"/>
                  </a:lnTo>
                  <a:lnTo>
                    <a:pt x="148" y="299"/>
                  </a:lnTo>
                  <a:lnTo>
                    <a:pt x="148" y="298"/>
                  </a:lnTo>
                  <a:lnTo>
                    <a:pt x="148" y="297"/>
                  </a:lnTo>
                  <a:lnTo>
                    <a:pt x="148" y="295"/>
                  </a:lnTo>
                  <a:lnTo>
                    <a:pt x="147" y="293"/>
                  </a:lnTo>
                  <a:lnTo>
                    <a:pt x="148" y="292"/>
                  </a:lnTo>
                  <a:lnTo>
                    <a:pt x="148" y="291"/>
                  </a:lnTo>
                  <a:lnTo>
                    <a:pt x="148" y="290"/>
                  </a:lnTo>
                  <a:lnTo>
                    <a:pt x="148" y="289"/>
                  </a:lnTo>
                  <a:lnTo>
                    <a:pt x="146" y="288"/>
                  </a:lnTo>
                  <a:lnTo>
                    <a:pt x="145" y="287"/>
                  </a:lnTo>
                  <a:lnTo>
                    <a:pt x="144" y="286"/>
                  </a:lnTo>
                  <a:lnTo>
                    <a:pt x="144" y="285"/>
                  </a:lnTo>
                  <a:lnTo>
                    <a:pt x="143" y="285"/>
                  </a:lnTo>
                  <a:lnTo>
                    <a:pt x="142" y="286"/>
                  </a:lnTo>
                  <a:lnTo>
                    <a:pt x="141" y="286"/>
                  </a:lnTo>
                  <a:lnTo>
                    <a:pt x="142" y="286"/>
                  </a:lnTo>
                  <a:lnTo>
                    <a:pt x="143" y="286"/>
                  </a:lnTo>
                  <a:lnTo>
                    <a:pt x="144" y="286"/>
                  </a:lnTo>
                  <a:lnTo>
                    <a:pt x="145" y="287"/>
                  </a:lnTo>
                  <a:lnTo>
                    <a:pt x="145" y="288"/>
                  </a:lnTo>
                  <a:lnTo>
                    <a:pt x="144" y="289"/>
                  </a:lnTo>
                  <a:lnTo>
                    <a:pt x="143" y="289"/>
                  </a:lnTo>
                  <a:lnTo>
                    <a:pt x="143" y="290"/>
                  </a:lnTo>
                  <a:lnTo>
                    <a:pt x="142" y="290"/>
                  </a:lnTo>
                  <a:lnTo>
                    <a:pt x="141" y="290"/>
                  </a:lnTo>
                  <a:lnTo>
                    <a:pt x="140" y="291"/>
                  </a:lnTo>
                  <a:lnTo>
                    <a:pt x="140" y="293"/>
                  </a:lnTo>
                  <a:lnTo>
                    <a:pt x="141" y="294"/>
                  </a:lnTo>
                  <a:lnTo>
                    <a:pt x="143" y="295"/>
                  </a:lnTo>
                  <a:lnTo>
                    <a:pt x="147" y="295"/>
                  </a:lnTo>
                  <a:lnTo>
                    <a:pt x="147" y="296"/>
                  </a:lnTo>
                  <a:lnTo>
                    <a:pt x="146" y="297"/>
                  </a:lnTo>
                  <a:lnTo>
                    <a:pt x="144" y="297"/>
                  </a:lnTo>
                  <a:lnTo>
                    <a:pt x="143" y="298"/>
                  </a:lnTo>
                  <a:lnTo>
                    <a:pt x="143" y="297"/>
                  </a:lnTo>
                  <a:lnTo>
                    <a:pt x="142" y="298"/>
                  </a:lnTo>
                  <a:lnTo>
                    <a:pt x="142" y="299"/>
                  </a:lnTo>
                  <a:lnTo>
                    <a:pt x="142" y="301"/>
                  </a:lnTo>
                  <a:lnTo>
                    <a:pt x="142" y="302"/>
                  </a:lnTo>
                  <a:lnTo>
                    <a:pt x="142" y="303"/>
                  </a:lnTo>
                  <a:lnTo>
                    <a:pt x="142" y="304"/>
                  </a:lnTo>
                  <a:lnTo>
                    <a:pt x="141" y="304"/>
                  </a:lnTo>
                  <a:lnTo>
                    <a:pt x="138" y="303"/>
                  </a:lnTo>
                  <a:lnTo>
                    <a:pt x="137" y="302"/>
                  </a:lnTo>
                  <a:lnTo>
                    <a:pt x="134" y="302"/>
                  </a:lnTo>
                  <a:lnTo>
                    <a:pt x="134" y="301"/>
                  </a:lnTo>
                  <a:lnTo>
                    <a:pt x="133" y="301"/>
                  </a:lnTo>
                  <a:lnTo>
                    <a:pt x="132" y="301"/>
                  </a:lnTo>
                  <a:lnTo>
                    <a:pt x="131" y="301"/>
                  </a:lnTo>
                  <a:lnTo>
                    <a:pt x="130" y="300"/>
                  </a:lnTo>
                  <a:lnTo>
                    <a:pt x="129" y="300"/>
                  </a:lnTo>
                  <a:lnTo>
                    <a:pt x="128" y="300"/>
                  </a:lnTo>
                  <a:lnTo>
                    <a:pt x="127" y="299"/>
                  </a:lnTo>
                  <a:lnTo>
                    <a:pt x="126" y="299"/>
                  </a:lnTo>
                  <a:lnTo>
                    <a:pt x="125" y="299"/>
                  </a:lnTo>
                  <a:lnTo>
                    <a:pt x="124" y="298"/>
                  </a:lnTo>
                  <a:lnTo>
                    <a:pt x="123" y="298"/>
                  </a:lnTo>
                  <a:lnTo>
                    <a:pt x="122" y="298"/>
                  </a:lnTo>
                  <a:lnTo>
                    <a:pt x="121" y="298"/>
                  </a:lnTo>
                  <a:lnTo>
                    <a:pt x="121" y="297"/>
                  </a:lnTo>
                  <a:lnTo>
                    <a:pt x="120" y="297"/>
                  </a:lnTo>
                  <a:lnTo>
                    <a:pt x="119" y="297"/>
                  </a:lnTo>
                  <a:lnTo>
                    <a:pt x="118" y="297"/>
                  </a:lnTo>
                  <a:lnTo>
                    <a:pt x="117" y="297"/>
                  </a:lnTo>
                  <a:lnTo>
                    <a:pt x="117" y="298"/>
                  </a:lnTo>
                  <a:lnTo>
                    <a:pt x="117" y="299"/>
                  </a:lnTo>
                  <a:lnTo>
                    <a:pt x="117" y="300"/>
                  </a:lnTo>
                  <a:lnTo>
                    <a:pt x="117" y="301"/>
                  </a:lnTo>
                  <a:lnTo>
                    <a:pt x="117" y="302"/>
                  </a:lnTo>
                  <a:lnTo>
                    <a:pt x="116" y="303"/>
                  </a:lnTo>
                  <a:lnTo>
                    <a:pt x="116" y="304"/>
                  </a:lnTo>
                  <a:lnTo>
                    <a:pt x="116" y="306"/>
                  </a:lnTo>
                  <a:lnTo>
                    <a:pt x="116" y="307"/>
                  </a:lnTo>
                  <a:lnTo>
                    <a:pt x="116" y="308"/>
                  </a:lnTo>
                  <a:lnTo>
                    <a:pt x="116" y="309"/>
                  </a:lnTo>
                  <a:lnTo>
                    <a:pt x="116" y="310"/>
                  </a:lnTo>
                  <a:lnTo>
                    <a:pt x="116" y="311"/>
                  </a:lnTo>
                  <a:lnTo>
                    <a:pt x="116" y="312"/>
                  </a:lnTo>
                  <a:lnTo>
                    <a:pt x="115" y="312"/>
                  </a:lnTo>
                  <a:lnTo>
                    <a:pt x="115" y="313"/>
                  </a:lnTo>
                  <a:lnTo>
                    <a:pt x="115" y="314"/>
                  </a:lnTo>
                  <a:lnTo>
                    <a:pt x="114" y="314"/>
                  </a:lnTo>
                  <a:lnTo>
                    <a:pt x="114" y="315"/>
                  </a:lnTo>
                  <a:lnTo>
                    <a:pt x="113" y="315"/>
                  </a:lnTo>
                  <a:lnTo>
                    <a:pt x="113" y="316"/>
                  </a:lnTo>
                  <a:lnTo>
                    <a:pt x="112" y="316"/>
                  </a:lnTo>
                  <a:lnTo>
                    <a:pt x="109" y="317"/>
                  </a:lnTo>
                  <a:lnTo>
                    <a:pt x="109" y="318"/>
                  </a:lnTo>
                  <a:lnTo>
                    <a:pt x="108" y="318"/>
                  </a:lnTo>
                  <a:lnTo>
                    <a:pt x="108" y="319"/>
                  </a:lnTo>
                  <a:lnTo>
                    <a:pt x="109" y="319"/>
                  </a:lnTo>
                  <a:lnTo>
                    <a:pt x="108" y="319"/>
                  </a:lnTo>
                  <a:lnTo>
                    <a:pt x="107" y="320"/>
                  </a:lnTo>
                  <a:lnTo>
                    <a:pt x="106" y="322"/>
                  </a:lnTo>
                  <a:lnTo>
                    <a:pt x="105" y="322"/>
                  </a:lnTo>
                  <a:lnTo>
                    <a:pt x="105" y="323"/>
                  </a:lnTo>
                  <a:lnTo>
                    <a:pt x="104" y="323"/>
                  </a:lnTo>
                  <a:lnTo>
                    <a:pt x="105" y="324"/>
                  </a:lnTo>
                  <a:lnTo>
                    <a:pt x="106" y="324"/>
                  </a:lnTo>
                  <a:lnTo>
                    <a:pt x="105" y="325"/>
                  </a:lnTo>
                  <a:lnTo>
                    <a:pt x="104" y="325"/>
                  </a:lnTo>
                  <a:lnTo>
                    <a:pt x="103" y="326"/>
                  </a:lnTo>
                  <a:lnTo>
                    <a:pt x="103" y="327"/>
                  </a:lnTo>
                  <a:lnTo>
                    <a:pt x="103" y="328"/>
                  </a:lnTo>
                  <a:lnTo>
                    <a:pt x="104" y="329"/>
                  </a:lnTo>
                  <a:lnTo>
                    <a:pt x="104" y="331"/>
                  </a:lnTo>
                  <a:lnTo>
                    <a:pt x="104" y="332"/>
                  </a:lnTo>
                  <a:lnTo>
                    <a:pt x="105" y="332"/>
                  </a:lnTo>
                  <a:lnTo>
                    <a:pt x="105" y="333"/>
                  </a:lnTo>
                  <a:lnTo>
                    <a:pt x="105" y="334"/>
                  </a:lnTo>
                  <a:lnTo>
                    <a:pt x="105" y="335"/>
                  </a:lnTo>
                  <a:lnTo>
                    <a:pt x="104" y="336"/>
                  </a:lnTo>
                  <a:lnTo>
                    <a:pt x="104" y="337"/>
                  </a:lnTo>
                  <a:lnTo>
                    <a:pt x="103" y="338"/>
                  </a:lnTo>
                  <a:lnTo>
                    <a:pt x="102" y="339"/>
                  </a:lnTo>
                  <a:lnTo>
                    <a:pt x="101" y="340"/>
                  </a:lnTo>
                  <a:lnTo>
                    <a:pt x="101" y="341"/>
                  </a:lnTo>
                  <a:lnTo>
                    <a:pt x="100" y="341"/>
                  </a:lnTo>
                  <a:lnTo>
                    <a:pt x="99" y="341"/>
                  </a:lnTo>
                  <a:lnTo>
                    <a:pt x="98" y="341"/>
                  </a:lnTo>
                  <a:lnTo>
                    <a:pt x="97" y="341"/>
                  </a:lnTo>
                  <a:lnTo>
                    <a:pt x="96" y="340"/>
                  </a:lnTo>
                  <a:lnTo>
                    <a:pt x="95" y="340"/>
                  </a:lnTo>
                  <a:lnTo>
                    <a:pt x="95" y="341"/>
                  </a:lnTo>
                  <a:lnTo>
                    <a:pt x="94" y="341"/>
                  </a:lnTo>
                  <a:lnTo>
                    <a:pt x="94" y="342"/>
                  </a:lnTo>
                  <a:lnTo>
                    <a:pt x="94" y="343"/>
                  </a:lnTo>
                  <a:lnTo>
                    <a:pt x="95" y="344"/>
                  </a:lnTo>
                  <a:lnTo>
                    <a:pt x="95" y="345"/>
                  </a:lnTo>
                  <a:lnTo>
                    <a:pt x="96" y="346"/>
                  </a:lnTo>
                  <a:lnTo>
                    <a:pt x="96" y="347"/>
                  </a:lnTo>
                  <a:lnTo>
                    <a:pt x="97" y="347"/>
                  </a:lnTo>
                  <a:lnTo>
                    <a:pt x="98" y="347"/>
                  </a:lnTo>
                  <a:lnTo>
                    <a:pt x="98" y="346"/>
                  </a:lnTo>
                  <a:lnTo>
                    <a:pt x="99" y="346"/>
                  </a:lnTo>
                  <a:lnTo>
                    <a:pt x="99" y="347"/>
                  </a:lnTo>
                  <a:lnTo>
                    <a:pt x="100" y="347"/>
                  </a:lnTo>
                  <a:lnTo>
                    <a:pt x="101" y="347"/>
                  </a:lnTo>
                  <a:lnTo>
                    <a:pt x="101" y="348"/>
                  </a:lnTo>
                  <a:lnTo>
                    <a:pt x="102" y="347"/>
                  </a:lnTo>
                  <a:lnTo>
                    <a:pt x="103" y="347"/>
                  </a:lnTo>
                  <a:lnTo>
                    <a:pt x="104" y="347"/>
                  </a:lnTo>
                  <a:lnTo>
                    <a:pt x="104" y="346"/>
                  </a:lnTo>
                  <a:lnTo>
                    <a:pt x="105" y="346"/>
                  </a:lnTo>
                  <a:lnTo>
                    <a:pt x="106" y="346"/>
                  </a:lnTo>
                  <a:lnTo>
                    <a:pt x="106" y="345"/>
                  </a:lnTo>
                  <a:lnTo>
                    <a:pt x="107" y="345"/>
                  </a:lnTo>
                  <a:lnTo>
                    <a:pt x="108" y="345"/>
                  </a:lnTo>
                  <a:lnTo>
                    <a:pt x="109" y="345"/>
                  </a:lnTo>
                  <a:lnTo>
                    <a:pt x="109" y="344"/>
                  </a:lnTo>
                  <a:lnTo>
                    <a:pt x="110" y="344"/>
                  </a:lnTo>
                  <a:lnTo>
                    <a:pt x="112" y="344"/>
                  </a:lnTo>
                  <a:lnTo>
                    <a:pt x="113" y="344"/>
                  </a:lnTo>
                  <a:lnTo>
                    <a:pt x="114" y="344"/>
                  </a:lnTo>
                  <a:lnTo>
                    <a:pt x="115" y="344"/>
                  </a:lnTo>
                  <a:lnTo>
                    <a:pt x="115" y="345"/>
                  </a:lnTo>
                  <a:lnTo>
                    <a:pt x="116" y="345"/>
                  </a:lnTo>
                  <a:lnTo>
                    <a:pt x="117" y="345"/>
                  </a:lnTo>
                  <a:lnTo>
                    <a:pt x="117" y="346"/>
                  </a:lnTo>
                  <a:lnTo>
                    <a:pt x="118" y="346"/>
                  </a:lnTo>
                  <a:lnTo>
                    <a:pt x="118" y="345"/>
                  </a:lnTo>
                  <a:lnTo>
                    <a:pt x="119" y="345"/>
                  </a:lnTo>
                  <a:lnTo>
                    <a:pt x="119" y="344"/>
                  </a:lnTo>
                  <a:lnTo>
                    <a:pt x="119" y="343"/>
                  </a:lnTo>
                  <a:lnTo>
                    <a:pt x="119" y="342"/>
                  </a:lnTo>
                  <a:lnTo>
                    <a:pt x="120" y="342"/>
                  </a:lnTo>
                  <a:lnTo>
                    <a:pt x="120" y="341"/>
                  </a:lnTo>
                  <a:lnTo>
                    <a:pt x="121" y="341"/>
                  </a:lnTo>
                  <a:lnTo>
                    <a:pt x="122" y="341"/>
                  </a:lnTo>
                  <a:lnTo>
                    <a:pt x="123" y="341"/>
                  </a:lnTo>
                  <a:lnTo>
                    <a:pt x="127" y="340"/>
                  </a:lnTo>
                  <a:lnTo>
                    <a:pt x="127" y="341"/>
                  </a:lnTo>
                  <a:lnTo>
                    <a:pt x="128" y="342"/>
                  </a:lnTo>
                  <a:lnTo>
                    <a:pt x="128" y="343"/>
                  </a:lnTo>
                  <a:lnTo>
                    <a:pt x="129" y="343"/>
                  </a:lnTo>
                  <a:lnTo>
                    <a:pt x="129" y="344"/>
                  </a:lnTo>
                  <a:lnTo>
                    <a:pt x="130" y="345"/>
                  </a:lnTo>
                  <a:lnTo>
                    <a:pt x="131" y="346"/>
                  </a:lnTo>
                  <a:lnTo>
                    <a:pt x="131" y="347"/>
                  </a:lnTo>
                  <a:lnTo>
                    <a:pt x="132" y="347"/>
                  </a:lnTo>
                  <a:lnTo>
                    <a:pt x="132" y="348"/>
                  </a:lnTo>
                  <a:lnTo>
                    <a:pt x="133" y="348"/>
                  </a:lnTo>
                  <a:lnTo>
                    <a:pt x="133" y="349"/>
                  </a:lnTo>
                  <a:lnTo>
                    <a:pt x="133" y="350"/>
                  </a:lnTo>
                  <a:lnTo>
                    <a:pt x="134" y="350"/>
                  </a:lnTo>
                  <a:lnTo>
                    <a:pt x="134" y="351"/>
                  </a:lnTo>
                  <a:lnTo>
                    <a:pt x="135" y="351"/>
                  </a:lnTo>
                  <a:lnTo>
                    <a:pt x="135" y="352"/>
                  </a:lnTo>
                  <a:lnTo>
                    <a:pt x="135" y="353"/>
                  </a:lnTo>
                  <a:lnTo>
                    <a:pt x="135" y="354"/>
                  </a:lnTo>
                  <a:lnTo>
                    <a:pt x="135" y="356"/>
                  </a:lnTo>
                  <a:lnTo>
                    <a:pt x="135" y="358"/>
                  </a:lnTo>
                  <a:lnTo>
                    <a:pt x="137" y="359"/>
                  </a:lnTo>
                  <a:lnTo>
                    <a:pt x="137" y="360"/>
                  </a:lnTo>
                  <a:lnTo>
                    <a:pt x="137" y="361"/>
                  </a:lnTo>
                  <a:lnTo>
                    <a:pt x="138" y="362"/>
                  </a:lnTo>
                  <a:lnTo>
                    <a:pt x="138" y="363"/>
                  </a:lnTo>
                  <a:lnTo>
                    <a:pt x="139" y="364"/>
                  </a:lnTo>
                  <a:lnTo>
                    <a:pt x="139" y="365"/>
                  </a:lnTo>
                  <a:lnTo>
                    <a:pt x="139" y="366"/>
                  </a:lnTo>
                  <a:lnTo>
                    <a:pt x="138" y="367"/>
                  </a:lnTo>
                  <a:lnTo>
                    <a:pt x="138" y="368"/>
                  </a:lnTo>
                  <a:lnTo>
                    <a:pt x="138" y="369"/>
                  </a:lnTo>
                  <a:lnTo>
                    <a:pt x="139" y="370"/>
                  </a:lnTo>
                  <a:lnTo>
                    <a:pt x="140" y="369"/>
                  </a:lnTo>
                  <a:lnTo>
                    <a:pt x="140" y="367"/>
                  </a:lnTo>
                  <a:lnTo>
                    <a:pt x="140" y="366"/>
                  </a:lnTo>
                  <a:lnTo>
                    <a:pt x="141" y="366"/>
                  </a:lnTo>
                  <a:lnTo>
                    <a:pt x="141" y="365"/>
                  </a:lnTo>
                  <a:lnTo>
                    <a:pt x="142" y="365"/>
                  </a:lnTo>
                  <a:lnTo>
                    <a:pt x="143" y="365"/>
                  </a:lnTo>
                  <a:lnTo>
                    <a:pt x="144" y="365"/>
                  </a:lnTo>
                  <a:lnTo>
                    <a:pt x="144" y="364"/>
                  </a:lnTo>
                  <a:lnTo>
                    <a:pt x="145" y="364"/>
                  </a:lnTo>
                  <a:lnTo>
                    <a:pt x="146" y="364"/>
                  </a:lnTo>
                  <a:lnTo>
                    <a:pt x="147" y="365"/>
                  </a:lnTo>
                  <a:lnTo>
                    <a:pt x="148" y="366"/>
                  </a:lnTo>
                  <a:lnTo>
                    <a:pt x="149" y="367"/>
                  </a:lnTo>
                  <a:lnTo>
                    <a:pt x="150" y="368"/>
                  </a:lnTo>
                  <a:lnTo>
                    <a:pt x="151" y="369"/>
                  </a:lnTo>
                  <a:lnTo>
                    <a:pt x="153" y="370"/>
                  </a:lnTo>
                  <a:lnTo>
                    <a:pt x="153" y="371"/>
                  </a:lnTo>
                  <a:lnTo>
                    <a:pt x="154" y="371"/>
                  </a:lnTo>
                  <a:lnTo>
                    <a:pt x="154" y="372"/>
                  </a:lnTo>
                  <a:lnTo>
                    <a:pt x="156" y="373"/>
                  </a:lnTo>
                  <a:lnTo>
                    <a:pt x="157" y="374"/>
                  </a:lnTo>
                  <a:lnTo>
                    <a:pt x="158" y="374"/>
                  </a:lnTo>
                  <a:lnTo>
                    <a:pt x="159" y="375"/>
                  </a:lnTo>
                  <a:lnTo>
                    <a:pt x="159" y="376"/>
                  </a:lnTo>
                  <a:lnTo>
                    <a:pt x="160" y="376"/>
                  </a:lnTo>
                  <a:lnTo>
                    <a:pt x="160" y="377"/>
                  </a:lnTo>
                  <a:lnTo>
                    <a:pt x="159" y="377"/>
                  </a:lnTo>
                  <a:lnTo>
                    <a:pt x="160" y="377"/>
                  </a:lnTo>
                  <a:lnTo>
                    <a:pt x="160" y="379"/>
                  </a:lnTo>
                  <a:lnTo>
                    <a:pt x="160" y="381"/>
                  </a:lnTo>
                  <a:lnTo>
                    <a:pt x="162" y="382"/>
                  </a:lnTo>
                  <a:lnTo>
                    <a:pt x="163" y="382"/>
                  </a:lnTo>
                  <a:lnTo>
                    <a:pt x="164" y="383"/>
                  </a:lnTo>
                  <a:lnTo>
                    <a:pt x="165" y="383"/>
                  </a:lnTo>
                  <a:lnTo>
                    <a:pt x="165" y="384"/>
                  </a:lnTo>
                  <a:lnTo>
                    <a:pt x="166" y="384"/>
                  </a:lnTo>
                  <a:lnTo>
                    <a:pt x="167" y="385"/>
                  </a:lnTo>
                  <a:lnTo>
                    <a:pt x="167" y="384"/>
                  </a:lnTo>
                  <a:lnTo>
                    <a:pt x="168" y="384"/>
                  </a:lnTo>
                  <a:lnTo>
                    <a:pt x="169" y="384"/>
                  </a:lnTo>
                  <a:lnTo>
                    <a:pt x="170" y="383"/>
                  </a:lnTo>
                  <a:lnTo>
                    <a:pt x="171" y="382"/>
                  </a:lnTo>
                  <a:lnTo>
                    <a:pt x="172" y="382"/>
                  </a:lnTo>
                  <a:lnTo>
                    <a:pt x="173" y="382"/>
                  </a:lnTo>
                  <a:lnTo>
                    <a:pt x="174" y="382"/>
                  </a:lnTo>
                  <a:lnTo>
                    <a:pt x="175" y="382"/>
                  </a:lnTo>
                  <a:lnTo>
                    <a:pt x="176" y="382"/>
                  </a:lnTo>
                  <a:lnTo>
                    <a:pt x="175" y="381"/>
                  </a:lnTo>
                  <a:lnTo>
                    <a:pt x="174" y="381"/>
                  </a:lnTo>
                  <a:lnTo>
                    <a:pt x="173" y="379"/>
                  </a:lnTo>
                  <a:lnTo>
                    <a:pt x="172" y="378"/>
                  </a:lnTo>
                  <a:lnTo>
                    <a:pt x="173" y="377"/>
                  </a:lnTo>
                  <a:lnTo>
                    <a:pt x="173" y="376"/>
                  </a:lnTo>
                  <a:lnTo>
                    <a:pt x="173" y="375"/>
                  </a:lnTo>
                  <a:lnTo>
                    <a:pt x="173" y="374"/>
                  </a:lnTo>
                  <a:lnTo>
                    <a:pt x="173" y="373"/>
                  </a:lnTo>
                  <a:lnTo>
                    <a:pt x="173" y="372"/>
                  </a:lnTo>
                  <a:lnTo>
                    <a:pt x="173" y="371"/>
                  </a:lnTo>
                  <a:lnTo>
                    <a:pt x="173" y="369"/>
                  </a:lnTo>
                  <a:lnTo>
                    <a:pt x="173" y="368"/>
                  </a:lnTo>
                  <a:lnTo>
                    <a:pt x="173" y="367"/>
                  </a:lnTo>
                  <a:lnTo>
                    <a:pt x="173" y="366"/>
                  </a:lnTo>
                  <a:lnTo>
                    <a:pt x="174" y="364"/>
                  </a:lnTo>
                  <a:lnTo>
                    <a:pt x="174" y="363"/>
                  </a:lnTo>
                  <a:lnTo>
                    <a:pt x="174" y="362"/>
                  </a:lnTo>
                  <a:lnTo>
                    <a:pt x="175" y="362"/>
                  </a:lnTo>
                  <a:lnTo>
                    <a:pt x="175" y="361"/>
                  </a:lnTo>
                  <a:lnTo>
                    <a:pt x="175" y="359"/>
                  </a:lnTo>
                  <a:lnTo>
                    <a:pt x="175" y="358"/>
                  </a:lnTo>
                  <a:lnTo>
                    <a:pt x="176" y="358"/>
                  </a:lnTo>
                  <a:lnTo>
                    <a:pt x="176" y="357"/>
                  </a:lnTo>
                  <a:lnTo>
                    <a:pt x="176" y="356"/>
                  </a:lnTo>
                  <a:lnTo>
                    <a:pt x="176" y="354"/>
                  </a:lnTo>
                  <a:lnTo>
                    <a:pt x="177" y="354"/>
                  </a:lnTo>
                  <a:lnTo>
                    <a:pt x="177" y="353"/>
                  </a:lnTo>
                  <a:lnTo>
                    <a:pt x="177" y="352"/>
                  </a:lnTo>
                  <a:lnTo>
                    <a:pt x="178" y="351"/>
                  </a:lnTo>
                  <a:lnTo>
                    <a:pt x="180" y="350"/>
                  </a:lnTo>
                  <a:lnTo>
                    <a:pt x="180" y="351"/>
                  </a:lnTo>
                  <a:lnTo>
                    <a:pt x="179" y="351"/>
                  </a:lnTo>
                  <a:lnTo>
                    <a:pt x="179" y="352"/>
                  </a:lnTo>
                  <a:lnTo>
                    <a:pt x="178" y="353"/>
                  </a:lnTo>
                  <a:lnTo>
                    <a:pt x="178" y="354"/>
                  </a:lnTo>
                  <a:lnTo>
                    <a:pt x="177" y="354"/>
                  </a:lnTo>
                  <a:lnTo>
                    <a:pt x="177" y="356"/>
                  </a:lnTo>
                  <a:lnTo>
                    <a:pt x="177" y="357"/>
                  </a:lnTo>
                  <a:lnTo>
                    <a:pt x="176" y="357"/>
                  </a:lnTo>
                  <a:lnTo>
                    <a:pt x="176" y="358"/>
                  </a:lnTo>
                  <a:lnTo>
                    <a:pt x="176" y="359"/>
                  </a:lnTo>
                  <a:lnTo>
                    <a:pt x="176" y="360"/>
                  </a:lnTo>
                  <a:lnTo>
                    <a:pt x="176" y="361"/>
                  </a:lnTo>
                  <a:lnTo>
                    <a:pt x="176" y="362"/>
                  </a:lnTo>
                  <a:lnTo>
                    <a:pt x="175" y="362"/>
                  </a:lnTo>
                  <a:lnTo>
                    <a:pt x="175" y="363"/>
                  </a:lnTo>
                  <a:lnTo>
                    <a:pt x="175" y="364"/>
                  </a:lnTo>
                  <a:lnTo>
                    <a:pt x="175" y="365"/>
                  </a:lnTo>
                  <a:lnTo>
                    <a:pt x="174" y="366"/>
                  </a:lnTo>
                  <a:lnTo>
                    <a:pt x="174" y="367"/>
                  </a:lnTo>
                  <a:lnTo>
                    <a:pt x="175" y="366"/>
                  </a:lnTo>
                  <a:lnTo>
                    <a:pt x="175" y="365"/>
                  </a:lnTo>
                  <a:lnTo>
                    <a:pt x="176" y="365"/>
                  </a:lnTo>
                  <a:lnTo>
                    <a:pt x="176" y="364"/>
                  </a:lnTo>
                  <a:lnTo>
                    <a:pt x="176" y="363"/>
                  </a:lnTo>
                  <a:lnTo>
                    <a:pt x="176" y="362"/>
                  </a:lnTo>
                  <a:lnTo>
                    <a:pt x="176" y="361"/>
                  </a:lnTo>
                  <a:lnTo>
                    <a:pt x="177" y="360"/>
                  </a:lnTo>
                  <a:lnTo>
                    <a:pt x="178" y="360"/>
                  </a:lnTo>
                  <a:lnTo>
                    <a:pt x="179" y="360"/>
                  </a:lnTo>
                  <a:lnTo>
                    <a:pt x="180" y="360"/>
                  </a:lnTo>
                  <a:lnTo>
                    <a:pt x="179" y="360"/>
                  </a:lnTo>
                  <a:lnTo>
                    <a:pt x="179" y="359"/>
                  </a:lnTo>
                  <a:lnTo>
                    <a:pt x="180" y="359"/>
                  </a:lnTo>
                  <a:lnTo>
                    <a:pt x="179" y="359"/>
                  </a:lnTo>
                  <a:lnTo>
                    <a:pt x="179" y="360"/>
                  </a:lnTo>
                  <a:lnTo>
                    <a:pt x="178" y="360"/>
                  </a:lnTo>
                  <a:lnTo>
                    <a:pt x="178" y="359"/>
                  </a:lnTo>
                  <a:lnTo>
                    <a:pt x="179" y="358"/>
                  </a:lnTo>
                  <a:lnTo>
                    <a:pt x="178" y="357"/>
                  </a:lnTo>
                  <a:lnTo>
                    <a:pt x="179" y="357"/>
                  </a:lnTo>
                  <a:lnTo>
                    <a:pt x="178" y="356"/>
                  </a:lnTo>
                  <a:lnTo>
                    <a:pt x="179" y="356"/>
                  </a:lnTo>
                  <a:lnTo>
                    <a:pt x="179" y="354"/>
                  </a:lnTo>
                  <a:lnTo>
                    <a:pt x="180" y="353"/>
                  </a:lnTo>
                  <a:lnTo>
                    <a:pt x="179" y="353"/>
                  </a:lnTo>
                  <a:lnTo>
                    <a:pt x="179" y="352"/>
                  </a:lnTo>
                  <a:lnTo>
                    <a:pt x="180" y="352"/>
                  </a:lnTo>
                  <a:lnTo>
                    <a:pt x="180" y="351"/>
                  </a:lnTo>
                  <a:lnTo>
                    <a:pt x="181" y="351"/>
                  </a:lnTo>
                  <a:lnTo>
                    <a:pt x="181" y="350"/>
                  </a:lnTo>
                  <a:lnTo>
                    <a:pt x="182" y="350"/>
                  </a:lnTo>
                  <a:lnTo>
                    <a:pt x="183" y="349"/>
                  </a:lnTo>
                  <a:lnTo>
                    <a:pt x="184" y="348"/>
                  </a:lnTo>
                  <a:lnTo>
                    <a:pt x="185" y="348"/>
                  </a:lnTo>
                  <a:lnTo>
                    <a:pt x="187" y="348"/>
                  </a:lnTo>
                  <a:lnTo>
                    <a:pt x="188" y="347"/>
                  </a:lnTo>
                  <a:lnTo>
                    <a:pt x="189" y="346"/>
                  </a:lnTo>
                  <a:lnTo>
                    <a:pt x="189" y="345"/>
                  </a:lnTo>
                  <a:lnTo>
                    <a:pt x="190" y="345"/>
                  </a:lnTo>
                  <a:lnTo>
                    <a:pt x="191" y="346"/>
                  </a:lnTo>
                  <a:lnTo>
                    <a:pt x="190" y="346"/>
                  </a:lnTo>
                  <a:lnTo>
                    <a:pt x="190" y="347"/>
                  </a:lnTo>
                  <a:lnTo>
                    <a:pt x="190" y="348"/>
                  </a:lnTo>
                  <a:lnTo>
                    <a:pt x="190" y="349"/>
                  </a:lnTo>
                  <a:lnTo>
                    <a:pt x="190" y="350"/>
                  </a:lnTo>
                  <a:lnTo>
                    <a:pt x="190" y="351"/>
                  </a:lnTo>
                  <a:lnTo>
                    <a:pt x="190" y="353"/>
                  </a:lnTo>
                  <a:lnTo>
                    <a:pt x="189" y="354"/>
                  </a:lnTo>
                  <a:lnTo>
                    <a:pt x="189" y="356"/>
                  </a:lnTo>
                  <a:lnTo>
                    <a:pt x="189" y="357"/>
                  </a:lnTo>
                  <a:lnTo>
                    <a:pt x="188" y="358"/>
                  </a:lnTo>
                  <a:lnTo>
                    <a:pt x="188" y="360"/>
                  </a:lnTo>
                  <a:lnTo>
                    <a:pt x="188" y="361"/>
                  </a:lnTo>
                  <a:lnTo>
                    <a:pt x="188" y="362"/>
                  </a:lnTo>
                  <a:lnTo>
                    <a:pt x="188" y="363"/>
                  </a:lnTo>
                  <a:lnTo>
                    <a:pt x="188" y="364"/>
                  </a:lnTo>
                  <a:lnTo>
                    <a:pt x="188" y="365"/>
                  </a:lnTo>
                  <a:lnTo>
                    <a:pt x="188" y="366"/>
                  </a:lnTo>
                  <a:lnTo>
                    <a:pt x="188" y="368"/>
                  </a:lnTo>
                  <a:lnTo>
                    <a:pt x="188" y="369"/>
                  </a:lnTo>
                  <a:lnTo>
                    <a:pt x="187" y="369"/>
                  </a:lnTo>
                  <a:lnTo>
                    <a:pt x="187" y="370"/>
                  </a:lnTo>
                  <a:lnTo>
                    <a:pt x="187" y="371"/>
                  </a:lnTo>
                  <a:lnTo>
                    <a:pt x="187" y="373"/>
                  </a:lnTo>
                  <a:lnTo>
                    <a:pt x="187" y="374"/>
                  </a:lnTo>
                  <a:lnTo>
                    <a:pt x="185" y="375"/>
                  </a:lnTo>
                  <a:lnTo>
                    <a:pt x="185" y="376"/>
                  </a:lnTo>
                  <a:lnTo>
                    <a:pt x="185" y="377"/>
                  </a:lnTo>
                  <a:lnTo>
                    <a:pt x="187" y="378"/>
                  </a:lnTo>
                  <a:lnTo>
                    <a:pt x="187" y="379"/>
                  </a:lnTo>
                  <a:lnTo>
                    <a:pt x="187" y="381"/>
                  </a:lnTo>
                  <a:lnTo>
                    <a:pt x="185" y="381"/>
                  </a:lnTo>
                  <a:lnTo>
                    <a:pt x="185" y="382"/>
                  </a:lnTo>
                  <a:lnTo>
                    <a:pt x="185" y="383"/>
                  </a:lnTo>
                  <a:lnTo>
                    <a:pt x="184" y="384"/>
                  </a:lnTo>
                  <a:lnTo>
                    <a:pt x="184" y="385"/>
                  </a:lnTo>
                  <a:lnTo>
                    <a:pt x="184" y="387"/>
                  </a:lnTo>
                  <a:lnTo>
                    <a:pt x="184" y="391"/>
                  </a:lnTo>
                  <a:lnTo>
                    <a:pt x="184" y="392"/>
                  </a:lnTo>
                  <a:lnTo>
                    <a:pt x="184" y="393"/>
                  </a:lnTo>
                  <a:lnTo>
                    <a:pt x="184" y="394"/>
                  </a:lnTo>
                  <a:lnTo>
                    <a:pt x="185" y="395"/>
                  </a:lnTo>
                  <a:lnTo>
                    <a:pt x="185" y="396"/>
                  </a:lnTo>
                  <a:lnTo>
                    <a:pt x="184" y="398"/>
                  </a:lnTo>
                  <a:lnTo>
                    <a:pt x="184" y="399"/>
                  </a:lnTo>
                  <a:lnTo>
                    <a:pt x="183" y="400"/>
                  </a:lnTo>
                  <a:lnTo>
                    <a:pt x="183" y="401"/>
                  </a:lnTo>
                  <a:lnTo>
                    <a:pt x="183" y="402"/>
                  </a:lnTo>
                  <a:lnTo>
                    <a:pt x="182" y="402"/>
                  </a:lnTo>
                  <a:lnTo>
                    <a:pt x="183" y="402"/>
                  </a:lnTo>
                  <a:lnTo>
                    <a:pt x="182" y="403"/>
                  </a:lnTo>
                  <a:lnTo>
                    <a:pt x="183" y="403"/>
                  </a:lnTo>
                  <a:lnTo>
                    <a:pt x="183" y="404"/>
                  </a:lnTo>
                  <a:lnTo>
                    <a:pt x="183" y="406"/>
                  </a:lnTo>
                  <a:lnTo>
                    <a:pt x="183" y="407"/>
                  </a:lnTo>
                  <a:lnTo>
                    <a:pt x="182" y="408"/>
                  </a:lnTo>
                  <a:lnTo>
                    <a:pt x="182" y="409"/>
                  </a:lnTo>
                  <a:lnTo>
                    <a:pt x="182" y="411"/>
                  </a:lnTo>
                  <a:lnTo>
                    <a:pt x="182" y="412"/>
                  </a:lnTo>
                  <a:lnTo>
                    <a:pt x="184" y="413"/>
                  </a:lnTo>
                  <a:lnTo>
                    <a:pt x="184" y="414"/>
                  </a:lnTo>
                  <a:lnTo>
                    <a:pt x="183" y="415"/>
                  </a:lnTo>
                  <a:lnTo>
                    <a:pt x="183" y="416"/>
                  </a:lnTo>
                  <a:lnTo>
                    <a:pt x="183" y="417"/>
                  </a:lnTo>
                  <a:lnTo>
                    <a:pt x="182" y="418"/>
                  </a:lnTo>
                  <a:lnTo>
                    <a:pt x="182" y="419"/>
                  </a:lnTo>
                  <a:lnTo>
                    <a:pt x="182" y="420"/>
                  </a:lnTo>
                  <a:lnTo>
                    <a:pt x="182" y="421"/>
                  </a:lnTo>
                  <a:lnTo>
                    <a:pt x="181" y="422"/>
                  </a:lnTo>
                  <a:lnTo>
                    <a:pt x="181" y="423"/>
                  </a:lnTo>
                  <a:lnTo>
                    <a:pt x="181" y="424"/>
                  </a:lnTo>
                  <a:lnTo>
                    <a:pt x="181" y="425"/>
                  </a:lnTo>
                  <a:lnTo>
                    <a:pt x="182" y="426"/>
                  </a:lnTo>
                  <a:lnTo>
                    <a:pt x="182" y="427"/>
                  </a:lnTo>
                  <a:lnTo>
                    <a:pt x="181" y="427"/>
                  </a:lnTo>
                  <a:lnTo>
                    <a:pt x="181" y="428"/>
                  </a:lnTo>
                  <a:lnTo>
                    <a:pt x="181" y="429"/>
                  </a:lnTo>
                  <a:lnTo>
                    <a:pt x="181" y="431"/>
                  </a:lnTo>
                  <a:lnTo>
                    <a:pt x="181" y="432"/>
                  </a:lnTo>
                  <a:lnTo>
                    <a:pt x="180" y="433"/>
                  </a:lnTo>
                  <a:lnTo>
                    <a:pt x="180" y="435"/>
                  </a:lnTo>
                  <a:lnTo>
                    <a:pt x="180" y="436"/>
                  </a:lnTo>
                  <a:lnTo>
                    <a:pt x="180" y="439"/>
                  </a:lnTo>
                  <a:lnTo>
                    <a:pt x="179" y="440"/>
                  </a:lnTo>
                  <a:lnTo>
                    <a:pt x="179" y="442"/>
                  </a:lnTo>
                  <a:lnTo>
                    <a:pt x="179" y="443"/>
                  </a:lnTo>
                  <a:lnTo>
                    <a:pt x="179" y="444"/>
                  </a:lnTo>
                  <a:lnTo>
                    <a:pt x="178" y="446"/>
                  </a:lnTo>
                  <a:lnTo>
                    <a:pt x="178" y="447"/>
                  </a:lnTo>
                  <a:lnTo>
                    <a:pt x="178" y="448"/>
                  </a:lnTo>
                  <a:lnTo>
                    <a:pt x="178" y="449"/>
                  </a:lnTo>
                  <a:lnTo>
                    <a:pt x="178" y="453"/>
                  </a:lnTo>
                  <a:lnTo>
                    <a:pt x="178" y="454"/>
                  </a:lnTo>
                  <a:lnTo>
                    <a:pt x="178" y="456"/>
                  </a:lnTo>
                  <a:lnTo>
                    <a:pt x="179" y="456"/>
                  </a:lnTo>
                  <a:lnTo>
                    <a:pt x="179" y="460"/>
                  </a:lnTo>
                  <a:lnTo>
                    <a:pt x="180" y="461"/>
                  </a:lnTo>
                  <a:lnTo>
                    <a:pt x="179" y="462"/>
                  </a:lnTo>
                  <a:lnTo>
                    <a:pt x="179" y="463"/>
                  </a:lnTo>
                  <a:lnTo>
                    <a:pt x="179" y="464"/>
                  </a:lnTo>
                  <a:lnTo>
                    <a:pt x="179" y="465"/>
                  </a:lnTo>
                  <a:lnTo>
                    <a:pt x="179" y="466"/>
                  </a:lnTo>
                  <a:lnTo>
                    <a:pt x="179" y="467"/>
                  </a:lnTo>
                  <a:lnTo>
                    <a:pt x="179" y="468"/>
                  </a:lnTo>
                  <a:lnTo>
                    <a:pt x="179" y="469"/>
                  </a:lnTo>
                  <a:lnTo>
                    <a:pt x="178" y="469"/>
                  </a:lnTo>
                  <a:lnTo>
                    <a:pt x="178" y="470"/>
                  </a:lnTo>
                  <a:lnTo>
                    <a:pt x="178" y="471"/>
                  </a:lnTo>
                  <a:lnTo>
                    <a:pt x="177" y="472"/>
                  </a:lnTo>
                  <a:lnTo>
                    <a:pt x="177" y="474"/>
                  </a:lnTo>
                  <a:lnTo>
                    <a:pt x="177" y="475"/>
                  </a:lnTo>
                  <a:lnTo>
                    <a:pt x="177" y="476"/>
                  </a:lnTo>
                  <a:lnTo>
                    <a:pt x="177" y="477"/>
                  </a:lnTo>
                  <a:lnTo>
                    <a:pt x="177" y="479"/>
                  </a:lnTo>
                  <a:lnTo>
                    <a:pt x="177" y="481"/>
                  </a:lnTo>
                  <a:lnTo>
                    <a:pt x="176" y="481"/>
                  </a:lnTo>
                  <a:lnTo>
                    <a:pt x="176" y="482"/>
                  </a:lnTo>
                  <a:lnTo>
                    <a:pt x="176" y="484"/>
                  </a:lnTo>
                  <a:lnTo>
                    <a:pt x="176" y="485"/>
                  </a:lnTo>
                  <a:lnTo>
                    <a:pt x="177" y="485"/>
                  </a:lnTo>
                  <a:lnTo>
                    <a:pt x="177" y="486"/>
                  </a:lnTo>
                  <a:lnTo>
                    <a:pt x="177" y="485"/>
                  </a:lnTo>
                  <a:lnTo>
                    <a:pt x="178" y="485"/>
                  </a:lnTo>
                  <a:lnTo>
                    <a:pt x="178" y="486"/>
                  </a:lnTo>
                  <a:lnTo>
                    <a:pt x="178" y="487"/>
                  </a:lnTo>
                  <a:lnTo>
                    <a:pt x="177" y="488"/>
                  </a:lnTo>
                  <a:lnTo>
                    <a:pt x="176" y="488"/>
                  </a:lnTo>
                  <a:lnTo>
                    <a:pt x="171" y="489"/>
                  </a:lnTo>
                  <a:lnTo>
                    <a:pt x="162" y="490"/>
                  </a:lnTo>
                  <a:lnTo>
                    <a:pt x="155" y="489"/>
                  </a:lnTo>
                  <a:lnTo>
                    <a:pt x="147" y="490"/>
                  </a:lnTo>
                  <a:lnTo>
                    <a:pt x="143" y="490"/>
                  </a:lnTo>
                  <a:lnTo>
                    <a:pt x="139" y="490"/>
                  </a:lnTo>
                  <a:lnTo>
                    <a:pt x="129" y="490"/>
                  </a:lnTo>
                  <a:lnTo>
                    <a:pt x="113" y="490"/>
                  </a:lnTo>
                  <a:lnTo>
                    <a:pt x="99" y="490"/>
                  </a:lnTo>
                  <a:lnTo>
                    <a:pt x="74" y="489"/>
                  </a:lnTo>
                  <a:lnTo>
                    <a:pt x="73" y="489"/>
                  </a:lnTo>
                  <a:lnTo>
                    <a:pt x="73" y="488"/>
                  </a:lnTo>
                  <a:lnTo>
                    <a:pt x="72" y="488"/>
                  </a:lnTo>
                  <a:lnTo>
                    <a:pt x="71" y="488"/>
                  </a:lnTo>
                  <a:lnTo>
                    <a:pt x="70" y="488"/>
                  </a:lnTo>
                  <a:lnTo>
                    <a:pt x="69" y="488"/>
                  </a:lnTo>
                  <a:lnTo>
                    <a:pt x="67" y="487"/>
                  </a:lnTo>
                  <a:lnTo>
                    <a:pt x="67" y="488"/>
                  </a:lnTo>
                  <a:lnTo>
                    <a:pt x="66" y="488"/>
                  </a:lnTo>
                  <a:lnTo>
                    <a:pt x="65" y="487"/>
                  </a:lnTo>
                  <a:lnTo>
                    <a:pt x="64" y="487"/>
                  </a:lnTo>
                  <a:lnTo>
                    <a:pt x="62" y="487"/>
                  </a:lnTo>
                  <a:lnTo>
                    <a:pt x="60" y="487"/>
                  </a:lnTo>
                  <a:lnTo>
                    <a:pt x="59" y="487"/>
                  </a:lnTo>
                  <a:lnTo>
                    <a:pt x="59" y="486"/>
                  </a:lnTo>
                  <a:lnTo>
                    <a:pt x="58" y="485"/>
                  </a:lnTo>
                  <a:lnTo>
                    <a:pt x="57" y="485"/>
                  </a:lnTo>
                  <a:lnTo>
                    <a:pt x="56" y="485"/>
                  </a:lnTo>
                  <a:lnTo>
                    <a:pt x="55" y="485"/>
                  </a:lnTo>
                  <a:lnTo>
                    <a:pt x="55" y="484"/>
                  </a:lnTo>
                  <a:lnTo>
                    <a:pt x="54" y="484"/>
                  </a:lnTo>
                  <a:lnTo>
                    <a:pt x="53" y="484"/>
                  </a:lnTo>
                  <a:lnTo>
                    <a:pt x="52" y="484"/>
                  </a:lnTo>
                  <a:lnTo>
                    <a:pt x="51" y="485"/>
                  </a:lnTo>
                  <a:lnTo>
                    <a:pt x="51" y="486"/>
                  </a:lnTo>
                  <a:lnTo>
                    <a:pt x="51" y="487"/>
                  </a:lnTo>
                  <a:lnTo>
                    <a:pt x="51" y="488"/>
                  </a:lnTo>
                  <a:lnTo>
                    <a:pt x="50" y="488"/>
                  </a:lnTo>
                  <a:lnTo>
                    <a:pt x="49" y="488"/>
                  </a:lnTo>
                  <a:lnTo>
                    <a:pt x="48" y="489"/>
                  </a:lnTo>
                  <a:lnTo>
                    <a:pt x="47" y="489"/>
                  </a:lnTo>
                  <a:lnTo>
                    <a:pt x="46" y="489"/>
                  </a:lnTo>
                  <a:lnTo>
                    <a:pt x="45" y="489"/>
                  </a:lnTo>
                  <a:lnTo>
                    <a:pt x="42" y="488"/>
                  </a:lnTo>
                  <a:lnTo>
                    <a:pt x="40" y="487"/>
                  </a:lnTo>
                  <a:lnTo>
                    <a:pt x="39" y="486"/>
                  </a:lnTo>
                  <a:lnTo>
                    <a:pt x="39" y="485"/>
                  </a:lnTo>
                  <a:lnTo>
                    <a:pt x="38" y="485"/>
                  </a:lnTo>
                  <a:lnTo>
                    <a:pt x="38" y="471"/>
                  </a:lnTo>
                  <a:lnTo>
                    <a:pt x="38" y="448"/>
                  </a:lnTo>
                  <a:lnTo>
                    <a:pt x="38" y="427"/>
                  </a:lnTo>
                  <a:lnTo>
                    <a:pt x="37" y="425"/>
                  </a:lnTo>
                  <a:lnTo>
                    <a:pt x="31" y="413"/>
                  </a:lnTo>
                  <a:lnTo>
                    <a:pt x="27" y="404"/>
                  </a:lnTo>
                  <a:lnTo>
                    <a:pt x="26" y="387"/>
                  </a:lnTo>
                  <a:lnTo>
                    <a:pt x="31" y="362"/>
                  </a:lnTo>
                  <a:lnTo>
                    <a:pt x="31" y="361"/>
                  </a:lnTo>
                  <a:lnTo>
                    <a:pt x="31" y="357"/>
                  </a:lnTo>
                  <a:lnTo>
                    <a:pt x="28" y="336"/>
                  </a:lnTo>
                  <a:lnTo>
                    <a:pt x="29" y="334"/>
                  </a:lnTo>
                  <a:lnTo>
                    <a:pt x="29" y="333"/>
                  </a:lnTo>
                  <a:lnTo>
                    <a:pt x="18" y="331"/>
                  </a:lnTo>
                  <a:lnTo>
                    <a:pt x="15" y="329"/>
                  </a:lnTo>
                  <a:lnTo>
                    <a:pt x="14" y="329"/>
                  </a:lnTo>
                  <a:lnTo>
                    <a:pt x="13" y="328"/>
                  </a:lnTo>
                  <a:lnTo>
                    <a:pt x="8" y="322"/>
                  </a:lnTo>
                  <a:lnTo>
                    <a:pt x="0" y="301"/>
                  </a:lnTo>
                  <a:lnTo>
                    <a:pt x="8" y="274"/>
                  </a:lnTo>
                  <a:lnTo>
                    <a:pt x="13" y="271"/>
                  </a:lnTo>
                  <a:lnTo>
                    <a:pt x="14" y="268"/>
                  </a:lnTo>
                  <a:lnTo>
                    <a:pt x="14" y="265"/>
                  </a:lnTo>
                  <a:lnTo>
                    <a:pt x="14" y="261"/>
                  </a:lnTo>
                  <a:lnTo>
                    <a:pt x="14" y="259"/>
                  </a:lnTo>
                  <a:lnTo>
                    <a:pt x="14" y="258"/>
                  </a:lnTo>
                  <a:lnTo>
                    <a:pt x="13" y="254"/>
                  </a:lnTo>
                  <a:lnTo>
                    <a:pt x="13" y="243"/>
                  </a:lnTo>
                  <a:lnTo>
                    <a:pt x="12" y="243"/>
                  </a:lnTo>
                  <a:lnTo>
                    <a:pt x="9" y="243"/>
                  </a:lnTo>
                  <a:lnTo>
                    <a:pt x="8" y="240"/>
                  </a:lnTo>
                  <a:lnTo>
                    <a:pt x="8" y="235"/>
                  </a:lnTo>
                  <a:lnTo>
                    <a:pt x="9" y="231"/>
                  </a:lnTo>
                  <a:lnTo>
                    <a:pt x="10" y="227"/>
                  </a:lnTo>
                  <a:lnTo>
                    <a:pt x="12" y="225"/>
                  </a:lnTo>
                  <a:lnTo>
                    <a:pt x="16" y="217"/>
                  </a:lnTo>
                  <a:lnTo>
                    <a:pt x="17" y="201"/>
                  </a:lnTo>
                  <a:lnTo>
                    <a:pt x="18" y="192"/>
                  </a:lnTo>
                  <a:lnTo>
                    <a:pt x="19" y="179"/>
                  </a:lnTo>
                  <a:lnTo>
                    <a:pt x="19" y="170"/>
                  </a:lnTo>
                  <a:lnTo>
                    <a:pt x="19" y="159"/>
                  </a:lnTo>
                  <a:lnTo>
                    <a:pt x="17" y="137"/>
                  </a:lnTo>
                  <a:lnTo>
                    <a:pt x="15" y="114"/>
                  </a:lnTo>
                  <a:lnTo>
                    <a:pt x="13" y="94"/>
                  </a:lnTo>
                  <a:lnTo>
                    <a:pt x="13" y="89"/>
                  </a:lnTo>
                  <a:lnTo>
                    <a:pt x="14" y="74"/>
                  </a:lnTo>
                  <a:lnTo>
                    <a:pt x="14" y="66"/>
                  </a:lnTo>
                  <a:lnTo>
                    <a:pt x="14" y="58"/>
                  </a:lnTo>
                  <a:lnTo>
                    <a:pt x="15" y="46"/>
                  </a:lnTo>
                  <a:lnTo>
                    <a:pt x="14" y="40"/>
                  </a:lnTo>
                  <a:lnTo>
                    <a:pt x="13" y="33"/>
                  </a:lnTo>
                  <a:lnTo>
                    <a:pt x="10" y="18"/>
                  </a:lnTo>
                  <a:lnTo>
                    <a:pt x="4" y="9"/>
                  </a:lnTo>
                  <a:lnTo>
                    <a:pt x="8" y="8"/>
                  </a:lnTo>
                  <a:lnTo>
                    <a:pt x="9" y="7"/>
                  </a:lnTo>
                  <a:lnTo>
                    <a:pt x="10" y="5"/>
                  </a:lnTo>
                  <a:lnTo>
                    <a:pt x="12" y="5"/>
                  </a:lnTo>
                  <a:lnTo>
                    <a:pt x="13" y="5"/>
                  </a:lnTo>
                  <a:lnTo>
                    <a:pt x="13" y="4"/>
                  </a:lnTo>
                  <a:lnTo>
                    <a:pt x="14" y="4"/>
                  </a:lnTo>
                  <a:lnTo>
                    <a:pt x="15" y="4"/>
                  </a:lnTo>
                  <a:lnTo>
                    <a:pt x="16" y="4"/>
                  </a:lnTo>
                  <a:lnTo>
                    <a:pt x="16" y="3"/>
                  </a:lnTo>
                  <a:lnTo>
                    <a:pt x="17" y="3"/>
                  </a:lnTo>
                  <a:lnTo>
                    <a:pt x="18" y="3"/>
                  </a:lnTo>
                  <a:lnTo>
                    <a:pt x="18" y="2"/>
                  </a:lnTo>
                  <a:lnTo>
                    <a:pt x="18" y="3"/>
                  </a:lnTo>
                  <a:lnTo>
                    <a:pt x="18" y="2"/>
                  </a:lnTo>
                  <a:lnTo>
                    <a:pt x="19" y="2"/>
                  </a:lnTo>
                  <a:lnTo>
                    <a:pt x="20" y="2"/>
                  </a:lnTo>
                  <a:lnTo>
                    <a:pt x="20" y="1"/>
                  </a:lnTo>
                  <a:lnTo>
                    <a:pt x="21" y="1"/>
                  </a:lnTo>
                  <a:lnTo>
                    <a:pt x="22" y="1"/>
                  </a:lnTo>
                  <a:lnTo>
                    <a:pt x="23" y="1"/>
                  </a:lnTo>
                  <a:lnTo>
                    <a:pt x="24" y="1"/>
                  </a:lnTo>
                  <a:lnTo>
                    <a:pt x="25" y="1"/>
                  </a:lnTo>
                  <a:lnTo>
                    <a:pt x="25" y="0"/>
                  </a:lnTo>
                  <a:lnTo>
                    <a:pt x="26" y="0"/>
                  </a:lnTo>
                  <a:lnTo>
                    <a:pt x="27" y="0"/>
                  </a:lnTo>
                  <a:close/>
                </a:path>
              </a:pathLst>
            </a:custGeom>
            <a:solidFill>
              <a:schemeClr val="tx2"/>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ea typeface="+mn-ea"/>
              </a:endParaRPr>
            </a:p>
          </p:txBody>
        </p:sp>
        <p:sp>
          <p:nvSpPr>
            <p:cNvPr id="25631" name="Freeform 15"/>
            <p:cNvSpPr>
              <a:spLocks noEditPoints="1"/>
            </p:cNvSpPr>
            <p:nvPr/>
          </p:nvSpPr>
          <p:spPr bwMode="auto">
            <a:xfrm>
              <a:off x="3639" y="1397"/>
              <a:ext cx="736" cy="724"/>
            </a:xfrm>
            <a:custGeom>
              <a:avLst/>
              <a:gdLst>
                <a:gd name="T0" fmla="*/ 247 w 736"/>
                <a:gd name="T1" fmla="*/ 660 h 724"/>
                <a:gd name="T2" fmla="*/ 305 w 736"/>
                <a:gd name="T3" fmla="*/ 594 h 724"/>
                <a:gd name="T4" fmla="*/ 326 w 736"/>
                <a:gd name="T5" fmla="*/ 545 h 724"/>
                <a:gd name="T6" fmla="*/ 701 w 736"/>
                <a:gd name="T7" fmla="*/ 404 h 724"/>
                <a:gd name="T8" fmla="*/ 726 w 736"/>
                <a:gd name="T9" fmla="*/ 359 h 724"/>
                <a:gd name="T10" fmla="*/ 380 w 736"/>
                <a:gd name="T11" fmla="*/ 5 h 724"/>
                <a:gd name="T12" fmla="*/ 402 w 736"/>
                <a:gd name="T13" fmla="*/ 27 h 724"/>
                <a:gd name="T14" fmla="*/ 437 w 736"/>
                <a:gd name="T15" fmla="*/ 26 h 724"/>
                <a:gd name="T16" fmla="*/ 466 w 736"/>
                <a:gd name="T17" fmla="*/ 47 h 724"/>
                <a:gd name="T18" fmla="*/ 506 w 736"/>
                <a:gd name="T19" fmla="*/ 47 h 724"/>
                <a:gd name="T20" fmla="*/ 536 w 736"/>
                <a:gd name="T21" fmla="*/ 63 h 724"/>
                <a:gd name="T22" fmla="*/ 563 w 736"/>
                <a:gd name="T23" fmla="*/ 85 h 724"/>
                <a:gd name="T24" fmla="*/ 602 w 736"/>
                <a:gd name="T25" fmla="*/ 96 h 724"/>
                <a:gd name="T26" fmla="*/ 636 w 736"/>
                <a:gd name="T27" fmla="*/ 126 h 724"/>
                <a:gd name="T28" fmla="*/ 673 w 736"/>
                <a:gd name="T29" fmla="*/ 147 h 724"/>
                <a:gd name="T30" fmla="*/ 687 w 736"/>
                <a:gd name="T31" fmla="*/ 188 h 724"/>
                <a:gd name="T32" fmla="*/ 697 w 736"/>
                <a:gd name="T33" fmla="*/ 221 h 724"/>
                <a:gd name="T34" fmla="*/ 714 w 736"/>
                <a:gd name="T35" fmla="*/ 262 h 724"/>
                <a:gd name="T36" fmla="*/ 708 w 736"/>
                <a:gd name="T37" fmla="*/ 299 h 724"/>
                <a:gd name="T38" fmla="*/ 730 w 736"/>
                <a:gd name="T39" fmla="*/ 332 h 724"/>
                <a:gd name="T40" fmla="*/ 726 w 736"/>
                <a:gd name="T41" fmla="*/ 357 h 724"/>
                <a:gd name="T42" fmla="*/ 703 w 736"/>
                <a:gd name="T43" fmla="*/ 373 h 724"/>
                <a:gd name="T44" fmla="*/ 666 w 736"/>
                <a:gd name="T45" fmla="*/ 384 h 724"/>
                <a:gd name="T46" fmla="*/ 646 w 736"/>
                <a:gd name="T47" fmla="*/ 387 h 724"/>
                <a:gd name="T48" fmla="*/ 633 w 736"/>
                <a:gd name="T49" fmla="*/ 389 h 724"/>
                <a:gd name="T50" fmla="*/ 613 w 736"/>
                <a:gd name="T51" fmla="*/ 397 h 724"/>
                <a:gd name="T52" fmla="*/ 576 w 736"/>
                <a:gd name="T53" fmla="*/ 411 h 724"/>
                <a:gd name="T54" fmla="*/ 550 w 736"/>
                <a:gd name="T55" fmla="*/ 408 h 724"/>
                <a:gd name="T56" fmla="*/ 542 w 736"/>
                <a:gd name="T57" fmla="*/ 422 h 724"/>
                <a:gd name="T58" fmla="*/ 519 w 736"/>
                <a:gd name="T59" fmla="*/ 435 h 724"/>
                <a:gd name="T60" fmla="*/ 465 w 736"/>
                <a:gd name="T61" fmla="*/ 462 h 724"/>
                <a:gd name="T62" fmla="*/ 424 w 736"/>
                <a:gd name="T63" fmla="*/ 481 h 724"/>
                <a:gd name="T64" fmla="*/ 397 w 736"/>
                <a:gd name="T65" fmla="*/ 497 h 724"/>
                <a:gd name="T66" fmla="*/ 378 w 736"/>
                <a:gd name="T67" fmla="*/ 510 h 724"/>
                <a:gd name="T68" fmla="*/ 337 w 736"/>
                <a:gd name="T69" fmla="*/ 557 h 724"/>
                <a:gd name="T70" fmla="*/ 323 w 736"/>
                <a:gd name="T71" fmla="*/ 540 h 724"/>
                <a:gd name="T72" fmla="*/ 318 w 736"/>
                <a:gd name="T73" fmla="*/ 591 h 724"/>
                <a:gd name="T74" fmla="*/ 307 w 736"/>
                <a:gd name="T75" fmla="*/ 601 h 724"/>
                <a:gd name="T76" fmla="*/ 252 w 736"/>
                <a:gd name="T77" fmla="*/ 652 h 724"/>
                <a:gd name="T78" fmla="*/ 245 w 736"/>
                <a:gd name="T79" fmla="*/ 661 h 724"/>
                <a:gd name="T80" fmla="*/ 227 w 736"/>
                <a:gd name="T81" fmla="*/ 691 h 724"/>
                <a:gd name="T82" fmla="*/ 229 w 736"/>
                <a:gd name="T83" fmla="*/ 702 h 724"/>
                <a:gd name="T84" fmla="*/ 211 w 736"/>
                <a:gd name="T85" fmla="*/ 719 h 724"/>
                <a:gd name="T86" fmla="*/ 177 w 736"/>
                <a:gd name="T87" fmla="*/ 714 h 724"/>
                <a:gd name="T88" fmla="*/ 181 w 736"/>
                <a:gd name="T89" fmla="*/ 684 h 724"/>
                <a:gd name="T90" fmla="*/ 182 w 736"/>
                <a:gd name="T91" fmla="*/ 646 h 724"/>
                <a:gd name="T92" fmla="*/ 151 w 736"/>
                <a:gd name="T93" fmla="*/ 609 h 724"/>
                <a:gd name="T94" fmla="*/ 120 w 736"/>
                <a:gd name="T95" fmla="*/ 571 h 724"/>
                <a:gd name="T96" fmla="*/ 60 w 736"/>
                <a:gd name="T97" fmla="*/ 535 h 724"/>
                <a:gd name="T98" fmla="*/ 36 w 736"/>
                <a:gd name="T99" fmla="*/ 496 h 724"/>
                <a:gd name="T100" fmla="*/ 37 w 736"/>
                <a:gd name="T101" fmla="*/ 452 h 724"/>
                <a:gd name="T102" fmla="*/ 31 w 736"/>
                <a:gd name="T103" fmla="*/ 416 h 724"/>
                <a:gd name="T104" fmla="*/ 30 w 736"/>
                <a:gd name="T105" fmla="*/ 374 h 724"/>
                <a:gd name="T106" fmla="*/ 26 w 736"/>
                <a:gd name="T107" fmla="*/ 320 h 724"/>
                <a:gd name="T108" fmla="*/ 14 w 736"/>
                <a:gd name="T109" fmla="*/ 277 h 724"/>
                <a:gd name="T110" fmla="*/ 34 w 736"/>
                <a:gd name="T111" fmla="*/ 223 h 724"/>
                <a:gd name="T112" fmla="*/ 86 w 736"/>
                <a:gd name="T113" fmla="*/ 213 h 724"/>
                <a:gd name="T114" fmla="*/ 129 w 736"/>
                <a:gd name="T115" fmla="*/ 151 h 724"/>
                <a:gd name="T116" fmla="*/ 184 w 736"/>
                <a:gd name="T117" fmla="*/ 84 h 724"/>
                <a:gd name="T118" fmla="*/ 217 w 736"/>
                <a:gd name="T119" fmla="*/ 68 h 724"/>
                <a:gd name="T120" fmla="*/ 244 w 736"/>
                <a:gd name="T121" fmla="*/ 50 h 724"/>
                <a:gd name="T122" fmla="*/ 274 w 736"/>
                <a:gd name="T123" fmla="*/ 26 h 724"/>
                <a:gd name="T124" fmla="*/ 313 w 736"/>
                <a:gd name="T125" fmla="*/ 0 h 7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6"/>
                <a:gd name="T190" fmla="*/ 0 h 724"/>
                <a:gd name="T191" fmla="*/ 736 w 736"/>
                <a:gd name="T192" fmla="*/ 724 h 72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6" h="724">
                  <a:moveTo>
                    <a:pt x="185" y="722"/>
                  </a:moveTo>
                  <a:lnTo>
                    <a:pt x="186" y="722"/>
                  </a:lnTo>
                  <a:lnTo>
                    <a:pt x="187" y="722"/>
                  </a:lnTo>
                  <a:lnTo>
                    <a:pt x="186" y="722"/>
                  </a:lnTo>
                  <a:lnTo>
                    <a:pt x="185" y="723"/>
                  </a:lnTo>
                  <a:lnTo>
                    <a:pt x="184" y="723"/>
                  </a:lnTo>
                  <a:lnTo>
                    <a:pt x="184" y="722"/>
                  </a:lnTo>
                  <a:lnTo>
                    <a:pt x="185" y="721"/>
                  </a:lnTo>
                  <a:lnTo>
                    <a:pt x="185" y="722"/>
                  </a:lnTo>
                  <a:close/>
                  <a:moveTo>
                    <a:pt x="181" y="721"/>
                  </a:moveTo>
                  <a:lnTo>
                    <a:pt x="180" y="721"/>
                  </a:lnTo>
                  <a:lnTo>
                    <a:pt x="181" y="720"/>
                  </a:lnTo>
                  <a:lnTo>
                    <a:pt x="181" y="721"/>
                  </a:lnTo>
                  <a:close/>
                  <a:moveTo>
                    <a:pt x="214" y="713"/>
                  </a:moveTo>
                  <a:lnTo>
                    <a:pt x="213" y="714"/>
                  </a:lnTo>
                  <a:lnTo>
                    <a:pt x="212" y="713"/>
                  </a:lnTo>
                  <a:lnTo>
                    <a:pt x="213" y="713"/>
                  </a:lnTo>
                  <a:lnTo>
                    <a:pt x="214" y="713"/>
                  </a:lnTo>
                  <a:close/>
                  <a:moveTo>
                    <a:pt x="212" y="713"/>
                  </a:moveTo>
                  <a:lnTo>
                    <a:pt x="212" y="712"/>
                  </a:lnTo>
                  <a:lnTo>
                    <a:pt x="212" y="713"/>
                  </a:lnTo>
                  <a:close/>
                  <a:moveTo>
                    <a:pt x="210" y="710"/>
                  </a:moveTo>
                  <a:lnTo>
                    <a:pt x="210" y="711"/>
                  </a:lnTo>
                  <a:lnTo>
                    <a:pt x="210" y="710"/>
                  </a:lnTo>
                  <a:close/>
                  <a:moveTo>
                    <a:pt x="210" y="708"/>
                  </a:moveTo>
                  <a:lnTo>
                    <a:pt x="209" y="709"/>
                  </a:lnTo>
                  <a:lnTo>
                    <a:pt x="209" y="708"/>
                  </a:lnTo>
                  <a:lnTo>
                    <a:pt x="208" y="708"/>
                  </a:lnTo>
                  <a:lnTo>
                    <a:pt x="208" y="707"/>
                  </a:lnTo>
                  <a:lnTo>
                    <a:pt x="209" y="708"/>
                  </a:lnTo>
                  <a:lnTo>
                    <a:pt x="210" y="708"/>
                  </a:lnTo>
                  <a:close/>
                  <a:moveTo>
                    <a:pt x="225" y="703"/>
                  </a:moveTo>
                  <a:lnTo>
                    <a:pt x="224" y="703"/>
                  </a:lnTo>
                  <a:lnTo>
                    <a:pt x="223" y="703"/>
                  </a:lnTo>
                  <a:lnTo>
                    <a:pt x="222" y="703"/>
                  </a:lnTo>
                  <a:lnTo>
                    <a:pt x="220" y="703"/>
                  </a:lnTo>
                  <a:lnTo>
                    <a:pt x="219" y="703"/>
                  </a:lnTo>
                  <a:lnTo>
                    <a:pt x="218" y="702"/>
                  </a:lnTo>
                  <a:lnTo>
                    <a:pt x="219" y="702"/>
                  </a:lnTo>
                  <a:lnTo>
                    <a:pt x="220" y="702"/>
                  </a:lnTo>
                  <a:lnTo>
                    <a:pt x="222" y="703"/>
                  </a:lnTo>
                  <a:lnTo>
                    <a:pt x="223" y="703"/>
                  </a:lnTo>
                  <a:lnTo>
                    <a:pt x="224" y="703"/>
                  </a:lnTo>
                  <a:lnTo>
                    <a:pt x="225" y="703"/>
                  </a:lnTo>
                  <a:lnTo>
                    <a:pt x="226" y="702"/>
                  </a:lnTo>
                  <a:lnTo>
                    <a:pt x="225" y="703"/>
                  </a:lnTo>
                  <a:close/>
                  <a:moveTo>
                    <a:pt x="227" y="702"/>
                  </a:moveTo>
                  <a:lnTo>
                    <a:pt x="227" y="703"/>
                  </a:lnTo>
                  <a:lnTo>
                    <a:pt x="227" y="702"/>
                  </a:lnTo>
                  <a:close/>
                  <a:moveTo>
                    <a:pt x="230" y="700"/>
                  </a:moveTo>
                  <a:lnTo>
                    <a:pt x="229" y="700"/>
                  </a:lnTo>
                  <a:lnTo>
                    <a:pt x="228" y="700"/>
                  </a:lnTo>
                  <a:lnTo>
                    <a:pt x="229" y="699"/>
                  </a:lnTo>
                  <a:lnTo>
                    <a:pt x="230" y="700"/>
                  </a:lnTo>
                  <a:close/>
                  <a:moveTo>
                    <a:pt x="249" y="661"/>
                  </a:moveTo>
                  <a:lnTo>
                    <a:pt x="248" y="661"/>
                  </a:lnTo>
                  <a:lnTo>
                    <a:pt x="247" y="660"/>
                  </a:lnTo>
                  <a:lnTo>
                    <a:pt x="247" y="659"/>
                  </a:lnTo>
                  <a:lnTo>
                    <a:pt x="247" y="660"/>
                  </a:lnTo>
                  <a:lnTo>
                    <a:pt x="248" y="661"/>
                  </a:lnTo>
                  <a:lnTo>
                    <a:pt x="249" y="661"/>
                  </a:lnTo>
                  <a:close/>
                  <a:moveTo>
                    <a:pt x="248" y="661"/>
                  </a:moveTo>
                  <a:lnTo>
                    <a:pt x="247" y="660"/>
                  </a:lnTo>
                  <a:lnTo>
                    <a:pt x="248" y="660"/>
                  </a:lnTo>
                  <a:lnTo>
                    <a:pt x="248" y="659"/>
                  </a:lnTo>
                  <a:lnTo>
                    <a:pt x="248" y="660"/>
                  </a:lnTo>
                  <a:lnTo>
                    <a:pt x="248" y="661"/>
                  </a:lnTo>
                  <a:close/>
                  <a:moveTo>
                    <a:pt x="249" y="660"/>
                  </a:moveTo>
                  <a:lnTo>
                    <a:pt x="249" y="659"/>
                  </a:lnTo>
                  <a:lnTo>
                    <a:pt x="249" y="660"/>
                  </a:lnTo>
                  <a:close/>
                  <a:moveTo>
                    <a:pt x="245" y="659"/>
                  </a:moveTo>
                  <a:lnTo>
                    <a:pt x="247" y="659"/>
                  </a:lnTo>
                  <a:lnTo>
                    <a:pt x="245" y="659"/>
                  </a:lnTo>
                  <a:close/>
                  <a:moveTo>
                    <a:pt x="251" y="654"/>
                  </a:moveTo>
                  <a:lnTo>
                    <a:pt x="251" y="656"/>
                  </a:lnTo>
                  <a:lnTo>
                    <a:pt x="251" y="654"/>
                  </a:lnTo>
                  <a:close/>
                  <a:moveTo>
                    <a:pt x="255" y="651"/>
                  </a:moveTo>
                  <a:lnTo>
                    <a:pt x="254" y="651"/>
                  </a:lnTo>
                  <a:lnTo>
                    <a:pt x="253" y="652"/>
                  </a:lnTo>
                  <a:lnTo>
                    <a:pt x="253" y="651"/>
                  </a:lnTo>
                  <a:lnTo>
                    <a:pt x="253" y="650"/>
                  </a:lnTo>
                  <a:lnTo>
                    <a:pt x="254" y="650"/>
                  </a:lnTo>
                  <a:lnTo>
                    <a:pt x="255" y="650"/>
                  </a:lnTo>
                  <a:lnTo>
                    <a:pt x="255" y="651"/>
                  </a:lnTo>
                  <a:close/>
                  <a:moveTo>
                    <a:pt x="251" y="648"/>
                  </a:moveTo>
                  <a:lnTo>
                    <a:pt x="250" y="648"/>
                  </a:lnTo>
                  <a:lnTo>
                    <a:pt x="251" y="648"/>
                  </a:lnTo>
                  <a:close/>
                  <a:moveTo>
                    <a:pt x="302" y="607"/>
                  </a:moveTo>
                  <a:lnTo>
                    <a:pt x="303" y="606"/>
                  </a:lnTo>
                  <a:lnTo>
                    <a:pt x="302" y="607"/>
                  </a:lnTo>
                  <a:close/>
                  <a:moveTo>
                    <a:pt x="302" y="597"/>
                  </a:moveTo>
                  <a:lnTo>
                    <a:pt x="302" y="596"/>
                  </a:lnTo>
                  <a:lnTo>
                    <a:pt x="303" y="596"/>
                  </a:lnTo>
                  <a:lnTo>
                    <a:pt x="302" y="597"/>
                  </a:lnTo>
                  <a:close/>
                  <a:moveTo>
                    <a:pt x="304" y="597"/>
                  </a:moveTo>
                  <a:lnTo>
                    <a:pt x="303" y="597"/>
                  </a:lnTo>
                  <a:lnTo>
                    <a:pt x="304" y="596"/>
                  </a:lnTo>
                  <a:lnTo>
                    <a:pt x="305" y="595"/>
                  </a:lnTo>
                  <a:lnTo>
                    <a:pt x="306" y="595"/>
                  </a:lnTo>
                  <a:lnTo>
                    <a:pt x="307" y="595"/>
                  </a:lnTo>
                  <a:lnTo>
                    <a:pt x="305" y="597"/>
                  </a:lnTo>
                  <a:lnTo>
                    <a:pt x="304" y="597"/>
                  </a:lnTo>
                  <a:close/>
                  <a:moveTo>
                    <a:pt x="301" y="594"/>
                  </a:moveTo>
                  <a:lnTo>
                    <a:pt x="302" y="594"/>
                  </a:lnTo>
                  <a:lnTo>
                    <a:pt x="303" y="594"/>
                  </a:lnTo>
                  <a:lnTo>
                    <a:pt x="303" y="593"/>
                  </a:lnTo>
                  <a:lnTo>
                    <a:pt x="304" y="593"/>
                  </a:lnTo>
                  <a:lnTo>
                    <a:pt x="304" y="594"/>
                  </a:lnTo>
                  <a:lnTo>
                    <a:pt x="304" y="595"/>
                  </a:lnTo>
                  <a:lnTo>
                    <a:pt x="303" y="595"/>
                  </a:lnTo>
                  <a:lnTo>
                    <a:pt x="302" y="595"/>
                  </a:lnTo>
                  <a:lnTo>
                    <a:pt x="301" y="595"/>
                  </a:lnTo>
                  <a:lnTo>
                    <a:pt x="300" y="594"/>
                  </a:lnTo>
                  <a:lnTo>
                    <a:pt x="300" y="593"/>
                  </a:lnTo>
                  <a:lnTo>
                    <a:pt x="301" y="594"/>
                  </a:lnTo>
                  <a:close/>
                  <a:moveTo>
                    <a:pt x="307" y="593"/>
                  </a:moveTo>
                  <a:lnTo>
                    <a:pt x="306" y="594"/>
                  </a:lnTo>
                  <a:lnTo>
                    <a:pt x="305" y="594"/>
                  </a:lnTo>
                  <a:lnTo>
                    <a:pt x="305" y="593"/>
                  </a:lnTo>
                  <a:lnTo>
                    <a:pt x="305" y="592"/>
                  </a:lnTo>
                  <a:lnTo>
                    <a:pt x="306" y="591"/>
                  </a:lnTo>
                  <a:lnTo>
                    <a:pt x="307" y="591"/>
                  </a:lnTo>
                  <a:lnTo>
                    <a:pt x="307" y="592"/>
                  </a:lnTo>
                  <a:lnTo>
                    <a:pt x="307" y="593"/>
                  </a:lnTo>
                  <a:close/>
                  <a:moveTo>
                    <a:pt x="330" y="560"/>
                  </a:moveTo>
                  <a:lnTo>
                    <a:pt x="329" y="560"/>
                  </a:lnTo>
                  <a:lnTo>
                    <a:pt x="328" y="559"/>
                  </a:lnTo>
                  <a:lnTo>
                    <a:pt x="327" y="558"/>
                  </a:lnTo>
                  <a:lnTo>
                    <a:pt x="328" y="558"/>
                  </a:lnTo>
                  <a:lnTo>
                    <a:pt x="329" y="558"/>
                  </a:lnTo>
                  <a:lnTo>
                    <a:pt x="330" y="558"/>
                  </a:lnTo>
                  <a:lnTo>
                    <a:pt x="330" y="559"/>
                  </a:lnTo>
                  <a:lnTo>
                    <a:pt x="330" y="560"/>
                  </a:lnTo>
                  <a:close/>
                  <a:moveTo>
                    <a:pt x="337" y="557"/>
                  </a:moveTo>
                  <a:lnTo>
                    <a:pt x="336" y="556"/>
                  </a:lnTo>
                  <a:lnTo>
                    <a:pt x="337" y="556"/>
                  </a:lnTo>
                  <a:lnTo>
                    <a:pt x="337" y="557"/>
                  </a:lnTo>
                  <a:close/>
                  <a:moveTo>
                    <a:pt x="328" y="549"/>
                  </a:moveTo>
                  <a:lnTo>
                    <a:pt x="328" y="550"/>
                  </a:lnTo>
                  <a:lnTo>
                    <a:pt x="329" y="550"/>
                  </a:lnTo>
                  <a:lnTo>
                    <a:pt x="330" y="550"/>
                  </a:lnTo>
                  <a:lnTo>
                    <a:pt x="331" y="550"/>
                  </a:lnTo>
                  <a:lnTo>
                    <a:pt x="332" y="551"/>
                  </a:lnTo>
                  <a:lnTo>
                    <a:pt x="332" y="552"/>
                  </a:lnTo>
                  <a:lnTo>
                    <a:pt x="331" y="553"/>
                  </a:lnTo>
                  <a:lnTo>
                    <a:pt x="330" y="553"/>
                  </a:lnTo>
                  <a:lnTo>
                    <a:pt x="330" y="554"/>
                  </a:lnTo>
                  <a:lnTo>
                    <a:pt x="329" y="554"/>
                  </a:lnTo>
                  <a:lnTo>
                    <a:pt x="329" y="556"/>
                  </a:lnTo>
                  <a:lnTo>
                    <a:pt x="328" y="557"/>
                  </a:lnTo>
                  <a:lnTo>
                    <a:pt x="327" y="557"/>
                  </a:lnTo>
                  <a:lnTo>
                    <a:pt x="327" y="556"/>
                  </a:lnTo>
                  <a:lnTo>
                    <a:pt x="327" y="554"/>
                  </a:lnTo>
                  <a:lnTo>
                    <a:pt x="327" y="553"/>
                  </a:lnTo>
                  <a:lnTo>
                    <a:pt x="326" y="553"/>
                  </a:lnTo>
                  <a:lnTo>
                    <a:pt x="326" y="552"/>
                  </a:lnTo>
                  <a:lnTo>
                    <a:pt x="326" y="551"/>
                  </a:lnTo>
                  <a:lnTo>
                    <a:pt x="326" y="550"/>
                  </a:lnTo>
                  <a:lnTo>
                    <a:pt x="326" y="549"/>
                  </a:lnTo>
                  <a:lnTo>
                    <a:pt x="328" y="549"/>
                  </a:lnTo>
                  <a:close/>
                  <a:moveTo>
                    <a:pt x="327" y="549"/>
                  </a:moveTo>
                  <a:lnTo>
                    <a:pt x="326" y="549"/>
                  </a:lnTo>
                  <a:lnTo>
                    <a:pt x="325" y="548"/>
                  </a:lnTo>
                  <a:lnTo>
                    <a:pt x="326" y="548"/>
                  </a:lnTo>
                  <a:lnTo>
                    <a:pt x="327" y="548"/>
                  </a:lnTo>
                  <a:lnTo>
                    <a:pt x="327" y="549"/>
                  </a:lnTo>
                  <a:close/>
                  <a:moveTo>
                    <a:pt x="326" y="546"/>
                  </a:moveTo>
                  <a:lnTo>
                    <a:pt x="325" y="546"/>
                  </a:lnTo>
                  <a:lnTo>
                    <a:pt x="325" y="545"/>
                  </a:lnTo>
                  <a:lnTo>
                    <a:pt x="325" y="544"/>
                  </a:lnTo>
                  <a:lnTo>
                    <a:pt x="324" y="544"/>
                  </a:lnTo>
                  <a:lnTo>
                    <a:pt x="325" y="543"/>
                  </a:lnTo>
                  <a:lnTo>
                    <a:pt x="325" y="542"/>
                  </a:lnTo>
                  <a:lnTo>
                    <a:pt x="326" y="542"/>
                  </a:lnTo>
                  <a:lnTo>
                    <a:pt x="326" y="543"/>
                  </a:lnTo>
                  <a:lnTo>
                    <a:pt x="326" y="544"/>
                  </a:lnTo>
                  <a:lnTo>
                    <a:pt x="326" y="545"/>
                  </a:lnTo>
                  <a:lnTo>
                    <a:pt x="326" y="546"/>
                  </a:lnTo>
                  <a:close/>
                  <a:moveTo>
                    <a:pt x="325" y="542"/>
                  </a:moveTo>
                  <a:lnTo>
                    <a:pt x="325" y="541"/>
                  </a:lnTo>
                  <a:lnTo>
                    <a:pt x="325" y="542"/>
                  </a:lnTo>
                  <a:close/>
                  <a:moveTo>
                    <a:pt x="325" y="538"/>
                  </a:moveTo>
                  <a:lnTo>
                    <a:pt x="324" y="539"/>
                  </a:lnTo>
                  <a:lnTo>
                    <a:pt x="324" y="538"/>
                  </a:lnTo>
                  <a:lnTo>
                    <a:pt x="323" y="537"/>
                  </a:lnTo>
                  <a:lnTo>
                    <a:pt x="323" y="536"/>
                  </a:lnTo>
                  <a:lnTo>
                    <a:pt x="323" y="535"/>
                  </a:lnTo>
                  <a:lnTo>
                    <a:pt x="324" y="535"/>
                  </a:lnTo>
                  <a:lnTo>
                    <a:pt x="325" y="536"/>
                  </a:lnTo>
                  <a:lnTo>
                    <a:pt x="325" y="537"/>
                  </a:lnTo>
                  <a:lnTo>
                    <a:pt x="325" y="538"/>
                  </a:lnTo>
                  <a:close/>
                  <a:moveTo>
                    <a:pt x="318" y="534"/>
                  </a:moveTo>
                  <a:lnTo>
                    <a:pt x="319" y="534"/>
                  </a:lnTo>
                  <a:lnTo>
                    <a:pt x="318" y="535"/>
                  </a:lnTo>
                  <a:lnTo>
                    <a:pt x="317" y="535"/>
                  </a:lnTo>
                  <a:lnTo>
                    <a:pt x="316" y="536"/>
                  </a:lnTo>
                  <a:lnTo>
                    <a:pt x="315" y="536"/>
                  </a:lnTo>
                  <a:lnTo>
                    <a:pt x="315" y="535"/>
                  </a:lnTo>
                  <a:lnTo>
                    <a:pt x="317" y="534"/>
                  </a:lnTo>
                  <a:lnTo>
                    <a:pt x="318" y="534"/>
                  </a:lnTo>
                  <a:close/>
                  <a:moveTo>
                    <a:pt x="410" y="492"/>
                  </a:moveTo>
                  <a:lnTo>
                    <a:pt x="410" y="491"/>
                  </a:lnTo>
                  <a:lnTo>
                    <a:pt x="410" y="492"/>
                  </a:lnTo>
                  <a:close/>
                  <a:moveTo>
                    <a:pt x="411" y="491"/>
                  </a:moveTo>
                  <a:lnTo>
                    <a:pt x="410" y="491"/>
                  </a:lnTo>
                  <a:lnTo>
                    <a:pt x="411" y="491"/>
                  </a:lnTo>
                  <a:close/>
                  <a:moveTo>
                    <a:pt x="411" y="486"/>
                  </a:moveTo>
                  <a:lnTo>
                    <a:pt x="410" y="486"/>
                  </a:lnTo>
                  <a:lnTo>
                    <a:pt x="410" y="487"/>
                  </a:lnTo>
                  <a:lnTo>
                    <a:pt x="410" y="486"/>
                  </a:lnTo>
                  <a:lnTo>
                    <a:pt x="411" y="486"/>
                  </a:lnTo>
                  <a:close/>
                  <a:moveTo>
                    <a:pt x="473" y="454"/>
                  </a:moveTo>
                  <a:lnTo>
                    <a:pt x="473" y="453"/>
                  </a:lnTo>
                  <a:lnTo>
                    <a:pt x="473" y="454"/>
                  </a:lnTo>
                  <a:close/>
                  <a:moveTo>
                    <a:pt x="674" y="421"/>
                  </a:moveTo>
                  <a:lnTo>
                    <a:pt x="673" y="421"/>
                  </a:lnTo>
                  <a:lnTo>
                    <a:pt x="673" y="420"/>
                  </a:lnTo>
                  <a:lnTo>
                    <a:pt x="674" y="420"/>
                  </a:lnTo>
                  <a:lnTo>
                    <a:pt x="674" y="421"/>
                  </a:lnTo>
                  <a:close/>
                  <a:moveTo>
                    <a:pt x="689" y="414"/>
                  </a:moveTo>
                  <a:lnTo>
                    <a:pt x="688" y="414"/>
                  </a:lnTo>
                  <a:lnTo>
                    <a:pt x="687" y="414"/>
                  </a:lnTo>
                  <a:lnTo>
                    <a:pt x="687" y="413"/>
                  </a:lnTo>
                  <a:lnTo>
                    <a:pt x="689" y="413"/>
                  </a:lnTo>
                  <a:lnTo>
                    <a:pt x="689" y="414"/>
                  </a:lnTo>
                  <a:close/>
                  <a:moveTo>
                    <a:pt x="578" y="410"/>
                  </a:moveTo>
                  <a:lnTo>
                    <a:pt x="578" y="409"/>
                  </a:lnTo>
                  <a:lnTo>
                    <a:pt x="578" y="410"/>
                  </a:lnTo>
                  <a:close/>
                  <a:moveTo>
                    <a:pt x="543" y="410"/>
                  </a:moveTo>
                  <a:lnTo>
                    <a:pt x="542" y="410"/>
                  </a:lnTo>
                  <a:lnTo>
                    <a:pt x="541" y="409"/>
                  </a:lnTo>
                  <a:lnTo>
                    <a:pt x="541" y="408"/>
                  </a:lnTo>
                  <a:lnTo>
                    <a:pt x="542" y="408"/>
                  </a:lnTo>
                  <a:lnTo>
                    <a:pt x="542" y="409"/>
                  </a:lnTo>
                  <a:lnTo>
                    <a:pt x="543" y="410"/>
                  </a:lnTo>
                  <a:close/>
                  <a:moveTo>
                    <a:pt x="701" y="404"/>
                  </a:moveTo>
                  <a:lnTo>
                    <a:pt x="700" y="404"/>
                  </a:lnTo>
                  <a:lnTo>
                    <a:pt x="701" y="404"/>
                  </a:lnTo>
                  <a:close/>
                  <a:moveTo>
                    <a:pt x="725" y="393"/>
                  </a:moveTo>
                  <a:lnTo>
                    <a:pt x="724" y="393"/>
                  </a:lnTo>
                  <a:lnTo>
                    <a:pt x="723" y="393"/>
                  </a:lnTo>
                  <a:lnTo>
                    <a:pt x="723" y="392"/>
                  </a:lnTo>
                  <a:lnTo>
                    <a:pt x="724" y="392"/>
                  </a:lnTo>
                  <a:lnTo>
                    <a:pt x="725" y="393"/>
                  </a:lnTo>
                  <a:close/>
                  <a:moveTo>
                    <a:pt x="616" y="392"/>
                  </a:moveTo>
                  <a:lnTo>
                    <a:pt x="616" y="393"/>
                  </a:lnTo>
                  <a:lnTo>
                    <a:pt x="615" y="393"/>
                  </a:lnTo>
                  <a:lnTo>
                    <a:pt x="616" y="392"/>
                  </a:lnTo>
                  <a:lnTo>
                    <a:pt x="617" y="392"/>
                  </a:lnTo>
                  <a:lnTo>
                    <a:pt x="616" y="392"/>
                  </a:lnTo>
                  <a:close/>
                  <a:moveTo>
                    <a:pt x="635" y="388"/>
                  </a:moveTo>
                  <a:lnTo>
                    <a:pt x="634" y="388"/>
                  </a:lnTo>
                  <a:lnTo>
                    <a:pt x="634" y="387"/>
                  </a:lnTo>
                  <a:lnTo>
                    <a:pt x="635" y="387"/>
                  </a:lnTo>
                  <a:lnTo>
                    <a:pt x="635" y="388"/>
                  </a:lnTo>
                  <a:close/>
                  <a:moveTo>
                    <a:pt x="733" y="387"/>
                  </a:moveTo>
                  <a:lnTo>
                    <a:pt x="733" y="388"/>
                  </a:lnTo>
                  <a:lnTo>
                    <a:pt x="732" y="388"/>
                  </a:lnTo>
                  <a:lnTo>
                    <a:pt x="732" y="387"/>
                  </a:lnTo>
                  <a:lnTo>
                    <a:pt x="733" y="387"/>
                  </a:lnTo>
                  <a:close/>
                  <a:moveTo>
                    <a:pt x="635" y="387"/>
                  </a:moveTo>
                  <a:lnTo>
                    <a:pt x="634" y="387"/>
                  </a:lnTo>
                  <a:lnTo>
                    <a:pt x="634" y="386"/>
                  </a:lnTo>
                  <a:lnTo>
                    <a:pt x="633" y="385"/>
                  </a:lnTo>
                  <a:lnTo>
                    <a:pt x="633" y="384"/>
                  </a:lnTo>
                  <a:lnTo>
                    <a:pt x="634" y="384"/>
                  </a:lnTo>
                  <a:lnTo>
                    <a:pt x="635" y="385"/>
                  </a:lnTo>
                  <a:lnTo>
                    <a:pt x="635" y="386"/>
                  </a:lnTo>
                  <a:lnTo>
                    <a:pt x="635" y="387"/>
                  </a:lnTo>
                  <a:close/>
                  <a:moveTo>
                    <a:pt x="649" y="384"/>
                  </a:moveTo>
                  <a:lnTo>
                    <a:pt x="649" y="383"/>
                  </a:lnTo>
                  <a:lnTo>
                    <a:pt x="650" y="384"/>
                  </a:lnTo>
                  <a:lnTo>
                    <a:pt x="649" y="384"/>
                  </a:lnTo>
                  <a:close/>
                  <a:moveTo>
                    <a:pt x="650" y="383"/>
                  </a:moveTo>
                  <a:lnTo>
                    <a:pt x="650" y="382"/>
                  </a:lnTo>
                  <a:lnTo>
                    <a:pt x="651" y="382"/>
                  </a:lnTo>
                  <a:lnTo>
                    <a:pt x="651" y="383"/>
                  </a:lnTo>
                  <a:lnTo>
                    <a:pt x="650" y="383"/>
                  </a:lnTo>
                  <a:close/>
                  <a:moveTo>
                    <a:pt x="677" y="381"/>
                  </a:moveTo>
                  <a:lnTo>
                    <a:pt x="678" y="381"/>
                  </a:lnTo>
                  <a:lnTo>
                    <a:pt x="677" y="381"/>
                  </a:lnTo>
                  <a:close/>
                  <a:moveTo>
                    <a:pt x="651" y="378"/>
                  </a:moveTo>
                  <a:lnTo>
                    <a:pt x="651" y="379"/>
                  </a:lnTo>
                  <a:lnTo>
                    <a:pt x="651" y="378"/>
                  </a:lnTo>
                  <a:close/>
                  <a:moveTo>
                    <a:pt x="724" y="363"/>
                  </a:moveTo>
                  <a:lnTo>
                    <a:pt x="725" y="364"/>
                  </a:lnTo>
                  <a:lnTo>
                    <a:pt x="724" y="364"/>
                  </a:lnTo>
                  <a:lnTo>
                    <a:pt x="724" y="363"/>
                  </a:lnTo>
                  <a:close/>
                  <a:moveTo>
                    <a:pt x="722" y="361"/>
                  </a:moveTo>
                  <a:lnTo>
                    <a:pt x="721" y="362"/>
                  </a:lnTo>
                  <a:lnTo>
                    <a:pt x="721" y="361"/>
                  </a:lnTo>
                  <a:lnTo>
                    <a:pt x="722" y="361"/>
                  </a:lnTo>
                  <a:close/>
                  <a:moveTo>
                    <a:pt x="724" y="359"/>
                  </a:moveTo>
                  <a:lnTo>
                    <a:pt x="725" y="359"/>
                  </a:lnTo>
                  <a:lnTo>
                    <a:pt x="726" y="359"/>
                  </a:lnTo>
                  <a:lnTo>
                    <a:pt x="726" y="360"/>
                  </a:lnTo>
                  <a:lnTo>
                    <a:pt x="726" y="361"/>
                  </a:lnTo>
                  <a:lnTo>
                    <a:pt x="726" y="362"/>
                  </a:lnTo>
                  <a:lnTo>
                    <a:pt x="725" y="362"/>
                  </a:lnTo>
                  <a:lnTo>
                    <a:pt x="724" y="362"/>
                  </a:lnTo>
                  <a:lnTo>
                    <a:pt x="723" y="361"/>
                  </a:lnTo>
                  <a:lnTo>
                    <a:pt x="723" y="362"/>
                  </a:lnTo>
                  <a:lnTo>
                    <a:pt x="722" y="361"/>
                  </a:lnTo>
                  <a:lnTo>
                    <a:pt x="723" y="360"/>
                  </a:lnTo>
                  <a:lnTo>
                    <a:pt x="723" y="359"/>
                  </a:lnTo>
                  <a:lnTo>
                    <a:pt x="724" y="359"/>
                  </a:lnTo>
                  <a:close/>
                  <a:moveTo>
                    <a:pt x="726" y="358"/>
                  </a:moveTo>
                  <a:lnTo>
                    <a:pt x="725" y="358"/>
                  </a:lnTo>
                  <a:lnTo>
                    <a:pt x="726" y="358"/>
                  </a:lnTo>
                  <a:close/>
                  <a:moveTo>
                    <a:pt x="319" y="1"/>
                  </a:moveTo>
                  <a:lnTo>
                    <a:pt x="320" y="2"/>
                  </a:lnTo>
                  <a:lnTo>
                    <a:pt x="322" y="2"/>
                  </a:lnTo>
                  <a:lnTo>
                    <a:pt x="323" y="1"/>
                  </a:lnTo>
                  <a:lnTo>
                    <a:pt x="323" y="2"/>
                  </a:lnTo>
                  <a:lnTo>
                    <a:pt x="324" y="2"/>
                  </a:lnTo>
                  <a:lnTo>
                    <a:pt x="325" y="2"/>
                  </a:lnTo>
                  <a:lnTo>
                    <a:pt x="326" y="2"/>
                  </a:lnTo>
                  <a:lnTo>
                    <a:pt x="327" y="3"/>
                  </a:lnTo>
                  <a:lnTo>
                    <a:pt x="328" y="3"/>
                  </a:lnTo>
                  <a:lnTo>
                    <a:pt x="329" y="3"/>
                  </a:lnTo>
                  <a:lnTo>
                    <a:pt x="330" y="4"/>
                  </a:lnTo>
                  <a:lnTo>
                    <a:pt x="334" y="5"/>
                  </a:lnTo>
                  <a:lnTo>
                    <a:pt x="338" y="4"/>
                  </a:lnTo>
                  <a:lnTo>
                    <a:pt x="340" y="4"/>
                  </a:lnTo>
                  <a:lnTo>
                    <a:pt x="341" y="4"/>
                  </a:lnTo>
                  <a:lnTo>
                    <a:pt x="345" y="4"/>
                  </a:lnTo>
                  <a:lnTo>
                    <a:pt x="348" y="4"/>
                  </a:lnTo>
                  <a:lnTo>
                    <a:pt x="349" y="4"/>
                  </a:lnTo>
                  <a:lnTo>
                    <a:pt x="349" y="5"/>
                  </a:lnTo>
                  <a:lnTo>
                    <a:pt x="349" y="4"/>
                  </a:lnTo>
                  <a:lnTo>
                    <a:pt x="350" y="4"/>
                  </a:lnTo>
                  <a:lnTo>
                    <a:pt x="351" y="4"/>
                  </a:lnTo>
                  <a:lnTo>
                    <a:pt x="352" y="4"/>
                  </a:lnTo>
                  <a:lnTo>
                    <a:pt x="353" y="4"/>
                  </a:lnTo>
                  <a:lnTo>
                    <a:pt x="353" y="5"/>
                  </a:lnTo>
                  <a:lnTo>
                    <a:pt x="355" y="4"/>
                  </a:lnTo>
                  <a:lnTo>
                    <a:pt x="356" y="4"/>
                  </a:lnTo>
                  <a:lnTo>
                    <a:pt x="357" y="4"/>
                  </a:lnTo>
                  <a:lnTo>
                    <a:pt x="360" y="4"/>
                  </a:lnTo>
                  <a:lnTo>
                    <a:pt x="361" y="4"/>
                  </a:lnTo>
                  <a:lnTo>
                    <a:pt x="362" y="4"/>
                  </a:lnTo>
                  <a:lnTo>
                    <a:pt x="361" y="3"/>
                  </a:lnTo>
                  <a:lnTo>
                    <a:pt x="362" y="3"/>
                  </a:lnTo>
                  <a:lnTo>
                    <a:pt x="364" y="3"/>
                  </a:lnTo>
                  <a:lnTo>
                    <a:pt x="366" y="3"/>
                  </a:lnTo>
                  <a:lnTo>
                    <a:pt x="367" y="3"/>
                  </a:lnTo>
                  <a:lnTo>
                    <a:pt x="369" y="3"/>
                  </a:lnTo>
                  <a:lnTo>
                    <a:pt x="372" y="3"/>
                  </a:lnTo>
                  <a:lnTo>
                    <a:pt x="373" y="3"/>
                  </a:lnTo>
                  <a:lnTo>
                    <a:pt x="375" y="3"/>
                  </a:lnTo>
                  <a:lnTo>
                    <a:pt x="377" y="3"/>
                  </a:lnTo>
                  <a:lnTo>
                    <a:pt x="379" y="3"/>
                  </a:lnTo>
                  <a:lnTo>
                    <a:pt x="380" y="4"/>
                  </a:lnTo>
                  <a:lnTo>
                    <a:pt x="380" y="5"/>
                  </a:lnTo>
                  <a:lnTo>
                    <a:pt x="381" y="7"/>
                  </a:lnTo>
                  <a:lnTo>
                    <a:pt x="381" y="8"/>
                  </a:lnTo>
                  <a:lnTo>
                    <a:pt x="382" y="8"/>
                  </a:lnTo>
                  <a:lnTo>
                    <a:pt x="383" y="8"/>
                  </a:lnTo>
                  <a:lnTo>
                    <a:pt x="383" y="9"/>
                  </a:lnTo>
                  <a:lnTo>
                    <a:pt x="384" y="9"/>
                  </a:lnTo>
                  <a:lnTo>
                    <a:pt x="384" y="10"/>
                  </a:lnTo>
                  <a:lnTo>
                    <a:pt x="385" y="10"/>
                  </a:lnTo>
                  <a:lnTo>
                    <a:pt x="385" y="9"/>
                  </a:lnTo>
                  <a:lnTo>
                    <a:pt x="386" y="10"/>
                  </a:lnTo>
                  <a:lnTo>
                    <a:pt x="386" y="9"/>
                  </a:lnTo>
                  <a:lnTo>
                    <a:pt x="386" y="10"/>
                  </a:lnTo>
                  <a:lnTo>
                    <a:pt x="386" y="9"/>
                  </a:lnTo>
                  <a:lnTo>
                    <a:pt x="386" y="8"/>
                  </a:lnTo>
                  <a:lnTo>
                    <a:pt x="386" y="9"/>
                  </a:lnTo>
                  <a:lnTo>
                    <a:pt x="386" y="8"/>
                  </a:lnTo>
                  <a:lnTo>
                    <a:pt x="387" y="8"/>
                  </a:lnTo>
                  <a:lnTo>
                    <a:pt x="387" y="7"/>
                  </a:lnTo>
                  <a:lnTo>
                    <a:pt x="387" y="8"/>
                  </a:lnTo>
                  <a:lnTo>
                    <a:pt x="387" y="9"/>
                  </a:lnTo>
                  <a:lnTo>
                    <a:pt x="387" y="10"/>
                  </a:lnTo>
                  <a:lnTo>
                    <a:pt x="388" y="10"/>
                  </a:lnTo>
                  <a:lnTo>
                    <a:pt x="388" y="11"/>
                  </a:lnTo>
                  <a:lnTo>
                    <a:pt x="389" y="10"/>
                  </a:lnTo>
                  <a:lnTo>
                    <a:pt x="391" y="10"/>
                  </a:lnTo>
                  <a:lnTo>
                    <a:pt x="392" y="9"/>
                  </a:lnTo>
                  <a:lnTo>
                    <a:pt x="394" y="9"/>
                  </a:lnTo>
                  <a:lnTo>
                    <a:pt x="396" y="8"/>
                  </a:lnTo>
                  <a:lnTo>
                    <a:pt x="396" y="9"/>
                  </a:lnTo>
                  <a:lnTo>
                    <a:pt x="404" y="8"/>
                  </a:lnTo>
                  <a:lnTo>
                    <a:pt x="406" y="9"/>
                  </a:lnTo>
                  <a:lnTo>
                    <a:pt x="405" y="10"/>
                  </a:lnTo>
                  <a:lnTo>
                    <a:pt x="404" y="11"/>
                  </a:lnTo>
                  <a:lnTo>
                    <a:pt x="403" y="12"/>
                  </a:lnTo>
                  <a:lnTo>
                    <a:pt x="403" y="13"/>
                  </a:lnTo>
                  <a:lnTo>
                    <a:pt x="402" y="13"/>
                  </a:lnTo>
                  <a:lnTo>
                    <a:pt x="402" y="14"/>
                  </a:lnTo>
                  <a:lnTo>
                    <a:pt x="401" y="14"/>
                  </a:lnTo>
                  <a:lnTo>
                    <a:pt x="401" y="15"/>
                  </a:lnTo>
                  <a:lnTo>
                    <a:pt x="401" y="16"/>
                  </a:lnTo>
                  <a:lnTo>
                    <a:pt x="401" y="17"/>
                  </a:lnTo>
                  <a:lnTo>
                    <a:pt x="400" y="17"/>
                  </a:lnTo>
                  <a:lnTo>
                    <a:pt x="401" y="17"/>
                  </a:lnTo>
                  <a:lnTo>
                    <a:pt x="401" y="18"/>
                  </a:lnTo>
                  <a:lnTo>
                    <a:pt x="400" y="18"/>
                  </a:lnTo>
                  <a:lnTo>
                    <a:pt x="400" y="19"/>
                  </a:lnTo>
                  <a:lnTo>
                    <a:pt x="400" y="20"/>
                  </a:lnTo>
                  <a:lnTo>
                    <a:pt x="401" y="20"/>
                  </a:lnTo>
                  <a:lnTo>
                    <a:pt x="401" y="21"/>
                  </a:lnTo>
                  <a:lnTo>
                    <a:pt x="401" y="22"/>
                  </a:lnTo>
                  <a:lnTo>
                    <a:pt x="401" y="23"/>
                  </a:lnTo>
                  <a:lnTo>
                    <a:pt x="401" y="24"/>
                  </a:lnTo>
                  <a:lnTo>
                    <a:pt x="400" y="25"/>
                  </a:lnTo>
                  <a:lnTo>
                    <a:pt x="400" y="26"/>
                  </a:lnTo>
                  <a:lnTo>
                    <a:pt x="400" y="25"/>
                  </a:lnTo>
                  <a:lnTo>
                    <a:pt x="400" y="26"/>
                  </a:lnTo>
                  <a:lnTo>
                    <a:pt x="400" y="27"/>
                  </a:lnTo>
                  <a:lnTo>
                    <a:pt x="401" y="27"/>
                  </a:lnTo>
                  <a:lnTo>
                    <a:pt x="402" y="27"/>
                  </a:lnTo>
                  <a:lnTo>
                    <a:pt x="402" y="28"/>
                  </a:lnTo>
                  <a:lnTo>
                    <a:pt x="403" y="28"/>
                  </a:lnTo>
                  <a:lnTo>
                    <a:pt x="404" y="27"/>
                  </a:lnTo>
                  <a:lnTo>
                    <a:pt x="404" y="28"/>
                  </a:lnTo>
                  <a:lnTo>
                    <a:pt x="405" y="28"/>
                  </a:lnTo>
                  <a:lnTo>
                    <a:pt x="405" y="27"/>
                  </a:lnTo>
                  <a:lnTo>
                    <a:pt x="406" y="27"/>
                  </a:lnTo>
                  <a:lnTo>
                    <a:pt x="406" y="26"/>
                  </a:lnTo>
                  <a:lnTo>
                    <a:pt x="407" y="26"/>
                  </a:lnTo>
                  <a:lnTo>
                    <a:pt x="407" y="25"/>
                  </a:lnTo>
                  <a:lnTo>
                    <a:pt x="408" y="25"/>
                  </a:lnTo>
                  <a:lnTo>
                    <a:pt x="408" y="24"/>
                  </a:lnTo>
                  <a:lnTo>
                    <a:pt x="409" y="24"/>
                  </a:lnTo>
                  <a:lnTo>
                    <a:pt x="409" y="23"/>
                  </a:lnTo>
                  <a:lnTo>
                    <a:pt x="410" y="23"/>
                  </a:lnTo>
                  <a:lnTo>
                    <a:pt x="410" y="22"/>
                  </a:lnTo>
                  <a:lnTo>
                    <a:pt x="411" y="22"/>
                  </a:lnTo>
                  <a:lnTo>
                    <a:pt x="412" y="23"/>
                  </a:lnTo>
                  <a:lnTo>
                    <a:pt x="415" y="26"/>
                  </a:lnTo>
                  <a:lnTo>
                    <a:pt x="416" y="28"/>
                  </a:lnTo>
                  <a:lnTo>
                    <a:pt x="417" y="28"/>
                  </a:lnTo>
                  <a:lnTo>
                    <a:pt x="417" y="29"/>
                  </a:lnTo>
                  <a:lnTo>
                    <a:pt x="417" y="30"/>
                  </a:lnTo>
                  <a:lnTo>
                    <a:pt x="417" y="32"/>
                  </a:lnTo>
                  <a:lnTo>
                    <a:pt x="417" y="33"/>
                  </a:lnTo>
                  <a:lnTo>
                    <a:pt x="417" y="34"/>
                  </a:lnTo>
                  <a:lnTo>
                    <a:pt x="417" y="35"/>
                  </a:lnTo>
                  <a:lnTo>
                    <a:pt x="417" y="36"/>
                  </a:lnTo>
                  <a:lnTo>
                    <a:pt x="417" y="37"/>
                  </a:lnTo>
                  <a:lnTo>
                    <a:pt x="417" y="38"/>
                  </a:lnTo>
                  <a:lnTo>
                    <a:pt x="418" y="38"/>
                  </a:lnTo>
                  <a:lnTo>
                    <a:pt x="419" y="38"/>
                  </a:lnTo>
                  <a:lnTo>
                    <a:pt x="421" y="38"/>
                  </a:lnTo>
                  <a:lnTo>
                    <a:pt x="422" y="38"/>
                  </a:lnTo>
                  <a:lnTo>
                    <a:pt x="423" y="38"/>
                  </a:lnTo>
                  <a:lnTo>
                    <a:pt x="424" y="38"/>
                  </a:lnTo>
                  <a:lnTo>
                    <a:pt x="424" y="37"/>
                  </a:lnTo>
                  <a:lnTo>
                    <a:pt x="425" y="37"/>
                  </a:lnTo>
                  <a:lnTo>
                    <a:pt x="426" y="37"/>
                  </a:lnTo>
                  <a:lnTo>
                    <a:pt x="426" y="36"/>
                  </a:lnTo>
                  <a:lnTo>
                    <a:pt x="427" y="36"/>
                  </a:lnTo>
                  <a:lnTo>
                    <a:pt x="428" y="36"/>
                  </a:lnTo>
                  <a:lnTo>
                    <a:pt x="428" y="35"/>
                  </a:lnTo>
                  <a:lnTo>
                    <a:pt x="429" y="35"/>
                  </a:lnTo>
                  <a:lnTo>
                    <a:pt x="429" y="34"/>
                  </a:lnTo>
                  <a:lnTo>
                    <a:pt x="430" y="34"/>
                  </a:lnTo>
                  <a:lnTo>
                    <a:pt x="431" y="34"/>
                  </a:lnTo>
                  <a:lnTo>
                    <a:pt x="431" y="33"/>
                  </a:lnTo>
                  <a:lnTo>
                    <a:pt x="431" y="32"/>
                  </a:lnTo>
                  <a:lnTo>
                    <a:pt x="432" y="32"/>
                  </a:lnTo>
                  <a:lnTo>
                    <a:pt x="432" y="30"/>
                  </a:lnTo>
                  <a:lnTo>
                    <a:pt x="433" y="30"/>
                  </a:lnTo>
                  <a:lnTo>
                    <a:pt x="433" y="29"/>
                  </a:lnTo>
                  <a:lnTo>
                    <a:pt x="434" y="29"/>
                  </a:lnTo>
                  <a:lnTo>
                    <a:pt x="434" y="28"/>
                  </a:lnTo>
                  <a:lnTo>
                    <a:pt x="435" y="27"/>
                  </a:lnTo>
                  <a:lnTo>
                    <a:pt x="436" y="27"/>
                  </a:lnTo>
                  <a:lnTo>
                    <a:pt x="437" y="27"/>
                  </a:lnTo>
                  <a:lnTo>
                    <a:pt x="437" y="26"/>
                  </a:lnTo>
                  <a:lnTo>
                    <a:pt x="437" y="27"/>
                  </a:lnTo>
                  <a:lnTo>
                    <a:pt x="438" y="27"/>
                  </a:lnTo>
                  <a:lnTo>
                    <a:pt x="438" y="28"/>
                  </a:lnTo>
                  <a:lnTo>
                    <a:pt x="439" y="29"/>
                  </a:lnTo>
                  <a:lnTo>
                    <a:pt x="439" y="30"/>
                  </a:lnTo>
                  <a:lnTo>
                    <a:pt x="440" y="30"/>
                  </a:lnTo>
                  <a:lnTo>
                    <a:pt x="440" y="29"/>
                  </a:lnTo>
                  <a:lnTo>
                    <a:pt x="441" y="29"/>
                  </a:lnTo>
                  <a:lnTo>
                    <a:pt x="441" y="30"/>
                  </a:lnTo>
                  <a:lnTo>
                    <a:pt x="441" y="29"/>
                  </a:lnTo>
                  <a:lnTo>
                    <a:pt x="442" y="30"/>
                  </a:lnTo>
                  <a:lnTo>
                    <a:pt x="443" y="30"/>
                  </a:lnTo>
                  <a:lnTo>
                    <a:pt x="443" y="32"/>
                  </a:lnTo>
                  <a:lnTo>
                    <a:pt x="444" y="32"/>
                  </a:lnTo>
                  <a:lnTo>
                    <a:pt x="444" y="33"/>
                  </a:lnTo>
                  <a:lnTo>
                    <a:pt x="444" y="34"/>
                  </a:lnTo>
                  <a:lnTo>
                    <a:pt x="446" y="34"/>
                  </a:lnTo>
                  <a:lnTo>
                    <a:pt x="447" y="34"/>
                  </a:lnTo>
                  <a:lnTo>
                    <a:pt x="447" y="35"/>
                  </a:lnTo>
                  <a:lnTo>
                    <a:pt x="448" y="35"/>
                  </a:lnTo>
                  <a:lnTo>
                    <a:pt x="448" y="36"/>
                  </a:lnTo>
                  <a:lnTo>
                    <a:pt x="448" y="35"/>
                  </a:lnTo>
                  <a:lnTo>
                    <a:pt x="449" y="36"/>
                  </a:lnTo>
                  <a:lnTo>
                    <a:pt x="449" y="37"/>
                  </a:lnTo>
                  <a:lnTo>
                    <a:pt x="450" y="37"/>
                  </a:lnTo>
                  <a:lnTo>
                    <a:pt x="450" y="38"/>
                  </a:lnTo>
                  <a:lnTo>
                    <a:pt x="451" y="38"/>
                  </a:lnTo>
                  <a:lnTo>
                    <a:pt x="451" y="39"/>
                  </a:lnTo>
                  <a:lnTo>
                    <a:pt x="452" y="39"/>
                  </a:lnTo>
                  <a:lnTo>
                    <a:pt x="451" y="39"/>
                  </a:lnTo>
                  <a:lnTo>
                    <a:pt x="452" y="39"/>
                  </a:lnTo>
                  <a:lnTo>
                    <a:pt x="453" y="39"/>
                  </a:lnTo>
                  <a:lnTo>
                    <a:pt x="454" y="39"/>
                  </a:lnTo>
                  <a:lnTo>
                    <a:pt x="454" y="40"/>
                  </a:lnTo>
                  <a:lnTo>
                    <a:pt x="455" y="40"/>
                  </a:lnTo>
                  <a:lnTo>
                    <a:pt x="455" y="41"/>
                  </a:lnTo>
                  <a:lnTo>
                    <a:pt x="456" y="41"/>
                  </a:lnTo>
                  <a:lnTo>
                    <a:pt x="457" y="41"/>
                  </a:lnTo>
                  <a:lnTo>
                    <a:pt x="457" y="42"/>
                  </a:lnTo>
                  <a:lnTo>
                    <a:pt x="457" y="43"/>
                  </a:lnTo>
                  <a:lnTo>
                    <a:pt x="456" y="43"/>
                  </a:lnTo>
                  <a:lnTo>
                    <a:pt x="457" y="43"/>
                  </a:lnTo>
                  <a:lnTo>
                    <a:pt x="457" y="44"/>
                  </a:lnTo>
                  <a:lnTo>
                    <a:pt x="457" y="45"/>
                  </a:lnTo>
                  <a:lnTo>
                    <a:pt x="456" y="45"/>
                  </a:lnTo>
                  <a:lnTo>
                    <a:pt x="457" y="45"/>
                  </a:lnTo>
                  <a:lnTo>
                    <a:pt x="457" y="46"/>
                  </a:lnTo>
                  <a:lnTo>
                    <a:pt x="457" y="47"/>
                  </a:lnTo>
                  <a:lnTo>
                    <a:pt x="458" y="47"/>
                  </a:lnTo>
                  <a:lnTo>
                    <a:pt x="459" y="47"/>
                  </a:lnTo>
                  <a:lnTo>
                    <a:pt x="459" y="46"/>
                  </a:lnTo>
                  <a:lnTo>
                    <a:pt x="460" y="46"/>
                  </a:lnTo>
                  <a:lnTo>
                    <a:pt x="460" y="47"/>
                  </a:lnTo>
                  <a:lnTo>
                    <a:pt x="461" y="47"/>
                  </a:lnTo>
                  <a:lnTo>
                    <a:pt x="462" y="47"/>
                  </a:lnTo>
                  <a:lnTo>
                    <a:pt x="463" y="47"/>
                  </a:lnTo>
                  <a:lnTo>
                    <a:pt x="464" y="47"/>
                  </a:lnTo>
                  <a:lnTo>
                    <a:pt x="465" y="47"/>
                  </a:lnTo>
                  <a:lnTo>
                    <a:pt x="466" y="47"/>
                  </a:lnTo>
                  <a:lnTo>
                    <a:pt x="466" y="48"/>
                  </a:lnTo>
                  <a:lnTo>
                    <a:pt x="467" y="48"/>
                  </a:lnTo>
                  <a:lnTo>
                    <a:pt x="467" y="47"/>
                  </a:lnTo>
                  <a:lnTo>
                    <a:pt x="467" y="48"/>
                  </a:lnTo>
                  <a:lnTo>
                    <a:pt x="468" y="48"/>
                  </a:lnTo>
                  <a:lnTo>
                    <a:pt x="469" y="48"/>
                  </a:lnTo>
                  <a:lnTo>
                    <a:pt x="469" y="47"/>
                  </a:lnTo>
                  <a:lnTo>
                    <a:pt x="469" y="48"/>
                  </a:lnTo>
                  <a:lnTo>
                    <a:pt x="471" y="48"/>
                  </a:lnTo>
                  <a:lnTo>
                    <a:pt x="472" y="48"/>
                  </a:lnTo>
                  <a:lnTo>
                    <a:pt x="473" y="48"/>
                  </a:lnTo>
                  <a:lnTo>
                    <a:pt x="474" y="48"/>
                  </a:lnTo>
                  <a:lnTo>
                    <a:pt x="475" y="48"/>
                  </a:lnTo>
                  <a:lnTo>
                    <a:pt x="475" y="47"/>
                  </a:lnTo>
                  <a:lnTo>
                    <a:pt x="476" y="47"/>
                  </a:lnTo>
                  <a:lnTo>
                    <a:pt x="477" y="46"/>
                  </a:lnTo>
                  <a:lnTo>
                    <a:pt x="478" y="46"/>
                  </a:lnTo>
                  <a:lnTo>
                    <a:pt x="478" y="45"/>
                  </a:lnTo>
                  <a:lnTo>
                    <a:pt x="478" y="44"/>
                  </a:lnTo>
                  <a:lnTo>
                    <a:pt x="479" y="44"/>
                  </a:lnTo>
                  <a:lnTo>
                    <a:pt x="480" y="44"/>
                  </a:lnTo>
                  <a:lnTo>
                    <a:pt x="480" y="43"/>
                  </a:lnTo>
                  <a:lnTo>
                    <a:pt x="480" y="44"/>
                  </a:lnTo>
                  <a:lnTo>
                    <a:pt x="480" y="43"/>
                  </a:lnTo>
                  <a:lnTo>
                    <a:pt x="481" y="43"/>
                  </a:lnTo>
                  <a:lnTo>
                    <a:pt x="482" y="43"/>
                  </a:lnTo>
                  <a:lnTo>
                    <a:pt x="483" y="42"/>
                  </a:lnTo>
                  <a:lnTo>
                    <a:pt x="484" y="42"/>
                  </a:lnTo>
                  <a:lnTo>
                    <a:pt x="484" y="43"/>
                  </a:lnTo>
                  <a:lnTo>
                    <a:pt x="485" y="43"/>
                  </a:lnTo>
                  <a:lnTo>
                    <a:pt x="485" y="42"/>
                  </a:lnTo>
                  <a:lnTo>
                    <a:pt x="485" y="43"/>
                  </a:lnTo>
                  <a:lnTo>
                    <a:pt x="486" y="43"/>
                  </a:lnTo>
                  <a:lnTo>
                    <a:pt x="487" y="43"/>
                  </a:lnTo>
                  <a:lnTo>
                    <a:pt x="488" y="43"/>
                  </a:lnTo>
                  <a:lnTo>
                    <a:pt x="489" y="43"/>
                  </a:lnTo>
                  <a:lnTo>
                    <a:pt x="490" y="43"/>
                  </a:lnTo>
                  <a:lnTo>
                    <a:pt x="491" y="43"/>
                  </a:lnTo>
                  <a:lnTo>
                    <a:pt x="491" y="42"/>
                  </a:lnTo>
                  <a:lnTo>
                    <a:pt x="492" y="42"/>
                  </a:lnTo>
                  <a:lnTo>
                    <a:pt x="493" y="42"/>
                  </a:lnTo>
                  <a:lnTo>
                    <a:pt x="494" y="42"/>
                  </a:lnTo>
                  <a:lnTo>
                    <a:pt x="496" y="42"/>
                  </a:lnTo>
                  <a:lnTo>
                    <a:pt x="496" y="41"/>
                  </a:lnTo>
                  <a:lnTo>
                    <a:pt x="497" y="41"/>
                  </a:lnTo>
                  <a:lnTo>
                    <a:pt x="498" y="41"/>
                  </a:lnTo>
                  <a:lnTo>
                    <a:pt x="498" y="42"/>
                  </a:lnTo>
                  <a:lnTo>
                    <a:pt x="499" y="42"/>
                  </a:lnTo>
                  <a:lnTo>
                    <a:pt x="499" y="43"/>
                  </a:lnTo>
                  <a:lnTo>
                    <a:pt x="500" y="43"/>
                  </a:lnTo>
                  <a:lnTo>
                    <a:pt x="500" y="44"/>
                  </a:lnTo>
                  <a:lnTo>
                    <a:pt x="501" y="44"/>
                  </a:lnTo>
                  <a:lnTo>
                    <a:pt x="502" y="44"/>
                  </a:lnTo>
                  <a:lnTo>
                    <a:pt x="502" y="45"/>
                  </a:lnTo>
                  <a:lnTo>
                    <a:pt x="503" y="45"/>
                  </a:lnTo>
                  <a:lnTo>
                    <a:pt x="504" y="46"/>
                  </a:lnTo>
                  <a:lnTo>
                    <a:pt x="504" y="47"/>
                  </a:lnTo>
                  <a:lnTo>
                    <a:pt x="505" y="47"/>
                  </a:lnTo>
                  <a:lnTo>
                    <a:pt x="506" y="47"/>
                  </a:lnTo>
                  <a:lnTo>
                    <a:pt x="506" y="46"/>
                  </a:lnTo>
                  <a:lnTo>
                    <a:pt x="507" y="46"/>
                  </a:lnTo>
                  <a:lnTo>
                    <a:pt x="508" y="45"/>
                  </a:lnTo>
                  <a:lnTo>
                    <a:pt x="509" y="45"/>
                  </a:lnTo>
                  <a:lnTo>
                    <a:pt x="509" y="46"/>
                  </a:lnTo>
                  <a:lnTo>
                    <a:pt x="510" y="46"/>
                  </a:lnTo>
                  <a:lnTo>
                    <a:pt x="510" y="45"/>
                  </a:lnTo>
                  <a:lnTo>
                    <a:pt x="510" y="46"/>
                  </a:lnTo>
                  <a:lnTo>
                    <a:pt x="511" y="46"/>
                  </a:lnTo>
                  <a:lnTo>
                    <a:pt x="512" y="46"/>
                  </a:lnTo>
                  <a:lnTo>
                    <a:pt x="512" y="45"/>
                  </a:lnTo>
                  <a:lnTo>
                    <a:pt x="513" y="45"/>
                  </a:lnTo>
                  <a:lnTo>
                    <a:pt x="513" y="46"/>
                  </a:lnTo>
                  <a:lnTo>
                    <a:pt x="514" y="46"/>
                  </a:lnTo>
                  <a:lnTo>
                    <a:pt x="515" y="46"/>
                  </a:lnTo>
                  <a:lnTo>
                    <a:pt x="516" y="46"/>
                  </a:lnTo>
                  <a:lnTo>
                    <a:pt x="517" y="46"/>
                  </a:lnTo>
                  <a:lnTo>
                    <a:pt x="517" y="47"/>
                  </a:lnTo>
                  <a:lnTo>
                    <a:pt x="518" y="47"/>
                  </a:lnTo>
                  <a:lnTo>
                    <a:pt x="518" y="48"/>
                  </a:lnTo>
                  <a:lnTo>
                    <a:pt x="519" y="48"/>
                  </a:lnTo>
                  <a:lnTo>
                    <a:pt x="519" y="47"/>
                  </a:lnTo>
                  <a:lnTo>
                    <a:pt x="521" y="47"/>
                  </a:lnTo>
                  <a:lnTo>
                    <a:pt x="521" y="48"/>
                  </a:lnTo>
                  <a:lnTo>
                    <a:pt x="522" y="48"/>
                  </a:lnTo>
                  <a:lnTo>
                    <a:pt x="523" y="48"/>
                  </a:lnTo>
                  <a:lnTo>
                    <a:pt x="523" y="49"/>
                  </a:lnTo>
                  <a:lnTo>
                    <a:pt x="524" y="50"/>
                  </a:lnTo>
                  <a:lnTo>
                    <a:pt x="525" y="50"/>
                  </a:lnTo>
                  <a:lnTo>
                    <a:pt x="525" y="51"/>
                  </a:lnTo>
                  <a:lnTo>
                    <a:pt x="526" y="51"/>
                  </a:lnTo>
                  <a:lnTo>
                    <a:pt x="527" y="51"/>
                  </a:lnTo>
                  <a:lnTo>
                    <a:pt x="528" y="51"/>
                  </a:lnTo>
                  <a:lnTo>
                    <a:pt x="528" y="52"/>
                  </a:lnTo>
                  <a:lnTo>
                    <a:pt x="528" y="53"/>
                  </a:lnTo>
                  <a:lnTo>
                    <a:pt x="528" y="54"/>
                  </a:lnTo>
                  <a:lnTo>
                    <a:pt x="528" y="55"/>
                  </a:lnTo>
                  <a:lnTo>
                    <a:pt x="527" y="55"/>
                  </a:lnTo>
                  <a:lnTo>
                    <a:pt x="528" y="57"/>
                  </a:lnTo>
                  <a:lnTo>
                    <a:pt x="528" y="58"/>
                  </a:lnTo>
                  <a:lnTo>
                    <a:pt x="528" y="59"/>
                  </a:lnTo>
                  <a:lnTo>
                    <a:pt x="529" y="59"/>
                  </a:lnTo>
                  <a:lnTo>
                    <a:pt x="529" y="60"/>
                  </a:lnTo>
                  <a:lnTo>
                    <a:pt x="530" y="60"/>
                  </a:lnTo>
                  <a:lnTo>
                    <a:pt x="531" y="60"/>
                  </a:lnTo>
                  <a:lnTo>
                    <a:pt x="531" y="61"/>
                  </a:lnTo>
                  <a:lnTo>
                    <a:pt x="532" y="61"/>
                  </a:lnTo>
                  <a:lnTo>
                    <a:pt x="532" y="62"/>
                  </a:lnTo>
                  <a:lnTo>
                    <a:pt x="533" y="62"/>
                  </a:lnTo>
                  <a:lnTo>
                    <a:pt x="533" y="63"/>
                  </a:lnTo>
                  <a:lnTo>
                    <a:pt x="534" y="63"/>
                  </a:lnTo>
                  <a:lnTo>
                    <a:pt x="535" y="63"/>
                  </a:lnTo>
                  <a:lnTo>
                    <a:pt x="535" y="62"/>
                  </a:lnTo>
                  <a:lnTo>
                    <a:pt x="535" y="61"/>
                  </a:lnTo>
                  <a:lnTo>
                    <a:pt x="536" y="61"/>
                  </a:lnTo>
                  <a:lnTo>
                    <a:pt x="537" y="61"/>
                  </a:lnTo>
                  <a:lnTo>
                    <a:pt x="537" y="62"/>
                  </a:lnTo>
                  <a:lnTo>
                    <a:pt x="536" y="62"/>
                  </a:lnTo>
                  <a:lnTo>
                    <a:pt x="536" y="63"/>
                  </a:lnTo>
                  <a:lnTo>
                    <a:pt x="537" y="63"/>
                  </a:lnTo>
                  <a:lnTo>
                    <a:pt x="537" y="64"/>
                  </a:lnTo>
                  <a:lnTo>
                    <a:pt x="538" y="64"/>
                  </a:lnTo>
                  <a:lnTo>
                    <a:pt x="539" y="64"/>
                  </a:lnTo>
                  <a:lnTo>
                    <a:pt x="540" y="64"/>
                  </a:lnTo>
                  <a:lnTo>
                    <a:pt x="541" y="64"/>
                  </a:lnTo>
                  <a:lnTo>
                    <a:pt x="542" y="64"/>
                  </a:lnTo>
                  <a:lnTo>
                    <a:pt x="542" y="63"/>
                  </a:lnTo>
                  <a:lnTo>
                    <a:pt x="543" y="63"/>
                  </a:lnTo>
                  <a:lnTo>
                    <a:pt x="544" y="63"/>
                  </a:lnTo>
                  <a:lnTo>
                    <a:pt x="546" y="63"/>
                  </a:lnTo>
                  <a:lnTo>
                    <a:pt x="546" y="64"/>
                  </a:lnTo>
                  <a:lnTo>
                    <a:pt x="547" y="64"/>
                  </a:lnTo>
                  <a:lnTo>
                    <a:pt x="546" y="64"/>
                  </a:lnTo>
                  <a:lnTo>
                    <a:pt x="546" y="65"/>
                  </a:lnTo>
                  <a:lnTo>
                    <a:pt x="546" y="66"/>
                  </a:lnTo>
                  <a:lnTo>
                    <a:pt x="547" y="66"/>
                  </a:lnTo>
                  <a:lnTo>
                    <a:pt x="548" y="67"/>
                  </a:lnTo>
                  <a:lnTo>
                    <a:pt x="549" y="67"/>
                  </a:lnTo>
                  <a:lnTo>
                    <a:pt x="550" y="67"/>
                  </a:lnTo>
                  <a:lnTo>
                    <a:pt x="551" y="67"/>
                  </a:lnTo>
                  <a:lnTo>
                    <a:pt x="551" y="66"/>
                  </a:lnTo>
                  <a:lnTo>
                    <a:pt x="552" y="66"/>
                  </a:lnTo>
                  <a:lnTo>
                    <a:pt x="553" y="66"/>
                  </a:lnTo>
                  <a:lnTo>
                    <a:pt x="554" y="66"/>
                  </a:lnTo>
                  <a:lnTo>
                    <a:pt x="554" y="67"/>
                  </a:lnTo>
                  <a:lnTo>
                    <a:pt x="553" y="67"/>
                  </a:lnTo>
                  <a:lnTo>
                    <a:pt x="553" y="68"/>
                  </a:lnTo>
                  <a:lnTo>
                    <a:pt x="553" y="69"/>
                  </a:lnTo>
                  <a:lnTo>
                    <a:pt x="552" y="69"/>
                  </a:lnTo>
                  <a:lnTo>
                    <a:pt x="552" y="70"/>
                  </a:lnTo>
                  <a:lnTo>
                    <a:pt x="551" y="70"/>
                  </a:lnTo>
                  <a:lnTo>
                    <a:pt x="551" y="71"/>
                  </a:lnTo>
                  <a:lnTo>
                    <a:pt x="551" y="72"/>
                  </a:lnTo>
                  <a:lnTo>
                    <a:pt x="551" y="73"/>
                  </a:lnTo>
                  <a:lnTo>
                    <a:pt x="551" y="74"/>
                  </a:lnTo>
                  <a:lnTo>
                    <a:pt x="552" y="74"/>
                  </a:lnTo>
                  <a:lnTo>
                    <a:pt x="553" y="74"/>
                  </a:lnTo>
                  <a:lnTo>
                    <a:pt x="553" y="73"/>
                  </a:lnTo>
                  <a:lnTo>
                    <a:pt x="553" y="74"/>
                  </a:lnTo>
                  <a:lnTo>
                    <a:pt x="554" y="74"/>
                  </a:lnTo>
                  <a:lnTo>
                    <a:pt x="555" y="75"/>
                  </a:lnTo>
                  <a:lnTo>
                    <a:pt x="556" y="75"/>
                  </a:lnTo>
                  <a:lnTo>
                    <a:pt x="557" y="75"/>
                  </a:lnTo>
                  <a:lnTo>
                    <a:pt x="557" y="76"/>
                  </a:lnTo>
                  <a:lnTo>
                    <a:pt x="558" y="76"/>
                  </a:lnTo>
                  <a:lnTo>
                    <a:pt x="558" y="77"/>
                  </a:lnTo>
                  <a:lnTo>
                    <a:pt x="558" y="78"/>
                  </a:lnTo>
                  <a:lnTo>
                    <a:pt x="558" y="79"/>
                  </a:lnTo>
                  <a:lnTo>
                    <a:pt x="559" y="79"/>
                  </a:lnTo>
                  <a:lnTo>
                    <a:pt x="559" y="80"/>
                  </a:lnTo>
                  <a:lnTo>
                    <a:pt x="559" y="82"/>
                  </a:lnTo>
                  <a:lnTo>
                    <a:pt x="560" y="82"/>
                  </a:lnTo>
                  <a:lnTo>
                    <a:pt x="560" y="83"/>
                  </a:lnTo>
                  <a:lnTo>
                    <a:pt x="561" y="83"/>
                  </a:lnTo>
                  <a:lnTo>
                    <a:pt x="561" y="84"/>
                  </a:lnTo>
                  <a:lnTo>
                    <a:pt x="562" y="84"/>
                  </a:lnTo>
                  <a:lnTo>
                    <a:pt x="562" y="85"/>
                  </a:lnTo>
                  <a:lnTo>
                    <a:pt x="563" y="85"/>
                  </a:lnTo>
                  <a:lnTo>
                    <a:pt x="564" y="85"/>
                  </a:lnTo>
                  <a:lnTo>
                    <a:pt x="565" y="85"/>
                  </a:lnTo>
                  <a:lnTo>
                    <a:pt x="565" y="86"/>
                  </a:lnTo>
                  <a:lnTo>
                    <a:pt x="566" y="86"/>
                  </a:lnTo>
                  <a:lnTo>
                    <a:pt x="566" y="87"/>
                  </a:lnTo>
                  <a:lnTo>
                    <a:pt x="567" y="87"/>
                  </a:lnTo>
                  <a:lnTo>
                    <a:pt x="568" y="87"/>
                  </a:lnTo>
                  <a:lnTo>
                    <a:pt x="569" y="87"/>
                  </a:lnTo>
                  <a:lnTo>
                    <a:pt x="571" y="87"/>
                  </a:lnTo>
                  <a:lnTo>
                    <a:pt x="572" y="87"/>
                  </a:lnTo>
                  <a:lnTo>
                    <a:pt x="572" y="86"/>
                  </a:lnTo>
                  <a:lnTo>
                    <a:pt x="573" y="86"/>
                  </a:lnTo>
                  <a:lnTo>
                    <a:pt x="573" y="85"/>
                  </a:lnTo>
                  <a:lnTo>
                    <a:pt x="573" y="84"/>
                  </a:lnTo>
                  <a:lnTo>
                    <a:pt x="574" y="84"/>
                  </a:lnTo>
                  <a:lnTo>
                    <a:pt x="575" y="84"/>
                  </a:lnTo>
                  <a:lnTo>
                    <a:pt x="575" y="85"/>
                  </a:lnTo>
                  <a:lnTo>
                    <a:pt x="575" y="86"/>
                  </a:lnTo>
                  <a:lnTo>
                    <a:pt x="576" y="86"/>
                  </a:lnTo>
                  <a:lnTo>
                    <a:pt x="576" y="87"/>
                  </a:lnTo>
                  <a:lnTo>
                    <a:pt x="577" y="87"/>
                  </a:lnTo>
                  <a:lnTo>
                    <a:pt x="578" y="87"/>
                  </a:lnTo>
                  <a:lnTo>
                    <a:pt x="579" y="87"/>
                  </a:lnTo>
                  <a:lnTo>
                    <a:pt x="579" y="88"/>
                  </a:lnTo>
                  <a:lnTo>
                    <a:pt x="580" y="88"/>
                  </a:lnTo>
                  <a:lnTo>
                    <a:pt x="581" y="87"/>
                  </a:lnTo>
                  <a:lnTo>
                    <a:pt x="582" y="87"/>
                  </a:lnTo>
                  <a:lnTo>
                    <a:pt x="583" y="87"/>
                  </a:lnTo>
                  <a:lnTo>
                    <a:pt x="584" y="87"/>
                  </a:lnTo>
                  <a:lnTo>
                    <a:pt x="584" y="86"/>
                  </a:lnTo>
                  <a:lnTo>
                    <a:pt x="585" y="86"/>
                  </a:lnTo>
                  <a:lnTo>
                    <a:pt x="586" y="86"/>
                  </a:lnTo>
                  <a:lnTo>
                    <a:pt x="586" y="87"/>
                  </a:lnTo>
                  <a:lnTo>
                    <a:pt x="586" y="88"/>
                  </a:lnTo>
                  <a:lnTo>
                    <a:pt x="587" y="88"/>
                  </a:lnTo>
                  <a:lnTo>
                    <a:pt x="588" y="88"/>
                  </a:lnTo>
                  <a:lnTo>
                    <a:pt x="588" y="89"/>
                  </a:lnTo>
                  <a:lnTo>
                    <a:pt x="589" y="89"/>
                  </a:lnTo>
                  <a:lnTo>
                    <a:pt x="590" y="89"/>
                  </a:lnTo>
                  <a:lnTo>
                    <a:pt x="591" y="89"/>
                  </a:lnTo>
                  <a:lnTo>
                    <a:pt x="592" y="89"/>
                  </a:lnTo>
                  <a:lnTo>
                    <a:pt x="593" y="89"/>
                  </a:lnTo>
                  <a:lnTo>
                    <a:pt x="593" y="88"/>
                  </a:lnTo>
                  <a:lnTo>
                    <a:pt x="594" y="88"/>
                  </a:lnTo>
                  <a:lnTo>
                    <a:pt x="594" y="89"/>
                  </a:lnTo>
                  <a:lnTo>
                    <a:pt x="596" y="89"/>
                  </a:lnTo>
                  <a:lnTo>
                    <a:pt x="596" y="90"/>
                  </a:lnTo>
                  <a:lnTo>
                    <a:pt x="596" y="91"/>
                  </a:lnTo>
                  <a:lnTo>
                    <a:pt x="596" y="92"/>
                  </a:lnTo>
                  <a:lnTo>
                    <a:pt x="597" y="92"/>
                  </a:lnTo>
                  <a:lnTo>
                    <a:pt x="598" y="92"/>
                  </a:lnTo>
                  <a:lnTo>
                    <a:pt x="598" y="93"/>
                  </a:lnTo>
                  <a:lnTo>
                    <a:pt x="598" y="94"/>
                  </a:lnTo>
                  <a:lnTo>
                    <a:pt x="599" y="94"/>
                  </a:lnTo>
                  <a:lnTo>
                    <a:pt x="599" y="95"/>
                  </a:lnTo>
                  <a:lnTo>
                    <a:pt x="600" y="95"/>
                  </a:lnTo>
                  <a:lnTo>
                    <a:pt x="600" y="96"/>
                  </a:lnTo>
                  <a:lnTo>
                    <a:pt x="601" y="96"/>
                  </a:lnTo>
                  <a:lnTo>
                    <a:pt x="602" y="96"/>
                  </a:lnTo>
                  <a:lnTo>
                    <a:pt x="603" y="97"/>
                  </a:lnTo>
                  <a:lnTo>
                    <a:pt x="604" y="97"/>
                  </a:lnTo>
                  <a:lnTo>
                    <a:pt x="605" y="96"/>
                  </a:lnTo>
                  <a:lnTo>
                    <a:pt x="606" y="96"/>
                  </a:lnTo>
                  <a:lnTo>
                    <a:pt x="606" y="97"/>
                  </a:lnTo>
                  <a:lnTo>
                    <a:pt x="606" y="98"/>
                  </a:lnTo>
                  <a:lnTo>
                    <a:pt x="607" y="98"/>
                  </a:lnTo>
                  <a:lnTo>
                    <a:pt x="607" y="99"/>
                  </a:lnTo>
                  <a:lnTo>
                    <a:pt x="607" y="100"/>
                  </a:lnTo>
                  <a:lnTo>
                    <a:pt x="608" y="101"/>
                  </a:lnTo>
                  <a:lnTo>
                    <a:pt x="608" y="102"/>
                  </a:lnTo>
                  <a:lnTo>
                    <a:pt x="608" y="103"/>
                  </a:lnTo>
                  <a:lnTo>
                    <a:pt x="608" y="104"/>
                  </a:lnTo>
                  <a:lnTo>
                    <a:pt x="609" y="104"/>
                  </a:lnTo>
                  <a:lnTo>
                    <a:pt x="610" y="104"/>
                  </a:lnTo>
                  <a:lnTo>
                    <a:pt x="610" y="105"/>
                  </a:lnTo>
                  <a:lnTo>
                    <a:pt x="611" y="105"/>
                  </a:lnTo>
                  <a:lnTo>
                    <a:pt x="612" y="105"/>
                  </a:lnTo>
                  <a:lnTo>
                    <a:pt x="613" y="105"/>
                  </a:lnTo>
                  <a:lnTo>
                    <a:pt x="613" y="107"/>
                  </a:lnTo>
                  <a:lnTo>
                    <a:pt x="613" y="108"/>
                  </a:lnTo>
                  <a:lnTo>
                    <a:pt x="614" y="108"/>
                  </a:lnTo>
                  <a:lnTo>
                    <a:pt x="614" y="109"/>
                  </a:lnTo>
                  <a:lnTo>
                    <a:pt x="615" y="109"/>
                  </a:lnTo>
                  <a:lnTo>
                    <a:pt x="616" y="109"/>
                  </a:lnTo>
                  <a:lnTo>
                    <a:pt x="617" y="108"/>
                  </a:lnTo>
                  <a:lnTo>
                    <a:pt x="618" y="108"/>
                  </a:lnTo>
                  <a:lnTo>
                    <a:pt x="619" y="109"/>
                  </a:lnTo>
                  <a:lnTo>
                    <a:pt x="621" y="109"/>
                  </a:lnTo>
                  <a:lnTo>
                    <a:pt x="621" y="110"/>
                  </a:lnTo>
                  <a:lnTo>
                    <a:pt x="622" y="110"/>
                  </a:lnTo>
                  <a:lnTo>
                    <a:pt x="622" y="111"/>
                  </a:lnTo>
                  <a:lnTo>
                    <a:pt x="623" y="111"/>
                  </a:lnTo>
                  <a:lnTo>
                    <a:pt x="623" y="112"/>
                  </a:lnTo>
                  <a:lnTo>
                    <a:pt x="624" y="112"/>
                  </a:lnTo>
                  <a:lnTo>
                    <a:pt x="624" y="113"/>
                  </a:lnTo>
                  <a:lnTo>
                    <a:pt x="625" y="113"/>
                  </a:lnTo>
                  <a:lnTo>
                    <a:pt x="625" y="114"/>
                  </a:lnTo>
                  <a:lnTo>
                    <a:pt x="626" y="114"/>
                  </a:lnTo>
                  <a:lnTo>
                    <a:pt x="626" y="115"/>
                  </a:lnTo>
                  <a:lnTo>
                    <a:pt x="626" y="116"/>
                  </a:lnTo>
                  <a:lnTo>
                    <a:pt x="626" y="117"/>
                  </a:lnTo>
                  <a:lnTo>
                    <a:pt x="627" y="117"/>
                  </a:lnTo>
                  <a:lnTo>
                    <a:pt x="627" y="118"/>
                  </a:lnTo>
                  <a:lnTo>
                    <a:pt x="628" y="118"/>
                  </a:lnTo>
                  <a:lnTo>
                    <a:pt x="628" y="119"/>
                  </a:lnTo>
                  <a:lnTo>
                    <a:pt x="629" y="120"/>
                  </a:lnTo>
                  <a:lnTo>
                    <a:pt x="629" y="121"/>
                  </a:lnTo>
                  <a:lnTo>
                    <a:pt x="630" y="121"/>
                  </a:lnTo>
                  <a:lnTo>
                    <a:pt x="630" y="122"/>
                  </a:lnTo>
                  <a:lnTo>
                    <a:pt x="631" y="122"/>
                  </a:lnTo>
                  <a:lnTo>
                    <a:pt x="631" y="123"/>
                  </a:lnTo>
                  <a:lnTo>
                    <a:pt x="632" y="123"/>
                  </a:lnTo>
                  <a:lnTo>
                    <a:pt x="633" y="123"/>
                  </a:lnTo>
                  <a:lnTo>
                    <a:pt x="633" y="124"/>
                  </a:lnTo>
                  <a:lnTo>
                    <a:pt x="634" y="124"/>
                  </a:lnTo>
                  <a:lnTo>
                    <a:pt x="635" y="125"/>
                  </a:lnTo>
                  <a:lnTo>
                    <a:pt x="636" y="125"/>
                  </a:lnTo>
                  <a:lnTo>
                    <a:pt x="636" y="126"/>
                  </a:lnTo>
                  <a:lnTo>
                    <a:pt x="636" y="127"/>
                  </a:lnTo>
                  <a:lnTo>
                    <a:pt x="637" y="127"/>
                  </a:lnTo>
                  <a:lnTo>
                    <a:pt x="638" y="127"/>
                  </a:lnTo>
                  <a:lnTo>
                    <a:pt x="639" y="127"/>
                  </a:lnTo>
                  <a:lnTo>
                    <a:pt x="640" y="127"/>
                  </a:lnTo>
                  <a:lnTo>
                    <a:pt x="641" y="127"/>
                  </a:lnTo>
                  <a:lnTo>
                    <a:pt x="641" y="128"/>
                  </a:lnTo>
                  <a:lnTo>
                    <a:pt x="642" y="128"/>
                  </a:lnTo>
                  <a:lnTo>
                    <a:pt x="643" y="128"/>
                  </a:lnTo>
                  <a:lnTo>
                    <a:pt x="644" y="128"/>
                  </a:lnTo>
                  <a:lnTo>
                    <a:pt x="646" y="128"/>
                  </a:lnTo>
                  <a:lnTo>
                    <a:pt x="647" y="128"/>
                  </a:lnTo>
                  <a:lnTo>
                    <a:pt x="648" y="128"/>
                  </a:lnTo>
                  <a:lnTo>
                    <a:pt x="649" y="128"/>
                  </a:lnTo>
                  <a:lnTo>
                    <a:pt x="650" y="128"/>
                  </a:lnTo>
                  <a:lnTo>
                    <a:pt x="651" y="127"/>
                  </a:lnTo>
                  <a:lnTo>
                    <a:pt x="652" y="127"/>
                  </a:lnTo>
                  <a:lnTo>
                    <a:pt x="653" y="127"/>
                  </a:lnTo>
                  <a:lnTo>
                    <a:pt x="653" y="128"/>
                  </a:lnTo>
                  <a:lnTo>
                    <a:pt x="654" y="128"/>
                  </a:lnTo>
                  <a:lnTo>
                    <a:pt x="654" y="129"/>
                  </a:lnTo>
                  <a:lnTo>
                    <a:pt x="654" y="130"/>
                  </a:lnTo>
                  <a:lnTo>
                    <a:pt x="655" y="130"/>
                  </a:lnTo>
                  <a:lnTo>
                    <a:pt x="655" y="132"/>
                  </a:lnTo>
                  <a:lnTo>
                    <a:pt x="655" y="133"/>
                  </a:lnTo>
                  <a:lnTo>
                    <a:pt x="655" y="134"/>
                  </a:lnTo>
                  <a:lnTo>
                    <a:pt x="656" y="135"/>
                  </a:lnTo>
                  <a:lnTo>
                    <a:pt x="656" y="136"/>
                  </a:lnTo>
                  <a:lnTo>
                    <a:pt x="656" y="137"/>
                  </a:lnTo>
                  <a:lnTo>
                    <a:pt x="656" y="138"/>
                  </a:lnTo>
                  <a:lnTo>
                    <a:pt x="657" y="138"/>
                  </a:lnTo>
                  <a:lnTo>
                    <a:pt x="657" y="139"/>
                  </a:lnTo>
                  <a:lnTo>
                    <a:pt x="658" y="139"/>
                  </a:lnTo>
                  <a:lnTo>
                    <a:pt x="659" y="139"/>
                  </a:lnTo>
                  <a:lnTo>
                    <a:pt x="659" y="140"/>
                  </a:lnTo>
                  <a:lnTo>
                    <a:pt x="660" y="140"/>
                  </a:lnTo>
                  <a:lnTo>
                    <a:pt x="660" y="141"/>
                  </a:lnTo>
                  <a:lnTo>
                    <a:pt x="661" y="141"/>
                  </a:lnTo>
                  <a:lnTo>
                    <a:pt x="661" y="142"/>
                  </a:lnTo>
                  <a:lnTo>
                    <a:pt x="662" y="142"/>
                  </a:lnTo>
                  <a:lnTo>
                    <a:pt x="663" y="142"/>
                  </a:lnTo>
                  <a:lnTo>
                    <a:pt x="663" y="143"/>
                  </a:lnTo>
                  <a:lnTo>
                    <a:pt x="663" y="144"/>
                  </a:lnTo>
                  <a:lnTo>
                    <a:pt x="663" y="145"/>
                  </a:lnTo>
                  <a:lnTo>
                    <a:pt x="664" y="145"/>
                  </a:lnTo>
                  <a:lnTo>
                    <a:pt x="665" y="145"/>
                  </a:lnTo>
                  <a:lnTo>
                    <a:pt x="666" y="145"/>
                  </a:lnTo>
                  <a:lnTo>
                    <a:pt x="667" y="145"/>
                  </a:lnTo>
                  <a:lnTo>
                    <a:pt x="667" y="146"/>
                  </a:lnTo>
                  <a:lnTo>
                    <a:pt x="668" y="146"/>
                  </a:lnTo>
                  <a:lnTo>
                    <a:pt x="669" y="146"/>
                  </a:lnTo>
                  <a:lnTo>
                    <a:pt x="669" y="145"/>
                  </a:lnTo>
                  <a:lnTo>
                    <a:pt x="671" y="145"/>
                  </a:lnTo>
                  <a:lnTo>
                    <a:pt x="671" y="144"/>
                  </a:lnTo>
                  <a:lnTo>
                    <a:pt x="672" y="144"/>
                  </a:lnTo>
                  <a:lnTo>
                    <a:pt x="672" y="145"/>
                  </a:lnTo>
                  <a:lnTo>
                    <a:pt x="672" y="146"/>
                  </a:lnTo>
                  <a:lnTo>
                    <a:pt x="673" y="146"/>
                  </a:lnTo>
                  <a:lnTo>
                    <a:pt x="673" y="147"/>
                  </a:lnTo>
                  <a:lnTo>
                    <a:pt x="673" y="148"/>
                  </a:lnTo>
                  <a:lnTo>
                    <a:pt x="674" y="148"/>
                  </a:lnTo>
                  <a:lnTo>
                    <a:pt x="674" y="149"/>
                  </a:lnTo>
                  <a:lnTo>
                    <a:pt x="675" y="149"/>
                  </a:lnTo>
                  <a:lnTo>
                    <a:pt x="676" y="149"/>
                  </a:lnTo>
                  <a:lnTo>
                    <a:pt x="676" y="150"/>
                  </a:lnTo>
                  <a:lnTo>
                    <a:pt x="676" y="151"/>
                  </a:lnTo>
                  <a:lnTo>
                    <a:pt x="676" y="152"/>
                  </a:lnTo>
                  <a:lnTo>
                    <a:pt x="676" y="153"/>
                  </a:lnTo>
                  <a:lnTo>
                    <a:pt x="676" y="154"/>
                  </a:lnTo>
                  <a:lnTo>
                    <a:pt x="676" y="155"/>
                  </a:lnTo>
                  <a:lnTo>
                    <a:pt x="676" y="157"/>
                  </a:lnTo>
                  <a:lnTo>
                    <a:pt x="677" y="157"/>
                  </a:lnTo>
                  <a:lnTo>
                    <a:pt x="677" y="158"/>
                  </a:lnTo>
                  <a:lnTo>
                    <a:pt x="678" y="158"/>
                  </a:lnTo>
                  <a:lnTo>
                    <a:pt x="679" y="158"/>
                  </a:lnTo>
                  <a:lnTo>
                    <a:pt x="679" y="159"/>
                  </a:lnTo>
                  <a:lnTo>
                    <a:pt x="678" y="159"/>
                  </a:lnTo>
                  <a:lnTo>
                    <a:pt x="678" y="160"/>
                  </a:lnTo>
                  <a:lnTo>
                    <a:pt x="678" y="161"/>
                  </a:lnTo>
                  <a:lnTo>
                    <a:pt x="678" y="162"/>
                  </a:lnTo>
                  <a:lnTo>
                    <a:pt x="679" y="162"/>
                  </a:lnTo>
                  <a:lnTo>
                    <a:pt x="679" y="163"/>
                  </a:lnTo>
                  <a:lnTo>
                    <a:pt x="678" y="163"/>
                  </a:lnTo>
                  <a:lnTo>
                    <a:pt x="679" y="163"/>
                  </a:lnTo>
                  <a:lnTo>
                    <a:pt x="679" y="164"/>
                  </a:lnTo>
                  <a:lnTo>
                    <a:pt x="679" y="165"/>
                  </a:lnTo>
                  <a:lnTo>
                    <a:pt x="679" y="166"/>
                  </a:lnTo>
                  <a:lnTo>
                    <a:pt x="680" y="166"/>
                  </a:lnTo>
                  <a:lnTo>
                    <a:pt x="681" y="166"/>
                  </a:lnTo>
                  <a:lnTo>
                    <a:pt x="682" y="167"/>
                  </a:lnTo>
                  <a:lnTo>
                    <a:pt x="683" y="167"/>
                  </a:lnTo>
                  <a:lnTo>
                    <a:pt x="684" y="168"/>
                  </a:lnTo>
                  <a:lnTo>
                    <a:pt x="683" y="168"/>
                  </a:lnTo>
                  <a:lnTo>
                    <a:pt x="683" y="169"/>
                  </a:lnTo>
                  <a:lnTo>
                    <a:pt x="683" y="170"/>
                  </a:lnTo>
                  <a:lnTo>
                    <a:pt x="683" y="171"/>
                  </a:lnTo>
                  <a:lnTo>
                    <a:pt x="683" y="172"/>
                  </a:lnTo>
                  <a:lnTo>
                    <a:pt x="682" y="172"/>
                  </a:lnTo>
                  <a:lnTo>
                    <a:pt x="682" y="173"/>
                  </a:lnTo>
                  <a:lnTo>
                    <a:pt x="683" y="173"/>
                  </a:lnTo>
                  <a:lnTo>
                    <a:pt x="684" y="173"/>
                  </a:lnTo>
                  <a:lnTo>
                    <a:pt x="685" y="174"/>
                  </a:lnTo>
                  <a:lnTo>
                    <a:pt x="686" y="174"/>
                  </a:lnTo>
                  <a:lnTo>
                    <a:pt x="686" y="175"/>
                  </a:lnTo>
                  <a:lnTo>
                    <a:pt x="687" y="176"/>
                  </a:lnTo>
                  <a:lnTo>
                    <a:pt x="688" y="176"/>
                  </a:lnTo>
                  <a:lnTo>
                    <a:pt x="688" y="177"/>
                  </a:lnTo>
                  <a:lnTo>
                    <a:pt x="688" y="178"/>
                  </a:lnTo>
                  <a:lnTo>
                    <a:pt x="688" y="179"/>
                  </a:lnTo>
                  <a:lnTo>
                    <a:pt x="688" y="181"/>
                  </a:lnTo>
                  <a:lnTo>
                    <a:pt x="688" y="182"/>
                  </a:lnTo>
                  <a:lnTo>
                    <a:pt x="688" y="183"/>
                  </a:lnTo>
                  <a:lnTo>
                    <a:pt x="687" y="183"/>
                  </a:lnTo>
                  <a:lnTo>
                    <a:pt x="687" y="184"/>
                  </a:lnTo>
                  <a:lnTo>
                    <a:pt x="687" y="185"/>
                  </a:lnTo>
                  <a:lnTo>
                    <a:pt x="687" y="186"/>
                  </a:lnTo>
                  <a:lnTo>
                    <a:pt x="687" y="187"/>
                  </a:lnTo>
                  <a:lnTo>
                    <a:pt x="687" y="188"/>
                  </a:lnTo>
                  <a:lnTo>
                    <a:pt x="688" y="188"/>
                  </a:lnTo>
                  <a:lnTo>
                    <a:pt x="689" y="188"/>
                  </a:lnTo>
                  <a:lnTo>
                    <a:pt x="690" y="188"/>
                  </a:lnTo>
                  <a:lnTo>
                    <a:pt x="690" y="189"/>
                  </a:lnTo>
                  <a:lnTo>
                    <a:pt x="691" y="189"/>
                  </a:lnTo>
                  <a:lnTo>
                    <a:pt x="692" y="189"/>
                  </a:lnTo>
                  <a:lnTo>
                    <a:pt x="692" y="190"/>
                  </a:lnTo>
                  <a:lnTo>
                    <a:pt x="692" y="191"/>
                  </a:lnTo>
                  <a:lnTo>
                    <a:pt x="692" y="192"/>
                  </a:lnTo>
                  <a:lnTo>
                    <a:pt x="692" y="193"/>
                  </a:lnTo>
                  <a:lnTo>
                    <a:pt x="693" y="193"/>
                  </a:lnTo>
                  <a:lnTo>
                    <a:pt x="693" y="194"/>
                  </a:lnTo>
                  <a:lnTo>
                    <a:pt x="694" y="194"/>
                  </a:lnTo>
                  <a:lnTo>
                    <a:pt x="696" y="194"/>
                  </a:lnTo>
                  <a:lnTo>
                    <a:pt x="696" y="195"/>
                  </a:lnTo>
                  <a:lnTo>
                    <a:pt x="696" y="196"/>
                  </a:lnTo>
                  <a:lnTo>
                    <a:pt x="697" y="196"/>
                  </a:lnTo>
                  <a:lnTo>
                    <a:pt x="697" y="197"/>
                  </a:lnTo>
                  <a:lnTo>
                    <a:pt x="696" y="197"/>
                  </a:lnTo>
                  <a:lnTo>
                    <a:pt x="696" y="198"/>
                  </a:lnTo>
                  <a:lnTo>
                    <a:pt x="696" y="199"/>
                  </a:lnTo>
                  <a:lnTo>
                    <a:pt x="694" y="199"/>
                  </a:lnTo>
                  <a:lnTo>
                    <a:pt x="694" y="200"/>
                  </a:lnTo>
                  <a:lnTo>
                    <a:pt x="694" y="201"/>
                  </a:lnTo>
                  <a:lnTo>
                    <a:pt x="696" y="201"/>
                  </a:lnTo>
                  <a:lnTo>
                    <a:pt x="696" y="202"/>
                  </a:lnTo>
                  <a:lnTo>
                    <a:pt x="697" y="202"/>
                  </a:lnTo>
                  <a:lnTo>
                    <a:pt x="697" y="203"/>
                  </a:lnTo>
                  <a:lnTo>
                    <a:pt x="698" y="203"/>
                  </a:lnTo>
                  <a:lnTo>
                    <a:pt x="698" y="204"/>
                  </a:lnTo>
                  <a:lnTo>
                    <a:pt x="698" y="206"/>
                  </a:lnTo>
                  <a:lnTo>
                    <a:pt x="698" y="207"/>
                  </a:lnTo>
                  <a:lnTo>
                    <a:pt x="698" y="208"/>
                  </a:lnTo>
                  <a:lnTo>
                    <a:pt x="699" y="208"/>
                  </a:lnTo>
                  <a:lnTo>
                    <a:pt x="699" y="209"/>
                  </a:lnTo>
                  <a:lnTo>
                    <a:pt x="700" y="209"/>
                  </a:lnTo>
                  <a:lnTo>
                    <a:pt x="701" y="209"/>
                  </a:lnTo>
                  <a:lnTo>
                    <a:pt x="701" y="210"/>
                  </a:lnTo>
                  <a:lnTo>
                    <a:pt x="700" y="210"/>
                  </a:lnTo>
                  <a:lnTo>
                    <a:pt x="700" y="211"/>
                  </a:lnTo>
                  <a:lnTo>
                    <a:pt x="699" y="211"/>
                  </a:lnTo>
                  <a:lnTo>
                    <a:pt x="698" y="211"/>
                  </a:lnTo>
                  <a:lnTo>
                    <a:pt x="698" y="212"/>
                  </a:lnTo>
                  <a:lnTo>
                    <a:pt x="698" y="213"/>
                  </a:lnTo>
                  <a:lnTo>
                    <a:pt x="697" y="213"/>
                  </a:lnTo>
                  <a:lnTo>
                    <a:pt x="696" y="213"/>
                  </a:lnTo>
                  <a:lnTo>
                    <a:pt x="696" y="214"/>
                  </a:lnTo>
                  <a:lnTo>
                    <a:pt x="696" y="215"/>
                  </a:lnTo>
                  <a:lnTo>
                    <a:pt x="697" y="215"/>
                  </a:lnTo>
                  <a:lnTo>
                    <a:pt x="697" y="216"/>
                  </a:lnTo>
                  <a:lnTo>
                    <a:pt x="697" y="217"/>
                  </a:lnTo>
                  <a:lnTo>
                    <a:pt x="698" y="217"/>
                  </a:lnTo>
                  <a:lnTo>
                    <a:pt x="698" y="218"/>
                  </a:lnTo>
                  <a:lnTo>
                    <a:pt x="697" y="218"/>
                  </a:lnTo>
                  <a:lnTo>
                    <a:pt x="696" y="218"/>
                  </a:lnTo>
                  <a:lnTo>
                    <a:pt x="696" y="219"/>
                  </a:lnTo>
                  <a:lnTo>
                    <a:pt x="696" y="220"/>
                  </a:lnTo>
                  <a:lnTo>
                    <a:pt x="696" y="221"/>
                  </a:lnTo>
                  <a:lnTo>
                    <a:pt x="697" y="221"/>
                  </a:lnTo>
                  <a:lnTo>
                    <a:pt x="697" y="222"/>
                  </a:lnTo>
                  <a:lnTo>
                    <a:pt x="697" y="223"/>
                  </a:lnTo>
                  <a:lnTo>
                    <a:pt x="697" y="224"/>
                  </a:lnTo>
                  <a:lnTo>
                    <a:pt x="697" y="225"/>
                  </a:lnTo>
                  <a:lnTo>
                    <a:pt x="698" y="226"/>
                  </a:lnTo>
                  <a:lnTo>
                    <a:pt x="698" y="227"/>
                  </a:lnTo>
                  <a:lnTo>
                    <a:pt x="699" y="227"/>
                  </a:lnTo>
                  <a:lnTo>
                    <a:pt x="699" y="228"/>
                  </a:lnTo>
                  <a:lnTo>
                    <a:pt x="699" y="229"/>
                  </a:lnTo>
                  <a:lnTo>
                    <a:pt x="699" y="231"/>
                  </a:lnTo>
                  <a:lnTo>
                    <a:pt x="699" y="232"/>
                  </a:lnTo>
                  <a:lnTo>
                    <a:pt x="700" y="233"/>
                  </a:lnTo>
                  <a:lnTo>
                    <a:pt x="701" y="233"/>
                  </a:lnTo>
                  <a:lnTo>
                    <a:pt x="701" y="234"/>
                  </a:lnTo>
                  <a:lnTo>
                    <a:pt x="701" y="235"/>
                  </a:lnTo>
                  <a:lnTo>
                    <a:pt x="701" y="236"/>
                  </a:lnTo>
                  <a:lnTo>
                    <a:pt x="702" y="236"/>
                  </a:lnTo>
                  <a:lnTo>
                    <a:pt x="702" y="237"/>
                  </a:lnTo>
                  <a:lnTo>
                    <a:pt x="703" y="237"/>
                  </a:lnTo>
                  <a:lnTo>
                    <a:pt x="703" y="238"/>
                  </a:lnTo>
                  <a:lnTo>
                    <a:pt x="704" y="238"/>
                  </a:lnTo>
                  <a:lnTo>
                    <a:pt x="705" y="238"/>
                  </a:lnTo>
                  <a:lnTo>
                    <a:pt x="706" y="238"/>
                  </a:lnTo>
                  <a:lnTo>
                    <a:pt x="707" y="238"/>
                  </a:lnTo>
                  <a:lnTo>
                    <a:pt x="708" y="238"/>
                  </a:lnTo>
                  <a:lnTo>
                    <a:pt x="708" y="239"/>
                  </a:lnTo>
                  <a:lnTo>
                    <a:pt x="709" y="240"/>
                  </a:lnTo>
                  <a:lnTo>
                    <a:pt x="709" y="241"/>
                  </a:lnTo>
                  <a:lnTo>
                    <a:pt x="710" y="242"/>
                  </a:lnTo>
                  <a:lnTo>
                    <a:pt x="710" y="243"/>
                  </a:lnTo>
                  <a:lnTo>
                    <a:pt x="710" y="244"/>
                  </a:lnTo>
                  <a:lnTo>
                    <a:pt x="709" y="244"/>
                  </a:lnTo>
                  <a:lnTo>
                    <a:pt x="709" y="245"/>
                  </a:lnTo>
                  <a:lnTo>
                    <a:pt x="710" y="245"/>
                  </a:lnTo>
                  <a:lnTo>
                    <a:pt x="710" y="246"/>
                  </a:lnTo>
                  <a:lnTo>
                    <a:pt x="710" y="247"/>
                  </a:lnTo>
                  <a:lnTo>
                    <a:pt x="711" y="247"/>
                  </a:lnTo>
                  <a:lnTo>
                    <a:pt x="711" y="248"/>
                  </a:lnTo>
                  <a:lnTo>
                    <a:pt x="712" y="248"/>
                  </a:lnTo>
                  <a:lnTo>
                    <a:pt x="712" y="249"/>
                  </a:lnTo>
                  <a:lnTo>
                    <a:pt x="712" y="250"/>
                  </a:lnTo>
                  <a:lnTo>
                    <a:pt x="711" y="250"/>
                  </a:lnTo>
                  <a:lnTo>
                    <a:pt x="711" y="251"/>
                  </a:lnTo>
                  <a:lnTo>
                    <a:pt x="712" y="251"/>
                  </a:lnTo>
                  <a:lnTo>
                    <a:pt x="712" y="252"/>
                  </a:lnTo>
                  <a:lnTo>
                    <a:pt x="711" y="252"/>
                  </a:lnTo>
                  <a:lnTo>
                    <a:pt x="712" y="253"/>
                  </a:lnTo>
                  <a:lnTo>
                    <a:pt x="712" y="254"/>
                  </a:lnTo>
                  <a:lnTo>
                    <a:pt x="712" y="256"/>
                  </a:lnTo>
                  <a:lnTo>
                    <a:pt x="713" y="256"/>
                  </a:lnTo>
                  <a:lnTo>
                    <a:pt x="713" y="257"/>
                  </a:lnTo>
                  <a:lnTo>
                    <a:pt x="714" y="257"/>
                  </a:lnTo>
                  <a:lnTo>
                    <a:pt x="714" y="258"/>
                  </a:lnTo>
                  <a:lnTo>
                    <a:pt x="714" y="259"/>
                  </a:lnTo>
                  <a:lnTo>
                    <a:pt x="713" y="259"/>
                  </a:lnTo>
                  <a:lnTo>
                    <a:pt x="713" y="260"/>
                  </a:lnTo>
                  <a:lnTo>
                    <a:pt x="713" y="261"/>
                  </a:lnTo>
                  <a:lnTo>
                    <a:pt x="714" y="261"/>
                  </a:lnTo>
                  <a:lnTo>
                    <a:pt x="714" y="262"/>
                  </a:lnTo>
                  <a:lnTo>
                    <a:pt x="715" y="262"/>
                  </a:lnTo>
                  <a:lnTo>
                    <a:pt x="716" y="262"/>
                  </a:lnTo>
                  <a:lnTo>
                    <a:pt x="716" y="263"/>
                  </a:lnTo>
                  <a:lnTo>
                    <a:pt x="716" y="264"/>
                  </a:lnTo>
                  <a:lnTo>
                    <a:pt x="716" y="265"/>
                  </a:lnTo>
                  <a:lnTo>
                    <a:pt x="717" y="265"/>
                  </a:lnTo>
                  <a:lnTo>
                    <a:pt x="718" y="265"/>
                  </a:lnTo>
                  <a:lnTo>
                    <a:pt x="718" y="266"/>
                  </a:lnTo>
                  <a:lnTo>
                    <a:pt x="718" y="267"/>
                  </a:lnTo>
                  <a:lnTo>
                    <a:pt x="718" y="268"/>
                  </a:lnTo>
                  <a:lnTo>
                    <a:pt x="718" y="269"/>
                  </a:lnTo>
                  <a:lnTo>
                    <a:pt x="718" y="270"/>
                  </a:lnTo>
                  <a:lnTo>
                    <a:pt x="718" y="271"/>
                  </a:lnTo>
                  <a:lnTo>
                    <a:pt x="718" y="272"/>
                  </a:lnTo>
                  <a:lnTo>
                    <a:pt x="718" y="273"/>
                  </a:lnTo>
                  <a:lnTo>
                    <a:pt x="717" y="273"/>
                  </a:lnTo>
                  <a:lnTo>
                    <a:pt x="717" y="274"/>
                  </a:lnTo>
                  <a:lnTo>
                    <a:pt x="716" y="274"/>
                  </a:lnTo>
                  <a:lnTo>
                    <a:pt x="715" y="274"/>
                  </a:lnTo>
                  <a:lnTo>
                    <a:pt x="715" y="275"/>
                  </a:lnTo>
                  <a:lnTo>
                    <a:pt x="715" y="276"/>
                  </a:lnTo>
                  <a:lnTo>
                    <a:pt x="715" y="277"/>
                  </a:lnTo>
                  <a:lnTo>
                    <a:pt x="715" y="278"/>
                  </a:lnTo>
                  <a:lnTo>
                    <a:pt x="715" y="279"/>
                  </a:lnTo>
                  <a:lnTo>
                    <a:pt x="716" y="279"/>
                  </a:lnTo>
                  <a:lnTo>
                    <a:pt x="717" y="279"/>
                  </a:lnTo>
                  <a:lnTo>
                    <a:pt x="717" y="281"/>
                  </a:lnTo>
                  <a:lnTo>
                    <a:pt x="717" y="282"/>
                  </a:lnTo>
                  <a:lnTo>
                    <a:pt x="718" y="282"/>
                  </a:lnTo>
                  <a:lnTo>
                    <a:pt x="718" y="283"/>
                  </a:lnTo>
                  <a:lnTo>
                    <a:pt x="718" y="284"/>
                  </a:lnTo>
                  <a:lnTo>
                    <a:pt x="718" y="285"/>
                  </a:lnTo>
                  <a:lnTo>
                    <a:pt x="717" y="285"/>
                  </a:lnTo>
                  <a:lnTo>
                    <a:pt x="716" y="285"/>
                  </a:lnTo>
                  <a:lnTo>
                    <a:pt x="715" y="285"/>
                  </a:lnTo>
                  <a:lnTo>
                    <a:pt x="714" y="285"/>
                  </a:lnTo>
                  <a:lnTo>
                    <a:pt x="713" y="285"/>
                  </a:lnTo>
                  <a:lnTo>
                    <a:pt x="713" y="286"/>
                  </a:lnTo>
                  <a:lnTo>
                    <a:pt x="712" y="286"/>
                  </a:lnTo>
                  <a:lnTo>
                    <a:pt x="712" y="287"/>
                  </a:lnTo>
                  <a:lnTo>
                    <a:pt x="711" y="287"/>
                  </a:lnTo>
                  <a:lnTo>
                    <a:pt x="711" y="288"/>
                  </a:lnTo>
                  <a:lnTo>
                    <a:pt x="711" y="289"/>
                  </a:lnTo>
                  <a:lnTo>
                    <a:pt x="711" y="290"/>
                  </a:lnTo>
                  <a:lnTo>
                    <a:pt x="711" y="291"/>
                  </a:lnTo>
                  <a:lnTo>
                    <a:pt x="711" y="292"/>
                  </a:lnTo>
                  <a:lnTo>
                    <a:pt x="710" y="292"/>
                  </a:lnTo>
                  <a:lnTo>
                    <a:pt x="710" y="293"/>
                  </a:lnTo>
                  <a:lnTo>
                    <a:pt x="711" y="293"/>
                  </a:lnTo>
                  <a:lnTo>
                    <a:pt x="710" y="294"/>
                  </a:lnTo>
                  <a:lnTo>
                    <a:pt x="710" y="295"/>
                  </a:lnTo>
                  <a:lnTo>
                    <a:pt x="711" y="295"/>
                  </a:lnTo>
                  <a:lnTo>
                    <a:pt x="711" y="296"/>
                  </a:lnTo>
                  <a:lnTo>
                    <a:pt x="710" y="296"/>
                  </a:lnTo>
                  <a:lnTo>
                    <a:pt x="710" y="297"/>
                  </a:lnTo>
                  <a:lnTo>
                    <a:pt x="709" y="297"/>
                  </a:lnTo>
                  <a:lnTo>
                    <a:pt x="709" y="298"/>
                  </a:lnTo>
                  <a:lnTo>
                    <a:pt x="709" y="299"/>
                  </a:lnTo>
                  <a:lnTo>
                    <a:pt x="708" y="299"/>
                  </a:lnTo>
                  <a:lnTo>
                    <a:pt x="708" y="300"/>
                  </a:lnTo>
                  <a:lnTo>
                    <a:pt x="708" y="301"/>
                  </a:lnTo>
                  <a:lnTo>
                    <a:pt x="709" y="301"/>
                  </a:lnTo>
                  <a:lnTo>
                    <a:pt x="709" y="302"/>
                  </a:lnTo>
                  <a:lnTo>
                    <a:pt x="708" y="302"/>
                  </a:lnTo>
                  <a:lnTo>
                    <a:pt x="708" y="303"/>
                  </a:lnTo>
                  <a:lnTo>
                    <a:pt x="709" y="303"/>
                  </a:lnTo>
                  <a:lnTo>
                    <a:pt x="709" y="304"/>
                  </a:lnTo>
                  <a:lnTo>
                    <a:pt x="709" y="306"/>
                  </a:lnTo>
                  <a:lnTo>
                    <a:pt x="710" y="306"/>
                  </a:lnTo>
                  <a:lnTo>
                    <a:pt x="710" y="307"/>
                  </a:lnTo>
                  <a:lnTo>
                    <a:pt x="711" y="307"/>
                  </a:lnTo>
                  <a:lnTo>
                    <a:pt x="711" y="308"/>
                  </a:lnTo>
                  <a:lnTo>
                    <a:pt x="712" y="308"/>
                  </a:lnTo>
                  <a:lnTo>
                    <a:pt x="713" y="308"/>
                  </a:lnTo>
                  <a:lnTo>
                    <a:pt x="713" y="309"/>
                  </a:lnTo>
                  <a:lnTo>
                    <a:pt x="714" y="309"/>
                  </a:lnTo>
                  <a:lnTo>
                    <a:pt x="715" y="309"/>
                  </a:lnTo>
                  <a:lnTo>
                    <a:pt x="716" y="309"/>
                  </a:lnTo>
                  <a:lnTo>
                    <a:pt x="717" y="309"/>
                  </a:lnTo>
                  <a:lnTo>
                    <a:pt x="717" y="310"/>
                  </a:lnTo>
                  <a:lnTo>
                    <a:pt x="717" y="309"/>
                  </a:lnTo>
                  <a:lnTo>
                    <a:pt x="718" y="309"/>
                  </a:lnTo>
                  <a:lnTo>
                    <a:pt x="718" y="310"/>
                  </a:lnTo>
                  <a:lnTo>
                    <a:pt x="718" y="311"/>
                  </a:lnTo>
                  <a:lnTo>
                    <a:pt x="719" y="311"/>
                  </a:lnTo>
                  <a:lnTo>
                    <a:pt x="719" y="312"/>
                  </a:lnTo>
                  <a:lnTo>
                    <a:pt x="719" y="313"/>
                  </a:lnTo>
                  <a:lnTo>
                    <a:pt x="719" y="314"/>
                  </a:lnTo>
                  <a:lnTo>
                    <a:pt x="721" y="314"/>
                  </a:lnTo>
                  <a:lnTo>
                    <a:pt x="721" y="315"/>
                  </a:lnTo>
                  <a:lnTo>
                    <a:pt x="721" y="316"/>
                  </a:lnTo>
                  <a:lnTo>
                    <a:pt x="719" y="316"/>
                  </a:lnTo>
                  <a:lnTo>
                    <a:pt x="719" y="317"/>
                  </a:lnTo>
                  <a:lnTo>
                    <a:pt x="719" y="318"/>
                  </a:lnTo>
                  <a:lnTo>
                    <a:pt x="719" y="319"/>
                  </a:lnTo>
                  <a:lnTo>
                    <a:pt x="721" y="319"/>
                  </a:lnTo>
                  <a:lnTo>
                    <a:pt x="721" y="320"/>
                  </a:lnTo>
                  <a:lnTo>
                    <a:pt x="722" y="320"/>
                  </a:lnTo>
                  <a:lnTo>
                    <a:pt x="722" y="321"/>
                  </a:lnTo>
                  <a:lnTo>
                    <a:pt x="723" y="321"/>
                  </a:lnTo>
                  <a:lnTo>
                    <a:pt x="723" y="322"/>
                  </a:lnTo>
                  <a:lnTo>
                    <a:pt x="724" y="322"/>
                  </a:lnTo>
                  <a:lnTo>
                    <a:pt x="725" y="322"/>
                  </a:lnTo>
                  <a:lnTo>
                    <a:pt x="725" y="323"/>
                  </a:lnTo>
                  <a:lnTo>
                    <a:pt x="725" y="324"/>
                  </a:lnTo>
                  <a:lnTo>
                    <a:pt x="725" y="325"/>
                  </a:lnTo>
                  <a:lnTo>
                    <a:pt x="725" y="326"/>
                  </a:lnTo>
                  <a:lnTo>
                    <a:pt x="725" y="327"/>
                  </a:lnTo>
                  <a:lnTo>
                    <a:pt x="726" y="327"/>
                  </a:lnTo>
                  <a:lnTo>
                    <a:pt x="726" y="328"/>
                  </a:lnTo>
                  <a:lnTo>
                    <a:pt x="726" y="329"/>
                  </a:lnTo>
                  <a:lnTo>
                    <a:pt x="727" y="329"/>
                  </a:lnTo>
                  <a:lnTo>
                    <a:pt x="727" y="331"/>
                  </a:lnTo>
                  <a:lnTo>
                    <a:pt x="727" y="332"/>
                  </a:lnTo>
                  <a:lnTo>
                    <a:pt x="728" y="332"/>
                  </a:lnTo>
                  <a:lnTo>
                    <a:pt x="729" y="332"/>
                  </a:lnTo>
                  <a:lnTo>
                    <a:pt x="729" y="333"/>
                  </a:lnTo>
                  <a:lnTo>
                    <a:pt x="730" y="332"/>
                  </a:lnTo>
                  <a:lnTo>
                    <a:pt x="730" y="333"/>
                  </a:lnTo>
                  <a:lnTo>
                    <a:pt x="731" y="334"/>
                  </a:lnTo>
                  <a:lnTo>
                    <a:pt x="731" y="333"/>
                  </a:lnTo>
                  <a:lnTo>
                    <a:pt x="732" y="334"/>
                  </a:lnTo>
                  <a:lnTo>
                    <a:pt x="732" y="335"/>
                  </a:lnTo>
                  <a:lnTo>
                    <a:pt x="732" y="336"/>
                  </a:lnTo>
                  <a:lnTo>
                    <a:pt x="733" y="337"/>
                  </a:lnTo>
                  <a:lnTo>
                    <a:pt x="732" y="337"/>
                  </a:lnTo>
                  <a:lnTo>
                    <a:pt x="733" y="338"/>
                  </a:lnTo>
                  <a:lnTo>
                    <a:pt x="733" y="339"/>
                  </a:lnTo>
                  <a:lnTo>
                    <a:pt x="734" y="339"/>
                  </a:lnTo>
                  <a:lnTo>
                    <a:pt x="735" y="340"/>
                  </a:lnTo>
                  <a:lnTo>
                    <a:pt x="736" y="341"/>
                  </a:lnTo>
                  <a:lnTo>
                    <a:pt x="736" y="342"/>
                  </a:lnTo>
                  <a:lnTo>
                    <a:pt x="736" y="343"/>
                  </a:lnTo>
                  <a:lnTo>
                    <a:pt x="736" y="344"/>
                  </a:lnTo>
                  <a:lnTo>
                    <a:pt x="735" y="344"/>
                  </a:lnTo>
                  <a:lnTo>
                    <a:pt x="735" y="345"/>
                  </a:lnTo>
                  <a:lnTo>
                    <a:pt x="734" y="345"/>
                  </a:lnTo>
                  <a:lnTo>
                    <a:pt x="734" y="344"/>
                  </a:lnTo>
                  <a:lnTo>
                    <a:pt x="734" y="343"/>
                  </a:lnTo>
                  <a:lnTo>
                    <a:pt x="733" y="344"/>
                  </a:lnTo>
                  <a:lnTo>
                    <a:pt x="733" y="345"/>
                  </a:lnTo>
                  <a:lnTo>
                    <a:pt x="733" y="346"/>
                  </a:lnTo>
                  <a:lnTo>
                    <a:pt x="734" y="347"/>
                  </a:lnTo>
                  <a:lnTo>
                    <a:pt x="734" y="348"/>
                  </a:lnTo>
                  <a:lnTo>
                    <a:pt x="734" y="349"/>
                  </a:lnTo>
                  <a:lnTo>
                    <a:pt x="735" y="350"/>
                  </a:lnTo>
                  <a:lnTo>
                    <a:pt x="734" y="351"/>
                  </a:lnTo>
                  <a:lnTo>
                    <a:pt x="734" y="352"/>
                  </a:lnTo>
                  <a:lnTo>
                    <a:pt x="734" y="353"/>
                  </a:lnTo>
                  <a:lnTo>
                    <a:pt x="733" y="353"/>
                  </a:lnTo>
                  <a:lnTo>
                    <a:pt x="733" y="352"/>
                  </a:lnTo>
                  <a:lnTo>
                    <a:pt x="733" y="351"/>
                  </a:lnTo>
                  <a:lnTo>
                    <a:pt x="733" y="350"/>
                  </a:lnTo>
                  <a:lnTo>
                    <a:pt x="733" y="351"/>
                  </a:lnTo>
                  <a:lnTo>
                    <a:pt x="732" y="352"/>
                  </a:lnTo>
                  <a:lnTo>
                    <a:pt x="732" y="353"/>
                  </a:lnTo>
                  <a:lnTo>
                    <a:pt x="732" y="354"/>
                  </a:lnTo>
                  <a:lnTo>
                    <a:pt x="732" y="353"/>
                  </a:lnTo>
                  <a:lnTo>
                    <a:pt x="731" y="352"/>
                  </a:lnTo>
                  <a:lnTo>
                    <a:pt x="730" y="352"/>
                  </a:lnTo>
                  <a:lnTo>
                    <a:pt x="731" y="352"/>
                  </a:lnTo>
                  <a:lnTo>
                    <a:pt x="731" y="353"/>
                  </a:lnTo>
                  <a:lnTo>
                    <a:pt x="731" y="354"/>
                  </a:lnTo>
                  <a:lnTo>
                    <a:pt x="730" y="354"/>
                  </a:lnTo>
                  <a:lnTo>
                    <a:pt x="729" y="356"/>
                  </a:lnTo>
                  <a:lnTo>
                    <a:pt x="728" y="356"/>
                  </a:lnTo>
                  <a:lnTo>
                    <a:pt x="727" y="354"/>
                  </a:lnTo>
                  <a:lnTo>
                    <a:pt x="728" y="354"/>
                  </a:lnTo>
                  <a:lnTo>
                    <a:pt x="728" y="353"/>
                  </a:lnTo>
                  <a:lnTo>
                    <a:pt x="729" y="353"/>
                  </a:lnTo>
                  <a:lnTo>
                    <a:pt x="729" y="354"/>
                  </a:lnTo>
                  <a:lnTo>
                    <a:pt x="729" y="353"/>
                  </a:lnTo>
                  <a:lnTo>
                    <a:pt x="728" y="353"/>
                  </a:lnTo>
                  <a:lnTo>
                    <a:pt x="727" y="354"/>
                  </a:lnTo>
                  <a:lnTo>
                    <a:pt x="727" y="356"/>
                  </a:lnTo>
                  <a:lnTo>
                    <a:pt x="727" y="357"/>
                  </a:lnTo>
                  <a:lnTo>
                    <a:pt x="726" y="357"/>
                  </a:lnTo>
                  <a:lnTo>
                    <a:pt x="726" y="358"/>
                  </a:lnTo>
                  <a:lnTo>
                    <a:pt x="725" y="358"/>
                  </a:lnTo>
                  <a:lnTo>
                    <a:pt x="724" y="358"/>
                  </a:lnTo>
                  <a:lnTo>
                    <a:pt x="723" y="358"/>
                  </a:lnTo>
                  <a:lnTo>
                    <a:pt x="723" y="359"/>
                  </a:lnTo>
                  <a:lnTo>
                    <a:pt x="722" y="359"/>
                  </a:lnTo>
                  <a:lnTo>
                    <a:pt x="722" y="360"/>
                  </a:lnTo>
                  <a:lnTo>
                    <a:pt x="722" y="361"/>
                  </a:lnTo>
                  <a:lnTo>
                    <a:pt x="721" y="361"/>
                  </a:lnTo>
                  <a:lnTo>
                    <a:pt x="719" y="362"/>
                  </a:lnTo>
                  <a:lnTo>
                    <a:pt x="718" y="362"/>
                  </a:lnTo>
                  <a:lnTo>
                    <a:pt x="719" y="363"/>
                  </a:lnTo>
                  <a:lnTo>
                    <a:pt x="721" y="363"/>
                  </a:lnTo>
                  <a:lnTo>
                    <a:pt x="722" y="363"/>
                  </a:lnTo>
                  <a:lnTo>
                    <a:pt x="723" y="364"/>
                  </a:lnTo>
                  <a:lnTo>
                    <a:pt x="724" y="364"/>
                  </a:lnTo>
                  <a:lnTo>
                    <a:pt x="725" y="364"/>
                  </a:lnTo>
                  <a:lnTo>
                    <a:pt x="726" y="363"/>
                  </a:lnTo>
                  <a:lnTo>
                    <a:pt x="727" y="362"/>
                  </a:lnTo>
                  <a:lnTo>
                    <a:pt x="728" y="362"/>
                  </a:lnTo>
                  <a:lnTo>
                    <a:pt x="728" y="361"/>
                  </a:lnTo>
                  <a:lnTo>
                    <a:pt x="727" y="361"/>
                  </a:lnTo>
                  <a:lnTo>
                    <a:pt x="727" y="360"/>
                  </a:lnTo>
                  <a:lnTo>
                    <a:pt x="727" y="359"/>
                  </a:lnTo>
                  <a:lnTo>
                    <a:pt x="727" y="358"/>
                  </a:lnTo>
                  <a:lnTo>
                    <a:pt x="728" y="358"/>
                  </a:lnTo>
                  <a:lnTo>
                    <a:pt x="729" y="357"/>
                  </a:lnTo>
                  <a:lnTo>
                    <a:pt x="731" y="357"/>
                  </a:lnTo>
                  <a:lnTo>
                    <a:pt x="732" y="358"/>
                  </a:lnTo>
                  <a:lnTo>
                    <a:pt x="733" y="358"/>
                  </a:lnTo>
                  <a:lnTo>
                    <a:pt x="734" y="359"/>
                  </a:lnTo>
                  <a:lnTo>
                    <a:pt x="733" y="360"/>
                  </a:lnTo>
                  <a:lnTo>
                    <a:pt x="733" y="361"/>
                  </a:lnTo>
                  <a:lnTo>
                    <a:pt x="731" y="363"/>
                  </a:lnTo>
                  <a:lnTo>
                    <a:pt x="730" y="364"/>
                  </a:lnTo>
                  <a:lnTo>
                    <a:pt x="728" y="366"/>
                  </a:lnTo>
                  <a:lnTo>
                    <a:pt x="728" y="367"/>
                  </a:lnTo>
                  <a:lnTo>
                    <a:pt x="727" y="369"/>
                  </a:lnTo>
                  <a:lnTo>
                    <a:pt x="726" y="369"/>
                  </a:lnTo>
                  <a:lnTo>
                    <a:pt x="725" y="371"/>
                  </a:lnTo>
                  <a:lnTo>
                    <a:pt x="725" y="372"/>
                  </a:lnTo>
                  <a:lnTo>
                    <a:pt x="724" y="373"/>
                  </a:lnTo>
                  <a:lnTo>
                    <a:pt x="722" y="373"/>
                  </a:lnTo>
                  <a:lnTo>
                    <a:pt x="722" y="372"/>
                  </a:lnTo>
                  <a:lnTo>
                    <a:pt x="721" y="372"/>
                  </a:lnTo>
                  <a:lnTo>
                    <a:pt x="718" y="372"/>
                  </a:lnTo>
                  <a:lnTo>
                    <a:pt x="717" y="372"/>
                  </a:lnTo>
                  <a:lnTo>
                    <a:pt x="715" y="372"/>
                  </a:lnTo>
                  <a:lnTo>
                    <a:pt x="714" y="372"/>
                  </a:lnTo>
                  <a:lnTo>
                    <a:pt x="711" y="372"/>
                  </a:lnTo>
                  <a:lnTo>
                    <a:pt x="710" y="372"/>
                  </a:lnTo>
                  <a:lnTo>
                    <a:pt x="709" y="372"/>
                  </a:lnTo>
                  <a:lnTo>
                    <a:pt x="708" y="372"/>
                  </a:lnTo>
                  <a:lnTo>
                    <a:pt x="707" y="372"/>
                  </a:lnTo>
                  <a:lnTo>
                    <a:pt x="706" y="372"/>
                  </a:lnTo>
                  <a:lnTo>
                    <a:pt x="705" y="372"/>
                  </a:lnTo>
                  <a:lnTo>
                    <a:pt x="705" y="373"/>
                  </a:lnTo>
                  <a:lnTo>
                    <a:pt x="704" y="373"/>
                  </a:lnTo>
                  <a:lnTo>
                    <a:pt x="703" y="373"/>
                  </a:lnTo>
                  <a:lnTo>
                    <a:pt x="702" y="374"/>
                  </a:lnTo>
                  <a:lnTo>
                    <a:pt x="701" y="374"/>
                  </a:lnTo>
                  <a:lnTo>
                    <a:pt x="700" y="374"/>
                  </a:lnTo>
                  <a:lnTo>
                    <a:pt x="699" y="374"/>
                  </a:lnTo>
                  <a:lnTo>
                    <a:pt x="699" y="375"/>
                  </a:lnTo>
                  <a:lnTo>
                    <a:pt x="698" y="375"/>
                  </a:lnTo>
                  <a:lnTo>
                    <a:pt x="696" y="375"/>
                  </a:lnTo>
                  <a:lnTo>
                    <a:pt x="696" y="376"/>
                  </a:lnTo>
                  <a:lnTo>
                    <a:pt x="694" y="376"/>
                  </a:lnTo>
                  <a:lnTo>
                    <a:pt x="693" y="376"/>
                  </a:lnTo>
                  <a:lnTo>
                    <a:pt x="694" y="376"/>
                  </a:lnTo>
                  <a:lnTo>
                    <a:pt x="696" y="376"/>
                  </a:lnTo>
                  <a:lnTo>
                    <a:pt x="697" y="376"/>
                  </a:lnTo>
                  <a:lnTo>
                    <a:pt x="696" y="376"/>
                  </a:lnTo>
                  <a:lnTo>
                    <a:pt x="694" y="376"/>
                  </a:lnTo>
                  <a:lnTo>
                    <a:pt x="694" y="377"/>
                  </a:lnTo>
                  <a:lnTo>
                    <a:pt x="693" y="377"/>
                  </a:lnTo>
                  <a:lnTo>
                    <a:pt x="692" y="377"/>
                  </a:lnTo>
                  <a:lnTo>
                    <a:pt x="691" y="377"/>
                  </a:lnTo>
                  <a:lnTo>
                    <a:pt x="690" y="378"/>
                  </a:lnTo>
                  <a:lnTo>
                    <a:pt x="689" y="378"/>
                  </a:lnTo>
                  <a:lnTo>
                    <a:pt x="688" y="378"/>
                  </a:lnTo>
                  <a:lnTo>
                    <a:pt x="688" y="379"/>
                  </a:lnTo>
                  <a:lnTo>
                    <a:pt x="687" y="379"/>
                  </a:lnTo>
                  <a:lnTo>
                    <a:pt x="686" y="379"/>
                  </a:lnTo>
                  <a:lnTo>
                    <a:pt x="685" y="379"/>
                  </a:lnTo>
                  <a:lnTo>
                    <a:pt x="684" y="379"/>
                  </a:lnTo>
                  <a:lnTo>
                    <a:pt x="682" y="381"/>
                  </a:lnTo>
                  <a:lnTo>
                    <a:pt x="680" y="381"/>
                  </a:lnTo>
                  <a:lnTo>
                    <a:pt x="680" y="382"/>
                  </a:lnTo>
                  <a:lnTo>
                    <a:pt x="679" y="382"/>
                  </a:lnTo>
                  <a:lnTo>
                    <a:pt x="678" y="381"/>
                  </a:lnTo>
                  <a:lnTo>
                    <a:pt x="679" y="381"/>
                  </a:lnTo>
                  <a:lnTo>
                    <a:pt x="679" y="379"/>
                  </a:lnTo>
                  <a:lnTo>
                    <a:pt x="680" y="379"/>
                  </a:lnTo>
                  <a:lnTo>
                    <a:pt x="680" y="381"/>
                  </a:lnTo>
                  <a:lnTo>
                    <a:pt x="681" y="379"/>
                  </a:lnTo>
                  <a:lnTo>
                    <a:pt x="681" y="378"/>
                  </a:lnTo>
                  <a:lnTo>
                    <a:pt x="681" y="379"/>
                  </a:lnTo>
                  <a:lnTo>
                    <a:pt x="680" y="379"/>
                  </a:lnTo>
                  <a:lnTo>
                    <a:pt x="679" y="379"/>
                  </a:lnTo>
                  <a:lnTo>
                    <a:pt x="678" y="379"/>
                  </a:lnTo>
                  <a:lnTo>
                    <a:pt x="677" y="379"/>
                  </a:lnTo>
                  <a:lnTo>
                    <a:pt x="677" y="381"/>
                  </a:lnTo>
                  <a:lnTo>
                    <a:pt x="676" y="381"/>
                  </a:lnTo>
                  <a:lnTo>
                    <a:pt x="676" y="382"/>
                  </a:lnTo>
                  <a:lnTo>
                    <a:pt x="677" y="382"/>
                  </a:lnTo>
                  <a:lnTo>
                    <a:pt x="678" y="382"/>
                  </a:lnTo>
                  <a:lnTo>
                    <a:pt x="677" y="382"/>
                  </a:lnTo>
                  <a:lnTo>
                    <a:pt x="676" y="382"/>
                  </a:lnTo>
                  <a:lnTo>
                    <a:pt x="676" y="383"/>
                  </a:lnTo>
                  <a:lnTo>
                    <a:pt x="675" y="383"/>
                  </a:lnTo>
                  <a:lnTo>
                    <a:pt x="674" y="383"/>
                  </a:lnTo>
                  <a:lnTo>
                    <a:pt x="673" y="383"/>
                  </a:lnTo>
                  <a:lnTo>
                    <a:pt x="672" y="383"/>
                  </a:lnTo>
                  <a:lnTo>
                    <a:pt x="671" y="383"/>
                  </a:lnTo>
                  <a:lnTo>
                    <a:pt x="669" y="383"/>
                  </a:lnTo>
                  <a:lnTo>
                    <a:pt x="668" y="384"/>
                  </a:lnTo>
                  <a:lnTo>
                    <a:pt x="666" y="384"/>
                  </a:lnTo>
                  <a:lnTo>
                    <a:pt x="665" y="384"/>
                  </a:lnTo>
                  <a:lnTo>
                    <a:pt x="664" y="384"/>
                  </a:lnTo>
                  <a:lnTo>
                    <a:pt x="663" y="384"/>
                  </a:lnTo>
                  <a:lnTo>
                    <a:pt x="662" y="384"/>
                  </a:lnTo>
                  <a:lnTo>
                    <a:pt x="661" y="384"/>
                  </a:lnTo>
                  <a:lnTo>
                    <a:pt x="661" y="385"/>
                  </a:lnTo>
                  <a:lnTo>
                    <a:pt x="659" y="385"/>
                  </a:lnTo>
                  <a:lnTo>
                    <a:pt x="658" y="385"/>
                  </a:lnTo>
                  <a:lnTo>
                    <a:pt x="657" y="385"/>
                  </a:lnTo>
                  <a:lnTo>
                    <a:pt x="656" y="386"/>
                  </a:lnTo>
                  <a:lnTo>
                    <a:pt x="656" y="385"/>
                  </a:lnTo>
                  <a:lnTo>
                    <a:pt x="655" y="385"/>
                  </a:lnTo>
                  <a:lnTo>
                    <a:pt x="654" y="384"/>
                  </a:lnTo>
                  <a:lnTo>
                    <a:pt x="653" y="384"/>
                  </a:lnTo>
                  <a:lnTo>
                    <a:pt x="653" y="383"/>
                  </a:lnTo>
                  <a:lnTo>
                    <a:pt x="653" y="384"/>
                  </a:lnTo>
                  <a:lnTo>
                    <a:pt x="654" y="384"/>
                  </a:lnTo>
                  <a:lnTo>
                    <a:pt x="653" y="383"/>
                  </a:lnTo>
                  <a:lnTo>
                    <a:pt x="652" y="383"/>
                  </a:lnTo>
                  <a:lnTo>
                    <a:pt x="652" y="382"/>
                  </a:lnTo>
                  <a:lnTo>
                    <a:pt x="652" y="381"/>
                  </a:lnTo>
                  <a:lnTo>
                    <a:pt x="653" y="381"/>
                  </a:lnTo>
                  <a:lnTo>
                    <a:pt x="652" y="379"/>
                  </a:lnTo>
                  <a:lnTo>
                    <a:pt x="651" y="378"/>
                  </a:lnTo>
                  <a:lnTo>
                    <a:pt x="650" y="377"/>
                  </a:lnTo>
                  <a:lnTo>
                    <a:pt x="651" y="377"/>
                  </a:lnTo>
                  <a:lnTo>
                    <a:pt x="652" y="377"/>
                  </a:lnTo>
                  <a:lnTo>
                    <a:pt x="653" y="377"/>
                  </a:lnTo>
                  <a:lnTo>
                    <a:pt x="653" y="376"/>
                  </a:lnTo>
                  <a:lnTo>
                    <a:pt x="653" y="375"/>
                  </a:lnTo>
                  <a:lnTo>
                    <a:pt x="652" y="375"/>
                  </a:lnTo>
                  <a:lnTo>
                    <a:pt x="652" y="376"/>
                  </a:lnTo>
                  <a:lnTo>
                    <a:pt x="651" y="376"/>
                  </a:lnTo>
                  <a:lnTo>
                    <a:pt x="650" y="376"/>
                  </a:lnTo>
                  <a:lnTo>
                    <a:pt x="649" y="377"/>
                  </a:lnTo>
                  <a:lnTo>
                    <a:pt x="649" y="378"/>
                  </a:lnTo>
                  <a:lnTo>
                    <a:pt x="648" y="378"/>
                  </a:lnTo>
                  <a:lnTo>
                    <a:pt x="648" y="379"/>
                  </a:lnTo>
                  <a:lnTo>
                    <a:pt x="649" y="379"/>
                  </a:lnTo>
                  <a:lnTo>
                    <a:pt x="650" y="379"/>
                  </a:lnTo>
                  <a:lnTo>
                    <a:pt x="650" y="381"/>
                  </a:lnTo>
                  <a:lnTo>
                    <a:pt x="650" y="382"/>
                  </a:lnTo>
                  <a:lnTo>
                    <a:pt x="649" y="382"/>
                  </a:lnTo>
                  <a:lnTo>
                    <a:pt x="648" y="382"/>
                  </a:lnTo>
                  <a:lnTo>
                    <a:pt x="648" y="381"/>
                  </a:lnTo>
                  <a:lnTo>
                    <a:pt x="648" y="382"/>
                  </a:lnTo>
                  <a:lnTo>
                    <a:pt x="648" y="383"/>
                  </a:lnTo>
                  <a:lnTo>
                    <a:pt x="647" y="382"/>
                  </a:lnTo>
                  <a:lnTo>
                    <a:pt x="647" y="383"/>
                  </a:lnTo>
                  <a:lnTo>
                    <a:pt x="648" y="383"/>
                  </a:lnTo>
                  <a:lnTo>
                    <a:pt x="648" y="384"/>
                  </a:lnTo>
                  <a:lnTo>
                    <a:pt x="649" y="384"/>
                  </a:lnTo>
                  <a:lnTo>
                    <a:pt x="648" y="385"/>
                  </a:lnTo>
                  <a:lnTo>
                    <a:pt x="647" y="385"/>
                  </a:lnTo>
                  <a:lnTo>
                    <a:pt x="646" y="385"/>
                  </a:lnTo>
                  <a:lnTo>
                    <a:pt x="647" y="385"/>
                  </a:lnTo>
                  <a:lnTo>
                    <a:pt x="647" y="386"/>
                  </a:lnTo>
                  <a:lnTo>
                    <a:pt x="647" y="387"/>
                  </a:lnTo>
                  <a:lnTo>
                    <a:pt x="646" y="387"/>
                  </a:lnTo>
                  <a:lnTo>
                    <a:pt x="644" y="387"/>
                  </a:lnTo>
                  <a:lnTo>
                    <a:pt x="646" y="387"/>
                  </a:lnTo>
                  <a:lnTo>
                    <a:pt x="647" y="387"/>
                  </a:lnTo>
                  <a:lnTo>
                    <a:pt x="648" y="387"/>
                  </a:lnTo>
                  <a:lnTo>
                    <a:pt x="648" y="386"/>
                  </a:lnTo>
                  <a:lnTo>
                    <a:pt x="649" y="386"/>
                  </a:lnTo>
                  <a:lnTo>
                    <a:pt x="650" y="386"/>
                  </a:lnTo>
                  <a:lnTo>
                    <a:pt x="651" y="385"/>
                  </a:lnTo>
                  <a:lnTo>
                    <a:pt x="652" y="384"/>
                  </a:lnTo>
                  <a:lnTo>
                    <a:pt x="653" y="385"/>
                  </a:lnTo>
                  <a:lnTo>
                    <a:pt x="652" y="386"/>
                  </a:lnTo>
                  <a:lnTo>
                    <a:pt x="651" y="387"/>
                  </a:lnTo>
                  <a:lnTo>
                    <a:pt x="650" y="387"/>
                  </a:lnTo>
                  <a:lnTo>
                    <a:pt x="649" y="387"/>
                  </a:lnTo>
                  <a:lnTo>
                    <a:pt x="648" y="387"/>
                  </a:lnTo>
                  <a:lnTo>
                    <a:pt x="648" y="388"/>
                  </a:lnTo>
                  <a:lnTo>
                    <a:pt x="647" y="388"/>
                  </a:lnTo>
                  <a:lnTo>
                    <a:pt x="646" y="388"/>
                  </a:lnTo>
                  <a:lnTo>
                    <a:pt x="644" y="388"/>
                  </a:lnTo>
                  <a:lnTo>
                    <a:pt x="643" y="389"/>
                  </a:lnTo>
                  <a:lnTo>
                    <a:pt x="642" y="389"/>
                  </a:lnTo>
                  <a:lnTo>
                    <a:pt x="641" y="389"/>
                  </a:lnTo>
                  <a:lnTo>
                    <a:pt x="640" y="389"/>
                  </a:lnTo>
                  <a:lnTo>
                    <a:pt x="640" y="390"/>
                  </a:lnTo>
                  <a:lnTo>
                    <a:pt x="639" y="390"/>
                  </a:lnTo>
                  <a:lnTo>
                    <a:pt x="638" y="390"/>
                  </a:lnTo>
                  <a:lnTo>
                    <a:pt x="637" y="390"/>
                  </a:lnTo>
                  <a:lnTo>
                    <a:pt x="636" y="391"/>
                  </a:lnTo>
                  <a:lnTo>
                    <a:pt x="635" y="391"/>
                  </a:lnTo>
                  <a:lnTo>
                    <a:pt x="634" y="391"/>
                  </a:lnTo>
                  <a:lnTo>
                    <a:pt x="635" y="390"/>
                  </a:lnTo>
                  <a:lnTo>
                    <a:pt x="636" y="390"/>
                  </a:lnTo>
                  <a:lnTo>
                    <a:pt x="637" y="390"/>
                  </a:lnTo>
                  <a:lnTo>
                    <a:pt x="637" y="389"/>
                  </a:lnTo>
                  <a:lnTo>
                    <a:pt x="638" y="389"/>
                  </a:lnTo>
                  <a:lnTo>
                    <a:pt x="637" y="388"/>
                  </a:lnTo>
                  <a:lnTo>
                    <a:pt x="637" y="389"/>
                  </a:lnTo>
                  <a:lnTo>
                    <a:pt x="637" y="388"/>
                  </a:lnTo>
                  <a:lnTo>
                    <a:pt x="636" y="389"/>
                  </a:lnTo>
                  <a:lnTo>
                    <a:pt x="635" y="389"/>
                  </a:lnTo>
                  <a:lnTo>
                    <a:pt x="635" y="388"/>
                  </a:lnTo>
                  <a:lnTo>
                    <a:pt x="635" y="386"/>
                  </a:lnTo>
                  <a:lnTo>
                    <a:pt x="635" y="385"/>
                  </a:lnTo>
                  <a:lnTo>
                    <a:pt x="636" y="385"/>
                  </a:lnTo>
                  <a:lnTo>
                    <a:pt x="635" y="385"/>
                  </a:lnTo>
                  <a:lnTo>
                    <a:pt x="635" y="384"/>
                  </a:lnTo>
                  <a:lnTo>
                    <a:pt x="634" y="384"/>
                  </a:lnTo>
                  <a:lnTo>
                    <a:pt x="634" y="383"/>
                  </a:lnTo>
                  <a:lnTo>
                    <a:pt x="633" y="383"/>
                  </a:lnTo>
                  <a:lnTo>
                    <a:pt x="633" y="384"/>
                  </a:lnTo>
                  <a:lnTo>
                    <a:pt x="632" y="384"/>
                  </a:lnTo>
                  <a:lnTo>
                    <a:pt x="631" y="385"/>
                  </a:lnTo>
                  <a:lnTo>
                    <a:pt x="632" y="385"/>
                  </a:lnTo>
                  <a:lnTo>
                    <a:pt x="633" y="385"/>
                  </a:lnTo>
                  <a:lnTo>
                    <a:pt x="633" y="386"/>
                  </a:lnTo>
                  <a:lnTo>
                    <a:pt x="633" y="387"/>
                  </a:lnTo>
                  <a:lnTo>
                    <a:pt x="633" y="388"/>
                  </a:lnTo>
                  <a:lnTo>
                    <a:pt x="634" y="389"/>
                  </a:lnTo>
                  <a:lnTo>
                    <a:pt x="633" y="389"/>
                  </a:lnTo>
                  <a:lnTo>
                    <a:pt x="632" y="390"/>
                  </a:lnTo>
                  <a:lnTo>
                    <a:pt x="632" y="389"/>
                  </a:lnTo>
                  <a:lnTo>
                    <a:pt x="632" y="390"/>
                  </a:lnTo>
                  <a:lnTo>
                    <a:pt x="631" y="390"/>
                  </a:lnTo>
                  <a:lnTo>
                    <a:pt x="631" y="391"/>
                  </a:lnTo>
                  <a:lnTo>
                    <a:pt x="630" y="391"/>
                  </a:lnTo>
                  <a:lnTo>
                    <a:pt x="629" y="391"/>
                  </a:lnTo>
                  <a:lnTo>
                    <a:pt x="629" y="392"/>
                  </a:lnTo>
                  <a:lnTo>
                    <a:pt x="630" y="392"/>
                  </a:lnTo>
                  <a:lnTo>
                    <a:pt x="630" y="393"/>
                  </a:lnTo>
                  <a:lnTo>
                    <a:pt x="629" y="393"/>
                  </a:lnTo>
                  <a:lnTo>
                    <a:pt x="628" y="393"/>
                  </a:lnTo>
                  <a:lnTo>
                    <a:pt x="627" y="394"/>
                  </a:lnTo>
                  <a:lnTo>
                    <a:pt x="625" y="394"/>
                  </a:lnTo>
                  <a:lnTo>
                    <a:pt x="623" y="395"/>
                  </a:lnTo>
                  <a:lnTo>
                    <a:pt x="622" y="395"/>
                  </a:lnTo>
                  <a:lnTo>
                    <a:pt x="622" y="394"/>
                  </a:lnTo>
                  <a:lnTo>
                    <a:pt x="623" y="394"/>
                  </a:lnTo>
                  <a:lnTo>
                    <a:pt x="623" y="393"/>
                  </a:lnTo>
                  <a:lnTo>
                    <a:pt x="623" y="392"/>
                  </a:lnTo>
                  <a:lnTo>
                    <a:pt x="624" y="392"/>
                  </a:lnTo>
                  <a:lnTo>
                    <a:pt x="624" y="393"/>
                  </a:lnTo>
                  <a:lnTo>
                    <a:pt x="624" y="392"/>
                  </a:lnTo>
                  <a:lnTo>
                    <a:pt x="623" y="392"/>
                  </a:lnTo>
                  <a:lnTo>
                    <a:pt x="622" y="393"/>
                  </a:lnTo>
                  <a:lnTo>
                    <a:pt x="622" y="392"/>
                  </a:lnTo>
                  <a:lnTo>
                    <a:pt x="621" y="392"/>
                  </a:lnTo>
                  <a:lnTo>
                    <a:pt x="619" y="392"/>
                  </a:lnTo>
                  <a:lnTo>
                    <a:pt x="619" y="391"/>
                  </a:lnTo>
                  <a:lnTo>
                    <a:pt x="619" y="390"/>
                  </a:lnTo>
                  <a:lnTo>
                    <a:pt x="618" y="389"/>
                  </a:lnTo>
                  <a:lnTo>
                    <a:pt x="618" y="390"/>
                  </a:lnTo>
                  <a:lnTo>
                    <a:pt x="618" y="391"/>
                  </a:lnTo>
                  <a:lnTo>
                    <a:pt x="617" y="390"/>
                  </a:lnTo>
                  <a:lnTo>
                    <a:pt x="617" y="391"/>
                  </a:lnTo>
                  <a:lnTo>
                    <a:pt x="616" y="391"/>
                  </a:lnTo>
                  <a:lnTo>
                    <a:pt x="615" y="392"/>
                  </a:lnTo>
                  <a:lnTo>
                    <a:pt x="614" y="392"/>
                  </a:lnTo>
                  <a:lnTo>
                    <a:pt x="615" y="392"/>
                  </a:lnTo>
                  <a:lnTo>
                    <a:pt x="615" y="393"/>
                  </a:lnTo>
                  <a:lnTo>
                    <a:pt x="616" y="393"/>
                  </a:lnTo>
                  <a:lnTo>
                    <a:pt x="617" y="392"/>
                  </a:lnTo>
                  <a:lnTo>
                    <a:pt x="617" y="393"/>
                  </a:lnTo>
                  <a:lnTo>
                    <a:pt x="616" y="394"/>
                  </a:lnTo>
                  <a:lnTo>
                    <a:pt x="615" y="395"/>
                  </a:lnTo>
                  <a:lnTo>
                    <a:pt x="614" y="396"/>
                  </a:lnTo>
                  <a:lnTo>
                    <a:pt x="613" y="396"/>
                  </a:lnTo>
                  <a:lnTo>
                    <a:pt x="612" y="396"/>
                  </a:lnTo>
                  <a:lnTo>
                    <a:pt x="612" y="397"/>
                  </a:lnTo>
                  <a:lnTo>
                    <a:pt x="610" y="397"/>
                  </a:lnTo>
                  <a:lnTo>
                    <a:pt x="610" y="396"/>
                  </a:lnTo>
                  <a:lnTo>
                    <a:pt x="609" y="396"/>
                  </a:lnTo>
                  <a:lnTo>
                    <a:pt x="609" y="397"/>
                  </a:lnTo>
                  <a:lnTo>
                    <a:pt x="609" y="398"/>
                  </a:lnTo>
                  <a:lnTo>
                    <a:pt x="610" y="398"/>
                  </a:lnTo>
                  <a:lnTo>
                    <a:pt x="611" y="398"/>
                  </a:lnTo>
                  <a:lnTo>
                    <a:pt x="612" y="398"/>
                  </a:lnTo>
                  <a:lnTo>
                    <a:pt x="612" y="397"/>
                  </a:lnTo>
                  <a:lnTo>
                    <a:pt x="613" y="397"/>
                  </a:lnTo>
                  <a:lnTo>
                    <a:pt x="614" y="397"/>
                  </a:lnTo>
                  <a:lnTo>
                    <a:pt x="615" y="397"/>
                  </a:lnTo>
                  <a:lnTo>
                    <a:pt x="615" y="396"/>
                  </a:lnTo>
                  <a:lnTo>
                    <a:pt x="616" y="395"/>
                  </a:lnTo>
                  <a:lnTo>
                    <a:pt x="617" y="395"/>
                  </a:lnTo>
                  <a:lnTo>
                    <a:pt x="618" y="395"/>
                  </a:lnTo>
                  <a:lnTo>
                    <a:pt x="618" y="394"/>
                  </a:lnTo>
                  <a:lnTo>
                    <a:pt x="619" y="394"/>
                  </a:lnTo>
                  <a:lnTo>
                    <a:pt x="619" y="395"/>
                  </a:lnTo>
                  <a:lnTo>
                    <a:pt x="618" y="396"/>
                  </a:lnTo>
                  <a:lnTo>
                    <a:pt x="617" y="396"/>
                  </a:lnTo>
                  <a:lnTo>
                    <a:pt x="617" y="397"/>
                  </a:lnTo>
                  <a:lnTo>
                    <a:pt x="616" y="397"/>
                  </a:lnTo>
                  <a:lnTo>
                    <a:pt x="615" y="397"/>
                  </a:lnTo>
                  <a:lnTo>
                    <a:pt x="612" y="398"/>
                  </a:lnTo>
                  <a:lnTo>
                    <a:pt x="611" y="398"/>
                  </a:lnTo>
                  <a:lnTo>
                    <a:pt x="610" y="399"/>
                  </a:lnTo>
                  <a:lnTo>
                    <a:pt x="609" y="399"/>
                  </a:lnTo>
                  <a:lnTo>
                    <a:pt x="608" y="399"/>
                  </a:lnTo>
                  <a:lnTo>
                    <a:pt x="606" y="400"/>
                  </a:lnTo>
                  <a:lnTo>
                    <a:pt x="605" y="401"/>
                  </a:lnTo>
                  <a:lnTo>
                    <a:pt x="604" y="401"/>
                  </a:lnTo>
                  <a:lnTo>
                    <a:pt x="603" y="401"/>
                  </a:lnTo>
                  <a:lnTo>
                    <a:pt x="602" y="401"/>
                  </a:lnTo>
                  <a:lnTo>
                    <a:pt x="601" y="402"/>
                  </a:lnTo>
                  <a:lnTo>
                    <a:pt x="600" y="402"/>
                  </a:lnTo>
                  <a:lnTo>
                    <a:pt x="599" y="402"/>
                  </a:lnTo>
                  <a:lnTo>
                    <a:pt x="598" y="403"/>
                  </a:lnTo>
                  <a:lnTo>
                    <a:pt x="597" y="403"/>
                  </a:lnTo>
                  <a:lnTo>
                    <a:pt x="596" y="403"/>
                  </a:lnTo>
                  <a:lnTo>
                    <a:pt x="594" y="403"/>
                  </a:lnTo>
                  <a:lnTo>
                    <a:pt x="594" y="404"/>
                  </a:lnTo>
                  <a:lnTo>
                    <a:pt x="593" y="404"/>
                  </a:lnTo>
                  <a:lnTo>
                    <a:pt x="592" y="404"/>
                  </a:lnTo>
                  <a:lnTo>
                    <a:pt x="591" y="406"/>
                  </a:lnTo>
                  <a:lnTo>
                    <a:pt x="590" y="406"/>
                  </a:lnTo>
                  <a:lnTo>
                    <a:pt x="589" y="406"/>
                  </a:lnTo>
                  <a:lnTo>
                    <a:pt x="589" y="407"/>
                  </a:lnTo>
                  <a:lnTo>
                    <a:pt x="588" y="407"/>
                  </a:lnTo>
                  <a:lnTo>
                    <a:pt x="586" y="408"/>
                  </a:lnTo>
                  <a:lnTo>
                    <a:pt x="585" y="408"/>
                  </a:lnTo>
                  <a:lnTo>
                    <a:pt x="584" y="409"/>
                  </a:lnTo>
                  <a:lnTo>
                    <a:pt x="583" y="409"/>
                  </a:lnTo>
                  <a:lnTo>
                    <a:pt x="582" y="409"/>
                  </a:lnTo>
                  <a:lnTo>
                    <a:pt x="581" y="409"/>
                  </a:lnTo>
                  <a:lnTo>
                    <a:pt x="581" y="410"/>
                  </a:lnTo>
                  <a:lnTo>
                    <a:pt x="580" y="410"/>
                  </a:lnTo>
                  <a:lnTo>
                    <a:pt x="579" y="410"/>
                  </a:lnTo>
                  <a:lnTo>
                    <a:pt x="577" y="411"/>
                  </a:lnTo>
                  <a:lnTo>
                    <a:pt x="576" y="412"/>
                  </a:lnTo>
                  <a:lnTo>
                    <a:pt x="575" y="412"/>
                  </a:lnTo>
                  <a:lnTo>
                    <a:pt x="574" y="412"/>
                  </a:lnTo>
                  <a:lnTo>
                    <a:pt x="573" y="412"/>
                  </a:lnTo>
                  <a:lnTo>
                    <a:pt x="573" y="413"/>
                  </a:lnTo>
                  <a:lnTo>
                    <a:pt x="572" y="413"/>
                  </a:lnTo>
                  <a:lnTo>
                    <a:pt x="573" y="412"/>
                  </a:lnTo>
                  <a:lnTo>
                    <a:pt x="574" y="412"/>
                  </a:lnTo>
                  <a:lnTo>
                    <a:pt x="575" y="412"/>
                  </a:lnTo>
                  <a:lnTo>
                    <a:pt x="576" y="411"/>
                  </a:lnTo>
                  <a:lnTo>
                    <a:pt x="577" y="411"/>
                  </a:lnTo>
                  <a:lnTo>
                    <a:pt x="578" y="411"/>
                  </a:lnTo>
                  <a:lnTo>
                    <a:pt x="578" y="410"/>
                  </a:lnTo>
                  <a:lnTo>
                    <a:pt x="579" y="410"/>
                  </a:lnTo>
                  <a:lnTo>
                    <a:pt x="579" y="409"/>
                  </a:lnTo>
                  <a:lnTo>
                    <a:pt x="579" y="408"/>
                  </a:lnTo>
                  <a:lnTo>
                    <a:pt x="578" y="408"/>
                  </a:lnTo>
                  <a:lnTo>
                    <a:pt x="578" y="409"/>
                  </a:lnTo>
                  <a:lnTo>
                    <a:pt x="577" y="410"/>
                  </a:lnTo>
                  <a:lnTo>
                    <a:pt x="574" y="411"/>
                  </a:lnTo>
                  <a:lnTo>
                    <a:pt x="572" y="412"/>
                  </a:lnTo>
                  <a:lnTo>
                    <a:pt x="572" y="413"/>
                  </a:lnTo>
                  <a:lnTo>
                    <a:pt x="571" y="413"/>
                  </a:lnTo>
                  <a:lnTo>
                    <a:pt x="571" y="412"/>
                  </a:lnTo>
                  <a:lnTo>
                    <a:pt x="569" y="412"/>
                  </a:lnTo>
                  <a:lnTo>
                    <a:pt x="569" y="413"/>
                  </a:lnTo>
                  <a:lnTo>
                    <a:pt x="571" y="413"/>
                  </a:lnTo>
                  <a:lnTo>
                    <a:pt x="569" y="414"/>
                  </a:lnTo>
                  <a:lnTo>
                    <a:pt x="566" y="415"/>
                  </a:lnTo>
                  <a:lnTo>
                    <a:pt x="566" y="416"/>
                  </a:lnTo>
                  <a:lnTo>
                    <a:pt x="564" y="416"/>
                  </a:lnTo>
                  <a:lnTo>
                    <a:pt x="564" y="417"/>
                  </a:lnTo>
                  <a:lnTo>
                    <a:pt x="562" y="419"/>
                  </a:lnTo>
                  <a:lnTo>
                    <a:pt x="562" y="421"/>
                  </a:lnTo>
                  <a:lnTo>
                    <a:pt x="561" y="421"/>
                  </a:lnTo>
                  <a:lnTo>
                    <a:pt x="560" y="421"/>
                  </a:lnTo>
                  <a:lnTo>
                    <a:pt x="560" y="422"/>
                  </a:lnTo>
                  <a:lnTo>
                    <a:pt x="559" y="422"/>
                  </a:lnTo>
                  <a:lnTo>
                    <a:pt x="558" y="422"/>
                  </a:lnTo>
                  <a:lnTo>
                    <a:pt x="557" y="423"/>
                  </a:lnTo>
                  <a:lnTo>
                    <a:pt x="556" y="423"/>
                  </a:lnTo>
                  <a:lnTo>
                    <a:pt x="555" y="424"/>
                  </a:lnTo>
                  <a:lnTo>
                    <a:pt x="554" y="425"/>
                  </a:lnTo>
                  <a:lnTo>
                    <a:pt x="553" y="424"/>
                  </a:lnTo>
                  <a:lnTo>
                    <a:pt x="553" y="423"/>
                  </a:lnTo>
                  <a:lnTo>
                    <a:pt x="552" y="422"/>
                  </a:lnTo>
                  <a:lnTo>
                    <a:pt x="551" y="421"/>
                  </a:lnTo>
                  <a:lnTo>
                    <a:pt x="551" y="420"/>
                  </a:lnTo>
                  <a:lnTo>
                    <a:pt x="551" y="419"/>
                  </a:lnTo>
                  <a:lnTo>
                    <a:pt x="552" y="419"/>
                  </a:lnTo>
                  <a:lnTo>
                    <a:pt x="551" y="419"/>
                  </a:lnTo>
                  <a:lnTo>
                    <a:pt x="551" y="418"/>
                  </a:lnTo>
                  <a:lnTo>
                    <a:pt x="551" y="417"/>
                  </a:lnTo>
                  <a:lnTo>
                    <a:pt x="551" y="416"/>
                  </a:lnTo>
                  <a:lnTo>
                    <a:pt x="551" y="415"/>
                  </a:lnTo>
                  <a:lnTo>
                    <a:pt x="551" y="414"/>
                  </a:lnTo>
                  <a:lnTo>
                    <a:pt x="551" y="413"/>
                  </a:lnTo>
                  <a:lnTo>
                    <a:pt x="550" y="413"/>
                  </a:lnTo>
                  <a:lnTo>
                    <a:pt x="551" y="413"/>
                  </a:lnTo>
                  <a:lnTo>
                    <a:pt x="551" y="412"/>
                  </a:lnTo>
                  <a:lnTo>
                    <a:pt x="552" y="412"/>
                  </a:lnTo>
                  <a:lnTo>
                    <a:pt x="552" y="411"/>
                  </a:lnTo>
                  <a:lnTo>
                    <a:pt x="551" y="411"/>
                  </a:lnTo>
                  <a:lnTo>
                    <a:pt x="551" y="412"/>
                  </a:lnTo>
                  <a:lnTo>
                    <a:pt x="550" y="412"/>
                  </a:lnTo>
                  <a:lnTo>
                    <a:pt x="550" y="411"/>
                  </a:lnTo>
                  <a:lnTo>
                    <a:pt x="550" y="410"/>
                  </a:lnTo>
                  <a:lnTo>
                    <a:pt x="550" y="409"/>
                  </a:lnTo>
                  <a:lnTo>
                    <a:pt x="550" y="408"/>
                  </a:lnTo>
                  <a:lnTo>
                    <a:pt x="550" y="407"/>
                  </a:lnTo>
                  <a:lnTo>
                    <a:pt x="549" y="408"/>
                  </a:lnTo>
                  <a:lnTo>
                    <a:pt x="548" y="408"/>
                  </a:lnTo>
                  <a:lnTo>
                    <a:pt x="549" y="408"/>
                  </a:lnTo>
                  <a:lnTo>
                    <a:pt x="549" y="409"/>
                  </a:lnTo>
                  <a:lnTo>
                    <a:pt x="549" y="410"/>
                  </a:lnTo>
                  <a:lnTo>
                    <a:pt x="548" y="411"/>
                  </a:lnTo>
                  <a:lnTo>
                    <a:pt x="547" y="411"/>
                  </a:lnTo>
                  <a:lnTo>
                    <a:pt x="547" y="410"/>
                  </a:lnTo>
                  <a:lnTo>
                    <a:pt x="546" y="410"/>
                  </a:lnTo>
                  <a:lnTo>
                    <a:pt x="544" y="409"/>
                  </a:lnTo>
                  <a:lnTo>
                    <a:pt x="543" y="409"/>
                  </a:lnTo>
                  <a:lnTo>
                    <a:pt x="543" y="408"/>
                  </a:lnTo>
                  <a:lnTo>
                    <a:pt x="542" y="408"/>
                  </a:lnTo>
                  <a:lnTo>
                    <a:pt x="542" y="407"/>
                  </a:lnTo>
                  <a:lnTo>
                    <a:pt x="541" y="408"/>
                  </a:lnTo>
                  <a:lnTo>
                    <a:pt x="540" y="407"/>
                  </a:lnTo>
                  <a:lnTo>
                    <a:pt x="539" y="408"/>
                  </a:lnTo>
                  <a:lnTo>
                    <a:pt x="538" y="408"/>
                  </a:lnTo>
                  <a:lnTo>
                    <a:pt x="540" y="409"/>
                  </a:lnTo>
                  <a:lnTo>
                    <a:pt x="540" y="410"/>
                  </a:lnTo>
                  <a:lnTo>
                    <a:pt x="541" y="410"/>
                  </a:lnTo>
                  <a:lnTo>
                    <a:pt x="542" y="412"/>
                  </a:lnTo>
                  <a:lnTo>
                    <a:pt x="543" y="413"/>
                  </a:lnTo>
                  <a:lnTo>
                    <a:pt x="544" y="413"/>
                  </a:lnTo>
                  <a:lnTo>
                    <a:pt x="546" y="414"/>
                  </a:lnTo>
                  <a:lnTo>
                    <a:pt x="547" y="415"/>
                  </a:lnTo>
                  <a:lnTo>
                    <a:pt x="548" y="415"/>
                  </a:lnTo>
                  <a:lnTo>
                    <a:pt x="549" y="416"/>
                  </a:lnTo>
                  <a:lnTo>
                    <a:pt x="549" y="417"/>
                  </a:lnTo>
                  <a:lnTo>
                    <a:pt x="549" y="418"/>
                  </a:lnTo>
                  <a:lnTo>
                    <a:pt x="549" y="419"/>
                  </a:lnTo>
                  <a:lnTo>
                    <a:pt x="548" y="420"/>
                  </a:lnTo>
                  <a:lnTo>
                    <a:pt x="547" y="420"/>
                  </a:lnTo>
                  <a:lnTo>
                    <a:pt x="548" y="420"/>
                  </a:lnTo>
                  <a:lnTo>
                    <a:pt x="548" y="421"/>
                  </a:lnTo>
                  <a:lnTo>
                    <a:pt x="547" y="421"/>
                  </a:lnTo>
                  <a:lnTo>
                    <a:pt x="547" y="422"/>
                  </a:lnTo>
                  <a:lnTo>
                    <a:pt x="546" y="422"/>
                  </a:lnTo>
                  <a:lnTo>
                    <a:pt x="544" y="422"/>
                  </a:lnTo>
                  <a:lnTo>
                    <a:pt x="544" y="421"/>
                  </a:lnTo>
                  <a:lnTo>
                    <a:pt x="543" y="421"/>
                  </a:lnTo>
                  <a:lnTo>
                    <a:pt x="542" y="421"/>
                  </a:lnTo>
                  <a:lnTo>
                    <a:pt x="542" y="420"/>
                  </a:lnTo>
                  <a:lnTo>
                    <a:pt x="542" y="419"/>
                  </a:lnTo>
                  <a:lnTo>
                    <a:pt x="542" y="420"/>
                  </a:lnTo>
                  <a:lnTo>
                    <a:pt x="541" y="420"/>
                  </a:lnTo>
                  <a:lnTo>
                    <a:pt x="541" y="421"/>
                  </a:lnTo>
                  <a:lnTo>
                    <a:pt x="540" y="421"/>
                  </a:lnTo>
                  <a:lnTo>
                    <a:pt x="539" y="421"/>
                  </a:lnTo>
                  <a:lnTo>
                    <a:pt x="538" y="420"/>
                  </a:lnTo>
                  <a:lnTo>
                    <a:pt x="538" y="419"/>
                  </a:lnTo>
                  <a:lnTo>
                    <a:pt x="538" y="420"/>
                  </a:lnTo>
                  <a:lnTo>
                    <a:pt x="538" y="421"/>
                  </a:lnTo>
                  <a:lnTo>
                    <a:pt x="538" y="422"/>
                  </a:lnTo>
                  <a:lnTo>
                    <a:pt x="539" y="422"/>
                  </a:lnTo>
                  <a:lnTo>
                    <a:pt x="540" y="422"/>
                  </a:lnTo>
                  <a:lnTo>
                    <a:pt x="541" y="422"/>
                  </a:lnTo>
                  <a:lnTo>
                    <a:pt x="542" y="422"/>
                  </a:lnTo>
                  <a:lnTo>
                    <a:pt x="544" y="423"/>
                  </a:lnTo>
                  <a:lnTo>
                    <a:pt x="544" y="424"/>
                  </a:lnTo>
                  <a:lnTo>
                    <a:pt x="543" y="424"/>
                  </a:lnTo>
                  <a:lnTo>
                    <a:pt x="544" y="424"/>
                  </a:lnTo>
                  <a:lnTo>
                    <a:pt x="546" y="424"/>
                  </a:lnTo>
                  <a:lnTo>
                    <a:pt x="547" y="424"/>
                  </a:lnTo>
                  <a:lnTo>
                    <a:pt x="549" y="424"/>
                  </a:lnTo>
                  <a:lnTo>
                    <a:pt x="548" y="425"/>
                  </a:lnTo>
                  <a:lnTo>
                    <a:pt x="547" y="426"/>
                  </a:lnTo>
                  <a:lnTo>
                    <a:pt x="546" y="426"/>
                  </a:lnTo>
                  <a:lnTo>
                    <a:pt x="544" y="427"/>
                  </a:lnTo>
                  <a:lnTo>
                    <a:pt x="543" y="428"/>
                  </a:lnTo>
                  <a:lnTo>
                    <a:pt x="542" y="428"/>
                  </a:lnTo>
                  <a:lnTo>
                    <a:pt x="542" y="429"/>
                  </a:lnTo>
                  <a:lnTo>
                    <a:pt x="541" y="429"/>
                  </a:lnTo>
                  <a:lnTo>
                    <a:pt x="541" y="428"/>
                  </a:lnTo>
                  <a:lnTo>
                    <a:pt x="540" y="428"/>
                  </a:lnTo>
                  <a:lnTo>
                    <a:pt x="539" y="429"/>
                  </a:lnTo>
                  <a:lnTo>
                    <a:pt x="538" y="429"/>
                  </a:lnTo>
                  <a:lnTo>
                    <a:pt x="537" y="429"/>
                  </a:lnTo>
                  <a:lnTo>
                    <a:pt x="536" y="428"/>
                  </a:lnTo>
                  <a:lnTo>
                    <a:pt x="536" y="427"/>
                  </a:lnTo>
                  <a:lnTo>
                    <a:pt x="534" y="426"/>
                  </a:lnTo>
                  <a:lnTo>
                    <a:pt x="533" y="425"/>
                  </a:lnTo>
                  <a:lnTo>
                    <a:pt x="533" y="424"/>
                  </a:lnTo>
                  <a:lnTo>
                    <a:pt x="532" y="424"/>
                  </a:lnTo>
                  <a:lnTo>
                    <a:pt x="531" y="424"/>
                  </a:lnTo>
                  <a:lnTo>
                    <a:pt x="531" y="425"/>
                  </a:lnTo>
                  <a:lnTo>
                    <a:pt x="532" y="425"/>
                  </a:lnTo>
                  <a:lnTo>
                    <a:pt x="532" y="426"/>
                  </a:lnTo>
                  <a:lnTo>
                    <a:pt x="533" y="426"/>
                  </a:lnTo>
                  <a:lnTo>
                    <a:pt x="534" y="427"/>
                  </a:lnTo>
                  <a:lnTo>
                    <a:pt x="535" y="428"/>
                  </a:lnTo>
                  <a:lnTo>
                    <a:pt x="536" y="429"/>
                  </a:lnTo>
                  <a:lnTo>
                    <a:pt x="536" y="431"/>
                  </a:lnTo>
                  <a:lnTo>
                    <a:pt x="535" y="431"/>
                  </a:lnTo>
                  <a:lnTo>
                    <a:pt x="534" y="431"/>
                  </a:lnTo>
                  <a:lnTo>
                    <a:pt x="534" y="432"/>
                  </a:lnTo>
                  <a:lnTo>
                    <a:pt x="533" y="432"/>
                  </a:lnTo>
                  <a:lnTo>
                    <a:pt x="532" y="432"/>
                  </a:lnTo>
                  <a:lnTo>
                    <a:pt x="531" y="432"/>
                  </a:lnTo>
                  <a:lnTo>
                    <a:pt x="530" y="432"/>
                  </a:lnTo>
                  <a:lnTo>
                    <a:pt x="529" y="432"/>
                  </a:lnTo>
                  <a:lnTo>
                    <a:pt x="528" y="432"/>
                  </a:lnTo>
                  <a:lnTo>
                    <a:pt x="529" y="432"/>
                  </a:lnTo>
                  <a:lnTo>
                    <a:pt x="528" y="432"/>
                  </a:lnTo>
                  <a:lnTo>
                    <a:pt x="527" y="432"/>
                  </a:lnTo>
                  <a:lnTo>
                    <a:pt x="528" y="432"/>
                  </a:lnTo>
                  <a:lnTo>
                    <a:pt x="528" y="433"/>
                  </a:lnTo>
                  <a:lnTo>
                    <a:pt x="527" y="433"/>
                  </a:lnTo>
                  <a:lnTo>
                    <a:pt x="526" y="433"/>
                  </a:lnTo>
                  <a:lnTo>
                    <a:pt x="525" y="433"/>
                  </a:lnTo>
                  <a:lnTo>
                    <a:pt x="525" y="434"/>
                  </a:lnTo>
                  <a:lnTo>
                    <a:pt x="524" y="434"/>
                  </a:lnTo>
                  <a:lnTo>
                    <a:pt x="523" y="434"/>
                  </a:lnTo>
                  <a:lnTo>
                    <a:pt x="522" y="434"/>
                  </a:lnTo>
                  <a:lnTo>
                    <a:pt x="521" y="434"/>
                  </a:lnTo>
                  <a:lnTo>
                    <a:pt x="519" y="434"/>
                  </a:lnTo>
                  <a:lnTo>
                    <a:pt x="519" y="435"/>
                  </a:lnTo>
                  <a:lnTo>
                    <a:pt x="518" y="435"/>
                  </a:lnTo>
                  <a:lnTo>
                    <a:pt x="517" y="435"/>
                  </a:lnTo>
                  <a:lnTo>
                    <a:pt x="516" y="435"/>
                  </a:lnTo>
                  <a:lnTo>
                    <a:pt x="515" y="435"/>
                  </a:lnTo>
                  <a:lnTo>
                    <a:pt x="513" y="436"/>
                  </a:lnTo>
                  <a:lnTo>
                    <a:pt x="512" y="437"/>
                  </a:lnTo>
                  <a:lnTo>
                    <a:pt x="511" y="437"/>
                  </a:lnTo>
                  <a:lnTo>
                    <a:pt x="510" y="438"/>
                  </a:lnTo>
                  <a:lnTo>
                    <a:pt x="509" y="438"/>
                  </a:lnTo>
                  <a:lnTo>
                    <a:pt x="508" y="438"/>
                  </a:lnTo>
                  <a:lnTo>
                    <a:pt x="506" y="439"/>
                  </a:lnTo>
                  <a:lnTo>
                    <a:pt x="504" y="440"/>
                  </a:lnTo>
                  <a:lnTo>
                    <a:pt x="501" y="441"/>
                  </a:lnTo>
                  <a:lnTo>
                    <a:pt x="499" y="443"/>
                  </a:lnTo>
                  <a:lnTo>
                    <a:pt x="498" y="443"/>
                  </a:lnTo>
                  <a:lnTo>
                    <a:pt x="497" y="444"/>
                  </a:lnTo>
                  <a:lnTo>
                    <a:pt x="496" y="444"/>
                  </a:lnTo>
                  <a:lnTo>
                    <a:pt x="494" y="445"/>
                  </a:lnTo>
                  <a:lnTo>
                    <a:pt x="493" y="445"/>
                  </a:lnTo>
                  <a:lnTo>
                    <a:pt x="491" y="446"/>
                  </a:lnTo>
                  <a:lnTo>
                    <a:pt x="491" y="447"/>
                  </a:lnTo>
                  <a:lnTo>
                    <a:pt x="490" y="447"/>
                  </a:lnTo>
                  <a:lnTo>
                    <a:pt x="489" y="448"/>
                  </a:lnTo>
                  <a:lnTo>
                    <a:pt x="488" y="448"/>
                  </a:lnTo>
                  <a:lnTo>
                    <a:pt x="487" y="449"/>
                  </a:lnTo>
                  <a:lnTo>
                    <a:pt x="486" y="449"/>
                  </a:lnTo>
                  <a:lnTo>
                    <a:pt x="484" y="451"/>
                  </a:lnTo>
                  <a:lnTo>
                    <a:pt x="482" y="452"/>
                  </a:lnTo>
                  <a:lnTo>
                    <a:pt x="480" y="453"/>
                  </a:lnTo>
                  <a:lnTo>
                    <a:pt x="479" y="454"/>
                  </a:lnTo>
                  <a:lnTo>
                    <a:pt x="477" y="456"/>
                  </a:lnTo>
                  <a:lnTo>
                    <a:pt x="476" y="457"/>
                  </a:lnTo>
                  <a:lnTo>
                    <a:pt x="475" y="458"/>
                  </a:lnTo>
                  <a:lnTo>
                    <a:pt x="474" y="458"/>
                  </a:lnTo>
                  <a:lnTo>
                    <a:pt x="473" y="458"/>
                  </a:lnTo>
                  <a:lnTo>
                    <a:pt x="472" y="458"/>
                  </a:lnTo>
                  <a:lnTo>
                    <a:pt x="471" y="458"/>
                  </a:lnTo>
                  <a:lnTo>
                    <a:pt x="472" y="457"/>
                  </a:lnTo>
                  <a:lnTo>
                    <a:pt x="472" y="456"/>
                  </a:lnTo>
                  <a:lnTo>
                    <a:pt x="475" y="453"/>
                  </a:lnTo>
                  <a:lnTo>
                    <a:pt x="476" y="453"/>
                  </a:lnTo>
                  <a:lnTo>
                    <a:pt x="476" y="452"/>
                  </a:lnTo>
                  <a:lnTo>
                    <a:pt x="475" y="452"/>
                  </a:lnTo>
                  <a:lnTo>
                    <a:pt x="474" y="452"/>
                  </a:lnTo>
                  <a:lnTo>
                    <a:pt x="474" y="453"/>
                  </a:lnTo>
                  <a:lnTo>
                    <a:pt x="473" y="453"/>
                  </a:lnTo>
                  <a:lnTo>
                    <a:pt x="473" y="452"/>
                  </a:lnTo>
                  <a:lnTo>
                    <a:pt x="472" y="452"/>
                  </a:lnTo>
                  <a:lnTo>
                    <a:pt x="472" y="453"/>
                  </a:lnTo>
                  <a:lnTo>
                    <a:pt x="472" y="454"/>
                  </a:lnTo>
                  <a:lnTo>
                    <a:pt x="471" y="454"/>
                  </a:lnTo>
                  <a:lnTo>
                    <a:pt x="469" y="454"/>
                  </a:lnTo>
                  <a:lnTo>
                    <a:pt x="468" y="456"/>
                  </a:lnTo>
                  <a:lnTo>
                    <a:pt x="468" y="457"/>
                  </a:lnTo>
                  <a:lnTo>
                    <a:pt x="468" y="459"/>
                  </a:lnTo>
                  <a:lnTo>
                    <a:pt x="468" y="460"/>
                  </a:lnTo>
                  <a:lnTo>
                    <a:pt x="467" y="461"/>
                  </a:lnTo>
                  <a:lnTo>
                    <a:pt x="466" y="462"/>
                  </a:lnTo>
                  <a:lnTo>
                    <a:pt x="465" y="462"/>
                  </a:lnTo>
                  <a:lnTo>
                    <a:pt x="463" y="463"/>
                  </a:lnTo>
                  <a:lnTo>
                    <a:pt x="462" y="463"/>
                  </a:lnTo>
                  <a:lnTo>
                    <a:pt x="461" y="464"/>
                  </a:lnTo>
                  <a:lnTo>
                    <a:pt x="458" y="465"/>
                  </a:lnTo>
                  <a:lnTo>
                    <a:pt x="457" y="466"/>
                  </a:lnTo>
                  <a:lnTo>
                    <a:pt x="456" y="467"/>
                  </a:lnTo>
                  <a:lnTo>
                    <a:pt x="455" y="467"/>
                  </a:lnTo>
                  <a:lnTo>
                    <a:pt x="454" y="468"/>
                  </a:lnTo>
                  <a:lnTo>
                    <a:pt x="453" y="469"/>
                  </a:lnTo>
                  <a:lnTo>
                    <a:pt x="452" y="469"/>
                  </a:lnTo>
                  <a:lnTo>
                    <a:pt x="451" y="470"/>
                  </a:lnTo>
                  <a:lnTo>
                    <a:pt x="450" y="469"/>
                  </a:lnTo>
                  <a:lnTo>
                    <a:pt x="449" y="468"/>
                  </a:lnTo>
                  <a:lnTo>
                    <a:pt x="447" y="468"/>
                  </a:lnTo>
                  <a:lnTo>
                    <a:pt x="446" y="467"/>
                  </a:lnTo>
                  <a:lnTo>
                    <a:pt x="444" y="467"/>
                  </a:lnTo>
                  <a:lnTo>
                    <a:pt x="443" y="468"/>
                  </a:lnTo>
                  <a:lnTo>
                    <a:pt x="442" y="468"/>
                  </a:lnTo>
                  <a:lnTo>
                    <a:pt x="442" y="469"/>
                  </a:lnTo>
                  <a:lnTo>
                    <a:pt x="442" y="470"/>
                  </a:lnTo>
                  <a:lnTo>
                    <a:pt x="443" y="470"/>
                  </a:lnTo>
                  <a:lnTo>
                    <a:pt x="443" y="469"/>
                  </a:lnTo>
                  <a:lnTo>
                    <a:pt x="444" y="469"/>
                  </a:lnTo>
                  <a:lnTo>
                    <a:pt x="444" y="468"/>
                  </a:lnTo>
                  <a:lnTo>
                    <a:pt x="446" y="468"/>
                  </a:lnTo>
                  <a:lnTo>
                    <a:pt x="447" y="468"/>
                  </a:lnTo>
                  <a:lnTo>
                    <a:pt x="448" y="469"/>
                  </a:lnTo>
                  <a:lnTo>
                    <a:pt x="448" y="470"/>
                  </a:lnTo>
                  <a:lnTo>
                    <a:pt x="448" y="471"/>
                  </a:lnTo>
                  <a:lnTo>
                    <a:pt x="447" y="472"/>
                  </a:lnTo>
                  <a:lnTo>
                    <a:pt x="446" y="473"/>
                  </a:lnTo>
                  <a:lnTo>
                    <a:pt x="442" y="474"/>
                  </a:lnTo>
                  <a:lnTo>
                    <a:pt x="440" y="475"/>
                  </a:lnTo>
                  <a:lnTo>
                    <a:pt x="439" y="475"/>
                  </a:lnTo>
                  <a:lnTo>
                    <a:pt x="438" y="476"/>
                  </a:lnTo>
                  <a:lnTo>
                    <a:pt x="437" y="477"/>
                  </a:lnTo>
                  <a:lnTo>
                    <a:pt x="435" y="477"/>
                  </a:lnTo>
                  <a:lnTo>
                    <a:pt x="434" y="478"/>
                  </a:lnTo>
                  <a:lnTo>
                    <a:pt x="433" y="479"/>
                  </a:lnTo>
                  <a:lnTo>
                    <a:pt x="431" y="481"/>
                  </a:lnTo>
                  <a:lnTo>
                    <a:pt x="430" y="482"/>
                  </a:lnTo>
                  <a:lnTo>
                    <a:pt x="429" y="483"/>
                  </a:lnTo>
                  <a:lnTo>
                    <a:pt x="428" y="483"/>
                  </a:lnTo>
                  <a:lnTo>
                    <a:pt x="427" y="484"/>
                  </a:lnTo>
                  <a:lnTo>
                    <a:pt x="426" y="484"/>
                  </a:lnTo>
                  <a:lnTo>
                    <a:pt x="426" y="483"/>
                  </a:lnTo>
                  <a:lnTo>
                    <a:pt x="426" y="482"/>
                  </a:lnTo>
                  <a:lnTo>
                    <a:pt x="425" y="479"/>
                  </a:lnTo>
                  <a:lnTo>
                    <a:pt x="424" y="479"/>
                  </a:lnTo>
                  <a:lnTo>
                    <a:pt x="423" y="478"/>
                  </a:lnTo>
                  <a:lnTo>
                    <a:pt x="423" y="477"/>
                  </a:lnTo>
                  <a:lnTo>
                    <a:pt x="422" y="477"/>
                  </a:lnTo>
                  <a:lnTo>
                    <a:pt x="421" y="477"/>
                  </a:lnTo>
                  <a:lnTo>
                    <a:pt x="421" y="478"/>
                  </a:lnTo>
                  <a:lnTo>
                    <a:pt x="422" y="477"/>
                  </a:lnTo>
                  <a:lnTo>
                    <a:pt x="422" y="478"/>
                  </a:lnTo>
                  <a:lnTo>
                    <a:pt x="423" y="479"/>
                  </a:lnTo>
                  <a:lnTo>
                    <a:pt x="424" y="479"/>
                  </a:lnTo>
                  <a:lnTo>
                    <a:pt x="424" y="481"/>
                  </a:lnTo>
                  <a:lnTo>
                    <a:pt x="425" y="481"/>
                  </a:lnTo>
                  <a:lnTo>
                    <a:pt x="425" y="482"/>
                  </a:lnTo>
                  <a:lnTo>
                    <a:pt x="425" y="483"/>
                  </a:lnTo>
                  <a:lnTo>
                    <a:pt x="425" y="484"/>
                  </a:lnTo>
                  <a:lnTo>
                    <a:pt x="424" y="484"/>
                  </a:lnTo>
                  <a:lnTo>
                    <a:pt x="423" y="485"/>
                  </a:lnTo>
                  <a:lnTo>
                    <a:pt x="423" y="486"/>
                  </a:lnTo>
                  <a:lnTo>
                    <a:pt x="422" y="486"/>
                  </a:lnTo>
                  <a:lnTo>
                    <a:pt x="422" y="487"/>
                  </a:lnTo>
                  <a:lnTo>
                    <a:pt x="419" y="487"/>
                  </a:lnTo>
                  <a:lnTo>
                    <a:pt x="418" y="488"/>
                  </a:lnTo>
                  <a:lnTo>
                    <a:pt x="417" y="489"/>
                  </a:lnTo>
                  <a:lnTo>
                    <a:pt x="416" y="489"/>
                  </a:lnTo>
                  <a:lnTo>
                    <a:pt x="414" y="491"/>
                  </a:lnTo>
                  <a:lnTo>
                    <a:pt x="413" y="491"/>
                  </a:lnTo>
                  <a:lnTo>
                    <a:pt x="411" y="492"/>
                  </a:lnTo>
                  <a:lnTo>
                    <a:pt x="411" y="493"/>
                  </a:lnTo>
                  <a:lnTo>
                    <a:pt x="410" y="493"/>
                  </a:lnTo>
                  <a:lnTo>
                    <a:pt x="411" y="492"/>
                  </a:lnTo>
                  <a:lnTo>
                    <a:pt x="411" y="491"/>
                  </a:lnTo>
                  <a:lnTo>
                    <a:pt x="411" y="490"/>
                  </a:lnTo>
                  <a:lnTo>
                    <a:pt x="411" y="489"/>
                  </a:lnTo>
                  <a:lnTo>
                    <a:pt x="411" y="488"/>
                  </a:lnTo>
                  <a:lnTo>
                    <a:pt x="410" y="487"/>
                  </a:lnTo>
                  <a:lnTo>
                    <a:pt x="411" y="486"/>
                  </a:lnTo>
                  <a:lnTo>
                    <a:pt x="412" y="486"/>
                  </a:lnTo>
                  <a:lnTo>
                    <a:pt x="411" y="486"/>
                  </a:lnTo>
                  <a:lnTo>
                    <a:pt x="411" y="485"/>
                  </a:lnTo>
                  <a:lnTo>
                    <a:pt x="410" y="485"/>
                  </a:lnTo>
                  <a:lnTo>
                    <a:pt x="410" y="486"/>
                  </a:lnTo>
                  <a:lnTo>
                    <a:pt x="409" y="487"/>
                  </a:lnTo>
                  <a:lnTo>
                    <a:pt x="410" y="487"/>
                  </a:lnTo>
                  <a:lnTo>
                    <a:pt x="410" y="488"/>
                  </a:lnTo>
                  <a:lnTo>
                    <a:pt x="409" y="488"/>
                  </a:lnTo>
                  <a:lnTo>
                    <a:pt x="410" y="488"/>
                  </a:lnTo>
                  <a:lnTo>
                    <a:pt x="410" y="489"/>
                  </a:lnTo>
                  <a:lnTo>
                    <a:pt x="410" y="490"/>
                  </a:lnTo>
                  <a:lnTo>
                    <a:pt x="408" y="492"/>
                  </a:lnTo>
                  <a:lnTo>
                    <a:pt x="409" y="492"/>
                  </a:lnTo>
                  <a:lnTo>
                    <a:pt x="408" y="492"/>
                  </a:lnTo>
                  <a:lnTo>
                    <a:pt x="408" y="493"/>
                  </a:lnTo>
                  <a:lnTo>
                    <a:pt x="407" y="493"/>
                  </a:lnTo>
                  <a:lnTo>
                    <a:pt x="406" y="493"/>
                  </a:lnTo>
                  <a:lnTo>
                    <a:pt x="407" y="493"/>
                  </a:lnTo>
                  <a:lnTo>
                    <a:pt x="407" y="494"/>
                  </a:lnTo>
                  <a:lnTo>
                    <a:pt x="407" y="495"/>
                  </a:lnTo>
                  <a:lnTo>
                    <a:pt x="406" y="496"/>
                  </a:lnTo>
                  <a:lnTo>
                    <a:pt x="405" y="496"/>
                  </a:lnTo>
                  <a:lnTo>
                    <a:pt x="404" y="496"/>
                  </a:lnTo>
                  <a:lnTo>
                    <a:pt x="403" y="497"/>
                  </a:lnTo>
                  <a:lnTo>
                    <a:pt x="402" y="497"/>
                  </a:lnTo>
                  <a:lnTo>
                    <a:pt x="401" y="497"/>
                  </a:lnTo>
                  <a:lnTo>
                    <a:pt x="400" y="497"/>
                  </a:lnTo>
                  <a:lnTo>
                    <a:pt x="399" y="497"/>
                  </a:lnTo>
                  <a:lnTo>
                    <a:pt x="398" y="497"/>
                  </a:lnTo>
                  <a:lnTo>
                    <a:pt x="399" y="496"/>
                  </a:lnTo>
                  <a:lnTo>
                    <a:pt x="398" y="496"/>
                  </a:lnTo>
                  <a:lnTo>
                    <a:pt x="398" y="497"/>
                  </a:lnTo>
                  <a:lnTo>
                    <a:pt x="397" y="497"/>
                  </a:lnTo>
                  <a:lnTo>
                    <a:pt x="398" y="497"/>
                  </a:lnTo>
                  <a:lnTo>
                    <a:pt x="397" y="497"/>
                  </a:lnTo>
                  <a:lnTo>
                    <a:pt x="398" y="497"/>
                  </a:lnTo>
                  <a:lnTo>
                    <a:pt x="398" y="498"/>
                  </a:lnTo>
                  <a:lnTo>
                    <a:pt x="397" y="498"/>
                  </a:lnTo>
                  <a:lnTo>
                    <a:pt x="397" y="499"/>
                  </a:lnTo>
                  <a:lnTo>
                    <a:pt x="396" y="499"/>
                  </a:lnTo>
                  <a:lnTo>
                    <a:pt x="394" y="499"/>
                  </a:lnTo>
                  <a:lnTo>
                    <a:pt x="393" y="500"/>
                  </a:lnTo>
                  <a:lnTo>
                    <a:pt x="392" y="500"/>
                  </a:lnTo>
                  <a:lnTo>
                    <a:pt x="393" y="500"/>
                  </a:lnTo>
                  <a:lnTo>
                    <a:pt x="396" y="499"/>
                  </a:lnTo>
                  <a:lnTo>
                    <a:pt x="397" y="499"/>
                  </a:lnTo>
                  <a:lnTo>
                    <a:pt x="398" y="499"/>
                  </a:lnTo>
                  <a:lnTo>
                    <a:pt x="397" y="500"/>
                  </a:lnTo>
                  <a:lnTo>
                    <a:pt x="396" y="501"/>
                  </a:lnTo>
                  <a:lnTo>
                    <a:pt x="394" y="501"/>
                  </a:lnTo>
                  <a:lnTo>
                    <a:pt x="392" y="502"/>
                  </a:lnTo>
                  <a:lnTo>
                    <a:pt x="391" y="503"/>
                  </a:lnTo>
                  <a:lnTo>
                    <a:pt x="390" y="503"/>
                  </a:lnTo>
                  <a:lnTo>
                    <a:pt x="390" y="504"/>
                  </a:lnTo>
                  <a:lnTo>
                    <a:pt x="388" y="506"/>
                  </a:lnTo>
                  <a:lnTo>
                    <a:pt x="387" y="507"/>
                  </a:lnTo>
                  <a:lnTo>
                    <a:pt x="385" y="508"/>
                  </a:lnTo>
                  <a:lnTo>
                    <a:pt x="385" y="509"/>
                  </a:lnTo>
                  <a:lnTo>
                    <a:pt x="384" y="509"/>
                  </a:lnTo>
                  <a:lnTo>
                    <a:pt x="383" y="509"/>
                  </a:lnTo>
                  <a:lnTo>
                    <a:pt x="383" y="510"/>
                  </a:lnTo>
                  <a:lnTo>
                    <a:pt x="382" y="510"/>
                  </a:lnTo>
                  <a:lnTo>
                    <a:pt x="381" y="509"/>
                  </a:lnTo>
                  <a:lnTo>
                    <a:pt x="380" y="509"/>
                  </a:lnTo>
                  <a:lnTo>
                    <a:pt x="379" y="508"/>
                  </a:lnTo>
                  <a:lnTo>
                    <a:pt x="379" y="507"/>
                  </a:lnTo>
                  <a:lnTo>
                    <a:pt x="379" y="506"/>
                  </a:lnTo>
                  <a:lnTo>
                    <a:pt x="378" y="506"/>
                  </a:lnTo>
                  <a:lnTo>
                    <a:pt x="378" y="504"/>
                  </a:lnTo>
                  <a:lnTo>
                    <a:pt x="378" y="503"/>
                  </a:lnTo>
                  <a:lnTo>
                    <a:pt x="379" y="503"/>
                  </a:lnTo>
                  <a:lnTo>
                    <a:pt x="378" y="503"/>
                  </a:lnTo>
                  <a:lnTo>
                    <a:pt x="378" y="502"/>
                  </a:lnTo>
                  <a:lnTo>
                    <a:pt x="377" y="502"/>
                  </a:lnTo>
                  <a:lnTo>
                    <a:pt x="376" y="503"/>
                  </a:lnTo>
                  <a:lnTo>
                    <a:pt x="376" y="504"/>
                  </a:lnTo>
                  <a:lnTo>
                    <a:pt x="376" y="506"/>
                  </a:lnTo>
                  <a:lnTo>
                    <a:pt x="376" y="507"/>
                  </a:lnTo>
                  <a:lnTo>
                    <a:pt x="376" y="508"/>
                  </a:lnTo>
                  <a:lnTo>
                    <a:pt x="375" y="509"/>
                  </a:lnTo>
                  <a:lnTo>
                    <a:pt x="375" y="511"/>
                  </a:lnTo>
                  <a:lnTo>
                    <a:pt x="376" y="511"/>
                  </a:lnTo>
                  <a:lnTo>
                    <a:pt x="376" y="510"/>
                  </a:lnTo>
                  <a:lnTo>
                    <a:pt x="376" y="509"/>
                  </a:lnTo>
                  <a:lnTo>
                    <a:pt x="376" y="508"/>
                  </a:lnTo>
                  <a:lnTo>
                    <a:pt x="377" y="508"/>
                  </a:lnTo>
                  <a:lnTo>
                    <a:pt x="377" y="507"/>
                  </a:lnTo>
                  <a:lnTo>
                    <a:pt x="377" y="506"/>
                  </a:lnTo>
                  <a:lnTo>
                    <a:pt x="377" y="507"/>
                  </a:lnTo>
                  <a:lnTo>
                    <a:pt x="378" y="508"/>
                  </a:lnTo>
                  <a:lnTo>
                    <a:pt x="378" y="509"/>
                  </a:lnTo>
                  <a:lnTo>
                    <a:pt x="378" y="510"/>
                  </a:lnTo>
                  <a:lnTo>
                    <a:pt x="379" y="510"/>
                  </a:lnTo>
                  <a:lnTo>
                    <a:pt x="379" y="511"/>
                  </a:lnTo>
                  <a:lnTo>
                    <a:pt x="378" y="511"/>
                  </a:lnTo>
                  <a:lnTo>
                    <a:pt x="378" y="512"/>
                  </a:lnTo>
                  <a:lnTo>
                    <a:pt x="378" y="513"/>
                  </a:lnTo>
                  <a:lnTo>
                    <a:pt x="377" y="514"/>
                  </a:lnTo>
                  <a:lnTo>
                    <a:pt x="377" y="515"/>
                  </a:lnTo>
                  <a:lnTo>
                    <a:pt x="376" y="515"/>
                  </a:lnTo>
                  <a:lnTo>
                    <a:pt x="375" y="515"/>
                  </a:lnTo>
                  <a:lnTo>
                    <a:pt x="375" y="516"/>
                  </a:lnTo>
                  <a:lnTo>
                    <a:pt x="374" y="517"/>
                  </a:lnTo>
                  <a:lnTo>
                    <a:pt x="372" y="519"/>
                  </a:lnTo>
                  <a:lnTo>
                    <a:pt x="370" y="519"/>
                  </a:lnTo>
                  <a:lnTo>
                    <a:pt x="368" y="522"/>
                  </a:lnTo>
                  <a:lnTo>
                    <a:pt x="367" y="523"/>
                  </a:lnTo>
                  <a:lnTo>
                    <a:pt x="366" y="523"/>
                  </a:lnTo>
                  <a:lnTo>
                    <a:pt x="366" y="524"/>
                  </a:lnTo>
                  <a:lnTo>
                    <a:pt x="365" y="525"/>
                  </a:lnTo>
                  <a:lnTo>
                    <a:pt x="365" y="526"/>
                  </a:lnTo>
                  <a:lnTo>
                    <a:pt x="364" y="526"/>
                  </a:lnTo>
                  <a:lnTo>
                    <a:pt x="364" y="527"/>
                  </a:lnTo>
                  <a:lnTo>
                    <a:pt x="363" y="527"/>
                  </a:lnTo>
                  <a:lnTo>
                    <a:pt x="363" y="528"/>
                  </a:lnTo>
                  <a:lnTo>
                    <a:pt x="362" y="531"/>
                  </a:lnTo>
                  <a:lnTo>
                    <a:pt x="361" y="531"/>
                  </a:lnTo>
                  <a:lnTo>
                    <a:pt x="361" y="532"/>
                  </a:lnTo>
                  <a:lnTo>
                    <a:pt x="360" y="533"/>
                  </a:lnTo>
                  <a:lnTo>
                    <a:pt x="359" y="534"/>
                  </a:lnTo>
                  <a:lnTo>
                    <a:pt x="358" y="535"/>
                  </a:lnTo>
                  <a:lnTo>
                    <a:pt x="357" y="536"/>
                  </a:lnTo>
                  <a:lnTo>
                    <a:pt x="356" y="538"/>
                  </a:lnTo>
                  <a:lnTo>
                    <a:pt x="355" y="539"/>
                  </a:lnTo>
                  <a:lnTo>
                    <a:pt x="355" y="540"/>
                  </a:lnTo>
                  <a:lnTo>
                    <a:pt x="354" y="541"/>
                  </a:lnTo>
                  <a:lnTo>
                    <a:pt x="353" y="542"/>
                  </a:lnTo>
                  <a:lnTo>
                    <a:pt x="353" y="543"/>
                  </a:lnTo>
                  <a:lnTo>
                    <a:pt x="352" y="544"/>
                  </a:lnTo>
                  <a:lnTo>
                    <a:pt x="351" y="545"/>
                  </a:lnTo>
                  <a:lnTo>
                    <a:pt x="349" y="547"/>
                  </a:lnTo>
                  <a:lnTo>
                    <a:pt x="349" y="548"/>
                  </a:lnTo>
                  <a:lnTo>
                    <a:pt x="348" y="550"/>
                  </a:lnTo>
                  <a:lnTo>
                    <a:pt x="347" y="550"/>
                  </a:lnTo>
                  <a:lnTo>
                    <a:pt x="345" y="552"/>
                  </a:lnTo>
                  <a:lnTo>
                    <a:pt x="344" y="553"/>
                  </a:lnTo>
                  <a:lnTo>
                    <a:pt x="343" y="554"/>
                  </a:lnTo>
                  <a:lnTo>
                    <a:pt x="342" y="556"/>
                  </a:lnTo>
                  <a:lnTo>
                    <a:pt x="341" y="557"/>
                  </a:lnTo>
                  <a:lnTo>
                    <a:pt x="340" y="558"/>
                  </a:lnTo>
                  <a:lnTo>
                    <a:pt x="339" y="559"/>
                  </a:lnTo>
                  <a:lnTo>
                    <a:pt x="338" y="559"/>
                  </a:lnTo>
                  <a:lnTo>
                    <a:pt x="338" y="558"/>
                  </a:lnTo>
                  <a:lnTo>
                    <a:pt x="337" y="557"/>
                  </a:lnTo>
                  <a:lnTo>
                    <a:pt x="338" y="557"/>
                  </a:lnTo>
                  <a:lnTo>
                    <a:pt x="339" y="557"/>
                  </a:lnTo>
                  <a:lnTo>
                    <a:pt x="340" y="556"/>
                  </a:lnTo>
                  <a:lnTo>
                    <a:pt x="339" y="556"/>
                  </a:lnTo>
                  <a:lnTo>
                    <a:pt x="338" y="556"/>
                  </a:lnTo>
                  <a:lnTo>
                    <a:pt x="338" y="557"/>
                  </a:lnTo>
                  <a:lnTo>
                    <a:pt x="337" y="557"/>
                  </a:lnTo>
                  <a:lnTo>
                    <a:pt x="337" y="556"/>
                  </a:lnTo>
                  <a:lnTo>
                    <a:pt x="336" y="554"/>
                  </a:lnTo>
                  <a:lnTo>
                    <a:pt x="335" y="552"/>
                  </a:lnTo>
                  <a:lnTo>
                    <a:pt x="334" y="552"/>
                  </a:lnTo>
                  <a:lnTo>
                    <a:pt x="334" y="551"/>
                  </a:lnTo>
                  <a:lnTo>
                    <a:pt x="333" y="550"/>
                  </a:lnTo>
                  <a:lnTo>
                    <a:pt x="332" y="549"/>
                  </a:lnTo>
                  <a:lnTo>
                    <a:pt x="332" y="548"/>
                  </a:lnTo>
                  <a:lnTo>
                    <a:pt x="331" y="549"/>
                  </a:lnTo>
                  <a:lnTo>
                    <a:pt x="331" y="548"/>
                  </a:lnTo>
                  <a:lnTo>
                    <a:pt x="330" y="548"/>
                  </a:lnTo>
                  <a:lnTo>
                    <a:pt x="329" y="548"/>
                  </a:lnTo>
                  <a:lnTo>
                    <a:pt x="328" y="547"/>
                  </a:lnTo>
                  <a:lnTo>
                    <a:pt x="327" y="546"/>
                  </a:lnTo>
                  <a:lnTo>
                    <a:pt x="328" y="546"/>
                  </a:lnTo>
                  <a:lnTo>
                    <a:pt x="328" y="545"/>
                  </a:lnTo>
                  <a:lnTo>
                    <a:pt x="329" y="545"/>
                  </a:lnTo>
                  <a:lnTo>
                    <a:pt x="329" y="546"/>
                  </a:lnTo>
                  <a:lnTo>
                    <a:pt x="330" y="545"/>
                  </a:lnTo>
                  <a:lnTo>
                    <a:pt x="329" y="546"/>
                  </a:lnTo>
                  <a:lnTo>
                    <a:pt x="329" y="545"/>
                  </a:lnTo>
                  <a:lnTo>
                    <a:pt x="328" y="545"/>
                  </a:lnTo>
                  <a:lnTo>
                    <a:pt x="327" y="545"/>
                  </a:lnTo>
                  <a:lnTo>
                    <a:pt x="327" y="544"/>
                  </a:lnTo>
                  <a:lnTo>
                    <a:pt x="327" y="543"/>
                  </a:lnTo>
                  <a:lnTo>
                    <a:pt x="327" y="542"/>
                  </a:lnTo>
                  <a:lnTo>
                    <a:pt x="327" y="541"/>
                  </a:lnTo>
                  <a:lnTo>
                    <a:pt x="327" y="540"/>
                  </a:lnTo>
                  <a:lnTo>
                    <a:pt x="327" y="539"/>
                  </a:lnTo>
                  <a:lnTo>
                    <a:pt x="327" y="538"/>
                  </a:lnTo>
                  <a:lnTo>
                    <a:pt x="326" y="537"/>
                  </a:lnTo>
                  <a:lnTo>
                    <a:pt x="326" y="536"/>
                  </a:lnTo>
                  <a:lnTo>
                    <a:pt x="325" y="535"/>
                  </a:lnTo>
                  <a:lnTo>
                    <a:pt x="324" y="535"/>
                  </a:lnTo>
                  <a:lnTo>
                    <a:pt x="323" y="534"/>
                  </a:lnTo>
                  <a:lnTo>
                    <a:pt x="322" y="534"/>
                  </a:lnTo>
                  <a:lnTo>
                    <a:pt x="320" y="533"/>
                  </a:lnTo>
                  <a:lnTo>
                    <a:pt x="319" y="533"/>
                  </a:lnTo>
                  <a:lnTo>
                    <a:pt x="318" y="533"/>
                  </a:lnTo>
                  <a:lnTo>
                    <a:pt x="317" y="533"/>
                  </a:lnTo>
                  <a:lnTo>
                    <a:pt x="316" y="533"/>
                  </a:lnTo>
                  <a:lnTo>
                    <a:pt x="315" y="534"/>
                  </a:lnTo>
                  <a:lnTo>
                    <a:pt x="315" y="535"/>
                  </a:lnTo>
                  <a:lnTo>
                    <a:pt x="314" y="535"/>
                  </a:lnTo>
                  <a:lnTo>
                    <a:pt x="314" y="536"/>
                  </a:lnTo>
                  <a:lnTo>
                    <a:pt x="314" y="537"/>
                  </a:lnTo>
                  <a:lnTo>
                    <a:pt x="314" y="536"/>
                  </a:lnTo>
                  <a:lnTo>
                    <a:pt x="315" y="536"/>
                  </a:lnTo>
                  <a:lnTo>
                    <a:pt x="316" y="536"/>
                  </a:lnTo>
                  <a:lnTo>
                    <a:pt x="317" y="536"/>
                  </a:lnTo>
                  <a:lnTo>
                    <a:pt x="318" y="536"/>
                  </a:lnTo>
                  <a:lnTo>
                    <a:pt x="318" y="535"/>
                  </a:lnTo>
                  <a:lnTo>
                    <a:pt x="319" y="535"/>
                  </a:lnTo>
                  <a:lnTo>
                    <a:pt x="320" y="535"/>
                  </a:lnTo>
                  <a:lnTo>
                    <a:pt x="322" y="536"/>
                  </a:lnTo>
                  <a:lnTo>
                    <a:pt x="322" y="537"/>
                  </a:lnTo>
                  <a:lnTo>
                    <a:pt x="323" y="538"/>
                  </a:lnTo>
                  <a:lnTo>
                    <a:pt x="323" y="539"/>
                  </a:lnTo>
                  <a:lnTo>
                    <a:pt x="323" y="540"/>
                  </a:lnTo>
                  <a:lnTo>
                    <a:pt x="323" y="541"/>
                  </a:lnTo>
                  <a:lnTo>
                    <a:pt x="323" y="542"/>
                  </a:lnTo>
                  <a:lnTo>
                    <a:pt x="323" y="544"/>
                  </a:lnTo>
                  <a:lnTo>
                    <a:pt x="323" y="545"/>
                  </a:lnTo>
                  <a:lnTo>
                    <a:pt x="324" y="545"/>
                  </a:lnTo>
                  <a:lnTo>
                    <a:pt x="324" y="546"/>
                  </a:lnTo>
                  <a:lnTo>
                    <a:pt x="324" y="547"/>
                  </a:lnTo>
                  <a:lnTo>
                    <a:pt x="324" y="548"/>
                  </a:lnTo>
                  <a:lnTo>
                    <a:pt x="324" y="550"/>
                  </a:lnTo>
                  <a:lnTo>
                    <a:pt x="325" y="550"/>
                  </a:lnTo>
                  <a:lnTo>
                    <a:pt x="325" y="551"/>
                  </a:lnTo>
                  <a:lnTo>
                    <a:pt x="325" y="553"/>
                  </a:lnTo>
                  <a:lnTo>
                    <a:pt x="325" y="554"/>
                  </a:lnTo>
                  <a:lnTo>
                    <a:pt x="326" y="556"/>
                  </a:lnTo>
                  <a:lnTo>
                    <a:pt x="326" y="557"/>
                  </a:lnTo>
                  <a:lnTo>
                    <a:pt x="327" y="558"/>
                  </a:lnTo>
                  <a:lnTo>
                    <a:pt x="327" y="559"/>
                  </a:lnTo>
                  <a:lnTo>
                    <a:pt x="328" y="560"/>
                  </a:lnTo>
                  <a:lnTo>
                    <a:pt x="329" y="560"/>
                  </a:lnTo>
                  <a:lnTo>
                    <a:pt x="329" y="561"/>
                  </a:lnTo>
                  <a:lnTo>
                    <a:pt x="329" y="560"/>
                  </a:lnTo>
                  <a:lnTo>
                    <a:pt x="330" y="560"/>
                  </a:lnTo>
                  <a:lnTo>
                    <a:pt x="331" y="560"/>
                  </a:lnTo>
                  <a:lnTo>
                    <a:pt x="332" y="560"/>
                  </a:lnTo>
                  <a:lnTo>
                    <a:pt x="333" y="560"/>
                  </a:lnTo>
                  <a:lnTo>
                    <a:pt x="333" y="561"/>
                  </a:lnTo>
                  <a:lnTo>
                    <a:pt x="333" y="563"/>
                  </a:lnTo>
                  <a:lnTo>
                    <a:pt x="333" y="564"/>
                  </a:lnTo>
                  <a:lnTo>
                    <a:pt x="334" y="564"/>
                  </a:lnTo>
                  <a:lnTo>
                    <a:pt x="334" y="563"/>
                  </a:lnTo>
                  <a:lnTo>
                    <a:pt x="333" y="562"/>
                  </a:lnTo>
                  <a:lnTo>
                    <a:pt x="333" y="561"/>
                  </a:lnTo>
                  <a:lnTo>
                    <a:pt x="335" y="563"/>
                  </a:lnTo>
                  <a:lnTo>
                    <a:pt x="336" y="564"/>
                  </a:lnTo>
                  <a:lnTo>
                    <a:pt x="336" y="565"/>
                  </a:lnTo>
                  <a:lnTo>
                    <a:pt x="336" y="564"/>
                  </a:lnTo>
                  <a:lnTo>
                    <a:pt x="337" y="565"/>
                  </a:lnTo>
                  <a:lnTo>
                    <a:pt x="337" y="566"/>
                  </a:lnTo>
                  <a:lnTo>
                    <a:pt x="336" y="567"/>
                  </a:lnTo>
                  <a:lnTo>
                    <a:pt x="335" y="568"/>
                  </a:lnTo>
                  <a:lnTo>
                    <a:pt x="335" y="569"/>
                  </a:lnTo>
                  <a:lnTo>
                    <a:pt x="334" y="570"/>
                  </a:lnTo>
                  <a:lnTo>
                    <a:pt x="333" y="570"/>
                  </a:lnTo>
                  <a:lnTo>
                    <a:pt x="329" y="575"/>
                  </a:lnTo>
                  <a:lnTo>
                    <a:pt x="328" y="575"/>
                  </a:lnTo>
                  <a:lnTo>
                    <a:pt x="327" y="576"/>
                  </a:lnTo>
                  <a:lnTo>
                    <a:pt x="327" y="577"/>
                  </a:lnTo>
                  <a:lnTo>
                    <a:pt x="326" y="578"/>
                  </a:lnTo>
                  <a:lnTo>
                    <a:pt x="326" y="579"/>
                  </a:lnTo>
                  <a:lnTo>
                    <a:pt x="325" y="581"/>
                  </a:lnTo>
                  <a:lnTo>
                    <a:pt x="324" y="582"/>
                  </a:lnTo>
                  <a:lnTo>
                    <a:pt x="323" y="584"/>
                  </a:lnTo>
                  <a:lnTo>
                    <a:pt x="322" y="584"/>
                  </a:lnTo>
                  <a:lnTo>
                    <a:pt x="322" y="586"/>
                  </a:lnTo>
                  <a:lnTo>
                    <a:pt x="320" y="587"/>
                  </a:lnTo>
                  <a:lnTo>
                    <a:pt x="320" y="588"/>
                  </a:lnTo>
                  <a:lnTo>
                    <a:pt x="320" y="590"/>
                  </a:lnTo>
                  <a:lnTo>
                    <a:pt x="319" y="591"/>
                  </a:lnTo>
                  <a:lnTo>
                    <a:pt x="318" y="591"/>
                  </a:lnTo>
                  <a:lnTo>
                    <a:pt x="317" y="591"/>
                  </a:lnTo>
                  <a:lnTo>
                    <a:pt x="316" y="590"/>
                  </a:lnTo>
                  <a:lnTo>
                    <a:pt x="315" y="589"/>
                  </a:lnTo>
                  <a:lnTo>
                    <a:pt x="314" y="589"/>
                  </a:lnTo>
                  <a:lnTo>
                    <a:pt x="314" y="588"/>
                  </a:lnTo>
                  <a:lnTo>
                    <a:pt x="313" y="587"/>
                  </a:lnTo>
                  <a:lnTo>
                    <a:pt x="314" y="586"/>
                  </a:lnTo>
                  <a:lnTo>
                    <a:pt x="316" y="586"/>
                  </a:lnTo>
                  <a:lnTo>
                    <a:pt x="317" y="586"/>
                  </a:lnTo>
                  <a:lnTo>
                    <a:pt x="316" y="586"/>
                  </a:lnTo>
                  <a:lnTo>
                    <a:pt x="315" y="586"/>
                  </a:lnTo>
                  <a:lnTo>
                    <a:pt x="313" y="586"/>
                  </a:lnTo>
                  <a:lnTo>
                    <a:pt x="312" y="587"/>
                  </a:lnTo>
                  <a:lnTo>
                    <a:pt x="312" y="588"/>
                  </a:lnTo>
                  <a:lnTo>
                    <a:pt x="311" y="587"/>
                  </a:lnTo>
                  <a:lnTo>
                    <a:pt x="311" y="588"/>
                  </a:lnTo>
                  <a:lnTo>
                    <a:pt x="310" y="588"/>
                  </a:lnTo>
                  <a:lnTo>
                    <a:pt x="309" y="588"/>
                  </a:lnTo>
                  <a:lnTo>
                    <a:pt x="309" y="587"/>
                  </a:lnTo>
                  <a:lnTo>
                    <a:pt x="308" y="586"/>
                  </a:lnTo>
                  <a:lnTo>
                    <a:pt x="309" y="588"/>
                  </a:lnTo>
                  <a:lnTo>
                    <a:pt x="309" y="589"/>
                  </a:lnTo>
                  <a:lnTo>
                    <a:pt x="308" y="589"/>
                  </a:lnTo>
                  <a:lnTo>
                    <a:pt x="307" y="590"/>
                  </a:lnTo>
                  <a:lnTo>
                    <a:pt x="305" y="591"/>
                  </a:lnTo>
                  <a:lnTo>
                    <a:pt x="304" y="592"/>
                  </a:lnTo>
                  <a:lnTo>
                    <a:pt x="303" y="592"/>
                  </a:lnTo>
                  <a:lnTo>
                    <a:pt x="303" y="593"/>
                  </a:lnTo>
                  <a:lnTo>
                    <a:pt x="302" y="593"/>
                  </a:lnTo>
                  <a:lnTo>
                    <a:pt x="302" y="594"/>
                  </a:lnTo>
                  <a:lnTo>
                    <a:pt x="301" y="594"/>
                  </a:lnTo>
                  <a:lnTo>
                    <a:pt x="300" y="593"/>
                  </a:lnTo>
                  <a:lnTo>
                    <a:pt x="300" y="594"/>
                  </a:lnTo>
                  <a:lnTo>
                    <a:pt x="302" y="596"/>
                  </a:lnTo>
                  <a:lnTo>
                    <a:pt x="301" y="597"/>
                  </a:lnTo>
                  <a:lnTo>
                    <a:pt x="301" y="598"/>
                  </a:lnTo>
                  <a:lnTo>
                    <a:pt x="301" y="599"/>
                  </a:lnTo>
                  <a:lnTo>
                    <a:pt x="302" y="598"/>
                  </a:lnTo>
                  <a:lnTo>
                    <a:pt x="303" y="598"/>
                  </a:lnTo>
                  <a:lnTo>
                    <a:pt x="304" y="598"/>
                  </a:lnTo>
                  <a:lnTo>
                    <a:pt x="305" y="597"/>
                  </a:lnTo>
                  <a:lnTo>
                    <a:pt x="307" y="596"/>
                  </a:lnTo>
                  <a:lnTo>
                    <a:pt x="307" y="595"/>
                  </a:lnTo>
                  <a:lnTo>
                    <a:pt x="308" y="595"/>
                  </a:lnTo>
                  <a:lnTo>
                    <a:pt x="308" y="594"/>
                  </a:lnTo>
                  <a:lnTo>
                    <a:pt x="309" y="593"/>
                  </a:lnTo>
                  <a:lnTo>
                    <a:pt x="310" y="593"/>
                  </a:lnTo>
                  <a:lnTo>
                    <a:pt x="311" y="592"/>
                  </a:lnTo>
                  <a:lnTo>
                    <a:pt x="311" y="591"/>
                  </a:lnTo>
                  <a:lnTo>
                    <a:pt x="312" y="591"/>
                  </a:lnTo>
                  <a:lnTo>
                    <a:pt x="313" y="591"/>
                  </a:lnTo>
                  <a:lnTo>
                    <a:pt x="313" y="592"/>
                  </a:lnTo>
                  <a:lnTo>
                    <a:pt x="313" y="593"/>
                  </a:lnTo>
                  <a:lnTo>
                    <a:pt x="312" y="594"/>
                  </a:lnTo>
                  <a:lnTo>
                    <a:pt x="311" y="595"/>
                  </a:lnTo>
                  <a:lnTo>
                    <a:pt x="311" y="596"/>
                  </a:lnTo>
                  <a:lnTo>
                    <a:pt x="309" y="598"/>
                  </a:lnTo>
                  <a:lnTo>
                    <a:pt x="308" y="599"/>
                  </a:lnTo>
                  <a:lnTo>
                    <a:pt x="307" y="601"/>
                  </a:lnTo>
                  <a:lnTo>
                    <a:pt x="306" y="601"/>
                  </a:lnTo>
                  <a:lnTo>
                    <a:pt x="306" y="602"/>
                  </a:lnTo>
                  <a:lnTo>
                    <a:pt x="305" y="603"/>
                  </a:lnTo>
                  <a:lnTo>
                    <a:pt x="304" y="604"/>
                  </a:lnTo>
                  <a:lnTo>
                    <a:pt x="303" y="604"/>
                  </a:lnTo>
                  <a:lnTo>
                    <a:pt x="301" y="607"/>
                  </a:lnTo>
                  <a:lnTo>
                    <a:pt x="302" y="607"/>
                  </a:lnTo>
                  <a:lnTo>
                    <a:pt x="299" y="610"/>
                  </a:lnTo>
                  <a:lnTo>
                    <a:pt x="297" y="612"/>
                  </a:lnTo>
                  <a:lnTo>
                    <a:pt x="293" y="615"/>
                  </a:lnTo>
                  <a:lnTo>
                    <a:pt x="292" y="616"/>
                  </a:lnTo>
                  <a:lnTo>
                    <a:pt x="291" y="617"/>
                  </a:lnTo>
                  <a:lnTo>
                    <a:pt x="288" y="619"/>
                  </a:lnTo>
                  <a:lnTo>
                    <a:pt x="287" y="621"/>
                  </a:lnTo>
                  <a:lnTo>
                    <a:pt x="286" y="621"/>
                  </a:lnTo>
                  <a:lnTo>
                    <a:pt x="286" y="622"/>
                  </a:lnTo>
                  <a:lnTo>
                    <a:pt x="285" y="622"/>
                  </a:lnTo>
                  <a:lnTo>
                    <a:pt x="284" y="624"/>
                  </a:lnTo>
                  <a:lnTo>
                    <a:pt x="283" y="624"/>
                  </a:lnTo>
                  <a:lnTo>
                    <a:pt x="282" y="625"/>
                  </a:lnTo>
                  <a:lnTo>
                    <a:pt x="281" y="626"/>
                  </a:lnTo>
                  <a:lnTo>
                    <a:pt x="281" y="625"/>
                  </a:lnTo>
                  <a:lnTo>
                    <a:pt x="280" y="626"/>
                  </a:lnTo>
                  <a:lnTo>
                    <a:pt x="281" y="626"/>
                  </a:lnTo>
                  <a:lnTo>
                    <a:pt x="280" y="627"/>
                  </a:lnTo>
                  <a:lnTo>
                    <a:pt x="279" y="628"/>
                  </a:lnTo>
                  <a:lnTo>
                    <a:pt x="278" y="629"/>
                  </a:lnTo>
                  <a:lnTo>
                    <a:pt x="277" y="631"/>
                  </a:lnTo>
                  <a:lnTo>
                    <a:pt x="276" y="631"/>
                  </a:lnTo>
                  <a:lnTo>
                    <a:pt x="276" y="632"/>
                  </a:lnTo>
                  <a:lnTo>
                    <a:pt x="275" y="632"/>
                  </a:lnTo>
                  <a:lnTo>
                    <a:pt x="274" y="632"/>
                  </a:lnTo>
                  <a:lnTo>
                    <a:pt x="275" y="632"/>
                  </a:lnTo>
                  <a:lnTo>
                    <a:pt x="275" y="633"/>
                  </a:lnTo>
                  <a:lnTo>
                    <a:pt x="274" y="633"/>
                  </a:lnTo>
                  <a:lnTo>
                    <a:pt x="272" y="635"/>
                  </a:lnTo>
                  <a:lnTo>
                    <a:pt x="261" y="645"/>
                  </a:lnTo>
                  <a:lnTo>
                    <a:pt x="260" y="646"/>
                  </a:lnTo>
                  <a:lnTo>
                    <a:pt x="260" y="647"/>
                  </a:lnTo>
                  <a:lnTo>
                    <a:pt x="259" y="647"/>
                  </a:lnTo>
                  <a:lnTo>
                    <a:pt x="258" y="646"/>
                  </a:lnTo>
                  <a:lnTo>
                    <a:pt x="259" y="646"/>
                  </a:lnTo>
                  <a:lnTo>
                    <a:pt x="258" y="645"/>
                  </a:lnTo>
                  <a:lnTo>
                    <a:pt x="258" y="644"/>
                  </a:lnTo>
                  <a:lnTo>
                    <a:pt x="258" y="643"/>
                  </a:lnTo>
                  <a:lnTo>
                    <a:pt x="257" y="643"/>
                  </a:lnTo>
                  <a:lnTo>
                    <a:pt x="257" y="644"/>
                  </a:lnTo>
                  <a:lnTo>
                    <a:pt x="258" y="644"/>
                  </a:lnTo>
                  <a:lnTo>
                    <a:pt x="258" y="645"/>
                  </a:lnTo>
                  <a:lnTo>
                    <a:pt x="257" y="646"/>
                  </a:lnTo>
                  <a:lnTo>
                    <a:pt x="256" y="647"/>
                  </a:lnTo>
                  <a:lnTo>
                    <a:pt x="257" y="647"/>
                  </a:lnTo>
                  <a:lnTo>
                    <a:pt x="257" y="648"/>
                  </a:lnTo>
                  <a:lnTo>
                    <a:pt x="256" y="651"/>
                  </a:lnTo>
                  <a:lnTo>
                    <a:pt x="255" y="652"/>
                  </a:lnTo>
                  <a:lnTo>
                    <a:pt x="254" y="653"/>
                  </a:lnTo>
                  <a:lnTo>
                    <a:pt x="253" y="653"/>
                  </a:lnTo>
                  <a:lnTo>
                    <a:pt x="252" y="653"/>
                  </a:lnTo>
                  <a:lnTo>
                    <a:pt x="252" y="652"/>
                  </a:lnTo>
                  <a:lnTo>
                    <a:pt x="253" y="652"/>
                  </a:lnTo>
                  <a:lnTo>
                    <a:pt x="255" y="652"/>
                  </a:lnTo>
                  <a:lnTo>
                    <a:pt x="255" y="651"/>
                  </a:lnTo>
                  <a:lnTo>
                    <a:pt x="255" y="650"/>
                  </a:lnTo>
                  <a:lnTo>
                    <a:pt x="255" y="649"/>
                  </a:lnTo>
                  <a:lnTo>
                    <a:pt x="254" y="649"/>
                  </a:lnTo>
                  <a:lnTo>
                    <a:pt x="254" y="648"/>
                  </a:lnTo>
                  <a:lnTo>
                    <a:pt x="253" y="648"/>
                  </a:lnTo>
                  <a:lnTo>
                    <a:pt x="253" y="647"/>
                  </a:lnTo>
                  <a:lnTo>
                    <a:pt x="250" y="647"/>
                  </a:lnTo>
                  <a:lnTo>
                    <a:pt x="250" y="648"/>
                  </a:lnTo>
                  <a:lnTo>
                    <a:pt x="252" y="648"/>
                  </a:lnTo>
                  <a:lnTo>
                    <a:pt x="253" y="648"/>
                  </a:lnTo>
                  <a:lnTo>
                    <a:pt x="253" y="649"/>
                  </a:lnTo>
                  <a:lnTo>
                    <a:pt x="252" y="650"/>
                  </a:lnTo>
                  <a:lnTo>
                    <a:pt x="252" y="651"/>
                  </a:lnTo>
                  <a:lnTo>
                    <a:pt x="251" y="651"/>
                  </a:lnTo>
                  <a:lnTo>
                    <a:pt x="251" y="652"/>
                  </a:lnTo>
                  <a:lnTo>
                    <a:pt x="250" y="652"/>
                  </a:lnTo>
                  <a:lnTo>
                    <a:pt x="250" y="653"/>
                  </a:lnTo>
                  <a:lnTo>
                    <a:pt x="251" y="653"/>
                  </a:lnTo>
                  <a:lnTo>
                    <a:pt x="250" y="656"/>
                  </a:lnTo>
                  <a:lnTo>
                    <a:pt x="251" y="656"/>
                  </a:lnTo>
                  <a:lnTo>
                    <a:pt x="251" y="657"/>
                  </a:lnTo>
                  <a:lnTo>
                    <a:pt x="252" y="657"/>
                  </a:lnTo>
                  <a:lnTo>
                    <a:pt x="253" y="658"/>
                  </a:lnTo>
                  <a:lnTo>
                    <a:pt x="252" y="659"/>
                  </a:lnTo>
                  <a:lnTo>
                    <a:pt x="251" y="658"/>
                  </a:lnTo>
                  <a:lnTo>
                    <a:pt x="250" y="658"/>
                  </a:lnTo>
                  <a:lnTo>
                    <a:pt x="250" y="657"/>
                  </a:lnTo>
                  <a:lnTo>
                    <a:pt x="248" y="657"/>
                  </a:lnTo>
                  <a:lnTo>
                    <a:pt x="247" y="657"/>
                  </a:lnTo>
                  <a:lnTo>
                    <a:pt x="247" y="656"/>
                  </a:lnTo>
                  <a:lnTo>
                    <a:pt x="245" y="657"/>
                  </a:lnTo>
                  <a:lnTo>
                    <a:pt x="244" y="657"/>
                  </a:lnTo>
                  <a:lnTo>
                    <a:pt x="242" y="659"/>
                  </a:lnTo>
                  <a:lnTo>
                    <a:pt x="238" y="659"/>
                  </a:lnTo>
                  <a:lnTo>
                    <a:pt x="237" y="659"/>
                  </a:lnTo>
                  <a:lnTo>
                    <a:pt x="237" y="658"/>
                  </a:lnTo>
                  <a:lnTo>
                    <a:pt x="237" y="657"/>
                  </a:lnTo>
                  <a:lnTo>
                    <a:pt x="237" y="656"/>
                  </a:lnTo>
                  <a:lnTo>
                    <a:pt x="237" y="657"/>
                  </a:lnTo>
                  <a:lnTo>
                    <a:pt x="237" y="658"/>
                  </a:lnTo>
                  <a:lnTo>
                    <a:pt x="237" y="659"/>
                  </a:lnTo>
                  <a:lnTo>
                    <a:pt x="236" y="659"/>
                  </a:lnTo>
                  <a:lnTo>
                    <a:pt x="237" y="660"/>
                  </a:lnTo>
                  <a:lnTo>
                    <a:pt x="236" y="660"/>
                  </a:lnTo>
                  <a:lnTo>
                    <a:pt x="236" y="661"/>
                  </a:lnTo>
                  <a:lnTo>
                    <a:pt x="237" y="660"/>
                  </a:lnTo>
                  <a:lnTo>
                    <a:pt x="238" y="660"/>
                  </a:lnTo>
                  <a:lnTo>
                    <a:pt x="238" y="661"/>
                  </a:lnTo>
                  <a:lnTo>
                    <a:pt x="239" y="661"/>
                  </a:lnTo>
                  <a:lnTo>
                    <a:pt x="240" y="661"/>
                  </a:lnTo>
                  <a:lnTo>
                    <a:pt x="241" y="661"/>
                  </a:lnTo>
                  <a:lnTo>
                    <a:pt x="242" y="661"/>
                  </a:lnTo>
                  <a:lnTo>
                    <a:pt x="244" y="661"/>
                  </a:lnTo>
                  <a:lnTo>
                    <a:pt x="245" y="661"/>
                  </a:lnTo>
                  <a:lnTo>
                    <a:pt x="245" y="662"/>
                  </a:lnTo>
                  <a:lnTo>
                    <a:pt x="245" y="661"/>
                  </a:lnTo>
                  <a:lnTo>
                    <a:pt x="247" y="662"/>
                  </a:lnTo>
                  <a:lnTo>
                    <a:pt x="245" y="663"/>
                  </a:lnTo>
                  <a:lnTo>
                    <a:pt x="244" y="664"/>
                  </a:lnTo>
                  <a:lnTo>
                    <a:pt x="243" y="665"/>
                  </a:lnTo>
                  <a:lnTo>
                    <a:pt x="242" y="666"/>
                  </a:lnTo>
                  <a:lnTo>
                    <a:pt x="240" y="668"/>
                  </a:lnTo>
                  <a:lnTo>
                    <a:pt x="239" y="669"/>
                  </a:lnTo>
                  <a:lnTo>
                    <a:pt x="238" y="670"/>
                  </a:lnTo>
                  <a:lnTo>
                    <a:pt x="238" y="671"/>
                  </a:lnTo>
                  <a:lnTo>
                    <a:pt x="237" y="672"/>
                  </a:lnTo>
                  <a:lnTo>
                    <a:pt x="236" y="673"/>
                  </a:lnTo>
                  <a:lnTo>
                    <a:pt x="235" y="673"/>
                  </a:lnTo>
                  <a:lnTo>
                    <a:pt x="235" y="674"/>
                  </a:lnTo>
                  <a:lnTo>
                    <a:pt x="234" y="674"/>
                  </a:lnTo>
                  <a:lnTo>
                    <a:pt x="234" y="675"/>
                  </a:lnTo>
                  <a:lnTo>
                    <a:pt x="235" y="675"/>
                  </a:lnTo>
                  <a:lnTo>
                    <a:pt x="235" y="674"/>
                  </a:lnTo>
                  <a:lnTo>
                    <a:pt x="236" y="674"/>
                  </a:lnTo>
                  <a:lnTo>
                    <a:pt x="236" y="675"/>
                  </a:lnTo>
                  <a:lnTo>
                    <a:pt x="235" y="675"/>
                  </a:lnTo>
                  <a:lnTo>
                    <a:pt x="235" y="676"/>
                  </a:lnTo>
                  <a:lnTo>
                    <a:pt x="235" y="677"/>
                  </a:lnTo>
                  <a:lnTo>
                    <a:pt x="235" y="678"/>
                  </a:lnTo>
                  <a:lnTo>
                    <a:pt x="235" y="679"/>
                  </a:lnTo>
                  <a:lnTo>
                    <a:pt x="235" y="681"/>
                  </a:lnTo>
                  <a:lnTo>
                    <a:pt x="235" y="683"/>
                  </a:lnTo>
                  <a:lnTo>
                    <a:pt x="234" y="683"/>
                  </a:lnTo>
                  <a:lnTo>
                    <a:pt x="234" y="684"/>
                  </a:lnTo>
                  <a:lnTo>
                    <a:pt x="233" y="685"/>
                  </a:lnTo>
                  <a:lnTo>
                    <a:pt x="233" y="686"/>
                  </a:lnTo>
                  <a:lnTo>
                    <a:pt x="232" y="687"/>
                  </a:lnTo>
                  <a:lnTo>
                    <a:pt x="231" y="687"/>
                  </a:lnTo>
                  <a:lnTo>
                    <a:pt x="231" y="686"/>
                  </a:lnTo>
                  <a:lnTo>
                    <a:pt x="231" y="685"/>
                  </a:lnTo>
                  <a:lnTo>
                    <a:pt x="231" y="684"/>
                  </a:lnTo>
                  <a:lnTo>
                    <a:pt x="231" y="683"/>
                  </a:lnTo>
                  <a:lnTo>
                    <a:pt x="230" y="683"/>
                  </a:lnTo>
                  <a:lnTo>
                    <a:pt x="231" y="682"/>
                  </a:lnTo>
                  <a:lnTo>
                    <a:pt x="231" y="681"/>
                  </a:lnTo>
                  <a:lnTo>
                    <a:pt x="231" y="682"/>
                  </a:lnTo>
                  <a:lnTo>
                    <a:pt x="230" y="682"/>
                  </a:lnTo>
                  <a:lnTo>
                    <a:pt x="230" y="681"/>
                  </a:lnTo>
                  <a:lnTo>
                    <a:pt x="230" y="679"/>
                  </a:lnTo>
                  <a:lnTo>
                    <a:pt x="229" y="679"/>
                  </a:lnTo>
                  <a:lnTo>
                    <a:pt x="229" y="681"/>
                  </a:lnTo>
                  <a:lnTo>
                    <a:pt x="229" y="682"/>
                  </a:lnTo>
                  <a:lnTo>
                    <a:pt x="229" y="683"/>
                  </a:lnTo>
                  <a:lnTo>
                    <a:pt x="229" y="684"/>
                  </a:lnTo>
                  <a:lnTo>
                    <a:pt x="229" y="685"/>
                  </a:lnTo>
                  <a:lnTo>
                    <a:pt x="228" y="685"/>
                  </a:lnTo>
                  <a:lnTo>
                    <a:pt x="228" y="686"/>
                  </a:lnTo>
                  <a:lnTo>
                    <a:pt x="228" y="687"/>
                  </a:lnTo>
                  <a:lnTo>
                    <a:pt x="226" y="689"/>
                  </a:lnTo>
                  <a:lnTo>
                    <a:pt x="227" y="689"/>
                  </a:lnTo>
                  <a:lnTo>
                    <a:pt x="226" y="690"/>
                  </a:lnTo>
                  <a:lnTo>
                    <a:pt x="226" y="691"/>
                  </a:lnTo>
                  <a:lnTo>
                    <a:pt x="225" y="693"/>
                  </a:lnTo>
                  <a:lnTo>
                    <a:pt x="226" y="692"/>
                  </a:lnTo>
                  <a:lnTo>
                    <a:pt x="227" y="691"/>
                  </a:lnTo>
                  <a:lnTo>
                    <a:pt x="227" y="690"/>
                  </a:lnTo>
                  <a:lnTo>
                    <a:pt x="227" y="691"/>
                  </a:lnTo>
                  <a:lnTo>
                    <a:pt x="228" y="691"/>
                  </a:lnTo>
                  <a:lnTo>
                    <a:pt x="228" y="692"/>
                  </a:lnTo>
                  <a:lnTo>
                    <a:pt x="228" y="691"/>
                  </a:lnTo>
                  <a:lnTo>
                    <a:pt x="228" y="690"/>
                  </a:lnTo>
                  <a:lnTo>
                    <a:pt x="229" y="689"/>
                  </a:lnTo>
                  <a:lnTo>
                    <a:pt x="230" y="689"/>
                  </a:lnTo>
                  <a:lnTo>
                    <a:pt x="231" y="689"/>
                  </a:lnTo>
                  <a:lnTo>
                    <a:pt x="231" y="690"/>
                  </a:lnTo>
                  <a:lnTo>
                    <a:pt x="231" y="691"/>
                  </a:lnTo>
                  <a:lnTo>
                    <a:pt x="231" y="692"/>
                  </a:lnTo>
                  <a:lnTo>
                    <a:pt x="231" y="693"/>
                  </a:lnTo>
                  <a:lnTo>
                    <a:pt x="231" y="694"/>
                  </a:lnTo>
                  <a:lnTo>
                    <a:pt x="231" y="693"/>
                  </a:lnTo>
                  <a:lnTo>
                    <a:pt x="232" y="694"/>
                  </a:lnTo>
                  <a:lnTo>
                    <a:pt x="232" y="695"/>
                  </a:lnTo>
                  <a:lnTo>
                    <a:pt x="232" y="696"/>
                  </a:lnTo>
                  <a:lnTo>
                    <a:pt x="233" y="697"/>
                  </a:lnTo>
                  <a:lnTo>
                    <a:pt x="233" y="698"/>
                  </a:lnTo>
                  <a:lnTo>
                    <a:pt x="233" y="699"/>
                  </a:lnTo>
                  <a:lnTo>
                    <a:pt x="233" y="700"/>
                  </a:lnTo>
                  <a:lnTo>
                    <a:pt x="232" y="700"/>
                  </a:lnTo>
                  <a:lnTo>
                    <a:pt x="231" y="700"/>
                  </a:lnTo>
                  <a:lnTo>
                    <a:pt x="230" y="700"/>
                  </a:lnTo>
                  <a:lnTo>
                    <a:pt x="230" y="699"/>
                  </a:lnTo>
                  <a:lnTo>
                    <a:pt x="229" y="699"/>
                  </a:lnTo>
                  <a:lnTo>
                    <a:pt x="228" y="699"/>
                  </a:lnTo>
                  <a:lnTo>
                    <a:pt x="227" y="699"/>
                  </a:lnTo>
                  <a:lnTo>
                    <a:pt x="227" y="700"/>
                  </a:lnTo>
                  <a:lnTo>
                    <a:pt x="226" y="702"/>
                  </a:lnTo>
                  <a:lnTo>
                    <a:pt x="225" y="702"/>
                  </a:lnTo>
                  <a:lnTo>
                    <a:pt x="224" y="702"/>
                  </a:lnTo>
                  <a:lnTo>
                    <a:pt x="222" y="702"/>
                  </a:lnTo>
                  <a:lnTo>
                    <a:pt x="220" y="702"/>
                  </a:lnTo>
                  <a:lnTo>
                    <a:pt x="219" y="702"/>
                  </a:lnTo>
                  <a:lnTo>
                    <a:pt x="218" y="702"/>
                  </a:lnTo>
                  <a:lnTo>
                    <a:pt x="217" y="702"/>
                  </a:lnTo>
                  <a:lnTo>
                    <a:pt x="219" y="703"/>
                  </a:lnTo>
                  <a:lnTo>
                    <a:pt x="219" y="704"/>
                  </a:lnTo>
                  <a:lnTo>
                    <a:pt x="220" y="704"/>
                  </a:lnTo>
                  <a:lnTo>
                    <a:pt x="222" y="704"/>
                  </a:lnTo>
                  <a:lnTo>
                    <a:pt x="223" y="704"/>
                  </a:lnTo>
                  <a:lnTo>
                    <a:pt x="224" y="704"/>
                  </a:lnTo>
                  <a:lnTo>
                    <a:pt x="225" y="704"/>
                  </a:lnTo>
                  <a:lnTo>
                    <a:pt x="225" y="706"/>
                  </a:lnTo>
                  <a:lnTo>
                    <a:pt x="224" y="706"/>
                  </a:lnTo>
                  <a:lnTo>
                    <a:pt x="223" y="706"/>
                  </a:lnTo>
                  <a:lnTo>
                    <a:pt x="224" y="706"/>
                  </a:lnTo>
                  <a:lnTo>
                    <a:pt x="225" y="706"/>
                  </a:lnTo>
                  <a:lnTo>
                    <a:pt x="226" y="704"/>
                  </a:lnTo>
                  <a:lnTo>
                    <a:pt x="227" y="704"/>
                  </a:lnTo>
                  <a:lnTo>
                    <a:pt x="227" y="703"/>
                  </a:lnTo>
                  <a:lnTo>
                    <a:pt x="228" y="702"/>
                  </a:lnTo>
                  <a:lnTo>
                    <a:pt x="228" y="701"/>
                  </a:lnTo>
                  <a:lnTo>
                    <a:pt x="229" y="701"/>
                  </a:lnTo>
                  <a:lnTo>
                    <a:pt x="230" y="701"/>
                  </a:lnTo>
                  <a:lnTo>
                    <a:pt x="229" y="701"/>
                  </a:lnTo>
                  <a:lnTo>
                    <a:pt x="229" y="702"/>
                  </a:lnTo>
                  <a:lnTo>
                    <a:pt x="228" y="703"/>
                  </a:lnTo>
                  <a:lnTo>
                    <a:pt x="227" y="706"/>
                  </a:lnTo>
                  <a:lnTo>
                    <a:pt x="225" y="707"/>
                  </a:lnTo>
                  <a:lnTo>
                    <a:pt x="224" y="708"/>
                  </a:lnTo>
                  <a:lnTo>
                    <a:pt x="223" y="709"/>
                  </a:lnTo>
                  <a:lnTo>
                    <a:pt x="222" y="710"/>
                  </a:lnTo>
                  <a:lnTo>
                    <a:pt x="220" y="711"/>
                  </a:lnTo>
                  <a:lnTo>
                    <a:pt x="219" y="712"/>
                  </a:lnTo>
                  <a:lnTo>
                    <a:pt x="218" y="713"/>
                  </a:lnTo>
                  <a:lnTo>
                    <a:pt x="217" y="715"/>
                  </a:lnTo>
                  <a:lnTo>
                    <a:pt x="217" y="716"/>
                  </a:lnTo>
                  <a:lnTo>
                    <a:pt x="216" y="717"/>
                  </a:lnTo>
                  <a:lnTo>
                    <a:pt x="216" y="716"/>
                  </a:lnTo>
                  <a:lnTo>
                    <a:pt x="215" y="716"/>
                  </a:lnTo>
                  <a:lnTo>
                    <a:pt x="216" y="715"/>
                  </a:lnTo>
                  <a:lnTo>
                    <a:pt x="214" y="715"/>
                  </a:lnTo>
                  <a:lnTo>
                    <a:pt x="214" y="713"/>
                  </a:lnTo>
                  <a:lnTo>
                    <a:pt x="214" y="712"/>
                  </a:lnTo>
                  <a:lnTo>
                    <a:pt x="214" y="711"/>
                  </a:lnTo>
                  <a:lnTo>
                    <a:pt x="214" y="710"/>
                  </a:lnTo>
                  <a:lnTo>
                    <a:pt x="213" y="710"/>
                  </a:lnTo>
                  <a:lnTo>
                    <a:pt x="213" y="709"/>
                  </a:lnTo>
                  <a:lnTo>
                    <a:pt x="212" y="708"/>
                  </a:lnTo>
                  <a:lnTo>
                    <a:pt x="210" y="707"/>
                  </a:lnTo>
                  <a:lnTo>
                    <a:pt x="210" y="706"/>
                  </a:lnTo>
                  <a:lnTo>
                    <a:pt x="209" y="706"/>
                  </a:lnTo>
                  <a:lnTo>
                    <a:pt x="208" y="704"/>
                  </a:lnTo>
                  <a:lnTo>
                    <a:pt x="207" y="706"/>
                  </a:lnTo>
                  <a:lnTo>
                    <a:pt x="207" y="707"/>
                  </a:lnTo>
                  <a:lnTo>
                    <a:pt x="208" y="707"/>
                  </a:lnTo>
                  <a:lnTo>
                    <a:pt x="208" y="708"/>
                  </a:lnTo>
                  <a:lnTo>
                    <a:pt x="208" y="709"/>
                  </a:lnTo>
                  <a:lnTo>
                    <a:pt x="209" y="710"/>
                  </a:lnTo>
                  <a:lnTo>
                    <a:pt x="210" y="710"/>
                  </a:lnTo>
                  <a:lnTo>
                    <a:pt x="210" y="711"/>
                  </a:lnTo>
                  <a:lnTo>
                    <a:pt x="210" y="712"/>
                  </a:lnTo>
                  <a:lnTo>
                    <a:pt x="209" y="712"/>
                  </a:lnTo>
                  <a:lnTo>
                    <a:pt x="208" y="712"/>
                  </a:lnTo>
                  <a:lnTo>
                    <a:pt x="207" y="711"/>
                  </a:lnTo>
                  <a:lnTo>
                    <a:pt x="207" y="710"/>
                  </a:lnTo>
                  <a:lnTo>
                    <a:pt x="207" y="711"/>
                  </a:lnTo>
                  <a:lnTo>
                    <a:pt x="207" y="712"/>
                  </a:lnTo>
                  <a:lnTo>
                    <a:pt x="208" y="713"/>
                  </a:lnTo>
                  <a:lnTo>
                    <a:pt x="208" y="714"/>
                  </a:lnTo>
                  <a:lnTo>
                    <a:pt x="209" y="714"/>
                  </a:lnTo>
                  <a:lnTo>
                    <a:pt x="209" y="715"/>
                  </a:lnTo>
                  <a:lnTo>
                    <a:pt x="210" y="716"/>
                  </a:lnTo>
                  <a:lnTo>
                    <a:pt x="211" y="716"/>
                  </a:lnTo>
                  <a:lnTo>
                    <a:pt x="211" y="717"/>
                  </a:lnTo>
                  <a:lnTo>
                    <a:pt x="211" y="716"/>
                  </a:lnTo>
                  <a:lnTo>
                    <a:pt x="212" y="716"/>
                  </a:lnTo>
                  <a:lnTo>
                    <a:pt x="212" y="717"/>
                  </a:lnTo>
                  <a:lnTo>
                    <a:pt x="213" y="717"/>
                  </a:lnTo>
                  <a:lnTo>
                    <a:pt x="213" y="716"/>
                  </a:lnTo>
                  <a:lnTo>
                    <a:pt x="213" y="717"/>
                  </a:lnTo>
                  <a:lnTo>
                    <a:pt x="213" y="718"/>
                  </a:lnTo>
                  <a:lnTo>
                    <a:pt x="212" y="718"/>
                  </a:lnTo>
                  <a:lnTo>
                    <a:pt x="212" y="719"/>
                  </a:lnTo>
                  <a:lnTo>
                    <a:pt x="211" y="719"/>
                  </a:lnTo>
                  <a:lnTo>
                    <a:pt x="210" y="719"/>
                  </a:lnTo>
                  <a:lnTo>
                    <a:pt x="209" y="719"/>
                  </a:lnTo>
                  <a:lnTo>
                    <a:pt x="206" y="719"/>
                  </a:lnTo>
                  <a:lnTo>
                    <a:pt x="201" y="719"/>
                  </a:lnTo>
                  <a:lnTo>
                    <a:pt x="199" y="719"/>
                  </a:lnTo>
                  <a:lnTo>
                    <a:pt x="199" y="720"/>
                  </a:lnTo>
                  <a:lnTo>
                    <a:pt x="198" y="720"/>
                  </a:lnTo>
                  <a:lnTo>
                    <a:pt x="197" y="720"/>
                  </a:lnTo>
                  <a:lnTo>
                    <a:pt x="195" y="720"/>
                  </a:lnTo>
                  <a:lnTo>
                    <a:pt x="194" y="720"/>
                  </a:lnTo>
                  <a:lnTo>
                    <a:pt x="193" y="720"/>
                  </a:lnTo>
                  <a:lnTo>
                    <a:pt x="192" y="720"/>
                  </a:lnTo>
                  <a:lnTo>
                    <a:pt x="192" y="721"/>
                  </a:lnTo>
                  <a:lnTo>
                    <a:pt x="190" y="721"/>
                  </a:lnTo>
                  <a:lnTo>
                    <a:pt x="189" y="721"/>
                  </a:lnTo>
                  <a:lnTo>
                    <a:pt x="188" y="721"/>
                  </a:lnTo>
                  <a:lnTo>
                    <a:pt x="187" y="721"/>
                  </a:lnTo>
                  <a:lnTo>
                    <a:pt x="186" y="721"/>
                  </a:lnTo>
                  <a:lnTo>
                    <a:pt x="185" y="721"/>
                  </a:lnTo>
                  <a:lnTo>
                    <a:pt x="186" y="720"/>
                  </a:lnTo>
                  <a:lnTo>
                    <a:pt x="187" y="719"/>
                  </a:lnTo>
                  <a:lnTo>
                    <a:pt x="188" y="719"/>
                  </a:lnTo>
                  <a:lnTo>
                    <a:pt x="187" y="719"/>
                  </a:lnTo>
                  <a:lnTo>
                    <a:pt x="186" y="718"/>
                  </a:lnTo>
                  <a:lnTo>
                    <a:pt x="186" y="717"/>
                  </a:lnTo>
                  <a:lnTo>
                    <a:pt x="185" y="716"/>
                  </a:lnTo>
                  <a:lnTo>
                    <a:pt x="185" y="715"/>
                  </a:lnTo>
                  <a:lnTo>
                    <a:pt x="183" y="715"/>
                  </a:lnTo>
                  <a:lnTo>
                    <a:pt x="184" y="716"/>
                  </a:lnTo>
                  <a:lnTo>
                    <a:pt x="183" y="716"/>
                  </a:lnTo>
                  <a:lnTo>
                    <a:pt x="183" y="717"/>
                  </a:lnTo>
                  <a:lnTo>
                    <a:pt x="183" y="718"/>
                  </a:lnTo>
                  <a:lnTo>
                    <a:pt x="183" y="719"/>
                  </a:lnTo>
                  <a:lnTo>
                    <a:pt x="182" y="719"/>
                  </a:lnTo>
                  <a:lnTo>
                    <a:pt x="181" y="720"/>
                  </a:lnTo>
                  <a:lnTo>
                    <a:pt x="180" y="721"/>
                  </a:lnTo>
                  <a:lnTo>
                    <a:pt x="179" y="721"/>
                  </a:lnTo>
                  <a:lnTo>
                    <a:pt x="179" y="722"/>
                  </a:lnTo>
                  <a:lnTo>
                    <a:pt x="180" y="722"/>
                  </a:lnTo>
                  <a:lnTo>
                    <a:pt x="179" y="722"/>
                  </a:lnTo>
                  <a:lnTo>
                    <a:pt x="179" y="723"/>
                  </a:lnTo>
                  <a:lnTo>
                    <a:pt x="180" y="723"/>
                  </a:lnTo>
                  <a:lnTo>
                    <a:pt x="179" y="724"/>
                  </a:lnTo>
                  <a:lnTo>
                    <a:pt x="178" y="724"/>
                  </a:lnTo>
                  <a:lnTo>
                    <a:pt x="177" y="724"/>
                  </a:lnTo>
                  <a:lnTo>
                    <a:pt x="176" y="724"/>
                  </a:lnTo>
                  <a:lnTo>
                    <a:pt x="176" y="723"/>
                  </a:lnTo>
                  <a:lnTo>
                    <a:pt x="175" y="723"/>
                  </a:lnTo>
                  <a:lnTo>
                    <a:pt x="174" y="723"/>
                  </a:lnTo>
                  <a:lnTo>
                    <a:pt x="174" y="722"/>
                  </a:lnTo>
                  <a:lnTo>
                    <a:pt x="175" y="722"/>
                  </a:lnTo>
                  <a:lnTo>
                    <a:pt x="176" y="721"/>
                  </a:lnTo>
                  <a:lnTo>
                    <a:pt x="176" y="720"/>
                  </a:lnTo>
                  <a:lnTo>
                    <a:pt x="176" y="719"/>
                  </a:lnTo>
                  <a:lnTo>
                    <a:pt x="175" y="718"/>
                  </a:lnTo>
                  <a:lnTo>
                    <a:pt x="175" y="717"/>
                  </a:lnTo>
                  <a:lnTo>
                    <a:pt x="175" y="716"/>
                  </a:lnTo>
                  <a:lnTo>
                    <a:pt x="176" y="716"/>
                  </a:lnTo>
                  <a:lnTo>
                    <a:pt x="177" y="714"/>
                  </a:lnTo>
                  <a:lnTo>
                    <a:pt x="177" y="713"/>
                  </a:lnTo>
                  <a:lnTo>
                    <a:pt x="178" y="712"/>
                  </a:lnTo>
                  <a:lnTo>
                    <a:pt x="179" y="711"/>
                  </a:lnTo>
                  <a:lnTo>
                    <a:pt x="179" y="710"/>
                  </a:lnTo>
                  <a:lnTo>
                    <a:pt x="179" y="709"/>
                  </a:lnTo>
                  <a:lnTo>
                    <a:pt x="179" y="708"/>
                  </a:lnTo>
                  <a:lnTo>
                    <a:pt x="179" y="707"/>
                  </a:lnTo>
                  <a:lnTo>
                    <a:pt x="180" y="707"/>
                  </a:lnTo>
                  <a:lnTo>
                    <a:pt x="180" y="706"/>
                  </a:lnTo>
                  <a:lnTo>
                    <a:pt x="181" y="706"/>
                  </a:lnTo>
                  <a:lnTo>
                    <a:pt x="182" y="706"/>
                  </a:lnTo>
                  <a:lnTo>
                    <a:pt x="183" y="704"/>
                  </a:lnTo>
                  <a:lnTo>
                    <a:pt x="184" y="704"/>
                  </a:lnTo>
                  <a:lnTo>
                    <a:pt x="185" y="704"/>
                  </a:lnTo>
                  <a:lnTo>
                    <a:pt x="185" y="703"/>
                  </a:lnTo>
                  <a:lnTo>
                    <a:pt x="186" y="703"/>
                  </a:lnTo>
                  <a:lnTo>
                    <a:pt x="187" y="702"/>
                  </a:lnTo>
                  <a:lnTo>
                    <a:pt x="188" y="701"/>
                  </a:lnTo>
                  <a:lnTo>
                    <a:pt x="189" y="701"/>
                  </a:lnTo>
                  <a:lnTo>
                    <a:pt x="189" y="700"/>
                  </a:lnTo>
                  <a:lnTo>
                    <a:pt x="188" y="699"/>
                  </a:lnTo>
                  <a:lnTo>
                    <a:pt x="188" y="698"/>
                  </a:lnTo>
                  <a:lnTo>
                    <a:pt x="188" y="697"/>
                  </a:lnTo>
                  <a:lnTo>
                    <a:pt x="191" y="697"/>
                  </a:lnTo>
                  <a:lnTo>
                    <a:pt x="192" y="697"/>
                  </a:lnTo>
                  <a:lnTo>
                    <a:pt x="193" y="697"/>
                  </a:lnTo>
                  <a:lnTo>
                    <a:pt x="194" y="696"/>
                  </a:lnTo>
                  <a:lnTo>
                    <a:pt x="194" y="695"/>
                  </a:lnTo>
                  <a:lnTo>
                    <a:pt x="193" y="695"/>
                  </a:lnTo>
                  <a:lnTo>
                    <a:pt x="193" y="694"/>
                  </a:lnTo>
                  <a:lnTo>
                    <a:pt x="192" y="694"/>
                  </a:lnTo>
                  <a:lnTo>
                    <a:pt x="192" y="693"/>
                  </a:lnTo>
                  <a:lnTo>
                    <a:pt x="191" y="692"/>
                  </a:lnTo>
                  <a:lnTo>
                    <a:pt x="190" y="692"/>
                  </a:lnTo>
                  <a:lnTo>
                    <a:pt x="190" y="691"/>
                  </a:lnTo>
                  <a:lnTo>
                    <a:pt x="190" y="690"/>
                  </a:lnTo>
                  <a:lnTo>
                    <a:pt x="190" y="689"/>
                  </a:lnTo>
                  <a:lnTo>
                    <a:pt x="189" y="689"/>
                  </a:lnTo>
                  <a:lnTo>
                    <a:pt x="189" y="690"/>
                  </a:lnTo>
                  <a:lnTo>
                    <a:pt x="188" y="690"/>
                  </a:lnTo>
                  <a:lnTo>
                    <a:pt x="187" y="690"/>
                  </a:lnTo>
                  <a:lnTo>
                    <a:pt x="186" y="689"/>
                  </a:lnTo>
                  <a:lnTo>
                    <a:pt x="186" y="688"/>
                  </a:lnTo>
                  <a:lnTo>
                    <a:pt x="186" y="687"/>
                  </a:lnTo>
                  <a:lnTo>
                    <a:pt x="185" y="687"/>
                  </a:lnTo>
                  <a:lnTo>
                    <a:pt x="184" y="687"/>
                  </a:lnTo>
                  <a:lnTo>
                    <a:pt x="183" y="687"/>
                  </a:lnTo>
                  <a:lnTo>
                    <a:pt x="182" y="688"/>
                  </a:lnTo>
                  <a:lnTo>
                    <a:pt x="180" y="689"/>
                  </a:lnTo>
                  <a:lnTo>
                    <a:pt x="179" y="689"/>
                  </a:lnTo>
                  <a:lnTo>
                    <a:pt x="179" y="688"/>
                  </a:lnTo>
                  <a:lnTo>
                    <a:pt x="178" y="688"/>
                  </a:lnTo>
                  <a:lnTo>
                    <a:pt x="177" y="687"/>
                  </a:lnTo>
                  <a:lnTo>
                    <a:pt x="177" y="686"/>
                  </a:lnTo>
                  <a:lnTo>
                    <a:pt x="177" y="685"/>
                  </a:lnTo>
                  <a:lnTo>
                    <a:pt x="178" y="685"/>
                  </a:lnTo>
                  <a:lnTo>
                    <a:pt x="179" y="685"/>
                  </a:lnTo>
                  <a:lnTo>
                    <a:pt x="180" y="685"/>
                  </a:lnTo>
                  <a:lnTo>
                    <a:pt x="181" y="684"/>
                  </a:lnTo>
                  <a:lnTo>
                    <a:pt x="181" y="683"/>
                  </a:lnTo>
                  <a:lnTo>
                    <a:pt x="180" y="683"/>
                  </a:lnTo>
                  <a:lnTo>
                    <a:pt x="180" y="682"/>
                  </a:lnTo>
                  <a:lnTo>
                    <a:pt x="179" y="682"/>
                  </a:lnTo>
                  <a:lnTo>
                    <a:pt x="179" y="681"/>
                  </a:lnTo>
                  <a:lnTo>
                    <a:pt x="179" y="679"/>
                  </a:lnTo>
                  <a:lnTo>
                    <a:pt x="179" y="678"/>
                  </a:lnTo>
                  <a:lnTo>
                    <a:pt x="180" y="676"/>
                  </a:lnTo>
                  <a:lnTo>
                    <a:pt x="180" y="675"/>
                  </a:lnTo>
                  <a:lnTo>
                    <a:pt x="180" y="674"/>
                  </a:lnTo>
                  <a:lnTo>
                    <a:pt x="179" y="673"/>
                  </a:lnTo>
                  <a:lnTo>
                    <a:pt x="179" y="672"/>
                  </a:lnTo>
                  <a:lnTo>
                    <a:pt x="178" y="672"/>
                  </a:lnTo>
                  <a:lnTo>
                    <a:pt x="178" y="671"/>
                  </a:lnTo>
                  <a:lnTo>
                    <a:pt x="178" y="670"/>
                  </a:lnTo>
                  <a:lnTo>
                    <a:pt x="179" y="670"/>
                  </a:lnTo>
                  <a:lnTo>
                    <a:pt x="179" y="669"/>
                  </a:lnTo>
                  <a:lnTo>
                    <a:pt x="180" y="669"/>
                  </a:lnTo>
                  <a:lnTo>
                    <a:pt x="181" y="669"/>
                  </a:lnTo>
                  <a:lnTo>
                    <a:pt x="182" y="668"/>
                  </a:lnTo>
                  <a:lnTo>
                    <a:pt x="182" y="667"/>
                  </a:lnTo>
                  <a:lnTo>
                    <a:pt x="182" y="666"/>
                  </a:lnTo>
                  <a:lnTo>
                    <a:pt x="183" y="666"/>
                  </a:lnTo>
                  <a:lnTo>
                    <a:pt x="184" y="666"/>
                  </a:lnTo>
                  <a:lnTo>
                    <a:pt x="185" y="666"/>
                  </a:lnTo>
                  <a:lnTo>
                    <a:pt x="186" y="666"/>
                  </a:lnTo>
                  <a:lnTo>
                    <a:pt x="186" y="665"/>
                  </a:lnTo>
                  <a:lnTo>
                    <a:pt x="187" y="665"/>
                  </a:lnTo>
                  <a:lnTo>
                    <a:pt x="187" y="664"/>
                  </a:lnTo>
                  <a:lnTo>
                    <a:pt x="186" y="664"/>
                  </a:lnTo>
                  <a:lnTo>
                    <a:pt x="185" y="664"/>
                  </a:lnTo>
                  <a:lnTo>
                    <a:pt x="184" y="664"/>
                  </a:lnTo>
                  <a:lnTo>
                    <a:pt x="184" y="663"/>
                  </a:lnTo>
                  <a:lnTo>
                    <a:pt x="184" y="662"/>
                  </a:lnTo>
                  <a:lnTo>
                    <a:pt x="185" y="662"/>
                  </a:lnTo>
                  <a:lnTo>
                    <a:pt x="185" y="661"/>
                  </a:lnTo>
                  <a:lnTo>
                    <a:pt x="184" y="661"/>
                  </a:lnTo>
                  <a:lnTo>
                    <a:pt x="184" y="660"/>
                  </a:lnTo>
                  <a:lnTo>
                    <a:pt x="184" y="659"/>
                  </a:lnTo>
                  <a:lnTo>
                    <a:pt x="185" y="659"/>
                  </a:lnTo>
                  <a:lnTo>
                    <a:pt x="185" y="658"/>
                  </a:lnTo>
                  <a:lnTo>
                    <a:pt x="184" y="658"/>
                  </a:lnTo>
                  <a:lnTo>
                    <a:pt x="185" y="658"/>
                  </a:lnTo>
                  <a:lnTo>
                    <a:pt x="185" y="657"/>
                  </a:lnTo>
                  <a:lnTo>
                    <a:pt x="185" y="656"/>
                  </a:lnTo>
                  <a:lnTo>
                    <a:pt x="184" y="656"/>
                  </a:lnTo>
                  <a:lnTo>
                    <a:pt x="184" y="654"/>
                  </a:lnTo>
                  <a:lnTo>
                    <a:pt x="184" y="653"/>
                  </a:lnTo>
                  <a:lnTo>
                    <a:pt x="183" y="653"/>
                  </a:lnTo>
                  <a:lnTo>
                    <a:pt x="183" y="652"/>
                  </a:lnTo>
                  <a:lnTo>
                    <a:pt x="182" y="652"/>
                  </a:lnTo>
                  <a:lnTo>
                    <a:pt x="182" y="651"/>
                  </a:lnTo>
                  <a:lnTo>
                    <a:pt x="182" y="650"/>
                  </a:lnTo>
                  <a:lnTo>
                    <a:pt x="183" y="650"/>
                  </a:lnTo>
                  <a:lnTo>
                    <a:pt x="183" y="649"/>
                  </a:lnTo>
                  <a:lnTo>
                    <a:pt x="183" y="648"/>
                  </a:lnTo>
                  <a:lnTo>
                    <a:pt x="182" y="648"/>
                  </a:lnTo>
                  <a:lnTo>
                    <a:pt x="182" y="647"/>
                  </a:lnTo>
                  <a:lnTo>
                    <a:pt x="182" y="646"/>
                  </a:lnTo>
                  <a:lnTo>
                    <a:pt x="181" y="645"/>
                  </a:lnTo>
                  <a:lnTo>
                    <a:pt x="181" y="644"/>
                  </a:lnTo>
                  <a:lnTo>
                    <a:pt x="181" y="643"/>
                  </a:lnTo>
                  <a:lnTo>
                    <a:pt x="181" y="642"/>
                  </a:lnTo>
                  <a:lnTo>
                    <a:pt x="181" y="641"/>
                  </a:lnTo>
                  <a:lnTo>
                    <a:pt x="180" y="641"/>
                  </a:lnTo>
                  <a:lnTo>
                    <a:pt x="180" y="640"/>
                  </a:lnTo>
                  <a:lnTo>
                    <a:pt x="180" y="639"/>
                  </a:lnTo>
                  <a:lnTo>
                    <a:pt x="179" y="639"/>
                  </a:lnTo>
                  <a:lnTo>
                    <a:pt x="179" y="638"/>
                  </a:lnTo>
                  <a:lnTo>
                    <a:pt x="179" y="637"/>
                  </a:lnTo>
                  <a:lnTo>
                    <a:pt x="179" y="636"/>
                  </a:lnTo>
                  <a:lnTo>
                    <a:pt x="178" y="636"/>
                  </a:lnTo>
                  <a:lnTo>
                    <a:pt x="178" y="635"/>
                  </a:lnTo>
                  <a:lnTo>
                    <a:pt x="178" y="634"/>
                  </a:lnTo>
                  <a:lnTo>
                    <a:pt x="177" y="634"/>
                  </a:lnTo>
                  <a:lnTo>
                    <a:pt x="177" y="633"/>
                  </a:lnTo>
                  <a:lnTo>
                    <a:pt x="176" y="633"/>
                  </a:lnTo>
                  <a:lnTo>
                    <a:pt x="176" y="632"/>
                  </a:lnTo>
                  <a:lnTo>
                    <a:pt x="176" y="631"/>
                  </a:lnTo>
                  <a:lnTo>
                    <a:pt x="175" y="631"/>
                  </a:lnTo>
                  <a:lnTo>
                    <a:pt x="175" y="629"/>
                  </a:lnTo>
                  <a:lnTo>
                    <a:pt x="175" y="628"/>
                  </a:lnTo>
                  <a:lnTo>
                    <a:pt x="175" y="627"/>
                  </a:lnTo>
                  <a:lnTo>
                    <a:pt x="174" y="627"/>
                  </a:lnTo>
                  <a:lnTo>
                    <a:pt x="174" y="626"/>
                  </a:lnTo>
                  <a:lnTo>
                    <a:pt x="174" y="625"/>
                  </a:lnTo>
                  <a:lnTo>
                    <a:pt x="174" y="624"/>
                  </a:lnTo>
                  <a:lnTo>
                    <a:pt x="173" y="624"/>
                  </a:lnTo>
                  <a:lnTo>
                    <a:pt x="173" y="623"/>
                  </a:lnTo>
                  <a:lnTo>
                    <a:pt x="172" y="623"/>
                  </a:lnTo>
                  <a:lnTo>
                    <a:pt x="170" y="622"/>
                  </a:lnTo>
                  <a:lnTo>
                    <a:pt x="169" y="622"/>
                  </a:lnTo>
                  <a:lnTo>
                    <a:pt x="169" y="621"/>
                  </a:lnTo>
                  <a:lnTo>
                    <a:pt x="168" y="621"/>
                  </a:lnTo>
                  <a:lnTo>
                    <a:pt x="168" y="620"/>
                  </a:lnTo>
                  <a:lnTo>
                    <a:pt x="167" y="620"/>
                  </a:lnTo>
                  <a:lnTo>
                    <a:pt x="167" y="619"/>
                  </a:lnTo>
                  <a:lnTo>
                    <a:pt x="166" y="619"/>
                  </a:lnTo>
                  <a:lnTo>
                    <a:pt x="165" y="619"/>
                  </a:lnTo>
                  <a:lnTo>
                    <a:pt x="164" y="619"/>
                  </a:lnTo>
                  <a:lnTo>
                    <a:pt x="163" y="619"/>
                  </a:lnTo>
                  <a:lnTo>
                    <a:pt x="163" y="618"/>
                  </a:lnTo>
                  <a:lnTo>
                    <a:pt x="163" y="617"/>
                  </a:lnTo>
                  <a:lnTo>
                    <a:pt x="163" y="616"/>
                  </a:lnTo>
                  <a:lnTo>
                    <a:pt x="163" y="615"/>
                  </a:lnTo>
                  <a:lnTo>
                    <a:pt x="163" y="614"/>
                  </a:lnTo>
                  <a:lnTo>
                    <a:pt x="162" y="613"/>
                  </a:lnTo>
                  <a:lnTo>
                    <a:pt x="161" y="613"/>
                  </a:lnTo>
                  <a:lnTo>
                    <a:pt x="160" y="612"/>
                  </a:lnTo>
                  <a:lnTo>
                    <a:pt x="159" y="612"/>
                  </a:lnTo>
                  <a:lnTo>
                    <a:pt x="158" y="611"/>
                  </a:lnTo>
                  <a:lnTo>
                    <a:pt x="157" y="611"/>
                  </a:lnTo>
                  <a:lnTo>
                    <a:pt x="156" y="610"/>
                  </a:lnTo>
                  <a:lnTo>
                    <a:pt x="155" y="610"/>
                  </a:lnTo>
                  <a:lnTo>
                    <a:pt x="154" y="609"/>
                  </a:lnTo>
                  <a:lnTo>
                    <a:pt x="153" y="609"/>
                  </a:lnTo>
                  <a:lnTo>
                    <a:pt x="152" y="609"/>
                  </a:lnTo>
                  <a:lnTo>
                    <a:pt x="151" y="609"/>
                  </a:lnTo>
                  <a:lnTo>
                    <a:pt x="151" y="608"/>
                  </a:lnTo>
                  <a:lnTo>
                    <a:pt x="151" y="607"/>
                  </a:lnTo>
                  <a:lnTo>
                    <a:pt x="150" y="606"/>
                  </a:lnTo>
                  <a:lnTo>
                    <a:pt x="150" y="604"/>
                  </a:lnTo>
                  <a:lnTo>
                    <a:pt x="149" y="604"/>
                  </a:lnTo>
                  <a:lnTo>
                    <a:pt x="148" y="603"/>
                  </a:lnTo>
                  <a:lnTo>
                    <a:pt x="147" y="603"/>
                  </a:lnTo>
                  <a:lnTo>
                    <a:pt x="147" y="602"/>
                  </a:lnTo>
                  <a:lnTo>
                    <a:pt x="145" y="602"/>
                  </a:lnTo>
                  <a:lnTo>
                    <a:pt x="144" y="602"/>
                  </a:lnTo>
                  <a:lnTo>
                    <a:pt x="143" y="601"/>
                  </a:lnTo>
                  <a:lnTo>
                    <a:pt x="142" y="601"/>
                  </a:lnTo>
                  <a:lnTo>
                    <a:pt x="141" y="601"/>
                  </a:lnTo>
                  <a:lnTo>
                    <a:pt x="140" y="601"/>
                  </a:lnTo>
                  <a:lnTo>
                    <a:pt x="139" y="600"/>
                  </a:lnTo>
                  <a:lnTo>
                    <a:pt x="139" y="599"/>
                  </a:lnTo>
                  <a:lnTo>
                    <a:pt x="138" y="599"/>
                  </a:lnTo>
                  <a:lnTo>
                    <a:pt x="138" y="598"/>
                  </a:lnTo>
                  <a:lnTo>
                    <a:pt x="138" y="597"/>
                  </a:lnTo>
                  <a:lnTo>
                    <a:pt x="138" y="596"/>
                  </a:lnTo>
                  <a:lnTo>
                    <a:pt x="138" y="595"/>
                  </a:lnTo>
                  <a:lnTo>
                    <a:pt x="138" y="594"/>
                  </a:lnTo>
                  <a:lnTo>
                    <a:pt x="138" y="593"/>
                  </a:lnTo>
                  <a:lnTo>
                    <a:pt x="137" y="593"/>
                  </a:lnTo>
                  <a:lnTo>
                    <a:pt x="136" y="592"/>
                  </a:lnTo>
                  <a:lnTo>
                    <a:pt x="135" y="591"/>
                  </a:lnTo>
                  <a:lnTo>
                    <a:pt x="134" y="591"/>
                  </a:lnTo>
                  <a:lnTo>
                    <a:pt x="134" y="590"/>
                  </a:lnTo>
                  <a:lnTo>
                    <a:pt x="133" y="590"/>
                  </a:lnTo>
                  <a:lnTo>
                    <a:pt x="133" y="589"/>
                  </a:lnTo>
                  <a:lnTo>
                    <a:pt x="132" y="589"/>
                  </a:lnTo>
                  <a:lnTo>
                    <a:pt x="132" y="588"/>
                  </a:lnTo>
                  <a:lnTo>
                    <a:pt x="131" y="588"/>
                  </a:lnTo>
                  <a:lnTo>
                    <a:pt x="131" y="587"/>
                  </a:lnTo>
                  <a:lnTo>
                    <a:pt x="131" y="586"/>
                  </a:lnTo>
                  <a:lnTo>
                    <a:pt x="131" y="585"/>
                  </a:lnTo>
                  <a:lnTo>
                    <a:pt x="131" y="584"/>
                  </a:lnTo>
                  <a:lnTo>
                    <a:pt x="131" y="583"/>
                  </a:lnTo>
                  <a:lnTo>
                    <a:pt x="131" y="582"/>
                  </a:lnTo>
                  <a:lnTo>
                    <a:pt x="131" y="581"/>
                  </a:lnTo>
                  <a:lnTo>
                    <a:pt x="131" y="579"/>
                  </a:lnTo>
                  <a:lnTo>
                    <a:pt x="131" y="578"/>
                  </a:lnTo>
                  <a:lnTo>
                    <a:pt x="130" y="578"/>
                  </a:lnTo>
                  <a:lnTo>
                    <a:pt x="130" y="577"/>
                  </a:lnTo>
                  <a:lnTo>
                    <a:pt x="129" y="577"/>
                  </a:lnTo>
                  <a:lnTo>
                    <a:pt x="129" y="576"/>
                  </a:lnTo>
                  <a:lnTo>
                    <a:pt x="128" y="576"/>
                  </a:lnTo>
                  <a:lnTo>
                    <a:pt x="128" y="575"/>
                  </a:lnTo>
                  <a:lnTo>
                    <a:pt x="127" y="575"/>
                  </a:lnTo>
                  <a:lnTo>
                    <a:pt x="127" y="574"/>
                  </a:lnTo>
                  <a:lnTo>
                    <a:pt x="126" y="574"/>
                  </a:lnTo>
                  <a:lnTo>
                    <a:pt x="125" y="574"/>
                  </a:lnTo>
                  <a:lnTo>
                    <a:pt x="124" y="574"/>
                  </a:lnTo>
                  <a:lnTo>
                    <a:pt x="123" y="574"/>
                  </a:lnTo>
                  <a:lnTo>
                    <a:pt x="123" y="573"/>
                  </a:lnTo>
                  <a:lnTo>
                    <a:pt x="122" y="573"/>
                  </a:lnTo>
                  <a:lnTo>
                    <a:pt x="120" y="573"/>
                  </a:lnTo>
                  <a:lnTo>
                    <a:pt x="120" y="572"/>
                  </a:lnTo>
                  <a:lnTo>
                    <a:pt x="120" y="571"/>
                  </a:lnTo>
                  <a:lnTo>
                    <a:pt x="119" y="571"/>
                  </a:lnTo>
                  <a:lnTo>
                    <a:pt x="118" y="571"/>
                  </a:lnTo>
                  <a:lnTo>
                    <a:pt x="118" y="570"/>
                  </a:lnTo>
                  <a:lnTo>
                    <a:pt x="117" y="570"/>
                  </a:lnTo>
                  <a:lnTo>
                    <a:pt x="116" y="570"/>
                  </a:lnTo>
                  <a:lnTo>
                    <a:pt x="116" y="569"/>
                  </a:lnTo>
                  <a:lnTo>
                    <a:pt x="115" y="569"/>
                  </a:lnTo>
                  <a:lnTo>
                    <a:pt x="114" y="569"/>
                  </a:lnTo>
                  <a:lnTo>
                    <a:pt x="113" y="568"/>
                  </a:lnTo>
                  <a:lnTo>
                    <a:pt x="112" y="567"/>
                  </a:lnTo>
                  <a:lnTo>
                    <a:pt x="111" y="567"/>
                  </a:lnTo>
                  <a:lnTo>
                    <a:pt x="110" y="567"/>
                  </a:lnTo>
                  <a:lnTo>
                    <a:pt x="110" y="566"/>
                  </a:lnTo>
                  <a:lnTo>
                    <a:pt x="109" y="566"/>
                  </a:lnTo>
                  <a:lnTo>
                    <a:pt x="108" y="566"/>
                  </a:lnTo>
                  <a:lnTo>
                    <a:pt x="108" y="565"/>
                  </a:lnTo>
                  <a:lnTo>
                    <a:pt x="107" y="565"/>
                  </a:lnTo>
                  <a:lnTo>
                    <a:pt x="106" y="564"/>
                  </a:lnTo>
                  <a:lnTo>
                    <a:pt x="104" y="563"/>
                  </a:lnTo>
                  <a:lnTo>
                    <a:pt x="102" y="563"/>
                  </a:lnTo>
                  <a:lnTo>
                    <a:pt x="102" y="562"/>
                  </a:lnTo>
                  <a:lnTo>
                    <a:pt x="101" y="562"/>
                  </a:lnTo>
                  <a:lnTo>
                    <a:pt x="100" y="562"/>
                  </a:lnTo>
                  <a:lnTo>
                    <a:pt x="99" y="561"/>
                  </a:lnTo>
                  <a:lnTo>
                    <a:pt x="98" y="561"/>
                  </a:lnTo>
                  <a:lnTo>
                    <a:pt x="95" y="561"/>
                  </a:lnTo>
                  <a:lnTo>
                    <a:pt x="93" y="561"/>
                  </a:lnTo>
                  <a:lnTo>
                    <a:pt x="92" y="560"/>
                  </a:lnTo>
                  <a:lnTo>
                    <a:pt x="89" y="560"/>
                  </a:lnTo>
                  <a:lnTo>
                    <a:pt x="87" y="560"/>
                  </a:lnTo>
                  <a:lnTo>
                    <a:pt x="85" y="559"/>
                  </a:lnTo>
                  <a:lnTo>
                    <a:pt x="84" y="559"/>
                  </a:lnTo>
                  <a:lnTo>
                    <a:pt x="82" y="559"/>
                  </a:lnTo>
                  <a:lnTo>
                    <a:pt x="81" y="558"/>
                  </a:lnTo>
                  <a:lnTo>
                    <a:pt x="79" y="557"/>
                  </a:lnTo>
                  <a:lnTo>
                    <a:pt x="79" y="556"/>
                  </a:lnTo>
                  <a:lnTo>
                    <a:pt x="78" y="556"/>
                  </a:lnTo>
                  <a:lnTo>
                    <a:pt x="77" y="554"/>
                  </a:lnTo>
                  <a:lnTo>
                    <a:pt x="75" y="553"/>
                  </a:lnTo>
                  <a:lnTo>
                    <a:pt x="74" y="553"/>
                  </a:lnTo>
                  <a:lnTo>
                    <a:pt x="73" y="553"/>
                  </a:lnTo>
                  <a:lnTo>
                    <a:pt x="72" y="553"/>
                  </a:lnTo>
                  <a:lnTo>
                    <a:pt x="70" y="552"/>
                  </a:lnTo>
                  <a:lnTo>
                    <a:pt x="69" y="551"/>
                  </a:lnTo>
                  <a:lnTo>
                    <a:pt x="68" y="550"/>
                  </a:lnTo>
                  <a:lnTo>
                    <a:pt x="68" y="549"/>
                  </a:lnTo>
                  <a:lnTo>
                    <a:pt x="68" y="548"/>
                  </a:lnTo>
                  <a:lnTo>
                    <a:pt x="68" y="547"/>
                  </a:lnTo>
                  <a:lnTo>
                    <a:pt x="68" y="546"/>
                  </a:lnTo>
                  <a:lnTo>
                    <a:pt x="67" y="545"/>
                  </a:lnTo>
                  <a:lnTo>
                    <a:pt x="66" y="544"/>
                  </a:lnTo>
                  <a:lnTo>
                    <a:pt x="66" y="543"/>
                  </a:lnTo>
                  <a:lnTo>
                    <a:pt x="66" y="542"/>
                  </a:lnTo>
                  <a:lnTo>
                    <a:pt x="66" y="540"/>
                  </a:lnTo>
                  <a:lnTo>
                    <a:pt x="63" y="539"/>
                  </a:lnTo>
                  <a:lnTo>
                    <a:pt x="61" y="538"/>
                  </a:lnTo>
                  <a:lnTo>
                    <a:pt x="60" y="537"/>
                  </a:lnTo>
                  <a:lnTo>
                    <a:pt x="60" y="536"/>
                  </a:lnTo>
                  <a:lnTo>
                    <a:pt x="60" y="535"/>
                  </a:lnTo>
                  <a:lnTo>
                    <a:pt x="59" y="535"/>
                  </a:lnTo>
                  <a:lnTo>
                    <a:pt x="59" y="534"/>
                  </a:lnTo>
                  <a:lnTo>
                    <a:pt x="59" y="533"/>
                  </a:lnTo>
                  <a:lnTo>
                    <a:pt x="58" y="533"/>
                  </a:lnTo>
                  <a:lnTo>
                    <a:pt x="58" y="532"/>
                  </a:lnTo>
                  <a:lnTo>
                    <a:pt x="58" y="531"/>
                  </a:lnTo>
                  <a:lnTo>
                    <a:pt x="57" y="529"/>
                  </a:lnTo>
                  <a:lnTo>
                    <a:pt x="57" y="527"/>
                  </a:lnTo>
                  <a:lnTo>
                    <a:pt x="57" y="526"/>
                  </a:lnTo>
                  <a:lnTo>
                    <a:pt x="57" y="525"/>
                  </a:lnTo>
                  <a:lnTo>
                    <a:pt x="56" y="524"/>
                  </a:lnTo>
                  <a:lnTo>
                    <a:pt x="55" y="524"/>
                  </a:lnTo>
                  <a:lnTo>
                    <a:pt x="55" y="523"/>
                  </a:lnTo>
                  <a:lnTo>
                    <a:pt x="54" y="523"/>
                  </a:lnTo>
                  <a:lnTo>
                    <a:pt x="53" y="522"/>
                  </a:lnTo>
                  <a:lnTo>
                    <a:pt x="53" y="521"/>
                  </a:lnTo>
                  <a:lnTo>
                    <a:pt x="52" y="521"/>
                  </a:lnTo>
                  <a:lnTo>
                    <a:pt x="50" y="521"/>
                  </a:lnTo>
                  <a:lnTo>
                    <a:pt x="49" y="520"/>
                  </a:lnTo>
                  <a:lnTo>
                    <a:pt x="48" y="520"/>
                  </a:lnTo>
                  <a:lnTo>
                    <a:pt x="48" y="519"/>
                  </a:lnTo>
                  <a:lnTo>
                    <a:pt x="48" y="518"/>
                  </a:lnTo>
                  <a:lnTo>
                    <a:pt x="47" y="517"/>
                  </a:lnTo>
                  <a:lnTo>
                    <a:pt x="45" y="517"/>
                  </a:lnTo>
                  <a:lnTo>
                    <a:pt x="44" y="517"/>
                  </a:lnTo>
                  <a:lnTo>
                    <a:pt x="43" y="517"/>
                  </a:lnTo>
                  <a:lnTo>
                    <a:pt x="42" y="516"/>
                  </a:lnTo>
                  <a:lnTo>
                    <a:pt x="41" y="515"/>
                  </a:lnTo>
                  <a:lnTo>
                    <a:pt x="41" y="514"/>
                  </a:lnTo>
                  <a:lnTo>
                    <a:pt x="41" y="513"/>
                  </a:lnTo>
                  <a:lnTo>
                    <a:pt x="41" y="512"/>
                  </a:lnTo>
                  <a:lnTo>
                    <a:pt x="41" y="511"/>
                  </a:lnTo>
                  <a:lnTo>
                    <a:pt x="42" y="511"/>
                  </a:lnTo>
                  <a:lnTo>
                    <a:pt x="42" y="510"/>
                  </a:lnTo>
                  <a:lnTo>
                    <a:pt x="43" y="509"/>
                  </a:lnTo>
                  <a:lnTo>
                    <a:pt x="43" y="508"/>
                  </a:lnTo>
                  <a:lnTo>
                    <a:pt x="42" y="508"/>
                  </a:lnTo>
                  <a:lnTo>
                    <a:pt x="42" y="507"/>
                  </a:lnTo>
                  <a:lnTo>
                    <a:pt x="42" y="506"/>
                  </a:lnTo>
                  <a:lnTo>
                    <a:pt x="41" y="503"/>
                  </a:lnTo>
                  <a:lnTo>
                    <a:pt x="40" y="502"/>
                  </a:lnTo>
                  <a:lnTo>
                    <a:pt x="40" y="501"/>
                  </a:lnTo>
                  <a:lnTo>
                    <a:pt x="39" y="499"/>
                  </a:lnTo>
                  <a:lnTo>
                    <a:pt x="38" y="499"/>
                  </a:lnTo>
                  <a:lnTo>
                    <a:pt x="37" y="498"/>
                  </a:lnTo>
                  <a:lnTo>
                    <a:pt x="36" y="498"/>
                  </a:lnTo>
                  <a:lnTo>
                    <a:pt x="35" y="498"/>
                  </a:lnTo>
                  <a:lnTo>
                    <a:pt x="35" y="499"/>
                  </a:lnTo>
                  <a:lnTo>
                    <a:pt x="34" y="499"/>
                  </a:lnTo>
                  <a:lnTo>
                    <a:pt x="33" y="499"/>
                  </a:lnTo>
                  <a:lnTo>
                    <a:pt x="33" y="498"/>
                  </a:lnTo>
                  <a:lnTo>
                    <a:pt x="33" y="497"/>
                  </a:lnTo>
                  <a:lnTo>
                    <a:pt x="32" y="497"/>
                  </a:lnTo>
                  <a:lnTo>
                    <a:pt x="33" y="497"/>
                  </a:lnTo>
                  <a:lnTo>
                    <a:pt x="33" y="496"/>
                  </a:lnTo>
                  <a:lnTo>
                    <a:pt x="34" y="497"/>
                  </a:lnTo>
                  <a:lnTo>
                    <a:pt x="35" y="497"/>
                  </a:lnTo>
                  <a:lnTo>
                    <a:pt x="36" y="497"/>
                  </a:lnTo>
                  <a:lnTo>
                    <a:pt x="36" y="496"/>
                  </a:lnTo>
                  <a:lnTo>
                    <a:pt x="37" y="496"/>
                  </a:lnTo>
                  <a:lnTo>
                    <a:pt x="37" y="495"/>
                  </a:lnTo>
                  <a:lnTo>
                    <a:pt x="37" y="494"/>
                  </a:lnTo>
                  <a:lnTo>
                    <a:pt x="36" y="493"/>
                  </a:lnTo>
                  <a:lnTo>
                    <a:pt x="36" y="492"/>
                  </a:lnTo>
                  <a:lnTo>
                    <a:pt x="35" y="492"/>
                  </a:lnTo>
                  <a:lnTo>
                    <a:pt x="35" y="491"/>
                  </a:lnTo>
                  <a:lnTo>
                    <a:pt x="35" y="490"/>
                  </a:lnTo>
                  <a:lnTo>
                    <a:pt x="35" y="489"/>
                  </a:lnTo>
                  <a:lnTo>
                    <a:pt x="34" y="488"/>
                  </a:lnTo>
                  <a:lnTo>
                    <a:pt x="34" y="487"/>
                  </a:lnTo>
                  <a:lnTo>
                    <a:pt x="34" y="486"/>
                  </a:lnTo>
                  <a:lnTo>
                    <a:pt x="33" y="486"/>
                  </a:lnTo>
                  <a:lnTo>
                    <a:pt x="34" y="486"/>
                  </a:lnTo>
                  <a:lnTo>
                    <a:pt x="34" y="485"/>
                  </a:lnTo>
                  <a:lnTo>
                    <a:pt x="35" y="485"/>
                  </a:lnTo>
                  <a:lnTo>
                    <a:pt x="35" y="484"/>
                  </a:lnTo>
                  <a:lnTo>
                    <a:pt x="35" y="483"/>
                  </a:lnTo>
                  <a:lnTo>
                    <a:pt x="35" y="482"/>
                  </a:lnTo>
                  <a:lnTo>
                    <a:pt x="34" y="482"/>
                  </a:lnTo>
                  <a:lnTo>
                    <a:pt x="34" y="481"/>
                  </a:lnTo>
                  <a:lnTo>
                    <a:pt x="33" y="481"/>
                  </a:lnTo>
                  <a:lnTo>
                    <a:pt x="33" y="479"/>
                  </a:lnTo>
                  <a:lnTo>
                    <a:pt x="34" y="479"/>
                  </a:lnTo>
                  <a:lnTo>
                    <a:pt x="34" y="478"/>
                  </a:lnTo>
                  <a:lnTo>
                    <a:pt x="35" y="478"/>
                  </a:lnTo>
                  <a:lnTo>
                    <a:pt x="35" y="477"/>
                  </a:lnTo>
                  <a:lnTo>
                    <a:pt x="35" y="476"/>
                  </a:lnTo>
                  <a:lnTo>
                    <a:pt x="36" y="476"/>
                  </a:lnTo>
                  <a:lnTo>
                    <a:pt x="36" y="475"/>
                  </a:lnTo>
                  <a:lnTo>
                    <a:pt x="36" y="474"/>
                  </a:lnTo>
                  <a:lnTo>
                    <a:pt x="35" y="474"/>
                  </a:lnTo>
                  <a:lnTo>
                    <a:pt x="35" y="473"/>
                  </a:lnTo>
                  <a:lnTo>
                    <a:pt x="35" y="472"/>
                  </a:lnTo>
                  <a:lnTo>
                    <a:pt x="35" y="471"/>
                  </a:lnTo>
                  <a:lnTo>
                    <a:pt x="36" y="471"/>
                  </a:lnTo>
                  <a:lnTo>
                    <a:pt x="36" y="470"/>
                  </a:lnTo>
                  <a:lnTo>
                    <a:pt x="36" y="469"/>
                  </a:lnTo>
                  <a:lnTo>
                    <a:pt x="36" y="468"/>
                  </a:lnTo>
                  <a:lnTo>
                    <a:pt x="37" y="467"/>
                  </a:lnTo>
                  <a:lnTo>
                    <a:pt x="37" y="466"/>
                  </a:lnTo>
                  <a:lnTo>
                    <a:pt x="37" y="465"/>
                  </a:lnTo>
                  <a:lnTo>
                    <a:pt x="38" y="465"/>
                  </a:lnTo>
                  <a:lnTo>
                    <a:pt x="38" y="464"/>
                  </a:lnTo>
                  <a:lnTo>
                    <a:pt x="38" y="463"/>
                  </a:lnTo>
                  <a:lnTo>
                    <a:pt x="38" y="462"/>
                  </a:lnTo>
                  <a:lnTo>
                    <a:pt x="37" y="462"/>
                  </a:lnTo>
                  <a:lnTo>
                    <a:pt x="37" y="461"/>
                  </a:lnTo>
                  <a:lnTo>
                    <a:pt x="36" y="461"/>
                  </a:lnTo>
                  <a:lnTo>
                    <a:pt x="36" y="460"/>
                  </a:lnTo>
                  <a:lnTo>
                    <a:pt x="36" y="459"/>
                  </a:lnTo>
                  <a:lnTo>
                    <a:pt x="36" y="458"/>
                  </a:lnTo>
                  <a:lnTo>
                    <a:pt x="37" y="458"/>
                  </a:lnTo>
                  <a:lnTo>
                    <a:pt x="37" y="457"/>
                  </a:lnTo>
                  <a:lnTo>
                    <a:pt x="37" y="456"/>
                  </a:lnTo>
                  <a:lnTo>
                    <a:pt x="36" y="454"/>
                  </a:lnTo>
                  <a:lnTo>
                    <a:pt x="36" y="453"/>
                  </a:lnTo>
                  <a:lnTo>
                    <a:pt x="37" y="453"/>
                  </a:lnTo>
                  <a:lnTo>
                    <a:pt x="37" y="452"/>
                  </a:lnTo>
                  <a:lnTo>
                    <a:pt x="38" y="452"/>
                  </a:lnTo>
                  <a:lnTo>
                    <a:pt x="38" y="451"/>
                  </a:lnTo>
                  <a:lnTo>
                    <a:pt x="38" y="450"/>
                  </a:lnTo>
                  <a:lnTo>
                    <a:pt x="37" y="450"/>
                  </a:lnTo>
                  <a:lnTo>
                    <a:pt x="36" y="450"/>
                  </a:lnTo>
                  <a:lnTo>
                    <a:pt x="36" y="449"/>
                  </a:lnTo>
                  <a:lnTo>
                    <a:pt x="36" y="448"/>
                  </a:lnTo>
                  <a:lnTo>
                    <a:pt x="35" y="448"/>
                  </a:lnTo>
                  <a:lnTo>
                    <a:pt x="34" y="448"/>
                  </a:lnTo>
                  <a:lnTo>
                    <a:pt x="33" y="448"/>
                  </a:lnTo>
                  <a:lnTo>
                    <a:pt x="33" y="447"/>
                  </a:lnTo>
                  <a:lnTo>
                    <a:pt x="33" y="446"/>
                  </a:lnTo>
                  <a:lnTo>
                    <a:pt x="34" y="446"/>
                  </a:lnTo>
                  <a:lnTo>
                    <a:pt x="34" y="445"/>
                  </a:lnTo>
                  <a:lnTo>
                    <a:pt x="34" y="444"/>
                  </a:lnTo>
                  <a:lnTo>
                    <a:pt x="33" y="444"/>
                  </a:lnTo>
                  <a:lnTo>
                    <a:pt x="33" y="443"/>
                  </a:lnTo>
                  <a:lnTo>
                    <a:pt x="34" y="443"/>
                  </a:lnTo>
                  <a:lnTo>
                    <a:pt x="34" y="442"/>
                  </a:lnTo>
                  <a:lnTo>
                    <a:pt x="34" y="441"/>
                  </a:lnTo>
                  <a:lnTo>
                    <a:pt x="35" y="441"/>
                  </a:lnTo>
                  <a:lnTo>
                    <a:pt x="35" y="440"/>
                  </a:lnTo>
                  <a:lnTo>
                    <a:pt x="36" y="440"/>
                  </a:lnTo>
                  <a:lnTo>
                    <a:pt x="37" y="440"/>
                  </a:lnTo>
                  <a:lnTo>
                    <a:pt x="37" y="439"/>
                  </a:lnTo>
                  <a:lnTo>
                    <a:pt x="38" y="439"/>
                  </a:lnTo>
                  <a:lnTo>
                    <a:pt x="38" y="438"/>
                  </a:lnTo>
                  <a:lnTo>
                    <a:pt x="38" y="437"/>
                  </a:lnTo>
                  <a:lnTo>
                    <a:pt x="38" y="436"/>
                  </a:lnTo>
                  <a:lnTo>
                    <a:pt x="38" y="435"/>
                  </a:lnTo>
                  <a:lnTo>
                    <a:pt x="37" y="434"/>
                  </a:lnTo>
                  <a:lnTo>
                    <a:pt x="37" y="433"/>
                  </a:lnTo>
                  <a:lnTo>
                    <a:pt x="36" y="433"/>
                  </a:lnTo>
                  <a:lnTo>
                    <a:pt x="36" y="432"/>
                  </a:lnTo>
                  <a:lnTo>
                    <a:pt x="35" y="432"/>
                  </a:lnTo>
                  <a:lnTo>
                    <a:pt x="35" y="431"/>
                  </a:lnTo>
                  <a:lnTo>
                    <a:pt x="35" y="429"/>
                  </a:lnTo>
                  <a:lnTo>
                    <a:pt x="35" y="428"/>
                  </a:lnTo>
                  <a:lnTo>
                    <a:pt x="34" y="428"/>
                  </a:lnTo>
                  <a:lnTo>
                    <a:pt x="34" y="427"/>
                  </a:lnTo>
                  <a:lnTo>
                    <a:pt x="34" y="426"/>
                  </a:lnTo>
                  <a:lnTo>
                    <a:pt x="34" y="425"/>
                  </a:lnTo>
                  <a:lnTo>
                    <a:pt x="33" y="425"/>
                  </a:lnTo>
                  <a:lnTo>
                    <a:pt x="33" y="424"/>
                  </a:lnTo>
                  <a:lnTo>
                    <a:pt x="33" y="423"/>
                  </a:lnTo>
                  <a:lnTo>
                    <a:pt x="33" y="422"/>
                  </a:lnTo>
                  <a:lnTo>
                    <a:pt x="32" y="422"/>
                  </a:lnTo>
                  <a:lnTo>
                    <a:pt x="31" y="421"/>
                  </a:lnTo>
                  <a:lnTo>
                    <a:pt x="30" y="421"/>
                  </a:lnTo>
                  <a:lnTo>
                    <a:pt x="29" y="421"/>
                  </a:lnTo>
                  <a:lnTo>
                    <a:pt x="29" y="420"/>
                  </a:lnTo>
                  <a:lnTo>
                    <a:pt x="30" y="420"/>
                  </a:lnTo>
                  <a:lnTo>
                    <a:pt x="30" y="419"/>
                  </a:lnTo>
                  <a:lnTo>
                    <a:pt x="29" y="419"/>
                  </a:lnTo>
                  <a:lnTo>
                    <a:pt x="29" y="418"/>
                  </a:lnTo>
                  <a:lnTo>
                    <a:pt x="30" y="418"/>
                  </a:lnTo>
                  <a:lnTo>
                    <a:pt x="30" y="417"/>
                  </a:lnTo>
                  <a:lnTo>
                    <a:pt x="30" y="416"/>
                  </a:lnTo>
                  <a:lnTo>
                    <a:pt x="31" y="416"/>
                  </a:lnTo>
                  <a:lnTo>
                    <a:pt x="31" y="415"/>
                  </a:lnTo>
                  <a:lnTo>
                    <a:pt x="30" y="415"/>
                  </a:lnTo>
                  <a:lnTo>
                    <a:pt x="29" y="415"/>
                  </a:lnTo>
                  <a:lnTo>
                    <a:pt x="29" y="414"/>
                  </a:lnTo>
                  <a:lnTo>
                    <a:pt x="30" y="414"/>
                  </a:lnTo>
                  <a:lnTo>
                    <a:pt x="31" y="414"/>
                  </a:lnTo>
                  <a:lnTo>
                    <a:pt x="30" y="413"/>
                  </a:lnTo>
                  <a:lnTo>
                    <a:pt x="31" y="413"/>
                  </a:lnTo>
                  <a:lnTo>
                    <a:pt x="31" y="412"/>
                  </a:lnTo>
                  <a:lnTo>
                    <a:pt x="31" y="411"/>
                  </a:lnTo>
                  <a:lnTo>
                    <a:pt x="32" y="411"/>
                  </a:lnTo>
                  <a:lnTo>
                    <a:pt x="32" y="410"/>
                  </a:lnTo>
                  <a:lnTo>
                    <a:pt x="33" y="410"/>
                  </a:lnTo>
                  <a:lnTo>
                    <a:pt x="33" y="409"/>
                  </a:lnTo>
                  <a:lnTo>
                    <a:pt x="32" y="409"/>
                  </a:lnTo>
                  <a:lnTo>
                    <a:pt x="31" y="409"/>
                  </a:lnTo>
                  <a:lnTo>
                    <a:pt x="32" y="409"/>
                  </a:lnTo>
                  <a:lnTo>
                    <a:pt x="32" y="408"/>
                  </a:lnTo>
                  <a:lnTo>
                    <a:pt x="32" y="407"/>
                  </a:lnTo>
                  <a:lnTo>
                    <a:pt x="31" y="407"/>
                  </a:lnTo>
                  <a:lnTo>
                    <a:pt x="30" y="407"/>
                  </a:lnTo>
                  <a:lnTo>
                    <a:pt x="30" y="406"/>
                  </a:lnTo>
                  <a:lnTo>
                    <a:pt x="30" y="404"/>
                  </a:lnTo>
                  <a:lnTo>
                    <a:pt x="30" y="403"/>
                  </a:lnTo>
                  <a:lnTo>
                    <a:pt x="29" y="403"/>
                  </a:lnTo>
                  <a:lnTo>
                    <a:pt x="29" y="402"/>
                  </a:lnTo>
                  <a:lnTo>
                    <a:pt x="30" y="402"/>
                  </a:lnTo>
                  <a:lnTo>
                    <a:pt x="31" y="402"/>
                  </a:lnTo>
                  <a:lnTo>
                    <a:pt x="31" y="401"/>
                  </a:lnTo>
                  <a:lnTo>
                    <a:pt x="31" y="400"/>
                  </a:lnTo>
                  <a:lnTo>
                    <a:pt x="31" y="399"/>
                  </a:lnTo>
                  <a:lnTo>
                    <a:pt x="31" y="398"/>
                  </a:lnTo>
                  <a:lnTo>
                    <a:pt x="31" y="397"/>
                  </a:lnTo>
                  <a:lnTo>
                    <a:pt x="30" y="397"/>
                  </a:lnTo>
                  <a:lnTo>
                    <a:pt x="29" y="397"/>
                  </a:lnTo>
                  <a:lnTo>
                    <a:pt x="28" y="397"/>
                  </a:lnTo>
                  <a:lnTo>
                    <a:pt x="29" y="396"/>
                  </a:lnTo>
                  <a:lnTo>
                    <a:pt x="30" y="395"/>
                  </a:lnTo>
                  <a:lnTo>
                    <a:pt x="29" y="395"/>
                  </a:lnTo>
                  <a:lnTo>
                    <a:pt x="30" y="394"/>
                  </a:lnTo>
                  <a:lnTo>
                    <a:pt x="30" y="393"/>
                  </a:lnTo>
                  <a:lnTo>
                    <a:pt x="31" y="392"/>
                  </a:lnTo>
                  <a:lnTo>
                    <a:pt x="31" y="391"/>
                  </a:lnTo>
                  <a:lnTo>
                    <a:pt x="31" y="389"/>
                  </a:lnTo>
                  <a:lnTo>
                    <a:pt x="31" y="388"/>
                  </a:lnTo>
                  <a:lnTo>
                    <a:pt x="31" y="387"/>
                  </a:lnTo>
                  <a:lnTo>
                    <a:pt x="31" y="386"/>
                  </a:lnTo>
                  <a:lnTo>
                    <a:pt x="31" y="385"/>
                  </a:lnTo>
                  <a:lnTo>
                    <a:pt x="32" y="384"/>
                  </a:lnTo>
                  <a:lnTo>
                    <a:pt x="32" y="383"/>
                  </a:lnTo>
                  <a:lnTo>
                    <a:pt x="31" y="382"/>
                  </a:lnTo>
                  <a:lnTo>
                    <a:pt x="31" y="381"/>
                  </a:lnTo>
                  <a:lnTo>
                    <a:pt x="30" y="381"/>
                  </a:lnTo>
                  <a:lnTo>
                    <a:pt x="30" y="379"/>
                  </a:lnTo>
                  <a:lnTo>
                    <a:pt x="29" y="378"/>
                  </a:lnTo>
                  <a:lnTo>
                    <a:pt x="29" y="377"/>
                  </a:lnTo>
                  <a:lnTo>
                    <a:pt x="29" y="376"/>
                  </a:lnTo>
                  <a:lnTo>
                    <a:pt x="29" y="375"/>
                  </a:lnTo>
                  <a:lnTo>
                    <a:pt x="30" y="374"/>
                  </a:lnTo>
                  <a:lnTo>
                    <a:pt x="30" y="373"/>
                  </a:lnTo>
                  <a:lnTo>
                    <a:pt x="31" y="372"/>
                  </a:lnTo>
                  <a:lnTo>
                    <a:pt x="31" y="371"/>
                  </a:lnTo>
                  <a:lnTo>
                    <a:pt x="32" y="370"/>
                  </a:lnTo>
                  <a:lnTo>
                    <a:pt x="32" y="369"/>
                  </a:lnTo>
                  <a:lnTo>
                    <a:pt x="32" y="368"/>
                  </a:lnTo>
                  <a:lnTo>
                    <a:pt x="32" y="367"/>
                  </a:lnTo>
                  <a:lnTo>
                    <a:pt x="31" y="366"/>
                  </a:lnTo>
                  <a:lnTo>
                    <a:pt x="30" y="366"/>
                  </a:lnTo>
                  <a:lnTo>
                    <a:pt x="29" y="365"/>
                  </a:lnTo>
                  <a:lnTo>
                    <a:pt x="28" y="365"/>
                  </a:lnTo>
                  <a:lnTo>
                    <a:pt x="27" y="365"/>
                  </a:lnTo>
                  <a:lnTo>
                    <a:pt x="26" y="365"/>
                  </a:lnTo>
                  <a:lnTo>
                    <a:pt x="26" y="364"/>
                  </a:lnTo>
                  <a:lnTo>
                    <a:pt x="25" y="363"/>
                  </a:lnTo>
                  <a:lnTo>
                    <a:pt x="25" y="362"/>
                  </a:lnTo>
                  <a:lnTo>
                    <a:pt x="25" y="361"/>
                  </a:lnTo>
                  <a:lnTo>
                    <a:pt x="26" y="361"/>
                  </a:lnTo>
                  <a:lnTo>
                    <a:pt x="27" y="360"/>
                  </a:lnTo>
                  <a:lnTo>
                    <a:pt x="27" y="359"/>
                  </a:lnTo>
                  <a:lnTo>
                    <a:pt x="27" y="358"/>
                  </a:lnTo>
                  <a:lnTo>
                    <a:pt x="27" y="357"/>
                  </a:lnTo>
                  <a:lnTo>
                    <a:pt x="26" y="356"/>
                  </a:lnTo>
                  <a:lnTo>
                    <a:pt x="27" y="354"/>
                  </a:lnTo>
                  <a:lnTo>
                    <a:pt x="27" y="353"/>
                  </a:lnTo>
                  <a:lnTo>
                    <a:pt x="27" y="352"/>
                  </a:lnTo>
                  <a:lnTo>
                    <a:pt x="27" y="350"/>
                  </a:lnTo>
                  <a:lnTo>
                    <a:pt x="27" y="349"/>
                  </a:lnTo>
                  <a:lnTo>
                    <a:pt x="27" y="348"/>
                  </a:lnTo>
                  <a:lnTo>
                    <a:pt x="28" y="347"/>
                  </a:lnTo>
                  <a:lnTo>
                    <a:pt x="29" y="346"/>
                  </a:lnTo>
                  <a:lnTo>
                    <a:pt x="30" y="346"/>
                  </a:lnTo>
                  <a:lnTo>
                    <a:pt x="30" y="345"/>
                  </a:lnTo>
                  <a:lnTo>
                    <a:pt x="31" y="344"/>
                  </a:lnTo>
                  <a:lnTo>
                    <a:pt x="31" y="343"/>
                  </a:lnTo>
                  <a:lnTo>
                    <a:pt x="31" y="342"/>
                  </a:lnTo>
                  <a:lnTo>
                    <a:pt x="31" y="341"/>
                  </a:lnTo>
                  <a:lnTo>
                    <a:pt x="31" y="340"/>
                  </a:lnTo>
                  <a:lnTo>
                    <a:pt x="32" y="339"/>
                  </a:lnTo>
                  <a:lnTo>
                    <a:pt x="32" y="338"/>
                  </a:lnTo>
                  <a:lnTo>
                    <a:pt x="31" y="337"/>
                  </a:lnTo>
                  <a:lnTo>
                    <a:pt x="31" y="336"/>
                  </a:lnTo>
                  <a:lnTo>
                    <a:pt x="30" y="336"/>
                  </a:lnTo>
                  <a:lnTo>
                    <a:pt x="29" y="335"/>
                  </a:lnTo>
                  <a:lnTo>
                    <a:pt x="28" y="335"/>
                  </a:lnTo>
                  <a:lnTo>
                    <a:pt x="28" y="334"/>
                  </a:lnTo>
                  <a:lnTo>
                    <a:pt x="28" y="333"/>
                  </a:lnTo>
                  <a:lnTo>
                    <a:pt x="27" y="332"/>
                  </a:lnTo>
                  <a:lnTo>
                    <a:pt x="27" y="331"/>
                  </a:lnTo>
                  <a:lnTo>
                    <a:pt x="27" y="329"/>
                  </a:lnTo>
                  <a:lnTo>
                    <a:pt x="28" y="328"/>
                  </a:lnTo>
                  <a:lnTo>
                    <a:pt x="28" y="327"/>
                  </a:lnTo>
                  <a:lnTo>
                    <a:pt x="28" y="326"/>
                  </a:lnTo>
                  <a:lnTo>
                    <a:pt x="28" y="325"/>
                  </a:lnTo>
                  <a:lnTo>
                    <a:pt x="28" y="324"/>
                  </a:lnTo>
                  <a:lnTo>
                    <a:pt x="27" y="323"/>
                  </a:lnTo>
                  <a:lnTo>
                    <a:pt x="27" y="322"/>
                  </a:lnTo>
                  <a:lnTo>
                    <a:pt x="27" y="321"/>
                  </a:lnTo>
                  <a:lnTo>
                    <a:pt x="26" y="320"/>
                  </a:lnTo>
                  <a:lnTo>
                    <a:pt x="27" y="319"/>
                  </a:lnTo>
                  <a:lnTo>
                    <a:pt x="27" y="318"/>
                  </a:lnTo>
                  <a:lnTo>
                    <a:pt x="26" y="317"/>
                  </a:lnTo>
                  <a:lnTo>
                    <a:pt x="26" y="316"/>
                  </a:lnTo>
                  <a:lnTo>
                    <a:pt x="25" y="316"/>
                  </a:lnTo>
                  <a:lnTo>
                    <a:pt x="24" y="315"/>
                  </a:lnTo>
                  <a:lnTo>
                    <a:pt x="24" y="314"/>
                  </a:lnTo>
                  <a:lnTo>
                    <a:pt x="23" y="313"/>
                  </a:lnTo>
                  <a:lnTo>
                    <a:pt x="22" y="312"/>
                  </a:lnTo>
                  <a:lnTo>
                    <a:pt x="19" y="311"/>
                  </a:lnTo>
                  <a:lnTo>
                    <a:pt x="18" y="311"/>
                  </a:lnTo>
                  <a:lnTo>
                    <a:pt x="18" y="310"/>
                  </a:lnTo>
                  <a:lnTo>
                    <a:pt x="17" y="310"/>
                  </a:lnTo>
                  <a:lnTo>
                    <a:pt x="17" y="309"/>
                  </a:lnTo>
                  <a:lnTo>
                    <a:pt x="17" y="308"/>
                  </a:lnTo>
                  <a:lnTo>
                    <a:pt x="16" y="307"/>
                  </a:lnTo>
                  <a:lnTo>
                    <a:pt x="16" y="306"/>
                  </a:lnTo>
                  <a:lnTo>
                    <a:pt x="15" y="306"/>
                  </a:lnTo>
                  <a:lnTo>
                    <a:pt x="14" y="306"/>
                  </a:lnTo>
                  <a:lnTo>
                    <a:pt x="13" y="304"/>
                  </a:lnTo>
                  <a:lnTo>
                    <a:pt x="12" y="304"/>
                  </a:lnTo>
                  <a:lnTo>
                    <a:pt x="11" y="304"/>
                  </a:lnTo>
                  <a:lnTo>
                    <a:pt x="10" y="303"/>
                  </a:lnTo>
                  <a:lnTo>
                    <a:pt x="9" y="303"/>
                  </a:lnTo>
                  <a:lnTo>
                    <a:pt x="8" y="302"/>
                  </a:lnTo>
                  <a:lnTo>
                    <a:pt x="7" y="302"/>
                  </a:lnTo>
                  <a:lnTo>
                    <a:pt x="6" y="301"/>
                  </a:lnTo>
                  <a:lnTo>
                    <a:pt x="6" y="300"/>
                  </a:lnTo>
                  <a:lnTo>
                    <a:pt x="5" y="300"/>
                  </a:lnTo>
                  <a:lnTo>
                    <a:pt x="5" y="299"/>
                  </a:lnTo>
                  <a:lnTo>
                    <a:pt x="4" y="298"/>
                  </a:lnTo>
                  <a:lnTo>
                    <a:pt x="4" y="297"/>
                  </a:lnTo>
                  <a:lnTo>
                    <a:pt x="4" y="296"/>
                  </a:lnTo>
                  <a:lnTo>
                    <a:pt x="3" y="296"/>
                  </a:lnTo>
                  <a:lnTo>
                    <a:pt x="3" y="295"/>
                  </a:lnTo>
                  <a:lnTo>
                    <a:pt x="2" y="294"/>
                  </a:lnTo>
                  <a:lnTo>
                    <a:pt x="2" y="293"/>
                  </a:lnTo>
                  <a:lnTo>
                    <a:pt x="2" y="292"/>
                  </a:lnTo>
                  <a:lnTo>
                    <a:pt x="1" y="291"/>
                  </a:lnTo>
                  <a:lnTo>
                    <a:pt x="1" y="290"/>
                  </a:lnTo>
                  <a:lnTo>
                    <a:pt x="0" y="289"/>
                  </a:lnTo>
                  <a:lnTo>
                    <a:pt x="1" y="289"/>
                  </a:lnTo>
                  <a:lnTo>
                    <a:pt x="1" y="288"/>
                  </a:lnTo>
                  <a:lnTo>
                    <a:pt x="2" y="287"/>
                  </a:lnTo>
                  <a:lnTo>
                    <a:pt x="3" y="287"/>
                  </a:lnTo>
                  <a:lnTo>
                    <a:pt x="3" y="286"/>
                  </a:lnTo>
                  <a:lnTo>
                    <a:pt x="4" y="286"/>
                  </a:lnTo>
                  <a:lnTo>
                    <a:pt x="5" y="285"/>
                  </a:lnTo>
                  <a:lnTo>
                    <a:pt x="6" y="285"/>
                  </a:lnTo>
                  <a:lnTo>
                    <a:pt x="6" y="284"/>
                  </a:lnTo>
                  <a:lnTo>
                    <a:pt x="7" y="284"/>
                  </a:lnTo>
                  <a:lnTo>
                    <a:pt x="8" y="283"/>
                  </a:lnTo>
                  <a:lnTo>
                    <a:pt x="9" y="282"/>
                  </a:lnTo>
                  <a:lnTo>
                    <a:pt x="10" y="281"/>
                  </a:lnTo>
                  <a:lnTo>
                    <a:pt x="11" y="279"/>
                  </a:lnTo>
                  <a:lnTo>
                    <a:pt x="12" y="279"/>
                  </a:lnTo>
                  <a:lnTo>
                    <a:pt x="12" y="278"/>
                  </a:lnTo>
                  <a:lnTo>
                    <a:pt x="13" y="277"/>
                  </a:lnTo>
                  <a:lnTo>
                    <a:pt x="14" y="277"/>
                  </a:lnTo>
                  <a:lnTo>
                    <a:pt x="15" y="277"/>
                  </a:lnTo>
                  <a:lnTo>
                    <a:pt x="16" y="276"/>
                  </a:lnTo>
                  <a:lnTo>
                    <a:pt x="17" y="276"/>
                  </a:lnTo>
                  <a:lnTo>
                    <a:pt x="18" y="275"/>
                  </a:lnTo>
                  <a:lnTo>
                    <a:pt x="19" y="275"/>
                  </a:lnTo>
                  <a:lnTo>
                    <a:pt x="20" y="274"/>
                  </a:lnTo>
                  <a:lnTo>
                    <a:pt x="20" y="273"/>
                  </a:lnTo>
                  <a:lnTo>
                    <a:pt x="20" y="272"/>
                  </a:lnTo>
                  <a:lnTo>
                    <a:pt x="22" y="271"/>
                  </a:lnTo>
                  <a:lnTo>
                    <a:pt x="22" y="270"/>
                  </a:lnTo>
                  <a:lnTo>
                    <a:pt x="22" y="269"/>
                  </a:lnTo>
                  <a:lnTo>
                    <a:pt x="22" y="268"/>
                  </a:lnTo>
                  <a:lnTo>
                    <a:pt x="22" y="267"/>
                  </a:lnTo>
                  <a:lnTo>
                    <a:pt x="22" y="266"/>
                  </a:lnTo>
                  <a:lnTo>
                    <a:pt x="22" y="264"/>
                  </a:lnTo>
                  <a:lnTo>
                    <a:pt x="22" y="263"/>
                  </a:lnTo>
                  <a:lnTo>
                    <a:pt x="22" y="262"/>
                  </a:lnTo>
                  <a:lnTo>
                    <a:pt x="22" y="261"/>
                  </a:lnTo>
                  <a:lnTo>
                    <a:pt x="23" y="260"/>
                  </a:lnTo>
                  <a:lnTo>
                    <a:pt x="23" y="259"/>
                  </a:lnTo>
                  <a:lnTo>
                    <a:pt x="24" y="259"/>
                  </a:lnTo>
                  <a:lnTo>
                    <a:pt x="24" y="258"/>
                  </a:lnTo>
                  <a:lnTo>
                    <a:pt x="25" y="257"/>
                  </a:lnTo>
                  <a:lnTo>
                    <a:pt x="25" y="256"/>
                  </a:lnTo>
                  <a:lnTo>
                    <a:pt x="26" y="256"/>
                  </a:lnTo>
                  <a:lnTo>
                    <a:pt x="27" y="254"/>
                  </a:lnTo>
                  <a:lnTo>
                    <a:pt x="28" y="253"/>
                  </a:lnTo>
                  <a:lnTo>
                    <a:pt x="28" y="252"/>
                  </a:lnTo>
                  <a:lnTo>
                    <a:pt x="27" y="251"/>
                  </a:lnTo>
                  <a:lnTo>
                    <a:pt x="26" y="251"/>
                  </a:lnTo>
                  <a:lnTo>
                    <a:pt x="26" y="250"/>
                  </a:lnTo>
                  <a:lnTo>
                    <a:pt x="25" y="250"/>
                  </a:lnTo>
                  <a:lnTo>
                    <a:pt x="25" y="249"/>
                  </a:lnTo>
                  <a:lnTo>
                    <a:pt x="25" y="248"/>
                  </a:lnTo>
                  <a:lnTo>
                    <a:pt x="25" y="246"/>
                  </a:lnTo>
                  <a:lnTo>
                    <a:pt x="25" y="245"/>
                  </a:lnTo>
                  <a:lnTo>
                    <a:pt x="25" y="244"/>
                  </a:lnTo>
                  <a:lnTo>
                    <a:pt x="26" y="243"/>
                  </a:lnTo>
                  <a:lnTo>
                    <a:pt x="26" y="242"/>
                  </a:lnTo>
                  <a:lnTo>
                    <a:pt x="26" y="241"/>
                  </a:lnTo>
                  <a:lnTo>
                    <a:pt x="27" y="240"/>
                  </a:lnTo>
                  <a:lnTo>
                    <a:pt x="27" y="239"/>
                  </a:lnTo>
                  <a:lnTo>
                    <a:pt x="27" y="238"/>
                  </a:lnTo>
                  <a:lnTo>
                    <a:pt x="27" y="237"/>
                  </a:lnTo>
                  <a:lnTo>
                    <a:pt x="28" y="236"/>
                  </a:lnTo>
                  <a:lnTo>
                    <a:pt x="28" y="235"/>
                  </a:lnTo>
                  <a:lnTo>
                    <a:pt x="28" y="234"/>
                  </a:lnTo>
                  <a:lnTo>
                    <a:pt x="28" y="233"/>
                  </a:lnTo>
                  <a:lnTo>
                    <a:pt x="28" y="232"/>
                  </a:lnTo>
                  <a:lnTo>
                    <a:pt x="28" y="231"/>
                  </a:lnTo>
                  <a:lnTo>
                    <a:pt x="29" y="229"/>
                  </a:lnTo>
                  <a:lnTo>
                    <a:pt x="29" y="228"/>
                  </a:lnTo>
                  <a:lnTo>
                    <a:pt x="30" y="227"/>
                  </a:lnTo>
                  <a:lnTo>
                    <a:pt x="31" y="226"/>
                  </a:lnTo>
                  <a:lnTo>
                    <a:pt x="32" y="226"/>
                  </a:lnTo>
                  <a:lnTo>
                    <a:pt x="32" y="225"/>
                  </a:lnTo>
                  <a:lnTo>
                    <a:pt x="33" y="225"/>
                  </a:lnTo>
                  <a:lnTo>
                    <a:pt x="34" y="224"/>
                  </a:lnTo>
                  <a:lnTo>
                    <a:pt x="34" y="223"/>
                  </a:lnTo>
                  <a:lnTo>
                    <a:pt x="35" y="223"/>
                  </a:lnTo>
                  <a:lnTo>
                    <a:pt x="36" y="223"/>
                  </a:lnTo>
                  <a:lnTo>
                    <a:pt x="37" y="222"/>
                  </a:lnTo>
                  <a:lnTo>
                    <a:pt x="38" y="222"/>
                  </a:lnTo>
                  <a:lnTo>
                    <a:pt x="38" y="221"/>
                  </a:lnTo>
                  <a:lnTo>
                    <a:pt x="39" y="220"/>
                  </a:lnTo>
                  <a:lnTo>
                    <a:pt x="40" y="219"/>
                  </a:lnTo>
                  <a:lnTo>
                    <a:pt x="41" y="219"/>
                  </a:lnTo>
                  <a:lnTo>
                    <a:pt x="42" y="218"/>
                  </a:lnTo>
                  <a:lnTo>
                    <a:pt x="43" y="217"/>
                  </a:lnTo>
                  <a:lnTo>
                    <a:pt x="44" y="217"/>
                  </a:lnTo>
                  <a:lnTo>
                    <a:pt x="45" y="216"/>
                  </a:lnTo>
                  <a:lnTo>
                    <a:pt x="47" y="215"/>
                  </a:lnTo>
                  <a:lnTo>
                    <a:pt x="47" y="214"/>
                  </a:lnTo>
                  <a:lnTo>
                    <a:pt x="48" y="213"/>
                  </a:lnTo>
                  <a:lnTo>
                    <a:pt x="49" y="212"/>
                  </a:lnTo>
                  <a:lnTo>
                    <a:pt x="49" y="211"/>
                  </a:lnTo>
                  <a:lnTo>
                    <a:pt x="50" y="211"/>
                  </a:lnTo>
                  <a:lnTo>
                    <a:pt x="51" y="210"/>
                  </a:lnTo>
                  <a:lnTo>
                    <a:pt x="52" y="210"/>
                  </a:lnTo>
                  <a:lnTo>
                    <a:pt x="53" y="210"/>
                  </a:lnTo>
                  <a:lnTo>
                    <a:pt x="54" y="210"/>
                  </a:lnTo>
                  <a:lnTo>
                    <a:pt x="55" y="210"/>
                  </a:lnTo>
                  <a:lnTo>
                    <a:pt x="56" y="210"/>
                  </a:lnTo>
                  <a:lnTo>
                    <a:pt x="57" y="210"/>
                  </a:lnTo>
                  <a:lnTo>
                    <a:pt x="59" y="211"/>
                  </a:lnTo>
                  <a:lnTo>
                    <a:pt x="60" y="211"/>
                  </a:lnTo>
                  <a:lnTo>
                    <a:pt x="61" y="211"/>
                  </a:lnTo>
                  <a:lnTo>
                    <a:pt x="62" y="211"/>
                  </a:lnTo>
                  <a:lnTo>
                    <a:pt x="63" y="211"/>
                  </a:lnTo>
                  <a:lnTo>
                    <a:pt x="64" y="212"/>
                  </a:lnTo>
                  <a:lnTo>
                    <a:pt x="65" y="212"/>
                  </a:lnTo>
                  <a:lnTo>
                    <a:pt x="66" y="213"/>
                  </a:lnTo>
                  <a:lnTo>
                    <a:pt x="66" y="214"/>
                  </a:lnTo>
                  <a:lnTo>
                    <a:pt x="66" y="215"/>
                  </a:lnTo>
                  <a:lnTo>
                    <a:pt x="66" y="216"/>
                  </a:lnTo>
                  <a:lnTo>
                    <a:pt x="67" y="216"/>
                  </a:lnTo>
                  <a:lnTo>
                    <a:pt x="67" y="217"/>
                  </a:lnTo>
                  <a:lnTo>
                    <a:pt x="68" y="218"/>
                  </a:lnTo>
                  <a:lnTo>
                    <a:pt x="69" y="218"/>
                  </a:lnTo>
                  <a:lnTo>
                    <a:pt x="70" y="218"/>
                  </a:lnTo>
                  <a:lnTo>
                    <a:pt x="72" y="218"/>
                  </a:lnTo>
                  <a:lnTo>
                    <a:pt x="73" y="218"/>
                  </a:lnTo>
                  <a:lnTo>
                    <a:pt x="74" y="218"/>
                  </a:lnTo>
                  <a:lnTo>
                    <a:pt x="75" y="217"/>
                  </a:lnTo>
                  <a:lnTo>
                    <a:pt x="75" y="216"/>
                  </a:lnTo>
                  <a:lnTo>
                    <a:pt x="75" y="215"/>
                  </a:lnTo>
                  <a:lnTo>
                    <a:pt x="75" y="214"/>
                  </a:lnTo>
                  <a:lnTo>
                    <a:pt x="75" y="213"/>
                  </a:lnTo>
                  <a:lnTo>
                    <a:pt x="76" y="212"/>
                  </a:lnTo>
                  <a:lnTo>
                    <a:pt x="77" y="212"/>
                  </a:lnTo>
                  <a:lnTo>
                    <a:pt x="78" y="212"/>
                  </a:lnTo>
                  <a:lnTo>
                    <a:pt x="79" y="212"/>
                  </a:lnTo>
                  <a:lnTo>
                    <a:pt x="80" y="213"/>
                  </a:lnTo>
                  <a:lnTo>
                    <a:pt x="82" y="213"/>
                  </a:lnTo>
                  <a:lnTo>
                    <a:pt x="83" y="213"/>
                  </a:lnTo>
                  <a:lnTo>
                    <a:pt x="84" y="213"/>
                  </a:lnTo>
                  <a:lnTo>
                    <a:pt x="85" y="213"/>
                  </a:lnTo>
                  <a:lnTo>
                    <a:pt x="86" y="213"/>
                  </a:lnTo>
                  <a:lnTo>
                    <a:pt x="87" y="212"/>
                  </a:lnTo>
                  <a:lnTo>
                    <a:pt x="88" y="212"/>
                  </a:lnTo>
                  <a:lnTo>
                    <a:pt x="89" y="212"/>
                  </a:lnTo>
                  <a:lnTo>
                    <a:pt x="90" y="211"/>
                  </a:lnTo>
                  <a:lnTo>
                    <a:pt x="91" y="211"/>
                  </a:lnTo>
                  <a:lnTo>
                    <a:pt x="92" y="211"/>
                  </a:lnTo>
                  <a:lnTo>
                    <a:pt x="93" y="210"/>
                  </a:lnTo>
                  <a:lnTo>
                    <a:pt x="94" y="210"/>
                  </a:lnTo>
                  <a:lnTo>
                    <a:pt x="95" y="209"/>
                  </a:lnTo>
                  <a:lnTo>
                    <a:pt x="97" y="209"/>
                  </a:lnTo>
                  <a:lnTo>
                    <a:pt x="98" y="208"/>
                  </a:lnTo>
                  <a:lnTo>
                    <a:pt x="99" y="207"/>
                  </a:lnTo>
                  <a:lnTo>
                    <a:pt x="100" y="207"/>
                  </a:lnTo>
                  <a:lnTo>
                    <a:pt x="101" y="207"/>
                  </a:lnTo>
                  <a:lnTo>
                    <a:pt x="102" y="208"/>
                  </a:lnTo>
                  <a:lnTo>
                    <a:pt x="103" y="208"/>
                  </a:lnTo>
                  <a:lnTo>
                    <a:pt x="104" y="208"/>
                  </a:lnTo>
                  <a:lnTo>
                    <a:pt x="105" y="208"/>
                  </a:lnTo>
                  <a:lnTo>
                    <a:pt x="106" y="208"/>
                  </a:lnTo>
                  <a:lnTo>
                    <a:pt x="106" y="207"/>
                  </a:lnTo>
                  <a:lnTo>
                    <a:pt x="107" y="207"/>
                  </a:lnTo>
                  <a:lnTo>
                    <a:pt x="108" y="206"/>
                  </a:lnTo>
                  <a:lnTo>
                    <a:pt x="108" y="204"/>
                  </a:lnTo>
                  <a:lnTo>
                    <a:pt x="109" y="204"/>
                  </a:lnTo>
                  <a:lnTo>
                    <a:pt x="110" y="204"/>
                  </a:lnTo>
                  <a:lnTo>
                    <a:pt x="111" y="203"/>
                  </a:lnTo>
                  <a:lnTo>
                    <a:pt x="112" y="202"/>
                  </a:lnTo>
                  <a:lnTo>
                    <a:pt x="113" y="202"/>
                  </a:lnTo>
                  <a:lnTo>
                    <a:pt x="114" y="202"/>
                  </a:lnTo>
                  <a:lnTo>
                    <a:pt x="115" y="201"/>
                  </a:lnTo>
                  <a:lnTo>
                    <a:pt x="116" y="200"/>
                  </a:lnTo>
                  <a:lnTo>
                    <a:pt x="117" y="200"/>
                  </a:lnTo>
                  <a:lnTo>
                    <a:pt x="118" y="199"/>
                  </a:lnTo>
                  <a:lnTo>
                    <a:pt x="119" y="198"/>
                  </a:lnTo>
                  <a:lnTo>
                    <a:pt x="120" y="198"/>
                  </a:lnTo>
                  <a:lnTo>
                    <a:pt x="122" y="197"/>
                  </a:lnTo>
                  <a:lnTo>
                    <a:pt x="122" y="196"/>
                  </a:lnTo>
                  <a:lnTo>
                    <a:pt x="123" y="195"/>
                  </a:lnTo>
                  <a:lnTo>
                    <a:pt x="123" y="194"/>
                  </a:lnTo>
                  <a:lnTo>
                    <a:pt x="124" y="193"/>
                  </a:lnTo>
                  <a:lnTo>
                    <a:pt x="124" y="192"/>
                  </a:lnTo>
                  <a:lnTo>
                    <a:pt x="125" y="192"/>
                  </a:lnTo>
                  <a:lnTo>
                    <a:pt x="125" y="191"/>
                  </a:lnTo>
                  <a:lnTo>
                    <a:pt x="125" y="190"/>
                  </a:lnTo>
                  <a:lnTo>
                    <a:pt x="126" y="189"/>
                  </a:lnTo>
                  <a:lnTo>
                    <a:pt x="125" y="187"/>
                  </a:lnTo>
                  <a:lnTo>
                    <a:pt x="125" y="186"/>
                  </a:lnTo>
                  <a:lnTo>
                    <a:pt x="125" y="183"/>
                  </a:lnTo>
                  <a:lnTo>
                    <a:pt x="124" y="179"/>
                  </a:lnTo>
                  <a:lnTo>
                    <a:pt x="125" y="177"/>
                  </a:lnTo>
                  <a:lnTo>
                    <a:pt x="126" y="174"/>
                  </a:lnTo>
                  <a:lnTo>
                    <a:pt x="127" y="171"/>
                  </a:lnTo>
                  <a:lnTo>
                    <a:pt x="127" y="170"/>
                  </a:lnTo>
                  <a:lnTo>
                    <a:pt x="128" y="167"/>
                  </a:lnTo>
                  <a:lnTo>
                    <a:pt x="128" y="164"/>
                  </a:lnTo>
                  <a:lnTo>
                    <a:pt x="128" y="161"/>
                  </a:lnTo>
                  <a:lnTo>
                    <a:pt x="128" y="158"/>
                  </a:lnTo>
                  <a:lnTo>
                    <a:pt x="129" y="154"/>
                  </a:lnTo>
                  <a:lnTo>
                    <a:pt x="129" y="151"/>
                  </a:lnTo>
                  <a:lnTo>
                    <a:pt x="129" y="148"/>
                  </a:lnTo>
                  <a:lnTo>
                    <a:pt x="129" y="145"/>
                  </a:lnTo>
                  <a:lnTo>
                    <a:pt x="130" y="142"/>
                  </a:lnTo>
                  <a:lnTo>
                    <a:pt x="130" y="139"/>
                  </a:lnTo>
                  <a:lnTo>
                    <a:pt x="130" y="135"/>
                  </a:lnTo>
                  <a:lnTo>
                    <a:pt x="130" y="132"/>
                  </a:lnTo>
                  <a:lnTo>
                    <a:pt x="131" y="128"/>
                  </a:lnTo>
                  <a:lnTo>
                    <a:pt x="131" y="125"/>
                  </a:lnTo>
                  <a:lnTo>
                    <a:pt x="131" y="122"/>
                  </a:lnTo>
                  <a:lnTo>
                    <a:pt x="131" y="119"/>
                  </a:lnTo>
                  <a:lnTo>
                    <a:pt x="132" y="116"/>
                  </a:lnTo>
                  <a:lnTo>
                    <a:pt x="132" y="113"/>
                  </a:lnTo>
                  <a:lnTo>
                    <a:pt x="132" y="110"/>
                  </a:lnTo>
                  <a:lnTo>
                    <a:pt x="132" y="107"/>
                  </a:lnTo>
                  <a:lnTo>
                    <a:pt x="133" y="103"/>
                  </a:lnTo>
                  <a:lnTo>
                    <a:pt x="133" y="100"/>
                  </a:lnTo>
                  <a:lnTo>
                    <a:pt x="133" y="97"/>
                  </a:lnTo>
                  <a:lnTo>
                    <a:pt x="133" y="95"/>
                  </a:lnTo>
                  <a:lnTo>
                    <a:pt x="133" y="94"/>
                  </a:lnTo>
                  <a:lnTo>
                    <a:pt x="134" y="91"/>
                  </a:lnTo>
                  <a:lnTo>
                    <a:pt x="134" y="88"/>
                  </a:lnTo>
                  <a:lnTo>
                    <a:pt x="134" y="87"/>
                  </a:lnTo>
                  <a:lnTo>
                    <a:pt x="135" y="87"/>
                  </a:lnTo>
                  <a:lnTo>
                    <a:pt x="137" y="87"/>
                  </a:lnTo>
                  <a:lnTo>
                    <a:pt x="137" y="88"/>
                  </a:lnTo>
                  <a:lnTo>
                    <a:pt x="138" y="89"/>
                  </a:lnTo>
                  <a:lnTo>
                    <a:pt x="141" y="89"/>
                  </a:lnTo>
                  <a:lnTo>
                    <a:pt x="143" y="89"/>
                  </a:lnTo>
                  <a:lnTo>
                    <a:pt x="144" y="89"/>
                  </a:lnTo>
                  <a:lnTo>
                    <a:pt x="147" y="89"/>
                  </a:lnTo>
                  <a:lnTo>
                    <a:pt x="148" y="89"/>
                  </a:lnTo>
                  <a:lnTo>
                    <a:pt x="149" y="89"/>
                  </a:lnTo>
                  <a:lnTo>
                    <a:pt x="150" y="89"/>
                  </a:lnTo>
                  <a:lnTo>
                    <a:pt x="151" y="89"/>
                  </a:lnTo>
                  <a:lnTo>
                    <a:pt x="155" y="89"/>
                  </a:lnTo>
                  <a:lnTo>
                    <a:pt x="156" y="89"/>
                  </a:lnTo>
                  <a:lnTo>
                    <a:pt x="156" y="88"/>
                  </a:lnTo>
                  <a:lnTo>
                    <a:pt x="156" y="87"/>
                  </a:lnTo>
                  <a:lnTo>
                    <a:pt x="157" y="86"/>
                  </a:lnTo>
                  <a:lnTo>
                    <a:pt x="158" y="86"/>
                  </a:lnTo>
                  <a:lnTo>
                    <a:pt x="159" y="86"/>
                  </a:lnTo>
                  <a:lnTo>
                    <a:pt x="160" y="86"/>
                  </a:lnTo>
                  <a:lnTo>
                    <a:pt x="164" y="86"/>
                  </a:lnTo>
                  <a:lnTo>
                    <a:pt x="165" y="86"/>
                  </a:lnTo>
                  <a:lnTo>
                    <a:pt x="169" y="86"/>
                  </a:lnTo>
                  <a:lnTo>
                    <a:pt x="175" y="86"/>
                  </a:lnTo>
                  <a:lnTo>
                    <a:pt x="176" y="86"/>
                  </a:lnTo>
                  <a:lnTo>
                    <a:pt x="176" y="85"/>
                  </a:lnTo>
                  <a:lnTo>
                    <a:pt x="178" y="84"/>
                  </a:lnTo>
                  <a:lnTo>
                    <a:pt x="179" y="84"/>
                  </a:lnTo>
                  <a:lnTo>
                    <a:pt x="179" y="83"/>
                  </a:lnTo>
                  <a:lnTo>
                    <a:pt x="180" y="83"/>
                  </a:lnTo>
                  <a:lnTo>
                    <a:pt x="181" y="83"/>
                  </a:lnTo>
                  <a:lnTo>
                    <a:pt x="182" y="83"/>
                  </a:lnTo>
                  <a:lnTo>
                    <a:pt x="182" y="84"/>
                  </a:lnTo>
                  <a:lnTo>
                    <a:pt x="182" y="83"/>
                  </a:lnTo>
                  <a:lnTo>
                    <a:pt x="182" y="84"/>
                  </a:lnTo>
                  <a:lnTo>
                    <a:pt x="183" y="84"/>
                  </a:lnTo>
                  <a:lnTo>
                    <a:pt x="184" y="84"/>
                  </a:lnTo>
                  <a:lnTo>
                    <a:pt x="184" y="85"/>
                  </a:lnTo>
                  <a:lnTo>
                    <a:pt x="185" y="85"/>
                  </a:lnTo>
                  <a:lnTo>
                    <a:pt x="186" y="85"/>
                  </a:lnTo>
                  <a:lnTo>
                    <a:pt x="187" y="85"/>
                  </a:lnTo>
                  <a:lnTo>
                    <a:pt x="188" y="85"/>
                  </a:lnTo>
                  <a:lnTo>
                    <a:pt x="188" y="86"/>
                  </a:lnTo>
                  <a:lnTo>
                    <a:pt x="189" y="86"/>
                  </a:lnTo>
                  <a:lnTo>
                    <a:pt x="190" y="86"/>
                  </a:lnTo>
                  <a:lnTo>
                    <a:pt x="190" y="87"/>
                  </a:lnTo>
                  <a:lnTo>
                    <a:pt x="191" y="87"/>
                  </a:lnTo>
                  <a:lnTo>
                    <a:pt x="192" y="87"/>
                  </a:lnTo>
                  <a:lnTo>
                    <a:pt x="193" y="87"/>
                  </a:lnTo>
                  <a:lnTo>
                    <a:pt x="194" y="87"/>
                  </a:lnTo>
                  <a:lnTo>
                    <a:pt x="197" y="88"/>
                  </a:lnTo>
                  <a:lnTo>
                    <a:pt x="199" y="89"/>
                  </a:lnTo>
                  <a:lnTo>
                    <a:pt x="203" y="90"/>
                  </a:lnTo>
                  <a:lnTo>
                    <a:pt x="205" y="91"/>
                  </a:lnTo>
                  <a:lnTo>
                    <a:pt x="207" y="91"/>
                  </a:lnTo>
                  <a:lnTo>
                    <a:pt x="210" y="92"/>
                  </a:lnTo>
                  <a:lnTo>
                    <a:pt x="210" y="91"/>
                  </a:lnTo>
                  <a:lnTo>
                    <a:pt x="211" y="89"/>
                  </a:lnTo>
                  <a:lnTo>
                    <a:pt x="211" y="88"/>
                  </a:lnTo>
                  <a:lnTo>
                    <a:pt x="212" y="88"/>
                  </a:lnTo>
                  <a:lnTo>
                    <a:pt x="212" y="87"/>
                  </a:lnTo>
                  <a:lnTo>
                    <a:pt x="212" y="86"/>
                  </a:lnTo>
                  <a:lnTo>
                    <a:pt x="211" y="86"/>
                  </a:lnTo>
                  <a:lnTo>
                    <a:pt x="210" y="85"/>
                  </a:lnTo>
                  <a:lnTo>
                    <a:pt x="210" y="84"/>
                  </a:lnTo>
                  <a:lnTo>
                    <a:pt x="209" y="84"/>
                  </a:lnTo>
                  <a:lnTo>
                    <a:pt x="208" y="83"/>
                  </a:lnTo>
                  <a:lnTo>
                    <a:pt x="208" y="82"/>
                  </a:lnTo>
                  <a:lnTo>
                    <a:pt x="209" y="82"/>
                  </a:lnTo>
                  <a:lnTo>
                    <a:pt x="208" y="82"/>
                  </a:lnTo>
                  <a:lnTo>
                    <a:pt x="208" y="80"/>
                  </a:lnTo>
                  <a:lnTo>
                    <a:pt x="208" y="79"/>
                  </a:lnTo>
                  <a:lnTo>
                    <a:pt x="208" y="78"/>
                  </a:lnTo>
                  <a:lnTo>
                    <a:pt x="208" y="77"/>
                  </a:lnTo>
                  <a:lnTo>
                    <a:pt x="208" y="76"/>
                  </a:lnTo>
                  <a:lnTo>
                    <a:pt x="208" y="75"/>
                  </a:lnTo>
                  <a:lnTo>
                    <a:pt x="209" y="75"/>
                  </a:lnTo>
                  <a:lnTo>
                    <a:pt x="210" y="75"/>
                  </a:lnTo>
                  <a:lnTo>
                    <a:pt x="211" y="75"/>
                  </a:lnTo>
                  <a:lnTo>
                    <a:pt x="212" y="75"/>
                  </a:lnTo>
                  <a:lnTo>
                    <a:pt x="211" y="75"/>
                  </a:lnTo>
                  <a:lnTo>
                    <a:pt x="211" y="74"/>
                  </a:lnTo>
                  <a:lnTo>
                    <a:pt x="212" y="74"/>
                  </a:lnTo>
                  <a:lnTo>
                    <a:pt x="211" y="74"/>
                  </a:lnTo>
                  <a:lnTo>
                    <a:pt x="212" y="74"/>
                  </a:lnTo>
                  <a:lnTo>
                    <a:pt x="212" y="73"/>
                  </a:lnTo>
                  <a:lnTo>
                    <a:pt x="213" y="73"/>
                  </a:lnTo>
                  <a:lnTo>
                    <a:pt x="213" y="72"/>
                  </a:lnTo>
                  <a:lnTo>
                    <a:pt x="214" y="72"/>
                  </a:lnTo>
                  <a:lnTo>
                    <a:pt x="214" y="71"/>
                  </a:lnTo>
                  <a:lnTo>
                    <a:pt x="214" y="70"/>
                  </a:lnTo>
                  <a:lnTo>
                    <a:pt x="215" y="70"/>
                  </a:lnTo>
                  <a:lnTo>
                    <a:pt x="216" y="70"/>
                  </a:lnTo>
                  <a:lnTo>
                    <a:pt x="216" y="69"/>
                  </a:lnTo>
                  <a:lnTo>
                    <a:pt x="216" y="68"/>
                  </a:lnTo>
                  <a:lnTo>
                    <a:pt x="217" y="68"/>
                  </a:lnTo>
                  <a:lnTo>
                    <a:pt x="217" y="67"/>
                  </a:lnTo>
                  <a:lnTo>
                    <a:pt x="217" y="66"/>
                  </a:lnTo>
                  <a:lnTo>
                    <a:pt x="218" y="66"/>
                  </a:lnTo>
                  <a:lnTo>
                    <a:pt x="218" y="67"/>
                  </a:lnTo>
                  <a:lnTo>
                    <a:pt x="218" y="66"/>
                  </a:lnTo>
                  <a:lnTo>
                    <a:pt x="218" y="67"/>
                  </a:lnTo>
                  <a:lnTo>
                    <a:pt x="219" y="66"/>
                  </a:lnTo>
                  <a:lnTo>
                    <a:pt x="218" y="66"/>
                  </a:lnTo>
                  <a:lnTo>
                    <a:pt x="219" y="66"/>
                  </a:lnTo>
                  <a:lnTo>
                    <a:pt x="218" y="66"/>
                  </a:lnTo>
                  <a:lnTo>
                    <a:pt x="219" y="66"/>
                  </a:lnTo>
                  <a:lnTo>
                    <a:pt x="218" y="65"/>
                  </a:lnTo>
                  <a:lnTo>
                    <a:pt x="219" y="65"/>
                  </a:lnTo>
                  <a:lnTo>
                    <a:pt x="219" y="64"/>
                  </a:lnTo>
                  <a:lnTo>
                    <a:pt x="220" y="64"/>
                  </a:lnTo>
                  <a:lnTo>
                    <a:pt x="219" y="64"/>
                  </a:lnTo>
                  <a:lnTo>
                    <a:pt x="220" y="64"/>
                  </a:lnTo>
                  <a:lnTo>
                    <a:pt x="220" y="63"/>
                  </a:lnTo>
                  <a:lnTo>
                    <a:pt x="222" y="63"/>
                  </a:lnTo>
                  <a:lnTo>
                    <a:pt x="222" y="62"/>
                  </a:lnTo>
                  <a:lnTo>
                    <a:pt x="222" y="61"/>
                  </a:lnTo>
                  <a:lnTo>
                    <a:pt x="223" y="61"/>
                  </a:lnTo>
                  <a:lnTo>
                    <a:pt x="223" y="62"/>
                  </a:lnTo>
                  <a:lnTo>
                    <a:pt x="223" y="61"/>
                  </a:lnTo>
                  <a:lnTo>
                    <a:pt x="224" y="61"/>
                  </a:lnTo>
                  <a:lnTo>
                    <a:pt x="224" y="60"/>
                  </a:lnTo>
                  <a:lnTo>
                    <a:pt x="224" y="59"/>
                  </a:lnTo>
                  <a:lnTo>
                    <a:pt x="224" y="58"/>
                  </a:lnTo>
                  <a:lnTo>
                    <a:pt x="225" y="58"/>
                  </a:lnTo>
                  <a:lnTo>
                    <a:pt x="225" y="57"/>
                  </a:lnTo>
                  <a:lnTo>
                    <a:pt x="226" y="57"/>
                  </a:lnTo>
                  <a:lnTo>
                    <a:pt x="227" y="57"/>
                  </a:lnTo>
                  <a:lnTo>
                    <a:pt x="228" y="57"/>
                  </a:lnTo>
                  <a:lnTo>
                    <a:pt x="227" y="55"/>
                  </a:lnTo>
                  <a:lnTo>
                    <a:pt x="228" y="55"/>
                  </a:lnTo>
                  <a:lnTo>
                    <a:pt x="229" y="55"/>
                  </a:lnTo>
                  <a:lnTo>
                    <a:pt x="230" y="55"/>
                  </a:lnTo>
                  <a:lnTo>
                    <a:pt x="231" y="55"/>
                  </a:lnTo>
                  <a:lnTo>
                    <a:pt x="231" y="54"/>
                  </a:lnTo>
                  <a:lnTo>
                    <a:pt x="232" y="54"/>
                  </a:lnTo>
                  <a:lnTo>
                    <a:pt x="233" y="54"/>
                  </a:lnTo>
                  <a:lnTo>
                    <a:pt x="234" y="54"/>
                  </a:lnTo>
                  <a:lnTo>
                    <a:pt x="235" y="54"/>
                  </a:lnTo>
                  <a:lnTo>
                    <a:pt x="236" y="54"/>
                  </a:lnTo>
                  <a:lnTo>
                    <a:pt x="237" y="54"/>
                  </a:lnTo>
                  <a:lnTo>
                    <a:pt x="237" y="53"/>
                  </a:lnTo>
                  <a:lnTo>
                    <a:pt x="238" y="53"/>
                  </a:lnTo>
                  <a:lnTo>
                    <a:pt x="238" y="52"/>
                  </a:lnTo>
                  <a:lnTo>
                    <a:pt x="239" y="52"/>
                  </a:lnTo>
                  <a:lnTo>
                    <a:pt x="239" y="53"/>
                  </a:lnTo>
                  <a:lnTo>
                    <a:pt x="240" y="52"/>
                  </a:lnTo>
                  <a:lnTo>
                    <a:pt x="240" y="53"/>
                  </a:lnTo>
                  <a:lnTo>
                    <a:pt x="241" y="53"/>
                  </a:lnTo>
                  <a:lnTo>
                    <a:pt x="242" y="53"/>
                  </a:lnTo>
                  <a:lnTo>
                    <a:pt x="243" y="53"/>
                  </a:lnTo>
                  <a:lnTo>
                    <a:pt x="243" y="52"/>
                  </a:lnTo>
                  <a:lnTo>
                    <a:pt x="244" y="52"/>
                  </a:lnTo>
                  <a:lnTo>
                    <a:pt x="244" y="51"/>
                  </a:lnTo>
                  <a:lnTo>
                    <a:pt x="244" y="50"/>
                  </a:lnTo>
                  <a:lnTo>
                    <a:pt x="245" y="50"/>
                  </a:lnTo>
                  <a:lnTo>
                    <a:pt x="245" y="49"/>
                  </a:lnTo>
                  <a:lnTo>
                    <a:pt x="247" y="49"/>
                  </a:lnTo>
                  <a:lnTo>
                    <a:pt x="248" y="49"/>
                  </a:lnTo>
                  <a:lnTo>
                    <a:pt x="249" y="49"/>
                  </a:lnTo>
                  <a:lnTo>
                    <a:pt x="250" y="49"/>
                  </a:lnTo>
                  <a:lnTo>
                    <a:pt x="251" y="49"/>
                  </a:lnTo>
                  <a:lnTo>
                    <a:pt x="252" y="48"/>
                  </a:lnTo>
                  <a:lnTo>
                    <a:pt x="252" y="49"/>
                  </a:lnTo>
                  <a:lnTo>
                    <a:pt x="253" y="49"/>
                  </a:lnTo>
                  <a:lnTo>
                    <a:pt x="253" y="48"/>
                  </a:lnTo>
                  <a:lnTo>
                    <a:pt x="253" y="49"/>
                  </a:lnTo>
                  <a:lnTo>
                    <a:pt x="253" y="48"/>
                  </a:lnTo>
                  <a:lnTo>
                    <a:pt x="253" y="47"/>
                  </a:lnTo>
                  <a:lnTo>
                    <a:pt x="254" y="47"/>
                  </a:lnTo>
                  <a:lnTo>
                    <a:pt x="254" y="46"/>
                  </a:lnTo>
                  <a:lnTo>
                    <a:pt x="254" y="45"/>
                  </a:lnTo>
                  <a:lnTo>
                    <a:pt x="255" y="45"/>
                  </a:lnTo>
                  <a:lnTo>
                    <a:pt x="256" y="45"/>
                  </a:lnTo>
                  <a:lnTo>
                    <a:pt x="257" y="45"/>
                  </a:lnTo>
                  <a:lnTo>
                    <a:pt x="258" y="45"/>
                  </a:lnTo>
                  <a:lnTo>
                    <a:pt x="258" y="44"/>
                  </a:lnTo>
                  <a:lnTo>
                    <a:pt x="258" y="43"/>
                  </a:lnTo>
                  <a:lnTo>
                    <a:pt x="259" y="42"/>
                  </a:lnTo>
                  <a:lnTo>
                    <a:pt x="259" y="43"/>
                  </a:lnTo>
                  <a:lnTo>
                    <a:pt x="260" y="42"/>
                  </a:lnTo>
                  <a:lnTo>
                    <a:pt x="260" y="43"/>
                  </a:lnTo>
                  <a:lnTo>
                    <a:pt x="260" y="42"/>
                  </a:lnTo>
                  <a:lnTo>
                    <a:pt x="260" y="43"/>
                  </a:lnTo>
                  <a:lnTo>
                    <a:pt x="261" y="43"/>
                  </a:lnTo>
                  <a:lnTo>
                    <a:pt x="261" y="42"/>
                  </a:lnTo>
                  <a:lnTo>
                    <a:pt x="261" y="41"/>
                  </a:lnTo>
                  <a:lnTo>
                    <a:pt x="262" y="41"/>
                  </a:lnTo>
                  <a:lnTo>
                    <a:pt x="263" y="41"/>
                  </a:lnTo>
                  <a:lnTo>
                    <a:pt x="263" y="40"/>
                  </a:lnTo>
                  <a:lnTo>
                    <a:pt x="263" y="39"/>
                  </a:lnTo>
                  <a:lnTo>
                    <a:pt x="264" y="39"/>
                  </a:lnTo>
                  <a:lnTo>
                    <a:pt x="263" y="39"/>
                  </a:lnTo>
                  <a:lnTo>
                    <a:pt x="264" y="39"/>
                  </a:lnTo>
                  <a:lnTo>
                    <a:pt x="264" y="38"/>
                  </a:lnTo>
                  <a:lnTo>
                    <a:pt x="265" y="37"/>
                  </a:lnTo>
                  <a:lnTo>
                    <a:pt x="265" y="36"/>
                  </a:lnTo>
                  <a:lnTo>
                    <a:pt x="266" y="36"/>
                  </a:lnTo>
                  <a:lnTo>
                    <a:pt x="266" y="35"/>
                  </a:lnTo>
                  <a:lnTo>
                    <a:pt x="267" y="35"/>
                  </a:lnTo>
                  <a:lnTo>
                    <a:pt x="268" y="35"/>
                  </a:lnTo>
                  <a:lnTo>
                    <a:pt x="269" y="35"/>
                  </a:lnTo>
                  <a:lnTo>
                    <a:pt x="269" y="34"/>
                  </a:lnTo>
                  <a:lnTo>
                    <a:pt x="270" y="34"/>
                  </a:lnTo>
                  <a:lnTo>
                    <a:pt x="270" y="33"/>
                  </a:lnTo>
                  <a:lnTo>
                    <a:pt x="272" y="33"/>
                  </a:lnTo>
                  <a:lnTo>
                    <a:pt x="273" y="33"/>
                  </a:lnTo>
                  <a:lnTo>
                    <a:pt x="273" y="32"/>
                  </a:lnTo>
                  <a:lnTo>
                    <a:pt x="273" y="30"/>
                  </a:lnTo>
                  <a:lnTo>
                    <a:pt x="274" y="30"/>
                  </a:lnTo>
                  <a:lnTo>
                    <a:pt x="274" y="29"/>
                  </a:lnTo>
                  <a:lnTo>
                    <a:pt x="274" y="28"/>
                  </a:lnTo>
                  <a:lnTo>
                    <a:pt x="274" y="27"/>
                  </a:lnTo>
                  <a:lnTo>
                    <a:pt x="274" y="26"/>
                  </a:lnTo>
                  <a:lnTo>
                    <a:pt x="274" y="25"/>
                  </a:lnTo>
                  <a:lnTo>
                    <a:pt x="275" y="25"/>
                  </a:lnTo>
                  <a:lnTo>
                    <a:pt x="275" y="24"/>
                  </a:lnTo>
                  <a:lnTo>
                    <a:pt x="276" y="24"/>
                  </a:lnTo>
                  <a:lnTo>
                    <a:pt x="276" y="23"/>
                  </a:lnTo>
                  <a:lnTo>
                    <a:pt x="277" y="23"/>
                  </a:lnTo>
                  <a:lnTo>
                    <a:pt x="277" y="22"/>
                  </a:lnTo>
                  <a:lnTo>
                    <a:pt x="277" y="23"/>
                  </a:lnTo>
                  <a:lnTo>
                    <a:pt x="278" y="23"/>
                  </a:lnTo>
                  <a:lnTo>
                    <a:pt x="279" y="23"/>
                  </a:lnTo>
                  <a:lnTo>
                    <a:pt x="280" y="23"/>
                  </a:lnTo>
                  <a:lnTo>
                    <a:pt x="281" y="23"/>
                  </a:lnTo>
                  <a:lnTo>
                    <a:pt x="281" y="22"/>
                  </a:lnTo>
                  <a:lnTo>
                    <a:pt x="281" y="21"/>
                  </a:lnTo>
                  <a:lnTo>
                    <a:pt x="281" y="20"/>
                  </a:lnTo>
                  <a:lnTo>
                    <a:pt x="281" y="19"/>
                  </a:lnTo>
                  <a:lnTo>
                    <a:pt x="281" y="18"/>
                  </a:lnTo>
                  <a:lnTo>
                    <a:pt x="282" y="17"/>
                  </a:lnTo>
                  <a:lnTo>
                    <a:pt x="283" y="17"/>
                  </a:lnTo>
                  <a:lnTo>
                    <a:pt x="284" y="17"/>
                  </a:lnTo>
                  <a:lnTo>
                    <a:pt x="284" y="16"/>
                  </a:lnTo>
                  <a:lnTo>
                    <a:pt x="285" y="16"/>
                  </a:lnTo>
                  <a:lnTo>
                    <a:pt x="285" y="15"/>
                  </a:lnTo>
                  <a:lnTo>
                    <a:pt x="286" y="15"/>
                  </a:lnTo>
                  <a:lnTo>
                    <a:pt x="286" y="14"/>
                  </a:lnTo>
                  <a:lnTo>
                    <a:pt x="285" y="14"/>
                  </a:lnTo>
                  <a:lnTo>
                    <a:pt x="286" y="14"/>
                  </a:lnTo>
                  <a:lnTo>
                    <a:pt x="286" y="13"/>
                  </a:lnTo>
                  <a:lnTo>
                    <a:pt x="286" y="12"/>
                  </a:lnTo>
                  <a:lnTo>
                    <a:pt x="287" y="12"/>
                  </a:lnTo>
                  <a:lnTo>
                    <a:pt x="287" y="11"/>
                  </a:lnTo>
                  <a:lnTo>
                    <a:pt x="287" y="10"/>
                  </a:lnTo>
                  <a:lnTo>
                    <a:pt x="287" y="9"/>
                  </a:lnTo>
                  <a:lnTo>
                    <a:pt x="287" y="8"/>
                  </a:lnTo>
                  <a:lnTo>
                    <a:pt x="288" y="8"/>
                  </a:lnTo>
                  <a:lnTo>
                    <a:pt x="288" y="7"/>
                  </a:lnTo>
                  <a:lnTo>
                    <a:pt x="287" y="7"/>
                  </a:lnTo>
                  <a:lnTo>
                    <a:pt x="287" y="5"/>
                  </a:lnTo>
                  <a:lnTo>
                    <a:pt x="288" y="5"/>
                  </a:lnTo>
                  <a:lnTo>
                    <a:pt x="288" y="7"/>
                  </a:lnTo>
                  <a:lnTo>
                    <a:pt x="289" y="7"/>
                  </a:lnTo>
                  <a:lnTo>
                    <a:pt x="289" y="5"/>
                  </a:lnTo>
                  <a:lnTo>
                    <a:pt x="289" y="7"/>
                  </a:lnTo>
                  <a:lnTo>
                    <a:pt x="290" y="7"/>
                  </a:lnTo>
                  <a:lnTo>
                    <a:pt x="291" y="7"/>
                  </a:lnTo>
                  <a:lnTo>
                    <a:pt x="292" y="7"/>
                  </a:lnTo>
                  <a:lnTo>
                    <a:pt x="293" y="7"/>
                  </a:lnTo>
                  <a:lnTo>
                    <a:pt x="294" y="8"/>
                  </a:lnTo>
                  <a:lnTo>
                    <a:pt x="295" y="8"/>
                  </a:lnTo>
                  <a:lnTo>
                    <a:pt x="300" y="7"/>
                  </a:lnTo>
                  <a:lnTo>
                    <a:pt x="302" y="5"/>
                  </a:lnTo>
                  <a:lnTo>
                    <a:pt x="304" y="4"/>
                  </a:lnTo>
                  <a:lnTo>
                    <a:pt x="307" y="3"/>
                  </a:lnTo>
                  <a:lnTo>
                    <a:pt x="308" y="2"/>
                  </a:lnTo>
                  <a:lnTo>
                    <a:pt x="309" y="1"/>
                  </a:lnTo>
                  <a:lnTo>
                    <a:pt x="310" y="1"/>
                  </a:lnTo>
                  <a:lnTo>
                    <a:pt x="311" y="1"/>
                  </a:lnTo>
                  <a:lnTo>
                    <a:pt x="312" y="0"/>
                  </a:lnTo>
                  <a:lnTo>
                    <a:pt x="313" y="0"/>
                  </a:lnTo>
                  <a:lnTo>
                    <a:pt x="314" y="0"/>
                  </a:lnTo>
                  <a:lnTo>
                    <a:pt x="317" y="0"/>
                  </a:lnTo>
                  <a:lnTo>
                    <a:pt x="318" y="0"/>
                  </a:lnTo>
                  <a:lnTo>
                    <a:pt x="319" y="0"/>
                  </a:lnTo>
                  <a:lnTo>
                    <a:pt x="319" y="1"/>
                  </a:lnTo>
                  <a:close/>
                </a:path>
              </a:pathLst>
            </a:custGeom>
            <a:solidFill>
              <a:schemeClr val="accent6"/>
            </a:solidFill>
            <a:ln w="9525">
              <a:solidFill>
                <a:srgbClr val="FFFFFF"/>
              </a:solidFill>
              <a:round/>
              <a:headEnd/>
              <a:tailEnd/>
            </a:ln>
          </p:spPr>
          <p:txBody>
            <a:bodyPr/>
            <a:lstStyle/>
            <a:p>
              <a:endParaRPr lang="en-US"/>
            </a:p>
          </p:txBody>
        </p:sp>
      </p:grpSp>
      <p:sp>
        <p:nvSpPr>
          <p:cNvPr id="25605" name="TextBox 32"/>
          <p:cNvSpPr txBox="1">
            <a:spLocks noChangeArrowheads="1"/>
          </p:cNvSpPr>
          <p:nvPr/>
        </p:nvSpPr>
        <p:spPr bwMode="auto">
          <a:xfrm>
            <a:off x="4497388" y="2901950"/>
            <a:ext cx="912812"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err="1"/>
              <a:t>Manica</a:t>
            </a:r>
            <a:endParaRPr lang="en-US" altLang="en-US" sz="1800" dirty="0"/>
          </a:p>
          <a:p>
            <a:pPr algn="ctr" eaLnBrk="1" hangingPunct="1">
              <a:lnSpc>
                <a:spcPct val="100000"/>
              </a:lnSpc>
              <a:spcBef>
                <a:spcPct val="0"/>
              </a:spcBef>
              <a:buFontTx/>
              <a:buNone/>
            </a:pPr>
            <a:r>
              <a:rPr lang="en-US" altLang="en-US" sz="1800" dirty="0" smtClean="0"/>
              <a:t>44%</a:t>
            </a:r>
            <a:endParaRPr lang="en-US" altLang="en-US" sz="1800" dirty="0"/>
          </a:p>
        </p:txBody>
      </p:sp>
      <p:sp>
        <p:nvSpPr>
          <p:cNvPr id="25606" name="TextBox 33"/>
          <p:cNvSpPr txBox="1">
            <a:spLocks noChangeArrowheads="1"/>
          </p:cNvSpPr>
          <p:nvPr/>
        </p:nvSpPr>
        <p:spPr bwMode="auto">
          <a:xfrm>
            <a:off x="6373812" y="955675"/>
            <a:ext cx="106045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err="1">
                <a:solidFill>
                  <a:srgbClr val="FFFFFF"/>
                </a:solidFill>
              </a:rPr>
              <a:t>Niassa</a:t>
            </a:r>
            <a:endParaRPr lang="en-US" altLang="en-US" sz="1800" dirty="0">
              <a:solidFill>
                <a:srgbClr val="FFFFFF"/>
              </a:solidFill>
            </a:endParaRPr>
          </a:p>
          <a:p>
            <a:pPr algn="ctr" eaLnBrk="1" hangingPunct="1">
              <a:lnSpc>
                <a:spcPct val="100000"/>
              </a:lnSpc>
              <a:spcBef>
                <a:spcPct val="0"/>
              </a:spcBef>
              <a:buFontTx/>
              <a:buNone/>
            </a:pPr>
            <a:r>
              <a:rPr lang="en-US" altLang="en-US" sz="1800" dirty="0" smtClean="0">
                <a:solidFill>
                  <a:srgbClr val="FFFFFF"/>
                </a:solidFill>
              </a:rPr>
              <a:t>67%</a:t>
            </a:r>
            <a:endParaRPr lang="en-US" altLang="en-US" sz="1800" dirty="0">
              <a:solidFill>
                <a:srgbClr val="FFFFFF"/>
              </a:solidFill>
            </a:endParaRPr>
          </a:p>
        </p:txBody>
      </p:sp>
      <p:sp>
        <p:nvSpPr>
          <p:cNvPr id="25607" name="TextBox 34"/>
          <p:cNvSpPr txBox="1">
            <a:spLocks noChangeArrowheads="1"/>
          </p:cNvSpPr>
          <p:nvPr/>
        </p:nvSpPr>
        <p:spPr bwMode="auto">
          <a:xfrm>
            <a:off x="7558087" y="430213"/>
            <a:ext cx="1058863"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a:t>Cabo Delgado</a:t>
            </a:r>
          </a:p>
          <a:p>
            <a:pPr algn="ctr" eaLnBrk="1" hangingPunct="1">
              <a:lnSpc>
                <a:spcPct val="100000"/>
              </a:lnSpc>
              <a:spcBef>
                <a:spcPct val="0"/>
              </a:spcBef>
              <a:buFontTx/>
              <a:buNone/>
            </a:pPr>
            <a:r>
              <a:rPr lang="en-US" altLang="en-US" sz="1800" dirty="0" smtClean="0"/>
              <a:t>77%</a:t>
            </a:r>
            <a:endParaRPr lang="en-US" altLang="en-US" sz="1800" dirty="0"/>
          </a:p>
        </p:txBody>
      </p:sp>
      <p:sp>
        <p:nvSpPr>
          <p:cNvPr id="25608" name="TextBox 35"/>
          <p:cNvSpPr txBox="1">
            <a:spLocks noChangeArrowheads="1"/>
          </p:cNvSpPr>
          <p:nvPr/>
        </p:nvSpPr>
        <p:spPr bwMode="auto">
          <a:xfrm>
            <a:off x="7537450" y="1663700"/>
            <a:ext cx="10588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err="1">
                <a:solidFill>
                  <a:srgbClr val="FFFFFF"/>
                </a:solidFill>
              </a:rPr>
              <a:t>Nampula</a:t>
            </a:r>
            <a:endParaRPr lang="en-US" altLang="en-US" sz="1800" dirty="0">
              <a:solidFill>
                <a:srgbClr val="FFFFFF"/>
              </a:solidFill>
            </a:endParaRPr>
          </a:p>
          <a:p>
            <a:pPr algn="ctr" eaLnBrk="1" hangingPunct="1">
              <a:lnSpc>
                <a:spcPct val="100000"/>
              </a:lnSpc>
              <a:spcBef>
                <a:spcPct val="0"/>
              </a:spcBef>
              <a:buFontTx/>
              <a:buNone/>
            </a:pPr>
            <a:r>
              <a:rPr lang="en-US" altLang="en-US" sz="1800" dirty="0" smtClean="0">
                <a:solidFill>
                  <a:srgbClr val="FFFFFF"/>
                </a:solidFill>
              </a:rPr>
              <a:t>60%</a:t>
            </a:r>
            <a:endParaRPr lang="en-US" altLang="en-US" sz="1800" dirty="0">
              <a:solidFill>
                <a:srgbClr val="FFFFFF"/>
              </a:solidFill>
            </a:endParaRPr>
          </a:p>
        </p:txBody>
      </p:sp>
      <p:sp>
        <p:nvSpPr>
          <p:cNvPr id="25609" name="TextBox 36"/>
          <p:cNvSpPr txBox="1">
            <a:spLocks noChangeArrowheads="1"/>
          </p:cNvSpPr>
          <p:nvPr/>
        </p:nvSpPr>
        <p:spPr bwMode="auto">
          <a:xfrm>
            <a:off x="6527800" y="2073275"/>
            <a:ext cx="12223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err="1">
                <a:solidFill>
                  <a:srgbClr val="FFFFFF"/>
                </a:solidFill>
              </a:rPr>
              <a:t>Zambézia</a:t>
            </a:r>
            <a:endParaRPr lang="en-US" altLang="en-US" sz="1800" dirty="0">
              <a:solidFill>
                <a:srgbClr val="FFFFFF"/>
              </a:solidFill>
            </a:endParaRPr>
          </a:p>
          <a:p>
            <a:pPr algn="ctr" eaLnBrk="1" hangingPunct="1">
              <a:lnSpc>
                <a:spcPct val="100000"/>
              </a:lnSpc>
              <a:spcBef>
                <a:spcPct val="0"/>
              </a:spcBef>
              <a:buFontTx/>
              <a:buNone/>
            </a:pPr>
            <a:r>
              <a:rPr lang="en-US" altLang="en-US" sz="1800" dirty="0" smtClean="0">
                <a:solidFill>
                  <a:srgbClr val="FFFFFF"/>
                </a:solidFill>
              </a:rPr>
              <a:t>56%</a:t>
            </a:r>
            <a:endParaRPr lang="en-US" altLang="en-US" sz="1800" dirty="0">
              <a:solidFill>
                <a:srgbClr val="FFFFFF"/>
              </a:solidFill>
            </a:endParaRPr>
          </a:p>
        </p:txBody>
      </p:sp>
      <p:sp>
        <p:nvSpPr>
          <p:cNvPr id="25610" name="TextBox 37"/>
          <p:cNvSpPr txBox="1">
            <a:spLocks noChangeArrowheads="1"/>
          </p:cNvSpPr>
          <p:nvPr/>
        </p:nvSpPr>
        <p:spPr bwMode="auto">
          <a:xfrm>
            <a:off x="4881563" y="1663700"/>
            <a:ext cx="10588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err="1">
                <a:solidFill>
                  <a:srgbClr val="FFFFFF"/>
                </a:solidFill>
              </a:rPr>
              <a:t>Tete</a:t>
            </a:r>
            <a:endParaRPr lang="en-US" altLang="en-US" sz="1800" dirty="0">
              <a:solidFill>
                <a:srgbClr val="FFFFFF"/>
              </a:solidFill>
            </a:endParaRPr>
          </a:p>
          <a:p>
            <a:pPr algn="ctr" eaLnBrk="1" hangingPunct="1">
              <a:lnSpc>
                <a:spcPct val="100000"/>
              </a:lnSpc>
              <a:spcBef>
                <a:spcPct val="0"/>
              </a:spcBef>
              <a:buFontTx/>
              <a:buNone/>
            </a:pPr>
            <a:r>
              <a:rPr lang="en-US" altLang="en-US" sz="1800" dirty="0" smtClean="0">
                <a:solidFill>
                  <a:srgbClr val="FFFFFF"/>
                </a:solidFill>
              </a:rPr>
              <a:t>67%</a:t>
            </a:r>
            <a:endParaRPr lang="en-US" altLang="en-US" sz="1800" dirty="0">
              <a:solidFill>
                <a:srgbClr val="FFFFFF"/>
              </a:solidFill>
            </a:endParaRPr>
          </a:p>
        </p:txBody>
      </p:sp>
      <p:cxnSp>
        <p:nvCxnSpPr>
          <p:cNvPr id="39" name="Straight Connector 38"/>
          <p:cNvCxnSpPr/>
          <p:nvPr/>
        </p:nvCxnSpPr>
        <p:spPr>
          <a:xfrm>
            <a:off x="5203825" y="3275013"/>
            <a:ext cx="304800" cy="13493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5612" name="TextBox 39"/>
          <p:cNvSpPr txBox="1">
            <a:spLocks noChangeArrowheads="1"/>
          </p:cNvSpPr>
          <p:nvPr/>
        </p:nvSpPr>
        <p:spPr bwMode="auto">
          <a:xfrm>
            <a:off x="5624513" y="3168650"/>
            <a:ext cx="10588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err="1">
                <a:solidFill>
                  <a:srgbClr val="FFFFFF"/>
                </a:solidFill>
              </a:rPr>
              <a:t>Sofala</a:t>
            </a:r>
            <a:endParaRPr lang="en-US" altLang="en-US" sz="1800" dirty="0">
              <a:solidFill>
                <a:srgbClr val="FFFFFF"/>
              </a:solidFill>
            </a:endParaRPr>
          </a:p>
          <a:p>
            <a:pPr algn="ctr" eaLnBrk="1" hangingPunct="1">
              <a:lnSpc>
                <a:spcPct val="100000"/>
              </a:lnSpc>
              <a:spcBef>
                <a:spcPct val="0"/>
              </a:spcBef>
              <a:buFontTx/>
              <a:buNone/>
            </a:pPr>
            <a:r>
              <a:rPr lang="en-US" altLang="en-US" sz="1800" dirty="0" smtClean="0">
                <a:solidFill>
                  <a:srgbClr val="FFFFFF"/>
                </a:solidFill>
              </a:rPr>
              <a:t>62%</a:t>
            </a:r>
            <a:endParaRPr lang="en-US" altLang="en-US" sz="1800" dirty="0">
              <a:solidFill>
                <a:srgbClr val="FFFFFF"/>
              </a:solidFill>
            </a:endParaRPr>
          </a:p>
        </p:txBody>
      </p:sp>
      <p:sp>
        <p:nvSpPr>
          <p:cNvPr id="25613" name="TextBox 40"/>
          <p:cNvSpPr txBox="1">
            <a:spLocks noChangeArrowheads="1"/>
          </p:cNvSpPr>
          <p:nvPr/>
        </p:nvSpPr>
        <p:spPr bwMode="auto">
          <a:xfrm>
            <a:off x="5448300" y="4608513"/>
            <a:ext cx="1058863"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err="1"/>
              <a:t>Inham</a:t>
            </a:r>
            <a:r>
              <a:rPr lang="en-US" altLang="en-US" sz="1800" dirty="0"/>
              <a:t>-bane</a:t>
            </a:r>
          </a:p>
          <a:p>
            <a:pPr algn="ctr" eaLnBrk="1" hangingPunct="1">
              <a:lnSpc>
                <a:spcPct val="100000"/>
              </a:lnSpc>
              <a:spcBef>
                <a:spcPct val="0"/>
              </a:spcBef>
              <a:buFontTx/>
              <a:buNone/>
            </a:pPr>
            <a:r>
              <a:rPr lang="en-US" altLang="en-US" sz="1800" dirty="0" smtClean="0"/>
              <a:t>86%</a:t>
            </a:r>
            <a:endParaRPr lang="en-US" altLang="en-US" sz="1800" dirty="0"/>
          </a:p>
        </p:txBody>
      </p:sp>
      <p:sp>
        <p:nvSpPr>
          <p:cNvPr id="25614" name="TextBox 41"/>
          <p:cNvSpPr txBox="1">
            <a:spLocks noChangeArrowheads="1"/>
          </p:cNvSpPr>
          <p:nvPr/>
        </p:nvSpPr>
        <p:spPr bwMode="auto">
          <a:xfrm>
            <a:off x="4565650" y="4833938"/>
            <a:ext cx="10588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a:solidFill>
                  <a:srgbClr val="FFFFFF"/>
                </a:solidFill>
              </a:rPr>
              <a:t>Gaza</a:t>
            </a:r>
          </a:p>
          <a:p>
            <a:pPr algn="ctr" eaLnBrk="1" hangingPunct="1">
              <a:lnSpc>
                <a:spcPct val="100000"/>
              </a:lnSpc>
              <a:spcBef>
                <a:spcPct val="0"/>
              </a:spcBef>
              <a:buFontTx/>
              <a:buNone/>
            </a:pPr>
            <a:r>
              <a:rPr lang="en-US" altLang="en-US" sz="1800" dirty="0" smtClean="0">
                <a:solidFill>
                  <a:srgbClr val="FFFFFF"/>
                </a:solidFill>
              </a:rPr>
              <a:t>70%</a:t>
            </a:r>
            <a:endParaRPr lang="en-US" altLang="en-US" sz="1800" dirty="0">
              <a:solidFill>
                <a:srgbClr val="FFFFFF"/>
              </a:solidFill>
            </a:endParaRPr>
          </a:p>
        </p:txBody>
      </p:sp>
      <p:sp>
        <p:nvSpPr>
          <p:cNvPr id="25615" name="TextBox 42"/>
          <p:cNvSpPr txBox="1">
            <a:spLocks noChangeArrowheads="1"/>
          </p:cNvSpPr>
          <p:nvPr/>
        </p:nvSpPr>
        <p:spPr bwMode="auto">
          <a:xfrm>
            <a:off x="3754438" y="5894388"/>
            <a:ext cx="1168400"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a:t>Maputo </a:t>
            </a:r>
            <a:r>
              <a:rPr lang="en-US" altLang="en-US" sz="1800" dirty="0" err="1"/>
              <a:t>Província</a:t>
            </a:r>
            <a:endParaRPr lang="en-US" altLang="en-US" sz="1800" dirty="0"/>
          </a:p>
          <a:p>
            <a:pPr algn="ctr" eaLnBrk="1" hangingPunct="1">
              <a:lnSpc>
                <a:spcPct val="100000"/>
              </a:lnSpc>
              <a:spcBef>
                <a:spcPct val="0"/>
              </a:spcBef>
              <a:buFontTx/>
              <a:buNone/>
            </a:pPr>
            <a:r>
              <a:rPr lang="en-US" altLang="en-US" sz="1800" dirty="0" smtClean="0"/>
              <a:t>63%</a:t>
            </a:r>
            <a:endParaRPr lang="en-US" altLang="en-US" sz="1800" dirty="0"/>
          </a:p>
        </p:txBody>
      </p:sp>
      <p:sp>
        <p:nvSpPr>
          <p:cNvPr id="25616" name="TextBox 43"/>
          <p:cNvSpPr txBox="1">
            <a:spLocks noChangeArrowheads="1"/>
          </p:cNvSpPr>
          <p:nvPr/>
        </p:nvSpPr>
        <p:spPr bwMode="auto">
          <a:xfrm>
            <a:off x="5697538" y="6013450"/>
            <a:ext cx="10509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a:t>Maputo </a:t>
            </a:r>
            <a:r>
              <a:rPr lang="en-US" altLang="en-US" sz="1800" dirty="0" err="1"/>
              <a:t>Cidade</a:t>
            </a:r>
            <a:endParaRPr lang="en-US" altLang="en-US" sz="1800" dirty="0"/>
          </a:p>
          <a:p>
            <a:pPr algn="ctr" eaLnBrk="1" hangingPunct="1">
              <a:lnSpc>
                <a:spcPct val="100000"/>
              </a:lnSpc>
              <a:spcBef>
                <a:spcPct val="0"/>
              </a:spcBef>
              <a:buFontTx/>
              <a:buNone/>
            </a:pPr>
            <a:r>
              <a:rPr lang="en-US" altLang="en-US" sz="1800" dirty="0" smtClean="0"/>
              <a:t>68%</a:t>
            </a:r>
            <a:endParaRPr lang="en-US" altLang="en-US" sz="1800" dirty="0"/>
          </a:p>
          <a:p>
            <a:pPr algn="ctr" eaLnBrk="1" hangingPunct="1">
              <a:lnSpc>
                <a:spcPct val="100000"/>
              </a:lnSpc>
              <a:spcBef>
                <a:spcPct val="0"/>
              </a:spcBef>
              <a:buFontTx/>
              <a:buNone/>
            </a:pPr>
            <a:endParaRPr lang="en-US" altLang="en-US" sz="1800" dirty="0"/>
          </a:p>
        </p:txBody>
      </p:sp>
      <p:cxnSp>
        <p:nvCxnSpPr>
          <p:cNvPr id="45" name="Straight Connector 44"/>
          <p:cNvCxnSpPr/>
          <p:nvPr/>
        </p:nvCxnSpPr>
        <p:spPr>
          <a:xfrm>
            <a:off x="4740275" y="6188075"/>
            <a:ext cx="366713" cy="571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V="1">
            <a:off x="5268913" y="6346825"/>
            <a:ext cx="428625" cy="349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a:stCxn id="58" idx="48"/>
            <a:endCxn id="25616" idx="1"/>
          </p:cNvCxnSpPr>
          <p:nvPr/>
        </p:nvCxnSpPr>
        <p:spPr>
          <a:xfrm>
            <a:off x="5393963" y="6520838"/>
            <a:ext cx="303575" cy="926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620" name="TextBox 59"/>
          <p:cNvSpPr txBox="1">
            <a:spLocks noChangeArrowheads="1"/>
          </p:cNvSpPr>
          <p:nvPr/>
        </p:nvSpPr>
        <p:spPr bwMode="auto">
          <a:xfrm>
            <a:off x="142875" y="3224213"/>
            <a:ext cx="345757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2800" b="1" dirty="0" err="1" smtClean="0">
                <a:latin typeface="+mn-lt"/>
                <a:ea typeface="Arial Unicode MS" panose="020B0604020202020204" pitchFamily="34" charset="-128"/>
                <a:cs typeface="Arial Unicode MS" panose="020B0604020202020204" pitchFamily="34" charset="-128"/>
              </a:rPr>
              <a:t>Moçambique</a:t>
            </a:r>
            <a:r>
              <a:rPr lang="en-US" altLang="en-US" sz="2800" b="1" dirty="0" smtClean="0">
                <a:latin typeface="+mn-lt"/>
                <a:ea typeface="Arial Unicode MS" panose="020B0604020202020204" pitchFamily="34" charset="-128"/>
                <a:cs typeface="Arial Unicode MS" panose="020B0604020202020204" pitchFamily="34" charset="-128"/>
              </a:rPr>
              <a:t>:</a:t>
            </a:r>
          </a:p>
          <a:p>
            <a:pPr algn="ctr" eaLnBrk="1" hangingPunct="1">
              <a:lnSpc>
                <a:spcPct val="100000"/>
              </a:lnSpc>
              <a:spcBef>
                <a:spcPct val="0"/>
              </a:spcBef>
              <a:buFontTx/>
              <a:buNone/>
            </a:pPr>
            <a:r>
              <a:rPr lang="en-US" altLang="en-US" sz="2800" b="1" dirty="0" smtClean="0">
                <a:latin typeface="+mn-lt"/>
                <a:ea typeface="Arial Unicode MS" panose="020B0604020202020204" pitchFamily="34" charset="-128"/>
                <a:cs typeface="Arial Unicode MS" panose="020B0604020202020204" pitchFamily="34" charset="-128"/>
              </a:rPr>
              <a:t>64%</a:t>
            </a:r>
            <a:endParaRPr lang="en-US" altLang="en-US" sz="2800" b="1" dirty="0">
              <a:latin typeface="+mn-lt"/>
              <a:ea typeface="Arial Unicode MS" panose="020B0604020202020204" pitchFamily="34" charset="-128"/>
              <a:cs typeface="Arial Unicode MS" panose="020B0604020202020204" pitchFamily="34" charset="-128"/>
            </a:endParaRPr>
          </a:p>
        </p:txBody>
      </p:sp>
      <p:sp>
        <p:nvSpPr>
          <p:cNvPr id="34" name="TextBox 33"/>
          <p:cNvSpPr txBox="1"/>
          <p:nvPr/>
        </p:nvSpPr>
        <p:spPr>
          <a:xfrm>
            <a:off x="-301" y="1449874"/>
            <a:ext cx="3935382" cy="646331"/>
          </a:xfrm>
          <a:prstGeom prst="rect">
            <a:avLst/>
          </a:prstGeom>
          <a:noFill/>
        </p:spPr>
        <p:txBody>
          <a:bodyPr wrap="square" rtlCol="0">
            <a:spAutoFit/>
          </a:bodyPr>
          <a:lstStyle/>
          <a:p>
            <a:r>
              <a:rPr lang="pt-PT" i="1" dirty="0"/>
              <a:t>Percentagem de agregados familiares com pelo menos </a:t>
            </a:r>
            <a:r>
              <a:rPr lang="pt-PT" i="1" dirty="0" smtClean="0"/>
              <a:t>uma REMILD</a:t>
            </a:r>
            <a:endParaRPr lang="pt-PT" i="1" dirty="0"/>
          </a:p>
        </p:txBody>
      </p:sp>
      <p:sp>
        <p:nvSpPr>
          <p:cNvPr id="35" name="Title 1"/>
          <p:cNvSpPr>
            <a:spLocks noGrp="1"/>
          </p:cNvSpPr>
          <p:nvPr>
            <p:ph type="title" idx="4294967295"/>
          </p:nvPr>
        </p:nvSpPr>
        <p:spPr>
          <a:xfrm>
            <a:off x="0" y="0"/>
            <a:ext cx="9144000" cy="1325563"/>
          </a:xfrm>
        </p:spPr>
        <p:txBody>
          <a:bodyPr/>
          <a:lstStyle/>
          <a:p>
            <a:pPr algn="l"/>
            <a:r>
              <a:rPr lang="en-US" dirty="0" smtClean="0"/>
              <a:t>Posse de REMILD </a:t>
            </a:r>
            <a:r>
              <a:rPr lang="en-US" dirty="0" err="1" smtClean="0"/>
              <a:t>por</a:t>
            </a:r>
            <a:r>
              <a:rPr lang="en-US" dirty="0" smtClean="0"/>
              <a:t> </a:t>
            </a:r>
            <a:br>
              <a:rPr lang="en-US" dirty="0" smtClean="0"/>
            </a:br>
            <a:r>
              <a:rPr lang="en-US" dirty="0" err="1" smtClean="0"/>
              <a:t>província</a:t>
            </a:r>
            <a:r>
              <a:rPr lang="en-US" dirty="0" smtClean="0"/>
              <a:t> 				</a:t>
            </a:r>
            <a:endParaRPr lang="en-US" dirty="0"/>
          </a:p>
        </p:txBody>
      </p:sp>
    </p:spTree>
    <p:extLst>
      <p:ext uri="{BB962C8B-B14F-4D97-AF65-F5344CB8AC3E}">
        <p14:creationId xmlns:p14="http://schemas.microsoft.com/office/powerpoint/2010/main" val="2328732035"/>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p:spPr>
        <p:txBody>
          <a:bodyPr>
            <a:noAutofit/>
          </a:bodyPr>
          <a:lstStyle/>
          <a:p>
            <a:r>
              <a:rPr lang="pt-PT" sz="4200" noProof="0" dirty="0" smtClean="0"/>
              <a:t>Posse de </a:t>
            </a:r>
            <a:r>
              <a:rPr lang="pt-PT" sz="4200" dirty="0" smtClean="0"/>
              <a:t>REM</a:t>
            </a:r>
            <a:r>
              <a:rPr lang="pt-PT" sz="4200" noProof="0" dirty="0" smtClean="0"/>
              <a:t>ILD por quintil de riqueza</a:t>
            </a:r>
            <a:endParaRPr lang="pt-PT" sz="4200" noProof="0" dirty="0"/>
          </a:p>
        </p:txBody>
      </p:sp>
      <p:graphicFrame>
        <p:nvGraphicFramePr>
          <p:cNvPr id="11" name="Content Placeholder 10"/>
          <p:cNvGraphicFramePr>
            <a:graphicFrameLocks noGrp="1"/>
          </p:cNvGraphicFramePr>
          <p:nvPr>
            <p:ph idx="4294967295"/>
            <p:extLst/>
          </p:nvPr>
        </p:nvGraphicFramePr>
        <p:xfrm>
          <a:off x="928688" y="1665288"/>
          <a:ext cx="8215312" cy="453390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295956"/>
            <a:ext cx="9144000" cy="369332"/>
          </a:xfrm>
          <a:prstGeom prst="rect">
            <a:avLst/>
          </a:prstGeom>
          <a:noFill/>
        </p:spPr>
        <p:txBody>
          <a:bodyPr wrap="square" rtlCol="0">
            <a:spAutoFit/>
          </a:bodyPr>
          <a:lstStyle/>
          <a:p>
            <a:pPr algn="ctr"/>
            <a:r>
              <a:rPr lang="pt-PT" i="1" dirty="0" smtClean="0"/>
              <a:t>Percentagem de agregados familiares com pelo menos uma REMILD</a:t>
            </a:r>
            <a:endParaRPr lang="pt-PT" i="1" dirty="0"/>
          </a:p>
        </p:txBody>
      </p:sp>
      <p:sp>
        <p:nvSpPr>
          <p:cNvPr id="9" name="TextBox 8"/>
          <p:cNvSpPr txBox="1"/>
          <p:nvPr/>
        </p:nvSpPr>
        <p:spPr>
          <a:xfrm>
            <a:off x="313026" y="6199641"/>
            <a:ext cx="2339686" cy="646331"/>
          </a:xfrm>
          <a:prstGeom prst="rect">
            <a:avLst/>
          </a:prstGeom>
          <a:noFill/>
        </p:spPr>
        <p:txBody>
          <a:bodyPr wrap="square" rtlCol="0">
            <a:spAutoFit/>
          </a:bodyPr>
          <a:lstStyle/>
          <a:p>
            <a:pPr algn="ctr"/>
            <a:r>
              <a:rPr lang="en-US" dirty="0" err="1" smtClean="0"/>
              <a:t>Agregados</a:t>
            </a:r>
            <a:r>
              <a:rPr lang="en-US" dirty="0" smtClean="0"/>
              <a:t> </a:t>
            </a:r>
            <a:r>
              <a:rPr lang="en-US" dirty="0" err="1" smtClean="0"/>
              <a:t>familiares</a:t>
            </a:r>
            <a:r>
              <a:rPr lang="en-US" dirty="0" smtClean="0"/>
              <a:t> </a:t>
            </a:r>
            <a:r>
              <a:rPr lang="en-US" dirty="0" err="1" smtClean="0"/>
              <a:t>mais</a:t>
            </a:r>
            <a:r>
              <a:rPr lang="en-US" dirty="0" smtClean="0"/>
              <a:t> </a:t>
            </a:r>
            <a:r>
              <a:rPr lang="en-US" dirty="0" err="1" smtClean="0"/>
              <a:t>pobres</a:t>
            </a:r>
            <a:endParaRPr lang="en-US" dirty="0"/>
          </a:p>
        </p:txBody>
      </p:sp>
      <p:sp>
        <p:nvSpPr>
          <p:cNvPr id="10" name="Notched Right Arrow 9"/>
          <p:cNvSpPr/>
          <p:nvPr/>
        </p:nvSpPr>
        <p:spPr>
          <a:xfrm>
            <a:off x="2895600" y="6388773"/>
            <a:ext cx="3352800" cy="268069"/>
          </a:xfrm>
          <a:prstGeom prst="notchedRight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 name="TextBox 11"/>
          <p:cNvSpPr txBox="1"/>
          <p:nvPr/>
        </p:nvSpPr>
        <p:spPr>
          <a:xfrm>
            <a:off x="6577012" y="6195230"/>
            <a:ext cx="2339686" cy="646331"/>
          </a:xfrm>
          <a:prstGeom prst="rect">
            <a:avLst/>
          </a:prstGeom>
          <a:noFill/>
        </p:spPr>
        <p:txBody>
          <a:bodyPr wrap="square" rtlCol="0">
            <a:spAutoFit/>
          </a:bodyPr>
          <a:lstStyle/>
          <a:p>
            <a:pPr algn="ctr"/>
            <a:r>
              <a:rPr lang="en-US" dirty="0" err="1" smtClean="0"/>
              <a:t>Agregados</a:t>
            </a:r>
            <a:r>
              <a:rPr lang="en-US" dirty="0" smtClean="0"/>
              <a:t> </a:t>
            </a:r>
            <a:r>
              <a:rPr lang="en-US" dirty="0" err="1" smtClean="0"/>
              <a:t>familiares</a:t>
            </a:r>
            <a:r>
              <a:rPr lang="en-US" dirty="0" smtClean="0"/>
              <a:t> </a:t>
            </a:r>
            <a:r>
              <a:rPr lang="en-US" dirty="0" err="1" smtClean="0"/>
              <a:t>mais</a:t>
            </a:r>
            <a:r>
              <a:rPr lang="en-US" dirty="0" smtClean="0"/>
              <a:t> </a:t>
            </a:r>
            <a:r>
              <a:rPr lang="en-US" dirty="0" err="1" smtClean="0"/>
              <a:t>ricos</a:t>
            </a:r>
            <a:endParaRPr lang="en-US" dirty="0"/>
          </a:p>
        </p:txBody>
      </p:sp>
    </p:spTree>
    <p:extLst>
      <p:ext uri="{BB962C8B-B14F-4D97-AF65-F5344CB8AC3E}">
        <p14:creationId xmlns:p14="http://schemas.microsoft.com/office/powerpoint/2010/main" val="3988224656"/>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pt-PT" dirty="0" smtClean="0"/>
              <a:t>Tendências na posse de REMILD</a:t>
            </a:r>
            <a:endParaRPr lang="pt-PT" dirty="0"/>
          </a:p>
        </p:txBody>
      </p:sp>
      <p:sp>
        <p:nvSpPr>
          <p:cNvPr id="5" name="TextBox 4"/>
          <p:cNvSpPr txBox="1"/>
          <p:nvPr/>
        </p:nvSpPr>
        <p:spPr>
          <a:xfrm>
            <a:off x="0" y="1105456"/>
            <a:ext cx="9144000" cy="369332"/>
          </a:xfrm>
          <a:prstGeom prst="rect">
            <a:avLst/>
          </a:prstGeom>
          <a:noFill/>
        </p:spPr>
        <p:txBody>
          <a:bodyPr wrap="square" rtlCol="0">
            <a:spAutoFit/>
          </a:bodyPr>
          <a:lstStyle/>
          <a:p>
            <a:pPr algn="ctr"/>
            <a:r>
              <a:rPr lang="pt-PT" i="1" dirty="0" smtClean="0"/>
              <a:t>Percentagem de agregados familiares com pelo menos um REMILD</a:t>
            </a:r>
            <a:endParaRPr lang="pt-PT" i="1" dirty="0"/>
          </a:p>
        </p:txBody>
      </p:sp>
      <p:graphicFrame>
        <p:nvGraphicFramePr>
          <p:cNvPr id="8" name="Content Placeholder 10"/>
          <p:cNvGraphicFramePr>
            <a:graphicFrameLocks/>
          </p:cNvGraphicFramePr>
          <p:nvPr>
            <p:extLst/>
          </p:nvPr>
        </p:nvGraphicFramePr>
        <p:xfrm>
          <a:off x="461962" y="1858963"/>
          <a:ext cx="8220075" cy="528478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199835847"/>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p:spPr>
        <p:txBody>
          <a:bodyPr>
            <a:normAutofit/>
          </a:bodyPr>
          <a:lstStyle/>
          <a:p>
            <a:r>
              <a:rPr lang="pt-PT" sz="4200" noProof="0" dirty="0" smtClean="0"/>
              <a:t>Cobertura </a:t>
            </a:r>
            <a:r>
              <a:rPr lang="pt-PT" sz="4200" dirty="0" smtClean="0"/>
              <a:t>completa</a:t>
            </a:r>
            <a:r>
              <a:rPr lang="pt-PT" sz="4200" noProof="0" dirty="0" smtClean="0"/>
              <a:t> de REMILD dentro do agregado familiar</a:t>
            </a:r>
            <a:endParaRPr lang="pt-PT" sz="4200" noProof="0" dirty="0"/>
          </a:p>
        </p:txBody>
      </p:sp>
      <p:graphicFrame>
        <p:nvGraphicFramePr>
          <p:cNvPr id="7" name="Content Placeholder 6"/>
          <p:cNvGraphicFramePr>
            <a:graphicFrameLocks noGrp="1"/>
          </p:cNvGraphicFramePr>
          <p:nvPr>
            <p:ph idx="4294967295"/>
            <p:extLst/>
          </p:nvPr>
        </p:nvGraphicFramePr>
        <p:xfrm>
          <a:off x="923925" y="1573213"/>
          <a:ext cx="8220075" cy="5284787"/>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214994"/>
            <a:ext cx="9144000" cy="369332"/>
          </a:xfrm>
          <a:prstGeom prst="rect">
            <a:avLst/>
          </a:prstGeom>
          <a:noFill/>
        </p:spPr>
        <p:txBody>
          <a:bodyPr wrap="square" rtlCol="0">
            <a:spAutoFit/>
          </a:bodyPr>
          <a:lstStyle/>
          <a:p>
            <a:pPr algn="ctr"/>
            <a:r>
              <a:rPr lang="pt-PT" i="1" dirty="0" smtClean="0"/>
              <a:t>Distribuição percentual de agregados familiares</a:t>
            </a:r>
            <a:endParaRPr lang="pt-PT" i="1" dirty="0"/>
          </a:p>
        </p:txBody>
      </p:sp>
    </p:spTree>
    <p:extLst>
      <p:ext uri="{BB962C8B-B14F-4D97-AF65-F5344CB8AC3E}">
        <p14:creationId xmlns:p14="http://schemas.microsoft.com/office/powerpoint/2010/main" val="3479919251"/>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Title 1"/>
          <p:cNvSpPr>
            <a:spLocks noGrp="1"/>
          </p:cNvSpPr>
          <p:nvPr>
            <p:ph type="title"/>
          </p:nvPr>
        </p:nvSpPr>
        <p:spPr/>
        <p:txBody>
          <a:bodyPr/>
          <a:lstStyle/>
          <a:p>
            <a:r>
              <a:rPr lang="pt-PT" altLang="en-US" dirty="0" smtClean="0"/>
              <a:t>Posse, </a:t>
            </a:r>
            <a:r>
              <a:rPr lang="pt-PT" altLang="en-US" dirty="0" err="1"/>
              <a:t>a</a:t>
            </a:r>
            <a:r>
              <a:rPr lang="pt-PT" altLang="en-US" dirty="0" err="1" smtClean="0"/>
              <a:t>ccesso</a:t>
            </a:r>
            <a:r>
              <a:rPr lang="pt-PT" altLang="en-US" dirty="0" smtClean="0"/>
              <a:t>, e uso de redes</a:t>
            </a:r>
          </a:p>
        </p:txBody>
      </p:sp>
      <p:graphicFrame>
        <p:nvGraphicFramePr>
          <p:cNvPr id="2" name="Content Placeholder 10"/>
          <p:cNvGraphicFramePr>
            <a:graphicFrameLocks noGrp="1"/>
          </p:cNvGraphicFramePr>
          <p:nvPr>
            <p:ph idx="1"/>
            <p:extLst/>
          </p:nvPr>
        </p:nvGraphicFramePr>
        <p:xfrm>
          <a:off x="526477" y="1544638"/>
          <a:ext cx="8229600" cy="4859337"/>
        </p:xfrm>
        <a:graphic>
          <a:graphicData uri="http://schemas.openxmlformats.org/drawingml/2006/chart">
            <c:chart xmlns:c="http://schemas.openxmlformats.org/drawingml/2006/chart" xmlns:r="http://schemas.openxmlformats.org/officeDocument/2006/relationships" r:id="rId3"/>
          </a:graphicData>
        </a:graphic>
      </p:graphicFrame>
      <p:sp>
        <p:nvSpPr>
          <p:cNvPr id="322564" name="TextBox 3"/>
          <p:cNvSpPr txBox="1">
            <a:spLocks noChangeArrowheads="1"/>
          </p:cNvSpPr>
          <p:nvPr/>
        </p:nvSpPr>
        <p:spPr bwMode="auto">
          <a:xfrm>
            <a:off x="623887" y="1216839"/>
            <a:ext cx="363378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dirty="0" err="1" smtClean="0"/>
              <a:t>Percentagem</a:t>
            </a:r>
            <a:r>
              <a:rPr lang="en-US" altLang="en-US" sz="1800" i="1" dirty="0" smtClean="0"/>
              <a:t> de </a:t>
            </a:r>
            <a:r>
              <a:rPr lang="en-US" altLang="en-US" sz="1800" i="1" dirty="0" err="1" smtClean="0"/>
              <a:t>agregados</a:t>
            </a:r>
            <a:r>
              <a:rPr lang="en-US" altLang="en-US" sz="1800" i="1" dirty="0" smtClean="0"/>
              <a:t> </a:t>
            </a:r>
            <a:r>
              <a:rPr lang="en-US" altLang="en-US" sz="1800" i="1" dirty="0" err="1" smtClean="0"/>
              <a:t>familiares</a:t>
            </a:r>
            <a:endParaRPr lang="en-US" altLang="en-US" sz="1800" i="1" dirty="0"/>
          </a:p>
        </p:txBody>
      </p:sp>
      <p:sp>
        <p:nvSpPr>
          <p:cNvPr id="322565" name="TextBox 4"/>
          <p:cNvSpPr txBox="1">
            <a:spLocks noChangeArrowheads="1"/>
          </p:cNvSpPr>
          <p:nvPr/>
        </p:nvSpPr>
        <p:spPr bwMode="auto">
          <a:xfrm>
            <a:off x="4848225" y="1493838"/>
            <a:ext cx="36337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dirty="0" err="1" smtClean="0"/>
              <a:t>Percentagem</a:t>
            </a:r>
            <a:r>
              <a:rPr lang="en-US" altLang="en-US" sz="1800" i="1" dirty="0" smtClean="0"/>
              <a:t> da </a:t>
            </a:r>
            <a:r>
              <a:rPr lang="en-US" altLang="en-US" sz="1800" i="1" dirty="0" err="1" smtClean="0"/>
              <a:t>população</a:t>
            </a:r>
            <a:r>
              <a:rPr lang="en-US" altLang="en-US" sz="1800" i="1" dirty="0" smtClean="0"/>
              <a:t> de facto</a:t>
            </a:r>
            <a:endParaRPr lang="en-US" altLang="en-US" sz="1800" i="1" dirty="0"/>
          </a:p>
        </p:txBody>
      </p:sp>
      <p:cxnSp>
        <p:nvCxnSpPr>
          <p:cNvPr id="6" name="Straight Connector 5"/>
          <p:cNvCxnSpPr/>
          <p:nvPr/>
        </p:nvCxnSpPr>
        <p:spPr>
          <a:xfrm>
            <a:off x="901700" y="1814513"/>
            <a:ext cx="307816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126038" y="1814513"/>
            <a:ext cx="307816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2568" name="TextBox 2"/>
          <p:cNvSpPr txBox="1">
            <a:spLocks noChangeArrowheads="1"/>
          </p:cNvSpPr>
          <p:nvPr/>
        </p:nvSpPr>
        <p:spPr bwMode="auto">
          <a:xfrm>
            <a:off x="0" y="6496050"/>
            <a:ext cx="54183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dirty="0" smtClean="0"/>
              <a:t>*Se </a:t>
            </a:r>
            <a:r>
              <a:rPr lang="en-US" altLang="en-US" sz="1800" dirty="0" err="1" smtClean="0"/>
              <a:t>cada</a:t>
            </a:r>
            <a:r>
              <a:rPr lang="en-US" altLang="en-US" sz="1800" dirty="0" smtClean="0"/>
              <a:t> RTI fosse </a:t>
            </a:r>
            <a:r>
              <a:rPr lang="en-US" altLang="en-US" sz="1800" dirty="0" err="1" smtClean="0"/>
              <a:t>usada</a:t>
            </a:r>
            <a:r>
              <a:rPr lang="en-US" altLang="en-US" sz="1800" dirty="0" smtClean="0"/>
              <a:t> no </a:t>
            </a:r>
            <a:r>
              <a:rPr lang="en-US" altLang="en-US" sz="1800" dirty="0" err="1" smtClean="0"/>
              <a:t>máximo</a:t>
            </a:r>
            <a:r>
              <a:rPr lang="en-US" altLang="en-US" sz="1800" dirty="0" smtClean="0"/>
              <a:t> </a:t>
            </a:r>
            <a:r>
              <a:rPr lang="en-US" altLang="en-US" sz="1800" dirty="0" err="1" smtClean="0"/>
              <a:t>por</a:t>
            </a:r>
            <a:r>
              <a:rPr lang="en-US" altLang="en-US" sz="1800" dirty="0" smtClean="0"/>
              <a:t> 2 </a:t>
            </a:r>
            <a:r>
              <a:rPr lang="en-US" altLang="en-US" sz="1800" dirty="0" err="1" smtClean="0"/>
              <a:t>pessoas</a:t>
            </a:r>
            <a:endParaRPr lang="en-US" altLang="en-US" sz="1800" dirty="0"/>
          </a:p>
        </p:txBody>
      </p:sp>
    </p:spTree>
    <p:extLst>
      <p:ext uri="{BB962C8B-B14F-4D97-AF65-F5344CB8AC3E}">
        <p14:creationId xmlns:p14="http://schemas.microsoft.com/office/powerpoint/2010/main" val="182391796"/>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pt-PT" dirty="0" smtClean="0"/>
              <a:t>Tendências no uso de REMILD pelas populações vulneráveis</a:t>
            </a:r>
            <a:endParaRPr lang="pt-PT" dirty="0"/>
          </a:p>
        </p:txBody>
      </p:sp>
      <p:sp>
        <p:nvSpPr>
          <p:cNvPr id="5" name="TextBox 4"/>
          <p:cNvSpPr txBox="1"/>
          <p:nvPr/>
        </p:nvSpPr>
        <p:spPr>
          <a:xfrm>
            <a:off x="0" y="1250047"/>
            <a:ext cx="9144000" cy="646331"/>
          </a:xfrm>
          <a:prstGeom prst="rect">
            <a:avLst/>
          </a:prstGeom>
          <a:noFill/>
        </p:spPr>
        <p:txBody>
          <a:bodyPr wrap="square" rtlCol="0">
            <a:spAutoFit/>
          </a:bodyPr>
          <a:lstStyle/>
          <a:p>
            <a:pPr algn="ctr"/>
            <a:r>
              <a:rPr lang="pt-PT" i="1" dirty="0" smtClean="0"/>
              <a:t>Percentagem de crianças menores de cinco anos e mulheres grávidas d 15-49 anos que dormiram debaixo de uma REMILD a noite anterior à entrevista</a:t>
            </a:r>
            <a:endParaRPr lang="pt-PT" i="1" dirty="0"/>
          </a:p>
        </p:txBody>
      </p:sp>
      <p:graphicFrame>
        <p:nvGraphicFramePr>
          <p:cNvPr id="6" name="Content Placeholder 10"/>
          <p:cNvGraphicFramePr>
            <a:graphicFrameLocks noGrp="1"/>
          </p:cNvGraphicFramePr>
          <p:nvPr>
            <p:ph idx="4294967295"/>
            <p:extLst/>
          </p:nvPr>
        </p:nvGraphicFramePr>
        <p:xfrm>
          <a:off x="295275" y="1573213"/>
          <a:ext cx="8220075" cy="528478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17462492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pt-PT" altLang="en-US" sz="4000" dirty="0" smtClean="0"/>
              <a:t>Biomarcadores</a:t>
            </a:r>
          </a:p>
        </p:txBody>
      </p:sp>
      <p:sp>
        <p:nvSpPr>
          <p:cNvPr id="19459" name="Content Placeholder 2"/>
          <p:cNvSpPr>
            <a:spLocks noGrp="1"/>
          </p:cNvSpPr>
          <p:nvPr>
            <p:ph idx="1"/>
          </p:nvPr>
        </p:nvSpPr>
        <p:spPr/>
        <p:txBody>
          <a:bodyPr>
            <a:normAutofit fontScale="92500"/>
          </a:bodyPr>
          <a:lstStyle/>
          <a:p>
            <a:pPr algn="just" eaLnBrk="1" hangingPunct="1">
              <a:lnSpc>
                <a:spcPct val="100000"/>
              </a:lnSpc>
              <a:spcBef>
                <a:spcPct val="0"/>
              </a:spcBef>
              <a:spcAft>
                <a:spcPts val="600"/>
              </a:spcAft>
            </a:pPr>
            <a:r>
              <a:rPr lang="pt-PT" altLang="en-US" sz="2800" dirty="0" smtClean="0"/>
              <a:t>O questionário de biometria foi usado para todos os inquiridos de 15-59 anos e consistiu no registo de toda informação associada a amostra de sangue colhida para a testagem de HIV no Laboratório de Serologia do INS, testagem rápida de HIV e contagem de células T CD4 no agregado familiar no campo.  </a:t>
            </a:r>
          </a:p>
          <a:p>
            <a:pPr lvl="1" algn="just" eaLnBrk="1" hangingPunct="1">
              <a:lnSpc>
                <a:spcPct val="100000"/>
              </a:lnSpc>
              <a:spcBef>
                <a:spcPct val="0"/>
              </a:spcBef>
              <a:spcAft>
                <a:spcPts val="600"/>
              </a:spcAft>
            </a:pPr>
            <a:r>
              <a:rPr lang="pt-PT" altLang="en-US" sz="2400" dirty="0" smtClean="0"/>
              <a:t>Igualmente foram colhidas amostras de sangue em crianças de 6-23 meses de idade para a testagem centralizada de HIV. </a:t>
            </a:r>
          </a:p>
          <a:p>
            <a:pPr lvl="1" algn="just" eaLnBrk="1" hangingPunct="1">
              <a:lnSpc>
                <a:spcPct val="100000"/>
              </a:lnSpc>
              <a:spcBef>
                <a:spcPct val="0"/>
              </a:spcBef>
              <a:spcAft>
                <a:spcPts val="600"/>
              </a:spcAft>
            </a:pPr>
            <a:endParaRPr lang="pt-PT" altLang="en-US" sz="2400" dirty="0" smtClean="0"/>
          </a:p>
          <a:p>
            <a:pPr algn="just" eaLnBrk="1" hangingPunct="1">
              <a:lnSpc>
                <a:spcPct val="100000"/>
              </a:lnSpc>
              <a:spcBef>
                <a:spcPct val="0"/>
              </a:spcBef>
              <a:spcAft>
                <a:spcPts val="600"/>
              </a:spcAft>
            </a:pPr>
            <a:r>
              <a:rPr lang="pt-PT" altLang="en-US" sz="2800" dirty="0" smtClean="0"/>
              <a:t>No IMASIDA 2015, as crianças de 6-59 meses de idade foram testadas para malária e determinação de hemoglobina.</a:t>
            </a:r>
          </a:p>
        </p:txBody>
      </p:sp>
    </p:spTree>
    <p:extLst>
      <p:ext uri="{BB962C8B-B14F-4D97-AF65-F5344CB8AC3E}">
        <p14:creationId xmlns:p14="http://schemas.microsoft.com/office/powerpoint/2010/main" val="979333557"/>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602" name="Group 47"/>
          <p:cNvGrpSpPr>
            <a:grpSpLocks noChangeAspect="1"/>
          </p:cNvGrpSpPr>
          <p:nvPr/>
        </p:nvGrpSpPr>
        <p:grpSpPr bwMode="auto">
          <a:xfrm>
            <a:off x="4267200" y="61913"/>
            <a:ext cx="4375150" cy="6740525"/>
            <a:chOff x="2733" y="568"/>
            <a:chExt cx="1957" cy="3016"/>
          </a:xfrm>
        </p:grpSpPr>
        <p:sp>
          <p:nvSpPr>
            <p:cNvPr id="25621" name="Freeform 5"/>
            <p:cNvSpPr>
              <a:spLocks noEditPoints="1"/>
            </p:cNvSpPr>
            <p:nvPr/>
          </p:nvSpPr>
          <p:spPr bwMode="auto">
            <a:xfrm>
              <a:off x="4154" y="568"/>
              <a:ext cx="514" cy="678"/>
            </a:xfrm>
            <a:custGeom>
              <a:avLst/>
              <a:gdLst>
                <a:gd name="T0" fmla="*/ 458 w 514"/>
                <a:gd name="T1" fmla="*/ 458 h 678"/>
                <a:gd name="T2" fmla="*/ 467 w 514"/>
                <a:gd name="T3" fmla="*/ 443 h 678"/>
                <a:gd name="T4" fmla="*/ 484 w 514"/>
                <a:gd name="T5" fmla="*/ 394 h 678"/>
                <a:gd name="T6" fmla="*/ 492 w 514"/>
                <a:gd name="T7" fmla="*/ 371 h 678"/>
                <a:gd name="T8" fmla="*/ 479 w 514"/>
                <a:gd name="T9" fmla="*/ 351 h 678"/>
                <a:gd name="T10" fmla="*/ 492 w 514"/>
                <a:gd name="T11" fmla="*/ 353 h 678"/>
                <a:gd name="T12" fmla="*/ 472 w 514"/>
                <a:gd name="T13" fmla="*/ 333 h 678"/>
                <a:gd name="T14" fmla="*/ 488 w 514"/>
                <a:gd name="T15" fmla="*/ 315 h 678"/>
                <a:gd name="T16" fmla="*/ 500 w 514"/>
                <a:gd name="T17" fmla="*/ 163 h 678"/>
                <a:gd name="T18" fmla="*/ 507 w 514"/>
                <a:gd name="T19" fmla="*/ 128 h 678"/>
                <a:gd name="T20" fmla="*/ 497 w 514"/>
                <a:gd name="T21" fmla="*/ 101 h 678"/>
                <a:gd name="T22" fmla="*/ 502 w 514"/>
                <a:gd name="T23" fmla="*/ 66 h 678"/>
                <a:gd name="T24" fmla="*/ 464 w 514"/>
                <a:gd name="T25" fmla="*/ 2 h 678"/>
                <a:gd name="T26" fmla="*/ 468 w 514"/>
                <a:gd name="T27" fmla="*/ 16 h 678"/>
                <a:gd name="T28" fmla="*/ 493 w 514"/>
                <a:gd name="T29" fmla="*/ 35 h 678"/>
                <a:gd name="T30" fmla="*/ 467 w 514"/>
                <a:gd name="T31" fmla="*/ 58 h 678"/>
                <a:gd name="T32" fmla="*/ 490 w 514"/>
                <a:gd name="T33" fmla="*/ 67 h 678"/>
                <a:gd name="T34" fmla="*/ 478 w 514"/>
                <a:gd name="T35" fmla="*/ 114 h 678"/>
                <a:gd name="T36" fmla="*/ 444 w 514"/>
                <a:gd name="T37" fmla="*/ 154 h 678"/>
                <a:gd name="T38" fmla="*/ 465 w 514"/>
                <a:gd name="T39" fmla="*/ 179 h 678"/>
                <a:gd name="T40" fmla="*/ 460 w 514"/>
                <a:gd name="T41" fmla="*/ 212 h 678"/>
                <a:gd name="T42" fmla="*/ 466 w 514"/>
                <a:gd name="T43" fmla="*/ 238 h 678"/>
                <a:gd name="T44" fmla="*/ 476 w 514"/>
                <a:gd name="T45" fmla="*/ 282 h 678"/>
                <a:gd name="T46" fmla="*/ 470 w 514"/>
                <a:gd name="T47" fmla="*/ 317 h 678"/>
                <a:gd name="T48" fmla="*/ 472 w 514"/>
                <a:gd name="T49" fmla="*/ 343 h 678"/>
                <a:gd name="T50" fmla="*/ 481 w 514"/>
                <a:gd name="T51" fmla="*/ 351 h 678"/>
                <a:gd name="T52" fmla="*/ 465 w 514"/>
                <a:gd name="T53" fmla="*/ 367 h 678"/>
                <a:gd name="T54" fmla="*/ 468 w 514"/>
                <a:gd name="T55" fmla="*/ 374 h 678"/>
                <a:gd name="T56" fmla="*/ 491 w 514"/>
                <a:gd name="T57" fmla="*/ 401 h 678"/>
                <a:gd name="T58" fmla="*/ 484 w 514"/>
                <a:gd name="T59" fmla="*/ 403 h 678"/>
                <a:gd name="T60" fmla="*/ 491 w 514"/>
                <a:gd name="T61" fmla="*/ 428 h 678"/>
                <a:gd name="T62" fmla="*/ 474 w 514"/>
                <a:gd name="T63" fmla="*/ 445 h 678"/>
                <a:gd name="T64" fmla="*/ 456 w 514"/>
                <a:gd name="T65" fmla="*/ 455 h 678"/>
                <a:gd name="T66" fmla="*/ 464 w 514"/>
                <a:gd name="T67" fmla="*/ 474 h 678"/>
                <a:gd name="T68" fmla="*/ 481 w 514"/>
                <a:gd name="T69" fmla="*/ 458 h 678"/>
                <a:gd name="T70" fmla="*/ 479 w 514"/>
                <a:gd name="T71" fmla="*/ 511 h 678"/>
                <a:gd name="T72" fmla="*/ 469 w 514"/>
                <a:gd name="T73" fmla="*/ 558 h 678"/>
                <a:gd name="T74" fmla="*/ 422 w 514"/>
                <a:gd name="T75" fmla="*/ 555 h 678"/>
                <a:gd name="T76" fmla="*/ 379 w 514"/>
                <a:gd name="T77" fmla="*/ 563 h 678"/>
                <a:gd name="T78" fmla="*/ 339 w 514"/>
                <a:gd name="T79" fmla="*/ 586 h 678"/>
                <a:gd name="T80" fmla="*/ 294 w 514"/>
                <a:gd name="T81" fmla="*/ 603 h 678"/>
                <a:gd name="T82" fmla="*/ 254 w 514"/>
                <a:gd name="T83" fmla="*/ 628 h 678"/>
                <a:gd name="T84" fmla="*/ 212 w 514"/>
                <a:gd name="T85" fmla="*/ 645 h 678"/>
                <a:gd name="T86" fmla="*/ 165 w 514"/>
                <a:gd name="T87" fmla="*/ 669 h 678"/>
                <a:gd name="T88" fmla="*/ 118 w 514"/>
                <a:gd name="T89" fmla="*/ 676 h 678"/>
                <a:gd name="T90" fmla="*/ 75 w 514"/>
                <a:gd name="T91" fmla="*/ 661 h 678"/>
                <a:gd name="T92" fmla="*/ 54 w 514"/>
                <a:gd name="T93" fmla="*/ 624 h 678"/>
                <a:gd name="T94" fmla="*/ 39 w 514"/>
                <a:gd name="T95" fmla="*/ 583 h 678"/>
                <a:gd name="T96" fmla="*/ 31 w 514"/>
                <a:gd name="T97" fmla="*/ 529 h 678"/>
                <a:gd name="T98" fmla="*/ 51 w 514"/>
                <a:gd name="T99" fmla="*/ 497 h 678"/>
                <a:gd name="T100" fmla="*/ 15 w 514"/>
                <a:gd name="T101" fmla="*/ 481 h 678"/>
                <a:gd name="T102" fmla="*/ 18 w 514"/>
                <a:gd name="T103" fmla="*/ 438 h 678"/>
                <a:gd name="T104" fmla="*/ 17 w 514"/>
                <a:gd name="T105" fmla="*/ 396 h 678"/>
                <a:gd name="T106" fmla="*/ 35 w 514"/>
                <a:gd name="T107" fmla="*/ 354 h 678"/>
                <a:gd name="T108" fmla="*/ 53 w 514"/>
                <a:gd name="T109" fmla="*/ 317 h 678"/>
                <a:gd name="T110" fmla="*/ 89 w 514"/>
                <a:gd name="T111" fmla="*/ 268 h 678"/>
                <a:gd name="T112" fmla="*/ 110 w 514"/>
                <a:gd name="T113" fmla="*/ 165 h 678"/>
                <a:gd name="T114" fmla="*/ 167 w 514"/>
                <a:gd name="T115" fmla="*/ 134 h 678"/>
                <a:gd name="T116" fmla="*/ 231 w 514"/>
                <a:gd name="T117" fmla="*/ 126 h 678"/>
                <a:gd name="T118" fmla="*/ 286 w 514"/>
                <a:gd name="T119" fmla="*/ 98 h 678"/>
                <a:gd name="T120" fmla="*/ 346 w 514"/>
                <a:gd name="T121" fmla="*/ 74 h 678"/>
                <a:gd name="T122" fmla="*/ 401 w 514"/>
                <a:gd name="T123" fmla="*/ 41 h 678"/>
                <a:gd name="T124" fmla="*/ 458 w 514"/>
                <a:gd name="T125" fmla="*/ 5 h 67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4"/>
                <a:gd name="T190" fmla="*/ 0 h 678"/>
                <a:gd name="T191" fmla="*/ 514 w 514"/>
                <a:gd name="T192" fmla="*/ 678 h 67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4" h="678">
                  <a:moveTo>
                    <a:pt x="472" y="476"/>
                  </a:moveTo>
                  <a:lnTo>
                    <a:pt x="472" y="475"/>
                  </a:lnTo>
                  <a:lnTo>
                    <a:pt x="472" y="476"/>
                  </a:lnTo>
                  <a:close/>
                  <a:moveTo>
                    <a:pt x="470" y="477"/>
                  </a:moveTo>
                  <a:lnTo>
                    <a:pt x="469" y="477"/>
                  </a:lnTo>
                  <a:lnTo>
                    <a:pt x="470" y="476"/>
                  </a:lnTo>
                  <a:lnTo>
                    <a:pt x="470" y="475"/>
                  </a:lnTo>
                  <a:lnTo>
                    <a:pt x="471" y="474"/>
                  </a:lnTo>
                  <a:lnTo>
                    <a:pt x="471" y="473"/>
                  </a:lnTo>
                  <a:lnTo>
                    <a:pt x="472" y="473"/>
                  </a:lnTo>
                  <a:lnTo>
                    <a:pt x="472" y="474"/>
                  </a:lnTo>
                  <a:lnTo>
                    <a:pt x="471" y="475"/>
                  </a:lnTo>
                  <a:lnTo>
                    <a:pt x="471" y="476"/>
                  </a:lnTo>
                  <a:lnTo>
                    <a:pt x="470" y="477"/>
                  </a:lnTo>
                  <a:close/>
                  <a:moveTo>
                    <a:pt x="472" y="473"/>
                  </a:moveTo>
                  <a:lnTo>
                    <a:pt x="472" y="472"/>
                  </a:lnTo>
                  <a:lnTo>
                    <a:pt x="472" y="473"/>
                  </a:lnTo>
                  <a:close/>
                  <a:moveTo>
                    <a:pt x="471" y="473"/>
                  </a:moveTo>
                  <a:lnTo>
                    <a:pt x="471" y="472"/>
                  </a:lnTo>
                  <a:lnTo>
                    <a:pt x="471" y="473"/>
                  </a:lnTo>
                  <a:close/>
                  <a:moveTo>
                    <a:pt x="468" y="470"/>
                  </a:moveTo>
                  <a:lnTo>
                    <a:pt x="469" y="470"/>
                  </a:lnTo>
                  <a:lnTo>
                    <a:pt x="470" y="470"/>
                  </a:lnTo>
                  <a:lnTo>
                    <a:pt x="470" y="471"/>
                  </a:lnTo>
                  <a:lnTo>
                    <a:pt x="470" y="472"/>
                  </a:lnTo>
                  <a:lnTo>
                    <a:pt x="469" y="472"/>
                  </a:lnTo>
                  <a:lnTo>
                    <a:pt x="469" y="473"/>
                  </a:lnTo>
                  <a:lnTo>
                    <a:pt x="469" y="474"/>
                  </a:lnTo>
                  <a:lnTo>
                    <a:pt x="468" y="475"/>
                  </a:lnTo>
                  <a:lnTo>
                    <a:pt x="468" y="474"/>
                  </a:lnTo>
                  <a:lnTo>
                    <a:pt x="468" y="473"/>
                  </a:lnTo>
                  <a:lnTo>
                    <a:pt x="467" y="472"/>
                  </a:lnTo>
                  <a:lnTo>
                    <a:pt x="467" y="471"/>
                  </a:lnTo>
                  <a:lnTo>
                    <a:pt x="466" y="470"/>
                  </a:lnTo>
                  <a:lnTo>
                    <a:pt x="466" y="469"/>
                  </a:lnTo>
                  <a:lnTo>
                    <a:pt x="467" y="469"/>
                  </a:lnTo>
                  <a:lnTo>
                    <a:pt x="468" y="470"/>
                  </a:lnTo>
                  <a:close/>
                  <a:moveTo>
                    <a:pt x="469" y="477"/>
                  </a:moveTo>
                  <a:lnTo>
                    <a:pt x="468" y="477"/>
                  </a:lnTo>
                  <a:lnTo>
                    <a:pt x="468" y="476"/>
                  </a:lnTo>
                  <a:lnTo>
                    <a:pt x="468" y="475"/>
                  </a:lnTo>
                  <a:lnTo>
                    <a:pt x="469" y="474"/>
                  </a:lnTo>
                  <a:lnTo>
                    <a:pt x="470" y="473"/>
                  </a:lnTo>
                  <a:lnTo>
                    <a:pt x="469" y="473"/>
                  </a:lnTo>
                  <a:lnTo>
                    <a:pt x="469" y="472"/>
                  </a:lnTo>
                  <a:lnTo>
                    <a:pt x="470" y="472"/>
                  </a:lnTo>
                  <a:lnTo>
                    <a:pt x="471" y="471"/>
                  </a:lnTo>
                  <a:lnTo>
                    <a:pt x="470" y="470"/>
                  </a:lnTo>
                  <a:lnTo>
                    <a:pt x="470" y="469"/>
                  </a:lnTo>
                  <a:lnTo>
                    <a:pt x="471" y="469"/>
                  </a:lnTo>
                  <a:lnTo>
                    <a:pt x="471" y="470"/>
                  </a:lnTo>
                  <a:lnTo>
                    <a:pt x="471" y="471"/>
                  </a:lnTo>
                  <a:lnTo>
                    <a:pt x="470" y="473"/>
                  </a:lnTo>
                  <a:lnTo>
                    <a:pt x="471" y="474"/>
                  </a:lnTo>
                  <a:lnTo>
                    <a:pt x="470" y="475"/>
                  </a:lnTo>
                  <a:lnTo>
                    <a:pt x="470" y="476"/>
                  </a:lnTo>
                  <a:lnTo>
                    <a:pt x="469" y="477"/>
                  </a:lnTo>
                  <a:close/>
                  <a:moveTo>
                    <a:pt x="459" y="462"/>
                  </a:moveTo>
                  <a:lnTo>
                    <a:pt x="459" y="461"/>
                  </a:lnTo>
                  <a:lnTo>
                    <a:pt x="458" y="461"/>
                  </a:lnTo>
                  <a:lnTo>
                    <a:pt x="458" y="459"/>
                  </a:lnTo>
                  <a:lnTo>
                    <a:pt x="457" y="458"/>
                  </a:lnTo>
                  <a:lnTo>
                    <a:pt x="457" y="457"/>
                  </a:lnTo>
                  <a:lnTo>
                    <a:pt x="458" y="458"/>
                  </a:lnTo>
                  <a:lnTo>
                    <a:pt x="458" y="459"/>
                  </a:lnTo>
                  <a:lnTo>
                    <a:pt x="459" y="459"/>
                  </a:lnTo>
                  <a:lnTo>
                    <a:pt x="460" y="461"/>
                  </a:lnTo>
                  <a:lnTo>
                    <a:pt x="460" y="462"/>
                  </a:lnTo>
                  <a:lnTo>
                    <a:pt x="459" y="462"/>
                  </a:lnTo>
                  <a:close/>
                  <a:moveTo>
                    <a:pt x="470" y="456"/>
                  </a:moveTo>
                  <a:lnTo>
                    <a:pt x="471" y="456"/>
                  </a:lnTo>
                  <a:lnTo>
                    <a:pt x="470" y="456"/>
                  </a:lnTo>
                  <a:close/>
                  <a:moveTo>
                    <a:pt x="456" y="449"/>
                  </a:moveTo>
                  <a:lnTo>
                    <a:pt x="454" y="449"/>
                  </a:lnTo>
                  <a:lnTo>
                    <a:pt x="454" y="450"/>
                  </a:lnTo>
                  <a:lnTo>
                    <a:pt x="453" y="450"/>
                  </a:lnTo>
                  <a:lnTo>
                    <a:pt x="453" y="449"/>
                  </a:lnTo>
                  <a:lnTo>
                    <a:pt x="454" y="449"/>
                  </a:lnTo>
                  <a:lnTo>
                    <a:pt x="454" y="448"/>
                  </a:lnTo>
                  <a:lnTo>
                    <a:pt x="456" y="449"/>
                  </a:lnTo>
                  <a:close/>
                  <a:moveTo>
                    <a:pt x="462" y="447"/>
                  </a:moveTo>
                  <a:lnTo>
                    <a:pt x="462" y="446"/>
                  </a:lnTo>
                  <a:lnTo>
                    <a:pt x="462" y="447"/>
                  </a:lnTo>
                  <a:close/>
                  <a:moveTo>
                    <a:pt x="460" y="447"/>
                  </a:moveTo>
                  <a:lnTo>
                    <a:pt x="460" y="446"/>
                  </a:lnTo>
                  <a:lnTo>
                    <a:pt x="460" y="447"/>
                  </a:lnTo>
                  <a:close/>
                  <a:moveTo>
                    <a:pt x="463" y="446"/>
                  </a:moveTo>
                  <a:lnTo>
                    <a:pt x="462" y="446"/>
                  </a:lnTo>
                  <a:lnTo>
                    <a:pt x="463" y="446"/>
                  </a:lnTo>
                  <a:close/>
                  <a:moveTo>
                    <a:pt x="463" y="445"/>
                  </a:moveTo>
                  <a:lnTo>
                    <a:pt x="462" y="445"/>
                  </a:lnTo>
                  <a:lnTo>
                    <a:pt x="463" y="445"/>
                  </a:lnTo>
                  <a:close/>
                  <a:moveTo>
                    <a:pt x="456" y="445"/>
                  </a:moveTo>
                  <a:lnTo>
                    <a:pt x="456" y="446"/>
                  </a:lnTo>
                  <a:lnTo>
                    <a:pt x="457" y="446"/>
                  </a:lnTo>
                  <a:lnTo>
                    <a:pt x="458" y="447"/>
                  </a:lnTo>
                  <a:lnTo>
                    <a:pt x="459" y="447"/>
                  </a:lnTo>
                  <a:lnTo>
                    <a:pt x="460" y="447"/>
                  </a:lnTo>
                  <a:lnTo>
                    <a:pt x="461" y="447"/>
                  </a:lnTo>
                  <a:lnTo>
                    <a:pt x="461" y="448"/>
                  </a:lnTo>
                  <a:lnTo>
                    <a:pt x="461" y="449"/>
                  </a:lnTo>
                  <a:lnTo>
                    <a:pt x="460" y="450"/>
                  </a:lnTo>
                  <a:lnTo>
                    <a:pt x="459" y="449"/>
                  </a:lnTo>
                  <a:lnTo>
                    <a:pt x="458" y="449"/>
                  </a:lnTo>
                  <a:lnTo>
                    <a:pt x="458" y="448"/>
                  </a:lnTo>
                  <a:lnTo>
                    <a:pt x="458" y="447"/>
                  </a:lnTo>
                  <a:lnTo>
                    <a:pt x="457" y="447"/>
                  </a:lnTo>
                  <a:lnTo>
                    <a:pt x="458" y="448"/>
                  </a:lnTo>
                  <a:lnTo>
                    <a:pt x="458" y="449"/>
                  </a:lnTo>
                  <a:lnTo>
                    <a:pt x="457" y="450"/>
                  </a:lnTo>
                  <a:lnTo>
                    <a:pt x="456" y="449"/>
                  </a:lnTo>
                  <a:lnTo>
                    <a:pt x="456" y="448"/>
                  </a:lnTo>
                  <a:lnTo>
                    <a:pt x="454" y="447"/>
                  </a:lnTo>
                  <a:lnTo>
                    <a:pt x="454" y="446"/>
                  </a:lnTo>
                  <a:lnTo>
                    <a:pt x="453" y="445"/>
                  </a:lnTo>
                  <a:lnTo>
                    <a:pt x="454" y="445"/>
                  </a:lnTo>
                  <a:lnTo>
                    <a:pt x="454" y="444"/>
                  </a:lnTo>
                  <a:lnTo>
                    <a:pt x="456" y="445"/>
                  </a:lnTo>
                  <a:close/>
                  <a:moveTo>
                    <a:pt x="464" y="444"/>
                  </a:moveTo>
                  <a:lnTo>
                    <a:pt x="464" y="445"/>
                  </a:lnTo>
                  <a:lnTo>
                    <a:pt x="463" y="445"/>
                  </a:lnTo>
                  <a:lnTo>
                    <a:pt x="464" y="444"/>
                  </a:lnTo>
                  <a:close/>
                  <a:moveTo>
                    <a:pt x="463" y="444"/>
                  </a:moveTo>
                  <a:lnTo>
                    <a:pt x="463" y="445"/>
                  </a:lnTo>
                  <a:lnTo>
                    <a:pt x="463" y="444"/>
                  </a:lnTo>
                  <a:lnTo>
                    <a:pt x="464" y="444"/>
                  </a:lnTo>
                  <a:lnTo>
                    <a:pt x="463" y="444"/>
                  </a:lnTo>
                  <a:close/>
                  <a:moveTo>
                    <a:pt x="467" y="443"/>
                  </a:moveTo>
                  <a:lnTo>
                    <a:pt x="466" y="443"/>
                  </a:lnTo>
                  <a:lnTo>
                    <a:pt x="467" y="442"/>
                  </a:lnTo>
                  <a:lnTo>
                    <a:pt x="467" y="443"/>
                  </a:lnTo>
                  <a:close/>
                  <a:moveTo>
                    <a:pt x="485" y="425"/>
                  </a:moveTo>
                  <a:lnTo>
                    <a:pt x="485" y="424"/>
                  </a:lnTo>
                  <a:lnTo>
                    <a:pt x="484" y="424"/>
                  </a:lnTo>
                  <a:lnTo>
                    <a:pt x="483" y="423"/>
                  </a:lnTo>
                  <a:lnTo>
                    <a:pt x="484" y="423"/>
                  </a:lnTo>
                  <a:lnTo>
                    <a:pt x="485" y="424"/>
                  </a:lnTo>
                  <a:lnTo>
                    <a:pt x="485" y="425"/>
                  </a:lnTo>
                  <a:close/>
                  <a:moveTo>
                    <a:pt x="494" y="406"/>
                  </a:moveTo>
                  <a:lnTo>
                    <a:pt x="493" y="405"/>
                  </a:lnTo>
                  <a:lnTo>
                    <a:pt x="494" y="405"/>
                  </a:lnTo>
                  <a:lnTo>
                    <a:pt x="493" y="405"/>
                  </a:lnTo>
                  <a:lnTo>
                    <a:pt x="493" y="404"/>
                  </a:lnTo>
                  <a:lnTo>
                    <a:pt x="494" y="404"/>
                  </a:lnTo>
                  <a:lnTo>
                    <a:pt x="495" y="405"/>
                  </a:lnTo>
                  <a:lnTo>
                    <a:pt x="494" y="406"/>
                  </a:lnTo>
                  <a:close/>
                  <a:moveTo>
                    <a:pt x="486" y="412"/>
                  </a:moveTo>
                  <a:lnTo>
                    <a:pt x="485" y="410"/>
                  </a:lnTo>
                  <a:lnTo>
                    <a:pt x="486" y="409"/>
                  </a:lnTo>
                  <a:lnTo>
                    <a:pt x="485" y="409"/>
                  </a:lnTo>
                  <a:lnTo>
                    <a:pt x="485" y="408"/>
                  </a:lnTo>
                  <a:lnTo>
                    <a:pt x="485" y="407"/>
                  </a:lnTo>
                  <a:lnTo>
                    <a:pt x="485" y="406"/>
                  </a:lnTo>
                  <a:lnTo>
                    <a:pt x="485" y="405"/>
                  </a:lnTo>
                  <a:lnTo>
                    <a:pt x="485" y="403"/>
                  </a:lnTo>
                  <a:lnTo>
                    <a:pt x="485" y="402"/>
                  </a:lnTo>
                  <a:lnTo>
                    <a:pt x="485" y="401"/>
                  </a:lnTo>
                  <a:lnTo>
                    <a:pt x="485" y="400"/>
                  </a:lnTo>
                  <a:lnTo>
                    <a:pt x="486" y="400"/>
                  </a:lnTo>
                  <a:lnTo>
                    <a:pt x="486" y="399"/>
                  </a:lnTo>
                  <a:lnTo>
                    <a:pt x="486" y="400"/>
                  </a:lnTo>
                  <a:lnTo>
                    <a:pt x="487" y="400"/>
                  </a:lnTo>
                  <a:lnTo>
                    <a:pt x="486" y="401"/>
                  </a:lnTo>
                  <a:lnTo>
                    <a:pt x="486" y="402"/>
                  </a:lnTo>
                  <a:lnTo>
                    <a:pt x="486" y="405"/>
                  </a:lnTo>
                  <a:lnTo>
                    <a:pt x="486" y="406"/>
                  </a:lnTo>
                  <a:lnTo>
                    <a:pt x="487" y="407"/>
                  </a:lnTo>
                  <a:lnTo>
                    <a:pt x="487" y="408"/>
                  </a:lnTo>
                  <a:lnTo>
                    <a:pt x="487" y="409"/>
                  </a:lnTo>
                  <a:lnTo>
                    <a:pt x="487" y="410"/>
                  </a:lnTo>
                  <a:lnTo>
                    <a:pt x="486" y="412"/>
                  </a:lnTo>
                  <a:close/>
                  <a:moveTo>
                    <a:pt x="485" y="399"/>
                  </a:moveTo>
                  <a:lnTo>
                    <a:pt x="485" y="400"/>
                  </a:lnTo>
                  <a:lnTo>
                    <a:pt x="484" y="399"/>
                  </a:lnTo>
                  <a:lnTo>
                    <a:pt x="484" y="398"/>
                  </a:lnTo>
                  <a:lnTo>
                    <a:pt x="485" y="398"/>
                  </a:lnTo>
                  <a:lnTo>
                    <a:pt x="485" y="399"/>
                  </a:lnTo>
                  <a:close/>
                  <a:moveTo>
                    <a:pt x="485" y="399"/>
                  </a:moveTo>
                  <a:lnTo>
                    <a:pt x="485" y="398"/>
                  </a:lnTo>
                  <a:lnTo>
                    <a:pt x="486" y="398"/>
                  </a:lnTo>
                  <a:lnTo>
                    <a:pt x="485" y="399"/>
                  </a:lnTo>
                  <a:close/>
                  <a:moveTo>
                    <a:pt x="485" y="396"/>
                  </a:moveTo>
                  <a:lnTo>
                    <a:pt x="484" y="395"/>
                  </a:lnTo>
                  <a:lnTo>
                    <a:pt x="485" y="395"/>
                  </a:lnTo>
                  <a:lnTo>
                    <a:pt x="485" y="396"/>
                  </a:lnTo>
                  <a:close/>
                  <a:moveTo>
                    <a:pt x="483" y="396"/>
                  </a:moveTo>
                  <a:lnTo>
                    <a:pt x="483" y="395"/>
                  </a:lnTo>
                  <a:lnTo>
                    <a:pt x="483" y="396"/>
                  </a:lnTo>
                  <a:close/>
                  <a:moveTo>
                    <a:pt x="484" y="395"/>
                  </a:moveTo>
                  <a:lnTo>
                    <a:pt x="483" y="395"/>
                  </a:lnTo>
                  <a:lnTo>
                    <a:pt x="483" y="394"/>
                  </a:lnTo>
                  <a:lnTo>
                    <a:pt x="484" y="394"/>
                  </a:lnTo>
                  <a:lnTo>
                    <a:pt x="484" y="395"/>
                  </a:lnTo>
                  <a:close/>
                  <a:moveTo>
                    <a:pt x="484" y="394"/>
                  </a:moveTo>
                  <a:lnTo>
                    <a:pt x="483" y="394"/>
                  </a:lnTo>
                  <a:lnTo>
                    <a:pt x="484" y="393"/>
                  </a:lnTo>
                  <a:lnTo>
                    <a:pt x="484" y="394"/>
                  </a:lnTo>
                  <a:close/>
                  <a:moveTo>
                    <a:pt x="496" y="393"/>
                  </a:moveTo>
                  <a:lnTo>
                    <a:pt x="495" y="393"/>
                  </a:lnTo>
                  <a:lnTo>
                    <a:pt x="495" y="392"/>
                  </a:lnTo>
                  <a:lnTo>
                    <a:pt x="494" y="392"/>
                  </a:lnTo>
                  <a:lnTo>
                    <a:pt x="494" y="391"/>
                  </a:lnTo>
                  <a:lnTo>
                    <a:pt x="493" y="391"/>
                  </a:lnTo>
                  <a:lnTo>
                    <a:pt x="492" y="391"/>
                  </a:lnTo>
                  <a:lnTo>
                    <a:pt x="492" y="390"/>
                  </a:lnTo>
                  <a:lnTo>
                    <a:pt x="493" y="390"/>
                  </a:lnTo>
                  <a:lnTo>
                    <a:pt x="494" y="390"/>
                  </a:lnTo>
                  <a:lnTo>
                    <a:pt x="495" y="390"/>
                  </a:lnTo>
                  <a:lnTo>
                    <a:pt x="496" y="390"/>
                  </a:lnTo>
                  <a:lnTo>
                    <a:pt x="497" y="390"/>
                  </a:lnTo>
                  <a:lnTo>
                    <a:pt x="497" y="391"/>
                  </a:lnTo>
                  <a:lnTo>
                    <a:pt x="496" y="391"/>
                  </a:lnTo>
                  <a:lnTo>
                    <a:pt x="496" y="392"/>
                  </a:lnTo>
                  <a:lnTo>
                    <a:pt x="496" y="393"/>
                  </a:lnTo>
                  <a:close/>
                  <a:moveTo>
                    <a:pt x="494" y="379"/>
                  </a:moveTo>
                  <a:lnTo>
                    <a:pt x="494" y="380"/>
                  </a:lnTo>
                  <a:lnTo>
                    <a:pt x="494" y="381"/>
                  </a:lnTo>
                  <a:lnTo>
                    <a:pt x="493" y="381"/>
                  </a:lnTo>
                  <a:lnTo>
                    <a:pt x="493" y="382"/>
                  </a:lnTo>
                  <a:lnTo>
                    <a:pt x="493" y="383"/>
                  </a:lnTo>
                  <a:lnTo>
                    <a:pt x="492" y="383"/>
                  </a:lnTo>
                  <a:lnTo>
                    <a:pt x="492" y="384"/>
                  </a:lnTo>
                  <a:lnTo>
                    <a:pt x="491" y="384"/>
                  </a:lnTo>
                  <a:lnTo>
                    <a:pt x="490" y="384"/>
                  </a:lnTo>
                  <a:lnTo>
                    <a:pt x="489" y="384"/>
                  </a:lnTo>
                  <a:lnTo>
                    <a:pt x="490" y="384"/>
                  </a:lnTo>
                  <a:lnTo>
                    <a:pt x="490" y="383"/>
                  </a:lnTo>
                  <a:lnTo>
                    <a:pt x="491" y="383"/>
                  </a:lnTo>
                  <a:lnTo>
                    <a:pt x="489" y="383"/>
                  </a:lnTo>
                  <a:lnTo>
                    <a:pt x="489" y="382"/>
                  </a:lnTo>
                  <a:lnTo>
                    <a:pt x="488" y="382"/>
                  </a:lnTo>
                  <a:lnTo>
                    <a:pt x="489" y="381"/>
                  </a:lnTo>
                  <a:lnTo>
                    <a:pt x="488" y="381"/>
                  </a:lnTo>
                  <a:lnTo>
                    <a:pt x="489" y="380"/>
                  </a:lnTo>
                  <a:lnTo>
                    <a:pt x="489" y="379"/>
                  </a:lnTo>
                  <a:lnTo>
                    <a:pt x="490" y="379"/>
                  </a:lnTo>
                  <a:lnTo>
                    <a:pt x="491" y="379"/>
                  </a:lnTo>
                  <a:lnTo>
                    <a:pt x="491" y="378"/>
                  </a:lnTo>
                  <a:lnTo>
                    <a:pt x="492" y="377"/>
                  </a:lnTo>
                  <a:lnTo>
                    <a:pt x="493" y="377"/>
                  </a:lnTo>
                  <a:lnTo>
                    <a:pt x="493" y="378"/>
                  </a:lnTo>
                  <a:lnTo>
                    <a:pt x="494" y="379"/>
                  </a:lnTo>
                  <a:close/>
                  <a:moveTo>
                    <a:pt x="469" y="372"/>
                  </a:moveTo>
                  <a:lnTo>
                    <a:pt x="468" y="372"/>
                  </a:lnTo>
                  <a:lnTo>
                    <a:pt x="467" y="372"/>
                  </a:lnTo>
                  <a:lnTo>
                    <a:pt x="466" y="372"/>
                  </a:lnTo>
                  <a:lnTo>
                    <a:pt x="467" y="371"/>
                  </a:lnTo>
                  <a:lnTo>
                    <a:pt x="468" y="371"/>
                  </a:lnTo>
                  <a:lnTo>
                    <a:pt x="469" y="371"/>
                  </a:lnTo>
                  <a:lnTo>
                    <a:pt x="469" y="372"/>
                  </a:lnTo>
                  <a:close/>
                  <a:moveTo>
                    <a:pt x="467" y="371"/>
                  </a:moveTo>
                  <a:lnTo>
                    <a:pt x="466" y="371"/>
                  </a:lnTo>
                  <a:lnTo>
                    <a:pt x="467" y="371"/>
                  </a:lnTo>
                  <a:close/>
                  <a:moveTo>
                    <a:pt x="493" y="371"/>
                  </a:moveTo>
                  <a:lnTo>
                    <a:pt x="493" y="372"/>
                  </a:lnTo>
                  <a:lnTo>
                    <a:pt x="492" y="371"/>
                  </a:lnTo>
                  <a:lnTo>
                    <a:pt x="492" y="370"/>
                  </a:lnTo>
                  <a:lnTo>
                    <a:pt x="493" y="370"/>
                  </a:lnTo>
                  <a:lnTo>
                    <a:pt x="493" y="371"/>
                  </a:lnTo>
                  <a:close/>
                  <a:moveTo>
                    <a:pt x="467" y="370"/>
                  </a:moveTo>
                  <a:lnTo>
                    <a:pt x="467" y="371"/>
                  </a:lnTo>
                  <a:lnTo>
                    <a:pt x="466" y="371"/>
                  </a:lnTo>
                  <a:lnTo>
                    <a:pt x="466" y="370"/>
                  </a:lnTo>
                  <a:lnTo>
                    <a:pt x="467" y="370"/>
                  </a:lnTo>
                  <a:close/>
                  <a:moveTo>
                    <a:pt x="498" y="370"/>
                  </a:moveTo>
                  <a:lnTo>
                    <a:pt x="497" y="370"/>
                  </a:lnTo>
                  <a:lnTo>
                    <a:pt x="497" y="369"/>
                  </a:lnTo>
                  <a:lnTo>
                    <a:pt x="497" y="368"/>
                  </a:lnTo>
                  <a:lnTo>
                    <a:pt x="498" y="367"/>
                  </a:lnTo>
                  <a:lnTo>
                    <a:pt x="498" y="368"/>
                  </a:lnTo>
                  <a:lnTo>
                    <a:pt x="498" y="369"/>
                  </a:lnTo>
                  <a:lnTo>
                    <a:pt x="498" y="370"/>
                  </a:lnTo>
                  <a:close/>
                  <a:moveTo>
                    <a:pt x="477" y="355"/>
                  </a:moveTo>
                  <a:lnTo>
                    <a:pt x="477" y="356"/>
                  </a:lnTo>
                  <a:lnTo>
                    <a:pt x="477" y="355"/>
                  </a:lnTo>
                  <a:close/>
                  <a:moveTo>
                    <a:pt x="495" y="359"/>
                  </a:moveTo>
                  <a:lnTo>
                    <a:pt x="496" y="359"/>
                  </a:lnTo>
                  <a:lnTo>
                    <a:pt x="496" y="360"/>
                  </a:lnTo>
                  <a:lnTo>
                    <a:pt x="495" y="360"/>
                  </a:lnTo>
                  <a:lnTo>
                    <a:pt x="495" y="363"/>
                  </a:lnTo>
                  <a:lnTo>
                    <a:pt x="495" y="364"/>
                  </a:lnTo>
                  <a:lnTo>
                    <a:pt x="494" y="365"/>
                  </a:lnTo>
                  <a:lnTo>
                    <a:pt x="494" y="366"/>
                  </a:lnTo>
                  <a:lnTo>
                    <a:pt x="492" y="366"/>
                  </a:lnTo>
                  <a:lnTo>
                    <a:pt x="492" y="365"/>
                  </a:lnTo>
                  <a:lnTo>
                    <a:pt x="492" y="364"/>
                  </a:lnTo>
                  <a:lnTo>
                    <a:pt x="491" y="364"/>
                  </a:lnTo>
                  <a:lnTo>
                    <a:pt x="491" y="363"/>
                  </a:lnTo>
                  <a:lnTo>
                    <a:pt x="491" y="362"/>
                  </a:lnTo>
                  <a:lnTo>
                    <a:pt x="491" y="360"/>
                  </a:lnTo>
                  <a:lnTo>
                    <a:pt x="491" y="359"/>
                  </a:lnTo>
                  <a:lnTo>
                    <a:pt x="490" y="359"/>
                  </a:lnTo>
                  <a:lnTo>
                    <a:pt x="490" y="358"/>
                  </a:lnTo>
                  <a:lnTo>
                    <a:pt x="490" y="357"/>
                  </a:lnTo>
                  <a:lnTo>
                    <a:pt x="490" y="356"/>
                  </a:lnTo>
                  <a:lnTo>
                    <a:pt x="492" y="354"/>
                  </a:lnTo>
                  <a:lnTo>
                    <a:pt x="493" y="354"/>
                  </a:lnTo>
                  <a:lnTo>
                    <a:pt x="493" y="355"/>
                  </a:lnTo>
                  <a:lnTo>
                    <a:pt x="494" y="356"/>
                  </a:lnTo>
                  <a:lnTo>
                    <a:pt x="495" y="356"/>
                  </a:lnTo>
                  <a:lnTo>
                    <a:pt x="495" y="357"/>
                  </a:lnTo>
                  <a:lnTo>
                    <a:pt x="495" y="358"/>
                  </a:lnTo>
                  <a:lnTo>
                    <a:pt x="495" y="359"/>
                  </a:lnTo>
                  <a:close/>
                  <a:moveTo>
                    <a:pt x="478" y="354"/>
                  </a:moveTo>
                  <a:lnTo>
                    <a:pt x="478" y="355"/>
                  </a:lnTo>
                  <a:lnTo>
                    <a:pt x="477" y="355"/>
                  </a:lnTo>
                  <a:lnTo>
                    <a:pt x="478" y="354"/>
                  </a:lnTo>
                  <a:close/>
                  <a:moveTo>
                    <a:pt x="478" y="354"/>
                  </a:moveTo>
                  <a:lnTo>
                    <a:pt x="477" y="354"/>
                  </a:lnTo>
                  <a:lnTo>
                    <a:pt x="477" y="353"/>
                  </a:lnTo>
                  <a:lnTo>
                    <a:pt x="478" y="353"/>
                  </a:lnTo>
                  <a:lnTo>
                    <a:pt x="478" y="354"/>
                  </a:lnTo>
                  <a:close/>
                  <a:moveTo>
                    <a:pt x="477" y="353"/>
                  </a:moveTo>
                  <a:lnTo>
                    <a:pt x="476" y="353"/>
                  </a:lnTo>
                  <a:lnTo>
                    <a:pt x="477" y="353"/>
                  </a:lnTo>
                  <a:close/>
                  <a:moveTo>
                    <a:pt x="483" y="351"/>
                  </a:moveTo>
                  <a:lnTo>
                    <a:pt x="483" y="350"/>
                  </a:lnTo>
                  <a:lnTo>
                    <a:pt x="483" y="351"/>
                  </a:lnTo>
                  <a:close/>
                  <a:moveTo>
                    <a:pt x="479" y="350"/>
                  </a:moveTo>
                  <a:lnTo>
                    <a:pt x="479" y="351"/>
                  </a:lnTo>
                  <a:lnTo>
                    <a:pt x="478" y="351"/>
                  </a:lnTo>
                  <a:lnTo>
                    <a:pt x="477" y="350"/>
                  </a:lnTo>
                  <a:lnTo>
                    <a:pt x="478" y="349"/>
                  </a:lnTo>
                  <a:lnTo>
                    <a:pt x="478" y="350"/>
                  </a:lnTo>
                  <a:lnTo>
                    <a:pt x="479" y="350"/>
                  </a:lnTo>
                  <a:close/>
                  <a:moveTo>
                    <a:pt x="472" y="350"/>
                  </a:moveTo>
                  <a:lnTo>
                    <a:pt x="471" y="350"/>
                  </a:lnTo>
                  <a:lnTo>
                    <a:pt x="472" y="349"/>
                  </a:lnTo>
                  <a:lnTo>
                    <a:pt x="473" y="349"/>
                  </a:lnTo>
                  <a:lnTo>
                    <a:pt x="473" y="350"/>
                  </a:lnTo>
                  <a:lnTo>
                    <a:pt x="472" y="350"/>
                  </a:lnTo>
                  <a:close/>
                  <a:moveTo>
                    <a:pt x="473" y="348"/>
                  </a:moveTo>
                  <a:lnTo>
                    <a:pt x="472" y="349"/>
                  </a:lnTo>
                  <a:lnTo>
                    <a:pt x="472" y="348"/>
                  </a:lnTo>
                  <a:lnTo>
                    <a:pt x="473" y="347"/>
                  </a:lnTo>
                  <a:lnTo>
                    <a:pt x="473" y="348"/>
                  </a:lnTo>
                  <a:close/>
                  <a:moveTo>
                    <a:pt x="478" y="348"/>
                  </a:moveTo>
                  <a:lnTo>
                    <a:pt x="478" y="347"/>
                  </a:lnTo>
                  <a:lnTo>
                    <a:pt x="479" y="347"/>
                  </a:lnTo>
                  <a:lnTo>
                    <a:pt x="478" y="348"/>
                  </a:lnTo>
                  <a:close/>
                  <a:moveTo>
                    <a:pt x="470" y="345"/>
                  </a:moveTo>
                  <a:lnTo>
                    <a:pt x="469" y="345"/>
                  </a:lnTo>
                  <a:lnTo>
                    <a:pt x="470" y="344"/>
                  </a:lnTo>
                  <a:lnTo>
                    <a:pt x="469" y="343"/>
                  </a:lnTo>
                  <a:lnTo>
                    <a:pt x="470" y="343"/>
                  </a:lnTo>
                  <a:lnTo>
                    <a:pt x="471" y="344"/>
                  </a:lnTo>
                  <a:lnTo>
                    <a:pt x="470" y="345"/>
                  </a:lnTo>
                  <a:close/>
                  <a:moveTo>
                    <a:pt x="497" y="342"/>
                  </a:moveTo>
                  <a:lnTo>
                    <a:pt x="496" y="342"/>
                  </a:lnTo>
                  <a:lnTo>
                    <a:pt x="496" y="341"/>
                  </a:lnTo>
                  <a:lnTo>
                    <a:pt x="497" y="341"/>
                  </a:lnTo>
                  <a:lnTo>
                    <a:pt x="497" y="342"/>
                  </a:lnTo>
                  <a:close/>
                  <a:moveTo>
                    <a:pt x="493" y="341"/>
                  </a:moveTo>
                  <a:lnTo>
                    <a:pt x="494" y="341"/>
                  </a:lnTo>
                  <a:lnTo>
                    <a:pt x="495" y="342"/>
                  </a:lnTo>
                  <a:lnTo>
                    <a:pt x="496" y="342"/>
                  </a:lnTo>
                  <a:lnTo>
                    <a:pt x="496" y="343"/>
                  </a:lnTo>
                  <a:lnTo>
                    <a:pt x="495" y="343"/>
                  </a:lnTo>
                  <a:lnTo>
                    <a:pt x="495" y="344"/>
                  </a:lnTo>
                  <a:lnTo>
                    <a:pt x="496" y="344"/>
                  </a:lnTo>
                  <a:lnTo>
                    <a:pt x="496" y="345"/>
                  </a:lnTo>
                  <a:lnTo>
                    <a:pt x="496" y="347"/>
                  </a:lnTo>
                  <a:lnTo>
                    <a:pt x="495" y="347"/>
                  </a:lnTo>
                  <a:lnTo>
                    <a:pt x="495" y="345"/>
                  </a:lnTo>
                  <a:lnTo>
                    <a:pt x="494" y="345"/>
                  </a:lnTo>
                  <a:lnTo>
                    <a:pt x="493" y="344"/>
                  </a:lnTo>
                  <a:lnTo>
                    <a:pt x="493" y="345"/>
                  </a:lnTo>
                  <a:lnTo>
                    <a:pt x="492" y="345"/>
                  </a:lnTo>
                  <a:lnTo>
                    <a:pt x="493" y="346"/>
                  </a:lnTo>
                  <a:lnTo>
                    <a:pt x="493" y="345"/>
                  </a:lnTo>
                  <a:lnTo>
                    <a:pt x="494" y="346"/>
                  </a:lnTo>
                  <a:lnTo>
                    <a:pt x="494" y="347"/>
                  </a:lnTo>
                  <a:lnTo>
                    <a:pt x="494" y="348"/>
                  </a:lnTo>
                  <a:lnTo>
                    <a:pt x="494" y="349"/>
                  </a:lnTo>
                  <a:lnTo>
                    <a:pt x="493" y="349"/>
                  </a:lnTo>
                  <a:lnTo>
                    <a:pt x="493" y="348"/>
                  </a:lnTo>
                  <a:lnTo>
                    <a:pt x="492" y="348"/>
                  </a:lnTo>
                  <a:lnTo>
                    <a:pt x="492" y="349"/>
                  </a:lnTo>
                  <a:lnTo>
                    <a:pt x="492" y="350"/>
                  </a:lnTo>
                  <a:lnTo>
                    <a:pt x="491" y="350"/>
                  </a:lnTo>
                  <a:lnTo>
                    <a:pt x="491" y="351"/>
                  </a:lnTo>
                  <a:lnTo>
                    <a:pt x="491" y="352"/>
                  </a:lnTo>
                  <a:lnTo>
                    <a:pt x="492" y="352"/>
                  </a:lnTo>
                  <a:lnTo>
                    <a:pt x="492" y="353"/>
                  </a:lnTo>
                  <a:lnTo>
                    <a:pt x="491" y="352"/>
                  </a:lnTo>
                  <a:lnTo>
                    <a:pt x="490" y="351"/>
                  </a:lnTo>
                  <a:lnTo>
                    <a:pt x="490" y="352"/>
                  </a:lnTo>
                  <a:lnTo>
                    <a:pt x="489" y="352"/>
                  </a:lnTo>
                  <a:lnTo>
                    <a:pt x="488" y="353"/>
                  </a:lnTo>
                  <a:lnTo>
                    <a:pt x="487" y="353"/>
                  </a:lnTo>
                  <a:lnTo>
                    <a:pt x="487" y="352"/>
                  </a:lnTo>
                  <a:lnTo>
                    <a:pt x="486" y="351"/>
                  </a:lnTo>
                  <a:lnTo>
                    <a:pt x="486" y="350"/>
                  </a:lnTo>
                  <a:lnTo>
                    <a:pt x="487" y="350"/>
                  </a:lnTo>
                  <a:lnTo>
                    <a:pt x="488" y="351"/>
                  </a:lnTo>
                  <a:lnTo>
                    <a:pt x="489" y="349"/>
                  </a:lnTo>
                  <a:lnTo>
                    <a:pt x="488" y="349"/>
                  </a:lnTo>
                  <a:lnTo>
                    <a:pt x="487" y="349"/>
                  </a:lnTo>
                  <a:lnTo>
                    <a:pt x="485" y="348"/>
                  </a:lnTo>
                  <a:lnTo>
                    <a:pt x="484" y="348"/>
                  </a:lnTo>
                  <a:lnTo>
                    <a:pt x="483" y="347"/>
                  </a:lnTo>
                  <a:lnTo>
                    <a:pt x="483" y="346"/>
                  </a:lnTo>
                  <a:lnTo>
                    <a:pt x="484" y="346"/>
                  </a:lnTo>
                  <a:lnTo>
                    <a:pt x="485" y="345"/>
                  </a:lnTo>
                  <a:lnTo>
                    <a:pt x="486" y="345"/>
                  </a:lnTo>
                  <a:lnTo>
                    <a:pt x="486" y="344"/>
                  </a:lnTo>
                  <a:lnTo>
                    <a:pt x="487" y="344"/>
                  </a:lnTo>
                  <a:lnTo>
                    <a:pt x="487" y="345"/>
                  </a:lnTo>
                  <a:lnTo>
                    <a:pt x="487" y="346"/>
                  </a:lnTo>
                  <a:lnTo>
                    <a:pt x="486" y="346"/>
                  </a:lnTo>
                  <a:lnTo>
                    <a:pt x="486" y="347"/>
                  </a:lnTo>
                  <a:lnTo>
                    <a:pt x="487" y="347"/>
                  </a:lnTo>
                  <a:lnTo>
                    <a:pt x="486" y="347"/>
                  </a:lnTo>
                  <a:lnTo>
                    <a:pt x="485" y="346"/>
                  </a:lnTo>
                  <a:lnTo>
                    <a:pt x="485" y="347"/>
                  </a:lnTo>
                  <a:lnTo>
                    <a:pt x="487" y="347"/>
                  </a:lnTo>
                  <a:lnTo>
                    <a:pt x="488" y="346"/>
                  </a:lnTo>
                  <a:lnTo>
                    <a:pt x="488" y="347"/>
                  </a:lnTo>
                  <a:lnTo>
                    <a:pt x="489" y="347"/>
                  </a:lnTo>
                  <a:lnTo>
                    <a:pt x="489" y="346"/>
                  </a:lnTo>
                  <a:lnTo>
                    <a:pt x="489" y="345"/>
                  </a:lnTo>
                  <a:lnTo>
                    <a:pt x="490" y="346"/>
                  </a:lnTo>
                  <a:lnTo>
                    <a:pt x="491" y="346"/>
                  </a:lnTo>
                  <a:lnTo>
                    <a:pt x="491" y="345"/>
                  </a:lnTo>
                  <a:lnTo>
                    <a:pt x="491" y="344"/>
                  </a:lnTo>
                  <a:lnTo>
                    <a:pt x="490" y="344"/>
                  </a:lnTo>
                  <a:lnTo>
                    <a:pt x="489" y="344"/>
                  </a:lnTo>
                  <a:lnTo>
                    <a:pt x="488" y="344"/>
                  </a:lnTo>
                  <a:lnTo>
                    <a:pt x="489" y="342"/>
                  </a:lnTo>
                  <a:lnTo>
                    <a:pt x="489" y="341"/>
                  </a:lnTo>
                  <a:lnTo>
                    <a:pt x="490" y="341"/>
                  </a:lnTo>
                  <a:lnTo>
                    <a:pt x="491" y="341"/>
                  </a:lnTo>
                  <a:lnTo>
                    <a:pt x="492" y="340"/>
                  </a:lnTo>
                  <a:lnTo>
                    <a:pt x="493" y="341"/>
                  </a:lnTo>
                  <a:close/>
                  <a:moveTo>
                    <a:pt x="475" y="343"/>
                  </a:moveTo>
                  <a:lnTo>
                    <a:pt x="474" y="343"/>
                  </a:lnTo>
                  <a:lnTo>
                    <a:pt x="473" y="343"/>
                  </a:lnTo>
                  <a:lnTo>
                    <a:pt x="474" y="342"/>
                  </a:lnTo>
                  <a:lnTo>
                    <a:pt x="473" y="342"/>
                  </a:lnTo>
                  <a:lnTo>
                    <a:pt x="473" y="341"/>
                  </a:lnTo>
                  <a:lnTo>
                    <a:pt x="474" y="341"/>
                  </a:lnTo>
                  <a:lnTo>
                    <a:pt x="474" y="340"/>
                  </a:lnTo>
                  <a:lnTo>
                    <a:pt x="474" y="339"/>
                  </a:lnTo>
                  <a:lnTo>
                    <a:pt x="473" y="338"/>
                  </a:lnTo>
                  <a:lnTo>
                    <a:pt x="472" y="337"/>
                  </a:lnTo>
                  <a:lnTo>
                    <a:pt x="472" y="335"/>
                  </a:lnTo>
                  <a:lnTo>
                    <a:pt x="472" y="334"/>
                  </a:lnTo>
                  <a:lnTo>
                    <a:pt x="472" y="333"/>
                  </a:lnTo>
                  <a:lnTo>
                    <a:pt x="471" y="332"/>
                  </a:lnTo>
                  <a:lnTo>
                    <a:pt x="471" y="331"/>
                  </a:lnTo>
                  <a:lnTo>
                    <a:pt x="472" y="331"/>
                  </a:lnTo>
                  <a:lnTo>
                    <a:pt x="473" y="332"/>
                  </a:lnTo>
                  <a:lnTo>
                    <a:pt x="473" y="333"/>
                  </a:lnTo>
                  <a:lnTo>
                    <a:pt x="473" y="334"/>
                  </a:lnTo>
                  <a:lnTo>
                    <a:pt x="473" y="335"/>
                  </a:lnTo>
                  <a:lnTo>
                    <a:pt x="474" y="337"/>
                  </a:lnTo>
                  <a:lnTo>
                    <a:pt x="474" y="338"/>
                  </a:lnTo>
                  <a:lnTo>
                    <a:pt x="474" y="339"/>
                  </a:lnTo>
                  <a:lnTo>
                    <a:pt x="475" y="340"/>
                  </a:lnTo>
                  <a:lnTo>
                    <a:pt x="475" y="341"/>
                  </a:lnTo>
                  <a:lnTo>
                    <a:pt x="474" y="342"/>
                  </a:lnTo>
                  <a:lnTo>
                    <a:pt x="475" y="343"/>
                  </a:lnTo>
                  <a:close/>
                  <a:moveTo>
                    <a:pt x="496" y="324"/>
                  </a:moveTo>
                  <a:lnTo>
                    <a:pt x="495" y="324"/>
                  </a:lnTo>
                  <a:lnTo>
                    <a:pt x="495" y="323"/>
                  </a:lnTo>
                  <a:lnTo>
                    <a:pt x="496" y="323"/>
                  </a:lnTo>
                  <a:lnTo>
                    <a:pt x="496" y="324"/>
                  </a:lnTo>
                  <a:close/>
                  <a:moveTo>
                    <a:pt x="472" y="323"/>
                  </a:moveTo>
                  <a:lnTo>
                    <a:pt x="472" y="322"/>
                  </a:lnTo>
                  <a:lnTo>
                    <a:pt x="472" y="321"/>
                  </a:lnTo>
                  <a:lnTo>
                    <a:pt x="472" y="320"/>
                  </a:lnTo>
                  <a:lnTo>
                    <a:pt x="473" y="320"/>
                  </a:lnTo>
                  <a:lnTo>
                    <a:pt x="473" y="321"/>
                  </a:lnTo>
                  <a:lnTo>
                    <a:pt x="472" y="322"/>
                  </a:lnTo>
                  <a:lnTo>
                    <a:pt x="472" y="323"/>
                  </a:lnTo>
                  <a:close/>
                  <a:moveTo>
                    <a:pt x="489" y="315"/>
                  </a:moveTo>
                  <a:lnTo>
                    <a:pt x="490" y="315"/>
                  </a:lnTo>
                  <a:lnTo>
                    <a:pt x="491" y="315"/>
                  </a:lnTo>
                  <a:lnTo>
                    <a:pt x="492" y="316"/>
                  </a:lnTo>
                  <a:lnTo>
                    <a:pt x="492" y="317"/>
                  </a:lnTo>
                  <a:lnTo>
                    <a:pt x="493" y="317"/>
                  </a:lnTo>
                  <a:lnTo>
                    <a:pt x="493" y="318"/>
                  </a:lnTo>
                  <a:lnTo>
                    <a:pt x="494" y="319"/>
                  </a:lnTo>
                  <a:lnTo>
                    <a:pt x="494" y="320"/>
                  </a:lnTo>
                  <a:lnTo>
                    <a:pt x="494" y="322"/>
                  </a:lnTo>
                  <a:lnTo>
                    <a:pt x="494" y="323"/>
                  </a:lnTo>
                  <a:lnTo>
                    <a:pt x="493" y="325"/>
                  </a:lnTo>
                  <a:lnTo>
                    <a:pt x="492" y="326"/>
                  </a:lnTo>
                  <a:lnTo>
                    <a:pt x="491" y="326"/>
                  </a:lnTo>
                  <a:lnTo>
                    <a:pt x="490" y="327"/>
                  </a:lnTo>
                  <a:lnTo>
                    <a:pt x="489" y="327"/>
                  </a:lnTo>
                  <a:lnTo>
                    <a:pt x="489" y="326"/>
                  </a:lnTo>
                  <a:lnTo>
                    <a:pt x="489" y="325"/>
                  </a:lnTo>
                  <a:lnTo>
                    <a:pt x="489" y="324"/>
                  </a:lnTo>
                  <a:lnTo>
                    <a:pt x="489" y="323"/>
                  </a:lnTo>
                  <a:lnTo>
                    <a:pt x="488" y="322"/>
                  </a:lnTo>
                  <a:lnTo>
                    <a:pt x="488" y="321"/>
                  </a:lnTo>
                  <a:lnTo>
                    <a:pt x="488" y="320"/>
                  </a:lnTo>
                  <a:lnTo>
                    <a:pt x="488" y="321"/>
                  </a:lnTo>
                  <a:lnTo>
                    <a:pt x="489" y="321"/>
                  </a:lnTo>
                  <a:lnTo>
                    <a:pt x="489" y="320"/>
                  </a:lnTo>
                  <a:lnTo>
                    <a:pt x="488" y="320"/>
                  </a:lnTo>
                  <a:lnTo>
                    <a:pt x="486" y="319"/>
                  </a:lnTo>
                  <a:lnTo>
                    <a:pt x="487" y="318"/>
                  </a:lnTo>
                  <a:lnTo>
                    <a:pt x="486" y="318"/>
                  </a:lnTo>
                  <a:lnTo>
                    <a:pt x="485" y="318"/>
                  </a:lnTo>
                  <a:lnTo>
                    <a:pt x="485" y="317"/>
                  </a:lnTo>
                  <a:lnTo>
                    <a:pt x="484" y="317"/>
                  </a:lnTo>
                  <a:lnTo>
                    <a:pt x="484" y="316"/>
                  </a:lnTo>
                  <a:lnTo>
                    <a:pt x="486" y="315"/>
                  </a:lnTo>
                  <a:lnTo>
                    <a:pt x="487" y="315"/>
                  </a:lnTo>
                  <a:lnTo>
                    <a:pt x="488" y="315"/>
                  </a:lnTo>
                  <a:lnTo>
                    <a:pt x="488" y="314"/>
                  </a:lnTo>
                  <a:lnTo>
                    <a:pt x="489" y="315"/>
                  </a:lnTo>
                  <a:close/>
                  <a:moveTo>
                    <a:pt x="485" y="307"/>
                  </a:moveTo>
                  <a:lnTo>
                    <a:pt x="484" y="307"/>
                  </a:lnTo>
                  <a:lnTo>
                    <a:pt x="485" y="307"/>
                  </a:lnTo>
                  <a:close/>
                  <a:moveTo>
                    <a:pt x="482" y="289"/>
                  </a:moveTo>
                  <a:lnTo>
                    <a:pt x="481" y="289"/>
                  </a:lnTo>
                  <a:lnTo>
                    <a:pt x="482" y="288"/>
                  </a:lnTo>
                  <a:lnTo>
                    <a:pt x="482" y="289"/>
                  </a:lnTo>
                  <a:close/>
                  <a:moveTo>
                    <a:pt x="479" y="284"/>
                  </a:moveTo>
                  <a:lnTo>
                    <a:pt x="479" y="283"/>
                  </a:lnTo>
                  <a:lnTo>
                    <a:pt x="481" y="283"/>
                  </a:lnTo>
                  <a:lnTo>
                    <a:pt x="479" y="284"/>
                  </a:lnTo>
                  <a:close/>
                  <a:moveTo>
                    <a:pt x="489" y="275"/>
                  </a:moveTo>
                  <a:lnTo>
                    <a:pt x="489" y="276"/>
                  </a:lnTo>
                  <a:lnTo>
                    <a:pt x="488" y="276"/>
                  </a:lnTo>
                  <a:lnTo>
                    <a:pt x="488" y="277"/>
                  </a:lnTo>
                  <a:lnTo>
                    <a:pt x="489" y="277"/>
                  </a:lnTo>
                  <a:lnTo>
                    <a:pt x="489" y="278"/>
                  </a:lnTo>
                  <a:lnTo>
                    <a:pt x="488" y="278"/>
                  </a:lnTo>
                  <a:lnTo>
                    <a:pt x="487" y="279"/>
                  </a:lnTo>
                  <a:lnTo>
                    <a:pt x="487" y="278"/>
                  </a:lnTo>
                  <a:lnTo>
                    <a:pt x="487" y="277"/>
                  </a:lnTo>
                  <a:lnTo>
                    <a:pt x="487" y="276"/>
                  </a:lnTo>
                  <a:lnTo>
                    <a:pt x="486" y="276"/>
                  </a:lnTo>
                  <a:lnTo>
                    <a:pt x="485" y="276"/>
                  </a:lnTo>
                  <a:lnTo>
                    <a:pt x="485" y="275"/>
                  </a:lnTo>
                  <a:lnTo>
                    <a:pt x="486" y="275"/>
                  </a:lnTo>
                  <a:lnTo>
                    <a:pt x="487" y="275"/>
                  </a:lnTo>
                  <a:lnTo>
                    <a:pt x="488" y="275"/>
                  </a:lnTo>
                  <a:lnTo>
                    <a:pt x="489" y="275"/>
                  </a:lnTo>
                  <a:close/>
                  <a:moveTo>
                    <a:pt x="485" y="248"/>
                  </a:moveTo>
                  <a:lnTo>
                    <a:pt x="485" y="247"/>
                  </a:lnTo>
                  <a:lnTo>
                    <a:pt x="485" y="248"/>
                  </a:lnTo>
                  <a:close/>
                  <a:moveTo>
                    <a:pt x="491" y="246"/>
                  </a:moveTo>
                  <a:lnTo>
                    <a:pt x="491" y="247"/>
                  </a:lnTo>
                  <a:lnTo>
                    <a:pt x="490" y="246"/>
                  </a:lnTo>
                  <a:lnTo>
                    <a:pt x="491" y="246"/>
                  </a:lnTo>
                  <a:lnTo>
                    <a:pt x="492" y="246"/>
                  </a:lnTo>
                  <a:lnTo>
                    <a:pt x="491" y="246"/>
                  </a:lnTo>
                  <a:close/>
                  <a:moveTo>
                    <a:pt x="477" y="174"/>
                  </a:moveTo>
                  <a:lnTo>
                    <a:pt x="476" y="174"/>
                  </a:lnTo>
                  <a:lnTo>
                    <a:pt x="475" y="173"/>
                  </a:lnTo>
                  <a:lnTo>
                    <a:pt x="476" y="173"/>
                  </a:lnTo>
                  <a:lnTo>
                    <a:pt x="477" y="173"/>
                  </a:lnTo>
                  <a:lnTo>
                    <a:pt x="477" y="174"/>
                  </a:lnTo>
                  <a:close/>
                  <a:moveTo>
                    <a:pt x="464" y="170"/>
                  </a:moveTo>
                  <a:lnTo>
                    <a:pt x="463" y="170"/>
                  </a:lnTo>
                  <a:lnTo>
                    <a:pt x="463" y="169"/>
                  </a:lnTo>
                  <a:lnTo>
                    <a:pt x="464" y="169"/>
                  </a:lnTo>
                  <a:lnTo>
                    <a:pt x="464" y="170"/>
                  </a:lnTo>
                  <a:close/>
                  <a:moveTo>
                    <a:pt x="500" y="164"/>
                  </a:moveTo>
                  <a:lnTo>
                    <a:pt x="499" y="164"/>
                  </a:lnTo>
                  <a:lnTo>
                    <a:pt x="498" y="164"/>
                  </a:lnTo>
                  <a:lnTo>
                    <a:pt x="497" y="164"/>
                  </a:lnTo>
                  <a:lnTo>
                    <a:pt x="496" y="164"/>
                  </a:lnTo>
                  <a:lnTo>
                    <a:pt x="495" y="164"/>
                  </a:lnTo>
                  <a:lnTo>
                    <a:pt x="494" y="164"/>
                  </a:lnTo>
                  <a:lnTo>
                    <a:pt x="495" y="164"/>
                  </a:lnTo>
                  <a:lnTo>
                    <a:pt x="496" y="164"/>
                  </a:lnTo>
                  <a:lnTo>
                    <a:pt x="497" y="164"/>
                  </a:lnTo>
                  <a:lnTo>
                    <a:pt x="498" y="163"/>
                  </a:lnTo>
                  <a:lnTo>
                    <a:pt x="499" y="163"/>
                  </a:lnTo>
                  <a:lnTo>
                    <a:pt x="500" y="163"/>
                  </a:lnTo>
                  <a:lnTo>
                    <a:pt x="500" y="164"/>
                  </a:lnTo>
                  <a:close/>
                  <a:moveTo>
                    <a:pt x="478" y="163"/>
                  </a:moveTo>
                  <a:lnTo>
                    <a:pt x="477" y="163"/>
                  </a:lnTo>
                  <a:lnTo>
                    <a:pt x="476" y="162"/>
                  </a:lnTo>
                  <a:lnTo>
                    <a:pt x="476" y="160"/>
                  </a:lnTo>
                  <a:lnTo>
                    <a:pt x="477" y="160"/>
                  </a:lnTo>
                  <a:lnTo>
                    <a:pt x="477" y="162"/>
                  </a:lnTo>
                  <a:lnTo>
                    <a:pt x="478" y="162"/>
                  </a:lnTo>
                  <a:lnTo>
                    <a:pt x="478" y="163"/>
                  </a:lnTo>
                  <a:close/>
                  <a:moveTo>
                    <a:pt x="448" y="158"/>
                  </a:moveTo>
                  <a:lnTo>
                    <a:pt x="447" y="158"/>
                  </a:lnTo>
                  <a:lnTo>
                    <a:pt x="447" y="157"/>
                  </a:lnTo>
                  <a:lnTo>
                    <a:pt x="448" y="157"/>
                  </a:lnTo>
                  <a:lnTo>
                    <a:pt x="448" y="158"/>
                  </a:lnTo>
                  <a:close/>
                  <a:moveTo>
                    <a:pt x="487" y="153"/>
                  </a:moveTo>
                  <a:lnTo>
                    <a:pt x="486" y="153"/>
                  </a:lnTo>
                  <a:lnTo>
                    <a:pt x="487" y="153"/>
                  </a:lnTo>
                  <a:close/>
                  <a:moveTo>
                    <a:pt x="471" y="146"/>
                  </a:moveTo>
                  <a:lnTo>
                    <a:pt x="470" y="146"/>
                  </a:lnTo>
                  <a:lnTo>
                    <a:pt x="470" y="145"/>
                  </a:lnTo>
                  <a:lnTo>
                    <a:pt x="471" y="145"/>
                  </a:lnTo>
                  <a:lnTo>
                    <a:pt x="471" y="146"/>
                  </a:lnTo>
                  <a:close/>
                  <a:moveTo>
                    <a:pt x="470" y="145"/>
                  </a:moveTo>
                  <a:lnTo>
                    <a:pt x="469" y="145"/>
                  </a:lnTo>
                  <a:lnTo>
                    <a:pt x="470" y="145"/>
                  </a:lnTo>
                  <a:close/>
                  <a:moveTo>
                    <a:pt x="490" y="129"/>
                  </a:moveTo>
                  <a:lnTo>
                    <a:pt x="491" y="130"/>
                  </a:lnTo>
                  <a:lnTo>
                    <a:pt x="492" y="130"/>
                  </a:lnTo>
                  <a:lnTo>
                    <a:pt x="492" y="131"/>
                  </a:lnTo>
                  <a:lnTo>
                    <a:pt x="493" y="131"/>
                  </a:lnTo>
                  <a:lnTo>
                    <a:pt x="494" y="132"/>
                  </a:lnTo>
                  <a:lnTo>
                    <a:pt x="495" y="132"/>
                  </a:lnTo>
                  <a:lnTo>
                    <a:pt x="495" y="131"/>
                  </a:lnTo>
                  <a:lnTo>
                    <a:pt x="496" y="131"/>
                  </a:lnTo>
                  <a:lnTo>
                    <a:pt x="496" y="132"/>
                  </a:lnTo>
                  <a:lnTo>
                    <a:pt x="497" y="131"/>
                  </a:lnTo>
                  <a:lnTo>
                    <a:pt x="497" y="132"/>
                  </a:lnTo>
                  <a:lnTo>
                    <a:pt x="497" y="131"/>
                  </a:lnTo>
                  <a:lnTo>
                    <a:pt x="498" y="132"/>
                  </a:lnTo>
                  <a:lnTo>
                    <a:pt x="497" y="132"/>
                  </a:lnTo>
                  <a:lnTo>
                    <a:pt x="496" y="132"/>
                  </a:lnTo>
                  <a:lnTo>
                    <a:pt x="494" y="132"/>
                  </a:lnTo>
                  <a:lnTo>
                    <a:pt x="493" y="132"/>
                  </a:lnTo>
                  <a:lnTo>
                    <a:pt x="492" y="131"/>
                  </a:lnTo>
                  <a:lnTo>
                    <a:pt x="491" y="131"/>
                  </a:lnTo>
                  <a:lnTo>
                    <a:pt x="490" y="130"/>
                  </a:lnTo>
                  <a:lnTo>
                    <a:pt x="489" y="130"/>
                  </a:lnTo>
                  <a:lnTo>
                    <a:pt x="488" y="129"/>
                  </a:lnTo>
                  <a:lnTo>
                    <a:pt x="488" y="128"/>
                  </a:lnTo>
                  <a:lnTo>
                    <a:pt x="489" y="129"/>
                  </a:lnTo>
                  <a:lnTo>
                    <a:pt x="490" y="129"/>
                  </a:lnTo>
                  <a:close/>
                  <a:moveTo>
                    <a:pt x="493" y="126"/>
                  </a:moveTo>
                  <a:lnTo>
                    <a:pt x="492" y="126"/>
                  </a:lnTo>
                  <a:lnTo>
                    <a:pt x="492" y="125"/>
                  </a:lnTo>
                  <a:lnTo>
                    <a:pt x="493" y="125"/>
                  </a:lnTo>
                  <a:lnTo>
                    <a:pt x="493" y="126"/>
                  </a:lnTo>
                  <a:close/>
                  <a:moveTo>
                    <a:pt x="507" y="123"/>
                  </a:moveTo>
                  <a:lnTo>
                    <a:pt x="508" y="123"/>
                  </a:lnTo>
                  <a:lnTo>
                    <a:pt x="509" y="124"/>
                  </a:lnTo>
                  <a:lnTo>
                    <a:pt x="509" y="125"/>
                  </a:lnTo>
                  <a:lnTo>
                    <a:pt x="509" y="126"/>
                  </a:lnTo>
                  <a:lnTo>
                    <a:pt x="509" y="127"/>
                  </a:lnTo>
                  <a:lnTo>
                    <a:pt x="508" y="127"/>
                  </a:lnTo>
                  <a:lnTo>
                    <a:pt x="507" y="128"/>
                  </a:lnTo>
                  <a:lnTo>
                    <a:pt x="506" y="128"/>
                  </a:lnTo>
                  <a:lnTo>
                    <a:pt x="504" y="128"/>
                  </a:lnTo>
                  <a:lnTo>
                    <a:pt x="503" y="128"/>
                  </a:lnTo>
                  <a:lnTo>
                    <a:pt x="503" y="129"/>
                  </a:lnTo>
                  <a:lnTo>
                    <a:pt x="502" y="129"/>
                  </a:lnTo>
                  <a:lnTo>
                    <a:pt x="501" y="130"/>
                  </a:lnTo>
                  <a:lnTo>
                    <a:pt x="500" y="130"/>
                  </a:lnTo>
                  <a:lnTo>
                    <a:pt x="502" y="128"/>
                  </a:lnTo>
                  <a:lnTo>
                    <a:pt x="502" y="127"/>
                  </a:lnTo>
                  <a:lnTo>
                    <a:pt x="503" y="126"/>
                  </a:lnTo>
                  <a:lnTo>
                    <a:pt x="504" y="125"/>
                  </a:lnTo>
                  <a:lnTo>
                    <a:pt x="504" y="123"/>
                  </a:lnTo>
                  <a:lnTo>
                    <a:pt x="506" y="123"/>
                  </a:lnTo>
                  <a:lnTo>
                    <a:pt x="507" y="123"/>
                  </a:lnTo>
                  <a:close/>
                  <a:moveTo>
                    <a:pt x="503" y="123"/>
                  </a:moveTo>
                  <a:lnTo>
                    <a:pt x="502" y="123"/>
                  </a:lnTo>
                  <a:lnTo>
                    <a:pt x="503" y="123"/>
                  </a:lnTo>
                  <a:close/>
                  <a:moveTo>
                    <a:pt x="506" y="122"/>
                  </a:moveTo>
                  <a:lnTo>
                    <a:pt x="504" y="122"/>
                  </a:lnTo>
                  <a:lnTo>
                    <a:pt x="506" y="122"/>
                  </a:lnTo>
                  <a:close/>
                  <a:moveTo>
                    <a:pt x="492" y="121"/>
                  </a:moveTo>
                  <a:lnTo>
                    <a:pt x="491" y="121"/>
                  </a:lnTo>
                  <a:lnTo>
                    <a:pt x="492" y="121"/>
                  </a:lnTo>
                  <a:close/>
                  <a:moveTo>
                    <a:pt x="512" y="121"/>
                  </a:moveTo>
                  <a:lnTo>
                    <a:pt x="511" y="121"/>
                  </a:lnTo>
                  <a:lnTo>
                    <a:pt x="511" y="120"/>
                  </a:lnTo>
                  <a:lnTo>
                    <a:pt x="512" y="120"/>
                  </a:lnTo>
                  <a:lnTo>
                    <a:pt x="512" y="121"/>
                  </a:lnTo>
                  <a:close/>
                  <a:moveTo>
                    <a:pt x="501" y="119"/>
                  </a:moveTo>
                  <a:lnTo>
                    <a:pt x="500" y="119"/>
                  </a:lnTo>
                  <a:lnTo>
                    <a:pt x="501" y="119"/>
                  </a:lnTo>
                  <a:close/>
                  <a:moveTo>
                    <a:pt x="514" y="97"/>
                  </a:moveTo>
                  <a:lnTo>
                    <a:pt x="514" y="96"/>
                  </a:lnTo>
                  <a:lnTo>
                    <a:pt x="514" y="97"/>
                  </a:lnTo>
                  <a:close/>
                  <a:moveTo>
                    <a:pt x="513" y="99"/>
                  </a:moveTo>
                  <a:lnTo>
                    <a:pt x="512" y="100"/>
                  </a:lnTo>
                  <a:lnTo>
                    <a:pt x="510" y="101"/>
                  </a:lnTo>
                  <a:lnTo>
                    <a:pt x="511" y="100"/>
                  </a:lnTo>
                  <a:lnTo>
                    <a:pt x="510" y="100"/>
                  </a:lnTo>
                  <a:lnTo>
                    <a:pt x="509" y="101"/>
                  </a:lnTo>
                  <a:lnTo>
                    <a:pt x="508" y="101"/>
                  </a:lnTo>
                  <a:lnTo>
                    <a:pt x="507" y="101"/>
                  </a:lnTo>
                  <a:lnTo>
                    <a:pt x="507" y="102"/>
                  </a:lnTo>
                  <a:lnTo>
                    <a:pt x="506" y="102"/>
                  </a:lnTo>
                  <a:lnTo>
                    <a:pt x="504" y="102"/>
                  </a:lnTo>
                  <a:lnTo>
                    <a:pt x="503" y="102"/>
                  </a:lnTo>
                  <a:lnTo>
                    <a:pt x="501" y="103"/>
                  </a:lnTo>
                  <a:lnTo>
                    <a:pt x="500" y="103"/>
                  </a:lnTo>
                  <a:lnTo>
                    <a:pt x="499" y="104"/>
                  </a:lnTo>
                  <a:lnTo>
                    <a:pt x="498" y="104"/>
                  </a:lnTo>
                  <a:lnTo>
                    <a:pt x="498" y="103"/>
                  </a:lnTo>
                  <a:lnTo>
                    <a:pt x="497" y="103"/>
                  </a:lnTo>
                  <a:lnTo>
                    <a:pt x="496" y="103"/>
                  </a:lnTo>
                  <a:lnTo>
                    <a:pt x="494" y="103"/>
                  </a:lnTo>
                  <a:lnTo>
                    <a:pt x="493" y="102"/>
                  </a:lnTo>
                  <a:lnTo>
                    <a:pt x="492" y="101"/>
                  </a:lnTo>
                  <a:lnTo>
                    <a:pt x="491" y="101"/>
                  </a:lnTo>
                  <a:lnTo>
                    <a:pt x="491" y="100"/>
                  </a:lnTo>
                  <a:lnTo>
                    <a:pt x="492" y="100"/>
                  </a:lnTo>
                  <a:lnTo>
                    <a:pt x="493" y="100"/>
                  </a:lnTo>
                  <a:lnTo>
                    <a:pt x="494" y="100"/>
                  </a:lnTo>
                  <a:lnTo>
                    <a:pt x="495" y="101"/>
                  </a:lnTo>
                  <a:lnTo>
                    <a:pt x="496" y="101"/>
                  </a:lnTo>
                  <a:lnTo>
                    <a:pt x="497" y="101"/>
                  </a:lnTo>
                  <a:lnTo>
                    <a:pt x="497" y="102"/>
                  </a:lnTo>
                  <a:lnTo>
                    <a:pt x="498" y="102"/>
                  </a:lnTo>
                  <a:lnTo>
                    <a:pt x="499" y="102"/>
                  </a:lnTo>
                  <a:lnTo>
                    <a:pt x="499" y="101"/>
                  </a:lnTo>
                  <a:lnTo>
                    <a:pt x="500" y="102"/>
                  </a:lnTo>
                  <a:lnTo>
                    <a:pt x="500" y="101"/>
                  </a:lnTo>
                  <a:lnTo>
                    <a:pt x="501" y="101"/>
                  </a:lnTo>
                  <a:lnTo>
                    <a:pt x="502" y="101"/>
                  </a:lnTo>
                  <a:lnTo>
                    <a:pt x="503" y="100"/>
                  </a:lnTo>
                  <a:lnTo>
                    <a:pt x="504" y="100"/>
                  </a:lnTo>
                  <a:lnTo>
                    <a:pt x="506" y="99"/>
                  </a:lnTo>
                  <a:lnTo>
                    <a:pt x="507" y="99"/>
                  </a:lnTo>
                  <a:lnTo>
                    <a:pt x="508" y="99"/>
                  </a:lnTo>
                  <a:lnTo>
                    <a:pt x="508" y="98"/>
                  </a:lnTo>
                  <a:lnTo>
                    <a:pt x="509" y="98"/>
                  </a:lnTo>
                  <a:lnTo>
                    <a:pt x="510" y="98"/>
                  </a:lnTo>
                  <a:lnTo>
                    <a:pt x="510" y="97"/>
                  </a:lnTo>
                  <a:lnTo>
                    <a:pt x="511" y="96"/>
                  </a:lnTo>
                  <a:lnTo>
                    <a:pt x="511" y="95"/>
                  </a:lnTo>
                  <a:lnTo>
                    <a:pt x="512" y="95"/>
                  </a:lnTo>
                  <a:lnTo>
                    <a:pt x="513" y="95"/>
                  </a:lnTo>
                  <a:lnTo>
                    <a:pt x="513" y="96"/>
                  </a:lnTo>
                  <a:lnTo>
                    <a:pt x="513" y="97"/>
                  </a:lnTo>
                  <a:lnTo>
                    <a:pt x="513" y="98"/>
                  </a:lnTo>
                  <a:lnTo>
                    <a:pt x="513" y="99"/>
                  </a:lnTo>
                  <a:close/>
                  <a:moveTo>
                    <a:pt x="496" y="80"/>
                  </a:moveTo>
                  <a:lnTo>
                    <a:pt x="495" y="81"/>
                  </a:lnTo>
                  <a:lnTo>
                    <a:pt x="495" y="80"/>
                  </a:lnTo>
                  <a:lnTo>
                    <a:pt x="495" y="79"/>
                  </a:lnTo>
                  <a:lnTo>
                    <a:pt x="494" y="78"/>
                  </a:lnTo>
                  <a:lnTo>
                    <a:pt x="495" y="78"/>
                  </a:lnTo>
                  <a:lnTo>
                    <a:pt x="496" y="79"/>
                  </a:lnTo>
                  <a:lnTo>
                    <a:pt x="496" y="80"/>
                  </a:lnTo>
                  <a:close/>
                  <a:moveTo>
                    <a:pt x="506" y="67"/>
                  </a:moveTo>
                  <a:lnTo>
                    <a:pt x="506" y="68"/>
                  </a:lnTo>
                  <a:lnTo>
                    <a:pt x="504" y="68"/>
                  </a:lnTo>
                  <a:lnTo>
                    <a:pt x="504" y="69"/>
                  </a:lnTo>
                  <a:lnTo>
                    <a:pt x="503" y="69"/>
                  </a:lnTo>
                  <a:lnTo>
                    <a:pt x="502" y="70"/>
                  </a:lnTo>
                  <a:lnTo>
                    <a:pt x="501" y="71"/>
                  </a:lnTo>
                  <a:lnTo>
                    <a:pt x="501" y="72"/>
                  </a:lnTo>
                  <a:lnTo>
                    <a:pt x="501" y="73"/>
                  </a:lnTo>
                  <a:lnTo>
                    <a:pt x="500" y="73"/>
                  </a:lnTo>
                  <a:lnTo>
                    <a:pt x="499" y="73"/>
                  </a:lnTo>
                  <a:lnTo>
                    <a:pt x="499" y="74"/>
                  </a:lnTo>
                  <a:lnTo>
                    <a:pt x="498" y="74"/>
                  </a:lnTo>
                  <a:lnTo>
                    <a:pt x="497" y="74"/>
                  </a:lnTo>
                  <a:lnTo>
                    <a:pt x="497" y="73"/>
                  </a:lnTo>
                  <a:lnTo>
                    <a:pt x="497" y="72"/>
                  </a:lnTo>
                  <a:lnTo>
                    <a:pt x="498" y="71"/>
                  </a:lnTo>
                  <a:lnTo>
                    <a:pt x="498" y="70"/>
                  </a:lnTo>
                  <a:lnTo>
                    <a:pt x="498" y="69"/>
                  </a:lnTo>
                  <a:lnTo>
                    <a:pt x="498" y="68"/>
                  </a:lnTo>
                  <a:lnTo>
                    <a:pt x="499" y="66"/>
                  </a:lnTo>
                  <a:lnTo>
                    <a:pt x="500" y="66"/>
                  </a:lnTo>
                  <a:lnTo>
                    <a:pt x="500" y="67"/>
                  </a:lnTo>
                  <a:lnTo>
                    <a:pt x="501" y="67"/>
                  </a:lnTo>
                  <a:lnTo>
                    <a:pt x="501" y="68"/>
                  </a:lnTo>
                  <a:lnTo>
                    <a:pt x="501" y="66"/>
                  </a:lnTo>
                  <a:lnTo>
                    <a:pt x="501" y="65"/>
                  </a:lnTo>
                  <a:lnTo>
                    <a:pt x="500" y="65"/>
                  </a:lnTo>
                  <a:lnTo>
                    <a:pt x="500" y="64"/>
                  </a:lnTo>
                  <a:lnTo>
                    <a:pt x="502" y="65"/>
                  </a:lnTo>
                  <a:lnTo>
                    <a:pt x="502" y="66"/>
                  </a:lnTo>
                  <a:lnTo>
                    <a:pt x="503" y="66"/>
                  </a:lnTo>
                  <a:lnTo>
                    <a:pt x="504" y="66"/>
                  </a:lnTo>
                  <a:lnTo>
                    <a:pt x="506" y="67"/>
                  </a:lnTo>
                  <a:close/>
                  <a:moveTo>
                    <a:pt x="499" y="53"/>
                  </a:moveTo>
                  <a:lnTo>
                    <a:pt x="500" y="53"/>
                  </a:lnTo>
                  <a:lnTo>
                    <a:pt x="501" y="53"/>
                  </a:lnTo>
                  <a:lnTo>
                    <a:pt x="501" y="54"/>
                  </a:lnTo>
                  <a:lnTo>
                    <a:pt x="501" y="55"/>
                  </a:lnTo>
                  <a:lnTo>
                    <a:pt x="501" y="56"/>
                  </a:lnTo>
                  <a:lnTo>
                    <a:pt x="501" y="57"/>
                  </a:lnTo>
                  <a:lnTo>
                    <a:pt x="500" y="57"/>
                  </a:lnTo>
                  <a:lnTo>
                    <a:pt x="500" y="58"/>
                  </a:lnTo>
                  <a:lnTo>
                    <a:pt x="499" y="58"/>
                  </a:lnTo>
                  <a:lnTo>
                    <a:pt x="499" y="57"/>
                  </a:lnTo>
                  <a:lnTo>
                    <a:pt x="499" y="56"/>
                  </a:lnTo>
                  <a:lnTo>
                    <a:pt x="498" y="55"/>
                  </a:lnTo>
                  <a:lnTo>
                    <a:pt x="498" y="54"/>
                  </a:lnTo>
                  <a:lnTo>
                    <a:pt x="497" y="54"/>
                  </a:lnTo>
                  <a:lnTo>
                    <a:pt x="496" y="53"/>
                  </a:lnTo>
                  <a:lnTo>
                    <a:pt x="497" y="53"/>
                  </a:lnTo>
                  <a:lnTo>
                    <a:pt x="498" y="52"/>
                  </a:lnTo>
                  <a:lnTo>
                    <a:pt x="499" y="53"/>
                  </a:lnTo>
                  <a:close/>
                  <a:moveTo>
                    <a:pt x="470" y="17"/>
                  </a:moveTo>
                  <a:lnTo>
                    <a:pt x="472" y="17"/>
                  </a:lnTo>
                  <a:lnTo>
                    <a:pt x="473" y="17"/>
                  </a:lnTo>
                  <a:lnTo>
                    <a:pt x="474" y="17"/>
                  </a:lnTo>
                  <a:lnTo>
                    <a:pt x="474" y="18"/>
                  </a:lnTo>
                  <a:lnTo>
                    <a:pt x="473" y="19"/>
                  </a:lnTo>
                  <a:lnTo>
                    <a:pt x="472" y="19"/>
                  </a:lnTo>
                  <a:lnTo>
                    <a:pt x="471" y="19"/>
                  </a:lnTo>
                  <a:lnTo>
                    <a:pt x="470" y="19"/>
                  </a:lnTo>
                  <a:lnTo>
                    <a:pt x="469" y="19"/>
                  </a:lnTo>
                  <a:lnTo>
                    <a:pt x="469" y="18"/>
                  </a:lnTo>
                  <a:lnTo>
                    <a:pt x="469" y="17"/>
                  </a:lnTo>
                  <a:lnTo>
                    <a:pt x="469" y="16"/>
                  </a:lnTo>
                  <a:lnTo>
                    <a:pt x="470" y="17"/>
                  </a:lnTo>
                  <a:close/>
                  <a:moveTo>
                    <a:pt x="474" y="16"/>
                  </a:moveTo>
                  <a:lnTo>
                    <a:pt x="473" y="16"/>
                  </a:lnTo>
                  <a:lnTo>
                    <a:pt x="472" y="16"/>
                  </a:lnTo>
                  <a:lnTo>
                    <a:pt x="471" y="17"/>
                  </a:lnTo>
                  <a:lnTo>
                    <a:pt x="470" y="17"/>
                  </a:lnTo>
                  <a:lnTo>
                    <a:pt x="470" y="16"/>
                  </a:lnTo>
                  <a:lnTo>
                    <a:pt x="471" y="16"/>
                  </a:lnTo>
                  <a:lnTo>
                    <a:pt x="471" y="15"/>
                  </a:lnTo>
                  <a:lnTo>
                    <a:pt x="472" y="15"/>
                  </a:lnTo>
                  <a:lnTo>
                    <a:pt x="473" y="15"/>
                  </a:lnTo>
                  <a:lnTo>
                    <a:pt x="474" y="16"/>
                  </a:lnTo>
                  <a:close/>
                  <a:moveTo>
                    <a:pt x="468" y="5"/>
                  </a:moveTo>
                  <a:lnTo>
                    <a:pt x="468" y="4"/>
                  </a:lnTo>
                  <a:lnTo>
                    <a:pt x="468" y="5"/>
                  </a:lnTo>
                  <a:close/>
                  <a:moveTo>
                    <a:pt x="468" y="4"/>
                  </a:moveTo>
                  <a:lnTo>
                    <a:pt x="467" y="5"/>
                  </a:lnTo>
                  <a:lnTo>
                    <a:pt x="467" y="4"/>
                  </a:lnTo>
                  <a:lnTo>
                    <a:pt x="468" y="4"/>
                  </a:lnTo>
                  <a:close/>
                  <a:moveTo>
                    <a:pt x="469" y="4"/>
                  </a:moveTo>
                  <a:lnTo>
                    <a:pt x="469" y="5"/>
                  </a:lnTo>
                  <a:lnTo>
                    <a:pt x="469" y="4"/>
                  </a:lnTo>
                  <a:lnTo>
                    <a:pt x="469" y="3"/>
                  </a:lnTo>
                  <a:lnTo>
                    <a:pt x="470" y="3"/>
                  </a:lnTo>
                  <a:lnTo>
                    <a:pt x="470" y="4"/>
                  </a:lnTo>
                  <a:lnTo>
                    <a:pt x="469" y="4"/>
                  </a:lnTo>
                  <a:close/>
                  <a:moveTo>
                    <a:pt x="463" y="0"/>
                  </a:moveTo>
                  <a:lnTo>
                    <a:pt x="464" y="1"/>
                  </a:lnTo>
                  <a:lnTo>
                    <a:pt x="464" y="2"/>
                  </a:lnTo>
                  <a:lnTo>
                    <a:pt x="463" y="2"/>
                  </a:lnTo>
                  <a:lnTo>
                    <a:pt x="463" y="1"/>
                  </a:lnTo>
                  <a:lnTo>
                    <a:pt x="462" y="1"/>
                  </a:lnTo>
                  <a:lnTo>
                    <a:pt x="462" y="2"/>
                  </a:lnTo>
                  <a:lnTo>
                    <a:pt x="463" y="2"/>
                  </a:lnTo>
                  <a:lnTo>
                    <a:pt x="464" y="2"/>
                  </a:lnTo>
                  <a:lnTo>
                    <a:pt x="464" y="1"/>
                  </a:lnTo>
                  <a:lnTo>
                    <a:pt x="465" y="1"/>
                  </a:lnTo>
                  <a:lnTo>
                    <a:pt x="466" y="1"/>
                  </a:lnTo>
                  <a:lnTo>
                    <a:pt x="467" y="1"/>
                  </a:lnTo>
                  <a:lnTo>
                    <a:pt x="468" y="2"/>
                  </a:lnTo>
                  <a:lnTo>
                    <a:pt x="469" y="2"/>
                  </a:lnTo>
                  <a:lnTo>
                    <a:pt x="470" y="2"/>
                  </a:lnTo>
                  <a:lnTo>
                    <a:pt x="469" y="3"/>
                  </a:lnTo>
                  <a:lnTo>
                    <a:pt x="468" y="3"/>
                  </a:lnTo>
                  <a:lnTo>
                    <a:pt x="468" y="4"/>
                  </a:lnTo>
                  <a:lnTo>
                    <a:pt x="468" y="3"/>
                  </a:lnTo>
                  <a:lnTo>
                    <a:pt x="467" y="3"/>
                  </a:lnTo>
                  <a:lnTo>
                    <a:pt x="467" y="4"/>
                  </a:lnTo>
                  <a:lnTo>
                    <a:pt x="466" y="4"/>
                  </a:lnTo>
                  <a:lnTo>
                    <a:pt x="465" y="4"/>
                  </a:lnTo>
                  <a:lnTo>
                    <a:pt x="464" y="5"/>
                  </a:lnTo>
                  <a:lnTo>
                    <a:pt x="465" y="5"/>
                  </a:lnTo>
                  <a:lnTo>
                    <a:pt x="466" y="5"/>
                  </a:lnTo>
                  <a:lnTo>
                    <a:pt x="466" y="4"/>
                  </a:lnTo>
                  <a:lnTo>
                    <a:pt x="467" y="5"/>
                  </a:lnTo>
                  <a:lnTo>
                    <a:pt x="466" y="6"/>
                  </a:lnTo>
                  <a:lnTo>
                    <a:pt x="465" y="6"/>
                  </a:lnTo>
                  <a:lnTo>
                    <a:pt x="466" y="6"/>
                  </a:lnTo>
                  <a:lnTo>
                    <a:pt x="467" y="7"/>
                  </a:lnTo>
                  <a:lnTo>
                    <a:pt x="467" y="8"/>
                  </a:lnTo>
                  <a:lnTo>
                    <a:pt x="467" y="7"/>
                  </a:lnTo>
                  <a:lnTo>
                    <a:pt x="467" y="6"/>
                  </a:lnTo>
                  <a:lnTo>
                    <a:pt x="468" y="6"/>
                  </a:lnTo>
                  <a:lnTo>
                    <a:pt x="469" y="5"/>
                  </a:lnTo>
                  <a:lnTo>
                    <a:pt x="470" y="4"/>
                  </a:lnTo>
                  <a:lnTo>
                    <a:pt x="471" y="2"/>
                  </a:lnTo>
                  <a:lnTo>
                    <a:pt x="472" y="2"/>
                  </a:lnTo>
                  <a:lnTo>
                    <a:pt x="472" y="1"/>
                  </a:lnTo>
                  <a:lnTo>
                    <a:pt x="473" y="1"/>
                  </a:lnTo>
                  <a:lnTo>
                    <a:pt x="474" y="1"/>
                  </a:lnTo>
                  <a:lnTo>
                    <a:pt x="475" y="2"/>
                  </a:lnTo>
                  <a:lnTo>
                    <a:pt x="476" y="2"/>
                  </a:lnTo>
                  <a:lnTo>
                    <a:pt x="475" y="3"/>
                  </a:lnTo>
                  <a:lnTo>
                    <a:pt x="476" y="4"/>
                  </a:lnTo>
                  <a:lnTo>
                    <a:pt x="476" y="5"/>
                  </a:lnTo>
                  <a:lnTo>
                    <a:pt x="476" y="6"/>
                  </a:lnTo>
                  <a:lnTo>
                    <a:pt x="477" y="7"/>
                  </a:lnTo>
                  <a:lnTo>
                    <a:pt x="477" y="8"/>
                  </a:lnTo>
                  <a:lnTo>
                    <a:pt x="477" y="9"/>
                  </a:lnTo>
                  <a:lnTo>
                    <a:pt x="478" y="9"/>
                  </a:lnTo>
                  <a:lnTo>
                    <a:pt x="478" y="10"/>
                  </a:lnTo>
                  <a:lnTo>
                    <a:pt x="478" y="13"/>
                  </a:lnTo>
                  <a:lnTo>
                    <a:pt x="477" y="13"/>
                  </a:lnTo>
                  <a:lnTo>
                    <a:pt x="476" y="13"/>
                  </a:lnTo>
                  <a:lnTo>
                    <a:pt x="476" y="14"/>
                  </a:lnTo>
                  <a:lnTo>
                    <a:pt x="475" y="14"/>
                  </a:lnTo>
                  <a:lnTo>
                    <a:pt x="474" y="14"/>
                  </a:lnTo>
                  <a:lnTo>
                    <a:pt x="473" y="14"/>
                  </a:lnTo>
                  <a:lnTo>
                    <a:pt x="472" y="14"/>
                  </a:lnTo>
                  <a:lnTo>
                    <a:pt x="471" y="14"/>
                  </a:lnTo>
                  <a:lnTo>
                    <a:pt x="470" y="15"/>
                  </a:lnTo>
                  <a:lnTo>
                    <a:pt x="469" y="15"/>
                  </a:lnTo>
                  <a:lnTo>
                    <a:pt x="468" y="16"/>
                  </a:lnTo>
                  <a:lnTo>
                    <a:pt x="467" y="15"/>
                  </a:lnTo>
                  <a:lnTo>
                    <a:pt x="467" y="14"/>
                  </a:lnTo>
                  <a:lnTo>
                    <a:pt x="466" y="15"/>
                  </a:lnTo>
                  <a:lnTo>
                    <a:pt x="466" y="14"/>
                  </a:lnTo>
                  <a:lnTo>
                    <a:pt x="466" y="13"/>
                  </a:lnTo>
                  <a:lnTo>
                    <a:pt x="465" y="13"/>
                  </a:lnTo>
                  <a:lnTo>
                    <a:pt x="465" y="14"/>
                  </a:lnTo>
                  <a:lnTo>
                    <a:pt x="466" y="14"/>
                  </a:lnTo>
                  <a:lnTo>
                    <a:pt x="465" y="14"/>
                  </a:lnTo>
                  <a:lnTo>
                    <a:pt x="465" y="15"/>
                  </a:lnTo>
                  <a:lnTo>
                    <a:pt x="466" y="15"/>
                  </a:lnTo>
                  <a:lnTo>
                    <a:pt x="466" y="16"/>
                  </a:lnTo>
                  <a:lnTo>
                    <a:pt x="465" y="16"/>
                  </a:lnTo>
                  <a:lnTo>
                    <a:pt x="464" y="15"/>
                  </a:lnTo>
                  <a:lnTo>
                    <a:pt x="464" y="16"/>
                  </a:lnTo>
                  <a:lnTo>
                    <a:pt x="462" y="15"/>
                  </a:lnTo>
                  <a:lnTo>
                    <a:pt x="462" y="16"/>
                  </a:lnTo>
                  <a:lnTo>
                    <a:pt x="464" y="16"/>
                  </a:lnTo>
                  <a:lnTo>
                    <a:pt x="465" y="16"/>
                  </a:lnTo>
                  <a:lnTo>
                    <a:pt x="466" y="17"/>
                  </a:lnTo>
                  <a:lnTo>
                    <a:pt x="466" y="16"/>
                  </a:lnTo>
                  <a:lnTo>
                    <a:pt x="467" y="15"/>
                  </a:lnTo>
                  <a:lnTo>
                    <a:pt x="467" y="16"/>
                  </a:lnTo>
                  <a:lnTo>
                    <a:pt x="467" y="17"/>
                  </a:lnTo>
                  <a:lnTo>
                    <a:pt x="468" y="17"/>
                  </a:lnTo>
                  <a:lnTo>
                    <a:pt x="469" y="17"/>
                  </a:lnTo>
                  <a:lnTo>
                    <a:pt x="469" y="18"/>
                  </a:lnTo>
                  <a:lnTo>
                    <a:pt x="468" y="19"/>
                  </a:lnTo>
                  <a:lnTo>
                    <a:pt x="467" y="19"/>
                  </a:lnTo>
                  <a:lnTo>
                    <a:pt x="468" y="19"/>
                  </a:lnTo>
                  <a:lnTo>
                    <a:pt x="468" y="20"/>
                  </a:lnTo>
                  <a:lnTo>
                    <a:pt x="469" y="20"/>
                  </a:lnTo>
                  <a:lnTo>
                    <a:pt x="472" y="20"/>
                  </a:lnTo>
                  <a:lnTo>
                    <a:pt x="473" y="20"/>
                  </a:lnTo>
                  <a:lnTo>
                    <a:pt x="475" y="19"/>
                  </a:lnTo>
                  <a:lnTo>
                    <a:pt x="476" y="18"/>
                  </a:lnTo>
                  <a:lnTo>
                    <a:pt x="477" y="18"/>
                  </a:lnTo>
                  <a:lnTo>
                    <a:pt x="478" y="18"/>
                  </a:lnTo>
                  <a:lnTo>
                    <a:pt x="479" y="18"/>
                  </a:lnTo>
                  <a:lnTo>
                    <a:pt x="482" y="19"/>
                  </a:lnTo>
                  <a:lnTo>
                    <a:pt x="483" y="20"/>
                  </a:lnTo>
                  <a:lnTo>
                    <a:pt x="483" y="21"/>
                  </a:lnTo>
                  <a:lnTo>
                    <a:pt x="484" y="21"/>
                  </a:lnTo>
                  <a:lnTo>
                    <a:pt x="485" y="21"/>
                  </a:lnTo>
                  <a:lnTo>
                    <a:pt x="486" y="22"/>
                  </a:lnTo>
                  <a:lnTo>
                    <a:pt x="486" y="23"/>
                  </a:lnTo>
                  <a:lnTo>
                    <a:pt x="486" y="24"/>
                  </a:lnTo>
                  <a:lnTo>
                    <a:pt x="485" y="24"/>
                  </a:lnTo>
                  <a:lnTo>
                    <a:pt x="484" y="25"/>
                  </a:lnTo>
                  <a:lnTo>
                    <a:pt x="484" y="26"/>
                  </a:lnTo>
                  <a:lnTo>
                    <a:pt x="484" y="27"/>
                  </a:lnTo>
                  <a:lnTo>
                    <a:pt x="485" y="27"/>
                  </a:lnTo>
                  <a:lnTo>
                    <a:pt x="485" y="30"/>
                  </a:lnTo>
                  <a:lnTo>
                    <a:pt x="485" y="31"/>
                  </a:lnTo>
                  <a:lnTo>
                    <a:pt x="485" y="32"/>
                  </a:lnTo>
                  <a:lnTo>
                    <a:pt x="486" y="33"/>
                  </a:lnTo>
                  <a:lnTo>
                    <a:pt x="487" y="33"/>
                  </a:lnTo>
                  <a:lnTo>
                    <a:pt x="487" y="34"/>
                  </a:lnTo>
                  <a:lnTo>
                    <a:pt x="488" y="34"/>
                  </a:lnTo>
                  <a:lnTo>
                    <a:pt x="489" y="34"/>
                  </a:lnTo>
                  <a:lnTo>
                    <a:pt x="490" y="34"/>
                  </a:lnTo>
                  <a:lnTo>
                    <a:pt x="491" y="34"/>
                  </a:lnTo>
                  <a:lnTo>
                    <a:pt x="492" y="35"/>
                  </a:lnTo>
                  <a:lnTo>
                    <a:pt x="493" y="35"/>
                  </a:lnTo>
                  <a:lnTo>
                    <a:pt x="494" y="35"/>
                  </a:lnTo>
                  <a:lnTo>
                    <a:pt x="495" y="35"/>
                  </a:lnTo>
                  <a:lnTo>
                    <a:pt x="497" y="37"/>
                  </a:lnTo>
                  <a:lnTo>
                    <a:pt x="498" y="38"/>
                  </a:lnTo>
                  <a:lnTo>
                    <a:pt x="498" y="40"/>
                  </a:lnTo>
                  <a:lnTo>
                    <a:pt x="498" y="41"/>
                  </a:lnTo>
                  <a:lnTo>
                    <a:pt x="497" y="41"/>
                  </a:lnTo>
                  <a:lnTo>
                    <a:pt x="496" y="41"/>
                  </a:lnTo>
                  <a:lnTo>
                    <a:pt x="495" y="41"/>
                  </a:lnTo>
                  <a:lnTo>
                    <a:pt x="494" y="41"/>
                  </a:lnTo>
                  <a:lnTo>
                    <a:pt x="493" y="40"/>
                  </a:lnTo>
                  <a:lnTo>
                    <a:pt x="492" y="40"/>
                  </a:lnTo>
                  <a:lnTo>
                    <a:pt x="491" y="40"/>
                  </a:lnTo>
                  <a:lnTo>
                    <a:pt x="490" y="40"/>
                  </a:lnTo>
                  <a:lnTo>
                    <a:pt x="489" y="40"/>
                  </a:lnTo>
                  <a:lnTo>
                    <a:pt x="488" y="39"/>
                  </a:lnTo>
                  <a:lnTo>
                    <a:pt x="487" y="39"/>
                  </a:lnTo>
                  <a:lnTo>
                    <a:pt x="486" y="39"/>
                  </a:lnTo>
                  <a:lnTo>
                    <a:pt x="485" y="39"/>
                  </a:lnTo>
                  <a:lnTo>
                    <a:pt x="484" y="40"/>
                  </a:lnTo>
                  <a:lnTo>
                    <a:pt x="483" y="41"/>
                  </a:lnTo>
                  <a:lnTo>
                    <a:pt x="481" y="43"/>
                  </a:lnTo>
                  <a:lnTo>
                    <a:pt x="479" y="44"/>
                  </a:lnTo>
                  <a:lnTo>
                    <a:pt x="477" y="45"/>
                  </a:lnTo>
                  <a:lnTo>
                    <a:pt x="476" y="46"/>
                  </a:lnTo>
                  <a:lnTo>
                    <a:pt x="474" y="48"/>
                  </a:lnTo>
                  <a:lnTo>
                    <a:pt x="473" y="48"/>
                  </a:lnTo>
                  <a:lnTo>
                    <a:pt x="472" y="48"/>
                  </a:lnTo>
                  <a:lnTo>
                    <a:pt x="471" y="49"/>
                  </a:lnTo>
                  <a:lnTo>
                    <a:pt x="470" y="50"/>
                  </a:lnTo>
                  <a:lnTo>
                    <a:pt x="469" y="51"/>
                  </a:lnTo>
                  <a:lnTo>
                    <a:pt x="468" y="51"/>
                  </a:lnTo>
                  <a:lnTo>
                    <a:pt x="469" y="52"/>
                  </a:lnTo>
                  <a:lnTo>
                    <a:pt x="469" y="53"/>
                  </a:lnTo>
                  <a:lnTo>
                    <a:pt x="468" y="54"/>
                  </a:lnTo>
                  <a:lnTo>
                    <a:pt x="468" y="55"/>
                  </a:lnTo>
                  <a:lnTo>
                    <a:pt x="469" y="56"/>
                  </a:lnTo>
                  <a:lnTo>
                    <a:pt x="468" y="57"/>
                  </a:lnTo>
                  <a:lnTo>
                    <a:pt x="468" y="58"/>
                  </a:lnTo>
                  <a:lnTo>
                    <a:pt x="467" y="57"/>
                  </a:lnTo>
                  <a:lnTo>
                    <a:pt x="466" y="57"/>
                  </a:lnTo>
                  <a:lnTo>
                    <a:pt x="465" y="58"/>
                  </a:lnTo>
                  <a:lnTo>
                    <a:pt x="464" y="58"/>
                  </a:lnTo>
                  <a:lnTo>
                    <a:pt x="463" y="58"/>
                  </a:lnTo>
                  <a:lnTo>
                    <a:pt x="462" y="57"/>
                  </a:lnTo>
                  <a:lnTo>
                    <a:pt x="460" y="57"/>
                  </a:lnTo>
                  <a:lnTo>
                    <a:pt x="460" y="56"/>
                  </a:lnTo>
                  <a:lnTo>
                    <a:pt x="460" y="55"/>
                  </a:lnTo>
                  <a:lnTo>
                    <a:pt x="459" y="54"/>
                  </a:lnTo>
                  <a:lnTo>
                    <a:pt x="459" y="55"/>
                  </a:lnTo>
                  <a:lnTo>
                    <a:pt x="459" y="56"/>
                  </a:lnTo>
                  <a:lnTo>
                    <a:pt x="460" y="56"/>
                  </a:lnTo>
                  <a:lnTo>
                    <a:pt x="460" y="57"/>
                  </a:lnTo>
                  <a:lnTo>
                    <a:pt x="460" y="58"/>
                  </a:lnTo>
                  <a:lnTo>
                    <a:pt x="461" y="58"/>
                  </a:lnTo>
                  <a:lnTo>
                    <a:pt x="462" y="58"/>
                  </a:lnTo>
                  <a:lnTo>
                    <a:pt x="462" y="59"/>
                  </a:lnTo>
                  <a:lnTo>
                    <a:pt x="463" y="59"/>
                  </a:lnTo>
                  <a:lnTo>
                    <a:pt x="464" y="59"/>
                  </a:lnTo>
                  <a:lnTo>
                    <a:pt x="463" y="58"/>
                  </a:lnTo>
                  <a:lnTo>
                    <a:pt x="464" y="58"/>
                  </a:lnTo>
                  <a:lnTo>
                    <a:pt x="465" y="58"/>
                  </a:lnTo>
                  <a:lnTo>
                    <a:pt x="465" y="59"/>
                  </a:lnTo>
                  <a:lnTo>
                    <a:pt x="467" y="58"/>
                  </a:lnTo>
                  <a:lnTo>
                    <a:pt x="467" y="59"/>
                  </a:lnTo>
                  <a:lnTo>
                    <a:pt x="468" y="60"/>
                  </a:lnTo>
                  <a:lnTo>
                    <a:pt x="468" y="59"/>
                  </a:lnTo>
                  <a:lnTo>
                    <a:pt x="469" y="59"/>
                  </a:lnTo>
                  <a:lnTo>
                    <a:pt x="469" y="60"/>
                  </a:lnTo>
                  <a:lnTo>
                    <a:pt x="468" y="60"/>
                  </a:lnTo>
                  <a:lnTo>
                    <a:pt x="467" y="60"/>
                  </a:lnTo>
                  <a:lnTo>
                    <a:pt x="468" y="62"/>
                  </a:lnTo>
                  <a:lnTo>
                    <a:pt x="469" y="60"/>
                  </a:lnTo>
                  <a:lnTo>
                    <a:pt x="470" y="62"/>
                  </a:lnTo>
                  <a:lnTo>
                    <a:pt x="471" y="64"/>
                  </a:lnTo>
                  <a:lnTo>
                    <a:pt x="470" y="65"/>
                  </a:lnTo>
                  <a:lnTo>
                    <a:pt x="469" y="65"/>
                  </a:lnTo>
                  <a:lnTo>
                    <a:pt x="469" y="66"/>
                  </a:lnTo>
                  <a:lnTo>
                    <a:pt x="469" y="67"/>
                  </a:lnTo>
                  <a:lnTo>
                    <a:pt x="469" y="68"/>
                  </a:lnTo>
                  <a:lnTo>
                    <a:pt x="469" y="67"/>
                  </a:lnTo>
                  <a:lnTo>
                    <a:pt x="470" y="67"/>
                  </a:lnTo>
                  <a:lnTo>
                    <a:pt x="470" y="66"/>
                  </a:lnTo>
                  <a:lnTo>
                    <a:pt x="470" y="65"/>
                  </a:lnTo>
                  <a:lnTo>
                    <a:pt x="472" y="65"/>
                  </a:lnTo>
                  <a:lnTo>
                    <a:pt x="472" y="66"/>
                  </a:lnTo>
                  <a:lnTo>
                    <a:pt x="473" y="65"/>
                  </a:lnTo>
                  <a:lnTo>
                    <a:pt x="472" y="65"/>
                  </a:lnTo>
                  <a:lnTo>
                    <a:pt x="472" y="64"/>
                  </a:lnTo>
                  <a:lnTo>
                    <a:pt x="472" y="63"/>
                  </a:lnTo>
                  <a:lnTo>
                    <a:pt x="471" y="63"/>
                  </a:lnTo>
                  <a:lnTo>
                    <a:pt x="471" y="62"/>
                  </a:lnTo>
                  <a:lnTo>
                    <a:pt x="470" y="60"/>
                  </a:lnTo>
                  <a:lnTo>
                    <a:pt x="471" y="60"/>
                  </a:lnTo>
                  <a:lnTo>
                    <a:pt x="471" y="59"/>
                  </a:lnTo>
                  <a:lnTo>
                    <a:pt x="470" y="59"/>
                  </a:lnTo>
                  <a:lnTo>
                    <a:pt x="469" y="59"/>
                  </a:lnTo>
                  <a:lnTo>
                    <a:pt x="470" y="58"/>
                  </a:lnTo>
                  <a:lnTo>
                    <a:pt x="470" y="57"/>
                  </a:lnTo>
                  <a:lnTo>
                    <a:pt x="469" y="57"/>
                  </a:lnTo>
                  <a:lnTo>
                    <a:pt x="469" y="56"/>
                  </a:lnTo>
                  <a:lnTo>
                    <a:pt x="470" y="56"/>
                  </a:lnTo>
                  <a:lnTo>
                    <a:pt x="470" y="54"/>
                  </a:lnTo>
                  <a:lnTo>
                    <a:pt x="471" y="54"/>
                  </a:lnTo>
                  <a:lnTo>
                    <a:pt x="472" y="55"/>
                  </a:lnTo>
                  <a:lnTo>
                    <a:pt x="473" y="56"/>
                  </a:lnTo>
                  <a:lnTo>
                    <a:pt x="474" y="56"/>
                  </a:lnTo>
                  <a:lnTo>
                    <a:pt x="475" y="57"/>
                  </a:lnTo>
                  <a:lnTo>
                    <a:pt x="476" y="57"/>
                  </a:lnTo>
                  <a:lnTo>
                    <a:pt x="477" y="58"/>
                  </a:lnTo>
                  <a:lnTo>
                    <a:pt x="478" y="58"/>
                  </a:lnTo>
                  <a:lnTo>
                    <a:pt x="479" y="59"/>
                  </a:lnTo>
                  <a:lnTo>
                    <a:pt x="481" y="59"/>
                  </a:lnTo>
                  <a:lnTo>
                    <a:pt x="482" y="60"/>
                  </a:lnTo>
                  <a:lnTo>
                    <a:pt x="483" y="62"/>
                  </a:lnTo>
                  <a:lnTo>
                    <a:pt x="484" y="63"/>
                  </a:lnTo>
                  <a:lnTo>
                    <a:pt x="485" y="63"/>
                  </a:lnTo>
                  <a:lnTo>
                    <a:pt x="486" y="63"/>
                  </a:lnTo>
                  <a:lnTo>
                    <a:pt x="486" y="64"/>
                  </a:lnTo>
                  <a:lnTo>
                    <a:pt x="487" y="64"/>
                  </a:lnTo>
                  <a:lnTo>
                    <a:pt x="488" y="64"/>
                  </a:lnTo>
                  <a:lnTo>
                    <a:pt x="490" y="64"/>
                  </a:lnTo>
                  <a:lnTo>
                    <a:pt x="492" y="64"/>
                  </a:lnTo>
                  <a:lnTo>
                    <a:pt x="493" y="65"/>
                  </a:lnTo>
                  <a:lnTo>
                    <a:pt x="493" y="66"/>
                  </a:lnTo>
                  <a:lnTo>
                    <a:pt x="491" y="66"/>
                  </a:lnTo>
                  <a:lnTo>
                    <a:pt x="491" y="67"/>
                  </a:lnTo>
                  <a:lnTo>
                    <a:pt x="490" y="67"/>
                  </a:lnTo>
                  <a:lnTo>
                    <a:pt x="490" y="68"/>
                  </a:lnTo>
                  <a:lnTo>
                    <a:pt x="491" y="68"/>
                  </a:lnTo>
                  <a:lnTo>
                    <a:pt x="492" y="68"/>
                  </a:lnTo>
                  <a:lnTo>
                    <a:pt x="491" y="69"/>
                  </a:lnTo>
                  <a:lnTo>
                    <a:pt x="490" y="70"/>
                  </a:lnTo>
                  <a:lnTo>
                    <a:pt x="489" y="71"/>
                  </a:lnTo>
                  <a:lnTo>
                    <a:pt x="488" y="72"/>
                  </a:lnTo>
                  <a:lnTo>
                    <a:pt x="487" y="72"/>
                  </a:lnTo>
                  <a:lnTo>
                    <a:pt x="486" y="72"/>
                  </a:lnTo>
                  <a:lnTo>
                    <a:pt x="485" y="73"/>
                  </a:lnTo>
                  <a:lnTo>
                    <a:pt x="484" y="73"/>
                  </a:lnTo>
                  <a:lnTo>
                    <a:pt x="483" y="74"/>
                  </a:lnTo>
                  <a:lnTo>
                    <a:pt x="481" y="74"/>
                  </a:lnTo>
                  <a:lnTo>
                    <a:pt x="479" y="75"/>
                  </a:lnTo>
                  <a:lnTo>
                    <a:pt x="477" y="77"/>
                  </a:lnTo>
                  <a:lnTo>
                    <a:pt x="477" y="78"/>
                  </a:lnTo>
                  <a:lnTo>
                    <a:pt x="476" y="78"/>
                  </a:lnTo>
                  <a:lnTo>
                    <a:pt x="475" y="79"/>
                  </a:lnTo>
                  <a:lnTo>
                    <a:pt x="474" y="80"/>
                  </a:lnTo>
                  <a:lnTo>
                    <a:pt x="473" y="81"/>
                  </a:lnTo>
                  <a:lnTo>
                    <a:pt x="473" y="82"/>
                  </a:lnTo>
                  <a:lnTo>
                    <a:pt x="472" y="83"/>
                  </a:lnTo>
                  <a:lnTo>
                    <a:pt x="471" y="85"/>
                  </a:lnTo>
                  <a:lnTo>
                    <a:pt x="471" y="87"/>
                  </a:lnTo>
                  <a:lnTo>
                    <a:pt x="471" y="88"/>
                  </a:lnTo>
                  <a:lnTo>
                    <a:pt x="471" y="89"/>
                  </a:lnTo>
                  <a:lnTo>
                    <a:pt x="470" y="89"/>
                  </a:lnTo>
                  <a:lnTo>
                    <a:pt x="470" y="90"/>
                  </a:lnTo>
                  <a:lnTo>
                    <a:pt x="471" y="90"/>
                  </a:lnTo>
                  <a:lnTo>
                    <a:pt x="471" y="91"/>
                  </a:lnTo>
                  <a:lnTo>
                    <a:pt x="471" y="92"/>
                  </a:lnTo>
                  <a:lnTo>
                    <a:pt x="471" y="93"/>
                  </a:lnTo>
                  <a:lnTo>
                    <a:pt x="470" y="94"/>
                  </a:lnTo>
                  <a:lnTo>
                    <a:pt x="471" y="94"/>
                  </a:lnTo>
                  <a:lnTo>
                    <a:pt x="471" y="95"/>
                  </a:lnTo>
                  <a:lnTo>
                    <a:pt x="472" y="95"/>
                  </a:lnTo>
                  <a:lnTo>
                    <a:pt x="473" y="95"/>
                  </a:lnTo>
                  <a:lnTo>
                    <a:pt x="473" y="96"/>
                  </a:lnTo>
                  <a:lnTo>
                    <a:pt x="473" y="97"/>
                  </a:lnTo>
                  <a:lnTo>
                    <a:pt x="474" y="97"/>
                  </a:lnTo>
                  <a:lnTo>
                    <a:pt x="475" y="97"/>
                  </a:lnTo>
                  <a:lnTo>
                    <a:pt x="476" y="97"/>
                  </a:lnTo>
                  <a:lnTo>
                    <a:pt x="476" y="98"/>
                  </a:lnTo>
                  <a:lnTo>
                    <a:pt x="477" y="98"/>
                  </a:lnTo>
                  <a:lnTo>
                    <a:pt x="478" y="99"/>
                  </a:lnTo>
                  <a:lnTo>
                    <a:pt x="479" y="100"/>
                  </a:lnTo>
                  <a:lnTo>
                    <a:pt x="481" y="100"/>
                  </a:lnTo>
                  <a:lnTo>
                    <a:pt x="482" y="100"/>
                  </a:lnTo>
                  <a:lnTo>
                    <a:pt x="483" y="101"/>
                  </a:lnTo>
                  <a:lnTo>
                    <a:pt x="484" y="101"/>
                  </a:lnTo>
                  <a:lnTo>
                    <a:pt x="485" y="101"/>
                  </a:lnTo>
                  <a:lnTo>
                    <a:pt x="485" y="102"/>
                  </a:lnTo>
                  <a:lnTo>
                    <a:pt x="485" y="103"/>
                  </a:lnTo>
                  <a:lnTo>
                    <a:pt x="485" y="104"/>
                  </a:lnTo>
                  <a:lnTo>
                    <a:pt x="485" y="105"/>
                  </a:lnTo>
                  <a:lnTo>
                    <a:pt x="484" y="106"/>
                  </a:lnTo>
                  <a:lnTo>
                    <a:pt x="484" y="107"/>
                  </a:lnTo>
                  <a:lnTo>
                    <a:pt x="484" y="108"/>
                  </a:lnTo>
                  <a:lnTo>
                    <a:pt x="483" y="108"/>
                  </a:lnTo>
                  <a:lnTo>
                    <a:pt x="482" y="110"/>
                  </a:lnTo>
                  <a:lnTo>
                    <a:pt x="482" y="112"/>
                  </a:lnTo>
                  <a:lnTo>
                    <a:pt x="481" y="113"/>
                  </a:lnTo>
                  <a:lnTo>
                    <a:pt x="479" y="113"/>
                  </a:lnTo>
                  <a:lnTo>
                    <a:pt x="478" y="114"/>
                  </a:lnTo>
                  <a:lnTo>
                    <a:pt x="476" y="115"/>
                  </a:lnTo>
                  <a:lnTo>
                    <a:pt x="476" y="116"/>
                  </a:lnTo>
                  <a:lnTo>
                    <a:pt x="477" y="116"/>
                  </a:lnTo>
                  <a:lnTo>
                    <a:pt x="477" y="115"/>
                  </a:lnTo>
                  <a:lnTo>
                    <a:pt x="478" y="114"/>
                  </a:lnTo>
                  <a:lnTo>
                    <a:pt x="479" y="114"/>
                  </a:lnTo>
                  <a:lnTo>
                    <a:pt x="478" y="115"/>
                  </a:lnTo>
                  <a:lnTo>
                    <a:pt x="477" y="115"/>
                  </a:lnTo>
                  <a:lnTo>
                    <a:pt x="477" y="116"/>
                  </a:lnTo>
                  <a:lnTo>
                    <a:pt x="477" y="117"/>
                  </a:lnTo>
                  <a:lnTo>
                    <a:pt x="476" y="118"/>
                  </a:lnTo>
                  <a:lnTo>
                    <a:pt x="475" y="118"/>
                  </a:lnTo>
                  <a:lnTo>
                    <a:pt x="474" y="120"/>
                  </a:lnTo>
                  <a:lnTo>
                    <a:pt x="473" y="120"/>
                  </a:lnTo>
                  <a:lnTo>
                    <a:pt x="472" y="121"/>
                  </a:lnTo>
                  <a:lnTo>
                    <a:pt x="472" y="122"/>
                  </a:lnTo>
                  <a:lnTo>
                    <a:pt x="471" y="123"/>
                  </a:lnTo>
                  <a:lnTo>
                    <a:pt x="470" y="123"/>
                  </a:lnTo>
                  <a:lnTo>
                    <a:pt x="470" y="124"/>
                  </a:lnTo>
                  <a:lnTo>
                    <a:pt x="470" y="125"/>
                  </a:lnTo>
                  <a:lnTo>
                    <a:pt x="470" y="128"/>
                  </a:lnTo>
                  <a:lnTo>
                    <a:pt x="470" y="129"/>
                  </a:lnTo>
                  <a:lnTo>
                    <a:pt x="471" y="130"/>
                  </a:lnTo>
                  <a:lnTo>
                    <a:pt x="472" y="131"/>
                  </a:lnTo>
                  <a:lnTo>
                    <a:pt x="473" y="132"/>
                  </a:lnTo>
                  <a:lnTo>
                    <a:pt x="473" y="133"/>
                  </a:lnTo>
                  <a:lnTo>
                    <a:pt x="471" y="134"/>
                  </a:lnTo>
                  <a:lnTo>
                    <a:pt x="469" y="135"/>
                  </a:lnTo>
                  <a:lnTo>
                    <a:pt x="466" y="137"/>
                  </a:lnTo>
                  <a:lnTo>
                    <a:pt x="464" y="138"/>
                  </a:lnTo>
                  <a:lnTo>
                    <a:pt x="462" y="139"/>
                  </a:lnTo>
                  <a:lnTo>
                    <a:pt x="462" y="140"/>
                  </a:lnTo>
                  <a:lnTo>
                    <a:pt x="461" y="140"/>
                  </a:lnTo>
                  <a:lnTo>
                    <a:pt x="460" y="140"/>
                  </a:lnTo>
                  <a:lnTo>
                    <a:pt x="459" y="139"/>
                  </a:lnTo>
                  <a:lnTo>
                    <a:pt x="459" y="140"/>
                  </a:lnTo>
                  <a:lnTo>
                    <a:pt x="459" y="141"/>
                  </a:lnTo>
                  <a:lnTo>
                    <a:pt x="458" y="143"/>
                  </a:lnTo>
                  <a:lnTo>
                    <a:pt x="458" y="144"/>
                  </a:lnTo>
                  <a:lnTo>
                    <a:pt x="458" y="146"/>
                  </a:lnTo>
                  <a:lnTo>
                    <a:pt x="457" y="148"/>
                  </a:lnTo>
                  <a:lnTo>
                    <a:pt x="456" y="149"/>
                  </a:lnTo>
                  <a:lnTo>
                    <a:pt x="456" y="150"/>
                  </a:lnTo>
                  <a:lnTo>
                    <a:pt x="454" y="151"/>
                  </a:lnTo>
                  <a:lnTo>
                    <a:pt x="453" y="152"/>
                  </a:lnTo>
                  <a:lnTo>
                    <a:pt x="451" y="155"/>
                  </a:lnTo>
                  <a:lnTo>
                    <a:pt x="450" y="155"/>
                  </a:lnTo>
                  <a:lnTo>
                    <a:pt x="450" y="156"/>
                  </a:lnTo>
                  <a:lnTo>
                    <a:pt x="449" y="156"/>
                  </a:lnTo>
                  <a:lnTo>
                    <a:pt x="449" y="155"/>
                  </a:lnTo>
                  <a:lnTo>
                    <a:pt x="448" y="154"/>
                  </a:lnTo>
                  <a:lnTo>
                    <a:pt x="448" y="153"/>
                  </a:lnTo>
                  <a:lnTo>
                    <a:pt x="448" y="154"/>
                  </a:lnTo>
                  <a:lnTo>
                    <a:pt x="447" y="155"/>
                  </a:lnTo>
                  <a:lnTo>
                    <a:pt x="446" y="155"/>
                  </a:lnTo>
                  <a:lnTo>
                    <a:pt x="445" y="155"/>
                  </a:lnTo>
                  <a:lnTo>
                    <a:pt x="444" y="155"/>
                  </a:lnTo>
                  <a:lnTo>
                    <a:pt x="444" y="154"/>
                  </a:lnTo>
                  <a:lnTo>
                    <a:pt x="443" y="153"/>
                  </a:lnTo>
                  <a:lnTo>
                    <a:pt x="442" y="153"/>
                  </a:lnTo>
                  <a:lnTo>
                    <a:pt x="441" y="153"/>
                  </a:lnTo>
                  <a:lnTo>
                    <a:pt x="441" y="154"/>
                  </a:lnTo>
                  <a:lnTo>
                    <a:pt x="443" y="154"/>
                  </a:lnTo>
                  <a:lnTo>
                    <a:pt x="444" y="154"/>
                  </a:lnTo>
                  <a:lnTo>
                    <a:pt x="443" y="155"/>
                  </a:lnTo>
                  <a:lnTo>
                    <a:pt x="444" y="155"/>
                  </a:lnTo>
                  <a:lnTo>
                    <a:pt x="443" y="156"/>
                  </a:lnTo>
                  <a:lnTo>
                    <a:pt x="444" y="156"/>
                  </a:lnTo>
                  <a:lnTo>
                    <a:pt x="445" y="156"/>
                  </a:lnTo>
                  <a:lnTo>
                    <a:pt x="446" y="157"/>
                  </a:lnTo>
                  <a:lnTo>
                    <a:pt x="446" y="158"/>
                  </a:lnTo>
                  <a:lnTo>
                    <a:pt x="447" y="159"/>
                  </a:lnTo>
                  <a:lnTo>
                    <a:pt x="448" y="160"/>
                  </a:lnTo>
                  <a:lnTo>
                    <a:pt x="449" y="160"/>
                  </a:lnTo>
                  <a:lnTo>
                    <a:pt x="449" y="162"/>
                  </a:lnTo>
                  <a:lnTo>
                    <a:pt x="449" y="160"/>
                  </a:lnTo>
                  <a:lnTo>
                    <a:pt x="449" y="162"/>
                  </a:lnTo>
                  <a:lnTo>
                    <a:pt x="449" y="163"/>
                  </a:lnTo>
                  <a:lnTo>
                    <a:pt x="449" y="162"/>
                  </a:lnTo>
                  <a:lnTo>
                    <a:pt x="450" y="162"/>
                  </a:lnTo>
                  <a:lnTo>
                    <a:pt x="450" y="160"/>
                  </a:lnTo>
                  <a:lnTo>
                    <a:pt x="451" y="160"/>
                  </a:lnTo>
                  <a:lnTo>
                    <a:pt x="452" y="160"/>
                  </a:lnTo>
                  <a:lnTo>
                    <a:pt x="453" y="162"/>
                  </a:lnTo>
                  <a:lnTo>
                    <a:pt x="454" y="162"/>
                  </a:lnTo>
                  <a:lnTo>
                    <a:pt x="454" y="163"/>
                  </a:lnTo>
                  <a:lnTo>
                    <a:pt x="456" y="164"/>
                  </a:lnTo>
                  <a:lnTo>
                    <a:pt x="457" y="165"/>
                  </a:lnTo>
                  <a:lnTo>
                    <a:pt x="457" y="166"/>
                  </a:lnTo>
                  <a:lnTo>
                    <a:pt x="457" y="167"/>
                  </a:lnTo>
                  <a:lnTo>
                    <a:pt x="458" y="167"/>
                  </a:lnTo>
                  <a:lnTo>
                    <a:pt x="459" y="167"/>
                  </a:lnTo>
                  <a:lnTo>
                    <a:pt x="458" y="168"/>
                  </a:lnTo>
                  <a:lnTo>
                    <a:pt x="459" y="169"/>
                  </a:lnTo>
                  <a:lnTo>
                    <a:pt x="458" y="169"/>
                  </a:lnTo>
                  <a:lnTo>
                    <a:pt x="459" y="170"/>
                  </a:lnTo>
                  <a:lnTo>
                    <a:pt x="458" y="171"/>
                  </a:lnTo>
                  <a:lnTo>
                    <a:pt x="458" y="172"/>
                  </a:lnTo>
                  <a:lnTo>
                    <a:pt x="459" y="171"/>
                  </a:lnTo>
                  <a:lnTo>
                    <a:pt x="459" y="172"/>
                  </a:lnTo>
                  <a:lnTo>
                    <a:pt x="460" y="172"/>
                  </a:lnTo>
                  <a:lnTo>
                    <a:pt x="460" y="171"/>
                  </a:lnTo>
                  <a:lnTo>
                    <a:pt x="459" y="170"/>
                  </a:lnTo>
                  <a:lnTo>
                    <a:pt x="459" y="169"/>
                  </a:lnTo>
                  <a:lnTo>
                    <a:pt x="460" y="169"/>
                  </a:lnTo>
                  <a:lnTo>
                    <a:pt x="461" y="169"/>
                  </a:lnTo>
                  <a:lnTo>
                    <a:pt x="462" y="169"/>
                  </a:lnTo>
                  <a:lnTo>
                    <a:pt x="463" y="170"/>
                  </a:lnTo>
                  <a:lnTo>
                    <a:pt x="463" y="171"/>
                  </a:lnTo>
                  <a:lnTo>
                    <a:pt x="462" y="171"/>
                  </a:lnTo>
                  <a:lnTo>
                    <a:pt x="463" y="171"/>
                  </a:lnTo>
                  <a:lnTo>
                    <a:pt x="464" y="171"/>
                  </a:lnTo>
                  <a:lnTo>
                    <a:pt x="464" y="170"/>
                  </a:lnTo>
                  <a:lnTo>
                    <a:pt x="465" y="169"/>
                  </a:lnTo>
                  <a:lnTo>
                    <a:pt x="465" y="168"/>
                  </a:lnTo>
                  <a:lnTo>
                    <a:pt x="466" y="169"/>
                  </a:lnTo>
                  <a:lnTo>
                    <a:pt x="467" y="169"/>
                  </a:lnTo>
                  <a:lnTo>
                    <a:pt x="468" y="170"/>
                  </a:lnTo>
                  <a:lnTo>
                    <a:pt x="468" y="171"/>
                  </a:lnTo>
                  <a:lnTo>
                    <a:pt x="468" y="172"/>
                  </a:lnTo>
                  <a:lnTo>
                    <a:pt x="467" y="172"/>
                  </a:lnTo>
                  <a:lnTo>
                    <a:pt x="467" y="173"/>
                  </a:lnTo>
                  <a:lnTo>
                    <a:pt x="467" y="174"/>
                  </a:lnTo>
                  <a:lnTo>
                    <a:pt x="467" y="175"/>
                  </a:lnTo>
                  <a:lnTo>
                    <a:pt x="466" y="176"/>
                  </a:lnTo>
                  <a:lnTo>
                    <a:pt x="466" y="177"/>
                  </a:lnTo>
                  <a:lnTo>
                    <a:pt x="465" y="178"/>
                  </a:lnTo>
                  <a:lnTo>
                    <a:pt x="465" y="179"/>
                  </a:lnTo>
                  <a:lnTo>
                    <a:pt x="465" y="180"/>
                  </a:lnTo>
                  <a:lnTo>
                    <a:pt x="465" y="181"/>
                  </a:lnTo>
                  <a:lnTo>
                    <a:pt x="464" y="181"/>
                  </a:lnTo>
                  <a:lnTo>
                    <a:pt x="465" y="181"/>
                  </a:lnTo>
                  <a:lnTo>
                    <a:pt x="464" y="182"/>
                  </a:lnTo>
                  <a:lnTo>
                    <a:pt x="463" y="182"/>
                  </a:lnTo>
                  <a:lnTo>
                    <a:pt x="463" y="183"/>
                  </a:lnTo>
                  <a:lnTo>
                    <a:pt x="462" y="184"/>
                  </a:lnTo>
                  <a:lnTo>
                    <a:pt x="463" y="184"/>
                  </a:lnTo>
                  <a:lnTo>
                    <a:pt x="463" y="183"/>
                  </a:lnTo>
                  <a:lnTo>
                    <a:pt x="463" y="182"/>
                  </a:lnTo>
                  <a:lnTo>
                    <a:pt x="464" y="182"/>
                  </a:lnTo>
                  <a:lnTo>
                    <a:pt x="465" y="182"/>
                  </a:lnTo>
                  <a:lnTo>
                    <a:pt x="465" y="181"/>
                  </a:lnTo>
                  <a:lnTo>
                    <a:pt x="466" y="182"/>
                  </a:lnTo>
                  <a:lnTo>
                    <a:pt x="465" y="183"/>
                  </a:lnTo>
                  <a:lnTo>
                    <a:pt x="465" y="184"/>
                  </a:lnTo>
                  <a:lnTo>
                    <a:pt x="465" y="185"/>
                  </a:lnTo>
                  <a:lnTo>
                    <a:pt x="463" y="187"/>
                  </a:lnTo>
                  <a:lnTo>
                    <a:pt x="463" y="188"/>
                  </a:lnTo>
                  <a:lnTo>
                    <a:pt x="462" y="189"/>
                  </a:lnTo>
                  <a:lnTo>
                    <a:pt x="462" y="190"/>
                  </a:lnTo>
                  <a:lnTo>
                    <a:pt x="463" y="191"/>
                  </a:lnTo>
                  <a:lnTo>
                    <a:pt x="464" y="192"/>
                  </a:lnTo>
                  <a:lnTo>
                    <a:pt x="464" y="193"/>
                  </a:lnTo>
                  <a:lnTo>
                    <a:pt x="465" y="193"/>
                  </a:lnTo>
                  <a:lnTo>
                    <a:pt x="465" y="194"/>
                  </a:lnTo>
                  <a:lnTo>
                    <a:pt x="464" y="194"/>
                  </a:lnTo>
                  <a:lnTo>
                    <a:pt x="463" y="194"/>
                  </a:lnTo>
                  <a:lnTo>
                    <a:pt x="462" y="195"/>
                  </a:lnTo>
                  <a:lnTo>
                    <a:pt x="461" y="194"/>
                  </a:lnTo>
                  <a:lnTo>
                    <a:pt x="461" y="195"/>
                  </a:lnTo>
                  <a:lnTo>
                    <a:pt x="461" y="196"/>
                  </a:lnTo>
                  <a:lnTo>
                    <a:pt x="460" y="196"/>
                  </a:lnTo>
                  <a:lnTo>
                    <a:pt x="459" y="197"/>
                  </a:lnTo>
                  <a:lnTo>
                    <a:pt x="458" y="198"/>
                  </a:lnTo>
                  <a:lnTo>
                    <a:pt x="458" y="199"/>
                  </a:lnTo>
                  <a:lnTo>
                    <a:pt x="458" y="200"/>
                  </a:lnTo>
                  <a:lnTo>
                    <a:pt x="458" y="199"/>
                  </a:lnTo>
                  <a:lnTo>
                    <a:pt x="457" y="199"/>
                  </a:lnTo>
                  <a:lnTo>
                    <a:pt x="457" y="200"/>
                  </a:lnTo>
                  <a:lnTo>
                    <a:pt x="458" y="200"/>
                  </a:lnTo>
                  <a:lnTo>
                    <a:pt x="458" y="201"/>
                  </a:lnTo>
                  <a:lnTo>
                    <a:pt x="459" y="200"/>
                  </a:lnTo>
                  <a:lnTo>
                    <a:pt x="459" y="201"/>
                  </a:lnTo>
                  <a:lnTo>
                    <a:pt x="458" y="202"/>
                  </a:lnTo>
                  <a:lnTo>
                    <a:pt x="459" y="203"/>
                  </a:lnTo>
                  <a:lnTo>
                    <a:pt x="460" y="204"/>
                  </a:lnTo>
                  <a:lnTo>
                    <a:pt x="461" y="205"/>
                  </a:lnTo>
                  <a:lnTo>
                    <a:pt x="462" y="206"/>
                  </a:lnTo>
                  <a:lnTo>
                    <a:pt x="463" y="206"/>
                  </a:lnTo>
                  <a:lnTo>
                    <a:pt x="463" y="207"/>
                  </a:lnTo>
                  <a:lnTo>
                    <a:pt x="464" y="207"/>
                  </a:lnTo>
                  <a:lnTo>
                    <a:pt x="464" y="208"/>
                  </a:lnTo>
                  <a:lnTo>
                    <a:pt x="465" y="208"/>
                  </a:lnTo>
                  <a:lnTo>
                    <a:pt x="465" y="209"/>
                  </a:lnTo>
                  <a:lnTo>
                    <a:pt x="465" y="210"/>
                  </a:lnTo>
                  <a:lnTo>
                    <a:pt x="464" y="210"/>
                  </a:lnTo>
                  <a:lnTo>
                    <a:pt x="464" y="212"/>
                  </a:lnTo>
                  <a:lnTo>
                    <a:pt x="463" y="212"/>
                  </a:lnTo>
                  <a:lnTo>
                    <a:pt x="462" y="212"/>
                  </a:lnTo>
                  <a:lnTo>
                    <a:pt x="462" y="213"/>
                  </a:lnTo>
                  <a:lnTo>
                    <a:pt x="461" y="213"/>
                  </a:lnTo>
                  <a:lnTo>
                    <a:pt x="460" y="212"/>
                  </a:lnTo>
                  <a:lnTo>
                    <a:pt x="460" y="213"/>
                  </a:lnTo>
                  <a:lnTo>
                    <a:pt x="460" y="214"/>
                  </a:lnTo>
                  <a:lnTo>
                    <a:pt x="459" y="216"/>
                  </a:lnTo>
                  <a:lnTo>
                    <a:pt x="458" y="216"/>
                  </a:lnTo>
                  <a:lnTo>
                    <a:pt x="458" y="217"/>
                  </a:lnTo>
                  <a:lnTo>
                    <a:pt x="459" y="216"/>
                  </a:lnTo>
                  <a:lnTo>
                    <a:pt x="460" y="216"/>
                  </a:lnTo>
                  <a:lnTo>
                    <a:pt x="460" y="215"/>
                  </a:lnTo>
                  <a:lnTo>
                    <a:pt x="461" y="215"/>
                  </a:lnTo>
                  <a:lnTo>
                    <a:pt x="461" y="216"/>
                  </a:lnTo>
                  <a:lnTo>
                    <a:pt x="460" y="216"/>
                  </a:lnTo>
                  <a:lnTo>
                    <a:pt x="461" y="216"/>
                  </a:lnTo>
                  <a:lnTo>
                    <a:pt x="462" y="216"/>
                  </a:lnTo>
                  <a:lnTo>
                    <a:pt x="462" y="217"/>
                  </a:lnTo>
                  <a:lnTo>
                    <a:pt x="462" y="218"/>
                  </a:lnTo>
                  <a:lnTo>
                    <a:pt x="462" y="219"/>
                  </a:lnTo>
                  <a:lnTo>
                    <a:pt x="461" y="219"/>
                  </a:lnTo>
                  <a:lnTo>
                    <a:pt x="460" y="220"/>
                  </a:lnTo>
                  <a:lnTo>
                    <a:pt x="459" y="220"/>
                  </a:lnTo>
                  <a:lnTo>
                    <a:pt x="458" y="220"/>
                  </a:lnTo>
                  <a:lnTo>
                    <a:pt x="459" y="220"/>
                  </a:lnTo>
                  <a:lnTo>
                    <a:pt x="460" y="220"/>
                  </a:lnTo>
                  <a:lnTo>
                    <a:pt x="461" y="220"/>
                  </a:lnTo>
                  <a:lnTo>
                    <a:pt x="462" y="220"/>
                  </a:lnTo>
                  <a:lnTo>
                    <a:pt x="462" y="221"/>
                  </a:lnTo>
                  <a:lnTo>
                    <a:pt x="461" y="221"/>
                  </a:lnTo>
                  <a:lnTo>
                    <a:pt x="460" y="221"/>
                  </a:lnTo>
                  <a:lnTo>
                    <a:pt x="461" y="221"/>
                  </a:lnTo>
                  <a:lnTo>
                    <a:pt x="462" y="221"/>
                  </a:lnTo>
                  <a:lnTo>
                    <a:pt x="462" y="222"/>
                  </a:lnTo>
                  <a:lnTo>
                    <a:pt x="462" y="223"/>
                  </a:lnTo>
                  <a:lnTo>
                    <a:pt x="461" y="223"/>
                  </a:lnTo>
                  <a:lnTo>
                    <a:pt x="460" y="223"/>
                  </a:lnTo>
                  <a:lnTo>
                    <a:pt x="459" y="223"/>
                  </a:lnTo>
                  <a:lnTo>
                    <a:pt x="458" y="223"/>
                  </a:lnTo>
                  <a:lnTo>
                    <a:pt x="459" y="223"/>
                  </a:lnTo>
                  <a:lnTo>
                    <a:pt x="458" y="224"/>
                  </a:lnTo>
                  <a:lnTo>
                    <a:pt x="459" y="224"/>
                  </a:lnTo>
                  <a:lnTo>
                    <a:pt x="460" y="223"/>
                  </a:lnTo>
                  <a:lnTo>
                    <a:pt x="461" y="223"/>
                  </a:lnTo>
                  <a:lnTo>
                    <a:pt x="461" y="224"/>
                  </a:lnTo>
                  <a:lnTo>
                    <a:pt x="462" y="224"/>
                  </a:lnTo>
                  <a:lnTo>
                    <a:pt x="461" y="225"/>
                  </a:lnTo>
                  <a:lnTo>
                    <a:pt x="460" y="225"/>
                  </a:lnTo>
                  <a:lnTo>
                    <a:pt x="460" y="227"/>
                  </a:lnTo>
                  <a:lnTo>
                    <a:pt x="461" y="227"/>
                  </a:lnTo>
                  <a:lnTo>
                    <a:pt x="461" y="226"/>
                  </a:lnTo>
                  <a:lnTo>
                    <a:pt x="461" y="225"/>
                  </a:lnTo>
                  <a:lnTo>
                    <a:pt x="462" y="225"/>
                  </a:lnTo>
                  <a:lnTo>
                    <a:pt x="462" y="226"/>
                  </a:lnTo>
                  <a:lnTo>
                    <a:pt x="461" y="226"/>
                  </a:lnTo>
                  <a:lnTo>
                    <a:pt x="461" y="227"/>
                  </a:lnTo>
                  <a:lnTo>
                    <a:pt x="461" y="229"/>
                  </a:lnTo>
                  <a:lnTo>
                    <a:pt x="461" y="230"/>
                  </a:lnTo>
                  <a:lnTo>
                    <a:pt x="462" y="232"/>
                  </a:lnTo>
                  <a:lnTo>
                    <a:pt x="463" y="233"/>
                  </a:lnTo>
                  <a:lnTo>
                    <a:pt x="464" y="233"/>
                  </a:lnTo>
                  <a:lnTo>
                    <a:pt x="465" y="233"/>
                  </a:lnTo>
                  <a:lnTo>
                    <a:pt x="466" y="233"/>
                  </a:lnTo>
                  <a:lnTo>
                    <a:pt x="467" y="233"/>
                  </a:lnTo>
                  <a:lnTo>
                    <a:pt x="467" y="234"/>
                  </a:lnTo>
                  <a:lnTo>
                    <a:pt x="466" y="234"/>
                  </a:lnTo>
                  <a:lnTo>
                    <a:pt x="466" y="235"/>
                  </a:lnTo>
                  <a:lnTo>
                    <a:pt x="466" y="238"/>
                  </a:lnTo>
                  <a:lnTo>
                    <a:pt x="465" y="239"/>
                  </a:lnTo>
                  <a:lnTo>
                    <a:pt x="465" y="240"/>
                  </a:lnTo>
                  <a:lnTo>
                    <a:pt x="465" y="239"/>
                  </a:lnTo>
                  <a:lnTo>
                    <a:pt x="466" y="239"/>
                  </a:lnTo>
                  <a:lnTo>
                    <a:pt x="466" y="241"/>
                  </a:lnTo>
                  <a:lnTo>
                    <a:pt x="466" y="242"/>
                  </a:lnTo>
                  <a:lnTo>
                    <a:pt x="466" y="243"/>
                  </a:lnTo>
                  <a:lnTo>
                    <a:pt x="466" y="244"/>
                  </a:lnTo>
                  <a:lnTo>
                    <a:pt x="465" y="244"/>
                  </a:lnTo>
                  <a:lnTo>
                    <a:pt x="465" y="245"/>
                  </a:lnTo>
                  <a:lnTo>
                    <a:pt x="465" y="246"/>
                  </a:lnTo>
                  <a:lnTo>
                    <a:pt x="465" y="247"/>
                  </a:lnTo>
                  <a:lnTo>
                    <a:pt x="465" y="248"/>
                  </a:lnTo>
                  <a:lnTo>
                    <a:pt x="466" y="247"/>
                  </a:lnTo>
                  <a:lnTo>
                    <a:pt x="466" y="246"/>
                  </a:lnTo>
                  <a:lnTo>
                    <a:pt x="466" y="247"/>
                  </a:lnTo>
                  <a:lnTo>
                    <a:pt x="467" y="248"/>
                  </a:lnTo>
                  <a:lnTo>
                    <a:pt x="467" y="249"/>
                  </a:lnTo>
                  <a:lnTo>
                    <a:pt x="468" y="250"/>
                  </a:lnTo>
                  <a:lnTo>
                    <a:pt x="469" y="250"/>
                  </a:lnTo>
                  <a:lnTo>
                    <a:pt x="469" y="251"/>
                  </a:lnTo>
                  <a:lnTo>
                    <a:pt x="470" y="251"/>
                  </a:lnTo>
                  <a:lnTo>
                    <a:pt x="471" y="252"/>
                  </a:lnTo>
                  <a:lnTo>
                    <a:pt x="472" y="252"/>
                  </a:lnTo>
                  <a:lnTo>
                    <a:pt x="473" y="252"/>
                  </a:lnTo>
                  <a:lnTo>
                    <a:pt x="474" y="252"/>
                  </a:lnTo>
                  <a:lnTo>
                    <a:pt x="475" y="253"/>
                  </a:lnTo>
                  <a:lnTo>
                    <a:pt x="474" y="254"/>
                  </a:lnTo>
                  <a:lnTo>
                    <a:pt x="473" y="254"/>
                  </a:lnTo>
                  <a:lnTo>
                    <a:pt x="473" y="255"/>
                  </a:lnTo>
                  <a:lnTo>
                    <a:pt x="471" y="257"/>
                  </a:lnTo>
                  <a:lnTo>
                    <a:pt x="470" y="258"/>
                  </a:lnTo>
                  <a:lnTo>
                    <a:pt x="470" y="259"/>
                  </a:lnTo>
                  <a:lnTo>
                    <a:pt x="469" y="259"/>
                  </a:lnTo>
                  <a:lnTo>
                    <a:pt x="469" y="260"/>
                  </a:lnTo>
                  <a:lnTo>
                    <a:pt x="469" y="263"/>
                  </a:lnTo>
                  <a:lnTo>
                    <a:pt x="469" y="265"/>
                  </a:lnTo>
                  <a:lnTo>
                    <a:pt x="470" y="265"/>
                  </a:lnTo>
                  <a:lnTo>
                    <a:pt x="470" y="266"/>
                  </a:lnTo>
                  <a:lnTo>
                    <a:pt x="469" y="266"/>
                  </a:lnTo>
                  <a:lnTo>
                    <a:pt x="470" y="267"/>
                  </a:lnTo>
                  <a:lnTo>
                    <a:pt x="470" y="268"/>
                  </a:lnTo>
                  <a:lnTo>
                    <a:pt x="470" y="269"/>
                  </a:lnTo>
                  <a:lnTo>
                    <a:pt x="471" y="271"/>
                  </a:lnTo>
                  <a:lnTo>
                    <a:pt x="471" y="272"/>
                  </a:lnTo>
                  <a:lnTo>
                    <a:pt x="472" y="273"/>
                  </a:lnTo>
                  <a:lnTo>
                    <a:pt x="472" y="274"/>
                  </a:lnTo>
                  <a:lnTo>
                    <a:pt x="473" y="275"/>
                  </a:lnTo>
                  <a:lnTo>
                    <a:pt x="473" y="276"/>
                  </a:lnTo>
                  <a:lnTo>
                    <a:pt x="474" y="276"/>
                  </a:lnTo>
                  <a:lnTo>
                    <a:pt x="475" y="277"/>
                  </a:lnTo>
                  <a:lnTo>
                    <a:pt x="476" y="277"/>
                  </a:lnTo>
                  <a:lnTo>
                    <a:pt x="476" y="278"/>
                  </a:lnTo>
                  <a:lnTo>
                    <a:pt x="477" y="278"/>
                  </a:lnTo>
                  <a:lnTo>
                    <a:pt x="478" y="279"/>
                  </a:lnTo>
                  <a:lnTo>
                    <a:pt x="479" y="279"/>
                  </a:lnTo>
                  <a:lnTo>
                    <a:pt x="481" y="279"/>
                  </a:lnTo>
                  <a:lnTo>
                    <a:pt x="482" y="279"/>
                  </a:lnTo>
                  <a:lnTo>
                    <a:pt x="481" y="280"/>
                  </a:lnTo>
                  <a:lnTo>
                    <a:pt x="479" y="280"/>
                  </a:lnTo>
                  <a:lnTo>
                    <a:pt x="479" y="281"/>
                  </a:lnTo>
                  <a:lnTo>
                    <a:pt x="478" y="282"/>
                  </a:lnTo>
                  <a:lnTo>
                    <a:pt x="477" y="282"/>
                  </a:lnTo>
                  <a:lnTo>
                    <a:pt x="476" y="282"/>
                  </a:lnTo>
                  <a:lnTo>
                    <a:pt x="475" y="284"/>
                  </a:lnTo>
                  <a:lnTo>
                    <a:pt x="474" y="285"/>
                  </a:lnTo>
                  <a:lnTo>
                    <a:pt x="474" y="287"/>
                  </a:lnTo>
                  <a:lnTo>
                    <a:pt x="473" y="287"/>
                  </a:lnTo>
                  <a:lnTo>
                    <a:pt x="473" y="288"/>
                  </a:lnTo>
                  <a:lnTo>
                    <a:pt x="473" y="289"/>
                  </a:lnTo>
                  <a:lnTo>
                    <a:pt x="473" y="290"/>
                  </a:lnTo>
                  <a:lnTo>
                    <a:pt x="472" y="290"/>
                  </a:lnTo>
                  <a:lnTo>
                    <a:pt x="472" y="291"/>
                  </a:lnTo>
                  <a:lnTo>
                    <a:pt x="473" y="291"/>
                  </a:lnTo>
                  <a:lnTo>
                    <a:pt x="472" y="291"/>
                  </a:lnTo>
                  <a:lnTo>
                    <a:pt x="472" y="290"/>
                  </a:lnTo>
                  <a:lnTo>
                    <a:pt x="472" y="289"/>
                  </a:lnTo>
                  <a:lnTo>
                    <a:pt x="472" y="290"/>
                  </a:lnTo>
                  <a:lnTo>
                    <a:pt x="472" y="291"/>
                  </a:lnTo>
                  <a:lnTo>
                    <a:pt x="472" y="292"/>
                  </a:lnTo>
                  <a:lnTo>
                    <a:pt x="472" y="291"/>
                  </a:lnTo>
                  <a:lnTo>
                    <a:pt x="472" y="292"/>
                  </a:lnTo>
                  <a:lnTo>
                    <a:pt x="473" y="293"/>
                  </a:lnTo>
                  <a:lnTo>
                    <a:pt x="474" y="293"/>
                  </a:lnTo>
                  <a:lnTo>
                    <a:pt x="474" y="294"/>
                  </a:lnTo>
                  <a:lnTo>
                    <a:pt x="475" y="295"/>
                  </a:lnTo>
                  <a:lnTo>
                    <a:pt x="475" y="296"/>
                  </a:lnTo>
                  <a:lnTo>
                    <a:pt x="475" y="297"/>
                  </a:lnTo>
                  <a:lnTo>
                    <a:pt x="474" y="299"/>
                  </a:lnTo>
                  <a:lnTo>
                    <a:pt x="474" y="300"/>
                  </a:lnTo>
                  <a:lnTo>
                    <a:pt x="473" y="301"/>
                  </a:lnTo>
                  <a:lnTo>
                    <a:pt x="472" y="302"/>
                  </a:lnTo>
                  <a:lnTo>
                    <a:pt x="471" y="304"/>
                  </a:lnTo>
                  <a:lnTo>
                    <a:pt x="471" y="306"/>
                  </a:lnTo>
                  <a:lnTo>
                    <a:pt x="471" y="307"/>
                  </a:lnTo>
                  <a:lnTo>
                    <a:pt x="471" y="308"/>
                  </a:lnTo>
                  <a:lnTo>
                    <a:pt x="472" y="309"/>
                  </a:lnTo>
                  <a:lnTo>
                    <a:pt x="472" y="310"/>
                  </a:lnTo>
                  <a:lnTo>
                    <a:pt x="472" y="312"/>
                  </a:lnTo>
                  <a:lnTo>
                    <a:pt x="473" y="313"/>
                  </a:lnTo>
                  <a:lnTo>
                    <a:pt x="473" y="314"/>
                  </a:lnTo>
                  <a:lnTo>
                    <a:pt x="474" y="315"/>
                  </a:lnTo>
                  <a:lnTo>
                    <a:pt x="474" y="316"/>
                  </a:lnTo>
                  <a:lnTo>
                    <a:pt x="475" y="317"/>
                  </a:lnTo>
                  <a:lnTo>
                    <a:pt x="475" y="318"/>
                  </a:lnTo>
                  <a:lnTo>
                    <a:pt x="476" y="318"/>
                  </a:lnTo>
                  <a:lnTo>
                    <a:pt x="475" y="319"/>
                  </a:lnTo>
                  <a:lnTo>
                    <a:pt x="474" y="319"/>
                  </a:lnTo>
                  <a:lnTo>
                    <a:pt x="473" y="320"/>
                  </a:lnTo>
                  <a:lnTo>
                    <a:pt x="473" y="319"/>
                  </a:lnTo>
                  <a:lnTo>
                    <a:pt x="472" y="319"/>
                  </a:lnTo>
                  <a:lnTo>
                    <a:pt x="472" y="320"/>
                  </a:lnTo>
                  <a:lnTo>
                    <a:pt x="471" y="320"/>
                  </a:lnTo>
                  <a:lnTo>
                    <a:pt x="470" y="319"/>
                  </a:lnTo>
                  <a:lnTo>
                    <a:pt x="470" y="318"/>
                  </a:lnTo>
                  <a:lnTo>
                    <a:pt x="471" y="318"/>
                  </a:lnTo>
                  <a:lnTo>
                    <a:pt x="472" y="318"/>
                  </a:lnTo>
                  <a:lnTo>
                    <a:pt x="473" y="317"/>
                  </a:lnTo>
                  <a:lnTo>
                    <a:pt x="474" y="317"/>
                  </a:lnTo>
                  <a:lnTo>
                    <a:pt x="475" y="318"/>
                  </a:lnTo>
                  <a:lnTo>
                    <a:pt x="475" y="317"/>
                  </a:lnTo>
                  <a:lnTo>
                    <a:pt x="474" y="317"/>
                  </a:lnTo>
                  <a:lnTo>
                    <a:pt x="473" y="317"/>
                  </a:lnTo>
                  <a:lnTo>
                    <a:pt x="472" y="317"/>
                  </a:lnTo>
                  <a:lnTo>
                    <a:pt x="471" y="317"/>
                  </a:lnTo>
                  <a:lnTo>
                    <a:pt x="471" y="318"/>
                  </a:lnTo>
                  <a:lnTo>
                    <a:pt x="470" y="318"/>
                  </a:lnTo>
                  <a:lnTo>
                    <a:pt x="470" y="317"/>
                  </a:lnTo>
                  <a:lnTo>
                    <a:pt x="469" y="317"/>
                  </a:lnTo>
                  <a:lnTo>
                    <a:pt x="469" y="318"/>
                  </a:lnTo>
                  <a:lnTo>
                    <a:pt x="469" y="320"/>
                  </a:lnTo>
                  <a:lnTo>
                    <a:pt x="470" y="320"/>
                  </a:lnTo>
                  <a:lnTo>
                    <a:pt x="471" y="320"/>
                  </a:lnTo>
                  <a:lnTo>
                    <a:pt x="471" y="322"/>
                  </a:lnTo>
                  <a:lnTo>
                    <a:pt x="471" y="323"/>
                  </a:lnTo>
                  <a:lnTo>
                    <a:pt x="472" y="324"/>
                  </a:lnTo>
                  <a:lnTo>
                    <a:pt x="472" y="323"/>
                  </a:lnTo>
                  <a:lnTo>
                    <a:pt x="473" y="323"/>
                  </a:lnTo>
                  <a:lnTo>
                    <a:pt x="473" y="322"/>
                  </a:lnTo>
                  <a:lnTo>
                    <a:pt x="473" y="321"/>
                  </a:lnTo>
                  <a:lnTo>
                    <a:pt x="474" y="321"/>
                  </a:lnTo>
                  <a:lnTo>
                    <a:pt x="473" y="323"/>
                  </a:lnTo>
                  <a:lnTo>
                    <a:pt x="473" y="324"/>
                  </a:lnTo>
                  <a:lnTo>
                    <a:pt x="472" y="324"/>
                  </a:lnTo>
                  <a:lnTo>
                    <a:pt x="472" y="325"/>
                  </a:lnTo>
                  <a:lnTo>
                    <a:pt x="472" y="326"/>
                  </a:lnTo>
                  <a:lnTo>
                    <a:pt x="471" y="326"/>
                  </a:lnTo>
                  <a:lnTo>
                    <a:pt x="471" y="327"/>
                  </a:lnTo>
                  <a:lnTo>
                    <a:pt x="470" y="328"/>
                  </a:lnTo>
                  <a:lnTo>
                    <a:pt x="470" y="329"/>
                  </a:lnTo>
                  <a:lnTo>
                    <a:pt x="471" y="329"/>
                  </a:lnTo>
                  <a:lnTo>
                    <a:pt x="471" y="328"/>
                  </a:lnTo>
                  <a:lnTo>
                    <a:pt x="471" y="327"/>
                  </a:lnTo>
                  <a:lnTo>
                    <a:pt x="472" y="326"/>
                  </a:lnTo>
                  <a:lnTo>
                    <a:pt x="472" y="325"/>
                  </a:lnTo>
                  <a:lnTo>
                    <a:pt x="473" y="324"/>
                  </a:lnTo>
                  <a:lnTo>
                    <a:pt x="474" y="323"/>
                  </a:lnTo>
                  <a:lnTo>
                    <a:pt x="474" y="322"/>
                  </a:lnTo>
                  <a:lnTo>
                    <a:pt x="474" y="321"/>
                  </a:lnTo>
                  <a:lnTo>
                    <a:pt x="475" y="322"/>
                  </a:lnTo>
                  <a:lnTo>
                    <a:pt x="475" y="323"/>
                  </a:lnTo>
                  <a:lnTo>
                    <a:pt x="474" y="324"/>
                  </a:lnTo>
                  <a:lnTo>
                    <a:pt x="474" y="325"/>
                  </a:lnTo>
                  <a:lnTo>
                    <a:pt x="473" y="326"/>
                  </a:lnTo>
                  <a:lnTo>
                    <a:pt x="472" y="327"/>
                  </a:lnTo>
                  <a:lnTo>
                    <a:pt x="472" y="328"/>
                  </a:lnTo>
                  <a:lnTo>
                    <a:pt x="472" y="329"/>
                  </a:lnTo>
                  <a:lnTo>
                    <a:pt x="471" y="330"/>
                  </a:lnTo>
                  <a:lnTo>
                    <a:pt x="470" y="330"/>
                  </a:lnTo>
                  <a:lnTo>
                    <a:pt x="469" y="329"/>
                  </a:lnTo>
                  <a:lnTo>
                    <a:pt x="468" y="328"/>
                  </a:lnTo>
                  <a:lnTo>
                    <a:pt x="467" y="328"/>
                  </a:lnTo>
                  <a:lnTo>
                    <a:pt x="466" y="329"/>
                  </a:lnTo>
                  <a:lnTo>
                    <a:pt x="467" y="329"/>
                  </a:lnTo>
                  <a:lnTo>
                    <a:pt x="468" y="330"/>
                  </a:lnTo>
                  <a:lnTo>
                    <a:pt x="469" y="330"/>
                  </a:lnTo>
                  <a:lnTo>
                    <a:pt x="469" y="331"/>
                  </a:lnTo>
                  <a:lnTo>
                    <a:pt x="470" y="331"/>
                  </a:lnTo>
                  <a:lnTo>
                    <a:pt x="471" y="331"/>
                  </a:lnTo>
                  <a:lnTo>
                    <a:pt x="471" y="332"/>
                  </a:lnTo>
                  <a:lnTo>
                    <a:pt x="471" y="333"/>
                  </a:lnTo>
                  <a:lnTo>
                    <a:pt x="471" y="334"/>
                  </a:lnTo>
                  <a:lnTo>
                    <a:pt x="471" y="335"/>
                  </a:lnTo>
                  <a:lnTo>
                    <a:pt x="471" y="337"/>
                  </a:lnTo>
                  <a:lnTo>
                    <a:pt x="472" y="337"/>
                  </a:lnTo>
                  <a:lnTo>
                    <a:pt x="472" y="338"/>
                  </a:lnTo>
                  <a:lnTo>
                    <a:pt x="473" y="339"/>
                  </a:lnTo>
                  <a:lnTo>
                    <a:pt x="473" y="340"/>
                  </a:lnTo>
                  <a:lnTo>
                    <a:pt x="473" y="341"/>
                  </a:lnTo>
                  <a:lnTo>
                    <a:pt x="473" y="342"/>
                  </a:lnTo>
                  <a:lnTo>
                    <a:pt x="473" y="343"/>
                  </a:lnTo>
                  <a:lnTo>
                    <a:pt x="472" y="343"/>
                  </a:lnTo>
                  <a:lnTo>
                    <a:pt x="471" y="343"/>
                  </a:lnTo>
                  <a:lnTo>
                    <a:pt x="470" y="342"/>
                  </a:lnTo>
                  <a:lnTo>
                    <a:pt x="470" y="341"/>
                  </a:lnTo>
                  <a:lnTo>
                    <a:pt x="469" y="341"/>
                  </a:lnTo>
                  <a:lnTo>
                    <a:pt x="470" y="342"/>
                  </a:lnTo>
                  <a:lnTo>
                    <a:pt x="469" y="342"/>
                  </a:lnTo>
                  <a:lnTo>
                    <a:pt x="469" y="341"/>
                  </a:lnTo>
                  <a:lnTo>
                    <a:pt x="469" y="342"/>
                  </a:lnTo>
                  <a:lnTo>
                    <a:pt x="468" y="341"/>
                  </a:lnTo>
                  <a:lnTo>
                    <a:pt x="468" y="342"/>
                  </a:lnTo>
                  <a:lnTo>
                    <a:pt x="469" y="342"/>
                  </a:lnTo>
                  <a:lnTo>
                    <a:pt x="469" y="343"/>
                  </a:lnTo>
                  <a:lnTo>
                    <a:pt x="468" y="343"/>
                  </a:lnTo>
                  <a:lnTo>
                    <a:pt x="468" y="344"/>
                  </a:lnTo>
                  <a:lnTo>
                    <a:pt x="469" y="343"/>
                  </a:lnTo>
                  <a:lnTo>
                    <a:pt x="469" y="344"/>
                  </a:lnTo>
                  <a:lnTo>
                    <a:pt x="468" y="344"/>
                  </a:lnTo>
                  <a:lnTo>
                    <a:pt x="468" y="345"/>
                  </a:lnTo>
                  <a:lnTo>
                    <a:pt x="469" y="345"/>
                  </a:lnTo>
                  <a:lnTo>
                    <a:pt x="469" y="346"/>
                  </a:lnTo>
                  <a:lnTo>
                    <a:pt x="470" y="345"/>
                  </a:lnTo>
                  <a:lnTo>
                    <a:pt x="472" y="344"/>
                  </a:lnTo>
                  <a:lnTo>
                    <a:pt x="473" y="343"/>
                  </a:lnTo>
                  <a:lnTo>
                    <a:pt x="474" y="344"/>
                  </a:lnTo>
                  <a:lnTo>
                    <a:pt x="474" y="345"/>
                  </a:lnTo>
                  <a:lnTo>
                    <a:pt x="474" y="346"/>
                  </a:lnTo>
                  <a:lnTo>
                    <a:pt x="473" y="347"/>
                  </a:lnTo>
                  <a:lnTo>
                    <a:pt x="472" y="347"/>
                  </a:lnTo>
                  <a:lnTo>
                    <a:pt x="471" y="348"/>
                  </a:lnTo>
                  <a:lnTo>
                    <a:pt x="471" y="349"/>
                  </a:lnTo>
                  <a:lnTo>
                    <a:pt x="471" y="350"/>
                  </a:lnTo>
                  <a:lnTo>
                    <a:pt x="471" y="351"/>
                  </a:lnTo>
                  <a:lnTo>
                    <a:pt x="472" y="351"/>
                  </a:lnTo>
                  <a:lnTo>
                    <a:pt x="473" y="351"/>
                  </a:lnTo>
                  <a:lnTo>
                    <a:pt x="474" y="351"/>
                  </a:lnTo>
                  <a:lnTo>
                    <a:pt x="474" y="350"/>
                  </a:lnTo>
                  <a:lnTo>
                    <a:pt x="475" y="350"/>
                  </a:lnTo>
                  <a:lnTo>
                    <a:pt x="476" y="350"/>
                  </a:lnTo>
                  <a:lnTo>
                    <a:pt x="477" y="350"/>
                  </a:lnTo>
                  <a:lnTo>
                    <a:pt x="477" y="351"/>
                  </a:lnTo>
                  <a:lnTo>
                    <a:pt x="477" y="352"/>
                  </a:lnTo>
                  <a:lnTo>
                    <a:pt x="476" y="352"/>
                  </a:lnTo>
                  <a:lnTo>
                    <a:pt x="476" y="353"/>
                  </a:lnTo>
                  <a:lnTo>
                    <a:pt x="476" y="354"/>
                  </a:lnTo>
                  <a:lnTo>
                    <a:pt x="476" y="355"/>
                  </a:lnTo>
                  <a:lnTo>
                    <a:pt x="475" y="356"/>
                  </a:lnTo>
                  <a:lnTo>
                    <a:pt x="475" y="357"/>
                  </a:lnTo>
                  <a:lnTo>
                    <a:pt x="476" y="357"/>
                  </a:lnTo>
                  <a:lnTo>
                    <a:pt x="477" y="357"/>
                  </a:lnTo>
                  <a:lnTo>
                    <a:pt x="477" y="356"/>
                  </a:lnTo>
                  <a:lnTo>
                    <a:pt x="478" y="355"/>
                  </a:lnTo>
                  <a:lnTo>
                    <a:pt x="479" y="354"/>
                  </a:lnTo>
                  <a:lnTo>
                    <a:pt x="478" y="353"/>
                  </a:lnTo>
                  <a:lnTo>
                    <a:pt x="477" y="352"/>
                  </a:lnTo>
                  <a:lnTo>
                    <a:pt x="477" y="351"/>
                  </a:lnTo>
                  <a:lnTo>
                    <a:pt x="478" y="352"/>
                  </a:lnTo>
                  <a:lnTo>
                    <a:pt x="479" y="352"/>
                  </a:lnTo>
                  <a:lnTo>
                    <a:pt x="481" y="352"/>
                  </a:lnTo>
                  <a:lnTo>
                    <a:pt x="479" y="354"/>
                  </a:lnTo>
                  <a:lnTo>
                    <a:pt x="481" y="355"/>
                  </a:lnTo>
                  <a:lnTo>
                    <a:pt x="481" y="354"/>
                  </a:lnTo>
                  <a:lnTo>
                    <a:pt x="481" y="353"/>
                  </a:lnTo>
                  <a:lnTo>
                    <a:pt x="481" y="352"/>
                  </a:lnTo>
                  <a:lnTo>
                    <a:pt x="481" y="351"/>
                  </a:lnTo>
                  <a:lnTo>
                    <a:pt x="481" y="350"/>
                  </a:lnTo>
                  <a:lnTo>
                    <a:pt x="482" y="350"/>
                  </a:lnTo>
                  <a:lnTo>
                    <a:pt x="483" y="352"/>
                  </a:lnTo>
                  <a:lnTo>
                    <a:pt x="483" y="353"/>
                  </a:lnTo>
                  <a:lnTo>
                    <a:pt x="482" y="354"/>
                  </a:lnTo>
                  <a:lnTo>
                    <a:pt x="482" y="355"/>
                  </a:lnTo>
                  <a:lnTo>
                    <a:pt x="483" y="353"/>
                  </a:lnTo>
                  <a:lnTo>
                    <a:pt x="483" y="352"/>
                  </a:lnTo>
                  <a:lnTo>
                    <a:pt x="483" y="351"/>
                  </a:lnTo>
                  <a:lnTo>
                    <a:pt x="484" y="351"/>
                  </a:lnTo>
                  <a:lnTo>
                    <a:pt x="485" y="351"/>
                  </a:lnTo>
                  <a:lnTo>
                    <a:pt x="485" y="352"/>
                  </a:lnTo>
                  <a:lnTo>
                    <a:pt x="486" y="352"/>
                  </a:lnTo>
                  <a:lnTo>
                    <a:pt x="486" y="353"/>
                  </a:lnTo>
                  <a:lnTo>
                    <a:pt x="485" y="354"/>
                  </a:lnTo>
                  <a:lnTo>
                    <a:pt x="484" y="354"/>
                  </a:lnTo>
                  <a:lnTo>
                    <a:pt x="484" y="355"/>
                  </a:lnTo>
                  <a:lnTo>
                    <a:pt x="483" y="355"/>
                  </a:lnTo>
                  <a:lnTo>
                    <a:pt x="482" y="356"/>
                  </a:lnTo>
                  <a:lnTo>
                    <a:pt x="481" y="356"/>
                  </a:lnTo>
                  <a:lnTo>
                    <a:pt x="479" y="357"/>
                  </a:lnTo>
                  <a:lnTo>
                    <a:pt x="478" y="357"/>
                  </a:lnTo>
                  <a:lnTo>
                    <a:pt x="478" y="358"/>
                  </a:lnTo>
                  <a:lnTo>
                    <a:pt x="477" y="358"/>
                  </a:lnTo>
                  <a:lnTo>
                    <a:pt x="476" y="359"/>
                  </a:lnTo>
                  <a:lnTo>
                    <a:pt x="475" y="360"/>
                  </a:lnTo>
                  <a:lnTo>
                    <a:pt x="474" y="362"/>
                  </a:lnTo>
                  <a:lnTo>
                    <a:pt x="473" y="362"/>
                  </a:lnTo>
                  <a:lnTo>
                    <a:pt x="473" y="364"/>
                  </a:lnTo>
                  <a:lnTo>
                    <a:pt x="473" y="365"/>
                  </a:lnTo>
                  <a:lnTo>
                    <a:pt x="473" y="366"/>
                  </a:lnTo>
                  <a:lnTo>
                    <a:pt x="472" y="367"/>
                  </a:lnTo>
                  <a:lnTo>
                    <a:pt x="472" y="366"/>
                  </a:lnTo>
                  <a:lnTo>
                    <a:pt x="471" y="366"/>
                  </a:lnTo>
                  <a:lnTo>
                    <a:pt x="471" y="367"/>
                  </a:lnTo>
                  <a:lnTo>
                    <a:pt x="472" y="367"/>
                  </a:lnTo>
                  <a:lnTo>
                    <a:pt x="472" y="368"/>
                  </a:lnTo>
                  <a:lnTo>
                    <a:pt x="471" y="369"/>
                  </a:lnTo>
                  <a:lnTo>
                    <a:pt x="470" y="370"/>
                  </a:lnTo>
                  <a:lnTo>
                    <a:pt x="470" y="369"/>
                  </a:lnTo>
                  <a:lnTo>
                    <a:pt x="471" y="368"/>
                  </a:lnTo>
                  <a:lnTo>
                    <a:pt x="470" y="367"/>
                  </a:lnTo>
                  <a:lnTo>
                    <a:pt x="469" y="367"/>
                  </a:lnTo>
                  <a:lnTo>
                    <a:pt x="468" y="367"/>
                  </a:lnTo>
                  <a:lnTo>
                    <a:pt x="468" y="366"/>
                  </a:lnTo>
                  <a:lnTo>
                    <a:pt x="468" y="365"/>
                  </a:lnTo>
                  <a:lnTo>
                    <a:pt x="469" y="366"/>
                  </a:lnTo>
                  <a:lnTo>
                    <a:pt x="471" y="366"/>
                  </a:lnTo>
                  <a:lnTo>
                    <a:pt x="472" y="366"/>
                  </a:lnTo>
                  <a:lnTo>
                    <a:pt x="472" y="365"/>
                  </a:lnTo>
                  <a:lnTo>
                    <a:pt x="472" y="364"/>
                  </a:lnTo>
                  <a:lnTo>
                    <a:pt x="472" y="365"/>
                  </a:lnTo>
                  <a:lnTo>
                    <a:pt x="471" y="365"/>
                  </a:lnTo>
                  <a:lnTo>
                    <a:pt x="470" y="365"/>
                  </a:lnTo>
                  <a:lnTo>
                    <a:pt x="469" y="364"/>
                  </a:lnTo>
                  <a:lnTo>
                    <a:pt x="468" y="364"/>
                  </a:lnTo>
                  <a:lnTo>
                    <a:pt x="467" y="364"/>
                  </a:lnTo>
                  <a:lnTo>
                    <a:pt x="466" y="364"/>
                  </a:lnTo>
                  <a:lnTo>
                    <a:pt x="465" y="365"/>
                  </a:lnTo>
                  <a:lnTo>
                    <a:pt x="466" y="365"/>
                  </a:lnTo>
                  <a:lnTo>
                    <a:pt x="466" y="366"/>
                  </a:lnTo>
                  <a:lnTo>
                    <a:pt x="467" y="366"/>
                  </a:lnTo>
                  <a:lnTo>
                    <a:pt x="466" y="367"/>
                  </a:lnTo>
                  <a:lnTo>
                    <a:pt x="465" y="367"/>
                  </a:lnTo>
                  <a:lnTo>
                    <a:pt x="466" y="368"/>
                  </a:lnTo>
                  <a:lnTo>
                    <a:pt x="467" y="367"/>
                  </a:lnTo>
                  <a:lnTo>
                    <a:pt x="468" y="367"/>
                  </a:lnTo>
                  <a:lnTo>
                    <a:pt x="468" y="368"/>
                  </a:lnTo>
                  <a:lnTo>
                    <a:pt x="469" y="368"/>
                  </a:lnTo>
                  <a:lnTo>
                    <a:pt x="470" y="368"/>
                  </a:lnTo>
                  <a:lnTo>
                    <a:pt x="470" y="369"/>
                  </a:lnTo>
                  <a:lnTo>
                    <a:pt x="470" y="370"/>
                  </a:lnTo>
                  <a:lnTo>
                    <a:pt x="469" y="369"/>
                  </a:lnTo>
                  <a:lnTo>
                    <a:pt x="469" y="370"/>
                  </a:lnTo>
                  <a:lnTo>
                    <a:pt x="469" y="371"/>
                  </a:lnTo>
                  <a:lnTo>
                    <a:pt x="468" y="371"/>
                  </a:lnTo>
                  <a:lnTo>
                    <a:pt x="467" y="370"/>
                  </a:lnTo>
                  <a:lnTo>
                    <a:pt x="468" y="370"/>
                  </a:lnTo>
                  <a:lnTo>
                    <a:pt x="467" y="369"/>
                  </a:lnTo>
                  <a:lnTo>
                    <a:pt x="466" y="370"/>
                  </a:lnTo>
                  <a:lnTo>
                    <a:pt x="465" y="370"/>
                  </a:lnTo>
                  <a:lnTo>
                    <a:pt x="465" y="371"/>
                  </a:lnTo>
                  <a:lnTo>
                    <a:pt x="466" y="371"/>
                  </a:lnTo>
                  <a:lnTo>
                    <a:pt x="466" y="372"/>
                  </a:lnTo>
                  <a:lnTo>
                    <a:pt x="465" y="372"/>
                  </a:lnTo>
                  <a:lnTo>
                    <a:pt x="464" y="372"/>
                  </a:lnTo>
                  <a:lnTo>
                    <a:pt x="463" y="372"/>
                  </a:lnTo>
                  <a:lnTo>
                    <a:pt x="463" y="373"/>
                  </a:lnTo>
                  <a:lnTo>
                    <a:pt x="463" y="374"/>
                  </a:lnTo>
                  <a:lnTo>
                    <a:pt x="461" y="375"/>
                  </a:lnTo>
                  <a:lnTo>
                    <a:pt x="462" y="376"/>
                  </a:lnTo>
                  <a:lnTo>
                    <a:pt x="461" y="376"/>
                  </a:lnTo>
                  <a:lnTo>
                    <a:pt x="462" y="377"/>
                  </a:lnTo>
                  <a:lnTo>
                    <a:pt x="462" y="378"/>
                  </a:lnTo>
                  <a:lnTo>
                    <a:pt x="462" y="379"/>
                  </a:lnTo>
                  <a:lnTo>
                    <a:pt x="462" y="380"/>
                  </a:lnTo>
                  <a:lnTo>
                    <a:pt x="461" y="381"/>
                  </a:lnTo>
                  <a:lnTo>
                    <a:pt x="460" y="382"/>
                  </a:lnTo>
                  <a:lnTo>
                    <a:pt x="461" y="381"/>
                  </a:lnTo>
                  <a:lnTo>
                    <a:pt x="462" y="381"/>
                  </a:lnTo>
                  <a:lnTo>
                    <a:pt x="463" y="381"/>
                  </a:lnTo>
                  <a:lnTo>
                    <a:pt x="463" y="380"/>
                  </a:lnTo>
                  <a:lnTo>
                    <a:pt x="464" y="380"/>
                  </a:lnTo>
                  <a:lnTo>
                    <a:pt x="465" y="380"/>
                  </a:lnTo>
                  <a:lnTo>
                    <a:pt x="466" y="379"/>
                  </a:lnTo>
                  <a:lnTo>
                    <a:pt x="467" y="379"/>
                  </a:lnTo>
                  <a:lnTo>
                    <a:pt x="467" y="380"/>
                  </a:lnTo>
                  <a:lnTo>
                    <a:pt x="468" y="381"/>
                  </a:lnTo>
                  <a:lnTo>
                    <a:pt x="468" y="380"/>
                  </a:lnTo>
                  <a:lnTo>
                    <a:pt x="468" y="379"/>
                  </a:lnTo>
                  <a:lnTo>
                    <a:pt x="467" y="378"/>
                  </a:lnTo>
                  <a:lnTo>
                    <a:pt x="465" y="377"/>
                  </a:lnTo>
                  <a:lnTo>
                    <a:pt x="465" y="376"/>
                  </a:lnTo>
                  <a:lnTo>
                    <a:pt x="464" y="376"/>
                  </a:lnTo>
                  <a:lnTo>
                    <a:pt x="464" y="375"/>
                  </a:lnTo>
                  <a:lnTo>
                    <a:pt x="463" y="375"/>
                  </a:lnTo>
                  <a:lnTo>
                    <a:pt x="462" y="375"/>
                  </a:lnTo>
                  <a:lnTo>
                    <a:pt x="463" y="374"/>
                  </a:lnTo>
                  <a:lnTo>
                    <a:pt x="464" y="374"/>
                  </a:lnTo>
                  <a:lnTo>
                    <a:pt x="465" y="373"/>
                  </a:lnTo>
                  <a:lnTo>
                    <a:pt x="466" y="372"/>
                  </a:lnTo>
                  <a:lnTo>
                    <a:pt x="467" y="372"/>
                  </a:lnTo>
                  <a:lnTo>
                    <a:pt x="467" y="373"/>
                  </a:lnTo>
                  <a:lnTo>
                    <a:pt x="466" y="374"/>
                  </a:lnTo>
                  <a:lnTo>
                    <a:pt x="467" y="374"/>
                  </a:lnTo>
                  <a:lnTo>
                    <a:pt x="467" y="373"/>
                  </a:lnTo>
                  <a:lnTo>
                    <a:pt x="468" y="373"/>
                  </a:lnTo>
                  <a:lnTo>
                    <a:pt x="468" y="374"/>
                  </a:lnTo>
                  <a:lnTo>
                    <a:pt x="467" y="374"/>
                  </a:lnTo>
                  <a:lnTo>
                    <a:pt x="468" y="375"/>
                  </a:lnTo>
                  <a:lnTo>
                    <a:pt x="468" y="374"/>
                  </a:lnTo>
                  <a:lnTo>
                    <a:pt x="469" y="374"/>
                  </a:lnTo>
                  <a:lnTo>
                    <a:pt x="469" y="375"/>
                  </a:lnTo>
                  <a:lnTo>
                    <a:pt x="470" y="375"/>
                  </a:lnTo>
                  <a:lnTo>
                    <a:pt x="470" y="376"/>
                  </a:lnTo>
                  <a:lnTo>
                    <a:pt x="470" y="377"/>
                  </a:lnTo>
                  <a:lnTo>
                    <a:pt x="470" y="378"/>
                  </a:lnTo>
                  <a:lnTo>
                    <a:pt x="471" y="378"/>
                  </a:lnTo>
                  <a:lnTo>
                    <a:pt x="471" y="377"/>
                  </a:lnTo>
                  <a:lnTo>
                    <a:pt x="472" y="377"/>
                  </a:lnTo>
                  <a:lnTo>
                    <a:pt x="473" y="378"/>
                  </a:lnTo>
                  <a:lnTo>
                    <a:pt x="474" y="377"/>
                  </a:lnTo>
                  <a:lnTo>
                    <a:pt x="475" y="377"/>
                  </a:lnTo>
                  <a:lnTo>
                    <a:pt x="476" y="377"/>
                  </a:lnTo>
                  <a:lnTo>
                    <a:pt x="477" y="377"/>
                  </a:lnTo>
                  <a:lnTo>
                    <a:pt x="479" y="377"/>
                  </a:lnTo>
                  <a:lnTo>
                    <a:pt x="483" y="377"/>
                  </a:lnTo>
                  <a:lnTo>
                    <a:pt x="485" y="377"/>
                  </a:lnTo>
                  <a:lnTo>
                    <a:pt x="486" y="377"/>
                  </a:lnTo>
                  <a:lnTo>
                    <a:pt x="486" y="378"/>
                  </a:lnTo>
                  <a:lnTo>
                    <a:pt x="487" y="378"/>
                  </a:lnTo>
                  <a:lnTo>
                    <a:pt x="487" y="380"/>
                  </a:lnTo>
                  <a:lnTo>
                    <a:pt x="486" y="380"/>
                  </a:lnTo>
                  <a:lnTo>
                    <a:pt x="486" y="381"/>
                  </a:lnTo>
                  <a:lnTo>
                    <a:pt x="485" y="382"/>
                  </a:lnTo>
                  <a:lnTo>
                    <a:pt x="484" y="382"/>
                  </a:lnTo>
                  <a:lnTo>
                    <a:pt x="483" y="382"/>
                  </a:lnTo>
                  <a:lnTo>
                    <a:pt x="484" y="383"/>
                  </a:lnTo>
                  <a:lnTo>
                    <a:pt x="484" y="384"/>
                  </a:lnTo>
                  <a:lnTo>
                    <a:pt x="483" y="384"/>
                  </a:lnTo>
                  <a:lnTo>
                    <a:pt x="483" y="385"/>
                  </a:lnTo>
                  <a:lnTo>
                    <a:pt x="484" y="385"/>
                  </a:lnTo>
                  <a:lnTo>
                    <a:pt x="484" y="388"/>
                  </a:lnTo>
                  <a:lnTo>
                    <a:pt x="484" y="389"/>
                  </a:lnTo>
                  <a:lnTo>
                    <a:pt x="485" y="391"/>
                  </a:lnTo>
                  <a:lnTo>
                    <a:pt x="485" y="392"/>
                  </a:lnTo>
                  <a:lnTo>
                    <a:pt x="486" y="393"/>
                  </a:lnTo>
                  <a:lnTo>
                    <a:pt x="486" y="394"/>
                  </a:lnTo>
                  <a:lnTo>
                    <a:pt x="486" y="395"/>
                  </a:lnTo>
                  <a:lnTo>
                    <a:pt x="486" y="396"/>
                  </a:lnTo>
                  <a:lnTo>
                    <a:pt x="487" y="395"/>
                  </a:lnTo>
                  <a:lnTo>
                    <a:pt x="488" y="395"/>
                  </a:lnTo>
                  <a:lnTo>
                    <a:pt x="488" y="396"/>
                  </a:lnTo>
                  <a:lnTo>
                    <a:pt x="488" y="397"/>
                  </a:lnTo>
                  <a:lnTo>
                    <a:pt x="489" y="397"/>
                  </a:lnTo>
                  <a:lnTo>
                    <a:pt x="490" y="398"/>
                  </a:lnTo>
                  <a:lnTo>
                    <a:pt x="491" y="398"/>
                  </a:lnTo>
                  <a:lnTo>
                    <a:pt x="492" y="398"/>
                  </a:lnTo>
                  <a:lnTo>
                    <a:pt x="493" y="397"/>
                  </a:lnTo>
                  <a:lnTo>
                    <a:pt x="493" y="398"/>
                  </a:lnTo>
                  <a:lnTo>
                    <a:pt x="494" y="398"/>
                  </a:lnTo>
                  <a:lnTo>
                    <a:pt x="495" y="399"/>
                  </a:lnTo>
                  <a:lnTo>
                    <a:pt x="495" y="400"/>
                  </a:lnTo>
                  <a:lnTo>
                    <a:pt x="495" y="402"/>
                  </a:lnTo>
                  <a:lnTo>
                    <a:pt x="495" y="403"/>
                  </a:lnTo>
                  <a:lnTo>
                    <a:pt x="494" y="403"/>
                  </a:lnTo>
                  <a:lnTo>
                    <a:pt x="494" y="402"/>
                  </a:lnTo>
                  <a:lnTo>
                    <a:pt x="493" y="402"/>
                  </a:lnTo>
                  <a:lnTo>
                    <a:pt x="493" y="403"/>
                  </a:lnTo>
                  <a:lnTo>
                    <a:pt x="493" y="402"/>
                  </a:lnTo>
                  <a:lnTo>
                    <a:pt x="492" y="401"/>
                  </a:lnTo>
                  <a:lnTo>
                    <a:pt x="491" y="401"/>
                  </a:lnTo>
                  <a:lnTo>
                    <a:pt x="490" y="401"/>
                  </a:lnTo>
                  <a:lnTo>
                    <a:pt x="489" y="401"/>
                  </a:lnTo>
                  <a:lnTo>
                    <a:pt x="489" y="400"/>
                  </a:lnTo>
                  <a:lnTo>
                    <a:pt x="488" y="399"/>
                  </a:lnTo>
                  <a:lnTo>
                    <a:pt x="488" y="400"/>
                  </a:lnTo>
                  <a:lnTo>
                    <a:pt x="487" y="400"/>
                  </a:lnTo>
                  <a:lnTo>
                    <a:pt x="486" y="399"/>
                  </a:lnTo>
                  <a:lnTo>
                    <a:pt x="486" y="398"/>
                  </a:lnTo>
                  <a:lnTo>
                    <a:pt x="485" y="398"/>
                  </a:lnTo>
                  <a:lnTo>
                    <a:pt x="485" y="397"/>
                  </a:lnTo>
                  <a:lnTo>
                    <a:pt x="484" y="397"/>
                  </a:lnTo>
                  <a:lnTo>
                    <a:pt x="485" y="396"/>
                  </a:lnTo>
                  <a:lnTo>
                    <a:pt x="485" y="397"/>
                  </a:lnTo>
                  <a:lnTo>
                    <a:pt x="486" y="397"/>
                  </a:lnTo>
                  <a:lnTo>
                    <a:pt x="487" y="397"/>
                  </a:lnTo>
                  <a:lnTo>
                    <a:pt x="486" y="397"/>
                  </a:lnTo>
                  <a:lnTo>
                    <a:pt x="487" y="397"/>
                  </a:lnTo>
                  <a:lnTo>
                    <a:pt x="486" y="397"/>
                  </a:lnTo>
                  <a:lnTo>
                    <a:pt x="486" y="396"/>
                  </a:lnTo>
                  <a:lnTo>
                    <a:pt x="485" y="396"/>
                  </a:lnTo>
                  <a:lnTo>
                    <a:pt x="486" y="396"/>
                  </a:lnTo>
                  <a:lnTo>
                    <a:pt x="485" y="396"/>
                  </a:lnTo>
                  <a:lnTo>
                    <a:pt x="485" y="395"/>
                  </a:lnTo>
                  <a:lnTo>
                    <a:pt x="484" y="394"/>
                  </a:lnTo>
                  <a:lnTo>
                    <a:pt x="484" y="393"/>
                  </a:lnTo>
                  <a:lnTo>
                    <a:pt x="484" y="392"/>
                  </a:lnTo>
                  <a:lnTo>
                    <a:pt x="484" y="391"/>
                  </a:lnTo>
                  <a:lnTo>
                    <a:pt x="483" y="390"/>
                  </a:lnTo>
                  <a:lnTo>
                    <a:pt x="483" y="389"/>
                  </a:lnTo>
                  <a:lnTo>
                    <a:pt x="483" y="388"/>
                  </a:lnTo>
                  <a:lnTo>
                    <a:pt x="483" y="387"/>
                  </a:lnTo>
                  <a:lnTo>
                    <a:pt x="483" y="385"/>
                  </a:lnTo>
                  <a:lnTo>
                    <a:pt x="483" y="387"/>
                  </a:lnTo>
                  <a:lnTo>
                    <a:pt x="482" y="388"/>
                  </a:lnTo>
                  <a:lnTo>
                    <a:pt x="483" y="388"/>
                  </a:lnTo>
                  <a:lnTo>
                    <a:pt x="482" y="388"/>
                  </a:lnTo>
                  <a:lnTo>
                    <a:pt x="482" y="390"/>
                  </a:lnTo>
                  <a:lnTo>
                    <a:pt x="483" y="391"/>
                  </a:lnTo>
                  <a:lnTo>
                    <a:pt x="482" y="390"/>
                  </a:lnTo>
                  <a:lnTo>
                    <a:pt x="482" y="391"/>
                  </a:lnTo>
                  <a:lnTo>
                    <a:pt x="482" y="392"/>
                  </a:lnTo>
                  <a:lnTo>
                    <a:pt x="483" y="391"/>
                  </a:lnTo>
                  <a:lnTo>
                    <a:pt x="483" y="392"/>
                  </a:lnTo>
                  <a:lnTo>
                    <a:pt x="484" y="393"/>
                  </a:lnTo>
                  <a:lnTo>
                    <a:pt x="483" y="393"/>
                  </a:lnTo>
                  <a:lnTo>
                    <a:pt x="483" y="394"/>
                  </a:lnTo>
                  <a:lnTo>
                    <a:pt x="482" y="394"/>
                  </a:lnTo>
                  <a:lnTo>
                    <a:pt x="483" y="395"/>
                  </a:lnTo>
                  <a:lnTo>
                    <a:pt x="482" y="396"/>
                  </a:lnTo>
                  <a:lnTo>
                    <a:pt x="483" y="396"/>
                  </a:lnTo>
                  <a:lnTo>
                    <a:pt x="483" y="397"/>
                  </a:lnTo>
                  <a:lnTo>
                    <a:pt x="484" y="397"/>
                  </a:lnTo>
                  <a:lnTo>
                    <a:pt x="484" y="398"/>
                  </a:lnTo>
                  <a:lnTo>
                    <a:pt x="483" y="398"/>
                  </a:lnTo>
                  <a:lnTo>
                    <a:pt x="484" y="399"/>
                  </a:lnTo>
                  <a:lnTo>
                    <a:pt x="484" y="400"/>
                  </a:lnTo>
                  <a:lnTo>
                    <a:pt x="484" y="401"/>
                  </a:lnTo>
                  <a:lnTo>
                    <a:pt x="485" y="400"/>
                  </a:lnTo>
                  <a:lnTo>
                    <a:pt x="485" y="401"/>
                  </a:lnTo>
                  <a:lnTo>
                    <a:pt x="485" y="402"/>
                  </a:lnTo>
                  <a:lnTo>
                    <a:pt x="484" y="402"/>
                  </a:lnTo>
                  <a:lnTo>
                    <a:pt x="484" y="403"/>
                  </a:lnTo>
                  <a:lnTo>
                    <a:pt x="483" y="403"/>
                  </a:lnTo>
                  <a:lnTo>
                    <a:pt x="484" y="403"/>
                  </a:lnTo>
                  <a:lnTo>
                    <a:pt x="484" y="404"/>
                  </a:lnTo>
                  <a:lnTo>
                    <a:pt x="484" y="405"/>
                  </a:lnTo>
                  <a:lnTo>
                    <a:pt x="484" y="406"/>
                  </a:lnTo>
                  <a:lnTo>
                    <a:pt x="484" y="407"/>
                  </a:lnTo>
                  <a:lnTo>
                    <a:pt x="484" y="408"/>
                  </a:lnTo>
                  <a:lnTo>
                    <a:pt x="484" y="409"/>
                  </a:lnTo>
                  <a:lnTo>
                    <a:pt x="485" y="409"/>
                  </a:lnTo>
                  <a:lnTo>
                    <a:pt x="485" y="410"/>
                  </a:lnTo>
                  <a:lnTo>
                    <a:pt x="485" y="412"/>
                  </a:lnTo>
                  <a:lnTo>
                    <a:pt x="484" y="410"/>
                  </a:lnTo>
                  <a:lnTo>
                    <a:pt x="483" y="412"/>
                  </a:lnTo>
                  <a:lnTo>
                    <a:pt x="484" y="412"/>
                  </a:lnTo>
                  <a:lnTo>
                    <a:pt x="483" y="413"/>
                  </a:lnTo>
                  <a:lnTo>
                    <a:pt x="484" y="413"/>
                  </a:lnTo>
                  <a:lnTo>
                    <a:pt x="484" y="412"/>
                  </a:lnTo>
                  <a:lnTo>
                    <a:pt x="485" y="412"/>
                  </a:lnTo>
                  <a:lnTo>
                    <a:pt x="485" y="413"/>
                  </a:lnTo>
                  <a:lnTo>
                    <a:pt x="486" y="413"/>
                  </a:lnTo>
                  <a:lnTo>
                    <a:pt x="486" y="414"/>
                  </a:lnTo>
                  <a:lnTo>
                    <a:pt x="487" y="414"/>
                  </a:lnTo>
                  <a:lnTo>
                    <a:pt x="489" y="415"/>
                  </a:lnTo>
                  <a:lnTo>
                    <a:pt x="490" y="417"/>
                  </a:lnTo>
                  <a:lnTo>
                    <a:pt x="491" y="417"/>
                  </a:lnTo>
                  <a:lnTo>
                    <a:pt x="490" y="416"/>
                  </a:lnTo>
                  <a:lnTo>
                    <a:pt x="490" y="415"/>
                  </a:lnTo>
                  <a:lnTo>
                    <a:pt x="490" y="414"/>
                  </a:lnTo>
                  <a:lnTo>
                    <a:pt x="489" y="413"/>
                  </a:lnTo>
                  <a:lnTo>
                    <a:pt x="488" y="413"/>
                  </a:lnTo>
                  <a:lnTo>
                    <a:pt x="487" y="413"/>
                  </a:lnTo>
                  <a:lnTo>
                    <a:pt x="487" y="412"/>
                  </a:lnTo>
                  <a:lnTo>
                    <a:pt x="488" y="412"/>
                  </a:lnTo>
                  <a:lnTo>
                    <a:pt x="489" y="410"/>
                  </a:lnTo>
                  <a:lnTo>
                    <a:pt x="490" y="410"/>
                  </a:lnTo>
                  <a:lnTo>
                    <a:pt x="491" y="409"/>
                  </a:lnTo>
                  <a:lnTo>
                    <a:pt x="492" y="409"/>
                  </a:lnTo>
                  <a:lnTo>
                    <a:pt x="493" y="410"/>
                  </a:lnTo>
                  <a:lnTo>
                    <a:pt x="494" y="410"/>
                  </a:lnTo>
                  <a:lnTo>
                    <a:pt x="494" y="412"/>
                  </a:lnTo>
                  <a:lnTo>
                    <a:pt x="495" y="413"/>
                  </a:lnTo>
                  <a:lnTo>
                    <a:pt x="495" y="414"/>
                  </a:lnTo>
                  <a:lnTo>
                    <a:pt x="495" y="415"/>
                  </a:lnTo>
                  <a:lnTo>
                    <a:pt x="494" y="415"/>
                  </a:lnTo>
                  <a:lnTo>
                    <a:pt x="494" y="416"/>
                  </a:lnTo>
                  <a:lnTo>
                    <a:pt x="495" y="416"/>
                  </a:lnTo>
                  <a:lnTo>
                    <a:pt x="495" y="417"/>
                  </a:lnTo>
                  <a:lnTo>
                    <a:pt x="494" y="418"/>
                  </a:lnTo>
                  <a:lnTo>
                    <a:pt x="494" y="419"/>
                  </a:lnTo>
                  <a:lnTo>
                    <a:pt x="495" y="419"/>
                  </a:lnTo>
                  <a:lnTo>
                    <a:pt x="496" y="418"/>
                  </a:lnTo>
                  <a:lnTo>
                    <a:pt x="497" y="417"/>
                  </a:lnTo>
                  <a:lnTo>
                    <a:pt x="498" y="417"/>
                  </a:lnTo>
                  <a:lnTo>
                    <a:pt x="498" y="418"/>
                  </a:lnTo>
                  <a:lnTo>
                    <a:pt x="498" y="420"/>
                  </a:lnTo>
                  <a:lnTo>
                    <a:pt x="498" y="421"/>
                  </a:lnTo>
                  <a:lnTo>
                    <a:pt x="497" y="421"/>
                  </a:lnTo>
                  <a:lnTo>
                    <a:pt x="497" y="422"/>
                  </a:lnTo>
                  <a:lnTo>
                    <a:pt x="497" y="423"/>
                  </a:lnTo>
                  <a:lnTo>
                    <a:pt x="496" y="425"/>
                  </a:lnTo>
                  <a:lnTo>
                    <a:pt x="496" y="426"/>
                  </a:lnTo>
                  <a:lnTo>
                    <a:pt x="495" y="427"/>
                  </a:lnTo>
                  <a:lnTo>
                    <a:pt x="494" y="427"/>
                  </a:lnTo>
                  <a:lnTo>
                    <a:pt x="493" y="428"/>
                  </a:lnTo>
                  <a:lnTo>
                    <a:pt x="492" y="428"/>
                  </a:lnTo>
                  <a:lnTo>
                    <a:pt x="491" y="428"/>
                  </a:lnTo>
                  <a:lnTo>
                    <a:pt x="490" y="429"/>
                  </a:lnTo>
                  <a:lnTo>
                    <a:pt x="489" y="430"/>
                  </a:lnTo>
                  <a:lnTo>
                    <a:pt x="489" y="429"/>
                  </a:lnTo>
                  <a:lnTo>
                    <a:pt x="488" y="428"/>
                  </a:lnTo>
                  <a:lnTo>
                    <a:pt x="487" y="428"/>
                  </a:lnTo>
                  <a:lnTo>
                    <a:pt x="487" y="427"/>
                  </a:lnTo>
                  <a:lnTo>
                    <a:pt x="487" y="426"/>
                  </a:lnTo>
                  <a:lnTo>
                    <a:pt x="486" y="426"/>
                  </a:lnTo>
                  <a:lnTo>
                    <a:pt x="486" y="425"/>
                  </a:lnTo>
                  <a:lnTo>
                    <a:pt x="486" y="424"/>
                  </a:lnTo>
                  <a:lnTo>
                    <a:pt x="486" y="423"/>
                  </a:lnTo>
                  <a:lnTo>
                    <a:pt x="485" y="423"/>
                  </a:lnTo>
                  <a:lnTo>
                    <a:pt x="484" y="423"/>
                  </a:lnTo>
                  <a:lnTo>
                    <a:pt x="484" y="422"/>
                  </a:lnTo>
                  <a:lnTo>
                    <a:pt x="483" y="422"/>
                  </a:lnTo>
                  <a:lnTo>
                    <a:pt x="482" y="422"/>
                  </a:lnTo>
                  <a:lnTo>
                    <a:pt x="483" y="423"/>
                  </a:lnTo>
                  <a:lnTo>
                    <a:pt x="485" y="425"/>
                  </a:lnTo>
                  <a:lnTo>
                    <a:pt x="486" y="427"/>
                  </a:lnTo>
                  <a:lnTo>
                    <a:pt x="485" y="427"/>
                  </a:lnTo>
                  <a:lnTo>
                    <a:pt x="486" y="428"/>
                  </a:lnTo>
                  <a:lnTo>
                    <a:pt x="485" y="428"/>
                  </a:lnTo>
                  <a:lnTo>
                    <a:pt x="485" y="429"/>
                  </a:lnTo>
                  <a:lnTo>
                    <a:pt x="486" y="429"/>
                  </a:lnTo>
                  <a:lnTo>
                    <a:pt x="485" y="430"/>
                  </a:lnTo>
                  <a:lnTo>
                    <a:pt x="486" y="431"/>
                  </a:lnTo>
                  <a:lnTo>
                    <a:pt x="486" y="432"/>
                  </a:lnTo>
                  <a:lnTo>
                    <a:pt x="485" y="432"/>
                  </a:lnTo>
                  <a:lnTo>
                    <a:pt x="484" y="432"/>
                  </a:lnTo>
                  <a:lnTo>
                    <a:pt x="484" y="433"/>
                  </a:lnTo>
                  <a:lnTo>
                    <a:pt x="484" y="434"/>
                  </a:lnTo>
                  <a:lnTo>
                    <a:pt x="483" y="434"/>
                  </a:lnTo>
                  <a:lnTo>
                    <a:pt x="483" y="433"/>
                  </a:lnTo>
                  <a:lnTo>
                    <a:pt x="483" y="432"/>
                  </a:lnTo>
                  <a:lnTo>
                    <a:pt x="482" y="432"/>
                  </a:lnTo>
                  <a:lnTo>
                    <a:pt x="483" y="432"/>
                  </a:lnTo>
                  <a:lnTo>
                    <a:pt x="483" y="433"/>
                  </a:lnTo>
                  <a:lnTo>
                    <a:pt x="482" y="433"/>
                  </a:lnTo>
                  <a:lnTo>
                    <a:pt x="481" y="434"/>
                  </a:lnTo>
                  <a:lnTo>
                    <a:pt x="482" y="434"/>
                  </a:lnTo>
                  <a:lnTo>
                    <a:pt x="483" y="434"/>
                  </a:lnTo>
                  <a:lnTo>
                    <a:pt x="483" y="436"/>
                  </a:lnTo>
                  <a:lnTo>
                    <a:pt x="482" y="437"/>
                  </a:lnTo>
                  <a:lnTo>
                    <a:pt x="482" y="438"/>
                  </a:lnTo>
                  <a:lnTo>
                    <a:pt x="482" y="439"/>
                  </a:lnTo>
                  <a:lnTo>
                    <a:pt x="481" y="440"/>
                  </a:lnTo>
                  <a:lnTo>
                    <a:pt x="479" y="441"/>
                  </a:lnTo>
                  <a:lnTo>
                    <a:pt x="479" y="442"/>
                  </a:lnTo>
                  <a:lnTo>
                    <a:pt x="479" y="445"/>
                  </a:lnTo>
                  <a:lnTo>
                    <a:pt x="478" y="446"/>
                  </a:lnTo>
                  <a:lnTo>
                    <a:pt x="477" y="447"/>
                  </a:lnTo>
                  <a:lnTo>
                    <a:pt x="477" y="448"/>
                  </a:lnTo>
                  <a:lnTo>
                    <a:pt x="476" y="448"/>
                  </a:lnTo>
                  <a:lnTo>
                    <a:pt x="476" y="449"/>
                  </a:lnTo>
                  <a:lnTo>
                    <a:pt x="476" y="450"/>
                  </a:lnTo>
                  <a:lnTo>
                    <a:pt x="476" y="451"/>
                  </a:lnTo>
                  <a:lnTo>
                    <a:pt x="475" y="451"/>
                  </a:lnTo>
                  <a:lnTo>
                    <a:pt x="474" y="450"/>
                  </a:lnTo>
                  <a:lnTo>
                    <a:pt x="474" y="449"/>
                  </a:lnTo>
                  <a:lnTo>
                    <a:pt x="474" y="448"/>
                  </a:lnTo>
                  <a:lnTo>
                    <a:pt x="473" y="448"/>
                  </a:lnTo>
                  <a:lnTo>
                    <a:pt x="474" y="447"/>
                  </a:lnTo>
                  <a:lnTo>
                    <a:pt x="474" y="446"/>
                  </a:lnTo>
                  <a:lnTo>
                    <a:pt x="474" y="445"/>
                  </a:lnTo>
                  <a:lnTo>
                    <a:pt x="474" y="444"/>
                  </a:lnTo>
                  <a:lnTo>
                    <a:pt x="475" y="444"/>
                  </a:lnTo>
                  <a:lnTo>
                    <a:pt x="476" y="444"/>
                  </a:lnTo>
                  <a:lnTo>
                    <a:pt x="476" y="443"/>
                  </a:lnTo>
                  <a:lnTo>
                    <a:pt x="475" y="442"/>
                  </a:lnTo>
                  <a:lnTo>
                    <a:pt x="475" y="443"/>
                  </a:lnTo>
                  <a:lnTo>
                    <a:pt x="475" y="444"/>
                  </a:lnTo>
                  <a:lnTo>
                    <a:pt x="474" y="444"/>
                  </a:lnTo>
                  <a:lnTo>
                    <a:pt x="474" y="443"/>
                  </a:lnTo>
                  <a:lnTo>
                    <a:pt x="473" y="443"/>
                  </a:lnTo>
                  <a:lnTo>
                    <a:pt x="472" y="443"/>
                  </a:lnTo>
                  <a:lnTo>
                    <a:pt x="470" y="442"/>
                  </a:lnTo>
                  <a:lnTo>
                    <a:pt x="469" y="442"/>
                  </a:lnTo>
                  <a:lnTo>
                    <a:pt x="468" y="443"/>
                  </a:lnTo>
                  <a:lnTo>
                    <a:pt x="467" y="443"/>
                  </a:lnTo>
                  <a:lnTo>
                    <a:pt x="467" y="442"/>
                  </a:lnTo>
                  <a:lnTo>
                    <a:pt x="466" y="442"/>
                  </a:lnTo>
                  <a:lnTo>
                    <a:pt x="466" y="443"/>
                  </a:lnTo>
                  <a:lnTo>
                    <a:pt x="465" y="443"/>
                  </a:lnTo>
                  <a:lnTo>
                    <a:pt x="464" y="443"/>
                  </a:lnTo>
                  <a:lnTo>
                    <a:pt x="463" y="443"/>
                  </a:lnTo>
                  <a:lnTo>
                    <a:pt x="462" y="444"/>
                  </a:lnTo>
                  <a:lnTo>
                    <a:pt x="462" y="445"/>
                  </a:lnTo>
                  <a:lnTo>
                    <a:pt x="461" y="445"/>
                  </a:lnTo>
                  <a:lnTo>
                    <a:pt x="460" y="446"/>
                  </a:lnTo>
                  <a:lnTo>
                    <a:pt x="459" y="446"/>
                  </a:lnTo>
                  <a:lnTo>
                    <a:pt x="458" y="446"/>
                  </a:lnTo>
                  <a:lnTo>
                    <a:pt x="458" y="445"/>
                  </a:lnTo>
                  <a:lnTo>
                    <a:pt x="457" y="445"/>
                  </a:lnTo>
                  <a:lnTo>
                    <a:pt x="456" y="445"/>
                  </a:lnTo>
                  <a:lnTo>
                    <a:pt x="456" y="444"/>
                  </a:lnTo>
                  <a:lnTo>
                    <a:pt x="457" y="443"/>
                  </a:lnTo>
                  <a:lnTo>
                    <a:pt x="456" y="443"/>
                  </a:lnTo>
                  <a:lnTo>
                    <a:pt x="453" y="444"/>
                  </a:lnTo>
                  <a:lnTo>
                    <a:pt x="453" y="445"/>
                  </a:lnTo>
                  <a:lnTo>
                    <a:pt x="453" y="446"/>
                  </a:lnTo>
                  <a:lnTo>
                    <a:pt x="452" y="447"/>
                  </a:lnTo>
                  <a:lnTo>
                    <a:pt x="453" y="447"/>
                  </a:lnTo>
                  <a:lnTo>
                    <a:pt x="453" y="446"/>
                  </a:lnTo>
                  <a:lnTo>
                    <a:pt x="453" y="447"/>
                  </a:lnTo>
                  <a:lnTo>
                    <a:pt x="452" y="447"/>
                  </a:lnTo>
                  <a:lnTo>
                    <a:pt x="453" y="447"/>
                  </a:lnTo>
                  <a:lnTo>
                    <a:pt x="453" y="448"/>
                  </a:lnTo>
                  <a:lnTo>
                    <a:pt x="453" y="449"/>
                  </a:lnTo>
                  <a:lnTo>
                    <a:pt x="453" y="450"/>
                  </a:lnTo>
                  <a:lnTo>
                    <a:pt x="452" y="450"/>
                  </a:lnTo>
                  <a:lnTo>
                    <a:pt x="452" y="451"/>
                  </a:lnTo>
                  <a:lnTo>
                    <a:pt x="453" y="451"/>
                  </a:lnTo>
                  <a:lnTo>
                    <a:pt x="454" y="450"/>
                  </a:lnTo>
                  <a:lnTo>
                    <a:pt x="456" y="450"/>
                  </a:lnTo>
                  <a:lnTo>
                    <a:pt x="457" y="450"/>
                  </a:lnTo>
                  <a:lnTo>
                    <a:pt x="457" y="451"/>
                  </a:lnTo>
                  <a:lnTo>
                    <a:pt x="456" y="453"/>
                  </a:lnTo>
                  <a:lnTo>
                    <a:pt x="457" y="453"/>
                  </a:lnTo>
                  <a:lnTo>
                    <a:pt x="457" y="452"/>
                  </a:lnTo>
                  <a:lnTo>
                    <a:pt x="457" y="451"/>
                  </a:lnTo>
                  <a:lnTo>
                    <a:pt x="457" y="450"/>
                  </a:lnTo>
                  <a:lnTo>
                    <a:pt x="458" y="450"/>
                  </a:lnTo>
                  <a:lnTo>
                    <a:pt x="458" y="451"/>
                  </a:lnTo>
                  <a:lnTo>
                    <a:pt x="458" y="452"/>
                  </a:lnTo>
                  <a:lnTo>
                    <a:pt x="457" y="453"/>
                  </a:lnTo>
                  <a:lnTo>
                    <a:pt x="457" y="454"/>
                  </a:lnTo>
                  <a:lnTo>
                    <a:pt x="456" y="454"/>
                  </a:lnTo>
                  <a:lnTo>
                    <a:pt x="456" y="455"/>
                  </a:lnTo>
                  <a:lnTo>
                    <a:pt x="457" y="456"/>
                  </a:lnTo>
                  <a:lnTo>
                    <a:pt x="457" y="457"/>
                  </a:lnTo>
                  <a:lnTo>
                    <a:pt x="456" y="456"/>
                  </a:lnTo>
                  <a:lnTo>
                    <a:pt x="456" y="457"/>
                  </a:lnTo>
                  <a:lnTo>
                    <a:pt x="456" y="456"/>
                  </a:lnTo>
                  <a:lnTo>
                    <a:pt x="454" y="456"/>
                  </a:lnTo>
                  <a:lnTo>
                    <a:pt x="454" y="457"/>
                  </a:lnTo>
                  <a:lnTo>
                    <a:pt x="456" y="457"/>
                  </a:lnTo>
                  <a:lnTo>
                    <a:pt x="456" y="458"/>
                  </a:lnTo>
                  <a:lnTo>
                    <a:pt x="456" y="457"/>
                  </a:lnTo>
                  <a:lnTo>
                    <a:pt x="457" y="458"/>
                  </a:lnTo>
                  <a:lnTo>
                    <a:pt x="457" y="459"/>
                  </a:lnTo>
                  <a:lnTo>
                    <a:pt x="457" y="461"/>
                  </a:lnTo>
                  <a:lnTo>
                    <a:pt x="458" y="461"/>
                  </a:lnTo>
                  <a:lnTo>
                    <a:pt x="458" y="462"/>
                  </a:lnTo>
                  <a:lnTo>
                    <a:pt x="458" y="463"/>
                  </a:lnTo>
                  <a:lnTo>
                    <a:pt x="458" y="464"/>
                  </a:lnTo>
                  <a:lnTo>
                    <a:pt x="459" y="463"/>
                  </a:lnTo>
                  <a:lnTo>
                    <a:pt x="459" y="464"/>
                  </a:lnTo>
                  <a:lnTo>
                    <a:pt x="459" y="463"/>
                  </a:lnTo>
                  <a:lnTo>
                    <a:pt x="460" y="463"/>
                  </a:lnTo>
                  <a:lnTo>
                    <a:pt x="460" y="464"/>
                  </a:lnTo>
                  <a:lnTo>
                    <a:pt x="461" y="464"/>
                  </a:lnTo>
                  <a:lnTo>
                    <a:pt x="461" y="465"/>
                  </a:lnTo>
                  <a:lnTo>
                    <a:pt x="462" y="466"/>
                  </a:lnTo>
                  <a:lnTo>
                    <a:pt x="462" y="467"/>
                  </a:lnTo>
                  <a:lnTo>
                    <a:pt x="462" y="468"/>
                  </a:lnTo>
                  <a:lnTo>
                    <a:pt x="461" y="469"/>
                  </a:lnTo>
                  <a:lnTo>
                    <a:pt x="460" y="470"/>
                  </a:lnTo>
                  <a:lnTo>
                    <a:pt x="459" y="470"/>
                  </a:lnTo>
                  <a:lnTo>
                    <a:pt x="458" y="469"/>
                  </a:lnTo>
                  <a:lnTo>
                    <a:pt x="458" y="470"/>
                  </a:lnTo>
                  <a:lnTo>
                    <a:pt x="458" y="471"/>
                  </a:lnTo>
                  <a:lnTo>
                    <a:pt x="458" y="472"/>
                  </a:lnTo>
                  <a:lnTo>
                    <a:pt x="459" y="472"/>
                  </a:lnTo>
                  <a:lnTo>
                    <a:pt x="460" y="471"/>
                  </a:lnTo>
                  <a:lnTo>
                    <a:pt x="460" y="472"/>
                  </a:lnTo>
                  <a:lnTo>
                    <a:pt x="461" y="472"/>
                  </a:lnTo>
                  <a:lnTo>
                    <a:pt x="462" y="472"/>
                  </a:lnTo>
                  <a:lnTo>
                    <a:pt x="463" y="472"/>
                  </a:lnTo>
                  <a:lnTo>
                    <a:pt x="464" y="472"/>
                  </a:lnTo>
                  <a:lnTo>
                    <a:pt x="464" y="471"/>
                  </a:lnTo>
                  <a:lnTo>
                    <a:pt x="463" y="471"/>
                  </a:lnTo>
                  <a:lnTo>
                    <a:pt x="462" y="471"/>
                  </a:lnTo>
                  <a:lnTo>
                    <a:pt x="461" y="471"/>
                  </a:lnTo>
                  <a:lnTo>
                    <a:pt x="460" y="471"/>
                  </a:lnTo>
                  <a:lnTo>
                    <a:pt x="459" y="471"/>
                  </a:lnTo>
                  <a:lnTo>
                    <a:pt x="458" y="470"/>
                  </a:lnTo>
                  <a:lnTo>
                    <a:pt x="459" y="470"/>
                  </a:lnTo>
                  <a:lnTo>
                    <a:pt x="460" y="470"/>
                  </a:lnTo>
                  <a:lnTo>
                    <a:pt x="461" y="469"/>
                  </a:lnTo>
                  <a:lnTo>
                    <a:pt x="462" y="469"/>
                  </a:lnTo>
                  <a:lnTo>
                    <a:pt x="462" y="470"/>
                  </a:lnTo>
                  <a:lnTo>
                    <a:pt x="463" y="470"/>
                  </a:lnTo>
                  <a:lnTo>
                    <a:pt x="464" y="469"/>
                  </a:lnTo>
                  <a:lnTo>
                    <a:pt x="465" y="469"/>
                  </a:lnTo>
                  <a:lnTo>
                    <a:pt x="466" y="469"/>
                  </a:lnTo>
                  <a:lnTo>
                    <a:pt x="466" y="470"/>
                  </a:lnTo>
                  <a:lnTo>
                    <a:pt x="466" y="471"/>
                  </a:lnTo>
                  <a:lnTo>
                    <a:pt x="466" y="472"/>
                  </a:lnTo>
                  <a:lnTo>
                    <a:pt x="465" y="472"/>
                  </a:lnTo>
                  <a:lnTo>
                    <a:pt x="464" y="472"/>
                  </a:lnTo>
                  <a:lnTo>
                    <a:pt x="464" y="473"/>
                  </a:lnTo>
                  <a:lnTo>
                    <a:pt x="464" y="474"/>
                  </a:lnTo>
                  <a:lnTo>
                    <a:pt x="465" y="473"/>
                  </a:lnTo>
                  <a:lnTo>
                    <a:pt x="466" y="473"/>
                  </a:lnTo>
                  <a:lnTo>
                    <a:pt x="466" y="472"/>
                  </a:lnTo>
                  <a:lnTo>
                    <a:pt x="467" y="472"/>
                  </a:lnTo>
                  <a:lnTo>
                    <a:pt x="466" y="473"/>
                  </a:lnTo>
                  <a:lnTo>
                    <a:pt x="466" y="474"/>
                  </a:lnTo>
                  <a:lnTo>
                    <a:pt x="467" y="474"/>
                  </a:lnTo>
                  <a:lnTo>
                    <a:pt x="466" y="473"/>
                  </a:lnTo>
                  <a:lnTo>
                    <a:pt x="467" y="473"/>
                  </a:lnTo>
                  <a:lnTo>
                    <a:pt x="467" y="474"/>
                  </a:lnTo>
                  <a:lnTo>
                    <a:pt x="467" y="475"/>
                  </a:lnTo>
                  <a:lnTo>
                    <a:pt x="468" y="475"/>
                  </a:lnTo>
                  <a:lnTo>
                    <a:pt x="467" y="477"/>
                  </a:lnTo>
                  <a:lnTo>
                    <a:pt x="468" y="477"/>
                  </a:lnTo>
                  <a:lnTo>
                    <a:pt x="467" y="477"/>
                  </a:lnTo>
                  <a:lnTo>
                    <a:pt x="468" y="477"/>
                  </a:lnTo>
                  <a:lnTo>
                    <a:pt x="469" y="478"/>
                  </a:lnTo>
                  <a:lnTo>
                    <a:pt x="469" y="479"/>
                  </a:lnTo>
                  <a:lnTo>
                    <a:pt x="470" y="479"/>
                  </a:lnTo>
                  <a:lnTo>
                    <a:pt x="471" y="478"/>
                  </a:lnTo>
                  <a:lnTo>
                    <a:pt x="471" y="477"/>
                  </a:lnTo>
                  <a:lnTo>
                    <a:pt x="472" y="477"/>
                  </a:lnTo>
                  <a:lnTo>
                    <a:pt x="472" y="476"/>
                  </a:lnTo>
                  <a:lnTo>
                    <a:pt x="473" y="476"/>
                  </a:lnTo>
                  <a:lnTo>
                    <a:pt x="473" y="475"/>
                  </a:lnTo>
                  <a:lnTo>
                    <a:pt x="473" y="474"/>
                  </a:lnTo>
                  <a:lnTo>
                    <a:pt x="473" y="473"/>
                  </a:lnTo>
                  <a:lnTo>
                    <a:pt x="473" y="472"/>
                  </a:lnTo>
                  <a:lnTo>
                    <a:pt x="472" y="472"/>
                  </a:lnTo>
                  <a:lnTo>
                    <a:pt x="473" y="472"/>
                  </a:lnTo>
                  <a:lnTo>
                    <a:pt x="473" y="471"/>
                  </a:lnTo>
                  <a:lnTo>
                    <a:pt x="474" y="471"/>
                  </a:lnTo>
                  <a:lnTo>
                    <a:pt x="474" y="470"/>
                  </a:lnTo>
                  <a:lnTo>
                    <a:pt x="475" y="469"/>
                  </a:lnTo>
                  <a:lnTo>
                    <a:pt x="474" y="469"/>
                  </a:lnTo>
                  <a:lnTo>
                    <a:pt x="475" y="469"/>
                  </a:lnTo>
                  <a:lnTo>
                    <a:pt x="475" y="468"/>
                  </a:lnTo>
                  <a:lnTo>
                    <a:pt x="475" y="467"/>
                  </a:lnTo>
                  <a:lnTo>
                    <a:pt x="475" y="466"/>
                  </a:lnTo>
                  <a:lnTo>
                    <a:pt x="475" y="465"/>
                  </a:lnTo>
                  <a:lnTo>
                    <a:pt x="475" y="464"/>
                  </a:lnTo>
                  <a:lnTo>
                    <a:pt x="476" y="464"/>
                  </a:lnTo>
                  <a:lnTo>
                    <a:pt x="476" y="462"/>
                  </a:lnTo>
                  <a:lnTo>
                    <a:pt x="475" y="462"/>
                  </a:lnTo>
                  <a:lnTo>
                    <a:pt x="476" y="461"/>
                  </a:lnTo>
                  <a:lnTo>
                    <a:pt x="475" y="461"/>
                  </a:lnTo>
                  <a:lnTo>
                    <a:pt x="474" y="459"/>
                  </a:lnTo>
                  <a:lnTo>
                    <a:pt x="473" y="458"/>
                  </a:lnTo>
                  <a:lnTo>
                    <a:pt x="472" y="458"/>
                  </a:lnTo>
                  <a:lnTo>
                    <a:pt x="471" y="458"/>
                  </a:lnTo>
                  <a:lnTo>
                    <a:pt x="470" y="457"/>
                  </a:lnTo>
                  <a:lnTo>
                    <a:pt x="471" y="457"/>
                  </a:lnTo>
                  <a:lnTo>
                    <a:pt x="471" y="456"/>
                  </a:lnTo>
                  <a:lnTo>
                    <a:pt x="472" y="456"/>
                  </a:lnTo>
                  <a:lnTo>
                    <a:pt x="473" y="455"/>
                  </a:lnTo>
                  <a:lnTo>
                    <a:pt x="473" y="454"/>
                  </a:lnTo>
                  <a:lnTo>
                    <a:pt x="474" y="454"/>
                  </a:lnTo>
                  <a:lnTo>
                    <a:pt x="475" y="455"/>
                  </a:lnTo>
                  <a:lnTo>
                    <a:pt x="476" y="456"/>
                  </a:lnTo>
                  <a:lnTo>
                    <a:pt x="477" y="456"/>
                  </a:lnTo>
                  <a:lnTo>
                    <a:pt x="478" y="456"/>
                  </a:lnTo>
                  <a:lnTo>
                    <a:pt x="479" y="457"/>
                  </a:lnTo>
                  <a:lnTo>
                    <a:pt x="479" y="458"/>
                  </a:lnTo>
                  <a:lnTo>
                    <a:pt x="481" y="458"/>
                  </a:lnTo>
                  <a:lnTo>
                    <a:pt x="482" y="458"/>
                  </a:lnTo>
                  <a:lnTo>
                    <a:pt x="483" y="458"/>
                  </a:lnTo>
                  <a:lnTo>
                    <a:pt x="484" y="457"/>
                  </a:lnTo>
                  <a:lnTo>
                    <a:pt x="485" y="457"/>
                  </a:lnTo>
                  <a:lnTo>
                    <a:pt x="486" y="457"/>
                  </a:lnTo>
                  <a:lnTo>
                    <a:pt x="487" y="457"/>
                  </a:lnTo>
                  <a:lnTo>
                    <a:pt x="488" y="457"/>
                  </a:lnTo>
                  <a:lnTo>
                    <a:pt x="489" y="457"/>
                  </a:lnTo>
                  <a:lnTo>
                    <a:pt x="490" y="457"/>
                  </a:lnTo>
                  <a:lnTo>
                    <a:pt x="490" y="458"/>
                  </a:lnTo>
                  <a:lnTo>
                    <a:pt x="490" y="459"/>
                  </a:lnTo>
                  <a:lnTo>
                    <a:pt x="490" y="461"/>
                  </a:lnTo>
                  <a:lnTo>
                    <a:pt x="490" y="462"/>
                  </a:lnTo>
                  <a:lnTo>
                    <a:pt x="490" y="463"/>
                  </a:lnTo>
                  <a:lnTo>
                    <a:pt x="489" y="464"/>
                  </a:lnTo>
                  <a:lnTo>
                    <a:pt x="489" y="465"/>
                  </a:lnTo>
                  <a:lnTo>
                    <a:pt x="488" y="466"/>
                  </a:lnTo>
                  <a:lnTo>
                    <a:pt x="488" y="467"/>
                  </a:lnTo>
                  <a:lnTo>
                    <a:pt x="487" y="468"/>
                  </a:lnTo>
                  <a:lnTo>
                    <a:pt x="487" y="469"/>
                  </a:lnTo>
                  <a:lnTo>
                    <a:pt x="487" y="470"/>
                  </a:lnTo>
                  <a:lnTo>
                    <a:pt x="486" y="470"/>
                  </a:lnTo>
                  <a:lnTo>
                    <a:pt x="486" y="471"/>
                  </a:lnTo>
                  <a:lnTo>
                    <a:pt x="486" y="472"/>
                  </a:lnTo>
                  <a:lnTo>
                    <a:pt x="485" y="473"/>
                  </a:lnTo>
                  <a:lnTo>
                    <a:pt x="484" y="474"/>
                  </a:lnTo>
                  <a:lnTo>
                    <a:pt x="484" y="475"/>
                  </a:lnTo>
                  <a:lnTo>
                    <a:pt x="484" y="476"/>
                  </a:lnTo>
                  <a:lnTo>
                    <a:pt x="484" y="477"/>
                  </a:lnTo>
                  <a:lnTo>
                    <a:pt x="484" y="478"/>
                  </a:lnTo>
                  <a:lnTo>
                    <a:pt x="483" y="478"/>
                  </a:lnTo>
                  <a:lnTo>
                    <a:pt x="483" y="480"/>
                  </a:lnTo>
                  <a:lnTo>
                    <a:pt x="484" y="480"/>
                  </a:lnTo>
                  <a:lnTo>
                    <a:pt x="483" y="482"/>
                  </a:lnTo>
                  <a:lnTo>
                    <a:pt x="484" y="482"/>
                  </a:lnTo>
                  <a:lnTo>
                    <a:pt x="484" y="483"/>
                  </a:lnTo>
                  <a:lnTo>
                    <a:pt x="484" y="484"/>
                  </a:lnTo>
                  <a:lnTo>
                    <a:pt x="484" y="486"/>
                  </a:lnTo>
                  <a:lnTo>
                    <a:pt x="484" y="488"/>
                  </a:lnTo>
                  <a:lnTo>
                    <a:pt x="484" y="489"/>
                  </a:lnTo>
                  <a:lnTo>
                    <a:pt x="485" y="490"/>
                  </a:lnTo>
                  <a:lnTo>
                    <a:pt x="485" y="491"/>
                  </a:lnTo>
                  <a:lnTo>
                    <a:pt x="485" y="495"/>
                  </a:lnTo>
                  <a:lnTo>
                    <a:pt x="485" y="496"/>
                  </a:lnTo>
                  <a:lnTo>
                    <a:pt x="485" y="497"/>
                  </a:lnTo>
                  <a:lnTo>
                    <a:pt x="485" y="498"/>
                  </a:lnTo>
                  <a:lnTo>
                    <a:pt x="485" y="499"/>
                  </a:lnTo>
                  <a:lnTo>
                    <a:pt x="485" y="500"/>
                  </a:lnTo>
                  <a:lnTo>
                    <a:pt x="485" y="501"/>
                  </a:lnTo>
                  <a:lnTo>
                    <a:pt x="485" y="502"/>
                  </a:lnTo>
                  <a:lnTo>
                    <a:pt x="485" y="503"/>
                  </a:lnTo>
                  <a:lnTo>
                    <a:pt x="485" y="505"/>
                  </a:lnTo>
                  <a:lnTo>
                    <a:pt x="485" y="506"/>
                  </a:lnTo>
                  <a:lnTo>
                    <a:pt x="485" y="507"/>
                  </a:lnTo>
                  <a:lnTo>
                    <a:pt x="485" y="508"/>
                  </a:lnTo>
                  <a:lnTo>
                    <a:pt x="485" y="509"/>
                  </a:lnTo>
                  <a:lnTo>
                    <a:pt x="485" y="511"/>
                  </a:lnTo>
                  <a:lnTo>
                    <a:pt x="484" y="509"/>
                  </a:lnTo>
                  <a:lnTo>
                    <a:pt x="483" y="511"/>
                  </a:lnTo>
                  <a:lnTo>
                    <a:pt x="482" y="511"/>
                  </a:lnTo>
                  <a:lnTo>
                    <a:pt x="482" y="509"/>
                  </a:lnTo>
                  <a:lnTo>
                    <a:pt x="482" y="508"/>
                  </a:lnTo>
                  <a:lnTo>
                    <a:pt x="481" y="509"/>
                  </a:lnTo>
                  <a:lnTo>
                    <a:pt x="479" y="511"/>
                  </a:lnTo>
                  <a:lnTo>
                    <a:pt x="479" y="512"/>
                  </a:lnTo>
                  <a:lnTo>
                    <a:pt x="481" y="512"/>
                  </a:lnTo>
                  <a:lnTo>
                    <a:pt x="482" y="512"/>
                  </a:lnTo>
                  <a:lnTo>
                    <a:pt x="483" y="512"/>
                  </a:lnTo>
                  <a:lnTo>
                    <a:pt x="484" y="512"/>
                  </a:lnTo>
                  <a:lnTo>
                    <a:pt x="484" y="511"/>
                  </a:lnTo>
                  <a:lnTo>
                    <a:pt x="485" y="511"/>
                  </a:lnTo>
                  <a:lnTo>
                    <a:pt x="486" y="512"/>
                  </a:lnTo>
                  <a:lnTo>
                    <a:pt x="486" y="513"/>
                  </a:lnTo>
                  <a:lnTo>
                    <a:pt x="486" y="514"/>
                  </a:lnTo>
                  <a:lnTo>
                    <a:pt x="486" y="515"/>
                  </a:lnTo>
                  <a:lnTo>
                    <a:pt x="486" y="516"/>
                  </a:lnTo>
                  <a:lnTo>
                    <a:pt x="485" y="517"/>
                  </a:lnTo>
                  <a:lnTo>
                    <a:pt x="485" y="516"/>
                  </a:lnTo>
                  <a:lnTo>
                    <a:pt x="485" y="517"/>
                  </a:lnTo>
                  <a:lnTo>
                    <a:pt x="486" y="517"/>
                  </a:lnTo>
                  <a:lnTo>
                    <a:pt x="486" y="518"/>
                  </a:lnTo>
                  <a:lnTo>
                    <a:pt x="486" y="519"/>
                  </a:lnTo>
                  <a:lnTo>
                    <a:pt x="486" y="521"/>
                  </a:lnTo>
                  <a:lnTo>
                    <a:pt x="486" y="522"/>
                  </a:lnTo>
                  <a:lnTo>
                    <a:pt x="486" y="521"/>
                  </a:lnTo>
                  <a:lnTo>
                    <a:pt x="487" y="521"/>
                  </a:lnTo>
                  <a:lnTo>
                    <a:pt x="487" y="523"/>
                  </a:lnTo>
                  <a:lnTo>
                    <a:pt x="488" y="523"/>
                  </a:lnTo>
                  <a:lnTo>
                    <a:pt x="488" y="524"/>
                  </a:lnTo>
                  <a:lnTo>
                    <a:pt x="489" y="524"/>
                  </a:lnTo>
                  <a:lnTo>
                    <a:pt x="489" y="525"/>
                  </a:lnTo>
                  <a:lnTo>
                    <a:pt x="490" y="526"/>
                  </a:lnTo>
                  <a:lnTo>
                    <a:pt x="489" y="527"/>
                  </a:lnTo>
                  <a:lnTo>
                    <a:pt x="489" y="528"/>
                  </a:lnTo>
                  <a:lnTo>
                    <a:pt x="490" y="528"/>
                  </a:lnTo>
                  <a:lnTo>
                    <a:pt x="490" y="529"/>
                  </a:lnTo>
                  <a:lnTo>
                    <a:pt x="490" y="530"/>
                  </a:lnTo>
                  <a:lnTo>
                    <a:pt x="490" y="531"/>
                  </a:lnTo>
                  <a:lnTo>
                    <a:pt x="489" y="531"/>
                  </a:lnTo>
                  <a:lnTo>
                    <a:pt x="489" y="533"/>
                  </a:lnTo>
                  <a:lnTo>
                    <a:pt x="489" y="534"/>
                  </a:lnTo>
                  <a:lnTo>
                    <a:pt x="489" y="536"/>
                  </a:lnTo>
                  <a:lnTo>
                    <a:pt x="488" y="537"/>
                  </a:lnTo>
                  <a:lnTo>
                    <a:pt x="488" y="538"/>
                  </a:lnTo>
                  <a:lnTo>
                    <a:pt x="486" y="539"/>
                  </a:lnTo>
                  <a:lnTo>
                    <a:pt x="483" y="542"/>
                  </a:lnTo>
                  <a:lnTo>
                    <a:pt x="482" y="544"/>
                  </a:lnTo>
                  <a:lnTo>
                    <a:pt x="482" y="545"/>
                  </a:lnTo>
                  <a:lnTo>
                    <a:pt x="482" y="546"/>
                  </a:lnTo>
                  <a:lnTo>
                    <a:pt x="481" y="546"/>
                  </a:lnTo>
                  <a:lnTo>
                    <a:pt x="481" y="547"/>
                  </a:lnTo>
                  <a:lnTo>
                    <a:pt x="481" y="548"/>
                  </a:lnTo>
                  <a:lnTo>
                    <a:pt x="481" y="552"/>
                  </a:lnTo>
                  <a:lnTo>
                    <a:pt x="479" y="553"/>
                  </a:lnTo>
                  <a:lnTo>
                    <a:pt x="479" y="554"/>
                  </a:lnTo>
                  <a:lnTo>
                    <a:pt x="478" y="556"/>
                  </a:lnTo>
                  <a:lnTo>
                    <a:pt x="478" y="557"/>
                  </a:lnTo>
                  <a:lnTo>
                    <a:pt x="477" y="556"/>
                  </a:lnTo>
                  <a:lnTo>
                    <a:pt x="476" y="556"/>
                  </a:lnTo>
                  <a:lnTo>
                    <a:pt x="476" y="557"/>
                  </a:lnTo>
                  <a:lnTo>
                    <a:pt x="475" y="557"/>
                  </a:lnTo>
                  <a:lnTo>
                    <a:pt x="474" y="557"/>
                  </a:lnTo>
                  <a:lnTo>
                    <a:pt x="473" y="557"/>
                  </a:lnTo>
                  <a:lnTo>
                    <a:pt x="472" y="557"/>
                  </a:lnTo>
                  <a:lnTo>
                    <a:pt x="472" y="558"/>
                  </a:lnTo>
                  <a:lnTo>
                    <a:pt x="471" y="558"/>
                  </a:lnTo>
                  <a:lnTo>
                    <a:pt x="470" y="558"/>
                  </a:lnTo>
                  <a:lnTo>
                    <a:pt x="469" y="558"/>
                  </a:lnTo>
                  <a:lnTo>
                    <a:pt x="468" y="558"/>
                  </a:lnTo>
                  <a:lnTo>
                    <a:pt x="467" y="557"/>
                  </a:lnTo>
                  <a:lnTo>
                    <a:pt x="466" y="556"/>
                  </a:lnTo>
                  <a:lnTo>
                    <a:pt x="466" y="555"/>
                  </a:lnTo>
                  <a:lnTo>
                    <a:pt x="465" y="555"/>
                  </a:lnTo>
                  <a:lnTo>
                    <a:pt x="464" y="555"/>
                  </a:lnTo>
                  <a:lnTo>
                    <a:pt x="464" y="556"/>
                  </a:lnTo>
                  <a:lnTo>
                    <a:pt x="463" y="554"/>
                  </a:lnTo>
                  <a:lnTo>
                    <a:pt x="463" y="553"/>
                  </a:lnTo>
                  <a:lnTo>
                    <a:pt x="463" y="552"/>
                  </a:lnTo>
                  <a:lnTo>
                    <a:pt x="463" y="551"/>
                  </a:lnTo>
                  <a:lnTo>
                    <a:pt x="462" y="550"/>
                  </a:lnTo>
                  <a:lnTo>
                    <a:pt x="461" y="550"/>
                  </a:lnTo>
                  <a:lnTo>
                    <a:pt x="460" y="550"/>
                  </a:lnTo>
                  <a:lnTo>
                    <a:pt x="460" y="549"/>
                  </a:lnTo>
                  <a:lnTo>
                    <a:pt x="459" y="549"/>
                  </a:lnTo>
                  <a:lnTo>
                    <a:pt x="458" y="549"/>
                  </a:lnTo>
                  <a:lnTo>
                    <a:pt x="458" y="548"/>
                  </a:lnTo>
                  <a:lnTo>
                    <a:pt x="457" y="548"/>
                  </a:lnTo>
                  <a:lnTo>
                    <a:pt x="456" y="548"/>
                  </a:lnTo>
                  <a:lnTo>
                    <a:pt x="454" y="548"/>
                  </a:lnTo>
                  <a:lnTo>
                    <a:pt x="454" y="549"/>
                  </a:lnTo>
                  <a:lnTo>
                    <a:pt x="453" y="549"/>
                  </a:lnTo>
                  <a:lnTo>
                    <a:pt x="452" y="549"/>
                  </a:lnTo>
                  <a:lnTo>
                    <a:pt x="451" y="549"/>
                  </a:lnTo>
                  <a:lnTo>
                    <a:pt x="450" y="549"/>
                  </a:lnTo>
                  <a:lnTo>
                    <a:pt x="449" y="549"/>
                  </a:lnTo>
                  <a:lnTo>
                    <a:pt x="449" y="548"/>
                  </a:lnTo>
                  <a:lnTo>
                    <a:pt x="448" y="548"/>
                  </a:lnTo>
                  <a:lnTo>
                    <a:pt x="447" y="548"/>
                  </a:lnTo>
                  <a:lnTo>
                    <a:pt x="446" y="548"/>
                  </a:lnTo>
                  <a:lnTo>
                    <a:pt x="445" y="548"/>
                  </a:lnTo>
                  <a:lnTo>
                    <a:pt x="444" y="548"/>
                  </a:lnTo>
                  <a:lnTo>
                    <a:pt x="444" y="549"/>
                  </a:lnTo>
                  <a:lnTo>
                    <a:pt x="443" y="549"/>
                  </a:lnTo>
                  <a:lnTo>
                    <a:pt x="442" y="549"/>
                  </a:lnTo>
                  <a:lnTo>
                    <a:pt x="441" y="549"/>
                  </a:lnTo>
                  <a:lnTo>
                    <a:pt x="441" y="550"/>
                  </a:lnTo>
                  <a:lnTo>
                    <a:pt x="441" y="551"/>
                  </a:lnTo>
                  <a:lnTo>
                    <a:pt x="440" y="551"/>
                  </a:lnTo>
                  <a:lnTo>
                    <a:pt x="439" y="551"/>
                  </a:lnTo>
                  <a:lnTo>
                    <a:pt x="438" y="551"/>
                  </a:lnTo>
                  <a:lnTo>
                    <a:pt x="437" y="551"/>
                  </a:lnTo>
                  <a:lnTo>
                    <a:pt x="436" y="551"/>
                  </a:lnTo>
                  <a:lnTo>
                    <a:pt x="436" y="550"/>
                  </a:lnTo>
                  <a:lnTo>
                    <a:pt x="435" y="550"/>
                  </a:lnTo>
                  <a:lnTo>
                    <a:pt x="434" y="551"/>
                  </a:lnTo>
                  <a:lnTo>
                    <a:pt x="433" y="551"/>
                  </a:lnTo>
                  <a:lnTo>
                    <a:pt x="433" y="552"/>
                  </a:lnTo>
                  <a:lnTo>
                    <a:pt x="432" y="552"/>
                  </a:lnTo>
                  <a:lnTo>
                    <a:pt x="431" y="552"/>
                  </a:lnTo>
                  <a:lnTo>
                    <a:pt x="429" y="552"/>
                  </a:lnTo>
                  <a:lnTo>
                    <a:pt x="429" y="553"/>
                  </a:lnTo>
                  <a:lnTo>
                    <a:pt x="428" y="553"/>
                  </a:lnTo>
                  <a:lnTo>
                    <a:pt x="428" y="552"/>
                  </a:lnTo>
                  <a:lnTo>
                    <a:pt x="427" y="552"/>
                  </a:lnTo>
                  <a:lnTo>
                    <a:pt x="427" y="553"/>
                  </a:lnTo>
                  <a:lnTo>
                    <a:pt x="426" y="553"/>
                  </a:lnTo>
                  <a:lnTo>
                    <a:pt x="425" y="553"/>
                  </a:lnTo>
                  <a:lnTo>
                    <a:pt x="424" y="553"/>
                  </a:lnTo>
                  <a:lnTo>
                    <a:pt x="423" y="553"/>
                  </a:lnTo>
                  <a:lnTo>
                    <a:pt x="423" y="554"/>
                  </a:lnTo>
                  <a:lnTo>
                    <a:pt x="422" y="554"/>
                  </a:lnTo>
                  <a:lnTo>
                    <a:pt x="422" y="555"/>
                  </a:lnTo>
                  <a:lnTo>
                    <a:pt x="421" y="555"/>
                  </a:lnTo>
                  <a:lnTo>
                    <a:pt x="421" y="556"/>
                  </a:lnTo>
                  <a:lnTo>
                    <a:pt x="420" y="556"/>
                  </a:lnTo>
                  <a:lnTo>
                    <a:pt x="419" y="556"/>
                  </a:lnTo>
                  <a:lnTo>
                    <a:pt x="419" y="555"/>
                  </a:lnTo>
                  <a:lnTo>
                    <a:pt x="418" y="555"/>
                  </a:lnTo>
                  <a:lnTo>
                    <a:pt x="418" y="554"/>
                  </a:lnTo>
                  <a:lnTo>
                    <a:pt x="418" y="553"/>
                  </a:lnTo>
                  <a:lnTo>
                    <a:pt x="417" y="553"/>
                  </a:lnTo>
                  <a:lnTo>
                    <a:pt x="417" y="552"/>
                  </a:lnTo>
                  <a:lnTo>
                    <a:pt x="416" y="552"/>
                  </a:lnTo>
                  <a:lnTo>
                    <a:pt x="415" y="552"/>
                  </a:lnTo>
                  <a:lnTo>
                    <a:pt x="415" y="551"/>
                  </a:lnTo>
                  <a:lnTo>
                    <a:pt x="414" y="551"/>
                  </a:lnTo>
                  <a:lnTo>
                    <a:pt x="414" y="550"/>
                  </a:lnTo>
                  <a:lnTo>
                    <a:pt x="413" y="550"/>
                  </a:lnTo>
                  <a:lnTo>
                    <a:pt x="412" y="550"/>
                  </a:lnTo>
                  <a:lnTo>
                    <a:pt x="412" y="549"/>
                  </a:lnTo>
                  <a:lnTo>
                    <a:pt x="411" y="549"/>
                  </a:lnTo>
                  <a:lnTo>
                    <a:pt x="410" y="549"/>
                  </a:lnTo>
                  <a:lnTo>
                    <a:pt x="409" y="549"/>
                  </a:lnTo>
                  <a:lnTo>
                    <a:pt x="409" y="550"/>
                  </a:lnTo>
                  <a:lnTo>
                    <a:pt x="408" y="550"/>
                  </a:lnTo>
                  <a:lnTo>
                    <a:pt x="407" y="549"/>
                  </a:lnTo>
                  <a:lnTo>
                    <a:pt x="407" y="548"/>
                  </a:lnTo>
                  <a:lnTo>
                    <a:pt x="406" y="547"/>
                  </a:lnTo>
                  <a:lnTo>
                    <a:pt x="404" y="547"/>
                  </a:lnTo>
                  <a:lnTo>
                    <a:pt x="404" y="546"/>
                  </a:lnTo>
                  <a:lnTo>
                    <a:pt x="403" y="546"/>
                  </a:lnTo>
                  <a:lnTo>
                    <a:pt x="402" y="546"/>
                  </a:lnTo>
                  <a:lnTo>
                    <a:pt x="401" y="546"/>
                  </a:lnTo>
                  <a:lnTo>
                    <a:pt x="400" y="546"/>
                  </a:lnTo>
                  <a:lnTo>
                    <a:pt x="399" y="546"/>
                  </a:lnTo>
                  <a:lnTo>
                    <a:pt x="399" y="547"/>
                  </a:lnTo>
                  <a:lnTo>
                    <a:pt x="399" y="548"/>
                  </a:lnTo>
                  <a:lnTo>
                    <a:pt x="400" y="548"/>
                  </a:lnTo>
                  <a:lnTo>
                    <a:pt x="400" y="549"/>
                  </a:lnTo>
                  <a:lnTo>
                    <a:pt x="401" y="550"/>
                  </a:lnTo>
                  <a:lnTo>
                    <a:pt x="400" y="550"/>
                  </a:lnTo>
                  <a:lnTo>
                    <a:pt x="400" y="551"/>
                  </a:lnTo>
                  <a:lnTo>
                    <a:pt x="400" y="552"/>
                  </a:lnTo>
                  <a:lnTo>
                    <a:pt x="399" y="552"/>
                  </a:lnTo>
                  <a:lnTo>
                    <a:pt x="398" y="552"/>
                  </a:lnTo>
                  <a:lnTo>
                    <a:pt x="397" y="552"/>
                  </a:lnTo>
                  <a:lnTo>
                    <a:pt x="396" y="553"/>
                  </a:lnTo>
                  <a:lnTo>
                    <a:pt x="394" y="553"/>
                  </a:lnTo>
                  <a:lnTo>
                    <a:pt x="393" y="554"/>
                  </a:lnTo>
                  <a:lnTo>
                    <a:pt x="390" y="555"/>
                  </a:lnTo>
                  <a:lnTo>
                    <a:pt x="389" y="555"/>
                  </a:lnTo>
                  <a:lnTo>
                    <a:pt x="388" y="555"/>
                  </a:lnTo>
                  <a:lnTo>
                    <a:pt x="387" y="556"/>
                  </a:lnTo>
                  <a:lnTo>
                    <a:pt x="386" y="556"/>
                  </a:lnTo>
                  <a:lnTo>
                    <a:pt x="386" y="557"/>
                  </a:lnTo>
                  <a:lnTo>
                    <a:pt x="385" y="557"/>
                  </a:lnTo>
                  <a:lnTo>
                    <a:pt x="384" y="557"/>
                  </a:lnTo>
                  <a:lnTo>
                    <a:pt x="383" y="557"/>
                  </a:lnTo>
                  <a:lnTo>
                    <a:pt x="382" y="557"/>
                  </a:lnTo>
                  <a:lnTo>
                    <a:pt x="382" y="558"/>
                  </a:lnTo>
                  <a:lnTo>
                    <a:pt x="382" y="559"/>
                  </a:lnTo>
                  <a:lnTo>
                    <a:pt x="382" y="561"/>
                  </a:lnTo>
                  <a:lnTo>
                    <a:pt x="382" y="562"/>
                  </a:lnTo>
                  <a:lnTo>
                    <a:pt x="381" y="562"/>
                  </a:lnTo>
                  <a:lnTo>
                    <a:pt x="381" y="563"/>
                  </a:lnTo>
                  <a:lnTo>
                    <a:pt x="379" y="563"/>
                  </a:lnTo>
                  <a:lnTo>
                    <a:pt x="378" y="563"/>
                  </a:lnTo>
                  <a:lnTo>
                    <a:pt x="378" y="564"/>
                  </a:lnTo>
                  <a:lnTo>
                    <a:pt x="377" y="564"/>
                  </a:lnTo>
                  <a:lnTo>
                    <a:pt x="377" y="565"/>
                  </a:lnTo>
                  <a:lnTo>
                    <a:pt x="377" y="566"/>
                  </a:lnTo>
                  <a:lnTo>
                    <a:pt x="376" y="567"/>
                  </a:lnTo>
                  <a:lnTo>
                    <a:pt x="376" y="568"/>
                  </a:lnTo>
                  <a:lnTo>
                    <a:pt x="375" y="568"/>
                  </a:lnTo>
                  <a:lnTo>
                    <a:pt x="374" y="568"/>
                  </a:lnTo>
                  <a:lnTo>
                    <a:pt x="374" y="569"/>
                  </a:lnTo>
                  <a:lnTo>
                    <a:pt x="373" y="569"/>
                  </a:lnTo>
                  <a:lnTo>
                    <a:pt x="373" y="570"/>
                  </a:lnTo>
                  <a:lnTo>
                    <a:pt x="372" y="570"/>
                  </a:lnTo>
                  <a:lnTo>
                    <a:pt x="371" y="570"/>
                  </a:lnTo>
                  <a:lnTo>
                    <a:pt x="370" y="570"/>
                  </a:lnTo>
                  <a:lnTo>
                    <a:pt x="370" y="571"/>
                  </a:lnTo>
                  <a:lnTo>
                    <a:pt x="369" y="571"/>
                  </a:lnTo>
                  <a:lnTo>
                    <a:pt x="368" y="572"/>
                  </a:lnTo>
                  <a:lnTo>
                    <a:pt x="367" y="572"/>
                  </a:lnTo>
                  <a:lnTo>
                    <a:pt x="367" y="573"/>
                  </a:lnTo>
                  <a:lnTo>
                    <a:pt x="367" y="574"/>
                  </a:lnTo>
                  <a:lnTo>
                    <a:pt x="368" y="574"/>
                  </a:lnTo>
                  <a:lnTo>
                    <a:pt x="368" y="575"/>
                  </a:lnTo>
                  <a:lnTo>
                    <a:pt x="368" y="576"/>
                  </a:lnTo>
                  <a:lnTo>
                    <a:pt x="367" y="576"/>
                  </a:lnTo>
                  <a:lnTo>
                    <a:pt x="367" y="577"/>
                  </a:lnTo>
                  <a:lnTo>
                    <a:pt x="366" y="577"/>
                  </a:lnTo>
                  <a:lnTo>
                    <a:pt x="366" y="578"/>
                  </a:lnTo>
                  <a:lnTo>
                    <a:pt x="365" y="578"/>
                  </a:lnTo>
                  <a:lnTo>
                    <a:pt x="364" y="579"/>
                  </a:lnTo>
                  <a:lnTo>
                    <a:pt x="364" y="580"/>
                  </a:lnTo>
                  <a:lnTo>
                    <a:pt x="363" y="581"/>
                  </a:lnTo>
                  <a:lnTo>
                    <a:pt x="362" y="582"/>
                  </a:lnTo>
                  <a:lnTo>
                    <a:pt x="361" y="582"/>
                  </a:lnTo>
                  <a:lnTo>
                    <a:pt x="361" y="583"/>
                  </a:lnTo>
                  <a:lnTo>
                    <a:pt x="360" y="583"/>
                  </a:lnTo>
                  <a:lnTo>
                    <a:pt x="360" y="584"/>
                  </a:lnTo>
                  <a:lnTo>
                    <a:pt x="359" y="584"/>
                  </a:lnTo>
                  <a:lnTo>
                    <a:pt x="359" y="586"/>
                  </a:lnTo>
                  <a:lnTo>
                    <a:pt x="358" y="586"/>
                  </a:lnTo>
                  <a:lnTo>
                    <a:pt x="357" y="586"/>
                  </a:lnTo>
                  <a:lnTo>
                    <a:pt x="357" y="587"/>
                  </a:lnTo>
                  <a:lnTo>
                    <a:pt x="356" y="587"/>
                  </a:lnTo>
                  <a:lnTo>
                    <a:pt x="356" y="588"/>
                  </a:lnTo>
                  <a:lnTo>
                    <a:pt x="356" y="589"/>
                  </a:lnTo>
                  <a:lnTo>
                    <a:pt x="354" y="589"/>
                  </a:lnTo>
                  <a:lnTo>
                    <a:pt x="354" y="590"/>
                  </a:lnTo>
                  <a:lnTo>
                    <a:pt x="353" y="590"/>
                  </a:lnTo>
                  <a:lnTo>
                    <a:pt x="353" y="589"/>
                  </a:lnTo>
                  <a:lnTo>
                    <a:pt x="352" y="589"/>
                  </a:lnTo>
                  <a:lnTo>
                    <a:pt x="352" y="590"/>
                  </a:lnTo>
                  <a:lnTo>
                    <a:pt x="351" y="590"/>
                  </a:lnTo>
                  <a:lnTo>
                    <a:pt x="351" y="589"/>
                  </a:lnTo>
                  <a:lnTo>
                    <a:pt x="350" y="589"/>
                  </a:lnTo>
                  <a:lnTo>
                    <a:pt x="349" y="589"/>
                  </a:lnTo>
                  <a:lnTo>
                    <a:pt x="348" y="589"/>
                  </a:lnTo>
                  <a:lnTo>
                    <a:pt x="347" y="589"/>
                  </a:lnTo>
                  <a:lnTo>
                    <a:pt x="345" y="588"/>
                  </a:lnTo>
                  <a:lnTo>
                    <a:pt x="344" y="587"/>
                  </a:lnTo>
                  <a:lnTo>
                    <a:pt x="344" y="588"/>
                  </a:lnTo>
                  <a:lnTo>
                    <a:pt x="343" y="587"/>
                  </a:lnTo>
                  <a:lnTo>
                    <a:pt x="341" y="586"/>
                  </a:lnTo>
                  <a:lnTo>
                    <a:pt x="340" y="586"/>
                  </a:lnTo>
                  <a:lnTo>
                    <a:pt x="339" y="586"/>
                  </a:lnTo>
                  <a:lnTo>
                    <a:pt x="339" y="587"/>
                  </a:lnTo>
                  <a:lnTo>
                    <a:pt x="339" y="586"/>
                  </a:lnTo>
                  <a:lnTo>
                    <a:pt x="338" y="586"/>
                  </a:lnTo>
                  <a:lnTo>
                    <a:pt x="337" y="586"/>
                  </a:lnTo>
                  <a:lnTo>
                    <a:pt x="336" y="586"/>
                  </a:lnTo>
                  <a:lnTo>
                    <a:pt x="335" y="587"/>
                  </a:lnTo>
                  <a:lnTo>
                    <a:pt x="334" y="587"/>
                  </a:lnTo>
                  <a:lnTo>
                    <a:pt x="334" y="588"/>
                  </a:lnTo>
                  <a:lnTo>
                    <a:pt x="333" y="589"/>
                  </a:lnTo>
                  <a:lnTo>
                    <a:pt x="332" y="589"/>
                  </a:lnTo>
                  <a:lnTo>
                    <a:pt x="332" y="590"/>
                  </a:lnTo>
                  <a:lnTo>
                    <a:pt x="331" y="590"/>
                  </a:lnTo>
                  <a:lnTo>
                    <a:pt x="329" y="590"/>
                  </a:lnTo>
                  <a:lnTo>
                    <a:pt x="328" y="590"/>
                  </a:lnTo>
                  <a:lnTo>
                    <a:pt x="328" y="591"/>
                  </a:lnTo>
                  <a:lnTo>
                    <a:pt x="328" y="592"/>
                  </a:lnTo>
                  <a:lnTo>
                    <a:pt x="327" y="592"/>
                  </a:lnTo>
                  <a:lnTo>
                    <a:pt x="326" y="593"/>
                  </a:lnTo>
                  <a:lnTo>
                    <a:pt x="325" y="593"/>
                  </a:lnTo>
                  <a:lnTo>
                    <a:pt x="325" y="594"/>
                  </a:lnTo>
                  <a:lnTo>
                    <a:pt x="324" y="594"/>
                  </a:lnTo>
                  <a:lnTo>
                    <a:pt x="323" y="594"/>
                  </a:lnTo>
                  <a:lnTo>
                    <a:pt x="322" y="594"/>
                  </a:lnTo>
                  <a:lnTo>
                    <a:pt x="321" y="594"/>
                  </a:lnTo>
                  <a:lnTo>
                    <a:pt x="321" y="595"/>
                  </a:lnTo>
                  <a:lnTo>
                    <a:pt x="320" y="595"/>
                  </a:lnTo>
                  <a:lnTo>
                    <a:pt x="320" y="596"/>
                  </a:lnTo>
                  <a:lnTo>
                    <a:pt x="320" y="597"/>
                  </a:lnTo>
                  <a:lnTo>
                    <a:pt x="319" y="597"/>
                  </a:lnTo>
                  <a:lnTo>
                    <a:pt x="318" y="597"/>
                  </a:lnTo>
                  <a:lnTo>
                    <a:pt x="318" y="598"/>
                  </a:lnTo>
                  <a:lnTo>
                    <a:pt x="317" y="598"/>
                  </a:lnTo>
                  <a:lnTo>
                    <a:pt x="317" y="599"/>
                  </a:lnTo>
                  <a:lnTo>
                    <a:pt x="316" y="599"/>
                  </a:lnTo>
                  <a:lnTo>
                    <a:pt x="315" y="599"/>
                  </a:lnTo>
                  <a:lnTo>
                    <a:pt x="315" y="598"/>
                  </a:lnTo>
                  <a:lnTo>
                    <a:pt x="314" y="598"/>
                  </a:lnTo>
                  <a:lnTo>
                    <a:pt x="314" y="599"/>
                  </a:lnTo>
                  <a:lnTo>
                    <a:pt x="313" y="599"/>
                  </a:lnTo>
                  <a:lnTo>
                    <a:pt x="312" y="599"/>
                  </a:lnTo>
                  <a:lnTo>
                    <a:pt x="312" y="598"/>
                  </a:lnTo>
                  <a:lnTo>
                    <a:pt x="311" y="598"/>
                  </a:lnTo>
                  <a:lnTo>
                    <a:pt x="311" y="599"/>
                  </a:lnTo>
                  <a:lnTo>
                    <a:pt x="310" y="599"/>
                  </a:lnTo>
                  <a:lnTo>
                    <a:pt x="310" y="600"/>
                  </a:lnTo>
                  <a:lnTo>
                    <a:pt x="309" y="600"/>
                  </a:lnTo>
                  <a:lnTo>
                    <a:pt x="308" y="600"/>
                  </a:lnTo>
                  <a:lnTo>
                    <a:pt x="308" y="599"/>
                  </a:lnTo>
                  <a:lnTo>
                    <a:pt x="307" y="599"/>
                  </a:lnTo>
                  <a:lnTo>
                    <a:pt x="306" y="599"/>
                  </a:lnTo>
                  <a:lnTo>
                    <a:pt x="304" y="599"/>
                  </a:lnTo>
                  <a:lnTo>
                    <a:pt x="304" y="600"/>
                  </a:lnTo>
                  <a:lnTo>
                    <a:pt x="303" y="600"/>
                  </a:lnTo>
                  <a:lnTo>
                    <a:pt x="303" y="601"/>
                  </a:lnTo>
                  <a:lnTo>
                    <a:pt x="302" y="601"/>
                  </a:lnTo>
                  <a:lnTo>
                    <a:pt x="302" y="602"/>
                  </a:lnTo>
                  <a:lnTo>
                    <a:pt x="301" y="602"/>
                  </a:lnTo>
                  <a:lnTo>
                    <a:pt x="300" y="602"/>
                  </a:lnTo>
                  <a:lnTo>
                    <a:pt x="299" y="603"/>
                  </a:lnTo>
                  <a:lnTo>
                    <a:pt x="298" y="603"/>
                  </a:lnTo>
                  <a:lnTo>
                    <a:pt x="297" y="603"/>
                  </a:lnTo>
                  <a:lnTo>
                    <a:pt x="296" y="602"/>
                  </a:lnTo>
                  <a:lnTo>
                    <a:pt x="295" y="603"/>
                  </a:lnTo>
                  <a:lnTo>
                    <a:pt x="294" y="603"/>
                  </a:lnTo>
                  <a:lnTo>
                    <a:pt x="293" y="603"/>
                  </a:lnTo>
                  <a:lnTo>
                    <a:pt x="293" y="604"/>
                  </a:lnTo>
                  <a:lnTo>
                    <a:pt x="292" y="604"/>
                  </a:lnTo>
                  <a:lnTo>
                    <a:pt x="291" y="604"/>
                  </a:lnTo>
                  <a:lnTo>
                    <a:pt x="291" y="605"/>
                  </a:lnTo>
                  <a:lnTo>
                    <a:pt x="290" y="606"/>
                  </a:lnTo>
                  <a:lnTo>
                    <a:pt x="289" y="606"/>
                  </a:lnTo>
                  <a:lnTo>
                    <a:pt x="288" y="606"/>
                  </a:lnTo>
                  <a:lnTo>
                    <a:pt x="288" y="607"/>
                  </a:lnTo>
                  <a:lnTo>
                    <a:pt x="288" y="608"/>
                  </a:lnTo>
                  <a:lnTo>
                    <a:pt x="287" y="608"/>
                  </a:lnTo>
                  <a:lnTo>
                    <a:pt x="286" y="608"/>
                  </a:lnTo>
                  <a:lnTo>
                    <a:pt x="285" y="608"/>
                  </a:lnTo>
                  <a:lnTo>
                    <a:pt x="285" y="609"/>
                  </a:lnTo>
                  <a:lnTo>
                    <a:pt x="284" y="609"/>
                  </a:lnTo>
                  <a:lnTo>
                    <a:pt x="284" y="611"/>
                  </a:lnTo>
                  <a:lnTo>
                    <a:pt x="284" y="612"/>
                  </a:lnTo>
                  <a:lnTo>
                    <a:pt x="284" y="613"/>
                  </a:lnTo>
                  <a:lnTo>
                    <a:pt x="283" y="613"/>
                  </a:lnTo>
                  <a:lnTo>
                    <a:pt x="283" y="614"/>
                  </a:lnTo>
                  <a:lnTo>
                    <a:pt x="283" y="615"/>
                  </a:lnTo>
                  <a:lnTo>
                    <a:pt x="282" y="615"/>
                  </a:lnTo>
                  <a:lnTo>
                    <a:pt x="282" y="616"/>
                  </a:lnTo>
                  <a:lnTo>
                    <a:pt x="282" y="617"/>
                  </a:lnTo>
                  <a:lnTo>
                    <a:pt x="281" y="617"/>
                  </a:lnTo>
                  <a:lnTo>
                    <a:pt x="279" y="617"/>
                  </a:lnTo>
                  <a:lnTo>
                    <a:pt x="279" y="618"/>
                  </a:lnTo>
                  <a:lnTo>
                    <a:pt x="279" y="619"/>
                  </a:lnTo>
                  <a:lnTo>
                    <a:pt x="278" y="618"/>
                  </a:lnTo>
                  <a:lnTo>
                    <a:pt x="278" y="619"/>
                  </a:lnTo>
                  <a:lnTo>
                    <a:pt x="277" y="619"/>
                  </a:lnTo>
                  <a:lnTo>
                    <a:pt x="277" y="620"/>
                  </a:lnTo>
                  <a:lnTo>
                    <a:pt x="276" y="621"/>
                  </a:lnTo>
                  <a:lnTo>
                    <a:pt x="275" y="621"/>
                  </a:lnTo>
                  <a:lnTo>
                    <a:pt x="274" y="621"/>
                  </a:lnTo>
                  <a:lnTo>
                    <a:pt x="273" y="621"/>
                  </a:lnTo>
                  <a:lnTo>
                    <a:pt x="273" y="620"/>
                  </a:lnTo>
                  <a:lnTo>
                    <a:pt x="272" y="620"/>
                  </a:lnTo>
                  <a:lnTo>
                    <a:pt x="271" y="620"/>
                  </a:lnTo>
                  <a:lnTo>
                    <a:pt x="271" y="621"/>
                  </a:lnTo>
                  <a:lnTo>
                    <a:pt x="270" y="621"/>
                  </a:lnTo>
                  <a:lnTo>
                    <a:pt x="269" y="621"/>
                  </a:lnTo>
                  <a:lnTo>
                    <a:pt x="268" y="621"/>
                  </a:lnTo>
                  <a:lnTo>
                    <a:pt x="267" y="621"/>
                  </a:lnTo>
                  <a:lnTo>
                    <a:pt x="266" y="621"/>
                  </a:lnTo>
                  <a:lnTo>
                    <a:pt x="266" y="622"/>
                  </a:lnTo>
                  <a:lnTo>
                    <a:pt x="265" y="623"/>
                  </a:lnTo>
                  <a:lnTo>
                    <a:pt x="265" y="622"/>
                  </a:lnTo>
                  <a:lnTo>
                    <a:pt x="264" y="623"/>
                  </a:lnTo>
                  <a:lnTo>
                    <a:pt x="263" y="623"/>
                  </a:lnTo>
                  <a:lnTo>
                    <a:pt x="262" y="623"/>
                  </a:lnTo>
                  <a:lnTo>
                    <a:pt x="261" y="624"/>
                  </a:lnTo>
                  <a:lnTo>
                    <a:pt x="261" y="625"/>
                  </a:lnTo>
                  <a:lnTo>
                    <a:pt x="261" y="626"/>
                  </a:lnTo>
                  <a:lnTo>
                    <a:pt x="261" y="627"/>
                  </a:lnTo>
                  <a:lnTo>
                    <a:pt x="260" y="627"/>
                  </a:lnTo>
                  <a:lnTo>
                    <a:pt x="259" y="627"/>
                  </a:lnTo>
                  <a:lnTo>
                    <a:pt x="258" y="627"/>
                  </a:lnTo>
                  <a:lnTo>
                    <a:pt x="258" y="628"/>
                  </a:lnTo>
                  <a:lnTo>
                    <a:pt x="257" y="628"/>
                  </a:lnTo>
                  <a:lnTo>
                    <a:pt x="256" y="628"/>
                  </a:lnTo>
                  <a:lnTo>
                    <a:pt x="256" y="629"/>
                  </a:lnTo>
                  <a:lnTo>
                    <a:pt x="254" y="629"/>
                  </a:lnTo>
                  <a:lnTo>
                    <a:pt x="254" y="628"/>
                  </a:lnTo>
                  <a:lnTo>
                    <a:pt x="254" y="629"/>
                  </a:lnTo>
                  <a:lnTo>
                    <a:pt x="253" y="629"/>
                  </a:lnTo>
                  <a:lnTo>
                    <a:pt x="252" y="629"/>
                  </a:lnTo>
                  <a:lnTo>
                    <a:pt x="252" y="630"/>
                  </a:lnTo>
                  <a:lnTo>
                    <a:pt x="251" y="630"/>
                  </a:lnTo>
                  <a:lnTo>
                    <a:pt x="250" y="630"/>
                  </a:lnTo>
                  <a:lnTo>
                    <a:pt x="250" y="629"/>
                  </a:lnTo>
                  <a:lnTo>
                    <a:pt x="249" y="629"/>
                  </a:lnTo>
                  <a:lnTo>
                    <a:pt x="249" y="630"/>
                  </a:lnTo>
                  <a:lnTo>
                    <a:pt x="248" y="630"/>
                  </a:lnTo>
                  <a:lnTo>
                    <a:pt x="247" y="630"/>
                  </a:lnTo>
                  <a:lnTo>
                    <a:pt x="247" y="631"/>
                  </a:lnTo>
                  <a:lnTo>
                    <a:pt x="247" y="632"/>
                  </a:lnTo>
                  <a:lnTo>
                    <a:pt x="246" y="632"/>
                  </a:lnTo>
                  <a:lnTo>
                    <a:pt x="246" y="633"/>
                  </a:lnTo>
                  <a:lnTo>
                    <a:pt x="245" y="633"/>
                  </a:lnTo>
                  <a:lnTo>
                    <a:pt x="244" y="633"/>
                  </a:lnTo>
                  <a:lnTo>
                    <a:pt x="244" y="634"/>
                  </a:lnTo>
                  <a:lnTo>
                    <a:pt x="243" y="634"/>
                  </a:lnTo>
                  <a:lnTo>
                    <a:pt x="242" y="634"/>
                  </a:lnTo>
                  <a:lnTo>
                    <a:pt x="241" y="634"/>
                  </a:lnTo>
                  <a:lnTo>
                    <a:pt x="241" y="636"/>
                  </a:lnTo>
                  <a:lnTo>
                    <a:pt x="241" y="637"/>
                  </a:lnTo>
                  <a:lnTo>
                    <a:pt x="240" y="637"/>
                  </a:lnTo>
                  <a:lnTo>
                    <a:pt x="239" y="637"/>
                  </a:lnTo>
                  <a:lnTo>
                    <a:pt x="239" y="638"/>
                  </a:lnTo>
                  <a:lnTo>
                    <a:pt x="238" y="638"/>
                  </a:lnTo>
                  <a:lnTo>
                    <a:pt x="238" y="639"/>
                  </a:lnTo>
                  <a:lnTo>
                    <a:pt x="237" y="639"/>
                  </a:lnTo>
                  <a:lnTo>
                    <a:pt x="236" y="639"/>
                  </a:lnTo>
                  <a:lnTo>
                    <a:pt x="235" y="639"/>
                  </a:lnTo>
                  <a:lnTo>
                    <a:pt x="234" y="639"/>
                  </a:lnTo>
                  <a:lnTo>
                    <a:pt x="234" y="640"/>
                  </a:lnTo>
                  <a:lnTo>
                    <a:pt x="234" y="641"/>
                  </a:lnTo>
                  <a:lnTo>
                    <a:pt x="233" y="641"/>
                  </a:lnTo>
                  <a:lnTo>
                    <a:pt x="232" y="641"/>
                  </a:lnTo>
                  <a:lnTo>
                    <a:pt x="231" y="641"/>
                  </a:lnTo>
                  <a:lnTo>
                    <a:pt x="229" y="641"/>
                  </a:lnTo>
                  <a:lnTo>
                    <a:pt x="229" y="640"/>
                  </a:lnTo>
                  <a:lnTo>
                    <a:pt x="228" y="639"/>
                  </a:lnTo>
                  <a:lnTo>
                    <a:pt x="227" y="639"/>
                  </a:lnTo>
                  <a:lnTo>
                    <a:pt x="226" y="639"/>
                  </a:lnTo>
                  <a:lnTo>
                    <a:pt x="226" y="638"/>
                  </a:lnTo>
                  <a:lnTo>
                    <a:pt x="225" y="638"/>
                  </a:lnTo>
                  <a:lnTo>
                    <a:pt x="225" y="637"/>
                  </a:lnTo>
                  <a:lnTo>
                    <a:pt x="224" y="637"/>
                  </a:lnTo>
                  <a:lnTo>
                    <a:pt x="223" y="637"/>
                  </a:lnTo>
                  <a:lnTo>
                    <a:pt x="222" y="637"/>
                  </a:lnTo>
                  <a:lnTo>
                    <a:pt x="221" y="638"/>
                  </a:lnTo>
                  <a:lnTo>
                    <a:pt x="220" y="639"/>
                  </a:lnTo>
                  <a:lnTo>
                    <a:pt x="219" y="639"/>
                  </a:lnTo>
                  <a:lnTo>
                    <a:pt x="218" y="639"/>
                  </a:lnTo>
                  <a:lnTo>
                    <a:pt x="218" y="640"/>
                  </a:lnTo>
                  <a:lnTo>
                    <a:pt x="217" y="640"/>
                  </a:lnTo>
                  <a:lnTo>
                    <a:pt x="216" y="640"/>
                  </a:lnTo>
                  <a:lnTo>
                    <a:pt x="216" y="641"/>
                  </a:lnTo>
                  <a:lnTo>
                    <a:pt x="215" y="641"/>
                  </a:lnTo>
                  <a:lnTo>
                    <a:pt x="214" y="641"/>
                  </a:lnTo>
                  <a:lnTo>
                    <a:pt x="214" y="642"/>
                  </a:lnTo>
                  <a:lnTo>
                    <a:pt x="213" y="642"/>
                  </a:lnTo>
                  <a:lnTo>
                    <a:pt x="212" y="642"/>
                  </a:lnTo>
                  <a:lnTo>
                    <a:pt x="212" y="643"/>
                  </a:lnTo>
                  <a:lnTo>
                    <a:pt x="212" y="644"/>
                  </a:lnTo>
                  <a:lnTo>
                    <a:pt x="212" y="645"/>
                  </a:lnTo>
                  <a:lnTo>
                    <a:pt x="212" y="646"/>
                  </a:lnTo>
                  <a:lnTo>
                    <a:pt x="211" y="646"/>
                  </a:lnTo>
                  <a:lnTo>
                    <a:pt x="210" y="647"/>
                  </a:lnTo>
                  <a:lnTo>
                    <a:pt x="209" y="647"/>
                  </a:lnTo>
                  <a:lnTo>
                    <a:pt x="208" y="648"/>
                  </a:lnTo>
                  <a:lnTo>
                    <a:pt x="207" y="648"/>
                  </a:lnTo>
                  <a:lnTo>
                    <a:pt x="207" y="649"/>
                  </a:lnTo>
                  <a:lnTo>
                    <a:pt x="206" y="649"/>
                  </a:lnTo>
                  <a:lnTo>
                    <a:pt x="206" y="650"/>
                  </a:lnTo>
                  <a:lnTo>
                    <a:pt x="204" y="650"/>
                  </a:lnTo>
                  <a:lnTo>
                    <a:pt x="203" y="651"/>
                  </a:lnTo>
                  <a:lnTo>
                    <a:pt x="202" y="651"/>
                  </a:lnTo>
                  <a:lnTo>
                    <a:pt x="201" y="651"/>
                  </a:lnTo>
                  <a:lnTo>
                    <a:pt x="200" y="651"/>
                  </a:lnTo>
                  <a:lnTo>
                    <a:pt x="199" y="651"/>
                  </a:lnTo>
                  <a:lnTo>
                    <a:pt x="198" y="651"/>
                  </a:lnTo>
                  <a:lnTo>
                    <a:pt x="198" y="650"/>
                  </a:lnTo>
                  <a:lnTo>
                    <a:pt x="197" y="650"/>
                  </a:lnTo>
                  <a:lnTo>
                    <a:pt x="196" y="650"/>
                  </a:lnTo>
                  <a:lnTo>
                    <a:pt x="196" y="651"/>
                  </a:lnTo>
                  <a:lnTo>
                    <a:pt x="195" y="651"/>
                  </a:lnTo>
                  <a:lnTo>
                    <a:pt x="194" y="651"/>
                  </a:lnTo>
                  <a:lnTo>
                    <a:pt x="193" y="651"/>
                  </a:lnTo>
                  <a:lnTo>
                    <a:pt x="193" y="652"/>
                  </a:lnTo>
                  <a:lnTo>
                    <a:pt x="192" y="652"/>
                  </a:lnTo>
                  <a:lnTo>
                    <a:pt x="191" y="652"/>
                  </a:lnTo>
                  <a:lnTo>
                    <a:pt x="191" y="653"/>
                  </a:lnTo>
                  <a:lnTo>
                    <a:pt x="190" y="653"/>
                  </a:lnTo>
                  <a:lnTo>
                    <a:pt x="190" y="654"/>
                  </a:lnTo>
                  <a:lnTo>
                    <a:pt x="189" y="654"/>
                  </a:lnTo>
                  <a:lnTo>
                    <a:pt x="188" y="654"/>
                  </a:lnTo>
                  <a:lnTo>
                    <a:pt x="188" y="655"/>
                  </a:lnTo>
                  <a:lnTo>
                    <a:pt x="187" y="655"/>
                  </a:lnTo>
                  <a:lnTo>
                    <a:pt x="187" y="656"/>
                  </a:lnTo>
                  <a:lnTo>
                    <a:pt x="186" y="656"/>
                  </a:lnTo>
                  <a:lnTo>
                    <a:pt x="185" y="656"/>
                  </a:lnTo>
                  <a:lnTo>
                    <a:pt x="185" y="657"/>
                  </a:lnTo>
                  <a:lnTo>
                    <a:pt x="184" y="657"/>
                  </a:lnTo>
                  <a:lnTo>
                    <a:pt x="183" y="657"/>
                  </a:lnTo>
                  <a:lnTo>
                    <a:pt x="182" y="658"/>
                  </a:lnTo>
                  <a:lnTo>
                    <a:pt x="181" y="658"/>
                  </a:lnTo>
                  <a:lnTo>
                    <a:pt x="181" y="659"/>
                  </a:lnTo>
                  <a:lnTo>
                    <a:pt x="179" y="659"/>
                  </a:lnTo>
                  <a:lnTo>
                    <a:pt x="178" y="659"/>
                  </a:lnTo>
                  <a:lnTo>
                    <a:pt x="178" y="661"/>
                  </a:lnTo>
                  <a:lnTo>
                    <a:pt x="177" y="661"/>
                  </a:lnTo>
                  <a:lnTo>
                    <a:pt x="176" y="661"/>
                  </a:lnTo>
                  <a:lnTo>
                    <a:pt x="175" y="661"/>
                  </a:lnTo>
                  <a:lnTo>
                    <a:pt x="174" y="661"/>
                  </a:lnTo>
                  <a:lnTo>
                    <a:pt x="174" y="662"/>
                  </a:lnTo>
                  <a:lnTo>
                    <a:pt x="173" y="662"/>
                  </a:lnTo>
                  <a:lnTo>
                    <a:pt x="172" y="662"/>
                  </a:lnTo>
                  <a:lnTo>
                    <a:pt x="172" y="663"/>
                  </a:lnTo>
                  <a:lnTo>
                    <a:pt x="171" y="663"/>
                  </a:lnTo>
                  <a:lnTo>
                    <a:pt x="171" y="664"/>
                  </a:lnTo>
                  <a:lnTo>
                    <a:pt x="170" y="664"/>
                  </a:lnTo>
                  <a:lnTo>
                    <a:pt x="170" y="665"/>
                  </a:lnTo>
                  <a:lnTo>
                    <a:pt x="169" y="665"/>
                  </a:lnTo>
                  <a:lnTo>
                    <a:pt x="169" y="666"/>
                  </a:lnTo>
                  <a:lnTo>
                    <a:pt x="168" y="666"/>
                  </a:lnTo>
                  <a:lnTo>
                    <a:pt x="167" y="667"/>
                  </a:lnTo>
                  <a:lnTo>
                    <a:pt x="166" y="668"/>
                  </a:lnTo>
                  <a:lnTo>
                    <a:pt x="165" y="668"/>
                  </a:lnTo>
                  <a:lnTo>
                    <a:pt x="165" y="669"/>
                  </a:lnTo>
                  <a:lnTo>
                    <a:pt x="164" y="669"/>
                  </a:lnTo>
                  <a:lnTo>
                    <a:pt x="163" y="669"/>
                  </a:lnTo>
                  <a:lnTo>
                    <a:pt x="162" y="670"/>
                  </a:lnTo>
                  <a:lnTo>
                    <a:pt x="161" y="670"/>
                  </a:lnTo>
                  <a:lnTo>
                    <a:pt x="160" y="670"/>
                  </a:lnTo>
                  <a:lnTo>
                    <a:pt x="160" y="669"/>
                  </a:lnTo>
                  <a:lnTo>
                    <a:pt x="159" y="669"/>
                  </a:lnTo>
                  <a:lnTo>
                    <a:pt x="159" y="668"/>
                  </a:lnTo>
                  <a:lnTo>
                    <a:pt x="158" y="668"/>
                  </a:lnTo>
                  <a:lnTo>
                    <a:pt x="157" y="668"/>
                  </a:lnTo>
                  <a:lnTo>
                    <a:pt x="156" y="669"/>
                  </a:lnTo>
                  <a:lnTo>
                    <a:pt x="154" y="669"/>
                  </a:lnTo>
                  <a:lnTo>
                    <a:pt x="154" y="670"/>
                  </a:lnTo>
                  <a:lnTo>
                    <a:pt x="153" y="670"/>
                  </a:lnTo>
                  <a:lnTo>
                    <a:pt x="153" y="671"/>
                  </a:lnTo>
                  <a:lnTo>
                    <a:pt x="152" y="671"/>
                  </a:lnTo>
                  <a:lnTo>
                    <a:pt x="151" y="671"/>
                  </a:lnTo>
                  <a:lnTo>
                    <a:pt x="150" y="671"/>
                  </a:lnTo>
                  <a:lnTo>
                    <a:pt x="150" y="672"/>
                  </a:lnTo>
                  <a:lnTo>
                    <a:pt x="149" y="672"/>
                  </a:lnTo>
                  <a:lnTo>
                    <a:pt x="148" y="672"/>
                  </a:lnTo>
                  <a:lnTo>
                    <a:pt x="148" y="673"/>
                  </a:lnTo>
                  <a:lnTo>
                    <a:pt x="147" y="673"/>
                  </a:lnTo>
                  <a:lnTo>
                    <a:pt x="146" y="674"/>
                  </a:lnTo>
                  <a:lnTo>
                    <a:pt x="145" y="675"/>
                  </a:lnTo>
                  <a:lnTo>
                    <a:pt x="145" y="676"/>
                  </a:lnTo>
                  <a:lnTo>
                    <a:pt x="144" y="676"/>
                  </a:lnTo>
                  <a:lnTo>
                    <a:pt x="144" y="677"/>
                  </a:lnTo>
                  <a:lnTo>
                    <a:pt x="143" y="677"/>
                  </a:lnTo>
                  <a:lnTo>
                    <a:pt x="142" y="676"/>
                  </a:lnTo>
                  <a:lnTo>
                    <a:pt x="141" y="676"/>
                  </a:lnTo>
                  <a:lnTo>
                    <a:pt x="140" y="676"/>
                  </a:lnTo>
                  <a:lnTo>
                    <a:pt x="139" y="676"/>
                  </a:lnTo>
                  <a:lnTo>
                    <a:pt x="139" y="675"/>
                  </a:lnTo>
                  <a:lnTo>
                    <a:pt x="138" y="675"/>
                  </a:lnTo>
                  <a:lnTo>
                    <a:pt x="138" y="674"/>
                  </a:lnTo>
                  <a:lnTo>
                    <a:pt x="137" y="674"/>
                  </a:lnTo>
                  <a:lnTo>
                    <a:pt x="136" y="674"/>
                  </a:lnTo>
                  <a:lnTo>
                    <a:pt x="136" y="673"/>
                  </a:lnTo>
                  <a:lnTo>
                    <a:pt x="135" y="673"/>
                  </a:lnTo>
                  <a:lnTo>
                    <a:pt x="135" y="672"/>
                  </a:lnTo>
                  <a:lnTo>
                    <a:pt x="135" y="673"/>
                  </a:lnTo>
                  <a:lnTo>
                    <a:pt x="135" y="674"/>
                  </a:lnTo>
                  <a:lnTo>
                    <a:pt x="134" y="674"/>
                  </a:lnTo>
                  <a:lnTo>
                    <a:pt x="133" y="674"/>
                  </a:lnTo>
                  <a:lnTo>
                    <a:pt x="132" y="674"/>
                  </a:lnTo>
                  <a:lnTo>
                    <a:pt x="132" y="675"/>
                  </a:lnTo>
                  <a:lnTo>
                    <a:pt x="131" y="675"/>
                  </a:lnTo>
                  <a:lnTo>
                    <a:pt x="129" y="675"/>
                  </a:lnTo>
                  <a:lnTo>
                    <a:pt x="128" y="675"/>
                  </a:lnTo>
                  <a:lnTo>
                    <a:pt x="127" y="675"/>
                  </a:lnTo>
                  <a:lnTo>
                    <a:pt x="127" y="676"/>
                  </a:lnTo>
                  <a:lnTo>
                    <a:pt x="126" y="676"/>
                  </a:lnTo>
                  <a:lnTo>
                    <a:pt x="125" y="676"/>
                  </a:lnTo>
                  <a:lnTo>
                    <a:pt x="125" y="677"/>
                  </a:lnTo>
                  <a:lnTo>
                    <a:pt x="124" y="678"/>
                  </a:lnTo>
                  <a:lnTo>
                    <a:pt x="123" y="678"/>
                  </a:lnTo>
                  <a:lnTo>
                    <a:pt x="122" y="678"/>
                  </a:lnTo>
                  <a:lnTo>
                    <a:pt x="121" y="678"/>
                  </a:lnTo>
                  <a:lnTo>
                    <a:pt x="121" y="677"/>
                  </a:lnTo>
                  <a:lnTo>
                    <a:pt x="120" y="677"/>
                  </a:lnTo>
                  <a:lnTo>
                    <a:pt x="120" y="676"/>
                  </a:lnTo>
                  <a:lnTo>
                    <a:pt x="119" y="676"/>
                  </a:lnTo>
                  <a:lnTo>
                    <a:pt x="118" y="676"/>
                  </a:lnTo>
                  <a:lnTo>
                    <a:pt x="117" y="676"/>
                  </a:lnTo>
                  <a:lnTo>
                    <a:pt x="116" y="676"/>
                  </a:lnTo>
                  <a:lnTo>
                    <a:pt x="115" y="675"/>
                  </a:lnTo>
                  <a:lnTo>
                    <a:pt x="114" y="675"/>
                  </a:lnTo>
                  <a:lnTo>
                    <a:pt x="114" y="676"/>
                  </a:lnTo>
                  <a:lnTo>
                    <a:pt x="113" y="676"/>
                  </a:lnTo>
                  <a:lnTo>
                    <a:pt x="112" y="676"/>
                  </a:lnTo>
                  <a:lnTo>
                    <a:pt x="111" y="676"/>
                  </a:lnTo>
                  <a:lnTo>
                    <a:pt x="111" y="677"/>
                  </a:lnTo>
                  <a:lnTo>
                    <a:pt x="110" y="677"/>
                  </a:lnTo>
                  <a:lnTo>
                    <a:pt x="110" y="678"/>
                  </a:lnTo>
                  <a:lnTo>
                    <a:pt x="109" y="678"/>
                  </a:lnTo>
                  <a:lnTo>
                    <a:pt x="108" y="677"/>
                  </a:lnTo>
                  <a:lnTo>
                    <a:pt x="107" y="677"/>
                  </a:lnTo>
                  <a:lnTo>
                    <a:pt x="106" y="677"/>
                  </a:lnTo>
                  <a:lnTo>
                    <a:pt x="106" y="676"/>
                  </a:lnTo>
                  <a:lnTo>
                    <a:pt x="104" y="676"/>
                  </a:lnTo>
                  <a:lnTo>
                    <a:pt x="104" y="675"/>
                  </a:lnTo>
                  <a:lnTo>
                    <a:pt x="103" y="675"/>
                  </a:lnTo>
                  <a:lnTo>
                    <a:pt x="102" y="675"/>
                  </a:lnTo>
                  <a:lnTo>
                    <a:pt x="102" y="674"/>
                  </a:lnTo>
                  <a:lnTo>
                    <a:pt x="102" y="673"/>
                  </a:lnTo>
                  <a:lnTo>
                    <a:pt x="101" y="673"/>
                  </a:lnTo>
                  <a:lnTo>
                    <a:pt x="100" y="673"/>
                  </a:lnTo>
                  <a:lnTo>
                    <a:pt x="99" y="673"/>
                  </a:lnTo>
                  <a:lnTo>
                    <a:pt x="98" y="673"/>
                  </a:lnTo>
                  <a:lnTo>
                    <a:pt x="98" y="672"/>
                  </a:lnTo>
                  <a:lnTo>
                    <a:pt x="98" y="673"/>
                  </a:lnTo>
                  <a:lnTo>
                    <a:pt x="98" y="672"/>
                  </a:lnTo>
                  <a:lnTo>
                    <a:pt x="97" y="672"/>
                  </a:lnTo>
                  <a:lnTo>
                    <a:pt x="96" y="672"/>
                  </a:lnTo>
                  <a:lnTo>
                    <a:pt x="95" y="672"/>
                  </a:lnTo>
                  <a:lnTo>
                    <a:pt x="94" y="672"/>
                  </a:lnTo>
                  <a:lnTo>
                    <a:pt x="93" y="671"/>
                  </a:lnTo>
                  <a:lnTo>
                    <a:pt x="92" y="670"/>
                  </a:lnTo>
                  <a:lnTo>
                    <a:pt x="92" y="671"/>
                  </a:lnTo>
                  <a:lnTo>
                    <a:pt x="91" y="671"/>
                  </a:lnTo>
                  <a:lnTo>
                    <a:pt x="90" y="671"/>
                  </a:lnTo>
                  <a:lnTo>
                    <a:pt x="88" y="671"/>
                  </a:lnTo>
                  <a:lnTo>
                    <a:pt x="88" y="672"/>
                  </a:lnTo>
                  <a:lnTo>
                    <a:pt x="87" y="672"/>
                  </a:lnTo>
                  <a:lnTo>
                    <a:pt x="86" y="672"/>
                  </a:lnTo>
                  <a:lnTo>
                    <a:pt x="85" y="672"/>
                  </a:lnTo>
                  <a:lnTo>
                    <a:pt x="85" y="671"/>
                  </a:lnTo>
                  <a:lnTo>
                    <a:pt x="84" y="671"/>
                  </a:lnTo>
                  <a:lnTo>
                    <a:pt x="84" y="670"/>
                  </a:lnTo>
                  <a:lnTo>
                    <a:pt x="84" y="669"/>
                  </a:lnTo>
                  <a:lnTo>
                    <a:pt x="83" y="669"/>
                  </a:lnTo>
                  <a:lnTo>
                    <a:pt x="83" y="668"/>
                  </a:lnTo>
                  <a:lnTo>
                    <a:pt x="82" y="668"/>
                  </a:lnTo>
                  <a:lnTo>
                    <a:pt x="81" y="668"/>
                  </a:lnTo>
                  <a:lnTo>
                    <a:pt x="81" y="669"/>
                  </a:lnTo>
                  <a:lnTo>
                    <a:pt x="79" y="669"/>
                  </a:lnTo>
                  <a:lnTo>
                    <a:pt x="79" y="668"/>
                  </a:lnTo>
                  <a:lnTo>
                    <a:pt x="78" y="668"/>
                  </a:lnTo>
                  <a:lnTo>
                    <a:pt x="78" y="667"/>
                  </a:lnTo>
                  <a:lnTo>
                    <a:pt x="78" y="666"/>
                  </a:lnTo>
                  <a:lnTo>
                    <a:pt x="78" y="665"/>
                  </a:lnTo>
                  <a:lnTo>
                    <a:pt x="78" y="664"/>
                  </a:lnTo>
                  <a:lnTo>
                    <a:pt x="77" y="664"/>
                  </a:lnTo>
                  <a:lnTo>
                    <a:pt x="76" y="663"/>
                  </a:lnTo>
                  <a:lnTo>
                    <a:pt x="76" y="662"/>
                  </a:lnTo>
                  <a:lnTo>
                    <a:pt x="75" y="662"/>
                  </a:lnTo>
                  <a:lnTo>
                    <a:pt x="75" y="661"/>
                  </a:lnTo>
                  <a:lnTo>
                    <a:pt x="76" y="659"/>
                  </a:lnTo>
                  <a:lnTo>
                    <a:pt x="75" y="658"/>
                  </a:lnTo>
                  <a:lnTo>
                    <a:pt x="75" y="659"/>
                  </a:lnTo>
                  <a:lnTo>
                    <a:pt x="74" y="659"/>
                  </a:lnTo>
                  <a:lnTo>
                    <a:pt x="73" y="659"/>
                  </a:lnTo>
                  <a:lnTo>
                    <a:pt x="73" y="658"/>
                  </a:lnTo>
                  <a:lnTo>
                    <a:pt x="73" y="657"/>
                  </a:lnTo>
                  <a:lnTo>
                    <a:pt x="72" y="657"/>
                  </a:lnTo>
                  <a:lnTo>
                    <a:pt x="71" y="657"/>
                  </a:lnTo>
                  <a:lnTo>
                    <a:pt x="71" y="656"/>
                  </a:lnTo>
                  <a:lnTo>
                    <a:pt x="71" y="655"/>
                  </a:lnTo>
                  <a:lnTo>
                    <a:pt x="70" y="655"/>
                  </a:lnTo>
                  <a:lnTo>
                    <a:pt x="69" y="655"/>
                  </a:lnTo>
                  <a:lnTo>
                    <a:pt x="69" y="654"/>
                  </a:lnTo>
                  <a:lnTo>
                    <a:pt x="68" y="654"/>
                  </a:lnTo>
                  <a:lnTo>
                    <a:pt x="68" y="653"/>
                  </a:lnTo>
                  <a:lnTo>
                    <a:pt x="68" y="652"/>
                  </a:lnTo>
                  <a:lnTo>
                    <a:pt x="67" y="652"/>
                  </a:lnTo>
                  <a:lnTo>
                    <a:pt x="67" y="651"/>
                  </a:lnTo>
                  <a:lnTo>
                    <a:pt x="66" y="651"/>
                  </a:lnTo>
                  <a:lnTo>
                    <a:pt x="66" y="650"/>
                  </a:lnTo>
                  <a:lnTo>
                    <a:pt x="65" y="650"/>
                  </a:lnTo>
                  <a:lnTo>
                    <a:pt x="65" y="649"/>
                  </a:lnTo>
                  <a:lnTo>
                    <a:pt x="64" y="649"/>
                  </a:lnTo>
                  <a:lnTo>
                    <a:pt x="64" y="648"/>
                  </a:lnTo>
                  <a:lnTo>
                    <a:pt x="64" y="647"/>
                  </a:lnTo>
                  <a:lnTo>
                    <a:pt x="64" y="646"/>
                  </a:lnTo>
                  <a:lnTo>
                    <a:pt x="65" y="646"/>
                  </a:lnTo>
                  <a:lnTo>
                    <a:pt x="65" y="645"/>
                  </a:lnTo>
                  <a:lnTo>
                    <a:pt x="65" y="644"/>
                  </a:lnTo>
                  <a:lnTo>
                    <a:pt x="66" y="644"/>
                  </a:lnTo>
                  <a:lnTo>
                    <a:pt x="65" y="644"/>
                  </a:lnTo>
                  <a:lnTo>
                    <a:pt x="65" y="643"/>
                  </a:lnTo>
                  <a:lnTo>
                    <a:pt x="64" y="643"/>
                  </a:lnTo>
                  <a:lnTo>
                    <a:pt x="64" y="642"/>
                  </a:lnTo>
                  <a:lnTo>
                    <a:pt x="63" y="642"/>
                  </a:lnTo>
                  <a:lnTo>
                    <a:pt x="63" y="641"/>
                  </a:lnTo>
                  <a:lnTo>
                    <a:pt x="64" y="641"/>
                  </a:lnTo>
                  <a:lnTo>
                    <a:pt x="64" y="640"/>
                  </a:lnTo>
                  <a:lnTo>
                    <a:pt x="63" y="640"/>
                  </a:lnTo>
                  <a:lnTo>
                    <a:pt x="63" y="639"/>
                  </a:lnTo>
                  <a:lnTo>
                    <a:pt x="63" y="638"/>
                  </a:lnTo>
                  <a:lnTo>
                    <a:pt x="62" y="638"/>
                  </a:lnTo>
                  <a:lnTo>
                    <a:pt x="61" y="638"/>
                  </a:lnTo>
                  <a:lnTo>
                    <a:pt x="60" y="638"/>
                  </a:lnTo>
                  <a:lnTo>
                    <a:pt x="60" y="637"/>
                  </a:lnTo>
                  <a:lnTo>
                    <a:pt x="60" y="636"/>
                  </a:lnTo>
                  <a:lnTo>
                    <a:pt x="60" y="634"/>
                  </a:lnTo>
                  <a:lnTo>
                    <a:pt x="60" y="633"/>
                  </a:lnTo>
                  <a:lnTo>
                    <a:pt x="60" y="632"/>
                  </a:lnTo>
                  <a:lnTo>
                    <a:pt x="60" y="631"/>
                  </a:lnTo>
                  <a:lnTo>
                    <a:pt x="59" y="631"/>
                  </a:lnTo>
                  <a:lnTo>
                    <a:pt x="59" y="630"/>
                  </a:lnTo>
                  <a:lnTo>
                    <a:pt x="58" y="629"/>
                  </a:lnTo>
                  <a:lnTo>
                    <a:pt x="59" y="629"/>
                  </a:lnTo>
                  <a:lnTo>
                    <a:pt x="59" y="628"/>
                  </a:lnTo>
                  <a:lnTo>
                    <a:pt x="58" y="628"/>
                  </a:lnTo>
                  <a:lnTo>
                    <a:pt x="58" y="627"/>
                  </a:lnTo>
                  <a:lnTo>
                    <a:pt x="57" y="627"/>
                  </a:lnTo>
                  <a:lnTo>
                    <a:pt x="57" y="626"/>
                  </a:lnTo>
                  <a:lnTo>
                    <a:pt x="57" y="625"/>
                  </a:lnTo>
                  <a:lnTo>
                    <a:pt x="56" y="625"/>
                  </a:lnTo>
                  <a:lnTo>
                    <a:pt x="54" y="625"/>
                  </a:lnTo>
                  <a:lnTo>
                    <a:pt x="54" y="624"/>
                  </a:lnTo>
                  <a:lnTo>
                    <a:pt x="54" y="623"/>
                  </a:lnTo>
                  <a:lnTo>
                    <a:pt x="53" y="623"/>
                  </a:lnTo>
                  <a:lnTo>
                    <a:pt x="53" y="622"/>
                  </a:lnTo>
                  <a:lnTo>
                    <a:pt x="52" y="622"/>
                  </a:lnTo>
                  <a:lnTo>
                    <a:pt x="52" y="621"/>
                  </a:lnTo>
                  <a:lnTo>
                    <a:pt x="51" y="621"/>
                  </a:lnTo>
                  <a:lnTo>
                    <a:pt x="51" y="620"/>
                  </a:lnTo>
                  <a:lnTo>
                    <a:pt x="50" y="619"/>
                  </a:lnTo>
                  <a:lnTo>
                    <a:pt x="51" y="619"/>
                  </a:lnTo>
                  <a:lnTo>
                    <a:pt x="51" y="618"/>
                  </a:lnTo>
                  <a:lnTo>
                    <a:pt x="50" y="618"/>
                  </a:lnTo>
                  <a:lnTo>
                    <a:pt x="50" y="617"/>
                  </a:lnTo>
                  <a:lnTo>
                    <a:pt x="49" y="617"/>
                  </a:lnTo>
                  <a:lnTo>
                    <a:pt x="48" y="617"/>
                  </a:lnTo>
                  <a:lnTo>
                    <a:pt x="48" y="616"/>
                  </a:lnTo>
                  <a:lnTo>
                    <a:pt x="49" y="616"/>
                  </a:lnTo>
                  <a:lnTo>
                    <a:pt x="49" y="615"/>
                  </a:lnTo>
                  <a:lnTo>
                    <a:pt x="48" y="615"/>
                  </a:lnTo>
                  <a:lnTo>
                    <a:pt x="49" y="615"/>
                  </a:lnTo>
                  <a:lnTo>
                    <a:pt x="49" y="614"/>
                  </a:lnTo>
                  <a:lnTo>
                    <a:pt x="49" y="613"/>
                  </a:lnTo>
                  <a:lnTo>
                    <a:pt x="48" y="612"/>
                  </a:lnTo>
                  <a:lnTo>
                    <a:pt x="47" y="611"/>
                  </a:lnTo>
                  <a:lnTo>
                    <a:pt x="47" y="609"/>
                  </a:lnTo>
                  <a:lnTo>
                    <a:pt x="46" y="609"/>
                  </a:lnTo>
                  <a:lnTo>
                    <a:pt x="45" y="609"/>
                  </a:lnTo>
                  <a:lnTo>
                    <a:pt x="45" y="608"/>
                  </a:lnTo>
                  <a:lnTo>
                    <a:pt x="45" y="607"/>
                  </a:lnTo>
                  <a:lnTo>
                    <a:pt x="45" y="606"/>
                  </a:lnTo>
                  <a:lnTo>
                    <a:pt x="44" y="606"/>
                  </a:lnTo>
                  <a:lnTo>
                    <a:pt x="43" y="606"/>
                  </a:lnTo>
                  <a:lnTo>
                    <a:pt x="43" y="605"/>
                  </a:lnTo>
                  <a:lnTo>
                    <a:pt x="43" y="604"/>
                  </a:lnTo>
                  <a:lnTo>
                    <a:pt x="43" y="603"/>
                  </a:lnTo>
                  <a:lnTo>
                    <a:pt x="42" y="603"/>
                  </a:lnTo>
                  <a:lnTo>
                    <a:pt x="42" y="602"/>
                  </a:lnTo>
                  <a:lnTo>
                    <a:pt x="42" y="601"/>
                  </a:lnTo>
                  <a:lnTo>
                    <a:pt x="42" y="600"/>
                  </a:lnTo>
                  <a:lnTo>
                    <a:pt x="42" y="599"/>
                  </a:lnTo>
                  <a:lnTo>
                    <a:pt x="42" y="598"/>
                  </a:lnTo>
                  <a:lnTo>
                    <a:pt x="42" y="597"/>
                  </a:lnTo>
                  <a:lnTo>
                    <a:pt x="43" y="597"/>
                  </a:lnTo>
                  <a:lnTo>
                    <a:pt x="43" y="596"/>
                  </a:lnTo>
                  <a:lnTo>
                    <a:pt x="42" y="596"/>
                  </a:lnTo>
                  <a:lnTo>
                    <a:pt x="42" y="595"/>
                  </a:lnTo>
                  <a:lnTo>
                    <a:pt x="43" y="594"/>
                  </a:lnTo>
                  <a:lnTo>
                    <a:pt x="43" y="593"/>
                  </a:lnTo>
                  <a:lnTo>
                    <a:pt x="43" y="592"/>
                  </a:lnTo>
                  <a:lnTo>
                    <a:pt x="43" y="591"/>
                  </a:lnTo>
                  <a:lnTo>
                    <a:pt x="43" y="590"/>
                  </a:lnTo>
                  <a:lnTo>
                    <a:pt x="44" y="590"/>
                  </a:lnTo>
                  <a:lnTo>
                    <a:pt x="44" y="589"/>
                  </a:lnTo>
                  <a:lnTo>
                    <a:pt x="43" y="589"/>
                  </a:lnTo>
                  <a:lnTo>
                    <a:pt x="43" y="588"/>
                  </a:lnTo>
                  <a:lnTo>
                    <a:pt x="42" y="588"/>
                  </a:lnTo>
                  <a:lnTo>
                    <a:pt x="41" y="588"/>
                  </a:lnTo>
                  <a:lnTo>
                    <a:pt x="41" y="587"/>
                  </a:lnTo>
                  <a:lnTo>
                    <a:pt x="40" y="587"/>
                  </a:lnTo>
                  <a:lnTo>
                    <a:pt x="41" y="587"/>
                  </a:lnTo>
                  <a:lnTo>
                    <a:pt x="41" y="586"/>
                  </a:lnTo>
                  <a:lnTo>
                    <a:pt x="40" y="586"/>
                  </a:lnTo>
                  <a:lnTo>
                    <a:pt x="40" y="584"/>
                  </a:lnTo>
                  <a:lnTo>
                    <a:pt x="40" y="583"/>
                  </a:lnTo>
                  <a:lnTo>
                    <a:pt x="39" y="583"/>
                  </a:lnTo>
                  <a:lnTo>
                    <a:pt x="39" y="582"/>
                  </a:lnTo>
                  <a:lnTo>
                    <a:pt x="39" y="581"/>
                  </a:lnTo>
                  <a:lnTo>
                    <a:pt x="39" y="580"/>
                  </a:lnTo>
                  <a:lnTo>
                    <a:pt x="39" y="579"/>
                  </a:lnTo>
                  <a:lnTo>
                    <a:pt x="39" y="578"/>
                  </a:lnTo>
                  <a:lnTo>
                    <a:pt x="39" y="577"/>
                  </a:lnTo>
                  <a:lnTo>
                    <a:pt x="39" y="576"/>
                  </a:lnTo>
                  <a:lnTo>
                    <a:pt x="39" y="575"/>
                  </a:lnTo>
                  <a:lnTo>
                    <a:pt x="40" y="575"/>
                  </a:lnTo>
                  <a:lnTo>
                    <a:pt x="40" y="574"/>
                  </a:lnTo>
                  <a:lnTo>
                    <a:pt x="40" y="573"/>
                  </a:lnTo>
                  <a:lnTo>
                    <a:pt x="39" y="573"/>
                  </a:lnTo>
                  <a:lnTo>
                    <a:pt x="39" y="572"/>
                  </a:lnTo>
                  <a:lnTo>
                    <a:pt x="39" y="571"/>
                  </a:lnTo>
                  <a:lnTo>
                    <a:pt x="39" y="570"/>
                  </a:lnTo>
                  <a:lnTo>
                    <a:pt x="38" y="570"/>
                  </a:lnTo>
                  <a:lnTo>
                    <a:pt x="38" y="569"/>
                  </a:lnTo>
                  <a:lnTo>
                    <a:pt x="38" y="568"/>
                  </a:lnTo>
                  <a:lnTo>
                    <a:pt x="39" y="567"/>
                  </a:lnTo>
                  <a:lnTo>
                    <a:pt x="39" y="566"/>
                  </a:lnTo>
                  <a:lnTo>
                    <a:pt x="38" y="565"/>
                  </a:lnTo>
                  <a:lnTo>
                    <a:pt x="38" y="564"/>
                  </a:lnTo>
                  <a:lnTo>
                    <a:pt x="37" y="564"/>
                  </a:lnTo>
                  <a:lnTo>
                    <a:pt x="37" y="563"/>
                  </a:lnTo>
                  <a:lnTo>
                    <a:pt x="37" y="562"/>
                  </a:lnTo>
                  <a:lnTo>
                    <a:pt x="37" y="561"/>
                  </a:lnTo>
                  <a:lnTo>
                    <a:pt x="36" y="561"/>
                  </a:lnTo>
                  <a:lnTo>
                    <a:pt x="36" y="559"/>
                  </a:lnTo>
                  <a:lnTo>
                    <a:pt x="35" y="559"/>
                  </a:lnTo>
                  <a:lnTo>
                    <a:pt x="34" y="559"/>
                  </a:lnTo>
                  <a:lnTo>
                    <a:pt x="34" y="558"/>
                  </a:lnTo>
                  <a:lnTo>
                    <a:pt x="33" y="558"/>
                  </a:lnTo>
                  <a:lnTo>
                    <a:pt x="32" y="557"/>
                  </a:lnTo>
                  <a:lnTo>
                    <a:pt x="32" y="556"/>
                  </a:lnTo>
                  <a:lnTo>
                    <a:pt x="32" y="555"/>
                  </a:lnTo>
                  <a:lnTo>
                    <a:pt x="31" y="555"/>
                  </a:lnTo>
                  <a:lnTo>
                    <a:pt x="29" y="555"/>
                  </a:lnTo>
                  <a:lnTo>
                    <a:pt x="28" y="555"/>
                  </a:lnTo>
                  <a:lnTo>
                    <a:pt x="27" y="556"/>
                  </a:lnTo>
                  <a:lnTo>
                    <a:pt x="26" y="556"/>
                  </a:lnTo>
                  <a:lnTo>
                    <a:pt x="25" y="556"/>
                  </a:lnTo>
                  <a:lnTo>
                    <a:pt x="24" y="557"/>
                  </a:lnTo>
                  <a:lnTo>
                    <a:pt x="23" y="557"/>
                  </a:lnTo>
                  <a:lnTo>
                    <a:pt x="23" y="556"/>
                  </a:lnTo>
                  <a:lnTo>
                    <a:pt x="19" y="541"/>
                  </a:lnTo>
                  <a:lnTo>
                    <a:pt x="19" y="540"/>
                  </a:lnTo>
                  <a:lnTo>
                    <a:pt x="20" y="540"/>
                  </a:lnTo>
                  <a:lnTo>
                    <a:pt x="20" y="539"/>
                  </a:lnTo>
                  <a:lnTo>
                    <a:pt x="20" y="538"/>
                  </a:lnTo>
                  <a:lnTo>
                    <a:pt x="21" y="538"/>
                  </a:lnTo>
                  <a:lnTo>
                    <a:pt x="22" y="537"/>
                  </a:lnTo>
                  <a:lnTo>
                    <a:pt x="22" y="536"/>
                  </a:lnTo>
                  <a:lnTo>
                    <a:pt x="23" y="536"/>
                  </a:lnTo>
                  <a:lnTo>
                    <a:pt x="24" y="534"/>
                  </a:lnTo>
                  <a:lnTo>
                    <a:pt x="25" y="534"/>
                  </a:lnTo>
                  <a:lnTo>
                    <a:pt x="25" y="533"/>
                  </a:lnTo>
                  <a:lnTo>
                    <a:pt x="26" y="533"/>
                  </a:lnTo>
                  <a:lnTo>
                    <a:pt x="27" y="533"/>
                  </a:lnTo>
                  <a:lnTo>
                    <a:pt x="27" y="532"/>
                  </a:lnTo>
                  <a:lnTo>
                    <a:pt x="28" y="532"/>
                  </a:lnTo>
                  <a:lnTo>
                    <a:pt x="28" y="531"/>
                  </a:lnTo>
                  <a:lnTo>
                    <a:pt x="29" y="530"/>
                  </a:lnTo>
                  <a:lnTo>
                    <a:pt x="29" y="529"/>
                  </a:lnTo>
                  <a:lnTo>
                    <a:pt x="31" y="529"/>
                  </a:lnTo>
                  <a:lnTo>
                    <a:pt x="32" y="530"/>
                  </a:lnTo>
                  <a:lnTo>
                    <a:pt x="33" y="530"/>
                  </a:lnTo>
                  <a:lnTo>
                    <a:pt x="33" y="529"/>
                  </a:lnTo>
                  <a:lnTo>
                    <a:pt x="34" y="529"/>
                  </a:lnTo>
                  <a:lnTo>
                    <a:pt x="35" y="529"/>
                  </a:lnTo>
                  <a:lnTo>
                    <a:pt x="36" y="529"/>
                  </a:lnTo>
                  <a:lnTo>
                    <a:pt x="37" y="529"/>
                  </a:lnTo>
                  <a:lnTo>
                    <a:pt x="38" y="529"/>
                  </a:lnTo>
                  <a:lnTo>
                    <a:pt x="38" y="528"/>
                  </a:lnTo>
                  <a:lnTo>
                    <a:pt x="39" y="528"/>
                  </a:lnTo>
                  <a:lnTo>
                    <a:pt x="39" y="527"/>
                  </a:lnTo>
                  <a:lnTo>
                    <a:pt x="39" y="526"/>
                  </a:lnTo>
                  <a:lnTo>
                    <a:pt x="40" y="526"/>
                  </a:lnTo>
                  <a:lnTo>
                    <a:pt x="40" y="525"/>
                  </a:lnTo>
                  <a:lnTo>
                    <a:pt x="41" y="525"/>
                  </a:lnTo>
                  <a:lnTo>
                    <a:pt x="41" y="524"/>
                  </a:lnTo>
                  <a:lnTo>
                    <a:pt x="42" y="524"/>
                  </a:lnTo>
                  <a:lnTo>
                    <a:pt x="42" y="523"/>
                  </a:lnTo>
                  <a:lnTo>
                    <a:pt x="43" y="523"/>
                  </a:lnTo>
                  <a:lnTo>
                    <a:pt x="43" y="522"/>
                  </a:lnTo>
                  <a:lnTo>
                    <a:pt x="44" y="522"/>
                  </a:lnTo>
                  <a:lnTo>
                    <a:pt x="44" y="521"/>
                  </a:lnTo>
                  <a:lnTo>
                    <a:pt x="45" y="521"/>
                  </a:lnTo>
                  <a:lnTo>
                    <a:pt x="45" y="520"/>
                  </a:lnTo>
                  <a:lnTo>
                    <a:pt x="46" y="520"/>
                  </a:lnTo>
                  <a:lnTo>
                    <a:pt x="46" y="519"/>
                  </a:lnTo>
                  <a:lnTo>
                    <a:pt x="45" y="519"/>
                  </a:lnTo>
                  <a:lnTo>
                    <a:pt x="45" y="518"/>
                  </a:lnTo>
                  <a:lnTo>
                    <a:pt x="44" y="518"/>
                  </a:lnTo>
                  <a:lnTo>
                    <a:pt x="45" y="518"/>
                  </a:lnTo>
                  <a:lnTo>
                    <a:pt x="45" y="517"/>
                  </a:lnTo>
                  <a:lnTo>
                    <a:pt x="45" y="516"/>
                  </a:lnTo>
                  <a:lnTo>
                    <a:pt x="44" y="516"/>
                  </a:lnTo>
                  <a:lnTo>
                    <a:pt x="45" y="516"/>
                  </a:lnTo>
                  <a:lnTo>
                    <a:pt x="45" y="515"/>
                  </a:lnTo>
                  <a:lnTo>
                    <a:pt x="44" y="515"/>
                  </a:lnTo>
                  <a:lnTo>
                    <a:pt x="44" y="514"/>
                  </a:lnTo>
                  <a:lnTo>
                    <a:pt x="45" y="513"/>
                  </a:lnTo>
                  <a:lnTo>
                    <a:pt x="45" y="512"/>
                  </a:lnTo>
                  <a:lnTo>
                    <a:pt x="45" y="513"/>
                  </a:lnTo>
                  <a:lnTo>
                    <a:pt x="45" y="512"/>
                  </a:lnTo>
                  <a:lnTo>
                    <a:pt x="45" y="511"/>
                  </a:lnTo>
                  <a:lnTo>
                    <a:pt x="46" y="511"/>
                  </a:lnTo>
                  <a:lnTo>
                    <a:pt x="46" y="509"/>
                  </a:lnTo>
                  <a:lnTo>
                    <a:pt x="47" y="509"/>
                  </a:lnTo>
                  <a:lnTo>
                    <a:pt x="47" y="508"/>
                  </a:lnTo>
                  <a:lnTo>
                    <a:pt x="46" y="508"/>
                  </a:lnTo>
                  <a:lnTo>
                    <a:pt x="47" y="507"/>
                  </a:lnTo>
                  <a:lnTo>
                    <a:pt x="48" y="507"/>
                  </a:lnTo>
                  <a:lnTo>
                    <a:pt x="48" y="506"/>
                  </a:lnTo>
                  <a:lnTo>
                    <a:pt x="48" y="505"/>
                  </a:lnTo>
                  <a:lnTo>
                    <a:pt x="49" y="505"/>
                  </a:lnTo>
                  <a:lnTo>
                    <a:pt x="49" y="504"/>
                  </a:lnTo>
                  <a:lnTo>
                    <a:pt x="48" y="504"/>
                  </a:lnTo>
                  <a:lnTo>
                    <a:pt x="48" y="503"/>
                  </a:lnTo>
                  <a:lnTo>
                    <a:pt x="48" y="502"/>
                  </a:lnTo>
                  <a:lnTo>
                    <a:pt x="49" y="502"/>
                  </a:lnTo>
                  <a:lnTo>
                    <a:pt x="49" y="501"/>
                  </a:lnTo>
                  <a:lnTo>
                    <a:pt x="49" y="500"/>
                  </a:lnTo>
                  <a:lnTo>
                    <a:pt x="50" y="500"/>
                  </a:lnTo>
                  <a:lnTo>
                    <a:pt x="50" y="499"/>
                  </a:lnTo>
                  <a:lnTo>
                    <a:pt x="50" y="498"/>
                  </a:lnTo>
                  <a:lnTo>
                    <a:pt x="50" y="497"/>
                  </a:lnTo>
                  <a:lnTo>
                    <a:pt x="51" y="497"/>
                  </a:lnTo>
                  <a:lnTo>
                    <a:pt x="51" y="496"/>
                  </a:lnTo>
                  <a:lnTo>
                    <a:pt x="52" y="496"/>
                  </a:lnTo>
                  <a:lnTo>
                    <a:pt x="52" y="495"/>
                  </a:lnTo>
                  <a:lnTo>
                    <a:pt x="52" y="494"/>
                  </a:lnTo>
                  <a:lnTo>
                    <a:pt x="52" y="493"/>
                  </a:lnTo>
                  <a:lnTo>
                    <a:pt x="52" y="492"/>
                  </a:lnTo>
                  <a:lnTo>
                    <a:pt x="52" y="491"/>
                  </a:lnTo>
                  <a:lnTo>
                    <a:pt x="51" y="491"/>
                  </a:lnTo>
                  <a:lnTo>
                    <a:pt x="51" y="490"/>
                  </a:lnTo>
                  <a:lnTo>
                    <a:pt x="51" y="489"/>
                  </a:lnTo>
                  <a:lnTo>
                    <a:pt x="51" y="488"/>
                  </a:lnTo>
                  <a:lnTo>
                    <a:pt x="51" y="487"/>
                  </a:lnTo>
                  <a:lnTo>
                    <a:pt x="50" y="487"/>
                  </a:lnTo>
                  <a:lnTo>
                    <a:pt x="50" y="486"/>
                  </a:lnTo>
                  <a:lnTo>
                    <a:pt x="51" y="486"/>
                  </a:lnTo>
                  <a:lnTo>
                    <a:pt x="50" y="486"/>
                  </a:lnTo>
                  <a:lnTo>
                    <a:pt x="49" y="486"/>
                  </a:lnTo>
                  <a:lnTo>
                    <a:pt x="48" y="486"/>
                  </a:lnTo>
                  <a:lnTo>
                    <a:pt x="48" y="484"/>
                  </a:lnTo>
                  <a:lnTo>
                    <a:pt x="47" y="484"/>
                  </a:lnTo>
                  <a:lnTo>
                    <a:pt x="46" y="484"/>
                  </a:lnTo>
                  <a:lnTo>
                    <a:pt x="46" y="486"/>
                  </a:lnTo>
                  <a:lnTo>
                    <a:pt x="45" y="486"/>
                  </a:lnTo>
                  <a:lnTo>
                    <a:pt x="44" y="486"/>
                  </a:lnTo>
                  <a:lnTo>
                    <a:pt x="43" y="486"/>
                  </a:lnTo>
                  <a:lnTo>
                    <a:pt x="42" y="486"/>
                  </a:lnTo>
                  <a:lnTo>
                    <a:pt x="42" y="487"/>
                  </a:lnTo>
                  <a:lnTo>
                    <a:pt x="41" y="487"/>
                  </a:lnTo>
                  <a:lnTo>
                    <a:pt x="40" y="488"/>
                  </a:lnTo>
                  <a:lnTo>
                    <a:pt x="40" y="489"/>
                  </a:lnTo>
                  <a:lnTo>
                    <a:pt x="39" y="489"/>
                  </a:lnTo>
                  <a:lnTo>
                    <a:pt x="38" y="489"/>
                  </a:lnTo>
                  <a:lnTo>
                    <a:pt x="38" y="490"/>
                  </a:lnTo>
                  <a:lnTo>
                    <a:pt x="37" y="490"/>
                  </a:lnTo>
                  <a:lnTo>
                    <a:pt x="36" y="490"/>
                  </a:lnTo>
                  <a:lnTo>
                    <a:pt x="35" y="490"/>
                  </a:lnTo>
                  <a:lnTo>
                    <a:pt x="34" y="490"/>
                  </a:lnTo>
                  <a:lnTo>
                    <a:pt x="33" y="490"/>
                  </a:lnTo>
                  <a:lnTo>
                    <a:pt x="32" y="490"/>
                  </a:lnTo>
                  <a:lnTo>
                    <a:pt x="32" y="489"/>
                  </a:lnTo>
                  <a:lnTo>
                    <a:pt x="31" y="489"/>
                  </a:lnTo>
                  <a:lnTo>
                    <a:pt x="29" y="489"/>
                  </a:lnTo>
                  <a:lnTo>
                    <a:pt x="29" y="488"/>
                  </a:lnTo>
                  <a:lnTo>
                    <a:pt x="28" y="488"/>
                  </a:lnTo>
                  <a:lnTo>
                    <a:pt x="27" y="488"/>
                  </a:lnTo>
                  <a:lnTo>
                    <a:pt x="26" y="488"/>
                  </a:lnTo>
                  <a:lnTo>
                    <a:pt x="25" y="488"/>
                  </a:lnTo>
                  <a:lnTo>
                    <a:pt x="25" y="487"/>
                  </a:lnTo>
                  <a:lnTo>
                    <a:pt x="25" y="486"/>
                  </a:lnTo>
                  <a:lnTo>
                    <a:pt x="24" y="486"/>
                  </a:lnTo>
                  <a:lnTo>
                    <a:pt x="24" y="484"/>
                  </a:lnTo>
                  <a:lnTo>
                    <a:pt x="23" y="484"/>
                  </a:lnTo>
                  <a:lnTo>
                    <a:pt x="23" y="483"/>
                  </a:lnTo>
                  <a:lnTo>
                    <a:pt x="22" y="483"/>
                  </a:lnTo>
                  <a:lnTo>
                    <a:pt x="21" y="483"/>
                  </a:lnTo>
                  <a:lnTo>
                    <a:pt x="20" y="483"/>
                  </a:lnTo>
                  <a:lnTo>
                    <a:pt x="19" y="483"/>
                  </a:lnTo>
                  <a:lnTo>
                    <a:pt x="19" y="482"/>
                  </a:lnTo>
                  <a:lnTo>
                    <a:pt x="18" y="482"/>
                  </a:lnTo>
                  <a:lnTo>
                    <a:pt x="17" y="482"/>
                  </a:lnTo>
                  <a:lnTo>
                    <a:pt x="17" y="481"/>
                  </a:lnTo>
                  <a:lnTo>
                    <a:pt x="16" y="482"/>
                  </a:lnTo>
                  <a:lnTo>
                    <a:pt x="16" y="481"/>
                  </a:lnTo>
                  <a:lnTo>
                    <a:pt x="15" y="481"/>
                  </a:lnTo>
                  <a:lnTo>
                    <a:pt x="14" y="481"/>
                  </a:lnTo>
                  <a:lnTo>
                    <a:pt x="13" y="481"/>
                  </a:lnTo>
                  <a:lnTo>
                    <a:pt x="13" y="480"/>
                  </a:lnTo>
                  <a:lnTo>
                    <a:pt x="12" y="480"/>
                  </a:lnTo>
                  <a:lnTo>
                    <a:pt x="11" y="480"/>
                  </a:lnTo>
                  <a:lnTo>
                    <a:pt x="10" y="480"/>
                  </a:lnTo>
                  <a:lnTo>
                    <a:pt x="9" y="480"/>
                  </a:lnTo>
                  <a:lnTo>
                    <a:pt x="9" y="479"/>
                  </a:lnTo>
                  <a:lnTo>
                    <a:pt x="8" y="479"/>
                  </a:lnTo>
                  <a:lnTo>
                    <a:pt x="3" y="474"/>
                  </a:lnTo>
                  <a:lnTo>
                    <a:pt x="2" y="474"/>
                  </a:lnTo>
                  <a:lnTo>
                    <a:pt x="2" y="473"/>
                  </a:lnTo>
                  <a:lnTo>
                    <a:pt x="1" y="473"/>
                  </a:lnTo>
                  <a:lnTo>
                    <a:pt x="0" y="473"/>
                  </a:lnTo>
                  <a:lnTo>
                    <a:pt x="0" y="472"/>
                  </a:lnTo>
                  <a:lnTo>
                    <a:pt x="0" y="471"/>
                  </a:lnTo>
                  <a:lnTo>
                    <a:pt x="0" y="470"/>
                  </a:lnTo>
                  <a:lnTo>
                    <a:pt x="1" y="470"/>
                  </a:lnTo>
                  <a:lnTo>
                    <a:pt x="1" y="469"/>
                  </a:lnTo>
                  <a:lnTo>
                    <a:pt x="3" y="467"/>
                  </a:lnTo>
                  <a:lnTo>
                    <a:pt x="4" y="466"/>
                  </a:lnTo>
                  <a:lnTo>
                    <a:pt x="6" y="466"/>
                  </a:lnTo>
                  <a:lnTo>
                    <a:pt x="6" y="465"/>
                  </a:lnTo>
                  <a:lnTo>
                    <a:pt x="7" y="465"/>
                  </a:lnTo>
                  <a:lnTo>
                    <a:pt x="7" y="464"/>
                  </a:lnTo>
                  <a:lnTo>
                    <a:pt x="8" y="464"/>
                  </a:lnTo>
                  <a:lnTo>
                    <a:pt x="9" y="464"/>
                  </a:lnTo>
                  <a:lnTo>
                    <a:pt x="9" y="463"/>
                  </a:lnTo>
                  <a:lnTo>
                    <a:pt x="10" y="463"/>
                  </a:lnTo>
                  <a:lnTo>
                    <a:pt x="10" y="462"/>
                  </a:lnTo>
                  <a:lnTo>
                    <a:pt x="11" y="461"/>
                  </a:lnTo>
                  <a:lnTo>
                    <a:pt x="11" y="459"/>
                  </a:lnTo>
                  <a:lnTo>
                    <a:pt x="12" y="459"/>
                  </a:lnTo>
                  <a:lnTo>
                    <a:pt x="12" y="458"/>
                  </a:lnTo>
                  <a:lnTo>
                    <a:pt x="12" y="457"/>
                  </a:lnTo>
                  <a:lnTo>
                    <a:pt x="12" y="456"/>
                  </a:lnTo>
                  <a:lnTo>
                    <a:pt x="12" y="455"/>
                  </a:lnTo>
                  <a:lnTo>
                    <a:pt x="11" y="455"/>
                  </a:lnTo>
                  <a:lnTo>
                    <a:pt x="11" y="454"/>
                  </a:lnTo>
                  <a:lnTo>
                    <a:pt x="12" y="454"/>
                  </a:lnTo>
                  <a:lnTo>
                    <a:pt x="12" y="453"/>
                  </a:lnTo>
                  <a:lnTo>
                    <a:pt x="12" y="452"/>
                  </a:lnTo>
                  <a:lnTo>
                    <a:pt x="13" y="452"/>
                  </a:lnTo>
                  <a:lnTo>
                    <a:pt x="13" y="451"/>
                  </a:lnTo>
                  <a:lnTo>
                    <a:pt x="13" y="450"/>
                  </a:lnTo>
                  <a:lnTo>
                    <a:pt x="14" y="450"/>
                  </a:lnTo>
                  <a:lnTo>
                    <a:pt x="14" y="449"/>
                  </a:lnTo>
                  <a:lnTo>
                    <a:pt x="14" y="448"/>
                  </a:lnTo>
                  <a:lnTo>
                    <a:pt x="15" y="448"/>
                  </a:lnTo>
                  <a:lnTo>
                    <a:pt x="15" y="447"/>
                  </a:lnTo>
                  <a:lnTo>
                    <a:pt x="16" y="447"/>
                  </a:lnTo>
                  <a:lnTo>
                    <a:pt x="16" y="446"/>
                  </a:lnTo>
                  <a:lnTo>
                    <a:pt x="17" y="446"/>
                  </a:lnTo>
                  <a:lnTo>
                    <a:pt x="17" y="445"/>
                  </a:lnTo>
                  <a:lnTo>
                    <a:pt x="17" y="444"/>
                  </a:lnTo>
                  <a:lnTo>
                    <a:pt x="17" y="443"/>
                  </a:lnTo>
                  <a:lnTo>
                    <a:pt x="16" y="443"/>
                  </a:lnTo>
                  <a:lnTo>
                    <a:pt x="16" y="442"/>
                  </a:lnTo>
                  <a:lnTo>
                    <a:pt x="16" y="441"/>
                  </a:lnTo>
                  <a:lnTo>
                    <a:pt x="17" y="441"/>
                  </a:lnTo>
                  <a:lnTo>
                    <a:pt x="17" y="440"/>
                  </a:lnTo>
                  <a:lnTo>
                    <a:pt x="18" y="440"/>
                  </a:lnTo>
                  <a:lnTo>
                    <a:pt x="18" y="439"/>
                  </a:lnTo>
                  <a:lnTo>
                    <a:pt x="18" y="438"/>
                  </a:lnTo>
                  <a:lnTo>
                    <a:pt x="19" y="438"/>
                  </a:lnTo>
                  <a:lnTo>
                    <a:pt x="19" y="437"/>
                  </a:lnTo>
                  <a:lnTo>
                    <a:pt x="20" y="436"/>
                  </a:lnTo>
                  <a:lnTo>
                    <a:pt x="20" y="434"/>
                  </a:lnTo>
                  <a:lnTo>
                    <a:pt x="20" y="433"/>
                  </a:lnTo>
                  <a:lnTo>
                    <a:pt x="19" y="433"/>
                  </a:lnTo>
                  <a:lnTo>
                    <a:pt x="19" y="432"/>
                  </a:lnTo>
                  <a:lnTo>
                    <a:pt x="18" y="432"/>
                  </a:lnTo>
                  <a:lnTo>
                    <a:pt x="17" y="432"/>
                  </a:lnTo>
                  <a:lnTo>
                    <a:pt x="17" y="431"/>
                  </a:lnTo>
                  <a:lnTo>
                    <a:pt x="17" y="430"/>
                  </a:lnTo>
                  <a:lnTo>
                    <a:pt x="17" y="429"/>
                  </a:lnTo>
                  <a:lnTo>
                    <a:pt x="18" y="429"/>
                  </a:lnTo>
                  <a:lnTo>
                    <a:pt x="18" y="428"/>
                  </a:lnTo>
                  <a:lnTo>
                    <a:pt x="18" y="427"/>
                  </a:lnTo>
                  <a:lnTo>
                    <a:pt x="18" y="426"/>
                  </a:lnTo>
                  <a:lnTo>
                    <a:pt x="19" y="426"/>
                  </a:lnTo>
                  <a:lnTo>
                    <a:pt x="19" y="425"/>
                  </a:lnTo>
                  <a:lnTo>
                    <a:pt x="19" y="424"/>
                  </a:lnTo>
                  <a:lnTo>
                    <a:pt x="20" y="424"/>
                  </a:lnTo>
                  <a:lnTo>
                    <a:pt x="20" y="423"/>
                  </a:lnTo>
                  <a:lnTo>
                    <a:pt x="20" y="422"/>
                  </a:lnTo>
                  <a:lnTo>
                    <a:pt x="21" y="422"/>
                  </a:lnTo>
                  <a:lnTo>
                    <a:pt x="21" y="421"/>
                  </a:lnTo>
                  <a:lnTo>
                    <a:pt x="20" y="421"/>
                  </a:lnTo>
                  <a:lnTo>
                    <a:pt x="20" y="420"/>
                  </a:lnTo>
                  <a:lnTo>
                    <a:pt x="19" y="420"/>
                  </a:lnTo>
                  <a:lnTo>
                    <a:pt x="19" y="419"/>
                  </a:lnTo>
                  <a:lnTo>
                    <a:pt x="19" y="418"/>
                  </a:lnTo>
                  <a:lnTo>
                    <a:pt x="19" y="417"/>
                  </a:lnTo>
                  <a:lnTo>
                    <a:pt x="18" y="417"/>
                  </a:lnTo>
                  <a:lnTo>
                    <a:pt x="18" y="416"/>
                  </a:lnTo>
                  <a:lnTo>
                    <a:pt x="18" y="415"/>
                  </a:lnTo>
                  <a:lnTo>
                    <a:pt x="19" y="415"/>
                  </a:lnTo>
                  <a:lnTo>
                    <a:pt x="19" y="414"/>
                  </a:lnTo>
                  <a:lnTo>
                    <a:pt x="19" y="413"/>
                  </a:lnTo>
                  <a:lnTo>
                    <a:pt x="18" y="413"/>
                  </a:lnTo>
                  <a:lnTo>
                    <a:pt x="18" y="412"/>
                  </a:lnTo>
                  <a:lnTo>
                    <a:pt x="19" y="412"/>
                  </a:lnTo>
                  <a:lnTo>
                    <a:pt x="19" y="410"/>
                  </a:lnTo>
                  <a:lnTo>
                    <a:pt x="19" y="409"/>
                  </a:lnTo>
                  <a:lnTo>
                    <a:pt x="19" y="408"/>
                  </a:lnTo>
                  <a:lnTo>
                    <a:pt x="19" y="407"/>
                  </a:lnTo>
                  <a:lnTo>
                    <a:pt x="20" y="407"/>
                  </a:lnTo>
                  <a:lnTo>
                    <a:pt x="20" y="406"/>
                  </a:lnTo>
                  <a:lnTo>
                    <a:pt x="19" y="406"/>
                  </a:lnTo>
                  <a:lnTo>
                    <a:pt x="19" y="405"/>
                  </a:lnTo>
                  <a:lnTo>
                    <a:pt x="19" y="404"/>
                  </a:lnTo>
                  <a:lnTo>
                    <a:pt x="18" y="404"/>
                  </a:lnTo>
                  <a:lnTo>
                    <a:pt x="18" y="403"/>
                  </a:lnTo>
                  <a:lnTo>
                    <a:pt x="18" y="402"/>
                  </a:lnTo>
                  <a:lnTo>
                    <a:pt x="18" y="401"/>
                  </a:lnTo>
                  <a:lnTo>
                    <a:pt x="17" y="401"/>
                  </a:lnTo>
                  <a:lnTo>
                    <a:pt x="17" y="402"/>
                  </a:lnTo>
                  <a:lnTo>
                    <a:pt x="16" y="402"/>
                  </a:lnTo>
                  <a:lnTo>
                    <a:pt x="16" y="401"/>
                  </a:lnTo>
                  <a:lnTo>
                    <a:pt x="16" y="400"/>
                  </a:lnTo>
                  <a:lnTo>
                    <a:pt x="17" y="400"/>
                  </a:lnTo>
                  <a:lnTo>
                    <a:pt x="17" y="399"/>
                  </a:lnTo>
                  <a:lnTo>
                    <a:pt x="16" y="399"/>
                  </a:lnTo>
                  <a:lnTo>
                    <a:pt x="16" y="398"/>
                  </a:lnTo>
                  <a:lnTo>
                    <a:pt x="17" y="398"/>
                  </a:lnTo>
                  <a:lnTo>
                    <a:pt x="17" y="397"/>
                  </a:lnTo>
                  <a:lnTo>
                    <a:pt x="17" y="396"/>
                  </a:lnTo>
                  <a:lnTo>
                    <a:pt x="17" y="395"/>
                  </a:lnTo>
                  <a:lnTo>
                    <a:pt x="17" y="394"/>
                  </a:lnTo>
                  <a:lnTo>
                    <a:pt x="18" y="394"/>
                  </a:lnTo>
                  <a:lnTo>
                    <a:pt x="18" y="393"/>
                  </a:lnTo>
                  <a:lnTo>
                    <a:pt x="18" y="392"/>
                  </a:lnTo>
                  <a:lnTo>
                    <a:pt x="18" y="391"/>
                  </a:lnTo>
                  <a:lnTo>
                    <a:pt x="19" y="391"/>
                  </a:lnTo>
                  <a:lnTo>
                    <a:pt x="19" y="390"/>
                  </a:lnTo>
                  <a:lnTo>
                    <a:pt x="20" y="390"/>
                  </a:lnTo>
                  <a:lnTo>
                    <a:pt x="19" y="390"/>
                  </a:lnTo>
                  <a:lnTo>
                    <a:pt x="20" y="390"/>
                  </a:lnTo>
                  <a:lnTo>
                    <a:pt x="19" y="390"/>
                  </a:lnTo>
                  <a:lnTo>
                    <a:pt x="20" y="390"/>
                  </a:lnTo>
                  <a:lnTo>
                    <a:pt x="20" y="389"/>
                  </a:lnTo>
                  <a:lnTo>
                    <a:pt x="21" y="389"/>
                  </a:lnTo>
                  <a:lnTo>
                    <a:pt x="21" y="388"/>
                  </a:lnTo>
                  <a:lnTo>
                    <a:pt x="21" y="387"/>
                  </a:lnTo>
                  <a:lnTo>
                    <a:pt x="20" y="387"/>
                  </a:lnTo>
                  <a:lnTo>
                    <a:pt x="20" y="385"/>
                  </a:lnTo>
                  <a:lnTo>
                    <a:pt x="20" y="384"/>
                  </a:lnTo>
                  <a:lnTo>
                    <a:pt x="20" y="383"/>
                  </a:lnTo>
                  <a:lnTo>
                    <a:pt x="20" y="382"/>
                  </a:lnTo>
                  <a:lnTo>
                    <a:pt x="20" y="381"/>
                  </a:lnTo>
                  <a:lnTo>
                    <a:pt x="21" y="381"/>
                  </a:lnTo>
                  <a:lnTo>
                    <a:pt x="21" y="380"/>
                  </a:lnTo>
                  <a:lnTo>
                    <a:pt x="22" y="380"/>
                  </a:lnTo>
                  <a:lnTo>
                    <a:pt x="22" y="379"/>
                  </a:lnTo>
                  <a:lnTo>
                    <a:pt x="23" y="379"/>
                  </a:lnTo>
                  <a:lnTo>
                    <a:pt x="23" y="378"/>
                  </a:lnTo>
                  <a:lnTo>
                    <a:pt x="24" y="378"/>
                  </a:lnTo>
                  <a:lnTo>
                    <a:pt x="24" y="377"/>
                  </a:lnTo>
                  <a:lnTo>
                    <a:pt x="23" y="376"/>
                  </a:lnTo>
                  <a:lnTo>
                    <a:pt x="24" y="376"/>
                  </a:lnTo>
                  <a:lnTo>
                    <a:pt x="24" y="375"/>
                  </a:lnTo>
                  <a:lnTo>
                    <a:pt x="25" y="375"/>
                  </a:lnTo>
                  <a:lnTo>
                    <a:pt x="25" y="374"/>
                  </a:lnTo>
                  <a:lnTo>
                    <a:pt x="25" y="373"/>
                  </a:lnTo>
                  <a:lnTo>
                    <a:pt x="26" y="373"/>
                  </a:lnTo>
                  <a:lnTo>
                    <a:pt x="26" y="370"/>
                  </a:lnTo>
                  <a:lnTo>
                    <a:pt x="27" y="369"/>
                  </a:lnTo>
                  <a:lnTo>
                    <a:pt x="26" y="369"/>
                  </a:lnTo>
                  <a:lnTo>
                    <a:pt x="26" y="368"/>
                  </a:lnTo>
                  <a:lnTo>
                    <a:pt x="26" y="369"/>
                  </a:lnTo>
                  <a:lnTo>
                    <a:pt x="25" y="368"/>
                  </a:lnTo>
                  <a:lnTo>
                    <a:pt x="25" y="367"/>
                  </a:lnTo>
                  <a:lnTo>
                    <a:pt x="25" y="366"/>
                  </a:lnTo>
                  <a:lnTo>
                    <a:pt x="25" y="365"/>
                  </a:lnTo>
                  <a:lnTo>
                    <a:pt x="26" y="365"/>
                  </a:lnTo>
                  <a:lnTo>
                    <a:pt x="26" y="364"/>
                  </a:lnTo>
                  <a:lnTo>
                    <a:pt x="26" y="363"/>
                  </a:lnTo>
                  <a:lnTo>
                    <a:pt x="27" y="362"/>
                  </a:lnTo>
                  <a:lnTo>
                    <a:pt x="27" y="360"/>
                  </a:lnTo>
                  <a:lnTo>
                    <a:pt x="27" y="359"/>
                  </a:lnTo>
                  <a:lnTo>
                    <a:pt x="28" y="359"/>
                  </a:lnTo>
                  <a:lnTo>
                    <a:pt x="28" y="358"/>
                  </a:lnTo>
                  <a:lnTo>
                    <a:pt x="29" y="358"/>
                  </a:lnTo>
                  <a:lnTo>
                    <a:pt x="31" y="358"/>
                  </a:lnTo>
                  <a:lnTo>
                    <a:pt x="31" y="357"/>
                  </a:lnTo>
                  <a:lnTo>
                    <a:pt x="32" y="357"/>
                  </a:lnTo>
                  <a:lnTo>
                    <a:pt x="33" y="357"/>
                  </a:lnTo>
                  <a:lnTo>
                    <a:pt x="33" y="356"/>
                  </a:lnTo>
                  <a:lnTo>
                    <a:pt x="34" y="355"/>
                  </a:lnTo>
                  <a:lnTo>
                    <a:pt x="35" y="355"/>
                  </a:lnTo>
                  <a:lnTo>
                    <a:pt x="35" y="354"/>
                  </a:lnTo>
                  <a:lnTo>
                    <a:pt x="35" y="353"/>
                  </a:lnTo>
                  <a:lnTo>
                    <a:pt x="36" y="353"/>
                  </a:lnTo>
                  <a:lnTo>
                    <a:pt x="36" y="352"/>
                  </a:lnTo>
                  <a:lnTo>
                    <a:pt x="37" y="351"/>
                  </a:lnTo>
                  <a:lnTo>
                    <a:pt x="38" y="351"/>
                  </a:lnTo>
                  <a:lnTo>
                    <a:pt x="38" y="350"/>
                  </a:lnTo>
                  <a:lnTo>
                    <a:pt x="39" y="350"/>
                  </a:lnTo>
                  <a:lnTo>
                    <a:pt x="40" y="350"/>
                  </a:lnTo>
                  <a:lnTo>
                    <a:pt x="40" y="349"/>
                  </a:lnTo>
                  <a:lnTo>
                    <a:pt x="41" y="349"/>
                  </a:lnTo>
                  <a:lnTo>
                    <a:pt x="42" y="348"/>
                  </a:lnTo>
                  <a:lnTo>
                    <a:pt x="43" y="348"/>
                  </a:lnTo>
                  <a:lnTo>
                    <a:pt x="43" y="347"/>
                  </a:lnTo>
                  <a:lnTo>
                    <a:pt x="44" y="347"/>
                  </a:lnTo>
                  <a:lnTo>
                    <a:pt x="44" y="346"/>
                  </a:lnTo>
                  <a:lnTo>
                    <a:pt x="43" y="346"/>
                  </a:lnTo>
                  <a:lnTo>
                    <a:pt x="44" y="346"/>
                  </a:lnTo>
                  <a:lnTo>
                    <a:pt x="44" y="345"/>
                  </a:lnTo>
                  <a:lnTo>
                    <a:pt x="45" y="345"/>
                  </a:lnTo>
                  <a:lnTo>
                    <a:pt x="45" y="344"/>
                  </a:lnTo>
                  <a:lnTo>
                    <a:pt x="46" y="344"/>
                  </a:lnTo>
                  <a:lnTo>
                    <a:pt x="46" y="343"/>
                  </a:lnTo>
                  <a:lnTo>
                    <a:pt x="47" y="343"/>
                  </a:lnTo>
                  <a:lnTo>
                    <a:pt x="47" y="342"/>
                  </a:lnTo>
                  <a:lnTo>
                    <a:pt x="47" y="341"/>
                  </a:lnTo>
                  <a:lnTo>
                    <a:pt x="48" y="341"/>
                  </a:lnTo>
                  <a:lnTo>
                    <a:pt x="48" y="340"/>
                  </a:lnTo>
                  <a:lnTo>
                    <a:pt x="49" y="340"/>
                  </a:lnTo>
                  <a:lnTo>
                    <a:pt x="49" y="339"/>
                  </a:lnTo>
                  <a:lnTo>
                    <a:pt x="50" y="339"/>
                  </a:lnTo>
                  <a:lnTo>
                    <a:pt x="49" y="339"/>
                  </a:lnTo>
                  <a:lnTo>
                    <a:pt x="49" y="338"/>
                  </a:lnTo>
                  <a:lnTo>
                    <a:pt x="49" y="337"/>
                  </a:lnTo>
                  <a:lnTo>
                    <a:pt x="49" y="335"/>
                  </a:lnTo>
                  <a:lnTo>
                    <a:pt x="48" y="335"/>
                  </a:lnTo>
                  <a:lnTo>
                    <a:pt x="48" y="334"/>
                  </a:lnTo>
                  <a:lnTo>
                    <a:pt x="49" y="334"/>
                  </a:lnTo>
                  <a:lnTo>
                    <a:pt x="49" y="333"/>
                  </a:lnTo>
                  <a:lnTo>
                    <a:pt x="49" y="332"/>
                  </a:lnTo>
                  <a:lnTo>
                    <a:pt x="49" y="331"/>
                  </a:lnTo>
                  <a:lnTo>
                    <a:pt x="49" y="330"/>
                  </a:lnTo>
                  <a:lnTo>
                    <a:pt x="50" y="330"/>
                  </a:lnTo>
                  <a:lnTo>
                    <a:pt x="51" y="330"/>
                  </a:lnTo>
                  <a:lnTo>
                    <a:pt x="51" y="329"/>
                  </a:lnTo>
                  <a:lnTo>
                    <a:pt x="51" y="328"/>
                  </a:lnTo>
                  <a:lnTo>
                    <a:pt x="52" y="327"/>
                  </a:lnTo>
                  <a:lnTo>
                    <a:pt x="53" y="327"/>
                  </a:lnTo>
                  <a:lnTo>
                    <a:pt x="52" y="327"/>
                  </a:lnTo>
                  <a:lnTo>
                    <a:pt x="52" y="326"/>
                  </a:lnTo>
                  <a:lnTo>
                    <a:pt x="52" y="325"/>
                  </a:lnTo>
                  <a:lnTo>
                    <a:pt x="52" y="324"/>
                  </a:lnTo>
                  <a:lnTo>
                    <a:pt x="53" y="324"/>
                  </a:lnTo>
                  <a:lnTo>
                    <a:pt x="53" y="323"/>
                  </a:lnTo>
                  <a:lnTo>
                    <a:pt x="54" y="323"/>
                  </a:lnTo>
                  <a:lnTo>
                    <a:pt x="54" y="322"/>
                  </a:lnTo>
                  <a:lnTo>
                    <a:pt x="54" y="321"/>
                  </a:lnTo>
                  <a:lnTo>
                    <a:pt x="56" y="320"/>
                  </a:lnTo>
                  <a:lnTo>
                    <a:pt x="54" y="320"/>
                  </a:lnTo>
                  <a:lnTo>
                    <a:pt x="54" y="319"/>
                  </a:lnTo>
                  <a:lnTo>
                    <a:pt x="53" y="319"/>
                  </a:lnTo>
                  <a:lnTo>
                    <a:pt x="54" y="319"/>
                  </a:lnTo>
                  <a:lnTo>
                    <a:pt x="54" y="318"/>
                  </a:lnTo>
                  <a:lnTo>
                    <a:pt x="53" y="318"/>
                  </a:lnTo>
                  <a:lnTo>
                    <a:pt x="53" y="317"/>
                  </a:lnTo>
                  <a:lnTo>
                    <a:pt x="53" y="316"/>
                  </a:lnTo>
                  <a:lnTo>
                    <a:pt x="53" y="315"/>
                  </a:lnTo>
                  <a:lnTo>
                    <a:pt x="52" y="315"/>
                  </a:lnTo>
                  <a:lnTo>
                    <a:pt x="53" y="314"/>
                  </a:lnTo>
                  <a:lnTo>
                    <a:pt x="54" y="314"/>
                  </a:lnTo>
                  <a:lnTo>
                    <a:pt x="57" y="312"/>
                  </a:lnTo>
                  <a:lnTo>
                    <a:pt x="58" y="310"/>
                  </a:lnTo>
                  <a:lnTo>
                    <a:pt x="59" y="309"/>
                  </a:lnTo>
                  <a:lnTo>
                    <a:pt x="60" y="308"/>
                  </a:lnTo>
                  <a:lnTo>
                    <a:pt x="61" y="308"/>
                  </a:lnTo>
                  <a:lnTo>
                    <a:pt x="62" y="308"/>
                  </a:lnTo>
                  <a:lnTo>
                    <a:pt x="62" y="307"/>
                  </a:lnTo>
                  <a:lnTo>
                    <a:pt x="63" y="307"/>
                  </a:lnTo>
                  <a:lnTo>
                    <a:pt x="64" y="307"/>
                  </a:lnTo>
                  <a:lnTo>
                    <a:pt x="65" y="306"/>
                  </a:lnTo>
                  <a:lnTo>
                    <a:pt x="65" y="305"/>
                  </a:lnTo>
                  <a:lnTo>
                    <a:pt x="66" y="305"/>
                  </a:lnTo>
                  <a:lnTo>
                    <a:pt x="67" y="305"/>
                  </a:lnTo>
                  <a:lnTo>
                    <a:pt x="68" y="304"/>
                  </a:lnTo>
                  <a:lnTo>
                    <a:pt x="69" y="304"/>
                  </a:lnTo>
                  <a:lnTo>
                    <a:pt x="70" y="303"/>
                  </a:lnTo>
                  <a:lnTo>
                    <a:pt x="71" y="303"/>
                  </a:lnTo>
                  <a:lnTo>
                    <a:pt x="72" y="302"/>
                  </a:lnTo>
                  <a:lnTo>
                    <a:pt x="73" y="302"/>
                  </a:lnTo>
                  <a:lnTo>
                    <a:pt x="74" y="302"/>
                  </a:lnTo>
                  <a:lnTo>
                    <a:pt x="75" y="302"/>
                  </a:lnTo>
                  <a:lnTo>
                    <a:pt x="76" y="302"/>
                  </a:lnTo>
                  <a:lnTo>
                    <a:pt x="76" y="301"/>
                  </a:lnTo>
                  <a:lnTo>
                    <a:pt x="77" y="301"/>
                  </a:lnTo>
                  <a:lnTo>
                    <a:pt x="77" y="300"/>
                  </a:lnTo>
                  <a:lnTo>
                    <a:pt x="78" y="300"/>
                  </a:lnTo>
                  <a:lnTo>
                    <a:pt x="79" y="300"/>
                  </a:lnTo>
                  <a:lnTo>
                    <a:pt x="81" y="300"/>
                  </a:lnTo>
                  <a:lnTo>
                    <a:pt x="81" y="299"/>
                  </a:lnTo>
                  <a:lnTo>
                    <a:pt x="82" y="298"/>
                  </a:lnTo>
                  <a:lnTo>
                    <a:pt x="82" y="297"/>
                  </a:lnTo>
                  <a:lnTo>
                    <a:pt x="82" y="296"/>
                  </a:lnTo>
                  <a:lnTo>
                    <a:pt x="82" y="295"/>
                  </a:lnTo>
                  <a:lnTo>
                    <a:pt x="82" y="294"/>
                  </a:lnTo>
                  <a:lnTo>
                    <a:pt x="82" y="293"/>
                  </a:lnTo>
                  <a:lnTo>
                    <a:pt x="82" y="292"/>
                  </a:lnTo>
                  <a:lnTo>
                    <a:pt x="83" y="291"/>
                  </a:lnTo>
                  <a:lnTo>
                    <a:pt x="83" y="290"/>
                  </a:lnTo>
                  <a:lnTo>
                    <a:pt x="84" y="290"/>
                  </a:lnTo>
                  <a:lnTo>
                    <a:pt x="84" y="289"/>
                  </a:lnTo>
                  <a:lnTo>
                    <a:pt x="84" y="288"/>
                  </a:lnTo>
                  <a:lnTo>
                    <a:pt x="84" y="287"/>
                  </a:lnTo>
                  <a:lnTo>
                    <a:pt x="85" y="285"/>
                  </a:lnTo>
                  <a:lnTo>
                    <a:pt x="85" y="283"/>
                  </a:lnTo>
                  <a:lnTo>
                    <a:pt x="86" y="282"/>
                  </a:lnTo>
                  <a:lnTo>
                    <a:pt x="86" y="281"/>
                  </a:lnTo>
                  <a:lnTo>
                    <a:pt x="86" y="280"/>
                  </a:lnTo>
                  <a:lnTo>
                    <a:pt x="86" y="279"/>
                  </a:lnTo>
                  <a:lnTo>
                    <a:pt x="86" y="278"/>
                  </a:lnTo>
                  <a:lnTo>
                    <a:pt x="86" y="277"/>
                  </a:lnTo>
                  <a:lnTo>
                    <a:pt x="86" y="275"/>
                  </a:lnTo>
                  <a:lnTo>
                    <a:pt x="87" y="273"/>
                  </a:lnTo>
                  <a:lnTo>
                    <a:pt x="87" y="272"/>
                  </a:lnTo>
                  <a:lnTo>
                    <a:pt x="87" y="271"/>
                  </a:lnTo>
                  <a:lnTo>
                    <a:pt x="87" y="270"/>
                  </a:lnTo>
                  <a:lnTo>
                    <a:pt x="88" y="270"/>
                  </a:lnTo>
                  <a:lnTo>
                    <a:pt x="88" y="269"/>
                  </a:lnTo>
                  <a:lnTo>
                    <a:pt x="88" y="268"/>
                  </a:lnTo>
                  <a:lnTo>
                    <a:pt x="89" y="268"/>
                  </a:lnTo>
                  <a:lnTo>
                    <a:pt x="89" y="267"/>
                  </a:lnTo>
                  <a:lnTo>
                    <a:pt x="89" y="266"/>
                  </a:lnTo>
                  <a:lnTo>
                    <a:pt x="89" y="264"/>
                  </a:lnTo>
                  <a:lnTo>
                    <a:pt x="90" y="262"/>
                  </a:lnTo>
                  <a:lnTo>
                    <a:pt x="90" y="260"/>
                  </a:lnTo>
                  <a:lnTo>
                    <a:pt x="90" y="259"/>
                  </a:lnTo>
                  <a:lnTo>
                    <a:pt x="89" y="258"/>
                  </a:lnTo>
                  <a:lnTo>
                    <a:pt x="89" y="257"/>
                  </a:lnTo>
                  <a:lnTo>
                    <a:pt x="89" y="255"/>
                  </a:lnTo>
                  <a:lnTo>
                    <a:pt x="89" y="253"/>
                  </a:lnTo>
                  <a:lnTo>
                    <a:pt x="89" y="252"/>
                  </a:lnTo>
                  <a:lnTo>
                    <a:pt x="89" y="251"/>
                  </a:lnTo>
                  <a:lnTo>
                    <a:pt x="90" y="249"/>
                  </a:lnTo>
                  <a:lnTo>
                    <a:pt x="90" y="248"/>
                  </a:lnTo>
                  <a:lnTo>
                    <a:pt x="90" y="246"/>
                  </a:lnTo>
                  <a:lnTo>
                    <a:pt x="89" y="246"/>
                  </a:lnTo>
                  <a:lnTo>
                    <a:pt x="89" y="245"/>
                  </a:lnTo>
                  <a:lnTo>
                    <a:pt x="89" y="244"/>
                  </a:lnTo>
                  <a:lnTo>
                    <a:pt x="88" y="243"/>
                  </a:lnTo>
                  <a:lnTo>
                    <a:pt x="88" y="241"/>
                  </a:lnTo>
                  <a:lnTo>
                    <a:pt x="88" y="239"/>
                  </a:lnTo>
                  <a:lnTo>
                    <a:pt x="88" y="238"/>
                  </a:lnTo>
                  <a:lnTo>
                    <a:pt x="88" y="234"/>
                  </a:lnTo>
                  <a:lnTo>
                    <a:pt x="86" y="231"/>
                  </a:lnTo>
                  <a:lnTo>
                    <a:pt x="86" y="230"/>
                  </a:lnTo>
                  <a:lnTo>
                    <a:pt x="86" y="229"/>
                  </a:lnTo>
                  <a:lnTo>
                    <a:pt x="87" y="228"/>
                  </a:lnTo>
                  <a:lnTo>
                    <a:pt x="87" y="227"/>
                  </a:lnTo>
                  <a:lnTo>
                    <a:pt x="87" y="223"/>
                  </a:lnTo>
                  <a:lnTo>
                    <a:pt x="87" y="222"/>
                  </a:lnTo>
                  <a:lnTo>
                    <a:pt x="87" y="220"/>
                  </a:lnTo>
                  <a:lnTo>
                    <a:pt x="87" y="219"/>
                  </a:lnTo>
                  <a:lnTo>
                    <a:pt x="88" y="216"/>
                  </a:lnTo>
                  <a:lnTo>
                    <a:pt x="88" y="215"/>
                  </a:lnTo>
                  <a:lnTo>
                    <a:pt x="88" y="214"/>
                  </a:lnTo>
                  <a:lnTo>
                    <a:pt x="87" y="210"/>
                  </a:lnTo>
                  <a:lnTo>
                    <a:pt x="87" y="208"/>
                  </a:lnTo>
                  <a:lnTo>
                    <a:pt x="88" y="206"/>
                  </a:lnTo>
                  <a:lnTo>
                    <a:pt x="89" y="203"/>
                  </a:lnTo>
                  <a:lnTo>
                    <a:pt x="89" y="200"/>
                  </a:lnTo>
                  <a:lnTo>
                    <a:pt x="89" y="199"/>
                  </a:lnTo>
                  <a:lnTo>
                    <a:pt x="90" y="198"/>
                  </a:lnTo>
                  <a:lnTo>
                    <a:pt x="90" y="197"/>
                  </a:lnTo>
                  <a:lnTo>
                    <a:pt x="90" y="196"/>
                  </a:lnTo>
                  <a:lnTo>
                    <a:pt x="91" y="196"/>
                  </a:lnTo>
                  <a:lnTo>
                    <a:pt x="90" y="196"/>
                  </a:lnTo>
                  <a:lnTo>
                    <a:pt x="92" y="194"/>
                  </a:lnTo>
                  <a:lnTo>
                    <a:pt x="93" y="190"/>
                  </a:lnTo>
                  <a:lnTo>
                    <a:pt x="94" y="185"/>
                  </a:lnTo>
                  <a:lnTo>
                    <a:pt x="96" y="182"/>
                  </a:lnTo>
                  <a:lnTo>
                    <a:pt x="98" y="178"/>
                  </a:lnTo>
                  <a:lnTo>
                    <a:pt x="98" y="177"/>
                  </a:lnTo>
                  <a:lnTo>
                    <a:pt x="102" y="172"/>
                  </a:lnTo>
                  <a:lnTo>
                    <a:pt x="103" y="172"/>
                  </a:lnTo>
                  <a:lnTo>
                    <a:pt x="103" y="171"/>
                  </a:lnTo>
                  <a:lnTo>
                    <a:pt x="104" y="171"/>
                  </a:lnTo>
                  <a:lnTo>
                    <a:pt x="104" y="170"/>
                  </a:lnTo>
                  <a:lnTo>
                    <a:pt x="106" y="170"/>
                  </a:lnTo>
                  <a:lnTo>
                    <a:pt x="107" y="169"/>
                  </a:lnTo>
                  <a:lnTo>
                    <a:pt x="108" y="168"/>
                  </a:lnTo>
                  <a:lnTo>
                    <a:pt x="109" y="168"/>
                  </a:lnTo>
                  <a:lnTo>
                    <a:pt x="109" y="167"/>
                  </a:lnTo>
                  <a:lnTo>
                    <a:pt x="110" y="166"/>
                  </a:lnTo>
                  <a:lnTo>
                    <a:pt x="110" y="165"/>
                  </a:lnTo>
                  <a:lnTo>
                    <a:pt x="111" y="164"/>
                  </a:lnTo>
                  <a:lnTo>
                    <a:pt x="112" y="164"/>
                  </a:lnTo>
                  <a:lnTo>
                    <a:pt x="112" y="163"/>
                  </a:lnTo>
                  <a:lnTo>
                    <a:pt x="113" y="163"/>
                  </a:lnTo>
                  <a:lnTo>
                    <a:pt x="114" y="162"/>
                  </a:lnTo>
                  <a:lnTo>
                    <a:pt x="115" y="162"/>
                  </a:lnTo>
                  <a:lnTo>
                    <a:pt x="115" y="160"/>
                  </a:lnTo>
                  <a:lnTo>
                    <a:pt x="116" y="160"/>
                  </a:lnTo>
                  <a:lnTo>
                    <a:pt x="116" y="159"/>
                  </a:lnTo>
                  <a:lnTo>
                    <a:pt x="117" y="159"/>
                  </a:lnTo>
                  <a:lnTo>
                    <a:pt x="118" y="159"/>
                  </a:lnTo>
                  <a:lnTo>
                    <a:pt x="119" y="159"/>
                  </a:lnTo>
                  <a:lnTo>
                    <a:pt x="120" y="158"/>
                  </a:lnTo>
                  <a:lnTo>
                    <a:pt x="121" y="158"/>
                  </a:lnTo>
                  <a:lnTo>
                    <a:pt x="122" y="157"/>
                  </a:lnTo>
                  <a:lnTo>
                    <a:pt x="122" y="156"/>
                  </a:lnTo>
                  <a:lnTo>
                    <a:pt x="123" y="155"/>
                  </a:lnTo>
                  <a:lnTo>
                    <a:pt x="124" y="154"/>
                  </a:lnTo>
                  <a:lnTo>
                    <a:pt x="125" y="154"/>
                  </a:lnTo>
                  <a:lnTo>
                    <a:pt x="126" y="153"/>
                  </a:lnTo>
                  <a:lnTo>
                    <a:pt x="126" y="152"/>
                  </a:lnTo>
                  <a:lnTo>
                    <a:pt x="127" y="151"/>
                  </a:lnTo>
                  <a:lnTo>
                    <a:pt x="128" y="151"/>
                  </a:lnTo>
                  <a:lnTo>
                    <a:pt x="129" y="150"/>
                  </a:lnTo>
                  <a:lnTo>
                    <a:pt x="131" y="149"/>
                  </a:lnTo>
                  <a:lnTo>
                    <a:pt x="132" y="149"/>
                  </a:lnTo>
                  <a:lnTo>
                    <a:pt x="132" y="148"/>
                  </a:lnTo>
                  <a:lnTo>
                    <a:pt x="133" y="148"/>
                  </a:lnTo>
                  <a:lnTo>
                    <a:pt x="134" y="147"/>
                  </a:lnTo>
                  <a:lnTo>
                    <a:pt x="135" y="147"/>
                  </a:lnTo>
                  <a:lnTo>
                    <a:pt x="136" y="146"/>
                  </a:lnTo>
                  <a:lnTo>
                    <a:pt x="137" y="146"/>
                  </a:lnTo>
                  <a:lnTo>
                    <a:pt x="138" y="145"/>
                  </a:lnTo>
                  <a:lnTo>
                    <a:pt x="139" y="145"/>
                  </a:lnTo>
                  <a:lnTo>
                    <a:pt x="140" y="145"/>
                  </a:lnTo>
                  <a:lnTo>
                    <a:pt x="141" y="144"/>
                  </a:lnTo>
                  <a:lnTo>
                    <a:pt x="142" y="144"/>
                  </a:lnTo>
                  <a:lnTo>
                    <a:pt x="144" y="144"/>
                  </a:lnTo>
                  <a:lnTo>
                    <a:pt x="145" y="144"/>
                  </a:lnTo>
                  <a:lnTo>
                    <a:pt x="146" y="144"/>
                  </a:lnTo>
                  <a:lnTo>
                    <a:pt x="147" y="144"/>
                  </a:lnTo>
                  <a:lnTo>
                    <a:pt x="148" y="144"/>
                  </a:lnTo>
                  <a:lnTo>
                    <a:pt x="149" y="145"/>
                  </a:lnTo>
                  <a:lnTo>
                    <a:pt x="150" y="145"/>
                  </a:lnTo>
                  <a:lnTo>
                    <a:pt x="151" y="145"/>
                  </a:lnTo>
                  <a:lnTo>
                    <a:pt x="152" y="145"/>
                  </a:lnTo>
                  <a:lnTo>
                    <a:pt x="153" y="145"/>
                  </a:lnTo>
                  <a:lnTo>
                    <a:pt x="154" y="144"/>
                  </a:lnTo>
                  <a:lnTo>
                    <a:pt x="156" y="144"/>
                  </a:lnTo>
                  <a:lnTo>
                    <a:pt x="156" y="143"/>
                  </a:lnTo>
                  <a:lnTo>
                    <a:pt x="157" y="143"/>
                  </a:lnTo>
                  <a:lnTo>
                    <a:pt x="158" y="143"/>
                  </a:lnTo>
                  <a:lnTo>
                    <a:pt x="159" y="142"/>
                  </a:lnTo>
                  <a:lnTo>
                    <a:pt x="160" y="141"/>
                  </a:lnTo>
                  <a:lnTo>
                    <a:pt x="161" y="141"/>
                  </a:lnTo>
                  <a:lnTo>
                    <a:pt x="161" y="140"/>
                  </a:lnTo>
                  <a:lnTo>
                    <a:pt x="162" y="139"/>
                  </a:lnTo>
                  <a:lnTo>
                    <a:pt x="163" y="138"/>
                  </a:lnTo>
                  <a:lnTo>
                    <a:pt x="163" y="137"/>
                  </a:lnTo>
                  <a:lnTo>
                    <a:pt x="164" y="137"/>
                  </a:lnTo>
                  <a:lnTo>
                    <a:pt x="164" y="135"/>
                  </a:lnTo>
                  <a:lnTo>
                    <a:pt x="165" y="135"/>
                  </a:lnTo>
                  <a:lnTo>
                    <a:pt x="166" y="134"/>
                  </a:lnTo>
                  <a:lnTo>
                    <a:pt x="167" y="134"/>
                  </a:lnTo>
                  <a:lnTo>
                    <a:pt x="168" y="134"/>
                  </a:lnTo>
                  <a:lnTo>
                    <a:pt x="169" y="134"/>
                  </a:lnTo>
                  <a:lnTo>
                    <a:pt x="170" y="133"/>
                  </a:lnTo>
                  <a:lnTo>
                    <a:pt x="171" y="132"/>
                  </a:lnTo>
                  <a:lnTo>
                    <a:pt x="171" y="131"/>
                  </a:lnTo>
                  <a:lnTo>
                    <a:pt x="172" y="131"/>
                  </a:lnTo>
                  <a:lnTo>
                    <a:pt x="172" y="130"/>
                  </a:lnTo>
                  <a:lnTo>
                    <a:pt x="173" y="130"/>
                  </a:lnTo>
                  <a:lnTo>
                    <a:pt x="174" y="129"/>
                  </a:lnTo>
                  <a:lnTo>
                    <a:pt x="175" y="128"/>
                  </a:lnTo>
                  <a:lnTo>
                    <a:pt x="176" y="128"/>
                  </a:lnTo>
                  <a:lnTo>
                    <a:pt x="177" y="128"/>
                  </a:lnTo>
                  <a:lnTo>
                    <a:pt x="178" y="127"/>
                  </a:lnTo>
                  <a:lnTo>
                    <a:pt x="179" y="127"/>
                  </a:lnTo>
                  <a:lnTo>
                    <a:pt x="181" y="127"/>
                  </a:lnTo>
                  <a:lnTo>
                    <a:pt x="182" y="127"/>
                  </a:lnTo>
                  <a:lnTo>
                    <a:pt x="183" y="126"/>
                  </a:lnTo>
                  <a:lnTo>
                    <a:pt x="184" y="126"/>
                  </a:lnTo>
                  <a:lnTo>
                    <a:pt x="185" y="126"/>
                  </a:lnTo>
                  <a:lnTo>
                    <a:pt x="186" y="126"/>
                  </a:lnTo>
                  <a:lnTo>
                    <a:pt x="187" y="127"/>
                  </a:lnTo>
                  <a:lnTo>
                    <a:pt x="188" y="127"/>
                  </a:lnTo>
                  <a:lnTo>
                    <a:pt x="189" y="127"/>
                  </a:lnTo>
                  <a:lnTo>
                    <a:pt x="190" y="127"/>
                  </a:lnTo>
                  <a:lnTo>
                    <a:pt x="191" y="127"/>
                  </a:lnTo>
                  <a:lnTo>
                    <a:pt x="192" y="127"/>
                  </a:lnTo>
                  <a:lnTo>
                    <a:pt x="193" y="127"/>
                  </a:lnTo>
                  <a:lnTo>
                    <a:pt x="194" y="127"/>
                  </a:lnTo>
                  <a:lnTo>
                    <a:pt x="195" y="127"/>
                  </a:lnTo>
                  <a:lnTo>
                    <a:pt x="196" y="127"/>
                  </a:lnTo>
                  <a:lnTo>
                    <a:pt x="197" y="127"/>
                  </a:lnTo>
                  <a:lnTo>
                    <a:pt x="198" y="127"/>
                  </a:lnTo>
                  <a:lnTo>
                    <a:pt x="199" y="128"/>
                  </a:lnTo>
                  <a:lnTo>
                    <a:pt x="200" y="128"/>
                  </a:lnTo>
                  <a:lnTo>
                    <a:pt x="201" y="128"/>
                  </a:lnTo>
                  <a:lnTo>
                    <a:pt x="202" y="127"/>
                  </a:lnTo>
                  <a:lnTo>
                    <a:pt x="203" y="127"/>
                  </a:lnTo>
                  <a:lnTo>
                    <a:pt x="204" y="126"/>
                  </a:lnTo>
                  <a:lnTo>
                    <a:pt x="206" y="126"/>
                  </a:lnTo>
                  <a:lnTo>
                    <a:pt x="207" y="126"/>
                  </a:lnTo>
                  <a:lnTo>
                    <a:pt x="208" y="125"/>
                  </a:lnTo>
                  <a:lnTo>
                    <a:pt x="209" y="125"/>
                  </a:lnTo>
                  <a:lnTo>
                    <a:pt x="211" y="125"/>
                  </a:lnTo>
                  <a:lnTo>
                    <a:pt x="212" y="125"/>
                  </a:lnTo>
                  <a:lnTo>
                    <a:pt x="213" y="125"/>
                  </a:lnTo>
                  <a:lnTo>
                    <a:pt x="214" y="125"/>
                  </a:lnTo>
                  <a:lnTo>
                    <a:pt x="215" y="125"/>
                  </a:lnTo>
                  <a:lnTo>
                    <a:pt x="216" y="125"/>
                  </a:lnTo>
                  <a:lnTo>
                    <a:pt x="217" y="124"/>
                  </a:lnTo>
                  <a:lnTo>
                    <a:pt x="218" y="124"/>
                  </a:lnTo>
                  <a:lnTo>
                    <a:pt x="218" y="123"/>
                  </a:lnTo>
                  <a:lnTo>
                    <a:pt x="219" y="123"/>
                  </a:lnTo>
                  <a:lnTo>
                    <a:pt x="220" y="122"/>
                  </a:lnTo>
                  <a:lnTo>
                    <a:pt x="221" y="122"/>
                  </a:lnTo>
                  <a:lnTo>
                    <a:pt x="222" y="122"/>
                  </a:lnTo>
                  <a:lnTo>
                    <a:pt x="223" y="123"/>
                  </a:lnTo>
                  <a:lnTo>
                    <a:pt x="224" y="123"/>
                  </a:lnTo>
                  <a:lnTo>
                    <a:pt x="225" y="124"/>
                  </a:lnTo>
                  <a:lnTo>
                    <a:pt x="226" y="124"/>
                  </a:lnTo>
                  <a:lnTo>
                    <a:pt x="227" y="124"/>
                  </a:lnTo>
                  <a:lnTo>
                    <a:pt x="228" y="124"/>
                  </a:lnTo>
                  <a:lnTo>
                    <a:pt x="228" y="125"/>
                  </a:lnTo>
                  <a:lnTo>
                    <a:pt x="229" y="125"/>
                  </a:lnTo>
                  <a:lnTo>
                    <a:pt x="231" y="126"/>
                  </a:lnTo>
                  <a:lnTo>
                    <a:pt x="232" y="126"/>
                  </a:lnTo>
                  <a:lnTo>
                    <a:pt x="232" y="127"/>
                  </a:lnTo>
                  <a:lnTo>
                    <a:pt x="233" y="127"/>
                  </a:lnTo>
                  <a:lnTo>
                    <a:pt x="234" y="128"/>
                  </a:lnTo>
                  <a:lnTo>
                    <a:pt x="235" y="128"/>
                  </a:lnTo>
                  <a:lnTo>
                    <a:pt x="236" y="128"/>
                  </a:lnTo>
                  <a:lnTo>
                    <a:pt x="237" y="128"/>
                  </a:lnTo>
                  <a:lnTo>
                    <a:pt x="238" y="128"/>
                  </a:lnTo>
                  <a:lnTo>
                    <a:pt x="239" y="128"/>
                  </a:lnTo>
                  <a:lnTo>
                    <a:pt x="240" y="128"/>
                  </a:lnTo>
                  <a:lnTo>
                    <a:pt x="241" y="128"/>
                  </a:lnTo>
                  <a:lnTo>
                    <a:pt x="242" y="127"/>
                  </a:lnTo>
                  <a:lnTo>
                    <a:pt x="243" y="127"/>
                  </a:lnTo>
                  <a:lnTo>
                    <a:pt x="244" y="127"/>
                  </a:lnTo>
                  <a:lnTo>
                    <a:pt x="245" y="127"/>
                  </a:lnTo>
                  <a:lnTo>
                    <a:pt x="246" y="126"/>
                  </a:lnTo>
                  <a:lnTo>
                    <a:pt x="247" y="126"/>
                  </a:lnTo>
                  <a:lnTo>
                    <a:pt x="247" y="125"/>
                  </a:lnTo>
                  <a:lnTo>
                    <a:pt x="248" y="125"/>
                  </a:lnTo>
                  <a:lnTo>
                    <a:pt x="249" y="124"/>
                  </a:lnTo>
                  <a:lnTo>
                    <a:pt x="250" y="123"/>
                  </a:lnTo>
                  <a:lnTo>
                    <a:pt x="251" y="123"/>
                  </a:lnTo>
                  <a:lnTo>
                    <a:pt x="252" y="123"/>
                  </a:lnTo>
                  <a:lnTo>
                    <a:pt x="252" y="122"/>
                  </a:lnTo>
                  <a:lnTo>
                    <a:pt x="253" y="121"/>
                  </a:lnTo>
                  <a:lnTo>
                    <a:pt x="254" y="121"/>
                  </a:lnTo>
                  <a:lnTo>
                    <a:pt x="254" y="120"/>
                  </a:lnTo>
                  <a:lnTo>
                    <a:pt x="256" y="120"/>
                  </a:lnTo>
                  <a:lnTo>
                    <a:pt x="256" y="119"/>
                  </a:lnTo>
                  <a:lnTo>
                    <a:pt x="257" y="119"/>
                  </a:lnTo>
                  <a:lnTo>
                    <a:pt x="257" y="118"/>
                  </a:lnTo>
                  <a:lnTo>
                    <a:pt x="258" y="117"/>
                  </a:lnTo>
                  <a:lnTo>
                    <a:pt x="259" y="117"/>
                  </a:lnTo>
                  <a:lnTo>
                    <a:pt x="259" y="116"/>
                  </a:lnTo>
                  <a:lnTo>
                    <a:pt x="260" y="116"/>
                  </a:lnTo>
                  <a:lnTo>
                    <a:pt x="261" y="115"/>
                  </a:lnTo>
                  <a:lnTo>
                    <a:pt x="262" y="114"/>
                  </a:lnTo>
                  <a:lnTo>
                    <a:pt x="263" y="113"/>
                  </a:lnTo>
                  <a:lnTo>
                    <a:pt x="264" y="113"/>
                  </a:lnTo>
                  <a:lnTo>
                    <a:pt x="265" y="113"/>
                  </a:lnTo>
                  <a:lnTo>
                    <a:pt x="266" y="112"/>
                  </a:lnTo>
                  <a:lnTo>
                    <a:pt x="267" y="110"/>
                  </a:lnTo>
                  <a:lnTo>
                    <a:pt x="268" y="110"/>
                  </a:lnTo>
                  <a:lnTo>
                    <a:pt x="269" y="110"/>
                  </a:lnTo>
                  <a:lnTo>
                    <a:pt x="270" y="109"/>
                  </a:lnTo>
                  <a:lnTo>
                    <a:pt x="271" y="109"/>
                  </a:lnTo>
                  <a:lnTo>
                    <a:pt x="272" y="109"/>
                  </a:lnTo>
                  <a:lnTo>
                    <a:pt x="273" y="109"/>
                  </a:lnTo>
                  <a:lnTo>
                    <a:pt x="274" y="109"/>
                  </a:lnTo>
                  <a:lnTo>
                    <a:pt x="275" y="108"/>
                  </a:lnTo>
                  <a:lnTo>
                    <a:pt x="276" y="107"/>
                  </a:lnTo>
                  <a:lnTo>
                    <a:pt x="277" y="107"/>
                  </a:lnTo>
                  <a:lnTo>
                    <a:pt x="277" y="106"/>
                  </a:lnTo>
                  <a:lnTo>
                    <a:pt x="278" y="105"/>
                  </a:lnTo>
                  <a:lnTo>
                    <a:pt x="279" y="104"/>
                  </a:lnTo>
                  <a:lnTo>
                    <a:pt x="279" y="103"/>
                  </a:lnTo>
                  <a:lnTo>
                    <a:pt x="281" y="103"/>
                  </a:lnTo>
                  <a:lnTo>
                    <a:pt x="281" y="102"/>
                  </a:lnTo>
                  <a:lnTo>
                    <a:pt x="282" y="101"/>
                  </a:lnTo>
                  <a:lnTo>
                    <a:pt x="283" y="100"/>
                  </a:lnTo>
                  <a:lnTo>
                    <a:pt x="284" y="100"/>
                  </a:lnTo>
                  <a:lnTo>
                    <a:pt x="284" y="99"/>
                  </a:lnTo>
                  <a:lnTo>
                    <a:pt x="285" y="99"/>
                  </a:lnTo>
                  <a:lnTo>
                    <a:pt x="286" y="98"/>
                  </a:lnTo>
                  <a:lnTo>
                    <a:pt x="287" y="97"/>
                  </a:lnTo>
                  <a:lnTo>
                    <a:pt x="288" y="97"/>
                  </a:lnTo>
                  <a:lnTo>
                    <a:pt x="288" y="96"/>
                  </a:lnTo>
                  <a:lnTo>
                    <a:pt x="289" y="96"/>
                  </a:lnTo>
                  <a:lnTo>
                    <a:pt x="290" y="95"/>
                  </a:lnTo>
                  <a:lnTo>
                    <a:pt x="291" y="95"/>
                  </a:lnTo>
                  <a:lnTo>
                    <a:pt x="292" y="95"/>
                  </a:lnTo>
                  <a:lnTo>
                    <a:pt x="293" y="94"/>
                  </a:lnTo>
                  <a:lnTo>
                    <a:pt x="294" y="94"/>
                  </a:lnTo>
                  <a:lnTo>
                    <a:pt x="295" y="94"/>
                  </a:lnTo>
                  <a:lnTo>
                    <a:pt x="296" y="93"/>
                  </a:lnTo>
                  <a:lnTo>
                    <a:pt x="297" y="93"/>
                  </a:lnTo>
                  <a:lnTo>
                    <a:pt x="298" y="93"/>
                  </a:lnTo>
                  <a:lnTo>
                    <a:pt x="299" y="92"/>
                  </a:lnTo>
                  <a:lnTo>
                    <a:pt x="300" y="92"/>
                  </a:lnTo>
                  <a:lnTo>
                    <a:pt x="301" y="91"/>
                  </a:lnTo>
                  <a:lnTo>
                    <a:pt x="302" y="91"/>
                  </a:lnTo>
                  <a:lnTo>
                    <a:pt x="303" y="91"/>
                  </a:lnTo>
                  <a:lnTo>
                    <a:pt x="303" y="90"/>
                  </a:lnTo>
                  <a:lnTo>
                    <a:pt x="304" y="90"/>
                  </a:lnTo>
                  <a:lnTo>
                    <a:pt x="306" y="89"/>
                  </a:lnTo>
                  <a:lnTo>
                    <a:pt x="307" y="89"/>
                  </a:lnTo>
                  <a:lnTo>
                    <a:pt x="308" y="89"/>
                  </a:lnTo>
                  <a:lnTo>
                    <a:pt x="308" y="88"/>
                  </a:lnTo>
                  <a:lnTo>
                    <a:pt x="309" y="88"/>
                  </a:lnTo>
                  <a:lnTo>
                    <a:pt x="310" y="88"/>
                  </a:lnTo>
                  <a:lnTo>
                    <a:pt x="311" y="87"/>
                  </a:lnTo>
                  <a:lnTo>
                    <a:pt x="312" y="87"/>
                  </a:lnTo>
                  <a:lnTo>
                    <a:pt x="313" y="87"/>
                  </a:lnTo>
                  <a:lnTo>
                    <a:pt x="314" y="87"/>
                  </a:lnTo>
                  <a:lnTo>
                    <a:pt x="315" y="85"/>
                  </a:lnTo>
                  <a:lnTo>
                    <a:pt x="316" y="85"/>
                  </a:lnTo>
                  <a:lnTo>
                    <a:pt x="317" y="87"/>
                  </a:lnTo>
                  <a:lnTo>
                    <a:pt x="318" y="87"/>
                  </a:lnTo>
                  <a:lnTo>
                    <a:pt x="319" y="87"/>
                  </a:lnTo>
                  <a:lnTo>
                    <a:pt x="321" y="87"/>
                  </a:lnTo>
                  <a:lnTo>
                    <a:pt x="322" y="87"/>
                  </a:lnTo>
                  <a:lnTo>
                    <a:pt x="323" y="85"/>
                  </a:lnTo>
                  <a:lnTo>
                    <a:pt x="324" y="85"/>
                  </a:lnTo>
                  <a:lnTo>
                    <a:pt x="325" y="85"/>
                  </a:lnTo>
                  <a:lnTo>
                    <a:pt x="325" y="84"/>
                  </a:lnTo>
                  <a:lnTo>
                    <a:pt x="326" y="84"/>
                  </a:lnTo>
                  <a:lnTo>
                    <a:pt x="327" y="84"/>
                  </a:lnTo>
                  <a:lnTo>
                    <a:pt x="328" y="83"/>
                  </a:lnTo>
                  <a:lnTo>
                    <a:pt x="329" y="83"/>
                  </a:lnTo>
                  <a:lnTo>
                    <a:pt x="331" y="83"/>
                  </a:lnTo>
                  <a:lnTo>
                    <a:pt x="331" y="82"/>
                  </a:lnTo>
                  <a:lnTo>
                    <a:pt x="332" y="82"/>
                  </a:lnTo>
                  <a:lnTo>
                    <a:pt x="333" y="82"/>
                  </a:lnTo>
                  <a:lnTo>
                    <a:pt x="334" y="82"/>
                  </a:lnTo>
                  <a:lnTo>
                    <a:pt x="335" y="82"/>
                  </a:lnTo>
                  <a:lnTo>
                    <a:pt x="336" y="81"/>
                  </a:lnTo>
                  <a:lnTo>
                    <a:pt x="337" y="81"/>
                  </a:lnTo>
                  <a:lnTo>
                    <a:pt x="338" y="81"/>
                  </a:lnTo>
                  <a:lnTo>
                    <a:pt x="339" y="80"/>
                  </a:lnTo>
                  <a:lnTo>
                    <a:pt x="340" y="80"/>
                  </a:lnTo>
                  <a:lnTo>
                    <a:pt x="340" y="79"/>
                  </a:lnTo>
                  <a:lnTo>
                    <a:pt x="341" y="79"/>
                  </a:lnTo>
                  <a:lnTo>
                    <a:pt x="342" y="78"/>
                  </a:lnTo>
                  <a:lnTo>
                    <a:pt x="343" y="77"/>
                  </a:lnTo>
                  <a:lnTo>
                    <a:pt x="344" y="77"/>
                  </a:lnTo>
                  <a:lnTo>
                    <a:pt x="344" y="76"/>
                  </a:lnTo>
                  <a:lnTo>
                    <a:pt x="345" y="75"/>
                  </a:lnTo>
                  <a:lnTo>
                    <a:pt x="346" y="74"/>
                  </a:lnTo>
                  <a:lnTo>
                    <a:pt x="347" y="74"/>
                  </a:lnTo>
                  <a:lnTo>
                    <a:pt x="347" y="73"/>
                  </a:lnTo>
                  <a:lnTo>
                    <a:pt x="348" y="73"/>
                  </a:lnTo>
                  <a:lnTo>
                    <a:pt x="349" y="72"/>
                  </a:lnTo>
                  <a:lnTo>
                    <a:pt x="350" y="71"/>
                  </a:lnTo>
                  <a:lnTo>
                    <a:pt x="351" y="71"/>
                  </a:lnTo>
                  <a:lnTo>
                    <a:pt x="352" y="70"/>
                  </a:lnTo>
                  <a:lnTo>
                    <a:pt x="353" y="70"/>
                  </a:lnTo>
                  <a:lnTo>
                    <a:pt x="354" y="69"/>
                  </a:lnTo>
                  <a:lnTo>
                    <a:pt x="356" y="69"/>
                  </a:lnTo>
                  <a:lnTo>
                    <a:pt x="356" y="68"/>
                  </a:lnTo>
                  <a:lnTo>
                    <a:pt x="357" y="68"/>
                  </a:lnTo>
                  <a:lnTo>
                    <a:pt x="358" y="68"/>
                  </a:lnTo>
                  <a:lnTo>
                    <a:pt x="359" y="67"/>
                  </a:lnTo>
                  <a:lnTo>
                    <a:pt x="360" y="66"/>
                  </a:lnTo>
                  <a:lnTo>
                    <a:pt x="361" y="66"/>
                  </a:lnTo>
                  <a:lnTo>
                    <a:pt x="362" y="65"/>
                  </a:lnTo>
                  <a:lnTo>
                    <a:pt x="363" y="65"/>
                  </a:lnTo>
                  <a:lnTo>
                    <a:pt x="364" y="65"/>
                  </a:lnTo>
                  <a:lnTo>
                    <a:pt x="365" y="64"/>
                  </a:lnTo>
                  <a:lnTo>
                    <a:pt x="366" y="64"/>
                  </a:lnTo>
                  <a:lnTo>
                    <a:pt x="367" y="64"/>
                  </a:lnTo>
                  <a:lnTo>
                    <a:pt x="368" y="63"/>
                  </a:lnTo>
                  <a:lnTo>
                    <a:pt x="369" y="62"/>
                  </a:lnTo>
                  <a:lnTo>
                    <a:pt x="370" y="62"/>
                  </a:lnTo>
                  <a:lnTo>
                    <a:pt x="371" y="62"/>
                  </a:lnTo>
                  <a:lnTo>
                    <a:pt x="372" y="62"/>
                  </a:lnTo>
                  <a:lnTo>
                    <a:pt x="373" y="60"/>
                  </a:lnTo>
                  <a:lnTo>
                    <a:pt x="374" y="60"/>
                  </a:lnTo>
                  <a:lnTo>
                    <a:pt x="375" y="62"/>
                  </a:lnTo>
                  <a:lnTo>
                    <a:pt x="376" y="62"/>
                  </a:lnTo>
                  <a:lnTo>
                    <a:pt x="377" y="62"/>
                  </a:lnTo>
                  <a:lnTo>
                    <a:pt x="378" y="62"/>
                  </a:lnTo>
                  <a:lnTo>
                    <a:pt x="379" y="60"/>
                  </a:lnTo>
                  <a:lnTo>
                    <a:pt x="381" y="60"/>
                  </a:lnTo>
                  <a:lnTo>
                    <a:pt x="382" y="60"/>
                  </a:lnTo>
                  <a:lnTo>
                    <a:pt x="382" y="59"/>
                  </a:lnTo>
                  <a:lnTo>
                    <a:pt x="383" y="59"/>
                  </a:lnTo>
                  <a:lnTo>
                    <a:pt x="383" y="58"/>
                  </a:lnTo>
                  <a:lnTo>
                    <a:pt x="383" y="57"/>
                  </a:lnTo>
                  <a:lnTo>
                    <a:pt x="384" y="56"/>
                  </a:lnTo>
                  <a:lnTo>
                    <a:pt x="384" y="55"/>
                  </a:lnTo>
                  <a:lnTo>
                    <a:pt x="385" y="55"/>
                  </a:lnTo>
                  <a:lnTo>
                    <a:pt x="385" y="54"/>
                  </a:lnTo>
                  <a:lnTo>
                    <a:pt x="386" y="53"/>
                  </a:lnTo>
                  <a:lnTo>
                    <a:pt x="387" y="52"/>
                  </a:lnTo>
                  <a:lnTo>
                    <a:pt x="388" y="52"/>
                  </a:lnTo>
                  <a:lnTo>
                    <a:pt x="388" y="51"/>
                  </a:lnTo>
                  <a:lnTo>
                    <a:pt x="389" y="51"/>
                  </a:lnTo>
                  <a:lnTo>
                    <a:pt x="390" y="50"/>
                  </a:lnTo>
                  <a:lnTo>
                    <a:pt x="391" y="49"/>
                  </a:lnTo>
                  <a:lnTo>
                    <a:pt x="392" y="49"/>
                  </a:lnTo>
                  <a:lnTo>
                    <a:pt x="392" y="48"/>
                  </a:lnTo>
                  <a:lnTo>
                    <a:pt x="393" y="48"/>
                  </a:lnTo>
                  <a:lnTo>
                    <a:pt x="394" y="48"/>
                  </a:lnTo>
                  <a:lnTo>
                    <a:pt x="395" y="47"/>
                  </a:lnTo>
                  <a:lnTo>
                    <a:pt x="395" y="46"/>
                  </a:lnTo>
                  <a:lnTo>
                    <a:pt x="396" y="46"/>
                  </a:lnTo>
                  <a:lnTo>
                    <a:pt x="397" y="45"/>
                  </a:lnTo>
                  <a:lnTo>
                    <a:pt x="398" y="44"/>
                  </a:lnTo>
                  <a:lnTo>
                    <a:pt x="399" y="43"/>
                  </a:lnTo>
                  <a:lnTo>
                    <a:pt x="399" y="42"/>
                  </a:lnTo>
                  <a:lnTo>
                    <a:pt x="400" y="42"/>
                  </a:lnTo>
                  <a:lnTo>
                    <a:pt x="401" y="41"/>
                  </a:lnTo>
                  <a:lnTo>
                    <a:pt x="402" y="41"/>
                  </a:lnTo>
                  <a:lnTo>
                    <a:pt x="402" y="40"/>
                  </a:lnTo>
                  <a:lnTo>
                    <a:pt x="403" y="40"/>
                  </a:lnTo>
                  <a:lnTo>
                    <a:pt x="404" y="40"/>
                  </a:lnTo>
                  <a:lnTo>
                    <a:pt x="406" y="39"/>
                  </a:lnTo>
                  <a:lnTo>
                    <a:pt x="407" y="38"/>
                  </a:lnTo>
                  <a:lnTo>
                    <a:pt x="408" y="38"/>
                  </a:lnTo>
                  <a:lnTo>
                    <a:pt x="409" y="38"/>
                  </a:lnTo>
                  <a:lnTo>
                    <a:pt x="410" y="37"/>
                  </a:lnTo>
                  <a:lnTo>
                    <a:pt x="411" y="35"/>
                  </a:lnTo>
                  <a:lnTo>
                    <a:pt x="412" y="34"/>
                  </a:lnTo>
                  <a:lnTo>
                    <a:pt x="413" y="33"/>
                  </a:lnTo>
                  <a:lnTo>
                    <a:pt x="414" y="32"/>
                  </a:lnTo>
                  <a:lnTo>
                    <a:pt x="415" y="31"/>
                  </a:lnTo>
                  <a:lnTo>
                    <a:pt x="415" y="30"/>
                  </a:lnTo>
                  <a:lnTo>
                    <a:pt x="416" y="30"/>
                  </a:lnTo>
                  <a:lnTo>
                    <a:pt x="417" y="29"/>
                  </a:lnTo>
                  <a:lnTo>
                    <a:pt x="418" y="28"/>
                  </a:lnTo>
                  <a:lnTo>
                    <a:pt x="418" y="27"/>
                  </a:lnTo>
                  <a:lnTo>
                    <a:pt x="419" y="27"/>
                  </a:lnTo>
                  <a:lnTo>
                    <a:pt x="419" y="26"/>
                  </a:lnTo>
                  <a:lnTo>
                    <a:pt x="420" y="26"/>
                  </a:lnTo>
                  <a:lnTo>
                    <a:pt x="421" y="25"/>
                  </a:lnTo>
                  <a:lnTo>
                    <a:pt x="422" y="24"/>
                  </a:lnTo>
                  <a:lnTo>
                    <a:pt x="423" y="24"/>
                  </a:lnTo>
                  <a:lnTo>
                    <a:pt x="423" y="23"/>
                  </a:lnTo>
                  <a:lnTo>
                    <a:pt x="424" y="23"/>
                  </a:lnTo>
                  <a:lnTo>
                    <a:pt x="425" y="22"/>
                  </a:lnTo>
                  <a:lnTo>
                    <a:pt x="426" y="22"/>
                  </a:lnTo>
                  <a:lnTo>
                    <a:pt x="426" y="21"/>
                  </a:lnTo>
                  <a:lnTo>
                    <a:pt x="427" y="21"/>
                  </a:lnTo>
                  <a:lnTo>
                    <a:pt x="428" y="21"/>
                  </a:lnTo>
                  <a:lnTo>
                    <a:pt x="429" y="21"/>
                  </a:lnTo>
                  <a:lnTo>
                    <a:pt x="431" y="20"/>
                  </a:lnTo>
                  <a:lnTo>
                    <a:pt x="432" y="20"/>
                  </a:lnTo>
                  <a:lnTo>
                    <a:pt x="433" y="19"/>
                  </a:lnTo>
                  <a:lnTo>
                    <a:pt x="434" y="19"/>
                  </a:lnTo>
                  <a:lnTo>
                    <a:pt x="436" y="19"/>
                  </a:lnTo>
                  <a:lnTo>
                    <a:pt x="437" y="19"/>
                  </a:lnTo>
                  <a:lnTo>
                    <a:pt x="438" y="19"/>
                  </a:lnTo>
                  <a:lnTo>
                    <a:pt x="439" y="18"/>
                  </a:lnTo>
                  <a:lnTo>
                    <a:pt x="440" y="18"/>
                  </a:lnTo>
                  <a:lnTo>
                    <a:pt x="441" y="18"/>
                  </a:lnTo>
                  <a:lnTo>
                    <a:pt x="442" y="17"/>
                  </a:lnTo>
                  <a:lnTo>
                    <a:pt x="443" y="17"/>
                  </a:lnTo>
                  <a:lnTo>
                    <a:pt x="444" y="16"/>
                  </a:lnTo>
                  <a:lnTo>
                    <a:pt x="445" y="15"/>
                  </a:lnTo>
                  <a:lnTo>
                    <a:pt x="446" y="15"/>
                  </a:lnTo>
                  <a:lnTo>
                    <a:pt x="446" y="14"/>
                  </a:lnTo>
                  <a:lnTo>
                    <a:pt x="447" y="14"/>
                  </a:lnTo>
                  <a:lnTo>
                    <a:pt x="448" y="13"/>
                  </a:lnTo>
                  <a:lnTo>
                    <a:pt x="449" y="12"/>
                  </a:lnTo>
                  <a:lnTo>
                    <a:pt x="450" y="12"/>
                  </a:lnTo>
                  <a:lnTo>
                    <a:pt x="450" y="10"/>
                  </a:lnTo>
                  <a:lnTo>
                    <a:pt x="451" y="10"/>
                  </a:lnTo>
                  <a:lnTo>
                    <a:pt x="451" y="9"/>
                  </a:lnTo>
                  <a:lnTo>
                    <a:pt x="452" y="8"/>
                  </a:lnTo>
                  <a:lnTo>
                    <a:pt x="453" y="8"/>
                  </a:lnTo>
                  <a:lnTo>
                    <a:pt x="453" y="7"/>
                  </a:lnTo>
                  <a:lnTo>
                    <a:pt x="454" y="7"/>
                  </a:lnTo>
                  <a:lnTo>
                    <a:pt x="456" y="7"/>
                  </a:lnTo>
                  <a:lnTo>
                    <a:pt x="456" y="6"/>
                  </a:lnTo>
                  <a:lnTo>
                    <a:pt x="457" y="6"/>
                  </a:lnTo>
                  <a:lnTo>
                    <a:pt x="458" y="5"/>
                  </a:lnTo>
                  <a:lnTo>
                    <a:pt x="458" y="4"/>
                  </a:lnTo>
                  <a:lnTo>
                    <a:pt x="459" y="2"/>
                  </a:lnTo>
                  <a:lnTo>
                    <a:pt x="460" y="1"/>
                  </a:lnTo>
                  <a:lnTo>
                    <a:pt x="460" y="2"/>
                  </a:lnTo>
                  <a:lnTo>
                    <a:pt x="461" y="2"/>
                  </a:lnTo>
                  <a:lnTo>
                    <a:pt x="460" y="1"/>
                  </a:lnTo>
                  <a:lnTo>
                    <a:pt x="461" y="0"/>
                  </a:lnTo>
                  <a:lnTo>
                    <a:pt x="462" y="0"/>
                  </a:lnTo>
                  <a:lnTo>
                    <a:pt x="463" y="0"/>
                  </a:lnTo>
                  <a:close/>
                </a:path>
              </a:pathLst>
            </a:custGeom>
            <a:solidFill>
              <a:schemeClr val="tx2">
                <a:lumMod val="10000"/>
                <a:lumOff val="90000"/>
              </a:schemeClr>
            </a:solidFill>
            <a:ln w="9525">
              <a:solidFill>
                <a:srgbClr val="FFFFFF"/>
              </a:solidFill>
              <a:round/>
              <a:headEnd/>
              <a:tailEnd/>
            </a:ln>
          </p:spPr>
          <p:txBody>
            <a:bodyPr/>
            <a:lstStyle/>
            <a:p>
              <a:endParaRPr lang="en-US">
                <a:solidFill>
                  <a:schemeClr val="tx2">
                    <a:lumMod val="10000"/>
                    <a:lumOff val="90000"/>
                  </a:schemeClr>
                </a:solidFill>
              </a:endParaRPr>
            </a:p>
          </p:txBody>
        </p:sp>
        <p:sp>
          <p:nvSpPr>
            <p:cNvPr id="50" name="Freeform 6"/>
            <p:cNvSpPr>
              <a:spLocks noEditPoints="1"/>
            </p:cNvSpPr>
            <p:nvPr/>
          </p:nvSpPr>
          <p:spPr bwMode="auto">
            <a:xfrm>
              <a:off x="3498" y="711"/>
              <a:ext cx="758" cy="779"/>
            </a:xfrm>
            <a:custGeom>
              <a:avLst/>
              <a:gdLst>
                <a:gd name="T0" fmla="*/ 308 w 758"/>
                <a:gd name="T1" fmla="*/ 49 h 778"/>
                <a:gd name="T2" fmla="*/ 335 w 758"/>
                <a:gd name="T3" fmla="*/ 83 h 778"/>
                <a:gd name="T4" fmla="*/ 382 w 758"/>
                <a:gd name="T5" fmla="*/ 78 h 778"/>
                <a:gd name="T6" fmla="*/ 425 w 758"/>
                <a:gd name="T7" fmla="*/ 84 h 778"/>
                <a:gd name="T8" fmla="*/ 460 w 758"/>
                <a:gd name="T9" fmla="*/ 60 h 778"/>
                <a:gd name="T10" fmla="*/ 497 w 758"/>
                <a:gd name="T11" fmla="*/ 69 h 778"/>
                <a:gd name="T12" fmla="*/ 539 w 758"/>
                <a:gd name="T13" fmla="*/ 82 h 778"/>
                <a:gd name="T14" fmla="*/ 578 w 758"/>
                <a:gd name="T15" fmla="*/ 77 h 778"/>
                <a:gd name="T16" fmla="*/ 618 w 758"/>
                <a:gd name="T17" fmla="*/ 60 h 778"/>
                <a:gd name="T18" fmla="*/ 640 w 758"/>
                <a:gd name="T19" fmla="*/ 30 h 778"/>
                <a:gd name="T20" fmla="*/ 670 w 758"/>
                <a:gd name="T21" fmla="*/ 3 h 778"/>
                <a:gd name="T22" fmla="*/ 714 w 758"/>
                <a:gd name="T23" fmla="*/ 5 h 778"/>
                <a:gd name="T24" fmla="*/ 752 w 758"/>
                <a:gd name="T25" fmla="*/ 26 h 778"/>
                <a:gd name="T26" fmla="*/ 746 w 758"/>
                <a:gd name="T27" fmla="*/ 105 h 778"/>
                <a:gd name="T28" fmla="*/ 737 w 758"/>
                <a:gd name="T29" fmla="*/ 157 h 778"/>
                <a:gd name="T30" fmla="*/ 709 w 758"/>
                <a:gd name="T31" fmla="*/ 181 h 778"/>
                <a:gd name="T32" fmla="*/ 695 w 758"/>
                <a:gd name="T33" fmla="*/ 207 h 778"/>
                <a:gd name="T34" fmla="*/ 678 w 758"/>
                <a:gd name="T35" fmla="*/ 237 h 778"/>
                <a:gd name="T36" fmla="*/ 676 w 758"/>
                <a:gd name="T37" fmla="*/ 263 h 778"/>
                <a:gd name="T38" fmla="*/ 674 w 758"/>
                <a:gd name="T39" fmla="*/ 295 h 778"/>
                <a:gd name="T40" fmla="*/ 657 w 758"/>
                <a:gd name="T41" fmla="*/ 326 h 778"/>
                <a:gd name="T42" fmla="*/ 689 w 758"/>
                <a:gd name="T43" fmla="*/ 347 h 778"/>
                <a:gd name="T44" fmla="*/ 705 w 758"/>
                <a:gd name="T45" fmla="*/ 359 h 778"/>
                <a:gd name="T46" fmla="*/ 695 w 758"/>
                <a:gd name="T47" fmla="*/ 383 h 778"/>
                <a:gd name="T48" fmla="*/ 690 w 758"/>
                <a:gd name="T49" fmla="*/ 415 h 778"/>
                <a:gd name="T50" fmla="*/ 699 w 758"/>
                <a:gd name="T51" fmla="*/ 447 h 778"/>
                <a:gd name="T52" fmla="*/ 708 w 758"/>
                <a:gd name="T53" fmla="*/ 478 h 778"/>
                <a:gd name="T54" fmla="*/ 720 w 758"/>
                <a:gd name="T55" fmla="*/ 506 h 778"/>
                <a:gd name="T56" fmla="*/ 741 w 758"/>
                <a:gd name="T57" fmla="*/ 529 h 778"/>
                <a:gd name="T58" fmla="*/ 712 w 758"/>
                <a:gd name="T59" fmla="*/ 539 h 778"/>
                <a:gd name="T60" fmla="*/ 685 w 758"/>
                <a:gd name="T61" fmla="*/ 553 h 778"/>
                <a:gd name="T62" fmla="*/ 653 w 758"/>
                <a:gd name="T63" fmla="*/ 563 h 778"/>
                <a:gd name="T64" fmla="*/ 624 w 758"/>
                <a:gd name="T65" fmla="*/ 557 h 778"/>
                <a:gd name="T66" fmla="*/ 595 w 758"/>
                <a:gd name="T67" fmla="*/ 562 h 778"/>
                <a:gd name="T68" fmla="*/ 577 w 758"/>
                <a:gd name="T69" fmla="*/ 576 h 778"/>
                <a:gd name="T70" fmla="*/ 552 w 758"/>
                <a:gd name="T71" fmla="*/ 599 h 778"/>
                <a:gd name="T72" fmla="*/ 525 w 758"/>
                <a:gd name="T73" fmla="*/ 616 h 778"/>
                <a:gd name="T74" fmla="*/ 498 w 758"/>
                <a:gd name="T75" fmla="*/ 625 h 778"/>
                <a:gd name="T76" fmla="*/ 471 w 758"/>
                <a:gd name="T77" fmla="*/ 643 h 778"/>
                <a:gd name="T78" fmla="*/ 451 w 758"/>
                <a:gd name="T79" fmla="*/ 664 h 778"/>
                <a:gd name="T80" fmla="*/ 429 w 758"/>
                <a:gd name="T81" fmla="*/ 688 h 778"/>
                <a:gd name="T82" fmla="*/ 415 w 758"/>
                <a:gd name="T83" fmla="*/ 713 h 778"/>
                <a:gd name="T84" fmla="*/ 394 w 758"/>
                <a:gd name="T85" fmla="*/ 734 h 778"/>
                <a:gd name="T86" fmla="*/ 365 w 758"/>
                <a:gd name="T87" fmla="*/ 745 h 778"/>
                <a:gd name="T88" fmla="*/ 351 w 758"/>
                <a:gd name="T89" fmla="*/ 761 h 778"/>
                <a:gd name="T90" fmla="*/ 323 w 758"/>
                <a:gd name="T91" fmla="*/ 770 h 778"/>
                <a:gd name="T92" fmla="*/ 268 w 758"/>
                <a:gd name="T93" fmla="*/ 738 h 778"/>
                <a:gd name="T94" fmla="*/ 268 w 758"/>
                <a:gd name="T95" fmla="*/ 616 h 778"/>
                <a:gd name="T96" fmla="*/ 163 w 758"/>
                <a:gd name="T97" fmla="*/ 486 h 778"/>
                <a:gd name="T98" fmla="*/ 52 w 758"/>
                <a:gd name="T99" fmla="*/ 408 h 778"/>
                <a:gd name="T100" fmla="*/ 35 w 758"/>
                <a:gd name="T101" fmla="*/ 366 h 778"/>
                <a:gd name="T102" fmla="*/ 32 w 758"/>
                <a:gd name="T103" fmla="*/ 319 h 778"/>
                <a:gd name="T104" fmla="*/ 28 w 758"/>
                <a:gd name="T105" fmla="*/ 266 h 778"/>
                <a:gd name="T106" fmla="*/ 11 w 758"/>
                <a:gd name="T107" fmla="*/ 221 h 778"/>
                <a:gd name="T108" fmla="*/ 0 w 758"/>
                <a:gd name="T109" fmla="*/ 171 h 778"/>
                <a:gd name="T110" fmla="*/ 23 w 758"/>
                <a:gd name="T111" fmla="*/ 129 h 778"/>
                <a:gd name="T112" fmla="*/ 47 w 758"/>
                <a:gd name="T113" fmla="*/ 88 h 778"/>
                <a:gd name="T114" fmla="*/ 155 w 758"/>
                <a:gd name="T115" fmla="*/ 59 h 778"/>
                <a:gd name="T116" fmla="*/ 217 w 758"/>
                <a:gd name="T117" fmla="*/ 63 h 778"/>
                <a:gd name="T118" fmla="*/ 249 w 758"/>
                <a:gd name="T119" fmla="*/ 42 h 778"/>
                <a:gd name="T120" fmla="*/ 36 w 758"/>
                <a:gd name="T121" fmla="*/ 134 h 778"/>
                <a:gd name="T122" fmla="*/ 49 w 758"/>
                <a:gd name="T123" fmla="*/ 132 h 778"/>
                <a:gd name="T124" fmla="*/ 76 w 758"/>
                <a:gd name="T125" fmla="*/ 145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8" h="778">
                  <a:moveTo>
                    <a:pt x="277" y="31"/>
                  </a:moveTo>
                  <a:lnTo>
                    <a:pt x="278" y="31"/>
                  </a:lnTo>
                  <a:lnTo>
                    <a:pt x="279" y="31"/>
                  </a:lnTo>
                  <a:lnTo>
                    <a:pt x="279" y="32"/>
                  </a:lnTo>
                  <a:lnTo>
                    <a:pt x="280" y="32"/>
                  </a:lnTo>
                  <a:lnTo>
                    <a:pt x="281" y="33"/>
                  </a:lnTo>
                  <a:lnTo>
                    <a:pt x="282" y="33"/>
                  </a:lnTo>
                  <a:lnTo>
                    <a:pt x="283" y="33"/>
                  </a:lnTo>
                  <a:lnTo>
                    <a:pt x="284" y="33"/>
                  </a:lnTo>
                  <a:lnTo>
                    <a:pt x="285" y="32"/>
                  </a:lnTo>
                  <a:lnTo>
                    <a:pt x="286" y="32"/>
                  </a:lnTo>
                  <a:lnTo>
                    <a:pt x="288" y="32"/>
                  </a:lnTo>
                  <a:lnTo>
                    <a:pt x="289" y="33"/>
                  </a:lnTo>
                  <a:lnTo>
                    <a:pt x="290" y="33"/>
                  </a:lnTo>
                  <a:lnTo>
                    <a:pt x="290" y="34"/>
                  </a:lnTo>
                  <a:lnTo>
                    <a:pt x="291" y="34"/>
                  </a:lnTo>
                  <a:lnTo>
                    <a:pt x="292" y="35"/>
                  </a:lnTo>
                  <a:lnTo>
                    <a:pt x="293" y="36"/>
                  </a:lnTo>
                  <a:lnTo>
                    <a:pt x="293" y="37"/>
                  </a:lnTo>
                  <a:lnTo>
                    <a:pt x="294" y="37"/>
                  </a:lnTo>
                  <a:lnTo>
                    <a:pt x="294" y="38"/>
                  </a:lnTo>
                  <a:lnTo>
                    <a:pt x="294" y="39"/>
                  </a:lnTo>
                  <a:lnTo>
                    <a:pt x="293" y="40"/>
                  </a:lnTo>
                  <a:lnTo>
                    <a:pt x="293" y="41"/>
                  </a:lnTo>
                  <a:lnTo>
                    <a:pt x="293" y="42"/>
                  </a:lnTo>
                  <a:lnTo>
                    <a:pt x="292" y="44"/>
                  </a:lnTo>
                  <a:lnTo>
                    <a:pt x="292" y="45"/>
                  </a:lnTo>
                  <a:lnTo>
                    <a:pt x="293" y="45"/>
                  </a:lnTo>
                  <a:lnTo>
                    <a:pt x="294" y="45"/>
                  </a:lnTo>
                  <a:lnTo>
                    <a:pt x="294" y="46"/>
                  </a:lnTo>
                  <a:lnTo>
                    <a:pt x="295" y="46"/>
                  </a:lnTo>
                  <a:lnTo>
                    <a:pt x="296" y="46"/>
                  </a:lnTo>
                  <a:lnTo>
                    <a:pt x="296" y="47"/>
                  </a:lnTo>
                  <a:lnTo>
                    <a:pt x="297" y="47"/>
                  </a:lnTo>
                  <a:lnTo>
                    <a:pt x="298" y="47"/>
                  </a:lnTo>
                  <a:lnTo>
                    <a:pt x="299" y="48"/>
                  </a:lnTo>
                  <a:lnTo>
                    <a:pt x="300" y="47"/>
                  </a:lnTo>
                  <a:lnTo>
                    <a:pt x="301" y="47"/>
                  </a:lnTo>
                  <a:lnTo>
                    <a:pt x="302" y="47"/>
                  </a:lnTo>
                  <a:lnTo>
                    <a:pt x="303" y="47"/>
                  </a:lnTo>
                  <a:lnTo>
                    <a:pt x="304" y="47"/>
                  </a:lnTo>
                  <a:lnTo>
                    <a:pt x="305" y="48"/>
                  </a:lnTo>
                  <a:lnTo>
                    <a:pt x="306" y="48"/>
                  </a:lnTo>
                  <a:lnTo>
                    <a:pt x="307" y="49"/>
                  </a:lnTo>
                  <a:lnTo>
                    <a:pt x="308" y="49"/>
                  </a:lnTo>
                  <a:lnTo>
                    <a:pt x="309" y="50"/>
                  </a:lnTo>
                  <a:lnTo>
                    <a:pt x="310" y="50"/>
                  </a:lnTo>
                  <a:lnTo>
                    <a:pt x="311" y="50"/>
                  </a:lnTo>
                  <a:lnTo>
                    <a:pt x="313" y="51"/>
                  </a:lnTo>
                  <a:lnTo>
                    <a:pt x="314" y="52"/>
                  </a:lnTo>
                  <a:lnTo>
                    <a:pt x="315" y="52"/>
                  </a:lnTo>
                  <a:lnTo>
                    <a:pt x="316" y="53"/>
                  </a:lnTo>
                  <a:lnTo>
                    <a:pt x="317" y="53"/>
                  </a:lnTo>
                  <a:lnTo>
                    <a:pt x="318" y="54"/>
                  </a:lnTo>
                  <a:lnTo>
                    <a:pt x="319" y="54"/>
                  </a:lnTo>
                  <a:lnTo>
                    <a:pt x="320" y="54"/>
                  </a:lnTo>
                  <a:lnTo>
                    <a:pt x="322" y="55"/>
                  </a:lnTo>
                  <a:lnTo>
                    <a:pt x="323" y="55"/>
                  </a:lnTo>
                  <a:lnTo>
                    <a:pt x="324" y="55"/>
                  </a:lnTo>
                  <a:lnTo>
                    <a:pt x="324" y="56"/>
                  </a:lnTo>
                  <a:lnTo>
                    <a:pt x="325" y="57"/>
                  </a:lnTo>
                  <a:lnTo>
                    <a:pt x="325" y="58"/>
                  </a:lnTo>
                  <a:lnTo>
                    <a:pt x="326" y="58"/>
                  </a:lnTo>
                  <a:lnTo>
                    <a:pt x="327" y="59"/>
                  </a:lnTo>
                  <a:lnTo>
                    <a:pt x="328" y="59"/>
                  </a:lnTo>
                  <a:lnTo>
                    <a:pt x="329" y="59"/>
                  </a:lnTo>
                  <a:lnTo>
                    <a:pt x="330" y="59"/>
                  </a:lnTo>
                  <a:lnTo>
                    <a:pt x="330" y="60"/>
                  </a:lnTo>
                  <a:lnTo>
                    <a:pt x="331" y="61"/>
                  </a:lnTo>
                  <a:lnTo>
                    <a:pt x="332" y="62"/>
                  </a:lnTo>
                  <a:lnTo>
                    <a:pt x="332" y="63"/>
                  </a:lnTo>
                  <a:lnTo>
                    <a:pt x="332" y="64"/>
                  </a:lnTo>
                  <a:lnTo>
                    <a:pt x="332" y="66"/>
                  </a:lnTo>
                  <a:lnTo>
                    <a:pt x="332" y="67"/>
                  </a:lnTo>
                  <a:lnTo>
                    <a:pt x="332" y="69"/>
                  </a:lnTo>
                  <a:lnTo>
                    <a:pt x="332" y="70"/>
                  </a:lnTo>
                  <a:lnTo>
                    <a:pt x="332" y="71"/>
                  </a:lnTo>
                  <a:lnTo>
                    <a:pt x="332" y="72"/>
                  </a:lnTo>
                  <a:lnTo>
                    <a:pt x="332" y="73"/>
                  </a:lnTo>
                  <a:lnTo>
                    <a:pt x="332" y="74"/>
                  </a:lnTo>
                  <a:lnTo>
                    <a:pt x="332" y="75"/>
                  </a:lnTo>
                  <a:lnTo>
                    <a:pt x="332" y="76"/>
                  </a:lnTo>
                  <a:lnTo>
                    <a:pt x="332" y="77"/>
                  </a:lnTo>
                  <a:lnTo>
                    <a:pt x="332" y="78"/>
                  </a:lnTo>
                  <a:lnTo>
                    <a:pt x="333" y="78"/>
                  </a:lnTo>
                  <a:lnTo>
                    <a:pt x="333" y="79"/>
                  </a:lnTo>
                  <a:lnTo>
                    <a:pt x="334" y="79"/>
                  </a:lnTo>
                  <a:lnTo>
                    <a:pt x="334" y="81"/>
                  </a:lnTo>
                  <a:lnTo>
                    <a:pt x="334" y="83"/>
                  </a:lnTo>
                  <a:lnTo>
                    <a:pt x="335" y="83"/>
                  </a:lnTo>
                  <a:lnTo>
                    <a:pt x="336" y="83"/>
                  </a:lnTo>
                  <a:lnTo>
                    <a:pt x="339" y="83"/>
                  </a:lnTo>
                  <a:lnTo>
                    <a:pt x="340" y="83"/>
                  </a:lnTo>
                  <a:lnTo>
                    <a:pt x="341" y="83"/>
                  </a:lnTo>
                  <a:lnTo>
                    <a:pt x="342" y="82"/>
                  </a:lnTo>
                  <a:lnTo>
                    <a:pt x="343" y="82"/>
                  </a:lnTo>
                  <a:lnTo>
                    <a:pt x="344" y="81"/>
                  </a:lnTo>
                  <a:lnTo>
                    <a:pt x="345" y="81"/>
                  </a:lnTo>
                  <a:lnTo>
                    <a:pt x="346" y="82"/>
                  </a:lnTo>
                  <a:lnTo>
                    <a:pt x="347" y="82"/>
                  </a:lnTo>
                  <a:lnTo>
                    <a:pt x="348" y="83"/>
                  </a:lnTo>
                  <a:lnTo>
                    <a:pt x="349" y="83"/>
                  </a:lnTo>
                  <a:lnTo>
                    <a:pt x="350" y="83"/>
                  </a:lnTo>
                  <a:lnTo>
                    <a:pt x="351" y="83"/>
                  </a:lnTo>
                  <a:lnTo>
                    <a:pt x="352" y="83"/>
                  </a:lnTo>
                  <a:lnTo>
                    <a:pt x="353" y="83"/>
                  </a:lnTo>
                  <a:lnTo>
                    <a:pt x="354" y="83"/>
                  </a:lnTo>
                  <a:lnTo>
                    <a:pt x="355" y="83"/>
                  </a:lnTo>
                  <a:lnTo>
                    <a:pt x="356" y="82"/>
                  </a:lnTo>
                  <a:lnTo>
                    <a:pt x="357" y="82"/>
                  </a:lnTo>
                  <a:lnTo>
                    <a:pt x="358" y="81"/>
                  </a:lnTo>
                  <a:lnTo>
                    <a:pt x="359" y="81"/>
                  </a:lnTo>
                  <a:lnTo>
                    <a:pt x="360" y="81"/>
                  </a:lnTo>
                  <a:lnTo>
                    <a:pt x="361" y="81"/>
                  </a:lnTo>
                  <a:lnTo>
                    <a:pt x="363" y="81"/>
                  </a:lnTo>
                  <a:lnTo>
                    <a:pt x="365" y="81"/>
                  </a:lnTo>
                  <a:lnTo>
                    <a:pt x="366" y="81"/>
                  </a:lnTo>
                  <a:lnTo>
                    <a:pt x="367" y="81"/>
                  </a:lnTo>
                  <a:lnTo>
                    <a:pt x="368" y="81"/>
                  </a:lnTo>
                  <a:lnTo>
                    <a:pt x="368" y="80"/>
                  </a:lnTo>
                  <a:lnTo>
                    <a:pt x="369" y="80"/>
                  </a:lnTo>
                  <a:lnTo>
                    <a:pt x="369" y="79"/>
                  </a:lnTo>
                  <a:lnTo>
                    <a:pt x="370" y="78"/>
                  </a:lnTo>
                  <a:lnTo>
                    <a:pt x="371" y="78"/>
                  </a:lnTo>
                  <a:lnTo>
                    <a:pt x="372" y="78"/>
                  </a:lnTo>
                  <a:lnTo>
                    <a:pt x="373" y="78"/>
                  </a:lnTo>
                  <a:lnTo>
                    <a:pt x="374" y="79"/>
                  </a:lnTo>
                  <a:lnTo>
                    <a:pt x="375" y="79"/>
                  </a:lnTo>
                  <a:lnTo>
                    <a:pt x="376" y="79"/>
                  </a:lnTo>
                  <a:lnTo>
                    <a:pt x="377" y="79"/>
                  </a:lnTo>
                  <a:lnTo>
                    <a:pt x="378" y="79"/>
                  </a:lnTo>
                  <a:lnTo>
                    <a:pt x="379" y="79"/>
                  </a:lnTo>
                  <a:lnTo>
                    <a:pt x="380" y="79"/>
                  </a:lnTo>
                  <a:lnTo>
                    <a:pt x="381" y="78"/>
                  </a:lnTo>
                  <a:lnTo>
                    <a:pt x="382" y="78"/>
                  </a:lnTo>
                  <a:lnTo>
                    <a:pt x="383" y="78"/>
                  </a:lnTo>
                  <a:lnTo>
                    <a:pt x="384" y="78"/>
                  </a:lnTo>
                  <a:lnTo>
                    <a:pt x="385" y="78"/>
                  </a:lnTo>
                  <a:lnTo>
                    <a:pt x="386" y="78"/>
                  </a:lnTo>
                  <a:lnTo>
                    <a:pt x="388" y="78"/>
                  </a:lnTo>
                  <a:lnTo>
                    <a:pt x="389" y="78"/>
                  </a:lnTo>
                  <a:lnTo>
                    <a:pt x="390" y="78"/>
                  </a:lnTo>
                  <a:lnTo>
                    <a:pt x="391" y="79"/>
                  </a:lnTo>
                  <a:lnTo>
                    <a:pt x="392" y="79"/>
                  </a:lnTo>
                  <a:lnTo>
                    <a:pt x="393" y="80"/>
                  </a:lnTo>
                  <a:lnTo>
                    <a:pt x="393" y="81"/>
                  </a:lnTo>
                  <a:lnTo>
                    <a:pt x="393" y="82"/>
                  </a:lnTo>
                  <a:lnTo>
                    <a:pt x="393" y="83"/>
                  </a:lnTo>
                  <a:lnTo>
                    <a:pt x="394" y="83"/>
                  </a:lnTo>
                  <a:lnTo>
                    <a:pt x="394" y="84"/>
                  </a:lnTo>
                  <a:lnTo>
                    <a:pt x="395" y="85"/>
                  </a:lnTo>
                  <a:lnTo>
                    <a:pt x="396" y="86"/>
                  </a:lnTo>
                  <a:lnTo>
                    <a:pt x="397" y="86"/>
                  </a:lnTo>
                  <a:lnTo>
                    <a:pt x="398" y="87"/>
                  </a:lnTo>
                  <a:lnTo>
                    <a:pt x="399" y="87"/>
                  </a:lnTo>
                  <a:lnTo>
                    <a:pt x="400" y="88"/>
                  </a:lnTo>
                  <a:lnTo>
                    <a:pt x="401" y="89"/>
                  </a:lnTo>
                  <a:lnTo>
                    <a:pt x="402" y="89"/>
                  </a:lnTo>
                  <a:lnTo>
                    <a:pt x="403" y="89"/>
                  </a:lnTo>
                  <a:lnTo>
                    <a:pt x="404" y="89"/>
                  </a:lnTo>
                  <a:lnTo>
                    <a:pt x="405" y="88"/>
                  </a:lnTo>
                  <a:lnTo>
                    <a:pt x="406" y="88"/>
                  </a:lnTo>
                  <a:lnTo>
                    <a:pt x="407" y="88"/>
                  </a:lnTo>
                  <a:lnTo>
                    <a:pt x="407" y="87"/>
                  </a:lnTo>
                  <a:lnTo>
                    <a:pt x="408" y="87"/>
                  </a:lnTo>
                  <a:lnTo>
                    <a:pt x="409" y="86"/>
                  </a:lnTo>
                  <a:lnTo>
                    <a:pt x="410" y="86"/>
                  </a:lnTo>
                  <a:lnTo>
                    <a:pt x="411" y="86"/>
                  </a:lnTo>
                  <a:lnTo>
                    <a:pt x="413" y="86"/>
                  </a:lnTo>
                  <a:lnTo>
                    <a:pt x="414" y="86"/>
                  </a:lnTo>
                  <a:lnTo>
                    <a:pt x="415" y="86"/>
                  </a:lnTo>
                  <a:lnTo>
                    <a:pt x="416" y="86"/>
                  </a:lnTo>
                  <a:lnTo>
                    <a:pt x="417" y="85"/>
                  </a:lnTo>
                  <a:lnTo>
                    <a:pt x="418" y="85"/>
                  </a:lnTo>
                  <a:lnTo>
                    <a:pt x="419" y="85"/>
                  </a:lnTo>
                  <a:lnTo>
                    <a:pt x="420" y="85"/>
                  </a:lnTo>
                  <a:lnTo>
                    <a:pt x="421" y="85"/>
                  </a:lnTo>
                  <a:lnTo>
                    <a:pt x="423" y="85"/>
                  </a:lnTo>
                  <a:lnTo>
                    <a:pt x="424" y="85"/>
                  </a:lnTo>
                  <a:lnTo>
                    <a:pt x="425" y="84"/>
                  </a:lnTo>
                  <a:lnTo>
                    <a:pt x="426" y="83"/>
                  </a:lnTo>
                  <a:lnTo>
                    <a:pt x="426" y="82"/>
                  </a:lnTo>
                  <a:lnTo>
                    <a:pt x="426" y="81"/>
                  </a:lnTo>
                  <a:lnTo>
                    <a:pt x="427" y="81"/>
                  </a:lnTo>
                  <a:lnTo>
                    <a:pt x="427" y="80"/>
                  </a:lnTo>
                  <a:lnTo>
                    <a:pt x="428" y="80"/>
                  </a:lnTo>
                  <a:lnTo>
                    <a:pt x="429" y="80"/>
                  </a:lnTo>
                  <a:lnTo>
                    <a:pt x="430" y="79"/>
                  </a:lnTo>
                  <a:lnTo>
                    <a:pt x="431" y="79"/>
                  </a:lnTo>
                  <a:lnTo>
                    <a:pt x="432" y="79"/>
                  </a:lnTo>
                  <a:lnTo>
                    <a:pt x="433" y="79"/>
                  </a:lnTo>
                  <a:lnTo>
                    <a:pt x="434" y="78"/>
                  </a:lnTo>
                  <a:lnTo>
                    <a:pt x="435" y="77"/>
                  </a:lnTo>
                  <a:lnTo>
                    <a:pt x="436" y="77"/>
                  </a:lnTo>
                  <a:lnTo>
                    <a:pt x="436" y="76"/>
                  </a:lnTo>
                  <a:lnTo>
                    <a:pt x="438" y="75"/>
                  </a:lnTo>
                  <a:lnTo>
                    <a:pt x="439" y="74"/>
                  </a:lnTo>
                  <a:lnTo>
                    <a:pt x="440" y="74"/>
                  </a:lnTo>
                  <a:lnTo>
                    <a:pt x="440" y="73"/>
                  </a:lnTo>
                  <a:lnTo>
                    <a:pt x="441" y="73"/>
                  </a:lnTo>
                  <a:lnTo>
                    <a:pt x="441" y="72"/>
                  </a:lnTo>
                  <a:lnTo>
                    <a:pt x="441" y="71"/>
                  </a:lnTo>
                  <a:lnTo>
                    <a:pt x="442" y="70"/>
                  </a:lnTo>
                  <a:lnTo>
                    <a:pt x="442" y="69"/>
                  </a:lnTo>
                  <a:lnTo>
                    <a:pt x="443" y="69"/>
                  </a:lnTo>
                  <a:lnTo>
                    <a:pt x="444" y="69"/>
                  </a:lnTo>
                  <a:lnTo>
                    <a:pt x="444" y="67"/>
                  </a:lnTo>
                  <a:lnTo>
                    <a:pt x="445" y="66"/>
                  </a:lnTo>
                  <a:lnTo>
                    <a:pt x="446" y="65"/>
                  </a:lnTo>
                  <a:lnTo>
                    <a:pt x="446" y="64"/>
                  </a:lnTo>
                  <a:lnTo>
                    <a:pt x="447" y="63"/>
                  </a:lnTo>
                  <a:lnTo>
                    <a:pt x="447" y="62"/>
                  </a:lnTo>
                  <a:lnTo>
                    <a:pt x="448" y="61"/>
                  </a:lnTo>
                  <a:lnTo>
                    <a:pt x="449" y="60"/>
                  </a:lnTo>
                  <a:lnTo>
                    <a:pt x="450" y="59"/>
                  </a:lnTo>
                  <a:lnTo>
                    <a:pt x="451" y="58"/>
                  </a:lnTo>
                  <a:lnTo>
                    <a:pt x="452" y="58"/>
                  </a:lnTo>
                  <a:lnTo>
                    <a:pt x="453" y="58"/>
                  </a:lnTo>
                  <a:lnTo>
                    <a:pt x="454" y="58"/>
                  </a:lnTo>
                  <a:lnTo>
                    <a:pt x="455" y="58"/>
                  </a:lnTo>
                  <a:lnTo>
                    <a:pt x="456" y="58"/>
                  </a:lnTo>
                  <a:lnTo>
                    <a:pt x="457" y="58"/>
                  </a:lnTo>
                  <a:lnTo>
                    <a:pt x="458" y="58"/>
                  </a:lnTo>
                  <a:lnTo>
                    <a:pt x="459" y="59"/>
                  </a:lnTo>
                  <a:lnTo>
                    <a:pt x="460" y="60"/>
                  </a:lnTo>
                  <a:lnTo>
                    <a:pt x="461" y="61"/>
                  </a:lnTo>
                  <a:lnTo>
                    <a:pt x="463" y="61"/>
                  </a:lnTo>
                  <a:lnTo>
                    <a:pt x="464" y="62"/>
                  </a:lnTo>
                  <a:lnTo>
                    <a:pt x="465" y="62"/>
                  </a:lnTo>
                  <a:lnTo>
                    <a:pt x="466" y="62"/>
                  </a:lnTo>
                  <a:lnTo>
                    <a:pt x="467" y="62"/>
                  </a:lnTo>
                  <a:lnTo>
                    <a:pt x="468" y="62"/>
                  </a:lnTo>
                  <a:lnTo>
                    <a:pt x="469" y="61"/>
                  </a:lnTo>
                  <a:lnTo>
                    <a:pt x="470" y="62"/>
                  </a:lnTo>
                  <a:lnTo>
                    <a:pt x="471" y="62"/>
                  </a:lnTo>
                  <a:lnTo>
                    <a:pt x="472" y="62"/>
                  </a:lnTo>
                  <a:lnTo>
                    <a:pt x="473" y="62"/>
                  </a:lnTo>
                  <a:lnTo>
                    <a:pt x="474" y="61"/>
                  </a:lnTo>
                  <a:lnTo>
                    <a:pt x="475" y="61"/>
                  </a:lnTo>
                  <a:lnTo>
                    <a:pt x="476" y="61"/>
                  </a:lnTo>
                  <a:lnTo>
                    <a:pt x="477" y="62"/>
                  </a:lnTo>
                  <a:lnTo>
                    <a:pt x="478" y="62"/>
                  </a:lnTo>
                  <a:lnTo>
                    <a:pt x="479" y="62"/>
                  </a:lnTo>
                  <a:lnTo>
                    <a:pt x="480" y="61"/>
                  </a:lnTo>
                  <a:lnTo>
                    <a:pt x="481" y="61"/>
                  </a:lnTo>
                  <a:lnTo>
                    <a:pt x="482" y="61"/>
                  </a:lnTo>
                  <a:lnTo>
                    <a:pt x="483" y="62"/>
                  </a:lnTo>
                  <a:lnTo>
                    <a:pt x="484" y="62"/>
                  </a:lnTo>
                  <a:lnTo>
                    <a:pt x="484" y="61"/>
                  </a:lnTo>
                  <a:lnTo>
                    <a:pt x="485" y="61"/>
                  </a:lnTo>
                  <a:lnTo>
                    <a:pt x="486" y="61"/>
                  </a:lnTo>
                  <a:lnTo>
                    <a:pt x="486" y="60"/>
                  </a:lnTo>
                  <a:lnTo>
                    <a:pt x="486" y="59"/>
                  </a:lnTo>
                  <a:lnTo>
                    <a:pt x="488" y="58"/>
                  </a:lnTo>
                  <a:lnTo>
                    <a:pt x="488" y="57"/>
                  </a:lnTo>
                  <a:lnTo>
                    <a:pt x="489" y="57"/>
                  </a:lnTo>
                  <a:lnTo>
                    <a:pt x="490" y="58"/>
                  </a:lnTo>
                  <a:lnTo>
                    <a:pt x="490" y="59"/>
                  </a:lnTo>
                  <a:lnTo>
                    <a:pt x="491" y="59"/>
                  </a:lnTo>
                  <a:lnTo>
                    <a:pt x="491" y="60"/>
                  </a:lnTo>
                  <a:lnTo>
                    <a:pt x="492" y="61"/>
                  </a:lnTo>
                  <a:lnTo>
                    <a:pt x="493" y="62"/>
                  </a:lnTo>
                  <a:lnTo>
                    <a:pt x="493" y="63"/>
                  </a:lnTo>
                  <a:lnTo>
                    <a:pt x="493" y="64"/>
                  </a:lnTo>
                  <a:lnTo>
                    <a:pt x="494" y="64"/>
                  </a:lnTo>
                  <a:lnTo>
                    <a:pt x="494" y="65"/>
                  </a:lnTo>
                  <a:lnTo>
                    <a:pt x="495" y="66"/>
                  </a:lnTo>
                  <a:lnTo>
                    <a:pt x="496" y="66"/>
                  </a:lnTo>
                  <a:lnTo>
                    <a:pt x="496" y="67"/>
                  </a:lnTo>
                  <a:lnTo>
                    <a:pt x="497" y="69"/>
                  </a:lnTo>
                  <a:lnTo>
                    <a:pt x="497" y="70"/>
                  </a:lnTo>
                  <a:lnTo>
                    <a:pt x="498" y="71"/>
                  </a:lnTo>
                  <a:lnTo>
                    <a:pt x="499" y="71"/>
                  </a:lnTo>
                  <a:lnTo>
                    <a:pt x="499" y="72"/>
                  </a:lnTo>
                  <a:lnTo>
                    <a:pt x="500" y="72"/>
                  </a:lnTo>
                  <a:lnTo>
                    <a:pt x="500" y="73"/>
                  </a:lnTo>
                  <a:lnTo>
                    <a:pt x="501" y="73"/>
                  </a:lnTo>
                  <a:lnTo>
                    <a:pt x="502" y="74"/>
                  </a:lnTo>
                  <a:lnTo>
                    <a:pt x="503" y="75"/>
                  </a:lnTo>
                  <a:lnTo>
                    <a:pt x="504" y="75"/>
                  </a:lnTo>
                  <a:lnTo>
                    <a:pt x="504" y="76"/>
                  </a:lnTo>
                  <a:lnTo>
                    <a:pt x="505" y="76"/>
                  </a:lnTo>
                  <a:lnTo>
                    <a:pt x="506" y="77"/>
                  </a:lnTo>
                  <a:lnTo>
                    <a:pt x="507" y="77"/>
                  </a:lnTo>
                  <a:lnTo>
                    <a:pt x="508" y="77"/>
                  </a:lnTo>
                  <a:lnTo>
                    <a:pt x="509" y="77"/>
                  </a:lnTo>
                  <a:lnTo>
                    <a:pt x="510" y="78"/>
                  </a:lnTo>
                  <a:lnTo>
                    <a:pt x="511" y="78"/>
                  </a:lnTo>
                  <a:lnTo>
                    <a:pt x="513" y="78"/>
                  </a:lnTo>
                  <a:lnTo>
                    <a:pt x="514" y="78"/>
                  </a:lnTo>
                  <a:lnTo>
                    <a:pt x="515" y="78"/>
                  </a:lnTo>
                  <a:lnTo>
                    <a:pt x="516" y="78"/>
                  </a:lnTo>
                  <a:lnTo>
                    <a:pt x="517" y="79"/>
                  </a:lnTo>
                  <a:lnTo>
                    <a:pt x="518" y="79"/>
                  </a:lnTo>
                  <a:lnTo>
                    <a:pt x="519" y="80"/>
                  </a:lnTo>
                  <a:lnTo>
                    <a:pt x="520" y="80"/>
                  </a:lnTo>
                  <a:lnTo>
                    <a:pt x="521" y="80"/>
                  </a:lnTo>
                  <a:lnTo>
                    <a:pt x="522" y="80"/>
                  </a:lnTo>
                  <a:lnTo>
                    <a:pt x="523" y="80"/>
                  </a:lnTo>
                  <a:lnTo>
                    <a:pt x="524" y="80"/>
                  </a:lnTo>
                  <a:lnTo>
                    <a:pt x="525" y="80"/>
                  </a:lnTo>
                  <a:lnTo>
                    <a:pt x="526" y="80"/>
                  </a:lnTo>
                  <a:lnTo>
                    <a:pt x="527" y="80"/>
                  </a:lnTo>
                  <a:lnTo>
                    <a:pt x="527" y="81"/>
                  </a:lnTo>
                  <a:lnTo>
                    <a:pt x="528" y="81"/>
                  </a:lnTo>
                  <a:lnTo>
                    <a:pt x="529" y="81"/>
                  </a:lnTo>
                  <a:lnTo>
                    <a:pt x="530" y="82"/>
                  </a:lnTo>
                  <a:lnTo>
                    <a:pt x="531" y="82"/>
                  </a:lnTo>
                  <a:lnTo>
                    <a:pt x="532" y="82"/>
                  </a:lnTo>
                  <a:lnTo>
                    <a:pt x="533" y="82"/>
                  </a:lnTo>
                  <a:lnTo>
                    <a:pt x="534" y="82"/>
                  </a:lnTo>
                  <a:lnTo>
                    <a:pt x="535" y="82"/>
                  </a:lnTo>
                  <a:lnTo>
                    <a:pt x="537" y="83"/>
                  </a:lnTo>
                  <a:lnTo>
                    <a:pt x="538" y="83"/>
                  </a:lnTo>
                  <a:lnTo>
                    <a:pt x="539" y="82"/>
                  </a:lnTo>
                  <a:lnTo>
                    <a:pt x="540" y="82"/>
                  </a:lnTo>
                  <a:lnTo>
                    <a:pt x="541" y="82"/>
                  </a:lnTo>
                  <a:lnTo>
                    <a:pt x="542" y="81"/>
                  </a:lnTo>
                  <a:lnTo>
                    <a:pt x="543" y="80"/>
                  </a:lnTo>
                  <a:lnTo>
                    <a:pt x="544" y="80"/>
                  </a:lnTo>
                  <a:lnTo>
                    <a:pt x="545" y="79"/>
                  </a:lnTo>
                  <a:lnTo>
                    <a:pt x="546" y="79"/>
                  </a:lnTo>
                  <a:lnTo>
                    <a:pt x="547" y="79"/>
                  </a:lnTo>
                  <a:lnTo>
                    <a:pt x="548" y="79"/>
                  </a:lnTo>
                  <a:lnTo>
                    <a:pt x="549" y="80"/>
                  </a:lnTo>
                  <a:lnTo>
                    <a:pt x="550" y="81"/>
                  </a:lnTo>
                  <a:lnTo>
                    <a:pt x="551" y="81"/>
                  </a:lnTo>
                  <a:lnTo>
                    <a:pt x="551" y="82"/>
                  </a:lnTo>
                  <a:lnTo>
                    <a:pt x="552" y="83"/>
                  </a:lnTo>
                  <a:lnTo>
                    <a:pt x="553" y="84"/>
                  </a:lnTo>
                  <a:lnTo>
                    <a:pt x="554" y="84"/>
                  </a:lnTo>
                  <a:lnTo>
                    <a:pt x="554" y="85"/>
                  </a:lnTo>
                  <a:lnTo>
                    <a:pt x="555" y="85"/>
                  </a:lnTo>
                  <a:lnTo>
                    <a:pt x="556" y="85"/>
                  </a:lnTo>
                  <a:lnTo>
                    <a:pt x="557" y="86"/>
                  </a:lnTo>
                  <a:lnTo>
                    <a:pt x="558" y="86"/>
                  </a:lnTo>
                  <a:lnTo>
                    <a:pt x="559" y="86"/>
                  </a:lnTo>
                  <a:lnTo>
                    <a:pt x="560" y="86"/>
                  </a:lnTo>
                  <a:lnTo>
                    <a:pt x="562" y="86"/>
                  </a:lnTo>
                  <a:lnTo>
                    <a:pt x="563" y="86"/>
                  </a:lnTo>
                  <a:lnTo>
                    <a:pt x="564" y="86"/>
                  </a:lnTo>
                  <a:lnTo>
                    <a:pt x="565" y="86"/>
                  </a:lnTo>
                  <a:lnTo>
                    <a:pt x="566" y="86"/>
                  </a:lnTo>
                  <a:lnTo>
                    <a:pt x="567" y="86"/>
                  </a:lnTo>
                  <a:lnTo>
                    <a:pt x="567" y="87"/>
                  </a:lnTo>
                  <a:lnTo>
                    <a:pt x="568" y="87"/>
                  </a:lnTo>
                  <a:lnTo>
                    <a:pt x="569" y="87"/>
                  </a:lnTo>
                  <a:lnTo>
                    <a:pt x="570" y="86"/>
                  </a:lnTo>
                  <a:lnTo>
                    <a:pt x="571" y="85"/>
                  </a:lnTo>
                  <a:lnTo>
                    <a:pt x="572" y="84"/>
                  </a:lnTo>
                  <a:lnTo>
                    <a:pt x="573" y="83"/>
                  </a:lnTo>
                  <a:lnTo>
                    <a:pt x="573" y="82"/>
                  </a:lnTo>
                  <a:lnTo>
                    <a:pt x="574" y="81"/>
                  </a:lnTo>
                  <a:lnTo>
                    <a:pt x="575" y="80"/>
                  </a:lnTo>
                  <a:lnTo>
                    <a:pt x="575" y="79"/>
                  </a:lnTo>
                  <a:lnTo>
                    <a:pt x="576" y="79"/>
                  </a:lnTo>
                  <a:lnTo>
                    <a:pt x="576" y="78"/>
                  </a:lnTo>
                  <a:lnTo>
                    <a:pt x="577" y="78"/>
                  </a:lnTo>
                  <a:lnTo>
                    <a:pt x="577" y="77"/>
                  </a:lnTo>
                  <a:lnTo>
                    <a:pt x="578" y="77"/>
                  </a:lnTo>
                  <a:lnTo>
                    <a:pt x="578" y="76"/>
                  </a:lnTo>
                  <a:lnTo>
                    <a:pt x="579" y="76"/>
                  </a:lnTo>
                  <a:lnTo>
                    <a:pt x="580" y="76"/>
                  </a:lnTo>
                  <a:lnTo>
                    <a:pt x="581" y="75"/>
                  </a:lnTo>
                  <a:lnTo>
                    <a:pt x="582" y="75"/>
                  </a:lnTo>
                  <a:lnTo>
                    <a:pt x="583" y="75"/>
                  </a:lnTo>
                  <a:lnTo>
                    <a:pt x="583" y="74"/>
                  </a:lnTo>
                  <a:lnTo>
                    <a:pt x="584" y="74"/>
                  </a:lnTo>
                  <a:lnTo>
                    <a:pt x="585" y="74"/>
                  </a:lnTo>
                  <a:lnTo>
                    <a:pt x="587" y="73"/>
                  </a:lnTo>
                  <a:lnTo>
                    <a:pt x="588" y="73"/>
                  </a:lnTo>
                  <a:lnTo>
                    <a:pt x="588" y="72"/>
                  </a:lnTo>
                  <a:lnTo>
                    <a:pt x="589" y="72"/>
                  </a:lnTo>
                  <a:lnTo>
                    <a:pt x="590" y="72"/>
                  </a:lnTo>
                  <a:lnTo>
                    <a:pt x="591" y="71"/>
                  </a:lnTo>
                  <a:lnTo>
                    <a:pt x="592" y="71"/>
                  </a:lnTo>
                  <a:lnTo>
                    <a:pt x="593" y="71"/>
                  </a:lnTo>
                  <a:lnTo>
                    <a:pt x="594" y="71"/>
                  </a:lnTo>
                  <a:lnTo>
                    <a:pt x="595" y="71"/>
                  </a:lnTo>
                  <a:lnTo>
                    <a:pt x="596" y="72"/>
                  </a:lnTo>
                  <a:lnTo>
                    <a:pt x="597" y="72"/>
                  </a:lnTo>
                  <a:lnTo>
                    <a:pt x="598" y="72"/>
                  </a:lnTo>
                  <a:lnTo>
                    <a:pt x="599" y="72"/>
                  </a:lnTo>
                  <a:lnTo>
                    <a:pt x="600" y="72"/>
                  </a:lnTo>
                  <a:lnTo>
                    <a:pt x="601" y="72"/>
                  </a:lnTo>
                  <a:lnTo>
                    <a:pt x="602" y="72"/>
                  </a:lnTo>
                  <a:lnTo>
                    <a:pt x="603" y="72"/>
                  </a:lnTo>
                  <a:lnTo>
                    <a:pt x="604" y="72"/>
                  </a:lnTo>
                  <a:lnTo>
                    <a:pt x="605" y="71"/>
                  </a:lnTo>
                  <a:lnTo>
                    <a:pt x="606" y="71"/>
                  </a:lnTo>
                  <a:lnTo>
                    <a:pt x="606" y="70"/>
                  </a:lnTo>
                  <a:lnTo>
                    <a:pt x="607" y="70"/>
                  </a:lnTo>
                  <a:lnTo>
                    <a:pt x="608" y="69"/>
                  </a:lnTo>
                  <a:lnTo>
                    <a:pt x="609" y="67"/>
                  </a:lnTo>
                  <a:lnTo>
                    <a:pt x="609" y="66"/>
                  </a:lnTo>
                  <a:lnTo>
                    <a:pt x="610" y="66"/>
                  </a:lnTo>
                  <a:lnTo>
                    <a:pt x="610" y="65"/>
                  </a:lnTo>
                  <a:lnTo>
                    <a:pt x="612" y="64"/>
                  </a:lnTo>
                  <a:lnTo>
                    <a:pt x="613" y="63"/>
                  </a:lnTo>
                  <a:lnTo>
                    <a:pt x="614" y="62"/>
                  </a:lnTo>
                  <a:lnTo>
                    <a:pt x="615" y="62"/>
                  </a:lnTo>
                  <a:lnTo>
                    <a:pt x="615" y="61"/>
                  </a:lnTo>
                  <a:lnTo>
                    <a:pt x="616" y="61"/>
                  </a:lnTo>
                  <a:lnTo>
                    <a:pt x="617" y="61"/>
                  </a:lnTo>
                  <a:lnTo>
                    <a:pt x="618" y="60"/>
                  </a:lnTo>
                  <a:lnTo>
                    <a:pt x="619" y="60"/>
                  </a:lnTo>
                  <a:lnTo>
                    <a:pt x="620" y="60"/>
                  </a:lnTo>
                  <a:lnTo>
                    <a:pt x="621" y="59"/>
                  </a:lnTo>
                  <a:lnTo>
                    <a:pt x="622" y="59"/>
                  </a:lnTo>
                  <a:lnTo>
                    <a:pt x="623" y="58"/>
                  </a:lnTo>
                  <a:lnTo>
                    <a:pt x="624" y="58"/>
                  </a:lnTo>
                  <a:lnTo>
                    <a:pt x="625" y="58"/>
                  </a:lnTo>
                  <a:lnTo>
                    <a:pt x="626" y="57"/>
                  </a:lnTo>
                  <a:lnTo>
                    <a:pt x="627" y="57"/>
                  </a:lnTo>
                  <a:lnTo>
                    <a:pt x="628" y="57"/>
                  </a:lnTo>
                  <a:lnTo>
                    <a:pt x="629" y="57"/>
                  </a:lnTo>
                  <a:lnTo>
                    <a:pt x="629" y="56"/>
                  </a:lnTo>
                  <a:lnTo>
                    <a:pt x="630" y="56"/>
                  </a:lnTo>
                  <a:lnTo>
                    <a:pt x="631" y="55"/>
                  </a:lnTo>
                  <a:lnTo>
                    <a:pt x="631" y="54"/>
                  </a:lnTo>
                  <a:lnTo>
                    <a:pt x="632" y="54"/>
                  </a:lnTo>
                  <a:lnTo>
                    <a:pt x="632" y="53"/>
                  </a:lnTo>
                  <a:lnTo>
                    <a:pt x="633" y="53"/>
                  </a:lnTo>
                  <a:lnTo>
                    <a:pt x="634" y="52"/>
                  </a:lnTo>
                  <a:lnTo>
                    <a:pt x="634" y="51"/>
                  </a:lnTo>
                  <a:lnTo>
                    <a:pt x="635" y="50"/>
                  </a:lnTo>
                  <a:lnTo>
                    <a:pt x="635" y="49"/>
                  </a:lnTo>
                  <a:lnTo>
                    <a:pt x="635" y="48"/>
                  </a:lnTo>
                  <a:lnTo>
                    <a:pt x="635" y="47"/>
                  </a:lnTo>
                  <a:lnTo>
                    <a:pt x="635" y="46"/>
                  </a:lnTo>
                  <a:lnTo>
                    <a:pt x="634" y="46"/>
                  </a:lnTo>
                  <a:lnTo>
                    <a:pt x="634" y="45"/>
                  </a:lnTo>
                  <a:lnTo>
                    <a:pt x="633" y="44"/>
                  </a:lnTo>
                  <a:lnTo>
                    <a:pt x="633" y="42"/>
                  </a:lnTo>
                  <a:lnTo>
                    <a:pt x="633" y="41"/>
                  </a:lnTo>
                  <a:lnTo>
                    <a:pt x="633" y="40"/>
                  </a:lnTo>
                  <a:lnTo>
                    <a:pt x="633" y="39"/>
                  </a:lnTo>
                  <a:lnTo>
                    <a:pt x="634" y="39"/>
                  </a:lnTo>
                  <a:lnTo>
                    <a:pt x="634" y="38"/>
                  </a:lnTo>
                  <a:lnTo>
                    <a:pt x="634" y="37"/>
                  </a:lnTo>
                  <a:lnTo>
                    <a:pt x="634" y="36"/>
                  </a:lnTo>
                  <a:lnTo>
                    <a:pt x="635" y="35"/>
                  </a:lnTo>
                  <a:lnTo>
                    <a:pt x="635" y="34"/>
                  </a:lnTo>
                  <a:lnTo>
                    <a:pt x="637" y="34"/>
                  </a:lnTo>
                  <a:lnTo>
                    <a:pt x="637" y="33"/>
                  </a:lnTo>
                  <a:lnTo>
                    <a:pt x="638" y="32"/>
                  </a:lnTo>
                  <a:lnTo>
                    <a:pt x="639" y="32"/>
                  </a:lnTo>
                  <a:lnTo>
                    <a:pt x="639" y="31"/>
                  </a:lnTo>
                  <a:lnTo>
                    <a:pt x="640" y="31"/>
                  </a:lnTo>
                  <a:lnTo>
                    <a:pt x="640" y="30"/>
                  </a:lnTo>
                  <a:lnTo>
                    <a:pt x="640" y="29"/>
                  </a:lnTo>
                  <a:lnTo>
                    <a:pt x="640" y="28"/>
                  </a:lnTo>
                  <a:lnTo>
                    <a:pt x="640" y="27"/>
                  </a:lnTo>
                  <a:lnTo>
                    <a:pt x="640" y="26"/>
                  </a:lnTo>
                  <a:lnTo>
                    <a:pt x="641" y="25"/>
                  </a:lnTo>
                  <a:lnTo>
                    <a:pt x="641" y="24"/>
                  </a:lnTo>
                  <a:lnTo>
                    <a:pt x="642" y="23"/>
                  </a:lnTo>
                  <a:lnTo>
                    <a:pt x="642" y="22"/>
                  </a:lnTo>
                  <a:lnTo>
                    <a:pt x="642" y="21"/>
                  </a:lnTo>
                  <a:lnTo>
                    <a:pt x="642" y="20"/>
                  </a:lnTo>
                  <a:lnTo>
                    <a:pt x="642" y="19"/>
                  </a:lnTo>
                  <a:lnTo>
                    <a:pt x="642" y="17"/>
                  </a:lnTo>
                  <a:lnTo>
                    <a:pt x="642" y="16"/>
                  </a:lnTo>
                  <a:lnTo>
                    <a:pt x="643" y="15"/>
                  </a:lnTo>
                  <a:lnTo>
                    <a:pt x="643" y="14"/>
                  </a:lnTo>
                  <a:lnTo>
                    <a:pt x="644" y="14"/>
                  </a:lnTo>
                  <a:lnTo>
                    <a:pt x="644" y="13"/>
                  </a:lnTo>
                  <a:lnTo>
                    <a:pt x="645" y="12"/>
                  </a:lnTo>
                  <a:lnTo>
                    <a:pt x="646" y="12"/>
                  </a:lnTo>
                  <a:lnTo>
                    <a:pt x="647" y="12"/>
                  </a:lnTo>
                  <a:lnTo>
                    <a:pt x="647" y="11"/>
                  </a:lnTo>
                  <a:lnTo>
                    <a:pt x="648" y="11"/>
                  </a:lnTo>
                  <a:lnTo>
                    <a:pt x="648" y="10"/>
                  </a:lnTo>
                  <a:lnTo>
                    <a:pt x="649" y="10"/>
                  </a:lnTo>
                  <a:lnTo>
                    <a:pt x="650" y="9"/>
                  </a:lnTo>
                  <a:lnTo>
                    <a:pt x="651" y="8"/>
                  </a:lnTo>
                  <a:lnTo>
                    <a:pt x="652" y="8"/>
                  </a:lnTo>
                  <a:lnTo>
                    <a:pt x="653" y="7"/>
                  </a:lnTo>
                  <a:lnTo>
                    <a:pt x="654" y="7"/>
                  </a:lnTo>
                  <a:lnTo>
                    <a:pt x="655" y="6"/>
                  </a:lnTo>
                  <a:lnTo>
                    <a:pt x="656" y="6"/>
                  </a:lnTo>
                  <a:lnTo>
                    <a:pt x="657" y="5"/>
                  </a:lnTo>
                  <a:lnTo>
                    <a:pt x="658" y="5"/>
                  </a:lnTo>
                  <a:lnTo>
                    <a:pt x="659" y="5"/>
                  </a:lnTo>
                  <a:lnTo>
                    <a:pt x="660" y="5"/>
                  </a:lnTo>
                  <a:lnTo>
                    <a:pt x="662" y="4"/>
                  </a:lnTo>
                  <a:lnTo>
                    <a:pt x="663" y="4"/>
                  </a:lnTo>
                  <a:lnTo>
                    <a:pt x="664" y="4"/>
                  </a:lnTo>
                  <a:lnTo>
                    <a:pt x="665" y="5"/>
                  </a:lnTo>
                  <a:lnTo>
                    <a:pt x="666" y="5"/>
                  </a:lnTo>
                  <a:lnTo>
                    <a:pt x="667" y="5"/>
                  </a:lnTo>
                  <a:lnTo>
                    <a:pt x="668" y="5"/>
                  </a:lnTo>
                  <a:lnTo>
                    <a:pt x="668" y="4"/>
                  </a:lnTo>
                  <a:lnTo>
                    <a:pt x="669" y="4"/>
                  </a:lnTo>
                  <a:lnTo>
                    <a:pt x="670" y="3"/>
                  </a:lnTo>
                  <a:lnTo>
                    <a:pt x="671" y="3"/>
                  </a:lnTo>
                  <a:lnTo>
                    <a:pt x="671" y="2"/>
                  </a:lnTo>
                  <a:lnTo>
                    <a:pt x="672" y="2"/>
                  </a:lnTo>
                  <a:lnTo>
                    <a:pt x="673" y="1"/>
                  </a:lnTo>
                  <a:lnTo>
                    <a:pt x="674" y="1"/>
                  </a:lnTo>
                  <a:lnTo>
                    <a:pt x="675" y="1"/>
                  </a:lnTo>
                  <a:lnTo>
                    <a:pt x="676" y="1"/>
                  </a:lnTo>
                  <a:lnTo>
                    <a:pt x="677" y="1"/>
                  </a:lnTo>
                  <a:lnTo>
                    <a:pt x="678" y="1"/>
                  </a:lnTo>
                  <a:lnTo>
                    <a:pt x="679" y="1"/>
                  </a:lnTo>
                  <a:lnTo>
                    <a:pt x="680" y="1"/>
                  </a:lnTo>
                  <a:lnTo>
                    <a:pt x="682" y="1"/>
                  </a:lnTo>
                  <a:lnTo>
                    <a:pt x="683" y="1"/>
                  </a:lnTo>
                  <a:lnTo>
                    <a:pt x="684" y="1"/>
                  </a:lnTo>
                  <a:lnTo>
                    <a:pt x="685" y="1"/>
                  </a:lnTo>
                  <a:lnTo>
                    <a:pt x="685" y="0"/>
                  </a:lnTo>
                  <a:lnTo>
                    <a:pt x="687" y="0"/>
                  </a:lnTo>
                  <a:lnTo>
                    <a:pt x="688" y="0"/>
                  </a:lnTo>
                  <a:lnTo>
                    <a:pt x="689" y="0"/>
                  </a:lnTo>
                  <a:lnTo>
                    <a:pt x="690" y="0"/>
                  </a:lnTo>
                  <a:lnTo>
                    <a:pt x="691" y="1"/>
                  </a:lnTo>
                  <a:lnTo>
                    <a:pt x="691" y="2"/>
                  </a:lnTo>
                  <a:lnTo>
                    <a:pt x="692" y="2"/>
                  </a:lnTo>
                  <a:lnTo>
                    <a:pt x="692" y="3"/>
                  </a:lnTo>
                  <a:lnTo>
                    <a:pt x="693" y="3"/>
                  </a:lnTo>
                  <a:lnTo>
                    <a:pt x="694" y="4"/>
                  </a:lnTo>
                  <a:lnTo>
                    <a:pt x="695" y="5"/>
                  </a:lnTo>
                  <a:lnTo>
                    <a:pt x="696" y="5"/>
                  </a:lnTo>
                  <a:lnTo>
                    <a:pt x="697" y="5"/>
                  </a:lnTo>
                  <a:lnTo>
                    <a:pt x="698" y="5"/>
                  </a:lnTo>
                  <a:lnTo>
                    <a:pt x="699" y="5"/>
                  </a:lnTo>
                  <a:lnTo>
                    <a:pt x="700" y="5"/>
                  </a:lnTo>
                  <a:lnTo>
                    <a:pt x="701" y="5"/>
                  </a:lnTo>
                  <a:lnTo>
                    <a:pt x="702" y="5"/>
                  </a:lnTo>
                  <a:lnTo>
                    <a:pt x="703" y="5"/>
                  </a:lnTo>
                  <a:lnTo>
                    <a:pt x="704" y="4"/>
                  </a:lnTo>
                  <a:lnTo>
                    <a:pt x="705" y="4"/>
                  </a:lnTo>
                  <a:lnTo>
                    <a:pt x="706" y="4"/>
                  </a:lnTo>
                  <a:lnTo>
                    <a:pt x="707" y="4"/>
                  </a:lnTo>
                  <a:lnTo>
                    <a:pt x="709" y="4"/>
                  </a:lnTo>
                  <a:lnTo>
                    <a:pt x="710" y="3"/>
                  </a:lnTo>
                  <a:lnTo>
                    <a:pt x="712" y="4"/>
                  </a:lnTo>
                  <a:lnTo>
                    <a:pt x="713" y="4"/>
                  </a:lnTo>
                  <a:lnTo>
                    <a:pt x="714" y="4"/>
                  </a:lnTo>
                  <a:lnTo>
                    <a:pt x="714" y="5"/>
                  </a:lnTo>
                  <a:lnTo>
                    <a:pt x="715" y="5"/>
                  </a:lnTo>
                  <a:lnTo>
                    <a:pt x="716" y="5"/>
                  </a:lnTo>
                  <a:lnTo>
                    <a:pt x="717" y="5"/>
                  </a:lnTo>
                  <a:lnTo>
                    <a:pt x="718" y="6"/>
                  </a:lnTo>
                  <a:lnTo>
                    <a:pt x="719" y="6"/>
                  </a:lnTo>
                  <a:lnTo>
                    <a:pt x="720" y="6"/>
                  </a:lnTo>
                  <a:lnTo>
                    <a:pt x="720" y="7"/>
                  </a:lnTo>
                  <a:lnTo>
                    <a:pt x="721" y="7"/>
                  </a:lnTo>
                  <a:lnTo>
                    <a:pt x="721" y="8"/>
                  </a:lnTo>
                  <a:lnTo>
                    <a:pt x="722" y="9"/>
                  </a:lnTo>
                  <a:lnTo>
                    <a:pt x="722" y="10"/>
                  </a:lnTo>
                  <a:lnTo>
                    <a:pt x="723" y="11"/>
                  </a:lnTo>
                  <a:lnTo>
                    <a:pt x="724" y="12"/>
                  </a:lnTo>
                  <a:lnTo>
                    <a:pt x="725" y="12"/>
                  </a:lnTo>
                  <a:lnTo>
                    <a:pt x="726" y="13"/>
                  </a:lnTo>
                  <a:lnTo>
                    <a:pt x="727" y="14"/>
                  </a:lnTo>
                  <a:lnTo>
                    <a:pt x="728" y="14"/>
                  </a:lnTo>
                  <a:lnTo>
                    <a:pt x="728" y="15"/>
                  </a:lnTo>
                  <a:lnTo>
                    <a:pt x="729" y="16"/>
                  </a:lnTo>
                  <a:lnTo>
                    <a:pt x="729" y="17"/>
                  </a:lnTo>
                  <a:lnTo>
                    <a:pt x="730" y="17"/>
                  </a:lnTo>
                  <a:lnTo>
                    <a:pt x="730" y="19"/>
                  </a:lnTo>
                  <a:lnTo>
                    <a:pt x="731" y="19"/>
                  </a:lnTo>
                  <a:lnTo>
                    <a:pt x="732" y="20"/>
                  </a:lnTo>
                  <a:lnTo>
                    <a:pt x="733" y="20"/>
                  </a:lnTo>
                  <a:lnTo>
                    <a:pt x="733" y="21"/>
                  </a:lnTo>
                  <a:lnTo>
                    <a:pt x="734" y="21"/>
                  </a:lnTo>
                  <a:lnTo>
                    <a:pt x="735" y="21"/>
                  </a:lnTo>
                  <a:lnTo>
                    <a:pt x="737" y="22"/>
                  </a:lnTo>
                  <a:lnTo>
                    <a:pt x="738" y="23"/>
                  </a:lnTo>
                  <a:lnTo>
                    <a:pt x="739" y="23"/>
                  </a:lnTo>
                  <a:lnTo>
                    <a:pt x="739" y="24"/>
                  </a:lnTo>
                  <a:lnTo>
                    <a:pt x="740" y="24"/>
                  </a:lnTo>
                  <a:lnTo>
                    <a:pt x="741" y="24"/>
                  </a:lnTo>
                  <a:lnTo>
                    <a:pt x="742" y="25"/>
                  </a:lnTo>
                  <a:lnTo>
                    <a:pt x="743" y="25"/>
                  </a:lnTo>
                  <a:lnTo>
                    <a:pt x="744" y="26"/>
                  </a:lnTo>
                  <a:lnTo>
                    <a:pt x="745" y="26"/>
                  </a:lnTo>
                  <a:lnTo>
                    <a:pt x="746" y="27"/>
                  </a:lnTo>
                  <a:lnTo>
                    <a:pt x="747" y="27"/>
                  </a:lnTo>
                  <a:lnTo>
                    <a:pt x="748" y="26"/>
                  </a:lnTo>
                  <a:lnTo>
                    <a:pt x="749" y="26"/>
                  </a:lnTo>
                  <a:lnTo>
                    <a:pt x="750" y="26"/>
                  </a:lnTo>
                  <a:lnTo>
                    <a:pt x="751" y="26"/>
                  </a:lnTo>
                  <a:lnTo>
                    <a:pt x="752" y="26"/>
                  </a:lnTo>
                  <a:lnTo>
                    <a:pt x="753" y="27"/>
                  </a:lnTo>
                  <a:lnTo>
                    <a:pt x="754" y="28"/>
                  </a:lnTo>
                  <a:lnTo>
                    <a:pt x="755" y="28"/>
                  </a:lnTo>
                  <a:lnTo>
                    <a:pt x="756" y="28"/>
                  </a:lnTo>
                  <a:lnTo>
                    <a:pt x="757" y="29"/>
                  </a:lnTo>
                  <a:lnTo>
                    <a:pt x="758" y="29"/>
                  </a:lnTo>
                  <a:lnTo>
                    <a:pt x="754" y="34"/>
                  </a:lnTo>
                  <a:lnTo>
                    <a:pt x="754" y="35"/>
                  </a:lnTo>
                  <a:lnTo>
                    <a:pt x="752" y="39"/>
                  </a:lnTo>
                  <a:lnTo>
                    <a:pt x="750" y="42"/>
                  </a:lnTo>
                  <a:lnTo>
                    <a:pt x="749" y="47"/>
                  </a:lnTo>
                  <a:lnTo>
                    <a:pt x="748" y="51"/>
                  </a:lnTo>
                  <a:lnTo>
                    <a:pt x="746" y="53"/>
                  </a:lnTo>
                  <a:lnTo>
                    <a:pt x="747" y="53"/>
                  </a:lnTo>
                  <a:lnTo>
                    <a:pt x="746" y="53"/>
                  </a:lnTo>
                  <a:lnTo>
                    <a:pt x="746" y="54"/>
                  </a:lnTo>
                  <a:lnTo>
                    <a:pt x="746" y="55"/>
                  </a:lnTo>
                  <a:lnTo>
                    <a:pt x="745" y="56"/>
                  </a:lnTo>
                  <a:lnTo>
                    <a:pt x="745" y="57"/>
                  </a:lnTo>
                  <a:lnTo>
                    <a:pt x="745" y="60"/>
                  </a:lnTo>
                  <a:lnTo>
                    <a:pt x="744" y="63"/>
                  </a:lnTo>
                  <a:lnTo>
                    <a:pt x="743" y="65"/>
                  </a:lnTo>
                  <a:lnTo>
                    <a:pt x="743" y="67"/>
                  </a:lnTo>
                  <a:lnTo>
                    <a:pt x="744" y="71"/>
                  </a:lnTo>
                  <a:lnTo>
                    <a:pt x="744" y="72"/>
                  </a:lnTo>
                  <a:lnTo>
                    <a:pt x="744" y="73"/>
                  </a:lnTo>
                  <a:lnTo>
                    <a:pt x="743" y="76"/>
                  </a:lnTo>
                  <a:lnTo>
                    <a:pt x="743" y="77"/>
                  </a:lnTo>
                  <a:lnTo>
                    <a:pt x="743" y="79"/>
                  </a:lnTo>
                  <a:lnTo>
                    <a:pt x="743" y="80"/>
                  </a:lnTo>
                  <a:lnTo>
                    <a:pt x="743" y="84"/>
                  </a:lnTo>
                  <a:lnTo>
                    <a:pt x="743" y="85"/>
                  </a:lnTo>
                  <a:lnTo>
                    <a:pt x="742" y="86"/>
                  </a:lnTo>
                  <a:lnTo>
                    <a:pt x="742" y="87"/>
                  </a:lnTo>
                  <a:lnTo>
                    <a:pt x="742" y="88"/>
                  </a:lnTo>
                  <a:lnTo>
                    <a:pt x="744" y="91"/>
                  </a:lnTo>
                  <a:lnTo>
                    <a:pt x="744" y="95"/>
                  </a:lnTo>
                  <a:lnTo>
                    <a:pt x="744" y="96"/>
                  </a:lnTo>
                  <a:lnTo>
                    <a:pt x="744" y="98"/>
                  </a:lnTo>
                  <a:lnTo>
                    <a:pt x="744" y="100"/>
                  </a:lnTo>
                  <a:lnTo>
                    <a:pt x="745" y="101"/>
                  </a:lnTo>
                  <a:lnTo>
                    <a:pt x="745" y="102"/>
                  </a:lnTo>
                  <a:lnTo>
                    <a:pt x="745" y="103"/>
                  </a:lnTo>
                  <a:lnTo>
                    <a:pt x="746" y="103"/>
                  </a:lnTo>
                  <a:lnTo>
                    <a:pt x="746" y="105"/>
                  </a:lnTo>
                  <a:lnTo>
                    <a:pt x="746" y="106"/>
                  </a:lnTo>
                  <a:lnTo>
                    <a:pt x="745" y="108"/>
                  </a:lnTo>
                  <a:lnTo>
                    <a:pt x="745" y="109"/>
                  </a:lnTo>
                  <a:lnTo>
                    <a:pt x="745" y="110"/>
                  </a:lnTo>
                  <a:lnTo>
                    <a:pt x="745" y="112"/>
                  </a:lnTo>
                  <a:lnTo>
                    <a:pt x="745" y="114"/>
                  </a:lnTo>
                  <a:lnTo>
                    <a:pt x="745" y="115"/>
                  </a:lnTo>
                  <a:lnTo>
                    <a:pt x="746" y="116"/>
                  </a:lnTo>
                  <a:lnTo>
                    <a:pt x="746" y="117"/>
                  </a:lnTo>
                  <a:lnTo>
                    <a:pt x="746" y="119"/>
                  </a:lnTo>
                  <a:lnTo>
                    <a:pt x="745" y="121"/>
                  </a:lnTo>
                  <a:lnTo>
                    <a:pt x="745" y="123"/>
                  </a:lnTo>
                  <a:lnTo>
                    <a:pt x="745" y="124"/>
                  </a:lnTo>
                  <a:lnTo>
                    <a:pt x="745" y="125"/>
                  </a:lnTo>
                  <a:lnTo>
                    <a:pt x="744" y="125"/>
                  </a:lnTo>
                  <a:lnTo>
                    <a:pt x="744" y="126"/>
                  </a:lnTo>
                  <a:lnTo>
                    <a:pt x="744" y="127"/>
                  </a:lnTo>
                  <a:lnTo>
                    <a:pt x="743" y="127"/>
                  </a:lnTo>
                  <a:lnTo>
                    <a:pt x="743" y="128"/>
                  </a:lnTo>
                  <a:lnTo>
                    <a:pt x="743" y="129"/>
                  </a:lnTo>
                  <a:lnTo>
                    <a:pt x="743" y="130"/>
                  </a:lnTo>
                  <a:lnTo>
                    <a:pt x="742" y="132"/>
                  </a:lnTo>
                  <a:lnTo>
                    <a:pt x="742" y="134"/>
                  </a:lnTo>
                  <a:lnTo>
                    <a:pt x="742" y="135"/>
                  </a:lnTo>
                  <a:lnTo>
                    <a:pt x="742" y="136"/>
                  </a:lnTo>
                  <a:lnTo>
                    <a:pt x="742" y="137"/>
                  </a:lnTo>
                  <a:lnTo>
                    <a:pt x="742" y="138"/>
                  </a:lnTo>
                  <a:lnTo>
                    <a:pt x="742" y="139"/>
                  </a:lnTo>
                  <a:lnTo>
                    <a:pt x="741" y="140"/>
                  </a:lnTo>
                  <a:lnTo>
                    <a:pt x="741" y="142"/>
                  </a:lnTo>
                  <a:lnTo>
                    <a:pt x="740" y="144"/>
                  </a:lnTo>
                  <a:lnTo>
                    <a:pt x="740" y="145"/>
                  </a:lnTo>
                  <a:lnTo>
                    <a:pt x="740" y="146"/>
                  </a:lnTo>
                  <a:lnTo>
                    <a:pt x="740" y="147"/>
                  </a:lnTo>
                  <a:lnTo>
                    <a:pt x="739" y="147"/>
                  </a:lnTo>
                  <a:lnTo>
                    <a:pt x="739" y="148"/>
                  </a:lnTo>
                  <a:lnTo>
                    <a:pt x="738" y="149"/>
                  </a:lnTo>
                  <a:lnTo>
                    <a:pt x="738" y="150"/>
                  </a:lnTo>
                  <a:lnTo>
                    <a:pt x="738" y="151"/>
                  </a:lnTo>
                  <a:lnTo>
                    <a:pt x="738" y="152"/>
                  </a:lnTo>
                  <a:lnTo>
                    <a:pt x="738" y="153"/>
                  </a:lnTo>
                  <a:lnTo>
                    <a:pt x="738" y="154"/>
                  </a:lnTo>
                  <a:lnTo>
                    <a:pt x="738" y="155"/>
                  </a:lnTo>
                  <a:lnTo>
                    <a:pt x="737" y="156"/>
                  </a:lnTo>
                  <a:lnTo>
                    <a:pt x="737" y="157"/>
                  </a:lnTo>
                  <a:lnTo>
                    <a:pt x="735" y="157"/>
                  </a:lnTo>
                  <a:lnTo>
                    <a:pt x="734" y="157"/>
                  </a:lnTo>
                  <a:lnTo>
                    <a:pt x="733" y="157"/>
                  </a:lnTo>
                  <a:lnTo>
                    <a:pt x="733" y="158"/>
                  </a:lnTo>
                  <a:lnTo>
                    <a:pt x="732" y="158"/>
                  </a:lnTo>
                  <a:lnTo>
                    <a:pt x="732" y="159"/>
                  </a:lnTo>
                  <a:lnTo>
                    <a:pt x="731" y="159"/>
                  </a:lnTo>
                  <a:lnTo>
                    <a:pt x="730" y="159"/>
                  </a:lnTo>
                  <a:lnTo>
                    <a:pt x="729" y="159"/>
                  </a:lnTo>
                  <a:lnTo>
                    <a:pt x="728" y="159"/>
                  </a:lnTo>
                  <a:lnTo>
                    <a:pt x="727" y="160"/>
                  </a:lnTo>
                  <a:lnTo>
                    <a:pt x="726" y="160"/>
                  </a:lnTo>
                  <a:lnTo>
                    <a:pt x="725" y="161"/>
                  </a:lnTo>
                  <a:lnTo>
                    <a:pt x="724" y="161"/>
                  </a:lnTo>
                  <a:lnTo>
                    <a:pt x="723" y="162"/>
                  </a:lnTo>
                  <a:lnTo>
                    <a:pt x="722" y="162"/>
                  </a:lnTo>
                  <a:lnTo>
                    <a:pt x="721" y="162"/>
                  </a:lnTo>
                  <a:lnTo>
                    <a:pt x="721" y="163"/>
                  </a:lnTo>
                  <a:lnTo>
                    <a:pt x="720" y="164"/>
                  </a:lnTo>
                  <a:lnTo>
                    <a:pt x="719" y="164"/>
                  </a:lnTo>
                  <a:lnTo>
                    <a:pt x="718" y="164"/>
                  </a:lnTo>
                  <a:lnTo>
                    <a:pt x="718" y="165"/>
                  </a:lnTo>
                  <a:lnTo>
                    <a:pt x="717" y="165"/>
                  </a:lnTo>
                  <a:lnTo>
                    <a:pt x="716" y="165"/>
                  </a:lnTo>
                  <a:lnTo>
                    <a:pt x="715" y="166"/>
                  </a:lnTo>
                  <a:lnTo>
                    <a:pt x="714" y="167"/>
                  </a:lnTo>
                  <a:lnTo>
                    <a:pt x="713" y="169"/>
                  </a:lnTo>
                  <a:lnTo>
                    <a:pt x="710" y="171"/>
                  </a:lnTo>
                  <a:lnTo>
                    <a:pt x="709" y="171"/>
                  </a:lnTo>
                  <a:lnTo>
                    <a:pt x="708" y="172"/>
                  </a:lnTo>
                  <a:lnTo>
                    <a:pt x="709" y="172"/>
                  </a:lnTo>
                  <a:lnTo>
                    <a:pt x="709" y="173"/>
                  </a:lnTo>
                  <a:lnTo>
                    <a:pt x="709" y="174"/>
                  </a:lnTo>
                  <a:lnTo>
                    <a:pt x="709" y="175"/>
                  </a:lnTo>
                  <a:lnTo>
                    <a:pt x="710" y="175"/>
                  </a:lnTo>
                  <a:lnTo>
                    <a:pt x="710" y="176"/>
                  </a:lnTo>
                  <a:lnTo>
                    <a:pt x="709" y="176"/>
                  </a:lnTo>
                  <a:lnTo>
                    <a:pt x="710" y="176"/>
                  </a:lnTo>
                  <a:lnTo>
                    <a:pt x="710" y="177"/>
                  </a:lnTo>
                  <a:lnTo>
                    <a:pt x="712" y="177"/>
                  </a:lnTo>
                  <a:lnTo>
                    <a:pt x="710" y="178"/>
                  </a:lnTo>
                  <a:lnTo>
                    <a:pt x="710" y="179"/>
                  </a:lnTo>
                  <a:lnTo>
                    <a:pt x="710" y="180"/>
                  </a:lnTo>
                  <a:lnTo>
                    <a:pt x="709" y="180"/>
                  </a:lnTo>
                  <a:lnTo>
                    <a:pt x="709" y="181"/>
                  </a:lnTo>
                  <a:lnTo>
                    <a:pt x="708" y="181"/>
                  </a:lnTo>
                  <a:lnTo>
                    <a:pt x="708" y="182"/>
                  </a:lnTo>
                  <a:lnTo>
                    <a:pt x="708" y="183"/>
                  </a:lnTo>
                  <a:lnTo>
                    <a:pt x="708" y="184"/>
                  </a:lnTo>
                  <a:lnTo>
                    <a:pt x="709" y="184"/>
                  </a:lnTo>
                  <a:lnTo>
                    <a:pt x="708" y="184"/>
                  </a:lnTo>
                  <a:lnTo>
                    <a:pt x="707" y="185"/>
                  </a:lnTo>
                  <a:lnTo>
                    <a:pt x="707" y="186"/>
                  </a:lnTo>
                  <a:lnTo>
                    <a:pt x="707" y="187"/>
                  </a:lnTo>
                  <a:lnTo>
                    <a:pt x="706" y="187"/>
                  </a:lnTo>
                  <a:lnTo>
                    <a:pt x="705" y="187"/>
                  </a:lnTo>
                  <a:lnTo>
                    <a:pt x="705" y="188"/>
                  </a:lnTo>
                  <a:lnTo>
                    <a:pt x="705" y="189"/>
                  </a:lnTo>
                  <a:lnTo>
                    <a:pt x="705" y="190"/>
                  </a:lnTo>
                  <a:lnTo>
                    <a:pt x="705" y="191"/>
                  </a:lnTo>
                  <a:lnTo>
                    <a:pt x="704" y="191"/>
                  </a:lnTo>
                  <a:lnTo>
                    <a:pt x="704" y="192"/>
                  </a:lnTo>
                  <a:lnTo>
                    <a:pt x="705" y="192"/>
                  </a:lnTo>
                  <a:lnTo>
                    <a:pt x="705" y="194"/>
                  </a:lnTo>
                  <a:lnTo>
                    <a:pt x="705" y="195"/>
                  </a:lnTo>
                  <a:lnTo>
                    <a:pt x="705" y="196"/>
                  </a:lnTo>
                  <a:lnTo>
                    <a:pt x="706" y="196"/>
                  </a:lnTo>
                  <a:lnTo>
                    <a:pt x="705" y="196"/>
                  </a:lnTo>
                  <a:lnTo>
                    <a:pt x="705" y="197"/>
                  </a:lnTo>
                  <a:lnTo>
                    <a:pt x="704" y="197"/>
                  </a:lnTo>
                  <a:lnTo>
                    <a:pt x="704" y="198"/>
                  </a:lnTo>
                  <a:lnTo>
                    <a:pt x="703" y="198"/>
                  </a:lnTo>
                  <a:lnTo>
                    <a:pt x="703" y="199"/>
                  </a:lnTo>
                  <a:lnTo>
                    <a:pt x="703" y="200"/>
                  </a:lnTo>
                  <a:lnTo>
                    <a:pt x="702" y="200"/>
                  </a:lnTo>
                  <a:lnTo>
                    <a:pt x="702" y="201"/>
                  </a:lnTo>
                  <a:lnTo>
                    <a:pt x="701" y="201"/>
                  </a:lnTo>
                  <a:lnTo>
                    <a:pt x="701" y="202"/>
                  </a:lnTo>
                  <a:lnTo>
                    <a:pt x="700" y="202"/>
                  </a:lnTo>
                  <a:lnTo>
                    <a:pt x="700" y="203"/>
                  </a:lnTo>
                  <a:lnTo>
                    <a:pt x="699" y="203"/>
                  </a:lnTo>
                  <a:lnTo>
                    <a:pt x="700" y="203"/>
                  </a:lnTo>
                  <a:lnTo>
                    <a:pt x="700" y="204"/>
                  </a:lnTo>
                  <a:lnTo>
                    <a:pt x="699" y="204"/>
                  </a:lnTo>
                  <a:lnTo>
                    <a:pt x="699" y="205"/>
                  </a:lnTo>
                  <a:lnTo>
                    <a:pt x="698" y="205"/>
                  </a:lnTo>
                  <a:lnTo>
                    <a:pt x="697" y="206"/>
                  </a:lnTo>
                  <a:lnTo>
                    <a:pt x="696" y="206"/>
                  </a:lnTo>
                  <a:lnTo>
                    <a:pt x="696" y="207"/>
                  </a:lnTo>
                  <a:lnTo>
                    <a:pt x="695" y="207"/>
                  </a:lnTo>
                  <a:lnTo>
                    <a:pt x="694" y="207"/>
                  </a:lnTo>
                  <a:lnTo>
                    <a:pt x="694" y="208"/>
                  </a:lnTo>
                  <a:lnTo>
                    <a:pt x="693" y="208"/>
                  </a:lnTo>
                  <a:lnTo>
                    <a:pt x="692" y="209"/>
                  </a:lnTo>
                  <a:lnTo>
                    <a:pt x="692" y="210"/>
                  </a:lnTo>
                  <a:lnTo>
                    <a:pt x="691" y="210"/>
                  </a:lnTo>
                  <a:lnTo>
                    <a:pt x="691" y="211"/>
                  </a:lnTo>
                  <a:lnTo>
                    <a:pt x="691" y="212"/>
                  </a:lnTo>
                  <a:lnTo>
                    <a:pt x="690" y="212"/>
                  </a:lnTo>
                  <a:lnTo>
                    <a:pt x="689" y="213"/>
                  </a:lnTo>
                  <a:lnTo>
                    <a:pt x="689" y="214"/>
                  </a:lnTo>
                  <a:lnTo>
                    <a:pt x="688" y="214"/>
                  </a:lnTo>
                  <a:lnTo>
                    <a:pt x="687" y="214"/>
                  </a:lnTo>
                  <a:lnTo>
                    <a:pt x="687" y="215"/>
                  </a:lnTo>
                  <a:lnTo>
                    <a:pt x="685" y="215"/>
                  </a:lnTo>
                  <a:lnTo>
                    <a:pt x="684" y="215"/>
                  </a:lnTo>
                  <a:lnTo>
                    <a:pt x="684" y="216"/>
                  </a:lnTo>
                  <a:lnTo>
                    <a:pt x="683" y="216"/>
                  </a:lnTo>
                  <a:lnTo>
                    <a:pt x="683" y="217"/>
                  </a:lnTo>
                  <a:lnTo>
                    <a:pt x="683" y="219"/>
                  </a:lnTo>
                  <a:lnTo>
                    <a:pt x="682" y="220"/>
                  </a:lnTo>
                  <a:lnTo>
                    <a:pt x="682" y="221"/>
                  </a:lnTo>
                  <a:lnTo>
                    <a:pt x="682" y="222"/>
                  </a:lnTo>
                  <a:lnTo>
                    <a:pt x="681" y="222"/>
                  </a:lnTo>
                  <a:lnTo>
                    <a:pt x="681" y="223"/>
                  </a:lnTo>
                  <a:lnTo>
                    <a:pt x="681" y="224"/>
                  </a:lnTo>
                  <a:lnTo>
                    <a:pt x="681" y="225"/>
                  </a:lnTo>
                  <a:lnTo>
                    <a:pt x="682" y="226"/>
                  </a:lnTo>
                  <a:lnTo>
                    <a:pt x="682" y="225"/>
                  </a:lnTo>
                  <a:lnTo>
                    <a:pt x="682" y="226"/>
                  </a:lnTo>
                  <a:lnTo>
                    <a:pt x="683" y="226"/>
                  </a:lnTo>
                  <a:lnTo>
                    <a:pt x="682" y="227"/>
                  </a:lnTo>
                  <a:lnTo>
                    <a:pt x="682" y="230"/>
                  </a:lnTo>
                  <a:lnTo>
                    <a:pt x="681" y="230"/>
                  </a:lnTo>
                  <a:lnTo>
                    <a:pt x="681" y="231"/>
                  </a:lnTo>
                  <a:lnTo>
                    <a:pt x="681" y="232"/>
                  </a:lnTo>
                  <a:lnTo>
                    <a:pt x="680" y="232"/>
                  </a:lnTo>
                  <a:lnTo>
                    <a:pt x="680" y="233"/>
                  </a:lnTo>
                  <a:lnTo>
                    <a:pt x="679" y="233"/>
                  </a:lnTo>
                  <a:lnTo>
                    <a:pt x="680" y="234"/>
                  </a:lnTo>
                  <a:lnTo>
                    <a:pt x="680" y="235"/>
                  </a:lnTo>
                  <a:lnTo>
                    <a:pt x="679" y="235"/>
                  </a:lnTo>
                  <a:lnTo>
                    <a:pt x="679" y="236"/>
                  </a:lnTo>
                  <a:lnTo>
                    <a:pt x="678" y="236"/>
                  </a:lnTo>
                  <a:lnTo>
                    <a:pt x="678" y="237"/>
                  </a:lnTo>
                  <a:lnTo>
                    <a:pt x="677" y="237"/>
                  </a:lnTo>
                  <a:lnTo>
                    <a:pt x="677" y="238"/>
                  </a:lnTo>
                  <a:lnTo>
                    <a:pt x="676" y="238"/>
                  </a:lnTo>
                  <a:lnTo>
                    <a:pt x="676" y="239"/>
                  </a:lnTo>
                  <a:lnTo>
                    <a:pt x="676" y="240"/>
                  </a:lnTo>
                  <a:lnTo>
                    <a:pt x="676" y="241"/>
                  </a:lnTo>
                  <a:lnTo>
                    <a:pt x="676" y="242"/>
                  </a:lnTo>
                  <a:lnTo>
                    <a:pt x="676" y="244"/>
                  </a:lnTo>
                  <a:lnTo>
                    <a:pt x="677" y="244"/>
                  </a:lnTo>
                  <a:lnTo>
                    <a:pt x="677" y="245"/>
                  </a:lnTo>
                  <a:lnTo>
                    <a:pt x="677" y="246"/>
                  </a:lnTo>
                  <a:lnTo>
                    <a:pt x="676" y="246"/>
                  </a:lnTo>
                  <a:lnTo>
                    <a:pt x="676" y="247"/>
                  </a:lnTo>
                  <a:lnTo>
                    <a:pt x="675" y="247"/>
                  </a:lnTo>
                  <a:lnTo>
                    <a:pt x="676" y="247"/>
                  </a:lnTo>
                  <a:lnTo>
                    <a:pt x="675" y="247"/>
                  </a:lnTo>
                  <a:lnTo>
                    <a:pt x="676" y="247"/>
                  </a:lnTo>
                  <a:lnTo>
                    <a:pt x="675" y="247"/>
                  </a:lnTo>
                  <a:lnTo>
                    <a:pt x="675" y="248"/>
                  </a:lnTo>
                  <a:lnTo>
                    <a:pt x="674" y="248"/>
                  </a:lnTo>
                  <a:lnTo>
                    <a:pt x="674" y="249"/>
                  </a:lnTo>
                  <a:lnTo>
                    <a:pt x="674" y="250"/>
                  </a:lnTo>
                  <a:lnTo>
                    <a:pt x="674" y="251"/>
                  </a:lnTo>
                  <a:lnTo>
                    <a:pt x="673" y="251"/>
                  </a:lnTo>
                  <a:lnTo>
                    <a:pt x="673" y="252"/>
                  </a:lnTo>
                  <a:lnTo>
                    <a:pt x="673" y="253"/>
                  </a:lnTo>
                  <a:lnTo>
                    <a:pt x="673" y="254"/>
                  </a:lnTo>
                  <a:lnTo>
                    <a:pt x="673" y="255"/>
                  </a:lnTo>
                  <a:lnTo>
                    <a:pt x="672" y="255"/>
                  </a:lnTo>
                  <a:lnTo>
                    <a:pt x="672" y="256"/>
                  </a:lnTo>
                  <a:lnTo>
                    <a:pt x="673" y="256"/>
                  </a:lnTo>
                  <a:lnTo>
                    <a:pt x="673" y="257"/>
                  </a:lnTo>
                  <a:lnTo>
                    <a:pt x="672" y="257"/>
                  </a:lnTo>
                  <a:lnTo>
                    <a:pt x="672" y="258"/>
                  </a:lnTo>
                  <a:lnTo>
                    <a:pt x="672" y="259"/>
                  </a:lnTo>
                  <a:lnTo>
                    <a:pt x="673" y="259"/>
                  </a:lnTo>
                  <a:lnTo>
                    <a:pt x="673" y="258"/>
                  </a:lnTo>
                  <a:lnTo>
                    <a:pt x="674" y="258"/>
                  </a:lnTo>
                  <a:lnTo>
                    <a:pt x="674" y="259"/>
                  </a:lnTo>
                  <a:lnTo>
                    <a:pt x="674" y="260"/>
                  </a:lnTo>
                  <a:lnTo>
                    <a:pt x="674" y="261"/>
                  </a:lnTo>
                  <a:lnTo>
                    <a:pt x="675" y="261"/>
                  </a:lnTo>
                  <a:lnTo>
                    <a:pt x="675" y="262"/>
                  </a:lnTo>
                  <a:lnTo>
                    <a:pt x="675" y="263"/>
                  </a:lnTo>
                  <a:lnTo>
                    <a:pt x="676" y="263"/>
                  </a:lnTo>
                  <a:lnTo>
                    <a:pt x="676" y="264"/>
                  </a:lnTo>
                  <a:lnTo>
                    <a:pt x="675" y="264"/>
                  </a:lnTo>
                  <a:lnTo>
                    <a:pt x="675" y="265"/>
                  </a:lnTo>
                  <a:lnTo>
                    <a:pt x="675" y="266"/>
                  </a:lnTo>
                  <a:lnTo>
                    <a:pt x="675" y="267"/>
                  </a:lnTo>
                  <a:lnTo>
                    <a:pt x="675" y="269"/>
                  </a:lnTo>
                  <a:lnTo>
                    <a:pt x="674" y="269"/>
                  </a:lnTo>
                  <a:lnTo>
                    <a:pt x="674" y="270"/>
                  </a:lnTo>
                  <a:lnTo>
                    <a:pt x="675" y="270"/>
                  </a:lnTo>
                  <a:lnTo>
                    <a:pt x="675" y="271"/>
                  </a:lnTo>
                  <a:lnTo>
                    <a:pt x="675" y="272"/>
                  </a:lnTo>
                  <a:lnTo>
                    <a:pt x="674" y="272"/>
                  </a:lnTo>
                  <a:lnTo>
                    <a:pt x="674" y="273"/>
                  </a:lnTo>
                  <a:lnTo>
                    <a:pt x="674" y="274"/>
                  </a:lnTo>
                  <a:lnTo>
                    <a:pt x="675" y="274"/>
                  </a:lnTo>
                  <a:lnTo>
                    <a:pt x="675" y="275"/>
                  </a:lnTo>
                  <a:lnTo>
                    <a:pt x="675" y="276"/>
                  </a:lnTo>
                  <a:lnTo>
                    <a:pt x="675" y="277"/>
                  </a:lnTo>
                  <a:lnTo>
                    <a:pt x="676" y="277"/>
                  </a:lnTo>
                  <a:lnTo>
                    <a:pt x="676" y="278"/>
                  </a:lnTo>
                  <a:lnTo>
                    <a:pt x="677" y="278"/>
                  </a:lnTo>
                  <a:lnTo>
                    <a:pt x="677" y="279"/>
                  </a:lnTo>
                  <a:lnTo>
                    <a:pt x="676" y="279"/>
                  </a:lnTo>
                  <a:lnTo>
                    <a:pt x="676" y="280"/>
                  </a:lnTo>
                  <a:lnTo>
                    <a:pt x="676" y="281"/>
                  </a:lnTo>
                  <a:lnTo>
                    <a:pt x="675" y="281"/>
                  </a:lnTo>
                  <a:lnTo>
                    <a:pt x="675" y="282"/>
                  </a:lnTo>
                  <a:lnTo>
                    <a:pt x="675" y="283"/>
                  </a:lnTo>
                  <a:lnTo>
                    <a:pt x="674" y="283"/>
                  </a:lnTo>
                  <a:lnTo>
                    <a:pt x="674" y="284"/>
                  </a:lnTo>
                  <a:lnTo>
                    <a:pt x="674" y="285"/>
                  </a:lnTo>
                  <a:lnTo>
                    <a:pt x="674" y="286"/>
                  </a:lnTo>
                  <a:lnTo>
                    <a:pt x="673" y="286"/>
                  </a:lnTo>
                  <a:lnTo>
                    <a:pt x="673" y="287"/>
                  </a:lnTo>
                  <a:lnTo>
                    <a:pt x="673" y="288"/>
                  </a:lnTo>
                  <a:lnTo>
                    <a:pt x="673" y="289"/>
                  </a:lnTo>
                  <a:lnTo>
                    <a:pt x="674" y="289"/>
                  </a:lnTo>
                  <a:lnTo>
                    <a:pt x="675" y="289"/>
                  </a:lnTo>
                  <a:lnTo>
                    <a:pt x="675" y="290"/>
                  </a:lnTo>
                  <a:lnTo>
                    <a:pt x="676" y="290"/>
                  </a:lnTo>
                  <a:lnTo>
                    <a:pt x="676" y="291"/>
                  </a:lnTo>
                  <a:lnTo>
                    <a:pt x="676" y="293"/>
                  </a:lnTo>
                  <a:lnTo>
                    <a:pt x="675" y="294"/>
                  </a:lnTo>
                  <a:lnTo>
                    <a:pt x="675" y="295"/>
                  </a:lnTo>
                  <a:lnTo>
                    <a:pt x="674" y="295"/>
                  </a:lnTo>
                  <a:lnTo>
                    <a:pt x="674" y="296"/>
                  </a:lnTo>
                  <a:lnTo>
                    <a:pt x="674" y="297"/>
                  </a:lnTo>
                  <a:lnTo>
                    <a:pt x="673" y="297"/>
                  </a:lnTo>
                  <a:lnTo>
                    <a:pt x="673" y="298"/>
                  </a:lnTo>
                  <a:lnTo>
                    <a:pt x="672" y="298"/>
                  </a:lnTo>
                  <a:lnTo>
                    <a:pt x="672" y="299"/>
                  </a:lnTo>
                  <a:lnTo>
                    <a:pt x="672" y="300"/>
                  </a:lnTo>
                  <a:lnTo>
                    <a:pt x="673" y="300"/>
                  </a:lnTo>
                  <a:lnTo>
                    <a:pt x="673" y="301"/>
                  </a:lnTo>
                  <a:lnTo>
                    <a:pt x="673" y="302"/>
                  </a:lnTo>
                  <a:lnTo>
                    <a:pt x="673" y="303"/>
                  </a:lnTo>
                  <a:lnTo>
                    <a:pt x="672" y="303"/>
                  </a:lnTo>
                  <a:lnTo>
                    <a:pt x="672" y="304"/>
                  </a:lnTo>
                  <a:lnTo>
                    <a:pt x="671" y="304"/>
                  </a:lnTo>
                  <a:lnTo>
                    <a:pt x="671" y="305"/>
                  </a:lnTo>
                  <a:lnTo>
                    <a:pt x="670" y="305"/>
                  </a:lnTo>
                  <a:lnTo>
                    <a:pt x="670" y="306"/>
                  </a:lnTo>
                  <a:lnTo>
                    <a:pt x="670" y="307"/>
                  </a:lnTo>
                  <a:lnTo>
                    <a:pt x="669" y="307"/>
                  </a:lnTo>
                  <a:lnTo>
                    <a:pt x="669" y="308"/>
                  </a:lnTo>
                  <a:lnTo>
                    <a:pt x="669" y="309"/>
                  </a:lnTo>
                  <a:lnTo>
                    <a:pt x="668" y="309"/>
                  </a:lnTo>
                  <a:lnTo>
                    <a:pt x="668" y="310"/>
                  </a:lnTo>
                  <a:lnTo>
                    <a:pt x="668" y="311"/>
                  </a:lnTo>
                  <a:lnTo>
                    <a:pt x="667" y="311"/>
                  </a:lnTo>
                  <a:lnTo>
                    <a:pt x="667" y="312"/>
                  </a:lnTo>
                  <a:lnTo>
                    <a:pt x="668" y="312"/>
                  </a:lnTo>
                  <a:lnTo>
                    <a:pt x="668" y="313"/>
                  </a:lnTo>
                  <a:lnTo>
                    <a:pt x="668" y="314"/>
                  </a:lnTo>
                  <a:lnTo>
                    <a:pt x="668" y="315"/>
                  </a:lnTo>
                  <a:lnTo>
                    <a:pt x="668" y="316"/>
                  </a:lnTo>
                  <a:lnTo>
                    <a:pt x="667" y="316"/>
                  </a:lnTo>
                  <a:lnTo>
                    <a:pt x="667" y="318"/>
                  </a:lnTo>
                  <a:lnTo>
                    <a:pt x="666" y="319"/>
                  </a:lnTo>
                  <a:lnTo>
                    <a:pt x="666" y="320"/>
                  </a:lnTo>
                  <a:lnTo>
                    <a:pt x="665" y="320"/>
                  </a:lnTo>
                  <a:lnTo>
                    <a:pt x="665" y="321"/>
                  </a:lnTo>
                  <a:lnTo>
                    <a:pt x="664" y="321"/>
                  </a:lnTo>
                  <a:lnTo>
                    <a:pt x="663" y="321"/>
                  </a:lnTo>
                  <a:lnTo>
                    <a:pt x="663" y="322"/>
                  </a:lnTo>
                  <a:lnTo>
                    <a:pt x="662" y="322"/>
                  </a:lnTo>
                  <a:lnTo>
                    <a:pt x="662" y="323"/>
                  </a:lnTo>
                  <a:lnTo>
                    <a:pt x="660" y="323"/>
                  </a:lnTo>
                  <a:lnTo>
                    <a:pt x="659" y="324"/>
                  </a:lnTo>
                  <a:lnTo>
                    <a:pt x="657" y="326"/>
                  </a:lnTo>
                  <a:lnTo>
                    <a:pt x="657" y="327"/>
                  </a:lnTo>
                  <a:lnTo>
                    <a:pt x="656" y="327"/>
                  </a:lnTo>
                  <a:lnTo>
                    <a:pt x="656" y="328"/>
                  </a:lnTo>
                  <a:lnTo>
                    <a:pt x="656" y="329"/>
                  </a:lnTo>
                  <a:lnTo>
                    <a:pt x="656" y="330"/>
                  </a:lnTo>
                  <a:lnTo>
                    <a:pt x="657" y="330"/>
                  </a:lnTo>
                  <a:lnTo>
                    <a:pt x="658" y="330"/>
                  </a:lnTo>
                  <a:lnTo>
                    <a:pt x="658" y="331"/>
                  </a:lnTo>
                  <a:lnTo>
                    <a:pt x="659" y="331"/>
                  </a:lnTo>
                  <a:lnTo>
                    <a:pt x="664" y="336"/>
                  </a:lnTo>
                  <a:lnTo>
                    <a:pt x="665" y="336"/>
                  </a:lnTo>
                  <a:lnTo>
                    <a:pt x="665" y="337"/>
                  </a:lnTo>
                  <a:lnTo>
                    <a:pt x="666" y="337"/>
                  </a:lnTo>
                  <a:lnTo>
                    <a:pt x="667" y="337"/>
                  </a:lnTo>
                  <a:lnTo>
                    <a:pt x="668" y="337"/>
                  </a:lnTo>
                  <a:lnTo>
                    <a:pt x="669" y="337"/>
                  </a:lnTo>
                  <a:lnTo>
                    <a:pt x="669" y="338"/>
                  </a:lnTo>
                  <a:lnTo>
                    <a:pt x="670" y="338"/>
                  </a:lnTo>
                  <a:lnTo>
                    <a:pt x="671" y="338"/>
                  </a:lnTo>
                  <a:lnTo>
                    <a:pt x="672" y="338"/>
                  </a:lnTo>
                  <a:lnTo>
                    <a:pt x="672" y="339"/>
                  </a:lnTo>
                  <a:lnTo>
                    <a:pt x="673" y="338"/>
                  </a:lnTo>
                  <a:lnTo>
                    <a:pt x="673" y="339"/>
                  </a:lnTo>
                  <a:lnTo>
                    <a:pt x="674" y="339"/>
                  </a:lnTo>
                  <a:lnTo>
                    <a:pt x="675" y="339"/>
                  </a:lnTo>
                  <a:lnTo>
                    <a:pt x="675" y="340"/>
                  </a:lnTo>
                  <a:lnTo>
                    <a:pt x="676" y="340"/>
                  </a:lnTo>
                  <a:lnTo>
                    <a:pt x="677" y="340"/>
                  </a:lnTo>
                  <a:lnTo>
                    <a:pt x="678" y="340"/>
                  </a:lnTo>
                  <a:lnTo>
                    <a:pt x="679" y="340"/>
                  </a:lnTo>
                  <a:lnTo>
                    <a:pt x="679" y="341"/>
                  </a:lnTo>
                  <a:lnTo>
                    <a:pt x="680" y="341"/>
                  </a:lnTo>
                  <a:lnTo>
                    <a:pt x="680" y="343"/>
                  </a:lnTo>
                  <a:lnTo>
                    <a:pt x="681" y="343"/>
                  </a:lnTo>
                  <a:lnTo>
                    <a:pt x="681" y="344"/>
                  </a:lnTo>
                  <a:lnTo>
                    <a:pt x="681" y="345"/>
                  </a:lnTo>
                  <a:lnTo>
                    <a:pt x="682" y="345"/>
                  </a:lnTo>
                  <a:lnTo>
                    <a:pt x="683" y="345"/>
                  </a:lnTo>
                  <a:lnTo>
                    <a:pt x="684" y="345"/>
                  </a:lnTo>
                  <a:lnTo>
                    <a:pt x="685" y="345"/>
                  </a:lnTo>
                  <a:lnTo>
                    <a:pt x="685" y="346"/>
                  </a:lnTo>
                  <a:lnTo>
                    <a:pt x="687" y="346"/>
                  </a:lnTo>
                  <a:lnTo>
                    <a:pt x="688" y="346"/>
                  </a:lnTo>
                  <a:lnTo>
                    <a:pt x="688" y="347"/>
                  </a:lnTo>
                  <a:lnTo>
                    <a:pt x="689" y="347"/>
                  </a:lnTo>
                  <a:lnTo>
                    <a:pt x="690" y="347"/>
                  </a:lnTo>
                  <a:lnTo>
                    <a:pt x="691" y="347"/>
                  </a:lnTo>
                  <a:lnTo>
                    <a:pt x="692" y="347"/>
                  </a:lnTo>
                  <a:lnTo>
                    <a:pt x="693" y="347"/>
                  </a:lnTo>
                  <a:lnTo>
                    <a:pt x="694" y="347"/>
                  </a:lnTo>
                  <a:lnTo>
                    <a:pt x="694" y="346"/>
                  </a:lnTo>
                  <a:lnTo>
                    <a:pt x="695" y="346"/>
                  </a:lnTo>
                  <a:lnTo>
                    <a:pt x="696" y="346"/>
                  </a:lnTo>
                  <a:lnTo>
                    <a:pt x="696" y="345"/>
                  </a:lnTo>
                  <a:lnTo>
                    <a:pt x="697" y="344"/>
                  </a:lnTo>
                  <a:lnTo>
                    <a:pt x="698" y="344"/>
                  </a:lnTo>
                  <a:lnTo>
                    <a:pt x="698" y="343"/>
                  </a:lnTo>
                  <a:lnTo>
                    <a:pt x="699" y="343"/>
                  </a:lnTo>
                  <a:lnTo>
                    <a:pt x="700" y="343"/>
                  </a:lnTo>
                  <a:lnTo>
                    <a:pt x="701" y="343"/>
                  </a:lnTo>
                  <a:lnTo>
                    <a:pt x="702" y="343"/>
                  </a:lnTo>
                  <a:lnTo>
                    <a:pt x="702" y="341"/>
                  </a:lnTo>
                  <a:lnTo>
                    <a:pt x="703" y="341"/>
                  </a:lnTo>
                  <a:lnTo>
                    <a:pt x="704" y="341"/>
                  </a:lnTo>
                  <a:lnTo>
                    <a:pt x="704" y="343"/>
                  </a:lnTo>
                  <a:lnTo>
                    <a:pt x="705" y="343"/>
                  </a:lnTo>
                  <a:lnTo>
                    <a:pt x="706" y="343"/>
                  </a:lnTo>
                  <a:lnTo>
                    <a:pt x="707" y="343"/>
                  </a:lnTo>
                  <a:lnTo>
                    <a:pt x="706" y="343"/>
                  </a:lnTo>
                  <a:lnTo>
                    <a:pt x="706" y="344"/>
                  </a:lnTo>
                  <a:lnTo>
                    <a:pt x="707" y="344"/>
                  </a:lnTo>
                  <a:lnTo>
                    <a:pt x="707" y="345"/>
                  </a:lnTo>
                  <a:lnTo>
                    <a:pt x="707" y="346"/>
                  </a:lnTo>
                  <a:lnTo>
                    <a:pt x="707" y="347"/>
                  </a:lnTo>
                  <a:lnTo>
                    <a:pt x="707" y="348"/>
                  </a:lnTo>
                  <a:lnTo>
                    <a:pt x="708" y="348"/>
                  </a:lnTo>
                  <a:lnTo>
                    <a:pt x="708" y="349"/>
                  </a:lnTo>
                  <a:lnTo>
                    <a:pt x="708" y="350"/>
                  </a:lnTo>
                  <a:lnTo>
                    <a:pt x="708" y="351"/>
                  </a:lnTo>
                  <a:lnTo>
                    <a:pt x="708" y="352"/>
                  </a:lnTo>
                  <a:lnTo>
                    <a:pt x="708" y="353"/>
                  </a:lnTo>
                  <a:lnTo>
                    <a:pt x="707" y="353"/>
                  </a:lnTo>
                  <a:lnTo>
                    <a:pt x="707" y="354"/>
                  </a:lnTo>
                  <a:lnTo>
                    <a:pt x="706" y="354"/>
                  </a:lnTo>
                  <a:lnTo>
                    <a:pt x="706" y="355"/>
                  </a:lnTo>
                  <a:lnTo>
                    <a:pt x="706" y="356"/>
                  </a:lnTo>
                  <a:lnTo>
                    <a:pt x="706" y="357"/>
                  </a:lnTo>
                  <a:lnTo>
                    <a:pt x="705" y="357"/>
                  </a:lnTo>
                  <a:lnTo>
                    <a:pt x="705" y="358"/>
                  </a:lnTo>
                  <a:lnTo>
                    <a:pt x="705" y="359"/>
                  </a:lnTo>
                  <a:lnTo>
                    <a:pt x="704" y="359"/>
                  </a:lnTo>
                  <a:lnTo>
                    <a:pt x="704" y="360"/>
                  </a:lnTo>
                  <a:lnTo>
                    <a:pt x="704" y="361"/>
                  </a:lnTo>
                  <a:lnTo>
                    <a:pt x="705" y="361"/>
                  </a:lnTo>
                  <a:lnTo>
                    <a:pt x="705" y="362"/>
                  </a:lnTo>
                  <a:lnTo>
                    <a:pt x="704" y="362"/>
                  </a:lnTo>
                  <a:lnTo>
                    <a:pt x="704" y="363"/>
                  </a:lnTo>
                  <a:lnTo>
                    <a:pt x="704" y="364"/>
                  </a:lnTo>
                  <a:lnTo>
                    <a:pt x="703" y="364"/>
                  </a:lnTo>
                  <a:lnTo>
                    <a:pt x="702" y="365"/>
                  </a:lnTo>
                  <a:lnTo>
                    <a:pt x="703" y="365"/>
                  </a:lnTo>
                  <a:lnTo>
                    <a:pt x="703" y="366"/>
                  </a:lnTo>
                  <a:lnTo>
                    <a:pt x="702" y="366"/>
                  </a:lnTo>
                  <a:lnTo>
                    <a:pt x="702" y="368"/>
                  </a:lnTo>
                  <a:lnTo>
                    <a:pt x="701" y="368"/>
                  </a:lnTo>
                  <a:lnTo>
                    <a:pt x="701" y="369"/>
                  </a:lnTo>
                  <a:lnTo>
                    <a:pt x="701" y="370"/>
                  </a:lnTo>
                  <a:lnTo>
                    <a:pt x="701" y="369"/>
                  </a:lnTo>
                  <a:lnTo>
                    <a:pt x="701" y="370"/>
                  </a:lnTo>
                  <a:lnTo>
                    <a:pt x="700" y="371"/>
                  </a:lnTo>
                  <a:lnTo>
                    <a:pt x="700" y="372"/>
                  </a:lnTo>
                  <a:lnTo>
                    <a:pt x="701" y="372"/>
                  </a:lnTo>
                  <a:lnTo>
                    <a:pt x="701" y="373"/>
                  </a:lnTo>
                  <a:lnTo>
                    <a:pt x="700" y="373"/>
                  </a:lnTo>
                  <a:lnTo>
                    <a:pt x="701" y="373"/>
                  </a:lnTo>
                  <a:lnTo>
                    <a:pt x="701" y="374"/>
                  </a:lnTo>
                  <a:lnTo>
                    <a:pt x="701" y="375"/>
                  </a:lnTo>
                  <a:lnTo>
                    <a:pt x="700" y="375"/>
                  </a:lnTo>
                  <a:lnTo>
                    <a:pt x="701" y="375"/>
                  </a:lnTo>
                  <a:lnTo>
                    <a:pt x="701" y="376"/>
                  </a:lnTo>
                  <a:lnTo>
                    <a:pt x="702" y="376"/>
                  </a:lnTo>
                  <a:lnTo>
                    <a:pt x="702" y="377"/>
                  </a:lnTo>
                  <a:lnTo>
                    <a:pt x="701" y="377"/>
                  </a:lnTo>
                  <a:lnTo>
                    <a:pt x="701" y="378"/>
                  </a:lnTo>
                  <a:lnTo>
                    <a:pt x="700" y="378"/>
                  </a:lnTo>
                  <a:lnTo>
                    <a:pt x="700" y="379"/>
                  </a:lnTo>
                  <a:lnTo>
                    <a:pt x="699" y="379"/>
                  </a:lnTo>
                  <a:lnTo>
                    <a:pt x="699" y="380"/>
                  </a:lnTo>
                  <a:lnTo>
                    <a:pt x="698" y="380"/>
                  </a:lnTo>
                  <a:lnTo>
                    <a:pt x="698" y="381"/>
                  </a:lnTo>
                  <a:lnTo>
                    <a:pt x="697" y="381"/>
                  </a:lnTo>
                  <a:lnTo>
                    <a:pt x="697" y="382"/>
                  </a:lnTo>
                  <a:lnTo>
                    <a:pt x="696" y="382"/>
                  </a:lnTo>
                  <a:lnTo>
                    <a:pt x="696" y="383"/>
                  </a:lnTo>
                  <a:lnTo>
                    <a:pt x="695" y="383"/>
                  </a:lnTo>
                  <a:lnTo>
                    <a:pt x="695" y="384"/>
                  </a:lnTo>
                  <a:lnTo>
                    <a:pt x="695" y="385"/>
                  </a:lnTo>
                  <a:lnTo>
                    <a:pt x="694" y="385"/>
                  </a:lnTo>
                  <a:lnTo>
                    <a:pt x="694" y="386"/>
                  </a:lnTo>
                  <a:lnTo>
                    <a:pt x="693" y="386"/>
                  </a:lnTo>
                  <a:lnTo>
                    <a:pt x="692" y="386"/>
                  </a:lnTo>
                  <a:lnTo>
                    <a:pt x="691" y="386"/>
                  </a:lnTo>
                  <a:lnTo>
                    <a:pt x="690" y="386"/>
                  </a:lnTo>
                  <a:lnTo>
                    <a:pt x="689" y="386"/>
                  </a:lnTo>
                  <a:lnTo>
                    <a:pt x="689" y="387"/>
                  </a:lnTo>
                  <a:lnTo>
                    <a:pt x="688" y="387"/>
                  </a:lnTo>
                  <a:lnTo>
                    <a:pt x="687" y="386"/>
                  </a:lnTo>
                  <a:lnTo>
                    <a:pt x="685" y="386"/>
                  </a:lnTo>
                  <a:lnTo>
                    <a:pt x="685" y="387"/>
                  </a:lnTo>
                  <a:lnTo>
                    <a:pt x="684" y="388"/>
                  </a:lnTo>
                  <a:lnTo>
                    <a:pt x="684" y="389"/>
                  </a:lnTo>
                  <a:lnTo>
                    <a:pt x="683" y="389"/>
                  </a:lnTo>
                  <a:lnTo>
                    <a:pt x="683" y="390"/>
                  </a:lnTo>
                  <a:lnTo>
                    <a:pt x="682" y="390"/>
                  </a:lnTo>
                  <a:lnTo>
                    <a:pt x="681" y="390"/>
                  </a:lnTo>
                  <a:lnTo>
                    <a:pt x="681" y="391"/>
                  </a:lnTo>
                  <a:lnTo>
                    <a:pt x="680" y="391"/>
                  </a:lnTo>
                  <a:lnTo>
                    <a:pt x="679" y="393"/>
                  </a:lnTo>
                  <a:lnTo>
                    <a:pt x="678" y="393"/>
                  </a:lnTo>
                  <a:lnTo>
                    <a:pt x="678" y="394"/>
                  </a:lnTo>
                  <a:lnTo>
                    <a:pt x="677" y="395"/>
                  </a:lnTo>
                  <a:lnTo>
                    <a:pt x="676" y="395"/>
                  </a:lnTo>
                  <a:lnTo>
                    <a:pt x="676" y="396"/>
                  </a:lnTo>
                  <a:lnTo>
                    <a:pt x="676" y="397"/>
                  </a:lnTo>
                  <a:lnTo>
                    <a:pt x="675" y="397"/>
                  </a:lnTo>
                  <a:lnTo>
                    <a:pt x="675" y="398"/>
                  </a:lnTo>
                  <a:lnTo>
                    <a:pt x="679" y="413"/>
                  </a:lnTo>
                  <a:lnTo>
                    <a:pt x="679" y="414"/>
                  </a:lnTo>
                  <a:lnTo>
                    <a:pt x="680" y="414"/>
                  </a:lnTo>
                  <a:lnTo>
                    <a:pt x="681" y="413"/>
                  </a:lnTo>
                  <a:lnTo>
                    <a:pt x="682" y="413"/>
                  </a:lnTo>
                  <a:lnTo>
                    <a:pt x="683" y="413"/>
                  </a:lnTo>
                  <a:lnTo>
                    <a:pt x="684" y="412"/>
                  </a:lnTo>
                  <a:lnTo>
                    <a:pt x="685" y="412"/>
                  </a:lnTo>
                  <a:lnTo>
                    <a:pt x="687" y="412"/>
                  </a:lnTo>
                  <a:lnTo>
                    <a:pt x="688" y="412"/>
                  </a:lnTo>
                  <a:lnTo>
                    <a:pt x="688" y="413"/>
                  </a:lnTo>
                  <a:lnTo>
                    <a:pt x="688" y="414"/>
                  </a:lnTo>
                  <a:lnTo>
                    <a:pt x="689" y="415"/>
                  </a:lnTo>
                  <a:lnTo>
                    <a:pt x="690" y="415"/>
                  </a:lnTo>
                  <a:lnTo>
                    <a:pt x="690" y="416"/>
                  </a:lnTo>
                  <a:lnTo>
                    <a:pt x="691" y="416"/>
                  </a:lnTo>
                  <a:lnTo>
                    <a:pt x="692" y="416"/>
                  </a:lnTo>
                  <a:lnTo>
                    <a:pt x="692" y="418"/>
                  </a:lnTo>
                  <a:lnTo>
                    <a:pt x="693" y="418"/>
                  </a:lnTo>
                  <a:lnTo>
                    <a:pt x="693" y="419"/>
                  </a:lnTo>
                  <a:lnTo>
                    <a:pt x="693" y="420"/>
                  </a:lnTo>
                  <a:lnTo>
                    <a:pt x="693" y="421"/>
                  </a:lnTo>
                  <a:lnTo>
                    <a:pt x="694" y="421"/>
                  </a:lnTo>
                  <a:lnTo>
                    <a:pt x="694" y="422"/>
                  </a:lnTo>
                  <a:lnTo>
                    <a:pt x="695" y="423"/>
                  </a:lnTo>
                  <a:lnTo>
                    <a:pt x="695" y="424"/>
                  </a:lnTo>
                  <a:lnTo>
                    <a:pt x="694" y="425"/>
                  </a:lnTo>
                  <a:lnTo>
                    <a:pt x="694" y="426"/>
                  </a:lnTo>
                  <a:lnTo>
                    <a:pt x="694" y="427"/>
                  </a:lnTo>
                  <a:lnTo>
                    <a:pt x="695" y="427"/>
                  </a:lnTo>
                  <a:lnTo>
                    <a:pt x="695" y="428"/>
                  </a:lnTo>
                  <a:lnTo>
                    <a:pt x="695" y="429"/>
                  </a:lnTo>
                  <a:lnTo>
                    <a:pt x="695" y="430"/>
                  </a:lnTo>
                  <a:lnTo>
                    <a:pt x="696" y="430"/>
                  </a:lnTo>
                  <a:lnTo>
                    <a:pt x="696" y="431"/>
                  </a:lnTo>
                  <a:lnTo>
                    <a:pt x="696" y="432"/>
                  </a:lnTo>
                  <a:lnTo>
                    <a:pt x="695" y="432"/>
                  </a:lnTo>
                  <a:lnTo>
                    <a:pt x="695" y="433"/>
                  </a:lnTo>
                  <a:lnTo>
                    <a:pt x="695" y="434"/>
                  </a:lnTo>
                  <a:lnTo>
                    <a:pt x="695" y="435"/>
                  </a:lnTo>
                  <a:lnTo>
                    <a:pt x="695" y="436"/>
                  </a:lnTo>
                  <a:lnTo>
                    <a:pt x="695" y="437"/>
                  </a:lnTo>
                  <a:lnTo>
                    <a:pt x="695" y="438"/>
                  </a:lnTo>
                  <a:lnTo>
                    <a:pt x="695" y="439"/>
                  </a:lnTo>
                  <a:lnTo>
                    <a:pt x="695" y="440"/>
                  </a:lnTo>
                  <a:lnTo>
                    <a:pt x="696" y="440"/>
                  </a:lnTo>
                  <a:lnTo>
                    <a:pt x="696" y="441"/>
                  </a:lnTo>
                  <a:lnTo>
                    <a:pt x="696" y="443"/>
                  </a:lnTo>
                  <a:lnTo>
                    <a:pt x="697" y="443"/>
                  </a:lnTo>
                  <a:lnTo>
                    <a:pt x="697" y="444"/>
                  </a:lnTo>
                  <a:lnTo>
                    <a:pt x="696" y="444"/>
                  </a:lnTo>
                  <a:lnTo>
                    <a:pt x="697" y="444"/>
                  </a:lnTo>
                  <a:lnTo>
                    <a:pt x="697" y="445"/>
                  </a:lnTo>
                  <a:lnTo>
                    <a:pt x="698" y="445"/>
                  </a:lnTo>
                  <a:lnTo>
                    <a:pt x="699" y="445"/>
                  </a:lnTo>
                  <a:lnTo>
                    <a:pt x="699" y="446"/>
                  </a:lnTo>
                  <a:lnTo>
                    <a:pt x="700" y="446"/>
                  </a:lnTo>
                  <a:lnTo>
                    <a:pt x="700" y="447"/>
                  </a:lnTo>
                  <a:lnTo>
                    <a:pt x="699" y="447"/>
                  </a:lnTo>
                  <a:lnTo>
                    <a:pt x="699" y="448"/>
                  </a:lnTo>
                  <a:lnTo>
                    <a:pt x="699" y="449"/>
                  </a:lnTo>
                  <a:lnTo>
                    <a:pt x="699" y="450"/>
                  </a:lnTo>
                  <a:lnTo>
                    <a:pt x="699" y="451"/>
                  </a:lnTo>
                  <a:lnTo>
                    <a:pt x="698" y="452"/>
                  </a:lnTo>
                  <a:lnTo>
                    <a:pt x="698" y="453"/>
                  </a:lnTo>
                  <a:lnTo>
                    <a:pt x="699" y="453"/>
                  </a:lnTo>
                  <a:lnTo>
                    <a:pt x="699" y="454"/>
                  </a:lnTo>
                  <a:lnTo>
                    <a:pt x="698" y="454"/>
                  </a:lnTo>
                  <a:lnTo>
                    <a:pt x="698" y="455"/>
                  </a:lnTo>
                  <a:lnTo>
                    <a:pt x="698" y="456"/>
                  </a:lnTo>
                  <a:lnTo>
                    <a:pt x="698" y="457"/>
                  </a:lnTo>
                  <a:lnTo>
                    <a:pt x="698" y="458"/>
                  </a:lnTo>
                  <a:lnTo>
                    <a:pt x="698" y="459"/>
                  </a:lnTo>
                  <a:lnTo>
                    <a:pt x="698" y="460"/>
                  </a:lnTo>
                  <a:lnTo>
                    <a:pt x="699" y="460"/>
                  </a:lnTo>
                  <a:lnTo>
                    <a:pt x="699" y="461"/>
                  </a:lnTo>
                  <a:lnTo>
                    <a:pt x="699" y="462"/>
                  </a:lnTo>
                  <a:lnTo>
                    <a:pt x="699" y="463"/>
                  </a:lnTo>
                  <a:lnTo>
                    <a:pt x="700" y="463"/>
                  </a:lnTo>
                  <a:lnTo>
                    <a:pt x="701" y="463"/>
                  </a:lnTo>
                  <a:lnTo>
                    <a:pt x="701" y="464"/>
                  </a:lnTo>
                  <a:lnTo>
                    <a:pt x="701" y="465"/>
                  </a:lnTo>
                  <a:lnTo>
                    <a:pt x="701" y="466"/>
                  </a:lnTo>
                  <a:lnTo>
                    <a:pt x="702" y="466"/>
                  </a:lnTo>
                  <a:lnTo>
                    <a:pt x="703" y="466"/>
                  </a:lnTo>
                  <a:lnTo>
                    <a:pt x="703" y="468"/>
                  </a:lnTo>
                  <a:lnTo>
                    <a:pt x="704" y="469"/>
                  </a:lnTo>
                  <a:lnTo>
                    <a:pt x="705" y="470"/>
                  </a:lnTo>
                  <a:lnTo>
                    <a:pt x="705" y="471"/>
                  </a:lnTo>
                  <a:lnTo>
                    <a:pt x="705" y="472"/>
                  </a:lnTo>
                  <a:lnTo>
                    <a:pt x="704" y="472"/>
                  </a:lnTo>
                  <a:lnTo>
                    <a:pt x="705" y="472"/>
                  </a:lnTo>
                  <a:lnTo>
                    <a:pt x="705" y="473"/>
                  </a:lnTo>
                  <a:lnTo>
                    <a:pt x="704" y="473"/>
                  </a:lnTo>
                  <a:lnTo>
                    <a:pt x="704" y="474"/>
                  </a:lnTo>
                  <a:lnTo>
                    <a:pt x="705" y="474"/>
                  </a:lnTo>
                  <a:lnTo>
                    <a:pt x="706" y="474"/>
                  </a:lnTo>
                  <a:lnTo>
                    <a:pt x="706" y="475"/>
                  </a:lnTo>
                  <a:lnTo>
                    <a:pt x="707" y="475"/>
                  </a:lnTo>
                  <a:lnTo>
                    <a:pt x="707" y="476"/>
                  </a:lnTo>
                  <a:lnTo>
                    <a:pt x="706" y="476"/>
                  </a:lnTo>
                  <a:lnTo>
                    <a:pt x="707" y="477"/>
                  </a:lnTo>
                  <a:lnTo>
                    <a:pt x="707" y="478"/>
                  </a:lnTo>
                  <a:lnTo>
                    <a:pt x="708" y="478"/>
                  </a:lnTo>
                  <a:lnTo>
                    <a:pt x="708" y="479"/>
                  </a:lnTo>
                  <a:lnTo>
                    <a:pt x="709" y="479"/>
                  </a:lnTo>
                  <a:lnTo>
                    <a:pt x="709" y="480"/>
                  </a:lnTo>
                  <a:lnTo>
                    <a:pt x="710" y="480"/>
                  </a:lnTo>
                  <a:lnTo>
                    <a:pt x="710" y="481"/>
                  </a:lnTo>
                  <a:lnTo>
                    <a:pt x="710" y="482"/>
                  </a:lnTo>
                  <a:lnTo>
                    <a:pt x="712" y="482"/>
                  </a:lnTo>
                  <a:lnTo>
                    <a:pt x="713" y="482"/>
                  </a:lnTo>
                  <a:lnTo>
                    <a:pt x="713" y="483"/>
                  </a:lnTo>
                  <a:lnTo>
                    <a:pt x="713" y="484"/>
                  </a:lnTo>
                  <a:lnTo>
                    <a:pt x="714" y="484"/>
                  </a:lnTo>
                  <a:lnTo>
                    <a:pt x="714" y="485"/>
                  </a:lnTo>
                  <a:lnTo>
                    <a:pt x="715" y="485"/>
                  </a:lnTo>
                  <a:lnTo>
                    <a:pt x="715" y="486"/>
                  </a:lnTo>
                  <a:lnTo>
                    <a:pt x="714" y="486"/>
                  </a:lnTo>
                  <a:lnTo>
                    <a:pt x="715" y="487"/>
                  </a:lnTo>
                  <a:lnTo>
                    <a:pt x="715" y="488"/>
                  </a:lnTo>
                  <a:lnTo>
                    <a:pt x="716" y="488"/>
                  </a:lnTo>
                  <a:lnTo>
                    <a:pt x="716" y="489"/>
                  </a:lnTo>
                  <a:lnTo>
                    <a:pt x="716" y="490"/>
                  </a:lnTo>
                  <a:lnTo>
                    <a:pt x="716" y="491"/>
                  </a:lnTo>
                  <a:lnTo>
                    <a:pt x="716" y="493"/>
                  </a:lnTo>
                  <a:lnTo>
                    <a:pt x="716" y="494"/>
                  </a:lnTo>
                  <a:lnTo>
                    <a:pt x="716" y="495"/>
                  </a:lnTo>
                  <a:lnTo>
                    <a:pt x="717" y="495"/>
                  </a:lnTo>
                  <a:lnTo>
                    <a:pt x="718" y="495"/>
                  </a:lnTo>
                  <a:lnTo>
                    <a:pt x="719" y="495"/>
                  </a:lnTo>
                  <a:lnTo>
                    <a:pt x="719" y="496"/>
                  </a:lnTo>
                  <a:lnTo>
                    <a:pt x="719" y="497"/>
                  </a:lnTo>
                  <a:lnTo>
                    <a:pt x="720" y="497"/>
                  </a:lnTo>
                  <a:lnTo>
                    <a:pt x="720" y="498"/>
                  </a:lnTo>
                  <a:lnTo>
                    <a:pt x="719" y="498"/>
                  </a:lnTo>
                  <a:lnTo>
                    <a:pt x="719" y="499"/>
                  </a:lnTo>
                  <a:lnTo>
                    <a:pt x="720" y="499"/>
                  </a:lnTo>
                  <a:lnTo>
                    <a:pt x="720" y="500"/>
                  </a:lnTo>
                  <a:lnTo>
                    <a:pt x="721" y="500"/>
                  </a:lnTo>
                  <a:lnTo>
                    <a:pt x="721" y="501"/>
                  </a:lnTo>
                  <a:lnTo>
                    <a:pt x="722" y="501"/>
                  </a:lnTo>
                  <a:lnTo>
                    <a:pt x="721" y="501"/>
                  </a:lnTo>
                  <a:lnTo>
                    <a:pt x="721" y="502"/>
                  </a:lnTo>
                  <a:lnTo>
                    <a:pt x="721" y="503"/>
                  </a:lnTo>
                  <a:lnTo>
                    <a:pt x="720" y="503"/>
                  </a:lnTo>
                  <a:lnTo>
                    <a:pt x="720" y="504"/>
                  </a:lnTo>
                  <a:lnTo>
                    <a:pt x="720" y="505"/>
                  </a:lnTo>
                  <a:lnTo>
                    <a:pt x="720" y="506"/>
                  </a:lnTo>
                  <a:lnTo>
                    <a:pt x="721" y="506"/>
                  </a:lnTo>
                  <a:lnTo>
                    <a:pt x="721" y="507"/>
                  </a:lnTo>
                  <a:lnTo>
                    <a:pt x="722" y="507"/>
                  </a:lnTo>
                  <a:lnTo>
                    <a:pt x="722" y="508"/>
                  </a:lnTo>
                  <a:lnTo>
                    <a:pt x="723" y="508"/>
                  </a:lnTo>
                  <a:lnTo>
                    <a:pt x="723" y="509"/>
                  </a:lnTo>
                  <a:lnTo>
                    <a:pt x="724" y="509"/>
                  </a:lnTo>
                  <a:lnTo>
                    <a:pt x="724" y="510"/>
                  </a:lnTo>
                  <a:lnTo>
                    <a:pt x="724" y="511"/>
                  </a:lnTo>
                  <a:lnTo>
                    <a:pt x="725" y="511"/>
                  </a:lnTo>
                  <a:lnTo>
                    <a:pt x="725" y="512"/>
                  </a:lnTo>
                  <a:lnTo>
                    <a:pt x="726" y="512"/>
                  </a:lnTo>
                  <a:lnTo>
                    <a:pt x="727" y="512"/>
                  </a:lnTo>
                  <a:lnTo>
                    <a:pt x="727" y="513"/>
                  </a:lnTo>
                  <a:lnTo>
                    <a:pt x="727" y="514"/>
                  </a:lnTo>
                  <a:lnTo>
                    <a:pt x="728" y="514"/>
                  </a:lnTo>
                  <a:lnTo>
                    <a:pt x="729" y="514"/>
                  </a:lnTo>
                  <a:lnTo>
                    <a:pt x="729" y="515"/>
                  </a:lnTo>
                  <a:lnTo>
                    <a:pt x="729" y="516"/>
                  </a:lnTo>
                  <a:lnTo>
                    <a:pt x="730" y="516"/>
                  </a:lnTo>
                  <a:lnTo>
                    <a:pt x="731" y="516"/>
                  </a:lnTo>
                  <a:lnTo>
                    <a:pt x="731" y="515"/>
                  </a:lnTo>
                  <a:lnTo>
                    <a:pt x="732" y="516"/>
                  </a:lnTo>
                  <a:lnTo>
                    <a:pt x="731" y="518"/>
                  </a:lnTo>
                  <a:lnTo>
                    <a:pt x="731" y="519"/>
                  </a:lnTo>
                  <a:lnTo>
                    <a:pt x="732" y="519"/>
                  </a:lnTo>
                  <a:lnTo>
                    <a:pt x="732" y="520"/>
                  </a:lnTo>
                  <a:lnTo>
                    <a:pt x="733" y="521"/>
                  </a:lnTo>
                  <a:lnTo>
                    <a:pt x="734" y="521"/>
                  </a:lnTo>
                  <a:lnTo>
                    <a:pt x="734" y="522"/>
                  </a:lnTo>
                  <a:lnTo>
                    <a:pt x="734" y="523"/>
                  </a:lnTo>
                  <a:lnTo>
                    <a:pt x="734" y="524"/>
                  </a:lnTo>
                  <a:lnTo>
                    <a:pt x="734" y="525"/>
                  </a:lnTo>
                  <a:lnTo>
                    <a:pt x="735" y="525"/>
                  </a:lnTo>
                  <a:lnTo>
                    <a:pt x="735" y="526"/>
                  </a:lnTo>
                  <a:lnTo>
                    <a:pt x="737" y="526"/>
                  </a:lnTo>
                  <a:lnTo>
                    <a:pt x="737" y="525"/>
                  </a:lnTo>
                  <a:lnTo>
                    <a:pt x="738" y="525"/>
                  </a:lnTo>
                  <a:lnTo>
                    <a:pt x="739" y="525"/>
                  </a:lnTo>
                  <a:lnTo>
                    <a:pt x="739" y="526"/>
                  </a:lnTo>
                  <a:lnTo>
                    <a:pt x="740" y="526"/>
                  </a:lnTo>
                  <a:lnTo>
                    <a:pt x="740" y="527"/>
                  </a:lnTo>
                  <a:lnTo>
                    <a:pt x="740" y="528"/>
                  </a:lnTo>
                  <a:lnTo>
                    <a:pt x="741" y="528"/>
                  </a:lnTo>
                  <a:lnTo>
                    <a:pt x="741" y="529"/>
                  </a:lnTo>
                  <a:lnTo>
                    <a:pt x="742" y="529"/>
                  </a:lnTo>
                  <a:lnTo>
                    <a:pt x="741" y="529"/>
                  </a:lnTo>
                  <a:lnTo>
                    <a:pt x="741" y="530"/>
                  </a:lnTo>
                  <a:lnTo>
                    <a:pt x="740" y="530"/>
                  </a:lnTo>
                  <a:lnTo>
                    <a:pt x="739" y="530"/>
                  </a:lnTo>
                  <a:lnTo>
                    <a:pt x="739" y="531"/>
                  </a:lnTo>
                  <a:lnTo>
                    <a:pt x="738" y="531"/>
                  </a:lnTo>
                  <a:lnTo>
                    <a:pt x="737" y="531"/>
                  </a:lnTo>
                  <a:lnTo>
                    <a:pt x="735" y="531"/>
                  </a:lnTo>
                  <a:lnTo>
                    <a:pt x="734" y="531"/>
                  </a:lnTo>
                  <a:lnTo>
                    <a:pt x="734" y="532"/>
                  </a:lnTo>
                  <a:lnTo>
                    <a:pt x="733" y="532"/>
                  </a:lnTo>
                  <a:lnTo>
                    <a:pt x="732" y="532"/>
                  </a:lnTo>
                  <a:lnTo>
                    <a:pt x="732" y="533"/>
                  </a:lnTo>
                  <a:lnTo>
                    <a:pt x="732" y="534"/>
                  </a:lnTo>
                  <a:lnTo>
                    <a:pt x="731" y="534"/>
                  </a:lnTo>
                  <a:lnTo>
                    <a:pt x="731" y="535"/>
                  </a:lnTo>
                  <a:lnTo>
                    <a:pt x="730" y="535"/>
                  </a:lnTo>
                  <a:lnTo>
                    <a:pt x="729" y="535"/>
                  </a:lnTo>
                  <a:lnTo>
                    <a:pt x="729" y="534"/>
                  </a:lnTo>
                  <a:lnTo>
                    <a:pt x="728" y="534"/>
                  </a:lnTo>
                  <a:lnTo>
                    <a:pt x="727" y="534"/>
                  </a:lnTo>
                  <a:lnTo>
                    <a:pt x="727" y="533"/>
                  </a:lnTo>
                  <a:lnTo>
                    <a:pt x="726" y="533"/>
                  </a:lnTo>
                  <a:lnTo>
                    <a:pt x="725" y="533"/>
                  </a:lnTo>
                  <a:lnTo>
                    <a:pt x="725" y="532"/>
                  </a:lnTo>
                  <a:lnTo>
                    <a:pt x="725" y="533"/>
                  </a:lnTo>
                  <a:lnTo>
                    <a:pt x="724" y="533"/>
                  </a:lnTo>
                  <a:lnTo>
                    <a:pt x="723" y="534"/>
                  </a:lnTo>
                  <a:lnTo>
                    <a:pt x="722" y="534"/>
                  </a:lnTo>
                  <a:lnTo>
                    <a:pt x="721" y="534"/>
                  </a:lnTo>
                  <a:lnTo>
                    <a:pt x="720" y="534"/>
                  </a:lnTo>
                  <a:lnTo>
                    <a:pt x="720" y="535"/>
                  </a:lnTo>
                  <a:lnTo>
                    <a:pt x="719" y="535"/>
                  </a:lnTo>
                  <a:lnTo>
                    <a:pt x="719" y="536"/>
                  </a:lnTo>
                  <a:lnTo>
                    <a:pt x="718" y="536"/>
                  </a:lnTo>
                  <a:lnTo>
                    <a:pt x="717" y="536"/>
                  </a:lnTo>
                  <a:lnTo>
                    <a:pt x="716" y="536"/>
                  </a:lnTo>
                  <a:lnTo>
                    <a:pt x="715" y="536"/>
                  </a:lnTo>
                  <a:lnTo>
                    <a:pt x="714" y="536"/>
                  </a:lnTo>
                  <a:lnTo>
                    <a:pt x="714" y="537"/>
                  </a:lnTo>
                  <a:lnTo>
                    <a:pt x="713" y="537"/>
                  </a:lnTo>
                  <a:lnTo>
                    <a:pt x="713" y="538"/>
                  </a:lnTo>
                  <a:lnTo>
                    <a:pt x="712" y="538"/>
                  </a:lnTo>
                  <a:lnTo>
                    <a:pt x="712" y="539"/>
                  </a:lnTo>
                  <a:lnTo>
                    <a:pt x="710" y="539"/>
                  </a:lnTo>
                  <a:lnTo>
                    <a:pt x="710" y="540"/>
                  </a:lnTo>
                  <a:lnTo>
                    <a:pt x="710" y="539"/>
                  </a:lnTo>
                  <a:lnTo>
                    <a:pt x="709" y="539"/>
                  </a:lnTo>
                  <a:lnTo>
                    <a:pt x="709" y="540"/>
                  </a:lnTo>
                  <a:lnTo>
                    <a:pt x="708" y="540"/>
                  </a:lnTo>
                  <a:lnTo>
                    <a:pt x="708" y="541"/>
                  </a:lnTo>
                  <a:lnTo>
                    <a:pt x="708" y="543"/>
                  </a:lnTo>
                  <a:lnTo>
                    <a:pt x="707" y="543"/>
                  </a:lnTo>
                  <a:lnTo>
                    <a:pt x="707" y="544"/>
                  </a:lnTo>
                  <a:lnTo>
                    <a:pt x="706" y="544"/>
                  </a:lnTo>
                  <a:lnTo>
                    <a:pt x="706" y="545"/>
                  </a:lnTo>
                  <a:lnTo>
                    <a:pt x="705" y="545"/>
                  </a:lnTo>
                  <a:lnTo>
                    <a:pt x="705" y="546"/>
                  </a:lnTo>
                  <a:lnTo>
                    <a:pt x="704" y="546"/>
                  </a:lnTo>
                  <a:lnTo>
                    <a:pt x="704" y="547"/>
                  </a:lnTo>
                  <a:lnTo>
                    <a:pt x="703" y="547"/>
                  </a:lnTo>
                  <a:lnTo>
                    <a:pt x="703" y="548"/>
                  </a:lnTo>
                  <a:lnTo>
                    <a:pt x="702" y="548"/>
                  </a:lnTo>
                  <a:lnTo>
                    <a:pt x="702" y="549"/>
                  </a:lnTo>
                  <a:lnTo>
                    <a:pt x="701" y="549"/>
                  </a:lnTo>
                  <a:lnTo>
                    <a:pt x="701" y="548"/>
                  </a:lnTo>
                  <a:lnTo>
                    <a:pt x="700" y="548"/>
                  </a:lnTo>
                  <a:lnTo>
                    <a:pt x="700" y="549"/>
                  </a:lnTo>
                  <a:lnTo>
                    <a:pt x="699" y="549"/>
                  </a:lnTo>
                  <a:lnTo>
                    <a:pt x="698" y="549"/>
                  </a:lnTo>
                  <a:lnTo>
                    <a:pt x="697" y="549"/>
                  </a:lnTo>
                  <a:lnTo>
                    <a:pt x="696" y="549"/>
                  </a:lnTo>
                  <a:lnTo>
                    <a:pt x="695" y="550"/>
                  </a:lnTo>
                  <a:lnTo>
                    <a:pt x="694" y="550"/>
                  </a:lnTo>
                  <a:lnTo>
                    <a:pt x="694" y="551"/>
                  </a:lnTo>
                  <a:lnTo>
                    <a:pt x="693" y="551"/>
                  </a:lnTo>
                  <a:lnTo>
                    <a:pt x="693" y="552"/>
                  </a:lnTo>
                  <a:lnTo>
                    <a:pt x="692" y="552"/>
                  </a:lnTo>
                  <a:lnTo>
                    <a:pt x="692" y="553"/>
                  </a:lnTo>
                  <a:lnTo>
                    <a:pt x="691" y="553"/>
                  </a:lnTo>
                  <a:lnTo>
                    <a:pt x="691" y="554"/>
                  </a:lnTo>
                  <a:lnTo>
                    <a:pt x="690" y="554"/>
                  </a:lnTo>
                  <a:lnTo>
                    <a:pt x="690" y="553"/>
                  </a:lnTo>
                  <a:lnTo>
                    <a:pt x="689" y="553"/>
                  </a:lnTo>
                  <a:lnTo>
                    <a:pt x="689" y="552"/>
                  </a:lnTo>
                  <a:lnTo>
                    <a:pt x="688" y="552"/>
                  </a:lnTo>
                  <a:lnTo>
                    <a:pt x="687" y="552"/>
                  </a:lnTo>
                  <a:lnTo>
                    <a:pt x="685" y="552"/>
                  </a:lnTo>
                  <a:lnTo>
                    <a:pt x="685" y="553"/>
                  </a:lnTo>
                  <a:lnTo>
                    <a:pt x="684" y="553"/>
                  </a:lnTo>
                  <a:lnTo>
                    <a:pt x="684" y="554"/>
                  </a:lnTo>
                  <a:lnTo>
                    <a:pt x="683" y="554"/>
                  </a:lnTo>
                  <a:lnTo>
                    <a:pt x="682" y="554"/>
                  </a:lnTo>
                  <a:lnTo>
                    <a:pt x="681" y="554"/>
                  </a:lnTo>
                  <a:lnTo>
                    <a:pt x="680" y="554"/>
                  </a:lnTo>
                  <a:lnTo>
                    <a:pt x="680" y="553"/>
                  </a:lnTo>
                  <a:lnTo>
                    <a:pt x="679" y="552"/>
                  </a:lnTo>
                  <a:lnTo>
                    <a:pt x="678" y="552"/>
                  </a:lnTo>
                  <a:lnTo>
                    <a:pt x="678" y="553"/>
                  </a:lnTo>
                  <a:lnTo>
                    <a:pt x="677" y="553"/>
                  </a:lnTo>
                  <a:lnTo>
                    <a:pt x="677" y="552"/>
                  </a:lnTo>
                  <a:lnTo>
                    <a:pt x="676" y="552"/>
                  </a:lnTo>
                  <a:lnTo>
                    <a:pt x="675" y="552"/>
                  </a:lnTo>
                  <a:lnTo>
                    <a:pt x="674" y="552"/>
                  </a:lnTo>
                  <a:lnTo>
                    <a:pt x="673" y="552"/>
                  </a:lnTo>
                  <a:lnTo>
                    <a:pt x="672" y="552"/>
                  </a:lnTo>
                  <a:lnTo>
                    <a:pt x="671" y="552"/>
                  </a:lnTo>
                  <a:lnTo>
                    <a:pt x="670" y="552"/>
                  </a:lnTo>
                  <a:lnTo>
                    <a:pt x="670" y="553"/>
                  </a:lnTo>
                  <a:lnTo>
                    <a:pt x="669" y="553"/>
                  </a:lnTo>
                  <a:lnTo>
                    <a:pt x="668" y="554"/>
                  </a:lnTo>
                  <a:lnTo>
                    <a:pt x="667" y="554"/>
                  </a:lnTo>
                  <a:lnTo>
                    <a:pt x="667" y="555"/>
                  </a:lnTo>
                  <a:lnTo>
                    <a:pt x="666" y="555"/>
                  </a:lnTo>
                  <a:lnTo>
                    <a:pt x="665" y="555"/>
                  </a:lnTo>
                  <a:lnTo>
                    <a:pt x="665" y="556"/>
                  </a:lnTo>
                  <a:lnTo>
                    <a:pt x="664" y="556"/>
                  </a:lnTo>
                  <a:lnTo>
                    <a:pt x="663" y="556"/>
                  </a:lnTo>
                  <a:lnTo>
                    <a:pt x="663" y="557"/>
                  </a:lnTo>
                  <a:lnTo>
                    <a:pt x="663" y="558"/>
                  </a:lnTo>
                  <a:lnTo>
                    <a:pt x="662" y="558"/>
                  </a:lnTo>
                  <a:lnTo>
                    <a:pt x="662" y="559"/>
                  </a:lnTo>
                  <a:lnTo>
                    <a:pt x="660" y="559"/>
                  </a:lnTo>
                  <a:lnTo>
                    <a:pt x="660" y="560"/>
                  </a:lnTo>
                  <a:lnTo>
                    <a:pt x="659" y="560"/>
                  </a:lnTo>
                  <a:lnTo>
                    <a:pt x="659" y="561"/>
                  </a:lnTo>
                  <a:lnTo>
                    <a:pt x="658" y="561"/>
                  </a:lnTo>
                  <a:lnTo>
                    <a:pt x="658" y="562"/>
                  </a:lnTo>
                  <a:lnTo>
                    <a:pt x="657" y="562"/>
                  </a:lnTo>
                  <a:lnTo>
                    <a:pt x="657" y="563"/>
                  </a:lnTo>
                  <a:lnTo>
                    <a:pt x="656" y="563"/>
                  </a:lnTo>
                  <a:lnTo>
                    <a:pt x="655" y="563"/>
                  </a:lnTo>
                  <a:lnTo>
                    <a:pt x="654" y="563"/>
                  </a:lnTo>
                  <a:lnTo>
                    <a:pt x="653" y="563"/>
                  </a:lnTo>
                  <a:lnTo>
                    <a:pt x="652" y="563"/>
                  </a:lnTo>
                  <a:lnTo>
                    <a:pt x="652" y="562"/>
                  </a:lnTo>
                  <a:lnTo>
                    <a:pt x="651" y="562"/>
                  </a:lnTo>
                  <a:lnTo>
                    <a:pt x="651" y="561"/>
                  </a:lnTo>
                  <a:lnTo>
                    <a:pt x="650" y="561"/>
                  </a:lnTo>
                  <a:lnTo>
                    <a:pt x="650" y="560"/>
                  </a:lnTo>
                  <a:lnTo>
                    <a:pt x="649" y="560"/>
                  </a:lnTo>
                  <a:lnTo>
                    <a:pt x="649" y="559"/>
                  </a:lnTo>
                  <a:lnTo>
                    <a:pt x="649" y="558"/>
                  </a:lnTo>
                  <a:lnTo>
                    <a:pt x="648" y="558"/>
                  </a:lnTo>
                  <a:lnTo>
                    <a:pt x="647" y="557"/>
                  </a:lnTo>
                  <a:lnTo>
                    <a:pt x="646" y="557"/>
                  </a:lnTo>
                  <a:lnTo>
                    <a:pt x="646" y="556"/>
                  </a:lnTo>
                  <a:lnTo>
                    <a:pt x="646" y="555"/>
                  </a:lnTo>
                  <a:lnTo>
                    <a:pt x="645" y="555"/>
                  </a:lnTo>
                  <a:lnTo>
                    <a:pt x="645" y="554"/>
                  </a:lnTo>
                  <a:lnTo>
                    <a:pt x="644" y="553"/>
                  </a:lnTo>
                  <a:lnTo>
                    <a:pt x="643" y="553"/>
                  </a:lnTo>
                  <a:lnTo>
                    <a:pt x="643" y="552"/>
                  </a:lnTo>
                  <a:lnTo>
                    <a:pt x="642" y="552"/>
                  </a:lnTo>
                  <a:lnTo>
                    <a:pt x="642" y="551"/>
                  </a:lnTo>
                  <a:lnTo>
                    <a:pt x="641" y="552"/>
                  </a:lnTo>
                  <a:lnTo>
                    <a:pt x="640" y="552"/>
                  </a:lnTo>
                  <a:lnTo>
                    <a:pt x="639" y="552"/>
                  </a:lnTo>
                  <a:lnTo>
                    <a:pt x="638" y="552"/>
                  </a:lnTo>
                  <a:lnTo>
                    <a:pt x="637" y="552"/>
                  </a:lnTo>
                  <a:lnTo>
                    <a:pt x="635" y="552"/>
                  </a:lnTo>
                  <a:lnTo>
                    <a:pt x="634" y="552"/>
                  </a:lnTo>
                  <a:lnTo>
                    <a:pt x="633" y="552"/>
                  </a:lnTo>
                  <a:lnTo>
                    <a:pt x="632" y="552"/>
                  </a:lnTo>
                  <a:lnTo>
                    <a:pt x="632" y="551"/>
                  </a:lnTo>
                  <a:lnTo>
                    <a:pt x="631" y="551"/>
                  </a:lnTo>
                  <a:lnTo>
                    <a:pt x="630" y="551"/>
                  </a:lnTo>
                  <a:lnTo>
                    <a:pt x="629" y="551"/>
                  </a:lnTo>
                  <a:lnTo>
                    <a:pt x="629" y="552"/>
                  </a:lnTo>
                  <a:lnTo>
                    <a:pt x="628" y="552"/>
                  </a:lnTo>
                  <a:lnTo>
                    <a:pt x="628" y="553"/>
                  </a:lnTo>
                  <a:lnTo>
                    <a:pt x="627" y="553"/>
                  </a:lnTo>
                  <a:lnTo>
                    <a:pt x="627" y="554"/>
                  </a:lnTo>
                  <a:lnTo>
                    <a:pt x="627" y="555"/>
                  </a:lnTo>
                  <a:lnTo>
                    <a:pt x="626" y="555"/>
                  </a:lnTo>
                  <a:lnTo>
                    <a:pt x="626" y="556"/>
                  </a:lnTo>
                  <a:lnTo>
                    <a:pt x="625" y="556"/>
                  </a:lnTo>
                  <a:lnTo>
                    <a:pt x="624" y="556"/>
                  </a:lnTo>
                  <a:lnTo>
                    <a:pt x="624" y="557"/>
                  </a:lnTo>
                  <a:lnTo>
                    <a:pt x="623" y="557"/>
                  </a:lnTo>
                  <a:lnTo>
                    <a:pt x="622" y="557"/>
                  </a:lnTo>
                  <a:lnTo>
                    <a:pt x="621" y="558"/>
                  </a:lnTo>
                  <a:lnTo>
                    <a:pt x="621" y="559"/>
                  </a:lnTo>
                  <a:lnTo>
                    <a:pt x="620" y="559"/>
                  </a:lnTo>
                  <a:lnTo>
                    <a:pt x="620" y="560"/>
                  </a:lnTo>
                  <a:lnTo>
                    <a:pt x="619" y="560"/>
                  </a:lnTo>
                  <a:lnTo>
                    <a:pt x="618" y="560"/>
                  </a:lnTo>
                  <a:lnTo>
                    <a:pt x="617" y="560"/>
                  </a:lnTo>
                  <a:lnTo>
                    <a:pt x="617" y="561"/>
                  </a:lnTo>
                  <a:lnTo>
                    <a:pt x="616" y="561"/>
                  </a:lnTo>
                  <a:lnTo>
                    <a:pt x="615" y="560"/>
                  </a:lnTo>
                  <a:lnTo>
                    <a:pt x="615" y="559"/>
                  </a:lnTo>
                  <a:lnTo>
                    <a:pt x="614" y="559"/>
                  </a:lnTo>
                  <a:lnTo>
                    <a:pt x="614" y="558"/>
                  </a:lnTo>
                  <a:lnTo>
                    <a:pt x="613" y="558"/>
                  </a:lnTo>
                  <a:lnTo>
                    <a:pt x="613" y="557"/>
                  </a:lnTo>
                  <a:lnTo>
                    <a:pt x="613" y="556"/>
                  </a:lnTo>
                  <a:lnTo>
                    <a:pt x="612" y="556"/>
                  </a:lnTo>
                  <a:lnTo>
                    <a:pt x="610" y="556"/>
                  </a:lnTo>
                  <a:lnTo>
                    <a:pt x="609" y="556"/>
                  </a:lnTo>
                  <a:lnTo>
                    <a:pt x="608" y="556"/>
                  </a:lnTo>
                  <a:lnTo>
                    <a:pt x="607" y="556"/>
                  </a:lnTo>
                  <a:lnTo>
                    <a:pt x="606" y="556"/>
                  </a:lnTo>
                  <a:lnTo>
                    <a:pt x="605" y="556"/>
                  </a:lnTo>
                  <a:lnTo>
                    <a:pt x="605" y="557"/>
                  </a:lnTo>
                  <a:lnTo>
                    <a:pt x="604" y="557"/>
                  </a:lnTo>
                  <a:lnTo>
                    <a:pt x="603" y="557"/>
                  </a:lnTo>
                  <a:lnTo>
                    <a:pt x="603" y="558"/>
                  </a:lnTo>
                  <a:lnTo>
                    <a:pt x="602" y="558"/>
                  </a:lnTo>
                  <a:lnTo>
                    <a:pt x="601" y="558"/>
                  </a:lnTo>
                  <a:lnTo>
                    <a:pt x="601" y="559"/>
                  </a:lnTo>
                  <a:lnTo>
                    <a:pt x="600" y="559"/>
                  </a:lnTo>
                  <a:lnTo>
                    <a:pt x="600" y="558"/>
                  </a:lnTo>
                  <a:lnTo>
                    <a:pt x="599" y="558"/>
                  </a:lnTo>
                  <a:lnTo>
                    <a:pt x="598" y="558"/>
                  </a:lnTo>
                  <a:lnTo>
                    <a:pt x="597" y="558"/>
                  </a:lnTo>
                  <a:lnTo>
                    <a:pt x="596" y="558"/>
                  </a:lnTo>
                  <a:lnTo>
                    <a:pt x="596" y="559"/>
                  </a:lnTo>
                  <a:lnTo>
                    <a:pt x="595" y="559"/>
                  </a:lnTo>
                  <a:lnTo>
                    <a:pt x="595" y="560"/>
                  </a:lnTo>
                  <a:lnTo>
                    <a:pt x="596" y="560"/>
                  </a:lnTo>
                  <a:lnTo>
                    <a:pt x="596" y="561"/>
                  </a:lnTo>
                  <a:lnTo>
                    <a:pt x="595" y="561"/>
                  </a:lnTo>
                  <a:lnTo>
                    <a:pt x="595" y="562"/>
                  </a:lnTo>
                  <a:lnTo>
                    <a:pt x="595" y="563"/>
                  </a:lnTo>
                  <a:lnTo>
                    <a:pt x="596" y="563"/>
                  </a:lnTo>
                  <a:lnTo>
                    <a:pt x="596" y="564"/>
                  </a:lnTo>
                  <a:lnTo>
                    <a:pt x="596" y="565"/>
                  </a:lnTo>
                  <a:lnTo>
                    <a:pt x="596" y="566"/>
                  </a:lnTo>
                  <a:lnTo>
                    <a:pt x="597" y="566"/>
                  </a:lnTo>
                  <a:lnTo>
                    <a:pt x="597" y="568"/>
                  </a:lnTo>
                  <a:lnTo>
                    <a:pt x="598" y="569"/>
                  </a:lnTo>
                  <a:lnTo>
                    <a:pt x="598" y="570"/>
                  </a:lnTo>
                  <a:lnTo>
                    <a:pt x="597" y="570"/>
                  </a:lnTo>
                  <a:lnTo>
                    <a:pt x="597" y="571"/>
                  </a:lnTo>
                  <a:lnTo>
                    <a:pt x="596" y="571"/>
                  </a:lnTo>
                  <a:lnTo>
                    <a:pt x="595" y="571"/>
                  </a:lnTo>
                  <a:lnTo>
                    <a:pt x="595" y="572"/>
                  </a:lnTo>
                  <a:lnTo>
                    <a:pt x="594" y="572"/>
                  </a:lnTo>
                  <a:lnTo>
                    <a:pt x="594" y="573"/>
                  </a:lnTo>
                  <a:lnTo>
                    <a:pt x="593" y="573"/>
                  </a:lnTo>
                  <a:lnTo>
                    <a:pt x="593" y="574"/>
                  </a:lnTo>
                  <a:lnTo>
                    <a:pt x="592" y="574"/>
                  </a:lnTo>
                  <a:lnTo>
                    <a:pt x="592" y="575"/>
                  </a:lnTo>
                  <a:lnTo>
                    <a:pt x="591" y="575"/>
                  </a:lnTo>
                  <a:lnTo>
                    <a:pt x="591" y="574"/>
                  </a:lnTo>
                  <a:lnTo>
                    <a:pt x="591" y="575"/>
                  </a:lnTo>
                  <a:lnTo>
                    <a:pt x="590" y="575"/>
                  </a:lnTo>
                  <a:lnTo>
                    <a:pt x="590" y="576"/>
                  </a:lnTo>
                  <a:lnTo>
                    <a:pt x="589" y="576"/>
                  </a:lnTo>
                  <a:lnTo>
                    <a:pt x="589" y="577"/>
                  </a:lnTo>
                  <a:lnTo>
                    <a:pt x="589" y="578"/>
                  </a:lnTo>
                  <a:lnTo>
                    <a:pt x="588" y="578"/>
                  </a:lnTo>
                  <a:lnTo>
                    <a:pt x="587" y="578"/>
                  </a:lnTo>
                  <a:lnTo>
                    <a:pt x="587" y="579"/>
                  </a:lnTo>
                  <a:lnTo>
                    <a:pt x="585" y="579"/>
                  </a:lnTo>
                  <a:lnTo>
                    <a:pt x="585" y="580"/>
                  </a:lnTo>
                  <a:lnTo>
                    <a:pt x="584" y="580"/>
                  </a:lnTo>
                  <a:lnTo>
                    <a:pt x="584" y="579"/>
                  </a:lnTo>
                  <a:lnTo>
                    <a:pt x="583" y="579"/>
                  </a:lnTo>
                  <a:lnTo>
                    <a:pt x="582" y="579"/>
                  </a:lnTo>
                  <a:lnTo>
                    <a:pt x="582" y="578"/>
                  </a:lnTo>
                  <a:lnTo>
                    <a:pt x="581" y="578"/>
                  </a:lnTo>
                  <a:lnTo>
                    <a:pt x="581" y="577"/>
                  </a:lnTo>
                  <a:lnTo>
                    <a:pt x="580" y="577"/>
                  </a:lnTo>
                  <a:lnTo>
                    <a:pt x="579" y="577"/>
                  </a:lnTo>
                  <a:lnTo>
                    <a:pt x="578" y="577"/>
                  </a:lnTo>
                  <a:lnTo>
                    <a:pt x="578" y="576"/>
                  </a:lnTo>
                  <a:lnTo>
                    <a:pt x="577" y="576"/>
                  </a:lnTo>
                  <a:lnTo>
                    <a:pt x="576" y="576"/>
                  </a:lnTo>
                  <a:lnTo>
                    <a:pt x="575" y="576"/>
                  </a:lnTo>
                  <a:lnTo>
                    <a:pt x="574" y="576"/>
                  </a:lnTo>
                  <a:lnTo>
                    <a:pt x="573" y="576"/>
                  </a:lnTo>
                  <a:lnTo>
                    <a:pt x="573" y="577"/>
                  </a:lnTo>
                  <a:lnTo>
                    <a:pt x="572" y="577"/>
                  </a:lnTo>
                  <a:lnTo>
                    <a:pt x="572" y="578"/>
                  </a:lnTo>
                  <a:lnTo>
                    <a:pt x="571" y="578"/>
                  </a:lnTo>
                  <a:lnTo>
                    <a:pt x="571" y="579"/>
                  </a:lnTo>
                  <a:lnTo>
                    <a:pt x="571" y="580"/>
                  </a:lnTo>
                  <a:lnTo>
                    <a:pt x="571" y="581"/>
                  </a:lnTo>
                  <a:lnTo>
                    <a:pt x="570" y="582"/>
                  </a:lnTo>
                  <a:lnTo>
                    <a:pt x="569" y="582"/>
                  </a:lnTo>
                  <a:lnTo>
                    <a:pt x="569" y="583"/>
                  </a:lnTo>
                  <a:lnTo>
                    <a:pt x="568" y="583"/>
                  </a:lnTo>
                  <a:lnTo>
                    <a:pt x="567" y="583"/>
                  </a:lnTo>
                  <a:lnTo>
                    <a:pt x="566" y="583"/>
                  </a:lnTo>
                  <a:lnTo>
                    <a:pt x="566" y="584"/>
                  </a:lnTo>
                  <a:lnTo>
                    <a:pt x="565" y="584"/>
                  </a:lnTo>
                  <a:lnTo>
                    <a:pt x="565" y="585"/>
                  </a:lnTo>
                  <a:lnTo>
                    <a:pt x="564" y="585"/>
                  </a:lnTo>
                  <a:lnTo>
                    <a:pt x="563" y="585"/>
                  </a:lnTo>
                  <a:lnTo>
                    <a:pt x="563" y="586"/>
                  </a:lnTo>
                  <a:lnTo>
                    <a:pt x="563" y="587"/>
                  </a:lnTo>
                  <a:lnTo>
                    <a:pt x="562" y="587"/>
                  </a:lnTo>
                  <a:lnTo>
                    <a:pt x="562" y="588"/>
                  </a:lnTo>
                  <a:lnTo>
                    <a:pt x="562" y="589"/>
                  </a:lnTo>
                  <a:lnTo>
                    <a:pt x="562" y="590"/>
                  </a:lnTo>
                  <a:lnTo>
                    <a:pt x="560" y="590"/>
                  </a:lnTo>
                  <a:lnTo>
                    <a:pt x="560" y="591"/>
                  </a:lnTo>
                  <a:lnTo>
                    <a:pt x="560" y="593"/>
                  </a:lnTo>
                  <a:lnTo>
                    <a:pt x="560" y="594"/>
                  </a:lnTo>
                  <a:lnTo>
                    <a:pt x="559" y="594"/>
                  </a:lnTo>
                  <a:lnTo>
                    <a:pt x="558" y="594"/>
                  </a:lnTo>
                  <a:lnTo>
                    <a:pt x="558" y="595"/>
                  </a:lnTo>
                  <a:lnTo>
                    <a:pt x="557" y="595"/>
                  </a:lnTo>
                  <a:lnTo>
                    <a:pt x="556" y="595"/>
                  </a:lnTo>
                  <a:lnTo>
                    <a:pt x="556" y="596"/>
                  </a:lnTo>
                  <a:lnTo>
                    <a:pt x="555" y="596"/>
                  </a:lnTo>
                  <a:lnTo>
                    <a:pt x="555" y="597"/>
                  </a:lnTo>
                  <a:lnTo>
                    <a:pt x="554" y="597"/>
                  </a:lnTo>
                  <a:lnTo>
                    <a:pt x="554" y="598"/>
                  </a:lnTo>
                  <a:lnTo>
                    <a:pt x="553" y="598"/>
                  </a:lnTo>
                  <a:lnTo>
                    <a:pt x="553" y="599"/>
                  </a:lnTo>
                  <a:lnTo>
                    <a:pt x="552" y="599"/>
                  </a:lnTo>
                  <a:lnTo>
                    <a:pt x="552" y="600"/>
                  </a:lnTo>
                  <a:lnTo>
                    <a:pt x="551" y="600"/>
                  </a:lnTo>
                  <a:lnTo>
                    <a:pt x="551" y="601"/>
                  </a:lnTo>
                  <a:lnTo>
                    <a:pt x="550" y="601"/>
                  </a:lnTo>
                  <a:lnTo>
                    <a:pt x="550" y="602"/>
                  </a:lnTo>
                  <a:lnTo>
                    <a:pt x="549" y="602"/>
                  </a:lnTo>
                  <a:lnTo>
                    <a:pt x="548" y="602"/>
                  </a:lnTo>
                  <a:lnTo>
                    <a:pt x="548" y="603"/>
                  </a:lnTo>
                  <a:lnTo>
                    <a:pt x="547" y="603"/>
                  </a:lnTo>
                  <a:lnTo>
                    <a:pt x="547" y="604"/>
                  </a:lnTo>
                  <a:lnTo>
                    <a:pt x="546" y="604"/>
                  </a:lnTo>
                  <a:lnTo>
                    <a:pt x="546" y="605"/>
                  </a:lnTo>
                  <a:lnTo>
                    <a:pt x="547" y="605"/>
                  </a:lnTo>
                  <a:lnTo>
                    <a:pt x="547" y="606"/>
                  </a:lnTo>
                  <a:lnTo>
                    <a:pt x="546" y="606"/>
                  </a:lnTo>
                  <a:lnTo>
                    <a:pt x="546" y="607"/>
                  </a:lnTo>
                  <a:lnTo>
                    <a:pt x="545" y="607"/>
                  </a:lnTo>
                  <a:lnTo>
                    <a:pt x="544" y="608"/>
                  </a:lnTo>
                  <a:lnTo>
                    <a:pt x="543" y="608"/>
                  </a:lnTo>
                  <a:lnTo>
                    <a:pt x="542" y="608"/>
                  </a:lnTo>
                  <a:lnTo>
                    <a:pt x="542" y="609"/>
                  </a:lnTo>
                  <a:lnTo>
                    <a:pt x="541" y="609"/>
                  </a:lnTo>
                  <a:lnTo>
                    <a:pt x="540" y="609"/>
                  </a:lnTo>
                  <a:lnTo>
                    <a:pt x="540" y="610"/>
                  </a:lnTo>
                  <a:lnTo>
                    <a:pt x="539" y="610"/>
                  </a:lnTo>
                  <a:lnTo>
                    <a:pt x="538" y="610"/>
                  </a:lnTo>
                  <a:lnTo>
                    <a:pt x="538" y="611"/>
                  </a:lnTo>
                  <a:lnTo>
                    <a:pt x="537" y="611"/>
                  </a:lnTo>
                  <a:lnTo>
                    <a:pt x="535" y="611"/>
                  </a:lnTo>
                  <a:lnTo>
                    <a:pt x="535" y="612"/>
                  </a:lnTo>
                  <a:lnTo>
                    <a:pt x="534" y="612"/>
                  </a:lnTo>
                  <a:lnTo>
                    <a:pt x="533" y="612"/>
                  </a:lnTo>
                  <a:lnTo>
                    <a:pt x="532" y="612"/>
                  </a:lnTo>
                  <a:lnTo>
                    <a:pt x="532" y="613"/>
                  </a:lnTo>
                  <a:lnTo>
                    <a:pt x="531" y="613"/>
                  </a:lnTo>
                  <a:lnTo>
                    <a:pt x="531" y="614"/>
                  </a:lnTo>
                  <a:lnTo>
                    <a:pt x="530" y="614"/>
                  </a:lnTo>
                  <a:lnTo>
                    <a:pt x="529" y="614"/>
                  </a:lnTo>
                  <a:lnTo>
                    <a:pt x="528" y="614"/>
                  </a:lnTo>
                  <a:lnTo>
                    <a:pt x="527" y="614"/>
                  </a:lnTo>
                  <a:lnTo>
                    <a:pt x="527" y="615"/>
                  </a:lnTo>
                  <a:lnTo>
                    <a:pt x="527" y="616"/>
                  </a:lnTo>
                  <a:lnTo>
                    <a:pt x="526" y="618"/>
                  </a:lnTo>
                  <a:lnTo>
                    <a:pt x="526" y="616"/>
                  </a:lnTo>
                  <a:lnTo>
                    <a:pt x="525" y="616"/>
                  </a:lnTo>
                  <a:lnTo>
                    <a:pt x="524" y="616"/>
                  </a:lnTo>
                  <a:lnTo>
                    <a:pt x="524" y="618"/>
                  </a:lnTo>
                  <a:lnTo>
                    <a:pt x="523" y="618"/>
                  </a:lnTo>
                  <a:lnTo>
                    <a:pt x="522" y="618"/>
                  </a:lnTo>
                  <a:lnTo>
                    <a:pt x="522" y="619"/>
                  </a:lnTo>
                  <a:lnTo>
                    <a:pt x="522" y="618"/>
                  </a:lnTo>
                  <a:lnTo>
                    <a:pt x="521" y="618"/>
                  </a:lnTo>
                  <a:lnTo>
                    <a:pt x="521" y="616"/>
                  </a:lnTo>
                  <a:lnTo>
                    <a:pt x="520" y="616"/>
                  </a:lnTo>
                  <a:lnTo>
                    <a:pt x="519" y="615"/>
                  </a:lnTo>
                  <a:lnTo>
                    <a:pt x="519" y="614"/>
                  </a:lnTo>
                  <a:lnTo>
                    <a:pt x="518" y="614"/>
                  </a:lnTo>
                  <a:lnTo>
                    <a:pt x="517" y="614"/>
                  </a:lnTo>
                  <a:lnTo>
                    <a:pt x="516" y="614"/>
                  </a:lnTo>
                  <a:lnTo>
                    <a:pt x="516" y="615"/>
                  </a:lnTo>
                  <a:lnTo>
                    <a:pt x="515" y="615"/>
                  </a:lnTo>
                  <a:lnTo>
                    <a:pt x="515" y="614"/>
                  </a:lnTo>
                  <a:lnTo>
                    <a:pt x="514" y="614"/>
                  </a:lnTo>
                  <a:lnTo>
                    <a:pt x="514" y="615"/>
                  </a:lnTo>
                  <a:lnTo>
                    <a:pt x="514" y="614"/>
                  </a:lnTo>
                  <a:lnTo>
                    <a:pt x="513" y="614"/>
                  </a:lnTo>
                  <a:lnTo>
                    <a:pt x="511" y="614"/>
                  </a:lnTo>
                  <a:lnTo>
                    <a:pt x="510" y="614"/>
                  </a:lnTo>
                  <a:lnTo>
                    <a:pt x="510" y="615"/>
                  </a:lnTo>
                  <a:lnTo>
                    <a:pt x="510" y="616"/>
                  </a:lnTo>
                  <a:lnTo>
                    <a:pt x="509" y="616"/>
                  </a:lnTo>
                  <a:lnTo>
                    <a:pt x="508" y="616"/>
                  </a:lnTo>
                  <a:lnTo>
                    <a:pt x="508" y="618"/>
                  </a:lnTo>
                  <a:lnTo>
                    <a:pt x="507" y="618"/>
                  </a:lnTo>
                  <a:lnTo>
                    <a:pt x="506" y="618"/>
                  </a:lnTo>
                  <a:lnTo>
                    <a:pt x="506" y="619"/>
                  </a:lnTo>
                  <a:lnTo>
                    <a:pt x="505" y="619"/>
                  </a:lnTo>
                  <a:lnTo>
                    <a:pt x="505" y="620"/>
                  </a:lnTo>
                  <a:lnTo>
                    <a:pt x="504" y="620"/>
                  </a:lnTo>
                  <a:lnTo>
                    <a:pt x="504" y="621"/>
                  </a:lnTo>
                  <a:lnTo>
                    <a:pt x="503" y="621"/>
                  </a:lnTo>
                  <a:lnTo>
                    <a:pt x="503" y="622"/>
                  </a:lnTo>
                  <a:lnTo>
                    <a:pt x="502" y="622"/>
                  </a:lnTo>
                  <a:lnTo>
                    <a:pt x="502" y="623"/>
                  </a:lnTo>
                  <a:lnTo>
                    <a:pt x="501" y="623"/>
                  </a:lnTo>
                  <a:lnTo>
                    <a:pt x="501" y="624"/>
                  </a:lnTo>
                  <a:lnTo>
                    <a:pt x="500" y="624"/>
                  </a:lnTo>
                  <a:lnTo>
                    <a:pt x="499" y="624"/>
                  </a:lnTo>
                  <a:lnTo>
                    <a:pt x="498" y="624"/>
                  </a:lnTo>
                  <a:lnTo>
                    <a:pt x="498" y="625"/>
                  </a:lnTo>
                  <a:lnTo>
                    <a:pt x="497" y="625"/>
                  </a:lnTo>
                  <a:lnTo>
                    <a:pt x="497" y="626"/>
                  </a:lnTo>
                  <a:lnTo>
                    <a:pt x="496" y="626"/>
                  </a:lnTo>
                  <a:lnTo>
                    <a:pt x="495" y="626"/>
                  </a:lnTo>
                  <a:lnTo>
                    <a:pt x="495" y="627"/>
                  </a:lnTo>
                  <a:lnTo>
                    <a:pt x="494" y="627"/>
                  </a:lnTo>
                  <a:lnTo>
                    <a:pt x="494" y="628"/>
                  </a:lnTo>
                  <a:lnTo>
                    <a:pt x="493" y="628"/>
                  </a:lnTo>
                  <a:lnTo>
                    <a:pt x="492" y="628"/>
                  </a:lnTo>
                  <a:lnTo>
                    <a:pt x="492" y="629"/>
                  </a:lnTo>
                  <a:lnTo>
                    <a:pt x="491" y="629"/>
                  </a:lnTo>
                  <a:lnTo>
                    <a:pt x="491" y="628"/>
                  </a:lnTo>
                  <a:lnTo>
                    <a:pt x="490" y="628"/>
                  </a:lnTo>
                  <a:lnTo>
                    <a:pt x="490" y="629"/>
                  </a:lnTo>
                  <a:lnTo>
                    <a:pt x="489" y="629"/>
                  </a:lnTo>
                  <a:lnTo>
                    <a:pt x="488" y="629"/>
                  </a:lnTo>
                  <a:lnTo>
                    <a:pt x="486" y="629"/>
                  </a:lnTo>
                  <a:lnTo>
                    <a:pt x="486" y="630"/>
                  </a:lnTo>
                  <a:lnTo>
                    <a:pt x="485" y="630"/>
                  </a:lnTo>
                  <a:lnTo>
                    <a:pt x="484" y="630"/>
                  </a:lnTo>
                  <a:lnTo>
                    <a:pt x="483" y="630"/>
                  </a:lnTo>
                  <a:lnTo>
                    <a:pt x="483" y="631"/>
                  </a:lnTo>
                  <a:lnTo>
                    <a:pt x="482" y="631"/>
                  </a:lnTo>
                  <a:lnTo>
                    <a:pt x="482" y="632"/>
                  </a:lnTo>
                  <a:lnTo>
                    <a:pt x="481" y="632"/>
                  </a:lnTo>
                  <a:lnTo>
                    <a:pt x="481" y="633"/>
                  </a:lnTo>
                  <a:lnTo>
                    <a:pt x="480" y="633"/>
                  </a:lnTo>
                  <a:lnTo>
                    <a:pt x="480" y="634"/>
                  </a:lnTo>
                  <a:lnTo>
                    <a:pt x="479" y="634"/>
                  </a:lnTo>
                  <a:lnTo>
                    <a:pt x="479" y="635"/>
                  </a:lnTo>
                  <a:lnTo>
                    <a:pt x="478" y="635"/>
                  </a:lnTo>
                  <a:lnTo>
                    <a:pt x="477" y="635"/>
                  </a:lnTo>
                  <a:lnTo>
                    <a:pt x="477" y="636"/>
                  </a:lnTo>
                  <a:lnTo>
                    <a:pt x="476" y="636"/>
                  </a:lnTo>
                  <a:lnTo>
                    <a:pt x="475" y="636"/>
                  </a:lnTo>
                  <a:lnTo>
                    <a:pt x="474" y="636"/>
                  </a:lnTo>
                  <a:lnTo>
                    <a:pt x="474" y="637"/>
                  </a:lnTo>
                  <a:lnTo>
                    <a:pt x="473" y="638"/>
                  </a:lnTo>
                  <a:lnTo>
                    <a:pt x="473" y="639"/>
                  </a:lnTo>
                  <a:lnTo>
                    <a:pt x="474" y="639"/>
                  </a:lnTo>
                  <a:lnTo>
                    <a:pt x="474" y="640"/>
                  </a:lnTo>
                  <a:lnTo>
                    <a:pt x="473" y="640"/>
                  </a:lnTo>
                  <a:lnTo>
                    <a:pt x="473" y="641"/>
                  </a:lnTo>
                  <a:lnTo>
                    <a:pt x="472" y="643"/>
                  </a:lnTo>
                  <a:lnTo>
                    <a:pt x="471" y="643"/>
                  </a:lnTo>
                  <a:lnTo>
                    <a:pt x="471" y="644"/>
                  </a:lnTo>
                  <a:lnTo>
                    <a:pt x="470" y="644"/>
                  </a:lnTo>
                  <a:lnTo>
                    <a:pt x="469" y="644"/>
                  </a:lnTo>
                  <a:lnTo>
                    <a:pt x="468" y="644"/>
                  </a:lnTo>
                  <a:lnTo>
                    <a:pt x="468" y="645"/>
                  </a:lnTo>
                  <a:lnTo>
                    <a:pt x="467" y="645"/>
                  </a:lnTo>
                  <a:lnTo>
                    <a:pt x="466" y="645"/>
                  </a:lnTo>
                  <a:lnTo>
                    <a:pt x="466" y="646"/>
                  </a:lnTo>
                  <a:lnTo>
                    <a:pt x="465" y="646"/>
                  </a:lnTo>
                  <a:lnTo>
                    <a:pt x="464" y="646"/>
                  </a:lnTo>
                  <a:lnTo>
                    <a:pt x="464" y="647"/>
                  </a:lnTo>
                  <a:lnTo>
                    <a:pt x="463" y="647"/>
                  </a:lnTo>
                  <a:lnTo>
                    <a:pt x="463" y="648"/>
                  </a:lnTo>
                  <a:lnTo>
                    <a:pt x="463" y="649"/>
                  </a:lnTo>
                  <a:lnTo>
                    <a:pt x="461" y="649"/>
                  </a:lnTo>
                  <a:lnTo>
                    <a:pt x="461" y="650"/>
                  </a:lnTo>
                  <a:lnTo>
                    <a:pt x="460" y="650"/>
                  </a:lnTo>
                  <a:lnTo>
                    <a:pt x="459" y="650"/>
                  </a:lnTo>
                  <a:lnTo>
                    <a:pt x="458" y="650"/>
                  </a:lnTo>
                  <a:lnTo>
                    <a:pt x="458" y="651"/>
                  </a:lnTo>
                  <a:lnTo>
                    <a:pt x="457" y="652"/>
                  </a:lnTo>
                  <a:lnTo>
                    <a:pt x="456" y="652"/>
                  </a:lnTo>
                  <a:lnTo>
                    <a:pt x="456" y="653"/>
                  </a:lnTo>
                  <a:lnTo>
                    <a:pt x="455" y="654"/>
                  </a:lnTo>
                  <a:lnTo>
                    <a:pt x="454" y="654"/>
                  </a:lnTo>
                  <a:lnTo>
                    <a:pt x="454" y="655"/>
                  </a:lnTo>
                  <a:lnTo>
                    <a:pt x="454" y="656"/>
                  </a:lnTo>
                  <a:lnTo>
                    <a:pt x="453" y="656"/>
                  </a:lnTo>
                  <a:lnTo>
                    <a:pt x="453" y="657"/>
                  </a:lnTo>
                  <a:lnTo>
                    <a:pt x="453" y="658"/>
                  </a:lnTo>
                  <a:lnTo>
                    <a:pt x="454" y="658"/>
                  </a:lnTo>
                  <a:lnTo>
                    <a:pt x="455" y="658"/>
                  </a:lnTo>
                  <a:lnTo>
                    <a:pt x="455" y="659"/>
                  </a:lnTo>
                  <a:lnTo>
                    <a:pt x="455" y="660"/>
                  </a:lnTo>
                  <a:lnTo>
                    <a:pt x="454" y="660"/>
                  </a:lnTo>
                  <a:lnTo>
                    <a:pt x="453" y="659"/>
                  </a:lnTo>
                  <a:lnTo>
                    <a:pt x="452" y="659"/>
                  </a:lnTo>
                  <a:lnTo>
                    <a:pt x="452" y="660"/>
                  </a:lnTo>
                  <a:lnTo>
                    <a:pt x="452" y="661"/>
                  </a:lnTo>
                  <a:lnTo>
                    <a:pt x="452" y="662"/>
                  </a:lnTo>
                  <a:lnTo>
                    <a:pt x="453" y="662"/>
                  </a:lnTo>
                  <a:lnTo>
                    <a:pt x="453" y="663"/>
                  </a:lnTo>
                  <a:lnTo>
                    <a:pt x="453" y="664"/>
                  </a:lnTo>
                  <a:lnTo>
                    <a:pt x="452" y="664"/>
                  </a:lnTo>
                  <a:lnTo>
                    <a:pt x="451" y="664"/>
                  </a:lnTo>
                  <a:lnTo>
                    <a:pt x="450" y="664"/>
                  </a:lnTo>
                  <a:lnTo>
                    <a:pt x="449" y="664"/>
                  </a:lnTo>
                  <a:lnTo>
                    <a:pt x="449" y="665"/>
                  </a:lnTo>
                  <a:lnTo>
                    <a:pt x="449" y="666"/>
                  </a:lnTo>
                  <a:lnTo>
                    <a:pt x="448" y="666"/>
                  </a:lnTo>
                  <a:lnTo>
                    <a:pt x="448" y="668"/>
                  </a:lnTo>
                  <a:lnTo>
                    <a:pt x="447" y="668"/>
                  </a:lnTo>
                  <a:lnTo>
                    <a:pt x="447" y="669"/>
                  </a:lnTo>
                  <a:lnTo>
                    <a:pt x="446" y="669"/>
                  </a:lnTo>
                  <a:lnTo>
                    <a:pt x="446" y="670"/>
                  </a:lnTo>
                  <a:lnTo>
                    <a:pt x="445" y="670"/>
                  </a:lnTo>
                  <a:lnTo>
                    <a:pt x="445" y="671"/>
                  </a:lnTo>
                  <a:lnTo>
                    <a:pt x="445" y="672"/>
                  </a:lnTo>
                  <a:lnTo>
                    <a:pt x="444" y="672"/>
                  </a:lnTo>
                  <a:lnTo>
                    <a:pt x="443" y="672"/>
                  </a:lnTo>
                  <a:lnTo>
                    <a:pt x="442" y="672"/>
                  </a:lnTo>
                  <a:lnTo>
                    <a:pt x="442" y="673"/>
                  </a:lnTo>
                  <a:lnTo>
                    <a:pt x="441" y="673"/>
                  </a:lnTo>
                  <a:lnTo>
                    <a:pt x="441" y="674"/>
                  </a:lnTo>
                  <a:lnTo>
                    <a:pt x="442" y="674"/>
                  </a:lnTo>
                  <a:lnTo>
                    <a:pt x="442" y="675"/>
                  </a:lnTo>
                  <a:lnTo>
                    <a:pt x="441" y="675"/>
                  </a:lnTo>
                  <a:lnTo>
                    <a:pt x="441" y="676"/>
                  </a:lnTo>
                  <a:lnTo>
                    <a:pt x="441" y="677"/>
                  </a:lnTo>
                  <a:lnTo>
                    <a:pt x="440" y="678"/>
                  </a:lnTo>
                  <a:lnTo>
                    <a:pt x="439" y="678"/>
                  </a:lnTo>
                  <a:lnTo>
                    <a:pt x="439" y="679"/>
                  </a:lnTo>
                  <a:lnTo>
                    <a:pt x="438" y="679"/>
                  </a:lnTo>
                  <a:lnTo>
                    <a:pt x="438" y="680"/>
                  </a:lnTo>
                  <a:lnTo>
                    <a:pt x="436" y="680"/>
                  </a:lnTo>
                  <a:lnTo>
                    <a:pt x="436" y="681"/>
                  </a:lnTo>
                  <a:lnTo>
                    <a:pt x="436" y="682"/>
                  </a:lnTo>
                  <a:lnTo>
                    <a:pt x="435" y="682"/>
                  </a:lnTo>
                  <a:lnTo>
                    <a:pt x="435" y="683"/>
                  </a:lnTo>
                  <a:lnTo>
                    <a:pt x="434" y="683"/>
                  </a:lnTo>
                  <a:lnTo>
                    <a:pt x="434" y="684"/>
                  </a:lnTo>
                  <a:lnTo>
                    <a:pt x="433" y="684"/>
                  </a:lnTo>
                  <a:lnTo>
                    <a:pt x="433" y="685"/>
                  </a:lnTo>
                  <a:lnTo>
                    <a:pt x="432" y="685"/>
                  </a:lnTo>
                  <a:lnTo>
                    <a:pt x="432" y="686"/>
                  </a:lnTo>
                  <a:lnTo>
                    <a:pt x="431" y="686"/>
                  </a:lnTo>
                  <a:lnTo>
                    <a:pt x="431" y="687"/>
                  </a:lnTo>
                  <a:lnTo>
                    <a:pt x="430" y="687"/>
                  </a:lnTo>
                  <a:lnTo>
                    <a:pt x="430" y="688"/>
                  </a:lnTo>
                  <a:lnTo>
                    <a:pt x="429" y="688"/>
                  </a:lnTo>
                  <a:lnTo>
                    <a:pt x="428" y="688"/>
                  </a:lnTo>
                  <a:lnTo>
                    <a:pt x="428" y="689"/>
                  </a:lnTo>
                  <a:lnTo>
                    <a:pt x="428" y="690"/>
                  </a:lnTo>
                  <a:lnTo>
                    <a:pt x="429" y="690"/>
                  </a:lnTo>
                  <a:lnTo>
                    <a:pt x="429" y="691"/>
                  </a:lnTo>
                  <a:lnTo>
                    <a:pt x="428" y="691"/>
                  </a:lnTo>
                  <a:lnTo>
                    <a:pt x="428" y="693"/>
                  </a:lnTo>
                  <a:lnTo>
                    <a:pt x="429" y="693"/>
                  </a:lnTo>
                  <a:lnTo>
                    <a:pt x="429" y="694"/>
                  </a:lnTo>
                  <a:lnTo>
                    <a:pt x="428" y="694"/>
                  </a:lnTo>
                  <a:lnTo>
                    <a:pt x="428" y="695"/>
                  </a:lnTo>
                  <a:lnTo>
                    <a:pt x="428" y="696"/>
                  </a:lnTo>
                  <a:lnTo>
                    <a:pt x="428" y="697"/>
                  </a:lnTo>
                  <a:lnTo>
                    <a:pt x="428" y="698"/>
                  </a:lnTo>
                  <a:lnTo>
                    <a:pt x="427" y="698"/>
                  </a:lnTo>
                  <a:lnTo>
                    <a:pt x="427" y="699"/>
                  </a:lnTo>
                  <a:lnTo>
                    <a:pt x="427" y="700"/>
                  </a:lnTo>
                  <a:lnTo>
                    <a:pt x="426" y="700"/>
                  </a:lnTo>
                  <a:lnTo>
                    <a:pt x="427" y="700"/>
                  </a:lnTo>
                  <a:lnTo>
                    <a:pt x="427" y="701"/>
                  </a:lnTo>
                  <a:lnTo>
                    <a:pt x="426" y="701"/>
                  </a:lnTo>
                  <a:lnTo>
                    <a:pt x="426" y="702"/>
                  </a:lnTo>
                  <a:lnTo>
                    <a:pt x="425" y="702"/>
                  </a:lnTo>
                  <a:lnTo>
                    <a:pt x="425" y="703"/>
                  </a:lnTo>
                  <a:lnTo>
                    <a:pt x="424" y="703"/>
                  </a:lnTo>
                  <a:lnTo>
                    <a:pt x="423" y="703"/>
                  </a:lnTo>
                  <a:lnTo>
                    <a:pt x="422" y="704"/>
                  </a:lnTo>
                  <a:lnTo>
                    <a:pt x="422" y="705"/>
                  </a:lnTo>
                  <a:lnTo>
                    <a:pt x="422" y="706"/>
                  </a:lnTo>
                  <a:lnTo>
                    <a:pt x="422" y="707"/>
                  </a:lnTo>
                  <a:lnTo>
                    <a:pt x="422" y="708"/>
                  </a:lnTo>
                  <a:lnTo>
                    <a:pt x="422" y="709"/>
                  </a:lnTo>
                  <a:lnTo>
                    <a:pt x="421" y="709"/>
                  </a:lnTo>
                  <a:lnTo>
                    <a:pt x="420" y="709"/>
                  </a:lnTo>
                  <a:lnTo>
                    <a:pt x="419" y="709"/>
                  </a:lnTo>
                  <a:lnTo>
                    <a:pt x="418" y="709"/>
                  </a:lnTo>
                  <a:lnTo>
                    <a:pt x="418" y="708"/>
                  </a:lnTo>
                  <a:lnTo>
                    <a:pt x="418" y="709"/>
                  </a:lnTo>
                  <a:lnTo>
                    <a:pt x="417" y="709"/>
                  </a:lnTo>
                  <a:lnTo>
                    <a:pt x="417" y="710"/>
                  </a:lnTo>
                  <a:lnTo>
                    <a:pt x="416" y="710"/>
                  </a:lnTo>
                  <a:lnTo>
                    <a:pt x="416" y="711"/>
                  </a:lnTo>
                  <a:lnTo>
                    <a:pt x="415" y="711"/>
                  </a:lnTo>
                  <a:lnTo>
                    <a:pt x="415" y="712"/>
                  </a:lnTo>
                  <a:lnTo>
                    <a:pt x="415" y="713"/>
                  </a:lnTo>
                  <a:lnTo>
                    <a:pt x="415" y="714"/>
                  </a:lnTo>
                  <a:lnTo>
                    <a:pt x="415" y="715"/>
                  </a:lnTo>
                  <a:lnTo>
                    <a:pt x="415" y="716"/>
                  </a:lnTo>
                  <a:lnTo>
                    <a:pt x="414" y="716"/>
                  </a:lnTo>
                  <a:lnTo>
                    <a:pt x="414" y="718"/>
                  </a:lnTo>
                  <a:lnTo>
                    <a:pt x="414" y="719"/>
                  </a:lnTo>
                  <a:lnTo>
                    <a:pt x="413" y="719"/>
                  </a:lnTo>
                  <a:lnTo>
                    <a:pt x="411" y="719"/>
                  </a:lnTo>
                  <a:lnTo>
                    <a:pt x="411" y="720"/>
                  </a:lnTo>
                  <a:lnTo>
                    <a:pt x="410" y="720"/>
                  </a:lnTo>
                  <a:lnTo>
                    <a:pt x="410" y="721"/>
                  </a:lnTo>
                  <a:lnTo>
                    <a:pt x="409" y="721"/>
                  </a:lnTo>
                  <a:lnTo>
                    <a:pt x="408" y="721"/>
                  </a:lnTo>
                  <a:lnTo>
                    <a:pt x="407" y="721"/>
                  </a:lnTo>
                  <a:lnTo>
                    <a:pt x="407" y="722"/>
                  </a:lnTo>
                  <a:lnTo>
                    <a:pt x="406" y="722"/>
                  </a:lnTo>
                  <a:lnTo>
                    <a:pt x="406" y="723"/>
                  </a:lnTo>
                  <a:lnTo>
                    <a:pt x="405" y="724"/>
                  </a:lnTo>
                  <a:lnTo>
                    <a:pt x="405" y="725"/>
                  </a:lnTo>
                  <a:lnTo>
                    <a:pt x="404" y="725"/>
                  </a:lnTo>
                  <a:lnTo>
                    <a:pt x="405" y="725"/>
                  </a:lnTo>
                  <a:lnTo>
                    <a:pt x="404" y="725"/>
                  </a:lnTo>
                  <a:lnTo>
                    <a:pt x="404" y="726"/>
                  </a:lnTo>
                  <a:lnTo>
                    <a:pt x="404" y="727"/>
                  </a:lnTo>
                  <a:lnTo>
                    <a:pt x="403" y="727"/>
                  </a:lnTo>
                  <a:lnTo>
                    <a:pt x="402" y="727"/>
                  </a:lnTo>
                  <a:lnTo>
                    <a:pt x="402" y="728"/>
                  </a:lnTo>
                  <a:lnTo>
                    <a:pt x="402" y="729"/>
                  </a:lnTo>
                  <a:lnTo>
                    <a:pt x="401" y="729"/>
                  </a:lnTo>
                  <a:lnTo>
                    <a:pt x="401" y="728"/>
                  </a:lnTo>
                  <a:lnTo>
                    <a:pt x="401" y="729"/>
                  </a:lnTo>
                  <a:lnTo>
                    <a:pt x="401" y="728"/>
                  </a:lnTo>
                  <a:lnTo>
                    <a:pt x="400" y="729"/>
                  </a:lnTo>
                  <a:lnTo>
                    <a:pt x="400" y="728"/>
                  </a:lnTo>
                  <a:lnTo>
                    <a:pt x="399" y="729"/>
                  </a:lnTo>
                  <a:lnTo>
                    <a:pt x="399" y="730"/>
                  </a:lnTo>
                  <a:lnTo>
                    <a:pt x="399" y="731"/>
                  </a:lnTo>
                  <a:lnTo>
                    <a:pt x="398" y="731"/>
                  </a:lnTo>
                  <a:lnTo>
                    <a:pt x="397" y="731"/>
                  </a:lnTo>
                  <a:lnTo>
                    <a:pt x="396" y="731"/>
                  </a:lnTo>
                  <a:lnTo>
                    <a:pt x="395" y="731"/>
                  </a:lnTo>
                  <a:lnTo>
                    <a:pt x="395" y="732"/>
                  </a:lnTo>
                  <a:lnTo>
                    <a:pt x="395" y="733"/>
                  </a:lnTo>
                  <a:lnTo>
                    <a:pt x="394" y="733"/>
                  </a:lnTo>
                  <a:lnTo>
                    <a:pt x="394" y="734"/>
                  </a:lnTo>
                  <a:lnTo>
                    <a:pt x="394" y="735"/>
                  </a:lnTo>
                  <a:lnTo>
                    <a:pt x="394" y="734"/>
                  </a:lnTo>
                  <a:lnTo>
                    <a:pt x="394" y="735"/>
                  </a:lnTo>
                  <a:lnTo>
                    <a:pt x="393" y="735"/>
                  </a:lnTo>
                  <a:lnTo>
                    <a:pt x="393" y="734"/>
                  </a:lnTo>
                  <a:lnTo>
                    <a:pt x="392" y="735"/>
                  </a:lnTo>
                  <a:lnTo>
                    <a:pt x="391" y="735"/>
                  </a:lnTo>
                  <a:lnTo>
                    <a:pt x="390" y="735"/>
                  </a:lnTo>
                  <a:lnTo>
                    <a:pt x="389" y="735"/>
                  </a:lnTo>
                  <a:lnTo>
                    <a:pt x="388" y="735"/>
                  </a:lnTo>
                  <a:lnTo>
                    <a:pt x="386" y="735"/>
                  </a:lnTo>
                  <a:lnTo>
                    <a:pt x="386" y="736"/>
                  </a:lnTo>
                  <a:lnTo>
                    <a:pt x="385" y="736"/>
                  </a:lnTo>
                  <a:lnTo>
                    <a:pt x="385" y="737"/>
                  </a:lnTo>
                  <a:lnTo>
                    <a:pt x="385" y="738"/>
                  </a:lnTo>
                  <a:lnTo>
                    <a:pt x="384" y="738"/>
                  </a:lnTo>
                  <a:lnTo>
                    <a:pt x="384" y="739"/>
                  </a:lnTo>
                  <a:lnTo>
                    <a:pt x="383" y="739"/>
                  </a:lnTo>
                  <a:lnTo>
                    <a:pt x="382" y="739"/>
                  </a:lnTo>
                  <a:lnTo>
                    <a:pt x="381" y="739"/>
                  </a:lnTo>
                  <a:lnTo>
                    <a:pt x="381" y="738"/>
                  </a:lnTo>
                  <a:lnTo>
                    <a:pt x="380" y="739"/>
                  </a:lnTo>
                  <a:lnTo>
                    <a:pt x="380" y="738"/>
                  </a:lnTo>
                  <a:lnTo>
                    <a:pt x="379" y="738"/>
                  </a:lnTo>
                  <a:lnTo>
                    <a:pt x="379" y="739"/>
                  </a:lnTo>
                  <a:lnTo>
                    <a:pt x="378" y="739"/>
                  </a:lnTo>
                  <a:lnTo>
                    <a:pt x="378" y="740"/>
                  </a:lnTo>
                  <a:lnTo>
                    <a:pt x="377" y="740"/>
                  </a:lnTo>
                  <a:lnTo>
                    <a:pt x="376" y="740"/>
                  </a:lnTo>
                  <a:lnTo>
                    <a:pt x="375" y="740"/>
                  </a:lnTo>
                  <a:lnTo>
                    <a:pt x="374" y="740"/>
                  </a:lnTo>
                  <a:lnTo>
                    <a:pt x="373" y="740"/>
                  </a:lnTo>
                  <a:lnTo>
                    <a:pt x="372" y="740"/>
                  </a:lnTo>
                  <a:lnTo>
                    <a:pt x="372" y="741"/>
                  </a:lnTo>
                  <a:lnTo>
                    <a:pt x="371" y="741"/>
                  </a:lnTo>
                  <a:lnTo>
                    <a:pt x="370" y="741"/>
                  </a:lnTo>
                  <a:lnTo>
                    <a:pt x="369" y="741"/>
                  </a:lnTo>
                  <a:lnTo>
                    <a:pt x="368" y="741"/>
                  </a:lnTo>
                  <a:lnTo>
                    <a:pt x="369" y="743"/>
                  </a:lnTo>
                  <a:lnTo>
                    <a:pt x="368" y="743"/>
                  </a:lnTo>
                  <a:lnTo>
                    <a:pt x="367" y="743"/>
                  </a:lnTo>
                  <a:lnTo>
                    <a:pt x="366" y="743"/>
                  </a:lnTo>
                  <a:lnTo>
                    <a:pt x="366" y="744"/>
                  </a:lnTo>
                  <a:lnTo>
                    <a:pt x="365" y="744"/>
                  </a:lnTo>
                  <a:lnTo>
                    <a:pt x="365" y="745"/>
                  </a:lnTo>
                  <a:lnTo>
                    <a:pt x="365" y="746"/>
                  </a:lnTo>
                  <a:lnTo>
                    <a:pt x="365" y="747"/>
                  </a:lnTo>
                  <a:lnTo>
                    <a:pt x="364" y="747"/>
                  </a:lnTo>
                  <a:lnTo>
                    <a:pt x="364" y="748"/>
                  </a:lnTo>
                  <a:lnTo>
                    <a:pt x="364" y="747"/>
                  </a:lnTo>
                  <a:lnTo>
                    <a:pt x="363" y="747"/>
                  </a:lnTo>
                  <a:lnTo>
                    <a:pt x="363" y="748"/>
                  </a:lnTo>
                  <a:lnTo>
                    <a:pt x="363" y="749"/>
                  </a:lnTo>
                  <a:lnTo>
                    <a:pt x="361" y="749"/>
                  </a:lnTo>
                  <a:lnTo>
                    <a:pt x="361" y="750"/>
                  </a:lnTo>
                  <a:lnTo>
                    <a:pt x="360" y="750"/>
                  </a:lnTo>
                  <a:lnTo>
                    <a:pt x="361" y="750"/>
                  </a:lnTo>
                  <a:lnTo>
                    <a:pt x="360" y="750"/>
                  </a:lnTo>
                  <a:lnTo>
                    <a:pt x="360" y="751"/>
                  </a:lnTo>
                  <a:lnTo>
                    <a:pt x="359" y="751"/>
                  </a:lnTo>
                  <a:lnTo>
                    <a:pt x="360" y="752"/>
                  </a:lnTo>
                  <a:lnTo>
                    <a:pt x="359" y="752"/>
                  </a:lnTo>
                  <a:lnTo>
                    <a:pt x="360" y="752"/>
                  </a:lnTo>
                  <a:lnTo>
                    <a:pt x="359" y="752"/>
                  </a:lnTo>
                  <a:lnTo>
                    <a:pt x="360" y="752"/>
                  </a:lnTo>
                  <a:lnTo>
                    <a:pt x="359" y="753"/>
                  </a:lnTo>
                  <a:lnTo>
                    <a:pt x="359" y="752"/>
                  </a:lnTo>
                  <a:lnTo>
                    <a:pt x="359" y="753"/>
                  </a:lnTo>
                  <a:lnTo>
                    <a:pt x="359" y="752"/>
                  </a:lnTo>
                  <a:lnTo>
                    <a:pt x="358" y="752"/>
                  </a:lnTo>
                  <a:lnTo>
                    <a:pt x="358" y="753"/>
                  </a:lnTo>
                  <a:lnTo>
                    <a:pt x="358" y="754"/>
                  </a:lnTo>
                  <a:lnTo>
                    <a:pt x="357" y="754"/>
                  </a:lnTo>
                  <a:lnTo>
                    <a:pt x="357" y="755"/>
                  </a:lnTo>
                  <a:lnTo>
                    <a:pt x="357" y="756"/>
                  </a:lnTo>
                  <a:lnTo>
                    <a:pt x="356" y="756"/>
                  </a:lnTo>
                  <a:lnTo>
                    <a:pt x="355" y="756"/>
                  </a:lnTo>
                  <a:lnTo>
                    <a:pt x="355" y="757"/>
                  </a:lnTo>
                  <a:lnTo>
                    <a:pt x="355" y="758"/>
                  </a:lnTo>
                  <a:lnTo>
                    <a:pt x="354" y="758"/>
                  </a:lnTo>
                  <a:lnTo>
                    <a:pt x="354" y="759"/>
                  </a:lnTo>
                  <a:lnTo>
                    <a:pt x="353" y="759"/>
                  </a:lnTo>
                  <a:lnTo>
                    <a:pt x="353" y="760"/>
                  </a:lnTo>
                  <a:lnTo>
                    <a:pt x="352" y="760"/>
                  </a:lnTo>
                  <a:lnTo>
                    <a:pt x="353" y="760"/>
                  </a:lnTo>
                  <a:lnTo>
                    <a:pt x="352" y="760"/>
                  </a:lnTo>
                  <a:lnTo>
                    <a:pt x="352" y="761"/>
                  </a:lnTo>
                  <a:lnTo>
                    <a:pt x="353" y="761"/>
                  </a:lnTo>
                  <a:lnTo>
                    <a:pt x="352" y="761"/>
                  </a:lnTo>
                  <a:lnTo>
                    <a:pt x="351" y="761"/>
                  </a:lnTo>
                  <a:lnTo>
                    <a:pt x="350" y="761"/>
                  </a:lnTo>
                  <a:lnTo>
                    <a:pt x="349" y="761"/>
                  </a:lnTo>
                  <a:lnTo>
                    <a:pt x="349" y="762"/>
                  </a:lnTo>
                  <a:lnTo>
                    <a:pt x="349" y="763"/>
                  </a:lnTo>
                  <a:lnTo>
                    <a:pt x="349" y="764"/>
                  </a:lnTo>
                  <a:lnTo>
                    <a:pt x="349" y="765"/>
                  </a:lnTo>
                  <a:lnTo>
                    <a:pt x="349" y="766"/>
                  </a:lnTo>
                  <a:lnTo>
                    <a:pt x="349" y="768"/>
                  </a:lnTo>
                  <a:lnTo>
                    <a:pt x="350" y="768"/>
                  </a:lnTo>
                  <a:lnTo>
                    <a:pt x="349" y="768"/>
                  </a:lnTo>
                  <a:lnTo>
                    <a:pt x="349" y="769"/>
                  </a:lnTo>
                  <a:lnTo>
                    <a:pt x="350" y="770"/>
                  </a:lnTo>
                  <a:lnTo>
                    <a:pt x="351" y="770"/>
                  </a:lnTo>
                  <a:lnTo>
                    <a:pt x="351" y="771"/>
                  </a:lnTo>
                  <a:lnTo>
                    <a:pt x="352" y="772"/>
                  </a:lnTo>
                  <a:lnTo>
                    <a:pt x="353" y="772"/>
                  </a:lnTo>
                  <a:lnTo>
                    <a:pt x="353" y="773"/>
                  </a:lnTo>
                  <a:lnTo>
                    <a:pt x="353" y="774"/>
                  </a:lnTo>
                  <a:lnTo>
                    <a:pt x="352" y="774"/>
                  </a:lnTo>
                  <a:lnTo>
                    <a:pt x="352" y="775"/>
                  </a:lnTo>
                  <a:lnTo>
                    <a:pt x="351" y="777"/>
                  </a:lnTo>
                  <a:lnTo>
                    <a:pt x="351" y="778"/>
                  </a:lnTo>
                  <a:lnTo>
                    <a:pt x="348" y="777"/>
                  </a:lnTo>
                  <a:lnTo>
                    <a:pt x="346" y="777"/>
                  </a:lnTo>
                  <a:lnTo>
                    <a:pt x="344" y="776"/>
                  </a:lnTo>
                  <a:lnTo>
                    <a:pt x="340" y="775"/>
                  </a:lnTo>
                  <a:lnTo>
                    <a:pt x="338" y="774"/>
                  </a:lnTo>
                  <a:lnTo>
                    <a:pt x="335" y="773"/>
                  </a:lnTo>
                  <a:lnTo>
                    <a:pt x="334" y="773"/>
                  </a:lnTo>
                  <a:lnTo>
                    <a:pt x="333" y="773"/>
                  </a:lnTo>
                  <a:lnTo>
                    <a:pt x="332" y="773"/>
                  </a:lnTo>
                  <a:lnTo>
                    <a:pt x="331" y="773"/>
                  </a:lnTo>
                  <a:lnTo>
                    <a:pt x="331" y="772"/>
                  </a:lnTo>
                  <a:lnTo>
                    <a:pt x="330" y="772"/>
                  </a:lnTo>
                  <a:lnTo>
                    <a:pt x="329" y="772"/>
                  </a:lnTo>
                  <a:lnTo>
                    <a:pt x="329" y="771"/>
                  </a:lnTo>
                  <a:lnTo>
                    <a:pt x="328" y="771"/>
                  </a:lnTo>
                  <a:lnTo>
                    <a:pt x="327" y="771"/>
                  </a:lnTo>
                  <a:lnTo>
                    <a:pt x="326" y="771"/>
                  </a:lnTo>
                  <a:lnTo>
                    <a:pt x="325" y="771"/>
                  </a:lnTo>
                  <a:lnTo>
                    <a:pt x="325" y="770"/>
                  </a:lnTo>
                  <a:lnTo>
                    <a:pt x="324" y="770"/>
                  </a:lnTo>
                  <a:lnTo>
                    <a:pt x="323" y="770"/>
                  </a:lnTo>
                  <a:lnTo>
                    <a:pt x="323" y="769"/>
                  </a:lnTo>
                  <a:lnTo>
                    <a:pt x="323" y="770"/>
                  </a:lnTo>
                  <a:lnTo>
                    <a:pt x="323" y="769"/>
                  </a:lnTo>
                  <a:lnTo>
                    <a:pt x="322" y="769"/>
                  </a:lnTo>
                  <a:lnTo>
                    <a:pt x="321" y="769"/>
                  </a:lnTo>
                  <a:lnTo>
                    <a:pt x="320" y="769"/>
                  </a:lnTo>
                  <a:lnTo>
                    <a:pt x="320" y="770"/>
                  </a:lnTo>
                  <a:lnTo>
                    <a:pt x="319" y="770"/>
                  </a:lnTo>
                  <a:lnTo>
                    <a:pt x="317" y="771"/>
                  </a:lnTo>
                  <a:lnTo>
                    <a:pt x="317" y="772"/>
                  </a:lnTo>
                  <a:lnTo>
                    <a:pt x="316" y="772"/>
                  </a:lnTo>
                  <a:lnTo>
                    <a:pt x="310" y="772"/>
                  </a:lnTo>
                  <a:lnTo>
                    <a:pt x="306" y="772"/>
                  </a:lnTo>
                  <a:lnTo>
                    <a:pt x="305" y="772"/>
                  </a:lnTo>
                  <a:lnTo>
                    <a:pt x="301" y="772"/>
                  </a:lnTo>
                  <a:lnTo>
                    <a:pt x="300" y="772"/>
                  </a:lnTo>
                  <a:lnTo>
                    <a:pt x="299" y="772"/>
                  </a:lnTo>
                  <a:lnTo>
                    <a:pt x="298" y="772"/>
                  </a:lnTo>
                  <a:lnTo>
                    <a:pt x="297" y="773"/>
                  </a:lnTo>
                  <a:lnTo>
                    <a:pt x="297" y="774"/>
                  </a:lnTo>
                  <a:lnTo>
                    <a:pt x="297" y="775"/>
                  </a:lnTo>
                  <a:lnTo>
                    <a:pt x="296" y="775"/>
                  </a:lnTo>
                  <a:lnTo>
                    <a:pt x="292" y="775"/>
                  </a:lnTo>
                  <a:lnTo>
                    <a:pt x="291" y="775"/>
                  </a:lnTo>
                  <a:lnTo>
                    <a:pt x="290" y="775"/>
                  </a:lnTo>
                  <a:lnTo>
                    <a:pt x="289" y="775"/>
                  </a:lnTo>
                  <a:lnTo>
                    <a:pt x="288" y="775"/>
                  </a:lnTo>
                  <a:lnTo>
                    <a:pt x="285" y="775"/>
                  </a:lnTo>
                  <a:lnTo>
                    <a:pt x="284" y="775"/>
                  </a:lnTo>
                  <a:lnTo>
                    <a:pt x="282" y="775"/>
                  </a:lnTo>
                  <a:lnTo>
                    <a:pt x="279" y="775"/>
                  </a:lnTo>
                  <a:lnTo>
                    <a:pt x="278" y="774"/>
                  </a:lnTo>
                  <a:lnTo>
                    <a:pt x="278" y="773"/>
                  </a:lnTo>
                  <a:lnTo>
                    <a:pt x="276" y="773"/>
                  </a:lnTo>
                  <a:lnTo>
                    <a:pt x="275" y="773"/>
                  </a:lnTo>
                  <a:lnTo>
                    <a:pt x="275" y="770"/>
                  </a:lnTo>
                  <a:lnTo>
                    <a:pt x="275" y="766"/>
                  </a:lnTo>
                  <a:lnTo>
                    <a:pt x="275" y="764"/>
                  </a:lnTo>
                  <a:lnTo>
                    <a:pt x="274" y="761"/>
                  </a:lnTo>
                  <a:lnTo>
                    <a:pt x="273" y="758"/>
                  </a:lnTo>
                  <a:lnTo>
                    <a:pt x="272" y="754"/>
                  </a:lnTo>
                  <a:lnTo>
                    <a:pt x="271" y="751"/>
                  </a:lnTo>
                  <a:lnTo>
                    <a:pt x="271" y="749"/>
                  </a:lnTo>
                  <a:lnTo>
                    <a:pt x="270" y="748"/>
                  </a:lnTo>
                  <a:lnTo>
                    <a:pt x="270" y="745"/>
                  </a:lnTo>
                  <a:lnTo>
                    <a:pt x="269" y="741"/>
                  </a:lnTo>
                  <a:lnTo>
                    <a:pt x="268" y="738"/>
                  </a:lnTo>
                  <a:lnTo>
                    <a:pt x="267" y="735"/>
                  </a:lnTo>
                  <a:lnTo>
                    <a:pt x="266" y="731"/>
                  </a:lnTo>
                  <a:lnTo>
                    <a:pt x="265" y="728"/>
                  </a:lnTo>
                  <a:lnTo>
                    <a:pt x="264" y="725"/>
                  </a:lnTo>
                  <a:lnTo>
                    <a:pt x="264" y="722"/>
                  </a:lnTo>
                  <a:lnTo>
                    <a:pt x="264" y="721"/>
                  </a:lnTo>
                  <a:lnTo>
                    <a:pt x="265" y="718"/>
                  </a:lnTo>
                  <a:lnTo>
                    <a:pt x="267" y="714"/>
                  </a:lnTo>
                  <a:lnTo>
                    <a:pt x="268" y="711"/>
                  </a:lnTo>
                  <a:lnTo>
                    <a:pt x="269" y="708"/>
                  </a:lnTo>
                  <a:lnTo>
                    <a:pt x="271" y="705"/>
                  </a:lnTo>
                  <a:lnTo>
                    <a:pt x="272" y="702"/>
                  </a:lnTo>
                  <a:lnTo>
                    <a:pt x="273" y="699"/>
                  </a:lnTo>
                  <a:lnTo>
                    <a:pt x="274" y="696"/>
                  </a:lnTo>
                  <a:lnTo>
                    <a:pt x="276" y="693"/>
                  </a:lnTo>
                  <a:lnTo>
                    <a:pt x="277" y="689"/>
                  </a:lnTo>
                  <a:lnTo>
                    <a:pt x="278" y="686"/>
                  </a:lnTo>
                  <a:lnTo>
                    <a:pt x="279" y="683"/>
                  </a:lnTo>
                  <a:lnTo>
                    <a:pt x="281" y="680"/>
                  </a:lnTo>
                  <a:lnTo>
                    <a:pt x="282" y="677"/>
                  </a:lnTo>
                  <a:lnTo>
                    <a:pt x="283" y="674"/>
                  </a:lnTo>
                  <a:lnTo>
                    <a:pt x="284" y="671"/>
                  </a:lnTo>
                  <a:lnTo>
                    <a:pt x="285" y="669"/>
                  </a:lnTo>
                  <a:lnTo>
                    <a:pt x="284" y="669"/>
                  </a:lnTo>
                  <a:lnTo>
                    <a:pt x="281" y="669"/>
                  </a:lnTo>
                  <a:lnTo>
                    <a:pt x="278" y="668"/>
                  </a:lnTo>
                  <a:lnTo>
                    <a:pt x="278" y="664"/>
                  </a:lnTo>
                  <a:lnTo>
                    <a:pt x="278" y="661"/>
                  </a:lnTo>
                  <a:lnTo>
                    <a:pt x="277" y="657"/>
                  </a:lnTo>
                  <a:lnTo>
                    <a:pt x="277" y="654"/>
                  </a:lnTo>
                  <a:lnTo>
                    <a:pt x="277" y="651"/>
                  </a:lnTo>
                  <a:lnTo>
                    <a:pt x="277" y="648"/>
                  </a:lnTo>
                  <a:lnTo>
                    <a:pt x="277" y="647"/>
                  </a:lnTo>
                  <a:lnTo>
                    <a:pt x="277" y="645"/>
                  </a:lnTo>
                  <a:lnTo>
                    <a:pt x="277" y="641"/>
                  </a:lnTo>
                  <a:lnTo>
                    <a:pt x="277" y="637"/>
                  </a:lnTo>
                  <a:lnTo>
                    <a:pt x="277" y="636"/>
                  </a:lnTo>
                  <a:lnTo>
                    <a:pt x="276" y="634"/>
                  </a:lnTo>
                  <a:lnTo>
                    <a:pt x="277" y="628"/>
                  </a:lnTo>
                  <a:lnTo>
                    <a:pt x="277" y="626"/>
                  </a:lnTo>
                  <a:lnTo>
                    <a:pt x="277" y="625"/>
                  </a:lnTo>
                  <a:lnTo>
                    <a:pt x="276" y="625"/>
                  </a:lnTo>
                  <a:lnTo>
                    <a:pt x="274" y="623"/>
                  </a:lnTo>
                  <a:lnTo>
                    <a:pt x="271" y="620"/>
                  </a:lnTo>
                  <a:lnTo>
                    <a:pt x="268" y="616"/>
                  </a:lnTo>
                  <a:lnTo>
                    <a:pt x="267" y="616"/>
                  </a:lnTo>
                  <a:lnTo>
                    <a:pt x="265" y="612"/>
                  </a:lnTo>
                  <a:lnTo>
                    <a:pt x="261" y="609"/>
                  </a:lnTo>
                  <a:lnTo>
                    <a:pt x="258" y="606"/>
                  </a:lnTo>
                  <a:lnTo>
                    <a:pt x="256" y="603"/>
                  </a:lnTo>
                  <a:lnTo>
                    <a:pt x="255" y="602"/>
                  </a:lnTo>
                  <a:lnTo>
                    <a:pt x="253" y="599"/>
                  </a:lnTo>
                  <a:lnTo>
                    <a:pt x="251" y="597"/>
                  </a:lnTo>
                  <a:lnTo>
                    <a:pt x="250" y="596"/>
                  </a:lnTo>
                  <a:lnTo>
                    <a:pt x="247" y="593"/>
                  </a:lnTo>
                  <a:lnTo>
                    <a:pt x="245" y="588"/>
                  </a:lnTo>
                  <a:lnTo>
                    <a:pt x="242" y="585"/>
                  </a:lnTo>
                  <a:lnTo>
                    <a:pt x="239" y="582"/>
                  </a:lnTo>
                  <a:lnTo>
                    <a:pt x="236" y="579"/>
                  </a:lnTo>
                  <a:lnTo>
                    <a:pt x="233" y="575"/>
                  </a:lnTo>
                  <a:lnTo>
                    <a:pt x="230" y="572"/>
                  </a:lnTo>
                  <a:lnTo>
                    <a:pt x="227" y="569"/>
                  </a:lnTo>
                  <a:lnTo>
                    <a:pt x="225" y="564"/>
                  </a:lnTo>
                  <a:lnTo>
                    <a:pt x="222" y="561"/>
                  </a:lnTo>
                  <a:lnTo>
                    <a:pt x="219" y="558"/>
                  </a:lnTo>
                  <a:lnTo>
                    <a:pt x="216" y="555"/>
                  </a:lnTo>
                  <a:lnTo>
                    <a:pt x="214" y="551"/>
                  </a:lnTo>
                  <a:lnTo>
                    <a:pt x="213" y="550"/>
                  </a:lnTo>
                  <a:lnTo>
                    <a:pt x="211" y="547"/>
                  </a:lnTo>
                  <a:lnTo>
                    <a:pt x="210" y="544"/>
                  </a:lnTo>
                  <a:lnTo>
                    <a:pt x="208" y="540"/>
                  </a:lnTo>
                  <a:lnTo>
                    <a:pt x="208" y="538"/>
                  </a:lnTo>
                  <a:lnTo>
                    <a:pt x="207" y="537"/>
                  </a:lnTo>
                  <a:lnTo>
                    <a:pt x="206" y="534"/>
                  </a:lnTo>
                  <a:lnTo>
                    <a:pt x="205" y="532"/>
                  </a:lnTo>
                  <a:lnTo>
                    <a:pt x="202" y="529"/>
                  </a:lnTo>
                  <a:lnTo>
                    <a:pt x="199" y="526"/>
                  </a:lnTo>
                  <a:lnTo>
                    <a:pt x="196" y="523"/>
                  </a:lnTo>
                  <a:lnTo>
                    <a:pt x="193" y="519"/>
                  </a:lnTo>
                  <a:lnTo>
                    <a:pt x="190" y="515"/>
                  </a:lnTo>
                  <a:lnTo>
                    <a:pt x="186" y="512"/>
                  </a:lnTo>
                  <a:lnTo>
                    <a:pt x="183" y="509"/>
                  </a:lnTo>
                  <a:lnTo>
                    <a:pt x="180" y="506"/>
                  </a:lnTo>
                  <a:lnTo>
                    <a:pt x="180" y="505"/>
                  </a:lnTo>
                  <a:lnTo>
                    <a:pt x="178" y="503"/>
                  </a:lnTo>
                  <a:lnTo>
                    <a:pt x="175" y="500"/>
                  </a:lnTo>
                  <a:lnTo>
                    <a:pt x="172" y="496"/>
                  </a:lnTo>
                  <a:lnTo>
                    <a:pt x="169" y="493"/>
                  </a:lnTo>
                  <a:lnTo>
                    <a:pt x="166" y="489"/>
                  </a:lnTo>
                  <a:lnTo>
                    <a:pt x="163" y="486"/>
                  </a:lnTo>
                  <a:lnTo>
                    <a:pt x="159" y="483"/>
                  </a:lnTo>
                  <a:lnTo>
                    <a:pt x="156" y="480"/>
                  </a:lnTo>
                  <a:lnTo>
                    <a:pt x="154" y="477"/>
                  </a:lnTo>
                  <a:lnTo>
                    <a:pt x="152" y="474"/>
                  </a:lnTo>
                  <a:lnTo>
                    <a:pt x="150" y="471"/>
                  </a:lnTo>
                  <a:lnTo>
                    <a:pt x="147" y="468"/>
                  </a:lnTo>
                  <a:lnTo>
                    <a:pt x="145" y="464"/>
                  </a:lnTo>
                  <a:lnTo>
                    <a:pt x="143" y="461"/>
                  </a:lnTo>
                  <a:lnTo>
                    <a:pt x="141" y="457"/>
                  </a:lnTo>
                  <a:lnTo>
                    <a:pt x="139" y="454"/>
                  </a:lnTo>
                  <a:lnTo>
                    <a:pt x="135" y="451"/>
                  </a:lnTo>
                  <a:lnTo>
                    <a:pt x="133" y="448"/>
                  </a:lnTo>
                  <a:lnTo>
                    <a:pt x="131" y="446"/>
                  </a:lnTo>
                  <a:lnTo>
                    <a:pt x="128" y="443"/>
                  </a:lnTo>
                  <a:lnTo>
                    <a:pt x="125" y="440"/>
                  </a:lnTo>
                  <a:lnTo>
                    <a:pt x="122" y="437"/>
                  </a:lnTo>
                  <a:lnTo>
                    <a:pt x="119" y="435"/>
                  </a:lnTo>
                  <a:lnTo>
                    <a:pt x="116" y="433"/>
                  </a:lnTo>
                  <a:lnTo>
                    <a:pt x="116" y="432"/>
                  </a:lnTo>
                  <a:lnTo>
                    <a:pt x="113" y="430"/>
                  </a:lnTo>
                  <a:lnTo>
                    <a:pt x="109" y="427"/>
                  </a:lnTo>
                  <a:lnTo>
                    <a:pt x="106" y="425"/>
                  </a:lnTo>
                  <a:lnTo>
                    <a:pt x="103" y="423"/>
                  </a:lnTo>
                  <a:lnTo>
                    <a:pt x="100" y="420"/>
                  </a:lnTo>
                  <a:lnTo>
                    <a:pt x="97" y="418"/>
                  </a:lnTo>
                  <a:lnTo>
                    <a:pt x="92" y="414"/>
                  </a:lnTo>
                  <a:lnTo>
                    <a:pt x="86" y="413"/>
                  </a:lnTo>
                  <a:lnTo>
                    <a:pt x="84" y="412"/>
                  </a:lnTo>
                  <a:lnTo>
                    <a:pt x="82" y="412"/>
                  </a:lnTo>
                  <a:lnTo>
                    <a:pt x="80" y="412"/>
                  </a:lnTo>
                  <a:lnTo>
                    <a:pt x="77" y="412"/>
                  </a:lnTo>
                  <a:lnTo>
                    <a:pt x="75" y="412"/>
                  </a:lnTo>
                  <a:lnTo>
                    <a:pt x="73" y="412"/>
                  </a:lnTo>
                  <a:lnTo>
                    <a:pt x="70" y="412"/>
                  </a:lnTo>
                  <a:lnTo>
                    <a:pt x="68" y="412"/>
                  </a:lnTo>
                  <a:lnTo>
                    <a:pt x="66" y="412"/>
                  </a:lnTo>
                  <a:lnTo>
                    <a:pt x="63" y="412"/>
                  </a:lnTo>
                  <a:lnTo>
                    <a:pt x="60" y="412"/>
                  </a:lnTo>
                  <a:lnTo>
                    <a:pt x="57" y="412"/>
                  </a:lnTo>
                  <a:lnTo>
                    <a:pt x="55" y="412"/>
                  </a:lnTo>
                  <a:lnTo>
                    <a:pt x="53" y="412"/>
                  </a:lnTo>
                  <a:lnTo>
                    <a:pt x="52" y="411"/>
                  </a:lnTo>
                  <a:lnTo>
                    <a:pt x="52" y="410"/>
                  </a:lnTo>
                  <a:lnTo>
                    <a:pt x="52" y="409"/>
                  </a:lnTo>
                  <a:lnTo>
                    <a:pt x="52" y="408"/>
                  </a:lnTo>
                  <a:lnTo>
                    <a:pt x="52" y="407"/>
                  </a:lnTo>
                  <a:lnTo>
                    <a:pt x="51" y="406"/>
                  </a:lnTo>
                  <a:lnTo>
                    <a:pt x="51" y="405"/>
                  </a:lnTo>
                  <a:lnTo>
                    <a:pt x="50" y="404"/>
                  </a:lnTo>
                  <a:lnTo>
                    <a:pt x="50" y="403"/>
                  </a:lnTo>
                  <a:lnTo>
                    <a:pt x="50" y="402"/>
                  </a:lnTo>
                  <a:lnTo>
                    <a:pt x="49" y="402"/>
                  </a:lnTo>
                  <a:lnTo>
                    <a:pt x="49" y="401"/>
                  </a:lnTo>
                  <a:lnTo>
                    <a:pt x="48" y="400"/>
                  </a:lnTo>
                  <a:lnTo>
                    <a:pt x="47" y="399"/>
                  </a:lnTo>
                  <a:lnTo>
                    <a:pt x="46" y="399"/>
                  </a:lnTo>
                  <a:lnTo>
                    <a:pt x="46" y="398"/>
                  </a:lnTo>
                  <a:lnTo>
                    <a:pt x="45" y="397"/>
                  </a:lnTo>
                  <a:lnTo>
                    <a:pt x="44" y="397"/>
                  </a:lnTo>
                  <a:lnTo>
                    <a:pt x="44" y="396"/>
                  </a:lnTo>
                  <a:lnTo>
                    <a:pt x="43" y="396"/>
                  </a:lnTo>
                  <a:lnTo>
                    <a:pt x="43" y="395"/>
                  </a:lnTo>
                  <a:lnTo>
                    <a:pt x="42" y="395"/>
                  </a:lnTo>
                  <a:lnTo>
                    <a:pt x="42" y="394"/>
                  </a:lnTo>
                  <a:lnTo>
                    <a:pt x="41" y="393"/>
                  </a:lnTo>
                  <a:lnTo>
                    <a:pt x="40" y="391"/>
                  </a:lnTo>
                  <a:lnTo>
                    <a:pt x="40" y="390"/>
                  </a:lnTo>
                  <a:lnTo>
                    <a:pt x="39" y="389"/>
                  </a:lnTo>
                  <a:lnTo>
                    <a:pt x="39" y="388"/>
                  </a:lnTo>
                  <a:lnTo>
                    <a:pt x="38" y="387"/>
                  </a:lnTo>
                  <a:lnTo>
                    <a:pt x="38" y="386"/>
                  </a:lnTo>
                  <a:lnTo>
                    <a:pt x="36" y="386"/>
                  </a:lnTo>
                  <a:lnTo>
                    <a:pt x="36" y="385"/>
                  </a:lnTo>
                  <a:lnTo>
                    <a:pt x="36" y="384"/>
                  </a:lnTo>
                  <a:lnTo>
                    <a:pt x="35" y="383"/>
                  </a:lnTo>
                  <a:lnTo>
                    <a:pt x="35" y="382"/>
                  </a:lnTo>
                  <a:lnTo>
                    <a:pt x="35" y="381"/>
                  </a:lnTo>
                  <a:lnTo>
                    <a:pt x="35" y="380"/>
                  </a:lnTo>
                  <a:lnTo>
                    <a:pt x="35" y="379"/>
                  </a:lnTo>
                  <a:lnTo>
                    <a:pt x="35" y="378"/>
                  </a:lnTo>
                  <a:lnTo>
                    <a:pt x="35" y="376"/>
                  </a:lnTo>
                  <a:lnTo>
                    <a:pt x="35" y="375"/>
                  </a:lnTo>
                  <a:lnTo>
                    <a:pt x="35" y="374"/>
                  </a:lnTo>
                  <a:lnTo>
                    <a:pt x="35" y="373"/>
                  </a:lnTo>
                  <a:lnTo>
                    <a:pt x="35" y="372"/>
                  </a:lnTo>
                  <a:lnTo>
                    <a:pt x="35" y="371"/>
                  </a:lnTo>
                  <a:lnTo>
                    <a:pt x="35" y="370"/>
                  </a:lnTo>
                  <a:lnTo>
                    <a:pt x="35" y="369"/>
                  </a:lnTo>
                  <a:lnTo>
                    <a:pt x="35" y="368"/>
                  </a:lnTo>
                  <a:lnTo>
                    <a:pt x="35" y="366"/>
                  </a:lnTo>
                  <a:lnTo>
                    <a:pt x="35" y="365"/>
                  </a:lnTo>
                  <a:lnTo>
                    <a:pt x="36" y="364"/>
                  </a:lnTo>
                  <a:lnTo>
                    <a:pt x="36" y="363"/>
                  </a:lnTo>
                  <a:lnTo>
                    <a:pt x="36" y="362"/>
                  </a:lnTo>
                  <a:lnTo>
                    <a:pt x="36" y="361"/>
                  </a:lnTo>
                  <a:lnTo>
                    <a:pt x="36" y="360"/>
                  </a:lnTo>
                  <a:lnTo>
                    <a:pt x="36" y="359"/>
                  </a:lnTo>
                  <a:lnTo>
                    <a:pt x="36" y="358"/>
                  </a:lnTo>
                  <a:lnTo>
                    <a:pt x="38" y="357"/>
                  </a:lnTo>
                  <a:lnTo>
                    <a:pt x="38" y="356"/>
                  </a:lnTo>
                  <a:lnTo>
                    <a:pt x="38" y="355"/>
                  </a:lnTo>
                  <a:lnTo>
                    <a:pt x="38" y="354"/>
                  </a:lnTo>
                  <a:lnTo>
                    <a:pt x="38" y="352"/>
                  </a:lnTo>
                  <a:lnTo>
                    <a:pt x="38" y="351"/>
                  </a:lnTo>
                  <a:lnTo>
                    <a:pt x="38" y="350"/>
                  </a:lnTo>
                  <a:lnTo>
                    <a:pt x="38" y="349"/>
                  </a:lnTo>
                  <a:lnTo>
                    <a:pt x="38" y="348"/>
                  </a:lnTo>
                  <a:lnTo>
                    <a:pt x="38" y="347"/>
                  </a:lnTo>
                  <a:lnTo>
                    <a:pt x="38" y="346"/>
                  </a:lnTo>
                  <a:lnTo>
                    <a:pt x="36" y="344"/>
                  </a:lnTo>
                  <a:lnTo>
                    <a:pt x="36" y="343"/>
                  </a:lnTo>
                  <a:lnTo>
                    <a:pt x="36" y="341"/>
                  </a:lnTo>
                  <a:lnTo>
                    <a:pt x="36" y="340"/>
                  </a:lnTo>
                  <a:lnTo>
                    <a:pt x="36" y="339"/>
                  </a:lnTo>
                  <a:lnTo>
                    <a:pt x="36" y="338"/>
                  </a:lnTo>
                  <a:lnTo>
                    <a:pt x="36" y="337"/>
                  </a:lnTo>
                  <a:lnTo>
                    <a:pt x="35" y="336"/>
                  </a:lnTo>
                  <a:lnTo>
                    <a:pt x="35" y="335"/>
                  </a:lnTo>
                  <a:lnTo>
                    <a:pt x="35" y="334"/>
                  </a:lnTo>
                  <a:lnTo>
                    <a:pt x="35" y="333"/>
                  </a:lnTo>
                  <a:lnTo>
                    <a:pt x="35" y="332"/>
                  </a:lnTo>
                  <a:lnTo>
                    <a:pt x="34" y="332"/>
                  </a:lnTo>
                  <a:lnTo>
                    <a:pt x="34" y="331"/>
                  </a:lnTo>
                  <a:lnTo>
                    <a:pt x="34" y="330"/>
                  </a:lnTo>
                  <a:lnTo>
                    <a:pt x="34" y="328"/>
                  </a:lnTo>
                  <a:lnTo>
                    <a:pt x="33" y="328"/>
                  </a:lnTo>
                  <a:lnTo>
                    <a:pt x="33" y="327"/>
                  </a:lnTo>
                  <a:lnTo>
                    <a:pt x="33" y="326"/>
                  </a:lnTo>
                  <a:lnTo>
                    <a:pt x="33" y="325"/>
                  </a:lnTo>
                  <a:lnTo>
                    <a:pt x="33" y="324"/>
                  </a:lnTo>
                  <a:lnTo>
                    <a:pt x="33" y="323"/>
                  </a:lnTo>
                  <a:lnTo>
                    <a:pt x="32" y="322"/>
                  </a:lnTo>
                  <a:lnTo>
                    <a:pt x="32" y="321"/>
                  </a:lnTo>
                  <a:lnTo>
                    <a:pt x="32" y="320"/>
                  </a:lnTo>
                  <a:lnTo>
                    <a:pt x="32" y="319"/>
                  </a:lnTo>
                  <a:lnTo>
                    <a:pt x="32" y="318"/>
                  </a:lnTo>
                  <a:lnTo>
                    <a:pt x="32" y="316"/>
                  </a:lnTo>
                  <a:lnTo>
                    <a:pt x="31" y="315"/>
                  </a:lnTo>
                  <a:lnTo>
                    <a:pt x="31" y="313"/>
                  </a:lnTo>
                  <a:lnTo>
                    <a:pt x="31" y="312"/>
                  </a:lnTo>
                  <a:lnTo>
                    <a:pt x="31" y="311"/>
                  </a:lnTo>
                  <a:lnTo>
                    <a:pt x="31" y="310"/>
                  </a:lnTo>
                  <a:lnTo>
                    <a:pt x="31" y="309"/>
                  </a:lnTo>
                  <a:lnTo>
                    <a:pt x="31" y="308"/>
                  </a:lnTo>
                  <a:lnTo>
                    <a:pt x="31" y="307"/>
                  </a:lnTo>
                  <a:lnTo>
                    <a:pt x="31" y="306"/>
                  </a:lnTo>
                  <a:lnTo>
                    <a:pt x="31" y="305"/>
                  </a:lnTo>
                  <a:lnTo>
                    <a:pt x="31" y="304"/>
                  </a:lnTo>
                  <a:lnTo>
                    <a:pt x="31" y="302"/>
                  </a:lnTo>
                  <a:lnTo>
                    <a:pt x="31" y="301"/>
                  </a:lnTo>
                  <a:lnTo>
                    <a:pt x="31" y="300"/>
                  </a:lnTo>
                  <a:lnTo>
                    <a:pt x="31" y="299"/>
                  </a:lnTo>
                  <a:lnTo>
                    <a:pt x="30" y="298"/>
                  </a:lnTo>
                  <a:lnTo>
                    <a:pt x="30" y="297"/>
                  </a:lnTo>
                  <a:lnTo>
                    <a:pt x="30" y="296"/>
                  </a:lnTo>
                  <a:lnTo>
                    <a:pt x="30" y="295"/>
                  </a:lnTo>
                  <a:lnTo>
                    <a:pt x="30" y="293"/>
                  </a:lnTo>
                  <a:lnTo>
                    <a:pt x="30" y="291"/>
                  </a:lnTo>
                  <a:lnTo>
                    <a:pt x="30" y="290"/>
                  </a:lnTo>
                  <a:lnTo>
                    <a:pt x="30" y="289"/>
                  </a:lnTo>
                  <a:lnTo>
                    <a:pt x="30" y="288"/>
                  </a:lnTo>
                  <a:lnTo>
                    <a:pt x="30" y="287"/>
                  </a:lnTo>
                  <a:lnTo>
                    <a:pt x="30" y="286"/>
                  </a:lnTo>
                  <a:lnTo>
                    <a:pt x="30" y="284"/>
                  </a:lnTo>
                  <a:lnTo>
                    <a:pt x="30" y="283"/>
                  </a:lnTo>
                  <a:lnTo>
                    <a:pt x="30" y="282"/>
                  </a:lnTo>
                  <a:lnTo>
                    <a:pt x="30" y="281"/>
                  </a:lnTo>
                  <a:lnTo>
                    <a:pt x="29" y="280"/>
                  </a:lnTo>
                  <a:lnTo>
                    <a:pt x="29" y="279"/>
                  </a:lnTo>
                  <a:lnTo>
                    <a:pt x="29" y="278"/>
                  </a:lnTo>
                  <a:lnTo>
                    <a:pt x="29" y="277"/>
                  </a:lnTo>
                  <a:lnTo>
                    <a:pt x="29" y="276"/>
                  </a:lnTo>
                  <a:lnTo>
                    <a:pt x="29" y="275"/>
                  </a:lnTo>
                  <a:lnTo>
                    <a:pt x="28" y="274"/>
                  </a:lnTo>
                  <a:lnTo>
                    <a:pt x="28" y="272"/>
                  </a:lnTo>
                  <a:lnTo>
                    <a:pt x="28" y="271"/>
                  </a:lnTo>
                  <a:lnTo>
                    <a:pt x="28" y="270"/>
                  </a:lnTo>
                  <a:lnTo>
                    <a:pt x="28" y="269"/>
                  </a:lnTo>
                  <a:lnTo>
                    <a:pt x="28" y="267"/>
                  </a:lnTo>
                  <a:lnTo>
                    <a:pt x="28" y="266"/>
                  </a:lnTo>
                  <a:lnTo>
                    <a:pt x="27" y="265"/>
                  </a:lnTo>
                  <a:lnTo>
                    <a:pt x="27" y="264"/>
                  </a:lnTo>
                  <a:lnTo>
                    <a:pt x="27" y="263"/>
                  </a:lnTo>
                  <a:lnTo>
                    <a:pt x="27" y="262"/>
                  </a:lnTo>
                  <a:lnTo>
                    <a:pt x="26" y="261"/>
                  </a:lnTo>
                  <a:lnTo>
                    <a:pt x="26" y="260"/>
                  </a:lnTo>
                  <a:lnTo>
                    <a:pt x="26" y="259"/>
                  </a:lnTo>
                  <a:lnTo>
                    <a:pt x="26" y="258"/>
                  </a:lnTo>
                  <a:lnTo>
                    <a:pt x="25" y="257"/>
                  </a:lnTo>
                  <a:lnTo>
                    <a:pt x="25" y="256"/>
                  </a:lnTo>
                  <a:lnTo>
                    <a:pt x="24" y="255"/>
                  </a:lnTo>
                  <a:lnTo>
                    <a:pt x="24" y="254"/>
                  </a:lnTo>
                  <a:lnTo>
                    <a:pt x="24" y="253"/>
                  </a:lnTo>
                  <a:lnTo>
                    <a:pt x="23" y="252"/>
                  </a:lnTo>
                  <a:lnTo>
                    <a:pt x="22" y="251"/>
                  </a:lnTo>
                  <a:lnTo>
                    <a:pt x="22" y="250"/>
                  </a:lnTo>
                  <a:lnTo>
                    <a:pt x="21" y="249"/>
                  </a:lnTo>
                  <a:lnTo>
                    <a:pt x="20" y="248"/>
                  </a:lnTo>
                  <a:lnTo>
                    <a:pt x="20" y="247"/>
                  </a:lnTo>
                  <a:lnTo>
                    <a:pt x="20" y="246"/>
                  </a:lnTo>
                  <a:lnTo>
                    <a:pt x="19" y="246"/>
                  </a:lnTo>
                  <a:lnTo>
                    <a:pt x="19" y="245"/>
                  </a:lnTo>
                  <a:lnTo>
                    <a:pt x="19" y="244"/>
                  </a:lnTo>
                  <a:lnTo>
                    <a:pt x="18" y="242"/>
                  </a:lnTo>
                  <a:lnTo>
                    <a:pt x="18" y="241"/>
                  </a:lnTo>
                  <a:lnTo>
                    <a:pt x="18" y="240"/>
                  </a:lnTo>
                  <a:lnTo>
                    <a:pt x="17" y="239"/>
                  </a:lnTo>
                  <a:lnTo>
                    <a:pt x="17" y="238"/>
                  </a:lnTo>
                  <a:lnTo>
                    <a:pt x="17" y="237"/>
                  </a:lnTo>
                  <a:lnTo>
                    <a:pt x="16" y="236"/>
                  </a:lnTo>
                  <a:lnTo>
                    <a:pt x="16" y="235"/>
                  </a:lnTo>
                  <a:lnTo>
                    <a:pt x="16" y="234"/>
                  </a:lnTo>
                  <a:lnTo>
                    <a:pt x="15" y="233"/>
                  </a:lnTo>
                  <a:lnTo>
                    <a:pt x="15" y="232"/>
                  </a:lnTo>
                  <a:lnTo>
                    <a:pt x="14" y="231"/>
                  </a:lnTo>
                  <a:lnTo>
                    <a:pt x="14" y="230"/>
                  </a:lnTo>
                  <a:lnTo>
                    <a:pt x="14" y="229"/>
                  </a:lnTo>
                  <a:lnTo>
                    <a:pt x="14" y="228"/>
                  </a:lnTo>
                  <a:lnTo>
                    <a:pt x="14" y="227"/>
                  </a:lnTo>
                  <a:lnTo>
                    <a:pt x="13" y="226"/>
                  </a:lnTo>
                  <a:lnTo>
                    <a:pt x="13" y="225"/>
                  </a:lnTo>
                  <a:lnTo>
                    <a:pt x="13" y="224"/>
                  </a:lnTo>
                  <a:lnTo>
                    <a:pt x="13" y="223"/>
                  </a:lnTo>
                  <a:lnTo>
                    <a:pt x="13" y="222"/>
                  </a:lnTo>
                  <a:lnTo>
                    <a:pt x="11" y="221"/>
                  </a:lnTo>
                  <a:lnTo>
                    <a:pt x="11" y="220"/>
                  </a:lnTo>
                  <a:lnTo>
                    <a:pt x="11" y="219"/>
                  </a:lnTo>
                  <a:lnTo>
                    <a:pt x="11" y="217"/>
                  </a:lnTo>
                  <a:lnTo>
                    <a:pt x="10" y="216"/>
                  </a:lnTo>
                  <a:lnTo>
                    <a:pt x="10" y="215"/>
                  </a:lnTo>
                  <a:lnTo>
                    <a:pt x="10" y="214"/>
                  </a:lnTo>
                  <a:lnTo>
                    <a:pt x="10" y="213"/>
                  </a:lnTo>
                  <a:lnTo>
                    <a:pt x="10" y="212"/>
                  </a:lnTo>
                  <a:lnTo>
                    <a:pt x="9" y="211"/>
                  </a:lnTo>
                  <a:lnTo>
                    <a:pt x="9" y="210"/>
                  </a:lnTo>
                  <a:lnTo>
                    <a:pt x="9" y="209"/>
                  </a:lnTo>
                  <a:lnTo>
                    <a:pt x="9" y="208"/>
                  </a:lnTo>
                  <a:lnTo>
                    <a:pt x="8" y="208"/>
                  </a:lnTo>
                  <a:lnTo>
                    <a:pt x="8" y="207"/>
                  </a:lnTo>
                  <a:lnTo>
                    <a:pt x="8" y="206"/>
                  </a:lnTo>
                  <a:lnTo>
                    <a:pt x="8" y="205"/>
                  </a:lnTo>
                  <a:lnTo>
                    <a:pt x="7" y="204"/>
                  </a:lnTo>
                  <a:lnTo>
                    <a:pt x="7" y="203"/>
                  </a:lnTo>
                  <a:lnTo>
                    <a:pt x="7" y="202"/>
                  </a:lnTo>
                  <a:lnTo>
                    <a:pt x="7" y="201"/>
                  </a:lnTo>
                  <a:lnTo>
                    <a:pt x="7" y="199"/>
                  </a:lnTo>
                  <a:lnTo>
                    <a:pt x="7" y="197"/>
                  </a:lnTo>
                  <a:lnTo>
                    <a:pt x="7" y="196"/>
                  </a:lnTo>
                  <a:lnTo>
                    <a:pt x="6" y="195"/>
                  </a:lnTo>
                  <a:lnTo>
                    <a:pt x="6" y="194"/>
                  </a:lnTo>
                  <a:lnTo>
                    <a:pt x="6" y="192"/>
                  </a:lnTo>
                  <a:lnTo>
                    <a:pt x="6" y="191"/>
                  </a:lnTo>
                  <a:lnTo>
                    <a:pt x="5" y="191"/>
                  </a:lnTo>
                  <a:lnTo>
                    <a:pt x="5" y="190"/>
                  </a:lnTo>
                  <a:lnTo>
                    <a:pt x="4" y="189"/>
                  </a:lnTo>
                  <a:lnTo>
                    <a:pt x="4" y="188"/>
                  </a:lnTo>
                  <a:lnTo>
                    <a:pt x="3" y="188"/>
                  </a:lnTo>
                  <a:lnTo>
                    <a:pt x="3" y="187"/>
                  </a:lnTo>
                  <a:lnTo>
                    <a:pt x="3" y="186"/>
                  </a:lnTo>
                  <a:lnTo>
                    <a:pt x="2" y="185"/>
                  </a:lnTo>
                  <a:lnTo>
                    <a:pt x="1" y="184"/>
                  </a:lnTo>
                  <a:lnTo>
                    <a:pt x="1" y="182"/>
                  </a:lnTo>
                  <a:lnTo>
                    <a:pt x="0" y="181"/>
                  </a:lnTo>
                  <a:lnTo>
                    <a:pt x="0" y="179"/>
                  </a:lnTo>
                  <a:lnTo>
                    <a:pt x="0" y="177"/>
                  </a:lnTo>
                  <a:lnTo>
                    <a:pt x="0" y="175"/>
                  </a:lnTo>
                  <a:lnTo>
                    <a:pt x="0" y="174"/>
                  </a:lnTo>
                  <a:lnTo>
                    <a:pt x="0" y="173"/>
                  </a:lnTo>
                  <a:lnTo>
                    <a:pt x="0" y="172"/>
                  </a:lnTo>
                  <a:lnTo>
                    <a:pt x="0" y="171"/>
                  </a:lnTo>
                  <a:lnTo>
                    <a:pt x="0" y="170"/>
                  </a:lnTo>
                  <a:lnTo>
                    <a:pt x="0" y="169"/>
                  </a:lnTo>
                  <a:lnTo>
                    <a:pt x="1" y="167"/>
                  </a:lnTo>
                  <a:lnTo>
                    <a:pt x="1" y="166"/>
                  </a:lnTo>
                  <a:lnTo>
                    <a:pt x="1" y="165"/>
                  </a:lnTo>
                  <a:lnTo>
                    <a:pt x="1" y="164"/>
                  </a:lnTo>
                  <a:lnTo>
                    <a:pt x="2" y="163"/>
                  </a:lnTo>
                  <a:lnTo>
                    <a:pt x="2" y="162"/>
                  </a:lnTo>
                  <a:lnTo>
                    <a:pt x="2" y="161"/>
                  </a:lnTo>
                  <a:lnTo>
                    <a:pt x="3" y="160"/>
                  </a:lnTo>
                  <a:lnTo>
                    <a:pt x="4" y="159"/>
                  </a:lnTo>
                  <a:lnTo>
                    <a:pt x="4" y="158"/>
                  </a:lnTo>
                  <a:lnTo>
                    <a:pt x="4" y="157"/>
                  </a:lnTo>
                  <a:lnTo>
                    <a:pt x="5" y="157"/>
                  </a:lnTo>
                  <a:lnTo>
                    <a:pt x="5" y="156"/>
                  </a:lnTo>
                  <a:lnTo>
                    <a:pt x="6" y="155"/>
                  </a:lnTo>
                  <a:lnTo>
                    <a:pt x="6" y="154"/>
                  </a:lnTo>
                  <a:lnTo>
                    <a:pt x="7" y="153"/>
                  </a:lnTo>
                  <a:lnTo>
                    <a:pt x="7" y="152"/>
                  </a:lnTo>
                  <a:lnTo>
                    <a:pt x="8" y="151"/>
                  </a:lnTo>
                  <a:lnTo>
                    <a:pt x="9" y="150"/>
                  </a:lnTo>
                  <a:lnTo>
                    <a:pt x="9" y="149"/>
                  </a:lnTo>
                  <a:lnTo>
                    <a:pt x="10" y="148"/>
                  </a:lnTo>
                  <a:lnTo>
                    <a:pt x="10" y="147"/>
                  </a:lnTo>
                  <a:lnTo>
                    <a:pt x="11" y="147"/>
                  </a:lnTo>
                  <a:lnTo>
                    <a:pt x="11" y="146"/>
                  </a:lnTo>
                  <a:lnTo>
                    <a:pt x="13" y="145"/>
                  </a:lnTo>
                  <a:lnTo>
                    <a:pt x="13" y="144"/>
                  </a:lnTo>
                  <a:lnTo>
                    <a:pt x="14" y="144"/>
                  </a:lnTo>
                  <a:lnTo>
                    <a:pt x="14" y="142"/>
                  </a:lnTo>
                  <a:lnTo>
                    <a:pt x="15" y="141"/>
                  </a:lnTo>
                  <a:lnTo>
                    <a:pt x="15" y="140"/>
                  </a:lnTo>
                  <a:lnTo>
                    <a:pt x="16" y="139"/>
                  </a:lnTo>
                  <a:lnTo>
                    <a:pt x="16" y="138"/>
                  </a:lnTo>
                  <a:lnTo>
                    <a:pt x="16" y="137"/>
                  </a:lnTo>
                  <a:lnTo>
                    <a:pt x="17" y="137"/>
                  </a:lnTo>
                  <a:lnTo>
                    <a:pt x="17" y="136"/>
                  </a:lnTo>
                  <a:lnTo>
                    <a:pt x="18" y="135"/>
                  </a:lnTo>
                  <a:lnTo>
                    <a:pt x="19" y="134"/>
                  </a:lnTo>
                  <a:lnTo>
                    <a:pt x="19" y="133"/>
                  </a:lnTo>
                  <a:lnTo>
                    <a:pt x="20" y="132"/>
                  </a:lnTo>
                  <a:lnTo>
                    <a:pt x="21" y="131"/>
                  </a:lnTo>
                  <a:lnTo>
                    <a:pt x="22" y="130"/>
                  </a:lnTo>
                  <a:lnTo>
                    <a:pt x="22" y="129"/>
                  </a:lnTo>
                  <a:lnTo>
                    <a:pt x="23" y="129"/>
                  </a:lnTo>
                  <a:lnTo>
                    <a:pt x="23" y="128"/>
                  </a:lnTo>
                  <a:lnTo>
                    <a:pt x="24" y="127"/>
                  </a:lnTo>
                  <a:lnTo>
                    <a:pt x="25" y="126"/>
                  </a:lnTo>
                  <a:lnTo>
                    <a:pt x="25" y="125"/>
                  </a:lnTo>
                  <a:lnTo>
                    <a:pt x="26" y="125"/>
                  </a:lnTo>
                  <a:lnTo>
                    <a:pt x="26" y="124"/>
                  </a:lnTo>
                  <a:lnTo>
                    <a:pt x="27" y="123"/>
                  </a:lnTo>
                  <a:lnTo>
                    <a:pt x="27" y="122"/>
                  </a:lnTo>
                  <a:lnTo>
                    <a:pt x="28" y="121"/>
                  </a:lnTo>
                  <a:lnTo>
                    <a:pt x="28" y="120"/>
                  </a:lnTo>
                  <a:lnTo>
                    <a:pt x="29" y="120"/>
                  </a:lnTo>
                  <a:lnTo>
                    <a:pt x="29" y="119"/>
                  </a:lnTo>
                  <a:lnTo>
                    <a:pt x="30" y="117"/>
                  </a:lnTo>
                  <a:lnTo>
                    <a:pt x="31" y="116"/>
                  </a:lnTo>
                  <a:lnTo>
                    <a:pt x="31" y="115"/>
                  </a:lnTo>
                  <a:lnTo>
                    <a:pt x="32" y="115"/>
                  </a:lnTo>
                  <a:lnTo>
                    <a:pt x="32" y="114"/>
                  </a:lnTo>
                  <a:lnTo>
                    <a:pt x="33" y="113"/>
                  </a:lnTo>
                  <a:lnTo>
                    <a:pt x="34" y="112"/>
                  </a:lnTo>
                  <a:lnTo>
                    <a:pt x="34" y="111"/>
                  </a:lnTo>
                  <a:lnTo>
                    <a:pt x="35" y="111"/>
                  </a:lnTo>
                  <a:lnTo>
                    <a:pt x="35" y="110"/>
                  </a:lnTo>
                  <a:lnTo>
                    <a:pt x="35" y="109"/>
                  </a:lnTo>
                  <a:lnTo>
                    <a:pt x="36" y="108"/>
                  </a:lnTo>
                  <a:lnTo>
                    <a:pt x="38" y="107"/>
                  </a:lnTo>
                  <a:lnTo>
                    <a:pt x="38" y="106"/>
                  </a:lnTo>
                  <a:lnTo>
                    <a:pt x="39" y="105"/>
                  </a:lnTo>
                  <a:lnTo>
                    <a:pt x="39" y="104"/>
                  </a:lnTo>
                  <a:lnTo>
                    <a:pt x="40" y="103"/>
                  </a:lnTo>
                  <a:lnTo>
                    <a:pt x="40" y="102"/>
                  </a:lnTo>
                  <a:lnTo>
                    <a:pt x="41" y="102"/>
                  </a:lnTo>
                  <a:lnTo>
                    <a:pt x="41" y="101"/>
                  </a:lnTo>
                  <a:lnTo>
                    <a:pt x="42" y="100"/>
                  </a:lnTo>
                  <a:lnTo>
                    <a:pt x="42" y="99"/>
                  </a:lnTo>
                  <a:lnTo>
                    <a:pt x="43" y="99"/>
                  </a:lnTo>
                  <a:lnTo>
                    <a:pt x="43" y="98"/>
                  </a:lnTo>
                  <a:lnTo>
                    <a:pt x="44" y="97"/>
                  </a:lnTo>
                  <a:lnTo>
                    <a:pt x="44" y="96"/>
                  </a:lnTo>
                  <a:lnTo>
                    <a:pt x="45" y="95"/>
                  </a:lnTo>
                  <a:lnTo>
                    <a:pt x="45" y="94"/>
                  </a:lnTo>
                  <a:lnTo>
                    <a:pt x="45" y="92"/>
                  </a:lnTo>
                  <a:lnTo>
                    <a:pt x="46" y="91"/>
                  </a:lnTo>
                  <a:lnTo>
                    <a:pt x="46" y="90"/>
                  </a:lnTo>
                  <a:lnTo>
                    <a:pt x="46" y="89"/>
                  </a:lnTo>
                  <a:lnTo>
                    <a:pt x="47" y="88"/>
                  </a:lnTo>
                  <a:lnTo>
                    <a:pt x="47" y="87"/>
                  </a:lnTo>
                  <a:lnTo>
                    <a:pt x="47" y="86"/>
                  </a:lnTo>
                  <a:lnTo>
                    <a:pt x="47" y="85"/>
                  </a:lnTo>
                  <a:lnTo>
                    <a:pt x="48" y="84"/>
                  </a:lnTo>
                  <a:lnTo>
                    <a:pt x="48" y="83"/>
                  </a:lnTo>
                  <a:lnTo>
                    <a:pt x="48" y="82"/>
                  </a:lnTo>
                  <a:lnTo>
                    <a:pt x="48" y="81"/>
                  </a:lnTo>
                  <a:lnTo>
                    <a:pt x="49" y="80"/>
                  </a:lnTo>
                  <a:lnTo>
                    <a:pt x="49" y="79"/>
                  </a:lnTo>
                  <a:lnTo>
                    <a:pt x="49" y="78"/>
                  </a:lnTo>
                  <a:lnTo>
                    <a:pt x="49" y="77"/>
                  </a:lnTo>
                  <a:lnTo>
                    <a:pt x="49" y="76"/>
                  </a:lnTo>
                  <a:lnTo>
                    <a:pt x="49" y="75"/>
                  </a:lnTo>
                  <a:lnTo>
                    <a:pt x="49" y="74"/>
                  </a:lnTo>
                  <a:lnTo>
                    <a:pt x="49" y="73"/>
                  </a:lnTo>
                  <a:lnTo>
                    <a:pt x="48" y="71"/>
                  </a:lnTo>
                  <a:lnTo>
                    <a:pt x="48" y="70"/>
                  </a:lnTo>
                  <a:lnTo>
                    <a:pt x="48" y="69"/>
                  </a:lnTo>
                  <a:lnTo>
                    <a:pt x="48" y="67"/>
                  </a:lnTo>
                  <a:lnTo>
                    <a:pt x="48" y="66"/>
                  </a:lnTo>
                  <a:lnTo>
                    <a:pt x="48" y="65"/>
                  </a:lnTo>
                  <a:lnTo>
                    <a:pt x="47" y="64"/>
                  </a:lnTo>
                  <a:lnTo>
                    <a:pt x="47" y="63"/>
                  </a:lnTo>
                  <a:lnTo>
                    <a:pt x="47" y="62"/>
                  </a:lnTo>
                  <a:lnTo>
                    <a:pt x="47" y="61"/>
                  </a:lnTo>
                  <a:lnTo>
                    <a:pt x="47" y="60"/>
                  </a:lnTo>
                  <a:lnTo>
                    <a:pt x="47" y="58"/>
                  </a:lnTo>
                  <a:lnTo>
                    <a:pt x="108" y="58"/>
                  </a:lnTo>
                  <a:lnTo>
                    <a:pt x="110" y="58"/>
                  </a:lnTo>
                  <a:lnTo>
                    <a:pt x="118" y="58"/>
                  </a:lnTo>
                  <a:lnTo>
                    <a:pt x="121" y="58"/>
                  </a:lnTo>
                  <a:lnTo>
                    <a:pt x="123" y="58"/>
                  </a:lnTo>
                  <a:lnTo>
                    <a:pt x="125" y="58"/>
                  </a:lnTo>
                  <a:lnTo>
                    <a:pt x="128" y="58"/>
                  </a:lnTo>
                  <a:lnTo>
                    <a:pt x="130" y="58"/>
                  </a:lnTo>
                  <a:lnTo>
                    <a:pt x="132" y="59"/>
                  </a:lnTo>
                  <a:lnTo>
                    <a:pt x="135" y="59"/>
                  </a:lnTo>
                  <a:lnTo>
                    <a:pt x="138" y="59"/>
                  </a:lnTo>
                  <a:lnTo>
                    <a:pt x="140" y="59"/>
                  </a:lnTo>
                  <a:lnTo>
                    <a:pt x="143" y="59"/>
                  </a:lnTo>
                  <a:lnTo>
                    <a:pt x="145" y="59"/>
                  </a:lnTo>
                  <a:lnTo>
                    <a:pt x="148" y="59"/>
                  </a:lnTo>
                  <a:lnTo>
                    <a:pt x="150" y="59"/>
                  </a:lnTo>
                  <a:lnTo>
                    <a:pt x="152" y="59"/>
                  </a:lnTo>
                  <a:lnTo>
                    <a:pt x="155" y="59"/>
                  </a:lnTo>
                  <a:lnTo>
                    <a:pt x="157" y="59"/>
                  </a:lnTo>
                  <a:lnTo>
                    <a:pt x="159" y="59"/>
                  </a:lnTo>
                  <a:lnTo>
                    <a:pt x="163" y="59"/>
                  </a:lnTo>
                  <a:lnTo>
                    <a:pt x="165" y="59"/>
                  </a:lnTo>
                  <a:lnTo>
                    <a:pt x="167" y="59"/>
                  </a:lnTo>
                  <a:lnTo>
                    <a:pt x="170" y="59"/>
                  </a:lnTo>
                  <a:lnTo>
                    <a:pt x="172" y="59"/>
                  </a:lnTo>
                  <a:lnTo>
                    <a:pt x="175" y="59"/>
                  </a:lnTo>
                  <a:lnTo>
                    <a:pt x="177" y="59"/>
                  </a:lnTo>
                  <a:lnTo>
                    <a:pt x="179" y="59"/>
                  </a:lnTo>
                  <a:lnTo>
                    <a:pt x="182" y="59"/>
                  </a:lnTo>
                  <a:lnTo>
                    <a:pt x="184" y="59"/>
                  </a:lnTo>
                  <a:lnTo>
                    <a:pt x="186" y="59"/>
                  </a:lnTo>
                  <a:lnTo>
                    <a:pt x="190" y="59"/>
                  </a:lnTo>
                  <a:lnTo>
                    <a:pt x="192" y="59"/>
                  </a:lnTo>
                  <a:lnTo>
                    <a:pt x="195" y="61"/>
                  </a:lnTo>
                  <a:lnTo>
                    <a:pt x="197" y="62"/>
                  </a:lnTo>
                  <a:lnTo>
                    <a:pt x="198" y="62"/>
                  </a:lnTo>
                  <a:lnTo>
                    <a:pt x="199" y="62"/>
                  </a:lnTo>
                  <a:lnTo>
                    <a:pt x="200" y="62"/>
                  </a:lnTo>
                  <a:lnTo>
                    <a:pt x="201" y="62"/>
                  </a:lnTo>
                  <a:lnTo>
                    <a:pt x="202" y="62"/>
                  </a:lnTo>
                  <a:lnTo>
                    <a:pt x="203" y="62"/>
                  </a:lnTo>
                  <a:lnTo>
                    <a:pt x="203" y="63"/>
                  </a:lnTo>
                  <a:lnTo>
                    <a:pt x="204" y="63"/>
                  </a:lnTo>
                  <a:lnTo>
                    <a:pt x="205" y="62"/>
                  </a:lnTo>
                  <a:lnTo>
                    <a:pt x="205" y="61"/>
                  </a:lnTo>
                  <a:lnTo>
                    <a:pt x="205" y="60"/>
                  </a:lnTo>
                  <a:lnTo>
                    <a:pt x="206" y="59"/>
                  </a:lnTo>
                  <a:lnTo>
                    <a:pt x="207" y="59"/>
                  </a:lnTo>
                  <a:lnTo>
                    <a:pt x="207" y="60"/>
                  </a:lnTo>
                  <a:lnTo>
                    <a:pt x="208" y="60"/>
                  </a:lnTo>
                  <a:lnTo>
                    <a:pt x="209" y="61"/>
                  </a:lnTo>
                  <a:lnTo>
                    <a:pt x="209" y="62"/>
                  </a:lnTo>
                  <a:lnTo>
                    <a:pt x="209" y="63"/>
                  </a:lnTo>
                  <a:lnTo>
                    <a:pt x="209" y="64"/>
                  </a:lnTo>
                  <a:lnTo>
                    <a:pt x="210" y="64"/>
                  </a:lnTo>
                  <a:lnTo>
                    <a:pt x="210" y="65"/>
                  </a:lnTo>
                  <a:lnTo>
                    <a:pt x="211" y="65"/>
                  </a:lnTo>
                  <a:lnTo>
                    <a:pt x="214" y="65"/>
                  </a:lnTo>
                  <a:lnTo>
                    <a:pt x="214" y="64"/>
                  </a:lnTo>
                  <a:lnTo>
                    <a:pt x="214" y="63"/>
                  </a:lnTo>
                  <a:lnTo>
                    <a:pt x="215" y="62"/>
                  </a:lnTo>
                  <a:lnTo>
                    <a:pt x="216" y="62"/>
                  </a:lnTo>
                  <a:lnTo>
                    <a:pt x="217" y="63"/>
                  </a:lnTo>
                  <a:lnTo>
                    <a:pt x="218" y="63"/>
                  </a:lnTo>
                  <a:lnTo>
                    <a:pt x="218" y="64"/>
                  </a:lnTo>
                  <a:lnTo>
                    <a:pt x="219" y="64"/>
                  </a:lnTo>
                  <a:lnTo>
                    <a:pt x="220" y="64"/>
                  </a:lnTo>
                  <a:lnTo>
                    <a:pt x="221" y="64"/>
                  </a:lnTo>
                  <a:lnTo>
                    <a:pt x="222" y="64"/>
                  </a:lnTo>
                  <a:lnTo>
                    <a:pt x="223" y="64"/>
                  </a:lnTo>
                  <a:lnTo>
                    <a:pt x="223" y="63"/>
                  </a:lnTo>
                  <a:lnTo>
                    <a:pt x="224" y="62"/>
                  </a:lnTo>
                  <a:lnTo>
                    <a:pt x="225" y="62"/>
                  </a:lnTo>
                  <a:lnTo>
                    <a:pt x="226" y="63"/>
                  </a:lnTo>
                  <a:lnTo>
                    <a:pt x="227" y="63"/>
                  </a:lnTo>
                  <a:lnTo>
                    <a:pt x="228" y="62"/>
                  </a:lnTo>
                  <a:lnTo>
                    <a:pt x="229" y="62"/>
                  </a:lnTo>
                  <a:lnTo>
                    <a:pt x="230" y="62"/>
                  </a:lnTo>
                  <a:lnTo>
                    <a:pt x="231" y="61"/>
                  </a:lnTo>
                  <a:lnTo>
                    <a:pt x="232" y="61"/>
                  </a:lnTo>
                  <a:lnTo>
                    <a:pt x="233" y="61"/>
                  </a:lnTo>
                  <a:lnTo>
                    <a:pt x="234" y="61"/>
                  </a:lnTo>
                  <a:lnTo>
                    <a:pt x="235" y="61"/>
                  </a:lnTo>
                  <a:lnTo>
                    <a:pt x="236" y="60"/>
                  </a:lnTo>
                  <a:lnTo>
                    <a:pt x="236" y="59"/>
                  </a:lnTo>
                  <a:lnTo>
                    <a:pt x="238" y="58"/>
                  </a:lnTo>
                  <a:lnTo>
                    <a:pt x="238" y="57"/>
                  </a:lnTo>
                  <a:lnTo>
                    <a:pt x="239" y="57"/>
                  </a:lnTo>
                  <a:lnTo>
                    <a:pt x="239" y="56"/>
                  </a:lnTo>
                  <a:lnTo>
                    <a:pt x="240" y="56"/>
                  </a:lnTo>
                  <a:lnTo>
                    <a:pt x="240" y="55"/>
                  </a:lnTo>
                  <a:lnTo>
                    <a:pt x="241" y="54"/>
                  </a:lnTo>
                  <a:lnTo>
                    <a:pt x="241" y="53"/>
                  </a:lnTo>
                  <a:lnTo>
                    <a:pt x="242" y="53"/>
                  </a:lnTo>
                  <a:lnTo>
                    <a:pt x="242" y="52"/>
                  </a:lnTo>
                  <a:lnTo>
                    <a:pt x="242" y="51"/>
                  </a:lnTo>
                  <a:lnTo>
                    <a:pt x="243" y="50"/>
                  </a:lnTo>
                  <a:lnTo>
                    <a:pt x="244" y="50"/>
                  </a:lnTo>
                  <a:lnTo>
                    <a:pt x="245" y="49"/>
                  </a:lnTo>
                  <a:lnTo>
                    <a:pt x="245" y="48"/>
                  </a:lnTo>
                  <a:lnTo>
                    <a:pt x="244" y="47"/>
                  </a:lnTo>
                  <a:lnTo>
                    <a:pt x="244" y="46"/>
                  </a:lnTo>
                  <a:lnTo>
                    <a:pt x="244" y="45"/>
                  </a:lnTo>
                  <a:lnTo>
                    <a:pt x="245" y="45"/>
                  </a:lnTo>
                  <a:lnTo>
                    <a:pt x="245" y="44"/>
                  </a:lnTo>
                  <a:lnTo>
                    <a:pt x="246" y="42"/>
                  </a:lnTo>
                  <a:lnTo>
                    <a:pt x="248" y="42"/>
                  </a:lnTo>
                  <a:lnTo>
                    <a:pt x="249" y="42"/>
                  </a:lnTo>
                  <a:lnTo>
                    <a:pt x="250" y="42"/>
                  </a:lnTo>
                  <a:lnTo>
                    <a:pt x="251" y="42"/>
                  </a:lnTo>
                  <a:lnTo>
                    <a:pt x="252" y="41"/>
                  </a:lnTo>
                  <a:lnTo>
                    <a:pt x="253" y="41"/>
                  </a:lnTo>
                  <a:lnTo>
                    <a:pt x="254" y="41"/>
                  </a:lnTo>
                  <a:lnTo>
                    <a:pt x="255" y="41"/>
                  </a:lnTo>
                  <a:lnTo>
                    <a:pt x="256" y="40"/>
                  </a:lnTo>
                  <a:lnTo>
                    <a:pt x="257" y="40"/>
                  </a:lnTo>
                  <a:lnTo>
                    <a:pt x="258" y="40"/>
                  </a:lnTo>
                  <a:lnTo>
                    <a:pt x="258" y="39"/>
                  </a:lnTo>
                  <a:lnTo>
                    <a:pt x="259" y="39"/>
                  </a:lnTo>
                  <a:lnTo>
                    <a:pt x="259" y="38"/>
                  </a:lnTo>
                  <a:lnTo>
                    <a:pt x="260" y="38"/>
                  </a:lnTo>
                  <a:lnTo>
                    <a:pt x="261" y="37"/>
                  </a:lnTo>
                  <a:lnTo>
                    <a:pt x="263" y="37"/>
                  </a:lnTo>
                  <a:lnTo>
                    <a:pt x="263" y="36"/>
                  </a:lnTo>
                  <a:lnTo>
                    <a:pt x="263" y="35"/>
                  </a:lnTo>
                  <a:lnTo>
                    <a:pt x="264" y="34"/>
                  </a:lnTo>
                  <a:lnTo>
                    <a:pt x="265" y="33"/>
                  </a:lnTo>
                  <a:lnTo>
                    <a:pt x="266" y="33"/>
                  </a:lnTo>
                  <a:lnTo>
                    <a:pt x="266" y="32"/>
                  </a:lnTo>
                  <a:lnTo>
                    <a:pt x="266" y="31"/>
                  </a:lnTo>
                  <a:lnTo>
                    <a:pt x="267" y="30"/>
                  </a:lnTo>
                  <a:lnTo>
                    <a:pt x="268" y="30"/>
                  </a:lnTo>
                  <a:lnTo>
                    <a:pt x="269" y="29"/>
                  </a:lnTo>
                  <a:lnTo>
                    <a:pt x="270" y="29"/>
                  </a:lnTo>
                  <a:lnTo>
                    <a:pt x="271" y="30"/>
                  </a:lnTo>
                  <a:lnTo>
                    <a:pt x="272" y="30"/>
                  </a:lnTo>
                  <a:lnTo>
                    <a:pt x="272" y="31"/>
                  </a:lnTo>
                  <a:lnTo>
                    <a:pt x="273" y="31"/>
                  </a:lnTo>
                  <a:lnTo>
                    <a:pt x="274" y="32"/>
                  </a:lnTo>
                  <a:lnTo>
                    <a:pt x="275" y="32"/>
                  </a:lnTo>
                  <a:lnTo>
                    <a:pt x="276" y="31"/>
                  </a:lnTo>
                  <a:lnTo>
                    <a:pt x="277" y="31"/>
                  </a:lnTo>
                  <a:close/>
                  <a:moveTo>
                    <a:pt x="48" y="132"/>
                  </a:moveTo>
                  <a:lnTo>
                    <a:pt x="47" y="132"/>
                  </a:lnTo>
                  <a:lnTo>
                    <a:pt x="46" y="131"/>
                  </a:lnTo>
                  <a:lnTo>
                    <a:pt x="44" y="131"/>
                  </a:lnTo>
                  <a:lnTo>
                    <a:pt x="43" y="131"/>
                  </a:lnTo>
                  <a:lnTo>
                    <a:pt x="42" y="131"/>
                  </a:lnTo>
                  <a:lnTo>
                    <a:pt x="41" y="132"/>
                  </a:lnTo>
                  <a:lnTo>
                    <a:pt x="40" y="132"/>
                  </a:lnTo>
                  <a:lnTo>
                    <a:pt x="39" y="133"/>
                  </a:lnTo>
                  <a:lnTo>
                    <a:pt x="38" y="133"/>
                  </a:lnTo>
                  <a:lnTo>
                    <a:pt x="36" y="134"/>
                  </a:lnTo>
                  <a:lnTo>
                    <a:pt x="36" y="135"/>
                  </a:lnTo>
                  <a:lnTo>
                    <a:pt x="35" y="135"/>
                  </a:lnTo>
                  <a:lnTo>
                    <a:pt x="35" y="136"/>
                  </a:lnTo>
                  <a:lnTo>
                    <a:pt x="35" y="137"/>
                  </a:lnTo>
                  <a:lnTo>
                    <a:pt x="35" y="138"/>
                  </a:lnTo>
                  <a:lnTo>
                    <a:pt x="35" y="139"/>
                  </a:lnTo>
                  <a:lnTo>
                    <a:pt x="35" y="140"/>
                  </a:lnTo>
                  <a:lnTo>
                    <a:pt x="35" y="141"/>
                  </a:lnTo>
                  <a:lnTo>
                    <a:pt x="36" y="142"/>
                  </a:lnTo>
                  <a:lnTo>
                    <a:pt x="38" y="142"/>
                  </a:lnTo>
                  <a:lnTo>
                    <a:pt x="39" y="142"/>
                  </a:lnTo>
                  <a:lnTo>
                    <a:pt x="40" y="144"/>
                  </a:lnTo>
                  <a:lnTo>
                    <a:pt x="41" y="145"/>
                  </a:lnTo>
                  <a:lnTo>
                    <a:pt x="41" y="146"/>
                  </a:lnTo>
                  <a:lnTo>
                    <a:pt x="42" y="147"/>
                  </a:lnTo>
                  <a:lnTo>
                    <a:pt x="42" y="148"/>
                  </a:lnTo>
                  <a:lnTo>
                    <a:pt x="43" y="149"/>
                  </a:lnTo>
                  <a:lnTo>
                    <a:pt x="43" y="150"/>
                  </a:lnTo>
                  <a:lnTo>
                    <a:pt x="43" y="151"/>
                  </a:lnTo>
                  <a:lnTo>
                    <a:pt x="44" y="151"/>
                  </a:lnTo>
                  <a:lnTo>
                    <a:pt x="45" y="151"/>
                  </a:lnTo>
                  <a:lnTo>
                    <a:pt x="46" y="151"/>
                  </a:lnTo>
                  <a:lnTo>
                    <a:pt x="47" y="150"/>
                  </a:lnTo>
                  <a:lnTo>
                    <a:pt x="48" y="150"/>
                  </a:lnTo>
                  <a:lnTo>
                    <a:pt x="48" y="149"/>
                  </a:lnTo>
                  <a:lnTo>
                    <a:pt x="49" y="149"/>
                  </a:lnTo>
                  <a:lnTo>
                    <a:pt x="50" y="148"/>
                  </a:lnTo>
                  <a:lnTo>
                    <a:pt x="51" y="147"/>
                  </a:lnTo>
                  <a:lnTo>
                    <a:pt x="52" y="147"/>
                  </a:lnTo>
                  <a:lnTo>
                    <a:pt x="52" y="146"/>
                  </a:lnTo>
                  <a:lnTo>
                    <a:pt x="53" y="145"/>
                  </a:lnTo>
                  <a:lnTo>
                    <a:pt x="53" y="144"/>
                  </a:lnTo>
                  <a:lnTo>
                    <a:pt x="54" y="142"/>
                  </a:lnTo>
                  <a:lnTo>
                    <a:pt x="54" y="141"/>
                  </a:lnTo>
                  <a:lnTo>
                    <a:pt x="53" y="140"/>
                  </a:lnTo>
                  <a:lnTo>
                    <a:pt x="53" y="139"/>
                  </a:lnTo>
                  <a:lnTo>
                    <a:pt x="53" y="138"/>
                  </a:lnTo>
                  <a:lnTo>
                    <a:pt x="53" y="137"/>
                  </a:lnTo>
                  <a:lnTo>
                    <a:pt x="52" y="136"/>
                  </a:lnTo>
                  <a:lnTo>
                    <a:pt x="52" y="135"/>
                  </a:lnTo>
                  <a:lnTo>
                    <a:pt x="51" y="135"/>
                  </a:lnTo>
                  <a:lnTo>
                    <a:pt x="51" y="134"/>
                  </a:lnTo>
                  <a:lnTo>
                    <a:pt x="51" y="133"/>
                  </a:lnTo>
                  <a:lnTo>
                    <a:pt x="50" y="133"/>
                  </a:lnTo>
                  <a:lnTo>
                    <a:pt x="49" y="132"/>
                  </a:lnTo>
                  <a:lnTo>
                    <a:pt x="48" y="132"/>
                  </a:lnTo>
                  <a:close/>
                  <a:moveTo>
                    <a:pt x="61" y="137"/>
                  </a:moveTo>
                  <a:lnTo>
                    <a:pt x="60" y="138"/>
                  </a:lnTo>
                  <a:lnTo>
                    <a:pt x="60" y="139"/>
                  </a:lnTo>
                  <a:lnTo>
                    <a:pt x="60" y="140"/>
                  </a:lnTo>
                  <a:lnTo>
                    <a:pt x="59" y="141"/>
                  </a:lnTo>
                  <a:lnTo>
                    <a:pt x="59" y="142"/>
                  </a:lnTo>
                  <a:lnTo>
                    <a:pt x="59" y="144"/>
                  </a:lnTo>
                  <a:lnTo>
                    <a:pt x="58" y="145"/>
                  </a:lnTo>
                  <a:lnTo>
                    <a:pt x="58" y="146"/>
                  </a:lnTo>
                  <a:lnTo>
                    <a:pt x="58" y="147"/>
                  </a:lnTo>
                  <a:lnTo>
                    <a:pt x="57" y="148"/>
                  </a:lnTo>
                  <a:lnTo>
                    <a:pt x="57" y="149"/>
                  </a:lnTo>
                  <a:lnTo>
                    <a:pt x="56" y="150"/>
                  </a:lnTo>
                  <a:lnTo>
                    <a:pt x="56" y="151"/>
                  </a:lnTo>
                  <a:lnTo>
                    <a:pt x="56" y="152"/>
                  </a:lnTo>
                  <a:lnTo>
                    <a:pt x="56" y="153"/>
                  </a:lnTo>
                  <a:lnTo>
                    <a:pt x="56" y="154"/>
                  </a:lnTo>
                  <a:lnTo>
                    <a:pt x="56" y="155"/>
                  </a:lnTo>
                  <a:lnTo>
                    <a:pt x="57" y="156"/>
                  </a:lnTo>
                  <a:lnTo>
                    <a:pt x="57" y="157"/>
                  </a:lnTo>
                  <a:lnTo>
                    <a:pt x="58" y="158"/>
                  </a:lnTo>
                  <a:lnTo>
                    <a:pt x="59" y="159"/>
                  </a:lnTo>
                  <a:lnTo>
                    <a:pt x="60" y="160"/>
                  </a:lnTo>
                  <a:lnTo>
                    <a:pt x="61" y="160"/>
                  </a:lnTo>
                  <a:lnTo>
                    <a:pt x="63" y="160"/>
                  </a:lnTo>
                  <a:lnTo>
                    <a:pt x="64" y="159"/>
                  </a:lnTo>
                  <a:lnTo>
                    <a:pt x="65" y="159"/>
                  </a:lnTo>
                  <a:lnTo>
                    <a:pt x="66" y="159"/>
                  </a:lnTo>
                  <a:lnTo>
                    <a:pt x="67" y="159"/>
                  </a:lnTo>
                  <a:lnTo>
                    <a:pt x="68" y="158"/>
                  </a:lnTo>
                  <a:lnTo>
                    <a:pt x="69" y="158"/>
                  </a:lnTo>
                  <a:lnTo>
                    <a:pt x="70" y="157"/>
                  </a:lnTo>
                  <a:lnTo>
                    <a:pt x="71" y="156"/>
                  </a:lnTo>
                  <a:lnTo>
                    <a:pt x="72" y="155"/>
                  </a:lnTo>
                  <a:lnTo>
                    <a:pt x="73" y="154"/>
                  </a:lnTo>
                  <a:lnTo>
                    <a:pt x="73" y="153"/>
                  </a:lnTo>
                  <a:lnTo>
                    <a:pt x="73" y="152"/>
                  </a:lnTo>
                  <a:lnTo>
                    <a:pt x="74" y="151"/>
                  </a:lnTo>
                  <a:lnTo>
                    <a:pt x="74" y="150"/>
                  </a:lnTo>
                  <a:lnTo>
                    <a:pt x="75" y="149"/>
                  </a:lnTo>
                  <a:lnTo>
                    <a:pt x="75" y="148"/>
                  </a:lnTo>
                  <a:lnTo>
                    <a:pt x="75" y="147"/>
                  </a:lnTo>
                  <a:lnTo>
                    <a:pt x="76" y="146"/>
                  </a:lnTo>
                  <a:lnTo>
                    <a:pt x="76" y="145"/>
                  </a:lnTo>
                  <a:lnTo>
                    <a:pt x="76" y="144"/>
                  </a:lnTo>
                  <a:lnTo>
                    <a:pt x="76" y="142"/>
                  </a:lnTo>
                  <a:lnTo>
                    <a:pt x="76" y="141"/>
                  </a:lnTo>
                  <a:lnTo>
                    <a:pt x="75" y="141"/>
                  </a:lnTo>
                  <a:lnTo>
                    <a:pt x="74" y="140"/>
                  </a:lnTo>
                  <a:lnTo>
                    <a:pt x="73" y="139"/>
                  </a:lnTo>
                  <a:lnTo>
                    <a:pt x="72" y="139"/>
                  </a:lnTo>
                  <a:lnTo>
                    <a:pt x="71" y="139"/>
                  </a:lnTo>
                  <a:lnTo>
                    <a:pt x="70" y="139"/>
                  </a:lnTo>
                  <a:lnTo>
                    <a:pt x="69" y="138"/>
                  </a:lnTo>
                  <a:lnTo>
                    <a:pt x="68" y="138"/>
                  </a:lnTo>
                  <a:lnTo>
                    <a:pt x="67" y="137"/>
                  </a:lnTo>
                  <a:lnTo>
                    <a:pt x="66" y="137"/>
                  </a:lnTo>
                  <a:lnTo>
                    <a:pt x="65" y="136"/>
                  </a:lnTo>
                  <a:lnTo>
                    <a:pt x="64" y="136"/>
                  </a:lnTo>
                  <a:lnTo>
                    <a:pt x="63" y="136"/>
                  </a:lnTo>
                  <a:lnTo>
                    <a:pt x="61" y="137"/>
                  </a:lnTo>
                  <a:close/>
                </a:path>
              </a:pathLst>
            </a:custGeom>
            <a:solidFill>
              <a:schemeClr val="tx2"/>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ea typeface="+mn-ea"/>
              </a:endParaRPr>
            </a:p>
          </p:txBody>
        </p:sp>
        <p:sp>
          <p:nvSpPr>
            <p:cNvPr id="51" name="Freeform 7"/>
            <p:cNvSpPr>
              <a:spLocks/>
            </p:cNvSpPr>
            <p:nvPr/>
          </p:nvSpPr>
          <p:spPr bwMode="auto">
            <a:xfrm>
              <a:off x="2733" y="1218"/>
              <a:ext cx="944" cy="679"/>
            </a:xfrm>
            <a:custGeom>
              <a:avLst/>
              <a:gdLst>
                <a:gd name="T0" fmla="*/ 794 w 944"/>
                <a:gd name="T1" fmla="*/ 121 h 679"/>
                <a:gd name="T2" fmla="*/ 805 w 944"/>
                <a:gd name="T3" fmla="*/ 189 h 679"/>
                <a:gd name="T4" fmla="*/ 791 w 944"/>
                <a:gd name="T5" fmla="*/ 249 h 679"/>
                <a:gd name="T6" fmla="*/ 768 w 944"/>
                <a:gd name="T7" fmla="*/ 309 h 679"/>
                <a:gd name="T8" fmla="*/ 760 w 944"/>
                <a:gd name="T9" fmla="*/ 361 h 679"/>
                <a:gd name="T10" fmla="*/ 781 w 944"/>
                <a:gd name="T11" fmla="*/ 419 h 679"/>
                <a:gd name="T12" fmla="*/ 823 w 944"/>
                <a:gd name="T13" fmla="*/ 457 h 679"/>
                <a:gd name="T14" fmla="*/ 867 w 944"/>
                <a:gd name="T15" fmla="*/ 502 h 679"/>
                <a:gd name="T16" fmla="*/ 908 w 944"/>
                <a:gd name="T17" fmla="*/ 539 h 679"/>
                <a:gd name="T18" fmla="*/ 921 w 944"/>
                <a:gd name="T19" fmla="*/ 574 h 679"/>
                <a:gd name="T20" fmla="*/ 937 w 944"/>
                <a:gd name="T21" fmla="*/ 591 h 679"/>
                <a:gd name="T22" fmla="*/ 942 w 944"/>
                <a:gd name="T23" fmla="*/ 612 h 679"/>
                <a:gd name="T24" fmla="*/ 942 w 944"/>
                <a:gd name="T25" fmla="*/ 632 h 679"/>
                <a:gd name="T26" fmla="*/ 939 w 944"/>
                <a:gd name="T27" fmla="*/ 660 h 679"/>
                <a:gd name="T28" fmla="*/ 938 w 944"/>
                <a:gd name="T29" fmla="*/ 679 h 679"/>
                <a:gd name="T30" fmla="*/ 911 w 944"/>
                <a:gd name="T31" fmla="*/ 661 h 679"/>
                <a:gd name="T32" fmla="*/ 889 w 944"/>
                <a:gd name="T33" fmla="*/ 622 h 679"/>
                <a:gd name="T34" fmla="*/ 870 w 944"/>
                <a:gd name="T35" fmla="*/ 592 h 679"/>
                <a:gd name="T36" fmla="*/ 862 w 944"/>
                <a:gd name="T37" fmla="*/ 565 h 679"/>
                <a:gd name="T38" fmla="*/ 846 w 944"/>
                <a:gd name="T39" fmla="*/ 540 h 679"/>
                <a:gd name="T40" fmla="*/ 815 w 944"/>
                <a:gd name="T41" fmla="*/ 528 h 679"/>
                <a:gd name="T42" fmla="*/ 787 w 944"/>
                <a:gd name="T43" fmla="*/ 510 h 679"/>
                <a:gd name="T44" fmla="*/ 758 w 944"/>
                <a:gd name="T45" fmla="*/ 498 h 679"/>
                <a:gd name="T46" fmla="*/ 724 w 944"/>
                <a:gd name="T47" fmla="*/ 487 h 679"/>
                <a:gd name="T48" fmla="*/ 697 w 944"/>
                <a:gd name="T49" fmla="*/ 476 h 679"/>
                <a:gd name="T50" fmla="*/ 680 w 944"/>
                <a:gd name="T51" fmla="*/ 461 h 679"/>
                <a:gd name="T52" fmla="*/ 662 w 944"/>
                <a:gd name="T53" fmla="*/ 440 h 679"/>
                <a:gd name="T54" fmla="*/ 639 w 944"/>
                <a:gd name="T55" fmla="*/ 445 h 679"/>
                <a:gd name="T56" fmla="*/ 613 w 944"/>
                <a:gd name="T57" fmla="*/ 448 h 679"/>
                <a:gd name="T58" fmla="*/ 593 w 944"/>
                <a:gd name="T59" fmla="*/ 466 h 679"/>
                <a:gd name="T60" fmla="*/ 585 w 944"/>
                <a:gd name="T61" fmla="*/ 489 h 679"/>
                <a:gd name="T62" fmla="*/ 569 w 944"/>
                <a:gd name="T63" fmla="*/ 504 h 679"/>
                <a:gd name="T64" fmla="*/ 559 w 944"/>
                <a:gd name="T65" fmla="*/ 530 h 679"/>
                <a:gd name="T66" fmla="*/ 545 w 944"/>
                <a:gd name="T67" fmla="*/ 553 h 679"/>
                <a:gd name="T68" fmla="*/ 535 w 944"/>
                <a:gd name="T69" fmla="*/ 574 h 679"/>
                <a:gd name="T70" fmla="*/ 524 w 944"/>
                <a:gd name="T71" fmla="*/ 600 h 679"/>
                <a:gd name="T72" fmla="*/ 495 w 944"/>
                <a:gd name="T73" fmla="*/ 497 h 679"/>
                <a:gd name="T74" fmla="*/ 313 w 944"/>
                <a:gd name="T75" fmla="*/ 442 h 679"/>
                <a:gd name="T76" fmla="*/ 290 w 944"/>
                <a:gd name="T77" fmla="*/ 413 h 679"/>
                <a:gd name="T78" fmla="*/ 255 w 944"/>
                <a:gd name="T79" fmla="*/ 399 h 679"/>
                <a:gd name="T80" fmla="*/ 220 w 944"/>
                <a:gd name="T81" fmla="*/ 392 h 679"/>
                <a:gd name="T82" fmla="*/ 172 w 944"/>
                <a:gd name="T83" fmla="*/ 365 h 679"/>
                <a:gd name="T84" fmla="*/ 140 w 944"/>
                <a:gd name="T85" fmla="*/ 376 h 679"/>
                <a:gd name="T86" fmla="*/ 31 w 944"/>
                <a:gd name="T87" fmla="*/ 288 h 679"/>
                <a:gd name="T88" fmla="*/ 30 w 944"/>
                <a:gd name="T89" fmla="*/ 257 h 679"/>
                <a:gd name="T90" fmla="*/ 10 w 944"/>
                <a:gd name="T91" fmla="*/ 228 h 679"/>
                <a:gd name="T92" fmla="*/ 1 w 944"/>
                <a:gd name="T93" fmla="*/ 194 h 679"/>
                <a:gd name="T94" fmla="*/ 65 w 944"/>
                <a:gd name="T95" fmla="*/ 157 h 679"/>
                <a:gd name="T96" fmla="*/ 132 w 944"/>
                <a:gd name="T97" fmla="*/ 136 h 679"/>
                <a:gd name="T98" fmla="*/ 168 w 944"/>
                <a:gd name="T99" fmla="*/ 128 h 679"/>
                <a:gd name="T100" fmla="*/ 206 w 944"/>
                <a:gd name="T101" fmla="*/ 119 h 679"/>
                <a:gd name="T102" fmla="*/ 240 w 944"/>
                <a:gd name="T103" fmla="*/ 108 h 679"/>
                <a:gd name="T104" fmla="*/ 274 w 944"/>
                <a:gd name="T105" fmla="*/ 91 h 679"/>
                <a:gd name="T106" fmla="*/ 309 w 944"/>
                <a:gd name="T107" fmla="*/ 80 h 679"/>
                <a:gd name="T108" fmla="*/ 342 w 944"/>
                <a:gd name="T109" fmla="*/ 70 h 679"/>
                <a:gd name="T110" fmla="*/ 376 w 944"/>
                <a:gd name="T111" fmla="*/ 59 h 679"/>
                <a:gd name="T112" fmla="*/ 462 w 944"/>
                <a:gd name="T113" fmla="*/ 32 h 679"/>
                <a:gd name="T114" fmla="*/ 568 w 944"/>
                <a:gd name="T115" fmla="*/ 8 h 679"/>
                <a:gd name="T116" fmla="*/ 595 w 944"/>
                <a:gd name="T117" fmla="*/ 63 h 679"/>
                <a:gd name="T118" fmla="*/ 633 w 944"/>
                <a:gd name="T119" fmla="*/ 106 h 679"/>
                <a:gd name="T120" fmla="*/ 675 w 944"/>
                <a:gd name="T121" fmla="*/ 90 h 679"/>
                <a:gd name="T122" fmla="*/ 737 w 944"/>
                <a:gd name="T123" fmla="*/ 79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44" h="679">
                  <a:moveTo>
                    <a:pt x="757" y="73"/>
                  </a:moveTo>
                  <a:lnTo>
                    <a:pt x="759" y="72"/>
                  </a:lnTo>
                  <a:lnTo>
                    <a:pt x="761" y="70"/>
                  </a:lnTo>
                  <a:lnTo>
                    <a:pt x="763" y="69"/>
                  </a:lnTo>
                  <a:lnTo>
                    <a:pt x="765" y="69"/>
                  </a:lnTo>
                  <a:lnTo>
                    <a:pt x="767" y="70"/>
                  </a:lnTo>
                  <a:lnTo>
                    <a:pt x="768" y="71"/>
                  </a:lnTo>
                  <a:lnTo>
                    <a:pt x="769" y="72"/>
                  </a:lnTo>
                  <a:lnTo>
                    <a:pt x="770" y="73"/>
                  </a:lnTo>
                  <a:lnTo>
                    <a:pt x="771" y="75"/>
                  </a:lnTo>
                  <a:lnTo>
                    <a:pt x="772" y="77"/>
                  </a:lnTo>
                  <a:lnTo>
                    <a:pt x="773" y="79"/>
                  </a:lnTo>
                  <a:lnTo>
                    <a:pt x="774" y="81"/>
                  </a:lnTo>
                  <a:lnTo>
                    <a:pt x="775" y="83"/>
                  </a:lnTo>
                  <a:lnTo>
                    <a:pt x="776" y="84"/>
                  </a:lnTo>
                  <a:lnTo>
                    <a:pt x="778" y="88"/>
                  </a:lnTo>
                  <a:lnTo>
                    <a:pt x="779" y="90"/>
                  </a:lnTo>
                  <a:lnTo>
                    <a:pt x="780" y="90"/>
                  </a:lnTo>
                  <a:lnTo>
                    <a:pt x="781" y="92"/>
                  </a:lnTo>
                  <a:lnTo>
                    <a:pt x="782" y="94"/>
                  </a:lnTo>
                  <a:lnTo>
                    <a:pt x="783" y="96"/>
                  </a:lnTo>
                  <a:lnTo>
                    <a:pt x="785" y="97"/>
                  </a:lnTo>
                  <a:lnTo>
                    <a:pt x="787" y="99"/>
                  </a:lnTo>
                  <a:lnTo>
                    <a:pt x="789" y="100"/>
                  </a:lnTo>
                  <a:lnTo>
                    <a:pt x="791" y="101"/>
                  </a:lnTo>
                  <a:lnTo>
                    <a:pt x="793" y="103"/>
                  </a:lnTo>
                  <a:lnTo>
                    <a:pt x="794" y="105"/>
                  </a:lnTo>
                  <a:lnTo>
                    <a:pt x="795" y="107"/>
                  </a:lnTo>
                  <a:lnTo>
                    <a:pt x="796" y="109"/>
                  </a:lnTo>
                  <a:lnTo>
                    <a:pt x="796" y="112"/>
                  </a:lnTo>
                  <a:lnTo>
                    <a:pt x="796" y="114"/>
                  </a:lnTo>
                  <a:lnTo>
                    <a:pt x="796" y="115"/>
                  </a:lnTo>
                  <a:lnTo>
                    <a:pt x="796" y="117"/>
                  </a:lnTo>
                  <a:lnTo>
                    <a:pt x="795" y="119"/>
                  </a:lnTo>
                  <a:lnTo>
                    <a:pt x="794" y="121"/>
                  </a:lnTo>
                  <a:lnTo>
                    <a:pt x="793" y="123"/>
                  </a:lnTo>
                  <a:lnTo>
                    <a:pt x="793" y="125"/>
                  </a:lnTo>
                  <a:lnTo>
                    <a:pt x="793" y="126"/>
                  </a:lnTo>
                  <a:lnTo>
                    <a:pt x="793" y="128"/>
                  </a:lnTo>
                  <a:lnTo>
                    <a:pt x="794" y="130"/>
                  </a:lnTo>
                  <a:lnTo>
                    <a:pt x="795" y="132"/>
                  </a:lnTo>
                  <a:lnTo>
                    <a:pt x="796" y="133"/>
                  </a:lnTo>
                  <a:lnTo>
                    <a:pt x="797" y="136"/>
                  </a:lnTo>
                  <a:lnTo>
                    <a:pt x="798" y="137"/>
                  </a:lnTo>
                  <a:lnTo>
                    <a:pt x="800" y="139"/>
                  </a:lnTo>
                  <a:lnTo>
                    <a:pt x="800" y="141"/>
                  </a:lnTo>
                  <a:lnTo>
                    <a:pt x="801" y="143"/>
                  </a:lnTo>
                  <a:lnTo>
                    <a:pt x="801" y="145"/>
                  </a:lnTo>
                  <a:lnTo>
                    <a:pt x="801" y="147"/>
                  </a:lnTo>
                  <a:lnTo>
                    <a:pt x="801" y="149"/>
                  </a:lnTo>
                  <a:lnTo>
                    <a:pt x="801" y="150"/>
                  </a:lnTo>
                  <a:lnTo>
                    <a:pt x="801" y="152"/>
                  </a:lnTo>
                  <a:lnTo>
                    <a:pt x="801" y="155"/>
                  </a:lnTo>
                  <a:lnTo>
                    <a:pt x="801" y="157"/>
                  </a:lnTo>
                  <a:lnTo>
                    <a:pt x="801" y="159"/>
                  </a:lnTo>
                  <a:lnTo>
                    <a:pt x="800" y="161"/>
                  </a:lnTo>
                  <a:lnTo>
                    <a:pt x="800" y="163"/>
                  </a:lnTo>
                  <a:lnTo>
                    <a:pt x="801" y="165"/>
                  </a:lnTo>
                  <a:lnTo>
                    <a:pt x="803" y="167"/>
                  </a:lnTo>
                  <a:lnTo>
                    <a:pt x="803" y="170"/>
                  </a:lnTo>
                  <a:lnTo>
                    <a:pt x="804" y="172"/>
                  </a:lnTo>
                  <a:lnTo>
                    <a:pt x="804" y="173"/>
                  </a:lnTo>
                  <a:lnTo>
                    <a:pt x="806" y="175"/>
                  </a:lnTo>
                  <a:lnTo>
                    <a:pt x="808" y="177"/>
                  </a:lnTo>
                  <a:lnTo>
                    <a:pt x="809" y="179"/>
                  </a:lnTo>
                  <a:lnTo>
                    <a:pt x="808" y="181"/>
                  </a:lnTo>
                  <a:lnTo>
                    <a:pt x="808" y="182"/>
                  </a:lnTo>
                  <a:lnTo>
                    <a:pt x="807" y="184"/>
                  </a:lnTo>
                  <a:lnTo>
                    <a:pt x="807" y="187"/>
                  </a:lnTo>
                  <a:lnTo>
                    <a:pt x="805" y="189"/>
                  </a:lnTo>
                  <a:lnTo>
                    <a:pt x="803" y="191"/>
                  </a:lnTo>
                  <a:lnTo>
                    <a:pt x="801" y="193"/>
                  </a:lnTo>
                  <a:lnTo>
                    <a:pt x="801" y="194"/>
                  </a:lnTo>
                  <a:lnTo>
                    <a:pt x="801" y="196"/>
                  </a:lnTo>
                  <a:lnTo>
                    <a:pt x="804" y="197"/>
                  </a:lnTo>
                  <a:lnTo>
                    <a:pt x="804" y="199"/>
                  </a:lnTo>
                  <a:lnTo>
                    <a:pt x="803" y="201"/>
                  </a:lnTo>
                  <a:lnTo>
                    <a:pt x="800" y="202"/>
                  </a:lnTo>
                  <a:lnTo>
                    <a:pt x="800" y="204"/>
                  </a:lnTo>
                  <a:lnTo>
                    <a:pt x="801" y="205"/>
                  </a:lnTo>
                  <a:lnTo>
                    <a:pt x="803" y="207"/>
                  </a:lnTo>
                  <a:lnTo>
                    <a:pt x="804" y="211"/>
                  </a:lnTo>
                  <a:lnTo>
                    <a:pt x="804" y="213"/>
                  </a:lnTo>
                  <a:lnTo>
                    <a:pt x="804" y="215"/>
                  </a:lnTo>
                  <a:lnTo>
                    <a:pt x="803" y="217"/>
                  </a:lnTo>
                  <a:lnTo>
                    <a:pt x="803" y="219"/>
                  </a:lnTo>
                  <a:lnTo>
                    <a:pt x="803" y="220"/>
                  </a:lnTo>
                  <a:lnTo>
                    <a:pt x="804" y="222"/>
                  </a:lnTo>
                  <a:lnTo>
                    <a:pt x="805" y="223"/>
                  </a:lnTo>
                  <a:lnTo>
                    <a:pt x="806" y="225"/>
                  </a:lnTo>
                  <a:lnTo>
                    <a:pt x="806" y="227"/>
                  </a:lnTo>
                  <a:lnTo>
                    <a:pt x="806" y="228"/>
                  </a:lnTo>
                  <a:lnTo>
                    <a:pt x="806" y="230"/>
                  </a:lnTo>
                  <a:lnTo>
                    <a:pt x="806" y="232"/>
                  </a:lnTo>
                  <a:lnTo>
                    <a:pt x="806" y="234"/>
                  </a:lnTo>
                  <a:lnTo>
                    <a:pt x="804" y="236"/>
                  </a:lnTo>
                  <a:lnTo>
                    <a:pt x="803" y="238"/>
                  </a:lnTo>
                  <a:lnTo>
                    <a:pt x="803" y="240"/>
                  </a:lnTo>
                  <a:lnTo>
                    <a:pt x="801" y="242"/>
                  </a:lnTo>
                  <a:lnTo>
                    <a:pt x="799" y="244"/>
                  </a:lnTo>
                  <a:lnTo>
                    <a:pt x="797" y="244"/>
                  </a:lnTo>
                  <a:lnTo>
                    <a:pt x="795" y="244"/>
                  </a:lnTo>
                  <a:lnTo>
                    <a:pt x="793" y="246"/>
                  </a:lnTo>
                  <a:lnTo>
                    <a:pt x="792" y="248"/>
                  </a:lnTo>
                  <a:lnTo>
                    <a:pt x="791" y="249"/>
                  </a:lnTo>
                  <a:lnTo>
                    <a:pt x="791" y="251"/>
                  </a:lnTo>
                  <a:lnTo>
                    <a:pt x="791" y="253"/>
                  </a:lnTo>
                  <a:lnTo>
                    <a:pt x="790" y="255"/>
                  </a:lnTo>
                  <a:lnTo>
                    <a:pt x="789" y="257"/>
                  </a:lnTo>
                  <a:lnTo>
                    <a:pt x="787" y="258"/>
                  </a:lnTo>
                  <a:lnTo>
                    <a:pt x="785" y="259"/>
                  </a:lnTo>
                  <a:lnTo>
                    <a:pt x="784" y="261"/>
                  </a:lnTo>
                  <a:lnTo>
                    <a:pt x="783" y="263"/>
                  </a:lnTo>
                  <a:lnTo>
                    <a:pt x="783" y="266"/>
                  </a:lnTo>
                  <a:lnTo>
                    <a:pt x="781" y="268"/>
                  </a:lnTo>
                  <a:lnTo>
                    <a:pt x="780" y="267"/>
                  </a:lnTo>
                  <a:lnTo>
                    <a:pt x="778" y="268"/>
                  </a:lnTo>
                  <a:lnTo>
                    <a:pt x="776" y="270"/>
                  </a:lnTo>
                  <a:lnTo>
                    <a:pt x="775" y="272"/>
                  </a:lnTo>
                  <a:lnTo>
                    <a:pt x="775" y="273"/>
                  </a:lnTo>
                  <a:lnTo>
                    <a:pt x="775" y="274"/>
                  </a:lnTo>
                  <a:lnTo>
                    <a:pt x="775" y="275"/>
                  </a:lnTo>
                  <a:lnTo>
                    <a:pt x="776" y="277"/>
                  </a:lnTo>
                  <a:lnTo>
                    <a:pt x="778" y="279"/>
                  </a:lnTo>
                  <a:lnTo>
                    <a:pt x="779" y="281"/>
                  </a:lnTo>
                  <a:lnTo>
                    <a:pt x="779" y="282"/>
                  </a:lnTo>
                  <a:lnTo>
                    <a:pt x="778" y="284"/>
                  </a:lnTo>
                  <a:lnTo>
                    <a:pt x="778" y="287"/>
                  </a:lnTo>
                  <a:lnTo>
                    <a:pt x="778" y="289"/>
                  </a:lnTo>
                  <a:lnTo>
                    <a:pt x="778" y="291"/>
                  </a:lnTo>
                  <a:lnTo>
                    <a:pt x="778" y="293"/>
                  </a:lnTo>
                  <a:lnTo>
                    <a:pt x="778" y="295"/>
                  </a:lnTo>
                  <a:lnTo>
                    <a:pt x="776" y="297"/>
                  </a:lnTo>
                  <a:lnTo>
                    <a:pt x="776" y="299"/>
                  </a:lnTo>
                  <a:lnTo>
                    <a:pt x="775" y="301"/>
                  </a:lnTo>
                  <a:lnTo>
                    <a:pt x="775" y="302"/>
                  </a:lnTo>
                  <a:lnTo>
                    <a:pt x="774" y="304"/>
                  </a:lnTo>
                  <a:lnTo>
                    <a:pt x="772" y="306"/>
                  </a:lnTo>
                  <a:lnTo>
                    <a:pt x="770" y="308"/>
                  </a:lnTo>
                  <a:lnTo>
                    <a:pt x="768" y="309"/>
                  </a:lnTo>
                  <a:lnTo>
                    <a:pt x="767" y="312"/>
                  </a:lnTo>
                  <a:lnTo>
                    <a:pt x="766" y="314"/>
                  </a:lnTo>
                  <a:lnTo>
                    <a:pt x="766" y="316"/>
                  </a:lnTo>
                  <a:lnTo>
                    <a:pt x="764" y="318"/>
                  </a:lnTo>
                  <a:lnTo>
                    <a:pt x="763" y="318"/>
                  </a:lnTo>
                  <a:lnTo>
                    <a:pt x="761" y="318"/>
                  </a:lnTo>
                  <a:lnTo>
                    <a:pt x="759" y="319"/>
                  </a:lnTo>
                  <a:lnTo>
                    <a:pt x="757" y="319"/>
                  </a:lnTo>
                  <a:lnTo>
                    <a:pt x="755" y="321"/>
                  </a:lnTo>
                  <a:lnTo>
                    <a:pt x="753" y="322"/>
                  </a:lnTo>
                  <a:lnTo>
                    <a:pt x="750" y="324"/>
                  </a:lnTo>
                  <a:lnTo>
                    <a:pt x="748" y="325"/>
                  </a:lnTo>
                  <a:lnTo>
                    <a:pt x="746" y="327"/>
                  </a:lnTo>
                  <a:lnTo>
                    <a:pt x="745" y="329"/>
                  </a:lnTo>
                  <a:lnTo>
                    <a:pt x="745" y="330"/>
                  </a:lnTo>
                  <a:lnTo>
                    <a:pt x="745" y="332"/>
                  </a:lnTo>
                  <a:lnTo>
                    <a:pt x="744" y="334"/>
                  </a:lnTo>
                  <a:lnTo>
                    <a:pt x="743" y="337"/>
                  </a:lnTo>
                  <a:lnTo>
                    <a:pt x="743" y="338"/>
                  </a:lnTo>
                  <a:lnTo>
                    <a:pt x="743" y="341"/>
                  </a:lnTo>
                  <a:lnTo>
                    <a:pt x="744" y="342"/>
                  </a:lnTo>
                  <a:lnTo>
                    <a:pt x="744" y="344"/>
                  </a:lnTo>
                  <a:lnTo>
                    <a:pt x="744" y="346"/>
                  </a:lnTo>
                  <a:lnTo>
                    <a:pt x="744" y="348"/>
                  </a:lnTo>
                  <a:lnTo>
                    <a:pt x="744" y="349"/>
                  </a:lnTo>
                  <a:lnTo>
                    <a:pt x="745" y="351"/>
                  </a:lnTo>
                  <a:lnTo>
                    <a:pt x="747" y="352"/>
                  </a:lnTo>
                  <a:lnTo>
                    <a:pt x="748" y="353"/>
                  </a:lnTo>
                  <a:lnTo>
                    <a:pt x="750" y="353"/>
                  </a:lnTo>
                  <a:lnTo>
                    <a:pt x="753" y="354"/>
                  </a:lnTo>
                  <a:lnTo>
                    <a:pt x="754" y="355"/>
                  </a:lnTo>
                  <a:lnTo>
                    <a:pt x="756" y="356"/>
                  </a:lnTo>
                  <a:lnTo>
                    <a:pt x="758" y="357"/>
                  </a:lnTo>
                  <a:lnTo>
                    <a:pt x="759" y="360"/>
                  </a:lnTo>
                  <a:lnTo>
                    <a:pt x="760" y="361"/>
                  </a:lnTo>
                  <a:lnTo>
                    <a:pt x="761" y="362"/>
                  </a:lnTo>
                  <a:lnTo>
                    <a:pt x="762" y="363"/>
                  </a:lnTo>
                  <a:lnTo>
                    <a:pt x="763" y="365"/>
                  </a:lnTo>
                  <a:lnTo>
                    <a:pt x="765" y="366"/>
                  </a:lnTo>
                  <a:lnTo>
                    <a:pt x="766" y="367"/>
                  </a:lnTo>
                  <a:lnTo>
                    <a:pt x="767" y="369"/>
                  </a:lnTo>
                  <a:lnTo>
                    <a:pt x="768" y="370"/>
                  </a:lnTo>
                  <a:lnTo>
                    <a:pt x="769" y="371"/>
                  </a:lnTo>
                  <a:lnTo>
                    <a:pt x="771" y="372"/>
                  </a:lnTo>
                  <a:lnTo>
                    <a:pt x="772" y="373"/>
                  </a:lnTo>
                  <a:lnTo>
                    <a:pt x="773" y="375"/>
                  </a:lnTo>
                  <a:lnTo>
                    <a:pt x="774" y="376"/>
                  </a:lnTo>
                  <a:lnTo>
                    <a:pt x="775" y="378"/>
                  </a:lnTo>
                  <a:lnTo>
                    <a:pt x="776" y="380"/>
                  </a:lnTo>
                  <a:lnTo>
                    <a:pt x="775" y="382"/>
                  </a:lnTo>
                  <a:lnTo>
                    <a:pt x="775" y="385"/>
                  </a:lnTo>
                  <a:lnTo>
                    <a:pt x="774" y="386"/>
                  </a:lnTo>
                  <a:lnTo>
                    <a:pt x="773" y="388"/>
                  </a:lnTo>
                  <a:lnTo>
                    <a:pt x="772" y="390"/>
                  </a:lnTo>
                  <a:lnTo>
                    <a:pt x="771" y="392"/>
                  </a:lnTo>
                  <a:lnTo>
                    <a:pt x="772" y="394"/>
                  </a:lnTo>
                  <a:lnTo>
                    <a:pt x="772" y="396"/>
                  </a:lnTo>
                  <a:lnTo>
                    <a:pt x="772" y="398"/>
                  </a:lnTo>
                  <a:lnTo>
                    <a:pt x="772" y="399"/>
                  </a:lnTo>
                  <a:lnTo>
                    <a:pt x="772" y="402"/>
                  </a:lnTo>
                  <a:lnTo>
                    <a:pt x="772" y="404"/>
                  </a:lnTo>
                  <a:lnTo>
                    <a:pt x="773" y="405"/>
                  </a:lnTo>
                  <a:lnTo>
                    <a:pt x="774" y="406"/>
                  </a:lnTo>
                  <a:lnTo>
                    <a:pt x="774" y="408"/>
                  </a:lnTo>
                  <a:lnTo>
                    <a:pt x="775" y="411"/>
                  </a:lnTo>
                  <a:lnTo>
                    <a:pt x="776" y="413"/>
                  </a:lnTo>
                  <a:lnTo>
                    <a:pt x="776" y="414"/>
                  </a:lnTo>
                  <a:lnTo>
                    <a:pt x="778" y="416"/>
                  </a:lnTo>
                  <a:lnTo>
                    <a:pt x="780" y="417"/>
                  </a:lnTo>
                  <a:lnTo>
                    <a:pt x="781" y="419"/>
                  </a:lnTo>
                  <a:lnTo>
                    <a:pt x="782" y="420"/>
                  </a:lnTo>
                  <a:lnTo>
                    <a:pt x="784" y="420"/>
                  </a:lnTo>
                  <a:lnTo>
                    <a:pt x="785" y="420"/>
                  </a:lnTo>
                  <a:lnTo>
                    <a:pt x="788" y="420"/>
                  </a:lnTo>
                  <a:lnTo>
                    <a:pt x="789" y="420"/>
                  </a:lnTo>
                  <a:lnTo>
                    <a:pt x="790" y="420"/>
                  </a:lnTo>
                  <a:lnTo>
                    <a:pt x="791" y="420"/>
                  </a:lnTo>
                  <a:lnTo>
                    <a:pt x="792" y="420"/>
                  </a:lnTo>
                  <a:lnTo>
                    <a:pt x="794" y="421"/>
                  </a:lnTo>
                  <a:lnTo>
                    <a:pt x="797" y="421"/>
                  </a:lnTo>
                  <a:lnTo>
                    <a:pt x="798" y="422"/>
                  </a:lnTo>
                  <a:lnTo>
                    <a:pt x="800" y="423"/>
                  </a:lnTo>
                  <a:lnTo>
                    <a:pt x="801" y="424"/>
                  </a:lnTo>
                  <a:lnTo>
                    <a:pt x="803" y="426"/>
                  </a:lnTo>
                  <a:lnTo>
                    <a:pt x="804" y="427"/>
                  </a:lnTo>
                  <a:lnTo>
                    <a:pt x="804" y="429"/>
                  </a:lnTo>
                  <a:lnTo>
                    <a:pt x="804" y="431"/>
                  </a:lnTo>
                  <a:lnTo>
                    <a:pt x="805" y="432"/>
                  </a:lnTo>
                  <a:lnTo>
                    <a:pt x="806" y="435"/>
                  </a:lnTo>
                  <a:lnTo>
                    <a:pt x="807" y="436"/>
                  </a:lnTo>
                  <a:lnTo>
                    <a:pt x="807" y="438"/>
                  </a:lnTo>
                  <a:lnTo>
                    <a:pt x="807" y="441"/>
                  </a:lnTo>
                  <a:lnTo>
                    <a:pt x="808" y="442"/>
                  </a:lnTo>
                  <a:lnTo>
                    <a:pt x="810" y="443"/>
                  </a:lnTo>
                  <a:lnTo>
                    <a:pt x="811" y="444"/>
                  </a:lnTo>
                  <a:lnTo>
                    <a:pt x="813" y="445"/>
                  </a:lnTo>
                  <a:lnTo>
                    <a:pt x="814" y="446"/>
                  </a:lnTo>
                  <a:lnTo>
                    <a:pt x="816" y="447"/>
                  </a:lnTo>
                  <a:lnTo>
                    <a:pt x="817" y="448"/>
                  </a:lnTo>
                  <a:lnTo>
                    <a:pt x="818" y="450"/>
                  </a:lnTo>
                  <a:lnTo>
                    <a:pt x="819" y="451"/>
                  </a:lnTo>
                  <a:lnTo>
                    <a:pt x="820" y="453"/>
                  </a:lnTo>
                  <a:lnTo>
                    <a:pt x="820" y="455"/>
                  </a:lnTo>
                  <a:lnTo>
                    <a:pt x="821" y="456"/>
                  </a:lnTo>
                  <a:lnTo>
                    <a:pt x="823" y="457"/>
                  </a:lnTo>
                  <a:lnTo>
                    <a:pt x="825" y="458"/>
                  </a:lnTo>
                  <a:lnTo>
                    <a:pt x="828" y="458"/>
                  </a:lnTo>
                  <a:lnTo>
                    <a:pt x="830" y="460"/>
                  </a:lnTo>
                  <a:lnTo>
                    <a:pt x="831" y="461"/>
                  </a:lnTo>
                  <a:lnTo>
                    <a:pt x="833" y="462"/>
                  </a:lnTo>
                  <a:lnTo>
                    <a:pt x="834" y="463"/>
                  </a:lnTo>
                  <a:lnTo>
                    <a:pt x="836" y="464"/>
                  </a:lnTo>
                  <a:lnTo>
                    <a:pt x="837" y="465"/>
                  </a:lnTo>
                  <a:lnTo>
                    <a:pt x="838" y="467"/>
                  </a:lnTo>
                  <a:lnTo>
                    <a:pt x="839" y="469"/>
                  </a:lnTo>
                  <a:lnTo>
                    <a:pt x="839" y="471"/>
                  </a:lnTo>
                  <a:lnTo>
                    <a:pt x="840" y="472"/>
                  </a:lnTo>
                  <a:lnTo>
                    <a:pt x="841" y="474"/>
                  </a:lnTo>
                  <a:lnTo>
                    <a:pt x="842" y="475"/>
                  </a:lnTo>
                  <a:lnTo>
                    <a:pt x="844" y="476"/>
                  </a:lnTo>
                  <a:lnTo>
                    <a:pt x="846" y="477"/>
                  </a:lnTo>
                  <a:lnTo>
                    <a:pt x="847" y="478"/>
                  </a:lnTo>
                  <a:lnTo>
                    <a:pt x="849" y="479"/>
                  </a:lnTo>
                  <a:lnTo>
                    <a:pt x="851" y="480"/>
                  </a:lnTo>
                  <a:lnTo>
                    <a:pt x="853" y="481"/>
                  </a:lnTo>
                  <a:lnTo>
                    <a:pt x="853" y="483"/>
                  </a:lnTo>
                  <a:lnTo>
                    <a:pt x="854" y="485"/>
                  </a:lnTo>
                  <a:lnTo>
                    <a:pt x="854" y="487"/>
                  </a:lnTo>
                  <a:lnTo>
                    <a:pt x="855" y="489"/>
                  </a:lnTo>
                  <a:lnTo>
                    <a:pt x="855" y="491"/>
                  </a:lnTo>
                  <a:lnTo>
                    <a:pt x="857" y="492"/>
                  </a:lnTo>
                  <a:lnTo>
                    <a:pt x="859" y="492"/>
                  </a:lnTo>
                  <a:lnTo>
                    <a:pt x="861" y="493"/>
                  </a:lnTo>
                  <a:lnTo>
                    <a:pt x="862" y="494"/>
                  </a:lnTo>
                  <a:lnTo>
                    <a:pt x="863" y="494"/>
                  </a:lnTo>
                  <a:lnTo>
                    <a:pt x="864" y="495"/>
                  </a:lnTo>
                  <a:lnTo>
                    <a:pt x="866" y="496"/>
                  </a:lnTo>
                  <a:lnTo>
                    <a:pt x="866" y="498"/>
                  </a:lnTo>
                  <a:lnTo>
                    <a:pt x="866" y="500"/>
                  </a:lnTo>
                  <a:lnTo>
                    <a:pt x="867" y="502"/>
                  </a:lnTo>
                  <a:lnTo>
                    <a:pt x="869" y="503"/>
                  </a:lnTo>
                  <a:lnTo>
                    <a:pt x="871" y="503"/>
                  </a:lnTo>
                  <a:lnTo>
                    <a:pt x="872" y="504"/>
                  </a:lnTo>
                  <a:lnTo>
                    <a:pt x="874" y="504"/>
                  </a:lnTo>
                  <a:lnTo>
                    <a:pt x="876" y="505"/>
                  </a:lnTo>
                  <a:lnTo>
                    <a:pt x="878" y="506"/>
                  </a:lnTo>
                  <a:lnTo>
                    <a:pt x="879" y="508"/>
                  </a:lnTo>
                  <a:lnTo>
                    <a:pt x="879" y="511"/>
                  </a:lnTo>
                  <a:lnTo>
                    <a:pt x="880" y="512"/>
                  </a:lnTo>
                  <a:lnTo>
                    <a:pt x="881" y="513"/>
                  </a:lnTo>
                  <a:lnTo>
                    <a:pt x="882" y="513"/>
                  </a:lnTo>
                  <a:lnTo>
                    <a:pt x="883" y="514"/>
                  </a:lnTo>
                  <a:lnTo>
                    <a:pt x="884" y="516"/>
                  </a:lnTo>
                  <a:lnTo>
                    <a:pt x="886" y="516"/>
                  </a:lnTo>
                  <a:lnTo>
                    <a:pt x="888" y="517"/>
                  </a:lnTo>
                  <a:lnTo>
                    <a:pt x="890" y="518"/>
                  </a:lnTo>
                  <a:lnTo>
                    <a:pt x="892" y="518"/>
                  </a:lnTo>
                  <a:lnTo>
                    <a:pt x="894" y="518"/>
                  </a:lnTo>
                  <a:lnTo>
                    <a:pt x="896" y="518"/>
                  </a:lnTo>
                  <a:lnTo>
                    <a:pt x="898" y="517"/>
                  </a:lnTo>
                  <a:lnTo>
                    <a:pt x="900" y="517"/>
                  </a:lnTo>
                  <a:lnTo>
                    <a:pt x="903" y="517"/>
                  </a:lnTo>
                  <a:lnTo>
                    <a:pt x="905" y="517"/>
                  </a:lnTo>
                  <a:lnTo>
                    <a:pt x="907" y="518"/>
                  </a:lnTo>
                  <a:lnTo>
                    <a:pt x="908" y="519"/>
                  </a:lnTo>
                  <a:lnTo>
                    <a:pt x="908" y="521"/>
                  </a:lnTo>
                  <a:lnTo>
                    <a:pt x="908" y="522"/>
                  </a:lnTo>
                  <a:lnTo>
                    <a:pt x="908" y="525"/>
                  </a:lnTo>
                  <a:lnTo>
                    <a:pt x="908" y="526"/>
                  </a:lnTo>
                  <a:lnTo>
                    <a:pt x="907" y="528"/>
                  </a:lnTo>
                  <a:lnTo>
                    <a:pt x="907" y="530"/>
                  </a:lnTo>
                  <a:lnTo>
                    <a:pt x="907" y="532"/>
                  </a:lnTo>
                  <a:lnTo>
                    <a:pt x="908" y="535"/>
                  </a:lnTo>
                  <a:lnTo>
                    <a:pt x="908" y="537"/>
                  </a:lnTo>
                  <a:lnTo>
                    <a:pt x="908" y="539"/>
                  </a:lnTo>
                  <a:lnTo>
                    <a:pt x="908" y="540"/>
                  </a:lnTo>
                  <a:lnTo>
                    <a:pt x="907" y="541"/>
                  </a:lnTo>
                  <a:lnTo>
                    <a:pt x="907" y="542"/>
                  </a:lnTo>
                  <a:lnTo>
                    <a:pt x="906" y="543"/>
                  </a:lnTo>
                  <a:lnTo>
                    <a:pt x="905" y="544"/>
                  </a:lnTo>
                  <a:lnTo>
                    <a:pt x="903" y="545"/>
                  </a:lnTo>
                  <a:lnTo>
                    <a:pt x="900" y="546"/>
                  </a:lnTo>
                  <a:lnTo>
                    <a:pt x="899" y="547"/>
                  </a:lnTo>
                  <a:lnTo>
                    <a:pt x="897" y="548"/>
                  </a:lnTo>
                  <a:lnTo>
                    <a:pt x="896" y="549"/>
                  </a:lnTo>
                  <a:lnTo>
                    <a:pt x="894" y="550"/>
                  </a:lnTo>
                  <a:lnTo>
                    <a:pt x="893" y="550"/>
                  </a:lnTo>
                  <a:lnTo>
                    <a:pt x="893" y="551"/>
                  </a:lnTo>
                  <a:lnTo>
                    <a:pt x="891" y="552"/>
                  </a:lnTo>
                  <a:lnTo>
                    <a:pt x="891" y="554"/>
                  </a:lnTo>
                  <a:lnTo>
                    <a:pt x="891" y="555"/>
                  </a:lnTo>
                  <a:lnTo>
                    <a:pt x="891" y="557"/>
                  </a:lnTo>
                  <a:lnTo>
                    <a:pt x="892" y="558"/>
                  </a:lnTo>
                  <a:lnTo>
                    <a:pt x="893" y="561"/>
                  </a:lnTo>
                  <a:lnTo>
                    <a:pt x="894" y="562"/>
                  </a:lnTo>
                  <a:lnTo>
                    <a:pt x="895" y="564"/>
                  </a:lnTo>
                  <a:lnTo>
                    <a:pt x="896" y="565"/>
                  </a:lnTo>
                  <a:lnTo>
                    <a:pt x="898" y="566"/>
                  </a:lnTo>
                  <a:lnTo>
                    <a:pt x="898" y="568"/>
                  </a:lnTo>
                  <a:lnTo>
                    <a:pt x="897" y="570"/>
                  </a:lnTo>
                  <a:lnTo>
                    <a:pt x="896" y="571"/>
                  </a:lnTo>
                  <a:lnTo>
                    <a:pt x="896" y="573"/>
                  </a:lnTo>
                  <a:lnTo>
                    <a:pt x="897" y="574"/>
                  </a:lnTo>
                  <a:lnTo>
                    <a:pt x="901" y="574"/>
                  </a:lnTo>
                  <a:lnTo>
                    <a:pt x="905" y="574"/>
                  </a:lnTo>
                  <a:lnTo>
                    <a:pt x="908" y="574"/>
                  </a:lnTo>
                  <a:lnTo>
                    <a:pt x="911" y="574"/>
                  </a:lnTo>
                  <a:lnTo>
                    <a:pt x="914" y="574"/>
                  </a:lnTo>
                  <a:lnTo>
                    <a:pt x="918" y="574"/>
                  </a:lnTo>
                  <a:lnTo>
                    <a:pt x="921" y="574"/>
                  </a:lnTo>
                  <a:lnTo>
                    <a:pt x="924" y="575"/>
                  </a:lnTo>
                  <a:lnTo>
                    <a:pt x="928" y="575"/>
                  </a:lnTo>
                  <a:lnTo>
                    <a:pt x="931" y="575"/>
                  </a:lnTo>
                  <a:lnTo>
                    <a:pt x="934" y="575"/>
                  </a:lnTo>
                  <a:lnTo>
                    <a:pt x="935" y="574"/>
                  </a:lnTo>
                  <a:lnTo>
                    <a:pt x="936" y="574"/>
                  </a:lnTo>
                  <a:lnTo>
                    <a:pt x="935" y="575"/>
                  </a:lnTo>
                  <a:lnTo>
                    <a:pt x="934" y="576"/>
                  </a:lnTo>
                  <a:lnTo>
                    <a:pt x="935" y="576"/>
                  </a:lnTo>
                  <a:lnTo>
                    <a:pt x="936" y="576"/>
                  </a:lnTo>
                  <a:lnTo>
                    <a:pt x="937" y="576"/>
                  </a:lnTo>
                  <a:lnTo>
                    <a:pt x="937" y="577"/>
                  </a:lnTo>
                  <a:lnTo>
                    <a:pt x="937" y="578"/>
                  </a:lnTo>
                  <a:lnTo>
                    <a:pt x="937" y="579"/>
                  </a:lnTo>
                  <a:lnTo>
                    <a:pt x="937" y="580"/>
                  </a:lnTo>
                  <a:lnTo>
                    <a:pt x="937" y="581"/>
                  </a:lnTo>
                  <a:lnTo>
                    <a:pt x="936" y="581"/>
                  </a:lnTo>
                  <a:lnTo>
                    <a:pt x="935" y="581"/>
                  </a:lnTo>
                  <a:lnTo>
                    <a:pt x="935" y="582"/>
                  </a:lnTo>
                  <a:lnTo>
                    <a:pt x="936" y="582"/>
                  </a:lnTo>
                  <a:lnTo>
                    <a:pt x="936" y="583"/>
                  </a:lnTo>
                  <a:lnTo>
                    <a:pt x="936" y="585"/>
                  </a:lnTo>
                  <a:lnTo>
                    <a:pt x="936" y="586"/>
                  </a:lnTo>
                  <a:lnTo>
                    <a:pt x="937" y="586"/>
                  </a:lnTo>
                  <a:lnTo>
                    <a:pt x="938" y="586"/>
                  </a:lnTo>
                  <a:lnTo>
                    <a:pt x="938" y="587"/>
                  </a:lnTo>
                  <a:lnTo>
                    <a:pt x="938" y="588"/>
                  </a:lnTo>
                  <a:lnTo>
                    <a:pt x="937" y="588"/>
                  </a:lnTo>
                  <a:lnTo>
                    <a:pt x="938" y="588"/>
                  </a:lnTo>
                  <a:lnTo>
                    <a:pt x="939" y="588"/>
                  </a:lnTo>
                  <a:lnTo>
                    <a:pt x="939" y="589"/>
                  </a:lnTo>
                  <a:lnTo>
                    <a:pt x="938" y="589"/>
                  </a:lnTo>
                  <a:lnTo>
                    <a:pt x="938" y="590"/>
                  </a:lnTo>
                  <a:lnTo>
                    <a:pt x="937" y="590"/>
                  </a:lnTo>
                  <a:lnTo>
                    <a:pt x="937" y="591"/>
                  </a:lnTo>
                  <a:lnTo>
                    <a:pt x="937" y="592"/>
                  </a:lnTo>
                  <a:lnTo>
                    <a:pt x="936" y="592"/>
                  </a:lnTo>
                  <a:lnTo>
                    <a:pt x="937" y="593"/>
                  </a:lnTo>
                  <a:lnTo>
                    <a:pt x="936" y="593"/>
                  </a:lnTo>
                  <a:lnTo>
                    <a:pt x="935" y="593"/>
                  </a:lnTo>
                  <a:lnTo>
                    <a:pt x="935" y="594"/>
                  </a:lnTo>
                  <a:lnTo>
                    <a:pt x="936" y="594"/>
                  </a:lnTo>
                  <a:lnTo>
                    <a:pt x="937" y="594"/>
                  </a:lnTo>
                  <a:lnTo>
                    <a:pt x="937" y="595"/>
                  </a:lnTo>
                  <a:lnTo>
                    <a:pt x="936" y="595"/>
                  </a:lnTo>
                  <a:lnTo>
                    <a:pt x="936" y="596"/>
                  </a:lnTo>
                  <a:lnTo>
                    <a:pt x="936" y="597"/>
                  </a:lnTo>
                  <a:lnTo>
                    <a:pt x="935" y="597"/>
                  </a:lnTo>
                  <a:lnTo>
                    <a:pt x="935" y="598"/>
                  </a:lnTo>
                  <a:lnTo>
                    <a:pt x="936" y="598"/>
                  </a:lnTo>
                  <a:lnTo>
                    <a:pt x="936" y="599"/>
                  </a:lnTo>
                  <a:lnTo>
                    <a:pt x="935" y="599"/>
                  </a:lnTo>
                  <a:lnTo>
                    <a:pt x="935" y="600"/>
                  </a:lnTo>
                  <a:lnTo>
                    <a:pt x="936" y="600"/>
                  </a:lnTo>
                  <a:lnTo>
                    <a:pt x="937" y="600"/>
                  </a:lnTo>
                  <a:lnTo>
                    <a:pt x="938" y="601"/>
                  </a:lnTo>
                  <a:lnTo>
                    <a:pt x="939" y="601"/>
                  </a:lnTo>
                  <a:lnTo>
                    <a:pt x="939" y="602"/>
                  </a:lnTo>
                  <a:lnTo>
                    <a:pt x="939" y="603"/>
                  </a:lnTo>
                  <a:lnTo>
                    <a:pt x="939" y="604"/>
                  </a:lnTo>
                  <a:lnTo>
                    <a:pt x="940" y="604"/>
                  </a:lnTo>
                  <a:lnTo>
                    <a:pt x="940" y="605"/>
                  </a:lnTo>
                  <a:lnTo>
                    <a:pt x="940" y="606"/>
                  </a:lnTo>
                  <a:lnTo>
                    <a:pt x="940" y="607"/>
                  </a:lnTo>
                  <a:lnTo>
                    <a:pt x="941" y="607"/>
                  </a:lnTo>
                  <a:lnTo>
                    <a:pt x="941" y="608"/>
                  </a:lnTo>
                  <a:lnTo>
                    <a:pt x="941" y="610"/>
                  </a:lnTo>
                  <a:lnTo>
                    <a:pt x="941" y="611"/>
                  </a:lnTo>
                  <a:lnTo>
                    <a:pt x="942" y="611"/>
                  </a:lnTo>
                  <a:lnTo>
                    <a:pt x="942" y="612"/>
                  </a:lnTo>
                  <a:lnTo>
                    <a:pt x="943" y="612"/>
                  </a:lnTo>
                  <a:lnTo>
                    <a:pt x="943" y="613"/>
                  </a:lnTo>
                  <a:lnTo>
                    <a:pt x="944" y="614"/>
                  </a:lnTo>
                  <a:lnTo>
                    <a:pt x="944" y="615"/>
                  </a:lnTo>
                  <a:lnTo>
                    <a:pt x="944" y="616"/>
                  </a:lnTo>
                  <a:lnTo>
                    <a:pt x="944" y="617"/>
                  </a:lnTo>
                  <a:lnTo>
                    <a:pt x="944" y="618"/>
                  </a:lnTo>
                  <a:lnTo>
                    <a:pt x="943" y="618"/>
                  </a:lnTo>
                  <a:lnTo>
                    <a:pt x="943" y="619"/>
                  </a:lnTo>
                  <a:lnTo>
                    <a:pt x="942" y="619"/>
                  </a:lnTo>
                  <a:lnTo>
                    <a:pt x="941" y="619"/>
                  </a:lnTo>
                  <a:lnTo>
                    <a:pt x="941" y="620"/>
                  </a:lnTo>
                  <a:lnTo>
                    <a:pt x="940" y="620"/>
                  </a:lnTo>
                  <a:lnTo>
                    <a:pt x="940" y="621"/>
                  </a:lnTo>
                  <a:lnTo>
                    <a:pt x="940" y="622"/>
                  </a:lnTo>
                  <a:lnTo>
                    <a:pt x="939" y="622"/>
                  </a:lnTo>
                  <a:lnTo>
                    <a:pt x="939" y="623"/>
                  </a:lnTo>
                  <a:lnTo>
                    <a:pt x="940" y="623"/>
                  </a:lnTo>
                  <a:lnTo>
                    <a:pt x="940" y="624"/>
                  </a:lnTo>
                  <a:lnTo>
                    <a:pt x="940" y="625"/>
                  </a:lnTo>
                  <a:lnTo>
                    <a:pt x="939" y="625"/>
                  </a:lnTo>
                  <a:lnTo>
                    <a:pt x="939" y="626"/>
                  </a:lnTo>
                  <a:lnTo>
                    <a:pt x="939" y="627"/>
                  </a:lnTo>
                  <a:lnTo>
                    <a:pt x="940" y="627"/>
                  </a:lnTo>
                  <a:lnTo>
                    <a:pt x="941" y="627"/>
                  </a:lnTo>
                  <a:lnTo>
                    <a:pt x="942" y="627"/>
                  </a:lnTo>
                  <a:lnTo>
                    <a:pt x="942" y="628"/>
                  </a:lnTo>
                  <a:lnTo>
                    <a:pt x="942" y="629"/>
                  </a:lnTo>
                  <a:lnTo>
                    <a:pt x="943" y="629"/>
                  </a:lnTo>
                  <a:lnTo>
                    <a:pt x="944" y="629"/>
                  </a:lnTo>
                  <a:lnTo>
                    <a:pt x="944" y="630"/>
                  </a:lnTo>
                  <a:lnTo>
                    <a:pt x="944" y="631"/>
                  </a:lnTo>
                  <a:lnTo>
                    <a:pt x="943" y="631"/>
                  </a:lnTo>
                  <a:lnTo>
                    <a:pt x="943" y="632"/>
                  </a:lnTo>
                  <a:lnTo>
                    <a:pt x="942" y="632"/>
                  </a:lnTo>
                  <a:lnTo>
                    <a:pt x="942" y="633"/>
                  </a:lnTo>
                  <a:lnTo>
                    <a:pt x="943" y="635"/>
                  </a:lnTo>
                  <a:lnTo>
                    <a:pt x="943" y="636"/>
                  </a:lnTo>
                  <a:lnTo>
                    <a:pt x="943" y="637"/>
                  </a:lnTo>
                  <a:lnTo>
                    <a:pt x="942" y="637"/>
                  </a:lnTo>
                  <a:lnTo>
                    <a:pt x="942" y="638"/>
                  </a:lnTo>
                  <a:lnTo>
                    <a:pt x="942" y="639"/>
                  </a:lnTo>
                  <a:lnTo>
                    <a:pt x="942" y="640"/>
                  </a:lnTo>
                  <a:lnTo>
                    <a:pt x="943" y="640"/>
                  </a:lnTo>
                  <a:lnTo>
                    <a:pt x="943" y="641"/>
                  </a:lnTo>
                  <a:lnTo>
                    <a:pt x="944" y="641"/>
                  </a:lnTo>
                  <a:lnTo>
                    <a:pt x="944" y="642"/>
                  </a:lnTo>
                  <a:lnTo>
                    <a:pt x="944" y="643"/>
                  </a:lnTo>
                  <a:lnTo>
                    <a:pt x="944" y="644"/>
                  </a:lnTo>
                  <a:lnTo>
                    <a:pt x="943" y="644"/>
                  </a:lnTo>
                  <a:lnTo>
                    <a:pt x="943" y="645"/>
                  </a:lnTo>
                  <a:lnTo>
                    <a:pt x="943" y="646"/>
                  </a:lnTo>
                  <a:lnTo>
                    <a:pt x="942" y="647"/>
                  </a:lnTo>
                  <a:lnTo>
                    <a:pt x="942" y="648"/>
                  </a:lnTo>
                  <a:lnTo>
                    <a:pt x="942" y="649"/>
                  </a:lnTo>
                  <a:lnTo>
                    <a:pt x="942" y="650"/>
                  </a:lnTo>
                  <a:lnTo>
                    <a:pt x="941" y="650"/>
                  </a:lnTo>
                  <a:lnTo>
                    <a:pt x="941" y="651"/>
                  </a:lnTo>
                  <a:lnTo>
                    <a:pt x="941" y="652"/>
                  </a:lnTo>
                  <a:lnTo>
                    <a:pt x="941" y="653"/>
                  </a:lnTo>
                  <a:lnTo>
                    <a:pt x="942" y="653"/>
                  </a:lnTo>
                  <a:lnTo>
                    <a:pt x="942" y="654"/>
                  </a:lnTo>
                  <a:lnTo>
                    <a:pt x="942" y="655"/>
                  </a:lnTo>
                  <a:lnTo>
                    <a:pt x="941" y="655"/>
                  </a:lnTo>
                  <a:lnTo>
                    <a:pt x="941" y="656"/>
                  </a:lnTo>
                  <a:lnTo>
                    <a:pt x="941" y="657"/>
                  </a:lnTo>
                  <a:lnTo>
                    <a:pt x="940" y="657"/>
                  </a:lnTo>
                  <a:lnTo>
                    <a:pt x="940" y="658"/>
                  </a:lnTo>
                  <a:lnTo>
                    <a:pt x="939" y="658"/>
                  </a:lnTo>
                  <a:lnTo>
                    <a:pt x="939" y="660"/>
                  </a:lnTo>
                  <a:lnTo>
                    <a:pt x="940" y="660"/>
                  </a:lnTo>
                  <a:lnTo>
                    <a:pt x="940" y="661"/>
                  </a:lnTo>
                  <a:lnTo>
                    <a:pt x="941" y="661"/>
                  </a:lnTo>
                  <a:lnTo>
                    <a:pt x="941" y="662"/>
                  </a:lnTo>
                  <a:lnTo>
                    <a:pt x="941" y="663"/>
                  </a:lnTo>
                  <a:lnTo>
                    <a:pt x="941" y="664"/>
                  </a:lnTo>
                  <a:lnTo>
                    <a:pt x="940" y="664"/>
                  </a:lnTo>
                  <a:lnTo>
                    <a:pt x="940" y="665"/>
                  </a:lnTo>
                  <a:lnTo>
                    <a:pt x="939" y="665"/>
                  </a:lnTo>
                  <a:lnTo>
                    <a:pt x="940" y="665"/>
                  </a:lnTo>
                  <a:lnTo>
                    <a:pt x="940" y="666"/>
                  </a:lnTo>
                  <a:lnTo>
                    <a:pt x="940" y="667"/>
                  </a:lnTo>
                  <a:lnTo>
                    <a:pt x="941" y="668"/>
                  </a:lnTo>
                  <a:lnTo>
                    <a:pt x="941" y="669"/>
                  </a:lnTo>
                  <a:lnTo>
                    <a:pt x="941" y="670"/>
                  </a:lnTo>
                  <a:lnTo>
                    <a:pt x="941" y="671"/>
                  </a:lnTo>
                  <a:lnTo>
                    <a:pt x="942" y="671"/>
                  </a:lnTo>
                  <a:lnTo>
                    <a:pt x="942" y="672"/>
                  </a:lnTo>
                  <a:lnTo>
                    <a:pt x="943" y="673"/>
                  </a:lnTo>
                  <a:lnTo>
                    <a:pt x="943" y="674"/>
                  </a:lnTo>
                  <a:lnTo>
                    <a:pt x="943" y="675"/>
                  </a:lnTo>
                  <a:lnTo>
                    <a:pt x="942" y="675"/>
                  </a:lnTo>
                  <a:lnTo>
                    <a:pt x="942" y="676"/>
                  </a:lnTo>
                  <a:lnTo>
                    <a:pt x="941" y="676"/>
                  </a:lnTo>
                  <a:lnTo>
                    <a:pt x="940" y="676"/>
                  </a:lnTo>
                  <a:lnTo>
                    <a:pt x="939" y="675"/>
                  </a:lnTo>
                  <a:lnTo>
                    <a:pt x="939" y="676"/>
                  </a:lnTo>
                  <a:lnTo>
                    <a:pt x="938" y="676"/>
                  </a:lnTo>
                  <a:lnTo>
                    <a:pt x="939" y="676"/>
                  </a:lnTo>
                  <a:lnTo>
                    <a:pt x="939" y="677"/>
                  </a:lnTo>
                  <a:lnTo>
                    <a:pt x="939" y="678"/>
                  </a:lnTo>
                  <a:lnTo>
                    <a:pt x="940" y="678"/>
                  </a:lnTo>
                  <a:lnTo>
                    <a:pt x="940" y="679"/>
                  </a:lnTo>
                  <a:lnTo>
                    <a:pt x="939" y="679"/>
                  </a:lnTo>
                  <a:lnTo>
                    <a:pt x="938" y="679"/>
                  </a:lnTo>
                  <a:lnTo>
                    <a:pt x="935" y="678"/>
                  </a:lnTo>
                  <a:lnTo>
                    <a:pt x="934" y="678"/>
                  </a:lnTo>
                  <a:lnTo>
                    <a:pt x="933" y="677"/>
                  </a:lnTo>
                  <a:lnTo>
                    <a:pt x="932" y="677"/>
                  </a:lnTo>
                  <a:lnTo>
                    <a:pt x="931" y="676"/>
                  </a:lnTo>
                  <a:lnTo>
                    <a:pt x="930" y="676"/>
                  </a:lnTo>
                  <a:lnTo>
                    <a:pt x="928" y="676"/>
                  </a:lnTo>
                  <a:lnTo>
                    <a:pt x="926" y="676"/>
                  </a:lnTo>
                  <a:lnTo>
                    <a:pt x="926" y="677"/>
                  </a:lnTo>
                  <a:lnTo>
                    <a:pt x="925" y="677"/>
                  </a:lnTo>
                  <a:lnTo>
                    <a:pt x="924" y="677"/>
                  </a:lnTo>
                  <a:lnTo>
                    <a:pt x="923" y="677"/>
                  </a:lnTo>
                  <a:lnTo>
                    <a:pt x="922" y="676"/>
                  </a:lnTo>
                  <a:lnTo>
                    <a:pt x="921" y="676"/>
                  </a:lnTo>
                  <a:lnTo>
                    <a:pt x="920" y="675"/>
                  </a:lnTo>
                  <a:lnTo>
                    <a:pt x="919" y="675"/>
                  </a:lnTo>
                  <a:lnTo>
                    <a:pt x="917" y="674"/>
                  </a:lnTo>
                  <a:lnTo>
                    <a:pt x="917" y="673"/>
                  </a:lnTo>
                  <a:lnTo>
                    <a:pt x="916" y="673"/>
                  </a:lnTo>
                  <a:lnTo>
                    <a:pt x="916" y="672"/>
                  </a:lnTo>
                  <a:lnTo>
                    <a:pt x="915" y="671"/>
                  </a:lnTo>
                  <a:lnTo>
                    <a:pt x="914" y="671"/>
                  </a:lnTo>
                  <a:lnTo>
                    <a:pt x="914" y="670"/>
                  </a:lnTo>
                  <a:lnTo>
                    <a:pt x="914" y="669"/>
                  </a:lnTo>
                  <a:lnTo>
                    <a:pt x="914" y="668"/>
                  </a:lnTo>
                  <a:lnTo>
                    <a:pt x="914" y="667"/>
                  </a:lnTo>
                  <a:lnTo>
                    <a:pt x="915" y="666"/>
                  </a:lnTo>
                  <a:lnTo>
                    <a:pt x="915" y="665"/>
                  </a:lnTo>
                  <a:lnTo>
                    <a:pt x="915" y="664"/>
                  </a:lnTo>
                  <a:lnTo>
                    <a:pt x="914" y="664"/>
                  </a:lnTo>
                  <a:lnTo>
                    <a:pt x="914" y="663"/>
                  </a:lnTo>
                  <a:lnTo>
                    <a:pt x="913" y="663"/>
                  </a:lnTo>
                  <a:lnTo>
                    <a:pt x="912" y="662"/>
                  </a:lnTo>
                  <a:lnTo>
                    <a:pt x="911" y="662"/>
                  </a:lnTo>
                  <a:lnTo>
                    <a:pt x="911" y="661"/>
                  </a:lnTo>
                  <a:lnTo>
                    <a:pt x="910" y="660"/>
                  </a:lnTo>
                  <a:lnTo>
                    <a:pt x="909" y="657"/>
                  </a:lnTo>
                  <a:lnTo>
                    <a:pt x="909" y="656"/>
                  </a:lnTo>
                  <a:lnTo>
                    <a:pt x="909" y="655"/>
                  </a:lnTo>
                  <a:lnTo>
                    <a:pt x="908" y="654"/>
                  </a:lnTo>
                  <a:lnTo>
                    <a:pt x="907" y="653"/>
                  </a:lnTo>
                  <a:lnTo>
                    <a:pt x="906" y="653"/>
                  </a:lnTo>
                  <a:lnTo>
                    <a:pt x="903" y="652"/>
                  </a:lnTo>
                  <a:lnTo>
                    <a:pt x="901" y="650"/>
                  </a:lnTo>
                  <a:lnTo>
                    <a:pt x="899" y="648"/>
                  </a:lnTo>
                  <a:lnTo>
                    <a:pt x="899" y="647"/>
                  </a:lnTo>
                  <a:lnTo>
                    <a:pt x="899" y="646"/>
                  </a:lnTo>
                  <a:lnTo>
                    <a:pt x="899" y="645"/>
                  </a:lnTo>
                  <a:lnTo>
                    <a:pt x="900" y="644"/>
                  </a:lnTo>
                  <a:lnTo>
                    <a:pt x="899" y="643"/>
                  </a:lnTo>
                  <a:lnTo>
                    <a:pt x="899" y="642"/>
                  </a:lnTo>
                  <a:lnTo>
                    <a:pt x="898" y="641"/>
                  </a:lnTo>
                  <a:lnTo>
                    <a:pt x="898" y="640"/>
                  </a:lnTo>
                  <a:lnTo>
                    <a:pt x="897" y="640"/>
                  </a:lnTo>
                  <a:lnTo>
                    <a:pt x="896" y="639"/>
                  </a:lnTo>
                  <a:lnTo>
                    <a:pt x="895" y="638"/>
                  </a:lnTo>
                  <a:lnTo>
                    <a:pt x="894" y="637"/>
                  </a:lnTo>
                  <a:lnTo>
                    <a:pt x="893" y="636"/>
                  </a:lnTo>
                  <a:lnTo>
                    <a:pt x="893" y="635"/>
                  </a:lnTo>
                  <a:lnTo>
                    <a:pt x="892" y="633"/>
                  </a:lnTo>
                  <a:lnTo>
                    <a:pt x="892" y="632"/>
                  </a:lnTo>
                  <a:lnTo>
                    <a:pt x="892" y="631"/>
                  </a:lnTo>
                  <a:lnTo>
                    <a:pt x="892" y="629"/>
                  </a:lnTo>
                  <a:lnTo>
                    <a:pt x="892" y="628"/>
                  </a:lnTo>
                  <a:lnTo>
                    <a:pt x="892" y="627"/>
                  </a:lnTo>
                  <a:lnTo>
                    <a:pt x="891" y="626"/>
                  </a:lnTo>
                  <a:lnTo>
                    <a:pt x="890" y="625"/>
                  </a:lnTo>
                  <a:lnTo>
                    <a:pt x="890" y="624"/>
                  </a:lnTo>
                  <a:lnTo>
                    <a:pt x="889" y="623"/>
                  </a:lnTo>
                  <a:lnTo>
                    <a:pt x="889" y="622"/>
                  </a:lnTo>
                  <a:lnTo>
                    <a:pt x="888" y="621"/>
                  </a:lnTo>
                  <a:lnTo>
                    <a:pt x="887" y="621"/>
                  </a:lnTo>
                  <a:lnTo>
                    <a:pt x="886" y="621"/>
                  </a:lnTo>
                  <a:lnTo>
                    <a:pt x="885" y="621"/>
                  </a:lnTo>
                  <a:lnTo>
                    <a:pt x="884" y="621"/>
                  </a:lnTo>
                  <a:lnTo>
                    <a:pt x="884" y="620"/>
                  </a:lnTo>
                  <a:lnTo>
                    <a:pt x="883" y="620"/>
                  </a:lnTo>
                  <a:lnTo>
                    <a:pt x="883" y="619"/>
                  </a:lnTo>
                  <a:lnTo>
                    <a:pt x="882" y="619"/>
                  </a:lnTo>
                  <a:lnTo>
                    <a:pt x="882" y="618"/>
                  </a:lnTo>
                  <a:lnTo>
                    <a:pt x="882" y="617"/>
                  </a:lnTo>
                  <a:lnTo>
                    <a:pt x="881" y="617"/>
                  </a:lnTo>
                  <a:lnTo>
                    <a:pt x="881" y="616"/>
                  </a:lnTo>
                  <a:lnTo>
                    <a:pt x="881" y="615"/>
                  </a:lnTo>
                  <a:lnTo>
                    <a:pt x="880" y="614"/>
                  </a:lnTo>
                  <a:lnTo>
                    <a:pt x="879" y="613"/>
                  </a:lnTo>
                  <a:lnTo>
                    <a:pt x="879" y="612"/>
                  </a:lnTo>
                  <a:lnTo>
                    <a:pt x="879" y="611"/>
                  </a:lnTo>
                  <a:lnTo>
                    <a:pt x="878" y="610"/>
                  </a:lnTo>
                  <a:lnTo>
                    <a:pt x="878" y="606"/>
                  </a:lnTo>
                  <a:lnTo>
                    <a:pt x="878" y="605"/>
                  </a:lnTo>
                  <a:lnTo>
                    <a:pt x="878" y="604"/>
                  </a:lnTo>
                  <a:lnTo>
                    <a:pt x="878" y="603"/>
                  </a:lnTo>
                  <a:lnTo>
                    <a:pt x="878" y="602"/>
                  </a:lnTo>
                  <a:lnTo>
                    <a:pt x="878" y="601"/>
                  </a:lnTo>
                  <a:lnTo>
                    <a:pt x="876" y="601"/>
                  </a:lnTo>
                  <a:lnTo>
                    <a:pt x="876" y="600"/>
                  </a:lnTo>
                  <a:lnTo>
                    <a:pt x="875" y="600"/>
                  </a:lnTo>
                  <a:lnTo>
                    <a:pt x="875" y="599"/>
                  </a:lnTo>
                  <a:lnTo>
                    <a:pt x="874" y="598"/>
                  </a:lnTo>
                  <a:lnTo>
                    <a:pt x="873" y="597"/>
                  </a:lnTo>
                  <a:lnTo>
                    <a:pt x="873" y="596"/>
                  </a:lnTo>
                  <a:lnTo>
                    <a:pt x="873" y="595"/>
                  </a:lnTo>
                  <a:lnTo>
                    <a:pt x="871" y="593"/>
                  </a:lnTo>
                  <a:lnTo>
                    <a:pt x="870" y="592"/>
                  </a:lnTo>
                  <a:lnTo>
                    <a:pt x="869" y="591"/>
                  </a:lnTo>
                  <a:lnTo>
                    <a:pt x="869" y="590"/>
                  </a:lnTo>
                  <a:lnTo>
                    <a:pt x="868" y="590"/>
                  </a:lnTo>
                  <a:lnTo>
                    <a:pt x="868" y="589"/>
                  </a:lnTo>
                  <a:lnTo>
                    <a:pt x="868" y="588"/>
                  </a:lnTo>
                  <a:lnTo>
                    <a:pt x="868" y="587"/>
                  </a:lnTo>
                  <a:lnTo>
                    <a:pt x="869" y="585"/>
                  </a:lnTo>
                  <a:lnTo>
                    <a:pt x="869" y="583"/>
                  </a:lnTo>
                  <a:lnTo>
                    <a:pt x="869" y="582"/>
                  </a:lnTo>
                  <a:lnTo>
                    <a:pt x="868" y="582"/>
                  </a:lnTo>
                  <a:lnTo>
                    <a:pt x="868" y="581"/>
                  </a:lnTo>
                  <a:lnTo>
                    <a:pt x="867" y="581"/>
                  </a:lnTo>
                  <a:lnTo>
                    <a:pt x="867" y="580"/>
                  </a:lnTo>
                  <a:lnTo>
                    <a:pt x="866" y="580"/>
                  </a:lnTo>
                  <a:lnTo>
                    <a:pt x="866" y="579"/>
                  </a:lnTo>
                  <a:lnTo>
                    <a:pt x="865" y="579"/>
                  </a:lnTo>
                  <a:lnTo>
                    <a:pt x="865" y="578"/>
                  </a:lnTo>
                  <a:lnTo>
                    <a:pt x="865" y="577"/>
                  </a:lnTo>
                  <a:lnTo>
                    <a:pt x="865" y="576"/>
                  </a:lnTo>
                  <a:lnTo>
                    <a:pt x="865" y="575"/>
                  </a:lnTo>
                  <a:lnTo>
                    <a:pt x="866" y="575"/>
                  </a:lnTo>
                  <a:lnTo>
                    <a:pt x="866" y="574"/>
                  </a:lnTo>
                  <a:lnTo>
                    <a:pt x="865" y="574"/>
                  </a:lnTo>
                  <a:lnTo>
                    <a:pt x="865" y="573"/>
                  </a:lnTo>
                  <a:lnTo>
                    <a:pt x="864" y="573"/>
                  </a:lnTo>
                  <a:lnTo>
                    <a:pt x="863" y="572"/>
                  </a:lnTo>
                  <a:lnTo>
                    <a:pt x="863" y="571"/>
                  </a:lnTo>
                  <a:lnTo>
                    <a:pt x="863" y="570"/>
                  </a:lnTo>
                  <a:lnTo>
                    <a:pt x="862" y="570"/>
                  </a:lnTo>
                  <a:lnTo>
                    <a:pt x="861" y="570"/>
                  </a:lnTo>
                  <a:lnTo>
                    <a:pt x="861" y="569"/>
                  </a:lnTo>
                  <a:lnTo>
                    <a:pt x="861" y="568"/>
                  </a:lnTo>
                  <a:lnTo>
                    <a:pt x="862" y="567"/>
                  </a:lnTo>
                  <a:lnTo>
                    <a:pt x="862" y="566"/>
                  </a:lnTo>
                  <a:lnTo>
                    <a:pt x="862" y="565"/>
                  </a:lnTo>
                  <a:lnTo>
                    <a:pt x="863" y="565"/>
                  </a:lnTo>
                  <a:lnTo>
                    <a:pt x="863" y="564"/>
                  </a:lnTo>
                  <a:lnTo>
                    <a:pt x="863" y="563"/>
                  </a:lnTo>
                  <a:lnTo>
                    <a:pt x="862" y="563"/>
                  </a:lnTo>
                  <a:lnTo>
                    <a:pt x="862" y="562"/>
                  </a:lnTo>
                  <a:lnTo>
                    <a:pt x="862" y="561"/>
                  </a:lnTo>
                  <a:lnTo>
                    <a:pt x="861" y="560"/>
                  </a:lnTo>
                  <a:lnTo>
                    <a:pt x="859" y="558"/>
                  </a:lnTo>
                  <a:lnTo>
                    <a:pt x="857" y="556"/>
                  </a:lnTo>
                  <a:lnTo>
                    <a:pt x="856" y="556"/>
                  </a:lnTo>
                  <a:lnTo>
                    <a:pt x="855" y="556"/>
                  </a:lnTo>
                  <a:lnTo>
                    <a:pt x="854" y="556"/>
                  </a:lnTo>
                  <a:lnTo>
                    <a:pt x="854" y="555"/>
                  </a:lnTo>
                  <a:lnTo>
                    <a:pt x="855" y="554"/>
                  </a:lnTo>
                  <a:lnTo>
                    <a:pt x="854" y="554"/>
                  </a:lnTo>
                  <a:lnTo>
                    <a:pt x="854" y="553"/>
                  </a:lnTo>
                  <a:lnTo>
                    <a:pt x="854" y="552"/>
                  </a:lnTo>
                  <a:lnTo>
                    <a:pt x="853" y="552"/>
                  </a:lnTo>
                  <a:lnTo>
                    <a:pt x="851" y="551"/>
                  </a:lnTo>
                  <a:lnTo>
                    <a:pt x="851" y="550"/>
                  </a:lnTo>
                  <a:lnTo>
                    <a:pt x="850" y="550"/>
                  </a:lnTo>
                  <a:lnTo>
                    <a:pt x="850" y="549"/>
                  </a:lnTo>
                  <a:lnTo>
                    <a:pt x="849" y="548"/>
                  </a:lnTo>
                  <a:lnTo>
                    <a:pt x="848" y="547"/>
                  </a:lnTo>
                  <a:lnTo>
                    <a:pt x="847" y="547"/>
                  </a:lnTo>
                  <a:lnTo>
                    <a:pt x="846" y="547"/>
                  </a:lnTo>
                  <a:lnTo>
                    <a:pt x="846" y="546"/>
                  </a:lnTo>
                  <a:lnTo>
                    <a:pt x="846" y="545"/>
                  </a:lnTo>
                  <a:lnTo>
                    <a:pt x="846" y="544"/>
                  </a:lnTo>
                  <a:lnTo>
                    <a:pt x="846" y="543"/>
                  </a:lnTo>
                  <a:lnTo>
                    <a:pt x="846" y="542"/>
                  </a:lnTo>
                  <a:lnTo>
                    <a:pt x="845" y="542"/>
                  </a:lnTo>
                  <a:lnTo>
                    <a:pt x="845" y="541"/>
                  </a:lnTo>
                  <a:lnTo>
                    <a:pt x="846" y="541"/>
                  </a:lnTo>
                  <a:lnTo>
                    <a:pt x="846" y="540"/>
                  </a:lnTo>
                  <a:lnTo>
                    <a:pt x="845" y="540"/>
                  </a:lnTo>
                  <a:lnTo>
                    <a:pt x="845" y="539"/>
                  </a:lnTo>
                  <a:lnTo>
                    <a:pt x="844" y="539"/>
                  </a:lnTo>
                  <a:lnTo>
                    <a:pt x="843" y="539"/>
                  </a:lnTo>
                  <a:lnTo>
                    <a:pt x="843" y="538"/>
                  </a:lnTo>
                  <a:lnTo>
                    <a:pt x="842" y="538"/>
                  </a:lnTo>
                  <a:lnTo>
                    <a:pt x="841" y="537"/>
                  </a:lnTo>
                  <a:lnTo>
                    <a:pt x="840" y="537"/>
                  </a:lnTo>
                  <a:lnTo>
                    <a:pt x="840" y="536"/>
                  </a:lnTo>
                  <a:lnTo>
                    <a:pt x="839" y="536"/>
                  </a:lnTo>
                  <a:lnTo>
                    <a:pt x="839" y="535"/>
                  </a:lnTo>
                  <a:lnTo>
                    <a:pt x="838" y="535"/>
                  </a:lnTo>
                  <a:lnTo>
                    <a:pt x="837" y="535"/>
                  </a:lnTo>
                  <a:lnTo>
                    <a:pt x="836" y="535"/>
                  </a:lnTo>
                  <a:lnTo>
                    <a:pt x="835" y="535"/>
                  </a:lnTo>
                  <a:lnTo>
                    <a:pt x="834" y="533"/>
                  </a:lnTo>
                  <a:lnTo>
                    <a:pt x="833" y="533"/>
                  </a:lnTo>
                  <a:lnTo>
                    <a:pt x="832" y="532"/>
                  </a:lnTo>
                  <a:lnTo>
                    <a:pt x="831" y="532"/>
                  </a:lnTo>
                  <a:lnTo>
                    <a:pt x="830" y="532"/>
                  </a:lnTo>
                  <a:lnTo>
                    <a:pt x="829" y="532"/>
                  </a:lnTo>
                  <a:lnTo>
                    <a:pt x="829" y="531"/>
                  </a:lnTo>
                  <a:lnTo>
                    <a:pt x="828" y="531"/>
                  </a:lnTo>
                  <a:lnTo>
                    <a:pt x="826" y="531"/>
                  </a:lnTo>
                  <a:lnTo>
                    <a:pt x="823" y="531"/>
                  </a:lnTo>
                  <a:lnTo>
                    <a:pt x="822" y="531"/>
                  </a:lnTo>
                  <a:lnTo>
                    <a:pt x="821" y="530"/>
                  </a:lnTo>
                  <a:lnTo>
                    <a:pt x="820" y="530"/>
                  </a:lnTo>
                  <a:lnTo>
                    <a:pt x="819" y="530"/>
                  </a:lnTo>
                  <a:lnTo>
                    <a:pt x="819" y="529"/>
                  </a:lnTo>
                  <a:lnTo>
                    <a:pt x="818" y="529"/>
                  </a:lnTo>
                  <a:lnTo>
                    <a:pt x="817" y="529"/>
                  </a:lnTo>
                  <a:lnTo>
                    <a:pt x="816" y="529"/>
                  </a:lnTo>
                  <a:lnTo>
                    <a:pt x="816" y="528"/>
                  </a:lnTo>
                  <a:lnTo>
                    <a:pt x="815" y="528"/>
                  </a:lnTo>
                  <a:lnTo>
                    <a:pt x="814" y="528"/>
                  </a:lnTo>
                  <a:lnTo>
                    <a:pt x="814" y="527"/>
                  </a:lnTo>
                  <a:lnTo>
                    <a:pt x="813" y="527"/>
                  </a:lnTo>
                  <a:lnTo>
                    <a:pt x="812" y="526"/>
                  </a:lnTo>
                  <a:lnTo>
                    <a:pt x="811" y="525"/>
                  </a:lnTo>
                  <a:lnTo>
                    <a:pt x="811" y="524"/>
                  </a:lnTo>
                  <a:lnTo>
                    <a:pt x="811" y="523"/>
                  </a:lnTo>
                  <a:lnTo>
                    <a:pt x="810" y="523"/>
                  </a:lnTo>
                  <a:lnTo>
                    <a:pt x="809" y="523"/>
                  </a:lnTo>
                  <a:lnTo>
                    <a:pt x="809" y="522"/>
                  </a:lnTo>
                  <a:lnTo>
                    <a:pt x="808" y="522"/>
                  </a:lnTo>
                  <a:lnTo>
                    <a:pt x="808" y="521"/>
                  </a:lnTo>
                  <a:lnTo>
                    <a:pt x="808" y="520"/>
                  </a:lnTo>
                  <a:lnTo>
                    <a:pt x="807" y="519"/>
                  </a:lnTo>
                  <a:lnTo>
                    <a:pt x="806" y="518"/>
                  </a:lnTo>
                  <a:lnTo>
                    <a:pt x="804" y="516"/>
                  </a:lnTo>
                  <a:lnTo>
                    <a:pt x="803" y="515"/>
                  </a:lnTo>
                  <a:lnTo>
                    <a:pt x="801" y="515"/>
                  </a:lnTo>
                  <a:lnTo>
                    <a:pt x="800" y="515"/>
                  </a:lnTo>
                  <a:lnTo>
                    <a:pt x="799" y="515"/>
                  </a:lnTo>
                  <a:lnTo>
                    <a:pt x="798" y="515"/>
                  </a:lnTo>
                  <a:lnTo>
                    <a:pt x="797" y="515"/>
                  </a:lnTo>
                  <a:lnTo>
                    <a:pt x="797" y="514"/>
                  </a:lnTo>
                  <a:lnTo>
                    <a:pt x="796" y="514"/>
                  </a:lnTo>
                  <a:lnTo>
                    <a:pt x="796" y="513"/>
                  </a:lnTo>
                  <a:lnTo>
                    <a:pt x="795" y="513"/>
                  </a:lnTo>
                  <a:lnTo>
                    <a:pt x="794" y="512"/>
                  </a:lnTo>
                  <a:lnTo>
                    <a:pt x="794" y="511"/>
                  </a:lnTo>
                  <a:lnTo>
                    <a:pt x="793" y="511"/>
                  </a:lnTo>
                  <a:lnTo>
                    <a:pt x="792" y="510"/>
                  </a:lnTo>
                  <a:lnTo>
                    <a:pt x="791" y="510"/>
                  </a:lnTo>
                  <a:lnTo>
                    <a:pt x="790" y="510"/>
                  </a:lnTo>
                  <a:lnTo>
                    <a:pt x="789" y="510"/>
                  </a:lnTo>
                  <a:lnTo>
                    <a:pt x="788" y="510"/>
                  </a:lnTo>
                  <a:lnTo>
                    <a:pt x="787" y="510"/>
                  </a:lnTo>
                  <a:lnTo>
                    <a:pt x="787" y="508"/>
                  </a:lnTo>
                  <a:lnTo>
                    <a:pt x="787" y="507"/>
                  </a:lnTo>
                  <a:lnTo>
                    <a:pt x="787" y="506"/>
                  </a:lnTo>
                  <a:lnTo>
                    <a:pt x="787" y="505"/>
                  </a:lnTo>
                  <a:lnTo>
                    <a:pt x="787" y="504"/>
                  </a:lnTo>
                  <a:lnTo>
                    <a:pt x="787" y="503"/>
                  </a:lnTo>
                  <a:lnTo>
                    <a:pt x="786" y="503"/>
                  </a:lnTo>
                  <a:lnTo>
                    <a:pt x="785" y="503"/>
                  </a:lnTo>
                  <a:lnTo>
                    <a:pt x="785" y="502"/>
                  </a:lnTo>
                  <a:lnTo>
                    <a:pt x="784" y="502"/>
                  </a:lnTo>
                  <a:lnTo>
                    <a:pt x="783" y="501"/>
                  </a:lnTo>
                  <a:lnTo>
                    <a:pt x="783" y="500"/>
                  </a:lnTo>
                  <a:lnTo>
                    <a:pt x="782" y="500"/>
                  </a:lnTo>
                  <a:lnTo>
                    <a:pt x="781" y="499"/>
                  </a:lnTo>
                  <a:lnTo>
                    <a:pt x="780" y="499"/>
                  </a:lnTo>
                  <a:lnTo>
                    <a:pt x="779" y="499"/>
                  </a:lnTo>
                  <a:lnTo>
                    <a:pt x="778" y="499"/>
                  </a:lnTo>
                  <a:lnTo>
                    <a:pt x="776" y="500"/>
                  </a:lnTo>
                  <a:lnTo>
                    <a:pt x="775" y="500"/>
                  </a:lnTo>
                  <a:lnTo>
                    <a:pt x="774" y="500"/>
                  </a:lnTo>
                  <a:lnTo>
                    <a:pt x="773" y="500"/>
                  </a:lnTo>
                  <a:lnTo>
                    <a:pt x="773" y="501"/>
                  </a:lnTo>
                  <a:lnTo>
                    <a:pt x="772" y="501"/>
                  </a:lnTo>
                  <a:lnTo>
                    <a:pt x="770" y="501"/>
                  </a:lnTo>
                  <a:lnTo>
                    <a:pt x="769" y="501"/>
                  </a:lnTo>
                  <a:lnTo>
                    <a:pt x="768" y="501"/>
                  </a:lnTo>
                  <a:lnTo>
                    <a:pt x="767" y="502"/>
                  </a:lnTo>
                  <a:lnTo>
                    <a:pt x="765" y="502"/>
                  </a:lnTo>
                  <a:lnTo>
                    <a:pt x="764" y="502"/>
                  </a:lnTo>
                  <a:lnTo>
                    <a:pt x="763" y="502"/>
                  </a:lnTo>
                  <a:lnTo>
                    <a:pt x="762" y="501"/>
                  </a:lnTo>
                  <a:lnTo>
                    <a:pt x="761" y="501"/>
                  </a:lnTo>
                  <a:lnTo>
                    <a:pt x="760" y="500"/>
                  </a:lnTo>
                  <a:lnTo>
                    <a:pt x="759" y="499"/>
                  </a:lnTo>
                  <a:lnTo>
                    <a:pt x="758" y="498"/>
                  </a:lnTo>
                  <a:lnTo>
                    <a:pt x="757" y="498"/>
                  </a:lnTo>
                  <a:lnTo>
                    <a:pt x="757" y="497"/>
                  </a:lnTo>
                  <a:lnTo>
                    <a:pt x="756" y="497"/>
                  </a:lnTo>
                  <a:lnTo>
                    <a:pt x="755" y="497"/>
                  </a:lnTo>
                  <a:lnTo>
                    <a:pt x="754" y="497"/>
                  </a:lnTo>
                  <a:lnTo>
                    <a:pt x="753" y="497"/>
                  </a:lnTo>
                  <a:lnTo>
                    <a:pt x="751" y="497"/>
                  </a:lnTo>
                  <a:lnTo>
                    <a:pt x="750" y="496"/>
                  </a:lnTo>
                  <a:lnTo>
                    <a:pt x="749" y="495"/>
                  </a:lnTo>
                  <a:lnTo>
                    <a:pt x="748" y="495"/>
                  </a:lnTo>
                  <a:lnTo>
                    <a:pt x="747" y="495"/>
                  </a:lnTo>
                  <a:lnTo>
                    <a:pt x="746" y="496"/>
                  </a:lnTo>
                  <a:lnTo>
                    <a:pt x="745" y="496"/>
                  </a:lnTo>
                  <a:lnTo>
                    <a:pt x="744" y="497"/>
                  </a:lnTo>
                  <a:lnTo>
                    <a:pt x="743" y="497"/>
                  </a:lnTo>
                  <a:lnTo>
                    <a:pt x="742" y="498"/>
                  </a:lnTo>
                  <a:lnTo>
                    <a:pt x="740" y="498"/>
                  </a:lnTo>
                  <a:lnTo>
                    <a:pt x="739" y="498"/>
                  </a:lnTo>
                  <a:lnTo>
                    <a:pt x="738" y="498"/>
                  </a:lnTo>
                  <a:lnTo>
                    <a:pt x="737" y="498"/>
                  </a:lnTo>
                  <a:lnTo>
                    <a:pt x="736" y="498"/>
                  </a:lnTo>
                  <a:lnTo>
                    <a:pt x="735" y="497"/>
                  </a:lnTo>
                  <a:lnTo>
                    <a:pt x="734" y="496"/>
                  </a:lnTo>
                  <a:lnTo>
                    <a:pt x="732" y="495"/>
                  </a:lnTo>
                  <a:lnTo>
                    <a:pt x="730" y="494"/>
                  </a:lnTo>
                  <a:lnTo>
                    <a:pt x="730" y="493"/>
                  </a:lnTo>
                  <a:lnTo>
                    <a:pt x="729" y="493"/>
                  </a:lnTo>
                  <a:lnTo>
                    <a:pt x="729" y="492"/>
                  </a:lnTo>
                  <a:lnTo>
                    <a:pt x="728" y="491"/>
                  </a:lnTo>
                  <a:lnTo>
                    <a:pt x="728" y="490"/>
                  </a:lnTo>
                  <a:lnTo>
                    <a:pt x="726" y="490"/>
                  </a:lnTo>
                  <a:lnTo>
                    <a:pt x="726" y="489"/>
                  </a:lnTo>
                  <a:lnTo>
                    <a:pt x="725" y="488"/>
                  </a:lnTo>
                  <a:lnTo>
                    <a:pt x="725" y="487"/>
                  </a:lnTo>
                  <a:lnTo>
                    <a:pt x="724" y="487"/>
                  </a:lnTo>
                  <a:lnTo>
                    <a:pt x="724" y="486"/>
                  </a:lnTo>
                  <a:lnTo>
                    <a:pt x="723" y="486"/>
                  </a:lnTo>
                  <a:lnTo>
                    <a:pt x="723" y="485"/>
                  </a:lnTo>
                  <a:lnTo>
                    <a:pt x="722" y="485"/>
                  </a:lnTo>
                  <a:lnTo>
                    <a:pt x="722" y="483"/>
                  </a:lnTo>
                  <a:lnTo>
                    <a:pt x="721" y="482"/>
                  </a:lnTo>
                  <a:lnTo>
                    <a:pt x="720" y="481"/>
                  </a:lnTo>
                  <a:lnTo>
                    <a:pt x="719" y="481"/>
                  </a:lnTo>
                  <a:lnTo>
                    <a:pt x="718" y="480"/>
                  </a:lnTo>
                  <a:lnTo>
                    <a:pt x="717" y="480"/>
                  </a:lnTo>
                  <a:lnTo>
                    <a:pt x="715" y="480"/>
                  </a:lnTo>
                  <a:lnTo>
                    <a:pt x="714" y="480"/>
                  </a:lnTo>
                  <a:lnTo>
                    <a:pt x="713" y="480"/>
                  </a:lnTo>
                  <a:lnTo>
                    <a:pt x="712" y="479"/>
                  </a:lnTo>
                  <a:lnTo>
                    <a:pt x="711" y="478"/>
                  </a:lnTo>
                  <a:lnTo>
                    <a:pt x="710" y="478"/>
                  </a:lnTo>
                  <a:lnTo>
                    <a:pt x="710" y="477"/>
                  </a:lnTo>
                  <a:lnTo>
                    <a:pt x="709" y="477"/>
                  </a:lnTo>
                  <a:lnTo>
                    <a:pt x="708" y="478"/>
                  </a:lnTo>
                  <a:lnTo>
                    <a:pt x="707" y="478"/>
                  </a:lnTo>
                  <a:lnTo>
                    <a:pt x="707" y="479"/>
                  </a:lnTo>
                  <a:lnTo>
                    <a:pt x="706" y="479"/>
                  </a:lnTo>
                  <a:lnTo>
                    <a:pt x="705" y="479"/>
                  </a:lnTo>
                  <a:lnTo>
                    <a:pt x="704" y="479"/>
                  </a:lnTo>
                  <a:lnTo>
                    <a:pt x="703" y="479"/>
                  </a:lnTo>
                  <a:lnTo>
                    <a:pt x="701" y="479"/>
                  </a:lnTo>
                  <a:lnTo>
                    <a:pt x="703" y="479"/>
                  </a:lnTo>
                  <a:lnTo>
                    <a:pt x="701" y="479"/>
                  </a:lnTo>
                  <a:lnTo>
                    <a:pt x="700" y="479"/>
                  </a:lnTo>
                  <a:lnTo>
                    <a:pt x="699" y="479"/>
                  </a:lnTo>
                  <a:lnTo>
                    <a:pt x="698" y="479"/>
                  </a:lnTo>
                  <a:lnTo>
                    <a:pt x="698" y="478"/>
                  </a:lnTo>
                  <a:lnTo>
                    <a:pt x="697" y="478"/>
                  </a:lnTo>
                  <a:lnTo>
                    <a:pt x="697" y="477"/>
                  </a:lnTo>
                  <a:lnTo>
                    <a:pt x="697" y="476"/>
                  </a:lnTo>
                  <a:lnTo>
                    <a:pt x="697" y="475"/>
                  </a:lnTo>
                  <a:lnTo>
                    <a:pt x="697" y="474"/>
                  </a:lnTo>
                  <a:lnTo>
                    <a:pt x="697" y="473"/>
                  </a:lnTo>
                  <a:lnTo>
                    <a:pt x="697" y="472"/>
                  </a:lnTo>
                  <a:lnTo>
                    <a:pt x="697" y="473"/>
                  </a:lnTo>
                  <a:lnTo>
                    <a:pt x="697" y="472"/>
                  </a:lnTo>
                  <a:lnTo>
                    <a:pt x="696" y="472"/>
                  </a:lnTo>
                  <a:lnTo>
                    <a:pt x="696" y="471"/>
                  </a:lnTo>
                  <a:lnTo>
                    <a:pt x="695" y="471"/>
                  </a:lnTo>
                  <a:lnTo>
                    <a:pt x="694" y="471"/>
                  </a:lnTo>
                  <a:lnTo>
                    <a:pt x="693" y="471"/>
                  </a:lnTo>
                  <a:lnTo>
                    <a:pt x="692" y="471"/>
                  </a:lnTo>
                  <a:lnTo>
                    <a:pt x="691" y="471"/>
                  </a:lnTo>
                  <a:lnTo>
                    <a:pt x="690" y="471"/>
                  </a:lnTo>
                  <a:lnTo>
                    <a:pt x="689" y="471"/>
                  </a:lnTo>
                  <a:lnTo>
                    <a:pt x="688" y="470"/>
                  </a:lnTo>
                  <a:lnTo>
                    <a:pt x="687" y="470"/>
                  </a:lnTo>
                  <a:lnTo>
                    <a:pt x="687" y="469"/>
                  </a:lnTo>
                  <a:lnTo>
                    <a:pt x="687" y="468"/>
                  </a:lnTo>
                  <a:lnTo>
                    <a:pt x="686" y="468"/>
                  </a:lnTo>
                  <a:lnTo>
                    <a:pt x="686" y="467"/>
                  </a:lnTo>
                  <a:lnTo>
                    <a:pt x="685" y="468"/>
                  </a:lnTo>
                  <a:lnTo>
                    <a:pt x="685" y="467"/>
                  </a:lnTo>
                  <a:lnTo>
                    <a:pt x="685" y="466"/>
                  </a:lnTo>
                  <a:lnTo>
                    <a:pt x="684" y="466"/>
                  </a:lnTo>
                  <a:lnTo>
                    <a:pt x="684" y="465"/>
                  </a:lnTo>
                  <a:lnTo>
                    <a:pt x="683" y="465"/>
                  </a:lnTo>
                  <a:lnTo>
                    <a:pt x="683" y="464"/>
                  </a:lnTo>
                  <a:lnTo>
                    <a:pt x="682" y="464"/>
                  </a:lnTo>
                  <a:lnTo>
                    <a:pt x="682" y="465"/>
                  </a:lnTo>
                  <a:lnTo>
                    <a:pt x="681" y="464"/>
                  </a:lnTo>
                  <a:lnTo>
                    <a:pt x="681" y="463"/>
                  </a:lnTo>
                  <a:lnTo>
                    <a:pt x="681" y="462"/>
                  </a:lnTo>
                  <a:lnTo>
                    <a:pt x="680" y="462"/>
                  </a:lnTo>
                  <a:lnTo>
                    <a:pt x="680" y="461"/>
                  </a:lnTo>
                  <a:lnTo>
                    <a:pt x="679" y="461"/>
                  </a:lnTo>
                  <a:lnTo>
                    <a:pt x="679" y="460"/>
                  </a:lnTo>
                  <a:lnTo>
                    <a:pt x="678" y="460"/>
                  </a:lnTo>
                  <a:lnTo>
                    <a:pt x="678" y="458"/>
                  </a:lnTo>
                  <a:lnTo>
                    <a:pt x="678" y="457"/>
                  </a:lnTo>
                  <a:lnTo>
                    <a:pt x="676" y="457"/>
                  </a:lnTo>
                  <a:lnTo>
                    <a:pt x="676" y="456"/>
                  </a:lnTo>
                  <a:lnTo>
                    <a:pt x="675" y="456"/>
                  </a:lnTo>
                  <a:lnTo>
                    <a:pt x="675" y="455"/>
                  </a:lnTo>
                  <a:lnTo>
                    <a:pt x="674" y="455"/>
                  </a:lnTo>
                  <a:lnTo>
                    <a:pt x="673" y="455"/>
                  </a:lnTo>
                  <a:lnTo>
                    <a:pt x="673" y="454"/>
                  </a:lnTo>
                  <a:lnTo>
                    <a:pt x="672" y="454"/>
                  </a:lnTo>
                  <a:lnTo>
                    <a:pt x="671" y="453"/>
                  </a:lnTo>
                  <a:lnTo>
                    <a:pt x="670" y="452"/>
                  </a:lnTo>
                  <a:lnTo>
                    <a:pt x="670" y="451"/>
                  </a:lnTo>
                  <a:lnTo>
                    <a:pt x="669" y="451"/>
                  </a:lnTo>
                  <a:lnTo>
                    <a:pt x="669" y="450"/>
                  </a:lnTo>
                  <a:lnTo>
                    <a:pt x="669" y="449"/>
                  </a:lnTo>
                  <a:lnTo>
                    <a:pt x="668" y="449"/>
                  </a:lnTo>
                  <a:lnTo>
                    <a:pt x="668" y="448"/>
                  </a:lnTo>
                  <a:lnTo>
                    <a:pt x="668" y="447"/>
                  </a:lnTo>
                  <a:lnTo>
                    <a:pt x="667" y="447"/>
                  </a:lnTo>
                  <a:lnTo>
                    <a:pt x="667" y="446"/>
                  </a:lnTo>
                  <a:lnTo>
                    <a:pt x="667" y="445"/>
                  </a:lnTo>
                  <a:lnTo>
                    <a:pt x="666" y="445"/>
                  </a:lnTo>
                  <a:lnTo>
                    <a:pt x="666" y="444"/>
                  </a:lnTo>
                  <a:lnTo>
                    <a:pt x="665" y="444"/>
                  </a:lnTo>
                  <a:lnTo>
                    <a:pt x="665" y="443"/>
                  </a:lnTo>
                  <a:lnTo>
                    <a:pt x="665" y="442"/>
                  </a:lnTo>
                  <a:lnTo>
                    <a:pt x="664" y="442"/>
                  </a:lnTo>
                  <a:lnTo>
                    <a:pt x="664" y="441"/>
                  </a:lnTo>
                  <a:lnTo>
                    <a:pt x="663" y="441"/>
                  </a:lnTo>
                  <a:lnTo>
                    <a:pt x="663" y="440"/>
                  </a:lnTo>
                  <a:lnTo>
                    <a:pt x="662" y="440"/>
                  </a:lnTo>
                  <a:lnTo>
                    <a:pt x="661" y="440"/>
                  </a:lnTo>
                  <a:lnTo>
                    <a:pt x="661" y="439"/>
                  </a:lnTo>
                  <a:lnTo>
                    <a:pt x="660" y="439"/>
                  </a:lnTo>
                  <a:lnTo>
                    <a:pt x="660" y="438"/>
                  </a:lnTo>
                  <a:lnTo>
                    <a:pt x="659" y="438"/>
                  </a:lnTo>
                  <a:lnTo>
                    <a:pt x="658" y="438"/>
                  </a:lnTo>
                  <a:lnTo>
                    <a:pt x="658" y="439"/>
                  </a:lnTo>
                  <a:lnTo>
                    <a:pt x="657" y="439"/>
                  </a:lnTo>
                  <a:lnTo>
                    <a:pt x="656" y="440"/>
                  </a:lnTo>
                  <a:lnTo>
                    <a:pt x="656" y="439"/>
                  </a:lnTo>
                  <a:lnTo>
                    <a:pt x="655" y="439"/>
                  </a:lnTo>
                  <a:lnTo>
                    <a:pt x="654" y="439"/>
                  </a:lnTo>
                  <a:lnTo>
                    <a:pt x="654" y="440"/>
                  </a:lnTo>
                  <a:lnTo>
                    <a:pt x="653" y="440"/>
                  </a:lnTo>
                  <a:lnTo>
                    <a:pt x="651" y="440"/>
                  </a:lnTo>
                  <a:lnTo>
                    <a:pt x="650" y="440"/>
                  </a:lnTo>
                  <a:lnTo>
                    <a:pt x="649" y="440"/>
                  </a:lnTo>
                  <a:lnTo>
                    <a:pt x="648" y="440"/>
                  </a:lnTo>
                  <a:lnTo>
                    <a:pt x="648" y="441"/>
                  </a:lnTo>
                  <a:lnTo>
                    <a:pt x="647" y="441"/>
                  </a:lnTo>
                  <a:lnTo>
                    <a:pt x="647" y="442"/>
                  </a:lnTo>
                  <a:lnTo>
                    <a:pt x="646" y="442"/>
                  </a:lnTo>
                  <a:lnTo>
                    <a:pt x="646" y="443"/>
                  </a:lnTo>
                  <a:lnTo>
                    <a:pt x="646" y="444"/>
                  </a:lnTo>
                  <a:lnTo>
                    <a:pt x="645" y="444"/>
                  </a:lnTo>
                  <a:lnTo>
                    <a:pt x="645" y="445"/>
                  </a:lnTo>
                  <a:lnTo>
                    <a:pt x="645" y="446"/>
                  </a:lnTo>
                  <a:lnTo>
                    <a:pt x="644" y="446"/>
                  </a:lnTo>
                  <a:lnTo>
                    <a:pt x="643" y="446"/>
                  </a:lnTo>
                  <a:lnTo>
                    <a:pt x="643" y="445"/>
                  </a:lnTo>
                  <a:lnTo>
                    <a:pt x="642" y="445"/>
                  </a:lnTo>
                  <a:lnTo>
                    <a:pt x="642" y="444"/>
                  </a:lnTo>
                  <a:lnTo>
                    <a:pt x="641" y="444"/>
                  </a:lnTo>
                  <a:lnTo>
                    <a:pt x="640" y="444"/>
                  </a:lnTo>
                  <a:lnTo>
                    <a:pt x="639" y="445"/>
                  </a:lnTo>
                  <a:lnTo>
                    <a:pt x="638" y="444"/>
                  </a:lnTo>
                  <a:lnTo>
                    <a:pt x="637" y="444"/>
                  </a:lnTo>
                  <a:lnTo>
                    <a:pt x="636" y="444"/>
                  </a:lnTo>
                  <a:lnTo>
                    <a:pt x="635" y="444"/>
                  </a:lnTo>
                  <a:lnTo>
                    <a:pt x="634" y="444"/>
                  </a:lnTo>
                  <a:lnTo>
                    <a:pt x="634" y="445"/>
                  </a:lnTo>
                  <a:lnTo>
                    <a:pt x="633" y="445"/>
                  </a:lnTo>
                  <a:lnTo>
                    <a:pt x="632" y="445"/>
                  </a:lnTo>
                  <a:lnTo>
                    <a:pt x="632" y="446"/>
                  </a:lnTo>
                  <a:lnTo>
                    <a:pt x="631" y="446"/>
                  </a:lnTo>
                  <a:lnTo>
                    <a:pt x="630" y="446"/>
                  </a:lnTo>
                  <a:lnTo>
                    <a:pt x="629" y="446"/>
                  </a:lnTo>
                  <a:lnTo>
                    <a:pt x="628" y="446"/>
                  </a:lnTo>
                  <a:lnTo>
                    <a:pt x="626" y="446"/>
                  </a:lnTo>
                  <a:lnTo>
                    <a:pt x="625" y="446"/>
                  </a:lnTo>
                  <a:lnTo>
                    <a:pt x="624" y="446"/>
                  </a:lnTo>
                  <a:lnTo>
                    <a:pt x="623" y="446"/>
                  </a:lnTo>
                  <a:lnTo>
                    <a:pt x="623" y="445"/>
                  </a:lnTo>
                  <a:lnTo>
                    <a:pt x="622" y="445"/>
                  </a:lnTo>
                  <a:lnTo>
                    <a:pt x="621" y="445"/>
                  </a:lnTo>
                  <a:lnTo>
                    <a:pt x="621" y="444"/>
                  </a:lnTo>
                  <a:lnTo>
                    <a:pt x="620" y="444"/>
                  </a:lnTo>
                  <a:lnTo>
                    <a:pt x="620" y="445"/>
                  </a:lnTo>
                  <a:lnTo>
                    <a:pt x="619" y="445"/>
                  </a:lnTo>
                  <a:lnTo>
                    <a:pt x="618" y="445"/>
                  </a:lnTo>
                  <a:lnTo>
                    <a:pt x="618" y="446"/>
                  </a:lnTo>
                  <a:lnTo>
                    <a:pt x="617" y="446"/>
                  </a:lnTo>
                  <a:lnTo>
                    <a:pt x="617" y="445"/>
                  </a:lnTo>
                  <a:lnTo>
                    <a:pt x="616" y="445"/>
                  </a:lnTo>
                  <a:lnTo>
                    <a:pt x="615" y="445"/>
                  </a:lnTo>
                  <a:lnTo>
                    <a:pt x="615" y="446"/>
                  </a:lnTo>
                  <a:lnTo>
                    <a:pt x="614" y="446"/>
                  </a:lnTo>
                  <a:lnTo>
                    <a:pt x="613" y="446"/>
                  </a:lnTo>
                  <a:lnTo>
                    <a:pt x="613" y="447"/>
                  </a:lnTo>
                  <a:lnTo>
                    <a:pt x="613" y="448"/>
                  </a:lnTo>
                  <a:lnTo>
                    <a:pt x="612" y="448"/>
                  </a:lnTo>
                  <a:lnTo>
                    <a:pt x="611" y="448"/>
                  </a:lnTo>
                  <a:lnTo>
                    <a:pt x="610" y="448"/>
                  </a:lnTo>
                  <a:lnTo>
                    <a:pt x="609" y="448"/>
                  </a:lnTo>
                  <a:lnTo>
                    <a:pt x="609" y="449"/>
                  </a:lnTo>
                  <a:lnTo>
                    <a:pt x="608" y="449"/>
                  </a:lnTo>
                  <a:lnTo>
                    <a:pt x="608" y="450"/>
                  </a:lnTo>
                  <a:lnTo>
                    <a:pt x="607" y="450"/>
                  </a:lnTo>
                  <a:lnTo>
                    <a:pt x="607" y="451"/>
                  </a:lnTo>
                  <a:lnTo>
                    <a:pt x="607" y="452"/>
                  </a:lnTo>
                  <a:lnTo>
                    <a:pt x="606" y="452"/>
                  </a:lnTo>
                  <a:lnTo>
                    <a:pt x="606" y="453"/>
                  </a:lnTo>
                  <a:lnTo>
                    <a:pt x="605" y="454"/>
                  </a:lnTo>
                  <a:lnTo>
                    <a:pt x="604" y="454"/>
                  </a:lnTo>
                  <a:lnTo>
                    <a:pt x="603" y="454"/>
                  </a:lnTo>
                  <a:lnTo>
                    <a:pt x="601" y="454"/>
                  </a:lnTo>
                  <a:lnTo>
                    <a:pt x="600" y="454"/>
                  </a:lnTo>
                  <a:lnTo>
                    <a:pt x="600" y="455"/>
                  </a:lnTo>
                  <a:lnTo>
                    <a:pt x="599" y="455"/>
                  </a:lnTo>
                  <a:lnTo>
                    <a:pt x="599" y="456"/>
                  </a:lnTo>
                  <a:lnTo>
                    <a:pt x="599" y="457"/>
                  </a:lnTo>
                  <a:lnTo>
                    <a:pt x="598" y="457"/>
                  </a:lnTo>
                  <a:lnTo>
                    <a:pt x="598" y="458"/>
                  </a:lnTo>
                  <a:lnTo>
                    <a:pt x="598" y="460"/>
                  </a:lnTo>
                  <a:lnTo>
                    <a:pt x="598" y="461"/>
                  </a:lnTo>
                  <a:lnTo>
                    <a:pt x="597" y="461"/>
                  </a:lnTo>
                  <a:lnTo>
                    <a:pt x="597" y="462"/>
                  </a:lnTo>
                  <a:lnTo>
                    <a:pt x="596" y="462"/>
                  </a:lnTo>
                  <a:lnTo>
                    <a:pt x="596" y="463"/>
                  </a:lnTo>
                  <a:lnTo>
                    <a:pt x="595" y="463"/>
                  </a:lnTo>
                  <a:lnTo>
                    <a:pt x="594" y="464"/>
                  </a:lnTo>
                  <a:lnTo>
                    <a:pt x="593" y="464"/>
                  </a:lnTo>
                  <a:lnTo>
                    <a:pt x="593" y="465"/>
                  </a:lnTo>
                  <a:lnTo>
                    <a:pt x="592" y="465"/>
                  </a:lnTo>
                  <a:lnTo>
                    <a:pt x="593" y="466"/>
                  </a:lnTo>
                  <a:lnTo>
                    <a:pt x="593" y="467"/>
                  </a:lnTo>
                  <a:lnTo>
                    <a:pt x="594" y="467"/>
                  </a:lnTo>
                  <a:lnTo>
                    <a:pt x="594" y="468"/>
                  </a:lnTo>
                  <a:lnTo>
                    <a:pt x="594" y="469"/>
                  </a:lnTo>
                  <a:lnTo>
                    <a:pt x="594" y="470"/>
                  </a:lnTo>
                  <a:lnTo>
                    <a:pt x="593" y="470"/>
                  </a:lnTo>
                  <a:lnTo>
                    <a:pt x="593" y="471"/>
                  </a:lnTo>
                  <a:lnTo>
                    <a:pt x="593" y="472"/>
                  </a:lnTo>
                  <a:lnTo>
                    <a:pt x="594" y="472"/>
                  </a:lnTo>
                  <a:lnTo>
                    <a:pt x="595" y="473"/>
                  </a:lnTo>
                  <a:lnTo>
                    <a:pt x="595" y="474"/>
                  </a:lnTo>
                  <a:lnTo>
                    <a:pt x="594" y="474"/>
                  </a:lnTo>
                  <a:lnTo>
                    <a:pt x="593" y="474"/>
                  </a:lnTo>
                  <a:lnTo>
                    <a:pt x="593" y="475"/>
                  </a:lnTo>
                  <a:lnTo>
                    <a:pt x="593" y="476"/>
                  </a:lnTo>
                  <a:lnTo>
                    <a:pt x="592" y="476"/>
                  </a:lnTo>
                  <a:lnTo>
                    <a:pt x="592" y="477"/>
                  </a:lnTo>
                  <a:lnTo>
                    <a:pt x="591" y="477"/>
                  </a:lnTo>
                  <a:lnTo>
                    <a:pt x="591" y="478"/>
                  </a:lnTo>
                  <a:lnTo>
                    <a:pt x="591" y="479"/>
                  </a:lnTo>
                  <a:lnTo>
                    <a:pt x="591" y="480"/>
                  </a:lnTo>
                  <a:lnTo>
                    <a:pt x="590" y="480"/>
                  </a:lnTo>
                  <a:lnTo>
                    <a:pt x="589" y="480"/>
                  </a:lnTo>
                  <a:lnTo>
                    <a:pt x="588" y="481"/>
                  </a:lnTo>
                  <a:lnTo>
                    <a:pt x="588" y="482"/>
                  </a:lnTo>
                  <a:lnTo>
                    <a:pt x="587" y="482"/>
                  </a:lnTo>
                  <a:lnTo>
                    <a:pt x="587" y="483"/>
                  </a:lnTo>
                  <a:lnTo>
                    <a:pt x="586" y="483"/>
                  </a:lnTo>
                  <a:lnTo>
                    <a:pt x="585" y="483"/>
                  </a:lnTo>
                  <a:lnTo>
                    <a:pt x="585" y="485"/>
                  </a:lnTo>
                  <a:lnTo>
                    <a:pt x="585" y="486"/>
                  </a:lnTo>
                  <a:lnTo>
                    <a:pt x="586" y="486"/>
                  </a:lnTo>
                  <a:lnTo>
                    <a:pt x="586" y="487"/>
                  </a:lnTo>
                  <a:lnTo>
                    <a:pt x="586" y="488"/>
                  </a:lnTo>
                  <a:lnTo>
                    <a:pt x="585" y="489"/>
                  </a:lnTo>
                  <a:lnTo>
                    <a:pt x="584" y="489"/>
                  </a:lnTo>
                  <a:lnTo>
                    <a:pt x="583" y="489"/>
                  </a:lnTo>
                  <a:lnTo>
                    <a:pt x="583" y="490"/>
                  </a:lnTo>
                  <a:lnTo>
                    <a:pt x="582" y="490"/>
                  </a:lnTo>
                  <a:lnTo>
                    <a:pt x="582" y="491"/>
                  </a:lnTo>
                  <a:lnTo>
                    <a:pt x="582" y="492"/>
                  </a:lnTo>
                  <a:lnTo>
                    <a:pt x="582" y="493"/>
                  </a:lnTo>
                  <a:lnTo>
                    <a:pt x="581" y="494"/>
                  </a:lnTo>
                  <a:lnTo>
                    <a:pt x="580" y="494"/>
                  </a:lnTo>
                  <a:lnTo>
                    <a:pt x="580" y="495"/>
                  </a:lnTo>
                  <a:lnTo>
                    <a:pt x="579" y="495"/>
                  </a:lnTo>
                  <a:lnTo>
                    <a:pt x="579" y="494"/>
                  </a:lnTo>
                  <a:lnTo>
                    <a:pt x="579" y="495"/>
                  </a:lnTo>
                  <a:lnTo>
                    <a:pt x="578" y="495"/>
                  </a:lnTo>
                  <a:lnTo>
                    <a:pt x="576" y="495"/>
                  </a:lnTo>
                  <a:lnTo>
                    <a:pt x="576" y="494"/>
                  </a:lnTo>
                  <a:lnTo>
                    <a:pt x="575" y="494"/>
                  </a:lnTo>
                  <a:lnTo>
                    <a:pt x="575" y="495"/>
                  </a:lnTo>
                  <a:lnTo>
                    <a:pt x="574" y="495"/>
                  </a:lnTo>
                  <a:lnTo>
                    <a:pt x="575" y="495"/>
                  </a:lnTo>
                  <a:lnTo>
                    <a:pt x="575" y="496"/>
                  </a:lnTo>
                  <a:lnTo>
                    <a:pt x="574" y="496"/>
                  </a:lnTo>
                  <a:lnTo>
                    <a:pt x="573" y="496"/>
                  </a:lnTo>
                  <a:lnTo>
                    <a:pt x="573" y="497"/>
                  </a:lnTo>
                  <a:lnTo>
                    <a:pt x="572" y="497"/>
                  </a:lnTo>
                  <a:lnTo>
                    <a:pt x="572" y="498"/>
                  </a:lnTo>
                  <a:lnTo>
                    <a:pt x="572" y="499"/>
                  </a:lnTo>
                  <a:lnTo>
                    <a:pt x="572" y="500"/>
                  </a:lnTo>
                  <a:lnTo>
                    <a:pt x="572" y="501"/>
                  </a:lnTo>
                  <a:lnTo>
                    <a:pt x="571" y="501"/>
                  </a:lnTo>
                  <a:lnTo>
                    <a:pt x="570" y="501"/>
                  </a:lnTo>
                  <a:lnTo>
                    <a:pt x="570" y="502"/>
                  </a:lnTo>
                  <a:lnTo>
                    <a:pt x="570" y="503"/>
                  </a:lnTo>
                  <a:lnTo>
                    <a:pt x="570" y="504"/>
                  </a:lnTo>
                  <a:lnTo>
                    <a:pt x="569" y="504"/>
                  </a:lnTo>
                  <a:lnTo>
                    <a:pt x="569" y="505"/>
                  </a:lnTo>
                  <a:lnTo>
                    <a:pt x="568" y="505"/>
                  </a:lnTo>
                  <a:lnTo>
                    <a:pt x="568" y="506"/>
                  </a:lnTo>
                  <a:lnTo>
                    <a:pt x="568" y="507"/>
                  </a:lnTo>
                  <a:lnTo>
                    <a:pt x="568" y="508"/>
                  </a:lnTo>
                  <a:lnTo>
                    <a:pt x="567" y="508"/>
                  </a:lnTo>
                  <a:lnTo>
                    <a:pt x="567" y="510"/>
                  </a:lnTo>
                  <a:lnTo>
                    <a:pt x="567" y="511"/>
                  </a:lnTo>
                  <a:lnTo>
                    <a:pt x="567" y="512"/>
                  </a:lnTo>
                  <a:lnTo>
                    <a:pt x="567" y="513"/>
                  </a:lnTo>
                  <a:lnTo>
                    <a:pt x="566" y="513"/>
                  </a:lnTo>
                  <a:lnTo>
                    <a:pt x="566" y="514"/>
                  </a:lnTo>
                  <a:lnTo>
                    <a:pt x="566" y="515"/>
                  </a:lnTo>
                  <a:lnTo>
                    <a:pt x="566" y="516"/>
                  </a:lnTo>
                  <a:lnTo>
                    <a:pt x="566" y="517"/>
                  </a:lnTo>
                  <a:lnTo>
                    <a:pt x="566" y="518"/>
                  </a:lnTo>
                  <a:lnTo>
                    <a:pt x="565" y="519"/>
                  </a:lnTo>
                  <a:lnTo>
                    <a:pt x="565" y="520"/>
                  </a:lnTo>
                  <a:lnTo>
                    <a:pt x="566" y="520"/>
                  </a:lnTo>
                  <a:lnTo>
                    <a:pt x="566" y="521"/>
                  </a:lnTo>
                  <a:lnTo>
                    <a:pt x="566" y="522"/>
                  </a:lnTo>
                  <a:lnTo>
                    <a:pt x="566" y="523"/>
                  </a:lnTo>
                  <a:lnTo>
                    <a:pt x="565" y="523"/>
                  </a:lnTo>
                  <a:lnTo>
                    <a:pt x="565" y="524"/>
                  </a:lnTo>
                  <a:lnTo>
                    <a:pt x="564" y="524"/>
                  </a:lnTo>
                  <a:lnTo>
                    <a:pt x="564" y="525"/>
                  </a:lnTo>
                  <a:lnTo>
                    <a:pt x="563" y="525"/>
                  </a:lnTo>
                  <a:lnTo>
                    <a:pt x="563" y="526"/>
                  </a:lnTo>
                  <a:lnTo>
                    <a:pt x="562" y="526"/>
                  </a:lnTo>
                  <a:lnTo>
                    <a:pt x="562" y="527"/>
                  </a:lnTo>
                  <a:lnTo>
                    <a:pt x="561" y="527"/>
                  </a:lnTo>
                  <a:lnTo>
                    <a:pt x="560" y="527"/>
                  </a:lnTo>
                  <a:lnTo>
                    <a:pt x="560" y="528"/>
                  </a:lnTo>
                  <a:lnTo>
                    <a:pt x="559" y="529"/>
                  </a:lnTo>
                  <a:lnTo>
                    <a:pt x="559" y="530"/>
                  </a:lnTo>
                  <a:lnTo>
                    <a:pt x="558" y="530"/>
                  </a:lnTo>
                  <a:lnTo>
                    <a:pt x="558" y="531"/>
                  </a:lnTo>
                  <a:lnTo>
                    <a:pt x="558" y="532"/>
                  </a:lnTo>
                  <a:lnTo>
                    <a:pt x="557" y="532"/>
                  </a:lnTo>
                  <a:lnTo>
                    <a:pt x="557" y="533"/>
                  </a:lnTo>
                  <a:lnTo>
                    <a:pt x="557" y="535"/>
                  </a:lnTo>
                  <a:lnTo>
                    <a:pt x="557" y="536"/>
                  </a:lnTo>
                  <a:lnTo>
                    <a:pt x="556" y="537"/>
                  </a:lnTo>
                  <a:lnTo>
                    <a:pt x="556" y="538"/>
                  </a:lnTo>
                  <a:lnTo>
                    <a:pt x="555" y="538"/>
                  </a:lnTo>
                  <a:lnTo>
                    <a:pt x="555" y="539"/>
                  </a:lnTo>
                  <a:lnTo>
                    <a:pt x="555" y="540"/>
                  </a:lnTo>
                  <a:lnTo>
                    <a:pt x="555" y="541"/>
                  </a:lnTo>
                  <a:lnTo>
                    <a:pt x="554" y="541"/>
                  </a:lnTo>
                  <a:lnTo>
                    <a:pt x="554" y="542"/>
                  </a:lnTo>
                  <a:lnTo>
                    <a:pt x="553" y="543"/>
                  </a:lnTo>
                  <a:lnTo>
                    <a:pt x="553" y="544"/>
                  </a:lnTo>
                  <a:lnTo>
                    <a:pt x="553" y="545"/>
                  </a:lnTo>
                  <a:lnTo>
                    <a:pt x="554" y="545"/>
                  </a:lnTo>
                  <a:lnTo>
                    <a:pt x="554" y="546"/>
                  </a:lnTo>
                  <a:lnTo>
                    <a:pt x="554" y="547"/>
                  </a:lnTo>
                  <a:lnTo>
                    <a:pt x="553" y="547"/>
                  </a:lnTo>
                  <a:lnTo>
                    <a:pt x="553" y="548"/>
                  </a:lnTo>
                  <a:lnTo>
                    <a:pt x="551" y="548"/>
                  </a:lnTo>
                  <a:lnTo>
                    <a:pt x="551" y="549"/>
                  </a:lnTo>
                  <a:lnTo>
                    <a:pt x="550" y="549"/>
                  </a:lnTo>
                  <a:lnTo>
                    <a:pt x="550" y="550"/>
                  </a:lnTo>
                  <a:lnTo>
                    <a:pt x="550" y="549"/>
                  </a:lnTo>
                  <a:lnTo>
                    <a:pt x="549" y="550"/>
                  </a:lnTo>
                  <a:lnTo>
                    <a:pt x="548" y="550"/>
                  </a:lnTo>
                  <a:lnTo>
                    <a:pt x="548" y="551"/>
                  </a:lnTo>
                  <a:lnTo>
                    <a:pt x="547" y="551"/>
                  </a:lnTo>
                  <a:lnTo>
                    <a:pt x="547" y="552"/>
                  </a:lnTo>
                  <a:lnTo>
                    <a:pt x="546" y="552"/>
                  </a:lnTo>
                  <a:lnTo>
                    <a:pt x="545" y="553"/>
                  </a:lnTo>
                  <a:lnTo>
                    <a:pt x="544" y="553"/>
                  </a:lnTo>
                  <a:lnTo>
                    <a:pt x="544" y="554"/>
                  </a:lnTo>
                  <a:lnTo>
                    <a:pt x="543" y="554"/>
                  </a:lnTo>
                  <a:lnTo>
                    <a:pt x="542" y="554"/>
                  </a:lnTo>
                  <a:lnTo>
                    <a:pt x="542" y="555"/>
                  </a:lnTo>
                  <a:lnTo>
                    <a:pt x="541" y="555"/>
                  </a:lnTo>
                  <a:lnTo>
                    <a:pt x="541" y="556"/>
                  </a:lnTo>
                  <a:lnTo>
                    <a:pt x="540" y="556"/>
                  </a:lnTo>
                  <a:lnTo>
                    <a:pt x="539" y="557"/>
                  </a:lnTo>
                  <a:lnTo>
                    <a:pt x="539" y="558"/>
                  </a:lnTo>
                  <a:lnTo>
                    <a:pt x="539" y="560"/>
                  </a:lnTo>
                  <a:lnTo>
                    <a:pt x="539" y="561"/>
                  </a:lnTo>
                  <a:lnTo>
                    <a:pt x="539" y="562"/>
                  </a:lnTo>
                  <a:lnTo>
                    <a:pt x="539" y="563"/>
                  </a:lnTo>
                  <a:lnTo>
                    <a:pt x="539" y="564"/>
                  </a:lnTo>
                  <a:lnTo>
                    <a:pt x="538" y="564"/>
                  </a:lnTo>
                  <a:lnTo>
                    <a:pt x="537" y="564"/>
                  </a:lnTo>
                  <a:lnTo>
                    <a:pt x="537" y="565"/>
                  </a:lnTo>
                  <a:lnTo>
                    <a:pt x="537" y="566"/>
                  </a:lnTo>
                  <a:lnTo>
                    <a:pt x="537" y="567"/>
                  </a:lnTo>
                  <a:lnTo>
                    <a:pt x="536" y="567"/>
                  </a:lnTo>
                  <a:lnTo>
                    <a:pt x="535" y="567"/>
                  </a:lnTo>
                  <a:lnTo>
                    <a:pt x="535" y="568"/>
                  </a:lnTo>
                  <a:lnTo>
                    <a:pt x="535" y="569"/>
                  </a:lnTo>
                  <a:lnTo>
                    <a:pt x="534" y="569"/>
                  </a:lnTo>
                  <a:lnTo>
                    <a:pt x="533" y="569"/>
                  </a:lnTo>
                  <a:lnTo>
                    <a:pt x="532" y="569"/>
                  </a:lnTo>
                  <a:lnTo>
                    <a:pt x="532" y="570"/>
                  </a:lnTo>
                  <a:lnTo>
                    <a:pt x="532" y="571"/>
                  </a:lnTo>
                  <a:lnTo>
                    <a:pt x="533" y="571"/>
                  </a:lnTo>
                  <a:lnTo>
                    <a:pt x="534" y="571"/>
                  </a:lnTo>
                  <a:lnTo>
                    <a:pt x="534" y="572"/>
                  </a:lnTo>
                  <a:lnTo>
                    <a:pt x="534" y="573"/>
                  </a:lnTo>
                  <a:lnTo>
                    <a:pt x="534" y="574"/>
                  </a:lnTo>
                  <a:lnTo>
                    <a:pt x="535" y="574"/>
                  </a:lnTo>
                  <a:lnTo>
                    <a:pt x="536" y="574"/>
                  </a:lnTo>
                  <a:lnTo>
                    <a:pt x="536" y="575"/>
                  </a:lnTo>
                  <a:lnTo>
                    <a:pt x="536" y="576"/>
                  </a:lnTo>
                  <a:lnTo>
                    <a:pt x="535" y="576"/>
                  </a:lnTo>
                  <a:lnTo>
                    <a:pt x="535" y="577"/>
                  </a:lnTo>
                  <a:lnTo>
                    <a:pt x="534" y="577"/>
                  </a:lnTo>
                  <a:lnTo>
                    <a:pt x="534" y="578"/>
                  </a:lnTo>
                  <a:lnTo>
                    <a:pt x="533" y="578"/>
                  </a:lnTo>
                  <a:lnTo>
                    <a:pt x="533" y="579"/>
                  </a:lnTo>
                  <a:lnTo>
                    <a:pt x="533" y="580"/>
                  </a:lnTo>
                  <a:lnTo>
                    <a:pt x="533" y="581"/>
                  </a:lnTo>
                  <a:lnTo>
                    <a:pt x="532" y="581"/>
                  </a:lnTo>
                  <a:lnTo>
                    <a:pt x="532" y="582"/>
                  </a:lnTo>
                  <a:lnTo>
                    <a:pt x="531" y="582"/>
                  </a:lnTo>
                  <a:lnTo>
                    <a:pt x="530" y="583"/>
                  </a:lnTo>
                  <a:lnTo>
                    <a:pt x="530" y="585"/>
                  </a:lnTo>
                  <a:lnTo>
                    <a:pt x="530" y="586"/>
                  </a:lnTo>
                  <a:lnTo>
                    <a:pt x="530" y="587"/>
                  </a:lnTo>
                  <a:lnTo>
                    <a:pt x="530" y="588"/>
                  </a:lnTo>
                  <a:lnTo>
                    <a:pt x="530" y="589"/>
                  </a:lnTo>
                  <a:lnTo>
                    <a:pt x="531" y="589"/>
                  </a:lnTo>
                  <a:lnTo>
                    <a:pt x="531" y="590"/>
                  </a:lnTo>
                  <a:lnTo>
                    <a:pt x="530" y="590"/>
                  </a:lnTo>
                  <a:lnTo>
                    <a:pt x="530" y="591"/>
                  </a:lnTo>
                  <a:lnTo>
                    <a:pt x="530" y="592"/>
                  </a:lnTo>
                  <a:lnTo>
                    <a:pt x="530" y="593"/>
                  </a:lnTo>
                  <a:lnTo>
                    <a:pt x="530" y="594"/>
                  </a:lnTo>
                  <a:lnTo>
                    <a:pt x="529" y="595"/>
                  </a:lnTo>
                  <a:lnTo>
                    <a:pt x="528" y="595"/>
                  </a:lnTo>
                  <a:lnTo>
                    <a:pt x="526" y="596"/>
                  </a:lnTo>
                  <a:lnTo>
                    <a:pt x="526" y="597"/>
                  </a:lnTo>
                  <a:lnTo>
                    <a:pt x="525" y="598"/>
                  </a:lnTo>
                  <a:lnTo>
                    <a:pt x="525" y="599"/>
                  </a:lnTo>
                  <a:lnTo>
                    <a:pt x="525" y="600"/>
                  </a:lnTo>
                  <a:lnTo>
                    <a:pt x="524" y="600"/>
                  </a:lnTo>
                  <a:lnTo>
                    <a:pt x="524" y="601"/>
                  </a:lnTo>
                  <a:lnTo>
                    <a:pt x="524" y="602"/>
                  </a:lnTo>
                  <a:lnTo>
                    <a:pt x="524" y="603"/>
                  </a:lnTo>
                  <a:lnTo>
                    <a:pt x="523" y="603"/>
                  </a:lnTo>
                  <a:lnTo>
                    <a:pt x="523" y="604"/>
                  </a:lnTo>
                  <a:lnTo>
                    <a:pt x="522" y="604"/>
                  </a:lnTo>
                  <a:lnTo>
                    <a:pt x="522" y="605"/>
                  </a:lnTo>
                  <a:lnTo>
                    <a:pt x="522" y="606"/>
                  </a:lnTo>
                  <a:lnTo>
                    <a:pt x="521" y="606"/>
                  </a:lnTo>
                  <a:lnTo>
                    <a:pt x="522" y="607"/>
                  </a:lnTo>
                  <a:lnTo>
                    <a:pt x="522" y="608"/>
                  </a:lnTo>
                  <a:lnTo>
                    <a:pt x="521" y="613"/>
                  </a:lnTo>
                  <a:lnTo>
                    <a:pt x="513" y="606"/>
                  </a:lnTo>
                  <a:lnTo>
                    <a:pt x="511" y="585"/>
                  </a:lnTo>
                  <a:lnTo>
                    <a:pt x="501" y="563"/>
                  </a:lnTo>
                  <a:lnTo>
                    <a:pt x="482" y="536"/>
                  </a:lnTo>
                  <a:lnTo>
                    <a:pt x="496" y="531"/>
                  </a:lnTo>
                  <a:lnTo>
                    <a:pt x="507" y="512"/>
                  </a:lnTo>
                  <a:lnTo>
                    <a:pt x="511" y="496"/>
                  </a:lnTo>
                  <a:lnTo>
                    <a:pt x="510" y="496"/>
                  </a:lnTo>
                  <a:lnTo>
                    <a:pt x="509" y="496"/>
                  </a:lnTo>
                  <a:lnTo>
                    <a:pt x="508" y="496"/>
                  </a:lnTo>
                  <a:lnTo>
                    <a:pt x="507" y="496"/>
                  </a:lnTo>
                  <a:lnTo>
                    <a:pt x="506" y="496"/>
                  </a:lnTo>
                  <a:lnTo>
                    <a:pt x="505" y="496"/>
                  </a:lnTo>
                  <a:lnTo>
                    <a:pt x="504" y="495"/>
                  </a:lnTo>
                  <a:lnTo>
                    <a:pt x="503" y="495"/>
                  </a:lnTo>
                  <a:lnTo>
                    <a:pt x="501" y="495"/>
                  </a:lnTo>
                  <a:lnTo>
                    <a:pt x="500" y="495"/>
                  </a:lnTo>
                  <a:lnTo>
                    <a:pt x="499" y="495"/>
                  </a:lnTo>
                  <a:lnTo>
                    <a:pt x="498" y="495"/>
                  </a:lnTo>
                  <a:lnTo>
                    <a:pt x="497" y="496"/>
                  </a:lnTo>
                  <a:lnTo>
                    <a:pt x="496" y="496"/>
                  </a:lnTo>
                  <a:lnTo>
                    <a:pt x="495" y="496"/>
                  </a:lnTo>
                  <a:lnTo>
                    <a:pt x="495" y="497"/>
                  </a:lnTo>
                  <a:lnTo>
                    <a:pt x="494" y="498"/>
                  </a:lnTo>
                  <a:lnTo>
                    <a:pt x="493" y="499"/>
                  </a:lnTo>
                  <a:lnTo>
                    <a:pt x="492" y="498"/>
                  </a:lnTo>
                  <a:lnTo>
                    <a:pt x="491" y="498"/>
                  </a:lnTo>
                  <a:lnTo>
                    <a:pt x="490" y="497"/>
                  </a:lnTo>
                  <a:lnTo>
                    <a:pt x="489" y="497"/>
                  </a:lnTo>
                  <a:lnTo>
                    <a:pt x="488" y="496"/>
                  </a:lnTo>
                  <a:lnTo>
                    <a:pt x="487" y="496"/>
                  </a:lnTo>
                  <a:lnTo>
                    <a:pt x="486" y="496"/>
                  </a:lnTo>
                  <a:lnTo>
                    <a:pt x="485" y="495"/>
                  </a:lnTo>
                  <a:lnTo>
                    <a:pt x="484" y="495"/>
                  </a:lnTo>
                  <a:lnTo>
                    <a:pt x="483" y="495"/>
                  </a:lnTo>
                  <a:lnTo>
                    <a:pt x="482" y="495"/>
                  </a:lnTo>
                  <a:lnTo>
                    <a:pt x="480" y="496"/>
                  </a:lnTo>
                  <a:lnTo>
                    <a:pt x="479" y="496"/>
                  </a:lnTo>
                  <a:lnTo>
                    <a:pt x="478" y="496"/>
                  </a:lnTo>
                  <a:lnTo>
                    <a:pt x="476" y="496"/>
                  </a:lnTo>
                  <a:lnTo>
                    <a:pt x="475" y="496"/>
                  </a:lnTo>
                  <a:lnTo>
                    <a:pt x="474" y="497"/>
                  </a:lnTo>
                  <a:lnTo>
                    <a:pt x="473" y="497"/>
                  </a:lnTo>
                  <a:lnTo>
                    <a:pt x="473" y="496"/>
                  </a:lnTo>
                  <a:lnTo>
                    <a:pt x="472" y="496"/>
                  </a:lnTo>
                  <a:lnTo>
                    <a:pt x="471" y="497"/>
                  </a:lnTo>
                  <a:lnTo>
                    <a:pt x="471" y="496"/>
                  </a:lnTo>
                  <a:lnTo>
                    <a:pt x="470" y="496"/>
                  </a:lnTo>
                  <a:lnTo>
                    <a:pt x="468" y="496"/>
                  </a:lnTo>
                  <a:lnTo>
                    <a:pt x="459" y="492"/>
                  </a:lnTo>
                  <a:lnTo>
                    <a:pt x="458" y="491"/>
                  </a:lnTo>
                  <a:lnTo>
                    <a:pt x="460" y="476"/>
                  </a:lnTo>
                  <a:lnTo>
                    <a:pt x="434" y="464"/>
                  </a:lnTo>
                  <a:lnTo>
                    <a:pt x="403" y="452"/>
                  </a:lnTo>
                  <a:lnTo>
                    <a:pt x="380" y="446"/>
                  </a:lnTo>
                  <a:lnTo>
                    <a:pt x="355" y="447"/>
                  </a:lnTo>
                  <a:lnTo>
                    <a:pt x="336" y="447"/>
                  </a:lnTo>
                  <a:lnTo>
                    <a:pt x="313" y="442"/>
                  </a:lnTo>
                  <a:lnTo>
                    <a:pt x="313" y="441"/>
                  </a:lnTo>
                  <a:lnTo>
                    <a:pt x="313" y="440"/>
                  </a:lnTo>
                  <a:lnTo>
                    <a:pt x="312" y="440"/>
                  </a:lnTo>
                  <a:lnTo>
                    <a:pt x="313" y="437"/>
                  </a:lnTo>
                  <a:lnTo>
                    <a:pt x="312" y="433"/>
                  </a:lnTo>
                  <a:lnTo>
                    <a:pt x="311" y="433"/>
                  </a:lnTo>
                  <a:lnTo>
                    <a:pt x="312" y="431"/>
                  </a:lnTo>
                  <a:lnTo>
                    <a:pt x="311" y="429"/>
                  </a:lnTo>
                  <a:lnTo>
                    <a:pt x="310" y="428"/>
                  </a:lnTo>
                  <a:lnTo>
                    <a:pt x="309" y="428"/>
                  </a:lnTo>
                  <a:lnTo>
                    <a:pt x="309" y="426"/>
                  </a:lnTo>
                  <a:lnTo>
                    <a:pt x="308" y="426"/>
                  </a:lnTo>
                  <a:lnTo>
                    <a:pt x="307" y="427"/>
                  </a:lnTo>
                  <a:lnTo>
                    <a:pt x="307" y="426"/>
                  </a:lnTo>
                  <a:lnTo>
                    <a:pt x="304" y="425"/>
                  </a:lnTo>
                  <a:lnTo>
                    <a:pt x="301" y="423"/>
                  </a:lnTo>
                  <a:lnTo>
                    <a:pt x="301" y="424"/>
                  </a:lnTo>
                  <a:lnTo>
                    <a:pt x="300" y="424"/>
                  </a:lnTo>
                  <a:lnTo>
                    <a:pt x="300" y="422"/>
                  </a:lnTo>
                  <a:lnTo>
                    <a:pt x="299" y="422"/>
                  </a:lnTo>
                  <a:lnTo>
                    <a:pt x="298" y="423"/>
                  </a:lnTo>
                  <a:lnTo>
                    <a:pt x="297" y="423"/>
                  </a:lnTo>
                  <a:lnTo>
                    <a:pt x="297" y="422"/>
                  </a:lnTo>
                  <a:lnTo>
                    <a:pt x="297" y="421"/>
                  </a:lnTo>
                  <a:lnTo>
                    <a:pt x="297" y="420"/>
                  </a:lnTo>
                  <a:lnTo>
                    <a:pt x="297" y="419"/>
                  </a:lnTo>
                  <a:lnTo>
                    <a:pt x="296" y="419"/>
                  </a:lnTo>
                  <a:lnTo>
                    <a:pt x="295" y="420"/>
                  </a:lnTo>
                  <a:lnTo>
                    <a:pt x="294" y="419"/>
                  </a:lnTo>
                  <a:lnTo>
                    <a:pt x="295" y="418"/>
                  </a:lnTo>
                  <a:lnTo>
                    <a:pt x="296" y="418"/>
                  </a:lnTo>
                  <a:lnTo>
                    <a:pt x="295" y="417"/>
                  </a:lnTo>
                  <a:lnTo>
                    <a:pt x="292" y="416"/>
                  </a:lnTo>
                  <a:lnTo>
                    <a:pt x="291" y="414"/>
                  </a:lnTo>
                  <a:lnTo>
                    <a:pt x="290" y="413"/>
                  </a:lnTo>
                  <a:lnTo>
                    <a:pt x="289" y="413"/>
                  </a:lnTo>
                  <a:lnTo>
                    <a:pt x="288" y="411"/>
                  </a:lnTo>
                  <a:lnTo>
                    <a:pt x="287" y="411"/>
                  </a:lnTo>
                  <a:lnTo>
                    <a:pt x="286" y="410"/>
                  </a:lnTo>
                  <a:lnTo>
                    <a:pt x="286" y="408"/>
                  </a:lnTo>
                  <a:lnTo>
                    <a:pt x="285" y="408"/>
                  </a:lnTo>
                  <a:lnTo>
                    <a:pt x="285" y="410"/>
                  </a:lnTo>
                  <a:lnTo>
                    <a:pt x="284" y="408"/>
                  </a:lnTo>
                  <a:lnTo>
                    <a:pt x="283" y="408"/>
                  </a:lnTo>
                  <a:lnTo>
                    <a:pt x="282" y="407"/>
                  </a:lnTo>
                  <a:lnTo>
                    <a:pt x="281" y="407"/>
                  </a:lnTo>
                  <a:lnTo>
                    <a:pt x="281" y="406"/>
                  </a:lnTo>
                  <a:lnTo>
                    <a:pt x="281" y="405"/>
                  </a:lnTo>
                  <a:lnTo>
                    <a:pt x="281" y="404"/>
                  </a:lnTo>
                  <a:lnTo>
                    <a:pt x="280" y="404"/>
                  </a:lnTo>
                  <a:lnTo>
                    <a:pt x="280" y="405"/>
                  </a:lnTo>
                  <a:lnTo>
                    <a:pt x="279" y="405"/>
                  </a:lnTo>
                  <a:lnTo>
                    <a:pt x="279" y="404"/>
                  </a:lnTo>
                  <a:lnTo>
                    <a:pt x="278" y="404"/>
                  </a:lnTo>
                  <a:lnTo>
                    <a:pt x="278" y="403"/>
                  </a:lnTo>
                  <a:lnTo>
                    <a:pt x="275" y="403"/>
                  </a:lnTo>
                  <a:lnTo>
                    <a:pt x="274" y="403"/>
                  </a:lnTo>
                  <a:lnTo>
                    <a:pt x="272" y="403"/>
                  </a:lnTo>
                  <a:lnTo>
                    <a:pt x="271" y="402"/>
                  </a:lnTo>
                  <a:lnTo>
                    <a:pt x="270" y="402"/>
                  </a:lnTo>
                  <a:lnTo>
                    <a:pt x="269" y="402"/>
                  </a:lnTo>
                  <a:lnTo>
                    <a:pt x="267" y="401"/>
                  </a:lnTo>
                  <a:lnTo>
                    <a:pt x="264" y="402"/>
                  </a:lnTo>
                  <a:lnTo>
                    <a:pt x="261" y="401"/>
                  </a:lnTo>
                  <a:lnTo>
                    <a:pt x="261" y="399"/>
                  </a:lnTo>
                  <a:lnTo>
                    <a:pt x="260" y="399"/>
                  </a:lnTo>
                  <a:lnTo>
                    <a:pt x="258" y="401"/>
                  </a:lnTo>
                  <a:lnTo>
                    <a:pt x="256" y="400"/>
                  </a:lnTo>
                  <a:lnTo>
                    <a:pt x="255" y="400"/>
                  </a:lnTo>
                  <a:lnTo>
                    <a:pt x="255" y="399"/>
                  </a:lnTo>
                  <a:lnTo>
                    <a:pt x="254" y="399"/>
                  </a:lnTo>
                  <a:lnTo>
                    <a:pt x="253" y="400"/>
                  </a:lnTo>
                  <a:lnTo>
                    <a:pt x="250" y="399"/>
                  </a:lnTo>
                  <a:lnTo>
                    <a:pt x="249" y="400"/>
                  </a:lnTo>
                  <a:lnTo>
                    <a:pt x="247" y="400"/>
                  </a:lnTo>
                  <a:lnTo>
                    <a:pt x="247" y="399"/>
                  </a:lnTo>
                  <a:lnTo>
                    <a:pt x="247" y="398"/>
                  </a:lnTo>
                  <a:lnTo>
                    <a:pt x="246" y="399"/>
                  </a:lnTo>
                  <a:lnTo>
                    <a:pt x="244" y="398"/>
                  </a:lnTo>
                  <a:lnTo>
                    <a:pt x="243" y="397"/>
                  </a:lnTo>
                  <a:lnTo>
                    <a:pt x="242" y="397"/>
                  </a:lnTo>
                  <a:lnTo>
                    <a:pt x="241" y="398"/>
                  </a:lnTo>
                  <a:lnTo>
                    <a:pt x="240" y="396"/>
                  </a:lnTo>
                  <a:lnTo>
                    <a:pt x="237" y="398"/>
                  </a:lnTo>
                  <a:lnTo>
                    <a:pt x="236" y="397"/>
                  </a:lnTo>
                  <a:lnTo>
                    <a:pt x="236" y="395"/>
                  </a:lnTo>
                  <a:lnTo>
                    <a:pt x="235" y="395"/>
                  </a:lnTo>
                  <a:lnTo>
                    <a:pt x="233" y="396"/>
                  </a:lnTo>
                  <a:lnTo>
                    <a:pt x="232" y="395"/>
                  </a:lnTo>
                  <a:lnTo>
                    <a:pt x="231" y="395"/>
                  </a:lnTo>
                  <a:lnTo>
                    <a:pt x="230" y="396"/>
                  </a:lnTo>
                  <a:lnTo>
                    <a:pt x="230" y="395"/>
                  </a:lnTo>
                  <a:lnTo>
                    <a:pt x="229" y="395"/>
                  </a:lnTo>
                  <a:lnTo>
                    <a:pt x="229" y="396"/>
                  </a:lnTo>
                  <a:lnTo>
                    <a:pt x="229" y="395"/>
                  </a:lnTo>
                  <a:lnTo>
                    <a:pt x="225" y="395"/>
                  </a:lnTo>
                  <a:lnTo>
                    <a:pt x="223" y="396"/>
                  </a:lnTo>
                  <a:lnTo>
                    <a:pt x="223" y="395"/>
                  </a:lnTo>
                  <a:lnTo>
                    <a:pt x="225" y="395"/>
                  </a:lnTo>
                  <a:lnTo>
                    <a:pt x="224" y="393"/>
                  </a:lnTo>
                  <a:lnTo>
                    <a:pt x="224" y="392"/>
                  </a:lnTo>
                  <a:lnTo>
                    <a:pt x="223" y="392"/>
                  </a:lnTo>
                  <a:lnTo>
                    <a:pt x="222" y="392"/>
                  </a:lnTo>
                  <a:lnTo>
                    <a:pt x="221" y="393"/>
                  </a:lnTo>
                  <a:lnTo>
                    <a:pt x="220" y="392"/>
                  </a:lnTo>
                  <a:lnTo>
                    <a:pt x="219" y="391"/>
                  </a:lnTo>
                  <a:lnTo>
                    <a:pt x="219" y="390"/>
                  </a:lnTo>
                  <a:lnTo>
                    <a:pt x="219" y="388"/>
                  </a:lnTo>
                  <a:lnTo>
                    <a:pt x="213" y="383"/>
                  </a:lnTo>
                  <a:lnTo>
                    <a:pt x="212" y="381"/>
                  </a:lnTo>
                  <a:lnTo>
                    <a:pt x="211" y="381"/>
                  </a:lnTo>
                  <a:lnTo>
                    <a:pt x="210" y="380"/>
                  </a:lnTo>
                  <a:lnTo>
                    <a:pt x="208" y="379"/>
                  </a:lnTo>
                  <a:lnTo>
                    <a:pt x="207" y="377"/>
                  </a:lnTo>
                  <a:lnTo>
                    <a:pt x="209" y="376"/>
                  </a:lnTo>
                  <a:lnTo>
                    <a:pt x="209" y="375"/>
                  </a:lnTo>
                  <a:lnTo>
                    <a:pt x="208" y="374"/>
                  </a:lnTo>
                  <a:lnTo>
                    <a:pt x="206" y="374"/>
                  </a:lnTo>
                  <a:lnTo>
                    <a:pt x="205" y="373"/>
                  </a:lnTo>
                  <a:lnTo>
                    <a:pt x="205" y="371"/>
                  </a:lnTo>
                  <a:lnTo>
                    <a:pt x="202" y="370"/>
                  </a:lnTo>
                  <a:lnTo>
                    <a:pt x="200" y="369"/>
                  </a:lnTo>
                  <a:lnTo>
                    <a:pt x="199" y="369"/>
                  </a:lnTo>
                  <a:lnTo>
                    <a:pt x="199" y="370"/>
                  </a:lnTo>
                  <a:lnTo>
                    <a:pt x="198" y="370"/>
                  </a:lnTo>
                  <a:lnTo>
                    <a:pt x="196" y="368"/>
                  </a:lnTo>
                  <a:lnTo>
                    <a:pt x="195" y="368"/>
                  </a:lnTo>
                  <a:lnTo>
                    <a:pt x="193" y="369"/>
                  </a:lnTo>
                  <a:lnTo>
                    <a:pt x="192" y="368"/>
                  </a:lnTo>
                  <a:lnTo>
                    <a:pt x="190" y="367"/>
                  </a:lnTo>
                  <a:lnTo>
                    <a:pt x="189" y="367"/>
                  </a:lnTo>
                  <a:lnTo>
                    <a:pt x="187" y="368"/>
                  </a:lnTo>
                  <a:lnTo>
                    <a:pt x="184" y="367"/>
                  </a:lnTo>
                  <a:lnTo>
                    <a:pt x="180" y="368"/>
                  </a:lnTo>
                  <a:lnTo>
                    <a:pt x="179" y="365"/>
                  </a:lnTo>
                  <a:lnTo>
                    <a:pt x="176" y="365"/>
                  </a:lnTo>
                  <a:lnTo>
                    <a:pt x="175" y="365"/>
                  </a:lnTo>
                  <a:lnTo>
                    <a:pt x="174" y="365"/>
                  </a:lnTo>
                  <a:lnTo>
                    <a:pt x="173" y="365"/>
                  </a:lnTo>
                  <a:lnTo>
                    <a:pt x="172" y="365"/>
                  </a:lnTo>
                  <a:lnTo>
                    <a:pt x="172" y="364"/>
                  </a:lnTo>
                  <a:lnTo>
                    <a:pt x="171" y="364"/>
                  </a:lnTo>
                  <a:lnTo>
                    <a:pt x="164" y="366"/>
                  </a:lnTo>
                  <a:lnTo>
                    <a:pt x="164" y="367"/>
                  </a:lnTo>
                  <a:lnTo>
                    <a:pt x="163" y="367"/>
                  </a:lnTo>
                  <a:lnTo>
                    <a:pt x="162" y="368"/>
                  </a:lnTo>
                  <a:lnTo>
                    <a:pt x="161" y="368"/>
                  </a:lnTo>
                  <a:lnTo>
                    <a:pt x="161" y="370"/>
                  </a:lnTo>
                  <a:lnTo>
                    <a:pt x="160" y="369"/>
                  </a:lnTo>
                  <a:lnTo>
                    <a:pt x="159" y="369"/>
                  </a:lnTo>
                  <a:lnTo>
                    <a:pt x="157" y="370"/>
                  </a:lnTo>
                  <a:lnTo>
                    <a:pt x="157" y="369"/>
                  </a:lnTo>
                  <a:lnTo>
                    <a:pt x="157" y="368"/>
                  </a:lnTo>
                  <a:lnTo>
                    <a:pt x="157" y="367"/>
                  </a:lnTo>
                  <a:lnTo>
                    <a:pt x="156" y="367"/>
                  </a:lnTo>
                  <a:lnTo>
                    <a:pt x="156" y="368"/>
                  </a:lnTo>
                  <a:lnTo>
                    <a:pt x="156" y="369"/>
                  </a:lnTo>
                  <a:lnTo>
                    <a:pt x="155" y="369"/>
                  </a:lnTo>
                  <a:lnTo>
                    <a:pt x="155" y="370"/>
                  </a:lnTo>
                  <a:lnTo>
                    <a:pt x="154" y="370"/>
                  </a:lnTo>
                  <a:lnTo>
                    <a:pt x="152" y="371"/>
                  </a:lnTo>
                  <a:lnTo>
                    <a:pt x="152" y="370"/>
                  </a:lnTo>
                  <a:lnTo>
                    <a:pt x="151" y="370"/>
                  </a:lnTo>
                  <a:lnTo>
                    <a:pt x="150" y="370"/>
                  </a:lnTo>
                  <a:lnTo>
                    <a:pt x="150" y="371"/>
                  </a:lnTo>
                  <a:lnTo>
                    <a:pt x="149" y="371"/>
                  </a:lnTo>
                  <a:lnTo>
                    <a:pt x="149" y="372"/>
                  </a:lnTo>
                  <a:lnTo>
                    <a:pt x="149" y="373"/>
                  </a:lnTo>
                  <a:lnTo>
                    <a:pt x="148" y="375"/>
                  </a:lnTo>
                  <a:lnTo>
                    <a:pt x="147" y="375"/>
                  </a:lnTo>
                  <a:lnTo>
                    <a:pt x="146" y="377"/>
                  </a:lnTo>
                  <a:lnTo>
                    <a:pt x="143" y="377"/>
                  </a:lnTo>
                  <a:lnTo>
                    <a:pt x="142" y="377"/>
                  </a:lnTo>
                  <a:lnTo>
                    <a:pt x="141" y="376"/>
                  </a:lnTo>
                  <a:lnTo>
                    <a:pt x="140" y="376"/>
                  </a:lnTo>
                  <a:lnTo>
                    <a:pt x="139" y="375"/>
                  </a:lnTo>
                  <a:lnTo>
                    <a:pt x="138" y="375"/>
                  </a:lnTo>
                  <a:lnTo>
                    <a:pt x="138" y="374"/>
                  </a:lnTo>
                  <a:lnTo>
                    <a:pt x="138" y="373"/>
                  </a:lnTo>
                  <a:lnTo>
                    <a:pt x="137" y="373"/>
                  </a:lnTo>
                  <a:lnTo>
                    <a:pt x="137" y="372"/>
                  </a:lnTo>
                  <a:lnTo>
                    <a:pt x="137" y="371"/>
                  </a:lnTo>
                  <a:lnTo>
                    <a:pt x="137" y="370"/>
                  </a:lnTo>
                  <a:lnTo>
                    <a:pt x="136" y="370"/>
                  </a:lnTo>
                  <a:lnTo>
                    <a:pt x="136" y="369"/>
                  </a:lnTo>
                  <a:lnTo>
                    <a:pt x="135" y="369"/>
                  </a:lnTo>
                  <a:lnTo>
                    <a:pt x="135" y="368"/>
                  </a:lnTo>
                  <a:lnTo>
                    <a:pt x="134" y="368"/>
                  </a:lnTo>
                  <a:lnTo>
                    <a:pt x="133" y="368"/>
                  </a:lnTo>
                  <a:lnTo>
                    <a:pt x="132" y="367"/>
                  </a:lnTo>
                  <a:lnTo>
                    <a:pt x="130" y="366"/>
                  </a:lnTo>
                  <a:lnTo>
                    <a:pt x="42" y="366"/>
                  </a:lnTo>
                  <a:lnTo>
                    <a:pt x="42" y="367"/>
                  </a:lnTo>
                  <a:lnTo>
                    <a:pt x="41" y="368"/>
                  </a:lnTo>
                  <a:lnTo>
                    <a:pt x="40" y="367"/>
                  </a:lnTo>
                  <a:lnTo>
                    <a:pt x="40" y="368"/>
                  </a:lnTo>
                  <a:lnTo>
                    <a:pt x="39" y="368"/>
                  </a:lnTo>
                  <a:lnTo>
                    <a:pt x="39" y="367"/>
                  </a:lnTo>
                  <a:lnTo>
                    <a:pt x="39" y="366"/>
                  </a:lnTo>
                  <a:lnTo>
                    <a:pt x="39" y="297"/>
                  </a:lnTo>
                  <a:lnTo>
                    <a:pt x="38" y="297"/>
                  </a:lnTo>
                  <a:lnTo>
                    <a:pt x="38" y="296"/>
                  </a:lnTo>
                  <a:lnTo>
                    <a:pt x="37" y="296"/>
                  </a:lnTo>
                  <a:lnTo>
                    <a:pt x="36" y="294"/>
                  </a:lnTo>
                  <a:lnTo>
                    <a:pt x="36" y="293"/>
                  </a:lnTo>
                  <a:lnTo>
                    <a:pt x="36" y="292"/>
                  </a:lnTo>
                  <a:lnTo>
                    <a:pt x="35" y="290"/>
                  </a:lnTo>
                  <a:lnTo>
                    <a:pt x="34" y="290"/>
                  </a:lnTo>
                  <a:lnTo>
                    <a:pt x="33" y="289"/>
                  </a:lnTo>
                  <a:lnTo>
                    <a:pt x="31" y="288"/>
                  </a:lnTo>
                  <a:lnTo>
                    <a:pt x="30" y="287"/>
                  </a:lnTo>
                  <a:lnTo>
                    <a:pt x="29" y="287"/>
                  </a:lnTo>
                  <a:lnTo>
                    <a:pt x="27" y="286"/>
                  </a:lnTo>
                  <a:lnTo>
                    <a:pt x="27" y="284"/>
                  </a:lnTo>
                  <a:lnTo>
                    <a:pt x="26" y="284"/>
                  </a:lnTo>
                  <a:lnTo>
                    <a:pt x="26" y="283"/>
                  </a:lnTo>
                  <a:lnTo>
                    <a:pt x="27" y="282"/>
                  </a:lnTo>
                  <a:lnTo>
                    <a:pt x="27" y="281"/>
                  </a:lnTo>
                  <a:lnTo>
                    <a:pt x="29" y="280"/>
                  </a:lnTo>
                  <a:lnTo>
                    <a:pt x="29" y="279"/>
                  </a:lnTo>
                  <a:lnTo>
                    <a:pt x="30" y="279"/>
                  </a:lnTo>
                  <a:lnTo>
                    <a:pt x="30" y="278"/>
                  </a:lnTo>
                  <a:lnTo>
                    <a:pt x="31" y="277"/>
                  </a:lnTo>
                  <a:lnTo>
                    <a:pt x="31" y="276"/>
                  </a:lnTo>
                  <a:lnTo>
                    <a:pt x="31" y="275"/>
                  </a:lnTo>
                  <a:lnTo>
                    <a:pt x="31" y="274"/>
                  </a:lnTo>
                  <a:lnTo>
                    <a:pt x="32" y="274"/>
                  </a:lnTo>
                  <a:lnTo>
                    <a:pt x="32" y="273"/>
                  </a:lnTo>
                  <a:lnTo>
                    <a:pt x="32" y="272"/>
                  </a:lnTo>
                  <a:lnTo>
                    <a:pt x="33" y="271"/>
                  </a:lnTo>
                  <a:lnTo>
                    <a:pt x="33" y="270"/>
                  </a:lnTo>
                  <a:lnTo>
                    <a:pt x="32" y="270"/>
                  </a:lnTo>
                  <a:lnTo>
                    <a:pt x="32" y="269"/>
                  </a:lnTo>
                  <a:lnTo>
                    <a:pt x="31" y="268"/>
                  </a:lnTo>
                  <a:lnTo>
                    <a:pt x="31" y="267"/>
                  </a:lnTo>
                  <a:lnTo>
                    <a:pt x="30" y="267"/>
                  </a:lnTo>
                  <a:lnTo>
                    <a:pt x="30" y="266"/>
                  </a:lnTo>
                  <a:lnTo>
                    <a:pt x="29" y="265"/>
                  </a:lnTo>
                  <a:lnTo>
                    <a:pt x="29" y="264"/>
                  </a:lnTo>
                  <a:lnTo>
                    <a:pt x="29" y="263"/>
                  </a:lnTo>
                  <a:lnTo>
                    <a:pt x="29" y="262"/>
                  </a:lnTo>
                  <a:lnTo>
                    <a:pt x="29" y="261"/>
                  </a:lnTo>
                  <a:lnTo>
                    <a:pt x="29" y="259"/>
                  </a:lnTo>
                  <a:lnTo>
                    <a:pt x="30" y="258"/>
                  </a:lnTo>
                  <a:lnTo>
                    <a:pt x="30" y="257"/>
                  </a:lnTo>
                  <a:lnTo>
                    <a:pt x="30" y="255"/>
                  </a:lnTo>
                  <a:lnTo>
                    <a:pt x="30" y="254"/>
                  </a:lnTo>
                  <a:lnTo>
                    <a:pt x="29" y="254"/>
                  </a:lnTo>
                  <a:lnTo>
                    <a:pt x="29" y="253"/>
                  </a:lnTo>
                  <a:lnTo>
                    <a:pt x="29" y="252"/>
                  </a:lnTo>
                  <a:lnTo>
                    <a:pt x="29" y="251"/>
                  </a:lnTo>
                  <a:lnTo>
                    <a:pt x="27" y="250"/>
                  </a:lnTo>
                  <a:lnTo>
                    <a:pt x="27" y="249"/>
                  </a:lnTo>
                  <a:lnTo>
                    <a:pt x="27" y="248"/>
                  </a:lnTo>
                  <a:lnTo>
                    <a:pt x="29" y="247"/>
                  </a:lnTo>
                  <a:lnTo>
                    <a:pt x="27" y="246"/>
                  </a:lnTo>
                  <a:lnTo>
                    <a:pt x="27" y="245"/>
                  </a:lnTo>
                  <a:lnTo>
                    <a:pt x="27" y="244"/>
                  </a:lnTo>
                  <a:lnTo>
                    <a:pt x="26" y="243"/>
                  </a:lnTo>
                  <a:lnTo>
                    <a:pt x="26" y="242"/>
                  </a:lnTo>
                  <a:lnTo>
                    <a:pt x="25" y="242"/>
                  </a:lnTo>
                  <a:lnTo>
                    <a:pt x="24" y="241"/>
                  </a:lnTo>
                  <a:lnTo>
                    <a:pt x="23" y="241"/>
                  </a:lnTo>
                  <a:lnTo>
                    <a:pt x="22" y="240"/>
                  </a:lnTo>
                  <a:lnTo>
                    <a:pt x="21" y="239"/>
                  </a:lnTo>
                  <a:lnTo>
                    <a:pt x="20" y="238"/>
                  </a:lnTo>
                  <a:lnTo>
                    <a:pt x="19" y="238"/>
                  </a:lnTo>
                  <a:lnTo>
                    <a:pt x="18" y="237"/>
                  </a:lnTo>
                  <a:lnTo>
                    <a:pt x="17" y="237"/>
                  </a:lnTo>
                  <a:lnTo>
                    <a:pt x="17" y="236"/>
                  </a:lnTo>
                  <a:lnTo>
                    <a:pt x="16" y="236"/>
                  </a:lnTo>
                  <a:lnTo>
                    <a:pt x="15" y="234"/>
                  </a:lnTo>
                  <a:lnTo>
                    <a:pt x="15" y="233"/>
                  </a:lnTo>
                  <a:lnTo>
                    <a:pt x="15" y="232"/>
                  </a:lnTo>
                  <a:lnTo>
                    <a:pt x="14" y="232"/>
                  </a:lnTo>
                  <a:lnTo>
                    <a:pt x="13" y="231"/>
                  </a:lnTo>
                  <a:lnTo>
                    <a:pt x="12" y="230"/>
                  </a:lnTo>
                  <a:lnTo>
                    <a:pt x="11" y="230"/>
                  </a:lnTo>
                  <a:lnTo>
                    <a:pt x="11" y="229"/>
                  </a:lnTo>
                  <a:lnTo>
                    <a:pt x="10" y="228"/>
                  </a:lnTo>
                  <a:lnTo>
                    <a:pt x="10" y="227"/>
                  </a:lnTo>
                  <a:lnTo>
                    <a:pt x="10" y="226"/>
                  </a:lnTo>
                  <a:lnTo>
                    <a:pt x="10" y="225"/>
                  </a:lnTo>
                  <a:lnTo>
                    <a:pt x="9" y="225"/>
                  </a:lnTo>
                  <a:lnTo>
                    <a:pt x="9" y="224"/>
                  </a:lnTo>
                  <a:lnTo>
                    <a:pt x="8" y="223"/>
                  </a:lnTo>
                  <a:lnTo>
                    <a:pt x="8" y="222"/>
                  </a:lnTo>
                  <a:lnTo>
                    <a:pt x="7" y="221"/>
                  </a:lnTo>
                  <a:lnTo>
                    <a:pt x="7" y="220"/>
                  </a:lnTo>
                  <a:lnTo>
                    <a:pt x="8" y="219"/>
                  </a:lnTo>
                  <a:lnTo>
                    <a:pt x="8" y="218"/>
                  </a:lnTo>
                  <a:lnTo>
                    <a:pt x="8" y="217"/>
                  </a:lnTo>
                  <a:lnTo>
                    <a:pt x="7" y="216"/>
                  </a:lnTo>
                  <a:lnTo>
                    <a:pt x="7" y="215"/>
                  </a:lnTo>
                  <a:lnTo>
                    <a:pt x="7" y="214"/>
                  </a:lnTo>
                  <a:lnTo>
                    <a:pt x="6" y="213"/>
                  </a:lnTo>
                  <a:lnTo>
                    <a:pt x="5" y="212"/>
                  </a:lnTo>
                  <a:lnTo>
                    <a:pt x="5" y="211"/>
                  </a:lnTo>
                  <a:lnTo>
                    <a:pt x="4" y="211"/>
                  </a:lnTo>
                  <a:lnTo>
                    <a:pt x="4" y="209"/>
                  </a:lnTo>
                  <a:lnTo>
                    <a:pt x="4" y="208"/>
                  </a:lnTo>
                  <a:lnTo>
                    <a:pt x="2" y="207"/>
                  </a:lnTo>
                  <a:lnTo>
                    <a:pt x="2" y="206"/>
                  </a:lnTo>
                  <a:lnTo>
                    <a:pt x="2" y="205"/>
                  </a:lnTo>
                  <a:lnTo>
                    <a:pt x="2" y="204"/>
                  </a:lnTo>
                  <a:lnTo>
                    <a:pt x="2" y="203"/>
                  </a:lnTo>
                  <a:lnTo>
                    <a:pt x="2" y="202"/>
                  </a:lnTo>
                  <a:lnTo>
                    <a:pt x="1" y="202"/>
                  </a:lnTo>
                  <a:lnTo>
                    <a:pt x="1" y="201"/>
                  </a:lnTo>
                  <a:lnTo>
                    <a:pt x="1" y="200"/>
                  </a:lnTo>
                  <a:lnTo>
                    <a:pt x="1" y="199"/>
                  </a:lnTo>
                  <a:lnTo>
                    <a:pt x="1" y="198"/>
                  </a:lnTo>
                  <a:lnTo>
                    <a:pt x="1" y="197"/>
                  </a:lnTo>
                  <a:lnTo>
                    <a:pt x="1" y="195"/>
                  </a:lnTo>
                  <a:lnTo>
                    <a:pt x="1" y="194"/>
                  </a:lnTo>
                  <a:lnTo>
                    <a:pt x="1" y="193"/>
                  </a:lnTo>
                  <a:lnTo>
                    <a:pt x="1" y="192"/>
                  </a:lnTo>
                  <a:lnTo>
                    <a:pt x="1" y="191"/>
                  </a:lnTo>
                  <a:lnTo>
                    <a:pt x="1" y="190"/>
                  </a:lnTo>
                  <a:lnTo>
                    <a:pt x="2" y="189"/>
                  </a:lnTo>
                  <a:lnTo>
                    <a:pt x="1" y="188"/>
                  </a:lnTo>
                  <a:lnTo>
                    <a:pt x="1" y="187"/>
                  </a:lnTo>
                  <a:lnTo>
                    <a:pt x="1" y="186"/>
                  </a:lnTo>
                  <a:lnTo>
                    <a:pt x="0" y="184"/>
                  </a:lnTo>
                  <a:lnTo>
                    <a:pt x="0" y="183"/>
                  </a:lnTo>
                  <a:lnTo>
                    <a:pt x="0" y="182"/>
                  </a:lnTo>
                  <a:lnTo>
                    <a:pt x="0" y="181"/>
                  </a:lnTo>
                  <a:lnTo>
                    <a:pt x="0" y="179"/>
                  </a:lnTo>
                  <a:lnTo>
                    <a:pt x="0" y="178"/>
                  </a:lnTo>
                  <a:lnTo>
                    <a:pt x="4" y="178"/>
                  </a:lnTo>
                  <a:lnTo>
                    <a:pt x="8" y="178"/>
                  </a:lnTo>
                  <a:lnTo>
                    <a:pt x="11" y="177"/>
                  </a:lnTo>
                  <a:lnTo>
                    <a:pt x="14" y="177"/>
                  </a:lnTo>
                  <a:lnTo>
                    <a:pt x="17" y="177"/>
                  </a:lnTo>
                  <a:lnTo>
                    <a:pt x="21" y="176"/>
                  </a:lnTo>
                  <a:lnTo>
                    <a:pt x="24" y="176"/>
                  </a:lnTo>
                  <a:lnTo>
                    <a:pt x="25" y="175"/>
                  </a:lnTo>
                  <a:lnTo>
                    <a:pt x="30" y="173"/>
                  </a:lnTo>
                  <a:lnTo>
                    <a:pt x="33" y="172"/>
                  </a:lnTo>
                  <a:lnTo>
                    <a:pt x="36" y="170"/>
                  </a:lnTo>
                  <a:lnTo>
                    <a:pt x="40" y="168"/>
                  </a:lnTo>
                  <a:lnTo>
                    <a:pt x="43" y="167"/>
                  </a:lnTo>
                  <a:lnTo>
                    <a:pt x="46" y="165"/>
                  </a:lnTo>
                  <a:lnTo>
                    <a:pt x="50" y="163"/>
                  </a:lnTo>
                  <a:lnTo>
                    <a:pt x="52" y="162"/>
                  </a:lnTo>
                  <a:lnTo>
                    <a:pt x="54" y="161"/>
                  </a:lnTo>
                  <a:lnTo>
                    <a:pt x="55" y="161"/>
                  </a:lnTo>
                  <a:lnTo>
                    <a:pt x="58" y="159"/>
                  </a:lnTo>
                  <a:lnTo>
                    <a:pt x="62" y="158"/>
                  </a:lnTo>
                  <a:lnTo>
                    <a:pt x="65" y="157"/>
                  </a:lnTo>
                  <a:lnTo>
                    <a:pt x="68" y="155"/>
                  </a:lnTo>
                  <a:lnTo>
                    <a:pt x="71" y="154"/>
                  </a:lnTo>
                  <a:lnTo>
                    <a:pt x="75" y="153"/>
                  </a:lnTo>
                  <a:lnTo>
                    <a:pt x="79" y="152"/>
                  </a:lnTo>
                  <a:lnTo>
                    <a:pt x="82" y="151"/>
                  </a:lnTo>
                  <a:lnTo>
                    <a:pt x="86" y="150"/>
                  </a:lnTo>
                  <a:lnTo>
                    <a:pt x="89" y="148"/>
                  </a:lnTo>
                  <a:lnTo>
                    <a:pt x="92" y="147"/>
                  </a:lnTo>
                  <a:lnTo>
                    <a:pt x="96" y="146"/>
                  </a:lnTo>
                  <a:lnTo>
                    <a:pt x="99" y="145"/>
                  </a:lnTo>
                  <a:lnTo>
                    <a:pt x="102" y="144"/>
                  </a:lnTo>
                  <a:lnTo>
                    <a:pt x="106" y="143"/>
                  </a:lnTo>
                  <a:lnTo>
                    <a:pt x="110" y="142"/>
                  </a:lnTo>
                  <a:lnTo>
                    <a:pt x="110" y="141"/>
                  </a:lnTo>
                  <a:lnTo>
                    <a:pt x="111" y="141"/>
                  </a:lnTo>
                  <a:lnTo>
                    <a:pt x="112" y="141"/>
                  </a:lnTo>
                  <a:lnTo>
                    <a:pt x="113" y="140"/>
                  </a:lnTo>
                  <a:lnTo>
                    <a:pt x="114" y="140"/>
                  </a:lnTo>
                  <a:lnTo>
                    <a:pt x="115" y="139"/>
                  </a:lnTo>
                  <a:lnTo>
                    <a:pt x="116" y="139"/>
                  </a:lnTo>
                  <a:lnTo>
                    <a:pt x="117" y="139"/>
                  </a:lnTo>
                  <a:lnTo>
                    <a:pt x="118" y="138"/>
                  </a:lnTo>
                  <a:lnTo>
                    <a:pt x="119" y="138"/>
                  </a:lnTo>
                  <a:lnTo>
                    <a:pt x="120" y="138"/>
                  </a:lnTo>
                  <a:lnTo>
                    <a:pt x="121" y="138"/>
                  </a:lnTo>
                  <a:lnTo>
                    <a:pt x="122" y="137"/>
                  </a:lnTo>
                  <a:lnTo>
                    <a:pt x="123" y="137"/>
                  </a:lnTo>
                  <a:lnTo>
                    <a:pt x="124" y="137"/>
                  </a:lnTo>
                  <a:lnTo>
                    <a:pt x="125" y="137"/>
                  </a:lnTo>
                  <a:lnTo>
                    <a:pt x="126" y="137"/>
                  </a:lnTo>
                  <a:lnTo>
                    <a:pt x="127" y="137"/>
                  </a:lnTo>
                  <a:lnTo>
                    <a:pt x="129" y="137"/>
                  </a:lnTo>
                  <a:lnTo>
                    <a:pt x="130" y="136"/>
                  </a:lnTo>
                  <a:lnTo>
                    <a:pt x="131" y="136"/>
                  </a:lnTo>
                  <a:lnTo>
                    <a:pt x="132" y="136"/>
                  </a:lnTo>
                  <a:lnTo>
                    <a:pt x="133" y="136"/>
                  </a:lnTo>
                  <a:lnTo>
                    <a:pt x="134" y="136"/>
                  </a:lnTo>
                  <a:lnTo>
                    <a:pt x="135" y="136"/>
                  </a:lnTo>
                  <a:lnTo>
                    <a:pt x="136" y="134"/>
                  </a:lnTo>
                  <a:lnTo>
                    <a:pt x="137" y="134"/>
                  </a:lnTo>
                  <a:lnTo>
                    <a:pt x="138" y="134"/>
                  </a:lnTo>
                  <a:lnTo>
                    <a:pt x="139" y="134"/>
                  </a:lnTo>
                  <a:lnTo>
                    <a:pt x="140" y="133"/>
                  </a:lnTo>
                  <a:lnTo>
                    <a:pt x="141" y="133"/>
                  </a:lnTo>
                  <a:lnTo>
                    <a:pt x="142" y="133"/>
                  </a:lnTo>
                  <a:lnTo>
                    <a:pt x="143" y="132"/>
                  </a:lnTo>
                  <a:lnTo>
                    <a:pt x="144" y="132"/>
                  </a:lnTo>
                  <a:lnTo>
                    <a:pt x="145" y="132"/>
                  </a:lnTo>
                  <a:lnTo>
                    <a:pt x="146" y="131"/>
                  </a:lnTo>
                  <a:lnTo>
                    <a:pt x="147" y="131"/>
                  </a:lnTo>
                  <a:lnTo>
                    <a:pt x="148" y="131"/>
                  </a:lnTo>
                  <a:lnTo>
                    <a:pt x="149" y="131"/>
                  </a:lnTo>
                  <a:lnTo>
                    <a:pt x="150" y="130"/>
                  </a:lnTo>
                  <a:lnTo>
                    <a:pt x="151" y="130"/>
                  </a:lnTo>
                  <a:lnTo>
                    <a:pt x="152" y="130"/>
                  </a:lnTo>
                  <a:lnTo>
                    <a:pt x="154" y="130"/>
                  </a:lnTo>
                  <a:lnTo>
                    <a:pt x="155" y="129"/>
                  </a:lnTo>
                  <a:lnTo>
                    <a:pt x="156" y="129"/>
                  </a:lnTo>
                  <a:lnTo>
                    <a:pt x="157" y="129"/>
                  </a:lnTo>
                  <a:lnTo>
                    <a:pt x="158" y="129"/>
                  </a:lnTo>
                  <a:lnTo>
                    <a:pt x="159" y="129"/>
                  </a:lnTo>
                  <a:lnTo>
                    <a:pt x="160" y="129"/>
                  </a:lnTo>
                  <a:lnTo>
                    <a:pt x="161" y="129"/>
                  </a:lnTo>
                  <a:lnTo>
                    <a:pt x="162" y="129"/>
                  </a:lnTo>
                  <a:lnTo>
                    <a:pt x="163" y="129"/>
                  </a:lnTo>
                  <a:lnTo>
                    <a:pt x="164" y="128"/>
                  </a:lnTo>
                  <a:lnTo>
                    <a:pt x="165" y="128"/>
                  </a:lnTo>
                  <a:lnTo>
                    <a:pt x="166" y="128"/>
                  </a:lnTo>
                  <a:lnTo>
                    <a:pt x="167" y="128"/>
                  </a:lnTo>
                  <a:lnTo>
                    <a:pt x="168" y="128"/>
                  </a:lnTo>
                  <a:lnTo>
                    <a:pt x="169" y="127"/>
                  </a:lnTo>
                  <a:lnTo>
                    <a:pt x="170" y="127"/>
                  </a:lnTo>
                  <a:lnTo>
                    <a:pt x="171" y="127"/>
                  </a:lnTo>
                  <a:lnTo>
                    <a:pt x="172" y="127"/>
                  </a:lnTo>
                  <a:lnTo>
                    <a:pt x="173" y="126"/>
                  </a:lnTo>
                  <a:lnTo>
                    <a:pt x="174" y="126"/>
                  </a:lnTo>
                  <a:lnTo>
                    <a:pt x="175" y="126"/>
                  </a:lnTo>
                  <a:lnTo>
                    <a:pt x="177" y="125"/>
                  </a:lnTo>
                  <a:lnTo>
                    <a:pt x="179" y="125"/>
                  </a:lnTo>
                  <a:lnTo>
                    <a:pt x="180" y="125"/>
                  </a:lnTo>
                  <a:lnTo>
                    <a:pt x="181" y="124"/>
                  </a:lnTo>
                  <a:lnTo>
                    <a:pt x="182" y="124"/>
                  </a:lnTo>
                  <a:lnTo>
                    <a:pt x="183" y="124"/>
                  </a:lnTo>
                  <a:lnTo>
                    <a:pt x="184" y="124"/>
                  </a:lnTo>
                  <a:lnTo>
                    <a:pt x="185" y="124"/>
                  </a:lnTo>
                  <a:lnTo>
                    <a:pt x="186" y="124"/>
                  </a:lnTo>
                  <a:lnTo>
                    <a:pt x="187" y="123"/>
                  </a:lnTo>
                  <a:lnTo>
                    <a:pt x="188" y="123"/>
                  </a:lnTo>
                  <a:lnTo>
                    <a:pt x="189" y="123"/>
                  </a:lnTo>
                  <a:lnTo>
                    <a:pt x="190" y="123"/>
                  </a:lnTo>
                  <a:lnTo>
                    <a:pt x="191" y="123"/>
                  </a:lnTo>
                  <a:lnTo>
                    <a:pt x="192" y="123"/>
                  </a:lnTo>
                  <a:lnTo>
                    <a:pt x="193" y="122"/>
                  </a:lnTo>
                  <a:lnTo>
                    <a:pt x="194" y="122"/>
                  </a:lnTo>
                  <a:lnTo>
                    <a:pt x="195" y="122"/>
                  </a:lnTo>
                  <a:lnTo>
                    <a:pt x="196" y="122"/>
                  </a:lnTo>
                  <a:lnTo>
                    <a:pt x="197" y="121"/>
                  </a:lnTo>
                  <a:lnTo>
                    <a:pt x="198" y="121"/>
                  </a:lnTo>
                  <a:lnTo>
                    <a:pt x="199" y="121"/>
                  </a:lnTo>
                  <a:lnTo>
                    <a:pt x="200" y="121"/>
                  </a:lnTo>
                  <a:lnTo>
                    <a:pt x="201" y="120"/>
                  </a:lnTo>
                  <a:lnTo>
                    <a:pt x="202" y="120"/>
                  </a:lnTo>
                  <a:lnTo>
                    <a:pt x="204" y="120"/>
                  </a:lnTo>
                  <a:lnTo>
                    <a:pt x="205" y="120"/>
                  </a:lnTo>
                  <a:lnTo>
                    <a:pt x="206" y="119"/>
                  </a:lnTo>
                  <a:lnTo>
                    <a:pt x="207" y="119"/>
                  </a:lnTo>
                  <a:lnTo>
                    <a:pt x="208" y="119"/>
                  </a:lnTo>
                  <a:lnTo>
                    <a:pt x="209" y="118"/>
                  </a:lnTo>
                  <a:lnTo>
                    <a:pt x="210" y="118"/>
                  </a:lnTo>
                  <a:lnTo>
                    <a:pt x="211" y="118"/>
                  </a:lnTo>
                  <a:lnTo>
                    <a:pt x="212" y="118"/>
                  </a:lnTo>
                  <a:lnTo>
                    <a:pt x="213" y="117"/>
                  </a:lnTo>
                  <a:lnTo>
                    <a:pt x="214" y="117"/>
                  </a:lnTo>
                  <a:lnTo>
                    <a:pt x="215" y="117"/>
                  </a:lnTo>
                  <a:lnTo>
                    <a:pt x="216" y="117"/>
                  </a:lnTo>
                  <a:lnTo>
                    <a:pt x="217" y="116"/>
                  </a:lnTo>
                  <a:lnTo>
                    <a:pt x="218" y="116"/>
                  </a:lnTo>
                  <a:lnTo>
                    <a:pt x="219" y="116"/>
                  </a:lnTo>
                  <a:lnTo>
                    <a:pt x="220" y="116"/>
                  </a:lnTo>
                  <a:lnTo>
                    <a:pt x="221" y="115"/>
                  </a:lnTo>
                  <a:lnTo>
                    <a:pt x="222" y="115"/>
                  </a:lnTo>
                  <a:lnTo>
                    <a:pt x="223" y="115"/>
                  </a:lnTo>
                  <a:lnTo>
                    <a:pt x="224" y="115"/>
                  </a:lnTo>
                  <a:lnTo>
                    <a:pt x="225" y="115"/>
                  </a:lnTo>
                  <a:lnTo>
                    <a:pt x="225" y="114"/>
                  </a:lnTo>
                  <a:lnTo>
                    <a:pt x="226" y="114"/>
                  </a:lnTo>
                  <a:lnTo>
                    <a:pt x="229" y="114"/>
                  </a:lnTo>
                  <a:lnTo>
                    <a:pt x="230" y="114"/>
                  </a:lnTo>
                  <a:lnTo>
                    <a:pt x="231" y="113"/>
                  </a:lnTo>
                  <a:lnTo>
                    <a:pt x="232" y="113"/>
                  </a:lnTo>
                  <a:lnTo>
                    <a:pt x="233" y="113"/>
                  </a:lnTo>
                  <a:lnTo>
                    <a:pt x="234" y="113"/>
                  </a:lnTo>
                  <a:lnTo>
                    <a:pt x="235" y="112"/>
                  </a:lnTo>
                  <a:lnTo>
                    <a:pt x="236" y="112"/>
                  </a:lnTo>
                  <a:lnTo>
                    <a:pt x="237" y="112"/>
                  </a:lnTo>
                  <a:lnTo>
                    <a:pt x="237" y="111"/>
                  </a:lnTo>
                  <a:lnTo>
                    <a:pt x="238" y="111"/>
                  </a:lnTo>
                  <a:lnTo>
                    <a:pt x="239" y="109"/>
                  </a:lnTo>
                  <a:lnTo>
                    <a:pt x="240" y="109"/>
                  </a:lnTo>
                  <a:lnTo>
                    <a:pt x="240" y="108"/>
                  </a:lnTo>
                  <a:lnTo>
                    <a:pt x="241" y="108"/>
                  </a:lnTo>
                  <a:lnTo>
                    <a:pt x="242" y="107"/>
                  </a:lnTo>
                  <a:lnTo>
                    <a:pt x="243" y="106"/>
                  </a:lnTo>
                  <a:lnTo>
                    <a:pt x="244" y="105"/>
                  </a:lnTo>
                  <a:lnTo>
                    <a:pt x="245" y="105"/>
                  </a:lnTo>
                  <a:lnTo>
                    <a:pt x="246" y="104"/>
                  </a:lnTo>
                  <a:lnTo>
                    <a:pt x="247" y="104"/>
                  </a:lnTo>
                  <a:lnTo>
                    <a:pt x="248" y="103"/>
                  </a:lnTo>
                  <a:lnTo>
                    <a:pt x="249" y="103"/>
                  </a:lnTo>
                  <a:lnTo>
                    <a:pt x="250" y="103"/>
                  </a:lnTo>
                  <a:lnTo>
                    <a:pt x="250" y="102"/>
                  </a:lnTo>
                  <a:lnTo>
                    <a:pt x="251" y="102"/>
                  </a:lnTo>
                  <a:lnTo>
                    <a:pt x="253" y="101"/>
                  </a:lnTo>
                  <a:lnTo>
                    <a:pt x="254" y="101"/>
                  </a:lnTo>
                  <a:lnTo>
                    <a:pt x="255" y="100"/>
                  </a:lnTo>
                  <a:lnTo>
                    <a:pt x="256" y="100"/>
                  </a:lnTo>
                  <a:lnTo>
                    <a:pt x="257" y="99"/>
                  </a:lnTo>
                  <a:lnTo>
                    <a:pt x="258" y="99"/>
                  </a:lnTo>
                  <a:lnTo>
                    <a:pt x="259" y="98"/>
                  </a:lnTo>
                  <a:lnTo>
                    <a:pt x="260" y="98"/>
                  </a:lnTo>
                  <a:lnTo>
                    <a:pt x="261" y="97"/>
                  </a:lnTo>
                  <a:lnTo>
                    <a:pt x="262" y="97"/>
                  </a:lnTo>
                  <a:lnTo>
                    <a:pt x="263" y="97"/>
                  </a:lnTo>
                  <a:lnTo>
                    <a:pt x="264" y="96"/>
                  </a:lnTo>
                  <a:lnTo>
                    <a:pt x="265" y="95"/>
                  </a:lnTo>
                  <a:lnTo>
                    <a:pt x="266" y="95"/>
                  </a:lnTo>
                  <a:lnTo>
                    <a:pt x="267" y="94"/>
                  </a:lnTo>
                  <a:lnTo>
                    <a:pt x="268" y="94"/>
                  </a:lnTo>
                  <a:lnTo>
                    <a:pt x="268" y="93"/>
                  </a:lnTo>
                  <a:lnTo>
                    <a:pt x="269" y="93"/>
                  </a:lnTo>
                  <a:lnTo>
                    <a:pt x="270" y="93"/>
                  </a:lnTo>
                  <a:lnTo>
                    <a:pt x="271" y="92"/>
                  </a:lnTo>
                  <a:lnTo>
                    <a:pt x="272" y="91"/>
                  </a:lnTo>
                  <a:lnTo>
                    <a:pt x="273" y="91"/>
                  </a:lnTo>
                  <a:lnTo>
                    <a:pt x="274" y="91"/>
                  </a:lnTo>
                  <a:lnTo>
                    <a:pt x="275" y="90"/>
                  </a:lnTo>
                  <a:lnTo>
                    <a:pt x="276" y="90"/>
                  </a:lnTo>
                  <a:lnTo>
                    <a:pt x="278" y="90"/>
                  </a:lnTo>
                  <a:lnTo>
                    <a:pt x="279" y="90"/>
                  </a:lnTo>
                  <a:lnTo>
                    <a:pt x="280" y="90"/>
                  </a:lnTo>
                  <a:lnTo>
                    <a:pt x="281" y="89"/>
                  </a:lnTo>
                  <a:lnTo>
                    <a:pt x="282" y="89"/>
                  </a:lnTo>
                  <a:lnTo>
                    <a:pt x="283" y="89"/>
                  </a:lnTo>
                  <a:lnTo>
                    <a:pt x="284" y="89"/>
                  </a:lnTo>
                  <a:lnTo>
                    <a:pt x="285" y="89"/>
                  </a:lnTo>
                  <a:lnTo>
                    <a:pt x="286" y="89"/>
                  </a:lnTo>
                  <a:lnTo>
                    <a:pt x="287" y="88"/>
                  </a:lnTo>
                  <a:lnTo>
                    <a:pt x="288" y="88"/>
                  </a:lnTo>
                  <a:lnTo>
                    <a:pt x="289" y="88"/>
                  </a:lnTo>
                  <a:lnTo>
                    <a:pt x="290" y="88"/>
                  </a:lnTo>
                  <a:lnTo>
                    <a:pt x="291" y="88"/>
                  </a:lnTo>
                  <a:lnTo>
                    <a:pt x="292" y="87"/>
                  </a:lnTo>
                  <a:lnTo>
                    <a:pt x="293" y="87"/>
                  </a:lnTo>
                  <a:lnTo>
                    <a:pt x="294" y="87"/>
                  </a:lnTo>
                  <a:lnTo>
                    <a:pt x="295" y="87"/>
                  </a:lnTo>
                  <a:lnTo>
                    <a:pt x="295" y="86"/>
                  </a:lnTo>
                  <a:lnTo>
                    <a:pt x="296" y="86"/>
                  </a:lnTo>
                  <a:lnTo>
                    <a:pt x="297" y="86"/>
                  </a:lnTo>
                  <a:lnTo>
                    <a:pt x="298" y="86"/>
                  </a:lnTo>
                  <a:lnTo>
                    <a:pt x="299" y="84"/>
                  </a:lnTo>
                  <a:lnTo>
                    <a:pt x="300" y="84"/>
                  </a:lnTo>
                  <a:lnTo>
                    <a:pt x="301" y="84"/>
                  </a:lnTo>
                  <a:lnTo>
                    <a:pt x="303" y="83"/>
                  </a:lnTo>
                  <a:lnTo>
                    <a:pt x="304" y="83"/>
                  </a:lnTo>
                  <a:lnTo>
                    <a:pt x="305" y="82"/>
                  </a:lnTo>
                  <a:lnTo>
                    <a:pt x="306" y="82"/>
                  </a:lnTo>
                  <a:lnTo>
                    <a:pt x="307" y="81"/>
                  </a:lnTo>
                  <a:lnTo>
                    <a:pt x="308" y="81"/>
                  </a:lnTo>
                  <a:lnTo>
                    <a:pt x="308" y="80"/>
                  </a:lnTo>
                  <a:lnTo>
                    <a:pt x="309" y="80"/>
                  </a:lnTo>
                  <a:lnTo>
                    <a:pt x="310" y="80"/>
                  </a:lnTo>
                  <a:lnTo>
                    <a:pt x="311" y="79"/>
                  </a:lnTo>
                  <a:lnTo>
                    <a:pt x="312" y="79"/>
                  </a:lnTo>
                  <a:lnTo>
                    <a:pt x="312" y="78"/>
                  </a:lnTo>
                  <a:lnTo>
                    <a:pt x="313" y="78"/>
                  </a:lnTo>
                  <a:lnTo>
                    <a:pt x="314" y="78"/>
                  </a:lnTo>
                  <a:lnTo>
                    <a:pt x="315" y="77"/>
                  </a:lnTo>
                  <a:lnTo>
                    <a:pt x="316" y="77"/>
                  </a:lnTo>
                  <a:lnTo>
                    <a:pt x="317" y="77"/>
                  </a:lnTo>
                  <a:lnTo>
                    <a:pt x="318" y="76"/>
                  </a:lnTo>
                  <a:lnTo>
                    <a:pt x="319" y="76"/>
                  </a:lnTo>
                  <a:lnTo>
                    <a:pt x="320" y="76"/>
                  </a:lnTo>
                  <a:lnTo>
                    <a:pt x="321" y="76"/>
                  </a:lnTo>
                  <a:lnTo>
                    <a:pt x="322" y="75"/>
                  </a:lnTo>
                  <a:lnTo>
                    <a:pt x="323" y="75"/>
                  </a:lnTo>
                  <a:lnTo>
                    <a:pt x="324" y="75"/>
                  </a:lnTo>
                  <a:lnTo>
                    <a:pt x="325" y="75"/>
                  </a:lnTo>
                  <a:lnTo>
                    <a:pt x="326" y="75"/>
                  </a:lnTo>
                  <a:lnTo>
                    <a:pt x="326" y="74"/>
                  </a:lnTo>
                  <a:lnTo>
                    <a:pt x="328" y="74"/>
                  </a:lnTo>
                  <a:lnTo>
                    <a:pt x="329" y="74"/>
                  </a:lnTo>
                  <a:lnTo>
                    <a:pt x="330" y="74"/>
                  </a:lnTo>
                  <a:lnTo>
                    <a:pt x="331" y="74"/>
                  </a:lnTo>
                  <a:lnTo>
                    <a:pt x="332" y="73"/>
                  </a:lnTo>
                  <a:lnTo>
                    <a:pt x="333" y="73"/>
                  </a:lnTo>
                  <a:lnTo>
                    <a:pt x="334" y="73"/>
                  </a:lnTo>
                  <a:lnTo>
                    <a:pt x="335" y="73"/>
                  </a:lnTo>
                  <a:lnTo>
                    <a:pt x="336" y="73"/>
                  </a:lnTo>
                  <a:lnTo>
                    <a:pt x="337" y="72"/>
                  </a:lnTo>
                  <a:lnTo>
                    <a:pt x="338" y="72"/>
                  </a:lnTo>
                  <a:lnTo>
                    <a:pt x="339" y="72"/>
                  </a:lnTo>
                  <a:lnTo>
                    <a:pt x="340" y="71"/>
                  </a:lnTo>
                  <a:lnTo>
                    <a:pt x="341" y="71"/>
                  </a:lnTo>
                  <a:lnTo>
                    <a:pt x="341" y="70"/>
                  </a:lnTo>
                  <a:lnTo>
                    <a:pt x="342" y="70"/>
                  </a:lnTo>
                  <a:lnTo>
                    <a:pt x="343" y="70"/>
                  </a:lnTo>
                  <a:lnTo>
                    <a:pt x="344" y="69"/>
                  </a:lnTo>
                  <a:lnTo>
                    <a:pt x="345" y="69"/>
                  </a:lnTo>
                  <a:lnTo>
                    <a:pt x="345" y="68"/>
                  </a:lnTo>
                  <a:lnTo>
                    <a:pt x="346" y="68"/>
                  </a:lnTo>
                  <a:lnTo>
                    <a:pt x="347" y="67"/>
                  </a:lnTo>
                  <a:lnTo>
                    <a:pt x="348" y="66"/>
                  </a:lnTo>
                  <a:lnTo>
                    <a:pt x="349" y="66"/>
                  </a:lnTo>
                  <a:lnTo>
                    <a:pt x="350" y="66"/>
                  </a:lnTo>
                  <a:lnTo>
                    <a:pt x="351" y="65"/>
                  </a:lnTo>
                  <a:lnTo>
                    <a:pt x="353" y="65"/>
                  </a:lnTo>
                  <a:lnTo>
                    <a:pt x="354" y="65"/>
                  </a:lnTo>
                  <a:lnTo>
                    <a:pt x="354" y="64"/>
                  </a:lnTo>
                  <a:lnTo>
                    <a:pt x="355" y="64"/>
                  </a:lnTo>
                  <a:lnTo>
                    <a:pt x="356" y="64"/>
                  </a:lnTo>
                  <a:lnTo>
                    <a:pt x="357" y="64"/>
                  </a:lnTo>
                  <a:lnTo>
                    <a:pt x="358" y="63"/>
                  </a:lnTo>
                  <a:lnTo>
                    <a:pt x="359" y="63"/>
                  </a:lnTo>
                  <a:lnTo>
                    <a:pt x="360" y="63"/>
                  </a:lnTo>
                  <a:lnTo>
                    <a:pt x="361" y="63"/>
                  </a:lnTo>
                  <a:lnTo>
                    <a:pt x="362" y="63"/>
                  </a:lnTo>
                  <a:lnTo>
                    <a:pt x="363" y="62"/>
                  </a:lnTo>
                  <a:lnTo>
                    <a:pt x="364" y="62"/>
                  </a:lnTo>
                  <a:lnTo>
                    <a:pt x="365" y="62"/>
                  </a:lnTo>
                  <a:lnTo>
                    <a:pt x="366" y="62"/>
                  </a:lnTo>
                  <a:lnTo>
                    <a:pt x="367" y="62"/>
                  </a:lnTo>
                  <a:lnTo>
                    <a:pt x="368" y="62"/>
                  </a:lnTo>
                  <a:lnTo>
                    <a:pt x="369" y="62"/>
                  </a:lnTo>
                  <a:lnTo>
                    <a:pt x="370" y="61"/>
                  </a:lnTo>
                  <a:lnTo>
                    <a:pt x="371" y="61"/>
                  </a:lnTo>
                  <a:lnTo>
                    <a:pt x="372" y="61"/>
                  </a:lnTo>
                  <a:lnTo>
                    <a:pt x="373" y="61"/>
                  </a:lnTo>
                  <a:lnTo>
                    <a:pt x="374" y="61"/>
                  </a:lnTo>
                  <a:lnTo>
                    <a:pt x="375" y="59"/>
                  </a:lnTo>
                  <a:lnTo>
                    <a:pt x="376" y="59"/>
                  </a:lnTo>
                  <a:lnTo>
                    <a:pt x="378" y="59"/>
                  </a:lnTo>
                  <a:lnTo>
                    <a:pt x="379" y="59"/>
                  </a:lnTo>
                  <a:lnTo>
                    <a:pt x="380" y="59"/>
                  </a:lnTo>
                  <a:lnTo>
                    <a:pt x="381" y="58"/>
                  </a:lnTo>
                  <a:lnTo>
                    <a:pt x="382" y="58"/>
                  </a:lnTo>
                  <a:lnTo>
                    <a:pt x="383" y="58"/>
                  </a:lnTo>
                  <a:lnTo>
                    <a:pt x="384" y="58"/>
                  </a:lnTo>
                  <a:lnTo>
                    <a:pt x="385" y="58"/>
                  </a:lnTo>
                  <a:lnTo>
                    <a:pt x="386" y="57"/>
                  </a:lnTo>
                  <a:lnTo>
                    <a:pt x="387" y="57"/>
                  </a:lnTo>
                  <a:lnTo>
                    <a:pt x="388" y="57"/>
                  </a:lnTo>
                  <a:lnTo>
                    <a:pt x="389" y="57"/>
                  </a:lnTo>
                  <a:lnTo>
                    <a:pt x="390" y="57"/>
                  </a:lnTo>
                  <a:lnTo>
                    <a:pt x="391" y="56"/>
                  </a:lnTo>
                  <a:lnTo>
                    <a:pt x="392" y="56"/>
                  </a:lnTo>
                  <a:lnTo>
                    <a:pt x="397" y="55"/>
                  </a:lnTo>
                  <a:lnTo>
                    <a:pt x="400" y="53"/>
                  </a:lnTo>
                  <a:lnTo>
                    <a:pt x="405" y="52"/>
                  </a:lnTo>
                  <a:lnTo>
                    <a:pt x="408" y="51"/>
                  </a:lnTo>
                  <a:lnTo>
                    <a:pt x="411" y="50"/>
                  </a:lnTo>
                  <a:lnTo>
                    <a:pt x="415" y="49"/>
                  </a:lnTo>
                  <a:lnTo>
                    <a:pt x="418" y="48"/>
                  </a:lnTo>
                  <a:lnTo>
                    <a:pt x="421" y="47"/>
                  </a:lnTo>
                  <a:lnTo>
                    <a:pt x="424" y="46"/>
                  </a:lnTo>
                  <a:lnTo>
                    <a:pt x="429" y="44"/>
                  </a:lnTo>
                  <a:lnTo>
                    <a:pt x="432" y="43"/>
                  </a:lnTo>
                  <a:lnTo>
                    <a:pt x="435" y="42"/>
                  </a:lnTo>
                  <a:lnTo>
                    <a:pt x="438" y="41"/>
                  </a:lnTo>
                  <a:lnTo>
                    <a:pt x="442" y="40"/>
                  </a:lnTo>
                  <a:lnTo>
                    <a:pt x="445" y="39"/>
                  </a:lnTo>
                  <a:lnTo>
                    <a:pt x="448" y="38"/>
                  </a:lnTo>
                  <a:lnTo>
                    <a:pt x="453" y="36"/>
                  </a:lnTo>
                  <a:lnTo>
                    <a:pt x="456" y="34"/>
                  </a:lnTo>
                  <a:lnTo>
                    <a:pt x="459" y="33"/>
                  </a:lnTo>
                  <a:lnTo>
                    <a:pt x="462" y="32"/>
                  </a:lnTo>
                  <a:lnTo>
                    <a:pt x="466" y="31"/>
                  </a:lnTo>
                  <a:lnTo>
                    <a:pt x="469" y="30"/>
                  </a:lnTo>
                  <a:lnTo>
                    <a:pt x="472" y="29"/>
                  </a:lnTo>
                  <a:lnTo>
                    <a:pt x="475" y="27"/>
                  </a:lnTo>
                  <a:lnTo>
                    <a:pt x="480" y="26"/>
                  </a:lnTo>
                  <a:lnTo>
                    <a:pt x="483" y="25"/>
                  </a:lnTo>
                  <a:lnTo>
                    <a:pt x="486" y="24"/>
                  </a:lnTo>
                  <a:lnTo>
                    <a:pt x="490" y="23"/>
                  </a:lnTo>
                  <a:lnTo>
                    <a:pt x="493" y="22"/>
                  </a:lnTo>
                  <a:lnTo>
                    <a:pt x="496" y="21"/>
                  </a:lnTo>
                  <a:lnTo>
                    <a:pt x="499" y="20"/>
                  </a:lnTo>
                  <a:lnTo>
                    <a:pt x="504" y="18"/>
                  </a:lnTo>
                  <a:lnTo>
                    <a:pt x="507" y="17"/>
                  </a:lnTo>
                  <a:lnTo>
                    <a:pt x="510" y="16"/>
                  </a:lnTo>
                  <a:lnTo>
                    <a:pt x="513" y="15"/>
                  </a:lnTo>
                  <a:lnTo>
                    <a:pt x="517" y="14"/>
                  </a:lnTo>
                  <a:lnTo>
                    <a:pt x="520" y="13"/>
                  </a:lnTo>
                  <a:lnTo>
                    <a:pt x="523" y="11"/>
                  </a:lnTo>
                  <a:lnTo>
                    <a:pt x="526" y="9"/>
                  </a:lnTo>
                  <a:lnTo>
                    <a:pt x="531" y="8"/>
                  </a:lnTo>
                  <a:lnTo>
                    <a:pt x="534" y="7"/>
                  </a:lnTo>
                  <a:lnTo>
                    <a:pt x="537" y="6"/>
                  </a:lnTo>
                  <a:lnTo>
                    <a:pt x="540" y="5"/>
                  </a:lnTo>
                  <a:lnTo>
                    <a:pt x="544" y="4"/>
                  </a:lnTo>
                  <a:lnTo>
                    <a:pt x="547" y="3"/>
                  </a:lnTo>
                  <a:lnTo>
                    <a:pt x="550" y="1"/>
                  </a:lnTo>
                  <a:lnTo>
                    <a:pt x="554" y="0"/>
                  </a:lnTo>
                  <a:lnTo>
                    <a:pt x="556" y="1"/>
                  </a:lnTo>
                  <a:lnTo>
                    <a:pt x="557" y="3"/>
                  </a:lnTo>
                  <a:lnTo>
                    <a:pt x="559" y="4"/>
                  </a:lnTo>
                  <a:lnTo>
                    <a:pt x="560" y="4"/>
                  </a:lnTo>
                  <a:lnTo>
                    <a:pt x="562" y="5"/>
                  </a:lnTo>
                  <a:lnTo>
                    <a:pt x="564" y="6"/>
                  </a:lnTo>
                  <a:lnTo>
                    <a:pt x="567" y="6"/>
                  </a:lnTo>
                  <a:lnTo>
                    <a:pt x="568" y="8"/>
                  </a:lnTo>
                  <a:lnTo>
                    <a:pt x="569" y="9"/>
                  </a:lnTo>
                  <a:lnTo>
                    <a:pt x="570" y="12"/>
                  </a:lnTo>
                  <a:lnTo>
                    <a:pt x="570" y="13"/>
                  </a:lnTo>
                  <a:lnTo>
                    <a:pt x="570" y="15"/>
                  </a:lnTo>
                  <a:lnTo>
                    <a:pt x="569" y="17"/>
                  </a:lnTo>
                  <a:lnTo>
                    <a:pt x="569" y="19"/>
                  </a:lnTo>
                  <a:lnTo>
                    <a:pt x="569" y="21"/>
                  </a:lnTo>
                  <a:lnTo>
                    <a:pt x="568" y="23"/>
                  </a:lnTo>
                  <a:lnTo>
                    <a:pt x="569" y="25"/>
                  </a:lnTo>
                  <a:lnTo>
                    <a:pt x="570" y="27"/>
                  </a:lnTo>
                  <a:lnTo>
                    <a:pt x="571" y="28"/>
                  </a:lnTo>
                  <a:lnTo>
                    <a:pt x="572" y="29"/>
                  </a:lnTo>
                  <a:lnTo>
                    <a:pt x="573" y="31"/>
                  </a:lnTo>
                  <a:lnTo>
                    <a:pt x="574" y="32"/>
                  </a:lnTo>
                  <a:lnTo>
                    <a:pt x="575" y="34"/>
                  </a:lnTo>
                  <a:lnTo>
                    <a:pt x="576" y="36"/>
                  </a:lnTo>
                  <a:lnTo>
                    <a:pt x="578" y="38"/>
                  </a:lnTo>
                  <a:lnTo>
                    <a:pt x="579" y="38"/>
                  </a:lnTo>
                  <a:lnTo>
                    <a:pt x="581" y="37"/>
                  </a:lnTo>
                  <a:lnTo>
                    <a:pt x="583" y="38"/>
                  </a:lnTo>
                  <a:lnTo>
                    <a:pt x="583" y="40"/>
                  </a:lnTo>
                  <a:lnTo>
                    <a:pt x="583" y="42"/>
                  </a:lnTo>
                  <a:lnTo>
                    <a:pt x="584" y="44"/>
                  </a:lnTo>
                  <a:lnTo>
                    <a:pt x="585" y="45"/>
                  </a:lnTo>
                  <a:lnTo>
                    <a:pt x="586" y="47"/>
                  </a:lnTo>
                  <a:lnTo>
                    <a:pt x="587" y="48"/>
                  </a:lnTo>
                  <a:lnTo>
                    <a:pt x="588" y="49"/>
                  </a:lnTo>
                  <a:lnTo>
                    <a:pt x="589" y="51"/>
                  </a:lnTo>
                  <a:lnTo>
                    <a:pt x="590" y="53"/>
                  </a:lnTo>
                  <a:lnTo>
                    <a:pt x="591" y="54"/>
                  </a:lnTo>
                  <a:lnTo>
                    <a:pt x="592" y="55"/>
                  </a:lnTo>
                  <a:lnTo>
                    <a:pt x="593" y="57"/>
                  </a:lnTo>
                  <a:lnTo>
                    <a:pt x="594" y="58"/>
                  </a:lnTo>
                  <a:lnTo>
                    <a:pt x="594" y="61"/>
                  </a:lnTo>
                  <a:lnTo>
                    <a:pt x="595" y="63"/>
                  </a:lnTo>
                  <a:lnTo>
                    <a:pt x="596" y="65"/>
                  </a:lnTo>
                  <a:lnTo>
                    <a:pt x="596" y="66"/>
                  </a:lnTo>
                  <a:lnTo>
                    <a:pt x="597" y="68"/>
                  </a:lnTo>
                  <a:lnTo>
                    <a:pt x="598" y="69"/>
                  </a:lnTo>
                  <a:lnTo>
                    <a:pt x="599" y="71"/>
                  </a:lnTo>
                  <a:lnTo>
                    <a:pt x="600" y="72"/>
                  </a:lnTo>
                  <a:lnTo>
                    <a:pt x="601" y="74"/>
                  </a:lnTo>
                  <a:lnTo>
                    <a:pt x="603" y="75"/>
                  </a:lnTo>
                  <a:lnTo>
                    <a:pt x="605" y="75"/>
                  </a:lnTo>
                  <a:lnTo>
                    <a:pt x="605" y="76"/>
                  </a:lnTo>
                  <a:lnTo>
                    <a:pt x="607" y="76"/>
                  </a:lnTo>
                  <a:lnTo>
                    <a:pt x="609" y="77"/>
                  </a:lnTo>
                  <a:lnTo>
                    <a:pt x="611" y="77"/>
                  </a:lnTo>
                  <a:lnTo>
                    <a:pt x="612" y="78"/>
                  </a:lnTo>
                  <a:lnTo>
                    <a:pt x="614" y="79"/>
                  </a:lnTo>
                  <a:lnTo>
                    <a:pt x="615" y="81"/>
                  </a:lnTo>
                  <a:lnTo>
                    <a:pt x="616" y="82"/>
                  </a:lnTo>
                  <a:lnTo>
                    <a:pt x="616" y="84"/>
                  </a:lnTo>
                  <a:lnTo>
                    <a:pt x="617" y="87"/>
                  </a:lnTo>
                  <a:lnTo>
                    <a:pt x="618" y="88"/>
                  </a:lnTo>
                  <a:lnTo>
                    <a:pt x="620" y="89"/>
                  </a:lnTo>
                  <a:lnTo>
                    <a:pt x="622" y="90"/>
                  </a:lnTo>
                  <a:lnTo>
                    <a:pt x="623" y="90"/>
                  </a:lnTo>
                  <a:lnTo>
                    <a:pt x="623" y="91"/>
                  </a:lnTo>
                  <a:lnTo>
                    <a:pt x="625" y="92"/>
                  </a:lnTo>
                  <a:lnTo>
                    <a:pt x="626" y="93"/>
                  </a:lnTo>
                  <a:lnTo>
                    <a:pt x="628" y="94"/>
                  </a:lnTo>
                  <a:lnTo>
                    <a:pt x="629" y="96"/>
                  </a:lnTo>
                  <a:lnTo>
                    <a:pt x="630" y="97"/>
                  </a:lnTo>
                  <a:lnTo>
                    <a:pt x="630" y="99"/>
                  </a:lnTo>
                  <a:lnTo>
                    <a:pt x="630" y="100"/>
                  </a:lnTo>
                  <a:lnTo>
                    <a:pt x="630" y="101"/>
                  </a:lnTo>
                  <a:lnTo>
                    <a:pt x="631" y="103"/>
                  </a:lnTo>
                  <a:lnTo>
                    <a:pt x="631" y="105"/>
                  </a:lnTo>
                  <a:lnTo>
                    <a:pt x="633" y="106"/>
                  </a:lnTo>
                  <a:lnTo>
                    <a:pt x="634" y="107"/>
                  </a:lnTo>
                  <a:lnTo>
                    <a:pt x="636" y="108"/>
                  </a:lnTo>
                  <a:lnTo>
                    <a:pt x="638" y="109"/>
                  </a:lnTo>
                  <a:lnTo>
                    <a:pt x="639" y="109"/>
                  </a:lnTo>
                  <a:lnTo>
                    <a:pt x="640" y="108"/>
                  </a:lnTo>
                  <a:lnTo>
                    <a:pt x="640" y="107"/>
                  </a:lnTo>
                  <a:lnTo>
                    <a:pt x="641" y="104"/>
                  </a:lnTo>
                  <a:lnTo>
                    <a:pt x="640" y="102"/>
                  </a:lnTo>
                  <a:lnTo>
                    <a:pt x="641" y="100"/>
                  </a:lnTo>
                  <a:lnTo>
                    <a:pt x="641" y="97"/>
                  </a:lnTo>
                  <a:lnTo>
                    <a:pt x="641" y="96"/>
                  </a:lnTo>
                  <a:lnTo>
                    <a:pt x="642" y="94"/>
                  </a:lnTo>
                  <a:lnTo>
                    <a:pt x="642" y="92"/>
                  </a:lnTo>
                  <a:lnTo>
                    <a:pt x="643" y="90"/>
                  </a:lnTo>
                  <a:lnTo>
                    <a:pt x="644" y="89"/>
                  </a:lnTo>
                  <a:lnTo>
                    <a:pt x="646" y="88"/>
                  </a:lnTo>
                  <a:lnTo>
                    <a:pt x="648" y="88"/>
                  </a:lnTo>
                  <a:lnTo>
                    <a:pt x="650" y="89"/>
                  </a:lnTo>
                  <a:lnTo>
                    <a:pt x="651" y="90"/>
                  </a:lnTo>
                  <a:lnTo>
                    <a:pt x="653" y="90"/>
                  </a:lnTo>
                  <a:lnTo>
                    <a:pt x="654" y="91"/>
                  </a:lnTo>
                  <a:lnTo>
                    <a:pt x="655" y="92"/>
                  </a:lnTo>
                  <a:lnTo>
                    <a:pt x="656" y="94"/>
                  </a:lnTo>
                  <a:lnTo>
                    <a:pt x="658" y="95"/>
                  </a:lnTo>
                  <a:lnTo>
                    <a:pt x="659" y="96"/>
                  </a:lnTo>
                  <a:lnTo>
                    <a:pt x="661" y="96"/>
                  </a:lnTo>
                  <a:lnTo>
                    <a:pt x="663" y="96"/>
                  </a:lnTo>
                  <a:lnTo>
                    <a:pt x="665" y="96"/>
                  </a:lnTo>
                  <a:lnTo>
                    <a:pt x="667" y="96"/>
                  </a:lnTo>
                  <a:lnTo>
                    <a:pt x="668" y="95"/>
                  </a:lnTo>
                  <a:lnTo>
                    <a:pt x="670" y="94"/>
                  </a:lnTo>
                  <a:lnTo>
                    <a:pt x="671" y="93"/>
                  </a:lnTo>
                  <a:lnTo>
                    <a:pt x="673" y="92"/>
                  </a:lnTo>
                  <a:lnTo>
                    <a:pt x="674" y="91"/>
                  </a:lnTo>
                  <a:lnTo>
                    <a:pt x="675" y="90"/>
                  </a:lnTo>
                  <a:lnTo>
                    <a:pt x="678" y="89"/>
                  </a:lnTo>
                  <a:lnTo>
                    <a:pt x="679" y="88"/>
                  </a:lnTo>
                  <a:lnTo>
                    <a:pt x="681" y="87"/>
                  </a:lnTo>
                  <a:lnTo>
                    <a:pt x="683" y="86"/>
                  </a:lnTo>
                  <a:lnTo>
                    <a:pt x="685" y="86"/>
                  </a:lnTo>
                  <a:lnTo>
                    <a:pt x="687" y="86"/>
                  </a:lnTo>
                  <a:lnTo>
                    <a:pt x="689" y="87"/>
                  </a:lnTo>
                  <a:lnTo>
                    <a:pt x="691" y="87"/>
                  </a:lnTo>
                  <a:lnTo>
                    <a:pt x="692" y="87"/>
                  </a:lnTo>
                  <a:lnTo>
                    <a:pt x="694" y="87"/>
                  </a:lnTo>
                  <a:lnTo>
                    <a:pt x="697" y="88"/>
                  </a:lnTo>
                  <a:lnTo>
                    <a:pt x="699" y="88"/>
                  </a:lnTo>
                  <a:lnTo>
                    <a:pt x="700" y="88"/>
                  </a:lnTo>
                  <a:lnTo>
                    <a:pt x="701" y="88"/>
                  </a:lnTo>
                  <a:lnTo>
                    <a:pt x="705" y="88"/>
                  </a:lnTo>
                  <a:lnTo>
                    <a:pt x="707" y="89"/>
                  </a:lnTo>
                  <a:lnTo>
                    <a:pt x="709" y="89"/>
                  </a:lnTo>
                  <a:lnTo>
                    <a:pt x="711" y="89"/>
                  </a:lnTo>
                  <a:lnTo>
                    <a:pt x="712" y="88"/>
                  </a:lnTo>
                  <a:lnTo>
                    <a:pt x="712" y="87"/>
                  </a:lnTo>
                  <a:lnTo>
                    <a:pt x="712" y="86"/>
                  </a:lnTo>
                  <a:lnTo>
                    <a:pt x="712" y="84"/>
                  </a:lnTo>
                  <a:lnTo>
                    <a:pt x="713" y="82"/>
                  </a:lnTo>
                  <a:lnTo>
                    <a:pt x="715" y="81"/>
                  </a:lnTo>
                  <a:lnTo>
                    <a:pt x="717" y="81"/>
                  </a:lnTo>
                  <a:lnTo>
                    <a:pt x="718" y="80"/>
                  </a:lnTo>
                  <a:lnTo>
                    <a:pt x="720" y="79"/>
                  </a:lnTo>
                  <a:lnTo>
                    <a:pt x="722" y="79"/>
                  </a:lnTo>
                  <a:lnTo>
                    <a:pt x="724" y="79"/>
                  </a:lnTo>
                  <a:lnTo>
                    <a:pt x="726" y="79"/>
                  </a:lnTo>
                  <a:lnTo>
                    <a:pt x="729" y="78"/>
                  </a:lnTo>
                  <a:lnTo>
                    <a:pt x="731" y="78"/>
                  </a:lnTo>
                  <a:lnTo>
                    <a:pt x="733" y="78"/>
                  </a:lnTo>
                  <a:lnTo>
                    <a:pt x="735" y="79"/>
                  </a:lnTo>
                  <a:lnTo>
                    <a:pt x="737" y="79"/>
                  </a:lnTo>
                  <a:lnTo>
                    <a:pt x="739" y="77"/>
                  </a:lnTo>
                  <a:lnTo>
                    <a:pt x="741" y="76"/>
                  </a:lnTo>
                  <a:lnTo>
                    <a:pt x="743" y="76"/>
                  </a:lnTo>
                  <a:lnTo>
                    <a:pt x="744" y="76"/>
                  </a:lnTo>
                  <a:lnTo>
                    <a:pt x="747" y="76"/>
                  </a:lnTo>
                  <a:lnTo>
                    <a:pt x="749" y="75"/>
                  </a:lnTo>
                  <a:lnTo>
                    <a:pt x="750" y="73"/>
                  </a:lnTo>
                  <a:lnTo>
                    <a:pt x="753" y="72"/>
                  </a:lnTo>
                  <a:lnTo>
                    <a:pt x="755" y="73"/>
                  </a:lnTo>
                  <a:lnTo>
                    <a:pt x="757" y="73"/>
                  </a:lnTo>
                  <a:close/>
                </a:path>
              </a:pathLst>
            </a:custGeom>
            <a:solidFill>
              <a:schemeClr val="accent6"/>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ea typeface="+mn-ea"/>
              </a:endParaRPr>
            </a:p>
          </p:txBody>
        </p:sp>
        <p:sp>
          <p:nvSpPr>
            <p:cNvPr id="25624" name="Freeform 8"/>
            <p:cNvSpPr>
              <a:spLocks/>
            </p:cNvSpPr>
            <p:nvPr/>
          </p:nvSpPr>
          <p:spPr bwMode="auto">
            <a:xfrm>
              <a:off x="3128" y="1656"/>
              <a:ext cx="401" cy="956"/>
            </a:xfrm>
            <a:custGeom>
              <a:avLst/>
              <a:gdLst>
                <a:gd name="T0" fmla="*/ 152 w 401"/>
                <a:gd name="T1" fmla="*/ 113 h 956"/>
                <a:gd name="T2" fmla="*/ 171 w 401"/>
                <a:gd name="T3" fmla="*/ 82 h 956"/>
                <a:gd name="T4" fmla="*/ 187 w 401"/>
                <a:gd name="T5" fmla="*/ 54 h 956"/>
                <a:gd name="T6" fmla="*/ 201 w 401"/>
                <a:gd name="T7" fmla="*/ 24 h 956"/>
                <a:gd name="T8" fmla="*/ 230 w 401"/>
                <a:gd name="T9" fmla="*/ 8 h 956"/>
                <a:gd name="T10" fmla="*/ 266 w 401"/>
                <a:gd name="T11" fmla="*/ 1 h 956"/>
                <a:gd name="T12" fmla="*/ 290 w 401"/>
                <a:gd name="T13" fmla="*/ 28 h 956"/>
                <a:gd name="T14" fmla="*/ 320 w 401"/>
                <a:gd name="T15" fmla="*/ 42 h 956"/>
                <a:gd name="T16" fmla="*/ 365 w 401"/>
                <a:gd name="T17" fmla="*/ 62 h 956"/>
                <a:gd name="T18" fmla="*/ 399 w 401"/>
                <a:gd name="T19" fmla="*/ 80 h 956"/>
                <a:gd name="T20" fmla="*/ 360 w 401"/>
                <a:gd name="T21" fmla="*/ 117 h 956"/>
                <a:gd name="T22" fmla="*/ 331 w 401"/>
                <a:gd name="T23" fmla="*/ 173 h 956"/>
                <a:gd name="T24" fmla="*/ 327 w 401"/>
                <a:gd name="T25" fmla="*/ 222 h 956"/>
                <a:gd name="T26" fmla="*/ 338 w 401"/>
                <a:gd name="T27" fmla="*/ 268 h 956"/>
                <a:gd name="T28" fmla="*/ 352 w 401"/>
                <a:gd name="T29" fmla="*/ 289 h 956"/>
                <a:gd name="T30" fmla="*/ 338 w 401"/>
                <a:gd name="T31" fmla="*/ 332 h 956"/>
                <a:gd name="T32" fmla="*/ 308 w 401"/>
                <a:gd name="T33" fmla="*/ 323 h 956"/>
                <a:gd name="T34" fmla="*/ 280 w 401"/>
                <a:gd name="T35" fmla="*/ 336 h 956"/>
                <a:gd name="T36" fmla="*/ 272 w 401"/>
                <a:gd name="T37" fmla="*/ 365 h 956"/>
                <a:gd name="T38" fmla="*/ 280 w 401"/>
                <a:gd name="T39" fmla="*/ 392 h 956"/>
                <a:gd name="T40" fmla="*/ 252 w 401"/>
                <a:gd name="T41" fmla="*/ 412 h 956"/>
                <a:gd name="T42" fmla="*/ 270 w 401"/>
                <a:gd name="T43" fmla="*/ 438 h 956"/>
                <a:gd name="T44" fmla="*/ 294 w 401"/>
                <a:gd name="T45" fmla="*/ 460 h 956"/>
                <a:gd name="T46" fmla="*/ 301 w 401"/>
                <a:gd name="T47" fmla="*/ 496 h 956"/>
                <a:gd name="T48" fmla="*/ 281 w 401"/>
                <a:gd name="T49" fmla="*/ 556 h 956"/>
                <a:gd name="T50" fmla="*/ 271 w 401"/>
                <a:gd name="T51" fmla="*/ 613 h 956"/>
                <a:gd name="T52" fmla="*/ 268 w 401"/>
                <a:gd name="T53" fmla="*/ 651 h 956"/>
                <a:gd name="T54" fmla="*/ 239 w 401"/>
                <a:gd name="T55" fmla="*/ 653 h 956"/>
                <a:gd name="T56" fmla="*/ 214 w 401"/>
                <a:gd name="T57" fmla="*/ 663 h 956"/>
                <a:gd name="T58" fmla="*/ 189 w 401"/>
                <a:gd name="T59" fmla="*/ 679 h 956"/>
                <a:gd name="T60" fmla="*/ 208 w 401"/>
                <a:gd name="T61" fmla="*/ 759 h 956"/>
                <a:gd name="T62" fmla="*/ 277 w 401"/>
                <a:gd name="T63" fmla="*/ 805 h 956"/>
                <a:gd name="T64" fmla="*/ 288 w 401"/>
                <a:gd name="T65" fmla="*/ 864 h 956"/>
                <a:gd name="T66" fmla="*/ 273 w 401"/>
                <a:gd name="T67" fmla="*/ 923 h 956"/>
                <a:gd name="T68" fmla="*/ 244 w 401"/>
                <a:gd name="T69" fmla="*/ 922 h 956"/>
                <a:gd name="T70" fmla="*/ 210 w 401"/>
                <a:gd name="T71" fmla="*/ 921 h 956"/>
                <a:gd name="T72" fmla="*/ 177 w 401"/>
                <a:gd name="T73" fmla="*/ 939 h 956"/>
                <a:gd name="T74" fmla="*/ 145 w 401"/>
                <a:gd name="T75" fmla="*/ 942 h 956"/>
                <a:gd name="T76" fmla="*/ 114 w 401"/>
                <a:gd name="T77" fmla="*/ 953 h 956"/>
                <a:gd name="T78" fmla="*/ 89 w 401"/>
                <a:gd name="T79" fmla="*/ 940 h 956"/>
                <a:gd name="T80" fmla="*/ 63 w 401"/>
                <a:gd name="T81" fmla="*/ 924 h 956"/>
                <a:gd name="T82" fmla="*/ 25 w 401"/>
                <a:gd name="T83" fmla="*/ 910 h 956"/>
                <a:gd name="T84" fmla="*/ 10 w 401"/>
                <a:gd name="T85" fmla="*/ 880 h 956"/>
                <a:gd name="T86" fmla="*/ 24 w 401"/>
                <a:gd name="T87" fmla="*/ 787 h 956"/>
                <a:gd name="T88" fmla="*/ 90 w 401"/>
                <a:gd name="T89" fmla="*/ 704 h 956"/>
                <a:gd name="T90" fmla="*/ 101 w 401"/>
                <a:gd name="T91" fmla="*/ 685 h 956"/>
                <a:gd name="T92" fmla="*/ 122 w 401"/>
                <a:gd name="T93" fmla="*/ 664 h 956"/>
                <a:gd name="T94" fmla="*/ 126 w 401"/>
                <a:gd name="T95" fmla="*/ 629 h 956"/>
                <a:gd name="T96" fmla="*/ 110 w 401"/>
                <a:gd name="T97" fmla="*/ 601 h 956"/>
                <a:gd name="T98" fmla="*/ 88 w 401"/>
                <a:gd name="T99" fmla="*/ 567 h 956"/>
                <a:gd name="T100" fmla="*/ 92 w 401"/>
                <a:gd name="T101" fmla="*/ 531 h 956"/>
                <a:gd name="T102" fmla="*/ 79 w 401"/>
                <a:gd name="T103" fmla="*/ 484 h 956"/>
                <a:gd name="T104" fmla="*/ 65 w 401"/>
                <a:gd name="T105" fmla="*/ 450 h 956"/>
                <a:gd name="T106" fmla="*/ 109 w 401"/>
                <a:gd name="T107" fmla="*/ 431 h 956"/>
                <a:gd name="T108" fmla="*/ 100 w 401"/>
                <a:gd name="T109" fmla="*/ 389 h 956"/>
                <a:gd name="T110" fmla="*/ 127 w 401"/>
                <a:gd name="T111" fmla="*/ 366 h 956"/>
                <a:gd name="T112" fmla="*/ 121 w 401"/>
                <a:gd name="T113" fmla="*/ 341 h 956"/>
                <a:gd name="T114" fmla="*/ 113 w 401"/>
                <a:gd name="T115" fmla="*/ 315 h 956"/>
                <a:gd name="T116" fmla="*/ 113 w 401"/>
                <a:gd name="T117" fmla="*/ 286 h 956"/>
                <a:gd name="T118" fmla="*/ 121 w 401"/>
                <a:gd name="T119" fmla="*/ 257 h 956"/>
                <a:gd name="T120" fmla="*/ 127 w 401"/>
                <a:gd name="T121" fmla="*/ 224 h 956"/>
                <a:gd name="T122" fmla="*/ 127 w 401"/>
                <a:gd name="T123" fmla="*/ 168 h 9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01"/>
                <a:gd name="T187" fmla="*/ 0 h 956"/>
                <a:gd name="T188" fmla="*/ 401 w 401"/>
                <a:gd name="T189" fmla="*/ 956 h 9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01" h="956">
                  <a:moveTo>
                    <a:pt x="138" y="141"/>
                  </a:moveTo>
                  <a:lnTo>
                    <a:pt x="138" y="140"/>
                  </a:lnTo>
                  <a:lnTo>
                    <a:pt x="139" y="140"/>
                  </a:lnTo>
                  <a:lnTo>
                    <a:pt x="139" y="139"/>
                  </a:lnTo>
                  <a:lnTo>
                    <a:pt x="140" y="139"/>
                  </a:lnTo>
                  <a:lnTo>
                    <a:pt x="140" y="138"/>
                  </a:lnTo>
                  <a:lnTo>
                    <a:pt x="141" y="138"/>
                  </a:lnTo>
                  <a:lnTo>
                    <a:pt x="141" y="137"/>
                  </a:lnTo>
                  <a:lnTo>
                    <a:pt x="141" y="136"/>
                  </a:lnTo>
                  <a:lnTo>
                    <a:pt x="140" y="136"/>
                  </a:lnTo>
                  <a:lnTo>
                    <a:pt x="139" y="136"/>
                  </a:lnTo>
                  <a:lnTo>
                    <a:pt x="139" y="135"/>
                  </a:lnTo>
                  <a:lnTo>
                    <a:pt x="139" y="134"/>
                  </a:lnTo>
                  <a:lnTo>
                    <a:pt x="139" y="133"/>
                  </a:lnTo>
                  <a:lnTo>
                    <a:pt x="138" y="133"/>
                  </a:lnTo>
                  <a:lnTo>
                    <a:pt x="137" y="133"/>
                  </a:lnTo>
                  <a:lnTo>
                    <a:pt x="137" y="132"/>
                  </a:lnTo>
                  <a:lnTo>
                    <a:pt x="137" y="131"/>
                  </a:lnTo>
                  <a:lnTo>
                    <a:pt x="138" y="131"/>
                  </a:lnTo>
                  <a:lnTo>
                    <a:pt x="139" y="131"/>
                  </a:lnTo>
                  <a:lnTo>
                    <a:pt x="140" y="131"/>
                  </a:lnTo>
                  <a:lnTo>
                    <a:pt x="140" y="130"/>
                  </a:lnTo>
                  <a:lnTo>
                    <a:pt x="140" y="129"/>
                  </a:lnTo>
                  <a:lnTo>
                    <a:pt x="141" y="129"/>
                  </a:lnTo>
                  <a:lnTo>
                    <a:pt x="142" y="129"/>
                  </a:lnTo>
                  <a:lnTo>
                    <a:pt x="142" y="128"/>
                  </a:lnTo>
                  <a:lnTo>
                    <a:pt x="142" y="127"/>
                  </a:lnTo>
                  <a:lnTo>
                    <a:pt x="142" y="126"/>
                  </a:lnTo>
                  <a:lnTo>
                    <a:pt x="143" y="126"/>
                  </a:lnTo>
                  <a:lnTo>
                    <a:pt x="144" y="126"/>
                  </a:lnTo>
                  <a:lnTo>
                    <a:pt x="144" y="125"/>
                  </a:lnTo>
                  <a:lnTo>
                    <a:pt x="144" y="124"/>
                  </a:lnTo>
                  <a:lnTo>
                    <a:pt x="144" y="123"/>
                  </a:lnTo>
                  <a:lnTo>
                    <a:pt x="144" y="122"/>
                  </a:lnTo>
                  <a:lnTo>
                    <a:pt x="144" y="120"/>
                  </a:lnTo>
                  <a:lnTo>
                    <a:pt x="144" y="119"/>
                  </a:lnTo>
                  <a:lnTo>
                    <a:pt x="145" y="118"/>
                  </a:lnTo>
                  <a:lnTo>
                    <a:pt x="146" y="118"/>
                  </a:lnTo>
                  <a:lnTo>
                    <a:pt x="146" y="117"/>
                  </a:lnTo>
                  <a:lnTo>
                    <a:pt x="147" y="117"/>
                  </a:lnTo>
                  <a:lnTo>
                    <a:pt x="147" y="116"/>
                  </a:lnTo>
                  <a:lnTo>
                    <a:pt x="148" y="116"/>
                  </a:lnTo>
                  <a:lnTo>
                    <a:pt x="149" y="116"/>
                  </a:lnTo>
                  <a:lnTo>
                    <a:pt x="149" y="115"/>
                  </a:lnTo>
                  <a:lnTo>
                    <a:pt x="150" y="115"/>
                  </a:lnTo>
                  <a:lnTo>
                    <a:pt x="151" y="114"/>
                  </a:lnTo>
                  <a:lnTo>
                    <a:pt x="152" y="114"/>
                  </a:lnTo>
                  <a:lnTo>
                    <a:pt x="152" y="113"/>
                  </a:lnTo>
                  <a:lnTo>
                    <a:pt x="153" y="113"/>
                  </a:lnTo>
                  <a:lnTo>
                    <a:pt x="153" y="112"/>
                  </a:lnTo>
                  <a:lnTo>
                    <a:pt x="154" y="112"/>
                  </a:lnTo>
                  <a:lnTo>
                    <a:pt x="155" y="111"/>
                  </a:lnTo>
                  <a:lnTo>
                    <a:pt x="155" y="112"/>
                  </a:lnTo>
                  <a:lnTo>
                    <a:pt x="155" y="111"/>
                  </a:lnTo>
                  <a:lnTo>
                    <a:pt x="156" y="111"/>
                  </a:lnTo>
                  <a:lnTo>
                    <a:pt x="156" y="110"/>
                  </a:lnTo>
                  <a:lnTo>
                    <a:pt x="158" y="110"/>
                  </a:lnTo>
                  <a:lnTo>
                    <a:pt x="158" y="109"/>
                  </a:lnTo>
                  <a:lnTo>
                    <a:pt x="159" y="109"/>
                  </a:lnTo>
                  <a:lnTo>
                    <a:pt x="159" y="108"/>
                  </a:lnTo>
                  <a:lnTo>
                    <a:pt x="159" y="107"/>
                  </a:lnTo>
                  <a:lnTo>
                    <a:pt x="158" y="107"/>
                  </a:lnTo>
                  <a:lnTo>
                    <a:pt x="158" y="106"/>
                  </a:lnTo>
                  <a:lnTo>
                    <a:pt x="158" y="105"/>
                  </a:lnTo>
                  <a:lnTo>
                    <a:pt x="159" y="104"/>
                  </a:lnTo>
                  <a:lnTo>
                    <a:pt x="159" y="103"/>
                  </a:lnTo>
                  <a:lnTo>
                    <a:pt x="160" y="103"/>
                  </a:lnTo>
                  <a:lnTo>
                    <a:pt x="160" y="102"/>
                  </a:lnTo>
                  <a:lnTo>
                    <a:pt x="160" y="101"/>
                  </a:lnTo>
                  <a:lnTo>
                    <a:pt x="160" y="100"/>
                  </a:lnTo>
                  <a:lnTo>
                    <a:pt x="161" y="100"/>
                  </a:lnTo>
                  <a:lnTo>
                    <a:pt x="161" y="99"/>
                  </a:lnTo>
                  <a:lnTo>
                    <a:pt x="162" y="98"/>
                  </a:lnTo>
                  <a:lnTo>
                    <a:pt x="162" y="97"/>
                  </a:lnTo>
                  <a:lnTo>
                    <a:pt x="162" y="95"/>
                  </a:lnTo>
                  <a:lnTo>
                    <a:pt x="162" y="94"/>
                  </a:lnTo>
                  <a:lnTo>
                    <a:pt x="163" y="94"/>
                  </a:lnTo>
                  <a:lnTo>
                    <a:pt x="163" y="93"/>
                  </a:lnTo>
                  <a:lnTo>
                    <a:pt x="163" y="92"/>
                  </a:lnTo>
                  <a:lnTo>
                    <a:pt x="164" y="92"/>
                  </a:lnTo>
                  <a:lnTo>
                    <a:pt x="164" y="91"/>
                  </a:lnTo>
                  <a:lnTo>
                    <a:pt x="165" y="90"/>
                  </a:lnTo>
                  <a:lnTo>
                    <a:pt x="165" y="89"/>
                  </a:lnTo>
                  <a:lnTo>
                    <a:pt x="166" y="89"/>
                  </a:lnTo>
                  <a:lnTo>
                    <a:pt x="167" y="89"/>
                  </a:lnTo>
                  <a:lnTo>
                    <a:pt x="167" y="88"/>
                  </a:lnTo>
                  <a:lnTo>
                    <a:pt x="168" y="88"/>
                  </a:lnTo>
                  <a:lnTo>
                    <a:pt x="168" y="87"/>
                  </a:lnTo>
                  <a:lnTo>
                    <a:pt x="169" y="87"/>
                  </a:lnTo>
                  <a:lnTo>
                    <a:pt x="169" y="86"/>
                  </a:lnTo>
                  <a:lnTo>
                    <a:pt x="170" y="86"/>
                  </a:lnTo>
                  <a:lnTo>
                    <a:pt x="170" y="85"/>
                  </a:lnTo>
                  <a:lnTo>
                    <a:pt x="171" y="85"/>
                  </a:lnTo>
                  <a:lnTo>
                    <a:pt x="171" y="84"/>
                  </a:lnTo>
                  <a:lnTo>
                    <a:pt x="171" y="83"/>
                  </a:lnTo>
                  <a:lnTo>
                    <a:pt x="171" y="82"/>
                  </a:lnTo>
                  <a:lnTo>
                    <a:pt x="170" y="82"/>
                  </a:lnTo>
                  <a:lnTo>
                    <a:pt x="170" y="81"/>
                  </a:lnTo>
                  <a:lnTo>
                    <a:pt x="171" y="80"/>
                  </a:lnTo>
                  <a:lnTo>
                    <a:pt x="171" y="79"/>
                  </a:lnTo>
                  <a:lnTo>
                    <a:pt x="171" y="78"/>
                  </a:lnTo>
                  <a:lnTo>
                    <a:pt x="171" y="77"/>
                  </a:lnTo>
                  <a:lnTo>
                    <a:pt x="171" y="76"/>
                  </a:lnTo>
                  <a:lnTo>
                    <a:pt x="171" y="75"/>
                  </a:lnTo>
                  <a:lnTo>
                    <a:pt x="172" y="75"/>
                  </a:lnTo>
                  <a:lnTo>
                    <a:pt x="172" y="74"/>
                  </a:lnTo>
                  <a:lnTo>
                    <a:pt x="172" y="73"/>
                  </a:lnTo>
                  <a:lnTo>
                    <a:pt x="172" y="72"/>
                  </a:lnTo>
                  <a:lnTo>
                    <a:pt x="172" y="70"/>
                  </a:lnTo>
                  <a:lnTo>
                    <a:pt x="173" y="70"/>
                  </a:lnTo>
                  <a:lnTo>
                    <a:pt x="173" y="69"/>
                  </a:lnTo>
                  <a:lnTo>
                    <a:pt x="173" y="68"/>
                  </a:lnTo>
                  <a:lnTo>
                    <a:pt x="173" y="67"/>
                  </a:lnTo>
                  <a:lnTo>
                    <a:pt x="174" y="67"/>
                  </a:lnTo>
                  <a:lnTo>
                    <a:pt x="174" y="66"/>
                  </a:lnTo>
                  <a:lnTo>
                    <a:pt x="175" y="66"/>
                  </a:lnTo>
                  <a:lnTo>
                    <a:pt x="175" y="65"/>
                  </a:lnTo>
                  <a:lnTo>
                    <a:pt x="175" y="64"/>
                  </a:lnTo>
                  <a:lnTo>
                    <a:pt x="175" y="63"/>
                  </a:lnTo>
                  <a:lnTo>
                    <a:pt x="176" y="63"/>
                  </a:lnTo>
                  <a:lnTo>
                    <a:pt x="177" y="63"/>
                  </a:lnTo>
                  <a:lnTo>
                    <a:pt x="177" y="62"/>
                  </a:lnTo>
                  <a:lnTo>
                    <a:pt x="177" y="61"/>
                  </a:lnTo>
                  <a:lnTo>
                    <a:pt x="177" y="60"/>
                  </a:lnTo>
                  <a:lnTo>
                    <a:pt x="177" y="59"/>
                  </a:lnTo>
                  <a:lnTo>
                    <a:pt x="178" y="59"/>
                  </a:lnTo>
                  <a:lnTo>
                    <a:pt x="178" y="58"/>
                  </a:lnTo>
                  <a:lnTo>
                    <a:pt x="179" y="58"/>
                  </a:lnTo>
                  <a:lnTo>
                    <a:pt x="180" y="58"/>
                  </a:lnTo>
                  <a:lnTo>
                    <a:pt x="180" y="57"/>
                  </a:lnTo>
                  <a:lnTo>
                    <a:pt x="179" y="57"/>
                  </a:lnTo>
                  <a:lnTo>
                    <a:pt x="180" y="57"/>
                  </a:lnTo>
                  <a:lnTo>
                    <a:pt x="180" y="56"/>
                  </a:lnTo>
                  <a:lnTo>
                    <a:pt x="181" y="56"/>
                  </a:lnTo>
                  <a:lnTo>
                    <a:pt x="181" y="57"/>
                  </a:lnTo>
                  <a:lnTo>
                    <a:pt x="183" y="57"/>
                  </a:lnTo>
                  <a:lnTo>
                    <a:pt x="184" y="57"/>
                  </a:lnTo>
                  <a:lnTo>
                    <a:pt x="184" y="56"/>
                  </a:lnTo>
                  <a:lnTo>
                    <a:pt x="184" y="57"/>
                  </a:lnTo>
                  <a:lnTo>
                    <a:pt x="185" y="57"/>
                  </a:lnTo>
                  <a:lnTo>
                    <a:pt x="185" y="56"/>
                  </a:lnTo>
                  <a:lnTo>
                    <a:pt x="186" y="56"/>
                  </a:lnTo>
                  <a:lnTo>
                    <a:pt x="187" y="55"/>
                  </a:lnTo>
                  <a:lnTo>
                    <a:pt x="187" y="54"/>
                  </a:lnTo>
                  <a:lnTo>
                    <a:pt x="187" y="53"/>
                  </a:lnTo>
                  <a:lnTo>
                    <a:pt x="187" y="52"/>
                  </a:lnTo>
                  <a:lnTo>
                    <a:pt x="188" y="52"/>
                  </a:lnTo>
                  <a:lnTo>
                    <a:pt x="188" y="51"/>
                  </a:lnTo>
                  <a:lnTo>
                    <a:pt x="189" y="51"/>
                  </a:lnTo>
                  <a:lnTo>
                    <a:pt x="190" y="51"/>
                  </a:lnTo>
                  <a:lnTo>
                    <a:pt x="191" y="50"/>
                  </a:lnTo>
                  <a:lnTo>
                    <a:pt x="191" y="49"/>
                  </a:lnTo>
                  <a:lnTo>
                    <a:pt x="191" y="48"/>
                  </a:lnTo>
                  <a:lnTo>
                    <a:pt x="190" y="48"/>
                  </a:lnTo>
                  <a:lnTo>
                    <a:pt x="190" y="47"/>
                  </a:lnTo>
                  <a:lnTo>
                    <a:pt x="190" y="45"/>
                  </a:lnTo>
                  <a:lnTo>
                    <a:pt x="191" y="45"/>
                  </a:lnTo>
                  <a:lnTo>
                    <a:pt x="192" y="45"/>
                  </a:lnTo>
                  <a:lnTo>
                    <a:pt x="192" y="44"/>
                  </a:lnTo>
                  <a:lnTo>
                    <a:pt x="193" y="44"/>
                  </a:lnTo>
                  <a:lnTo>
                    <a:pt x="193" y="43"/>
                  </a:lnTo>
                  <a:lnTo>
                    <a:pt x="194" y="42"/>
                  </a:lnTo>
                  <a:lnTo>
                    <a:pt x="195" y="42"/>
                  </a:lnTo>
                  <a:lnTo>
                    <a:pt x="196" y="42"/>
                  </a:lnTo>
                  <a:lnTo>
                    <a:pt x="196" y="41"/>
                  </a:lnTo>
                  <a:lnTo>
                    <a:pt x="196" y="40"/>
                  </a:lnTo>
                  <a:lnTo>
                    <a:pt x="196" y="39"/>
                  </a:lnTo>
                  <a:lnTo>
                    <a:pt x="197" y="39"/>
                  </a:lnTo>
                  <a:lnTo>
                    <a:pt x="197" y="38"/>
                  </a:lnTo>
                  <a:lnTo>
                    <a:pt x="198" y="38"/>
                  </a:lnTo>
                  <a:lnTo>
                    <a:pt x="198" y="37"/>
                  </a:lnTo>
                  <a:lnTo>
                    <a:pt x="198" y="36"/>
                  </a:lnTo>
                  <a:lnTo>
                    <a:pt x="199" y="36"/>
                  </a:lnTo>
                  <a:lnTo>
                    <a:pt x="200" y="36"/>
                  </a:lnTo>
                  <a:lnTo>
                    <a:pt x="200" y="35"/>
                  </a:lnTo>
                  <a:lnTo>
                    <a:pt x="199" y="34"/>
                  </a:lnTo>
                  <a:lnTo>
                    <a:pt x="198" y="34"/>
                  </a:lnTo>
                  <a:lnTo>
                    <a:pt x="198" y="33"/>
                  </a:lnTo>
                  <a:lnTo>
                    <a:pt x="198" y="32"/>
                  </a:lnTo>
                  <a:lnTo>
                    <a:pt x="199" y="32"/>
                  </a:lnTo>
                  <a:lnTo>
                    <a:pt x="199" y="31"/>
                  </a:lnTo>
                  <a:lnTo>
                    <a:pt x="199" y="30"/>
                  </a:lnTo>
                  <a:lnTo>
                    <a:pt x="199" y="29"/>
                  </a:lnTo>
                  <a:lnTo>
                    <a:pt x="198" y="29"/>
                  </a:lnTo>
                  <a:lnTo>
                    <a:pt x="198" y="28"/>
                  </a:lnTo>
                  <a:lnTo>
                    <a:pt x="197" y="27"/>
                  </a:lnTo>
                  <a:lnTo>
                    <a:pt x="198" y="27"/>
                  </a:lnTo>
                  <a:lnTo>
                    <a:pt x="198" y="26"/>
                  </a:lnTo>
                  <a:lnTo>
                    <a:pt x="199" y="26"/>
                  </a:lnTo>
                  <a:lnTo>
                    <a:pt x="200" y="25"/>
                  </a:lnTo>
                  <a:lnTo>
                    <a:pt x="201" y="25"/>
                  </a:lnTo>
                  <a:lnTo>
                    <a:pt x="201" y="24"/>
                  </a:lnTo>
                  <a:lnTo>
                    <a:pt x="202" y="24"/>
                  </a:lnTo>
                  <a:lnTo>
                    <a:pt x="202" y="23"/>
                  </a:lnTo>
                  <a:lnTo>
                    <a:pt x="203" y="23"/>
                  </a:lnTo>
                  <a:lnTo>
                    <a:pt x="203" y="22"/>
                  </a:lnTo>
                  <a:lnTo>
                    <a:pt x="203" y="20"/>
                  </a:lnTo>
                  <a:lnTo>
                    <a:pt x="203" y="19"/>
                  </a:lnTo>
                  <a:lnTo>
                    <a:pt x="204" y="19"/>
                  </a:lnTo>
                  <a:lnTo>
                    <a:pt x="204" y="18"/>
                  </a:lnTo>
                  <a:lnTo>
                    <a:pt x="204" y="17"/>
                  </a:lnTo>
                  <a:lnTo>
                    <a:pt x="205" y="17"/>
                  </a:lnTo>
                  <a:lnTo>
                    <a:pt x="205" y="16"/>
                  </a:lnTo>
                  <a:lnTo>
                    <a:pt x="206" y="16"/>
                  </a:lnTo>
                  <a:lnTo>
                    <a:pt x="208" y="16"/>
                  </a:lnTo>
                  <a:lnTo>
                    <a:pt x="209" y="16"/>
                  </a:lnTo>
                  <a:lnTo>
                    <a:pt x="210" y="16"/>
                  </a:lnTo>
                  <a:lnTo>
                    <a:pt x="211" y="15"/>
                  </a:lnTo>
                  <a:lnTo>
                    <a:pt x="211" y="14"/>
                  </a:lnTo>
                  <a:lnTo>
                    <a:pt x="212" y="14"/>
                  </a:lnTo>
                  <a:lnTo>
                    <a:pt x="212" y="13"/>
                  </a:lnTo>
                  <a:lnTo>
                    <a:pt x="212" y="12"/>
                  </a:lnTo>
                  <a:lnTo>
                    <a:pt x="213" y="12"/>
                  </a:lnTo>
                  <a:lnTo>
                    <a:pt x="213" y="11"/>
                  </a:lnTo>
                  <a:lnTo>
                    <a:pt x="214" y="11"/>
                  </a:lnTo>
                  <a:lnTo>
                    <a:pt x="214" y="10"/>
                  </a:lnTo>
                  <a:lnTo>
                    <a:pt x="215" y="10"/>
                  </a:lnTo>
                  <a:lnTo>
                    <a:pt x="216" y="10"/>
                  </a:lnTo>
                  <a:lnTo>
                    <a:pt x="217" y="10"/>
                  </a:lnTo>
                  <a:lnTo>
                    <a:pt x="218" y="10"/>
                  </a:lnTo>
                  <a:lnTo>
                    <a:pt x="218" y="9"/>
                  </a:lnTo>
                  <a:lnTo>
                    <a:pt x="218" y="8"/>
                  </a:lnTo>
                  <a:lnTo>
                    <a:pt x="219" y="8"/>
                  </a:lnTo>
                  <a:lnTo>
                    <a:pt x="220" y="8"/>
                  </a:lnTo>
                  <a:lnTo>
                    <a:pt x="220" y="7"/>
                  </a:lnTo>
                  <a:lnTo>
                    <a:pt x="221" y="7"/>
                  </a:lnTo>
                  <a:lnTo>
                    <a:pt x="222" y="7"/>
                  </a:lnTo>
                  <a:lnTo>
                    <a:pt x="222" y="8"/>
                  </a:lnTo>
                  <a:lnTo>
                    <a:pt x="223" y="8"/>
                  </a:lnTo>
                  <a:lnTo>
                    <a:pt x="223" y="7"/>
                  </a:lnTo>
                  <a:lnTo>
                    <a:pt x="224" y="7"/>
                  </a:lnTo>
                  <a:lnTo>
                    <a:pt x="225" y="7"/>
                  </a:lnTo>
                  <a:lnTo>
                    <a:pt x="225" y="6"/>
                  </a:lnTo>
                  <a:lnTo>
                    <a:pt x="226" y="6"/>
                  </a:lnTo>
                  <a:lnTo>
                    <a:pt x="226" y="7"/>
                  </a:lnTo>
                  <a:lnTo>
                    <a:pt x="227" y="7"/>
                  </a:lnTo>
                  <a:lnTo>
                    <a:pt x="228" y="7"/>
                  </a:lnTo>
                  <a:lnTo>
                    <a:pt x="228" y="8"/>
                  </a:lnTo>
                  <a:lnTo>
                    <a:pt x="229" y="8"/>
                  </a:lnTo>
                  <a:lnTo>
                    <a:pt x="230" y="8"/>
                  </a:lnTo>
                  <a:lnTo>
                    <a:pt x="231" y="8"/>
                  </a:lnTo>
                  <a:lnTo>
                    <a:pt x="233" y="8"/>
                  </a:lnTo>
                  <a:lnTo>
                    <a:pt x="234" y="8"/>
                  </a:lnTo>
                  <a:lnTo>
                    <a:pt x="235" y="8"/>
                  </a:lnTo>
                  <a:lnTo>
                    <a:pt x="236" y="8"/>
                  </a:lnTo>
                  <a:lnTo>
                    <a:pt x="237" y="8"/>
                  </a:lnTo>
                  <a:lnTo>
                    <a:pt x="237" y="7"/>
                  </a:lnTo>
                  <a:lnTo>
                    <a:pt x="238" y="7"/>
                  </a:lnTo>
                  <a:lnTo>
                    <a:pt x="239" y="7"/>
                  </a:lnTo>
                  <a:lnTo>
                    <a:pt x="239" y="6"/>
                  </a:lnTo>
                  <a:lnTo>
                    <a:pt x="240" y="6"/>
                  </a:lnTo>
                  <a:lnTo>
                    <a:pt x="241" y="6"/>
                  </a:lnTo>
                  <a:lnTo>
                    <a:pt x="242" y="6"/>
                  </a:lnTo>
                  <a:lnTo>
                    <a:pt x="243" y="6"/>
                  </a:lnTo>
                  <a:lnTo>
                    <a:pt x="244" y="7"/>
                  </a:lnTo>
                  <a:lnTo>
                    <a:pt x="245" y="6"/>
                  </a:lnTo>
                  <a:lnTo>
                    <a:pt x="246" y="6"/>
                  </a:lnTo>
                  <a:lnTo>
                    <a:pt x="247" y="6"/>
                  </a:lnTo>
                  <a:lnTo>
                    <a:pt x="247" y="7"/>
                  </a:lnTo>
                  <a:lnTo>
                    <a:pt x="248" y="7"/>
                  </a:lnTo>
                  <a:lnTo>
                    <a:pt x="248" y="8"/>
                  </a:lnTo>
                  <a:lnTo>
                    <a:pt x="249" y="8"/>
                  </a:lnTo>
                  <a:lnTo>
                    <a:pt x="250" y="8"/>
                  </a:lnTo>
                  <a:lnTo>
                    <a:pt x="250" y="7"/>
                  </a:lnTo>
                  <a:lnTo>
                    <a:pt x="250" y="6"/>
                  </a:lnTo>
                  <a:lnTo>
                    <a:pt x="251" y="6"/>
                  </a:lnTo>
                  <a:lnTo>
                    <a:pt x="251" y="5"/>
                  </a:lnTo>
                  <a:lnTo>
                    <a:pt x="251" y="4"/>
                  </a:lnTo>
                  <a:lnTo>
                    <a:pt x="252" y="4"/>
                  </a:lnTo>
                  <a:lnTo>
                    <a:pt x="252" y="3"/>
                  </a:lnTo>
                  <a:lnTo>
                    <a:pt x="253" y="3"/>
                  </a:lnTo>
                  <a:lnTo>
                    <a:pt x="253" y="2"/>
                  </a:lnTo>
                  <a:lnTo>
                    <a:pt x="254" y="2"/>
                  </a:lnTo>
                  <a:lnTo>
                    <a:pt x="255" y="2"/>
                  </a:lnTo>
                  <a:lnTo>
                    <a:pt x="256" y="2"/>
                  </a:lnTo>
                  <a:lnTo>
                    <a:pt x="258" y="2"/>
                  </a:lnTo>
                  <a:lnTo>
                    <a:pt x="259" y="2"/>
                  </a:lnTo>
                  <a:lnTo>
                    <a:pt x="259" y="1"/>
                  </a:lnTo>
                  <a:lnTo>
                    <a:pt x="260" y="1"/>
                  </a:lnTo>
                  <a:lnTo>
                    <a:pt x="261" y="1"/>
                  </a:lnTo>
                  <a:lnTo>
                    <a:pt x="261" y="2"/>
                  </a:lnTo>
                  <a:lnTo>
                    <a:pt x="262" y="1"/>
                  </a:lnTo>
                  <a:lnTo>
                    <a:pt x="263" y="1"/>
                  </a:lnTo>
                  <a:lnTo>
                    <a:pt x="263" y="0"/>
                  </a:lnTo>
                  <a:lnTo>
                    <a:pt x="264" y="0"/>
                  </a:lnTo>
                  <a:lnTo>
                    <a:pt x="265" y="0"/>
                  </a:lnTo>
                  <a:lnTo>
                    <a:pt x="265" y="1"/>
                  </a:lnTo>
                  <a:lnTo>
                    <a:pt x="266" y="1"/>
                  </a:lnTo>
                  <a:lnTo>
                    <a:pt x="266" y="2"/>
                  </a:lnTo>
                  <a:lnTo>
                    <a:pt x="267" y="2"/>
                  </a:lnTo>
                  <a:lnTo>
                    <a:pt x="268" y="2"/>
                  </a:lnTo>
                  <a:lnTo>
                    <a:pt x="268" y="3"/>
                  </a:lnTo>
                  <a:lnTo>
                    <a:pt x="269" y="3"/>
                  </a:lnTo>
                  <a:lnTo>
                    <a:pt x="269" y="4"/>
                  </a:lnTo>
                  <a:lnTo>
                    <a:pt x="270" y="4"/>
                  </a:lnTo>
                  <a:lnTo>
                    <a:pt x="270" y="5"/>
                  </a:lnTo>
                  <a:lnTo>
                    <a:pt x="270" y="6"/>
                  </a:lnTo>
                  <a:lnTo>
                    <a:pt x="271" y="6"/>
                  </a:lnTo>
                  <a:lnTo>
                    <a:pt x="271" y="7"/>
                  </a:lnTo>
                  <a:lnTo>
                    <a:pt x="272" y="7"/>
                  </a:lnTo>
                  <a:lnTo>
                    <a:pt x="272" y="8"/>
                  </a:lnTo>
                  <a:lnTo>
                    <a:pt x="272" y="9"/>
                  </a:lnTo>
                  <a:lnTo>
                    <a:pt x="273" y="9"/>
                  </a:lnTo>
                  <a:lnTo>
                    <a:pt x="273" y="10"/>
                  </a:lnTo>
                  <a:lnTo>
                    <a:pt x="273" y="11"/>
                  </a:lnTo>
                  <a:lnTo>
                    <a:pt x="274" y="11"/>
                  </a:lnTo>
                  <a:lnTo>
                    <a:pt x="274" y="12"/>
                  </a:lnTo>
                  <a:lnTo>
                    <a:pt x="274" y="13"/>
                  </a:lnTo>
                  <a:lnTo>
                    <a:pt x="275" y="13"/>
                  </a:lnTo>
                  <a:lnTo>
                    <a:pt x="275" y="14"/>
                  </a:lnTo>
                  <a:lnTo>
                    <a:pt x="276" y="15"/>
                  </a:lnTo>
                  <a:lnTo>
                    <a:pt x="277" y="16"/>
                  </a:lnTo>
                  <a:lnTo>
                    <a:pt x="278" y="16"/>
                  </a:lnTo>
                  <a:lnTo>
                    <a:pt x="278" y="17"/>
                  </a:lnTo>
                  <a:lnTo>
                    <a:pt x="279" y="17"/>
                  </a:lnTo>
                  <a:lnTo>
                    <a:pt x="280" y="17"/>
                  </a:lnTo>
                  <a:lnTo>
                    <a:pt x="280" y="18"/>
                  </a:lnTo>
                  <a:lnTo>
                    <a:pt x="281" y="18"/>
                  </a:lnTo>
                  <a:lnTo>
                    <a:pt x="281" y="19"/>
                  </a:lnTo>
                  <a:lnTo>
                    <a:pt x="283" y="19"/>
                  </a:lnTo>
                  <a:lnTo>
                    <a:pt x="283" y="20"/>
                  </a:lnTo>
                  <a:lnTo>
                    <a:pt x="283" y="22"/>
                  </a:lnTo>
                  <a:lnTo>
                    <a:pt x="284" y="22"/>
                  </a:lnTo>
                  <a:lnTo>
                    <a:pt x="284" y="23"/>
                  </a:lnTo>
                  <a:lnTo>
                    <a:pt x="285" y="23"/>
                  </a:lnTo>
                  <a:lnTo>
                    <a:pt x="285" y="24"/>
                  </a:lnTo>
                  <a:lnTo>
                    <a:pt x="286" y="24"/>
                  </a:lnTo>
                  <a:lnTo>
                    <a:pt x="286" y="25"/>
                  </a:lnTo>
                  <a:lnTo>
                    <a:pt x="286" y="26"/>
                  </a:lnTo>
                  <a:lnTo>
                    <a:pt x="287" y="27"/>
                  </a:lnTo>
                  <a:lnTo>
                    <a:pt x="287" y="26"/>
                  </a:lnTo>
                  <a:lnTo>
                    <a:pt x="288" y="26"/>
                  </a:lnTo>
                  <a:lnTo>
                    <a:pt x="288" y="27"/>
                  </a:lnTo>
                  <a:lnTo>
                    <a:pt x="289" y="27"/>
                  </a:lnTo>
                  <a:lnTo>
                    <a:pt x="289" y="28"/>
                  </a:lnTo>
                  <a:lnTo>
                    <a:pt x="290" y="28"/>
                  </a:lnTo>
                  <a:lnTo>
                    <a:pt x="290" y="29"/>
                  </a:lnTo>
                  <a:lnTo>
                    <a:pt x="290" y="30"/>
                  </a:lnTo>
                  <a:lnTo>
                    <a:pt x="291" y="29"/>
                  </a:lnTo>
                  <a:lnTo>
                    <a:pt x="291" y="30"/>
                  </a:lnTo>
                  <a:lnTo>
                    <a:pt x="292" y="30"/>
                  </a:lnTo>
                  <a:lnTo>
                    <a:pt x="292" y="31"/>
                  </a:lnTo>
                  <a:lnTo>
                    <a:pt x="292" y="32"/>
                  </a:lnTo>
                  <a:lnTo>
                    <a:pt x="293" y="32"/>
                  </a:lnTo>
                  <a:lnTo>
                    <a:pt x="294" y="33"/>
                  </a:lnTo>
                  <a:lnTo>
                    <a:pt x="295" y="33"/>
                  </a:lnTo>
                  <a:lnTo>
                    <a:pt x="296" y="33"/>
                  </a:lnTo>
                  <a:lnTo>
                    <a:pt x="297" y="33"/>
                  </a:lnTo>
                  <a:lnTo>
                    <a:pt x="298" y="33"/>
                  </a:lnTo>
                  <a:lnTo>
                    <a:pt x="299" y="33"/>
                  </a:lnTo>
                  <a:lnTo>
                    <a:pt x="300" y="33"/>
                  </a:lnTo>
                  <a:lnTo>
                    <a:pt x="301" y="33"/>
                  </a:lnTo>
                  <a:lnTo>
                    <a:pt x="301" y="34"/>
                  </a:lnTo>
                  <a:lnTo>
                    <a:pt x="302" y="34"/>
                  </a:lnTo>
                  <a:lnTo>
                    <a:pt x="302" y="35"/>
                  </a:lnTo>
                  <a:lnTo>
                    <a:pt x="302" y="34"/>
                  </a:lnTo>
                  <a:lnTo>
                    <a:pt x="302" y="35"/>
                  </a:lnTo>
                  <a:lnTo>
                    <a:pt x="302" y="36"/>
                  </a:lnTo>
                  <a:lnTo>
                    <a:pt x="302" y="37"/>
                  </a:lnTo>
                  <a:lnTo>
                    <a:pt x="302" y="38"/>
                  </a:lnTo>
                  <a:lnTo>
                    <a:pt x="302" y="39"/>
                  </a:lnTo>
                  <a:lnTo>
                    <a:pt x="302" y="40"/>
                  </a:lnTo>
                  <a:lnTo>
                    <a:pt x="303" y="40"/>
                  </a:lnTo>
                  <a:lnTo>
                    <a:pt x="303" y="41"/>
                  </a:lnTo>
                  <a:lnTo>
                    <a:pt x="304" y="41"/>
                  </a:lnTo>
                  <a:lnTo>
                    <a:pt x="305" y="41"/>
                  </a:lnTo>
                  <a:lnTo>
                    <a:pt x="306" y="41"/>
                  </a:lnTo>
                  <a:lnTo>
                    <a:pt x="308" y="41"/>
                  </a:lnTo>
                  <a:lnTo>
                    <a:pt x="306" y="41"/>
                  </a:lnTo>
                  <a:lnTo>
                    <a:pt x="308" y="41"/>
                  </a:lnTo>
                  <a:lnTo>
                    <a:pt x="309" y="41"/>
                  </a:lnTo>
                  <a:lnTo>
                    <a:pt x="310" y="41"/>
                  </a:lnTo>
                  <a:lnTo>
                    <a:pt x="311" y="41"/>
                  </a:lnTo>
                  <a:lnTo>
                    <a:pt x="312" y="41"/>
                  </a:lnTo>
                  <a:lnTo>
                    <a:pt x="312" y="40"/>
                  </a:lnTo>
                  <a:lnTo>
                    <a:pt x="313" y="40"/>
                  </a:lnTo>
                  <a:lnTo>
                    <a:pt x="314" y="39"/>
                  </a:lnTo>
                  <a:lnTo>
                    <a:pt x="315" y="39"/>
                  </a:lnTo>
                  <a:lnTo>
                    <a:pt x="315" y="40"/>
                  </a:lnTo>
                  <a:lnTo>
                    <a:pt x="316" y="40"/>
                  </a:lnTo>
                  <a:lnTo>
                    <a:pt x="317" y="41"/>
                  </a:lnTo>
                  <a:lnTo>
                    <a:pt x="318" y="42"/>
                  </a:lnTo>
                  <a:lnTo>
                    <a:pt x="319" y="42"/>
                  </a:lnTo>
                  <a:lnTo>
                    <a:pt x="320" y="42"/>
                  </a:lnTo>
                  <a:lnTo>
                    <a:pt x="322" y="42"/>
                  </a:lnTo>
                  <a:lnTo>
                    <a:pt x="323" y="42"/>
                  </a:lnTo>
                  <a:lnTo>
                    <a:pt x="324" y="43"/>
                  </a:lnTo>
                  <a:lnTo>
                    <a:pt x="325" y="43"/>
                  </a:lnTo>
                  <a:lnTo>
                    <a:pt x="326" y="44"/>
                  </a:lnTo>
                  <a:lnTo>
                    <a:pt x="327" y="45"/>
                  </a:lnTo>
                  <a:lnTo>
                    <a:pt x="327" y="47"/>
                  </a:lnTo>
                  <a:lnTo>
                    <a:pt x="328" y="47"/>
                  </a:lnTo>
                  <a:lnTo>
                    <a:pt x="328" y="48"/>
                  </a:lnTo>
                  <a:lnTo>
                    <a:pt x="329" y="48"/>
                  </a:lnTo>
                  <a:lnTo>
                    <a:pt x="329" y="49"/>
                  </a:lnTo>
                  <a:lnTo>
                    <a:pt x="330" y="49"/>
                  </a:lnTo>
                  <a:lnTo>
                    <a:pt x="330" y="50"/>
                  </a:lnTo>
                  <a:lnTo>
                    <a:pt x="331" y="51"/>
                  </a:lnTo>
                  <a:lnTo>
                    <a:pt x="331" y="52"/>
                  </a:lnTo>
                  <a:lnTo>
                    <a:pt x="333" y="52"/>
                  </a:lnTo>
                  <a:lnTo>
                    <a:pt x="333" y="53"/>
                  </a:lnTo>
                  <a:lnTo>
                    <a:pt x="334" y="54"/>
                  </a:lnTo>
                  <a:lnTo>
                    <a:pt x="334" y="55"/>
                  </a:lnTo>
                  <a:lnTo>
                    <a:pt x="335" y="55"/>
                  </a:lnTo>
                  <a:lnTo>
                    <a:pt x="335" y="56"/>
                  </a:lnTo>
                  <a:lnTo>
                    <a:pt x="337" y="57"/>
                  </a:lnTo>
                  <a:lnTo>
                    <a:pt x="339" y="58"/>
                  </a:lnTo>
                  <a:lnTo>
                    <a:pt x="340" y="59"/>
                  </a:lnTo>
                  <a:lnTo>
                    <a:pt x="341" y="60"/>
                  </a:lnTo>
                  <a:lnTo>
                    <a:pt x="342" y="60"/>
                  </a:lnTo>
                  <a:lnTo>
                    <a:pt x="343" y="60"/>
                  </a:lnTo>
                  <a:lnTo>
                    <a:pt x="344" y="60"/>
                  </a:lnTo>
                  <a:lnTo>
                    <a:pt x="345" y="60"/>
                  </a:lnTo>
                  <a:lnTo>
                    <a:pt x="347" y="60"/>
                  </a:lnTo>
                  <a:lnTo>
                    <a:pt x="348" y="59"/>
                  </a:lnTo>
                  <a:lnTo>
                    <a:pt x="349" y="59"/>
                  </a:lnTo>
                  <a:lnTo>
                    <a:pt x="350" y="58"/>
                  </a:lnTo>
                  <a:lnTo>
                    <a:pt x="351" y="58"/>
                  </a:lnTo>
                  <a:lnTo>
                    <a:pt x="352" y="57"/>
                  </a:lnTo>
                  <a:lnTo>
                    <a:pt x="353" y="57"/>
                  </a:lnTo>
                  <a:lnTo>
                    <a:pt x="354" y="57"/>
                  </a:lnTo>
                  <a:lnTo>
                    <a:pt x="355" y="58"/>
                  </a:lnTo>
                  <a:lnTo>
                    <a:pt x="356" y="59"/>
                  </a:lnTo>
                  <a:lnTo>
                    <a:pt x="358" y="59"/>
                  </a:lnTo>
                  <a:lnTo>
                    <a:pt x="359" y="59"/>
                  </a:lnTo>
                  <a:lnTo>
                    <a:pt x="360" y="59"/>
                  </a:lnTo>
                  <a:lnTo>
                    <a:pt x="361" y="59"/>
                  </a:lnTo>
                  <a:lnTo>
                    <a:pt x="362" y="59"/>
                  </a:lnTo>
                  <a:lnTo>
                    <a:pt x="362" y="60"/>
                  </a:lnTo>
                  <a:lnTo>
                    <a:pt x="363" y="60"/>
                  </a:lnTo>
                  <a:lnTo>
                    <a:pt x="364" y="61"/>
                  </a:lnTo>
                  <a:lnTo>
                    <a:pt x="365" y="62"/>
                  </a:lnTo>
                  <a:lnTo>
                    <a:pt x="366" y="63"/>
                  </a:lnTo>
                  <a:lnTo>
                    <a:pt x="367" y="63"/>
                  </a:lnTo>
                  <a:lnTo>
                    <a:pt x="368" y="64"/>
                  </a:lnTo>
                  <a:lnTo>
                    <a:pt x="369" y="64"/>
                  </a:lnTo>
                  <a:lnTo>
                    <a:pt x="370" y="64"/>
                  </a:lnTo>
                  <a:lnTo>
                    <a:pt x="372" y="64"/>
                  </a:lnTo>
                  <a:lnTo>
                    <a:pt x="373" y="63"/>
                  </a:lnTo>
                  <a:lnTo>
                    <a:pt x="374" y="63"/>
                  </a:lnTo>
                  <a:lnTo>
                    <a:pt x="375" y="63"/>
                  </a:lnTo>
                  <a:lnTo>
                    <a:pt x="377" y="63"/>
                  </a:lnTo>
                  <a:lnTo>
                    <a:pt x="378" y="63"/>
                  </a:lnTo>
                  <a:lnTo>
                    <a:pt x="378" y="62"/>
                  </a:lnTo>
                  <a:lnTo>
                    <a:pt x="379" y="62"/>
                  </a:lnTo>
                  <a:lnTo>
                    <a:pt x="380" y="62"/>
                  </a:lnTo>
                  <a:lnTo>
                    <a:pt x="381" y="62"/>
                  </a:lnTo>
                  <a:lnTo>
                    <a:pt x="383" y="61"/>
                  </a:lnTo>
                  <a:lnTo>
                    <a:pt x="384" y="61"/>
                  </a:lnTo>
                  <a:lnTo>
                    <a:pt x="385" y="61"/>
                  </a:lnTo>
                  <a:lnTo>
                    <a:pt x="386" y="61"/>
                  </a:lnTo>
                  <a:lnTo>
                    <a:pt x="387" y="62"/>
                  </a:lnTo>
                  <a:lnTo>
                    <a:pt x="388" y="62"/>
                  </a:lnTo>
                  <a:lnTo>
                    <a:pt x="388" y="63"/>
                  </a:lnTo>
                  <a:lnTo>
                    <a:pt x="389" y="64"/>
                  </a:lnTo>
                  <a:lnTo>
                    <a:pt x="390" y="64"/>
                  </a:lnTo>
                  <a:lnTo>
                    <a:pt x="390" y="65"/>
                  </a:lnTo>
                  <a:lnTo>
                    <a:pt x="391" y="65"/>
                  </a:lnTo>
                  <a:lnTo>
                    <a:pt x="392" y="65"/>
                  </a:lnTo>
                  <a:lnTo>
                    <a:pt x="392" y="66"/>
                  </a:lnTo>
                  <a:lnTo>
                    <a:pt x="392" y="67"/>
                  </a:lnTo>
                  <a:lnTo>
                    <a:pt x="392" y="68"/>
                  </a:lnTo>
                  <a:lnTo>
                    <a:pt x="392" y="69"/>
                  </a:lnTo>
                  <a:lnTo>
                    <a:pt x="392" y="70"/>
                  </a:lnTo>
                  <a:lnTo>
                    <a:pt x="392" y="72"/>
                  </a:lnTo>
                  <a:lnTo>
                    <a:pt x="393" y="72"/>
                  </a:lnTo>
                  <a:lnTo>
                    <a:pt x="394" y="72"/>
                  </a:lnTo>
                  <a:lnTo>
                    <a:pt x="395" y="72"/>
                  </a:lnTo>
                  <a:lnTo>
                    <a:pt x="396" y="72"/>
                  </a:lnTo>
                  <a:lnTo>
                    <a:pt x="397" y="72"/>
                  </a:lnTo>
                  <a:lnTo>
                    <a:pt x="398" y="73"/>
                  </a:lnTo>
                  <a:lnTo>
                    <a:pt x="399" y="73"/>
                  </a:lnTo>
                  <a:lnTo>
                    <a:pt x="399" y="74"/>
                  </a:lnTo>
                  <a:lnTo>
                    <a:pt x="400" y="75"/>
                  </a:lnTo>
                  <a:lnTo>
                    <a:pt x="401" y="75"/>
                  </a:lnTo>
                  <a:lnTo>
                    <a:pt x="400" y="77"/>
                  </a:lnTo>
                  <a:lnTo>
                    <a:pt x="400" y="78"/>
                  </a:lnTo>
                  <a:lnTo>
                    <a:pt x="400" y="79"/>
                  </a:lnTo>
                  <a:lnTo>
                    <a:pt x="400" y="80"/>
                  </a:lnTo>
                  <a:lnTo>
                    <a:pt x="399" y="80"/>
                  </a:lnTo>
                  <a:lnTo>
                    <a:pt x="399" y="81"/>
                  </a:lnTo>
                  <a:lnTo>
                    <a:pt x="398" y="82"/>
                  </a:lnTo>
                  <a:lnTo>
                    <a:pt x="397" y="82"/>
                  </a:lnTo>
                  <a:lnTo>
                    <a:pt x="397" y="83"/>
                  </a:lnTo>
                  <a:lnTo>
                    <a:pt x="396" y="83"/>
                  </a:lnTo>
                  <a:lnTo>
                    <a:pt x="396" y="84"/>
                  </a:lnTo>
                  <a:lnTo>
                    <a:pt x="395" y="84"/>
                  </a:lnTo>
                  <a:lnTo>
                    <a:pt x="395" y="85"/>
                  </a:lnTo>
                  <a:lnTo>
                    <a:pt x="395" y="86"/>
                  </a:lnTo>
                  <a:lnTo>
                    <a:pt x="395" y="87"/>
                  </a:lnTo>
                  <a:lnTo>
                    <a:pt x="396" y="87"/>
                  </a:lnTo>
                  <a:lnTo>
                    <a:pt x="396" y="88"/>
                  </a:lnTo>
                  <a:lnTo>
                    <a:pt x="397" y="88"/>
                  </a:lnTo>
                  <a:lnTo>
                    <a:pt x="398" y="88"/>
                  </a:lnTo>
                  <a:lnTo>
                    <a:pt x="399" y="88"/>
                  </a:lnTo>
                  <a:lnTo>
                    <a:pt x="400" y="88"/>
                  </a:lnTo>
                  <a:lnTo>
                    <a:pt x="398" y="93"/>
                  </a:lnTo>
                  <a:lnTo>
                    <a:pt x="397" y="95"/>
                  </a:lnTo>
                  <a:lnTo>
                    <a:pt x="396" y="95"/>
                  </a:lnTo>
                  <a:lnTo>
                    <a:pt x="396" y="97"/>
                  </a:lnTo>
                  <a:lnTo>
                    <a:pt x="396" y="98"/>
                  </a:lnTo>
                  <a:lnTo>
                    <a:pt x="395" y="98"/>
                  </a:lnTo>
                  <a:lnTo>
                    <a:pt x="395" y="99"/>
                  </a:lnTo>
                  <a:lnTo>
                    <a:pt x="393" y="102"/>
                  </a:lnTo>
                  <a:lnTo>
                    <a:pt x="392" y="104"/>
                  </a:lnTo>
                  <a:lnTo>
                    <a:pt x="392" y="105"/>
                  </a:lnTo>
                  <a:lnTo>
                    <a:pt x="391" y="105"/>
                  </a:lnTo>
                  <a:lnTo>
                    <a:pt x="391" y="107"/>
                  </a:lnTo>
                  <a:lnTo>
                    <a:pt x="389" y="110"/>
                  </a:lnTo>
                  <a:lnTo>
                    <a:pt x="388" y="110"/>
                  </a:lnTo>
                  <a:lnTo>
                    <a:pt x="384" y="111"/>
                  </a:lnTo>
                  <a:lnTo>
                    <a:pt x="380" y="112"/>
                  </a:lnTo>
                  <a:lnTo>
                    <a:pt x="379" y="112"/>
                  </a:lnTo>
                  <a:lnTo>
                    <a:pt x="379" y="113"/>
                  </a:lnTo>
                  <a:lnTo>
                    <a:pt x="378" y="113"/>
                  </a:lnTo>
                  <a:lnTo>
                    <a:pt x="377" y="113"/>
                  </a:lnTo>
                  <a:lnTo>
                    <a:pt x="376" y="113"/>
                  </a:lnTo>
                  <a:lnTo>
                    <a:pt x="376" y="114"/>
                  </a:lnTo>
                  <a:lnTo>
                    <a:pt x="375" y="114"/>
                  </a:lnTo>
                  <a:lnTo>
                    <a:pt x="374" y="114"/>
                  </a:lnTo>
                  <a:lnTo>
                    <a:pt x="373" y="114"/>
                  </a:lnTo>
                  <a:lnTo>
                    <a:pt x="373" y="115"/>
                  </a:lnTo>
                  <a:lnTo>
                    <a:pt x="372" y="115"/>
                  </a:lnTo>
                  <a:lnTo>
                    <a:pt x="371" y="115"/>
                  </a:lnTo>
                  <a:lnTo>
                    <a:pt x="369" y="116"/>
                  </a:lnTo>
                  <a:lnTo>
                    <a:pt x="366" y="116"/>
                  </a:lnTo>
                  <a:lnTo>
                    <a:pt x="361" y="117"/>
                  </a:lnTo>
                  <a:lnTo>
                    <a:pt x="360" y="117"/>
                  </a:lnTo>
                  <a:lnTo>
                    <a:pt x="359" y="117"/>
                  </a:lnTo>
                  <a:lnTo>
                    <a:pt x="359" y="118"/>
                  </a:lnTo>
                  <a:lnTo>
                    <a:pt x="358" y="118"/>
                  </a:lnTo>
                  <a:lnTo>
                    <a:pt x="358" y="119"/>
                  </a:lnTo>
                  <a:lnTo>
                    <a:pt x="356" y="119"/>
                  </a:lnTo>
                  <a:lnTo>
                    <a:pt x="351" y="123"/>
                  </a:lnTo>
                  <a:lnTo>
                    <a:pt x="351" y="124"/>
                  </a:lnTo>
                  <a:lnTo>
                    <a:pt x="350" y="124"/>
                  </a:lnTo>
                  <a:lnTo>
                    <a:pt x="347" y="130"/>
                  </a:lnTo>
                  <a:lnTo>
                    <a:pt x="343" y="137"/>
                  </a:lnTo>
                  <a:lnTo>
                    <a:pt x="343" y="138"/>
                  </a:lnTo>
                  <a:lnTo>
                    <a:pt x="338" y="148"/>
                  </a:lnTo>
                  <a:lnTo>
                    <a:pt x="335" y="152"/>
                  </a:lnTo>
                  <a:lnTo>
                    <a:pt x="334" y="154"/>
                  </a:lnTo>
                  <a:lnTo>
                    <a:pt x="335" y="154"/>
                  </a:lnTo>
                  <a:lnTo>
                    <a:pt x="338" y="156"/>
                  </a:lnTo>
                  <a:lnTo>
                    <a:pt x="339" y="156"/>
                  </a:lnTo>
                  <a:lnTo>
                    <a:pt x="340" y="157"/>
                  </a:lnTo>
                  <a:lnTo>
                    <a:pt x="341" y="157"/>
                  </a:lnTo>
                  <a:lnTo>
                    <a:pt x="341" y="158"/>
                  </a:lnTo>
                  <a:lnTo>
                    <a:pt x="342" y="158"/>
                  </a:lnTo>
                  <a:lnTo>
                    <a:pt x="342" y="159"/>
                  </a:lnTo>
                  <a:lnTo>
                    <a:pt x="343" y="159"/>
                  </a:lnTo>
                  <a:lnTo>
                    <a:pt x="344" y="159"/>
                  </a:lnTo>
                  <a:lnTo>
                    <a:pt x="344" y="160"/>
                  </a:lnTo>
                  <a:lnTo>
                    <a:pt x="344" y="161"/>
                  </a:lnTo>
                  <a:lnTo>
                    <a:pt x="344" y="162"/>
                  </a:lnTo>
                  <a:lnTo>
                    <a:pt x="343" y="163"/>
                  </a:lnTo>
                  <a:lnTo>
                    <a:pt x="343" y="164"/>
                  </a:lnTo>
                  <a:lnTo>
                    <a:pt x="342" y="164"/>
                  </a:lnTo>
                  <a:lnTo>
                    <a:pt x="342" y="165"/>
                  </a:lnTo>
                  <a:lnTo>
                    <a:pt x="341" y="165"/>
                  </a:lnTo>
                  <a:lnTo>
                    <a:pt x="341" y="166"/>
                  </a:lnTo>
                  <a:lnTo>
                    <a:pt x="340" y="166"/>
                  </a:lnTo>
                  <a:lnTo>
                    <a:pt x="340" y="167"/>
                  </a:lnTo>
                  <a:lnTo>
                    <a:pt x="340" y="168"/>
                  </a:lnTo>
                  <a:lnTo>
                    <a:pt x="340" y="169"/>
                  </a:lnTo>
                  <a:lnTo>
                    <a:pt x="340" y="170"/>
                  </a:lnTo>
                  <a:lnTo>
                    <a:pt x="339" y="170"/>
                  </a:lnTo>
                  <a:lnTo>
                    <a:pt x="338" y="170"/>
                  </a:lnTo>
                  <a:lnTo>
                    <a:pt x="337" y="170"/>
                  </a:lnTo>
                  <a:lnTo>
                    <a:pt x="336" y="170"/>
                  </a:lnTo>
                  <a:lnTo>
                    <a:pt x="336" y="172"/>
                  </a:lnTo>
                  <a:lnTo>
                    <a:pt x="335" y="172"/>
                  </a:lnTo>
                  <a:lnTo>
                    <a:pt x="335" y="173"/>
                  </a:lnTo>
                  <a:lnTo>
                    <a:pt x="334" y="173"/>
                  </a:lnTo>
                  <a:lnTo>
                    <a:pt x="333" y="173"/>
                  </a:lnTo>
                  <a:lnTo>
                    <a:pt x="331" y="173"/>
                  </a:lnTo>
                  <a:lnTo>
                    <a:pt x="330" y="173"/>
                  </a:lnTo>
                  <a:lnTo>
                    <a:pt x="329" y="173"/>
                  </a:lnTo>
                  <a:lnTo>
                    <a:pt x="327" y="177"/>
                  </a:lnTo>
                  <a:lnTo>
                    <a:pt x="328" y="177"/>
                  </a:lnTo>
                  <a:lnTo>
                    <a:pt x="328" y="178"/>
                  </a:lnTo>
                  <a:lnTo>
                    <a:pt x="327" y="178"/>
                  </a:lnTo>
                  <a:lnTo>
                    <a:pt x="328" y="178"/>
                  </a:lnTo>
                  <a:lnTo>
                    <a:pt x="328" y="179"/>
                  </a:lnTo>
                  <a:lnTo>
                    <a:pt x="329" y="179"/>
                  </a:lnTo>
                  <a:lnTo>
                    <a:pt x="330" y="179"/>
                  </a:lnTo>
                  <a:lnTo>
                    <a:pt x="330" y="180"/>
                  </a:lnTo>
                  <a:lnTo>
                    <a:pt x="330" y="179"/>
                  </a:lnTo>
                  <a:lnTo>
                    <a:pt x="330" y="180"/>
                  </a:lnTo>
                  <a:lnTo>
                    <a:pt x="331" y="180"/>
                  </a:lnTo>
                  <a:lnTo>
                    <a:pt x="333" y="180"/>
                  </a:lnTo>
                  <a:lnTo>
                    <a:pt x="333" y="179"/>
                  </a:lnTo>
                  <a:lnTo>
                    <a:pt x="333" y="180"/>
                  </a:lnTo>
                  <a:lnTo>
                    <a:pt x="334" y="180"/>
                  </a:lnTo>
                  <a:lnTo>
                    <a:pt x="335" y="180"/>
                  </a:lnTo>
                  <a:lnTo>
                    <a:pt x="335" y="183"/>
                  </a:lnTo>
                  <a:lnTo>
                    <a:pt x="336" y="190"/>
                  </a:lnTo>
                  <a:lnTo>
                    <a:pt x="337" y="192"/>
                  </a:lnTo>
                  <a:lnTo>
                    <a:pt x="337" y="193"/>
                  </a:lnTo>
                  <a:lnTo>
                    <a:pt x="337" y="194"/>
                  </a:lnTo>
                  <a:lnTo>
                    <a:pt x="337" y="195"/>
                  </a:lnTo>
                  <a:lnTo>
                    <a:pt x="337" y="197"/>
                  </a:lnTo>
                  <a:lnTo>
                    <a:pt x="337" y="198"/>
                  </a:lnTo>
                  <a:lnTo>
                    <a:pt x="337" y="199"/>
                  </a:lnTo>
                  <a:lnTo>
                    <a:pt x="337" y="200"/>
                  </a:lnTo>
                  <a:lnTo>
                    <a:pt x="337" y="201"/>
                  </a:lnTo>
                  <a:lnTo>
                    <a:pt x="337" y="202"/>
                  </a:lnTo>
                  <a:lnTo>
                    <a:pt x="336" y="202"/>
                  </a:lnTo>
                  <a:lnTo>
                    <a:pt x="337" y="202"/>
                  </a:lnTo>
                  <a:lnTo>
                    <a:pt x="336" y="202"/>
                  </a:lnTo>
                  <a:lnTo>
                    <a:pt x="336" y="203"/>
                  </a:lnTo>
                  <a:lnTo>
                    <a:pt x="336" y="204"/>
                  </a:lnTo>
                  <a:lnTo>
                    <a:pt x="336" y="205"/>
                  </a:lnTo>
                  <a:lnTo>
                    <a:pt x="335" y="206"/>
                  </a:lnTo>
                  <a:lnTo>
                    <a:pt x="335" y="207"/>
                  </a:lnTo>
                  <a:lnTo>
                    <a:pt x="335" y="208"/>
                  </a:lnTo>
                  <a:lnTo>
                    <a:pt x="334" y="209"/>
                  </a:lnTo>
                  <a:lnTo>
                    <a:pt x="334" y="210"/>
                  </a:lnTo>
                  <a:lnTo>
                    <a:pt x="333" y="211"/>
                  </a:lnTo>
                  <a:lnTo>
                    <a:pt x="333" y="212"/>
                  </a:lnTo>
                  <a:lnTo>
                    <a:pt x="331" y="212"/>
                  </a:lnTo>
                  <a:lnTo>
                    <a:pt x="328" y="219"/>
                  </a:lnTo>
                  <a:lnTo>
                    <a:pt x="328" y="220"/>
                  </a:lnTo>
                  <a:lnTo>
                    <a:pt x="327" y="222"/>
                  </a:lnTo>
                  <a:lnTo>
                    <a:pt x="327" y="223"/>
                  </a:lnTo>
                  <a:lnTo>
                    <a:pt x="327" y="224"/>
                  </a:lnTo>
                  <a:lnTo>
                    <a:pt x="328" y="224"/>
                  </a:lnTo>
                  <a:lnTo>
                    <a:pt x="328" y="225"/>
                  </a:lnTo>
                  <a:lnTo>
                    <a:pt x="329" y="226"/>
                  </a:lnTo>
                  <a:lnTo>
                    <a:pt x="329" y="227"/>
                  </a:lnTo>
                  <a:lnTo>
                    <a:pt x="329" y="228"/>
                  </a:lnTo>
                  <a:lnTo>
                    <a:pt x="330" y="228"/>
                  </a:lnTo>
                  <a:lnTo>
                    <a:pt x="331" y="228"/>
                  </a:lnTo>
                  <a:lnTo>
                    <a:pt x="331" y="229"/>
                  </a:lnTo>
                  <a:lnTo>
                    <a:pt x="331" y="230"/>
                  </a:lnTo>
                  <a:lnTo>
                    <a:pt x="330" y="230"/>
                  </a:lnTo>
                  <a:lnTo>
                    <a:pt x="330" y="231"/>
                  </a:lnTo>
                  <a:lnTo>
                    <a:pt x="330" y="232"/>
                  </a:lnTo>
                  <a:lnTo>
                    <a:pt x="329" y="233"/>
                  </a:lnTo>
                  <a:lnTo>
                    <a:pt x="331" y="235"/>
                  </a:lnTo>
                  <a:lnTo>
                    <a:pt x="331" y="239"/>
                  </a:lnTo>
                  <a:lnTo>
                    <a:pt x="331" y="240"/>
                  </a:lnTo>
                  <a:lnTo>
                    <a:pt x="333" y="241"/>
                  </a:lnTo>
                  <a:lnTo>
                    <a:pt x="337" y="243"/>
                  </a:lnTo>
                  <a:lnTo>
                    <a:pt x="338" y="243"/>
                  </a:lnTo>
                  <a:lnTo>
                    <a:pt x="338" y="244"/>
                  </a:lnTo>
                  <a:lnTo>
                    <a:pt x="339" y="244"/>
                  </a:lnTo>
                  <a:lnTo>
                    <a:pt x="340" y="245"/>
                  </a:lnTo>
                  <a:lnTo>
                    <a:pt x="340" y="247"/>
                  </a:lnTo>
                  <a:lnTo>
                    <a:pt x="340" y="248"/>
                  </a:lnTo>
                  <a:lnTo>
                    <a:pt x="340" y="249"/>
                  </a:lnTo>
                  <a:lnTo>
                    <a:pt x="340" y="250"/>
                  </a:lnTo>
                  <a:lnTo>
                    <a:pt x="340" y="251"/>
                  </a:lnTo>
                  <a:lnTo>
                    <a:pt x="340" y="252"/>
                  </a:lnTo>
                  <a:lnTo>
                    <a:pt x="340" y="253"/>
                  </a:lnTo>
                  <a:lnTo>
                    <a:pt x="340" y="254"/>
                  </a:lnTo>
                  <a:lnTo>
                    <a:pt x="340" y="255"/>
                  </a:lnTo>
                  <a:lnTo>
                    <a:pt x="340" y="256"/>
                  </a:lnTo>
                  <a:lnTo>
                    <a:pt x="340" y="257"/>
                  </a:lnTo>
                  <a:lnTo>
                    <a:pt x="340" y="258"/>
                  </a:lnTo>
                  <a:lnTo>
                    <a:pt x="339" y="258"/>
                  </a:lnTo>
                  <a:lnTo>
                    <a:pt x="339" y="259"/>
                  </a:lnTo>
                  <a:lnTo>
                    <a:pt x="339" y="260"/>
                  </a:lnTo>
                  <a:lnTo>
                    <a:pt x="339" y="261"/>
                  </a:lnTo>
                  <a:lnTo>
                    <a:pt x="339" y="262"/>
                  </a:lnTo>
                  <a:lnTo>
                    <a:pt x="339" y="263"/>
                  </a:lnTo>
                  <a:lnTo>
                    <a:pt x="338" y="263"/>
                  </a:lnTo>
                  <a:lnTo>
                    <a:pt x="338" y="264"/>
                  </a:lnTo>
                  <a:lnTo>
                    <a:pt x="338" y="265"/>
                  </a:lnTo>
                  <a:lnTo>
                    <a:pt x="338" y="266"/>
                  </a:lnTo>
                  <a:lnTo>
                    <a:pt x="338" y="267"/>
                  </a:lnTo>
                  <a:lnTo>
                    <a:pt x="338" y="268"/>
                  </a:lnTo>
                  <a:lnTo>
                    <a:pt x="338" y="269"/>
                  </a:lnTo>
                  <a:lnTo>
                    <a:pt x="337" y="269"/>
                  </a:lnTo>
                  <a:lnTo>
                    <a:pt x="337" y="270"/>
                  </a:lnTo>
                  <a:lnTo>
                    <a:pt x="337" y="272"/>
                  </a:lnTo>
                  <a:lnTo>
                    <a:pt x="336" y="272"/>
                  </a:lnTo>
                  <a:lnTo>
                    <a:pt x="336" y="273"/>
                  </a:lnTo>
                  <a:lnTo>
                    <a:pt x="337" y="273"/>
                  </a:lnTo>
                  <a:lnTo>
                    <a:pt x="338" y="273"/>
                  </a:lnTo>
                  <a:lnTo>
                    <a:pt x="339" y="273"/>
                  </a:lnTo>
                  <a:lnTo>
                    <a:pt x="340" y="273"/>
                  </a:lnTo>
                  <a:lnTo>
                    <a:pt x="341" y="273"/>
                  </a:lnTo>
                  <a:lnTo>
                    <a:pt x="341" y="274"/>
                  </a:lnTo>
                  <a:lnTo>
                    <a:pt x="342" y="274"/>
                  </a:lnTo>
                  <a:lnTo>
                    <a:pt x="342" y="275"/>
                  </a:lnTo>
                  <a:lnTo>
                    <a:pt x="343" y="275"/>
                  </a:lnTo>
                  <a:lnTo>
                    <a:pt x="343" y="274"/>
                  </a:lnTo>
                  <a:lnTo>
                    <a:pt x="344" y="274"/>
                  </a:lnTo>
                  <a:lnTo>
                    <a:pt x="345" y="274"/>
                  </a:lnTo>
                  <a:lnTo>
                    <a:pt x="346" y="274"/>
                  </a:lnTo>
                  <a:lnTo>
                    <a:pt x="346" y="275"/>
                  </a:lnTo>
                  <a:lnTo>
                    <a:pt x="346" y="276"/>
                  </a:lnTo>
                  <a:lnTo>
                    <a:pt x="347" y="276"/>
                  </a:lnTo>
                  <a:lnTo>
                    <a:pt x="347" y="277"/>
                  </a:lnTo>
                  <a:lnTo>
                    <a:pt x="347" y="278"/>
                  </a:lnTo>
                  <a:lnTo>
                    <a:pt x="348" y="278"/>
                  </a:lnTo>
                  <a:lnTo>
                    <a:pt x="349" y="278"/>
                  </a:lnTo>
                  <a:lnTo>
                    <a:pt x="349" y="279"/>
                  </a:lnTo>
                  <a:lnTo>
                    <a:pt x="350" y="279"/>
                  </a:lnTo>
                  <a:lnTo>
                    <a:pt x="350" y="280"/>
                  </a:lnTo>
                  <a:lnTo>
                    <a:pt x="351" y="280"/>
                  </a:lnTo>
                  <a:lnTo>
                    <a:pt x="352" y="280"/>
                  </a:lnTo>
                  <a:lnTo>
                    <a:pt x="353" y="280"/>
                  </a:lnTo>
                  <a:lnTo>
                    <a:pt x="353" y="281"/>
                  </a:lnTo>
                  <a:lnTo>
                    <a:pt x="352" y="281"/>
                  </a:lnTo>
                  <a:lnTo>
                    <a:pt x="353" y="281"/>
                  </a:lnTo>
                  <a:lnTo>
                    <a:pt x="352" y="281"/>
                  </a:lnTo>
                  <a:lnTo>
                    <a:pt x="352" y="282"/>
                  </a:lnTo>
                  <a:lnTo>
                    <a:pt x="353" y="283"/>
                  </a:lnTo>
                  <a:lnTo>
                    <a:pt x="353" y="284"/>
                  </a:lnTo>
                  <a:lnTo>
                    <a:pt x="354" y="284"/>
                  </a:lnTo>
                  <a:lnTo>
                    <a:pt x="354" y="285"/>
                  </a:lnTo>
                  <a:lnTo>
                    <a:pt x="355" y="285"/>
                  </a:lnTo>
                  <a:lnTo>
                    <a:pt x="355" y="286"/>
                  </a:lnTo>
                  <a:lnTo>
                    <a:pt x="354" y="286"/>
                  </a:lnTo>
                  <a:lnTo>
                    <a:pt x="354" y="287"/>
                  </a:lnTo>
                  <a:lnTo>
                    <a:pt x="353" y="287"/>
                  </a:lnTo>
                  <a:lnTo>
                    <a:pt x="353" y="288"/>
                  </a:lnTo>
                  <a:lnTo>
                    <a:pt x="352" y="289"/>
                  </a:lnTo>
                  <a:lnTo>
                    <a:pt x="351" y="290"/>
                  </a:lnTo>
                  <a:lnTo>
                    <a:pt x="351" y="291"/>
                  </a:lnTo>
                  <a:lnTo>
                    <a:pt x="350" y="291"/>
                  </a:lnTo>
                  <a:lnTo>
                    <a:pt x="350" y="292"/>
                  </a:lnTo>
                  <a:lnTo>
                    <a:pt x="351" y="292"/>
                  </a:lnTo>
                  <a:lnTo>
                    <a:pt x="351" y="293"/>
                  </a:lnTo>
                  <a:lnTo>
                    <a:pt x="352" y="293"/>
                  </a:lnTo>
                  <a:lnTo>
                    <a:pt x="352" y="294"/>
                  </a:lnTo>
                  <a:lnTo>
                    <a:pt x="353" y="295"/>
                  </a:lnTo>
                  <a:lnTo>
                    <a:pt x="353" y="297"/>
                  </a:lnTo>
                  <a:lnTo>
                    <a:pt x="353" y="298"/>
                  </a:lnTo>
                  <a:lnTo>
                    <a:pt x="353" y="299"/>
                  </a:lnTo>
                  <a:lnTo>
                    <a:pt x="353" y="300"/>
                  </a:lnTo>
                  <a:lnTo>
                    <a:pt x="353" y="301"/>
                  </a:lnTo>
                  <a:lnTo>
                    <a:pt x="354" y="301"/>
                  </a:lnTo>
                  <a:lnTo>
                    <a:pt x="354" y="302"/>
                  </a:lnTo>
                  <a:lnTo>
                    <a:pt x="354" y="303"/>
                  </a:lnTo>
                  <a:lnTo>
                    <a:pt x="354" y="304"/>
                  </a:lnTo>
                  <a:lnTo>
                    <a:pt x="354" y="305"/>
                  </a:lnTo>
                  <a:lnTo>
                    <a:pt x="354" y="306"/>
                  </a:lnTo>
                  <a:lnTo>
                    <a:pt x="354" y="307"/>
                  </a:lnTo>
                  <a:lnTo>
                    <a:pt x="355" y="308"/>
                  </a:lnTo>
                  <a:lnTo>
                    <a:pt x="355" y="309"/>
                  </a:lnTo>
                  <a:lnTo>
                    <a:pt x="355" y="310"/>
                  </a:lnTo>
                  <a:lnTo>
                    <a:pt x="354" y="311"/>
                  </a:lnTo>
                  <a:lnTo>
                    <a:pt x="353" y="316"/>
                  </a:lnTo>
                  <a:lnTo>
                    <a:pt x="351" y="324"/>
                  </a:lnTo>
                  <a:lnTo>
                    <a:pt x="350" y="330"/>
                  </a:lnTo>
                  <a:lnTo>
                    <a:pt x="350" y="331"/>
                  </a:lnTo>
                  <a:lnTo>
                    <a:pt x="349" y="332"/>
                  </a:lnTo>
                  <a:lnTo>
                    <a:pt x="348" y="336"/>
                  </a:lnTo>
                  <a:lnTo>
                    <a:pt x="348" y="335"/>
                  </a:lnTo>
                  <a:lnTo>
                    <a:pt x="347" y="335"/>
                  </a:lnTo>
                  <a:lnTo>
                    <a:pt x="347" y="334"/>
                  </a:lnTo>
                  <a:lnTo>
                    <a:pt x="346" y="334"/>
                  </a:lnTo>
                  <a:lnTo>
                    <a:pt x="346" y="335"/>
                  </a:lnTo>
                  <a:lnTo>
                    <a:pt x="346" y="334"/>
                  </a:lnTo>
                  <a:lnTo>
                    <a:pt x="345" y="335"/>
                  </a:lnTo>
                  <a:lnTo>
                    <a:pt x="344" y="335"/>
                  </a:lnTo>
                  <a:lnTo>
                    <a:pt x="344" y="334"/>
                  </a:lnTo>
                  <a:lnTo>
                    <a:pt x="343" y="334"/>
                  </a:lnTo>
                  <a:lnTo>
                    <a:pt x="342" y="334"/>
                  </a:lnTo>
                  <a:lnTo>
                    <a:pt x="342" y="333"/>
                  </a:lnTo>
                  <a:lnTo>
                    <a:pt x="341" y="333"/>
                  </a:lnTo>
                  <a:lnTo>
                    <a:pt x="341" y="332"/>
                  </a:lnTo>
                  <a:lnTo>
                    <a:pt x="340" y="332"/>
                  </a:lnTo>
                  <a:lnTo>
                    <a:pt x="339" y="332"/>
                  </a:lnTo>
                  <a:lnTo>
                    <a:pt x="338" y="332"/>
                  </a:lnTo>
                  <a:lnTo>
                    <a:pt x="338" y="331"/>
                  </a:lnTo>
                  <a:lnTo>
                    <a:pt x="337" y="331"/>
                  </a:lnTo>
                  <a:lnTo>
                    <a:pt x="337" y="332"/>
                  </a:lnTo>
                  <a:lnTo>
                    <a:pt x="336" y="332"/>
                  </a:lnTo>
                  <a:lnTo>
                    <a:pt x="335" y="334"/>
                  </a:lnTo>
                  <a:lnTo>
                    <a:pt x="331" y="339"/>
                  </a:lnTo>
                  <a:lnTo>
                    <a:pt x="329" y="343"/>
                  </a:lnTo>
                  <a:lnTo>
                    <a:pt x="328" y="343"/>
                  </a:lnTo>
                  <a:lnTo>
                    <a:pt x="328" y="344"/>
                  </a:lnTo>
                  <a:lnTo>
                    <a:pt x="327" y="344"/>
                  </a:lnTo>
                  <a:lnTo>
                    <a:pt x="326" y="344"/>
                  </a:lnTo>
                  <a:lnTo>
                    <a:pt x="325" y="344"/>
                  </a:lnTo>
                  <a:lnTo>
                    <a:pt x="324" y="344"/>
                  </a:lnTo>
                  <a:lnTo>
                    <a:pt x="323" y="344"/>
                  </a:lnTo>
                  <a:lnTo>
                    <a:pt x="322" y="343"/>
                  </a:lnTo>
                  <a:lnTo>
                    <a:pt x="321" y="342"/>
                  </a:lnTo>
                  <a:lnTo>
                    <a:pt x="320" y="342"/>
                  </a:lnTo>
                  <a:lnTo>
                    <a:pt x="320" y="341"/>
                  </a:lnTo>
                  <a:lnTo>
                    <a:pt x="320" y="340"/>
                  </a:lnTo>
                  <a:lnTo>
                    <a:pt x="319" y="340"/>
                  </a:lnTo>
                  <a:lnTo>
                    <a:pt x="318" y="340"/>
                  </a:lnTo>
                  <a:lnTo>
                    <a:pt x="318" y="339"/>
                  </a:lnTo>
                  <a:lnTo>
                    <a:pt x="317" y="339"/>
                  </a:lnTo>
                  <a:lnTo>
                    <a:pt x="317" y="338"/>
                  </a:lnTo>
                  <a:lnTo>
                    <a:pt x="316" y="337"/>
                  </a:lnTo>
                  <a:lnTo>
                    <a:pt x="316" y="336"/>
                  </a:lnTo>
                  <a:lnTo>
                    <a:pt x="315" y="336"/>
                  </a:lnTo>
                  <a:lnTo>
                    <a:pt x="314" y="337"/>
                  </a:lnTo>
                  <a:lnTo>
                    <a:pt x="313" y="337"/>
                  </a:lnTo>
                  <a:lnTo>
                    <a:pt x="313" y="336"/>
                  </a:lnTo>
                  <a:lnTo>
                    <a:pt x="313" y="335"/>
                  </a:lnTo>
                  <a:lnTo>
                    <a:pt x="312" y="334"/>
                  </a:lnTo>
                  <a:lnTo>
                    <a:pt x="312" y="333"/>
                  </a:lnTo>
                  <a:lnTo>
                    <a:pt x="311" y="332"/>
                  </a:lnTo>
                  <a:lnTo>
                    <a:pt x="312" y="332"/>
                  </a:lnTo>
                  <a:lnTo>
                    <a:pt x="311" y="331"/>
                  </a:lnTo>
                  <a:lnTo>
                    <a:pt x="310" y="331"/>
                  </a:lnTo>
                  <a:lnTo>
                    <a:pt x="310" y="330"/>
                  </a:lnTo>
                  <a:lnTo>
                    <a:pt x="311" y="330"/>
                  </a:lnTo>
                  <a:lnTo>
                    <a:pt x="311" y="329"/>
                  </a:lnTo>
                  <a:lnTo>
                    <a:pt x="311" y="328"/>
                  </a:lnTo>
                  <a:lnTo>
                    <a:pt x="311" y="327"/>
                  </a:lnTo>
                  <a:lnTo>
                    <a:pt x="310" y="327"/>
                  </a:lnTo>
                  <a:lnTo>
                    <a:pt x="309" y="327"/>
                  </a:lnTo>
                  <a:lnTo>
                    <a:pt x="308" y="326"/>
                  </a:lnTo>
                  <a:lnTo>
                    <a:pt x="308" y="325"/>
                  </a:lnTo>
                  <a:lnTo>
                    <a:pt x="308" y="324"/>
                  </a:lnTo>
                  <a:lnTo>
                    <a:pt x="308" y="323"/>
                  </a:lnTo>
                  <a:lnTo>
                    <a:pt x="306" y="323"/>
                  </a:lnTo>
                  <a:lnTo>
                    <a:pt x="306" y="322"/>
                  </a:lnTo>
                  <a:lnTo>
                    <a:pt x="308" y="322"/>
                  </a:lnTo>
                  <a:lnTo>
                    <a:pt x="308" y="320"/>
                  </a:lnTo>
                  <a:lnTo>
                    <a:pt x="306" y="320"/>
                  </a:lnTo>
                  <a:lnTo>
                    <a:pt x="306" y="319"/>
                  </a:lnTo>
                  <a:lnTo>
                    <a:pt x="305" y="319"/>
                  </a:lnTo>
                  <a:lnTo>
                    <a:pt x="304" y="319"/>
                  </a:lnTo>
                  <a:lnTo>
                    <a:pt x="303" y="319"/>
                  </a:lnTo>
                  <a:lnTo>
                    <a:pt x="302" y="319"/>
                  </a:lnTo>
                  <a:lnTo>
                    <a:pt x="302" y="320"/>
                  </a:lnTo>
                  <a:lnTo>
                    <a:pt x="301" y="320"/>
                  </a:lnTo>
                  <a:lnTo>
                    <a:pt x="300" y="320"/>
                  </a:lnTo>
                  <a:lnTo>
                    <a:pt x="299" y="320"/>
                  </a:lnTo>
                  <a:lnTo>
                    <a:pt x="298" y="320"/>
                  </a:lnTo>
                  <a:lnTo>
                    <a:pt x="297" y="320"/>
                  </a:lnTo>
                  <a:lnTo>
                    <a:pt x="296" y="320"/>
                  </a:lnTo>
                  <a:lnTo>
                    <a:pt x="296" y="319"/>
                  </a:lnTo>
                  <a:lnTo>
                    <a:pt x="295" y="319"/>
                  </a:lnTo>
                  <a:lnTo>
                    <a:pt x="294" y="319"/>
                  </a:lnTo>
                  <a:lnTo>
                    <a:pt x="293" y="319"/>
                  </a:lnTo>
                  <a:lnTo>
                    <a:pt x="292" y="319"/>
                  </a:lnTo>
                  <a:lnTo>
                    <a:pt x="292" y="320"/>
                  </a:lnTo>
                  <a:lnTo>
                    <a:pt x="292" y="322"/>
                  </a:lnTo>
                  <a:lnTo>
                    <a:pt x="291" y="322"/>
                  </a:lnTo>
                  <a:lnTo>
                    <a:pt x="291" y="323"/>
                  </a:lnTo>
                  <a:lnTo>
                    <a:pt x="291" y="324"/>
                  </a:lnTo>
                  <a:lnTo>
                    <a:pt x="290" y="324"/>
                  </a:lnTo>
                  <a:lnTo>
                    <a:pt x="290" y="325"/>
                  </a:lnTo>
                  <a:lnTo>
                    <a:pt x="289" y="325"/>
                  </a:lnTo>
                  <a:lnTo>
                    <a:pt x="289" y="326"/>
                  </a:lnTo>
                  <a:lnTo>
                    <a:pt x="289" y="327"/>
                  </a:lnTo>
                  <a:lnTo>
                    <a:pt x="288" y="327"/>
                  </a:lnTo>
                  <a:lnTo>
                    <a:pt x="288" y="328"/>
                  </a:lnTo>
                  <a:lnTo>
                    <a:pt x="287" y="329"/>
                  </a:lnTo>
                  <a:lnTo>
                    <a:pt x="287" y="330"/>
                  </a:lnTo>
                  <a:lnTo>
                    <a:pt x="287" y="331"/>
                  </a:lnTo>
                  <a:lnTo>
                    <a:pt x="286" y="331"/>
                  </a:lnTo>
                  <a:lnTo>
                    <a:pt x="286" y="332"/>
                  </a:lnTo>
                  <a:lnTo>
                    <a:pt x="286" y="333"/>
                  </a:lnTo>
                  <a:lnTo>
                    <a:pt x="285" y="333"/>
                  </a:lnTo>
                  <a:lnTo>
                    <a:pt x="285" y="334"/>
                  </a:lnTo>
                  <a:lnTo>
                    <a:pt x="285" y="335"/>
                  </a:lnTo>
                  <a:lnTo>
                    <a:pt x="284" y="335"/>
                  </a:lnTo>
                  <a:lnTo>
                    <a:pt x="284" y="336"/>
                  </a:lnTo>
                  <a:lnTo>
                    <a:pt x="283" y="336"/>
                  </a:lnTo>
                  <a:lnTo>
                    <a:pt x="281" y="336"/>
                  </a:lnTo>
                  <a:lnTo>
                    <a:pt x="280" y="336"/>
                  </a:lnTo>
                  <a:lnTo>
                    <a:pt x="280" y="337"/>
                  </a:lnTo>
                  <a:lnTo>
                    <a:pt x="279" y="337"/>
                  </a:lnTo>
                  <a:lnTo>
                    <a:pt x="278" y="337"/>
                  </a:lnTo>
                  <a:lnTo>
                    <a:pt x="277" y="337"/>
                  </a:lnTo>
                  <a:lnTo>
                    <a:pt x="277" y="338"/>
                  </a:lnTo>
                  <a:lnTo>
                    <a:pt x="276" y="338"/>
                  </a:lnTo>
                  <a:lnTo>
                    <a:pt x="275" y="338"/>
                  </a:lnTo>
                  <a:lnTo>
                    <a:pt x="275" y="339"/>
                  </a:lnTo>
                  <a:lnTo>
                    <a:pt x="274" y="339"/>
                  </a:lnTo>
                  <a:lnTo>
                    <a:pt x="273" y="340"/>
                  </a:lnTo>
                  <a:lnTo>
                    <a:pt x="273" y="341"/>
                  </a:lnTo>
                  <a:lnTo>
                    <a:pt x="273" y="342"/>
                  </a:lnTo>
                  <a:lnTo>
                    <a:pt x="272" y="343"/>
                  </a:lnTo>
                  <a:lnTo>
                    <a:pt x="272" y="344"/>
                  </a:lnTo>
                  <a:lnTo>
                    <a:pt x="272" y="345"/>
                  </a:lnTo>
                  <a:lnTo>
                    <a:pt x="271" y="345"/>
                  </a:lnTo>
                  <a:lnTo>
                    <a:pt x="271" y="347"/>
                  </a:lnTo>
                  <a:lnTo>
                    <a:pt x="270" y="347"/>
                  </a:lnTo>
                  <a:lnTo>
                    <a:pt x="269" y="347"/>
                  </a:lnTo>
                  <a:lnTo>
                    <a:pt x="268" y="347"/>
                  </a:lnTo>
                  <a:lnTo>
                    <a:pt x="268" y="348"/>
                  </a:lnTo>
                  <a:lnTo>
                    <a:pt x="267" y="348"/>
                  </a:lnTo>
                  <a:lnTo>
                    <a:pt x="267" y="349"/>
                  </a:lnTo>
                  <a:lnTo>
                    <a:pt x="266" y="349"/>
                  </a:lnTo>
                  <a:lnTo>
                    <a:pt x="266" y="350"/>
                  </a:lnTo>
                  <a:lnTo>
                    <a:pt x="267" y="350"/>
                  </a:lnTo>
                  <a:lnTo>
                    <a:pt x="267" y="351"/>
                  </a:lnTo>
                  <a:lnTo>
                    <a:pt x="268" y="351"/>
                  </a:lnTo>
                  <a:lnTo>
                    <a:pt x="269" y="351"/>
                  </a:lnTo>
                  <a:lnTo>
                    <a:pt x="270" y="351"/>
                  </a:lnTo>
                  <a:lnTo>
                    <a:pt x="270" y="352"/>
                  </a:lnTo>
                  <a:lnTo>
                    <a:pt x="270" y="353"/>
                  </a:lnTo>
                  <a:lnTo>
                    <a:pt x="270" y="354"/>
                  </a:lnTo>
                  <a:lnTo>
                    <a:pt x="270" y="355"/>
                  </a:lnTo>
                  <a:lnTo>
                    <a:pt x="270" y="356"/>
                  </a:lnTo>
                  <a:lnTo>
                    <a:pt x="269" y="356"/>
                  </a:lnTo>
                  <a:lnTo>
                    <a:pt x="269" y="357"/>
                  </a:lnTo>
                  <a:lnTo>
                    <a:pt x="269" y="358"/>
                  </a:lnTo>
                  <a:lnTo>
                    <a:pt x="270" y="358"/>
                  </a:lnTo>
                  <a:lnTo>
                    <a:pt x="270" y="359"/>
                  </a:lnTo>
                  <a:lnTo>
                    <a:pt x="270" y="360"/>
                  </a:lnTo>
                  <a:lnTo>
                    <a:pt x="270" y="361"/>
                  </a:lnTo>
                  <a:lnTo>
                    <a:pt x="270" y="362"/>
                  </a:lnTo>
                  <a:lnTo>
                    <a:pt x="270" y="363"/>
                  </a:lnTo>
                  <a:lnTo>
                    <a:pt x="270" y="364"/>
                  </a:lnTo>
                  <a:lnTo>
                    <a:pt x="271" y="364"/>
                  </a:lnTo>
                  <a:lnTo>
                    <a:pt x="271" y="365"/>
                  </a:lnTo>
                  <a:lnTo>
                    <a:pt x="272" y="365"/>
                  </a:lnTo>
                  <a:lnTo>
                    <a:pt x="273" y="365"/>
                  </a:lnTo>
                  <a:lnTo>
                    <a:pt x="273" y="366"/>
                  </a:lnTo>
                  <a:lnTo>
                    <a:pt x="272" y="366"/>
                  </a:lnTo>
                  <a:lnTo>
                    <a:pt x="272" y="367"/>
                  </a:lnTo>
                  <a:lnTo>
                    <a:pt x="272" y="368"/>
                  </a:lnTo>
                  <a:lnTo>
                    <a:pt x="272" y="369"/>
                  </a:lnTo>
                  <a:lnTo>
                    <a:pt x="272" y="370"/>
                  </a:lnTo>
                  <a:lnTo>
                    <a:pt x="272" y="372"/>
                  </a:lnTo>
                  <a:lnTo>
                    <a:pt x="271" y="372"/>
                  </a:lnTo>
                  <a:lnTo>
                    <a:pt x="271" y="373"/>
                  </a:lnTo>
                  <a:lnTo>
                    <a:pt x="272" y="374"/>
                  </a:lnTo>
                  <a:lnTo>
                    <a:pt x="273" y="374"/>
                  </a:lnTo>
                  <a:lnTo>
                    <a:pt x="274" y="374"/>
                  </a:lnTo>
                  <a:lnTo>
                    <a:pt x="274" y="373"/>
                  </a:lnTo>
                  <a:lnTo>
                    <a:pt x="274" y="372"/>
                  </a:lnTo>
                  <a:lnTo>
                    <a:pt x="275" y="372"/>
                  </a:lnTo>
                  <a:lnTo>
                    <a:pt x="275" y="370"/>
                  </a:lnTo>
                  <a:lnTo>
                    <a:pt x="276" y="370"/>
                  </a:lnTo>
                  <a:lnTo>
                    <a:pt x="276" y="372"/>
                  </a:lnTo>
                  <a:lnTo>
                    <a:pt x="276" y="373"/>
                  </a:lnTo>
                  <a:lnTo>
                    <a:pt x="275" y="374"/>
                  </a:lnTo>
                  <a:lnTo>
                    <a:pt x="276" y="375"/>
                  </a:lnTo>
                  <a:lnTo>
                    <a:pt x="275" y="375"/>
                  </a:lnTo>
                  <a:lnTo>
                    <a:pt x="275" y="376"/>
                  </a:lnTo>
                  <a:lnTo>
                    <a:pt x="275" y="377"/>
                  </a:lnTo>
                  <a:lnTo>
                    <a:pt x="275" y="378"/>
                  </a:lnTo>
                  <a:lnTo>
                    <a:pt x="275" y="379"/>
                  </a:lnTo>
                  <a:lnTo>
                    <a:pt x="274" y="379"/>
                  </a:lnTo>
                  <a:lnTo>
                    <a:pt x="275" y="379"/>
                  </a:lnTo>
                  <a:lnTo>
                    <a:pt x="276" y="379"/>
                  </a:lnTo>
                  <a:lnTo>
                    <a:pt x="277" y="379"/>
                  </a:lnTo>
                  <a:lnTo>
                    <a:pt x="277" y="380"/>
                  </a:lnTo>
                  <a:lnTo>
                    <a:pt x="277" y="381"/>
                  </a:lnTo>
                  <a:lnTo>
                    <a:pt x="278" y="382"/>
                  </a:lnTo>
                  <a:lnTo>
                    <a:pt x="277" y="382"/>
                  </a:lnTo>
                  <a:lnTo>
                    <a:pt x="277" y="383"/>
                  </a:lnTo>
                  <a:lnTo>
                    <a:pt x="277" y="384"/>
                  </a:lnTo>
                  <a:lnTo>
                    <a:pt x="277" y="385"/>
                  </a:lnTo>
                  <a:lnTo>
                    <a:pt x="278" y="385"/>
                  </a:lnTo>
                  <a:lnTo>
                    <a:pt x="278" y="386"/>
                  </a:lnTo>
                  <a:lnTo>
                    <a:pt x="278" y="387"/>
                  </a:lnTo>
                  <a:lnTo>
                    <a:pt x="277" y="387"/>
                  </a:lnTo>
                  <a:lnTo>
                    <a:pt x="278" y="388"/>
                  </a:lnTo>
                  <a:lnTo>
                    <a:pt x="279" y="389"/>
                  </a:lnTo>
                  <a:lnTo>
                    <a:pt x="279" y="390"/>
                  </a:lnTo>
                  <a:lnTo>
                    <a:pt x="280" y="390"/>
                  </a:lnTo>
                  <a:lnTo>
                    <a:pt x="280" y="391"/>
                  </a:lnTo>
                  <a:lnTo>
                    <a:pt x="280" y="392"/>
                  </a:lnTo>
                  <a:lnTo>
                    <a:pt x="279" y="392"/>
                  </a:lnTo>
                  <a:lnTo>
                    <a:pt x="278" y="392"/>
                  </a:lnTo>
                  <a:lnTo>
                    <a:pt x="278" y="391"/>
                  </a:lnTo>
                  <a:lnTo>
                    <a:pt x="277" y="391"/>
                  </a:lnTo>
                  <a:lnTo>
                    <a:pt x="276" y="390"/>
                  </a:lnTo>
                  <a:lnTo>
                    <a:pt x="275" y="390"/>
                  </a:lnTo>
                  <a:lnTo>
                    <a:pt x="274" y="391"/>
                  </a:lnTo>
                  <a:lnTo>
                    <a:pt x="274" y="390"/>
                  </a:lnTo>
                  <a:lnTo>
                    <a:pt x="273" y="391"/>
                  </a:lnTo>
                  <a:lnTo>
                    <a:pt x="272" y="391"/>
                  </a:lnTo>
                  <a:lnTo>
                    <a:pt x="271" y="391"/>
                  </a:lnTo>
                  <a:lnTo>
                    <a:pt x="271" y="392"/>
                  </a:lnTo>
                  <a:lnTo>
                    <a:pt x="270" y="392"/>
                  </a:lnTo>
                  <a:lnTo>
                    <a:pt x="269" y="392"/>
                  </a:lnTo>
                  <a:lnTo>
                    <a:pt x="268" y="393"/>
                  </a:lnTo>
                  <a:lnTo>
                    <a:pt x="267" y="393"/>
                  </a:lnTo>
                  <a:lnTo>
                    <a:pt x="266" y="393"/>
                  </a:lnTo>
                  <a:lnTo>
                    <a:pt x="265" y="393"/>
                  </a:lnTo>
                  <a:lnTo>
                    <a:pt x="264" y="393"/>
                  </a:lnTo>
                  <a:lnTo>
                    <a:pt x="264" y="392"/>
                  </a:lnTo>
                  <a:lnTo>
                    <a:pt x="263" y="392"/>
                  </a:lnTo>
                  <a:lnTo>
                    <a:pt x="262" y="392"/>
                  </a:lnTo>
                  <a:lnTo>
                    <a:pt x="262" y="391"/>
                  </a:lnTo>
                  <a:lnTo>
                    <a:pt x="261" y="391"/>
                  </a:lnTo>
                  <a:lnTo>
                    <a:pt x="261" y="392"/>
                  </a:lnTo>
                  <a:lnTo>
                    <a:pt x="261" y="393"/>
                  </a:lnTo>
                  <a:lnTo>
                    <a:pt x="261" y="394"/>
                  </a:lnTo>
                  <a:lnTo>
                    <a:pt x="261" y="395"/>
                  </a:lnTo>
                  <a:lnTo>
                    <a:pt x="261" y="397"/>
                  </a:lnTo>
                  <a:lnTo>
                    <a:pt x="261" y="398"/>
                  </a:lnTo>
                  <a:lnTo>
                    <a:pt x="261" y="399"/>
                  </a:lnTo>
                  <a:lnTo>
                    <a:pt x="261" y="400"/>
                  </a:lnTo>
                  <a:lnTo>
                    <a:pt x="261" y="401"/>
                  </a:lnTo>
                  <a:lnTo>
                    <a:pt x="261" y="402"/>
                  </a:lnTo>
                  <a:lnTo>
                    <a:pt x="261" y="403"/>
                  </a:lnTo>
                  <a:lnTo>
                    <a:pt x="261" y="404"/>
                  </a:lnTo>
                  <a:lnTo>
                    <a:pt x="261" y="405"/>
                  </a:lnTo>
                  <a:lnTo>
                    <a:pt x="261" y="406"/>
                  </a:lnTo>
                  <a:lnTo>
                    <a:pt x="260" y="407"/>
                  </a:lnTo>
                  <a:lnTo>
                    <a:pt x="259" y="407"/>
                  </a:lnTo>
                  <a:lnTo>
                    <a:pt x="256" y="407"/>
                  </a:lnTo>
                  <a:lnTo>
                    <a:pt x="254" y="408"/>
                  </a:lnTo>
                  <a:lnTo>
                    <a:pt x="253" y="408"/>
                  </a:lnTo>
                  <a:lnTo>
                    <a:pt x="252" y="408"/>
                  </a:lnTo>
                  <a:lnTo>
                    <a:pt x="252" y="409"/>
                  </a:lnTo>
                  <a:lnTo>
                    <a:pt x="252" y="410"/>
                  </a:lnTo>
                  <a:lnTo>
                    <a:pt x="252" y="411"/>
                  </a:lnTo>
                  <a:lnTo>
                    <a:pt x="252" y="412"/>
                  </a:lnTo>
                  <a:lnTo>
                    <a:pt x="253" y="412"/>
                  </a:lnTo>
                  <a:lnTo>
                    <a:pt x="253" y="413"/>
                  </a:lnTo>
                  <a:lnTo>
                    <a:pt x="253" y="414"/>
                  </a:lnTo>
                  <a:lnTo>
                    <a:pt x="253" y="415"/>
                  </a:lnTo>
                  <a:lnTo>
                    <a:pt x="253" y="416"/>
                  </a:lnTo>
                  <a:lnTo>
                    <a:pt x="253" y="417"/>
                  </a:lnTo>
                  <a:lnTo>
                    <a:pt x="252" y="417"/>
                  </a:lnTo>
                  <a:lnTo>
                    <a:pt x="252" y="418"/>
                  </a:lnTo>
                  <a:lnTo>
                    <a:pt x="252" y="419"/>
                  </a:lnTo>
                  <a:lnTo>
                    <a:pt x="251" y="420"/>
                  </a:lnTo>
                  <a:lnTo>
                    <a:pt x="251" y="422"/>
                  </a:lnTo>
                  <a:lnTo>
                    <a:pt x="251" y="423"/>
                  </a:lnTo>
                  <a:lnTo>
                    <a:pt x="251" y="424"/>
                  </a:lnTo>
                  <a:lnTo>
                    <a:pt x="252" y="424"/>
                  </a:lnTo>
                  <a:lnTo>
                    <a:pt x="252" y="425"/>
                  </a:lnTo>
                  <a:lnTo>
                    <a:pt x="252" y="426"/>
                  </a:lnTo>
                  <a:lnTo>
                    <a:pt x="253" y="426"/>
                  </a:lnTo>
                  <a:lnTo>
                    <a:pt x="254" y="426"/>
                  </a:lnTo>
                  <a:lnTo>
                    <a:pt x="254" y="427"/>
                  </a:lnTo>
                  <a:lnTo>
                    <a:pt x="254" y="428"/>
                  </a:lnTo>
                  <a:lnTo>
                    <a:pt x="255" y="428"/>
                  </a:lnTo>
                  <a:lnTo>
                    <a:pt x="256" y="428"/>
                  </a:lnTo>
                  <a:lnTo>
                    <a:pt x="258" y="428"/>
                  </a:lnTo>
                  <a:lnTo>
                    <a:pt x="258" y="427"/>
                  </a:lnTo>
                  <a:lnTo>
                    <a:pt x="258" y="428"/>
                  </a:lnTo>
                  <a:lnTo>
                    <a:pt x="259" y="428"/>
                  </a:lnTo>
                  <a:lnTo>
                    <a:pt x="260" y="429"/>
                  </a:lnTo>
                  <a:lnTo>
                    <a:pt x="261" y="429"/>
                  </a:lnTo>
                  <a:lnTo>
                    <a:pt x="261" y="430"/>
                  </a:lnTo>
                  <a:lnTo>
                    <a:pt x="262" y="430"/>
                  </a:lnTo>
                  <a:lnTo>
                    <a:pt x="262" y="431"/>
                  </a:lnTo>
                  <a:lnTo>
                    <a:pt x="263" y="431"/>
                  </a:lnTo>
                  <a:lnTo>
                    <a:pt x="264" y="431"/>
                  </a:lnTo>
                  <a:lnTo>
                    <a:pt x="264" y="432"/>
                  </a:lnTo>
                  <a:lnTo>
                    <a:pt x="265" y="432"/>
                  </a:lnTo>
                  <a:lnTo>
                    <a:pt x="265" y="433"/>
                  </a:lnTo>
                  <a:lnTo>
                    <a:pt x="266" y="433"/>
                  </a:lnTo>
                  <a:lnTo>
                    <a:pt x="267" y="433"/>
                  </a:lnTo>
                  <a:lnTo>
                    <a:pt x="267" y="434"/>
                  </a:lnTo>
                  <a:lnTo>
                    <a:pt x="266" y="434"/>
                  </a:lnTo>
                  <a:lnTo>
                    <a:pt x="266" y="435"/>
                  </a:lnTo>
                  <a:lnTo>
                    <a:pt x="266" y="436"/>
                  </a:lnTo>
                  <a:lnTo>
                    <a:pt x="267" y="436"/>
                  </a:lnTo>
                  <a:lnTo>
                    <a:pt x="267" y="437"/>
                  </a:lnTo>
                  <a:lnTo>
                    <a:pt x="268" y="437"/>
                  </a:lnTo>
                  <a:lnTo>
                    <a:pt x="268" y="438"/>
                  </a:lnTo>
                  <a:lnTo>
                    <a:pt x="269" y="438"/>
                  </a:lnTo>
                  <a:lnTo>
                    <a:pt x="270" y="438"/>
                  </a:lnTo>
                  <a:lnTo>
                    <a:pt x="271" y="438"/>
                  </a:lnTo>
                  <a:lnTo>
                    <a:pt x="271" y="439"/>
                  </a:lnTo>
                  <a:lnTo>
                    <a:pt x="272" y="439"/>
                  </a:lnTo>
                  <a:lnTo>
                    <a:pt x="272" y="440"/>
                  </a:lnTo>
                  <a:lnTo>
                    <a:pt x="272" y="441"/>
                  </a:lnTo>
                  <a:lnTo>
                    <a:pt x="273" y="441"/>
                  </a:lnTo>
                  <a:lnTo>
                    <a:pt x="274" y="441"/>
                  </a:lnTo>
                  <a:lnTo>
                    <a:pt x="275" y="440"/>
                  </a:lnTo>
                  <a:lnTo>
                    <a:pt x="276" y="440"/>
                  </a:lnTo>
                  <a:lnTo>
                    <a:pt x="277" y="440"/>
                  </a:lnTo>
                  <a:lnTo>
                    <a:pt x="278" y="440"/>
                  </a:lnTo>
                  <a:lnTo>
                    <a:pt x="278" y="441"/>
                  </a:lnTo>
                  <a:lnTo>
                    <a:pt x="279" y="441"/>
                  </a:lnTo>
                  <a:lnTo>
                    <a:pt x="280" y="441"/>
                  </a:lnTo>
                  <a:lnTo>
                    <a:pt x="280" y="440"/>
                  </a:lnTo>
                  <a:lnTo>
                    <a:pt x="281" y="440"/>
                  </a:lnTo>
                  <a:lnTo>
                    <a:pt x="281" y="441"/>
                  </a:lnTo>
                  <a:lnTo>
                    <a:pt x="283" y="441"/>
                  </a:lnTo>
                  <a:lnTo>
                    <a:pt x="284" y="441"/>
                  </a:lnTo>
                  <a:lnTo>
                    <a:pt x="284" y="442"/>
                  </a:lnTo>
                  <a:lnTo>
                    <a:pt x="284" y="443"/>
                  </a:lnTo>
                  <a:lnTo>
                    <a:pt x="284" y="444"/>
                  </a:lnTo>
                  <a:lnTo>
                    <a:pt x="285" y="444"/>
                  </a:lnTo>
                  <a:lnTo>
                    <a:pt x="285" y="445"/>
                  </a:lnTo>
                  <a:lnTo>
                    <a:pt x="285" y="447"/>
                  </a:lnTo>
                  <a:lnTo>
                    <a:pt x="286" y="447"/>
                  </a:lnTo>
                  <a:lnTo>
                    <a:pt x="286" y="448"/>
                  </a:lnTo>
                  <a:lnTo>
                    <a:pt x="287" y="448"/>
                  </a:lnTo>
                  <a:lnTo>
                    <a:pt x="287" y="449"/>
                  </a:lnTo>
                  <a:lnTo>
                    <a:pt x="288" y="449"/>
                  </a:lnTo>
                  <a:lnTo>
                    <a:pt x="288" y="450"/>
                  </a:lnTo>
                  <a:lnTo>
                    <a:pt x="288" y="451"/>
                  </a:lnTo>
                  <a:lnTo>
                    <a:pt x="288" y="452"/>
                  </a:lnTo>
                  <a:lnTo>
                    <a:pt x="288" y="453"/>
                  </a:lnTo>
                  <a:lnTo>
                    <a:pt x="288" y="454"/>
                  </a:lnTo>
                  <a:lnTo>
                    <a:pt x="289" y="454"/>
                  </a:lnTo>
                  <a:lnTo>
                    <a:pt x="289" y="455"/>
                  </a:lnTo>
                  <a:lnTo>
                    <a:pt x="289" y="456"/>
                  </a:lnTo>
                  <a:lnTo>
                    <a:pt x="290" y="456"/>
                  </a:lnTo>
                  <a:lnTo>
                    <a:pt x="291" y="457"/>
                  </a:lnTo>
                  <a:lnTo>
                    <a:pt x="292" y="457"/>
                  </a:lnTo>
                  <a:lnTo>
                    <a:pt x="292" y="458"/>
                  </a:lnTo>
                  <a:lnTo>
                    <a:pt x="291" y="458"/>
                  </a:lnTo>
                  <a:lnTo>
                    <a:pt x="292" y="458"/>
                  </a:lnTo>
                  <a:lnTo>
                    <a:pt x="292" y="459"/>
                  </a:lnTo>
                  <a:lnTo>
                    <a:pt x="293" y="459"/>
                  </a:lnTo>
                  <a:lnTo>
                    <a:pt x="293" y="460"/>
                  </a:lnTo>
                  <a:lnTo>
                    <a:pt x="294" y="460"/>
                  </a:lnTo>
                  <a:lnTo>
                    <a:pt x="295" y="460"/>
                  </a:lnTo>
                  <a:lnTo>
                    <a:pt x="295" y="461"/>
                  </a:lnTo>
                  <a:lnTo>
                    <a:pt x="296" y="461"/>
                  </a:lnTo>
                  <a:lnTo>
                    <a:pt x="298" y="462"/>
                  </a:lnTo>
                  <a:lnTo>
                    <a:pt x="299" y="462"/>
                  </a:lnTo>
                  <a:lnTo>
                    <a:pt x="299" y="463"/>
                  </a:lnTo>
                  <a:lnTo>
                    <a:pt x="300" y="464"/>
                  </a:lnTo>
                  <a:lnTo>
                    <a:pt x="301" y="464"/>
                  </a:lnTo>
                  <a:lnTo>
                    <a:pt x="302" y="465"/>
                  </a:lnTo>
                  <a:lnTo>
                    <a:pt x="303" y="466"/>
                  </a:lnTo>
                  <a:lnTo>
                    <a:pt x="303" y="467"/>
                  </a:lnTo>
                  <a:lnTo>
                    <a:pt x="304" y="467"/>
                  </a:lnTo>
                  <a:lnTo>
                    <a:pt x="304" y="466"/>
                  </a:lnTo>
                  <a:lnTo>
                    <a:pt x="304" y="465"/>
                  </a:lnTo>
                  <a:lnTo>
                    <a:pt x="305" y="465"/>
                  </a:lnTo>
                  <a:lnTo>
                    <a:pt x="306" y="465"/>
                  </a:lnTo>
                  <a:lnTo>
                    <a:pt x="306" y="466"/>
                  </a:lnTo>
                  <a:lnTo>
                    <a:pt x="308" y="467"/>
                  </a:lnTo>
                  <a:lnTo>
                    <a:pt x="308" y="466"/>
                  </a:lnTo>
                  <a:lnTo>
                    <a:pt x="309" y="466"/>
                  </a:lnTo>
                  <a:lnTo>
                    <a:pt x="309" y="465"/>
                  </a:lnTo>
                  <a:lnTo>
                    <a:pt x="309" y="466"/>
                  </a:lnTo>
                  <a:lnTo>
                    <a:pt x="310" y="466"/>
                  </a:lnTo>
                  <a:lnTo>
                    <a:pt x="310" y="467"/>
                  </a:lnTo>
                  <a:lnTo>
                    <a:pt x="311" y="467"/>
                  </a:lnTo>
                  <a:lnTo>
                    <a:pt x="311" y="468"/>
                  </a:lnTo>
                  <a:lnTo>
                    <a:pt x="312" y="468"/>
                  </a:lnTo>
                  <a:lnTo>
                    <a:pt x="312" y="469"/>
                  </a:lnTo>
                  <a:lnTo>
                    <a:pt x="312" y="471"/>
                  </a:lnTo>
                  <a:lnTo>
                    <a:pt x="313" y="471"/>
                  </a:lnTo>
                  <a:lnTo>
                    <a:pt x="312" y="471"/>
                  </a:lnTo>
                  <a:lnTo>
                    <a:pt x="311" y="471"/>
                  </a:lnTo>
                  <a:lnTo>
                    <a:pt x="311" y="472"/>
                  </a:lnTo>
                  <a:lnTo>
                    <a:pt x="311" y="473"/>
                  </a:lnTo>
                  <a:lnTo>
                    <a:pt x="310" y="474"/>
                  </a:lnTo>
                  <a:lnTo>
                    <a:pt x="309" y="478"/>
                  </a:lnTo>
                  <a:lnTo>
                    <a:pt x="308" y="479"/>
                  </a:lnTo>
                  <a:lnTo>
                    <a:pt x="308" y="481"/>
                  </a:lnTo>
                  <a:lnTo>
                    <a:pt x="306" y="483"/>
                  </a:lnTo>
                  <a:lnTo>
                    <a:pt x="306" y="484"/>
                  </a:lnTo>
                  <a:lnTo>
                    <a:pt x="305" y="486"/>
                  </a:lnTo>
                  <a:lnTo>
                    <a:pt x="305" y="487"/>
                  </a:lnTo>
                  <a:lnTo>
                    <a:pt x="304" y="488"/>
                  </a:lnTo>
                  <a:lnTo>
                    <a:pt x="304" y="489"/>
                  </a:lnTo>
                  <a:lnTo>
                    <a:pt x="303" y="492"/>
                  </a:lnTo>
                  <a:lnTo>
                    <a:pt x="302" y="494"/>
                  </a:lnTo>
                  <a:lnTo>
                    <a:pt x="302" y="496"/>
                  </a:lnTo>
                  <a:lnTo>
                    <a:pt x="301" y="496"/>
                  </a:lnTo>
                  <a:lnTo>
                    <a:pt x="301" y="498"/>
                  </a:lnTo>
                  <a:lnTo>
                    <a:pt x="300" y="500"/>
                  </a:lnTo>
                  <a:lnTo>
                    <a:pt x="300" y="501"/>
                  </a:lnTo>
                  <a:lnTo>
                    <a:pt x="295" y="508"/>
                  </a:lnTo>
                  <a:lnTo>
                    <a:pt x="294" y="510"/>
                  </a:lnTo>
                  <a:lnTo>
                    <a:pt x="294" y="511"/>
                  </a:lnTo>
                  <a:lnTo>
                    <a:pt x="294" y="512"/>
                  </a:lnTo>
                  <a:lnTo>
                    <a:pt x="294" y="513"/>
                  </a:lnTo>
                  <a:lnTo>
                    <a:pt x="294" y="514"/>
                  </a:lnTo>
                  <a:lnTo>
                    <a:pt x="292" y="517"/>
                  </a:lnTo>
                  <a:lnTo>
                    <a:pt x="292" y="518"/>
                  </a:lnTo>
                  <a:lnTo>
                    <a:pt x="291" y="518"/>
                  </a:lnTo>
                  <a:lnTo>
                    <a:pt x="291" y="519"/>
                  </a:lnTo>
                  <a:lnTo>
                    <a:pt x="291" y="521"/>
                  </a:lnTo>
                  <a:lnTo>
                    <a:pt x="291" y="522"/>
                  </a:lnTo>
                  <a:lnTo>
                    <a:pt x="290" y="524"/>
                  </a:lnTo>
                  <a:lnTo>
                    <a:pt x="291" y="525"/>
                  </a:lnTo>
                  <a:lnTo>
                    <a:pt x="289" y="526"/>
                  </a:lnTo>
                  <a:lnTo>
                    <a:pt x="288" y="527"/>
                  </a:lnTo>
                  <a:lnTo>
                    <a:pt x="288" y="528"/>
                  </a:lnTo>
                  <a:lnTo>
                    <a:pt x="288" y="530"/>
                  </a:lnTo>
                  <a:lnTo>
                    <a:pt x="288" y="532"/>
                  </a:lnTo>
                  <a:lnTo>
                    <a:pt x="288" y="534"/>
                  </a:lnTo>
                  <a:lnTo>
                    <a:pt x="289" y="535"/>
                  </a:lnTo>
                  <a:lnTo>
                    <a:pt x="289" y="536"/>
                  </a:lnTo>
                  <a:lnTo>
                    <a:pt x="289" y="537"/>
                  </a:lnTo>
                  <a:lnTo>
                    <a:pt x="289" y="538"/>
                  </a:lnTo>
                  <a:lnTo>
                    <a:pt x="289" y="539"/>
                  </a:lnTo>
                  <a:lnTo>
                    <a:pt x="290" y="540"/>
                  </a:lnTo>
                  <a:lnTo>
                    <a:pt x="290" y="541"/>
                  </a:lnTo>
                  <a:lnTo>
                    <a:pt x="291" y="543"/>
                  </a:lnTo>
                  <a:lnTo>
                    <a:pt x="291" y="544"/>
                  </a:lnTo>
                  <a:lnTo>
                    <a:pt x="292" y="546"/>
                  </a:lnTo>
                  <a:lnTo>
                    <a:pt x="293" y="547"/>
                  </a:lnTo>
                  <a:lnTo>
                    <a:pt x="292" y="546"/>
                  </a:lnTo>
                  <a:lnTo>
                    <a:pt x="291" y="547"/>
                  </a:lnTo>
                  <a:lnTo>
                    <a:pt x="290" y="547"/>
                  </a:lnTo>
                  <a:lnTo>
                    <a:pt x="289" y="547"/>
                  </a:lnTo>
                  <a:lnTo>
                    <a:pt x="289" y="548"/>
                  </a:lnTo>
                  <a:lnTo>
                    <a:pt x="285" y="549"/>
                  </a:lnTo>
                  <a:lnTo>
                    <a:pt x="283" y="549"/>
                  </a:lnTo>
                  <a:lnTo>
                    <a:pt x="283" y="550"/>
                  </a:lnTo>
                  <a:lnTo>
                    <a:pt x="284" y="550"/>
                  </a:lnTo>
                  <a:lnTo>
                    <a:pt x="285" y="550"/>
                  </a:lnTo>
                  <a:lnTo>
                    <a:pt x="284" y="552"/>
                  </a:lnTo>
                  <a:lnTo>
                    <a:pt x="283" y="554"/>
                  </a:lnTo>
                  <a:lnTo>
                    <a:pt x="281" y="554"/>
                  </a:lnTo>
                  <a:lnTo>
                    <a:pt x="281" y="556"/>
                  </a:lnTo>
                  <a:lnTo>
                    <a:pt x="281" y="557"/>
                  </a:lnTo>
                  <a:lnTo>
                    <a:pt x="279" y="558"/>
                  </a:lnTo>
                  <a:lnTo>
                    <a:pt x="280" y="561"/>
                  </a:lnTo>
                  <a:lnTo>
                    <a:pt x="280" y="563"/>
                  </a:lnTo>
                  <a:lnTo>
                    <a:pt x="281" y="565"/>
                  </a:lnTo>
                  <a:lnTo>
                    <a:pt x="284" y="567"/>
                  </a:lnTo>
                  <a:lnTo>
                    <a:pt x="280" y="568"/>
                  </a:lnTo>
                  <a:lnTo>
                    <a:pt x="278" y="568"/>
                  </a:lnTo>
                  <a:lnTo>
                    <a:pt x="278" y="569"/>
                  </a:lnTo>
                  <a:lnTo>
                    <a:pt x="278" y="571"/>
                  </a:lnTo>
                  <a:lnTo>
                    <a:pt x="278" y="572"/>
                  </a:lnTo>
                  <a:lnTo>
                    <a:pt x="278" y="573"/>
                  </a:lnTo>
                  <a:lnTo>
                    <a:pt x="279" y="573"/>
                  </a:lnTo>
                  <a:lnTo>
                    <a:pt x="280" y="573"/>
                  </a:lnTo>
                  <a:lnTo>
                    <a:pt x="280" y="574"/>
                  </a:lnTo>
                  <a:lnTo>
                    <a:pt x="280" y="575"/>
                  </a:lnTo>
                  <a:lnTo>
                    <a:pt x="280" y="576"/>
                  </a:lnTo>
                  <a:lnTo>
                    <a:pt x="280" y="577"/>
                  </a:lnTo>
                  <a:lnTo>
                    <a:pt x="281" y="578"/>
                  </a:lnTo>
                  <a:lnTo>
                    <a:pt x="281" y="579"/>
                  </a:lnTo>
                  <a:lnTo>
                    <a:pt x="281" y="580"/>
                  </a:lnTo>
                  <a:lnTo>
                    <a:pt x="283" y="581"/>
                  </a:lnTo>
                  <a:lnTo>
                    <a:pt x="283" y="582"/>
                  </a:lnTo>
                  <a:lnTo>
                    <a:pt x="284" y="583"/>
                  </a:lnTo>
                  <a:lnTo>
                    <a:pt x="285" y="583"/>
                  </a:lnTo>
                  <a:lnTo>
                    <a:pt x="286" y="584"/>
                  </a:lnTo>
                  <a:lnTo>
                    <a:pt x="284" y="584"/>
                  </a:lnTo>
                  <a:lnTo>
                    <a:pt x="283" y="584"/>
                  </a:lnTo>
                  <a:lnTo>
                    <a:pt x="280" y="584"/>
                  </a:lnTo>
                  <a:lnTo>
                    <a:pt x="278" y="584"/>
                  </a:lnTo>
                  <a:lnTo>
                    <a:pt x="277" y="584"/>
                  </a:lnTo>
                  <a:lnTo>
                    <a:pt x="277" y="585"/>
                  </a:lnTo>
                  <a:lnTo>
                    <a:pt x="273" y="591"/>
                  </a:lnTo>
                  <a:lnTo>
                    <a:pt x="272" y="592"/>
                  </a:lnTo>
                  <a:lnTo>
                    <a:pt x="272" y="593"/>
                  </a:lnTo>
                  <a:lnTo>
                    <a:pt x="272" y="594"/>
                  </a:lnTo>
                  <a:lnTo>
                    <a:pt x="272" y="596"/>
                  </a:lnTo>
                  <a:lnTo>
                    <a:pt x="272" y="597"/>
                  </a:lnTo>
                  <a:lnTo>
                    <a:pt x="272" y="598"/>
                  </a:lnTo>
                  <a:lnTo>
                    <a:pt x="271" y="600"/>
                  </a:lnTo>
                  <a:lnTo>
                    <a:pt x="270" y="601"/>
                  </a:lnTo>
                  <a:lnTo>
                    <a:pt x="269" y="603"/>
                  </a:lnTo>
                  <a:lnTo>
                    <a:pt x="270" y="605"/>
                  </a:lnTo>
                  <a:lnTo>
                    <a:pt x="270" y="606"/>
                  </a:lnTo>
                  <a:lnTo>
                    <a:pt x="271" y="610"/>
                  </a:lnTo>
                  <a:lnTo>
                    <a:pt x="270" y="612"/>
                  </a:lnTo>
                  <a:lnTo>
                    <a:pt x="270" y="613"/>
                  </a:lnTo>
                  <a:lnTo>
                    <a:pt x="271" y="613"/>
                  </a:lnTo>
                  <a:lnTo>
                    <a:pt x="271" y="614"/>
                  </a:lnTo>
                  <a:lnTo>
                    <a:pt x="271" y="615"/>
                  </a:lnTo>
                  <a:lnTo>
                    <a:pt x="271" y="616"/>
                  </a:lnTo>
                  <a:lnTo>
                    <a:pt x="271" y="617"/>
                  </a:lnTo>
                  <a:lnTo>
                    <a:pt x="271" y="618"/>
                  </a:lnTo>
                  <a:lnTo>
                    <a:pt x="272" y="618"/>
                  </a:lnTo>
                  <a:lnTo>
                    <a:pt x="272" y="619"/>
                  </a:lnTo>
                  <a:lnTo>
                    <a:pt x="273" y="619"/>
                  </a:lnTo>
                  <a:lnTo>
                    <a:pt x="273" y="621"/>
                  </a:lnTo>
                  <a:lnTo>
                    <a:pt x="272" y="621"/>
                  </a:lnTo>
                  <a:lnTo>
                    <a:pt x="272" y="622"/>
                  </a:lnTo>
                  <a:lnTo>
                    <a:pt x="269" y="622"/>
                  </a:lnTo>
                  <a:lnTo>
                    <a:pt x="268" y="622"/>
                  </a:lnTo>
                  <a:lnTo>
                    <a:pt x="266" y="623"/>
                  </a:lnTo>
                  <a:lnTo>
                    <a:pt x="265" y="623"/>
                  </a:lnTo>
                  <a:lnTo>
                    <a:pt x="264" y="623"/>
                  </a:lnTo>
                  <a:lnTo>
                    <a:pt x="263" y="623"/>
                  </a:lnTo>
                  <a:lnTo>
                    <a:pt x="261" y="623"/>
                  </a:lnTo>
                  <a:lnTo>
                    <a:pt x="260" y="623"/>
                  </a:lnTo>
                  <a:lnTo>
                    <a:pt x="259" y="624"/>
                  </a:lnTo>
                  <a:lnTo>
                    <a:pt x="256" y="625"/>
                  </a:lnTo>
                  <a:lnTo>
                    <a:pt x="255" y="626"/>
                  </a:lnTo>
                  <a:lnTo>
                    <a:pt x="255" y="627"/>
                  </a:lnTo>
                  <a:lnTo>
                    <a:pt x="255" y="628"/>
                  </a:lnTo>
                  <a:lnTo>
                    <a:pt x="255" y="629"/>
                  </a:lnTo>
                  <a:lnTo>
                    <a:pt x="254" y="630"/>
                  </a:lnTo>
                  <a:lnTo>
                    <a:pt x="255" y="631"/>
                  </a:lnTo>
                  <a:lnTo>
                    <a:pt x="255" y="632"/>
                  </a:lnTo>
                  <a:lnTo>
                    <a:pt x="255" y="633"/>
                  </a:lnTo>
                  <a:lnTo>
                    <a:pt x="256" y="634"/>
                  </a:lnTo>
                  <a:lnTo>
                    <a:pt x="256" y="635"/>
                  </a:lnTo>
                  <a:lnTo>
                    <a:pt x="258" y="635"/>
                  </a:lnTo>
                  <a:lnTo>
                    <a:pt x="258" y="636"/>
                  </a:lnTo>
                  <a:lnTo>
                    <a:pt x="260" y="640"/>
                  </a:lnTo>
                  <a:lnTo>
                    <a:pt x="263" y="642"/>
                  </a:lnTo>
                  <a:lnTo>
                    <a:pt x="263" y="643"/>
                  </a:lnTo>
                  <a:lnTo>
                    <a:pt x="264" y="643"/>
                  </a:lnTo>
                  <a:lnTo>
                    <a:pt x="265" y="643"/>
                  </a:lnTo>
                  <a:lnTo>
                    <a:pt x="266" y="644"/>
                  </a:lnTo>
                  <a:lnTo>
                    <a:pt x="266" y="646"/>
                  </a:lnTo>
                  <a:lnTo>
                    <a:pt x="266" y="647"/>
                  </a:lnTo>
                  <a:lnTo>
                    <a:pt x="267" y="647"/>
                  </a:lnTo>
                  <a:lnTo>
                    <a:pt x="267" y="648"/>
                  </a:lnTo>
                  <a:lnTo>
                    <a:pt x="266" y="648"/>
                  </a:lnTo>
                  <a:lnTo>
                    <a:pt x="267" y="648"/>
                  </a:lnTo>
                  <a:lnTo>
                    <a:pt x="267" y="649"/>
                  </a:lnTo>
                  <a:lnTo>
                    <a:pt x="267" y="650"/>
                  </a:lnTo>
                  <a:lnTo>
                    <a:pt x="268" y="651"/>
                  </a:lnTo>
                  <a:lnTo>
                    <a:pt x="268" y="652"/>
                  </a:lnTo>
                  <a:lnTo>
                    <a:pt x="268" y="653"/>
                  </a:lnTo>
                  <a:lnTo>
                    <a:pt x="267" y="653"/>
                  </a:lnTo>
                  <a:lnTo>
                    <a:pt x="267" y="654"/>
                  </a:lnTo>
                  <a:lnTo>
                    <a:pt x="266" y="654"/>
                  </a:lnTo>
                  <a:lnTo>
                    <a:pt x="265" y="654"/>
                  </a:lnTo>
                  <a:lnTo>
                    <a:pt x="264" y="654"/>
                  </a:lnTo>
                  <a:lnTo>
                    <a:pt x="264" y="655"/>
                  </a:lnTo>
                  <a:lnTo>
                    <a:pt x="263" y="656"/>
                  </a:lnTo>
                  <a:lnTo>
                    <a:pt x="263" y="657"/>
                  </a:lnTo>
                  <a:lnTo>
                    <a:pt x="262" y="657"/>
                  </a:lnTo>
                  <a:lnTo>
                    <a:pt x="261" y="657"/>
                  </a:lnTo>
                  <a:lnTo>
                    <a:pt x="261" y="658"/>
                  </a:lnTo>
                  <a:lnTo>
                    <a:pt x="260" y="659"/>
                  </a:lnTo>
                  <a:lnTo>
                    <a:pt x="260" y="660"/>
                  </a:lnTo>
                  <a:lnTo>
                    <a:pt x="260" y="661"/>
                  </a:lnTo>
                  <a:lnTo>
                    <a:pt x="259" y="661"/>
                  </a:lnTo>
                  <a:lnTo>
                    <a:pt x="259" y="662"/>
                  </a:lnTo>
                  <a:lnTo>
                    <a:pt x="259" y="663"/>
                  </a:lnTo>
                  <a:lnTo>
                    <a:pt x="258" y="663"/>
                  </a:lnTo>
                  <a:lnTo>
                    <a:pt x="256" y="663"/>
                  </a:lnTo>
                  <a:lnTo>
                    <a:pt x="255" y="663"/>
                  </a:lnTo>
                  <a:lnTo>
                    <a:pt x="254" y="663"/>
                  </a:lnTo>
                  <a:lnTo>
                    <a:pt x="253" y="663"/>
                  </a:lnTo>
                  <a:lnTo>
                    <a:pt x="253" y="662"/>
                  </a:lnTo>
                  <a:lnTo>
                    <a:pt x="252" y="662"/>
                  </a:lnTo>
                  <a:lnTo>
                    <a:pt x="252" y="661"/>
                  </a:lnTo>
                  <a:lnTo>
                    <a:pt x="251" y="661"/>
                  </a:lnTo>
                  <a:lnTo>
                    <a:pt x="250" y="661"/>
                  </a:lnTo>
                  <a:lnTo>
                    <a:pt x="250" y="660"/>
                  </a:lnTo>
                  <a:lnTo>
                    <a:pt x="249" y="660"/>
                  </a:lnTo>
                  <a:lnTo>
                    <a:pt x="249" y="659"/>
                  </a:lnTo>
                  <a:lnTo>
                    <a:pt x="248" y="659"/>
                  </a:lnTo>
                  <a:lnTo>
                    <a:pt x="248" y="658"/>
                  </a:lnTo>
                  <a:lnTo>
                    <a:pt x="247" y="658"/>
                  </a:lnTo>
                  <a:lnTo>
                    <a:pt x="247" y="657"/>
                  </a:lnTo>
                  <a:lnTo>
                    <a:pt x="246" y="657"/>
                  </a:lnTo>
                  <a:lnTo>
                    <a:pt x="245" y="656"/>
                  </a:lnTo>
                  <a:lnTo>
                    <a:pt x="245" y="655"/>
                  </a:lnTo>
                  <a:lnTo>
                    <a:pt x="244" y="655"/>
                  </a:lnTo>
                  <a:lnTo>
                    <a:pt x="244" y="654"/>
                  </a:lnTo>
                  <a:lnTo>
                    <a:pt x="243" y="654"/>
                  </a:lnTo>
                  <a:lnTo>
                    <a:pt x="243" y="653"/>
                  </a:lnTo>
                  <a:lnTo>
                    <a:pt x="242" y="653"/>
                  </a:lnTo>
                  <a:lnTo>
                    <a:pt x="241" y="652"/>
                  </a:lnTo>
                  <a:lnTo>
                    <a:pt x="241" y="653"/>
                  </a:lnTo>
                  <a:lnTo>
                    <a:pt x="240" y="653"/>
                  </a:lnTo>
                  <a:lnTo>
                    <a:pt x="239" y="653"/>
                  </a:lnTo>
                  <a:lnTo>
                    <a:pt x="239" y="652"/>
                  </a:lnTo>
                  <a:lnTo>
                    <a:pt x="238" y="652"/>
                  </a:lnTo>
                  <a:lnTo>
                    <a:pt x="237" y="653"/>
                  </a:lnTo>
                  <a:lnTo>
                    <a:pt x="237" y="654"/>
                  </a:lnTo>
                  <a:lnTo>
                    <a:pt x="236" y="654"/>
                  </a:lnTo>
                  <a:lnTo>
                    <a:pt x="236" y="655"/>
                  </a:lnTo>
                  <a:lnTo>
                    <a:pt x="235" y="655"/>
                  </a:lnTo>
                  <a:lnTo>
                    <a:pt x="234" y="655"/>
                  </a:lnTo>
                  <a:lnTo>
                    <a:pt x="233" y="655"/>
                  </a:lnTo>
                  <a:lnTo>
                    <a:pt x="231" y="655"/>
                  </a:lnTo>
                  <a:lnTo>
                    <a:pt x="231" y="654"/>
                  </a:lnTo>
                  <a:lnTo>
                    <a:pt x="230" y="654"/>
                  </a:lnTo>
                  <a:lnTo>
                    <a:pt x="230" y="653"/>
                  </a:lnTo>
                  <a:lnTo>
                    <a:pt x="229" y="653"/>
                  </a:lnTo>
                  <a:lnTo>
                    <a:pt x="229" y="652"/>
                  </a:lnTo>
                  <a:lnTo>
                    <a:pt x="229" y="651"/>
                  </a:lnTo>
                  <a:lnTo>
                    <a:pt x="228" y="651"/>
                  </a:lnTo>
                  <a:lnTo>
                    <a:pt x="228" y="650"/>
                  </a:lnTo>
                  <a:lnTo>
                    <a:pt x="228" y="651"/>
                  </a:lnTo>
                  <a:lnTo>
                    <a:pt x="228" y="652"/>
                  </a:lnTo>
                  <a:lnTo>
                    <a:pt x="227" y="653"/>
                  </a:lnTo>
                  <a:lnTo>
                    <a:pt x="227" y="654"/>
                  </a:lnTo>
                  <a:lnTo>
                    <a:pt x="227" y="655"/>
                  </a:lnTo>
                  <a:lnTo>
                    <a:pt x="226" y="655"/>
                  </a:lnTo>
                  <a:lnTo>
                    <a:pt x="226" y="656"/>
                  </a:lnTo>
                  <a:lnTo>
                    <a:pt x="225" y="656"/>
                  </a:lnTo>
                  <a:lnTo>
                    <a:pt x="225" y="657"/>
                  </a:lnTo>
                  <a:lnTo>
                    <a:pt x="224" y="657"/>
                  </a:lnTo>
                  <a:lnTo>
                    <a:pt x="223" y="657"/>
                  </a:lnTo>
                  <a:lnTo>
                    <a:pt x="222" y="657"/>
                  </a:lnTo>
                  <a:lnTo>
                    <a:pt x="221" y="657"/>
                  </a:lnTo>
                  <a:lnTo>
                    <a:pt x="220" y="657"/>
                  </a:lnTo>
                  <a:lnTo>
                    <a:pt x="220" y="658"/>
                  </a:lnTo>
                  <a:lnTo>
                    <a:pt x="219" y="658"/>
                  </a:lnTo>
                  <a:lnTo>
                    <a:pt x="219" y="657"/>
                  </a:lnTo>
                  <a:lnTo>
                    <a:pt x="219" y="658"/>
                  </a:lnTo>
                  <a:lnTo>
                    <a:pt x="218" y="658"/>
                  </a:lnTo>
                  <a:lnTo>
                    <a:pt x="218" y="659"/>
                  </a:lnTo>
                  <a:lnTo>
                    <a:pt x="219" y="659"/>
                  </a:lnTo>
                  <a:lnTo>
                    <a:pt x="218" y="659"/>
                  </a:lnTo>
                  <a:lnTo>
                    <a:pt x="218" y="660"/>
                  </a:lnTo>
                  <a:lnTo>
                    <a:pt x="217" y="660"/>
                  </a:lnTo>
                  <a:lnTo>
                    <a:pt x="217" y="661"/>
                  </a:lnTo>
                  <a:lnTo>
                    <a:pt x="217" y="662"/>
                  </a:lnTo>
                  <a:lnTo>
                    <a:pt x="216" y="662"/>
                  </a:lnTo>
                  <a:lnTo>
                    <a:pt x="215" y="662"/>
                  </a:lnTo>
                  <a:lnTo>
                    <a:pt x="215" y="663"/>
                  </a:lnTo>
                  <a:lnTo>
                    <a:pt x="214" y="663"/>
                  </a:lnTo>
                  <a:lnTo>
                    <a:pt x="214" y="662"/>
                  </a:lnTo>
                  <a:lnTo>
                    <a:pt x="213" y="662"/>
                  </a:lnTo>
                  <a:lnTo>
                    <a:pt x="212" y="662"/>
                  </a:lnTo>
                  <a:lnTo>
                    <a:pt x="212" y="663"/>
                  </a:lnTo>
                  <a:lnTo>
                    <a:pt x="212" y="664"/>
                  </a:lnTo>
                  <a:lnTo>
                    <a:pt x="213" y="664"/>
                  </a:lnTo>
                  <a:lnTo>
                    <a:pt x="212" y="664"/>
                  </a:lnTo>
                  <a:lnTo>
                    <a:pt x="212" y="665"/>
                  </a:lnTo>
                  <a:lnTo>
                    <a:pt x="211" y="665"/>
                  </a:lnTo>
                  <a:lnTo>
                    <a:pt x="210" y="665"/>
                  </a:lnTo>
                  <a:lnTo>
                    <a:pt x="210" y="664"/>
                  </a:lnTo>
                  <a:lnTo>
                    <a:pt x="210" y="663"/>
                  </a:lnTo>
                  <a:lnTo>
                    <a:pt x="209" y="663"/>
                  </a:lnTo>
                  <a:lnTo>
                    <a:pt x="208" y="663"/>
                  </a:lnTo>
                  <a:lnTo>
                    <a:pt x="208" y="664"/>
                  </a:lnTo>
                  <a:lnTo>
                    <a:pt x="206" y="664"/>
                  </a:lnTo>
                  <a:lnTo>
                    <a:pt x="205" y="664"/>
                  </a:lnTo>
                  <a:lnTo>
                    <a:pt x="205" y="665"/>
                  </a:lnTo>
                  <a:lnTo>
                    <a:pt x="204" y="665"/>
                  </a:lnTo>
                  <a:lnTo>
                    <a:pt x="204" y="666"/>
                  </a:lnTo>
                  <a:lnTo>
                    <a:pt x="204" y="667"/>
                  </a:lnTo>
                  <a:lnTo>
                    <a:pt x="204" y="668"/>
                  </a:lnTo>
                  <a:lnTo>
                    <a:pt x="203" y="668"/>
                  </a:lnTo>
                  <a:lnTo>
                    <a:pt x="203" y="669"/>
                  </a:lnTo>
                  <a:lnTo>
                    <a:pt x="203" y="671"/>
                  </a:lnTo>
                  <a:lnTo>
                    <a:pt x="203" y="672"/>
                  </a:lnTo>
                  <a:lnTo>
                    <a:pt x="202" y="672"/>
                  </a:lnTo>
                  <a:lnTo>
                    <a:pt x="202" y="673"/>
                  </a:lnTo>
                  <a:lnTo>
                    <a:pt x="201" y="673"/>
                  </a:lnTo>
                  <a:lnTo>
                    <a:pt x="201" y="674"/>
                  </a:lnTo>
                  <a:lnTo>
                    <a:pt x="200" y="674"/>
                  </a:lnTo>
                  <a:lnTo>
                    <a:pt x="199" y="674"/>
                  </a:lnTo>
                  <a:lnTo>
                    <a:pt x="199" y="673"/>
                  </a:lnTo>
                  <a:lnTo>
                    <a:pt x="199" y="674"/>
                  </a:lnTo>
                  <a:lnTo>
                    <a:pt x="198" y="674"/>
                  </a:lnTo>
                  <a:lnTo>
                    <a:pt x="197" y="674"/>
                  </a:lnTo>
                  <a:lnTo>
                    <a:pt x="196" y="674"/>
                  </a:lnTo>
                  <a:lnTo>
                    <a:pt x="195" y="674"/>
                  </a:lnTo>
                  <a:lnTo>
                    <a:pt x="195" y="675"/>
                  </a:lnTo>
                  <a:lnTo>
                    <a:pt x="195" y="676"/>
                  </a:lnTo>
                  <a:lnTo>
                    <a:pt x="194" y="676"/>
                  </a:lnTo>
                  <a:lnTo>
                    <a:pt x="194" y="677"/>
                  </a:lnTo>
                  <a:lnTo>
                    <a:pt x="193" y="677"/>
                  </a:lnTo>
                  <a:lnTo>
                    <a:pt x="193" y="678"/>
                  </a:lnTo>
                  <a:lnTo>
                    <a:pt x="192" y="678"/>
                  </a:lnTo>
                  <a:lnTo>
                    <a:pt x="191" y="678"/>
                  </a:lnTo>
                  <a:lnTo>
                    <a:pt x="190" y="678"/>
                  </a:lnTo>
                  <a:lnTo>
                    <a:pt x="189" y="679"/>
                  </a:lnTo>
                  <a:lnTo>
                    <a:pt x="189" y="680"/>
                  </a:lnTo>
                  <a:lnTo>
                    <a:pt x="189" y="681"/>
                  </a:lnTo>
                  <a:lnTo>
                    <a:pt x="189" y="682"/>
                  </a:lnTo>
                  <a:lnTo>
                    <a:pt x="189" y="683"/>
                  </a:lnTo>
                  <a:lnTo>
                    <a:pt x="190" y="683"/>
                  </a:lnTo>
                  <a:lnTo>
                    <a:pt x="191" y="684"/>
                  </a:lnTo>
                  <a:lnTo>
                    <a:pt x="192" y="684"/>
                  </a:lnTo>
                  <a:lnTo>
                    <a:pt x="192" y="685"/>
                  </a:lnTo>
                  <a:lnTo>
                    <a:pt x="192" y="686"/>
                  </a:lnTo>
                  <a:lnTo>
                    <a:pt x="200" y="693"/>
                  </a:lnTo>
                  <a:lnTo>
                    <a:pt x="201" y="694"/>
                  </a:lnTo>
                  <a:lnTo>
                    <a:pt x="202" y="696"/>
                  </a:lnTo>
                  <a:lnTo>
                    <a:pt x="203" y="699"/>
                  </a:lnTo>
                  <a:lnTo>
                    <a:pt x="205" y="701"/>
                  </a:lnTo>
                  <a:lnTo>
                    <a:pt x="205" y="702"/>
                  </a:lnTo>
                  <a:lnTo>
                    <a:pt x="208" y="708"/>
                  </a:lnTo>
                  <a:lnTo>
                    <a:pt x="209" y="708"/>
                  </a:lnTo>
                  <a:lnTo>
                    <a:pt x="209" y="709"/>
                  </a:lnTo>
                  <a:lnTo>
                    <a:pt x="209" y="710"/>
                  </a:lnTo>
                  <a:lnTo>
                    <a:pt x="209" y="711"/>
                  </a:lnTo>
                  <a:lnTo>
                    <a:pt x="210" y="711"/>
                  </a:lnTo>
                  <a:lnTo>
                    <a:pt x="210" y="712"/>
                  </a:lnTo>
                  <a:lnTo>
                    <a:pt x="211" y="712"/>
                  </a:lnTo>
                  <a:lnTo>
                    <a:pt x="211" y="713"/>
                  </a:lnTo>
                  <a:lnTo>
                    <a:pt x="212" y="713"/>
                  </a:lnTo>
                  <a:lnTo>
                    <a:pt x="213" y="713"/>
                  </a:lnTo>
                  <a:lnTo>
                    <a:pt x="213" y="714"/>
                  </a:lnTo>
                  <a:lnTo>
                    <a:pt x="212" y="714"/>
                  </a:lnTo>
                  <a:lnTo>
                    <a:pt x="211" y="714"/>
                  </a:lnTo>
                  <a:lnTo>
                    <a:pt x="210" y="714"/>
                  </a:lnTo>
                  <a:lnTo>
                    <a:pt x="209" y="715"/>
                  </a:lnTo>
                  <a:lnTo>
                    <a:pt x="208" y="715"/>
                  </a:lnTo>
                  <a:lnTo>
                    <a:pt x="208" y="716"/>
                  </a:lnTo>
                  <a:lnTo>
                    <a:pt x="208" y="717"/>
                  </a:lnTo>
                  <a:lnTo>
                    <a:pt x="206" y="717"/>
                  </a:lnTo>
                  <a:lnTo>
                    <a:pt x="206" y="718"/>
                  </a:lnTo>
                  <a:lnTo>
                    <a:pt x="205" y="718"/>
                  </a:lnTo>
                  <a:lnTo>
                    <a:pt x="204" y="718"/>
                  </a:lnTo>
                  <a:lnTo>
                    <a:pt x="205" y="718"/>
                  </a:lnTo>
                  <a:lnTo>
                    <a:pt x="205" y="719"/>
                  </a:lnTo>
                  <a:lnTo>
                    <a:pt x="204" y="719"/>
                  </a:lnTo>
                  <a:lnTo>
                    <a:pt x="204" y="721"/>
                  </a:lnTo>
                  <a:lnTo>
                    <a:pt x="204" y="722"/>
                  </a:lnTo>
                  <a:lnTo>
                    <a:pt x="201" y="730"/>
                  </a:lnTo>
                  <a:lnTo>
                    <a:pt x="199" y="737"/>
                  </a:lnTo>
                  <a:lnTo>
                    <a:pt x="201" y="743"/>
                  </a:lnTo>
                  <a:lnTo>
                    <a:pt x="202" y="744"/>
                  </a:lnTo>
                  <a:lnTo>
                    <a:pt x="208" y="759"/>
                  </a:lnTo>
                  <a:lnTo>
                    <a:pt x="210" y="764"/>
                  </a:lnTo>
                  <a:lnTo>
                    <a:pt x="213" y="764"/>
                  </a:lnTo>
                  <a:lnTo>
                    <a:pt x="223" y="766"/>
                  </a:lnTo>
                  <a:lnTo>
                    <a:pt x="224" y="767"/>
                  </a:lnTo>
                  <a:lnTo>
                    <a:pt x="230" y="772"/>
                  </a:lnTo>
                  <a:lnTo>
                    <a:pt x="231" y="773"/>
                  </a:lnTo>
                  <a:lnTo>
                    <a:pt x="233" y="775"/>
                  </a:lnTo>
                  <a:lnTo>
                    <a:pt x="234" y="778"/>
                  </a:lnTo>
                  <a:lnTo>
                    <a:pt x="234" y="779"/>
                  </a:lnTo>
                  <a:lnTo>
                    <a:pt x="233" y="780"/>
                  </a:lnTo>
                  <a:lnTo>
                    <a:pt x="230" y="783"/>
                  </a:lnTo>
                  <a:lnTo>
                    <a:pt x="242" y="788"/>
                  </a:lnTo>
                  <a:lnTo>
                    <a:pt x="244" y="789"/>
                  </a:lnTo>
                  <a:lnTo>
                    <a:pt x="251" y="793"/>
                  </a:lnTo>
                  <a:lnTo>
                    <a:pt x="251" y="794"/>
                  </a:lnTo>
                  <a:lnTo>
                    <a:pt x="252" y="794"/>
                  </a:lnTo>
                  <a:lnTo>
                    <a:pt x="252" y="796"/>
                  </a:lnTo>
                  <a:lnTo>
                    <a:pt x="253" y="796"/>
                  </a:lnTo>
                  <a:lnTo>
                    <a:pt x="253" y="797"/>
                  </a:lnTo>
                  <a:lnTo>
                    <a:pt x="254" y="797"/>
                  </a:lnTo>
                  <a:lnTo>
                    <a:pt x="255" y="797"/>
                  </a:lnTo>
                  <a:lnTo>
                    <a:pt x="256" y="797"/>
                  </a:lnTo>
                  <a:lnTo>
                    <a:pt x="258" y="797"/>
                  </a:lnTo>
                  <a:lnTo>
                    <a:pt x="258" y="798"/>
                  </a:lnTo>
                  <a:lnTo>
                    <a:pt x="259" y="798"/>
                  </a:lnTo>
                  <a:lnTo>
                    <a:pt x="260" y="798"/>
                  </a:lnTo>
                  <a:lnTo>
                    <a:pt x="261" y="799"/>
                  </a:lnTo>
                  <a:lnTo>
                    <a:pt x="262" y="799"/>
                  </a:lnTo>
                  <a:lnTo>
                    <a:pt x="263" y="799"/>
                  </a:lnTo>
                  <a:lnTo>
                    <a:pt x="264" y="799"/>
                  </a:lnTo>
                  <a:lnTo>
                    <a:pt x="265" y="799"/>
                  </a:lnTo>
                  <a:lnTo>
                    <a:pt x="266" y="800"/>
                  </a:lnTo>
                  <a:lnTo>
                    <a:pt x="267" y="801"/>
                  </a:lnTo>
                  <a:lnTo>
                    <a:pt x="268" y="801"/>
                  </a:lnTo>
                  <a:lnTo>
                    <a:pt x="269" y="801"/>
                  </a:lnTo>
                  <a:lnTo>
                    <a:pt x="270" y="800"/>
                  </a:lnTo>
                  <a:lnTo>
                    <a:pt x="271" y="800"/>
                  </a:lnTo>
                  <a:lnTo>
                    <a:pt x="272" y="800"/>
                  </a:lnTo>
                  <a:lnTo>
                    <a:pt x="273" y="800"/>
                  </a:lnTo>
                  <a:lnTo>
                    <a:pt x="273" y="801"/>
                  </a:lnTo>
                  <a:lnTo>
                    <a:pt x="274" y="801"/>
                  </a:lnTo>
                  <a:lnTo>
                    <a:pt x="274" y="802"/>
                  </a:lnTo>
                  <a:lnTo>
                    <a:pt x="274" y="803"/>
                  </a:lnTo>
                  <a:lnTo>
                    <a:pt x="275" y="803"/>
                  </a:lnTo>
                  <a:lnTo>
                    <a:pt x="275" y="804"/>
                  </a:lnTo>
                  <a:lnTo>
                    <a:pt x="276" y="804"/>
                  </a:lnTo>
                  <a:lnTo>
                    <a:pt x="276" y="805"/>
                  </a:lnTo>
                  <a:lnTo>
                    <a:pt x="277" y="805"/>
                  </a:lnTo>
                  <a:lnTo>
                    <a:pt x="278" y="805"/>
                  </a:lnTo>
                  <a:lnTo>
                    <a:pt x="278" y="806"/>
                  </a:lnTo>
                  <a:lnTo>
                    <a:pt x="278" y="807"/>
                  </a:lnTo>
                  <a:lnTo>
                    <a:pt x="279" y="807"/>
                  </a:lnTo>
                  <a:lnTo>
                    <a:pt x="279" y="808"/>
                  </a:lnTo>
                  <a:lnTo>
                    <a:pt x="280" y="808"/>
                  </a:lnTo>
                  <a:lnTo>
                    <a:pt x="280" y="809"/>
                  </a:lnTo>
                  <a:lnTo>
                    <a:pt x="281" y="809"/>
                  </a:lnTo>
                  <a:lnTo>
                    <a:pt x="281" y="810"/>
                  </a:lnTo>
                  <a:lnTo>
                    <a:pt x="283" y="810"/>
                  </a:lnTo>
                  <a:lnTo>
                    <a:pt x="284" y="810"/>
                  </a:lnTo>
                  <a:lnTo>
                    <a:pt x="284" y="824"/>
                  </a:lnTo>
                  <a:lnTo>
                    <a:pt x="284" y="827"/>
                  </a:lnTo>
                  <a:lnTo>
                    <a:pt x="283" y="841"/>
                  </a:lnTo>
                  <a:lnTo>
                    <a:pt x="283" y="842"/>
                  </a:lnTo>
                  <a:lnTo>
                    <a:pt x="283" y="849"/>
                  </a:lnTo>
                  <a:lnTo>
                    <a:pt x="289" y="849"/>
                  </a:lnTo>
                  <a:lnTo>
                    <a:pt x="291" y="849"/>
                  </a:lnTo>
                  <a:lnTo>
                    <a:pt x="292" y="849"/>
                  </a:lnTo>
                  <a:lnTo>
                    <a:pt x="293" y="849"/>
                  </a:lnTo>
                  <a:lnTo>
                    <a:pt x="297" y="849"/>
                  </a:lnTo>
                  <a:lnTo>
                    <a:pt x="298" y="849"/>
                  </a:lnTo>
                  <a:lnTo>
                    <a:pt x="297" y="849"/>
                  </a:lnTo>
                  <a:lnTo>
                    <a:pt x="297" y="850"/>
                  </a:lnTo>
                  <a:lnTo>
                    <a:pt x="296" y="850"/>
                  </a:lnTo>
                  <a:lnTo>
                    <a:pt x="296" y="851"/>
                  </a:lnTo>
                  <a:lnTo>
                    <a:pt x="295" y="851"/>
                  </a:lnTo>
                  <a:lnTo>
                    <a:pt x="296" y="852"/>
                  </a:lnTo>
                  <a:lnTo>
                    <a:pt x="295" y="852"/>
                  </a:lnTo>
                  <a:lnTo>
                    <a:pt x="295" y="853"/>
                  </a:lnTo>
                  <a:lnTo>
                    <a:pt x="294" y="853"/>
                  </a:lnTo>
                  <a:lnTo>
                    <a:pt x="294" y="854"/>
                  </a:lnTo>
                  <a:lnTo>
                    <a:pt x="294" y="855"/>
                  </a:lnTo>
                  <a:lnTo>
                    <a:pt x="293" y="855"/>
                  </a:lnTo>
                  <a:lnTo>
                    <a:pt x="293" y="856"/>
                  </a:lnTo>
                  <a:lnTo>
                    <a:pt x="293" y="857"/>
                  </a:lnTo>
                  <a:lnTo>
                    <a:pt x="292" y="857"/>
                  </a:lnTo>
                  <a:lnTo>
                    <a:pt x="292" y="858"/>
                  </a:lnTo>
                  <a:lnTo>
                    <a:pt x="292" y="859"/>
                  </a:lnTo>
                  <a:lnTo>
                    <a:pt x="291" y="859"/>
                  </a:lnTo>
                  <a:lnTo>
                    <a:pt x="291" y="860"/>
                  </a:lnTo>
                  <a:lnTo>
                    <a:pt x="290" y="860"/>
                  </a:lnTo>
                  <a:lnTo>
                    <a:pt x="290" y="861"/>
                  </a:lnTo>
                  <a:lnTo>
                    <a:pt x="290" y="862"/>
                  </a:lnTo>
                  <a:lnTo>
                    <a:pt x="290" y="863"/>
                  </a:lnTo>
                  <a:lnTo>
                    <a:pt x="289" y="863"/>
                  </a:lnTo>
                  <a:lnTo>
                    <a:pt x="289" y="864"/>
                  </a:lnTo>
                  <a:lnTo>
                    <a:pt x="288" y="864"/>
                  </a:lnTo>
                  <a:lnTo>
                    <a:pt x="288" y="865"/>
                  </a:lnTo>
                  <a:lnTo>
                    <a:pt x="287" y="865"/>
                  </a:lnTo>
                  <a:lnTo>
                    <a:pt x="299" y="903"/>
                  </a:lnTo>
                  <a:lnTo>
                    <a:pt x="295" y="905"/>
                  </a:lnTo>
                  <a:lnTo>
                    <a:pt x="294" y="905"/>
                  </a:lnTo>
                  <a:lnTo>
                    <a:pt x="294" y="906"/>
                  </a:lnTo>
                  <a:lnTo>
                    <a:pt x="293" y="906"/>
                  </a:lnTo>
                  <a:lnTo>
                    <a:pt x="292" y="906"/>
                  </a:lnTo>
                  <a:lnTo>
                    <a:pt x="292" y="907"/>
                  </a:lnTo>
                  <a:lnTo>
                    <a:pt x="291" y="907"/>
                  </a:lnTo>
                  <a:lnTo>
                    <a:pt x="291" y="908"/>
                  </a:lnTo>
                  <a:lnTo>
                    <a:pt x="290" y="908"/>
                  </a:lnTo>
                  <a:lnTo>
                    <a:pt x="290" y="909"/>
                  </a:lnTo>
                  <a:lnTo>
                    <a:pt x="290" y="910"/>
                  </a:lnTo>
                  <a:lnTo>
                    <a:pt x="291" y="910"/>
                  </a:lnTo>
                  <a:lnTo>
                    <a:pt x="291" y="911"/>
                  </a:lnTo>
                  <a:lnTo>
                    <a:pt x="291" y="912"/>
                  </a:lnTo>
                  <a:lnTo>
                    <a:pt x="291" y="913"/>
                  </a:lnTo>
                  <a:lnTo>
                    <a:pt x="291" y="914"/>
                  </a:lnTo>
                  <a:lnTo>
                    <a:pt x="290" y="914"/>
                  </a:lnTo>
                  <a:lnTo>
                    <a:pt x="290" y="915"/>
                  </a:lnTo>
                  <a:lnTo>
                    <a:pt x="290" y="916"/>
                  </a:lnTo>
                  <a:lnTo>
                    <a:pt x="289" y="916"/>
                  </a:lnTo>
                  <a:lnTo>
                    <a:pt x="289" y="917"/>
                  </a:lnTo>
                  <a:lnTo>
                    <a:pt x="288" y="917"/>
                  </a:lnTo>
                  <a:lnTo>
                    <a:pt x="288" y="918"/>
                  </a:lnTo>
                  <a:lnTo>
                    <a:pt x="289" y="918"/>
                  </a:lnTo>
                  <a:lnTo>
                    <a:pt x="289" y="919"/>
                  </a:lnTo>
                  <a:lnTo>
                    <a:pt x="288" y="919"/>
                  </a:lnTo>
                  <a:lnTo>
                    <a:pt x="288" y="921"/>
                  </a:lnTo>
                  <a:lnTo>
                    <a:pt x="287" y="921"/>
                  </a:lnTo>
                  <a:lnTo>
                    <a:pt x="287" y="922"/>
                  </a:lnTo>
                  <a:lnTo>
                    <a:pt x="286" y="923"/>
                  </a:lnTo>
                  <a:lnTo>
                    <a:pt x="285" y="922"/>
                  </a:lnTo>
                  <a:lnTo>
                    <a:pt x="284" y="922"/>
                  </a:lnTo>
                  <a:lnTo>
                    <a:pt x="284" y="923"/>
                  </a:lnTo>
                  <a:lnTo>
                    <a:pt x="283" y="923"/>
                  </a:lnTo>
                  <a:lnTo>
                    <a:pt x="281" y="923"/>
                  </a:lnTo>
                  <a:lnTo>
                    <a:pt x="280" y="923"/>
                  </a:lnTo>
                  <a:lnTo>
                    <a:pt x="280" y="924"/>
                  </a:lnTo>
                  <a:lnTo>
                    <a:pt x="279" y="924"/>
                  </a:lnTo>
                  <a:lnTo>
                    <a:pt x="278" y="924"/>
                  </a:lnTo>
                  <a:lnTo>
                    <a:pt x="277" y="925"/>
                  </a:lnTo>
                  <a:lnTo>
                    <a:pt x="276" y="925"/>
                  </a:lnTo>
                  <a:lnTo>
                    <a:pt x="276" y="924"/>
                  </a:lnTo>
                  <a:lnTo>
                    <a:pt x="275" y="924"/>
                  </a:lnTo>
                  <a:lnTo>
                    <a:pt x="274" y="923"/>
                  </a:lnTo>
                  <a:lnTo>
                    <a:pt x="273" y="923"/>
                  </a:lnTo>
                  <a:lnTo>
                    <a:pt x="273" y="922"/>
                  </a:lnTo>
                  <a:lnTo>
                    <a:pt x="272" y="922"/>
                  </a:lnTo>
                  <a:lnTo>
                    <a:pt x="271" y="922"/>
                  </a:lnTo>
                  <a:lnTo>
                    <a:pt x="271" y="921"/>
                  </a:lnTo>
                  <a:lnTo>
                    <a:pt x="270" y="921"/>
                  </a:lnTo>
                  <a:lnTo>
                    <a:pt x="271" y="921"/>
                  </a:lnTo>
                  <a:lnTo>
                    <a:pt x="270" y="921"/>
                  </a:lnTo>
                  <a:lnTo>
                    <a:pt x="270" y="919"/>
                  </a:lnTo>
                  <a:lnTo>
                    <a:pt x="270" y="921"/>
                  </a:lnTo>
                  <a:lnTo>
                    <a:pt x="269" y="919"/>
                  </a:lnTo>
                  <a:lnTo>
                    <a:pt x="269" y="921"/>
                  </a:lnTo>
                  <a:lnTo>
                    <a:pt x="268" y="921"/>
                  </a:lnTo>
                  <a:lnTo>
                    <a:pt x="268" y="919"/>
                  </a:lnTo>
                  <a:lnTo>
                    <a:pt x="267" y="919"/>
                  </a:lnTo>
                  <a:lnTo>
                    <a:pt x="266" y="919"/>
                  </a:lnTo>
                  <a:lnTo>
                    <a:pt x="265" y="919"/>
                  </a:lnTo>
                  <a:lnTo>
                    <a:pt x="264" y="919"/>
                  </a:lnTo>
                  <a:lnTo>
                    <a:pt x="263" y="919"/>
                  </a:lnTo>
                  <a:lnTo>
                    <a:pt x="262" y="919"/>
                  </a:lnTo>
                  <a:lnTo>
                    <a:pt x="262" y="921"/>
                  </a:lnTo>
                  <a:lnTo>
                    <a:pt x="261" y="921"/>
                  </a:lnTo>
                  <a:lnTo>
                    <a:pt x="260" y="921"/>
                  </a:lnTo>
                  <a:lnTo>
                    <a:pt x="260" y="922"/>
                  </a:lnTo>
                  <a:lnTo>
                    <a:pt x="260" y="923"/>
                  </a:lnTo>
                  <a:lnTo>
                    <a:pt x="260" y="924"/>
                  </a:lnTo>
                  <a:lnTo>
                    <a:pt x="259" y="924"/>
                  </a:lnTo>
                  <a:lnTo>
                    <a:pt x="258" y="924"/>
                  </a:lnTo>
                  <a:lnTo>
                    <a:pt x="258" y="925"/>
                  </a:lnTo>
                  <a:lnTo>
                    <a:pt x="256" y="925"/>
                  </a:lnTo>
                  <a:lnTo>
                    <a:pt x="255" y="925"/>
                  </a:lnTo>
                  <a:lnTo>
                    <a:pt x="254" y="926"/>
                  </a:lnTo>
                  <a:lnTo>
                    <a:pt x="253" y="926"/>
                  </a:lnTo>
                  <a:lnTo>
                    <a:pt x="252" y="926"/>
                  </a:lnTo>
                  <a:lnTo>
                    <a:pt x="252" y="925"/>
                  </a:lnTo>
                  <a:lnTo>
                    <a:pt x="251" y="925"/>
                  </a:lnTo>
                  <a:lnTo>
                    <a:pt x="250" y="925"/>
                  </a:lnTo>
                  <a:lnTo>
                    <a:pt x="249" y="924"/>
                  </a:lnTo>
                  <a:lnTo>
                    <a:pt x="248" y="924"/>
                  </a:lnTo>
                  <a:lnTo>
                    <a:pt x="248" y="925"/>
                  </a:lnTo>
                  <a:lnTo>
                    <a:pt x="248" y="924"/>
                  </a:lnTo>
                  <a:lnTo>
                    <a:pt x="247" y="924"/>
                  </a:lnTo>
                  <a:lnTo>
                    <a:pt x="247" y="923"/>
                  </a:lnTo>
                  <a:lnTo>
                    <a:pt x="246" y="923"/>
                  </a:lnTo>
                  <a:lnTo>
                    <a:pt x="246" y="924"/>
                  </a:lnTo>
                  <a:lnTo>
                    <a:pt x="245" y="924"/>
                  </a:lnTo>
                  <a:lnTo>
                    <a:pt x="245" y="923"/>
                  </a:lnTo>
                  <a:lnTo>
                    <a:pt x="244" y="923"/>
                  </a:lnTo>
                  <a:lnTo>
                    <a:pt x="244" y="922"/>
                  </a:lnTo>
                  <a:lnTo>
                    <a:pt x="243" y="922"/>
                  </a:lnTo>
                  <a:lnTo>
                    <a:pt x="242" y="922"/>
                  </a:lnTo>
                  <a:lnTo>
                    <a:pt x="242" y="921"/>
                  </a:lnTo>
                  <a:lnTo>
                    <a:pt x="241" y="921"/>
                  </a:lnTo>
                  <a:lnTo>
                    <a:pt x="240" y="921"/>
                  </a:lnTo>
                  <a:lnTo>
                    <a:pt x="240" y="919"/>
                  </a:lnTo>
                  <a:lnTo>
                    <a:pt x="241" y="919"/>
                  </a:lnTo>
                  <a:lnTo>
                    <a:pt x="240" y="918"/>
                  </a:lnTo>
                  <a:lnTo>
                    <a:pt x="239" y="918"/>
                  </a:lnTo>
                  <a:lnTo>
                    <a:pt x="238" y="918"/>
                  </a:lnTo>
                  <a:lnTo>
                    <a:pt x="237" y="918"/>
                  </a:lnTo>
                  <a:lnTo>
                    <a:pt x="237" y="919"/>
                  </a:lnTo>
                  <a:lnTo>
                    <a:pt x="236" y="919"/>
                  </a:lnTo>
                  <a:lnTo>
                    <a:pt x="235" y="919"/>
                  </a:lnTo>
                  <a:lnTo>
                    <a:pt x="235" y="921"/>
                  </a:lnTo>
                  <a:lnTo>
                    <a:pt x="234" y="921"/>
                  </a:lnTo>
                  <a:lnTo>
                    <a:pt x="233" y="921"/>
                  </a:lnTo>
                  <a:lnTo>
                    <a:pt x="233" y="919"/>
                  </a:lnTo>
                  <a:lnTo>
                    <a:pt x="231" y="919"/>
                  </a:lnTo>
                  <a:lnTo>
                    <a:pt x="230" y="919"/>
                  </a:lnTo>
                  <a:lnTo>
                    <a:pt x="230" y="921"/>
                  </a:lnTo>
                  <a:lnTo>
                    <a:pt x="229" y="921"/>
                  </a:lnTo>
                  <a:lnTo>
                    <a:pt x="228" y="921"/>
                  </a:lnTo>
                  <a:lnTo>
                    <a:pt x="227" y="921"/>
                  </a:lnTo>
                  <a:lnTo>
                    <a:pt x="226" y="921"/>
                  </a:lnTo>
                  <a:lnTo>
                    <a:pt x="226" y="919"/>
                  </a:lnTo>
                  <a:lnTo>
                    <a:pt x="225" y="919"/>
                  </a:lnTo>
                  <a:lnTo>
                    <a:pt x="224" y="919"/>
                  </a:lnTo>
                  <a:lnTo>
                    <a:pt x="223" y="918"/>
                  </a:lnTo>
                  <a:lnTo>
                    <a:pt x="222" y="918"/>
                  </a:lnTo>
                  <a:lnTo>
                    <a:pt x="222" y="919"/>
                  </a:lnTo>
                  <a:lnTo>
                    <a:pt x="221" y="919"/>
                  </a:lnTo>
                  <a:lnTo>
                    <a:pt x="220" y="919"/>
                  </a:lnTo>
                  <a:lnTo>
                    <a:pt x="220" y="918"/>
                  </a:lnTo>
                  <a:lnTo>
                    <a:pt x="219" y="918"/>
                  </a:lnTo>
                  <a:lnTo>
                    <a:pt x="219" y="917"/>
                  </a:lnTo>
                  <a:lnTo>
                    <a:pt x="218" y="918"/>
                  </a:lnTo>
                  <a:lnTo>
                    <a:pt x="217" y="918"/>
                  </a:lnTo>
                  <a:lnTo>
                    <a:pt x="217" y="917"/>
                  </a:lnTo>
                  <a:lnTo>
                    <a:pt x="216" y="917"/>
                  </a:lnTo>
                  <a:lnTo>
                    <a:pt x="215" y="917"/>
                  </a:lnTo>
                  <a:lnTo>
                    <a:pt x="215" y="918"/>
                  </a:lnTo>
                  <a:lnTo>
                    <a:pt x="214" y="918"/>
                  </a:lnTo>
                  <a:lnTo>
                    <a:pt x="213" y="918"/>
                  </a:lnTo>
                  <a:lnTo>
                    <a:pt x="212" y="918"/>
                  </a:lnTo>
                  <a:lnTo>
                    <a:pt x="211" y="919"/>
                  </a:lnTo>
                  <a:lnTo>
                    <a:pt x="210" y="919"/>
                  </a:lnTo>
                  <a:lnTo>
                    <a:pt x="210" y="921"/>
                  </a:lnTo>
                  <a:lnTo>
                    <a:pt x="209" y="921"/>
                  </a:lnTo>
                  <a:lnTo>
                    <a:pt x="209" y="922"/>
                  </a:lnTo>
                  <a:lnTo>
                    <a:pt x="208" y="922"/>
                  </a:lnTo>
                  <a:lnTo>
                    <a:pt x="208" y="923"/>
                  </a:lnTo>
                  <a:lnTo>
                    <a:pt x="208" y="924"/>
                  </a:lnTo>
                  <a:lnTo>
                    <a:pt x="206" y="924"/>
                  </a:lnTo>
                  <a:lnTo>
                    <a:pt x="206" y="925"/>
                  </a:lnTo>
                  <a:lnTo>
                    <a:pt x="205" y="925"/>
                  </a:lnTo>
                  <a:lnTo>
                    <a:pt x="204" y="925"/>
                  </a:lnTo>
                  <a:lnTo>
                    <a:pt x="203" y="925"/>
                  </a:lnTo>
                  <a:lnTo>
                    <a:pt x="203" y="926"/>
                  </a:lnTo>
                  <a:lnTo>
                    <a:pt x="203" y="927"/>
                  </a:lnTo>
                  <a:lnTo>
                    <a:pt x="203" y="928"/>
                  </a:lnTo>
                  <a:lnTo>
                    <a:pt x="202" y="928"/>
                  </a:lnTo>
                  <a:lnTo>
                    <a:pt x="202" y="929"/>
                  </a:lnTo>
                  <a:lnTo>
                    <a:pt x="202" y="930"/>
                  </a:lnTo>
                  <a:lnTo>
                    <a:pt x="201" y="930"/>
                  </a:lnTo>
                  <a:lnTo>
                    <a:pt x="200" y="930"/>
                  </a:lnTo>
                  <a:lnTo>
                    <a:pt x="199" y="931"/>
                  </a:lnTo>
                  <a:lnTo>
                    <a:pt x="198" y="931"/>
                  </a:lnTo>
                  <a:lnTo>
                    <a:pt x="197" y="931"/>
                  </a:lnTo>
                  <a:lnTo>
                    <a:pt x="196" y="931"/>
                  </a:lnTo>
                  <a:lnTo>
                    <a:pt x="196" y="932"/>
                  </a:lnTo>
                  <a:lnTo>
                    <a:pt x="195" y="932"/>
                  </a:lnTo>
                  <a:lnTo>
                    <a:pt x="195" y="933"/>
                  </a:lnTo>
                  <a:lnTo>
                    <a:pt x="194" y="933"/>
                  </a:lnTo>
                  <a:lnTo>
                    <a:pt x="193" y="933"/>
                  </a:lnTo>
                  <a:lnTo>
                    <a:pt x="192" y="933"/>
                  </a:lnTo>
                  <a:lnTo>
                    <a:pt x="192" y="934"/>
                  </a:lnTo>
                  <a:lnTo>
                    <a:pt x="191" y="934"/>
                  </a:lnTo>
                  <a:lnTo>
                    <a:pt x="191" y="935"/>
                  </a:lnTo>
                  <a:lnTo>
                    <a:pt x="190" y="935"/>
                  </a:lnTo>
                  <a:lnTo>
                    <a:pt x="189" y="936"/>
                  </a:lnTo>
                  <a:lnTo>
                    <a:pt x="189" y="935"/>
                  </a:lnTo>
                  <a:lnTo>
                    <a:pt x="188" y="935"/>
                  </a:lnTo>
                  <a:lnTo>
                    <a:pt x="187" y="935"/>
                  </a:lnTo>
                  <a:lnTo>
                    <a:pt x="186" y="935"/>
                  </a:lnTo>
                  <a:lnTo>
                    <a:pt x="185" y="935"/>
                  </a:lnTo>
                  <a:lnTo>
                    <a:pt x="184" y="935"/>
                  </a:lnTo>
                  <a:lnTo>
                    <a:pt x="183" y="935"/>
                  </a:lnTo>
                  <a:lnTo>
                    <a:pt x="181" y="935"/>
                  </a:lnTo>
                  <a:lnTo>
                    <a:pt x="180" y="935"/>
                  </a:lnTo>
                  <a:lnTo>
                    <a:pt x="179" y="935"/>
                  </a:lnTo>
                  <a:lnTo>
                    <a:pt x="179" y="936"/>
                  </a:lnTo>
                  <a:lnTo>
                    <a:pt x="178" y="936"/>
                  </a:lnTo>
                  <a:lnTo>
                    <a:pt x="178" y="937"/>
                  </a:lnTo>
                  <a:lnTo>
                    <a:pt x="177" y="938"/>
                  </a:lnTo>
                  <a:lnTo>
                    <a:pt x="177" y="939"/>
                  </a:lnTo>
                  <a:lnTo>
                    <a:pt x="176" y="939"/>
                  </a:lnTo>
                  <a:lnTo>
                    <a:pt x="176" y="940"/>
                  </a:lnTo>
                  <a:lnTo>
                    <a:pt x="175" y="940"/>
                  </a:lnTo>
                  <a:lnTo>
                    <a:pt x="174" y="940"/>
                  </a:lnTo>
                  <a:lnTo>
                    <a:pt x="173" y="940"/>
                  </a:lnTo>
                  <a:lnTo>
                    <a:pt x="173" y="941"/>
                  </a:lnTo>
                  <a:lnTo>
                    <a:pt x="172" y="941"/>
                  </a:lnTo>
                  <a:lnTo>
                    <a:pt x="172" y="940"/>
                  </a:lnTo>
                  <a:lnTo>
                    <a:pt x="171" y="941"/>
                  </a:lnTo>
                  <a:lnTo>
                    <a:pt x="171" y="940"/>
                  </a:lnTo>
                  <a:lnTo>
                    <a:pt x="170" y="940"/>
                  </a:lnTo>
                  <a:lnTo>
                    <a:pt x="170" y="939"/>
                  </a:lnTo>
                  <a:lnTo>
                    <a:pt x="169" y="939"/>
                  </a:lnTo>
                  <a:lnTo>
                    <a:pt x="168" y="939"/>
                  </a:lnTo>
                  <a:lnTo>
                    <a:pt x="167" y="939"/>
                  </a:lnTo>
                  <a:lnTo>
                    <a:pt x="167" y="938"/>
                  </a:lnTo>
                  <a:lnTo>
                    <a:pt x="166" y="938"/>
                  </a:lnTo>
                  <a:lnTo>
                    <a:pt x="166" y="937"/>
                  </a:lnTo>
                  <a:lnTo>
                    <a:pt x="165" y="937"/>
                  </a:lnTo>
                  <a:lnTo>
                    <a:pt x="165" y="936"/>
                  </a:lnTo>
                  <a:lnTo>
                    <a:pt x="164" y="936"/>
                  </a:lnTo>
                  <a:lnTo>
                    <a:pt x="164" y="935"/>
                  </a:lnTo>
                  <a:lnTo>
                    <a:pt x="163" y="935"/>
                  </a:lnTo>
                  <a:lnTo>
                    <a:pt x="162" y="935"/>
                  </a:lnTo>
                  <a:lnTo>
                    <a:pt x="161" y="935"/>
                  </a:lnTo>
                  <a:lnTo>
                    <a:pt x="160" y="935"/>
                  </a:lnTo>
                  <a:lnTo>
                    <a:pt x="160" y="936"/>
                  </a:lnTo>
                  <a:lnTo>
                    <a:pt x="159" y="936"/>
                  </a:lnTo>
                  <a:lnTo>
                    <a:pt x="158" y="936"/>
                  </a:lnTo>
                  <a:lnTo>
                    <a:pt x="158" y="935"/>
                  </a:lnTo>
                  <a:lnTo>
                    <a:pt x="158" y="936"/>
                  </a:lnTo>
                  <a:lnTo>
                    <a:pt x="156" y="936"/>
                  </a:lnTo>
                  <a:lnTo>
                    <a:pt x="155" y="936"/>
                  </a:lnTo>
                  <a:lnTo>
                    <a:pt x="154" y="936"/>
                  </a:lnTo>
                  <a:lnTo>
                    <a:pt x="153" y="936"/>
                  </a:lnTo>
                  <a:lnTo>
                    <a:pt x="152" y="936"/>
                  </a:lnTo>
                  <a:lnTo>
                    <a:pt x="152" y="937"/>
                  </a:lnTo>
                  <a:lnTo>
                    <a:pt x="151" y="937"/>
                  </a:lnTo>
                  <a:lnTo>
                    <a:pt x="151" y="938"/>
                  </a:lnTo>
                  <a:lnTo>
                    <a:pt x="150" y="939"/>
                  </a:lnTo>
                  <a:lnTo>
                    <a:pt x="149" y="939"/>
                  </a:lnTo>
                  <a:lnTo>
                    <a:pt x="149" y="940"/>
                  </a:lnTo>
                  <a:lnTo>
                    <a:pt x="148" y="940"/>
                  </a:lnTo>
                  <a:lnTo>
                    <a:pt x="148" y="941"/>
                  </a:lnTo>
                  <a:lnTo>
                    <a:pt x="147" y="941"/>
                  </a:lnTo>
                  <a:lnTo>
                    <a:pt x="147" y="942"/>
                  </a:lnTo>
                  <a:lnTo>
                    <a:pt x="146" y="942"/>
                  </a:lnTo>
                  <a:lnTo>
                    <a:pt x="145" y="942"/>
                  </a:lnTo>
                  <a:lnTo>
                    <a:pt x="144" y="942"/>
                  </a:lnTo>
                  <a:lnTo>
                    <a:pt x="144" y="943"/>
                  </a:lnTo>
                  <a:lnTo>
                    <a:pt x="144" y="944"/>
                  </a:lnTo>
                  <a:lnTo>
                    <a:pt x="143" y="944"/>
                  </a:lnTo>
                  <a:lnTo>
                    <a:pt x="142" y="944"/>
                  </a:lnTo>
                  <a:lnTo>
                    <a:pt x="142" y="943"/>
                  </a:lnTo>
                  <a:lnTo>
                    <a:pt x="141" y="943"/>
                  </a:lnTo>
                  <a:lnTo>
                    <a:pt x="141" y="944"/>
                  </a:lnTo>
                  <a:lnTo>
                    <a:pt x="141" y="946"/>
                  </a:lnTo>
                  <a:lnTo>
                    <a:pt x="140" y="946"/>
                  </a:lnTo>
                  <a:lnTo>
                    <a:pt x="140" y="947"/>
                  </a:lnTo>
                  <a:lnTo>
                    <a:pt x="139" y="947"/>
                  </a:lnTo>
                  <a:lnTo>
                    <a:pt x="139" y="948"/>
                  </a:lnTo>
                  <a:lnTo>
                    <a:pt x="138" y="948"/>
                  </a:lnTo>
                  <a:lnTo>
                    <a:pt x="137" y="948"/>
                  </a:lnTo>
                  <a:lnTo>
                    <a:pt x="137" y="949"/>
                  </a:lnTo>
                  <a:lnTo>
                    <a:pt x="136" y="949"/>
                  </a:lnTo>
                  <a:lnTo>
                    <a:pt x="135" y="949"/>
                  </a:lnTo>
                  <a:lnTo>
                    <a:pt x="135" y="950"/>
                  </a:lnTo>
                  <a:lnTo>
                    <a:pt x="135" y="951"/>
                  </a:lnTo>
                  <a:lnTo>
                    <a:pt x="134" y="951"/>
                  </a:lnTo>
                  <a:lnTo>
                    <a:pt x="134" y="952"/>
                  </a:lnTo>
                  <a:lnTo>
                    <a:pt x="133" y="952"/>
                  </a:lnTo>
                  <a:lnTo>
                    <a:pt x="133" y="953"/>
                  </a:lnTo>
                  <a:lnTo>
                    <a:pt x="131" y="953"/>
                  </a:lnTo>
                  <a:lnTo>
                    <a:pt x="130" y="953"/>
                  </a:lnTo>
                  <a:lnTo>
                    <a:pt x="130" y="954"/>
                  </a:lnTo>
                  <a:lnTo>
                    <a:pt x="130" y="955"/>
                  </a:lnTo>
                  <a:lnTo>
                    <a:pt x="129" y="955"/>
                  </a:lnTo>
                  <a:lnTo>
                    <a:pt x="129" y="956"/>
                  </a:lnTo>
                  <a:lnTo>
                    <a:pt x="128" y="956"/>
                  </a:lnTo>
                  <a:lnTo>
                    <a:pt x="127" y="956"/>
                  </a:lnTo>
                  <a:lnTo>
                    <a:pt x="126" y="956"/>
                  </a:lnTo>
                  <a:lnTo>
                    <a:pt x="126" y="955"/>
                  </a:lnTo>
                  <a:lnTo>
                    <a:pt x="125" y="955"/>
                  </a:lnTo>
                  <a:lnTo>
                    <a:pt x="124" y="955"/>
                  </a:lnTo>
                  <a:lnTo>
                    <a:pt x="123" y="955"/>
                  </a:lnTo>
                  <a:lnTo>
                    <a:pt x="123" y="954"/>
                  </a:lnTo>
                  <a:lnTo>
                    <a:pt x="122" y="954"/>
                  </a:lnTo>
                  <a:lnTo>
                    <a:pt x="121" y="954"/>
                  </a:lnTo>
                  <a:lnTo>
                    <a:pt x="120" y="954"/>
                  </a:lnTo>
                  <a:lnTo>
                    <a:pt x="119" y="954"/>
                  </a:lnTo>
                  <a:lnTo>
                    <a:pt x="118" y="954"/>
                  </a:lnTo>
                  <a:lnTo>
                    <a:pt x="117" y="954"/>
                  </a:lnTo>
                  <a:lnTo>
                    <a:pt x="116" y="954"/>
                  </a:lnTo>
                  <a:lnTo>
                    <a:pt x="115" y="954"/>
                  </a:lnTo>
                  <a:lnTo>
                    <a:pt x="114" y="954"/>
                  </a:lnTo>
                  <a:lnTo>
                    <a:pt x="114" y="953"/>
                  </a:lnTo>
                  <a:lnTo>
                    <a:pt x="114" y="952"/>
                  </a:lnTo>
                  <a:lnTo>
                    <a:pt x="113" y="952"/>
                  </a:lnTo>
                  <a:lnTo>
                    <a:pt x="112" y="952"/>
                  </a:lnTo>
                  <a:lnTo>
                    <a:pt x="111" y="952"/>
                  </a:lnTo>
                  <a:lnTo>
                    <a:pt x="111" y="951"/>
                  </a:lnTo>
                  <a:lnTo>
                    <a:pt x="110" y="951"/>
                  </a:lnTo>
                  <a:lnTo>
                    <a:pt x="110" y="950"/>
                  </a:lnTo>
                  <a:lnTo>
                    <a:pt x="110" y="949"/>
                  </a:lnTo>
                  <a:lnTo>
                    <a:pt x="111" y="949"/>
                  </a:lnTo>
                  <a:lnTo>
                    <a:pt x="111" y="948"/>
                  </a:lnTo>
                  <a:lnTo>
                    <a:pt x="111" y="947"/>
                  </a:lnTo>
                  <a:lnTo>
                    <a:pt x="112" y="947"/>
                  </a:lnTo>
                  <a:lnTo>
                    <a:pt x="111" y="947"/>
                  </a:lnTo>
                  <a:lnTo>
                    <a:pt x="111" y="946"/>
                  </a:lnTo>
                  <a:lnTo>
                    <a:pt x="111" y="944"/>
                  </a:lnTo>
                  <a:lnTo>
                    <a:pt x="110" y="944"/>
                  </a:lnTo>
                  <a:lnTo>
                    <a:pt x="110" y="943"/>
                  </a:lnTo>
                  <a:lnTo>
                    <a:pt x="110" y="942"/>
                  </a:lnTo>
                  <a:lnTo>
                    <a:pt x="110" y="941"/>
                  </a:lnTo>
                  <a:lnTo>
                    <a:pt x="109" y="941"/>
                  </a:lnTo>
                  <a:lnTo>
                    <a:pt x="108" y="941"/>
                  </a:lnTo>
                  <a:lnTo>
                    <a:pt x="108" y="940"/>
                  </a:lnTo>
                  <a:lnTo>
                    <a:pt x="106" y="940"/>
                  </a:lnTo>
                  <a:lnTo>
                    <a:pt x="105" y="940"/>
                  </a:lnTo>
                  <a:lnTo>
                    <a:pt x="105" y="939"/>
                  </a:lnTo>
                  <a:lnTo>
                    <a:pt x="104" y="939"/>
                  </a:lnTo>
                  <a:lnTo>
                    <a:pt x="103" y="939"/>
                  </a:lnTo>
                  <a:lnTo>
                    <a:pt x="103" y="938"/>
                  </a:lnTo>
                  <a:lnTo>
                    <a:pt x="102" y="938"/>
                  </a:lnTo>
                  <a:lnTo>
                    <a:pt x="101" y="938"/>
                  </a:lnTo>
                  <a:lnTo>
                    <a:pt x="101" y="937"/>
                  </a:lnTo>
                  <a:lnTo>
                    <a:pt x="100" y="937"/>
                  </a:lnTo>
                  <a:lnTo>
                    <a:pt x="100" y="938"/>
                  </a:lnTo>
                  <a:lnTo>
                    <a:pt x="99" y="938"/>
                  </a:lnTo>
                  <a:lnTo>
                    <a:pt x="98" y="938"/>
                  </a:lnTo>
                  <a:lnTo>
                    <a:pt x="97" y="939"/>
                  </a:lnTo>
                  <a:lnTo>
                    <a:pt x="97" y="940"/>
                  </a:lnTo>
                  <a:lnTo>
                    <a:pt x="96" y="940"/>
                  </a:lnTo>
                  <a:lnTo>
                    <a:pt x="96" y="941"/>
                  </a:lnTo>
                  <a:lnTo>
                    <a:pt x="95" y="941"/>
                  </a:lnTo>
                  <a:lnTo>
                    <a:pt x="94" y="941"/>
                  </a:lnTo>
                  <a:lnTo>
                    <a:pt x="93" y="941"/>
                  </a:lnTo>
                  <a:lnTo>
                    <a:pt x="93" y="940"/>
                  </a:lnTo>
                  <a:lnTo>
                    <a:pt x="92" y="940"/>
                  </a:lnTo>
                  <a:lnTo>
                    <a:pt x="91" y="939"/>
                  </a:lnTo>
                  <a:lnTo>
                    <a:pt x="90" y="939"/>
                  </a:lnTo>
                  <a:lnTo>
                    <a:pt x="90" y="940"/>
                  </a:lnTo>
                  <a:lnTo>
                    <a:pt x="89" y="940"/>
                  </a:lnTo>
                  <a:lnTo>
                    <a:pt x="89" y="941"/>
                  </a:lnTo>
                  <a:lnTo>
                    <a:pt x="89" y="940"/>
                  </a:lnTo>
                  <a:lnTo>
                    <a:pt x="88" y="940"/>
                  </a:lnTo>
                  <a:lnTo>
                    <a:pt x="88" y="941"/>
                  </a:lnTo>
                  <a:lnTo>
                    <a:pt x="87" y="941"/>
                  </a:lnTo>
                  <a:lnTo>
                    <a:pt x="86" y="941"/>
                  </a:lnTo>
                  <a:lnTo>
                    <a:pt x="85" y="940"/>
                  </a:lnTo>
                  <a:lnTo>
                    <a:pt x="85" y="939"/>
                  </a:lnTo>
                  <a:lnTo>
                    <a:pt x="84" y="939"/>
                  </a:lnTo>
                  <a:lnTo>
                    <a:pt x="83" y="939"/>
                  </a:lnTo>
                  <a:lnTo>
                    <a:pt x="83" y="938"/>
                  </a:lnTo>
                  <a:lnTo>
                    <a:pt x="81" y="938"/>
                  </a:lnTo>
                  <a:lnTo>
                    <a:pt x="81" y="937"/>
                  </a:lnTo>
                  <a:lnTo>
                    <a:pt x="80" y="937"/>
                  </a:lnTo>
                  <a:lnTo>
                    <a:pt x="80" y="936"/>
                  </a:lnTo>
                  <a:lnTo>
                    <a:pt x="79" y="936"/>
                  </a:lnTo>
                  <a:lnTo>
                    <a:pt x="79" y="937"/>
                  </a:lnTo>
                  <a:lnTo>
                    <a:pt x="78" y="937"/>
                  </a:lnTo>
                  <a:lnTo>
                    <a:pt x="78" y="936"/>
                  </a:lnTo>
                  <a:lnTo>
                    <a:pt x="77" y="936"/>
                  </a:lnTo>
                  <a:lnTo>
                    <a:pt x="77" y="935"/>
                  </a:lnTo>
                  <a:lnTo>
                    <a:pt x="77" y="934"/>
                  </a:lnTo>
                  <a:lnTo>
                    <a:pt x="77" y="933"/>
                  </a:lnTo>
                  <a:lnTo>
                    <a:pt x="76" y="933"/>
                  </a:lnTo>
                  <a:lnTo>
                    <a:pt x="75" y="933"/>
                  </a:lnTo>
                  <a:lnTo>
                    <a:pt x="75" y="932"/>
                  </a:lnTo>
                  <a:lnTo>
                    <a:pt x="74" y="932"/>
                  </a:lnTo>
                  <a:lnTo>
                    <a:pt x="74" y="931"/>
                  </a:lnTo>
                  <a:lnTo>
                    <a:pt x="73" y="931"/>
                  </a:lnTo>
                  <a:lnTo>
                    <a:pt x="72" y="931"/>
                  </a:lnTo>
                  <a:lnTo>
                    <a:pt x="72" y="930"/>
                  </a:lnTo>
                  <a:lnTo>
                    <a:pt x="71" y="930"/>
                  </a:lnTo>
                  <a:lnTo>
                    <a:pt x="70" y="930"/>
                  </a:lnTo>
                  <a:lnTo>
                    <a:pt x="69" y="930"/>
                  </a:lnTo>
                  <a:lnTo>
                    <a:pt x="68" y="930"/>
                  </a:lnTo>
                  <a:lnTo>
                    <a:pt x="67" y="930"/>
                  </a:lnTo>
                  <a:lnTo>
                    <a:pt x="67" y="929"/>
                  </a:lnTo>
                  <a:lnTo>
                    <a:pt x="66" y="929"/>
                  </a:lnTo>
                  <a:lnTo>
                    <a:pt x="66" y="928"/>
                  </a:lnTo>
                  <a:lnTo>
                    <a:pt x="65" y="928"/>
                  </a:lnTo>
                  <a:lnTo>
                    <a:pt x="65" y="927"/>
                  </a:lnTo>
                  <a:lnTo>
                    <a:pt x="66" y="927"/>
                  </a:lnTo>
                  <a:lnTo>
                    <a:pt x="65" y="927"/>
                  </a:lnTo>
                  <a:lnTo>
                    <a:pt x="65" y="926"/>
                  </a:lnTo>
                  <a:lnTo>
                    <a:pt x="64" y="926"/>
                  </a:lnTo>
                  <a:lnTo>
                    <a:pt x="64" y="925"/>
                  </a:lnTo>
                  <a:lnTo>
                    <a:pt x="63" y="925"/>
                  </a:lnTo>
                  <a:lnTo>
                    <a:pt x="63" y="924"/>
                  </a:lnTo>
                  <a:lnTo>
                    <a:pt x="62" y="924"/>
                  </a:lnTo>
                  <a:lnTo>
                    <a:pt x="61" y="924"/>
                  </a:lnTo>
                  <a:lnTo>
                    <a:pt x="60" y="924"/>
                  </a:lnTo>
                  <a:lnTo>
                    <a:pt x="59" y="924"/>
                  </a:lnTo>
                  <a:lnTo>
                    <a:pt x="58" y="924"/>
                  </a:lnTo>
                  <a:lnTo>
                    <a:pt x="56" y="924"/>
                  </a:lnTo>
                  <a:lnTo>
                    <a:pt x="56" y="923"/>
                  </a:lnTo>
                  <a:lnTo>
                    <a:pt x="55" y="923"/>
                  </a:lnTo>
                  <a:lnTo>
                    <a:pt x="54" y="923"/>
                  </a:lnTo>
                  <a:lnTo>
                    <a:pt x="54" y="922"/>
                  </a:lnTo>
                  <a:lnTo>
                    <a:pt x="54" y="921"/>
                  </a:lnTo>
                  <a:lnTo>
                    <a:pt x="53" y="921"/>
                  </a:lnTo>
                  <a:lnTo>
                    <a:pt x="52" y="921"/>
                  </a:lnTo>
                  <a:lnTo>
                    <a:pt x="51" y="921"/>
                  </a:lnTo>
                  <a:lnTo>
                    <a:pt x="51" y="922"/>
                  </a:lnTo>
                  <a:lnTo>
                    <a:pt x="50" y="922"/>
                  </a:lnTo>
                  <a:lnTo>
                    <a:pt x="49" y="922"/>
                  </a:lnTo>
                  <a:lnTo>
                    <a:pt x="48" y="922"/>
                  </a:lnTo>
                  <a:lnTo>
                    <a:pt x="47" y="922"/>
                  </a:lnTo>
                  <a:lnTo>
                    <a:pt x="47" y="921"/>
                  </a:lnTo>
                  <a:lnTo>
                    <a:pt x="46" y="921"/>
                  </a:lnTo>
                  <a:lnTo>
                    <a:pt x="45" y="921"/>
                  </a:lnTo>
                  <a:lnTo>
                    <a:pt x="44" y="921"/>
                  </a:lnTo>
                  <a:lnTo>
                    <a:pt x="43" y="921"/>
                  </a:lnTo>
                  <a:lnTo>
                    <a:pt x="42" y="921"/>
                  </a:lnTo>
                  <a:lnTo>
                    <a:pt x="41" y="921"/>
                  </a:lnTo>
                  <a:lnTo>
                    <a:pt x="40" y="921"/>
                  </a:lnTo>
                  <a:lnTo>
                    <a:pt x="40" y="922"/>
                  </a:lnTo>
                  <a:lnTo>
                    <a:pt x="39" y="922"/>
                  </a:lnTo>
                  <a:lnTo>
                    <a:pt x="39" y="921"/>
                  </a:lnTo>
                  <a:lnTo>
                    <a:pt x="38" y="921"/>
                  </a:lnTo>
                  <a:lnTo>
                    <a:pt x="37" y="921"/>
                  </a:lnTo>
                  <a:lnTo>
                    <a:pt x="36" y="921"/>
                  </a:lnTo>
                  <a:lnTo>
                    <a:pt x="36" y="919"/>
                  </a:lnTo>
                  <a:lnTo>
                    <a:pt x="36" y="918"/>
                  </a:lnTo>
                  <a:lnTo>
                    <a:pt x="35" y="918"/>
                  </a:lnTo>
                  <a:lnTo>
                    <a:pt x="34" y="918"/>
                  </a:lnTo>
                  <a:lnTo>
                    <a:pt x="34" y="917"/>
                  </a:lnTo>
                  <a:lnTo>
                    <a:pt x="33" y="917"/>
                  </a:lnTo>
                  <a:lnTo>
                    <a:pt x="33" y="916"/>
                  </a:lnTo>
                  <a:lnTo>
                    <a:pt x="31" y="916"/>
                  </a:lnTo>
                  <a:lnTo>
                    <a:pt x="30" y="916"/>
                  </a:lnTo>
                  <a:lnTo>
                    <a:pt x="30" y="915"/>
                  </a:lnTo>
                  <a:lnTo>
                    <a:pt x="29" y="915"/>
                  </a:lnTo>
                  <a:lnTo>
                    <a:pt x="29" y="914"/>
                  </a:lnTo>
                  <a:lnTo>
                    <a:pt x="28" y="914"/>
                  </a:lnTo>
                  <a:lnTo>
                    <a:pt x="28" y="913"/>
                  </a:lnTo>
                  <a:lnTo>
                    <a:pt x="25" y="910"/>
                  </a:lnTo>
                  <a:lnTo>
                    <a:pt x="24" y="909"/>
                  </a:lnTo>
                  <a:lnTo>
                    <a:pt x="24" y="908"/>
                  </a:lnTo>
                  <a:lnTo>
                    <a:pt x="25" y="908"/>
                  </a:lnTo>
                  <a:lnTo>
                    <a:pt x="25" y="907"/>
                  </a:lnTo>
                  <a:lnTo>
                    <a:pt x="24" y="907"/>
                  </a:lnTo>
                  <a:lnTo>
                    <a:pt x="24" y="906"/>
                  </a:lnTo>
                  <a:lnTo>
                    <a:pt x="24" y="905"/>
                  </a:lnTo>
                  <a:lnTo>
                    <a:pt x="23" y="905"/>
                  </a:lnTo>
                  <a:lnTo>
                    <a:pt x="23" y="904"/>
                  </a:lnTo>
                  <a:lnTo>
                    <a:pt x="22" y="904"/>
                  </a:lnTo>
                  <a:lnTo>
                    <a:pt x="21" y="903"/>
                  </a:lnTo>
                  <a:lnTo>
                    <a:pt x="19" y="903"/>
                  </a:lnTo>
                  <a:lnTo>
                    <a:pt x="18" y="901"/>
                  </a:lnTo>
                  <a:lnTo>
                    <a:pt x="17" y="900"/>
                  </a:lnTo>
                  <a:lnTo>
                    <a:pt x="16" y="900"/>
                  </a:lnTo>
                  <a:lnTo>
                    <a:pt x="15" y="900"/>
                  </a:lnTo>
                  <a:lnTo>
                    <a:pt x="15" y="899"/>
                  </a:lnTo>
                  <a:lnTo>
                    <a:pt x="14" y="899"/>
                  </a:lnTo>
                  <a:lnTo>
                    <a:pt x="14" y="898"/>
                  </a:lnTo>
                  <a:lnTo>
                    <a:pt x="14" y="897"/>
                  </a:lnTo>
                  <a:lnTo>
                    <a:pt x="14" y="896"/>
                  </a:lnTo>
                  <a:lnTo>
                    <a:pt x="13" y="894"/>
                  </a:lnTo>
                  <a:lnTo>
                    <a:pt x="13" y="893"/>
                  </a:lnTo>
                  <a:lnTo>
                    <a:pt x="12" y="893"/>
                  </a:lnTo>
                  <a:lnTo>
                    <a:pt x="12" y="892"/>
                  </a:lnTo>
                  <a:lnTo>
                    <a:pt x="12" y="891"/>
                  </a:lnTo>
                  <a:lnTo>
                    <a:pt x="13" y="891"/>
                  </a:lnTo>
                  <a:lnTo>
                    <a:pt x="13" y="890"/>
                  </a:lnTo>
                  <a:lnTo>
                    <a:pt x="12" y="890"/>
                  </a:lnTo>
                  <a:lnTo>
                    <a:pt x="11" y="890"/>
                  </a:lnTo>
                  <a:lnTo>
                    <a:pt x="11" y="889"/>
                  </a:lnTo>
                  <a:lnTo>
                    <a:pt x="10" y="889"/>
                  </a:lnTo>
                  <a:lnTo>
                    <a:pt x="10" y="888"/>
                  </a:lnTo>
                  <a:lnTo>
                    <a:pt x="9" y="888"/>
                  </a:lnTo>
                  <a:lnTo>
                    <a:pt x="9" y="887"/>
                  </a:lnTo>
                  <a:lnTo>
                    <a:pt x="8" y="887"/>
                  </a:lnTo>
                  <a:lnTo>
                    <a:pt x="8" y="886"/>
                  </a:lnTo>
                  <a:lnTo>
                    <a:pt x="6" y="885"/>
                  </a:lnTo>
                  <a:lnTo>
                    <a:pt x="6" y="884"/>
                  </a:lnTo>
                  <a:lnTo>
                    <a:pt x="6" y="883"/>
                  </a:lnTo>
                  <a:lnTo>
                    <a:pt x="8" y="883"/>
                  </a:lnTo>
                  <a:lnTo>
                    <a:pt x="8" y="882"/>
                  </a:lnTo>
                  <a:lnTo>
                    <a:pt x="8" y="881"/>
                  </a:lnTo>
                  <a:lnTo>
                    <a:pt x="9" y="881"/>
                  </a:lnTo>
                  <a:lnTo>
                    <a:pt x="10" y="881"/>
                  </a:lnTo>
                  <a:lnTo>
                    <a:pt x="11" y="881"/>
                  </a:lnTo>
                  <a:lnTo>
                    <a:pt x="10" y="881"/>
                  </a:lnTo>
                  <a:lnTo>
                    <a:pt x="10" y="880"/>
                  </a:lnTo>
                  <a:lnTo>
                    <a:pt x="9" y="880"/>
                  </a:lnTo>
                  <a:lnTo>
                    <a:pt x="9" y="879"/>
                  </a:lnTo>
                  <a:lnTo>
                    <a:pt x="8" y="879"/>
                  </a:lnTo>
                  <a:lnTo>
                    <a:pt x="6" y="879"/>
                  </a:lnTo>
                  <a:lnTo>
                    <a:pt x="6" y="878"/>
                  </a:lnTo>
                  <a:lnTo>
                    <a:pt x="5" y="878"/>
                  </a:lnTo>
                  <a:lnTo>
                    <a:pt x="5" y="879"/>
                  </a:lnTo>
                  <a:lnTo>
                    <a:pt x="6" y="879"/>
                  </a:lnTo>
                  <a:lnTo>
                    <a:pt x="5" y="879"/>
                  </a:lnTo>
                  <a:lnTo>
                    <a:pt x="4" y="879"/>
                  </a:lnTo>
                  <a:lnTo>
                    <a:pt x="4" y="878"/>
                  </a:lnTo>
                  <a:lnTo>
                    <a:pt x="5" y="878"/>
                  </a:lnTo>
                  <a:lnTo>
                    <a:pt x="5" y="877"/>
                  </a:lnTo>
                  <a:lnTo>
                    <a:pt x="4" y="877"/>
                  </a:lnTo>
                  <a:lnTo>
                    <a:pt x="4" y="876"/>
                  </a:lnTo>
                  <a:lnTo>
                    <a:pt x="3" y="876"/>
                  </a:lnTo>
                  <a:lnTo>
                    <a:pt x="3" y="875"/>
                  </a:lnTo>
                  <a:lnTo>
                    <a:pt x="3" y="876"/>
                  </a:lnTo>
                  <a:lnTo>
                    <a:pt x="2" y="876"/>
                  </a:lnTo>
                  <a:lnTo>
                    <a:pt x="2" y="875"/>
                  </a:lnTo>
                  <a:lnTo>
                    <a:pt x="1" y="875"/>
                  </a:lnTo>
                  <a:lnTo>
                    <a:pt x="0" y="875"/>
                  </a:lnTo>
                  <a:lnTo>
                    <a:pt x="0" y="874"/>
                  </a:lnTo>
                  <a:lnTo>
                    <a:pt x="1" y="874"/>
                  </a:lnTo>
                  <a:lnTo>
                    <a:pt x="2" y="874"/>
                  </a:lnTo>
                  <a:lnTo>
                    <a:pt x="2" y="873"/>
                  </a:lnTo>
                  <a:lnTo>
                    <a:pt x="2" y="872"/>
                  </a:lnTo>
                  <a:lnTo>
                    <a:pt x="3" y="872"/>
                  </a:lnTo>
                  <a:lnTo>
                    <a:pt x="3" y="871"/>
                  </a:lnTo>
                  <a:lnTo>
                    <a:pt x="4" y="871"/>
                  </a:lnTo>
                  <a:lnTo>
                    <a:pt x="3" y="869"/>
                  </a:lnTo>
                  <a:lnTo>
                    <a:pt x="4" y="869"/>
                  </a:lnTo>
                  <a:lnTo>
                    <a:pt x="23" y="847"/>
                  </a:lnTo>
                  <a:lnTo>
                    <a:pt x="30" y="832"/>
                  </a:lnTo>
                  <a:lnTo>
                    <a:pt x="26" y="814"/>
                  </a:lnTo>
                  <a:lnTo>
                    <a:pt x="25" y="797"/>
                  </a:lnTo>
                  <a:lnTo>
                    <a:pt x="26" y="796"/>
                  </a:lnTo>
                  <a:lnTo>
                    <a:pt x="25" y="794"/>
                  </a:lnTo>
                  <a:lnTo>
                    <a:pt x="25" y="793"/>
                  </a:lnTo>
                  <a:lnTo>
                    <a:pt x="24" y="793"/>
                  </a:lnTo>
                  <a:lnTo>
                    <a:pt x="24" y="792"/>
                  </a:lnTo>
                  <a:lnTo>
                    <a:pt x="24" y="791"/>
                  </a:lnTo>
                  <a:lnTo>
                    <a:pt x="24" y="790"/>
                  </a:lnTo>
                  <a:lnTo>
                    <a:pt x="24" y="789"/>
                  </a:lnTo>
                  <a:lnTo>
                    <a:pt x="24" y="788"/>
                  </a:lnTo>
                  <a:lnTo>
                    <a:pt x="23" y="788"/>
                  </a:lnTo>
                  <a:lnTo>
                    <a:pt x="23" y="787"/>
                  </a:lnTo>
                  <a:lnTo>
                    <a:pt x="24" y="787"/>
                  </a:lnTo>
                  <a:lnTo>
                    <a:pt x="24" y="786"/>
                  </a:lnTo>
                  <a:lnTo>
                    <a:pt x="23" y="786"/>
                  </a:lnTo>
                  <a:lnTo>
                    <a:pt x="23" y="785"/>
                  </a:lnTo>
                  <a:lnTo>
                    <a:pt x="24" y="785"/>
                  </a:lnTo>
                  <a:lnTo>
                    <a:pt x="23" y="785"/>
                  </a:lnTo>
                  <a:lnTo>
                    <a:pt x="24" y="785"/>
                  </a:lnTo>
                  <a:lnTo>
                    <a:pt x="23" y="785"/>
                  </a:lnTo>
                  <a:lnTo>
                    <a:pt x="23" y="784"/>
                  </a:lnTo>
                  <a:lnTo>
                    <a:pt x="24" y="784"/>
                  </a:lnTo>
                  <a:lnTo>
                    <a:pt x="24" y="783"/>
                  </a:lnTo>
                  <a:lnTo>
                    <a:pt x="25" y="783"/>
                  </a:lnTo>
                  <a:lnTo>
                    <a:pt x="25" y="782"/>
                  </a:lnTo>
                  <a:lnTo>
                    <a:pt x="24" y="782"/>
                  </a:lnTo>
                  <a:lnTo>
                    <a:pt x="25" y="781"/>
                  </a:lnTo>
                  <a:lnTo>
                    <a:pt x="25" y="780"/>
                  </a:lnTo>
                  <a:lnTo>
                    <a:pt x="26" y="781"/>
                  </a:lnTo>
                  <a:lnTo>
                    <a:pt x="26" y="780"/>
                  </a:lnTo>
                  <a:lnTo>
                    <a:pt x="25" y="780"/>
                  </a:lnTo>
                  <a:lnTo>
                    <a:pt x="25" y="779"/>
                  </a:lnTo>
                  <a:lnTo>
                    <a:pt x="26" y="779"/>
                  </a:lnTo>
                  <a:lnTo>
                    <a:pt x="26" y="778"/>
                  </a:lnTo>
                  <a:lnTo>
                    <a:pt x="25" y="778"/>
                  </a:lnTo>
                  <a:lnTo>
                    <a:pt x="25" y="777"/>
                  </a:lnTo>
                  <a:lnTo>
                    <a:pt x="26" y="777"/>
                  </a:lnTo>
                  <a:lnTo>
                    <a:pt x="27" y="777"/>
                  </a:lnTo>
                  <a:lnTo>
                    <a:pt x="27" y="776"/>
                  </a:lnTo>
                  <a:lnTo>
                    <a:pt x="27" y="775"/>
                  </a:lnTo>
                  <a:lnTo>
                    <a:pt x="28" y="775"/>
                  </a:lnTo>
                  <a:lnTo>
                    <a:pt x="38" y="766"/>
                  </a:lnTo>
                  <a:lnTo>
                    <a:pt x="56" y="766"/>
                  </a:lnTo>
                  <a:lnTo>
                    <a:pt x="73" y="741"/>
                  </a:lnTo>
                  <a:lnTo>
                    <a:pt x="83" y="731"/>
                  </a:lnTo>
                  <a:lnTo>
                    <a:pt x="83" y="730"/>
                  </a:lnTo>
                  <a:lnTo>
                    <a:pt x="81" y="730"/>
                  </a:lnTo>
                  <a:lnTo>
                    <a:pt x="81" y="729"/>
                  </a:lnTo>
                  <a:lnTo>
                    <a:pt x="81" y="728"/>
                  </a:lnTo>
                  <a:lnTo>
                    <a:pt x="94" y="715"/>
                  </a:lnTo>
                  <a:lnTo>
                    <a:pt x="93" y="715"/>
                  </a:lnTo>
                  <a:lnTo>
                    <a:pt x="93" y="714"/>
                  </a:lnTo>
                  <a:lnTo>
                    <a:pt x="93" y="712"/>
                  </a:lnTo>
                  <a:lnTo>
                    <a:pt x="93" y="711"/>
                  </a:lnTo>
                  <a:lnTo>
                    <a:pt x="94" y="711"/>
                  </a:lnTo>
                  <a:lnTo>
                    <a:pt x="94" y="710"/>
                  </a:lnTo>
                  <a:lnTo>
                    <a:pt x="94" y="709"/>
                  </a:lnTo>
                  <a:lnTo>
                    <a:pt x="94" y="707"/>
                  </a:lnTo>
                  <a:lnTo>
                    <a:pt x="92" y="707"/>
                  </a:lnTo>
                  <a:lnTo>
                    <a:pt x="90" y="705"/>
                  </a:lnTo>
                  <a:lnTo>
                    <a:pt x="90" y="704"/>
                  </a:lnTo>
                  <a:lnTo>
                    <a:pt x="90" y="703"/>
                  </a:lnTo>
                  <a:lnTo>
                    <a:pt x="91" y="702"/>
                  </a:lnTo>
                  <a:lnTo>
                    <a:pt x="90" y="702"/>
                  </a:lnTo>
                  <a:lnTo>
                    <a:pt x="90" y="701"/>
                  </a:lnTo>
                  <a:lnTo>
                    <a:pt x="90" y="700"/>
                  </a:lnTo>
                  <a:lnTo>
                    <a:pt x="92" y="700"/>
                  </a:lnTo>
                  <a:lnTo>
                    <a:pt x="93" y="700"/>
                  </a:lnTo>
                  <a:lnTo>
                    <a:pt x="94" y="700"/>
                  </a:lnTo>
                  <a:lnTo>
                    <a:pt x="94" y="699"/>
                  </a:lnTo>
                  <a:lnTo>
                    <a:pt x="95" y="699"/>
                  </a:lnTo>
                  <a:lnTo>
                    <a:pt x="95" y="698"/>
                  </a:lnTo>
                  <a:lnTo>
                    <a:pt x="94" y="698"/>
                  </a:lnTo>
                  <a:lnTo>
                    <a:pt x="94" y="697"/>
                  </a:lnTo>
                  <a:lnTo>
                    <a:pt x="94" y="696"/>
                  </a:lnTo>
                  <a:lnTo>
                    <a:pt x="94" y="694"/>
                  </a:lnTo>
                  <a:lnTo>
                    <a:pt x="93" y="693"/>
                  </a:lnTo>
                  <a:lnTo>
                    <a:pt x="93" y="692"/>
                  </a:lnTo>
                  <a:lnTo>
                    <a:pt x="93" y="691"/>
                  </a:lnTo>
                  <a:lnTo>
                    <a:pt x="94" y="691"/>
                  </a:lnTo>
                  <a:lnTo>
                    <a:pt x="94" y="690"/>
                  </a:lnTo>
                  <a:lnTo>
                    <a:pt x="93" y="690"/>
                  </a:lnTo>
                  <a:lnTo>
                    <a:pt x="92" y="689"/>
                  </a:lnTo>
                  <a:lnTo>
                    <a:pt x="93" y="689"/>
                  </a:lnTo>
                  <a:lnTo>
                    <a:pt x="93" y="688"/>
                  </a:lnTo>
                  <a:lnTo>
                    <a:pt x="94" y="688"/>
                  </a:lnTo>
                  <a:lnTo>
                    <a:pt x="94" y="687"/>
                  </a:lnTo>
                  <a:lnTo>
                    <a:pt x="93" y="687"/>
                  </a:lnTo>
                  <a:lnTo>
                    <a:pt x="94" y="687"/>
                  </a:lnTo>
                  <a:lnTo>
                    <a:pt x="93" y="686"/>
                  </a:lnTo>
                  <a:lnTo>
                    <a:pt x="94" y="686"/>
                  </a:lnTo>
                  <a:lnTo>
                    <a:pt x="94" y="685"/>
                  </a:lnTo>
                  <a:lnTo>
                    <a:pt x="94" y="684"/>
                  </a:lnTo>
                  <a:lnTo>
                    <a:pt x="95" y="684"/>
                  </a:lnTo>
                  <a:lnTo>
                    <a:pt x="95" y="683"/>
                  </a:lnTo>
                  <a:lnTo>
                    <a:pt x="95" y="682"/>
                  </a:lnTo>
                  <a:lnTo>
                    <a:pt x="96" y="682"/>
                  </a:lnTo>
                  <a:lnTo>
                    <a:pt x="97" y="682"/>
                  </a:lnTo>
                  <a:lnTo>
                    <a:pt x="98" y="682"/>
                  </a:lnTo>
                  <a:lnTo>
                    <a:pt x="97" y="682"/>
                  </a:lnTo>
                  <a:lnTo>
                    <a:pt x="98" y="683"/>
                  </a:lnTo>
                  <a:lnTo>
                    <a:pt x="98" y="684"/>
                  </a:lnTo>
                  <a:lnTo>
                    <a:pt x="99" y="684"/>
                  </a:lnTo>
                  <a:lnTo>
                    <a:pt x="99" y="685"/>
                  </a:lnTo>
                  <a:lnTo>
                    <a:pt x="100" y="685"/>
                  </a:lnTo>
                  <a:lnTo>
                    <a:pt x="100" y="684"/>
                  </a:lnTo>
                  <a:lnTo>
                    <a:pt x="100" y="685"/>
                  </a:lnTo>
                  <a:lnTo>
                    <a:pt x="101" y="684"/>
                  </a:lnTo>
                  <a:lnTo>
                    <a:pt x="101" y="685"/>
                  </a:lnTo>
                  <a:lnTo>
                    <a:pt x="101" y="684"/>
                  </a:lnTo>
                  <a:lnTo>
                    <a:pt x="102" y="684"/>
                  </a:lnTo>
                  <a:lnTo>
                    <a:pt x="103" y="683"/>
                  </a:lnTo>
                  <a:lnTo>
                    <a:pt x="104" y="682"/>
                  </a:lnTo>
                  <a:lnTo>
                    <a:pt x="104" y="683"/>
                  </a:lnTo>
                  <a:lnTo>
                    <a:pt x="105" y="683"/>
                  </a:lnTo>
                  <a:lnTo>
                    <a:pt x="106" y="683"/>
                  </a:lnTo>
                  <a:lnTo>
                    <a:pt x="106" y="682"/>
                  </a:lnTo>
                  <a:lnTo>
                    <a:pt x="106" y="681"/>
                  </a:lnTo>
                  <a:lnTo>
                    <a:pt x="105" y="681"/>
                  </a:lnTo>
                  <a:lnTo>
                    <a:pt x="105" y="680"/>
                  </a:lnTo>
                  <a:lnTo>
                    <a:pt x="104" y="680"/>
                  </a:lnTo>
                  <a:lnTo>
                    <a:pt x="104" y="679"/>
                  </a:lnTo>
                  <a:lnTo>
                    <a:pt x="104" y="678"/>
                  </a:lnTo>
                  <a:lnTo>
                    <a:pt x="104" y="677"/>
                  </a:lnTo>
                  <a:lnTo>
                    <a:pt x="104" y="676"/>
                  </a:lnTo>
                  <a:lnTo>
                    <a:pt x="103" y="676"/>
                  </a:lnTo>
                  <a:lnTo>
                    <a:pt x="103" y="675"/>
                  </a:lnTo>
                  <a:lnTo>
                    <a:pt x="103" y="674"/>
                  </a:lnTo>
                  <a:lnTo>
                    <a:pt x="103" y="673"/>
                  </a:lnTo>
                  <a:lnTo>
                    <a:pt x="104" y="672"/>
                  </a:lnTo>
                  <a:lnTo>
                    <a:pt x="105" y="672"/>
                  </a:lnTo>
                  <a:lnTo>
                    <a:pt x="106" y="672"/>
                  </a:lnTo>
                  <a:lnTo>
                    <a:pt x="108" y="672"/>
                  </a:lnTo>
                  <a:lnTo>
                    <a:pt x="109" y="672"/>
                  </a:lnTo>
                  <a:lnTo>
                    <a:pt x="110" y="671"/>
                  </a:lnTo>
                  <a:lnTo>
                    <a:pt x="111" y="672"/>
                  </a:lnTo>
                  <a:lnTo>
                    <a:pt x="112" y="672"/>
                  </a:lnTo>
                  <a:lnTo>
                    <a:pt x="113" y="672"/>
                  </a:lnTo>
                  <a:lnTo>
                    <a:pt x="114" y="672"/>
                  </a:lnTo>
                  <a:lnTo>
                    <a:pt x="115" y="671"/>
                  </a:lnTo>
                  <a:lnTo>
                    <a:pt x="115" y="669"/>
                  </a:lnTo>
                  <a:lnTo>
                    <a:pt x="116" y="669"/>
                  </a:lnTo>
                  <a:lnTo>
                    <a:pt x="117" y="669"/>
                  </a:lnTo>
                  <a:lnTo>
                    <a:pt x="118" y="669"/>
                  </a:lnTo>
                  <a:lnTo>
                    <a:pt x="119" y="669"/>
                  </a:lnTo>
                  <a:lnTo>
                    <a:pt x="120" y="671"/>
                  </a:lnTo>
                  <a:lnTo>
                    <a:pt x="121" y="671"/>
                  </a:lnTo>
                  <a:lnTo>
                    <a:pt x="123" y="671"/>
                  </a:lnTo>
                  <a:lnTo>
                    <a:pt x="123" y="669"/>
                  </a:lnTo>
                  <a:lnTo>
                    <a:pt x="123" y="668"/>
                  </a:lnTo>
                  <a:lnTo>
                    <a:pt x="122" y="668"/>
                  </a:lnTo>
                  <a:lnTo>
                    <a:pt x="122" y="667"/>
                  </a:lnTo>
                  <a:lnTo>
                    <a:pt x="122" y="666"/>
                  </a:lnTo>
                  <a:lnTo>
                    <a:pt x="121" y="666"/>
                  </a:lnTo>
                  <a:lnTo>
                    <a:pt x="121" y="665"/>
                  </a:lnTo>
                  <a:lnTo>
                    <a:pt x="122" y="665"/>
                  </a:lnTo>
                  <a:lnTo>
                    <a:pt x="122" y="664"/>
                  </a:lnTo>
                  <a:lnTo>
                    <a:pt x="122" y="663"/>
                  </a:lnTo>
                  <a:lnTo>
                    <a:pt x="122" y="662"/>
                  </a:lnTo>
                  <a:lnTo>
                    <a:pt x="122" y="661"/>
                  </a:lnTo>
                  <a:lnTo>
                    <a:pt x="122" y="660"/>
                  </a:lnTo>
                  <a:lnTo>
                    <a:pt x="122" y="659"/>
                  </a:lnTo>
                  <a:lnTo>
                    <a:pt x="122" y="658"/>
                  </a:lnTo>
                  <a:lnTo>
                    <a:pt x="122" y="657"/>
                  </a:lnTo>
                  <a:lnTo>
                    <a:pt x="122" y="656"/>
                  </a:lnTo>
                  <a:lnTo>
                    <a:pt x="123" y="656"/>
                  </a:lnTo>
                  <a:lnTo>
                    <a:pt x="123" y="655"/>
                  </a:lnTo>
                  <a:lnTo>
                    <a:pt x="123" y="654"/>
                  </a:lnTo>
                  <a:lnTo>
                    <a:pt x="123" y="653"/>
                  </a:lnTo>
                  <a:lnTo>
                    <a:pt x="123" y="652"/>
                  </a:lnTo>
                  <a:lnTo>
                    <a:pt x="122" y="651"/>
                  </a:lnTo>
                  <a:lnTo>
                    <a:pt x="123" y="651"/>
                  </a:lnTo>
                  <a:lnTo>
                    <a:pt x="122" y="650"/>
                  </a:lnTo>
                  <a:lnTo>
                    <a:pt x="123" y="650"/>
                  </a:lnTo>
                  <a:lnTo>
                    <a:pt x="124" y="650"/>
                  </a:lnTo>
                  <a:lnTo>
                    <a:pt x="124" y="649"/>
                  </a:lnTo>
                  <a:lnTo>
                    <a:pt x="125" y="649"/>
                  </a:lnTo>
                  <a:lnTo>
                    <a:pt x="126" y="648"/>
                  </a:lnTo>
                  <a:lnTo>
                    <a:pt x="125" y="648"/>
                  </a:lnTo>
                  <a:lnTo>
                    <a:pt x="126" y="647"/>
                  </a:lnTo>
                  <a:lnTo>
                    <a:pt x="125" y="647"/>
                  </a:lnTo>
                  <a:lnTo>
                    <a:pt x="125" y="646"/>
                  </a:lnTo>
                  <a:lnTo>
                    <a:pt x="125" y="644"/>
                  </a:lnTo>
                  <a:lnTo>
                    <a:pt x="125" y="643"/>
                  </a:lnTo>
                  <a:lnTo>
                    <a:pt x="125" y="642"/>
                  </a:lnTo>
                  <a:lnTo>
                    <a:pt x="125" y="641"/>
                  </a:lnTo>
                  <a:lnTo>
                    <a:pt x="125" y="640"/>
                  </a:lnTo>
                  <a:lnTo>
                    <a:pt x="126" y="640"/>
                  </a:lnTo>
                  <a:lnTo>
                    <a:pt x="126" y="639"/>
                  </a:lnTo>
                  <a:lnTo>
                    <a:pt x="125" y="639"/>
                  </a:lnTo>
                  <a:lnTo>
                    <a:pt x="126" y="638"/>
                  </a:lnTo>
                  <a:lnTo>
                    <a:pt x="125" y="638"/>
                  </a:lnTo>
                  <a:lnTo>
                    <a:pt x="125" y="637"/>
                  </a:lnTo>
                  <a:lnTo>
                    <a:pt x="126" y="637"/>
                  </a:lnTo>
                  <a:lnTo>
                    <a:pt x="126" y="636"/>
                  </a:lnTo>
                  <a:lnTo>
                    <a:pt x="127" y="635"/>
                  </a:lnTo>
                  <a:lnTo>
                    <a:pt x="127" y="634"/>
                  </a:lnTo>
                  <a:lnTo>
                    <a:pt x="128" y="634"/>
                  </a:lnTo>
                  <a:lnTo>
                    <a:pt x="128" y="633"/>
                  </a:lnTo>
                  <a:lnTo>
                    <a:pt x="128" y="632"/>
                  </a:lnTo>
                  <a:lnTo>
                    <a:pt x="127" y="632"/>
                  </a:lnTo>
                  <a:lnTo>
                    <a:pt x="127" y="631"/>
                  </a:lnTo>
                  <a:lnTo>
                    <a:pt x="127" y="630"/>
                  </a:lnTo>
                  <a:lnTo>
                    <a:pt x="126" y="630"/>
                  </a:lnTo>
                  <a:lnTo>
                    <a:pt x="126" y="629"/>
                  </a:lnTo>
                  <a:lnTo>
                    <a:pt x="126" y="628"/>
                  </a:lnTo>
                  <a:lnTo>
                    <a:pt x="126" y="627"/>
                  </a:lnTo>
                  <a:lnTo>
                    <a:pt x="127" y="627"/>
                  </a:lnTo>
                  <a:lnTo>
                    <a:pt x="127" y="626"/>
                  </a:lnTo>
                  <a:lnTo>
                    <a:pt x="128" y="626"/>
                  </a:lnTo>
                  <a:lnTo>
                    <a:pt x="129" y="626"/>
                  </a:lnTo>
                  <a:lnTo>
                    <a:pt x="129" y="625"/>
                  </a:lnTo>
                  <a:lnTo>
                    <a:pt x="128" y="625"/>
                  </a:lnTo>
                  <a:lnTo>
                    <a:pt x="128" y="624"/>
                  </a:lnTo>
                  <a:lnTo>
                    <a:pt x="128" y="623"/>
                  </a:lnTo>
                  <a:lnTo>
                    <a:pt x="127" y="623"/>
                  </a:lnTo>
                  <a:lnTo>
                    <a:pt x="126" y="623"/>
                  </a:lnTo>
                  <a:lnTo>
                    <a:pt x="125" y="623"/>
                  </a:lnTo>
                  <a:lnTo>
                    <a:pt x="125" y="622"/>
                  </a:lnTo>
                  <a:lnTo>
                    <a:pt x="124" y="622"/>
                  </a:lnTo>
                  <a:lnTo>
                    <a:pt x="124" y="621"/>
                  </a:lnTo>
                  <a:lnTo>
                    <a:pt x="124" y="619"/>
                  </a:lnTo>
                  <a:lnTo>
                    <a:pt x="123" y="619"/>
                  </a:lnTo>
                  <a:lnTo>
                    <a:pt x="123" y="618"/>
                  </a:lnTo>
                  <a:lnTo>
                    <a:pt x="122" y="618"/>
                  </a:lnTo>
                  <a:lnTo>
                    <a:pt x="121" y="618"/>
                  </a:lnTo>
                  <a:lnTo>
                    <a:pt x="120" y="618"/>
                  </a:lnTo>
                  <a:lnTo>
                    <a:pt x="119" y="618"/>
                  </a:lnTo>
                  <a:lnTo>
                    <a:pt x="118" y="617"/>
                  </a:lnTo>
                  <a:lnTo>
                    <a:pt x="117" y="616"/>
                  </a:lnTo>
                  <a:lnTo>
                    <a:pt x="116" y="616"/>
                  </a:lnTo>
                  <a:lnTo>
                    <a:pt x="115" y="617"/>
                  </a:lnTo>
                  <a:lnTo>
                    <a:pt x="115" y="615"/>
                  </a:lnTo>
                  <a:lnTo>
                    <a:pt x="114" y="615"/>
                  </a:lnTo>
                  <a:lnTo>
                    <a:pt x="114" y="614"/>
                  </a:lnTo>
                  <a:lnTo>
                    <a:pt x="113" y="614"/>
                  </a:lnTo>
                  <a:lnTo>
                    <a:pt x="111" y="614"/>
                  </a:lnTo>
                  <a:lnTo>
                    <a:pt x="110" y="613"/>
                  </a:lnTo>
                  <a:lnTo>
                    <a:pt x="110" y="612"/>
                  </a:lnTo>
                  <a:lnTo>
                    <a:pt x="115" y="607"/>
                  </a:lnTo>
                  <a:lnTo>
                    <a:pt x="116" y="607"/>
                  </a:lnTo>
                  <a:lnTo>
                    <a:pt x="116" y="606"/>
                  </a:lnTo>
                  <a:lnTo>
                    <a:pt x="116" y="605"/>
                  </a:lnTo>
                  <a:lnTo>
                    <a:pt x="115" y="605"/>
                  </a:lnTo>
                  <a:lnTo>
                    <a:pt x="115" y="604"/>
                  </a:lnTo>
                  <a:lnTo>
                    <a:pt x="115" y="603"/>
                  </a:lnTo>
                  <a:lnTo>
                    <a:pt x="114" y="602"/>
                  </a:lnTo>
                  <a:lnTo>
                    <a:pt x="114" y="601"/>
                  </a:lnTo>
                  <a:lnTo>
                    <a:pt x="114" y="600"/>
                  </a:lnTo>
                  <a:lnTo>
                    <a:pt x="113" y="600"/>
                  </a:lnTo>
                  <a:lnTo>
                    <a:pt x="112" y="600"/>
                  </a:lnTo>
                  <a:lnTo>
                    <a:pt x="111" y="601"/>
                  </a:lnTo>
                  <a:lnTo>
                    <a:pt x="110" y="601"/>
                  </a:lnTo>
                  <a:lnTo>
                    <a:pt x="109" y="602"/>
                  </a:lnTo>
                  <a:lnTo>
                    <a:pt x="109" y="603"/>
                  </a:lnTo>
                  <a:lnTo>
                    <a:pt x="108" y="603"/>
                  </a:lnTo>
                  <a:lnTo>
                    <a:pt x="106" y="603"/>
                  </a:lnTo>
                  <a:lnTo>
                    <a:pt x="106" y="604"/>
                  </a:lnTo>
                  <a:lnTo>
                    <a:pt x="105" y="604"/>
                  </a:lnTo>
                  <a:lnTo>
                    <a:pt x="104" y="605"/>
                  </a:lnTo>
                  <a:lnTo>
                    <a:pt x="103" y="605"/>
                  </a:lnTo>
                  <a:lnTo>
                    <a:pt x="102" y="605"/>
                  </a:lnTo>
                  <a:lnTo>
                    <a:pt x="101" y="605"/>
                  </a:lnTo>
                  <a:lnTo>
                    <a:pt x="101" y="606"/>
                  </a:lnTo>
                  <a:lnTo>
                    <a:pt x="100" y="606"/>
                  </a:lnTo>
                  <a:lnTo>
                    <a:pt x="99" y="606"/>
                  </a:lnTo>
                  <a:lnTo>
                    <a:pt x="98" y="606"/>
                  </a:lnTo>
                  <a:lnTo>
                    <a:pt x="96" y="606"/>
                  </a:lnTo>
                  <a:lnTo>
                    <a:pt x="96" y="605"/>
                  </a:lnTo>
                  <a:lnTo>
                    <a:pt x="95" y="606"/>
                  </a:lnTo>
                  <a:lnTo>
                    <a:pt x="94" y="606"/>
                  </a:lnTo>
                  <a:lnTo>
                    <a:pt x="93" y="606"/>
                  </a:lnTo>
                  <a:lnTo>
                    <a:pt x="92" y="606"/>
                  </a:lnTo>
                  <a:lnTo>
                    <a:pt x="90" y="606"/>
                  </a:lnTo>
                  <a:lnTo>
                    <a:pt x="89" y="606"/>
                  </a:lnTo>
                  <a:lnTo>
                    <a:pt x="88" y="604"/>
                  </a:lnTo>
                  <a:lnTo>
                    <a:pt x="87" y="604"/>
                  </a:lnTo>
                  <a:lnTo>
                    <a:pt x="89" y="602"/>
                  </a:lnTo>
                  <a:lnTo>
                    <a:pt x="90" y="601"/>
                  </a:lnTo>
                  <a:lnTo>
                    <a:pt x="90" y="598"/>
                  </a:lnTo>
                  <a:lnTo>
                    <a:pt x="91" y="597"/>
                  </a:lnTo>
                  <a:lnTo>
                    <a:pt x="92" y="594"/>
                  </a:lnTo>
                  <a:lnTo>
                    <a:pt x="91" y="593"/>
                  </a:lnTo>
                  <a:lnTo>
                    <a:pt x="90" y="592"/>
                  </a:lnTo>
                  <a:lnTo>
                    <a:pt x="90" y="591"/>
                  </a:lnTo>
                  <a:lnTo>
                    <a:pt x="91" y="589"/>
                  </a:lnTo>
                  <a:lnTo>
                    <a:pt x="91" y="588"/>
                  </a:lnTo>
                  <a:lnTo>
                    <a:pt x="92" y="581"/>
                  </a:lnTo>
                  <a:lnTo>
                    <a:pt x="91" y="580"/>
                  </a:lnTo>
                  <a:lnTo>
                    <a:pt x="90" y="578"/>
                  </a:lnTo>
                  <a:lnTo>
                    <a:pt x="89" y="578"/>
                  </a:lnTo>
                  <a:lnTo>
                    <a:pt x="89" y="575"/>
                  </a:lnTo>
                  <a:lnTo>
                    <a:pt x="89" y="574"/>
                  </a:lnTo>
                  <a:lnTo>
                    <a:pt x="89" y="572"/>
                  </a:lnTo>
                  <a:lnTo>
                    <a:pt x="90" y="572"/>
                  </a:lnTo>
                  <a:lnTo>
                    <a:pt x="90" y="571"/>
                  </a:lnTo>
                  <a:lnTo>
                    <a:pt x="90" y="569"/>
                  </a:lnTo>
                  <a:lnTo>
                    <a:pt x="91" y="569"/>
                  </a:lnTo>
                  <a:lnTo>
                    <a:pt x="90" y="568"/>
                  </a:lnTo>
                  <a:lnTo>
                    <a:pt x="89" y="567"/>
                  </a:lnTo>
                  <a:lnTo>
                    <a:pt x="88" y="567"/>
                  </a:lnTo>
                  <a:lnTo>
                    <a:pt x="87" y="568"/>
                  </a:lnTo>
                  <a:lnTo>
                    <a:pt x="86" y="567"/>
                  </a:lnTo>
                  <a:lnTo>
                    <a:pt x="86" y="568"/>
                  </a:lnTo>
                  <a:lnTo>
                    <a:pt x="85" y="568"/>
                  </a:lnTo>
                  <a:lnTo>
                    <a:pt x="84" y="568"/>
                  </a:lnTo>
                  <a:lnTo>
                    <a:pt x="83" y="568"/>
                  </a:lnTo>
                  <a:lnTo>
                    <a:pt x="80" y="567"/>
                  </a:lnTo>
                  <a:lnTo>
                    <a:pt x="79" y="567"/>
                  </a:lnTo>
                  <a:lnTo>
                    <a:pt x="78" y="566"/>
                  </a:lnTo>
                  <a:lnTo>
                    <a:pt x="77" y="564"/>
                  </a:lnTo>
                  <a:lnTo>
                    <a:pt x="76" y="563"/>
                  </a:lnTo>
                  <a:lnTo>
                    <a:pt x="77" y="562"/>
                  </a:lnTo>
                  <a:lnTo>
                    <a:pt x="77" y="559"/>
                  </a:lnTo>
                  <a:lnTo>
                    <a:pt x="78" y="558"/>
                  </a:lnTo>
                  <a:lnTo>
                    <a:pt x="77" y="558"/>
                  </a:lnTo>
                  <a:lnTo>
                    <a:pt x="77" y="556"/>
                  </a:lnTo>
                  <a:lnTo>
                    <a:pt x="78" y="556"/>
                  </a:lnTo>
                  <a:lnTo>
                    <a:pt x="78" y="555"/>
                  </a:lnTo>
                  <a:lnTo>
                    <a:pt x="78" y="554"/>
                  </a:lnTo>
                  <a:lnTo>
                    <a:pt x="78" y="553"/>
                  </a:lnTo>
                  <a:lnTo>
                    <a:pt x="79" y="552"/>
                  </a:lnTo>
                  <a:lnTo>
                    <a:pt x="78" y="551"/>
                  </a:lnTo>
                  <a:lnTo>
                    <a:pt x="78" y="550"/>
                  </a:lnTo>
                  <a:lnTo>
                    <a:pt x="78" y="549"/>
                  </a:lnTo>
                  <a:lnTo>
                    <a:pt x="78" y="548"/>
                  </a:lnTo>
                  <a:lnTo>
                    <a:pt x="77" y="547"/>
                  </a:lnTo>
                  <a:lnTo>
                    <a:pt x="77" y="546"/>
                  </a:lnTo>
                  <a:lnTo>
                    <a:pt x="78" y="546"/>
                  </a:lnTo>
                  <a:lnTo>
                    <a:pt x="79" y="544"/>
                  </a:lnTo>
                  <a:lnTo>
                    <a:pt x="80" y="543"/>
                  </a:lnTo>
                  <a:lnTo>
                    <a:pt x="81" y="543"/>
                  </a:lnTo>
                  <a:lnTo>
                    <a:pt x="83" y="543"/>
                  </a:lnTo>
                  <a:lnTo>
                    <a:pt x="83" y="542"/>
                  </a:lnTo>
                  <a:lnTo>
                    <a:pt x="84" y="542"/>
                  </a:lnTo>
                  <a:lnTo>
                    <a:pt x="85" y="541"/>
                  </a:lnTo>
                  <a:lnTo>
                    <a:pt x="85" y="539"/>
                  </a:lnTo>
                  <a:lnTo>
                    <a:pt x="86" y="539"/>
                  </a:lnTo>
                  <a:lnTo>
                    <a:pt x="87" y="538"/>
                  </a:lnTo>
                  <a:lnTo>
                    <a:pt x="88" y="538"/>
                  </a:lnTo>
                  <a:lnTo>
                    <a:pt x="89" y="537"/>
                  </a:lnTo>
                  <a:lnTo>
                    <a:pt x="90" y="537"/>
                  </a:lnTo>
                  <a:lnTo>
                    <a:pt x="91" y="536"/>
                  </a:lnTo>
                  <a:lnTo>
                    <a:pt x="91" y="535"/>
                  </a:lnTo>
                  <a:lnTo>
                    <a:pt x="91" y="534"/>
                  </a:lnTo>
                  <a:lnTo>
                    <a:pt x="92" y="534"/>
                  </a:lnTo>
                  <a:lnTo>
                    <a:pt x="92" y="533"/>
                  </a:lnTo>
                  <a:lnTo>
                    <a:pt x="92" y="532"/>
                  </a:lnTo>
                  <a:lnTo>
                    <a:pt x="92" y="531"/>
                  </a:lnTo>
                  <a:lnTo>
                    <a:pt x="91" y="531"/>
                  </a:lnTo>
                  <a:lnTo>
                    <a:pt x="91" y="530"/>
                  </a:lnTo>
                  <a:lnTo>
                    <a:pt x="90" y="529"/>
                  </a:lnTo>
                  <a:lnTo>
                    <a:pt x="90" y="528"/>
                  </a:lnTo>
                  <a:lnTo>
                    <a:pt x="90" y="527"/>
                  </a:lnTo>
                  <a:lnTo>
                    <a:pt x="90" y="526"/>
                  </a:lnTo>
                  <a:lnTo>
                    <a:pt x="91" y="525"/>
                  </a:lnTo>
                  <a:lnTo>
                    <a:pt x="91" y="524"/>
                  </a:lnTo>
                  <a:lnTo>
                    <a:pt x="91" y="523"/>
                  </a:lnTo>
                  <a:lnTo>
                    <a:pt x="91" y="522"/>
                  </a:lnTo>
                  <a:lnTo>
                    <a:pt x="91" y="521"/>
                  </a:lnTo>
                  <a:lnTo>
                    <a:pt x="92" y="521"/>
                  </a:lnTo>
                  <a:lnTo>
                    <a:pt x="92" y="519"/>
                  </a:lnTo>
                  <a:lnTo>
                    <a:pt x="92" y="518"/>
                  </a:lnTo>
                  <a:lnTo>
                    <a:pt x="92" y="517"/>
                  </a:lnTo>
                  <a:lnTo>
                    <a:pt x="93" y="516"/>
                  </a:lnTo>
                  <a:lnTo>
                    <a:pt x="92" y="516"/>
                  </a:lnTo>
                  <a:lnTo>
                    <a:pt x="93" y="510"/>
                  </a:lnTo>
                  <a:lnTo>
                    <a:pt x="94" y="510"/>
                  </a:lnTo>
                  <a:lnTo>
                    <a:pt x="93" y="510"/>
                  </a:lnTo>
                  <a:lnTo>
                    <a:pt x="93" y="509"/>
                  </a:lnTo>
                  <a:lnTo>
                    <a:pt x="93" y="508"/>
                  </a:lnTo>
                  <a:lnTo>
                    <a:pt x="94" y="508"/>
                  </a:lnTo>
                  <a:lnTo>
                    <a:pt x="94" y="507"/>
                  </a:lnTo>
                  <a:lnTo>
                    <a:pt x="94" y="506"/>
                  </a:lnTo>
                  <a:lnTo>
                    <a:pt x="95" y="505"/>
                  </a:lnTo>
                  <a:lnTo>
                    <a:pt x="95" y="504"/>
                  </a:lnTo>
                  <a:lnTo>
                    <a:pt x="95" y="503"/>
                  </a:lnTo>
                  <a:lnTo>
                    <a:pt x="96" y="501"/>
                  </a:lnTo>
                  <a:lnTo>
                    <a:pt x="97" y="500"/>
                  </a:lnTo>
                  <a:lnTo>
                    <a:pt x="97" y="498"/>
                  </a:lnTo>
                  <a:lnTo>
                    <a:pt x="95" y="497"/>
                  </a:lnTo>
                  <a:lnTo>
                    <a:pt x="95" y="493"/>
                  </a:lnTo>
                  <a:lnTo>
                    <a:pt x="94" y="493"/>
                  </a:lnTo>
                  <a:lnTo>
                    <a:pt x="93" y="493"/>
                  </a:lnTo>
                  <a:lnTo>
                    <a:pt x="93" y="492"/>
                  </a:lnTo>
                  <a:lnTo>
                    <a:pt x="92" y="492"/>
                  </a:lnTo>
                  <a:lnTo>
                    <a:pt x="91" y="491"/>
                  </a:lnTo>
                  <a:lnTo>
                    <a:pt x="90" y="486"/>
                  </a:lnTo>
                  <a:lnTo>
                    <a:pt x="90" y="484"/>
                  </a:lnTo>
                  <a:lnTo>
                    <a:pt x="89" y="482"/>
                  </a:lnTo>
                  <a:lnTo>
                    <a:pt x="88" y="482"/>
                  </a:lnTo>
                  <a:lnTo>
                    <a:pt x="87" y="483"/>
                  </a:lnTo>
                  <a:lnTo>
                    <a:pt x="85" y="483"/>
                  </a:lnTo>
                  <a:lnTo>
                    <a:pt x="84" y="483"/>
                  </a:lnTo>
                  <a:lnTo>
                    <a:pt x="81" y="483"/>
                  </a:lnTo>
                  <a:lnTo>
                    <a:pt x="80" y="483"/>
                  </a:lnTo>
                  <a:lnTo>
                    <a:pt x="79" y="484"/>
                  </a:lnTo>
                  <a:lnTo>
                    <a:pt x="78" y="483"/>
                  </a:lnTo>
                  <a:lnTo>
                    <a:pt x="77" y="483"/>
                  </a:lnTo>
                  <a:lnTo>
                    <a:pt x="77" y="485"/>
                  </a:lnTo>
                  <a:lnTo>
                    <a:pt x="76" y="485"/>
                  </a:lnTo>
                  <a:lnTo>
                    <a:pt x="67" y="485"/>
                  </a:lnTo>
                  <a:lnTo>
                    <a:pt x="66" y="485"/>
                  </a:lnTo>
                  <a:lnTo>
                    <a:pt x="66" y="484"/>
                  </a:lnTo>
                  <a:lnTo>
                    <a:pt x="66" y="483"/>
                  </a:lnTo>
                  <a:lnTo>
                    <a:pt x="65" y="480"/>
                  </a:lnTo>
                  <a:lnTo>
                    <a:pt x="65" y="479"/>
                  </a:lnTo>
                  <a:lnTo>
                    <a:pt x="64" y="479"/>
                  </a:lnTo>
                  <a:lnTo>
                    <a:pt x="64" y="478"/>
                  </a:lnTo>
                  <a:lnTo>
                    <a:pt x="65" y="477"/>
                  </a:lnTo>
                  <a:lnTo>
                    <a:pt x="65" y="476"/>
                  </a:lnTo>
                  <a:lnTo>
                    <a:pt x="64" y="476"/>
                  </a:lnTo>
                  <a:lnTo>
                    <a:pt x="64" y="474"/>
                  </a:lnTo>
                  <a:lnTo>
                    <a:pt x="63" y="473"/>
                  </a:lnTo>
                  <a:lnTo>
                    <a:pt x="63" y="472"/>
                  </a:lnTo>
                  <a:lnTo>
                    <a:pt x="63" y="471"/>
                  </a:lnTo>
                  <a:lnTo>
                    <a:pt x="63" y="468"/>
                  </a:lnTo>
                  <a:lnTo>
                    <a:pt x="64" y="468"/>
                  </a:lnTo>
                  <a:lnTo>
                    <a:pt x="65" y="468"/>
                  </a:lnTo>
                  <a:lnTo>
                    <a:pt x="66" y="468"/>
                  </a:lnTo>
                  <a:lnTo>
                    <a:pt x="67" y="468"/>
                  </a:lnTo>
                  <a:lnTo>
                    <a:pt x="68" y="467"/>
                  </a:lnTo>
                  <a:lnTo>
                    <a:pt x="69" y="467"/>
                  </a:lnTo>
                  <a:lnTo>
                    <a:pt x="70" y="467"/>
                  </a:lnTo>
                  <a:lnTo>
                    <a:pt x="70" y="466"/>
                  </a:lnTo>
                  <a:lnTo>
                    <a:pt x="69" y="466"/>
                  </a:lnTo>
                  <a:lnTo>
                    <a:pt x="69" y="465"/>
                  </a:lnTo>
                  <a:lnTo>
                    <a:pt x="68" y="464"/>
                  </a:lnTo>
                  <a:lnTo>
                    <a:pt x="68" y="463"/>
                  </a:lnTo>
                  <a:lnTo>
                    <a:pt x="67" y="462"/>
                  </a:lnTo>
                  <a:lnTo>
                    <a:pt x="67" y="461"/>
                  </a:lnTo>
                  <a:lnTo>
                    <a:pt x="67" y="460"/>
                  </a:lnTo>
                  <a:lnTo>
                    <a:pt x="68" y="459"/>
                  </a:lnTo>
                  <a:lnTo>
                    <a:pt x="67" y="459"/>
                  </a:lnTo>
                  <a:lnTo>
                    <a:pt x="67" y="458"/>
                  </a:lnTo>
                  <a:lnTo>
                    <a:pt x="67" y="457"/>
                  </a:lnTo>
                  <a:lnTo>
                    <a:pt x="67" y="456"/>
                  </a:lnTo>
                  <a:lnTo>
                    <a:pt x="66" y="456"/>
                  </a:lnTo>
                  <a:lnTo>
                    <a:pt x="66" y="454"/>
                  </a:lnTo>
                  <a:lnTo>
                    <a:pt x="65" y="454"/>
                  </a:lnTo>
                  <a:lnTo>
                    <a:pt x="64" y="453"/>
                  </a:lnTo>
                  <a:lnTo>
                    <a:pt x="64" y="452"/>
                  </a:lnTo>
                  <a:lnTo>
                    <a:pt x="63" y="451"/>
                  </a:lnTo>
                  <a:lnTo>
                    <a:pt x="64" y="451"/>
                  </a:lnTo>
                  <a:lnTo>
                    <a:pt x="65" y="450"/>
                  </a:lnTo>
                  <a:lnTo>
                    <a:pt x="65" y="449"/>
                  </a:lnTo>
                  <a:lnTo>
                    <a:pt x="66" y="449"/>
                  </a:lnTo>
                  <a:lnTo>
                    <a:pt x="67" y="448"/>
                  </a:lnTo>
                  <a:lnTo>
                    <a:pt x="68" y="448"/>
                  </a:lnTo>
                  <a:lnTo>
                    <a:pt x="69" y="448"/>
                  </a:lnTo>
                  <a:lnTo>
                    <a:pt x="70" y="447"/>
                  </a:lnTo>
                  <a:lnTo>
                    <a:pt x="70" y="445"/>
                  </a:lnTo>
                  <a:lnTo>
                    <a:pt x="71" y="445"/>
                  </a:lnTo>
                  <a:lnTo>
                    <a:pt x="72" y="445"/>
                  </a:lnTo>
                  <a:lnTo>
                    <a:pt x="72" y="447"/>
                  </a:lnTo>
                  <a:lnTo>
                    <a:pt x="73" y="447"/>
                  </a:lnTo>
                  <a:lnTo>
                    <a:pt x="73" y="445"/>
                  </a:lnTo>
                  <a:lnTo>
                    <a:pt x="74" y="445"/>
                  </a:lnTo>
                  <a:lnTo>
                    <a:pt x="74" y="444"/>
                  </a:lnTo>
                  <a:lnTo>
                    <a:pt x="75" y="444"/>
                  </a:lnTo>
                  <a:lnTo>
                    <a:pt x="76" y="443"/>
                  </a:lnTo>
                  <a:lnTo>
                    <a:pt x="77" y="443"/>
                  </a:lnTo>
                  <a:lnTo>
                    <a:pt x="78" y="443"/>
                  </a:lnTo>
                  <a:lnTo>
                    <a:pt x="79" y="442"/>
                  </a:lnTo>
                  <a:lnTo>
                    <a:pt x="80" y="442"/>
                  </a:lnTo>
                  <a:lnTo>
                    <a:pt x="81" y="441"/>
                  </a:lnTo>
                  <a:lnTo>
                    <a:pt x="83" y="441"/>
                  </a:lnTo>
                  <a:lnTo>
                    <a:pt x="83" y="440"/>
                  </a:lnTo>
                  <a:lnTo>
                    <a:pt x="84" y="440"/>
                  </a:lnTo>
                  <a:lnTo>
                    <a:pt x="85" y="439"/>
                  </a:lnTo>
                  <a:lnTo>
                    <a:pt x="86" y="439"/>
                  </a:lnTo>
                  <a:lnTo>
                    <a:pt x="89" y="439"/>
                  </a:lnTo>
                  <a:lnTo>
                    <a:pt x="95" y="443"/>
                  </a:lnTo>
                  <a:lnTo>
                    <a:pt x="96" y="443"/>
                  </a:lnTo>
                  <a:lnTo>
                    <a:pt x="97" y="443"/>
                  </a:lnTo>
                  <a:lnTo>
                    <a:pt x="98" y="442"/>
                  </a:lnTo>
                  <a:lnTo>
                    <a:pt x="99" y="442"/>
                  </a:lnTo>
                  <a:lnTo>
                    <a:pt x="100" y="442"/>
                  </a:lnTo>
                  <a:lnTo>
                    <a:pt x="101" y="442"/>
                  </a:lnTo>
                  <a:lnTo>
                    <a:pt x="101" y="441"/>
                  </a:lnTo>
                  <a:lnTo>
                    <a:pt x="102" y="441"/>
                  </a:lnTo>
                  <a:lnTo>
                    <a:pt x="103" y="441"/>
                  </a:lnTo>
                  <a:lnTo>
                    <a:pt x="103" y="440"/>
                  </a:lnTo>
                  <a:lnTo>
                    <a:pt x="104" y="439"/>
                  </a:lnTo>
                  <a:lnTo>
                    <a:pt x="105" y="438"/>
                  </a:lnTo>
                  <a:lnTo>
                    <a:pt x="105" y="437"/>
                  </a:lnTo>
                  <a:lnTo>
                    <a:pt x="106" y="437"/>
                  </a:lnTo>
                  <a:lnTo>
                    <a:pt x="106" y="436"/>
                  </a:lnTo>
                  <a:lnTo>
                    <a:pt x="106" y="435"/>
                  </a:lnTo>
                  <a:lnTo>
                    <a:pt x="108" y="434"/>
                  </a:lnTo>
                  <a:lnTo>
                    <a:pt x="108" y="433"/>
                  </a:lnTo>
                  <a:lnTo>
                    <a:pt x="108" y="431"/>
                  </a:lnTo>
                  <a:lnTo>
                    <a:pt x="109" y="431"/>
                  </a:lnTo>
                  <a:lnTo>
                    <a:pt x="109" y="429"/>
                  </a:lnTo>
                  <a:lnTo>
                    <a:pt x="110" y="428"/>
                  </a:lnTo>
                  <a:lnTo>
                    <a:pt x="110" y="427"/>
                  </a:lnTo>
                  <a:lnTo>
                    <a:pt x="111" y="427"/>
                  </a:lnTo>
                  <a:lnTo>
                    <a:pt x="111" y="426"/>
                  </a:lnTo>
                  <a:lnTo>
                    <a:pt x="111" y="425"/>
                  </a:lnTo>
                  <a:lnTo>
                    <a:pt x="111" y="424"/>
                  </a:lnTo>
                  <a:lnTo>
                    <a:pt x="111" y="423"/>
                  </a:lnTo>
                  <a:lnTo>
                    <a:pt x="110" y="423"/>
                  </a:lnTo>
                  <a:lnTo>
                    <a:pt x="110" y="422"/>
                  </a:lnTo>
                  <a:lnTo>
                    <a:pt x="109" y="420"/>
                  </a:lnTo>
                  <a:lnTo>
                    <a:pt x="108" y="420"/>
                  </a:lnTo>
                  <a:lnTo>
                    <a:pt x="108" y="419"/>
                  </a:lnTo>
                  <a:lnTo>
                    <a:pt x="106" y="419"/>
                  </a:lnTo>
                  <a:lnTo>
                    <a:pt x="105" y="418"/>
                  </a:lnTo>
                  <a:lnTo>
                    <a:pt x="105" y="417"/>
                  </a:lnTo>
                  <a:lnTo>
                    <a:pt x="105" y="416"/>
                  </a:lnTo>
                  <a:lnTo>
                    <a:pt x="104" y="416"/>
                  </a:lnTo>
                  <a:lnTo>
                    <a:pt x="104" y="415"/>
                  </a:lnTo>
                  <a:lnTo>
                    <a:pt x="104" y="413"/>
                  </a:lnTo>
                  <a:lnTo>
                    <a:pt x="104" y="412"/>
                  </a:lnTo>
                  <a:lnTo>
                    <a:pt x="103" y="412"/>
                  </a:lnTo>
                  <a:lnTo>
                    <a:pt x="102" y="411"/>
                  </a:lnTo>
                  <a:lnTo>
                    <a:pt x="102" y="410"/>
                  </a:lnTo>
                  <a:lnTo>
                    <a:pt x="102" y="409"/>
                  </a:lnTo>
                  <a:lnTo>
                    <a:pt x="101" y="409"/>
                  </a:lnTo>
                  <a:lnTo>
                    <a:pt x="101" y="408"/>
                  </a:lnTo>
                  <a:lnTo>
                    <a:pt x="101" y="407"/>
                  </a:lnTo>
                  <a:lnTo>
                    <a:pt x="101" y="406"/>
                  </a:lnTo>
                  <a:lnTo>
                    <a:pt x="101" y="405"/>
                  </a:lnTo>
                  <a:lnTo>
                    <a:pt x="100" y="405"/>
                  </a:lnTo>
                  <a:lnTo>
                    <a:pt x="99" y="404"/>
                  </a:lnTo>
                  <a:lnTo>
                    <a:pt x="98" y="404"/>
                  </a:lnTo>
                  <a:lnTo>
                    <a:pt x="98" y="403"/>
                  </a:lnTo>
                  <a:lnTo>
                    <a:pt x="97" y="402"/>
                  </a:lnTo>
                  <a:lnTo>
                    <a:pt x="98" y="401"/>
                  </a:lnTo>
                  <a:lnTo>
                    <a:pt x="98" y="400"/>
                  </a:lnTo>
                  <a:lnTo>
                    <a:pt x="99" y="399"/>
                  </a:lnTo>
                  <a:lnTo>
                    <a:pt x="99" y="398"/>
                  </a:lnTo>
                  <a:lnTo>
                    <a:pt x="99" y="397"/>
                  </a:lnTo>
                  <a:lnTo>
                    <a:pt x="99" y="395"/>
                  </a:lnTo>
                  <a:lnTo>
                    <a:pt x="95" y="391"/>
                  </a:lnTo>
                  <a:lnTo>
                    <a:pt x="96" y="391"/>
                  </a:lnTo>
                  <a:lnTo>
                    <a:pt x="97" y="391"/>
                  </a:lnTo>
                  <a:lnTo>
                    <a:pt x="98" y="390"/>
                  </a:lnTo>
                  <a:lnTo>
                    <a:pt x="99" y="390"/>
                  </a:lnTo>
                  <a:lnTo>
                    <a:pt x="99" y="389"/>
                  </a:lnTo>
                  <a:lnTo>
                    <a:pt x="100" y="389"/>
                  </a:lnTo>
                  <a:lnTo>
                    <a:pt x="101" y="388"/>
                  </a:lnTo>
                  <a:lnTo>
                    <a:pt x="102" y="388"/>
                  </a:lnTo>
                  <a:lnTo>
                    <a:pt x="102" y="389"/>
                  </a:lnTo>
                  <a:lnTo>
                    <a:pt x="103" y="389"/>
                  </a:lnTo>
                  <a:lnTo>
                    <a:pt x="104" y="389"/>
                  </a:lnTo>
                  <a:lnTo>
                    <a:pt x="104" y="388"/>
                  </a:lnTo>
                  <a:lnTo>
                    <a:pt x="105" y="388"/>
                  </a:lnTo>
                  <a:lnTo>
                    <a:pt x="106" y="388"/>
                  </a:lnTo>
                  <a:lnTo>
                    <a:pt x="106" y="387"/>
                  </a:lnTo>
                  <a:lnTo>
                    <a:pt x="108" y="387"/>
                  </a:lnTo>
                  <a:lnTo>
                    <a:pt x="109" y="387"/>
                  </a:lnTo>
                  <a:lnTo>
                    <a:pt x="109" y="386"/>
                  </a:lnTo>
                  <a:lnTo>
                    <a:pt x="110" y="386"/>
                  </a:lnTo>
                  <a:lnTo>
                    <a:pt x="111" y="385"/>
                  </a:lnTo>
                  <a:lnTo>
                    <a:pt x="111" y="384"/>
                  </a:lnTo>
                  <a:lnTo>
                    <a:pt x="112" y="384"/>
                  </a:lnTo>
                  <a:lnTo>
                    <a:pt x="113" y="384"/>
                  </a:lnTo>
                  <a:lnTo>
                    <a:pt x="114" y="384"/>
                  </a:lnTo>
                  <a:lnTo>
                    <a:pt x="114" y="383"/>
                  </a:lnTo>
                  <a:lnTo>
                    <a:pt x="114" y="384"/>
                  </a:lnTo>
                  <a:lnTo>
                    <a:pt x="114" y="385"/>
                  </a:lnTo>
                  <a:lnTo>
                    <a:pt x="114" y="386"/>
                  </a:lnTo>
                  <a:lnTo>
                    <a:pt x="115" y="386"/>
                  </a:lnTo>
                  <a:lnTo>
                    <a:pt x="115" y="387"/>
                  </a:lnTo>
                  <a:lnTo>
                    <a:pt x="123" y="382"/>
                  </a:lnTo>
                  <a:lnTo>
                    <a:pt x="123" y="381"/>
                  </a:lnTo>
                  <a:lnTo>
                    <a:pt x="123" y="380"/>
                  </a:lnTo>
                  <a:lnTo>
                    <a:pt x="123" y="379"/>
                  </a:lnTo>
                  <a:lnTo>
                    <a:pt x="123" y="378"/>
                  </a:lnTo>
                  <a:lnTo>
                    <a:pt x="122" y="378"/>
                  </a:lnTo>
                  <a:lnTo>
                    <a:pt x="122" y="377"/>
                  </a:lnTo>
                  <a:lnTo>
                    <a:pt x="121" y="377"/>
                  </a:lnTo>
                  <a:lnTo>
                    <a:pt x="121" y="376"/>
                  </a:lnTo>
                  <a:lnTo>
                    <a:pt x="121" y="375"/>
                  </a:lnTo>
                  <a:lnTo>
                    <a:pt x="121" y="374"/>
                  </a:lnTo>
                  <a:lnTo>
                    <a:pt x="122" y="374"/>
                  </a:lnTo>
                  <a:lnTo>
                    <a:pt x="122" y="373"/>
                  </a:lnTo>
                  <a:lnTo>
                    <a:pt x="123" y="372"/>
                  </a:lnTo>
                  <a:lnTo>
                    <a:pt x="123" y="370"/>
                  </a:lnTo>
                  <a:lnTo>
                    <a:pt x="123" y="369"/>
                  </a:lnTo>
                  <a:lnTo>
                    <a:pt x="124" y="368"/>
                  </a:lnTo>
                  <a:lnTo>
                    <a:pt x="124" y="367"/>
                  </a:lnTo>
                  <a:lnTo>
                    <a:pt x="125" y="366"/>
                  </a:lnTo>
                  <a:lnTo>
                    <a:pt x="126" y="365"/>
                  </a:lnTo>
                  <a:lnTo>
                    <a:pt x="127" y="365"/>
                  </a:lnTo>
                  <a:lnTo>
                    <a:pt x="127" y="366"/>
                  </a:lnTo>
                  <a:lnTo>
                    <a:pt x="127" y="367"/>
                  </a:lnTo>
                  <a:lnTo>
                    <a:pt x="127" y="366"/>
                  </a:lnTo>
                  <a:lnTo>
                    <a:pt x="128" y="366"/>
                  </a:lnTo>
                  <a:lnTo>
                    <a:pt x="128" y="365"/>
                  </a:lnTo>
                  <a:lnTo>
                    <a:pt x="129" y="364"/>
                  </a:lnTo>
                  <a:lnTo>
                    <a:pt x="128" y="364"/>
                  </a:lnTo>
                  <a:lnTo>
                    <a:pt x="128" y="363"/>
                  </a:lnTo>
                  <a:lnTo>
                    <a:pt x="129" y="363"/>
                  </a:lnTo>
                  <a:lnTo>
                    <a:pt x="129" y="362"/>
                  </a:lnTo>
                  <a:lnTo>
                    <a:pt x="129" y="361"/>
                  </a:lnTo>
                  <a:lnTo>
                    <a:pt x="130" y="361"/>
                  </a:lnTo>
                  <a:lnTo>
                    <a:pt x="130" y="360"/>
                  </a:lnTo>
                  <a:lnTo>
                    <a:pt x="129" y="360"/>
                  </a:lnTo>
                  <a:lnTo>
                    <a:pt x="129" y="359"/>
                  </a:lnTo>
                  <a:lnTo>
                    <a:pt x="128" y="359"/>
                  </a:lnTo>
                  <a:lnTo>
                    <a:pt x="128" y="358"/>
                  </a:lnTo>
                  <a:lnTo>
                    <a:pt x="127" y="358"/>
                  </a:lnTo>
                  <a:lnTo>
                    <a:pt x="127" y="357"/>
                  </a:lnTo>
                  <a:lnTo>
                    <a:pt x="128" y="357"/>
                  </a:lnTo>
                  <a:lnTo>
                    <a:pt x="128" y="356"/>
                  </a:lnTo>
                  <a:lnTo>
                    <a:pt x="127" y="356"/>
                  </a:lnTo>
                  <a:lnTo>
                    <a:pt x="128" y="355"/>
                  </a:lnTo>
                  <a:lnTo>
                    <a:pt x="127" y="355"/>
                  </a:lnTo>
                  <a:lnTo>
                    <a:pt x="126" y="355"/>
                  </a:lnTo>
                  <a:lnTo>
                    <a:pt x="126" y="356"/>
                  </a:lnTo>
                  <a:lnTo>
                    <a:pt x="125" y="355"/>
                  </a:lnTo>
                  <a:lnTo>
                    <a:pt x="124" y="355"/>
                  </a:lnTo>
                  <a:lnTo>
                    <a:pt x="124" y="354"/>
                  </a:lnTo>
                  <a:lnTo>
                    <a:pt x="123" y="354"/>
                  </a:lnTo>
                  <a:lnTo>
                    <a:pt x="123" y="353"/>
                  </a:lnTo>
                  <a:lnTo>
                    <a:pt x="122" y="353"/>
                  </a:lnTo>
                  <a:lnTo>
                    <a:pt x="122" y="352"/>
                  </a:lnTo>
                  <a:lnTo>
                    <a:pt x="121" y="352"/>
                  </a:lnTo>
                  <a:lnTo>
                    <a:pt x="121" y="351"/>
                  </a:lnTo>
                  <a:lnTo>
                    <a:pt x="121" y="350"/>
                  </a:lnTo>
                  <a:lnTo>
                    <a:pt x="121" y="349"/>
                  </a:lnTo>
                  <a:lnTo>
                    <a:pt x="120" y="349"/>
                  </a:lnTo>
                  <a:lnTo>
                    <a:pt x="120" y="348"/>
                  </a:lnTo>
                  <a:lnTo>
                    <a:pt x="121" y="348"/>
                  </a:lnTo>
                  <a:lnTo>
                    <a:pt x="121" y="347"/>
                  </a:lnTo>
                  <a:lnTo>
                    <a:pt x="120" y="347"/>
                  </a:lnTo>
                  <a:lnTo>
                    <a:pt x="120" y="345"/>
                  </a:lnTo>
                  <a:lnTo>
                    <a:pt x="121" y="345"/>
                  </a:lnTo>
                  <a:lnTo>
                    <a:pt x="121" y="344"/>
                  </a:lnTo>
                  <a:lnTo>
                    <a:pt x="121" y="343"/>
                  </a:lnTo>
                  <a:lnTo>
                    <a:pt x="122" y="343"/>
                  </a:lnTo>
                  <a:lnTo>
                    <a:pt x="122" y="342"/>
                  </a:lnTo>
                  <a:lnTo>
                    <a:pt x="121" y="341"/>
                  </a:lnTo>
                  <a:lnTo>
                    <a:pt x="120" y="341"/>
                  </a:lnTo>
                  <a:lnTo>
                    <a:pt x="121" y="341"/>
                  </a:lnTo>
                  <a:lnTo>
                    <a:pt x="121" y="340"/>
                  </a:lnTo>
                  <a:lnTo>
                    <a:pt x="122" y="340"/>
                  </a:lnTo>
                  <a:lnTo>
                    <a:pt x="122" y="339"/>
                  </a:lnTo>
                  <a:lnTo>
                    <a:pt x="122" y="338"/>
                  </a:lnTo>
                  <a:lnTo>
                    <a:pt x="121" y="338"/>
                  </a:lnTo>
                  <a:lnTo>
                    <a:pt x="120" y="338"/>
                  </a:lnTo>
                  <a:lnTo>
                    <a:pt x="119" y="338"/>
                  </a:lnTo>
                  <a:lnTo>
                    <a:pt x="119" y="337"/>
                  </a:lnTo>
                  <a:lnTo>
                    <a:pt x="118" y="337"/>
                  </a:lnTo>
                  <a:lnTo>
                    <a:pt x="118" y="336"/>
                  </a:lnTo>
                  <a:lnTo>
                    <a:pt x="118" y="335"/>
                  </a:lnTo>
                  <a:lnTo>
                    <a:pt x="118" y="334"/>
                  </a:lnTo>
                  <a:lnTo>
                    <a:pt x="117" y="334"/>
                  </a:lnTo>
                  <a:lnTo>
                    <a:pt x="118" y="333"/>
                  </a:lnTo>
                  <a:lnTo>
                    <a:pt x="119" y="333"/>
                  </a:lnTo>
                  <a:lnTo>
                    <a:pt x="119" y="332"/>
                  </a:lnTo>
                  <a:lnTo>
                    <a:pt x="119" y="331"/>
                  </a:lnTo>
                  <a:lnTo>
                    <a:pt x="119" y="330"/>
                  </a:lnTo>
                  <a:lnTo>
                    <a:pt x="119" y="329"/>
                  </a:lnTo>
                  <a:lnTo>
                    <a:pt x="118" y="329"/>
                  </a:lnTo>
                  <a:lnTo>
                    <a:pt x="118" y="328"/>
                  </a:lnTo>
                  <a:lnTo>
                    <a:pt x="118" y="327"/>
                  </a:lnTo>
                  <a:lnTo>
                    <a:pt x="117" y="326"/>
                  </a:lnTo>
                  <a:lnTo>
                    <a:pt x="118" y="326"/>
                  </a:lnTo>
                  <a:lnTo>
                    <a:pt x="117" y="326"/>
                  </a:lnTo>
                  <a:lnTo>
                    <a:pt x="116" y="326"/>
                  </a:lnTo>
                  <a:lnTo>
                    <a:pt x="117" y="326"/>
                  </a:lnTo>
                  <a:lnTo>
                    <a:pt x="116" y="326"/>
                  </a:lnTo>
                  <a:lnTo>
                    <a:pt x="115" y="326"/>
                  </a:lnTo>
                  <a:lnTo>
                    <a:pt x="115" y="325"/>
                  </a:lnTo>
                  <a:lnTo>
                    <a:pt x="114" y="324"/>
                  </a:lnTo>
                  <a:lnTo>
                    <a:pt x="115" y="323"/>
                  </a:lnTo>
                  <a:lnTo>
                    <a:pt x="114" y="323"/>
                  </a:lnTo>
                  <a:lnTo>
                    <a:pt x="113" y="322"/>
                  </a:lnTo>
                  <a:lnTo>
                    <a:pt x="114" y="322"/>
                  </a:lnTo>
                  <a:lnTo>
                    <a:pt x="113" y="322"/>
                  </a:lnTo>
                  <a:lnTo>
                    <a:pt x="113" y="320"/>
                  </a:lnTo>
                  <a:lnTo>
                    <a:pt x="114" y="320"/>
                  </a:lnTo>
                  <a:lnTo>
                    <a:pt x="114" y="319"/>
                  </a:lnTo>
                  <a:lnTo>
                    <a:pt x="113" y="319"/>
                  </a:lnTo>
                  <a:lnTo>
                    <a:pt x="114" y="319"/>
                  </a:lnTo>
                  <a:lnTo>
                    <a:pt x="114" y="318"/>
                  </a:lnTo>
                  <a:lnTo>
                    <a:pt x="114" y="317"/>
                  </a:lnTo>
                  <a:lnTo>
                    <a:pt x="115" y="317"/>
                  </a:lnTo>
                  <a:lnTo>
                    <a:pt x="115" y="316"/>
                  </a:lnTo>
                  <a:lnTo>
                    <a:pt x="114" y="316"/>
                  </a:lnTo>
                  <a:lnTo>
                    <a:pt x="113" y="316"/>
                  </a:lnTo>
                  <a:lnTo>
                    <a:pt x="113" y="315"/>
                  </a:lnTo>
                  <a:lnTo>
                    <a:pt x="112" y="313"/>
                  </a:lnTo>
                  <a:lnTo>
                    <a:pt x="113" y="313"/>
                  </a:lnTo>
                  <a:lnTo>
                    <a:pt x="112" y="312"/>
                  </a:lnTo>
                  <a:lnTo>
                    <a:pt x="112" y="313"/>
                  </a:lnTo>
                  <a:lnTo>
                    <a:pt x="112" y="312"/>
                  </a:lnTo>
                  <a:lnTo>
                    <a:pt x="111" y="312"/>
                  </a:lnTo>
                  <a:lnTo>
                    <a:pt x="110" y="311"/>
                  </a:lnTo>
                  <a:lnTo>
                    <a:pt x="111" y="311"/>
                  </a:lnTo>
                  <a:lnTo>
                    <a:pt x="112" y="311"/>
                  </a:lnTo>
                  <a:lnTo>
                    <a:pt x="111" y="310"/>
                  </a:lnTo>
                  <a:lnTo>
                    <a:pt x="111" y="309"/>
                  </a:lnTo>
                  <a:lnTo>
                    <a:pt x="110" y="309"/>
                  </a:lnTo>
                  <a:lnTo>
                    <a:pt x="110" y="308"/>
                  </a:lnTo>
                  <a:lnTo>
                    <a:pt x="109" y="307"/>
                  </a:lnTo>
                  <a:lnTo>
                    <a:pt x="109" y="306"/>
                  </a:lnTo>
                  <a:lnTo>
                    <a:pt x="110" y="306"/>
                  </a:lnTo>
                  <a:lnTo>
                    <a:pt x="110" y="307"/>
                  </a:lnTo>
                  <a:lnTo>
                    <a:pt x="110" y="306"/>
                  </a:lnTo>
                  <a:lnTo>
                    <a:pt x="111" y="306"/>
                  </a:lnTo>
                  <a:lnTo>
                    <a:pt x="110" y="305"/>
                  </a:lnTo>
                  <a:lnTo>
                    <a:pt x="110" y="304"/>
                  </a:lnTo>
                  <a:lnTo>
                    <a:pt x="109" y="304"/>
                  </a:lnTo>
                  <a:lnTo>
                    <a:pt x="109" y="302"/>
                  </a:lnTo>
                  <a:lnTo>
                    <a:pt x="108" y="302"/>
                  </a:lnTo>
                  <a:lnTo>
                    <a:pt x="106" y="303"/>
                  </a:lnTo>
                  <a:lnTo>
                    <a:pt x="105" y="303"/>
                  </a:lnTo>
                  <a:lnTo>
                    <a:pt x="106" y="302"/>
                  </a:lnTo>
                  <a:lnTo>
                    <a:pt x="105" y="301"/>
                  </a:lnTo>
                  <a:lnTo>
                    <a:pt x="106" y="301"/>
                  </a:lnTo>
                  <a:lnTo>
                    <a:pt x="108" y="300"/>
                  </a:lnTo>
                  <a:lnTo>
                    <a:pt x="106" y="300"/>
                  </a:lnTo>
                  <a:lnTo>
                    <a:pt x="106" y="299"/>
                  </a:lnTo>
                  <a:lnTo>
                    <a:pt x="108" y="298"/>
                  </a:lnTo>
                  <a:lnTo>
                    <a:pt x="109" y="298"/>
                  </a:lnTo>
                  <a:lnTo>
                    <a:pt x="110" y="297"/>
                  </a:lnTo>
                  <a:lnTo>
                    <a:pt x="110" y="295"/>
                  </a:lnTo>
                  <a:lnTo>
                    <a:pt x="109" y="294"/>
                  </a:lnTo>
                  <a:lnTo>
                    <a:pt x="108" y="294"/>
                  </a:lnTo>
                  <a:lnTo>
                    <a:pt x="106" y="293"/>
                  </a:lnTo>
                  <a:lnTo>
                    <a:pt x="108" y="292"/>
                  </a:lnTo>
                  <a:lnTo>
                    <a:pt x="108" y="290"/>
                  </a:lnTo>
                  <a:lnTo>
                    <a:pt x="109" y="289"/>
                  </a:lnTo>
                  <a:lnTo>
                    <a:pt x="110" y="289"/>
                  </a:lnTo>
                  <a:lnTo>
                    <a:pt x="111" y="289"/>
                  </a:lnTo>
                  <a:lnTo>
                    <a:pt x="111" y="290"/>
                  </a:lnTo>
                  <a:lnTo>
                    <a:pt x="112" y="289"/>
                  </a:lnTo>
                  <a:lnTo>
                    <a:pt x="112" y="287"/>
                  </a:lnTo>
                  <a:lnTo>
                    <a:pt x="113" y="286"/>
                  </a:lnTo>
                  <a:lnTo>
                    <a:pt x="113" y="284"/>
                  </a:lnTo>
                  <a:lnTo>
                    <a:pt x="113" y="283"/>
                  </a:lnTo>
                  <a:lnTo>
                    <a:pt x="113" y="282"/>
                  </a:lnTo>
                  <a:lnTo>
                    <a:pt x="113" y="281"/>
                  </a:lnTo>
                  <a:lnTo>
                    <a:pt x="115" y="281"/>
                  </a:lnTo>
                  <a:lnTo>
                    <a:pt x="114" y="280"/>
                  </a:lnTo>
                  <a:lnTo>
                    <a:pt x="113" y="280"/>
                  </a:lnTo>
                  <a:lnTo>
                    <a:pt x="112" y="281"/>
                  </a:lnTo>
                  <a:lnTo>
                    <a:pt x="110" y="281"/>
                  </a:lnTo>
                  <a:lnTo>
                    <a:pt x="110" y="280"/>
                  </a:lnTo>
                  <a:lnTo>
                    <a:pt x="110" y="279"/>
                  </a:lnTo>
                  <a:lnTo>
                    <a:pt x="110" y="277"/>
                  </a:lnTo>
                  <a:lnTo>
                    <a:pt x="109" y="276"/>
                  </a:lnTo>
                  <a:lnTo>
                    <a:pt x="110" y="275"/>
                  </a:lnTo>
                  <a:lnTo>
                    <a:pt x="109" y="275"/>
                  </a:lnTo>
                  <a:lnTo>
                    <a:pt x="110" y="274"/>
                  </a:lnTo>
                  <a:lnTo>
                    <a:pt x="110" y="273"/>
                  </a:lnTo>
                  <a:lnTo>
                    <a:pt x="110" y="274"/>
                  </a:lnTo>
                  <a:lnTo>
                    <a:pt x="111" y="273"/>
                  </a:lnTo>
                  <a:lnTo>
                    <a:pt x="111" y="270"/>
                  </a:lnTo>
                  <a:lnTo>
                    <a:pt x="111" y="269"/>
                  </a:lnTo>
                  <a:lnTo>
                    <a:pt x="112" y="268"/>
                  </a:lnTo>
                  <a:lnTo>
                    <a:pt x="111" y="268"/>
                  </a:lnTo>
                  <a:lnTo>
                    <a:pt x="112" y="267"/>
                  </a:lnTo>
                  <a:lnTo>
                    <a:pt x="112" y="266"/>
                  </a:lnTo>
                  <a:lnTo>
                    <a:pt x="111" y="265"/>
                  </a:lnTo>
                  <a:lnTo>
                    <a:pt x="111" y="264"/>
                  </a:lnTo>
                  <a:lnTo>
                    <a:pt x="111" y="263"/>
                  </a:lnTo>
                  <a:lnTo>
                    <a:pt x="111" y="262"/>
                  </a:lnTo>
                  <a:lnTo>
                    <a:pt x="113" y="260"/>
                  </a:lnTo>
                  <a:lnTo>
                    <a:pt x="113" y="259"/>
                  </a:lnTo>
                  <a:lnTo>
                    <a:pt x="114" y="259"/>
                  </a:lnTo>
                  <a:lnTo>
                    <a:pt x="114" y="260"/>
                  </a:lnTo>
                  <a:lnTo>
                    <a:pt x="115" y="260"/>
                  </a:lnTo>
                  <a:lnTo>
                    <a:pt x="115" y="259"/>
                  </a:lnTo>
                  <a:lnTo>
                    <a:pt x="116" y="259"/>
                  </a:lnTo>
                  <a:lnTo>
                    <a:pt x="117" y="259"/>
                  </a:lnTo>
                  <a:lnTo>
                    <a:pt x="117" y="260"/>
                  </a:lnTo>
                  <a:lnTo>
                    <a:pt x="118" y="260"/>
                  </a:lnTo>
                  <a:lnTo>
                    <a:pt x="119" y="260"/>
                  </a:lnTo>
                  <a:lnTo>
                    <a:pt x="119" y="259"/>
                  </a:lnTo>
                  <a:lnTo>
                    <a:pt x="120" y="260"/>
                  </a:lnTo>
                  <a:lnTo>
                    <a:pt x="121" y="260"/>
                  </a:lnTo>
                  <a:lnTo>
                    <a:pt x="121" y="259"/>
                  </a:lnTo>
                  <a:lnTo>
                    <a:pt x="120" y="259"/>
                  </a:lnTo>
                  <a:lnTo>
                    <a:pt x="120" y="258"/>
                  </a:lnTo>
                  <a:lnTo>
                    <a:pt x="120" y="257"/>
                  </a:lnTo>
                  <a:lnTo>
                    <a:pt x="121" y="257"/>
                  </a:lnTo>
                  <a:lnTo>
                    <a:pt x="122" y="256"/>
                  </a:lnTo>
                  <a:lnTo>
                    <a:pt x="122" y="255"/>
                  </a:lnTo>
                  <a:lnTo>
                    <a:pt x="121" y="255"/>
                  </a:lnTo>
                  <a:lnTo>
                    <a:pt x="121" y="254"/>
                  </a:lnTo>
                  <a:lnTo>
                    <a:pt x="121" y="253"/>
                  </a:lnTo>
                  <a:lnTo>
                    <a:pt x="122" y="253"/>
                  </a:lnTo>
                  <a:lnTo>
                    <a:pt x="123" y="252"/>
                  </a:lnTo>
                  <a:lnTo>
                    <a:pt x="123" y="250"/>
                  </a:lnTo>
                  <a:lnTo>
                    <a:pt x="122" y="251"/>
                  </a:lnTo>
                  <a:lnTo>
                    <a:pt x="121" y="251"/>
                  </a:lnTo>
                  <a:lnTo>
                    <a:pt x="121" y="250"/>
                  </a:lnTo>
                  <a:lnTo>
                    <a:pt x="120" y="250"/>
                  </a:lnTo>
                  <a:lnTo>
                    <a:pt x="119" y="250"/>
                  </a:lnTo>
                  <a:lnTo>
                    <a:pt x="119" y="249"/>
                  </a:lnTo>
                  <a:lnTo>
                    <a:pt x="119" y="248"/>
                  </a:lnTo>
                  <a:lnTo>
                    <a:pt x="120" y="248"/>
                  </a:lnTo>
                  <a:lnTo>
                    <a:pt x="119" y="247"/>
                  </a:lnTo>
                  <a:lnTo>
                    <a:pt x="120" y="247"/>
                  </a:lnTo>
                  <a:lnTo>
                    <a:pt x="120" y="244"/>
                  </a:lnTo>
                  <a:lnTo>
                    <a:pt x="121" y="244"/>
                  </a:lnTo>
                  <a:lnTo>
                    <a:pt x="122" y="245"/>
                  </a:lnTo>
                  <a:lnTo>
                    <a:pt x="123" y="245"/>
                  </a:lnTo>
                  <a:lnTo>
                    <a:pt x="123" y="244"/>
                  </a:lnTo>
                  <a:lnTo>
                    <a:pt x="122" y="242"/>
                  </a:lnTo>
                  <a:lnTo>
                    <a:pt x="121" y="242"/>
                  </a:lnTo>
                  <a:lnTo>
                    <a:pt x="121" y="241"/>
                  </a:lnTo>
                  <a:lnTo>
                    <a:pt x="121" y="240"/>
                  </a:lnTo>
                  <a:lnTo>
                    <a:pt x="121" y="239"/>
                  </a:lnTo>
                  <a:lnTo>
                    <a:pt x="121" y="238"/>
                  </a:lnTo>
                  <a:lnTo>
                    <a:pt x="122" y="238"/>
                  </a:lnTo>
                  <a:lnTo>
                    <a:pt x="121" y="237"/>
                  </a:lnTo>
                  <a:lnTo>
                    <a:pt x="122" y="237"/>
                  </a:lnTo>
                  <a:lnTo>
                    <a:pt x="122" y="236"/>
                  </a:lnTo>
                  <a:lnTo>
                    <a:pt x="121" y="235"/>
                  </a:lnTo>
                  <a:lnTo>
                    <a:pt x="122" y="235"/>
                  </a:lnTo>
                  <a:lnTo>
                    <a:pt x="122" y="234"/>
                  </a:lnTo>
                  <a:lnTo>
                    <a:pt x="123" y="234"/>
                  </a:lnTo>
                  <a:lnTo>
                    <a:pt x="124" y="234"/>
                  </a:lnTo>
                  <a:lnTo>
                    <a:pt x="123" y="232"/>
                  </a:lnTo>
                  <a:lnTo>
                    <a:pt x="124" y="231"/>
                  </a:lnTo>
                  <a:lnTo>
                    <a:pt x="125" y="230"/>
                  </a:lnTo>
                  <a:lnTo>
                    <a:pt x="126" y="229"/>
                  </a:lnTo>
                  <a:lnTo>
                    <a:pt x="127" y="229"/>
                  </a:lnTo>
                  <a:lnTo>
                    <a:pt x="126" y="228"/>
                  </a:lnTo>
                  <a:lnTo>
                    <a:pt x="126" y="226"/>
                  </a:lnTo>
                  <a:lnTo>
                    <a:pt x="126" y="225"/>
                  </a:lnTo>
                  <a:lnTo>
                    <a:pt x="126" y="224"/>
                  </a:lnTo>
                  <a:lnTo>
                    <a:pt x="127" y="224"/>
                  </a:lnTo>
                  <a:lnTo>
                    <a:pt x="127" y="223"/>
                  </a:lnTo>
                  <a:lnTo>
                    <a:pt x="126" y="222"/>
                  </a:lnTo>
                  <a:lnTo>
                    <a:pt x="125" y="219"/>
                  </a:lnTo>
                  <a:lnTo>
                    <a:pt x="123" y="218"/>
                  </a:lnTo>
                  <a:lnTo>
                    <a:pt x="121" y="217"/>
                  </a:lnTo>
                  <a:lnTo>
                    <a:pt x="120" y="217"/>
                  </a:lnTo>
                  <a:lnTo>
                    <a:pt x="119" y="216"/>
                  </a:lnTo>
                  <a:lnTo>
                    <a:pt x="118" y="216"/>
                  </a:lnTo>
                  <a:lnTo>
                    <a:pt x="116" y="215"/>
                  </a:lnTo>
                  <a:lnTo>
                    <a:pt x="115" y="215"/>
                  </a:lnTo>
                  <a:lnTo>
                    <a:pt x="114" y="212"/>
                  </a:lnTo>
                  <a:lnTo>
                    <a:pt x="113" y="210"/>
                  </a:lnTo>
                  <a:lnTo>
                    <a:pt x="112" y="209"/>
                  </a:lnTo>
                  <a:lnTo>
                    <a:pt x="112" y="205"/>
                  </a:lnTo>
                  <a:lnTo>
                    <a:pt x="112" y="203"/>
                  </a:lnTo>
                  <a:lnTo>
                    <a:pt x="112" y="202"/>
                  </a:lnTo>
                  <a:lnTo>
                    <a:pt x="112" y="201"/>
                  </a:lnTo>
                  <a:lnTo>
                    <a:pt x="113" y="200"/>
                  </a:lnTo>
                  <a:lnTo>
                    <a:pt x="114" y="200"/>
                  </a:lnTo>
                  <a:lnTo>
                    <a:pt x="114" y="199"/>
                  </a:lnTo>
                  <a:lnTo>
                    <a:pt x="115" y="198"/>
                  </a:lnTo>
                  <a:lnTo>
                    <a:pt x="116" y="197"/>
                  </a:lnTo>
                  <a:lnTo>
                    <a:pt x="117" y="195"/>
                  </a:lnTo>
                  <a:lnTo>
                    <a:pt x="118" y="195"/>
                  </a:lnTo>
                  <a:lnTo>
                    <a:pt x="118" y="194"/>
                  </a:lnTo>
                  <a:lnTo>
                    <a:pt x="118" y="193"/>
                  </a:lnTo>
                  <a:lnTo>
                    <a:pt x="119" y="192"/>
                  </a:lnTo>
                  <a:lnTo>
                    <a:pt x="120" y="191"/>
                  </a:lnTo>
                  <a:lnTo>
                    <a:pt x="120" y="190"/>
                  </a:lnTo>
                  <a:lnTo>
                    <a:pt x="119" y="189"/>
                  </a:lnTo>
                  <a:lnTo>
                    <a:pt x="120" y="189"/>
                  </a:lnTo>
                  <a:lnTo>
                    <a:pt x="120" y="188"/>
                  </a:lnTo>
                  <a:lnTo>
                    <a:pt x="119" y="187"/>
                  </a:lnTo>
                  <a:lnTo>
                    <a:pt x="119" y="186"/>
                  </a:lnTo>
                  <a:lnTo>
                    <a:pt x="120" y="185"/>
                  </a:lnTo>
                  <a:lnTo>
                    <a:pt x="121" y="185"/>
                  </a:lnTo>
                  <a:lnTo>
                    <a:pt x="121" y="184"/>
                  </a:lnTo>
                  <a:lnTo>
                    <a:pt x="122" y="183"/>
                  </a:lnTo>
                  <a:lnTo>
                    <a:pt x="122" y="182"/>
                  </a:lnTo>
                  <a:lnTo>
                    <a:pt x="123" y="181"/>
                  </a:lnTo>
                  <a:lnTo>
                    <a:pt x="124" y="179"/>
                  </a:lnTo>
                  <a:lnTo>
                    <a:pt x="126" y="178"/>
                  </a:lnTo>
                  <a:lnTo>
                    <a:pt x="127" y="176"/>
                  </a:lnTo>
                  <a:lnTo>
                    <a:pt x="126" y="175"/>
                  </a:lnTo>
                  <a:lnTo>
                    <a:pt x="127" y="170"/>
                  </a:lnTo>
                  <a:lnTo>
                    <a:pt x="127" y="169"/>
                  </a:lnTo>
                  <a:lnTo>
                    <a:pt x="126" y="168"/>
                  </a:lnTo>
                  <a:lnTo>
                    <a:pt x="127" y="168"/>
                  </a:lnTo>
                  <a:lnTo>
                    <a:pt x="127" y="167"/>
                  </a:lnTo>
                  <a:lnTo>
                    <a:pt x="127" y="166"/>
                  </a:lnTo>
                  <a:lnTo>
                    <a:pt x="128" y="166"/>
                  </a:lnTo>
                  <a:lnTo>
                    <a:pt x="128" y="165"/>
                  </a:lnTo>
                  <a:lnTo>
                    <a:pt x="129" y="165"/>
                  </a:lnTo>
                  <a:lnTo>
                    <a:pt x="129" y="164"/>
                  </a:lnTo>
                  <a:lnTo>
                    <a:pt x="129" y="163"/>
                  </a:lnTo>
                  <a:lnTo>
                    <a:pt x="129" y="162"/>
                  </a:lnTo>
                  <a:lnTo>
                    <a:pt x="130" y="162"/>
                  </a:lnTo>
                  <a:lnTo>
                    <a:pt x="130" y="161"/>
                  </a:lnTo>
                  <a:lnTo>
                    <a:pt x="130" y="160"/>
                  </a:lnTo>
                  <a:lnTo>
                    <a:pt x="131" y="159"/>
                  </a:lnTo>
                  <a:lnTo>
                    <a:pt x="131" y="158"/>
                  </a:lnTo>
                  <a:lnTo>
                    <a:pt x="133" y="157"/>
                  </a:lnTo>
                  <a:lnTo>
                    <a:pt x="134" y="157"/>
                  </a:lnTo>
                  <a:lnTo>
                    <a:pt x="135" y="156"/>
                  </a:lnTo>
                  <a:lnTo>
                    <a:pt x="135" y="155"/>
                  </a:lnTo>
                  <a:lnTo>
                    <a:pt x="135" y="154"/>
                  </a:lnTo>
                  <a:lnTo>
                    <a:pt x="135" y="153"/>
                  </a:lnTo>
                  <a:lnTo>
                    <a:pt x="135" y="152"/>
                  </a:lnTo>
                  <a:lnTo>
                    <a:pt x="136" y="152"/>
                  </a:lnTo>
                  <a:lnTo>
                    <a:pt x="136" y="151"/>
                  </a:lnTo>
                  <a:lnTo>
                    <a:pt x="135" y="151"/>
                  </a:lnTo>
                  <a:lnTo>
                    <a:pt x="135" y="150"/>
                  </a:lnTo>
                  <a:lnTo>
                    <a:pt x="135" y="149"/>
                  </a:lnTo>
                  <a:lnTo>
                    <a:pt x="135" y="148"/>
                  </a:lnTo>
                  <a:lnTo>
                    <a:pt x="135" y="147"/>
                  </a:lnTo>
                  <a:lnTo>
                    <a:pt x="135" y="145"/>
                  </a:lnTo>
                  <a:lnTo>
                    <a:pt x="136" y="144"/>
                  </a:lnTo>
                  <a:lnTo>
                    <a:pt x="137" y="144"/>
                  </a:lnTo>
                  <a:lnTo>
                    <a:pt x="137" y="143"/>
                  </a:lnTo>
                  <a:lnTo>
                    <a:pt x="138" y="143"/>
                  </a:lnTo>
                  <a:lnTo>
                    <a:pt x="138" y="142"/>
                  </a:lnTo>
                  <a:lnTo>
                    <a:pt x="138" y="141"/>
                  </a:lnTo>
                  <a:close/>
                </a:path>
              </a:pathLst>
            </a:custGeom>
            <a:solidFill>
              <a:schemeClr val="accent6"/>
            </a:solidFill>
            <a:ln w="9525">
              <a:solidFill>
                <a:srgbClr val="FFFFFF"/>
              </a:solidFill>
              <a:round/>
              <a:headEnd/>
              <a:tailEnd/>
            </a:ln>
          </p:spPr>
          <p:txBody>
            <a:bodyPr/>
            <a:lstStyle/>
            <a:p>
              <a:endParaRPr lang="en-US"/>
            </a:p>
          </p:txBody>
        </p:sp>
        <p:sp>
          <p:nvSpPr>
            <p:cNvPr id="53" name="Freeform 9"/>
            <p:cNvSpPr>
              <a:spLocks noEditPoints="1"/>
            </p:cNvSpPr>
            <p:nvPr/>
          </p:nvSpPr>
          <p:spPr bwMode="auto">
            <a:xfrm>
              <a:off x="3926" y="1114"/>
              <a:ext cx="764" cy="631"/>
            </a:xfrm>
            <a:custGeom>
              <a:avLst/>
              <a:gdLst>
                <a:gd name="T0" fmla="*/ 581 w 764"/>
                <a:gd name="T1" fmla="*/ 548 h 632"/>
                <a:gd name="T2" fmla="*/ 592 w 764"/>
                <a:gd name="T3" fmla="*/ 529 h 632"/>
                <a:gd name="T4" fmla="*/ 586 w 764"/>
                <a:gd name="T5" fmla="*/ 547 h 632"/>
                <a:gd name="T6" fmla="*/ 586 w 764"/>
                <a:gd name="T7" fmla="*/ 524 h 632"/>
                <a:gd name="T8" fmla="*/ 700 w 764"/>
                <a:gd name="T9" fmla="*/ 388 h 632"/>
                <a:gd name="T10" fmla="*/ 730 w 764"/>
                <a:gd name="T11" fmla="*/ 336 h 632"/>
                <a:gd name="T12" fmla="*/ 743 w 764"/>
                <a:gd name="T13" fmla="*/ 300 h 632"/>
                <a:gd name="T14" fmla="*/ 721 w 764"/>
                <a:gd name="T15" fmla="*/ 122 h 632"/>
                <a:gd name="T16" fmla="*/ 677 w 764"/>
                <a:gd name="T17" fmla="*/ 2 h 632"/>
                <a:gd name="T18" fmla="*/ 719 w 764"/>
                <a:gd name="T19" fmla="*/ 20 h 632"/>
                <a:gd name="T20" fmla="*/ 718 w 764"/>
                <a:gd name="T21" fmla="*/ 78 h 632"/>
                <a:gd name="T22" fmla="*/ 724 w 764"/>
                <a:gd name="T23" fmla="*/ 111 h 632"/>
                <a:gd name="T24" fmla="*/ 711 w 764"/>
                <a:gd name="T25" fmla="*/ 140 h 632"/>
                <a:gd name="T26" fmla="*/ 740 w 764"/>
                <a:gd name="T27" fmla="*/ 136 h 632"/>
                <a:gd name="T28" fmla="*/ 726 w 764"/>
                <a:gd name="T29" fmla="*/ 176 h 632"/>
                <a:gd name="T30" fmla="*/ 732 w 764"/>
                <a:gd name="T31" fmla="*/ 195 h 632"/>
                <a:gd name="T32" fmla="*/ 751 w 764"/>
                <a:gd name="T33" fmla="*/ 202 h 632"/>
                <a:gd name="T34" fmla="*/ 763 w 764"/>
                <a:gd name="T35" fmla="*/ 245 h 632"/>
                <a:gd name="T36" fmla="*/ 729 w 764"/>
                <a:gd name="T37" fmla="*/ 267 h 632"/>
                <a:gd name="T38" fmla="*/ 735 w 764"/>
                <a:gd name="T39" fmla="*/ 273 h 632"/>
                <a:gd name="T40" fmla="*/ 726 w 764"/>
                <a:gd name="T41" fmla="*/ 278 h 632"/>
                <a:gd name="T42" fmla="*/ 730 w 764"/>
                <a:gd name="T43" fmla="*/ 303 h 632"/>
                <a:gd name="T44" fmla="*/ 704 w 764"/>
                <a:gd name="T45" fmla="*/ 312 h 632"/>
                <a:gd name="T46" fmla="*/ 727 w 764"/>
                <a:gd name="T47" fmla="*/ 337 h 632"/>
                <a:gd name="T48" fmla="*/ 718 w 764"/>
                <a:gd name="T49" fmla="*/ 355 h 632"/>
                <a:gd name="T50" fmla="*/ 699 w 764"/>
                <a:gd name="T51" fmla="*/ 388 h 632"/>
                <a:gd name="T52" fmla="*/ 680 w 764"/>
                <a:gd name="T53" fmla="*/ 409 h 632"/>
                <a:gd name="T54" fmla="*/ 631 w 764"/>
                <a:gd name="T55" fmla="*/ 459 h 632"/>
                <a:gd name="T56" fmla="*/ 619 w 764"/>
                <a:gd name="T57" fmla="*/ 492 h 632"/>
                <a:gd name="T58" fmla="*/ 585 w 764"/>
                <a:gd name="T59" fmla="*/ 504 h 632"/>
                <a:gd name="T60" fmla="*/ 568 w 764"/>
                <a:gd name="T61" fmla="*/ 522 h 632"/>
                <a:gd name="T62" fmla="*/ 572 w 764"/>
                <a:gd name="T63" fmla="*/ 542 h 632"/>
                <a:gd name="T64" fmla="*/ 564 w 764"/>
                <a:gd name="T65" fmla="*/ 554 h 632"/>
                <a:gd name="T66" fmla="*/ 538 w 764"/>
                <a:gd name="T67" fmla="*/ 577 h 632"/>
                <a:gd name="T68" fmla="*/ 468 w 764"/>
                <a:gd name="T69" fmla="*/ 608 h 632"/>
                <a:gd name="T70" fmla="*/ 460 w 764"/>
                <a:gd name="T71" fmla="*/ 623 h 632"/>
                <a:gd name="T72" fmla="*/ 431 w 764"/>
                <a:gd name="T73" fmla="*/ 594 h 632"/>
                <a:gd name="T74" fmla="*/ 431 w 764"/>
                <a:gd name="T75" fmla="*/ 555 h 632"/>
                <a:gd name="T76" fmla="*/ 410 w 764"/>
                <a:gd name="T77" fmla="*/ 507 h 632"/>
                <a:gd name="T78" fmla="*/ 401 w 764"/>
                <a:gd name="T79" fmla="*/ 464 h 632"/>
                <a:gd name="T80" fmla="*/ 375 w 764"/>
                <a:gd name="T81" fmla="*/ 425 h 632"/>
                <a:gd name="T82" fmla="*/ 334 w 764"/>
                <a:gd name="T83" fmla="*/ 392 h 632"/>
                <a:gd name="T84" fmla="*/ 288 w 764"/>
                <a:gd name="T85" fmla="*/ 369 h 632"/>
                <a:gd name="T86" fmla="*/ 255 w 764"/>
                <a:gd name="T87" fmla="*/ 347 h 632"/>
                <a:gd name="T88" fmla="*/ 216 w 764"/>
                <a:gd name="T89" fmla="*/ 328 h 632"/>
                <a:gd name="T90" fmla="*/ 170 w 764"/>
                <a:gd name="T91" fmla="*/ 328 h 632"/>
                <a:gd name="T92" fmla="*/ 134 w 764"/>
                <a:gd name="T93" fmla="*/ 321 h 632"/>
                <a:gd name="T94" fmla="*/ 101 w 764"/>
                <a:gd name="T95" fmla="*/ 293 h 632"/>
                <a:gd name="T96" fmla="*/ 27 w 764"/>
                <a:gd name="T97" fmla="*/ 283 h 632"/>
                <a:gd name="T98" fmla="*/ 22 w 764"/>
                <a:gd name="T99" fmla="*/ 261 h 632"/>
                <a:gd name="T100" fmla="*/ 55 w 764"/>
                <a:gd name="T101" fmla="*/ 227 h 632"/>
                <a:gd name="T102" fmla="*/ 99 w 764"/>
                <a:gd name="T103" fmla="*/ 212 h 632"/>
                <a:gd name="T104" fmla="*/ 139 w 764"/>
                <a:gd name="T105" fmla="*/ 180 h 632"/>
                <a:gd name="T106" fmla="*/ 170 w 764"/>
                <a:gd name="T107" fmla="*/ 155 h 632"/>
                <a:gd name="T108" fmla="*/ 219 w 764"/>
                <a:gd name="T109" fmla="*/ 154 h 632"/>
                <a:gd name="T110" fmla="*/ 266 w 764"/>
                <a:gd name="T111" fmla="*/ 148 h 632"/>
                <a:gd name="T112" fmla="*/ 311 w 764"/>
                <a:gd name="T113" fmla="*/ 128 h 632"/>
                <a:gd name="T114" fmla="*/ 363 w 764"/>
                <a:gd name="T115" fmla="*/ 126 h 632"/>
                <a:gd name="T116" fmla="*/ 414 w 764"/>
                <a:gd name="T117" fmla="*/ 110 h 632"/>
                <a:gd name="T118" fmla="*/ 465 w 764"/>
                <a:gd name="T119" fmla="*/ 93 h 632"/>
                <a:gd name="T120" fmla="*/ 510 w 764"/>
                <a:gd name="T121" fmla="*/ 70 h 632"/>
                <a:gd name="T122" fmla="*/ 555 w 764"/>
                <a:gd name="T123" fmla="*/ 46 h 632"/>
                <a:gd name="T124" fmla="*/ 601 w 764"/>
                <a:gd name="T125" fmla="*/ 2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4" h="632">
                  <a:moveTo>
                    <a:pt x="517" y="618"/>
                  </a:moveTo>
                  <a:lnTo>
                    <a:pt x="516" y="618"/>
                  </a:lnTo>
                  <a:lnTo>
                    <a:pt x="517" y="618"/>
                  </a:lnTo>
                  <a:close/>
                  <a:moveTo>
                    <a:pt x="470" y="615"/>
                  </a:moveTo>
                  <a:lnTo>
                    <a:pt x="469" y="616"/>
                  </a:lnTo>
                  <a:lnTo>
                    <a:pt x="469" y="615"/>
                  </a:lnTo>
                  <a:lnTo>
                    <a:pt x="470" y="615"/>
                  </a:lnTo>
                  <a:close/>
                  <a:moveTo>
                    <a:pt x="465" y="612"/>
                  </a:moveTo>
                  <a:lnTo>
                    <a:pt x="465" y="614"/>
                  </a:lnTo>
                  <a:lnTo>
                    <a:pt x="464" y="612"/>
                  </a:lnTo>
                  <a:lnTo>
                    <a:pt x="464" y="614"/>
                  </a:lnTo>
                  <a:lnTo>
                    <a:pt x="464" y="612"/>
                  </a:lnTo>
                  <a:lnTo>
                    <a:pt x="465" y="612"/>
                  </a:lnTo>
                  <a:close/>
                  <a:moveTo>
                    <a:pt x="556" y="587"/>
                  </a:moveTo>
                  <a:lnTo>
                    <a:pt x="555" y="587"/>
                  </a:lnTo>
                  <a:lnTo>
                    <a:pt x="555" y="586"/>
                  </a:lnTo>
                  <a:lnTo>
                    <a:pt x="556" y="586"/>
                  </a:lnTo>
                  <a:lnTo>
                    <a:pt x="556" y="587"/>
                  </a:lnTo>
                  <a:close/>
                  <a:moveTo>
                    <a:pt x="571" y="573"/>
                  </a:moveTo>
                  <a:lnTo>
                    <a:pt x="571" y="572"/>
                  </a:lnTo>
                  <a:lnTo>
                    <a:pt x="571" y="573"/>
                  </a:lnTo>
                  <a:close/>
                  <a:moveTo>
                    <a:pt x="565" y="558"/>
                  </a:moveTo>
                  <a:lnTo>
                    <a:pt x="565" y="559"/>
                  </a:lnTo>
                  <a:lnTo>
                    <a:pt x="565" y="560"/>
                  </a:lnTo>
                  <a:lnTo>
                    <a:pt x="566" y="560"/>
                  </a:lnTo>
                  <a:lnTo>
                    <a:pt x="566" y="559"/>
                  </a:lnTo>
                  <a:lnTo>
                    <a:pt x="567" y="559"/>
                  </a:lnTo>
                  <a:lnTo>
                    <a:pt x="567" y="560"/>
                  </a:lnTo>
                  <a:lnTo>
                    <a:pt x="565" y="560"/>
                  </a:lnTo>
                  <a:lnTo>
                    <a:pt x="565" y="561"/>
                  </a:lnTo>
                  <a:lnTo>
                    <a:pt x="564" y="561"/>
                  </a:lnTo>
                  <a:lnTo>
                    <a:pt x="563" y="561"/>
                  </a:lnTo>
                  <a:lnTo>
                    <a:pt x="562" y="561"/>
                  </a:lnTo>
                  <a:lnTo>
                    <a:pt x="562" y="562"/>
                  </a:lnTo>
                  <a:lnTo>
                    <a:pt x="561" y="562"/>
                  </a:lnTo>
                  <a:lnTo>
                    <a:pt x="560" y="562"/>
                  </a:lnTo>
                  <a:lnTo>
                    <a:pt x="557" y="564"/>
                  </a:lnTo>
                  <a:lnTo>
                    <a:pt x="557" y="565"/>
                  </a:lnTo>
                  <a:lnTo>
                    <a:pt x="557" y="564"/>
                  </a:lnTo>
                  <a:lnTo>
                    <a:pt x="557" y="561"/>
                  </a:lnTo>
                  <a:lnTo>
                    <a:pt x="557" y="560"/>
                  </a:lnTo>
                  <a:lnTo>
                    <a:pt x="557" y="559"/>
                  </a:lnTo>
                  <a:lnTo>
                    <a:pt x="559" y="559"/>
                  </a:lnTo>
                  <a:lnTo>
                    <a:pt x="562" y="559"/>
                  </a:lnTo>
                  <a:lnTo>
                    <a:pt x="562" y="558"/>
                  </a:lnTo>
                  <a:lnTo>
                    <a:pt x="563" y="558"/>
                  </a:lnTo>
                  <a:lnTo>
                    <a:pt x="564" y="558"/>
                  </a:lnTo>
                  <a:lnTo>
                    <a:pt x="565" y="558"/>
                  </a:lnTo>
                  <a:close/>
                  <a:moveTo>
                    <a:pt x="565" y="557"/>
                  </a:moveTo>
                  <a:lnTo>
                    <a:pt x="564" y="557"/>
                  </a:lnTo>
                  <a:lnTo>
                    <a:pt x="563" y="557"/>
                  </a:lnTo>
                  <a:lnTo>
                    <a:pt x="563" y="556"/>
                  </a:lnTo>
                  <a:lnTo>
                    <a:pt x="564" y="556"/>
                  </a:lnTo>
                  <a:lnTo>
                    <a:pt x="565" y="556"/>
                  </a:lnTo>
                  <a:lnTo>
                    <a:pt x="566" y="555"/>
                  </a:lnTo>
                  <a:lnTo>
                    <a:pt x="567" y="555"/>
                  </a:lnTo>
                  <a:lnTo>
                    <a:pt x="567" y="556"/>
                  </a:lnTo>
                  <a:lnTo>
                    <a:pt x="567" y="557"/>
                  </a:lnTo>
                  <a:lnTo>
                    <a:pt x="566" y="557"/>
                  </a:lnTo>
                  <a:lnTo>
                    <a:pt x="565" y="557"/>
                  </a:lnTo>
                  <a:close/>
                  <a:moveTo>
                    <a:pt x="596" y="552"/>
                  </a:moveTo>
                  <a:lnTo>
                    <a:pt x="596" y="551"/>
                  </a:lnTo>
                  <a:lnTo>
                    <a:pt x="596" y="552"/>
                  </a:lnTo>
                  <a:close/>
                  <a:moveTo>
                    <a:pt x="586" y="547"/>
                  </a:moveTo>
                  <a:lnTo>
                    <a:pt x="586" y="548"/>
                  </a:lnTo>
                  <a:lnTo>
                    <a:pt x="585" y="548"/>
                  </a:lnTo>
                  <a:lnTo>
                    <a:pt x="582" y="548"/>
                  </a:lnTo>
                  <a:lnTo>
                    <a:pt x="581" y="548"/>
                  </a:lnTo>
                  <a:lnTo>
                    <a:pt x="580" y="548"/>
                  </a:lnTo>
                  <a:lnTo>
                    <a:pt x="581" y="548"/>
                  </a:lnTo>
                  <a:lnTo>
                    <a:pt x="581" y="547"/>
                  </a:lnTo>
                  <a:lnTo>
                    <a:pt x="584" y="547"/>
                  </a:lnTo>
                  <a:lnTo>
                    <a:pt x="585" y="547"/>
                  </a:lnTo>
                  <a:lnTo>
                    <a:pt x="586" y="547"/>
                  </a:lnTo>
                  <a:close/>
                  <a:moveTo>
                    <a:pt x="612" y="535"/>
                  </a:moveTo>
                  <a:lnTo>
                    <a:pt x="611" y="535"/>
                  </a:lnTo>
                  <a:lnTo>
                    <a:pt x="612" y="534"/>
                  </a:lnTo>
                  <a:lnTo>
                    <a:pt x="613" y="535"/>
                  </a:lnTo>
                  <a:lnTo>
                    <a:pt x="612" y="535"/>
                  </a:lnTo>
                  <a:close/>
                  <a:moveTo>
                    <a:pt x="568" y="531"/>
                  </a:moveTo>
                  <a:lnTo>
                    <a:pt x="567" y="531"/>
                  </a:lnTo>
                  <a:lnTo>
                    <a:pt x="567" y="530"/>
                  </a:lnTo>
                  <a:lnTo>
                    <a:pt x="566" y="530"/>
                  </a:lnTo>
                  <a:lnTo>
                    <a:pt x="566" y="529"/>
                  </a:lnTo>
                  <a:lnTo>
                    <a:pt x="566" y="528"/>
                  </a:lnTo>
                  <a:lnTo>
                    <a:pt x="567" y="528"/>
                  </a:lnTo>
                  <a:lnTo>
                    <a:pt x="567" y="529"/>
                  </a:lnTo>
                  <a:lnTo>
                    <a:pt x="568" y="530"/>
                  </a:lnTo>
                  <a:lnTo>
                    <a:pt x="568" y="531"/>
                  </a:lnTo>
                  <a:close/>
                  <a:moveTo>
                    <a:pt x="590" y="528"/>
                  </a:moveTo>
                  <a:lnTo>
                    <a:pt x="589" y="528"/>
                  </a:lnTo>
                  <a:lnTo>
                    <a:pt x="589" y="527"/>
                  </a:lnTo>
                  <a:lnTo>
                    <a:pt x="590" y="527"/>
                  </a:lnTo>
                  <a:lnTo>
                    <a:pt x="590" y="528"/>
                  </a:lnTo>
                  <a:close/>
                  <a:moveTo>
                    <a:pt x="596" y="528"/>
                  </a:moveTo>
                  <a:lnTo>
                    <a:pt x="596" y="529"/>
                  </a:lnTo>
                  <a:lnTo>
                    <a:pt x="594" y="531"/>
                  </a:lnTo>
                  <a:lnTo>
                    <a:pt x="592" y="533"/>
                  </a:lnTo>
                  <a:lnTo>
                    <a:pt x="592" y="534"/>
                  </a:lnTo>
                  <a:lnTo>
                    <a:pt x="591" y="535"/>
                  </a:lnTo>
                  <a:lnTo>
                    <a:pt x="590" y="536"/>
                  </a:lnTo>
                  <a:lnTo>
                    <a:pt x="590" y="537"/>
                  </a:lnTo>
                  <a:lnTo>
                    <a:pt x="589" y="537"/>
                  </a:lnTo>
                  <a:lnTo>
                    <a:pt x="590" y="536"/>
                  </a:lnTo>
                  <a:lnTo>
                    <a:pt x="590" y="535"/>
                  </a:lnTo>
                  <a:lnTo>
                    <a:pt x="591" y="534"/>
                  </a:lnTo>
                  <a:lnTo>
                    <a:pt x="591" y="533"/>
                  </a:lnTo>
                  <a:lnTo>
                    <a:pt x="592" y="533"/>
                  </a:lnTo>
                  <a:lnTo>
                    <a:pt x="592" y="532"/>
                  </a:lnTo>
                  <a:lnTo>
                    <a:pt x="592" y="531"/>
                  </a:lnTo>
                  <a:lnTo>
                    <a:pt x="593" y="531"/>
                  </a:lnTo>
                  <a:lnTo>
                    <a:pt x="594" y="530"/>
                  </a:lnTo>
                  <a:lnTo>
                    <a:pt x="594" y="529"/>
                  </a:lnTo>
                  <a:lnTo>
                    <a:pt x="594" y="530"/>
                  </a:lnTo>
                  <a:lnTo>
                    <a:pt x="595" y="529"/>
                  </a:lnTo>
                  <a:lnTo>
                    <a:pt x="595" y="528"/>
                  </a:lnTo>
                  <a:lnTo>
                    <a:pt x="595" y="529"/>
                  </a:lnTo>
                  <a:lnTo>
                    <a:pt x="595" y="528"/>
                  </a:lnTo>
                  <a:lnTo>
                    <a:pt x="596" y="528"/>
                  </a:lnTo>
                  <a:lnTo>
                    <a:pt x="596" y="527"/>
                  </a:lnTo>
                  <a:lnTo>
                    <a:pt x="596" y="526"/>
                  </a:lnTo>
                  <a:lnTo>
                    <a:pt x="596" y="527"/>
                  </a:lnTo>
                  <a:lnTo>
                    <a:pt x="596" y="528"/>
                  </a:lnTo>
                  <a:close/>
                  <a:moveTo>
                    <a:pt x="569" y="531"/>
                  </a:moveTo>
                  <a:lnTo>
                    <a:pt x="568" y="531"/>
                  </a:lnTo>
                  <a:lnTo>
                    <a:pt x="568" y="530"/>
                  </a:lnTo>
                  <a:lnTo>
                    <a:pt x="568" y="529"/>
                  </a:lnTo>
                  <a:lnTo>
                    <a:pt x="568" y="528"/>
                  </a:lnTo>
                  <a:lnTo>
                    <a:pt x="567" y="528"/>
                  </a:lnTo>
                  <a:lnTo>
                    <a:pt x="567" y="527"/>
                  </a:lnTo>
                  <a:lnTo>
                    <a:pt x="568" y="527"/>
                  </a:lnTo>
                  <a:lnTo>
                    <a:pt x="569" y="526"/>
                  </a:lnTo>
                  <a:lnTo>
                    <a:pt x="570" y="526"/>
                  </a:lnTo>
                  <a:lnTo>
                    <a:pt x="571" y="526"/>
                  </a:lnTo>
                  <a:lnTo>
                    <a:pt x="571" y="527"/>
                  </a:lnTo>
                  <a:lnTo>
                    <a:pt x="571" y="528"/>
                  </a:lnTo>
                  <a:lnTo>
                    <a:pt x="571" y="529"/>
                  </a:lnTo>
                  <a:lnTo>
                    <a:pt x="570" y="530"/>
                  </a:lnTo>
                  <a:lnTo>
                    <a:pt x="569" y="531"/>
                  </a:lnTo>
                  <a:close/>
                  <a:moveTo>
                    <a:pt x="592" y="529"/>
                  </a:moveTo>
                  <a:lnTo>
                    <a:pt x="591" y="529"/>
                  </a:lnTo>
                  <a:lnTo>
                    <a:pt x="591" y="530"/>
                  </a:lnTo>
                  <a:lnTo>
                    <a:pt x="591" y="531"/>
                  </a:lnTo>
                  <a:lnTo>
                    <a:pt x="590" y="531"/>
                  </a:lnTo>
                  <a:lnTo>
                    <a:pt x="591" y="531"/>
                  </a:lnTo>
                  <a:lnTo>
                    <a:pt x="591" y="532"/>
                  </a:lnTo>
                  <a:lnTo>
                    <a:pt x="590" y="532"/>
                  </a:lnTo>
                  <a:lnTo>
                    <a:pt x="591" y="532"/>
                  </a:lnTo>
                  <a:lnTo>
                    <a:pt x="591" y="533"/>
                  </a:lnTo>
                  <a:lnTo>
                    <a:pt x="590" y="533"/>
                  </a:lnTo>
                  <a:lnTo>
                    <a:pt x="590" y="534"/>
                  </a:lnTo>
                  <a:lnTo>
                    <a:pt x="589" y="535"/>
                  </a:lnTo>
                  <a:lnTo>
                    <a:pt x="588" y="534"/>
                  </a:lnTo>
                  <a:lnTo>
                    <a:pt x="587" y="533"/>
                  </a:lnTo>
                  <a:lnTo>
                    <a:pt x="587" y="532"/>
                  </a:lnTo>
                  <a:lnTo>
                    <a:pt x="587" y="531"/>
                  </a:lnTo>
                  <a:lnTo>
                    <a:pt x="588" y="530"/>
                  </a:lnTo>
                  <a:lnTo>
                    <a:pt x="589" y="530"/>
                  </a:lnTo>
                  <a:lnTo>
                    <a:pt x="589" y="529"/>
                  </a:lnTo>
                  <a:lnTo>
                    <a:pt x="589" y="528"/>
                  </a:lnTo>
                  <a:lnTo>
                    <a:pt x="590" y="528"/>
                  </a:lnTo>
                  <a:lnTo>
                    <a:pt x="591" y="528"/>
                  </a:lnTo>
                  <a:lnTo>
                    <a:pt x="592" y="527"/>
                  </a:lnTo>
                  <a:lnTo>
                    <a:pt x="593" y="526"/>
                  </a:lnTo>
                  <a:lnTo>
                    <a:pt x="593" y="525"/>
                  </a:lnTo>
                  <a:lnTo>
                    <a:pt x="594" y="526"/>
                  </a:lnTo>
                  <a:lnTo>
                    <a:pt x="593" y="528"/>
                  </a:lnTo>
                  <a:lnTo>
                    <a:pt x="593" y="529"/>
                  </a:lnTo>
                  <a:lnTo>
                    <a:pt x="592" y="529"/>
                  </a:lnTo>
                  <a:close/>
                  <a:moveTo>
                    <a:pt x="573" y="526"/>
                  </a:moveTo>
                  <a:lnTo>
                    <a:pt x="572" y="526"/>
                  </a:lnTo>
                  <a:lnTo>
                    <a:pt x="572" y="525"/>
                  </a:lnTo>
                  <a:lnTo>
                    <a:pt x="573" y="524"/>
                  </a:lnTo>
                  <a:lnTo>
                    <a:pt x="574" y="524"/>
                  </a:lnTo>
                  <a:lnTo>
                    <a:pt x="573" y="525"/>
                  </a:lnTo>
                  <a:lnTo>
                    <a:pt x="573" y="526"/>
                  </a:lnTo>
                  <a:close/>
                  <a:moveTo>
                    <a:pt x="593" y="523"/>
                  </a:moveTo>
                  <a:lnTo>
                    <a:pt x="592" y="522"/>
                  </a:lnTo>
                  <a:lnTo>
                    <a:pt x="592" y="521"/>
                  </a:lnTo>
                  <a:lnTo>
                    <a:pt x="593" y="522"/>
                  </a:lnTo>
                  <a:lnTo>
                    <a:pt x="593" y="523"/>
                  </a:lnTo>
                  <a:close/>
                  <a:moveTo>
                    <a:pt x="591" y="526"/>
                  </a:moveTo>
                  <a:lnTo>
                    <a:pt x="590" y="527"/>
                  </a:lnTo>
                  <a:lnTo>
                    <a:pt x="589" y="528"/>
                  </a:lnTo>
                  <a:lnTo>
                    <a:pt x="588" y="528"/>
                  </a:lnTo>
                  <a:lnTo>
                    <a:pt x="588" y="529"/>
                  </a:lnTo>
                  <a:lnTo>
                    <a:pt x="588" y="530"/>
                  </a:lnTo>
                  <a:lnTo>
                    <a:pt x="587" y="530"/>
                  </a:lnTo>
                  <a:lnTo>
                    <a:pt x="587" y="531"/>
                  </a:lnTo>
                  <a:lnTo>
                    <a:pt x="586" y="531"/>
                  </a:lnTo>
                  <a:lnTo>
                    <a:pt x="586" y="532"/>
                  </a:lnTo>
                  <a:lnTo>
                    <a:pt x="587" y="533"/>
                  </a:lnTo>
                  <a:lnTo>
                    <a:pt x="587" y="534"/>
                  </a:lnTo>
                  <a:lnTo>
                    <a:pt x="588" y="535"/>
                  </a:lnTo>
                  <a:lnTo>
                    <a:pt x="590" y="535"/>
                  </a:lnTo>
                  <a:lnTo>
                    <a:pt x="590" y="536"/>
                  </a:lnTo>
                  <a:lnTo>
                    <a:pt x="589" y="537"/>
                  </a:lnTo>
                  <a:lnTo>
                    <a:pt x="589" y="539"/>
                  </a:lnTo>
                  <a:lnTo>
                    <a:pt x="588" y="540"/>
                  </a:lnTo>
                  <a:lnTo>
                    <a:pt x="588" y="541"/>
                  </a:lnTo>
                  <a:lnTo>
                    <a:pt x="588" y="542"/>
                  </a:lnTo>
                  <a:lnTo>
                    <a:pt x="588" y="543"/>
                  </a:lnTo>
                  <a:lnTo>
                    <a:pt x="589" y="543"/>
                  </a:lnTo>
                  <a:lnTo>
                    <a:pt x="589" y="544"/>
                  </a:lnTo>
                  <a:lnTo>
                    <a:pt x="589" y="545"/>
                  </a:lnTo>
                  <a:lnTo>
                    <a:pt x="588" y="546"/>
                  </a:lnTo>
                  <a:lnTo>
                    <a:pt x="589" y="546"/>
                  </a:lnTo>
                  <a:lnTo>
                    <a:pt x="588" y="547"/>
                  </a:lnTo>
                  <a:lnTo>
                    <a:pt x="587" y="547"/>
                  </a:lnTo>
                  <a:lnTo>
                    <a:pt x="586" y="547"/>
                  </a:lnTo>
                  <a:lnTo>
                    <a:pt x="585" y="546"/>
                  </a:lnTo>
                  <a:lnTo>
                    <a:pt x="584" y="547"/>
                  </a:lnTo>
                  <a:lnTo>
                    <a:pt x="582" y="546"/>
                  </a:lnTo>
                  <a:lnTo>
                    <a:pt x="582" y="547"/>
                  </a:lnTo>
                  <a:lnTo>
                    <a:pt x="581" y="547"/>
                  </a:lnTo>
                  <a:lnTo>
                    <a:pt x="580" y="547"/>
                  </a:lnTo>
                  <a:lnTo>
                    <a:pt x="579" y="547"/>
                  </a:lnTo>
                  <a:lnTo>
                    <a:pt x="578" y="547"/>
                  </a:lnTo>
                  <a:lnTo>
                    <a:pt x="577" y="545"/>
                  </a:lnTo>
                  <a:lnTo>
                    <a:pt x="576" y="545"/>
                  </a:lnTo>
                  <a:lnTo>
                    <a:pt x="576" y="544"/>
                  </a:lnTo>
                  <a:lnTo>
                    <a:pt x="575" y="543"/>
                  </a:lnTo>
                  <a:lnTo>
                    <a:pt x="576" y="542"/>
                  </a:lnTo>
                  <a:lnTo>
                    <a:pt x="575" y="542"/>
                  </a:lnTo>
                  <a:lnTo>
                    <a:pt x="575" y="541"/>
                  </a:lnTo>
                  <a:lnTo>
                    <a:pt x="575" y="540"/>
                  </a:lnTo>
                  <a:lnTo>
                    <a:pt x="574" y="539"/>
                  </a:lnTo>
                  <a:lnTo>
                    <a:pt x="573" y="537"/>
                  </a:lnTo>
                  <a:lnTo>
                    <a:pt x="573" y="536"/>
                  </a:lnTo>
                  <a:lnTo>
                    <a:pt x="572" y="536"/>
                  </a:lnTo>
                  <a:lnTo>
                    <a:pt x="572" y="535"/>
                  </a:lnTo>
                  <a:lnTo>
                    <a:pt x="571" y="535"/>
                  </a:lnTo>
                  <a:lnTo>
                    <a:pt x="570" y="535"/>
                  </a:lnTo>
                  <a:lnTo>
                    <a:pt x="570" y="534"/>
                  </a:lnTo>
                  <a:lnTo>
                    <a:pt x="571" y="534"/>
                  </a:lnTo>
                  <a:lnTo>
                    <a:pt x="572" y="534"/>
                  </a:lnTo>
                  <a:lnTo>
                    <a:pt x="571" y="534"/>
                  </a:lnTo>
                  <a:lnTo>
                    <a:pt x="570" y="533"/>
                  </a:lnTo>
                  <a:lnTo>
                    <a:pt x="570" y="532"/>
                  </a:lnTo>
                  <a:lnTo>
                    <a:pt x="570" y="531"/>
                  </a:lnTo>
                  <a:lnTo>
                    <a:pt x="571" y="531"/>
                  </a:lnTo>
                  <a:lnTo>
                    <a:pt x="571" y="530"/>
                  </a:lnTo>
                  <a:lnTo>
                    <a:pt x="572" y="529"/>
                  </a:lnTo>
                  <a:lnTo>
                    <a:pt x="572" y="528"/>
                  </a:lnTo>
                  <a:lnTo>
                    <a:pt x="572" y="527"/>
                  </a:lnTo>
                  <a:lnTo>
                    <a:pt x="572" y="526"/>
                  </a:lnTo>
                  <a:lnTo>
                    <a:pt x="573" y="526"/>
                  </a:lnTo>
                  <a:lnTo>
                    <a:pt x="573" y="527"/>
                  </a:lnTo>
                  <a:lnTo>
                    <a:pt x="573" y="528"/>
                  </a:lnTo>
                  <a:lnTo>
                    <a:pt x="574" y="528"/>
                  </a:lnTo>
                  <a:lnTo>
                    <a:pt x="574" y="529"/>
                  </a:lnTo>
                  <a:lnTo>
                    <a:pt x="575" y="529"/>
                  </a:lnTo>
                  <a:lnTo>
                    <a:pt x="574" y="528"/>
                  </a:lnTo>
                  <a:lnTo>
                    <a:pt x="574" y="527"/>
                  </a:lnTo>
                  <a:lnTo>
                    <a:pt x="574" y="526"/>
                  </a:lnTo>
                  <a:lnTo>
                    <a:pt x="574" y="525"/>
                  </a:lnTo>
                  <a:lnTo>
                    <a:pt x="575" y="524"/>
                  </a:lnTo>
                  <a:lnTo>
                    <a:pt x="576" y="523"/>
                  </a:lnTo>
                  <a:lnTo>
                    <a:pt x="577" y="523"/>
                  </a:lnTo>
                  <a:lnTo>
                    <a:pt x="578" y="523"/>
                  </a:lnTo>
                  <a:lnTo>
                    <a:pt x="579" y="523"/>
                  </a:lnTo>
                  <a:lnTo>
                    <a:pt x="579" y="522"/>
                  </a:lnTo>
                  <a:lnTo>
                    <a:pt x="580" y="522"/>
                  </a:lnTo>
                  <a:lnTo>
                    <a:pt x="581" y="522"/>
                  </a:lnTo>
                  <a:lnTo>
                    <a:pt x="582" y="522"/>
                  </a:lnTo>
                  <a:lnTo>
                    <a:pt x="582" y="521"/>
                  </a:lnTo>
                  <a:lnTo>
                    <a:pt x="584" y="521"/>
                  </a:lnTo>
                  <a:lnTo>
                    <a:pt x="585" y="520"/>
                  </a:lnTo>
                  <a:lnTo>
                    <a:pt x="585" y="521"/>
                  </a:lnTo>
                  <a:lnTo>
                    <a:pt x="585" y="522"/>
                  </a:lnTo>
                  <a:lnTo>
                    <a:pt x="585" y="524"/>
                  </a:lnTo>
                  <a:lnTo>
                    <a:pt x="585" y="525"/>
                  </a:lnTo>
                  <a:lnTo>
                    <a:pt x="584" y="525"/>
                  </a:lnTo>
                  <a:lnTo>
                    <a:pt x="584" y="526"/>
                  </a:lnTo>
                  <a:lnTo>
                    <a:pt x="584" y="527"/>
                  </a:lnTo>
                  <a:lnTo>
                    <a:pt x="585" y="527"/>
                  </a:lnTo>
                  <a:lnTo>
                    <a:pt x="585" y="526"/>
                  </a:lnTo>
                  <a:lnTo>
                    <a:pt x="585" y="525"/>
                  </a:lnTo>
                  <a:lnTo>
                    <a:pt x="585" y="524"/>
                  </a:lnTo>
                  <a:lnTo>
                    <a:pt x="586" y="524"/>
                  </a:lnTo>
                  <a:lnTo>
                    <a:pt x="586" y="523"/>
                  </a:lnTo>
                  <a:lnTo>
                    <a:pt x="586" y="522"/>
                  </a:lnTo>
                  <a:lnTo>
                    <a:pt x="587" y="521"/>
                  </a:lnTo>
                  <a:lnTo>
                    <a:pt x="588" y="521"/>
                  </a:lnTo>
                  <a:lnTo>
                    <a:pt x="590" y="520"/>
                  </a:lnTo>
                  <a:lnTo>
                    <a:pt x="590" y="521"/>
                  </a:lnTo>
                  <a:lnTo>
                    <a:pt x="591" y="521"/>
                  </a:lnTo>
                  <a:lnTo>
                    <a:pt x="591" y="522"/>
                  </a:lnTo>
                  <a:lnTo>
                    <a:pt x="592" y="522"/>
                  </a:lnTo>
                  <a:lnTo>
                    <a:pt x="592" y="523"/>
                  </a:lnTo>
                  <a:lnTo>
                    <a:pt x="591" y="523"/>
                  </a:lnTo>
                  <a:lnTo>
                    <a:pt x="592" y="523"/>
                  </a:lnTo>
                  <a:lnTo>
                    <a:pt x="592" y="524"/>
                  </a:lnTo>
                  <a:lnTo>
                    <a:pt x="591" y="525"/>
                  </a:lnTo>
                  <a:lnTo>
                    <a:pt x="591" y="526"/>
                  </a:lnTo>
                  <a:close/>
                  <a:moveTo>
                    <a:pt x="593" y="521"/>
                  </a:moveTo>
                  <a:lnTo>
                    <a:pt x="592" y="521"/>
                  </a:lnTo>
                  <a:lnTo>
                    <a:pt x="592" y="520"/>
                  </a:lnTo>
                  <a:lnTo>
                    <a:pt x="593" y="520"/>
                  </a:lnTo>
                  <a:lnTo>
                    <a:pt x="593" y="521"/>
                  </a:lnTo>
                  <a:close/>
                  <a:moveTo>
                    <a:pt x="597" y="520"/>
                  </a:moveTo>
                  <a:lnTo>
                    <a:pt x="596" y="520"/>
                  </a:lnTo>
                  <a:lnTo>
                    <a:pt x="597" y="520"/>
                  </a:lnTo>
                  <a:lnTo>
                    <a:pt x="597" y="519"/>
                  </a:lnTo>
                  <a:lnTo>
                    <a:pt x="597" y="520"/>
                  </a:lnTo>
                  <a:close/>
                  <a:moveTo>
                    <a:pt x="594" y="519"/>
                  </a:moveTo>
                  <a:lnTo>
                    <a:pt x="595" y="519"/>
                  </a:lnTo>
                  <a:lnTo>
                    <a:pt x="595" y="520"/>
                  </a:lnTo>
                  <a:lnTo>
                    <a:pt x="593" y="520"/>
                  </a:lnTo>
                  <a:lnTo>
                    <a:pt x="592" y="520"/>
                  </a:lnTo>
                  <a:lnTo>
                    <a:pt x="592" y="519"/>
                  </a:lnTo>
                  <a:lnTo>
                    <a:pt x="591" y="519"/>
                  </a:lnTo>
                  <a:lnTo>
                    <a:pt x="594" y="519"/>
                  </a:lnTo>
                  <a:close/>
                  <a:moveTo>
                    <a:pt x="593" y="519"/>
                  </a:moveTo>
                  <a:lnTo>
                    <a:pt x="593" y="518"/>
                  </a:lnTo>
                  <a:lnTo>
                    <a:pt x="593" y="519"/>
                  </a:lnTo>
                  <a:close/>
                  <a:moveTo>
                    <a:pt x="597" y="518"/>
                  </a:moveTo>
                  <a:lnTo>
                    <a:pt x="597" y="517"/>
                  </a:lnTo>
                  <a:lnTo>
                    <a:pt x="597" y="518"/>
                  </a:lnTo>
                  <a:close/>
                  <a:moveTo>
                    <a:pt x="600" y="518"/>
                  </a:moveTo>
                  <a:lnTo>
                    <a:pt x="599" y="517"/>
                  </a:lnTo>
                  <a:lnTo>
                    <a:pt x="600" y="517"/>
                  </a:lnTo>
                  <a:lnTo>
                    <a:pt x="600" y="518"/>
                  </a:lnTo>
                  <a:close/>
                  <a:moveTo>
                    <a:pt x="599" y="517"/>
                  </a:moveTo>
                  <a:lnTo>
                    <a:pt x="599" y="518"/>
                  </a:lnTo>
                  <a:lnTo>
                    <a:pt x="598" y="518"/>
                  </a:lnTo>
                  <a:lnTo>
                    <a:pt x="598" y="519"/>
                  </a:lnTo>
                  <a:lnTo>
                    <a:pt x="598" y="518"/>
                  </a:lnTo>
                  <a:lnTo>
                    <a:pt x="598" y="517"/>
                  </a:lnTo>
                  <a:lnTo>
                    <a:pt x="598" y="518"/>
                  </a:lnTo>
                  <a:lnTo>
                    <a:pt x="598" y="517"/>
                  </a:lnTo>
                  <a:lnTo>
                    <a:pt x="599" y="517"/>
                  </a:lnTo>
                  <a:close/>
                  <a:moveTo>
                    <a:pt x="584" y="517"/>
                  </a:moveTo>
                  <a:lnTo>
                    <a:pt x="582" y="517"/>
                  </a:lnTo>
                  <a:lnTo>
                    <a:pt x="582" y="516"/>
                  </a:lnTo>
                  <a:lnTo>
                    <a:pt x="584" y="517"/>
                  </a:lnTo>
                  <a:lnTo>
                    <a:pt x="582" y="517"/>
                  </a:lnTo>
                  <a:lnTo>
                    <a:pt x="584" y="517"/>
                  </a:lnTo>
                  <a:close/>
                  <a:moveTo>
                    <a:pt x="627" y="469"/>
                  </a:moveTo>
                  <a:lnTo>
                    <a:pt x="626" y="469"/>
                  </a:lnTo>
                  <a:lnTo>
                    <a:pt x="627" y="468"/>
                  </a:lnTo>
                  <a:lnTo>
                    <a:pt x="628" y="468"/>
                  </a:lnTo>
                  <a:lnTo>
                    <a:pt x="628" y="469"/>
                  </a:lnTo>
                  <a:lnTo>
                    <a:pt x="627" y="469"/>
                  </a:lnTo>
                  <a:close/>
                  <a:moveTo>
                    <a:pt x="700" y="390"/>
                  </a:moveTo>
                  <a:lnTo>
                    <a:pt x="699" y="390"/>
                  </a:lnTo>
                  <a:lnTo>
                    <a:pt x="699" y="388"/>
                  </a:lnTo>
                  <a:lnTo>
                    <a:pt x="700" y="388"/>
                  </a:lnTo>
                  <a:lnTo>
                    <a:pt x="701" y="388"/>
                  </a:lnTo>
                  <a:lnTo>
                    <a:pt x="700" y="388"/>
                  </a:lnTo>
                  <a:lnTo>
                    <a:pt x="700" y="390"/>
                  </a:lnTo>
                  <a:close/>
                  <a:moveTo>
                    <a:pt x="702" y="387"/>
                  </a:moveTo>
                  <a:lnTo>
                    <a:pt x="702" y="386"/>
                  </a:lnTo>
                  <a:lnTo>
                    <a:pt x="703" y="387"/>
                  </a:lnTo>
                  <a:lnTo>
                    <a:pt x="702" y="387"/>
                  </a:lnTo>
                  <a:close/>
                  <a:moveTo>
                    <a:pt x="713" y="372"/>
                  </a:moveTo>
                  <a:lnTo>
                    <a:pt x="712" y="372"/>
                  </a:lnTo>
                  <a:lnTo>
                    <a:pt x="712" y="371"/>
                  </a:lnTo>
                  <a:lnTo>
                    <a:pt x="713" y="371"/>
                  </a:lnTo>
                  <a:lnTo>
                    <a:pt x="713" y="372"/>
                  </a:lnTo>
                  <a:close/>
                  <a:moveTo>
                    <a:pt x="714" y="370"/>
                  </a:moveTo>
                  <a:lnTo>
                    <a:pt x="713" y="371"/>
                  </a:lnTo>
                  <a:lnTo>
                    <a:pt x="713" y="370"/>
                  </a:lnTo>
                  <a:lnTo>
                    <a:pt x="714" y="370"/>
                  </a:lnTo>
                  <a:lnTo>
                    <a:pt x="714" y="369"/>
                  </a:lnTo>
                  <a:lnTo>
                    <a:pt x="714" y="370"/>
                  </a:lnTo>
                  <a:close/>
                  <a:moveTo>
                    <a:pt x="713" y="368"/>
                  </a:moveTo>
                  <a:lnTo>
                    <a:pt x="713" y="369"/>
                  </a:lnTo>
                  <a:lnTo>
                    <a:pt x="714" y="368"/>
                  </a:lnTo>
                  <a:lnTo>
                    <a:pt x="713" y="370"/>
                  </a:lnTo>
                  <a:lnTo>
                    <a:pt x="712" y="370"/>
                  </a:lnTo>
                  <a:lnTo>
                    <a:pt x="712" y="369"/>
                  </a:lnTo>
                  <a:lnTo>
                    <a:pt x="712" y="368"/>
                  </a:lnTo>
                  <a:lnTo>
                    <a:pt x="712" y="367"/>
                  </a:lnTo>
                  <a:lnTo>
                    <a:pt x="713" y="367"/>
                  </a:lnTo>
                  <a:lnTo>
                    <a:pt x="713" y="366"/>
                  </a:lnTo>
                  <a:lnTo>
                    <a:pt x="713" y="365"/>
                  </a:lnTo>
                  <a:lnTo>
                    <a:pt x="714" y="363"/>
                  </a:lnTo>
                  <a:lnTo>
                    <a:pt x="715" y="362"/>
                  </a:lnTo>
                  <a:lnTo>
                    <a:pt x="715" y="363"/>
                  </a:lnTo>
                  <a:lnTo>
                    <a:pt x="715" y="365"/>
                  </a:lnTo>
                  <a:lnTo>
                    <a:pt x="714" y="366"/>
                  </a:lnTo>
                  <a:lnTo>
                    <a:pt x="714" y="367"/>
                  </a:lnTo>
                  <a:lnTo>
                    <a:pt x="713" y="367"/>
                  </a:lnTo>
                  <a:lnTo>
                    <a:pt x="713" y="368"/>
                  </a:lnTo>
                  <a:close/>
                  <a:moveTo>
                    <a:pt x="715" y="362"/>
                  </a:moveTo>
                  <a:lnTo>
                    <a:pt x="714" y="362"/>
                  </a:lnTo>
                  <a:lnTo>
                    <a:pt x="715" y="362"/>
                  </a:lnTo>
                  <a:close/>
                  <a:moveTo>
                    <a:pt x="714" y="361"/>
                  </a:moveTo>
                  <a:lnTo>
                    <a:pt x="714" y="362"/>
                  </a:lnTo>
                  <a:lnTo>
                    <a:pt x="713" y="363"/>
                  </a:lnTo>
                  <a:lnTo>
                    <a:pt x="713" y="365"/>
                  </a:lnTo>
                  <a:lnTo>
                    <a:pt x="712" y="367"/>
                  </a:lnTo>
                  <a:lnTo>
                    <a:pt x="712" y="368"/>
                  </a:lnTo>
                  <a:lnTo>
                    <a:pt x="711" y="369"/>
                  </a:lnTo>
                  <a:lnTo>
                    <a:pt x="711" y="370"/>
                  </a:lnTo>
                  <a:lnTo>
                    <a:pt x="710" y="370"/>
                  </a:lnTo>
                  <a:lnTo>
                    <a:pt x="709" y="370"/>
                  </a:lnTo>
                  <a:lnTo>
                    <a:pt x="707" y="370"/>
                  </a:lnTo>
                  <a:lnTo>
                    <a:pt x="707" y="369"/>
                  </a:lnTo>
                  <a:lnTo>
                    <a:pt x="709" y="368"/>
                  </a:lnTo>
                  <a:lnTo>
                    <a:pt x="710" y="367"/>
                  </a:lnTo>
                  <a:lnTo>
                    <a:pt x="710" y="365"/>
                  </a:lnTo>
                  <a:lnTo>
                    <a:pt x="711" y="365"/>
                  </a:lnTo>
                  <a:lnTo>
                    <a:pt x="711" y="363"/>
                  </a:lnTo>
                  <a:lnTo>
                    <a:pt x="711" y="362"/>
                  </a:lnTo>
                  <a:lnTo>
                    <a:pt x="712" y="362"/>
                  </a:lnTo>
                  <a:lnTo>
                    <a:pt x="712" y="361"/>
                  </a:lnTo>
                  <a:lnTo>
                    <a:pt x="713" y="361"/>
                  </a:lnTo>
                  <a:lnTo>
                    <a:pt x="714" y="361"/>
                  </a:lnTo>
                  <a:close/>
                  <a:moveTo>
                    <a:pt x="731" y="329"/>
                  </a:moveTo>
                  <a:lnTo>
                    <a:pt x="732" y="330"/>
                  </a:lnTo>
                  <a:lnTo>
                    <a:pt x="732" y="331"/>
                  </a:lnTo>
                  <a:lnTo>
                    <a:pt x="734" y="331"/>
                  </a:lnTo>
                  <a:lnTo>
                    <a:pt x="734" y="332"/>
                  </a:lnTo>
                  <a:lnTo>
                    <a:pt x="734" y="333"/>
                  </a:lnTo>
                  <a:lnTo>
                    <a:pt x="732" y="333"/>
                  </a:lnTo>
                  <a:lnTo>
                    <a:pt x="732" y="334"/>
                  </a:lnTo>
                  <a:lnTo>
                    <a:pt x="731" y="335"/>
                  </a:lnTo>
                  <a:lnTo>
                    <a:pt x="730" y="336"/>
                  </a:lnTo>
                  <a:lnTo>
                    <a:pt x="730" y="337"/>
                  </a:lnTo>
                  <a:lnTo>
                    <a:pt x="729" y="337"/>
                  </a:lnTo>
                  <a:lnTo>
                    <a:pt x="729" y="338"/>
                  </a:lnTo>
                  <a:lnTo>
                    <a:pt x="728" y="338"/>
                  </a:lnTo>
                  <a:lnTo>
                    <a:pt x="728" y="337"/>
                  </a:lnTo>
                  <a:lnTo>
                    <a:pt x="728" y="336"/>
                  </a:lnTo>
                  <a:lnTo>
                    <a:pt x="728" y="335"/>
                  </a:lnTo>
                  <a:lnTo>
                    <a:pt x="728" y="334"/>
                  </a:lnTo>
                  <a:lnTo>
                    <a:pt x="728" y="333"/>
                  </a:lnTo>
                  <a:lnTo>
                    <a:pt x="728" y="332"/>
                  </a:lnTo>
                  <a:lnTo>
                    <a:pt x="728" y="331"/>
                  </a:lnTo>
                  <a:lnTo>
                    <a:pt x="729" y="331"/>
                  </a:lnTo>
                  <a:lnTo>
                    <a:pt x="729" y="330"/>
                  </a:lnTo>
                  <a:lnTo>
                    <a:pt x="729" y="329"/>
                  </a:lnTo>
                  <a:lnTo>
                    <a:pt x="730" y="328"/>
                  </a:lnTo>
                  <a:lnTo>
                    <a:pt x="730" y="327"/>
                  </a:lnTo>
                  <a:lnTo>
                    <a:pt x="730" y="326"/>
                  </a:lnTo>
                  <a:lnTo>
                    <a:pt x="730" y="325"/>
                  </a:lnTo>
                  <a:lnTo>
                    <a:pt x="730" y="326"/>
                  </a:lnTo>
                  <a:lnTo>
                    <a:pt x="730" y="327"/>
                  </a:lnTo>
                  <a:lnTo>
                    <a:pt x="730" y="328"/>
                  </a:lnTo>
                  <a:lnTo>
                    <a:pt x="731" y="329"/>
                  </a:lnTo>
                  <a:close/>
                  <a:moveTo>
                    <a:pt x="728" y="320"/>
                  </a:moveTo>
                  <a:lnTo>
                    <a:pt x="727" y="319"/>
                  </a:lnTo>
                  <a:lnTo>
                    <a:pt x="728" y="319"/>
                  </a:lnTo>
                  <a:lnTo>
                    <a:pt x="728" y="320"/>
                  </a:lnTo>
                  <a:close/>
                  <a:moveTo>
                    <a:pt x="725" y="317"/>
                  </a:moveTo>
                  <a:lnTo>
                    <a:pt x="726" y="318"/>
                  </a:lnTo>
                  <a:lnTo>
                    <a:pt x="727" y="318"/>
                  </a:lnTo>
                  <a:lnTo>
                    <a:pt x="727" y="319"/>
                  </a:lnTo>
                  <a:lnTo>
                    <a:pt x="726" y="318"/>
                  </a:lnTo>
                  <a:lnTo>
                    <a:pt x="725" y="317"/>
                  </a:lnTo>
                  <a:lnTo>
                    <a:pt x="724" y="316"/>
                  </a:lnTo>
                  <a:lnTo>
                    <a:pt x="723" y="315"/>
                  </a:lnTo>
                  <a:lnTo>
                    <a:pt x="723" y="313"/>
                  </a:lnTo>
                  <a:lnTo>
                    <a:pt x="723" y="315"/>
                  </a:lnTo>
                  <a:lnTo>
                    <a:pt x="724" y="316"/>
                  </a:lnTo>
                  <a:lnTo>
                    <a:pt x="725" y="317"/>
                  </a:lnTo>
                  <a:close/>
                  <a:moveTo>
                    <a:pt x="705" y="310"/>
                  </a:moveTo>
                  <a:lnTo>
                    <a:pt x="704" y="310"/>
                  </a:lnTo>
                  <a:lnTo>
                    <a:pt x="704" y="309"/>
                  </a:lnTo>
                  <a:lnTo>
                    <a:pt x="705" y="309"/>
                  </a:lnTo>
                  <a:lnTo>
                    <a:pt x="705" y="310"/>
                  </a:lnTo>
                  <a:close/>
                  <a:moveTo>
                    <a:pt x="707" y="309"/>
                  </a:moveTo>
                  <a:lnTo>
                    <a:pt x="707" y="308"/>
                  </a:lnTo>
                  <a:lnTo>
                    <a:pt x="707" y="309"/>
                  </a:lnTo>
                  <a:close/>
                  <a:moveTo>
                    <a:pt x="734" y="307"/>
                  </a:moveTo>
                  <a:lnTo>
                    <a:pt x="732" y="307"/>
                  </a:lnTo>
                  <a:lnTo>
                    <a:pt x="732" y="306"/>
                  </a:lnTo>
                  <a:lnTo>
                    <a:pt x="735" y="306"/>
                  </a:lnTo>
                  <a:lnTo>
                    <a:pt x="737" y="306"/>
                  </a:lnTo>
                  <a:lnTo>
                    <a:pt x="736" y="306"/>
                  </a:lnTo>
                  <a:lnTo>
                    <a:pt x="736" y="307"/>
                  </a:lnTo>
                  <a:lnTo>
                    <a:pt x="735" y="307"/>
                  </a:lnTo>
                  <a:lnTo>
                    <a:pt x="734" y="307"/>
                  </a:lnTo>
                  <a:close/>
                  <a:moveTo>
                    <a:pt x="751" y="302"/>
                  </a:moveTo>
                  <a:lnTo>
                    <a:pt x="750" y="301"/>
                  </a:lnTo>
                  <a:lnTo>
                    <a:pt x="750" y="300"/>
                  </a:lnTo>
                  <a:lnTo>
                    <a:pt x="751" y="300"/>
                  </a:lnTo>
                  <a:lnTo>
                    <a:pt x="751" y="301"/>
                  </a:lnTo>
                  <a:lnTo>
                    <a:pt x="751" y="302"/>
                  </a:lnTo>
                  <a:close/>
                  <a:moveTo>
                    <a:pt x="744" y="300"/>
                  </a:moveTo>
                  <a:lnTo>
                    <a:pt x="747" y="300"/>
                  </a:lnTo>
                  <a:lnTo>
                    <a:pt x="746" y="300"/>
                  </a:lnTo>
                  <a:lnTo>
                    <a:pt x="746" y="301"/>
                  </a:lnTo>
                  <a:lnTo>
                    <a:pt x="745" y="301"/>
                  </a:lnTo>
                  <a:lnTo>
                    <a:pt x="745" y="300"/>
                  </a:lnTo>
                  <a:lnTo>
                    <a:pt x="744" y="300"/>
                  </a:lnTo>
                  <a:close/>
                  <a:moveTo>
                    <a:pt x="744" y="300"/>
                  </a:moveTo>
                  <a:lnTo>
                    <a:pt x="743" y="300"/>
                  </a:lnTo>
                  <a:lnTo>
                    <a:pt x="743" y="299"/>
                  </a:lnTo>
                  <a:lnTo>
                    <a:pt x="744" y="300"/>
                  </a:lnTo>
                  <a:close/>
                  <a:moveTo>
                    <a:pt x="753" y="296"/>
                  </a:moveTo>
                  <a:lnTo>
                    <a:pt x="752" y="296"/>
                  </a:lnTo>
                  <a:lnTo>
                    <a:pt x="753" y="295"/>
                  </a:lnTo>
                  <a:lnTo>
                    <a:pt x="754" y="296"/>
                  </a:lnTo>
                  <a:lnTo>
                    <a:pt x="753" y="296"/>
                  </a:lnTo>
                  <a:close/>
                  <a:moveTo>
                    <a:pt x="743" y="296"/>
                  </a:moveTo>
                  <a:lnTo>
                    <a:pt x="743" y="295"/>
                  </a:lnTo>
                  <a:lnTo>
                    <a:pt x="743" y="296"/>
                  </a:lnTo>
                  <a:close/>
                  <a:moveTo>
                    <a:pt x="743" y="295"/>
                  </a:moveTo>
                  <a:lnTo>
                    <a:pt x="743" y="294"/>
                  </a:lnTo>
                  <a:lnTo>
                    <a:pt x="743" y="293"/>
                  </a:lnTo>
                  <a:lnTo>
                    <a:pt x="744" y="293"/>
                  </a:lnTo>
                  <a:lnTo>
                    <a:pt x="744" y="292"/>
                  </a:lnTo>
                  <a:lnTo>
                    <a:pt x="745" y="292"/>
                  </a:lnTo>
                  <a:lnTo>
                    <a:pt x="746" y="292"/>
                  </a:lnTo>
                  <a:lnTo>
                    <a:pt x="745" y="293"/>
                  </a:lnTo>
                  <a:lnTo>
                    <a:pt x="744" y="293"/>
                  </a:lnTo>
                  <a:lnTo>
                    <a:pt x="744" y="294"/>
                  </a:lnTo>
                  <a:lnTo>
                    <a:pt x="743" y="295"/>
                  </a:lnTo>
                  <a:close/>
                  <a:moveTo>
                    <a:pt x="727" y="286"/>
                  </a:moveTo>
                  <a:lnTo>
                    <a:pt x="727" y="285"/>
                  </a:lnTo>
                  <a:lnTo>
                    <a:pt x="728" y="285"/>
                  </a:lnTo>
                  <a:lnTo>
                    <a:pt x="727" y="286"/>
                  </a:lnTo>
                  <a:close/>
                  <a:moveTo>
                    <a:pt x="755" y="283"/>
                  </a:moveTo>
                  <a:lnTo>
                    <a:pt x="755" y="282"/>
                  </a:lnTo>
                  <a:lnTo>
                    <a:pt x="755" y="283"/>
                  </a:lnTo>
                  <a:close/>
                  <a:moveTo>
                    <a:pt x="751" y="266"/>
                  </a:moveTo>
                  <a:lnTo>
                    <a:pt x="750" y="266"/>
                  </a:lnTo>
                  <a:lnTo>
                    <a:pt x="751" y="265"/>
                  </a:lnTo>
                  <a:lnTo>
                    <a:pt x="751" y="266"/>
                  </a:lnTo>
                  <a:close/>
                  <a:moveTo>
                    <a:pt x="760" y="258"/>
                  </a:moveTo>
                  <a:lnTo>
                    <a:pt x="761" y="258"/>
                  </a:lnTo>
                  <a:lnTo>
                    <a:pt x="762" y="258"/>
                  </a:lnTo>
                  <a:lnTo>
                    <a:pt x="763" y="258"/>
                  </a:lnTo>
                  <a:lnTo>
                    <a:pt x="763" y="259"/>
                  </a:lnTo>
                  <a:lnTo>
                    <a:pt x="763" y="260"/>
                  </a:lnTo>
                  <a:lnTo>
                    <a:pt x="762" y="261"/>
                  </a:lnTo>
                  <a:lnTo>
                    <a:pt x="761" y="262"/>
                  </a:lnTo>
                  <a:lnTo>
                    <a:pt x="760" y="262"/>
                  </a:lnTo>
                  <a:lnTo>
                    <a:pt x="760" y="260"/>
                  </a:lnTo>
                  <a:lnTo>
                    <a:pt x="760" y="259"/>
                  </a:lnTo>
                  <a:lnTo>
                    <a:pt x="760" y="258"/>
                  </a:lnTo>
                  <a:lnTo>
                    <a:pt x="759" y="258"/>
                  </a:lnTo>
                  <a:lnTo>
                    <a:pt x="760" y="258"/>
                  </a:lnTo>
                  <a:close/>
                  <a:moveTo>
                    <a:pt x="764" y="248"/>
                  </a:moveTo>
                  <a:lnTo>
                    <a:pt x="763" y="248"/>
                  </a:lnTo>
                  <a:lnTo>
                    <a:pt x="763" y="247"/>
                  </a:lnTo>
                  <a:lnTo>
                    <a:pt x="764" y="247"/>
                  </a:lnTo>
                  <a:lnTo>
                    <a:pt x="764" y="248"/>
                  </a:lnTo>
                  <a:close/>
                  <a:moveTo>
                    <a:pt x="763" y="203"/>
                  </a:moveTo>
                  <a:lnTo>
                    <a:pt x="762" y="203"/>
                  </a:lnTo>
                  <a:lnTo>
                    <a:pt x="763" y="203"/>
                  </a:lnTo>
                  <a:close/>
                  <a:moveTo>
                    <a:pt x="764" y="202"/>
                  </a:moveTo>
                  <a:lnTo>
                    <a:pt x="763" y="203"/>
                  </a:lnTo>
                  <a:lnTo>
                    <a:pt x="763" y="202"/>
                  </a:lnTo>
                  <a:lnTo>
                    <a:pt x="763" y="201"/>
                  </a:lnTo>
                  <a:lnTo>
                    <a:pt x="764" y="201"/>
                  </a:lnTo>
                  <a:lnTo>
                    <a:pt x="764" y="202"/>
                  </a:lnTo>
                  <a:close/>
                  <a:moveTo>
                    <a:pt x="729" y="174"/>
                  </a:moveTo>
                  <a:lnTo>
                    <a:pt x="728" y="175"/>
                  </a:lnTo>
                  <a:lnTo>
                    <a:pt x="728" y="174"/>
                  </a:lnTo>
                  <a:lnTo>
                    <a:pt x="729" y="174"/>
                  </a:lnTo>
                  <a:close/>
                  <a:moveTo>
                    <a:pt x="729" y="175"/>
                  </a:moveTo>
                  <a:lnTo>
                    <a:pt x="729" y="174"/>
                  </a:lnTo>
                  <a:lnTo>
                    <a:pt x="729" y="175"/>
                  </a:lnTo>
                  <a:close/>
                  <a:moveTo>
                    <a:pt x="721" y="122"/>
                  </a:moveTo>
                  <a:lnTo>
                    <a:pt x="721" y="121"/>
                  </a:lnTo>
                  <a:lnTo>
                    <a:pt x="721" y="122"/>
                  </a:lnTo>
                  <a:close/>
                  <a:moveTo>
                    <a:pt x="724" y="118"/>
                  </a:moveTo>
                  <a:lnTo>
                    <a:pt x="724" y="117"/>
                  </a:lnTo>
                  <a:lnTo>
                    <a:pt x="724" y="118"/>
                  </a:lnTo>
                  <a:close/>
                  <a:moveTo>
                    <a:pt x="630" y="0"/>
                  </a:moveTo>
                  <a:lnTo>
                    <a:pt x="631" y="0"/>
                  </a:lnTo>
                  <a:lnTo>
                    <a:pt x="632" y="0"/>
                  </a:lnTo>
                  <a:lnTo>
                    <a:pt x="632" y="1"/>
                  </a:lnTo>
                  <a:lnTo>
                    <a:pt x="634" y="1"/>
                  </a:lnTo>
                  <a:lnTo>
                    <a:pt x="635" y="2"/>
                  </a:lnTo>
                  <a:lnTo>
                    <a:pt x="635" y="3"/>
                  </a:lnTo>
                  <a:lnTo>
                    <a:pt x="636" y="4"/>
                  </a:lnTo>
                  <a:lnTo>
                    <a:pt x="637" y="4"/>
                  </a:lnTo>
                  <a:lnTo>
                    <a:pt x="637" y="3"/>
                  </a:lnTo>
                  <a:lnTo>
                    <a:pt x="638" y="3"/>
                  </a:lnTo>
                  <a:lnTo>
                    <a:pt x="639" y="3"/>
                  </a:lnTo>
                  <a:lnTo>
                    <a:pt x="640" y="3"/>
                  </a:lnTo>
                  <a:lnTo>
                    <a:pt x="640" y="4"/>
                  </a:lnTo>
                  <a:lnTo>
                    <a:pt x="641" y="4"/>
                  </a:lnTo>
                  <a:lnTo>
                    <a:pt x="642" y="4"/>
                  </a:lnTo>
                  <a:lnTo>
                    <a:pt x="642" y="5"/>
                  </a:lnTo>
                  <a:lnTo>
                    <a:pt x="643" y="5"/>
                  </a:lnTo>
                  <a:lnTo>
                    <a:pt x="643" y="6"/>
                  </a:lnTo>
                  <a:lnTo>
                    <a:pt x="644" y="6"/>
                  </a:lnTo>
                  <a:lnTo>
                    <a:pt x="645" y="6"/>
                  </a:lnTo>
                  <a:lnTo>
                    <a:pt x="645" y="7"/>
                  </a:lnTo>
                  <a:lnTo>
                    <a:pt x="646" y="7"/>
                  </a:lnTo>
                  <a:lnTo>
                    <a:pt x="646" y="8"/>
                  </a:lnTo>
                  <a:lnTo>
                    <a:pt x="646" y="9"/>
                  </a:lnTo>
                  <a:lnTo>
                    <a:pt x="647" y="9"/>
                  </a:lnTo>
                  <a:lnTo>
                    <a:pt x="647" y="10"/>
                  </a:lnTo>
                  <a:lnTo>
                    <a:pt x="648" y="10"/>
                  </a:lnTo>
                  <a:lnTo>
                    <a:pt x="649" y="10"/>
                  </a:lnTo>
                  <a:lnTo>
                    <a:pt x="649" y="9"/>
                  </a:lnTo>
                  <a:lnTo>
                    <a:pt x="650" y="9"/>
                  </a:lnTo>
                  <a:lnTo>
                    <a:pt x="650" y="8"/>
                  </a:lnTo>
                  <a:lnTo>
                    <a:pt x="651" y="8"/>
                  </a:lnTo>
                  <a:lnTo>
                    <a:pt x="651" y="7"/>
                  </a:lnTo>
                  <a:lnTo>
                    <a:pt x="652" y="7"/>
                  </a:lnTo>
                  <a:lnTo>
                    <a:pt x="653" y="7"/>
                  </a:lnTo>
                  <a:lnTo>
                    <a:pt x="654" y="7"/>
                  </a:lnTo>
                  <a:lnTo>
                    <a:pt x="655" y="7"/>
                  </a:lnTo>
                  <a:lnTo>
                    <a:pt x="655" y="6"/>
                  </a:lnTo>
                  <a:lnTo>
                    <a:pt x="656" y="6"/>
                  </a:lnTo>
                  <a:lnTo>
                    <a:pt x="656" y="7"/>
                  </a:lnTo>
                  <a:lnTo>
                    <a:pt x="657" y="7"/>
                  </a:lnTo>
                  <a:lnTo>
                    <a:pt x="657" y="6"/>
                  </a:lnTo>
                  <a:lnTo>
                    <a:pt x="659" y="6"/>
                  </a:lnTo>
                  <a:lnTo>
                    <a:pt x="660" y="6"/>
                  </a:lnTo>
                  <a:lnTo>
                    <a:pt x="661" y="6"/>
                  </a:lnTo>
                  <a:lnTo>
                    <a:pt x="661" y="5"/>
                  </a:lnTo>
                  <a:lnTo>
                    <a:pt x="662" y="5"/>
                  </a:lnTo>
                  <a:lnTo>
                    <a:pt x="663" y="4"/>
                  </a:lnTo>
                  <a:lnTo>
                    <a:pt x="664" y="4"/>
                  </a:lnTo>
                  <a:lnTo>
                    <a:pt x="664" y="5"/>
                  </a:lnTo>
                  <a:lnTo>
                    <a:pt x="665" y="5"/>
                  </a:lnTo>
                  <a:lnTo>
                    <a:pt x="666" y="5"/>
                  </a:lnTo>
                  <a:lnTo>
                    <a:pt x="667" y="5"/>
                  </a:lnTo>
                  <a:lnTo>
                    <a:pt x="668" y="5"/>
                  </a:lnTo>
                  <a:lnTo>
                    <a:pt x="669" y="5"/>
                  </a:lnTo>
                  <a:lnTo>
                    <a:pt x="669" y="4"/>
                  </a:lnTo>
                  <a:lnTo>
                    <a:pt x="669" y="3"/>
                  </a:lnTo>
                  <a:lnTo>
                    <a:pt x="670" y="3"/>
                  </a:lnTo>
                  <a:lnTo>
                    <a:pt x="671" y="3"/>
                  </a:lnTo>
                  <a:lnTo>
                    <a:pt x="672" y="3"/>
                  </a:lnTo>
                  <a:lnTo>
                    <a:pt x="672" y="2"/>
                  </a:lnTo>
                  <a:lnTo>
                    <a:pt x="673" y="2"/>
                  </a:lnTo>
                  <a:lnTo>
                    <a:pt x="674" y="2"/>
                  </a:lnTo>
                  <a:lnTo>
                    <a:pt x="675" y="2"/>
                  </a:lnTo>
                  <a:lnTo>
                    <a:pt x="676" y="2"/>
                  </a:lnTo>
                  <a:lnTo>
                    <a:pt x="677" y="2"/>
                  </a:lnTo>
                  <a:lnTo>
                    <a:pt x="677" y="3"/>
                  </a:lnTo>
                  <a:lnTo>
                    <a:pt x="678" y="3"/>
                  </a:lnTo>
                  <a:lnTo>
                    <a:pt x="679" y="3"/>
                  </a:lnTo>
                  <a:lnTo>
                    <a:pt x="680" y="3"/>
                  </a:lnTo>
                  <a:lnTo>
                    <a:pt x="681" y="3"/>
                  </a:lnTo>
                  <a:lnTo>
                    <a:pt x="682" y="3"/>
                  </a:lnTo>
                  <a:lnTo>
                    <a:pt x="682" y="2"/>
                  </a:lnTo>
                  <a:lnTo>
                    <a:pt x="684" y="2"/>
                  </a:lnTo>
                  <a:lnTo>
                    <a:pt x="685" y="2"/>
                  </a:lnTo>
                  <a:lnTo>
                    <a:pt x="686" y="2"/>
                  </a:lnTo>
                  <a:lnTo>
                    <a:pt x="686" y="3"/>
                  </a:lnTo>
                  <a:lnTo>
                    <a:pt x="687" y="3"/>
                  </a:lnTo>
                  <a:lnTo>
                    <a:pt x="688" y="3"/>
                  </a:lnTo>
                  <a:lnTo>
                    <a:pt x="688" y="4"/>
                  </a:lnTo>
                  <a:lnTo>
                    <a:pt x="689" y="4"/>
                  </a:lnTo>
                  <a:lnTo>
                    <a:pt x="690" y="4"/>
                  </a:lnTo>
                  <a:lnTo>
                    <a:pt x="691" y="5"/>
                  </a:lnTo>
                  <a:lnTo>
                    <a:pt x="691" y="6"/>
                  </a:lnTo>
                  <a:lnTo>
                    <a:pt x="691" y="7"/>
                  </a:lnTo>
                  <a:lnTo>
                    <a:pt x="691" y="8"/>
                  </a:lnTo>
                  <a:lnTo>
                    <a:pt x="692" y="10"/>
                  </a:lnTo>
                  <a:lnTo>
                    <a:pt x="693" y="11"/>
                  </a:lnTo>
                  <a:lnTo>
                    <a:pt x="693" y="12"/>
                  </a:lnTo>
                  <a:lnTo>
                    <a:pt x="694" y="13"/>
                  </a:lnTo>
                  <a:lnTo>
                    <a:pt x="694" y="15"/>
                  </a:lnTo>
                  <a:lnTo>
                    <a:pt x="695" y="15"/>
                  </a:lnTo>
                  <a:lnTo>
                    <a:pt x="697" y="15"/>
                  </a:lnTo>
                  <a:lnTo>
                    <a:pt x="698" y="15"/>
                  </a:lnTo>
                  <a:lnTo>
                    <a:pt x="699" y="15"/>
                  </a:lnTo>
                  <a:lnTo>
                    <a:pt x="700" y="15"/>
                  </a:lnTo>
                  <a:lnTo>
                    <a:pt x="701" y="15"/>
                  </a:lnTo>
                  <a:lnTo>
                    <a:pt x="702" y="13"/>
                  </a:lnTo>
                  <a:lnTo>
                    <a:pt x="703" y="13"/>
                  </a:lnTo>
                  <a:lnTo>
                    <a:pt x="705" y="13"/>
                  </a:lnTo>
                  <a:lnTo>
                    <a:pt x="706" y="12"/>
                  </a:lnTo>
                  <a:lnTo>
                    <a:pt x="707" y="12"/>
                  </a:lnTo>
                  <a:lnTo>
                    <a:pt x="707" y="13"/>
                  </a:lnTo>
                  <a:lnTo>
                    <a:pt x="707" y="15"/>
                  </a:lnTo>
                  <a:lnTo>
                    <a:pt x="709" y="15"/>
                  </a:lnTo>
                  <a:lnTo>
                    <a:pt x="709" y="16"/>
                  </a:lnTo>
                  <a:lnTo>
                    <a:pt x="710" y="16"/>
                  </a:lnTo>
                  <a:lnTo>
                    <a:pt x="710" y="17"/>
                  </a:lnTo>
                  <a:lnTo>
                    <a:pt x="709" y="17"/>
                  </a:lnTo>
                  <a:lnTo>
                    <a:pt x="707" y="17"/>
                  </a:lnTo>
                  <a:lnTo>
                    <a:pt x="706" y="17"/>
                  </a:lnTo>
                  <a:lnTo>
                    <a:pt x="705" y="17"/>
                  </a:lnTo>
                  <a:lnTo>
                    <a:pt x="705" y="18"/>
                  </a:lnTo>
                  <a:lnTo>
                    <a:pt x="706" y="18"/>
                  </a:lnTo>
                  <a:lnTo>
                    <a:pt x="705" y="17"/>
                  </a:lnTo>
                  <a:lnTo>
                    <a:pt x="706" y="17"/>
                  </a:lnTo>
                  <a:lnTo>
                    <a:pt x="707" y="17"/>
                  </a:lnTo>
                  <a:lnTo>
                    <a:pt x="707" y="18"/>
                  </a:lnTo>
                  <a:lnTo>
                    <a:pt x="709" y="18"/>
                  </a:lnTo>
                  <a:lnTo>
                    <a:pt x="710" y="19"/>
                  </a:lnTo>
                  <a:lnTo>
                    <a:pt x="710" y="20"/>
                  </a:lnTo>
                  <a:lnTo>
                    <a:pt x="711" y="20"/>
                  </a:lnTo>
                  <a:lnTo>
                    <a:pt x="711" y="21"/>
                  </a:lnTo>
                  <a:lnTo>
                    <a:pt x="711" y="20"/>
                  </a:lnTo>
                  <a:lnTo>
                    <a:pt x="710" y="20"/>
                  </a:lnTo>
                  <a:lnTo>
                    <a:pt x="710" y="19"/>
                  </a:lnTo>
                  <a:lnTo>
                    <a:pt x="710" y="18"/>
                  </a:lnTo>
                  <a:lnTo>
                    <a:pt x="711" y="18"/>
                  </a:lnTo>
                  <a:lnTo>
                    <a:pt x="712" y="19"/>
                  </a:lnTo>
                  <a:lnTo>
                    <a:pt x="712" y="20"/>
                  </a:lnTo>
                  <a:lnTo>
                    <a:pt x="713" y="21"/>
                  </a:lnTo>
                  <a:lnTo>
                    <a:pt x="715" y="22"/>
                  </a:lnTo>
                  <a:lnTo>
                    <a:pt x="716" y="22"/>
                  </a:lnTo>
                  <a:lnTo>
                    <a:pt x="718" y="22"/>
                  </a:lnTo>
                  <a:lnTo>
                    <a:pt x="719" y="21"/>
                  </a:lnTo>
                  <a:lnTo>
                    <a:pt x="719" y="20"/>
                  </a:lnTo>
                  <a:lnTo>
                    <a:pt x="719" y="19"/>
                  </a:lnTo>
                  <a:lnTo>
                    <a:pt x="720" y="19"/>
                  </a:lnTo>
                  <a:lnTo>
                    <a:pt x="721" y="20"/>
                  </a:lnTo>
                  <a:lnTo>
                    <a:pt x="721" y="21"/>
                  </a:lnTo>
                  <a:lnTo>
                    <a:pt x="721" y="22"/>
                  </a:lnTo>
                  <a:lnTo>
                    <a:pt x="720" y="22"/>
                  </a:lnTo>
                  <a:lnTo>
                    <a:pt x="720" y="23"/>
                  </a:lnTo>
                  <a:lnTo>
                    <a:pt x="719" y="23"/>
                  </a:lnTo>
                  <a:lnTo>
                    <a:pt x="719" y="24"/>
                  </a:lnTo>
                  <a:lnTo>
                    <a:pt x="718" y="25"/>
                  </a:lnTo>
                  <a:lnTo>
                    <a:pt x="717" y="25"/>
                  </a:lnTo>
                  <a:lnTo>
                    <a:pt x="716" y="25"/>
                  </a:lnTo>
                  <a:lnTo>
                    <a:pt x="716" y="26"/>
                  </a:lnTo>
                  <a:lnTo>
                    <a:pt x="715" y="26"/>
                  </a:lnTo>
                  <a:lnTo>
                    <a:pt x="714" y="26"/>
                  </a:lnTo>
                  <a:lnTo>
                    <a:pt x="713" y="27"/>
                  </a:lnTo>
                  <a:lnTo>
                    <a:pt x="713" y="28"/>
                  </a:lnTo>
                  <a:lnTo>
                    <a:pt x="713" y="29"/>
                  </a:lnTo>
                  <a:lnTo>
                    <a:pt x="712" y="29"/>
                  </a:lnTo>
                  <a:lnTo>
                    <a:pt x="711" y="30"/>
                  </a:lnTo>
                  <a:lnTo>
                    <a:pt x="710" y="30"/>
                  </a:lnTo>
                  <a:lnTo>
                    <a:pt x="710" y="31"/>
                  </a:lnTo>
                  <a:lnTo>
                    <a:pt x="710" y="32"/>
                  </a:lnTo>
                  <a:lnTo>
                    <a:pt x="710" y="33"/>
                  </a:lnTo>
                  <a:lnTo>
                    <a:pt x="710" y="34"/>
                  </a:lnTo>
                  <a:lnTo>
                    <a:pt x="709" y="34"/>
                  </a:lnTo>
                  <a:lnTo>
                    <a:pt x="709" y="35"/>
                  </a:lnTo>
                  <a:lnTo>
                    <a:pt x="710" y="35"/>
                  </a:lnTo>
                  <a:lnTo>
                    <a:pt x="710" y="37"/>
                  </a:lnTo>
                  <a:lnTo>
                    <a:pt x="710" y="38"/>
                  </a:lnTo>
                  <a:lnTo>
                    <a:pt x="710" y="41"/>
                  </a:lnTo>
                  <a:lnTo>
                    <a:pt x="710" y="42"/>
                  </a:lnTo>
                  <a:lnTo>
                    <a:pt x="711" y="43"/>
                  </a:lnTo>
                  <a:lnTo>
                    <a:pt x="710" y="43"/>
                  </a:lnTo>
                  <a:lnTo>
                    <a:pt x="709" y="44"/>
                  </a:lnTo>
                  <a:lnTo>
                    <a:pt x="706" y="44"/>
                  </a:lnTo>
                  <a:lnTo>
                    <a:pt x="707" y="44"/>
                  </a:lnTo>
                  <a:lnTo>
                    <a:pt x="709" y="44"/>
                  </a:lnTo>
                  <a:lnTo>
                    <a:pt x="710" y="44"/>
                  </a:lnTo>
                  <a:lnTo>
                    <a:pt x="711" y="44"/>
                  </a:lnTo>
                  <a:lnTo>
                    <a:pt x="710" y="44"/>
                  </a:lnTo>
                  <a:lnTo>
                    <a:pt x="712" y="45"/>
                  </a:lnTo>
                  <a:lnTo>
                    <a:pt x="713" y="46"/>
                  </a:lnTo>
                  <a:lnTo>
                    <a:pt x="714" y="46"/>
                  </a:lnTo>
                  <a:lnTo>
                    <a:pt x="714" y="47"/>
                  </a:lnTo>
                  <a:lnTo>
                    <a:pt x="715" y="48"/>
                  </a:lnTo>
                  <a:lnTo>
                    <a:pt x="716" y="49"/>
                  </a:lnTo>
                  <a:lnTo>
                    <a:pt x="716" y="50"/>
                  </a:lnTo>
                  <a:lnTo>
                    <a:pt x="716" y="51"/>
                  </a:lnTo>
                  <a:lnTo>
                    <a:pt x="716" y="53"/>
                  </a:lnTo>
                  <a:lnTo>
                    <a:pt x="716" y="54"/>
                  </a:lnTo>
                  <a:lnTo>
                    <a:pt x="716" y="55"/>
                  </a:lnTo>
                  <a:lnTo>
                    <a:pt x="716" y="59"/>
                  </a:lnTo>
                  <a:lnTo>
                    <a:pt x="716" y="60"/>
                  </a:lnTo>
                  <a:lnTo>
                    <a:pt x="717" y="61"/>
                  </a:lnTo>
                  <a:lnTo>
                    <a:pt x="717" y="63"/>
                  </a:lnTo>
                  <a:lnTo>
                    <a:pt x="718" y="65"/>
                  </a:lnTo>
                  <a:lnTo>
                    <a:pt x="718" y="66"/>
                  </a:lnTo>
                  <a:lnTo>
                    <a:pt x="718" y="67"/>
                  </a:lnTo>
                  <a:lnTo>
                    <a:pt x="718" y="68"/>
                  </a:lnTo>
                  <a:lnTo>
                    <a:pt x="718" y="69"/>
                  </a:lnTo>
                  <a:lnTo>
                    <a:pt x="718" y="70"/>
                  </a:lnTo>
                  <a:lnTo>
                    <a:pt x="718" y="71"/>
                  </a:lnTo>
                  <a:lnTo>
                    <a:pt x="719" y="73"/>
                  </a:lnTo>
                  <a:lnTo>
                    <a:pt x="719" y="74"/>
                  </a:lnTo>
                  <a:lnTo>
                    <a:pt x="719" y="75"/>
                  </a:lnTo>
                  <a:lnTo>
                    <a:pt x="719" y="76"/>
                  </a:lnTo>
                  <a:lnTo>
                    <a:pt x="719" y="77"/>
                  </a:lnTo>
                  <a:lnTo>
                    <a:pt x="719" y="78"/>
                  </a:lnTo>
                  <a:lnTo>
                    <a:pt x="718" y="78"/>
                  </a:lnTo>
                  <a:lnTo>
                    <a:pt x="717" y="78"/>
                  </a:lnTo>
                  <a:lnTo>
                    <a:pt x="717" y="79"/>
                  </a:lnTo>
                  <a:lnTo>
                    <a:pt x="716" y="79"/>
                  </a:lnTo>
                  <a:lnTo>
                    <a:pt x="715" y="79"/>
                  </a:lnTo>
                  <a:lnTo>
                    <a:pt x="714" y="79"/>
                  </a:lnTo>
                  <a:lnTo>
                    <a:pt x="714" y="80"/>
                  </a:lnTo>
                  <a:lnTo>
                    <a:pt x="716" y="80"/>
                  </a:lnTo>
                  <a:lnTo>
                    <a:pt x="716" y="79"/>
                  </a:lnTo>
                  <a:lnTo>
                    <a:pt x="717" y="79"/>
                  </a:lnTo>
                  <a:lnTo>
                    <a:pt x="718" y="79"/>
                  </a:lnTo>
                  <a:lnTo>
                    <a:pt x="718" y="78"/>
                  </a:lnTo>
                  <a:lnTo>
                    <a:pt x="719" y="78"/>
                  </a:lnTo>
                  <a:lnTo>
                    <a:pt x="719" y="79"/>
                  </a:lnTo>
                  <a:lnTo>
                    <a:pt x="719" y="80"/>
                  </a:lnTo>
                  <a:lnTo>
                    <a:pt x="719" y="81"/>
                  </a:lnTo>
                  <a:lnTo>
                    <a:pt x="719" y="82"/>
                  </a:lnTo>
                  <a:lnTo>
                    <a:pt x="720" y="83"/>
                  </a:lnTo>
                  <a:lnTo>
                    <a:pt x="721" y="84"/>
                  </a:lnTo>
                  <a:lnTo>
                    <a:pt x="722" y="85"/>
                  </a:lnTo>
                  <a:lnTo>
                    <a:pt x="722" y="86"/>
                  </a:lnTo>
                  <a:lnTo>
                    <a:pt x="723" y="86"/>
                  </a:lnTo>
                  <a:lnTo>
                    <a:pt x="724" y="87"/>
                  </a:lnTo>
                  <a:lnTo>
                    <a:pt x="724" y="88"/>
                  </a:lnTo>
                  <a:lnTo>
                    <a:pt x="724" y="90"/>
                  </a:lnTo>
                  <a:lnTo>
                    <a:pt x="724" y="91"/>
                  </a:lnTo>
                  <a:lnTo>
                    <a:pt x="724" y="94"/>
                  </a:lnTo>
                  <a:lnTo>
                    <a:pt x="724" y="95"/>
                  </a:lnTo>
                  <a:lnTo>
                    <a:pt x="724" y="96"/>
                  </a:lnTo>
                  <a:lnTo>
                    <a:pt x="725" y="96"/>
                  </a:lnTo>
                  <a:lnTo>
                    <a:pt x="725" y="99"/>
                  </a:lnTo>
                  <a:lnTo>
                    <a:pt x="724" y="99"/>
                  </a:lnTo>
                  <a:lnTo>
                    <a:pt x="723" y="98"/>
                  </a:lnTo>
                  <a:lnTo>
                    <a:pt x="722" y="98"/>
                  </a:lnTo>
                  <a:lnTo>
                    <a:pt x="722" y="99"/>
                  </a:lnTo>
                  <a:lnTo>
                    <a:pt x="721" y="99"/>
                  </a:lnTo>
                  <a:lnTo>
                    <a:pt x="720" y="98"/>
                  </a:lnTo>
                  <a:lnTo>
                    <a:pt x="719" y="97"/>
                  </a:lnTo>
                  <a:lnTo>
                    <a:pt x="718" y="98"/>
                  </a:lnTo>
                  <a:lnTo>
                    <a:pt x="717" y="99"/>
                  </a:lnTo>
                  <a:lnTo>
                    <a:pt x="717" y="100"/>
                  </a:lnTo>
                  <a:lnTo>
                    <a:pt x="717" y="101"/>
                  </a:lnTo>
                  <a:lnTo>
                    <a:pt x="718" y="102"/>
                  </a:lnTo>
                  <a:lnTo>
                    <a:pt x="719" y="102"/>
                  </a:lnTo>
                  <a:lnTo>
                    <a:pt x="720" y="102"/>
                  </a:lnTo>
                  <a:lnTo>
                    <a:pt x="719" y="103"/>
                  </a:lnTo>
                  <a:lnTo>
                    <a:pt x="720" y="103"/>
                  </a:lnTo>
                  <a:lnTo>
                    <a:pt x="721" y="103"/>
                  </a:lnTo>
                  <a:lnTo>
                    <a:pt x="721" y="104"/>
                  </a:lnTo>
                  <a:lnTo>
                    <a:pt x="722" y="104"/>
                  </a:lnTo>
                  <a:lnTo>
                    <a:pt x="722" y="103"/>
                  </a:lnTo>
                  <a:lnTo>
                    <a:pt x="721" y="103"/>
                  </a:lnTo>
                  <a:lnTo>
                    <a:pt x="722" y="103"/>
                  </a:lnTo>
                  <a:lnTo>
                    <a:pt x="722" y="102"/>
                  </a:lnTo>
                  <a:lnTo>
                    <a:pt x="721" y="102"/>
                  </a:lnTo>
                  <a:lnTo>
                    <a:pt x="721" y="101"/>
                  </a:lnTo>
                  <a:lnTo>
                    <a:pt x="722" y="101"/>
                  </a:lnTo>
                  <a:lnTo>
                    <a:pt x="723" y="101"/>
                  </a:lnTo>
                  <a:lnTo>
                    <a:pt x="724" y="101"/>
                  </a:lnTo>
                  <a:lnTo>
                    <a:pt x="725" y="102"/>
                  </a:lnTo>
                  <a:lnTo>
                    <a:pt x="724" y="103"/>
                  </a:lnTo>
                  <a:lnTo>
                    <a:pt x="725" y="104"/>
                  </a:lnTo>
                  <a:lnTo>
                    <a:pt x="725" y="105"/>
                  </a:lnTo>
                  <a:lnTo>
                    <a:pt x="726" y="105"/>
                  </a:lnTo>
                  <a:lnTo>
                    <a:pt x="726" y="106"/>
                  </a:lnTo>
                  <a:lnTo>
                    <a:pt x="725" y="107"/>
                  </a:lnTo>
                  <a:lnTo>
                    <a:pt x="725" y="108"/>
                  </a:lnTo>
                  <a:lnTo>
                    <a:pt x="725" y="109"/>
                  </a:lnTo>
                  <a:lnTo>
                    <a:pt x="725" y="110"/>
                  </a:lnTo>
                  <a:lnTo>
                    <a:pt x="725" y="111"/>
                  </a:lnTo>
                  <a:lnTo>
                    <a:pt x="724" y="111"/>
                  </a:lnTo>
                  <a:lnTo>
                    <a:pt x="725" y="111"/>
                  </a:lnTo>
                  <a:lnTo>
                    <a:pt x="724" y="112"/>
                  </a:lnTo>
                  <a:lnTo>
                    <a:pt x="725" y="113"/>
                  </a:lnTo>
                  <a:lnTo>
                    <a:pt x="724" y="113"/>
                  </a:lnTo>
                  <a:lnTo>
                    <a:pt x="724" y="115"/>
                  </a:lnTo>
                  <a:lnTo>
                    <a:pt x="723" y="116"/>
                  </a:lnTo>
                  <a:lnTo>
                    <a:pt x="724" y="117"/>
                  </a:lnTo>
                  <a:lnTo>
                    <a:pt x="723" y="117"/>
                  </a:lnTo>
                  <a:lnTo>
                    <a:pt x="722" y="117"/>
                  </a:lnTo>
                  <a:lnTo>
                    <a:pt x="722" y="118"/>
                  </a:lnTo>
                  <a:lnTo>
                    <a:pt x="721" y="118"/>
                  </a:lnTo>
                  <a:lnTo>
                    <a:pt x="721" y="119"/>
                  </a:lnTo>
                  <a:lnTo>
                    <a:pt x="720" y="118"/>
                  </a:lnTo>
                  <a:lnTo>
                    <a:pt x="720" y="119"/>
                  </a:lnTo>
                  <a:lnTo>
                    <a:pt x="719" y="119"/>
                  </a:lnTo>
                  <a:lnTo>
                    <a:pt x="718" y="118"/>
                  </a:lnTo>
                  <a:lnTo>
                    <a:pt x="717" y="118"/>
                  </a:lnTo>
                  <a:lnTo>
                    <a:pt x="716" y="118"/>
                  </a:lnTo>
                  <a:lnTo>
                    <a:pt x="716" y="119"/>
                  </a:lnTo>
                  <a:lnTo>
                    <a:pt x="717" y="119"/>
                  </a:lnTo>
                  <a:lnTo>
                    <a:pt x="717" y="120"/>
                  </a:lnTo>
                  <a:lnTo>
                    <a:pt x="718" y="121"/>
                  </a:lnTo>
                  <a:lnTo>
                    <a:pt x="719" y="120"/>
                  </a:lnTo>
                  <a:lnTo>
                    <a:pt x="719" y="121"/>
                  </a:lnTo>
                  <a:lnTo>
                    <a:pt x="720" y="121"/>
                  </a:lnTo>
                  <a:lnTo>
                    <a:pt x="720" y="122"/>
                  </a:lnTo>
                  <a:lnTo>
                    <a:pt x="721" y="123"/>
                  </a:lnTo>
                  <a:lnTo>
                    <a:pt x="721" y="124"/>
                  </a:lnTo>
                  <a:lnTo>
                    <a:pt x="722" y="124"/>
                  </a:lnTo>
                  <a:lnTo>
                    <a:pt x="721" y="125"/>
                  </a:lnTo>
                  <a:lnTo>
                    <a:pt x="721" y="126"/>
                  </a:lnTo>
                  <a:lnTo>
                    <a:pt x="721" y="127"/>
                  </a:lnTo>
                  <a:lnTo>
                    <a:pt x="721" y="128"/>
                  </a:lnTo>
                  <a:lnTo>
                    <a:pt x="720" y="128"/>
                  </a:lnTo>
                  <a:lnTo>
                    <a:pt x="719" y="129"/>
                  </a:lnTo>
                  <a:lnTo>
                    <a:pt x="718" y="129"/>
                  </a:lnTo>
                  <a:lnTo>
                    <a:pt x="717" y="129"/>
                  </a:lnTo>
                  <a:lnTo>
                    <a:pt x="716" y="129"/>
                  </a:lnTo>
                  <a:lnTo>
                    <a:pt x="715" y="129"/>
                  </a:lnTo>
                  <a:lnTo>
                    <a:pt x="714" y="129"/>
                  </a:lnTo>
                  <a:lnTo>
                    <a:pt x="713" y="129"/>
                  </a:lnTo>
                  <a:lnTo>
                    <a:pt x="712" y="130"/>
                  </a:lnTo>
                  <a:lnTo>
                    <a:pt x="711" y="130"/>
                  </a:lnTo>
                  <a:lnTo>
                    <a:pt x="710" y="130"/>
                  </a:lnTo>
                  <a:lnTo>
                    <a:pt x="709" y="130"/>
                  </a:lnTo>
                  <a:lnTo>
                    <a:pt x="709" y="131"/>
                  </a:lnTo>
                  <a:lnTo>
                    <a:pt x="707" y="130"/>
                  </a:lnTo>
                  <a:lnTo>
                    <a:pt x="707" y="131"/>
                  </a:lnTo>
                  <a:lnTo>
                    <a:pt x="706" y="131"/>
                  </a:lnTo>
                  <a:lnTo>
                    <a:pt x="706" y="132"/>
                  </a:lnTo>
                  <a:lnTo>
                    <a:pt x="705" y="132"/>
                  </a:lnTo>
                  <a:lnTo>
                    <a:pt x="703" y="132"/>
                  </a:lnTo>
                  <a:lnTo>
                    <a:pt x="703" y="133"/>
                  </a:lnTo>
                  <a:lnTo>
                    <a:pt x="702" y="133"/>
                  </a:lnTo>
                  <a:lnTo>
                    <a:pt x="701" y="134"/>
                  </a:lnTo>
                  <a:lnTo>
                    <a:pt x="700" y="134"/>
                  </a:lnTo>
                  <a:lnTo>
                    <a:pt x="701" y="134"/>
                  </a:lnTo>
                  <a:lnTo>
                    <a:pt x="702" y="134"/>
                  </a:lnTo>
                  <a:lnTo>
                    <a:pt x="702" y="133"/>
                  </a:lnTo>
                  <a:lnTo>
                    <a:pt x="703" y="133"/>
                  </a:lnTo>
                  <a:lnTo>
                    <a:pt x="704" y="133"/>
                  </a:lnTo>
                  <a:lnTo>
                    <a:pt x="705" y="133"/>
                  </a:lnTo>
                  <a:lnTo>
                    <a:pt x="706" y="133"/>
                  </a:lnTo>
                  <a:lnTo>
                    <a:pt x="706" y="134"/>
                  </a:lnTo>
                  <a:lnTo>
                    <a:pt x="707" y="135"/>
                  </a:lnTo>
                  <a:lnTo>
                    <a:pt x="707" y="136"/>
                  </a:lnTo>
                  <a:lnTo>
                    <a:pt x="709" y="137"/>
                  </a:lnTo>
                  <a:lnTo>
                    <a:pt x="709" y="138"/>
                  </a:lnTo>
                  <a:lnTo>
                    <a:pt x="710" y="140"/>
                  </a:lnTo>
                  <a:lnTo>
                    <a:pt x="711" y="140"/>
                  </a:lnTo>
                  <a:lnTo>
                    <a:pt x="712" y="141"/>
                  </a:lnTo>
                  <a:lnTo>
                    <a:pt x="712" y="142"/>
                  </a:lnTo>
                  <a:lnTo>
                    <a:pt x="711" y="142"/>
                  </a:lnTo>
                  <a:lnTo>
                    <a:pt x="711" y="143"/>
                  </a:lnTo>
                  <a:lnTo>
                    <a:pt x="712" y="144"/>
                  </a:lnTo>
                  <a:lnTo>
                    <a:pt x="712" y="143"/>
                  </a:lnTo>
                  <a:lnTo>
                    <a:pt x="712" y="142"/>
                  </a:lnTo>
                  <a:lnTo>
                    <a:pt x="713" y="142"/>
                  </a:lnTo>
                  <a:lnTo>
                    <a:pt x="713" y="143"/>
                  </a:lnTo>
                  <a:lnTo>
                    <a:pt x="714" y="143"/>
                  </a:lnTo>
                  <a:lnTo>
                    <a:pt x="713" y="142"/>
                  </a:lnTo>
                  <a:lnTo>
                    <a:pt x="713" y="141"/>
                  </a:lnTo>
                  <a:lnTo>
                    <a:pt x="714" y="141"/>
                  </a:lnTo>
                  <a:lnTo>
                    <a:pt x="715" y="141"/>
                  </a:lnTo>
                  <a:lnTo>
                    <a:pt x="716" y="141"/>
                  </a:lnTo>
                  <a:lnTo>
                    <a:pt x="716" y="140"/>
                  </a:lnTo>
                  <a:lnTo>
                    <a:pt x="716" y="138"/>
                  </a:lnTo>
                  <a:lnTo>
                    <a:pt x="717" y="138"/>
                  </a:lnTo>
                  <a:lnTo>
                    <a:pt x="717" y="140"/>
                  </a:lnTo>
                  <a:lnTo>
                    <a:pt x="718" y="141"/>
                  </a:lnTo>
                  <a:lnTo>
                    <a:pt x="719" y="142"/>
                  </a:lnTo>
                  <a:lnTo>
                    <a:pt x="718" y="142"/>
                  </a:lnTo>
                  <a:lnTo>
                    <a:pt x="718" y="144"/>
                  </a:lnTo>
                  <a:lnTo>
                    <a:pt x="717" y="144"/>
                  </a:lnTo>
                  <a:lnTo>
                    <a:pt x="717" y="145"/>
                  </a:lnTo>
                  <a:lnTo>
                    <a:pt x="718" y="146"/>
                  </a:lnTo>
                  <a:lnTo>
                    <a:pt x="719" y="146"/>
                  </a:lnTo>
                  <a:lnTo>
                    <a:pt x="719" y="147"/>
                  </a:lnTo>
                  <a:lnTo>
                    <a:pt x="720" y="148"/>
                  </a:lnTo>
                  <a:lnTo>
                    <a:pt x="719" y="148"/>
                  </a:lnTo>
                  <a:lnTo>
                    <a:pt x="720" y="149"/>
                  </a:lnTo>
                  <a:lnTo>
                    <a:pt x="720" y="150"/>
                  </a:lnTo>
                  <a:lnTo>
                    <a:pt x="720" y="151"/>
                  </a:lnTo>
                  <a:lnTo>
                    <a:pt x="721" y="151"/>
                  </a:lnTo>
                  <a:lnTo>
                    <a:pt x="721" y="150"/>
                  </a:lnTo>
                  <a:lnTo>
                    <a:pt x="722" y="150"/>
                  </a:lnTo>
                  <a:lnTo>
                    <a:pt x="722" y="151"/>
                  </a:lnTo>
                  <a:lnTo>
                    <a:pt x="722" y="150"/>
                  </a:lnTo>
                  <a:lnTo>
                    <a:pt x="722" y="149"/>
                  </a:lnTo>
                  <a:lnTo>
                    <a:pt x="723" y="149"/>
                  </a:lnTo>
                  <a:lnTo>
                    <a:pt x="724" y="148"/>
                  </a:lnTo>
                  <a:lnTo>
                    <a:pt x="723" y="148"/>
                  </a:lnTo>
                  <a:lnTo>
                    <a:pt x="723" y="147"/>
                  </a:lnTo>
                  <a:lnTo>
                    <a:pt x="722" y="146"/>
                  </a:lnTo>
                  <a:lnTo>
                    <a:pt x="722" y="145"/>
                  </a:lnTo>
                  <a:lnTo>
                    <a:pt x="723" y="144"/>
                  </a:lnTo>
                  <a:lnTo>
                    <a:pt x="722" y="144"/>
                  </a:lnTo>
                  <a:lnTo>
                    <a:pt x="722" y="143"/>
                  </a:lnTo>
                  <a:lnTo>
                    <a:pt x="723" y="142"/>
                  </a:lnTo>
                  <a:lnTo>
                    <a:pt x="723" y="141"/>
                  </a:lnTo>
                  <a:lnTo>
                    <a:pt x="724" y="141"/>
                  </a:lnTo>
                  <a:lnTo>
                    <a:pt x="725" y="142"/>
                  </a:lnTo>
                  <a:lnTo>
                    <a:pt x="725" y="141"/>
                  </a:lnTo>
                  <a:lnTo>
                    <a:pt x="726" y="141"/>
                  </a:lnTo>
                  <a:lnTo>
                    <a:pt x="727" y="140"/>
                  </a:lnTo>
                  <a:lnTo>
                    <a:pt x="727" y="138"/>
                  </a:lnTo>
                  <a:lnTo>
                    <a:pt x="728" y="137"/>
                  </a:lnTo>
                  <a:lnTo>
                    <a:pt x="729" y="137"/>
                  </a:lnTo>
                  <a:lnTo>
                    <a:pt x="730" y="137"/>
                  </a:lnTo>
                  <a:lnTo>
                    <a:pt x="730" y="136"/>
                  </a:lnTo>
                  <a:lnTo>
                    <a:pt x="731" y="136"/>
                  </a:lnTo>
                  <a:lnTo>
                    <a:pt x="732" y="137"/>
                  </a:lnTo>
                  <a:lnTo>
                    <a:pt x="734" y="138"/>
                  </a:lnTo>
                  <a:lnTo>
                    <a:pt x="735" y="138"/>
                  </a:lnTo>
                  <a:lnTo>
                    <a:pt x="736" y="137"/>
                  </a:lnTo>
                  <a:lnTo>
                    <a:pt x="737" y="136"/>
                  </a:lnTo>
                  <a:lnTo>
                    <a:pt x="737" y="135"/>
                  </a:lnTo>
                  <a:lnTo>
                    <a:pt x="738" y="135"/>
                  </a:lnTo>
                  <a:lnTo>
                    <a:pt x="739" y="136"/>
                  </a:lnTo>
                  <a:lnTo>
                    <a:pt x="740" y="136"/>
                  </a:lnTo>
                  <a:lnTo>
                    <a:pt x="740" y="138"/>
                  </a:lnTo>
                  <a:lnTo>
                    <a:pt x="741" y="138"/>
                  </a:lnTo>
                  <a:lnTo>
                    <a:pt x="742" y="138"/>
                  </a:lnTo>
                  <a:lnTo>
                    <a:pt x="742" y="140"/>
                  </a:lnTo>
                  <a:lnTo>
                    <a:pt x="741" y="141"/>
                  </a:lnTo>
                  <a:lnTo>
                    <a:pt x="741" y="142"/>
                  </a:lnTo>
                  <a:lnTo>
                    <a:pt x="741" y="143"/>
                  </a:lnTo>
                  <a:lnTo>
                    <a:pt x="741" y="145"/>
                  </a:lnTo>
                  <a:lnTo>
                    <a:pt x="741" y="146"/>
                  </a:lnTo>
                  <a:lnTo>
                    <a:pt x="741" y="147"/>
                  </a:lnTo>
                  <a:lnTo>
                    <a:pt x="741" y="148"/>
                  </a:lnTo>
                  <a:lnTo>
                    <a:pt x="741" y="149"/>
                  </a:lnTo>
                  <a:lnTo>
                    <a:pt x="742" y="149"/>
                  </a:lnTo>
                  <a:lnTo>
                    <a:pt x="743" y="150"/>
                  </a:lnTo>
                  <a:lnTo>
                    <a:pt x="743" y="151"/>
                  </a:lnTo>
                  <a:lnTo>
                    <a:pt x="744" y="151"/>
                  </a:lnTo>
                  <a:lnTo>
                    <a:pt x="745" y="151"/>
                  </a:lnTo>
                  <a:lnTo>
                    <a:pt x="745" y="152"/>
                  </a:lnTo>
                  <a:lnTo>
                    <a:pt x="745" y="153"/>
                  </a:lnTo>
                  <a:lnTo>
                    <a:pt x="745" y="154"/>
                  </a:lnTo>
                  <a:lnTo>
                    <a:pt x="745" y="155"/>
                  </a:lnTo>
                  <a:lnTo>
                    <a:pt x="744" y="156"/>
                  </a:lnTo>
                  <a:lnTo>
                    <a:pt x="744" y="157"/>
                  </a:lnTo>
                  <a:lnTo>
                    <a:pt x="744" y="158"/>
                  </a:lnTo>
                  <a:lnTo>
                    <a:pt x="744" y="159"/>
                  </a:lnTo>
                  <a:lnTo>
                    <a:pt x="744" y="160"/>
                  </a:lnTo>
                  <a:lnTo>
                    <a:pt x="744" y="161"/>
                  </a:lnTo>
                  <a:lnTo>
                    <a:pt x="744" y="162"/>
                  </a:lnTo>
                  <a:lnTo>
                    <a:pt x="743" y="163"/>
                  </a:lnTo>
                  <a:lnTo>
                    <a:pt x="742" y="163"/>
                  </a:lnTo>
                  <a:lnTo>
                    <a:pt x="742" y="165"/>
                  </a:lnTo>
                  <a:lnTo>
                    <a:pt x="741" y="165"/>
                  </a:lnTo>
                  <a:lnTo>
                    <a:pt x="740" y="166"/>
                  </a:lnTo>
                  <a:lnTo>
                    <a:pt x="739" y="166"/>
                  </a:lnTo>
                  <a:lnTo>
                    <a:pt x="738" y="167"/>
                  </a:lnTo>
                  <a:lnTo>
                    <a:pt x="738" y="168"/>
                  </a:lnTo>
                  <a:lnTo>
                    <a:pt x="737" y="169"/>
                  </a:lnTo>
                  <a:lnTo>
                    <a:pt x="735" y="170"/>
                  </a:lnTo>
                  <a:lnTo>
                    <a:pt x="735" y="171"/>
                  </a:lnTo>
                  <a:lnTo>
                    <a:pt x="734" y="172"/>
                  </a:lnTo>
                  <a:lnTo>
                    <a:pt x="732" y="172"/>
                  </a:lnTo>
                  <a:lnTo>
                    <a:pt x="731" y="172"/>
                  </a:lnTo>
                  <a:lnTo>
                    <a:pt x="731" y="171"/>
                  </a:lnTo>
                  <a:lnTo>
                    <a:pt x="730" y="170"/>
                  </a:lnTo>
                  <a:lnTo>
                    <a:pt x="730" y="169"/>
                  </a:lnTo>
                  <a:lnTo>
                    <a:pt x="729" y="168"/>
                  </a:lnTo>
                  <a:lnTo>
                    <a:pt x="729" y="167"/>
                  </a:lnTo>
                  <a:lnTo>
                    <a:pt x="728" y="167"/>
                  </a:lnTo>
                  <a:lnTo>
                    <a:pt x="728" y="166"/>
                  </a:lnTo>
                  <a:lnTo>
                    <a:pt x="727" y="165"/>
                  </a:lnTo>
                  <a:lnTo>
                    <a:pt x="727" y="163"/>
                  </a:lnTo>
                  <a:lnTo>
                    <a:pt x="726" y="162"/>
                  </a:lnTo>
                  <a:lnTo>
                    <a:pt x="726" y="161"/>
                  </a:lnTo>
                  <a:lnTo>
                    <a:pt x="725" y="161"/>
                  </a:lnTo>
                  <a:lnTo>
                    <a:pt x="724" y="161"/>
                  </a:lnTo>
                  <a:lnTo>
                    <a:pt x="724" y="162"/>
                  </a:lnTo>
                  <a:lnTo>
                    <a:pt x="725" y="162"/>
                  </a:lnTo>
                  <a:lnTo>
                    <a:pt x="725" y="163"/>
                  </a:lnTo>
                  <a:lnTo>
                    <a:pt x="726" y="165"/>
                  </a:lnTo>
                  <a:lnTo>
                    <a:pt x="726" y="166"/>
                  </a:lnTo>
                  <a:lnTo>
                    <a:pt x="725" y="167"/>
                  </a:lnTo>
                  <a:lnTo>
                    <a:pt x="726" y="167"/>
                  </a:lnTo>
                  <a:lnTo>
                    <a:pt x="726" y="168"/>
                  </a:lnTo>
                  <a:lnTo>
                    <a:pt x="726" y="170"/>
                  </a:lnTo>
                  <a:lnTo>
                    <a:pt x="728" y="172"/>
                  </a:lnTo>
                  <a:lnTo>
                    <a:pt x="728" y="173"/>
                  </a:lnTo>
                  <a:lnTo>
                    <a:pt x="727" y="173"/>
                  </a:lnTo>
                  <a:lnTo>
                    <a:pt x="727" y="174"/>
                  </a:lnTo>
                  <a:lnTo>
                    <a:pt x="727" y="175"/>
                  </a:lnTo>
                  <a:lnTo>
                    <a:pt x="726" y="176"/>
                  </a:lnTo>
                  <a:lnTo>
                    <a:pt x="726" y="177"/>
                  </a:lnTo>
                  <a:lnTo>
                    <a:pt x="726" y="178"/>
                  </a:lnTo>
                  <a:lnTo>
                    <a:pt x="726" y="179"/>
                  </a:lnTo>
                  <a:lnTo>
                    <a:pt x="726" y="180"/>
                  </a:lnTo>
                  <a:lnTo>
                    <a:pt x="726" y="181"/>
                  </a:lnTo>
                  <a:lnTo>
                    <a:pt x="727" y="183"/>
                  </a:lnTo>
                  <a:lnTo>
                    <a:pt x="728" y="183"/>
                  </a:lnTo>
                  <a:lnTo>
                    <a:pt x="728" y="185"/>
                  </a:lnTo>
                  <a:lnTo>
                    <a:pt x="729" y="185"/>
                  </a:lnTo>
                  <a:lnTo>
                    <a:pt x="729" y="186"/>
                  </a:lnTo>
                  <a:lnTo>
                    <a:pt x="730" y="186"/>
                  </a:lnTo>
                  <a:lnTo>
                    <a:pt x="731" y="187"/>
                  </a:lnTo>
                  <a:lnTo>
                    <a:pt x="730" y="187"/>
                  </a:lnTo>
                  <a:lnTo>
                    <a:pt x="729" y="187"/>
                  </a:lnTo>
                  <a:lnTo>
                    <a:pt x="728" y="186"/>
                  </a:lnTo>
                  <a:lnTo>
                    <a:pt x="727" y="186"/>
                  </a:lnTo>
                  <a:lnTo>
                    <a:pt x="726" y="186"/>
                  </a:lnTo>
                  <a:lnTo>
                    <a:pt x="725" y="186"/>
                  </a:lnTo>
                  <a:lnTo>
                    <a:pt x="725" y="187"/>
                  </a:lnTo>
                  <a:lnTo>
                    <a:pt x="725" y="188"/>
                  </a:lnTo>
                  <a:lnTo>
                    <a:pt x="725" y="190"/>
                  </a:lnTo>
                  <a:lnTo>
                    <a:pt x="726" y="191"/>
                  </a:lnTo>
                  <a:lnTo>
                    <a:pt x="727" y="188"/>
                  </a:lnTo>
                  <a:lnTo>
                    <a:pt x="728" y="188"/>
                  </a:lnTo>
                  <a:lnTo>
                    <a:pt x="730" y="188"/>
                  </a:lnTo>
                  <a:lnTo>
                    <a:pt x="731" y="190"/>
                  </a:lnTo>
                  <a:lnTo>
                    <a:pt x="731" y="191"/>
                  </a:lnTo>
                  <a:lnTo>
                    <a:pt x="730" y="191"/>
                  </a:lnTo>
                  <a:lnTo>
                    <a:pt x="730" y="192"/>
                  </a:lnTo>
                  <a:lnTo>
                    <a:pt x="729" y="192"/>
                  </a:lnTo>
                  <a:lnTo>
                    <a:pt x="728" y="192"/>
                  </a:lnTo>
                  <a:lnTo>
                    <a:pt x="728" y="193"/>
                  </a:lnTo>
                  <a:lnTo>
                    <a:pt x="726" y="194"/>
                  </a:lnTo>
                  <a:lnTo>
                    <a:pt x="725" y="194"/>
                  </a:lnTo>
                  <a:lnTo>
                    <a:pt x="725" y="195"/>
                  </a:lnTo>
                  <a:lnTo>
                    <a:pt x="725" y="196"/>
                  </a:lnTo>
                  <a:lnTo>
                    <a:pt x="724" y="197"/>
                  </a:lnTo>
                  <a:lnTo>
                    <a:pt x="723" y="197"/>
                  </a:lnTo>
                  <a:lnTo>
                    <a:pt x="724" y="198"/>
                  </a:lnTo>
                  <a:lnTo>
                    <a:pt x="725" y="198"/>
                  </a:lnTo>
                  <a:lnTo>
                    <a:pt x="725" y="197"/>
                  </a:lnTo>
                  <a:lnTo>
                    <a:pt x="727" y="197"/>
                  </a:lnTo>
                  <a:lnTo>
                    <a:pt x="727" y="198"/>
                  </a:lnTo>
                  <a:lnTo>
                    <a:pt x="728" y="198"/>
                  </a:lnTo>
                  <a:lnTo>
                    <a:pt x="728" y="199"/>
                  </a:lnTo>
                  <a:lnTo>
                    <a:pt x="727" y="199"/>
                  </a:lnTo>
                  <a:lnTo>
                    <a:pt x="726" y="200"/>
                  </a:lnTo>
                  <a:lnTo>
                    <a:pt x="726" y="201"/>
                  </a:lnTo>
                  <a:lnTo>
                    <a:pt x="725" y="202"/>
                  </a:lnTo>
                  <a:lnTo>
                    <a:pt x="725" y="203"/>
                  </a:lnTo>
                  <a:lnTo>
                    <a:pt x="724" y="204"/>
                  </a:lnTo>
                  <a:lnTo>
                    <a:pt x="724" y="205"/>
                  </a:lnTo>
                  <a:lnTo>
                    <a:pt x="724" y="207"/>
                  </a:lnTo>
                  <a:lnTo>
                    <a:pt x="726" y="207"/>
                  </a:lnTo>
                  <a:lnTo>
                    <a:pt x="728" y="207"/>
                  </a:lnTo>
                  <a:lnTo>
                    <a:pt x="728" y="206"/>
                  </a:lnTo>
                  <a:lnTo>
                    <a:pt x="729" y="206"/>
                  </a:lnTo>
                  <a:lnTo>
                    <a:pt x="731" y="205"/>
                  </a:lnTo>
                  <a:lnTo>
                    <a:pt x="731" y="204"/>
                  </a:lnTo>
                  <a:lnTo>
                    <a:pt x="731" y="203"/>
                  </a:lnTo>
                  <a:lnTo>
                    <a:pt x="731" y="202"/>
                  </a:lnTo>
                  <a:lnTo>
                    <a:pt x="730" y="201"/>
                  </a:lnTo>
                  <a:lnTo>
                    <a:pt x="731" y="201"/>
                  </a:lnTo>
                  <a:lnTo>
                    <a:pt x="732" y="200"/>
                  </a:lnTo>
                  <a:lnTo>
                    <a:pt x="732" y="199"/>
                  </a:lnTo>
                  <a:lnTo>
                    <a:pt x="734" y="199"/>
                  </a:lnTo>
                  <a:lnTo>
                    <a:pt x="734" y="198"/>
                  </a:lnTo>
                  <a:lnTo>
                    <a:pt x="732" y="198"/>
                  </a:lnTo>
                  <a:lnTo>
                    <a:pt x="732" y="196"/>
                  </a:lnTo>
                  <a:lnTo>
                    <a:pt x="732" y="195"/>
                  </a:lnTo>
                  <a:lnTo>
                    <a:pt x="731" y="194"/>
                  </a:lnTo>
                  <a:lnTo>
                    <a:pt x="732" y="194"/>
                  </a:lnTo>
                  <a:lnTo>
                    <a:pt x="734" y="193"/>
                  </a:lnTo>
                  <a:lnTo>
                    <a:pt x="734" y="192"/>
                  </a:lnTo>
                  <a:lnTo>
                    <a:pt x="734" y="191"/>
                  </a:lnTo>
                  <a:lnTo>
                    <a:pt x="734" y="188"/>
                  </a:lnTo>
                  <a:lnTo>
                    <a:pt x="734" y="187"/>
                  </a:lnTo>
                  <a:lnTo>
                    <a:pt x="734" y="186"/>
                  </a:lnTo>
                  <a:lnTo>
                    <a:pt x="732" y="185"/>
                  </a:lnTo>
                  <a:lnTo>
                    <a:pt x="735" y="184"/>
                  </a:lnTo>
                  <a:lnTo>
                    <a:pt x="736" y="184"/>
                  </a:lnTo>
                  <a:lnTo>
                    <a:pt x="736" y="183"/>
                  </a:lnTo>
                  <a:lnTo>
                    <a:pt x="738" y="183"/>
                  </a:lnTo>
                  <a:lnTo>
                    <a:pt x="739" y="182"/>
                  </a:lnTo>
                  <a:lnTo>
                    <a:pt x="740" y="182"/>
                  </a:lnTo>
                  <a:lnTo>
                    <a:pt x="741" y="182"/>
                  </a:lnTo>
                  <a:lnTo>
                    <a:pt x="742" y="182"/>
                  </a:lnTo>
                  <a:lnTo>
                    <a:pt x="744" y="182"/>
                  </a:lnTo>
                  <a:lnTo>
                    <a:pt x="744" y="181"/>
                  </a:lnTo>
                  <a:lnTo>
                    <a:pt x="745" y="181"/>
                  </a:lnTo>
                  <a:lnTo>
                    <a:pt x="746" y="181"/>
                  </a:lnTo>
                  <a:lnTo>
                    <a:pt x="746" y="180"/>
                  </a:lnTo>
                  <a:lnTo>
                    <a:pt x="747" y="180"/>
                  </a:lnTo>
                  <a:lnTo>
                    <a:pt x="748" y="179"/>
                  </a:lnTo>
                  <a:lnTo>
                    <a:pt x="748" y="178"/>
                  </a:lnTo>
                  <a:lnTo>
                    <a:pt x="750" y="178"/>
                  </a:lnTo>
                  <a:lnTo>
                    <a:pt x="751" y="178"/>
                  </a:lnTo>
                  <a:lnTo>
                    <a:pt x="752" y="178"/>
                  </a:lnTo>
                  <a:lnTo>
                    <a:pt x="753" y="178"/>
                  </a:lnTo>
                  <a:lnTo>
                    <a:pt x="754" y="178"/>
                  </a:lnTo>
                  <a:lnTo>
                    <a:pt x="755" y="178"/>
                  </a:lnTo>
                  <a:lnTo>
                    <a:pt x="756" y="177"/>
                  </a:lnTo>
                  <a:lnTo>
                    <a:pt x="757" y="177"/>
                  </a:lnTo>
                  <a:lnTo>
                    <a:pt x="757" y="176"/>
                  </a:lnTo>
                  <a:lnTo>
                    <a:pt x="759" y="176"/>
                  </a:lnTo>
                  <a:lnTo>
                    <a:pt x="759" y="177"/>
                  </a:lnTo>
                  <a:lnTo>
                    <a:pt x="759" y="178"/>
                  </a:lnTo>
                  <a:lnTo>
                    <a:pt x="760" y="179"/>
                  </a:lnTo>
                  <a:lnTo>
                    <a:pt x="760" y="180"/>
                  </a:lnTo>
                  <a:lnTo>
                    <a:pt x="760" y="181"/>
                  </a:lnTo>
                  <a:lnTo>
                    <a:pt x="761" y="181"/>
                  </a:lnTo>
                  <a:lnTo>
                    <a:pt x="761" y="182"/>
                  </a:lnTo>
                  <a:lnTo>
                    <a:pt x="761" y="183"/>
                  </a:lnTo>
                  <a:lnTo>
                    <a:pt x="762" y="184"/>
                  </a:lnTo>
                  <a:lnTo>
                    <a:pt x="762" y="185"/>
                  </a:lnTo>
                  <a:lnTo>
                    <a:pt x="762" y="186"/>
                  </a:lnTo>
                  <a:lnTo>
                    <a:pt x="762" y="187"/>
                  </a:lnTo>
                  <a:lnTo>
                    <a:pt x="763" y="188"/>
                  </a:lnTo>
                  <a:lnTo>
                    <a:pt x="763" y="190"/>
                  </a:lnTo>
                  <a:lnTo>
                    <a:pt x="763" y="192"/>
                  </a:lnTo>
                  <a:lnTo>
                    <a:pt x="763" y="194"/>
                  </a:lnTo>
                  <a:lnTo>
                    <a:pt x="762" y="194"/>
                  </a:lnTo>
                  <a:lnTo>
                    <a:pt x="763" y="195"/>
                  </a:lnTo>
                  <a:lnTo>
                    <a:pt x="762" y="195"/>
                  </a:lnTo>
                  <a:lnTo>
                    <a:pt x="761" y="196"/>
                  </a:lnTo>
                  <a:lnTo>
                    <a:pt x="761" y="197"/>
                  </a:lnTo>
                  <a:lnTo>
                    <a:pt x="761" y="198"/>
                  </a:lnTo>
                  <a:lnTo>
                    <a:pt x="760" y="198"/>
                  </a:lnTo>
                  <a:lnTo>
                    <a:pt x="759" y="198"/>
                  </a:lnTo>
                  <a:lnTo>
                    <a:pt x="757" y="198"/>
                  </a:lnTo>
                  <a:lnTo>
                    <a:pt x="757" y="197"/>
                  </a:lnTo>
                  <a:lnTo>
                    <a:pt x="757" y="198"/>
                  </a:lnTo>
                  <a:lnTo>
                    <a:pt x="756" y="198"/>
                  </a:lnTo>
                  <a:lnTo>
                    <a:pt x="756" y="197"/>
                  </a:lnTo>
                  <a:lnTo>
                    <a:pt x="755" y="197"/>
                  </a:lnTo>
                  <a:lnTo>
                    <a:pt x="754" y="198"/>
                  </a:lnTo>
                  <a:lnTo>
                    <a:pt x="753" y="199"/>
                  </a:lnTo>
                  <a:lnTo>
                    <a:pt x="753" y="200"/>
                  </a:lnTo>
                  <a:lnTo>
                    <a:pt x="752" y="201"/>
                  </a:lnTo>
                  <a:lnTo>
                    <a:pt x="751" y="202"/>
                  </a:lnTo>
                  <a:lnTo>
                    <a:pt x="750" y="203"/>
                  </a:lnTo>
                  <a:lnTo>
                    <a:pt x="749" y="203"/>
                  </a:lnTo>
                  <a:lnTo>
                    <a:pt x="749" y="204"/>
                  </a:lnTo>
                  <a:lnTo>
                    <a:pt x="750" y="205"/>
                  </a:lnTo>
                  <a:lnTo>
                    <a:pt x="751" y="204"/>
                  </a:lnTo>
                  <a:lnTo>
                    <a:pt x="752" y="205"/>
                  </a:lnTo>
                  <a:lnTo>
                    <a:pt x="753" y="204"/>
                  </a:lnTo>
                  <a:lnTo>
                    <a:pt x="754" y="204"/>
                  </a:lnTo>
                  <a:lnTo>
                    <a:pt x="755" y="202"/>
                  </a:lnTo>
                  <a:lnTo>
                    <a:pt x="755" y="201"/>
                  </a:lnTo>
                  <a:lnTo>
                    <a:pt x="756" y="201"/>
                  </a:lnTo>
                  <a:lnTo>
                    <a:pt x="756" y="200"/>
                  </a:lnTo>
                  <a:lnTo>
                    <a:pt x="757" y="200"/>
                  </a:lnTo>
                  <a:lnTo>
                    <a:pt x="756" y="200"/>
                  </a:lnTo>
                  <a:lnTo>
                    <a:pt x="756" y="199"/>
                  </a:lnTo>
                  <a:lnTo>
                    <a:pt x="757" y="198"/>
                  </a:lnTo>
                  <a:lnTo>
                    <a:pt x="757" y="199"/>
                  </a:lnTo>
                  <a:lnTo>
                    <a:pt x="759" y="198"/>
                  </a:lnTo>
                  <a:lnTo>
                    <a:pt x="759" y="199"/>
                  </a:lnTo>
                  <a:lnTo>
                    <a:pt x="760" y="199"/>
                  </a:lnTo>
                  <a:lnTo>
                    <a:pt x="760" y="198"/>
                  </a:lnTo>
                  <a:lnTo>
                    <a:pt x="761" y="198"/>
                  </a:lnTo>
                  <a:lnTo>
                    <a:pt x="761" y="199"/>
                  </a:lnTo>
                  <a:lnTo>
                    <a:pt x="762" y="199"/>
                  </a:lnTo>
                  <a:lnTo>
                    <a:pt x="762" y="200"/>
                  </a:lnTo>
                  <a:lnTo>
                    <a:pt x="762" y="201"/>
                  </a:lnTo>
                  <a:lnTo>
                    <a:pt x="762" y="202"/>
                  </a:lnTo>
                  <a:lnTo>
                    <a:pt x="762" y="203"/>
                  </a:lnTo>
                  <a:lnTo>
                    <a:pt x="762" y="204"/>
                  </a:lnTo>
                  <a:lnTo>
                    <a:pt x="762" y="205"/>
                  </a:lnTo>
                  <a:lnTo>
                    <a:pt x="762" y="206"/>
                  </a:lnTo>
                  <a:lnTo>
                    <a:pt x="761" y="207"/>
                  </a:lnTo>
                  <a:lnTo>
                    <a:pt x="761" y="208"/>
                  </a:lnTo>
                  <a:lnTo>
                    <a:pt x="761" y="210"/>
                  </a:lnTo>
                  <a:lnTo>
                    <a:pt x="761" y="211"/>
                  </a:lnTo>
                  <a:lnTo>
                    <a:pt x="760" y="213"/>
                  </a:lnTo>
                  <a:lnTo>
                    <a:pt x="759" y="213"/>
                  </a:lnTo>
                  <a:lnTo>
                    <a:pt x="757" y="215"/>
                  </a:lnTo>
                  <a:lnTo>
                    <a:pt x="756" y="216"/>
                  </a:lnTo>
                  <a:lnTo>
                    <a:pt x="756" y="217"/>
                  </a:lnTo>
                  <a:lnTo>
                    <a:pt x="756" y="218"/>
                  </a:lnTo>
                  <a:lnTo>
                    <a:pt x="757" y="219"/>
                  </a:lnTo>
                  <a:lnTo>
                    <a:pt x="759" y="219"/>
                  </a:lnTo>
                  <a:lnTo>
                    <a:pt x="757" y="220"/>
                  </a:lnTo>
                  <a:lnTo>
                    <a:pt x="759" y="221"/>
                  </a:lnTo>
                  <a:lnTo>
                    <a:pt x="759" y="222"/>
                  </a:lnTo>
                  <a:lnTo>
                    <a:pt x="760" y="223"/>
                  </a:lnTo>
                  <a:lnTo>
                    <a:pt x="761" y="223"/>
                  </a:lnTo>
                  <a:lnTo>
                    <a:pt x="761" y="222"/>
                  </a:lnTo>
                  <a:lnTo>
                    <a:pt x="762" y="222"/>
                  </a:lnTo>
                  <a:lnTo>
                    <a:pt x="762" y="223"/>
                  </a:lnTo>
                  <a:lnTo>
                    <a:pt x="763" y="224"/>
                  </a:lnTo>
                  <a:lnTo>
                    <a:pt x="763" y="225"/>
                  </a:lnTo>
                  <a:lnTo>
                    <a:pt x="764" y="226"/>
                  </a:lnTo>
                  <a:lnTo>
                    <a:pt x="764" y="227"/>
                  </a:lnTo>
                  <a:lnTo>
                    <a:pt x="764" y="228"/>
                  </a:lnTo>
                  <a:lnTo>
                    <a:pt x="764" y="229"/>
                  </a:lnTo>
                  <a:lnTo>
                    <a:pt x="763" y="230"/>
                  </a:lnTo>
                  <a:lnTo>
                    <a:pt x="764" y="231"/>
                  </a:lnTo>
                  <a:lnTo>
                    <a:pt x="764" y="233"/>
                  </a:lnTo>
                  <a:lnTo>
                    <a:pt x="764" y="234"/>
                  </a:lnTo>
                  <a:lnTo>
                    <a:pt x="764" y="235"/>
                  </a:lnTo>
                  <a:lnTo>
                    <a:pt x="764" y="236"/>
                  </a:lnTo>
                  <a:lnTo>
                    <a:pt x="764" y="237"/>
                  </a:lnTo>
                  <a:lnTo>
                    <a:pt x="764" y="238"/>
                  </a:lnTo>
                  <a:lnTo>
                    <a:pt x="764" y="240"/>
                  </a:lnTo>
                  <a:lnTo>
                    <a:pt x="764" y="242"/>
                  </a:lnTo>
                  <a:lnTo>
                    <a:pt x="764" y="244"/>
                  </a:lnTo>
                  <a:lnTo>
                    <a:pt x="764" y="245"/>
                  </a:lnTo>
                  <a:lnTo>
                    <a:pt x="763" y="245"/>
                  </a:lnTo>
                  <a:lnTo>
                    <a:pt x="763" y="244"/>
                  </a:lnTo>
                  <a:lnTo>
                    <a:pt x="762" y="243"/>
                  </a:lnTo>
                  <a:lnTo>
                    <a:pt x="762" y="244"/>
                  </a:lnTo>
                  <a:lnTo>
                    <a:pt x="761" y="245"/>
                  </a:lnTo>
                  <a:lnTo>
                    <a:pt x="761" y="246"/>
                  </a:lnTo>
                  <a:lnTo>
                    <a:pt x="761" y="247"/>
                  </a:lnTo>
                  <a:lnTo>
                    <a:pt x="760" y="248"/>
                  </a:lnTo>
                  <a:lnTo>
                    <a:pt x="760" y="249"/>
                  </a:lnTo>
                  <a:lnTo>
                    <a:pt x="760" y="250"/>
                  </a:lnTo>
                  <a:lnTo>
                    <a:pt x="761" y="251"/>
                  </a:lnTo>
                  <a:lnTo>
                    <a:pt x="762" y="251"/>
                  </a:lnTo>
                  <a:lnTo>
                    <a:pt x="762" y="250"/>
                  </a:lnTo>
                  <a:lnTo>
                    <a:pt x="763" y="250"/>
                  </a:lnTo>
                  <a:lnTo>
                    <a:pt x="763" y="249"/>
                  </a:lnTo>
                  <a:lnTo>
                    <a:pt x="764" y="250"/>
                  </a:lnTo>
                  <a:lnTo>
                    <a:pt x="764" y="252"/>
                  </a:lnTo>
                  <a:lnTo>
                    <a:pt x="763" y="254"/>
                  </a:lnTo>
                  <a:lnTo>
                    <a:pt x="763" y="255"/>
                  </a:lnTo>
                  <a:lnTo>
                    <a:pt x="763" y="256"/>
                  </a:lnTo>
                  <a:lnTo>
                    <a:pt x="763" y="255"/>
                  </a:lnTo>
                  <a:lnTo>
                    <a:pt x="763" y="254"/>
                  </a:lnTo>
                  <a:lnTo>
                    <a:pt x="762" y="254"/>
                  </a:lnTo>
                  <a:lnTo>
                    <a:pt x="762" y="253"/>
                  </a:lnTo>
                  <a:lnTo>
                    <a:pt x="761" y="253"/>
                  </a:lnTo>
                  <a:lnTo>
                    <a:pt x="761" y="254"/>
                  </a:lnTo>
                  <a:lnTo>
                    <a:pt x="760" y="254"/>
                  </a:lnTo>
                  <a:lnTo>
                    <a:pt x="757" y="256"/>
                  </a:lnTo>
                  <a:lnTo>
                    <a:pt x="759" y="256"/>
                  </a:lnTo>
                  <a:lnTo>
                    <a:pt x="759" y="257"/>
                  </a:lnTo>
                  <a:lnTo>
                    <a:pt x="757" y="257"/>
                  </a:lnTo>
                  <a:lnTo>
                    <a:pt x="756" y="257"/>
                  </a:lnTo>
                  <a:lnTo>
                    <a:pt x="755" y="257"/>
                  </a:lnTo>
                  <a:lnTo>
                    <a:pt x="754" y="257"/>
                  </a:lnTo>
                  <a:lnTo>
                    <a:pt x="753" y="257"/>
                  </a:lnTo>
                  <a:lnTo>
                    <a:pt x="752" y="257"/>
                  </a:lnTo>
                  <a:lnTo>
                    <a:pt x="752" y="258"/>
                  </a:lnTo>
                  <a:lnTo>
                    <a:pt x="751" y="258"/>
                  </a:lnTo>
                  <a:lnTo>
                    <a:pt x="750" y="259"/>
                  </a:lnTo>
                  <a:lnTo>
                    <a:pt x="751" y="260"/>
                  </a:lnTo>
                  <a:lnTo>
                    <a:pt x="750" y="260"/>
                  </a:lnTo>
                  <a:lnTo>
                    <a:pt x="750" y="261"/>
                  </a:lnTo>
                  <a:lnTo>
                    <a:pt x="749" y="261"/>
                  </a:lnTo>
                  <a:lnTo>
                    <a:pt x="748" y="261"/>
                  </a:lnTo>
                  <a:lnTo>
                    <a:pt x="747" y="262"/>
                  </a:lnTo>
                  <a:lnTo>
                    <a:pt x="746" y="262"/>
                  </a:lnTo>
                  <a:lnTo>
                    <a:pt x="745" y="262"/>
                  </a:lnTo>
                  <a:lnTo>
                    <a:pt x="744" y="262"/>
                  </a:lnTo>
                  <a:lnTo>
                    <a:pt x="744" y="263"/>
                  </a:lnTo>
                  <a:lnTo>
                    <a:pt x="743" y="263"/>
                  </a:lnTo>
                  <a:lnTo>
                    <a:pt x="743" y="265"/>
                  </a:lnTo>
                  <a:lnTo>
                    <a:pt x="742" y="265"/>
                  </a:lnTo>
                  <a:lnTo>
                    <a:pt x="741" y="266"/>
                  </a:lnTo>
                  <a:lnTo>
                    <a:pt x="740" y="266"/>
                  </a:lnTo>
                  <a:lnTo>
                    <a:pt x="739" y="266"/>
                  </a:lnTo>
                  <a:lnTo>
                    <a:pt x="739" y="267"/>
                  </a:lnTo>
                  <a:lnTo>
                    <a:pt x="738" y="267"/>
                  </a:lnTo>
                  <a:lnTo>
                    <a:pt x="737" y="268"/>
                  </a:lnTo>
                  <a:lnTo>
                    <a:pt x="736" y="268"/>
                  </a:lnTo>
                  <a:lnTo>
                    <a:pt x="735" y="268"/>
                  </a:lnTo>
                  <a:lnTo>
                    <a:pt x="734" y="268"/>
                  </a:lnTo>
                  <a:lnTo>
                    <a:pt x="732" y="269"/>
                  </a:lnTo>
                  <a:lnTo>
                    <a:pt x="732" y="268"/>
                  </a:lnTo>
                  <a:lnTo>
                    <a:pt x="731" y="268"/>
                  </a:lnTo>
                  <a:lnTo>
                    <a:pt x="731" y="269"/>
                  </a:lnTo>
                  <a:lnTo>
                    <a:pt x="730" y="269"/>
                  </a:lnTo>
                  <a:lnTo>
                    <a:pt x="729" y="269"/>
                  </a:lnTo>
                  <a:lnTo>
                    <a:pt x="728" y="269"/>
                  </a:lnTo>
                  <a:lnTo>
                    <a:pt x="728" y="268"/>
                  </a:lnTo>
                  <a:lnTo>
                    <a:pt x="728" y="267"/>
                  </a:lnTo>
                  <a:lnTo>
                    <a:pt x="729" y="267"/>
                  </a:lnTo>
                  <a:lnTo>
                    <a:pt x="729" y="266"/>
                  </a:lnTo>
                  <a:lnTo>
                    <a:pt x="729" y="265"/>
                  </a:lnTo>
                  <a:lnTo>
                    <a:pt x="729" y="263"/>
                  </a:lnTo>
                  <a:lnTo>
                    <a:pt x="729" y="262"/>
                  </a:lnTo>
                  <a:lnTo>
                    <a:pt x="728" y="262"/>
                  </a:lnTo>
                  <a:lnTo>
                    <a:pt x="728" y="261"/>
                  </a:lnTo>
                  <a:lnTo>
                    <a:pt x="728" y="260"/>
                  </a:lnTo>
                  <a:lnTo>
                    <a:pt x="727" y="260"/>
                  </a:lnTo>
                  <a:lnTo>
                    <a:pt x="727" y="259"/>
                  </a:lnTo>
                  <a:lnTo>
                    <a:pt x="726" y="259"/>
                  </a:lnTo>
                  <a:lnTo>
                    <a:pt x="727" y="259"/>
                  </a:lnTo>
                  <a:lnTo>
                    <a:pt x="726" y="259"/>
                  </a:lnTo>
                  <a:lnTo>
                    <a:pt x="726" y="258"/>
                  </a:lnTo>
                  <a:lnTo>
                    <a:pt x="727" y="257"/>
                  </a:lnTo>
                  <a:lnTo>
                    <a:pt x="728" y="256"/>
                  </a:lnTo>
                  <a:lnTo>
                    <a:pt x="729" y="257"/>
                  </a:lnTo>
                  <a:lnTo>
                    <a:pt x="730" y="256"/>
                  </a:lnTo>
                  <a:lnTo>
                    <a:pt x="731" y="257"/>
                  </a:lnTo>
                  <a:lnTo>
                    <a:pt x="730" y="256"/>
                  </a:lnTo>
                  <a:lnTo>
                    <a:pt x="730" y="255"/>
                  </a:lnTo>
                  <a:lnTo>
                    <a:pt x="731" y="255"/>
                  </a:lnTo>
                  <a:lnTo>
                    <a:pt x="731" y="254"/>
                  </a:lnTo>
                  <a:lnTo>
                    <a:pt x="731" y="255"/>
                  </a:lnTo>
                  <a:lnTo>
                    <a:pt x="730" y="255"/>
                  </a:lnTo>
                  <a:lnTo>
                    <a:pt x="729" y="255"/>
                  </a:lnTo>
                  <a:lnTo>
                    <a:pt x="729" y="254"/>
                  </a:lnTo>
                  <a:lnTo>
                    <a:pt x="728" y="254"/>
                  </a:lnTo>
                  <a:lnTo>
                    <a:pt x="728" y="253"/>
                  </a:lnTo>
                  <a:lnTo>
                    <a:pt x="728" y="254"/>
                  </a:lnTo>
                  <a:lnTo>
                    <a:pt x="728" y="255"/>
                  </a:lnTo>
                  <a:lnTo>
                    <a:pt x="727" y="255"/>
                  </a:lnTo>
                  <a:lnTo>
                    <a:pt x="728" y="255"/>
                  </a:lnTo>
                  <a:lnTo>
                    <a:pt x="728" y="256"/>
                  </a:lnTo>
                  <a:lnTo>
                    <a:pt x="727" y="256"/>
                  </a:lnTo>
                  <a:lnTo>
                    <a:pt x="726" y="257"/>
                  </a:lnTo>
                  <a:lnTo>
                    <a:pt x="725" y="256"/>
                  </a:lnTo>
                  <a:lnTo>
                    <a:pt x="725" y="257"/>
                  </a:lnTo>
                  <a:lnTo>
                    <a:pt x="725" y="258"/>
                  </a:lnTo>
                  <a:lnTo>
                    <a:pt x="724" y="258"/>
                  </a:lnTo>
                  <a:lnTo>
                    <a:pt x="723" y="258"/>
                  </a:lnTo>
                  <a:lnTo>
                    <a:pt x="724" y="258"/>
                  </a:lnTo>
                  <a:lnTo>
                    <a:pt x="723" y="259"/>
                  </a:lnTo>
                  <a:lnTo>
                    <a:pt x="722" y="260"/>
                  </a:lnTo>
                  <a:lnTo>
                    <a:pt x="722" y="261"/>
                  </a:lnTo>
                  <a:lnTo>
                    <a:pt x="722" y="260"/>
                  </a:lnTo>
                  <a:lnTo>
                    <a:pt x="723" y="260"/>
                  </a:lnTo>
                  <a:lnTo>
                    <a:pt x="723" y="261"/>
                  </a:lnTo>
                  <a:lnTo>
                    <a:pt x="725" y="261"/>
                  </a:lnTo>
                  <a:lnTo>
                    <a:pt x="724" y="261"/>
                  </a:lnTo>
                  <a:lnTo>
                    <a:pt x="724" y="262"/>
                  </a:lnTo>
                  <a:lnTo>
                    <a:pt x="725" y="262"/>
                  </a:lnTo>
                  <a:lnTo>
                    <a:pt x="725" y="263"/>
                  </a:lnTo>
                  <a:lnTo>
                    <a:pt x="725" y="265"/>
                  </a:lnTo>
                  <a:lnTo>
                    <a:pt x="726" y="265"/>
                  </a:lnTo>
                  <a:lnTo>
                    <a:pt x="727" y="266"/>
                  </a:lnTo>
                  <a:lnTo>
                    <a:pt x="726" y="267"/>
                  </a:lnTo>
                  <a:lnTo>
                    <a:pt x="725" y="268"/>
                  </a:lnTo>
                  <a:lnTo>
                    <a:pt x="726" y="268"/>
                  </a:lnTo>
                  <a:lnTo>
                    <a:pt x="727" y="269"/>
                  </a:lnTo>
                  <a:lnTo>
                    <a:pt x="727" y="270"/>
                  </a:lnTo>
                  <a:lnTo>
                    <a:pt x="727" y="271"/>
                  </a:lnTo>
                  <a:lnTo>
                    <a:pt x="728" y="271"/>
                  </a:lnTo>
                  <a:lnTo>
                    <a:pt x="729" y="272"/>
                  </a:lnTo>
                  <a:lnTo>
                    <a:pt x="729" y="273"/>
                  </a:lnTo>
                  <a:lnTo>
                    <a:pt x="731" y="273"/>
                  </a:lnTo>
                  <a:lnTo>
                    <a:pt x="731" y="274"/>
                  </a:lnTo>
                  <a:lnTo>
                    <a:pt x="732" y="274"/>
                  </a:lnTo>
                  <a:lnTo>
                    <a:pt x="732" y="273"/>
                  </a:lnTo>
                  <a:lnTo>
                    <a:pt x="734" y="273"/>
                  </a:lnTo>
                  <a:lnTo>
                    <a:pt x="735" y="273"/>
                  </a:lnTo>
                  <a:lnTo>
                    <a:pt x="736" y="273"/>
                  </a:lnTo>
                  <a:lnTo>
                    <a:pt x="736" y="272"/>
                  </a:lnTo>
                  <a:lnTo>
                    <a:pt x="737" y="272"/>
                  </a:lnTo>
                  <a:lnTo>
                    <a:pt x="738" y="273"/>
                  </a:lnTo>
                  <a:lnTo>
                    <a:pt x="739" y="273"/>
                  </a:lnTo>
                  <a:lnTo>
                    <a:pt x="740" y="273"/>
                  </a:lnTo>
                  <a:lnTo>
                    <a:pt x="741" y="273"/>
                  </a:lnTo>
                  <a:lnTo>
                    <a:pt x="742" y="273"/>
                  </a:lnTo>
                  <a:lnTo>
                    <a:pt x="743" y="273"/>
                  </a:lnTo>
                  <a:lnTo>
                    <a:pt x="744" y="273"/>
                  </a:lnTo>
                  <a:lnTo>
                    <a:pt x="745" y="273"/>
                  </a:lnTo>
                  <a:lnTo>
                    <a:pt x="745" y="274"/>
                  </a:lnTo>
                  <a:lnTo>
                    <a:pt x="745" y="276"/>
                  </a:lnTo>
                  <a:lnTo>
                    <a:pt x="746" y="276"/>
                  </a:lnTo>
                  <a:lnTo>
                    <a:pt x="746" y="277"/>
                  </a:lnTo>
                  <a:lnTo>
                    <a:pt x="746" y="278"/>
                  </a:lnTo>
                  <a:lnTo>
                    <a:pt x="746" y="279"/>
                  </a:lnTo>
                  <a:lnTo>
                    <a:pt x="747" y="280"/>
                  </a:lnTo>
                  <a:lnTo>
                    <a:pt x="747" y="281"/>
                  </a:lnTo>
                  <a:lnTo>
                    <a:pt x="748" y="282"/>
                  </a:lnTo>
                  <a:lnTo>
                    <a:pt x="749" y="282"/>
                  </a:lnTo>
                  <a:lnTo>
                    <a:pt x="749" y="283"/>
                  </a:lnTo>
                  <a:lnTo>
                    <a:pt x="750" y="283"/>
                  </a:lnTo>
                  <a:lnTo>
                    <a:pt x="751" y="284"/>
                  </a:lnTo>
                  <a:lnTo>
                    <a:pt x="751" y="285"/>
                  </a:lnTo>
                  <a:lnTo>
                    <a:pt x="751" y="286"/>
                  </a:lnTo>
                  <a:lnTo>
                    <a:pt x="750" y="286"/>
                  </a:lnTo>
                  <a:lnTo>
                    <a:pt x="751" y="285"/>
                  </a:lnTo>
                  <a:lnTo>
                    <a:pt x="750" y="286"/>
                  </a:lnTo>
                  <a:lnTo>
                    <a:pt x="748" y="285"/>
                  </a:lnTo>
                  <a:lnTo>
                    <a:pt x="747" y="285"/>
                  </a:lnTo>
                  <a:lnTo>
                    <a:pt x="746" y="285"/>
                  </a:lnTo>
                  <a:lnTo>
                    <a:pt x="747" y="284"/>
                  </a:lnTo>
                  <a:lnTo>
                    <a:pt x="747" y="283"/>
                  </a:lnTo>
                  <a:lnTo>
                    <a:pt x="746" y="282"/>
                  </a:lnTo>
                  <a:lnTo>
                    <a:pt x="745" y="282"/>
                  </a:lnTo>
                  <a:lnTo>
                    <a:pt x="744" y="282"/>
                  </a:lnTo>
                  <a:lnTo>
                    <a:pt x="744" y="283"/>
                  </a:lnTo>
                  <a:lnTo>
                    <a:pt x="743" y="283"/>
                  </a:lnTo>
                  <a:lnTo>
                    <a:pt x="743" y="284"/>
                  </a:lnTo>
                  <a:lnTo>
                    <a:pt x="742" y="284"/>
                  </a:lnTo>
                  <a:lnTo>
                    <a:pt x="741" y="284"/>
                  </a:lnTo>
                  <a:lnTo>
                    <a:pt x="740" y="284"/>
                  </a:lnTo>
                  <a:lnTo>
                    <a:pt x="738" y="284"/>
                  </a:lnTo>
                  <a:lnTo>
                    <a:pt x="737" y="284"/>
                  </a:lnTo>
                  <a:lnTo>
                    <a:pt x="736" y="284"/>
                  </a:lnTo>
                  <a:lnTo>
                    <a:pt x="735" y="284"/>
                  </a:lnTo>
                  <a:lnTo>
                    <a:pt x="734" y="284"/>
                  </a:lnTo>
                  <a:lnTo>
                    <a:pt x="732" y="284"/>
                  </a:lnTo>
                  <a:lnTo>
                    <a:pt x="731" y="283"/>
                  </a:lnTo>
                  <a:lnTo>
                    <a:pt x="731" y="282"/>
                  </a:lnTo>
                  <a:lnTo>
                    <a:pt x="730" y="282"/>
                  </a:lnTo>
                  <a:lnTo>
                    <a:pt x="730" y="281"/>
                  </a:lnTo>
                  <a:lnTo>
                    <a:pt x="730" y="280"/>
                  </a:lnTo>
                  <a:lnTo>
                    <a:pt x="729" y="280"/>
                  </a:lnTo>
                  <a:lnTo>
                    <a:pt x="728" y="280"/>
                  </a:lnTo>
                  <a:lnTo>
                    <a:pt x="727" y="281"/>
                  </a:lnTo>
                  <a:lnTo>
                    <a:pt x="726" y="280"/>
                  </a:lnTo>
                  <a:lnTo>
                    <a:pt x="726" y="279"/>
                  </a:lnTo>
                  <a:lnTo>
                    <a:pt x="727" y="279"/>
                  </a:lnTo>
                  <a:lnTo>
                    <a:pt x="727" y="278"/>
                  </a:lnTo>
                  <a:lnTo>
                    <a:pt x="728" y="278"/>
                  </a:lnTo>
                  <a:lnTo>
                    <a:pt x="729" y="278"/>
                  </a:lnTo>
                  <a:lnTo>
                    <a:pt x="730" y="278"/>
                  </a:lnTo>
                  <a:lnTo>
                    <a:pt x="729" y="278"/>
                  </a:lnTo>
                  <a:lnTo>
                    <a:pt x="729" y="277"/>
                  </a:lnTo>
                  <a:lnTo>
                    <a:pt x="728" y="278"/>
                  </a:lnTo>
                  <a:lnTo>
                    <a:pt x="727" y="278"/>
                  </a:lnTo>
                  <a:lnTo>
                    <a:pt x="727" y="277"/>
                  </a:lnTo>
                  <a:lnTo>
                    <a:pt x="726" y="278"/>
                  </a:lnTo>
                  <a:lnTo>
                    <a:pt x="725" y="278"/>
                  </a:lnTo>
                  <a:lnTo>
                    <a:pt x="726" y="276"/>
                  </a:lnTo>
                  <a:lnTo>
                    <a:pt x="725" y="276"/>
                  </a:lnTo>
                  <a:lnTo>
                    <a:pt x="725" y="277"/>
                  </a:lnTo>
                  <a:lnTo>
                    <a:pt x="725" y="276"/>
                  </a:lnTo>
                  <a:lnTo>
                    <a:pt x="724" y="276"/>
                  </a:lnTo>
                  <a:lnTo>
                    <a:pt x="724" y="275"/>
                  </a:lnTo>
                  <a:lnTo>
                    <a:pt x="723" y="276"/>
                  </a:lnTo>
                  <a:lnTo>
                    <a:pt x="722" y="275"/>
                  </a:lnTo>
                  <a:lnTo>
                    <a:pt x="722" y="276"/>
                  </a:lnTo>
                  <a:lnTo>
                    <a:pt x="722" y="277"/>
                  </a:lnTo>
                  <a:lnTo>
                    <a:pt x="723" y="277"/>
                  </a:lnTo>
                  <a:lnTo>
                    <a:pt x="724" y="277"/>
                  </a:lnTo>
                  <a:lnTo>
                    <a:pt x="724" y="278"/>
                  </a:lnTo>
                  <a:lnTo>
                    <a:pt x="725" y="278"/>
                  </a:lnTo>
                  <a:lnTo>
                    <a:pt x="725" y="279"/>
                  </a:lnTo>
                  <a:lnTo>
                    <a:pt x="725" y="280"/>
                  </a:lnTo>
                  <a:lnTo>
                    <a:pt x="726" y="281"/>
                  </a:lnTo>
                  <a:lnTo>
                    <a:pt x="727" y="281"/>
                  </a:lnTo>
                  <a:lnTo>
                    <a:pt x="728" y="281"/>
                  </a:lnTo>
                  <a:lnTo>
                    <a:pt x="727" y="282"/>
                  </a:lnTo>
                  <a:lnTo>
                    <a:pt x="728" y="282"/>
                  </a:lnTo>
                  <a:lnTo>
                    <a:pt x="727" y="283"/>
                  </a:lnTo>
                  <a:lnTo>
                    <a:pt x="726" y="284"/>
                  </a:lnTo>
                  <a:lnTo>
                    <a:pt x="727" y="285"/>
                  </a:lnTo>
                  <a:lnTo>
                    <a:pt x="727" y="286"/>
                  </a:lnTo>
                  <a:lnTo>
                    <a:pt x="728" y="286"/>
                  </a:lnTo>
                  <a:lnTo>
                    <a:pt x="728" y="285"/>
                  </a:lnTo>
                  <a:lnTo>
                    <a:pt x="728" y="284"/>
                  </a:lnTo>
                  <a:lnTo>
                    <a:pt x="729" y="284"/>
                  </a:lnTo>
                  <a:lnTo>
                    <a:pt x="729" y="286"/>
                  </a:lnTo>
                  <a:lnTo>
                    <a:pt x="730" y="287"/>
                  </a:lnTo>
                  <a:lnTo>
                    <a:pt x="731" y="287"/>
                  </a:lnTo>
                  <a:lnTo>
                    <a:pt x="731" y="288"/>
                  </a:lnTo>
                  <a:lnTo>
                    <a:pt x="731" y="290"/>
                  </a:lnTo>
                  <a:lnTo>
                    <a:pt x="732" y="291"/>
                  </a:lnTo>
                  <a:lnTo>
                    <a:pt x="734" y="292"/>
                  </a:lnTo>
                  <a:lnTo>
                    <a:pt x="734" y="293"/>
                  </a:lnTo>
                  <a:lnTo>
                    <a:pt x="734" y="292"/>
                  </a:lnTo>
                  <a:lnTo>
                    <a:pt x="735" y="292"/>
                  </a:lnTo>
                  <a:lnTo>
                    <a:pt x="735" y="293"/>
                  </a:lnTo>
                  <a:lnTo>
                    <a:pt x="736" y="293"/>
                  </a:lnTo>
                  <a:lnTo>
                    <a:pt x="736" y="292"/>
                  </a:lnTo>
                  <a:lnTo>
                    <a:pt x="737" y="292"/>
                  </a:lnTo>
                  <a:lnTo>
                    <a:pt x="737" y="293"/>
                  </a:lnTo>
                  <a:lnTo>
                    <a:pt x="736" y="293"/>
                  </a:lnTo>
                  <a:lnTo>
                    <a:pt x="736" y="295"/>
                  </a:lnTo>
                  <a:lnTo>
                    <a:pt x="736" y="296"/>
                  </a:lnTo>
                  <a:lnTo>
                    <a:pt x="737" y="297"/>
                  </a:lnTo>
                  <a:lnTo>
                    <a:pt x="737" y="298"/>
                  </a:lnTo>
                  <a:lnTo>
                    <a:pt x="738" y="299"/>
                  </a:lnTo>
                  <a:lnTo>
                    <a:pt x="738" y="300"/>
                  </a:lnTo>
                  <a:lnTo>
                    <a:pt x="739" y="300"/>
                  </a:lnTo>
                  <a:lnTo>
                    <a:pt x="739" y="299"/>
                  </a:lnTo>
                  <a:lnTo>
                    <a:pt x="739" y="300"/>
                  </a:lnTo>
                  <a:lnTo>
                    <a:pt x="739" y="301"/>
                  </a:lnTo>
                  <a:lnTo>
                    <a:pt x="738" y="301"/>
                  </a:lnTo>
                  <a:lnTo>
                    <a:pt x="738" y="302"/>
                  </a:lnTo>
                  <a:lnTo>
                    <a:pt x="737" y="302"/>
                  </a:lnTo>
                  <a:lnTo>
                    <a:pt x="736" y="302"/>
                  </a:lnTo>
                  <a:lnTo>
                    <a:pt x="735" y="302"/>
                  </a:lnTo>
                  <a:lnTo>
                    <a:pt x="734" y="302"/>
                  </a:lnTo>
                  <a:lnTo>
                    <a:pt x="734" y="303"/>
                  </a:lnTo>
                  <a:lnTo>
                    <a:pt x="732" y="303"/>
                  </a:lnTo>
                  <a:lnTo>
                    <a:pt x="731" y="303"/>
                  </a:lnTo>
                  <a:lnTo>
                    <a:pt x="732" y="303"/>
                  </a:lnTo>
                  <a:lnTo>
                    <a:pt x="734" y="302"/>
                  </a:lnTo>
                  <a:lnTo>
                    <a:pt x="732" y="302"/>
                  </a:lnTo>
                  <a:lnTo>
                    <a:pt x="730" y="302"/>
                  </a:lnTo>
                  <a:lnTo>
                    <a:pt x="730" y="303"/>
                  </a:lnTo>
                  <a:lnTo>
                    <a:pt x="729" y="303"/>
                  </a:lnTo>
                  <a:lnTo>
                    <a:pt x="728" y="302"/>
                  </a:lnTo>
                  <a:lnTo>
                    <a:pt x="729" y="302"/>
                  </a:lnTo>
                  <a:lnTo>
                    <a:pt x="728" y="302"/>
                  </a:lnTo>
                  <a:lnTo>
                    <a:pt x="728" y="301"/>
                  </a:lnTo>
                  <a:lnTo>
                    <a:pt x="727" y="301"/>
                  </a:lnTo>
                  <a:lnTo>
                    <a:pt x="728" y="301"/>
                  </a:lnTo>
                  <a:lnTo>
                    <a:pt x="727" y="302"/>
                  </a:lnTo>
                  <a:lnTo>
                    <a:pt x="728" y="302"/>
                  </a:lnTo>
                  <a:lnTo>
                    <a:pt x="727" y="302"/>
                  </a:lnTo>
                  <a:lnTo>
                    <a:pt x="725" y="302"/>
                  </a:lnTo>
                  <a:lnTo>
                    <a:pt x="724" y="302"/>
                  </a:lnTo>
                  <a:lnTo>
                    <a:pt x="723" y="303"/>
                  </a:lnTo>
                  <a:lnTo>
                    <a:pt x="723" y="304"/>
                  </a:lnTo>
                  <a:lnTo>
                    <a:pt x="722" y="304"/>
                  </a:lnTo>
                  <a:lnTo>
                    <a:pt x="722" y="305"/>
                  </a:lnTo>
                  <a:lnTo>
                    <a:pt x="721" y="306"/>
                  </a:lnTo>
                  <a:lnTo>
                    <a:pt x="719" y="306"/>
                  </a:lnTo>
                  <a:lnTo>
                    <a:pt x="719" y="307"/>
                  </a:lnTo>
                  <a:lnTo>
                    <a:pt x="718" y="308"/>
                  </a:lnTo>
                  <a:lnTo>
                    <a:pt x="717" y="307"/>
                  </a:lnTo>
                  <a:lnTo>
                    <a:pt x="716" y="307"/>
                  </a:lnTo>
                  <a:lnTo>
                    <a:pt x="715" y="306"/>
                  </a:lnTo>
                  <a:lnTo>
                    <a:pt x="714" y="306"/>
                  </a:lnTo>
                  <a:lnTo>
                    <a:pt x="715" y="307"/>
                  </a:lnTo>
                  <a:lnTo>
                    <a:pt x="714" y="307"/>
                  </a:lnTo>
                  <a:lnTo>
                    <a:pt x="713" y="306"/>
                  </a:lnTo>
                  <a:lnTo>
                    <a:pt x="712" y="305"/>
                  </a:lnTo>
                  <a:lnTo>
                    <a:pt x="712" y="304"/>
                  </a:lnTo>
                  <a:lnTo>
                    <a:pt x="711" y="305"/>
                  </a:lnTo>
                  <a:lnTo>
                    <a:pt x="712" y="306"/>
                  </a:lnTo>
                  <a:lnTo>
                    <a:pt x="713" y="306"/>
                  </a:lnTo>
                  <a:lnTo>
                    <a:pt x="713" y="307"/>
                  </a:lnTo>
                  <a:lnTo>
                    <a:pt x="713" y="308"/>
                  </a:lnTo>
                  <a:lnTo>
                    <a:pt x="714" y="307"/>
                  </a:lnTo>
                  <a:lnTo>
                    <a:pt x="715" y="307"/>
                  </a:lnTo>
                  <a:lnTo>
                    <a:pt x="716" y="308"/>
                  </a:lnTo>
                  <a:lnTo>
                    <a:pt x="716" y="307"/>
                  </a:lnTo>
                  <a:lnTo>
                    <a:pt x="716" y="308"/>
                  </a:lnTo>
                  <a:lnTo>
                    <a:pt x="717" y="308"/>
                  </a:lnTo>
                  <a:lnTo>
                    <a:pt x="718" y="308"/>
                  </a:lnTo>
                  <a:lnTo>
                    <a:pt x="717" y="309"/>
                  </a:lnTo>
                  <a:lnTo>
                    <a:pt x="717" y="310"/>
                  </a:lnTo>
                  <a:lnTo>
                    <a:pt x="716" y="311"/>
                  </a:lnTo>
                  <a:lnTo>
                    <a:pt x="715" y="311"/>
                  </a:lnTo>
                  <a:lnTo>
                    <a:pt x="715" y="310"/>
                  </a:lnTo>
                  <a:lnTo>
                    <a:pt x="714" y="309"/>
                  </a:lnTo>
                  <a:lnTo>
                    <a:pt x="713" y="309"/>
                  </a:lnTo>
                  <a:lnTo>
                    <a:pt x="712" y="309"/>
                  </a:lnTo>
                  <a:lnTo>
                    <a:pt x="712" y="308"/>
                  </a:lnTo>
                  <a:lnTo>
                    <a:pt x="711" y="308"/>
                  </a:lnTo>
                  <a:lnTo>
                    <a:pt x="711" y="309"/>
                  </a:lnTo>
                  <a:lnTo>
                    <a:pt x="711" y="308"/>
                  </a:lnTo>
                  <a:lnTo>
                    <a:pt x="710" y="308"/>
                  </a:lnTo>
                  <a:lnTo>
                    <a:pt x="709" y="309"/>
                  </a:lnTo>
                  <a:lnTo>
                    <a:pt x="709" y="310"/>
                  </a:lnTo>
                  <a:lnTo>
                    <a:pt x="707" y="310"/>
                  </a:lnTo>
                  <a:lnTo>
                    <a:pt x="707" y="309"/>
                  </a:lnTo>
                  <a:lnTo>
                    <a:pt x="707" y="308"/>
                  </a:lnTo>
                  <a:lnTo>
                    <a:pt x="707" y="307"/>
                  </a:lnTo>
                  <a:lnTo>
                    <a:pt x="706" y="307"/>
                  </a:lnTo>
                  <a:lnTo>
                    <a:pt x="706" y="308"/>
                  </a:lnTo>
                  <a:lnTo>
                    <a:pt x="706" y="309"/>
                  </a:lnTo>
                  <a:lnTo>
                    <a:pt x="705" y="309"/>
                  </a:lnTo>
                  <a:lnTo>
                    <a:pt x="705" y="308"/>
                  </a:lnTo>
                  <a:lnTo>
                    <a:pt x="704" y="309"/>
                  </a:lnTo>
                  <a:lnTo>
                    <a:pt x="703" y="310"/>
                  </a:lnTo>
                  <a:lnTo>
                    <a:pt x="704" y="310"/>
                  </a:lnTo>
                  <a:lnTo>
                    <a:pt x="704" y="311"/>
                  </a:lnTo>
                  <a:lnTo>
                    <a:pt x="704" y="312"/>
                  </a:lnTo>
                  <a:lnTo>
                    <a:pt x="704" y="315"/>
                  </a:lnTo>
                  <a:lnTo>
                    <a:pt x="703" y="315"/>
                  </a:lnTo>
                  <a:lnTo>
                    <a:pt x="703" y="316"/>
                  </a:lnTo>
                  <a:lnTo>
                    <a:pt x="703" y="318"/>
                  </a:lnTo>
                  <a:lnTo>
                    <a:pt x="702" y="319"/>
                  </a:lnTo>
                  <a:lnTo>
                    <a:pt x="702" y="318"/>
                  </a:lnTo>
                  <a:lnTo>
                    <a:pt x="701" y="319"/>
                  </a:lnTo>
                  <a:lnTo>
                    <a:pt x="700" y="319"/>
                  </a:lnTo>
                  <a:lnTo>
                    <a:pt x="700" y="320"/>
                  </a:lnTo>
                  <a:lnTo>
                    <a:pt x="700" y="322"/>
                  </a:lnTo>
                  <a:lnTo>
                    <a:pt x="700" y="321"/>
                  </a:lnTo>
                  <a:lnTo>
                    <a:pt x="700" y="320"/>
                  </a:lnTo>
                  <a:lnTo>
                    <a:pt x="701" y="320"/>
                  </a:lnTo>
                  <a:lnTo>
                    <a:pt x="702" y="320"/>
                  </a:lnTo>
                  <a:lnTo>
                    <a:pt x="703" y="320"/>
                  </a:lnTo>
                  <a:lnTo>
                    <a:pt x="703" y="321"/>
                  </a:lnTo>
                  <a:lnTo>
                    <a:pt x="704" y="322"/>
                  </a:lnTo>
                  <a:lnTo>
                    <a:pt x="705" y="322"/>
                  </a:lnTo>
                  <a:lnTo>
                    <a:pt x="705" y="323"/>
                  </a:lnTo>
                  <a:lnTo>
                    <a:pt x="706" y="323"/>
                  </a:lnTo>
                  <a:lnTo>
                    <a:pt x="707" y="323"/>
                  </a:lnTo>
                  <a:lnTo>
                    <a:pt x="707" y="322"/>
                  </a:lnTo>
                  <a:lnTo>
                    <a:pt x="709" y="322"/>
                  </a:lnTo>
                  <a:lnTo>
                    <a:pt x="711" y="323"/>
                  </a:lnTo>
                  <a:lnTo>
                    <a:pt x="712" y="323"/>
                  </a:lnTo>
                  <a:lnTo>
                    <a:pt x="713" y="323"/>
                  </a:lnTo>
                  <a:lnTo>
                    <a:pt x="713" y="322"/>
                  </a:lnTo>
                  <a:lnTo>
                    <a:pt x="713" y="321"/>
                  </a:lnTo>
                  <a:lnTo>
                    <a:pt x="715" y="321"/>
                  </a:lnTo>
                  <a:lnTo>
                    <a:pt x="716" y="320"/>
                  </a:lnTo>
                  <a:lnTo>
                    <a:pt x="718" y="320"/>
                  </a:lnTo>
                  <a:lnTo>
                    <a:pt x="719" y="320"/>
                  </a:lnTo>
                  <a:lnTo>
                    <a:pt x="718" y="320"/>
                  </a:lnTo>
                  <a:lnTo>
                    <a:pt x="716" y="318"/>
                  </a:lnTo>
                  <a:lnTo>
                    <a:pt x="716" y="317"/>
                  </a:lnTo>
                  <a:lnTo>
                    <a:pt x="717" y="317"/>
                  </a:lnTo>
                  <a:lnTo>
                    <a:pt x="718" y="317"/>
                  </a:lnTo>
                  <a:lnTo>
                    <a:pt x="719" y="316"/>
                  </a:lnTo>
                  <a:lnTo>
                    <a:pt x="719" y="315"/>
                  </a:lnTo>
                  <a:lnTo>
                    <a:pt x="720" y="315"/>
                  </a:lnTo>
                  <a:lnTo>
                    <a:pt x="721" y="315"/>
                  </a:lnTo>
                  <a:lnTo>
                    <a:pt x="722" y="315"/>
                  </a:lnTo>
                  <a:lnTo>
                    <a:pt x="723" y="316"/>
                  </a:lnTo>
                  <a:lnTo>
                    <a:pt x="724" y="317"/>
                  </a:lnTo>
                  <a:lnTo>
                    <a:pt x="724" y="318"/>
                  </a:lnTo>
                  <a:lnTo>
                    <a:pt x="725" y="318"/>
                  </a:lnTo>
                  <a:lnTo>
                    <a:pt x="726" y="318"/>
                  </a:lnTo>
                  <a:lnTo>
                    <a:pt x="726" y="319"/>
                  </a:lnTo>
                  <a:lnTo>
                    <a:pt x="727" y="319"/>
                  </a:lnTo>
                  <a:lnTo>
                    <a:pt x="729" y="321"/>
                  </a:lnTo>
                  <a:lnTo>
                    <a:pt x="729" y="320"/>
                  </a:lnTo>
                  <a:lnTo>
                    <a:pt x="729" y="321"/>
                  </a:lnTo>
                  <a:lnTo>
                    <a:pt x="729" y="323"/>
                  </a:lnTo>
                  <a:lnTo>
                    <a:pt x="729" y="324"/>
                  </a:lnTo>
                  <a:lnTo>
                    <a:pt x="729" y="326"/>
                  </a:lnTo>
                  <a:lnTo>
                    <a:pt x="729" y="327"/>
                  </a:lnTo>
                  <a:lnTo>
                    <a:pt x="728" y="327"/>
                  </a:lnTo>
                  <a:lnTo>
                    <a:pt x="727" y="327"/>
                  </a:lnTo>
                  <a:lnTo>
                    <a:pt x="728" y="327"/>
                  </a:lnTo>
                  <a:lnTo>
                    <a:pt x="728" y="328"/>
                  </a:lnTo>
                  <a:lnTo>
                    <a:pt x="727" y="329"/>
                  </a:lnTo>
                  <a:lnTo>
                    <a:pt x="728" y="329"/>
                  </a:lnTo>
                  <a:lnTo>
                    <a:pt x="729" y="330"/>
                  </a:lnTo>
                  <a:lnTo>
                    <a:pt x="728" y="330"/>
                  </a:lnTo>
                  <a:lnTo>
                    <a:pt x="728" y="331"/>
                  </a:lnTo>
                  <a:lnTo>
                    <a:pt x="728" y="333"/>
                  </a:lnTo>
                  <a:lnTo>
                    <a:pt x="728" y="334"/>
                  </a:lnTo>
                  <a:lnTo>
                    <a:pt x="728" y="335"/>
                  </a:lnTo>
                  <a:lnTo>
                    <a:pt x="727" y="335"/>
                  </a:lnTo>
                  <a:lnTo>
                    <a:pt x="727" y="337"/>
                  </a:lnTo>
                  <a:lnTo>
                    <a:pt x="728" y="337"/>
                  </a:lnTo>
                  <a:lnTo>
                    <a:pt x="728" y="338"/>
                  </a:lnTo>
                  <a:lnTo>
                    <a:pt x="728" y="340"/>
                  </a:lnTo>
                  <a:lnTo>
                    <a:pt x="727" y="340"/>
                  </a:lnTo>
                  <a:lnTo>
                    <a:pt x="727" y="341"/>
                  </a:lnTo>
                  <a:lnTo>
                    <a:pt x="726" y="342"/>
                  </a:lnTo>
                  <a:lnTo>
                    <a:pt x="725" y="343"/>
                  </a:lnTo>
                  <a:lnTo>
                    <a:pt x="725" y="344"/>
                  </a:lnTo>
                  <a:lnTo>
                    <a:pt x="724" y="345"/>
                  </a:lnTo>
                  <a:lnTo>
                    <a:pt x="724" y="346"/>
                  </a:lnTo>
                  <a:lnTo>
                    <a:pt x="725" y="345"/>
                  </a:lnTo>
                  <a:lnTo>
                    <a:pt x="725" y="344"/>
                  </a:lnTo>
                  <a:lnTo>
                    <a:pt x="726" y="344"/>
                  </a:lnTo>
                  <a:lnTo>
                    <a:pt x="726" y="343"/>
                  </a:lnTo>
                  <a:lnTo>
                    <a:pt x="727" y="342"/>
                  </a:lnTo>
                  <a:lnTo>
                    <a:pt x="727" y="341"/>
                  </a:lnTo>
                  <a:lnTo>
                    <a:pt x="728" y="341"/>
                  </a:lnTo>
                  <a:lnTo>
                    <a:pt x="728" y="340"/>
                  </a:lnTo>
                  <a:lnTo>
                    <a:pt x="729" y="338"/>
                  </a:lnTo>
                  <a:lnTo>
                    <a:pt x="730" y="337"/>
                  </a:lnTo>
                  <a:lnTo>
                    <a:pt x="730" y="336"/>
                  </a:lnTo>
                  <a:lnTo>
                    <a:pt x="731" y="336"/>
                  </a:lnTo>
                  <a:lnTo>
                    <a:pt x="730" y="337"/>
                  </a:lnTo>
                  <a:lnTo>
                    <a:pt x="730" y="338"/>
                  </a:lnTo>
                  <a:lnTo>
                    <a:pt x="730" y="340"/>
                  </a:lnTo>
                  <a:lnTo>
                    <a:pt x="729" y="341"/>
                  </a:lnTo>
                  <a:lnTo>
                    <a:pt x="727" y="343"/>
                  </a:lnTo>
                  <a:lnTo>
                    <a:pt x="727" y="344"/>
                  </a:lnTo>
                  <a:lnTo>
                    <a:pt x="726" y="345"/>
                  </a:lnTo>
                  <a:lnTo>
                    <a:pt x="725" y="346"/>
                  </a:lnTo>
                  <a:lnTo>
                    <a:pt x="724" y="347"/>
                  </a:lnTo>
                  <a:lnTo>
                    <a:pt x="724" y="348"/>
                  </a:lnTo>
                  <a:lnTo>
                    <a:pt x="723" y="348"/>
                  </a:lnTo>
                  <a:lnTo>
                    <a:pt x="723" y="349"/>
                  </a:lnTo>
                  <a:lnTo>
                    <a:pt x="723" y="350"/>
                  </a:lnTo>
                  <a:lnTo>
                    <a:pt x="722" y="350"/>
                  </a:lnTo>
                  <a:lnTo>
                    <a:pt x="722" y="349"/>
                  </a:lnTo>
                  <a:lnTo>
                    <a:pt x="723" y="349"/>
                  </a:lnTo>
                  <a:lnTo>
                    <a:pt x="723" y="348"/>
                  </a:lnTo>
                  <a:lnTo>
                    <a:pt x="722" y="348"/>
                  </a:lnTo>
                  <a:lnTo>
                    <a:pt x="722" y="349"/>
                  </a:lnTo>
                  <a:lnTo>
                    <a:pt x="722" y="350"/>
                  </a:lnTo>
                  <a:lnTo>
                    <a:pt x="722" y="351"/>
                  </a:lnTo>
                  <a:lnTo>
                    <a:pt x="721" y="352"/>
                  </a:lnTo>
                  <a:lnTo>
                    <a:pt x="720" y="353"/>
                  </a:lnTo>
                  <a:lnTo>
                    <a:pt x="721" y="354"/>
                  </a:lnTo>
                  <a:lnTo>
                    <a:pt x="722" y="353"/>
                  </a:lnTo>
                  <a:lnTo>
                    <a:pt x="723" y="352"/>
                  </a:lnTo>
                  <a:lnTo>
                    <a:pt x="723" y="351"/>
                  </a:lnTo>
                  <a:lnTo>
                    <a:pt x="724" y="351"/>
                  </a:lnTo>
                  <a:lnTo>
                    <a:pt x="723" y="352"/>
                  </a:lnTo>
                  <a:lnTo>
                    <a:pt x="722" y="353"/>
                  </a:lnTo>
                  <a:lnTo>
                    <a:pt x="721" y="354"/>
                  </a:lnTo>
                  <a:lnTo>
                    <a:pt x="721" y="355"/>
                  </a:lnTo>
                  <a:lnTo>
                    <a:pt x="720" y="355"/>
                  </a:lnTo>
                  <a:lnTo>
                    <a:pt x="719" y="356"/>
                  </a:lnTo>
                  <a:lnTo>
                    <a:pt x="719" y="357"/>
                  </a:lnTo>
                  <a:lnTo>
                    <a:pt x="718" y="358"/>
                  </a:lnTo>
                  <a:lnTo>
                    <a:pt x="718" y="359"/>
                  </a:lnTo>
                  <a:lnTo>
                    <a:pt x="717" y="360"/>
                  </a:lnTo>
                  <a:lnTo>
                    <a:pt x="716" y="361"/>
                  </a:lnTo>
                  <a:lnTo>
                    <a:pt x="717" y="360"/>
                  </a:lnTo>
                  <a:lnTo>
                    <a:pt x="717" y="359"/>
                  </a:lnTo>
                  <a:lnTo>
                    <a:pt x="717" y="358"/>
                  </a:lnTo>
                  <a:lnTo>
                    <a:pt x="718" y="357"/>
                  </a:lnTo>
                  <a:lnTo>
                    <a:pt x="718" y="356"/>
                  </a:lnTo>
                  <a:lnTo>
                    <a:pt x="719" y="356"/>
                  </a:lnTo>
                  <a:lnTo>
                    <a:pt x="719" y="355"/>
                  </a:lnTo>
                  <a:lnTo>
                    <a:pt x="719" y="354"/>
                  </a:lnTo>
                  <a:lnTo>
                    <a:pt x="718" y="355"/>
                  </a:lnTo>
                  <a:lnTo>
                    <a:pt x="718" y="356"/>
                  </a:lnTo>
                  <a:lnTo>
                    <a:pt x="717" y="357"/>
                  </a:lnTo>
                  <a:lnTo>
                    <a:pt x="717" y="358"/>
                  </a:lnTo>
                  <a:lnTo>
                    <a:pt x="716" y="358"/>
                  </a:lnTo>
                  <a:lnTo>
                    <a:pt x="716" y="359"/>
                  </a:lnTo>
                  <a:lnTo>
                    <a:pt x="716" y="360"/>
                  </a:lnTo>
                  <a:lnTo>
                    <a:pt x="715" y="360"/>
                  </a:lnTo>
                  <a:lnTo>
                    <a:pt x="714" y="360"/>
                  </a:lnTo>
                  <a:lnTo>
                    <a:pt x="714" y="361"/>
                  </a:lnTo>
                  <a:lnTo>
                    <a:pt x="713" y="361"/>
                  </a:lnTo>
                  <a:lnTo>
                    <a:pt x="712" y="361"/>
                  </a:lnTo>
                  <a:lnTo>
                    <a:pt x="711" y="361"/>
                  </a:lnTo>
                  <a:lnTo>
                    <a:pt x="711" y="362"/>
                  </a:lnTo>
                  <a:lnTo>
                    <a:pt x="710" y="363"/>
                  </a:lnTo>
                  <a:lnTo>
                    <a:pt x="710" y="365"/>
                  </a:lnTo>
                  <a:lnTo>
                    <a:pt x="709" y="367"/>
                  </a:lnTo>
                  <a:lnTo>
                    <a:pt x="709" y="368"/>
                  </a:lnTo>
                  <a:lnTo>
                    <a:pt x="707" y="369"/>
                  </a:lnTo>
                  <a:lnTo>
                    <a:pt x="707" y="370"/>
                  </a:lnTo>
                  <a:lnTo>
                    <a:pt x="709" y="370"/>
                  </a:lnTo>
                  <a:lnTo>
                    <a:pt x="710" y="370"/>
                  </a:lnTo>
                  <a:lnTo>
                    <a:pt x="710" y="371"/>
                  </a:lnTo>
                  <a:lnTo>
                    <a:pt x="711" y="371"/>
                  </a:lnTo>
                  <a:lnTo>
                    <a:pt x="712" y="372"/>
                  </a:lnTo>
                  <a:lnTo>
                    <a:pt x="712" y="373"/>
                  </a:lnTo>
                  <a:lnTo>
                    <a:pt x="711" y="375"/>
                  </a:lnTo>
                  <a:lnTo>
                    <a:pt x="710" y="375"/>
                  </a:lnTo>
                  <a:lnTo>
                    <a:pt x="709" y="375"/>
                  </a:lnTo>
                  <a:lnTo>
                    <a:pt x="709" y="376"/>
                  </a:lnTo>
                  <a:lnTo>
                    <a:pt x="709" y="375"/>
                  </a:lnTo>
                  <a:lnTo>
                    <a:pt x="709" y="376"/>
                  </a:lnTo>
                  <a:lnTo>
                    <a:pt x="711" y="376"/>
                  </a:lnTo>
                  <a:lnTo>
                    <a:pt x="711" y="377"/>
                  </a:lnTo>
                  <a:lnTo>
                    <a:pt x="710" y="378"/>
                  </a:lnTo>
                  <a:lnTo>
                    <a:pt x="711" y="378"/>
                  </a:lnTo>
                  <a:lnTo>
                    <a:pt x="711" y="377"/>
                  </a:lnTo>
                  <a:lnTo>
                    <a:pt x="712" y="376"/>
                  </a:lnTo>
                  <a:lnTo>
                    <a:pt x="712" y="375"/>
                  </a:lnTo>
                  <a:lnTo>
                    <a:pt x="713" y="375"/>
                  </a:lnTo>
                  <a:lnTo>
                    <a:pt x="713" y="374"/>
                  </a:lnTo>
                  <a:lnTo>
                    <a:pt x="713" y="373"/>
                  </a:lnTo>
                  <a:lnTo>
                    <a:pt x="714" y="373"/>
                  </a:lnTo>
                  <a:lnTo>
                    <a:pt x="713" y="374"/>
                  </a:lnTo>
                  <a:lnTo>
                    <a:pt x="713" y="375"/>
                  </a:lnTo>
                  <a:lnTo>
                    <a:pt x="713" y="376"/>
                  </a:lnTo>
                  <a:lnTo>
                    <a:pt x="712" y="376"/>
                  </a:lnTo>
                  <a:lnTo>
                    <a:pt x="712" y="377"/>
                  </a:lnTo>
                  <a:lnTo>
                    <a:pt x="711" y="378"/>
                  </a:lnTo>
                  <a:lnTo>
                    <a:pt x="711" y="379"/>
                  </a:lnTo>
                  <a:lnTo>
                    <a:pt x="709" y="380"/>
                  </a:lnTo>
                  <a:lnTo>
                    <a:pt x="709" y="381"/>
                  </a:lnTo>
                  <a:lnTo>
                    <a:pt x="707" y="381"/>
                  </a:lnTo>
                  <a:lnTo>
                    <a:pt x="707" y="382"/>
                  </a:lnTo>
                  <a:lnTo>
                    <a:pt x="707" y="383"/>
                  </a:lnTo>
                  <a:lnTo>
                    <a:pt x="706" y="383"/>
                  </a:lnTo>
                  <a:lnTo>
                    <a:pt x="706" y="384"/>
                  </a:lnTo>
                  <a:lnTo>
                    <a:pt x="705" y="384"/>
                  </a:lnTo>
                  <a:lnTo>
                    <a:pt x="704" y="384"/>
                  </a:lnTo>
                  <a:lnTo>
                    <a:pt x="704" y="385"/>
                  </a:lnTo>
                  <a:lnTo>
                    <a:pt x="703" y="386"/>
                  </a:lnTo>
                  <a:lnTo>
                    <a:pt x="702" y="386"/>
                  </a:lnTo>
                  <a:lnTo>
                    <a:pt x="701" y="385"/>
                  </a:lnTo>
                  <a:lnTo>
                    <a:pt x="700" y="385"/>
                  </a:lnTo>
                  <a:lnTo>
                    <a:pt x="699" y="384"/>
                  </a:lnTo>
                  <a:lnTo>
                    <a:pt x="698" y="383"/>
                  </a:lnTo>
                  <a:lnTo>
                    <a:pt x="698" y="384"/>
                  </a:lnTo>
                  <a:lnTo>
                    <a:pt x="700" y="386"/>
                  </a:lnTo>
                  <a:lnTo>
                    <a:pt x="700" y="387"/>
                  </a:lnTo>
                  <a:lnTo>
                    <a:pt x="699" y="387"/>
                  </a:lnTo>
                  <a:lnTo>
                    <a:pt x="699" y="388"/>
                  </a:lnTo>
                  <a:lnTo>
                    <a:pt x="698" y="390"/>
                  </a:lnTo>
                  <a:lnTo>
                    <a:pt x="697" y="390"/>
                  </a:lnTo>
                  <a:lnTo>
                    <a:pt x="697" y="391"/>
                  </a:lnTo>
                  <a:lnTo>
                    <a:pt x="697" y="390"/>
                  </a:lnTo>
                  <a:lnTo>
                    <a:pt x="696" y="388"/>
                  </a:lnTo>
                  <a:lnTo>
                    <a:pt x="696" y="387"/>
                  </a:lnTo>
                  <a:lnTo>
                    <a:pt x="695" y="387"/>
                  </a:lnTo>
                  <a:lnTo>
                    <a:pt x="696" y="388"/>
                  </a:lnTo>
                  <a:lnTo>
                    <a:pt x="696" y="390"/>
                  </a:lnTo>
                  <a:lnTo>
                    <a:pt x="696" y="391"/>
                  </a:lnTo>
                  <a:lnTo>
                    <a:pt x="695" y="392"/>
                  </a:lnTo>
                  <a:lnTo>
                    <a:pt x="694" y="392"/>
                  </a:lnTo>
                  <a:lnTo>
                    <a:pt x="693" y="392"/>
                  </a:lnTo>
                  <a:lnTo>
                    <a:pt x="693" y="393"/>
                  </a:lnTo>
                  <a:lnTo>
                    <a:pt x="692" y="393"/>
                  </a:lnTo>
                  <a:lnTo>
                    <a:pt x="691" y="393"/>
                  </a:lnTo>
                  <a:lnTo>
                    <a:pt x="690" y="394"/>
                  </a:lnTo>
                  <a:lnTo>
                    <a:pt x="691" y="393"/>
                  </a:lnTo>
                  <a:lnTo>
                    <a:pt x="692" y="393"/>
                  </a:lnTo>
                  <a:lnTo>
                    <a:pt x="692" y="394"/>
                  </a:lnTo>
                  <a:lnTo>
                    <a:pt x="691" y="395"/>
                  </a:lnTo>
                  <a:lnTo>
                    <a:pt x="690" y="395"/>
                  </a:lnTo>
                  <a:lnTo>
                    <a:pt x="688" y="395"/>
                  </a:lnTo>
                  <a:lnTo>
                    <a:pt x="688" y="396"/>
                  </a:lnTo>
                  <a:lnTo>
                    <a:pt x="687" y="396"/>
                  </a:lnTo>
                  <a:lnTo>
                    <a:pt x="685" y="396"/>
                  </a:lnTo>
                  <a:lnTo>
                    <a:pt x="684" y="396"/>
                  </a:lnTo>
                  <a:lnTo>
                    <a:pt x="680" y="396"/>
                  </a:lnTo>
                  <a:lnTo>
                    <a:pt x="679" y="396"/>
                  </a:lnTo>
                  <a:lnTo>
                    <a:pt x="678" y="396"/>
                  </a:lnTo>
                  <a:lnTo>
                    <a:pt x="678" y="397"/>
                  </a:lnTo>
                  <a:lnTo>
                    <a:pt x="679" y="397"/>
                  </a:lnTo>
                  <a:lnTo>
                    <a:pt x="680" y="398"/>
                  </a:lnTo>
                  <a:lnTo>
                    <a:pt x="680" y="397"/>
                  </a:lnTo>
                  <a:lnTo>
                    <a:pt x="681" y="397"/>
                  </a:lnTo>
                  <a:lnTo>
                    <a:pt x="682" y="396"/>
                  </a:lnTo>
                  <a:lnTo>
                    <a:pt x="682" y="397"/>
                  </a:lnTo>
                  <a:lnTo>
                    <a:pt x="685" y="397"/>
                  </a:lnTo>
                  <a:lnTo>
                    <a:pt x="687" y="397"/>
                  </a:lnTo>
                  <a:lnTo>
                    <a:pt x="688" y="396"/>
                  </a:lnTo>
                  <a:lnTo>
                    <a:pt x="689" y="396"/>
                  </a:lnTo>
                  <a:lnTo>
                    <a:pt x="690" y="395"/>
                  </a:lnTo>
                  <a:lnTo>
                    <a:pt x="691" y="395"/>
                  </a:lnTo>
                  <a:lnTo>
                    <a:pt x="692" y="394"/>
                  </a:lnTo>
                  <a:lnTo>
                    <a:pt x="693" y="394"/>
                  </a:lnTo>
                  <a:lnTo>
                    <a:pt x="694" y="393"/>
                  </a:lnTo>
                  <a:lnTo>
                    <a:pt x="695" y="393"/>
                  </a:lnTo>
                  <a:lnTo>
                    <a:pt x="696" y="392"/>
                  </a:lnTo>
                  <a:lnTo>
                    <a:pt x="697" y="392"/>
                  </a:lnTo>
                  <a:lnTo>
                    <a:pt x="698" y="392"/>
                  </a:lnTo>
                  <a:lnTo>
                    <a:pt x="697" y="392"/>
                  </a:lnTo>
                  <a:lnTo>
                    <a:pt x="695" y="394"/>
                  </a:lnTo>
                  <a:lnTo>
                    <a:pt x="694" y="394"/>
                  </a:lnTo>
                  <a:lnTo>
                    <a:pt x="693" y="395"/>
                  </a:lnTo>
                  <a:lnTo>
                    <a:pt x="691" y="396"/>
                  </a:lnTo>
                  <a:lnTo>
                    <a:pt x="690" y="396"/>
                  </a:lnTo>
                  <a:lnTo>
                    <a:pt x="689" y="397"/>
                  </a:lnTo>
                  <a:lnTo>
                    <a:pt x="688" y="398"/>
                  </a:lnTo>
                  <a:lnTo>
                    <a:pt x="687" y="399"/>
                  </a:lnTo>
                  <a:lnTo>
                    <a:pt x="686" y="399"/>
                  </a:lnTo>
                  <a:lnTo>
                    <a:pt x="686" y="400"/>
                  </a:lnTo>
                  <a:lnTo>
                    <a:pt x="686" y="401"/>
                  </a:lnTo>
                  <a:lnTo>
                    <a:pt x="686" y="402"/>
                  </a:lnTo>
                  <a:lnTo>
                    <a:pt x="685" y="402"/>
                  </a:lnTo>
                  <a:lnTo>
                    <a:pt x="685" y="403"/>
                  </a:lnTo>
                  <a:lnTo>
                    <a:pt x="684" y="404"/>
                  </a:lnTo>
                  <a:lnTo>
                    <a:pt x="684" y="405"/>
                  </a:lnTo>
                  <a:lnTo>
                    <a:pt x="681" y="406"/>
                  </a:lnTo>
                  <a:lnTo>
                    <a:pt x="680" y="408"/>
                  </a:lnTo>
                  <a:lnTo>
                    <a:pt x="680" y="409"/>
                  </a:lnTo>
                  <a:lnTo>
                    <a:pt x="679" y="410"/>
                  </a:lnTo>
                  <a:lnTo>
                    <a:pt x="678" y="411"/>
                  </a:lnTo>
                  <a:lnTo>
                    <a:pt x="678" y="412"/>
                  </a:lnTo>
                  <a:lnTo>
                    <a:pt x="677" y="413"/>
                  </a:lnTo>
                  <a:lnTo>
                    <a:pt x="676" y="416"/>
                  </a:lnTo>
                  <a:lnTo>
                    <a:pt x="676" y="417"/>
                  </a:lnTo>
                  <a:lnTo>
                    <a:pt x="675" y="418"/>
                  </a:lnTo>
                  <a:lnTo>
                    <a:pt x="673" y="421"/>
                  </a:lnTo>
                  <a:lnTo>
                    <a:pt x="671" y="423"/>
                  </a:lnTo>
                  <a:lnTo>
                    <a:pt x="669" y="425"/>
                  </a:lnTo>
                  <a:lnTo>
                    <a:pt x="668" y="426"/>
                  </a:lnTo>
                  <a:lnTo>
                    <a:pt x="667" y="427"/>
                  </a:lnTo>
                  <a:lnTo>
                    <a:pt x="666" y="428"/>
                  </a:lnTo>
                  <a:lnTo>
                    <a:pt x="665" y="429"/>
                  </a:lnTo>
                  <a:lnTo>
                    <a:pt x="665" y="430"/>
                  </a:lnTo>
                  <a:lnTo>
                    <a:pt x="664" y="430"/>
                  </a:lnTo>
                  <a:lnTo>
                    <a:pt x="664" y="431"/>
                  </a:lnTo>
                  <a:lnTo>
                    <a:pt x="661" y="433"/>
                  </a:lnTo>
                  <a:lnTo>
                    <a:pt x="659" y="436"/>
                  </a:lnTo>
                  <a:lnTo>
                    <a:pt x="657" y="437"/>
                  </a:lnTo>
                  <a:lnTo>
                    <a:pt x="656" y="437"/>
                  </a:lnTo>
                  <a:lnTo>
                    <a:pt x="655" y="438"/>
                  </a:lnTo>
                  <a:lnTo>
                    <a:pt x="655" y="440"/>
                  </a:lnTo>
                  <a:lnTo>
                    <a:pt x="654" y="440"/>
                  </a:lnTo>
                  <a:lnTo>
                    <a:pt x="653" y="440"/>
                  </a:lnTo>
                  <a:lnTo>
                    <a:pt x="653" y="441"/>
                  </a:lnTo>
                  <a:lnTo>
                    <a:pt x="651" y="443"/>
                  </a:lnTo>
                  <a:lnTo>
                    <a:pt x="650" y="443"/>
                  </a:lnTo>
                  <a:lnTo>
                    <a:pt x="649" y="443"/>
                  </a:lnTo>
                  <a:lnTo>
                    <a:pt x="648" y="443"/>
                  </a:lnTo>
                  <a:lnTo>
                    <a:pt x="647" y="443"/>
                  </a:lnTo>
                  <a:lnTo>
                    <a:pt x="647" y="444"/>
                  </a:lnTo>
                  <a:lnTo>
                    <a:pt x="648" y="444"/>
                  </a:lnTo>
                  <a:lnTo>
                    <a:pt x="649" y="444"/>
                  </a:lnTo>
                  <a:lnTo>
                    <a:pt x="650" y="444"/>
                  </a:lnTo>
                  <a:lnTo>
                    <a:pt x="650" y="443"/>
                  </a:lnTo>
                  <a:lnTo>
                    <a:pt x="650" y="444"/>
                  </a:lnTo>
                  <a:lnTo>
                    <a:pt x="649" y="445"/>
                  </a:lnTo>
                  <a:lnTo>
                    <a:pt x="648" y="445"/>
                  </a:lnTo>
                  <a:lnTo>
                    <a:pt x="647" y="446"/>
                  </a:lnTo>
                  <a:lnTo>
                    <a:pt x="646" y="447"/>
                  </a:lnTo>
                  <a:lnTo>
                    <a:pt x="645" y="448"/>
                  </a:lnTo>
                  <a:lnTo>
                    <a:pt x="642" y="451"/>
                  </a:lnTo>
                  <a:lnTo>
                    <a:pt x="641" y="452"/>
                  </a:lnTo>
                  <a:lnTo>
                    <a:pt x="640" y="453"/>
                  </a:lnTo>
                  <a:lnTo>
                    <a:pt x="639" y="455"/>
                  </a:lnTo>
                  <a:lnTo>
                    <a:pt x="639" y="456"/>
                  </a:lnTo>
                  <a:lnTo>
                    <a:pt x="638" y="456"/>
                  </a:lnTo>
                  <a:lnTo>
                    <a:pt x="638" y="457"/>
                  </a:lnTo>
                  <a:lnTo>
                    <a:pt x="637" y="458"/>
                  </a:lnTo>
                  <a:lnTo>
                    <a:pt x="636" y="458"/>
                  </a:lnTo>
                  <a:lnTo>
                    <a:pt x="635" y="459"/>
                  </a:lnTo>
                  <a:lnTo>
                    <a:pt x="632" y="460"/>
                  </a:lnTo>
                  <a:lnTo>
                    <a:pt x="631" y="461"/>
                  </a:lnTo>
                  <a:lnTo>
                    <a:pt x="630" y="461"/>
                  </a:lnTo>
                  <a:lnTo>
                    <a:pt x="630" y="460"/>
                  </a:lnTo>
                  <a:lnTo>
                    <a:pt x="631" y="460"/>
                  </a:lnTo>
                  <a:lnTo>
                    <a:pt x="631" y="459"/>
                  </a:lnTo>
                  <a:lnTo>
                    <a:pt x="632" y="459"/>
                  </a:lnTo>
                  <a:lnTo>
                    <a:pt x="634" y="459"/>
                  </a:lnTo>
                  <a:lnTo>
                    <a:pt x="634" y="458"/>
                  </a:lnTo>
                  <a:lnTo>
                    <a:pt x="635" y="457"/>
                  </a:lnTo>
                  <a:lnTo>
                    <a:pt x="635" y="455"/>
                  </a:lnTo>
                  <a:lnTo>
                    <a:pt x="634" y="455"/>
                  </a:lnTo>
                  <a:lnTo>
                    <a:pt x="634" y="456"/>
                  </a:lnTo>
                  <a:lnTo>
                    <a:pt x="632" y="457"/>
                  </a:lnTo>
                  <a:lnTo>
                    <a:pt x="634" y="457"/>
                  </a:lnTo>
                  <a:lnTo>
                    <a:pt x="634" y="458"/>
                  </a:lnTo>
                  <a:lnTo>
                    <a:pt x="632" y="459"/>
                  </a:lnTo>
                  <a:lnTo>
                    <a:pt x="631" y="459"/>
                  </a:lnTo>
                  <a:lnTo>
                    <a:pt x="630" y="459"/>
                  </a:lnTo>
                  <a:lnTo>
                    <a:pt x="629" y="459"/>
                  </a:lnTo>
                  <a:lnTo>
                    <a:pt x="629" y="460"/>
                  </a:lnTo>
                  <a:lnTo>
                    <a:pt x="629" y="461"/>
                  </a:lnTo>
                  <a:lnTo>
                    <a:pt x="629" y="462"/>
                  </a:lnTo>
                  <a:lnTo>
                    <a:pt x="629" y="464"/>
                  </a:lnTo>
                  <a:lnTo>
                    <a:pt x="629" y="465"/>
                  </a:lnTo>
                  <a:lnTo>
                    <a:pt x="629" y="466"/>
                  </a:lnTo>
                  <a:lnTo>
                    <a:pt x="628" y="466"/>
                  </a:lnTo>
                  <a:lnTo>
                    <a:pt x="628" y="467"/>
                  </a:lnTo>
                  <a:lnTo>
                    <a:pt x="627" y="468"/>
                  </a:lnTo>
                  <a:lnTo>
                    <a:pt x="626" y="468"/>
                  </a:lnTo>
                  <a:lnTo>
                    <a:pt x="626" y="469"/>
                  </a:lnTo>
                  <a:lnTo>
                    <a:pt x="625" y="469"/>
                  </a:lnTo>
                  <a:lnTo>
                    <a:pt x="624" y="469"/>
                  </a:lnTo>
                  <a:lnTo>
                    <a:pt x="625" y="468"/>
                  </a:lnTo>
                  <a:lnTo>
                    <a:pt x="626" y="467"/>
                  </a:lnTo>
                  <a:lnTo>
                    <a:pt x="628" y="466"/>
                  </a:lnTo>
                  <a:lnTo>
                    <a:pt x="628" y="465"/>
                  </a:lnTo>
                  <a:lnTo>
                    <a:pt x="625" y="467"/>
                  </a:lnTo>
                  <a:lnTo>
                    <a:pt x="624" y="468"/>
                  </a:lnTo>
                  <a:lnTo>
                    <a:pt x="624" y="469"/>
                  </a:lnTo>
                  <a:lnTo>
                    <a:pt x="623" y="469"/>
                  </a:lnTo>
                  <a:lnTo>
                    <a:pt x="623" y="470"/>
                  </a:lnTo>
                  <a:lnTo>
                    <a:pt x="622" y="470"/>
                  </a:lnTo>
                  <a:lnTo>
                    <a:pt x="621" y="470"/>
                  </a:lnTo>
                  <a:lnTo>
                    <a:pt x="620" y="470"/>
                  </a:lnTo>
                  <a:lnTo>
                    <a:pt x="619" y="470"/>
                  </a:lnTo>
                  <a:lnTo>
                    <a:pt x="619" y="471"/>
                  </a:lnTo>
                  <a:lnTo>
                    <a:pt x="620" y="471"/>
                  </a:lnTo>
                  <a:lnTo>
                    <a:pt x="621" y="471"/>
                  </a:lnTo>
                  <a:lnTo>
                    <a:pt x="622" y="471"/>
                  </a:lnTo>
                  <a:lnTo>
                    <a:pt x="623" y="471"/>
                  </a:lnTo>
                  <a:lnTo>
                    <a:pt x="623" y="472"/>
                  </a:lnTo>
                  <a:lnTo>
                    <a:pt x="622" y="472"/>
                  </a:lnTo>
                  <a:lnTo>
                    <a:pt x="623" y="472"/>
                  </a:lnTo>
                  <a:lnTo>
                    <a:pt x="624" y="471"/>
                  </a:lnTo>
                  <a:lnTo>
                    <a:pt x="625" y="471"/>
                  </a:lnTo>
                  <a:lnTo>
                    <a:pt x="626" y="471"/>
                  </a:lnTo>
                  <a:lnTo>
                    <a:pt x="627" y="470"/>
                  </a:lnTo>
                  <a:lnTo>
                    <a:pt x="628" y="470"/>
                  </a:lnTo>
                  <a:lnTo>
                    <a:pt x="628" y="469"/>
                  </a:lnTo>
                  <a:lnTo>
                    <a:pt x="629" y="468"/>
                  </a:lnTo>
                  <a:lnTo>
                    <a:pt x="630" y="467"/>
                  </a:lnTo>
                  <a:lnTo>
                    <a:pt x="630" y="466"/>
                  </a:lnTo>
                  <a:lnTo>
                    <a:pt x="630" y="465"/>
                  </a:lnTo>
                  <a:lnTo>
                    <a:pt x="631" y="465"/>
                  </a:lnTo>
                  <a:lnTo>
                    <a:pt x="631" y="466"/>
                  </a:lnTo>
                  <a:lnTo>
                    <a:pt x="631" y="468"/>
                  </a:lnTo>
                  <a:lnTo>
                    <a:pt x="631" y="469"/>
                  </a:lnTo>
                  <a:lnTo>
                    <a:pt x="631" y="470"/>
                  </a:lnTo>
                  <a:lnTo>
                    <a:pt x="631" y="471"/>
                  </a:lnTo>
                  <a:lnTo>
                    <a:pt x="630" y="473"/>
                  </a:lnTo>
                  <a:lnTo>
                    <a:pt x="629" y="473"/>
                  </a:lnTo>
                  <a:lnTo>
                    <a:pt x="629" y="474"/>
                  </a:lnTo>
                  <a:lnTo>
                    <a:pt x="628" y="474"/>
                  </a:lnTo>
                  <a:lnTo>
                    <a:pt x="628" y="475"/>
                  </a:lnTo>
                  <a:lnTo>
                    <a:pt x="628" y="476"/>
                  </a:lnTo>
                  <a:lnTo>
                    <a:pt x="627" y="477"/>
                  </a:lnTo>
                  <a:lnTo>
                    <a:pt x="627" y="478"/>
                  </a:lnTo>
                  <a:lnTo>
                    <a:pt x="627" y="479"/>
                  </a:lnTo>
                  <a:lnTo>
                    <a:pt x="626" y="480"/>
                  </a:lnTo>
                  <a:lnTo>
                    <a:pt x="625" y="481"/>
                  </a:lnTo>
                  <a:lnTo>
                    <a:pt x="625" y="482"/>
                  </a:lnTo>
                  <a:lnTo>
                    <a:pt x="626" y="483"/>
                  </a:lnTo>
                  <a:lnTo>
                    <a:pt x="625" y="484"/>
                  </a:lnTo>
                  <a:lnTo>
                    <a:pt x="623" y="486"/>
                  </a:lnTo>
                  <a:lnTo>
                    <a:pt x="622" y="487"/>
                  </a:lnTo>
                  <a:lnTo>
                    <a:pt x="621" y="490"/>
                  </a:lnTo>
                  <a:lnTo>
                    <a:pt x="619" y="492"/>
                  </a:lnTo>
                  <a:lnTo>
                    <a:pt x="618" y="492"/>
                  </a:lnTo>
                  <a:lnTo>
                    <a:pt x="617" y="493"/>
                  </a:lnTo>
                  <a:lnTo>
                    <a:pt x="616" y="494"/>
                  </a:lnTo>
                  <a:lnTo>
                    <a:pt x="615" y="495"/>
                  </a:lnTo>
                  <a:lnTo>
                    <a:pt x="615" y="496"/>
                  </a:lnTo>
                  <a:lnTo>
                    <a:pt x="615" y="497"/>
                  </a:lnTo>
                  <a:lnTo>
                    <a:pt x="614" y="498"/>
                  </a:lnTo>
                  <a:lnTo>
                    <a:pt x="614" y="499"/>
                  </a:lnTo>
                  <a:lnTo>
                    <a:pt x="614" y="500"/>
                  </a:lnTo>
                  <a:lnTo>
                    <a:pt x="614" y="501"/>
                  </a:lnTo>
                  <a:lnTo>
                    <a:pt x="613" y="502"/>
                  </a:lnTo>
                  <a:lnTo>
                    <a:pt x="613" y="503"/>
                  </a:lnTo>
                  <a:lnTo>
                    <a:pt x="613" y="504"/>
                  </a:lnTo>
                  <a:lnTo>
                    <a:pt x="612" y="504"/>
                  </a:lnTo>
                  <a:lnTo>
                    <a:pt x="612" y="505"/>
                  </a:lnTo>
                  <a:lnTo>
                    <a:pt x="611" y="505"/>
                  </a:lnTo>
                  <a:lnTo>
                    <a:pt x="610" y="505"/>
                  </a:lnTo>
                  <a:lnTo>
                    <a:pt x="609" y="506"/>
                  </a:lnTo>
                  <a:lnTo>
                    <a:pt x="607" y="506"/>
                  </a:lnTo>
                  <a:lnTo>
                    <a:pt x="607" y="507"/>
                  </a:lnTo>
                  <a:lnTo>
                    <a:pt x="606" y="508"/>
                  </a:lnTo>
                  <a:lnTo>
                    <a:pt x="605" y="508"/>
                  </a:lnTo>
                  <a:lnTo>
                    <a:pt x="605" y="509"/>
                  </a:lnTo>
                  <a:lnTo>
                    <a:pt x="604" y="510"/>
                  </a:lnTo>
                  <a:lnTo>
                    <a:pt x="603" y="511"/>
                  </a:lnTo>
                  <a:lnTo>
                    <a:pt x="601" y="512"/>
                  </a:lnTo>
                  <a:lnTo>
                    <a:pt x="600" y="514"/>
                  </a:lnTo>
                  <a:lnTo>
                    <a:pt x="599" y="514"/>
                  </a:lnTo>
                  <a:lnTo>
                    <a:pt x="598" y="515"/>
                  </a:lnTo>
                  <a:lnTo>
                    <a:pt x="598" y="514"/>
                  </a:lnTo>
                  <a:lnTo>
                    <a:pt x="597" y="514"/>
                  </a:lnTo>
                  <a:lnTo>
                    <a:pt x="596" y="514"/>
                  </a:lnTo>
                  <a:lnTo>
                    <a:pt x="596" y="515"/>
                  </a:lnTo>
                  <a:lnTo>
                    <a:pt x="595" y="515"/>
                  </a:lnTo>
                  <a:lnTo>
                    <a:pt x="594" y="515"/>
                  </a:lnTo>
                  <a:lnTo>
                    <a:pt x="593" y="515"/>
                  </a:lnTo>
                  <a:lnTo>
                    <a:pt x="592" y="515"/>
                  </a:lnTo>
                  <a:lnTo>
                    <a:pt x="592" y="514"/>
                  </a:lnTo>
                  <a:lnTo>
                    <a:pt x="593" y="514"/>
                  </a:lnTo>
                  <a:lnTo>
                    <a:pt x="592" y="514"/>
                  </a:lnTo>
                  <a:lnTo>
                    <a:pt x="591" y="515"/>
                  </a:lnTo>
                  <a:lnTo>
                    <a:pt x="590" y="515"/>
                  </a:lnTo>
                  <a:lnTo>
                    <a:pt x="589" y="514"/>
                  </a:lnTo>
                  <a:lnTo>
                    <a:pt x="590" y="514"/>
                  </a:lnTo>
                  <a:lnTo>
                    <a:pt x="590" y="512"/>
                  </a:lnTo>
                  <a:lnTo>
                    <a:pt x="589" y="511"/>
                  </a:lnTo>
                  <a:lnTo>
                    <a:pt x="588" y="510"/>
                  </a:lnTo>
                  <a:lnTo>
                    <a:pt x="588" y="509"/>
                  </a:lnTo>
                  <a:lnTo>
                    <a:pt x="587" y="508"/>
                  </a:lnTo>
                  <a:lnTo>
                    <a:pt x="587" y="507"/>
                  </a:lnTo>
                  <a:lnTo>
                    <a:pt x="587" y="506"/>
                  </a:lnTo>
                  <a:lnTo>
                    <a:pt x="588" y="506"/>
                  </a:lnTo>
                  <a:lnTo>
                    <a:pt x="589" y="507"/>
                  </a:lnTo>
                  <a:lnTo>
                    <a:pt x="590" y="508"/>
                  </a:lnTo>
                  <a:lnTo>
                    <a:pt x="590" y="507"/>
                  </a:lnTo>
                  <a:lnTo>
                    <a:pt x="589" y="506"/>
                  </a:lnTo>
                  <a:lnTo>
                    <a:pt x="588" y="506"/>
                  </a:lnTo>
                  <a:lnTo>
                    <a:pt x="587" y="506"/>
                  </a:lnTo>
                  <a:lnTo>
                    <a:pt x="587" y="505"/>
                  </a:lnTo>
                  <a:lnTo>
                    <a:pt x="588" y="505"/>
                  </a:lnTo>
                  <a:lnTo>
                    <a:pt x="588" y="504"/>
                  </a:lnTo>
                  <a:lnTo>
                    <a:pt x="587" y="503"/>
                  </a:lnTo>
                  <a:lnTo>
                    <a:pt x="587" y="502"/>
                  </a:lnTo>
                  <a:lnTo>
                    <a:pt x="587" y="503"/>
                  </a:lnTo>
                  <a:lnTo>
                    <a:pt x="587" y="502"/>
                  </a:lnTo>
                  <a:lnTo>
                    <a:pt x="587" y="503"/>
                  </a:lnTo>
                  <a:lnTo>
                    <a:pt x="586" y="504"/>
                  </a:lnTo>
                  <a:lnTo>
                    <a:pt x="586" y="503"/>
                  </a:lnTo>
                  <a:lnTo>
                    <a:pt x="585" y="503"/>
                  </a:lnTo>
                  <a:lnTo>
                    <a:pt x="585" y="504"/>
                  </a:lnTo>
                  <a:lnTo>
                    <a:pt x="586" y="504"/>
                  </a:lnTo>
                  <a:lnTo>
                    <a:pt x="586" y="505"/>
                  </a:lnTo>
                  <a:lnTo>
                    <a:pt x="585" y="505"/>
                  </a:lnTo>
                  <a:lnTo>
                    <a:pt x="585" y="506"/>
                  </a:lnTo>
                  <a:lnTo>
                    <a:pt x="586" y="507"/>
                  </a:lnTo>
                  <a:lnTo>
                    <a:pt x="585" y="508"/>
                  </a:lnTo>
                  <a:lnTo>
                    <a:pt x="584" y="508"/>
                  </a:lnTo>
                  <a:lnTo>
                    <a:pt x="584" y="507"/>
                  </a:lnTo>
                  <a:lnTo>
                    <a:pt x="582" y="507"/>
                  </a:lnTo>
                  <a:lnTo>
                    <a:pt x="581" y="506"/>
                  </a:lnTo>
                  <a:lnTo>
                    <a:pt x="582" y="507"/>
                  </a:lnTo>
                  <a:lnTo>
                    <a:pt x="584" y="508"/>
                  </a:lnTo>
                  <a:lnTo>
                    <a:pt x="585" y="509"/>
                  </a:lnTo>
                  <a:lnTo>
                    <a:pt x="585" y="510"/>
                  </a:lnTo>
                  <a:lnTo>
                    <a:pt x="584" y="510"/>
                  </a:lnTo>
                  <a:lnTo>
                    <a:pt x="584" y="509"/>
                  </a:lnTo>
                  <a:lnTo>
                    <a:pt x="582" y="509"/>
                  </a:lnTo>
                  <a:lnTo>
                    <a:pt x="584" y="510"/>
                  </a:lnTo>
                  <a:lnTo>
                    <a:pt x="584" y="511"/>
                  </a:lnTo>
                  <a:lnTo>
                    <a:pt x="582" y="511"/>
                  </a:lnTo>
                  <a:lnTo>
                    <a:pt x="581" y="511"/>
                  </a:lnTo>
                  <a:lnTo>
                    <a:pt x="580" y="511"/>
                  </a:lnTo>
                  <a:lnTo>
                    <a:pt x="579" y="511"/>
                  </a:lnTo>
                  <a:lnTo>
                    <a:pt x="580" y="512"/>
                  </a:lnTo>
                  <a:lnTo>
                    <a:pt x="580" y="511"/>
                  </a:lnTo>
                  <a:lnTo>
                    <a:pt x="581" y="511"/>
                  </a:lnTo>
                  <a:lnTo>
                    <a:pt x="581" y="512"/>
                  </a:lnTo>
                  <a:lnTo>
                    <a:pt x="582" y="512"/>
                  </a:lnTo>
                  <a:lnTo>
                    <a:pt x="582" y="511"/>
                  </a:lnTo>
                  <a:lnTo>
                    <a:pt x="582" y="512"/>
                  </a:lnTo>
                  <a:lnTo>
                    <a:pt x="584" y="511"/>
                  </a:lnTo>
                  <a:lnTo>
                    <a:pt x="585" y="511"/>
                  </a:lnTo>
                  <a:lnTo>
                    <a:pt x="586" y="511"/>
                  </a:lnTo>
                  <a:lnTo>
                    <a:pt x="586" y="512"/>
                  </a:lnTo>
                  <a:lnTo>
                    <a:pt x="586" y="514"/>
                  </a:lnTo>
                  <a:lnTo>
                    <a:pt x="586" y="515"/>
                  </a:lnTo>
                  <a:lnTo>
                    <a:pt x="585" y="515"/>
                  </a:lnTo>
                  <a:lnTo>
                    <a:pt x="586" y="515"/>
                  </a:lnTo>
                  <a:lnTo>
                    <a:pt x="586" y="516"/>
                  </a:lnTo>
                  <a:lnTo>
                    <a:pt x="585" y="516"/>
                  </a:lnTo>
                  <a:lnTo>
                    <a:pt x="584" y="516"/>
                  </a:lnTo>
                  <a:lnTo>
                    <a:pt x="582" y="516"/>
                  </a:lnTo>
                  <a:lnTo>
                    <a:pt x="581" y="515"/>
                  </a:lnTo>
                  <a:lnTo>
                    <a:pt x="580" y="515"/>
                  </a:lnTo>
                  <a:lnTo>
                    <a:pt x="579" y="514"/>
                  </a:lnTo>
                  <a:lnTo>
                    <a:pt x="579" y="515"/>
                  </a:lnTo>
                  <a:lnTo>
                    <a:pt x="578" y="515"/>
                  </a:lnTo>
                  <a:lnTo>
                    <a:pt x="577" y="515"/>
                  </a:lnTo>
                  <a:lnTo>
                    <a:pt x="577" y="516"/>
                  </a:lnTo>
                  <a:lnTo>
                    <a:pt x="578" y="516"/>
                  </a:lnTo>
                  <a:lnTo>
                    <a:pt x="579" y="515"/>
                  </a:lnTo>
                  <a:lnTo>
                    <a:pt x="580" y="515"/>
                  </a:lnTo>
                  <a:lnTo>
                    <a:pt x="580" y="516"/>
                  </a:lnTo>
                  <a:lnTo>
                    <a:pt x="581" y="517"/>
                  </a:lnTo>
                  <a:lnTo>
                    <a:pt x="580" y="517"/>
                  </a:lnTo>
                  <a:lnTo>
                    <a:pt x="580" y="518"/>
                  </a:lnTo>
                  <a:lnTo>
                    <a:pt x="580" y="519"/>
                  </a:lnTo>
                  <a:lnTo>
                    <a:pt x="579" y="519"/>
                  </a:lnTo>
                  <a:lnTo>
                    <a:pt x="579" y="520"/>
                  </a:lnTo>
                  <a:lnTo>
                    <a:pt x="578" y="520"/>
                  </a:lnTo>
                  <a:lnTo>
                    <a:pt x="577" y="520"/>
                  </a:lnTo>
                  <a:lnTo>
                    <a:pt x="576" y="520"/>
                  </a:lnTo>
                  <a:lnTo>
                    <a:pt x="574" y="520"/>
                  </a:lnTo>
                  <a:lnTo>
                    <a:pt x="573" y="520"/>
                  </a:lnTo>
                  <a:lnTo>
                    <a:pt x="573" y="521"/>
                  </a:lnTo>
                  <a:lnTo>
                    <a:pt x="572" y="521"/>
                  </a:lnTo>
                  <a:lnTo>
                    <a:pt x="571" y="521"/>
                  </a:lnTo>
                  <a:lnTo>
                    <a:pt x="570" y="522"/>
                  </a:lnTo>
                  <a:lnTo>
                    <a:pt x="569" y="522"/>
                  </a:lnTo>
                  <a:lnTo>
                    <a:pt x="568" y="522"/>
                  </a:lnTo>
                  <a:lnTo>
                    <a:pt x="567" y="522"/>
                  </a:lnTo>
                  <a:lnTo>
                    <a:pt x="566" y="522"/>
                  </a:lnTo>
                  <a:lnTo>
                    <a:pt x="565" y="521"/>
                  </a:lnTo>
                  <a:lnTo>
                    <a:pt x="565" y="520"/>
                  </a:lnTo>
                  <a:lnTo>
                    <a:pt x="565" y="519"/>
                  </a:lnTo>
                  <a:lnTo>
                    <a:pt x="565" y="520"/>
                  </a:lnTo>
                  <a:lnTo>
                    <a:pt x="564" y="519"/>
                  </a:lnTo>
                  <a:lnTo>
                    <a:pt x="563" y="518"/>
                  </a:lnTo>
                  <a:lnTo>
                    <a:pt x="563" y="519"/>
                  </a:lnTo>
                  <a:lnTo>
                    <a:pt x="564" y="520"/>
                  </a:lnTo>
                  <a:lnTo>
                    <a:pt x="563" y="520"/>
                  </a:lnTo>
                  <a:lnTo>
                    <a:pt x="562" y="520"/>
                  </a:lnTo>
                  <a:lnTo>
                    <a:pt x="561" y="520"/>
                  </a:lnTo>
                  <a:lnTo>
                    <a:pt x="560" y="520"/>
                  </a:lnTo>
                  <a:lnTo>
                    <a:pt x="559" y="521"/>
                  </a:lnTo>
                  <a:lnTo>
                    <a:pt x="560" y="521"/>
                  </a:lnTo>
                  <a:lnTo>
                    <a:pt x="560" y="520"/>
                  </a:lnTo>
                  <a:lnTo>
                    <a:pt x="563" y="520"/>
                  </a:lnTo>
                  <a:lnTo>
                    <a:pt x="564" y="520"/>
                  </a:lnTo>
                  <a:lnTo>
                    <a:pt x="564" y="521"/>
                  </a:lnTo>
                  <a:lnTo>
                    <a:pt x="565" y="522"/>
                  </a:lnTo>
                  <a:lnTo>
                    <a:pt x="565" y="523"/>
                  </a:lnTo>
                  <a:lnTo>
                    <a:pt x="566" y="523"/>
                  </a:lnTo>
                  <a:lnTo>
                    <a:pt x="567" y="523"/>
                  </a:lnTo>
                  <a:lnTo>
                    <a:pt x="568" y="523"/>
                  </a:lnTo>
                  <a:lnTo>
                    <a:pt x="569" y="523"/>
                  </a:lnTo>
                  <a:lnTo>
                    <a:pt x="569" y="522"/>
                  </a:lnTo>
                  <a:lnTo>
                    <a:pt x="570" y="522"/>
                  </a:lnTo>
                  <a:lnTo>
                    <a:pt x="571" y="522"/>
                  </a:lnTo>
                  <a:lnTo>
                    <a:pt x="570" y="523"/>
                  </a:lnTo>
                  <a:lnTo>
                    <a:pt x="570" y="524"/>
                  </a:lnTo>
                  <a:lnTo>
                    <a:pt x="569" y="524"/>
                  </a:lnTo>
                  <a:lnTo>
                    <a:pt x="569" y="525"/>
                  </a:lnTo>
                  <a:lnTo>
                    <a:pt x="568" y="525"/>
                  </a:lnTo>
                  <a:lnTo>
                    <a:pt x="567" y="525"/>
                  </a:lnTo>
                  <a:lnTo>
                    <a:pt x="567" y="526"/>
                  </a:lnTo>
                  <a:lnTo>
                    <a:pt x="566" y="526"/>
                  </a:lnTo>
                  <a:lnTo>
                    <a:pt x="566" y="527"/>
                  </a:lnTo>
                  <a:lnTo>
                    <a:pt x="566" y="528"/>
                  </a:lnTo>
                  <a:lnTo>
                    <a:pt x="566" y="529"/>
                  </a:lnTo>
                  <a:lnTo>
                    <a:pt x="565" y="529"/>
                  </a:lnTo>
                  <a:lnTo>
                    <a:pt x="564" y="529"/>
                  </a:lnTo>
                  <a:lnTo>
                    <a:pt x="563" y="529"/>
                  </a:lnTo>
                  <a:lnTo>
                    <a:pt x="562" y="529"/>
                  </a:lnTo>
                  <a:lnTo>
                    <a:pt x="562" y="528"/>
                  </a:lnTo>
                  <a:lnTo>
                    <a:pt x="561" y="528"/>
                  </a:lnTo>
                  <a:lnTo>
                    <a:pt x="562" y="529"/>
                  </a:lnTo>
                  <a:lnTo>
                    <a:pt x="563" y="529"/>
                  </a:lnTo>
                  <a:lnTo>
                    <a:pt x="565" y="529"/>
                  </a:lnTo>
                  <a:lnTo>
                    <a:pt x="566" y="529"/>
                  </a:lnTo>
                  <a:lnTo>
                    <a:pt x="567" y="530"/>
                  </a:lnTo>
                  <a:lnTo>
                    <a:pt x="567" y="531"/>
                  </a:lnTo>
                  <a:lnTo>
                    <a:pt x="566" y="532"/>
                  </a:lnTo>
                  <a:lnTo>
                    <a:pt x="566" y="533"/>
                  </a:lnTo>
                  <a:lnTo>
                    <a:pt x="567" y="532"/>
                  </a:lnTo>
                  <a:lnTo>
                    <a:pt x="567" y="531"/>
                  </a:lnTo>
                  <a:lnTo>
                    <a:pt x="568" y="532"/>
                  </a:lnTo>
                  <a:lnTo>
                    <a:pt x="569" y="532"/>
                  </a:lnTo>
                  <a:lnTo>
                    <a:pt x="569" y="533"/>
                  </a:lnTo>
                  <a:lnTo>
                    <a:pt x="568" y="533"/>
                  </a:lnTo>
                  <a:lnTo>
                    <a:pt x="568" y="535"/>
                  </a:lnTo>
                  <a:lnTo>
                    <a:pt x="569" y="536"/>
                  </a:lnTo>
                  <a:lnTo>
                    <a:pt x="568" y="536"/>
                  </a:lnTo>
                  <a:lnTo>
                    <a:pt x="569" y="537"/>
                  </a:lnTo>
                  <a:lnTo>
                    <a:pt x="570" y="539"/>
                  </a:lnTo>
                  <a:lnTo>
                    <a:pt x="571" y="539"/>
                  </a:lnTo>
                  <a:lnTo>
                    <a:pt x="571" y="540"/>
                  </a:lnTo>
                  <a:lnTo>
                    <a:pt x="571" y="541"/>
                  </a:lnTo>
                  <a:lnTo>
                    <a:pt x="572" y="541"/>
                  </a:lnTo>
                  <a:lnTo>
                    <a:pt x="572" y="542"/>
                  </a:lnTo>
                  <a:lnTo>
                    <a:pt x="572" y="543"/>
                  </a:lnTo>
                  <a:lnTo>
                    <a:pt x="572" y="544"/>
                  </a:lnTo>
                  <a:lnTo>
                    <a:pt x="573" y="544"/>
                  </a:lnTo>
                  <a:lnTo>
                    <a:pt x="573" y="545"/>
                  </a:lnTo>
                  <a:lnTo>
                    <a:pt x="572" y="545"/>
                  </a:lnTo>
                  <a:lnTo>
                    <a:pt x="571" y="546"/>
                  </a:lnTo>
                  <a:lnTo>
                    <a:pt x="570" y="546"/>
                  </a:lnTo>
                  <a:lnTo>
                    <a:pt x="569" y="546"/>
                  </a:lnTo>
                  <a:lnTo>
                    <a:pt x="569" y="547"/>
                  </a:lnTo>
                  <a:lnTo>
                    <a:pt x="570" y="547"/>
                  </a:lnTo>
                  <a:lnTo>
                    <a:pt x="571" y="546"/>
                  </a:lnTo>
                  <a:lnTo>
                    <a:pt x="572" y="546"/>
                  </a:lnTo>
                  <a:lnTo>
                    <a:pt x="571" y="547"/>
                  </a:lnTo>
                  <a:lnTo>
                    <a:pt x="572" y="547"/>
                  </a:lnTo>
                  <a:lnTo>
                    <a:pt x="573" y="546"/>
                  </a:lnTo>
                  <a:lnTo>
                    <a:pt x="574" y="546"/>
                  </a:lnTo>
                  <a:lnTo>
                    <a:pt x="574" y="547"/>
                  </a:lnTo>
                  <a:lnTo>
                    <a:pt x="575" y="547"/>
                  </a:lnTo>
                  <a:lnTo>
                    <a:pt x="576" y="548"/>
                  </a:lnTo>
                  <a:lnTo>
                    <a:pt x="577" y="549"/>
                  </a:lnTo>
                  <a:lnTo>
                    <a:pt x="577" y="550"/>
                  </a:lnTo>
                  <a:lnTo>
                    <a:pt x="576" y="550"/>
                  </a:lnTo>
                  <a:lnTo>
                    <a:pt x="576" y="551"/>
                  </a:lnTo>
                  <a:lnTo>
                    <a:pt x="575" y="551"/>
                  </a:lnTo>
                  <a:lnTo>
                    <a:pt x="574" y="551"/>
                  </a:lnTo>
                  <a:lnTo>
                    <a:pt x="574" y="552"/>
                  </a:lnTo>
                  <a:lnTo>
                    <a:pt x="573" y="552"/>
                  </a:lnTo>
                  <a:lnTo>
                    <a:pt x="572" y="552"/>
                  </a:lnTo>
                  <a:lnTo>
                    <a:pt x="571" y="552"/>
                  </a:lnTo>
                  <a:lnTo>
                    <a:pt x="571" y="553"/>
                  </a:lnTo>
                  <a:lnTo>
                    <a:pt x="570" y="553"/>
                  </a:lnTo>
                  <a:lnTo>
                    <a:pt x="570" y="554"/>
                  </a:lnTo>
                  <a:lnTo>
                    <a:pt x="571" y="553"/>
                  </a:lnTo>
                  <a:lnTo>
                    <a:pt x="572" y="553"/>
                  </a:lnTo>
                  <a:lnTo>
                    <a:pt x="572" y="552"/>
                  </a:lnTo>
                  <a:lnTo>
                    <a:pt x="573" y="552"/>
                  </a:lnTo>
                  <a:lnTo>
                    <a:pt x="574" y="552"/>
                  </a:lnTo>
                  <a:lnTo>
                    <a:pt x="574" y="551"/>
                  </a:lnTo>
                  <a:lnTo>
                    <a:pt x="575" y="551"/>
                  </a:lnTo>
                  <a:lnTo>
                    <a:pt x="576" y="551"/>
                  </a:lnTo>
                  <a:lnTo>
                    <a:pt x="577" y="550"/>
                  </a:lnTo>
                  <a:lnTo>
                    <a:pt x="578" y="550"/>
                  </a:lnTo>
                  <a:lnTo>
                    <a:pt x="579" y="550"/>
                  </a:lnTo>
                  <a:lnTo>
                    <a:pt x="580" y="550"/>
                  </a:lnTo>
                  <a:lnTo>
                    <a:pt x="581" y="550"/>
                  </a:lnTo>
                  <a:lnTo>
                    <a:pt x="582" y="550"/>
                  </a:lnTo>
                  <a:lnTo>
                    <a:pt x="582" y="551"/>
                  </a:lnTo>
                  <a:lnTo>
                    <a:pt x="581" y="551"/>
                  </a:lnTo>
                  <a:lnTo>
                    <a:pt x="580" y="551"/>
                  </a:lnTo>
                  <a:lnTo>
                    <a:pt x="579" y="551"/>
                  </a:lnTo>
                  <a:lnTo>
                    <a:pt x="578" y="552"/>
                  </a:lnTo>
                  <a:lnTo>
                    <a:pt x="577" y="552"/>
                  </a:lnTo>
                  <a:lnTo>
                    <a:pt x="576" y="553"/>
                  </a:lnTo>
                  <a:lnTo>
                    <a:pt x="575" y="553"/>
                  </a:lnTo>
                  <a:lnTo>
                    <a:pt x="574" y="553"/>
                  </a:lnTo>
                  <a:lnTo>
                    <a:pt x="573" y="554"/>
                  </a:lnTo>
                  <a:lnTo>
                    <a:pt x="572" y="554"/>
                  </a:lnTo>
                  <a:lnTo>
                    <a:pt x="571" y="555"/>
                  </a:lnTo>
                  <a:lnTo>
                    <a:pt x="570" y="555"/>
                  </a:lnTo>
                  <a:lnTo>
                    <a:pt x="570" y="556"/>
                  </a:lnTo>
                  <a:lnTo>
                    <a:pt x="569" y="556"/>
                  </a:lnTo>
                  <a:lnTo>
                    <a:pt x="569" y="557"/>
                  </a:lnTo>
                  <a:lnTo>
                    <a:pt x="569" y="555"/>
                  </a:lnTo>
                  <a:lnTo>
                    <a:pt x="569" y="554"/>
                  </a:lnTo>
                  <a:lnTo>
                    <a:pt x="568" y="555"/>
                  </a:lnTo>
                  <a:lnTo>
                    <a:pt x="567" y="555"/>
                  </a:lnTo>
                  <a:lnTo>
                    <a:pt x="566" y="555"/>
                  </a:lnTo>
                  <a:lnTo>
                    <a:pt x="565" y="555"/>
                  </a:lnTo>
                  <a:lnTo>
                    <a:pt x="564" y="555"/>
                  </a:lnTo>
                  <a:lnTo>
                    <a:pt x="564" y="554"/>
                  </a:lnTo>
                  <a:lnTo>
                    <a:pt x="565" y="554"/>
                  </a:lnTo>
                  <a:lnTo>
                    <a:pt x="566" y="553"/>
                  </a:lnTo>
                  <a:lnTo>
                    <a:pt x="567" y="552"/>
                  </a:lnTo>
                  <a:lnTo>
                    <a:pt x="568" y="552"/>
                  </a:lnTo>
                  <a:lnTo>
                    <a:pt x="567" y="552"/>
                  </a:lnTo>
                  <a:lnTo>
                    <a:pt x="566" y="552"/>
                  </a:lnTo>
                  <a:lnTo>
                    <a:pt x="565" y="553"/>
                  </a:lnTo>
                  <a:lnTo>
                    <a:pt x="564" y="553"/>
                  </a:lnTo>
                  <a:lnTo>
                    <a:pt x="564" y="554"/>
                  </a:lnTo>
                  <a:lnTo>
                    <a:pt x="563" y="553"/>
                  </a:lnTo>
                  <a:lnTo>
                    <a:pt x="562" y="553"/>
                  </a:lnTo>
                  <a:lnTo>
                    <a:pt x="563" y="554"/>
                  </a:lnTo>
                  <a:lnTo>
                    <a:pt x="562" y="554"/>
                  </a:lnTo>
                  <a:lnTo>
                    <a:pt x="562" y="555"/>
                  </a:lnTo>
                  <a:lnTo>
                    <a:pt x="561" y="555"/>
                  </a:lnTo>
                  <a:lnTo>
                    <a:pt x="560" y="555"/>
                  </a:lnTo>
                  <a:lnTo>
                    <a:pt x="557" y="556"/>
                  </a:lnTo>
                  <a:lnTo>
                    <a:pt x="556" y="557"/>
                  </a:lnTo>
                  <a:lnTo>
                    <a:pt x="557" y="557"/>
                  </a:lnTo>
                  <a:lnTo>
                    <a:pt x="557" y="556"/>
                  </a:lnTo>
                  <a:lnTo>
                    <a:pt x="560" y="556"/>
                  </a:lnTo>
                  <a:lnTo>
                    <a:pt x="561" y="556"/>
                  </a:lnTo>
                  <a:lnTo>
                    <a:pt x="562" y="556"/>
                  </a:lnTo>
                  <a:lnTo>
                    <a:pt x="562" y="555"/>
                  </a:lnTo>
                  <a:lnTo>
                    <a:pt x="563" y="554"/>
                  </a:lnTo>
                  <a:lnTo>
                    <a:pt x="564" y="555"/>
                  </a:lnTo>
                  <a:lnTo>
                    <a:pt x="565" y="555"/>
                  </a:lnTo>
                  <a:lnTo>
                    <a:pt x="564" y="556"/>
                  </a:lnTo>
                  <a:lnTo>
                    <a:pt x="563" y="556"/>
                  </a:lnTo>
                  <a:lnTo>
                    <a:pt x="563" y="557"/>
                  </a:lnTo>
                  <a:lnTo>
                    <a:pt x="562" y="557"/>
                  </a:lnTo>
                  <a:lnTo>
                    <a:pt x="563" y="558"/>
                  </a:lnTo>
                  <a:lnTo>
                    <a:pt x="560" y="558"/>
                  </a:lnTo>
                  <a:lnTo>
                    <a:pt x="559" y="558"/>
                  </a:lnTo>
                  <a:lnTo>
                    <a:pt x="557" y="559"/>
                  </a:lnTo>
                  <a:lnTo>
                    <a:pt x="556" y="560"/>
                  </a:lnTo>
                  <a:lnTo>
                    <a:pt x="555" y="560"/>
                  </a:lnTo>
                  <a:lnTo>
                    <a:pt x="555" y="559"/>
                  </a:lnTo>
                  <a:lnTo>
                    <a:pt x="554" y="559"/>
                  </a:lnTo>
                  <a:lnTo>
                    <a:pt x="554" y="560"/>
                  </a:lnTo>
                  <a:lnTo>
                    <a:pt x="555" y="561"/>
                  </a:lnTo>
                  <a:lnTo>
                    <a:pt x="556" y="561"/>
                  </a:lnTo>
                  <a:lnTo>
                    <a:pt x="556" y="560"/>
                  </a:lnTo>
                  <a:lnTo>
                    <a:pt x="557" y="561"/>
                  </a:lnTo>
                  <a:lnTo>
                    <a:pt x="556" y="562"/>
                  </a:lnTo>
                  <a:lnTo>
                    <a:pt x="556" y="564"/>
                  </a:lnTo>
                  <a:lnTo>
                    <a:pt x="555" y="564"/>
                  </a:lnTo>
                  <a:lnTo>
                    <a:pt x="554" y="565"/>
                  </a:lnTo>
                  <a:lnTo>
                    <a:pt x="554" y="566"/>
                  </a:lnTo>
                  <a:lnTo>
                    <a:pt x="555" y="567"/>
                  </a:lnTo>
                  <a:lnTo>
                    <a:pt x="554" y="567"/>
                  </a:lnTo>
                  <a:lnTo>
                    <a:pt x="553" y="568"/>
                  </a:lnTo>
                  <a:lnTo>
                    <a:pt x="552" y="568"/>
                  </a:lnTo>
                  <a:lnTo>
                    <a:pt x="552" y="569"/>
                  </a:lnTo>
                  <a:lnTo>
                    <a:pt x="550" y="569"/>
                  </a:lnTo>
                  <a:lnTo>
                    <a:pt x="550" y="570"/>
                  </a:lnTo>
                  <a:lnTo>
                    <a:pt x="549" y="570"/>
                  </a:lnTo>
                  <a:lnTo>
                    <a:pt x="548" y="571"/>
                  </a:lnTo>
                  <a:lnTo>
                    <a:pt x="547" y="571"/>
                  </a:lnTo>
                  <a:lnTo>
                    <a:pt x="547" y="572"/>
                  </a:lnTo>
                  <a:lnTo>
                    <a:pt x="545" y="572"/>
                  </a:lnTo>
                  <a:lnTo>
                    <a:pt x="544" y="573"/>
                  </a:lnTo>
                  <a:lnTo>
                    <a:pt x="543" y="573"/>
                  </a:lnTo>
                  <a:lnTo>
                    <a:pt x="542" y="573"/>
                  </a:lnTo>
                  <a:lnTo>
                    <a:pt x="542" y="574"/>
                  </a:lnTo>
                  <a:lnTo>
                    <a:pt x="541" y="574"/>
                  </a:lnTo>
                  <a:lnTo>
                    <a:pt x="540" y="575"/>
                  </a:lnTo>
                  <a:lnTo>
                    <a:pt x="539" y="575"/>
                  </a:lnTo>
                  <a:lnTo>
                    <a:pt x="538" y="576"/>
                  </a:lnTo>
                  <a:lnTo>
                    <a:pt x="538" y="577"/>
                  </a:lnTo>
                  <a:lnTo>
                    <a:pt x="537" y="577"/>
                  </a:lnTo>
                  <a:lnTo>
                    <a:pt x="537" y="578"/>
                  </a:lnTo>
                  <a:lnTo>
                    <a:pt x="536" y="578"/>
                  </a:lnTo>
                  <a:lnTo>
                    <a:pt x="535" y="579"/>
                  </a:lnTo>
                  <a:lnTo>
                    <a:pt x="534" y="579"/>
                  </a:lnTo>
                  <a:lnTo>
                    <a:pt x="532" y="579"/>
                  </a:lnTo>
                  <a:lnTo>
                    <a:pt x="532" y="580"/>
                  </a:lnTo>
                  <a:lnTo>
                    <a:pt x="531" y="580"/>
                  </a:lnTo>
                  <a:lnTo>
                    <a:pt x="530" y="580"/>
                  </a:lnTo>
                  <a:lnTo>
                    <a:pt x="529" y="581"/>
                  </a:lnTo>
                  <a:lnTo>
                    <a:pt x="528" y="581"/>
                  </a:lnTo>
                  <a:lnTo>
                    <a:pt x="527" y="581"/>
                  </a:lnTo>
                  <a:lnTo>
                    <a:pt x="526" y="582"/>
                  </a:lnTo>
                  <a:lnTo>
                    <a:pt x="525" y="582"/>
                  </a:lnTo>
                  <a:lnTo>
                    <a:pt x="524" y="583"/>
                  </a:lnTo>
                  <a:lnTo>
                    <a:pt x="523" y="584"/>
                  </a:lnTo>
                  <a:lnTo>
                    <a:pt x="522" y="584"/>
                  </a:lnTo>
                  <a:lnTo>
                    <a:pt x="522" y="585"/>
                  </a:lnTo>
                  <a:lnTo>
                    <a:pt x="523" y="584"/>
                  </a:lnTo>
                  <a:lnTo>
                    <a:pt x="523" y="585"/>
                  </a:lnTo>
                  <a:lnTo>
                    <a:pt x="522" y="587"/>
                  </a:lnTo>
                  <a:lnTo>
                    <a:pt x="521" y="589"/>
                  </a:lnTo>
                  <a:lnTo>
                    <a:pt x="520" y="590"/>
                  </a:lnTo>
                  <a:lnTo>
                    <a:pt x="519" y="590"/>
                  </a:lnTo>
                  <a:lnTo>
                    <a:pt x="517" y="591"/>
                  </a:lnTo>
                  <a:lnTo>
                    <a:pt x="515" y="592"/>
                  </a:lnTo>
                  <a:lnTo>
                    <a:pt x="513" y="594"/>
                  </a:lnTo>
                  <a:lnTo>
                    <a:pt x="512" y="594"/>
                  </a:lnTo>
                  <a:lnTo>
                    <a:pt x="511" y="595"/>
                  </a:lnTo>
                  <a:lnTo>
                    <a:pt x="510" y="595"/>
                  </a:lnTo>
                  <a:lnTo>
                    <a:pt x="509" y="596"/>
                  </a:lnTo>
                  <a:lnTo>
                    <a:pt x="507" y="596"/>
                  </a:lnTo>
                  <a:lnTo>
                    <a:pt x="505" y="597"/>
                  </a:lnTo>
                  <a:lnTo>
                    <a:pt x="503" y="598"/>
                  </a:lnTo>
                  <a:lnTo>
                    <a:pt x="502" y="599"/>
                  </a:lnTo>
                  <a:lnTo>
                    <a:pt x="501" y="599"/>
                  </a:lnTo>
                  <a:lnTo>
                    <a:pt x="500" y="600"/>
                  </a:lnTo>
                  <a:lnTo>
                    <a:pt x="499" y="600"/>
                  </a:lnTo>
                  <a:lnTo>
                    <a:pt x="498" y="600"/>
                  </a:lnTo>
                  <a:lnTo>
                    <a:pt x="497" y="600"/>
                  </a:lnTo>
                  <a:lnTo>
                    <a:pt x="497" y="601"/>
                  </a:lnTo>
                  <a:lnTo>
                    <a:pt x="496" y="601"/>
                  </a:lnTo>
                  <a:lnTo>
                    <a:pt x="494" y="602"/>
                  </a:lnTo>
                  <a:lnTo>
                    <a:pt x="492" y="603"/>
                  </a:lnTo>
                  <a:lnTo>
                    <a:pt x="491" y="604"/>
                  </a:lnTo>
                  <a:lnTo>
                    <a:pt x="490" y="604"/>
                  </a:lnTo>
                  <a:lnTo>
                    <a:pt x="489" y="605"/>
                  </a:lnTo>
                  <a:lnTo>
                    <a:pt x="487" y="606"/>
                  </a:lnTo>
                  <a:lnTo>
                    <a:pt x="486" y="606"/>
                  </a:lnTo>
                  <a:lnTo>
                    <a:pt x="485" y="606"/>
                  </a:lnTo>
                  <a:lnTo>
                    <a:pt x="485" y="607"/>
                  </a:lnTo>
                  <a:lnTo>
                    <a:pt x="484" y="607"/>
                  </a:lnTo>
                  <a:lnTo>
                    <a:pt x="481" y="608"/>
                  </a:lnTo>
                  <a:lnTo>
                    <a:pt x="479" y="609"/>
                  </a:lnTo>
                  <a:lnTo>
                    <a:pt x="477" y="611"/>
                  </a:lnTo>
                  <a:lnTo>
                    <a:pt x="477" y="612"/>
                  </a:lnTo>
                  <a:lnTo>
                    <a:pt x="476" y="614"/>
                  </a:lnTo>
                  <a:lnTo>
                    <a:pt x="475" y="612"/>
                  </a:lnTo>
                  <a:lnTo>
                    <a:pt x="473" y="612"/>
                  </a:lnTo>
                  <a:lnTo>
                    <a:pt x="471" y="612"/>
                  </a:lnTo>
                  <a:lnTo>
                    <a:pt x="470" y="611"/>
                  </a:lnTo>
                  <a:lnTo>
                    <a:pt x="471" y="610"/>
                  </a:lnTo>
                  <a:lnTo>
                    <a:pt x="470" y="610"/>
                  </a:lnTo>
                  <a:lnTo>
                    <a:pt x="470" y="609"/>
                  </a:lnTo>
                  <a:lnTo>
                    <a:pt x="471" y="609"/>
                  </a:lnTo>
                  <a:lnTo>
                    <a:pt x="470" y="609"/>
                  </a:lnTo>
                  <a:lnTo>
                    <a:pt x="470" y="610"/>
                  </a:lnTo>
                  <a:lnTo>
                    <a:pt x="469" y="610"/>
                  </a:lnTo>
                  <a:lnTo>
                    <a:pt x="469" y="609"/>
                  </a:lnTo>
                  <a:lnTo>
                    <a:pt x="468" y="608"/>
                  </a:lnTo>
                  <a:lnTo>
                    <a:pt x="468" y="606"/>
                  </a:lnTo>
                  <a:lnTo>
                    <a:pt x="468" y="605"/>
                  </a:lnTo>
                  <a:lnTo>
                    <a:pt x="469" y="605"/>
                  </a:lnTo>
                  <a:lnTo>
                    <a:pt x="469" y="604"/>
                  </a:lnTo>
                  <a:lnTo>
                    <a:pt x="468" y="604"/>
                  </a:lnTo>
                  <a:lnTo>
                    <a:pt x="468" y="603"/>
                  </a:lnTo>
                  <a:lnTo>
                    <a:pt x="469" y="603"/>
                  </a:lnTo>
                  <a:lnTo>
                    <a:pt x="468" y="602"/>
                  </a:lnTo>
                  <a:lnTo>
                    <a:pt x="467" y="601"/>
                  </a:lnTo>
                  <a:lnTo>
                    <a:pt x="467" y="600"/>
                  </a:lnTo>
                  <a:lnTo>
                    <a:pt x="466" y="600"/>
                  </a:lnTo>
                  <a:lnTo>
                    <a:pt x="466" y="601"/>
                  </a:lnTo>
                  <a:lnTo>
                    <a:pt x="467" y="602"/>
                  </a:lnTo>
                  <a:lnTo>
                    <a:pt x="467" y="603"/>
                  </a:lnTo>
                  <a:lnTo>
                    <a:pt x="467" y="604"/>
                  </a:lnTo>
                  <a:lnTo>
                    <a:pt x="467" y="606"/>
                  </a:lnTo>
                  <a:lnTo>
                    <a:pt x="467" y="607"/>
                  </a:lnTo>
                  <a:lnTo>
                    <a:pt x="467" y="608"/>
                  </a:lnTo>
                  <a:lnTo>
                    <a:pt x="467" y="609"/>
                  </a:lnTo>
                  <a:lnTo>
                    <a:pt x="466" y="609"/>
                  </a:lnTo>
                  <a:lnTo>
                    <a:pt x="467" y="610"/>
                  </a:lnTo>
                  <a:lnTo>
                    <a:pt x="468" y="611"/>
                  </a:lnTo>
                  <a:lnTo>
                    <a:pt x="467" y="611"/>
                  </a:lnTo>
                  <a:lnTo>
                    <a:pt x="464" y="611"/>
                  </a:lnTo>
                  <a:lnTo>
                    <a:pt x="463" y="610"/>
                  </a:lnTo>
                  <a:lnTo>
                    <a:pt x="462" y="609"/>
                  </a:lnTo>
                  <a:lnTo>
                    <a:pt x="461" y="609"/>
                  </a:lnTo>
                  <a:lnTo>
                    <a:pt x="462" y="610"/>
                  </a:lnTo>
                  <a:lnTo>
                    <a:pt x="462" y="611"/>
                  </a:lnTo>
                  <a:lnTo>
                    <a:pt x="461" y="611"/>
                  </a:lnTo>
                  <a:lnTo>
                    <a:pt x="460" y="611"/>
                  </a:lnTo>
                  <a:lnTo>
                    <a:pt x="459" y="612"/>
                  </a:lnTo>
                  <a:lnTo>
                    <a:pt x="460" y="614"/>
                  </a:lnTo>
                  <a:lnTo>
                    <a:pt x="460" y="612"/>
                  </a:lnTo>
                  <a:lnTo>
                    <a:pt x="461" y="612"/>
                  </a:lnTo>
                  <a:lnTo>
                    <a:pt x="462" y="612"/>
                  </a:lnTo>
                  <a:lnTo>
                    <a:pt x="463" y="611"/>
                  </a:lnTo>
                  <a:lnTo>
                    <a:pt x="464" y="611"/>
                  </a:lnTo>
                  <a:lnTo>
                    <a:pt x="464" y="612"/>
                  </a:lnTo>
                  <a:lnTo>
                    <a:pt x="463" y="612"/>
                  </a:lnTo>
                  <a:lnTo>
                    <a:pt x="463" y="614"/>
                  </a:lnTo>
                  <a:lnTo>
                    <a:pt x="464" y="614"/>
                  </a:lnTo>
                  <a:lnTo>
                    <a:pt x="463" y="616"/>
                  </a:lnTo>
                  <a:lnTo>
                    <a:pt x="464" y="616"/>
                  </a:lnTo>
                  <a:lnTo>
                    <a:pt x="465" y="615"/>
                  </a:lnTo>
                  <a:lnTo>
                    <a:pt x="466" y="614"/>
                  </a:lnTo>
                  <a:lnTo>
                    <a:pt x="468" y="614"/>
                  </a:lnTo>
                  <a:lnTo>
                    <a:pt x="468" y="615"/>
                  </a:lnTo>
                  <a:lnTo>
                    <a:pt x="469" y="615"/>
                  </a:lnTo>
                  <a:lnTo>
                    <a:pt x="469" y="616"/>
                  </a:lnTo>
                  <a:lnTo>
                    <a:pt x="468" y="617"/>
                  </a:lnTo>
                  <a:lnTo>
                    <a:pt x="467" y="617"/>
                  </a:lnTo>
                  <a:lnTo>
                    <a:pt x="466" y="617"/>
                  </a:lnTo>
                  <a:lnTo>
                    <a:pt x="466" y="618"/>
                  </a:lnTo>
                  <a:lnTo>
                    <a:pt x="467" y="618"/>
                  </a:lnTo>
                  <a:lnTo>
                    <a:pt x="468" y="617"/>
                  </a:lnTo>
                  <a:lnTo>
                    <a:pt x="469" y="617"/>
                  </a:lnTo>
                  <a:lnTo>
                    <a:pt x="470" y="616"/>
                  </a:lnTo>
                  <a:lnTo>
                    <a:pt x="470" y="615"/>
                  </a:lnTo>
                  <a:lnTo>
                    <a:pt x="471" y="615"/>
                  </a:lnTo>
                  <a:lnTo>
                    <a:pt x="470" y="616"/>
                  </a:lnTo>
                  <a:lnTo>
                    <a:pt x="469" y="617"/>
                  </a:lnTo>
                  <a:lnTo>
                    <a:pt x="467" y="618"/>
                  </a:lnTo>
                  <a:lnTo>
                    <a:pt x="466" y="619"/>
                  </a:lnTo>
                  <a:lnTo>
                    <a:pt x="465" y="619"/>
                  </a:lnTo>
                  <a:lnTo>
                    <a:pt x="464" y="620"/>
                  </a:lnTo>
                  <a:lnTo>
                    <a:pt x="463" y="620"/>
                  </a:lnTo>
                  <a:lnTo>
                    <a:pt x="462" y="621"/>
                  </a:lnTo>
                  <a:lnTo>
                    <a:pt x="460" y="622"/>
                  </a:lnTo>
                  <a:lnTo>
                    <a:pt x="460" y="623"/>
                  </a:lnTo>
                  <a:lnTo>
                    <a:pt x="459" y="624"/>
                  </a:lnTo>
                  <a:lnTo>
                    <a:pt x="456" y="625"/>
                  </a:lnTo>
                  <a:lnTo>
                    <a:pt x="455" y="626"/>
                  </a:lnTo>
                  <a:lnTo>
                    <a:pt x="454" y="627"/>
                  </a:lnTo>
                  <a:lnTo>
                    <a:pt x="453" y="627"/>
                  </a:lnTo>
                  <a:lnTo>
                    <a:pt x="453" y="628"/>
                  </a:lnTo>
                  <a:lnTo>
                    <a:pt x="452" y="629"/>
                  </a:lnTo>
                  <a:lnTo>
                    <a:pt x="451" y="629"/>
                  </a:lnTo>
                  <a:lnTo>
                    <a:pt x="451" y="630"/>
                  </a:lnTo>
                  <a:lnTo>
                    <a:pt x="451" y="631"/>
                  </a:lnTo>
                  <a:lnTo>
                    <a:pt x="450" y="631"/>
                  </a:lnTo>
                  <a:lnTo>
                    <a:pt x="449" y="632"/>
                  </a:lnTo>
                  <a:lnTo>
                    <a:pt x="449" y="631"/>
                  </a:lnTo>
                  <a:lnTo>
                    <a:pt x="448" y="631"/>
                  </a:lnTo>
                  <a:lnTo>
                    <a:pt x="448" y="630"/>
                  </a:lnTo>
                  <a:lnTo>
                    <a:pt x="447" y="629"/>
                  </a:lnTo>
                  <a:lnTo>
                    <a:pt x="447" y="628"/>
                  </a:lnTo>
                  <a:lnTo>
                    <a:pt x="448" y="628"/>
                  </a:lnTo>
                  <a:lnTo>
                    <a:pt x="448" y="627"/>
                  </a:lnTo>
                  <a:lnTo>
                    <a:pt x="449" y="627"/>
                  </a:lnTo>
                  <a:lnTo>
                    <a:pt x="449" y="626"/>
                  </a:lnTo>
                  <a:lnTo>
                    <a:pt x="449" y="625"/>
                  </a:lnTo>
                  <a:lnTo>
                    <a:pt x="449" y="624"/>
                  </a:lnTo>
                  <a:lnTo>
                    <a:pt x="448" y="623"/>
                  </a:lnTo>
                  <a:lnTo>
                    <a:pt x="447" y="622"/>
                  </a:lnTo>
                  <a:lnTo>
                    <a:pt x="446" y="622"/>
                  </a:lnTo>
                  <a:lnTo>
                    <a:pt x="446" y="621"/>
                  </a:lnTo>
                  <a:lnTo>
                    <a:pt x="445" y="620"/>
                  </a:lnTo>
                  <a:lnTo>
                    <a:pt x="446" y="620"/>
                  </a:lnTo>
                  <a:lnTo>
                    <a:pt x="445" y="619"/>
                  </a:lnTo>
                  <a:lnTo>
                    <a:pt x="445" y="618"/>
                  </a:lnTo>
                  <a:lnTo>
                    <a:pt x="445" y="617"/>
                  </a:lnTo>
                  <a:lnTo>
                    <a:pt x="444" y="616"/>
                  </a:lnTo>
                  <a:lnTo>
                    <a:pt x="444" y="617"/>
                  </a:lnTo>
                  <a:lnTo>
                    <a:pt x="443" y="616"/>
                  </a:lnTo>
                  <a:lnTo>
                    <a:pt x="443" y="615"/>
                  </a:lnTo>
                  <a:lnTo>
                    <a:pt x="442" y="616"/>
                  </a:lnTo>
                  <a:lnTo>
                    <a:pt x="442" y="615"/>
                  </a:lnTo>
                  <a:lnTo>
                    <a:pt x="441" y="615"/>
                  </a:lnTo>
                  <a:lnTo>
                    <a:pt x="440" y="615"/>
                  </a:lnTo>
                  <a:lnTo>
                    <a:pt x="440" y="614"/>
                  </a:lnTo>
                  <a:lnTo>
                    <a:pt x="440" y="612"/>
                  </a:lnTo>
                  <a:lnTo>
                    <a:pt x="439" y="612"/>
                  </a:lnTo>
                  <a:lnTo>
                    <a:pt x="439" y="611"/>
                  </a:lnTo>
                  <a:lnTo>
                    <a:pt x="439" y="610"/>
                  </a:lnTo>
                  <a:lnTo>
                    <a:pt x="438" y="610"/>
                  </a:lnTo>
                  <a:lnTo>
                    <a:pt x="438" y="609"/>
                  </a:lnTo>
                  <a:lnTo>
                    <a:pt x="438" y="608"/>
                  </a:lnTo>
                  <a:lnTo>
                    <a:pt x="438" y="607"/>
                  </a:lnTo>
                  <a:lnTo>
                    <a:pt x="438" y="606"/>
                  </a:lnTo>
                  <a:lnTo>
                    <a:pt x="438" y="605"/>
                  </a:lnTo>
                  <a:lnTo>
                    <a:pt x="437" y="605"/>
                  </a:lnTo>
                  <a:lnTo>
                    <a:pt x="436" y="605"/>
                  </a:lnTo>
                  <a:lnTo>
                    <a:pt x="436" y="604"/>
                  </a:lnTo>
                  <a:lnTo>
                    <a:pt x="435" y="604"/>
                  </a:lnTo>
                  <a:lnTo>
                    <a:pt x="435" y="603"/>
                  </a:lnTo>
                  <a:lnTo>
                    <a:pt x="434" y="603"/>
                  </a:lnTo>
                  <a:lnTo>
                    <a:pt x="434" y="602"/>
                  </a:lnTo>
                  <a:lnTo>
                    <a:pt x="432" y="602"/>
                  </a:lnTo>
                  <a:lnTo>
                    <a:pt x="432" y="601"/>
                  </a:lnTo>
                  <a:lnTo>
                    <a:pt x="432" y="600"/>
                  </a:lnTo>
                  <a:lnTo>
                    <a:pt x="432" y="599"/>
                  </a:lnTo>
                  <a:lnTo>
                    <a:pt x="434" y="599"/>
                  </a:lnTo>
                  <a:lnTo>
                    <a:pt x="434" y="598"/>
                  </a:lnTo>
                  <a:lnTo>
                    <a:pt x="434" y="597"/>
                  </a:lnTo>
                  <a:lnTo>
                    <a:pt x="432" y="597"/>
                  </a:lnTo>
                  <a:lnTo>
                    <a:pt x="432" y="596"/>
                  </a:lnTo>
                  <a:lnTo>
                    <a:pt x="432" y="595"/>
                  </a:lnTo>
                  <a:lnTo>
                    <a:pt x="432" y="594"/>
                  </a:lnTo>
                  <a:lnTo>
                    <a:pt x="431" y="594"/>
                  </a:lnTo>
                  <a:lnTo>
                    <a:pt x="431" y="593"/>
                  </a:lnTo>
                  <a:lnTo>
                    <a:pt x="431" y="592"/>
                  </a:lnTo>
                  <a:lnTo>
                    <a:pt x="430" y="592"/>
                  </a:lnTo>
                  <a:lnTo>
                    <a:pt x="430" y="593"/>
                  </a:lnTo>
                  <a:lnTo>
                    <a:pt x="430" y="592"/>
                  </a:lnTo>
                  <a:lnTo>
                    <a:pt x="429" y="592"/>
                  </a:lnTo>
                  <a:lnTo>
                    <a:pt x="428" y="592"/>
                  </a:lnTo>
                  <a:lnTo>
                    <a:pt x="427" y="592"/>
                  </a:lnTo>
                  <a:lnTo>
                    <a:pt x="426" y="592"/>
                  </a:lnTo>
                  <a:lnTo>
                    <a:pt x="426" y="591"/>
                  </a:lnTo>
                  <a:lnTo>
                    <a:pt x="425" y="591"/>
                  </a:lnTo>
                  <a:lnTo>
                    <a:pt x="424" y="591"/>
                  </a:lnTo>
                  <a:lnTo>
                    <a:pt x="424" y="590"/>
                  </a:lnTo>
                  <a:lnTo>
                    <a:pt x="423" y="590"/>
                  </a:lnTo>
                  <a:lnTo>
                    <a:pt x="423" y="589"/>
                  </a:lnTo>
                  <a:lnTo>
                    <a:pt x="422" y="589"/>
                  </a:lnTo>
                  <a:lnTo>
                    <a:pt x="422" y="587"/>
                  </a:lnTo>
                  <a:lnTo>
                    <a:pt x="422" y="586"/>
                  </a:lnTo>
                  <a:lnTo>
                    <a:pt x="421" y="586"/>
                  </a:lnTo>
                  <a:lnTo>
                    <a:pt x="421" y="585"/>
                  </a:lnTo>
                  <a:lnTo>
                    <a:pt x="422" y="585"/>
                  </a:lnTo>
                  <a:lnTo>
                    <a:pt x="422" y="584"/>
                  </a:lnTo>
                  <a:lnTo>
                    <a:pt x="421" y="584"/>
                  </a:lnTo>
                  <a:lnTo>
                    <a:pt x="421" y="583"/>
                  </a:lnTo>
                  <a:lnTo>
                    <a:pt x="421" y="582"/>
                  </a:lnTo>
                  <a:lnTo>
                    <a:pt x="422" y="582"/>
                  </a:lnTo>
                  <a:lnTo>
                    <a:pt x="422" y="581"/>
                  </a:lnTo>
                  <a:lnTo>
                    <a:pt x="422" y="580"/>
                  </a:lnTo>
                  <a:lnTo>
                    <a:pt x="423" y="580"/>
                  </a:lnTo>
                  <a:lnTo>
                    <a:pt x="423" y="579"/>
                  </a:lnTo>
                  <a:lnTo>
                    <a:pt x="424" y="579"/>
                  </a:lnTo>
                  <a:lnTo>
                    <a:pt x="424" y="578"/>
                  </a:lnTo>
                  <a:lnTo>
                    <a:pt x="423" y="578"/>
                  </a:lnTo>
                  <a:lnTo>
                    <a:pt x="423" y="577"/>
                  </a:lnTo>
                  <a:lnTo>
                    <a:pt x="424" y="576"/>
                  </a:lnTo>
                  <a:lnTo>
                    <a:pt x="423" y="576"/>
                  </a:lnTo>
                  <a:lnTo>
                    <a:pt x="423" y="575"/>
                  </a:lnTo>
                  <a:lnTo>
                    <a:pt x="424" y="575"/>
                  </a:lnTo>
                  <a:lnTo>
                    <a:pt x="424" y="574"/>
                  </a:lnTo>
                  <a:lnTo>
                    <a:pt x="424" y="573"/>
                  </a:lnTo>
                  <a:lnTo>
                    <a:pt x="424" y="572"/>
                  </a:lnTo>
                  <a:lnTo>
                    <a:pt x="424" y="571"/>
                  </a:lnTo>
                  <a:lnTo>
                    <a:pt x="424" y="570"/>
                  </a:lnTo>
                  <a:lnTo>
                    <a:pt x="425" y="570"/>
                  </a:lnTo>
                  <a:lnTo>
                    <a:pt x="425" y="569"/>
                  </a:lnTo>
                  <a:lnTo>
                    <a:pt x="426" y="569"/>
                  </a:lnTo>
                  <a:lnTo>
                    <a:pt x="426" y="568"/>
                  </a:lnTo>
                  <a:lnTo>
                    <a:pt x="427" y="568"/>
                  </a:lnTo>
                  <a:lnTo>
                    <a:pt x="428" y="568"/>
                  </a:lnTo>
                  <a:lnTo>
                    <a:pt x="429" y="568"/>
                  </a:lnTo>
                  <a:lnTo>
                    <a:pt x="430" y="568"/>
                  </a:lnTo>
                  <a:lnTo>
                    <a:pt x="431" y="568"/>
                  </a:lnTo>
                  <a:lnTo>
                    <a:pt x="431" y="567"/>
                  </a:lnTo>
                  <a:lnTo>
                    <a:pt x="431" y="566"/>
                  </a:lnTo>
                  <a:lnTo>
                    <a:pt x="431" y="565"/>
                  </a:lnTo>
                  <a:lnTo>
                    <a:pt x="430" y="565"/>
                  </a:lnTo>
                  <a:lnTo>
                    <a:pt x="430" y="564"/>
                  </a:lnTo>
                  <a:lnTo>
                    <a:pt x="430" y="562"/>
                  </a:lnTo>
                  <a:lnTo>
                    <a:pt x="429" y="562"/>
                  </a:lnTo>
                  <a:lnTo>
                    <a:pt x="428" y="562"/>
                  </a:lnTo>
                  <a:lnTo>
                    <a:pt x="428" y="561"/>
                  </a:lnTo>
                  <a:lnTo>
                    <a:pt x="428" y="560"/>
                  </a:lnTo>
                  <a:lnTo>
                    <a:pt x="428" y="559"/>
                  </a:lnTo>
                  <a:lnTo>
                    <a:pt x="428" y="558"/>
                  </a:lnTo>
                  <a:lnTo>
                    <a:pt x="428" y="557"/>
                  </a:lnTo>
                  <a:lnTo>
                    <a:pt x="429" y="557"/>
                  </a:lnTo>
                  <a:lnTo>
                    <a:pt x="430" y="557"/>
                  </a:lnTo>
                  <a:lnTo>
                    <a:pt x="430" y="556"/>
                  </a:lnTo>
                  <a:lnTo>
                    <a:pt x="431" y="556"/>
                  </a:lnTo>
                  <a:lnTo>
                    <a:pt x="431" y="555"/>
                  </a:lnTo>
                  <a:lnTo>
                    <a:pt x="431" y="554"/>
                  </a:lnTo>
                  <a:lnTo>
                    <a:pt x="431" y="553"/>
                  </a:lnTo>
                  <a:lnTo>
                    <a:pt x="431" y="552"/>
                  </a:lnTo>
                  <a:lnTo>
                    <a:pt x="431" y="551"/>
                  </a:lnTo>
                  <a:lnTo>
                    <a:pt x="431" y="550"/>
                  </a:lnTo>
                  <a:lnTo>
                    <a:pt x="431" y="549"/>
                  </a:lnTo>
                  <a:lnTo>
                    <a:pt x="431" y="548"/>
                  </a:lnTo>
                  <a:lnTo>
                    <a:pt x="430" y="548"/>
                  </a:lnTo>
                  <a:lnTo>
                    <a:pt x="429" y="548"/>
                  </a:lnTo>
                  <a:lnTo>
                    <a:pt x="429" y="547"/>
                  </a:lnTo>
                  <a:lnTo>
                    <a:pt x="429" y="546"/>
                  </a:lnTo>
                  <a:lnTo>
                    <a:pt x="429" y="545"/>
                  </a:lnTo>
                  <a:lnTo>
                    <a:pt x="428" y="545"/>
                  </a:lnTo>
                  <a:lnTo>
                    <a:pt x="427" y="545"/>
                  </a:lnTo>
                  <a:lnTo>
                    <a:pt x="427" y="544"/>
                  </a:lnTo>
                  <a:lnTo>
                    <a:pt x="426" y="544"/>
                  </a:lnTo>
                  <a:lnTo>
                    <a:pt x="426" y="543"/>
                  </a:lnTo>
                  <a:lnTo>
                    <a:pt x="426" y="542"/>
                  </a:lnTo>
                  <a:lnTo>
                    <a:pt x="427" y="542"/>
                  </a:lnTo>
                  <a:lnTo>
                    <a:pt x="427" y="541"/>
                  </a:lnTo>
                  <a:lnTo>
                    <a:pt x="427" y="540"/>
                  </a:lnTo>
                  <a:lnTo>
                    <a:pt x="426" y="540"/>
                  </a:lnTo>
                  <a:lnTo>
                    <a:pt x="426" y="539"/>
                  </a:lnTo>
                  <a:lnTo>
                    <a:pt x="425" y="539"/>
                  </a:lnTo>
                  <a:lnTo>
                    <a:pt x="425" y="537"/>
                  </a:lnTo>
                  <a:lnTo>
                    <a:pt x="425" y="536"/>
                  </a:lnTo>
                  <a:lnTo>
                    <a:pt x="424" y="535"/>
                  </a:lnTo>
                  <a:lnTo>
                    <a:pt x="425" y="535"/>
                  </a:lnTo>
                  <a:lnTo>
                    <a:pt x="425" y="534"/>
                  </a:lnTo>
                  <a:lnTo>
                    <a:pt x="424" y="534"/>
                  </a:lnTo>
                  <a:lnTo>
                    <a:pt x="424" y="533"/>
                  </a:lnTo>
                  <a:lnTo>
                    <a:pt x="425" y="533"/>
                  </a:lnTo>
                  <a:lnTo>
                    <a:pt x="425" y="532"/>
                  </a:lnTo>
                  <a:lnTo>
                    <a:pt x="425" y="531"/>
                  </a:lnTo>
                  <a:lnTo>
                    <a:pt x="424" y="531"/>
                  </a:lnTo>
                  <a:lnTo>
                    <a:pt x="424" y="530"/>
                  </a:lnTo>
                  <a:lnTo>
                    <a:pt x="423" y="530"/>
                  </a:lnTo>
                  <a:lnTo>
                    <a:pt x="423" y="529"/>
                  </a:lnTo>
                  <a:lnTo>
                    <a:pt x="423" y="528"/>
                  </a:lnTo>
                  <a:lnTo>
                    <a:pt x="422" y="528"/>
                  </a:lnTo>
                  <a:lnTo>
                    <a:pt x="422" y="527"/>
                  </a:lnTo>
                  <a:lnTo>
                    <a:pt x="423" y="527"/>
                  </a:lnTo>
                  <a:lnTo>
                    <a:pt x="423" y="526"/>
                  </a:lnTo>
                  <a:lnTo>
                    <a:pt x="423" y="525"/>
                  </a:lnTo>
                  <a:lnTo>
                    <a:pt x="422" y="524"/>
                  </a:lnTo>
                  <a:lnTo>
                    <a:pt x="422" y="523"/>
                  </a:lnTo>
                  <a:lnTo>
                    <a:pt x="421" y="522"/>
                  </a:lnTo>
                  <a:lnTo>
                    <a:pt x="421" y="521"/>
                  </a:lnTo>
                  <a:lnTo>
                    <a:pt x="420" y="521"/>
                  </a:lnTo>
                  <a:lnTo>
                    <a:pt x="419" y="521"/>
                  </a:lnTo>
                  <a:lnTo>
                    <a:pt x="418" y="521"/>
                  </a:lnTo>
                  <a:lnTo>
                    <a:pt x="417" y="521"/>
                  </a:lnTo>
                  <a:lnTo>
                    <a:pt x="416" y="521"/>
                  </a:lnTo>
                  <a:lnTo>
                    <a:pt x="416" y="520"/>
                  </a:lnTo>
                  <a:lnTo>
                    <a:pt x="415" y="520"/>
                  </a:lnTo>
                  <a:lnTo>
                    <a:pt x="415" y="519"/>
                  </a:lnTo>
                  <a:lnTo>
                    <a:pt x="414" y="519"/>
                  </a:lnTo>
                  <a:lnTo>
                    <a:pt x="414" y="518"/>
                  </a:lnTo>
                  <a:lnTo>
                    <a:pt x="414" y="517"/>
                  </a:lnTo>
                  <a:lnTo>
                    <a:pt x="414" y="516"/>
                  </a:lnTo>
                  <a:lnTo>
                    <a:pt x="413" y="516"/>
                  </a:lnTo>
                  <a:lnTo>
                    <a:pt x="412" y="515"/>
                  </a:lnTo>
                  <a:lnTo>
                    <a:pt x="412" y="514"/>
                  </a:lnTo>
                  <a:lnTo>
                    <a:pt x="412" y="512"/>
                  </a:lnTo>
                  <a:lnTo>
                    <a:pt x="412" y="511"/>
                  </a:lnTo>
                  <a:lnTo>
                    <a:pt x="412" y="510"/>
                  </a:lnTo>
                  <a:lnTo>
                    <a:pt x="411" y="510"/>
                  </a:lnTo>
                  <a:lnTo>
                    <a:pt x="411" y="509"/>
                  </a:lnTo>
                  <a:lnTo>
                    <a:pt x="410" y="508"/>
                  </a:lnTo>
                  <a:lnTo>
                    <a:pt x="410" y="507"/>
                  </a:lnTo>
                  <a:lnTo>
                    <a:pt x="410" y="506"/>
                  </a:lnTo>
                  <a:lnTo>
                    <a:pt x="410" y="505"/>
                  </a:lnTo>
                  <a:lnTo>
                    <a:pt x="410" y="504"/>
                  </a:lnTo>
                  <a:lnTo>
                    <a:pt x="409" y="504"/>
                  </a:lnTo>
                  <a:lnTo>
                    <a:pt x="409" y="503"/>
                  </a:lnTo>
                  <a:lnTo>
                    <a:pt x="409" y="502"/>
                  </a:lnTo>
                  <a:lnTo>
                    <a:pt x="409" y="501"/>
                  </a:lnTo>
                  <a:lnTo>
                    <a:pt x="410" y="501"/>
                  </a:lnTo>
                  <a:lnTo>
                    <a:pt x="411" y="501"/>
                  </a:lnTo>
                  <a:lnTo>
                    <a:pt x="411" y="500"/>
                  </a:lnTo>
                  <a:lnTo>
                    <a:pt x="410" y="500"/>
                  </a:lnTo>
                  <a:lnTo>
                    <a:pt x="410" y="499"/>
                  </a:lnTo>
                  <a:lnTo>
                    <a:pt x="410" y="498"/>
                  </a:lnTo>
                  <a:lnTo>
                    <a:pt x="409" y="498"/>
                  </a:lnTo>
                  <a:lnTo>
                    <a:pt x="409" y="497"/>
                  </a:lnTo>
                  <a:lnTo>
                    <a:pt x="409" y="496"/>
                  </a:lnTo>
                  <a:lnTo>
                    <a:pt x="410" y="496"/>
                  </a:lnTo>
                  <a:lnTo>
                    <a:pt x="411" y="496"/>
                  </a:lnTo>
                  <a:lnTo>
                    <a:pt x="411" y="495"/>
                  </a:lnTo>
                  <a:lnTo>
                    <a:pt x="411" y="494"/>
                  </a:lnTo>
                  <a:lnTo>
                    <a:pt x="412" y="494"/>
                  </a:lnTo>
                  <a:lnTo>
                    <a:pt x="413" y="494"/>
                  </a:lnTo>
                  <a:lnTo>
                    <a:pt x="413" y="493"/>
                  </a:lnTo>
                  <a:lnTo>
                    <a:pt x="414" y="493"/>
                  </a:lnTo>
                  <a:lnTo>
                    <a:pt x="414" y="492"/>
                  </a:lnTo>
                  <a:lnTo>
                    <a:pt x="413" y="492"/>
                  </a:lnTo>
                  <a:lnTo>
                    <a:pt x="412" y="492"/>
                  </a:lnTo>
                  <a:lnTo>
                    <a:pt x="412" y="491"/>
                  </a:lnTo>
                  <a:lnTo>
                    <a:pt x="411" y="491"/>
                  </a:lnTo>
                  <a:lnTo>
                    <a:pt x="411" y="490"/>
                  </a:lnTo>
                  <a:lnTo>
                    <a:pt x="411" y="489"/>
                  </a:lnTo>
                  <a:lnTo>
                    <a:pt x="411" y="487"/>
                  </a:lnTo>
                  <a:lnTo>
                    <a:pt x="411" y="486"/>
                  </a:lnTo>
                  <a:lnTo>
                    <a:pt x="410" y="486"/>
                  </a:lnTo>
                  <a:lnTo>
                    <a:pt x="410" y="485"/>
                  </a:lnTo>
                  <a:lnTo>
                    <a:pt x="409" y="485"/>
                  </a:lnTo>
                  <a:lnTo>
                    <a:pt x="409" y="484"/>
                  </a:lnTo>
                  <a:lnTo>
                    <a:pt x="407" y="484"/>
                  </a:lnTo>
                  <a:lnTo>
                    <a:pt x="407" y="483"/>
                  </a:lnTo>
                  <a:lnTo>
                    <a:pt x="407" y="482"/>
                  </a:lnTo>
                  <a:lnTo>
                    <a:pt x="409" y="482"/>
                  </a:lnTo>
                  <a:lnTo>
                    <a:pt x="409" y="481"/>
                  </a:lnTo>
                  <a:lnTo>
                    <a:pt x="409" y="480"/>
                  </a:lnTo>
                  <a:lnTo>
                    <a:pt x="410" y="480"/>
                  </a:lnTo>
                  <a:lnTo>
                    <a:pt x="410" y="479"/>
                  </a:lnTo>
                  <a:lnTo>
                    <a:pt x="409" y="479"/>
                  </a:lnTo>
                  <a:lnTo>
                    <a:pt x="409" y="478"/>
                  </a:lnTo>
                  <a:lnTo>
                    <a:pt x="409" y="477"/>
                  </a:lnTo>
                  <a:lnTo>
                    <a:pt x="407" y="477"/>
                  </a:lnTo>
                  <a:lnTo>
                    <a:pt x="406" y="477"/>
                  </a:lnTo>
                  <a:lnTo>
                    <a:pt x="406" y="476"/>
                  </a:lnTo>
                  <a:lnTo>
                    <a:pt x="405" y="476"/>
                  </a:lnTo>
                  <a:lnTo>
                    <a:pt x="405" y="475"/>
                  </a:lnTo>
                  <a:lnTo>
                    <a:pt x="405" y="474"/>
                  </a:lnTo>
                  <a:lnTo>
                    <a:pt x="405" y="473"/>
                  </a:lnTo>
                  <a:lnTo>
                    <a:pt x="405" y="472"/>
                  </a:lnTo>
                  <a:lnTo>
                    <a:pt x="404" y="472"/>
                  </a:lnTo>
                  <a:lnTo>
                    <a:pt x="403" y="472"/>
                  </a:lnTo>
                  <a:lnTo>
                    <a:pt x="403" y="471"/>
                  </a:lnTo>
                  <a:lnTo>
                    <a:pt x="402" y="471"/>
                  </a:lnTo>
                  <a:lnTo>
                    <a:pt x="401" y="471"/>
                  </a:lnTo>
                  <a:lnTo>
                    <a:pt x="400" y="471"/>
                  </a:lnTo>
                  <a:lnTo>
                    <a:pt x="400" y="470"/>
                  </a:lnTo>
                  <a:lnTo>
                    <a:pt x="400" y="469"/>
                  </a:lnTo>
                  <a:lnTo>
                    <a:pt x="400" y="468"/>
                  </a:lnTo>
                  <a:lnTo>
                    <a:pt x="400" y="467"/>
                  </a:lnTo>
                  <a:lnTo>
                    <a:pt x="400" y="466"/>
                  </a:lnTo>
                  <a:lnTo>
                    <a:pt x="401" y="466"/>
                  </a:lnTo>
                  <a:lnTo>
                    <a:pt x="401" y="465"/>
                  </a:lnTo>
                  <a:lnTo>
                    <a:pt x="401" y="464"/>
                  </a:lnTo>
                  <a:lnTo>
                    <a:pt x="401" y="462"/>
                  </a:lnTo>
                  <a:lnTo>
                    <a:pt x="401" y="461"/>
                  </a:lnTo>
                  <a:lnTo>
                    <a:pt x="401" y="460"/>
                  </a:lnTo>
                  <a:lnTo>
                    <a:pt x="401" y="459"/>
                  </a:lnTo>
                  <a:lnTo>
                    <a:pt x="400" y="459"/>
                  </a:lnTo>
                  <a:lnTo>
                    <a:pt x="399" y="458"/>
                  </a:lnTo>
                  <a:lnTo>
                    <a:pt x="399" y="457"/>
                  </a:lnTo>
                  <a:lnTo>
                    <a:pt x="398" y="457"/>
                  </a:lnTo>
                  <a:lnTo>
                    <a:pt x="397" y="456"/>
                  </a:lnTo>
                  <a:lnTo>
                    <a:pt x="396" y="456"/>
                  </a:lnTo>
                  <a:lnTo>
                    <a:pt x="395" y="456"/>
                  </a:lnTo>
                  <a:lnTo>
                    <a:pt x="395" y="455"/>
                  </a:lnTo>
                  <a:lnTo>
                    <a:pt x="396" y="455"/>
                  </a:lnTo>
                  <a:lnTo>
                    <a:pt x="396" y="454"/>
                  </a:lnTo>
                  <a:lnTo>
                    <a:pt x="396" y="453"/>
                  </a:lnTo>
                  <a:lnTo>
                    <a:pt x="396" y="452"/>
                  </a:lnTo>
                  <a:lnTo>
                    <a:pt x="396" y="451"/>
                  </a:lnTo>
                  <a:lnTo>
                    <a:pt x="397" y="451"/>
                  </a:lnTo>
                  <a:lnTo>
                    <a:pt x="396" y="450"/>
                  </a:lnTo>
                  <a:lnTo>
                    <a:pt x="395" y="450"/>
                  </a:lnTo>
                  <a:lnTo>
                    <a:pt x="394" y="449"/>
                  </a:lnTo>
                  <a:lnTo>
                    <a:pt x="393" y="449"/>
                  </a:lnTo>
                  <a:lnTo>
                    <a:pt x="392" y="449"/>
                  </a:lnTo>
                  <a:lnTo>
                    <a:pt x="392" y="448"/>
                  </a:lnTo>
                  <a:lnTo>
                    <a:pt x="392" y="447"/>
                  </a:lnTo>
                  <a:lnTo>
                    <a:pt x="392" y="446"/>
                  </a:lnTo>
                  <a:lnTo>
                    <a:pt x="391" y="446"/>
                  </a:lnTo>
                  <a:lnTo>
                    <a:pt x="392" y="446"/>
                  </a:lnTo>
                  <a:lnTo>
                    <a:pt x="392" y="445"/>
                  </a:lnTo>
                  <a:lnTo>
                    <a:pt x="391" y="445"/>
                  </a:lnTo>
                  <a:lnTo>
                    <a:pt x="391" y="444"/>
                  </a:lnTo>
                  <a:lnTo>
                    <a:pt x="391" y="443"/>
                  </a:lnTo>
                  <a:lnTo>
                    <a:pt x="391" y="442"/>
                  </a:lnTo>
                  <a:lnTo>
                    <a:pt x="392" y="442"/>
                  </a:lnTo>
                  <a:lnTo>
                    <a:pt x="392" y="441"/>
                  </a:lnTo>
                  <a:lnTo>
                    <a:pt x="391" y="441"/>
                  </a:lnTo>
                  <a:lnTo>
                    <a:pt x="390" y="441"/>
                  </a:lnTo>
                  <a:lnTo>
                    <a:pt x="390" y="440"/>
                  </a:lnTo>
                  <a:lnTo>
                    <a:pt x="389" y="440"/>
                  </a:lnTo>
                  <a:lnTo>
                    <a:pt x="389" y="438"/>
                  </a:lnTo>
                  <a:lnTo>
                    <a:pt x="389" y="437"/>
                  </a:lnTo>
                  <a:lnTo>
                    <a:pt x="389" y="436"/>
                  </a:lnTo>
                  <a:lnTo>
                    <a:pt x="389" y="435"/>
                  </a:lnTo>
                  <a:lnTo>
                    <a:pt x="389" y="434"/>
                  </a:lnTo>
                  <a:lnTo>
                    <a:pt x="389" y="433"/>
                  </a:lnTo>
                  <a:lnTo>
                    <a:pt x="389" y="432"/>
                  </a:lnTo>
                  <a:lnTo>
                    <a:pt x="388" y="432"/>
                  </a:lnTo>
                  <a:lnTo>
                    <a:pt x="387" y="432"/>
                  </a:lnTo>
                  <a:lnTo>
                    <a:pt x="387" y="431"/>
                  </a:lnTo>
                  <a:lnTo>
                    <a:pt x="386" y="431"/>
                  </a:lnTo>
                  <a:lnTo>
                    <a:pt x="386" y="430"/>
                  </a:lnTo>
                  <a:lnTo>
                    <a:pt x="386" y="429"/>
                  </a:lnTo>
                  <a:lnTo>
                    <a:pt x="385" y="429"/>
                  </a:lnTo>
                  <a:lnTo>
                    <a:pt x="385" y="428"/>
                  </a:lnTo>
                  <a:lnTo>
                    <a:pt x="385" y="427"/>
                  </a:lnTo>
                  <a:lnTo>
                    <a:pt x="384" y="427"/>
                  </a:lnTo>
                  <a:lnTo>
                    <a:pt x="384" y="428"/>
                  </a:lnTo>
                  <a:lnTo>
                    <a:pt x="382" y="428"/>
                  </a:lnTo>
                  <a:lnTo>
                    <a:pt x="382" y="429"/>
                  </a:lnTo>
                  <a:lnTo>
                    <a:pt x="381" y="429"/>
                  </a:lnTo>
                  <a:lnTo>
                    <a:pt x="380" y="429"/>
                  </a:lnTo>
                  <a:lnTo>
                    <a:pt x="380" y="428"/>
                  </a:lnTo>
                  <a:lnTo>
                    <a:pt x="379" y="428"/>
                  </a:lnTo>
                  <a:lnTo>
                    <a:pt x="378" y="428"/>
                  </a:lnTo>
                  <a:lnTo>
                    <a:pt x="377" y="428"/>
                  </a:lnTo>
                  <a:lnTo>
                    <a:pt x="376" y="428"/>
                  </a:lnTo>
                  <a:lnTo>
                    <a:pt x="376" y="427"/>
                  </a:lnTo>
                  <a:lnTo>
                    <a:pt x="376" y="426"/>
                  </a:lnTo>
                  <a:lnTo>
                    <a:pt x="376" y="425"/>
                  </a:lnTo>
                  <a:lnTo>
                    <a:pt x="375" y="425"/>
                  </a:lnTo>
                  <a:lnTo>
                    <a:pt x="374" y="425"/>
                  </a:lnTo>
                  <a:lnTo>
                    <a:pt x="374" y="424"/>
                  </a:lnTo>
                  <a:lnTo>
                    <a:pt x="373" y="424"/>
                  </a:lnTo>
                  <a:lnTo>
                    <a:pt x="373" y="423"/>
                  </a:lnTo>
                  <a:lnTo>
                    <a:pt x="372" y="423"/>
                  </a:lnTo>
                  <a:lnTo>
                    <a:pt x="372" y="422"/>
                  </a:lnTo>
                  <a:lnTo>
                    <a:pt x="371" y="422"/>
                  </a:lnTo>
                  <a:lnTo>
                    <a:pt x="370" y="422"/>
                  </a:lnTo>
                  <a:lnTo>
                    <a:pt x="370" y="421"/>
                  </a:lnTo>
                  <a:lnTo>
                    <a:pt x="369" y="421"/>
                  </a:lnTo>
                  <a:lnTo>
                    <a:pt x="369" y="420"/>
                  </a:lnTo>
                  <a:lnTo>
                    <a:pt x="369" y="419"/>
                  </a:lnTo>
                  <a:lnTo>
                    <a:pt x="369" y="418"/>
                  </a:lnTo>
                  <a:lnTo>
                    <a:pt x="368" y="417"/>
                  </a:lnTo>
                  <a:lnTo>
                    <a:pt x="368" y="416"/>
                  </a:lnTo>
                  <a:lnTo>
                    <a:pt x="368" y="415"/>
                  </a:lnTo>
                  <a:lnTo>
                    <a:pt x="368" y="413"/>
                  </a:lnTo>
                  <a:lnTo>
                    <a:pt x="367" y="413"/>
                  </a:lnTo>
                  <a:lnTo>
                    <a:pt x="367" y="412"/>
                  </a:lnTo>
                  <a:lnTo>
                    <a:pt x="367" y="411"/>
                  </a:lnTo>
                  <a:lnTo>
                    <a:pt x="366" y="411"/>
                  </a:lnTo>
                  <a:lnTo>
                    <a:pt x="366" y="410"/>
                  </a:lnTo>
                  <a:lnTo>
                    <a:pt x="365" y="410"/>
                  </a:lnTo>
                  <a:lnTo>
                    <a:pt x="364" y="410"/>
                  </a:lnTo>
                  <a:lnTo>
                    <a:pt x="363" y="411"/>
                  </a:lnTo>
                  <a:lnTo>
                    <a:pt x="362" y="411"/>
                  </a:lnTo>
                  <a:lnTo>
                    <a:pt x="361" y="411"/>
                  </a:lnTo>
                  <a:lnTo>
                    <a:pt x="360" y="411"/>
                  </a:lnTo>
                  <a:lnTo>
                    <a:pt x="359" y="411"/>
                  </a:lnTo>
                  <a:lnTo>
                    <a:pt x="357" y="411"/>
                  </a:lnTo>
                  <a:lnTo>
                    <a:pt x="356" y="411"/>
                  </a:lnTo>
                  <a:lnTo>
                    <a:pt x="355" y="411"/>
                  </a:lnTo>
                  <a:lnTo>
                    <a:pt x="354" y="411"/>
                  </a:lnTo>
                  <a:lnTo>
                    <a:pt x="354" y="410"/>
                  </a:lnTo>
                  <a:lnTo>
                    <a:pt x="353" y="410"/>
                  </a:lnTo>
                  <a:lnTo>
                    <a:pt x="352" y="410"/>
                  </a:lnTo>
                  <a:lnTo>
                    <a:pt x="351" y="410"/>
                  </a:lnTo>
                  <a:lnTo>
                    <a:pt x="350" y="410"/>
                  </a:lnTo>
                  <a:lnTo>
                    <a:pt x="349" y="410"/>
                  </a:lnTo>
                  <a:lnTo>
                    <a:pt x="349" y="409"/>
                  </a:lnTo>
                  <a:lnTo>
                    <a:pt x="349" y="408"/>
                  </a:lnTo>
                  <a:lnTo>
                    <a:pt x="348" y="408"/>
                  </a:lnTo>
                  <a:lnTo>
                    <a:pt x="347" y="407"/>
                  </a:lnTo>
                  <a:lnTo>
                    <a:pt x="346" y="407"/>
                  </a:lnTo>
                  <a:lnTo>
                    <a:pt x="346" y="406"/>
                  </a:lnTo>
                  <a:lnTo>
                    <a:pt x="345" y="406"/>
                  </a:lnTo>
                  <a:lnTo>
                    <a:pt x="344" y="406"/>
                  </a:lnTo>
                  <a:lnTo>
                    <a:pt x="344" y="405"/>
                  </a:lnTo>
                  <a:lnTo>
                    <a:pt x="343" y="405"/>
                  </a:lnTo>
                  <a:lnTo>
                    <a:pt x="343" y="404"/>
                  </a:lnTo>
                  <a:lnTo>
                    <a:pt x="342" y="404"/>
                  </a:lnTo>
                  <a:lnTo>
                    <a:pt x="342" y="403"/>
                  </a:lnTo>
                  <a:lnTo>
                    <a:pt x="341" y="402"/>
                  </a:lnTo>
                  <a:lnTo>
                    <a:pt x="341" y="401"/>
                  </a:lnTo>
                  <a:lnTo>
                    <a:pt x="340" y="401"/>
                  </a:lnTo>
                  <a:lnTo>
                    <a:pt x="340" y="400"/>
                  </a:lnTo>
                  <a:lnTo>
                    <a:pt x="339" y="400"/>
                  </a:lnTo>
                  <a:lnTo>
                    <a:pt x="339" y="399"/>
                  </a:lnTo>
                  <a:lnTo>
                    <a:pt x="339" y="398"/>
                  </a:lnTo>
                  <a:lnTo>
                    <a:pt x="339" y="397"/>
                  </a:lnTo>
                  <a:lnTo>
                    <a:pt x="338" y="397"/>
                  </a:lnTo>
                  <a:lnTo>
                    <a:pt x="338" y="396"/>
                  </a:lnTo>
                  <a:lnTo>
                    <a:pt x="337" y="396"/>
                  </a:lnTo>
                  <a:lnTo>
                    <a:pt x="337" y="395"/>
                  </a:lnTo>
                  <a:lnTo>
                    <a:pt x="336" y="395"/>
                  </a:lnTo>
                  <a:lnTo>
                    <a:pt x="336" y="394"/>
                  </a:lnTo>
                  <a:lnTo>
                    <a:pt x="335" y="394"/>
                  </a:lnTo>
                  <a:lnTo>
                    <a:pt x="335" y="393"/>
                  </a:lnTo>
                  <a:lnTo>
                    <a:pt x="334" y="393"/>
                  </a:lnTo>
                  <a:lnTo>
                    <a:pt x="334" y="392"/>
                  </a:lnTo>
                  <a:lnTo>
                    <a:pt x="332" y="392"/>
                  </a:lnTo>
                  <a:lnTo>
                    <a:pt x="331" y="391"/>
                  </a:lnTo>
                  <a:lnTo>
                    <a:pt x="330" y="391"/>
                  </a:lnTo>
                  <a:lnTo>
                    <a:pt x="329" y="392"/>
                  </a:lnTo>
                  <a:lnTo>
                    <a:pt x="328" y="392"/>
                  </a:lnTo>
                  <a:lnTo>
                    <a:pt x="327" y="392"/>
                  </a:lnTo>
                  <a:lnTo>
                    <a:pt x="327" y="391"/>
                  </a:lnTo>
                  <a:lnTo>
                    <a:pt x="326" y="391"/>
                  </a:lnTo>
                  <a:lnTo>
                    <a:pt x="326" y="390"/>
                  </a:lnTo>
                  <a:lnTo>
                    <a:pt x="326" y="388"/>
                  </a:lnTo>
                  <a:lnTo>
                    <a:pt x="325" y="388"/>
                  </a:lnTo>
                  <a:lnTo>
                    <a:pt x="324" y="388"/>
                  </a:lnTo>
                  <a:lnTo>
                    <a:pt x="323" y="388"/>
                  </a:lnTo>
                  <a:lnTo>
                    <a:pt x="323" y="387"/>
                  </a:lnTo>
                  <a:lnTo>
                    <a:pt x="322" y="387"/>
                  </a:lnTo>
                  <a:lnTo>
                    <a:pt x="321" y="387"/>
                  </a:lnTo>
                  <a:lnTo>
                    <a:pt x="321" y="386"/>
                  </a:lnTo>
                  <a:lnTo>
                    <a:pt x="321" y="385"/>
                  </a:lnTo>
                  <a:lnTo>
                    <a:pt x="321" y="384"/>
                  </a:lnTo>
                  <a:lnTo>
                    <a:pt x="320" y="383"/>
                  </a:lnTo>
                  <a:lnTo>
                    <a:pt x="320" y="382"/>
                  </a:lnTo>
                  <a:lnTo>
                    <a:pt x="320" y="381"/>
                  </a:lnTo>
                  <a:lnTo>
                    <a:pt x="319" y="381"/>
                  </a:lnTo>
                  <a:lnTo>
                    <a:pt x="319" y="380"/>
                  </a:lnTo>
                  <a:lnTo>
                    <a:pt x="319" y="379"/>
                  </a:lnTo>
                  <a:lnTo>
                    <a:pt x="318" y="379"/>
                  </a:lnTo>
                  <a:lnTo>
                    <a:pt x="317" y="380"/>
                  </a:lnTo>
                  <a:lnTo>
                    <a:pt x="316" y="380"/>
                  </a:lnTo>
                  <a:lnTo>
                    <a:pt x="315" y="379"/>
                  </a:lnTo>
                  <a:lnTo>
                    <a:pt x="314" y="379"/>
                  </a:lnTo>
                  <a:lnTo>
                    <a:pt x="313" y="379"/>
                  </a:lnTo>
                  <a:lnTo>
                    <a:pt x="313" y="378"/>
                  </a:lnTo>
                  <a:lnTo>
                    <a:pt x="312" y="378"/>
                  </a:lnTo>
                  <a:lnTo>
                    <a:pt x="312" y="377"/>
                  </a:lnTo>
                  <a:lnTo>
                    <a:pt x="311" y="377"/>
                  </a:lnTo>
                  <a:lnTo>
                    <a:pt x="311" y="376"/>
                  </a:lnTo>
                  <a:lnTo>
                    <a:pt x="311" y="375"/>
                  </a:lnTo>
                  <a:lnTo>
                    <a:pt x="310" y="375"/>
                  </a:lnTo>
                  <a:lnTo>
                    <a:pt x="309" y="375"/>
                  </a:lnTo>
                  <a:lnTo>
                    <a:pt x="309" y="374"/>
                  </a:lnTo>
                  <a:lnTo>
                    <a:pt x="309" y="373"/>
                  </a:lnTo>
                  <a:lnTo>
                    <a:pt x="309" y="372"/>
                  </a:lnTo>
                  <a:lnTo>
                    <a:pt x="307" y="372"/>
                  </a:lnTo>
                  <a:lnTo>
                    <a:pt x="307" y="371"/>
                  </a:lnTo>
                  <a:lnTo>
                    <a:pt x="306" y="371"/>
                  </a:lnTo>
                  <a:lnTo>
                    <a:pt x="306" y="372"/>
                  </a:lnTo>
                  <a:lnTo>
                    <a:pt x="305" y="372"/>
                  </a:lnTo>
                  <a:lnTo>
                    <a:pt x="304" y="372"/>
                  </a:lnTo>
                  <a:lnTo>
                    <a:pt x="303" y="372"/>
                  </a:lnTo>
                  <a:lnTo>
                    <a:pt x="302" y="372"/>
                  </a:lnTo>
                  <a:lnTo>
                    <a:pt x="301" y="372"/>
                  </a:lnTo>
                  <a:lnTo>
                    <a:pt x="301" y="371"/>
                  </a:lnTo>
                  <a:lnTo>
                    <a:pt x="300" y="371"/>
                  </a:lnTo>
                  <a:lnTo>
                    <a:pt x="299" y="371"/>
                  </a:lnTo>
                  <a:lnTo>
                    <a:pt x="299" y="370"/>
                  </a:lnTo>
                  <a:lnTo>
                    <a:pt x="299" y="369"/>
                  </a:lnTo>
                  <a:lnTo>
                    <a:pt x="298" y="369"/>
                  </a:lnTo>
                  <a:lnTo>
                    <a:pt x="297" y="369"/>
                  </a:lnTo>
                  <a:lnTo>
                    <a:pt x="297" y="370"/>
                  </a:lnTo>
                  <a:lnTo>
                    <a:pt x="296" y="370"/>
                  </a:lnTo>
                  <a:lnTo>
                    <a:pt x="295" y="370"/>
                  </a:lnTo>
                  <a:lnTo>
                    <a:pt x="294" y="370"/>
                  </a:lnTo>
                  <a:lnTo>
                    <a:pt x="293" y="371"/>
                  </a:lnTo>
                  <a:lnTo>
                    <a:pt x="292" y="371"/>
                  </a:lnTo>
                  <a:lnTo>
                    <a:pt x="292" y="370"/>
                  </a:lnTo>
                  <a:lnTo>
                    <a:pt x="291" y="370"/>
                  </a:lnTo>
                  <a:lnTo>
                    <a:pt x="290" y="370"/>
                  </a:lnTo>
                  <a:lnTo>
                    <a:pt x="289" y="370"/>
                  </a:lnTo>
                  <a:lnTo>
                    <a:pt x="289" y="369"/>
                  </a:lnTo>
                  <a:lnTo>
                    <a:pt x="288" y="369"/>
                  </a:lnTo>
                  <a:lnTo>
                    <a:pt x="288" y="368"/>
                  </a:lnTo>
                  <a:lnTo>
                    <a:pt x="288" y="367"/>
                  </a:lnTo>
                  <a:lnTo>
                    <a:pt x="287" y="367"/>
                  </a:lnTo>
                  <a:lnTo>
                    <a:pt x="286" y="367"/>
                  </a:lnTo>
                  <a:lnTo>
                    <a:pt x="286" y="368"/>
                  </a:lnTo>
                  <a:lnTo>
                    <a:pt x="286" y="369"/>
                  </a:lnTo>
                  <a:lnTo>
                    <a:pt x="285" y="369"/>
                  </a:lnTo>
                  <a:lnTo>
                    <a:pt x="285" y="370"/>
                  </a:lnTo>
                  <a:lnTo>
                    <a:pt x="284" y="370"/>
                  </a:lnTo>
                  <a:lnTo>
                    <a:pt x="282" y="370"/>
                  </a:lnTo>
                  <a:lnTo>
                    <a:pt x="281" y="370"/>
                  </a:lnTo>
                  <a:lnTo>
                    <a:pt x="280" y="370"/>
                  </a:lnTo>
                  <a:lnTo>
                    <a:pt x="279" y="370"/>
                  </a:lnTo>
                  <a:lnTo>
                    <a:pt x="279" y="369"/>
                  </a:lnTo>
                  <a:lnTo>
                    <a:pt x="278" y="369"/>
                  </a:lnTo>
                  <a:lnTo>
                    <a:pt x="278" y="368"/>
                  </a:lnTo>
                  <a:lnTo>
                    <a:pt x="277" y="368"/>
                  </a:lnTo>
                  <a:lnTo>
                    <a:pt x="276" y="368"/>
                  </a:lnTo>
                  <a:lnTo>
                    <a:pt x="275" y="368"/>
                  </a:lnTo>
                  <a:lnTo>
                    <a:pt x="275" y="367"/>
                  </a:lnTo>
                  <a:lnTo>
                    <a:pt x="274" y="367"/>
                  </a:lnTo>
                  <a:lnTo>
                    <a:pt x="274" y="366"/>
                  </a:lnTo>
                  <a:lnTo>
                    <a:pt x="273" y="366"/>
                  </a:lnTo>
                  <a:lnTo>
                    <a:pt x="273" y="365"/>
                  </a:lnTo>
                  <a:lnTo>
                    <a:pt x="272" y="365"/>
                  </a:lnTo>
                  <a:lnTo>
                    <a:pt x="272" y="363"/>
                  </a:lnTo>
                  <a:lnTo>
                    <a:pt x="272" y="362"/>
                  </a:lnTo>
                  <a:lnTo>
                    <a:pt x="271" y="362"/>
                  </a:lnTo>
                  <a:lnTo>
                    <a:pt x="271" y="361"/>
                  </a:lnTo>
                  <a:lnTo>
                    <a:pt x="271" y="360"/>
                  </a:lnTo>
                  <a:lnTo>
                    <a:pt x="271" y="359"/>
                  </a:lnTo>
                  <a:lnTo>
                    <a:pt x="270" y="359"/>
                  </a:lnTo>
                  <a:lnTo>
                    <a:pt x="270" y="358"/>
                  </a:lnTo>
                  <a:lnTo>
                    <a:pt x="269" y="358"/>
                  </a:lnTo>
                  <a:lnTo>
                    <a:pt x="268" y="358"/>
                  </a:lnTo>
                  <a:lnTo>
                    <a:pt x="267" y="357"/>
                  </a:lnTo>
                  <a:lnTo>
                    <a:pt x="266" y="357"/>
                  </a:lnTo>
                  <a:lnTo>
                    <a:pt x="266" y="356"/>
                  </a:lnTo>
                  <a:lnTo>
                    <a:pt x="266" y="357"/>
                  </a:lnTo>
                  <a:lnTo>
                    <a:pt x="265" y="357"/>
                  </a:lnTo>
                  <a:lnTo>
                    <a:pt x="264" y="357"/>
                  </a:lnTo>
                  <a:lnTo>
                    <a:pt x="264" y="356"/>
                  </a:lnTo>
                  <a:lnTo>
                    <a:pt x="264" y="355"/>
                  </a:lnTo>
                  <a:lnTo>
                    <a:pt x="264" y="354"/>
                  </a:lnTo>
                  <a:lnTo>
                    <a:pt x="264" y="353"/>
                  </a:lnTo>
                  <a:lnTo>
                    <a:pt x="265" y="353"/>
                  </a:lnTo>
                  <a:lnTo>
                    <a:pt x="265" y="352"/>
                  </a:lnTo>
                  <a:lnTo>
                    <a:pt x="266" y="352"/>
                  </a:lnTo>
                  <a:lnTo>
                    <a:pt x="266" y="351"/>
                  </a:lnTo>
                  <a:lnTo>
                    <a:pt x="266" y="350"/>
                  </a:lnTo>
                  <a:lnTo>
                    <a:pt x="267" y="350"/>
                  </a:lnTo>
                  <a:lnTo>
                    <a:pt x="267" y="349"/>
                  </a:lnTo>
                  <a:lnTo>
                    <a:pt x="266" y="349"/>
                  </a:lnTo>
                  <a:lnTo>
                    <a:pt x="265" y="349"/>
                  </a:lnTo>
                  <a:lnTo>
                    <a:pt x="264" y="349"/>
                  </a:lnTo>
                  <a:lnTo>
                    <a:pt x="264" y="350"/>
                  </a:lnTo>
                  <a:lnTo>
                    <a:pt x="263" y="350"/>
                  </a:lnTo>
                  <a:lnTo>
                    <a:pt x="262" y="350"/>
                  </a:lnTo>
                  <a:lnTo>
                    <a:pt x="261" y="350"/>
                  </a:lnTo>
                  <a:lnTo>
                    <a:pt x="260" y="349"/>
                  </a:lnTo>
                  <a:lnTo>
                    <a:pt x="259" y="349"/>
                  </a:lnTo>
                  <a:lnTo>
                    <a:pt x="259" y="348"/>
                  </a:lnTo>
                  <a:lnTo>
                    <a:pt x="259" y="347"/>
                  </a:lnTo>
                  <a:lnTo>
                    <a:pt x="260" y="347"/>
                  </a:lnTo>
                  <a:lnTo>
                    <a:pt x="259" y="347"/>
                  </a:lnTo>
                  <a:lnTo>
                    <a:pt x="259" y="346"/>
                  </a:lnTo>
                  <a:lnTo>
                    <a:pt x="257" y="346"/>
                  </a:lnTo>
                  <a:lnTo>
                    <a:pt x="256" y="346"/>
                  </a:lnTo>
                  <a:lnTo>
                    <a:pt x="255" y="346"/>
                  </a:lnTo>
                  <a:lnTo>
                    <a:pt x="255" y="347"/>
                  </a:lnTo>
                  <a:lnTo>
                    <a:pt x="254" y="347"/>
                  </a:lnTo>
                  <a:lnTo>
                    <a:pt x="253" y="347"/>
                  </a:lnTo>
                  <a:lnTo>
                    <a:pt x="252" y="347"/>
                  </a:lnTo>
                  <a:lnTo>
                    <a:pt x="251" y="347"/>
                  </a:lnTo>
                  <a:lnTo>
                    <a:pt x="250" y="347"/>
                  </a:lnTo>
                  <a:lnTo>
                    <a:pt x="250" y="346"/>
                  </a:lnTo>
                  <a:lnTo>
                    <a:pt x="249" y="346"/>
                  </a:lnTo>
                  <a:lnTo>
                    <a:pt x="249" y="345"/>
                  </a:lnTo>
                  <a:lnTo>
                    <a:pt x="250" y="345"/>
                  </a:lnTo>
                  <a:lnTo>
                    <a:pt x="250" y="344"/>
                  </a:lnTo>
                  <a:lnTo>
                    <a:pt x="249" y="344"/>
                  </a:lnTo>
                  <a:lnTo>
                    <a:pt x="248" y="344"/>
                  </a:lnTo>
                  <a:lnTo>
                    <a:pt x="248" y="345"/>
                  </a:lnTo>
                  <a:lnTo>
                    <a:pt x="248" y="346"/>
                  </a:lnTo>
                  <a:lnTo>
                    <a:pt x="247" y="346"/>
                  </a:lnTo>
                  <a:lnTo>
                    <a:pt x="246" y="346"/>
                  </a:lnTo>
                  <a:lnTo>
                    <a:pt x="246" y="345"/>
                  </a:lnTo>
                  <a:lnTo>
                    <a:pt x="245" y="345"/>
                  </a:lnTo>
                  <a:lnTo>
                    <a:pt x="245" y="344"/>
                  </a:lnTo>
                  <a:lnTo>
                    <a:pt x="244" y="344"/>
                  </a:lnTo>
                  <a:lnTo>
                    <a:pt x="244" y="343"/>
                  </a:lnTo>
                  <a:lnTo>
                    <a:pt x="243" y="343"/>
                  </a:lnTo>
                  <a:lnTo>
                    <a:pt x="242" y="343"/>
                  </a:lnTo>
                  <a:lnTo>
                    <a:pt x="242" y="342"/>
                  </a:lnTo>
                  <a:lnTo>
                    <a:pt x="241" y="342"/>
                  </a:lnTo>
                  <a:lnTo>
                    <a:pt x="241" y="341"/>
                  </a:lnTo>
                  <a:lnTo>
                    <a:pt x="241" y="340"/>
                  </a:lnTo>
                  <a:lnTo>
                    <a:pt x="240" y="338"/>
                  </a:lnTo>
                  <a:lnTo>
                    <a:pt x="241" y="338"/>
                  </a:lnTo>
                  <a:lnTo>
                    <a:pt x="241" y="337"/>
                  </a:lnTo>
                  <a:lnTo>
                    <a:pt x="241" y="336"/>
                  </a:lnTo>
                  <a:lnTo>
                    <a:pt x="241" y="335"/>
                  </a:lnTo>
                  <a:lnTo>
                    <a:pt x="241" y="334"/>
                  </a:lnTo>
                  <a:lnTo>
                    <a:pt x="240" y="334"/>
                  </a:lnTo>
                  <a:lnTo>
                    <a:pt x="239" y="334"/>
                  </a:lnTo>
                  <a:lnTo>
                    <a:pt x="238" y="334"/>
                  </a:lnTo>
                  <a:lnTo>
                    <a:pt x="238" y="333"/>
                  </a:lnTo>
                  <a:lnTo>
                    <a:pt x="237" y="333"/>
                  </a:lnTo>
                  <a:lnTo>
                    <a:pt x="236" y="332"/>
                  </a:lnTo>
                  <a:lnTo>
                    <a:pt x="236" y="331"/>
                  </a:lnTo>
                  <a:lnTo>
                    <a:pt x="235" y="331"/>
                  </a:lnTo>
                  <a:lnTo>
                    <a:pt x="234" y="331"/>
                  </a:lnTo>
                  <a:lnTo>
                    <a:pt x="234" y="330"/>
                  </a:lnTo>
                  <a:lnTo>
                    <a:pt x="232" y="330"/>
                  </a:lnTo>
                  <a:lnTo>
                    <a:pt x="232" y="331"/>
                  </a:lnTo>
                  <a:lnTo>
                    <a:pt x="231" y="331"/>
                  </a:lnTo>
                  <a:lnTo>
                    <a:pt x="231" y="330"/>
                  </a:lnTo>
                  <a:lnTo>
                    <a:pt x="230" y="330"/>
                  </a:lnTo>
                  <a:lnTo>
                    <a:pt x="230" y="329"/>
                  </a:lnTo>
                  <a:lnTo>
                    <a:pt x="229" y="329"/>
                  </a:lnTo>
                  <a:lnTo>
                    <a:pt x="228" y="329"/>
                  </a:lnTo>
                  <a:lnTo>
                    <a:pt x="227" y="329"/>
                  </a:lnTo>
                  <a:lnTo>
                    <a:pt x="226" y="329"/>
                  </a:lnTo>
                  <a:lnTo>
                    <a:pt x="226" y="328"/>
                  </a:lnTo>
                  <a:lnTo>
                    <a:pt x="225" y="328"/>
                  </a:lnTo>
                  <a:lnTo>
                    <a:pt x="225" y="329"/>
                  </a:lnTo>
                  <a:lnTo>
                    <a:pt x="224" y="329"/>
                  </a:lnTo>
                  <a:lnTo>
                    <a:pt x="223" y="329"/>
                  </a:lnTo>
                  <a:lnTo>
                    <a:pt x="223" y="328"/>
                  </a:lnTo>
                  <a:lnTo>
                    <a:pt x="223" y="329"/>
                  </a:lnTo>
                  <a:lnTo>
                    <a:pt x="222" y="329"/>
                  </a:lnTo>
                  <a:lnTo>
                    <a:pt x="222" y="328"/>
                  </a:lnTo>
                  <a:lnTo>
                    <a:pt x="221" y="328"/>
                  </a:lnTo>
                  <a:lnTo>
                    <a:pt x="220" y="329"/>
                  </a:lnTo>
                  <a:lnTo>
                    <a:pt x="219" y="329"/>
                  </a:lnTo>
                  <a:lnTo>
                    <a:pt x="219" y="330"/>
                  </a:lnTo>
                  <a:lnTo>
                    <a:pt x="218" y="330"/>
                  </a:lnTo>
                  <a:lnTo>
                    <a:pt x="217" y="330"/>
                  </a:lnTo>
                  <a:lnTo>
                    <a:pt x="217" y="329"/>
                  </a:lnTo>
                  <a:lnTo>
                    <a:pt x="216" y="328"/>
                  </a:lnTo>
                  <a:lnTo>
                    <a:pt x="215" y="328"/>
                  </a:lnTo>
                  <a:lnTo>
                    <a:pt x="215" y="327"/>
                  </a:lnTo>
                  <a:lnTo>
                    <a:pt x="214" y="327"/>
                  </a:lnTo>
                  <a:lnTo>
                    <a:pt x="213" y="327"/>
                  </a:lnTo>
                  <a:lnTo>
                    <a:pt x="213" y="326"/>
                  </a:lnTo>
                  <a:lnTo>
                    <a:pt x="212" y="326"/>
                  </a:lnTo>
                  <a:lnTo>
                    <a:pt x="212" y="325"/>
                  </a:lnTo>
                  <a:lnTo>
                    <a:pt x="211" y="325"/>
                  </a:lnTo>
                  <a:lnTo>
                    <a:pt x="211" y="324"/>
                  </a:lnTo>
                  <a:lnTo>
                    <a:pt x="210" y="324"/>
                  </a:lnTo>
                  <a:lnTo>
                    <a:pt x="209" y="324"/>
                  </a:lnTo>
                  <a:lnTo>
                    <a:pt x="209" y="325"/>
                  </a:lnTo>
                  <a:lnTo>
                    <a:pt x="207" y="325"/>
                  </a:lnTo>
                  <a:lnTo>
                    <a:pt x="206" y="325"/>
                  </a:lnTo>
                  <a:lnTo>
                    <a:pt x="205" y="325"/>
                  </a:lnTo>
                  <a:lnTo>
                    <a:pt x="204" y="325"/>
                  </a:lnTo>
                  <a:lnTo>
                    <a:pt x="204" y="326"/>
                  </a:lnTo>
                  <a:lnTo>
                    <a:pt x="203" y="326"/>
                  </a:lnTo>
                  <a:lnTo>
                    <a:pt x="202" y="326"/>
                  </a:lnTo>
                  <a:lnTo>
                    <a:pt x="201" y="326"/>
                  </a:lnTo>
                  <a:lnTo>
                    <a:pt x="200" y="326"/>
                  </a:lnTo>
                  <a:lnTo>
                    <a:pt x="199" y="326"/>
                  </a:lnTo>
                  <a:lnTo>
                    <a:pt x="198" y="326"/>
                  </a:lnTo>
                  <a:lnTo>
                    <a:pt x="198" y="325"/>
                  </a:lnTo>
                  <a:lnTo>
                    <a:pt x="198" y="326"/>
                  </a:lnTo>
                  <a:lnTo>
                    <a:pt x="197" y="326"/>
                  </a:lnTo>
                  <a:lnTo>
                    <a:pt x="197" y="325"/>
                  </a:lnTo>
                  <a:lnTo>
                    <a:pt x="196" y="325"/>
                  </a:lnTo>
                  <a:lnTo>
                    <a:pt x="195" y="326"/>
                  </a:lnTo>
                  <a:lnTo>
                    <a:pt x="194" y="326"/>
                  </a:lnTo>
                  <a:lnTo>
                    <a:pt x="193" y="326"/>
                  </a:lnTo>
                  <a:lnTo>
                    <a:pt x="193" y="327"/>
                  </a:lnTo>
                  <a:lnTo>
                    <a:pt x="193" y="326"/>
                  </a:lnTo>
                  <a:lnTo>
                    <a:pt x="193" y="327"/>
                  </a:lnTo>
                  <a:lnTo>
                    <a:pt x="192" y="327"/>
                  </a:lnTo>
                  <a:lnTo>
                    <a:pt x="191" y="327"/>
                  </a:lnTo>
                  <a:lnTo>
                    <a:pt x="191" y="328"/>
                  </a:lnTo>
                  <a:lnTo>
                    <a:pt x="191" y="329"/>
                  </a:lnTo>
                  <a:lnTo>
                    <a:pt x="190" y="329"/>
                  </a:lnTo>
                  <a:lnTo>
                    <a:pt x="189" y="330"/>
                  </a:lnTo>
                  <a:lnTo>
                    <a:pt x="188" y="330"/>
                  </a:lnTo>
                  <a:lnTo>
                    <a:pt x="188" y="331"/>
                  </a:lnTo>
                  <a:lnTo>
                    <a:pt x="187" y="331"/>
                  </a:lnTo>
                  <a:lnTo>
                    <a:pt x="186" y="331"/>
                  </a:lnTo>
                  <a:lnTo>
                    <a:pt x="185" y="331"/>
                  </a:lnTo>
                  <a:lnTo>
                    <a:pt x="184" y="331"/>
                  </a:lnTo>
                  <a:lnTo>
                    <a:pt x="182" y="331"/>
                  </a:lnTo>
                  <a:lnTo>
                    <a:pt x="182" y="330"/>
                  </a:lnTo>
                  <a:lnTo>
                    <a:pt x="182" y="331"/>
                  </a:lnTo>
                  <a:lnTo>
                    <a:pt x="181" y="331"/>
                  </a:lnTo>
                  <a:lnTo>
                    <a:pt x="180" y="331"/>
                  </a:lnTo>
                  <a:lnTo>
                    <a:pt x="180" y="330"/>
                  </a:lnTo>
                  <a:lnTo>
                    <a:pt x="180" y="331"/>
                  </a:lnTo>
                  <a:lnTo>
                    <a:pt x="179" y="331"/>
                  </a:lnTo>
                  <a:lnTo>
                    <a:pt x="179" y="330"/>
                  </a:lnTo>
                  <a:lnTo>
                    <a:pt x="178" y="330"/>
                  </a:lnTo>
                  <a:lnTo>
                    <a:pt x="177" y="330"/>
                  </a:lnTo>
                  <a:lnTo>
                    <a:pt x="176" y="330"/>
                  </a:lnTo>
                  <a:lnTo>
                    <a:pt x="175" y="330"/>
                  </a:lnTo>
                  <a:lnTo>
                    <a:pt x="174" y="330"/>
                  </a:lnTo>
                  <a:lnTo>
                    <a:pt x="173" y="330"/>
                  </a:lnTo>
                  <a:lnTo>
                    <a:pt x="173" y="329"/>
                  </a:lnTo>
                  <a:lnTo>
                    <a:pt x="172" y="329"/>
                  </a:lnTo>
                  <a:lnTo>
                    <a:pt x="172" y="330"/>
                  </a:lnTo>
                  <a:lnTo>
                    <a:pt x="171" y="330"/>
                  </a:lnTo>
                  <a:lnTo>
                    <a:pt x="170" y="330"/>
                  </a:lnTo>
                  <a:lnTo>
                    <a:pt x="170" y="329"/>
                  </a:lnTo>
                  <a:lnTo>
                    <a:pt x="170" y="328"/>
                  </a:lnTo>
                  <a:lnTo>
                    <a:pt x="169" y="328"/>
                  </a:lnTo>
                  <a:lnTo>
                    <a:pt x="170" y="328"/>
                  </a:lnTo>
                  <a:lnTo>
                    <a:pt x="170" y="327"/>
                  </a:lnTo>
                  <a:lnTo>
                    <a:pt x="170" y="326"/>
                  </a:lnTo>
                  <a:lnTo>
                    <a:pt x="169" y="326"/>
                  </a:lnTo>
                  <a:lnTo>
                    <a:pt x="170" y="326"/>
                  </a:lnTo>
                  <a:lnTo>
                    <a:pt x="170" y="325"/>
                  </a:lnTo>
                  <a:lnTo>
                    <a:pt x="170" y="324"/>
                  </a:lnTo>
                  <a:lnTo>
                    <a:pt x="169" y="324"/>
                  </a:lnTo>
                  <a:lnTo>
                    <a:pt x="168" y="324"/>
                  </a:lnTo>
                  <a:lnTo>
                    <a:pt x="168" y="323"/>
                  </a:lnTo>
                  <a:lnTo>
                    <a:pt x="167" y="323"/>
                  </a:lnTo>
                  <a:lnTo>
                    <a:pt x="167" y="322"/>
                  </a:lnTo>
                  <a:lnTo>
                    <a:pt x="166" y="322"/>
                  </a:lnTo>
                  <a:lnTo>
                    <a:pt x="165" y="322"/>
                  </a:lnTo>
                  <a:lnTo>
                    <a:pt x="164" y="322"/>
                  </a:lnTo>
                  <a:lnTo>
                    <a:pt x="165" y="322"/>
                  </a:lnTo>
                  <a:lnTo>
                    <a:pt x="164" y="322"/>
                  </a:lnTo>
                  <a:lnTo>
                    <a:pt x="164" y="321"/>
                  </a:lnTo>
                  <a:lnTo>
                    <a:pt x="163" y="321"/>
                  </a:lnTo>
                  <a:lnTo>
                    <a:pt x="163" y="320"/>
                  </a:lnTo>
                  <a:lnTo>
                    <a:pt x="162" y="320"/>
                  </a:lnTo>
                  <a:lnTo>
                    <a:pt x="162" y="319"/>
                  </a:lnTo>
                  <a:lnTo>
                    <a:pt x="161" y="318"/>
                  </a:lnTo>
                  <a:lnTo>
                    <a:pt x="161" y="319"/>
                  </a:lnTo>
                  <a:lnTo>
                    <a:pt x="161" y="318"/>
                  </a:lnTo>
                  <a:lnTo>
                    <a:pt x="160" y="318"/>
                  </a:lnTo>
                  <a:lnTo>
                    <a:pt x="160" y="317"/>
                  </a:lnTo>
                  <a:lnTo>
                    <a:pt x="159" y="317"/>
                  </a:lnTo>
                  <a:lnTo>
                    <a:pt x="157" y="317"/>
                  </a:lnTo>
                  <a:lnTo>
                    <a:pt x="157" y="316"/>
                  </a:lnTo>
                  <a:lnTo>
                    <a:pt x="157" y="315"/>
                  </a:lnTo>
                  <a:lnTo>
                    <a:pt x="156" y="315"/>
                  </a:lnTo>
                  <a:lnTo>
                    <a:pt x="156" y="313"/>
                  </a:lnTo>
                  <a:lnTo>
                    <a:pt x="155" y="313"/>
                  </a:lnTo>
                  <a:lnTo>
                    <a:pt x="154" y="312"/>
                  </a:lnTo>
                  <a:lnTo>
                    <a:pt x="154" y="313"/>
                  </a:lnTo>
                  <a:lnTo>
                    <a:pt x="154" y="312"/>
                  </a:lnTo>
                  <a:lnTo>
                    <a:pt x="153" y="312"/>
                  </a:lnTo>
                  <a:lnTo>
                    <a:pt x="153" y="313"/>
                  </a:lnTo>
                  <a:lnTo>
                    <a:pt x="152" y="313"/>
                  </a:lnTo>
                  <a:lnTo>
                    <a:pt x="152" y="312"/>
                  </a:lnTo>
                  <a:lnTo>
                    <a:pt x="151" y="311"/>
                  </a:lnTo>
                  <a:lnTo>
                    <a:pt x="151" y="310"/>
                  </a:lnTo>
                  <a:lnTo>
                    <a:pt x="150" y="310"/>
                  </a:lnTo>
                  <a:lnTo>
                    <a:pt x="150" y="309"/>
                  </a:lnTo>
                  <a:lnTo>
                    <a:pt x="150" y="310"/>
                  </a:lnTo>
                  <a:lnTo>
                    <a:pt x="149" y="310"/>
                  </a:lnTo>
                  <a:lnTo>
                    <a:pt x="148" y="310"/>
                  </a:lnTo>
                  <a:lnTo>
                    <a:pt x="147" y="311"/>
                  </a:lnTo>
                  <a:lnTo>
                    <a:pt x="147" y="312"/>
                  </a:lnTo>
                  <a:lnTo>
                    <a:pt x="146" y="312"/>
                  </a:lnTo>
                  <a:lnTo>
                    <a:pt x="146" y="313"/>
                  </a:lnTo>
                  <a:lnTo>
                    <a:pt x="145" y="313"/>
                  </a:lnTo>
                  <a:lnTo>
                    <a:pt x="145" y="315"/>
                  </a:lnTo>
                  <a:lnTo>
                    <a:pt x="144" y="315"/>
                  </a:lnTo>
                  <a:lnTo>
                    <a:pt x="144" y="316"/>
                  </a:lnTo>
                  <a:lnTo>
                    <a:pt x="144" y="317"/>
                  </a:lnTo>
                  <a:lnTo>
                    <a:pt x="143" y="317"/>
                  </a:lnTo>
                  <a:lnTo>
                    <a:pt x="142" y="317"/>
                  </a:lnTo>
                  <a:lnTo>
                    <a:pt x="142" y="318"/>
                  </a:lnTo>
                  <a:lnTo>
                    <a:pt x="141" y="318"/>
                  </a:lnTo>
                  <a:lnTo>
                    <a:pt x="141" y="319"/>
                  </a:lnTo>
                  <a:lnTo>
                    <a:pt x="140" y="319"/>
                  </a:lnTo>
                  <a:lnTo>
                    <a:pt x="139" y="319"/>
                  </a:lnTo>
                  <a:lnTo>
                    <a:pt x="139" y="320"/>
                  </a:lnTo>
                  <a:lnTo>
                    <a:pt x="138" y="320"/>
                  </a:lnTo>
                  <a:lnTo>
                    <a:pt x="137" y="320"/>
                  </a:lnTo>
                  <a:lnTo>
                    <a:pt x="137" y="321"/>
                  </a:lnTo>
                  <a:lnTo>
                    <a:pt x="136" y="321"/>
                  </a:lnTo>
                  <a:lnTo>
                    <a:pt x="135" y="321"/>
                  </a:lnTo>
                  <a:lnTo>
                    <a:pt x="134" y="321"/>
                  </a:lnTo>
                  <a:lnTo>
                    <a:pt x="132" y="321"/>
                  </a:lnTo>
                  <a:lnTo>
                    <a:pt x="131" y="321"/>
                  </a:lnTo>
                  <a:lnTo>
                    <a:pt x="130" y="321"/>
                  </a:lnTo>
                  <a:lnTo>
                    <a:pt x="130" y="320"/>
                  </a:lnTo>
                  <a:lnTo>
                    <a:pt x="130" y="319"/>
                  </a:lnTo>
                  <a:lnTo>
                    <a:pt x="130" y="318"/>
                  </a:lnTo>
                  <a:lnTo>
                    <a:pt x="130" y="317"/>
                  </a:lnTo>
                  <a:lnTo>
                    <a:pt x="130" y="316"/>
                  </a:lnTo>
                  <a:lnTo>
                    <a:pt x="130" y="315"/>
                  </a:lnTo>
                  <a:lnTo>
                    <a:pt x="130" y="313"/>
                  </a:lnTo>
                  <a:lnTo>
                    <a:pt x="130" y="312"/>
                  </a:lnTo>
                  <a:lnTo>
                    <a:pt x="130" y="311"/>
                  </a:lnTo>
                  <a:lnTo>
                    <a:pt x="129" y="311"/>
                  </a:lnTo>
                  <a:lnTo>
                    <a:pt x="128" y="309"/>
                  </a:lnTo>
                  <a:lnTo>
                    <a:pt x="125" y="306"/>
                  </a:lnTo>
                  <a:lnTo>
                    <a:pt x="124" y="305"/>
                  </a:lnTo>
                  <a:lnTo>
                    <a:pt x="123" y="305"/>
                  </a:lnTo>
                  <a:lnTo>
                    <a:pt x="123" y="306"/>
                  </a:lnTo>
                  <a:lnTo>
                    <a:pt x="122" y="306"/>
                  </a:lnTo>
                  <a:lnTo>
                    <a:pt x="122" y="307"/>
                  </a:lnTo>
                  <a:lnTo>
                    <a:pt x="121" y="307"/>
                  </a:lnTo>
                  <a:lnTo>
                    <a:pt x="121" y="308"/>
                  </a:lnTo>
                  <a:lnTo>
                    <a:pt x="120" y="308"/>
                  </a:lnTo>
                  <a:lnTo>
                    <a:pt x="120" y="309"/>
                  </a:lnTo>
                  <a:lnTo>
                    <a:pt x="119" y="309"/>
                  </a:lnTo>
                  <a:lnTo>
                    <a:pt x="119" y="310"/>
                  </a:lnTo>
                  <a:lnTo>
                    <a:pt x="118" y="310"/>
                  </a:lnTo>
                  <a:lnTo>
                    <a:pt x="118" y="311"/>
                  </a:lnTo>
                  <a:lnTo>
                    <a:pt x="117" y="311"/>
                  </a:lnTo>
                  <a:lnTo>
                    <a:pt x="117" y="310"/>
                  </a:lnTo>
                  <a:lnTo>
                    <a:pt x="116" y="311"/>
                  </a:lnTo>
                  <a:lnTo>
                    <a:pt x="115" y="311"/>
                  </a:lnTo>
                  <a:lnTo>
                    <a:pt x="115" y="310"/>
                  </a:lnTo>
                  <a:lnTo>
                    <a:pt x="114" y="310"/>
                  </a:lnTo>
                  <a:lnTo>
                    <a:pt x="113" y="310"/>
                  </a:lnTo>
                  <a:lnTo>
                    <a:pt x="113" y="309"/>
                  </a:lnTo>
                  <a:lnTo>
                    <a:pt x="113" y="308"/>
                  </a:lnTo>
                  <a:lnTo>
                    <a:pt x="113" y="309"/>
                  </a:lnTo>
                  <a:lnTo>
                    <a:pt x="113" y="308"/>
                  </a:lnTo>
                  <a:lnTo>
                    <a:pt x="114" y="307"/>
                  </a:lnTo>
                  <a:lnTo>
                    <a:pt x="114" y="306"/>
                  </a:lnTo>
                  <a:lnTo>
                    <a:pt x="114" y="305"/>
                  </a:lnTo>
                  <a:lnTo>
                    <a:pt x="114" y="304"/>
                  </a:lnTo>
                  <a:lnTo>
                    <a:pt x="114" y="303"/>
                  </a:lnTo>
                  <a:lnTo>
                    <a:pt x="113" y="303"/>
                  </a:lnTo>
                  <a:lnTo>
                    <a:pt x="113" y="302"/>
                  </a:lnTo>
                  <a:lnTo>
                    <a:pt x="113" y="301"/>
                  </a:lnTo>
                  <a:lnTo>
                    <a:pt x="114" y="301"/>
                  </a:lnTo>
                  <a:lnTo>
                    <a:pt x="114" y="300"/>
                  </a:lnTo>
                  <a:lnTo>
                    <a:pt x="113" y="300"/>
                  </a:lnTo>
                  <a:lnTo>
                    <a:pt x="114" y="300"/>
                  </a:lnTo>
                  <a:lnTo>
                    <a:pt x="114" y="299"/>
                  </a:lnTo>
                  <a:lnTo>
                    <a:pt x="114" y="298"/>
                  </a:lnTo>
                  <a:lnTo>
                    <a:pt x="114" y="297"/>
                  </a:lnTo>
                  <a:lnTo>
                    <a:pt x="115" y="297"/>
                  </a:lnTo>
                  <a:lnTo>
                    <a:pt x="115" y="296"/>
                  </a:lnTo>
                  <a:lnTo>
                    <a:pt x="116" y="296"/>
                  </a:lnTo>
                  <a:lnTo>
                    <a:pt x="116" y="295"/>
                  </a:lnTo>
                  <a:lnTo>
                    <a:pt x="117" y="294"/>
                  </a:lnTo>
                  <a:lnTo>
                    <a:pt x="118" y="293"/>
                  </a:lnTo>
                  <a:lnTo>
                    <a:pt x="119" y="292"/>
                  </a:lnTo>
                  <a:lnTo>
                    <a:pt x="117" y="291"/>
                  </a:lnTo>
                  <a:lnTo>
                    <a:pt x="109" y="292"/>
                  </a:lnTo>
                  <a:lnTo>
                    <a:pt x="109" y="291"/>
                  </a:lnTo>
                  <a:lnTo>
                    <a:pt x="107" y="292"/>
                  </a:lnTo>
                  <a:lnTo>
                    <a:pt x="105" y="292"/>
                  </a:lnTo>
                  <a:lnTo>
                    <a:pt x="104" y="293"/>
                  </a:lnTo>
                  <a:lnTo>
                    <a:pt x="102" y="293"/>
                  </a:lnTo>
                  <a:lnTo>
                    <a:pt x="101" y="294"/>
                  </a:lnTo>
                  <a:lnTo>
                    <a:pt x="101" y="293"/>
                  </a:lnTo>
                  <a:lnTo>
                    <a:pt x="100" y="293"/>
                  </a:lnTo>
                  <a:lnTo>
                    <a:pt x="100" y="292"/>
                  </a:lnTo>
                  <a:lnTo>
                    <a:pt x="100" y="291"/>
                  </a:lnTo>
                  <a:lnTo>
                    <a:pt x="100" y="290"/>
                  </a:lnTo>
                  <a:lnTo>
                    <a:pt x="100" y="291"/>
                  </a:lnTo>
                  <a:lnTo>
                    <a:pt x="99" y="291"/>
                  </a:lnTo>
                  <a:lnTo>
                    <a:pt x="99" y="292"/>
                  </a:lnTo>
                  <a:lnTo>
                    <a:pt x="99" y="291"/>
                  </a:lnTo>
                  <a:lnTo>
                    <a:pt x="99" y="292"/>
                  </a:lnTo>
                  <a:lnTo>
                    <a:pt x="99" y="293"/>
                  </a:lnTo>
                  <a:lnTo>
                    <a:pt x="99" y="292"/>
                  </a:lnTo>
                  <a:lnTo>
                    <a:pt x="99" y="293"/>
                  </a:lnTo>
                  <a:lnTo>
                    <a:pt x="98" y="292"/>
                  </a:lnTo>
                  <a:lnTo>
                    <a:pt x="98" y="293"/>
                  </a:lnTo>
                  <a:lnTo>
                    <a:pt x="97" y="293"/>
                  </a:lnTo>
                  <a:lnTo>
                    <a:pt x="97" y="292"/>
                  </a:lnTo>
                  <a:lnTo>
                    <a:pt x="96" y="292"/>
                  </a:lnTo>
                  <a:lnTo>
                    <a:pt x="96" y="291"/>
                  </a:lnTo>
                  <a:lnTo>
                    <a:pt x="95" y="291"/>
                  </a:lnTo>
                  <a:lnTo>
                    <a:pt x="94" y="291"/>
                  </a:lnTo>
                  <a:lnTo>
                    <a:pt x="94" y="290"/>
                  </a:lnTo>
                  <a:lnTo>
                    <a:pt x="93" y="288"/>
                  </a:lnTo>
                  <a:lnTo>
                    <a:pt x="93" y="287"/>
                  </a:lnTo>
                  <a:lnTo>
                    <a:pt x="92" y="286"/>
                  </a:lnTo>
                  <a:lnTo>
                    <a:pt x="90" y="286"/>
                  </a:lnTo>
                  <a:lnTo>
                    <a:pt x="88" y="286"/>
                  </a:lnTo>
                  <a:lnTo>
                    <a:pt x="86" y="286"/>
                  </a:lnTo>
                  <a:lnTo>
                    <a:pt x="85" y="286"/>
                  </a:lnTo>
                  <a:lnTo>
                    <a:pt x="82" y="286"/>
                  </a:lnTo>
                  <a:lnTo>
                    <a:pt x="80" y="286"/>
                  </a:lnTo>
                  <a:lnTo>
                    <a:pt x="79" y="286"/>
                  </a:lnTo>
                  <a:lnTo>
                    <a:pt x="77" y="286"/>
                  </a:lnTo>
                  <a:lnTo>
                    <a:pt x="75" y="286"/>
                  </a:lnTo>
                  <a:lnTo>
                    <a:pt x="74" y="286"/>
                  </a:lnTo>
                  <a:lnTo>
                    <a:pt x="75" y="287"/>
                  </a:lnTo>
                  <a:lnTo>
                    <a:pt x="74" y="287"/>
                  </a:lnTo>
                  <a:lnTo>
                    <a:pt x="73" y="287"/>
                  </a:lnTo>
                  <a:lnTo>
                    <a:pt x="70" y="287"/>
                  </a:lnTo>
                  <a:lnTo>
                    <a:pt x="69" y="287"/>
                  </a:lnTo>
                  <a:lnTo>
                    <a:pt x="68" y="287"/>
                  </a:lnTo>
                  <a:lnTo>
                    <a:pt x="66" y="288"/>
                  </a:lnTo>
                  <a:lnTo>
                    <a:pt x="66" y="287"/>
                  </a:lnTo>
                  <a:lnTo>
                    <a:pt x="65" y="287"/>
                  </a:lnTo>
                  <a:lnTo>
                    <a:pt x="64" y="287"/>
                  </a:lnTo>
                  <a:lnTo>
                    <a:pt x="63" y="287"/>
                  </a:lnTo>
                  <a:lnTo>
                    <a:pt x="62" y="287"/>
                  </a:lnTo>
                  <a:lnTo>
                    <a:pt x="62" y="288"/>
                  </a:lnTo>
                  <a:lnTo>
                    <a:pt x="62" y="287"/>
                  </a:lnTo>
                  <a:lnTo>
                    <a:pt x="61" y="287"/>
                  </a:lnTo>
                  <a:lnTo>
                    <a:pt x="58" y="287"/>
                  </a:lnTo>
                  <a:lnTo>
                    <a:pt x="54" y="287"/>
                  </a:lnTo>
                  <a:lnTo>
                    <a:pt x="53" y="287"/>
                  </a:lnTo>
                  <a:lnTo>
                    <a:pt x="51" y="287"/>
                  </a:lnTo>
                  <a:lnTo>
                    <a:pt x="47" y="288"/>
                  </a:lnTo>
                  <a:lnTo>
                    <a:pt x="43" y="287"/>
                  </a:lnTo>
                  <a:lnTo>
                    <a:pt x="42" y="286"/>
                  </a:lnTo>
                  <a:lnTo>
                    <a:pt x="41" y="286"/>
                  </a:lnTo>
                  <a:lnTo>
                    <a:pt x="40" y="286"/>
                  </a:lnTo>
                  <a:lnTo>
                    <a:pt x="39" y="285"/>
                  </a:lnTo>
                  <a:lnTo>
                    <a:pt x="38" y="285"/>
                  </a:lnTo>
                  <a:lnTo>
                    <a:pt x="37" y="285"/>
                  </a:lnTo>
                  <a:lnTo>
                    <a:pt x="36" y="285"/>
                  </a:lnTo>
                  <a:lnTo>
                    <a:pt x="36" y="284"/>
                  </a:lnTo>
                  <a:lnTo>
                    <a:pt x="35" y="285"/>
                  </a:lnTo>
                  <a:lnTo>
                    <a:pt x="33" y="285"/>
                  </a:lnTo>
                  <a:lnTo>
                    <a:pt x="32" y="284"/>
                  </a:lnTo>
                  <a:lnTo>
                    <a:pt x="32" y="283"/>
                  </a:lnTo>
                  <a:lnTo>
                    <a:pt x="31" y="283"/>
                  </a:lnTo>
                  <a:lnTo>
                    <a:pt x="30" y="283"/>
                  </a:lnTo>
                  <a:lnTo>
                    <a:pt x="27" y="283"/>
                  </a:lnTo>
                  <a:lnTo>
                    <a:pt x="26" y="283"/>
                  </a:lnTo>
                  <a:lnTo>
                    <a:pt x="25" y="283"/>
                  </a:lnTo>
                  <a:lnTo>
                    <a:pt x="24" y="284"/>
                  </a:lnTo>
                  <a:lnTo>
                    <a:pt x="23" y="284"/>
                  </a:lnTo>
                  <a:lnTo>
                    <a:pt x="22" y="284"/>
                  </a:lnTo>
                  <a:lnTo>
                    <a:pt x="21" y="285"/>
                  </a:lnTo>
                  <a:lnTo>
                    <a:pt x="20" y="286"/>
                  </a:lnTo>
                  <a:lnTo>
                    <a:pt x="17" y="287"/>
                  </a:lnTo>
                  <a:lnTo>
                    <a:pt x="15" y="288"/>
                  </a:lnTo>
                  <a:lnTo>
                    <a:pt x="13" y="290"/>
                  </a:lnTo>
                  <a:lnTo>
                    <a:pt x="8" y="291"/>
                  </a:lnTo>
                  <a:lnTo>
                    <a:pt x="7" y="291"/>
                  </a:lnTo>
                  <a:lnTo>
                    <a:pt x="6" y="290"/>
                  </a:lnTo>
                  <a:lnTo>
                    <a:pt x="5" y="290"/>
                  </a:lnTo>
                  <a:lnTo>
                    <a:pt x="4" y="290"/>
                  </a:lnTo>
                  <a:lnTo>
                    <a:pt x="3" y="290"/>
                  </a:lnTo>
                  <a:lnTo>
                    <a:pt x="2" y="290"/>
                  </a:lnTo>
                  <a:lnTo>
                    <a:pt x="2" y="288"/>
                  </a:lnTo>
                  <a:lnTo>
                    <a:pt x="2" y="290"/>
                  </a:lnTo>
                  <a:lnTo>
                    <a:pt x="1" y="290"/>
                  </a:lnTo>
                  <a:lnTo>
                    <a:pt x="1" y="288"/>
                  </a:lnTo>
                  <a:lnTo>
                    <a:pt x="1" y="287"/>
                  </a:lnTo>
                  <a:lnTo>
                    <a:pt x="0" y="287"/>
                  </a:lnTo>
                  <a:lnTo>
                    <a:pt x="0" y="286"/>
                  </a:lnTo>
                  <a:lnTo>
                    <a:pt x="0" y="285"/>
                  </a:lnTo>
                  <a:lnTo>
                    <a:pt x="1" y="285"/>
                  </a:lnTo>
                  <a:lnTo>
                    <a:pt x="2" y="285"/>
                  </a:lnTo>
                  <a:lnTo>
                    <a:pt x="2" y="284"/>
                  </a:lnTo>
                  <a:lnTo>
                    <a:pt x="3" y="284"/>
                  </a:lnTo>
                  <a:lnTo>
                    <a:pt x="3" y="283"/>
                  </a:lnTo>
                  <a:lnTo>
                    <a:pt x="4" y="283"/>
                  </a:lnTo>
                  <a:lnTo>
                    <a:pt x="4" y="282"/>
                  </a:lnTo>
                  <a:lnTo>
                    <a:pt x="5" y="282"/>
                  </a:lnTo>
                  <a:lnTo>
                    <a:pt x="5" y="281"/>
                  </a:lnTo>
                  <a:lnTo>
                    <a:pt x="6" y="281"/>
                  </a:lnTo>
                  <a:lnTo>
                    <a:pt x="6" y="280"/>
                  </a:lnTo>
                  <a:lnTo>
                    <a:pt x="7" y="280"/>
                  </a:lnTo>
                  <a:lnTo>
                    <a:pt x="7" y="279"/>
                  </a:lnTo>
                  <a:lnTo>
                    <a:pt x="8" y="279"/>
                  </a:lnTo>
                  <a:lnTo>
                    <a:pt x="8" y="278"/>
                  </a:lnTo>
                  <a:lnTo>
                    <a:pt x="8" y="277"/>
                  </a:lnTo>
                  <a:lnTo>
                    <a:pt x="10" y="277"/>
                  </a:lnTo>
                  <a:lnTo>
                    <a:pt x="10" y="276"/>
                  </a:lnTo>
                  <a:lnTo>
                    <a:pt x="11" y="276"/>
                  </a:lnTo>
                  <a:lnTo>
                    <a:pt x="11" y="275"/>
                  </a:lnTo>
                  <a:lnTo>
                    <a:pt x="12" y="275"/>
                  </a:lnTo>
                  <a:lnTo>
                    <a:pt x="13" y="274"/>
                  </a:lnTo>
                  <a:lnTo>
                    <a:pt x="13" y="273"/>
                  </a:lnTo>
                  <a:lnTo>
                    <a:pt x="13" y="272"/>
                  </a:lnTo>
                  <a:lnTo>
                    <a:pt x="14" y="272"/>
                  </a:lnTo>
                  <a:lnTo>
                    <a:pt x="14" y="271"/>
                  </a:lnTo>
                  <a:lnTo>
                    <a:pt x="13" y="271"/>
                  </a:lnTo>
                  <a:lnTo>
                    <a:pt x="13" y="270"/>
                  </a:lnTo>
                  <a:lnTo>
                    <a:pt x="14" y="270"/>
                  </a:lnTo>
                  <a:lnTo>
                    <a:pt x="14" y="269"/>
                  </a:lnTo>
                  <a:lnTo>
                    <a:pt x="15" y="269"/>
                  </a:lnTo>
                  <a:lnTo>
                    <a:pt x="16" y="269"/>
                  </a:lnTo>
                  <a:lnTo>
                    <a:pt x="17" y="269"/>
                  </a:lnTo>
                  <a:lnTo>
                    <a:pt x="17" y="268"/>
                  </a:lnTo>
                  <a:lnTo>
                    <a:pt x="17" y="267"/>
                  </a:lnTo>
                  <a:lnTo>
                    <a:pt x="18" y="267"/>
                  </a:lnTo>
                  <a:lnTo>
                    <a:pt x="18" y="266"/>
                  </a:lnTo>
                  <a:lnTo>
                    <a:pt x="19" y="266"/>
                  </a:lnTo>
                  <a:lnTo>
                    <a:pt x="19" y="265"/>
                  </a:lnTo>
                  <a:lnTo>
                    <a:pt x="20" y="265"/>
                  </a:lnTo>
                  <a:lnTo>
                    <a:pt x="20" y="263"/>
                  </a:lnTo>
                  <a:lnTo>
                    <a:pt x="21" y="263"/>
                  </a:lnTo>
                  <a:lnTo>
                    <a:pt x="21" y="262"/>
                  </a:lnTo>
                  <a:lnTo>
                    <a:pt x="21" y="261"/>
                  </a:lnTo>
                  <a:lnTo>
                    <a:pt x="22" y="261"/>
                  </a:lnTo>
                  <a:lnTo>
                    <a:pt x="23" y="261"/>
                  </a:lnTo>
                  <a:lnTo>
                    <a:pt x="24" y="261"/>
                  </a:lnTo>
                  <a:lnTo>
                    <a:pt x="25" y="261"/>
                  </a:lnTo>
                  <a:lnTo>
                    <a:pt x="25" y="260"/>
                  </a:lnTo>
                  <a:lnTo>
                    <a:pt x="25" y="259"/>
                  </a:lnTo>
                  <a:lnTo>
                    <a:pt x="24" y="259"/>
                  </a:lnTo>
                  <a:lnTo>
                    <a:pt x="24" y="258"/>
                  </a:lnTo>
                  <a:lnTo>
                    <a:pt x="24" y="257"/>
                  </a:lnTo>
                  <a:lnTo>
                    <a:pt x="24" y="256"/>
                  </a:lnTo>
                  <a:lnTo>
                    <a:pt x="25" y="256"/>
                  </a:lnTo>
                  <a:lnTo>
                    <a:pt x="26" y="257"/>
                  </a:lnTo>
                  <a:lnTo>
                    <a:pt x="27" y="257"/>
                  </a:lnTo>
                  <a:lnTo>
                    <a:pt x="27" y="256"/>
                  </a:lnTo>
                  <a:lnTo>
                    <a:pt x="27" y="255"/>
                  </a:lnTo>
                  <a:lnTo>
                    <a:pt x="26" y="255"/>
                  </a:lnTo>
                  <a:lnTo>
                    <a:pt x="25" y="255"/>
                  </a:lnTo>
                  <a:lnTo>
                    <a:pt x="25" y="254"/>
                  </a:lnTo>
                  <a:lnTo>
                    <a:pt x="25" y="253"/>
                  </a:lnTo>
                  <a:lnTo>
                    <a:pt x="26" y="253"/>
                  </a:lnTo>
                  <a:lnTo>
                    <a:pt x="26" y="252"/>
                  </a:lnTo>
                  <a:lnTo>
                    <a:pt x="26" y="251"/>
                  </a:lnTo>
                  <a:lnTo>
                    <a:pt x="27" y="251"/>
                  </a:lnTo>
                  <a:lnTo>
                    <a:pt x="28" y="250"/>
                  </a:lnTo>
                  <a:lnTo>
                    <a:pt x="28" y="249"/>
                  </a:lnTo>
                  <a:lnTo>
                    <a:pt x="29" y="249"/>
                  </a:lnTo>
                  <a:lnTo>
                    <a:pt x="30" y="248"/>
                  </a:lnTo>
                  <a:lnTo>
                    <a:pt x="30" y="247"/>
                  </a:lnTo>
                  <a:lnTo>
                    <a:pt x="31" y="247"/>
                  </a:lnTo>
                  <a:lnTo>
                    <a:pt x="32" y="247"/>
                  </a:lnTo>
                  <a:lnTo>
                    <a:pt x="33" y="247"/>
                  </a:lnTo>
                  <a:lnTo>
                    <a:pt x="33" y="246"/>
                  </a:lnTo>
                  <a:lnTo>
                    <a:pt x="35" y="246"/>
                  </a:lnTo>
                  <a:lnTo>
                    <a:pt x="35" y="245"/>
                  </a:lnTo>
                  <a:lnTo>
                    <a:pt x="35" y="244"/>
                  </a:lnTo>
                  <a:lnTo>
                    <a:pt x="36" y="244"/>
                  </a:lnTo>
                  <a:lnTo>
                    <a:pt x="36" y="243"/>
                  </a:lnTo>
                  <a:lnTo>
                    <a:pt x="37" y="243"/>
                  </a:lnTo>
                  <a:lnTo>
                    <a:pt x="38" y="243"/>
                  </a:lnTo>
                  <a:lnTo>
                    <a:pt x="38" y="242"/>
                  </a:lnTo>
                  <a:lnTo>
                    <a:pt x="39" y="242"/>
                  </a:lnTo>
                  <a:lnTo>
                    <a:pt x="40" y="242"/>
                  </a:lnTo>
                  <a:lnTo>
                    <a:pt x="40" y="241"/>
                  </a:lnTo>
                  <a:lnTo>
                    <a:pt x="41" y="241"/>
                  </a:lnTo>
                  <a:lnTo>
                    <a:pt x="42" y="241"/>
                  </a:lnTo>
                  <a:lnTo>
                    <a:pt x="43" y="241"/>
                  </a:lnTo>
                  <a:lnTo>
                    <a:pt x="43" y="240"/>
                  </a:lnTo>
                  <a:lnTo>
                    <a:pt x="44" y="240"/>
                  </a:lnTo>
                  <a:lnTo>
                    <a:pt x="45" y="238"/>
                  </a:lnTo>
                  <a:lnTo>
                    <a:pt x="45" y="237"/>
                  </a:lnTo>
                  <a:lnTo>
                    <a:pt x="46" y="237"/>
                  </a:lnTo>
                  <a:lnTo>
                    <a:pt x="46" y="236"/>
                  </a:lnTo>
                  <a:lnTo>
                    <a:pt x="45" y="236"/>
                  </a:lnTo>
                  <a:lnTo>
                    <a:pt x="45" y="235"/>
                  </a:lnTo>
                  <a:lnTo>
                    <a:pt x="46" y="234"/>
                  </a:lnTo>
                  <a:lnTo>
                    <a:pt x="46" y="233"/>
                  </a:lnTo>
                  <a:lnTo>
                    <a:pt x="47" y="233"/>
                  </a:lnTo>
                  <a:lnTo>
                    <a:pt x="48" y="233"/>
                  </a:lnTo>
                  <a:lnTo>
                    <a:pt x="49" y="233"/>
                  </a:lnTo>
                  <a:lnTo>
                    <a:pt x="49" y="232"/>
                  </a:lnTo>
                  <a:lnTo>
                    <a:pt x="50" y="232"/>
                  </a:lnTo>
                  <a:lnTo>
                    <a:pt x="51" y="232"/>
                  </a:lnTo>
                  <a:lnTo>
                    <a:pt x="51" y="231"/>
                  </a:lnTo>
                  <a:lnTo>
                    <a:pt x="52" y="231"/>
                  </a:lnTo>
                  <a:lnTo>
                    <a:pt x="52" y="230"/>
                  </a:lnTo>
                  <a:lnTo>
                    <a:pt x="53" y="230"/>
                  </a:lnTo>
                  <a:lnTo>
                    <a:pt x="53" y="229"/>
                  </a:lnTo>
                  <a:lnTo>
                    <a:pt x="54" y="229"/>
                  </a:lnTo>
                  <a:lnTo>
                    <a:pt x="54" y="228"/>
                  </a:lnTo>
                  <a:lnTo>
                    <a:pt x="55" y="228"/>
                  </a:lnTo>
                  <a:lnTo>
                    <a:pt x="55" y="227"/>
                  </a:lnTo>
                  <a:lnTo>
                    <a:pt x="56" y="227"/>
                  </a:lnTo>
                  <a:lnTo>
                    <a:pt x="57" y="227"/>
                  </a:lnTo>
                  <a:lnTo>
                    <a:pt x="58" y="227"/>
                  </a:lnTo>
                  <a:lnTo>
                    <a:pt x="58" y="226"/>
                  </a:lnTo>
                  <a:lnTo>
                    <a:pt x="60" y="226"/>
                  </a:lnTo>
                  <a:lnTo>
                    <a:pt x="61" y="226"/>
                  </a:lnTo>
                  <a:lnTo>
                    <a:pt x="62" y="226"/>
                  </a:lnTo>
                  <a:lnTo>
                    <a:pt x="62" y="225"/>
                  </a:lnTo>
                  <a:lnTo>
                    <a:pt x="63" y="225"/>
                  </a:lnTo>
                  <a:lnTo>
                    <a:pt x="63" y="226"/>
                  </a:lnTo>
                  <a:lnTo>
                    <a:pt x="64" y="226"/>
                  </a:lnTo>
                  <a:lnTo>
                    <a:pt x="64" y="225"/>
                  </a:lnTo>
                  <a:lnTo>
                    <a:pt x="65" y="225"/>
                  </a:lnTo>
                  <a:lnTo>
                    <a:pt x="66" y="225"/>
                  </a:lnTo>
                  <a:lnTo>
                    <a:pt x="66" y="224"/>
                  </a:lnTo>
                  <a:lnTo>
                    <a:pt x="67" y="224"/>
                  </a:lnTo>
                  <a:lnTo>
                    <a:pt x="67" y="223"/>
                  </a:lnTo>
                  <a:lnTo>
                    <a:pt x="68" y="223"/>
                  </a:lnTo>
                  <a:lnTo>
                    <a:pt x="69" y="223"/>
                  </a:lnTo>
                  <a:lnTo>
                    <a:pt x="69" y="222"/>
                  </a:lnTo>
                  <a:lnTo>
                    <a:pt x="70" y="222"/>
                  </a:lnTo>
                  <a:lnTo>
                    <a:pt x="70" y="221"/>
                  </a:lnTo>
                  <a:lnTo>
                    <a:pt x="71" y="221"/>
                  </a:lnTo>
                  <a:lnTo>
                    <a:pt x="72" y="221"/>
                  </a:lnTo>
                  <a:lnTo>
                    <a:pt x="73" y="221"/>
                  </a:lnTo>
                  <a:lnTo>
                    <a:pt x="73" y="220"/>
                  </a:lnTo>
                  <a:lnTo>
                    <a:pt x="74" y="220"/>
                  </a:lnTo>
                  <a:lnTo>
                    <a:pt x="74" y="219"/>
                  </a:lnTo>
                  <a:lnTo>
                    <a:pt x="75" y="219"/>
                  </a:lnTo>
                  <a:lnTo>
                    <a:pt x="75" y="218"/>
                  </a:lnTo>
                  <a:lnTo>
                    <a:pt x="76" y="218"/>
                  </a:lnTo>
                  <a:lnTo>
                    <a:pt x="76" y="217"/>
                  </a:lnTo>
                  <a:lnTo>
                    <a:pt x="77" y="217"/>
                  </a:lnTo>
                  <a:lnTo>
                    <a:pt x="77" y="216"/>
                  </a:lnTo>
                  <a:lnTo>
                    <a:pt x="78" y="216"/>
                  </a:lnTo>
                  <a:lnTo>
                    <a:pt x="78" y="215"/>
                  </a:lnTo>
                  <a:lnTo>
                    <a:pt x="79" y="215"/>
                  </a:lnTo>
                  <a:lnTo>
                    <a:pt x="80" y="215"/>
                  </a:lnTo>
                  <a:lnTo>
                    <a:pt x="80" y="213"/>
                  </a:lnTo>
                  <a:lnTo>
                    <a:pt x="81" y="213"/>
                  </a:lnTo>
                  <a:lnTo>
                    <a:pt x="82" y="213"/>
                  </a:lnTo>
                  <a:lnTo>
                    <a:pt x="82" y="212"/>
                  </a:lnTo>
                  <a:lnTo>
                    <a:pt x="82" y="211"/>
                  </a:lnTo>
                  <a:lnTo>
                    <a:pt x="83" y="211"/>
                  </a:lnTo>
                  <a:lnTo>
                    <a:pt x="85" y="211"/>
                  </a:lnTo>
                  <a:lnTo>
                    <a:pt x="86" y="211"/>
                  </a:lnTo>
                  <a:lnTo>
                    <a:pt x="86" y="212"/>
                  </a:lnTo>
                  <a:lnTo>
                    <a:pt x="86" y="211"/>
                  </a:lnTo>
                  <a:lnTo>
                    <a:pt x="87" y="211"/>
                  </a:lnTo>
                  <a:lnTo>
                    <a:pt x="87" y="212"/>
                  </a:lnTo>
                  <a:lnTo>
                    <a:pt x="88" y="212"/>
                  </a:lnTo>
                  <a:lnTo>
                    <a:pt x="88" y="211"/>
                  </a:lnTo>
                  <a:lnTo>
                    <a:pt x="89" y="211"/>
                  </a:lnTo>
                  <a:lnTo>
                    <a:pt x="90" y="211"/>
                  </a:lnTo>
                  <a:lnTo>
                    <a:pt x="91" y="211"/>
                  </a:lnTo>
                  <a:lnTo>
                    <a:pt x="91" y="212"/>
                  </a:lnTo>
                  <a:lnTo>
                    <a:pt x="92" y="213"/>
                  </a:lnTo>
                  <a:lnTo>
                    <a:pt x="93" y="213"/>
                  </a:lnTo>
                  <a:lnTo>
                    <a:pt x="93" y="215"/>
                  </a:lnTo>
                  <a:lnTo>
                    <a:pt x="94" y="215"/>
                  </a:lnTo>
                  <a:lnTo>
                    <a:pt x="94" y="216"/>
                  </a:lnTo>
                  <a:lnTo>
                    <a:pt x="94" y="215"/>
                  </a:lnTo>
                  <a:lnTo>
                    <a:pt x="95" y="215"/>
                  </a:lnTo>
                  <a:lnTo>
                    <a:pt x="96" y="215"/>
                  </a:lnTo>
                  <a:lnTo>
                    <a:pt x="96" y="213"/>
                  </a:lnTo>
                  <a:lnTo>
                    <a:pt x="97" y="213"/>
                  </a:lnTo>
                  <a:lnTo>
                    <a:pt x="98" y="213"/>
                  </a:lnTo>
                  <a:lnTo>
                    <a:pt x="98" y="215"/>
                  </a:lnTo>
                  <a:lnTo>
                    <a:pt x="99" y="213"/>
                  </a:lnTo>
                  <a:lnTo>
                    <a:pt x="99" y="212"/>
                  </a:lnTo>
                  <a:lnTo>
                    <a:pt x="99" y="211"/>
                  </a:lnTo>
                  <a:lnTo>
                    <a:pt x="100" y="211"/>
                  </a:lnTo>
                  <a:lnTo>
                    <a:pt x="101" y="211"/>
                  </a:lnTo>
                  <a:lnTo>
                    <a:pt x="102" y="211"/>
                  </a:lnTo>
                  <a:lnTo>
                    <a:pt x="103" y="211"/>
                  </a:lnTo>
                  <a:lnTo>
                    <a:pt x="103" y="210"/>
                  </a:lnTo>
                  <a:lnTo>
                    <a:pt x="104" y="210"/>
                  </a:lnTo>
                  <a:lnTo>
                    <a:pt x="104" y="209"/>
                  </a:lnTo>
                  <a:lnTo>
                    <a:pt x="105" y="209"/>
                  </a:lnTo>
                  <a:lnTo>
                    <a:pt x="106" y="209"/>
                  </a:lnTo>
                  <a:lnTo>
                    <a:pt x="107" y="209"/>
                  </a:lnTo>
                  <a:lnTo>
                    <a:pt x="107" y="208"/>
                  </a:lnTo>
                  <a:lnTo>
                    <a:pt x="109" y="208"/>
                  </a:lnTo>
                  <a:lnTo>
                    <a:pt x="110" y="208"/>
                  </a:lnTo>
                  <a:lnTo>
                    <a:pt x="110" y="207"/>
                  </a:lnTo>
                  <a:lnTo>
                    <a:pt x="111" y="207"/>
                  </a:lnTo>
                  <a:lnTo>
                    <a:pt x="112" y="207"/>
                  </a:lnTo>
                  <a:lnTo>
                    <a:pt x="112" y="206"/>
                  </a:lnTo>
                  <a:lnTo>
                    <a:pt x="113" y="206"/>
                  </a:lnTo>
                  <a:lnTo>
                    <a:pt x="114" y="206"/>
                  </a:lnTo>
                  <a:lnTo>
                    <a:pt x="114" y="205"/>
                  </a:lnTo>
                  <a:lnTo>
                    <a:pt x="115" y="205"/>
                  </a:lnTo>
                  <a:lnTo>
                    <a:pt x="116" y="205"/>
                  </a:lnTo>
                  <a:lnTo>
                    <a:pt x="117" y="204"/>
                  </a:lnTo>
                  <a:lnTo>
                    <a:pt x="118" y="204"/>
                  </a:lnTo>
                  <a:lnTo>
                    <a:pt x="118" y="203"/>
                  </a:lnTo>
                  <a:lnTo>
                    <a:pt x="119" y="203"/>
                  </a:lnTo>
                  <a:lnTo>
                    <a:pt x="119" y="202"/>
                  </a:lnTo>
                  <a:lnTo>
                    <a:pt x="118" y="202"/>
                  </a:lnTo>
                  <a:lnTo>
                    <a:pt x="118" y="201"/>
                  </a:lnTo>
                  <a:lnTo>
                    <a:pt x="119" y="201"/>
                  </a:lnTo>
                  <a:lnTo>
                    <a:pt x="119" y="200"/>
                  </a:lnTo>
                  <a:lnTo>
                    <a:pt x="120" y="200"/>
                  </a:lnTo>
                  <a:lnTo>
                    <a:pt x="120" y="199"/>
                  </a:lnTo>
                  <a:lnTo>
                    <a:pt x="121" y="199"/>
                  </a:lnTo>
                  <a:lnTo>
                    <a:pt x="122" y="199"/>
                  </a:lnTo>
                  <a:lnTo>
                    <a:pt x="122" y="198"/>
                  </a:lnTo>
                  <a:lnTo>
                    <a:pt x="123" y="198"/>
                  </a:lnTo>
                  <a:lnTo>
                    <a:pt x="123" y="197"/>
                  </a:lnTo>
                  <a:lnTo>
                    <a:pt x="124" y="197"/>
                  </a:lnTo>
                  <a:lnTo>
                    <a:pt x="124" y="196"/>
                  </a:lnTo>
                  <a:lnTo>
                    <a:pt x="125" y="196"/>
                  </a:lnTo>
                  <a:lnTo>
                    <a:pt x="125" y="195"/>
                  </a:lnTo>
                  <a:lnTo>
                    <a:pt x="126" y="195"/>
                  </a:lnTo>
                  <a:lnTo>
                    <a:pt x="126" y="194"/>
                  </a:lnTo>
                  <a:lnTo>
                    <a:pt x="127" y="194"/>
                  </a:lnTo>
                  <a:lnTo>
                    <a:pt x="127" y="193"/>
                  </a:lnTo>
                  <a:lnTo>
                    <a:pt x="128" y="193"/>
                  </a:lnTo>
                  <a:lnTo>
                    <a:pt x="128" y="192"/>
                  </a:lnTo>
                  <a:lnTo>
                    <a:pt x="129" y="192"/>
                  </a:lnTo>
                  <a:lnTo>
                    <a:pt x="130" y="192"/>
                  </a:lnTo>
                  <a:lnTo>
                    <a:pt x="130" y="191"/>
                  </a:lnTo>
                  <a:lnTo>
                    <a:pt x="131" y="191"/>
                  </a:lnTo>
                  <a:lnTo>
                    <a:pt x="132" y="191"/>
                  </a:lnTo>
                  <a:lnTo>
                    <a:pt x="132" y="190"/>
                  </a:lnTo>
                  <a:lnTo>
                    <a:pt x="132" y="188"/>
                  </a:lnTo>
                  <a:lnTo>
                    <a:pt x="132" y="187"/>
                  </a:lnTo>
                  <a:lnTo>
                    <a:pt x="134" y="187"/>
                  </a:lnTo>
                  <a:lnTo>
                    <a:pt x="134" y="186"/>
                  </a:lnTo>
                  <a:lnTo>
                    <a:pt x="134" y="185"/>
                  </a:lnTo>
                  <a:lnTo>
                    <a:pt x="134" y="184"/>
                  </a:lnTo>
                  <a:lnTo>
                    <a:pt x="135" y="184"/>
                  </a:lnTo>
                  <a:lnTo>
                    <a:pt x="135" y="183"/>
                  </a:lnTo>
                  <a:lnTo>
                    <a:pt x="135" y="182"/>
                  </a:lnTo>
                  <a:lnTo>
                    <a:pt x="136" y="182"/>
                  </a:lnTo>
                  <a:lnTo>
                    <a:pt x="137" y="182"/>
                  </a:lnTo>
                  <a:lnTo>
                    <a:pt x="137" y="181"/>
                  </a:lnTo>
                  <a:lnTo>
                    <a:pt x="138" y="181"/>
                  </a:lnTo>
                  <a:lnTo>
                    <a:pt x="138" y="180"/>
                  </a:lnTo>
                  <a:lnTo>
                    <a:pt x="139" y="180"/>
                  </a:lnTo>
                  <a:lnTo>
                    <a:pt x="140" y="180"/>
                  </a:lnTo>
                  <a:lnTo>
                    <a:pt x="141" y="180"/>
                  </a:lnTo>
                  <a:lnTo>
                    <a:pt x="141" y="179"/>
                  </a:lnTo>
                  <a:lnTo>
                    <a:pt x="142" y="179"/>
                  </a:lnTo>
                  <a:lnTo>
                    <a:pt x="143" y="178"/>
                  </a:lnTo>
                  <a:lnTo>
                    <a:pt x="143" y="177"/>
                  </a:lnTo>
                  <a:lnTo>
                    <a:pt x="143" y="176"/>
                  </a:lnTo>
                  <a:lnTo>
                    <a:pt x="143" y="175"/>
                  </a:lnTo>
                  <a:lnTo>
                    <a:pt x="144" y="175"/>
                  </a:lnTo>
                  <a:lnTo>
                    <a:pt x="144" y="174"/>
                  </a:lnTo>
                  <a:lnTo>
                    <a:pt x="145" y="174"/>
                  </a:lnTo>
                  <a:lnTo>
                    <a:pt x="145" y="173"/>
                  </a:lnTo>
                  <a:lnTo>
                    <a:pt x="146" y="173"/>
                  </a:lnTo>
                  <a:lnTo>
                    <a:pt x="147" y="173"/>
                  </a:lnTo>
                  <a:lnTo>
                    <a:pt x="148" y="173"/>
                  </a:lnTo>
                  <a:lnTo>
                    <a:pt x="149" y="173"/>
                  </a:lnTo>
                  <a:lnTo>
                    <a:pt x="150" y="173"/>
                  </a:lnTo>
                  <a:lnTo>
                    <a:pt x="150" y="174"/>
                  </a:lnTo>
                  <a:lnTo>
                    <a:pt x="151" y="174"/>
                  </a:lnTo>
                  <a:lnTo>
                    <a:pt x="152" y="174"/>
                  </a:lnTo>
                  <a:lnTo>
                    <a:pt x="153" y="174"/>
                  </a:lnTo>
                  <a:lnTo>
                    <a:pt x="153" y="175"/>
                  </a:lnTo>
                  <a:lnTo>
                    <a:pt x="154" y="175"/>
                  </a:lnTo>
                  <a:lnTo>
                    <a:pt x="154" y="176"/>
                  </a:lnTo>
                  <a:lnTo>
                    <a:pt x="155" y="176"/>
                  </a:lnTo>
                  <a:lnTo>
                    <a:pt x="156" y="176"/>
                  </a:lnTo>
                  <a:lnTo>
                    <a:pt x="156" y="177"/>
                  </a:lnTo>
                  <a:lnTo>
                    <a:pt x="157" y="177"/>
                  </a:lnTo>
                  <a:lnTo>
                    <a:pt x="157" y="176"/>
                  </a:lnTo>
                  <a:lnTo>
                    <a:pt x="159" y="176"/>
                  </a:lnTo>
                  <a:lnTo>
                    <a:pt x="159" y="175"/>
                  </a:lnTo>
                  <a:lnTo>
                    <a:pt x="160" y="175"/>
                  </a:lnTo>
                  <a:lnTo>
                    <a:pt x="161" y="175"/>
                  </a:lnTo>
                  <a:lnTo>
                    <a:pt x="161" y="174"/>
                  </a:lnTo>
                  <a:lnTo>
                    <a:pt x="161" y="173"/>
                  </a:lnTo>
                  <a:lnTo>
                    <a:pt x="162" y="173"/>
                  </a:lnTo>
                  <a:lnTo>
                    <a:pt x="162" y="172"/>
                  </a:lnTo>
                  <a:lnTo>
                    <a:pt x="163" y="172"/>
                  </a:lnTo>
                  <a:lnTo>
                    <a:pt x="163" y="171"/>
                  </a:lnTo>
                  <a:lnTo>
                    <a:pt x="163" y="172"/>
                  </a:lnTo>
                  <a:lnTo>
                    <a:pt x="164" y="172"/>
                  </a:lnTo>
                  <a:lnTo>
                    <a:pt x="164" y="171"/>
                  </a:lnTo>
                  <a:lnTo>
                    <a:pt x="165" y="171"/>
                  </a:lnTo>
                  <a:lnTo>
                    <a:pt x="165" y="170"/>
                  </a:lnTo>
                  <a:lnTo>
                    <a:pt x="166" y="170"/>
                  </a:lnTo>
                  <a:lnTo>
                    <a:pt x="166" y="169"/>
                  </a:lnTo>
                  <a:lnTo>
                    <a:pt x="167" y="169"/>
                  </a:lnTo>
                  <a:lnTo>
                    <a:pt x="167" y="168"/>
                  </a:lnTo>
                  <a:lnTo>
                    <a:pt x="168" y="168"/>
                  </a:lnTo>
                  <a:lnTo>
                    <a:pt x="169" y="168"/>
                  </a:lnTo>
                  <a:lnTo>
                    <a:pt x="169" y="167"/>
                  </a:lnTo>
                  <a:lnTo>
                    <a:pt x="170" y="167"/>
                  </a:lnTo>
                  <a:lnTo>
                    <a:pt x="170" y="166"/>
                  </a:lnTo>
                  <a:lnTo>
                    <a:pt x="169" y="165"/>
                  </a:lnTo>
                  <a:lnTo>
                    <a:pt x="169" y="163"/>
                  </a:lnTo>
                  <a:lnTo>
                    <a:pt x="168" y="163"/>
                  </a:lnTo>
                  <a:lnTo>
                    <a:pt x="168" y="162"/>
                  </a:lnTo>
                  <a:lnTo>
                    <a:pt x="168" y="161"/>
                  </a:lnTo>
                  <a:lnTo>
                    <a:pt x="168" y="160"/>
                  </a:lnTo>
                  <a:lnTo>
                    <a:pt x="167" y="160"/>
                  </a:lnTo>
                  <a:lnTo>
                    <a:pt x="167" y="159"/>
                  </a:lnTo>
                  <a:lnTo>
                    <a:pt x="167" y="158"/>
                  </a:lnTo>
                  <a:lnTo>
                    <a:pt x="168" y="158"/>
                  </a:lnTo>
                  <a:lnTo>
                    <a:pt x="168" y="157"/>
                  </a:lnTo>
                  <a:lnTo>
                    <a:pt x="167" y="157"/>
                  </a:lnTo>
                  <a:lnTo>
                    <a:pt x="167" y="156"/>
                  </a:lnTo>
                  <a:lnTo>
                    <a:pt x="168" y="156"/>
                  </a:lnTo>
                  <a:lnTo>
                    <a:pt x="168" y="155"/>
                  </a:lnTo>
                  <a:lnTo>
                    <a:pt x="169" y="155"/>
                  </a:lnTo>
                  <a:lnTo>
                    <a:pt x="170" y="155"/>
                  </a:lnTo>
                  <a:lnTo>
                    <a:pt x="171" y="155"/>
                  </a:lnTo>
                  <a:lnTo>
                    <a:pt x="172" y="155"/>
                  </a:lnTo>
                  <a:lnTo>
                    <a:pt x="172" y="156"/>
                  </a:lnTo>
                  <a:lnTo>
                    <a:pt x="173" y="156"/>
                  </a:lnTo>
                  <a:lnTo>
                    <a:pt x="173" y="155"/>
                  </a:lnTo>
                  <a:lnTo>
                    <a:pt x="174" y="155"/>
                  </a:lnTo>
                  <a:lnTo>
                    <a:pt x="175" y="155"/>
                  </a:lnTo>
                  <a:lnTo>
                    <a:pt x="175" y="154"/>
                  </a:lnTo>
                  <a:lnTo>
                    <a:pt x="176" y="154"/>
                  </a:lnTo>
                  <a:lnTo>
                    <a:pt x="177" y="154"/>
                  </a:lnTo>
                  <a:lnTo>
                    <a:pt x="177" y="153"/>
                  </a:lnTo>
                  <a:lnTo>
                    <a:pt x="178" y="153"/>
                  </a:lnTo>
                  <a:lnTo>
                    <a:pt x="179" y="153"/>
                  </a:lnTo>
                  <a:lnTo>
                    <a:pt x="180" y="153"/>
                  </a:lnTo>
                  <a:lnTo>
                    <a:pt x="181" y="153"/>
                  </a:lnTo>
                  <a:lnTo>
                    <a:pt x="182" y="153"/>
                  </a:lnTo>
                  <a:lnTo>
                    <a:pt x="184" y="153"/>
                  </a:lnTo>
                  <a:lnTo>
                    <a:pt x="185" y="153"/>
                  </a:lnTo>
                  <a:lnTo>
                    <a:pt x="185" y="154"/>
                  </a:lnTo>
                  <a:lnTo>
                    <a:pt x="185" y="155"/>
                  </a:lnTo>
                  <a:lnTo>
                    <a:pt x="186" y="155"/>
                  </a:lnTo>
                  <a:lnTo>
                    <a:pt x="186" y="156"/>
                  </a:lnTo>
                  <a:lnTo>
                    <a:pt x="187" y="156"/>
                  </a:lnTo>
                  <a:lnTo>
                    <a:pt x="187" y="157"/>
                  </a:lnTo>
                  <a:lnTo>
                    <a:pt x="188" y="158"/>
                  </a:lnTo>
                  <a:lnTo>
                    <a:pt x="189" y="158"/>
                  </a:lnTo>
                  <a:lnTo>
                    <a:pt x="189" y="157"/>
                  </a:lnTo>
                  <a:lnTo>
                    <a:pt x="190" y="157"/>
                  </a:lnTo>
                  <a:lnTo>
                    <a:pt x="191" y="157"/>
                  </a:lnTo>
                  <a:lnTo>
                    <a:pt x="192" y="157"/>
                  </a:lnTo>
                  <a:lnTo>
                    <a:pt x="192" y="156"/>
                  </a:lnTo>
                  <a:lnTo>
                    <a:pt x="193" y="156"/>
                  </a:lnTo>
                  <a:lnTo>
                    <a:pt x="193" y="155"/>
                  </a:lnTo>
                  <a:lnTo>
                    <a:pt x="194" y="154"/>
                  </a:lnTo>
                  <a:lnTo>
                    <a:pt x="195" y="154"/>
                  </a:lnTo>
                  <a:lnTo>
                    <a:pt x="196" y="154"/>
                  </a:lnTo>
                  <a:lnTo>
                    <a:pt x="196" y="153"/>
                  </a:lnTo>
                  <a:lnTo>
                    <a:pt x="197" y="153"/>
                  </a:lnTo>
                  <a:lnTo>
                    <a:pt x="198" y="153"/>
                  </a:lnTo>
                  <a:lnTo>
                    <a:pt x="198" y="152"/>
                  </a:lnTo>
                  <a:lnTo>
                    <a:pt x="199" y="152"/>
                  </a:lnTo>
                  <a:lnTo>
                    <a:pt x="199" y="151"/>
                  </a:lnTo>
                  <a:lnTo>
                    <a:pt x="199" y="150"/>
                  </a:lnTo>
                  <a:lnTo>
                    <a:pt x="200" y="150"/>
                  </a:lnTo>
                  <a:lnTo>
                    <a:pt x="200" y="149"/>
                  </a:lnTo>
                  <a:lnTo>
                    <a:pt x="201" y="149"/>
                  </a:lnTo>
                  <a:lnTo>
                    <a:pt x="201" y="148"/>
                  </a:lnTo>
                  <a:lnTo>
                    <a:pt x="202" y="148"/>
                  </a:lnTo>
                  <a:lnTo>
                    <a:pt x="203" y="148"/>
                  </a:lnTo>
                  <a:lnTo>
                    <a:pt x="204" y="148"/>
                  </a:lnTo>
                  <a:lnTo>
                    <a:pt x="204" y="149"/>
                  </a:lnTo>
                  <a:lnTo>
                    <a:pt x="205" y="149"/>
                  </a:lnTo>
                  <a:lnTo>
                    <a:pt x="206" y="149"/>
                  </a:lnTo>
                  <a:lnTo>
                    <a:pt x="207" y="149"/>
                  </a:lnTo>
                  <a:lnTo>
                    <a:pt x="209" y="149"/>
                  </a:lnTo>
                  <a:lnTo>
                    <a:pt x="210" y="149"/>
                  </a:lnTo>
                  <a:lnTo>
                    <a:pt x="211" y="149"/>
                  </a:lnTo>
                  <a:lnTo>
                    <a:pt x="212" y="149"/>
                  </a:lnTo>
                  <a:lnTo>
                    <a:pt x="213" y="149"/>
                  </a:lnTo>
                  <a:lnTo>
                    <a:pt x="214" y="148"/>
                  </a:lnTo>
                  <a:lnTo>
                    <a:pt x="214" y="149"/>
                  </a:lnTo>
                  <a:lnTo>
                    <a:pt x="215" y="149"/>
                  </a:lnTo>
                  <a:lnTo>
                    <a:pt x="215" y="150"/>
                  </a:lnTo>
                  <a:lnTo>
                    <a:pt x="216" y="150"/>
                  </a:lnTo>
                  <a:lnTo>
                    <a:pt x="217" y="151"/>
                  </a:lnTo>
                  <a:lnTo>
                    <a:pt x="217" y="152"/>
                  </a:lnTo>
                  <a:lnTo>
                    <a:pt x="218" y="152"/>
                  </a:lnTo>
                  <a:lnTo>
                    <a:pt x="218" y="153"/>
                  </a:lnTo>
                  <a:lnTo>
                    <a:pt x="218" y="154"/>
                  </a:lnTo>
                  <a:lnTo>
                    <a:pt x="219" y="154"/>
                  </a:lnTo>
                  <a:lnTo>
                    <a:pt x="220" y="155"/>
                  </a:lnTo>
                  <a:lnTo>
                    <a:pt x="221" y="155"/>
                  </a:lnTo>
                  <a:lnTo>
                    <a:pt x="221" y="156"/>
                  </a:lnTo>
                  <a:lnTo>
                    <a:pt x="221" y="157"/>
                  </a:lnTo>
                  <a:lnTo>
                    <a:pt x="222" y="157"/>
                  </a:lnTo>
                  <a:lnTo>
                    <a:pt x="222" y="158"/>
                  </a:lnTo>
                  <a:lnTo>
                    <a:pt x="223" y="158"/>
                  </a:lnTo>
                  <a:lnTo>
                    <a:pt x="223" y="159"/>
                  </a:lnTo>
                  <a:lnTo>
                    <a:pt x="224" y="159"/>
                  </a:lnTo>
                  <a:lnTo>
                    <a:pt x="224" y="160"/>
                  </a:lnTo>
                  <a:lnTo>
                    <a:pt x="225" y="160"/>
                  </a:lnTo>
                  <a:lnTo>
                    <a:pt x="226" y="160"/>
                  </a:lnTo>
                  <a:lnTo>
                    <a:pt x="227" y="160"/>
                  </a:lnTo>
                  <a:lnTo>
                    <a:pt x="228" y="160"/>
                  </a:lnTo>
                  <a:lnTo>
                    <a:pt x="229" y="160"/>
                  </a:lnTo>
                  <a:lnTo>
                    <a:pt x="229" y="159"/>
                  </a:lnTo>
                  <a:lnTo>
                    <a:pt x="230" y="159"/>
                  </a:lnTo>
                  <a:lnTo>
                    <a:pt x="230" y="158"/>
                  </a:lnTo>
                  <a:lnTo>
                    <a:pt x="231" y="158"/>
                  </a:lnTo>
                  <a:lnTo>
                    <a:pt x="231" y="157"/>
                  </a:lnTo>
                  <a:lnTo>
                    <a:pt x="232" y="157"/>
                  </a:lnTo>
                  <a:lnTo>
                    <a:pt x="232" y="156"/>
                  </a:lnTo>
                  <a:lnTo>
                    <a:pt x="234" y="156"/>
                  </a:lnTo>
                  <a:lnTo>
                    <a:pt x="234" y="155"/>
                  </a:lnTo>
                  <a:lnTo>
                    <a:pt x="235" y="155"/>
                  </a:lnTo>
                  <a:lnTo>
                    <a:pt x="235" y="154"/>
                  </a:lnTo>
                  <a:lnTo>
                    <a:pt x="235" y="153"/>
                  </a:lnTo>
                  <a:lnTo>
                    <a:pt x="236" y="153"/>
                  </a:lnTo>
                  <a:lnTo>
                    <a:pt x="237" y="153"/>
                  </a:lnTo>
                  <a:lnTo>
                    <a:pt x="237" y="152"/>
                  </a:lnTo>
                  <a:lnTo>
                    <a:pt x="238" y="152"/>
                  </a:lnTo>
                  <a:lnTo>
                    <a:pt x="239" y="152"/>
                  </a:lnTo>
                  <a:lnTo>
                    <a:pt x="239" y="151"/>
                  </a:lnTo>
                  <a:lnTo>
                    <a:pt x="240" y="151"/>
                  </a:lnTo>
                  <a:lnTo>
                    <a:pt x="241" y="150"/>
                  </a:lnTo>
                  <a:lnTo>
                    <a:pt x="242" y="150"/>
                  </a:lnTo>
                  <a:lnTo>
                    <a:pt x="242" y="149"/>
                  </a:lnTo>
                  <a:lnTo>
                    <a:pt x="243" y="149"/>
                  </a:lnTo>
                  <a:lnTo>
                    <a:pt x="244" y="149"/>
                  </a:lnTo>
                  <a:lnTo>
                    <a:pt x="245" y="149"/>
                  </a:lnTo>
                  <a:lnTo>
                    <a:pt x="246" y="149"/>
                  </a:lnTo>
                  <a:lnTo>
                    <a:pt x="247" y="149"/>
                  </a:lnTo>
                  <a:lnTo>
                    <a:pt x="248" y="149"/>
                  </a:lnTo>
                  <a:lnTo>
                    <a:pt x="249" y="149"/>
                  </a:lnTo>
                  <a:lnTo>
                    <a:pt x="249" y="150"/>
                  </a:lnTo>
                  <a:lnTo>
                    <a:pt x="250" y="150"/>
                  </a:lnTo>
                  <a:lnTo>
                    <a:pt x="250" y="149"/>
                  </a:lnTo>
                  <a:lnTo>
                    <a:pt x="251" y="149"/>
                  </a:lnTo>
                  <a:lnTo>
                    <a:pt x="252" y="150"/>
                  </a:lnTo>
                  <a:lnTo>
                    <a:pt x="252" y="151"/>
                  </a:lnTo>
                  <a:lnTo>
                    <a:pt x="253" y="151"/>
                  </a:lnTo>
                  <a:lnTo>
                    <a:pt x="254" y="151"/>
                  </a:lnTo>
                  <a:lnTo>
                    <a:pt x="255" y="151"/>
                  </a:lnTo>
                  <a:lnTo>
                    <a:pt x="256" y="151"/>
                  </a:lnTo>
                  <a:lnTo>
                    <a:pt x="256" y="150"/>
                  </a:lnTo>
                  <a:lnTo>
                    <a:pt x="257" y="150"/>
                  </a:lnTo>
                  <a:lnTo>
                    <a:pt x="257" y="149"/>
                  </a:lnTo>
                  <a:lnTo>
                    <a:pt x="259" y="149"/>
                  </a:lnTo>
                  <a:lnTo>
                    <a:pt x="260" y="149"/>
                  </a:lnTo>
                  <a:lnTo>
                    <a:pt x="261" y="149"/>
                  </a:lnTo>
                  <a:lnTo>
                    <a:pt x="261" y="150"/>
                  </a:lnTo>
                  <a:lnTo>
                    <a:pt x="262" y="150"/>
                  </a:lnTo>
                  <a:lnTo>
                    <a:pt x="262" y="151"/>
                  </a:lnTo>
                  <a:lnTo>
                    <a:pt x="263" y="151"/>
                  </a:lnTo>
                  <a:lnTo>
                    <a:pt x="263" y="150"/>
                  </a:lnTo>
                  <a:lnTo>
                    <a:pt x="264" y="150"/>
                  </a:lnTo>
                  <a:lnTo>
                    <a:pt x="264" y="149"/>
                  </a:lnTo>
                  <a:lnTo>
                    <a:pt x="265" y="149"/>
                  </a:lnTo>
                  <a:lnTo>
                    <a:pt x="265" y="148"/>
                  </a:lnTo>
                  <a:lnTo>
                    <a:pt x="266" y="148"/>
                  </a:lnTo>
                  <a:lnTo>
                    <a:pt x="266" y="147"/>
                  </a:lnTo>
                  <a:lnTo>
                    <a:pt x="267" y="147"/>
                  </a:lnTo>
                  <a:lnTo>
                    <a:pt x="268" y="146"/>
                  </a:lnTo>
                  <a:lnTo>
                    <a:pt x="269" y="146"/>
                  </a:lnTo>
                  <a:lnTo>
                    <a:pt x="270" y="146"/>
                  </a:lnTo>
                  <a:lnTo>
                    <a:pt x="271" y="146"/>
                  </a:lnTo>
                  <a:lnTo>
                    <a:pt x="272" y="146"/>
                  </a:lnTo>
                  <a:lnTo>
                    <a:pt x="272" y="145"/>
                  </a:lnTo>
                  <a:lnTo>
                    <a:pt x="273" y="145"/>
                  </a:lnTo>
                  <a:lnTo>
                    <a:pt x="273" y="146"/>
                  </a:lnTo>
                  <a:lnTo>
                    <a:pt x="274" y="146"/>
                  </a:lnTo>
                  <a:lnTo>
                    <a:pt x="274" y="145"/>
                  </a:lnTo>
                  <a:lnTo>
                    <a:pt x="275" y="145"/>
                  </a:lnTo>
                  <a:lnTo>
                    <a:pt x="275" y="144"/>
                  </a:lnTo>
                  <a:lnTo>
                    <a:pt x="276" y="144"/>
                  </a:lnTo>
                  <a:lnTo>
                    <a:pt x="276" y="143"/>
                  </a:lnTo>
                  <a:lnTo>
                    <a:pt x="277" y="143"/>
                  </a:lnTo>
                  <a:lnTo>
                    <a:pt x="277" y="142"/>
                  </a:lnTo>
                  <a:lnTo>
                    <a:pt x="278" y="142"/>
                  </a:lnTo>
                  <a:lnTo>
                    <a:pt x="278" y="141"/>
                  </a:lnTo>
                  <a:lnTo>
                    <a:pt x="279" y="141"/>
                  </a:lnTo>
                  <a:lnTo>
                    <a:pt x="279" y="140"/>
                  </a:lnTo>
                  <a:lnTo>
                    <a:pt x="280" y="140"/>
                  </a:lnTo>
                  <a:lnTo>
                    <a:pt x="280" y="138"/>
                  </a:lnTo>
                  <a:lnTo>
                    <a:pt x="280" y="137"/>
                  </a:lnTo>
                  <a:lnTo>
                    <a:pt x="281" y="137"/>
                  </a:lnTo>
                  <a:lnTo>
                    <a:pt x="281" y="136"/>
                  </a:lnTo>
                  <a:lnTo>
                    <a:pt x="282" y="136"/>
                  </a:lnTo>
                  <a:lnTo>
                    <a:pt x="282" y="137"/>
                  </a:lnTo>
                  <a:lnTo>
                    <a:pt x="282" y="136"/>
                  </a:lnTo>
                  <a:lnTo>
                    <a:pt x="284" y="136"/>
                  </a:lnTo>
                  <a:lnTo>
                    <a:pt x="284" y="135"/>
                  </a:lnTo>
                  <a:lnTo>
                    <a:pt x="285" y="135"/>
                  </a:lnTo>
                  <a:lnTo>
                    <a:pt x="285" y="134"/>
                  </a:lnTo>
                  <a:lnTo>
                    <a:pt x="286" y="134"/>
                  </a:lnTo>
                  <a:lnTo>
                    <a:pt x="286" y="133"/>
                  </a:lnTo>
                  <a:lnTo>
                    <a:pt x="287" y="133"/>
                  </a:lnTo>
                  <a:lnTo>
                    <a:pt x="288" y="133"/>
                  </a:lnTo>
                  <a:lnTo>
                    <a:pt x="289" y="133"/>
                  </a:lnTo>
                  <a:lnTo>
                    <a:pt x="290" y="133"/>
                  </a:lnTo>
                  <a:lnTo>
                    <a:pt x="291" y="133"/>
                  </a:lnTo>
                  <a:lnTo>
                    <a:pt x="291" y="132"/>
                  </a:lnTo>
                  <a:lnTo>
                    <a:pt x="292" y="132"/>
                  </a:lnTo>
                  <a:lnTo>
                    <a:pt x="292" y="131"/>
                  </a:lnTo>
                  <a:lnTo>
                    <a:pt x="293" y="131"/>
                  </a:lnTo>
                  <a:lnTo>
                    <a:pt x="294" y="131"/>
                  </a:lnTo>
                  <a:lnTo>
                    <a:pt x="295" y="131"/>
                  </a:lnTo>
                  <a:lnTo>
                    <a:pt x="296" y="130"/>
                  </a:lnTo>
                  <a:lnTo>
                    <a:pt x="297" y="130"/>
                  </a:lnTo>
                  <a:lnTo>
                    <a:pt x="297" y="129"/>
                  </a:lnTo>
                  <a:lnTo>
                    <a:pt x="297" y="130"/>
                  </a:lnTo>
                  <a:lnTo>
                    <a:pt x="298" y="130"/>
                  </a:lnTo>
                  <a:lnTo>
                    <a:pt x="299" y="130"/>
                  </a:lnTo>
                  <a:lnTo>
                    <a:pt x="299" y="131"/>
                  </a:lnTo>
                  <a:lnTo>
                    <a:pt x="300" y="131"/>
                  </a:lnTo>
                  <a:lnTo>
                    <a:pt x="301" y="131"/>
                  </a:lnTo>
                  <a:lnTo>
                    <a:pt x="301" y="132"/>
                  </a:lnTo>
                  <a:lnTo>
                    <a:pt x="302" y="132"/>
                  </a:lnTo>
                  <a:lnTo>
                    <a:pt x="303" y="132"/>
                  </a:lnTo>
                  <a:lnTo>
                    <a:pt x="303" y="131"/>
                  </a:lnTo>
                  <a:lnTo>
                    <a:pt x="304" y="131"/>
                  </a:lnTo>
                  <a:lnTo>
                    <a:pt x="304" y="130"/>
                  </a:lnTo>
                  <a:lnTo>
                    <a:pt x="304" y="129"/>
                  </a:lnTo>
                  <a:lnTo>
                    <a:pt x="305" y="129"/>
                  </a:lnTo>
                  <a:lnTo>
                    <a:pt x="306" y="129"/>
                  </a:lnTo>
                  <a:lnTo>
                    <a:pt x="306" y="128"/>
                  </a:lnTo>
                  <a:lnTo>
                    <a:pt x="307" y="128"/>
                  </a:lnTo>
                  <a:lnTo>
                    <a:pt x="309" y="128"/>
                  </a:lnTo>
                  <a:lnTo>
                    <a:pt x="310" y="128"/>
                  </a:lnTo>
                  <a:lnTo>
                    <a:pt x="311" y="128"/>
                  </a:lnTo>
                  <a:lnTo>
                    <a:pt x="311" y="127"/>
                  </a:lnTo>
                  <a:lnTo>
                    <a:pt x="312" y="127"/>
                  </a:lnTo>
                  <a:lnTo>
                    <a:pt x="313" y="127"/>
                  </a:lnTo>
                  <a:lnTo>
                    <a:pt x="313" y="126"/>
                  </a:lnTo>
                  <a:lnTo>
                    <a:pt x="314" y="126"/>
                  </a:lnTo>
                  <a:lnTo>
                    <a:pt x="315" y="126"/>
                  </a:lnTo>
                  <a:lnTo>
                    <a:pt x="316" y="126"/>
                  </a:lnTo>
                  <a:lnTo>
                    <a:pt x="316" y="125"/>
                  </a:lnTo>
                  <a:lnTo>
                    <a:pt x="318" y="125"/>
                  </a:lnTo>
                  <a:lnTo>
                    <a:pt x="319" y="125"/>
                  </a:lnTo>
                  <a:lnTo>
                    <a:pt x="320" y="125"/>
                  </a:lnTo>
                  <a:lnTo>
                    <a:pt x="320" y="124"/>
                  </a:lnTo>
                  <a:lnTo>
                    <a:pt x="321" y="125"/>
                  </a:lnTo>
                  <a:lnTo>
                    <a:pt x="322" y="126"/>
                  </a:lnTo>
                  <a:lnTo>
                    <a:pt x="323" y="126"/>
                  </a:lnTo>
                  <a:lnTo>
                    <a:pt x="324" y="126"/>
                  </a:lnTo>
                  <a:lnTo>
                    <a:pt x="325" y="126"/>
                  </a:lnTo>
                  <a:lnTo>
                    <a:pt x="326" y="126"/>
                  </a:lnTo>
                  <a:lnTo>
                    <a:pt x="326" y="127"/>
                  </a:lnTo>
                  <a:lnTo>
                    <a:pt x="326" y="126"/>
                  </a:lnTo>
                  <a:lnTo>
                    <a:pt x="326" y="127"/>
                  </a:lnTo>
                  <a:lnTo>
                    <a:pt x="327" y="127"/>
                  </a:lnTo>
                  <a:lnTo>
                    <a:pt x="328" y="127"/>
                  </a:lnTo>
                  <a:lnTo>
                    <a:pt x="329" y="127"/>
                  </a:lnTo>
                  <a:lnTo>
                    <a:pt x="330" y="127"/>
                  </a:lnTo>
                  <a:lnTo>
                    <a:pt x="330" y="128"/>
                  </a:lnTo>
                  <a:lnTo>
                    <a:pt x="330" y="129"/>
                  </a:lnTo>
                  <a:lnTo>
                    <a:pt x="331" y="129"/>
                  </a:lnTo>
                  <a:lnTo>
                    <a:pt x="332" y="129"/>
                  </a:lnTo>
                  <a:lnTo>
                    <a:pt x="332" y="130"/>
                  </a:lnTo>
                  <a:lnTo>
                    <a:pt x="334" y="130"/>
                  </a:lnTo>
                  <a:lnTo>
                    <a:pt x="334" y="131"/>
                  </a:lnTo>
                  <a:lnTo>
                    <a:pt x="335" y="131"/>
                  </a:lnTo>
                  <a:lnTo>
                    <a:pt x="336" y="131"/>
                  </a:lnTo>
                  <a:lnTo>
                    <a:pt x="337" y="132"/>
                  </a:lnTo>
                  <a:lnTo>
                    <a:pt x="338" y="132"/>
                  </a:lnTo>
                  <a:lnTo>
                    <a:pt x="338" y="131"/>
                  </a:lnTo>
                  <a:lnTo>
                    <a:pt x="339" y="131"/>
                  </a:lnTo>
                  <a:lnTo>
                    <a:pt x="339" y="130"/>
                  </a:lnTo>
                  <a:lnTo>
                    <a:pt x="340" y="130"/>
                  </a:lnTo>
                  <a:lnTo>
                    <a:pt x="341" y="130"/>
                  </a:lnTo>
                  <a:lnTo>
                    <a:pt x="342" y="130"/>
                  </a:lnTo>
                  <a:lnTo>
                    <a:pt x="342" y="129"/>
                  </a:lnTo>
                  <a:lnTo>
                    <a:pt x="343" y="129"/>
                  </a:lnTo>
                  <a:lnTo>
                    <a:pt x="344" y="130"/>
                  </a:lnTo>
                  <a:lnTo>
                    <a:pt x="345" y="130"/>
                  </a:lnTo>
                  <a:lnTo>
                    <a:pt x="346" y="130"/>
                  </a:lnTo>
                  <a:lnTo>
                    <a:pt x="347" y="130"/>
                  </a:lnTo>
                  <a:lnTo>
                    <a:pt x="348" y="130"/>
                  </a:lnTo>
                  <a:lnTo>
                    <a:pt x="348" y="131"/>
                  </a:lnTo>
                  <a:lnTo>
                    <a:pt x="349" y="131"/>
                  </a:lnTo>
                  <a:lnTo>
                    <a:pt x="349" y="132"/>
                  </a:lnTo>
                  <a:lnTo>
                    <a:pt x="350" y="132"/>
                  </a:lnTo>
                  <a:lnTo>
                    <a:pt x="351" y="132"/>
                  </a:lnTo>
                  <a:lnTo>
                    <a:pt x="352" y="132"/>
                  </a:lnTo>
                  <a:lnTo>
                    <a:pt x="353" y="131"/>
                  </a:lnTo>
                  <a:lnTo>
                    <a:pt x="353" y="130"/>
                  </a:lnTo>
                  <a:lnTo>
                    <a:pt x="354" y="130"/>
                  </a:lnTo>
                  <a:lnTo>
                    <a:pt x="355" y="130"/>
                  </a:lnTo>
                  <a:lnTo>
                    <a:pt x="355" y="129"/>
                  </a:lnTo>
                  <a:lnTo>
                    <a:pt x="356" y="129"/>
                  </a:lnTo>
                  <a:lnTo>
                    <a:pt x="357" y="129"/>
                  </a:lnTo>
                  <a:lnTo>
                    <a:pt x="359" y="129"/>
                  </a:lnTo>
                  <a:lnTo>
                    <a:pt x="360" y="129"/>
                  </a:lnTo>
                  <a:lnTo>
                    <a:pt x="360" y="128"/>
                  </a:lnTo>
                  <a:lnTo>
                    <a:pt x="361" y="128"/>
                  </a:lnTo>
                  <a:lnTo>
                    <a:pt x="362" y="128"/>
                  </a:lnTo>
                  <a:lnTo>
                    <a:pt x="363" y="128"/>
                  </a:lnTo>
                  <a:lnTo>
                    <a:pt x="363" y="127"/>
                  </a:lnTo>
                  <a:lnTo>
                    <a:pt x="363" y="126"/>
                  </a:lnTo>
                  <a:lnTo>
                    <a:pt x="363" y="127"/>
                  </a:lnTo>
                  <a:lnTo>
                    <a:pt x="364" y="127"/>
                  </a:lnTo>
                  <a:lnTo>
                    <a:pt x="364" y="128"/>
                  </a:lnTo>
                  <a:lnTo>
                    <a:pt x="365" y="128"/>
                  </a:lnTo>
                  <a:lnTo>
                    <a:pt x="366" y="128"/>
                  </a:lnTo>
                  <a:lnTo>
                    <a:pt x="366" y="129"/>
                  </a:lnTo>
                  <a:lnTo>
                    <a:pt x="367" y="129"/>
                  </a:lnTo>
                  <a:lnTo>
                    <a:pt x="367" y="130"/>
                  </a:lnTo>
                  <a:lnTo>
                    <a:pt x="368" y="130"/>
                  </a:lnTo>
                  <a:lnTo>
                    <a:pt x="369" y="130"/>
                  </a:lnTo>
                  <a:lnTo>
                    <a:pt x="370" y="130"/>
                  </a:lnTo>
                  <a:lnTo>
                    <a:pt x="371" y="131"/>
                  </a:lnTo>
                  <a:lnTo>
                    <a:pt x="372" y="131"/>
                  </a:lnTo>
                  <a:lnTo>
                    <a:pt x="372" y="130"/>
                  </a:lnTo>
                  <a:lnTo>
                    <a:pt x="373" y="130"/>
                  </a:lnTo>
                  <a:lnTo>
                    <a:pt x="373" y="129"/>
                  </a:lnTo>
                  <a:lnTo>
                    <a:pt x="374" y="128"/>
                  </a:lnTo>
                  <a:lnTo>
                    <a:pt x="375" y="127"/>
                  </a:lnTo>
                  <a:lnTo>
                    <a:pt x="376" y="127"/>
                  </a:lnTo>
                  <a:lnTo>
                    <a:pt x="376" y="126"/>
                  </a:lnTo>
                  <a:lnTo>
                    <a:pt x="377" y="126"/>
                  </a:lnTo>
                  <a:lnTo>
                    <a:pt x="378" y="126"/>
                  </a:lnTo>
                  <a:lnTo>
                    <a:pt x="378" y="125"/>
                  </a:lnTo>
                  <a:lnTo>
                    <a:pt x="379" y="125"/>
                  </a:lnTo>
                  <a:lnTo>
                    <a:pt x="380" y="125"/>
                  </a:lnTo>
                  <a:lnTo>
                    <a:pt x="381" y="125"/>
                  </a:lnTo>
                  <a:lnTo>
                    <a:pt x="381" y="124"/>
                  </a:lnTo>
                  <a:lnTo>
                    <a:pt x="382" y="124"/>
                  </a:lnTo>
                  <a:lnTo>
                    <a:pt x="382" y="123"/>
                  </a:lnTo>
                  <a:lnTo>
                    <a:pt x="384" y="123"/>
                  </a:lnTo>
                  <a:lnTo>
                    <a:pt x="385" y="122"/>
                  </a:lnTo>
                  <a:lnTo>
                    <a:pt x="386" y="122"/>
                  </a:lnTo>
                  <a:lnTo>
                    <a:pt x="387" y="122"/>
                  </a:lnTo>
                  <a:lnTo>
                    <a:pt x="387" y="123"/>
                  </a:lnTo>
                  <a:lnTo>
                    <a:pt x="388" y="123"/>
                  </a:lnTo>
                  <a:lnTo>
                    <a:pt x="388" y="124"/>
                  </a:lnTo>
                  <a:lnTo>
                    <a:pt x="389" y="124"/>
                  </a:lnTo>
                  <a:lnTo>
                    <a:pt x="390" y="124"/>
                  </a:lnTo>
                  <a:lnTo>
                    <a:pt x="391" y="123"/>
                  </a:lnTo>
                  <a:lnTo>
                    <a:pt x="392" y="123"/>
                  </a:lnTo>
                  <a:lnTo>
                    <a:pt x="393" y="123"/>
                  </a:lnTo>
                  <a:lnTo>
                    <a:pt x="393" y="122"/>
                  </a:lnTo>
                  <a:lnTo>
                    <a:pt x="394" y="122"/>
                  </a:lnTo>
                  <a:lnTo>
                    <a:pt x="395" y="121"/>
                  </a:lnTo>
                  <a:lnTo>
                    <a:pt x="396" y="120"/>
                  </a:lnTo>
                  <a:lnTo>
                    <a:pt x="397" y="120"/>
                  </a:lnTo>
                  <a:lnTo>
                    <a:pt x="397" y="119"/>
                  </a:lnTo>
                  <a:lnTo>
                    <a:pt x="398" y="119"/>
                  </a:lnTo>
                  <a:lnTo>
                    <a:pt x="398" y="118"/>
                  </a:lnTo>
                  <a:lnTo>
                    <a:pt x="399" y="118"/>
                  </a:lnTo>
                  <a:lnTo>
                    <a:pt x="399" y="117"/>
                  </a:lnTo>
                  <a:lnTo>
                    <a:pt x="400" y="117"/>
                  </a:lnTo>
                  <a:lnTo>
                    <a:pt x="400" y="116"/>
                  </a:lnTo>
                  <a:lnTo>
                    <a:pt x="401" y="116"/>
                  </a:lnTo>
                  <a:lnTo>
                    <a:pt x="402" y="116"/>
                  </a:lnTo>
                  <a:lnTo>
                    <a:pt x="402" y="115"/>
                  </a:lnTo>
                  <a:lnTo>
                    <a:pt x="403" y="115"/>
                  </a:lnTo>
                  <a:lnTo>
                    <a:pt x="404" y="115"/>
                  </a:lnTo>
                  <a:lnTo>
                    <a:pt x="405" y="115"/>
                  </a:lnTo>
                  <a:lnTo>
                    <a:pt x="406" y="115"/>
                  </a:lnTo>
                  <a:lnTo>
                    <a:pt x="406" y="113"/>
                  </a:lnTo>
                  <a:lnTo>
                    <a:pt x="407" y="113"/>
                  </a:lnTo>
                  <a:lnTo>
                    <a:pt x="409" y="113"/>
                  </a:lnTo>
                  <a:lnTo>
                    <a:pt x="409" y="112"/>
                  </a:lnTo>
                  <a:lnTo>
                    <a:pt x="410" y="112"/>
                  </a:lnTo>
                  <a:lnTo>
                    <a:pt x="411" y="111"/>
                  </a:lnTo>
                  <a:lnTo>
                    <a:pt x="412" y="111"/>
                  </a:lnTo>
                  <a:lnTo>
                    <a:pt x="413" y="111"/>
                  </a:lnTo>
                  <a:lnTo>
                    <a:pt x="413" y="110"/>
                  </a:lnTo>
                  <a:lnTo>
                    <a:pt x="414" y="110"/>
                  </a:lnTo>
                  <a:lnTo>
                    <a:pt x="415" y="110"/>
                  </a:lnTo>
                  <a:lnTo>
                    <a:pt x="415" y="109"/>
                  </a:lnTo>
                  <a:lnTo>
                    <a:pt x="416" y="109"/>
                  </a:lnTo>
                  <a:lnTo>
                    <a:pt x="416" y="108"/>
                  </a:lnTo>
                  <a:lnTo>
                    <a:pt x="417" y="108"/>
                  </a:lnTo>
                  <a:lnTo>
                    <a:pt x="418" y="108"/>
                  </a:lnTo>
                  <a:lnTo>
                    <a:pt x="418" y="107"/>
                  </a:lnTo>
                  <a:lnTo>
                    <a:pt x="419" y="107"/>
                  </a:lnTo>
                  <a:lnTo>
                    <a:pt x="419" y="106"/>
                  </a:lnTo>
                  <a:lnTo>
                    <a:pt x="420" y="106"/>
                  </a:lnTo>
                  <a:lnTo>
                    <a:pt x="421" y="106"/>
                  </a:lnTo>
                  <a:lnTo>
                    <a:pt x="421" y="105"/>
                  </a:lnTo>
                  <a:lnTo>
                    <a:pt x="422" y="105"/>
                  </a:lnTo>
                  <a:lnTo>
                    <a:pt x="423" y="105"/>
                  </a:lnTo>
                  <a:lnTo>
                    <a:pt x="424" y="105"/>
                  </a:lnTo>
                  <a:lnTo>
                    <a:pt x="424" y="104"/>
                  </a:lnTo>
                  <a:lnTo>
                    <a:pt x="425" y="104"/>
                  </a:lnTo>
                  <a:lnTo>
                    <a:pt x="426" y="104"/>
                  </a:lnTo>
                  <a:lnTo>
                    <a:pt x="426" y="105"/>
                  </a:lnTo>
                  <a:lnTo>
                    <a:pt x="427" y="105"/>
                  </a:lnTo>
                  <a:lnTo>
                    <a:pt x="428" y="105"/>
                  </a:lnTo>
                  <a:lnTo>
                    <a:pt x="429" y="105"/>
                  </a:lnTo>
                  <a:lnTo>
                    <a:pt x="430" y="105"/>
                  </a:lnTo>
                  <a:lnTo>
                    <a:pt x="431" y="105"/>
                  </a:lnTo>
                  <a:lnTo>
                    <a:pt x="432" y="104"/>
                  </a:lnTo>
                  <a:lnTo>
                    <a:pt x="434" y="104"/>
                  </a:lnTo>
                  <a:lnTo>
                    <a:pt x="434" y="103"/>
                  </a:lnTo>
                  <a:lnTo>
                    <a:pt x="435" y="103"/>
                  </a:lnTo>
                  <a:lnTo>
                    <a:pt x="435" y="102"/>
                  </a:lnTo>
                  <a:lnTo>
                    <a:pt x="436" y="102"/>
                  </a:lnTo>
                  <a:lnTo>
                    <a:pt x="437" y="101"/>
                  </a:lnTo>
                  <a:lnTo>
                    <a:pt x="438" y="101"/>
                  </a:lnTo>
                  <a:lnTo>
                    <a:pt x="439" y="100"/>
                  </a:lnTo>
                  <a:lnTo>
                    <a:pt x="440" y="100"/>
                  </a:lnTo>
                  <a:lnTo>
                    <a:pt x="440" y="99"/>
                  </a:lnTo>
                  <a:lnTo>
                    <a:pt x="440" y="98"/>
                  </a:lnTo>
                  <a:lnTo>
                    <a:pt x="440" y="97"/>
                  </a:lnTo>
                  <a:lnTo>
                    <a:pt x="440" y="96"/>
                  </a:lnTo>
                  <a:lnTo>
                    <a:pt x="441" y="96"/>
                  </a:lnTo>
                  <a:lnTo>
                    <a:pt x="442" y="96"/>
                  </a:lnTo>
                  <a:lnTo>
                    <a:pt x="442" y="95"/>
                  </a:lnTo>
                  <a:lnTo>
                    <a:pt x="443" y="95"/>
                  </a:lnTo>
                  <a:lnTo>
                    <a:pt x="444" y="95"/>
                  </a:lnTo>
                  <a:lnTo>
                    <a:pt x="444" y="94"/>
                  </a:lnTo>
                  <a:lnTo>
                    <a:pt x="445" y="94"/>
                  </a:lnTo>
                  <a:lnTo>
                    <a:pt x="446" y="94"/>
                  </a:lnTo>
                  <a:lnTo>
                    <a:pt x="446" y="93"/>
                  </a:lnTo>
                  <a:lnTo>
                    <a:pt x="447" y="93"/>
                  </a:lnTo>
                  <a:lnTo>
                    <a:pt x="448" y="93"/>
                  </a:lnTo>
                  <a:lnTo>
                    <a:pt x="449" y="92"/>
                  </a:lnTo>
                  <a:lnTo>
                    <a:pt x="450" y="91"/>
                  </a:lnTo>
                  <a:lnTo>
                    <a:pt x="451" y="91"/>
                  </a:lnTo>
                  <a:lnTo>
                    <a:pt x="452" y="91"/>
                  </a:lnTo>
                  <a:lnTo>
                    <a:pt x="453" y="91"/>
                  </a:lnTo>
                  <a:lnTo>
                    <a:pt x="453" y="92"/>
                  </a:lnTo>
                  <a:lnTo>
                    <a:pt x="454" y="92"/>
                  </a:lnTo>
                  <a:lnTo>
                    <a:pt x="454" y="93"/>
                  </a:lnTo>
                  <a:lnTo>
                    <a:pt x="455" y="93"/>
                  </a:lnTo>
                  <a:lnTo>
                    <a:pt x="456" y="93"/>
                  </a:lnTo>
                  <a:lnTo>
                    <a:pt x="457" y="94"/>
                  </a:lnTo>
                  <a:lnTo>
                    <a:pt x="457" y="95"/>
                  </a:lnTo>
                  <a:lnTo>
                    <a:pt x="459" y="95"/>
                  </a:lnTo>
                  <a:lnTo>
                    <a:pt x="460" y="95"/>
                  </a:lnTo>
                  <a:lnTo>
                    <a:pt x="461" y="95"/>
                  </a:lnTo>
                  <a:lnTo>
                    <a:pt x="462" y="95"/>
                  </a:lnTo>
                  <a:lnTo>
                    <a:pt x="462" y="94"/>
                  </a:lnTo>
                  <a:lnTo>
                    <a:pt x="462" y="93"/>
                  </a:lnTo>
                  <a:lnTo>
                    <a:pt x="463" y="93"/>
                  </a:lnTo>
                  <a:lnTo>
                    <a:pt x="464" y="93"/>
                  </a:lnTo>
                  <a:lnTo>
                    <a:pt x="465" y="93"/>
                  </a:lnTo>
                  <a:lnTo>
                    <a:pt x="466" y="93"/>
                  </a:lnTo>
                  <a:lnTo>
                    <a:pt x="466" y="92"/>
                  </a:lnTo>
                  <a:lnTo>
                    <a:pt x="467" y="92"/>
                  </a:lnTo>
                  <a:lnTo>
                    <a:pt x="467" y="91"/>
                  </a:lnTo>
                  <a:lnTo>
                    <a:pt x="468" y="91"/>
                  </a:lnTo>
                  <a:lnTo>
                    <a:pt x="469" y="91"/>
                  </a:lnTo>
                  <a:lnTo>
                    <a:pt x="469" y="90"/>
                  </a:lnTo>
                  <a:lnTo>
                    <a:pt x="469" y="88"/>
                  </a:lnTo>
                  <a:lnTo>
                    <a:pt x="470" y="88"/>
                  </a:lnTo>
                  <a:lnTo>
                    <a:pt x="471" y="88"/>
                  </a:lnTo>
                  <a:lnTo>
                    <a:pt x="472" y="88"/>
                  </a:lnTo>
                  <a:lnTo>
                    <a:pt x="472" y="87"/>
                  </a:lnTo>
                  <a:lnTo>
                    <a:pt x="473" y="87"/>
                  </a:lnTo>
                  <a:lnTo>
                    <a:pt x="474" y="87"/>
                  </a:lnTo>
                  <a:lnTo>
                    <a:pt x="474" y="86"/>
                  </a:lnTo>
                  <a:lnTo>
                    <a:pt x="475" y="86"/>
                  </a:lnTo>
                  <a:lnTo>
                    <a:pt x="475" y="85"/>
                  </a:lnTo>
                  <a:lnTo>
                    <a:pt x="475" y="84"/>
                  </a:lnTo>
                  <a:lnTo>
                    <a:pt x="476" y="84"/>
                  </a:lnTo>
                  <a:lnTo>
                    <a:pt x="477" y="84"/>
                  </a:lnTo>
                  <a:lnTo>
                    <a:pt x="477" y="83"/>
                  </a:lnTo>
                  <a:lnTo>
                    <a:pt x="478" y="83"/>
                  </a:lnTo>
                  <a:lnTo>
                    <a:pt x="478" y="84"/>
                  </a:lnTo>
                  <a:lnTo>
                    <a:pt x="479" y="84"/>
                  </a:lnTo>
                  <a:lnTo>
                    <a:pt x="480" y="84"/>
                  </a:lnTo>
                  <a:lnTo>
                    <a:pt x="480" y="83"/>
                  </a:lnTo>
                  <a:lnTo>
                    <a:pt x="481" y="83"/>
                  </a:lnTo>
                  <a:lnTo>
                    <a:pt x="482" y="83"/>
                  </a:lnTo>
                  <a:lnTo>
                    <a:pt x="482" y="82"/>
                  </a:lnTo>
                  <a:lnTo>
                    <a:pt x="482" y="83"/>
                  </a:lnTo>
                  <a:lnTo>
                    <a:pt x="484" y="83"/>
                  </a:lnTo>
                  <a:lnTo>
                    <a:pt x="484" y="82"/>
                  </a:lnTo>
                  <a:lnTo>
                    <a:pt x="485" y="82"/>
                  </a:lnTo>
                  <a:lnTo>
                    <a:pt x="486" y="82"/>
                  </a:lnTo>
                  <a:lnTo>
                    <a:pt x="486" y="81"/>
                  </a:lnTo>
                  <a:lnTo>
                    <a:pt x="487" y="81"/>
                  </a:lnTo>
                  <a:lnTo>
                    <a:pt x="488" y="81"/>
                  </a:lnTo>
                  <a:lnTo>
                    <a:pt x="489" y="81"/>
                  </a:lnTo>
                  <a:lnTo>
                    <a:pt x="489" y="80"/>
                  </a:lnTo>
                  <a:lnTo>
                    <a:pt x="489" y="79"/>
                  </a:lnTo>
                  <a:lnTo>
                    <a:pt x="489" y="78"/>
                  </a:lnTo>
                  <a:lnTo>
                    <a:pt x="490" y="77"/>
                  </a:lnTo>
                  <a:lnTo>
                    <a:pt x="491" y="77"/>
                  </a:lnTo>
                  <a:lnTo>
                    <a:pt x="492" y="77"/>
                  </a:lnTo>
                  <a:lnTo>
                    <a:pt x="493" y="76"/>
                  </a:lnTo>
                  <a:lnTo>
                    <a:pt x="493" y="77"/>
                  </a:lnTo>
                  <a:lnTo>
                    <a:pt x="494" y="76"/>
                  </a:lnTo>
                  <a:lnTo>
                    <a:pt x="494" y="75"/>
                  </a:lnTo>
                  <a:lnTo>
                    <a:pt x="495" y="75"/>
                  </a:lnTo>
                  <a:lnTo>
                    <a:pt x="496" y="75"/>
                  </a:lnTo>
                  <a:lnTo>
                    <a:pt x="497" y="75"/>
                  </a:lnTo>
                  <a:lnTo>
                    <a:pt x="498" y="75"/>
                  </a:lnTo>
                  <a:lnTo>
                    <a:pt x="499" y="75"/>
                  </a:lnTo>
                  <a:lnTo>
                    <a:pt x="499" y="74"/>
                  </a:lnTo>
                  <a:lnTo>
                    <a:pt x="500" y="74"/>
                  </a:lnTo>
                  <a:lnTo>
                    <a:pt x="501" y="74"/>
                  </a:lnTo>
                  <a:lnTo>
                    <a:pt x="501" y="75"/>
                  </a:lnTo>
                  <a:lnTo>
                    <a:pt x="502" y="75"/>
                  </a:lnTo>
                  <a:lnTo>
                    <a:pt x="503" y="75"/>
                  </a:lnTo>
                  <a:lnTo>
                    <a:pt x="504" y="75"/>
                  </a:lnTo>
                  <a:lnTo>
                    <a:pt x="505" y="74"/>
                  </a:lnTo>
                  <a:lnTo>
                    <a:pt x="505" y="73"/>
                  </a:lnTo>
                  <a:lnTo>
                    <a:pt x="506" y="73"/>
                  </a:lnTo>
                  <a:lnTo>
                    <a:pt x="506" y="72"/>
                  </a:lnTo>
                  <a:lnTo>
                    <a:pt x="507" y="73"/>
                  </a:lnTo>
                  <a:lnTo>
                    <a:pt x="507" y="72"/>
                  </a:lnTo>
                  <a:lnTo>
                    <a:pt x="507" y="71"/>
                  </a:lnTo>
                  <a:lnTo>
                    <a:pt x="509" y="71"/>
                  </a:lnTo>
                  <a:lnTo>
                    <a:pt x="510" y="71"/>
                  </a:lnTo>
                  <a:lnTo>
                    <a:pt x="510" y="70"/>
                  </a:lnTo>
                  <a:lnTo>
                    <a:pt x="510" y="69"/>
                  </a:lnTo>
                  <a:lnTo>
                    <a:pt x="511" y="69"/>
                  </a:lnTo>
                  <a:lnTo>
                    <a:pt x="511" y="68"/>
                  </a:lnTo>
                  <a:lnTo>
                    <a:pt x="511" y="67"/>
                  </a:lnTo>
                  <a:lnTo>
                    <a:pt x="512" y="67"/>
                  </a:lnTo>
                  <a:lnTo>
                    <a:pt x="512" y="66"/>
                  </a:lnTo>
                  <a:lnTo>
                    <a:pt x="512" y="65"/>
                  </a:lnTo>
                  <a:lnTo>
                    <a:pt x="512" y="63"/>
                  </a:lnTo>
                  <a:lnTo>
                    <a:pt x="513" y="63"/>
                  </a:lnTo>
                  <a:lnTo>
                    <a:pt x="513" y="62"/>
                  </a:lnTo>
                  <a:lnTo>
                    <a:pt x="514" y="62"/>
                  </a:lnTo>
                  <a:lnTo>
                    <a:pt x="515" y="62"/>
                  </a:lnTo>
                  <a:lnTo>
                    <a:pt x="516" y="62"/>
                  </a:lnTo>
                  <a:lnTo>
                    <a:pt x="516" y="61"/>
                  </a:lnTo>
                  <a:lnTo>
                    <a:pt x="516" y="60"/>
                  </a:lnTo>
                  <a:lnTo>
                    <a:pt x="517" y="60"/>
                  </a:lnTo>
                  <a:lnTo>
                    <a:pt x="518" y="60"/>
                  </a:lnTo>
                  <a:lnTo>
                    <a:pt x="519" y="59"/>
                  </a:lnTo>
                  <a:lnTo>
                    <a:pt x="519" y="58"/>
                  </a:lnTo>
                  <a:lnTo>
                    <a:pt x="520" y="58"/>
                  </a:lnTo>
                  <a:lnTo>
                    <a:pt x="521" y="58"/>
                  </a:lnTo>
                  <a:lnTo>
                    <a:pt x="521" y="57"/>
                  </a:lnTo>
                  <a:lnTo>
                    <a:pt x="522" y="57"/>
                  </a:lnTo>
                  <a:lnTo>
                    <a:pt x="523" y="57"/>
                  </a:lnTo>
                  <a:lnTo>
                    <a:pt x="524" y="56"/>
                  </a:lnTo>
                  <a:lnTo>
                    <a:pt x="525" y="57"/>
                  </a:lnTo>
                  <a:lnTo>
                    <a:pt x="526" y="57"/>
                  </a:lnTo>
                  <a:lnTo>
                    <a:pt x="527" y="57"/>
                  </a:lnTo>
                  <a:lnTo>
                    <a:pt x="528" y="56"/>
                  </a:lnTo>
                  <a:lnTo>
                    <a:pt x="529" y="56"/>
                  </a:lnTo>
                  <a:lnTo>
                    <a:pt x="530" y="56"/>
                  </a:lnTo>
                  <a:lnTo>
                    <a:pt x="530" y="55"/>
                  </a:lnTo>
                  <a:lnTo>
                    <a:pt x="531" y="55"/>
                  </a:lnTo>
                  <a:lnTo>
                    <a:pt x="531" y="54"/>
                  </a:lnTo>
                  <a:lnTo>
                    <a:pt x="532" y="54"/>
                  </a:lnTo>
                  <a:lnTo>
                    <a:pt x="532" y="53"/>
                  </a:lnTo>
                  <a:lnTo>
                    <a:pt x="534" y="53"/>
                  </a:lnTo>
                  <a:lnTo>
                    <a:pt x="535" y="53"/>
                  </a:lnTo>
                  <a:lnTo>
                    <a:pt x="536" y="53"/>
                  </a:lnTo>
                  <a:lnTo>
                    <a:pt x="536" y="54"/>
                  </a:lnTo>
                  <a:lnTo>
                    <a:pt x="537" y="54"/>
                  </a:lnTo>
                  <a:lnTo>
                    <a:pt x="538" y="54"/>
                  </a:lnTo>
                  <a:lnTo>
                    <a:pt x="538" y="53"/>
                  </a:lnTo>
                  <a:lnTo>
                    <a:pt x="539" y="53"/>
                  </a:lnTo>
                  <a:lnTo>
                    <a:pt x="539" y="52"/>
                  </a:lnTo>
                  <a:lnTo>
                    <a:pt x="540" y="52"/>
                  </a:lnTo>
                  <a:lnTo>
                    <a:pt x="540" y="53"/>
                  </a:lnTo>
                  <a:lnTo>
                    <a:pt x="541" y="53"/>
                  </a:lnTo>
                  <a:lnTo>
                    <a:pt x="542" y="53"/>
                  </a:lnTo>
                  <a:lnTo>
                    <a:pt x="542" y="52"/>
                  </a:lnTo>
                  <a:lnTo>
                    <a:pt x="543" y="52"/>
                  </a:lnTo>
                  <a:lnTo>
                    <a:pt x="543" y="53"/>
                  </a:lnTo>
                  <a:lnTo>
                    <a:pt x="544" y="53"/>
                  </a:lnTo>
                  <a:lnTo>
                    <a:pt x="545" y="53"/>
                  </a:lnTo>
                  <a:lnTo>
                    <a:pt x="545" y="52"/>
                  </a:lnTo>
                  <a:lnTo>
                    <a:pt x="546" y="52"/>
                  </a:lnTo>
                  <a:lnTo>
                    <a:pt x="546" y="51"/>
                  </a:lnTo>
                  <a:lnTo>
                    <a:pt x="547" y="51"/>
                  </a:lnTo>
                  <a:lnTo>
                    <a:pt x="548" y="51"/>
                  </a:lnTo>
                  <a:lnTo>
                    <a:pt x="548" y="50"/>
                  </a:lnTo>
                  <a:lnTo>
                    <a:pt x="548" y="49"/>
                  </a:lnTo>
                  <a:lnTo>
                    <a:pt x="549" y="49"/>
                  </a:lnTo>
                  <a:lnTo>
                    <a:pt x="549" y="48"/>
                  </a:lnTo>
                  <a:lnTo>
                    <a:pt x="550" y="48"/>
                  </a:lnTo>
                  <a:lnTo>
                    <a:pt x="551" y="48"/>
                  </a:lnTo>
                  <a:lnTo>
                    <a:pt x="552" y="48"/>
                  </a:lnTo>
                  <a:lnTo>
                    <a:pt x="553" y="48"/>
                  </a:lnTo>
                  <a:lnTo>
                    <a:pt x="553" y="47"/>
                  </a:lnTo>
                  <a:lnTo>
                    <a:pt x="554" y="47"/>
                  </a:lnTo>
                  <a:lnTo>
                    <a:pt x="555" y="46"/>
                  </a:lnTo>
                  <a:lnTo>
                    <a:pt x="556" y="46"/>
                  </a:lnTo>
                  <a:lnTo>
                    <a:pt x="556" y="45"/>
                  </a:lnTo>
                  <a:lnTo>
                    <a:pt x="556" y="44"/>
                  </a:lnTo>
                  <a:lnTo>
                    <a:pt x="557" y="44"/>
                  </a:lnTo>
                  <a:lnTo>
                    <a:pt x="559" y="44"/>
                  </a:lnTo>
                  <a:lnTo>
                    <a:pt x="560" y="44"/>
                  </a:lnTo>
                  <a:lnTo>
                    <a:pt x="560" y="43"/>
                  </a:lnTo>
                  <a:lnTo>
                    <a:pt x="561" y="43"/>
                  </a:lnTo>
                  <a:lnTo>
                    <a:pt x="562" y="42"/>
                  </a:lnTo>
                  <a:lnTo>
                    <a:pt x="562" y="41"/>
                  </a:lnTo>
                  <a:lnTo>
                    <a:pt x="563" y="41"/>
                  </a:lnTo>
                  <a:lnTo>
                    <a:pt x="564" y="40"/>
                  </a:lnTo>
                  <a:lnTo>
                    <a:pt x="565" y="40"/>
                  </a:lnTo>
                  <a:lnTo>
                    <a:pt x="566" y="40"/>
                  </a:lnTo>
                  <a:lnTo>
                    <a:pt x="567" y="40"/>
                  </a:lnTo>
                  <a:lnTo>
                    <a:pt x="567" y="41"/>
                  </a:lnTo>
                  <a:lnTo>
                    <a:pt x="567" y="40"/>
                  </a:lnTo>
                  <a:lnTo>
                    <a:pt x="568" y="40"/>
                  </a:lnTo>
                  <a:lnTo>
                    <a:pt x="569" y="40"/>
                  </a:lnTo>
                  <a:lnTo>
                    <a:pt x="571" y="41"/>
                  </a:lnTo>
                  <a:lnTo>
                    <a:pt x="572" y="42"/>
                  </a:lnTo>
                  <a:lnTo>
                    <a:pt x="572" y="41"/>
                  </a:lnTo>
                  <a:lnTo>
                    <a:pt x="573" y="42"/>
                  </a:lnTo>
                  <a:lnTo>
                    <a:pt x="575" y="43"/>
                  </a:lnTo>
                  <a:lnTo>
                    <a:pt x="576" y="43"/>
                  </a:lnTo>
                  <a:lnTo>
                    <a:pt x="577" y="43"/>
                  </a:lnTo>
                  <a:lnTo>
                    <a:pt x="578" y="43"/>
                  </a:lnTo>
                  <a:lnTo>
                    <a:pt x="579" y="43"/>
                  </a:lnTo>
                  <a:lnTo>
                    <a:pt x="579" y="44"/>
                  </a:lnTo>
                  <a:lnTo>
                    <a:pt x="580" y="44"/>
                  </a:lnTo>
                  <a:lnTo>
                    <a:pt x="580" y="43"/>
                  </a:lnTo>
                  <a:lnTo>
                    <a:pt x="581" y="43"/>
                  </a:lnTo>
                  <a:lnTo>
                    <a:pt x="581" y="44"/>
                  </a:lnTo>
                  <a:lnTo>
                    <a:pt x="582" y="44"/>
                  </a:lnTo>
                  <a:lnTo>
                    <a:pt x="582" y="43"/>
                  </a:lnTo>
                  <a:lnTo>
                    <a:pt x="584" y="43"/>
                  </a:lnTo>
                  <a:lnTo>
                    <a:pt x="584" y="42"/>
                  </a:lnTo>
                  <a:lnTo>
                    <a:pt x="584" y="41"/>
                  </a:lnTo>
                  <a:lnTo>
                    <a:pt x="585" y="41"/>
                  </a:lnTo>
                  <a:lnTo>
                    <a:pt x="585" y="40"/>
                  </a:lnTo>
                  <a:lnTo>
                    <a:pt x="586" y="40"/>
                  </a:lnTo>
                  <a:lnTo>
                    <a:pt x="587" y="40"/>
                  </a:lnTo>
                  <a:lnTo>
                    <a:pt x="587" y="38"/>
                  </a:lnTo>
                  <a:lnTo>
                    <a:pt x="588" y="38"/>
                  </a:lnTo>
                  <a:lnTo>
                    <a:pt x="588" y="37"/>
                  </a:lnTo>
                  <a:lnTo>
                    <a:pt x="589" y="37"/>
                  </a:lnTo>
                  <a:lnTo>
                    <a:pt x="589" y="36"/>
                  </a:lnTo>
                  <a:lnTo>
                    <a:pt x="590" y="36"/>
                  </a:lnTo>
                  <a:lnTo>
                    <a:pt x="591" y="35"/>
                  </a:lnTo>
                  <a:lnTo>
                    <a:pt x="592" y="34"/>
                  </a:lnTo>
                  <a:lnTo>
                    <a:pt x="592" y="33"/>
                  </a:lnTo>
                  <a:lnTo>
                    <a:pt x="593" y="32"/>
                  </a:lnTo>
                  <a:lnTo>
                    <a:pt x="594" y="32"/>
                  </a:lnTo>
                  <a:lnTo>
                    <a:pt x="594" y="31"/>
                  </a:lnTo>
                  <a:lnTo>
                    <a:pt x="595" y="31"/>
                  </a:lnTo>
                  <a:lnTo>
                    <a:pt x="595" y="30"/>
                  </a:lnTo>
                  <a:lnTo>
                    <a:pt x="596" y="30"/>
                  </a:lnTo>
                  <a:lnTo>
                    <a:pt x="596" y="29"/>
                  </a:lnTo>
                  <a:lnTo>
                    <a:pt x="596" y="28"/>
                  </a:lnTo>
                  <a:lnTo>
                    <a:pt x="595" y="28"/>
                  </a:lnTo>
                  <a:lnTo>
                    <a:pt x="595" y="27"/>
                  </a:lnTo>
                  <a:lnTo>
                    <a:pt x="595" y="26"/>
                  </a:lnTo>
                  <a:lnTo>
                    <a:pt x="596" y="26"/>
                  </a:lnTo>
                  <a:lnTo>
                    <a:pt x="597" y="25"/>
                  </a:lnTo>
                  <a:lnTo>
                    <a:pt x="598" y="25"/>
                  </a:lnTo>
                  <a:lnTo>
                    <a:pt x="598" y="24"/>
                  </a:lnTo>
                  <a:lnTo>
                    <a:pt x="599" y="24"/>
                  </a:lnTo>
                  <a:lnTo>
                    <a:pt x="600" y="24"/>
                  </a:lnTo>
                  <a:lnTo>
                    <a:pt x="601" y="24"/>
                  </a:lnTo>
                  <a:lnTo>
                    <a:pt x="601" y="23"/>
                  </a:lnTo>
                  <a:lnTo>
                    <a:pt x="602" y="23"/>
                  </a:lnTo>
                  <a:lnTo>
                    <a:pt x="602" y="22"/>
                  </a:lnTo>
                  <a:lnTo>
                    <a:pt x="603" y="22"/>
                  </a:lnTo>
                  <a:lnTo>
                    <a:pt x="604" y="22"/>
                  </a:lnTo>
                  <a:lnTo>
                    <a:pt x="604" y="21"/>
                  </a:lnTo>
                  <a:lnTo>
                    <a:pt x="605" y="20"/>
                  </a:lnTo>
                  <a:lnTo>
                    <a:pt x="605" y="19"/>
                  </a:lnTo>
                  <a:lnTo>
                    <a:pt x="605" y="18"/>
                  </a:lnTo>
                  <a:lnTo>
                    <a:pt x="606" y="18"/>
                  </a:lnTo>
                  <a:lnTo>
                    <a:pt x="606" y="17"/>
                  </a:lnTo>
                  <a:lnTo>
                    <a:pt x="607" y="17"/>
                  </a:lnTo>
                  <a:lnTo>
                    <a:pt x="609" y="17"/>
                  </a:lnTo>
                  <a:lnTo>
                    <a:pt x="609" y="16"/>
                  </a:lnTo>
                  <a:lnTo>
                    <a:pt x="610" y="16"/>
                  </a:lnTo>
                  <a:lnTo>
                    <a:pt x="610" y="15"/>
                  </a:lnTo>
                  <a:lnTo>
                    <a:pt x="610" y="13"/>
                  </a:lnTo>
                  <a:lnTo>
                    <a:pt x="610" y="12"/>
                  </a:lnTo>
                  <a:lnTo>
                    <a:pt x="610" y="11"/>
                  </a:lnTo>
                  <a:lnTo>
                    <a:pt x="611" y="11"/>
                  </a:lnTo>
                  <a:lnTo>
                    <a:pt x="612" y="11"/>
                  </a:lnTo>
                  <a:lnTo>
                    <a:pt x="613" y="11"/>
                  </a:lnTo>
                  <a:lnTo>
                    <a:pt x="614" y="11"/>
                  </a:lnTo>
                  <a:lnTo>
                    <a:pt x="614" y="10"/>
                  </a:lnTo>
                  <a:lnTo>
                    <a:pt x="615" y="10"/>
                  </a:lnTo>
                  <a:lnTo>
                    <a:pt x="616" y="9"/>
                  </a:lnTo>
                  <a:lnTo>
                    <a:pt x="617" y="9"/>
                  </a:lnTo>
                  <a:lnTo>
                    <a:pt x="618" y="9"/>
                  </a:lnTo>
                  <a:lnTo>
                    <a:pt x="621" y="8"/>
                  </a:lnTo>
                  <a:lnTo>
                    <a:pt x="622" y="7"/>
                  </a:lnTo>
                  <a:lnTo>
                    <a:pt x="624" y="7"/>
                  </a:lnTo>
                  <a:lnTo>
                    <a:pt x="625" y="6"/>
                  </a:lnTo>
                  <a:lnTo>
                    <a:pt x="626" y="6"/>
                  </a:lnTo>
                  <a:lnTo>
                    <a:pt x="627" y="6"/>
                  </a:lnTo>
                  <a:lnTo>
                    <a:pt x="628" y="6"/>
                  </a:lnTo>
                  <a:lnTo>
                    <a:pt x="628" y="5"/>
                  </a:lnTo>
                  <a:lnTo>
                    <a:pt x="628" y="4"/>
                  </a:lnTo>
                  <a:lnTo>
                    <a:pt x="629" y="4"/>
                  </a:lnTo>
                  <a:lnTo>
                    <a:pt x="628" y="3"/>
                  </a:lnTo>
                  <a:lnTo>
                    <a:pt x="628" y="2"/>
                  </a:lnTo>
                  <a:lnTo>
                    <a:pt x="627" y="2"/>
                  </a:lnTo>
                  <a:lnTo>
                    <a:pt x="627" y="1"/>
                  </a:lnTo>
                  <a:lnTo>
                    <a:pt x="627" y="0"/>
                  </a:lnTo>
                  <a:lnTo>
                    <a:pt x="628" y="0"/>
                  </a:lnTo>
                  <a:lnTo>
                    <a:pt x="629" y="0"/>
                  </a:lnTo>
                  <a:lnTo>
                    <a:pt x="630" y="0"/>
                  </a:lnTo>
                  <a:close/>
                </a:path>
              </a:pathLst>
            </a:custGeom>
            <a:solidFill>
              <a:schemeClr val="tx2"/>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ea typeface="+mn-ea"/>
              </a:endParaRPr>
            </a:p>
          </p:txBody>
        </p:sp>
        <p:sp>
          <p:nvSpPr>
            <p:cNvPr id="25626" name="Freeform 10"/>
            <p:cNvSpPr>
              <a:spLocks noEditPoints="1"/>
            </p:cNvSpPr>
            <p:nvPr/>
          </p:nvSpPr>
          <p:spPr bwMode="auto">
            <a:xfrm>
              <a:off x="3317" y="1731"/>
              <a:ext cx="516" cy="832"/>
            </a:xfrm>
            <a:custGeom>
              <a:avLst/>
              <a:gdLst>
                <a:gd name="T0" fmla="*/ 289 w 516"/>
                <a:gd name="T1" fmla="*/ 711 h 832"/>
                <a:gd name="T2" fmla="*/ 237 w 516"/>
                <a:gd name="T3" fmla="*/ 691 h 832"/>
                <a:gd name="T4" fmla="*/ 244 w 516"/>
                <a:gd name="T5" fmla="*/ 624 h 832"/>
                <a:gd name="T6" fmla="*/ 260 w 516"/>
                <a:gd name="T7" fmla="*/ 548 h 832"/>
                <a:gd name="T8" fmla="*/ 248 w 516"/>
                <a:gd name="T9" fmla="*/ 538 h 832"/>
                <a:gd name="T10" fmla="*/ 235 w 516"/>
                <a:gd name="T11" fmla="*/ 531 h 832"/>
                <a:gd name="T12" fmla="*/ 476 w 516"/>
                <a:gd name="T13" fmla="*/ 392 h 832"/>
                <a:gd name="T14" fmla="*/ 248 w 516"/>
                <a:gd name="T15" fmla="*/ 19 h 832"/>
                <a:gd name="T16" fmla="*/ 278 w 516"/>
                <a:gd name="T17" fmla="*/ 54 h 832"/>
                <a:gd name="T18" fmla="*/ 297 w 516"/>
                <a:gd name="T19" fmla="*/ 103 h 832"/>
                <a:gd name="T20" fmla="*/ 331 w 516"/>
                <a:gd name="T21" fmla="*/ 152 h 832"/>
                <a:gd name="T22" fmla="*/ 366 w 516"/>
                <a:gd name="T23" fmla="*/ 183 h 832"/>
                <a:gd name="T24" fmla="*/ 411 w 516"/>
                <a:gd name="T25" fmla="*/ 226 h 832"/>
                <a:gd name="T26" fmla="*/ 453 w 516"/>
                <a:gd name="T27" fmla="*/ 254 h 832"/>
                <a:gd name="T28" fmla="*/ 489 w 516"/>
                <a:gd name="T29" fmla="*/ 286 h 832"/>
                <a:gd name="T30" fmla="*/ 507 w 516"/>
                <a:gd name="T31" fmla="*/ 324 h 832"/>
                <a:gd name="T32" fmla="*/ 507 w 516"/>
                <a:gd name="T33" fmla="*/ 353 h 832"/>
                <a:gd name="T34" fmla="*/ 495 w 516"/>
                <a:gd name="T35" fmla="*/ 386 h 832"/>
                <a:gd name="T36" fmla="*/ 464 w 516"/>
                <a:gd name="T37" fmla="*/ 397 h 832"/>
                <a:gd name="T38" fmla="*/ 431 w 516"/>
                <a:gd name="T39" fmla="*/ 421 h 832"/>
                <a:gd name="T40" fmla="*/ 391 w 516"/>
                <a:gd name="T41" fmla="*/ 464 h 832"/>
                <a:gd name="T42" fmla="*/ 361 w 516"/>
                <a:gd name="T43" fmla="*/ 499 h 832"/>
                <a:gd name="T44" fmla="*/ 322 w 516"/>
                <a:gd name="T45" fmla="*/ 533 h 832"/>
                <a:gd name="T46" fmla="*/ 277 w 516"/>
                <a:gd name="T47" fmla="*/ 561 h 832"/>
                <a:gd name="T48" fmla="*/ 229 w 516"/>
                <a:gd name="T49" fmla="*/ 526 h 832"/>
                <a:gd name="T50" fmla="*/ 245 w 516"/>
                <a:gd name="T51" fmla="*/ 569 h 832"/>
                <a:gd name="T52" fmla="*/ 256 w 516"/>
                <a:gd name="T53" fmla="*/ 612 h 832"/>
                <a:gd name="T54" fmla="*/ 240 w 516"/>
                <a:gd name="T55" fmla="*/ 623 h 832"/>
                <a:gd name="T56" fmla="*/ 239 w 516"/>
                <a:gd name="T57" fmla="*/ 650 h 832"/>
                <a:gd name="T58" fmla="*/ 234 w 516"/>
                <a:gd name="T59" fmla="*/ 666 h 832"/>
                <a:gd name="T60" fmla="*/ 241 w 516"/>
                <a:gd name="T61" fmla="*/ 679 h 832"/>
                <a:gd name="T62" fmla="*/ 244 w 516"/>
                <a:gd name="T63" fmla="*/ 684 h 832"/>
                <a:gd name="T64" fmla="*/ 267 w 516"/>
                <a:gd name="T65" fmla="*/ 706 h 832"/>
                <a:gd name="T66" fmla="*/ 277 w 516"/>
                <a:gd name="T67" fmla="*/ 707 h 832"/>
                <a:gd name="T68" fmla="*/ 284 w 516"/>
                <a:gd name="T69" fmla="*/ 716 h 832"/>
                <a:gd name="T70" fmla="*/ 298 w 516"/>
                <a:gd name="T71" fmla="*/ 731 h 832"/>
                <a:gd name="T72" fmla="*/ 301 w 516"/>
                <a:gd name="T73" fmla="*/ 743 h 832"/>
                <a:gd name="T74" fmla="*/ 312 w 516"/>
                <a:gd name="T75" fmla="*/ 756 h 832"/>
                <a:gd name="T76" fmla="*/ 282 w 516"/>
                <a:gd name="T77" fmla="*/ 776 h 832"/>
                <a:gd name="T78" fmla="*/ 230 w 516"/>
                <a:gd name="T79" fmla="*/ 791 h 832"/>
                <a:gd name="T80" fmla="*/ 196 w 516"/>
                <a:gd name="T81" fmla="*/ 807 h 832"/>
                <a:gd name="T82" fmla="*/ 165 w 516"/>
                <a:gd name="T83" fmla="*/ 828 h 832"/>
                <a:gd name="T84" fmla="*/ 129 w 516"/>
                <a:gd name="T85" fmla="*/ 827 h 832"/>
                <a:gd name="T86" fmla="*/ 94 w 516"/>
                <a:gd name="T87" fmla="*/ 774 h 832"/>
                <a:gd name="T88" fmla="*/ 45 w 516"/>
                <a:gd name="T89" fmla="*/ 704 h 832"/>
                <a:gd name="T90" fmla="*/ 0 w 516"/>
                <a:gd name="T91" fmla="*/ 606 h 832"/>
                <a:gd name="T92" fmla="*/ 28 w 516"/>
                <a:gd name="T93" fmla="*/ 586 h 832"/>
                <a:gd name="T94" fmla="*/ 58 w 516"/>
                <a:gd name="T95" fmla="*/ 582 h 832"/>
                <a:gd name="T96" fmla="*/ 66 w 516"/>
                <a:gd name="T97" fmla="*/ 558 h 832"/>
                <a:gd name="T98" fmla="*/ 94 w 516"/>
                <a:gd name="T99" fmla="*/ 506 h 832"/>
                <a:gd name="T100" fmla="*/ 102 w 516"/>
                <a:gd name="T101" fmla="*/ 447 h 832"/>
                <a:gd name="T102" fmla="*/ 112 w 516"/>
                <a:gd name="T103" fmla="*/ 389 h 832"/>
                <a:gd name="T104" fmla="*/ 82 w 516"/>
                <a:gd name="T105" fmla="*/ 363 h 832"/>
                <a:gd name="T106" fmla="*/ 65 w 516"/>
                <a:gd name="T107" fmla="*/ 333 h 832"/>
                <a:gd name="T108" fmla="*/ 88 w 516"/>
                <a:gd name="T109" fmla="*/ 307 h 832"/>
                <a:gd name="T110" fmla="*/ 79 w 516"/>
                <a:gd name="T111" fmla="*/ 276 h 832"/>
                <a:gd name="T112" fmla="*/ 104 w 516"/>
                <a:gd name="T113" fmla="*/ 244 h 832"/>
                <a:gd name="T114" fmla="*/ 134 w 516"/>
                <a:gd name="T115" fmla="*/ 269 h 832"/>
                <a:gd name="T116" fmla="*/ 163 w 516"/>
                <a:gd name="T117" fmla="*/ 218 h 832"/>
                <a:gd name="T118" fmla="*/ 149 w 516"/>
                <a:gd name="T119" fmla="*/ 193 h 832"/>
                <a:gd name="T120" fmla="*/ 145 w 516"/>
                <a:gd name="T121" fmla="*/ 134 h 832"/>
                <a:gd name="T122" fmla="*/ 151 w 516"/>
                <a:gd name="T123" fmla="*/ 91 h 832"/>
                <a:gd name="T124" fmla="*/ 202 w 516"/>
                <a:gd name="T125" fmla="*/ 30 h 83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6"/>
                <a:gd name="T190" fmla="*/ 0 h 832"/>
                <a:gd name="T191" fmla="*/ 516 w 516"/>
                <a:gd name="T192" fmla="*/ 832 h 83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6" h="832">
                  <a:moveTo>
                    <a:pt x="313" y="764"/>
                  </a:moveTo>
                  <a:lnTo>
                    <a:pt x="314" y="764"/>
                  </a:lnTo>
                  <a:lnTo>
                    <a:pt x="314" y="765"/>
                  </a:lnTo>
                  <a:lnTo>
                    <a:pt x="314" y="764"/>
                  </a:lnTo>
                  <a:lnTo>
                    <a:pt x="313" y="764"/>
                  </a:lnTo>
                  <a:lnTo>
                    <a:pt x="313" y="765"/>
                  </a:lnTo>
                  <a:lnTo>
                    <a:pt x="312" y="765"/>
                  </a:lnTo>
                  <a:lnTo>
                    <a:pt x="311" y="764"/>
                  </a:lnTo>
                  <a:lnTo>
                    <a:pt x="310" y="765"/>
                  </a:lnTo>
                  <a:lnTo>
                    <a:pt x="310" y="764"/>
                  </a:lnTo>
                  <a:lnTo>
                    <a:pt x="311" y="764"/>
                  </a:lnTo>
                  <a:lnTo>
                    <a:pt x="312" y="764"/>
                  </a:lnTo>
                  <a:lnTo>
                    <a:pt x="313" y="764"/>
                  </a:lnTo>
                  <a:close/>
                  <a:moveTo>
                    <a:pt x="315" y="763"/>
                  </a:moveTo>
                  <a:lnTo>
                    <a:pt x="315" y="764"/>
                  </a:lnTo>
                  <a:lnTo>
                    <a:pt x="314" y="763"/>
                  </a:lnTo>
                  <a:lnTo>
                    <a:pt x="315" y="763"/>
                  </a:lnTo>
                  <a:close/>
                  <a:moveTo>
                    <a:pt x="321" y="761"/>
                  </a:moveTo>
                  <a:lnTo>
                    <a:pt x="321" y="762"/>
                  </a:lnTo>
                  <a:lnTo>
                    <a:pt x="321" y="763"/>
                  </a:lnTo>
                  <a:lnTo>
                    <a:pt x="321" y="762"/>
                  </a:lnTo>
                  <a:lnTo>
                    <a:pt x="320" y="761"/>
                  </a:lnTo>
                  <a:lnTo>
                    <a:pt x="320" y="762"/>
                  </a:lnTo>
                  <a:lnTo>
                    <a:pt x="320" y="761"/>
                  </a:lnTo>
                  <a:lnTo>
                    <a:pt x="319" y="761"/>
                  </a:lnTo>
                  <a:lnTo>
                    <a:pt x="320" y="761"/>
                  </a:lnTo>
                  <a:lnTo>
                    <a:pt x="320" y="760"/>
                  </a:lnTo>
                  <a:lnTo>
                    <a:pt x="320" y="759"/>
                  </a:lnTo>
                  <a:lnTo>
                    <a:pt x="321" y="760"/>
                  </a:lnTo>
                  <a:lnTo>
                    <a:pt x="320" y="760"/>
                  </a:lnTo>
                  <a:lnTo>
                    <a:pt x="321" y="761"/>
                  </a:lnTo>
                  <a:close/>
                  <a:moveTo>
                    <a:pt x="300" y="735"/>
                  </a:moveTo>
                  <a:lnTo>
                    <a:pt x="299" y="735"/>
                  </a:lnTo>
                  <a:lnTo>
                    <a:pt x="299" y="734"/>
                  </a:lnTo>
                  <a:lnTo>
                    <a:pt x="298" y="734"/>
                  </a:lnTo>
                  <a:lnTo>
                    <a:pt x="299" y="734"/>
                  </a:lnTo>
                  <a:lnTo>
                    <a:pt x="300" y="735"/>
                  </a:lnTo>
                  <a:close/>
                  <a:moveTo>
                    <a:pt x="291" y="718"/>
                  </a:moveTo>
                  <a:lnTo>
                    <a:pt x="291" y="717"/>
                  </a:lnTo>
                  <a:lnTo>
                    <a:pt x="291" y="718"/>
                  </a:lnTo>
                  <a:close/>
                  <a:moveTo>
                    <a:pt x="271" y="715"/>
                  </a:moveTo>
                  <a:lnTo>
                    <a:pt x="270" y="716"/>
                  </a:lnTo>
                  <a:lnTo>
                    <a:pt x="270" y="715"/>
                  </a:lnTo>
                  <a:lnTo>
                    <a:pt x="271" y="715"/>
                  </a:lnTo>
                  <a:close/>
                  <a:moveTo>
                    <a:pt x="271" y="714"/>
                  </a:moveTo>
                  <a:lnTo>
                    <a:pt x="270" y="714"/>
                  </a:lnTo>
                  <a:lnTo>
                    <a:pt x="270" y="713"/>
                  </a:lnTo>
                  <a:lnTo>
                    <a:pt x="271" y="713"/>
                  </a:lnTo>
                  <a:lnTo>
                    <a:pt x="271" y="714"/>
                  </a:lnTo>
                  <a:close/>
                  <a:moveTo>
                    <a:pt x="291" y="712"/>
                  </a:moveTo>
                  <a:lnTo>
                    <a:pt x="291" y="713"/>
                  </a:lnTo>
                  <a:lnTo>
                    <a:pt x="290" y="713"/>
                  </a:lnTo>
                  <a:lnTo>
                    <a:pt x="290" y="712"/>
                  </a:lnTo>
                  <a:lnTo>
                    <a:pt x="289" y="712"/>
                  </a:lnTo>
                  <a:lnTo>
                    <a:pt x="289" y="711"/>
                  </a:lnTo>
                  <a:lnTo>
                    <a:pt x="289" y="710"/>
                  </a:lnTo>
                  <a:lnTo>
                    <a:pt x="289" y="709"/>
                  </a:lnTo>
                  <a:lnTo>
                    <a:pt x="289" y="708"/>
                  </a:lnTo>
                  <a:lnTo>
                    <a:pt x="289" y="709"/>
                  </a:lnTo>
                  <a:lnTo>
                    <a:pt x="290" y="710"/>
                  </a:lnTo>
                  <a:lnTo>
                    <a:pt x="291" y="711"/>
                  </a:lnTo>
                  <a:lnTo>
                    <a:pt x="291" y="712"/>
                  </a:lnTo>
                  <a:close/>
                  <a:moveTo>
                    <a:pt x="281" y="704"/>
                  </a:moveTo>
                  <a:lnTo>
                    <a:pt x="281" y="705"/>
                  </a:lnTo>
                  <a:lnTo>
                    <a:pt x="282" y="705"/>
                  </a:lnTo>
                  <a:lnTo>
                    <a:pt x="282" y="704"/>
                  </a:lnTo>
                  <a:lnTo>
                    <a:pt x="283" y="704"/>
                  </a:lnTo>
                  <a:lnTo>
                    <a:pt x="283" y="703"/>
                  </a:lnTo>
                  <a:lnTo>
                    <a:pt x="284" y="703"/>
                  </a:lnTo>
                  <a:lnTo>
                    <a:pt x="285" y="704"/>
                  </a:lnTo>
                  <a:lnTo>
                    <a:pt x="285" y="705"/>
                  </a:lnTo>
                  <a:lnTo>
                    <a:pt x="287" y="706"/>
                  </a:lnTo>
                  <a:lnTo>
                    <a:pt x="287" y="707"/>
                  </a:lnTo>
                  <a:lnTo>
                    <a:pt x="289" y="708"/>
                  </a:lnTo>
                  <a:lnTo>
                    <a:pt x="288" y="709"/>
                  </a:lnTo>
                  <a:lnTo>
                    <a:pt x="287" y="709"/>
                  </a:lnTo>
                  <a:lnTo>
                    <a:pt x="287" y="710"/>
                  </a:lnTo>
                  <a:lnTo>
                    <a:pt x="288" y="709"/>
                  </a:lnTo>
                  <a:lnTo>
                    <a:pt x="289" y="710"/>
                  </a:lnTo>
                  <a:lnTo>
                    <a:pt x="289" y="711"/>
                  </a:lnTo>
                  <a:lnTo>
                    <a:pt x="288" y="711"/>
                  </a:lnTo>
                  <a:lnTo>
                    <a:pt x="288" y="712"/>
                  </a:lnTo>
                  <a:lnTo>
                    <a:pt x="287" y="711"/>
                  </a:lnTo>
                  <a:lnTo>
                    <a:pt x="286" y="711"/>
                  </a:lnTo>
                  <a:lnTo>
                    <a:pt x="286" y="712"/>
                  </a:lnTo>
                  <a:lnTo>
                    <a:pt x="285" y="712"/>
                  </a:lnTo>
                  <a:lnTo>
                    <a:pt x="284" y="712"/>
                  </a:lnTo>
                  <a:lnTo>
                    <a:pt x="283" y="713"/>
                  </a:lnTo>
                  <a:lnTo>
                    <a:pt x="282" y="713"/>
                  </a:lnTo>
                  <a:lnTo>
                    <a:pt x="281" y="713"/>
                  </a:lnTo>
                  <a:lnTo>
                    <a:pt x="280" y="713"/>
                  </a:lnTo>
                  <a:lnTo>
                    <a:pt x="280" y="712"/>
                  </a:lnTo>
                  <a:lnTo>
                    <a:pt x="281" y="711"/>
                  </a:lnTo>
                  <a:lnTo>
                    <a:pt x="281" y="710"/>
                  </a:lnTo>
                  <a:lnTo>
                    <a:pt x="281" y="709"/>
                  </a:lnTo>
                  <a:lnTo>
                    <a:pt x="281" y="708"/>
                  </a:lnTo>
                  <a:lnTo>
                    <a:pt x="280" y="707"/>
                  </a:lnTo>
                  <a:lnTo>
                    <a:pt x="279" y="707"/>
                  </a:lnTo>
                  <a:lnTo>
                    <a:pt x="279" y="706"/>
                  </a:lnTo>
                  <a:lnTo>
                    <a:pt x="278" y="706"/>
                  </a:lnTo>
                  <a:lnTo>
                    <a:pt x="277" y="705"/>
                  </a:lnTo>
                  <a:lnTo>
                    <a:pt x="277" y="704"/>
                  </a:lnTo>
                  <a:lnTo>
                    <a:pt x="277" y="703"/>
                  </a:lnTo>
                  <a:lnTo>
                    <a:pt x="276" y="703"/>
                  </a:lnTo>
                  <a:lnTo>
                    <a:pt x="277" y="702"/>
                  </a:lnTo>
                  <a:lnTo>
                    <a:pt x="278" y="703"/>
                  </a:lnTo>
                  <a:lnTo>
                    <a:pt x="279" y="704"/>
                  </a:lnTo>
                  <a:lnTo>
                    <a:pt x="280" y="704"/>
                  </a:lnTo>
                  <a:lnTo>
                    <a:pt x="281" y="704"/>
                  </a:lnTo>
                  <a:close/>
                  <a:moveTo>
                    <a:pt x="237" y="691"/>
                  </a:moveTo>
                  <a:lnTo>
                    <a:pt x="236" y="691"/>
                  </a:lnTo>
                  <a:lnTo>
                    <a:pt x="237" y="691"/>
                  </a:lnTo>
                  <a:close/>
                  <a:moveTo>
                    <a:pt x="236" y="691"/>
                  </a:moveTo>
                  <a:lnTo>
                    <a:pt x="236" y="690"/>
                  </a:lnTo>
                  <a:lnTo>
                    <a:pt x="237" y="690"/>
                  </a:lnTo>
                  <a:lnTo>
                    <a:pt x="236" y="690"/>
                  </a:lnTo>
                  <a:lnTo>
                    <a:pt x="236" y="691"/>
                  </a:lnTo>
                  <a:close/>
                  <a:moveTo>
                    <a:pt x="236" y="690"/>
                  </a:moveTo>
                  <a:lnTo>
                    <a:pt x="236" y="689"/>
                  </a:lnTo>
                  <a:lnTo>
                    <a:pt x="237" y="689"/>
                  </a:lnTo>
                  <a:lnTo>
                    <a:pt x="236" y="690"/>
                  </a:lnTo>
                  <a:close/>
                  <a:moveTo>
                    <a:pt x="237" y="689"/>
                  </a:moveTo>
                  <a:lnTo>
                    <a:pt x="237" y="688"/>
                  </a:lnTo>
                  <a:lnTo>
                    <a:pt x="238" y="689"/>
                  </a:lnTo>
                  <a:lnTo>
                    <a:pt x="237" y="689"/>
                  </a:lnTo>
                  <a:close/>
                  <a:moveTo>
                    <a:pt x="237" y="686"/>
                  </a:moveTo>
                  <a:lnTo>
                    <a:pt x="236" y="686"/>
                  </a:lnTo>
                  <a:lnTo>
                    <a:pt x="237" y="686"/>
                  </a:lnTo>
                  <a:close/>
                  <a:moveTo>
                    <a:pt x="237" y="685"/>
                  </a:moveTo>
                  <a:lnTo>
                    <a:pt x="236" y="685"/>
                  </a:lnTo>
                  <a:lnTo>
                    <a:pt x="237" y="685"/>
                  </a:lnTo>
                  <a:close/>
                  <a:moveTo>
                    <a:pt x="241" y="680"/>
                  </a:moveTo>
                  <a:lnTo>
                    <a:pt x="241" y="681"/>
                  </a:lnTo>
                  <a:lnTo>
                    <a:pt x="240" y="681"/>
                  </a:lnTo>
                  <a:lnTo>
                    <a:pt x="240" y="680"/>
                  </a:lnTo>
                  <a:lnTo>
                    <a:pt x="241" y="680"/>
                  </a:lnTo>
                  <a:close/>
                  <a:moveTo>
                    <a:pt x="241" y="680"/>
                  </a:moveTo>
                  <a:lnTo>
                    <a:pt x="241" y="679"/>
                  </a:lnTo>
                  <a:lnTo>
                    <a:pt x="241" y="680"/>
                  </a:lnTo>
                  <a:close/>
                  <a:moveTo>
                    <a:pt x="242" y="679"/>
                  </a:moveTo>
                  <a:lnTo>
                    <a:pt x="241" y="679"/>
                  </a:lnTo>
                  <a:lnTo>
                    <a:pt x="242" y="678"/>
                  </a:lnTo>
                  <a:lnTo>
                    <a:pt x="242" y="679"/>
                  </a:lnTo>
                  <a:close/>
                  <a:moveTo>
                    <a:pt x="239" y="671"/>
                  </a:moveTo>
                  <a:lnTo>
                    <a:pt x="238" y="671"/>
                  </a:lnTo>
                  <a:lnTo>
                    <a:pt x="238" y="669"/>
                  </a:lnTo>
                  <a:lnTo>
                    <a:pt x="239" y="671"/>
                  </a:lnTo>
                  <a:close/>
                  <a:moveTo>
                    <a:pt x="234" y="661"/>
                  </a:moveTo>
                  <a:lnTo>
                    <a:pt x="235" y="660"/>
                  </a:lnTo>
                  <a:lnTo>
                    <a:pt x="235" y="661"/>
                  </a:lnTo>
                  <a:lnTo>
                    <a:pt x="234" y="661"/>
                  </a:lnTo>
                  <a:close/>
                  <a:moveTo>
                    <a:pt x="235" y="658"/>
                  </a:moveTo>
                  <a:lnTo>
                    <a:pt x="235" y="659"/>
                  </a:lnTo>
                  <a:lnTo>
                    <a:pt x="234" y="659"/>
                  </a:lnTo>
                  <a:lnTo>
                    <a:pt x="234" y="658"/>
                  </a:lnTo>
                  <a:lnTo>
                    <a:pt x="235" y="658"/>
                  </a:lnTo>
                  <a:close/>
                  <a:moveTo>
                    <a:pt x="244" y="624"/>
                  </a:moveTo>
                  <a:lnTo>
                    <a:pt x="244" y="625"/>
                  </a:lnTo>
                  <a:lnTo>
                    <a:pt x="242" y="625"/>
                  </a:lnTo>
                  <a:lnTo>
                    <a:pt x="242" y="626"/>
                  </a:lnTo>
                  <a:lnTo>
                    <a:pt x="241" y="626"/>
                  </a:lnTo>
                  <a:lnTo>
                    <a:pt x="241" y="625"/>
                  </a:lnTo>
                  <a:lnTo>
                    <a:pt x="242" y="625"/>
                  </a:lnTo>
                  <a:lnTo>
                    <a:pt x="242" y="624"/>
                  </a:lnTo>
                  <a:lnTo>
                    <a:pt x="244" y="624"/>
                  </a:lnTo>
                  <a:close/>
                  <a:moveTo>
                    <a:pt x="239" y="622"/>
                  </a:moveTo>
                  <a:lnTo>
                    <a:pt x="240" y="622"/>
                  </a:lnTo>
                  <a:lnTo>
                    <a:pt x="240" y="623"/>
                  </a:lnTo>
                  <a:lnTo>
                    <a:pt x="239" y="623"/>
                  </a:lnTo>
                  <a:lnTo>
                    <a:pt x="239" y="622"/>
                  </a:lnTo>
                  <a:close/>
                  <a:moveTo>
                    <a:pt x="237" y="622"/>
                  </a:moveTo>
                  <a:lnTo>
                    <a:pt x="236" y="622"/>
                  </a:lnTo>
                  <a:lnTo>
                    <a:pt x="236" y="621"/>
                  </a:lnTo>
                  <a:lnTo>
                    <a:pt x="237" y="622"/>
                  </a:lnTo>
                  <a:close/>
                  <a:moveTo>
                    <a:pt x="236" y="621"/>
                  </a:moveTo>
                  <a:lnTo>
                    <a:pt x="237" y="621"/>
                  </a:lnTo>
                  <a:lnTo>
                    <a:pt x="237" y="622"/>
                  </a:lnTo>
                  <a:lnTo>
                    <a:pt x="236" y="621"/>
                  </a:lnTo>
                  <a:close/>
                  <a:moveTo>
                    <a:pt x="242" y="621"/>
                  </a:moveTo>
                  <a:lnTo>
                    <a:pt x="242" y="622"/>
                  </a:lnTo>
                  <a:lnTo>
                    <a:pt x="241" y="622"/>
                  </a:lnTo>
                  <a:lnTo>
                    <a:pt x="240" y="622"/>
                  </a:lnTo>
                  <a:lnTo>
                    <a:pt x="239" y="622"/>
                  </a:lnTo>
                  <a:lnTo>
                    <a:pt x="240" y="622"/>
                  </a:lnTo>
                  <a:lnTo>
                    <a:pt x="240" y="621"/>
                  </a:lnTo>
                  <a:lnTo>
                    <a:pt x="241" y="621"/>
                  </a:lnTo>
                  <a:lnTo>
                    <a:pt x="242" y="621"/>
                  </a:lnTo>
                  <a:close/>
                  <a:moveTo>
                    <a:pt x="248" y="571"/>
                  </a:moveTo>
                  <a:lnTo>
                    <a:pt x="247" y="571"/>
                  </a:lnTo>
                  <a:lnTo>
                    <a:pt x="248" y="569"/>
                  </a:lnTo>
                  <a:lnTo>
                    <a:pt x="249" y="568"/>
                  </a:lnTo>
                  <a:lnTo>
                    <a:pt x="249" y="569"/>
                  </a:lnTo>
                  <a:lnTo>
                    <a:pt x="248" y="571"/>
                  </a:lnTo>
                  <a:close/>
                  <a:moveTo>
                    <a:pt x="255" y="566"/>
                  </a:moveTo>
                  <a:lnTo>
                    <a:pt x="254" y="567"/>
                  </a:lnTo>
                  <a:lnTo>
                    <a:pt x="254" y="568"/>
                  </a:lnTo>
                  <a:lnTo>
                    <a:pt x="253" y="568"/>
                  </a:lnTo>
                  <a:lnTo>
                    <a:pt x="253" y="567"/>
                  </a:lnTo>
                  <a:lnTo>
                    <a:pt x="252" y="567"/>
                  </a:lnTo>
                  <a:lnTo>
                    <a:pt x="251" y="567"/>
                  </a:lnTo>
                  <a:lnTo>
                    <a:pt x="251" y="566"/>
                  </a:lnTo>
                  <a:lnTo>
                    <a:pt x="252" y="565"/>
                  </a:lnTo>
                  <a:lnTo>
                    <a:pt x="253" y="564"/>
                  </a:lnTo>
                  <a:lnTo>
                    <a:pt x="254" y="565"/>
                  </a:lnTo>
                  <a:lnTo>
                    <a:pt x="255" y="566"/>
                  </a:lnTo>
                  <a:close/>
                  <a:moveTo>
                    <a:pt x="294" y="550"/>
                  </a:moveTo>
                  <a:lnTo>
                    <a:pt x="294" y="551"/>
                  </a:lnTo>
                  <a:lnTo>
                    <a:pt x="294" y="550"/>
                  </a:lnTo>
                  <a:close/>
                  <a:moveTo>
                    <a:pt x="260" y="548"/>
                  </a:moveTo>
                  <a:lnTo>
                    <a:pt x="261" y="549"/>
                  </a:lnTo>
                  <a:lnTo>
                    <a:pt x="262" y="550"/>
                  </a:lnTo>
                  <a:lnTo>
                    <a:pt x="263" y="550"/>
                  </a:lnTo>
                  <a:lnTo>
                    <a:pt x="263" y="551"/>
                  </a:lnTo>
                  <a:lnTo>
                    <a:pt x="263" y="552"/>
                  </a:lnTo>
                  <a:lnTo>
                    <a:pt x="262" y="552"/>
                  </a:lnTo>
                  <a:lnTo>
                    <a:pt x="261" y="551"/>
                  </a:lnTo>
                  <a:lnTo>
                    <a:pt x="260" y="549"/>
                  </a:lnTo>
                  <a:lnTo>
                    <a:pt x="259" y="549"/>
                  </a:lnTo>
                  <a:lnTo>
                    <a:pt x="259" y="548"/>
                  </a:lnTo>
                  <a:lnTo>
                    <a:pt x="260" y="548"/>
                  </a:lnTo>
                  <a:close/>
                  <a:moveTo>
                    <a:pt x="251" y="547"/>
                  </a:moveTo>
                  <a:lnTo>
                    <a:pt x="250" y="547"/>
                  </a:lnTo>
                  <a:lnTo>
                    <a:pt x="250" y="546"/>
                  </a:lnTo>
                  <a:lnTo>
                    <a:pt x="251" y="546"/>
                  </a:lnTo>
                  <a:lnTo>
                    <a:pt x="251" y="547"/>
                  </a:lnTo>
                  <a:close/>
                  <a:moveTo>
                    <a:pt x="256" y="553"/>
                  </a:moveTo>
                  <a:lnTo>
                    <a:pt x="255" y="552"/>
                  </a:lnTo>
                  <a:lnTo>
                    <a:pt x="255" y="551"/>
                  </a:lnTo>
                  <a:lnTo>
                    <a:pt x="254" y="550"/>
                  </a:lnTo>
                  <a:lnTo>
                    <a:pt x="253" y="549"/>
                  </a:lnTo>
                  <a:lnTo>
                    <a:pt x="252" y="548"/>
                  </a:lnTo>
                  <a:lnTo>
                    <a:pt x="252" y="547"/>
                  </a:lnTo>
                  <a:lnTo>
                    <a:pt x="251" y="546"/>
                  </a:lnTo>
                  <a:lnTo>
                    <a:pt x="252" y="544"/>
                  </a:lnTo>
                  <a:lnTo>
                    <a:pt x="253" y="544"/>
                  </a:lnTo>
                  <a:lnTo>
                    <a:pt x="253" y="546"/>
                  </a:lnTo>
                  <a:lnTo>
                    <a:pt x="254" y="547"/>
                  </a:lnTo>
                  <a:lnTo>
                    <a:pt x="255" y="548"/>
                  </a:lnTo>
                  <a:lnTo>
                    <a:pt x="255" y="549"/>
                  </a:lnTo>
                  <a:lnTo>
                    <a:pt x="255" y="550"/>
                  </a:lnTo>
                  <a:lnTo>
                    <a:pt x="255" y="551"/>
                  </a:lnTo>
                  <a:lnTo>
                    <a:pt x="256" y="552"/>
                  </a:lnTo>
                  <a:lnTo>
                    <a:pt x="256" y="553"/>
                  </a:lnTo>
                  <a:close/>
                  <a:moveTo>
                    <a:pt x="238" y="541"/>
                  </a:moveTo>
                  <a:lnTo>
                    <a:pt x="239" y="541"/>
                  </a:lnTo>
                  <a:lnTo>
                    <a:pt x="240" y="542"/>
                  </a:lnTo>
                  <a:lnTo>
                    <a:pt x="242" y="542"/>
                  </a:lnTo>
                  <a:lnTo>
                    <a:pt x="244" y="543"/>
                  </a:lnTo>
                  <a:lnTo>
                    <a:pt x="242" y="544"/>
                  </a:lnTo>
                  <a:lnTo>
                    <a:pt x="241" y="544"/>
                  </a:lnTo>
                  <a:lnTo>
                    <a:pt x="241" y="543"/>
                  </a:lnTo>
                  <a:lnTo>
                    <a:pt x="240" y="543"/>
                  </a:lnTo>
                  <a:lnTo>
                    <a:pt x="239" y="542"/>
                  </a:lnTo>
                  <a:lnTo>
                    <a:pt x="238" y="541"/>
                  </a:lnTo>
                  <a:close/>
                  <a:moveTo>
                    <a:pt x="250" y="538"/>
                  </a:moveTo>
                  <a:lnTo>
                    <a:pt x="251" y="539"/>
                  </a:lnTo>
                  <a:lnTo>
                    <a:pt x="252" y="539"/>
                  </a:lnTo>
                  <a:lnTo>
                    <a:pt x="254" y="541"/>
                  </a:lnTo>
                  <a:lnTo>
                    <a:pt x="255" y="542"/>
                  </a:lnTo>
                  <a:lnTo>
                    <a:pt x="256" y="543"/>
                  </a:lnTo>
                  <a:lnTo>
                    <a:pt x="255" y="543"/>
                  </a:lnTo>
                  <a:lnTo>
                    <a:pt x="254" y="542"/>
                  </a:lnTo>
                  <a:lnTo>
                    <a:pt x="253" y="541"/>
                  </a:lnTo>
                  <a:lnTo>
                    <a:pt x="252" y="541"/>
                  </a:lnTo>
                  <a:lnTo>
                    <a:pt x="251" y="540"/>
                  </a:lnTo>
                  <a:lnTo>
                    <a:pt x="250" y="540"/>
                  </a:lnTo>
                  <a:lnTo>
                    <a:pt x="249" y="540"/>
                  </a:lnTo>
                  <a:lnTo>
                    <a:pt x="246" y="540"/>
                  </a:lnTo>
                  <a:lnTo>
                    <a:pt x="245" y="540"/>
                  </a:lnTo>
                  <a:lnTo>
                    <a:pt x="245" y="539"/>
                  </a:lnTo>
                  <a:lnTo>
                    <a:pt x="245" y="540"/>
                  </a:lnTo>
                  <a:lnTo>
                    <a:pt x="244" y="539"/>
                  </a:lnTo>
                  <a:lnTo>
                    <a:pt x="245" y="539"/>
                  </a:lnTo>
                  <a:lnTo>
                    <a:pt x="246" y="539"/>
                  </a:lnTo>
                  <a:lnTo>
                    <a:pt x="248" y="538"/>
                  </a:lnTo>
                  <a:lnTo>
                    <a:pt x="250" y="538"/>
                  </a:lnTo>
                  <a:close/>
                  <a:moveTo>
                    <a:pt x="237" y="537"/>
                  </a:moveTo>
                  <a:lnTo>
                    <a:pt x="237" y="538"/>
                  </a:lnTo>
                  <a:lnTo>
                    <a:pt x="237" y="539"/>
                  </a:lnTo>
                  <a:lnTo>
                    <a:pt x="237" y="540"/>
                  </a:lnTo>
                  <a:lnTo>
                    <a:pt x="238" y="540"/>
                  </a:lnTo>
                  <a:lnTo>
                    <a:pt x="238" y="541"/>
                  </a:lnTo>
                  <a:lnTo>
                    <a:pt x="237" y="541"/>
                  </a:lnTo>
                  <a:lnTo>
                    <a:pt x="237" y="540"/>
                  </a:lnTo>
                  <a:lnTo>
                    <a:pt x="236" y="539"/>
                  </a:lnTo>
                  <a:lnTo>
                    <a:pt x="235" y="539"/>
                  </a:lnTo>
                  <a:lnTo>
                    <a:pt x="235" y="538"/>
                  </a:lnTo>
                  <a:lnTo>
                    <a:pt x="235" y="537"/>
                  </a:lnTo>
                  <a:lnTo>
                    <a:pt x="236" y="537"/>
                  </a:lnTo>
                  <a:lnTo>
                    <a:pt x="237" y="537"/>
                  </a:lnTo>
                  <a:close/>
                  <a:moveTo>
                    <a:pt x="239" y="539"/>
                  </a:moveTo>
                  <a:lnTo>
                    <a:pt x="239" y="540"/>
                  </a:lnTo>
                  <a:lnTo>
                    <a:pt x="238" y="540"/>
                  </a:lnTo>
                  <a:lnTo>
                    <a:pt x="238" y="539"/>
                  </a:lnTo>
                  <a:lnTo>
                    <a:pt x="237" y="539"/>
                  </a:lnTo>
                  <a:lnTo>
                    <a:pt x="237" y="538"/>
                  </a:lnTo>
                  <a:lnTo>
                    <a:pt x="237" y="537"/>
                  </a:lnTo>
                  <a:lnTo>
                    <a:pt x="237" y="536"/>
                  </a:lnTo>
                  <a:lnTo>
                    <a:pt x="238" y="536"/>
                  </a:lnTo>
                  <a:lnTo>
                    <a:pt x="239" y="538"/>
                  </a:lnTo>
                  <a:lnTo>
                    <a:pt x="239" y="539"/>
                  </a:lnTo>
                  <a:close/>
                  <a:moveTo>
                    <a:pt x="234" y="533"/>
                  </a:moveTo>
                  <a:lnTo>
                    <a:pt x="233" y="534"/>
                  </a:lnTo>
                  <a:lnTo>
                    <a:pt x="232" y="533"/>
                  </a:lnTo>
                  <a:lnTo>
                    <a:pt x="233" y="533"/>
                  </a:lnTo>
                  <a:lnTo>
                    <a:pt x="234" y="533"/>
                  </a:lnTo>
                  <a:close/>
                  <a:moveTo>
                    <a:pt x="233" y="531"/>
                  </a:moveTo>
                  <a:lnTo>
                    <a:pt x="234" y="532"/>
                  </a:lnTo>
                  <a:lnTo>
                    <a:pt x="235" y="532"/>
                  </a:lnTo>
                  <a:lnTo>
                    <a:pt x="235" y="533"/>
                  </a:lnTo>
                  <a:lnTo>
                    <a:pt x="234" y="532"/>
                  </a:lnTo>
                  <a:lnTo>
                    <a:pt x="233" y="532"/>
                  </a:lnTo>
                  <a:lnTo>
                    <a:pt x="232" y="531"/>
                  </a:lnTo>
                  <a:lnTo>
                    <a:pt x="233" y="531"/>
                  </a:lnTo>
                  <a:close/>
                  <a:moveTo>
                    <a:pt x="236" y="532"/>
                  </a:moveTo>
                  <a:lnTo>
                    <a:pt x="235" y="532"/>
                  </a:lnTo>
                  <a:lnTo>
                    <a:pt x="235" y="531"/>
                  </a:lnTo>
                  <a:lnTo>
                    <a:pt x="236" y="532"/>
                  </a:lnTo>
                  <a:close/>
                  <a:moveTo>
                    <a:pt x="235" y="531"/>
                  </a:moveTo>
                  <a:lnTo>
                    <a:pt x="235" y="532"/>
                  </a:lnTo>
                  <a:lnTo>
                    <a:pt x="234" y="532"/>
                  </a:lnTo>
                  <a:lnTo>
                    <a:pt x="234" y="531"/>
                  </a:lnTo>
                  <a:lnTo>
                    <a:pt x="233" y="531"/>
                  </a:lnTo>
                  <a:lnTo>
                    <a:pt x="232" y="531"/>
                  </a:lnTo>
                  <a:lnTo>
                    <a:pt x="231" y="530"/>
                  </a:lnTo>
                  <a:lnTo>
                    <a:pt x="231" y="529"/>
                  </a:lnTo>
                  <a:lnTo>
                    <a:pt x="232" y="528"/>
                  </a:lnTo>
                  <a:lnTo>
                    <a:pt x="233" y="528"/>
                  </a:lnTo>
                  <a:lnTo>
                    <a:pt x="234" y="529"/>
                  </a:lnTo>
                  <a:lnTo>
                    <a:pt x="235" y="531"/>
                  </a:lnTo>
                  <a:close/>
                  <a:moveTo>
                    <a:pt x="386" y="469"/>
                  </a:moveTo>
                  <a:lnTo>
                    <a:pt x="387" y="468"/>
                  </a:lnTo>
                  <a:lnTo>
                    <a:pt x="386" y="468"/>
                  </a:lnTo>
                  <a:lnTo>
                    <a:pt x="387" y="467"/>
                  </a:lnTo>
                  <a:lnTo>
                    <a:pt x="388" y="467"/>
                  </a:lnTo>
                  <a:lnTo>
                    <a:pt x="388" y="468"/>
                  </a:lnTo>
                  <a:lnTo>
                    <a:pt x="387" y="468"/>
                  </a:lnTo>
                  <a:lnTo>
                    <a:pt x="387" y="469"/>
                  </a:lnTo>
                  <a:lnTo>
                    <a:pt x="386" y="469"/>
                  </a:lnTo>
                  <a:close/>
                  <a:moveTo>
                    <a:pt x="433" y="422"/>
                  </a:moveTo>
                  <a:lnTo>
                    <a:pt x="432" y="422"/>
                  </a:lnTo>
                  <a:lnTo>
                    <a:pt x="432" y="421"/>
                  </a:lnTo>
                  <a:lnTo>
                    <a:pt x="433" y="421"/>
                  </a:lnTo>
                  <a:lnTo>
                    <a:pt x="432" y="421"/>
                  </a:lnTo>
                  <a:lnTo>
                    <a:pt x="433" y="422"/>
                  </a:lnTo>
                  <a:close/>
                  <a:moveTo>
                    <a:pt x="458" y="399"/>
                  </a:moveTo>
                  <a:lnTo>
                    <a:pt x="457" y="400"/>
                  </a:lnTo>
                  <a:lnTo>
                    <a:pt x="457" y="399"/>
                  </a:lnTo>
                  <a:lnTo>
                    <a:pt x="458" y="399"/>
                  </a:lnTo>
                  <a:close/>
                  <a:moveTo>
                    <a:pt x="463" y="399"/>
                  </a:moveTo>
                  <a:lnTo>
                    <a:pt x="462" y="398"/>
                  </a:lnTo>
                  <a:lnTo>
                    <a:pt x="463" y="398"/>
                  </a:lnTo>
                  <a:lnTo>
                    <a:pt x="463" y="399"/>
                  </a:lnTo>
                  <a:close/>
                  <a:moveTo>
                    <a:pt x="462" y="398"/>
                  </a:moveTo>
                  <a:lnTo>
                    <a:pt x="461" y="398"/>
                  </a:lnTo>
                  <a:lnTo>
                    <a:pt x="461" y="397"/>
                  </a:lnTo>
                  <a:lnTo>
                    <a:pt x="462" y="397"/>
                  </a:lnTo>
                  <a:lnTo>
                    <a:pt x="462" y="398"/>
                  </a:lnTo>
                  <a:close/>
                  <a:moveTo>
                    <a:pt x="463" y="398"/>
                  </a:moveTo>
                  <a:lnTo>
                    <a:pt x="463" y="397"/>
                  </a:lnTo>
                  <a:lnTo>
                    <a:pt x="463" y="398"/>
                  </a:lnTo>
                  <a:close/>
                  <a:moveTo>
                    <a:pt x="460" y="397"/>
                  </a:moveTo>
                  <a:lnTo>
                    <a:pt x="460" y="398"/>
                  </a:lnTo>
                  <a:lnTo>
                    <a:pt x="460" y="397"/>
                  </a:lnTo>
                  <a:lnTo>
                    <a:pt x="461" y="396"/>
                  </a:lnTo>
                  <a:lnTo>
                    <a:pt x="461" y="397"/>
                  </a:lnTo>
                  <a:lnTo>
                    <a:pt x="460" y="397"/>
                  </a:lnTo>
                  <a:close/>
                  <a:moveTo>
                    <a:pt x="463" y="397"/>
                  </a:moveTo>
                  <a:lnTo>
                    <a:pt x="462" y="397"/>
                  </a:lnTo>
                  <a:lnTo>
                    <a:pt x="462" y="396"/>
                  </a:lnTo>
                  <a:lnTo>
                    <a:pt x="463" y="396"/>
                  </a:lnTo>
                  <a:lnTo>
                    <a:pt x="463" y="397"/>
                  </a:lnTo>
                  <a:close/>
                  <a:moveTo>
                    <a:pt x="463" y="396"/>
                  </a:moveTo>
                  <a:lnTo>
                    <a:pt x="462" y="397"/>
                  </a:lnTo>
                  <a:lnTo>
                    <a:pt x="462" y="396"/>
                  </a:lnTo>
                  <a:lnTo>
                    <a:pt x="463" y="396"/>
                  </a:lnTo>
                  <a:close/>
                  <a:moveTo>
                    <a:pt x="477" y="391"/>
                  </a:moveTo>
                  <a:lnTo>
                    <a:pt x="477" y="392"/>
                  </a:lnTo>
                  <a:lnTo>
                    <a:pt x="477" y="393"/>
                  </a:lnTo>
                  <a:lnTo>
                    <a:pt x="478" y="393"/>
                  </a:lnTo>
                  <a:lnTo>
                    <a:pt x="477" y="393"/>
                  </a:lnTo>
                  <a:lnTo>
                    <a:pt x="476" y="393"/>
                  </a:lnTo>
                  <a:lnTo>
                    <a:pt x="475" y="393"/>
                  </a:lnTo>
                  <a:lnTo>
                    <a:pt x="475" y="392"/>
                  </a:lnTo>
                  <a:lnTo>
                    <a:pt x="476" y="392"/>
                  </a:lnTo>
                  <a:lnTo>
                    <a:pt x="477" y="392"/>
                  </a:lnTo>
                  <a:lnTo>
                    <a:pt x="477" y="391"/>
                  </a:lnTo>
                  <a:close/>
                  <a:moveTo>
                    <a:pt x="479" y="388"/>
                  </a:moveTo>
                  <a:lnTo>
                    <a:pt x="479" y="389"/>
                  </a:lnTo>
                  <a:lnTo>
                    <a:pt x="478" y="389"/>
                  </a:lnTo>
                  <a:lnTo>
                    <a:pt x="477" y="389"/>
                  </a:lnTo>
                  <a:lnTo>
                    <a:pt x="477" y="390"/>
                  </a:lnTo>
                  <a:lnTo>
                    <a:pt x="476" y="391"/>
                  </a:lnTo>
                  <a:lnTo>
                    <a:pt x="475" y="391"/>
                  </a:lnTo>
                  <a:lnTo>
                    <a:pt x="474" y="390"/>
                  </a:lnTo>
                  <a:lnTo>
                    <a:pt x="475" y="389"/>
                  </a:lnTo>
                  <a:lnTo>
                    <a:pt x="476" y="389"/>
                  </a:lnTo>
                  <a:lnTo>
                    <a:pt x="477" y="389"/>
                  </a:lnTo>
                  <a:lnTo>
                    <a:pt x="477" y="388"/>
                  </a:lnTo>
                  <a:lnTo>
                    <a:pt x="478" y="388"/>
                  </a:lnTo>
                  <a:lnTo>
                    <a:pt x="479" y="388"/>
                  </a:lnTo>
                  <a:close/>
                  <a:moveTo>
                    <a:pt x="214" y="2"/>
                  </a:moveTo>
                  <a:lnTo>
                    <a:pt x="215" y="2"/>
                  </a:lnTo>
                  <a:lnTo>
                    <a:pt x="216" y="2"/>
                  </a:lnTo>
                  <a:lnTo>
                    <a:pt x="217" y="2"/>
                  </a:lnTo>
                  <a:lnTo>
                    <a:pt x="219" y="2"/>
                  </a:lnTo>
                  <a:lnTo>
                    <a:pt x="220" y="3"/>
                  </a:lnTo>
                  <a:lnTo>
                    <a:pt x="222" y="5"/>
                  </a:lnTo>
                  <a:lnTo>
                    <a:pt x="223" y="6"/>
                  </a:lnTo>
                  <a:lnTo>
                    <a:pt x="224" y="7"/>
                  </a:lnTo>
                  <a:lnTo>
                    <a:pt x="224" y="8"/>
                  </a:lnTo>
                  <a:lnTo>
                    <a:pt x="224" y="9"/>
                  </a:lnTo>
                  <a:lnTo>
                    <a:pt x="225" y="9"/>
                  </a:lnTo>
                  <a:lnTo>
                    <a:pt x="225" y="10"/>
                  </a:lnTo>
                  <a:lnTo>
                    <a:pt x="226" y="10"/>
                  </a:lnTo>
                  <a:lnTo>
                    <a:pt x="227" y="10"/>
                  </a:lnTo>
                  <a:lnTo>
                    <a:pt x="227" y="11"/>
                  </a:lnTo>
                  <a:lnTo>
                    <a:pt x="227" y="12"/>
                  </a:lnTo>
                  <a:lnTo>
                    <a:pt x="228" y="13"/>
                  </a:lnTo>
                  <a:lnTo>
                    <a:pt x="229" y="14"/>
                  </a:lnTo>
                  <a:lnTo>
                    <a:pt x="230" y="14"/>
                  </a:lnTo>
                  <a:lnTo>
                    <a:pt x="230" y="15"/>
                  </a:lnTo>
                  <a:lnTo>
                    <a:pt x="231" y="15"/>
                  </a:lnTo>
                  <a:lnTo>
                    <a:pt x="232" y="15"/>
                  </a:lnTo>
                  <a:lnTo>
                    <a:pt x="232" y="16"/>
                  </a:lnTo>
                  <a:lnTo>
                    <a:pt x="233" y="16"/>
                  </a:lnTo>
                  <a:lnTo>
                    <a:pt x="234" y="16"/>
                  </a:lnTo>
                  <a:lnTo>
                    <a:pt x="235" y="16"/>
                  </a:lnTo>
                  <a:lnTo>
                    <a:pt x="235" y="17"/>
                  </a:lnTo>
                  <a:lnTo>
                    <a:pt x="236" y="17"/>
                  </a:lnTo>
                  <a:lnTo>
                    <a:pt x="237" y="17"/>
                  </a:lnTo>
                  <a:lnTo>
                    <a:pt x="238" y="18"/>
                  </a:lnTo>
                  <a:lnTo>
                    <a:pt x="239" y="18"/>
                  </a:lnTo>
                  <a:lnTo>
                    <a:pt x="242" y="18"/>
                  </a:lnTo>
                  <a:lnTo>
                    <a:pt x="244" y="18"/>
                  </a:lnTo>
                  <a:lnTo>
                    <a:pt x="245" y="18"/>
                  </a:lnTo>
                  <a:lnTo>
                    <a:pt x="245" y="19"/>
                  </a:lnTo>
                  <a:lnTo>
                    <a:pt x="246" y="19"/>
                  </a:lnTo>
                  <a:lnTo>
                    <a:pt x="247" y="19"/>
                  </a:lnTo>
                  <a:lnTo>
                    <a:pt x="248" y="19"/>
                  </a:lnTo>
                  <a:lnTo>
                    <a:pt x="249" y="20"/>
                  </a:lnTo>
                  <a:lnTo>
                    <a:pt x="250" y="20"/>
                  </a:lnTo>
                  <a:lnTo>
                    <a:pt x="251" y="22"/>
                  </a:lnTo>
                  <a:lnTo>
                    <a:pt x="252" y="22"/>
                  </a:lnTo>
                  <a:lnTo>
                    <a:pt x="253" y="22"/>
                  </a:lnTo>
                  <a:lnTo>
                    <a:pt x="254" y="22"/>
                  </a:lnTo>
                  <a:lnTo>
                    <a:pt x="255" y="22"/>
                  </a:lnTo>
                  <a:lnTo>
                    <a:pt x="255" y="23"/>
                  </a:lnTo>
                  <a:lnTo>
                    <a:pt x="256" y="23"/>
                  </a:lnTo>
                  <a:lnTo>
                    <a:pt x="256" y="24"/>
                  </a:lnTo>
                  <a:lnTo>
                    <a:pt x="257" y="24"/>
                  </a:lnTo>
                  <a:lnTo>
                    <a:pt x="258" y="25"/>
                  </a:lnTo>
                  <a:lnTo>
                    <a:pt x="259" y="25"/>
                  </a:lnTo>
                  <a:lnTo>
                    <a:pt x="259" y="26"/>
                  </a:lnTo>
                  <a:lnTo>
                    <a:pt x="260" y="26"/>
                  </a:lnTo>
                  <a:lnTo>
                    <a:pt x="261" y="26"/>
                  </a:lnTo>
                  <a:lnTo>
                    <a:pt x="261" y="27"/>
                  </a:lnTo>
                  <a:lnTo>
                    <a:pt x="262" y="27"/>
                  </a:lnTo>
                  <a:lnTo>
                    <a:pt x="262" y="28"/>
                  </a:lnTo>
                  <a:lnTo>
                    <a:pt x="261" y="28"/>
                  </a:lnTo>
                  <a:lnTo>
                    <a:pt x="261" y="29"/>
                  </a:lnTo>
                  <a:lnTo>
                    <a:pt x="262" y="29"/>
                  </a:lnTo>
                  <a:lnTo>
                    <a:pt x="262" y="30"/>
                  </a:lnTo>
                  <a:lnTo>
                    <a:pt x="262" y="31"/>
                  </a:lnTo>
                  <a:lnTo>
                    <a:pt x="262" y="32"/>
                  </a:lnTo>
                  <a:lnTo>
                    <a:pt x="262" y="33"/>
                  </a:lnTo>
                  <a:lnTo>
                    <a:pt x="262" y="34"/>
                  </a:lnTo>
                  <a:lnTo>
                    <a:pt x="263" y="34"/>
                  </a:lnTo>
                  <a:lnTo>
                    <a:pt x="264" y="34"/>
                  </a:lnTo>
                  <a:lnTo>
                    <a:pt x="265" y="35"/>
                  </a:lnTo>
                  <a:lnTo>
                    <a:pt x="266" y="36"/>
                  </a:lnTo>
                  <a:lnTo>
                    <a:pt x="266" y="37"/>
                  </a:lnTo>
                  <a:lnTo>
                    <a:pt x="267" y="37"/>
                  </a:lnTo>
                  <a:lnTo>
                    <a:pt x="267" y="38"/>
                  </a:lnTo>
                  <a:lnTo>
                    <a:pt x="269" y="39"/>
                  </a:lnTo>
                  <a:lnTo>
                    <a:pt x="270" y="39"/>
                  </a:lnTo>
                  <a:lnTo>
                    <a:pt x="270" y="40"/>
                  </a:lnTo>
                  <a:lnTo>
                    <a:pt x="270" y="41"/>
                  </a:lnTo>
                  <a:lnTo>
                    <a:pt x="271" y="41"/>
                  </a:lnTo>
                  <a:lnTo>
                    <a:pt x="270" y="42"/>
                  </a:lnTo>
                  <a:lnTo>
                    <a:pt x="270" y="43"/>
                  </a:lnTo>
                  <a:lnTo>
                    <a:pt x="271" y="43"/>
                  </a:lnTo>
                  <a:lnTo>
                    <a:pt x="272" y="43"/>
                  </a:lnTo>
                  <a:lnTo>
                    <a:pt x="273" y="43"/>
                  </a:lnTo>
                  <a:lnTo>
                    <a:pt x="275" y="45"/>
                  </a:lnTo>
                  <a:lnTo>
                    <a:pt x="277" y="47"/>
                  </a:lnTo>
                  <a:lnTo>
                    <a:pt x="278" y="48"/>
                  </a:lnTo>
                  <a:lnTo>
                    <a:pt x="278" y="49"/>
                  </a:lnTo>
                  <a:lnTo>
                    <a:pt x="278" y="50"/>
                  </a:lnTo>
                  <a:lnTo>
                    <a:pt x="279" y="50"/>
                  </a:lnTo>
                  <a:lnTo>
                    <a:pt x="279" y="51"/>
                  </a:lnTo>
                  <a:lnTo>
                    <a:pt x="279" y="52"/>
                  </a:lnTo>
                  <a:lnTo>
                    <a:pt x="278" y="52"/>
                  </a:lnTo>
                  <a:lnTo>
                    <a:pt x="278" y="53"/>
                  </a:lnTo>
                  <a:lnTo>
                    <a:pt x="278" y="54"/>
                  </a:lnTo>
                  <a:lnTo>
                    <a:pt x="277" y="55"/>
                  </a:lnTo>
                  <a:lnTo>
                    <a:pt x="277" y="56"/>
                  </a:lnTo>
                  <a:lnTo>
                    <a:pt x="277" y="57"/>
                  </a:lnTo>
                  <a:lnTo>
                    <a:pt x="278" y="57"/>
                  </a:lnTo>
                  <a:lnTo>
                    <a:pt x="279" y="57"/>
                  </a:lnTo>
                  <a:lnTo>
                    <a:pt x="279" y="58"/>
                  </a:lnTo>
                  <a:lnTo>
                    <a:pt x="279" y="59"/>
                  </a:lnTo>
                  <a:lnTo>
                    <a:pt x="280" y="60"/>
                  </a:lnTo>
                  <a:lnTo>
                    <a:pt x="281" y="60"/>
                  </a:lnTo>
                  <a:lnTo>
                    <a:pt x="281" y="61"/>
                  </a:lnTo>
                  <a:lnTo>
                    <a:pt x="282" y="61"/>
                  </a:lnTo>
                  <a:lnTo>
                    <a:pt x="282" y="62"/>
                  </a:lnTo>
                  <a:lnTo>
                    <a:pt x="281" y="62"/>
                  </a:lnTo>
                  <a:lnTo>
                    <a:pt x="281" y="63"/>
                  </a:lnTo>
                  <a:lnTo>
                    <a:pt x="281" y="64"/>
                  </a:lnTo>
                  <a:lnTo>
                    <a:pt x="281" y="65"/>
                  </a:lnTo>
                  <a:lnTo>
                    <a:pt x="281" y="66"/>
                  </a:lnTo>
                  <a:lnTo>
                    <a:pt x="282" y="66"/>
                  </a:lnTo>
                  <a:lnTo>
                    <a:pt x="282" y="67"/>
                  </a:lnTo>
                  <a:lnTo>
                    <a:pt x="283" y="67"/>
                  </a:lnTo>
                  <a:lnTo>
                    <a:pt x="283" y="68"/>
                  </a:lnTo>
                  <a:lnTo>
                    <a:pt x="284" y="68"/>
                  </a:lnTo>
                  <a:lnTo>
                    <a:pt x="284" y="69"/>
                  </a:lnTo>
                  <a:lnTo>
                    <a:pt x="285" y="69"/>
                  </a:lnTo>
                  <a:lnTo>
                    <a:pt x="285" y="70"/>
                  </a:lnTo>
                  <a:lnTo>
                    <a:pt x="285" y="72"/>
                  </a:lnTo>
                  <a:lnTo>
                    <a:pt x="284" y="74"/>
                  </a:lnTo>
                  <a:lnTo>
                    <a:pt x="284" y="75"/>
                  </a:lnTo>
                  <a:lnTo>
                    <a:pt x="284" y="76"/>
                  </a:lnTo>
                  <a:lnTo>
                    <a:pt x="284" y="77"/>
                  </a:lnTo>
                  <a:lnTo>
                    <a:pt x="285" y="77"/>
                  </a:lnTo>
                  <a:lnTo>
                    <a:pt x="285" y="78"/>
                  </a:lnTo>
                  <a:lnTo>
                    <a:pt x="286" y="79"/>
                  </a:lnTo>
                  <a:lnTo>
                    <a:pt x="287" y="80"/>
                  </a:lnTo>
                  <a:lnTo>
                    <a:pt x="289" y="82"/>
                  </a:lnTo>
                  <a:lnTo>
                    <a:pt x="289" y="83"/>
                  </a:lnTo>
                  <a:lnTo>
                    <a:pt x="289" y="84"/>
                  </a:lnTo>
                  <a:lnTo>
                    <a:pt x="290" y="85"/>
                  </a:lnTo>
                  <a:lnTo>
                    <a:pt x="291" y="86"/>
                  </a:lnTo>
                  <a:lnTo>
                    <a:pt x="291" y="87"/>
                  </a:lnTo>
                  <a:lnTo>
                    <a:pt x="292" y="87"/>
                  </a:lnTo>
                  <a:lnTo>
                    <a:pt x="292" y="88"/>
                  </a:lnTo>
                  <a:lnTo>
                    <a:pt x="294" y="88"/>
                  </a:lnTo>
                  <a:lnTo>
                    <a:pt x="294" y="89"/>
                  </a:lnTo>
                  <a:lnTo>
                    <a:pt x="294" y="90"/>
                  </a:lnTo>
                  <a:lnTo>
                    <a:pt x="294" y="91"/>
                  </a:lnTo>
                  <a:lnTo>
                    <a:pt x="294" y="92"/>
                  </a:lnTo>
                  <a:lnTo>
                    <a:pt x="294" y="93"/>
                  </a:lnTo>
                  <a:lnTo>
                    <a:pt x="294" y="97"/>
                  </a:lnTo>
                  <a:lnTo>
                    <a:pt x="295" y="98"/>
                  </a:lnTo>
                  <a:lnTo>
                    <a:pt x="295" y="99"/>
                  </a:lnTo>
                  <a:lnTo>
                    <a:pt x="295" y="100"/>
                  </a:lnTo>
                  <a:lnTo>
                    <a:pt x="296" y="101"/>
                  </a:lnTo>
                  <a:lnTo>
                    <a:pt x="297" y="102"/>
                  </a:lnTo>
                  <a:lnTo>
                    <a:pt x="297" y="103"/>
                  </a:lnTo>
                  <a:lnTo>
                    <a:pt x="297" y="104"/>
                  </a:lnTo>
                  <a:lnTo>
                    <a:pt x="298" y="104"/>
                  </a:lnTo>
                  <a:lnTo>
                    <a:pt x="298" y="105"/>
                  </a:lnTo>
                  <a:lnTo>
                    <a:pt x="298" y="106"/>
                  </a:lnTo>
                  <a:lnTo>
                    <a:pt x="299" y="106"/>
                  </a:lnTo>
                  <a:lnTo>
                    <a:pt x="299" y="107"/>
                  </a:lnTo>
                  <a:lnTo>
                    <a:pt x="300" y="107"/>
                  </a:lnTo>
                  <a:lnTo>
                    <a:pt x="300" y="108"/>
                  </a:lnTo>
                  <a:lnTo>
                    <a:pt x="301" y="108"/>
                  </a:lnTo>
                  <a:lnTo>
                    <a:pt x="302" y="108"/>
                  </a:lnTo>
                  <a:lnTo>
                    <a:pt x="303" y="108"/>
                  </a:lnTo>
                  <a:lnTo>
                    <a:pt x="304" y="108"/>
                  </a:lnTo>
                  <a:lnTo>
                    <a:pt x="305" y="109"/>
                  </a:lnTo>
                  <a:lnTo>
                    <a:pt x="305" y="110"/>
                  </a:lnTo>
                  <a:lnTo>
                    <a:pt x="306" y="111"/>
                  </a:lnTo>
                  <a:lnTo>
                    <a:pt x="306" y="112"/>
                  </a:lnTo>
                  <a:lnTo>
                    <a:pt x="307" y="113"/>
                  </a:lnTo>
                  <a:lnTo>
                    <a:pt x="308" y="114"/>
                  </a:lnTo>
                  <a:lnTo>
                    <a:pt x="308" y="115"/>
                  </a:lnTo>
                  <a:lnTo>
                    <a:pt x="308" y="116"/>
                  </a:lnTo>
                  <a:lnTo>
                    <a:pt x="308" y="118"/>
                  </a:lnTo>
                  <a:lnTo>
                    <a:pt x="308" y="119"/>
                  </a:lnTo>
                  <a:lnTo>
                    <a:pt x="308" y="120"/>
                  </a:lnTo>
                  <a:lnTo>
                    <a:pt x="309" y="122"/>
                  </a:lnTo>
                  <a:lnTo>
                    <a:pt x="309" y="123"/>
                  </a:lnTo>
                  <a:lnTo>
                    <a:pt x="310" y="124"/>
                  </a:lnTo>
                  <a:lnTo>
                    <a:pt x="311" y="125"/>
                  </a:lnTo>
                  <a:lnTo>
                    <a:pt x="312" y="126"/>
                  </a:lnTo>
                  <a:lnTo>
                    <a:pt x="313" y="127"/>
                  </a:lnTo>
                  <a:lnTo>
                    <a:pt x="314" y="127"/>
                  </a:lnTo>
                  <a:lnTo>
                    <a:pt x="314" y="128"/>
                  </a:lnTo>
                  <a:lnTo>
                    <a:pt x="315" y="129"/>
                  </a:lnTo>
                  <a:lnTo>
                    <a:pt x="315" y="130"/>
                  </a:lnTo>
                  <a:lnTo>
                    <a:pt x="316" y="131"/>
                  </a:lnTo>
                  <a:lnTo>
                    <a:pt x="315" y="132"/>
                  </a:lnTo>
                  <a:lnTo>
                    <a:pt x="315" y="133"/>
                  </a:lnTo>
                  <a:lnTo>
                    <a:pt x="315" y="134"/>
                  </a:lnTo>
                  <a:lnTo>
                    <a:pt x="315" y="135"/>
                  </a:lnTo>
                  <a:lnTo>
                    <a:pt x="317" y="137"/>
                  </a:lnTo>
                  <a:lnTo>
                    <a:pt x="319" y="139"/>
                  </a:lnTo>
                  <a:lnTo>
                    <a:pt x="322" y="140"/>
                  </a:lnTo>
                  <a:lnTo>
                    <a:pt x="323" y="140"/>
                  </a:lnTo>
                  <a:lnTo>
                    <a:pt x="324" y="141"/>
                  </a:lnTo>
                  <a:lnTo>
                    <a:pt x="325" y="142"/>
                  </a:lnTo>
                  <a:lnTo>
                    <a:pt x="325" y="143"/>
                  </a:lnTo>
                  <a:lnTo>
                    <a:pt x="325" y="144"/>
                  </a:lnTo>
                  <a:lnTo>
                    <a:pt x="326" y="147"/>
                  </a:lnTo>
                  <a:lnTo>
                    <a:pt x="327" y="148"/>
                  </a:lnTo>
                  <a:lnTo>
                    <a:pt x="327" y="149"/>
                  </a:lnTo>
                  <a:lnTo>
                    <a:pt x="328" y="149"/>
                  </a:lnTo>
                  <a:lnTo>
                    <a:pt x="329" y="150"/>
                  </a:lnTo>
                  <a:lnTo>
                    <a:pt x="330" y="150"/>
                  </a:lnTo>
                  <a:lnTo>
                    <a:pt x="330" y="151"/>
                  </a:lnTo>
                  <a:lnTo>
                    <a:pt x="331" y="151"/>
                  </a:lnTo>
                  <a:lnTo>
                    <a:pt x="331" y="152"/>
                  </a:lnTo>
                  <a:lnTo>
                    <a:pt x="331" y="153"/>
                  </a:lnTo>
                  <a:lnTo>
                    <a:pt x="330" y="154"/>
                  </a:lnTo>
                  <a:lnTo>
                    <a:pt x="330" y="155"/>
                  </a:lnTo>
                  <a:lnTo>
                    <a:pt x="330" y="156"/>
                  </a:lnTo>
                  <a:lnTo>
                    <a:pt x="330" y="157"/>
                  </a:lnTo>
                  <a:lnTo>
                    <a:pt x="330" y="158"/>
                  </a:lnTo>
                  <a:lnTo>
                    <a:pt x="331" y="158"/>
                  </a:lnTo>
                  <a:lnTo>
                    <a:pt x="332" y="159"/>
                  </a:lnTo>
                  <a:lnTo>
                    <a:pt x="332" y="160"/>
                  </a:lnTo>
                  <a:lnTo>
                    <a:pt x="333" y="160"/>
                  </a:lnTo>
                  <a:lnTo>
                    <a:pt x="333" y="161"/>
                  </a:lnTo>
                  <a:lnTo>
                    <a:pt x="335" y="162"/>
                  </a:lnTo>
                  <a:lnTo>
                    <a:pt x="336" y="162"/>
                  </a:lnTo>
                  <a:lnTo>
                    <a:pt x="337" y="163"/>
                  </a:lnTo>
                  <a:lnTo>
                    <a:pt x="338" y="163"/>
                  </a:lnTo>
                  <a:lnTo>
                    <a:pt x="339" y="164"/>
                  </a:lnTo>
                  <a:lnTo>
                    <a:pt x="340" y="164"/>
                  </a:lnTo>
                  <a:lnTo>
                    <a:pt x="341" y="164"/>
                  </a:lnTo>
                  <a:lnTo>
                    <a:pt x="342" y="164"/>
                  </a:lnTo>
                  <a:lnTo>
                    <a:pt x="342" y="163"/>
                  </a:lnTo>
                  <a:lnTo>
                    <a:pt x="344" y="163"/>
                  </a:lnTo>
                  <a:lnTo>
                    <a:pt x="346" y="163"/>
                  </a:lnTo>
                  <a:lnTo>
                    <a:pt x="347" y="163"/>
                  </a:lnTo>
                  <a:lnTo>
                    <a:pt x="348" y="164"/>
                  </a:lnTo>
                  <a:lnTo>
                    <a:pt x="349" y="164"/>
                  </a:lnTo>
                  <a:lnTo>
                    <a:pt x="350" y="165"/>
                  </a:lnTo>
                  <a:lnTo>
                    <a:pt x="351" y="165"/>
                  </a:lnTo>
                  <a:lnTo>
                    <a:pt x="354" y="166"/>
                  </a:lnTo>
                  <a:lnTo>
                    <a:pt x="355" y="166"/>
                  </a:lnTo>
                  <a:lnTo>
                    <a:pt x="356" y="166"/>
                  </a:lnTo>
                  <a:lnTo>
                    <a:pt x="356" y="165"/>
                  </a:lnTo>
                  <a:lnTo>
                    <a:pt x="357" y="165"/>
                  </a:lnTo>
                  <a:lnTo>
                    <a:pt x="357" y="164"/>
                  </a:lnTo>
                  <a:lnTo>
                    <a:pt x="358" y="164"/>
                  </a:lnTo>
                  <a:lnTo>
                    <a:pt x="359" y="164"/>
                  </a:lnTo>
                  <a:lnTo>
                    <a:pt x="360" y="165"/>
                  </a:lnTo>
                  <a:lnTo>
                    <a:pt x="361" y="165"/>
                  </a:lnTo>
                  <a:lnTo>
                    <a:pt x="362" y="167"/>
                  </a:lnTo>
                  <a:lnTo>
                    <a:pt x="362" y="168"/>
                  </a:lnTo>
                  <a:lnTo>
                    <a:pt x="363" y="169"/>
                  </a:lnTo>
                  <a:lnTo>
                    <a:pt x="364" y="172"/>
                  </a:lnTo>
                  <a:lnTo>
                    <a:pt x="364" y="173"/>
                  </a:lnTo>
                  <a:lnTo>
                    <a:pt x="364" y="174"/>
                  </a:lnTo>
                  <a:lnTo>
                    <a:pt x="365" y="174"/>
                  </a:lnTo>
                  <a:lnTo>
                    <a:pt x="365" y="175"/>
                  </a:lnTo>
                  <a:lnTo>
                    <a:pt x="364" y="176"/>
                  </a:lnTo>
                  <a:lnTo>
                    <a:pt x="364" y="177"/>
                  </a:lnTo>
                  <a:lnTo>
                    <a:pt x="363" y="177"/>
                  </a:lnTo>
                  <a:lnTo>
                    <a:pt x="363" y="178"/>
                  </a:lnTo>
                  <a:lnTo>
                    <a:pt x="363" y="179"/>
                  </a:lnTo>
                  <a:lnTo>
                    <a:pt x="363" y="180"/>
                  </a:lnTo>
                  <a:lnTo>
                    <a:pt x="363" y="181"/>
                  </a:lnTo>
                  <a:lnTo>
                    <a:pt x="364" y="182"/>
                  </a:lnTo>
                  <a:lnTo>
                    <a:pt x="365" y="183"/>
                  </a:lnTo>
                  <a:lnTo>
                    <a:pt x="366" y="183"/>
                  </a:lnTo>
                  <a:lnTo>
                    <a:pt x="367" y="183"/>
                  </a:lnTo>
                  <a:lnTo>
                    <a:pt x="369" y="183"/>
                  </a:lnTo>
                  <a:lnTo>
                    <a:pt x="370" y="184"/>
                  </a:lnTo>
                  <a:lnTo>
                    <a:pt x="370" y="185"/>
                  </a:lnTo>
                  <a:lnTo>
                    <a:pt x="370" y="186"/>
                  </a:lnTo>
                  <a:lnTo>
                    <a:pt x="371" y="186"/>
                  </a:lnTo>
                  <a:lnTo>
                    <a:pt x="372" y="187"/>
                  </a:lnTo>
                  <a:lnTo>
                    <a:pt x="374" y="187"/>
                  </a:lnTo>
                  <a:lnTo>
                    <a:pt x="375" y="187"/>
                  </a:lnTo>
                  <a:lnTo>
                    <a:pt x="375" y="188"/>
                  </a:lnTo>
                  <a:lnTo>
                    <a:pt x="376" y="189"/>
                  </a:lnTo>
                  <a:lnTo>
                    <a:pt x="377" y="189"/>
                  </a:lnTo>
                  <a:lnTo>
                    <a:pt x="377" y="190"/>
                  </a:lnTo>
                  <a:lnTo>
                    <a:pt x="378" y="190"/>
                  </a:lnTo>
                  <a:lnTo>
                    <a:pt x="379" y="191"/>
                  </a:lnTo>
                  <a:lnTo>
                    <a:pt x="379" y="192"/>
                  </a:lnTo>
                  <a:lnTo>
                    <a:pt x="379" y="193"/>
                  </a:lnTo>
                  <a:lnTo>
                    <a:pt x="379" y="195"/>
                  </a:lnTo>
                  <a:lnTo>
                    <a:pt x="380" y="197"/>
                  </a:lnTo>
                  <a:lnTo>
                    <a:pt x="380" y="198"/>
                  </a:lnTo>
                  <a:lnTo>
                    <a:pt x="380" y="199"/>
                  </a:lnTo>
                  <a:lnTo>
                    <a:pt x="381" y="199"/>
                  </a:lnTo>
                  <a:lnTo>
                    <a:pt x="381" y="200"/>
                  </a:lnTo>
                  <a:lnTo>
                    <a:pt x="381" y="201"/>
                  </a:lnTo>
                  <a:lnTo>
                    <a:pt x="382" y="201"/>
                  </a:lnTo>
                  <a:lnTo>
                    <a:pt x="382" y="202"/>
                  </a:lnTo>
                  <a:lnTo>
                    <a:pt x="382" y="203"/>
                  </a:lnTo>
                  <a:lnTo>
                    <a:pt x="383" y="204"/>
                  </a:lnTo>
                  <a:lnTo>
                    <a:pt x="385" y="205"/>
                  </a:lnTo>
                  <a:lnTo>
                    <a:pt x="388" y="206"/>
                  </a:lnTo>
                  <a:lnTo>
                    <a:pt x="388" y="208"/>
                  </a:lnTo>
                  <a:lnTo>
                    <a:pt x="388" y="209"/>
                  </a:lnTo>
                  <a:lnTo>
                    <a:pt x="388" y="210"/>
                  </a:lnTo>
                  <a:lnTo>
                    <a:pt x="389" y="211"/>
                  </a:lnTo>
                  <a:lnTo>
                    <a:pt x="390" y="212"/>
                  </a:lnTo>
                  <a:lnTo>
                    <a:pt x="390" y="213"/>
                  </a:lnTo>
                  <a:lnTo>
                    <a:pt x="390" y="214"/>
                  </a:lnTo>
                  <a:lnTo>
                    <a:pt x="390" y="215"/>
                  </a:lnTo>
                  <a:lnTo>
                    <a:pt x="390" y="216"/>
                  </a:lnTo>
                  <a:lnTo>
                    <a:pt x="391" y="217"/>
                  </a:lnTo>
                  <a:lnTo>
                    <a:pt x="392" y="218"/>
                  </a:lnTo>
                  <a:lnTo>
                    <a:pt x="394" y="219"/>
                  </a:lnTo>
                  <a:lnTo>
                    <a:pt x="395" y="219"/>
                  </a:lnTo>
                  <a:lnTo>
                    <a:pt x="396" y="219"/>
                  </a:lnTo>
                  <a:lnTo>
                    <a:pt x="397" y="219"/>
                  </a:lnTo>
                  <a:lnTo>
                    <a:pt x="399" y="220"/>
                  </a:lnTo>
                  <a:lnTo>
                    <a:pt x="400" y="222"/>
                  </a:lnTo>
                  <a:lnTo>
                    <a:pt x="401" y="222"/>
                  </a:lnTo>
                  <a:lnTo>
                    <a:pt x="401" y="223"/>
                  </a:lnTo>
                  <a:lnTo>
                    <a:pt x="403" y="224"/>
                  </a:lnTo>
                  <a:lnTo>
                    <a:pt x="404" y="225"/>
                  </a:lnTo>
                  <a:lnTo>
                    <a:pt x="406" y="225"/>
                  </a:lnTo>
                  <a:lnTo>
                    <a:pt x="407" y="225"/>
                  </a:lnTo>
                  <a:lnTo>
                    <a:pt x="409" y="226"/>
                  </a:lnTo>
                  <a:lnTo>
                    <a:pt x="411" y="226"/>
                  </a:lnTo>
                  <a:lnTo>
                    <a:pt x="414" y="226"/>
                  </a:lnTo>
                  <a:lnTo>
                    <a:pt x="415" y="227"/>
                  </a:lnTo>
                  <a:lnTo>
                    <a:pt x="417" y="227"/>
                  </a:lnTo>
                  <a:lnTo>
                    <a:pt x="420" y="227"/>
                  </a:lnTo>
                  <a:lnTo>
                    <a:pt x="421" y="227"/>
                  </a:lnTo>
                  <a:lnTo>
                    <a:pt x="422" y="228"/>
                  </a:lnTo>
                  <a:lnTo>
                    <a:pt x="423" y="228"/>
                  </a:lnTo>
                  <a:lnTo>
                    <a:pt x="424" y="228"/>
                  </a:lnTo>
                  <a:lnTo>
                    <a:pt x="424" y="229"/>
                  </a:lnTo>
                  <a:lnTo>
                    <a:pt x="426" y="229"/>
                  </a:lnTo>
                  <a:lnTo>
                    <a:pt x="428" y="230"/>
                  </a:lnTo>
                  <a:lnTo>
                    <a:pt x="429" y="231"/>
                  </a:lnTo>
                  <a:lnTo>
                    <a:pt x="430" y="231"/>
                  </a:lnTo>
                  <a:lnTo>
                    <a:pt x="430" y="232"/>
                  </a:lnTo>
                  <a:lnTo>
                    <a:pt x="431" y="232"/>
                  </a:lnTo>
                  <a:lnTo>
                    <a:pt x="432" y="232"/>
                  </a:lnTo>
                  <a:lnTo>
                    <a:pt x="432" y="233"/>
                  </a:lnTo>
                  <a:lnTo>
                    <a:pt x="433" y="233"/>
                  </a:lnTo>
                  <a:lnTo>
                    <a:pt x="434" y="233"/>
                  </a:lnTo>
                  <a:lnTo>
                    <a:pt x="435" y="234"/>
                  </a:lnTo>
                  <a:lnTo>
                    <a:pt x="436" y="235"/>
                  </a:lnTo>
                  <a:lnTo>
                    <a:pt x="437" y="235"/>
                  </a:lnTo>
                  <a:lnTo>
                    <a:pt x="438" y="235"/>
                  </a:lnTo>
                  <a:lnTo>
                    <a:pt x="438" y="236"/>
                  </a:lnTo>
                  <a:lnTo>
                    <a:pt x="439" y="236"/>
                  </a:lnTo>
                  <a:lnTo>
                    <a:pt x="440" y="236"/>
                  </a:lnTo>
                  <a:lnTo>
                    <a:pt x="440" y="237"/>
                  </a:lnTo>
                  <a:lnTo>
                    <a:pt x="441" y="237"/>
                  </a:lnTo>
                  <a:lnTo>
                    <a:pt x="442" y="237"/>
                  </a:lnTo>
                  <a:lnTo>
                    <a:pt x="442" y="238"/>
                  </a:lnTo>
                  <a:lnTo>
                    <a:pt x="442" y="239"/>
                  </a:lnTo>
                  <a:lnTo>
                    <a:pt x="444" y="239"/>
                  </a:lnTo>
                  <a:lnTo>
                    <a:pt x="445" y="239"/>
                  </a:lnTo>
                  <a:lnTo>
                    <a:pt x="445" y="240"/>
                  </a:lnTo>
                  <a:lnTo>
                    <a:pt x="446" y="240"/>
                  </a:lnTo>
                  <a:lnTo>
                    <a:pt x="447" y="240"/>
                  </a:lnTo>
                  <a:lnTo>
                    <a:pt x="448" y="240"/>
                  </a:lnTo>
                  <a:lnTo>
                    <a:pt x="449" y="240"/>
                  </a:lnTo>
                  <a:lnTo>
                    <a:pt x="449" y="241"/>
                  </a:lnTo>
                  <a:lnTo>
                    <a:pt x="450" y="241"/>
                  </a:lnTo>
                  <a:lnTo>
                    <a:pt x="450" y="242"/>
                  </a:lnTo>
                  <a:lnTo>
                    <a:pt x="451" y="242"/>
                  </a:lnTo>
                  <a:lnTo>
                    <a:pt x="451" y="243"/>
                  </a:lnTo>
                  <a:lnTo>
                    <a:pt x="452" y="243"/>
                  </a:lnTo>
                  <a:lnTo>
                    <a:pt x="452" y="244"/>
                  </a:lnTo>
                  <a:lnTo>
                    <a:pt x="453" y="244"/>
                  </a:lnTo>
                  <a:lnTo>
                    <a:pt x="453" y="245"/>
                  </a:lnTo>
                  <a:lnTo>
                    <a:pt x="453" y="247"/>
                  </a:lnTo>
                  <a:lnTo>
                    <a:pt x="453" y="248"/>
                  </a:lnTo>
                  <a:lnTo>
                    <a:pt x="453" y="249"/>
                  </a:lnTo>
                  <a:lnTo>
                    <a:pt x="453" y="250"/>
                  </a:lnTo>
                  <a:lnTo>
                    <a:pt x="453" y="251"/>
                  </a:lnTo>
                  <a:lnTo>
                    <a:pt x="453" y="252"/>
                  </a:lnTo>
                  <a:lnTo>
                    <a:pt x="453" y="253"/>
                  </a:lnTo>
                  <a:lnTo>
                    <a:pt x="453" y="254"/>
                  </a:lnTo>
                  <a:lnTo>
                    <a:pt x="454" y="254"/>
                  </a:lnTo>
                  <a:lnTo>
                    <a:pt x="454" y="255"/>
                  </a:lnTo>
                  <a:lnTo>
                    <a:pt x="455" y="255"/>
                  </a:lnTo>
                  <a:lnTo>
                    <a:pt x="455" y="256"/>
                  </a:lnTo>
                  <a:lnTo>
                    <a:pt x="456" y="256"/>
                  </a:lnTo>
                  <a:lnTo>
                    <a:pt x="456" y="257"/>
                  </a:lnTo>
                  <a:lnTo>
                    <a:pt x="457" y="257"/>
                  </a:lnTo>
                  <a:lnTo>
                    <a:pt x="458" y="258"/>
                  </a:lnTo>
                  <a:lnTo>
                    <a:pt x="459" y="259"/>
                  </a:lnTo>
                  <a:lnTo>
                    <a:pt x="460" y="259"/>
                  </a:lnTo>
                  <a:lnTo>
                    <a:pt x="460" y="260"/>
                  </a:lnTo>
                  <a:lnTo>
                    <a:pt x="460" y="261"/>
                  </a:lnTo>
                  <a:lnTo>
                    <a:pt x="460" y="262"/>
                  </a:lnTo>
                  <a:lnTo>
                    <a:pt x="460" y="263"/>
                  </a:lnTo>
                  <a:lnTo>
                    <a:pt x="460" y="264"/>
                  </a:lnTo>
                  <a:lnTo>
                    <a:pt x="460" y="265"/>
                  </a:lnTo>
                  <a:lnTo>
                    <a:pt x="461" y="265"/>
                  </a:lnTo>
                  <a:lnTo>
                    <a:pt x="461" y="266"/>
                  </a:lnTo>
                  <a:lnTo>
                    <a:pt x="462" y="267"/>
                  </a:lnTo>
                  <a:lnTo>
                    <a:pt x="463" y="267"/>
                  </a:lnTo>
                  <a:lnTo>
                    <a:pt x="464" y="267"/>
                  </a:lnTo>
                  <a:lnTo>
                    <a:pt x="465" y="267"/>
                  </a:lnTo>
                  <a:lnTo>
                    <a:pt x="466" y="268"/>
                  </a:lnTo>
                  <a:lnTo>
                    <a:pt x="467" y="268"/>
                  </a:lnTo>
                  <a:lnTo>
                    <a:pt x="469" y="268"/>
                  </a:lnTo>
                  <a:lnTo>
                    <a:pt x="469" y="269"/>
                  </a:lnTo>
                  <a:lnTo>
                    <a:pt x="470" y="269"/>
                  </a:lnTo>
                  <a:lnTo>
                    <a:pt x="471" y="270"/>
                  </a:lnTo>
                  <a:lnTo>
                    <a:pt x="472" y="270"/>
                  </a:lnTo>
                  <a:lnTo>
                    <a:pt x="472" y="272"/>
                  </a:lnTo>
                  <a:lnTo>
                    <a:pt x="473" y="273"/>
                  </a:lnTo>
                  <a:lnTo>
                    <a:pt x="473" y="274"/>
                  </a:lnTo>
                  <a:lnTo>
                    <a:pt x="473" y="275"/>
                  </a:lnTo>
                  <a:lnTo>
                    <a:pt x="474" y="275"/>
                  </a:lnTo>
                  <a:lnTo>
                    <a:pt x="475" y="275"/>
                  </a:lnTo>
                  <a:lnTo>
                    <a:pt x="476" y="275"/>
                  </a:lnTo>
                  <a:lnTo>
                    <a:pt x="477" y="276"/>
                  </a:lnTo>
                  <a:lnTo>
                    <a:pt x="478" y="276"/>
                  </a:lnTo>
                  <a:lnTo>
                    <a:pt x="479" y="277"/>
                  </a:lnTo>
                  <a:lnTo>
                    <a:pt x="480" y="277"/>
                  </a:lnTo>
                  <a:lnTo>
                    <a:pt x="481" y="278"/>
                  </a:lnTo>
                  <a:lnTo>
                    <a:pt x="482" y="278"/>
                  </a:lnTo>
                  <a:lnTo>
                    <a:pt x="483" y="279"/>
                  </a:lnTo>
                  <a:lnTo>
                    <a:pt x="484" y="279"/>
                  </a:lnTo>
                  <a:lnTo>
                    <a:pt x="485" y="280"/>
                  </a:lnTo>
                  <a:lnTo>
                    <a:pt x="485" y="281"/>
                  </a:lnTo>
                  <a:lnTo>
                    <a:pt x="485" y="282"/>
                  </a:lnTo>
                  <a:lnTo>
                    <a:pt x="485" y="283"/>
                  </a:lnTo>
                  <a:lnTo>
                    <a:pt x="485" y="284"/>
                  </a:lnTo>
                  <a:lnTo>
                    <a:pt x="485" y="285"/>
                  </a:lnTo>
                  <a:lnTo>
                    <a:pt x="486" y="285"/>
                  </a:lnTo>
                  <a:lnTo>
                    <a:pt x="487" y="285"/>
                  </a:lnTo>
                  <a:lnTo>
                    <a:pt x="488" y="285"/>
                  </a:lnTo>
                  <a:lnTo>
                    <a:pt x="489" y="285"/>
                  </a:lnTo>
                  <a:lnTo>
                    <a:pt x="489" y="286"/>
                  </a:lnTo>
                  <a:lnTo>
                    <a:pt x="490" y="286"/>
                  </a:lnTo>
                  <a:lnTo>
                    <a:pt x="490" y="287"/>
                  </a:lnTo>
                  <a:lnTo>
                    <a:pt x="491" y="287"/>
                  </a:lnTo>
                  <a:lnTo>
                    <a:pt x="491" y="288"/>
                  </a:lnTo>
                  <a:lnTo>
                    <a:pt x="492" y="288"/>
                  </a:lnTo>
                  <a:lnTo>
                    <a:pt x="494" y="289"/>
                  </a:lnTo>
                  <a:lnTo>
                    <a:pt x="495" y="289"/>
                  </a:lnTo>
                  <a:lnTo>
                    <a:pt x="495" y="290"/>
                  </a:lnTo>
                  <a:lnTo>
                    <a:pt x="496" y="290"/>
                  </a:lnTo>
                  <a:lnTo>
                    <a:pt x="496" y="291"/>
                  </a:lnTo>
                  <a:lnTo>
                    <a:pt x="496" y="292"/>
                  </a:lnTo>
                  <a:lnTo>
                    <a:pt x="496" y="293"/>
                  </a:lnTo>
                  <a:lnTo>
                    <a:pt x="497" y="293"/>
                  </a:lnTo>
                  <a:lnTo>
                    <a:pt x="497" y="294"/>
                  </a:lnTo>
                  <a:lnTo>
                    <a:pt x="497" y="295"/>
                  </a:lnTo>
                  <a:lnTo>
                    <a:pt x="497" y="297"/>
                  </a:lnTo>
                  <a:lnTo>
                    <a:pt x="498" y="297"/>
                  </a:lnTo>
                  <a:lnTo>
                    <a:pt x="498" y="298"/>
                  </a:lnTo>
                  <a:lnTo>
                    <a:pt x="498" y="299"/>
                  </a:lnTo>
                  <a:lnTo>
                    <a:pt x="499" y="299"/>
                  </a:lnTo>
                  <a:lnTo>
                    <a:pt x="499" y="300"/>
                  </a:lnTo>
                  <a:lnTo>
                    <a:pt x="500" y="300"/>
                  </a:lnTo>
                  <a:lnTo>
                    <a:pt x="500" y="301"/>
                  </a:lnTo>
                  <a:lnTo>
                    <a:pt x="500" y="302"/>
                  </a:lnTo>
                  <a:lnTo>
                    <a:pt x="501" y="302"/>
                  </a:lnTo>
                  <a:lnTo>
                    <a:pt x="501" y="303"/>
                  </a:lnTo>
                  <a:lnTo>
                    <a:pt x="501" y="304"/>
                  </a:lnTo>
                  <a:lnTo>
                    <a:pt x="501" y="305"/>
                  </a:lnTo>
                  <a:lnTo>
                    <a:pt x="502" y="305"/>
                  </a:lnTo>
                  <a:lnTo>
                    <a:pt x="502" y="306"/>
                  </a:lnTo>
                  <a:lnTo>
                    <a:pt x="502" y="307"/>
                  </a:lnTo>
                  <a:lnTo>
                    <a:pt x="503" y="307"/>
                  </a:lnTo>
                  <a:lnTo>
                    <a:pt x="503" y="308"/>
                  </a:lnTo>
                  <a:lnTo>
                    <a:pt x="503" y="309"/>
                  </a:lnTo>
                  <a:lnTo>
                    <a:pt x="503" y="310"/>
                  </a:lnTo>
                  <a:lnTo>
                    <a:pt x="503" y="311"/>
                  </a:lnTo>
                  <a:lnTo>
                    <a:pt x="504" y="312"/>
                  </a:lnTo>
                  <a:lnTo>
                    <a:pt x="504" y="313"/>
                  </a:lnTo>
                  <a:lnTo>
                    <a:pt x="504" y="314"/>
                  </a:lnTo>
                  <a:lnTo>
                    <a:pt x="505" y="314"/>
                  </a:lnTo>
                  <a:lnTo>
                    <a:pt x="505" y="315"/>
                  </a:lnTo>
                  <a:lnTo>
                    <a:pt x="505" y="316"/>
                  </a:lnTo>
                  <a:lnTo>
                    <a:pt x="504" y="316"/>
                  </a:lnTo>
                  <a:lnTo>
                    <a:pt x="504" y="317"/>
                  </a:lnTo>
                  <a:lnTo>
                    <a:pt x="504" y="318"/>
                  </a:lnTo>
                  <a:lnTo>
                    <a:pt x="505" y="318"/>
                  </a:lnTo>
                  <a:lnTo>
                    <a:pt x="505" y="319"/>
                  </a:lnTo>
                  <a:lnTo>
                    <a:pt x="506" y="319"/>
                  </a:lnTo>
                  <a:lnTo>
                    <a:pt x="506" y="320"/>
                  </a:lnTo>
                  <a:lnTo>
                    <a:pt x="506" y="322"/>
                  </a:lnTo>
                  <a:lnTo>
                    <a:pt x="507" y="322"/>
                  </a:lnTo>
                  <a:lnTo>
                    <a:pt x="507" y="323"/>
                  </a:lnTo>
                  <a:lnTo>
                    <a:pt x="507" y="324"/>
                  </a:lnTo>
                  <a:lnTo>
                    <a:pt x="506" y="324"/>
                  </a:lnTo>
                  <a:lnTo>
                    <a:pt x="507" y="324"/>
                  </a:lnTo>
                  <a:lnTo>
                    <a:pt x="507" y="325"/>
                  </a:lnTo>
                  <a:lnTo>
                    <a:pt x="506" y="325"/>
                  </a:lnTo>
                  <a:lnTo>
                    <a:pt x="506" y="326"/>
                  </a:lnTo>
                  <a:lnTo>
                    <a:pt x="506" y="327"/>
                  </a:lnTo>
                  <a:lnTo>
                    <a:pt x="507" y="327"/>
                  </a:lnTo>
                  <a:lnTo>
                    <a:pt x="507" y="328"/>
                  </a:lnTo>
                  <a:lnTo>
                    <a:pt x="506" y="328"/>
                  </a:lnTo>
                  <a:lnTo>
                    <a:pt x="506" y="329"/>
                  </a:lnTo>
                  <a:lnTo>
                    <a:pt x="506" y="330"/>
                  </a:lnTo>
                  <a:lnTo>
                    <a:pt x="507" y="330"/>
                  </a:lnTo>
                  <a:lnTo>
                    <a:pt x="508" y="330"/>
                  </a:lnTo>
                  <a:lnTo>
                    <a:pt x="509" y="330"/>
                  </a:lnTo>
                  <a:lnTo>
                    <a:pt x="509" y="331"/>
                  </a:lnTo>
                  <a:lnTo>
                    <a:pt x="508" y="331"/>
                  </a:lnTo>
                  <a:lnTo>
                    <a:pt x="508" y="332"/>
                  </a:lnTo>
                  <a:lnTo>
                    <a:pt x="507" y="332"/>
                  </a:lnTo>
                  <a:lnTo>
                    <a:pt x="506" y="332"/>
                  </a:lnTo>
                  <a:lnTo>
                    <a:pt x="505" y="332"/>
                  </a:lnTo>
                  <a:lnTo>
                    <a:pt x="504" y="332"/>
                  </a:lnTo>
                  <a:lnTo>
                    <a:pt x="504" y="333"/>
                  </a:lnTo>
                  <a:lnTo>
                    <a:pt x="504" y="334"/>
                  </a:lnTo>
                  <a:lnTo>
                    <a:pt x="503" y="335"/>
                  </a:lnTo>
                  <a:lnTo>
                    <a:pt x="502" y="335"/>
                  </a:lnTo>
                  <a:lnTo>
                    <a:pt x="501" y="335"/>
                  </a:lnTo>
                  <a:lnTo>
                    <a:pt x="501" y="336"/>
                  </a:lnTo>
                  <a:lnTo>
                    <a:pt x="500" y="336"/>
                  </a:lnTo>
                  <a:lnTo>
                    <a:pt x="500" y="337"/>
                  </a:lnTo>
                  <a:lnTo>
                    <a:pt x="500" y="338"/>
                  </a:lnTo>
                  <a:lnTo>
                    <a:pt x="501" y="338"/>
                  </a:lnTo>
                  <a:lnTo>
                    <a:pt x="501" y="339"/>
                  </a:lnTo>
                  <a:lnTo>
                    <a:pt x="502" y="340"/>
                  </a:lnTo>
                  <a:lnTo>
                    <a:pt x="502" y="341"/>
                  </a:lnTo>
                  <a:lnTo>
                    <a:pt x="502" y="342"/>
                  </a:lnTo>
                  <a:lnTo>
                    <a:pt x="501" y="344"/>
                  </a:lnTo>
                  <a:lnTo>
                    <a:pt x="501" y="345"/>
                  </a:lnTo>
                  <a:lnTo>
                    <a:pt x="501" y="347"/>
                  </a:lnTo>
                  <a:lnTo>
                    <a:pt x="501" y="348"/>
                  </a:lnTo>
                  <a:lnTo>
                    <a:pt x="502" y="348"/>
                  </a:lnTo>
                  <a:lnTo>
                    <a:pt x="502" y="349"/>
                  </a:lnTo>
                  <a:lnTo>
                    <a:pt x="503" y="349"/>
                  </a:lnTo>
                  <a:lnTo>
                    <a:pt x="503" y="350"/>
                  </a:lnTo>
                  <a:lnTo>
                    <a:pt x="502" y="351"/>
                  </a:lnTo>
                  <a:lnTo>
                    <a:pt x="501" y="351"/>
                  </a:lnTo>
                  <a:lnTo>
                    <a:pt x="500" y="351"/>
                  </a:lnTo>
                  <a:lnTo>
                    <a:pt x="499" y="351"/>
                  </a:lnTo>
                  <a:lnTo>
                    <a:pt x="499" y="352"/>
                  </a:lnTo>
                  <a:lnTo>
                    <a:pt x="499" y="353"/>
                  </a:lnTo>
                  <a:lnTo>
                    <a:pt x="500" y="354"/>
                  </a:lnTo>
                  <a:lnTo>
                    <a:pt x="501" y="354"/>
                  </a:lnTo>
                  <a:lnTo>
                    <a:pt x="501" y="355"/>
                  </a:lnTo>
                  <a:lnTo>
                    <a:pt x="502" y="355"/>
                  </a:lnTo>
                  <a:lnTo>
                    <a:pt x="504" y="354"/>
                  </a:lnTo>
                  <a:lnTo>
                    <a:pt x="505" y="353"/>
                  </a:lnTo>
                  <a:lnTo>
                    <a:pt x="506" y="353"/>
                  </a:lnTo>
                  <a:lnTo>
                    <a:pt x="507" y="353"/>
                  </a:lnTo>
                  <a:lnTo>
                    <a:pt x="508" y="353"/>
                  </a:lnTo>
                  <a:lnTo>
                    <a:pt x="508" y="354"/>
                  </a:lnTo>
                  <a:lnTo>
                    <a:pt x="508" y="355"/>
                  </a:lnTo>
                  <a:lnTo>
                    <a:pt x="509" y="356"/>
                  </a:lnTo>
                  <a:lnTo>
                    <a:pt x="510" y="356"/>
                  </a:lnTo>
                  <a:lnTo>
                    <a:pt x="511" y="356"/>
                  </a:lnTo>
                  <a:lnTo>
                    <a:pt x="511" y="355"/>
                  </a:lnTo>
                  <a:lnTo>
                    <a:pt x="512" y="355"/>
                  </a:lnTo>
                  <a:lnTo>
                    <a:pt x="512" y="356"/>
                  </a:lnTo>
                  <a:lnTo>
                    <a:pt x="512" y="357"/>
                  </a:lnTo>
                  <a:lnTo>
                    <a:pt x="512" y="358"/>
                  </a:lnTo>
                  <a:lnTo>
                    <a:pt x="513" y="358"/>
                  </a:lnTo>
                  <a:lnTo>
                    <a:pt x="514" y="359"/>
                  </a:lnTo>
                  <a:lnTo>
                    <a:pt x="514" y="360"/>
                  </a:lnTo>
                  <a:lnTo>
                    <a:pt x="515" y="360"/>
                  </a:lnTo>
                  <a:lnTo>
                    <a:pt x="515" y="361"/>
                  </a:lnTo>
                  <a:lnTo>
                    <a:pt x="516" y="361"/>
                  </a:lnTo>
                  <a:lnTo>
                    <a:pt x="516" y="362"/>
                  </a:lnTo>
                  <a:lnTo>
                    <a:pt x="515" y="363"/>
                  </a:lnTo>
                  <a:lnTo>
                    <a:pt x="514" y="363"/>
                  </a:lnTo>
                  <a:lnTo>
                    <a:pt x="513" y="363"/>
                  </a:lnTo>
                  <a:lnTo>
                    <a:pt x="510" y="363"/>
                  </a:lnTo>
                  <a:lnTo>
                    <a:pt x="510" y="364"/>
                  </a:lnTo>
                  <a:lnTo>
                    <a:pt x="510" y="365"/>
                  </a:lnTo>
                  <a:lnTo>
                    <a:pt x="511" y="366"/>
                  </a:lnTo>
                  <a:lnTo>
                    <a:pt x="511" y="367"/>
                  </a:lnTo>
                  <a:lnTo>
                    <a:pt x="510" y="367"/>
                  </a:lnTo>
                  <a:lnTo>
                    <a:pt x="509" y="368"/>
                  </a:lnTo>
                  <a:lnTo>
                    <a:pt x="508" y="369"/>
                  </a:lnTo>
                  <a:lnTo>
                    <a:pt x="507" y="369"/>
                  </a:lnTo>
                  <a:lnTo>
                    <a:pt x="507" y="370"/>
                  </a:lnTo>
                  <a:lnTo>
                    <a:pt x="506" y="370"/>
                  </a:lnTo>
                  <a:lnTo>
                    <a:pt x="505" y="370"/>
                  </a:lnTo>
                  <a:lnTo>
                    <a:pt x="504" y="372"/>
                  </a:lnTo>
                  <a:lnTo>
                    <a:pt x="503" y="372"/>
                  </a:lnTo>
                  <a:lnTo>
                    <a:pt x="502" y="372"/>
                  </a:lnTo>
                  <a:lnTo>
                    <a:pt x="502" y="373"/>
                  </a:lnTo>
                  <a:lnTo>
                    <a:pt x="501" y="373"/>
                  </a:lnTo>
                  <a:lnTo>
                    <a:pt x="501" y="374"/>
                  </a:lnTo>
                  <a:lnTo>
                    <a:pt x="501" y="375"/>
                  </a:lnTo>
                  <a:lnTo>
                    <a:pt x="501" y="376"/>
                  </a:lnTo>
                  <a:lnTo>
                    <a:pt x="501" y="377"/>
                  </a:lnTo>
                  <a:lnTo>
                    <a:pt x="500" y="378"/>
                  </a:lnTo>
                  <a:lnTo>
                    <a:pt x="499" y="379"/>
                  </a:lnTo>
                  <a:lnTo>
                    <a:pt x="499" y="380"/>
                  </a:lnTo>
                  <a:lnTo>
                    <a:pt x="498" y="382"/>
                  </a:lnTo>
                  <a:lnTo>
                    <a:pt x="497" y="382"/>
                  </a:lnTo>
                  <a:lnTo>
                    <a:pt x="496" y="383"/>
                  </a:lnTo>
                  <a:lnTo>
                    <a:pt x="496" y="384"/>
                  </a:lnTo>
                  <a:lnTo>
                    <a:pt x="497" y="384"/>
                  </a:lnTo>
                  <a:lnTo>
                    <a:pt x="497" y="385"/>
                  </a:lnTo>
                  <a:lnTo>
                    <a:pt x="496" y="385"/>
                  </a:lnTo>
                  <a:lnTo>
                    <a:pt x="497" y="385"/>
                  </a:lnTo>
                  <a:lnTo>
                    <a:pt x="496" y="386"/>
                  </a:lnTo>
                  <a:lnTo>
                    <a:pt x="495" y="386"/>
                  </a:lnTo>
                  <a:lnTo>
                    <a:pt x="494" y="387"/>
                  </a:lnTo>
                  <a:lnTo>
                    <a:pt x="492" y="387"/>
                  </a:lnTo>
                  <a:lnTo>
                    <a:pt x="492" y="388"/>
                  </a:lnTo>
                  <a:lnTo>
                    <a:pt x="492" y="390"/>
                  </a:lnTo>
                  <a:lnTo>
                    <a:pt x="491" y="390"/>
                  </a:lnTo>
                  <a:lnTo>
                    <a:pt x="490" y="391"/>
                  </a:lnTo>
                  <a:lnTo>
                    <a:pt x="489" y="391"/>
                  </a:lnTo>
                  <a:lnTo>
                    <a:pt x="488" y="391"/>
                  </a:lnTo>
                  <a:lnTo>
                    <a:pt x="487" y="391"/>
                  </a:lnTo>
                  <a:lnTo>
                    <a:pt x="486" y="392"/>
                  </a:lnTo>
                  <a:lnTo>
                    <a:pt x="485" y="392"/>
                  </a:lnTo>
                  <a:lnTo>
                    <a:pt x="484" y="392"/>
                  </a:lnTo>
                  <a:lnTo>
                    <a:pt x="483" y="393"/>
                  </a:lnTo>
                  <a:lnTo>
                    <a:pt x="482" y="393"/>
                  </a:lnTo>
                  <a:lnTo>
                    <a:pt x="481" y="393"/>
                  </a:lnTo>
                  <a:lnTo>
                    <a:pt x="480" y="393"/>
                  </a:lnTo>
                  <a:lnTo>
                    <a:pt x="479" y="392"/>
                  </a:lnTo>
                  <a:lnTo>
                    <a:pt x="478" y="392"/>
                  </a:lnTo>
                  <a:lnTo>
                    <a:pt x="479" y="391"/>
                  </a:lnTo>
                  <a:lnTo>
                    <a:pt x="479" y="390"/>
                  </a:lnTo>
                  <a:lnTo>
                    <a:pt x="481" y="390"/>
                  </a:lnTo>
                  <a:lnTo>
                    <a:pt x="481" y="389"/>
                  </a:lnTo>
                  <a:lnTo>
                    <a:pt x="482" y="389"/>
                  </a:lnTo>
                  <a:lnTo>
                    <a:pt x="484" y="388"/>
                  </a:lnTo>
                  <a:lnTo>
                    <a:pt x="484" y="387"/>
                  </a:lnTo>
                  <a:lnTo>
                    <a:pt x="485" y="386"/>
                  </a:lnTo>
                  <a:lnTo>
                    <a:pt x="485" y="384"/>
                  </a:lnTo>
                  <a:lnTo>
                    <a:pt x="484" y="384"/>
                  </a:lnTo>
                  <a:lnTo>
                    <a:pt x="483" y="385"/>
                  </a:lnTo>
                  <a:lnTo>
                    <a:pt x="483" y="387"/>
                  </a:lnTo>
                  <a:lnTo>
                    <a:pt x="482" y="387"/>
                  </a:lnTo>
                  <a:lnTo>
                    <a:pt x="481" y="388"/>
                  </a:lnTo>
                  <a:lnTo>
                    <a:pt x="478" y="388"/>
                  </a:lnTo>
                  <a:lnTo>
                    <a:pt x="477" y="387"/>
                  </a:lnTo>
                  <a:lnTo>
                    <a:pt x="477" y="388"/>
                  </a:lnTo>
                  <a:lnTo>
                    <a:pt x="475" y="388"/>
                  </a:lnTo>
                  <a:lnTo>
                    <a:pt x="474" y="390"/>
                  </a:lnTo>
                  <a:lnTo>
                    <a:pt x="473" y="390"/>
                  </a:lnTo>
                  <a:lnTo>
                    <a:pt x="473" y="391"/>
                  </a:lnTo>
                  <a:lnTo>
                    <a:pt x="473" y="392"/>
                  </a:lnTo>
                  <a:lnTo>
                    <a:pt x="474" y="393"/>
                  </a:lnTo>
                  <a:lnTo>
                    <a:pt x="475" y="394"/>
                  </a:lnTo>
                  <a:lnTo>
                    <a:pt x="475" y="396"/>
                  </a:lnTo>
                  <a:lnTo>
                    <a:pt x="474" y="396"/>
                  </a:lnTo>
                  <a:lnTo>
                    <a:pt x="473" y="397"/>
                  </a:lnTo>
                  <a:lnTo>
                    <a:pt x="472" y="397"/>
                  </a:lnTo>
                  <a:lnTo>
                    <a:pt x="471" y="398"/>
                  </a:lnTo>
                  <a:lnTo>
                    <a:pt x="470" y="398"/>
                  </a:lnTo>
                  <a:lnTo>
                    <a:pt x="469" y="398"/>
                  </a:lnTo>
                  <a:lnTo>
                    <a:pt x="467" y="399"/>
                  </a:lnTo>
                  <a:lnTo>
                    <a:pt x="466" y="399"/>
                  </a:lnTo>
                  <a:lnTo>
                    <a:pt x="465" y="399"/>
                  </a:lnTo>
                  <a:lnTo>
                    <a:pt x="464" y="399"/>
                  </a:lnTo>
                  <a:lnTo>
                    <a:pt x="464" y="398"/>
                  </a:lnTo>
                  <a:lnTo>
                    <a:pt x="464" y="397"/>
                  </a:lnTo>
                  <a:lnTo>
                    <a:pt x="464" y="396"/>
                  </a:lnTo>
                  <a:lnTo>
                    <a:pt x="463" y="396"/>
                  </a:lnTo>
                  <a:lnTo>
                    <a:pt x="462" y="396"/>
                  </a:lnTo>
                  <a:lnTo>
                    <a:pt x="461" y="396"/>
                  </a:lnTo>
                  <a:lnTo>
                    <a:pt x="460" y="397"/>
                  </a:lnTo>
                  <a:lnTo>
                    <a:pt x="459" y="398"/>
                  </a:lnTo>
                  <a:lnTo>
                    <a:pt x="458" y="398"/>
                  </a:lnTo>
                  <a:lnTo>
                    <a:pt x="458" y="397"/>
                  </a:lnTo>
                  <a:lnTo>
                    <a:pt x="458" y="398"/>
                  </a:lnTo>
                  <a:lnTo>
                    <a:pt x="458" y="399"/>
                  </a:lnTo>
                  <a:lnTo>
                    <a:pt x="456" y="399"/>
                  </a:lnTo>
                  <a:lnTo>
                    <a:pt x="456" y="400"/>
                  </a:lnTo>
                  <a:lnTo>
                    <a:pt x="457" y="400"/>
                  </a:lnTo>
                  <a:lnTo>
                    <a:pt x="458" y="399"/>
                  </a:lnTo>
                  <a:lnTo>
                    <a:pt x="460" y="398"/>
                  </a:lnTo>
                  <a:lnTo>
                    <a:pt x="462" y="398"/>
                  </a:lnTo>
                  <a:lnTo>
                    <a:pt x="463" y="399"/>
                  </a:lnTo>
                  <a:lnTo>
                    <a:pt x="463" y="400"/>
                  </a:lnTo>
                  <a:lnTo>
                    <a:pt x="463" y="401"/>
                  </a:lnTo>
                  <a:lnTo>
                    <a:pt x="462" y="402"/>
                  </a:lnTo>
                  <a:lnTo>
                    <a:pt x="460" y="403"/>
                  </a:lnTo>
                  <a:lnTo>
                    <a:pt x="459" y="403"/>
                  </a:lnTo>
                  <a:lnTo>
                    <a:pt x="459" y="404"/>
                  </a:lnTo>
                  <a:lnTo>
                    <a:pt x="458" y="404"/>
                  </a:lnTo>
                  <a:lnTo>
                    <a:pt x="457" y="404"/>
                  </a:lnTo>
                  <a:lnTo>
                    <a:pt x="456" y="404"/>
                  </a:lnTo>
                  <a:lnTo>
                    <a:pt x="456" y="405"/>
                  </a:lnTo>
                  <a:lnTo>
                    <a:pt x="455" y="405"/>
                  </a:lnTo>
                  <a:lnTo>
                    <a:pt x="454" y="405"/>
                  </a:lnTo>
                  <a:lnTo>
                    <a:pt x="454" y="406"/>
                  </a:lnTo>
                  <a:lnTo>
                    <a:pt x="453" y="406"/>
                  </a:lnTo>
                  <a:lnTo>
                    <a:pt x="452" y="407"/>
                  </a:lnTo>
                  <a:lnTo>
                    <a:pt x="451" y="407"/>
                  </a:lnTo>
                  <a:lnTo>
                    <a:pt x="450" y="407"/>
                  </a:lnTo>
                  <a:lnTo>
                    <a:pt x="450" y="408"/>
                  </a:lnTo>
                  <a:lnTo>
                    <a:pt x="448" y="408"/>
                  </a:lnTo>
                  <a:lnTo>
                    <a:pt x="447" y="409"/>
                  </a:lnTo>
                  <a:lnTo>
                    <a:pt x="446" y="410"/>
                  </a:lnTo>
                  <a:lnTo>
                    <a:pt x="445" y="410"/>
                  </a:lnTo>
                  <a:lnTo>
                    <a:pt x="445" y="411"/>
                  </a:lnTo>
                  <a:lnTo>
                    <a:pt x="444" y="411"/>
                  </a:lnTo>
                  <a:lnTo>
                    <a:pt x="442" y="412"/>
                  </a:lnTo>
                  <a:lnTo>
                    <a:pt x="441" y="412"/>
                  </a:lnTo>
                  <a:lnTo>
                    <a:pt x="440" y="413"/>
                  </a:lnTo>
                  <a:lnTo>
                    <a:pt x="439" y="413"/>
                  </a:lnTo>
                  <a:lnTo>
                    <a:pt x="439" y="414"/>
                  </a:lnTo>
                  <a:lnTo>
                    <a:pt x="438" y="414"/>
                  </a:lnTo>
                  <a:lnTo>
                    <a:pt x="438" y="415"/>
                  </a:lnTo>
                  <a:lnTo>
                    <a:pt x="436" y="416"/>
                  </a:lnTo>
                  <a:lnTo>
                    <a:pt x="435" y="416"/>
                  </a:lnTo>
                  <a:lnTo>
                    <a:pt x="433" y="419"/>
                  </a:lnTo>
                  <a:lnTo>
                    <a:pt x="432" y="421"/>
                  </a:lnTo>
                  <a:lnTo>
                    <a:pt x="431" y="421"/>
                  </a:lnTo>
                  <a:lnTo>
                    <a:pt x="431" y="419"/>
                  </a:lnTo>
                  <a:lnTo>
                    <a:pt x="431" y="421"/>
                  </a:lnTo>
                  <a:lnTo>
                    <a:pt x="431" y="422"/>
                  </a:lnTo>
                  <a:lnTo>
                    <a:pt x="431" y="421"/>
                  </a:lnTo>
                  <a:lnTo>
                    <a:pt x="432" y="422"/>
                  </a:lnTo>
                  <a:lnTo>
                    <a:pt x="432" y="423"/>
                  </a:lnTo>
                  <a:lnTo>
                    <a:pt x="431" y="423"/>
                  </a:lnTo>
                  <a:lnTo>
                    <a:pt x="430" y="424"/>
                  </a:lnTo>
                  <a:lnTo>
                    <a:pt x="428" y="426"/>
                  </a:lnTo>
                  <a:lnTo>
                    <a:pt x="426" y="428"/>
                  </a:lnTo>
                  <a:lnTo>
                    <a:pt x="426" y="427"/>
                  </a:lnTo>
                  <a:lnTo>
                    <a:pt x="426" y="426"/>
                  </a:lnTo>
                  <a:lnTo>
                    <a:pt x="426" y="427"/>
                  </a:lnTo>
                  <a:lnTo>
                    <a:pt x="425" y="427"/>
                  </a:lnTo>
                  <a:lnTo>
                    <a:pt x="424" y="428"/>
                  </a:lnTo>
                  <a:lnTo>
                    <a:pt x="423" y="429"/>
                  </a:lnTo>
                  <a:lnTo>
                    <a:pt x="424" y="429"/>
                  </a:lnTo>
                  <a:lnTo>
                    <a:pt x="425" y="428"/>
                  </a:lnTo>
                  <a:lnTo>
                    <a:pt x="425" y="429"/>
                  </a:lnTo>
                  <a:lnTo>
                    <a:pt x="424" y="430"/>
                  </a:lnTo>
                  <a:lnTo>
                    <a:pt x="424" y="431"/>
                  </a:lnTo>
                  <a:lnTo>
                    <a:pt x="423" y="431"/>
                  </a:lnTo>
                  <a:lnTo>
                    <a:pt x="422" y="431"/>
                  </a:lnTo>
                  <a:lnTo>
                    <a:pt x="422" y="432"/>
                  </a:lnTo>
                  <a:lnTo>
                    <a:pt x="421" y="432"/>
                  </a:lnTo>
                  <a:lnTo>
                    <a:pt x="422" y="432"/>
                  </a:lnTo>
                  <a:lnTo>
                    <a:pt x="422" y="431"/>
                  </a:lnTo>
                  <a:lnTo>
                    <a:pt x="423" y="431"/>
                  </a:lnTo>
                  <a:lnTo>
                    <a:pt x="422" y="432"/>
                  </a:lnTo>
                  <a:lnTo>
                    <a:pt x="421" y="433"/>
                  </a:lnTo>
                  <a:lnTo>
                    <a:pt x="420" y="435"/>
                  </a:lnTo>
                  <a:lnTo>
                    <a:pt x="419" y="435"/>
                  </a:lnTo>
                  <a:lnTo>
                    <a:pt x="416" y="437"/>
                  </a:lnTo>
                  <a:lnTo>
                    <a:pt x="415" y="438"/>
                  </a:lnTo>
                  <a:lnTo>
                    <a:pt x="410" y="443"/>
                  </a:lnTo>
                  <a:lnTo>
                    <a:pt x="409" y="444"/>
                  </a:lnTo>
                  <a:lnTo>
                    <a:pt x="408" y="446"/>
                  </a:lnTo>
                  <a:lnTo>
                    <a:pt x="408" y="447"/>
                  </a:lnTo>
                  <a:lnTo>
                    <a:pt x="407" y="447"/>
                  </a:lnTo>
                  <a:lnTo>
                    <a:pt x="407" y="448"/>
                  </a:lnTo>
                  <a:lnTo>
                    <a:pt x="408" y="447"/>
                  </a:lnTo>
                  <a:lnTo>
                    <a:pt x="409" y="447"/>
                  </a:lnTo>
                  <a:lnTo>
                    <a:pt x="409" y="448"/>
                  </a:lnTo>
                  <a:lnTo>
                    <a:pt x="408" y="449"/>
                  </a:lnTo>
                  <a:lnTo>
                    <a:pt x="407" y="449"/>
                  </a:lnTo>
                  <a:lnTo>
                    <a:pt x="405" y="451"/>
                  </a:lnTo>
                  <a:lnTo>
                    <a:pt x="404" y="452"/>
                  </a:lnTo>
                  <a:lnTo>
                    <a:pt x="403" y="453"/>
                  </a:lnTo>
                  <a:lnTo>
                    <a:pt x="400" y="455"/>
                  </a:lnTo>
                  <a:lnTo>
                    <a:pt x="399" y="457"/>
                  </a:lnTo>
                  <a:lnTo>
                    <a:pt x="398" y="458"/>
                  </a:lnTo>
                  <a:lnTo>
                    <a:pt x="397" y="459"/>
                  </a:lnTo>
                  <a:lnTo>
                    <a:pt x="396" y="460"/>
                  </a:lnTo>
                  <a:lnTo>
                    <a:pt x="394" y="462"/>
                  </a:lnTo>
                  <a:lnTo>
                    <a:pt x="392" y="463"/>
                  </a:lnTo>
                  <a:lnTo>
                    <a:pt x="392" y="464"/>
                  </a:lnTo>
                  <a:lnTo>
                    <a:pt x="391" y="464"/>
                  </a:lnTo>
                  <a:lnTo>
                    <a:pt x="389" y="466"/>
                  </a:lnTo>
                  <a:lnTo>
                    <a:pt x="388" y="466"/>
                  </a:lnTo>
                  <a:lnTo>
                    <a:pt x="389" y="466"/>
                  </a:lnTo>
                  <a:lnTo>
                    <a:pt x="388" y="466"/>
                  </a:lnTo>
                  <a:lnTo>
                    <a:pt x="388" y="467"/>
                  </a:lnTo>
                  <a:lnTo>
                    <a:pt x="387" y="467"/>
                  </a:lnTo>
                  <a:lnTo>
                    <a:pt x="387" y="466"/>
                  </a:lnTo>
                  <a:lnTo>
                    <a:pt x="387" y="467"/>
                  </a:lnTo>
                  <a:lnTo>
                    <a:pt x="386" y="467"/>
                  </a:lnTo>
                  <a:lnTo>
                    <a:pt x="386" y="468"/>
                  </a:lnTo>
                  <a:lnTo>
                    <a:pt x="386" y="469"/>
                  </a:lnTo>
                  <a:lnTo>
                    <a:pt x="386" y="471"/>
                  </a:lnTo>
                  <a:lnTo>
                    <a:pt x="386" y="469"/>
                  </a:lnTo>
                  <a:lnTo>
                    <a:pt x="387" y="469"/>
                  </a:lnTo>
                  <a:lnTo>
                    <a:pt x="384" y="473"/>
                  </a:lnTo>
                  <a:lnTo>
                    <a:pt x="384" y="474"/>
                  </a:lnTo>
                  <a:lnTo>
                    <a:pt x="383" y="474"/>
                  </a:lnTo>
                  <a:lnTo>
                    <a:pt x="383" y="475"/>
                  </a:lnTo>
                  <a:lnTo>
                    <a:pt x="384" y="474"/>
                  </a:lnTo>
                  <a:lnTo>
                    <a:pt x="384" y="475"/>
                  </a:lnTo>
                  <a:lnTo>
                    <a:pt x="383" y="475"/>
                  </a:lnTo>
                  <a:lnTo>
                    <a:pt x="382" y="476"/>
                  </a:lnTo>
                  <a:lnTo>
                    <a:pt x="381" y="476"/>
                  </a:lnTo>
                  <a:lnTo>
                    <a:pt x="382" y="475"/>
                  </a:lnTo>
                  <a:lnTo>
                    <a:pt x="381" y="475"/>
                  </a:lnTo>
                  <a:lnTo>
                    <a:pt x="381" y="474"/>
                  </a:lnTo>
                  <a:lnTo>
                    <a:pt x="382" y="474"/>
                  </a:lnTo>
                  <a:lnTo>
                    <a:pt x="381" y="474"/>
                  </a:lnTo>
                  <a:lnTo>
                    <a:pt x="380" y="474"/>
                  </a:lnTo>
                  <a:lnTo>
                    <a:pt x="381" y="475"/>
                  </a:lnTo>
                  <a:lnTo>
                    <a:pt x="380" y="476"/>
                  </a:lnTo>
                  <a:lnTo>
                    <a:pt x="380" y="477"/>
                  </a:lnTo>
                  <a:lnTo>
                    <a:pt x="380" y="476"/>
                  </a:lnTo>
                  <a:lnTo>
                    <a:pt x="381" y="476"/>
                  </a:lnTo>
                  <a:lnTo>
                    <a:pt x="381" y="477"/>
                  </a:lnTo>
                  <a:lnTo>
                    <a:pt x="381" y="476"/>
                  </a:lnTo>
                  <a:lnTo>
                    <a:pt x="382" y="476"/>
                  </a:lnTo>
                  <a:lnTo>
                    <a:pt x="383" y="476"/>
                  </a:lnTo>
                  <a:lnTo>
                    <a:pt x="382" y="477"/>
                  </a:lnTo>
                  <a:lnTo>
                    <a:pt x="381" y="478"/>
                  </a:lnTo>
                  <a:lnTo>
                    <a:pt x="381" y="479"/>
                  </a:lnTo>
                  <a:lnTo>
                    <a:pt x="380" y="479"/>
                  </a:lnTo>
                  <a:lnTo>
                    <a:pt x="379" y="481"/>
                  </a:lnTo>
                  <a:lnTo>
                    <a:pt x="377" y="483"/>
                  </a:lnTo>
                  <a:lnTo>
                    <a:pt x="376" y="484"/>
                  </a:lnTo>
                  <a:lnTo>
                    <a:pt x="375" y="485"/>
                  </a:lnTo>
                  <a:lnTo>
                    <a:pt x="373" y="486"/>
                  </a:lnTo>
                  <a:lnTo>
                    <a:pt x="373" y="487"/>
                  </a:lnTo>
                  <a:lnTo>
                    <a:pt x="372" y="488"/>
                  </a:lnTo>
                  <a:lnTo>
                    <a:pt x="369" y="491"/>
                  </a:lnTo>
                  <a:lnTo>
                    <a:pt x="367" y="493"/>
                  </a:lnTo>
                  <a:lnTo>
                    <a:pt x="366" y="493"/>
                  </a:lnTo>
                  <a:lnTo>
                    <a:pt x="364" y="496"/>
                  </a:lnTo>
                  <a:lnTo>
                    <a:pt x="363" y="496"/>
                  </a:lnTo>
                  <a:lnTo>
                    <a:pt x="361" y="499"/>
                  </a:lnTo>
                  <a:lnTo>
                    <a:pt x="361" y="500"/>
                  </a:lnTo>
                  <a:lnTo>
                    <a:pt x="360" y="500"/>
                  </a:lnTo>
                  <a:lnTo>
                    <a:pt x="359" y="501"/>
                  </a:lnTo>
                  <a:lnTo>
                    <a:pt x="358" y="502"/>
                  </a:lnTo>
                  <a:lnTo>
                    <a:pt x="357" y="502"/>
                  </a:lnTo>
                  <a:lnTo>
                    <a:pt x="357" y="503"/>
                  </a:lnTo>
                  <a:lnTo>
                    <a:pt x="356" y="503"/>
                  </a:lnTo>
                  <a:lnTo>
                    <a:pt x="355" y="503"/>
                  </a:lnTo>
                  <a:lnTo>
                    <a:pt x="355" y="504"/>
                  </a:lnTo>
                  <a:lnTo>
                    <a:pt x="354" y="504"/>
                  </a:lnTo>
                  <a:lnTo>
                    <a:pt x="353" y="505"/>
                  </a:lnTo>
                  <a:lnTo>
                    <a:pt x="351" y="507"/>
                  </a:lnTo>
                  <a:lnTo>
                    <a:pt x="350" y="508"/>
                  </a:lnTo>
                  <a:lnTo>
                    <a:pt x="349" y="509"/>
                  </a:lnTo>
                  <a:lnTo>
                    <a:pt x="346" y="512"/>
                  </a:lnTo>
                  <a:lnTo>
                    <a:pt x="345" y="512"/>
                  </a:lnTo>
                  <a:lnTo>
                    <a:pt x="346" y="511"/>
                  </a:lnTo>
                  <a:lnTo>
                    <a:pt x="347" y="510"/>
                  </a:lnTo>
                  <a:lnTo>
                    <a:pt x="346" y="511"/>
                  </a:lnTo>
                  <a:lnTo>
                    <a:pt x="345" y="511"/>
                  </a:lnTo>
                  <a:lnTo>
                    <a:pt x="344" y="512"/>
                  </a:lnTo>
                  <a:lnTo>
                    <a:pt x="344" y="513"/>
                  </a:lnTo>
                  <a:lnTo>
                    <a:pt x="342" y="513"/>
                  </a:lnTo>
                  <a:lnTo>
                    <a:pt x="344" y="513"/>
                  </a:lnTo>
                  <a:lnTo>
                    <a:pt x="345" y="512"/>
                  </a:lnTo>
                  <a:lnTo>
                    <a:pt x="345" y="513"/>
                  </a:lnTo>
                  <a:lnTo>
                    <a:pt x="344" y="513"/>
                  </a:lnTo>
                  <a:lnTo>
                    <a:pt x="340" y="516"/>
                  </a:lnTo>
                  <a:lnTo>
                    <a:pt x="339" y="517"/>
                  </a:lnTo>
                  <a:lnTo>
                    <a:pt x="338" y="517"/>
                  </a:lnTo>
                  <a:lnTo>
                    <a:pt x="338" y="518"/>
                  </a:lnTo>
                  <a:lnTo>
                    <a:pt x="337" y="518"/>
                  </a:lnTo>
                  <a:lnTo>
                    <a:pt x="336" y="519"/>
                  </a:lnTo>
                  <a:lnTo>
                    <a:pt x="335" y="521"/>
                  </a:lnTo>
                  <a:lnTo>
                    <a:pt x="333" y="522"/>
                  </a:lnTo>
                  <a:lnTo>
                    <a:pt x="332" y="523"/>
                  </a:lnTo>
                  <a:lnTo>
                    <a:pt x="331" y="524"/>
                  </a:lnTo>
                  <a:lnTo>
                    <a:pt x="330" y="526"/>
                  </a:lnTo>
                  <a:lnTo>
                    <a:pt x="329" y="526"/>
                  </a:lnTo>
                  <a:lnTo>
                    <a:pt x="328" y="527"/>
                  </a:lnTo>
                  <a:lnTo>
                    <a:pt x="326" y="528"/>
                  </a:lnTo>
                  <a:lnTo>
                    <a:pt x="325" y="529"/>
                  </a:lnTo>
                  <a:lnTo>
                    <a:pt x="324" y="530"/>
                  </a:lnTo>
                  <a:lnTo>
                    <a:pt x="323" y="531"/>
                  </a:lnTo>
                  <a:lnTo>
                    <a:pt x="323" y="532"/>
                  </a:lnTo>
                  <a:lnTo>
                    <a:pt x="323" y="533"/>
                  </a:lnTo>
                  <a:lnTo>
                    <a:pt x="322" y="533"/>
                  </a:lnTo>
                  <a:lnTo>
                    <a:pt x="322" y="532"/>
                  </a:lnTo>
                  <a:lnTo>
                    <a:pt x="322" y="531"/>
                  </a:lnTo>
                  <a:lnTo>
                    <a:pt x="323" y="531"/>
                  </a:lnTo>
                  <a:lnTo>
                    <a:pt x="323" y="530"/>
                  </a:lnTo>
                  <a:lnTo>
                    <a:pt x="322" y="530"/>
                  </a:lnTo>
                  <a:lnTo>
                    <a:pt x="321" y="531"/>
                  </a:lnTo>
                  <a:lnTo>
                    <a:pt x="321" y="532"/>
                  </a:lnTo>
                  <a:lnTo>
                    <a:pt x="322" y="533"/>
                  </a:lnTo>
                  <a:lnTo>
                    <a:pt x="321" y="533"/>
                  </a:lnTo>
                  <a:lnTo>
                    <a:pt x="320" y="534"/>
                  </a:lnTo>
                  <a:lnTo>
                    <a:pt x="319" y="534"/>
                  </a:lnTo>
                  <a:lnTo>
                    <a:pt x="319" y="535"/>
                  </a:lnTo>
                  <a:lnTo>
                    <a:pt x="317" y="536"/>
                  </a:lnTo>
                  <a:lnTo>
                    <a:pt x="316" y="536"/>
                  </a:lnTo>
                  <a:lnTo>
                    <a:pt x="315" y="537"/>
                  </a:lnTo>
                  <a:lnTo>
                    <a:pt x="314" y="537"/>
                  </a:lnTo>
                  <a:lnTo>
                    <a:pt x="314" y="538"/>
                  </a:lnTo>
                  <a:lnTo>
                    <a:pt x="313" y="538"/>
                  </a:lnTo>
                  <a:lnTo>
                    <a:pt x="313" y="537"/>
                  </a:lnTo>
                  <a:lnTo>
                    <a:pt x="312" y="538"/>
                  </a:lnTo>
                  <a:lnTo>
                    <a:pt x="313" y="538"/>
                  </a:lnTo>
                  <a:lnTo>
                    <a:pt x="312" y="538"/>
                  </a:lnTo>
                  <a:lnTo>
                    <a:pt x="311" y="538"/>
                  </a:lnTo>
                  <a:lnTo>
                    <a:pt x="310" y="538"/>
                  </a:lnTo>
                  <a:lnTo>
                    <a:pt x="309" y="539"/>
                  </a:lnTo>
                  <a:lnTo>
                    <a:pt x="307" y="541"/>
                  </a:lnTo>
                  <a:lnTo>
                    <a:pt x="305" y="542"/>
                  </a:lnTo>
                  <a:lnTo>
                    <a:pt x="304" y="542"/>
                  </a:lnTo>
                  <a:lnTo>
                    <a:pt x="304" y="543"/>
                  </a:lnTo>
                  <a:lnTo>
                    <a:pt x="303" y="543"/>
                  </a:lnTo>
                  <a:lnTo>
                    <a:pt x="303" y="544"/>
                  </a:lnTo>
                  <a:lnTo>
                    <a:pt x="300" y="547"/>
                  </a:lnTo>
                  <a:lnTo>
                    <a:pt x="299" y="549"/>
                  </a:lnTo>
                  <a:lnTo>
                    <a:pt x="298" y="549"/>
                  </a:lnTo>
                  <a:lnTo>
                    <a:pt x="297" y="550"/>
                  </a:lnTo>
                  <a:lnTo>
                    <a:pt x="296" y="551"/>
                  </a:lnTo>
                  <a:lnTo>
                    <a:pt x="295" y="552"/>
                  </a:lnTo>
                  <a:lnTo>
                    <a:pt x="294" y="552"/>
                  </a:lnTo>
                  <a:lnTo>
                    <a:pt x="292" y="551"/>
                  </a:lnTo>
                  <a:lnTo>
                    <a:pt x="294" y="551"/>
                  </a:lnTo>
                  <a:lnTo>
                    <a:pt x="295" y="550"/>
                  </a:lnTo>
                  <a:lnTo>
                    <a:pt x="296" y="550"/>
                  </a:lnTo>
                  <a:lnTo>
                    <a:pt x="295" y="550"/>
                  </a:lnTo>
                  <a:lnTo>
                    <a:pt x="294" y="550"/>
                  </a:lnTo>
                  <a:lnTo>
                    <a:pt x="294" y="551"/>
                  </a:lnTo>
                  <a:lnTo>
                    <a:pt x="292" y="551"/>
                  </a:lnTo>
                  <a:lnTo>
                    <a:pt x="291" y="552"/>
                  </a:lnTo>
                  <a:lnTo>
                    <a:pt x="290" y="553"/>
                  </a:lnTo>
                  <a:lnTo>
                    <a:pt x="289" y="553"/>
                  </a:lnTo>
                  <a:lnTo>
                    <a:pt x="288" y="555"/>
                  </a:lnTo>
                  <a:lnTo>
                    <a:pt x="287" y="555"/>
                  </a:lnTo>
                  <a:lnTo>
                    <a:pt x="286" y="556"/>
                  </a:lnTo>
                  <a:lnTo>
                    <a:pt x="285" y="556"/>
                  </a:lnTo>
                  <a:lnTo>
                    <a:pt x="286" y="555"/>
                  </a:lnTo>
                  <a:lnTo>
                    <a:pt x="285" y="555"/>
                  </a:lnTo>
                  <a:lnTo>
                    <a:pt x="285" y="556"/>
                  </a:lnTo>
                  <a:lnTo>
                    <a:pt x="284" y="555"/>
                  </a:lnTo>
                  <a:lnTo>
                    <a:pt x="284" y="556"/>
                  </a:lnTo>
                  <a:lnTo>
                    <a:pt x="282" y="558"/>
                  </a:lnTo>
                  <a:lnTo>
                    <a:pt x="280" y="560"/>
                  </a:lnTo>
                  <a:lnTo>
                    <a:pt x="279" y="560"/>
                  </a:lnTo>
                  <a:lnTo>
                    <a:pt x="279" y="561"/>
                  </a:lnTo>
                  <a:lnTo>
                    <a:pt x="277" y="561"/>
                  </a:lnTo>
                  <a:lnTo>
                    <a:pt x="276" y="562"/>
                  </a:lnTo>
                  <a:lnTo>
                    <a:pt x="275" y="562"/>
                  </a:lnTo>
                  <a:lnTo>
                    <a:pt x="273" y="562"/>
                  </a:lnTo>
                  <a:lnTo>
                    <a:pt x="272" y="561"/>
                  </a:lnTo>
                  <a:lnTo>
                    <a:pt x="271" y="561"/>
                  </a:lnTo>
                  <a:lnTo>
                    <a:pt x="270" y="561"/>
                  </a:lnTo>
                  <a:lnTo>
                    <a:pt x="267" y="561"/>
                  </a:lnTo>
                  <a:lnTo>
                    <a:pt x="266" y="561"/>
                  </a:lnTo>
                  <a:lnTo>
                    <a:pt x="265" y="561"/>
                  </a:lnTo>
                  <a:lnTo>
                    <a:pt x="265" y="560"/>
                  </a:lnTo>
                  <a:lnTo>
                    <a:pt x="265" y="559"/>
                  </a:lnTo>
                  <a:lnTo>
                    <a:pt x="265" y="558"/>
                  </a:lnTo>
                  <a:lnTo>
                    <a:pt x="265" y="557"/>
                  </a:lnTo>
                  <a:lnTo>
                    <a:pt x="266" y="557"/>
                  </a:lnTo>
                  <a:lnTo>
                    <a:pt x="266" y="556"/>
                  </a:lnTo>
                  <a:lnTo>
                    <a:pt x="266" y="555"/>
                  </a:lnTo>
                  <a:lnTo>
                    <a:pt x="266" y="554"/>
                  </a:lnTo>
                  <a:lnTo>
                    <a:pt x="265" y="552"/>
                  </a:lnTo>
                  <a:lnTo>
                    <a:pt x="265" y="551"/>
                  </a:lnTo>
                  <a:lnTo>
                    <a:pt x="263" y="550"/>
                  </a:lnTo>
                  <a:lnTo>
                    <a:pt x="262" y="549"/>
                  </a:lnTo>
                  <a:lnTo>
                    <a:pt x="262" y="548"/>
                  </a:lnTo>
                  <a:lnTo>
                    <a:pt x="260" y="546"/>
                  </a:lnTo>
                  <a:lnTo>
                    <a:pt x="259" y="546"/>
                  </a:lnTo>
                  <a:lnTo>
                    <a:pt x="258" y="544"/>
                  </a:lnTo>
                  <a:lnTo>
                    <a:pt x="256" y="543"/>
                  </a:lnTo>
                  <a:lnTo>
                    <a:pt x="255" y="541"/>
                  </a:lnTo>
                  <a:lnTo>
                    <a:pt x="253" y="539"/>
                  </a:lnTo>
                  <a:lnTo>
                    <a:pt x="251" y="538"/>
                  </a:lnTo>
                  <a:lnTo>
                    <a:pt x="250" y="538"/>
                  </a:lnTo>
                  <a:lnTo>
                    <a:pt x="248" y="538"/>
                  </a:lnTo>
                  <a:lnTo>
                    <a:pt x="247" y="538"/>
                  </a:lnTo>
                  <a:lnTo>
                    <a:pt x="246" y="538"/>
                  </a:lnTo>
                  <a:lnTo>
                    <a:pt x="245" y="538"/>
                  </a:lnTo>
                  <a:lnTo>
                    <a:pt x="244" y="538"/>
                  </a:lnTo>
                  <a:lnTo>
                    <a:pt x="242" y="538"/>
                  </a:lnTo>
                  <a:lnTo>
                    <a:pt x="241" y="538"/>
                  </a:lnTo>
                  <a:lnTo>
                    <a:pt x="240" y="537"/>
                  </a:lnTo>
                  <a:lnTo>
                    <a:pt x="240" y="535"/>
                  </a:lnTo>
                  <a:lnTo>
                    <a:pt x="240" y="534"/>
                  </a:lnTo>
                  <a:lnTo>
                    <a:pt x="240" y="533"/>
                  </a:lnTo>
                  <a:lnTo>
                    <a:pt x="239" y="532"/>
                  </a:lnTo>
                  <a:lnTo>
                    <a:pt x="238" y="531"/>
                  </a:lnTo>
                  <a:lnTo>
                    <a:pt x="237" y="531"/>
                  </a:lnTo>
                  <a:lnTo>
                    <a:pt x="236" y="530"/>
                  </a:lnTo>
                  <a:lnTo>
                    <a:pt x="235" y="529"/>
                  </a:lnTo>
                  <a:lnTo>
                    <a:pt x="235" y="528"/>
                  </a:lnTo>
                  <a:lnTo>
                    <a:pt x="234" y="528"/>
                  </a:lnTo>
                  <a:lnTo>
                    <a:pt x="234" y="526"/>
                  </a:lnTo>
                  <a:lnTo>
                    <a:pt x="233" y="526"/>
                  </a:lnTo>
                  <a:lnTo>
                    <a:pt x="232" y="525"/>
                  </a:lnTo>
                  <a:lnTo>
                    <a:pt x="231" y="525"/>
                  </a:lnTo>
                  <a:lnTo>
                    <a:pt x="230" y="525"/>
                  </a:lnTo>
                  <a:lnTo>
                    <a:pt x="229" y="525"/>
                  </a:lnTo>
                  <a:lnTo>
                    <a:pt x="229" y="526"/>
                  </a:lnTo>
                  <a:lnTo>
                    <a:pt x="230" y="527"/>
                  </a:lnTo>
                  <a:lnTo>
                    <a:pt x="230" y="528"/>
                  </a:lnTo>
                  <a:lnTo>
                    <a:pt x="231" y="529"/>
                  </a:lnTo>
                  <a:lnTo>
                    <a:pt x="231" y="530"/>
                  </a:lnTo>
                  <a:lnTo>
                    <a:pt x="231" y="531"/>
                  </a:lnTo>
                  <a:lnTo>
                    <a:pt x="231" y="533"/>
                  </a:lnTo>
                  <a:lnTo>
                    <a:pt x="233" y="534"/>
                  </a:lnTo>
                  <a:lnTo>
                    <a:pt x="234" y="534"/>
                  </a:lnTo>
                  <a:lnTo>
                    <a:pt x="235" y="534"/>
                  </a:lnTo>
                  <a:lnTo>
                    <a:pt x="236" y="535"/>
                  </a:lnTo>
                  <a:lnTo>
                    <a:pt x="236" y="536"/>
                  </a:lnTo>
                  <a:lnTo>
                    <a:pt x="235" y="536"/>
                  </a:lnTo>
                  <a:lnTo>
                    <a:pt x="235" y="537"/>
                  </a:lnTo>
                  <a:lnTo>
                    <a:pt x="235" y="538"/>
                  </a:lnTo>
                  <a:lnTo>
                    <a:pt x="235" y="539"/>
                  </a:lnTo>
                  <a:lnTo>
                    <a:pt x="236" y="540"/>
                  </a:lnTo>
                  <a:lnTo>
                    <a:pt x="237" y="540"/>
                  </a:lnTo>
                  <a:lnTo>
                    <a:pt x="237" y="541"/>
                  </a:lnTo>
                  <a:lnTo>
                    <a:pt x="238" y="542"/>
                  </a:lnTo>
                  <a:lnTo>
                    <a:pt x="240" y="544"/>
                  </a:lnTo>
                  <a:lnTo>
                    <a:pt x="241" y="544"/>
                  </a:lnTo>
                  <a:lnTo>
                    <a:pt x="242" y="544"/>
                  </a:lnTo>
                  <a:lnTo>
                    <a:pt x="244" y="544"/>
                  </a:lnTo>
                  <a:lnTo>
                    <a:pt x="245" y="544"/>
                  </a:lnTo>
                  <a:lnTo>
                    <a:pt x="246" y="544"/>
                  </a:lnTo>
                  <a:lnTo>
                    <a:pt x="247" y="544"/>
                  </a:lnTo>
                  <a:lnTo>
                    <a:pt x="248" y="546"/>
                  </a:lnTo>
                  <a:lnTo>
                    <a:pt x="250" y="548"/>
                  </a:lnTo>
                  <a:lnTo>
                    <a:pt x="252" y="550"/>
                  </a:lnTo>
                  <a:lnTo>
                    <a:pt x="252" y="551"/>
                  </a:lnTo>
                  <a:lnTo>
                    <a:pt x="253" y="552"/>
                  </a:lnTo>
                  <a:lnTo>
                    <a:pt x="253" y="553"/>
                  </a:lnTo>
                  <a:lnTo>
                    <a:pt x="254" y="554"/>
                  </a:lnTo>
                  <a:lnTo>
                    <a:pt x="254" y="555"/>
                  </a:lnTo>
                  <a:lnTo>
                    <a:pt x="255" y="555"/>
                  </a:lnTo>
                  <a:lnTo>
                    <a:pt x="255" y="556"/>
                  </a:lnTo>
                  <a:lnTo>
                    <a:pt x="256" y="557"/>
                  </a:lnTo>
                  <a:lnTo>
                    <a:pt x="256" y="558"/>
                  </a:lnTo>
                  <a:lnTo>
                    <a:pt x="256" y="559"/>
                  </a:lnTo>
                  <a:lnTo>
                    <a:pt x="256" y="560"/>
                  </a:lnTo>
                  <a:lnTo>
                    <a:pt x="257" y="560"/>
                  </a:lnTo>
                  <a:lnTo>
                    <a:pt x="257" y="561"/>
                  </a:lnTo>
                  <a:lnTo>
                    <a:pt x="257" y="563"/>
                  </a:lnTo>
                  <a:lnTo>
                    <a:pt x="256" y="564"/>
                  </a:lnTo>
                  <a:lnTo>
                    <a:pt x="255" y="564"/>
                  </a:lnTo>
                  <a:lnTo>
                    <a:pt x="255" y="563"/>
                  </a:lnTo>
                  <a:lnTo>
                    <a:pt x="253" y="563"/>
                  </a:lnTo>
                  <a:lnTo>
                    <a:pt x="253" y="564"/>
                  </a:lnTo>
                  <a:lnTo>
                    <a:pt x="251" y="565"/>
                  </a:lnTo>
                  <a:lnTo>
                    <a:pt x="250" y="567"/>
                  </a:lnTo>
                  <a:lnTo>
                    <a:pt x="249" y="568"/>
                  </a:lnTo>
                  <a:lnTo>
                    <a:pt x="248" y="568"/>
                  </a:lnTo>
                  <a:lnTo>
                    <a:pt x="247" y="569"/>
                  </a:lnTo>
                  <a:lnTo>
                    <a:pt x="246" y="569"/>
                  </a:lnTo>
                  <a:lnTo>
                    <a:pt x="245" y="569"/>
                  </a:lnTo>
                  <a:lnTo>
                    <a:pt x="245" y="571"/>
                  </a:lnTo>
                  <a:lnTo>
                    <a:pt x="246" y="571"/>
                  </a:lnTo>
                  <a:lnTo>
                    <a:pt x="247" y="572"/>
                  </a:lnTo>
                  <a:lnTo>
                    <a:pt x="248" y="572"/>
                  </a:lnTo>
                  <a:lnTo>
                    <a:pt x="249" y="571"/>
                  </a:lnTo>
                  <a:lnTo>
                    <a:pt x="250" y="569"/>
                  </a:lnTo>
                  <a:lnTo>
                    <a:pt x="250" y="568"/>
                  </a:lnTo>
                  <a:lnTo>
                    <a:pt x="251" y="567"/>
                  </a:lnTo>
                  <a:lnTo>
                    <a:pt x="252" y="567"/>
                  </a:lnTo>
                  <a:lnTo>
                    <a:pt x="252" y="568"/>
                  </a:lnTo>
                  <a:lnTo>
                    <a:pt x="253" y="568"/>
                  </a:lnTo>
                  <a:lnTo>
                    <a:pt x="253" y="569"/>
                  </a:lnTo>
                  <a:lnTo>
                    <a:pt x="253" y="571"/>
                  </a:lnTo>
                  <a:lnTo>
                    <a:pt x="253" y="572"/>
                  </a:lnTo>
                  <a:lnTo>
                    <a:pt x="253" y="574"/>
                  </a:lnTo>
                  <a:lnTo>
                    <a:pt x="253" y="575"/>
                  </a:lnTo>
                  <a:lnTo>
                    <a:pt x="253" y="576"/>
                  </a:lnTo>
                  <a:lnTo>
                    <a:pt x="253" y="577"/>
                  </a:lnTo>
                  <a:lnTo>
                    <a:pt x="253" y="578"/>
                  </a:lnTo>
                  <a:lnTo>
                    <a:pt x="253" y="580"/>
                  </a:lnTo>
                  <a:lnTo>
                    <a:pt x="253" y="583"/>
                  </a:lnTo>
                  <a:lnTo>
                    <a:pt x="252" y="584"/>
                  </a:lnTo>
                  <a:lnTo>
                    <a:pt x="252" y="585"/>
                  </a:lnTo>
                  <a:lnTo>
                    <a:pt x="252" y="586"/>
                  </a:lnTo>
                  <a:lnTo>
                    <a:pt x="253" y="586"/>
                  </a:lnTo>
                  <a:lnTo>
                    <a:pt x="253" y="587"/>
                  </a:lnTo>
                  <a:lnTo>
                    <a:pt x="252" y="587"/>
                  </a:lnTo>
                  <a:lnTo>
                    <a:pt x="252" y="588"/>
                  </a:lnTo>
                  <a:lnTo>
                    <a:pt x="252" y="589"/>
                  </a:lnTo>
                  <a:lnTo>
                    <a:pt x="252" y="590"/>
                  </a:lnTo>
                  <a:lnTo>
                    <a:pt x="252" y="591"/>
                  </a:lnTo>
                  <a:lnTo>
                    <a:pt x="251" y="592"/>
                  </a:lnTo>
                  <a:lnTo>
                    <a:pt x="251" y="593"/>
                  </a:lnTo>
                  <a:lnTo>
                    <a:pt x="251" y="594"/>
                  </a:lnTo>
                  <a:lnTo>
                    <a:pt x="251" y="596"/>
                  </a:lnTo>
                  <a:lnTo>
                    <a:pt x="251" y="598"/>
                  </a:lnTo>
                  <a:lnTo>
                    <a:pt x="252" y="597"/>
                  </a:lnTo>
                  <a:lnTo>
                    <a:pt x="252" y="596"/>
                  </a:lnTo>
                  <a:lnTo>
                    <a:pt x="251" y="596"/>
                  </a:lnTo>
                  <a:lnTo>
                    <a:pt x="252" y="596"/>
                  </a:lnTo>
                  <a:lnTo>
                    <a:pt x="252" y="597"/>
                  </a:lnTo>
                  <a:lnTo>
                    <a:pt x="252" y="598"/>
                  </a:lnTo>
                  <a:lnTo>
                    <a:pt x="252" y="599"/>
                  </a:lnTo>
                  <a:lnTo>
                    <a:pt x="252" y="600"/>
                  </a:lnTo>
                  <a:lnTo>
                    <a:pt x="253" y="601"/>
                  </a:lnTo>
                  <a:lnTo>
                    <a:pt x="253" y="602"/>
                  </a:lnTo>
                  <a:lnTo>
                    <a:pt x="253" y="603"/>
                  </a:lnTo>
                  <a:lnTo>
                    <a:pt x="253" y="604"/>
                  </a:lnTo>
                  <a:lnTo>
                    <a:pt x="254" y="605"/>
                  </a:lnTo>
                  <a:lnTo>
                    <a:pt x="254" y="606"/>
                  </a:lnTo>
                  <a:lnTo>
                    <a:pt x="255" y="607"/>
                  </a:lnTo>
                  <a:lnTo>
                    <a:pt x="255" y="608"/>
                  </a:lnTo>
                  <a:lnTo>
                    <a:pt x="255" y="610"/>
                  </a:lnTo>
                  <a:lnTo>
                    <a:pt x="256" y="611"/>
                  </a:lnTo>
                  <a:lnTo>
                    <a:pt x="256" y="612"/>
                  </a:lnTo>
                  <a:lnTo>
                    <a:pt x="257" y="612"/>
                  </a:lnTo>
                  <a:lnTo>
                    <a:pt x="257" y="613"/>
                  </a:lnTo>
                  <a:lnTo>
                    <a:pt x="256" y="613"/>
                  </a:lnTo>
                  <a:lnTo>
                    <a:pt x="257" y="613"/>
                  </a:lnTo>
                  <a:lnTo>
                    <a:pt x="257" y="614"/>
                  </a:lnTo>
                  <a:lnTo>
                    <a:pt x="256" y="614"/>
                  </a:lnTo>
                  <a:lnTo>
                    <a:pt x="256" y="615"/>
                  </a:lnTo>
                  <a:lnTo>
                    <a:pt x="256" y="616"/>
                  </a:lnTo>
                  <a:lnTo>
                    <a:pt x="256" y="617"/>
                  </a:lnTo>
                  <a:lnTo>
                    <a:pt x="255" y="617"/>
                  </a:lnTo>
                  <a:lnTo>
                    <a:pt x="255" y="618"/>
                  </a:lnTo>
                  <a:lnTo>
                    <a:pt x="254" y="619"/>
                  </a:lnTo>
                  <a:lnTo>
                    <a:pt x="254" y="621"/>
                  </a:lnTo>
                  <a:lnTo>
                    <a:pt x="253" y="621"/>
                  </a:lnTo>
                  <a:lnTo>
                    <a:pt x="252" y="619"/>
                  </a:lnTo>
                  <a:lnTo>
                    <a:pt x="251" y="619"/>
                  </a:lnTo>
                  <a:lnTo>
                    <a:pt x="251" y="618"/>
                  </a:lnTo>
                  <a:lnTo>
                    <a:pt x="250" y="618"/>
                  </a:lnTo>
                  <a:lnTo>
                    <a:pt x="248" y="618"/>
                  </a:lnTo>
                  <a:lnTo>
                    <a:pt x="248" y="617"/>
                  </a:lnTo>
                  <a:lnTo>
                    <a:pt x="247" y="617"/>
                  </a:lnTo>
                  <a:lnTo>
                    <a:pt x="247" y="618"/>
                  </a:lnTo>
                  <a:lnTo>
                    <a:pt x="246" y="618"/>
                  </a:lnTo>
                  <a:lnTo>
                    <a:pt x="246" y="617"/>
                  </a:lnTo>
                  <a:lnTo>
                    <a:pt x="246" y="616"/>
                  </a:lnTo>
                  <a:lnTo>
                    <a:pt x="245" y="616"/>
                  </a:lnTo>
                  <a:lnTo>
                    <a:pt x="245" y="617"/>
                  </a:lnTo>
                  <a:lnTo>
                    <a:pt x="244" y="617"/>
                  </a:lnTo>
                  <a:lnTo>
                    <a:pt x="242" y="618"/>
                  </a:lnTo>
                  <a:lnTo>
                    <a:pt x="242" y="617"/>
                  </a:lnTo>
                  <a:lnTo>
                    <a:pt x="241" y="617"/>
                  </a:lnTo>
                  <a:lnTo>
                    <a:pt x="241" y="618"/>
                  </a:lnTo>
                  <a:lnTo>
                    <a:pt x="240" y="618"/>
                  </a:lnTo>
                  <a:lnTo>
                    <a:pt x="239" y="618"/>
                  </a:lnTo>
                  <a:lnTo>
                    <a:pt x="239" y="619"/>
                  </a:lnTo>
                  <a:lnTo>
                    <a:pt x="239" y="621"/>
                  </a:lnTo>
                  <a:lnTo>
                    <a:pt x="238" y="621"/>
                  </a:lnTo>
                  <a:lnTo>
                    <a:pt x="238" y="622"/>
                  </a:lnTo>
                  <a:lnTo>
                    <a:pt x="238" y="621"/>
                  </a:lnTo>
                  <a:lnTo>
                    <a:pt x="237" y="621"/>
                  </a:lnTo>
                  <a:lnTo>
                    <a:pt x="236" y="619"/>
                  </a:lnTo>
                  <a:lnTo>
                    <a:pt x="236" y="618"/>
                  </a:lnTo>
                  <a:lnTo>
                    <a:pt x="236" y="616"/>
                  </a:lnTo>
                  <a:lnTo>
                    <a:pt x="236" y="615"/>
                  </a:lnTo>
                  <a:lnTo>
                    <a:pt x="235" y="616"/>
                  </a:lnTo>
                  <a:lnTo>
                    <a:pt x="236" y="616"/>
                  </a:lnTo>
                  <a:lnTo>
                    <a:pt x="236" y="617"/>
                  </a:lnTo>
                  <a:lnTo>
                    <a:pt x="235" y="617"/>
                  </a:lnTo>
                  <a:lnTo>
                    <a:pt x="235" y="618"/>
                  </a:lnTo>
                  <a:lnTo>
                    <a:pt x="235" y="622"/>
                  </a:lnTo>
                  <a:lnTo>
                    <a:pt x="235" y="623"/>
                  </a:lnTo>
                  <a:lnTo>
                    <a:pt x="236" y="624"/>
                  </a:lnTo>
                  <a:lnTo>
                    <a:pt x="237" y="624"/>
                  </a:lnTo>
                  <a:lnTo>
                    <a:pt x="239" y="623"/>
                  </a:lnTo>
                  <a:lnTo>
                    <a:pt x="240" y="623"/>
                  </a:lnTo>
                  <a:lnTo>
                    <a:pt x="241" y="623"/>
                  </a:lnTo>
                  <a:lnTo>
                    <a:pt x="242" y="623"/>
                  </a:lnTo>
                  <a:lnTo>
                    <a:pt x="242" y="624"/>
                  </a:lnTo>
                  <a:lnTo>
                    <a:pt x="242" y="625"/>
                  </a:lnTo>
                  <a:lnTo>
                    <a:pt x="241" y="625"/>
                  </a:lnTo>
                  <a:lnTo>
                    <a:pt x="241" y="626"/>
                  </a:lnTo>
                  <a:lnTo>
                    <a:pt x="242" y="626"/>
                  </a:lnTo>
                  <a:lnTo>
                    <a:pt x="242" y="625"/>
                  </a:lnTo>
                  <a:lnTo>
                    <a:pt x="244" y="625"/>
                  </a:lnTo>
                  <a:lnTo>
                    <a:pt x="245" y="625"/>
                  </a:lnTo>
                  <a:lnTo>
                    <a:pt x="244" y="625"/>
                  </a:lnTo>
                  <a:lnTo>
                    <a:pt x="244" y="626"/>
                  </a:lnTo>
                  <a:lnTo>
                    <a:pt x="245" y="625"/>
                  </a:lnTo>
                  <a:lnTo>
                    <a:pt x="245" y="626"/>
                  </a:lnTo>
                  <a:lnTo>
                    <a:pt x="246" y="627"/>
                  </a:lnTo>
                  <a:lnTo>
                    <a:pt x="247" y="627"/>
                  </a:lnTo>
                  <a:lnTo>
                    <a:pt x="248" y="627"/>
                  </a:lnTo>
                  <a:lnTo>
                    <a:pt x="249" y="627"/>
                  </a:lnTo>
                  <a:lnTo>
                    <a:pt x="249" y="628"/>
                  </a:lnTo>
                  <a:lnTo>
                    <a:pt x="250" y="628"/>
                  </a:lnTo>
                  <a:lnTo>
                    <a:pt x="250" y="629"/>
                  </a:lnTo>
                  <a:lnTo>
                    <a:pt x="250" y="630"/>
                  </a:lnTo>
                  <a:lnTo>
                    <a:pt x="249" y="630"/>
                  </a:lnTo>
                  <a:lnTo>
                    <a:pt x="248" y="631"/>
                  </a:lnTo>
                  <a:lnTo>
                    <a:pt x="248" y="632"/>
                  </a:lnTo>
                  <a:lnTo>
                    <a:pt x="247" y="632"/>
                  </a:lnTo>
                  <a:lnTo>
                    <a:pt x="247" y="633"/>
                  </a:lnTo>
                  <a:lnTo>
                    <a:pt x="247" y="634"/>
                  </a:lnTo>
                  <a:lnTo>
                    <a:pt x="248" y="633"/>
                  </a:lnTo>
                  <a:lnTo>
                    <a:pt x="248" y="632"/>
                  </a:lnTo>
                  <a:lnTo>
                    <a:pt x="249" y="632"/>
                  </a:lnTo>
                  <a:lnTo>
                    <a:pt x="250" y="632"/>
                  </a:lnTo>
                  <a:lnTo>
                    <a:pt x="249" y="632"/>
                  </a:lnTo>
                  <a:lnTo>
                    <a:pt x="249" y="633"/>
                  </a:lnTo>
                  <a:lnTo>
                    <a:pt x="249" y="634"/>
                  </a:lnTo>
                  <a:lnTo>
                    <a:pt x="248" y="634"/>
                  </a:lnTo>
                  <a:lnTo>
                    <a:pt x="248" y="635"/>
                  </a:lnTo>
                  <a:lnTo>
                    <a:pt x="248" y="636"/>
                  </a:lnTo>
                  <a:lnTo>
                    <a:pt x="247" y="636"/>
                  </a:lnTo>
                  <a:lnTo>
                    <a:pt x="247" y="637"/>
                  </a:lnTo>
                  <a:lnTo>
                    <a:pt x="247" y="638"/>
                  </a:lnTo>
                  <a:lnTo>
                    <a:pt x="246" y="639"/>
                  </a:lnTo>
                  <a:lnTo>
                    <a:pt x="246" y="640"/>
                  </a:lnTo>
                  <a:lnTo>
                    <a:pt x="245" y="640"/>
                  </a:lnTo>
                  <a:lnTo>
                    <a:pt x="245" y="641"/>
                  </a:lnTo>
                  <a:lnTo>
                    <a:pt x="246" y="641"/>
                  </a:lnTo>
                  <a:lnTo>
                    <a:pt x="245" y="643"/>
                  </a:lnTo>
                  <a:lnTo>
                    <a:pt x="245" y="644"/>
                  </a:lnTo>
                  <a:lnTo>
                    <a:pt x="244" y="646"/>
                  </a:lnTo>
                  <a:lnTo>
                    <a:pt x="242" y="647"/>
                  </a:lnTo>
                  <a:lnTo>
                    <a:pt x="242" y="648"/>
                  </a:lnTo>
                  <a:lnTo>
                    <a:pt x="241" y="648"/>
                  </a:lnTo>
                  <a:lnTo>
                    <a:pt x="240" y="648"/>
                  </a:lnTo>
                  <a:lnTo>
                    <a:pt x="239" y="649"/>
                  </a:lnTo>
                  <a:lnTo>
                    <a:pt x="239" y="650"/>
                  </a:lnTo>
                  <a:lnTo>
                    <a:pt x="238" y="650"/>
                  </a:lnTo>
                  <a:lnTo>
                    <a:pt x="237" y="650"/>
                  </a:lnTo>
                  <a:lnTo>
                    <a:pt x="236" y="650"/>
                  </a:lnTo>
                  <a:lnTo>
                    <a:pt x="235" y="650"/>
                  </a:lnTo>
                  <a:lnTo>
                    <a:pt x="236" y="650"/>
                  </a:lnTo>
                  <a:lnTo>
                    <a:pt x="236" y="651"/>
                  </a:lnTo>
                  <a:lnTo>
                    <a:pt x="237" y="651"/>
                  </a:lnTo>
                  <a:lnTo>
                    <a:pt x="238" y="651"/>
                  </a:lnTo>
                  <a:lnTo>
                    <a:pt x="238" y="652"/>
                  </a:lnTo>
                  <a:lnTo>
                    <a:pt x="238" y="651"/>
                  </a:lnTo>
                  <a:lnTo>
                    <a:pt x="239" y="651"/>
                  </a:lnTo>
                  <a:lnTo>
                    <a:pt x="239" y="652"/>
                  </a:lnTo>
                  <a:lnTo>
                    <a:pt x="240" y="651"/>
                  </a:lnTo>
                  <a:lnTo>
                    <a:pt x="241" y="651"/>
                  </a:lnTo>
                  <a:lnTo>
                    <a:pt x="241" y="652"/>
                  </a:lnTo>
                  <a:lnTo>
                    <a:pt x="241" y="653"/>
                  </a:lnTo>
                  <a:lnTo>
                    <a:pt x="241" y="654"/>
                  </a:lnTo>
                  <a:lnTo>
                    <a:pt x="241" y="655"/>
                  </a:lnTo>
                  <a:lnTo>
                    <a:pt x="241" y="656"/>
                  </a:lnTo>
                  <a:lnTo>
                    <a:pt x="241" y="657"/>
                  </a:lnTo>
                  <a:lnTo>
                    <a:pt x="242" y="658"/>
                  </a:lnTo>
                  <a:lnTo>
                    <a:pt x="242" y="657"/>
                  </a:lnTo>
                  <a:lnTo>
                    <a:pt x="242" y="658"/>
                  </a:lnTo>
                  <a:lnTo>
                    <a:pt x="241" y="659"/>
                  </a:lnTo>
                  <a:lnTo>
                    <a:pt x="240" y="660"/>
                  </a:lnTo>
                  <a:lnTo>
                    <a:pt x="239" y="660"/>
                  </a:lnTo>
                  <a:lnTo>
                    <a:pt x="239" y="659"/>
                  </a:lnTo>
                  <a:lnTo>
                    <a:pt x="238" y="658"/>
                  </a:lnTo>
                  <a:lnTo>
                    <a:pt x="238" y="659"/>
                  </a:lnTo>
                  <a:lnTo>
                    <a:pt x="239" y="659"/>
                  </a:lnTo>
                  <a:lnTo>
                    <a:pt x="239" y="660"/>
                  </a:lnTo>
                  <a:lnTo>
                    <a:pt x="238" y="661"/>
                  </a:lnTo>
                  <a:lnTo>
                    <a:pt x="238" y="660"/>
                  </a:lnTo>
                  <a:lnTo>
                    <a:pt x="238" y="661"/>
                  </a:lnTo>
                  <a:lnTo>
                    <a:pt x="237" y="661"/>
                  </a:lnTo>
                  <a:lnTo>
                    <a:pt x="237" y="662"/>
                  </a:lnTo>
                  <a:lnTo>
                    <a:pt x="236" y="662"/>
                  </a:lnTo>
                  <a:lnTo>
                    <a:pt x="235" y="662"/>
                  </a:lnTo>
                  <a:lnTo>
                    <a:pt x="236" y="660"/>
                  </a:lnTo>
                  <a:lnTo>
                    <a:pt x="236" y="659"/>
                  </a:lnTo>
                  <a:lnTo>
                    <a:pt x="235" y="658"/>
                  </a:lnTo>
                  <a:lnTo>
                    <a:pt x="234" y="658"/>
                  </a:lnTo>
                  <a:lnTo>
                    <a:pt x="233" y="657"/>
                  </a:lnTo>
                  <a:lnTo>
                    <a:pt x="233" y="658"/>
                  </a:lnTo>
                  <a:lnTo>
                    <a:pt x="234" y="659"/>
                  </a:lnTo>
                  <a:lnTo>
                    <a:pt x="235" y="659"/>
                  </a:lnTo>
                  <a:lnTo>
                    <a:pt x="235" y="660"/>
                  </a:lnTo>
                  <a:lnTo>
                    <a:pt x="234" y="661"/>
                  </a:lnTo>
                  <a:lnTo>
                    <a:pt x="234" y="662"/>
                  </a:lnTo>
                  <a:lnTo>
                    <a:pt x="233" y="662"/>
                  </a:lnTo>
                  <a:lnTo>
                    <a:pt x="234" y="662"/>
                  </a:lnTo>
                  <a:lnTo>
                    <a:pt x="234" y="663"/>
                  </a:lnTo>
                  <a:lnTo>
                    <a:pt x="234" y="664"/>
                  </a:lnTo>
                  <a:lnTo>
                    <a:pt x="234" y="665"/>
                  </a:lnTo>
                  <a:lnTo>
                    <a:pt x="234" y="666"/>
                  </a:lnTo>
                  <a:lnTo>
                    <a:pt x="235" y="666"/>
                  </a:lnTo>
                  <a:lnTo>
                    <a:pt x="235" y="667"/>
                  </a:lnTo>
                  <a:lnTo>
                    <a:pt x="234" y="667"/>
                  </a:lnTo>
                  <a:lnTo>
                    <a:pt x="234" y="668"/>
                  </a:lnTo>
                  <a:lnTo>
                    <a:pt x="235" y="668"/>
                  </a:lnTo>
                  <a:lnTo>
                    <a:pt x="235" y="667"/>
                  </a:lnTo>
                  <a:lnTo>
                    <a:pt x="235" y="666"/>
                  </a:lnTo>
                  <a:lnTo>
                    <a:pt x="235" y="665"/>
                  </a:lnTo>
                  <a:lnTo>
                    <a:pt x="236" y="665"/>
                  </a:lnTo>
                  <a:lnTo>
                    <a:pt x="237" y="666"/>
                  </a:lnTo>
                  <a:lnTo>
                    <a:pt x="238" y="666"/>
                  </a:lnTo>
                  <a:lnTo>
                    <a:pt x="238" y="667"/>
                  </a:lnTo>
                  <a:lnTo>
                    <a:pt x="239" y="668"/>
                  </a:lnTo>
                  <a:lnTo>
                    <a:pt x="238" y="668"/>
                  </a:lnTo>
                  <a:lnTo>
                    <a:pt x="238" y="669"/>
                  </a:lnTo>
                  <a:lnTo>
                    <a:pt x="237" y="669"/>
                  </a:lnTo>
                  <a:lnTo>
                    <a:pt x="236" y="671"/>
                  </a:lnTo>
                  <a:lnTo>
                    <a:pt x="237" y="671"/>
                  </a:lnTo>
                  <a:lnTo>
                    <a:pt x="238" y="671"/>
                  </a:lnTo>
                  <a:lnTo>
                    <a:pt x="239" y="671"/>
                  </a:lnTo>
                  <a:lnTo>
                    <a:pt x="239" y="672"/>
                  </a:lnTo>
                  <a:lnTo>
                    <a:pt x="240" y="672"/>
                  </a:lnTo>
                  <a:lnTo>
                    <a:pt x="239" y="672"/>
                  </a:lnTo>
                  <a:lnTo>
                    <a:pt x="240" y="672"/>
                  </a:lnTo>
                  <a:lnTo>
                    <a:pt x="240" y="671"/>
                  </a:lnTo>
                  <a:lnTo>
                    <a:pt x="239" y="671"/>
                  </a:lnTo>
                  <a:lnTo>
                    <a:pt x="240" y="669"/>
                  </a:lnTo>
                  <a:lnTo>
                    <a:pt x="240" y="668"/>
                  </a:lnTo>
                  <a:lnTo>
                    <a:pt x="241" y="668"/>
                  </a:lnTo>
                  <a:lnTo>
                    <a:pt x="241" y="667"/>
                  </a:lnTo>
                  <a:lnTo>
                    <a:pt x="242" y="667"/>
                  </a:lnTo>
                  <a:lnTo>
                    <a:pt x="244" y="667"/>
                  </a:lnTo>
                  <a:lnTo>
                    <a:pt x="244" y="668"/>
                  </a:lnTo>
                  <a:lnTo>
                    <a:pt x="244" y="669"/>
                  </a:lnTo>
                  <a:lnTo>
                    <a:pt x="245" y="669"/>
                  </a:lnTo>
                  <a:lnTo>
                    <a:pt x="244" y="671"/>
                  </a:lnTo>
                  <a:lnTo>
                    <a:pt x="245" y="671"/>
                  </a:lnTo>
                  <a:lnTo>
                    <a:pt x="245" y="672"/>
                  </a:lnTo>
                  <a:lnTo>
                    <a:pt x="245" y="673"/>
                  </a:lnTo>
                  <a:lnTo>
                    <a:pt x="245" y="674"/>
                  </a:lnTo>
                  <a:lnTo>
                    <a:pt x="245" y="675"/>
                  </a:lnTo>
                  <a:lnTo>
                    <a:pt x="246" y="676"/>
                  </a:lnTo>
                  <a:lnTo>
                    <a:pt x="246" y="677"/>
                  </a:lnTo>
                  <a:lnTo>
                    <a:pt x="245" y="678"/>
                  </a:lnTo>
                  <a:lnTo>
                    <a:pt x="244" y="679"/>
                  </a:lnTo>
                  <a:lnTo>
                    <a:pt x="242" y="680"/>
                  </a:lnTo>
                  <a:lnTo>
                    <a:pt x="242" y="681"/>
                  </a:lnTo>
                  <a:lnTo>
                    <a:pt x="241" y="681"/>
                  </a:lnTo>
                  <a:lnTo>
                    <a:pt x="241" y="680"/>
                  </a:lnTo>
                  <a:lnTo>
                    <a:pt x="242" y="679"/>
                  </a:lnTo>
                  <a:lnTo>
                    <a:pt x="242" y="678"/>
                  </a:lnTo>
                  <a:lnTo>
                    <a:pt x="242" y="677"/>
                  </a:lnTo>
                  <a:lnTo>
                    <a:pt x="241" y="677"/>
                  </a:lnTo>
                  <a:lnTo>
                    <a:pt x="242" y="678"/>
                  </a:lnTo>
                  <a:lnTo>
                    <a:pt x="241" y="679"/>
                  </a:lnTo>
                  <a:lnTo>
                    <a:pt x="240" y="679"/>
                  </a:lnTo>
                  <a:lnTo>
                    <a:pt x="239" y="679"/>
                  </a:lnTo>
                  <a:lnTo>
                    <a:pt x="239" y="680"/>
                  </a:lnTo>
                  <a:lnTo>
                    <a:pt x="240" y="680"/>
                  </a:lnTo>
                  <a:lnTo>
                    <a:pt x="240" y="681"/>
                  </a:lnTo>
                  <a:lnTo>
                    <a:pt x="240" y="682"/>
                  </a:lnTo>
                  <a:lnTo>
                    <a:pt x="239" y="682"/>
                  </a:lnTo>
                  <a:lnTo>
                    <a:pt x="239" y="681"/>
                  </a:lnTo>
                  <a:lnTo>
                    <a:pt x="239" y="682"/>
                  </a:lnTo>
                  <a:lnTo>
                    <a:pt x="239" y="683"/>
                  </a:lnTo>
                  <a:lnTo>
                    <a:pt x="239" y="684"/>
                  </a:lnTo>
                  <a:lnTo>
                    <a:pt x="238" y="683"/>
                  </a:lnTo>
                  <a:lnTo>
                    <a:pt x="237" y="683"/>
                  </a:lnTo>
                  <a:lnTo>
                    <a:pt x="236" y="683"/>
                  </a:lnTo>
                  <a:lnTo>
                    <a:pt x="235" y="683"/>
                  </a:lnTo>
                  <a:lnTo>
                    <a:pt x="235" y="684"/>
                  </a:lnTo>
                  <a:lnTo>
                    <a:pt x="236" y="683"/>
                  </a:lnTo>
                  <a:lnTo>
                    <a:pt x="237" y="683"/>
                  </a:lnTo>
                  <a:lnTo>
                    <a:pt x="237" y="684"/>
                  </a:lnTo>
                  <a:lnTo>
                    <a:pt x="236" y="684"/>
                  </a:lnTo>
                  <a:lnTo>
                    <a:pt x="236" y="685"/>
                  </a:lnTo>
                  <a:lnTo>
                    <a:pt x="236" y="686"/>
                  </a:lnTo>
                  <a:lnTo>
                    <a:pt x="236" y="687"/>
                  </a:lnTo>
                  <a:lnTo>
                    <a:pt x="236" y="688"/>
                  </a:lnTo>
                  <a:lnTo>
                    <a:pt x="235" y="689"/>
                  </a:lnTo>
                  <a:lnTo>
                    <a:pt x="235" y="690"/>
                  </a:lnTo>
                  <a:lnTo>
                    <a:pt x="234" y="691"/>
                  </a:lnTo>
                  <a:lnTo>
                    <a:pt x="235" y="691"/>
                  </a:lnTo>
                  <a:lnTo>
                    <a:pt x="235" y="692"/>
                  </a:lnTo>
                  <a:lnTo>
                    <a:pt x="236" y="692"/>
                  </a:lnTo>
                  <a:lnTo>
                    <a:pt x="237" y="691"/>
                  </a:lnTo>
                  <a:lnTo>
                    <a:pt x="237" y="690"/>
                  </a:lnTo>
                  <a:lnTo>
                    <a:pt x="238" y="689"/>
                  </a:lnTo>
                  <a:lnTo>
                    <a:pt x="238" y="688"/>
                  </a:lnTo>
                  <a:lnTo>
                    <a:pt x="237" y="687"/>
                  </a:lnTo>
                  <a:lnTo>
                    <a:pt x="238" y="686"/>
                  </a:lnTo>
                  <a:lnTo>
                    <a:pt x="239" y="686"/>
                  </a:lnTo>
                  <a:lnTo>
                    <a:pt x="239" y="687"/>
                  </a:lnTo>
                  <a:lnTo>
                    <a:pt x="239" y="686"/>
                  </a:lnTo>
                  <a:lnTo>
                    <a:pt x="239" y="685"/>
                  </a:lnTo>
                  <a:lnTo>
                    <a:pt x="240" y="685"/>
                  </a:lnTo>
                  <a:lnTo>
                    <a:pt x="241" y="685"/>
                  </a:lnTo>
                  <a:lnTo>
                    <a:pt x="241" y="686"/>
                  </a:lnTo>
                  <a:lnTo>
                    <a:pt x="242" y="687"/>
                  </a:lnTo>
                  <a:lnTo>
                    <a:pt x="242" y="688"/>
                  </a:lnTo>
                  <a:lnTo>
                    <a:pt x="242" y="687"/>
                  </a:lnTo>
                  <a:lnTo>
                    <a:pt x="244" y="687"/>
                  </a:lnTo>
                  <a:lnTo>
                    <a:pt x="242" y="687"/>
                  </a:lnTo>
                  <a:lnTo>
                    <a:pt x="242" y="686"/>
                  </a:lnTo>
                  <a:lnTo>
                    <a:pt x="242" y="685"/>
                  </a:lnTo>
                  <a:lnTo>
                    <a:pt x="244" y="685"/>
                  </a:lnTo>
                  <a:lnTo>
                    <a:pt x="245" y="685"/>
                  </a:lnTo>
                  <a:lnTo>
                    <a:pt x="244" y="684"/>
                  </a:lnTo>
                  <a:lnTo>
                    <a:pt x="242" y="684"/>
                  </a:lnTo>
                  <a:lnTo>
                    <a:pt x="244" y="684"/>
                  </a:lnTo>
                  <a:lnTo>
                    <a:pt x="245" y="684"/>
                  </a:lnTo>
                  <a:lnTo>
                    <a:pt x="246" y="683"/>
                  </a:lnTo>
                  <a:lnTo>
                    <a:pt x="249" y="683"/>
                  </a:lnTo>
                  <a:lnTo>
                    <a:pt x="249" y="684"/>
                  </a:lnTo>
                  <a:lnTo>
                    <a:pt x="250" y="684"/>
                  </a:lnTo>
                  <a:lnTo>
                    <a:pt x="251" y="685"/>
                  </a:lnTo>
                  <a:lnTo>
                    <a:pt x="251" y="686"/>
                  </a:lnTo>
                  <a:lnTo>
                    <a:pt x="251" y="687"/>
                  </a:lnTo>
                  <a:lnTo>
                    <a:pt x="251" y="688"/>
                  </a:lnTo>
                  <a:lnTo>
                    <a:pt x="251" y="687"/>
                  </a:lnTo>
                  <a:lnTo>
                    <a:pt x="250" y="687"/>
                  </a:lnTo>
                  <a:lnTo>
                    <a:pt x="251" y="687"/>
                  </a:lnTo>
                  <a:lnTo>
                    <a:pt x="250" y="688"/>
                  </a:lnTo>
                  <a:lnTo>
                    <a:pt x="249" y="688"/>
                  </a:lnTo>
                  <a:lnTo>
                    <a:pt x="249" y="689"/>
                  </a:lnTo>
                  <a:lnTo>
                    <a:pt x="249" y="688"/>
                  </a:lnTo>
                  <a:lnTo>
                    <a:pt x="250" y="688"/>
                  </a:lnTo>
                  <a:lnTo>
                    <a:pt x="251" y="688"/>
                  </a:lnTo>
                  <a:lnTo>
                    <a:pt x="251" y="689"/>
                  </a:lnTo>
                  <a:lnTo>
                    <a:pt x="251" y="690"/>
                  </a:lnTo>
                  <a:lnTo>
                    <a:pt x="252" y="689"/>
                  </a:lnTo>
                  <a:lnTo>
                    <a:pt x="253" y="689"/>
                  </a:lnTo>
                  <a:lnTo>
                    <a:pt x="254" y="689"/>
                  </a:lnTo>
                  <a:lnTo>
                    <a:pt x="255" y="689"/>
                  </a:lnTo>
                  <a:lnTo>
                    <a:pt x="255" y="690"/>
                  </a:lnTo>
                  <a:lnTo>
                    <a:pt x="256" y="691"/>
                  </a:lnTo>
                  <a:lnTo>
                    <a:pt x="257" y="691"/>
                  </a:lnTo>
                  <a:lnTo>
                    <a:pt x="257" y="692"/>
                  </a:lnTo>
                  <a:lnTo>
                    <a:pt x="257" y="691"/>
                  </a:lnTo>
                  <a:lnTo>
                    <a:pt x="257" y="692"/>
                  </a:lnTo>
                  <a:lnTo>
                    <a:pt x="258" y="692"/>
                  </a:lnTo>
                  <a:lnTo>
                    <a:pt x="258" y="693"/>
                  </a:lnTo>
                  <a:lnTo>
                    <a:pt x="258" y="694"/>
                  </a:lnTo>
                  <a:lnTo>
                    <a:pt x="258" y="696"/>
                  </a:lnTo>
                  <a:lnTo>
                    <a:pt x="258" y="697"/>
                  </a:lnTo>
                  <a:lnTo>
                    <a:pt x="259" y="696"/>
                  </a:lnTo>
                  <a:lnTo>
                    <a:pt x="260" y="696"/>
                  </a:lnTo>
                  <a:lnTo>
                    <a:pt x="261" y="696"/>
                  </a:lnTo>
                  <a:lnTo>
                    <a:pt x="261" y="697"/>
                  </a:lnTo>
                  <a:lnTo>
                    <a:pt x="262" y="698"/>
                  </a:lnTo>
                  <a:lnTo>
                    <a:pt x="263" y="698"/>
                  </a:lnTo>
                  <a:lnTo>
                    <a:pt x="263" y="699"/>
                  </a:lnTo>
                  <a:lnTo>
                    <a:pt x="264" y="700"/>
                  </a:lnTo>
                  <a:lnTo>
                    <a:pt x="264" y="701"/>
                  </a:lnTo>
                  <a:lnTo>
                    <a:pt x="266" y="702"/>
                  </a:lnTo>
                  <a:lnTo>
                    <a:pt x="266" y="703"/>
                  </a:lnTo>
                  <a:lnTo>
                    <a:pt x="267" y="703"/>
                  </a:lnTo>
                  <a:lnTo>
                    <a:pt x="267" y="704"/>
                  </a:lnTo>
                  <a:lnTo>
                    <a:pt x="269" y="705"/>
                  </a:lnTo>
                  <a:lnTo>
                    <a:pt x="270" y="705"/>
                  </a:lnTo>
                  <a:lnTo>
                    <a:pt x="270" y="706"/>
                  </a:lnTo>
                  <a:lnTo>
                    <a:pt x="269" y="706"/>
                  </a:lnTo>
                  <a:lnTo>
                    <a:pt x="269" y="705"/>
                  </a:lnTo>
                  <a:lnTo>
                    <a:pt x="267" y="705"/>
                  </a:lnTo>
                  <a:lnTo>
                    <a:pt x="267" y="706"/>
                  </a:lnTo>
                  <a:lnTo>
                    <a:pt x="266" y="707"/>
                  </a:lnTo>
                  <a:lnTo>
                    <a:pt x="267" y="707"/>
                  </a:lnTo>
                  <a:lnTo>
                    <a:pt x="267" y="706"/>
                  </a:lnTo>
                  <a:lnTo>
                    <a:pt x="269" y="706"/>
                  </a:lnTo>
                  <a:lnTo>
                    <a:pt x="270" y="707"/>
                  </a:lnTo>
                  <a:lnTo>
                    <a:pt x="270" y="708"/>
                  </a:lnTo>
                  <a:lnTo>
                    <a:pt x="270" y="709"/>
                  </a:lnTo>
                  <a:lnTo>
                    <a:pt x="269" y="710"/>
                  </a:lnTo>
                  <a:lnTo>
                    <a:pt x="269" y="709"/>
                  </a:lnTo>
                  <a:lnTo>
                    <a:pt x="267" y="709"/>
                  </a:lnTo>
                  <a:lnTo>
                    <a:pt x="267" y="708"/>
                  </a:lnTo>
                  <a:lnTo>
                    <a:pt x="266" y="708"/>
                  </a:lnTo>
                  <a:lnTo>
                    <a:pt x="267" y="709"/>
                  </a:lnTo>
                  <a:lnTo>
                    <a:pt x="267" y="710"/>
                  </a:lnTo>
                  <a:lnTo>
                    <a:pt x="269" y="710"/>
                  </a:lnTo>
                  <a:lnTo>
                    <a:pt x="269" y="711"/>
                  </a:lnTo>
                  <a:lnTo>
                    <a:pt x="269" y="712"/>
                  </a:lnTo>
                  <a:lnTo>
                    <a:pt x="267" y="712"/>
                  </a:lnTo>
                  <a:lnTo>
                    <a:pt x="266" y="712"/>
                  </a:lnTo>
                  <a:lnTo>
                    <a:pt x="266" y="713"/>
                  </a:lnTo>
                  <a:lnTo>
                    <a:pt x="265" y="713"/>
                  </a:lnTo>
                  <a:lnTo>
                    <a:pt x="265" y="712"/>
                  </a:lnTo>
                  <a:lnTo>
                    <a:pt x="264" y="712"/>
                  </a:lnTo>
                  <a:lnTo>
                    <a:pt x="264" y="713"/>
                  </a:lnTo>
                  <a:lnTo>
                    <a:pt x="264" y="714"/>
                  </a:lnTo>
                  <a:lnTo>
                    <a:pt x="265" y="714"/>
                  </a:lnTo>
                  <a:lnTo>
                    <a:pt x="266" y="714"/>
                  </a:lnTo>
                  <a:lnTo>
                    <a:pt x="266" y="713"/>
                  </a:lnTo>
                  <a:lnTo>
                    <a:pt x="267" y="713"/>
                  </a:lnTo>
                  <a:lnTo>
                    <a:pt x="269" y="713"/>
                  </a:lnTo>
                  <a:lnTo>
                    <a:pt x="270" y="713"/>
                  </a:lnTo>
                  <a:lnTo>
                    <a:pt x="270" y="714"/>
                  </a:lnTo>
                  <a:lnTo>
                    <a:pt x="270" y="715"/>
                  </a:lnTo>
                  <a:lnTo>
                    <a:pt x="270" y="716"/>
                  </a:lnTo>
                  <a:lnTo>
                    <a:pt x="270" y="717"/>
                  </a:lnTo>
                  <a:lnTo>
                    <a:pt x="270" y="718"/>
                  </a:lnTo>
                  <a:lnTo>
                    <a:pt x="270" y="719"/>
                  </a:lnTo>
                  <a:lnTo>
                    <a:pt x="271" y="718"/>
                  </a:lnTo>
                  <a:lnTo>
                    <a:pt x="271" y="719"/>
                  </a:lnTo>
                  <a:lnTo>
                    <a:pt x="271" y="718"/>
                  </a:lnTo>
                  <a:lnTo>
                    <a:pt x="271" y="717"/>
                  </a:lnTo>
                  <a:lnTo>
                    <a:pt x="271" y="716"/>
                  </a:lnTo>
                  <a:lnTo>
                    <a:pt x="271" y="715"/>
                  </a:lnTo>
                  <a:lnTo>
                    <a:pt x="272" y="715"/>
                  </a:lnTo>
                  <a:lnTo>
                    <a:pt x="272" y="714"/>
                  </a:lnTo>
                  <a:lnTo>
                    <a:pt x="271" y="714"/>
                  </a:lnTo>
                  <a:lnTo>
                    <a:pt x="271" y="713"/>
                  </a:lnTo>
                  <a:lnTo>
                    <a:pt x="271" y="712"/>
                  </a:lnTo>
                  <a:lnTo>
                    <a:pt x="272" y="712"/>
                  </a:lnTo>
                  <a:lnTo>
                    <a:pt x="272" y="711"/>
                  </a:lnTo>
                  <a:lnTo>
                    <a:pt x="273" y="710"/>
                  </a:lnTo>
                  <a:lnTo>
                    <a:pt x="275" y="709"/>
                  </a:lnTo>
                  <a:lnTo>
                    <a:pt x="276" y="708"/>
                  </a:lnTo>
                  <a:lnTo>
                    <a:pt x="276" y="707"/>
                  </a:lnTo>
                  <a:lnTo>
                    <a:pt x="277" y="707"/>
                  </a:lnTo>
                  <a:lnTo>
                    <a:pt x="278" y="707"/>
                  </a:lnTo>
                  <a:lnTo>
                    <a:pt x="279" y="707"/>
                  </a:lnTo>
                  <a:lnTo>
                    <a:pt x="279" y="708"/>
                  </a:lnTo>
                  <a:lnTo>
                    <a:pt x="280" y="708"/>
                  </a:lnTo>
                  <a:lnTo>
                    <a:pt x="280" y="709"/>
                  </a:lnTo>
                  <a:lnTo>
                    <a:pt x="280" y="710"/>
                  </a:lnTo>
                  <a:lnTo>
                    <a:pt x="279" y="711"/>
                  </a:lnTo>
                  <a:lnTo>
                    <a:pt x="279" y="712"/>
                  </a:lnTo>
                  <a:lnTo>
                    <a:pt x="278" y="713"/>
                  </a:lnTo>
                  <a:lnTo>
                    <a:pt x="277" y="713"/>
                  </a:lnTo>
                  <a:lnTo>
                    <a:pt x="277" y="714"/>
                  </a:lnTo>
                  <a:lnTo>
                    <a:pt x="276" y="714"/>
                  </a:lnTo>
                  <a:lnTo>
                    <a:pt x="275" y="714"/>
                  </a:lnTo>
                  <a:lnTo>
                    <a:pt x="275" y="715"/>
                  </a:lnTo>
                  <a:lnTo>
                    <a:pt x="274" y="715"/>
                  </a:lnTo>
                  <a:lnTo>
                    <a:pt x="274" y="716"/>
                  </a:lnTo>
                  <a:lnTo>
                    <a:pt x="274" y="717"/>
                  </a:lnTo>
                  <a:lnTo>
                    <a:pt x="274" y="718"/>
                  </a:lnTo>
                  <a:lnTo>
                    <a:pt x="275" y="718"/>
                  </a:lnTo>
                  <a:lnTo>
                    <a:pt x="276" y="719"/>
                  </a:lnTo>
                  <a:lnTo>
                    <a:pt x="276" y="721"/>
                  </a:lnTo>
                  <a:lnTo>
                    <a:pt x="276" y="722"/>
                  </a:lnTo>
                  <a:lnTo>
                    <a:pt x="276" y="723"/>
                  </a:lnTo>
                  <a:lnTo>
                    <a:pt x="277" y="722"/>
                  </a:lnTo>
                  <a:lnTo>
                    <a:pt x="277" y="723"/>
                  </a:lnTo>
                  <a:lnTo>
                    <a:pt x="278" y="723"/>
                  </a:lnTo>
                  <a:lnTo>
                    <a:pt x="278" y="722"/>
                  </a:lnTo>
                  <a:lnTo>
                    <a:pt x="277" y="722"/>
                  </a:lnTo>
                  <a:lnTo>
                    <a:pt x="277" y="721"/>
                  </a:lnTo>
                  <a:lnTo>
                    <a:pt x="278" y="719"/>
                  </a:lnTo>
                  <a:lnTo>
                    <a:pt x="277" y="718"/>
                  </a:lnTo>
                  <a:lnTo>
                    <a:pt x="277" y="717"/>
                  </a:lnTo>
                  <a:lnTo>
                    <a:pt x="277" y="716"/>
                  </a:lnTo>
                  <a:lnTo>
                    <a:pt x="278" y="716"/>
                  </a:lnTo>
                  <a:lnTo>
                    <a:pt x="278" y="715"/>
                  </a:lnTo>
                  <a:lnTo>
                    <a:pt x="279" y="715"/>
                  </a:lnTo>
                  <a:lnTo>
                    <a:pt x="280" y="716"/>
                  </a:lnTo>
                  <a:lnTo>
                    <a:pt x="280" y="715"/>
                  </a:lnTo>
                  <a:lnTo>
                    <a:pt x="281" y="715"/>
                  </a:lnTo>
                  <a:lnTo>
                    <a:pt x="282" y="715"/>
                  </a:lnTo>
                  <a:lnTo>
                    <a:pt x="283" y="715"/>
                  </a:lnTo>
                  <a:lnTo>
                    <a:pt x="284" y="714"/>
                  </a:lnTo>
                  <a:lnTo>
                    <a:pt x="285" y="713"/>
                  </a:lnTo>
                  <a:lnTo>
                    <a:pt x="286" y="713"/>
                  </a:lnTo>
                  <a:lnTo>
                    <a:pt x="287" y="713"/>
                  </a:lnTo>
                  <a:lnTo>
                    <a:pt x="288" y="713"/>
                  </a:lnTo>
                  <a:lnTo>
                    <a:pt x="288" y="714"/>
                  </a:lnTo>
                  <a:lnTo>
                    <a:pt x="287" y="714"/>
                  </a:lnTo>
                  <a:lnTo>
                    <a:pt x="286" y="714"/>
                  </a:lnTo>
                  <a:lnTo>
                    <a:pt x="285" y="714"/>
                  </a:lnTo>
                  <a:lnTo>
                    <a:pt x="284" y="714"/>
                  </a:lnTo>
                  <a:lnTo>
                    <a:pt x="284" y="715"/>
                  </a:lnTo>
                  <a:lnTo>
                    <a:pt x="283" y="716"/>
                  </a:lnTo>
                  <a:lnTo>
                    <a:pt x="283" y="717"/>
                  </a:lnTo>
                  <a:lnTo>
                    <a:pt x="284" y="716"/>
                  </a:lnTo>
                  <a:lnTo>
                    <a:pt x="284" y="715"/>
                  </a:lnTo>
                  <a:lnTo>
                    <a:pt x="285" y="715"/>
                  </a:lnTo>
                  <a:lnTo>
                    <a:pt x="286" y="715"/>
                  </a:lnTo>
                  <a:lnTo>
                    <a:pt x="287" y="715"/>
                  </a:lnTo>
                  <a:lnTo>
                    <a:pt x="288" y="715"/>
                  </a:lnTo>
                  <a:lnTo>
                    <a:pt x="288" y="716"/>
                  </a:lnTo>
                  <a:lnTo>
                    <a:pt x="289" y="715"/>
                  </a:lnTo>
                  <a:lnTo>
                    <a:pt x="290" y="716"/>
                  </a:lnTo>
                  <a:lnTo>
                    <a:pt x="289" y="716"/>
                  </a:lnTo>
                  <a:lnTo>
                    <a:pt x="290" y="716"/>
                  </a:lnTo>
                  <a:lnTo>
                    <a:pt x="291" y="717"/>
                  </a:lnTo>
                  <a:lnTo>
                    <a:pt x="291" y="718"/>
                  </a:lnTo>
                  <a:lnTo>
                    <a:pt x="290" y="718"/>
                  </a:lnTo>
                  <a:lnTo>
                    <a:pt x="289" y="718"/>
                  </a:lnTo>
                  <a:lnTo>
                    <a:pt x="290" y="718"/>
                  </a:lnTo>
                  <a:lnTo>
                    <a:pt x="290" y="719"/>
                  </a:lnTo>
                  <a:lnTo>
                    <a:pt x="292" y="718"/>
                  </a:lnTo>
                  <a:lnTo>
                    <a:pt x="292" y="717"/>
                  </a:lnTo>
                  <a:lnTo>
                    <a:pt x="291" y="717"/>
                  </a:lnTo>
                  <a:lnTo>
                    <a:pt x="292" y="717"/>
                  </a:lnTo>
                  <a:lnTo>
                    <a:pt x="292" y="718"/>
                  </a:lnTo>
                  <a:lnTo>
                    <a:pt x="294" y="718"/>
                  </a:lnTo>
                  <a:lnTo>
                    <a:pt x="294" y="719"/>
                  </a:lnTo>
                  <a:lnTo>
                    <a:pt x="294" y="721"/>
                  </a:lnTo>
                  <a:lnTo>
                    <a:pt x="295" y="721"/>
                  </a:lnTo>
                  <a:lnTo>
                    <a:pt x="296" y="722"/>
                  </a:lnTo>
                  <a:lnTo>
                    <a:pt x="295" y="722"/>
                  </a:lnTo>
                  <a:lnTo>
                    <a:pt x="295" y="723"/>
                  </a:lnTo>
                  <a:lnTo>
                    <a:pt x="295" y="722"/>
                  </a:lnTo>
                  <a:lnTo>
                    <a:pt x="296" y="722"/>
                  </a:lnTo>
                  <a:lnTo>
                    <a:pt x="296" y="721"/>
                  </a:lnTo>
                  <a:lnTo>
                    <a:pt x="296" y="719"/>
                  </a:lnTo>
                  <a:lnTo>
                    <a:pt x="296" y="721"/>
                  </a:lnTo>
                  <a:lnTo>
                    <a:pt x="297" y="721"/>
                  </a:lnTo>
                  <a:lnTo>
                    <a:pt x="297" y="722"/>
                  </a:lnTo>
                  <a:lnTo>
                    <a:pt x="298" y="725"/>
                  </a:lnTo>
                  <a:lnTo>
                    <a:pt x="299" y="726"/>
                  </a:lnTo>
                  <a:lnTo>
                    <a:pt x="299" y="727"/>
                  </a:lnTo>
                  <a:lnTo>
                    <a:pt x="299" y="728"/>
                  </a:lnTo>
                  <a:lnTo>
                    <a:pt x="298" y="728"/>
                  </a:lnTo>
                  <a:lnTo>
                    <a:pt x="298" y="727"/>
                  </a:lnTo>
                  <a:lnTo>
                    <a:pt x="298" y="728"/>
                  </a:lnTo>
                  <a:lnTo>
                    <a:pt x="297" y="728"/>
                  </a:lnTo>
                  <a:lnTo>
                    <a:pt x="296" y="728"/>
                  </a:lnTo>
                  <a:lnTo>
                    <a:pt x="295" y="728"/>
                  </a:lnTo>
                  <a:lnTo>
                    <a:pt x="294" y="728"/>
                  </a:lnTo>
                  <a:lnTo>
                    <a:pt x="292" y="729"/>
                  </a:lnTo>
                  <a:lnTo>
                    <a:pt x="294" y="729"/>
                  </a:lnTo>
                  <a:lnTo>
                    <a:pt x="295" y="729"/>
                  </a:lnTo>
                  <a:lnTo>
                    <a:pt x="295" y="728"/>
                  </a:lnTo>
                  <a:lnTo>
                    <a:pt x="296" y="729"/>
                  </a:lnTo>
                  <a:lnTo>
                    <a:pt x="296" y="730"/>
                  </a:lnTo>
                  <a:lnTo>
                    <a:pt x="297" y="731"/>
                  </a:lnTo>
                  <a:lnTo>
                    <a:pt x="298" y="732"/>
                  </a:lnTo>
                  <a:lnTo>
                    <a:pt x="298" y="731"/>
                  </a:lnTo>
                  <a:lnTo>
                    <a:pt x="299" y="731"/>
                  </a:lnTo>
                  <a:lnTo>
                    <a:pt x="300" y="731"/>
                  </a:lnTo>
                  <a:lnTo>
                    <a:pt x="300" y="730"/>
                  </a:lnTo>
                  <a:lnTo>
                    <a:pt x="301" y="730"/>
                  </a:lnTo>
                  <a:lnTo>
                    <a:pt x="301" y="731"/>
                  </a:lnTo>
                  <a:lnTo>
                    <a:pt x="301" y="732"/>
                  </a:lnTo>
                  <a:lnTo>
                    <a:pt x="302" y="732"/>
                  </a:lnTo>
                  <a:lnTo>
                    <a:pt x="302" y="733"/>
                  </a:lnTo>
                  <a:lnTo>
                    <a:pt x="302" y="735"/>
                  </a:lnTo>
                  <a:lnTo>
                    <a:pt x="301" y="736"/>
                  </a:lnTo>
                  <a:lnTo>
                    <a:pt x="301" y="735"/>
                  </a:lnTo>
                  <a:lnTo>
                    <a:pt x="300" y="735"/>
                  </a:lnTo>
                  <a:lnTo>
                    <a:pt x="300" y="734"/>
                  </a:lnTo>
                  <a:lnTo>
                    <a:pt x="299" y="733"/>
                  </a:lnTo>
                  <a:lnTo>
                    <a:pt x="298" y="733"/>
                  </a:lnTo>
                  <a:lnTo>
                    <a:pt x="298" y="734"/>
                  </a:lnTo>
                  <a:lnTo>
                    <a:pt x="297" y="734"/>
                  </a:lnTo>
                  <a:lnTo>
                    <a:pt x="297" y="735"/>
                  </a:lnTo>
                  <a:lnTo>
                    <a:pt x="296" y="735"/>
                  </a:lnTo>
                  <a:lnTo>
                    <a:pt x="295" y="734"/>
                  </a:lnTo>
                  <a:lnTo>
                    <a:pt x="294" y="735"/>
                  </a:lnTo>
                  <a:lnTo>
                    <a:pt x="292" y="735"/>
                  </a:lnTo>
                  <a:lnTo>
                    <a:pt x="292" y="736"/>
                  </a:lnTo>
                  <a:lnTo>
                    <a:pt x="292" y="737"/>
                  </a:lnTo>
                  <a:lnTo>
                    <a:pt x="291" y="737"/>
                  </a:lnTo>
                  <a:lnTo>
                    <a:pt x="290" y="737"/>
                  </a:lnTo>
                  <a:lnTo>
                    <a:pt x="290" y="738"/>
                  </a:lnTo>
                  <a:lnTo>
                    <a:pt x="292" y="738"/>
                  </a:lnTo>
                  <a:lnTo>
                    <a:pt x="292" y="737"/>
                  </a:lnTo>
                  <a:lnTo>
                    <a:pt x="294" y="737"/>
                  </a:lnTo>
                  <a:lnTo>
                    <a:pt x="294" y="736"/>
                  </a:lnTo>
                  <a:lnTo>
                    <a:pt x="295" y="736"/>
                  </a:lnTo>
                  <a:lnTo>
                    <a:pt x="296" y="736"/>
                  </a:lnTo>
                  <a:lnTo>
                    <a:pt x="297" y="736"/>
                  </a:lnTo>
                  <a:lnTo>
                    <a:pt x="298" y="735"/>
                  </a:lnTo>
                  <a:lnTo>
                    <a:pt x="298" y="736"/>
                  </a:lnTo>
                  <a:lnTo>
                    <a:pt x="298" y="737"/>
                  </a:lnTo>
                  <a:lnTo>
                    <a:pt x="298" y="738"/>
                  </a:lnTo>
                  <a:lnTo>
                    <a:pt x="297" y="738"/>
                  </a:lnTo>
                  <a:lnTo>
                    <a:pt x="298" y="738"/>
                  </a:lnTo>
                  <a:lnTo>
                    <a:pt x="299" y="738"/>
                  </a:lnTo>
                  <a:lnTo>
                    <a:pt x="299" y="739"/>
                  </a:lnTo>
                  <a:lnTo>
                    <a:pt x="298" y="739"/>
                  </a:lnTo>
                  <a:lnTo>
                    <a:pt x="299" y="739"/>
                  </a:lnTo>
                  <a:lnTo>
                    <a:pt x="299" y="740"/>
                  </a:lnTo>
                  <a:lnTo>
                    <a:pt x="300" y="740"/>
                  </a:lnTo>
                  <a:lnTo>
                    <a:pt x="300" y="741"/>
                  </a:lnTo>
                  <a:lnTo>
                    <a:pt x="300" y="742"/>
                  </a:lnTo>
                  <a:lnTo>
                    <a:pt x="301" y="743"/>
                  </a:lnTo>
                  <a:lnTo>
                    <a:pt x="300" y="744"/>
                  </a:lnTo>
                  <a:lnTo>
                    <a:pt x="299" y="744"/>
                  </a:lnTo>
                  <a:lnTo>
                    <a:pt x="300" y="744"/>
                  </a:lnTo>
                  <a:lnTo>
                    <a:pt x="299" y="746"/>
                  </a:lnTo>
                  <a:lnTo>
                    <a:pt x="300" y="744"/>
                  </a:lnTo>
                  <a:lnTo>
                    <a:pt x="301" y="743"/>
                  </a:lnTo>
                  <a:lnTo>
                    <a:pt x="301" y="742"/>
                  </a:lnTo>
                  <a:lnTo>
                    <a:pt x="302" y="743"/>
                  </a:lnTo>
                  <a:lnTo>
                    <a:pt x="303" y="743"/>
                  </a:lnTo>
                  <a:lnTo>
                    <a:pt x="303" y="742"/>
                  </a:lnTo>
                  <a:lnTo>
                    <a:pt x="302" y="742"/>
                  </a:lnTo>
                  <a:lnTo>
                    <a:pt x="302" y="741"/>
                  </a:lnTo>
                  <a:lnTo>
                    <a:pt x="301" y="740"/>
                  </a:lnTo>
                  <a:lnTo>
                    <a:pt x="301" y="739"/>
                  </a:lnTo>
                  <a:lnTo>
                    <a:pt x="302" y="739"/>
                  </a:lnTo>
                  <a:lnTo>
                    <a:pt x="303" y="739"/>
                  </a:lnTo>
                  <a:lnTo>
                    <a:pt x="303" y="740"/>
                  </a:lnTo>
                  <a:lnTo>
                    <a:pt x="303" y="741"/>
                  </a:lnTo>
                  <a:lnTo>
                    <a:pt x="304" y="742"/>
                  </a:lnTo>
                  <a:lnTo>
                    <a:pt x="304" y="743"/>
                  </a:lnTo>
                  <a:lnTo>
                    <a:pt x="305" y="746"/>
                  </a:lnTo>
                  <a:lnTo>
                    <a:pt x="305" y="747"/>
                  </a:lnTo>
                  <a:lnTo>
                    <a:pt x="305" y="748"/>
                  </a:lnTo>
                  <a:lnTo>
                    <a:pt x="306" y="748"/>
                  </a:lnTo>
                  <a:lnTo>
                    <a:pt x="306" y="749"/>
                  </a:lnTo>
                  <a:lnTo>
                    <a:pt x="307" y="749"/>
                  </a:lnTo>
                  <a:lnTo>
                    <a:pt x="308" y="751"/>
                  </a:lnTo>
                  <a:lnTo>
                    <a:pt x="308" y="752"/>
                  </a:lnTo>
                  <a:lnTo>
                    <a:pt x="308" y="753"/>
                  </a:lnTo>
                  <a:lnTo>
                    <a:pt x="307" y="753"/>
                  </a:lnTo>
                  <a:lnTo>
                    <a:pt x="307" y="752"/>
                  </a:lnTo>
                  <a:lnTo>
                    <a:pt x="306" y="752"/>
                  </a:lnTo>
                  <a:lnTo>
                    <a:pt x="307" y="752"/>
                  </a:lnTo>
                  <a:lnTo>
                    <a:pt x="307" y="753"/>
                  </a:lnTo>
                  <a:lnTo>
                    <a:pt x="307" y="754"/>
                  </a:lnTo>
                  <a:lnTo>
                    <a:pt x="306" y="755"/>
                  </a:lnTo>
                  <a:lnTo>
                    <a:pt x="306" y="754"/>
                  </a:lnTo>
                  <a:lnTo>
                    <a:pt x="305" y="754"/>
                  </a:lnTo>
                  <a:lnTo>
                    <a:pt x="304" y="755"/>
                  </a:lnTo>
                  <a:lnTo>
                    <a:pt x="305" y="755"/>
                  </a:lnTo>
                  <a:lnTo>
                    <a:pt x="304" y="754"/>
                  </a:lnTo>
                  <a:lnTo>
                    <a:pt x="304" y="755"/>
                  </a:lnTo>
                  <a:lnTo>
                    <a:pt x="305" y="755"/>
                  </a:lnTo>
                  <a:lnTo>
                    <a:pt x="305" y="756"/>
                  </a:lnTo>
                  <a:lnTo>
                    <a:pt x="306" y="756"/>
                  </a:lnTo>
                  <a:lnTo>
                    <a:pt x="306" y="755"/>
                  </a:lnTo>
                  <a:lnTo>
                    <a:pt x="306" y="756"/>
                  </a:lnTo>
                  <a:lnTo>
                    <a:pt x="307" y="757"/>
                  </a:lnTo>
                  <a:lnTo>
                    <a:pt x="307" y="758"/>
                  </a:lnTo>
                  <a:lnTo>
                    <a:pt x="308" y="757"/>
                  </a:lnTo>
                  <a:lnTo>
                    <a:pt x="308" y="756"/>
                  </a:lnTo>
                  <a:lnTo>
                    <a:pt x="307" y="756"/>
                  </a:lnTo>
                  <a:lnTo>
                    <a:pt x="308" y="756"/>
                  </a:lnTo>
                  <a:lnTo>
                    <a:pt x="309" y="757"/>
                  </a:lnTo>
                  <a:lnTo>
                    <a:pt x="309" y="758"/>
                  </a:lnTo>
                  <a:lnTo>
                    <a:pt x="310" y="758"/>
                  </a:lnTo>
                  <a:lnTo>
                    <a:pt x="310" y="757"/>
                  </a:lnTo>
                  <a:lnTo>
                    <a:pt x="309" y="756"/>
                  </a:lnTo>
                  <a:lnTo>
                    <a:pt x="310" y="756"/>
                  </a:lnTo>
                  <a:lnTo>
                    <a:pt x="311" y="756"/>
                  </a:lnTo>
                  <a:lnTo>
                    <a:pt x="312" y="756"/>
                  </a:lnTo>
                  <a:lnTo>
                    <a:pt x="313" y="756"/>
                  </a:lnTo>
                  <a:lnTo>
                    <a:pt x="314" y="757"/>
                  </a:lnTo>
                  <a:lnTo>
                    <a:pt x="315" y="758"/>
                  </a:lnTo>
                  <a:lnTo>
                    <a:pt x="316" y="758"/>
                  </a:lnTo>
                  <a:lnTo>
                    <a:pt x="317" y="759"/>
                  </a:lnTo>
                  <a:lnTo>
                    <a:pt x="319" y="759"/>
                  </a:lnTo>
                  <a:lnTo>
                    <a:pt x="319" y="760"/>
                  </a:lnTo>
                  <a:lnTo>
                    <a:pt x="319" y="761"/>
                  </a:lnTo>
                  <a:lnTo>
                    <a:pt x="317" y="760"/>
                  </a:lnTo>
                  <a:lnTo>
                    <a:pt x="317" y="761"/>
                  </a:lnTo>
                  <a:lnTo>
                    <a:pt x="317" y="762"/>
                  </a:lnTo>
                  <a:lnTo>
                    <a:pt x="317" y="763"/>
                  </a:lnTo>
                  <a:lnTo>
                    <a:pt x="317" y="762"/>
                  </a:lnTo>
                  <a:lnTo>
                    <a:pt x="316" y="763"/>
                  </a:lnTo>
                  <a:lnTo>
                    <a:pt x="315" y="762"/>
                  </a:lnTo>
                  <a:lnTo>
                    <a:pt x="314" y="762"/>
                  </a:lnTo>
                  <a:lnTo>
                    <a:pt x="314" y="763"/>
                  </a:lnTo>
                  <a:lnTo>
                    <a:pt x="314" y="762"/>
                  </a:lnTo>
                  <a:lnTo>
                    <a:pt x="314" y="763"/>
                  </a:lnTo>
                  <a:lnTo>
                    <a:pt x="313" y="763"/>
                  </a:lnTo>
                  <a:lnTo>
                    <a:pt x="312" y="763"/>
                  </a:lnTo>
                  <a:lnTo>
                    <a:pt x="311" y="763"/>
                  </a:lnTo>
                  <a:lnTo>
                    <a:pt x="310" y="763"/>
                  </a:lnTo>
                  <a:lnTo>
                    <a:pt x="310" y="764"/>
                  </a:lnTo>
                  <a:lnTo>
                    <a:pt x="309" y="764"/>
                  </a:lnTo>
                  <a:lnTo>
                    <a:pt x="308" y="764"/>
                  </a:lnTo>
                  <a:lnTo>
                    <a:pt x="307" y="764"/>
                  </a:lnTo>
                  <a:lnTo>
                    <a:pt x="307" y="765"/>
                  </a:lnTo>
                  <a:lnTo>
                    <a:pt x="306" y="765"/>
                  </a:lnTo>
                  <a:lnTo>
                    <a:pt x="307" y="766"/>
                  </a:lnTo>
                  <a:lnTo>
                    <a:pt x="306" y="767"/>
                  </a:lnTo>
                  <a:lnTo>
                    <a:pt x="306" y="768"/>
                  </a:lnTo>
                  <a:lnTo>
                    <a:pt x="305" y="768"/>
                  </a:lnTo>
                  <a:lnTo>
                    <a:pt x="305" y="769"/>
                  </a:lnTo>
                  <a:lnTo>
                    <a:pt x="304" y="769"/>
                  </a:lnTo>
                  <a:lnTo>
                    <a:pt x="304" y="771"/>
                  </a:lnTo>
                  <a:lnTo>
                    <a:pt x="303" y="771"/>
                  </a:lnTo>
                  <a:lnTo>
                    <a:pt x="302" y="771"/>
                  </a:lnTo>
                  <a:lnTo>
                    <a:pt x="301" y="771"/>
                  </a:lnTo>
                  <a:lnTo>
                    <a:pt x="300" y="771"/>
                  </a:lnTo>
                  <a:lnTo>
                    <a:pt x="299" y="771"/>
                  </a:lnTo>
                  <a:lnTo>
                    <a:pt x="299" y="772"/>
                  </a:lnTo>
                  <a:lnTo>
                    <a:pt x="298" y="772"/>
                  </a:lnTo>
                  <a:lnTo>
                    <a:pt x="297" y="772"/>
                  </a:lnTo>
                  <a:lnTo>
                    <a:pt x="297" y="773"/>
                  </a:lnTo>
                  <a:lnTo>
                    <a:pt x="296" y="772"/>
                  </a:lnTo>
                  <a:lnTo>
                    <a:pt x="295" y="772"/>
                  </a:lnTo>
                  <a:lnTo>
                    <a:pt x="294" y="772"/>
                  </a:lnTo>
                  <a:lnTo>
                    <a:pt x="292" y="772"/>
                  </a:lnTo>
                  <a:lnTo>
                    <a:pt x="288" y="772"/>
                  </a:lnTo>
                  <a:lnTo>
                    <a:pt x="288" y="773"/>
                  </a:lnTo>
                  <a:lnTo>
                    <a:pt x="286" y="773"/>
                  </a:lnTo>
                  <a:lnTo>
                    <a:pt x="285" y="774"/>
                  </a:lnTo>
                  <a:lnTo>
                    <a:pt x="283" y="775"/>
                  </a:lnTo>
                  <a:lnTo>
                    <a:pt x="282" y="776"/>
                  </a:lnTo>
                  <a:lnTo>
                    <a:pt x="280" y="777"/>
                  </a:lnTo>
                  <a:lnTo>
                    <a:pt x="278" y="778"/>
                  </a:lnTo>
                  <a:lnTo>
                    <a:pt x="275" y="780"/>
                  </a:lnTo>
                  <a:lnTo>
                    <a:pt x="274" y="780"/>
                  </a:lnTo>
                  <a:lnTo>
                    <a:pt x="271" y="782"/>
                  </a:lnTo>
                  <a:lnTo>
                    <a:pt x="267" y="783"/>
                  </a:lnTo>
                  <a:lnTo>
                    <a:pt x="265" y="785"/>
                  </a:lnTo>
                  <a:lnTo>
                    <a:pt x="264" y="786"/>
                  </a:lnTo>
                  <a:lnTo>
                    <a:pt x="261" y="788"/>
                  </a:lnTo>
                  <a:lnTo>
                    <a:pt x="258" y="790"/>
                  </a:lnTo>
                  <a:lnTo>
                    <a:pt x="258" y="791"/>
                  </a:lnTo>
                  <a:lnTo>
                    <a:pt x="258" y="790"/>
                  </a:lnTo>
                  <a:lnTo>
                    <a:pt x="257" y="790"/>
                  </a:lnTo>
                  <a:lnTo>
                    <a:pt x="257" y="791"/>
                  </a:lnTo>
                  <a:lnTo>
                    <a:pt x="256" y="792"/>
                  </a:lnTo>
                  <a:lnTo>
                    <a:pt x="256" y="793"/>
                  </a:lnTo>
                  <a:lnTo>
                    <a:pt x="255" y="793"/>
                  </a:lnTo>
                  <a:lnTo>
                    <a:pt x="255" y="794"/>
                  </a:lnTo>
                  <a:lnTo>
                    <a:pt x="255" y="796"/>
                  </a:lnTo>
                  <a:lnTo>
                    <a:pt x="254" y="796"/>
                  </a:lnTo>
                  <a:lnTo>
                    <a:pt x="254" y="797"/>
                  </a:lnTo>
                  <a:lnTo>
                    <a:pt x="253" y="797"/>
                  </a:lnTo>
                  <a:lnTo>
                    <a:pt x="253" y="798"/>
                  </a:lnTo>
                  <a:lnTo>
                    <a:pt x="252" y="798"/>
                  </a:lnTo>
                  <a:lnTo>
                    <a:pt x="251" y="798"/>
                  </a:lnTo>
                  <a:lnTo>
                    <a:pt x="250" y="798"/>
                  </a:lnTo>
                  <a:lnTo>
                    <a:pt x="249" y="798"/>
                  </a:lnTo>
                  <a:lnTo>
                    <a:pt x="249" y="797"/>
                  </a:lnTo>
                  <a:lnTo>
                    <a:pt x="248" y="797"/>
                  </a:lnTo>
                  <a:lnTo>
                    <a:pt x="247" y="797"/>
                  </a:lnTo>
                  <a:lnTo>
                    <a:pt x="247" y="796"/>
                  </a:lnTo>
                  <a:lnTo>
                    <a:pt x="246" y="796"/>
                  </a:lnTo>
                  <a:lnTo>
                    <a:pt x="245" y="796"/>
                  </a:lnTo>
                  <a:lnTo>
                    <a:pt x="245" y="794"/>
                  </a:lnTo>
                  <a:lnTo>
                    <a:pt x="244" y="794"/>
                  </a:lnTo>
                  <a:lnTo>
                    <a:pt x="244" y="796"/>
                  </a:lnTo>
                  <a:lnTo>
                    <a:pt x="242" y="794"/>
                  </a:lnTo>
                  <a:lnTo>
                    <a:pt x="241" y="793"/>
                  </a:lnTo>
                  <a:lnTo>
                    <a:pt x="241" y="792"/>
                  </a:lnTo>
                  <a:lnTo>
                    <a:pt x="240" y="792"/>
                  </a:lnTo>
                  <a:lnTo>
                    <a:pt x="239" y="792"/>
                  </a:lnTo>
                  <a:lnTo>
                    <a:pt x="239" y="791"/>
                  </a:lnTo>
                  <a:lnTo>
                    <a:pt x="238" y="791"/>
                  </a:lnTo>
                  <a:lnTo>
                    <a:pt x="237" y="790"/>
                  </a:lnTo>
                  <a:lnTo>
                    <a:pt x="237" y="791"/>
                  </a:lnTo>
                  <a:lnTo>
                    <a:pt x="237" y="790"/>
                  </a:lnTo>
                  <a:lnTo>
                    <a:pt x="236" y="790"/>
                  </a:lnTo>
                  <a:lnTo>
                    <a:pt x="235" y="790"/>
                  </a:lnTo>
                  <a:lnTo>
                    <a:pt x="234" y="789"/>
                  </a:lnTo>
                  <a:lnTo>
                    <a:pt x="234" y="790"/>
                  </a:lnTo>
                  <a:lnTo>
                    <a:pt x="233" y="790"/>
                  </a:lnTo>
                  <a:lnTo>
                    <a:pt x="232" y="790"/>
                  </a:lnTo>
                  <a:lnTo>
                    <a:pt x="232" y="791"/>
                  </a:lnTo>
                  <a:lnTo>
                    <a:pt x="231" y="791"/>
                  </a:lnTo>
                  <a:lnTo>
                    <a:pt x="230" y="791"/>
                  </a:lnTo>
                  <a:lnTo>
                    <a:pt x="230" y="790"/>
                  </a:lnTo>
                  <a:lnTo>
                    <a:pt x="229" y="791"/>
                  </a:lnTo>
                  <a:lnTo>
                    <a:pt x="228" y="791"/>
                  </a:lnTo>
                  <a:lnTo>
                    <a:pt x="228" y="792"/>
                  </a:lnTo>
                  <a:lnTo>
                    <a:pt x="228" y="793"/>
                  </a:lnTo>
                  <a:lnTo>
                    <a:pt x="227" y="793"/>
                  </a:lnTo>
                  <a:lnTo>
                    <a:pt x="226" y="793"/>
                  </a:lnTo>
                  <a:lnTo>
                    <a:pt x="225" y="793"/>
                  </a:lnTo>
                  <a:lnTo>
                    <a:pt x="225" y="794"/>
                  </a:lnTo>
                  <a:lnTo>
                    <a:pt x="224" y="794"/>
                  </a:lnTo>
                  <a:lnTo>
                    <a:pt x="224" y="796"/>
                  </a:lnTo>
                  <a:lnTo>
                    <a:pt x="223" y="796"/>
                  </a:lnTo>
                  <a:lnTo>
                    <a:pt x="222" y="796"/>
                  </a:lnTo>
                  <a:lnTo>
                    <a:pt x="221" y="796"/>
                  </a:lnTo>
                  <a:lnTo>
                    <a:pt x="221" y="797"/>
                  </a:lnTo>
                  <a:lnTo>
                    <a:pt x="221" y="798"/>
                  </a:lnTo>
                  <a:lnTo>
                    <a:pt x="220" y="798"/>
                  </a:lnTo>
                  <a:lnTo>
                    <a:pt x="219" y="799"/>
                  </a:lnTo>
                  <a:lnTo>
                    <a:pt x="219" y="798"/>
                  </a:lnTo>
                  <a:lnTo>
                    <a:pt x="217" y="798"/>
                  </a:lnTo>
                  <a:lnTo>
                    <a:pt x="216" y="798"/>
                  </a:lnTo>
                  <a:lnTo>
                    <a:pt x="215" y="798"/>
                  </a:lnTo>
                  <a:lnTo>
                    <a:pt x="215" y="799"/>
                  </a:lnTo>
                  <a:lnTo>
                    <a:pt x="214" y="799"/>
                  </a:lnTo>
                  <a:lnTo>
                    <a:pt x="213" y="799"/>
                  </a:lnTo>
                  <a:lnTo>
                    <a:pt x="212" y="799"/>
                  </a:lnTo>
                  <a:lnTo>
                    <a:pt x="212" y="798"/>
                  </a:lnTo>
                  <a:lnTo>
                    <a:pt x="211" y="798"/>
                  </a:lnTo>
                  <a:lnTo>
                    <a:pt x="211" y="799"/>
                  </a:lnTo>
                  <a:lnTo>
                    <a:pt x="210" y="799"/>
                  </a:lnTo>
                  <a:lnTo>
                    <a:pt x="210" y="800"/>
                  </a:lnTo>
                  <a:lnTo>
                    <a:pt x="209" y="800"/>
                  </a:lnTo>
                  <a:lnTo>
                    <a:pt x="209" y="799"/>
                  </a:lnTo>
                  <a:lnTo>
                    <a:pt x="208" y="799"/>
                  </a:lnTo>
                  <a:lnTo>
                    <a:pt x="208" y="800"/>
                  </a:lnTo>
                  <a:lnTo>
                    <a:pt x="207" y="800"/>
                  </a:lnTo>
                  <a:lnTo>
                    <a:pt x="207" y="801"/>
                  </a:lnTo>
                  <a:lnTo>
                    <a:pt x="206" y="802"/>
                  </a:lnTo>
                  <a:lnTo>
                    <a:pt x="206" y="803"/>
                  </a:lnTo>
                  <a:lnTo>
                    <a:pt x="205" y="803"/>
                  </a:lnTo>
                  <a:lnTo>
                    <a:pt x="204" y="803"/>
                  </a:lnTo>
                  <a:lnTo>
                    <a:pt x="204" y="804"/>
                  </a:lnTo>
                  <a:lnTo>
                    <a:pt x="203" y="804"/>
                  </a:lnTo>
                  <a:lnTo>
                    <a:pt x="202" y="803"/>
                  </a:lnTo>
                  <a:lnTo>
                    <a:pt x="201" y="803"/>
                  </a:lnTo>
                  <a:lnTo>
                    <a:pt x="201" y="804"/>
                  </a:lnTo>
                  <a:lnTo>
                    <a:pt x="200" y="804"/>
                  </a:lnTo>
                  <a:lnTo>
                    <a:pt x="200" y="803"/>
                  </a:lnTo>
                  <a:lnTo>
                    <a:pt x="199" y="803"/>
                  </a:lnTo>
                  <a:lnTo>
                    <a:pt x="198" y="804"/>
                  </a:lnTo>
                  <a:lnTo>
                    <a:pt x="197" y="804"/>
                  </a:lnTo>
                  <a:lnTo>
                    <a:pt x="197" y="805"/>
                  </a:lnTo>
                  <a:lnTo>
                    <a:pt x="197" y="806"/>
                  </a:lnTo>
                  <a:lnTo>
                    <a:pt x="196" y="806"/>
                  </a:lnTo>
                  <a:lnTo>
                    <a:pt x="196" y="807"/>
                  </a:lnTo>
                  <a:lnTo>
                    <a:pt x="197" y="807"/>
                  </a:lnTo>
                  <a:lnTo>
                    <a:pt x="197" y="808"/>
                  </a:lnTo>
                  <a:lnTo>
                    <a:pt x="197" y="809"/>
                  </a:lnTo>
                  <a:lnTo>
                    <a:pt x="196" y="809"/>
                  </a:lnTo>
                  <a:lnTo>
                    <a:pt x="196" y="810"/>
                  </a:lnTo>
                  <a:lnTo>
                    <a:pt x="195" y="810"/>
                  </a:lnTo>
                  <a:lnTo>
                    <a:pt x="196" y="811"/>
                  </a:lnTo>
                  <a:lnTo>
                    <a:pt x="196" y="812"/>
                  </a:lnTo>
                  <a:lnTo>
                    <a:pt x="195" y="812"/>
                  </a:lnTo>
                  <a:lnTo>
                    <a:pt x="194" y="812"/>
                  </a:lnTo>
                  <a:lnTo>
                    <a:pt x="194" y="813"/>
                  </a:lnTo>
                  <a:lnTo>
                    <a:pt x="194" y="814"/>
                  </a:lnTo>
                  <a:lnTo>
                    <a:pt x="192" y="814"/>
                  </a:lnTo>
                  <a:lnTo>
                    <a:pt x="191" y="814"/>
                  </a:lnTo>
                  <a:lnTo>
                    <a:pt x="191" y="815"/>
                  </a:lnTo>
                  <a:lnTo>
                    <a:pt x="190" y="815"/>
                  </a:lnTo>
                  <a:lnTo>
                    <a:pt x="190" y="816"/>
                  </a:lnTo>
                  <a:lnTo>
                    <a:pt x="189" y="817"/>
                  </a:lnTo>
                  <a:lnTo>
                    <a:pt x="188" y="817"/>
                  </a:lnTo>
                  <a:lnTo>
                    <a:pt x="187" y="817"/>
                  </a:lnTo>
                  <a:lnTo>
                    <a:pt x="186" y="817"/>
                  </a:lnTo>
                  <a:lnTo>
                    <a:pt x="186" y="818"/>
                  </a:lnTo>
                  <a:lnTo>
                    <a:pt x="185" y="818"/>
                  </a:lnTo>
                  <a:lnTo>
                    <a:pt x="185" y="819"/>
                  </a:lnTo>
                  <a:lnTo>
                    <a:pt x="185" y="821"/>
                  </a:lnTo>
                  <a:lnTo>
                    <a:pt x="184" y="821"/>
                  </a:lnTo>
                  <a:lnTo>
                    <a:pt x="184" y="822"/>
                  </a:lnTo>
                  <a:lnTo>
                    <a:pt x="184" y="823"/>
                  </a:lnTo>
                  <a:lnTo>
                    <a:pt x="183" y="823"/>
                  </a:lnTo>
                  <a:lnTo>
                    <a:pt x="183" y="824"/>
                  </a:lnTo>
                  <a:lnTo>
                    <a:pt x="182" y="824"/>
                  </a:lnTo>
                  <a:lnTo>
                    <a:pt x="181" y="824"/>
                  </a:lnTo>
                  <a:lnTo>
                    <a:pt x="180" y="824"/>
                  </a:lnTo>
                  <a:lnTo>
                    <a:pt x="180" y="825"/>
                  </a:lnTo>
                  <a:lnTo>
                    <a:pt x="179" y="826"/>
                  </a:lnTo>
                  <a:lnTo>
                    <a:pt x="178" y="827"/>
                  </a:lnTo>
                  <a:lnTo>
                    <a:pt x="177" y="827"/>
                  </a:lnTo>
                  <a:lnTo>
                    <a:pt x="177" y="828"/>
                  </a:lnTo>
                  <a:lnTo>
                    <a:pt x="177" y="829"/>
                  </a:lnTo>
                  <a:lnTo>
                    <a:pt x="177" y="830"/>
                  </a:lnTo>
                  <a:lnTo>
                    <a:pt x="176" y="830"/>
                  </a:lnTo>
                  <a:lnTo>
                    <a:pt x="175" y="830"/>
                  </a:lnTo>
                  <a:lnTo>
                    <a:pt x="174" y="830"/>
                  </a:lnTo>
                  <a:lnTo>
                    <a:pt x="173" y="830"/>
                  </a:lnTo>
                  <a:lnTo>
                    <a:pt x="173" y="831"/>
                  </a:lnTo>
                  <a:lnTo>
                    <a:pt x="172" y="831"/>
                  </a:lnTo>
                  <a:lnTo>
                    <a:pt x="171" y="831"/>
                  </a:lnTo>
                  <a:lnTo>
                    <a:pt x="171" y="830"/>
                  </a:lnTo>
                  <a:lnTo>
                    <a:pt x="170" y="830"/>
                  </a:lnTo>
                  <a:lnTo>
                    <a:pt x="170" y="829"/>
                  </a:lnTo>
                  <a:lnTo>
                    <a:pt x="169" y="829"/>
                  </a:lnTo>
                  <a:lnTo>
                    <a:pt x="169" y="828"/>
                  </a:lnTo>
                  <a:lnTo>
                    <a:pt x="167" y="828"/>
                  </a:lnTo>
                  <a:lnTo>
                    <a:pt x="166" y="828"/>
                  </a:lnTo>
                  <a:lnTo>
                    <a:pt x="165" y="828"/>
                  </a:lnTo>
                  <a:lnTo>
                    <a:pt x="164" y="828"/>
                  </a:lnTo>
                  <a:lnTo>
                    <a:pt x="164" y="827"/>
                  </a:lnTo>
                  <a:lnTo>
                    <a:pt x="164" y="826"/>
                  </a:lnTo>
                  <a:lnTo>
                    <a:pt x="164" y="825"/>
                  </a:lnTo>
                  <a:lnTo>
                    <a:pt x="163" y="825"/>
                  </a:lnTo>
                  <a:lnTo>
                    <a:pt x="162" y="825"/>
                  </a:lnTo>
                  <a:lnTo>
                    <a:pt x="161" y="825"/>
                  </a:lnTo>
                  <a:lnTo>
                    <a:pt x="161" y="824"/>
                  </a:lnTo>
                  <a:lnTo>
                    <a:pt x="161" y="823"/>
                  </a:lnTo>
                  <a:lnTo>
                    <a:pt x="160" y="822"/>
                  </a:lnTo>
                  <a:lnTo>
                    <a:pt x="159" y="822"/>
                  </a:lnTo>
                  <a:lnTo>
                    <a:pt x="158" y="821"/>
                  </a:lnTo>
                  <a:lnTo>
                    <a:pt x="158" y="822"/>
                  </a:lnTo>
                  <a:lnTo>
                    <a:pt x="157" y="822"/>
                  </a:lnTo>
                  <a:lnTo>
                    <a:pt x="156" y="822"/>
                  </a:lnTo>
                  <a:lnTo>
                    <a:pt x="155" y="822"/>
                  </a:lnTo>
                  <a:lnTo>
                    <a:pt x="154" y="823"/>
                  </a:lnTo>
                  <a:lnTo>
                    <a:pt x="153" y="823"/>
                  </a:lnTo>
                  <a:lnTo>
                    <a:pt x="152" y="823"/>
                  </a:lnTo>
                  <a:lnTo>
                    <a:pt x="152" y="824"/>
                  </a:lnTo>
                  <a:lnTo>
                    <a:pt x="153" y="824"/>
                  </a:lnTo>
                  <a:lnTo>
                    <a:pt x="152" y="824"/>
                  </a:lnTo>
                  <a:lnTo>
                    <a:pt x="152" y="825"/>
                  </a:lnTo>
                  <a:lnTo>
                    <a:pt x="152" y="826"/>
                  </a:lnTo>
                  <a:lnTo>
                    <a:pt x="152" y="827"/>
                  </a:lnTo>
                  <a:lnTo>
                    <a:pt x="151" y="828"/>
                  </a:lnTo>
                  <a:lnTo>
                    <a:pt x="150" y="829"/>
                  </a:lnTo>
                  <a:lnTo>
                    <a:pt x="149" y="829"/>
                  </a:lnTo>
                  <a:lnTo>
                    <a:pt x="148" y="829"/>
                  </a:lnTo>
                  <a:lnTo>
                    <a:pt x="148" y="830"/>
                  </a:lnTo>
                  <a:lnTo>
                    <a:pt x="148" y="831"/>
                  </a:lnTo>
                  <a:lnTo>
                    <a:pt x="147" y="831"/>
                  </a:lnTo>
                  <a:lnTo>
                    <a:pt x="146" y="831"/>
                  </a:lnTo>
                  <a:lnTo>
                    <a:pt x="145" y="831"/>
                  </a:lnTo>
                  <a:lnTo>
                    <a:pt x="144" y="831"/>
                  </a:lnTo>
                  <a:lnTo>
                    <a:pt x="142" y="831"/>
                  </a:lnTo>
                  <a:lnTo>
                    <a:pt x="141" y="831"/>
                  </a:lnTo>
                  <a:lnTo>
                    <a:pt x="140" y="831"/>
                  </a:lnTo>
                  <a:lnTo>
                    <a:pt x="139" y="831"/>
                  </a:lnTo>
                  <a:lnTo>
                    <a:pt x="139" y="832"/>
                  </a:lnTo>
                  <a:lnTo>
                    <a:pt x="138" y="832"/>
                  </a:lnTo>
                  <a:lnTo>
                    <a:pt x="138" y="831"/>
                  </a:lnTo>
                  <a:lnTo>
                    <a:pt x="137" y="830"/>
                  </a:lnTo>
                  <a:lnTo>
                    <a:pt x="137" y="829"/>
                  </a:lnTo>
                  <a:lnTo>
                    <a:pt x="137" y="828"/>
                  </a:lnTo>
                  <a:lnTo>
                    <a:pt x="136" y="828"/>
                  </a:lnTo>
                  <a:lnTo>
                    <a:pt x="135" y="828"/>
                  </a:lnTo>
                  <a:lnTo>
                    <a:pt x="135" y="827"/>
                  </a:lnTo>
                  <a:lnTo>
                    <a:pt x="134" y="827"/>
                  </a:lnTo>
                  <a:lnTo>
                    <a:pt x="133" y="827"/>
                  </a:lnTo>
                  <a:lnTo>
                    <a:pt x="132" y="827"/>
                  </a:lnTo>
                  <a:lnTo>
                    <a:pt x="131" y="827"/>
                  </a:lnTo>
                  <a:lnTo>
                    <a:pt x="130" y="827"/>
                  </a:lnTo>
                  <a:lnTo>
                    <a:pt x="130" y="828"/>
                  </a:lnTo>
                  <a:lnTo>
                    <a:pt x="129" y="827"/>
                  </a:lnTo>
                  <a:lnTo>
                    <a:pt x="129" y="828"/>
                  </a:lnTo>
                  <a:lnTo>
                    <a:pt x="128" y="828"/>
                  </a:lnTo>
                  <a:lnTo>
                    <a:pt x="128" y="829"/>
                  </a:lnTo>
                  <a:lnTo>
                    <a:pt x="127" y="829"/>
                  </a:lnTo>
                  <a:lnTo>
                    <a:pt x="126" y="829"/>
                  </a:lnTo>
                  <a:lnTo>
                    <a:pt x="125" y="828"/>
                  </a:lnTo>
                  <a:lnTo>
                    <a:pt x="124" y="828"/>
                  </a:lnTo>
                  <a:lnTo>
                    <a:pt x="124" y="829"/>
                  </a:lnTo>
                  <a:lnTo>
                    <a:pt x="123" y="829"/>
                  </a:lnTo>
                  <a:lnTo>
                    <a:pt x="123" y="828"/>
                  </a:lnTo>
                  <a:lnTo>
                    <a:pt x="122" y="828"/>
                  </a:lnTo>
                  <a:lnTo>
                    <a:pt x="121" y="828"/>
                  </a:lnTo>
                  <a:lnTo>
                    <a:pt x="121" y="829"/>
                  </a:lnTo>
                  <a:lnTo>
                    <a:pt x="120" y="829"/>
                  </a:lnTo>
                  <a:lnTo>
                    <a:pt x="119" y="829"/>
                  </a:lnTo>
                  <a:lnTo>
                    <a:pt x="117" y="829"/>
                  </a:lnTo>
                  <a:lnTo>
                    <a:pt x="116" y="829"/>
                  </a:lnTo>
                  <a:lnTo>
                    <a:pt x="115" y="829"/>
                  </a:lnTo>
                  <a:lnTo>
                    <a:pt x="112" y="829"/>
                  </a:lnTo>
                  <a:lnTo>
                    <a:pt x="110" y="828"/>
                  </a:lnTo>
                  <a:lnTo>
                    <a:pt x="98" y="790"/>
                  </a:lnTo>
                  <a:lnTo>
                    <a:pt x="99" y="790"/>
                  </a:lnTo>
                  <a:lnTo>
                    <a:pt x="99" y="789"/>
                  </a:lnTo>
                  <a:lnTo>
                    <a:pt x="100" y="789"/>
                  </a:lnTo>
                  <a:lnTo>
                    <a:pt x="100" y="788"/>
                  </a:lnTo>
                  <a:lnTo>
                    <a:pt x="101" y="788"/>
                  </a:lnTo>
                  <a:lnTo>
                    <a:pt x="101" y="787"/>
                  </a:lnTo>
                  <a:lnTo>
                    <a:pt x="101" y="786"/>
                  </a:lnTo>
                  <a:lnTo>
                    <a:pt x="101" y="785"/>
                  </a:lnTo>
                  <a:lnTo>
                    <a:pt x="102" y="785"/>
                  </a:lnTo>
                  <a:lnTo>
                    <a:pt x="102" y="784"/>
                  </a:lnTo>
                  <a:lnTo>
                    <a:pt x="103" y="784"/>
                  </a:lnTo>
                  <a:lnTo>
                    <a:pt x="103" y="783"/>
                  </a:lnTo>
                  <a:lnTo>
                    <a:pt x="103" y="782"/>
                  </a:lnTo>
                  <a:lnTo>
                    <a:pt x="104" y="782"/>
                  </a:lnTo>
                  <a:lnTo>
                    <a:pt x="104" y="781"/>
                  </a:lnTo>
                  <a:lnTo>
                    <a:pt x="104" y="780"/>
                  </a:lnTo>
                  <a:lnTo>
                    <a:pt x="105" y="780"/>
                  </a:lnTo>
                  <a:lnTo>
                    <a:pt x="105" y="779"/>
                  </a:lnTo>
                  <a:lnTo>
                    <a:pt x="105" y="778"/>
                  </a:lnTo>
                  <a:lnTo>
                    <a:pt x="106" y="778"/>
                  </a:lnTo>
                  <a:lnTo>
                    <a:pt x="106" y="777"/>
                  </a:lnTo>
                  <a:lnTo>
                    <a:pt x="107" y="777"/>
                  </a:lnTo>
                  <a:lnTo>
                    <a:pt x="106" y="776"/>
                  </a:lnTo>
                  <a:lnTo>
                    <a:pt x="107" y="776"/>
                  </a:lnTo>
                  <a:lnTo>
                    <a:pt x="107" y="775"/>
                  </a:lnTo>
                  <a:lnTo>
                    <a:pt x="108" y="775"/>
                  </a:lnTo>
                  <a:lnTo>
                    <a:pt x="108" y="774"/>
                  </a:lnTo>
                  <a:lnTo>
                    <a:pt x="109" y="774"/>
                  </a:lnTo>
                  <a:lnTo>
                    <a:pt x="108" y="774"/>
                  </a:lnTo>
                  <a:lnTo>
                    <a:pt x="104" y="774"/>
                  </a:lnTo>
                  <a:lnTo>
                    <a:pt x="103" y="774"/>
                  </a:lnTo>
                  <a:lnTo>
                    <a:pt x="102" y="774"/>
                  </a:lnTo>
                  <a:lnTo>
                    <a:pt x="100" y="774"/>
                  </a:lnTo>
                  <a:lnTo>
                    <a:pt x="94" y="774"/>
                  </a:lnTo>
                  <a:lnTo>
                    <a:pt x="94" y="767"/>
                  </a:lnTo>
                  <a:lnTo>
                    <a:pt x="94" y="766"/>
                  </a:lnTo>
                  <a:lnTo>
                    <a:pt x="95" y="752"/>
                  </a:lnTo>
                  <a:lnTo>
                    <a:pt x="95" y="749"/>
                  </a:lnTo>
                  <a:lnTo>
                    <a:pt x="95" y="735"/>
                  </a:lnTo>
                  <a:lnTo>
                    <a:pt x="94" y="735"/>
                  </a:lnTo>
                  <a:lnTo>
                    <a:pt x="92" y="735"/>
                  </a:lnTo>
                  <a:lnTo>
                    <a:pt x="92" y="734"/>
                  </a:lnTo>
                  <a:lnTo>
                    <a:pt x="91" y="734"/>
                  </a:lnTo>
                  <a:lnTo>
                    <a:pt x="91" y="733"/>
                  </a:lnTo>
                  <a:lnTo>
                    <a:pt x="90" y="733"/>
                  </a:lnTo>
                  <a:lnTo>
                    <a:pt x="90" y="732"/>
                  </a:lnTo>
                  <a:lnTo>
                    <a:pt x="89" y="732"/>
                  </a:lnTo>
                  <a:lnTo>
                    <a:pt x="89" y="731"/>
                  </a:lnTo>
                  <a:lnTo>
                    <a:pt x="89" y="730"/>
                  </a:lnTo>
                  <a:lnTo>
                    <a:pt x="88" y="730"/>
                  </a:lnTo>
                  <a:lnTo>
                    <a:pt x="87" y="730"/>
                  </a:lnTo>
                  <a:lnTo>
                    <a:pt x="87" y="729"/>
                  </a:lnTo>
                  <a:lnTo>
                    <a:pt x="86" y="729"/>
                  </a:lnTo>
                  <a:lnTo>
                    <a:pt x="86" y="728"/>
                  </a:lnTo>
                  <a:lnTo>
                    <a:pt x="85" y="728"/>
                  </a:lnTo>
                  <a:lnTo>
                    <a:pt x="85" y="727"/>
                  </a:lnTo>
                  <a:lnTo>
                    <a:pt x="85" y="726"/>
                  </a:lnTo>
                  <a:lnTo>
                    <a:pt x="84" y="726"/>
                  </a:lnTo>
                  <a:lnTo>
                    <a:pt x="84" y="725"/>
                  </a:lnTo>
                  <a:lnTo>
                    <a:pt x="83" y="725"/>
                  </a:lnTo>
                  <a:lnTo>
                    <a:pt x="82" y="725"/>
                  </a:lnTo>
                  <a:lnTo>
                    <a:pt x="81" y="725"/>
                  </a:lnTo>
                  <a:lnTo>
                    <a:pt x="80" y="726"/>
                  </a:lnTo>
                  <a:lnTo>
                    <a:pt x="79" y="726"/>
                  </a:lnTo>
                  <a:lnTo>
                    <a:pt x="78" y="726"/>
                  </a:lnTo>
                  <a:lnTo>
                    <a:pt x="77" y="725"/>
                  </a:lnTo>
                  <a:lnTo>
                    <a:pt x="76" y="724"/>
                  </a:lnTo>
                  <a:lnTo>
                    <a:pt x="75" y="724"/>
                  </a:lnTo>
                  <a:lnTo>
                    <a:pt x="74" y="724"/>
                  </a:lnTo>
                  <a:lnTo>
                    <a:pt x="73" y="724"/>
                  </a:lnTo>
                  <a:lnTo>
                    <a:pt x="72" y="724"/>
                  </a:lnTo>
                  <a:lnTo>
                    <a:pt x="71" y="723"/>
                  </a:lnTo>
                  <a:lnTo>
                    <a:pt x="70" y="723"/>
                  </a:lnTo>
                  <a:lnTo>
                    <a:pt x="69" y="723"/>
                  </a:lnTo>
                  <a:lnTo>
                    <a:pt x="69" y="722"/>
                  </a:lnTo>
                  <a:lnTo>
                    <a:pt x="67" y="722"/>
                  </a:lnTo>
                  <a:lnTo>
                    <a:pt x="66" y="722"/>
                  </a:lnTo>
                  <a:lnTo>
                    <a:pt x="65" y="722"/>
                  </a:lnTo>
                  <a:lnTo>
                    <a:pt x="64" y="722"/>
                  </a:lnTo>
                  <a:lnTo>
                    <a:pt x="64" y="721"/>
                  </a:lnTo>
                  <a:lnTo>
                    <a:pt x="63" y="721"/>
                  </a:lnTo>
                  <a:lnTo>
                    <a:pt x="63" y="719"/>
                  </a:lnTo>
                  <a:lnTo>
                    <a:pt x="62" y="719"/>
                  </a:lnTo>
                  <a:lnTo>
                    <a:pt x="62" y="718"/>
                  </a:lnTo>
                  <a:lnTo>
                    <a:pt x="55" y="714"/>
                  </a:lnTo>
                  <a:lnTo>
                    <a:pt x="53" y="713"/>
                  </a:lnTo>
                  <a:lnTo>
                    <a:pt x="41" y="708"/>
                  </a:lnTo>
                  <a:lnTo>
                    <a:pt x="44" y="705"/>
                  </a:lnTo>
                  <a:lnTo>
                    <a:pt x="45" y="704"/>
                  </a:lnTo>
                  <a:lnTo>
                    <a:pt x="45" y="703"/>
                  </a:lnTo>
                  <a:lnTo>
                    <a:pt x="44" y="700"/>
                  </a:lnTo>
                  <a:lnTo>
                    <a:pt x="42" y="698"/>
                  </a:lnTo>
                  <a:lnTo>
                    <a:pt x="41" y="697"/>
                  </a:lnTo>
                  <a:lnTo>
                    <a:pt x="35" y="692"/>
                  </a:lnTo>
                  <a:lnTo>
                    <a:pt x="34" y="691"/>
                  </a:lnTo>
                  <a:lnTo>
                    <a:pt x="24" y="689"/>
                  </a:lnTo>
                  <a:lnTo>
                    <a:pt x="21" y="689"/>
                  </a:lnTo>
                  <a:lnTo>
                    <a:pt x="19" y="684"/>
                  </a:lnTo>
                  <a:lnTo>
                    <a:pt x="13" y="669"/>
                  </a:lnTo>
                  <a:lnTo>
                    <a:pt x="12" y="668"/>
                  </a:lnTo>
                  <a:lnTo>
                    <a:pt x="10" y="662"/>
                  </a:lnTo>
                  <a:lnTo>
                    <a:pt x="12" y="655"/>
                  </a:lnTo>
                  <a:lnTo>
                    <a:pt x="15" y="647"/>
                  </a:lnTo>
                  <a:lnTo>
                    <a:pt x="15" y="646"/>
                  </a:lnTo>
                  <a:lnTo>
                    <a:pt x="15" y="644"/>
                  </a:lnTo>
                  <a:lnTo>
                    <a:pt x="16" y="644"/>
                  </a:lnTo>
                  <a:lnTo>
                    <a:pt x="16" y="643"/>
                  </a:lnTo>
                  <a:lnTo>
                    <a:pt x="15" y="643"/>
                  </a:lnTo>
                  <a:lnTo>
                    <a:pt x="16" y="643"/>
                  </a:lnTo>
                  <a:lnTo>
                    <a:pt x="17" y="643"/>
                  </a:lnTo>
                  <a:lnTo>
                    <a:pt x="17" y="642"/>
                  </a:lnTo>
                  <a:lnTo>
                    <a:pt x="19" y="642"/>
                  </a:lnTo>
                  <a:lnTo>
                    <a:pt x="19" y="641"/>
                  </a:lnTo>
                  <a:lnTo>
                    <a:pt x="19" y="640"/>
                  </a:lnTo>
                  <a:lnTo>
                    <a:pt x="20" y="640"/>
                  </a:lnTo>
                  <a:lnTo>
                    <a:pt x="21" y="639"/>
                  </a:lnTo>
                  <a:lnTo>
                    <a:pt x="22" y="639"/>
                  </a:lnTo>
                  <a:lnTo>
                    <a:pt x="23" y="639"/>
                  </a:lnTo>
                  <a:lnTo>
                    <a:pt x="24" y="639"/>
                  </a:lnTo>
                  <a:lnTo>
                    <a:pt x="24" y="638"/>
                  </a:lnTo>
                  <a:lnTo>
                    <a:pt x="23" y="638"/>
                  </a:lnTo>
                  <a:lnTo>
                    <a:pt x="22" y="638"/>
                  </a:lnTo>
                  <a:lnTo>
                    <a:pt x="22" y="637"/>
                  </a:lnTo>
                  <a:lnTo>
                    <a:pt x="21" y="637"/>
                  </a:lnTo>
                  <a:lnTo>
                    <a:pt x="21" y="636"/>
                  </a:lnTo>
                  <a:lnTo>
                    <a:pt x="20" y="636"/>
                  </a:lnTo>
                  <a:lnTo>
                    <a:pt x="20" y="635"/>
                  </a:lnTo>
                  <a:lnTo>
                    <a:pt x="20" y="634"/>
                  </a:lnTo>
                  <a:lnTo>
                    <a:pt x="20" y="633"/>
                  </a:lnTo>
                  <a:lnTo>
                    <a:pt x="19" y="633"/>
                  </a:lnTo>
                  <a:lnTo>
                    <a:pt x="16" y="627"/>
                  </a:lnTo>
                  <a:lnTo>
                    <a:pt x="16" y="626"/>
                  </a:lnTo>
                  <a:lnTo>
                    <a:pt x="14" y="624"/>
                  </a:lnTo>
                  <a:lnTo>
                    <a:pt x="13" y="621"/>
                  </a:lnTo>
                  <a:lnTo>
                    <a:pt x="12" y="619"/>
                  </a:lnTo>
                  <a:lnTo>
                    <a:pt x="11" y="618"/>
                  </a:lnTo>
                  <a:lnTo>
                    <a:pt x="3" y="611"/>
                  </a:lnTo>
                  <a:lnTo>
                    <a:pt x="3" y="610"/>
                  </a:lnTo>
                  <a:lnTo>
                    <a:pt x="3" y="609"/>
                  </a:lnTo>
                  <a:lnTo>
                    <a:pt x="2" y="609"/>
                  </a:lnTo>
                  <a:lnTo>
                    <a:pt x="1" y="608"/>
                  </a:lnTo>
                  <a:lnTo>
                    <a:pt x="0" y="608"/>
                  </a:lnTo>
                  <a:lnTo>
                    <a:pt x="0" y="607"/>
                  </a:lnTo>
                  <a:lnTo>
                    <a:pt x="0" y="606"/>
                  </a:lnTo>
                  <a:lnTo>
                    <a:pt x="0" y="605"/>
                  </a:lnTo>
                  <a:lnTo>
                    <a:pt x="0" y="604"/>
                  </a:lnTo>
                  <a:lnTo>
                    <a:pt x="1" y="603"/>
                  </a:lnTo>
                  <a:lnTo>
                    <a:pt x="2" y="603"/>
                  </a:lnTo>
                  <a:lnTo>
                    <a:pt x="3" y="603"/>
                  </a:lnTo>
                  <a:lnTo>
                    <a:pt x="4" y="603"/>
                  </a:lnTo>
                  <a:lnTo>
                    <a:pt x="4" y="602"/>
                  </a:lnTo>
                  <a:lnTo>
                    <a:pt x="5" y="602"/>
                  </a:lnTo>
                  <a:lnTo>
                    <a:pt x="5" y="601"/>
                  </a:lnTo>
                  <a:lnTo>
                    <a:pt x="6" y="601"/>
                  </a:lnTo>
                  <a:lnTo>
                    <a:pt x="6" y="600"/>
                  </a:lnTo>
                  <a:lnTo>
                    <a:pt x="6" y="599"/>
                  </a:lnTo>
                  <a:lnTo>
                    <a:pt x="7" y="599"/>
                  </a:lnTo>
                  <a:lnTo>
                    <a:pt x="8" y="599"/>
                  </a:lnTo>
                  <a:lnTo>
                    <a:pt x="9" y="599"/>
                  </a:lnTo>
                  <a:lnTo>
                    <a:pt x="10" y="599"/>
                  </a:lnTo>
                  <a:lnTo>
                    <a:pt x="10" y="598"/>
                  </a:lnTo>
                  <a:lnTo>
                    <a:pt x="10" y="599"/>
                  </a:lnTo>
                  <a:lnTo>
                    <a:pt x="11" y="599"/>
                  </a:lnTo>
                  <a:lnTo>
                    <a:pt x="12" y="599"/>
                  </a:lnTo>
                  <a:lnTo>
                    <a:pt x="12" y="598"/>
                  </a:lnTo>
                  <a:lnTo>
                    <a:pt x="13" y="598"/>
                  </a:lnTo>
                  <a:lnTo>
                    <a:pt x="13" y="597"/>
                  </a:lnTo>
                  <a:lnTo>
                    <a:pt x="14" y="597"/>
                  </a:lnTo>
                  <a:lnTo>
                    <a:pt x="14" y="596"/>
                  </a:lnTo>
                  <a:lnTo>
                    <a:pt x="14" y="594"/>
                  </a:lnTo>
                  <a:lnTo>
                    <a:pt x="14" y="593"/>
                  </a:lnTo>
                  <a:lnTo>
                    <a:pt x="15" y="593"/>
                  </a:lnTo>
                  <a:lnTo>
                    <a:pt x="15" y="592"/>
                  </a:lnTo>
                  <a:lnTo>
                    <a:pt x="15" y="591"/>
                  </a:lnTo>
                  <a:lnTo>
                    <a:pt x="15" y="590"/>
                  </a:lnTo>
                  <a:lnTo>
                    <a:pt x="16" y="590"/>
                  </a:lnTo>
                  <a:lnTo>
                    <a:pt x="16" y="589"/>
                  </a:lnTo>
                  <a:lnTo>
                    <a:pt x="17" y="589"/>
                  </a:lnTo>
                  <a:lnTo>
                    <a:pt x="19" y="589"/>
                  </a:lnTo>
                  <a:lnTo>
                    <a:pt x="19" y="588"/>
                  </a:lnTo>
                  <a:lnTo>
                    <a:pt x="20" y="588"/>
                  </a:lnTo>
                  <a:lnTo>
                    <a:pt x="21" y="588"/>
                  </a:lnTo>
                  <a:lnTo>
                    <a:pt x="21" y="589"/>
                  </a:lnTo>
                  <a:lnTo>
                    <a:pt x="21" y="590"/>
                  </a:lnTo>
                  <a:lnTo>
                    <a:pt x="22" y="590"/>
                  </a:lnTo>
                  <a:lnTo>
                    <a:pt x="23" y="590"/>
                  </a:lnTo>
                  <a:lnTo>
                    <a:pt x="23" y="589"/>
                  </a:lnTo>
                  <a:lnTo>
                    <a:pt x="24" y="589"/>
                  </a:lnTo>
                  <a:lnTo>
                    <a:pt x="23" y="589"/>
                  </a:lnTo>
                  <a:lnTo>
                    <a:pt x="23" y="588"/>
                  </a:lnTo>
                  <a:lnTo>
                    <a:pt x="23" y="587"/>
                  </a:lnTo>
                  <a:lnTo>
                    <a:pt x="24" y="587"/>
                  </a:lnTo>
                  <a:lnTo>
                    <a:pt x="25" y="587"/>
                  </a:lnTo>
                  <a:lnTo>
                    <a:pt x="25" y="588"/>
                  </a:lnTo>
                  <a:lnTo>
                    <a:pt x="26" y="588"/>
                  </a:lnTo>
                  <a:lnTo>
                    <a:pt x="26" y="587"/>
                  </a:lnTo>
                  <a:lnTo>
                    <a:pt x="27" y="587"/>
                  </a:lnTo>
                  <a:lnTo>
                    <a:pt x="28" y="587"/>
                  </a:lnTo>
                  <a:lnTo>
                    <a:pt x="28" y="586"/>
                  </a:lnTo>
                  <a:lnTo>
                    <a:pt x="28" y="585"/>
                  </a:lnTo>
                  <a:lnTo>
                    <a:pt x="29" y="585"/>
                  </a:lnTo>
                  <a:lnTo>
                    <a:pt x="29" y="584"/>
                  </a:lnTo>
                  <a:lnTo>
                    <a:pt x="30" y="584"/>
                  </a:lnTo>
                  <a:lnTo>
                    <a:pt x="29" y="584"/>
                  </a:lnTo>
                  <a:lnTo>
                    <a:pt x="29" y="583"/>
                  </a:lnTo>
                  <a:lnTo>
                    <a:pt x="30" y="583"/>
                  </a:lnTo>
                  <a:lnTo>
                    <a:pt x="30" y="582"/>
                  </a:lnTo>
                  <a:lnTo>
                    <a:pt x="30" y="583"/>
                  </a:lnTo>
                  <a:lnTo>
                    <a:pt x="31" y="583"/>
                  </a:lnTo>
                  <a:lnTo>
                    <a:pt x="31" y="582"/>
                  </a:lnTo>
                  <a:lnTo>
                    <a:pt x="32" y="582"/>
                  </a:lnTo>
                  <a:lnTo>
                    <a:pt x="33" y="582"/>
                  </a:lnTo>
                  <a:lnTo>
                    <a:pt x="34" y="582"/>
                  </a:lnTo>
                  <a:lnTo>
                    <a:pt x="35" y="582"/>
                  </a:lnTo>
                  <a:lnTo>
                    <a:pt x="36" y="582"/>
                  </a:lnTo>
                  <a:lnTo>
                    <a:pt x="36" y="581"/>
                  </a:lnTo>
                  <a:lnTo>
                    <a:pt x="37" y="581"/>
                  </a:lnTo>
                  <a:lnTo>
                    <a:pt x="37" y="580"/>
                  </a:lnTo>
                  <a:lnTo>
                    <a:pt x="38" y="580"/>
                  </a:lnTo>
                  <a:lnTo>
                    <a:pt x="38" y="579"/>
                  </a:lnTo>
                  <a:lnTo>
                    <a:pt x="38" y="578"/>
                  </a:lnTo>
                  <a:lnTo>
                    <a:pt x="39" y="577"/>
                  </a:lnTo>
                  <a:lnTo>
                    <a:pt x="39" y="576"/>
                  </a:lnTo>
                  <a:lnTo>
                    <a:pt x="39" y="575"/>
                  </a:lnTo>
                  <a:lnTo>
                    <a:pt x="39" y="576"/>
                  </a:lnTo>
                  <a:lnTo>
                    <a:pt x="40" y="576"/>
                  </a:lnTo>
                  <a:lnTo>
                    <a:pt x="40" y="577"/>
                  </a:lnTo>
                  <a:lnTo>
                    <a:pt x="40" y="578"/>
                  </a:lnTo>
                  <a:lnTo>
                    <a:pt x="41" y="578"/>
                  </a:lnTo>
                  <a:lnTo>
                    <a:pt x="41" y="579"/>
                  </a:lnTo>
                  <a:lnTo>
                    <a:pt x="42" y="579"/>
                  </a:lnTo>
                  <a:lnTo>
                    <a:pt x="42" y="580"/>
                  </a:lnTo>
                  <a:lnTo>
                    <a:pt x="44" y="580"/>
                  </a:lnTo>
                  <a:lnTo>
                    <a:pt x="45" y="580"/>
                  </a:lnTo>
                  <a:lnTo>
                    <a:pt x="46" y="580"/>
                  </a:lnTo>
                  <a:lnTo>
                    <a:pt x="47" y="580"/>
                  </a:lnTo>
                  <a:lnTo>
                    <a:pt x="47" y="579"/>
                  </a:lnTo>
                  <a:lnTo>
                    <a:pt x="48" y="579"/>
                  </a:lnTo>
                  <a:lnTo>
                    <a:pt x="48" y="578"/>
                  </a:lnTo>
                  <a:lnTo>
                    <a:pt x="49" y="577"/>
                  </a:lnTo>
                  <a:lnTo>
                    <a:pt x="50" y="577"/>
                  </a:lnTo>
                  <a:lnTo>
                    <a:pt x="50" y="578"/>
                  </a:lnTo>
                  <a:lnTo>
                    <a:pt x="51" y="578"/>
                  </a:lnTo>
                  <a:lnTo>
                    <a:pt x="52" y="578"/>
                  </a:lnTo>
                  <a:lnTo>
                    <a:pt x="52" y="577"/>
                  </a:lnTo>
                  <a:lnTo>
                    <a:pt x="53" y="578"/>
                  </a:lnTo>
                  <a:lnTo>
                    <a:pt x="54" y="578"/>
                  </a:lnTo>
                  <a:lnTo>
                    <a:pt x="54" y="579"/>
                  </a:lnTo>
                  <a:lnTo>
                    <a:pt x="55" y="579"/>
                  </a:lnTo>
                  <a:lnTo>
                    <a:pt x="55" y="580"/>
                  </a:lnTo>
                  <a:lnTo>
                    <a:pt x="56" y="580"/>
                  </a:lnTo>
                  <a:lnTo>
                    <a:pt x="56" y="581"/>
                  </a:lnTo>
                  <a:lnTo>
                    <a:pt x="57" y="582"/>
                  </a:lnTo>
                  <a:lnTo>
                    <a:pt x="58" y="582"/>
                  </a:lnTo>
                  <a:lnTo>
                    <a:pt x="58" y="583"/>
                  </a:lnTo>
                  <a:lnTo>
                    <a:pt x="59" y="583"/>
                  </a:lnTo>
                  <a:lnTo>
                    <a:pt x="59" y="584"/>
                  </a:lnTo>
                  <a:lnTo>
                    <a:pt x="60" y="584"/>
                  </a:lnTo>
                  <a:lnTo>
                    <a:pt x="60" y="585"/>
                  </a:lnTo>
                  <a:lnTo>
                    <a:pt x="61" y="585"/>
                  </a:lnTo>
                  <a:lnTo>
                    <a:pt x="61" y="586"/>
                  </a:lnTo>
                  <a:lnTo>
                    <a:pt x="62" y="586"/>
                  </a:lnTo>
                  <a:lnTo>
                    <a:pt x="63" y="586"/>
                  </a:lnTo>
                  <a:lnTo>
                    <a:pt x="63" y="587"/>
                  </a:lnTo>
                  <a:lnTo>
                    <a:pt x="64" y="587"/>
                  </a:lnTo>
                  <a:lnTo>
                    <a:pt x="64" y="588"/>
                  </a:lnTo>
                  <a:lnTo>
                    <a:pt x="65" y="588"/>
                  </a:lnTo>
                  <a:lnTo>
                    <a:pt x="66" y="588"/>
                  </a:lnTo>
                  <a:lnTo>
                    <a:pt x="67" y="588"/>
                  </a:lnTo>
                  <a:lnTo>
                    <a:pt x="69" y="588"/>
                  </a:lnTo>
                  <a:lnTo>
                    <a:pt x="70" y="588"/>
                  </a:lnTo>
                  <a:lnTo>
                    <a:pt x="70" y="587"/>
                  </a:lnTo>
                  <a:lnTo>
                    <a:pt x="70" y="586"/>
                  </a:lnTo>
                  <a:lnTo>
                    <a:pt x="71" y="586"/>
                  </a:lnTo>
                  <a:lnTo>
                    <a:pt x="71" y="585"/>
                  </a:lnTo>
                  <a:lnTo>
                    <a:pt x="71" y="584"/>
                  </a:lnTo>
                  <a:lnTo>
                    <a:pt x="72" y="583"/>
                  </a:lnTo>
                  <a:lnTo>
                    <a:pt x="72" y="582"/>
                  </a:lnTo>
                  <a:lnTo>
                    <a:pt x="73" y="582"/>
                  </a:lnTo>
                  <a:lnTo>
                    <a:pt x="74" y="582"/>
                  </a:lnTo>
                  <a:lnTo>
                    <a:pt x="74" y="581"/>
                  </a:lnTo>
                  <a:lnTo>
                    <a:pt x="75" y="580"/>
                  </a:lnTo>
                  <a:lnTo>
                    <a:pt x="75" y="579"/>
                  </a:lnTo>
                  <a:lnTo>
                    <a:pt x="76" y="579"/>
                  </a:lnTo>
                  <a:lnTo>
                    <a:pt x="77" y="579"/>
                  </a:lnTo>
                  <a:lnTo>
                    <a:pt x="78" y="579"/>
                  </a:lnTo>
                  <a:lnTo>
                    <a:pt x="78" y="578"/>
                  </a:lnTo>
                  <a:lnTo>
                    <a:pt x="79" y="578"/>
                  </a:lnTo>
                  <a:lnTo>
                    <a:pt x="79" y="577"/>
                  </a:lnTo>
                  <a:lnTo>
                    <a:pt x="79" y="576"/>
                  </a:lnTo>
                  <a:lnTo>
                    <a:pt x="78" y="575"/>
                  </a:lnTo>
                  <a:lnTo>
                    <a:pt x="78" y="574"/>
                  </a:lnTo>
                  <a:lnTo>
                    <a:pt x="78" y="573"/>
                  </a:lnTo>
                  <a:lnTo>
                    <a:pt x="77" y="573"/>
                  </a:lnTo>
                  <a:lnTo>
                    <a:pt x="78" y="573"/>
                  </a:lnTo>
                  <a:lnTo>
                    <a:pt x="78" y="572"/>
                  </a:lnTo>
                  <a:lnTo>
                    <a:pt x="77" y="572"/>
                  </a:lnTo>
                  <a:lnTo>
                    <a:pt x="77" y="571"/>
                  </a:lnTo>
                  <a:lnTo>
                    <a:pt x="77" y="569"/>
                  </a:lnTo>
                  <a:lnTo>
                    <a:pt x="76" y="568"/>
                  </a:lnTo>
                  <a:lnTo>
                    <a:pt x="75" y="568"/>
                  </a:lnTo>
                  <a:lnTo>
                    <a:pt x="74" y="568"/>
                  </a:lnTo>
                  <a:lnTo>
                    <a:pt x="74" y="567"/>
                  </a:lnTo>
                  <a:lnTo>
                    <a:pt x="71" y="565"/>
                  </a:lnTo>
                  <a:lnTo>
                    <a:pt x="69" y="561"/>
                  </a:lnTo>
                  <a:lnTo>
                    <a:pt x="69" y="560"/>
                  </a:lnTo>
                  <a:lnTo>
                    <a:pt x="67" y="560"/>
                  </a:lnTo>
                  <a:lnTo>
                    <a:pt x="67" y="559"/>
                  </a:lnTo>
                  <a:lnTo>
                    <a:pt x="66" y="558"/>
                  </a:lnTo>
                  <a:lnTo>
                    <a:pt x="66" y="557"/>
                  </a:lnTo>
                  <a:lnTo>
                    <a:pt x="66" y="556"/>
                  </a:lnTo>
                  <a:lnTo>
                    <a:pt x="65" y="555"/>
                  </a:lnTo>
                  <a:lnTo>
                    <a:pt x="66" y="554"/>
                  </a:lnTo>
                  <a:lnTo>
                    <a:pt x="66" y="553"/>
                  </a:lnTo>
                  <a:lnTo>
                    <a:pt x="66" y="552"/>
                  </a:lnTo>
                  <a:lnTo>
                    <a:pt x="66" y="551"/>
                  </a:lnTo>
                  <a:lnTo>
                    <a:pt x="67" y="550"/>
                  </a:lnTo>
                  <a:lnTo>
                    <a:pt x="70" y="549"/>
                  </a:lnTo>
                  <a:lnTo>
                    <a:pt x="71" y="548"/>
                  </a:lnTo>
                  <a:lnTo>
                    <a:pt x="72" y="548"/>
                  </a:lnTo>
                  <a:lnTo>
                    <a:pt x="74" y="548"/>
                  </a:lnTo>
                  <a:lnTo>
                    <a:pt x="75" y="548"/>
                  </a:lnTo>
                  <a:lnTo>
                    <a:pt x="76" y="548"/>
                  </a:lnTo>
                  <a:lnTo>
                    <a:pt x="77" y="548"/>
                  </a:lnTo>
                  <a:lnTo>
                    <a:pt x="79" y="547"/>
                  </a:lnTo>
                  <a:lnTo>
                    <a:pt x="80" y="547"/>
                  </a:lnTo>
                  <a:lnTo>
                    <a:pt x="83" y="547"/>
                  </a:lnTo>
                  <a:lnTo>
                    <a:pt x="83" y="546"/>
                  </a:lnTo>
                  <a:lnTo>
                    <a:pt x="84" y="546"/>
                  </a:lnTo>
                  <a:lnTo>
                    <a:pt x="84" y="544"/>
                  </a:lnTo>
                  <a:lnTo>
                    <a:pt x="83" y="544"/>
                  </a:lnTo>
                  <a:lnTo>
                    <a:pt x="83" y="543"/>
                  </a:lnTo>
                  <a:lnTo>
                    <a:pt x="82" y="543"/>
                  </a:lnTo>
                  <a:lnTo>
                    <a:pt x="82" y="542"/>
                  </a:lnTo>
                  <a:lnTo>
                    <a:pt x="82" y="541"/>
                  </a:lnTo>
                  <a:lnTo>
                    <a:pt x="82" y="540"/>
                  </a:lnTo>
                  <a:lnTo>
                    <a:pt x="82" y="539"/>
                  </a:lnTo>
                  <a:lnTo>
                    <a:pt x="82" y="538"/>
                  </a:lnTo>
                  <a:lnTo>
                    <a:pt x="81" y="538"/>
                  </a:lnTo>
                  <a:lnTo>
                    <a:pt x="81" y="537"/>
                  </a:lnTo>
                  <a:lnTo>
                    <a:pt x="82" y="535"/>
                  </a:lnTo>
                  <a:lnTo>
                    <a:pt x="81" y="531"/>
                  </a:lnTo>
                  <a:lnTo>
                    <a:pt x="81" y="530"/>
                  </a:lnTo>
                  <a:lnTo>
                    <a:pt x="80" y="528"/>
                  </a:lnTo>
                  <a:lnTo>
                    <a:pt x="81" y="526"/>
                  </a:lnTo>
                  <a:lnTo>
                    <a:pt x="82" y="525"/>
                  </a:lnTo>
                  <a:lnTo>
                    <a:pt x="83" y="523"/>
                  </a:lnTo>
                  <a:lnTo>
                    <a:pt x="83" y="522"/>
                  </a:lnTo>
                  <a:lnTo>
                    <a:pt x="83" y="521"/>
                  </a:lnTo>
                  <a:lnTo>
                    <a:pt x="83" y="519"/>
                  </a:lnTo>
                  <a:lnTo>
                    <a:pt x="83" y="518"/>
                  </a:lnTo>
                  <a:lnTo>
                    <a:pt x="83" y="517"/>
                  </a:lnTo>
                  <a:lnTo>
                    <a:pt x="84" y="516"/>
                  </a:lnTo>
                  <a:lnTo>
                    <a:pt x="88" y="510"/>
                  </a:lnTo>
                  <a:lnTo>
                    <a:pt x="88" y="509"/>
                  </a:lnTo>
                  <a:lnTo>
                    <a:pt x="89" y="509"/>
                  </a:lnTo>
                  <a:lnTo>
                    <a:pt x="91" y="509"/>
                  </a:lnTo>
                  <a:lnTo>
                    <a:pt x="94" y="509"/>
                  </a:lnTo>
                  <a:lnTo>
                    <a:pt x="95" y="509"/>
                  </a:lnTo>
                  <a:lnTo>
                    <a:pt x="97" y="509"/>
                  </a:lnTo>
                  <a:lnTo>
                    <a:pt x="96" y="508"/>
                  </a:lnTo>
                  <a:lnTo>
                    <a:pt x="95" y="508"/>
                  </a:lnTo>
                  <a:lnTo>
                    <a:pt x="94" y="507"/>
                  </a:lnTo>
                  <a:lnTo>
                    <a:pt x="94" y="506"/>
                  </a:lnTo>
                  <a:lnTo>
                    <a:pt x="92" y="505"/>
                  </a:lnTo>
                  <a:lnTo>
                    <a:pt x="92" y="504"/>
                  </a:lnTo>
                  <a:lnTo>
                    <a:pt x="92" y="503"/>
                  </a:lnTo>
                  <a:lnTo>
                    <a:pt x="91" y="502"/>
                  </a:lnTo>
                  <a:lnTo>
                    <a:pt x="91" y="501"/>
                  </a:lnTo>
                  <a:lnTo>
                    <a:pt x="91" y="500"/>
                  </a:lnTo>
                  <a:lnTo>
                    <a:pt x="91" y="499"/>
                  </a:lnTo>
                  <a:lnTo>
                    <a:pt x="91" y="498"/>
                  </a:lnTo>
                  <a:lnTo>
                    <a:pt x="90" y="498"/>
                  </a:lnTo>
                  <a:lnTo>
                    <a:pt x="89" y="498"/>
                  </a:lnTo>
                  <a:lnTo>
                    <a:pt x="89" y="497"/>
                  </a:lnTo>
                  <a:lnTo>
                    <a:pt x="89" y="496"/>
                  </a:lnTo>
                  <a:lnTo>
                    <a:pt x="89" y="494"/>
                  </a:lnTo>
                  <a:lnTo>
                    <a:pt x="89" y="493"/>
                  </a:lnTo>
                  <a:lnTo>
                    <a:pt x="91" y="493"/>
                  </a:lnTo>
                  <a:lnTo>
                    <a:pt x="95" y="492"/>
                  </a:lnTo>
                  <a:lnTo>
                    <a:pt x="92" y="490"/>
                  </a:lnTo>
                  <a:lnTo>
                    <a:pt x="91" y="488"/>
                  </a:lnTo>
                  <a:lnTo>
                    <a:pt x="91" y="486"/>
                  </a:lnTo>
                  <a:lnTo>
                    <a:pt x="90" y="483"/>
                  </a:lnTo>
                  <a:lnTo>
                    <a:pt x="92" y="482"/>
                  </a:lnTo>
                  <a:lnTo>
                    <a:pt x="92" y="481"/>
                  </a:lnTo>
                  <a:lnTo>
                    <a:pt x="92" y="479"/>
                  </a:lnTo>
                  <a:lnTo>
                    <a:pt x="94" y="479"/>
                  </a:lnTo>
                  <a:lnTo>
                    <a:pt x="95" y="477"/>
                  </a:lnTo>
                  <a:lnTo>
                    <a:pt x="96" y="475"/>
                  </a:lnTo>
                  <a:lnTo>
                    <a:pt x="95" y="475"/>
                  </a:lnTo>
                  <a:lnTo>
                    <a:pt x="94" y="475"/>
                  </a:lnTo>
                  <a:lnTo>
                    <a:pt x="94" y="474"/>
                  </a:lnTo>
                  <a:lnTo>
                    <a:pt x="96" y="474"/>
                  </a:lnTo>
                  <a:lnTo>
                    <a:pt x="100" y="473"/>
                  </a:lnTo>
                  <a:lnTo>
                    <a:pt x="100" y="472"/>
                  </a:lnTo>
                  <a:lnTo>
                    <a:pt x="101" y="472"/>
                  </a:lnTo>
                  <a:lnTo>
                    <a:pt x="102" y="472"/>
                  </a:lnTo>
                  <a:lnTo>
                    <a:pt x="103" y="471"/>
                  </a:lnTo>
                  <a:lnTo>
                    <a:pt x="104" y="472"/>
                  </a:lnTo>
                  <a:lnTo>
                    <a:pt x="103" y="471"/>
                  </a:lnTo>
                  <a:lnTo>
                    <a:pt x="102" y="469"/>
                  </a:lnTo>
                  <a:lnTo>
                    <a:pt x="102" y="468"/>
                  </a:lnTo>
                  <a:lnTo>
                    <a:pt x="101" y="466"/>
                  </a:lnTo>
                  <a:lnTo>
                    <a:pt x="101" y="465"/>
                  </a:lnTo>
                  <a:lnTo>
                    <a:pt x="100" y="464"/>
                  </a:lnTo>
                  <a:lnTo>
                    <a:pt x="100" y="463"/>
                  </a:lnTo>
                  <a:lnTo>
                    <a:pt x="100" y="462"/>
                  </a:lnTo>
                  <a:lnTo>
                    <a:pt x="100" y="461"/>
                  </a:lnTo>
                  <a:lnTo>
                    <a:pt x="100" y="460"/>
                  </a:lnTo>
                  <a:lnTo>
                    <a:pt x="99" y="459"/>
                  </a:lnTo>
                  <a:lnTo>
                    <a:pt x="99" y="457"/>
                  </a:lnTo>
                  <a:lnTo>
                    <a:pt x="99" y="455"/>
                  </a:lnTo>
                  <a:lnTo>
                    <a:pt x="99" y="453"/>
                  </a:lnTo>
                  <a:lnTo>
                    <a:pt x="99" y="452"/>
                  </a:lnTo>
                  <a:lnTo>
                    <a:pt x="100" y="451"/>
                  </a:lnTo>
                  <a:lnTo>
                    <a:pt x="102" y="450"/>
                  </a:lnTo>
                  <a:lnTo>
                    <a:pt x="101" y="449"/>
                  </a:lnTo>
                  <a:lnTo>
                    <a:pt x="102" y="447"/>
                  </a:lnTo>
                  <a:lnTo>
                    <a:pt x="102" y="446"/>
                  </a:lnTo>
                  <a:lnTo>
                    <a:pt x="102" y="444"/>
                  </a:lnTo>
                  <a:lnTo>
                    <a:pt x="102" y="443"/>
                  </a:lnTo>
                  <a:lnTo>
                    <a:pt x="103" y="443"/>
                  </a:lnTo>
                  <a:lnTo>
                    <a:pt x="103" y="442"/>
                  </a:lnTo>
                  <a:lnTo>
                    <a:pt x="105" y="439"/>
                  </a:lnTo>
                  <a:lnTo>
                    <a:pt x="105" y="438"/>
                  </a:lnTo>
                  <a:lnTo>
                    <a:pt x="105" y="437"/>
                  </a:lnTo>
                  <a:lnTo>
                    <a:pt x="105" y="436"/>
                  </a:lnTo>
                  <a:lnTo>
                    <a:pt x="105" y="435"/>
                  </a:lnTo>
                  <a:lnTo>
                    <a:pt x="106" y="433"/>
                  </a:lnTo>
                  <a:lnTo>
                    <a:pt x="111" y="426"/>
                  </a:lnTo>
                  <a:lnTo>
                    <a:pt x="111" y="425"/>
                  </a:lnTo>
                  <a:lnTo>
                    <a:pt x="112" y="423"/>
                  </a:lnTo>
                  <a:lnTo>
                    <a:pt x="112" y="421"/>
                  </a:lnTo>
                  <a:lnTo>
                    <a:pt x="113" y="421"/>
                  </a:lnTo>
                  <a:lnTo>
                    <a:pt x="113" y="419"/>
                  </a:lnTo>
                  <a:lnTo>
                    <a:pt x="114" y="417"/>
                  </a:lnTo>
                  <a:lnTo>
                    <a:pt x="115" y="414"/>
                  </a:lnTo>
                  <a:lnTo>
                    <a:pt x="115" y="413"/>
                  </a:lnTo>
                  <a:lnTo>
                    <a:pt x="116" y="412"/>
                  </a:lnTo>
                  <a:lnTo>
                    <a:pt x="116" y="411"/>
                  </a:lnTo>
                  <a:lnTo>
                    <a:pt x="117" y="409"/>
                  </a:lnTo>
                  <a:lnTo>
                    <a:pt x="117" y="408"/>
                  </a:lnTo>
                  <a:lnTo>
                    <a:pt x="119" y="406"/>
                  </a:lnTo>
                  <a:lnTo>
                    <a:pt x="119" y="404"/>
                  </a:lnTo>
                  <a:lnTo>
                    <a:pt x="120" y="403"/>
                  </a:lnTo>
                  <a:lnTo>
                    <a:pt x="121" y="399"/>
                  </a:lnTo>
                  <a:lnTo>
                    <a:pt x="122" y="398"/>
                  </a:lnTo>
                  <a:lnTo>
                    <a:pt x="122" y="397"/>
                  </a:lnTo>
                  <a:lnTo>
                    <a:pt x="122" y="396"/>
                  </a:lnTo>
                  <a:lnTo>
                    <a:pt x="123" y="396"/>
                  </a:lnTo>
                  <a:lnTo>
                    <a:pt x="124" y="396"/>
                  </a:lnTo>
                  <a:lnTo>
                    <a:pt x="123" y="396"/>
                  </a:lnTo>
                  <a:lnTo>
                    <a:pt x="123" y="394"/>
                  </a:lnTo>
                  <a:lnTo>
                    <a:pt x="123" y="393"/>
                  </a:lnTo>
                  <a:lnTo>
                    <a:pt x="122" y="393"/>
                  </a:lnTo>
                  <a:lnTo>
                    <a:pt x="122" y="392"/>
                  </a:lnTo>
                  <a:lnTo>
                    <a:pt x="121" y="392"/>
                  </a:lnTo>
                  <a:lnTo>
                    <a:pt x="121" y="391"/>
                  </a:lnTo>
                  <a:lnTo>
                    <a:pt x="120" y="391"/>
                  </a:lnTo>
                  <a:lnTo>
                    <a:pt x="120" y="390"/>
                  </a:lnTo>
                  <a:lnTo>
                    <a:pt x="120" y="391"/>
                  </a:lnTo>
                  <a:lnTo>
                    <a:pt x="119" y="391"/>
                  </a:lnTo>
                  <a:lnTo>
                    <a:pt x="119" y="392"/>
                  </a:lnTo>
                  <a:lnTo>
                    <a:pt x="117" y="391"/>
                  </a:lnTo>
                  <a:lnTo>
                    <a:pt x="117" y="390"/>
                  </a:lnTo>
                  <a:lnTo>
                    <a:pt x="116" y="390"/>
                  </a:lnTo>
                  <a:lnTo>
                    <a:pt x="115" y="390"/>
                  </a:lnTo>
                  <a:lnTo>
                    <a:pt x="115" y="391"/>
                  </a:lnTo>
                  <a:lnTo>
                    <a:pt x="115" y="392"/>
                  </a:lnTo>
                  <a:lnTo>
                    <a:pt x="114" y="392"/>
                  </a:lnTo>
                  <a:lnTo>
                    <a:pt x="114" y="391"/>
                  </a:lnTo>
                  <a:lnTo>
                    <a:pt x="113" y="390"/>
                  </a:lnTo>
                  <a:lnTo>
                    <a:pt x="112" y="389"/>
                  </a:lnTo>
                  <a:lnTo>
                    <a:pt x="111" y="389"/>
                  </a:lnTo>
                  <a:lnTo>
                    <a:pt x="110" y="388"/>
                  </a:lnTo>
                  <a:lnTo>
                    <a:pt x="110" y="387"/>
                  </a:lnTo>
                  <a:lnTo>
                    <a:pt x="109" y="387"/>
                  </a:lnTo>
                  <a:lnTo>
                    <a:pt x="107" y="386"/>
                  </a:lnTo>
                  <a:lnTo>
                    <a:pt x="106" y="386"/>
                  </a:lnTo>
                  <a:lnTo>
                    <a:pt x="106" y="385"/>
                  </a:lnTo>
                  <a:lnTo>
                    <a:pt x="105" y="385"/>
                  </a:lnTo>
                  <a:lnTo>
                    <a:pt x="104" y="385"/>
                  </a:lnTo>
                  <a:lnTo>
                    <a:pt x="104" y="384"/>
                  </a:lnTo>
                  <a:lnTo>
                    <a:pt x="103" y="384"/>
                  </a:lnTo>
                  <a:lnTo>
                    <a:pt x="103" y="383"/>
                  </a:lnTo>
                  <a:lnTo>
                    <a:pt x="102" y="383"/>
                  </a:lnTo>
                  <a:lnTo>
                    <a:pt x="103" y="383"/>
                  </a:lnTo>
                  <a:lnTo>
                    <a:pt x="103" y="382"/>
                  </a:lnTo>
                  <a:lnTo>
                    <a:pt x="102" y="382"/>
                  </a:lnTo>
                  <a:lnTo>
                    <a:pt x="101" y="381"/>
                  </a:lnTo>
                  <a:lnTo>
                    <a:pt x="100" y="381"/>
                  </a:lnTo>
                  <a:lnTo>
                    <a:pt x="100" y="380"/>
                  </a:lnTo>
                  <a:lnTo>
                    <a:pt x="100" y="379"/>
                  </a:lnTo>
                  <a:lnTo>
                    <a:pt x="99" y="379"/>
                  </a:lnTo>
                  <a:lnTo>
                    <a:pt x="99" y="378"/>
                  </a:lnTo>
                  <a:lnTo>
                    <a:pt x="99" y="377"/>
                  </a:lnTo>
                  <a:lnTo>
                    <a:pt x="99" y="376"/>
                  </a:lnTo>
                  <a:lnTo>
                    <a:pt x="99" y="375"/>
                  </a:lnTo>
                  <a:lnTo>
                    <a:pt x="99" y="374"/>
                  </a:lnTo>
                  <a:lnTo>
                    <a:pt x="98" y="374"/>
                  </a:lnTo>
                  <a:lnTo>
                    <a:pt x="98" y="373"/>
                  </a:lnTo>
                  <a:lnTo>
                    <a:pt x="97" y="373"/>
                  </a:lnTo>
                  <a:lnTo>
                    <a:pt x="97" y="372"/>
                  </a:lnTo>
                  <a:lnTo>
                    <a:pt x="96" y="372"/>
                  </a:lnTo>
                  <a:lnTo>
                    <a:pt x="96" y="370"/>
                  </a:lnTo>
                  <a:lnTo>
                    <a:pt x="96" y="369"/>
                  </a:lnTo>
                  <a:lnTo>
                    <a:pt x="95" y="369"/>
                  </a:lnTo>
                  <a:lnTo>
                    <a:pt x="95" y="368"/>
                  </a:lnTo>
                  <a:lnTo>
                    <a:pt x="95" y="367"/>
                  </a:lnTo>
                  <a:lnTo>
                    <a:pt x="95" y="366"/>
                  </a:lnTo>
                  <a:lnTo>
                    <a:pt x="94" y="366"/>
                  </a:lnTo>
                  <a:lnTo>
                    <a:pt x="92" y="366"/>
                  </a:lnTo>
                  <a:lnTo>
                    <a:pt x="92" y="365"/>
                  </a:lnTo>
                  <a:lnTo>
                    <a:pt x="91" y="365"/>
                  </a:lnTo>
                  <a:lnTo>
                    <a:pt x="91" y="366"/>
                  </a:lnTo>
                  <a:lnTo>
                    <a:pt x="90" y="366"/>
                  </a:lnTo>
                  <a:lnTo>
                    <a:pt x="89" y="366"/>
                  </a:lnTo>
                  <a:lnTo>
                    <a:pt x="89" y="365"/>
                  </a:lnTo>
                  <a:lnTo>
                    <a:pt x="88" y="365"/>
                  </a:lnTo>
                  <a:lnTo>
                    <a:pt x="87" y="365"/>
                  </a:lnTo>
                  <a:lnTo>
                    <a:pt x="86" y="365"/>
                  </a:lnTo>
                  <a:lnTo>
                    <a:pt x="85" y="366"/>
                  </a:lnTo>
                  <a:lnTo>
                    <a:pt x="84" y="366"/>
                  </a:lnTo>
                  <a:lnTo>
                    <a:pt x="83" y="366"/>
                  </a:lnTo>
                  <a:lnTo>
                    <a:pt x="83" y="365"/>
                  </a:lnTo>
                  <a:lnTo>
                    <a:pt x="83" y="364"/>
                  </a:lnTo>
                  <a:lnTo>
                    <a:pt x="82" y="364"/>
                  </a:lnTo>
                  <a:lnTo>
                    <a:pt x="82" y="363"/>
                  </a:lnTo>
                  <a:lnTo>
                    <a:pt x="81" y="363"/>
                  </a:lnTo>
                  <a:lnTo>
                    <a:pt x="80" y="363"/>
                  </a:lnTo>
                  <a:lnTo>
                    <a:pt x="79" y="363"/>
                  </a:lnTo>
                  <a:lnTo>
                    <a:pt x="79" y="362"/>
                  </a:lnTo>
                  <a:lnTo>
                    <a:pt x="78" y="362"/>
                  </a:lnTo>
                  <a:lnTo>
                    <a:pt x="78" y="361"/>
                  </a:lnTo>
                  <a:lnTo>
                    <a:pt x="77" y="361"/>
                  </a:lnTo>
                  <a:lnTo>
                    <a:pt x="77" y="360"/>
                  </a:lnTo>
                  <a:lnTo>
                    <a:pt x="77" y="359"/>
                  </a:lnTo>
                  <a:lnTo>
                    <a:pt x="78" y="359"/>
                  </a:lnTo>
                  <a:lnTo>
                    <a:pt x="78" y="358"/>
                  </a:lnTo>
                  <a:lnTo>
                    <a:pt x="77" y="358"/>
                  </a:lnTo>
                  <a:lnTo>
                    <a:pt x="76" y="358"/>
                  </a:lnTo>
                  <a:lnTo>
                    <a:pt x="76" y="357"/>
                  </a:lnTo>
                  <a:lnTo>
                    <a:pt x="75" y="357"/>
                  </a:lnTo>
                  <a:lnTo>
                    <a:pt x="75" y="356"/>
                  </a:lnTo>
                  <a:lnTo>
                    <a:pt x="74" y="356"/>
                  </a:lnTo>
                  <a:lnTo>
                    <a:pt x="73" y="356"/>
                  </a:lnTo>
                  <a:lnTo>
                    <a:pt x="73" y="355"/>
                  </a:lnTo>
                  <a:lnTo>
                    <a:pt x="72" y="355"/>
                  </a:lnTo>
                  <a:lnTo>
                    <a:pt x="72" y="354"/>
                  </a:lnTo>
                  <a:lnTo>
                    <a:pt x="71" y="354"/>
                  </a:lnTo>
                  <a:lnTo>
                    <a:pt x="70" y="353"/>
                  </a:lnTo>
                  <a:lnTo>
                    <a:pt x="69" y="353"/>
                  </a:lnTo>
                  <a:lnTo>
                    <a:pt x="69" y="352"/>
                  </a:lnTo>
                  <a:lnTo>
                    <a:pt x="69" y="353"/>
                  </a:lnTo>
                  <a:lnTo>
                    <a:pt x="67" y="353"/>
                  </a:lnTo>
                  <a:lnTo>
                    <a:pt x="66" y="353"/>
                  </a:lnTo>
                  <a:lnTo>
                    <a:pt x="65" y="353"/>
                  </a:lnTo>
                  <a:lnTo>
                    <a:pt x="65" y="352"/>
                  </a:lnTo>
                  <a:lnTo>
                    <a:pt x="65" y="351"/>
                  </a:lnTo>
                  <a:lnTo>
                    <a:pt x="64" y="351"/>
                  </a:lnTo>
                  <a:lnTo>
                    <a:pt x="63" y="351"/>
                  </a:lnTo>
                  <a:lnTo>
                    <a:pt x="63" y="350"/>
                  </a:lnTo>
                  <a:lnTo>
                    <a:pt x="63" y="349"/>
                  </a:lnTo>
                  <a:lnTo>
                    <a:pt x="62" y="349"/>
                  </a:lnTo>
                  <a:lnTo>
                    <a:pt x="62" y="348"/>
                  </a:lnTo>
                  <a:lnTo>
                    <a:pt x="62" y="347"/>
                  </a:lnTo>
                  <a:lnTo>
                    <a:pt x="62" y="345"/>
                  </a:lnTo>
                  <a:lnTo>
                    <a:pt x="63" y="344"/>
                  </a:lnTo>
                  <a:lnTo>
                    <a:pt x="63" y="343"/>
                  </a:lnTo>
                  <a:lnTo>
                    <a:pt x="63" y="342"/>
                  </a:lnTo>
                  <a:lnTo>
                    <a:pt x="64" y="342"/>
                  </a:lnTo>
                  <a:lnTo>
                    <a:pt x="64" y="341"/>
                  </a:lnTo>
                  <a:lnTo>
                    <a:pt x="64" y="340"/>
                  </a:lnTo>
                  <a:lnTo>
                    <a:pt x="64" y="339"/>
                  </a:lnTo>
                  <a:lnTo>
                    <a:pt x="64" y="338"/>
                  </a:lnTo>
                  <a:lnTo>
                    <a:pt x="64" y="337"/>
                  </a:lnTo>
                  <a:lnTo>
                    <a:pt x="63" y="337"/>
                  </a:lnTo>
                  <a:lnTo>
                    <a:pt x="63" y="336"/>
                  </a:lnTo>
                  <a:lnTo>
                    <a:pt x="63" y="335"/>
                  </a:lnTo>
                  <a:lnTo>
                    <a:pt x="63" y="334"/>
                  </a:lnTo>
                  <a:lnTo>
                    <a:pt x="63" y="333"/>
                  </a:lnTo>
                  <a:lnTo>
                    <a:pt x="64" y="333"/>
                  </a:lnTo>
                  <a:lnTo>
                    <a:pt x="65" y="333"/>
                  </a:lnTo>
                  <a:lnTo>
                    <a:pt x="67" y="332"/>
                  </a:lnTo>
                  <a:lnTo>
                    <a:pt x="70" y="332"/>
                  </a:lnTo>
                  <a:lnTo>
                    <a:pt x="71" y="332"/>
                  </a:lnTo>
                  <a:lnTo>
                    <a:pt x="72" y="331"/>
                  </a:lnTo>
                  <a:lnTo>
                    <a:pt x="72" y="330"/>
                  </a:lnTo>
                  <a:lnTo>
                    <a:pt x="72" y="329"/>
                  </a:lnTo>
                  <a:lnTo>
                    <a:pt x="72" y="328"/>
                  </a:lnTo>
                  <a:lnTo>
                    <a:pt x="72" y="327"/>
                  </a:lnTo>
                  <a:lnTo>
                    <a:pt x="72" y="326"/>
                  </a:lnTo>
                  <a:lnTo>
                    <a:pt x="72" y="325"/>
                  </a:lnTo>
                  <a:lnTo>
                    <a:pt x="72" y="324"/>
                  </a:lnTo>
                  <a:lnTo>
                    <a:pt x="72" y="323"/>
                  </a:lnTo>
                  <a:lnTo>
                    <a:pt x="72" y="322"/>
                  </a:lnTo>
                  <a:lnTo>
                    <a:pt x="72" y="320"/>
                  </a:lnTo>
                  <a:lnTo>
                    <a:pt x="72" y="319"/>
                  </a:lnTo>
                  <a:lnTo>
                    <a:pt x="72" y="318"/>
                  </a:lnTo>
                  <a:lnTo>
                    <a:pt x="72" y="317"/>
                  </a:lnTo>
                  <a:lnTo>
                    <a:pt x="72" y="316"/>
                  </a:lnTo>
                  <a:lnTo>
                    <a:pt x="73" y="316"/>
                  </a:lnTo>
                  <a:lnTo>
                    <a:pt x="73" y="317"/>
                  </a:lnTo>
                  <a:lnTo>
                    <a:pt x="74" y="317"/>
                  </a:lnTo>
                  <a:lnTo>
                    <a:pt x="75" y="317"/>
                  </a:lnTo>
                  <a:lnTo>
                    <a:pt x="75" y="318"/>
                  </a:lnTo>
                  <a:lnTo>
                    <a:pt x="76" y="318"/>
                  </a:lnTo>
                  <a:lnTo>
                    <a:pt x="77" y="318"/>
                  </a:lnTo>
                  <a:lnTo>
                    <a:pt x="78" y="318"/>
                  </a:lnTo>
                  <a:lnTo>
                    <a:pt x="79" y="318"/>
                  </a:lnTo>
                  <a:lnTo>
                    <a:pt x="80" y="317"/>
                  </a:lnTo>
                  <a:lnTo>
                    <a:pt x="81" y="317"/>
                  </a:lnTo>
                  <a:lnTo>
                    <a:pt x="82" y="317"/>
                  </a:lnTo>
                  <a:lnTo>
                    <a:pt x="82" y="316"/>
                  </a:lnTo>
                  <a:lnTo>
                    <a:pt x="83" y="316"/>
                  </a:lnTo>
                  <a:lnTo>
                    <a:pt x="84" y="316"/>
                  </a:lnTo>
                  <a:lnTo>
                    <a:pt x="85" y="315"/>
                  </a:lnTo>
                  <a:lnTo>
                    <a:pt x="85" y="316"/>
                  </a:lnTo>
                  <a:lnTo>
                    <a:pt x="86" y="315"/>
                  </a:lnTo>
                  <a:lnTo>
                    <a:pt x="87" y="315"/>
                  </a:lnTo>
                  <a:lnTo>
                    <a:pt x="88" y="316"/>
                  </a:lnTo>
                  <a:lnTo>
                    <a:pt x="89" y="316"/>
                  </a:lnTo>
                  <a:lnTo>
                    <a:pt x="89" y="317"/>
                  </a:lnTo>
                  <a:lnTo>
                    <a:pt x="90" y="317"/>
                  </a:lnTo>
                  <a:lnTo>
                    <a:pt x="91" y="317"/>
                  </a:lnTo>
                  <a:lnTo>
                    <a:pt x="91" y="316"/>
                  </a:lnTo>
                  <a:lnTo>
                    <a:pt x="91" y="315"/>
                  </a:lnTo>
                  <a:lnTo>
                    <a:pt x="90" y="315"/>
                  </a:lnTo>
                  <a:lnTo>
                    <a:pt x="90" y="314"/>
                  </a:lnTo>
                  <a:lnTo>
                    <a:pt x="89" y="313"/>
                  </a:lnTo>
                  <a:lnTo>
                    <a:pt x="88" y="312"/>
                  </a:lnTo>
                  <a:lnTo>
                    <a:pt x="89" y="312"/>
                  </a:lnTo>
                  <a:lnTo>
                    <a:pt x="89" y="311"/>
                  </a:lnTo>
                  <a:lnTo>
                    <a:pt x="89" y="310"/>
                  </a:lnTo>
                  <a:lnTo>
                    <a:pt x="88" y="310"/>
                  </a:lnTo>
                  <a:lnTo>
                    <a:pt x="88" y="309"/>
                  </a:lnTo>
                  <a:lnTo>
                    <a:pt x="88" y="308"/>
                  </a:lnTo>
                  <a:lnTo>
                    <a:pt x="88" y="307"/>
                  </a:lnTo>
                  <a:lnTo>
                    <a:pt x="89" y="307"/>
                  </a:lnTo>
                  <a:lnTo>
                    <a:pt x="88" y="306"/>
                  </a:lnTo>
                  <a:lnTo>
                    <a:pt x="88" y="305"/>
                  </a:lnTo>
                  <a:lnTo>
                    <a:pt x="88" y="304"/>
                  </a:lnTo>
                  <a:lnTo>
                    <a:pt x="87" y="304"/>
                  </a:lnTo>
                  <a:lnTo>
                    <a:pt x="86" y="304"/>
                  </a:lnTo>
                  <a:lnTo>
                    <a:pt x="85" y="304"/>
                  </a:lnTo>
                  <a:lnTo>
                    <a:pt x="86" y="304"/>
                  </a:lnTo>
                  <a:lnTo>
                    <a:pt x="86" y="303"/>
                  </a:lnTo>
                  <a:lnTo>
                    <a:pt x="86" y="302"/>
                  </a:lnTo>
                  <a:lnTo>
                    <a:pt x="86" y="301"/>
                  </a:lnTo>
                  <a:lnTo>
                    <a:pt x="86" y="300"/>
                  </a:lnTo>
                  <a:lnTo>
                    <a:pt x="87" y="300"/>
                  </a:lnTo>
                  <a:lnTo>
                    <a:pt x="86" y="299"/>
                  </a:lnTo>
                  <a:lnTo>
                    <a:pt x="87" y="298"/>
                  </a:lnTo>
                  <a:lnTo>
                    <a:pt x="87" y="297"/>
                  </a:lnTo>
                  <a:lnTo>
                    <a:pt x="87" y="295"/>
                  </a:lnTo>
                  <a:lnTo>
                    <a:pt x="86" y="295"/>
                  </a:lnTo>
                  <a:lnTo>
                    <a:pt x="86" y="297"/>
                  </a:lnTo>
                  <a:lnTo>
                    <a:pt x="85" y="297"/>
                  </a:lnTo>
                  <a:lnTo>
                    <a:pt x="85" y="298"/>
                  </a:lnTo>
                  <a:lnTo>
                    <a:pt x="85" y="299"/>
                  </a:lnTo>
                  <a:lnTo>
                    <a:pt x="84" y="299"/>
                  </a:lnTo>
                  <a:lnTo>
                    <a:pt x="83" y="299"/>
                  </a:lnTo>
                  <a:lnTo>
                    <a:pt x="82" y="298"/>
                  </a:lnTo>
                  <a:lnTo>
                    <a:pt x="82" y="297"/>
                  </a:lnTo>
                  <a:lnTo>
                    <a:pt x="83" y="297"/>
                  </a:lnTo>
                  <a:lnTo>
                    <a:pt x="83" y="295"/>
                  </a:lnTo>
                  <a:lnTo>
                    <a:pt x="83" y="294"/>
                  </a:lnTo>
                  <a:lnTo>
                    <a:pt x="83" y="293"/>
                  </a:lnTo>
                  <a:lnTo>
                    <a:pt x="83" y="292"/>
                  </a:lnTo>
                  <a:lnTo>
                    <a:pt x="83" y="291"/>
                  </a:lnTo>
                  <a:lnTo>
                    <a:pt x="84" y="291"/>
                  </a:lnTo>
                  <a:lnTo>
                    <a:pt x="84" y="290"/>
                  </a:lnTo>
                  <a:lnTo>
                    <a:pt x="83" y="290"/>
                  </a:lnTo>
                  <a:lnTo>
                    <a:pt x="82" y="290"/>
                  </a:lnTo>
                  <a:lnTo>
                    <a:pt x="82" y="289"/>
                  </a:lnTo>
                  <a:lnTo>
                    <a:pt x="81" y="289"/>
                  </a:lnTo>
                  <a:lnTo>
                    <a:pt x="81" y="288"/>
                  </a:lnTo>
                  <a:lnTo>
                    <a:pt x="81" y="287"/>
                  </a:lnTo>
                  <a:lnTo>
                    <a:pt x="81" y="286"/>
                  </a:lnTo>
                  <a:lnTo>
                    <a:pt x="81" y="285"/>
                  </a:lnTo>
                  <a:lnTo>
                    <a:pt x="81" y="284"/>
                  </a:lnTo>
                  <a:lnTo>
                    <a:pt x="81" y="283"/>
                  </a:lnTo>
                  <a:lnTo>
                    <a:pt x="80" y="283"/>
                  </a:lnTo>
                  <a:lnTo>
                    <a:pt x="80" y="282"/>
                  </a:lnTo>
                  <a:lnTo>
                    <a:pt x="80" y="281"/>
                  </a:lnTo>
                  <a:lnTo>
                    <a:pt x="81" y="281"/>
                  </a:lnTo>
                  <a:lnTo>
                    <a:pt x="81" y="280"/>
                  </a:lnTo>
                  <a:lnTo>
                    <a:pt x="81" y="279"/>
                  </a:lnTo>
                  <a:lnTo>
                    <a:pt x="81" y="278"/>
                  </a:lnTo>
                  <a:lnTo>
                    <a:pt x="81" y="277"/>
                  </a:lnTo>
                  <a:lnTo>
                    <a:pt x="81" y="276"/>
                  </a:lnTo>
                  <a:lnTo>
                    <a:pt x="80" y="276"/>
                  </a:lnTo>
                  <a:lnTo>
                    <a:pt x="79" y="276"/>
                  </a:lnTo>
                  <a:lnTo>
                    <a:pt x="78" y="276"/>
                  </a:lnTo>
                  <a:lnTo>
                    <a:pt x="78" y="275"/>
                  </a:lnTo>
                  <a:lnTo>
                    <a:pt x="77" y="275"/>
                  </a:lnTo>
                  <a:lnTo>
                    <a:pt x="77" y="274"/>
                  </a:lnTo>
                  <a:lnTo>
                    <a:pt x="78" y="274"/>
                  </a:lnTo>
                  <a:lnTo>
                    <a:pt x="78" y="273"/>
                  </a:lnTo>
                  <a:lnTo>
                    <a:pt x="79" y="273"/>
                  </a:lnTo>
                  <a:lnTo>
                    <a:pt x="79" y="272"/>
                  </a:lnTo>
                  <a:lnTo>
                    <a:pt x="80" y="272"/>
                  </a:lnTo>
                  <a:lnTo>
                    <a:pt x="81" y="272"/>
                  </a:lnTo>
                  <a:lnTo>
                    <a:pt x="82" y="272"/>
                  </a:lnTo>
                  <a:lnTo>
                    <a:pt x="82" y="270"/>
                  </a:lnTo>
                  <a:lnTo>
                    <a:pt x="83" y="270"/>
                  </a:lnTo>
                  <a:lnTo>
                    <a:pt x="83" y="269"/>
                  </a:lnTo>
                  <a:lnTo>
                    <a:pt x="83" y="268"/>
                  </a:lnTo>
                  <a:lnTo>
                    <a:pt x="84" y="267"/>
                  </a:lnTo>
                  <a:lnTo>
                    <a:pt x="84" y="266"/>
                  </a:lnTo>
                  <a:lnTo>
                    <a:pt x="84" y="265"/>
                  </a:lnTo>
                  <a:lnTo>
                    <a:pt x="85" y="264"/>
                  </a:lnTo>
                  <a:lnTo>
                    <a:pt x="86" y="264"/>
                  </a:lnTo>
                  <a:lnTo>
                    <a:pt x="86" y="263"/>
                  </a:lnTo>
                  <a:lnTo>
                    <a:pt x="87" y="263"/>
                  </a:lnTo>
                  <a:lnTo>
                    <a:pt x="88" y="263"/>
                  </a:lnTo>
                  <a:lnTo>
                    <a:pt x="88" y="262"/>
                  </a:lnTo>
                  <a:lnTo>
                    <a:pt x="89" y="262"/>
                  </a:lnTo>
                  <a:lnTo>
                    <a:pt x="90" y="262"/>
                  </a:lnTo>
                  <a:lnTo>
                    <a:pt x="91" y="262"/>
                  </a:lnTo>
                  <a:lnTo>
                    <a:pt x="91" y="261"/>
                  </a:lnTo>
                  <a:lnTo>
                    <a:pt x="92" y="261"/>
                  </a:lnTo>
                  <a:lnTo>
                    <a:pt x="94" y="261"/>
                  </a:lnTo>
                  <a:lnTo>
                    <a:pt x="95" y="261"/>
                  </a:lnTo>
                  <a:lnTo>
                    <a:pt x="95" y="260"/>
                  </a:lnTo>
                  <a:lnTo>
                    <a:pt x="96" y="260"/>
                  </a:lnTo>
                  <a:lnTo>
                    <a:pt x="96" y="259"/>
                  </a:lnTo>
                  <a:lnTo>
                    <a:pt x="96" y="258"/>
                  </a:lnTo>
                  <a:lnTo>
                    <a:pt x="97" y="258"/>
                  </a:lnTo>
                  <a:lnTo>
                    <a:pt x="97" y="257"/>
                  </a:lnTo>
                  <a:lnTo>
                    <a:pt x="97" y="256"/>
                  </a:lnTo>
                  <a:lnTo>
                    <a:pt x="98" y="256"/>
                  </a:lnTo>
                  <a:lnTo>
                    <a:pt x="98" y="255"/>
                  </a:lnTo>
                  <a:lnTo>
                    <a:pt x="98" y="254"/>
                  </a:lnTo>
                  <a:lnTo>
                    <a:pt x="99" y="253"/>
                  </a:lnTo>
                  <a:lnTo>
                    <a:pt x="99" y="252"/>
                  </a:lnTo>
                  <a:lnTo>
                    <a:pt x="100" y="252"/>
                  </a:lnTo>
                  <a:lnTo>
                    <a:pt x="100" y="251"/>
                  </a:lnTo>
                  <a:lnTo>
                    <a:pt x="100" y="250"/>
                  </a:lnTo>
                  <a:lnTo>
                    <a:pt x="101" y="250"/>
                  </a:lnTo>
                  <a:lnTo>
                    <a:pt x="101" y="249"/>
                  </a:lnTo>
                  <a:lnTo>
                    <a:pt x="102" y="249"/>
                  </a:lnTo>
                  <a:lnTo>
                    <a:pt x="102" y="248"/>
                  </a:lnTo>
                  <a:lnTo>
                    <a:pt x="102" y="247"/>
                  </a:lnTo>
                  <a:lnTo>
                    <a:pt x="103" y="247"/>
                  </a:lnTo>
                  <a:lnTo>
                    <a:pt x="103" y="245"/>
                  </a:lnTo>
                  <a:lnTo>
                    <a:pt x="103" y="244"/>
                  </a:lnTo>
                  <a:lnTo>
                    <a:pt x="104" y="244"/>
                  </a:lnTo>
                  <a:lnTo>
                    <a:pt x="105" y="244"/>
                  </a:lnTo>
                  <a:lnTo>
                    <a:pt x="106" y="244"/>
                  </a:lnTo>
                  <a:lnTo>
                    <a:pt x="107" y="244"/>
                  </a:lnTo>
                  <a:lnTo>
                    <a:pt x="107" y="245"/>
                  </a:lnTo>
                  <a:lnTo>
                    <a:pt x="108" y="245"/>
                  </a:lnTo>
                  <a:lnTo>
                    <a:pt x="109" y="245"/>
                  </a:lnTo>
                  <a:lnTo>
                    <a:pt x="110" y="245"/>
                  </a:lnTo>
                  <a:lnTo>
                    <a:pt x="111" y="245"/>
                  </a:lnTo>
                  <a:lnTo>
                    <a:pt x="112" y="245"/>
                  </a:lnTo>
                  <a:lnTo>
                    <a:pt x="113" y="245"/>
                  </a:lnTo>
                  <a:lnTo>
                    <a:pt x="113" y="244"/>
                  </a:lnTo>
                  <a:lnTo>
                    <a:pt x="114" y="244"/>
                  </a:lnTo>
                  <a:lnTo>
                    <a:pt x="115" y="244"/>
                  </a:lnTo>
                  <a:lnTo>
                    <a:pt x="116" y="244"/>
                  </a:lnTo>
                  <a:lnTo>
                    <a:pt x="117" y="244"/>
                  </a:lnTo>
                  <a:lnTo>
                    <a:pt x="117" y="245"/>
                  </a:lnTo>
                  <a:lnTo>
                    <a:pt x="119" y="245"/>
                  </a:lnTo>
                  <a:lnTo>
                    <a:pt x="119" y="247"/>
                  </a:lnTo>
                  <a:lnTo>
                    <a:pt x="117" y="247"/>
                  </a:lnTo>
                  <a:lnTo>
                    <a:pt x="117" y="248"/>
                  </a:lnTo>
                  <a:lnTo>
                    <a:pt x="119" y="248"/>
                  </a:lnTo>
                  <a:lnTo>
                    <a:pt x="119" y="249"/>
                  </a:lnTo>
                  <a:lnTo>
                    <a:pt x="119" y="250"/>
                  </a:lnTo>
                  <a:lnTo>
                    <a:pt x="119" y="251"/>
                  </a:lnTo>
                  <a:lnTo>
                    <a:pt x="120" y="252"/>
                  </a:lnTo>
                  <a:lnTo>
                    <a:pt x="121" y="252"/>
                  </a:lnTo>
                  <a:lnTo>
                    <a:pt x="122" y="252"/>
                  </a:lnTo>
                  <a:lnTo>
                    <a:pt x="122" y="253"/>
                  </a:lnTo>
                  <a:lnTo>
                    <a:pt x="122" y="254"/>
                  </a:lnTo>
                  <a:lnTo>
                    <a:pt x="122" y="255"/>
                  </a:lnTo>
                  <a:lnTo>
                    <a:pt x="121" y="255"/>
                  </a:lnTo>
                  <a:lnTo>
                    <a:pt x="121" y="256"/>
                  </a:lnTo>
                  <a:lnTo>
                    <a:pt x="122" y="256"/>
                  </a:lnTo>
                  <a:lnTo>
                    <a:pt x="123" y="257"/>
                  </a:lnTo>
                  <a:lnTo>
                    <a:pt x="122" y="257"/>
                  </a:lnTo>
                  <a:lnTo>
                    <a:pt x="123" y="258"/>
                  </a:lnTo>
                  <a:lnTo>
                    <a:pt x="123" y="259"/>
                  </a:lnTo>
                  <a:lnTo>
                    <a:pt x="124" y="260"/>
                  </a:lnTo>
                  <a:lnTo>
                    <a:pt x="124" y="261"/>
                  </a:lnTo>
                  <a:lnTo>
                    <a:pt x="124" y="262"/>
                  </a:lnTo>
                  <a:lnTo>
                    <a:pt x="125" y="262"/>
                  </a:lnTo>
                  <a:lnTo>
                    <a:pt x="126" y="261"/>
                  </a:lnTo>
                  <a:lnTo>
                    <a:pt x="127" y="261"/>
                  </a:lnTo>
                  <a:lnTo>
                    <a:pt x="127" y="262"/>
                  </a:lnTo>
                  <a:lnTo>
                    <a:pt x="128" y="263"/>
                  </a:lnTo>
                  <a:lnTo>
                    <a:pt x="128" y="264"/>
                  </a:lnTo>
                  <a:lnTo>
                    <a:pt x="129" y="264"/>
                  </a:lnTo>
                  <a:lnTo>
                    <a:pt x="129" y="265"/>
                  </a:lnTo>
                  <a:lnTo>
                    <a:pt x="130" y="265"/>
                  </a:lnTo>
                  <a:lnTo>
                    <a:pt x="131" y="265"/>
                  </a:lnTo>
                  <a:lnTo>
                    <a:pt x="131" y="266"/>
                  </a:lnTo>
                  <a:lnTo>
                    <a:pt x="131" y="267"/>
                  </a:lnTo>
                  <a:lnTo>
                    <a:pt x="132" y="267"/>
                  </a:lnTo>
                  <a:lnTo>
                    <a:pt x="133" y="268"/>
                  </a:lnTo>
                  <a:lnTo>
                    <a:pt x="134" y="269"/>
                  </a:lnTo>
                  <a:lnTo>
                    <a:pt x="135" y="269"/>
                  </a:lnTo>
                  <a:lnTo>
                    <a:pt x="136" y="269"/>
                  </a:lnTo>
                  <a:lnTo>
                    <a:pt x="137" y="269"/>
                  </a:lnTo>
                  <a:lnTo>
                    <a:pt x="138" y="269"/>
                  </a:lnTo>
                  <a:lnTo>
                    <a:pt x="139" y="269"/>
                  </a:lnTo>
                  <a:lnTo>
                    <a:pt x="139" y="268"/>
                  </a:lnTo>
                  <a:lnTo>
                    <a:pt x="140" y="268"/>
                  </a:lnTo>
                  <a:lnTo>
                    <a:pt x="142" y="264"/>
                  </a:lnTo>
                  <a:lnTo>
                    <a:pt x="146" y="259"/>
                  </a:lnTo>
                  <a:lnTo>
                    <a:pt x="147" y="257"/>
                  </a:lnTo>
                  <a:lnTo>
                    <a:pt x="148" y="257"/>
                  </a:lnTo>
                  <a:lnTo>
                    <a:pt x="148" y="256"/>
                  </a:lnTo>
                  <a:lnTo>
                    <a:pt x="149" y="256"/>
                  </a:lnTo>
                  <a:lnTo>
                    <a:pt x="149" y="257"/>
                  </a:lnTo>
                  <a:lnTo>
                    <a:pt x="150" y="257"/>
                  </a:lnTo>
                  <a:lnTo>
                    <a:pt x="151" y="257"/>
                  </a:lnTo>
                  <a:lnTo>
                    <a:pt x="152" y="257"/>
                  </a:lnTo>
                  <a:lnTo>
                    <a:pt x="152" y="258"/>
                  </a:lnTo>
                  <a:lnTo>
                    <a:pt x="153" y="258"/>
                  </a:lnTo>
                  <a:lnTo>
                    <a:pt x="153" y="259"/>
                  </a:lnTo>
                  <a:lnTo>
                    <a:pt x="154" y="259"/>
                  </a:lnTo>
                  <a:lnTo>
                    <a:pt x="155" y="259"/>
                  </a:lnTo>
                  <a:lnTo>
                    <a:pt x="155" y="260"/>
                  </a:lnTo>
                  <a:lnTo>
                    <a:pt x="156" y="260"/>
                  </a:lnTo>
                  <a:lnTo>
                    <a:pt x="157" y="259"/>
                  </a:lnTo>
                  <a:lnTo>
                    <a:pt x="157" y="260"/>
                  </a:lnTo>
                  <a:lnTo>
                    <a:pt x="157" y="259"/>
                  </a:lnTo>
                  <a:lnTo>
                    <a:pt x="158" y="259"/>
                  </a:lnTo>
                  <a:lnTo>
                    <a:pt x="158" y="260"/>
                  </a:lnTo>
                  <a:lnTo>
                    <a:pt x="159" y="260"/>
                  </a:lnTo>
                  <a:lnTo>
                    <a:pt x="159" y="261"/>
                  </a:lnTo>
                  <a:lnTo>
                    <a:pt x="160" y="257"/>
                  </a:lnTo>
                  <a:lnTo>
                    <a:pt x="161" y="256"/>
                  </a:lnTo>
                  <a:lnTo>
                    <a:pt x="161" y="255"/>
                  </a:lnTo>
                  <a:lnTo>
                    <a:pt x="162" y="249"/>
                  </a:lnTo>
                  <a:lnTo>
                    <a:pt x="164" y="241"/>
                  </a:lnTo>
                  <a:lnTo>
                    <a:pt x="165" y="236"/>
                  </a:lnTo>
                  <a:lnTo>
                    <a:pt x="166" y="235"/>
                  </a:lnTo>
                  <a:lnTo>
                    <a:pt x="166" y="234"/>
                  </a:lnTo>
                  <a:lnTo>
                    <a:pt x="166" y="233"/>
                  </a:lnTo>
                  <a:lnTo>
                    <a:pt x="165" y="232"/>
                  </a:lnTo>
                  <a:lnTo>
                    <a:pt x="165" y="231"/>
                  </a:lnTo>
                  <a:lnTo>
                    <a:pt x="165" y="230"/>
                  </a:lnTo>
                  <a:lnTo>
                    <a:pt x="165" y="229"/>
                  </a:lnTo>
                  <a:lnTo>
                    <a:pt x="165" y="228"/>
                  </a:lnTo>
                  <a:lnTo>
                    <a:pt x="165" y="227"/>
                  </a:lnTo>
                  <a:lnTo>
                    <a:pt x="165" y="226"/>
                  </a:lnTo>
                  <a:lnTo>
                    <a:pt x="164" y="226"/>
                  </a:lnTo>
                  <a:lnTo>
                    <a:pt x="164" y="225"/>
                  </a:lnTo>
                  <a:lnTo>
                    <a:pt x="164" y="224"/>
                  </a:lnTo>
                  <a:lnTo>
                    <a:pt x="164" y="223"/>
                  </a:lnTo>
                  <a:lnTo>
                    <a:pt x="164" y="222"/>
                  </a:lnTo>
                  <a:lnTo>
                    <a:pt x="164" y="220"/>
                  </a:lnTo>
                  <a:lnTo>
                    <a:pt x="163" y="219"/>
                  </a:lnTo>
                  <a:lnTo>
                    <a:pt x="163" y="218"/>
                  </a:lnTo>
                  <a:lnTo>
                    <a:pt x="162" y="218"/>
                  </a:lnTo>
                  <a:lnTo>
                    <a:pt x="162" y="217"/>
                  </a:lnTo>
                  <a:lnTo>
                    <a:pt x="161" y="217"/>
                  </a:lnTo>
                  <a:lnTo>
                    <a:pt x="161" y="216"/>
                  </a:lnTo>
                  <a:lnTo>
                    <a:pt x="162" y="216"/>
                  </a:lnTo>
                  <a:lnTo>
                    <a:pt x="162" y="215"/>
                  </a:lnTo>
                  <a:lnTo>
                    <a:pt x="163" y="214"/>
                  </a:lnTo>
                  <a:lnTo>
                    <a:pt x="164" y="213"/>
                  </a:lnTo>
                  <a:lnTo>
                    <a:pt x="164" y="212"/>
                  </a:lnTo>
                  <a:lnTo>
                    <a:pt x="165" y="212"/>
                  </a:lnTo>
                  <a:lnTo>
                    <a:pt x="165" y="211"/>
                  </a:lnTo>
                  <a:lnTo>
                    <a:pt x="166" y="211"/>
                  </a:lnTo>
                  <a:lnTo>
                    <a:pt x="166" y="210"/>
                  </a:lnTo>
                  <a:lnTo>
                    <a:pt x="165" y="210"/>
                  </a:lnTo>
                  <a:lnTo>
                    <a:pt x="165" y="209"/>
                  </a:lnTo>
                  <a:lnTo>
                    <a:pt x="164" y="209"/>
                  </a:lnTo>
                  <a:lnTo>
                    <a:pt x="164" y="208"/>
                  </a:lnTo>
                  <a:lnTo>
                    <a:pt x="163" y="207"/>
                  </a:lnTo>
                  <a:lnTo>
                    <a:pt x="163" y="206"/>
                  </a:lnTo>
                  <a:lnTo>
                    <a:pt x="164" y="206"/>
                  </a:lnTo>
                  <a:lnTo>
                    <a:pt x="163" y="206"/>
                  </a:lnTo>
                  <a:lnTo>
                    <a:pt x="164" y="206"/>
                  </a:lnTo>
                  <a:lnTo>
                    <a:pt x="164" y="205"/>
                  </a:lnTo>
                  <a:lnTo>
                    <a:pt x="163" y="205"/>
                  </a:lnTo>
                  <a:lnTo>
                    <a:pt x="162" y="205"/>
                  </a:lnTo>
                  <a:lnTo>
                    <a:pt x="161" y="205"/>
                  </a:lnTo>
                  <a:lnTo>
                    <a:pt x="161" y="204"/>
                  </a:lnTo>
                  <a:lnTo>
                    <a:pt x="160" y="204"/>
                  </a:lnTo>
                  <a:lnTo>
                    <a:pt x="160" y="203"/>
                  </a:lnTo>
                  <a:lnTo>
                    <a:pt x="159" y="203"/>
                  </a:lnTo>
                  <a:lnTo>
                    <a:pt x="158" y="203"/>
                  </a:lnTo>
                  <a:lnTo>
                    <a:pt x="158" y="202"/>
                  </a:lnTo>
                  <a:lnTo>
                    <a:pt x="158" y="201"/>
                  </a:lnTo>
                  <a:lnTo>
                    <a:pt x="157" y="201"/>
                  </a:lnTo>
                  <a:lnTo>
                    <a:pt x="157" y="200"/>
                  </a:lnTo>
                  <a:lnTo>
                    <a:pt x="157" y="199"/>
                  </a:lnTo>
                  <a:lnTo>
                    <a:pt x="156" y="199"/>
                  </a:lnTo>
                  <a:lnTo>
                    <a:pt x="155" y="199"/>
                  </a:lnTo>
                  <a:lnTo>
                    <a:pt x="154" y="199"/>
                  </a:lnTo>
                  <a:lnTo>
                    <a:pt x="154" y="200"/>
                  </a:lnTo>
                  <a:lnTo>
                    <a:pt x="153" y="200"/>
                  </a:lnTo>
                  <a:lnTo>
                    <a:pt x="153" y="199"/>
                  </a:lnTo>
                  <a:lnTo>
                    <a:pt x="152" y="199"/>
                  </a:lnTo>
                  <a:lnTo>
                    <a:pt x="152" y="198"/>
                  </a:lnTo>
                  <a:lnTo>
                    <a:pt x="151" y="198"/>
                  </a:lnTo>
                  <a:lnTo>
                    <a:pt x="150" y="198"/>
                  </a:lnTo>
                  <a:lnTo>
                    <a:pt x="149" y="198"/>
                  </a:lnTo>
                  <a:lnTo>
                    <a:pt x="148" y="198"/>
                  </a:lnTo>
                  <a:lnTo>
                    <a:pt x="147" y="198"/>
                  </a:lnTo>
                  <a:lnTo>
                    <a:pt x="147" y="197"/>
                  </a:lnTo>
                  <a:lnTo>
                    <a:pt x="148" y="197"/>
                  </a:lnTo>
                  <a:lnTo>
                    <a:pt x="148" y="195"/>
                  </a:lnTo>
                  <a:lnTo>
                    <a:pt x="148" y="194"/>
                  </a:lnTo>
                  <a:lnTo>
                    <a:pt x="149" y="194"/>
                  </a:lnTo>
                  <a:lnTo>
                    <a:pt x="149" y="193"/>
                  </a:lnTo>
                  <a:lnTo>
                    <a:pt x="149" y="192"/>
                  </a:lnTo>
                  <a:lnTo>
                    <a:pt x="149" y="191"/>
                  </a:lnTo>
                  <a:lnTo>
                    <a:pt x="149" y="190"/>
                  </a:lnTo>
                  <a:lnTo>
                    <a:pt x="149" y="189"/>
                  </a:lnTo>
                  <a:lnTo>
                    <a:pt x="149" y="188"/>
                  </a:lnTo>
                  <a:lnTo>
                    <a:pt x="150" y="188"/>
                  </a:lnTo>
                  <a:lnTo>
                    <a:pt x="150" y="187"/>
                  </a:lnTo>
                  <a:lnTo>
                    <a:pt x="150" y="186"/>
                  </a:lnTo>
                  <a:lnTo>
                    <a:pt x="150" y="185"/>
                  </a:lnTo>
                  <a:lnTo>
                    <a:pt x="150" y="184"/>
                  </a:lnTo>
                  <a:lnTo>
                    <a:pt x="150" y="183"/>
                  </a:lnTo>
                  <a:lnTo>
                    <a:pt x="151" y="183"/>
                  </a:lnTo>
                  <a:lnTo>
                    <a:pt x="151" y="182"/>
                  </a:lnTo>
                  <a:lnTo>
                    <a:pt x="151" y="181"/>
                  </a:lnTo>
                  <a:lnTo>
                    <a:pt x="151" y="180"/>
                  </a:lnTo>
                  <a:lnTo>
                    <a:pt x="151" y="179"/>
                  </a:lnTo>
                  <a:lnTo>
                    <a:pt x="151" y="178"/>
                  </a:lnTo>
                  <a:lnTo>
                    <a:pt x="151" y="177"/>
                  </a:lnTo>
                  <a:lnTo>
                    <a:pt x="151" y="176"/>
                  </a:lnTo>
                  <a:lnTo>
                    <a:pt x="151" y="175"/>
                  </a:lnTo>
                  <a:lnTo>
                    <a:pt x="151" y="174"/>
                  </a:lnTo>
                  <a:lnTo>
                    <a:pt x="151" y="173"/>
                  </a:lnTo>
                  <a:lnTo>
                    <a:pt x="151" y="172"/>
                  </a:lnTo>
                  <a:lnTo>
                    <a:pt x="151" y="170"/>
                  </a:lnTo>
                  <a:lnTo>
                    <a:pt x="150" y="169"/>
                  </a:lnTo>
                  <a:lnTo>
                    <a:pt x="149" y="169"/>
                  </a:lnTo>
                  <a:lnTo>
                    <a:pt x="149" y="168"/>
                  </a:lnTo>
                  <a:lnTo>
                    <a:pt x="148" y="168"/>
                  </a:lnTo>
                  <a:lnTo>
                    <a:pt x="144" y="166"/>
                  </a:lnTo>
                  <a:lnTo>
                    <a:pt x="142" y="165"/>
                  </a:lnTo>
                  <a:lnTo>
                    <a:pt x="142" y="164"/>
                  </a:lnTo>
                  <a:lnTo>
                    <a:pt x="142" y="160"/>
                  </a:lnTo>
                  <a:lnTo>
                    <a:pt x="140" y="158"/>
                  </a:lnTo>
                  <a:lnTo>
                    <a:pt x="141" y="157"/>
                  </a:lnTo>
                  <a:lnTo>
                    <a:pt x="141" y="156"/>
                  </a:lnTo>
                  <a:lnTo>
                    <a:pt x="141" y="155"/>
                  </a:lnTo>
                  <a:lnTo>
                    <a:pt x="142" y="155"/>
                  </a:lnTo>
                  <a:lnTo>
                    <a:pt x="142" y="154"/>
                  </a:lnTo>
                  <a:lnTo>
                    <a:pt x="142" y="153"/>
                  </a:lnTo>
                  <a:lnTo>
                    <a:pt x="141" y="153"/>
                  </a:lnTo>
                  <a:lnTo>
                    <a:pt x="140" y="153"/>
                  </a:lnTo>
                  <a:lnTo>
                    <a:pt x="140" y="152"/>
                  </a:lnTo>
                  <a:lnTo>
                    <a:pt x="140" y="151"/>
                  </a:lnTo>
                  <a:lnTo>
                    <a:pt x="139" y="150"/>
                  </a:lnTo>
                  <a:lnTo>
                    <a:pt x="139" y="149"/>
                  </a:lnTo>
                  <a:lnTo>
                    <a:pt x="138" y="149"/>
                  </a:lnTo>
                  <a:lnTo>
                    <a:pt x="138" y="148"/>
                  </a:lnTo>
                  <a:lnTo>
                    <a:pt x="138" y="147"/>
                  </a:lnTo>
                  <a:lnTo>
                    <a:pt x="139" y="145"/>
                  </a:lnTo>
                  <a:lnTo>
                    <a:pt x="139" y="144"/>
                  </a:lnTo>
                  <a:lnTo>
                    <a:pt x="142" y="137"/>
                  </a:lnTo>
                  <a:lnTo>
                    <a:pt x="144" y="137"/>
                  </a:lnTo>
                  <a:lnTo>
                    <a:pt x="144" y="136"/>
                  </a:lnTo>
                  <a:lnTo>
                    <a:pt x="145" y="135"/>
                  </a:lnTo>
                  <a:lnTo>
                    <a:pt x="145" y="134"/>
                  </a:lnTo>
                  <a:lnTo>
                    <a:pt x="146" y="133"/>
                  </a:lnTo>
                  <a:lnTo>
                    <a:pt x="146" y="132"/>
                  </a:lnTo>
                  <a:lnTo>
                    <a:pt x="146" y="131"/>
                  </a:lnTo>
                  <a:lnTo>
                    <a:pt x="147" y="130"/>
                  </a:lnTo>
                  <a:lnTo>
                    <a:pt x="147" y="129"/>
                  </a:lnTo>
                  <a:lnTo>
                    <a:pt x="147" y="128"/>
                  </a:lnTo>
                  <a:lnTo>
                    <a:pt x="147" y="127"/>
                  </a:lnTo>
                  <a:lnTo>
                    <a:pt x="148" y="127"/>
                  </a:lnTo>
                  <a:lnTo>
                    <a:pt x="147" y="127"/>
                  </a:lnTo>
                  <a:lnTo>
                    <a:pt x="148" y="127"/>
                  </a:lnTo>
                  <a:lnTo>
                    <a:pt x="148" y="126"/>
                  </a:lnTo>
                  <a:lnTo>
                    <a:pt x="148" y="125"/>
                  </a:lnTo>
                  <a:lnTo>
                    <a:pt x="148" y="124"/>
                  </a:lnTo>
                  <a:lnTo>
                    <a:pt x="148" y="123"/>
                  </a:lnTo>
                  <a:lnTo>
                    <a:pt x="148" y="122"/>
                  </a:lnTo>
                  <a:lnTo>
                    <a:pt x="148" y="120"/>
                  </a:lnTo>
                  <a:lnTo>
                    <a:pt x="148" y="119"/>
                  </a:lnTo>
                  <a:lnTo>
                    <a:pt x="148" y="118"/>
                  </a:lnTo>
                  <a:lnTo>
                    <a:pt x="148" y="117"/>
                  </a:lnTo>
                  <a:lnTo>
                    <a:pt x="147" y="115"/>
                  </a:lnTo>
                  <a:lnTo>
                    <a:pt x="146" y="108"/>
                  </a:lnTo>
                  <a:lnTo>
                    <a:pt x="146" y="105"/>
                  </a:lnTo>
                  <a:lnTo>
                    <a:pt x="145" y="105"/>
                  </a:lnTo>
                  <a:lnTo>
                    <a:pt x="144" y="105"/>
                  </a:lnTo>
                  <a:lnTo>
                    <a:pt x="144" y="104"/>
                  </a:lnTo>
                  <a:lnTo>
                    <a:pt x="144" y="105"/>
                  </a:lnTo>
                  <a:lnTo>
                    <a:pt x="142" y="105"/>
                  </a:lnTo>
                  <a:lnTo>
                    <a:pt x="141" y="105"/>
                  </a:lnTo>
                  <a:lnTo>
                    <a:pt x="141" y="104"/>
                  </a:lnTo>
                  <a:lnTo>
                    <a:pt x="141" y="105"/>
                  </a:lnTo>
                  <a:lnTo>
                    <a:pt x="141" y="104"/>
                  </a:lnTo>
                  <a:lnTo>
                    <a:pt x="140" y="104"/>
                  </a:lnTo>
                  <a:lnTo>
                    <a:pt x="139" y="104"/>
                  </a:lnTo>
                  <a:lnTo>
                    <a:pt x="139" y="103"/>
                  </a:lnTo>
                  <a:lnTo>
                    <a:pt x="138" y="103"/>
                  </a:lnTo>
                  <a:lnTo>
                    <a:pt x="139" y="103"/>
                  </a:lnTo>
                  <a:lnTo>
                    <a:pt x="139" y="102"/>
                  </a:lnTo>
                  <a:lnTo>
                    <a:pt x="138" y="102"/>
                  </a:lnTo>
                  <a:lnTo>
                    <a:pt x="140" y="98"/>
                  </a:lnTo>
                  <a:lnTo>
                    <a:pt x="141" y="98"/>
                  </a:lnTo>
                  <a:lnTo>
                    <a:pt x="142" y="98"/>
                  </a:lnTo>
                  <a:lnTo>
                    <a:pt x="144" y="98"/>
                  </a:lnTo>
                  <a:lnTo>
                    <a:pt x="145" y="98"/>
                  </a:lnTo>
                  <a:lnTo>
                    <a:pt x="146" y="98"/>
                  </a:lnTo>
                  <a:lnTo>
                    <a:pt x="146" y="97"/>
                  </a:lnTo>
                  <a:lnTo>
                    <a:pt x="147" y="97"/>
                  </a:lnTo>
                  <a:lnTo>
                    <a:pt x="147" y="95"/>
                  </a:lnTo>
                  <a:lnTo>
                    <a:pt x="148" y="95"/>
                  </a:lnTo>
                  <a:lnTo>
                    <a:pt x="149" y="95"/>
                  </a:lnTo>
                  <a:lnTo>
                    <a:pt x="150" y="95"/>
                  </a:lnTo>
                  <a:lnTo>
                    <a:pt x="151" y="95"/>
                  </a:lnTo>
                  <a:lnTo>
                    <a:pt x="151" y="94"/>
                  </a:lnTo>
                  <a:lnTo>
                    <a:pt x="151" y="93"/>
                  </a:lnTo>
                  <a:lnTo>
                    <a:pt x="151" y="92"/>
                  </a:lnTo>
                  <a:lnTo>
                    <a:pt x="151" y="91"/>
                  </a:lnTo>
                  <a:lnTo>
                    <a:pt x="152" y="91"/>
                  </a:lnTo>
                  <a:lnTo>
                    <a:pt x="152" y="90"/>
                  </a:lnTo>
                  <a:lnTo>
                    <a:pt x="153" y="90"/>
                  </a:lnTo>
                  <a:lnTo>
                    <a:pt x="153" y="89"/>
                  </a:lnTo>
                  <a:lnTo>
                    <a:pt x="154" y="89"/>
                  </a:lnTo>
                  <a:lnTo>
                    <a:pt x="154" y="88"/>
                  </a:lnTo>
                  <a:lnTo>
                    <a:pt x="155" y="87"/>
                  </a:lnTo>
                  <a:lnTo>
                    <a:pt x="155" y="86"/>
                  </a:lnTo>
                  <a:lnTo>
                    <a:pt x="155" y="85"/>
                  </a:lnTo>
                  <a:lnTo>
                    <a:pt x="155" y="84"/>
                  </a:lnTo>
                  <a:lnTo>
                    <a:pt x="154" y="84"/>
                  </a:lnTo>
                  <a:lnTo>
                    <a:pt x="153" y="84"/>
                  </a:lnTo>
                  <a:lnTo>
                    <a:pt x="153" y="83"/>
                  </a:lnTo>
                  <a:lnTo>
                    <a:pt x="152" y="83"/>
                  </a:lnTo>
                  <a:lnTo>
                    <a:pt x="152" y="82"/>
                  </a:lnTo>
                  <a:lnTo>
                    <a:pt x="151" y="82"/>
                  </a:lnTo>
                  <a:lnTo>
                    <a:pt x="150" y="81"/>
                  </a:lnTo>
                  <a:lnTo>
                    <a:pt x="149" y="81"/>
                  </a:lnTo>
                  <a:lnTo>
                    <a:pt x="146" y="79"/>
                  </a:lnTo>
                  <a:lnTo>
                    <a:pt x="145" y="79"/>
                  </a:lnTo>
                  <a:lnTo>
                    <a:pt x="146" y="77"/>
                  </a:lnTo>
                  <a:lnTo>
                    <a:pt x="149" y="73"/>
                  </a:lnTo>
                  <a:lnTo>
                    <a:pt x="154" y="63"/>
                  </a:lnTo>
                  <a:lnTo>
                    <a:pt x="154" y="62"/>
                  </a:lnTo>
                  <a:lnTo>
                    <a:pt x="158" y="55"/>
                  </a:lnTo>
                  <a:lnTo>
                    <a:pt x="161" y="49"/>
                  </a:lnTo>
                  <a:lnTo>
                    <a:pt x="162" y="49"/>
                  </a:lnTo>
                  <a:lnTo>
                    <a:pt x="162" y="48"/>
                  </a:lnTo>
                  <a:lnTo>
                    <a:pt x="167" y="44"/>
                  </a:lnTo>
                  <a:lnTo>
                    <a:pt x="169" y="44"/>
                  </a:lnTo>
                  <a:lnTo>
                    <a:pt x="169" y="43"/>
                  </a:lnTo>
                  <a:lnTo>
                    <a:pt x="170" y="43"/>
                  </a:lnTo>
                  <a:lnTo>
                    <a:pt x="170" y="42"/>
                  </a:lnTo>
                  <a:lnTo>
                    <a:pt x="171" y="42"/>
                  </a:lnTo>
                  <a:lnTo>
                    <a:pt x="172" y="42"/>
                  </a:lnTo>
                  <a:lnTo>
                    <a:pt x="177" y="41"/>
                  </a:lnTo>
                  <a:lnTo>
                    <a:pt x="180" y="41"/>
                  </a:lnTo>
                  <a:lnTo>
                    <a:pt x="182" y="40"/>
                  </a:lnTo>
                  <a:lnTo>
                    <a:pt x="183" y="40"/>
                  </a:lnTo>
                  <a:lnTo>
                    <a:pt x="184" y="40"/>
                  </a:lnTo>
                  <a:lnTo>
                    <a:pt x="184" y="39"/>
                  </a:lnTo>
                  <a:lnTo>
                    <a:pt x="185" y="39"/>
                  </a:lnTo>
                  <a:lnTo>
                    <a:pt x="186" y="39"/>
                  </a:lnTo>
                  <a:lnTo>
                    <a:pt x="187" y="39"/>
                  </a:lnTo>
                  <a:lnTo>
                    <a:pt x="187" y="38"/>
                  </a:lnTo>
                  <a:lnTo>
                    <a:pt x="188" y="38"/>
                  </a:lnTo>
                  <a:lnTo>
                    <a:pt x="189" y="38"/>
                  </a:lnTo>
                  <a:lnTo>
                    <a:pt x="190" y="38"/>
                  </a:lnTo>
                  <a:lnTo>
                    <a:pt x="190" y="37"/>
                  </a:lnTo>
                  <a:lnTo>
                    <a:pt x="191" y="37"/>
                  </a:lnTo>
                  <a:lnTo>
                    <a:pt x="195" y="36"/>
                  </a:lnTo>
                  <a:lnTo>
                    <a:pt x="199" y="35"/>
                  </a:lnTo>
                  <a:lnTo>
                    <a:pt x="200" y="35"/>
                  </a:lnTo>
                  <a:lnTo>
                    <a:pt x="202" y="32"/>
                  </a:lnTo>
                  <a:lnTo>
                    <a:pt x="202" y="30"/>
                  </a:lnTo>
                  <a:lnTo>
                    <a:pt x="203" y="30"/>
                  </a:lnTo>
                  <a:lnTo>
                    <a:pt x="203" y="29"/>
                  </a:lnTo>
                  <a:lnTo>
                    <a:pt x="204" y="27"/>
                  </a:lnTo>
                  <a:lnTo>
                    <a:pt x="206" y="24"/>
                  </a:lnTo>
                  <a:lnTo>
                    <a:pt x="206" y="23"/>
                  </a:lnTo>
                  <a:lnTo>
                    <a:pt x="207" y="23"/>
                  </a:lnTo>
                  <a:lnTo>
                    <a:pt x="207" y="22"/>
                  </a:lnTo>
                  <a:lnTo>
                    <a:pt x="207" y="20"/>
                  </a:lnTo>
                  <a:lnTo>
                    <a:pt x="208" y="20"/>
                  </a:lnTo>
                  <a:lnTo>
                    <a:pt x="209" y="18"/>
                  </a:lnTo>
                  <a:lnTo>
                    <a:pt x="211" y="13"/>
                  </a:lnTo>
                  <a:lnTo>
                    <a:pt x="210" y="13"/>
                  </a:lnTo>
                  <a:lnTo>
                    <a:pt x="209" y="13"/>
                  </a:lnTo>
                  <a:lnTo>
                    <a:pt x="208" y="13"/>
                  </a:lnTo>
                  <a:lnTo>
                    <a:pt x="207" y="13"/>
                  </a:lnTo>
                  <a:lnTo>
                    <a:pt x="207" y="12"/>
                  </a:lnTo>
                  <a:lnTo>
                    <a:pt x="206" y="12"/>
                  </a:lnTo>
                  <a:lnTo>
                    <a:pt x="206" y="11"/>
                  </a:lnTo>
                  <a:lnTo>
                    <a:pt x="206" y="10"/>
                  </a:lnTo>
                  <a:lnTo>
                    <a:pt x="206" y="9"/>
                  </a:lnTo>
                  <a:lnTo>
                    <a:pt x="207" y="9"/>
                  </a:lnTo>
                  <a:lnTo>
                    <a:pt x="207" y="8"/>
                  </a:lnTo>
                  <a:lnTo>
                    <a:pt x="208" y="8"/>
                  </a:lnTo>
                  <a:lnTo>
                    <a:pt x="208" y="7"/>
                  </a:lnTo>
                  <a:lnTo>
                    <a:pt x="209" y="7"/>
                  </a:lnTo>
                  <a:lnTo>
                    <a:pt x="210" y="6"/>
                  </a:lnTo>
                  <a:lnTo>
                    <a:pt x="210" y="5"/>
                  </a:lnTo>
                  <a:lnTo>
                    <a:pt x="211" y="5"/>
                  </a:lnTo>
                  <a:lnTo>
                    <a:pt x="211" y="4"/>
                  </a:lnTo>
                  <a:lnTo>
                    <a:pt x="211" y="3"/>
                  </a:lnTo>
                  <a:lnTo>
                    <a:pt x="211" y="2"/>
                  </a:lnTo>
                  <a:lnTo>
                    <a:pt x="212" y="0"/>
                  </a:lnTo>
                  <a:lnTo>
                    <a:pt x="212" y="1"/>
                  </a:lnTo>
                  <a:lnTo>
                    <a:pt x="213" y="1"/>
                  </a:lnTo>
                  <a:lnTo>
                    <a:pt x="213" y="2"/>
                  </a:lnTo>
                  <a:lnTo>
                    <a:pt x="214" y="2"/>
                  </a:lnTo>
                  <a:close/>
                </a:path>
              </a:pathLst>
            </a:custGeom>
            <a:solidFill>
              <a:schemeClr val="tx2"/>
            </a:solidFill>
            <a:ln w="9525">
              <a:solidFill>
                <a:srgbClr val="FFFFFF"/>
              </a:solidFill>
              <a:round/>
              <a:headEnd/>
              <a:tailEnd/>
            </a:ln>
          </p:spPr>
          <p:txBody>
            <a:bodyPr/>
            <a:lstStyle/>
            <a:p>
              <a:endParaRPr lang="en-US"/>
            </a:p>
          </p:txBody>
        </p:sp>
        <p:sp>
          <p:nvSpPr>
            <p:cNvPr id="25627" name="Freeform 11"/>
            <p:cNvSpPr>
              <a:spLocks noEditPoints="1"/>
            </p:cNvSpPr>
            <p:nvPr/>
          </p:nvSpPr>
          <p:spPr bwMode="auto">
            <a:xfrm>
              <a:off x="3275" y="2496"/>
              <a:ext cx="450" cy="722"/>
            </a:xfrm>
            <a:custGeom>
              <a:avLst/>
              <a:gdLst>
                <a:gd name="T0" fmla="*/ 437 w 450"/>
                <a:gd name="T1" fmla="*/ 218 h 722"/>
                <a:gd name="T2" fmla="*/ 418 w 450"/>
                <a:gd name="T3" fmla="*/ 175 h 722"/>
                <a:gd name="T4" fmla="*/ 401 w 450"/>
                <a:gd name="T5" fmla="*/ 123 h 722"/>
                <a:gd name="T6" fmla="*/ 419 w 450"/>
                <a:gd name="T7" fmla="*/ 143 h 722"/>
                <a:gd name="T8" fmla="*/ 430 w 450"/>
                <a:gd name="T9" fmla="*/ 114 h 722"/>
                <a:gd name="T10" fmla="*/ 355 w 450"/>
                <a:gd name="T11" fmla="*/ 17 h 722"/>
                <a:gd name="T12" fmla="*/ 357 w 450"/>
                <a:gd name="T13" fmla="*/ 3 h 722"/>
                <a:gd name="T14" fmla="*/ 351 w 450"/>
                <a:gd name="T15" fmla="*/ 13 h 722"/>
                <a:gd name="T16" fmla="*/ 347 w 450"/>
                <a:gd name="T17" fmla="*/ 20 h 722"/>
                <a:gd name="T18" fmla="*/ 344 w 450"/>
                <a:gd name="T19" fmla="*/ 28 h 722"/>
                <a:gd name="T20" fmla="*/ 354 w 450"/>
                <a:gd name="T21" fmla="*/ 43 h 722"/>
                <a:gd name="T22" fmla="*/ 348 w 450"/>
                <a:gd name="T23" fmla="*/ 52 h 722"/>
                <a:gd name="T24" fmla="*/ 353 w 450"/>
                <a:gd name="T25" fmla="*/ 65 h 722"/>
                <a:gd name="T26" fmla="*/ 363 w 450"/>
                <a:gd name="T27" fmla="*/ 40 h 722"/>
                <a:gd name="T28" fmla="*/ 380 w 450"/>
                <a:gd name="T29" fmla="*/ 110 h 722"/>
                <a:gd name="T30" fmla="*/ 390 w 450"/>
                <a:gd name="T31" fmla="*/ 158 h 722"/>
                <a:gd name="T32" fmla="*/ 399 w 450"/>
                <a:gd name="T33" fmla="*/ 202 h 722"/>
                <a:gd name="T34" fmla="*/ 406 w 450"/>
                <a:gd name="T35" fmla="*/ 232 h 722"/>
                <a:gd name="T36" fmla="*/ 432 w 450"/>
                <a:gd name="T37" fmla="*/ 221 h 722"/>
                <a:gd name="T38" fmla="*/ 439 w 450"/>
                <a:gd name="T39" fmla="*/ 225 h 722"/>
                <a:gd name="T40" fmla="*/ 433 w 450"/>
                <a:gd name="T41" fmla="*/ 293 h 722"/>
                <a:gd name="T42" fmla="*/ 440 w 450"/>
                <a:gd name="T43" fmla="*/ 356 h 722"/>
                <a:gd name="T44" fmla="*/ 434 w 450"/>
                <a:gd name="T45" fmla="*/ 393 h 722"/>
                <a:gd name="T46" fmla="*/ 423 w 450"/>
                <a:gd name="T47" fmla="*/ 450 h 722"/>
                <a:gd name="T48" fmla="*/ 413 w 450"/>
                <a:gd name="T49" fmla="*/ 511 h 722"/>
                <a:gd name="T50" fmla="*/ 402 w 450"/>
                <a:gd name="T51" fmla="*/ 505 h 722"/>
                <a:gd name="T52" fmla="*/ 402 w 450"/>
                <a:gd name="T53" fmla="*/ 546 h 722"/>
                <a:gd name="T54" fmla="*/ 408 w 450"/>
                <a:gd name="T55" fmla="*/ 535 h 722"/>
                <a:gd name="T56" fmla="*/ 432 w 450"/>
                <a:gd name="T57" fmla="*/ 521 h 722"/>
                <a:gd name="T58" fmla="*/ 429 w 450"/>
                <a:gd name="T59" fmla="*/ 571 h 722"/>
                <a:gd name="T60" fmla="*/ 398 w 450"/>
                <a:gd name="T61" fmla="*/ 627 h 722"/>
                <a:gd name="T62" fmla="*/ 345 w 450"/>
                <a:gd name="T63" fmla="*/ 681 h 722"/>
                <a:gd name="T64" fmla="*/ 289 w 450"/>
                <a:gd name="T65" fmla="*/ 703 h 722"/>
                <a:gd name="T66" fmla="*/ 236 w 450"/>
                <a:gd name="T67" fmla="*/ 721 h 722"/>
                <a:gd name="T68" fmla="*/ 212 w 450"/>
                <a:gd name="T69" fmla="*/ 712 h 722"/>
                <a:gd name="T70" fmla="*/ 228 w 450"/>
                <a:gd name="T71" fmla="*/ 668 h 722"/>
                <a:gd name="T72" fmla="*/ 180 w 450"/>
                <a:gd name="T73" fmla="*/ 660 h 722"/>
                <a:gd name="T74" fmla="*/ 144 w 450"/>
                <a:gd name="T75" fmla="*/ 573 h 722"/>
                <a:gd name="T76" fmla="*/ 141 w 450"/>
                <a:gd name="T77" fmla="*/ 543 h 722"/>
                <a:gd name="T78" fmla="*/ 140 w 450"/>
                <a:gd name="T79" fmla="*/ 518 h 722"/>
                <a:gd name="T80" fmla="*/ 138 w 450"/>
                <a:gd name="T81" fmla="*/ 496 h 722"/>
                <a:gd name="T82" fmla="*/ 143 w 450"/>
                <a:gd name="T83" fmla="*/ 474 h 722"/>
                <a:gd name="T84" fmla="*/ 128 w 450"/>
                <a:gd name="T85" fmla="*/ 449 h 722"/>
                <a:gd name="T86" fmla="*/ 130 w 450"/>
                <a:gd name="T87" fmla="*/ 430 h 722"/>
                <a:gd name="T88" fmla="*/ 122 w 450"/>
                <a:gd name="T89" fmla="*/ 403 h 722"/>
                <a:gd name="T90" fmla="*/ 100 w 450"/>
                <a:gd name="T91" fmla="*/ 383 h 722"/>
                <a:gd name="T92" fmla="*/ 79 w 450"/>
                <a:gd name="T93" fmla="*/ 353 h 722"/>
                <a:gd name="T94" fmla="*/ 55 w 450"/>
                <a:gd name="T95" fmla="*/ 325 h 722"/>
                <a:gd name="T96" fmla="*/ 26 w 450"/>
                <a:gd name="T97" fmla="*/ 305 h 722"/>
                <a:gd name="T98" fmla="*/ 27 w 450"/>
                <a:gd name="T99" fmla="*/ 271 h 722"/>
                <a:gd name="T100" fmla="*/ 38 w 450"/>
                <a:gd name="T101" fmla="*/ 247 h 722"/>
                <a:gd name="T102" fmla="*/ 38 w 450"/>
                <a:gd name="T103" fmla="*/ 215 h 722"/>
                <a:gd name="T104" fmla="*/ 0 w 450"/>
                <a:gd name="T105" fmla="*/ 135 h 722"/>
                <a:gd name="T106" fmla="*/ 26 w 450"/>
                <a:gd name="T107" fmla="*/ 101 h 722"/>
                <a:gd name="T108" fmla="*/ 61 w 450"/>
                <a:gd name="T109" fmla="*/ 83 h 722"/>
                <a:gd name="T110" fmla="*/ 95 w 450"/>
                <a:gd name="T111" fmla="*/ 82 h 722"/>
                <a:gd name="T112" fmla="*/ 126 w 450"/>
                <a:gd name="T113" fmla="*/ 83 h 722"/>
                <a:gd name="T114" fmla="*/ 161 w 450"/>
                <a:gd name="T115" fmla="*/ 64 h 722"/>
                <a:gd name="T116" fmla="*/ 194 w 450"/>
                <a:gd name="T117" fmla="*/ 59 h 722"/>
                <a:gd name="T118" fmla="*/ 227 w 450"/>
                <a:gd name="T119" fmla="*/ 56 h 722"/>
                <a:gd name="T120" fmla="*/ 252 w 450"/>
                <a:gd name="T121" fmla="*/ 34 h 722"/>
                <a:gd name="T122" fmla="*/ 286 w 450"/>
                <a:gd name="T123" fmla="*/ 29 h 722"/>
                <a:gd name="T124" fmla="*/ 342 w 450"/>
                <a:gd name="T125" fmla="*/ 6 h 7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50"/>
                <a:gd name="T190" fmla="*/ 0 h 722"/>
                <a:gd name="T191" fmla="*/ 450 w 450"/>
                <a:gd name="T192" fmla="*/ 722 h 72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50" h="722">
                  <a:moveTo>
                    <a:pt x="421" y="535"/>
                  </a:moveTo>
                  <a:lnTo>
                    <a:pt x="420" y="535"/>
                  </a:lnTo>
                  <a:lnTo>
                    <a:pt x="419" y="535"/>
                  </a:lnTo>
                  <a:lnTo>
                    <a:pt x="419" y="534"/>
                  </a:lnTo>
                  <a:lnTo>
                    <a:pt x="418" y="533"/>
                  </a:lnTo>
                  <a:lnTo>
                    <a:pt x="418" y="532"/>
                  </a:lnTo>
                  <a:lnTo>
                    <a:pt x="419" y="531"/>
                  </a:lnTo>
                  <a:lnTo>
                    <a:pt x="420" y="531"/>
                  </a:lnTo>
                  <a:lnTo>
                    <a:pt x="420" y="532"/>
                  </a:lnTo>
                  <a:lnTo>
                    <a:pt x="421" y="533"/>
                  </a:lnTo>
                  <a:lnTo>
                    <a:pt x="421" y="534"/>
                  </a:lnTo>
                  <a:lnTo>
                    <a:pt x="421" y="535"/>
                  </a:lnTo>
                  <a:close/>
                  <a:moveTo>
                    <a:pt x="418" y="527"/>
                  </a:moveTo>
                  <a:lnTo>
                    <a:pt x="417" y="527"/>
                  </a:lnTo>
                  <a:lnTo>
                    <a:pt x="417" y="526"/>
                  </a:lnTo>
                  <a:lnTo>
                    <a:pt x="417" y="525"/>
                  </a:lnTo>
                  <a:lnTo>
                    <a:pt x="418" y="525"/>
                  </a:lnTo>
                  <a:lnTo>
                    <a:pt x="418" y="526"/>
                  </a:lnTo>
                  <a:lnTo>
                    <a:pt x="419" y="526"/>
                  </a:lnTo>
                  <a:lnTo>
                    <a:pt x="418" y="527"/>
                  </a:lnTo>
                  <a:close/>
                  <a:moveTo>
                    <a:pt x="419" y="523"/>
                  </a:moveTo>
                  <a:lnTo>
                    <a:pt x="418" y="523"/>
                  </a:lnTo>
                  <a:lnTo>
                    <a:pt x="417" y="523"/>
                  </a:lnTo>
                  <a:lnTo>
                    <a:pt x="418" y="522"/>
                  </a:lnTo>
                  <a:lnTo>
                    <a:pt x="418" y="521"/>
                  </a:lnTo>
                  <a:lnTo>
                    <a:pt x="419" y="523"/>
                  </a:lnTo>
                  <a:close/>
                  <a:moveTo>
                    <a:pt x="443" y="360"/>
                  </a:moveTo>
                  <a:lnTo>
                    <a:pt x="442" y="360"/>
                  </a:lnTo>
                  <a:lnTo>
                    <a:pt x="441" y="359"/>
                  </a:lnTo>
                  <a:lnTo>
                    <a:pt x="441" y="358"/>
                  </a:lnTo>
                  <a:lnTo>
                    <a:pt x="442" y="359"/>
                  </a:lnTo>
                  <a:lnTo>
                    <a:pt x="443" y="359"/>
                  </a:lnTo>
                  <a:lnTo>
                    <a:pt x="443" y="360"/>
                  </a:lnTo>
                  <a:close/>
                  <a:moveTo>
                    <a:pt x="436" y="225"/>
                  </a:moveTo>
                  <a:lnTo>
                    <a:pt x="436" y="226"/>
                  </a:lnTo>
                  <a:lnTo>
                    <a:pt x="434" y="226"/>
                  </a:lnTo>
                  <a:lnTo>
                    <a:pt x="434" y="225"/>
                  </a:lnTo>
                  <a:lnTo>
                    <a:pt x="434" y="224"/>
                  </a:lnTo>
                  <a:lnTo>
                    <a:pt x="436" y="224"/>
                  </a:lnTo>
                  <a:lnTo>
                    <a:pt x="436" y="223"/>
                  </a:lnTo>
                  <a:lnTo>
                    <a:pt x="437" y="224"/>
                  </a:lnTo>
                  <a:lnTo>
                    <a:pt x="436" y="225"/>
                  </a:lnTo>
                  <a:close/>
                  <a:moveTo>
                    <a:pt x="438" y="218"/>
                  </a:moveTo>
                  <a:lnTo>
                    <a:pt x="438" y="220"/>
                  </a:lnTo>
                  <a:lnTo>
                    <a:pt x="437" y="221"/>
                  </a:lnTo>
                  <a:lnTo>
                    <a:pt x="436" y="220"/>
                  </a:lnTo>
                  <a:lnTo>
                    <a:pt x="436" y="219"/>
                  </a:lnTo>
                  <a:lnTo>
                    <a:pt x="436" y="218"/>
                  </a:lnTo>
                  <a:lnTo>
                    <a:pt x="436" y="217"/>
                  </a:lnTo>
                  <a:lnTo>
                    <a:pt x="437" y="218"/>
                  </a:lnTo>
                  <a:lnTo>
                    <a:pt x="437" y="217"/>
                  </a:lnTo>
                  <a:lnTo>
                    <a:pt x="437" y="216"/>
                  </a:lnTo>
                  <a:lnTo>
                    <a:pt x="438" y="217"/>
                  </a:lnTo>
                  <a:lnTo>
                    <a:pt x="438" y="218"/>
                  </a:lnTo>
                  <a:close/>
                  <a:moveTo>
                    <a:pt x="423" y="199"/>
                  </a:moveTo>
                  <a:lnTo>
                    <a:pt x="422" y="199"/>
                  </a:lnTo>
                  <a:lnTo>
                    <a:pt x="423" y="199"/>
                  </a:lnTo>
                  <a:close/>
                  <a:moveTo>
                    <a:pt x="419" y="187"/>
                  </a:moveTo>
                  <a:lnTo>
                    <a:pt x="420" y="188"/>
                  </a:lnTo>
                  <a:lnTo>
                    <a:pt x="419" y="188"/>
                  </a:lnTo>
                  <a:lnTo>
                    <a:pt x="418" y="188"/>
                  </a:lnTo>
                  <a:lnTo>
                    <a:pt x="418" y="187"/>
                  </a:lnTo>
                  <a:lnTo>
                    <a:pt x="418" y="188"/>
                  </a:lnTo>
                  <a:lnTo>
                    <a:pt x="417" y="189"/>
                  </a:lnTo>
                  <a:lnTo>
                    <a:pt x="416" y="189"/>
                  </a:lnTo>
                  <a:lnTo>
                    <a:pt x="416" y="188"/>
                  </a:lnTo>
                  <a:lnTo>
                    <a:pt x="416" y="187"/>
                  </a:lnTo>
                  <a:lnTo>
                    <a:pt x="417" y="186"/>
                  </a:lnTo>
                  <a:lnTo>
                    <a:pt x="418" y="185"/>
                  </a:lnTo>
                  <a:lnTo>
                    <a:pt x="418" y="184"/>
                  </a:lnTo>
                  <a:lnTo>
                    <a:pt x="419" y="185"/>
                  </a:lnTo>
                  <a:lnTo>
                    <a:pt x="419" y="186"/>
                  </a:lnTo>
                  <a:lnTo>
                    <a:pt x="419" y="187"/>
                  </a:lnTo>
                  <a:close/>
                  <a:moveTo>
                    <a:pt x="428" y="171"/>
                  </a:moveTo>
                  <a:lnTo>
                    <a:pt x="427" y="170"/>
                  </a:lnTo>
                  <a:lnTo>
                    <a:pt x="426" y="170"/>
                  </a:lnTo>
                  <a:lnTo>
                    <a:pt x="427" y="170"/>
                  </a:lnTo>
                  <a:lnTo>
                    <a:pt x="428" y="171"/>
                  </a:lnTo>
                  <a:close/>
                  <a:moveTo>
                    <a:pt x="424" y="163"/>
                  </a:moveTo>
                  <a:lnTo>
                    <a:pt x="424" y="164"/>
                  </a:lnTo>
                  <a:lnTo>
                    <a:pt x="424" y="165"/>
                  </a:lnTo>
                  <a:lnTo>
                    <a:pt x="423" y="166"/>
                  </a:lnTo>
                  <a:lnTo>
                    <a:pt x="423" y="169"/>
                  </a:lnTo>
                  <a:lnTo>
                    <a:pt x="423" y="170"/>
                  </a:lnTo>
                  <a:lnTo>
                    <a:pt x="423" y="171"/>
                  </a:lnTo>
                  <a:lnTo>
                    <a:pt x="423" y="172"/>
                  </a:lnTo>
                  <a:lnTo>
                    <a:pt x="422" y="172"/>
                  </a:lnTo>
                  <a:lnTo>
                    <a:pt x="422" y="173"/>
                  </a:lnTo>
                  <a:lnTo>
                    <a:pt x="422" y="174"/>
                  </a:lnTo>
                  <a:lnTo>
                    <a:pt x="422" y="175"/>
                  </a:lnTo>
                  <a:lnTo>
                    <a:pt x="422" y="176"/>
                  </a:lnTo>
                  <a:lnTo>
                    <a:pt x="424" y="177"/>
                  </a:lnTo>
                  <a:lnTo>
                    <a:pt x="423" y="178"/>
                  </a:lnTo>
                  <a:lnTo>
                    <a:pt x="423" y="177"/>
                  </a:lnTo>
                  <a:lnTo>
                    <a:pt x="422" y="177"/>
                  </a:lnTo>
                  <a:lnTo>
                    <a:pt x="422" y="176"/>
                  </a:lnTo>
                  <a:lnTo>
                    <a:pt x="421" y="175"/>
                  </a:lnTo>
                  <a:lnTo>
                    <a:pt x="420" y="175"/>
                  </a:lnTo>
                  <a:lnTo>
                    <a:pt x="419" y="175"/>
                  </a:lnTo>
                  <a:lnTo>
                    <a:pt x="418" y="175"/>
                  </a:lnTo>
                  <a:lnTo>
                    <a:pt x="417" y="174"/>
                  </a:lnTo>
                  <a:lnTo>
                    <a:pt x="417" y="173"/>
                  </a:lnTo>
                  <a:lnTo>
                    <a:pt x="417" y="172"/>
                  </a:lnTo>
                  <a:lnTo>
                    <a:pt x="417" y="171"/>
                  </a:lnTo>
                  <a:lnTo>
                    <a:pt x="417" y="170"/>
                  </a:lnTo>
                  <a:lnTo>
                    <a:pt x="416" y="168"/>
                  </a:lnTo>
                  <a:lnTo>
                    <a:pt x="415" y="167"/>
                  </a:lnTo>
                  <a:lnTo>
                    <a:pt x="417" y="166"/>
                  </a:lnTo>
                  <a:lnTo>
                    <a:pt x="417" y="165"/>
                  </a:lnTo>
                  <a:lnTo>
                    <a:pt x="418" y="164"/>
                  </a:lnTo>
                  <a:lnTo>
                    <a:pt x="419" y="164"/>
                  </a:lnTo>
                  <a:lnTo>
                    <a:pt x="420" y="164"/>
                  </a:lnTo>
                  <a:lnTo>
                    <a:pt x="420" y="163"/>
                  </a:lnTo>
                  <a:lnTo>
                    <a:pt x="421" y="163"/>
                  </a:lnTo>
                  <a:lnTo>
                    <a:pt x="422" y="163"/>
                  </a:lnTo>
                  <a:lnTo>
                    <a:pt x="423" y="163"/>
                  </a:lnTo>
                  <a:lnTo>
                    <a:pt x="423" y="164"/>
                  </a:lnTo>
                  <a:lnTo>
                    <a:pt x="423" y="163"/>
                  </a:lnTo>
                  <a:lnTo>
                    <a:pt x="424" y="163"/>
                  </a:lnTo>
                  <a:lnTo>
                    <a:pt x="424" y="161"/>
                  </a:lnTo>
                  <a:lnTo>
                    <a:pt x="424" y="159"/>
                  </a:lnTo>
                  <a:lnTo>
                    <a:pt x="424" y="158"/>
                  </a:lnTo>
                  <a:lnTo>
                    <a:pt x="425" y="158"/>
                  </a:lnTo>
                  <a:lnTo>
                    <a:pt x="425" y="159"/>
                  </a:lnTo>
                  <a:lnTo>
                    <a:pt x="425" y="160"/>
                  </a:lnTo>
                  <a:lnTo>
                    <a:pt x="424" y="161"/>
                  </a:lnTo>
                  <a:lnTo>
                    <a:pt x="424" y="162"/>
                  </a:lnTo>
                  <a:lnTo>
                    <a:pt x="424" y="163"/>
                  </a:lnTo>
                  <a:close/>
                  <a:moveTo>
                    <a:pt x="431" y="159"/>
                  </a:moveTo>
                  <a:lnTo>
                    <a:pt x="430" y="159"/>
                  </a:lnTo>
                  <a:lnTo>
                    <a:pt x="430" y="158"/>
                  </a:lnTo>
                  <a:lnTo>
                    <a:pt x="430" y="157"/>
                  </a:lnTo>
                  <a:lnTo>
                    <a:pt x="430" y="156"/>
                  </a:lnTo>
                  <a:lnTo>
                    <a:pt x="431" y="156"/>
                  </a:lnTo>
                  <a:lnTo>
                    <a:pt x="431" y="157"/>
                  </a:lnTo>
                  <a:lnTo>
                    <a:pt x="431" y="158"/>
                  </a:lnTo>
                  <a:lnTo>
                    <a:pt x="431" y="159"/>
                  </a:lnTo>
                  <a:close/>
                  <a:moveTo>
                    <a:pt x="431" y="142"/>
                  </a:moveTo>
                  <a:lnTo>
                    <a:pt x="431" y="141"/>
                  </a:lnTo>
                  <a:lnTo>
                    <a:pt x="431" y="142"/>
                  </a:lnTo>
                  <a:close/>
                  <a:moveTo>
                    <a:pt x="431" y="138"/>
                  </a:moveTo>
                  <a:lnTo>
                    <a:pt x="431" y="139"/>
                  </a:lnTo>
                  <a:lnTo>
                    <a:pt x="430" y="138"/>
                  </a:lnTo>
                  <a:lnTo>
                    <a:pt x="430" y="137"/>
                  </a:lnTo>
                  <a:lnTo>
                    <a:pt x="431" y="137"/>
                  </a:lnTo>
                  <a:lnTo>
                    <a:pt x="431" y="138"/>
                  </a:lnTo>
                  <a:close/>
                  <a:moveTo>
                    <a:pt x="402" y="122"/>
                  </a:moveTo>
                  <a:lnTo>
                    <a:pt x="402" y="123"/>
                  </a:lnTo>
                  <a:lnTo>
                    <a:pt x="401" y="122"/>
                  </a:lnTo>
                  <a:lnTo>
                    <a:pt x="401" y="123"/>
                  </a:lnTo>
                  <a:lnTo>
                    <a:pt x="400" y="122"/>
                  </a:lnTo>
                  <a:lnTo>
                    <a:pt x="401" y="122"/>
                  </a:lnTo>
                  <a:lnTo>
                    <a:pt x="401" y="121"/>
                  </a:lnTo>
                  <a:lnTo>
                    <a:pt x="400" y="120"/>
                  </a:lnTo>
                  <a:lnTo>
                    <a:pt x="401" y="120"/>
                  </a:lnTo>
                  <a:lnTo>
                    <a:pt x="402" y="121"/>
                  </a:lnTo>
                  <a:lnTo>
                    <a:pt x="402" y="122"/>
                  </a:lnTo>
                  <a:close/>
                  <a:moveTo>
                    <a:pt x="429" y="123"/>
                  </a:moveTo>
                  <a:lnTo>
                    <a:pt x="429" y="124"/>
                  </a:lnTo>
                  <a:lnTo>
                    <a:pt x="429" y="125"/>
                  </a:lnTo>
                  <a:lnTo>
                    <a:pt x="430" y="125"/>
                  </a:lnTo>
                  <a:lnTo>
                    <a:pt x="430" y="126"/>
                  </a:lnTo>
                  <a:lnTo>
                    <a:pt x="430" y="128"/>
                  </a:lnTo>
                  <a:lnTo>
                    <a:pt x="430" y="129"/>
                  </a:lnTo>
                  <a:lnTo>
                    <a:pt x="429" y="131"/>
                  </a:lnTo>
                  <a:lnTo>
                    <a:pt x="429" y="132"/>
                  </a:lnTo>
                  <a:lnTo>
                    <a:pt x="429" y="133"/>
                  </a:lnTo>
                  <a:lnTo>
                    <a:pt x="428" y="134"/>
                  </a:lnTo>
                  <a:lnTo>
                    <a:pt x="428" y="136"/>
                  </a:lnTo>
                  <a:lnTo>
                    <a:pt x="428" y="137"/>
                  </a:lnTo>
                  <a:lnTo>
                    <a:pt x="428" y="138"/>
                  </a:lnTo>
                  <a:lnTo>
                    <a:pt x="427" y="139"/>
                  </a:lnTo>
                  <a:lnTo>
                    <a:pt x="426" y="140"/>
                  </a:lnTo>
                  <a:lnTo>
                    <a:pt x="426" y="141"/>
                  </a:lnTo>
                  <a:lnTo>
                    <a:pt x="426" y="142"/>
                  </a:lnTo>
                  <a:lnTo>
                    <a:pt x="425" y="143"/>
                  </a:lnTo>
                  <a:lnTo>
                    <a:pt x="424" y="144"/>
                  </a:lnTo>
                  <a:lnTo>
                    <a:pt x="424" y="145"/>
                  </a:lnTo>
                  <a:lnTo>
                    <a:pt x="424" y="146"/>
                  </a:lnTo>
                  <a:lnTo>
                    <a:pt x="424" y="147"/>
                  </a:lnTo>
                  <a:lnTo>
                    <a:pt x="423" y="148"/>
                  </a:lnTo>
                  <a:lnTo>
                    <a:pt x="423" y="149"/>
                  </a:lnTo>
                  <a:lnTo>
                    <a:pt x="423" y="150"/>
                  </a:lnTo>
                  <a:lnTo>
                    <a:pt x="423" y="152"/>
                  </a:lnTo>
                  <a:lnTo>
                    <a:pt x="423" y="153"/>
                  </a:lnTo>
                  <a:lnTo>
                    <a:pt x="423" y="154"/>
                  </a:lnTo>
                  <a:lnTo>
                    <a:pt x="422" y="154"/>
                  </a:lnTo>
                  <a:lnTo>
                    <a:pt x="422" y="153"/>
                  </a:lnTo>
                  <a:lnTo>
                    <a:pt x="422" y="152"/>
                  </a:lnTo>
                  <a:lnTo>
                    <a:pt x="421" y="152"/>
                  </a:lnTo>
                  <a:lnTo>
                    <a:pt x="421" y="151"/>
                  </a:lnTo>
                  <a:lnTo>
                    <a:pt x="420" y="151"/>
                  </a:lnTo>
                  <a:lnTo>
                    <a:pt x="420" y="150"/>
                  </a:lnTo>
                  <a:lnTo>
                    <a:pt x="419" y="149"/>
                  </a:lnTo>
                  <a:lnTo>
                    <a:pt x="419" y="148"/>
                  </a:lnTo>
                  <a:lnTo>
                    <a:pt x="419" y="147"/>
                  </a:lnTo>
                  <a:lnTo>
                    <a:pt x="419" y="146"/>
                  </a:lnTo>
                  <a:lnTo>
                    <a:pt x="419" y="145"/>
                  </a:lnTo>
                  <a:lnTo>
                    <a:pt x="419" y="144"/>
                  </a:lnTo>
                  <a:lnTo>
                    <a:pt x="419" y="143"/>
                  </a:lnTo>
                  <a:lnTo>
                    <a:pt x="418" y="142"/>
                  </a:lnTo>
                  <a:lnTo>
                    <a:pt x="418" y="141"/>
                  </a:lnTo>
                  <a:lnTo>
                    <a:pt x="419" y="140"/>
                  </a:lnTo>
                  <a:lnTo>
                    <a:pt x="421" y="139"/>
                  </a:lnTo>
                  <a:lnTo>
                    <a:pt x="421" y="138"/>
                  </a:lnTo>
                  <a:lnTo>
                    <a:pt x="421" y="137"/>
                  </a:lnTo>
                  <a:lnTo>
                    <a:pt x="421" y="136"/>
                  </a:lnTo>
                  <a:lnTo>
                    <a:pt x="421" y="135"/>
                  </a:lnTo>
                  <a:lnTo>
                    <a:pt x="421" y="134"/>
                  </a:lnTo>
                  <a:lnTo>
                    <a:pt x="420" y="133"/>
                  </a:lnTo>
                  <a:lnTo>
                    <a:pt x="420" y="132"/>
                  </a:lnTo>
                  <a:lnTo>
                    <a:pt x="420" y="131"/>
                  </a:lnTo>
                  <a:lnTo>
                    <a:pt x="419" y="131"/>
                  </a:lnTo>
                  <a:lnTo>
                    <a:pt x="419" y="129"/>
                  </a:lnTo>
                  <a:lnTo>
                    <a:pt x="419" y="128"/>
                  </a:lnTo>
                  <a:lnTo>
                    <a:pt x="420" y="127"/>
                  </a:lnTo>
                  <a:lnTo>
                    <a:pt x="421" y="126"/>
                  </a:lnTo>
                  <a:lnTo>
                    <a:pt x="422" y="126"/>
                  </a:lnTo>
                  <a:lnTo>
                    <a:pt x="423" y="124"/>
                  </a:lnTo>
                  <a:lnTo>
                    <a:pt x="424" y="123"/>
                  </a:lnTo>
                  <a:lnTo>
                    <a:pt x="424" y="122"/>
                  </a:lnTo>
                  <a:lnTo>
                    <a:pt x="424" y="121"/>
                  </a:lnTo>
                  <a:lnTo>
                    <a:pt x="424" y="120"/>
                  </a:lnTo>
                  <a:lnTo>
                    <a:pt x="425" y="120"/>
                  </a:lnTo>
                  <a:lnTo>
                    <a:pt x="425" y="119"/>
                  </a:lnTo>
                  <a:lnTo>
                    <a:pt x="425" y="115"/>
                  </a:lnTo>
                  <a:lnTo>
                    <a:pt x="424" y="115"/>
                  </a:lnTo>
                  <a:lnTo>
                    <a:pt x="424" y="114"/>
                  </a:lnTo>
                  <a:lnTo>
                    <a:pt x="424" y="113"/>
                  </a:lnTo>
                  <a:lnTo>
                    <a:pt x="424" y="112"/>
                  </a:lnTo>
                  <a:lnTo>
                    <a:pt x="425" y="111"/>
                  </a:lnTo>
                  <a:lnTo>
                    <a:pt x="425" y="110"/>
                  </a:lnTo>
                  <a:lnTo>
                    <a:pt x="425" y="109"/>
                  </a:lnTo>
                  <a:lnTo>
                    <a:pt x="426" y="109"/>
                  </a:lnTo>
                  <a:lnTo>
                    <a:pt x="425" y="108"/>
                  </a:lnTo>
                  <a:lnTo>
                    <a:pt x="426" y="107"/>
                  </a:lnTo>
                  <a:lnTo>
                    <a:pt x="426" y="106"/>
                  </a:lnTo>
                  <a:lnTo>
                    <a:pt x="427" y="106"/>
                  </a:lnTo>
                  <a:lnTo>
                    <a:pt x="427" y="104"/>
                  </a:lnTo>
                  <a:lnTo>
                    <a:pt x="427" y="103"/>
                  </a:lnTo>
                  <a:lnTo>
                    <a:pt x="427" y="102"/>
                  </a:lnTo>
                  <a:lnTo>
                    <a:pt x="428" y="102"/>
                  </a:lnTo>
                  <a:lnTo>
                    <a:pt x="428" y="103"/>
                  </a:lnTo>
                  <a:lnTo>
                    <a:pt x="429" y="104"/>
                  </a:lnTo>
                  <a:lnTo>
                    <a:pt x="430" y="106"/>
                  </a:lnTo>
                  <a:lnTo>
                    <a:pt x="430" y="107"/>
                  </a:lnTo>
                  <a:lnTo>
                    <a:pt x="430" y="108"/>
                  </a:lnTo>
                  <a:lnTo>
                    <a:pt x="430" y="111"/>
                  </a:lnTo>
                  <a:lnTo>
                    <a:pt x="430" y="112"/>
                  </a:lnTo>
                  <a:lnTo>
                    <a:pt x="430" y="114"/>
                  </a:lnTo>
                  <a:lnTo>
                    <a:pt x="430" y="115"/>
                  </a:lnTo>
                  <a:lnTo>
                    <a:pt x="430" y="116"/>
                  </a:lnTo>
                  <a:lnTo>
                    <a:pt x="430" y="117"/>
                  </a:lnTo>
                  <a:lnTo>
                    <a:pt x="429" y="117"/>
                  </a:lnTo>
                  <a:lnTo>
                    <a:pt x="429" y="119"/>
                  </a:lnTo>
                  <a:lnTo>
                    <a:pt x="430" y="119"/>
                  </a:lnTo>
                  <a:lnTo>
                    <a:pt x="430" y="120"/>
                  </a:lnTo>
                  <a:lnTo>
                    <a:pt x="429" y="120"/>
                  </a:lnTo>
                  <a:lnTo>
                    <a:pt x="429" y="121"/>
                  </a:lnTo>
                  <a:lnTo>
                    <a:pt x="429" y="122"/>
                  </a:lnTo>
                  <a:lnTo>
                    <a:pt x="429" y="123"/>
                  </a:lnTo>
                  <a:close/>
                  <a:moveTo>
                    <a:pt x="356" y="68"/>
                  </a:moveTo>
                  <a:lnTo>
                    <a:pt x="355" y="68"/>
                  </a:lnTo>
                  <a:lnTo>
                    <a:pt x="356" y="68"/>
                  </a:lnTo>
                  <a:close/>
                  <a:moveTo>
                    <a:pt x="353" y="66"/>
                  </a:moveTo>
                  <a:lnTo>
                    <a:pt x="353" y="67"/>
                  </a:lnTo>
                  <a:lnTo>
                    <a:pt x="353" y="66"/>
                  </a:lnTo>
                  <a:close/>
                  <a:moveTo>
                    <a:pt x="349" y="49"/>
                  </a:moveTo>
                  <a:lnTo>
                    <a:pt x="348" y="49"/>
                  </a:lnTo>
                  <a:lnTo>
                    <a:pt x="348" y="48"/>
                  </a:lnTo>
                  <a:lnTo>
                    <a:pt x="349" y="48"/>
                  </a:lnTo>
                  <a:lnTo>
                    <a:pt x="349" y="49"/>
                  </a:lnTo>
                  <a:close/>
                  <a:moveTo>
                    <a:pt x="342" y="21"/>
                  </a:moveTo>
                  <a:lnTo>
                    <a:pt x="341" y="21"/>
                  </a:lnTo>
                  <a:lnTo>
                    <a:pt x="342" y="21"/>
                  </a:lnTo>
                  <a:close/>
                  <a:moveTo>
                    <a:pt x="354" y="18"/>
                  </a:moveTo>
                  <a:lnTo>
                    <a:pt x="353" y="18"/>
                  </a:lnTo>
                  <a:lnTo>
                    <a:pt x="354" y="18"/>
                  </a:lnTo>
                  <a:close/>
                  <a:moveTo>
                    <a:pt x="356" y="16"/>
                  </a:moveTo>
                  <a:lnTo>
                    <a:pt x="357" y="17"/>
                  </a:lnTo>
                  <a:lnTo>
                    <a:pt x="357" y="18"/>
                  </a:lnTo>
                  <a:lnTo>
                    <a:pt x="356" y="19"/>
                  </a:lnTo>
                  <a:lnTo>
                    <a:pt x="356" y="20"/>
                  </a:lnTo>
                  <a:lnTo>
                    <a:pt x="356" y="21"/>
                  </a:lnTo>
                  <a:lnTo>
                    <a:pt x="355" y="22"/>
                  </a:lnTo>
                  <a:lnTo>
                    <a:pt x="355" y="23"/>
                  </a:lnTo>
                  <a:lnTo>
                    <a:pt x="354" y="24"/>
                  </a:lnTo>
                  <a:lnTo>
                    <a:pt x="353" y="24"/>
                  </a:lnTo>
                  <a:lnTo>
                    <a:pt x="353" y="23"/>
                  </a:lnTo>
                  <a:lnTo>
                    <a:pt x="353" y="22"/>
                  </a:lnTo>
                  <a:lnTo>
                    <a:pt x="353" y="21"/>
                  </a:lnTo>
                  <a:lnTo>
                    <a:pt x="354" y="21"/>
                  </a:lnTo>
                  <a:lnTo>
                    <a:pt x="354" y="20"/>
                  </a:lnTo>
                  <a:lnTo>
                    <a:pt x="353" y="19"/>
                  </a:lnTo>
                  <a:lnTo>
                    <a:pt x="354" y="19"/>
                  </a:lnTo>
                  <a:lnTo>
                    <a:pt x="354" y="18"/>
                  </a:lnTo>
                  <a:lnTo>
                    <a:pt x="353" y="18"/>
                  </a:lnTo>
                  <a:lnTo>
                    <a:pt x="354" y="17"/>
                  </a:lnTo>
                  <a:lnTo>
                    <a:pt x="354" y="16"/>
                  </a:lnTo>
                  <a:lnTo>
                    <a:pt x="355" y="17"/>
                  </a:lnTo>
                  <a:lnTo>
                    <a:pt x="356" y="16"/>
                  </a:lnTo>
                  <a:close/>
                  <a:moveTo>
                    <a:pt x="357" y="10"/>
                  </a:moveTo>
                  <a:lnTo>
                    <a:pt x="357" y="9"/>
                  </a:lnTo>
                  <a:lnTo>
                    <a:pt x="357" y="10"/>
                  </a:lnTo>
                  <a:close/>
                  <a:moveTo>
                    <a:pt x="354" y="8"/>
                  </a:moveTo>
                  <a:lnTo>
                    <a:pt x="355" y="8"/>
                  </a:lnTo>
                  <a:lnTo>
                    <a:pt x="355" y="9"/>
                  </a:lnTo>
                  <a:lnTo>
                    <a:pt x="356" y="10"/>
                  </a:lnTo>
                  <a:lnTo>
                    <a:pt x="357" y="10"/>
                  </a:lnTo>
                  <a:lnTo>
                    <a:pt x="356" y="10"/>
                  </a:lnTo>
                  <a:lnTo>
                    <a:pt x="356" y="11"/>
                  </a:lnTo>
                  <a:lnTo>
                    <a:pt x="355" y="11"/>
                  </a:lnTo>
                  <a:lnTo>
                    <a:pt x="354" y="11"/>
                  </a:lnTo>
                  <a:lnTo>
                    <a:pt x="354" y="10"/>
                  </a:lnTo>
                  <a:lnTo>
                    <a:pt x="354" y="11"/>
                  </a:lnTo>
                  <a:lnTo>
                    <a:pt x="353" y="11"/>
                  </a:lnTo>
                  <a:lnTo>
                    <a:pt x="353" y="10"/>
                  </a:lnTo>
                  <a:lnTo>
                    <a:pt x="353" y="9"/>
                  </a:lnTo>
                  <a:lnTo>
                    <a:pt x="354" y="9"/>
                  </a:lnTo>
                  <a:lnTo>
                    <a:pt x="354" y="8"/>
                  </a:lnTo>
                  <a:close/>
                  <a:moveTo>
                    <a:pt x="359" y="2"/>
                  </a:moveTo>
                  <a:lnTo>
                    <a:pt x="361" y="2"/>
                  </a:lnTo>
                  <a:lnTo>
                    <a:pt x="361" y="3"/>
                  </a:lnTo>
                  <a:lnTo>
                    <a:pt x="359" y="4"/>
                  </a:lnTo>
                  <a:lnTo>
                    <a:pt x="358" y="3"/>
                  </a:lnTo>
                  <a:lnTo>
                    <a:pt x="357" y="3"/>
                  </a:lnTo>
                  <a:lnTo>
                    <a:pt x="358" y="2"/>
                  </a:lnTo>
                  <a:lnTo>
                    <a:pt x="359" y="2"/>
                  </a:lnTo>
                  <a:close/>
                  <a:moveTo>
                    <a:pt x="359" y="0"/>
                  </a:moveTo>
                  <a:lnTo>
                    <a:pt x="358" y="1"/>
                  </a:lnTo>
                  <a:lnTo>
                    <a:pt x="359" y="1"/>
                  </a:lnTo>
                  <a:lnTo>
                    <a:pt x="358" y="2"/>
                  </a:lnTo>
                  <a:lnTo>
                    <a:pt x="358" y="1"/>
                  </a:lnTo>
                  <a:lnTo>
                    <a:pt x="357" y="1"/>
                  </a:lnTo>
                  <a:lnTo>
                    <a:pt x="357" y="0"/>
                  </a:lnTo>
                  <a:lnTo>
                    <a:pt x="358" y="0"/>
                  </a:lnTo>
                  <a:lnTo>
                    <a:pt x="359" y="0"/>
                  </a:lnTo>
                  <a:close/>
                  <a:moveTo>
                    <a:pt x="352" y="1"/>
                  </a:moveTo>
                  <a:lnTo>
                    <a:pt x="353" y="1"/>
                  </a:lnTo>
                  <a:lnTo>
                    <a:pt x="353" y="0"/>
                  </a:lnTo>
                  <a:lnTo>
                    <a:pt x="354" y="0"/>
                  </a:lnTo>
                  <a:lnTo>
                    <a:pt x="355" y="0"/>
                  </a:lnTo>
                  <a:lnTo>
                    <a:pt x="355" y="1"/>
                  </a:lnTo>
                  <a:lnTo>
                    <a:pt x="355" y="0"/>
                  </a:lnTo>
                  <a:lnTo>
                    <a:pt x="356" y="0"/>
                  </a:lnTo>
                  <a:lnTo>
                    <a:pt x="356" y="1"/>
                  </a:lnTo>
                  <a:lnTo>
                    <a:pt x="357" y="0"/>
                  </a:lnTo>
                  <a:lnTo>
                    <a:pt x="357" y="1"/>
                  </a:lnTo>
                  <a:lnTo>
                    <a:pt x="358" y="2"/>
                  </a:lnTo>
                  <a:lnTo>
                    <a:pt x="357" y="3"/>
                  </a:lnTo>
                  <a:lnTo>
                    <a:pt x="356" y="3"/>
                  </a:lnTo>
                  <a:lnTo>
                    <a:pt x="357" y="3"/>
                  </a:lnTo>
                  <a:lnTo>
                    <a:pt x="358" y="4"/>
                  </a:lnTo>
                  <a:lnTo>
                    <a:pt x="359" y="4"/>
                  </a:lnTo>
                  <a:lnTo>
                    <a:pt x="361" y="4"/>
                  </a:lnTo>
                  <a:lnTo>
                    <a:pt x="359" y="4"/>
                  </a:lnTo>
                  <a:lnTo>
                    <a:pt x="361" y="6"/>
                  </a:lnTo>
                  <a:lnTo>
                    <a:pt x="361" y="4"/>
                  </a:lnTo>
                  <a:lnTo>
                    <a:pt x="362" y="3"/>
                  </a:lnTo>
                  <a:lnTo>
                    <a:pt x="362" y="4"/>
                  </a:lnTo>
                  <a:lnTo>
                    <a:pt x="361" y="6"/>
                  </a:lnTo>
                  <a:lnTo>
                    <a:pt x="359" y="8"/>
                  </a:lnTo>
                  <a:lnTo>
                    <a:pt x="359" y="9"/>
                  </a:lnTo>
                  <a:lnTo>
                    <a:pt x="359" y="10"/>
                  </a:lnTo>
                  <a:lnTo>
                    <a:pt x="359" y="11"/>
                  </a:lnTo>
                  <a:lnTo>
                    <a:pt x="358" y="13"/>
                  </a:lnTo>
                  <a:lnTo>
                    <a:pt x="358" y="14"/>
                  </a:lnTo>
                  <a:lnTo>
                    <a:pt x="357" y="15"/>
                  </a:lnTo>
                  <a:lnTo>
                    <a:pt x="358" y="14"/>
                  </a:lnTo>
                  <a:lnTo>
                    <a:pt x="358" y="13"/>
                  </a:lnTo>
                  <a:lnTo>
                    <a:pt x="357" y="13"/>
                  </a:lnTo>
                  <a:lnTo>
                    <a:pt x="357" y="11"/>
                  </a:lnTo>
                  <a:lnTo>
                    <a:pt x="358" y="10"/>
                  </a:lnTo>
                  <a:lnTo>
                    <a:pt x="357" y="9"/>
                  </a:lnTo>
                  <a:lnTo>
                    <a:pt x="356" y="8"/>
                  </a:lnTo>
                  <a:lnTo>
                    <a:pt x="356" y="7"/>
                  </a:lnTo>
                  <a:lnTo>
                    <a:pt x="355" y="6"/>
                  </a:lnTo>
                  <a:lnTo>
                    <a:pt x="355" y="7"/>
                  </a:lnTo>
                  <a:lnTo>
                    <a:pt x="356" y="7"/>
                  </a:lnTo>
                  <a:lnTo>
                    <a:pt x="355" y="7"/>
                  </a:lnTo>
                  <a:lnTo>
                    <a:pt x="355" y="8"/>
                  </a:lnTo>
                  <a:lnTo>
                    <a:pt x="354" y="8"/>
                  </a:lnTo>
                  <a:lnTo>
                    <a:pt x="354" y="7"/>
                  </a:lnTo>
                  <a:lnTo>
                    <a:pt x="353" y="7"/>
                  </a:lnTo>
                  <a:lnTo>
                    <a:pt x="353" y="8"/>
                  </a:lnTo>
                  <a:lnTo>
                    <a:pt x="352" y="8"/>
                  </a:lnTo>
                  <a:lnTo>
                    <a:pt x="351" y="8"/>
                  </a:lnTo>
                  <a:lnTo>
                    <a:pt x="351" y="9"/>
                  </a:lnTo>
                  <a:lnTo>
                    <a:pt x="353" y="9"/>
                  </a:lnTo>
                  <a:lnTo>
                    <a:pt x="352" y="10"/>
                  </a:lnTo>
                  <a:lnTo>
                    <a:pt x="351" y="10"/>
                  </a:lnTo>
                  <a:lnTo>
                    <a:pt x="352" y="10"/>
                  </a:lnTo>
                  <a:lnTo>
                    <a:pt x="353" y="11"/>
                  </a:lnTo>
                  <a:lnTo>
                    <a:pt x="354" y="11"/>
                  </a:lnTo>
                  <a:lnTo>
                    <a:pt x="353" y="12"/>
                  </a:lnTo>
                  <a:lnTo>
                    <a:pt x="352" y="12"/>
                  </a:lnTo>
                  <a:lnTo>
                    <a:pt x="353" y="13"/>
                  </a:lnTo>
                  <a:lnTo>
                    <a:pt x="352" y="13"/>
                  </a:lnTo>
                  <a:lnTo>
                    <a:pt x="351" y="12"/>
                  </a:lnTo>
                  <a:lnTo>
                    <a:pt x="351" y="13"/>
                  </a:lnTo>
                  <a:lnTo>
                    <a:pt x="350" y="12"/>
                  </a:lnTo>
                  <a:lnTo>
                    <a:pt x="350" y="11"/>
                  </a:lnTo>
                  <a:lnTo>
                    <a:pt x="349" y="11"/>
                  </a:lnTo>
                  <a:lnTo>
                    <a:pt x="350" y="11"/>
                  </a:lnTo>
                  <a:lnTo>
                    <a:pt x="350" y="12"/>
                  </a:lnTo>
                  <a:lnTo>
                    <a:pt x="349" y="12"/>
                  </a:lnTo>
                  <a:lnTo>
                    <a:pt x="349" y="13"/>
                  </a:lnTo>
                  <a:lnTo>
                    <a:pt x="348" y="13"/>
                  </a:lnTo>
                  <a:lnTo>
                    <a:pt x="347" y="13"/>
                  </a:lnTo>
                  <a:lnTo>
                    <a:pt x="346" y="14"/>
                  </a:lnTo>
                  <a:lnTo>
                    <a:pt x="347" y="14"/>
                  </a:lnTo>
                  <a:lnTo>
                    <a:pt x="348" y="14"/>
                  </a:lnTo>
                  <a:lnTo>
                    <a:pt x="348" y="13"/>
                  </a:lnTo>
                  <a:lnTo>
                    <a:pt x="349" y="13"/>
                  </a:lnTo>
                  <a:lnTo>
                    <a:pt x="350" y="13"/>
                  </a:lnTo>
                  <a:lnTo>
                    <a:pt x="349" y="13"/>
                  </a:lnTo>
                  <a:lnTo>
                    <a:pt x="350" y="14"/>
                  </a:lnTo>
                  <a:lnTo>
                    <a:pt x="349" y="14"/>
                  </a:lnTo>
                  <a:lnTo>
                    <a:pt x="350" y="15"/>
                  </a:lnTo>
                  <a:lnTo>
                    <a:pt x="350" y="14"/>
                  </a:lnTo>
                  <a:lnTo>
                    <a:pt x="350" y="13"/>
                  </a:lnTo>
                  <a:lnTo>
                    <a:pt x="351" y="13"/>
                  </a:lnTo>
                  <a:lnTo>
                    <a:pt x="351" y="14"/>
                  </a:lnTo>
                  <a:lnTo>
                    <a:pt x="351" y="15"/>
                  </a:lnTo>
                  <a:lnTo>
                    <a:pt x="351" y="14"/>
                  </a:lnTo>
                  <a:lnTo>
                    <a:pt x="353" y="14"/>
                  </a:lnTo>
                  <a:lnTo>
                    <a:pt x="354" y="13"/>
                  </a:lnTo>
                  <a:lnTo>
                    <a:pt x="354" y="14"/>
                  </a:lnTo>
                  <a:lnTo>
                    <a:pt x="354" y="15"/>
                  </a:lnTo>
                  <a:lnTo>
                    <a:pt x="354" y="16"/>
                  </a:lnTo>
                  <a:lnTo>
                    <a:pt x="353" y="17"/>
                  </a:lnTo>
                  <a:lnTo>
                    <a:pt x="352" y="19"/>
                  </a:lnTo>
                  <a:lnTo>
                    <a:pt x="353" y="19"/>
                  </a:lnTo>
                  <a:lnTo>
                    <a:pt x="353" y="20"/>
                  </a:lnTo>
                  <a:lnTo>
                    <a:pt x="354" y="20"/>
                  </a:lnTo>
                  <a:lnTo>
                    <a:pt x="353" y="21"/>
                  </a:lnTo>
                  <a:lnTo>
                    <a:pt x="352" y="22"/>
                  </a:lnTo>
                  <a:lnTo>
                    <a:pt x="351" y="23"/>
                  </a:lnTo>
                  <a:lnTo>
                    <a:pt x="350" y="23"/>
                  </a:lnTo>
                  <a:lnTo>
                    <a:pt x="349" y="24"/>
                  </a:lnTo>
                  <a:lnTo>
                    <a:pt x="348" y="24"/>
                  </a:lnTo>
                  <a:lnTo>
                    <a:pt x="348" y="23"/>
                  </a:lnTo>
                  <a:lnTo>
                    <a:pt x="348" y="22"/>
                  </a:lnTo>
                  <a:lnTo>
                    <a:pt x="348" y="21"/>
                  </a:lnTo>
                  <a:lnTo>
                    <a:pt x="349" y="21"/>
                  </a:lnTo>
                  <a:lnTo>
                    <a:pt x="348" y="21"/>
                  </a:lnTo>
                  <a:lnTo>
                    <a:pt x="348" y="20"/>
                  </a:lnTo>
                  <a:lnTo>
                    <a:pt x="348" y="21"/>
                  </a:lnTo>
                  <a:lnTo>
                    <a:pt x="347" y="21"/>
                  </a:lnTo>
                  <a:lnTo>
                    <a:pt x="347" y="20"/>
                  </a:lnTo>
                  <a:lnTo>
                    <a:pt x="347" y="22"/>
                  </a:lnTo>
                  <a:lnTo>
                    <a:pt x="348" y="23"/>
                  </a:lnTo>
                  <a:lnTo>
                    <a:pt x="347" y="23"/>
                  </a:lnTo>
                  <a:lnTo>
                    <a:pt x="346" y="23"/>
                  </a:lnTo>
                  <a:lnTo>
                    <a:pt x="345" y="23"/>
                  </a:lnTo>
                  <a:lnTo>
                    <a:pt x="345" y="22"/>
                  </a:lnTo>
                  <a:lnTo>
                    <a:pt x="345" y="21"/>
                  </a:lnTo>
                  <a:lnTo>
                    <a:pt x="345" y="20"/>
                  </a:lnTo>
                  <a:lnTo>
                    <a:pt x="344" y="20"/>
                  </a:lnTo>
                  <a:lnTo>
                    <a:pt x="343" y="20"/>
                  </a:lnTo>
                  <a:lnTo>
                    <a:pt x="344" y="20"/>
                  </a:lnTo>
                  <a:lnTo>
                    <a:pt x="344" y="21"/>
                  </a:lnTo>
                  <a:lnTo>
                    <a:pt x="343" y="21"/>
                  </a:lnTo>
                  <a:lnTo>
                    <a:pt x="343" y="20"/>
                  </a:lnTo>
                  <a:lnTo>
                    <a:pt x="342" y="20"/>
                  </a:lnTo>
                  <a:lnTo>
                    <a:pt x="343" y="19"/>
                  </a:lnTo>
                  <a:lnTo>
                    <a:pt x="342" y="19"/>
                  </a:lnTo>
                  <a:lnTo>
                    <a:pt x="342" y="20"/>
                  </a:lnTo>
                  <a:lnTo>
                    <a:pt x="341" y="20"/>
                  </a:lnTo>
                  <a:lnTo>
                    <a:pt x="341" y="21"/>
                  </a:lnTo>
                  <a:lnTo>
                    <a:pt x="340" y="21"/>
                  </a:lnTo>
                  <a:lnTo>
                    <a:pt x="340" y="20"/>
                  </a:lnTo>
                  <a:lnTo>
                    <a:pt x="339" y="20"/>
                  </a:lnTo>
                  <a:lnTo>
                    <a:pt x="340" y="21"/>
                  </a:lnTo>
                  <a:lnTo>
                    <a:pt x="341" y="21"/>
                  </a:lnTo>
                  <a:lnTo>
                    <a:pt x="341" y="22"/>
                  </a:lnTo>
                  <a:lnTo>
                    <a:pt x="342" y="22"/>
                  </a:lnTo>
                  <a:lnTo>
                    <a:pt x="342" y="21"/>
                  </a:lnTo>
                  <a:lnTo>
                    <a:pt x="343" y="21"/>
                  </a:lnTo>
                  <a:lnTo>
                    <a:pt x="343" y="22"/>
                  </a:lnTo>
                  <a:lnTo>
                    <a:pt x="343" y="23"/>
                  </a:lnTo>
                  <a:lnTo>
                    <a:pt x="343" y="24"/>
                  </a:lnTo>
                  <a:lnTo>
                    <a:pt x="343" y="25"/>
                  </a:lnTo>
                  <a:lnTo>
                    <a:pt x="343" y="26"/>
                  </a:lnTo>
                  <a:lnTo>
                    <a:pt x="343" y="27"/>
                  </a:lnTo>
                  <a:lnTo>
                    <a:pt x="342" y="27"/>
                  </a:lnTo>
                  <a:lnTo>
                    <a:pt x="342" y="26"/>
                  </a:lnTo>
                  <a:lnTo>
                    <a:pt x="341" y="26"/>
                  </a:lnTo>
                  <a:lnTo>
                    <a:pt x="342" y="26"/>
                  </a:lnTo>
                  <a:lnTo>
                    <a:pt x="342" y="27"/>
                  </a:lnTo>
                  <a:lnTo>
                    <a:pt x="341" y="28"/>
                  </a:lnTo>
                  <a:lnTo>
                    <a:pt x="340" y="28"/>
                  </a:lnTo>
                  <a:lnTo>
                    <a:pt x="341" y="28"/>
                  </a:lnTo>
                  <a:lnTo>
                    <a:pt x="340" y="29"/>
                  </a:lnTo>
                  <a:lnTo>
                    <a:pt x="339" y="29"/>
                  </a:lnTo>
                  <a:lnTo>
                    <a:pt x="340" y="29"/>
                  </a:lnTo>
                  <a:lnTo>
                    <a:pt x="341" y="29"/>
                  </a:lnTo>
                  <a:lnTo>
                    <a:pt x="342" y="28"/>
                  </a:lnTo>
                  <a:lnTo>
                    <a:pt x="343" y="28"/>
                  </a:lnTo>
                  <a:lnTo>
                    <a:pt x="344" y="28"/>
                  </a:lnTo>
                  <a:lnTo>
                    <a:pt x="345" y="28"/>
                  </a:lnTo>
                  <a:lnTo>
                    <a:pt x="345" y="29"/>
                  </a:lnTo>
                  <a:lnTo>
                    <a:pt x="345" y="31"/>
                  </a:lnTo>
                  <a:lnTo>
                    <a:pt x="346" y="29"/>
                  </a:lnTo>
                  <a:lnTo>
                    <a:pt x="347" y="32"/>
                  </a:lnTo>
                  <a:lnTo>
                    <a:pt x="347" y="33"/>
                  </a:lnTo>
                  <a:lnTo>
                    <a:pt x="347" y="34"/>
                  </a:lnTo>
                  <a:lnTo>
                    <a:pt x="346" y="34"/>
                  </a:lnTo>
                  <a:lnTo>
                    <a:pt x="346" y="33"/>
                  </a:lnTo>
                  <a:lnTo>
                    <a:pt x="345" y="34"/>
                  </a:lnTo>
                  <a:lnTo>
                    <a:pt x="346" y="34"/>
                  </a:lnTo>
                  <a:lnTo>
                    <a:pt x="347" y="34"/>
                  </a:lnTo>
                  <a:lnTo>
                    <a:pt x="347" y="33"/>
                  </a:lnTo>
                  <a:lnTo>
                    <a:pt x="348" y="33"/>
                  </a:lnTo>
                  <a:lnTo>
                    <a:pt x="348" y="32"/>
                  </a:lnTo>
                  <a:lnTo>
                    <a:pt x="349" y="33"/>
                  </a:lnTo>
                  <a:lnTo>
                    <a:pt x="349" y="32"/>
                  </a:lnTo>
                  <a:lnTo>
                    <a:pt x="349" y="31"/>
                  </a:lnTo>
                  <a:lnTo>
                    <a:pt x="349" y="29"/>
                  </a:lnTo>
                  <a:lnTo>
                    <a:pt x="350" y="31"/>
                  </a:lnTo>
                  <a:lnTo>
                    <a:pt x="350" y="32"/>
                  </a:lnTo>
                  <a:lnTo>
                    <a:pt x="351" y="32"/>
                  </a:lnTo>
                  <a:lnTo>
                    <a:pt x="351" y="33"/>
                  </a:lnTo>
                  <a:lnTo>
                    <a:pt x="351" y="34"/>
                  </a:lnTo>
                  <a:lnTo>
                    <a:pt x="351" y="35"/>
                  </a:lnTo>
                  <a:lnTo>
                    <a:pt x="351" y="36"/>
                  </a:lnTo>
                  <a:lnTo>
                    <a:pt x="350" y="37"/>
                  </a:lnTo>
                  <a:lnTo>
                    <a:pt x="350" y="36"/>
                  </a:lnTo>
                  <a:lnTo>
                    <a:pt x="349" y="37"/>
                  </a:lnTo>
                  <a:lnTo>
                    <a:pt x="349" y="38"/>
                  </a:lnTo>
                  <a:lnTo>
                    <a:pt x="348" y="38"/>
                  </a:lnTo>
                  <a:lnTo>
                    <a:pt x="347" y="38"/>
                  </a:lnTo>
                  <a:lnTo>
                    <a:pt x="346" y="38"/>
                  </a:lnTo>
                  <a:lnTo>
                    <a:pt x="346" y="39"/>
                  </a:lnTo>
                  <a:lnTo>
                    <a:pt x="348" y="39"/>
                  </a:lnTo>
                  <a:lnTo>
                    <a:pt x="348" y="40"/>
                  </a:lnTo>
                  <a:lnTo>
                    <a:pt x="348" y="41"/>
                  </a:lnTo>
                  <a:lnTo>
                    <a:pt x="347" y="42"/>
                  </a:lnTo>
                  <a:lnTo>
                    <a:pt x="348" y="42"/>
                  </a:lnTo>
                  <a:lnTo>
                    <a:pt x="348" y="41"/>
                  </a:lnTo>
                  <a:lnTo>
                    <a:pt x="349" y="40"/>
                  </a:lnTo>
                  <a:lnTo>
                    <a:pt x="350" y="40"/>
                  </a:lnTo>
                  <a:lnTo>
                    <a:pt x="351" y="40"/>
                  </a:lnTo>
                  <a:lnTo>
                    <a:pt x="351" y="41"/>
                  </a:lnTo>
                  <a:lnTo>
                    <a:pt x="351" y="42"/>
                  </a:lnTo>
                  <a:lnTo>
                    <a:pt x="351" y="41"/>
                  </a:lnTo>
                  <a:lnTo>
                    <a:pt x="352" y="41"/>
                  </a:lnTo>
                  <a:lnTo>
                    <a:pt x="353" y="41"/>
                  </a:lnTo>
                  <a:lnTo>
                    <a:pt x="354" y="42"/>
                  </a:lnTo>
                  <a:lnTo>
                    <a:pt x="354" y="43"/>
                  </a:lnTo>
                  <a:lnTo>
                    <a:pt x="353" y="43"/>
                  </a:lnTo>
                  <a:lnTo>
                    <a:pt x="352" y="42"/>
                  </a:lnTo>
                  <a:lnTo>
                    <a:pt x="352" y="43"/>
                  </a:lnTo>
                  <a:lnTo>
                    <a:pt x="352" y="44"/>
                  </a:lnTo>
                  <a:lnTo>
                    <a:pt x="352" y="43"/>
                  </a:lnTo>
                  <a:lnTo>
                    <a:pt x="353" y="43"/>
                  </a:lnTo>
                  <a:lnTo>
                    <a:pt x="354" y="44"/>
                  </a:lnTo>
                  <a:lnTo>
                    <a:pt x="354" y="45"/>
                  </a:lnTo>
                  <a:lnTo>
                    <a:pt x="355" y="45"/>
                  </a:lnTo>
                  <a:lnTo>
                    <a:pt x="355" y="46"/>
                  </a:lnTo>
                  <a:lnTo>
                    <a:pt x="354" y="47"/>
                  </a:lnTo>
                  <a:lnTo>
                    <a:pt x="355" y="47"/>
                  </a:lnTo>
                  <a:lnTo>
                    <a:pt x="355" y="46"/>
                  </a:lnTo>
                  <a:lnTo>
                    <a:pt x="356" y="45"/>
                  </a:lnTo>
                  <a:lnTo>
                    <a:pt x="357" y="45"/>
                  </a:lnTo>
                  <a:lnTo>
                    <a:pt x="357" y="46"/>
                  </a:lnTo>
                  <a:lnTo>
                    <a:pt x="358" y="46"/>
                  </a:lnTo>
                  <a:lnTo>
                    <a:pt x="358" y="47"/>
                  </a:lnTo>
                  <a:lnTo>
                    <a:pt x="358" y="48"/>
                  </a:lnTo>
                  <a:lnTo>
                    <a:pt x="357" y="48"/>
                  </a:lnTo>
                  <a:lnTo>
                    <a:pt x="358" y="49"/>
                  </a:lnTo>
                  <a:lnTo>
                    <a:pt x="357" y="50"/>
                  </a:lnTo>
                  <a:lnTo>
                    <a:pt x="357" y="51"/>
                  </a:lnTo>
                  <a:lnTo>
                    <a:pt x="357" y="52"/>
                  </a:lnTo>
                  <a:lnTo>
                    <a:pt x="356" y="52"/>
                  </a:lnTo>
                  <a:lnTo>
                    <a:pt x="355" y="51"/>
                  </a:lnTo>
                  <a:lnTo>
                    <a:pt x="354" y="51"/>
                  </a:lnTo>
                  <a:lnTo>
                    <a:pt x="352" y="51"/>
                  </a:lnTo>
                  <a:lnTo>
                    <a:pt x="351" y="51"/>
                  </a:lnTo>
                  <a:lnTo>
                    <a:pt x="351" y="52"/>
                  </a:lnTo>
                  <a:lnTo>
                    <a:pt x="350" y="52"/>
                  </a:lnTo>
                  <a:lnTo>
                    <a:pt x="349" y="52"/>
                  </a:lnTo>
                  <a:lnTo>
                    <a:pt x="350" y="51"/>
                  </a:lnTo>
                  <a:lnTo>
                    <a:pt x="351" y="51"/>
                  </a:lnTo>
                  <a:lnTo>
                    <a:pt x="350" y="50"/>
                  </a:lnTo>
                  <a:lnTo>
                    <a:pt x="350" y="49"/>
                  </a:lnTo>
                  <a:lnTo>
                    <a:pt x="350" y="50"/>
                  </a:lnTo>
                  <a:lnTo>
                    <a:pt x="350" y="51"/>
                  </a:lnTo>
                  <a:lnTo>
                    <a:pt x="349" y="51"/>
                  </a:lnTo>
                  <a:lnTo>
                    <a:pt x="349" y="50"/>
                  </a:lnTo>
                  <a:lnTo>
                    <a:pt x="348" y="49"/>
                  </a:lnTo>
                  <a:lnTo>
                    <a:pt x="349" y="49"/>
                  </a:lnTo>
                  <a:lnTo>
                    <a:pt x="349" y="48"/>
                  </a:lnTo>
                  <a:lnTo>
                    <a:pt x="348" y="48"/>
                  </a:lnTo>
                  <a:lnTo>
                    <a:pt x="347" y="48"/>
                  </a:lnTo>
                  <a:lnTo>
                    <a:pt x="347" y="49"/>
                  </a:lnTo>
                  <a:lnTo>
                    <a:pt x="348" y="49"/>
                  </a:lnTo>
                  <a:lnTo>
                    <a:pt x="348" y="50"/>
                  </a:lnTo>
                  <a:lnTo>
                    <a:pt x="348" y="51"/>
                  </a:lnTo>
                  <a:lnTo>
                    <a:pt x="348" y="52"/>
                  </a:lnTo>
                  <a:lnTo>
                    <a:pt x="347" y="53"/>
                  </a:lnTo>
                  <a:lnTo>
                    <a:pt x="347" y="54"/>
                  </a:lnTo>
                  <a:lnTo>
                    <a:pt x="346" y="54"/>
                  </a:lnTo>
                  <a:lnTo>
                    <a:pt x="345" y="53"/>
                  </a:lnTo>
                  <a:lnTo>
                    <a:pt x="346" y="56"/>
                  </a:lnTo>
                  <a:lnTo>
                    <a:pt x="347" y="56"/>
                  </a:lnTo>
                  <a:lnTo>
                    <a:pt x="347" y="54"/>
                  </a:lnTo>
                  <a:lnTo>
                    <a:pt x="347" y="53"/>
                  </a:lnTo>
                  <a:lnTo>
                    <a:pt x="348" y="53"/>
                  </a:lnTo>
                  <a:lnTo>
                    <a:pt x="348" y="54"/>
                  </a:lnTo>
                  <a:lnTo>
                    <a:pt x="349" y="54"/>
                  </a:lnTo>
                  <a:lnTo>
                    <a:pt x="350" y="54"/>
                  </a:lnTo>
                  <a:lnTo>
                    <a:pt x="351" y="54"/>
                  </a:lnTo>
                  <a:lnTo>
                    <a:pt x="353" y="54"/>
                  </a:lnTo>
                  <a:lnTo>
                    <a:pt x="353" y="56"/>
                  </a:lnTo>
                  <a:lnTo>
                    <a:pt x="352" y="56"/>
                  </a:lnTo>
                  <a:lnTo>
                    <a:pt x="352" y="57"/>
                  </a:lnTo>
                  <a:lnTo>
                    <a:pt x="352" y="58"/>
                  </a:lnTo>
                  <a:lnTo>
                    <a:pt x="351" y="58"/>
                  </a:lnTo>
                  <a:lnTo>
                    <a:pt x="352" y="58"/>
                  </a:lnTo>
                  <a:lnTo>
                    <a:pt x="351" y="58"/>
                  </a:lnTo>
                  <a:lnTo>
                    <a:pt x="350" y="58"/>
                  </a:lnTo>
                  <a:lnTo>
                    <a:pt x="349" y="59"/>
                  </a:lnTo>
                  <a:lnTo>
                    <a:pt x="349" y="58"/>
                  </a:lnTo>
                  <a:lnTo>
                    <a:pt x="348" y="58"/>
                  </a:lnTo>
                  <a:lnTo>
                    <a:pt x="348" y="59"/>
                  </a:lnTo>
                  <a:lnTo>
                    <a:pt x="349" y="59"/>
                  </a:lnTo>
                  <a:lnTo>
                    <a:pt x="350" y="59"/>
                  </a:lnTo>
                  <a:lnTo>
                    <a:pt x="351" y="59"/>
                  </a:lnTo>
                  <a:lnTo>
                    <a:pt x="350" y="59"/>
                  </a:lnTo>
                  <a:lnTo>
                    <a:pt x="351" y="60"/>
                  </a:lnTo>
                  <a:lnTo>
                    <a:pt x="351" y="59"/>
                  </a:lnTo>
                  <a:lnTo>
                    <a:pt x="352" y="59"/>
                  </a:lnTo>
                  <a:lnTo>
                    <a:pt x="352" y="60"/>
                  </a:lnTo>
                  <a:lnTo>
                    <a:pt x="353" y="60"/>
                  </a:lnTo>
                  <a:lnTo>
                    <a:pt x="353" y="61"/>
                  </a:lnTo>
                  <a:lnTo>
                    <a:pt x="354" y="62"/>
                  </a:lnTo>
                  <a:lnTo>
                    <a:pt x="354" y="63"/>
                  </a:lnTo>
                  <a:lnTo>
                    <a:pt x="353" y="63"/>
                  </a:lnTo>
                  <a:lnTo>
                    <a:pt x="352" y="63"/>
                  </a:lnTo>
                  <a:lnTo>
                    <a:pt x="351" y="64"/>
                  </a:lnTo>
                  <a:lnTo>
                    <a:pt x="350" y="64"/>
                  </a:lnTo>
                  <a:lnTo>
                    <a:pt x="350" y="63"/>
                  </a:lnTo>
                  <a:lnTo>
                    <a:pt x="350" y="66"/>
                  </a:lnTo>
                  <a:lnTo>
                    <a:pt x="350" y="65"/>
                  </a:lnTo>
                  <a:lnTo>
                    <a:pt x="350" y="64"/>
                  </a:lnTo>
                  <a:lnTo>
                    <a:pt x="351" y="64"/>
                  </a:lnTo>
                  <a:lnTo>
                    <a:pt x="352" y="65"/>
                  </a:lnTo>
                  <a:lnTo>
                    <a:pt x="353" y="64"/>
                  </a:lnTo>
                  <a:lnTo>
                    <a:pt x="353" y="65"/>
                  </a:lnTo>
                  <a:lnTo>
                    <a:pt x="352" y="66"/>
                  </a:lnTo>
                  <a:lnTo>
                    <a:pt x="352" y="67"/>
                  </a:lnTo>
                  <a:lnTo>
                    <a:pt x="353" y="67"/>
                  </a:lnTo>
                  <a:lnTo>
                    <a:pt x="354" y="67"/>
                  </a:lnTo>
                  <a:lnTo>
                    <a:pt x="353" y="67"/>
                  </a:lnTo>
                  <a:lnTo>
                    <a:pt x="354" y="66"/>
                  </a:lnTo>
                  <a:lnTo>
                    <a:pt x="354" y="67"/>
                  </a:lnTo>
                  <a:lnTo>
                    <a:pt x="355" y="67"/>
                  </a:lnTo>
                  <a:lnTo>
                    <a:pt x="356" y="67"/>
                  </a:lnTo>
                  <a:lnTo>
                    <a:pt x="356" y="68"/>
                  </a:lnTo>
                  <a:lnTo>
                    <a:pt x="355" y="68"/>
                  </a:lnTo>
                  <a:lnTo>
                    <a:pt x="356" y="69"/>
                  </a:lnTo>
                  <a:lnTo>
                    <a:pt x="356" y="68"/>
                  </a:lnTo>
                  <a:lnTo>
                    <a:pt x="357" y="68"/>
                  </a:lnTo>
                  <a:lnTo>
                    <a:pt x="357" y="67"/>
                  </a:lnTo>
                  <a:lnTo>
                    <a:pt x="357" y="66"/>
                  </a:lnTo>
                  <a:lnTo>
                    <a:pt x="356" y="66"/>
                  </a:lnTo>
                  <a:lnTo>
                    <a:pt x="355" y="66"/>
                  </a:lnTo>
                  <a:lnTo>
                    <a:pt x="354" y="65"/>
                  </a:lnTo>
                  <a:lnTo>
                    <a:pt x="355" y="65"/>
                  </a:lnTo>
                  <a:lnTo>
                    <a:pt x="356" y="65"/>
                  </a:lnTo>
                  <a:lnTo>
                    <a:pt x="356" y="64"/>
                  </a:lnTo>
                  <a:lnTo>
                    <a:pt x="356" y="63"/>
                  </a:lnTo>
                  <a:lnTo>
                    <a:pt x="357" y="62"/>
                  </a:lnTo>
                  <a:lnTo>
                    <a:pt x="358" y="61"/>
                  </a:lnTo>
                  <a:lnTo>
                    <a:pt x="358" y="58"/>
                  </a:lnTo>
                  <a:lnTo>
                    <a:pt x="359" y="58"/>
                  </a:lnTo>
                  <a:lnTo>
                    <a:pt x="359" y="56"/>
                  </a:lnTo>
                  <a:lnTo>
                    <a:pt x="359" y="54"/>
                  </a:lnTo>
                  <a:lnTo>
                    <a:pt x="359" y="53"/>
                  </a:lnTo>
                  <a:lnTo>
                    <a:pt x="361" y="52"/>
                  </a:lnTo>
                  <a:lnTo>
                    <a:pt x="361" y="51"/>
                  </a:lnTo>
                  <a:lnTo>
                    <a:pt x="362" y="51"/>
                  </a:lnTo>
                  <a:lnTo>
                    <a:pt x="362" y="50"/>
                  </a:lnTo>
                  <a:lnTo>
                    <a:pt x="362" y="48"/>
                  </a:lnTo>
                  <a:lnTo>
                    <a:pt x="362" y="47"/>
                  </a:lnTo>
                  <a:lnTo>
                    <a:pt x="363" y="46"/>
                  </a:lnTo>
                  <a:lnTo>
                    <a:pt x="363" y="45"/>
                  </a:lnTo>
                  <a:lnTo>
                    <a:pt x="363" y="43"/>
                  </a:lnTo>
                  <a:lnTo>
                    <a:pt x="363" y="41"/>
                  </a:lnTo>
                  <a:lnTo>
                    <a:pt x="362" y="41"/>
                  </a:lnTo>
                  <a:lnTo>
                    <a:pt x="362" y="40"/>
                  </a:lnTo>
                  <a:lnTo>
                    <a:pt x="362" y="39"/>
                  </a:lnTo>
                  <a:lnTo>
                    <a:pt x="362" y="38"/>
                  </a:lnTo>
                  <a:lnTo>
                    <a:pt x="361" y="38"/>
                  </a:lnTo>
                  <a:lnTo>
                    <a:pt x="361" y="37"/>
                  </a:lnTo>
                  <a:lnTo>
                    <a:pt x="362" y="37"/>
                  </a:lnTo>
                  <a:lnTo>
                    <a:pt x="363" y="38"/>
                  </a:lnTo>
                  <a:lnTo>
                    <a:pt x="363" y="39"/>
                  </a:lnTo>
                  <a:lnTo>
                    <a:pt x="363" y="40"/>
                  </a:lnTo>
                  <a:lnTo>
                    <a:pt x="363" y="41"/>
                  </a:lnTo>
                  <a:lnTo>
                    <a:pt x="363" y="44"/>
                  </a:lnTo>
                  <a:lnTo>
                    <a:pt x="363" y="46"/>
                  </a:lnTo>
                  <a:lnTo>
                    <a:pt x="363" y="47"/>
                  </a:lnTo>
                  <a:lnTo>
                    <a:pt x="363" y="48"/>
                  </a:lnTo>
                  <a:lnTo>
                    <a:pt x="363" y="49"/>
                  </a:lnTo>
                  <a:lnTo>
                    <a:pt x="362" y="51"/>
                  </a:lnTo>
                  <a:lnTo>
                    <a:pt x="362" y="52"/>
                  </a:lnTo>
                  <a:lnTo>
                    <a:pt x="362" y="53"/>
                  </a:lnTo>
                  <a:lnTo>
                    <a:pt x="362" y="54"/>
                  </a:lnTo>
                  <a:lnTo>
                    <a:pt x="361" y="56"/>
                  </a:lnTo>
                  <a:lnTo>
                    <a:pt x="361" y="57"/>
                  </a:lnTo>
                  <a:lnTo>
                    <a:pt x="361" y="59"/>
                  </a:lnTo>
                  <a:lnTo>
                    <a:pt x="359" y="59"/>
                  </a:lnTo>
                  <a:lnTo>
                    <a:pt x="359" y="61"/>
                  </a:lnTo>
                  <a:lnTo>
                    <a:pt x="359" y="69"/>
                  </a:lnTo>
                  <a:lnTo>
                    <a:pt x="359" y="70"/>
                  </a:lnTo>
                  <a:lnTo>
                    <a:pt x="359" y="71"/>
                  </a:lnTo>
                  <a:lnTo>
                    <a:pt x="361" y="72"/>
                  </a:lnTo>
                  <a:lnTo>
                    <a:pt x="361" y="73"/>
                  </a:lnTo>
                  <a:lnTo>
                    <a:pt x="361" y="74"/>
                  </a:lnTo>
                  <a:lnTo>
                    <a:pt x="361" y="75"/>
                  </a:lnTo>
                  <a:lnTo>
                    <a:pt x="362" y="76"/>
                  </a:lnTo>
                  <a:lnTo>
                    <a:pt x="362" y="77"/>
                  </a:lnTo>
                  <a:lnTo>
                    <a:pt x="363" y="78"/>
                  </a:lnTo>
                  <a:lnTo>
                    <a:pt x="363" y="79"/>
                  </a:lnTo>
                  <a:lnTo>
                    <a:pt x="363" y="81"/>
                  </a:lnTo>
                  <a:lnTo>
                    <a:pt x="363" y="82"/>
                  </a:lnTo>
                  <a:lnTo>
                    <a:pt x="364" y="82"/>
                  </a:lnTo>
                  <a:lnTo>
                    <a:pt x="364" y="83"/>
                  </a:lnTo>
                  <a:lnTo>
                    <a:pt x="364" y="84"/>
                  </a:lnTo>
                  <a:lnTo>
                    <a:pt x="365" y="84"/>
                  </a:lnTo>
                  <a:lnTo>
                    <a:pt x="365" y="85"/>
                  </a:lnTo>
                  <a:lnTo>
                    <a:pt x="366" y="87"/>
                  </a:lnTo>
                  <a:lnTo>
                    <a:pt x="367" y="89"/>
                  </a:lnTo>
                  <a:lnTo>
                    <a:pt x="369" y="92"/>
                  </a:lnTo>
                  <a:lnTo>
                    <a:pt x="370" y="93"/>
                  </a:lnTo>
                  <a:lnTo>
                    <a:pt x="370" y="94"/>
                  </a:lnTo>
                  <a:lnTo>
                    <a:pt x="371" y="95"/>
                  </a:lnTo>
                  <a:lnTo>
                    <a:pt x="372" y="96"/>
                  </a:lnTo>
                  <a:lnTo>
                    <a:pt x="372" y="97"/>
                  </a:lnTo>
                  <a:lnTo>
                    <a:pt x="373" y="98"/>
                  </a:lnTo>
                  <a:lnTo>
                    <a:pt x="374" y="99"/>
                  </a:lnTo>
                  <a:lnTo>
                    <a:pt x="375" y="101"/>
                  </a:lnTo>
                  <a:lnTo>
                    <a:pt x="376" y="103"/>
                  </a:lnTo>
                  <a:lnTo>
                    <a:pt x="376" y="104"/>
                  </a:lnTo>
                  <a:lnTo>
                    <a:pt x="377" y="106"/>
                  </a:lnTo>
                  <a:lnTo>
                    <a:pt x="377" y="107"/>
                  </a:lnTo>
                  <a:lnTo>
                    <a:pt x="379" y="109"/>
                  </a:lnTo>
                  <a:lnTo>
                    <a:pt x="380" y="110"/>
                  </a:lnTo>
                  <a:lnTo>
                    <a:pt x="381" y="111"/>
                  </a:lnTo>
                  <a:lnTo>
                    <a:pt x="383" y="113"/>
                  </a:lnTo>
                  <a:lnTo>
                    <a:pt x="383" y="114"/>
                  </a:lnTo>
                  <a:lnTo>
                    <a:pt x="384" y="115"/>
                  </a:lnTo>
                  <a:lnTo>
                    <a:pt x="387" y="118"/>
                  </a:lnTo>
                  <a:lnTo>
                    <a:pt x="387" y="119"/>
                  </a:lnTo>
                  <a:lnTo>
                    <a:pt x="387" y="120"/>
                  </a:lnTo>
                  <a:lnTo>
                    <a:pt x="387" y="121"/>
                  </a:lnTo>
                  <a:lnTo>
                    <a:pt x="387" y="122"/>
                  </a:lnTo>
                  <a:lnTo>
                    <a:pt x="388" y="123"/>
                  </a:lnTo>
                  <a:lnTo>
                    <a:pt x="389" y="124"/>
                  </a:lnTo>
                  <a:lnTo>
                    <a:pt x="389" y="125"/>
                  </a:lnTo>
                  <a:lnTo>
                    <a:pt x="389" y="126"/>
                  </a:lnTo>
                  <a:lnTo>
                    <a:pt x="389" y="127"/>
                  </a:lnTo>
                  <a:lnTo>
                    <a:pt x="389" y="128"/>
                  </a:lnTo>
                  <a:lnTo>
                    <a:pt x="389" y="129"/>
                  </a:lnTo>
                  <a:lnTo>
                    <a:pt x="390" y="129"/>
                  </a:lnTo>
                  <a:lnTo>
                    <a:pt x="390" y="133"/>
                  </a:lnTo>
                  <a:lnTo>
                    <a:pt x="389" y="133"/>
                  </a:lnTo>
                  <a:lnTo>
                    <a:pt x="389" y="134"/>
                  </a:lnTo>
                  <a:lnTo>
                    <a:pt x="389" y="135"/>
                  </a:lnTo>
                  <a:lnTo>
                    <a:pt x="389" y="136"/>
                  </a:lnTo>
                  <a:lnTo>
                    <a:pt x="388" y="136"/>
                  </a:lnTo>
                  <a:lnTo>
                    <a:pt x="388" y="135"/>
                  </a:lnTo>
                  <a:lnTo>
                    <a:pt x="387" y="134"/>
                  </a:lnTo>
                  <a:lnTo>
                    <a:pt x="387" y="135"/>
                  </a:lnTo>
                  <a:lnTo>
                    <a:pt x="388" y="136"/>
                  </a:lnTo>
                  <a:lnTo>
                    <a:pt x="388" y="137"/>
                  </a:lnTo>
                  <a:lnTo>
                    <a:pt x="388" y="139"/>
                  </a:lnTo>
                  <a:lnTo>
                    <a:pt x="389" y="139"/>
                  </a:lnTo>
                  <a:lnTo>
                    <a:pt x="389" y="140"/>
                  </a:lnTo>
                  <a:lnTo>
                    <a:pt x="391" y="142"/>
                  </a:lnTo>
                  <a:lnTo>
                    <a:pt x="391" y="143"/>
                  </a:lnTo>
                  <a:lnTo>
                    <a:pt x="390" y="144"/>
                  </a:lnTo>
                  <a:lnTo>
                    <a:pt x="390" y="145"/>
                  </a:lnTo>
                  <a:lnTo>
                    <a:pt x="390" y="146"/>
                  </a:lnTo>
                  <a:lnTo>
                    <a:pt x="390" y="148"/>
                  </a:lnTo>
                  <a:lnTo>
                    <a:pt x="390" y="149"/>
                  </a:lnTo>
                  <a:lnTo>
                    <a:pt x="390" y="150"/>
                  </a:lnTo>
                  <a:lnTo>
                    <a:pt x="389" y="151"/>
                  </a:lnTo>
                  <a:lnTo>
                    <a:pt x="390" y="151"/>
                  </a:lnTo>
                  <a:lnTo>
                    <a:pt x="391" y="151"/>
                  </a:lnTo>
                  <a:lnTo>
                    <a:pt x="391" y="152"/>
                  </a:lnTo>
                  <a:lnTo>
                    <a:pt x="391" y="153"/>
                  </a:lnTo>
                  <a:lnTo>
                    <a:pt x="391" y="154"/>
                  </a:lnTo>
                  <a:lnTo>
                    <a:pt x="392" y="154"/>
                  </a:lnTo>
                  <a:lnTo>
                    <a:pt x="392" y="157"/>
                  </a:lnTo>
                  <a:lnTo>
                    <a:pt x="391" y="157"/>
                  </a:lnTo>
                  <a:lnTo>
                    <a:pt x="391" y="158"/>
                  </a:lnTo>
                  <a:lnTo>
                    <a:pt x="390" y="158"/>
                  </a:lnTo>
                  <a:lnTo>
                    <a:pt x="391" y="159"/>
                  </a:lnTo>
                  <a:lnTo>
                    <a:pt x="392" y="159"/>
                  </a:lnTo>
                  <a:lnTo>
                    <a:pt x="392" y="160"/>
                  </a:lnTo>
                  <a:lnTo>
                    <a:pt x="392" y="161"/>
                  </a:lnTo>
                  <a:lnTo>
                    <a:pt x="392" y="160"/>
                  </a:lnTo>
                  <a:lnTo>
                    <a:pt x="393" y="160"/>
                  </a:lnTo>
                  <a:lnTo>
                    <a:pt x="393" y="161"/>
                  </a:lnTo>
                  <a:lnTo>
                    <a:pt x="393" y="162"/>
                  </a:lnTo>
                  <a:lnTo>
                    <a:pt x="394" y="163"/>
                  </a:lnTo>
                  <a:lnTo>
                    <a:pt x="395" y="164"/>
                  </a:lnTo>
                  <a:lnTo>
                    <a:pt x="395" y="165"/>
                  </a:lnTo>
                  <a:lnTo>
                    <a:pt x="394" y="164"/>
                  </a:lnTo>
                  <a:lnTo>
                    <a:pt x="394" y="165"/>
                  </a:lnTo>
                  <a:lnTo>
                    <a:pt x="395" y="165"/>
                  </a:lnTo>
                  <a:lnTo>
                    <a:pt x="395" y="167"/>
                  </a:lnTo>
                  <a:lnTo>
                    <a:pt x="395" y="168"/>
                  </a:lnTo>
                  <a:lnTo>
                    <a:pt x="395" y="170"/>
                  </a:lnTo>
                  <a:lnTo>
                    <a:pt x="397" y="171"/>
                  </a:lnTo>
                  <a:lnTo>
                    <a:pt x="397" y="172"/>
                  </a:lnTo>
                  <a:lnTo>
                    <a:pt x="397" y="173"/>
                  </a:lnTo>
                  <a:lnTo>
                    <a:pt x="398" y="173"/>
                  </a:lnTo>
                  <a:lnTo>
                    <a:pt x="398" y="174"/>
                  </a:lnTo>
                  <a:lnTo>
                    <a:pt x="398" y="175"/>
                  </a:lnTo>
                  <a:lnTo>
                    <a:pt x="398" y="176"/>
                  </a:lnTo>
                  <a:lnTo>
                    <a:pt x="398" y="177"/>
                  </a:lnTo>
                  <a:lnTo>
                    <a:pt x="398" y="178"/>
                  </a:lnTo>
                  <a:lnTo>
                    <a:pt x="397" y="178"/>
                  </a:lnTo>
                  <a:lnTo>
                    <a:pt x="397" y="179"/>
                  </a:lnTo>
                  <a:lnTo>
                    <a:pt x="398" y="181"/>
                  </a:lnTo>
                  <a:lnTo>
                    <a:pt x="398" y="182"/>
                  </a:lnTo>
                  <a:lnTo>
                    <a:pt x="398" y="183"/>
                  </a:lnTo>
                  <a:lnTo>
                    <a:pt x="397" y="184"/>
                  </a:lnTo>
                  <a:lnTo>
                    <a:pt x="397" y="187"/>
                  </a:lnTo>
                  <a:lnTo>
                    <a:pt x="397" y="188"/>
                  </a:lnTo>
                  <a:lnTo>
                    <a:pt x="398" y="189"/>
                  </a:lnTo>
                  <a:lnTo>
                    <a:pt x="399" y="189"/>
                  </a:lnTo>
                  <a:lnTo>
                    <a:pt x="398" y="190"/>
                  </a:lnTo>
                  <a:lnTo>
                    <a:pt x="398" y="191"/>
                  </a:lnTo>
                  <a:lnTo>
                    <a:pt x="398" y="192"/>
                  </a:lnTo>
                  <a:lnTo>
                    <a:pt x="399" y="192"/>
                  </a:lnTo>
                  <a:lnTo>
                    <a:pt x="399" y="193"/>
                  </a:lnTo>
                  <a:lnTo>
                    <a:pt x="398" y="193"/>
                  </a:lnTo>
                  <a:lnTo>
                    <a:pt x="398" y="194"/>
                  </a:lnTo>
                  <a:lnTo>
                    <a:pt x="398" y="195"/>
                  </a:lnTo>
                  <a:lnTo>
                    <a:pt x="398" y="196"/>
                  </a:lnTo>
                  <a:lnTo>
                    <a:pt x="397" y="196"/>
                  </a:lnTo>
                  <a:lnTo>
                    <a:pt x="398" y="197"/>
                  </a:lnTo>
                  <a:lnTo>
                    <a:pt x="398" y="198"/>
                  </a:lnTo>
                  <a:lnTo>
                    <a:pt x="398" y="202"/>
                  </a:lnTo>
                  <a:lnTo>
                    <a:pt x="399" y="202"/>
                  </a:lnTo>
                  <a:lnTo>
                    <a:pt x="399" y="203"/>
                  </a:lnTo>
                  <a:lnTo>
                    <a:pt x="399" y="205"/>
                  </a:lnTo>
                  <a:lnTo>
                    <a:pt x="399" y="206"/>
                  </a:lnTo>
                  <a:lnTo>
                    <a:pt x="399" y="207"/>
                  </a:lnTo>
                  <a:lnTo>
                    <a:pt x="400" y="208"/>
                  </a:lnTo>
                  <a:lnTo>
                    <a:pt x="400" y="209"/>
                  </a:lnTo>
                  <a:lnTo>
                    <a:pt x="400" y="210"/>
                  </a:lnTo>
                  <a:lnTo>
                    <a:pt x="399" y="209"/>
                  </a:lnTo>
                  <a:lnTo>
                    <a:pt x="398" y="209"/>
                  </a:lnTo>
                  <a:lnTo>
                    <a:pt x="398" y="208"/>
                  </a:lnTo>
                  <a:lnTo>
                    <a:pt x="397" y="208"/>
                  </a:lnTo>
                  <a:lnTo>
                    <a:pt x="398" y="209"/>
                  </a:lnTo>
                  <a:lnTo>
                    <a:pt x="398" y="210"/>
                  </a:lnTo>
                  <a:lnTo>
                    <a:pt x="399" y="211"/>
                  </a:lnTo>
                  <a:lnTo>
                    <a:pt x="400" y="210"/>
                  </a:lnTo>
                  <a:lnTo>
                    <a:pt x="400" y="211"/>
                  </a:lnTo>
                  <a:lnTo>
                    <a:pt x="400" y="212"/>
                  </a:lnTo>
                  <a:lnTo>
                    <a:pt x="400" y="213"/>
                  </a:lnTo>
                  <a:lnTo>
                    <a:pt x="400" y="214"/>
                  </a:lnTo>
                  <a:lnTo>
                    <a:pt x="399" y="214"/>
                  </a:lnTo>
                  <a:lnTo>
                    <a:pt x="399" y="215"/>
                  </a:lnTo>
                  <a:lnTo>
                    <a:pt x="400" y="215"/>
                  </a:lnTo>
                  <a:lnTo>
                    <a:pt x="400" y="216"/>
                  </a:lnTo>
                  <a:lnTo>
                    <a:pt x="400" y="217"/>
                  </a:lnTo>
                  <a:lnTo>
                    <a:pt x="399" y="217"/>
                  </a:lnTo>
                  <a:lnTo>
                    <a:pt x="399" y="218"/>
                  </a:lnTo>
                  <a:lnTo>
                    <a:pt x="399" y="219"/>
                  </a:lnTo>
                  <a:lnTo>
                    <a:pt x="398" y="220"/>
                  </a:lnTo>
                  <a:lnTo>
                    <a:pt x="398" y="221"/>
                  </a:lnTo>
                  <a:lnTo>
                    <a:pt x="398" y="223"/>
                  </a:lnTo>
                  <a:lnTo>
                    <a:pt x="399" y="223"/>
                  </a:lnTo>
                  <a:lnTo>
                    <a:pt x="399" y="225"/>
                  </a:lnTo>
                  <a:lnTo>
                    <a:pt x="399" y="226"/>
                  </a:lnTo>
                  <a:lnTo>
                    <a:pt x="399" y="227"/>
                  </a:lnTo>
                  <a:lnTo>
                    <a:pt x="398" y="227"/>
                  </a:lnTo>
                  <a:lnTo>
                    <a:pt x="398" y="228"/>
                  </a:lnTo>
                  <a:lnTo>
                    <a:pt x="397" y="227"/>
                  </a:lnTo>
                  <a:lnTo>
                    <a:pt x="397" y="228"/>
                  </a:lnTo>
                  <a:lnTo>
                    <a:pt x="398" y="230"/>
                  </a:lnTo>
                  <a:lnTo>
                    <a:pt x="398" y="231"/>
                  </a:lnTo>
                  <a:lnTo>
                    <a:pt x="399" y="231"/>
                  </a:lnTo>
                  <a:lnTo>
                    <a:pt x="401" y="232"/>
                  </a:lnTo>
                  <a:lnTo>
                    <a:pt x="402" y="232"/>
                  </a:lnTo>
                  <a:lnTo>
                    <a:pt x="403" y="232"/>
                  </a:lnTo>
                  <a:lnTo>
                    <a:pt x="403" y="231"/>
                  </a:lnTo>
                  <a:lnTo>
                    <a:pt x="403" y="230"/>
                  </a:lnTo>
                  <a:lnTo>
                    <a:pt x="404" y="230"/>
                  </a:lnTo>
                  <a:lnTo>
                    <a:pt x="404" y="231"/>
                  </a:lnTo>
                  <a:lnTo>
                    <a:pt x="405" y="231"/>
                  </a:lnTo>
                  <a:lnTo>
                    <a:pt x="406" y="232"/>
                  </a:lnTo>
                  <a:lnTo>
                    <a:pt x="407" y="232"/>
                  </a:lnTo>
                  <a:lnTo>
                    <a:pt x="408" y="232"/>
                  </a:lnTo>
                  <a:lnTo>
                    <a:pt x="409" y="231"/>
                  </a:lnTo>
                  <a:lnTo>
                    <a:pt x="412" y="231"/>
                  </a:lnTo>
                  <a:lnTo>
                    <a:pt x="412" y="232"/>
                  </a:lnTo>
                  <a:lnTo>
                    <a:pt x="413" y="232"/>
                  </a:lnTo>
                  <a:lnTo>
                    <a:pt x="413" y="231"/>
                  </a:lnTo>
                  <a:lnTo>
                    <a:pt x="413" y="230"/>
                  </a:lnTo>
                  <a:lnTo>
                    <a:pt x="414" y="230"/>
                  </a:lnTo>
                  <a:lnTo>
                    <a:pt x="415" y="230"/>
                  </a:lnTo>
                  <a:lnTo>
                    <a:pt x="416" y="230"/>
                  </a:lnTo>
                  <a:lnTo>
                    <a:pt x="416" y="228"/>
                  </a:lnTo>
                  <a:lnTo>
                    <a:pt x="416" y="227"/>
                  </a:lnTo>
                  <a:lnTo>
                    <a:pt x="416" y="226"/>
                  </a:lnTo>
                  <a:lnTo>
                    <a:pt x="416" y="225"/>
                  </a:lnTo>
                  <a:lnTo>
                    <a:pt x="416" y="224"/>
                  </a:lnTo>
                  <a:lnTo>
                    <a:pt x="417" y="223"/>
                  </a:lnTo>
                  <a:lnTo>
                    <a:pt x="418" y="222"/>
                  </a:lnTo>
                  <a:lnTo>
                    <a:pt x="418" y="221"/>
                  </a:lnTo>
                  <a:lnTo>
                    <a:pt x="419" y="221"/>
                  </a:lnTo>
                  <a:lnTo>
                    <a:pt x="420" y="220"/>
                  </a:lnTo>
                  <a:lnTo>
                    <a:pt x="421" y="220"/>
                  </a:lnTo>
                  <a:lnTo>
                    <a:pt x="421" y="219"/>
                  </a:lnTo>
                  <a:lnTo>
                    <a:pt x="422" y="219"/>
                  </a:lnTo>
                  <a:lnTo>
                    <a:pt x="422" y="218"/>
                  </a:lnTo>
                  <a:lnTo>
                    <a:pt x="422" y="217"/>
                  </a:lnTo>
                  <a:lnTo>
                    <a:pt x="422" y="216"/>
                  </a:lnTo>
                  <a:lnTo>
                    <a:pt x="422" y="215"/>
                  </a:lnTo>
                  <a:lnTo>
                    <a:pt x="422" y="216"/>
                  </a:lnTo>
                  <a:lnTo>
                    <a:pt x="421" y="216"/>
                  </a:lnTo>
                  <a:lnTo>
                    <a:pt x="421" y="215"/>
                  </a:lnTo>
                  <a:lnTo>
                    <a:pt x="422" y="214"/>
                  </a:lnTo>
                  <a:lnTo>
                    <a:pt x="423" y="214"/>
                  </a:lnTo>
                  <a:lnTo>
                    <a:pt x="424" y="212"/>
                  </a:lnTo>
                  <a:lnTo>
                    <a:pt x="425" y="211"/>
                  </a:lnTo>
                  <a:lnTo>
                    <a:pt x="425" y="210"/>
                  </a:lnTo>
                  <a:lnTo>
                    <a:pt x="426" y="209"/>
                  </a:lnTo>
                  <a:lnTo>
                    <a:pt x="427" y="209"/>
                  </a:lnTo>
                  <a:lnTo>
                    <a:pt x="428" y="210"/>
                  </a:lnTo>
                  <a:lnTo>
                    <a:pt x="429" y="210"/>
                  </a:lnTo>
                  <a:lnTo>
                    <a:pt x="430" y="211"/>
                  </a:lnTo>
                  <a:lnTo>
                    <a:pt x="430" y="212"/>
                  </a:lnTo>
                  <a:lnTo>
                    <a:pt x="430" y="214"/>
                  </a:lnTo>
                  <a:lnTo>
                    <a:pt x="430" y="216"/>
                  </a:lnTo>
                  <a:lnTo>
                    <a:pt x="430" y="217"/>
                  </a:lnTo>
                  <a:lnTo>
                    <a:pt x="431" y="217"/>
                  </a:lnTo>
                  <a:lnTo>
                    <a:pt x="431" y="218"/>
                  </a:lnTo>
                  <a:lnTo>
                    <a:pt x="431" y="219"/>
                  </a:lnTo>
                  <a:lnTo>
                    <a:pt x="431" y="220"/>
                  </a:lnTo>
                  <a:lnTo>
                    <a:pt x="432" y="221"/>
                  </a:lnTo>
                  <a:lnTo>
                    <a:pt x="432" y="223"/>
                  </a:lnTo>
                  <a:lnTo>
                    <a:pt x="433" y="224"/>
                  </a:lnTo>
                  <a:lnTo>
                    <a:pt x="433" y="225"/>
                  </a:lnTo>
                  <a:lnTo>
                    <a:pt x="433" y="226"/>
                  </a:lnTo>
                  <a:lnTo>
                    <a:pt x="434" y="227"/>
                  </a:lnTo>
                  <a:lnTo>
                    <a:pt x="434" y="228"/>
                  </a:lnTo>
                  <a:lnTo>
                    <a:pt x="434" y="230"/>
                  </a:lnTo>
                  <a:lnTo>
                    <a:pt x="434" y="231"/>
                  </a:lnTo>
                  <a:lnTo>
                    <a:pt x="436" y="232"/>
                  </a:lnTo>
                  <a:lnTo>
                    <a:pt x="436" y="233"/>
                  </a:lnTo>
                  <a:lnTo>
                    <a:pt x="436" y="234"/>
                  </a:lnTo>
                  <a:lnTo>
                    <a:pt x="436" y="235"/>
                  </a:lnTo>
                  <a:lnTo>
                    <a:pt x="434" y="236"/>
                  </a:lnTo>
                  <a:lnTo>
                    <a:pt x="434" y="237"/>
                  </a:lnTo>
                  <a:lnTo>
                    <a:pt x="434" y="238"/>
                  </a:lnTo>
                  <a:lnTo>
                    <a:pt x="434" y="239"/>
                  </a:lnTo>
                  <a:lnTo>
                    <a:pt x="434" y="240"/>
                  </a:lnTo>
                  <a:lnTo>
                    <a:pt x="434" y="241"/>
                  </a:lnTo>
                  <a:lnTo>
                    <a:pt x="434" y="242"/>
                  </a:lnTo>
                  <a:lnTo>
                    <a:pt x="434" y="243"/>
                  </a:lnTo>
                  <a:lnTo>
                    <a:pt x="434" y="244"/>
                  </a:lnTo>
                  <a:lnTo>
                    <a:pt x="434" y="245"/>
                  </a:lnTo>
                  <a:lnTo>
                    <a:pt x="434" y="247"/>
                  </a:lnTo>
                  <a:lnTo>
                    <a:pt x="434" y="248"/>
                  </a:lnTo>
                  <a:lnTo>
                    <a:pt x="436" y="249"/>
                  </a:lnTo>
                  <a:lnTo>
                    <a:pt x="437" y="247"/>
                  </a:lnTo>
                  <a:lnTo>
                    <a:pt x="437" y="245"/>
                  </a:lnTo>
                  <a:lnTo>
                    <a:pt x="437" y="244"/>
                  </a:lnTo>
                  <a:lnTo>
                    <a:pt x="436" y="243"/>
                  </a:lnTo>
                  <a:lnTo>
                    <a:pt x="436" y="242"/>
                  </a:lnTo>
                  <a:lnTo>
                    <a:pt x="436" y="241"/>
                  </a:lnTo>
                  <a:lnTo>
                    <a:pt x="436" y="240"/>
                  </a:lnTo>
                  <a:lnTo>
                    <a:pt x="436" y="238"/>
                  </a:lnTo>
                  <a:lnTo>
                    <a:pt x="436" y="237"/>
                  </a:lnTo>
                  <a:lnTo>
                    <a:pt x="436" y="236"/>
                  </a:lnTo>
                  <a:lnTo>
                    <a:pt x="436" y="235"/>
                  </a:lnTo>
                  <a:lnTo>
                    <a:pt x="437" y="234"/>
                  </a:lnTo>
                  <a:lnTo>
                    <a:pt x="437" y="233"/>
                  </a:lnTo>
                  <a:lnTo>
                    <a:pt x="437" y="232"/>
                  </a:lnTo>
                  <a:lnTo>
                    <a:pt x="437" y="231"/>
                  </a:lnTo>
                  <a:lnTo>
                    <a:pt x="437" y="230"/>
                  </a:lnTo>
                  <a:lnTo>
                    <a:pt x="437" y="228"/>
                  </a:lnTo>
                  <a:lnTo>
                    <a:pt x="437" y="227"/>
                  </a:lnTo>
                  <a:lnTo>
                    <a:pt x="438" y="226"/>
                  </a:lnTo>
                  <a:lnTo>
                    <a:pt x="439" y="225"/>
                  </a:lnTo>
                  <a:lnTo>
                    <a:pt x="439" y="224"/>
                  </a:lnTo>
                  <a:lnTo>
                    <a:pt x="439" y="223"/>
                  </a:lnTo>
                  <a:lnTo>
                    <a:pt x="440" y="223"/>
                  </a:lnTo>
                  <a:lnTo>
                    <a:pt x="440" y="224"/>
                  </a:lnTo>
                  <a:lnTo>
                    <a:pt x="439" y="225"/>
                  </a:lnTo>
                  <a:lnTo>
                    <a:pt x="439" y="226"/>
                  </a:lnTo>
                  <a:lnTo>
                    <a:pt x="439" y="227"/>
                  </a:lnTo>
                  <a:lnTo>
                    <a:pt x="438" y="228"/>
                  </a:lnTo>
                  <a:lnTo>
                    <a:pt x="438" y="231"/>
                  </a:lnTo>
                  <a:lnTo>
                    <a:pt x="438" y="232"/>
                  </a:lnTo>
                  <a:lnTo>
                    <a:pt x="438" y="233"/>
                  </a:lnTo>
                  <a:lnTo>
                    <a:pt x="437" y="235"/>
                  </a:lnTo>
                  <a:lnTo>
                    <a:pt x="437" y="236"/>
                  </a:lnTo>
                  <a:lnTo>
                    <a:pt x="437" y="238"/>
                  </a:lnTo>
                  <a:lnTo>
                    <a:pt x="437" y="239"/>
                  </a:lnTo>
                  <a:lnTo>
                    <a:pt x="437" y="240"/>
                  </a:lnTo>
                  <a:lnTo>
                    <a:pt x="438" y="242"/>
                  </a:lnTo>
                  <a:lnTo>
                    <a:pt x="438" y="244"/>
                  </a:lnTo>
                  <a:lnTo>
                    <a:pt x="438" y="245"/>
                  </a:lnTo>
                  <a:lnTo>
                    <a:pt x="438" y="246"/>
                  </a:lnTo>
                  <a:lnTo>
                    <a:pt x="438" y="247"/>
                  </a:lnTo>
                  <a:lnTo>
                    <a:pt x="438" y="248"/>
                  </a:lnTo>
                  <a:lnTo>
                    <a:pt x="439" y="249"/>
                  </a:lnTo>
                  <a:lnTo>
                    <a:pt x="439" y="251"/>
                  </a:lnTo>
                  <a:lnTo>
                    <a:pt x="439" y="252"/>
                  </a:lnTo>
                  <a:lnTo>
                    <a:pt x="439" y="258"/>
                  </a:lnTo>
                  <a:lnTo>
                    <a:pt x="439" y="259"/>
                  </a:lnTo>
                  <a:lnTo>
                    <a:pt x="439" y="260"/>
                  </a:lnTo>
                  <a:lnTo>
                    <a:pt x="439" y="262"/>
                  </a:lnTo>
                  <a:lnTo>
                    <a:pt x="439" y="264"/>
                  </a:lnTo>
                  <a:lnTo>
                    <a:pt x="439" y="265"/>
                  </a:lnTo>
                  <a:lnTo>
                    <a:pt x="439" y="268"/>
                  </a:lnTo>
                  <a:lnTo>
                    <a:pt x="439" y="269"/>
                  </a:lnTo>
                  <a:lnTo>
                    <a:pt x="438" y="269"/>
                  </a:lnTo>
                  <a:lnTo>
                    <a:pt x="438" y="270"/>
                  </a:lnTo>
                  <a:lnTo>
                    <a:pt x="438" y="271"/>
                  </a:lnTo>
                  <a:lnTo>
                    <a:pt x="438" y="273"/>
                  </a:lnTo>
                  <a:lnTo>
                    <a:pt x="438" y="275"/>
                  </a:lnTo>
                  <a:lnTo>
                    <a:pt x="438" y="277"/>
                  </a:lnTo>
                  <a:lnTo>
                    <a:pt x="438" y="278"/>
                  </a:lnTo>
                  <a:lnTo>
                    <a:pt x="437" y="278"/>
                  </a:lnTo>
                  <a:lnTo>
                    <a:pt x="437" y="280"/>
                  </a:lnTo>
                  <a:lnTo>
                    <a:pt x="437" y="281"/>
                  </a:lnTo>
                  <a:lnTo>
                    <a:pt x="437" y="283"/>
                  </a:lnTo>
                  <a:lnTo>
                    <a:pt x="436" y="284"/>
                  </a:lnTo>
                  <a:lnTo>
                    <a:pt x="436" y="285"/>
                  </a:lnTo>
                  <a:lnTo>
                    <a:pt x="436" y="286"/>
                  </a:lnTo>
                  <a:lnTo>
                    <a:pt x="434" y="286"/>
                  </a:lnTo>
                  <a:lnTo>
                    <a:pt x="434" y="287"/>
                  </a:lnTo>
                  <a:lnTo>
                    <a:pt x="434" y="288"/>
                  </a:lnTo>
                  <a:lnTo>
                    <a:pt x="434" y="289"/>
                  </a:lnTo>
                  <a:lnTo>
                    <a:pt x="433" y="290"/>
                  </a:lnTo>
                  <a:lnTo>
                    <a:pt x="433" y="291"/>
                  </a:lnTo>
                  <a:lnTo>
                    <a:pt x="433" y="292"/>
                  </a:lnTo>
                  <a:lnTo>
                    <a:pt x="433" y="293"/>
                  </a:lnTo>
                  <a:lnTo>
                    <a:pt x="432" y="293"/>
                  </a:lnTo>
                  <a:lnTo>
                    <a:pt x="432" y="294"/>
                  </a:lnTo>
                  <a:lnTo>
                    <a:pt x="432" y="295"/>
                  </a:lnTo>
                  <a:lnTo>
                    <a:pt x="431" y="297"/>
                  </a:lnTo>
                  <a:lnTo>
                    <a:pt x="431" y="298"/>
                  </a:lnTo>
                  <a:lnTo>
                    <a:pt x="431" y="299"/>
                  </a:lnTo>
                  <a:lnTo>
                    <a:pt x="431" y="300"/>
                  </a:lnTo>
                  <a:lnTo>
                    <a:pt x="432" y="302"/>
                  </a:lnTo>
                  <a:lnTo>
                    <a:pt x="432" y="303"/>
                  </a:lnTo>
                  <a:lnTo>
                    <a:pt x="432" y="306"/>
                  </a:lnTo>
                  <a:lnTo>
                    <a:pt x="432" y="307"/>
                  </a:lnTo>
                  <a:lnTo>
                    <a:pt x="432" y="308"/>
                  </a:lnTo>
                  <a:lnTo>
                    <a:pt x="433" y="308"/>
                  </a:lnTo>
                  <a:lnTo>
                    <a:pt x="433" y="309"/>
                  </a:lnTo>
                  <a:lnTo>
                    <a:pt x="433" y="310"/>
                  </a:lnTo>
                  <a:lnTo>
                    <a:pt x="433" y="312"/>
                  </a:lnTo>
                  <a:lnTo>
                    <a:pt x="433" y="314"/>
                  </a:lnTo>
                  <a:lnTo>
                    <a:pt x="433" y="315"/>
                  </a:lnTo>
                  <a:lnTo>
                    <a:pt x="433" y="316"/>
                  </a:lnTo>
                  <a:lnTo>
                    <a:pt x="434" y="316"/>
                  </a:lnTo>
                  <a:lnTo>
                    <a:pt x="434" y="320"/>
                  </a:lnTo>
                  <a:lnTo>
                    <a:pt x="433" y="320"/>
                  </a:lnTo>
                  <a:lnTo>
                    <a:pt x="433" y="324"/>
                  </a:lnTo>
                  <a:lnTo>
                    <a:pt x="434" y="324"/>
                  </a:lnTo>
                  <a:lnTo>
                    <a:pt x="434" y="326"/>
                  </a:lnTo>
                  <a:lnTo>
                    <a:pt x="433" y="326"/>
                  </a:lnTo>
                  <a:lnTo>
                    <a:pt x="433" y="327"/>
                  </a:lnTo>
                  <a:lnTo>
                    <a:pt x="433" y="330"/>
                  </a:lnTo>
                  <a:lnTo>
                    <a:pt x="433" y="333"/>
                  </a:lnTo>
                  <a:lnTo>
                    <a:pt x="433" y="334"/>
                  </a:lnTo>
                  <a:lnTo>
                    <a:pt x="433" y="335"/>
                  </a:lnTo>
                  <a:lnTo>
                    <a:pt x="433" y="336"/>
                  </a:lnTo>
                  <a:lnTo>
                    <a:pt x="433" y="337"/>
                  </a:lnTo>
                  <a:lnTo>
                    <a:pt x="433" y="338"/>
                  </a:lnTo>
                  <a:lnTo>
                    <a:pt x="434" y="339"/>
                  </a:lnTo>
                  <a:lnTo>
                    <a:pt x="434" y="340"/>
                  </a:lnTo>
                  <a:lnTo>
                    <a:pt x="434" y="341"/>
                  </a:lnTo>
                  <a:lnTo>
                    <a:pt x="434" y="343"/>
                  </a:lnTo>
                  <a:lnTo>
                    <a:pt x="434" y="344"/>
                  </a:lnTo>
                  <a:lnTo>
                    <a:pt x="434" y="345"/>
                  </a:lnTo>
                  <a:lnTo>
                    <a:pt x="436" y="346"/>
                  </a:lnTo>
                  <a:lnTo>
                    <a:pt x="436" y="347"/>
                  </a:lnTo>
                  <a:lnTo>
                    <a:pt x="436" y="348"/>
                  </a:lnTo>
                  <a:lnTo>
                    <a:pt x="436" y="349"/>
                  </a:lnTo>
                  <a:lnTo>
                    <a:pt x="437" y="349"/>
                  </a:lnTo>
                  <a:lnTo>
                    <a:pt x="437" y="350"/>
                  </a:lnTo>
                  <a:lnTo>
                    <a:pt x="438" y="352"/>
                  </a:lnTo>
                  <a:lnTo>
                    <a:pt x="438" y="353"/>
                  </a:lnTo>
                  <a:lnTo>
                    <a:pt x="439" y="355"/>
                  </a:lnTo>
                  <a:lnTo>
                    <a:pt x="440" y="356"/>
                  </a:lnTo>
                  <a:lnTo>
                    <a:pt x="440" y="357"/>
                  </a:lnTo>
                  <a:lnTo>
                    <a:pt x="440" y="359"/>
                  </a:lnTo>
                  <a:lnTo>
                    <a:pt x="440" y="361"/>
                  </a:lnTo>
                  <a:lnTo>
                    <a:pt x="441" y="362"/>
                  </a:lnTo>
                  <a:lnTo>
                    <a:pt x="443" y="363"/>
                  </a:lnTo>
                  <a:lnTo>
                    <a:pt x="444" y="364"/>
                  </a:lnTo>
                  <a:lnTo>
                    <a:pt x="445" y="365"/>
                  </a:lnTo>
                  <a:lnTo>
                    <a:pt x="446" y="365"/>
                  </a:lnTo>
                  <a:lnTo>
                    <a:pt x="447" y="364"/>
                  </a:lnTo>
                  <a:lnTo>
                    <a:pt x="447" y="363"/>
                  </a:lnTo>
                  <a:lnTo>
                    <a:pt x="448" y="363"/>
                  </a:lnTo>
                  <a:lnTo>
                    <a:pt x="448" y="362"/>
                  </a:lnTo>
                  <a:lnTo>
                    <a:pt x="447" y="362"/>
                  </a:lnTo>
                  <a:lnTo>
                    <a:pt x="446" y="362"/>
                  </a:lnTo>
                  <a:lnTo>
                    <a:pt x="446" y="361"/>
                  </a:lnTo>
                  <a:lnTo>
                    <a:pt x="444" y="361"/>
                  </a:lnTo>
                  <a:lnTo>
                    <a:pt x="444" y="360"/>
                  </a:lnTo>
                  <a:lnTo>
                    <a:pt x="445" y="361"/>
                  </a:lnTo>
                  <a:lnTo>
                    <a:pt x="446" y="361"/>
                  </a:lnTo>
                  <a:lnTo>
                    <a:pt x="447" y="361"/>
                  </a:lnTo>
                  <a:lnTo>
                    <a:pt x="448" y="362"/>
                  </a:lnTo>
                  <a:lnTo>
                    <a:pt x="449" y="362"/>
                  </a:lnTo>
                  <a:lnTo>
                    <a:pt x="450" y="362"/>
                  </a:lnTo>
                  <a:lnTo>
                    <a:pt x="450" y="363"/>
                  </a:lnTo>
                  <a:lnTo>
                    <a:pt x="449" y="364"/>
                  </a:lnTo>
                  <a:lnTo>
                    <a:pt x="449" y="366"/>
                  </a:lnTo>
                  <a:lnTo>
                    <a:pt x="449" y="367"/>
                  </a:lnTo>
                  <a:lnTo>
                    <a:pt x="449" y="368"/>
                  </a:lnTo>
                  <a:lnTo>
                    <a:pt x="448" y="369"/>
                  </a:lnTo>
                  <a:lnTo>
                    <a:pt x="448" y="371"/>
                  </a:lnTo>
                  <a:lnTo>
                    <a:pt x="447" y="372"/>
                  </a:lnTo>
                  <a:lnTo>
                    <a:pt x="447" y="373"/>
                  </a:lnTo>
                  <a:lnTo>
                    <a:pt x="445" y="375"/>
                  </a:lnTo>
                  <a:lnTo>
                    <a:pt x="445" y="376"/>
                  </a:lnTo>
                  <a:lnTo>
                    <a:pt x="444" y="377"/>
                  </a:lnTo>
                  <a:lnTo>
                    <a:pt x="444" y="378"/>
                  </a:lnTo>
                  <a:lnTo>
                    <a:pt x="443" y="378"/>
                  </a:lnTo>
                  <a:lnTo>
                    <a:pt x="443" y="380"/>
                  </a:lnTo>
                  <a:lnTo>
                    <a:pt x="442" y="382"/>
                  </a:lnTo>
                  <a:lnTo>
                    <a:pt x="441" y="383"/>
                  </a:lnTo>
                  <a:lnTo>
                    <a:pt x="440" y="384"/>
                  </a:lnTo>
                  <a:lnTo>
                    <a:pt x="439" y="385"/>
                  </a:lnTo>
                  <a:lnTo>
                    <a:pt x="438" y="386"/>
                  </a:lnTo>
                  <a:lnTo>
                    <a:pt x="438" y="387"/>
                  </a:lnTo>
                  <a:lnTo>
                    <a:pt x="438" y="388"/>
                  </a:lnTo>
                  <a:lnTo>
                    <a:pt x="437" y="389"/>
                  </a:lnTo>
                  <a:lnTo>
                    <a:pt x="436" y="390"/>
                  </a:lnTo>
                  <a:lnTo>
                    <a:pt x="434" y="391"/>
                  </a:lnTo>
                  <a:lnTo>
                    <a:pt x="434" y="392"/>
                  </a:lnTo>
                  <a:lnTo>
                    <a:pt x="434" y="393"/>
                  </a:lnTo>
                  <a:lnTo>
                    <a:pt x="433" y="394"/>
                  </a:lnTo>
                  <a:lnTo>
                    <a:pt x="432" y="395"/>
                  </a:lnTo>
                  <a:lnTo>
                    <a:pt x="432" y="396"/>
                  </a:lnTo>
                  <a:lnTo>
                    <a:pt x="431" y="397"/>
                  </a:lnTo>
                  <a:lnTo>
                    <a:pt x="431" y="398"/>
                  </a:lnTo>
                  <a:lnTo>
                    <a:pt x="430" y="400"/>
                  </a:lnTo>
                  <a:lnTo>
                    <a:pt x="430" y="401"/>
                  </a:lnTo>
                  <a:lnTo>
                    <a:pt x="430" y="402"/>
                  </a:lnTo>
                  <a:lnTo>
                    <a:pt x="430" y="403"/>
                  </a:lnTo>
                  <a:lnTo>
                    <a:pt x="429" y="405"/>
                  </a:lnTo>
                  <a:lnTo>
                    <a:pt x="428" y="408"/>
                  </a:lnTo>
                  <a:lnTo>
                    <a:pt x="428" y="409"/>
                  </a:lnTo>
                  <a:lnTo>
                    <a:pt x="428" y="410"/>
                  </a:lnTo>
                  <a:lnTo>
                    <a:pt x="428" y="411"/>
                  </a:lnTo>
                  <a:lnTo>
                    <a:pt x="428" y="412"/>
                  </a:lnTo>
                  <a:lnTo>
                    <a:pt x="428" y="413"/>
                  </a:lnTo>
                  <a:lnTo>
                    <a:pt x="428" y="414"/>
                  </a:lnTo>
                  <a:lnTo>
                    <a:pt x="428" y="416"/>
                  </a:lnTo>
                  <a:lnTo>
                    <a:pt x="428" y="417"/>
                  </a:lnTo>
                  <a:lnTo>
                    <a:pt x="428" y="418"/>
                  </a:lnTo>
                  <a:lnTo>
                    <a:pt x="428" y="419"/>
                  </a:lnTo>
                  <a:lnTo>
                    <a:pt x="429" y="419"/>
                  </a:lnTo>
                  <a:lnTo>
                    <a:pt x="429" y="420"/>
                  </a:lnTo>
                  <a:lnTo>
                    <a:pt x="429" y="422"/>
                  </a:lnTo>
                  <a:lnTo>
                    <a:pt x="429" y="423"/>
                  </a:lnTo>
                  <a:lnTo>
                    <a:pt x="430" y="423"/>
                  </a:lnTo>
                  <a:lnTo>
                    <a:pt x="430" y="424"/>
                  </a:lnTo>
                  <a:lnTo>
                    <a:pt x="429" y="424"/>
                  </a:lnTo>
                  <a:lnTo>
                    <a:pt x="429" y="425"/>
                  </a:lnTo>
                  <a:lnTo>
                    <a:pt x="429" y="426"/>
                  </a:lnTo>
                  <a:lnTo>
                    <a:pt x="429" y="428"/>
                  </a:lnTo>
                  <a:lnTo>
                    <a:pt x="429" y="430"/>
                  </a:lnTo>
                  <a:lnTo>
                    <a:pt x="429" y="432"/>
                  </a:lnTo>
                  <a:lnTo>
                    <a:pt x="429" y="434"/>
                  </a:lnTo>
                  <a:lnTo>
                    <a:pt x="429" y="435"/>
                  </a:lnTo>
                  <a:lnTo>
                    <a:pt x="429" y="436"/>
                  </a:lnTo>
                  <a:lnTo>
                    <a:pt x="429" y="437"/>
                  </a:lnTo>
                  <a:lnTo>
                    <a:pt x="428" y="437"/>
                  </a:lnTo>
                  <a:lnTo>
                    <a:pt x="428" y="438"/>
                  </a:lnTo>
                  <a:lnTo>
                    <a:pt x="427" y="439"/>
                  </a:lnTo>
                  <a:lnTo>
                    <a:pt x="427" y="440"/>
                  </a:lnTo>
                  <a:lnTo>
                    <a:pt x="427" y="441"/>
                  </a:lnTo>
                  <a:lnTo>
                    <a:pt x="426" y="441"/>
                  </a:lnTo>
                  <a:lnTo>
                    <a:pt x="426" y="442"/>
                  </a:lnTo>
                  <a:lnTo>
                    <a:pt x="425" y="443"/>
                  </a:lnTo>
                  <a:lnTo>
                    <a:pt x="425" y="445"/>
                  </a:lnTo>
                  <a:lnTo>
                    <a:pt x="424" y="446"/>
                  </a:lnTo>
                  <a:lnTo>
                    <a:pt x="424" y="447"/>
                  </a:lnTo>
                  <a:lnTo>
                    <a:pt x="424" y="448"/>
                  </a:lnTo>
                  <a:lnTo>
                    <a:pt x="423" y="450"/>
                  </a:lnTo>
                  <a:lnTo>
                    <a:pt x="423" y="451"/>
                  </a:lnTo>
                  <a:lnTo>
                    <a:pt x="422" y="452"/>
                  </a:lnTo>
                  <a:lnTo>
                    <a:pt x="422" y="453"/>
                  </a:lnTo>
                  <a:lnTo>
                    <a:pt x="422" y="455"/>
                  </a:lnTo>
                  <a:lnTo>
                    <a:pt x="422" y="456"/>
                  </a:lnTo>
                  <a:lnTo>
                    <a:pt x="422" y="457"/>
                  </a:lnTo>
                  <a:lnTo>
                    <a:pt x="421" y="458"/>
                  </a:lnTo>
                  <a:lnTo>
                    <a:pt x="421" y="459"/>
                  </a:lnTo>
                  <a:lnTo>
                    <a:pt x="421" y="460"/>
                  </a:lnTo>
                  <a:lnTo>
                    <a:pt x="419" y="463"/>
                  </a:lnTo>
                  <a:lnTo>
                    <a:pt x="419" y="464"/>
                  </a:lnTo>
                  <a:lnTo>
                    <a:pt x="418" y="466"/>
                  </a:lnTo>
                  <a:lnTo>
                    <a:pt x="418" y="467"/>
                  </a:lnTo>
                  <a:lnTo>
                    <a:pt x="417" y="468"/>
                  </a:lnTo>
                  <a:lnTo>
                    <a:pt x="417" y="469"/>
                  </a:lnTo>
                  <a:lnTo>
                    <a:pt x="417" y="470"/>
                  </a:lnTo>
                  <a:lnTo>
                    <a:pt x="418" y="471"/>
                  </a:lnTo>
                  <a:lnTo>
                    <a:pt x="418" y="472"/>
                  </a:lnTo>
                  <a:lnTo>
                    <a:pt x="417" y="472"/>
                  </a:lnTo>
                  <a:lnTo>
                    <a:pt x="417" y="473"/>
                  </a:lnTo>
                  <a:lnTo>
                    <a:pt x="417" y="474"/>
                  </a:lnTo>
                  <a:lnTo>
                    <a:pt x="417" y="475"/>
                  </a:lnTo>
                  <a:lnTo>
                    <a:pt x="417" y="476"/>
                  </a:lnTo>
                  <a:lnTo>
                    <a:pt x="417" y="477"/>
                  </a:lnTo>
                  <a:lnTo>
                    <a:pt x="417" y="478"/>
                  </a:lnTo>
                  <a:lnTo>
                    <a:pt x="417" y="484"/>
                  </a:lnTo>
                  <a:lnTo>
                    <a:pt x="417" y="485"/>
                  </a:lnTo>
                  <a:lnTo>
                    <a:pt x="417" y="489"/>
                  </a:lnTo>
                  <a:lnTo>
                    <a:pt x="417" y="490"/>
                  </a:lnTo>
                  <a:lnTo>
                    <a:pt x="417" y="491"/>
                  </a:lnTo>
                  <a:lnTo>
                    <a:pt x="417" y="493"/>
                  </a:lnTo>
                  <a:lnTo>
                    <a:pt x="417" y="497"/>
                  </a:lnTo>
                  <a:lnTo>
                    <a:pt x="417" y="498"/>
                  </a:lnTo>
                  <a:lnTo>
                    <a:pt x="417" y="499"/>
                  </a:lnTo>
                  <a:lnTo>
                    <a:pt x="417" y="500"/>
                  </a:lnTo>
                  <a:lnTo>
                    <a:pt x="417" y="501"/>
                  </a:lnTo>
                  <a:lnTo>
                    <a:pt x="417" y="502"/>
                  </a:lnTo>
                  <a:lnTo>
                    <a:pt x="417" y="503"/>
                  </a:lnTo>
                  <a:lnTo>
                    <a:pt x="416" y="503"/>
                  </a:lnTo>
                  <a:lnTo>
                    <a:pt x="416" y="505"/>
                  </a:lnTo>
                  <a:lnTo>
                    <a:pt x="416" y="506"/>
                  </a:lnTo>
                  <a:lnTo>
                    <a:pt x="416" y="507"/>
                  </a:lnTo>
                  <a:lnTo>
                    <a:pt x="416" y="508"/>
                  </a:lnTo>
                  <a:lnTo>
                    <a:pt x="415" y="508"/>
                  </a:lnTo>
                  <a:lnTo>
                    <a:pt x="415" y="509"/>
                  </a:lnTo>
                  <a:lnTo>
                    <a:pt x="415" y="510"/>
                  </a:lnTo>
                  <a:lnTo>
                    <a:pt x="414" y="512"/>
                  </a:lnTo>
                  <a:lnTo>
                    <a:pt x="413" y="513"/>
                  </a:lnTo>
                  <a:lnTo>
                    <a:pt x="413" y="512"/>
                  </a:lnTo>
                  <a:lnTo>
                    <a:pt x="413" y="511"/>
                  </a:lnTo>
                  <a:lnTo>
                    <a:pt x="412" y="511"/>
                  </a:lnTo>
                  <a:lnTo>
                    <a:pt x="413" y="511"/>
                  </a:lnTo>
                  <a:lnTo>
                    <a:pt x="412" y="509"/>
                  </a:lnTo>
                  <a:lnTo>
                    <a:pt x="412" y="508"/>
                  </a:lnTo>
                  <a:lnTo>
                    <a:pt x="412" y="507"/>
                  </a:lnTo>
                  <a:lnTo>
                    <a:pt x="413" y="506"/>
                  </a:lnTo>
                  <a:lnTo>
                    <a:pt x="413" y="505"/>
                  </a:lnTo>
                  <a:lnTo>
                    <a:pt x="412" y="505"/>
                  </a:lnTo>
                  <a:lnTo>
                    <a:pt x="412" y="503"/>
                  </a:lnTo>
                  <a:lnTo>
                    <a:pt x="413" y="503"/>
                  </a:lnTo>
                  <a:lnTo>
                    <a:pt x="413" y="502"/>
                  </a:lnTo>
                  <a:lnTo>
                    <a:pt x="412" y="502"/>
                  </a:lnTo>
                  <a:lnTo>
                    <a:pt x="412" y="501"/>
                  </a:lnTo>
                  <a:lnTo>
                    <a:pt x="412" y="500"/>
                  </a:lnTo>
                  <a:lnTo>
                    <a:pt x="412" y="499"/>
                  </a:lnTo>
                  <a:lnTo>
                    <a:pt x="412" y="498"/>
                  </a:lnTo>
                  <a:lnTo>
                    <a:pt x="411" y="499"/>
                  </a:lnTo>
                  <a:lnTo>
                    <a:pt x="412" y="499"/>
                  </a:lnTo>
                  <a:lnTo>
                    <a:pt x="411" y="500"/>
                  </a:lnTo>
                  <a:lnTo>
                    <a:pt x="409" y="500"/>
                  </a:lnTo>
                  <a:lnTo>
                    <a:pt x="408" y="499"/>
                  </a:lnTo>
                  <a:lnTo>
                    <a:pt x="407" y="499"/>
                  </a:lnTo>
                  <a:lnTo>
                    <a:pt x="407" y="498"/>
                  </a:lnTo>
                  <a:lnTo>
                    <a:pt x="406" y="498"/>
                  </a:lnTo>
                  <a:lnTo>
                    <a:pt x="406" y="499"/>
                  </a:lnTo>
                  <a:lnTo>
                    <a:pt x="407" y="499"/>
                  </a:lnTo>
                  <a:lnTo>
                    <a:pt x="406" y="499"/>
                  </a:lnTo>
                  <a:lnTo>
                    <a:pt x="405" y="499"/>
                  </a:lnTo>
                  <a:lnTo>
                    <a:pt x="405" y="500"/>
                  </a:lnTo>
                  <a:lnTo>
                    <a:pt x="403" y="499"/>
                  </a:lnTo>
                  <a:lnTo>
                    <a:pt x="403" y="500"/>
                  </a:lnTo>
                  <a:lnTo>
                    <a:pt x="403" y="501"/>
                  </a:lnTo>
                  <a:lnTo>
                    <a:pt x="403" y="502"/>
                  </a:lnTo>
                  <a:lnTo>
                    <a:pt x="402" y="502"/>
                  </a:lnTo>
                  <a:lnTo>
                    <a:pt x="401" y="502"/>
                  </a:lnTo>
                  <a:lnTo>
                    <a:pt x="401" y="503"/>
                  </a:lnTo>
                  <a:lnTo>
                    <a:pt x="401" y="505"/>
                  </a:lnTo>
                  <a:lnTo>
                    <a:pt x="402" y="506"/>
                  </a:lnTo>
                  <a:lnTo>
                    <a:pt x="401" y="507"/>
                  </a:lnTo>
                  <a:lnTo>
                    <a:pt x="400" y="508"/>
                  </a:lnTo>
                  <a:lnTo>
                    <a:pt x="399" y="508"/>
                  </a:lnTo>
                  <a:lnTo>
                    <a:pt x="399" y="507"/>
                  </a:lnTo>
                  <a:lnTo>
                    <a:pt x="399" y="508"/>
                  </a:lnTo>
                  <a:lnTo>
                    <a:pt x="400" y="508"/>
                  </a:lnTo>
                  <a:lnTo>
                    <a:pt x="401" y="508"/>
                  </a:lnTo>
                  <a:lnTo>
                    <a:pt x="401" y="507"/>
                  </a:lnTo>
                  <a:lnTo>
                    <a:pt x="402" y="506"/>
                  </a:lnTo>
                  <a:lnTo>
                    <a:pt x="403" y="506"/>
                  </a:lnTo>
                  <a:lnTo>
                    <a:pt x="403" y="505"/>
                  </a:lnTo>
                  <a:lnTo>
                    <a:pt x="402" y="505"/>
                  </a:lnTo>
                  <a:lnTo>
                    <a:pt x="402" y="503"/>
                  </a:lnTo>
                  <a:lnTo>
                    <a:pt x="403" y="503"/>
                  </a:lnTo>
                  <a:lnTo>
                    <a:pt x="404" y="503"/>
                  </a:lnTo>
                  <a:lnTo>
                    <a:pt x="405" y="502"/>
                  </a:lnTo>
                  <a:lnTo>
                    <a:pt x="407" y="502"/>
                  </a:lnTo>
                  <a:lnTo>
                    <a:pt x="408" y="503"/>
                  </a:lnTo>
                  <a:lnTo>
                    <a:pt x="408" y="505"/>
                  </a:lnTo>
                  <a:lnTo>
                    <a:pt x="408" y="506"/>
                  </a:lnTo>
                  <a:lnTo>
                    <a:pt x="408" y="507"/>
                  </a:lnTo>
                  <a:lnTo>
                    <a:pt x="407" y="507"/>
                  </a:lnTo>
                  <a:lnTo>
                    <a:pt x="407" y="508"/>
                  </a:lnTo>
                  <a:lnTo>
                    <a:pt x="407" y="509"/>
                  </a:lnTo>
                  <a:lnTo>
                    <a:pt x="407" y="510"/>
                  </a:lnTo>
                  <a:lnTo>
                    <a:pt x="406" y="511"/>
                  </a:lnTo>
                  <a:lnTo>
                    <a:pt x="407" y="511"/>
                  </a:lnTo>
                  <a:lnTo>
                    <a:pt x="407" y="512"/>
                  </a:lnTo>
                  <a:lnTo>
                    <a:pt x="406" y="512"/>
                  </a:lnTo>
                  <a:lnTo>
                    <a:pt x="406" y="513"/>
                  </a:lnTo>
                  <a:lnTo>
                    <a:pt x="405" y="515"/>
                  </a:lnTo>
                  <a:lnTo>
                    <a:pt x="406" y="515"/>
                  </a:lnTo>
                  <a:lnTo>
                    <a:pt x="406" y="516"/>
                  </a:lnTo>
                  <a:lnTo>
                    <a:pt x="406" y="517"/>
                  </a:lnTo>
                  <a:lnTo>
                    <a:pt x="406" y="518"/>
                  </a:lnTo>
                  <a:lnTo>
                    <a:pt x="406" y="520"/>
                  </a:lnTo>
                  <a:lnTo>
                    <a:pt x="405" y="521"/>
                  </a:lnTo>
                  <a:lnTo>
                    <a:pt x="405" y="522"/>
                  </a:lnTo>
                  <a:lnTo>
                    <a:pt x="405" y="523"/>
                  </a:lnTo>
                  <a:lnTo>
                    <a:pt x="404" y="523"/>
                  </a:lnTo>
                  <a:lnTo>
                    <a:pt x="404" y="525"/>
                  </a:lnTo>
                  <a:lnTo>
                    <a:pt x="403" y="525"/>
                  </a:lnTo>
                  <a:lnTo>
                    <a:pt x="403" y="526"/>
                  </a:lnTo>
                  <a:lnTo>
                    <a:pt x="403" y="527"/>
                  </a:lnTo>
                  <a:lnTo>
                    <a:pt x="404" y="528"/>
                  </a:lnTo>
                  <a:lnTo>
                    <a:pt x="404" y="530"/>
                  </a:lnTo>
                  <a:lnTo>
                    <a:pt x="403" y="531"/>
                  </a:lnTo>
                  <a:lnTo>
                    <a:pt x="403" y="532"/>
                  </a:lnTo>
                  <a:lnTo>
                    <a:pt x="403" y="533"/>
                  </a:lnTo>
                  <a:lnTo>
                    <a:pt x="403" y="534"/>
                  </a:lnTo>
                  <a:lnTo>
                    <a:pt x="404" y="535"/>
                  </a:lnTo>
                  <a:lnTo>
                    <a:pt x="404" y="536"/>
                  </a:lnTo>
                  <a:lnTo>
                    <a:pt x="403" y="536"/>
                  </a:lnTo>
                  <a:lnTo>
                    <a:pt x="402" y="537"/>
                  </a:lnTo>
                  <a:lnTo>
                    <a:pt x="401" y="538"/>
                  </a:lnTo>
                  <a:lnTo>
                    <a:pt x="401" y="539"/>
                  </a:lnTo>
                  <a:lnTo>
                    <a:pt x="401" y="541"/>
                  </a:lnTo>
                  <a:lnTo>
                    <a:pt x="402" y="542"/>
                  </a:lnTo>
                  <a:lnTo>
                    <a:pt x="402" y="543"/>
                  </a:lnTo>
                  <a:lnTo>
                    <a:pt x="402" y="544"/>
                  </a:lnTo>
                  <a:lnTo>
                    <a:pt x="402" y="545"/>
                  </a:lnTo>
                  <a:lnTo>
                    <a:pt x="402" y="546"/>
                  </a:lnTo>
                  <a:lnTo>
                    <a:pt x="400" y="547"/>
                  </a:lnTo>
                  <a:lnTo>
                    <a:pt x="401" y="547"/>
                  </a:lnTo>
                  <a:lnTo>
                    <a:pt x="401" y="548"/>
                  </a:lnTo>
                  <a:lnTo>
                    <a:pt x="401" y="549"/>
                  </a:lnTo>
                  <a:lnTo>
                    <a:pt x="400" y="550"/>
                  </a:lnTo>
                  <a:lnTo>
                    <a:pt x="399" y="551"/>
                  </a:lnTo>
                  <a:lnTo>
                    <a:pt x="398" y="552"/>
                  </a:lnTo>
                  <a:lnTo>
                    <a:pt x="399" y="552"/>
                  </a:lnTo>
                  <a:lnTo>
                    <a:pt x="399" y="553"/>
                  </a:lnTo>
                  <a:lnTo>
                    <a:pt x="399" y="555"/>
                  </a:lnTo>
                  <a:lnTo>
                    <a:pt x="401" y="556"/>
                  </a:lnTo>
                  <a:lnTo>
                    <a:pt x="401" y="557"/>
                  </a:lnTo>
                  <a:lnTo>
                    <a:pt x="400" y="557"/>
                  </a:lnTo>
                  <a:lnTo>
                    <a:pt x="400" y="559"/>
                  </a:lnTo>
                  <a:lnTo>
                    <a:pt x="400" y="560"/>
                  </a:lnTo>
                  <a:lnTo>
                    <a:pt x="401" y="560"/>
                  </a:lnTo>
                  <a:lnTo>
                    <a:pt x="402" y="559"/>
                  </a:lnTo>
                  <a:lnTo>
                    <a:pt x="402" y="558"/>
                  </a:lnTo>
                  <a:lnTo>
                    <a:pt x="403" y="558"/>
                  </a:lnTo>
                  <a:lnTo>
                    <a:pt x="404" y="558"/>
                  </a:lnTo>
                  <a:lnTo>
                    <a:pt x="404" y="557"/>
                  </a:lnTo>
                  <a:lnTo>
                    <a:pt x="405" y="557"/>
                  </a:lnTo>
                  <a:lnTo>
                    <a:pt x="405" y="556"/>
                  </a:lnTo>
                  <a:lnTo>
                    <a:pt x="404" y="557"/>
                  </a:lnTo>
                  <a:lnTo>
                    <a:pt x="404" y="556"/>
                  </a:lnTo>
                  <a:lnTo>
                    <a:pt x="404" y="555"/>
                  </a:lnTo>
                  <a:lnTo>
                    <a:pt x="403" y="555"/>
                  </a:lnTo>
                  <a:lnTo>
                    <a:pt x="403" y="553"/>
                  </a:lnTo>
                  <a:lnTo>
                    <a:pt x="404" y="553"/>
                  </a:lnTo>
                  <a:lnTo>
                    <a:pt x="404" y="552"/>
                  </a:lnTo>
                  <a:lnTo>
                    <a:pt x="405" y="551"/>
                  </a:lnTo>
                  <a:lnTo>
                    <a:pt x="406" y="551"/>
                  </a:lnTo>
                  <a:lnTo>
                    <a:pt x="407" y="550"/>
                  </a:lnTo>
                  <a:lnTo>
                    <a:pt x="408" y="550"/>
                  </a:lnTo>
                  <a:lnTo>
                    <a:pt x="407" y="549"/>
                  </a:lnTo>
                  <a:lnTo>
                    <a:pt x="407" y="548"/>
                  </a:lnTo>
                  <a:lnTo>
                    <a:pt x="408" y="548"/>
                  </a:lnTo>
                  <a:lnTo>
                    <a:pt x="411" y="546"/>
                  </a:lnTo>
                  <a:lnTo>
                    <a:pt x="411" y="545"/>
                  </a:lnTo>
                  <a:lnTo>
                    <a:pt x="412" y="544"/>
                  </a:lnTo>
                  <a:lnTo>
                    <a:pt x="412" y="542"/>
                  </a:lnTo>
                  <a:lnTo>
                    <a:pt x="411" y="541"/>
                  </a:lnTo>
                  <a:lnTo>
                    <a:pt x="409" y="540"/>
                  </a:lnTo>
                  <a:lnTo>
                    <a:pt x="408" y="539"/>
                  </a:lnTo>
                  <a:lnTo>
                    <a:pt x="408" y="538"/>
                  </a:lnTo>
                  <a:lnTo>
                    <a:pt x="409" y="538"/>
                  </a:lnTo>
                  <a:lnTo>
                    <a:pt x="409" y="537"/>
                  </a:lnTo>
                  <a:lnTo>
                    <a:pt x="408" y="537"/>
                  </a:lnTo>
                  <a:lnTo>
                    <a:pt x="408" y="536"/>
                  </a:lnTo>
                  <a:lnTo>
                    <a:pt x="408" y="535"/>
                  </a:lnTo>
                  <a:lnTo>
                    <a:pt x="409" y="535"/>
                  </a:lnTo>
                  <a:lnTo>
                    <a:pt x="411" y="535"/>
                  </a:lnTo>
                  <a:lnTo>
                    <a:pt x="412" y="535"/>
                  </a:lnTo>
                  <a:lnTo>
                    <a:pt x="412" y="534"/>
                  </a:lnTo>
                  <a:lnTo>
                    <a:pt x="411" y="534"/>
                  </a:lnTo>
                  <a:lnTo>
                    <a:pt x="409" y="533"/>
                  </a:lnTo>
                  <a:lnTo>
                    <a:pt x="409" y="532"/>
                  </a:lnTo>
                  <a:lnTo>
                    <a:pt x="409" y="531"/>
                  </a:lnTo>
                  <a:lnTo>
                    <a:pt x="411" y="531"/>
                  </a:lnTo>
                  <a:lnTo>
                    <a:pt x="411" y="530"/>
                  </a:lnTo>
                  <a:lnTo>
                    <a:pt x="413" y="530"/>
                  </a:lnTo>
                  <a:lnTo>
                    <a:pt x="413" y="531"/>
                  </a:lnTo>
                  <a:lnTo>
                    <a:pt x="414" y="532"/>
                  </a:lnTo>
                  <a:lnTo>
                    <a:pt x="415" y="532"/>
                  </a:lnTo>
                  <a:lnTo>
                    <a:pt x="415" y="533"/>
                  </a:lnTo>
                  <a:lnTo>
                    <a:pt x="416" y="534"/>
                  </a:lnTo>
                  <a:lnTo>
                    <a:pt x="417" y="534"/>
                  </a:lnTo>
                  <a:lnTo>
                    <a:pt x="418" y="535"/>
                  </a:lnTo>
                  <a:lnTo>
                    <a:pt x="419" y="535"/>
                  </a:lnTo>
                  <a:lnTo>
                    <a:pt x="420" y="536"/>
                  </a:lnTo>
                  <a:lnTo>
                    <a:pt x="421" y="536"/>
                  </a:lnTo>
                  <a:lnTo>
                    <a:pt x="422" y="536"/>
                  </a:lnTo>
                  <a:lnTo>
                    <a:pt x="422" y="537"/>
                  </a:lnTo>
                  <a:lnTo>
                    <a:pt x="424" y="538"/>
                  </a:lnTo>
                  <a:lnTo>
                    <a:pt x="425" y="538"/>
                  </a:lnTo>
                  <a:lnTo>
                    <a:pt x="426" y="538"/>
                  </a:lnTo>
                  <a:lnTo>
                    <a:pt x="426" y="537"/>
                  </a:lnTo>
                  <a:lnTo>
                    <a:pt x="425" y="537"/>
                  </a:lnTo>
                  <a:lnTo>
                    <a:pt x="425" y="536"/>
                  </a:lnTo>
                  <a:lnTo>
                    <a:pt x="425" y="535"/>
                  </a:lnTo>
                  <a:lnTo>
                    <a:pt x="425" y="534"/>
                  </a:lnTo>
                  <a:lnTo>
                    <a:pt x="426" y="533"/>
                  </a:lnTo>
                  <a:lnTo>
                    <a:pt x="427" y="533"/>
                  </a:lnTo>
                  <a:lnTo>
                    <a:pt x="428" y="532"/>
                  </a:lnTo>
                  <a:lnTo>
                    <a:pt x="429" y="531"/>
                  </a:lnTo>
                  <a:lnTo>
                    <a:pt x="429" y="530"/>
                  </a:lnTo>
                  <a:lnTo>
                    <a:pt x="428" y="528"/>
                  </a:lnTo>
                  <a:lnTo>
                    <a:pt x="428" y="527"/>
                  </a:lnTo>
                  <a:lnTo>
                    <a:pt x="428" y="526"/>
                  </a:lnTo>
                  <a:lnTo>
                    <a:pt x="427" y="525"/>
                  </a:lnTo>
                  <a:lnTo>
                    <a:pt x="427" y="524"/>
                  </a:lnTo>
                  <a:lnTo>
                    <a:pt x="427" y="523"/>
                  </a:lnTo>
                  <a:lnTo>
                    <a:pt x="428" y="523"/>
                  </a:lnTo>
                  <a:lnTo>
                    <a:pt x="429" y="523"/>
                  </a:lnTo>
                  <a:lnTo>
                    <a:pt x="429" y="522"/>
                  </a:lnTo>
                  <a:lnTo>
                    <a:pt x="428" y="521"/>
                  </a:lnTo>
                  <a:lnTo>
                    <a:pt x="428" y="520"/>
                  </a:lnTo>
                  <a:lnTo>
                    <a:pt x="429" y="520"/>
                  </a:lnTo>
                  <a:lnTo>
                    <a:pt x="430" y="520"/>
                  </a:lnTo>
                  <a:lnTo>
                    <a:pt x="432" y="521"/>
                  </a:lnTo>
                  <a:lnTo>
                    <a:pt x="434" y="521"/>
                  </a:lnTo>
                  <a:lnTo>
                    <a:pt x="438" y="521"/>
                  </a:lnTo>
                  <a:lnTo>
                    <a:pt x="439" y="522"/>
                  </a:lnTo>
                  <a:lnTo>
                    <a:pt x="439" y="523"/>
                  </a:lnTo>
                  <a:lnTo>
                    <a:pt x="438" y="524"/>
                  </a:lnTo>
                  <a:lnTo>
                    <a:pt x="438" y="525"/>
                  </a:lnTo>
                  <a:lnTo>
                    <a:pt x="438" y="526"/>
                  </a:lnTo>
                  <a:lnTo>
                    <a:pt x="438" y="527"/>
                  </a:lnTo>
                  <a:lnTo>
                    <a:pt x="438" y="530"/>
                  </a:lnTo>
                  <a:lnTo>
                    <a:pt x="438" y="532"/>
                  </a:lnTo>
                  <a:lnTo>
                    <a:pt x="440" y="533"/>
                  </a:lnTo>
                  <a:lnTo>
                    <a:pt x="441" y="533"/>
                  </a:lnTo>
                  <a:lnTo>
                    <a:pt x="441" y="534"/>
                  </a:lnTo>
                  <a:lnTo>
                    <a:pt x="440" y="534"/>
                  </a:lnTo>
                  <a:lnTo>
                    <a:pt x="440" y="535"/>
                  </a:lnTo>
                  <a:lnTo>
                    <a:pt x="441" y="536"/>
                  </a:lnTo>
                  <a:lnTo>
                    <a:pt x="441" y="537"/>
                  </a:lnTo>
                  <a:lnTo>
                    <a:pt x="440" y="539"/>
                  </a:lnTo>
                  <a:lnTo>
                    <a:pt x="439" y="540"/>
                  </a:lnTo>
                  <a:lnTo>
                    <a:pt x="438" y="541"/>
                  </a:lnTo>
                  <a:lnTo>
                    <a:pt x="437" y="544"/>
                  </a:lnTo>
                  <a:lnTo>
                    <a:pt x="436" y="545"/>
                  </a:lnTo>
                  <a:lnTo>
                    <a:pt x="436" y="546"/>
                  </a:lnTo>
                  <a:lnTo>
                    <a:pt x="436" y="547"/>
                  </a:lnTo>
                  <a:lnTo>
                    <a:pt x="437" y="547"/>
                  </a:lnTo>
                  <a:lnTo>
                    <a:pt x="436" y="548"/>
                  </a:lnTo>
                  <a:lnTo>
                    <a:pt x="434" y="549"/>
                  </a:lnTo>
                  <a:lnTo>
                    <a:pt x="434" y="550"/>
                  </a:lnTo>
                  <a:lnTo>
                    <a:pt x="433" y="552"/>
                  </a:lnTo>
                  <a:lnTo>
                    <a:pt x="433" y="553"/>
                  </a:lnTo>
                  <a:lnTo>
                    <a:pt x="433" y="555"/>
                  </a:lnTo>
                  <a:lnTo>
                    <a:pt x="432" y="555"/>
                  </a:lnTo>
                  <a:lnTo>
                    <a:pt x="432" y="556"/>
                  </a:lnTo>
                  <a:lnTo>
                    <a:pt x="431" y="557"/>
                  </a:lnTo>
                  <a:lnTo>
                    <a:pt x="431" y="558"/>
                  </a:lnTo>
                  <a:lnTo>
                    <a:pt x="431" y="559"/>
                  </a:lnTo>
                  <a:lnTo>
                    <a:pt x="431" y="560"/>
                  </a:lnTo>
                  <a:lnTo>
                    <a:pt x="430" y="560"/>
                  </a:lnTo>
                  <a:lnTo>
                    <a:pt x="431" y="561"/>
                  </a:lnTo>
                  <a:lnTo>
                    <a:pt x="431" y="562"/>
                  </a:lnTo>
                  <a:lnTo>
                    <a:pt x="430" y="562"/>
                  </a:lnTo>
                  <a:lnTo>
                    <a:pt x="430" y="563"/>
                  </a:lnTo>
                  <a:lnTo>
                    <a:pt x="431" y="563"/>
                  </a:lnTo>
                  <a:lnTo>
                    <a:pt x="431" y="564"/>
                  </a:lnTo>
                  <a:lnTo>
                    <a:pt x="430" y="566"/>
                  </a:lnTo>
                  <a:lnTo>
                    <a:pt x="430" y="567"/>
                  </a:lnTo>
                  <a:lnTo>
                    <a:pt x="429" y="568"/>
                  </a:lnTo>
                  <a:lnTo>
                    <a:pt x="429" y="569"/>
                  </a:lnTo>
                  <a:lnTo>
                    <a:pt x="429" y="570"/>
                  </a:lnTo>
                  <a:lnTo>
                    <a:pt x="429" y="571"/>
                  </a:lnTo>
                  <a:lnTo>
                    <a:pt x="430" y="573"/>
                  </a:lnTo>
                  <a:lnTo>
                    <a:pt x="430" y="574"/>
                  </a:lnTo>
                  <a:lnTo>
                    <a:pt x="431" y="574"/>
                  </a:lnTo>
                  <a:lnTo>
                    <a:pt x="431" y="575"/>
                  </a:lnTo>
                  <a:lnTo>
                    <a:pt x="430" y="575"/>
                  </a:lnTo>
                  <a:lnTo>
                    <a:pt x="430" y="576"/>
                  </a:lnTo>
                  <a:lnTo>
                    <a:pt x="430" y="577"/>
                  </a:lnTo>
                  <a:lnTo>
                    <a:pt x="430" y="578"/>
                  </a:lnTo>
                  <a:lnTo>
                    <a:pt x="431" y="580"/>
                  </a:lnTo>
                  <a:lnTo>
                    <a:pt x="431" y="581"/>
                  </a:lnTo>
                  <a:lnTo>
                    <a:pt x="430" y="582"/>
                  </a:lnTo>
                  <a:lnTo>
                    <a:pt x="429" y="583"/>
                  </a:lnTo>
                  <a:lnTo>
                    <a:pt x="429" y="584"/>
                  </a:lnTo>
                  <a:lnTo>
                    <a:pt x="428" y="586"/>
                  </a:lnTo>
                  <a:lnTo>
                    <a:pt x="428" y="587"/>
                  </a:lnTo>
                  <a:lnTo>
                    <a:pt x="427" y="588"/>
                  </a:lnTo>
                  <a:lnTo>
                    <a:pt x="426" y="589"/>
                  </a:lnTo>
                  <a:lnTo>
                    <a:pt x="426" y="590"/>
                  </a:lnTo>
                  <a:lnTo>
                    <a:pt x="425" y="592"/>
                  </a:lnTo>
                  <a:lnTo>
                    <a:pt x="424" y="593"/>
                  </a:lnTo>
                  <a:lnTo>
                    <a:pt x="423" y="593"/>
                  </a:lnTo>
                  <a:lnTo>
                    <a:pt x="423" y="594"/>
                  </a:lnTo>
                  <a:lnTo>
                    <a:pt x="421" y="595"/>
                  </a:lnTo>
                  <a:lnTo>
                    <a:pt x="421" y="596"/>
                  </a:lnTo>
                  <a:lnTo>
                    <a:pt x="420" y="597"/>
                  </a:lnTo>
                  <a:lnTo>
                    <a:pt x="418" y="599"/>
                  </a:lnTo>
                  <a:lnTo>
                    <a:pt x="418" y="600"/>
                  </a:lnTo>
                  <a:lnTo>
                    <a:pt x="418" y="602"/>
                  </a:lnTo>
                  <a:lnTo>
                    <a:pt x="417" y="603"/>
                  </a:lnTo>
                  <a:lnTo>
                    <a:pt x="416" y="605"/>
                  </a:lnTo>
                  <a:lnTo>
                    <a:pt x="415" y="606"/>
                  </a:lnTo>
                  <a:lnTo>
                    <a:pt x="415" y="607"/>
                  </a:lnTo>
                  <a:lnTo>
                    <a:pt x="414" y="609"/>
                  </a:lnTo>
                  <a:lnTo>
                    <a:pt x="413" y="610"/>
                  </a:lnTo>
                  <a:lnTo>
                    <a:pt x="411" y="612"/>
                  </a:lnTo>
                  <a:lnTo>
                    <a:pt x="409" y="613"/>
                  </a:lnTo>
                  <a:lnTo>
                    <a:pt x="408" y="614"/>
                  </a:lnTo>
                  <a:lnTo>
                    <a:pt x="408" y="615"/>
                  </a:lnTo>
                  <a:lnTo>
                    <a:pt x="406" y="616"/>
                  </a:lnTo>
                  <a:lnTo>
                    <a:pt x="406" y="617"/>
                  </a:lnTo>
                  <a:lnTo>
                    <a:pt x="405" y="618"/>
                  </a:lnTo>
                  <a:lnTo>
                    <a:pt x="405" y="619"/>
                  </a:lnTo>
                  <a:lnTo>
                    <a:pt x="403" y="620"/>
                  </a:lnTo>
                  <a:lnTo>
                    <a:pt x="403" y="621"/>
                  </a:lnTo>
                  <a:lnTo>
                    <a:pt x="402" y="621"/>
                  </a:lnTo>
                  <a:lnTo>
                    <a:pt x="402" y="622"/>
                  </a:lnTo>
                  <a:lnTo>
                    <a:pt x="401" y="623"/>
                  </a:lnTo>
                  <a:lnTo>
                    <a:pt x="400" y="624"/>
                  </a:lnTo>
                  <a:lnTo>
                    <a:pt x="399" y="625"/>
                  </a:lnTo>
                  <a:lnTo>
                    <a:pt x="398" y="627"/>
                  </a:lnTo>
                  <a:lnTo>
                    <a:pt x="396" y="630"/>
                  </a:lnTo>
                  <a:lnTo>
                    <a:pt x="395" y="630"/>
                  </a:lnTo>
                  <a:lnTo>
                    <a:pt x="394" y="631"/>
                  </a:lnTo>
                  <a:lnTo>
                    <a:pt x="394" y="632"/>
                  </a:lnTo>
                  <a:lnTo>
                    <a:pt x="393" y="633"/>
                  </a:lnTo>
                  <a:lnTo>
                    <a:pt x="392" y="633"/>
                  </a:lnTo>
                  <a:lnTo>
                    <a:pt x="391" y="634"/>
                  </a:lnTo>
                  <a:lnTo>
                    <a:pt x="391" y="635"/>
                  </a:lnTo>
                  <a:lnTo>
                    <a:pt x="390" y="636"/>
                  </a:lnTo>
                  <a:lnTo>
                    <a:pt x="389" y="637"/>
                  </a:lnTo>
                  <a:lnTo>
                    <a:pt x="389" y="638"/>
                  </a:lnTo>
                  <a:lnTo>
                    <a:pt x="388" y="639"/>
                  </a:lnTo>
                  <a:lnTo>
                    <a:pt x="387" y="640"/>
                  </a:lnTo>
                  <a:lnTo>
                    <a:pt x="386" y="642"/>
                  </a:lnTo>
                  <a:lnTo>
                    <a:pt x="383" y="643"/>
                  </a:lnTo>
                  <a:lnTo>
                    <a:pt x="382" y="644"/>
                  </a:lnTo>
                  <a:lnTo>
                    <a:pt x="381" y="645"/>
                  </a:lnTo>
                  <a:lnTo>
                    <a:pt x="380" y="646"/>
                  </a:lnTo>
                  <a:lnTo>
                    <a:pt x="378" y="648"/>
                  </a:lnTo>
                  <a:lnTo>
                    <a:pt x="377" y="649"/>
                  </a:lnTo>
                  <a:lnTo>
                    <a:pt x="377" y="650"/>
                  </a:lnTo>
                  <a:lnTo>
                    <a:pt x="375" y="652"/>
                  </a:lnTo>
                  <a:lnTo>
                    <a:pt x="375" y="653"/>
                  </a:lnTo>
                  <a:lnTo>
                    <a:pt x="375" y="656"/>
                  </a:lnTo>
                  <a:lnTo>
                    <a:pt x="376" y="657"/>
                  </a:lnTo>
                  <a:lnTo>
                    <a:pt x="375" y="659"/>
                  </a:lnTo>
                  <a:lnTo>
                    <a:pt x="374" y="660"/>
                  </a:lnTo>
                  <a:lnTo>
                    <a:pt x="372" y="661"/>
                  </a:lnTo>
                  <a:lnTo>
                    <a:pt x="370" y="663"/>
                  </a:lnTo>
                  <a:lnTo>
                    <a:pt x="368" y="664"/>
                  </a:lnTo>
                  <a:lnTo>
                    <a:pt x="368" y="665"/>
                  </a:lnTo>
                  <a:lnTo>
                    <a:pt x="367" y="666"/>
                  </a:lnTo>
                  <a:lnTo>
                    <a:pt x="367" y="667"/>
                  </a:lnTo>
                  <a:lnTo>
                    <a:pt x="366" y="667"/>
                  </a:lnTo>
                  <a:lnTo>
                    <a:pt x="366" y="668"/>
                  </a:lnTo>
                  <a:lnTo>
                    <a:pt x="364" y="669"/>
                  </a:lnTo>
                  <a:lnTo>
                    <a:pt x="364" y="670"/>
                  </a:lnTo>
                  <a:lnTo>
                    <a:pt x="363" y="670"/>
                  </a:lnTo>
                  <a:lnTo>
                    <a:pt x="362" y="671"/>
                  </a:lnTo>
                  <a:lnTo>
                    <a:pt x="361" y="671"/>
                  </a:lnTo>
                  <a:lnTo>
                    <a:pt x="361" y="672"/>
                  </a:lnTo>
                  <a:lnTo>
                    <a:pt x="358" y="673"/>
                  </a:lnTo>
                  <a:lnTo>
                    <a:pt x="357" y="673"/>
                  </a:lnTo>
                  <a:lnTo>
                    <a:pt x="356" y="674"/>
                  </a:lnTo>
                  <a:lnTo>
                    <a:pt x="356" y="675"/>
                  </a:lnTo>
                  <a:lnTo>
                    <a:pt x="354" y="675"/>
                  </a:lnTo>
                  <a:lnTo>
                    <a:pt x="353" y="676"/>
                  </a:lnTo>
                  <a:lnTo>
                    <a:pt x="349" y="678"/>
                  </a:lnTo>
                  <a:lnTo>
                    <a:pt x="346" y="681"/>
                  </a:lnTo>
                  <a:lnTo>
                    <a:pt x="345" y="681"/>
                  </a:lnTo>
                  <a:lnTo>
                    <a:pt x="344" y="682"/>
                  </a:lnTo>
                  <a:lnTo>
                    <a:pt x="343" y="683"/>
                  </a:lnTo>
                  <a:lnTo>
                    <a:pt x="342" y="683"/>
                  </a:lnTo>
                  <a:lnTo>
                    <a:pt x="340" y="684"/>
                  </a:lnTo>
                  <a:lnTo>
                    <a:pt x="339" y="684"/>
                  </a:lnTo>
                  <a:lnTo>
                    <a:pt x="338" y="684"/>
                  </a:lnTo>
                  <a:lnTo>
                    <a:pt x="337" y="685"/>
                  </a:lnTo>
                  <a:lnTo>
                    <a:pt x="336" y="685"/>
                  </a:lnTo>
                  <a:lnTo>
                    <a:pt x="334" y="685"/>
                  </a:lnTo>
                  <a:lnTo>
                    <a:pt x="333" y="686"/>
                  </a:lnTo>
                  <a:lnTo>
                    <a:pt x="332" y="686"/>
                  </a:lnTo>
                  <a:lnTo>
                    <a:pt x="331" y="687"/>
                  </a:lnTo>
                  <a:lnTo>
                    <a:pt x="330" y="687"/>
                  </a:lnTo>
                  <a:lnTo>
                    <a:pt x="329" y="687"/>
                  </a:lnTo>
                  <a:lnTo>
                    <a:pt x="329" y="688"/>
                  </a:lnTo>
                  <a:lnTo>
                    <a:pt x="326" y="689"/>
                  </a:lnTo>
                  <a:lnTo>
                    <a:pt x="325" y="689"/>
                  </a:lnTo>
                  <a:lnTo>
                    <a:pt x="324" y="689"/>
                  </a:lnTo>
                  <a:lnTo>
                    <a:pt x="324" y="690"/>
                  </a:lnTo>
                  <a:lnTo>
                    <a:pt x="323" y="690"/>
                  </a:lnTo>
                  <a:lnTo>
                    <a:pt x="322" y="690"/>
                  </a:lnTo>
                  <a:lnTo>
                    <a:pt x="322" y="691"/>
                  </a:lnTo>
                  <a:lnTo>
                    <a:pt x="321" y="691"/>
                  </a:lnTo>
                  <a:lnTo>
                    <a:pt x="319" y="692"/>
                  </a:lnTo>
                  <a:lnTo>
                    <a:pt x="318" y="692"/>
                  </a:lnTo>
                  <a:lnTo>
                    <a:pt x="317" y="693"/>
                  </a:lnTo>
                  <a:lnTo>
                    <a:pt x="316" y="693"/>
                  </a:lnTo>
                  <a:lnTo>
                    <a:pt x="315" y="693"/>
                  </a:lnTo>
                  <a:lnTo>
                    <a:pt x="315" y="694"/>
                  </a:lnTo>
                  <a:lnTo>
                    <a:pt x="312" y="695"/>
                  </a:lnTo>
                  <a:lnTo>
                    <a:pt x="309" y="696"/>
                  </a:lnTo>
                  <a:lnTo>
                    <a:pt x="308" y="697"/>
                  </a:lnTo>
                  <a:lnTo>
                    <a:pt x="307" y="697"/>
                  </a:lnTo>
                  <a:lnTo>
                    <a:pt x="306" y="697"/>
                  </a:lnTo>
                  <a:lnTo>
                    <a:pt x="305" y="698"/>
                  </a:lnTo>
                  <a:lnTo>
                    <a:pt x="304" y="698"/>
                  </a:lnTo>
                  <a:lnTo>
                    <a:pt x="303" y="699"/>
                  </a:lnTo>
                  <a:lnTo>
                    <a:pt x="302" y="699"/>
                  </a:lnTo>
                  <a:lnTo>
                    <a:pt x="301" y="699"/>
                  </a:lnTo>
                  <a:lnTo>
                    <a:pt x="300" y="700"/>
                  </a:lnTo>
                  <a:lnTo>
                    <a:pt x="299" y="700"/>
                  </a:lnTo>
                  <a:lnTo>
                    <a:pt x="298" y="700"/>
                  </a:lnTo>
                  <a:lnTo>
                    <a:pt x="296" y="701"/>
                  </a:lnTo>
                  <a:lnTo>
                    <a:pt x="295" y="701"/>
                  </a:lnTo>
                  <a:lnTo>
                    <a:pt x="294" y="702"/>
                  </a:lnTo>
                  <a:lnTo>
                    <a:pt x="293" y="702"/>
                  </a:lnTo>
                  <a:lnTo>
                    <a:pt x="292" y="702"/>
                  </a:lnTo>
                  <a:lnTo>
                    <a:pt x="291" y="703"/>
                  </a:lnTo>
                  <a:lnTo>
                    <a:pt x="290" y="703"/>
                  </a:lnTo>
                  <a:lnTo>
                    <a:pt x="289" y="703"/>
                  </a:lnTo>
                  <a:lnTo>
                    <a:pt x="288" y="705"/>
                  </a:lnTo>
                  <a:lnTo>
                    <a:pt x="287" y="705"/>
                  </a:lnTo>
                  <a:lnTo>
                    <a:pt x="286" y="705"/>
                  </a:lnTo>
                  <a:lnTo>
                    <a:pt x="286" y="706"/>
                  </a:lnTo>
                  <a:lnTo>
                    <a:pt x="284" y="706"/>
                  </a:lnTo>
                  <a:lnTo>
                    <a:pt x="283" y="706"/>
                  </a:lnTo>
                  <a:lnTo>
                    <a:pt x="281" y="707"/>
                  </a:lnTo>
                  <a:lnTo>
                    <a:pt x="280" y="707"/>
                  </a:lnTo>
                  <a:lnTo>
                    <a:pt x="279" y="707"/>
                  </a:lnTo>
                  <a:lnTo>
                    <a:pt x="279" y="708"/>
                  </a:lnTo>
                  <a:lnTo>
                    <a:pt x="278" y="708"/>
                  </a:lnTo>
                  <a:lnTo>
                    <a:pt x="277" y="708"/>
                  </a:lnTo>
                  <a:lnTo>
                    <a:pt x="276" y="708"/>
                  </a:lnTo>
                  <a:lnTo>
                    <a:pt x="274" y="709"/>
                  </a:lnTo>
                  <a:lnTo>
                    <a:pt x="272" y="709"/>
                  </a:lnTo>
                  <a:lnTo>
                    <a:pt x="271" y="709"/>
                  </a:lnTo>
                  <a:lnTo>
                    <a:pt x="270" y="710"/>
                  </a:lnTo>
                  <a:lnTo>
                    <a:pt x="269" y="710"/>
                  </a:lnTo>
                  <a:lnTo>
                    <a:pt x="268" y="710"/>
                  </a:lnTo>
                  <a:lnTo>
                    <a:pt x="267" y="711"/>
                  </a:lnTo>
                  <a:lnTo>
                    <a:pt x="266" y="711"/>
                  </a:lnTo>
                  <a:lnTo>
                    <a:pt x="265" y="711"/>
                  </a:lnTo>
                  <a:lnTo>
                    <a:pt x="264" y="712"/>
                  </a:lnTo>
                  <a:lnTo>
                    <a:pt x="262" y="712"/>
                  </a:lnTo>
                  <a:lnTo>
                    <a:pt x="262" y="713"/>
                  </a:lnTo>
                  <a:lnTo>
                    <a:pt x="261" y="713"/>
                  </a:lnTo>
                  <a:lnTo>
                    <a:pt x="259" y="713"/>
                  </a:lnTo>
                  <a:lnTo>
                    <a:pt x="258" y="713"/>
                  </a:lnTo>
                  <a:lnTo>
                    <a:pt x="257" y="714"/>
                  </a:lnTo>
                  <a:lnTo>
                    <a:pt x="256" y="714"/>
                  </a:lnTo>
                  <a:lnTo>
                    <a:pt x="255" y="714"/>
                  </a:lnTo>
                  <a:lnTo>
                    <a:pt x="255" y="715"/>
                  </a:lnTo>
                  <a:lnTo>
                    <a:pt x="254" y="715"/>
                  </a:lnTo>
                  <a:lnTo>
                    <a:pt x="253" y="715"/>
                  </a:lnTo>
                  <a:lnTo>
                    <a:pt x="252" y="716"/>
                  </a:lnTo>
                  <a:lnTo>
                    <a:pt x="251" y="716"/>
                  </a:lnTo>
                  <a:lnTo>
                    <a:pt x="250" y="717"/>
                  </a:lnTo>
                  <a:lnTo>
                    <a:pt x="249" y="717"/>
                  </a:lnTo>
                  <a:lnTo>
                    <a:pt x="248" y="718"/>
                  </a:lnTo>
                  <a:lnTo>
                    <a:pt x="247" y="718"/>
                  </a:lnTo>
                  <a:lnTo>
                    <a:pt x="246" y="718"/>
                  </a:lnTo>
                  <a:lnTo>
                    <a:pt x="245" y="718"/>
                  </a:lnTo>
                  <a:lnTo>
                    <a:pt x="245" y="719"/>
                  </a:lnTo>
                  <a:lnTo>
                    <a:pt x="242" y="719"/>
                  </a:lnTo>
                  <a:lnTo>
                    <a:pt x="240" y="720"/>
                  </a:lnTo>
                  <a:lnTo>
                    <a:pt x="239" y="720"/>
                  </a:lnTo>
                  <a:lnTo>
                    <a:pt x="238" y="720"/>
                  </a:lnTo>
                  <a:lnTo>
                    <a:pt x="237" y="720"/>
                  </a:lnTo>
                  <a:lnTo>
                    <a:pt x="237" y="721"/>
                  </a:lnTo>
                  <a:lnTo>
                    <a:pt x="236" y="721"/>
                  </a:lnTo>
                  <a:lnTo>
                    <a:pt x="234" y="721"/>
                  </a:lnTo>
                  <a:lnTo>
                    <a:pt x="233" y="721"/>
                  </a:lnTo>
                  <a:lnTo>
                    <a:pt x="233" y="722"/>
                  </a:lnTo>
                  <a:lnTo>
                    <a:pt x="232" y="721"/>
                  </a:lnTo>
                  <a:lnTo>
                    <a:pt x="233" y="721"/>
                  </a:lnTo>
                  <a:lnTo>
                    <a:pt x="234" y="720"/>
                  </a:lnTo>
                  <a:lnTo>
                    <a:pt x="234" y="719"/>
                  </a:lnTo>
                  <a:lnTo>
                    <a:pt x="236" y="719"/>
                  </a:lnTo>
                  <a:lnTo>
                    <a:pt x="237" y="719"/>
                  </a:lnTo>
                  <a:lnTo>
                    <a:pt x="238" y="719"/>
                  </a:lnTo>
                  <a:lnTo>
                    <a:pt x="239" y="718"/>
                  </a:lnTo>
                  <a:lnTo>
                    <a:pt x="240" y="718"/>
                  </a:lnTo>
                  <a:lnTo>
                    <a:pt x="241" y="717"/>
                  </a:lnTo>
                  <a:lnTo>
                    <a:pt x="242" y="717"/>
                  </a:lnTo>
                  <a:lnTo>
                    <a:pt x="243" y="716"/>
                  </a:lnTo>
                  <a:lnTo>
                    <a:pt x="243" y="717"/>
                  </a:lnTo>
                  <a:lnTo>
                    <a:pt x="243" y="716"/>
                  </a:lnTo>
                  <a:lnTo>
                    <a:pt x="242" y="716"/>
                  </a:lnTo>
                  <a:lnTo>
                    <a:pt x="242" y="717"/>
                  </a:lnTo>
                  <a:lnTo>
                    <a:pt x="241" y="717"/>
                  </a:lnTo>
                  <a:lnTo>
                    <a:pt x="237" y="712"/>
                  </a:lnTo>
                  <a:lnTo>
                    <a:pt x="237" y="711"/>
                  </a:lnTo>
                  <a:lnTo>
                    <a:pt x="236" y="711"/>
                  </a:lnTo>
                  <a:lnTo>
                    <a:pt x="234" y="709"/>
                  </a:lnTo>
                  <a:lnTo>
                    <a:pt x="233" y="708"/>
                  </a:lnTo>
                  <a:lnTo>
                    <a:pt x="232" y="706"/>
                  </a:lnTo>
                  <a:lnTo>
                    <a:pt x="232" y="705"/>
                  </a:lnTo>
                  <a:lnTo>
                    <a:pt x="230" y="702"/>
                  </a:lnTo>
                  <a:lnTo>
                    <a:pt x="229" y="702"/>
                  </a:lnTo>
                  <a:lnTo>
                    <a:pt x="228" y="702"/>
                  </a:lnTo>
                  <a:lnTo>
                    <a:pt x="226" y="703"/>
                  </a:lnTo>
                  <a:lnTo>
                    <a:pt x="226" y="705"/>
                  </a:lnTo>
                  <a:lnTo>
                    <a:pt x="225" y="706"/>
                  </a:lnTo>
                  <a:lnTo>
                    <a:pt x="223" y="708"/>
                  </a:lnTo>
                  <a:lnTo>
                    <a:pt x="222" y="709"/>
                  </a:lnTo>
                  <a:lnTo>
                    <a:pt x="221" y="710"/>
                  </a:lnTo>
                  <a:lnTo>
                    <a:pt x="222" y="711"/>
                  </a:lnTo>
                  <a:lnTo>
                    <a:pt x="223" y="711"/>
                  </a:lnTo>
                  <a:lnTo>
                    <a:pt x="224" y="711"/>
                  </a:lnTo>
                  <a:lnTo>
                    <a:pt x="223" y="711"/>
                  </a:lnTo>
                  <a:lnTo>
                    <a:pt x="222" y="711"/>
                  </a:lnTo>
                  <a:lnTo>
                    <a:pt x="221" y="712"/>
                  </a:lnTo>
                  <a:lnTo>
                    <a:pt x="220" y="712"/>
                  </a:lnTo>
                  <a:lnTo>
                    <a:pt x="218" y="712"/>
                  </a:lnTo>
                  <a:lnTo>
                    <a:pt x="216" y="712"/>
                  </a:lnTo>
                  <a:lnTo>
                    <a:pt x="215" y="712"/>
                  </a:lnTo>
                  <a:lnTo>
                    <a:pt x="215" y="711"/>
                  </a:lnTo>
                  <a:lnTo>
                    <a:pt x="214" y="711"/>
                  </a:lnTo>
                  <a:lnTo>
                    <a:pt x="213" y="712"/>
                  </a:lnTo>
                  <a:lnTo>
                    <a:pt x="212" y="712"/>
                  </a:lnTo>
                  <a:lnTo>
                    <a:pt x="211" y="712"/>
                  </a:lnTo>
                  <a:lnTo>
                    <a:pt x="209" y="712"/>
                  </a:lnTo>
                  <a:lnTo>
                    <a:pt x="208" y="711"/>
                  </a:lnTo>
                  <a:lnTo>
                    <a:pt x="208" y="710"/>
                  </a:lnTo>
                  <a:lnTo>
                    <a:pt x="208" y="709"/>
                  </a:lnTo>
                  <a:lnTo>
                    <a:pt x="208" y="708"/>
                  </a:lnTo>
                  <a:lnTo>
                    <a:pt x="207" y="708"/>
                  </a:lnTo>
                  <a:lnTo>
                    <a:pt x="207" y="707"/>
                  </a:lnTo>
                  <a:lnTo>
                    <a:pt x="206" y="705"/>
                  </a:lnTo>
                  <a:lnTo>
                    <a:pt x="206" y="703"/>
                  </a:lnTo>
                  <a:lnTo>
                    <a:pt x="205" y="702"/>
                  </a:lnTo>
                  <a:lnTo>
                    <a:pt x="204" y="700"/>
                  </a:lnTo>
                  <a:lnTo>
                    <a:pt x="204" y="699"/>
                  </a:lnTo>
                  <a:lnTo>
                    <a:pt x="205" y="699"/>
                  </a:lnTo>
                  <a:lnTo>
                    <a:pt x="205" y="698"/>
                  </a:lnTo>
                  <a:lnTo>
                    <a:pt x="206" y="698"/>
                  </a:lnTo>
                  <a:lnTo>
                    <a:pt x="207" y="698"/>
                  </a:lnTo>
                  <a:lnTo>
                    <a:pt x="208" y="698"/>
                  </a:lnTo>
                  <a:lnTo>
                    <a:pt x="209" y="699"/>
                  </a:lnTo>
                  <a:lnTo>
                    <a:pt x="209" y="698"/>
                  </a:lnTo>
                  <a:lnTo>
                    <a:pt x="209" y="695"/>
                  </a:lnTo>
                  <a:lnTo>
                    <a:pt x="209" y="694"/>
                  </a:lnTo>
                  <a:lnTo>
                    <a:pt x="209" y="693"/>
                  </a:lnTo>
                  <a:lnTo>
                    <a:pt x="209" y="691"/>
                  </a:lnTo>
                  <a:lnTo>
                    <a:pt x="213" y="690"/>
                  </a:lnTo>
                  <a:lnTo>
                    <a:pt x="214" y="689"/>
                  </a:lnTo>
                  <a:lnTo>
                    <a:pt x="215" y="689"/>
                  </a:lnTo>
                  <a:lnTo>
                    <a:pt x="219" y="687"/>
                  </a:lnTo>
                  <a:lnTo>
                    <a:pt x="220" y="686"/>
                  </a:lnTo>
                  <a:lnTo>
                    <a:pt x="223" y="685"/>
                  </a:lnTo>
                  <a:lnTo>
                    <a:pt x="225" y="684"/>
                  </a:lnTo>
                  <a:lnTo>
                    <a:pt x="230" y="681"/>
                  </a:lnTo>
                  <a:lnTo>
                    <a:pt x="231" y="681"/>
                  </a:lnTo>
                  <a:lnTo>
                    <a:pt x="236" y="678"/>
                  </a:lnTo>
                  <a:lnTo>
                    <a:pt x="238" y="677"/>
                  </a:lnTo>
                  <a:lnTo>
                    <a:pt x="237" y="676"/>
                  </a:lnTo>
                  <a:lnTo>
                    <a:pt x="236" y="675"/>
                  </a:lnTo>
                  <a:lnTo>
                    <a:pt x="236" y="674"/>
                  </a:lnTo>
                  <a:lnTo>
                    <a:pt x="234" y="674"/>
                  </a:lnTo>
                  <a:lnTo>
                    <a:pt x="234" y="673"/>
                  </a:lnTo>
                  <a:lnTo>
                    <a:pt x="233" y="673"/>
                  </a:lnTo>
                  <a:lnTo>
                    <a:pt x="233" y="672"/>
                  </a:lnTo>
                  <a:lnTo>
                    <a:pt x="232" y="672"/>
                  </a:lnTo>
                  <a:lnTo>
                    <a:pt x="232" y="671"/>
                  </a:lnTo>
                  <a:lnTo>
                    <a:pt x="231" y="671"/>
                  </a:lnTo>
                  <a:lnTo>
                    <a:pt x="231" y="670"/>
                  </a:lnTo>
                  <a:lnTo>
                    <a:pt x="231" y="669"/>
                  </a:lnTo>
                  <a:lnTo>
                    <a:pt x="230" y="669"/>
                  </a:lnTo>
                  <a:lnTo>
                    <a:pt x="229" y="668"/>
                  </a:lnTo>
                  <a:lnTo>
                    <a:pt x="228" y="668"/>
                  </a:lnTo>
                  <a:lnTo>
                    <a:pt x="228" y="667"/>
                  </a:lnTo>
                  <a:lnTo>
                    <a:pt x="227" y="666"/>
                  </a:lnTo>
                  <a:lnTo>
                    <a:pt x="226" y="665"/>
                  </a:lnTo>
                  <a:lnTo>
                    <a:pt x="226" y="664"/>
                  </a:lnTo>
                  <a:lnTo>
                    <a:pt x="225" y="664"/>
                  </a:lnTo>
                  <a:lnTo>
                    <a:pt x="225" y="663"/>
                  </a:lnTo>
                  <a:lnTo>
                    <a:pt x="224" y="663"/>
                  </a:lnTo>
                  <a:lnTo>
                    <a:pt x="224" y="662"/>
                  </a:lnTo>
                  <a:lnTo>
                    <a:pt x="224" y="661"/>
                  </a:lnTo>
                  <a:lnTo>
                    <a:pt x="223" y="661"/>
                  </a:lnTo>
                  <a:lnTo>
                    <a:pt x="223" y="660"/>
                  </a:lnTo>
                  <a:lnTo>
                    <a:pt x="222" y="660"/>
                  </a:lnTo>
                  <a:lnTo>
                    <a:pt x="221" y="660"/>
                  </a:lnTo>
                  <a:lnTo>
                    <a:pt x="220" y="660"/>
                  </a:lnTo>
                  <a:lnTo>
                    <a:pt x="217" y="659"/>
                  </a:lnTo>
                  <a:lnTo>
                    <a:pt x="216" y="658"/>
                  </a:lnTo>
                  <a:lnTo>
                    <a:pt x="214" y="657"/>
                  </a:lnTo>
                  <a:lnTo>
                    <a:pt x="212" y="657"/>
                  </a:lnTo>
                  <a:lnTo>
                    <a:pt x="209" y="656"/>
                  </a:lnTo>
                  <a:lnTo>
                    <a:pt x="206" y="655"/>
                  </a:lnTo>
                  <a:lnTo>
                    <a:pt x="201" y="651"/>
                  </a:lnTo>
                  <a:lnTo>
                    <a:pt x="200" y="651"/>
                  </a:lnTo>
                  <a:lnTo>
                    <a:pt x="200" y="652"/>
                  </a:lnTo>
                  <a:lnTo>
                    <a:pt x="199" y="652"/>
                  </a:lnTo>
                  <a:lnTo>
                    <a:pt x="197" y="652"/>
                  </a:lnTo>
                  <a:lnTo>
                    <a:pt x="196" y="653"/>
                  </a:lnTo>
                  <a:lnTo>
                    <a:pt x="195" y="653"/>
                  </a:lnTo>
                  <a:lnTo>
                    <a:pt x="195" y="655"/>
                  </a:lnTo>
                  <a:lnTo>
                    <a:pt x="194" y="656"/>
                  </a:lnTo>
                  <a:lnTo>
                    <a:pt x="193" y="656"/>
                  </a:lnTo>
                  <a:lnTo>
                    <a:pt x="192" y="656"/>
                  </a:lnTo>
                  <a:lnTo>
                    <a:pt x="192" y="657"/>
                  </a:lnTo>
                  <a:lnTo>
                    <a:pt x="192" y="656"/>
                  </a:lnTo>
                  <a:lnTo>
                    <a:pt x="191" y="656"/>
                  </a:lnTo>
                  <a:lnTo>
                    <a:pt x="190" y="656"/>
                  </a:lnTo>
                  <a:lnTo>
                    <a:pt x="189" y="656"/>
                  </a:lnTo>
                  <a:lnTo>
                    <a:pt x="189" y="657"/>
                  </a:lnTo>
                  <a:lnTo>
                    <a:pt x="188" y="657"/>
                  </a:lnTo>
                  <a:lnTo>
                    <a:pt x="188" y="656"/>
                  </a:lnTo>
                  <a:lnTo>
                    <a:pt x="187" y="657"/>
                  </a:lnTo>
                  <a:lnTo>
                    <a:pt x="187" y="658"/>
                  </a:lnTo>
                  <a:lnTo>
                    <a:pt x="186" y="658"/>
                  </a:lnTo>
                  <a:lnTo>
                    <a:pt x="184" y="659"/>
                  </a:lnTo>
                  <a:lnTo>
                    <a:pt x="183" y="659"/>
                  </a:lnTo>
                  <a:lnTo>
                    <a:pt x="182" y="659"/>
                  </a:lnTo>
                  <a:lnTo>
                    <a:pt x="181" y="659"/>
                  </a:lnTo>
                  <a:lnTo>
                    <a:pt x="181" y="660"/>
                  </a:lnTo>
                  <a:lnTo>
                    <a:pt x="181" y="659"/>
                  </a:lnTo>
                  <a:lnTo>
                    <a:pt x="181" y="660"/>
                  </a:lnTo>
                  <a:lnTo>
                    <a:pt x="180" y="660"/>
                  </a:lnTo>
                  <a:lnTo>
                    <a:pt x="179" y="660"/>
                  </a:lnTo>
                  <a:lnTo>
                    <a:pt x="179" y="661"/>
                  </a:lnTo>
                  <a:lnTo>
                    <a:pt x="178" y="661"/>
                  </a:lnTo>
                  <a:lnTo>
                    <a:pt x="177" y="661"/>
                  </a:lnTo>
                  <a:lnTo>
                    <a:pt x="176" y="662"/>
                  </a:lnTo>
                  <a:lnTo>
                    <a:pt x="176" y="660"/>
                  </a:lnTo>
                  <a:lnTo>
                    <a:pt x="176" y="659"/>
                  </a:lnTo>
                  <a:lnTo>
                    <a:pt x="175" y="658"/>
                  </a:lnTo>
                  <a:lnTo>
                    <a:pt x="175" y="656"/>
                  </a:lnTo>
                  <a:lnTo>
                    <a:pt x="174" y="653"/>
                  </a:lnTo>
                  <a:lnTo>
                    <a:pt x="173" y="651"/>
                  </a:lnTo>
                  <a:lnTo>
                    <a:pt x="172" y="649"/>
                  </a:lnTo>
                  <a:lnTo>
                    <a:pt x="170" y="643"/>
                  </a:lnTo>
                  <a:lnTo>
                    <a:pt x="169" y="639"/>
                  </a:lnTo>
                  <a:lnTo>
                    <a:pt x="168" y="637"/>
                  </a:lnTo>
                  <a:lnTo>
                    <a:pt x="166" y="633"/>
                  </a:lnTo>
                  <a:lnTo>
                    <a:pt x="166" y="632"/>
                  </a:lnTo>
                  <a:lnTo>
                    <a:pt x="166" y="631"/>
                  </a:lnTo>
                  <a:lnTo>
                    <a:pt x="163" y="625"/>
                  </a:lnTo>
                  <a:lnTo>
                    <a:pt x="158" y="613"/>
                  </a:lnTo>
                  <a:lnTo>
                    <a:pt x="157" y="610"/>
                  </a:lnTo>
                  <a:lnTo>
                    <a:pt x="157" y="609"/>
                  </a:lnTo>
                  <a:lnTo>
                    <a:pt x="156" y="609"/>
                  </a:lnTo>
                  <a:lnTo>
                    <a:pt x="156" y="608"/>
                  </a:lnTo>
                  <a:lnTo>
                    <a:pt x="155" y="606"/>
                  </a:lnTo>
                  <a:lnTo>
                    <a:pt x="153" y="593"/>
                  </a:lnTo>
                  <a:lnTo>
                    <a:pt x="154" y="585"/>
                  </a:lnTo>
                  <a:lnTo>
                    <a:pt x="154" y="577"/>
                  </a:lnTo>
                  <a:lnTo>
                    <a:pt x="153" y="577"/>
                  </a:lnTo>
                  <a:lnTo>
                    <a:pt x="153" y="576"/>
                  </a:lnTo>
                  <a:lnTo>
                    <a:pt x="152" y="576"/>
                  </a:lnTo>
                  <a:lnTo>
                    <a:pt x="152" y="575"/>
                  </a:lnTo>
                  <a:lnTo>
                    <a:pt x="152" y="574"/>
                  </a:lnTo>
                  <a:lnTo>
                    <a:pt x="151" y="574"/>
                  </a:lnTo>
                  <a:lnTo>
                    <a:pt x="150" y="574"/>
                  </a:lnTo>
                  <a:lnTo>
                    <a:pt x="150" y="573"/>
                  </a:lnTo>
                  <a:lnTo>
                    <a:pt x="149" y="573"/>
                  </a:lnTo>
                  <a:lnTo>
                    <a:pt x="149" y="574"/>
                  </a:lnTo>
                  <a:lnTo>
                    <a:pt x="148" y="574"/>
                  </a:lnTo>
                  <a:lnTo>
                    <a:pt x="147" y="574"/>
                  </a:lnTo>
                  <a:lnTo>
                    <a:pt x="147" y="573"/>
                  </a:lnTo>
                  <a:lnTo>
                    <a:pt x="147" y="574"/>
                  </a:lnTo>
                  <a:lnTo>
                    <a:pt x="146" y="573"/>
                  </a:lnTo>
                  <a:lnTo>
                    <a:pt x="146" y="574"/>
                  </a:lnTo>
                  <a:lnTo>
                    <a:pt x="145" y="574"/>
                  </a:lnTo>
                  <a:lnTo>
                    <a:pt x="144" y="574"/>
                  </a:lnTo>
                  <a:lnTo>
                    <a:pt x="143" y="573"/>
                  </a:lnTo>
                  <a:lnTo>
                    <a:pt x="144" y="573"/>
                  </a:lnTo>
                  <a:lnTo>
                    <a:pt x="143" y="573"/>
                  </a:lnTo>
                  <a:lnTo>
                    <a:pt x="144" y="573"/>
                  </a:lnTo>
                  <a:lnTo>
                    <a:pt x="144" y="572"/>
                  </a:lnTo>
                  <a:lnTo>
                    <a:pt x="143" y="572"/>
                  </a:lnTo>
                  <a:lnTo>
                    <a:pt x="143" y="571"/>
                  </a:lnTo>
                  <a:lnTo>
                    <a:pt x="143" y="570"/>
                  </a:lnTo>
                  <a:lnTo>
                    <a:pt x="142" y="570"/>
                  </a:lnTo>
                  <a:lnTo>
                    <a:pt x="142" y="569"/>
                  </a:lnTo>
                  <a:lnTo>
                    <a:pt x="142" y="568"/>
                  </a:lnTo>
                  <a:lnTo>
                    <a:pt x="142" y="567"/>
                  </a:lnTo>
                  <a:lnTo>
                    <a:pt x="141" y="567"/>
                  </a:lnTo>
                  <a:lnTo>
                    <a:pt x="141" y="566"/>
                  </a:lnTo>
                  <a:lnTo>
                    <a:pt x="141" y="565"/>
                  </a:lnTo>
                  <a:lnTo>
                    <a:pt x="141" y="564"/>
                  </a:lnTo>
                  <a:lnTo>
                    <a:pt x="142" y="565"/>
                  </a:lnTo>
                  <a:lnTo>
                    <a:pt x="142" y="564"/>
                  </a:lnTo>
                  <a:lnTo>
                    <a:pt x="143" y="564"/>
                  </a:lnTo>
                  <a:lnTo>
                    <a:pt x="143" y="563"/>
                  </a:lnTo>
                  <a:lnTo>
                    <a:pt x="142" y="563"/>
                  </a:lnTo>
                  <a:lnTo>
                    <a:pt x="142" y="562"/>
                  </a:lnTo>
                  <a:lnTo>
                    <a:pt x="141" y="562"/>
                  </a:lnTo>
                  <a:lnTo>
                    <a:pt x="141" y="561"/>
                  </a:lnTo>
                  <a:lnTo>
                    <a:pt x="141" y="560"/>
                  </a:lnTo>
                  <a:lnTo>
                    <a:pt x="142" y="560"/>
                  </a:lnTo>
                  <a:lnTo>
                    <a:pt x="143" y="560"/>
                  </a:lnTo>
                  <a:lnTo>
                    <a:pt x="143" y="559"/>
                  </a:lnTo>
                  <a:lnTo>
                    <a:pt x="144" y="559"/>
                  </a:lnTo>
                  <a:lnTo>
                    <a:pt x="144" y="558"/>
                  </a:lnTo>
                  <a:lnTo>
                    <a:pt x="143" y="558"/>
                  </a:lnTo>
                  <a:lnTo>
                    <a:pt x="142" y="558"/>
                  </a:lnTo>
                  <a:lnTo>
                    <a:pt x="141" y="558"/>
                  </a:lnTo>
                  <a:lnTo>
                    <a:pt x="141" y="557"/>
                  </a:lnTo>
                  <a:lnTo>
                    <a:pt x="141" y="556"/>
                  </a:lnTo>
                  <a:lnTo>
                    <a:pt x="142" y="556"/>
                  </a:lnTo>
                  <a:lnTo>
                    <a:pt x="142" y="555"/>
                  </a:lnTo>
                  <a:lnTo>
                    <a:pt x="143" y="553"/>
                  </a:lnTo>
                  <a:lnTo>
                    <a:pt x="142" y="553"/>
                  </a:lnTo>
                  <a:lnTo>
                    <a:pt x="142" y="552"/>
                  </a:lnTo>
                  <a:lnTo>
                    <a:pt x="142" y="551"/>
                  </a:lnTo>
                  <a:lnTo>
                    <a:pt x="142" y="550"/>
                  </a:lnTo>
                  <a:lnTo>
                    <a:pt x="142" y="549"/>
                  </a:lnTo>
                  <a:lnTo>
                    <a:pt x="141" y="549"/>
                  </a:lnTo>
                  <a:lnTo>
                    <a:pt x="141" y="548"/>
                  </a:lnTo>
                  <a:lnTo>
                    <a:pt x="141" y="547"/>
                  </a:lnTo>
                  <a:lnTo>
                    <a:pt x="142" y="547"/>
                  </a:lnTo>
                  <a:lnTo>
                    <a:pt x="142" y="546"/>
                  </a:lnTo>
                  <a:lnTo>
                    <a:pt x="142" y="545"/>
                  </a:lnTo>
                  <a:lnTo>
                    <a:pt x="141" y="545"/>
                  </a:lnTo>
                  <a:lnTo>
                    <a:pt x="141" y="544"/>
                  </a:lnTo>
                  <a:lnTo>
                    <a:pt x="140" y="544"/>
                  </a:lnTo>
                  <a:lnTo>
                    <a:pt x="140" y="543"/>
                  </a:lnTo>
                  <a:lnTo>
                    <a:pt x="141" y="543"/>
                  </a:lnTo>
                  <a:lnTo>
                    <a:pt x="141" y="542"/>
                  </a:lnTo>
                  <a:lnTo>
                    <a:pt x="141" y="541"/>
                  </a:lnTo>
                  <a:lnTo>
                    <a:pt x="140" y="541"/>
                  </a:lnTo>
                  <a:lnTo>
                    <a:pt x="139" y="541"/>
                  </a:lnTo>
                  <a:lnTo>
                    <a:pt x="139" y="540"/>
                  </a:lnTo>
                  <a:lnTo>
                    <a:pt x="139" y="539"/>
                  </a:lnTo>
                  <a:lnTo>
                    <a:pt x="140" y="539"/>
                  </a:lnTo>
                  <a:lnTo>
                    <a:pt x="139" y="538"/>
                  </a:lnTo>
                  <a:lnTo>
                    <a:pt x="140" y="538"/>
                  </a:lnTo>
                  <a:lnTo>
                    <a:pt x="141" y="538"/>
                  </a:lnTo>
                  <a:lnTo>
                    <a:pt x="140" y="538"/>
                  </a:lnTo>
                  <a:lnTo>
                    <a:pt x="141" y="538"/>
                  </a:lnTo>
                  <a:lnTo>
                    <a:pt x="141" y="537"/>
                  </a:lnTo>
                  <a:lnTo>
                    <a:pt x="141" y="538"/>
                  </a:lnTo>
                  <a:lnTo>
                    <a:pt x="142" y="538"/>
                  </a:lnTo>
                  <a:lnTo>
                    <a:pt x="142" y="537"/>
                  </a:lnTo>
                  <a:lnTo>
                    <a:pt x="143" y="537"/>
                  </a:lnTo>
                  <a:lnTo>
                    <a:pt x="144" y="537"/>
                  </a:lnTo>
                  <a:lnTo>
                    <a:pt x="144" y="536"/>
                  </a:lnTo>
                  <a:lnTo>
                    <a:pt x="144" y="535"/>
                  </a:lnTo>
                  <a:lnTo>
                    <a:pt x="143" y="535"/>
                  </a:lnTo>
                  <a:lnTo>
                    <a:pt x="143" y="534"/>
                  </a:lnTo>
                  <a:lnTo>
                    <a:pt x="142" y="534"/>
                  </a:lnTo>
                  <a:lnTo>
                    <a:pt x="141" y="534"/>
                  </a:lnTo>
                  <a:lnTo>
                    <a:pt x="141" y="533"/>
                  </a:lnTo>
                  <a:lnTo>
                    <a:pt x="141" y="532"/>
                  </a:lnTo>
                  <a:lnTo>
                    <a:pt x="140" y="532"/>
                  </a:lnTo>
                  <a:lnTo>
                    <a:pt x="140" y="531"/>
                  </a:lnTo>
                  <a:lnTo>
                    <a:pt x="140" y="530"/>
                  </a:lnTo>
                  <a:lnTo>
                    <a:pt x="141" y="530"/>
                  </a:lnTo>
                  <a:lnTo>
                    <a:pt x="141" y="528"/>
                  </a:lnTo>
                  <a:lnTo>
                    <a:pt x="141" y="530"/>
                  </a:lnTo>
                  <a:lnTo>
                    <a:pt x="141" y="528"/>
                  </a:lnTo>
                  <a:lnTo>
                    <a:pt x="142" y="528"/>
                  </a:lnTo>
                  <a:lnTo>
                    <a:pt x="141" y="528"/>
                  </a:lnTo>
                  <a:lnTo>
                    <a:pt x="142" y="528"/>
                  </a:lnTo>
                  <a:lnTo>
                    <a:pt x="142" y="527"/>
                  </a:lnTo>
                  <a:lnTo>
                    <a:pt x="142" y="526"/>
                  </a:lnTo>
                  <a:lnTo>
                    <a:pt x="141" y="526"/>
                  </a:lnTo>
                  <a:lnTo>
                    <a:pt x="142" y="526"/>
                  </a:lnTo>
                  <a:lnTo>
                    <a:pt x="142" y="525"/>
                  </a:lnTo>
                  <a:lnTo>
                    <a:pt x="142" y="524"/>
                  </a:lnTo>
                  <a:lnTo>
                    <a:pt x="142" y="523"/>
                  </a:lnTo>
                  <a:lnTo>
                    <a:pt x="142" y="522"/>
                  </a:lnTo>
                  <a:lnTo>
                    <a:pt x="142" y="521"/>
                  </a:lnTo>
                  <a:lnTo>
                    <a:pt x="141" y="521"/>
                  </a:lnTo>
                  <a:lnTo>
                    <a:pt x="141" y="520"/>
                  </a:lnTo>
                  <a:lnTo>
                    <a:pt x="140" y="520"/>
                  </a:lnTo>
                  <a:lnTo>
                    <a:pt x="140" y="519"/>
                  </a:lnTo>
                  <a:lnTo>
                    <a:pt x="140" y="518"/>
                  </a:lnTo>
                  <a:lnTo>
                    <a:pt x="141" y="518"/>
                  </a:lnTo>
                  <a:lnTo>
                    <a:pt x="141" y="517"/>
                  </a:lnTo>
                  <a:lnTo>
                    <a:pt x="142" y="517"/>
                  </a:lnTo>
                  <a:lnTo>
                    <a:pt x="142" y="516"/>
                  </a:lnTo>
                  <a:lnTo>
                    <a:pt x="142" y="515"/>
                  </a:lnTo>
                  <a:lnTo>
                    <a:pt x="142" y="514"/>
                  </a:lnTo>
                  <a:lnTo>
                    <a:pt x="142" y="513"/>
                  </a:lnTo>
                  <a:lnTo>
                    <a:pt x="143" y="513"/>
                  </a:lnTo>
                  <a:lnTo>
                    <a:pt x="143" y="512"/>
                  </a:lnTo>
                  <a:lnTo>
                    <a:pt x="143" y="511"/>
                  </a:lnTo>
                  <a:lnTo>
                    <a:pt x="143" y="510"/>
                  </a:lnTo>
                  <a:lnTo>
                    <a:pt x="142" y="510"/>
                  </a:lnTo>
                  <a:lnTo>
                    <a:pt x="142" y="509"/>
                  </a:lnTo>
                  <a:lnTo>
                    <a:pt x="143" y="509"/>
                  </a:lnTo>
                  <a:lnTo>
                    <a:pt x="143" y="508"/>
                  </a:lnTo>
                  <a:lnTo>
                    <a:pt x="144" y="508"/>
                  </a:lnTo>
                  <a:lnTo>
                    <a:pt x="144" y="507"/>
                  </a:lnTo>
                  <a:lnTo>
                    <a:pt x="145" y="507"/>
                  </a:lnTo>
                  <a:lnTo>
                    <a:pt x="146" y="507"/>
                  </a:lnTo>
                  <a:lnTo>
                    <a:pt x="147" y="507"/>
                  </a:lnTo>
                  <a:lnTo>
                    <a:pt x="147" y="506"/>
                  </a:lnTo>
                  <a:lnTo>
                    <a:pt x="146" y="506"/>
                  </a:lnTo>
                  <a:lnTo>
                    <a:pt x="145" y="506"/>
                  </a:lnTo>
                  <a:lnTo>
                    <a:pt x="145" y="505"/>
                  </a:lnTo>
                  <a:lnTo>
                    <a:pt x="146" y="505"/>
                  </a:lnTo>
                  <a:lnTo>
                    <a:pt x="146" y="503"/>
                  </a:lnTo>
                  <a:lnTo>
                    <a:pt x="146" y="502"/>
                  </a:lnTo>
                  <a:lnTo>
                    <a:pt x="145" y="502"/>
                  </a:lnTo>
                  <a:lnTo>
                    <a:pt x="144" y="502"/>
                  </a:lnTo>
                  <a:lnTo>
                    <a:pt x="144" y="501"/>
                  </a:lnTo>
                  <a:lnTo>
                    <a:pt x="144" y="500"/>
                  </a:lnTo>
                  <a:lnTo>
                    <a:pt x="143" y="499"/>
                  </a:lnTo>
                  <a:lnTo>
                    <a:pt x="143" y="498"/>
                  </a:lnTo>
                  <a:lnTo>
                    <a:pt x="143" y="497"/>
                  </a:lnTo>
                  <a:lnTo>
                    <a:pt x="142" y="497"/>
                  </a:lnTo>
                  <a:lnTo>
                    <a:pt x="141" y="497"/>
                  </a:lnTo>
                  <a:lnTo>
                    <a:pt x="141" y="498"/>
                  </a:lnTo>
                  <a:lnTo>
                    <a:pt x="140" y="498"/>
                  </a:lnTo>
                  <a:lnTo>
                    <a:pt x="140" y="499"/>
                  </a:lnTo>
                  <a:lnTo>
                    <a:pt x="139" y="499"/>
                  </a:lnTo>
                  <a:lnTo>
                    <a:pt x="138" y="499"/>
                  </a:lnTo>
                  <a:lnTo>
                    <a:pt x="137" y="499"/>
                  </a:lnTo>
                  <a:lnTo>
                    <a:pt x="136" y="499"/>
                  </a:lnTo>
                  <a:lnTo>
                    <a:pt x="136" y="498"/>
                  </a:lnTo>
                  <a:lnTo>
                    <a:pt x="134" y="498"/>
                  </a:lnTo>
                  <a:lnTo>
                    <a:pt x="136" y="498"/>
                  </a:lnTo>
                  <a:lnTo>
                    <a:pt x="137" y="498"/>
                  </a:lnTo>
                  <a:lnTo>
                    <a:pt x="137" y="497"/>
                  </a:lnTo>
                  <a:lnTo>
                    <a:pt x="138" y="497"/>
                  </a:lnTo>
                  <a:lnTo>
                    <a:pt x="138" y="496"/>
                  </a:lnTo>
                  <a:lnTo>
                    <a:pt x="137" y="496"/>
                  </a:lnTo>
                  <a:lnTo>
                    <a:pt x="138" y="496"/>
                  </a:lnTo>
                  <a:lnTo>
                    <a:pt x="139" y="496"/>
                  </a:lnTo>
                  <a:lnTo>
                    <a:pt x="139" y="495"/>
                  </a:lnTo>
                  <a:lnTo>
                    <a:pt x="138" y="495"/>
                  </a:lnTo>
                  <a:lnTo>
                    <a:pt x="138" y="494"/>
                  </a:lnTo>
                  <a:lnTo>
                    <a:pt x="139" y="494"/>
                  </a:lnTo>
                  <a:lnTo>
                    <a:pt x="139" y="493"/>
                  </a:lnTo>
                  <a:lnTo>
                    <a:pt x="140" y="493"/>
                  </a:lnTo>
                  <a:lnTo>
                    <a:pt x="140" y="492"/>
                  </a:lnTo>
                  <a:lnTo>
                    <a:pt x="141" y="492"/>
                  </a:lnTo>
                  <a:lnTo>
                    <a:pt x="142" y="492"/>
                  </a:lnTo>
                  <a:lnTo>
                    <a:pt x="142" y="491"/>
                  </a:lnTo>
                  <a:lnTo>
                    <a:pt x="142" y="490"/>
                  </a:lnTo>
                  <a:lnTo>
                    <a:pt x="143" y="490"/>
                  </a:lnTo>
                  <a:lnTo>
                    <a:pt x="142" y="490"/>
                  </a:lnTo>
                  <a:lnTo>
                    <a:pt x="142" y="489"/>
                  </a:lnTo>
                  <a:lnTo>
                    <a:pt x="142" y="488"/>
                  </a:lnTo>
                  <a:lnTo>
                    <a:pt x="142" y="487"/>
                  </a:lnTo>
                  <a:lnTo>
                    <a:pt x="143" y="487"/>
                  </a:lnTo>
                  <a:lnTo>
                    <a:pt x="143" y="486"/>
                  </a:lnTo>
                  <a:lnTo>
                    <a:pt x="144" y="486"/>
                  </a:lnTo>
                  <a:lnTo>
                    <a:pt x="144" y="485"/>
                  </a:lnTo>
                  <a:lnTo>
                    <a:pt x="145" y="485"/>
                  </a:lnTo>
                  <a:lnTo>
                    <a:pt x="145" y="484"/>
                  </a:lnTo>
                  <a:lnTo>
                    <a:pt x="144" y="484"/>
                  </a:lnTo>
                  <a:lnTo>
                    <a:pt x="143" y="484"/>
                  </a:lnTo>
                  <a:lnTo>
                    <a:pt x="142" y="484"/>
                  </a:lnTo>
                  <a:lnTo>
                    <a:pt x="142" y="483"/>
                  </a:lnTo>
                  <a:lnTo>
                    <a:pt x="142" y="482"/>
                  </a:lnTo>
                  <a:lnTo>
                    <a:pt x="142" y="481"/>
                  </a:lnTo>
                  <a:lnTo>
                    <a:pt x="143" y="481"/>
                  </a:lnTo>
                  <a:lnTo>
                    <a:pt x="144" y="481"/>
                  </a:lnTo>
                  <a:lnTo>
                    <a:pt x="144" y="480"/>
                  </a:lnTo>
                  <a:lnTo>
                    <a:pt x="145" y="480"/>
                  </a:lnTo>
                  <a:lnTo>
                    <a:pt x="145" y="478"/>
                  </a:lnTo>
                  <a:lnTo>
                    <a:pt x="146" y="478"/>
                  </a:lnTo>
                  <a:lnTo>
                    <a:pt x="146" y="477"/>
                  </a:lnTo>
                  <a:lnTo>
                    <a:pt x="146" y="476"/>
                  </a:lnTo>
                  <a:lnTo>
                    <a:pt x="145" y="476"/>
                  </a:lnTo>
                  <a:lnTo>
                    <a:pt x="145" y="477"/>
                  </a:lnTo>
                  <a:lnTo>
                    <a:pt x="145" y="476"/>
                  </a:lnTo>
                  <a:lnTo>
                    <a:pt x="144" y="476"/>
                  </a:lnTo>
                  <a:lnTo>
                    <a:pt x="144" y="475"/>
                  </a:lnTo>
                  <a:lnTo>
                    <a:pt x="143" y="475"/>
                  </a:lnTo>
                  <a:lnTo>
                    <a:pt x="143" y="474"/>
                  </a:lnTo>
                  <a:lnTo>
                    <a:pt x="142" y="474"/>
                  </a:lnTo>
                  <a:lnTo>
                    <a:pt x="142" y="473"/>
                  </a:lnTo>
                  <a:lnTo>
                    <a:pt x="143" y="473"/>
                  </a:lnTo>
                  <a:lnTo>
                    <a:pt x="143" y="474"/>
                  </a:lnTo>
                  <a:lnTo>
                    <a:pt x="143" y="473"/>
                  </a:lnTo>
                  <a:lnTo>
                    <a:pt x="144" y="473"/>
                  </a:lnTo>
                  <a:lnTo>
                    <a:pt x="143" y="473"/>
                  </a:lnTo>
                  <a:lnTo>
                    <a:pt x="143" y="472"/>
                  </a:lnTo>
                  <a:lnTo>
                    <a:pt x="142" y="472"/>
                  </a:lnTo>
                  <a:lnTo>
                    <a:pt x="143" y="472"/>
                  </a:lnTo>
                  <a:lnTo>
                    <a:pt x="143" y="471"/>
                  </a:lnTo>
                  <a:lnTo>
                    <a:pt x="142" y="471"/>
                  </a:lnTo>
                  <a:lnTo>
                    <a:pt x="142" y="470"/>
                  </a:lnTo>
                  <a:lnTo>
                    <a:pt x="141" y="470"/>
                  </a:lnTo>
                  <a:lnTo>
                    <a:pt x="141" y="469"/>
                  </a:lnTo>
                  <a:lnTo>
                    <a:pt x="141" y="468"/>
                  </a:lnTo>
                  <a:lnTo>
                    <a:pt x="142" y="468"/>
                  </a:lnTo>
                  <a:lnTo>
                    <a:pt x="142" y="467"/>
                  </a:lnTo>
                  <a:lnTo>
                    <a:pt x="142" y="466"/>
                  </a:lnTo>
                  <a:lnTo>
                    <a:pt x="141" y="466"/>
                  </a:lnTo>
                  <a:lnTo>
                    <a:pt x="141" y="465"/>
                  </a:lnTo>
                  <a:lnTo>
                    <a:pt x="140" y="465"/>
                  </a:lnTo>
                  <a:lnTo>
                    <a:pt x="139" y="466"/>
                  </a:lnTo>
                  <a:lnTo>
                    <a:pt x="139" y="465"/>
                  </a:lnTo>
                  <a:lnTo>
                    <a:pt x="138" y="465"/>
                  </a:lnTo>
                  <a:lnTo>
                    <a:pt x="138" y="466"/>
                  </a:lnTo>
                  <a:lnTo>
                    <a:pt x="137" y="466"/>
                  </a:lnTo>
                  <a:lnTo>
                    <a:pt x="136" y="466"/>
                  </a:lnTo>
                  <a:lnTo>
                    <a:pt x="134" y="466"/>
                  </a:lnTo>
                  <a:lnTo>
                    <a:pt x="134" y="465"/>
                  </a:lnTo>
                  <a:lnTo>
                    <a:pt x="134" y="464"/>
                  </a:lnTo>
                  <a:lnTo>
                    <a:pt x="134" y="463"/>
                  </a:lnTo>
                  <a:lnTo>
                    <a:pt x="133" y="463"/>
                  </a:lnTo>
                  <a:lnTo>
                    <a:pt x="133" y="462"/>
                  </a:lnTo>
                  <a:lnTo>
                    <a:pt x="134" y="462"/>
                  </a:lnTo>
                  <a:lnTo>
                    <a:pt x="134" y="461"/>
                  </a:lnTo>
                  <a:lnTo>
                    <a:pt x="134" y="460"/>
                  </a:lnTo>
                  <a:lnTo>
                    <a:pt x="133" y="460"/>
                  </a:lnTo>
                  <a:lnTo>
                    <a:pt x="133" y="459"/>
                  </a:lnTo>
                  <a:lnTo>
                    <a:pt x="133" y="458"/>
                  </a:lnTo>
                  <a:lnTo>
                    <a:pt x="133" y="457"/>
                  </a:lnTo>
                  <a:lnTo>
                    <a:pt x="132" y="457"/>
                  </a:lnTo>
                  <a:lnTo>
                    <a:pt x="132" y="458"/>
                  </a:lnTo>
                  <a:lnTo>
                    <a:pt x="131" y="458"/>
                  </a:lnTo>
                  <a:lnTo>
                    <a:pt x="131" y="457"/>
                  </a:lnTo>
                  <a:lnTo>
                    <a:pt x="130" y="457"/>
                  </a:lnTo>
                  <a:lnTo>
                    <a:pt x="129" y="456"/>
                  </a:lnTo>
                  <a:lnTo>
                    <a:pt x="130" y="455"/>
                  </a:lnTo>
                  <a:lnTo>
                    <a:pt x="129" y="453"/>
                  </a:lnTo>
                  <a:lnTo>
                    <a:pt x="130" y="452"/>
                  </a:lnTo>
                  <a:lnTo>
                    <a:pt x="130" y="451"/>
                  </a:lnTo>
                  <a:lnTo>
                    <a:pt x="130" y="450"/>
                  </a:lnTo>
                  <a:lnTo>
                    <a:pt x="129" y="450"/>
                  </a:lnTo>
                  <a:lnTo>
                    <a:pt x="128" y="449"/>
                  </a:lnTo>
                  <a:lnTo>
                    <a:pt x="127" y="449"/>
                  </a:lnTo>
                  <a:lnTo>
                    <a:pt x="126" y="449"/>
                  </a:lnTo>
                  <a:lnTo>
                    <a:pt x="126" y="448"/>
                  </a:lnTo>
                  <a:lnTo>
                    <a:pt x="126" y="447"/>
                  </a:lnTo>
                  <a:lnTo>
                    <a:pt x="126" y="446"/>
                  </a:lnTo>
                  <a:lnTo>
                    <a:pt x="127" y="446"/>
                  </a:lnTo>
                  <a:lnTo>
                    <a:pt x="127" y="445"/>
                  </a:lnTo>
                  <a:lnTo>
                    <a:pt x="126" y="445"/>
                  </a:lnTo>
                  <a:lnTo>
                    <a:pt x="127" y="445"/>
                  </a:lnTo>
                  <a:lnTo>
                    <a:pt x="127" y="444"/>
                  </a:lnTo>
                  <a:lnTo>
                    <a:pt x="126" y="444"/>
                  </a:lnTo>
                  <a:lnTo>
                    <a:pt x="126" y="443"/>
                  </a:lnTo>
                  <a:lnTo>
                    <a:pt x="126" y="442"/>
                  </a:lnTo>
                  <a:lnTo>
                    <a:pt x="126" y="441"/>
                  </a:lnTo>
                  <a:lnTo>
                    <a:pt x="127" y="441"/>
                  </a:lnTo>
                  <a:lnTo>
                    <a:pt x="128" y="441"/>
                  </a:lnTo>
                  <a:lnTo>
                    <a:pt x="128" y="442"/>
                  </a:lnTo>
                  <a:lnTo>
                    <a:pt x="129" y="442"/>
                  </a:lnTo>
                  <a:lnTo>
                    <a:pt x="129" y="443"/>
                  </a:lnTo>
                  <a:lnTo>
                    <a:pt x="130" y="443"/>
                  </a:lnTo>
                  <a:lnTo>
                    <a:pt x="131" y="442"/>
                  </a:lnTo>
                  <a:lnTo>
                    <a:pt x="132" y="441"/>
                  </a:lnTo>
                  <a:lnTo>
                    <a:pt x="131" y="441"/>
                  </a:lnTo>
                  <a:lnTo>
                    <a:pt x="130" y="440"/>
                  </a:lnTo>
                  <a:lnTo>
                    <a:pt x="131" y="440"/>
                  </a:lnTo>
                  <a:lnTo>
                    <a:pt x="131" y="439"/>
                  </a:lnTo>
                  <a:lnTo>
                    <a:pt x="132" y="439"/>
                  </a:lnTo>
                  <a:lnTo>
                    <a:pt x="132" y="440"/>
                  </a:lnTo>
                  <a:lnTo>
                    <a:pt x="133" y="440"/>
                  </a:lnTo>
                  <a:lnTo>
                    <a:pt x="134" y="440"/>
                  </a:lnTo>
                  <a:lnTo>
                    <a:pt x="136" y="440"/>
                  </a:lnTo>
                  <a:lnTo>
                    <a:pt x="136" y="439"/>
                  </a:lnTo>
                  <a:lnTo>
                    <a:pt x="137" y="439"/>
                  </a:lnTo>
                  <a:lnTo>
                    <a:pt x="137" y="438"/>
                  </a:lnTo>
                  <a:lnTo>
                    <a:pt x="137" y="437"/>
                  </a:lnTo>
                  <a:lnTo>
                    <a:pt x="137" y="436"/>
                  </a:lnTo>
                  <a:lnTo>
                    <a:pt x="136" y="436"/>
                  </a:lnTo>
                  <a:lnTo>
                    <a:pt x="136" y="437"/>
                  </a:lnTo>
                  <a:lnTo>
                    <a:pt x="134" y="437"/>
                  </a:lnTo>
                  <a:lnTo>
                    <a:pt x="133" y="437"/>
                  </a:lnTo>
                  <a:lnTo>
                    <a:pt x="132" y="437"/>
                  </a:lnTo>
                  <a:lnTo>
                    <a:pt x="132" y="436"/>
                  </a:lnTo>
                  <a:lnTo>
                    <a:pt x="131" y="436"/>
                  </a:lnTo>
                  <a:lnTo>
                    <a:pt x="132" y="435"/>
                  </a:lnTo>
                  <a:lnTo>
                    <a:pt x="131" y="435"/>
                  </a:lnTo>
                  <a:lnTo>
                    <a:pt x="131" y="434"/>
                  </a:lnTo>
                  <a:lnTo>
                    <a:pt x="131" y="433"/>
                  </a:lnTo>
                  <a:lnTo>
                    <a:pt x="130" y="432"/>
                  </a:lnTo>
                  <a:lnTo>
                    <a:pt x="130" y="431"/>
                  </a:lnTo>
                  <a:lnTo>
                    <a:pt x="130" y="430"/>
                  </a:lnTo>
                  <a:lnTo>
                    <a:pt x="131" y="428"/>
                  </a:lnTo>
                  <a:lnTo>
                    <a:pt x="131" y="427"/>
                  </a:lnTo>
                  <a:lnTo>
                    <a:pt x="131" y="426"/>
                  </a:lnTo>
                  <a:lnTo>
                    <a:pt x="131" y="427"/>
                  </a:lnTo>
                  <a:lnTo>
                    <a:pt x="131" y="426"/>
                  </a:lnTo>
                  <a:lnTo>
                    <a:pt x="132" y="426"/>
                  </a:lnTo>
                  <a:lnTo>
                    <a:pt x="132" y="425"/>
                  </a:lnTo>
                  <a:lnTo>
                    <a:pt x="131" y="425"/>
                  </a:lnTo>
                  <a:lnTo>
                    <a:pt x="131" y="424"/>
                  </a:lnTo>
                  <a:lnTo>
                    <a:pt x="130" y="423"/>
                  </a:lnTo>
                  <a:lnTo>
                    <a:pt x="130" y="422"/>
                  </a:lnTo>
                  <a:lnTo>
                    <a:pt x="129" y="422"/>
                  </a:lnTo>
                  <a:lnTo>
                    <a:pt x="129" y="421"/>
                  </a:lnTo>
                  <a:lnTo>
                    <a:pt x="128" y="421"/>
                  </a:lnTo>
                  <a:lnTo>
                    <a:pt x="127" y="421"/>
                  </a:lnTo>
                  <a:lnTo>
                    <a:pt x="126" y="421"/>
                  </a:lnTo>
                  <a:lnTo>
                    <a:pt x="126" y="420"/>
                  </a:lnTo>
                  <a:lnTo>
                    <a:pt x="126" y="419"/>
                  </a:lnTo>
                  <a:lnTo>
                    <a:pt x="127" y="419"/>
                  </a:lnTo>
                  <a:lnTo>
                    <a:pt x="127" y="418"/>
                  </a:lnTo>
                  <a:lnTo>
                    <a:pt x="127" y="417"/>
                  </a:lnTo>
                  <a:lnTo>
                    <a:pt x="127" y="416"/>
                  </a:lnTo>
                  <a:lnTo>
                    <a:pt x="126" y="416"/>
                  </a:lnTo>
                  <a:lnTo>
                    <a:pt x="126" y="415"/>
                  </a:lnTo>
                  <a:lnTo>
                    <a:pt x="127" y="415"/>
                  </a:lnTo>
                  <a:lnTo>
                    <a:pt x="127" y="414"/>
                  </a:lnTo>
                  <a:lnTo>
                    <a:pt x="126" y="414"/>
                  </a:lnTo>
                  <a:lnTo>
                    <a:pt x="126" y="413"/>
                  </a:lnTo>
                  <a:lnTo>
                    <a:pt x="127" y="413"/>
                  </a:lnTo>
                  <a:lnTo>
                    <a:pt x="127" y="412"/>
                  </a:lnTo>
                  <a:lnTo>
                    <a:pt x="126" y="412"/>
                  </a:lnTo>
                  <a:lnTo>
                    <a:pt x="126" y="411"/>
                  </a:lnTo>
                  <a:lnTo>
                    <a:pt x="127" y="411"/>
                  </a:lnTo>
                  <a:lnTo>
                    <a:pt x="127" y="410"/>
                  </a:lnTo>
                  <a:lnTo>
                    <a:pt x="126" y="410"/>
                  </a:lnTo>
                  <a:lnTo>
                    <a:pt x="125" y="410"/>
                  </a:lnTo>
                  <a:lnTo>
                    <a:pt x="125" y="411"/>
                  </a:lnTo>
                  <a:lnTo>
                    <a:pt x="124" y="411"/>
                  </a:lnTo>
                  <a:lnTo>
                    <a:pt x="124" y="410"/>
                  </a:lnTo>
                  <a:lnTo>
                    <a:pt x="123" y="410"/>
                  </a:lnTo>
                  <a:lnTo>
                    <a:pt x="122" y="409"/>
                  </a:lnTo>
                  <a:lnTo>
                    <a:pt x="122" y="408"/>
                  </a:lnTo>
                  <a:lnTo>
                    <a:pt x="123" y="408"/>
                  </a:lnTo>
                  <a:lnTo>
                    <a:pt x="123" y="407"/>
                  </a:lnTo>
                  <a:lnTo>
                    <a:pt x="124" y="407"/>
                  </a:lnTo>
                  <a:lnTo>
                    <a:pt x="124" y="406"/>
                  </a:lnTo>
                  <a:lnTo>
                    <a:pt x="123" y="406"/>
                  </a:lnTo>
                  <a:lnTo>
                    <a:pt x="123" y="405"/>
                  </a:lnTo>
                  <a:lnTo>
                    <a:pt x="122" y="405"/>
                  </a:lnTo>
                  <a:lnTo>
                    <a:pt x="122" y="403"/>
                  </a:lnTo>
                  <a:lnTo>
                    <a:pt x="121" y="403"/>
                  </a:lnTo>
                  <a:lnTo>
                    <a:pt x="120" y="403"/>
                  </a:lnTo>
                  <a:lnTo>
                    <a:pt x="119" y="402"/>
                  </a:lnTo>
                  <a:lnTo>
                    <a:pt x="118" y="401"/>
                  </a:lnTo>
                  <a:lnTo>
                    <a:pt x="119" y="401"/>
                  </a:lnTo>
                  <a:lnTo>
                    <a:pt x="119" y="400"/>
                  </a:lnTo>
                  <a:lnTo>
                    <a:pt x="118" y="399"/>
                  </a:lnTo>
                  <a:lnTo>
                    <a:pt x="119" y="399"/>
                  </a:lnTo>
                  <a:lnTo>
                    <a:pt x="119" y="398"/>
                  </a:lnTo>
                  <a:lnTo>
                    <a:pt x="118" y="398"/>
                  </a:lnTo>
                  <a:lnTo>
                    <a:pt x="117" y="398"/>
                  </a:lnTo>
                  <a:lnTo>
                    <a:pt x="116" y="398"/>
                  </a:lnTo>
                  <a:lnTo>
                    <a:pt x="116" y="397"/>
                  </a:lnTo>
                  <a:lnTo>
                    <a:pt x="115" y="397"/>
                  </a:lnTo>
                  <a:lnTo>
                    <a:pt x="114" y="397"/>
                  </a:lnTo>
                  <a:lnTo>
                    <a:pt x="114" y="396"/>
                  </a:lnTo>
                  <a:lnTo>
                    <a:pt x="113" y="396"/>
                  </a:lnTo>
                  <a:lnTo>
                    <a:pt x="113" y="395"/>
                  </a:lnTo>
                  <a:lnTo>
                    <a:pt x="114" y="395"/>
                  </a:lnTo>
                  <a:lnTo>
                    <a:pt x="114" y="394"/>
                  </a:lnTo>
                  <a:lnTo>
                    <a:pt x="115" y="394"/>
                  </a:lnTo>
                  <a:lnTo>
                    <a:pt x="115" y="393"/>
                  </a:lnTo>
                  <a:lnTo>
                    <a:pt x="114" y="393"/>
                  </a:lnTo>
                  <a:lnTo>
                    <a:pt x="114" y="392"/>
                  </a:lnTo>
                  <a:lnTo>
                    <a:pt x="113" y="391"/>
                  </a:lnTo>
                  <a:lnTo>
                    <a:pt x="112" y="392"/>
                  </a:lnTo>
                  <a:lnTo>
                    <a:pt x="111" y="392"/>
                  </a:lnTo>
                  <a:lnTo>
                    <a:pt x="109" y="392"/>
                  </a:lnTo>
                  <a:lnTo>
                    <a:pt x="108" y="392"/>
                  </a:lnTo>
                  <a:lnTo>
                    <a:pt x="108" y="393"/>
                  </a:lnTo>
                  <a:lnTo>
                    <a:pt x="107" y="393"/>
                  </a:lnTo>
                  <a:lnTo>
                    <a:pt x="107" y="392"/>
                  </a:lnTo>
                  <a:lnTo>
                    <a:pt x="106" y="392"/>
                  </a:lnTo>
                  <a:lnTo>
                    <a:pt x="106" y="391"/>
                  </a:lnTo>
                  <a:lnTo>
                    <a:pt x="107" y="391"/>
                  </a:lnTo>
                  <a:lnTo>
                    <a:pt x="107" y="390"/>
                  </a:lnTo>
                  <a:lnTo>
                    <a:pt x="106" y="390"/>
                  </a:lnTo>
                  <a:lnTo>
                    <a:pt x="106" y="389"/>
                  </a:lnTo>
                  <a:lnTo>
                    <a:pt x="106" y="388"/>
                  </a:lnTo>
                  <a:lnTo>
                    <a:pt x="105" y="388"/>
                  </a:lnTo>
                  <a:lnTo>
                    <a:pt x="105" y="387"/>
                  </a:lnTo>
                  <a:lnTo>
                    <a:pt x="104" y="387"/>
                  </a:lnTo>
                  <a:lnTo>
                    <a:pt x="103" y="387"/>
                  </a:lnTo>
                  <a:lnTo>
                    <a:pt x="104" y="386"/>
                  </a:lnTo>
                  <a:lnTo>
                    <a:pt x="103" y="386"/>
                  </a:lnTo>
                  <a:lnTo>
                    <a:pt x="103" y="385"/>
                  </a:lnTo>
                  <a:lnTo>
                    <a:pt x="103" y="384"/>
                  </a:lnTo>
                  <a:lnTo>
                    <a:pt x="102" y="383"/>
                  </a:lnTo>
                  <a:lnTo>
                    <a:pt x="101" y="383"/>
                  </a:lnTo>
                  <a:lnTo>
                    <a:pt x="100" y="383"/>
                  </a:lnTo>
                  <a:lnTo>
                    <a:pt x="100" y="382"/>
                  </a:lnTo>
                  <a:lnTo>
                    <a:pt x="99" y="382"/>
                  </a:lnTo>
                  <a:lnTo>
                    <a:pt x="98" y="382"/>
                  </a:lnTo>
                  <a:lnTo>
                    <a:pt x="98" y="381"/>
                  </a:lnTo>
                  <a:lnTo>
                    <a:pt x="97" y="381"/>
                  </a:lnTo>
                  <a:lnTo>
                    <a:pt x="98" y="380"/>
                  </a:lnTo>
                  <a:lnTo>
                    <a:pt x="98" y="378"/>
                  </a:lnTo>
                  <a:lnTo>
                    <a:pt x="98" y="377"/>
                  </a:lnTo>
                  <a:lnTo>
                    <a:pt x="98" y="376"/>
                  </a:lnTo>
                  <a:lnTo>
                    <a:pt x="99" y="376"/>
                  </a:lnTo>
                  <a:lnTo>
                    <a:pt x="99" y="375"/>
                  </a:lnTo>
                  <a:lnTo>
                    <a:pt x="98" y="375"/>
                  </a:lnTo>
                  <a:lnTo>
                    <a:pt x="98" y="374"/>
                  </a:lnTo>
                  <a:lnTo>
                    <a:pt x="98" y="373"/>
                  </a:lnTo>
                  <a:lnTo>
                    <a:pt x="97" y="373"/>
                  </a:lnTo>
                  <a:lnTo>
                    <a:pt x="97" y="372"/>
                  </a:lnTo>
                  <a:lnTo>
                    <a:pt x="97" y="371"/>
                  </a:lnTo>
                  <a:lnTo>
                    <a:pt x="97" y="370"/>
                  </a:lnTo>
                  <a:lnTo>
                    <a:pt x="96" y="370"/>
                  </a:lnTo>
                  <a:lnTo>
                    <a:pt x="96" y="369"/>
                  </a:lnTo>
                  <a:lnTo>
                    <a:pt x="96" y="368"/>
                  </a:lnTo>
                  <a:lnTo>
                    <a:pt x="96" y="367"/>
                  </a:lnTo>
                  <a:lnTo>
                    <a:pt x="96" y="366"/>
                  </a:lnTo>
                  <a:lnTo>
                    <a:pt x="95" y="366"/>
                  </a:lnTo>
                  <a:lnTo>
                    <a:pt x="94" y="366"/>
                  </a:lnTo>
                  <a:lnTo>
                    <a:pt x="94" y="365"/>
                  </a:lnTo>
                  <a:lnTo>
                    <a:pt x="93" y="365"/>
                  </a:lnTo>
                  <a:lnTo>
                    <a:pt x="93" y="364"/>
                  </a:lnTo>
                  <a:lnTo>
                    <a:pt x="93" y="363"/>
                  </a:lnTo>
                  <a:lnTo>
                    <a:pt x="93" y="362"/>
                  </a:lnTo>
                  <a:lnTo>
                    <a:pt x="92" y="362"/>
                  </a:lnTo>
                  <a:lnTo>
                    <a:pt x="91" y="362"/>
                  </a:lnTo>
                  <a:lnTo>
                    <a:pt x="90" y="359"/>
                  </a:lnTo>
                  <a:lnTo>
                    <a:pt x="91" y="359"/>
                  </a:lnTo>
                  <a:lnTo>
                    <a:pt x="91" y="358"/>
                  </a:lnTo>
                  <a:lnTo>
                    <a:pt x="90" y="358"/>
                  </a:lnTo>
                  <a:lnTo>
                    <a:pt x="90" y="357"/>
                  </a:lnTo>
                  <a:lnTo>
                    <a:pt x="89" y="357"/>
                  </a:lnTo>
                  <a:lnTo>
                    <a:pt x="88" y="357"/>
                  </a:lnTo>
                  <a:lnTo>
                    <a:pt x="88" y="358"/>
                  </a:lnTo>
                  <a:lnTo>
                    <a:pt x="87" y="358"/>
                  </a:lnTo>
                  <a:lnTo>
                    <a:pt x="86" y="358"/>
                  </a:lnTo>
                  <a:lnTo>
                    <a:pt x="84" y="358"/>
                  </a:lnTo>
                  <a:lnTo>
                    <a:pt x="83" y="358"/>
                  </a:lnTo>
                  <a:lnTo>
                    <a:pt x="82" y="358"/>
                  </a:lnTo>
                  <a:lnTo>
                    <a:pt x="82" y="357"/>
                  </a:lnTo>
                  <a:lnTo>
                    <a:pt x="81" y="357"/>
                  </a:lnTo>
                  <a:lnTo>
                    <a:pt x="81" y="356"/>
                  </a:lnTo>
                  <a:lnTo>
                    <a:pt x="80" y="355"/>
                  </a:lnTo>
                  <a:lnTo>
                    <a:pt x="79" y="353"/>
                  </a:lnTo>
                  <a:lnTo>
                    <a:pt x="78" y="353"/>
                  </a:lnTo>
                  <a:lnTo>
                    <a:pt x="77" y="352"/>
                  </a:lnTo>
                  <a:lnTo>
                    <a:pt x="77" y="351"/>
                  </a:lnTo>
                  <a:lnTo>
                    <a:pt x="78" y="351"/>
                  </a:lnTo>
                  <a:lnTo>
                    <a:pt x="78" y="350"/>
                  </a:lnTo>
                  <a:lnTo>
                    <a:pt x="77" y="350"/>
                  </a:lnTo>
                  <a:lnTo>
                    <a:pt x="77" y="349"/>
                  </a:lnTo>
                  <a:lnTo>
                    <a:pt x="76" y="349"/>
                  </a:lnTo>
                  <a:lnTo>
                    <a:pt x="76" y="348"/>
                  </a:lnTo>
                  <a:lnTo>
                    <a:pt x="75" y="347"/>
                  </a:lnTo>
                  <a:lnTo>
                    <a:pt x="74" y="347"/>
                  </a:lnTo>
                  <a:lnTo>
                    <a:pt x="73" y="347"/>
                  </a:lnTo>
                  <a:lnTo>
                    <a:pt x="73" y="346"/>
                  </a:lnTo>
                  <a:lnTo>
                    <a:pt x="72" y="346"/>
                  </a:lnTo>
                  <a:lnTo>
                    <a:pt x="71" y="346"/>
                  </a:lnTo>
                  <a:lnTo>
                    <a:pt x="71" y="345"/>
                  </a:lnTo>
                  <a:lnTo>
                    <a:pt x="70" y="345"/>
                  </a:lnTo>
                  <a:lnTo>
                    <a:pt x="70" y="344"/>
                  </a:lnTo>
                  <a:lnTo>
                    <a:pt x="69" y="343"/>
                  </a:lnTo>
                  <a:lnTo>
                    <a:pt x="68" y="344"/>
                  </a:lnTo>
                  <a:lnTo>
                    <a:pt x="67" y="343"/>
                  </a:lnTo>
                  <a:lnTo>
                    <a:pt x="66" y="342"/>
                  </a:lnTo>
                  <a:lnTo>
                    <a:pt x="65" y="342"/>
                  </a:lnTo>
                  <a:lnTo>
                    <a:pt x="65" y="341"/>
                  </a:lnTo>
                  <a:lnTo>
                    <a:pt x="64" y="341"/>
                  </a:lnTo>
                  <a:lnTo>
                    <a:pt x="64" y="340"/>
                  </a:lnTo>
                  <a:lnTo>
                    <a:pt x="63" y="339"/>
                  </a:lnTo>
                  <a:lnTo>
                    <a:pt x="64" y="339"/>
                  </a:lnTo>
                  <a:lnTo>
                    <a:pt x="64" y="338"/>
                  </a:lnTo>
                  <a:lnTo>
                    <a:pt x="64" y="337"/>
                  </a:lnTo>
                  <a:lnTo>
                    <a:pt x="63" y="336"/>
                  </a:lnTo>
                  <a:lnTo>
                    <a:pt x="62" y="336"/>
                  </a:lnTo>
                  <a:lnTo>
                    <a:pt x="61" y="336"/>
                  </a:lnTo>
                  <a:lnTo>
                    <a:pt x="59" y="336"/>
                  </a:lnTo>
                  <a:lnTo>
                    <a:pt x="59" y="335"/>
                  </a:lnTo>
                  <a:lnTo>
                    <a:pt x="61" y="334"/>
                  </a:lnTo>
                  <a:lnTo>
                    <a:pt x="61" y="333"/>
                  </a:lnTo>
                  <a:lnTo>
                    <a:pt x="62" y="333"/>
                  </a:lnTo>
                  <a:lnTo>
                    <a:pt x="62" y="332"/>
                  </a:lnTo>
                  <a:lnTo>
                    <a:pt x="62" y="331"/>
                  </a:lnTo>
                  <a:lnTo>
                    <a:pt x="61" y="331"/>
                  </a:lnTo>
                  <a:lnTo>
                    <a:pt x="59" y="331"/>
                  </a:lnTo>
                  <a:lnTo>
                    <a:pt x="58" y="331"/>
                  </a:lnTo>
                  <a:lnTo>
                    <a:pt x="57" y="330"/>
                  </a:lnTo>
                  <a:lnTo>
                    <a:pt x="57" y="328"/>
                  </a:lnTo>
                  <a:lnTo>
                    <a:pt x="56" y="328"/>
                  </a:lnTo>
                  <a:lnTo>
                    <a:pt x="56" y="327"/>
                  </a:lnTo>
                  <a:lnTo>
                    <a:pt x="55" y="327"/>
                  </a:lnTo>
                  <a:lnTo>
                    <a:pt x="55" y="326"/>
                  </a:lnTo>
                  <a:lnTo>
                    <a:pt x="55" y="325"/>
                  </a:lnTo>
                  <a:lnTo>
                    <a:pt x="54" y="325"/>
                  </a:lnTo>
                  <a:lnTo>
                    <a:pt x="54" y="324"/>
                  </a:lnTo>
                  <a:lnTo>
                    <a:pt x="55" y="324"/>
                  </a:lnTo>
                  <a:lnTo>
                    <a:pt x="54" y="324"/>
                  </a:lnTo>
                  <a:lnTo>
                    <a:pt x="54" y="323"/>
                  </a:lnTo>
                  <a:lnTo>
                    <a:pt x="55" y="323"/>
                  </a:lnTo>
                  <a:lnTo>
                    <a:pt x="54" y="323"/>
                  </a:lnTo>
                  <a:lnTo>
                    <a:pt x="54" y="322"/>
                  </a:lnTo>
                  <a:lnTo>
                    <a:pt x="53" y="322"/>
                  </a:lnTo>
                  <a:lnTo>
                    <a:pt x="52" y="322"/>
                  </a:lnTo>
                  <a:lnTo>
                    <a:pt x="51" y="322"/>
                  </a:lnTo>
                  <a:lnTo>
                    <a:pt x="50" y="322"/>
                  </a:lnTo>
                  <a:lnTo>
                    <a:pt x="49" y="322"/>
                  </a:lnTo>
                  <a:lnTo>
                    <a:pt x="48" y="321"/>
                  </a:lnTo>
                  <a:lnTo>
                    <a:pt x="47" y="321"/>
                  </a:lnTo>
                  <a:lnTo>
                    <a:pt x="47" y="320"/>
                  </a:lnTo>
                  <a:lnTo>
                    <a:pt x="46" y="320"/>
                  </a:lnTo>
                  <a:lnTo>
                    <a:pt x="46" y="319"/>
                  </a:lnTo>
                  <a:lnTo>
                    <a:pt x="45" y="319"/>
                  </a:lnTo>
                  <a:lnTo>
                    <a:pt x="44" y="319"/>
                  </a:lnTo>
                  <a:lnTo>
                    <a:pt x="44" y="318"/>
                  </a:lnTo>
                  <a:lnTo>
                    <a:pt x="43" y="318"/>
                  </a:lnTo>
                  <a:lnTo>
                    <a:pt x="43" y="317"/>
                  </a:lnTo>
                  <a:lnTo>
                    <a:pt x="42" y="317"/>
                  </a:lnTo>
                  <a:lnTo>
                    <a:pt x="41" y="317"/>
                  </a:lnTo>
                  <a:lnTo>
                    <a:pt x="40" y="316"/>
                  </a:lnTo>
                  <a:lnTo>
                    <a:pt x="39" y="316"/>
                  </a:lnTo>
                  <a:lnTo>
                    <a:pt x="38" y="316"/>
                  </a:lnTo>
                  <a:lnTo>
                    <a:pt x="38" y="315"/>
                  </a:lnTo>
                  <a:lnTo>
                    <a:pt x="38" y="314"/>
                  </a:lnTo>
                  <a:lnTo>
                    <a:pt x="37" y="314"/>
                  </a:lnTo>
                  <a:lnTo>
                    <a:pt x="36" y="314"/>
                  </a:lnTo>
                  <a:lnTo>
                    <a:pt x="34" y="314"/>
                  </a:lnTo>
                  <a:lnTo>
                    <a:pt x="33" y="314"/>
                  </a:lnTo>
                  <a:lnTo>
                    <a:pt x="32" y="314"/>
                  </a:lnTo>
                  <a:lnTo>
                    <a:pt x="32" y="315"/>
                  </a:lnTo>
                  <a:lnTo>
                    <a:pt x="31" y="315"/>
                  </a:lnTo>
                  <a:lnTo>
                    <a:pt x="30" y="315"/>
                  </a:lnTo>
                  <a:lnTo>
                    <a:pt x="30" y="314"/>
                  </a:lnTo>
                  <a:lnTo>
                    <a:pt x="30" y="313"/>
                  </a:lnTo>
                  <a:lnTo>
                    <a:pt x="30" y="312"/>
                  </a:lnTo>
                  <a:lnTo>
                    <a:pt x="30" y="311"/>
                  </a:lnTo>
                  <a:lnTo>
                    <a:pt x="29" y="311"/>
                  </a:lnTo>
                  <a:lnTo>
                    <a:pt x="29" y="310"/>
                  </a:lnTo>
                  <a:lnTo>
                    <a:pt x="29" y="309"/>
                  </a:lnTo>
                  <a:lnTo>
                    <a:pt x="28" y="308"/>
                  </a:lnTo>
                  <a:lnTo>
                    <a:pt x="27" y="307"/>
                  </a:lnTo>
                  <a:lnTo>
                    <a:pt x="26" y="307"/>
                  </a:lnTo>
                  <a:lnTo>
                    <a:pt x="26" y="306"/>
                  </a:lnTo>
                  <a:lnTo>
                    <a:pt x="26" y="305"/>
                  </a:lnTo>
                  <a:lnTo>
                    <a:pt x="25" y="303"/>
                  </a:lnTo>
                  <a:lnTo>
                    <a:pt x="25" y="302"/>
                  </a:lnTo>
                  <a:lnTo>
                    <a:pt x="25" y="301"/>
                  </a:lnTo>
                  <a:lnTo>
                    <a:pt x="24" y="301"/>
                  </a:lnTo>
                  <a:lnTo>
                    <a:pt x="24" y="300"/>
                  </a:lnTo>
                  <a:lnTo>
                    <a:pt x="23" y="300"/>
                  </a:lnTo>
                  <a:lnTo>
                    <a:pt x="23" y="299"/>
                  </a:lnTo>
                  <a:lnTo>
                    <a:pt x="22" y="299"/>
                  </a:lnTo>
                  <a:lnTo>
                    <a:pt x="22" y="298"/>
                  </a:lnTo>
                  <a:lnTo>
                    <a:pt x="23" y="298"/>
                  </a:lnTo>
                  <a:lnTo>
                    <a:pt x="23" y="297"/>
                  </a:lnTo>
                  <a:lnTo>
                    <a:pt x="22" y="297"/>
                  </a:lnTo>
                  <a:lnTo>
                    <a:pt x="22" y="296"/>
                  </a:lnTo>
                  <a:lnTo>
                    <a:pt x="21" y="296"/>
                  </a:lnTo>
                  <a:lnTo>
                    <a:pt x="20" y="295"/>
                  </a:lnTo>
                  <a:lnTo>
                    <a:pt x="20" y="294"/>
                  </a:lnTo>
                  <a:lnTo>
                    <a:pt x="21" y="294"/>
                  </a:lnTo>
                  <a:lnTo>
                    <a:pt x="21" y="293"/>
                  </a:lnTo>
                  <a:lnTo>
                    <a:pt x="21" y="292"/>
                  </a:lnTo>
                  <a:lnTo>
                    <a:pt x="22" y="292"/>
                  </a:lnTo>
                  <a:lnTo>
                    <a:pt x="22" y="291"/>
                  </a:lnTo>
                  <a:lnTo>
                    <a:pt x="22" y="290"/>
                  </a:lnTo>
                  <a:lnTo>
                    <a:pt x="23" y="290"/>
                  </a:lnTo>
                  <a:lnTo>
                    <a:pt x="23" y="289"/>
                  </a:lnTo>
                  <a:lnTo>
                    <a:pt x="23" y="288"/>
                  </a:lnTo>
                  <a:lnTo>
                    <a:pt x="24" y="288"/>
                  </a:lnTo>
                  <a:lnTo>
                    <a:pt x="23" y="287"/>
                  </a:lnTo>
                  <a:lnTo>
                    <a:pt x="23" y="286"/>
                  </a:lnTo>
                  <a:lnTo>
                    <a:pt x="24" y="286"/>
                  </a:lnTo>
                  <a:lnTo>
                    <a:pt x="24" y="285"/>
                  </a:lnTo>
                  <a:lnTo>
                    <a:pt x="25" y="285"/>
                  </a:lnTo>
                  <a:lnTo>
                    <a:pt x="25" y="284"/>
                  </a:lnTo>
                  <a:lnTo>
                    <a:pt x="24" y="284"/>
                  </a:lnTo>
                  <a:lnTo>
                    <a:pt x="24" y="283"/>
                  </a:lnTo>
                  <a:lnTo>
                    <a:pt x="25" y="283"/>
                  </a:lnTo>
                  <a:lnTo>
                    <a:pt x="25" y="282"/>
                  </a:lnTo>
                  <a:lnTo>
                    <a:pt x="25" y="281"/>
                  </a:lnTo>
                  <a:lnTo>
                    <a:pt x="26" y="281"/>
                  </a:lnTo>
                  <a:lnTo>
                    <a:pt x="26" y="280"/>
                  </a:lnTo>
                  <a:lnTo>
                    <a:pt x="26" y="278"/>
                  </a:lnTo>
                  <a:lnTo>
                    <a:pt x="26" y="277"/>
                  </a:lnTo>
                  <a:lnTo>
                    <a:pt x="27" y="277"/>
                  </a:lnTo>
                  <a:lnTo>
                    <a:pt x="27" y="276"/>
                  </a:lnTo>
                  <a:lnTo>
                    <a:pt x="27" y="275"/>
                  </a:lnTo>
                  <a:lnTo>
                    <a:pt x="27" y="274"/>
                  </a:lnTo>
                  <a:lnTo>
                    <a:pt x="28" y="274"/>
                  </a:lnTo>
                  <a:lnTo>
                    <a:pt x="28" y="273"/>
                  </a:lnTo>
                  <a:lnTo>
                    <a:pt x="27" y="273"/>
                  </a:lnTo>
                  <a:lnTo>
                    <a:pt x="27" y="272"/>
                  </a:lnTo>
                  <a:lnTo>
                    <a:pt x="27" y="271"/>
                  </a:lnTo>
                  <a:lnTo>
                    <a:pt x="28" y="271"/>
                  </a:lnTo>
                  <a:lnTo>
                    <a:pt x="28" y="270"/>
                  </a:lnTo>
                  <a:lnTo>
                    <a:pt x="28" y="269"/>
                  </a:lnTo>
                  <a:lnTo>
                    <a:pt x="27" y="269"/>
                  </a:lnTo>
                  <a:lnTo>
                    <a:pt x="27" y="268"/>
                  </a:lnTo>
                  <a:lnTo>
                    <a:pt x="27" y="267"/>
                  </a:lnTo>
                  <a:lnTo>
                    <a:pt x="28" y="267"/>
                  </a:lnTo>
                  <a:lnTo>
                    <a:pt x="28" y="266"/>
                  </a:lnTo>
                  <a:lnTo>
                    <a:pt x="28" y="265"/>
                  </a:lnTo>
                  <a:lnTo>
                    <a:pt x="29" y="265"/>
                  </a:lnTo>
                  <a:lnTo>
                    <a:pt x="29" y="264"/>
                  </a:lnTo>
                  <a:lnTo>
                    <a:pt x="29" y="263"/>
                  </a:lnTo>
                  <a:lnTo>
                    <a:pt x="30" y="263"/>
                  </a:lnTo>
                  <a:lnTo>
                    <a:pt x="31" y="263"/>
                  </a:lnTo>
                  <a:lnTo>
                    <a:pt x="32" y="263"/>
                  </a:lnTo>
                  <a:lnTo>
                    <a:pt x="33" y="263"/>
                  </a:lnTo>
                  <a:lnTo>
                    <a:pt x="33" y="262"/>
                  </a:lnTo>
                  <a:lnTo>
                    <a:pt x="34" y="262"/>
                  </a:lnTo>
                  <a:lnTo>
                    <a:pt x="34" y="261"/>
                  </a:lnTo>
                  <a:lnTo>
                    <a:pt x="36" y="261"/>
                  </a:lnTo>
                  <a:lnTo>
                    <a:pt x="37" y="262"/>
                  </a:lnTo>
                  <a:lnTo>
                    <a:pt x="38" y="262"/>
                  </a:lnTo>
                  <a:lnTo>
                    <a:pt x="38" y="263"/>
                  </a:lnTo>
                  <a:lnTo>
                    <a:pt x="39" y="263"/>
                  </a:lnTo>
                  <a:lnTo>
                    <a:pt x="40" y="263"/>
                  </a:lnTo>
                  <a:lnTo>
                    <a:pt x="41" y="263"/>
                  </a:lnTo>
                  <a:lnTo>
                    <a:pt x="42" y="263"/>
                  </a:lnTo>
                  <a:lnTo>
                    <a:pt x="42" y="262"/>
                  </a:lnTo>
                  <a:lnTo>
                    <a:pt x="41" y="262"/>
                  </a:lnTo>
                  <a:lnTo>
                    <a:pt x="40" y="261"/>
                  </a:lnTo>
                  <a:lnTo>
                    <a:pt x="40" y="260"/>
                  </a:lnTo>
                  <a:lnTo>
                    <a:pt x="40" y="259"/>
                  </a:lnTo>
                  <a:lnTo>
                    <a:pt x="39" y="259"/>
                  </a:lnTo>
                  <a:lnTo>
                    <a:pt x="39" y="258"/>
                  </a:lnTo>
                  <a:lnTo>
                    <a:pt x="39" y="257"/>
                  </a:lnTo>
                  <a:lnTo>
                    <a:pt x="38" y="257"/>
                  </a:lnTo>
                  <a:lnTo>
                    <a:pt x="38" y="256"/>
                  </a:lnTo>
                  <a:lnTo>
                    <a:pt x="38" y="255"/>
                  </a:lnTo>
                  <a:lnTo>
                    <a:pt x="37" y="255"/>
                  </a:lnTo>
                  <a:lnTo>
                    <a:pt x="37" y="253"/>
                  </a:lnTo>
                  <a:lnTo>
                    <a:pt x="38" y="253"/>
                  </a:lnTo>
                  <a:lnTo>
                    <a:pt x="38" y="252"/>
                  </a:lnTo>
                  <a:lnTo>
                    <a:pt x="37" y="252"/>
                  </a:lnTo>
                  <a:lnTo>
                    <a:pt x="38" y="252"/>
                  </a:lnTo>
                  <a:lnTo>
                    <a:pt x="37" y="251"/>
                  </a:lnTo>
                  <a:lnTo>
                    <a:pt x="37" y="250"/>
                  </a:lnTo>
                  <a:lnTo>
                    <a:pt x="37" y="249"/>
                  </a:lnTo>
                  <a:lnTo>
                    <a:pt x="37" y="248"/>
                  </a:lnTo>
                  <a:lnTo>
                    <a:pt x="37" y="247"/>
                  </a:lnTo>
                  <a:lnTo>
                    <a:pt x="38" y="247"/>
                  </a:lnTo>
                  <a:lnTo>
                    <a:pt x="38" y="246"/>
                  </a:lnTo>
                  <a:lnTo>
                    <a:pt x="38" y="245"/>
                  </a:lnTo>
                  <a:lnTo>
                    <a:pt x="39" y="245"/>
                  </a:lnTo>
                  <a:lnTo>
                    <a:pt x="39" y="244"/>
                  </a:lnTo>
                  <a:lnTo>
                    <a:pt x="40" y="244"/>
                  </a:lnTo>
                  <a:lnTo>
                    <a:pt x="39" y="244"/>
                  </a:lnTo>
                  <a:lnTo>
                    <a:pt x="39" y="243"/>
                  </a:lnTo>
                  <a:lnTo>
                    <a:pt x="40" y="243"/>
                  </a:lnTo>
                  <a:lnTo>
                    <a:pt x="40" y="242"/>
                  </a:lnTo>
                  <a:lnTo>
                    <a:pt x="39" y="242"/>
                  </a:lnTo>
                  <a:lnTo>
                    <a:pt x="39" y="241"/>
                  </a:lnTo>
                  <a:lnTo>
                    <a:pt x="39" y="240"/>
                  </a:lnTo>
                  <a:lnTo>
                    <a:pt x="38" y="240"/>
                  </a:lnTo>
                  <a:lnTo>
                    <a:pt x="37" y="240"/>
                  </a:lnTo>
                  <a:lnTo>
                    <a:pt x="36" y="240"/>
                  </a:lnTo>
                  <a:lnTo>
                    <a:pt x="36" y="239"/>
                  </a:lnTo>
                  <a:lnTo>
                    <a:pt x="34" y="239"/>
                  </a:lnTo>
                  <a:lnTo>
                    <a:pt x="34" y="238"/>
                  </a:lnTo>
                  <a:lnTo>
                    <a:pt x="33" y="238"/>
                  </a:lnTo>
                  <a:lnTo>
                    <a:pt x="32" y="238"/>
                  </a:lnTo>
                  <a:lnTo>
                    <a:pt x="32" y="237"/>
                  </a:lnTo>
                  <a:lnTo>
                    <a:pt x="31" y="237"/>
                  </a:lnTo>
                  <a:lnTo>
                    <a:pt x="31" y="236"/>
                  </a:lnTo>
                  <a:lnTo>
                    <a:pt x="31" y="235"/>
                  </a:lnTo>
                  <a:lnTo>
                    <a:pt x="31" y="234"/>
                  </a:lnTo>
                  <a:lnTo>
                    <a:pt x="31" y="233"/>
                  </a:lnTo>
                  <a:lnTo>
                    <a:pt x="31" y="232"/>
                  </a:lnTo>
                  <a:lnTo>
                    <a:pt x="32" y="232"/>
                  </a:lnTo>
                  <a:lnTo>
                    <a:pt x="32" y="231"/>
                  </a:lnTo>
                  <a:lnTo>
                    <a:pt x="32" y="230"/>
                  </a:lnTo>
                  <a:lnTo>
                    <a:pt x="32" y="228"/>
                  </a:lnTo>
                  <a:lnTo>
                    <a:pt x="33" y="228"/>
                  </a:lnTo>
                  <a:lnTo>
                    <a:pt x="33" y="227"/>
                  </a:lnTo>
                  <a:lnTo>
                    <a:pt x="33" y="226"/>
                  </a:lnTo>
                  <a:lnTo>
                    <a:pt x="33" y="225"/>
                  </a:lnTo>
                  <a:lnTo>
                    <a:pt x="33" y="224"/>
                  </a:lnTo>
                  <a:lnTo>
                    <a:pt x="34" y="224"/>
                  </a:lnTo>
                  <a:lnTo>
                    <a:pt x="33" y="224"/>
                  </a:lnTo>
                  <a:lnTo>
                    <a:pt x="33" y="223"/>
                  </a:lnTo>
                  <a:lnTo>
                    <a:pt x="33" y="222"/>
                  </a:lnTo>
                  <a:lnTo>
                    <a:pt x="33" y="221"/>
                  </a:lnTo>
                  <a:lnTo>
                    <a:pt x="33" y="220"/>
                  </a:lnTo>
                  <a:lnTo>
                    <a:pt x="34" y="220"/>
                  </a:lnTo>
                  <a:lnTo>
                    <a:pt x="36" y="220"/>
                  </a:lnTo>
                  <a:lnTo>
                    <a:pt x="37" y="220"/>
                  </a:lnTo>
                  <a:lnTo>
                    <a:pt x="38" y="219"/>
                  </a:lnTo>
                  <a:lnTo>
                    <a:pt x="38" y="218"/>
                  </a:lnTo>
                  <a:lnTo>
                    <a:pt x="38" y="217"/>
                  </a:lnTo>
                  <a:lnTo>
                    <a:pt x="38" y="216"/>
                  </a:lnTo>
                  <a:lnTo>
                    <a:pt x="38" y="215"/>
                  </a:lnTo>
                  <a:lnTo>
                    <a:pt x="37" y="215"/>
                  </a:lnTo>
                  <a:lnTo>
                    <a:pt x="37" y="214"/>
                  </a:lnTo>
                  <a:lnTo>
                    <a:pt x="37" y="213"/>
                  </a:lnTo>
                  <a:lnTo>
                    <a:pt x="37" y="212"/>
                  </a:lnTo>
                  <a:lnTo>
                    <a:pt x="37" y="211"/>
                  </a:lnTo>
                  <a:lnTo>
                    <a:pt x="36" y="211"/>
                  </a:lnTo>
                  <a:lnTo>
                    <a:pt x="36" y="210"/>
                  </a:lnTo>
                  <a:lnTo>
                    <a:pt x="34" y="209"/>
                  </a:lnTo>
                  <a:lnTo>
                    <a:pt x="33" y="209"/>
                  </a:lnTo>
                  <a:lnTo>
                    <a:pt x="32" y="209"/>
                  </a:lnTo>
                  <a:lnTo>
                    <a:pt x="32" y="208"/>
                  </a:lnTo>
                  <a:lnTo>
                    <a:pt x="31" y="208"/>
                  </a:lnTo>
                  <a:lnTo>
                    <a:pt x="31" y="207"/>
                  </a:lnTo>
                  <a:lnTo>
                    <a:pt x="31" y="206"/>
                  </a:lnTo>
                  <a:lnTo>
                    <a:pt x="31" y="205"/>
                  </a:lnTo>
                  <a:lnTo>
                    <a:pt x="31" y="203"/>
                  </a:lnTo>
                  <a:lnTo>
                    <a:pt x="30" y="203"/>
                  </a:lnTo>
                  <a:lnTo>
                    <a:pt x="30" y="202"/>
                  </a:lnTo>
                  <a:lnTo>
                    <a:pt x="31" y="202"/>
                  </a:lnTo>
                  <a:lnTo>
                    <a:pt x="30" y="201"/>
                  </a:lnTo>
                  <a:lnTo>
                    <a:pt x="30" y="200"/>
                  </a:lnTo>
                  <a:lnTo>
                    <a:pt x="30" y="199"/>
                  </a:lnTo>
                  <a:lnTo>
                    <a:pt x="31" y="199"/>
                  </a:lnTo>
                  <a:lnTo>
                    <a:pt x="30" y="198"/>
                  </a:lnTo>
                  <a:lnTo>
                    <a:pt x="29" y="198"/>
                  </a:lnTo>
                  <a:lnTo>
                    <a:pt x="28" y="198"/>
                  </a:lnTo>
                  <a:lnTo>
                    <a:pt x="27" y="198"/>
                  </a:lnTo>
                  <a:lnTo>
                    <a:pt x="26" y="197"/>
                  </a:lnTo>
                  <a:lnTo>
                    <a:pt x="26" y="196"/>
                  </a:lnTo>
                  <a:lnTo>
                    <a:pt x="26" y="195"/>
                  </a:lnTo>
                  <a:lnTo>
                    <a:pt x="25" y="195"/>
                  </a:lnTo>
                  <a:lnTo>
                    <a:pt x="25" y="194"/>
                  </a:lnTo>
                  <a:lnTo>
                    <a:pt x="26" y="193"/>
                  </a:lnTo>
                  <a:lnTo>
                    <a:pt x="19" y="185"/>
                  </a:lnTo>
                  <a:lnTo>
                    <a:pt x="18" y="183"/>
                  </a:lnTo>
                  <a:lnTo>
                    <a:pt x="17" y="183"/>
                  </a:lnTo>
                  <a:lnTo>
                    <a:pt x="17" y="182"/>
                  </a:lnTo>
                  <a:lnTo>
                    <a:pt x="16" y="179"/>
                  </a:lnTo>
                  <a:lnTo>
                    <a:pt x="7" y="167"/>
                  </a:lnTo>
                  <a:lnTo>
                    <a:pt x="6" y="167"/>
                  </a:lnTo>
                  <a:lnTo>
                    <a:pt x="6" y="166"/>
                  </a:lnTo>
                  <a:lnTo>
                    <a:pt x="2" y="153"/>
                  </a:lnTo>
                  <a:lnTo>
                    <a:pt x="1" y="153"/>
                  </a:lnTo>
                  <a:lnTo>
                    <a:pt x="1" y="152"/>
                  </a:lnTo>
                  <a:lnTo>
                    <a:pt x="2" y="152"/>
                  </a:lnTo>
                  <a:lnTo>
                    <a:pt x="2" y="151"/>
                  </a:lnTo>
                  <a:lnTo>
                    <a:pt x="5" y="145"/>
                  </a:lnTo>
                  <a:lnTo>
                    <a:pt x="2" y="138"/>
                  </a:lnTo>
                  <a:lnTo>
                    <a:pt x="2" y="137"/>
                  </a:lnTo>
                  <a:lnTo>
                    <a:pt x="0" y="135"/>
                  </a:lnTo>
                  <a:lnTo>
                    <a:pt x="4" y="125"/>
                  </a:lnTo>
                  <a:lnTo>
                    <a:pt x="5" y="122"/>
                  </a:lnTo>
                  <a:lnTo>
                    <a:pt x="6" y="122"/>
                  </a:lnTo>
                  <a:lnTo>
                    <a:pt x="6" y="121"/>
                  </a:lnTo>
                  <a:lnTo>
                    <a:pt x="6" y="122"/>
                  </a:lnTo>
                  <a:lnTo>
                    <a:pt x="7" y="122"/>
                  </a:lnTo>
                  <a:lnTo>
                    <a:pt x="8" y="122"/>
                  </a:lnTo>
                  <a:lnTo>
                    <a:pt x="8" y="121"/>
                  </a:lnTo>
                  <a:lnTo>
                    <a:pt x="8" y="120"/>
                  </a:lnTo>
                  <a:lnTo>
                    <a:pt x="8" y="119"/>
                  </a:lnTo>
                  <a:lnTo>
                    <a:pt x="8" y="118"/>
                  </a:lnTo>
                  <a:lnTo>
                    <a:pt x="8" y="117"/>
                  </a:lnTo>
                  <a:lnTo>
                    <a:pt x="9" y="117"/>
                  </a:lnTo>
                  <a:lnTo>
                    <a:pt x="9" y="116"/>
                  </a:lnTo>
                  <a:lnTo>
                    <a:pt x="11" y="116"/>
                  </a:lnTo>
                  <a:lnTo>
                    <a:pt x="12" y="116"/>
                  </a:lnTo>
                  <a:lnTo>
                    <a:pt x="12" y="115"/>
                  </a:lnTo>
                  <a:lnTo>
                    <a:pt x="13" y="115"/>
                  </a:lnTo>
                  <a:lnTo>
                    <a:pt x="14" y="115"/>
                  </a:lnTo>
                  <a:lnTo>
                    <a:pt x="15" y="115"/>
                  </a:lnTo>
                  <a:lnTo>
                    <a:pt x="15" y="114"/>
                  </a:lnTo>
                  <a:lnTo>
                    <a:pt x="15" y="113"/>
                  </a:lnTo>
                  <a:lnTo>
                    <a:pt x="16" y="113"/>
                  </a:lnTo>
                  <a:lnTo>
                    <a:pt x="16" y="112"/>
                  </a:lnTo>
                  <a:lnTo>
                    <a:pt x="16" y="111"/>
                  </a:lnTo>
                  <a:lnTo>
                    <a:pt x="15" y="111"/>
                  </a:lnTo>
                  <a:lnTo>
                    <a:pt x="15" y="110"/>
                  </a:lnTo>
                  <a:lnTo>
                    <a:pt x="15" y="109"/>
                  </a:lnTo>
                  <a:lnTo>
                    <a:pt x="14" y="109"/>
                  </a:lnTo>
                  <a:lnTo>
                    <a:pt x="14" y="108"/>
                  </a:lnTo>
                  <a:lnTo>
                    <a:pt x="14" y="107"/>
                  </a:lnTo>
                  <a:lnTo>
                    <a:pt x="15" y="107"/>
                  </a:lnTo>
                  <a:lnTo>
                    <a:pt x="15" y="106"/>
                  </a:lnTo>
                  <a:lnTo>
                    <a:pt x="16" y="106"/>
                  </a:lnTo>
                  <a:lnTo>
                    <a:pt x="17" y="106"/>
                  </a:lnTo>
                  <a:lnTo>
                    <a:pt x="18" y="106"/>
                  </a:lnTo>
                  <a:lnTo>
                    <a:pt x="19" y="106"/>
                  </a:lnTo>
                  <a:lnTo>
                    <a:pt x="20" y="104"/>
                  </a:lnTo>
                  <a:lnTo>
                    <a:pt x="20" y="106"/>
                  </a:lnTo>
                  <a:lnTo>
                    <a:pt x="20" y="107"/>
                  </a:lnTo>
                  <a:lnTo>
                    <a:pt x="21" y="107"/>
                  </a:lnTo>
                  <a:lnTo>
                    <a:pt x="21" y="106"/>
                  </a:lnTo>
                  <a:lnTo>
                    <a:pt x="22" y="106"/>
                  </a:lnTo>
                  <a:lnTo>
                    <a:pt x="22" y="104"/>
                  </a:lnTo>
                  <a:lnTo>
                    <a:pt x="23" y="104"/>
                  </a:lnTo>
                  <a:lnTo>
                    <a:pt x="23" y="103"/>
                  </a:lnTo>
                  <a:lnTo>
                    <a:pt x="23" y="102"/>
                  </a:lnTo>
                  <a:lnTo>
                    <a:pt x="24" y="102"/>
                  </a:lnTo>
                  <a:lnTo>
                    <a:pt x="25" y="101"/>
                  </a:lnTo>
                  <a:lnTo>
                    <a:pt x="26" y="101"/>
                  </a:lnTo>
                  <a:lnTo>
                    <a:pt x="26" y="100"/>
                  </a:lnTo>
                  <a:lnTo>
                    <a:pt x="27" y="100"/>
                  </a:lnTo>
                  <a:lnTo>
                    <a:pt x="28" y="100"/>
                  </a:lnTo>
                  <a:lnTo>
                    <a:pt x="29" y="100"/>
                  </a:lnTo>
                  <a:lnTo>
                    <a:pt x="29" y="99"/>
                  </a:lnTo>
                  <a:lnTo>
                    <a:pt x="30" y="99"/>
                  </a:lnTo>
                  <a:lnTo>
                    <a:pt x="30" y="98"/>
                  </a:lnTo>
                  <a:lnTo>
                    <a:pt x="31" y="97"/>
                  </a:lnTo>
                  <a:lnTo>
                    <a:pt x="31" y="96"/>
                  </a:lnTo>
                  <a:lnTo>
                    <a:pt x="32" y="96"/>
                  </a:lnTo>
                  <a:lnTo>
                    <a:pt x="32" y="95"/>
                  </a:lnTo>
                  <a:lnTo>
                    <a:pt x="33" y="95"/>
                  </a:lnTo>
                  <a:lnTo>
                    <a:pt x="34" y="95"/>
                  </a:lnTo>
                  <a:lnTo>
                    <a:pt x="36" y="95"/>
                  </a:lnTo>
                  <a:lnTo>
                    <a:pt x="37" y="95"/>
                  </a:lnTo>
                  <a:lnTo>
                    <a:pt x="38" y="95"/>
                  </a:lnTo>
                  <a:lnTo>
                    <a:pt x="39" y="95"/>
                  </a:lnTo>
                  <a:lnTo>
                    <a:pt x="40" y="95"/>
                  </a:lnTo>
                  <a:lnTo>
                    <a:pt x="41" y="95"/>
                  </a:lnTo>
                  <a:lnTo>
                    <a:pt x="42" y="95"/>
                  </a:lnTo>
                  <a:lnTo>
                    <a:pt x="42" y="96"/>
                  </a:lnTo>
                  <a:lnTo>
                    <a:pt x="43" y="95"/>
                  </a:lnTo>
                  <a:lnTo>
                    <a:pt x="44" y="95"/>
                  </a:lnTo>
                  <a:lnTo>
                    <a:pt x="44" y="94"/>
                  </a:lnTo>
                  <a:lnTo>
                    <a:pt x="45" y="94"/>
                  </a:lnTo>
                  <a:lnTo>
                    <a:pt x="45" y="93"/>
                  </a:lnTo>
                  <a:lnTo>
                    <a:pt x="46" y="93"/>
                  </a:lnTo>
                  <a:lnTo>
                    <a:pt x="47" y="93"/>
                  </a:lnTo>
                  <a:lnTo>
                    <a:pt x="48" y="93"/>
                  </a:lnTo>
                  <a:lnTo>
                    <a:pt x="48" y="92"/>
                  </a:lnTo>
                  <a:lnTo>
                    <a:pt x="49" y="92"/>
                  </a:lnTo>
                  <a:lnTo>
                    <a:pt x="49" y="91"/>
                  </a:lnTo>
                  <a:lnTo>
                    <a:pt x="50" y="91"/>
                  </a:lnTo>
                  <a:lnTo>
                    <a:pt x="51" y="91"/>
                  </a:lnTo>
                  <a:lnTo>
                    <a:pt x="52" y="91"/>
                  </a:lnTo>
                  <a:lnTo>
                    <a:pt x="53" y="90"/>
                  </a:lnTo>
                  <a:lnTo>
                    <a:pt x="54" y="90"/>
                  </a:lnTo>
                  <a:lnTo>
                    <a:pt x="55" y="90"/>
                  </a:lnTo>
                  <a:lnTo>
                    <a:pt x="55" y="89"/>
                  </a:lnTo>
                  <a:lnTo>
                    <a:pt x="55" y="88"/>
                  </a:lnTo>
                  <a:lnTo>
                    <a:pt x="56" y="88"/>
                  </a:lnTo>
                  <a:lnTo>
                    <a:pt x="56" y="87"/>
                  </a:lnTo>
                  <a:lnTo>
                    <a:pt x="56" y="86"/>
                  </a:lnTo>
                  <a:lnTo>
                    <a:pt x="56" y="85"/>
                  </a:lnTo>
                  <a:lnTo>
                    <a:pt x="57" y="85"/>
                  </a:lnTo>
                  <a:lnTo>
                    <a:pt x="58" y="85"/>
                  </a:lnTo>
                  <a:lnTo>
                    <a:pt x="59" y="85"/>
                  </a:lnTo>
                  <a:lnTo>
                    <a:pt x="59" y="84"/>
                  </a:lnTo>
                  <a:lnTo>
                    <a:pt x="61" y="84"/>
                  </a:lnTo>
                  <a:lnTo>
                    <a:pt x="61" y="83"/>
                  </a:lnTo>
                  <a:lnTo>
                    <a:pt x="61" y="82"/>
                  </a:lnTo>
                  <a:lnTo>
                    <a:pt x="62" y="82"/>
                  </a:lnTo>
                  <a:lnTo>
                    <a:pt x="62" y="81"/>
                  </a:lnTo>
                  <a:lnTo>
                    <a:pt x="63" y="81"/>
                  </a:lnTo>
                  <a:lnTo>
                    <a:pt x="63" y="79"/>
                  </a:lnTo>
                  <a:lnTo>
                    <a:pt x="64" y="79"/>
                  </a:lnTo>
                  <a:lnTo>
                    <a:pt x="65" y="78"/>
                  </a:lnTo>
                  <a:lnTo>
                    <a:pt x="66" y="78"/>
                  </a:lnTo>
                  <a:lnTo>
                    <a:pt x="67" y="78"/>
                  </a:lnTo>
                  <a:lnTo>
                    <a:pt x="68" y="78"/>
                  </a:lnTo>
                  <a:lnTo>
                    <a:pt x="68" y="77"/>
                  </a:lnTo>
                  <a:lnTo>
                    <a:pt x="69" y="77"/>
                  </a:lnTo>
                  <a:lnTo>
                    <a:pt x="70" y="77"/>
                  </a:lnTo>
                  <a:lnTo>
                    <a:pt x="70" y="78"/>
                  </a:lnTo>
                  <a:lnTo>
                    <a:pt x="71" y="78"/>
                  </a:lnTo>
                  <a:lnTo>
                    <a:pt x="72" y="77"/>
                  </a:lnTo>
                  <a:lnTo>
                    <a:pt x="72" y="78"/>
                  </a:lnTo>
                  <a:lnTo>
                    <a:pt x="73" y="78"/>
                  </a:lnTo>
                  <a:lnTo>
                    <a:pt x="73" y="79"/>
                  </a:lnTo>
                  <a:lnTo>
                    <a:pt x="74" y="79"/>
                  </a:lnTo>
                  <a:lnTo>
                    <a:pt x="75" y="79"/>
                  </a:lnTo>
                  <a:lnTo>
                    <a:pt x="75" y="78"/>
                  </a:lnTo>
                  <a:lnTo>
                    <a:pt x="76" y="78"/>
                  </a:lnTo>
                  <a:lnTo>
                    <a:pt x="77" y="79"/>
                  </a:lnTo>
                  <a:lnTo>
                    <a:pt x="78" y="79"/>
                  </a:lnTo>
                  <a:lnTo>
                    <a:pt x="79" y="79"/>
                  </a:lnTo>
                  <a:lnTo>
                    <a:pt x="79" y="81"/>
                  </a:lnTo>
                  <a:lnTo>
                    <a:pt x="80" y="81"/>
                  </a:lnTo>
                  <a:lnTo>
                    <a:pt x="81" y="81"/>
                  </a:lnTo>
                  <a:lnTo>
                    <a:pt x="82" y="81"/>
                  </a:lnTo>
                  <a:lnTo>
                    <a:pt x="83" y="81"/>
                  </a:lnTo>
                  <a:lnTo>
                    <a:pt x="83" y="79"/>
                  </a:lnTo>
                  <a:lnTo>
                    <a:pt x="84" y="79"/>
                  </a:lnTo>
                  <a:lnTo>
                    <a:pt x="86" y="79"/>
                  </a:lnTo>
                  <a:lnTo>
                    <a:pt x="86" y="81"/>
                  </a:lnTo>
                  <a:lnTo>
                    <a:pt x="87" y="81"/>
                  </a:lnTo>
                  <a:lnTo>
                    <a:pt x="88" y="81"/>
                  </a:lnTo>
                  <a:lnTo>
                    <a:pt x="88" y="79"/>
                  </a:lnTo>
                  <a:lnTo>
                    <a:pt x="89" y="79"/>
                  </a:lnTo>
                  <a:lnTo>
                    <a:pt x="90" y="79"/>
                  </a:lnTo>
                  <a:lnTo>
                    <a:pt x="90" y="78"/>
                  </a:lnTo>
                  <a:lnTo>
                    <a:pt x="91" y="78"/>
                  </a:lnTo>
                  <a:lnTo>
                    <a:pt x="92" y="78"/>
                  </a:lnTo>
                  <a:lnTo>
                    <a:pt x="93" y="78"/>
                  </a:lnTo>
                  <a:lnTo>
                    <a:pt x="94" y="79"/>
                  </a:lnTo>
                  <a:lnTo>
                    <a:pt x="93" y="79"/>
                  </a:lnTo>
                  <a:lnTo>
                    <a:pt x="93" y="81"/>
                  </a:lnTo>
                  <a:lnTo>
                    <a:pt x="94" y="81"/>
                  </a:lnTo>
                  <a:lnTo>
                    <a:pt x="95" y="81"/>
                  </a:lnTo>
                  <a:lnTo>
                    <a:pt x="95" y="82"/>
                  </a:lnTo>
                  <a:lnTo>
                    <a:pt x="96" y="82"/>
                  </a:lnTo>
                  <a:lnTo>
                    <a:pt x="97" y="82"/>
                  </a:lnTo>
                  <a:lnTo>
                    <a:pt x="97" y="83"/>
                  </a:lnTo>
                  <a:lnTo>
                    <a:pt x="98" y="83"/>
                  </a:lnTo>
                  <a:lnTo>
                    <a:pt x="98" y="84"/>
                  </a:lnTo>
                  <a:lnTo>
                    <a:pt x="99" y="84"/>
                  </a:lnTo>
                  <a:lnTo>
                    <a:pt x="99" y="83"/>
                  </a:lnTo>
                  <a:lnTo>
                    <a:pt x="100" y="83"/>
                  </a:lnTo>
                  <a:lnTo>
                    <a:pt x="100" y="84"/>
                  </a:lnTo>
                  <a:lnTo>
                    <a:pt x="101" y="84"/>
                  </a:lnTo>
                  <a:lnTo>
                    <a:pt x="101" y="85"/>
                  </a:lnTo>
                  <a:lnTo>
                    <a:pt x="101" y="84"/>
                  </a:lnTo>
                  <a:lnTo>
                    <a:pt x="102" y="84"/>
                  </a:lnTo>
                  <a:lnTo>
                    <a:pt x="103" y="85"/>
                  </a:lnTo>
                  <a:lnTo>
                    <a:pt x="104" y="85"/>
                  </a:lnTo>
                  <a:lnTo>
                    <a:pt x="105" y="85"/>
                  </a:lnTo>
                  <a:lnTo>
                    <a:pt x="105" y="86"/>
                  </a:lnTo>
                  <a:lnTo>
                    <a:pt x="106" y="86"/>
                  </a:lnTo>
                  <a:lnTo>
                    <a:pt x="107" y="86"/>
                  </a:lnTo>
                  <a:lnTo>
                    <a:pt x="108" y="85"/>
                  </a:lnTo>
                  <a:lnTo>
                    <a:pt x="109" y="85"/>
                  </a:lnTo>
                  <a:lnTo>
                    <a:pt x="111" y="85"/>
                  </a:lnTo>
                  <a:lnTo>
                    <a:pt x="111" y="84"/>
                  </a:lnTo>
                  <a:lnTo>
                    <a:pt x="112" y="84"/>
                  </a:lnTo>
                  <a:lnTo>
                    <a:pt x="113" y="84"/>
                  </a:lnTo>
                  <a:lnTo>
                    <a:pt x="113" y="83"/>
                  </a:lnTo>
                  <a:lnTo>
                    <a:pt x="113" y="82"/>
                  </a:lnTo>
                  <a:lnTo>
                    <a:pt x="113" y="81"/>
                  </a:lnTo>
                  <a:lnTo>
                    <a:pt x="114" y="81"/>
                  </a:lnTo>
                  <a:lnTo>
                    <a:pt x="115" y="81"/>
                  </a:lnTo>
                  <a:lnTo>
                    <a:pt x="115" y="79"/>
                  </a:lnTo>
                  <a:lnTo>
                    <a:pt x="116" y="79"/>
                  </a:lnTo>
                  <a:lnTo>
                    <a:pt x="117" y="79"/>
                  </a:lnTo>
                  <a:lnTo>
                    <a:pt x="118" y="79"/>
                  </a:lnTo>
                  <a:lnTo>
                    <a:pt x="119" y="79"/>
                  </a:lnTo>
                  <a:lnTo>
                    <a:pt x="120" y="79"/>
                  </a:lnTo>
                  <a:lnTo>
                    <a:pt x="121" y="79"/>
                  </a:lnTo>
                  <a:lnTo>
                    <a:pt x="121" y="81"/>
                  </a:lnTo>
                  <a:lnTo>
                    <a:pt x="122" y="81"/>
                  </a:lnTo>
                  <a:lnTo>
                    <a:pt x="122" y="79"/>
                  </a:lnTo>
                  <a:lnTo>
                    <a:pt x="123" y="81"/>
                  </a:lnTo>
                  <a:lnTo>
                    <a:pt x="123" y="79"/>
                  </a:lnTo>
                  <a:lnTo>
                    <a:pt x="123" y="81"/>
                  </a:lnTo>
                  <a:lnTo>
                    <a:pt x="124" y="81"/>
                  </a:lnTo>
                  <a:lnTo>
                    <a:pt x="123" y="81"/>
                  </a:lnTo>
                  <a:lnTo>
                    <a:pt x="124" y="81"/>
                  </a:lnTo>
                  <a:lnTo>
                    <a:pt x="124" y="82"/>
                  </a:lnTo>
                  <a:lnTo>
                    <a:pt x="125" y="82"/>
                  </a:lnTo>
                  <a:lnTo>
                    <a:pt x="126" y="82"/>
                  </a:lnTo>
                  <a:lnTo>
                    <a:pt x="126" y="83"/>
                  </a:lnTo>
                  <a:lnTo>
                    <a:pt x="127" y="83"/>
                  </a:lnTo>
                  <a:lnTo>
                    <a:pt x="128" y="84"/>
                  </a:lnTo>
                  <a:lnTo>
                    <a:pt x="129" y="84"/>
                  </a:lnTo>
                  <a:lnTo>
                    <a:pt x="129" y="85"/>
                  </a:lnTo>
                  <a:lnTo>
                    <a:pt x="130" y="85"/>
                  </a:lnTo>
                  <a:lnTo>
                    <a:pt x="131" y="84"/>
                  </a:lnTo>
                  <a:lnTo>
                    <a:pt x="132" y="84"/>
                  </a:lnTo>
                  <a:lnTo>
                    <a:pt x="133" y="84"/>
                  </a:lnTo>
                  <a:lnTo>
                    <a:pt x="133" y="83"/>
                  </a:lnTo>
                  <a:lnTo>
                    <a:pt x="134" y="83"/>
                  </a:lnTo>
                  <a:lnTo>
                    <a:pt x="136" y="83"/>
                  </a:lnTo>
                  <a:lnTo>
                    <a:pt x="137" y="83"/>
                  </a:lnTo>
                  <a:lnTo>
                    <a:pt x="137" y="82"/>
                  </a:lnTo>
                  <a:lnTo>
                    <a:pt x="138" y="82"/>
                  </a:lnTo>
                  <a:lnTo>
                    <a:pt x="139" y="83"/>
                  </a:lnTo>
                  <a:lnTo>
                    <a:pt x="140" y="82"/>
                  </a:lnTo>
                  <a:lnTo>
                    <a:pt x="140" y="81"/>
                  </a:lnTo>
                  <a:lnTo>
                    <a:pt x="141" y="81"/>
                  </a:lnTo>
                  <a:lnTo>
                    <a:pt x="141" y="79"/>
                  </a:lnTo>
                  <a:lnTo>
                    <a:pt x="142" y="79"/>
                  </a:lnTo>
                  <a:lnTo>
                    <a:pt x="142" y="78"/>
                  </a:lnTo>
                  <a:lnTo>
                    <a:pt x="141" y="78"/>
                  </a:lnTo>
                  <a:lnTo>
                    <a:pt x="141" y="77"/>
                  </a:lnTo>
                  <a:lnTo>
                    <a:pt x="142" y="77"/>
                  </a:lnTo>
                  <a:lnTo>
                    <a:pt x="142" y="76"/>
                  </a:lnTo>
                  <a:lnTo>
                    <a:pt x="143" y="76"/>
                  </a:lnTo>
                  <a:lnTo>
                    <a:pt x="143" y="75"/>
                  </a:lnTo>
                  <a:lnTo>
                    <a:pt x="143" y="74"/>
                  </a:lnTo>
                  <a:lnTo>
                    <a:pt x="144" y="74"/>
                  </a:lnTo>
                  <a:lnTo>
                    <a:pt x="144" y="73"/>
                  </a:lnTo>
                  <a:lnTo>
                    <a:pt x="144" y="72"/>
                  </a:lnTo>
                  <a:lnTo>
                    <a:pt x="144" y="71"/>
                  </a:lnTo>
                  <a:lnTo>
                    <a:pt x="144" y="70"/>
                  </a:lnTo>
                  <a:lnTo>
                    <a:pt x="143" y="70"/>
                  </a:lnTo>
                  <a:lnTo>
                    <a:pt x="143" y="69"/>
                  </a:lnTo>
                  <a:lnTo>
                    <a:pt x="143" y="68"/>
                  </a:lnTo>
                  <a:lnTo>
                    <a:pt x="144" y="68"/>
                  </a:lnTo>
                  <a:lnTo>
                    <a:pt x="144" y="67"/>
                  </a:lnTo>
                  <a:lnTo>
                    <a:pt x="145" y="67"/>
                  </a:lnTo>
                  <a:lnTo>
                    <a:pt x="145" y="66"/>
                  </a:lnTo>
                  <a:lnTo>
                    <a:pt x="146" y="66"/>
                  </a:lnTo>
                  <a:lnTo>
                    <a:pt x="147" y="66"/>
                  </a:lnTo>
                  <a:lnTo>
                    <a:pt x="147" y="65"/>
                  </a:lnTo>
                  <a:lnTo>
                    <a:pt x="148" y="65"/>
                  </a:lnTo>
                  <a:lnTo>
                    <a:pt x="152" y="63"/>
                  </a:lnTo>
                  <a:lnTo>
                    <a:pt x="154" y="64"/>
                  </a:lnTo>
                  <a:lnTo>
                    <a:pt x="157" y="64"/>
                  </a:lnTo>
                  <a:lnTo>
                    <a:pt x="158" y="64"/>
                  </a:lnTo>
                  <a:lnTo>
                    <a:pt x="159" y="64"/>
                  </a:lnTo>
                  <a:lnTo>
                    <a:pt x="161" y="64"/>
                  </a:lnTo>
                  <a:lnTo>
                    <a:pt x="162" y="64"/>
                  </a:lnTo>
                  <a:lnTo>
                    <a:pt x="163" y="64"/>
                  </a:lnTo>
                  <a:lnTo>
                    <a:pt x="163" y="63"/>
                  </a:lnTo>
                  <a:lnTo>
                    <a:pt x="164" y="63"/>
                  </a:lnTo>
                  <a:lnTo>
                    <a:pt x="165" y="63"/>
                  </a:lnTo>
                  <a:lnTo>
                    <a:pt x="165" y="64"/>
                  </a:lnTo>
                  <a:lnTo>
                    <a:pt x="166" y="64"/>
                  </a:lnTo>
                  <a:lnTo>
                    <a:pt x="166" y="63"/>
                  </a:lnTo>
                  <a:lnTo>
                    <a:pt x="167" y="63"/>
                  </a:lnTo>
                  <a:lnTo>
                    <a:pt x="168" y="64"/>
                  </a:lnTo>
                  <a:lnTo>
                    <a:pt x="169" y="64"/>
                  </a:lnTo>
                  <a:lnTo>
                    <a:pt x="170" y="64"/>
                  </a:lnTo>
                  <a:lnTo>
                    <a:pt x="170" y="63"/>
                  </a:lnTo>
                  <a:lnTo>
                    <a:pt x="171" y="63"/>
                  </a:lnTo>
                  <a:lnTo>
                    <a:pt x="171" y="62"/>
                  </a:lnTo>
                  <a:lnTo>
                    <a:pt x="172" y="63"/>
                  </a:lnTo>
                  <a:lnTo>
                    <a:pt x="172" y="62"/>
                  </a:lnTo>
                  <a:lnTo>
                    <a:pt x="173" y="62"/>
                  </a:lnTo>
                  <a:lnTo>
                    <a:pt x="174" y="62"/>
                  </a:lnTo>
                  <a:lnTo>
                    <a:pt x="175" y="62"/>
                  </a:lnTo>
                  <a:lnTo>
                    <a:pt x="176" y="62"/>
                  </a:lnTo>
                  <a:lnTo>
                    <a:pt x="177" y="62"/>
                  </a:lnTo>
                  <a:lnTo>
                    <a:pt x="177" y="63"/>
                  </a:lnTo>
                  <a:lnTo>
                    <a:pt x="178" y="63"/>
                  </a:lnTo>
                  <a:lnTo>
                    <a:pt x="179" y="63"/>
                  </a:lnTo>
                  <a:lnTo>
                    <a:pt x="179" y="64"/>
                  </a:lnTo>
                  <a:lnTo>
                    <a:pt x="179" y="65"/>
                  </a:lnTo>
                  <a:lnTo>
                    <a:pt x="180" y="66"/>
                  </a:lnTo>
                  <a:lnTo>
                    <a:pt x="180" y="67"/>
                  </a:lnTo>
                  <a:lnTo>
                    <a:pt x="181" y="67"/>
                  </a:lnTo>
                  <a:lnTo>
                    <a:pt x="181" y="66"/>
                  </a:lnTo>
                  <a:lnTo>
                    <a:pt x="182" y="66"/>
                  </a:lnTo>
                  <a:lnTo>
                    <a:pt x="183" y="66"/>
                  </a:lnTo>
                  <a:lnTo>
                    <a:pt x="184" y="66"/>
                  </a:lnTo>
                  <a:lnTo>
                    <a:pt x="186" y="66"/>
                  </a:lnTo>
                  <a:lnTo>
                    <a:pt x="187" y="66"/>
                  </a:lnTo>
                  <a:lnTo>
                    <a:pt x="188" y="66"/>
                  </a:lnTo>
                  <a:lnTo>
                    <a:pt x="189" y="66"/>
                  </a:lnTo>
                  <a:lnTo>
                    <a:pt x="190" y="66"/>
                  </a:lnTo>
                  <a:lnTo>
                    <a:pt x="190" y="65"/>
                  </a:lnTo>
                  <a:lnTo>
                    <a:pt x="190" y="64"/>
                  </a:lnTo>
                  <a:lnTo>
                    <a:pt x="191" y="64"/>
                  </a:lnTo>
                  <a:lnTo>
                    <a:pt x="192" y="64"/>
                  </a:lnTo>
                  <a:lnTo>
                    <a:pt x="193" y="63"/>
                  </a:lnTo>
                  <a:lnTo>
                    <a:pt x="194" y="62"/>
                  </a:lnTo>
                  <a:lnTo>
                    <a:pt x="194" y="61"/>
                  </a:lnTo>
                  <a:lnTo>
                    <a:pt x="194" y="60"/>
                  </a:lnTo>
                  <a:lnTo>
                    <a:pt x="194" y="59"/>
                  </a:lnTo>
                  <a:lnTo>
                    <a:pt x="195" y="59"/>
                  </a:lnTo>
                  <a:lnTo>
                    <a:pt x="194" y="59"/>
                  </a:lnTo>
                  <a:lnTo>
                    <a:pt x="194" y="58"/>
                  </a:lnTo>
                  <a:lnTo>
                    <a:pt x="195" y="58"/>
                  </a:lnTo>
                  <a:lnTo>
                    <a:pt x="196" y="58"/>
                  </a:lnTo>
                  <a:lnTo>
                    <a:pt x="197" y="57"/>
                  </a:lnTo>
                  <a:lnTo>
                    <a:pt x="198" y="57"/>
                  </a:lnTo>
                  <a:lnTo>
                    <a:pt x="199" y="57"/>
                  </a:lnTo>
                  <a:lnTo>
                    <a:pt x="200" y="57"/>
                  </a:lnTo>
                  <a:lnTo>
                    <a:pt x="200" y="56"/>
                  </a:lnTo>
                  <a:lnTo>
                    <a:pt x="201" y="57"/>
                  </a:lnTo>
                  <a:lnTo>
                    <a:pt x="202" y="57"/>
                  </a:lnTo>
                  <a:lnTo>
                    <a:pt x="203" y="58"/>
                  </a:lnTo>
                  <a:lnTo>
                    <a:pt x="203" y="59"/>
                  </a:lnTo>
                  <a:lnTo>
                    <a:pt x="203" y="60"/>
                  </a:lnTo>
                  <a:lnTo>
                    <a:pt x="204" y="60"/>
                  </a:lnTo>
                  <a:lnTo>
                    <a:pt x="205" y="60"/>
                  </a:lnTo>
                  <a:lnTo>
                    <a:pt x="206" y="60"/>
                  </a:lnTo>
                  <a:lnTo>
                    <a:pt x="206" y="61"/>
                  </a:lnTo>
                  <a:lnTo>
                    <a:pt x="206" y="62"/>
                  </a:lnTo>
                  <a:lnTo>
                    <a:pt x="206" y="63"/>
                  </a:lnTo>
                  <a:lnTo>
                    <a:pt x="207" y="63"/>
                  </a:lnTo>
                  <a:lnTo>
                    <a:pt x="208" y="63"/>
                  </a:lnTo>
                  <a:lnTo>
                    <a:pt x="209" y="63"/>
                  </a:lnTo>
                  <a:lnTo>
                    <a:pt x="211" y="63"/>
                  </a:lnTo>
                  <a:lnTo>
                    <a:pt x="211" y="64"/>
                  </a:lnTo>
                  <a:lnTo>
                    <a:pt x="212" y="64"/>
                  </a:lnTo>
                  <a:lnTo>
                    <a:pt x="212" y="65"/>
                  </a:lnTo>
                  <a:lnTo>
                    <a:pt x="213" y="65"/>
                  </a:lnTo>
                  <a:lnTo>
                    <a:pt x="213" y="66"/>
                  </a:lnTo>
                  <a:lnTo>
                    <a:pt x="214" y="66"/>
                  </a:lnTo>
                  <a:lnTo>
                    <a:pt x="215" y="66"/>
                  </a:lnTo>
                  <a:lnTo>
                    <a:pt x="215" y="65"/>
                  </a:lnTo>
                  <a:lnTo>
                    <a:pt x="216" y="65"/>
                  </a:lnTo>
                  <a:lnTo>
                    <a:pt x="217" y="65"/>
                  </a:lnTo>
                  <a:lnTo>
                    <a:pt x="218" y="65"/>
                  </a:lnTo>
                  <a:lnTo>
                    <a:pt x="219" y="65"/>
                  </a:lnTo>
                  <a:lnTo>
                    <a:pt x="219" y="64"/>
                  </a:lnTo>
                  <a:lnTo>
                    <a:pt x="219" y="63"/>
                  </a:lnTo>
                  <a:lnTo>
                    <a:pt x="219" y="62"/>
                  </a:lnTo>
                  <a:lnTo>
                    <a:pt x="220" y="62"/>
                  </a:lnTo>
                  <a:lnTo>
                    <a:pt x="221" y="61"/>
                  </a:lnTo>
                  <a:lnTo>
                    <a:pt x="222" y="60"/>
                  </a:lnTo>
                  <a:lnTo>
                    <a:pt x="222" y="59"/>
                  </a:lnTo>
                  <a:lnTo>
                    <a:pt x="223" y="59"/>
                  </a:lnTo>
                  <a:lnTo>
                    <a:pt x="224" y="59"/>
                  </a:lnTo>
                  <a:lnTo>
                    <a:pt x="225" y="59"/>
                  </a:lnTo>
                  <a:lnTo>
                    <a:pt x="225" y="58"/>
                  </a:lnTo>
                  <a:lnTo>
                    <a:pt x="226" y="58"/>
                  </a:lnTo>
                  <a:lnTo>
                    <a:pt x="226" y="57"/>
                  </a:lnTo>
                  <a:lnTo>
                    <a:pt x="226" y="56"/>
                  </a:lnTo>
                  <a:lnTo>
                    <a:pt x="227" y="56"/>
                  </a:lnTo>
                  <a:lnTo>
                    <a:pt x="227" y="54"/>
                  </a:lnTo>
                  <a:lnTo>
                    <a:pt x="227" y="53"/>
                  </a:lnTo>
                  <a:lnTo>
                    <a:pt x="228" y="53"/>
                  </a:lnTo>
                  <a:lnTo>
                    <a:pt x="228" y="52"/>
                  </a:lnTo>
                  <a:lnTo>
                    <a:pt x="229" y="52"/>
                  </a:lnTo>
                  <a:lnTo>
                    <a:pt x="230" y="52"/>
                  </a:lnTo>
                  <a:lnTo>
                    <a:pt x="231" y="52"/>
                  </a:lnTo>
                  <a:lnTo>
                    <a:pt x="232" y="51"/>
                  </a:lnTo>
                  <a:lnTo>
                    <a:pt x="232" y="50"/>
                  </a:lnTo>
                  <a:lnTo>
                    <a:pt x="233" y="50"/>
                  </a:lnTo>
                  <a:lnTo>
                    <a:pt x="233" y="49"/>
                  </a:lnTo>
                  <a:lnTo>
                    <a:pt x="234" y="49"/>
                  </a:lnTo>
                  <a:lnTo>
                    <a:pt x="236" y="49"/>
                  </a:lnTo>
                  <a:lnTo>
                    <a:pt x="236" y="48"/>
                  </a:lnTo>
                  <a:lnTo>
                    <a:pt x="236" y="47"/>
                  </a:lnTo>
                  <a:lnTo>
                    <a:pt x="237" y="47"/>
                  </a:lnTo>
                  <a:lnTo>
                    <a:pt x="238" y="47"/>
                  </a:lnTo>
                  <a:lnTo>
                    <a:pt x="238" y="46"/>
                  </a:lnTo>
                  <a:lnTo>
                    <a:pt x="237" y="45"/>
                  </a:lnTo>
                  <a:lnTo>
                    <a:pt x="238" y="45"/>
                  </a:lnTo>
                  <a:lnTo>
                    <a:pt x="238" y="44"/>
                  </a:lnTo>
                  <a:lnTo>
                    <a:pt x="239" y="44"/>
                  </a:lnTo>
                  <a:lnTo>
                    <a:pt x="239" y="43"/>
                  </a:lnTo>
                  <a:lnTo>
                    <a:pt x="239" y="42"/>
                  </a:lnTo>
                  <a:lnTo>
                    <a:pt x="238" y="42"/>
                  </a:lnTo>
                  <a:lnTo>
                    <a:pt x="238" y="41"/>
                  </a:lnTo>
                  <a:lnTo>
                    <a:pt x="239" y="41"/>
                  </a:lnTo>
                  <a:lnTo>
                    <a:pt x="239" y="40"/>
                  </a:lnTo>
                  <a:lnTo>
                    <a:pt x="239" y="39"/>
                  </a:lnTo>
                  <a:lnTo>
                    <a:pt x="240" y="39"/>
                  </a:lnTo>
                  <a:lnTo>
                    <a:pt x="241" y="38"/>
                  </a:lnTo>
                  <a:lnTo>
                    <a:pt x="242" y="38"/>
                  </a:lnTo>
                  <a:lnTo>
                    <a:pt x="242" y="39"/>
                  </a:lnTo>
                  <a:lnTo>
                    <a:pt x="243" y="39"/>
                  </a:lnTo>
                  <a:lnTo>
                    <a:pt x="243" y="38"/>
                  </a:lnTo>
                  <a:lnTo>
                    <a:pt x="244" y="38"/>
                  </a:lnTo>
                  <a:lnTo>
                    <a:pt x="245" y="39"/>
                  </a:lnTo>
                  <a:lnTo>
                    <a:pt x="246" y="39"/>
                  </a:lnTo>
                  <a:lnTo>
                    <a:pt x="246" y="38"/>
                  </a:lnTo>
                  <a:lnTo>
                    <a:pt x="247" y="38"/>
                  </a:lnTo>
                  <a:lnTo>
                    <a:pt x="248" y="38"/>
                  </a:lnTo>
                  <a:lnTo>
                    <a:pt x="248" y="37"/>
                  </a:lnTo>
                  <a:lnTo>
                    <a:pt x="249" y="36"/>
                  </a:lnTo>
                  <a:lnTo>
                    <a:pt x="249" y="35"/>
                  </a:lnTo>
                  <a:lnTo>
                    <a:pt x="250" y="35"/>
                  </a:lnTo>
                  <a:lnTo>
                    <a:pt x="250" y="34"/>
                  </a:lnTo>
                  <a:lnTo>
                    <a:pt x="251" y="34"/>
                  </a:lnTo>
                  <a:lnTo>
                    <a:pt x="251" y="35"/>
                  </a:lnTo>
                  <a:lnTo>
                    <a:pt x="252" y="35"/>
                  </a:lnTo>
                  <a:lnTo>
                    <a:pt x="252" y="34"/>
                  </a:lnTo>
                  <a:lnTo>
                    <a:pt x="253" y="34"/>
                  </a:lnTo>
                  <a:lnTo>
                    <a:pt x="253" y="33"/>
                  </a:lnTo>
                  <a:lnTo>
                    <a:pt x="254" y="33"/>
                  </a:lnTo>
                  <a:lnTo>
                    <a:pt x="254" y="34"/>
                  </a:lnTo>
                  <a:lnTo>
                    <a:pt x="255" y="34"/>
                  </a:lnTo>
                  <a:lnTo>
                    <a:pt x="256" y="34"/>
                  </a:lnTo>
                  <a:lnTo>
                    <a:pt x="257" y="34"/>
                  </a:lnTo>
                  <a:lnTo>
                    <a:pt x="257" y="33"/>
                  </a:lnTo>
                  <a:lnTo>
                    <a:pt x="258" y="33"/>
                  </a:lnTo>
                  <a:lnTo>
                    <a:pt x="259" y="33"/>
                  </a:lnTo>
                  <a:lnTo>
                    <a:pt x="261" y="33"/>
                  </a:lnTo>
                  <a:lnTo>
                    <a:pt x="261" y="34"/>
                  </a:lnTo>
                  <a:lnTo>
                    <a:pt x="262" y="33"/>
                  </a:lnTo>
                  <a:lnTo>
                    <a:pt x="263" y="33"/>
                  </a:lnTo>
                  <a:lnTo>
                    <a:pt x="263" y="32"/>
                  </a:lnTo>
                  <a:lnTo>
                    <a:pt x="263" y="31"/>
                  </a:lnTo>
                  <a:lnTo>
                    <a:pt x="264" y="31"/>
                  </a:lnTo>
                  <a:lnTo>
                    <a:pt x="265" y="31"/>
                  </a:lnTo>
                  <a:lnTo>
                    <a:pt x="266" y="31"/>
                  </a:lnTo>
                  <a:lnTo>
                    <a:pt x="266" y="29"/>
                  </a:lnTo>
                  <a:lnTo>
                    <a:pt x="267" y="29"/>
                  </a:lnTo>
                  <a:lnTo>
                    <a:pt x="267" y="28"/>
                  </a:lnTo>
                  <a:lnTo>
                    <a:pt x="268" y="28"/>
                  </a:lnTo>
                  <a:lnTo>
                    <a:pt x="269" y="28"/>
                  </a:lnTo>
                  <a:lnTo>
                    <a:pt x="270" y="28"/>
                  </a:lnTo>
                  <a:lnTo>
                    <a:pt x="270" y="27"/>
                  </a:lnTo>
                  <a:lnTo>
                    <a:pt x="270" y="26"/>
                  </a:lnTo>
                  <a:lnTo>
                    <a:pt x="271" y="26"/>
                  </a:lnTo>
                  <a:lnTo>
                    <a:pt x="272" y="25"/>
                  </a:lnTo>
                  <a:lnTo>
                    <a:pt x="272" y="26"/>
                  </a:lnTo>
                  <a:lnTo>
                    <a:pt x="273" y="26"/>
                  </a:lnTo>
                  <a:lnTo>
                    <a:pt x="274" y="26"/>
                  </a:lnTo>
                  <a:lnTo>
                    <a:pt x="274" y="25"/>
                  </a:lnTo>
                  <a:lnTo>
                    <a:pt x="275" y="25"/>
                  </a:lnTo>
                  <a:lnTo>
                    <a:pt x="276" y="25"/>
                  </a:lnTo>
                  <a:lnTo>
                    <a:pt x="276" y="24"/>
                  </a:lnTo>
                  <a:lnTo>
                    <a:pt x="277" y="25"/>
                  </a:lnTo>
                  <a:lnTo>
                    <a:pt x="278" y="25"/>
                  </a:lnTo>
                  <a:lnTo>
                    <a:pt x="279" y="25"/>
                  </a:lnTo>
                  <a:lnTo>
                    <a:pt x="279" y="26"/>
                  </a:lnTo>
                  <a:lnTo>
                    <a:pt x="279" y="25"/>
                  </a:lnTo>
                  <a:lnTo>
                    <a:pt x="280" y="26"/>
                  </a:lnTo>
                  <a:lnTo>
                    <a:pt x="281" y="26"/>
                  </a:lnTo>
                  <a:lnTo>
                    <a:pt x="281" y="27"/>
                  </a:lnTo>
                  <a:lnTo>
                    <a:pt x="282" y="27"/>
                  </a:lnTo>
                  <a:lnTo>
                    <a:pt x="283" y="27"/>
                  </a:lnTo>
                  <a:lnTo>
                    <a:pt x="283" y="28"/>
                  </a:lnTo>
                  <a:lnTo>
                    <a:pt x="284" y="29"/>
                  </a:lnTo>
                  <a:lnTo>
                    <a:pt x="286" y="31"/>
                  </a:lnTo>
                  <a:lnTo>
                    <a:pt x="286" y="29"/>
                  </a:lnTo>
                  <a:lnTo>
                    <a:pt x="287" y="29"/>
                  </a:lnTo>
                  <a:lnTo>
                    <a:pt x="287" y="31"/>
                  </a:lnTo>
                  <a:lnTo>
                    <a:pt x="288" y="31"/>
                  </a:lnTo>
                  <a:lnTo>
                    <a:pt x="289" y="31"/>
                  </a:lnTo>
                  <a:lnTo>
                    <a:pt x="289" y="32"/>
                  </a:lnTo>
                  <a:lnTo>
                    <a:pt x="290" y="32"/>
                  </a:lnTo>
                  <a:lnTo>
                    <a:pt x="291" y="32"/>
                  </a:lnTo>
                  <a:lnTo>
                    <a:pt x="291" y="33"/>
                  </a:lnTo>
                  <a:lnTo>
                    <a:pt x="292" y="33"/>
                  </a:lnTo>
                  <a:lnTo>
                    <a:pt x="293" y="33"/>
                  </a:lnTo>
                  <a:lnTo>
                    <a:pt x="294" y="33"/>
                  </a:lnTo>
                  <a:lnTo>
                    <a:pt x="295" y="33"/>
                  </a:lnTo>
                  <a:lnTo>
                    <a:pt x="295" y="32"/>
                  </a:lnTo>
                  <a:lnTo>
                    <a:pt x="296" y="32"/>
                  </a:lnTo>
                  <a:lnTo>
                    <a:pt x="296" y="31"/>
                  </a:lnTo>
                  <a:lnTo>
                    <a:pt x="297" y="31"/>
                  </a:lnTo>
                  <a:lnTo>
                    <a:pt x="297" y="29"/>
                  </a:lnTo>
                  <a:lnTo>
                    <a:pt x="297" y="28"/>
                  </a:lnTo>
                  <a:lnTo>
                    <a:pt x="298" y="28"/>
                  </a:lnTo>
                  <a:lnTo>
                    <a:pt x="298" y="27"/>
                  </a:lnTo>
                  <a:lnTo>
                    <a:pt x="299" y="26"/>
                  </a:lnTo>
                  <a:lnTo>
                    <a:pt x="299" y="25"/>
                  </a:lnTo>
                  <a:lnTo>
                    <a:pt x="300" y="25"/>
                  </a:lnTo>
                  <a:lnTo>
                    <a:pt x="300" y="26"/>
                  </a:lnTo>
                  <a:lnTo>
                    <a:pt x="300" y="25"/>
                  </a:lnTo>
                  <a:lnTo>
                    <a:pt x="303" y="23"/>
                  </a:lnTo>
                  <a:lnTo>
                    <a:pt x="306" y="21"/>
                  </a:lnTo>
                  <a:lnTo>
                    <a:pt x="307" y="20"/>
                  </a:lnTo>
                  <a:lnTo>
                    <a:pt x="309" y="18"/>
                  </a:lnTo>
                  <a:lnTo>
                    <a:pt x="313" y="17"/>
                  </a:lnTo>
                  <a:lnTo>
                    <a:pt x="316" y="15"/>
                  </a:lnTo>
                  <a:lnTo>
                    <a:pt x="317" y="15"/>
                  </a:lnTo>
                  <a:lnTo>
                    <a:pt x="320" y="13"/>
                  </a:lnTo>
                  <a:lnTo>
                    <a:pt x="322" y="12"/>
                  </a:lnTo>
                  <a:lnTo>
                    <a:pt x="324" y="11"/>
                  </a:lnTo>
                  <a:lnTo>
                    <a:pt x="325" y="10"/>
                  </a:lnTo>
                  <a:lnTo>
                    <a:pt x="327" y="9"/>
                  </a:lnTo>
                  <a:lnTo>
                    <a:pt x="328" y="8"/>
                  </a:lnTo>
                  <a:lnTo>
                    <a:pt x="330" y="8"/>
                  </a:lnTo>
                  <a:lnTo>
                    <a:pt x="330" y="7"/>
                  </a:lnTo>
                  <a:lnTo>
                    <a:pt x="334" y="7"/>
                  </a:lnTo>
                  <a:lnTo>
                    <a:pt x="336" y="7"/>
                  </a:lnTo>
                  <a:lnTo>
                    <a:pt x="337" y="7"/>
                  </a:lnTo>
                  <a:lnTo>
                    <a:pt x="338" y="7"/>
                  </a:lnTo>
                  <a:lnTo>
                    <a:pt x="339" y="8"/>
                  </a:lnTo>
                  <a:lnTo>
                    <a:pt x="339" y="7"/>
                  </a:lnTo>
                  <a:lnTo>
                    <a:pt x="340" y="7"/>
                  </a:lnTo>
                  <a:lnTo>
                    <a:pt x="341" y="7"/>
                  </a:lnTo>
                  <a:lnTo>
                    <a:pt x="341" y="6"/>
                  </a:lnTo>
                  <a:lnTo>
                    <a:pt x="342" y="6"/>
                  </a:lnTo>
                  <a:lnTo>
                    <a:pt x="343" y="6"/>
                  </a:lnTo>
                  <a:lnTo>
                    <a:pt x="344" y="6"/>
                  </a:lnTo>
                  <a:lnTo>
                    <a:pt x="345" y="6"/>
                  </a:lnTo>
                  <a:lnTo>
                    <a:pt x="346" y="6"/>
                  </a:lnTo>
                  <a:lnTo>
                    <a:pt x="346" y="4"/>
                  </a:lnTo>
                  <a:lnTo>
                    <a:pt x="347" y="4"/>
                  </a:lnTo>
                  <a:lnTo>
                    <a:pt x="347" y="3"/>
                  </a:lnTo>
                  <a:lnTo>
                    <a:pt x="348" y="3"/>
                  </a:lnTo>
                  <a:lnTo>
                    <a:pt x="348" y="2"/>
                  </a:lnTo>
                  <a:lnTo>
                    <a:pt x="349" y="1"/>
                  </a:lnTo>
                  <a:lnTo>
                    <a:pt x="349" y="0"/>
                  </a:lnTo>
                  <a:lnTo>
                    <a:pt x="350" y="0"/>
                  </a:lnTo>
                  <a:lnTo>
                    <a:pt x="352" y="0"/>
                  </a:lnTo>
                  <a:lnTo>
                    <a:pt x="352" y="1"/>
                  </a:lnTo>
                  <a:close/>
                </a:path>
              </a:pathLst>
            </a:custGeom>
            <a:solidFill>
              <a:schemeClr val="tx2">
                <a:lumMod val="10000"/>
                <a:lumOff val="90000"/>
              </a:schemeClr>
            </a:solidFill>
            <a:ln w="9525">
              <a:solidFill>
                <a:srgbClr val="FFFFFF"/>
              </a:solidFill>
              <a:round/>
              <a:headEnd/>
              <a:tailEnd/>
            </a:ln>
          </p:spPr>
          <p:txBody>
            <a:bodyPr/>
            <a:lstStyle/>
            <a:p>
              <a:endParaRPr lang="en-US"/>
            </a:p>
          </p:txBody>
        </p:sp>
        <p:sp>
          <p:nvSpPr>
            <p:cNvPr id="56" name="Freeform 12"/>
            <p:cNvSpPr>
              <a:spLocks noEditPoints="1"/>
            </p:cNvSpPr>
            <p:nvPr/>
          </p:nvSpPr>
          <p:spPr bwMode="auto">
            <a:xfrm>
              <a:off x="2934" y="2561"/>
              <a:ext cx="582" cy="750"/>
            </a:xfrm>
            <a:custGeom>
              <a:avLst/>
              <a:gdLst>
                <a:gd name="T0" fmla="*/ 233 w 582"/>
                <a:gd name="T1" fmla="*/ 16 h 750"/>
                <a:gd name="T2" fmla="*/ 258 w 582"/>
                <a:gd name="T3" fmla="*/ 21 h 750"/>
                <a:gd name="T4" fmla="*/ 275 w 582"/>
                <a:gd name="T5" fmla="*/ 33 h 750"/>
                <a:gd name="T6" fmla="*/ 297 w 582"/>
                <a:gd name="T7" fmla="*/ 34 h 750"/>
                <a:gd name="T8" fmla="*/ 313 w 582"/>
                <a:gd name="T9" fmla="*/ 49 h 750"/>
                <a:gd name="T10" fmla="*/ 335 w 582"/>
                <a:gd name="T11" fmla="*/ 41 h 750"/>
                <a:gd name="T12" fmla="*/ 356 w 582"/>
                <a:gd name="T13" fmla="*/ 30 h 750"/>
                <a:gd name="T14" fmla="*/ 356 w 582"/>
                <a:gd name="T15" fmla="*/ 41 h 750"/>
                <a:gd name="T16" fmla="*/ 341 w 582"/>
                <a:gd name="T17" fmla="*/ 70 h 750"/>
                <a:gd name="T18" fmla="*/ 371 w 582"/>
                <a:gd name="T19" fmla="*/ 138 h 750"/>
                <a:gd name="T20" fmla="*/ 374 w 582"/>
                <a:gd name="T21" fmla="*/ 161 h 750"/>
                <a:gd name="T22" fmla="*/ 379 w 582"/>
                <a:gd name="T23" fmla="*/ 181 h 750"/>
                <a:gd name="T24" fmla="*/ 375 w 582"/>
                <a:gd name="T25" fmla="*/ 197 h 750"/>
                <a:gd name="T26" fmla="*/ 366 w 582"/>
                <a:gd name="T27" fmla="*/ 218 h 750"/>
                <a:gd name="T28" fmla="*/ 366 w 582"/>
                <a:gd name="T29" fmla="*/ 237 h 750"/>
                <a:gd name="T30" fmla="*/ 386 w 582"/>
                <a:gd name="T31" fmla="*/ 254 h 750"/>
                <a:gd name="T32" fmla="*/ 402 w 582"/>
                <a:gd name="T33" fmla="*/ 269 h 750"/>
                <a:gd name="T34" fmla="*/ 418 w 582"/>
                <a:gd name="T35" fmla="*/ 286 h 750"/>
                <a:gd name="T36" fmla="*/ 437 w 582"/>
                <a:gd name="T37" fmla="*/ 304 h 750"/>
                <a:gd name="T38" fmla="*/ 447 w 582"/>
                <a:gd name="T39" fmla="*/ 325 h 750"/>
                <a:gd name="T40" fmla="*/ 459 w 582"/>
                <a:gd name="T41" fmla="*/ 336 h 750"/>
                <a:gd name="T42" fmla="*/ 468 w 582"/>
                <a:gd name="T43" fmla="*/ 352 h 750"/>
                <a:gd name="T44" fmla="*/ 477 w 582"/>
                <a:gd name="T45" fmla="*/ 372 h 750"/>
                <a:gd name="T46" fmla="*/ 467 w 582"/>
                <a:gd name="T47" fmla="*/ 381 h 750"/>
                <a:gd name="T48" fmla="*/ 479 w 582"/>
                <a:gd name="T49" fmla="*/ 401 h 750"/>
                <a:gd name="T50" fmla="*/ 487 w 582"/>
                <a:gd name="T51" fmla="*/ 411 h 750"/>
                <a:gd name="T52" fmla="*/ 479 w 582"/>
                <a:gd name="T53" fmla="*/ 429 h 750"/>
                <a:gd name="T54" fmla="*/ 486 w 582"/>
                <a:gd name="T55" fmla="*/ 441 h 750"/>
                <a:gd name="T56" fmla="*/ 483 w 582"/>
                <a:gd name="T57" fmla="*/ 461 h 750"/>
                <a:gd name="T58" fmla="*/ 481 w 582"/>
                <a:gd name="T59" fmla="*/ 474 h 750"/>
                <a:gd name="T60" fmla="*/ 484 w 582"/>
                <a:gd name="T61" fmla="*/ 494 h 750"/>
                <a:gd name="T62" fmla="*/ 488 w 582"/>
                <a:gd name="T63" fmla="*/ 508 h 750"/>
                <a:gd name="T64" fmla="*/ 516 w 582"/>
                <a:gd name="T65" fmla="*/ 593 h 750"/>
                <a:gd name="T66" fmla="*/ 538 w 582"/>
                <a:gd name="T67" fmla="*/ 587 h 750"/>
                <a:gd name="T68" fmla="*/ 574 w 582"/>
                <a:gd name="T69" fmla="*/ 607 h 750"/>
                <a:gd name="T70" fmla="*/ 547 w 582"/>
                <a:gd name="T71" fmla="*/ 640 h 750"/>
                <a:gd name="T72" fmla="*/ 573 w 582"/>
                <a:gd name="T73" fmla="*/ 641 h 750"/>
                <a:gd name="T74" fmla="*/ 561 w 582"/>
                <a:gd name="T75" fmla="*/ 662 h 750"/>
                <a:gd name="T76" fmla="*/ 529 w 582"/>
                <a:gd name="T77" fmla="*/ 672 h 750"/>
                <a:gd name="T78" fmla="*/ 494 w 582"/>
                <a:gd name="T79" fmla="*/ 685 h 750"/>
                <a:gd name="T80" fmla="*/ 466 w 582"/>
                <a:gd name="T81" fmla="*/ 694 h 750"/>
                <a:gd name="T82" fmla="*/ 429 w 582"/>
                <a:gd name="T83" fmla="*/ 709 h 750"/>
                <a:gd name="T84" fmla="*/ 408 w 582"/>
                <a:gd name="T85" fmla="*/ 716 h 750"/>
                <a:gd name="T86" fmla="*/ 375 w 582"/>
                <a:gd name="T87" fmla="*/ 729 h 750"/>
                <a:gd name="T88" fmla="*/ 369 w 582"/>
                <a:gd name="T89" fmla="*/ 728 h 750"/>
                <a:gd name="T90" fmla="*/ 358 w 582"/>
                <a:gd name="T91" fmla="*/ 735 h 750"/>
                <a:gd name="T92" fmla="*/ 337 w 582"/>
                <a:gd name="T93" fmla="*/ 735 h 750"/>
                <a:gd name="T94" fmla="*/ 314 w 582"/>
                <a:gd name="T95" fmla="*/ 704 h 750"/>
                <a:gd name="T96" fmla="*/ 299 w 582"/>
                <a:gd name="T97" fmla="*/ 692 h 750"/>
                <a:gd name="T98" fmla="*/ 294 w 582"/>
                <a:gd name="T99" fmla="*/ 669 h 750"/>
                <a:gd name="T100" fmla="*/ 299 w 582"/>
                <a:gd name="T101" fmla="*/ 660 h 750"/>
                <a:gd name="T102" fmla="*/ 293 w 582"/>
                <a:gd name="T103" fmla="*/ 644 h 750"/>
                <a:gd name="T104" fmla="*/ 284 w 582"/>
                <a:gd name="T105" fmla="*/ 630 h 750"/>
                <a:gd name="T106" fmla="*/ 277 w 582"/>
                <a:gd name="T107" fmla="*/ 612 h 750"/>
                <a:gd name="T108" fmla="*/ 263 w 582"/>
                <a:gd name="T109" fmla="*/ 594 h 750"/>
                <a:gd name="T110" fmla="*/ 258 w 582"/>
                <a:gd name="T111" fmla="*/ 569 h 750"/>
                <a:gd name="T112" fmla="*/ 236 w 582"/>
                <a:gd name="T113" fmla="*/ 559 h 750"/>
                <a:gd name="T114" fmla="*/ 213 w 582"/>
                <a:gd name="T115" fmla="*/ 552 h 750"/>
                <a:gd name="T116" fmla="*/ 189 w 582"/>
                <a:gd name="T117" fmla="*/ 541 h 750"/>
                <a:gd name="T118" fmla="*/ 165 w 582"/>
                <a:gd name="T119" fmla="*/ 536 h 750"/>
                <a:gd name="T120" fmla="*/ 141 w 582"/>
                <a:gd name="T121" fmla="*/ 533 h 750"/>
                <a:gd name="T122" fmla="*/ 72 w 582"/>
                <a:gd name="T123" fmla="*/ 440 h 750"/>
                <a:gd name="T124" fmla="*/ 207 w 582"/>
                <a:gd name="T125" fmla="*/ 1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2" h="750">
                  <a:moveTo>
                    <a:pt x="359" y="735"/>
                  </a:moveTo>
                  <a:lnTo>
                    <a:pt x="359" y="734"/>
                  </a:lnTo>
                  <a:lnTo>
                    <a:pt x="360" y="734"/>
                  </a:lnTo>
                  <a:lnTo>
                    <a:pt x="359" y="735"/>
                  </a:lnTo>
                  <a:close/>
                  <a:moveTo>
                    <a:pt x="213" y="2"/>
                  </a:moveTo>
                  <a:lnTo>
                    <a:pt x="214" y="2"/>
                  </a:lnTo>
                  <a:lnTo>
                    <a:pt x="215" y="3"/>
                  </a:lnTo>
                  <a:lnTo>
                    <a:pt x="216" y="3"/>
                  </a:lnTo>
                  <a:lnTo>
                    <a:pt x="216" y="4"/>
                  </a:lnTo>
                  <a:lnTo>
                    <a:pt x="216" y="5"/>
                  </a:lnTo>
                  <a:lnTo>
                    <a:pt x="217" y="5"/>
                  </a:lnTo>
                  <a:lnTo>
                    <a:pt x="218" y="5"/>
                  </a:lnTo>
                  <a:lnTo>
                    <a:pt x="218" y="6"/>
                  </a:lnTo>
                  <a:lnTo>
                    <a:pt x="219" y="6"/>
                  </a:lnTo>
                  <a:lnTo>
                    <a:pt x="219" y="5"/>
                  </a:lnTo>
                  <a:lnTo>
                    <a:pt x="222" y="8"/>
                  </a:lnTo>
                  <a:lnTo>
                    <a:pt x="222" y="9"/>
                  </a:lnTo>
                  <a:lnTo>
                    <a:pt x="223" y="9"/>
                  </a:lnTo>
                  <a:lnTo>
                    <a:pt x="223" y="10"/>
                  </a:lnTo>
                  <a:lnTo>
                    <a:pt x="224" y="10"/>
                  </a:lnTo>
                  <a:lnTo>
                    <a:pt x="224" y="11"/>
                  </a:lnTo>
                  <a:lnTo>
                    <a:pt x="225" y="11"/>
                  </a:lnTo>
                  <a:lnTo>
                    <a:pt x="227" y="11"/>
                  </a:lnTo>
                  <a:lnTo>
                    <a:pt x="227" y="12"/>
                  </a:lnTo>
                  <a:lnTo>
                    <a:pt x="228" y="12"/>
                  </a:lnTo>
                  <a:lnTo>
                    <a:pt x="228" y="13"/>
                  </a:lnTo>
                  <a:lnTo>
                    <a:pt x="229" y="13"/>
                  </a:lnTo>
                  <a:lnTo>
                    <a:pt x="230" y="13"/>
                  </a:lnTo>
                  <a:lnTo>
                    <a:pt x="230" y="14"/>
                  </a:lnTo>
                  <a:lnTo>
                    <a:pt x="230" y="16"/>
                  </a:lnTo>
                  <a:lnTo>
                    <a:pt x="231" y="16"/>
                  </a:lnTo>
                  <a:lnTo>
                    <a:pt x="232" y="16"/>
                  </a:lnTo>
                  <a:lnTo>
                    <a:pt x="233" y="16"/>
                  </a:lnTo>
                  <a:lnTo>
                    <a:pt x="233" y="17"/>
                  </a:lnTo>
                  <a:lnTo>
                    <a:pt x="234" y="17"/>
                  </a:lnTo>
                  <a:lnTo>
                    <a:pt x="234" y="16"/>
                  </a:lnTo>
                  <a:lnTo>
                    <a:pt x="235" y="16"/>
                  </a:lnTo>
                  <a:lnTo>
                    <a:pt x="236" y="16"/>
                  </a:lnTo>
                  <a:lnTo>
                    <a:pt x="237" y="16"/>
                  </a:lnTo>
                  <a:lnTo>
                    <a:pt x="238" y="16"/>
                  </a:lnTo>
                  <a:lnTo>
                    <a:pt x="239" y="16"/>
                  </a:lnTo>
                  <a:lnTo>
                    <a:pt x="240" y="16"/>
                  </a:lnTo>
                  <a:lnTo>
                    <a:pt x="241" y="16"/>
                  </a:lnTo>
                  <a:lnTo>
                    <a:pt x="241" y="17"/>
                  </a:lnTo>
                  <a:lnTo>
                    <a:pt x="242" y="17"/>
                  </a:lnTo>
                  <a:lnTo>
                    <a:pt x="243" y="17"/>
                  </a:lnTo>
                  <a:lnTo>
                    <a:pt x="244" y="17"/>
                  </a:lnTo>
                  <a:lnTo>
                    <a:pt x="245" y="17"/>
                  </a:lnTo>
                  <a:lnTo>
                    <a:pt x="245" y="16"/>
                  </a:lnTo>
                  <a:lnTo>
                    <a:pt x="246" y="16"/>
                  </a:lnTo>
                  <a:lnTo>
                    <a:pt x="247" y="16"/>
                  </a:lnTo>
                  <a:lnTo>
                    <a:pt x="248" y="16"/>
                  </a:lnTo>
                  <a:lnTo>
                    <a:pt x="248" y="17"/>
                  </a:lnTo>
                  <a:lnTo>
                    <a:pt x="248" y="18"/>
                  </a:lnTo>
                  <a:lnTo>
                    <a:pt x="249" y="18"/>
                  </a:lnTo>
                  <a:lnTo>
                    <a:pt x="250" y="18"/>
                  </a:lnTo>
                  <a:lnTo>
                    <a:pt x="250" y="19"/>
                  </a:lnTo>
                  <a:lnTo>
                    <a:pt x="252" y="19"/>
                  </a:lnTo>
                  <a:lnTo>
                    <a:pt x="253" y="19"/>
                  </a:lnTo>
                  <a:lnTo>
                    <a:pt x="254" y="19"/>
                  </a:lnTo>
                  <a:lnTo>
                    <a:pt x="255" y="19"/>
                  </a:lnTo>
                  <a:lnTo>
                    <a:pt x="256" y="19"/>
                  </a:lnTo>
                  <a:lnTo>
                    <a:pt x="257" y="19"/>
                  </a:lnTo>
                  <a:lnTo>
                    <a:pt x="257" y="20"/>
                  </a:lnTo>
                  <a:lnTo>
                    <a:pt x="258" y="20"/>
                  </a:lnTo>
                  <a:lnTo>
                    <a:pt x="258" y="21"/>
                  </a:lnTo>
                  <a:lnTo>
                    <a:pt x="259" y="21"/>
                  </a:lnTo>
                  <a:lnTo>
                    <a:pt x="259" y="22"/>
                  </a:lnTo>
                  <a:lnTo>
                    <a:pt x="260" y="22"/>
                  </a:lnTo>
                  <a:lnTo>
                    <a:pt x="259" y="22"/>
                  </a:lnTo>
                  <a:lnTo>
                    <a:pt x="259" y="23"/>
                  </a:lnTo>
                  <a:lnTo>
                    <a:pt x="260" y="23"/>
                  </a:lnTo>
                  <a:lnTo>
                    <a:pt x="260" y="24"/>
                  </a:lnTo>
                  <a:lnTo>
                    <a:pt x="261" y="24"/>
                  </a:lnTo>
                  <a:lnTo>
                    <a:pt x="261" y="25"/>
                  </a:lnTo>
                  <a:lnTo>
                    <a:pt x="262" y="25"/>
                  </a:lnTo>
                  <a:lnTo>
                    <a:pt x="263" y="25"/>
                  </a:lnTo>
                  <a:lnTo>
                    <a:pt x="264" y="25"/>
                  </a:lnTo>
                  <a:lnTo>
                    <a:pt x="265" y="25"/>
                  </a:lnTo>
                  <a:lnTo>
                    <a:pt x="266" y="25"/>
                  </a:lnTo>
                  <a:lnTo>
                    <a:pt x="266" y="26"/>
                  </a:lnTo>
                  <a:lnTo>
                    <a:pt x="267" y="26"/>
                  </a:lnTo>
                  <a:lnTo>
                    <a:pt x="268" y="26"/>
                  </a:lnTo>
                  <a:lnTo>
                    <a:pt x="268" y="27"/>
                  </a:lnTo>
                  <a:lnTo>
                    <a:pt x="269" y="27"/>
                  </a:lnTo>
                  <a:lnTo>
                    <a:pt x="269" y="28"/>
                  </a:lnTo>
                  <a:lnTo>
                    <a:pt x="270" y="28"/>
                  </a:lnTo>
                  <a:lnTo>
                    <a:pt x="271" y="28"/>
                  </a:lnTo>
                  <a:lnTo>
                    <a:pt x="271" y="29"/>
                  </a:lnTo>
                  <a:lnTo>
                    <a:pt x="271" y="30"/>
                  </a:lnTo>
                  <a:lnTo>
                    <a:pt x="271" y="31"/>
                  </a:lnTo>
                  <a:lnTo>
                    <a:pt x="272" y="31"/>
                  </a:lnTo>
                  <a:lnTo>
                    <a:pt x="272" y="32"/>
                  </a:lnTo>
                  <a:lnTo>
                    <a:pt x="273" y="32"/>
                  </a:lnTo>
                  <a:lnTo>
                    <a:pt x="273" y="31"/>
                  </a:lnTo>
                  <a:lnTo>
                    <a:pt x="274" y="31"/>
                  </a:lnTo>
                  <a:lnTo>
                    <a:pt x="274" y="32"/>
                  </a:lnTo>
                  <a:lnTo>
                    <a:pt x="275" y="32"/>
                  </a:lnTo>
                  <a:lnTo>
                    <a:pt x="275" y="33"/>
                  </a:lnTo>
                  <a:lnTo>
                    <a:pt x="277" y="33"/>
                  </a:lnTo>
                  <a:lnTo>
                    <a:pt x="277" y="34"/>
                  </a:lnTo>
                  <a:lnTo>
                    <a:pt x="278" y="34"/>
                  </a:lnTo>
                  <a:lnTo>
                    <a:pt x="279" y="34"/>
                  </a:lnTo>
                  <a:lnTo>
                    <a:pt x="279" y="35"/>
                  </a:lnTo>
                  <a:lnTo>
                    <a:pt x="280" y="36"/>
                  </a:lnTo>
                  <a:lnTo>
                    <a:pt x="281" y="36"/>
                  </a:lnTo>
                  <a:lnTo>
                    <a:pt x="282" y="36"/>
                  </a:lnTo>
                  <a:lnTo>
                    <a:pt x="282" y="35"/>
                  </a:lnTo>
                  <a:lnTo>
                    <a:pt x="283" y="35"/>
                  </a:lnTo>
                  <a:lnTo>
                    <a:pt x="283" y="36"/>
                  </a:lnTo>
                  <a:lnTo>
                    <a:pt x="283" y="35"/>
                  </a:lnTo>
                  <a:lnTo>
                    <a:pt x="284" y="35"/>
                  </a:lnTo>
                  <a:lnTo>
                    <a:pt x="284" y="34"/>
                  </a:lnTo>
                  <a:lnTo>
                    <a:pt x="285" y="34"/>
                  </a:lnTo>
                  <a:lnTo>
                    <a:pt x="286" y="35"/>
                  </a:lnTo>
                  <a:lnTo>
                    <a:pt x="287" y="35"/>
                  </a:lnTo>
                  <a:lnTo>
                    <a:pt x="287" y="36"/>
                  </a:lnTo>
                  <a:lnTo>
                    <a:pt x="288" y="36"/>
                  </a:lnTo>
                  <a:lnTo>
                    <a:pt x="289" y="36"/>
                  </a:lnTo>
                  <a:lnTo>
                    <a:pt x="290" y="36"/>
                  </a:lnTo>
                  <a:lnTo>
                    <a:pt x="290" y="35"/>
                  </a:lnTo>
                  <a:lnTo>
                    <a:pt x="291" y="35"/>
                  </a:lnTo>
                  <a:lnTo>
                    <a:pt x="291" y="34"/>
                  </a:lnTo>
                  <a:lnTo>
                    <a:pt x="292" y="33"/>
                  </a:lnTo>
                  <a:lnTo>
                    <a:pt x="293" y="33"/>
                  </a:lnTo>
                  <a:lnTo>
                    <a:pt x="294" y="33"/>
                  </a:lnTo>
                  <a:lnTo>
                    <a:pt x="294" y="32"/>
                  </a:lnTo>
                  <a:lnTo>
                    <a:pt x="295" y="32"/>
                  </a:lnTo>
                  <a:lnTo>
                    <a:pt x="295" y="33"/>
                  </a:lnTo>
                  <a:lnTo>
                    <a:pt x="296" y="33"/>
                  </a:lnTo>
                  <a:lnTo>
                    <a:pt x="297" y="33"/>
                  </a:lnTo>
                  <a:lnTo>
                    <a:pt x="297" y="34"/>
                  </a:lnTo>
                  <a:lnTo>
                    <a:pt x="298" y="34"/>
                  </a:lnTo>
                  <a:lnTo>
                    <a:pt x="299" y="34"/>
                  </a:lnTo>
                  <a:lnTo>
                    <a:pt x="299" y="35"/>
                  </a:lnTo>
                  <a:lnTo>
                    <a:pt x="300" y="35"/>
                  </a:lnTo>
                  <a:lnTo>
                    <a:pt x="302" y="35"/>
                  </a:lnTo>
                  <a:lnTo>
                    <a:pt x="302" y="36"/>
                  </a:lnTo>
                  <a:lnTo>
                    <a:pt x="303" y="36"/>
                  </a:lnTo>
                  <a:lnTo>
                    <a:pt x="304" y="36"/>
                  </a:lnTo>
                  <a:lnTo>
                    <a:pt x="304" y="37"/>
                  </a:lnTo>
                  <a:lnTo>
                    <a:pt x="304" y="38"/>
                  </a:lnTo>
                  <a:lnTo>
                    <a:pt x="304" y="39"/>
                  </a:lnTo>
                  <a:lnTo>
                    <a:pt x="305" y="39"/>
                  </a:lnTo>
                  <a:lnTo>
                    <a:pt x="305" y="41"/>
                  </a:lnTo>
                  <a:lnTo>
                    <a:pt x="305" y="42"/>
                  </a:lnTo>
                  <a:lnTo>
                    <a:pt x="306" y="42"/>
                  </a:lnTo>
                  <a:lnTo>
                    <a:pt x="305" y="42"/>
                  </a:lnTo>
                  <a:lnTo>
                    <a:pt x="305" y="43"/>
                  </a:lnTo>
                  <a:lnTo>
                    <a:pt x="305" y="44"/>
                  </a:lnTo>
                  <a:lnTo>
                    <a:pt x="304" y="44"/>
                  </a:lnTo>
                  <a:lnTo>
                    <a:pt x="304" y="45"/>
                  </a:lnTo>
                  <a:lnTo>
                    <a:pt x="304" y="46"/>
                  </a:lnTo>
                  <a:lnTo>
                    <a:pt x="305" y="46"/>
                  </a:lnTo>
                  <a:lnTo>
                    <a:pt x="305" y="47"/>
                  </a:lnTo>
                  <a:lnTo>
                    <a:pt x="306" y="47"/>
                  </a:lnTo>
                  <a:lnTo>
                    <a:pt x="307" y="47"/>
                  </a:lnTo>
                  <a:lnTo>
                    <a:pt x="308" y="47"/>
                  </a:lnTo>
                  <a:lnTo>
                    <a:pt x="308" y="48"/>
                  </a:lnTo>
                  <a:lnTo>
                    <a:pt x="308" y="49"/>
                  </a:lnTo>
                  <a:lnTo>
                    <a:pt x="309" y="49"/>
                  </a:lnTo>
                  <a:lnTo>
                    <a:pt x="310" y="49"/>
                  </a:lnTo>
                  <a:lnTo>
                    <a:pt x="311" y="49"/>
                  </a:lnTo>
                  <a:lnTo>
                    <a:pt x="312" y="49"/>
                  </a:lnTo>
                  <a:lnTo>
                    <a:pt x="313" y="49"/>
                  </a:lnTo>
                  <a:lnTo>
                    <a:pt x="314" y="49"/>
                  </a:lnTo>
                  <a:lnTo>
                    <a:pt x="315" y="49"/>
                  </a:lnTo>
                  <a:lnTo>
                    <a:pt x="316" y="49"/>
                  </a:lnTo>
                  <a:lnTo>
                    <a:pt x="317" y="49"/>
                  </a:lnTo>
                  <a:lnTo>
                    <a:pt x="317" y="50"/>
                  </a:lnTo>
                  <a:lnTo>
                    <a:pt x="318" y="50"/>
                  </a:lnTo>
                  <a:lnTo>
                    <a:pt x="319" y="50"/>
                  </a:lnTo>
                  <a:lnTo>
                    <a:pt x="320" y="50"/>
                  </a:lnTo>
                  <a:lnTo>
                    <a:pt x="320" y="51"/>
                  </a:lnTo>
                  <a:lnTo>
                    <a:pt x="321" y="51"/>
                  </a:lnTo>
                  <a:lnTo>
                    <a:pt x="322" y="51"/>
                  </a:lnTo>
                  <a:lnTo>
                    <a:pt x="323" y="51"/>
                  </a:lnTo>
                  <a:lnTo>
                    <a:pt x="323" y="50"/>
                  </a:lnTo>
                  <a:lnTo>
                    <a:pt x="324" y="50"/>
                  </a:lnTo>
                  <a:lnTo>
                    <a:pt x="324" y="49"/>
                  </a:lnTo>
                  <a:lnTo>
                    <a:pt x="324" y="48"/>
                  </a:lnTo>
                  <a:lnTo>
                    <a:pt x="325" y="48"/>
                  </a:lnTo>
                  <a:lnTo>
                    <a:pt x="327" y="48"/>
                  </a:lnTo>
                  <a:lnTo>
                    <a:pt x="327" y="47"/>
                  </a:lnTo>
                  <a:lnTo>
                    <a:pt x="328" y="47"/>
                  </a:lnTo>
                  <a:lnTo>
                    <a:pt x="328" y="46"/>
                  </a:lnTo>
                  <a:lnTo>
                    <a:pt x="329" y="46"/>
                  </a:lnTo>
                  <a:lnTo>
                    <a:pt x="329" y="45"/>
                  </a:lnTo>
                  <a:lnTo>
                    <a:pt x="329" y="44"/>
                  </a:lnTo>
                  <a:lnTo>
                    <a:pt x="330" y="44"/>
                  </a:lnTo>
                  <a:lnTo>
                    <a:pt x="331" y="44"/>
                  </a:lnTo>
                  <a:lnTo>
                    <a:pt x="331" y="43"/>
                  </a:lnTo>
                  <a:lnTo>
                    <a:pt x="332" y="43"/>
                  </a:lnTo>
                  <a:lnTo>
                    <a:pt x="333" y="43"/>
                  </a:lnTo>
                  <a:lnTo>
                    <a:pt x="333" y="42"/>
                  </a:lnTo>
                  <a:lnTo>
                    <a:pt x="334" y="42"/>
                  </a:lnTo>
                  <a:lnTo>
                    <a:pt x="334" y="41"/>
                  </a:lnTo>
                  <a:lnTo>
                    <a:pt x="335" y="41"/>
                  </a:lnTo>
                  <a:lnTo>
                    <a:pt x="335" y="39"/>
                  </a:lnTo>
                  <a:lnTo>
                    <a:pt x="335" y="38"/>
                  </a:lnTo>
                  <a:lnTo>
                    <a:pt x="336" y="38"/>
                  </a:lnTo>
                  <a:lnTo>
                    <a:pt x="336" y="39"/>
                  </a:lnTo>
                  <a:lnTo>
                    <a:pt x="337" y="39"/>
                  </a:lnTo>
                  <a:lnTo>
                    <a:pt x="338" y="39"/>
                  </a:lnTo>
                  <a:lnTo>
                    <a:pt x="338" y="38"/>
                  </a:lnTo>
                  <a:lnTo>
                    <a:pt x="338" y="37"/>
                  </a:lnTo>
                  <a:lnTo>
                    <a:pt x="339" y="37"/>
                  </a:lnTo>
                  <a:lnTo>
                    <a:pt x="340" y="37"/>
                  </a:lnTo>
                  <a:lnTo>
                    <a:pt x="341" y="37"/>
                  </a:lnTo>
                  <a:lnTo>
                    <a:pt x="341" y="36"/>
                  </a:lnTo>
                  <a:lnTo>
                    <a:pt x="342" y="36"/>
                  </a:lnTo>
                  <a:lnTo>
                    <a:pt x="342" y="35"/>
                  </a:lnTo>
                  <a:lnTo>
                    <a:pt x="343" y="35"/>
                  </a:lnTo>
                  <a:lnTo>
                    <a:pt x="343" y="34"/>
                  </a:lnTo>
                  <a:lnTo>
                    <a:pt x="344" y="34"/>
                  </a:lnTo>
                  <a:lnTo>
                    <a:pt x="345" y="33"/>
                  </a:lnTo>
                  <a:lnTo>
                    <a:pt x="345" y="32"/>
                  </a:lnTo>
                  <a:lnTo>
                    <a:pt x="346" y="32"/>
                  </a:lnTo>
                  <a:lnTo>
                    <a:pt x="346" y="31"/>
                  </a:lnTo>
                  <a:lnTo>
                    <a:pt x="347" y="31"/>
                  </a:lnTo>
                  <a:lnTo>
                    <a:pt x="348" y="31"/>
                  </a:lnTo>
                  <a:lnTo>
                    <a:pt x="349" y="31"/>
                  </a:lnTo>
                  <a:lnTo>
                    <a:pt x="350" y="31"/>
                  </a:lnTo>
                  <a:lnTo>
                    <a:pt x="352" y="31"/>
                  </a:lnTo>
                  <a:lnTo>
                    <a:pt x="352" y="30"/>
                  </a:lnTo>
                  <a:lnTo>
                    <a:pt x="352" y="31"/>
                  </a:lnTo>
                  <a:lnTo>
                    <a:pt x="353" y="31"/>
                  </a:lnTo>
                  <a:lnTo>
                    <a:pt x="354" y="31"/>
                  </a:lnTo>
                  <a:lnTo>
                    <a:pt x="354" y="30"/>
                  </a:lnTo>
                  <a:lnTo>
                    <a:pt x="355" y="30"/>
                  </a:lnTo>
                  <a:lnTo>
                    <a:pt x="356" y="30"/>
                  </a:lnTo>
                  <a:lnTo>
                    <a:pt x="357" y="30"/>
                  </a:lnTo>
                  <a:lnTo>
                    <a:pt x="358" y="30"/>
                  </a:lnTo>
                  <a:lnTo>
                    <a:pt x="358" y="31"/>
                  </a:lnTo>
                  <a:lnTo>
                    <a:pt x="359" y="31"/>
                  </a:lnTo>
                  <a:lnTo>
                    <a:pt x="359" y="32"/>
                  </a:lnTo>
                  <a:lnTo>
                    <a:pt x="360" y="32"/>
                  </a:lnTo>
                  <a:lnTo>
                    <a:pt x="360" y="33"/>
                  </a:lnTo>
                  <a:lnTo>
                    <a:pt x="361" y="33"/>
                  </a:lnTo>
                  <a:lnTo>
                    <a:pt x="361" y="34"/>
                  </a:lnTo>
                  <a:lnTo>
                    <a:pt x="362" y="34"/>
                  </a:lnTo>
                  <a:lnTo>
                    <a:pt x="363" y="34"/>
                  </a:lnTo>
                  <a:lnTo>
                    <a:pt x="364" y="34"/>
                  </a:lnTo>
                  <a:lnTo>
                    <a:pt x="364" y="35"/>
                  </a:lnTo>
                  <a:lnTo>
                    <a:pt x="365" y="35"/>
                  </a:lnTo>
                  <a:lnTo>
                    <a:pt x="365" y="36"/>
                  </a:lnTo>
                  <a:lnTo>
                    <a:pt x="366" y="35"/>
                  </a:lnTo>
                  <a:lnTo>
                    <a:pt x="366" y="36"/>
                  </a:lnTo>
                  <a:lnTo>
                    <a:pt x="365" y="37"/>
                  </a:lnTo>
                  <a:lnTo>
                    <a:pt x="364" y="37"/>
                  </a:lnTo>
                  <a:lnTo>
                    <a:pt x="364" y="38"/>
                  </a:lnTo>
                  <a:lnTo>
                    <a:pt x="364" y="39"/>
                  </a:lnTo>
                  <a:lnTo>
                    <a:pt x="363" y="39"/>
                  </a:lnTo>
                  <a:lnTo>
                    <a:pt x="363" y="41"/>
                  </a:lnTo>
                  <a:lnTo>
                    <a:pt x="362" y="41"/>
                  </a:lnTo>
                  <a:lnTo>
                    <a:pt x="362" y="42"/>
                  </a:lnTo>
                  <a:lnTo>
                    <a:pt x="361" y="42"/>
                  </a:lnTo>
                  <a:lnTo>
                    <a:pt x="361" y="41"/>
                  </a:lnTo>
                  <a:lnTo>
                    <a:pt x="361" y="39"/>
                  </a:lnTo>
                  <a:lnTo>
                    <a:pt x="360" y="41"/>
                  </a:lnTo>
                  <a:lnTo>
                    <a:pt x="359" y="41"/>
                  </a:lnTo>
                  <a:lnTo>
                    <a:pt x="358" y="41"/>
                  </a:lnTo>
                  <a:lnTo>
                    <a:pt x="357" y="41"/>
                  </a:lnTo>
                  <a:lnTo>
                    <a:pt x="356" y="41"/>
                  </a:lnTo>
                  <a:lnTo>
                    <a:pt x="356" y="42"/>
                  </a:lnTo>
                  <a:lnTo>
                    <a:pt x="355" y="42"/>
                  </a:lnTo>
                  <a:lnTo>
                    <a:pt x="355" y="43"/>
                  </a:lnTo>
                  <a:lnTo>
                    <a:pt x="355" y="44"/>
                  </a:lnTo>
                  <a:lnTo>
                    <a:pt x="356" y="44"/>
                  </a:lnTo>
                  <a:lnTo>
                    <a:pt x="356" y="45"/>
                  </a:lnTo>
                  <a:lnTo>
                    <a:pt x="356" y="46"/>
                  </a:lnTo>
                  <a:lnTo>
                    <a:pt x="357" y="46"/>
                  </a:lnTo>
                  <a:lnTo>
                    <a:pt x="357" y="47"/>
                  </a:lnTo>
                  <a:lnTo>
                    <a:pt x="357" y="48"/>
                  </a:lnTo>
                  <a:lnTo>
                    <a:pt x="356" y="48"/>
                  </a:lnTo>
                  <a:lnTo>
                    <a:pt x="356" y="49"/>
                  </a:lnTo>
                  <a:lnTo>
                    <a:pt x="356" y="50"/>
                  </a:lnTo>
                  <a:lnTo>
                    <a:pt x="355" y="50"/>
                  </a:lnTo>
                  <a:lnTo>
                    <a:pt x="354" y="50"/>
                  </a:lnTo>
                  <a:lnTo>
                    <a:pt x="353" y="50"/>
                  </a:lnTo>
                  <a:lnTo>
                    <a:pt x="353" y="51"/>
                  </a:lnTo>
                  <a:lnTo>
                    <a:pt x="352" y="51"/>
                  </a:lnTo>
                  <a:lnTo>
                    <a:pt x="350" y="51"/>
                  </a:lnTo>
                  <a:lnTo>
                    <a:pt x="350" y="52"/>
                  </a:lnTo>
                  <a:lnTo>
                    <a:pt x="349" y="52"/>
                  </a:lnTo>
                  <a:lnTo>
                    <a:pt x="349" y="53"/>
                  </a:lnTo>
                  <a:lnTo>
                    <a:pt x="349" y="54"/>
                  </a:lnTo>
                  <a:lnTo>
                    <a:pt x="349" y="55"/>
                  </a:lnTo>
                  <a:lnTo>
                    <a:pt x="349" y="56"/>
                  </a:lnTo>
                  <a:lnTo>
                    <a:pt x="349" y="57"/>
                  </a:lnTo>
                  <a:lnTo>
                    <a:pt x="348" y="57"/>
                  </a:lnTo>
                  <a:lnTo>
                    <a:pt x="347" y="57"/>
                  </a:lnTo>
                  <a:lnTo>
                    <a:pt x="347" y="56"/>
                  </a:lnTo>
                  <a:lnTo>
                    <a:pt x="347" y="57"/>
                  </a:lnTo>
                  <a:lnTo>
                    <a:pt x="346" y="57"/>
                  </a:lnTo>
                  <a:lnTo>
                    <a:pt x="345" y="60"/>
                  </a:lnTo>
                  <a:lnTo>
                    <a:pt x="341" y="70"/>
                  </a:lnTo>
                  <a:lnTo>
                    <a:pt x="343" y="72"/>
                  </a:lnTo>
                  <a:lnTo>
                    <a:pt x="343" y="73"/>
                  </a:lnTo>
                  <a:lnTo>
                    <a:pt x="346" y="80"/>
                  </a:lnTo>
                  <a:lnTo>
                    <a:pt x="343" y="86"/>
                  </a:lnTo>
                  <a:lnTo>
                    <a:pt x="343" y="87"/>
                  </a:lnTo>
                  <a:lnTo>
                    <a:pt x="342" y="87"/>
                  </a:lnTo>
                  <a:lnTo>
                    <a:pt x="342" y="88"/>
                  </a:lnTo>
                  <a:lnTo>
                    <a:pt x="343" y="88"/>
                  </a:lnTo>
                  <a:lnTo>
                    <a:pt x="347" y="101"/>
                  </a:lnTo>
                  <a:lnTo>
                    <a:pt x="347" y="102"/>
                  </a:lnTo>
                  <a:lnTo>
                    <a:pt x="348" y="102"/>
                  </a:lnTo>
                  <a:lnTo>
                    <a:pt x="357" y="114"/>
                  </a:lnTo>
                  <a:lnTo>
                    <a:pt x="358" y="117"/>
                  </a:lnTo>
                  <a:lnTo>
                    <a:pt x="358" y="118"/>
                  </a:lnTo>
                  <a:lnTo>
                    <a:pt x="359" y="118"/>
                  </a:lnTo>
                  <a:lnTo>
                    <a:pt x="360" y="120"/>
                  </a:lnTo>
                  <a:lnTo>
                    <a:pt x="367" y="128"/>
                  </a:lnTo>
                  <a:lnTo>
                    <a:pt x="366" y="129"/>
                  </a:lnTo>
                  <a:lnTo>
                    <a:pt x="366" y="130"/>
                  </a:lnTo>
                  <a:lnTo>
                    <a:pt x="367" y="130"/>
                  </a:lnTo>
                  <a:lnTo>
                    <a:pt x="367" y="131"/>
                  </a:lnTo>
                  <a:lnTo>
                    <a:pt x="367" y="132"/>
                  </a:lnTo>
                  <a:lnTo>
                    <a:pt x="368" y="133"/>
                  </a:lnTo>
                  <a:lnTo>
                    <a:pt x="369" y="133"/>
                  </a:lnTo>
                  <a:lnTo>
                    <a:pt x="370" y="133"/>
                  </a:lnTo>
                  <a:lnTo>
                    <a:pt x="371" y="133"/>
                  </a:lnTo>
                  <a:lnTo>
                    <a:pt x="372" y="134"/>
                  </a:lnTo>
                  <a:lnTo>
                    <a:pt x="371" y="134"/>
                  </a:lnTo>
                  <a:lnTo>
                    <a:pt x="371" y="135"/>
                  </a:lnTo>
                  <a:lnTo>
                    <a:pt x="371" y="136"/>
                  </a:lnTo>
                  <a:lnTo>
                    <a:pt x="372" y="137"/>
                  </a:lnTo>
                  <a:lnTo>
                    <a:pt x="371" y="137"/>
                  </a:lnTo>
                  <a:lnTo>
                    <a:pt x="371" y="138"/>
                  </a:lnTo>
                  <a:lnTo>
                    <a:pt x="372" y="138"/>
                  </a:lnTo>
                  <a:lnTo>
                    <a:pt x="372" y="140"/>
                  </a:lnTo>
                  <a:lnTo>
                    <a:pt x="372" y="141"/>
                  </a:lnTo>
                  <a:lnTo>
                    <a:pt x="372" y="142"/>
                  </a:lnTo>
                  <a:lnTo>
                    <a:pt x="372" y="143"/>
                  </a:lnTo>
                  <a:lnTo>
                    <a:pt x="373" y="143"/>
                  </a:lnTo>
                  <a:lnTo>
                    <a:pt x="373" y="144"/>
                  </a:lnTo>
                  <a:lnTo>
                    <a:pt x="374" y="144"/>
                  </a:lnTo>
                  <a:lnTo>
                    <a:pt x="375" y="144"/>
                  </a:lnTo>
                  <a:lnTo>
                    <a:pt x="377" y="145"/>
                  </a:lnTo>
                  <a:lnTo>
                    <a:pt x="377" y="146"/>
                  </a:lnTo>
                  <a:lnTo>
                    <a:pt x="378" y="146"/>
                  </a:lnTo>
                  <a:lnTo>
                    <a:pt x="378" y="147"/>
                  </a:lnTo>
                  <a:lnTo>
                    <a:pt x="378" y="148"/>
                  </a:lnTo>
                  <a:lnTo>
                    <a:pt x="378" y="149"/>
                  </a:lnTo>
                  <a:lnTo>
                    <a:pt x="378" y="150"/>
                  </a:lnTo>
                  <a:lnTo>
                    <a:pt x="379" y="150"/>
                  </a:lnTo>
                  <a:lnTo>
                    <a:pt x="379" y="151"/>
                  </a:lnTo>
                  <a:lnTo>
                    <a:pt x="379" y="152"/>
                  </a:lnTo>
                  <a:lnTo>
                    <a:pt x="379" y="153"/>
                  </a:lnTo>
                  <a:lnTo>
                    <a:pt x="379" y="154"/>
                  </a:lnTo>
                  <a:lnTo>
                    <a:pt x="378" y="155"/>
                  </a:lnTo>
                  <a:lnTo>
                    <a:pt x="377" y="155"/>
                  </a:lnTo>
                  <a:lnTo>
                    <a:pt x="375" y="155"/>
                  </a:lnTo>
                  <a:lnTo>
                    <a:pt x="374" y="155"/>
                  </a:lnTo>
                  <a:lnTo>
                    <a:pt x="374" y="156"/>
                  </a:lnTo>
                  <a:lnTo>
                    <a:pt x="374" y="157"/>
                  </a:lnTo>
                  <a:lnTo>
                    <a:pt x="374" y="158"/>
                  </a:lnTo>
                  <a:lnTo>
                    <a:pt x="374" y="159"/>
                  </a:lnTo>
                  <a:lnTo>
                    <a:pt x="375" y="159"/>
                  </a:lnTo>
                  <a:lnTo>
                    <a:pt x="374" y="159"/>
                  </a:lnTo>
                  <a:lnTo>
                    <a:pt x="374" y="160"/>
                  </a:lnTo>
                  <a:lnTo>
                    <a:pt x="374" y="161"/>
                  </a:lnTo>
                  <a:lnTo>
                    <a:pt x="374" y="162"/>
                  </a:lnTo>
                  <a:lnTo>
                    <a:pt x="374" y="163"/>
                  </a:lnTo>
                  <a:lnTo>
                    <a:pt x="373" y="163"/>
                  </a:lnTo>
                  <a:lnTo>
                    <a:pt x="373" y="165"/>
                  </a:lnTo>
                  <a:lnTo>
                    <a:pt x="373" y="166"/>
                  </a:lnTo>
                  <a:lnTo>
                    <a:pt x="373" y="167"/>
                  </a:lnTo>
                  <a:lnTo>
                    <a:pt x="372" y="167"/>
                  </a:lnTo>
                  <a:lnTo>
                    <a:pt x="372" y="168"/>
                  </a:lnTo>
                  <a:lnTo>
                    <a:pt x="372" y="169"/>
                  </a:lnTo>
                  <a:lnTo>
                    <a:pt x="372" y="170"/>
                  </a:lnTo>
                  <a:lnTo>
                    <a:pt x="372" y="171"/>
                  </a:lnTo>
                  <a:lnTo>
                    <a:pt x="372" y="172"/>
                  </a:lnTo>
                  <a:lnTo>
                    <a:pt x="373" y="172"/>
                  </a:lnTo>
                  <a:lnTo>
                    <a:pt x="373" y="173"/>
                  </a:lnTo>
                  <a:lnTo>
                    <a:pt x="374" y="173"/>
                  </a:lnTo>
                  <a:lnTo>
                    <a:pt x="375" y="173"/>
                  </a:lnTo>
                  <a:lnTo>
                    <a:pt x="375" y="174"/>
                  </a:lnTo>
                  <a:lnTo>
                    <a:pt x="377" y="174"/>
                  </a:lnTo>
                  <a:lnTo>
                    <a:pt x="377" y="175"/>
                  </a:lnTo>
                  <a:lnTo>
                    <a:pt x="378" y="175"/>
                  </a:lnTo>
                  <a:lnTo>
                    <a:pt x="379" y="175"/>
                  </a:lnTo>
                  <a:lnTo>
                    <a:pt x="380" y="175"/>
                  </a:lnTo>
                  <a:lnTo>
                    <a:pt x="380" y="176"/>
                  </a:lnTo>
                  <a:lnTo>
                    <a:pt x="380" y="177"/>
                  </a:lnTo>
                  <a:lnTo>
                    <a:pt x="381" y="177"/>
                  </a:lnTo>
                  <a:lnTo>
                    <a:pt x="381" y="178"/>
                  </a:lnTo>
                  <a:lnTo>
                    <a:pt x="380" y="178"/>
                  </a:lnTo>
                  <a:lnTo>
                    <a:pt x="380" y="179"/>
                  </a:lnTo>
                  <a:lnTo>
                    <a:pt x="381" y="179"/>
                  </a:lnTo>
                  <a:lnTo>
                    <a:pt x="380" y="179"/>
                  </a:lnTo>
                  <a:lnTo>
                    <a:pt x="380" y="180"/>
                  </a:lnTo>
                  <a:lnTo>
                    <a:pt x="379" y="180"/>
                  </a:lnTo>
                  <a:lnTo>
                    <a:pt x="379" y="181"/>
                  </a:lnTo>
                  <a:lnTo>
                    <a:pt x="379" y="182"/>
                  </a:lnTo>
                  <a:lnTo>
                    <a:pt x="378" y="182"/>
                  </a:lnTo>
                  <a:lnTo>
                    <a:pt x="378" y="183"/>
                  </a:lnTo>
                  <a:lnTo>
                    <a:pt x="378" y="184"/>
                  </a:lnTo>
                  <a:lnTo>
                    <a:pt x="378" y="185"/>
                  </a:lnTo>
                  <a:lnTo>
                    <a:pt x="378" y="186"/>
                  </a:lnTo>
                  <a:lnTo>
                    <a:pt x="379" y="187"/>
                  </a:lnTo>
                  <a:lnTo>
                    <a:pt x="378" y="187"/>
                  </a:lnTo>
                  <a:lnTo>
                    <a:pt x="379" y="187"/>
                  </a:lnTo>
                  <a:lnTo>
                    <a:pt x="379" y="188"/>
                  </a:lnTo>
                  <a:lnTo>
                    <a:pt x="378" y="188"/>
                  </a:lnTo>
                  <a:lnTo>
                    <a:pt x="378" y="190"/>
                  </a:lnTo>
                  <a:lnTo>
                    <a:pt x="379" y="190"/>
                  </a:lnTo>
                  <a:lnTo>
                    <a:pt x="379" y="191"/>
                  </a:lnTo>
                  <a:lnTo>
                    <a:pt x="379" y="192"/>
                  </a:lnTo>
                  <a:lnTo>
                    <a:pt x="380" y="192"/>
                  </a:lnTo>
                  <a:lnTo>
                    <a:pt x="380" y="193"/>
                  </a:lnTo>
                  <a:lnTo>
                    <a:pt x="380" y="194"/>
                  </a:lnTo>
                  <a:lnTo>
                    <a:pt x="381" y="194"/>
                  </a:lnTo>
                  <a:lnTo>
                    <a:pt x="381" y="195"/>
                  </a:lnTo>
                  <a:lnTo>
                    <a:pt x="381" y="196"/>
                  </a:lnTo>
                  <a:lnTo>
                    <a:pt x="382" y="197"/>
                  </a:lnTo>
                  <a:lnTo>
                    <a:pt x="383" y="197"/>
                  </a:lnTo>
                  <a:lnTo>
                    <a:pt x="383" y="198"/>
                  </a:lnTo>
                  <a:lnTo>
                    <a:pt x="382" y="198"/>
                  </a:lnTo>
                  <a:lnTo>
                    <a:pt x="381" y="198"/>
                  </a:lnTo>
                  <a:lnTo>
                    <a:pt x="380" y="198"/>
                  </a:lnTo>
                  <a:lnTo>
                    <a:pt x="379" y="198"/>
                  </a:lnTo>
                  <a:lnTo>
                    <a:pt x="379" y="197"/>
                  </a:lnTo>
                  <a:lnTo>
                    <a:pt x="378" y="197"/>
                  </a:lnTo>
                  <a:lnTo>
                    <a:pt x="377" y="196"/>
                  </a:lnTo>
                  <a:lnTo>
                    <a:pt x="375" y="196"/>
                  </a:lnTo>
                  <a:lnTo>
                    <a:pt x="375" y="197"/>
                  </a:lnTo>
                  <a:lnTo>
                    <a:pt x="374" y="197"/>
                  </a:lnTo>
                  <a:lnTo>
                    <a:pt x="374" y="198"/>
                  </a:lnTo>
                  <a:lnTo>
                    <a:pt x="373" y="198"/>
                  </a:lnTo>
                  <a:lnTo>
                    <a:pt x="372" y="198"/>
                  </a:lnTo>
                  <a:lnTo>
                    <a:pt x="371" y="198"/>
                  </a:lnTo>
                  <a:lnTo>
                    <a:pt x="370" y="198"/>
                  </a:lnTo>
                  <a:lnTo>
                    <a:pt x="370" y="199"/>
                  </a:lnTo>
                  <a:lnTo>
                    <a:pt x="370" y="200"/>
                  </a:lnTo>
                  <a:lnTo>
                    <a:pt x="369" y="200"/>
                  </a:lnTo>
                  <a:lnTo>
                    <a:pt x="369" y="201"/>
                  </a:lnTo>
                  <a:lnTo>
                    <a:pt x="369" y="202"/>
                  </a:lnTo>
                  <a:lnTo>
                    <a:pt x="368" y="202"/>
                  </a:lnTo>
                  <a:lnTo>
                    <a:pt x="368" y="203"/>
                  </a:lnTo>
                  <a:lnTo>
                    <a:pt x="368" y="204"/>
                  </a:lnTo>
                  <a:lnTo>
                    <a:pt x="369" y="204"/>
                  </a:lnTo>
                  <a:lnTo>
                    <a:pt x="369" y="205"/>
                  </a:lnTo>
                  <a:lnTo>
                    <a:pt x="369" y="206"/>
                  </a:lnTo>
                  <a:lnTo>
                    <a:pt x="368" y="206"/>
                  </a:lnTo>
                  <a:lnTo>
                    <a:pt x="368" y="207"/>
                  </a:lnTo>
                  <a:lnTo>
                    <a:pt x="368" y="208"/>
                  </a:lnTo>
                  <a:lnTo>
                    <a:pt x="369" y="208"/>
                  </a:lnTo>
                  <a:lnTo>
                    <a:pt x="369" y="209"/>
                  </a:lnTo>
                  <a:lnTo>
                    <a:pt x="368" y="209"/>
                  </a:lnTo>
                  <a:lnTo>
                    <a:pt x="368" y="210"/>
                  </a:lnTo>
                  <a:lnTo>
                    <a:pt x="368" y="211"/>
                  </a:lnTo>
                  <a:lnTo>
                    <a:pt x="368" y="212"/>
                  </a:lnTo>
                  <a:lnTo>
                    <a:pt x="367" y="212"/>
                  </a:lnTo>
                  <a:lnTo>
                    <a:pt x="367" y="213"/>
                  </a:lnTo>
                  <a:lnTo>
                    <a:pt x="367" y="215"/>
                  </a:lnTo>
                  <a:lnTo>
                    <a:pt x="367" y="216"/>
                  </a:lnTo>
                  <a:lnTo>
                    <a:pt x="366" y="216"/>
                  </a:lnTo>
                  <a:lnTo>
                    <a:pt x="366" y="217"/>
                  </a:lnTo>
                  <a:lnTo>
                    <a:pt x="366" y="218"/>
                  </a:lnTo>
                  <a:lnTo>
                    <a:pt x="365" y="218"/>
                  </a:lnTo>
                  <a:lnTo>
                    <a:pt x="365" y="219"/>
                  </a:lnTo>
                  <a:lnTo>
                    <a:pt x="366" y="219"/>
                  </a:lnTo>
                  <a:lnTo>
                    <a:pt x="366" y="220"/>
                  </a:lnTo>
                  <a:lnTo>
                    <a:pt x="365" y="220"/>
                  </a:lnTo>
                  <a:lnTo>
                    <a:pt x="365" y="221"/>
                  </a:lnTo>
                  <a:lnTo>
                    <a:pt x="364" y="221"/>
                  </a:lnTo>
                  <a:lnTo>
                    <a:pt x="364" y="222"/>
                  </a:lnTo>
                  <a:lnTo>
                    <a:pt x="365" y="223"/>
                  </a:lnTo>
                  <a:lnTo>
                    <a:pt x="364" y="223"/>
                  </a:lnTo>
                  <a:lnTo>
                    <a:pt x="364" y="224"/>
                  </a:lnTo>
                  <a:lnTo>
                    <a:pt x="364" y="225"/>
                  </a:lnTo>
                  <a:lnTo>
                    <a:pt x="363" y="225"/>
                  </a:lnTo>
                  <a:lnTo>
                    <a:pt x="363" y="226"/>
                  </a:lnTo>
                  <a:lnTo>
                    <a:pt x="363" y="227"/>
                  </a:lnTo>
                  <a:lnTo>
                    <a:pt x="362" y="227"/>
                  </a:lnTo>
                  <a:lnTo>
                    <a:pt x="362" y="228"/>
                  </a:lnTo>
                  <a:lnTo>
                    <a:pt x="362" y="229"/>
                  </a:lnTo>
                  <a:lnTo>
                    <a:pt x="361" y="229"/>
                  </a:lnTo>
                  <a:lnTo>
                    <a:pt x="361" y="230"/>
                  </a:lnTo>
                  <a:lnTo>
                    <a:pt x="362" y="231"/>
                  </a:lnTo>
                  <a:lnTo>
                    <a:pt x="363" y="231"/>
                  </a:lnTo>
                  <a:lnTo>
                    <a:pt x="363" y="232"/>
                  </a:lnTo>
                  <a:lnTo>
                    <a:pt x="364" y="232"/>
                  </a:lnTo>
                  <a:lnTo>
                    <a:pt x="364" y="233"/>
                  </a:lnTo>
                  <a:lnTo>
                    <a:pt x="363" y="233"/>
                  </a:lnTo>
                  <a:lnTo>
                    <a:pt x="363" y="234"/>
                  </a:lnTo>
                  <a:lnTo>
                    <a:pt x="364" y="234"/>
                  </a:lnTo>
                  <a:lnTo>
                    <a:pt x="364" y="235"/>
                  </a:lnTo>
                  <a:lnTo>
                    <a:pt x="365" y="235"/>
                  </a:lnTo>
                  <a:lnTo>
                    <a:pt x="365" y="236"/>
                  </a:lnTo>
                  <a:lnTo>
                    <a:pt x="366" y="236"/>
                  </a:lnTo>
                  <a:lnTo>
                    <a:pt x="366" y="237"/>
                  </a:lnTo>
                  <a:lnTo>
                    <a:pt x="366" y="238"/>
                  </a:lnTo>
                  <a:lnTo>
                    <a:pt x="367" y="240"/>
                  </a:lnTo>
                  <a:lnTo>
                    <a:pt x="367" y="241"/>
                  </a:lnTo>
                  <a:lnTo>
                    <a:pt x="367" y="242"/>
                  </a:lnTo>
                  <a:lnTo>
                    <a:pt x="368" y="242"/>
                  </a:lnTo>
                  <a:lnTo>
                    <a:pt x="369" y="243"/>
                  </a:lnTo>
                  <a:lnTo>
                    <a:pt x="370" y="244"/>
                  </a:lnTo>
                  <a:lnTo>
                    <a:pt x="370" y="245"/>
                  </a:lnTo>
                  <a:lnTo>
                    <a:pt x="370" y="246"/>
                  </a:lnTo>
                  <a:lnTo>
                    <a:pt x="371" y="246"/>
                  </a:lnTo>
                  <a:lnTo>
                    <a:pt x="371" y="247"/>
                  </a:lnTo>
                  <a:lnTo>
                    <a:pt x="371" y="248"/>
                  </a:lnTo>
                  <a:lnTo>
                    <a:pt x="371" y="249"/>
                  </a:lnTo>
                  <a:lnTo>
                    <a:pt x="371" y="250"/>
                  </a:lnTo>
                  <a:lnTo>
                    <a:pt x="372" y="250"/>
                  </a:lnTo>
                  <a:lnTo>
                    <a:pt x="373" y="250"/>
                  </a:lnTo>
                  <a:lnTo>
                    <a:pt x="373" y="249"/>
                  </a:lnTo>
                  <a:lnTo>
                    <a:pt x="374" y="249"/>
                  </a:lnTo>
                  <a:lnTo>
                    <a:pt x="375" y="249"/>
                  </a:lnTo>
                  <a:lnTo>
                    <a:pt x="377" y="249"/>
                  </a:lnTo>
                  <a:lnTo>
                    <a:pt x="378" y="249"/>
                  </a:lnTo>
                  <a:lnTo>
                    <a:pt x="379" y="249"/>
                  </a:lnTo>
                  <a:lnTo>
                    <a:pt x="379" y="250"/>
                  </a:lnTo>
                  <a:lnTo>
                    <a:pt x="379" y="251"/>
                  </a:lnTo>
                  <a:lnTo>
                    <a:pt x="380" y="251"/>
                  </a:lnTo>
                  <a:lnTo>
                    <a:pt x="381" y="251"/>
                  </a:lnTo>
                  <a:lnTo>
                    <a:pt x="382" y="252"/>
                  </a:lnTo>
                  <a:lnTo>
                    <a:pt x="383" y="252"/>
                  </a:lnTo>
                  <a:lnTo>
                    <a:pt x="384" y="252"/>
                  </a:lnTo>
                  <a:lnTo>
                    <a:pt x="384" y="253"/>
                  </a:lnTo>
                  <a:lnTo>
                    <a:pt x="385" y="253"/>
                  </a:lnTo>
                  <a:lnTo>
                    <a:pt x="385" y="254"/>
                  </a:lnTo>
                  <a:lnTo>
                    <a:pt x="386" y="254"/>
                  </a:lnTo>
                  <a:lnTo>
                    <a:pt x="387" y="254"/>
                  </a:lnTo>
                  <a:lnTo>
                    <a:pt x="387" y="255"/>
                  </a:lnTo>
                  <a:lnTo>
                    <a:pt x="388" y="255"/>
                  </a:lnTo>
                  <a:lnTo>
                    <a:pt x="388" y="256"/>
                  </a:lnTo>
                  <a:lnTo>
                    <a:pt x="389" y="256"/>
                  </a:lnTo>
                  <a:lnTo>
                    <a:pt x="390" y="257"/>
                  </a:lnTo>
                  <a:lnTo>
                    <a:pt x="391" y="257"/>
                  </a:lnTo>
                  <a:lnTo>
                    <a:pt x="392" y="257"/>
                  </a:lnTo>
                  <a:lnTo>
                    <a:pt x="393" y="257"/>
                  </a:lnTo>
                  <a:lnTo>
                    <a:pt x="394" y="257"/>
                  </a:lnTo>
                  <a:lnTo>
                    <a:pt x="395" y="257"/>
                  </a:lnTo>
                  <a:lnTo>
                    <a:pt x="395" y="258"/>
                  </a:lnTo>
                  <a:lnTo>
                    <a:pt x="396" y="258"/>
                  </a:lnTo>
                  <a:lnTo>
                    <a:pt x="395" y="258"/>
                  </a:lnTo>
                  <a:lnTo>
                    <a:pt x="395" y="259"/>
                  </a:lnTo>
                  <a:lnTo>
                    <a:pt x="396" y="259"/>
                  </a:lnTo>
                  <a:lnTo>
                    <a:pt x="395" y="259"/>
                  </a:lnTo>
                  <a:lnTo>
                    <a:pt x="395" y="260"/>
                  </a:lnTo>
                  <a:lnTo>
                    <a:pt x="396" y="260"/>
                  </a:lnTo>
                  <a:lnTo>
                    <a:pt x="396" y="261"/>
                  </a:lnTo>
                  <a:lnTo>
                    <a:pt x="396" y="262"/>
                  </a:lnTo>
                  <a:lnTo>
                    <a:pt x="397" y="262"/>
                  </a:lnTo>
                  <a:lnTo>
                    <a:pt x="397" y="263"/>
                  </a:lnTo>
                  <a:lnTo>
                    <a:pt x="398" y="263"/>
                  </a:lnTo>
                  <a:lnTo>
                    <a:pt x="398" y="265"/>
                  </a:lnTo>
                  <a:lnTo>
                    <a:pt x="399" y="266"/>
                  </a:lnTo>
                  <a:lnTo>
                    <a:pt x="400" y="266"/>
                  </a:lnTo>
                  <a:lnTo>
                    <a:pt x="402" y="266"/>
                  </a:lnTo>
                  <a:lnTo>
                    <a:pt x="403" y="266"/>
                  </a:lnTo>
                  <a:lnTo>
                    <a:pt x="403" y="267"/>
                  </a:lnTo>
                  <a:lnTo>
                    <a:pt x="403" y="268"/>
                  </a:lnTo>
                  <a:lnTo>
                    <a:pt x="402" y="268"/>
                  </a:lnTo>
                  <a:lnTo>
                    <a:pt x="402" y="269"/>
                  </a:lnTo>
                  <a:lnTo>
                    <a:pt x="400" y="270"/>
                  </a:lnTo>
                  <a:lnTo>
                    <a:pt x="400" y="271"/>
                  </a:lnTo>
                  <a:lnTo>
                    <a:pt x="402" y="271"/>
                  </a:lnTo>
                  <a:lnTo>
                    <a:pt x="403" y="271"/>
                  </a:lnTo>
                  <a:lnTo>
                    <a:pt x="404" y="271"/>
                  </a:lnTo>
                  <a:lnTo>
                    <a:pt x="405" y="272"/>
                  </a:lnTo>
                  <a:lnTo>
                    <a:pt x="405" y="273"/>
                  </a:lnTo>
                  <a:lnTo>
                    <a:pt x="405" y="274"/>
                  </a:lnTo>
                  <a:lnTo>
                    <a:pt x="404" y="274"/>
                  </a:lnTo>
                  <a:lnTo>
                    <a:pt x="405" y="275"/>
                  </a:lnTo>
                  <a:lnTo>
                    <a:pt x="405" y="276"/>
                  </a:lnTo>
                  <a:lnTo>
                    <a:pt x="406" y="276"/>
                  </a:lnTo>
                  <a:lnTo>
                    <a:pt x="406" y="277"/>
                  </a:lnTo>
                  <a:lnTo>
                    <a:pt x="407" y="277"/>
                  </a:lnTo>
                  <a:lnTo>
                    <a:pt x="408" y="278"/>
                  </a:lnTo>
                  <a:lnTo>
                    <a:pt x="409" y="279"/>
                  </a:lnTo>
                  <a:lnTo>
                    <a:pt x="410" y="278"/>
                  </a:lnTo>
                  <a:lnTo>
                    <a:pt x="411" y="279"/>
                  </a:lnTo>
                  <a:lnTo>
                    <a:pt x="411" y="280"/>
                  </a:lnTo>
                  <a:lnTo>
                    <a:pt x="412" y="280"/>
                  </a:lnTo>
                  <a:lnTo>
                    <a:pt x="412" y="281"/>
                  </a:lnTo>
                  <a:lnTo>
                    <a:pt x="413" y="281"/>
                  </a:lnTo>
                  <a:lnTo>
                    <a:pt x="414" y="281"/>
                  </a:lnTo>
                  <a:lnTo>
                    <a:pt x="414" y="282"/>
                  </a:lnTo>
                  <a:lnTo>
                    <a:pt x="415" y="282"/>
                  </a:lnTo>
                  <a:lnTo>
                    <a:pt x="416" y="282"/>
                  </a:lnTo>
                  <a:lnTo>
                    <a:pt x="417" y="283"/>
                  </a:lnTo>
                  <a:lnTo>
                    <a:pt x="417" y="284"/>
                  </a:lnTo>
                  <a:lnTo>
                    <a:pt x="418" y="284"/>
                  </a:lnTo>
                  <a:lnTo>
                    <a:pt x="418" y="285"/>
                  </a:lnTo>
                  <a:lnTo>
                    <a:pt x="419" y="285"/>
                  </a:lnTo>
                  <a:lnTo>
                    <a:pt x="419" y="286"/>
                  </a:lnTo>
                  <a:lnTo>
                    <a:pt x="418" y="286"/>
                  </a:lnTo>
                  <a:lnTo>
                    <a:pt x="418" y="287"/>
                  </a:lnTo>
                  <a:lnTo>
                    <a:pt x="419" y="288"/>
                  </a:lnTo>
                  <a:lnTo>
                    <a:pt x="420" y="288"/>
                  </a:lnTo>
                  <a:lnTo>
                    <a:pt x="421" y="290"/>
                  </a:lnTo>
                  <a:lnTo>
                    <a:pt x="422" y="291"/>
                  </a:lnTo>
                  <a:lnTo>
                    <a:pt x="422" y="292"/>
                  </a:lnTo>
                  <a:lnTo>
                    <a:pt x="423" y="292"/>
                  </a:lnTo>
                  <a:lnTo>
                    <a:pt x="423" y="293"/>
                  </a:lnTo>
                  <a:lnTo>
                    <a:pt x="424" y="293"/>
                  </a:lnTo>
                  <a:lnTo>
                    <a:pt x="425" y="293"/>
                  </a:lnTo>
                  <a:lnTo>
                    <a:pt x="427" y="293"/>
                  </a:lnTo>
                  <a:lnTo>
                    <a:pt x="428" y="293"/>
                  </a:lnTo>
                  <a:lnTo>
                    <a:pt x="429" y="293"/>
                  </a:lnTo>
                  <a:lnTo>
                    <a:pt x="429" y="292"/>
                  </a:lnTo>
                  <a:lnTo>
                    <a:pt x="430" y="292"/>
                  </a:lnTo>
                  <a:lnTo>
                    <a:pt x="431" y="292"/>
                  </a:lnTo>
                  <a:lnTo>
                    <a:pt x="431" y="293"/>
                  </a:lnTo>
                  <a:lnTo>
                    <a:pt x="432" y="293"/>
                  </a:lnTo>
                  <a:lnTo>
                    <a:pt x="432" y="294"/>
                  </a:lnTo>
                  <a:lnTo>
                    <a:pt x="431" y="294"/>
                  </a:lnTo>
                  <a:lnTo>
                    <a:pt x="432" y="297"/>
                  </a:lnTo>
                  <a:lnTo>
                    <a:pt x="433" y="297"/>
                  </a:lnTo>
                  <a:lnTo>
                    <a:pt x="434" y="297"/>
                  </a:lnTo>
                  <a:lnTo>
                    <a:pt x="434" y="298"/>
                  </a:lnTo>
                  <a:lnTo>
                    <a:pt x="434" y="299"/>
                  </a:lnTo>
                  <a:lnTo>
                    <a:pt x="434" y="300"/>
                  </a:lnTo>
                  <a:lnTo>
                    <a:pt x="435" y="300"/>
                  </a:lnTo>
                  <a:lnTo>
                    <a:pt x="435" y="301"/>
                  </a:lnTo>
                  <a:lnTo>
                    <a:pt x="436" y="301"/>
                  </a:lnTo>
                  <a:lnTo>
                    <a:pt x="437" y="301"/>
                  </a:lnTo>
                  <a:lnTo>
                    <a:pt x="437" y="302"/>
                  </a:lnTo>
                  <a:lnTo>
                    <a:pt x="437" y="303"/>
                  </a:lnTo>
                  <a:lnTo>
                    <a:pt x="437" y="304"/>
                  </a:lnTo>
                  <a:lnTo>
                    <a:pt x="437" y="305"/>
                  </a:lnTo>
                  <a:lnTo>
                    <a:pt x="438" y="305"/>
                  </a:lnTo>
                  <a:lnTo>
                    <a:pt x="438" y="306"/>
                  </a:lnTo>
                  <a:lnTo>
                    <a:pt x="438" y="307"/>
                  </a:lnTo>
                  <a:lnTo>
                    <a:pt x="438" y="308"/>
                  </a:lnTo>
                  <a:lnTo>
                    <a:pt x="439" y="308"/>
                  </a:lnTo>
                  <a:lnTo>
                    <a:pt x="439" y="309"/>
                  </a:lnTo>
                  <a:lnTo>
                    <a:pt x="439" y="310"/>
                  </a:lnTo>
                  <a:lnTo>
                    <a:pt x="440" y="310"/>
                  </a:lnTo>
                  <a:lnTo>
                    <a:pt x="440" y="311"/>
                  </a:lnTo>
                  <a:lnTo>
                    <a:pt x="439" y="311"/>
                  </a:lnTo>
                  <a:lnTo>
                    <a:pt x="439" y="312"/>
                  </a:lnTo>
                  <a:lnTo>
                    <a:pt x="439" y="313"/>
                  </a:lnTo>
                  <a:lnTo>
                    <a:pt x="439" y="315"/>
                  </a:lnTo>
                  <a:lnTo>
                    <a:pt x="438" y="316"/>
                  </a:lnTo>
                  <a:lnTo>
                    <a:pt x="439" y="316"/>
                  </a:lnTo>
                  <a:lnTo>
                    <a:pt x="439" y="317"/>
                  </a:lnTo>
                  <a:lnTo>
                    <a:pt x="440" y="317"/>
                  </a:lnTo>
                  <a:lnTo>
                    <a:pt x="441" y="317"/>
                  </a:lnTo>
                  <a:lnTo>
                    <a:pt x="441" y="318"/>
                  </a:lnTo>
                  <a:lnTo>
                    <a:pt x="442" y="318"/>
                  </a:lnTo>
                  <a:lnTo>
                    <a:pt x="443" y="318"/>
                  </a:lnTo>
                  <a:lnTo>
                    <a:pt x="444" y="319"/>
                  </a:lnTo>
                  <a:lnTo>
                    <a:pt x="444" y="320"/>
                  </a:lnTo>
                  <a:lnTo>
                    <a:pt x="444" y="321"/>
                  </a:lnTo>
                  <a:lnTo>
                    <a:pt x="445" y="321"/>
                  </a:lnTo>
                  <a:lnTo>
                    <a:pt x="444" y="322"/>
                  </a:lnTo>
                  <a:lnTo>
                    <a:pt x="445" y="322"/>
                  </a:lnTo>
                  <a:lnTo>
                    <a:pt x="446" y="322"/>
                  </a:lnTo>
                  <a:lnTo>
                    <a:pt x="446" y="323"/>
                  </a:lnTo>
                  <a:lnTo>
                    <a:pt x="447" y="323"/>
                  </a:lnTo>
                  <a:lnTo>
                    <a:pt x="447" y="324"/>
                  </a:lnTo>
                  <a:lnTo>
                    <a:pt x="447" y="325"/>
                  </a:lnTo>
                  <a:lnTo>
                    <a:pt x="448" y="325"/>
                  </a:lnTo>
                  <a:lnTo>
                    <a:pt x="448" y="326"/>
                  </a:lnTo>
                  <a:lnTo>
                    <a:pt x="447" y="326"/>
                  </a:lnTo>
                  <a:lnTo>
                    <a:pt x="447" y="327"/>
                  </a:lnTo>
                  <a:lnTo>
                    <a:pt x="448" y="327"/>
                  </a:lnTo>
                  <a:lnTo>
                    <a:pt x="448" y="328"/>
                  </a:lnTo>
                  <a:lnTo>
                    <a:pt x="449" y="328"/>
                  </a:lnTo>
                  <a:lnTo>
                    <a:pt x="449" y="327"/>
                  </a:lnTo>
                  <a:lnTo>
                    <a:pt x="450" y="327"/>
                  </a:lnTo>
                  <a:lnTo>
                    <a:pt x="452" y="327"/>
                  </a:lnTo>
                  <a:lnTo>
                    <a:pt x="453" y="327"/>
                  </a:lnTo>
                  <a:lnTo>
                    <a:pt x="454" y="326"/>
                  </a:lnTo>
                  <a:lnTo>
                    <a:pt x="455" y="327"/>
                  </a:lnTo>
                  <a:lnTo>
                    <a:pt x="455" y="328"/>
                  </a:lnTo>
                  <a:lnTo>
                    <a:pt x="456" y="328"/>
                  </a:lnTo>
                  <a:lnTo>
                    <a:pt x="456" y="329"/>
                  </a:lnTo>
                  <a:lnTo>
                    <a:pt x="455" y="329"/>
                  </a:lnTo>
                  <a:lnTo>
                    <a:pt x="455" y="330"/>
                  </a:lnTo>
                  <a:lnTo>
                    <a:pt x="454" y="330"/>
                  </a:lnTo>
                  <a:lnTo>
                    <a:pt x="454" y="331"/>
                  </a:lnTo>
                  <a:lnTo>
                    <a:pt x="455" y="331"/>
                  </a:lnTo>
                  <a:lnTo>
                    <a:pt x="455" y="332"/>
                  </a:lnTo>
                  <a:lnTo>
                    <a:pt x="456" y="332"/>
                  </a:lnTo>
                  <a:lnTo>
                    <a:pt x="457" y="332"/>
                  </a:lnTo>
                  <a:lnTo>
                    <a:pt x="457" y="333"/>
                  </a:lnTo>
                  <a:lnTo>
                    <a:pt x="458" y="333"/>
                  </a:lnTo>
                  <a:lnTo>
                    <a:pt x="459" y="333"/>
                  </a:lnTo>
                  <a:lnTo>
                    <a:pt x="460" y="333"/>
                  </a:lnTo>
                  <a:lnTo>
                    <a:pt x="460" y="334"/>
                  </a:lnTo>
                  <a:lnTo>
                    <a:pt x="459" y="334"/>
                  </a:lnTo>
                  <a:lnTo>
                    <a:pt x="460" y="335"/>
                  </a:lnTo>
                  <a:lnTo>
                    <a:pt x="460" y="336"/>
                  </a:lnTo>
                  <a:lnTo>
                    <a:pt x="459" y="336"/>
                  </a:lnTo>
                  <a:lnTo>
                    <a:pt x="460" y="337"/>
                  </a:lnTo>
                  <a:lnTo>
                    <a:pt x="461" y="338"/>
                  </a:lnTo>
                  <a:lnTo>
                    <a:pt x="462" y="338"/>
                  </a:lnTo>
                  <a:lnTo>
                    <a:pt x="463" y="338"/>
                  </a:lnTo>
                  <a:lnTo>
                    <a:pt x="463" y="340"/>
                  </a:lnTo>
                  <a:lnTo>
                    <a:pt x="464" y="340"/>
                  </a:lnTo>
                  <a:lnTo>
                    <a:pt x="464" y="341"/>
                  </a:lnTo>
                  <a:lnTo>
                    <a:pt x="465" y="341"/>
                  </a:lnTo>
                  <a:lnTo>
                    <a:pt x="465" y="342"/>
                  </a:lnTo>
                  <a:lnTo>
                    <a:pt x="464" y="342"/>
                  </a:lnTo>
                  <a:lnTo>
                    <a:pt x="464" y="343"/>
                  </a:lnTo>
                  <a:lnTo>
                    <a:pt x="463" y="343"/>
                  </a:lnTo>
                  <a:lnTo>
                    <a:pt x="463" y="344"/>
                  </a:lnTo>
                  <a:lnTo>
                    <a:pt x="464" y="345"/>
                  </a:lnTo>
                  <a:lnTo>
                    <a:pt x="465" y="345"/>
                  </a:lnTo>
                  <a:lnTo>
                    <a:pt x="465" y="346"/>
                  </a:lnTo>
                  <a:lnTo>
                    <a:pt x="466" y="346"/>
                  </a:lnTo>
                  <a:lnTo>
                    <a:pt x="466" y="345"/>
                  </a:lnTo>
                  <a:lnTo>
                    <a:pt x="467" y="345"/>
                  </a:lnTo>
                  <a:lnTo>
                    <a:pt x="468" y="345"/>
                  </a:lnTo>
                  <a:lnTo>
                    <a:pt x="468" y="346"/>
                  </a:lnTo>
                  <a:lnTo>
                    <a:pt x="467" y="346"/>
                  </a:lnTo>
                  <a:lnTo>
                    <a:pt x="467" y="347"/>
                  </a:lnTo>
                  <a:lnTo>
                    <a:pt x="468" y="347"/>
                  </a:lnTo>
                  <a:lnTo>
                    <a:pt x="468" y="348"/>
                  </a:lnTo>
                  <a:lnTo>
                    <a:pt x="467" y="348"/>
                  </a:lnTo>
                  <a:lnTo>
                    <a:pt x="467" y="349"/>
                  </a:lnTo>
                  <a:lnTo>
                    <a:pt x="468" y="349"/>
                  </a:lnTo>
                  <a:lnTo>
                    <a:pt x="468" y="350"/>
                  </a:lnTo>
                  <a:lnTo>
                    <a:pt x="467" y="350"/>
                  </a:lnTo>
                  <a:lnTo>
                    <a:pt x="467" y="351"/>
                  </a:lnTo>
                  <a:lnTo>
                    <a:pt x="468" y="351"/>
                  </a:lnTo>
                  <a:lnTo>
                    <a:pt x="468" y="352"/>
                  </a:lnTo>
                  <a:lnTo>
                    <a:pt x="468" y="353"/>
                  </a:lnTo>
                  <a:lnTo>
                    <a:pt x="468" y="354"/>
                  </a:lnTo>
                  <a:lnTo>
                    <a:pt x="467" y="354"/>
                  </a:lnTo>
                  <a:lnTo>
                    <a:pt x="467" y="355"/>
                  </a:lnTo>
                  <a:lnTo>
                    <a:pt x="467" y="356"/>
                  </a:lnTo>
                  <a:lnTo>
                    <a:pt x="468" y="356"/>
                  </a:lnTo>
                  <a:lnTo>
                    <a:pt x="469" y="356"/>
                  </a:lnTo>
                  <a:lnTo>
                    <a:pt x="470" y="356"/>
                  </a:lnTo>
                  <a:lnTo>
                    <a:pt x="470" y="357"/>
                  </a:lnTo>
                  <a:lnTo>
                    <a:pt x="471" y="357"/>
                  </a:lnTo>
                  <a:lnTo>
                    <a:pt x="471" y="358"/>
                  </a:lnTo>
                  <a:lnTo>
                    <a:pt x="472" y="359"/>
                  </a:lnTo>
                  <a:lnTo>
                    <a:pt x="472" y="360"/>
                  </a:lnTo>
                  <a:lnTo>
                    <a:pt x="473" y="360"/>
                  </a:lnTo>
                  <a:lnTo>
                    <a:pt x="473" y="361"/>
                  </a:lnTo>
                  <a:lnTo>
                    <a:pt x="472" y="361"/>
                  </a:lnTo>
                  <a:lnTo>
                    <a:pt x="472" y="362"/>
                  </a:lnTo>
                  <a:lnTo>
                    <a:pt x="472" y="361"/>
                  </a:lnTo>
                  <a:lnTo>
                    <a:pt x="472" y="362"/>
                  </a:lnTo>
                  <a:lnTo>
                    <a:pt x="472" y="363"/>
                  </a:lnTo>
                  <a:lnTo>
                    <a:pt x="471" y="365"/>
                  </a:lnTo>
                  <a:lnTo>
                    <a:pt x="471" y="366"/>
                  </a:lnTo>
                  <a:lnTo>
                    <a:pt x="471" y="367"/>
                  </a:lnTo>
                  <a:lnTo>
                    <a:pt x="472" y="368"/>
                  </a:lnTo>
                  <a:lnTo>
                    <a:pt x="472" y="369"/>
                  </a:lnTo>
                  <a:lnTo>
                    <a:pt x="472" y="370"/>
                  </a:lnTo>
                  <a:lnTo>
                    <a:pt x="473" y="370"/>
                  </a:lnTo>
                  <a:lnTo>
                    <a:pt x="472" y="371"/>
                  </a:lnTo>
                  <a:lnTo>
                    <a:pt x="473" y="371"/>
                  </a:lnTo>
                  <a:lnTo>
                    <a:pt x="473" y="372"/>
                  </a:lnTo>
                  <a:lnTo>
                    <a:pt x="474" y="372"/>
                  </a:lnTo>
                  <a:lnTo>
                    <a:pt x="475" y="372"/>
                  </a:lnTo>
                  <a:lnTo>
                    <a:pt x="477" y="372"/>
                  </a:lnTo>
                  <a:lnTo>
                    <a:pt x="477" y="371"/>
                  </a:lnTo>
                  <a:lnTo>
                    <a:pt x="478" y="371"/>
                  </a:lnTo>
                  <a:lnTo>
                    <a:pt x="478" y="372"/>
                  </a:lnTo>
                  <a:lnTo>
                    <a:pt x="478" y="373"/>
                  </a:lnTo>
                  <a:lnTo>
                    <a:pt x="478" y="374"/>
                  </a:lnTo>
                  <a:lnTo>
                    <a:pt x="477" y="374"/>
                  </a:lnTo>
                  <a:lnTo>
                    <a:pt x="477" y="375"/>
                  </a:lnTo>
                  <a:lnTo>
                    <a:pt x="475" y="375"/>
                  </a:lnTo>
                  <a:lnTo>
                    <a:pt x="474" y="375"/>
                  </a:lnTo>
                  <a:lnTo>
                    <a:pt x="473" y="375"/>
                  </a:lnTo>
                  <a:lnTo>
                    <a:pt x="473" y="374"/>
                  </a:lnTo>
                  <a:lnTo>
                    <a:pt x="472" y="374"/>
                  </a:lnTo>
                  <a:lnTo>
                    <a:pt x="472" y="375"/>
                  </a:lnTo>
                  <a:lnTo>
                    <a:pt x="471" y="375"/>
                  </a:lnTo>
                  <a:lnTo>
                    <a:pt x="472" y="376"/>
                  </a:lnTo>
                  <a:lnTo>
                    <a:pt x="473" y="376"/>
                  </a:lnTo>
                  <a:lnTo>
                    <a:pt x="472" y="377"/>
                  </a:lnTo>
                  <a:lnTo>
                    <a:pt x="471" y="378"/>
                  </a:lnTo>
                  <a:lnTo>
                    <a:pt x="470" y="378"/>
                  </a:lnTo>
                  <a:lnTo>
                    <a:pt x="470" y="377"/>
                  </a:lnTo>
                  <a:lnTo>
                    <a:pt x="469" y="377"/>
                  </a:lnTo>
                  <a:lnTo>
                    <a:pt x="469" y="376"/>
                  </a:lnTo>
                  <a:lnTo>
                    <a:pt x="468" y="376"/>
                  </a:lnTo>
                  <a:lnTo>
                    <a:pt x="467" y="376"/>
                  </a:lnTo>
                  <a:lnTo>
                    <a:pt x="467" y="377"/>
                  </a:lnTo>
                  <a:lnTo>
                    <a:pt x="467" y="378"/>
                  </a:lnTo>
                  <a:lnTo>
                    <a:pt x="467" y="379"/>
                  </a:lnTo>
                  <a:lnTo>
                    <a:pt x="468" y="379"/>
                  </a:lnTo>
                  <a:lnTo>
                    <a:pt x="468" y="380"/>
                  </a:lnTo>
                  <a:lnTo>
                    <a:pt x="467" y="380"/>
                  </a:lnTo>
                  <a:lnTo>
                    <a:pt x="468" y="380"/>
                  </a:lnTo>
                  <a:lnTo>
                    <a:pt x="468" y="381"/>
                  </a:lnTo>
                  <a:lnTo>
                    <a:pt x="467" y="381"/>
                  </a:lnTo>
                  <a:lnTo>
                    <a:pt x="467" y="382"/>
                  </a:lnTo>
                  <a:lnTo>
                    <a:pt x="467" y="383"/>
                  </a:lnTo>
                  <a:lnTo>
                    <a:pt x="467" y="384"/>
                  </a:lnTo>
                  <a:lnTo>
                    <a:pt x="468" y="384"/>
                  </a:lnTo>
                  <a:lnTo>
                    <a:pt x="469" y="384"/>
                  </a:lnTo>
                  <a:lnTo>
                    <a:pt x="470" y="385"/>
                  </a:lnTo>
                  <a:lnTo>
                    <a:pt x="471" y="385"/>
                  </a:lnTo>
                  <a:lnTo>
                    <a:pt x="471" y="386"/>
                  </a:lnTo>
                  <a:lnTo>
                    <a:pt x="471" y="387"/>
                  </a:lnTo>
                  <a:lnTo>
                    <a:pt x="470" y="388"/>
                  </a:lnTo>
                  <a:lnTo>
                    <a:pt x="471" y="390"/>
                  </a:lnTo>
                  <a:lnTo>
                    <a:pt x="470" y="391"/>
                  </a:lnTo>
                  <a:lnTo>
                    <a:pt x="471" y="392"/>
                  </a:lnTo>
                  <a:lnTo>
                    <a:pt x="472" y="392"/>
                  </a:lnTo>
                  <a:lnTo>
                    <a:pt x="472" y="393"/>
                  </a:lnTo>
                  <a:lnTo>
                    <a:pt x="473" y="393"/>
                  </a:lnTo>
                  <a:lnTo>
                    <a:pt x="473" y="392"/>
                  </a:lnTo>
                  <a:lnTo>
                    <a:pt x="474" y="392"/>
                  </a:lnTo>
                  <a:lnTo>
                    <a:pt x="474" y="393"/>
                  </a:lnTo>
                  <a:lnTo>
                    <a:pt x="474" y="394"/>
                  </a:lnTo>
                  <a:lnTo>
                    <a:pt x="474" y="395"/>
                  </a:lnTo>
                  <a:lnTo>
                    <a:pt x="475" y="395"/>
                  </a:lnTo>
                  <a:lnTo>
                    <a:pt x="475" y="396"/>
                  </a:lnTo>
                  <a:lnTo>
                    <a:pt x="475" y="397"/>
                  </a:lnTo>
                  <a:lnTo>
                    <a:pt x="474" y="397"/>
                  </a:lnTo>
                  <a:lnTo>
                    <a:pt x="474" y="398"/>
                  </a:lnTo>
                  <a:lnTo>
                    <a:pt x="475" y="398"/>
                  </a:lnTo>
                  <a:lnTo>
                    <a:pt x="475" y="399"/>
                  </a:lnTo>
                  <a:lnTo>
                    <a:pt x="475" y="400"/>
                  </a:lnTo>
                  <a:lnTo>
                    <a:pt x="475" y="401"/>
                  </a:lnTo>
                  <a:lnTo>
                    <a:pt x="477" y="401"/>
                  </a:lnTo>
                  <a:lnTo>
                    <a:pt x="478" y="401"/>
                  </a:lnTo>
                  <a:lnTo>
                    <a:pt x="479" y="401"/>
                  </a:lnTo>
                  <a:lnTo>
                    <a:pt x="479" y="400"/>
                  </a:lnTo>
                  <a:lnTo>
                    <a:pt x="480" y="400"/>
                  </a:lnTo>
                  <a:lnTo>
                    <a:pt x="480" y="401"/>
                  </a:lnTo>
                  <a:lnTo>
                    <a:pt x="481" y="400"/>
                  </a:lnTo>
                  <a:lnTo>
                    <a:pt x="482" y="400"/>
                  </a:lnTo>
                  <a:lnTo>
                    <a:pt x="482" y="401"/>
                  </a:lnTo>
                  <a:lnTo>
                    <a:pt x="483" y="401"/>
                  </a:lnTo>
                  <a:lnTo>
                    <a:pt x="483" y="402"/>
                  </a:lnTo>
                  <a:lnTo>
                    <a:pt x="483" y="403"/>
                  </a:lnTo>
                  <a:lnTo>
                    <a:pt x="482" y="403"/>
                  </a:lnTo>
                  <a:lnTo>
                    <a:pt x="482" y="404"/>
                  </a:lnTo>
                  <a:lnTo>
                    <a:pt x="482" y="405"/>
                  </a:lnTo>
                  <a:lnTo>
                    <a:pt x="483" y="405"/>
                  </a:lnTo>
                  <a:lnTo>
                    <a:pt x="483" y="406"/>
                  </a:lnTo>
                  <a:lnTo>
                    <a:pt x="484" y="406"/>
                  </a:lnTo>
                  <a:lnTo>
                    <a:pt x="484" y="407"/>
                  </a:lnTo>
                  <a:lnTo>
                    <a:pt x="483" y="407"/>
                  </a:lnTo>
                  <a:lnTo>
                    <a:pt x="484" y="407"/>
                  </a:lnTo>
                  <a:lnTo>
                    <a:pt x="484" y="408"/>
                  </a:lnTo>
                  <a:lnTo>
                    <a:pt x="485" y="408"/>
                  </a:lnTo>
                  <a:lnTo>
                    <a:pt x="484" y="408"/>
                  </a:lnTo>
                  <a:lnTo>
                    <a:pt x="484" y="409"/>
                  </a:lnTo>
                  <a:lnTo>
                    <a:pt x="484" y="408"/>
                  </a:lnTo>
                  <a:lnTo>
                    <a:pt x="483" y="408"/>
                  </a:lnTo>
                  <a:lnTo>
                    <a:pt x="483" y="409"/>
                  </a:lnTo>
                  <a:lnTo>
                    <a:pt x="484" y="409"/>
                  </a:lnTo>
                  <a:lnTo>
                    <a:pt x="484" y="410"/>
                  </a:lnTo>
                  <a:lnTo>
                    <a:pt x="485" y="410"/>
                  </a:lnTo>
                  <a:lnTo>
                    <a:pt x="485" y="411"/>
                  </a:lnTo>
                  <a:lnTo>
                    <a:pt x="486" y="411"/>
                  </a:lnTo>
                  <a:lnTo>
                    <a:pt x="486" y="412"/>
                  </a:lnTo>
                  <a:lnTo>
                    <a:pt x="486" y="411"/>
                  </a:lnTo>
                  <a:lnTo>
                    <a:pt x="487" y="411"/>
                  </a:lnTo>
                  <a:lnTo>
                    <a:pt x="487" y="412"/>
                  </a:lnTo>
                  <a:lnTo>
                    <a:pt x="487" y="413"/>
                  </a:lnTo>
                  <a:lnTo>
                    <a:pt x="486" y="413"/>
                  </a:lnTo>
                  <a:lnTo>
                    <a:pt x="486" y="415"/>
                  </a:lnTo>
                  <a:lnTo>
                    <a:pt x="485" y="415"/>
                  </a:lnTo>
                  <a:lnTo>
                    <a:pt x="485" y="416"/>
                  </a:lnTo>
                  <a:lnTo>
                    <a:pt x="484" y="416"/>
                  </a:lnTo>
                  <a:lnTo>
                    <a:pt x="483" y="416"/>
                  </a:lnTo>
                  <a:lnTo>
                    <a:pt x="483" y="417"/>
                  </a:lnTo>
                  <a:lnTo>
                    <a:pt x="483" y="418"/>
                  </a:lnTo>
                  <a:lnTo>
                    <a:pt x="483" y="419"/>
                  </a:lnTo>
                  <a:lnTo>
                    <a:pt x="484" y="419"/>
                  </a:lnTo>
                  <a:lnTo>
                    <a:pt x="485" y="419"/>
                  </a:lnTo>
                  <a:lnTo>
                    <a:pt x="486" y="419"/>
                  </a:lnTo>
                  <a:lnTo>
                    <a:pt x="486" y="420"/>
                  </a:lnTo>
                  <a:lnTo>
                    <a:pt x="485" y="420"/>
                  </a:lnTo>
                  <a:lnTo>
                    <a:pt x="485" y="421"/>
                  </a:lnTo>
                  <a:lnTo>
                    <a:pt x="484" y="421"/>
                  </a:lnTo>
                  <a:lnTo>
                    <a:pt x="484" y="422"/>
                  </a:lnTo>
                  <a:lnTo>
                    <a:pt x="483" y="422"/>
                  </a:lnTo>
                  <a:lnTo>
                    <a:pt x="483" y="423"/>
                  </a:lnTo>
                  <a:lnTo>
                    <a:pt x="483" y="424"/>
                  </a:lnTo>
                  <a:lnTo>
                    <a:pt x="483" y="425"/>
                  </a:lnTo>
                  <a:lnTo>
                    <a:pt x="484" y="425"/>
                  </a:lnTo>
                  <a:lnTo>
                    <a:pt x="483" y="425"/>
                  </a:lnTo>
                  <a:lnTo>
                    <a:pt x="483" y="426"/>
                  </a:lnTo>
                  <a:lnTo>
                    <a:pt x="483" y="427"/>
                  </a:lnTo>
                  <a:lnTo>
                    <a:pt x="482" y="427"/>
                  </a:lnTo>
                  <a:lnTo>
                    <a:pt x="481" y="427"/>
                  </a:lnTo>
                  <a:lnTo>
                    <a:pt x="481" y="428"/>
                  </a:lnTo>
                  <a:lnTo>
                    <a:pt x="480" y="428"/>
                  </a:lnTo>
                  <a:lnTo>
                    <a:pt x="480" y="429"/>
                  </a:lnTo>
                  <a:lnTo>
                    <a:pt x="479" y="429"/>
                  </a:lnTo>
                  <a:lnTo>
                    <a:pt x="479" y="430"/>
                  </a:lnTo>
                  <a:lnTo>
                    <a:pt x="480" y="430"/>
                  </a:lnTo>
                  <a:lnTo>
                    <a:pt x="480" y="431"/>
                  </a:lnTo>
                  <a:lnTo>
                    <a:pt x="479" y="431"/>
                  </a:lnTo>
                  <a:lnTo>
                    <a:pt x="478" y="431"/>
                  </a:lnTo>
                  <a:lnTo>
                    <a:pt x="479" y="431"/>
                  </a:lnTo>
                  <a:lnTo>
                    <a:pt x="479" y="432"/>
                  </a:lnTo>
                  <a:lnTo>
                    <a:pt x="478" y="432"/>
                  </a:lnTo>
                  <a:lnTo>
                    <a:pt x="478" y="433"/>
                  </a:lnTo>
                  <a:lnTo>
                    <a:pt x="477" y="433"/>
                  </a:lnTo>
                  <a:lnTo>
                    <a:pt x="475" y="433"/>
                  </a:lnTo>
                  <a:lnTo>
                    <a:pt x="477" y="433"/>
                  </a:lnTo>
                  <a:lnTo>
                    <a:pt x="477" y="434"/>
                  </a:lnTo>
                  <a:lnTo>
                    <a:pt x="478" y="434"/>
                  </a:lnTo>
                  <a:lnTo>
                    <a:pt x="479" y="434"/>
                  </a:lnTo>
                  <a:lnTo>
                    <a:pt x="480" y="434"/>
                  </a:lnTo>
                  <a:lnTo>
                    <a:pt x="481" y="434"/>
                  </a:lnTo>
                  <a:lnTo>
                    <a:pt x="481" y="433"/>
                  </a:lnTo>
                  <a:lnTo>
                    <a:pt x="482" y="433"/>
                  </a:lnTo>
                  <a:lnTo>
                    <a:pt x="482" y="432"/>
                  </a:lnTo>
                  <a:lnTo>
                    <a:pt x="483" y="432"/>
                  </a:lnTo>
                  <a:lnTo>
                    <a:pt x="484" y="432"/>
                  </a:lnTo>
                  <a:lnTo>
                    <a:pt x="484" y="433"/>
                  </a:lnTo>
                  <a:lnTo>
                    <a:pt x="484" y="434"/>
                  </a:lnTo>
                  <a:lnTo>
                    <a:pt x="485" y="435"/>
                  </a:lnTo>
                  <a:lnTo>
                    <a:pt x="485" y="436"/>
                  </a:lnTo>
                  <a:lnTo>
                    <a:pt x="485" y="437"/>
                  </a:lnTo>
                  <a:lnTo>
                    <a:pt x="486" y="437"/>
                  </a:lnTo>
                  <a:lnTo>
                    <a:pt x="487" y="437"/>
                  </a:lnTo>
                  <a:lnTo>
                    <a:pt x="487" y="438"/>
                  </a:lnTo>
                  <a:lnTo>
                    <a:pt x="487" y="440"/>
                  </a:lnTo>
                  <a:lnTo>
                    <a:pt x="486" y="440"/>
                  </a:lnTo>
                  <a:lnTo>
                    <a:pt x="486" y="441"/>
                  </a:lnTo>
                  <a:lnTo>
                    <a:pt x="487" y="441"/>
                  </a:lnTo>
                  <a:lnTo>
                    <a:pt x="488" y="441"/>
                  </a:lnTo>
                  <a:lnTo>
                    <a:pt x="488" y="442"/>
                  </a:lnTo>
                  <a:lnTo>
                    <a:pt x="487" y="442"/>
                  </a:lnTo>
                  <a:lnTo>
                    <a:pt x="486" y="442"/>
                  </a:lnTo>
                  <a:lnTo>
                    <a:pt x="485" y="442"/>
                  </a:lnTo>
                  <a:lnTo>
                    <a:pt x="485" y="443"/>
                  </a:lnTo>
                  <a:lnTo>
                    <a:pt x="484" y="443"/>
                  </a:lnTo>
                  <a:lnTo>
                    <a:pt x="484" y="444"/>
                  </a:lnTo>
                  <a:lnTo>
                    <a:pt x="483" y="444"/>
                  </a:lnTo>
                  <a:lnTo>
                    <a:pt x="483" y="445"/>
                  </a:lnTo>
                  <a:lnTo>
                    <a:pt x="484" y="445"/>
                  </a:lnTo>
                  <a:lnTo>
                    <a:pt x="484" y="446"/>
                  </a:lnTo>
                  <a:lnTo>
                    <a:pt x="484" y="447"/>
                  </a:lnTo>
                  <a:lnTo>
                    <a:pt x="484" y="448"/>
                  </a:lnTo>
                  <a:lnTo>
                    <a:pt x="483" y="448"/>
                  </a:lnTo>
                  <a:lnTo>
                    <a:pt x="483" y="449"/>
                  </a:lnTo>
                  <a:lnTo>
                    <a:pt x="483" y="450"/>
                  </a:lnTo>
                  <a:lnTo>
                    <a:pt x="483" y="451"/>
                  </a:lnTo>
                  <a:lnTo>
                    <a:pt x="483" y="452"/>
                  </a:lnTo>
                  <a:lnTo>
                    <a:pt x="482" y="452"/>
                  </a:lnTo>
                  <a:lnTo>
                    <a:pt x="482" y="453"/>
                  </a:lnTo>
                  <a:lnTo>
                    <a:pt x="481" y="453"/>
                  </a:lnTo>
                  <a:lnTo>
                    <a:pt x="481" y="454"/>
                  </a:lnTo>
                  <a:lnTo>
                    <a:pt x="481" y="455"/>
                  </a:lnTo>
                  <a:lnTo>
                    <a:pt x="482" y="455"/>
                  </a:lnTo>
                  <a:lnTo>
                    <a:pt x="482" y="456"/>
                  </a:lnTo>
                  <a:lnTo>
                    <a:pt x="483" y="456"/>
                  </a:lnTo>
                  <a:lnTo>
                    <a:pt x="483" y="457"/>
                  </a:lnTo>
                  <a:lnTo>
                    <a:pt x="483" y="458"/>
                  </a:lnTo>
                  <a:lnTo>
                    <a:pt x="483" y="459"/>
                  </a:lnTo>
                  <a:lnTo>
                    <a:pt x="483" y="460"/>
                  </a:lnTo>
                  <a:lnTo>
                    <a:pt x="483" y="461"/>
                  </a:lnTo>
                  <a:lnTo>
                    <a:pt x="482" y="461"/>
                  </a:lnTo>
                  <a:lnTo>
                    <a:pt x="483" y="461"/>
                  </a:lnTo>
                  <a:lnTo>
                    <a:pt x="483" y="462"/>
                  </a:lnTo>
                  <a:lnTo>
                    <a:pt x="483" y="463"/>
                  </a:lnTo>
                  <a:lnTo>
                    <a:pt x="482" y="463"/>
                  </a:lnTo>
                  <a:lnTo>
                    <a:pt x="483" y="463"/>
                  </a:lnTo>
                  <a:lnTo>
                    <a:pt x="482" y="463"/>
                  </a:lnTo>
                  <a:lnTo>
                    <a:pt x="482" y="465"/>
                  </a:lnTo>
                  <a:lnTo>
                    <a:pt x="482" y="463"/>
                  </a:lnTo>
                  <a:lnTo>
                    <a:pt x="482" y="465"/>
                  </a:lnTo>
                  <a:lnTo>
                    <a:pt x="481" y="465"/>
                  </a:lnTo>
                  <a:lnTo>
                    <a:pt x="481" y="466"/>
                  </a:lnTo>
                  <a:lnTo>
                    <a:pt x="481" y="467"/>
                  </a:lnTo>
                  <a:lnTo>
                    <a:pt x="482" y="467"/>
                  </a:lnTo>
                  <a:lnTo>
                    <a:pt x="482" y="468"/>
                  </a:lnTo>
                  <a:lnTo>
                    <a:pt x="482" y="469"/>
                  </a:lnTo>
                  <a:lnTo>
                    <a:pt x="483" y="469"/>
                  </a:lnTo>
                  <a:lnTo>
                    <a:pt x="484" y="469"/>
                  </a:lnTo>
                  <a:lnTo>
                    <a:pt x="484" y="470"/>
                  </a:lnTo>
                  <a:lnTo>
                    <a:pt x="485" y="470"/>
                  </a:lnTo>
                  <a:lnTo>
                    <a:pt x="485" y="471"/>
                  </a:lnTo>
                  <a:lnTo>
                    <a:pt x="485" y="472"/>
                  </a:lnTo>
                  <a:lnTo>
                    <a:pt x="484" y="472"/>
                  </a:lnTo>
                  <a:lnTo>
                    <a:pt x="483" y="472"/>
                  </a:lnTo>
                  <a:lnTo>
                    <a:pt x="483" y="473"/>
                  </a:lnTo>
                  <a:lnTo>
                    <a:pt x="482" y="473"/>
                  </a:lnTo>
                  <a:lnTo>
                    <a:pt x="482" y="472"/>
                  </a:lnTo>
                  <a:lnTo>
                    <a:pt x="482" y="473"/>
                  </a:lnTo>
                  <a:lnTo>
                    <a:pt x="481" y="473"/>
                  </a:lnTo>
                  <a:lnTo>
                    <a:pt x="482" y="473"/>
                  </a:lnTo>
                  <a:lnTo>
                    <a:pt x="481" y="473"/>
                  </a:lnTo>
                  <a:lnTo>
                    <a:pt x="480" y="473"/>
                  </a:lnTo>
                  <a:lnTo>
                    <a:pt x="481" y="474"/>
                  </a:lnTo>
                  <a:lnTo>
                    <a:pt x="480" y="474"/>
                  </a:lnTo>
                  <a:lnTo>
                    <a:pt x="480" y="475"/>
                  </a:lnTo>
                  <a:lnTo>
                    <a:pt x="480" y="476"/>
                  </a:lnTo>
                  <a:lnTo>
                    <a:pt x="481" y="476"/>
                  </a:lnTo>
                  <a:lnTo>
                    <a:pt x="482" y="476"/>
                  </a:lnTo>
                  <a:lnTo>
                    <a:pt x="482" y="477"/>
                  </a:lnTo>
                  <a:lnTo>
                    <a:pt x="482" y="478"/>
                  </a:lnTo>
                  <a:lnTo>
                    <a:pt x="481" y="478"/>
                  </a:lnTo>
                  <a:lnTo>
                    <a:pt x="481" y="479"/>
                  </a:lnTo>
                  <a:lnTo>
                    <a:pt x="482" y="479"/>
                  </a:lnTo>
                  <a:lnTo>
                    <a:pt x="482" y="480"/>
                  </a:lnTo>
                  <a:lnTo>
                    <a:pt x="483" y="480"/>
                  </a:lnTo>
                  <a:lnTo>
                    <a:pt x="483" y="481"/>
                  </a:lnTo>
                  <a:lnTo>
                    <a:pt x="483" y="482"/>
                  </a:lnTo>
                  <a:lnTo>
                    <a:pt x="482" y="482"/>
                  </a:lnTo>
                  <a:lnTo>
                    <a:pt x="482" y="483"/>
                  </a:lnTo>
                  <a:lnTo>
                    <a:pt x="482" y="484"/>
                  </a:lnTo>
                  <a:lnTo>
                    <a:pt x="483" y="484"/>
                  </a:lnTo>
                  <a:lnTo>
                    <a:pt x="483" y="485"/>
                  </a:lnTo>
                  <a:lnTo>
                    <a:pt x="483" y="486"/>
                  </a:lnTo>
                  <a:lnTo>
                    <a:pt x="483" y="487"/>
                  </a:lnTo>
                  <a:lnTo>
                    <a:pt x="483" y="488"/>
                  </a:lnTo>
                  <a:lnTo>
                    <a:pt x="484" y="488"/>
                  </a:lnTo>
                  <a:lnTo>
                    <a:pt x="483" y="490"/>
                  </a:lnTo>
                  <a:lnTo>
                    <a:pt x="483" y="491"/>
                  </a:lnTo>
                  <a:lnTo>
                    <a:pt x="482" y="491"/>
                  </a:lnTo>
                  <a:lnTo>
                    <a:pt x="482" y="492"/>
                  </a:lnTo>
                  <a:lnTo>
                    <a:pt x="482" y="493"/>
                  </a:lnTo>
                  <a:lnTo>
                    <a:pt x="483" y="493"/>
                  </a:lnTo>
                  <a:lnTo>
                    <a:pt x="484" y="493"/>
                  </a:lnTo>
                  <a:lnTo>
                    <a:pt x="485" y="493"/>
                  </a:lnTo>
                  <a:lnTo>
                    <a:pt x="485" y="494"/>
                  </a:lnTo>
                  <a:lnTo>
                    <a:pt x="484" y="494"/>
                  </a:lnTo>
                  <a:lnTo>
                    <a:pt x="484" y="495"/>
                  </a:lnTo>
                  <a:lnTo>
                    <a:pt x="483" y="495"/>
                  </a:lnTo>
                  <a:lnTo>
                    <a:pt x="482" y="495"/>
                  </a:lnTo>
                  <a:lnTo>
                    <a:pt x="482" y="496"/>
                  </a:lnTo>
                  <a:lnTo>
                    <a:pt x="482" y="497"/>
                  </a:lnTo>
                  <a:lnTo>
                    <a:pt x="483" y="497"/>
                  </a:lnTo>
                  <a:lnTo>
                    <a:pt x="483" y="498"/>
                  </a:lnTo>
                  <a:lnTo>
                    <a:pt x="484" y="498"/>
                  </a:lnTo>
                  <a:lnTo>
                    <a:pt x="484" y="499"/>
                  </a:lnTo>
                  <a:lnTo>
                    <a:pt x="483" y="499"/>
                  </a:lnTo>
                  <a:lnTo>
                    <a:pt x="483" y="500"/>
                  </a:lnTo>
                  <a:lnTo>
                    <a:pt x="482" y="499"/>
                  </a:lnTo>
                  <a:lnTo>
                    <a:pt x="482" y="500"/>
                  </a:lnTo>
                  <a:lnTo>
                    <a:pt x="482" y="501"/>
                  </a:lnTo>
                  <a:lnTo>
                    <a:pt x="482" y="502"/>
                  </a:lnTo>
                  <a:lnTo>
                    <a:pt x="483" y="502"/>
                  </a:lnTo>
                  <a:lnTo>
                    <a:pt x="483" y="503"/>
                  </a:lnTo>
                  <a:lnTo>
                    <a:pt x="483" y="504"/>
                  </a:lnTo>
                  <a:lnTo>
                    <a:pt x="483" y="505"/>
                  </a:lnTo>
                  <a:lnTo>
                    <a:pt x="484" y="505"/>
                  </a:lnTo>
                  <a:lnTo>
                    <a:pt x="484" y="506"/>
                  </a:lnTo>
                  <a:lnTo>
                    <a:pt x="484" y="507"/>
                  </a:lnTo>
                  <a:lnTo>
                    <a:pt x="485" y="507"/>
                  </a:lnTo>
                  <a:lnTo>
                    <a:pt x="485" y="508"/>
                  </a:lnTo>
                  <a:lnTo>
                    <a:pt x="484" y="508"/>
                  </a:lnTo>
                  <a:lnTo>
                    <a:pt x="485" y="508"/>
                  </a:lnTo>
                  <a:lnTo>
                    <a:pt x="484" y="508"/>
                  </a:lnTo>
                  <a:lnTo>
                    <a:pt x="485" y="509"/>
                  </a:lnTo>
                  <a:lnTo>
                    <a:pt x="486" y="509"/>
                  </a:lnTo>
                  <a:lnTo>
                    <a:pt x="487" y="509"/>
                  </a:lnTo>
                  <a:lnTo>
                    <a:pt x="487" y="508"/>
                  </a:lnTo>
                  <a:lnTo>
                    <a:pt x="488" y="509"/>
                  </a:lnTo>
                  <a:lnTo>
                    <a:pt x="488" y="508"/>
                  </a:lnTo>
                  <a:lnTo>
                    <a:pt x="488" y="509"/>
                  </a:lnTo>
                  <a:lnTo>
                    <a:pt x="489" y="509"/>
                  </a:lnTo>
                  <a:lnTo>
                    <a:pt x="490" y="509"/>
                  </a:lnTo>
                  <a:lnTo>
                    <a:pt x="490" y="508"/>
                  </a:lnTo>
                  <a:lnTo>
                    <a:pt x="491" y="508"/>
                  </a:lnTo>
                  <a:lnTo>
                    <a:pt x="491" y="509"/>
                  </a:lnTo>
                  <a:lnTo>
                    <a:pt x="492" y="509"/>
                  </a:lnTo>
                  <a:lnTo>
                    <a:pt x="493" y="509"/>
                  </a:lnTo>
                  <a:lnTo>
                    <a:pt x="493" y="510"/>
                  </a:lnTo>
                  <a:lnTo>
                    <a:pt x="493" y="511"/>
                  </a:lnTo>
                  <a:lnTo>
                    <a:pt x="494" y="511"/>
                  </a:lnTo>
                  <a:lnTo>
                    <a:pt x="494" y="512"/>
                  </a:lnTo>
                  <a:lnTo>
                    <a:pt x="495" y="512"/>
                  </a:lnTo>
                  <a:lnTo>
                    <a:pt x="495" y="520"/>
                  </a:lnTo>
                  <a:lnTo>
                    <a:pt x="494" y="528"/>
                  </a:lnTo>
                  <a:lnTo>
                    <a:pt x="496" y="541"/>
                  </a:lnTo>
                  <a:lnTo>
                    <a:pt x="497" y="543"/>
                  </a:lnTo>
                  <a:lnTo>
                    <a:pt x="497" y="544"/>
                  </a:lnTo>
                  <a:lnTo>
                    <a:pt x="498" y="544"/>
                  </a:lnTo>
                  <a:lnTo>
                    <a:pt x="498" y="545"/>
                  </a:lnTo>
                  <a:lnTo>
                    <a:pt x="499" y="548"/>
                  </a:lnTo>
                  <a:lnTo>
                    <a:pt x="504" y="560"/>
                  </a:lnTo>
                  <a:lnTo>
                    <a:pt x="507" y="566"/>
                  </a:lnTo>
                  <a:lnTo>
                    <a:pt x="507" y="567"/>
                  </a:lnTo>
                  <a:lnTo>
                    <a:pt x="507" y="568"/>
                  </a:lnTo>
                  <a:lnTo>
                    <a:pt x="509" y="572"/>
                  </a:lnTo>
                  <a:lnTo>
                    <a:pt x="510" y="574"/>
                  </a:lnTo>
                  <a:lnTo>
                    <a:pt x="511" y="578"/>
                  </a:lnTo>
                  <a:lnTo>
                    <a:pt x="513" y="584"/>
                  </a:lnTo>
                  <a:lnTo>
                    <a:pt x="514" y="586"/>
                  </a:lnTo>
                  <a:lnTo>
                    <a:pt x="515" y="588"/>
                  </a:lnTo>
                  <a:lnTo>
                    <a:pt x="516" y="591"/>
                  </a:lnTo>
                  <a:lnTo>
                    <a:pt x="516" y="593"/>
                  </a:lnTo>
                  <a:lnTo>
                    <a:pt x="517" y="594"/>
                  </a:lnTo>
                  <a:lnTo>
                    <a:pt x="517" y="595"/>
                  </a:lnTo>
                  <a:lnTo>
                    <a:pt x="517" y="597"/>
                  </a:lnTo>
                  <a:lnTo>
                    <a:pt x="518" y="596"/>
                  </a:lnTo>
                  <a:lnTo>
                    <a:pt x="519" y="596"/>
                  </a:lnTo>
                  <a:lnTo>
                    <a:pt x="520" y="596"/>
                  </a:lnTo>
                  <a:lnTo>
                    <a:pt x="520" y="595"/>
                  </a:lnTo>
                  <a:lnTo>
                    <a:pt x="521" y="595"/>
                  </a:lnTo>
                  <a:lnTo>
                    <a:pt x="522" y="595"/>
                  </a:lnTo>
                  <a:lnTo>
                    <a:pt x="522" y="594"/>
                  </a:lnTo>
                  <a:lnTo>
                    <a:pt x="522" y="595"/>
                  </a:lnTo>
                  <a:lnTo>
                    <a:pt x="522" y="594"/>
                  </a:lnTo>
                  <a:lnTo>
                    <a:pt x="523" y="594"/>
                  </a:lnTo>
                  <a:lnTo>
                    <a:pt x="524" y="594"/>
                  </a:lnTo>
                  <a:lnTo>
                    <a:pt x="525" y="594"/>
                  </a:lnTo>
                  <a:lnTo>
                    <a:pt x="527" y="593"/>
                  </a:lnTo>
                  <a:lnTo>
                    <a:pt x="528" y="593"/>
                  </a:lnTo>
                  <a:lnTo>
                    <a:pt x="528" y="592"/>
                  </a:lnTo>
                  <a:lnTo>
                    <a:pt x="529" y="591"/>
                  </a:lnTo>
                  <a:lnTo>
                    <a:pt x="529" y="592"/>
                  </a:lnTo>
                  <a:lnTo>
                    <a:pt x="530" y="592"/>
                  </a:lnTo>
                  <a:lnTo>
                    <a:pt x="530" y="591"/>
                  </a:lnTo>
                  <a:lnTo>
                    <a:pt x="531" y="591"/>
                  </a:lnTo>
                  <a:lnTo>
                    <a:pt x="532" y="591"/>
                  </a:lnTo>
                  <a:lnTo>
                    <a:pt x="533" y="591"/>
                  </a:lnTo>
                  <a:lnTo>
                    <a:pt x="533" y="592"/>
                  </a:lnTo>
                  <a:lnTo>
                    <a:pt x="533" y="591"/>
                  </a:lnTo>
                  <a:lnTo>
                    <a:pt x="534" y="591"/>
                  </a:lnTo>
                  <a:lnTo>
                    <a:pt x="535" y="591"/>
                  </a:lnTo>
                  <a:lnTo>
                    <a:pt x="536" y="590"/>
                  </a:lnTo>
                  <a:lnTo>
                    <a:pt x="536" y="588"/>
                  </a:lnTo>
                  <a:lnTo>
                    <a:pt x="537" y="588"/>
                  </a:lnTo>
                  <a:lnTo>
                    <a:pt x="538" y="587"/>
                  </a:lnTo>
                  <a:lnTo>
                    <a:pt x="540" y="587"/>
                  </a:lnTo>
                  <a:lnTo>
                    <a:pt x="541" y="587"/>
                  </a:lnTo>
                  <a:lnTo>
                    <a:pt x="541" y="586"/>
                  </a:lnTo>
                  <a:lnTo>
                    <a:pt x="542" y="586"/>
                  </a:lnTo>
                  <a:lnTo>
                    <a:pt x="547" y="590"/>
                  </a:lnTo>
                  <a:lnTo>
                    <a:pt x="550" y="591"/>
                  </a:lnTo>
                  <a:lnTo>
                    <a:pt x="553" y="592"/>
                  </a:lnTo>
                  <a:lnTo>
                    <a:pt x="555" y="592"/>
                  </a:lnTo>
                  <a:lnTo>
                    <a:pt x="557" y="593"/>
                  </a:lnTo>
                  <a:lnTo>
                    <a:pt x="558" y="594"/>
                  </a:lnTo>
                  <a:lnTo>
                    <a:pt x="561" y="595"/>
                  </a:lnTo>
                  <a:lnTo>
                    <a:pt x="562" y="595"/>
                  </a:lnTo>
                  <a:lnTo>
                    <a:pt x="563" y="595"/>
                  </a:lnTo>
                  <a:lnTo>
                    <a:pt x="564" y="595"/>
                  </a:lnTo>
                  <a:lnTo>
                    <a:pt x="564" y="596"/>
                  </a:lnTo>
                  <a:lnTo>
                    <a:pt x="565" y="596"/>
                  </a:lnTo>
                  <a:lnTo>
                    <a:pt x="565" y="597"/>
                  </a:lnTo>
                  <a:lnTo>
                    <a:pt x="565" y="598"/>
                  </a:lnTo>
                  <a:lnTo>
                    <a:pt x="566" y="598"/>
                  </a:lnTo>
                  <a:lnTo>
                    <a:pt x="566" y="599"/>
                  </a:lnTo>
                  <a:lnTo>
                    <a:pt x="567" y="599"/>
                  </a:lnTo>
                  <a:lnTo>
                    <a:pt x="567" y="600"/>
                  </a:lnTo>
                  <a:lnTo>
                    <a:pt x="568" y="601"/>
                  </a:lnTo>
                  <a:lnTo>
                    <a:pt x="569" y="602"/>
                  </a:lnTo>
                  <a:lnTo>
                    <a:pt x="569" y="603"/>
                  </a:lnTo>
                  <a:lnTo>
                    <a:pt x="570" y="603"/>
                  </a:lnTo>
                  <a:lnTo>
                    <a:pt x="571" y="604"/>
                  </a:lnTo>
                  <a:lnTo>
                    <a:pt x="572" y="604"/>
                  </a:lnTo>
                  <a:lnTo>
                    <a:pt x="572" y="605"/>
                  </a:lnTo>
                  <a:lnTo>
                    <a:pt x="572" y="606"/>
                  </a:lnTo>
                  <a:lnTo>
                    <a:pt x="573" y="606"/>
                  </a:lnTo>
                  <a:lnTo>
                    <a:pt x="573" y="607"/>
                  </a:lnTo>
                  <a:lnTo>
                    <a:pt x="574" y="607"/>
                  </a:lnTo>
                  <a:lnTo>
                    <a:pt x="574" y="608"/>
                  </a:lnTo>
                  <a:lnTo>
                    <a:pt x="575" y="608"/>
                  </a:lnTo>
                  <a:lnTo>
                    <a:pt x="575" y="609"/>
                  </a:lnTo>
                  <a:lnTo>
                    <a:pt x="577" y="609"/>
                  </a:lnTo>
                  <a:lnTo>
                    <a:pt x="577" y="610"/>
                  </a:lnTo>
                  <a:lnTo>
                    <a:pt x="578" y="611"/>
                  </a:lnTo>
                  <a:lnTo>
                    <a:pt x="579" y="612"/>
                  </a:lnTo>
                  <a:lnTo>
                    <a:pt x="577" y="613"/>
                  </a:lnTo>
                  <a:lnTo>
                    <a:pt x="572" y="616"/>
                  </a:lnTo>
                  <a:lnTo>
                    <a:pt x="571" y="616"/>
                  </a:lnTo>
                  <a:lnTo>
                    <a:pt x="566" y="619"/>
                  </a:lnTo>
                  <a:lnTo>
                    <a:pt x="564" y="620"/>
                  </a:lnTo>
                  <a:lnTo>
                    <a:pt x="561" y="621"/>
                  </a:lnTo>
                  <a:lnTo>
                    <a:pt x="560" y="622"/>
                  </a:lnTo>
                  <a:lnTo>
                    <a:pt x="556" y="624"/>
                  </a:lnTo>
                  <a:lnTo>
                    <a:pt x="555" y="624"/>
                  </a:lnTo>
                  <a:lnTo>
                    <a:pt x="554" y="625"/>
                  </a:lnTo>
                  <a:lnTo>
                    <a:pt x="550" y="626"/>
                  </a:lnTo>
                  <a:lnTo>
                    <a:pt x="550" y="628"/>
                  </a:lnTo>
                  <a:lnTo>
                    <a:pt x="550" y="629"/>
                  </a:lnTo>
                  <a:lnTo>
                    <a:pt x="550" y="630"/>
                  </a:lnTo>
                  <a:lnTo>
                    <a:pt x="550" y="633"/>
                  </a:lnTo>
                  <a:lnTo>
                    <a:pt x="550" y="634"/>
                  </a:lnTo>
                  <a:lnTo>
                    <a:pt x="549" y="633"/>
                  </a:lnTo>
                  <a:lnTo>
                    <a:pt x="548" y="633"/>
                  </a:lnTo>
                  <a:lnTo>
                    <a:pt x="547" y="633"/>
                  </a:lnTo>
                  <a:lnTo>
                    <a:pt x="546" y="633"/>
                  </a:lnTo>
                  <a:lnTo>
                    <a:pt x="546" y="634"/>
                  </a:lnTo>
                  <a:lnTo>
                    <a:pt x="545" y="634"/>
                  </a:lnTo>
                  <a:lnTo>
                    <a:pt x="545" y="635"/>
                  </a:lnTo>
                  <a:lnTo>
                    <a:pt x="546" y="637"/>
                  </a:lnTo>
                  <a:lnTo>
                    <a:pt x="547" y="638"/>
                  </a:lnTo>
                  <a:lnTo>
                    <a:pt x="547" y="640"/>
                  </a:lnTo>
                  <a:lnTo>
                    <a:pt x="548" y="642"/>
                  </a:lnTo>
                  <a:lnTo>
                    <a:pt x="548" y="643"/>
                  </a:lnTo>
                  <a:lnTo>
                    <a:pt x="549" y="643"/>
                  </a:lnTo>
                  <a:lnTo>
                    <a:pt x="549" y="644"/>
                  </a:lnTo>
                  <a:lnTo>
                    <a:pt x="549" y="645"/>
                  </a:lnTo>
                  <a:lnTo>
                    <a:pt x="549" y="646"/>
                  </a:lnTo>
                  <a:lnTo>
                    <a:pt x="550" y="647"/>
                  </a:lnTo>
                  <a:lnTo>
                    <a:pt x="552" y="647"/>
                  </a:lnTo>
                  <a:lnTo>
                    <a:pt x="553" y="647"/>
                  </a:lnTo>
                  <a:lnTo>
                    <a:pt x="554" y="647"/>
                  </a:lnTo>
                  <a:lnTo>
                    <a:pt x="555" y="646"/>
                  </a:lnTo>
                  <a:lnTo>
                    <a:pt x="556" y="646"/>
                  </a:lnTo>
                  <a:lnTo>
                    <a:pt x="556" y="647"/>
                  </a:lnTo>
                  <a:lnTo>
                    <a:pt x="557" y="647"/>
                  </a:lnTo>
                  <a:lnTo>
                    <a:pt x="559" y="647"/>
                  </a:lnTo>
                  <a:lnTo>
                    <a:pt x="561" y="647"/>
                  </a:lnTo>
                  <a:lnTo>
                    <a:pt x="562" y="647"/>
                  </a:lnTo>
                  <a:lnTo>
                    <a:pt x="563" y="646"/>
                  </a:lnTo>
                  <a:lnTo>
                    <a:pt x="564" y="646"/>
                  </a:lnTo>
                  <a:lnTo>
                    <a:pt x="565" y="646"/>
                  </a:lnTo>
                  <a:lnTo>
                    <a:pt x="564" y="646"/>
                  </a:lnTo>
                  <a:lnTo>
                    <a:pt x="563" y="646"/>
                  </a:lnTo>
                  <a:lnTo>
                    <a:pt x="562" y="645"/>
                  </a:lnTo>
                  <a:lnTo>
                    <a:pt x="563" y="644"/>
                  </a:lnTo>
                  <a:lnTo>
                    <a:pt x="564" y="643"/>
                  </a:lnTo>
                  <a:lnTo>
                    <a:pt x="566" y="641"/>
                  </a:lnTo>
                  <a:lnTo>
                    <a:pt x="567" y="640"/>
                  </a:lnTo>
                  <a:lnTo>
                    <a:pt x="567" y="638"/>
                  </a:lnTo>
                  <a:lnTo>
                    <a:pt x="569" y="637"/>
                  </a:lnTo>
                  <a:lnTo>
                    <a:pt x="570" y="637"/>
                  </a:lnTo>
                  <a:lnTo>
                    <a:pt x="571" y="637"/>
                  </a:lnTo>
                  <a:lnTo>
                    <a:pt x="573" y="640"/>
                  </a:lnTo>
                  <a:lnTo>
                    <a:pt x="573" y="641"/>
                  </a:lnTo>
                  <a:lnTo>
                    <a:pt x="574" y="643"/>
                  </a:lnTo>
                  <a:lnTo>
                    <a:pt x="575" y="644"/>
                  </a:lnTo>
                  <a:lnTo>
                    <a:pt x="577" y="646"/>
                  </a:lnTo>
                  <a:lnTo>
                    <a:pt x="578" y="646"/>
                  </a:lnTo>
                  <a:lnTo>
                    <a:pt x="578" y="647"/>
                  </a:lnTo>
                  <a:lnTo>
                    <a:pt x="582" y="652"/>
                  </a:lnTo>
                  <a:lnTo>
                    <a:pt x="581" y="652"/>
                  </a:lnTo>
                  <a:lnTo>
                    <a:pt x="580" y="652"/>
                  </a:lnTo>
                  <a:lnTo>
                    <a:pt x="580" y="653"/>
                  </a:lnTo>
                  <a:lnTo>
                    <a:pt x="579" y="653"/>
                  </a:lnTo>
                  <a:lnTo>
                    <a:pt x="578" y="653"/>
                  </a:lnTo>
                  <a:lnTo>
                    <a:pt x="577" y="653"/>
                  </a:lnTo>
                  <a:lnTo>
                    <a:pt x="577" y="654"/>
                  </a:lnTo>
                  <a:lnTo>
                    <a:pt x="575" y="654"/>
                  </a:lnTo>
                  <a:lnTo>
                    <a:pt x="574" y="655"/>
                  </a:lnTo>
                  <a:lnTo>
                    <a:pt x="575" y="655"/>
                  </a:lnTo>
                  <a:lnTo>
                    <a:pt x="574" y="655"/>
                  </a:lnTo>
                  <a:lnTo>
                    <a:pt x="573" y="655"/>
                  </a:lnTo>
                  <a:lnTo>
                    <a:pt x="573" y="656"/>
                  </a:lnTo>
                  <a:lnTo>
                    <a:pt x="572" y="656"/>
                  </a:lnTo>
                  <a:lnTo>
                    <a:pt x="572" y="657"/>
                  </a:lnTo>
                  <a:lnTo>
                    <a:pt x="570" y="658"/>
                  </a:lnTo>
                  <a:lnTo>
                    <a:pt x="569" y="659"/>
                  </a:lnTo>
                  <a:lnTo>
                    <a:pt x="568" y="659"/>
                  </a:lnTo>
                  <a:lnTo>
                    <a:pt x="567" y="659"/>
                  </a:lnTo>
                  <a:lnTo>
                    <a:pt x="566" y="660"/>
                  </a:lnTo>
                  <a:lnTo>
                    <a:pt x="565" y="660"/>
                  </a:lnTo>
                  <a:lnTo>
                    <a:pt x="565" y="661"/>
                  </a:lnTo>
                  <a:lnTo>
                    <a:pt x="564" y="661"/>
                  </a:lnTo>
                  <a:lnTo>
                    <a:pt x="563" y="661"/>
                  </a:lnTo>
                  <a:lnTo>
                    <a:pt x="563" y="662"/>
                  </a:lnTo>
                  <a:lnTo>
                    <a:pt x="562" y="662"/>
                  </a:lnTo>
                  <a:lnTo>
                    <a:pt x="561" y="662"/>
                  </a:lnTo>
                  <a:lnTo>
                    <a:pt x="560" y="663"/>
                  </a:lnTo>
                  <a:lnTo>
                    <a:pt x="559" y="663"/>
                  </a:lnTo>
                  <a:lnTo>
                    <a:pt x="558" y="663"/>
                  </a:lnTo>
                  <a:lnTo>
                    <a:pt x="557" y="663"/>
                  </a:lnTo>
                  <a:lnTo>
                    <a:pt x="557" y="665"/>
                  </a:lnTo>
                  <a:lnTo>
                    <a:pt x="556" y="665"/>
                  </a:lnTo>
                  <a:lnTo>
                    <a:pt x="555" y="665"/>
                  </a:lnTo>
                  <a:lnTo>
                    <a:pt x="554" y="665"/>
                  </a:lnTo>
                  <a:lnTo>
                    <a:pt x="554" y="666"/>
                  </a:lnTo>
                  <a:lnTo>
                    <a:pt x="553" y="666"/>
                  </a:lnTo>
                  <a:lnTo>
                    <a:pt x="552" y="666"/>
                  </a:lnTo>
                  <a:lnTo>
                    <a:pt x="550" y="667"/>
                  </a:lnTo>
                  <a:lnTo>
                    <a:pt x="549" y="667"/>
                  </a:lnTo>
                  <a:lnTo>
                    <a:pt x="548" y="667"/>
                  </a:lnTo>
                  <a:lnTo>
                    <a:pt x="547" y="667"/>
                  </a:lnTo>
                  <a:lnTo>
                    <a:pt x="546" y="668"/>
                  </a:lnTo>
                  <a:lnTo>
                    <a:pt x="545" y="668"/>
                  </a:lnTo>
                  <a:lnTo>
                    <a:pt x="544" y="668"/>
                  </a:lnTo>
                  <a:lnTo>
                    <a:pt x="543" y="668"/>
                  </a:lnTo>
                  <a:lnTo>
                    <a:pt x="542" y="669"/>
                  </a:lnTo>
                  <a:lnTo>
                    <a:pt x="541" y="669"/>
                  </a:lnTo>
                  <a:lnTo>
                    <a:pt x="540" y="669"/>
                  </a:lnTo>
                  <a:lnTo>
                    <a:pt x="539" y="669"/>
                  </a:lnTo>
                  <a:lnTo>
                    <a:pt x="538" y="669"/>
                  </a:lnTo>
                  <a:lnTo>
                    <a:pt x="538" y="670"/>
                  </a:lnTo>
                  <a:lnTo>
                    <a:pt x="537" y="670"/>
                  </a:lnTo>
                  <a:lnTo>
                    <a:pt x="536" y="670"/>
                  </a:lnTo>
                  <a:lnTo>
                    <a:pt x="535" y="670"/>
                  </a:lnTo>
                  <a:lnTo>
                    <a:pt x="534" y="670"/>
                  </a:lnTo>
                  <a:lnTo>
                    <a:pt x="533" y="671"/>
                  </a:lnTo>
                  <a:lnTo>
                    <a:pt x="531" y="672"/>
                  </a:lnTo>
                  <a:lnTo>
                    <a:pt x="530" y="672"/>
                  </a:lnTo>
                  <a:lnTo>
                    <a:pt x="529" y="672"/>
                  </a:lnTo>
                  <a:lnTo>
                    <a:pt x="529" y="673"/>
                  </a:lnTo>
                  <a:lnTo>
                    <a:pt x="528" y="673"/>
                  </a:lnTo>
                  <a:lnTo>
                    <a:pt x="527" y="673"/>
                  </a:lnTo>
                  <a:lnTo>
                    <a:pt x="525" y="673"/>
                  </a:lnTo>
                  <a:lnTo>
                    <a:pt x="524" y="674"/>
                  </a:lnTo>
                  <a:lnTo>
                    <a:pt x="523" y="674"/>
                  </a:lnTo>
                  <a:lnTo>
                    <a:pt x="521" y="675"/>
                  </a:lnTo>
                  <a:lnTo>
                    <a:pt x="520" y="675"/>
                  </a:lnTo>
                  <a:lnTo>
                    <a:pt x="519" y="676"/>
                  </a:lnTo>
                  <a:lnTo>
                    <a:pt x="517" y="676"/>
                  </a:lnTo>
                  <a:lnTo>
                    <a:pt x="516" y="677"/>
                  </a:lnTo>
                  <a:lnTo>
                    <a:pt x="515" y="677"/>
                  </a:lnTo>
                  <a:lnTo>
                    <a:pt x="514" y="677"/>
                  </a:lnTo>
                  <a:lnTo>
                    <a:pt x="513" y="678"/>
                  </a:lnTo>
                  <a:lnTo>
                    <a:pt x="512" y="678"/>
                  </a:lnTo>
                  <a:lnTo>
                    <a:pt x="511" y="679"/>
                  </a:lnTo>
                  <a:lnTo>
                    <a:pt x="510" y="679"/>
                  </a:lnTo>
                  <a:lnTo>
                    <a:pt x="509" y="679"/>
                  </a:lnTo>
                  <a:lnTo>
                    <a:pt x="509" y="680"/>
                  </a:lnTo>
                  <a:lnTo>
                    <a:pt x="508" y="680"/>
                  </a:lnTo>
                  <a:lnTo>
                    <a:pt x="507" y="680"/>
                  </a:lnTo>
                  <a:lnTo>
                    <a:pt x="506" y="680"/>
                  </a:lnTo>
                  <a:lnTo>
                    <a:pt x="505" y="681"/>
                  </a:lnTo>
                  <a:lnTo>
                    <a:pt x="504" y="681"/>
                  </a:lnTo>
                  <a:lnTo>
                    <a:pt x="503" y="682"/>
                  </a:lnTo>
                  <a:lnTo>
                    <a:pt x="502" y="682"/>
                  </a:lnTo>
                  <a:lnTo>
                    <a:pt x="500" y="682"/>
                  </a:lnTo>
                  <a:lnTo>
                    <a:pt x="499" y="683"/>
                  </a:lnTo>
                  <a:lnTo>
                    <a:pt x="498" y="683"/>
                  </a:lnTo>
                  <a:lnTo>
                    <a:pt x="497" y="684"/>
                  </a:lnTo>
                  <a:lnTo>
                    <a:pt x="496" y="684"/>
                  </a:lnTo>
                  <a:lnTo>
                    <a:pt x="495" y="685"/>
                  </a:lnTo>
                  <a:lnTo>
                    <a:pt x="494" y="685"/>
                  </a:lnTo>
                  <a:lnTo>
                    <a:pt x="493" y="685"/>
                  </a:lnTo>
                  <a:lnTo>
                    <a:pt x="492" y="685"/>
                  </a:lnTo>
                  <a:lnTo>
                    <a:pt x="492" y="686"/>
                  </a:lnTo>
                  <a:lnTo>
                    <a:pt x="491" y="686"/>
                  </a:lnTo>
                  <a:lnTo>
                    <a:pt x="490" y="686"/>
                  </a:lnTo>
                  <a:lnTo>
                    <a:pt x="489" y="686"/>
                  </a:lnTo>
                  <a:lnTo>
                    <a:pt x="489" y="687"/>
                  </a:lnTo>
                  <a:lnTo>
                    <a:pt x="488" y="687"/>
                  </a:lnTo>
                  <a:lnTo>
                    <a:pt x="487" y="687"/>
                  </a:lnTo>
                  <a:lnTo>
                    <a:pt x="486" y="687"/>
                  </a:lnTo>
                  <a:lnTo>
                    <a:pt x="485" y="687"/>
                  </a:lnTo>
                  <a:lnTo>
                    <a:pt x="485" y="688"/>
                  </a:lnTo>
                  <a:lnTo>
                    <a:pt x="484" y="688"/>
                  </a:lnTo>
                  <a:lnTo>
                    <a:pt x="483" y="688"/>
                  </a:lnTo>
                  <a:lnTo>
                    <a:pt x="482" y="688"/>
                  </a:lnTo>
                  <a:lnTo>
                    <a:pt x="481" y="690"/>
                  </a:lnTo>
                  <a:lnTo>
                    <a:pt x="480" y="690"/>
                  </a:lnTo>
                  <a:lnTo>
                    <a:pt x="479" y="690"/>
                  </a:lnTo>
                  <a:lnTo>
                    <a:pt x="478" y="690"/>
                  </a:lnTo>
                  <a:lnTo>
                    <a:pt x="478" y="691"/>
                  </a:lnTo>
                  <a:lnTo>
                    <a:pt x="477" y="691"/>
                  </a:lnTo>
                  <a:lnTo>
                    <a:pt x="475" y="691"/>
                  </a:lnTo>
                  <a:lnTo>
                    <a:pt x="474" y="691"/>
                  </a:lnTo>
                  <a:lnTo>
                    <a:pt x="473" y="691"/>
                  </a:lnTo>
                  <a:lnTo>
                    <a:pt x="473" y="692"/>
                  </a:lnTo>
                  <a:lnTo>
                    <a:pt x="472" y="692"/>
                  </a:lnTo>
                  <a:lnTo>
                    <a:pt x="471" y="692"/>
                  </a:lnTo>
                  <a:lnTo>
                    <a:pt x="470" y="693"/>
                  </a:lnTo>
                  <a:lnTo>
                    <a:pt x="469" y="693"/>
                  </a:lnTo>
                  <a:lnTo>
                    <a:pt x="468" y="693"/>
                  </a:lnTo>
                  <a:lnTo>
                    <a:pt x="467" y="693"/>
                  </a:lnTo>
                  <a:lnTo>
                    <a:pt x="467" y="694"/>
                  </a:lnTo>
                  <a:lnTo>
                    <a:pt x="466" y="694"/>
                  </a:lnTo>
                  <a:lnTo>
                    <a:pt x="465" y="694"/>
                  </a:lnTo>
                  <a:lnTo>
                    <a:pt x="464" y="695"/>
                  </a:lnTo>
                  <a:lnTo>
                    <a:pt x="463" y="695"/>
                  </a:lnTo>
                  <a:lnTo>
                    <a:pt x="462" y="696"/>
                  </a:lnTo>
                  <a:lnTo>
                    <a:pt x="461" y="696"/>
                  </a:lnTo>
                  <a:lnTo>
                    <a:pt x="460" y="696"/>
                  </a:lnTo>
                  <a:lnTo>
                    <a:pt x="459" y="697"/>
                  </a:lnTo>
                  <a:lnTo>
                    <a:pt x="458" y="697"/>
                  </a:lnTo>
                  <a:lnTo>
                    <a:pt x="457" y="697"/>
                  </a:lnTo>
                  <a:lnTo>
                    <a:pt x="456" y="698"/>
                  </a:lnTo>
                  <a:lnTo>
                    <a:pt x="455" y="698"/>
                  </a:lnTo>
                  <a:lnTo>
                    <a:pt x="454" y="699"/>
                  </a:lnTo>
                  <a:lnTo>
                    <a:pt x="453" y="699"/>
                  </a:lnTo>
                  <a:lnTo>
                    <a:pt x="452" y="699"/>
                  </a:lnTo>
                  <a:lnTo>
                    <a:pt x="450" y="700"/>
                  </a:lnTo>
                  <a:lnTo>
                    <a:pt x="449" y="700"/>
                  </a:lnTo>
                  <a:lnTo>
                    <a:pt x="448" y="700"/>
                  </a:lnTo>
                  <a:lnTo>
                    <a:pt x="447" y="700"/>
                  </a:lnTo>
                  <a:lnTo>
                    <a:pt x="446" y="701"/>
                  </a:lnTo>
                  <a:lnTo>
                    <a:pt x="445" y="701"/>
                  </a:lnTo>
                  <a:lnTo>
                    <a:pt x="444" y="701"/>
                  </a:lnTo>
                  <a:lnTo>
                    <a:pt x="444" y="702"/>
                  </a:lnTo>
                  <a:lnTo>
                    <a:pt x="443" y="702"/>
                  </a:lnTo>
                  <a:lnTo>
                    <a:pt x="442" y="702"/>
                  </a:lnTo>
                  <a:lnTo>
                    <a:pt x="441" y="703"/>
                  </a:lnTo>
                  <a:lnTo>
                    <a:pt x="440" y="703"/>
                  </a:lnTo>
                  <a:lnTo>
                    <a:pt x="439" y="704"/>
                  </a:lnTo>
                  <a:lnTo>
                    <a:pt x="437" y="705"/>
                  </a:lnTo>
                  <a:lnTo>
                    <a:pt x="434" y="706"/>
                  </a:lnTo>
                  <a:lnTo>
                    <a:pt x="432" y="707"/>
                  </a:lnTo>
                  <a:lnTo>
                    <a:pt x="431" y="708"/>
                  </a:lnTo>
                  <a:lnTo>
                    <a:pt x="430" y="708"/>
                  </a:lnTo>
                  <a:lnTo>
                    <a:pt x="429" y="709"/>
                  </a:lnTo>
                  <a:lnTo>
                    <a:pt x="428" y="709"/>
                  </a:lnTo>
                  <a:lnTo>
                    <a:pt x="427" y="709"/>
                  </a:lnTo>
                  <a:lnTo>
                    <a:pt x="427" y="710"/>
                  </a:lnTo>
                  <a:lnTo>
                    <a:pt x="425" y="710"/>
                  </a:lnTo>
                  <a:lnTo>
                    <a:pt x="424" y="710"/>
                  </a:lnTo>
                  <a:lnTo>
                    <a:pt x="423" y="711"/>
                  </a:lnTo>
                  <a:lnTo>
                    <a:pt x="422" y="711"/>
                  </a:lnTo>
                  <a:lnTo>
                    <a:pt x="421" y="711"/>
                  </a:lnTo>
                  <a:lnTo>
                    <a:pt x="420" y="711"/>
                  </a:lnTo>
                  <a:lnTo>
                    <a:pt x="420" y="712"/>
                  </a:lnTo>
                  <a:lnTo>
                    <a:pt x="419" y="712"/>
                  </a:lnTo>
                  <a:lnTo>
                    <a:pt x="418" y="712"/>
                  </a:lnTo>
                  <a:lnTo>
                    <a:pt x="418" y="714"/>
                  </a:lnTo>
                  <a:lnTo>
                    <a:pt x="417" y="714"/>
                  </a:lnTo>
                  <a:lnTo>
                    <a:pt x="415" y="714"/>
                  </a:lnTo>
                  <a:lnTo>
                    <a:pt x="414" y="714"/>
                  </a:lnTo>
                  <a:lnTo>
                    <a:pt x="414" y="715"/>
                  </a:lnTo>
                  <a:lnTo>
                    <a:pt x="413" y="715"/>
                  </a:lnTo>
                  <a:lnTo>
                    <a:pt x="411" y="716"/>
                  </a:lnTo>
                  <a:lnTo>
                    <a:pt x="410" y="716"/>
                  </a:lnTo>
                  <a:lnTo>
                    <a:pt x="409" y="717"/>
                  </a:lnTo>
                  <a:lnTo>
                    <a:pt x="408" y="717"/>
                  </a:lnTo>
                  <a:lnTo>
                    <a:pt x="407" y="718"/>
                  </a:lnTo>
                  <a:lnTo>
                    <a:pt x="406" y="718"/>
                  </a:lnTo>
                  <a:lnTo>
                    <a:pt x="407" y="718"/>
                  </a:lnTo>
                  <a:lnTo>
                    <a:pt x="406" y="717"/>
                  </a:lnTo>
                  <a:lnTo>
                    <a:pt x="407" y="717"/>
                  </a:lnTo>
                  <a:lnTo>
                    <a:pt x="407" y="716"/>
                  </a:lnTo>
                  <a:lnTo>
                    <a:pt x="408" y="716"/>
                  </a:lnTo>
                  <a:lnTo>
                    <a:pt x="409" y="716"/>
                  </a:lnTo>
                  <a:lnTo>
                    <a:pt x="409" y="715"/>
                  </a:lnTo>
                  <a:lnTo>
                    <a:pt x="408" y="715"/>
                  </a:lnTo>
                  <a:lnTo>
                    <a:pt x="408" y="716"/>
                  </a:lnTo>
                  <a:lnTo>
                    <a:pt x="407" y="716"/>
                  </a:lnTo>
                  <a:lnTo>
                    <a:pt x="406" y="716"/>
                  </a:lnTo>
                  <a:lnTo>
                    <a:pt x="406" y="717"/>
                  </a:lnTo>
                  <a:lnTo>
                    <a:pt x="406" y="718"/>
                  </a:lnTo>
                  <a:lnTo>
                    <a:pt x="405" y="718"/>
                  </a:lnTo>
                  <a:lnTo>
                    <a:pt x="405" y="719"/>
                  </a:lnTo>
                  <a:lnTo>
                    <a:pt x="404" y="719"/>
                  </a:lnTo>
                  <a:lnTo>
                    <a:pt x="402" y="720"/>
                  </a:lnTo>
                  <a:lnTo>
                    <a:pt x="400" y="720"/>
                  </a:lnTo>
                  <a:lnTo>
                    <a:pt x="399" y="720"/>
                  </a:lnTo>
                  <a:lnTo>
                    <a:pt x="399" y="721"/>
                  </a:lnTo>
                  <a:lnTo>
                    <a:pt x="397" y="721"/>
                  </a:lnTo>
                  <a:lnTo>
                    <a:pt x="396" y="721"/>
                  </a:lnTo>
                  <a:lnTo>
                    <a:pt x="395" y="722"/>
                  </a:lnTo>
                  <a:lnTo>
                    <a:pt x="394" y="722"/>
                  </a:lnTo>
                  <a:lnTo>
                    <a:pt x="393" y="723"/>
                  </a:lnTo>
                  <a:lnTo>
                    <a:pt x="392" y="723"/>
                  </a:lnTo>
                  <a:lnTo>
                    <a:pt x="391" y="723"/>
                  </a:lnTo>
                  <a:lnTo>
                    <a:pt x="391" y="724"/>
                  </a:lnTo>
                  <a:lnTo>
                    <a:pt x="390" y="724"/>
                  </a:lnTo>
                  <a:lnTo>
                    <a:pt x="388" y="725"/>
                  </a:lnTo>
                  <a:lnTo>
                    <a:pt x="386" y="725"/>
                  </a:lnTo>
                  <a:lnTo>
                    <a:pt x="385" y="725"/>
                  </a:lnTo>
                  <a:lnTo>
                    <a:pt x="384" y="726"/>
                  </a:lnTo>
                  <a:lnTo>
                    <a:pt x="383" y="726"/>
                  </a:lnTo>
                  <a:lnTo>
                    <a:pt x="383" y="727"/>
                  </a:lnTo>
                  <a:lnTo>
                    <a:pt x="382" y="727"/>
                  </a:lnTo>
                  <a:lnTo>
                    <a:pt x="381" y="727"/>
                  </a:lnTo>
                  <a:lnTo>
                    <a:pt x="379" y="728"/>
                  </a:lnTo>
                  <a:lnTo>
                    <a:pt x="378" y="728"/>
                  </a:lnTo>
                  <a:lnTo>
                    <a:pt x="378" y="729"/>
                  </a:lnTo>
                  <a:lnTo>
                    <a:pt x="377" y="729"/>
                  </a:lnTo>
                  <a:lnTo>
                    <a:pt x="375" y="729"/>
                  </a:lnTo>
                  <a:lnTo>
                    <a:pt x="374" y="730"/>
                  </a:lnTo>
                  <a:lnTo>
                    <a:pt x="373" y="730"/>
                  </a:lnTo>
                  <a:lnTo>
                    <a:pt x="373" y="731"/>
                  </a:lnTo>
                  <a:lnTo>
                    <a:pt x="372" y="731"/>
                  </a:lnTo>
                  <a:lnTo>
                    <a:pt x="371" y="731"/>
                  </a:lnTo>
                  <a:lnTo>
                    <a:pt x="370" y="731"/>
                  </a:lnTo>
                  <a:lnTo>
                    <a:pt x="368" y="733"/>
                  </a:lnTo>
                  <a:lnTo>
                    <a:pt x="366" y="734"/>
                  </a:lnTo>
                  <a:lnTo>
                    <a:pt x="364" y="735"/>
                  </a:lnTo>
                  <a:lnTo>
                    <a:pt x="361" y="736"/>
                  </a:lnTo>
                  <a:lnTo>
                    <a:pt x="360" y="737"/>
                  </a:lnTo>
                  <a:lnTo>
                    <a:pt x="359" y="737"/>
                  </a:lnTo>
                  <a:lnTo>
                    <a:pt x="360" y="736"/>
                  </a:lnTo>
                  <a:lnTo>
                    <a:pt x="360" y="735"/>
                  </a:lnTo>
                  <a:lnTo>
                    <a:pt x="360" y="734"/>
                  </a:lnTo>
                  <a:lnTo>
                    <a:pt x="360" y="733"/>
                  </a:lnTo>
                  <a:lnTo>
                    <a:pt x="361" y="733"/>
                  </a:lnTo>
                  <a:lnTo>
                    <a:pt x="362" y="733"/>
                  </a:lnTo>
                  <a:lnTo>
                    <a:pt x="362" y="732"/>
                  </a:lnTo>
                  <a:lnTo>
                    <a:pt x="363" y="731"/>
                  </a:lnTo>
                  <a:lnTo>
                    <a:pt x="363" y="732"/>
                  </a:lnTo>
                  <a:lnTo>
                    <a:pt x="364" y="732"/>
                  </a:lnTo>
                  <a:lnTo>
                    <a:pt x="364" y="731"/>
                  </a:lnTo>
                  <a:lnTo>
                    <a:pt x="365" y="731"/>
                  </a:lnTo>
                  <a:lnTo>
                    <a:pt x="366" y="730"/>
                  </a:lnTo>
                  <a:lnTo>
                    <a:pt x="365" y="730"/>
                  </a:lnTo>
                  <a:lnTo>
                    <a:pt x="365" y="729"/>
                  </a:lnTo>
                  <a:lnTo>
                    <a:pt x="366" y="730"/>
                  </a:lnTo>
                  <a:lnTo>
                    <a:pt x="367" y="730"/>
                  </a:lnTo>
                  <a:lnTo>
                    <a:pt x="367" y="729"/>
                  </a:lnTo>
                  <a:lnTo>
                    <a:pt x="367" y="728"/>
                  </a:lnTo>
                  <a:lnTo>
                    <a:pt x="368" y="729"/>
                  </a:lnTo>
                  <a:lnTo>
                    <a:pt x="369" y="728"/>
                  </a:lnTo>
                  <a:lnTo>
                    <a:pt x="369" y="727"/>
                  </a:lnTo>
                  <a:lnTo>
                    <a:pt x="368" y="727"/>
                  </a:lnTo>
                  <a:lnTo>
                    <a:pt x="367" y="726"/>
                  </a:lnTo>
                  <a:lnTo>
                    <a:pt x="366" y="727"/>
                  </a:lnTo>
                  <a:lnTo>
                    <a:pt x="365" y="727"/>
                  </a:lnTo>
                  <a:lnTo>
                    <a:pt x="365" y="728"/>
                  </a:lnTo>
                  <a:lnTo>
                    <a:pt x="364" y="728"/>
                  </a:lnTo>
                  <a:lnTo>
                    <a:pt x="363" y="729"/>
                  </a:lnTo>
                  <a:lnTo>
                    <a:pt x="363" y="730"/>
                  </a:lnTo>
                  <a:lnTo>
                    <a:pt x="362" y="730"/>
                  </a:lnTo>
                  <a:lnTo>
                    <a:pt x="361" y="730"/>
                  </a:lnTo>
                  <a:lnTo>
                    <a:pt x="360" y="730"/>
                  </a:lnTo>
                  <a:lnTo>
                    <a:pt x="359" y="731"/>
                  </a:lnTo>
                  <a:lnTo>
                    <a:pt x="358" y="732"/>
                  </a:lnTo>
                  <a:lnTo>
                    <a:pt x="357" y="732"/>
                  </a:lnTo>
                  <a:lnTo>
                    <a:pt x="356" y="732"/>
                  </a:lnTo>
                  <a:lnTo>
                    <a:pt x="355" y="733"/>
                  </a:lnTo>
                  <a:lnTo>
                    <a:pt x="354" y="733"/>
                  </a:lnTo>
                  <a:lnTo>
                    <a:pt x="353" y="733"/>
                  </a:lnTo>
                  <a:lnTo>
                    <a:pt x="353" y="734"/>
                  </a:lnTo>
                  <a:lnTo>
                    <a:pt x="354" y="733"/>
                  </a:lnTo>
                  <a:lnTo>
                    <a:pt x="354" y="734"/>
                  </a:lnTo>
                  <a:lnTo>
                    <a:pt x="353" y="734"/>
                  </a:lnTo>
                  <a:lnTo>
                    <a:pt x="353" y="735"/>
                  </a:lnTo>
                  <a:lnTo>
                    <a:pt x="354" y="735"/>
                  </a:lnTo>
                  <a:lnTo>
                    <a:pt x="355" y="736"/>
                  </a:lnTo>
                  <a:lnTo>
                    <a:pt x="355" y="737"/>
                  </a:lnTo>
                  <a:lnTo>
                    <a:pt x="356" y="736"/>
                  </a:lnTo>
                  <a:lnTo>
                    <a:pt x="357" y="736"/>
                  </a:lnTo>
                  <a:lnTo>
                    <a:pt x="357" y="735"/>
                  </a:lnTo>
                  <a:lnTo>
                    <a:pt x="358" y="735"/>
                  </a:lnTo>
                  <a:lnTo>
                    <a:pt x="358" y="734"/>
                  </a:lnTo>
                  <a:lnTo>
                    <a:pt x="358" y="735"/>
                  </a:lnTo>
                  <a:lnTo>
                    <a:pt x="359" y="735"/>
                  </a:lnTo>
                  <a:lnTo>
                    <a:pt x="359" y="736"/>
                  </a:lnTo>
                  <a:lnTo>
                    <a:pt x="358" y="737"/>
                  </a:lnTo>
                  <a:lnTo>
                    <a:pt x="358" y="739"/>
                  </a:lnTo>
                  <a:lnTo>
                    <a:pt x="357" y="740"/>
                  </a:lnTo>
                  <a:lnTo>
                    <a:pt x="356" y="740"/>
                  </a:lnTo>
                  <a:lnTo>
                    <a:pt x="356" y="739"/>
                  </a:lnTo>
                  <a:lnTo>
                    <a:pt x="355" y="740"/>
                  </a:lnTo>
                  <a:lnTo>
                    <a:pt x="354" y="740"/>
                  </a:lnTo>
                  <a:lnTo>
                    <a:pt x="353" y="741"/>
                  </a:lnTo>
                  <a:lnTo>
                    <a:pt x="352" y="741"/>
                  </a:lnTo>
                  <a:lnTo>
                    <a:pt x="350" y="742"/>
                  </a:lnTo>
                  <a:lnTo>
                    <a:pt x="349" y="743"/>
                  </a:lnTo>
                  <a:lnTo>
                    <a:pt x="348" y="743"/>
                  </a:lnTo>
                  <a:lnTo>
                    <a:pt x="345" y="745"/>
                  </a:lnTo>
                  <a:lnTo>
                    <a:pt x="343" y="746"/>
                  </a:lnTo>
                  <a:lnTo>
                    <a:pt x="342" y="746"/>
                  </a:lnTo>
                  <a:lnTo>
                    <a:pt x="341" y="747"/>
                  </a:lnTo>
                  <a:lnTo>
                    <a:pt x="340" y="747"/>
                  </a:lnTo>
                  <a:lnTo>
                    <a:pt x="340" y="748"/>
                  </a:lnTo>
                  <a:lnTo>
                    <a:pt x="339" y="748"/>
                  </a:lnTo>
                  <a:lnTo>
                    <a:pt x="338" y="749"/>
                  </a:lnTo>
                  <a:lnTo>
                    <a:pt x="336" y="750"/>
                  </a:lnTo>
                  <a:lnTo>
                    <a:pt x="337" y="745"/>
                  </a:lnTo>
                  <a:lnTo>
                    <a:pt x="337" y="744"/>
                  </a:lnTo>
                  <a:lnTo>
                    <a:pt x="337" y="743"/>
                  </a:lnTo>
                  <a:lnTo>
                    <a:pt x="337" y="742"/>
                  </a:lnTo>
                  <a:lnTo>
                    <a:pt x="337" y="741"/>
                  </a:lnTo>
                  <a:lnTo>
                    <a:pt x="337" y="740"/>
                  </a:lnTo>
                  <a:lnTo>
                    <a:pt x="337" y="739"/>
                  </a:lnTo>
                  <a:lnTo>
                    <a:pt x="337" y="737"/>
                  </a:lnTo>
                  <a:lnTo>
                    <a:pt x="337" y="736"/>
                  </a:lnTo>
                  <a:lnTo>
                    <a:pt x="337" y="735"/>
                  </a:lnTo>
                  <a:lnTo>
                    <a:pt x="337" y="734"/>
                  </a:lnTo>
                  <a:lnTo>
                    <a:pt x="337" y="733"/>
                  </a:lnTo>
                  <a:lnTo>
                    <a:pt x="337" y="730"/>
                  </a:lnTo>
                  <a:lnTo>
                    <a:pt x="337" y="728"/>
                  </a:lnTo>
                  <a:lnTo>
                    <a:pt x="337" y="727"/>
                  </a:lnTo>
                  <a:lnTo>
                    <a:pt x="337" y="723"/>
                  </a:lnTo>
                  <a:lnTo>
                    <a:pt x="337" y="717"/>
                  </a:lnTo>
                  <a:lnTo>
                    <a:pt x="337" y="715"/>
                  </a:lnTo>
                  <a:lnTo>
                    <a:pt x="334" y="712"/>
                  </a:lnTo>
                  <a:lnTo>
                    <a:pt x="333" y="712"/>
                  </a:lnTo>
                  <a:lnTo>
                    <a:pt x="329" y="708"/>
                  </a:lnTo>
                  <a:lnTo>
                    <a:pt x="327" y="708"/>
                  </a:lnTo>
                  <a:lnTo>
                    <a:pt x="324" y="707"/>
                  </a:lnTo>
                  <a:lnTo>
                    <a:pt x="323" y="707"/>
                  </a:lnTo>
                  <a:lnTo>
                    <a:pt x="322" y="707"/>
                  </a:lnTo>
                  <a:lnTo>
                    <a:pt x="321" y="709"/>
                  </a:lnTo>
                  <a:lnTo>
                    <a:pt x="321" y="710"/>
                  </a:lnTo>
                  <a:lnTo>
                    <a:pt x="319" y="710"/>
                  </a:lnTo>
                  <a:lnTo>
                    <a:pt x="318" y="710"/>
                  </a:lnTo>
                  <a:lnTo>
                    <a:pt x="317" y="710"/>
                  </a:lnTo>
                  <a:lnTo>
                    <a:pt x="316" y="710"/>
                  </a:lnTo>
                  <a:lnTo>
                    <a:pt x="315" y="709"/>
                  </a:lnTo>
                  <a:lnTo>
                    <a:pt x="314" y="709"/>
                  </a:lnTo>
                  <a:lnTo>
                    <a:pt x="313" y="710"/>
                  </a:lnTo>
                  <a:lnTo>
                    <a:pt x="313" y="709"/>
                  </a:lnTo>
                  <a:lnTo>
                    <a:pt x="313" y="708"/>
                  </a:lnTo>
                  <a:lnTo>
                    <a:pt x="314" y="708"/>
                  </a:lnTo>
                  <a:lnTo>
                    <a:pt x="314" y="707"/>
                  </a:lnTo>
                  <a:lnTo>
                    <a:pt x="313" y="707"/>
                  </a:lnTo>
                  <a:lnTo>
                    <a:pt x="313" y="706"/>
                  </a:lnTo>
                  <a:lnTo>
                    <a:pt x="314" y="706"/>
                  </a:lnTo>
                  <a:lnTo>
                    <a:pt x="314" y="705"/>
                  </a:lnTo>
                  <a:lnTo>
                    <a:pt x="314" y="704"/>
                  </a:lnTo>
                  <a:lnTo>
                    <a:pt x="313" y="704"/>
                  </a:lnTo>
                  <a:lnTo>
                    <a:pt x="312" y="704"/>
                  </a:lnTo>
                  <a:lnTo>
                    <a:pt x="311" y="704"/>
                  </a:lnTo>
                  <a:lnTo>
                    <a:pt x="310" y="704"/>
                  </a:lnTo>
                  <a:lnTo>
                    <a:pt x="310" y="703"/>
                  </a:lnTo>
                  <a:lnTo>
                    <a:pt x="309" y="703"/>
                  </a:lnTo>
                  <a:lnTo>
                    <a:pt x="309" y="702"/>
                  </a:lnTo>
                  <a:lnTo>
                    <a:pt x="309" y="701"/>
                  </a:lnTo>
                  <a:lnTo>
                    <a:pt x="309" y="700"/>
                  </a:lnTo>
                  <a:lnTo>
                    <a:pt x="310" y="700"/>
                  </a:lnTo>
                  <a:lnTo>
                    <a:pt x="310" y="699"/>
                  </a:lnTo>
                  <a:lnTo>
                    <a:pt x="310" y="698"/>
                  </a:lnTo>
                  <a:lnTo>
                    <a:pt x="311" y="698"/>
                  </a:lnTo>
                  <a:lnTo>
                    <a:pt x="311" y="697"/>
                  </a:lnTo>
                  <a:lnTo>
                    <a:pt x="312" y="697"/>
                  </a:lnTo>
                  <a:lnTo>
                    <a:pt x="312" y="696"/>
                  </a:lnTo>
                  <a:lnTo>
                    <a:pt x="312" y="695"/>
                  </a:lnTo>
                  <a:lnTo>
                    <a:pt x="311" y="695"/>
                  </a:lnTo>
                  <a:lnTo>
                    <a:pt x="311" y="696"/>
                  </a:lnTo>
                  <a:lnTo>
                    <a:pt x="310" y="695"/>
                  </a:lnTo>
                  <a:lnTo>
                    <a:pt x="309" y="695"/>
                  </a:lnTo>
                  <a:lnTo>
                    <a:pt x="308" y="695"/>
                  </a:lnTo>
                  <a:lnTo>
                    <a:pt x="307" y="695"/>
                  </a:lnTo>
                  <a:lnTo>
                    <a:pt x="306" y="695"/>
                  </a:lnTo>
                  <a:lnTo>
                    <a:pt x="305" y="695"/>
                  </a:lnTo>
                  <a:lnTo>
                    <a:pt x="305" y="694"/>
                  </a:lnTo>
                  <a:lnTo>
                    <a:pt x="304" y="694"/>
                  </a:lnTo>
                  <a:lnTo>
                    <a:pt x="303" y="694"/>
                  </a:lnTo>
                  <a:lnTo>
                    <a:pt x="302" y="694"/>
                  </a:lnTo>
                  <a:lnTo>
                    <a:pt x="302" y="693"/>
                  </a:lnTo>
                  <a:lnTo>
                    <a:pt x="300" y="693"/>
                  </a:lnTo>
                  <a:lnTo>
                    <a:pt x="300" y="692"/>
                  </a:lnTo>
                  <a:lnTo>
                    <a:pt x="299" y="692"/>
                  </a:lnTo>
                  <a:lnTo>
                    <a:pt x="298" y="692"/>
                  </a:lnTo>
                  <a:lnTo>
                    <a:pt x="298" y="693"/>
                  </a:lnTo>
                  <a:lnTo>
                    <a:pt x="297" y="692"/>
                  </a:lnTo>
                  <a:lnTo>
                    <a:pt x="297" y="691"/>
                  </a:lnTo>
                  <a:lnTo>
                    <a:pt x="298" y="691"/>
                  </a:lnTo>
                  <a:lnTo>
                    <a:pt x="298" y="690"/>
                  </a:lnTo>
                  <a:lnTo>
                    <a:pt x="297" y="688"/>
                  </a:lnTo>
                  <a:lnTo>
                    <a:pt x="296" y="688"/>
                  </a:lnTo>
                  <a:lnTo>
                    <a:pt x="296" y="687"/>
                  </a:lnTo>
                  <a:lnTo>
                    <a:pt x="296" y="686"/>
                  </a:lnTo>
                  <a:lnTo>
                    <a:pt x="296" y="685"/>
                  </a:lnTo>
                  <a:lnTo>
                    <a:pt x="296" y="684"/>
                  </a:lnTo>
                  <a:lnTo>
                    <a:pt x="297" y="683"/>
                  </a:lnTo>
                  <a:lnTo>
                    <a:pt x="297" y="682"/>
                  </a:lnTo>
                  <a:lnTo>
                    <a:pt x="297" y="681"/>
                  </a:lnTo>
                  <a:lnTo>
                    <a:pt x="296" y="680"/>
                  </a:lnTo>
                  <a:lnTo>
                    <a:pt x="297" y="680"/>
                  </a:lnTo>
                  <a:lnTo>
                    <a:pt x="297" y="679"/>
                  </a:lnTo>
                  <a:lnTo>
                    <a:pt x="298" y="679"/>
                  </a:lnTo>
                  <a:lnTo>
                    <a:pt x="297" y="679"/>
                  </a:lnTo>
                  <a:lnTo>
                    <a:pt x="297" y="678"/>
                  </a:lnTo>
                  <a:lnTo>
                    <a:pt x="297" y="677"/>
                  </a:lnTo>
                  <a:lnTo>
                    <a:pt x="298" y="677"/>
                  </a:lnTo>
                  <a:lnTo>
                    <a:pt x="298" y="676"/>
                  </a:lnTo>
                  <a:lnTo>
                    <a:pt x="298" y="675"/>
                  </a:lnTo>
                  <a:lnTo>
                    <a:pt x="297" y="675"/>
                  </a:lnTo>
                  <a:lnTo>
                    <a:pt x="296" y="675"/>
                  </a:lnTo>
                  <a:lnTo>
                    <a:pt x="294" y="674"/>
                  </a:lnTo>
                  <a:lnTo>
                    <a:pt x="294" y="673"/>
                  </a:lnTo>
                  <a:lnTo>
                    <a:pt x="294" y="672"/>
                  </a:lnTo>
                  <a:lnTo>
                    <a:pt x="294" y="671"/>
                  </a:lnTo>
                  <a:lnTo>
                    <a:pt x="294" y="670"/>
                  </a:lnTo>
                  <a:lnTo>
                    <a:pt x="294" y="669"/>
                  </a:lnTo>
                  <a:lnTo>
                    <a:pt x="295" y="669"/>
                  </a:lnTo>
                  <a:lnTo>
                    <a:pt x="295" y="668"/>
                  </a:lnTo>
                  <a:lnTo>
                    <a:pt x="296" y="668"/>
                  </a:lnTo>
                  <a:lnTo>
                    <a:pt x="296" y="667"/>
                  </a:lnTo>
                  <a:lnTo>
                    <a:pt x="296" y="666"/>
                  </a:lnTo>
                  <a:lnTo>
                    <a:pt x="297" y="666"/>
                  </a:lnTo>
                  <a:lnTo>
                    <a:pt x="297" y="667"/>
                  </a:lnTo>
                  <a:lnTo>
                    <a:pt x="297" y="666"/>
                  </a:lnTo>
                  <a:lnTo>
                    <a:pt x="298" y="666"/>
                  </a:lnTo>
                  <a:lnTo>
                    <a:pt x="298" y="665"/>
                  </a:lnTo>
                  <a:lnTo>
                    <a:pt x="298" y="666"/>
                  </a:lnTo>
                  <a:lnTo>
                    <a:pt x="298" y="665"/>
                  </a:lnTo>
                  <a:lnTo>
                    <a:pt x="299" y="665"/>
                  </a:lnTo>
                  <a:lnTo>
                    <a:pt x="298" y="665"/>
                  </a:lnTo>
                  <a:lnTo>
                    <a:pt x="299" y="665"/>
                  </a:lnTo>
                  <a:lnTo>
                    <a:pt x="299" y="663"/>
                  </a:lnTo>
                  <a:lnTo>
                    <a:pt x="299" y="665"/>
                  </a:lnTo>
                  <a:lnTo>
                    <a:pt x="299" y="663"/>
                  </a:lnTo>
                  <a:lnTo>
                    <a:pt x="300" y="663"/>
                  </a:lnTo>
                  <a:lnTo>
                    <a:pt x="300" y="665"/>
                  </a:lnTo>
                  <a:lnTo>
                    <a:pt x="300" y="663"/>
                  </a:lnTo>
                  <a:lnTo>
                    <a:pt x="300" y="665"/>
                  </a:lnTo>
                  <a:lnTo>
                    <a:pt x="302" y="665"/>
                  </a:lnTo>
                  <a:lnTo>
                    <a:pt x="302" y="663"/>
                  </a:lnTo>
                  <a:lnTo>
                    <a:pt x="302" y="662"/>
                  </a:lnTo>
                  <a:lnTo>
                    <a:pt x="300" y="662"/>
                  </a:lnTo>
                  <a:lnTo>
                    <a:pt x="302" y="662"/>
                  </a:lnTo>
                  <a:lnTo>
                    <a:pt x="302" y="661"/>
                  </a:lnTo>
                  <a:lnTo>
                    <a:pt x="300" y="661"/>
                  </a:lnTo>
                  <a:lnTo>
                    <a:pt x="300" y="660"/>
                  </a:lnTo>
                  <a:lnTo>
                    <a:pt x="300" y="661"/>
                  </a:lnTo>
                  <a:lnTo>
                    <a:pt x="299" y="661"/>
                  </a:lnTo>
                  <a:lnTo>
                    <a:pt x="299" y="660"/>
                  </a:lnTo>
                  <a:lnTo>
                    <a:pt x="299" y="661"/>
                  </a:lnTo>
                  <a:lnTo>
                    <a:pt x="299" y="660"/>
                  </a:lnTo>
                  <a:lnTo>
                    <a:pt x="298" y="660"/>
                  </a:lnTo>
                  <a:lnTo>
                    <a:pt x="298" y="661"/>
                  </a:lnTo>
                  <a:lnTo>
                    <a:pt x="297" y="661"/>
                  </a:lnTo>
                  <a:lnTo>
                    <a:pt x="297" y="660"/>
                  </a:lnTo>
                  <a:lnTo>
                    <a:pt x="296" y="660"/>
                  </a:lnTo>
                  <a:lnTo>
                    <a:pt x="296" y="659"/>
                  </a:lnTo>
                  <a:lnTo>
                    <a:pt x="296" y="658"/>
                  </a:lnTo>
                  <a:lnTo>
                    <a:pt x="295" y="658"/>
                  </a:lnTo>
                  <a:lnTo>
                    <a:pt x="295" y="657"/>
                  </a:lnTo>
                  <a:lnTo>
                    <a:pt x="296" y="656"/>
                  </a:lnTo>
                  <a:lnTo>
                    <a:pt x="295" y="656"/>
                  </a:lnTo>
                  <a:lnTo>
                    <a:pt x="296" y="656"/>
                  </a:lnTo>
                  <a:lnTo>
                    <a:pt x="295" y="656"/>
                  </a:lnTo>
                  <a:lnTo>
                    <a:pt x="295" y="655"/>
                  </a:lnTo>
                  <a:lnTo>
                    <a:pt x="294" y="655"/>
                  </a:lnTo>
                  <a:lnTo>
                    <a:pt x="295" y="655"/>
                  </a:lnTo>
                  <a:lnTo>
                    <a:pt x="294" y="654"/>
                  </a:lnTo>
                  <a:lnTo>
                    <a:pt x="295" y="654"/>
                  </a:lnTo>
                  <a:lnTo>
                    <a:pt x="295" y="653"/>
                  </a:lnTo>
                  <a:lnTo>
                    <a:pt x="294" y="653"/>
                  </a:lnTo>
                  <a:lnTo>
                    <a:pt x="294" y="652"/>
                  </a:lnTo>
                  <a:lnTo>
                    <a:pt x="295" y="652"/>
                  </a:lnTo>
                  <a:lnTo>
                    <a:pt x="295" y="651"/>
                  </a:lnTo>
                  <a:lnTo>
                    <a:pt x="296" y="650"/>
                  </a:lnTo>
                  <a:lnTo>
                    <a:pt x="297" y="649"/>
                  </a:lnTo>
                  <a:lnTo>
                    <a:pt x="298" y="648"/>
                  </a:lnTo>
                  <a:lnTo>
                    <a:pt x="298" y="647"/>
                  </a:lnTo>
                  <a:lnTo>
                    <a:pt x="299" y="645"/>
                  </a:lnTo>
                  <a:lnTo>
                    <a:pt x="302" y="641"/>
                  </a:lnTo>
                  <a:lnTo>
                    <a:pt x="296" y="643"/>
                  </a:lnTo>
                  <a:lnTo>
                    <a:pt x="293" y="644"/>
                  </a:lnTo>
                  <a:lnTo>
                    <a:pt x="292" y="645"/>
                  </a:lnTo>
                  <a:lnTo>
                    <a:pt x="291" y="645"/>
                  </a:lnTo>
                  <a:lnTo>
                    <a:pt x="290" y="645"/>
                  </a:lnTo>
                  <a:lnTo>
                    <a:pt x="289" y="645"/>
                  </a:lnTo>
                  <a:lnTo>
                    <a:pt x="288" y="645"/>
                  </a:lnTo>
                  <a:lnTo>
                    <a:pt x="288" y="644"/>
                  </a:lnTo>
                  <a:lnTo>
                    <a:pt x="287" y="644"/>
                  </a:lnTo>
                  <a:lnTo>
                    <a:pt x="287" y="643"/>
                  </a:lnTo>
                  <a:lnTo>
                    <a:pt x="287" y="642"/>
                  </a:lnTo>
                  <a:lnTo>
                    <a:pt x="288" y="642"/>
                  </a:lnTo>
                  <a:lnTo>
                    <a:pt x="289" y="642"/>
                  </a:lnTo>
                  <a:lnTo>
                    <a:pt x="288" y="642"/>
                  </a:lnTo>
                  <a:lnTo>
                    <a:pt x="289" y="642"/>
                  </a:lnTo>
                  <a:lnTo>
                    <a:pt x="289" y="641"/>
                  </a:lnTo>
                  <a:lnTo>
                    <a:pt x="289" y="640"/>
                  </a:lnTo>
                  <a:lnTo>
                    <a:pt x="288" y="640"/>
                  </a:lnTo>
                  <a:lnTo>
                    <a:pt x="288" y="638"/>
                  </a:lnTo>
                  <a:lnTo>
                    <a:pt x="287" y="638"/>
                  </a:lnTo>
                  <a:lnTo>
                    <a:pt x="287" y="637"/>
                  </a:lnTo>
                  <a:lnTo>
                    <a:pt x="288" y="637"/>
                  </a:lnTo>
                  <a:lnTo>
                    <a:pt x="288" y="636"/>
                  </a:lnTo>
                  <a:lnTo>
                    <a:pt x="288" y="635"/>
                  </a:lnTo>
                  <a:lnTo>
                    <a:pt x="289" y="635"/>
                  </a:lnTo>
                  <a:lnTo>
                    <a:pt x="289" y="634"/>
                  </a:lnTo>
                  <a:lnTo>
                    <a:pt x="289" y="633"/>
                  </a:lnTo>
                  <a:lnTo>
                    <a:pt x="288" y="633"/>
                  </a:lnTo>
                  <a:lnTo>
                    <a:pt x="287" y="633"/>
                  </a:lnTo>
                  <a:lnTo>
                    <a:pt x="286" y="633"/>
                  </a:lnTo>
                  <a:lnTo>
                    <a:pt x="286" y="632"/>
                  </a:lnTo>
                  <a:lnTo>
                    <a:pt x="286" y="631"/>
                  </a:lnTo>
                  <a:lnTo>
                    <a:pt x="285" y="631"/>
                  </a:lnTo>
                  <a:lnTo>
                    <a:pt x="285" y="630"/>
                  </a:lnTo>
                  <a:lnTo>
                    <a:pt x="284" y="630"/>
                  </a:lnTo>
                  <a:lnTo>
                    <a:pt x="283" y="630"/>
                  </a:lnTo>
                  <a:lnTo>
                    <a:pt x="283" y="629"/>
                  </a:lnTo>
                  <a:lnTo>
                    <a:pt x="282" y="629"/>
                  </a:lnTo>
                  <a:lnTo>
                    <a:pt x="282" y="628"/>
                  </a:lnTo>
                  <a:lnTo>
                    <a:pt x="282" y="627"/>
                  </a:lnTo>
                  <a:lnTo>
                    <a:pt x="283" y="627"/>
                  </a:lnTo>
                  <a:lnTo>
                    <a:pt x="282" y="627"/>
                  </a:lnTo>
                  <a:lnTo>
                    <a:pt x="283" y="626"/>
                  </a:lnTo>
                  <a:lnTo>
                    <a:pt x="282" y="626"/>
                  </a:lnTo>
                  <a:lnTo>
                    <a:pt x="282" y="625"/>
                  </a:lnTo>
                  <a:lnTo>
                    <a:pt x="283" y="625"/>
                  </a:lnTo>
                  <a:lnTo>
                    <a:pt x="283" y="624"/>
                  </a:lnTo>
                  <a:lnTo>
                    <a:pt x="283" y="623"/>
                  </a:lnTo>
                  <a:lnTo>
                    <a:pt x="284" y="623"/>
                  </a:lnTo>
                  <a:lnTo>
                    <a:pt x="283" y="623"/>
                  </a:lnTo>
                  <a:lnTo>
                    <a:pt x="283" y="622"/>
                  </a:lnTo>
                  <a:lnTo>
                    <a:pt x="282" y="622"/>
                  </a:lnTo>
                  <a:lnTo>
                    <a:pt x="282" y="621"/>
                  </a:lnTo>
                  <a:lnTo>
                    <a:pt x="282" y="620"/>
                  </a:lnTo>
                  <a:lnTo>
                    <a:pt x="282" y="619"/>
                  </a:lnTo>
                  <a:lnTo>
                    <a:pt x="281" y="619"/>
                  </a:lnTo>
                  <a:lnTo>
                    <a:pt x="280" y="619"/>
                  </a:lnTo>
                  <a:lnTo>
                    <a:pt x="279" y="619"/>
                  </a:lnTo>
                  <a:lnTo>
                    <a:pt x="279" y="618"/>
                  </a:lnTo>
                  <a:lnTo>
                    <a:pt x="279" y="617"/>
                  </a:lnTo>
                  <a:lnTo>
                    <a:pt x="278" y="617"/>
                  </a:lnTo>
                  <a:lnTo>
                    <a:pt x="278" y="616"/>
                  </a:lnTo>
                  <a:lnTo>
                    <a:pt x="278" y="615"/>
                  </a:lnTo>
                  <a:lnTo>
                    <a:pt x="277" y="615"/>
                  </a:lnTo>
                  <a:lnTo>
                    <a:pt x="278" y="615"/>
                  </a:lnTo>
                  <a:lnTo>
                    <a:pt x="278" y="613"/>
                  </a:lnTo>
                  <a:lnTo>
                    <a:pt x="277" y="613"/>
                  </a:lnTo>
                  <a:lnTo>
                    <a:pt x="277" y="612"/>
                  </a:lnTo>
                  <a:lnTo>
                    <a:pt x="275" y="612"/>
                  </a:lnTo>
                  <a:lnTo>
                    <a:pt x="275" y="611"/>
                  </a:lnTo>
                  <a:lnTo>
                    <a:pt x="274" y="611"/>
                  </a:lnTo>
                  <a:lnTo>
                    <a:pt x="274" y="610"/>
                  </a:lnTo>
                  <a:lnTo>
                    <a:pt x="274" y="609"/>
                  </a:lnTo>
                  <a:lnTo>
                    <a:pt x="273" y="609"/>
                  </a:lnTo>
                  <a:lnTo>
                    <a:pt x="273" y="608"/>
                  </a:lnTo>
                  <a:lnTo>
                    <a:pt x="272" y="608"/>
                  </a:lnTo>
                  <a:lnTo>
                    <a:pt x="272" y="607"/>
                  </a:lnTo>
                  <a:lnTo>
                    <a:pt x="271" y="607"/>
                  </a:lnTo>
                  <a:lnTo>
                    <a:pt x="271" y="606"/>
                  </a:lnTo>
                  <a:lnTo>
                    <a:pt x="270" y="606"/>
                  </a:lnTo>
                  <a:lnTo>
                    <a:pt x="270" y="605"/>
                  </a:lnTo>
                  <a:lnTo>
                    <a:pt x="270" y="604"/>
                  </a:lnTo>
                  <a:lnTo>
                    <a:pt x="270" y="603"/>
                  </a:lnTo>
                  <a:lnTo>
                    <a:pt x="269" y="603"/>
                  </a:lnTo>
                  <a:lnTo>
                    <a:pt x="269" y="602"/>
                  </a:lnTo>
                  <a:lnTo>
                    <a:pt x="269" y="601"/>
                  </a:lnTo>
                  <a:lnTo>
                    <a:pt x="268" y="601"/>
                  </a:lnTo>
                  <a:lnTo>
                    <a:pt x="269" y="601"/>
                  </a:lnTo>
                  <a:lnTo>
                    <a:pt x="269" y="600"/>
                  </a:lnTo>
                  <a:lnTo>
                    <a:pt x="268" y="600"/>
                  </a:lnTo>
                  <a:lnTo>
                    <a:pt x="268" y="599"/>
                  </a:lnTo>
                  <a:lnTo>
                    <a:pt x="267" y="599"/>
                  </a:lnTo>
                  <a:lnTo>
                    <a:pt x="266" y="599"/>
                  </a:lnTo>
                  <a:lnTo>
                    <a:pt x="266" y="598"/>
                  </a:lnTo>
                  <a:lnTo>
                    <a:pt x="266" y="597"/>
                  </a:lnTo>
                  <a:lnTo>
                    <a:pt x="265" y="597"/>
                  </a:lnTo>
                  <a:lnTo>
                    <a:pt x="265" y="596"/>
                  </a:lnTo>
                  <a:lnTo>
                    <a:pt x="265" y="595"/>
                  </a:lnTo>
                  <a:lnTo>
                    <a:pt x="264" y="595"/>
                  </a:lnTo>
                  <a:lnTo>
                    <a:pt x="263" y="595"/>
                  </a:lnTo>
                  <a:lnTo>
                    <a:pt x="263" y="594"/>
                  </a:lnTo>
                  <a:lnTo>
                    <a:pt x="262" y="594"/>
                  </a:lnTo>
                  <a:lnTo>
                    <a:pt x="261" y="594"/>
                  </a:lnTo>
                  <a:lnTo>
                    <a:pt x="261" y="593"/>
                  </a:lnTo>
                  <a:lnTo>
                    <a:pt x="261" y="592"/>
                  </a:lnTo>
                  <a:lnTo>
                    <a:pt x="261" y="591"/>
                  </a:lnTo>
                  <a:lnTo>
                    <a:pt x="260" y="591"/>
                  </a:lnTo>
                  <a:lnTo>
                    <a:pt x="260" y="590"/>
                  </a:lnTo>
                  <a:lnTo>
                    <a:pt x="260" y="588"/>
                  </a:lnTo>
                  <a:lnTo>
                    <a:pt x="260" y="587"/>
                  </a:lnTo>
                  <a:lnTo>
                    <a:pt x="260" y="586"/>
                  </a:lnTo>
                  <a:lnTo>
                    <a:pt x="260" y="585"/>
                  </a:lnTo>
                  <a:lnTo>
                    <a:pt x="261" y="585"/>
                  </a:lnTo>
                  <a:lnTo>
                    <a:pt x="261" y="584"/>
                  </a:lnTo>
                  <a:lnTo>
                    <a:pt x="262" y="584"/>
                  </a:lnTo>
                  <a:lnTo>
                    <a:pt x="262" y="583"/>
                  </a:lnTo>
                  <a:lnTo>
                    <a:pt x="262" y="582"/>
                  </a:lnTo>
                  <a:lnTo>
                    <a:pt x="262" y="581"/>
                  </a:lnTo>
                  <a:lnTo>
                    <a:pt x="262" y="580"/>
                  </a:lnTo>
                  <a:lnTo>
                    <a:pt x="262" y="579"/>
                  </a:lnTo>
                  <a:lnTo>
                    <a:pt x="262" y="578"/>
                  </a:lnTo>
                  <a:lnTo>
                    <a:pt x="262" y="577"/>
                  </a:lnTo>
                  <a:lnTo>
                    <a:pt x="261" y="577"/>
                  </a:lnTo>
                  <a:lnTo>
                    <a:pt x="261" y="576"/>
                  </a:lnTo>
                  <a:lnTo>
                    <a:pt x="261" y="575"/>
                  </a:lnTo>
                  <a:lnTo>
                    <a:pt x="261" y="574"/>
                  </a:lnTo>
                  <a:lnTo>
                    <a:pt x="261" y="573"/>
                  </a:lnTo>
                  <a:lnTo>
                    <a:pt x="261" y="572"/>
                  </a:lnTo>
                  <a:lnTo>
                    <a:pt x="261" y="571"/>
                  </a:lnTo>
                  <a:lnTo>
                    <a:pt x="261" y="570"/>
                  </a:lnTo>
                  <a:lnTo>
                    <a:pt x="260" y="570"/>
                  </a:lnTo>
                  <a:lnTo>
                    <a:pt x="259" y="570"/>
                  </a:lnTo>
                  <a:lnTo>
                    <a:pt x="259" y="569"/>
                  </a:lnTo>
                  <a:lnTo>
                    <a:pt x="258" y="569"/>
                  </a:lnTo>
                  <a:lnTo>
                    <a:pt x="257" y="569"/>
                  </a:lnTo>
                  <a:lnTo>
                    <a:pt x="257" y="568"/>
                  </a:lnTo>
                  <a:lnTo>
                    <a:pt x="256" y="568"/>
                  </a:lnTo>
                  <a:lnTo>
                    <a:pt x="255" y="568"/>
                  </a:lnTo>
                  <a:lnTo>
                    <a:pt x="255" y="567"/>
                  </a:lnTo>
                  <a:lnTo>
                    <a:pt x="254" y="567"/>
                  </a:lnTo>
                  <a:lnTo>
                    <a:pt x="254" y="568"/>
                  </a:lnTo>
                  <a:lnTo>
                    <a:pt x="254" y="567"/>
                  </a:lnTo>
                  <a:lnTo>
                    <a:pt x="253" y="567"/>
                  </a:lnTo>
                  <a:lnTo>
                    <a:pt x="252" y="567"/>
                  </a:lnTo>
                  <a:lnTo>
                    <a:pt x="250" y="567"/>
                  </a:lnTo>
                  <a:lnTo>
                    <a:pt x="250" y="566"/>
                  </a:lnTo>
                  <a:lnTo>
                    <a:pt x="249" y="566"/>
                  </a:lnTo>
                  <a:lnTo>
                    <a:pt x="248" y="566"/>
                  </a:lnTo>
                  <a:lnTo>
                    <a:pt x="247" y="566"/>
                  </a:lnTo>
                  <a:lnTo>
                    <a:pt x="247" y="565"/>
                  </a:lnTo>
                  <a:lnTo>
                    <a:pt x="246" y="565"/>
                  </a:lnTo>
                  <a:lnTo>
                    <a:pt x="245" y="565"/>
                  </a:lnTo>
                  <a:lnTo>
                    <a:pt x="245" y="566"/>
                  </a:lnTo>
                  <a:lnTo>
                    <a:pt x="244" y="566"/>
                  </a:lnTo>
                  <a:lnTo>
                    <a:pt x="243" y="566"/>
                  </a:lnTo>
                  <a:lnTo>
                    <a:pt x="242" y="566"/>
                  </a:lnTo>
                  <a:lnTo>
                    <a:pt x="241" y="566"/>
                  </a:lnTo>
                  <a:lnTo>
                    <a:pt x="240" y="566"/>
                  </a:lnTo>
                  <a:lnTo>
                    <a:pt x="239" y="565"/>
                  </a:lnTo>
                  <a:lnTo>
                    <a:pt x="239" y="563"/>
                  </a:lnTo>
                  <a:lnTo>
                    <a:pt x="238" y="563"/>
                  </a:lnTo>
                  <a:lnTo>
                    <a:pt x="238" y="562"/>
                  </a:lnTo>
                  <a:lnTo>
                    <a:pt x="238" y="561"/>
                  </a:lnTo>
                  <a:lnTo>
                    <a:pt x="237" y="561"/>
                  </a:lnTo>
                  <a:lnTo>
                    <a:pt x="237" y="560"/>
                  </a:lnTo>
                  <a:lnTo>
                    <a:pt x="236" y="560"/>
                  </a:lnTo>
                  <a:lnTo>
                    <a:pt x="236" y="559"/>
                  </a:lnTo>
                  <a:lnTo>
                    <a:pt x="235" y="559"/>
                  </a:lnTo>
                  <a:lnTo>
                    <a:pt x="235" y="558"/>
                  </a:lnTo>
                  <a:lnTo>
                    <a:pt x="234" y="558"/>
                  </a:lnTo>
                  <a:lnTo>
                    <a:pt x="233" y="558"/>
                  </a:lnTo>
                  <a:lnTo>
                    <a:pt x="233" y="557"/>
                  </a:lnTo>
                  <a:lnTo>
                    <a:pt x="232" y="557"/>
                  </a:lnTo>
                  <a:lnTo>
                    <a:pt x="231" y="557"/>
                  </a:lnTo>
                  <a:lnTo>
                    <a:pt x="230" y="557"/>
                  </a:lnTo>
                  <a:lnTo>
                    <a:pt x="230" y="558"/>
                  </a:lnTo>
                  <a:lnTo>
                    <a:pt x="229" y="558"/>
                  </a:lnTo>
                  <a:lnTo>
                    <a:pt x="229" y="559"/>
                  </a:lnTo>
                  <a:lnTo>
                    <a:pt x="228" y="559"/>
                  </a:lnTo>
                  <a:lnTo>
                    <a:pt x="227" y="559"/>
                  </a:lnTo>
                  <a:lnTo>
                    <a:pt x="225" y="559"/>
                  </a:lnTo>
                  <a:lnTo>
                    <a:pt x="225" y="558"/>
                  </a:lnTo>
                  <a:lnTo>
                    <a:pt x="225" y="557"/>
                  </a:lnTo>
                  <a:lnTo>
                    <a:pt x="224" y="557"/>
                  </a:lnTo>
                  <a:lnTo>
                    <a:pt x="223" y="557"/>
                  </a:lnTo>
                  <a:lnTo>
                    <a:pt x="222" y="557"/>
                  </a:lnTo>
                  <a:lnTo>
                    <a:pt x="222" y="556"/>
                  </a:lnTo>
                  <a:lnTo>
                    <a:pt x="221" y="556"/>
                  </a:lnTo>
                  <a:lnTo>
                    <a:pt x="220" y="556"/>
                  </a:lnTo>
                  <a:lnTo>
                    <a:pt x="219" y="556"/>
                  </a:lnTo>
                  <a:lnTo>
                    <a:pt x="218" y="556"/>
                  </a:lnTo>
                  <a:lnTo>
                    <a:pt x="217" y="556"/>
                  </a:lnTo>
                  <a:lnTo>
                    <a:pt x="216" y="556"/>
                  </a:lnTo>
                  <a:lnTo>
                    <a:pt x="215" y="556"/>
                  </a:lnTo>
                  <a:lnTo>
                    <a:pt x="215" y="555"/>
                  </a:lnTo>
                  <a:lnTo>
                    <a:pt x="215" y="554"/>
                  </a:lnTo>
                  <a:lnTo>
                    <a:pt x="214" y="554"/>
                  </a:lnTo>
                  <a:lnTo>
                    <a:pt x="214" y="553"/>
                  </a:lnTo>
                  <a:lnTo>
                    <a:pt x="213" y="553"/>
                  </a:lnTo>
                  <a:lnTo>
                    <a:pt x="213" y="552"/>
                  </a:lnTo>
                  <a:lnTo>
                    <a:pt x="212" y="552"/>
                  </a:lnTo>
                  <a:lnTo>
                    <a:pt x="211" y="552"/>
                  </a:lnTo>
                  <a:lnTo>
                    <a:pt x="211" y="551"/>
                  </a:lnTo>
                  <a:lnTo>
                    <a:pt x="211" y="550"/>
                  </a:lnTo>
                  <a:lnTo>
                    <a:pt x="210" y="550"/>
                  </a:lnTo>
                  <a:lnTo>
                    <a:pt x="210" y="549"/>
                  </a:lnTo>
                  <a:lnTo>
                    <a:pt x="210" y="548"/>
                  </a:lnTo>
                  <a:lnTo>
                    <a:pt x="209" y="548"/>
                  </a:lnTo>
                  <a:lnTo>
                    <a:pt x="209" y="547"/>
                  </a:lnTo>
                  <a:lnTo>
                    <a:pt x="208" y="547"/>
                  </a:lnTo>
                  <a:lnTo>
                    <a:pt x="207" y="547"/>
                  </a:lnTo>
                  <a:lnTo>
                    <a:pt x="207" y="546"/>
                  </a:lnTo>
                  <a:lnTo>
                    <a:pt x="206" y="546"/>
                  </a:lnTo>
                  <a:lnTo>
                    <a:pt x="205" y="545"/>
                  </a:lnTo>
                  <a:lnTo>
                    <a:pt x="204" y="544"/>
                  </a:lnTo>
                  <a:lnTo>
                    <a:pt x="203" y="543"/>
                  </a:lnTo>
                  <a:lnTo>
                    <a:pt x="202" y="543"/>
                  </a:lnTo>
                  <a:lnTo>
                    <a:pt x="202" y="544"/>
                  </a:lnTo>
                  <a:lnTo>
                    <a:pt x="200" y="543"/>
                  </a:lnTo>
                  <a:lnTo>
                    <a:pt x="199" y="543"/>
                  </a:lnTo>
                  <a:lnTo>
                    <a:pt x="199" y="542"/>
                  </a:lnTo>
                  <a:lnTo>
                    <a:pt x="198" y="542"/>
                  </a:lnTo>
                  <a:lnTo>
                    <a:pt x="198" y="543"/>
                  </a:lnTo>
                  <a:lnTo>
                    <a:pt x="197" y="542"/>
                  </a:lnTo>
                  <a:lnTo>
                    <a:pt x="196" y="542"/>
                  </a:lnTo>
                  <a:lnTo>
                    <a:pt x="195" y="542"/>
                  </a:lnTo>
                  <a:lnTo>
                    <a:pt x="194" y="542"/>
                  </a:lnTo>
                  <a:lnTo>
                    <a:pt x="193" y="542"/>
                  </a:lnTo>
                  <a:lnTo>
                    <a:pt x="193" y="541"/>
                  </a:lnTo>
                  <a:lnTo>
                    <a:pt x="192" y="541"/>
                  </a:lnTo>
                  <a:lnTo>
                    <a:pt x="191" y="541"/>
                  </a:lnTo>
                  <a:lnTo>
                    <a:pt x="190" y="541"/>
                  </a:lnTo>
                  <a:lnTo>
                    <a:pt x="189" y="541"/>
                  </a:lnTo>
                  <a:lnTo>
                    <a:pt x="188" y="541"/>
                  </a:lnTo>
                  <a:lnTo>
                    <a:pt x="188" y="542"/>
                  </a:lnTo>
                  <a:lnTo>
                    <a:pt x="187" y="542"/>
                  </a:lnTo>
                  <a:lnTo>
                    <a:pt x="186" y="542"/>
                  </a:lnTo>
                  <a:lnTo>
                    <a:pt x="185" y="542"/>
                  </a:lnTo>
                  <a:lnTo>
                    <a:pt x="184" y="542"/>
                  </a:lnTo>
                  <a:lnTo>
                    <a:pt x="183" y="542"/>
                  </a:lnTo>
                  <a:lnTo>
                    <a:pt x="182" y="542"/>
                  </a:lnTo>
                  <a:lnTo>
                    <a:pt x="181" y="542"/>
                  </a:lnTo>
                  <a:lnTo>
                    <a:pt x="181" y="543"/>
                  </a:lnTo>
                  <a:lnTo>
                    <a:pt x="180" y="543"/>
                  </a:lnTo>
                  <a:lnTo>
                    <a:pt x="180" y="542"/>
                  </a:lnTo>
                  <a:lnTo>
                    <a:pt x="179" y="542"/>
                  </a:lnTo>
                  <a:lnTo>
                    <a:pt x="178" y="542"/>
                  </a:lnTo>
                  <a:lnTo>
                    <a:pt x="178" y="541"/>
                  </a:lnTo>
                  <a:lnTo>
                    <a:pt x="177" y="541"/>
                  </a:lnTo>
                  <a:lnTo>
                    <a:pt x="177" y="540"/>
                  </a:lnTo>
                  <a:lnTo>
                    <a:pt x="175" y="540"/>
                  </a:lnTo>
                  <a:lnTo>
                    <a:pt x="174" y="540"/>
                  </a:lnTo>
                  <a:lnTo>
                    <a:pt x="174" y="538"/>
                  </a:lnTo>
                  <a:lnTo>
                    <a:pt x="173" y="538"/>
                  </a:lnTo>
                  <a:lnTo>
                    <a:pt x="172" y="538"/>
                  </a:lnTo>
                  <a:lnTo>
                    <a:pt x="171" y="538"/>
                  </a:lnTo>
                  <a:lnTo>
                    <a:pt x="170" y="538"/>
                  </a:lnTo>
                  <a:lnTo>
                    <a:pt x="170" y="540"/>
                  </a:lnTo>
                  <a:lnTo>
                    <a:pt x="169" y="540"/>
                  </a:lnTo>
                  <a:lnTo>
                    <a:pt x="168" y="540"/>
                  </a:lnTo>
                  <a:lnTo>
                    <a:pt x="168" y="538"/>
                  </a:lnTo>
                  <a:lnTo>
                    <a:pt x="167" y="538"/>
                  </a:lnTo>
                  <a:lnTo>
                    <a:pt x="166" y="538"/>
                  </a:lnTo>
                  <a:lnTo>
                    <a:pt x="166" y="537"/>
                  </a:lnTo>
                  <a:lnTo>
                    <a:pt x="165" y="537"/>
                  </a:lnTo>
                  <a:lnTo>
                    <a:pt x="165" y="536"/>
                  </a:lnTo>
                  <a:lnTo>
                    <a:pt x="164" y="536"/>
                  </a:lnTo>
                  <a:lnTo>
                    <a:pt x="164" y="535"/>
                  </a:lnTo>
                  <a:lnTo>
                    <a:pt x="163" y="535"/>
                  </a:lnTo>
                  <a:lnTo>
                    <a:pt x="162" y="535"/>
                  </a:lnTo>
                  <a:lnTo>
                    <a:pt x="161" y="535"/>
                  </a:lnTo>
                  <a:lnTo>
                    <a:pt x="160" y="535"/>
                  </a:lnTo>
                  <a:lnTo>
                    <a:pt x="159" y="535"/>
                  </a:lnTo>
                  <a:lnTo>
                    <a:pt x="158" y="535"/>
                  </a:lnTo>
                  <a:lnTo>
                    <a:pt x="158" y="534"/>
                  </a:lnTo>
                  <a:lnTo>
                    <a:pt x="157" y="534"/>
                  </a:lnTo>
                  <a:lnTo>
                    <a:pt x="156" y="534"/>
                  </a:lnTo>
                  <a:lnTo>
                    <a:pt x="156" y="535"/>
                  </a:lnTo>
                  <a:lnTo>
                    <a:pt x="155" y="534"/>
                  </a:lnTo>
                  <a:lnTo>
                    <a:pt x="155" y="535"/>
                  </a:lnTo>
                  <a:lnTo>
                    <a:pt x="154" y="535"/>
                  </a:lnTo>
                  <a:lnTo>
                    <a:pt x="153" y="535"/>
                  </a:lnTo>
                  <a:lnTo>
                    <a:pt x="152" y="535"/>
                  </a:lnTo>
                  <a:lnTo>
                    <a:pt x="150" y="535"/>
                  </a:lnTo>
                  <a:lnTo>
                    <a:pt x="150" y="534"/>
                  </a:lnTo>
                  <a:lnTo>
                    <a:pt x="150" y="535"/>
                  </a:lnTo>
                  <a:lnTo>
                    <a:pt x="150" y="534"/>
                  </a:lnTo>
                  <a:lnTo>
                    <a:pt x="150" y="535"/>
                  </a:lnTo>
                  <a:lnTo>
                    <a:pt x="149" y="535"/>
                  </a:lnTo>
                  <a:lnTo>
                    <a:pt x="149" y="534"/>
                  </a:lnTo>
                  <a:lnTo>
                    <a:pt x="148" y="534"/>
                  </a:lnTo>
                  <a:lnTo>
                    <a:pt x="147" y="534"/>
                  </a:lnTo>
                  <a:lnTo>
                    <a:pt x="146" y="534"/>
                  </a:lnTo>
                  <a:lnTo>
                    <a:pt x="146" y="533"/>
                  </a:lnTo>
                  <a:lnTo>
                    <a:pt x="145" y="533"/>
                  </a:lnTo>
                  <a:lnTo>
                    <a:pt x="144" y="533"/>
                  </a:lnTo>
                  <a:lnTo>
                    <a:pt x="143" y="533"/>
                  </a:lnTo>
                  <a:lnTo>
                    <a:pt x="142" y="533"/>
                  </a:lnTo>
                  <a:lnTo>
                    <a:pt x="141" y="533"/>
                  </a:lnTo>
                  <a:lnTo>
                    <a:pt x="140" y="533"/>
                  </a:lnTo>
                  <a:lnTo>
                    <a:pt x="140" y="534"/>
                  </a:lnTo>
                  <a:lnTo>
                    <a:pt x="139" y="534"/>
                  </a:lnTo>
                  <a:lnTo>
                    <a:pt x="138" y="534"/>
                  </a:lnTo>
                  <a:lnTo>
                    <a:pt x="137" y="534"/>
                  </a:lnTo>
                  <a:lnTo>
                    <a:pt x="136" y="534"/>
                  </a:lnTo>
                  <a:lnTo>
                    <a:pt x="135" y="534"/>
                  </a:lnTo>
                  <a:lnTo>
                    <a:pt x="135" y="535"/>
                  </a:lnTo>
                  <a:lnTo>
                    <a:pt x="134" y="535"/>
                  </a:lnTo>
                  <a:lnTo>
                    <a:pt x="133" y="535"/>
                  </a:lnTo>
                  <a:lnTo>
                    <a:pt x="133" y="536"/>
                  </a:lnTo>
                  <a:lnTo>
                    <a:pt x="133" y="535"/>
                  </a:lnTo>
                  <a:lnTo>
                    <a:pt x="133" y="536"/>
                  </a:lnTo>
                  <a:lnTo>
                    <a:pt x="132" y="536"/>
                  </a:lnTo>
                  <a:lnTo>
                    <a:pt x="131" y="536"/>
                  </a:lnTo>
                  <a:lnTo>
                    <a:pt x="131" y="537"/>
                  </a:lnTo>
                  <a:lnTo>
                    <a:pt x="130" y="537"/>
                  </a:lnTo>
                  <a:lnTo>
                    <a:pt x="129" y="537"/>
                  </a:lnTo>
                  <a:lnTo>
                    <a:pt x="128" y="537"/>
                  </a:lnTo>
                  <a:lnTo>
                    <a:pt x="128" y="538"/>
                  </a:lnTo>
                  <a:lnTo>
                    <a:pt x="127" y="538"/>
                  </a:lnTo>
                  <a:lnTo>
                    <a:pt x="125" y="538"/>
                  </a:lnTo>
                  <a:lnTo>
                    <a:pt x="124" y="540"/>
                  </a:lnTo>
                  <a:lnTo>
                    <a:pt x="123" y="541"/>
                  </a:lnTo>
                  <a:lnTo>
                    <a:pt x="119" y="542"/>
                  </a:lnTo>
                  <a:lnTo>
                    <a:pt x="118" y="540"/>
                  </a:lnTo>
                  <a:lnTo>
                    <a:pt x="111" y="529"/>
                  </a:lnTo>
                  <a:lnTo>
                    <a:pt x="109" y="507"/>
                  </a:lnTo>
                  <a:lnTo>
                    <a:pt x="106" y="486"/>
                  </a:lnTo>
                  <a:lnTo>
                    <a:pt x="85" y="474"/>
                  </a:lnTo>
                  <a:lnTo>
                    <a:pt x="79" y="459"/>
                  </a:lnTo>
                  <a:lnTo>
                    <a:pt x="72" y="445"/>
                  </a:lnTo>
                  <a:lnTo>
                    <a:pt x="72" y="440"/>
                  </a:lnTo>
                  <a:lnTo>
                    <a:pt x="71" y="426"/>
                  </a:lnTo>
                  <a:lnTo>
                    <a:pt x="69" y="425"/>
                  </a:lnTo>
                  <a:lnTo>
                    <a:pt x="67" y="421"/>
                  </a:lnTo>
                  <a:lnTo>
                    <a:pt x="66" y="420"/>
                  </a:lnTo>
                  <a:lnTo>
                    <a:pt x="64" y="418"/>
                  </a:lnTo>
                  <a:lnTo>
                    <a:pt x="59" y="411"/>
                  </a:lnTo>
                  <a:lnTo>
                    <a:pt x="53" y="405"/>
                  </a:lnTo>
                  <a:lnTo>
                    <a:pt x="52" y="405"/>
                  </a:lnTo>
                  <a:lnTo>
                    <a:pt x="47" y="400"/>
                  </a:lnTo>
                  <a:lnTo>
                    <a:pt x="45" y="387"/>
                  </a:lnTo>
                  <a:lnTo>
                    <a:pt x="46" y="368"/>
                  </a:lnTo>
                  <a:lnTo>
                    <a:pt x="47" y="346"/>
                  </a:lnTo>
                  <a:lnTo>
                    <a:pt x="39" y="322"/>
                  </a:lnTo>
                  <a:lnTo>
                    <a:pt x="33" y="301"/>
                  </a:lnTo>
                  <a:lnTo>
                    <a:pt x="25" y="281"/>
                  </a:lnTo>
                  <a:lnTo>
                    <a:pt x="20" y="262"/>
                  </a:lnTo>
                  <a:lnTo>
                    <a:pt x="13" y="244"/>
                  </a:lnTo>
                  <a:lnTo>
                    <a:pt x="7" y="225"/>
                  </a:lnTo>
                  <a:lnTo>
                    <a:pt x="4" y="213"/>
                  </a:lnTo>
                  <a:lnTo>
                    <a:pt x="0" y="205"/>
                  </a:lnTo>
                  <a:lnTo>
                    <a:pt x="17" y="194"/>
                  </a:lnTo>
                  <a:lnTo>
                    <a:pt x="18" y="193"/>
                  </a:lnTo>
                  <a:lnTo>
                    <a:pt x="39" y="172"/>
                  </a:lnTo>
                  <a:lnTo>
                    <a:pt x="72" y="137"/>
                  </a:lnTo>
                  <a:lnTo>
                    <a:pt x="98" y="110"/>
                  </a:lnTo>
                  <a:lnTo>
                    <a:pt x="121" y="87"/>
                  </a:lnTo>
                  <a:lnTo>
                    <a:pt x="153" y="54"/>
                  </a:lnTo>
                  <a:lnTo>
                    <a:pt x="174" y="33"/>
                  </a:lnTo>
                  <a:lnTo>
                    <a:pt x="204" y="2"/>
                  </a:lnTo>
                  <a:lnTo>
                    <a:pt x="205" y="2"/>
                  </a:lnTo>
                  <a:lnTo>
                    <a:pt x="206" y="2"/>
                  </a:lnTo>
                  <a:lnTo>
                    <a:pt x="207" y="2"/>
                  </a:lnTo>
                  <a:lnTo>
                    <a:pt x="207" y="1"/>
                  </a:lnTo>
                  <a:lnTo>
                    <a:pt x="208" y="1"/>
                  </a:lnTo>
                  <a:lnTo>
                    <a:pt x="209" y="1"/>
                  </a:lnTo>
                  <a:lnTo>
                    <a:pt x="210" y="1"/>
                  </a:lnTo>
                  <a:lnTo>
                    <a:pt x="211" y="1"/>
                  </a:lnTo>
                  <a:lnTo>
                    <a:pt x="211" y="0"/>
                  </a:lnTo>
                  <a:lnTo>
                    <a:pt x="212" y="1"/>
                  </a:lnTo>
                  <a:lnTo>
                    <a:pt x="213" y="1"/>
                  </a:lnTo>
                  <a:lnTo>
                    <a:pt x="213" y="2"/>
                  </a:lnTo>
                  <a:close/>
                </a:path>
              </a:pathLst>
            </a:custGeom>
            <a:solidFill>
              <a:schemeClr val="tx2"/>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ea typeface="+mn-ea"/>
              </a:endParaRPr>
            </a:p>
          </p:txBody>
        </p:sp>
        <p:sp>
          <p:nvSpPr>
            <p:cNvPr id="25629" name="Freeform 13"/>
            <p:cNvSpPr>
              <a:spLocks noEditPoints="1"/>
            </p:cNvSpPr>
            <p:nvPr/>
          </p:nvSpPr>
          <p:spPr bwMode="auto">
            <a:xfrm>
              <a:off x="3143" y="3391"/>
              <a:ext cx="102" cy="51"/>
            </a:xfrm>
            <a:custGeom>
              <a:avLst/>
              <a:gdLst>
                <a:gd name="T0" fmla="*/ 100 w 102"/>
                <a:gd name="T1" fmla="*/ 32 h 51"/>
                <a:gd name="T2" fmla="*/ 98 w 102"/>
                <a:gd name="T3" fmla="*/ 39 h 51"/>
                <a:gd name="T4" fmla="*/ 97 w 102"/>
                <a:gd name="T5" fmla="*/ 44 h 51"/>
                <a:gd name="T6" fmla="*/ 95 w 102"/>
                <a:gd name="T7" fmla="*/ 46 h 51"/>
                <a:gd name="T8" fmla="*/ 93 w 102"/>
                <a:gd name="T9" fmla="*/ 42 h 51"/>
                <a:gd name="T10" fmla="*/ 88 w 102"/>
                <a:gd name="T11" fmla="*/ 39 h 51"/>
                <a:gd name="T12" fmla="*/ 87 w 102"/>
                <a:gd name="T13" fmla="*/ 38 h 51"/>
                <a:gd name="T14" fmla="*/ 88 w 102"/>
                <a:gd name="T15" fmla="*/ 41 h 51"/>
                <a:gd name="T16" fmla="*/ 89 w 102"/>
                <a:gd name="T17" fmla="*/ 42 h 51"/>
                <a:gd name="T18" fmla="*/ 86 w 102"/>
                <a:gd name="T19" fmla="*/ 46 h 51"/>
                <a:gd name="T20" fmla="*/ 85 w 102"/>
                <a:gd name="T21" fmla="*/ 41 h 51"/>
                <a:gd name="T22" fmla="*/ 87 w 102"/>
                <a:gd name="T23" fmla="*/ 36 h 51"/>
                <a:gd name="T24" fmla="*/ 90 w 102"/>
                <a:gd name="T25" fmla="*/ 32 h 51"/>
                <a:gd name="T26" fmla="*/ 95 w 102"/>
                <a:gd name="T27" fmla="*/ 32 h 51"/>
                <a:gd name="T28" fmla="*/ 99 w 102"/>
                <a:gd name="T29" fmla="*/ 29 h 51"/>
                <a:gd name="T30" fmla="*/ 89 w 102"/>
                <a:gd name="T31" fmla="*/ 28 h 51"/>
                <a:gd name="T32" fmla="*/ 85 w 102"/>
                <a:gd name="T33" fmla="*/ 29 h 51"/>
                <a:gd name="T34" fmla="*/ 87 w 102"/>
                <a:gd name="T35" fmla="*/ 28 h 51"/>
                <a:gd name="T36" fmla="*/ 16 w 102"/>
                <a:gd name="T37" fmla="*/ 28 h 51"/>
                <a:gd name="T38" fmla="*/ 20 w 102"/>
                <a:gd name="T39" fmla="*/ 29 h 51"/>
                <a:gd name="T40" fmla="*/ 23 w 102"/>
                <a:gd name="T41" fmla="*/ 32 h 51"/>
                <a:gd name="T42" fmla="*/ 26 w 102"/>
                <a:gd name="T43" fmla="*/ 38 h 51"/>
                <a:gd name="T44" fmla="*/ 31 w 102"/>
                <a:gd name="T45" fmla="*/ 40 h 51"/>
                <a:gd name="T46" fmla="*/ 27 w 102"/>
                <a:gd name="T47" fmla="*/ 44 h 51"/>
                <a:gd name="T48" fmla="*/ 25 w 102"/>
                <a:gd name="T49" fmla="*/ 48 h 51"/>
                <a:gd name="T50" fmla="*/ 21 w 102"/>
                <a:gd name="T51" fmla="*/ 48 h 51"/>
                <a:gd name="T52" fmla="*/ 15 w 102"/>
                <a:gd name="T53" fmla="*/ 47 h 51"/>
                <a:gd name="T54" fmla="*/ 11 w 102"/>
                <a:gd name="T55" fmla="*/ 49 h 51"/>
                <a:gd name="T56" fmla="*/ 7 w 102"/>
                <a:gd name="T57" fmla="*/ 50 h 51"/>
                <a:gd name="T58" fmla="*/ 3 w 102"/>
                <a:gd name="T59" fmla="*/ 50 h 51"/>
                <a:gd name="T60" fmla="*/ 0 w 102"/>
                <a:gd name="T61" fmla="*/ 45 h 51"/>
                <a:gd name="T62" fmla="*/ 4 w 102"/>
                <a:gd name="T63" fmla="*/ 44 h 51"/>
                <a:gd name="T64" fmla="*/ 9 w 102"/>
                <a:gd name="T65" fmla="*/ 41 h 51"/>
                <a:gd name="T66" fmla="*/ 11 w 102"/>
                <a:gd name="T67" fmla="*/ 35 h 51"/>
                <a:gd name="T68" fmla="*/ 9 w 102"/>
                <a:gd name="T69" fmla="*/ 29 h 51"/>
                <a:gd name="T70" fmla="*/ 85 w 102"/>
                <a:gd name="T71" fmla="*/ 27 h 51"/>
                <a:gd name="T72" fmla="*/ 85 w 102"/>
                <a:gd name="T73" fmla="*/ 26 h 51"/>
                <a:gd name="T74" fmla="*/ 47 w 102"/>
                <a:gd name="T75" fmla="*/ 22 h 51"/>
                <a:gd name="T76" fmla="*/ 45 w 102"/>
                <a:gd name="T77" fmla="*/ 19 h 51"/>
                <a:gd name="T78" fmla="*/ 49 w 102"/>
                <a:gd name="T79" fmla="*/ 16 h 51"/>
                <a:gd name="T80" fmla="*/ 53 w 102"/>
                <a:gd name="T81" fmla="*/ 11 h 51"/>
                <a:gd name="T82" fmla="*/ 44 w 102"/>
                <a:gd name="T83" fmla="*/ 6 h 51"/>
                <a:gd name="T84" fmla="*/ 48 w 102"/>
                <a:gd name="T85" fmla="*/ 12 h 51"/>
                <a:gd name="T86" fmla="*/ 43 w 102"/>
                <a:gd name="T87" fmla="*/ 15 h 51"/>
                <a:gd name="T88" fmla="*/ 37 w 102"/>
                <a:gd name="T89" fmla="*/ 19 h 51"/>
                <a:gd name="T90" fmla="*/ 33 w 102"/>
                <a:gd name="T91" fmla="*/ 24 h 51"/>
                <a:gd name="T92" fmla="*/ 28 w 102"/>
                <a:gd name="T93" fmla="*/ 30 h 51"/>
                <a:gd name="T94" fmla="*/ 22 w 102"/>
                <a:gd name="T95" fmla="*/ 28 h 51"/>
                <a:gd name="T96" fmla="*/ 18 w 102"/>
                <a:gd name="T97" fmla="*/ 23 h 51"/>
                <a:gd name="T98" fmla="*/ 15 w 102"/>
                <a:gd name="T99" fmla="*/ 21 h 51"/>
                <a:gd name="T100" fmla="*/ 20 w 102"/>
                <a:gd name="T101" fmla="*/ 17 h 51"/>
                <a:gd name="T102" fmla="*/ 22 w 102"/>
                <a:gd name="T103" fmla="*/ 13 h 51"/>
                <a:gd name="T104" fmla="*/ 22 w 102"/>
                <a:gd name="T105" fmla="*/ 6 h 51"/>
                <a:gd name="T106" fmla="*/ 23 w 102"/>
                <a:gd name="T107" fmla="*/ 0 h 51"/>
                <a:gd name="T108" fmla="*/ 28 w 102"/>
                <a:gd name="T109" fmla="*/ 1 h 51"/>
                <a:gd name="T110" fmla="*/ 34 w 102"/>
                <a:gd name="T111" fmla="*/ 3 h 51"/>
                <a:gd name="T112" fmla="*/ 40 w 102"/>
                <a:gd name="T113" fmla="*/ 4 h 5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51"/>
                <a:gd name="T173" fmla="*/ 102 w 102"/>
                <a:gd name="T174" fmla="*/ 51 h 5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51">
                  <a:moveTo>
                    <a:pt x="102" y="27"/>
                  </a:moveTo>
                  <a:lnTo>
                    <a:pt x="102" y="29"/>
                  </a:lnTo>
                  <a:lnTo>
                    <a:pt x="101" y="29"/>
                  </a:lnTo>
                  <a:lnTo>
                    <a:pt x="101" y="30"/>
                  </a:lnTo>
                  <a:lnTo>
                    <a:pt x="100" y="31"/>
                  </a:lnTo>
                  <a:lnTo>
                    <a:pt x="100" y="32"/>
                  </a:lnTo>
                  <a:lnTo>
                    <a:pt x="99" y="34"/>
                  </a:lnTo>
                  <a:lnTo>
                    <a:pt x="100" y="34"/>
                  </a:lnTo>
                  <a:lnTo>
                    <a:pt x="99" y="35"/>
                  </a:lnTo>
                  <a:lnTo>
                    <a:pt x="98" y="36"/>
                  </a:lnTo>
                  <a:lnTo>
                    <a:pt x="98" y="37"/>
                  </a:lnTo>
                  <a:lnTo>
                    <a:pt x="98" y="39"/>
                  </a:lnTo>
                  <a:lnTo>
                    <a:pt x="98" y="40"/>
                  </a:lnTo>
                  <a:lnTo>
                    <a:pt x="98" y="41"/>
                  </a:lnTo>
                  <a:lnTo>
                    <a:pt x="98" y="42"/>
                  </a:lnTo>
                  <a:lnTo>
                    <a:pt x="97" y="42"/>
                  </a:lnTo>
                  <a:lnTo>
                    <a:pt x="97" y="43"/>
                  </a:lnTo>
                  <a:lnTo>
                    <a:pt x="97" y="44"/>
                  </a:lnTo>
                  <a:lnTo>
                    <a:pt x="97" y="45"/>
                  </a:lnTo>
                  <a:lnTo>
                    <a:pt x="97" y="46"/>
                  </a:lnTo>
                  <a:lnTo>
                    <a:pt x="96" y="47"/>
                  </a:lnTo>
                  <a:lnTo>
                    <a:pt x="96" y="48"/>
                  </a:lnTo>
                  <a:lnTo>
                    <a:pt x="95" y="48"/>
                  </a:lnTo>
                  <a:lnTo>
                    <a:pt x="95" y="46"/>
                  </a:lnTo>
                  <a:lnTo>
                    <a:pt x="95" y="45"/>
                  </a:lnTo>
                  <a:lnTo>
                    <a:pt x="95" y="44"/>
                  </a:lnTo>
                  <a:lnTo>
                    <a:pt x="94" y="44"/>
                  </a:lnTo>
                  <a:lnTo>
                    <a:pt x="94" y="43"/>
                  </a:lnTo>
                  <a:lnTo>
                    <a:pt x="93" y="43"/>
                  </a:lnTo>
                  <a:lnTo>
                    <a:pt x="93" y="42"/>
                  </a:lnTo>
                  <a:lnTo>
                    <a:pt x="93" y="40"/>
                  </a:lnTo>
                  <a:lnTo>
                    <a:pt x="91" y="40"/>
                  </a:lnTo>
                  <a:lnTo>
                    <a:pt x="91" y="39"/>
                  </a:lnTo>
                  <a:lnTo>
                    <a:pt x="90" y="39"/>
                  </a:lnTo>
                  <a:lnTo>
                    <a:pt x="89" y="39"/>
                  </a:lnTo>
                  <a:lnTo>
                    <a:pt x="88" y="39"/>
                  </a:lnTo>
                  <a:lnTo>
                    <a:pt x="88" y="38"/>
                  </a:lnTo>
                  <a:lnTo>
                    <a:pt x="87" y="38"/>
                  </a:lnTo>
                  <a:lnTo>
                    <a:pt x="88" y="38"/>
                  </a:lnTo>
                  <a:lnTo>
                    <a:pt x="88" y="37"/>
                  </a:lnTo>
                  <a:lnTo>
                    <a:pt x="87" y="37"/>
                  </a:lnTo>
                  <a:lnTo>
                    <a:pt x="87" y="38"/>
                  </a:lnTo>
                  <a:lnTo>
                    <a:pt x="86" y="39"/>
                  </a:lnTo>
                  <a:lnTo>
                    <a:pt x="87" y="39"/>
                  </a:lnTo>
                  <a:lnTo>
                    <a:pt x="87" y="40"/>
                  </a:lnTo>
                  <a:lnTo>
                    <a:pt x="87" y="41"/>
                  </a:lnTo>
                  <a:lnTo>
                    <a:pt x="88" y="42"/>
                  </a:lnTo>
                  <a:lnTo>
                    <a:pt x="88" y="41"/>
                  </a:lnTo>
                  <a:lnTo>
                    <a:pt x="88" y="40"/>
                  </a:lnTo>
                  <a:lnTo>
                    <a:pt x="88" y="39"/>
                  </a:lnTo>
                  <a:lnTo>
                    <a:pt x="88" y="40"/>
                  </a:lnTo>
                  <a:lnTo>
                    <a:pt x="89" y="40"/>
                  </a:lnTo>
                  <a:lnTo>
                    <a:pt x="89" y="41"/>
                  </a:lnTo>
                  <a:lnTo>
                    <a:pt x="89" y="42"/>
                  </a:lnTo>
                  <a:lnTo>
                    <a:pt x="89" y="43"/>
                  </a:lnTo>
                  <a:lnTo>
                    <a:pt x="88" y="43"/>
                  </a:lnTo>
                  <a:lnTo>
                    <a:pt x="88" y="44"/>
                  </a:lnTo>
                  <a:lnTo>
                    <a:pt x="87" y="44"/>
                  </a:lnTo>
                  <a:lnTo>
                    <a:pt x="86" y="45"/>
                  </a:lnTo>
                  <a:lnTo>
                    <a:pt x="86" y="46"/>
                  </a:lnTo>
                  <a:lnTo>
                    <a:pt x="85" y="46"/>
                  </a:lnTo>
                  <a:lnTo>
                    <a:pt x="85" y="44"/>
                  </a:lnTo>
                  <a:lnTo>
                    <a:pt x="84" y="44"/>
                  </a:lnTo>
                  <a:lnTo>
                    <a:pt x="84" y="43"/>
                  </a:lnTo>
                  <a:lnTo>
                    <a:pt x="85" y="42"/>
                  </a:lnTo>
                  <a:lnTo>
                    <a:pt x="85" y="41"/>
                  </a:lnTo>
                  <a:lnTo>
                    <a:pt x="84" y="40"/>
                  </a:lnTo>
                  <a:lnTo>
                    <a:pt x="84" y="39"/>
                  </a:lnTo>
                  <a:lnTo>
                    <a:pt x="85" y="39"/>
                  </a:lnTo>
                  <a:lnTo>
                    <a:pt x="86" y="38"/>
                  </a:lnTo>
                  <a:lnTo>
                    <a:pt x="86" y="37"/>
                  </a:lnTo>
                  <a:lnTo>
                    <a:pt x="87" y="36"/>
                  </a:lnTo>
                  <a:lnTo>
                    <a:pt x="87" y="35"/>
                  </a:lnTo>
                  <a:lnTo>
                    <a:pt x="87" y="34"/>
                  </a:lnTo>
                  <a:lnTo>
                    <a:pt x="88" y="34"/>
                  </a:lnTo>
                  <a:lnTo>
                    <a:pt x="89" y="34"/>
                  </a:lnTo>
                  <a:lnTo>
                    <a:pt x="89" y="32"/>
                  </a:lnTo>
                  <a:lnTo>
                    <a:pt x="90" y="32"/>
                  </a:lnTo>
                  <a:lnTo>
                    <a:pt x="91" y="31"/>
                  </a:lnTo>
                  <a:lnTo>
                    <a:pt x="91" y="30"/>
                  </a:lnTo>
                  <a:lnTo>
                    <a:pt x="93" y="30"/>
                  </a:lnTo>
                  <a:lnTo>
                    <a:pt x="93" y="31"/>
                  </a:lnTo>
                  <a:lnTo>
                    <a:pt x="94" y="31"/>
                  </a:lnTo>
                  <a:lnTo>
                    <a:pt x="95" y="32"/>
                  </a:lnTo>
                  <a:lnTo>
                    <a:pt x="96" y="32"/>
                  </a:lnTo>
                  <a:lnTo>
                    <a:pt x="96" y="31"/>
                  </a:lnTo>
                  <a:lnTo>
                    <a:pt x="97" y="31"/>
                  </a:lnTo>
                  <a:lnTo>
                    <a:pt x="98" y="31"/>
                  </a:lnTo>
                  <a:lnTo>
                    <a:pt x="98" y="30"/>
                  </a:lnTo>
                  <a:lnTo>
                    <a:pt x="99" y="29"/>
                  </a:lnTo>
                  <a:lnTo>
                    <a:pt x="99" y="28"/>
                  </a:lnTo>
                  <a:lnTo>
                    <a:pt x="99" y="27"/>
                  </a:lnTo>
                  <a:lnTo>
                    <a:pt x="100" y="27"/>
                  </a:lnTo>
                  <a:lnTo>
                    <a:pt x="101" y="27"/>
                  </a:lnTo>
                  <a:lnTo>
                    <a:pt x="102" y="27"/>
                  </a:lnTo>
                  <a:close/>
                  <a:moveTo>
                    <a:pt x="89" y="28"/>
                  </a:moveTo>
                  <a:lnTo>
                    <a:pt x="88" y="28"/>
                  </a:lnTo>
                  <a:lnTo>
                    <a:pt x="87" y="28"/>
                  </a:lnTo>
                  <a:lnTo>
                    <a:pt x="87" y="29"/>
                  </a:lnTo>
                  <a:lnTo>
                    <a:pt x="87" y="30"/>
                  </a:lnTo>
                  <a:lnTo>
                    <a:pt x="86" y="30"/>
                  </a:lnTo>
                  <a:lnTo>
                    <a:pt x="85" y="29"/>
                  </a:lnTo>
                  <a:lnTo>
                    <a:pt x="85" y="28"/>
                  </a:lnTo>
                  <a:lnTo>
                    <a:pt x="84" y="28"/>
                  </a:lnTo>
                  <a:lnTo>
                    <a:pt x="85" y="27"/>
                  </a:lnTo>
                  <a:lnTo>
                    <a:pt x="86" y="27"/>
                  </a:lnTo>
                  <a:lnTo>
                    <a:pt x="86" y="28"/>
                  </a:lnTo>
                  <a:lnTo>
                    <a:pt x="87" y="28"/>
                  </a:lnTo>
                  <a:lnTo>
                    <a:pt x="87" y="27"/>
                  </a:lnTo>
                  <a:lnTo>
                    <a:pt x="89" y="27"/>
                  </a:lnTo>
                  <a:lnTo>
                    <a:pt x="89" y="28"/>
                  </a:lnTo>
                  <a:close/>
                  <a:moveTo>
                    <a:pt x="14" y="27"/>
                  </a:moveTo>
                  <a:lnTo>
                    <a:pt x="15" y="27"/>
                  </a:lnTo>
                  <a:lnTo>
                    <a:pt x="16" y="28"/>
                  </a:lnTo>
                  <a:lnTo>
                    <a:pt x="18" y="28"/>
                  </a:lnTo>
                  <a:lnTo>
                    <a:pt x="18" y="29"/>
                  </a:lnTo>
                  <a:lnTo>
                    <a:pt x="19" y="29"/>
                  </a:lnTo>
                  <a:lnTo>
                    <a:pt x="19" y="30"/>
                  </a:lnTo>
                  <a:lnTo>
                    <a:pt x="20" y="30"/>
                  </a:lnTo>
                  <a:lnTo>
                    <a:pt x="20" y="29"/>
                  </a:lnTo>
                  <a:lnTo>
                    <a:pt x="21" y="29"/>
                  </a:lnTo>
                  <a:lnTo>
                    <a:pt x="21" y="28"/>
                  </a:lnTo>
                  <a:lnTo>
                    <a:pt x="22" y="28"/>
                  </a:lnTo>
                  <a:lnTo>
                    <a:pt x="22" y="29"/>
                  </a:lnTo>
                  <a:lnTo>
                    <a:pt x="23" y="30"/>
                  </a:lnTo>
                  <a:lnTo>
                    <a:pt x="23" y="32"/>
                  </a:lnTo>
                  <a:lnTo>
                    <a:pt x="23" y="34"/>
                  </a:lnTo>
                  <a:lnTo>
                    <a:pt x="23" y="35"/>
                  </a:lnTo>
                  <a:lnTo>
                    <a:pt x="24" y="35"/>
                  </a:lnTo>
                  <a:lnTo>
                    <a:pt x="24" y="36"/>
                  </a:lnTo>
                  <a:lnTo>
                    <a:pt x="25" y="37"/>
                  </a:lnTo>
                  <a:lnTo>
                    <a:pt x="26" y="38"/>
                  </a:lnTo>
                  <a:lnTo>
                    <a:pt x="27" y="38"/>
                  </a:lnTo>
                  <a:lnTo>
                    <a:pt x="28" y="38"/>
                  </a:lnTo>
                  <a:lnTo>
                    <a:pt x="29" y="38"/>
                  </a:lnTo>
                  <a:lnTo>
                    <a:pt x="30" y="38"/>
                  </a:lnTo>
                  <a:lnTo>
                    <a:pt x="31" y="39"/>
                  </a:lnTo>
                  <a:lnTo>
                    <a:pt x="31" y="40"/>
                  </a:lnTo>
                  <a:lnTo>
                    <a:pt x="31" y="41"/>
                  </a:lnTo>
                  <a:lnTo>
                    <a:pt x="32" y="42"/>
                  </a:lnTo>
                  <a:lnTo>
                    <a:pt x="33" y="43"/>
                  </a:lnTo>
                  <a:lnTo>
                    <a:pt x="29" y="44"/>
                  </a:lnTo>
                  <a:lnTo>
                    <a:pt x="28" y="44"/>
                  </a:lnTo>
                  <a:lnTo>
                    <a:pt x="27" y="44"/>
                  </a:lnTo>
                  <a:lnTo>
                    <a:pt x="26" y="44"/>
                  </a:lnTo>
                  <a:lnTo>
                    <a:pt x="26" y="45"/>
                  </a:lnTo>
                  <a:lnTo>
                    <a:pt x="25" y="45"/>
                  </a:lnTo>
                  <a:lnTo>
                    <a:pt x="25" y="46"/>
                  </a:lnTo>
                  <a:lnTo>
                    <a:pt x="25" y="47"/>
                  </a:lnTo>
                  <a:lnTo>
                    <a:pt x="25" y="48"/>
                  </a:lnTo>
                  <a:lnTo>
                    <a:pt x="24" y="48"/>
                  </a:lnTo>
                  <a:lnTo>
                    <a:pt x="24" y="49"/>
                  </a:lnTo>
                  <a:lnTo>
                    <a:pt x="23" y="49"/>
                  </a:lnTo>
                  <a:lnTo>
                    <a:pt x="23" y="48"/>
                  </a:lnTo>
                  <a:lnTo>
                    <a:pt x="22" y="48"/>
                  </a:lnTo>
                  <a:lnTo>
                    <a:pt x="21" y="48"/>
                  </a:lnTo>
                  <a:lnTo>
                    <a:pt x="21" y="47"/>
                  </a:lnTo>
                  <a:lnTo>
                    <a:pt x="20" y="47"/>
                  </a:lnTo>
                  <a:lnTo>
                    <a:pt x="19" y="47"/>
                  </a:lnTo>
                  <a:lnTo>
                    <a:pt x="18" y="47"/>
                  </a:lnTo>
                  <a:lnTo>
                    <a:pt x="16" y="47"/>
                  </a:lnTo>
                  <a:lnTo>
                    <a:pt x="15" y="47"/>
                  </a:lnTo>
                  <a:lnTo>
                    <a:pt x="15" y="48"/>
                  </a:lnTo>
                  <a:lnTo>
                    <a:pt x="14" y="48"/>
                  </a:lnTo>
                  <a:lnTo>
                    <a:pt x="13" y="48"/>
                  </a:lnTo>
                  <a:lnTo>
                    <a:pt x="12" y="48"/>
                  </a:lnTo>
                  <a:lnTo>
                    <a:pt x="12" y="49"/>
                  </a:lnTo>
                  <a:lnTo>
                    <a:pt x="11" y="49"/>
                  </a:lnTo>
                  <a:lnTo>
                    <a:pt x="10" y="49"/>
                  </a:lnTo>
                  <a:lnTo>
                    <a:pt x="10" y="50"/>
                  </a:lnTo>
                  <a:lnTo>
                    <a:pt x="9" y="50"/>
                  </a:lnTo>
                  <a:lnTo>
                    <a:pt x="8" y="50"/>
                  </a:lnTo>
                  <a:lnTo>
                    <a:pt x="7" y="51"/>
                  </a:lnTo>
                  <a:lnTo>
                    <a:pt x="7" y="50"/>
                  </a:lnTo>
                  <a:lnTo>
                    <a:pt x="6" y="50"/>
                  </a:lnTo>
                  <a:lnTo>
                    <a:pt x="5" y="50"/>
                  </a:lnTo>
                  <a:lnTo>
                    <a:pt x="5" y="49"/>
                  </a:lnTo>
                  <a:lnTo>
                    <a:pt x="4" y="49"/>
                  </a:lnTo>
                  <a:lnTo>
                    <a:pt x="4" y="50"/>
                  </a:lnTo>
                  <a:lnTo>
                    <a:pt x="3" y="50"/>
                  </a:lnTo>
                  <a:lnTo>
                    <a:pt x="2" y="50"/>
                  </a:lnTo>
                  <a:lnTo>
                    <a:pt x="2" y="49"/>
                  </a:lnTo>
                  <a:lnTo>
                    <a:pt x="1" y="48"/>
                  </a:lnTo>
                  <a:lnTo>
                    <a:pt x="1" y="47"/>
                  </a:lnTo>
                  <a:lnTo>
                    <a:pt x="0" y="46"/>
                  </a:lnTo>
                  <a:lnTo>
                    <a:pt x="0" y="45"/>
                  </a:lnTo>
                  <a:lnTo>
                    <a:pt x="0" y="44"/>
                  </a:lnTo>
                  <a:lnTo>
                    <a:pt x="1" y="44"/>
                  </a:lnTo>
                  <a:lnTo>
                    <a:pt x="1" y="43"/>
                  </a:lnTo>
                  <a:lnTo>
                    <a:pt x="2" y="43"/>
                  </a:lnTo>
                  <a:lnTo>
                    <a:pt x="3" y="44"/>
                  </a:lnTo>
                  <a:lnTo>
                    <a:pt x="4" y="44"/>
                  </a:lnTo>
                  <a:lnTo>
                    <a:pt x="5" y="44"/>
                  </a:lnTo>
                  <a:lnTo>
                    <a:pt x="6" y="44"/>
                  </a:lnTo>
                  <a:lnTo>
                    <a:pt x="7" y="44"/>
                  </a:lnTo>
                  <a:lnTo>
                    <a:pt x="7" y="43"/>
                  </a:lnTo>
                  <a:lnTo>
                    <a:pt x="8" y="42"/>
                  </a:lnTo>
                  <a:lnTo>
                    <a:pt x="9" y="41"/>
                  </a:lnTo>
                  <a:lnTo>
                    <a:pt x="10" y="40"/>
                  </a:lnTo>
                  <a:lnTo>
                    <a:pt x="10" y="39"/>
                  </a:lnTo>
                  <a:lnTo>
                    <a:pt x="11" y="38"/>
                  </a:lnTo>
                  <a:lnTo>
                    <a:pt x="11" y="37"/>
                  </a:lnTo>
                  <a:lnTo>
                    <a:pt x="11" y="36"/>
                  </a:lnTo>
                  <a:lnTo>
                    <a:pt x="11" y="35"/>
                  </a:lnTo>
                  <a:lnTo>
                    <a:pt x="10" y="35"/>
                  </a:lnTo>
                  <a:lnTo>
                    <a:pt x="10" y="34"/>
                  </a:lnTo>
                  <a:lnTo>
                    <a:pt x="10" y="32"/>
                  </a:lnTo>
                  <a:lnTo>
                    <a:pt x="9" y="31"/>
                  </a:lnTo>
                  <a:lnTo>
                    <a:pt x="9" y="30"/>
                  </a:lnTo>
                  <a:lnTo>
                    <a:pt x="9" y="29"/>
                  </a:lnTo>
                  <a:lnTo>
                    <a:pt x="10" y="28"/>
                  </a:lnTo>
                  <a:lnTo>
                    <a:pt x="11" y="28"/>
                  </a:lnTo>
                  <a:lnTo>
                    <a:pt x="12" y="27"/>
                  </a:lnTo>
                  <a:lnTo>
                    <a:pt x="13" y="27"/>
                  </a:lnTo>
                  <a:lnTo>
                    <a:pt x="14" y="27"/>
                  </a:lnTo>
                  <a:close/>
                  <a:moveTo>
                    <a:pt x="85" y="27"/>
                  </a:moveTo>
                  <a:lnTo>
                    <a:pt x="84" y="27"/>
                  </a:lnTo>
                  <a:lnTo>
                    <a:pt x="85" y="27"/>
                  </a:lnTo>
                  <a:close/>
                  <a:moveTo>
                    <a:pt x="85" y="26"/>
                  </a:moveTo>
                  <a:lnTo>
                    <a:pt x="84" y="27"/>
                  </a:lnTo>
                  <a:lnTo>
                    <a:pt x="84" y="26"/>
                  </a:lnTo>
                  <a:lnTo>
                    <a:pt x="85" y="26"/>
                  </a:lnTo>
                  <a:close/>
                  <a:moveTo>
                    <a:pt x="50" y="17"/>
                  </a:moveTo>
                  <a:lnTo>
                    <a:pt x="49" y="18"/>
                  </a:lnTo>
                  <a:lnTo>
                    <a:pt x="48" y="19"/>
                  </a:lnTo>
                  <a:lnTo>
                    <a:pt x="47" y="20"/>
                  </a:lnTo>
                  <a:lnTo>
                    <a:pt x="47" y="21"/>
                  </a:lnTo>
                  <a:lnTo>
                    <a:pt x="47" y="22"/>
                  </a:lnTo>
                  <a:lnTo>
                    <a:pt x="46" y="22"/>
                  </a:lnTo>
                  <a:lnTo>
                    <a:pt x="45" y="22"/>
                  </a:lnTo>
                  <a:lnTo>
                    <a:pt x="46" y="21"/>
                  </a:lnTo>
                  <a:lnTo>
                    <a:pt x="45" y="21"/>
                  </a:lnTo>
                  <a:lnTo>
                    <a:pt x="45" y="20"/>
                  </a:lnTo>
                  <a:lnTo>
                    <a:pt x="45" y="19"/>
                  </a:lnTo>
                  <a:lnTo>
                    <a:pt x="46" y="19"/>
                  </a:lnTo>
                  <a:lnTo>
                    <a:pt x="47" y="19"/>
                  </a:lnTo>
                  <a:lnTo>
                    <a:pt x="47" y="18"/>
                  </a:lnTo>
                  <a:lnTo>
                    <a:pt x="48" y="17"/>
                  </a:lnTo>
                  <a:lnTo>
                    <a:pt x="49" y="17"/>
                  </a:lnTo>
                  <a:lnTo>
                    <a:pt x="49" y="16"/>
                  </a:lnTo>
                  <a:lnTo>
                    <a:pt x="50" y="17"/>
                  </a:lnTo>
                  <a:close/>
                  <a:moveTo>
                    <a:pt x="53" y="14"/>
                  </a:moveTo>
                  <a:lnTo>
                    <a:pt x="52" y="14"/>
                  </a:lnTo>
                  <a:lnTo>
                    <a:pt x="52" y="13"/>
                  </a:lnTo>
                  <a:lnTo>
                    <a:pt x="53" y="12"/>
                  </a:lnTo>
                  <a:lnTo>
                    <a:pt x="53" y="11"/>
                  </a:lnTo>
                  <a:lnTo>
                    <a:pt x="53" y="10"/>
                  </a:lnTo>
                  <a:lnTo>
                    <a:pt x="53" y="11"/>
                  </a:lnTo>
                  <a:lnTo>
                    <a:pt x="53" y="12"/>
                  </a:lnTo>
                  <a:lnTo>
                    <a:pt x="53" y="13"/>
                  </a:lnTo>
                  <a:lnTo>
                    <a:pt x="53" y="14"/>
                  </a:lnTo>
                  <a:close/>
                  <a:moveTo>
                    <a:pt x="44" y="6"/>
                  </a:moveTo>
                  <a:lnTo>
                    <a:pt x="47" y="7"/>
                  </a:lnTo>
                  <a:lnTo>
                    <a:pt x="48" y="7"/>
                  </a:lnTo>
                  <a:lnTo>
                    <a:pt x="48" y="9"/>
                  </a:lnTo>
                  <a:lnTo>
                    <a:pt x="48" y="10"/>
                  </a:lnTo>
                  <a:lnTo>
                    <a:pt x="48" y="11"/>
                  </a:lnTo>
                  <a:lnTo>
                    <a:pt x="48" y="12"/>
                  </a:lnTo>
                  <a:lnTo>
                    <a:pt x="47" y="12"/>
                  </a:lnTo>
                  <a:lnTo>
                    <a:pt x="46" y="13"/>
                  </a:lnTo>
                  <a:lnTo>
                    <a:pt x="45" y="13"/>
                  </a:lnTo>
                  <a:lnTo>
                    <a:pt x="44" y="13"/>
                  </a:lnTo>
                  <a:lnTo>
                    <a:pt x="43" y="14"/>
                  </a:lnTo>
                  <a:lnTo>
                    <a:pt x="43" y="15"/>
                  </a:lnTo>
                  <a:lnTo>
                    <a:pt x="41" y="15"/>
                  </a:lnTo>
                  <a:lnTo>
                    <a:pt x="41" y="16"/>
                  </a:lnTo>
                  <a:lnTo>
                    <a:pt x="40" y="16"/>
                  </a:lnTo>
                  <a:lnTo>
                    <a:pt x="38" y="18"/>
                  </a:lnTo>
                  <a:lnTo>
                    <a:pt x="37" y="18"/>
                  </a:lnTo>
                  <a:lnTo>
                    <a:pt x="37" y="19"/>
                  </a:lnTo>
                  <a:lnTo>
                    <a:pt x="38" y="18"/>
                  </a:lnTo>
                  <a:lnTo>
                    <a:pt x="36" y="20"/>
                  </a:lnTo>
                  <a:lnTo>
                    <a:pt x="36" y="21"/>
                  </a:lnTo>
                  <a:lnTo>
                    <a:pt x="35" y="21"/>
                  </a:lnTo>
                  <a:lnTo>
                    <a:pt x="34" y="22"/>
                  </a:lnTo>
                  <a:lnTo>
                    <a:pt x="33" y="24"/>
                  </a:lnTo>
                  <a:lnTo>
                    <a:pt x="32" y="25"/>
                  </a:lnTo>
                  <a:lnTo>
                    <a:pt x="31" y="25"/>
                  </a:lnTo>
                  <a:lnTo>
                    <a:pt x="30" y="26"/>
                  </a:lnTo>
                  <a:lnTo>
                    <a:pt x="30" y="27"/>
                  </a:lnTo>
                  <a:lnTo>
                    <a:pt x="29" y="29"/>
                  </a:lnTo>
                  <a:lnTo>
                    <a:pt x="28" y="30"/>
                  </a:lnTo>
                  <a:lnTo>
                    <a:pt x="27" y="30"/>
                  </a:lnTo>
                  <a:lnTo>
                    <a:pt x="26" y="30"/>
                  </a:lnTo>
                  <a:lnTo>
                    <a:pt x="25" y="29"/>
                  </a:lnTo>
                  <a:lnTo>
                    <a:pt x="24" y="29"/>
                  </a:lnTo>
                  <a:lnTo>
                    <a:pt x="23" y="28"/>
                  </a:lnTo>
                  <a:lnTo>
                    <a:pt x="22" y="28"/>
                  </a:lnTo>
                  <a:lnTo>
                    <a:pt x="21" y="27"/>
                  </a:lnTo>
                  <a:lnTo>
                    <a:pt x="20" y="26"/>
                  </a:lnTo>
                  <a:lnTo>
                    <a:pt x="20" y="25"/>
                  </a:lnTo>
                  <a:lnTo>
                    <a:pt x="19" y="25"/>
                  </a:lnTo>
                  <a:lnTo>
                    <a:pt x="18" y="24"/>
                  </a:lnTo>
                  <a:lnTo>
                    <a:pt x="18" y="23"/>
                  </a:lnTo>
                  <a:lnTo>
                    <a:pt x="16" y="23"/>
                  </a:lnTo>
                  <a:lnTo>
                    <a:pt x="16" y="22"/>
                  </a:lnTo>
                  <a:lnTo>
                    <a:pt x="15" y="22"/>
                  </a:lnTo>
                  <a:lnTo>
                    <a:pt x="14" y="22"/>
                  </a:lnTo>
                  <a:lnTo>
                    <a:pt x="14" y="21"/>
                  </a:lnTo>
                  <a:lnTo>
                    <a:pt x="15" y="21"/>
                  </a:lnTo>
                  <a:lnTo>
                    <a:pt x="15" y="20"/>
                  </a:lnTo>
                  <a:lnTo>
                    <a:pt x="18" y="19"/>
                  </a:lnTo>
                  <a:lnTo>
                    <a:pt x="19" y="19"/>
                  </a:lnTo>
                  <a:lnTo>
                    <a:pt x="19" y="18"/>
                  </a:lnTo>
                  <a:lnTo>
                    <a:pt x="20" y="18"/>
                  </a:lnTo>
                  <a:lnTo>
                    <a:pt x="20" y="17"/>
                  </a:lnTo>
                  <a:lnTo>
                    <a:pt x="21" y="17"/>
                  </a:lnTo>
                  <a:lnTo>
                    <a:pt x="21" y="16"/>
                  </a:lnTo>
                  <a:lnTo>
                    <a:pt x="21" y="15"/>
                  </a:lnTo>
                  <a:lnTo>
                    <a:pt x="22" y="15"/>
                  </a:lnTo>
                  <a:lnTo>
                    <a:pt x="22" y="14"/>
                  </a:lnTo>
                  <a:lnTo>
                    <a:pt x="22" y="13"/>
                  </a:lnTo>
                  <a:lnTo>
                    <a:pt x="22" y="12"/>
                  </a:lnTo>
                  <a:lnTo>
                    <a:pt x="22" y="11"/>
                  </a:lnTo>
                  <a:lnTo>
                    <a:pt x="22" y="10"/>
                  </a:lnTo>
                  <a:lnTo>
                    <a:pt x="22" y="9"/>
                  </a:lnTo>
                  <a:lnTo>
                    <a:pt x="22" y="7"/>
                  </a:lnTo>
                  <a:lnTo>
                    <a:pt x="22" y="6"/>
                  </a:lnTo>
                  <a:lnTo>
                    <a:pt x="23" y="5"/>
                  </a:lnTo>
                  <a:lnTo>
                    <a:pt x="23" y="4"/>
                  </a:lnTo>
                  <a:lnTo>
                    <a:pt x="23" y="3"/>
                  </a:lnTo>
                  <a:lnTo>
                    <a:pt x="23" y="2"/>
                  </a:lnTo>
                  <a:lnTo>
                    <a:pt x="23" y="1"/>
                  </a:lnTo>
                  <a:lnTo>
                    <a:pt x="23" y="0"/>
                  </a:lnTo>
                  <a:lnTo>
                    <a:pt x="24" y="0"/>
                  </a:lnTo>
                  <a:lnTo>
                    <a:pt x="25" y="0"/>
                  </a:lnTo>
                  <a:lnTo>
                    <a:pt x="26" y="0"/>
                  </a:lnTo>
                  <a:lnTo>
                    <a:pt x="27" y="0"/>
                  </a:lnTo>
                  <a:lnTo>
                    <a:pt x="27" y="1"/>
                  </a:lnTo>
                  <a:lnTo>
                    <a:pt x="28" y="1"/>
                  </a:lnTo>
                  <a:lnTo>
                    <a:pt x="29" y="1"/>
                  </a:lnTo>
                  <a:lnTo>
                    <a:pt x="30" y="1"/>
                  </a:lnTo>
                  <a:lnTo>
                    <a:pt x="31" y="2"/>
                  </a:lnTo>
                  <a:lnTo>
                    <a:pt x="32" y="2"/>
                  </a:lnTo>
                  <a:lnTo>
                    <a:pt x="33" y="2"/>
                  </a:lnTo>
                  <a:lnTo>
                    <a:pt x="34" y="3"/>
                  </a:lnTo>
                  <a:lnTo>
                    <a:pt x="35" y="3"/>
                  </a:lnTo>
                  <a:lnTo>
                    <a:pt x="36" y="3"/>
                  </a:lnTo>
                  <a:lnTo>
                    <a:pt x="37" y="4"/>
                  </a:lnTo>
                  <a:lnTo>
                    <a:pt x="38" y="4"/>
                  </a:lnTo>
                  <a:lnTo>
                    <a:pt x="39" y="4"/>
                  </a:lnTo>
                  <a:lnTo>
                    <a:pt x="40" y="4"/>
                  </a:lnTo>
                  <a:lnTo>
                    <a:pt x="40" y="5"/>
                  </a:lnTo>
                  <a:lnTo>
                    <a:pt x="43" y="5"/>
                  </a:lnTo>
                  <a:lnTo>
                    <a:pt x="44" y="6"/>
                  </a:lnTo>
                  <a:close/>
                </a:path>
              </a:pathLst>
            </a:custGeom>
            <a:solidFill>
              <a:schemeClr val="tx2"/>
            </a:solidFill>
            <a:ln w="9525">
              <a:solidFill>
                <a:srgbClr val="FFFFFF"/>
              </a:solidFill>
              <a:round/>
              <a:headEnd/>
              <a:tailEnd/>
            </a:ln>
          </p:spPr>
          <p:txBody>
            <a:bodyPr/>
            <a:lstStyle/>
            <a:p>
              <a:endParaRPr lang="en-US"/>
            </a:p>
          </p:txBody>
        </p:sp>
        <p:sp>
          <p:nvSpPr>
            <p:cNvPr id="58" name="Freeform 14"/>
            <p:cNvSpPr>
              <a:spLocks noEditPoints="1"/>
            </p:cNvSpPr>
            <p:nvPr/>
          </p:nvSpPr>
          <p:spPr bwMode="auto">
            <a:xfrm>
              <a:off x="3049" y="3094"/>
              <a:ext cx="222" cy="490"/>
            </a:xfrm>
            <a:custGeom>
              <a:avLst/>
              <a:gdLst>
                <a:gd name="T0" fmla="*/ 146 w 222"/>
                <a:gd name="T1" fmla="*/ 306 h 490"/>
                <a:gd name="T2" fmla="*/ 147 w 222"/>
                <a:gd name="T3" fmla="*/ 293 h 490"/>
                <a:gd name="T4" fmla="*/ 37 w 222"/>
                <a:gd name="T5" fmla="*/ 2 h 490"/>
                <a:gd name="T6" fmla="*/ 51 w 222"/>
                <a:gd name="T7" fmla="*/ 5 h 490"/>
                <a:gd name="T8" fmla="*/ 66 w 222"/>
                <a:gd name="T9" fmla="*/ 10 h 490"/>
                <a:gd name="T10" fmla="*/ 83 w 222"/>
                <a:gd name="T11" fmla="*/ 10 h 490"/>
                <a:gd name="T12" fmla="*/ 96 w 222"/>
                <a:gd name="T13" fmla="*/ 18 h 490"/>
                <a:gd name="T14" fmla="*/ 110 w 222"/>
                <a:gd name="T15" fmla="*/ 24 h 490"/>
                <a:gd name="T16" fmla="*/ 123 w 222"/>
                <a:gd name="T17" fmla="*/ 28 h 490"/>
                <a:gd name="T18" fmla="*/ 138 w 222"/>
                <a:gd name="T19" fmla="*/ 34 h 490"/>
                <a:gd name="T20" fmla="*/ 146 w 222"/>
                <a:gd name="T21" fmla="*/ 44 h 490"/>
                <a:gd name="T22" fmla="*/ 146 w 222"/>
                <a:gd name="T23" fmla="*/ 61 h 490"/>
                <a:gd name="T24" fmla="*/ 155 w 222"/>
                <a:gd name="T25" fmla="*/ 70 h 490"/>
                <a:gd name="T26" fmla="*/ 163 w 222"/>
                <a:gd name="T27" fmla="*/ 82 h 490"/>
                <a:gd name="T28" fmla="*/ 168 w 222"/>
                <a:gd name="T29" fmla="*/ 93 h 490"/>
                <a:gd name="T30" fmla="*/ 173 w 222"/>
                <a:gd name="T31" fmla="*/ 103 h 490"/>
                <a:gd name="T32" fmla="*/ 177 w 222"/>
                <a:gd name="T33" fmla="*/ 112 h 490"/>
                <a:gd name="T34" fmla="*/ 181 w 222"/>
                <a:gd name="T35" fmla="*/ 123 h 490"/>
                <a:gd name="T36" fmla="*/ 187 w 222"/>
                <a:gd name="T37" fmla="*/ 129 h 490"/>
                <a:gd name="T38" fmla="*/ 182 w 222"/>
                <a:gd name="T39" fmla="*/ 134 h 490"/>
                <a:gd name="T40" fmla="*/ 182 w 222"/>
                <a:gd name="T41" fmla="*/ 146 h 490"/>
                <a:gd name="T42" fmla="*/ 184 w 222"/>
                <a:gd name="T43" fmla="*/ 159 h 490"/>
                <a:gd name="T44" fmla="*/ 196 w 222"/>
                <a:gd name="T45" fmla="*/ 165 h 490"/>
                <a:gd name="T46" fmla="*/ 198 w 222"/>
                <a:gd name="T47" fmla="*/ 175 h 490"/>
                <a:gd name="T48" fmla="*/ 222 w 222"/>
                <a:gd name="T49" fmla="*/ 190 h 490"/>
                <a:gd name="T50" fmla="*/ 217 w 222"/>
                <a:gd name="T51" fmla="*/ 219 h 490"/>
                <a:gd name="T52" fmla="*/ 194 w 222"/>
                <a:gd name="T53" fmla="*/ 233 h 490"/>
                <a:gd name="T54" fmla="*/ 173 w 222"/>
                <a:gd name="T55" fmla="*/ 248 h 490"/>
                <a:gd name="T56" fmla="*/ 155 w 222"/>
                <a:gd name="T57" fmla="*/ 270 h 490"/>
                <a:gd name="T58" fmla="*/ 149 w 222"/>
                <a:gd name="T59" fmla="*/ 291 h 490"/>
                <a:gd name="T60" fmla="*/ 148 w 222"/>
                <a:gd name="T61" fmla="*/ 299 h 490"/>
                <a:gd name="T62" fmla="*/ 145 w 222"/>
                <a:gd name="T63" fmla="*/ 288 h 490"/>
                <a:gd name="T64" fmla="*/ 142 w 222"/>
                <a:gd name="T65" fmla="*/ 303 h 490"/>
                <a:gd name="T66" fmla="*/ 121 w 222"/>
                <a:gd name="T67" fmla="*/ 297 h 490"/>
                <a:gd name="T68" fmla="*/ 115 w 222"/>
                <a:gd name="T69" fmla="*/ 313 h 490"/>
                <a:gd name="T70" fmla="*/ 105 w 222"/>
                <a:gd name="T71" fmla="*/ 325 h 490"/>
                <a:gd name="T72" fmla="*/ 98 w 222"/>
                <a:gd name="T73" fmla="*/ 341 h 490"/>
                <a:gd name="T74" fmla="*/ 102 w 222"/>
                <a:gd name="T75" fmla="*/ 347 h 490"/>
                <a:gd name="T76" fmla="*/ 118 w 222"/>
                <a:gd name="T77" fmla="*/ 346 h 490"/>
                <a:gd name="T78" fmla="*/ 132 w 222"/>
                <a:gd name="T79" fmla="*/ 347 h 490"/>
                <a:gd name="T80" fmla="*/ 139 w 222"/>
                <a:gd name="T81" fmla="*/ 366 h 490"/>
                <a:gd name="T82" fmla="*/ 151 w 222"/>
                <a:gd name="T83" fmla="*/ 369 h 490"/>
                <a:gd name="T84" fmla="*/ 165 w 222"/>
                <a:gd name="T85" fmla="*/ 384 h 490"/>
                <a:gd name="T86" fmla="*/ 173 w 222"/>
                <a:gd name="T87" fmla="*/ 374 h 490"/>
                <a:gd name="T88" fmla="*/ 177 w 222"/>
                <a:gd name="T89" fmla="*/ 353 h 490"/>
                <a:gd name="T90" fmla="*/ 175 w 222"/>
                <a:gd name="T91" fmla="*/ 364 h 490"/>
                <a:gd name="T92" fmla="*/ 178 w 222"/>
                <a:gd name="T93" fmla="*/ 360 h 490"/>
                <a:gd name="T94" fmla="*/ 188 w 222"/>
                <a:gd name="T95" fmla="*/ 347 h 490"/>
                <a:gd name="T96" fmla="*/ 188 w 222"/>
                <a:gd name="T97" fmla="*/ 364 h 490"/>
                <a:gd name="T98" fmla="*/ 184 w 222"/>
                <a:gd name="T99" fmla="*/ 385 h 490"/>
                <a:gd name="T100" fmla="*/ 182 w 222"/>
                <a:gd name="T101" fmla="*/ 408 h 490"/>
                <a:gd name="T102" fmla="*/ 181 w 222"/>
                <a:gd name="T103" fmla="*/ 428 h 490"/>
                <a:gd name="T104" fmla="*/ 179 w 222"/>
                <a:gd name="T105" fmla="*/ 460 h 490"/>
                <a:gd name="T106" fmla="*/ 176 w 222"/>
                <a:gd name="T107" fmla="*/ 481 h 490"/>
                <a:gd name="T108" fmla="*/ 99 w 222"/>
                <a:gd name="T109" fmla="*/ 490 h 490"/>
                <a:gd name="T110" fmla="*/ 55 w 222"/>
                <a:gd name="T111" fmla="*/ 485 h 490"/>
                <a:gd name="T112" fmla="*/ 38 w 222"/>
                <a:gd name="T113" fmla="*/ 471 h 490"/>
                <a:gd name="T114" fmla="*/ 13 w 222"/>
                <a:gd name="T115" fmla="*/ 271 h 490"/>
                <a:gd name="T116" fmla="*/ 19 w 222"/>
                <a:gd name="T117" fmla="*/ 159 h 490"/>
                <a:gd name="T118" fmla="*/ 15 w 222"/>
                <a:gd name="T1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490">
                  <a:moveTo>
                    <a:pt x="173" y="371"/>
                  </a:moveTo>
                  <a:lnTo>
                    <a:pt x="173" y="369"/>
                  </a:lnTo>
                  <a:lnTo>
                    <a:pt x="173" y="371"/>
                  </a:lnTo>
                  <a:close/>
                  <a:moveTo>
                    <a:pt x="146" y="306"/>
                  </a:moveTo>
                  <a:lnTo>
                    <a:pt x="145" y="306"/>
                  </a:lnTo>
                  <a:lnTo>
                    <a:pt x="145" y="304"/>
                  </a:lnTo>
                  <a:lnTo>
                    <a:pt x="144" y="303"/>
                  </a:lnTo>
                  <a:lnTo>
                    <a:pt x="144" y="302"/>
                  </a:lnTo>
                  <a:lnTo>
                    <a:pt x="144" y="301"/>
                  </a:lnTo>
                  <a:lnTo>
                    <a:pt x="144" y="299"/>
                  </a:lnTo>
                  <a:lnTo>
                    <a:pt x="145" y="298"/>
                  </a:lnTo>
                  <a:lnTo>
                    <a:pt x="146" y="298"/>
                  </a:lnTo>
                  <a:lnTo>
                    <a:pt x="146" y="297"/>
                  </a:lnTo>
                  <a:lnTo>
                    <a:pt x="147" y="297"/>
                  </a:lnTo>
                  <a:lnTo>
                    <a:pt x="147" y="298"/>
                  </a:lnTo>
                  <a:lnTo>
                    <a:pt x="147" y="300"/>
                  </a:lnTo>
                  <a:lnTo>
                    <a:pt x="146" y="301"/>
                  </a:lnTo>
                  <a:lnTo>
                    <a:pt x="146" y="302"/>
                  </a:lnTo>
                  <a:lnTo>
                    <a:pt x="146" y="304"/>
                  </a:lnTo>
                  <a:lnTo>
                    <a:pt x="146" y="306"/>
                  </a:lnTo>
                  <a:close/>
                  <a:moveTo>
                    <a:pt x="148" y="290"/>
                  </a:moveTo>
                  <a:lnTo>
                    <a:pt x="147" y="289"/>
                  </a:lnTo>
                  <a:lnTo>
                    <a:pt x="148" y="289"/>
                  </a:lnTo>
                  <a:lnTo>
                    <a:pt x="148" y="290"/>
                  </a:lnTo>
                  <a:close/>
                  <a:moveTo>
                    <a:pt x="147" y="295"/>
                  </a:moveTo>
                  <a:lnTo>
                    <a:pt x="143" y="295"/>
                  </a:lnTo>
                  <a:lnTo>
                    <a:pt x="142" y="295"/>
                  </a:lnTo>
                  <a:lnTo>
                    <a:pt x="141" y="294"/>
                  </a:lnTo>
                  <a:lnTo>
                    <a:pt x="140" y="293"/>
                  </a:lnTo>
                  <a:lnTo>
                    <a:pt x="140" y="291"/>
                  </a:lnTo>
                  <a:lnTo>
                    <a:pt x="141" y="291"/>
                  </a:lnTo>
                  <a:lnTo>
                    <a:pt x="142" y="290"/>
                  </a:lnTo>
                  <a:lnTo>
                    <a:pt x="143" y="290"/>
                  </a:lnTo>
                  <a:lnTo>
                    <a:pt x="144" y="289"/>
                  </a:lnTo>
                  <a:lnTo>
                    <a:pt x="145" y="288"/>
                  </a:lnTo>
                  <a:lnTo>
                    <a:pt x="146" y="288"/>
                  </a:lnTo>
                  <a:lnTo>
                    <a:pt x="147" y="290"/>
                  </a:lnTo>
                  <a:lnTo>
                    <a:pt x="148" y="290"/>
                  </a:lnTo>
                  <a:lnTo>
                    <a:pt x="148" y="291"/>
                  </a:lnTo>
                  <a:lnTo>
                    <a:pt x="147" y="293"/>
                  </a:lnTo>
                  <a:lnTo>
                    <a:pt x="147" y="295"/>
                  </a:lnTo>
                  <a:close/>
                  <a:moveTo>
                    <a:pt x="143" y="286"/>
                  </a:moveTo>
                  <a:lnTo>
                    <a:pt x="144" y="286"/>
                  </a:lnTo>
                  <a:lnTo>
                    <a:pt x="143" y="286"/>
                  </a:lnTo>
                  <a:close/>
                  <a:moveTo>
                    <a:pt x="27" y="0"/>
                  </a:moveTo>
                  <a:lnTo>
                    <a:pt x="28" y="0"/>
                  </a:lnTo>
                  <a:lnTo>
                    <a:pt x="29" y="0"/>
                  </a:lnTo>
                  <a:lnTo>
                    <a:pt x="30" y="0"/>
                  </a:lnTo>
                  <a:lnTo>
                    <a:pt x="31" y="0"/>
                  </a:lnTo>
                  <a:lnTo>
                    <a:pt x="31" y="1"/>
                  </a:lnTo>
                  <a:lnTo>
                    <a:pt x="32" y="1"/>
                  </a:lnTo>
                  <a:lnTo>
                    <a:pt x="33" y="1"/>
                  </a:lnTo>
                  <a:lnTo>
                    <a:pt x="34" y="1"/>
                  </a:lnTo>
                  <a:lnTo>
                    <a:pt x="34" y="2"/>
                  </a:lnTo>
                  <a:lnTo>
                    <a:pt x="35" y="2"/>
                  </a:lnTo>
                  <a:lnTo>
                    <a:pt x="35" y="1"/>
                  </a:lnTo>
                  <a:lnTo>
                    <a:pt x="35" y="2"/>
                  </a:lnTo>
                  <a:lnTo>
                    <a:pt x="35" y="1"/>
                  </a:lnTo>
                  <a:lnTo>
                    <a:pt x="35" y="2"/>
                  </a:lnTo>
                  <a:lnTo>
                    <a:pt x="37" y="2"/>
                  </a:lnTo>
                  <a:lnTo>
                    <a:pt x="38" y="2"/>
                  </a:lnTo>
                  <a:lnTo>
                    <a:pt x="39" y="2"/>
                  </a:lnTo>
                  <a:lnTo>
                    <a:pt x="40" y="2"/>
                  </a:lnTo>
                  <a:lnTo>
                    <a:pt x="40" y="1"/>
                  </a:lnTo>
                  <a:lnTo>
                    <a:pt x="41" y="2"/>
                  </a:lnTo>
                  <a:lnTo>
                    <a:pt x="41" y="1"/>
                  </a:lnTo>
                  <a:lnTo>
                    <a:pt x="42" y="1"/>
                  </a:lnTo>
                  <a:lnTo>
                    <a:pt x="43" y="1"/>
                  </a:lnTo>
                  <a:lnTo>
                    <a:pt x="43" y="2"/>
                  </a:lnTo>
                  <a:lnTo>
                    <a:pt x="44" y="2"/>
                  </a:lnTo>
                  <a:lnTo>
                    <a:pt x="45" y="2"/>
                  </a:lnTo>
                  <a:lnTo>
                    <a:pt x="46" y="2"/>
                  </a:lnTo>
                  <a:lnTo>
                    <a:pt x="47" y="2"/>
                  </a:lnTo>
                  <a:lnTo>
                    <a:pt x="48" y="2"/>
                  </a:lnTo>
                  <a:lnTo>
                    <a:pt x="49" y="2"/>
                  </a:lnTo>
                  <a:lnTo>
                    <a:pt x="49" y="3"/>
                  </a:lnTo>
                  <a:lnTo>
                    <a:pt x="50" y="3"/>
                  </a:lnTo>
                  <a:lnTo>
                    <a:pt x="50" y="4"/>
                  </a:lnTo>
                  <a:lnTo>
                    <a:pt x="51" y="4"/>
                  </a:lnTo>
                  <a:lnTo>
                    <a:pt x="51" y="5"/>
                  </a:lnTo>
                  <a:lnTo>
                    <a:pt x="52" y="5"/>
                  </a:lnTo>
                  <a:lnTo>
                    <a:pt x="53" y="5"/>
                  </a:lnTo>
                  <a:lnTo>
                    <a:pt x="53" y="7"/>
                  </a:lnTo>
                  <a:lnTo>
                    <a:pt x="54" y="7"/>
                  </a:lnTo>
                  <a:lnTo>
                    <a:pt x="55" y="7"/>
                  </a:lnTo>
                  <a:lnTo>
                    <a:pt x="55" y="5"/>
                  </a:lnTo>
                  <a:lnTo>
                    <a:pt x="56" y="5"/>
                  </a:lnTo>
                  <a:lnTo>
                    <a:pt x="57" y="5"/>
                  </a:lnTo>
                  <a:lnTo>
                    <a:pt x="58" y="5"/>
                  </a:lnTo>
                  <a:lnTo>
                    <a:pt x="59" y="5"/>
                  </a:lnTo>
                  <a:lnTo>
                    <a:pt x="59" y="7"/>
                  </a:lnTo>
                  <a:lnTo>
                    <a:pt x="60" y="7"/>
                  </a:lnTo>
                  <a:lnTo>
                    <a:pt x="62" y="7"/>
                  </a:lnTo>
                  <a:lnTo>
                    <a:pt x="62" y="8"/>
                  </a:lnTo>
                  <a:lnTo>
                    <a:pt x="63" y="8"/>
                  </a:lnTo>
                  <a:lnTo>
                    <a:pt x="63" y="9"/>
                  </a:lnTo>
                  <a:lnTo>
                    <a:pt x="64" y="9"/>
                  </a:lnTo>
                  <a:lnTo>
                    <a:pt x="65" y="9"/>
                  </a:lnTo>
                  <a:lnTo>
                    <a:pt x="65" y="10"/>
                  </a:lnTo>
                  <a:lnTo>
                    <a:pt x="66" y="10"/>
                  </a:lnTo>
                  <a:lnTo>
                    <a:pt x="66" y="9"/>
                  </a:lnTo>
                  <a:lnTo>
                    <a:pt x="67" y="9"/>
                  </a:lnTo>
                  <a:lnTo>
                    <a:pt x="68" y="9"/>
                  </a:lnTo>
                  <a:lnTo>
                    <a:pt x="69" y="9"/>
                  </a:lnTo>
                  <a:lnTo>
                    <a:pt x="70" y="9"/>
                  </a:lnTo>
                  <a:lnTo>
                    <a:pt x="71" y="9"/>
                  </a:lnTo>
                  <a:lnTo>
                    <a:pt x="72" y="9"/>
                  </a:lnTo>
                  <a:lnTo>
                    <a:pt x="73" y="9"/>
                  </a:lnTo>
                  <a:lnTo>
                    <a:pt x="73" y="8"/>
                  </a:lnTo>
                  <a:lnTo>
                    <a:pt x="74" y="8"/>
                  </a:lnTo>
                  <a:lnTo>
                    <a:pt x="75" y="8"/>
                  </a:lnTo>
                  <a:lnTo>
                    <a:pt x="76" y="8"/>
                  </a:lnTo>
                  <a:lnTo>
                    <a:pt x="77" y="8"/>
                  </a:lnTo>
                  <a:lnTo>
                    <a:pt x="78" y="8"/>
                  </a:lnTo>
                  <a:lnTo>
                    <a:pt x="78" y="9"/>
                  </a:lnTo>
                  <a:lnTo>
                    <a:pt x="79" y="9"/>
                  </a:lnTo>
                  <a:lnTo>
                    <a:pt x="80" y="9"/>
                  </a:lnTo>
                  <a:lnTo>
                    <a:pt x="81" y="9"/>
                  </a:lnTo>
                  <a:lnTo>
                    <a:pt x="82" y="9"/>
                  </a:lnTo>
                  <a:lnTo>
                    <a:pt x="83" y="10"/>
                  </a:lnTo>
                  <a:lnTo>
                    <a:pt x="83" y="9"/>
                  </a:lnTo>
                  <a:lnTo>
                    <a:pt x="84" y="9"/>
                  </a:lnTo>
                  <a:lnTo>
                    <a:pt x="84" y="10"/>
                  </a:lnTo>
                  <a:lnTo>
                    <a:pt x="85" y="10"/>
                  </a:lnTo>
                  <a:lnTo>
                    <a:pt x="87" y="11"/>
                  </a:lnTo>
                  <a:lnTo>
                    <a:pt x="87" y="10"/>
                  </a:lnTo>
                  <a:lnTo>
                    <a:pt x="88" y="10"/>
                  </a:lnTo>
                  <a:lnTo>
                    <a:pt x="89" y="11"/>
                  </a:lnTo>
                  <a:lnTo>
                    <a:pt x="90" y="12"/>
                  </a:lnTo>
                  <a:lnTo>
                    <a:pt x="91" y="13"/>
                  </a:lnTo>
                  <a:lnTo>
                    <a:pt x="92" y="13"/>
                  </a:lnTo>
                  <a:lnTo>
                    <a:pt x="92" y="14"/>
                  </a:lnTo>
                  <a:lnTo>
                    <a:pt x="93" y="14"/>
                  </a:lnTo>
                  <a:lnTo>
                    <a:pt x="94" y="14"/>
                  </a:lnTo>
                  <a:lnTo>
                    <a:pt x="94" y="15"/>
                  </a:lnTo>
                  <a:lnTo>
                    <a:pt x="95" y="15"/>
                  </a:lnTo>
                  <a:lnTo>
                    <a:pt x="95" y="16"/>
                  </a:lnTo>
                  <a:lnTo>
                    <a:pt x="95" y="17"/>
                  </a:lnTo>
                  <a:lnTo>
                    <a:pt x="96" y="17"/>
                  </a:lnTo>
                  <a:lnTo>
                    <a:pt x="96" y="18"/>
                  </a:lnTo>
                  <a:lnTo>
                    <a:pt x="96" y="19"/>
                  </a:lnTo>
                  <a:lnTo>
                    <a:pt x="97" y="19"/>
                  </a:lnTo>
                  <a:lnTo>
                    <a:pt x="98" y="19"/>
                  </a:lnTo>
                  <a:lnTo>
                    <a:pt x="98" y="20"/>
                  </a:lnTo>
                  <a:lnTo>
                    <a:pt x="99" y="20"/>
                  </a:lnTo>
                  <a:lnTo>
                    <a:pt x="99" y="21"/>
                  </a:lnTo>
                  <a:lnTo>
                    <a:pt x="100" y="21"/>
                  </a:lnTo>
                  <a:lnTo>
                    <a:pt x="100" y="22"/>
                  </a:lnTo>
                  <a:lnTo>
                    <a:pt x="100" y="23"/>
                  </a:lnTo>
                  <a:lnTo>
                    <a:pt x="101" y="23"/>
                  </a:lnTo>
                  <a:lnTo>
                    <a:pt x="102" y="23"/>
                  </a:lnTo>
                  <a:lnTo>
                    <a:pt x="103" y="23"/>
                  </a:lnTo>
                  <a:lnTo>
                    <a:pt x="104" y="23"/>
                  </a:lnTo>
                  <a:lnTo>
                    <a:pt x="105" y="23"/>
                  </a:lnTo>
                  <a:lnTo>
                    <a:pt x="106" y="23"/>
                  </a:lnTo>
                  <a:lnTo>
                    <a:pt x="107" y="23"/>
                  </a:lnTo>
                  <a:lnTo>
                    <a:pt x="107" y="24"/>
                  </a:lnTo>
                  <a:lnTo>
                    <a:pt x="108" y="24"/>
                  </a:lnTo>
                  <a:lnTo>
                    <a:pt x="109" y="24"/>
                  </a:lnTo>
                  <a:lnTo>
                    <a:pt x="110" y="24"/>
                  </a:lnTo>
                  <a:lnTo>
                    <a:pt x="110" y="25"/>
                  </a:lnTo>
                  <a:lnTo>
                    <a:pt x="110" y="26"/>
                  </a:lnTo>
                  <a:lnTo>
                    <a:pt x="112" y="26"/>
                  </a:lnTo>
                  <a:lnTo>
                    <a:pt x="113" y="26"/>
                  </a:lnTo>
                  <a:lnTo>
                    <a:pt x="114" y="26"/>
                  </a:lnTo>
                  <a:lnTo>
                    <a:pt x="114" y="25"/>
                  </a:lnTo>
                  <a:lnTo>
                    <a:pt x="115" y="25"/>
                  </a:lnTo>
                  <a:lnTo>
                    <a:pt x="115" y="24"/>
                  </a:lnTo>
                  <a:lnTo>
                    <a:pt x="116" y="24"/>
                  </a:lnTo>
                  <a:lnTo>
                    <a:pt x="117" y="24"/>
                  </a:lnTo>
                  <a:lnTo>
                    <a:pt x="118" y="24"/>
                  </a:lnTo>
                  <a:lnTo>
                    <a:pt x="118" y="25"/>
                  </a:lnTo>
                  <a:lnTo>
                    <a:pt x="119" y="25"/>
                  </a:lnTo>
                  <a:lnTo>
                    <a:pt x="120" y="25"/>
                  </a:lnTo>
                  <a:lnTo>
                    <a:pt x="120" y="26"/>
                  </a:lnTo>
                  <a:lnTo>
                    <a:pt x="121" y="26"/>
                  </a:lnTo>
                  <a:lnTo>
                    <a:pt x="121" y="27"/>
                  </a:lnTo>
                  <a:lnTo>
                    <a:pt x="122" y="27"/>
                  </a:lnTo>
                  <a:lnTo>
                    <a:pt x="122" y="28"/>
                  </a:lnTo>
                  <a:lnTo>
                    <a:pt x="123" y="28"/>
                  </a:lnTo>
                  <a:lnTo>
                    <a:pt x="123" y="29"/>
                  </a:lnTo>
                  <a:lnTo>
                    <a:pt x="123" y="30"/>
                  </a:lnTo>
                  <a:lnTo>
                    <a:pt x="124" y="30"/>
                  </a:lnTo>
                  <a:lnTo>
                    <a:pt x="124" y="32"/>
                  </a:lnTo>
                  <a:lnTo>
                    <a:pt x="125" y="33"/>
                  </a:lnTo>
                  <a:lnTo>
                    <a:pt x="126" y="33"/>
                  </a:lnTo>
                  <a:lnTo>
                    <a:pt x="127" y="33"/>
                  </a:lnTo>
                  <a:lnTo>
                    <a:pt x="128" y="33"/>
                  </a:lnTo>
                  <a:lnTo>
                    <a:pt x="129" y="33"/>
                  </a:lnTo>
                  <a:lnTo>
                    <a:pt x="130" y="33"/>
                  </a:lnTo>
                  <a:lnTo>
                    <a:pt x="130" y="32"/>
                  </a:lnTo>
                  <a:lnTo>
                    <a:pt x="131" y="32"/>
                  </a:lnTo>
                  <a:lnTo>
                    <a:pt x="132" y="32"/>
                  </a:lnTo>
                  <a:lnTo>
                    <a:pt x="132" y="33"/>
                  </a:lnTo>
                  <a:lnTo>
                    <a:pt x="133" y="33"/>
                  </a:lnTo>
                  <a:lnTo>
                    <a:pt x="134" y="33"/>
                  </a:lnTo>
                  <a:lnTo>
                    <a:pt x="135" y="33"/>
                  </a:lnTo>
                  <a:lnTo>
                    <a:pt x="135" y="34"/>
                  </a:lnTo>
                  <a:lnTo>
                    <a:pt x="137" y="34"/>
                  </a:lnTo>
                  <a:lnTo>
                    <a:pt x="138" y="34"/>
                  </a:lnTo>
                  <a:lnTo>
                    <a:pt x="139" y="34"/>
                  </a:lnTo>
                  <a:lnTo>
                    <a:pt x="139" y="35"/>
                  </a:lnTo>
                  <a:lnTo>
                    <a:pt x="139" y="34"/>
                  </a:lnTo>
                  <a:lnTo>
                    <a:pt x="140" y="34"/>
                  </a:lnTo>
                  <a:lnTo>
                    <a:pt x="140" y="35"/>
                  </a:lnTo>
                  <a:lnTo>
                    <a:pt x="141" y="35"/>
                  </a:lnTo>
                  <a:lnTo>
                    <a:pt x="142" y="35"/>
                  </a:lnTo>
                  <a:lnTo>
                    <a:pt x="142" y="36"/>
                  </a:lnTo>
                  <a:lnTo>
                    <a:pt x="143" y="36"/>
                  </a:lnTo>
                  <a:lnTo>
                    <a:pt x="144" y="36"/>
                  </a:lnTo>
                  <a:lnTo>
                    <a:pt x="144" y="37"/>
                  </a:lnTo>
                  <a:lnTo>
                    <a:pt x="145" y="37"/>
                  </a:lnTo>
                  <a:lnTo>
                    <a:pt x="146" y="37"/>
                  </a:lnTo>
                  <a:lnTo>
                    <a:pt x="146" y="38"/>
                  </a:lnTo>
                  <a:lnTo>
                    <a:pt x="146" y="39"/>
                  </a:lnTo>
                  <a:lnTo>
                    <a:pt x="146" y="40"/>
                  </a:lnTo>
                  <a:lnTo>
                    <a:pt x="146" y="41"/>
                  </a:lnTo>
                  <a:lnTo>
                    <a:pt x="146" y="42"/>
                  </a:lnTo>
                  <a:lnTo>
                    <a:pt x="146" y="43"/>
                  </a:lnTo>
                  <a:lnTo>
                    <a:pt x="146" y="44"/>
                  </a:lnTo>
                  <a:lnTo>
                    <a:pt x="147" y="44"/>
                  </a:lnTo>
                  <a:lnTo>
                    <a:pt x="147" y="45"/>
                  </a:lnTo>
                  <a:lnTo>
                    <a:pt x="147" y="46"/>
                  </a:lnTo>
                  <a:lnTo>
                    <a:pt x="147" y="47"/>
                  </a:lnTo>
                  <a:lnTo>
                    <a:pt x="147" y="48"/>
                  </a:lnTo>
                  <a:lnTo>
                    <a:pt x="147" y="49"/>
                  </a:lnTo>
                  <a:lnTo>
                    <a:pt x="147" y="50"/>
                  </a:lnTo>
                  <a:lnTo>
                    <a:pt x="147" y="51"/>
                  </a:lnTo>
                  <a:lnTo>
                    <a:pt x="146" y="51"/>
                  </a:lnTo>
                  <a:lnTo>
                    <a:pt x="146" y="52"/>
                  </a:lnTo>
                  <a:lnTo>
                    <a:pt x="145" y="52"/>
                  </a:lnTo>
                  <a:lnTo>
                    <a:pt x="145" y="53"/>
                  </a:lnTo>
                  <a:lnTo>
                    <a:pt x="145" y="54"/>
                  </a:lnTo>
                  <a:lnTo>
                    <a:pt x="145" y="55"/>
                  </a:lnTo>
                  <a:lnTo>
                    <a:pt x="145" y="57"/>
                  </a:lnTo>
                  <a:lnTo>
                    <a:pt x="145" y="58"/>
                  </a:lnTo>
                  <a:lnTo>
                    <a:pt x="146" y="58"/>
                  </a:lnTo>
                  <a:lnTo>
                    <a:pt x="146" y="59"/>
                  </a:lnTo>
                  <a:lnTo>
                    <a:pt x="146" y="60"/>
                  </a:lnTo>
                  <a:lnTo>
                    <a:pt x="146" y="61"/>
                  </a:lnTo>
                  <a:lnTo>
                    <a:pt x="147" y="61"/>
                  </a:lnTo>
                  <a:lnTo>
                    <a:pt x="148" y="61"/>
                  </a:lnTo>
                  <a:lnTo>
                    <a:pt x="148" y="62"/>
                  </a:lnTo>
                  <a:lnTo>
                    <a:pt x="149" y="62"/>
                  </a:lnTo>
                  <a:lnTo>
                    <a:pt x="150" y="62"/>
                  </a:lnTo>
                  <a:lnTo>
                    <a:pt x="150" y="63"/>
                  </a:lnTo>
                  <a:lnTo>
                    <a:pt x="150" y="64"/>
                  </a:lnTo>
                  <a:lnTo>
                    <a:pt x="151" y="64"/>
                  </a:lnTo>
                  <a:lnTo>
                    <a:pt x="151" y="65"/>
                  </a:lnTo>
                  <a:lnTo>
                    <a:pt x="151" y="66"/>
                  </a:lnTo>
                  <a:lnTo>
                    <a:pt x="152" y="66"/>
                  </a:lnTo>
                  <a:lnTo>
                    <a:pt x="153" y="66"/>
                  </a:lnTo>
                  <a:lnTo>
                    <a:pt x="153" y="67"/>
                  </a:lnTo>
                  <a:lnTo>
                    <a:pt x="154" y="67"/>
                  </a:lnTo>
                  <a:lnTo>
                    <a:pt x="154" y="68"/>
                  </a:lnTo>
                  <a:lnTo>
                    <a:pt x="153" y="68"/>
                  </a:lnTo>
                  <a:lnTo>
                    <a:pt x="154" y="68"/>
                  </a:lnTo>
                  <a:lnTo>
                    <a:pt x="154" y="69"/>
                  </a:lnTo>
                  <a:lnTo>
                    <a:pt x="154" y="70"/>
                  </a:lnTo>
                  <a:lnTo>
                    <a:pt x="155" y="70"/>
                  </a:lnTo>
                  <a:lnTo>
                    <a:pt x="155" y="71"/>
                  </a:lnTo>
                  <a:lnTo>
                    <a:pt x="155" y="72"/>
                  </a:lnTo>
                  <a:lnTo>
                    <a:pt x="155" y="73"/>
                  </a:lnTo>
                  <a:lnTo>
                    <a:pt x="156" y="73"/>
                  </a:lnTo>
                  <a:lnTo>
                    <a:pt x="156" y="74"/>
                  </a:lnTo>
                  <a:lnTo>
                    <a:pt x="157" y="74"/>
                  </a:lnTo>
                  <a:lnTo>
                    <a:pt x="157" y="75"/>
                  </a:lnTo>
                  <a:lnTo>
                    <a:pt x="158" y="75"/>
                  </a:lnTo>
                  <a:lnTo>
                    <a:pt x="158" y="76"/>
                  </a:lnTo>
                  <a:lnTo>
                    <a:pt x="159" y="76"/>
                  </a:lnTo>
                  <a:lnTo>
                    <a:pt x="159" y="77"/>
                  </a:lnTo>
                  <a:lnTo>
                    <a:pt x="159" y="78"/>
                  </a:lnTo>
                  <a:lnTo>
                    <a:pt x="160" y="78"/>
                  </a:lnTo>
                  <a:lnTo>
                    <a:pt x="160" y="79"/>
                  </a:lnTo>
                  <a:lnTo>
                    <a:pt x="162" y="79"/>
                  </a:lnTo>
                  <a:lnTo>
                    <a:pt x="162" y="80"/>
                  </a:lnTo>
                  <a:lnTo>
                    <a:pt x="163" y="80"/>
                  </a:lnTo>
                  <a:lnTo>
                    <a:pt x="163" y="82"/>
                  </a:lnTo>
                  <a:lnTo>
                    <a:pt x="162" y="82"/>
                  </a:lnTo>
                  <a:lnTo>
                    <a:pt x="163" y="82"/>
                  </a:lnTo>
                  <a:lnTo>
                    <a:pt x="163" y="83"/>
                  </a:lnTo>
                  <a:lnTo>
                    <a:pt x="163" y="84"/>
                  </a:lnTo>
                  <a:lnTo>
                    <a:pt x="164" y="84"/>
                  </a:lnTo>
                  <a:lnTo>
                    <a:pt x="164" y="85"/>
                  </a:lnTo>
                  <a:lnTo>
                    <a:pt x="164" y="86"/>
                  </a:lnTo>
                  <a:lnTo>
                    <a:pt x="165" y="86"/>
                  </a:lnTo>
                  <a:lnTo>
                    <a:pt x="166" y="86"/>
                  </a:lnTo>
                  <a:lnTo>
                    <a:pt x="167" y="86"/>
                  </a:lnTo>
                  <a:lnTo>
                    <a:pt x="167" y="87"/>
                  </a:lnTo>
                  <a:lnTo>
                    <a:pt x="167" y="88"/>
                  </a:lnTo>
                  <a:lnTo>
                    <a:pt x="167" y="89"/>
                  </a:lnTo>
                  <a:lnTo>
                    <a:pt x="168" y="89"/>
                  </a:lnTo>
                  <a:lnTo>
                    <a:pt x="168" y="90"/>
                  </a:lnTo>
                  <a:lnTo>
                    <a:pt x="169" y="90"/>
                  </a:lnTo>
                  <a:lnTo>
                    <a:pt x="168" y="90"/>
                  </a:lnTo>
                  <a:lnTo>
                    <a:pt x="168" y="91"/>
                  </a:lnTo>
                  <a:lnTo>
                    <a:pt x="168" y="92"/>
                  </a:lnTo>
                  <a:lnTo>
                    <a:pt x="167" y="92"/>
                  </a:lnTo>
                  <a:lnTo>
                    <a:pt x="167" y="93"/>
                  </a:lnTo>
                  <a:lnTo>
                    <a:pt x="168" y="93"/>
                  </a:lnTo>
                  <a:lnTo>
                    <a:pt x="167" y="94"/>
                  </a:lnTo>
                  <a:lnTo>
                    <a:pt x="168" y="94"/>
                  </a:lnTo>
                  <a:lnTo>
                    <a:pt x="167" y="94"/>
                  </a:lnTo>
                  <a:lnTo>
                    <a:pt x="167" y="95"/>
                  </a:lnTo>
                  <a:lnTo>
                    <a:pt x="167" y="96"/>
                  </a:lnTo>
                  <a:lnTo>
                    <a:pt x="168" y="96"/>
                  </a:lnTo>
                  <a:lnTo>
                    <a:pt x="168" y="97"/>
                  </a:lnTo>
                  <a:lnTo>
                    <a:pt x="169" y="97"/>
                  </a:lnTo>
                  <a:lnTo>
                    <a:pt x="170" y="97"/>
                  </a:lnTo>
                  <a:lnTo>
                    <a:pt x="170" y="98"/>
                  </a:lnTo>
                  <a:lnTo>
                    <a:pt x="171" y="98"/>
                  </a:lnTo>
                  <a:lnTo>
                    <a:pt x="171" y="99"/>
                  </a:lnTo>
                  <a:lnTo>
                    <a:pt x="171" y="100"/>
                  </a:lnTo>
                  <a:lnTo>
                    <a:pt x="172" y="100"/>
                  </a:lnTo>
                  <a:lnTo>
                    <a:pt x="173" y="100"/>
                  </a:lnTo>
                  <a:lnTo>
                    <a:pt x="174" y="100"/>
                  </a:lnTo>
                  <a:lnTo>
                    <a:pt x="174" y="101"/>
                  </a:lnTo>
                  <a:lnTo>
                    <a:pt x="174" y="102"/>
                  </a:lnTo>
                  <a:lnTo>
                    <a:pt x="173" y="102"/>
                  </a:lnTo>
                  <a:lnTo>
                    <a:pt x="173" y="103"/>
                  </a:lnTo>
                  <a:lnTo>
                    <a:pt x="173" y="104"/>
                  </a:lnTo>
                  <a:lnTo>
                    <a:pt x="172" y="104"/>
                  </a:lnTo>
                  <a:lnTo>
                    <a:pt x="172" y="105"/>
                  </a:lnTo>
                  <a:lnTo>
                    <a:pt x="173" y="105"/>
                  </a:lnTo>
                  <a:lnTo>
                    <a:pt x="173" y="107"/>
                  </a:lnTo>
                  <a:lnTo>
                    <a:pt x="174" y="107"/>
                  </a:lnTo>
                  <a:lnTo>
                    <a:pt x="174" y="108"/>
                  </a:lnTo>
                  <a:lnTo>
                    <a:pt x="174" y="109"/>
                  </a:lnTo>
                  <a:lnTo>
                    <a:pt x="173" y="109"/>
                  </a:lnTo>
                  <a:lnTo>
                    <a:pt x="174" y="109"/>
                  </a:lnTo>
                  <a:lnTo>
                    <a:pt x="173" y="109"/>
                  </a:lnTo>
                  <a:lnTo>
                    <a:pt x="172" y="109"/>
                  </a:lnTo>
                  <a:lnTo>
                    <a:pt x="172" y="110"/>
                  </a:lnTo>
                  <a:lnTo>
                    <a:pt x="172" y="111"/>
                  </a:lnTo>
                  <a:lnTo>
                    <a:pt x="173" y="111"/>
                  </a:lnTo>
                  <a:lnTo>
                    <a:pt x="173" y="112"/>
                  </a:lnTo>
                  <a:lnTo>
                    <a:pt x="174" y="112"/>
                  </a:lnTo>
                  <a:lnTo>
                    <a:pt x="175" y="112"/>
                  </a:lnTo>
                  <a:lnTo>
                    <a:pt x="176" y="112"/>
                  </a:lnTo>
                  <a:lnTo>
                    <a:pt x="177" y="112"/>
                  </a:lnTo>
                  <a:lnTo>
                    <a:pt x="178" y="111"/>
                  </a:lnTo>
                  <a:lnTo>
                    <a:pt x="181" y="110"/>
                  </a:lnTo>
                  <a:lnTo>
                    <a:pt x="187" y="108"/>
                  </a:lnTo>
                  <a:lnTo>
                    <a:pt x="184" y="112"/>
                  </a:lnTo>
                  <a:lnTo>
                    <a:pt x="183" y="114"/>
                  </a:lnTo>
                  <a:lnTo>
                    <a:pt x="183" y="115"/>
                  </a:lnTo>
                  <a:lnTo>
                    <a:pt x="182" y="116"/>
                  </a:lnTo>
                  <a:lnTo>
                    <a:pt x="181" y="117"/>
                  </a:lnTo>
                  <a:lnTo>
                    <a:pt x="180" y="118"/>
                  </a:lnTo>
                  <a:lnTo>
                    <a:pt x="180" y="119"/>
                  </a:lnTo>
                  <a:lnTo>
                    <a:pt x="179" y="119"/>
                  </a:lnTo>
                  <a:lnTo>
                    <a:pt x="179" y="120"/>
                  </a:lnTo>
                  <a:lnTo>
                    <a:pt x="180" y="120"/>
                  </a:lnTo>
                  <a:lnTo>
                    <a:pt x="180" y="121"/>
                  </a:lnTo>
                  <a:lnTo>
                    <a:pt x="179" y="121"/>
                  </a:lnTo>
                  <a:lnTo>
                    <a:pt x="180" y="122"/>
                  </a:lnTo>
                  <a:lnTo>
                    <a:pt x="179" y="122"/>
                  </a:lnTo>
                  <a:lnTo>
                    <a:pt x="180" y="122"/>
                  </a:lnTo>
                  <a:lnTo>
                    <a:pt x="180" y="123"/>
                  </a:lnTo>
                  <a:lnTo>
                    <a:pt x="181" y="123"/>
                  </a:lnTo>
                  <a:lnTo>
                    <a:pt x="180" y="123"/>
                  </a:lnTo>
                  <a:lnTo>
                    <a:pt x="181" y="123"/>
                  </a:lnTo>
                  <a:lnTo>
                    <a:pt x="180" y="124"/>
                  </a:lnTo>
                  <a:lnTo>
                    <a:pt x="180" y="125"/>
                  </a:lnTo>
                  <a:lnTo>
                    <a:pt x="181" y="125"/>
                  </a:lnTo>
                  <a:lnTo>
                    <a:pt x="181" y="126"/>
                  </a:lnTo>
                  <a:lnTo>
                    <a:pt x="181" y="127"/>
                  </a:lnTo>
                  <a:lnTo>
                    <a:pt x="182" y="127"/>
                  </a:lnTo>
                  <a:lnTo>
                    <a:pt x="182" y="128"/>
                  </a:lnTo>
                  <a:lnTo>
                    <a:pt x="183" y="128"/>
                  </a:lnTo>
                  <a:lnTo>
                    <a:pt x="183" y="127"/>
                  </a:lnTo>
                  <a:lnTo>
                    <a:pt x="184" y="127"/>
                  </a:lnTo>
                  <a:lnTo>
                    <a:pt x="184" y="128"/>
                  </a:lnTo>
                  <a:lnTo>
                    <a:pt x="184" y="127"/>
                  </a:lnTo>
                  <a:lnTo>
                    <a:pt x="184" y="128"/>
                  </a:lnTo>
                  <a:lnTo>
                    <a:pt x="185" y="128"/>
                  </a:lnTo>
                  <a:lnTo>
                    <a:pt x="185" y="127"/>
                  </a:lnTo>
                  <a:lnTo>
                    <a:pt x="185" y="128"/>
                  </a:lnTo>
                  <a:lnTo>
                    <a:pt x="187" y="128"/>
                  </a:lnTo>
                  <a:lnTo>
                    <a:pt x="187" y="129"/>
                  </a:lnTo>
                  <a:lnTo>
                    <a:pt x="185" y="129"/>
                  </a:lnTo>
                  <a:lnTo>
                    <a:pt x="187" y="129"/>
                  </a:lnTo>
                  <a:lnTo>
                    <a:pt x="187" y="130"/>
                  </a:lnTo>
                  <a:lnTo>
                    <a:pt x="187" y="132"/>
                  </a:lnTo>
                  <a:lnTo>
                    <a:pt x="185" y="132"/>
                  </a:lnTo>
                  <a:lnTo>
                    <a:pt x="185" y="130"/>
                  </a:lnTo>
                  <a:lnTo>
                    <a:pt x="185" y="132"/>
                  </a:lnTo>
                  <a:lnTo>
                    <a:pt x="185" y="130"/>
                  </a:lnTo>
                  <a:lnTo>
                    <a:pt x="184" y="130"/>
                  </a:lnTo>
                  <a:lnTo>
                    <a:pt x="184" y="132"/>
                  </a:lnTo>
                  <a:lnTo>
                    <a:pt x="184" y="130"/>
                  </a:lnTo>
                  <a:lnTo>
                    <a:pt x="184" y="132"/>
                  </a:lnTo>
                  <a:lnTo>
                    <a:pt x="183" y="132"/>
                  </a:lnTo>
                  <a:lnTo>
                    <a:pt x="184" y="132"/>
                  </a:lnTo>
                  <a:lnTo>
                    <a:pt x="183" y="132"/>
                  </a:lnTo>
                  <a:lnTo>
                    <a:pt x="183" y="133"/>
                  </a:lnTo>
                  <a:lnTo>
                    <a:pt x="183" y="132"/>
                  </a:lnTo>
                  <a:lnTo>
                    <a:pt x="183" y="133"/>
                  </a:lnTo>
                  <a:lnTo>
                    <a:pt x="182" y="133"/>
                  </a:lnTo>
                  <a:lnTo>
                    <a:pt x="182" y="134"/>
                  </a:lnTo>
                  <a:lnTo>
                    <a:pt x="182" y="133"/>
                  </a:lnTo>
                  <a:lnTo>
                    <a:pt x="181" y="133"/>
                  </a:lnTo>
                  <a:lnTo>
                    <a:pt x="181" y="134"/>
                  </a:lnTo>
                  <a:lnTo>
                    <a:pt x="181" y="135"/>
                  </a:lnTo>
                  <a:lnTo>
                    <a:pt x="180" y="135"/>
                  </a:lnTo>
                  <a:lnTo>
                    <a:pt x="180" y="136"/>
                  </a:lnTo>
                  <a:lnTo>
                    <a:pt x="179" y="136"/>
                  </a:lnTo>
                  <a:lnTo>
                    <a:pt x="179" y="137"/>
                  </a:lnTo>
                  <a:lnTo>
                    <a:pt x="179" y="138"/>
                  </a:lnTo>
                  <a:lnTo>
                    <a:pt x="179" y="139"/>
                  </a:lnTo>
                  <a:lnTo>
                    <a:pt x="179" y="140"/>
                  </a:lnTo>
                  <a:lnTo>
                    <a:pt x="179" y="141"/>
                  </a:lnTo>
                  <a:lnTo>
                    <a:pt x="181" y="142"/>
                  </a:lnTo>
                  <a:lnTo>
                    <a:pt x="182" y="142"/>
                  </a:lnTo>
                  <a:lnTo>
                    <a:pt x="183" y="142"/>
                  </a:lnTo>
                  <a:lnTo>
                    <a:pt x="183" y="143"/>
                  </a:lnTo>
                  <a:lnTo>
                    <a:pt x="183" y="144"/>
                  </a:lnTo>
                  <a:lnTo>
                    <a:pt x="182" y="144"/>
                  </a:lnTo>
                  <a:lnTo>
                    <a:pt x="182" y="145"/>
                  </a:lnTo>
                  <a:lnTo>
                    <a:pt x="182" y="146"/>
                  </a:lnTo>
                  <a:lnTo>
                    <a:pt x="183" y="146"/>
                  </a:lnTo>
                  <a:lnTo>
                    <a:pt x="182" y="146"/>
                  </a:lnTo>
                  <a:lnTo>
                    <a:pt x="182" y="147"/>
                  </a:lnTo>
                  <a:lnTo>
                    <a:pt x="181" y="147"/>
                  </a:lnTo>
                  <a:lnTo>
                    <a:pt x="182" y="148"/>
                  </a:lnTo>
                  <a:lnTo>
                    <a:pt x="182" y="149"/>
                  </a:lnTo>
                  <a:lnTo>
                    <a:pt x="182" y="150"/>
                  </a:lnTo>
                  <a:lnTo>
                    <a:pt x="181" y="151"/>
                  </a:lnTo>
                  <a:lnTo>
                    <a:pt x="181" y="152"/>
                  </a:lnTo>
                  <a:lnTo>
                    <a:pt x="181" y="153"/>
                  </a:lnTo>
                  <a:lnTo>
                    <a:pt x="181" y="154"/>
                  </a:lnTo>
                  <a:lnTo>
                    <a:pt x="181" y="155"/>
                  </a:lnTo>
                  <a:lnTo>
                    <a:pt x="182" y="155"/>
                  </a:lnTo>
                  <a:lnTo>
                    <a:pt x="183" y="157"/>
                  </a:lnTo>
                  <a:lnTo>
                    <a:pt x="183" y="158"/>
                  </a:lnTo>
                  <a:lnTo>
                    <a:pt x="182" y="158"/>
                  </a:lnTo>
                  <a:lnTo>
                    <a:pt x="182" y="159"/>
                  </a:lnTo>
                  <a:lnTo>
                    <a:pt x="183" y="160"/>
                  </a:lnTo>
                  <a:lnTo>
                    <a:pt x="183" y="159"/>
                  </a:lnTo>
                  <a:lnTo>
                    <a:pt x="184" y="159"/>
                  </a:lnTo>
                  <a:lnTo>
                    <a:pt x="185" y="159"/>
                  </a:lnTo>
                  <a:lnTo>
                    <a:pt x="185" y="160"/>
                  </a:lnTo>
                  <a:lnTo>
                    <a:pt x="187" y="160"/>
                  </a:lnTo>
                  <a:lnTo>
                    <a:pt x="187" y="161"/>
                  </a:lnTo>
                  <a:lnTo>
                    <a:pt x="188" y="161"/>
                  </a:lnTo>
                  <a:lnTo>
                    <a:pt x="189" y="161"/>
                  </a:lnTo>
                  <a:lnTo>
                    <a:pt x="190" y="161"/>
                  </a:lnTo>
                  <a:lnTo>
                    <a:pt x="190" y="162"/>
                  </a:lnTo>
                  <a:lnTo>
                    <a:pt x="191" y="162"/>
                  </a:lnTo>
                  <a:lnTo>
                    <a:pt x="192" y="162"/>
                  </a:lnTo>
                  <a:lnTo>
                    <a:pt x="193" y="162"/>
                  </a:lnTo>
                  <a:lnTo>
                    <a:pt x="194" y="162"/>
                  </a:lnTo>
                  <a:lnTo>
                    <a:pt x="195" y="162"/>
                  </a:lnTo>
                  <a:lnTo>
                    <a:pt x="196" y="163"/>
                  </a:lnTo>
                  <a:lnTo>
                    <a:pt x="196" y="162"/>
                  </a:lnTo>
                  <a:lnTo>
                    <a:pt x="197" y="162"/>
                  </a:lnTo>
                  <a:lnTo>
                    <a:pt x="197" y="163"/>
                  </a:lnTo>
                  <a:lnTo>
                    <a:pt x="197" y="164"/>
                  </a:lnTo>
                  <a:lnTo>
                    <a:pt x="196" y="164"/>
                  </a:lnTo>
                  <a:lnTo>
                    <a:pt x="196" y="165"/>
                  </a:lnTo>
                  <a:lnTo>
                    <a:pt x="195" y="165"/>
                  </a:lnTo>
                  <a:lnTo>
                    <a:pt x="195" y="166"/>
                  </a:lnTo>
                  <a:lnTo>
                    <a:pt x="195" y="167"/>
                  </a:lnTo>
                  <a:lnTo>
                    <a:pt x="194" y="167"/>
                  </a:lnTo>
                  <a:lnTo>
                    <a:pt x="194" y="168"/>
                  </a:lnTo>
                  <a:lnTo>
                    <a:pt x="194" y="169"/>
                  </a:lnTo>
                  <a:lnTo>
                    <a:pt x="194" y="170"/>
                  </a:lnTo>
                  <a:lnTo>
                    <a:pt x="195" y="170"/>
                  </a:lnTo>
                  <a:lnTo>
                    <a:pt x="195" y="171"/>
                  </a:lnTo>
                  <a:lnTo>
                    <a:pt x="196" y="171"/>
                  </a:lnTo>
                  <a:lnTo>
                    <a:pt x="197" y="171"/>
                  </a:lnTo>
                  <a:lnTo>
                    <a:pt x="198" y="171"/>
                  </a:lnTo>
                  <a:lnTo>
                    <a:pt x="199" y="171"/>
                  </a:lnTo>
                  <a:lnTo>
                    <a:pt x="199" y="172"/>
                  </a:lnTo>
                  <a:lnTo>
                    <a:pt x="199" y="173"/>
                  </a:lnTo>
                  <a:lnTo>
                    <a:pt x="198" y="173"/>
                  </a:lnTo>
                  <a:lnTo>
                    <a:pt x="198" y="174"/>
                  </a:lnTo>
                  <a:lnTo>
                    <a:pt x="199" y="174"/>
                  </a:lnTo>
                  <a:lnTo>
                    <a:pt x="199" y="175"/>
                  </a:lnTo>
                  <a:lnTo>
                    <a:pt x="198" y="175"/>
                  </a:lnTo>
                  <a:lnTo>
                    <a:pt x="198" y="176"/>
                  </a:lnTo>
                  <a:lnTo>
                    <a:pt x="198" y="177"/>
                  </a:lnTo>
                  <a:lnTo>
                    <a:pt x="199" y="176"/>
                  </a:lnTo>
                  <a:lnTo>
                    <a:pt x="200" y="176"/>
                  </a:lnTo>
                  <a:lnTo>
                    <a:pt x="201" y="177"/>
                  </a:lnTo>
                  <a:lnTo>
                    <a:pt x="202" y="177"/>
                  </a:lnTo>
                  <a:lnTo>
                    <a:pt x="203" y="177"/>
                  </a:lnTo>
                  <a:lnTo>
                    <a:pt x="204" y="177"/>
                  </a:lnTo>
                  <a:lnTo>
                    <a:pt x="206" y="177"/>
                  </a:lnTo>
                  <a:lnTo>
                    <a:pt x="206" y="176"/>
                  </a:lnTo>
                  <a:lnTo>
                    <a:pt x="207" y="174"/>
                  </a:lnTo>
                  <a:lnTo>
                    <a:pt x="208" y="174"/>
                  </a:lnTo>
                  <a:lnTo>
                    <a:pt x="209" y="174"/>
                  </a:lnTo>
                  <a:lnTo>
                    <a:pt x="212" y="175"/>
                  </a:lnTo>
                  <a:lnTo>
                    <a:pt x="214" y="175"/>
                  </a:lnTo>
                  <a:lnTo>
                    <a:pt x="218" y="179"/>
                  </a:lnTo>
                  <a:lnTo>
                    <a:pt x="219" y="179"/>
                  </a:lnTo>
                  <a:lnTo>
                    <a:pt x="222" y="182"/>
                  </a:lnTo>
                  <a:lnTo>
                    <a:pt x="222" y="184"/>
                  </a:lnTo>
                  <a:lnTo>
                    <a:pt x="222" y="190"/>
                  </a:lnTo>
                  <a:lnTo>
                    <a:pt x="222" y="194"/>
                  </a:lnTo>
                  <a:lnTo>
                    <a:pt x="222" y="195"/>
                  </a:lnTo>
                  <a:lnTo>
                    <a:pt x="222" y="197"/>
                  </a:lnTo>
                  <a:lnTo>
                    <a:pt x="222" y="200"/>
                  </a:lnTo>
                  <a:lnTo>
                    <a:pt x="222" y="201"/>
                  </a:lnTo>
                  <a:lnTo>
                    <a:pt x="222" y="202"/>
                  </a:lnTo>
                  <a:lnTo>
                    <a:pt x="222" y="203"/>
                  </a:lnTo>
                  <a:lnTo>
                    <a:pt x="222" y="204"/>
                  </a:lnTo>
                  <a:lnTo>
                    <a:pt x="222" y="206"/>
                  </a:lnTo>
                  <a:lnTo>
                    <a:pt x="222" y="207"/>
                  </a:lnTo>
                  <a:lnTo>
                    <a:pt x="222" y="208"/>
                  </a:lnTo>
                  <a:lnTo>
                    <a:pt x="222" y="209"/>
                  </a:lnTo>
                  <a:lnTo>
                    <a:pt x="222" y="210"/>
                  </a:lnTo>
                  <a:lnTo>
                    <a:pt x="222" y="211"/>
                  </a:lnTo>
                  <a:lnTo>
                    <a:pt x="222" y="212"/>
                  </a:lnTo>
                  <a:lnTo>
                    <a:pt x="221" y="217"/>
                  </a:lnTo>
                  <a:lnTo>
                    <a:pt x="220" y="218"/>
                  </a:lnTo>
                  <a:lnTo>
                    <a:pt x="218" y="218"/>
                  </a:lnTo>
                  <a:lnTo>
                    <a:pt x="218" y="219"/>
                  </a:lnTo>
                  <a:lnTo>
                    <a:pt x="217" y="219"/>
                  </a:lnTo>
                  <a:lnTo>
                    <a:pt x="216" y="219"/>
                  </a:lnTo>
                  <a:lnTo>
                    <a:pt x="216" y="220"/>
                  </a:lnTo>
                  <a:lnTo>
                    <a:pt x="215" y="220"/>
                  </a:lnTo>
                  <a:lnTo>
                    <a:pt x="214" y="221"/>
                  </a:lnTo>
                  <a:lnTo>
                    <a:pt x="212" y="222"/>
                  </a:lnTo>
                  <a:lnTo>
                    <a:pt x="210" y="222"/>
                  </a:lnTo>
                  <a:lnTo>
                    <a:pt x="208" y="223"/>
                  </a:lnTo>
                  <a:lnTo>
                    <a:pt x="207" y="224"/>
                  </a:lnTo>
                  <a:lnTo>
                    <a:pt x="206" y="225"/>
                  </a:lnTo>
                  <a:lnTo>
                    <a:pt x="204" y="226"/>
                  </a:lnTo>
                  <a:lnTo>
                    <a:pt x="203" y="226"/>
                  </a:lnTo>
                  <a:lnTo>
                    <a:pt x="202" y="227"/>
                  </a:lnTo>
                  <a:lnTo>
                    <a:pt x="201" y="228"/>
                  </a:lnTo>
                  <a:lnTo>
                    <a:pt x="200" y="228"/>
                  </a:lnTo>
                  <a:lnTo>
                    <a:pt x="199" y="229"/>
                  </a:lnTo>
                  <a:lnTo>
                    <a:pt x="198" y="229"/>
                  </a:lnTo>
                  <a:lnTo>
                    <a:pt x="198" y="231"/>
                  </a:lnTo>
                  <a:lnTo>
                    <a:pt x="197" y="231"/>
                  </a:lnTo>
                  <a:lnTo>
                    <a:pt x="195" y="233"/>
                  </a:lnTo>
                  <a:lnTo>
                    <a:pt x="194" y="233"/>
                  </a:lnTo>
                  <a:lnTo>
                    <a:pt x="193" y="234"/>
                  </a:lnTo>
                  <a:lnTo>
                    <a:pt x="192" y="234"/>
                  </a:lnTo>
                  <a:lnTo>
                    <a:pt x="191" y="235"/>
                  </a:lnTo>
                  <a:lnTo>
                    <a:pt x="190" y="236"/>
                  </a:lnTo>
                  <a:lnTo>
                    <a:pt x="188" y="237"/>
                  </a:lnTo>
                  <a:lnTo>
                    <a:pt x="187" y="237"/>
                  </a:lnTo>
                  <a:lnTo>
                    <a:pt x="185" y="238"/>
                  </a:lnTo>
                  <a:lnTo>
                    <a:pt x="184" y="239"/>
                  </a:lnTo>
                  <a:lnTo>
                    <a:pt x="183" y="239"/>
                  </a:lnTo>
                  <a:lnTo>
                    <a:pt x="182" y="240"/>
                  </a:lnTo>
                  <a:lnTo>
                    <a:pt x="181" y="241"/>
                  </a:lnTo>
                  <a:lnTo>
                    <a:pt x="180" y="242"/>
                  </a:lnTo>
                  <a:lnTo>
                    <a:pt x="179" y="243"/>
                  </a:lnTo>
                  <a:lnTo>
                    <a:pt x="178" y="243"/>
                  </a:lnTo>
                  <a:lnTo>
                    <a:pt x="177" y="243"/>
                  </a:lnTo>
                  <a:lnTo>
                    <a:pt x="176" y="245"/>
                  </a:lnTo>
                  <a:lnTo>
                    <a:pt x="175" y="245"/>
                  </a:lnTo>
                  <a:lnTo>
                    <a:pt x="174" y="247"/>
                  </a:lnTo>
                  <a:lnTo>
                    <a:pt x="173" y="247"/>
                  </a:lnTo>
                  <a:lnTo>
                    <a:pt x="173" y="248"/>
                  </a:lnTo>
                  <a:lnTo>
                    <a:pt x="171" y="249"/>
                  </a:lnTo>
                  <a:lnTo>
                    <a:pt x="170" y="250"/>
                  </a:lnTo>
                  <a:lnTo>
                    <a:pt x="169" y="250"/>
                  </a:lnTo>
                  <a:lnTo>
                    <a:pt x="168" y="251"/>
                  </a:lnTo>
                  <a:lnTo>
                    <a:pt x="168" y="252"/>
                  </a:lnTo>
                  <a:lnTo>
                    <a:pt x="166" y="253"/>
                  </a:lnTo>
                  <a:lnTo>
                    <a:pt x="166" y="254"/>
                  </a:lnTo>
                  <a:lnTo>
                    <a:pt x="165" y="256"/>
                  </a:lnTo>
                  <a:lnTo>
                    <a:pt x="164" y="257"/>
                  </a:lnTo>
                  <a:lnTo>
                    <a:pt x="162" y="259"/>
                  </a:lnTo>
                  <a:lnTo>
                    <a:pt x="160" y="262"/>
                  </a:lnTo>
                  <a:lnTo>
                    <a:pt x="159" y="263"/>
                  </a:lnTo>
                  <a:lnTo>
                    <a:pt x="159" y="264"/>
                  </a:lnTo>
                  <a:lnTo>
                    <a:pt x="158" y="265"/>
                  </a:lnTo>
                  <a:lnTo>
                    <a:pt x="157" y="266"/>
                  </a:lnTo>
                  <a:lnTo>
                    <a:pt x="157" y="267"/>
                  </a:lnTo>
                  <a:lnTo>
                    <a:pt x="157" y="268"/>
                  </a:lnTo>
                  <a:lnTo>
                    <a:pt x="156" y="268"/>
                  </a:lnTo>
                  <a:lnTo>
                    <a:pt x="156" y="269"/>
                  </a:lnTo>
                  <a:lnTo>
                    <a:pt x="155" y="270"/>
                  </a:lnTo>
                  <a:lnTo>
                    <a:pt x="155" y="271"/>
                  </a:lnTo>
                  <a:lnTo>
                    <a:pt x="154" y="271"/>
                  </a:lnTo>
                  <a:lnTo>
                    <a:pt x="154" y="272"/>
                  </a:lnTo>
                  <a:lnTo>
                    <a:pt x="154" y="273"/>
                  </a:lnTo>
                  <a:lnTo>
                    <a:pt x="153" y="273"/>
                  </a:lnTo>
                  <a:lnTo>
                    <a:pt x="153" y="274"/>
                  </a:lnTo>
                  <a:lnTo>
                    <a:pt x="153" y="275"/>
                  </a:lnTo>
                  <a:lnTo>
                    <a:pt x="152" y="276"/>
                  </a:lnTo>
                  <a:lnTo>
                    <a:pt x="152" y="278"/>
                  </a:lnTo>
                  <a:lnTo>
                    <a:pt x="151" y="281"/>
                  </a:lnTo>
                  <a:lnTo>
                    <a:pt x="151" y="282"/>
                  </a:lnTo>
                  <a:lnTo>
                    <a:pt x="151" y="283"/>
                  </a:lnTo>
                  <a:lnTo>
                    <a:pt x="150" y="283"/>
                  </a:lnTo>
                  <a:lnTo>
                    <a:pt x="150" y="284"/>
                  </a:lnTo>
                  <a:lnTo>
                    <a:pt x="150" y="285"/>
                  </a:lnTo>
                  <a:lnTo>
                    <a:pt x="150" y="287"/>
                  </a:lnTo>
                  <a:lnTo>
                    <a:pt x="149" y="288"/>
                  </a:lnTo>
                  <a:lnTo>
                    <a:pt x="149" y="289"/>
                  </a:lnTo>
                  <a:lnTo>
                    <a:pt x="149" y="290"/>
                  </a:lnTo>
                  <a:lnTo>
                    <a:pt x="149" y="291"/>
                  </a:lnTo>
                  <a:lnTo>
                    <a:pt x="149" y="292"/>
                  </a:lnTo>
                  <a:lnTo>
                    <a:pt x="149" y="297"/>
                  </a:lnTo>
                  <a:lnTo>
                    <a:pt x="149" y="298"/>
                  </a:lnTo>
                  <a:lnTo>
                    <a:pt x="149" y="299"/>
                  </a:lnTo>
                  <a:lnTo>
                    <a:pt x="149" y="300"/>
                  </a:lnTo>
                  <a:lnTo>
                    <a:pt x="149" y="301"/>
                  </a:lnTo>
                  <a:lnTo>
                    <a:pt x="150" y="301"/>
                  </a:lnTo>
                  <a:lnTo>
                    <a:pt x="150" y="303"/>
                  </a:lnTo>
                  <a:lnTo>
                    <a:pt x="150" y="304"/>
                  </a:lnTo>
                  <a:lnTo>
                    <a:pt x="151" y="304"/>
                  </a:lnTo>
                  <a:lnTo>
                    <a:pt x="151" y="306"/>
                  </a:lnTo>
                  <a:lnTo>
                    <a:pt x="151" y="307"/>
                  </a:lnTo>
                  <a:lnTo>
                    <a:pt x="151" y="306"/>
                  </a:lnTo>
                  <a:lnTo>
                    <a:pt x="150" y="306"/>
                  </a:lnTo>
                  <a:lnTo>
                    <a:pt x="149" y="304"/>
                  </a:lnTo>
                  <a:lnTo>
                    <a:pt x="149" y="303"/>
                  </a:lnTo>
                  <a:lnTo>
                    <a:pt x="149" y="302"/>
                  </a:lnTo>
                  <a:lnTo>
                    <a:pt x="148" y="301"/>
                  </a:lnTo>
                  <a:lnTo>
                    <a:pt x="148" y="300"/>
                  </a:lnTo>
                  <a:lnTo>
                    <a:pt x="148" y="299"/>
                  </a:lnTo>
                  <a:lnTo>
                    <a:pt x="148" y="298"/>
                  </a:lnTo>
                  <a:lnTo>
                    <a:pt x="148" y="297"/>
                  </a:lnTo>
                  <a:lnTo>
                    <a:pt x="148" y="295"/>
                  </a:lnTo>
                  <a:lnTo>
                    <a:pt x="147" y="293"/>
                  </a:lnTo>
                  <a:lnTo>
                    <a:pt x="148" y="292"/>
                  </a:lnTo>
                  <a:lnTo>
                    <a:pt x="148" y="291"/>
                  </a:lnTo>
                  <a:lnTo>
                    <a:pt x="148" y="290"/>
                  </a:lnTo>
                  <a:lnTo>
                    <a:pt x="148" y="289"/>
                  </a:lnTo>
                  <a:lnTo>
                    <a:pt x="146" y="288"/>
                  </a:lnTo>
                  <a:lnTo>
                    <a:pt x="145" y="287"/>
                  </a:lnTo>
                  <a:lnTo>
                    <a:pt x="144" y="286"/>
                  </a:lnTo>
                  <a:lnTo>
                    <a:pt x="144" y="285"/>
                  </a:lnTo>
                  <a:lnTo>
                    <a:pt x="143" y="285"/>
                  </a:lnTo>
                  <a:lnTo>
                    <a:pt x="142" y="286"/>
                  </a:lnTo>
                  <a:lnTo>
                    <a:pt x="141" y="286"/>
                  </a:lnTo>
                  <a:lnTo>
                    <a:pt x="142" y="286"/>
                  </a:lnTo>
                  <a:lnTo>
                    <a:pt x="143" y="286"/>
                  </a:lnTo>
                  <a:lnTo>
                    <a:pt x="144" y="286"/>
                  </a:lnTo>
                  <a:lnTo>
                    <a:pt x="145" y="287"/>
                  </a:lnTo>
                  <a:lnTo>
                    <a:pt x="145" y="288"/>
                  </a:lnTo>
                  <a:lnTo>
                    <a:pt x="144" y="289"/>
                  </a:lnTo>
                  <a:lnTo>
                    <a:pt x="143" y="289"/>
                  </a:lnTo>
                  <a:lnTo>
                    <a:pt x="143" y="290"/>
                  </a:lnTo>
                  <a:lnTo>
                    <a:pt x="142" y="290"/>
                  </a:lnTo>
                  <a:lnTo>
                    <a:pt x="141" y="290"/>
                  </a:lnTo>
                  <a:lnTo>
                    <a:pt x="140" y="291"/>
                  </a:lnTo>
                  <a:lnTo>
                    <a:pt x="140" y="293"/>
                  </a:lnTo>
                  <a:lnTo>
                    <a:pt x="141" y="294"/>
                  </a:lnTo>
                  <a:lnTo>
                    <a:pt x="143" y="295"/>
                  </a:lnTo>
                  <a:lnTo>
                    <a:pt x="147" y="295"/>
                  </a:lnTo>
                  <a:lnTo>
                    <a:pt x="147" y="296"/>
                  </a:lnTo>
                  <a:lnTo>
                    <a:pt x="146" y="297"/>
                  </a:lnTo>
                  <a:lnTo>
                    <a:pt x="144" y="297"/>
                  </a:lnTo>
                  <a:lnTo>
                    <a:pt x="143" y="298"/>
                  </a:lnTo>
                  <a:lnTo>
                    <a:pt x="143" y="297"/>
                  </a:lnTo>
                  <a:lnTo>
                    <a:pt x="142" y="298"/>
                  </a:lnTo>
                  <a:lnTo>
                    <a:pt x="142" y="299"/>
                  </a:lnTo>
                  <a:lnTo>
                    <a:pt x="142" y="301"/>
                  </a:lnTo>
                  <a:lnTo>
                    <a:pt x="142" y="302"/>
                  </a:lnTo>
                  <a:lnTo>
                    <a:pt x="142" y="303"/>
                  </a:lnTo>
                  <a:lnTo>
                    <a:pt x="142" y="304"/>
                  </a:lnTo>
                  <a:lnTo>
                    <a:pt x="141" y="304"/>
                  </a:lnTo>
                  <a:lnTo>
                    <a:pt x="138" y="303"/>
                  </a:lnTo>
                  <a:lnTo>
                    <a:pt x="137" y="302"/>
                  </a:lnTo>
                  <a:lnTo>
                    <a:pt x="134" y="302"/>
                  </a:lnTo>
                  <a:lnTo>
                    <a:pt x="134" y="301"/>
                  </a:lnTo>
                  <a:lnTo>
                    <a:pt x="133" y="301"/>
                  </a:lnTo>
                  <a:lnTo>
                    <a:pt x="132" y="301"/>
                  </a:lnTo>
                  <a:lnTo>
                    <a:pt x="131" y="301"/>
                  </a:lnTo>
                  <a:lnTo>
                    <a:pt x="130" y="300"/>
                  </a:lnTo>
                  <a:lnTo>
                    <a:pt x="129" y="300"/>
                  </a:lnTo>
                  <a:lnTo>
                    <a:pt x="128" y="300"/>
                  </a:lnTo>
                  <a:lnTo>
                    <a:pt x="127" y="299"/>
                  </a:lnTo>
                  <a:lnTo>
                    <a:pt x="126" y="299"/>
                  </a:lnTo>
                  <a:lnTo>
                    <a:pt x="125" y="299"/>
                  </a:lnTo>
                  <a:lnTo>
                    <a:pt x="124" y="298"/>
                  </a:lnTo>
                  <a:lnTo>
                    <a:pt x="123" y="298"/>
                  </a:lnTo>
                  <a:lnTo>
                    <a:pt x="122" y="298"/>
                  </a:lnTo>
                  <a:lnTo>
                    <a:pt x="121" y="298"/>
                  </a:lnTo>
                  <a:lnTo>
                    <a:pt x="121" y="297"/>
                  </a:lnTo>
                  <a:lnTo>
                    <a:pt x="120" y="297"/>
                  </a:lnTo>
                  <a:lnTo>
                    <a:pt x="119" y="297"/>
                  </a:lnTo>
                  <a:lnTo>
                    <a:pt x="118" y="297"/>
                  </a:lnTo>
                  <a:lnTo>
                    <a:pt x="117" y="297"/>
                  </a:lnTo>
                  <a:lnTo>
                    <a:pt x="117" y="298"/>
                  </a:lnTo>
                  <a:lnTo>
                    <a:pt x="117" y="299"/>
                  </a:lnTo>
                  <a:lnTo>
                    <a:pt x="117" y="300"/>
                  </a:lnTo>
                  <a:lnTo>
                    <a:pt x="117" y="301"/>
                  </a:lnTo>
                  <a:lnTo>
                    <a:pt x="117" y="302"/>
                  </a:lnTo>
                  <a:lnTo>
                    <a:pt x="116" y="303"/>
                  </a:lnTo>
                  <a:lnTo>
                    <a:pt x="116" y="304"/>
                  </a:lnTo>
                  <a:lnTo>
                    <a:pt x="116" y="306"/>
                  </a:lnTo>
                  <a:lnTo>
                    <a:pt x="116" y="307"/>
                  </a:lnTo>
                  <a:lnTo>
                    <a:pt x="116" y="308"/>
                  </a:lnTo>
                  <a:lnTo>
                    <a:pt x="116" y="309"/>
                  </a:lnTo>
                  <a:lnTo>
                    <a:pt x="116" y="310"/>
                  </a:lnTo>
                  <a:lnTo>
                    <a:pt x="116" y="311"/>
                  </a:lnTo>
                  <a:lnTo>
                    <a:pt x="116" y="312"/>
                  </a:lnTo>
                  <a:lnTo>
                    <a:pt x="115" y="312"/>
                  </a:lnTo>
                  <a:lnTo>
                    <a:pt x="115" y="313"/>
                  </a:lnTo>
                  <a:lnTo>
                    <a:pt x="115" y="314"/>
                  </a:lnTo>
                  <a:lnTo>
                    <a:pt x="114" y="314"/>
                  </a:lnTo>
                  <a:lnTo>
                    <a:pt x="114" y="315"/>
                  </a:lnTo>
                  <a:lnTo>
                    <a:pt x="113" y="315"/>
                  </a:lnTo>
                  <a:lnTo>
                    <a:pt x="113" y="316"/>
                  </a:lnTo>
                  <a:lnTo>
                    <a:pt x="112" y="316"/>
                  </a:lnTo>
                  <a:lnTo>
                    <a:pt x="109" y="317"/>
                  </a:lnTo>
                  <a:lnTo>
                    <a:pt x="109" y="318"/>
                  </a:lnTo>
                  <a:lnTo>
                    <a:pt x="108" y="318"/>
                  </a:lnTo>
                  <a:lnTo>
                    <a:pt x="108" y="319"/>
                  </a:lnTo>
                  <a:lnTo>
                    <a:pt x="109" y="319"/>
                  </a:lnTo>
                  <a:lnTo>
                    <a:pt x="108" y="319"/>
                  </a:lnTo>
                  <a:lnTo>
                    <a:pt x="107" y="320"/>
                  </a:lnTo>
                  <a:lnTo>
                    <a:pt x="106" y="322"/>
                  </a:lnTo>
                  <a:lnTo>
                    <a:pt x="105" y="322"/>
                  </a:lnTo>
                  <a:lnTo>
                    <a:pt x="105" y="323"/>
                  </a:lnTo>
                  <a:lnTo>
                    <a:pt x="104" y="323"/>
                  </a:lnTo>
                  <a:lnTo>
                    <a:pt x="105" y="324"/>
                  </a:lnTo>
                  <a:lnTo>
                    <a:pt x="106" y="324"/>
                  </a:lnTo>
                  <a:lnTo>
                    <a:pt x="105" y="325"/>
                  </a:lnTo>
                  <a:lnTo>
                    <a:pt x="104" y="325"/>
                  </a:lnTo>
                  <a:lnTo>
                    <a:pt x="103" y="326"/>
                  </a:lnTo>
                  <a:lnTo>
                    <a:pt x="103" y="327"/>
                  </a:lnTo>
                  <a:lnTo>
                    <a:pt x="103" y="328"/>
                  </a:lnTo>
                  <a:lnTo>
                    <a:pt x="104" y="329"/>
                  </a:lnTo>
                  <a:lnTo>
                    <a:pt x="104" y="331"/>
                  </a:lnTo>
                  <a:lnTo>
                    <a:pt x="104" y="332"/>
                  </a:lnTo>
                  <a:lnTo>
                    <a:pt x="105" y="332"/>
                  </a:lnTo>
                  <a:lnTo>
                    <a:pt x="105" y="333"/>
                  </a:lnTo>
                  <a:lnTo>
                    <a:pt x="105" y="334"/>
                  </a:lnTo>
                  <a:lnTo>
                    <a:pt x="105" y="335"/>
                  </a:lnTo>
                  <a:lnTo>
                    <a:pt x="104" y="336"/>
                  </a:lnTo>
                  <a:lnTo>
                    <a:pt x="104" y="337"/>
                  </a:lnTo>
                  <a:lnTo>
                    <a:pt x="103" y="338"/>
                  </a:lnTo>
                  <a:lnTo>
                    <a:pt x="102" y="339"/>
                  </a:lnTo>
                  <a:lnTo>
                    <a:pt x="101" y="340"/>
                  </a:lnTo>
                  <a:lnTo>
                    <a:pt x="101" y="341"/>
                  </a:lnTo>
                  <a:lnTo>
                    <a:pt x="100" y="341"/>
                  </a:lnTo>
                  <a:lnTo>
                    <a:pt x="99" y="341"/>
                  </a:lnTo>
                  <a:lnTo>
                    <a:pt x="98" y="341"/>
                  </a:lnTo>
                  <a:lnTo>
                    <a:pt x="97" y="341"/>
                  </a:lnTo>
                  <a:lnTo>
                    <a:pt x="96" y="340"/>
                  </a:lnTo>
                  <a:lnTo>
                    <a:pt x="95" y="340"/>
                  </a:lnTo>
                  <a:lnTo>
                    <a:pt x="95" y="341"/>
                  </a:lnTo>
                  <a:lnTo>
                    <a:pt x="94" y="341"/>
                  </a:lnTo>
                  <a:lnTo>
                    <a:pt x="94" y="342"/>
                  </a:lnTo>
                  <a:lnTo>
                    <a:pt x="94" y="343"/>
                  </a:lnTo>
                  <a:lnTo>
                    <a:pt x="95" y="344"/>
                  </a:lnTo>
                  <a:lnTo>
                    <a:pt x="95" y="345"/>
                  </a:lnTo>
                  <a:lnTo>
                    <a:pt x="96" y="346"/>
                  </a:lnTo>
                  <a:lnTo>
                    <a:pt x="96" y="347"/>
                  </a:lnTo>
                  <a:lnTo>
                    <a:pt x="97" y="347"/>
                  </a:lnTo>
                  <a:lnTo>
                    <a:pt x="98" y="347"/>
                  </a:lnTo>
                  <a:lnTo>
                    <a:pt x="98" y="346"/>
                  </a:lnTo>
                  <a:lnTo>
                    <a:pt x="99" y="346"/>
                  </a:lnTo>
                  <a:lnTo>
                    <a:pt x="99" y="347"/>
                  </a:lnTo>
                  <a:lnTo>
                    <a:pt x="100" y="347"/>
                  </a:lnTo>
                  <a:lnTo>
                    <a:pt x="101" y="347"/>
                  </a:lnTo>
                  <a:lnTo>
                    <a:pt x="101" y="348"/>
                  </a:lnTo>
                  <a:lnTo>
                    <a:pt x="102" y="347"/>
                  </a:lnTo>
                  <a:lnTo>
                    <a:pt x="103" y="347"/>
                  </a:lnTo>
                  <a:lnTo>
                    <a:pt x="104" y="347"/>
                  </a:lnTo>
                  <a:lnTo>
                    <a:pt x="104" y="346"/>
                  </a:lnTo>
                  <a:lnTo>
                    <a:pt x="105" y="346"/>
                  </a:lnTo>
                  <a:lnTo>
                    <a:pt x="106" y="346"/>
                  </a:lnTo>
                  <a:lnTo>
                    <a:pt x="106" y="345"/>
                  </a:lnTo>
                  <a:lnTo>
                    <a:pt x="107" y="345"/>
                  </a:lnTo>
                  <a:lnTo>
                    <a:pt x="108" y="345"/>
                  </a:lnTo>
                  <a:lnTo>
                    <a:pt x="109" y="345"/>
                  </a:lnTo>
                  <a:lnTo>
                    <a:pt x="109" y="344"/>
                  </a:lnTo>
                  <a:lnTo>
                    <a:pt x="110" y="344"/>
                  </a:lnTo>
                  <a:lnTo>
                    <a:pt x="112" y="344"/>
                  </a:lnTo>
                  <a:lnTo>
                    <a:pt x="113" y="344"/>
                  </a:lnTo>
                  <a:lnTo>
                    <a:pt x="114" y="344"/>
                  </a:lnTo>
                  <a:lnTo>
                    <a:pt x="115" y="344"/>
                  </a:lnTo>
                  <a:lnTo>
                    <a:pt x="115" y="345"/>
                  </a:lnTo>
                  <a:lnTo>
                    <a:pt x="116" y="345"/>
                  </a:lnTo>
                  <a:lnTo>
                    <a:pt x="117" y="345"/>
                  </a:lnTo>
                  <a:lnTo>
                    <a:pt x="117" y="346"/>
                  </a:lnTo>
                  <a:lnTo>
                    <a:pt x="118" y="346"/>
                  </a:lnTo>
                  <a:lnTo>
                    <a:pt x="118" y="345"/>
                  </a:lnTo>
                  <a:lnTo>
                    <a:pt x="119" y="345"/>
                  </a:lnTo>
                  <a:lnTo>
                    <a:pt x="119" y="344"/>
                  </a:lnTo>
                  <a:lnTo>
                    <a:pt x="119" y="343"/>
                  </a:lnTo>
                  <a:lnTo>
                    <a:pt x="119" y="342"/>
                  </a:lnTo>
                  <a:lnTo>
                    <a:pt x="120" y="342"/>
                  </a:lnTo>
                  <a:lnTo>
                    <a:pt x="120" y="341"/>
                  </a:lnTo>
                  <a:lnTo>
                    <a:pt x="121" y="341"/>
                  </a:lnTo>
                  <a:lnTo>
                    <a:pt x="122" y="341"/>
                  </a:lnTo>
                  <a:lnTo>
                    <a:pt x="123" y="341"/>
                  </a:lnTo>
                  <a:lnTo>
                    <a:pt x="127" y="340"/>
                  </a:lnTo>
                  <a:lnTo>
                    <a:pt x="127" y="341"/>
                  </a:lnTo>
                  <a:lnTo>
                    <a:pt x="128" y="342"/>
                  </a:lnTo>
                  <a:lnTo>
                    <a:pt x="128" y="343"/>
                  </a:lnTo>
                  <a:lnTo>
                    <a:pt x="129" y="343"/>
                  </a:lnTo>
                  <a:lnTo>
                    <a:pt x="129" y="344"/>
                  </a:lnTo>
                  <a:lnTo>
                    <a:pt x="130" y="345"/>
                  </a:lnTo>
                  <a:lnTo>
                    <a:pt x="131" y="346"/>
                  </a:lnTo>
                  <a:lnTo>
                    <a:pt x="131" y="347"/>
                  </a:lnTo>
                  <a:lnTo>
                    <a:pt x="132" y="347"/>
                  </a:lnTo>
                  <a:lnTo>
                    <a:pt x="132" y="348"/>
                  </a:lnTo>
                  <a:lnTo>
                    <a:pt x="133" y="348"/>
                  </a:lnTo>
                  <a:lnTo>
                    <a:pt x="133" y="349"/>
                  </a:lnTo>
                  <a:lnTo>
                    <a:pt x="133" y="350"/>
                  </a:lnTo>
                  <a:lnTo>
                    <a:pt x="134" y="350"/>
                  </a:lnTo>
                  <a:lnTo>
                    <a:pt x="134" y="351"/>
                  </a:lnTo>
                  <a:lnTo>
                    <a:pt x="135" y="351"/>
                  </a:lnTo>
                  <a:lnTo>
                    <a:pt x="135" y="352"/>
                  </a:lnTo>
                  <a:lnTo>
                    <a:pt x="135" y="353"/>
                  </a:lnTo>
                  <a:lnTo>
                    <a:pt x="135" y="354"/>
                  </a:lnTo>
                  <a:lnTo>
                    <a:pt x="135" y="356"/>
                  </a:lnTo>
                  <a:lnTo>
                    <a:pt x="135" y="358"/>
                  </a:lnTo>
                  <a:lnTo>
                    <a:pt x="137" y="359"/>
                  </a:lnTo>
                  <a:lnTo>
                    <a:pt x="137" y="360"/>
                  </a:lnTo>
                  <a:lnTo>
                    <a:pt x="137" y="361"/>
                  </a:lnTo>
                  <a:lnTo>
                    <a:pt x="138" y="362"/>
                  </a:lnTo>
                  <a:lnTo>
                    <a:pt x="138" y="363"/>
                  </a:lnTo>
                  <a:lnTo>
                    <a:pt x="139" y="364"/>
                  </a:lnTo>
                  <a:lnTo>
                    <a:pt x="139" y="365"/>
                  </a:lnTo>
                  <a:lnTo>
                    <a:pt x="139" y="366"/>
                  </a:lnTo>
                  <a:lnTo>
                    <a:pt x="138" y="367"/>
                  </a:lnTo>
                  <a:lnTo>
                    <a:pt x="138" y="368"/>
                  </a:lnTo>
                  <a:lnTo>
                    <a:pt x="138" y="369"/>
                  </a:lnTo>
                  <a:lnTo>
                    <a:pt x="139" y="370"/>
                  </a:lnTo>
                  <a:lnTo>
                    <a:pt x="140" y="369"/>
                  </a:lnTo>
                  <a:lnTo>
                    <a:pt x="140" y="367"/>
                  </a:lnTo>
                  <a:lnTo>
                    <a:pt x="140" y="366"/>
                  </a:lnTo>
                  <a:lnTo>
                    <a:pt x="141" y="366"/>
                  </a:lnTo>
                  <a:lnTo>
                    <a:pt x="141" y="365"/>
                  </a:lnTo>
                  <a:lnTo>
                    <a:pt x="142" y="365"/>
                  </a:lnTo>
                  <a:lnTo>
                    <a:pt x="143" y="365"/>
                  </a:lnTo>
                  <a:lnTo>
                    <a:pt x="144" y="365"/>
                  </a:lnTo>
                  <a:lnTo>
                    <a:pt x="144" y="364"/>
                  </a:lnTo>
                  <a:lnTo>
                    <a:pt x="145" y="364"/>
                  </a:lnTo>
                  <a:lnTo>
                    <a:pt x="146" y="364"/>
                  </a:lnTo>
                  <a:lnTo>
                    <a:pt x="147" y="365"/>
                  </a:lnTo>
                  <a:lnTo>
                    <a:pt x="148" y="366"/>
                  </a:lnTo>
                  <a:lnTo>
                    <a:pt x="149" y="367"/>
                  </a:lnTo>
                  <a:lnTo>
                    <a:pt x="150" y="368"/>
                  </a:lnTo>
                  <a:lnTo>
                    <a:pt x="151" y="369"/>
                  </a:lnTo>
                  <a:lnTo>
                    <a:pt x="153" y="370"/>
                  </a:lnTo>
                  <a:lnTo>
                    <a:pt x="153" y="371"/>
                  </a:lnTo>
                  <a:lnTo>
                    <a:pt x="154" y="371"/>
                  </a:lnTo>
                  <a:lnTo>
                    <a:pt x="154" y="372"/>
                  </a:lnTo>
                  <a:lnTo>
                    <a:pt x="156" y="373"/>
                  </a:lnTo>
                  <a:lnTo>
                    <a:pt x="157" y="374"/>
                  </a:lnTo>
                  <a:lnTo>
                    <a:pt x="158" y="374"/>
                  </a:lnTo>
                  <a:lnTo>
                    <a:pt x="159" y="375"/>
                  </a:lnTo>
                  <a:lnTo>
                    <a:pt x="159" y="376"/>
                  </a:lnTo>
                  <a:lnTo>
                    <a:pt x="160" y="376"/>
                  </a:lnTo>
                  <a:lnTo>
                    <a:pt x="160" y="377"/>
                  </a:lnTo>
                  <a:lnTo>
                    <a:pt x="159" y="377"/>
                  </a:lnTo>
                  <a:lnTo>
                    <a:pt x="160" y="377"/>
                  </a:lnTo>
                  <a:lnTo>
                    <a:pt x="160" y="379"/>
                  </a:lnTo>
                  <a:lnTo>
                    <a:pt x="160" y="381"/>
                  </a:lnTo>
                  <a:lnTo>
                    <a:pt x="162" y="382"/>
                  </a:lnTo>
                  <a:lnTo>
                    <a:pt x="163" y="382"/>
                  </a:lnTo>
                  <a:lnTo>
                    <a:pt x="164" y="383"/>
                  </a:lnTo>
                  <a:lnTo>
                    <a:pt x="165" y="383"/>
                  </a:lnTo>
                  <a:lnTo>
                    <a:pt x="165" y="384"/>
                  </a:lnTo>
                  <a:lnTo>
                    <a:pt x="166" y="384"/>
                  </a:lnTo>
                  <a:lnTo>
                    <a:pt x="167" y="385"/>
                  </a:lnTo>
                  <a:lnTo>
                    <a:pt x="167" y="384"/>
                  </a:lnTo>
                  <a:lnTo>
                    <a:pt x="168" y="384"/>
                  </a:lnTo>
                  <a:lnTo>
                    <a:pt x="169" y="384"/>
                  </a:lnTo>
                  <a:lnTo>
                    <a:pt x="170" y="383"/>
                  </a:lnTo>
                  <a:lnTo>
                    <a:pt x="171" y="382"/>
                  </a:lnTo>
                  <a:lnTo>
                    <a:pt x="172" y="382"/>
                  </a:lnTo>
                  <a:lnTo>
                    <a:pt x="173" y="382"/>
                  </a:lnTo>
                  <a:lnTo>
                    <a:pt x="174" y="382"/>
                  </a:lnTo>
                  <a:lnTo>
                    <a:pt x="175" y="382"/>
                  </a:lnTo>
                  <a:lnTo>
                    <a:pt x="176" y="382"/>
                  </a:lnTo>
                  <a:lnTo>
                    <a:pt x="175" y="381"/>
                  </a:lnTo>
                  <a:lnTo>
                    <a:pt x="174" y="381"/>
                  </a:lnTo>
                  <a:lnTo>
                    <a:pt x="173" y="379"/>
                  </a:lnTo>
                  <a:lnTo>
                    <a:pt x="172" y="378"/>
                  </a:lnTo>
                  <a:lnTo>
                    <a:pt x="173" y="377"/>
                  </a:lnTo>
                  <a:lnTo>
                    <a:pt x="173" y="376"/>
                  </a:lnTo>
                  <a:lnTo>
                    <a:pt x="173" y="375"/>
                  </a:lnTo>
                  <a:lnTo>
                    <a:pt x="173" y="374"/>
                  </a:lnTo>
                  <a:lnTo>
                    <a:pt x="173" y="373"/>
                  </a:lnTo>
                  <a:lnTo>
                    <a:pt x="173" y="372"/>
                  </a:lnTo>
                  <a:lnTo>
                    <a:pt x="173" y="371"/>
                  </a:lnTo>
                  <a:lnTo>
                    <a:pt x="173" y="369"/>
                  </a:lnTo>
                  <a:lnTo>
                    <a:pt x="173" y="368"/>
                  </a:lnTo>
                  <a:lnTo>
                    <a:pt x="173" y="367"/>
                  </a:lnTo>
                  <a:lnTo>
                    <a:pt x="173" y="366"/>
                  </a:lnTo>
                  <a:lnTo>
                    <a:pt x="174" y="364"/>
                  </a:lnTo>
                  <a:lnTo>
                    <a:pt x="174" y="363"/>
                  </a:lnTo>
                  <a:lnTo>
                    <a:pt x="174" y="362"/>
                  </a:lnTo>
                  <a:lnTo>
                    <a:pt x="175" y="362"/>
                  </a:lnTo>
                  <a:lnTo>
                    <a:pt x="175" y="361"/>
                  </a:lnTo>
                  <a:lnTo>
                    <a:pt x="175" y="359"/>
                  </a:lnTo>
                  <a:lnTo>
                    <a:pt x="175" y="358"/>
                  </a:lnTo>
                  <a:lnTo>
                    <a:pt x="176" y="358"/>
                  </a:lnTo>
                  <a:lnTo>
                    <a:pt x="176" y="357"/>
                  </a:lnTo>
                  <a:lnTo>
                    <a:pt x="176" y="356"/>
                  </a:lnTo>
                  <a:lnTo>
                    <a:pt x="176" y="354"/>
                  </a:lnTo>
                  <a:lnTo>
                    <a:pt x="177" y="354"/>
                  </a:lnTo>
                  <a:lnTo>
                    <a:pt x="177" y="353"/>
                  </a:lnTo>
                  <a:lnTo>
                    <a:pt x="177" y="352"/>
                  </a:lnTo>
                  <a:lnTo>
                    <a:pt x="178" y="351"/>
                  </a:lnTo>
                  <a:lnTo>
                    <a:pt x="180" y="350"/>
                  </a:lnTo>
                  <a:lnTo>
                    <a:pt x="180" y="351"/>
                  </a:lnTo>
                  <a:lnTo>
                    <a:pt x="179" y="351"/>
                  </a:lnTo>
                  <a:lnTo>
                    <a:pt x="179" y="352"/>
                  </a:lnTo>
                  <a:lnTo>
                    <a:pt x="178" y="353"/>
                  </a:lnTo>
                  <a:lnTo>
                    <a:pt x="178" y="354"/>
                  </a:lnTo>
                  <a:lnTo>
                    <a:pt x="177" y="354"/>
                  </a:lnTo>
                  <a:lnTo>
                    <a:pt x="177" y="356"/>
                  </a:lnTo>
                  <a:lnTo>
                    <a:pt x="177" y="357"/>
                  </a:lnTo>
                  <a:lnTo>
                    <a:pt x="176" y="357"/>
                  </a:lnTo>
                  <a:lnTo>
                    <a:pt x="176" y="358"/>
                  </a:lnTo>
                  <a:lnTo>
                    <a:pt x="176" y="359"/>
                  </a:lnTo>
                  <a:lnTo>
                    <a:pt x="176" y="360"/>
                  </a:lnTo>
                  <a:lnTo>
                    <a:pt x="176" y="361"/>
                  </a:lnTo>
                  <a:lnTo>
                    <a:pt x="176" y="362"/>
                  </a:lnTo>
                  <a:lnTo>
                    <a:pt x="175" y="362"/>
                  </a:lnTo>
                  <a:lnTo>
                    <a:pt x="175" y="363"/>
                  </a:lnTo>
                  <a:lnTo>
                    <a:pt x="175" y="364"/>
                  </a:lnTo>
                  <a:lnTo>
                    <a:pt x="175" y="365"/>
                  </a:lnTo>
                  <a:lnTo>
                    <a:pt x="174" y="366"/>
                  </a:lnTo>
                  <a:lnTo>
                    <a:pt x="174" y="367"/>
                  </a:lnTo>
                  <a:lnTo>
                    <a:pt x="175" y="366"/>
                  </a:lnTo>
                  <a:lnTo>
                    <a:pt x="175" y="365"/>
                  </a:lnTo>
                  <a:lnTo>
                    <a:pt x="176" y="365"/>
                  </a:lnTo>
                  <a:lnTo>
                    <a:pt x="176" y="364"/>
                  </a:lnTo>
                  <a:lnTo>
                    <a:pt x="176" y="363"/>
                  </a:lnTo>
                  <a:lnTo>
                    <a:pt x="176" y="362"/>
                  </a:lnTo>
                  <a:lnTo>
                    <a:pt x="176" y="361"/>
                  </a:lnTo>
                  <a:lnTo>
                    <a:pt x="177" y="360"/>
                  </a:lnTo>
                  <a:lnTo>
                    <a:pt x="178" y="360"/>
                  </a:lnTo>
                  <a:lnTo>
                    <a:pt x="179" y="360"/>
                  </a:lnTo>
                  <a:lnTo>
                    <a:pt x="180" y="360"/>
                  </a:lnTo>
                  <a:lnTo>
                    <a:pt x="179" y="360"/>
                  </a:lnTo>
                  <a:lnTo>
                    <a:pt x="179" y="359"/>
                  </a:lnTo>
                  <a:lnTo>
                    <a:pt x="180" y="359"/>
                  </a:lnTo>
                  <a:lnTo>
                    <a:pt x="179" y="359"/>
                  </a:lnTo>
                  <a:lnTo>
                    <a:pt x="179" y="360"/>
                  </a:lnTo>
                  <a:lnTo>
                    <a:pt x="178" y="360"/>
                  </a:lnTo>
                  <a:lnTo>
                    <a:pt x="178" y="359"/>
                  </a:lnTo>
                  <a:lnTo>
                    <a:pt x="179" y="358"/>
                  </a:lnTo>
                  <a:lnTo>
                    <a:pt x="178" y="357"/>
                  </a:lnTo>
                  <a:lnTo>
                    <a:pt x="179" y="357"/>
                  </a:lnTo>
                  <a:lnTo>
                    <a:pt x="178" y="356"/>
                  </a:lnTo>
                  <a:lnTo>
                    <a:pt x="179" y="356"/>
                  </a:lnTo>
                  <a:lnTo>
                    <a:pt x="179" y="354"/>
                  </a:lnTo>
                  <a:lnTo>
                    <a:pt x="180" y="353"/>
                  </a:lnTo>
                  <a:lnTo>
                    <a:pt x="179" y="353"/>
                  </a:lnTo>
                  <a:lnTo>
                    <a:pt x="179" y="352"/>
                  </a:lnTo>
                  <a:lnTo>
                    <a:pt x="180" y="352"/>
                  </a:lnTo>
                  <a:lnTo>
                    <a:pt x="180" y="351"/>
                  </a:lnTo>
                  <a:lnTo>
                    <a:pt x="181" y="351"/>
                  </a:lnTo>
                  <a:lnTo>
                    <a:pt x="181" y="350"/>
                  </a:lnTo>
                  <a:lnTo>
                    <a:pt x="182" y="350"/>
                  </a:lnTo>
                  <a:lnTo>
                    <a:pt x="183" y="349"/>
                  </a:lnTo>
                  <a:lnTo>
                    <a:pt x="184" y="348"/>
                  </a:lnTo>
                  <a:lnTo>
                    <a:pt x="185" y="348"/>
                  </a:lnTo>
                  <a:lnTo>
                    <a:pt x="187" y="348"/>
                  </a:lnTo>
                  <a:lnTo>
                    <a:pt x="188" y="347"/>
                  </a:lnTo>
                  <a:lnTo>
                    <a:pt x="189" y="346"/>
                  </a:lnTo>
                  <a:lnTo>
                    <a:pt x="189" y="345"/>
                  </a:lnTo>
                  <a:lnTo>
                    <a:pt x="190" y="345"/>
                  </a:lnTo>
                  <a:lnTo>
                    <a:pt x="191" y="346"/>
                  </a:lnTo>
                  <a:lnTo>
                    <a:pt x="190" y="346"/>
                  </a:lnTo>
                  <a:lnTo>
                    <a:pt x="190" y="347"/>
                  </a:lnTo>
                  <a:lnTo>
                    <a:pt x="190" y="348"/>
                  </a:lnTo>
                  <a:lnTo>
                    <a:pt x="190" y="349"/>
                  </a:lnTo>
                  <a:lnTo>
                    <a:pt x="190" y="350"/>
                  </a:lnTo>
                  <a:lnTo>
                    <a:pt x="190" y="351"/>
                  </a:lnTo>
                  <a:lnTo>
                    <a:pt x="190" y="353"/>
                  </a:lnTo>
                  <a:lnTo>
                    <a:pt x="189" y="354"/>
                  </a:lnTo>
                  <a:lnTo>
                    <a:pt x="189" y="356"/>
                  </a:lnTo>
                  <a:lnTo>
                    <a:pt x="189" y="357"/>
                  </a:lnTo>
                  <a:lnTo>
                    <a:pt x="188" y="358"/>
                  </a:lnTo>
                  <a:lnTo>
                    <a:pt x="188" y="360"/>
                  </a:lnTo>
                  <a:lnTo>
                    <a:pt x="188" y="361"/>
                  </a:lnTo>
                  <a:lnTo>
                    <a:pt x="188" y="362"/>
                  </a:lnTo>
                  <a:lnTo>
                    <a:pt x="188" y="363"/>
                  </a:lnTo>
                  <a:lnTo>
                    <a:pt x="188" y="364"/>
                  </a:lnTo>
                  <a:lnTo>
                    <a:pt x="188" y="365"/>
                  </a:lnTo>
                  <a:lnTo>
                    <a:pt x="188" y="366"/>
                  </a:lnTo>
                  <a:lnTo>
                    <a:pt x="188" y="368"/>
                  </a:lnTo>
                  <a:lnTo>
                    <a:pt x="188" y="369"/>
                  </a:lnTo>
                  <a:lnTo>
                    <a:pt x="187" y="369"/>
                  </a:lnTo>
                  <a:lnTo>
                    <a:pt x="187" y="370"/>
                  </a:lnTo>
                  <a:lnTo>
                    <a:pt x="187" y="371"/>
                  </a:lnTo>
                  <a:lnTo>
                    <a:pt x="187" y="373"/>
                  </a:lnTo>
                  <a:lnTo>
                    <a:pt x="187" y="374"/>
                  </a:lnTo>
                  <a:lnTo>
                    <a:pt x="185" y="375"/>
                  </a:lnTo>
                  <a:lnTo>
                    <a:pt x="185" y="376"/>
                  </a:lnTo>
                  <a:lnTo>
                    <a:pt x="185" y="377"/>
                  </a:lnTo>
                  <a:lnTo>
                    <a:pt x="187" y="378"/>
                  </a:lnTo>
                  <a:lnTo>
                    <a:pt x="187" y="379"/>
                  </a:lnTo>
                  <a:lnTo>
                    <a:pt x="187" y="381"/>
                  </a:lnTo>
                  <a:lnTo>
                    <a:pt x="185" y="381"/>
                  </a:lnTo>
                  <a:lnTo>
                    <a:pt x="185" y="382"/>
                  </a:lnTo>
                  <a:lnTo>
                    <a:pt x="185" y="383"/>
                  </a:lnTo>
                  <a:lnTo>
                    <a:pt x="184" y="384"/>
                  </a:lnTo>
                  <a:lnTo>
                    <a:pt x="184" y="385"/>
                  </a:lnTo>
                  <a:lnTo>
                    <a:pt x="184" y="387"/>
                  </a:lnTo>
                  <a:lnTo>
                    <a:pt x="184" y="391"/>
                  </a:lnTo>
                  <a:lnTo>
                    <a:pt x="184" y="392"/>
                  </a:lnTo>
                  <a:lnTo>
                    <a:pt x="184" y="393"/>
                  </a:lnTo>
                  <a:lnTo>
                    <a:pt x="184" y="394"/>
                  </a:lnTo>
                  <a:lnTo>
                    <a:pt x="185" y="395"/>
                  </a:lnTo>
                  <a:lnTo>
                    <a:pt x="185" y="396"/>
                  </a:lnTo>
                  <a:lnTo>
                    <a:pt x="184" y="398"/>
                  </a:lnTo>
                  <a:lnTo>
                    <a:pt x="184" y="399"/>
                  </a:lnTo>
                  <a:lnTo>
                    <a:pt x="183" y="400"/>
                  </a:lnTo>
                  <a:lnTo>
                    <a:pt x="183" y="401"/>
                  </a:lnTo>
                  <a:lnTo>
                    <a:pt x="183" y="402"/>
                  </a:lnTo>
                  <a:lnTo>
                    <a:pt x="182" y="402"/>
                  </a:lnTo>
                  <a:lnTo>
                    <a:pt x="183" y="402"/>
                  </a:lnTo>
                  <a:lnTo>
                    <a:pt x="182" y="403"/>
                  </a:lnTo>
                  <a:lnTo>
                    <a:pt x="183" y="403"/>
                  </a:lnTo>
                  <a:lnTo>
                    <a:pt x="183" y="404"/>
                  </a:lnTo>
                  <a:lnTo>
                    <a:pt x="183" y="406"/>
                  </a:lnTo>
                  <a:lnTo>
                    <a:pt x="183" y="407"/>
                  </a:lnTo>
                  <a:lnTo>
                    <a:pt x="182" y="408"/>
                  </a:lnTo>
                  <a:lnTo>
                    <a:pt x="182" y="409"/>
                  </a:lnTo>
                  <a:lnTo>
                    <a:pt x="182" y="411"/>
                  </a:lnTo>
                  <a:lnTo>
                    <a:pt x="182" y="412"/>
                  </a:lnTo>
                  <a:lnTo>
                    <a:pt x="184" y="413"/>
                  </a:lnTo>
                  <a:lnTo>
                    <a:pt x="184" y="414"/>
                  </a:lnTo>
                  <a:lnTo>
                    <a:pt x="183" y="415"/>
                  </a:lnTo>
                  <a:lnTo>
                    <a:pt x="183" y="416"/>
                  </a:lnTo>
                  <a:lnTo>
                    <a:pt x="183" y="417"/>
                  </a:lnTo>
                  <a:lnTo>
                    <a:pt x="182" y="418"/>
                  </a:lnTo>
                  <a:lnTo>
                    <a:pt x="182" y="419"/>
                  </a:lnTo>
                  <a:lnTo>
                    <a:pt x="182" y="420"/>
                  </a:lnTo>
                  <a:lnTo>
                    <a:pt x="182" y="421"/>
                  </a:lnTo>
                  <a:lnTo>
                    <a:pt x="181" y="422"/>
                  </a:lnTo>
                  <a:lnTo>
                    <a:pt x="181" y="423"/>
                  </a:lnTo>
                  <a:lnTo>
                    <a:pt x="181" y="424"/>
                  </a:lnTo>
                  <a:lnTo>
                    <a:pt x="181" y="425"/>
                  </a:lnTo>
                  <a:lnTo>
                    <a:pt x="182" y="426"/>
                  </a:lnTo>
                  <a:lnTo>
                    <a:pt x="182" y="427"/>
                  </a:lnTo>
                  <a:lnTo>
                    <a:pt x="181" y="427"/>
                  </a:lnTo>
                  <a:lnTo>
                    <a:pt x="181" y="428"/>
                  </a:lnTo>
                  <a:lnTo>
                    <a:pt x="181" y="429"/>
                  </a:lnTo>
                  <a:lnTo>
                    <a:pt x="181" y="431"/>
                  </a:lnTo>
                  <a:lnTo>
                    <a:pt x="181" y="432"/>
                  </a:lnTo>
                  <a:lnTo>
                    <a:pt x="180" y="433"/>
                  </a:lnTo>
                  <a:lnTo>
                    <a:pt x="180" y="435"/>
                  </a:lnTo>
                  <a:lnTo>
                    <a:pt x="180" y="436"/>
                  </a:lnTo>
                  <a:lnTo>
                    <a:pt x="180" y="439"/>
                  </a:lnTo>
                  <a:lnTo>
                    <a:pt x="179" y="440"/>
                  </a:lnTo>
                  <a:lnTo>
                    <a:pt x="179" y="442"/>
                  </a:lnTo>
                  <a:lnTo>
                    <a:pt x="179" y="443"/>
                  </a:lnTo>
                  <a:lnTo>
                    <a:pt x="179" y="444"/>
                  </a:lnTo>
                  <a:lnTo>
                    <a:pt x="178" y="446"/>
                  </a:lnTo>
                  <a:lnTo>
                    <a:pt x="178" y="447"/>
                  </a:lnTo>
                  <a:lnTo>
                    <a:pt x="178" y="448"/>
                  </a:lnTo>
                  <a:lnTo>
                    <a:pt x="178" y="449"/>
                  </a:lnTo>
                  <a:lnTo>
                    <a:pt x="178" y="453"/>
                  </a:lnTo>
                  <a:lnTo>
                    <a:pt x="178" y="454"/>
                  </a:lnTo>
                  <a:lnTo>
                    <a:pt x="178" y="456"/>
                  </a:lnTo>
                  <a:lnTo>
                    <a:pt x="179" y="456"/>
                  </a:lnTo>
                  <a:lnTo>
                    <a:pt x="179" y="460"/>
                  </a:lnTo>
                  <a:lnTo>
                    <a:pt x="180" y="461"/>
                  </a:lnTo>
                  <a:lnTo>
                    <a:pt x="179" y="462"/>
                  </a:lnTo>
                  <a:lnTo>
                    <a:pt x="179" y="463"/>
                  </a:lnTo>
                  <a:lnTo>
                    <a:pt x="179" y="464"/>
                  </a:lnTo>
                  <a:lnTo>
                    <a:pt x="179" y="465"/>
                  </a:lnTo>
                  <a:lnTo>
                    <a:pt x="179" y="466"/>
                  </a:lnTo>
                  <a:lnTo>
                    <a:pt x="179" y="467"/>
                  </a:lnTo>
                  <a:lnTo>
                    <a:pt x="179" y="468"/>
                  </a:lnTo>
                  <a:lnTo>
                    <a:pt x="179" y="469"/>
                  </a:lnTo>
                  <a:lnTo>
                    <a:pt x="178" y="469"/>
                  </a:lnTo>
                  <a:lnTo>
                    <a:pt x="178" y="470"/>
                  </a:lnTo>
                  <a:lnTo>
                    <a:pt x="178" y="471"/>
                  </a:lnTo>
                  <a:lnTo>
                    <a:pt x="177" y="472"/>
                  </a:lnTo>
                  <a:lnTo>
                    <a:pt x="177" y="474"/>
                  </a:lnTo>
                  <a:lnTo>
                    <a:pt x="177" y="475"/>
                  </a:lnTo>
                  <a:lnTo>
                    <a:pt x="177" y="476"/>
                  </a:lnTo>
                  <a:lnTo>
                    <a:pt x="177" y="477"/>
                  </a:lnTo>
                  <a:lnTo>
                    <a:pt x="177" y="479"/>
                  </a:lnTo>
                  <a:lnTo>
                    <a:pt x="177" y="481"/>
                  </a:lnTo>
                  <a:lnTo>
                    <a:pt x="176" y="481"/>
                  </a:lnTo>
                  <a:lnTo>
                    <a:pt x="176" y="482"/>
                  </a:lnTo>
                  <a:lnTo>
                    <a:pt x="176" y="484"/>
                  </a:lnTo>
                  <a:lnTo>
                    <a:pt x="176" y="485"/>
                  </a:lnTo>
                  <a:lnTo>
                    <a:pt x="177" y="485"/>
                  </a:lnTo>
                  <a:lnTo>
                    <a:pt x="177" y="486"/>
                  </a:lnTo>
                  <a:lnTo>
                    <a:pt x="177" y="485"/>
                  </a:lnTo>
                  <a:lnTo>
                    <a:pt x="178" y="485"/>
                  </a:lnTo>
                  <a:lnTo>
                    <a:pt x="178" y="486"/>
                  </a:lnTo>
                  <a:lnTo>
                    <a:pt x="178" y="487"/>
                  </a:lnTo>
                  <a:lnTo>
                    <a:pt x="177" y="488"/>
                  </a:lnTo>
                  <a:lnTo>
                    <a:pt x="176" y="488"/>
                  </a:lnTo>
                  <a:lnTo>
                    <a:pt x="171" y="489"/>
                  </a:lnTo>
                  <a:lnTo>
                    <a:pt x="162" y="490"/>
                  </a:lnTo>
                  <a:lnTo>
                    <a:pt x="155" y="489"/>
                  </a:lnTo>
                  <a:lnTo>
                    <a:pt x="147" y="490"/>
                  </a:lnTo>
                  <a:lnTo>
                    <a:pt x="143" y="490"/>
                  </a:lnTo>
                  <a:lnTo>
                    <a:pt x="139" y="490"/>
                  </a:lnTo>
                  <a:lnTo>
                    <a:pt x="129" y="490"/>
                  </a:lnTo>
                  <a:lnTo>
                    <a:pt x="113" y="490"/>
                  </a:lnTo>
                  <a:lnTo>
                    <a:pt x="99" y="490"/>
                  </a:lnTo>
                  <a:lnTo>
                    <a:pt x="74" y="489"/>
                  </a:lnTo>
                  <a:lnTo>
                    <a:pt x="73" y="489"/>
                  </a:lnTo>
                  <a:lnTo>
                    <a:pt x="73" y="488"/>
                  </a:lnTo>
                  <a:lnTo>
                    <a:pt x="72" y="488"/>
                  </a:lnTo>
                  <a:lnTo>
                    <a:pt x="71" y="488"/>
                  </a:lnTo>
                  <a:lnTo>
                    <a:pt x="70" y="488"/>
                  </a:lnTo>
                  <a:lnTo>
                    <a:pt x="69" y="488"/>
                  </a:lnTo>
                  <a:lnTo>
                    <a:pt x="67" y="487"/>
                  </a:lnTo>
                  <a:lnTo>
                    <a:pt x="67" y="488"/>
                  </a:lnTo>
                  <a:lnTo>
                    <a:pt x="66" y="488"/>
                  </a:lnTo>
                  <a:lnTo>
                    <a:pt x="65" y="487"/>
                  </a:lnTo>
                  <a:lnTo>
                    <a:pt x="64" y="487"/>
                  </a:lnTo>
                  <a:lnTo>
                    <a:pt x="62" y="487"/>
                  </a:lnTo>
                  <a:lnTo>
                    <a:pt x="60" y="487"/>
                  </a:lnTo>
                  <a:lnTo>
                    <a:pt x="59" y="487"/>
                  </a:lnTo>
                  <a:lnTo>
                    <a:pt x="59" y="486"/>
                  </a:lnTo>
                  <a:lnTo>
                    <a:pt x="58" y="485"/>
                  </a:lnTo>
                  <a:lnTo>
                    <a:pt x="57" y="485"/>
                  </a:lnTo>
                  <a:lnTo>
                    <a:pt x="56" y="485"/>
                  </a:lnTo>
                  <a:lnTo>
                    <a:pt x="55" y="485"/>
                  </a:lnTo>
                  <a:lnTo>
                    <a:pt x="55" y="484"/>
                  </a:lnTo>
                  <a:lnTo>
                    <a:pt x="54" y="484"/>
                  </a:lnTo>
                  <a:lnTo>
                    <a:pt x="53" y="484"/>
                  </a:lnTo>
                  <a:lnTo>
                    <a:pt x="52" y="484"/>
                  </a:lnTo>
                  <a:lnTo>
                    <a:pt x="51" y="485"/>
                  </a:lnTo>
                  <a:lnTo>
                    <a:pt x="51" y="486"/>
                  </a:lnTo>
                  <a:lnTo>
                    <a:pt x="51" y="487"/>
                  </a:lnTo>
                  <a:lnTo>
                    <a:pt x="51" y="488"/>
                  </a:lnTo>
                  <a:lnTo>
                    <a:pt x="50" y="488"/>
                  </a:lnTo>
                  <a:lnTo>
                    <a:pt x="49" y="488"/>
                  </a:lnTo>
                  <a:lnTo>
                    <a:pt x="48" y="489"/>
                  </a:lnTo>
                  <a:lnTo>
                    <a:pt x="47" y="489"/>
                  </a:lnTo>
                  <a:lnTo>
                    <a:pt x="46" y="489"/>
                  </a:lnTo>
                  <a:lnTo>
                    <a:pt x="45" y="489"/>
                  </a:lnTo>
                  <a:lnTo>
                    <a:pt x="42" y="488"/>
                  </a:lnTo>
                  <a:lnTo>
                    <a:pt x="40" y="487"/>
                  </a:lnTo>
                  <a:lnTo>
                    <a:pt x="39" y="486"/>
                  </a:lnTo>
                  <a:lnTo>
                    <a:pt x="39" y="485"/>
                  </a:lnTo>
                  <a:lnTo>
                    <a:pt x="38" y="485"/>
                  </a:lnTo>
                  <a:lnTo>
                    <a:pt x="38" y="471"/>
                  </a:lnTo>
                  <a:lnTo>
                    <a:pt x="38" y="448"/>
                  </a:lnTo>
                  <a:lnTo>
                    <a:pt x="38" y="427"/>
                  </a:lnTo>
                  <a:lnTo>
                    <a:pt x="37" y="425"/>
                  </a:lnTo>
                  <a:lnTo>
                    <a:pt x="31" y="413"/>
                  </a:lnTo>
                  <a:lnTo>
                    <a:pt x="27" y="404"/>
                  </a:lnTo>
                  <a:lnTo>
                    <a:pt x="26" y="387"/>
                  </a:lnTo>
                  <a:lnTo>
                    <a:pt x="31" y="362"/>
                  </a:lnTo>
                  <a:lnTo>
                    <a:pt x="31" y="361"/>
                  </a:lnTo>
                  <a:lnTo>
                    <a:pt x="31" y="357"/>
                  </a:lnTo>
                  <a:lnTo>
                    <a:pt x="28" y="336"/>
                  </a:lnTo>
                  <a:lnTo>
                    <a:pt x="29" y="334"/>
                  </a:lnTo>
                  <a:lnTo>
                    <a:pt x="29" y="333"/>
                  </a:lnTo>
                  <a:lnTo>
                    <a:pt x="18" y="331"/>
                  </a:lnTo>
                  <a:lnTo>
                    <a:pt x="15" y="329"/>
                  </a:lnTo>
                  <a:lnTo>
                    <a:pt x="14" y="329"/>
                  </a:lnTo>
                  <a:lnTo>
                    <a:pt x="13" y="328"/>
                  </a:lnTo>
                  <a:lnTo>
                    <a:pt x="8" y="322"/>
                  </a:lnTo>
                  <a:lnTo>
                    <a:pt x="0" y="301"/>
                  </a:lnTo>
                  <a:lnTo>
                    <a:pt x="8" y="274"/>
                  </a:lnTo>
                  <a:lnTo>
                    <a:pt x="13" y="271"/>
                  </a:lnTo>
                  <a:lnTo>
                    <a:pt x="14" y="268"/>
                  </a:lnTo>
                  <a:lnTo>
                    <a:pt x="14" y="265"/>
                  </a:lnTo>
                  <a:lnTo>
                    <a:pt x="14" y="261"/>
                  </a:lnTo>
                  <a:lnTo>
                    <a:pt x="14" y="259"/>
                  </a:lnTo>
                  <a:lnTo>
                    <a:pt x="14" y="258"/>
                  </a:lnTo>
                  <a:lnTo>
                    <a:pt x="13" y="254"/>
                  </a:lnTo>
                  <a:lnTo>
                    <a:pt x="13" y="243"/>
                  </a:lnTo>
                  <a:lnTo>
                    <a:pt x="12" y="243"/>
                  </a:lnTo>
                  <a:lnTo>
                    <a:pt x="9" y="243"/>
                  </a:lnTo>
                  <a:lnTo>
                    <a:pt x="8" y="240"/>
                  </a:lnTo>
                  <a:lnTo>
                    <a:pt x="8" y="235"/>
                  </a:lnTo>
                  <a:lnTo>
                    <a:pt x="9" y="231"/>
                  </a:lnTo>
                  <a:lnTo>
                    <a:pt x="10" y="227"/>
                  </a:lnTo>
                  <a:lnTo>
                    <a:pt x="12" y="225"/>
                  </a:lnTo>
                  <a:lnTo>
                    <a:pt x="16" y="217"/>
                  </a:lnTo>
                  <a:lnTo>
                    <a:pt x="17" y="201"/>
                  </a:lnTo>
                  <a:lnTo>
                    <a:pt x="18" y="192"/>
                  </a:lnTo>
                  <a:lnTo>
                    <a:pt x="19" y="179"/>
                  </a:lnTo>
                  <a:lnTo>
                    <a:pt x="19" y="170"/>
                  </a:lnTo>
                  <a:lnTo>
                    <a:pt x="19" y="159"/>
                  </a:lnTo>
                  <a:lnTo>
                    <a:pt x="17" y="137"/>
                  </a:lnTo>
                  <a:lnTo>
                    <a:pt x="15" y="114"/>
                  </a:lnTo>
                  <a:lnTo>
                    <a:pt x="13" y="94"/>
                  </a:lnTo>
                  <a:lnTo>
                    <a:pt x="13" y="89"/>
                  </a:lnTo>
                  <a:lnTo>
                    <a:pt x="14" y="74"/>
                  </a:lnTo>
                  <a:lnTo>
                    <a:pt x="14" y="66"/>
                  </a:lnTo>
                  <a:lnTo>
                    <a:pt x="14" y="58"/>
                  </a:lnTo>
                  <a:lnTo>
                    <a:pt x="15" y="46"/>
                  </a:lnTo>
                  <a:lnTo>
                    <a:pt x="14" y="40"/>
                  </a:lnTo>
                  <a:lnTo>
                    <a:pt x="13" y="33"/>
                  </a:lnTo>
                  <a:lnTo>
                    <a:pt x="10" y="18"/>
                  </a:lnTo>
                  <a:lnTo>
                    <a:pt x="4" y="9"/>
                  </a:lnTo>
                  <a:lnTo>
                    <a:pt x="8" y="8"/>
                  </a:lnTo>
                  <a:lnTo>
                    <a:pt x="9" y="7"/>
                  </a:lnTo>
                  <a:lnTo>
                    <a:pt x="10" y="5"/>
                  </a:lnTo>
                  <a:lnTo>
                    <a:pt x="12" y="5"/>
                  </a:lnTo>
                  <a:lnTo>
                    <a:pt x="13" y="5"/>
                  </a:lnTo>
                  <a:lnTo>
                    <a:pt x="13" y="4"/>
                  </a:lnTo>
                  <a:lnTo>
                    <a:pt x="14" y="4"/>
                  </a:lnTo>
                  <a:lnTo>
                    <a:pt x="15" y="4"/>
                  </a:lnTo>
                  <a:lnTo>
                    <a:pt x="16" y="4"/>
                  </a:lnTo>
                  <a:lnTo>
                    <a:pt x="16" y="3"/>
                  </a:lnTo>
                  <a:lnTo>
                    <a:pt x="17" y="3"/>
                  </a:lnTo>
                  <a:lnTo>
                    <a:pt x="18" y="3"/>
                  </a:lnTo>
                  <a:lnTo>
                    <a:pt x="18" y="2"/>
                  </a:lnTo>
                  <a:lnTo>
                    <a:pt x="18" y="3"/>
                  </a:lnTo>
                  <a:lnTo>
                    <a:pt x="18" y="2"/>
                  </a:lnTo>
                  <a:lnTo>
                    <a:pt x="19" y="2"/>
                  </a:lnTo>
                  <a:lnTo>
                    <a:pt x="20" y="2"/>
                  </a:lnTo>
                  <a:lnTo>
                    <a:pt x="20" y="1"/>
                  </a:lnTo>
                  <a:lnTo>
                    <a:pt x="21" y="1"/>
                  </a:lnTo>
                  <a:lnTo>
                    <a:pt x="22" y="1"/>
                  </a:lnTo>
                  <a:lnTo>
                    <a:pt x="23" y="1"/>
                  </a:lnTo>
                  <a:lnTo>
                    <a:pt x="24" y="1"/>
                  </a:lnTo>
                  <a:lnTo>
                    <a:pt x="25" y="1"/>
                  </a:lnTo>
                  <a:lnTo>
                    <a:pt x="25" y="0"/>
                  </a:lnTo>
                  <a:lnTo>
                    <a:pt x="26" y="0"/>
                  </a:lnTo>
                  <a:lnTo>
                    <a:pt x="27" y="0"/>
                  </a:lnTo>
                  <a:close/>
                </a:path>
              </a:pathLst>
            </a:custGeom>
            <a:solidFill>
              <a:schemeClr val="tx2"/>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ea typeface="+mn-ea"/>
              </a:endParaRPr>
            </a:p>
          </p:txBody>
        </p:sp>
        <p:sp>
          <p:nvSpPr>
            <p:cNvPr id="25631" name="Freeform 15"/>
            <p:cNvSpPr>
              <a:spLocks noEditPoints="1"/>
            </p:cNvSpPr>
            <p:nvPr/>
          </p:nvSpPr>
          <p:spPr bwMode="auto">
            <a:xfrm>
              <a:off x="3639" y="1397"/>
              <a:ext cx="736" cy="724"/>
            </a:xfrm>
            <a:custGeom>
              <a:avLst/>
              <a:gdLst>
                <a:gd name="T0" fmla="*/ 247 w 736"/>
                <a:gd name="T1" fmla="*/ 660 h 724"/>
                <a:gd name="T2" fmla="*/ 305 w 736"/>
                <a:gd name="T3" fmla="*/ 594 h 724"/>
                <a:gd name="T4" fmla="*/ 326 w 736"/>
                <a:gd name="T5" fmla="*/ 545 h 724"/>
                <a:gd name="T6" fmla="*/ 701 w 736"/>
                <a:gd name="T7" fmla="*/ 404 h 724"/>
                <a:gd name="T8" fmla="*/ 726 w 736"/>
                <a:gd name="T9" fmla="*/ 359 h 724"/>
                <a:gd name="T10" fmla="*/ 380 w 736"/>
                <a:gd name="T11" fmla="*/ 5 h 724"/>
                <a:gd name="T12" fmla="*/ 402 w 736"/>
                <a:gd name="T13" fmla="*/ 27 h 724"/>
                <a:gd name="T14" fmla="*/ 437 w 736"/>
                <a:gd name="T15" fmla="*/ 26 h 724"/>
                <a:gd name="T16" fmla="*/ 466 w 736"/>
                <a:gd name="T17" fmla="*/ 47 h 724"/>
                <a:gd name="T18" fmla="*/ 506 w 736"/>
                <a:gd name="T19" fmla="*/ 47 h 724"/>
                <a:gd name="T20" fmla="*/ 536 w 736"/>
                <a:gd name="T21" fmla="*/ 63 h 724"/>
                <a:gd name="T22" fmla="*/ 563 w 736"/>
                <a:gd name="T23" fmla="*/ 85 h 724"/>
                <a:gd name="T24" fmla="*/ 602 w 736"/>
                <a:gd name="T25" fmla="*/ 96 h 724"/>
                <a:gd name="T26" fmla="*/ 636 w 736"/>
                <a:gd name="T27" fmla="*/ 126 h 724"/>
                <a:gd name="T28" fmla="*/ 673 w 736"/>
                <a:gd name="T29" fmla="*/ 147 h 724"/>
                <a:gd name="T30" fmla="*/ 687 w 736"/>
                <a:gd name="T31" fmla="*/ 188 h 724"/>
                <a:gd name="T32" fmla="*/ 697 w 736"/>
                <a:gd name="T33" fmla="*/ 221 h 724"/>
                <a:gd name="T34" fmla="*/ 714 w 736"/>
                <a:gd name="T35" fmla="*/ 262 h 724"/>
                <a:gd name="T36" fmla="*/ 708 w 736"/>
                <a:gd name="T37" fmla="*/ 299 h 724"/>
                <a:gd name="T38" fmla="*/ 730 w 736"/>
                <a:gd name="T39" fmla="*/ 332 h 724"/>
                <a:gd name="T40" fmla="*/ 726 w 736"/>
                <a:gd name="T41" fmla="*/ 357 h 724"/>
                <a:gd name="T42" fmla="*/ 703 w 736"/>
                <a:gd name="T43" fmla="*/ 373 h 724"/>
                <a:gd name="T44" fmla="*/ 666 w 736"/>
                <a:gd name="T45" fmla="*/ 384 h 724"/>
                <a:gd name="T46" fmla="*/ 646 w 736"/>
                <a:gd name="T47" fmla="*/ 387 h 724"/>
                <a:gd name="T48" fmla="*/ 633 w 736"/>
                <a:gd name="T49" fmla="*/ 389 h 724"/>
                <a:gd name="T50" fmla="*/ 613 w 736"/>
                <a:gd name="T51" fmla="*/ 397 h 724"/>
                <a:gd name="T52" fmla="*/ 576 w 736"/>
                <a:gd name="T53" fmla="*/ 411 h 724"/>
                <a:gd name="T54" fmla="*/ 550 w 736"/>
                <a:gd name="T55" fmla="*/ 408 h 724"/>
                <a:gd name="T56" fmla="*/ 542 w 736"/>
                <a:gd name="T57" fmla="*/ 422 h 724"/>
                <a:gd name="T58" fmla="*/ 519 w 736"/>
                <a:gd name="T59" fmla="*/ 435 h 724"/>
                <a:gd name="T60" fmla="*/ 465 w 736"/>
                <a:gd name="T61" fmla="*/ 462 h 724"/>
                <a:gd name="T62" fmla="*/ 424 w 736"/>
                <a:gd name="T63" fmla="*/ 481 h 724"/>
                <a:gd name="T64" fmla="*/ 397 w 736"/>
                <a:gd name="T65" fmla="*/ 497 h 724"/>
                <a:gd name="T66" fmla="*/ 378 w 736"/>
                <a:gd name="T67" fmla="*/ 510 h 724"/>
                <a:gd name="T68" fmla="*/ 337 w 736"/>
                <a:gd name="T69" fmla="*/ 557 h 724"/>
                <a:gd name="T70" fmla="*/ 323 w 736"/>
                <a:gd name="T71" fmla="*/ 540 h 724"/>
                <a:gd name="T72" fmla="*/ 318 w 736"/>
                <a:gd name="T73" fmla="*/ 591 h 724"/>
                <a:gd name="T74" fmla="*/ 307 w 736"/>
                <a:gd name="T75" fmla="*/ 601 h 724"/>
                <a:gd name="T76" fmla="*/ 252 w 736"/>
                <a:gd name="T77" fmla="*/ 652 h 724"/>
                <a:gd name="T78" fmla="*/ 245 w 736"/>
                <a:gd name="T79" fmla="*/ 661 h 724"/>
                <a:gd name="T80" fmla="*/ 227 w 736"/>
                <a:gd name="T81" fmla="*/ 691 h 724"/>
                <a:gd name="T82" fmla="*/ 229 w 736"/>
                <a:gd name="T83" fmla="*/ 702 h 724"/>
                <a:gd name="T84" fmla="*/ 211 w 736"/>
                <a:gd name="T85" fmla="*/ 719 h 724"/>
                <a:gd name="T86" fmla="*/ 177 w 736"/>
                <a:gd name="T87" fmla="*/ 714 h 724"/>
                <a:gd name="T88" fmla="*/ 181 w 736"/>
                <a:gd name="T89" fmla="*/ 684 h 724"/>
                <a:gd name="T90" fmla="*/ 182 w 736"/>
                <a:gd name="T91" fmla="*/ 646 h 724"/>
                <a:gd name="T92" fmla="*/ 151 w 736"/>
                <a:gd name="T93" fmla="*/ 609 h 724"/>
                <a:gd name="T94" fmla="*/ 120 w 736"/>
                <a:gd name="T95" fmla="*/ 571 h 724"/>
                <a:gd name="T96" fmla="*/ 60 w 736"/>
                <a:gd name="T97" fmla="*/ 535 h 724"/>
                <a:gd name="T98" fmla="*/ 36 w 736"/>
                <a:gd name="T99" fmla="*/ 496 h 724"/>
                <a:gd name="T100" fmla="*/ 37 w 736"/>
                <a:gd name="T101" fmla="*/ 452 h 724"/>
                <a:gd name="T102" fmla="*/ 31 w 736"/>
                <a:gd name="T103" fmla="*/ 416 h 724"/>
                <a:gd name="T104" fmla="*/ 30 w 736"/>
                <a:gd name="T105" fmla="*/ 374 h 724"/>
                <a:gd name="T106" fmla="*/ 26 w 736"/>
                <a:gd name="T107" fmla="*/ 320 h 724"/>
                <a:gd name="T108" fmla="*/ 14 w 736"/>
                <a:gd name="T109" fmla="*/ 277 h 724"/>
                <a:gd name="T110" fmla="*/ 34 w 736"/>
                <a:gd name="T111" fmla="*/ 223 h 724"/>
                <a:gd name="T112" fmla="*/ 86 w 736"/>
                <a:gd name="T113" fmla="*/ 213 h 724"/>
                <a:gd name="T114" fmla="*/ 129 w 736"/>
                <a:gd name="T115" fmla="*/ 151 h 724"/>
                <a:gd name="T116" fmla="*/ 184 w 736"/>
                <a:gd name="T117" fmla="*/ 84 h 724"/>
                <a:gd name="T118" fmla="*/ 217 w 736"/>
                <a:gd name="T119" fmla="*/ 68 h 724"/>
                <a:gd name="T120" fmla="*/ 244 w 736"/>
                <a:gd name="T121" fmla="*/ 50 h 724"/>
                <a:gd name="T122" fmla="*/ 274 w 736"/>
                <a:gd name="T123" fmla="*/ 26 h 724"/>
                <a:gd name="T124" fmla="*/ 313 w 736"/>
                <a:gd name="T125" fmla="*/ 0 h 7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6"/>
                <a:gd name="T190" fmla="*/ 0 h 724"/>
                <a:gd name="T191" fmla="*/ 736 w 736"/>
                <a:gd name="T192" fmla="*/ 724 h 72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6" h="724">
                  <a:moveTo>
                    <a:pt x="185" y="722"/>
                  </a:moveTo>
                  <a:lnTo>
                    <a:pt x="186" y="722"/>
                  </a:lnTo>
                  <a:lnTo>
                    <a:pt x="187" y="722"/>
                  </a:lnTo>
                  <a:lnTo>
                    <a:pt x="186" y="722"/>
                  </a:lnTo>
                  <a:lnTo>
                    <a:pt x="185" y="723"/>
                  </a:lnTo>
                  <a:lnTo>
                    <a:pt x="184" y="723"/>
                  </a:lnTo>
                  <a:lnTo>
                    <a:pt x="184" y="722"/>
                  </a:lnTo>
                  <a:lnTo>
                    <a:pt x="185" y="721"/>
                  </a:lnTo>
                  <a:lnTo>
                    <a:pt x="185" y="722"/>
                  </a:lnTo>
                  <a:close/>
                  <a:moveTo>
                    <a:pt x="181" y="721"/>
                  </a:moveTo>
                  <a:lnTo>
                    <a:pt x="180" y="721"/>
                  </a:lnTo>
                  <a:lnTo>
                    <a:pt x="181" y="720"/>
                  </a:lnTo>
                  <a:lnTo>
                    <a:pt x="181" y="721"/>
                  </a:lnTo>
                  <a:close/>
                  <a:moveTo>
                    <a:pt x="214" y="713"/>
                  </a:moveTo>
                  <a:lnTo>
                    <a:pt x="213" y="714"/>
                  </a:lnTo>
                  <a:lnTo>
                    <a:pt x="212" y="713"/>
                  </a:lnTo>
                  <a:lnTo>
                    <a:pt x="213" y="713"/>
                  </a:lnTo>
                  <a:lnTo>
                    <a:pt x="214" y="713"/>
                  </a:lnTo>
                  <a:close/>
                  <a:moveTo>
                    <a:pt x="212" y="713"/>
                  </a:moveTo>
                  <a:lnTo>
                    <a:pt x="212" y="712"/>
                  </a:lnTo>
                  <a:lnTo>
                    <a:pt x="212" y="713"/>
                  </a:lnTo>
                  <a:close/>
                  <a:moveTo>
                    <a:pt x="210" y="710"/>
                  </a:moveTo>
                  <a:lnTo>
                    <a:pt x="210" y="711"/>
                  </a:lnTo>
                  <a:lnTo>
                    <a:pt x="210" y="710"/>
                  </a:lnTo>
                  <a:close/>
                  <a:moveTo>
                    <a:pt x="210" y="708"/>
                  </a:moveTo>
                  <a:lnTo>
                    <a:pt x="209" y="709"/>
                  </a:lnTo>
                  <a:lnTo>
                    <a:pt x="209" y="708"/>
                  </a:lnTo>
                  <a:lnTo>
                    <a:pt x="208" y="708"/>
                  </a:lnTo>
                  <a:lnTo>
                    <a:pt x="208" y="707"/>
                  </a:lnTo>
                  <a:lnTo>
                    <a:pt x="209" y="708"/>
                  </a:lnTo>
                  <a:lnTo>
                    <a:pt x="210" y="708"/>
                  </a:lnTo>
                  <a:close/>
                  <a:moveTo>
                    <a:pt x="225" y="703"/>
                  </a:moveTo>
                  <a:lnTo>
                    <a:pt x="224" y="703"/>
                  </a:lnTo>
                  <a:lnTo>
                    <a:pt x="223" y="703"/>
                  </a:lnTo>
                  <a:lnTo>
                    <a:pt x="222" y="703"/>
                  </a:lnTo>
                  <a:lnTo>
                    <a:pt x="220" y="703"/>
                  </a:lnTo>
                  <a:lnTo>
                    <a:pt x="219" y="703"/>
                  </a:lnTo>
                  <a:lnTo>
                    <a:pt x="218" y="702"/>
                  </a:lnTo>
                  <a:lnTo>
                    <a:pt x="219" y="702"/>
                  </a:lnTo>
                  <a:lnTo>
                    <a:pt x="220" y="702"/>
                  </a:lnTo>
                  <a:lnTo>
                    <a:pt x="222" y="703"/>
                  </a:lnTo>
                  <a:lnTo>
                    <a:pt x="223" y="703"/>
                  </a:lnTo>
                  <a:lnTo>
                    <a:pt x="224" y="703"/>
                  </a:lnTo>
                  <a:lnTo>
                    <a:pt x="225" y="703"/>
                  </a:lnTo>
                  <a:lnTo>
                    <a:pt x="226" y="702"/>
                  </a:lnTo>
                  <a:lnTo>
                    <a:pt x="225" y="703"/>
                  </a:lnTo>
                  <a:close/>
                  <a:moveTo>
                    <a:pt x="227" y="702"/>
                  </a:moveTo>
                  <a:lnTo>
                    <a:pt x="227" y="703"/>
                  </a:lnTo>
                  <a:lnTo>
                    <a:pt x="227" y="702"/>
                  </a:lnTo>
                  <a:close/>
                  <a:moveTo>
                    <a:pt x="230" y="700"/>
                  </a:moveTo>
                  <a:lnTo>
                    <a:pt x="229" y="700"/>
                  </a:lnTo>
                  <a:lnTo>
                    <a:pt x="228" y="700"/>
                  </a:lnTo>
                  <a:lnTo>
                    <a:pt x="229" y="699"/>
                  </a:lnTo>
                  <a:lnTo>
                    <a:pt x="230" y="700"/>
                  </a:lnTo>
                  <a:close/>
                  <a:moveTo>
                    <a:pt x="249" y="661"/>
                  </a:moveTo>
                  <a:lnTo>
                    <a:pt x="248" y="661"/>
                  </a:lnTo>
                  <a:lnTo>
                    <a:pt x="247" y="660"/>
                  </a:lnTo>
                  <a:lnTo>
                    <a:pt x="247" y="659"/>
                  </a:lnTo>
                  <a:lnTo>
                    <a:pt x="247" y="660"/>
                  </a:lnTo>
                  <a:lnTo>
                    <a:pt x="248" y="661"/>
                  </a:lnTo>
                  <a:lnTo>
                    <a:pt x="249" y="661"/>
                  </a:lnTo>
                  <a:close/>
                  <a:moveTo>
                    <a:pt x="248" y="661"/>
                  </a:moveTo>
                  <a:lnTo>
                    <a:pt x="247" y="660"/>
                  </a:lnTo>
                  <a:lnTo>
                    <a:pt x="248" y="660"/>
                  </a:lnTo>
                  <a:lnTo>
                    <a:pt x="248" y="659"/>
                  </a:lnTo>
                  <a:lnTo>
                    <a:pt x="248" y="660"/>
                  </a:lnTo>
                  <a:lnTo>
                    <a:pt x="248" y="661"/>
                  </a:lnTo>
                  <a:close/>
                  <a:moveTo>
                    <a:pt x="249" y="660"/>
                  </a:moveTo>
                  <a:lnTo>
                    <a:pt x="249" y="659"/>
                  </a:lnTo>
                  <a:lnTo>
                    <a:pt x="249" y="660"/>
                  </a:lnTo>
                  <a:close/>
                  <a:moveTo>
                    <a:pt x="245" y="659"/>
                  </a:moveTo>
                  <a:lnTo>
                    <a:pt x="247" y="659"/>
                  </a:lnTo>
                  <a:lnTo>
                    <a:pt x="245" y="659"/>
                  </a:lnTo>
                  <a:close/>
                  <a:moveTo>
                    <a:pt x="251" y="654"/>
                  </a:moveTo>
                  <a:lnTo>
                    <a:pt x="251" y="656"/>
                  </a:lnTo>
                  <a:lnTo>
                    <a:pt x="251" y="654"/>
                  </a:lnTo>
                  <a:close/>
                  <a:moveTo>
                    <a:pt x="255" y="651"/>
                  </a:moveTo>
                  <a:lnTo>
                    <a:pt x="254" y="651"/>
                  </a:lnTo>
                  <a:lnTo>
                    <a:pt x="253" y="652"/>
                  </a:lnTo>
                  <a:lnTo>
                    <a:pt x="253" y="651"/>
                  </a:lnTo>
                  <a:lnTo>
                    <a:pt x="253" y="650"/>
                  </a:lnTo>
                  <a:lnTo>
                    <a:pt x="254" y="650"/>
                  </a:lnTo>
                  <a:lnTo>
                    <a:pt x="255" y="650"/>
                  </a:lnTo>
                  <a:lnTo>
                    <a:pt x="255" y="651"/>
                  </a:lnTo>
                  <a:close/>
                  <a:moveTo>
                    <a:pt x="251" y="648"/>
                  </a:moveTo>
                  <a:lnTo>
                    <a:pt x="250" y="648"/>
                  </a:lnTo>
                  <a:lnTo>
                    <a:pt x="251" y="648"/>
                  </a:lnTo>
                  <a:close/>
                  <a:moveTo>
                    <a:pt x="302" y="607"/>
                  </a:moveTo>
                  <a:lnTo>
                    <a:pt x="303" y="606"/>
                  </a:lnTo>
                  <a:lnTo>
                    <a:pt x="302" y="607"/>
                  </a:lnTo>
                  <a:close/>
                  <a:moveTo>
                    <a:pt x="302" y="597"/>
                  </a:moveTo>
                  <a:lnTo>
                    <a:pt x="302" y="596"/>
                  </a:lnTo>
                  <a:lnTo>
                    <a:pt x="303" y="596"/>
                  </a:lnTo>
                  <a:lnTo>
                    <a:pt x="302" y="597"/>
                  </a:lnTo>
                  <a:close/>
                  <a:moveTo>
                    <a:pt x="304" y="597"/>
                  </a:moveTo>
                  <a:lnTo>
                    <a:pt x="303" y="597"/>
                  </a:lnTo>
                  <a:lnTo>
                    <a:pt x="304" y="596"/>
                  </a:lnTo>
                  <a:lnTo>
                    <a:pt x="305" y="595"/>
                  </a:lnTo>
                  <a:lnTo>
                    <a:pt x="306" y="595"/>
                  </a:lnTo>
                  <a:lnTo>
                    <a:pt x="307" y="595"/>
                  </a:lnTo>
                  <a:lnTo>
                    <a:pt x="305" y="597"/>
                  </a:lnTo>
                  <a:lnTo>
                    <a:pt x="304" y="597"/>
                  </a:lnTo>
                  <a:close/>
                  <a:moveTo>
                    <a:pt x="301" y="594"/>
                  </a:moveTo>
                  <a:lnTo>
                    <a:pt x="302" y="594"/>
                  </a:lnTo>
                  <a:lnTo>
                    <a:pt x="303" y="594"/>
                  </a:lnTo>
                  <a:lnTo>
                    <a:pt x="303" y="593"/>
                  </a:lnTo>
                  <a:lnTo>
                    <a:pt x="304" y="593"/>
                  </a:lnTo>
                  <a:lnTo>
                    <a:pt x="304" y="594"/>
                  </a:lnTo>
                  <a:lnTo>
                    <a:pt x="304" y="595"/>
                  </a:lnTo>
                  <a:lnTo>
                    <a:pt x="303" y="595"/>
                  </a:lnTo>
                  <a:lnTo>
                    <a:pt x="302" y="595"/>
                  </a:lnTo>
                  <a:lnTo>
                    <a:pt x="301" y="595"/>
                  </a:lnTo>
                  <a:lnTo>
                    <a:pt x="300" y="594"/>
                  </a:lnTo>
                  <a:lnTo>
                    <a:pt x="300" y="593"/>
                  </a:lnTo>
                  <a:lnTo>
                    <a:pt x="301" y="594"/>
                  </a:lnTo>
                  <a:close/>
                  <a:moveTo>
                    <a:pt x="307" y="593"/>
                  </a:moveTo>
                  <a:lnTo>
                    <a:pt x="306" y="594"/>
                  </a:lnTo>
                  <a:lnTo>
                    <a:pt x="305" y="594"/>
                  </a:lnTo>
                  <a:lnTo>
                    <a:pt x="305" y="593"/>
                  </a:lnTo>
                  <a:lnTo>
                    <a:pt x="305" y="592"/>
                  </a:lnTo>
                  <a:lnTo>
                    <a:pt x="306" y="591"/>
                  </a:lnTo>
                  <a:lnTo>
                    <a:pt x="307" y="591"/>
                  </a:lnTo>
                  <a:lnTo>
                    <a:pt x="307" y="592"/>
                  </a:lnTo>
                  <a:lnTo>
                    <a:pt x="307" y="593"/>
                  </a:lnTo>
                  <a:close/>
                  <a:moveTo>
                    <a:pt x="330" y="560"/>
                  </a:moveTo>
                  <a:lnTo>
                    <a:pt x="329" y="560"/>
                  </a:lnTo>
                  <a:lnTo>
                    <a:pt x="328" y="559"/>
                  </a:lnTo>
                  <a:lnTo>
                    <a:pt x="327" y="558"/>
                  </a:lnTo>
                  <a:lnTo>
                    <a:pt x="328" y="558"/>
                  </a:lnTo>
                  <a:lnTo>
                    <a:pt x="329" y="558"/>
                  </a:lnTo>
                  <a:lnTo>
                    <a:pt x="330" y="558"/>
                  </a:lnTo>
                  <a:lnTo>
                    <a:pt x="330" y="559"/>
                  </a:lnTo>
                  <a:lnTo>
                    <a:pt x="330" y="560"/>
                  </a:lnTo>
                  <a:close/>
                  <a:moveTo>
                    <a:pt x="337" y="557"/>
                  </a:moveTo>
                  <a:lnTo>
                    <a:pt x="336" y="556"/>
                  </a:lnTo>
                  <a:lnTo>
                    <a:pt x="337" y="556"/>
                  </a:lnTo>
                  <a:lnTo>
                    <a:pt x="337" y="557"/>
                  </a:lnTo>
                  <a:close/>
                  <a:moveTo>
                    <a:pt x="328" y="549"/>
                  </a:moveTo>
                  <a:lnTo>
                    <a:pt x="328" y="550"/>
                  </a:lnTo>
                  <a:lnTo>
                    <a:pt x="329" y="550"/>
                  </a:lnTo>
                  <a:lnTo>
                    <a:pt x="330" y="550"/>
                  </a:lnTo>
                  <a:lnTo>
                    <a:pt x="331" y="550"/>
                  </a:lnTo>
                  <a:lnTo>
                    <a:pt x="332" y="551"/>
                  </a:lnTo>
                  <a:lnTo>
                    <a:pt x="332" y="552"/>
                  </a:lnTo>
                  <a:lnTo>
                    <a:pt x="331" y="553"/>
                  </a:lnTo>
                  <a:lnTo>
                    <a:pt x="330" y="553"/>
                  </a:lnTo>
                  <a:lnTo>
                    <a:pt x="330" y="554"/>
                  </a:lnTo>
                  <a:lnTo>
                    <a:pt x="329" y="554"/>
                  </a:lnTo>
                  <a:lnTo>
                    <a:pt x="329" y="556"/>
                  </a:lnTo>
                  <a:lnTo>
                    <a:pt x="328" y="557"/>
                  </a:lnTo>
                  <a:lnTo>
                    <a:pt x="327" y="557"/>
                  </a:lnTo>
                  <a:lnTo>
                    <a:pt x="327" y="556"/>
                  </a:lnTo>
                  <a:lnTo>
                    <a:pt x="327" y="554"/>
                  </a:lnTo>
                  <a:lnTo>
                    <a:pt x="327" y="553"/>
                  </a:lnTo>
                  <a:lnTo>
                    <a:pt x="326" y="553"/>
                  </a:lnTo>
                  <a:lnTo>
                    <a:pt x="326" y="552"/>
                  </a:lnTo>
                  <a:lnTo>
                    <a:pt x="326" y="551"/>
                  </a:lnTo>
                  <a:lnTo>
                    <a:pt x="326" y="550"/>
                  </a:lnTo>
                  <a:lnTo>
                    <a:pt x="326" y="549"/>
                  </a:lnTo>
                  <a:lnTo>
                    <a:pt x="328" y="549"/>
                  </a:lnTo>
                  <a:close/>
                  <a:moveTo>
                    <a:pt x="327" y="549"/>
                  </a:moveTo>
                  <a:lnTo>
                    <a:pt x="326" y="549"/>
                  </a:lnTo>
                  <a:lnTo>
                    <a:pt x="325" y="548"/>
                  </a:lnTo>
                  <a:lnTo>
                    <a:pt x="326" y="548"/>
                  </a:lnTo>
                  <a:lnTo>
                    <a:pt x="327" y="548"/>
                  </a:lnTo>
                  <a:lnTo>
                    <a:pt x="327" y="549"/>
                  </a:lnTo>
                  <a:close/>
                  <a:moveTo>
                    <a:pt x="326" y="546"/>
                  </a:moveTo>
                  <a:lnTo>
                    <a:pt x="325" y="546"/>
                  </a:lnTo>
                  <a:lnTo>
                    <a:pt x="325" y="545"/>
                  </a:lnTo>
                  <a:lnTo>
                    <a:pt x="325" y="544"/>
                  </a:lnTo>
                  <a:lnTo>
                    <a:pt x="324" y="544"/>
                  </a:lnTo>
                  <a:lnTo>
                    <a:pt x="325" y="543"/>
                  </a:lnTo>
                  <a:lnTo>
                    <a:pt x="325" y="542"/>
                  </a:lnTo>
                  <a:lnTo>
                    <a:pt x="326" y="542"/>
                  </a:lnTo>
                  <a:lnTo>
                    <a:pt x="326" y="543"/>
                  </a:lnTo>
                  <a:lnTo>
                    <a:pt x="326" y="544"/>
                  </a:lnTo>
                  <a:lnTo>
                    <a:pt x="326" y="545"/>
                  </a:lnTo>
                  <a:lnTo>
                    <a:pt x="326" y="546"/>
                  </a:lnTo>
                  <a:close/>
                  <a:moveTo>
                    <a:pt x="325" y="542"/>
                  </a:moveTo>
                  <a:lnTo>
                    <a:pt x="325" y="541"/>
                  </a:lnTo>
                  <a:lnTo>
                    <a:pt x="325" y="542"/>
                  </a:lnTo>
                  <a:close/>
                  <a:moveTo>
                    <a:pt x="325" y="538"/>
                  </a:moveTo>
                  <a:lnTo>
                    <a:pt x="324" y="539"/>
                  </a:lnTo>
                  <a:lnTo>
                    <a:pt x="324" y="538"/>
                  </a:lnTo>
                  <a:lnTo>
                    <a:pt x="323" y="537"/>
                  </a:lnTo>
                  <a:lnTo>
                    <a:pt x="323" y="536"/>
                  </a:lnTo>
                  <a:lnTo>
                    <a:pt x="323" y="535"/>
                  </a:lnTo>
                  <a:lnTo>
                    <a:pt x="324" y="535"/>
                  </a:lnTo>
                  <a:lnTo>
                    <a:pt x="325" y="536"/>
                  </a:lnTo>
                  <a:lnTo>
                    <a:pt x="325" y="537"/>
                  </a:lnTo>
                  <a:lnTo>
                    <a:pt x="325" y="538"/>
                  </a:lnTo>
                  <a:close/>
                  <a:moveTo>
                    <a:pt x="318" y="534"/>
                  </a:moveTo>
                  <a:lnTo>
                    <a:pt x="319" y="534"/>
                  </a:lnTo>
                  <a:lnTo>
                    <a:pt x="318" y="535"/>
                  </a:lnTo>
                  <a:lnTo>
                    <a:pt x="317" y="535"/>
                  </a:lnTo>
                  <a:lnTo>
                    <a:pt x="316" y="536"/>
                  </a:lnTo>
                  <a:lnTo>
                    <a:pt x="315" y="536"/>
                  </a:lnTo>
                  <a:lnTo>
                    <a:pt x="315" y="535"/>
                  </a:lnTo>
                  <a:lnTo>
                    <a:pt x="317" y="534"/>
                  </a:lnTo>
                  <a:lnTo>
                    <a:pt x="318" y="534"/>
                  </a:lnTo>
                  <a:close/>
                  <a:moveTo>
                    <a:pt x="410" y="492"/>
                  </a:moveTo>
                  <a:lnTo>
                    <a:pt x="410" y="491"/>
                  </a:lnTo>
                  <a:lnTo>
                    <a:pt x="410" y="492"/>
                  </a:lnTo>
                  <a:close/>
                  <a:moveTo>
                    <a:pt x="411" y="491"/>
                  </a:moveTo>
                  <a:lnTo>
                    <a:pt x="410" y="491"/>
                  </a:lnTo>
                  <a:lnTo>
                    <a:pt x="411" y="491"/>
                  </a:lnTo>
                  <a:close/>
                  <a:moveTo>
                    <a:pt x="411" y="486"/>
                  </a:moveTo>
                  <a:lnTo>
                    <a:pt x="410" y="486"/>
                  </a:lnTo>
                  <a:lnTo>
                    <a:pt x="410" y="487"/>
                  </a:lnTo>
                  <a:lnTo>
                    <a:pt x="410" y="486"/>
                  </a:lnTo>
                  <a:lnTo>
                    <a:pt x="411" y="486"/>
                  </a:lnTo>
                  <a:close/>
                  <a:moveTo>
                    <a:pt x="473" y="454"/>
                  </a:moveTo>
                  <a:lnTo>
                    <a:pt x="473" y="453"/>
                  </a:lnTo>
                  <a:lnTo>
                    <a:pt x="473" y="454"/>
                  </a:lnTo>
                  <a:close/>
                  <a:moveTo>
                    <a:pt x="674" y="421"/>
                  </a:moveTo>
                  <a:lnTo>
                    <a:pt x="673" y="421"/>
                  </a:lnTo>
                  <a:lnTo>
                    <a:pt x="673" y="420"/>
                  </a:lnTo>
                  <a:lnTo>
                    <a:pt x="674" y="420"/>
                  </a:lnTo>
                  <a:lnTo>
                    <a:pt x="674" y="421"/>
                  </a:lnTo>
                  <a:close/>
                  <a:moveTo>
                    <a:pt x="689" y="414"/>
                  </a:moveTo>
                  <a:lnTo>
                    <a:pt x="688" y="414"/>
                  </a:lnTo>
                  <a:lnTo>
                    <a:pt x="687" y="414"/>
                  </a:lnTo>
                  <a:lnTo>
                    <a:pt x="687" y="413"/>
                  </a:lnTo>
                  <a:lnTo>
                    <a:pt x="689" y="413"/>
                  </a:lnTo>
                  <a:lnTo>
                    <a:pt x="689" y="414"/>
                  </a:lnTo>
                  <a:close/>
                  <a:moveTo>
                    <a:pt x="578" y="410"/>
                  </a:moveTo>
                  <a:lnTo>
                    <a:pt x="578" y="409"/>
                  </a:lnTo>
                  <a:lnTo>
                    <a:pt x="578" y="410"/>
                  </a:lnTo>
                  <a:close/>
                  <a:moveTo>
                    <a:pt x="543" y="410"/>
                  </a:moveTo>
                  <a:lnTo>
                    <a:pt x="542" y="410"/>
                  </a:lnTo>
                  <a:lnTo>
                    <a:pt x="541" y="409"/>
                  </a:lnTo>
                  <a:lnTo>
                    <a:pt x="541" y="408"/>
                  </a:lnTo>
                  <a:lnTo>
                    <a:pt x="542" y="408"/>
                  </a:lnTo>
                  <a:lnTo>
                    <a:pt x="542" y="409"/>
                  </a:lnTo>
                  <a:lnTo>
                    <a:pt x="543" y="410"/>
                  </a:lnTo>
                  <a:close/>
                  <a:moveTo>
                    <a:pt x="701" y="404"/>
                  </a:moveTo>
                  <a:lnTo>
                    <a:pt x="700" y="404"/>
                  </a:lnTo>
                  <a:lnTo>
                    <a:pt x="701" y="404"/>
                  </a:lnTo>
                  <a:close/>
                  <a:moveTo>
                    <a:pt x="725" y="393"/>
                  </a:moveTo>
                  <a:lnTo>
                    <a:pt x="724" y="393"/>
                  </a:lnTo>
                  <a:lnTo>
                    <a:pt x="723" y="393"/>
                  </a:lnTo>
                  <a:lnTo>
                    <a:pt x="723" y="392"/>
                  </a:lnTo>
                  <a:lnTo>
                    <a:pt x="724" y="392"/>
                  </a:lnTo>
                  <a:lnTo>
                    <a:pt x="725" y="393"/>
                  </a:lnTo>
                  <a:close/>
                  <a:moveTo>
                    <a:pt x="616" y="392"/>
                  </a:moveTo>
                  <a:lnTo>
                    <a:pt x="616" y="393"/>
                  </a:lnTo>
                  <a:lnTo>
                    <a:pt x="615" y="393"/>
                  </a:lnTo>
                  <a:lnTo>
                    <a:pt x="616" y="392"/>
                  </a:lnTo>
                  <a:lnTo>
                    <a:pt x="617" y="392"/>
                  </a:lnTo>
                  <a:lnTo>
                    <a:pt x="616" y="392"/>
                  </a:lnTo>
                  <a:close/>
                  <a:moveTo>
                    <a:pt x="635" y="388"/>
                  </a:moveTo>
                  <a:lnTo>
                    <a:pt x="634" y="388"/>
                  </a:lnTo>
                  <a:lnTo>
                    <a:pt x="634" y="387"/>
                  </a:lnTo>
                  <a:lnTo>
                    <a:pt x="635" y="387"/>
                  </a:lnTo>
                  <a:lnTo>
                    <a:pt x="635" y="388"/>
                  </a:lnTo>
                  <a:close/>
                  <a:moveTo>
                    <a:pt x="733" y="387"/>
                  </a:moveTo>
                  <a:lnTo>
                    <a:pt x="733" y="388"/>
                  </a:lnTo>
                  <a:lnTo>
                    <a:pt x="732" y="388"/>
                  </a:lnTo>
                  <a:lnTo>
                    <a:pt x="732" y="387"/>
                  </a:lnTo>
                  <a:lnTo>
                    <a:pt x="733" y="387"/>
                  </a:lnTo>
                  <a:close/>
                  <a:moveTo>
                    <a:pt x="635" y="387"/>
                  </a:moveTo>
                  <a:lnTo>
                    <a:pt x="634" y="387"/>
                  </a:lnTo>
                  <a:lnTo>
                    <a:pt x="634" y="386"/>
                  </a:lnTo>
                  <a:lnTo>
                    <a:pt x="633" y="385"/>
                  </a:lnTo>
                  <a:lnTo>
                    <a:pt x="633" y="384"/>
                  </a:lnTo>
                  <a:lnTo>
                    <a:pt x="634" y="384"/>
                  </a:lnTo>
                  <a:lnTo>
                    <a:pt x="635" y="385"/>
                  </a:lnTo>
                  <a:lnTo>
                    <a:pt x="635" y="386"/>
                  </a:lnTo>
                  <a:lnTo>
                    <a:pt x="635" y="387"/>
                  </a:lnTo>
                  <a:close/>
                  <a:moveTo>
                    <a:pt x="649" y="384"/>
                  </a:moveTo>
                  <a:lnTo>
                    <a:pt x="649" y="383"/>
                  </a:lnTo>
                  <a:lnTo>
                    <a:pt x="650" y="384"/>
                  </a:lnTo>
                  <a:lnTo>
                    <a:pt x="649" y="384"/>
                  </a:lnTo>
                  <a:close/>
                  <a:moveTo>
                    <a:pt x="650" y="383"/>
                  </a:moveTo>
                  <a:lnTo>
                    <a:pt x="650" y="382"/>
                  </a:lnTo>
                  <a:lnTo>
                    <a:pt x="651" y="382"/>
                  </a:lnTo>
                  <a:lnTo>
                    <a:pt x="651" y="383"/>
                  </a:lnTo>
                  <a:lnTo>
                    <a:pt x="650" y="383"/>
                  </a:lnTo>
                  <a:close/>
                  <a:moveTo>
                    <a:pt x="677" y="381"/>
                  </a:moveTo>
                  <a:lnTo>
                    <a:pt x="678" y="381"/>
                  </a:lnTo>
                  <a:lnTo>
                    <a:pt x="677" y="381"/>
                  </a:lnTo>
                  <a:close/>
                  <a:moveTo>
                    <a:pt x="651" y="378"/>
                  </a:moveTo>
                  <a:lnTo>
                    <a:pt x="651" y="379"/>
                  </a:lnTo>
                  <a:lnTo>
                    <a:pt x="651" y="378"/>
                  </a:lnTo>
                  <a:close/>
                  <a:moveTo>
                    <a:pt x="724" y="363"/>
                  </a:moveTo>
                  <a:lnTo>
                    <a:pt x="725" y="364"/>
                  </a:lnTo>
                  <a:lnTo>
                    <a:pt x="724" y="364"/>
                  </a:lnTo>
                  <a:lnTo>
                    <a:pt x="724" y="363"/>
                  </a:lnTo>
                  <a:close/>
                  <a:moveTo>
                    <a:pt x="722" y="361"/>
                  </a:moveTo>
                  <a:lnTo>
                    <a:pt x="721" y="362"/>
                  </a:lnTo>
                  <a:lnTo>
                    <a:pt x="721" y="361"/>
                  </a:lnTo>
                  <a:lnTo>
                    <a:pt x="722" y="361"/>
                  </a:lnTo>
                  <a:close/>
                  <a:moveTo>
                    <a:pt x="724" y="359"/>
                  </a:moveTo>
                  <a:lnTo>
                    <a:pt x="725" y="359"/>
                  </a:lnTo>
                  <a:lnTo>
                    <a:pt x="726" y="359"/>
                  </a:lnTo>
                  <a:lnTo>
                    <a:pt x="726" y="360"/>
                  </a:lnTo>
                  <a:lnTo>
                    <a:pt x="726" y="361"/>
                  </a:lnTo>
                  <a:lnTo>
                    <a:pt x="726" y="362"/>
                  </a:lnTo>
                  <a:lnTo>
                    <a:pt x="725" y="362"/>
                  </a:lnTo>
                  <a:lnTo>
                    <a:pt x="724" y="362"/>
                  </a:lnTo>
                  <a:lnTo>
                    <a:pt x="723" y="361"/>
                  </a:lnTo>
                  <a:lnTo>
                    <a:pt x="723" y="362"/>
                  </a:lnTo>
                  <a:lnTo>
                    <a:pt x="722" y="361"/>
                  </a:lnTo>
                  <a:lnTo>
                    <a:pt x="723" y="360"/>
                  </a:lnTo>
                  <a:lnTo>
                    <a:pt x="723" y="359"/>
                  </a:lnTo>
                  <a:lnTo>
                    <a:pt x="724" y="359"/>
                  </a:lnTo>
                  <a:close/>
                  <a:moveTo>
                    <a:pt x="726" y="358"/>
                  </a:moveTo>
                  <a:lnTo>
                    <a:pt x="725" y="358"/>
                  </a:lnTo>
                  <a:lnTo>
                    <a:pt x="726" y="358"/>
                  </a:lnTo>
                  <a:close/>
                  <a:moveTo>
                    <a:pt x="319" y="1"/>
                  </a:moveTo>
                  <a:lnTo>
                    <a:pt x="320" y="2"/>
                  </a:lnTo>
                  <a:lnTo>
                    <a:pt x="322" y="2"/>
                  </a:lnTo>
                  <a:lnTo>
                    <a:pt x="323" y="1"/>
                  </a:lnTo>
                  <a:lnTo>
                    <a:pt x="323" y="2"/>
                  </a:lnTo>
                  <a:lnTo>
                    <a:pt x="324" y="2"/>
                  </a:lnTo>
                  <a:lnTo>
                    <a:pt x="325" y="2"/>
                  </a:lnTo>
                  <a:lnTo>
                    <a:pt x="326" y="2"/>
                  </a:lnTo>
                  <a:lnTo>
                    <a:pt x="327" y="3"/>
                  </a:lnTo>
                  <a:lnTo>
                    <a:pt x="328" y="3"/>
                  </a:lnTo>
                  <a:lnTo>
                    <a:pt x="329" y="3"/>
                  </a:lnTo>
                  <a:lnTo>
                    <a:pt x="330" y="4"/>
                  </a:lnTo>
                  <a:lnTo>
                    <a:pt x="334" y="5"/>
                  </a:lnTo>
                  <a:lnTo>
                    <a:pt x="338" y="4"/>
                  </a:lnTo>
                  <a:lnTo>
                    <a:pt x="340" y="4"/>
                  </a:lnTo>
                  <a:lnTo>
                    <a:pt x="341" y="4"/>
                  </a:lnTo>
                  <a:lnTo>
                    <a:pt x="345" y="4"/>
                  </a:lnTo>
                  <a:lnTo>
                    <a:pt x="348" y="4"/>
                  </a:lnTo>
                  <a:lnTo>
                    <a:pt x="349" y="4"/>
                  </a:lnTo>
                  <a:lnTo>
                    <a:pt x="349" y="5"/>
                  </a:lnTo>
                  <a:lnTo>
                    <a:pt x="349" y="4"/>
                  </a:lnTo>
                  <a:lnTo>
                    <a:pt x="350" y="4"/>
                  </a:lnTo>
                  <a:lnTo>
                    <a:pt x="351" y="4"/>
                  </a:lnTo>
                  <a:lnTo>
                    <a:pt x="352" y="4"/>
                  </a:lnTo>
                  <a:lnTo>
                    <a:pt x="353" y="4"/>
                  </a:lnTo>
                  <a:lnTo>
                    <a:pt x="353" y="5"/>
                  </a:lnTo>
                  <a:lnTo>
                    <a:pt x="355" y="4"/>
                  </a:lnTo>
                  <a:lnTo>
                    <a:pt x="356" y="4"/>
                  </a:lnTo>
                  <a:lnTo>
                    <a:pt x="357" y="4"/>
                  </a:lnTo>
                  <a:lnTo>
                    <a:pt x="360" y="4"/>
                  </a:lnTo>
                  <a:lnTo>
                    <a:pt x="361" y="4"/>
                  </a:lnTo>
                  <a:lnTo>
                    <a:pt x="362" y="4"/>
                  </a:lnTo>
                  <a:lnTo>
                    <a:pt x="361" y="3"/>
                  </a:lnTo>
                  <a:lnTo>
                    <a:pt x="362" y="3"/>
                  </a:lnTo>
                  <a:lnTo>
                    <a:pt x="364" y="3"/>
                  </a:lnTo>
                  <a:lnTo>
                    <a:pt x="366" y="3"/>
                  </a:lnTo>
                  <a:lnTo>
                    <a:pt x="367" y="3"/>
                  </a:lnTo>
                  <a:lnTo>
                    <a:pt x="369" y="3"/>
                  </a:lnTo>
                  <a:lnTo>
                    <a:pt x="372" y="3"/>
                  </a:lnTo>
                  <a:lnTo>
                    <a:pt x="373" y="3"/>
                  </a:lnTo>
                  <a:lnTo>
                    <a:pt x="375" y="3"/>
                  </a:lnTo>
                  <a:lnTo>
                    <a:pt x="377" y="3"/>
                  </a:lnTo>
                  <a:lnTo>
                    <a:pt x="379" y="3"/>
                  </a:lnTo>
                  <a:lnTo>
                    <a:pt x="380" y="4"/>
                  </a:lnTo>
                  <a:lnTo>
                    <a:pt x="380" y="5"/>
                  </a:lnTo>
                  <a:lnTo>
                    <a:pt x="381" y="7"/>
                  </a:lnTo>
                  <a:lnTo>
                    <a:pt x="381" y="8"/>
                  </a:lnTo>
                  <a:lnTo>
                    <a:pt x="382" y="8"/>
                  </a:lnTo>
                  <a:lnTo>
                    <a:pt x="383" y="8"/>
                  </a:lnTo>
                  <a:lnTo>
                    <a:pt x="383" y="9"/>
                  </a:lnTo>
                  <a:lnTo>
                    <a:pt x="384" y="9"/>
                  </a:lnTo>
                  <a:lnTo>
                    <a:pt x="384" y="10"/>
                  </a:lnTo>
                  <a:lnTo>
                    <a:pt x="385" y="10"/>
                  </a:lnTo>
                  <a:lnTo>
                    <a:pt x="385" y="9"/>
                  </a:lnTo>
                  <a:lnTo>
                    <a:pt x="386" y="10"/>
                  </a:lnTo>
                  <a:lnTo>
                    <a:pt x="386" y="9"/>
                  </a:lnTo>
                  <a:lnTo>
                    <a:pt x="386" y="10"/>
                  </a:lnTo>
                  <a:lnTo>
                    <a:pt x="386" y="9"/>
                  </a:lnTo>
                  <a:lnTo>
                    <a:pt x="386" y="8"/>
                  </a:lnTo>
                  <a:lnTo>
                    <a:pt x="386" y="9"/>
                  </a:lnTo>
                  <a:lnTo>
                    <a:pt x="386" y="8"/>
                  </a:lnTo>
                  <a:lnTo>
                    <a:pt x="387" y="8"/>
                  </a:lnTo>
                  <a:lnTo>
                    <a:pt x="387" y="7"/>
                  </a:lnTo>
                  <a:lnTo>
                    <a:pt x="387" y="8"/>
                  </a:lnTo>
                  <a:lnTo>
                    <a:pt x="387" y="9"/>
                  </a:lnTo>
                  <a:lnTo>
                    <a:pt x="387" y="10"/>
                  </a:lnTo>
                  <a:lnTo>
                    <a:pt x="388" y="10"/>
                  </a:lnTo>
                  <a:lnTo>
                    <a:pt x="388" y="11"/>
                  </a:lnTo>
                  <a:lnTo>
                    <a:pt x="389" y="10"/>
                  </a:lnTo>
                  <a:lnTo>
                    <a:pt x="391" y="10"/>
                  </a:lnTo>
                  <a:lnTo>
                    <a:pt x="392" y="9"/>
                  </a:lnTo>
                  <a:lnTo>
                    <a:pt x="394" y="9"/>
                  </a:lnTo>
                  <a:lnTo>
                    <a:pt x="396" y="8"/>
                  </a:lnTo>
                  <a:lnTo>
                    <a:pt x="396" y="9"/>
                  </a:lnTo>
                  <a:lnTo>
                    <a:pt x="404" y="8"/>
                  </a:lnTo>
                  <a:lnTo>
                    <a:pt x="406" y="9"/>
                  </a:lnTo>
                  <a:lnTo>
                    <a:pt x="405" y="10"/>
                  </a:lnTo>
                  <a:lnTo>
                    <a:pt x="404" y="11"/>
                  </a:lnTo>
                  <a:lnTo>
                    <a:pt x="403" y="12"/>
                  </a:lnTo>
                  <a:lnTo>
                    <a:pt x="403" y="13"/>
                  </a:lnTo>
                  <a:lnTo>
                    <a:pt x="402" y="13"/>
                  </a:lnTo>
                  <a:lnTo>
                    <a:pt x="402" y="14"/>
                  </a:lnTo>
                  <a:lnTo>
                    <a:pt x="401" y="14"/>
                  </a:lnTo>
                  <a:lnTo>
                    <a:pt x="401" y="15"/>
                  </a:lnTo>
                  <a:lnTo>
                    <a:pt x="401" y="16"/>
                  </a:lnTo>
                  <a:lnTo>
                    <a:pt x="401" y="17"/>
                  </a:lnTo>
                  <a:lnTo>
                    <a:pt x="400" y="17"/>
                  </a:lnTo>
                  <a:lnTo>
                    <a:pt x="401" y="17"/>
                  </a:lnTo>
                  <a:lnTo>
                    <a:pt x="401" y="18"/>
                  </a:lnTo>
                  <a:lnTo>
                    <a:pt x="400" y="18"/>
                  </a:lnTo>
                  <a:lnTo>
                    <a:pt x="400" y="19"/>
                  </a:lnTo>
                  <a:lnTo>
                    <a:pt x="400" y="20"/>
                  </a:lnTo>
                  <a:lnTo>
                    <a:pt x="401" y="20"/>
                  </a:lnTo>
                  <a:lnTo>
                    <a:pt x="401" y="21"/>
                  </a:lnTo>
                  <a:lnTo>
                    <a:pt x="401" y="22"/>
                  </a:lnTo>
                  <a:lnTo>
                    <a:pt x="401" y="23"/>
                  </a:lnTo>
                  <a:lnTo>
                    <a:pt x="401" y="24"/>
                  </a:lnTo>
                  <a:lnTo>
                    <a:pt x="400" y="25"/>
                  </a:lnTo>
                  <a:lnTo>
                    <a:pt x="400" y="26"/>
                  </a:lnTo>
                  <a:lnTo>
                    <a:pt x="400" y="25"/>
                  </a:lnTo>
                  <a:lnTo>
                    <a:pt x="400" y="26"/>
                  </a:lnTo>
                  <a:lnTo>
                    <a:pt x="400" y="27"/>
                  </a:lnTo>
                  <a:lnTo>
                    <a:pt x="401" y="27"/>
                  </a:lnTo>
                  <a:lnTo>
                    <a:pt x="402" y="27"/>
                  </a:lnTo>
                  <a:lnTo>
                    <a:pt x="402" y="28"/>
                  </a:lnTo>
                  <a:lnTo>
                    <a:pt x="403" y="28"/>
                  </a:lnTo>
                  <a:lnTo>
                    <a:pt x="404" y="27"/>
                  </a:lnTo>
                  <a:lnTo>
                    <a:pt x="404" y="28"/>
                  </a:lnTo>
                  <a:lnTo>
                    <a:pt x="405" y="28"/>
                  </a:lnTo>
                  <a:lnTo>
                    <a:pt x="405" y="27"/>
                  </a:lnTo>
                  <a:lnTo>
                    <a:pt x="406" y="27"/>
                  </a:lnTo>
                  <a:lnTo>
                    <a:pt x="406" y="26"/>
                  </a:lnTo>
                  <a:lnTo>
                    <a:pt x="407" y="26"/>
                  </a:lnTo>
                  <a:lnTo>
                    <a:pt x="407" y="25"/>
                  </a:lnTo>
                  <a:lnTo>
                    <a:pt x="408" y="25"/>
                  </a:lnTo>
                  <a:lnTo>
                    <a:pt x="408" y="24"/>
                  </a:lnTo>
                  <a:lnTo>
                    <a:pt x="409" y="24"/>
                  </a:lnTo>
                  <a:lnTo>
                    <a:pt x="409" y="23"/>
                  </a:lnTo>
                  <a:lnTo>
                    <a:pt x="410" y="23"/>
                  </a:lnTo>
                  <a:lnTo>
                    <a:pt x="410" y="22"/>
                  </a:lnTo>
                  <a:lnTo>
                    <a:pt x="411" y="22"/>
                  </a:lnTo>
                  <a:lnTo>
                    <a:pt x="412" y="23"/>
                  </a:lnTo>
                  <a:lnTo>
                    <a:pt x="415" y="26"/>
                  </a:lnTo>
                  <a:lnTo>
                    <a:pt x="416" y="28"/>
                  </a:lnTo>
                  <a:lnTo>
                    <a:pt x="417" y="28"/>
                  </a:lnTo>
                  <a:lnTo>
                    <a:pt x="417" y="29"/>
                  </a:lnTo>
                  <a:lnTo>
                    <a:pt x="417" y="30"/>
                  </a:lnTo>
                  <a:lnTo>
                    <a:pt x="417" y="32"/>
                  </a:lnTo>
                  <a:lnTo>
                    <a:pt x="417" y="33"/>
                  </a:lnTo>
                  <a:lnTo>
                    <a:pt x="417" y="34"/>
                  </a:lnTo>
                  <a:lnTo>
                    <a:pt x="417" y="35"/>
                  </a:lnTo>
                  <a:lnTo>
                    <a:pt x="417" y="36"/>
                  </a:lnTo>
                  <a:lnTo>
                    <a:pt x="417" y="37"/>
                  </a:lnTo>
                  <a:lnTo>
                    <a:pt x="417" y="38"/>
                  </a:lnTo>
                  <a:lnTo>
                    <a:pt x="418" y="38"/>
                  </a:lnTo>
                  <a:lnTo>
                    <a:pt x="419" y="38"/>
                  </a:lnTo>
                  <a:lnTo>
                    <a:pt x="421" y="38"/>
                  </a:lnTo>
                  <a:lnTo>
                    <a:pt x="422" y="38"/>
                  </a:lnTo>
                  <a:lnTo>
                    <a:pt x="423" y="38"/>
                  </a:lnTo>
                  <a:lnTo>
                    <a:pt x="424" y="38"/>
                  </a:lnTo>
                  <a:lnTo>
                    <a:pt x="424" y="37"/>
                  </a:lnTo>
                  <a:lnTo>
                    <a:pt x="425" y="37"/>
                  </a:lnTo>
                  <a:lnTo>
                    <a:pt x="426" y="37"/>
                  </a:lnTo>
                  <a:lnTo>
                    <a:pt x="426" y="36"/>
                  </a:lnTo>
                  <a:lnTo>
                    <a:pt x="427" y="36"/>
                  </a:lnTo>
                  <a:lnTo>
                    <a:pt x="428" y="36"/>
                  </a:lnTo>
                  <a:lnTo>
                    <a:pt x="428" y="35"/>
                  </a:lnTo>
                  <a:lnTo>
                    <a:pt x="429" y="35"/>
                  </a:lnTo>
                  <a:lnTo>
                    <a:pt x="429" y="34"/>
                  </a:lnTo>
                  <a:lnTo>
                    <a:pt x="430" y="34"/>
                  </a:lnTo>
                  <a:lnTo>
                    <a:pt x="431" y="34"/>
                  </a:lnTo>
                  <a:lnTo>
                    <a:pt x="431" y="33"/>
                  </a:lnTo>
                  <a:lnTo>
                    <a:pt x="431" y="32"/>
                  </a:lnTo>
                  <a:lnTo>
                    <a:pt x="432" y="32"/>
                  </a:lnTo>
                  <a:lnTo>
                    <a:pt x="432" y="30"/>
                  </a:lnTo>
                  <a:lnTo>
                    <a:pt x="433" y="30"/>
                  </a:lnTo>
                  <a:lnTo>
                    <a:pt x="433" y="29"/>
                  </a:lnTo>
                  <a:lnTo>
                    <a:pt x="434" y="29"/>
                  </a:lnTo>
                  <a:lnTo>
                    <a:pt x="434" y="28"/>
                  </a:lnTo>
                  <a:lnTo>
                    <a:pt x="435" y="27"/>
                  </a:lnTo>
                  <a:lnTo>
                    <a:pt x="436" y="27"/>
                  </a:lnTo>
                  <a:lnTo>
                    <a:pt x="437" y="27"/>
                  </a:lnTo>
                  <a:lnTo>
                    <a:pt x="437" y="26"/>
                  </a:lnTo>
                  <a:lnTo>
                    <a:pt x="437" y="27"/>
                  </a:lnTo>
                  <a:lnTo>
                    <a:pt x="438" y="27"/>
                  </a:lnTo>
                  <a:lnTo>
                    <a:pt x="438" y="28"/>
                  </a:lnTo>
                  <a:lnTo>
                    <a:pt x="439" y="29"/>
                  </a:lnTo>
                  <a:lnTo>
                    <a:pt x="439" y="30"/>
                  </a:lnTo>
                  <a:lnTo>
                    <a:pt x="440" y="30"/>
                  </a:lnTo>
                  <a:lnTo>
                    <a:pt x="440" y="29"/>
                  </a:lnTo>
                  <a:lnTo>
                    <a:pt x="441" y="29"/>
                  </a:lnTo>
                  <a:lnTo>
                    <a:pt x="441" y="30"/>
                  </a:lnTo>
                  <a:lnTo>
                    <a:pt x="441" y="29"/>
                  </a:lnTo>
                  <a:lnTo>
                    <a:pt x="442" y="30"/>
                  </a:lnTo>
                  <a:lnTo>
                    <a:pt x="443" y="30"/>
                  </a:lnTo>
                  <a:lnTo>
                    <a:pt x="443" y="32"/>
                  </a:lnTo>
                  <a:lnTo>
                    <a:pt x="444" y="32"/>
                  </a:lnTo>
                  <a:lnTo>
                    <a:pt x="444" y="33"/>
                  </a:lnTo>
                  <a:lnTo>
                    <a:pt x="444" y="34"/>
                  </a:lnTo>
                  <a:lnTo>
                    <a:pt x="446" y="34"/>
                  </a:lnTo>
                  <a:lnTo>
                    <a:pt x="447" y="34"/>
                  </a:lnTo>
                  <a:lnTo>
                    <a:pt x="447" y="35"/>
                  </a:lnTo>
                  <a:lnTo>
                    <a:pt x="448" y="35"/>
                  </a:lnTo>
                  <a:lnTo>
                    <a:pt x="448" y="36"/>
                  </a:lnTo>
                  <a:lnTo>
                    <a:pt x="448" y="35"/>
                  </a:lnTo>
                  <a:lnTo>
                    <a:pt x="449" y="36"/>
                  </a:lnTo>
                  <a:lnTo>
                    <a:pt x="449" y="37"/>
                  </a:lnTo>
                  <a:lnTo>
                    <a:pt x="450" y="37"/>
                  </a:lnTo>
                  <a:lnTo>
                    <a:pt x="450" y="38"/>
                  </a:lnTo>
                  <a:lnTo>
                    <a:pt x="451" y="38"/>
                  </a:lnTo>
                  <a:lnTo>
                    <a:pt x="451" y="39"/>
                  </a:lnTo>
                  <a:lnTo>
                    <a:pt x="452" y="39"/>
                  </a:lnTo>
                  <a:lnTo>
                    <a:pt x="451" y="39"/>
                  </a:lnTo>
                  <a:lnTo>
                    <a:pt x="452" y="39"/>
                  </a:lnTo>
                  <a:lnTo>
                    <a:pt x="453" y="39"/>
                  </a:lnTo>
                  <a:lnTo>
                    <a:pt x="454" y="39"/>
                  </a:lnTo>
                  <a:lnTo>
                    <a:pt x="454" y="40"/>
                  </a:lnTo>
                  <a:lnTo>
                    <a:pt x="455" y="40"/>
                  </a:lnTo>
                  <a:lnTo>
                    <a:pt x="455" y="41"/>
                  </a:lnTo>
                  <a:lnTo>
                    <a:pt x="456" y="41"/>
                  </a:lnTo>
                  <a:lnTo>
                    <a:pt x="457" y="41"/>
                  </a:lnTo>
                  <a:lnTo>
                    <a:pt x="457" y="42"/>
                  </a:lnTo>
                  <a:lnTo>
                    <a:pt x="457" y="43"/>
                  </a:lnTo>
                  <a:lnTo>
                    <a:pt x="456" y="43"/>
                  </a:lnTo>
                  <a:lnTo>
                    <a:pt x="457" y="43"/>
                  </a:lnTo>
                  <a:lnTo>
                    <a:pt x="457" y="44"/>
                  </a:lnTo>
                  <a:lnTo>
                    <a:pt x="457" y="45"/>
                  </a:lnTo>
                  <a:lnTo>
                    <a:pt x="456" y="45"/>
                  </a:lnTo>
                  <a:lnTo>
                    <a:pt x="457" y="45"/>
                  </a:lnTo>
                  <a:lnTo>
                    <a:pt x="457" y="46"/>
                  </a:lnTo>
                  <a:lnTo>
                    <a:pt x="457" y="47"/>
                  </a:lnTo>
                  <a:lnTo>
                    <a:pt x="458" y="47"/>
                  </a:lnTo>
                  <a:lnTo>
                    <a:pt x="459" y="47"/>
                  </a:lnTo>
                  <a:lnTo>
                    <a:pt x="459" y="46"/>
                  </a:lnTo>
                  <a:lnTo>
                    <a:pt x="460" y="46"/>
                  </a:lnTo>
                  <a:lnTo>
                    <a:pt x="460" y="47"/>
                  </a:lnTo>
                  <a:lnTo>
                    <a:pt x="461" y="47"/>
                  </a:lnTo>
                  <a:lnTo>
                    <a:pt x="462" y="47"/>
                  </a:lnTo>
                  <a:lnTo>
                    <a:pt x="463" y="47"/>
                  </a:lnTo>
                  <a:lnTo>
                    <a:pt x="464" y="47"/>
                  </a:lnTo>
                  <a:lnTo>
                    <a:pt x="465" y="47"/>
                  </a:lnTo>
                  <a:lnTo>
                    <a:pt x="466" y="47"/>
                  </a:lnTo>
                  <a:lnTo>
                    <a:pt x="466" y="48"/>
                  </a:lnTo>
                  <a:lnTo>
                    <a:pt x="467" y="48"/>
                  </a:lnTo>
                  <a:lnTo>
                    <a:pt x="467" y="47"/>
                  </a:lnTo>
                  <a:lnTo>
                    <a:pt x="467" y="48"/>
                  </a:lnTo>
                  <a:lnTo>
                    <a:pt x="468" y="48"/>
                  </a:lnTo>
                  <a:lnTo>
                    <a:pt x="469" y="48"/>
                  </a:lnTo>
                  <a:lnTo>
                    <a:pt x="469" y="47"/>
                  </a:lnTo>
                  <a:lnTo>
                    <a:pt x="469" y="48"/>
                  </a:lnTo>
                  <a:lnTo>
                    <a:pt x="471" y="48"/>
                  </a:lnTo>
                  <a:lnTo>
                    <a:pt x="472" y="48"/>
                  </a:lnTo>
                  <a:lnTo>
                    <a:pt x="473" y="48"/>
                  </a:lnTo>
                  <a:lnTo>
                    <a:pt x="474" y="48"/>
                  </a:lnTo>
                  <a:lnTo>
                    <a:pt x="475" y="48"/>
                  </a:lnTo>
                  <a:lnTo>
                    <a:pt x="475" y="47"/>
                  </a:lnTo>
                  <a:lnTo>
                    <a:pt x="476" y="47"/>
                  </a:lnTo>
                  <a:lnTo>
                    <a:pt x="477" y="46"/>
                  </a:lnTo>
                  <a:lnTo>
                    <a:pt x="478" y="46"/>
                  </a:lnTo>
                  <a:lnTo>
                    <a:pt x="478" y="45"/>
                  </a:lnTo>
                  <a:lnTo>
                    <a:pt x="478" y="44"/>
                  </a:lnTo>
                  <a:lnTo>
                    <a:pt x="479" y="44"/>
                  </a:lnTo>
                  <a:lnTo>
                    <a:pt x="480" y="44"/>
                  </a:lnTo>
                  <a:lnTo>
                    <a:pt x="480" y="43"/>
                  </a:lnTo>
                  <a:lnTo>
                    <a:pt x="480" y="44"/>
                  </a:lnTo>
                  <a:lnTo>
                    <a:pt x="480" y="43"/>
                  </a:lnTo>
                  <a:lnTo>
                    <a:pt x="481" y="43"/>
                  </a:lnTo>
                  <a:lnTo>
                    <a:pt x="482" y="43"/>
                  </a:lnTo>
                  <a:lnTo>
                    <a:pt x="483" y="42"/>
                  </a:lnTo>
                  <a:lnTo>
                    <a:pt x="484" y="42"/>
                  </a:lnTo>
                  <a:lnTo>
                    <a:pt x="484" y="43"/>
                  </a:lnTo>
                  <a:lnTo>
                    <a:pt x="485" y="43"/>
                  </a:lnTo>
                  <a:lnTo>
                    <a:pt x="485" y="42"/>
                  </a:lnTo>
                  <a:lnTo>
                    <a:pt x="485" y="43"/>
                  </a:lnTo>
                  <a:lnTo>
                    <a:pt x="486" y="43"/>
                  </a:lnTo>
                  <a:lnTo>
                    <a:pt x="487" y="43"/>
                  </a:lnTo>
                  <a:lnTo>
                    <a:pt x="488" y="43"/>
                  </a:lnTo>
                  <a:lnTo>
                    <a:pt x="489" y="43"/>
                  </a:lnTo>
                  <a:lnTo>
                    <a:pt x="490" y="43"/>
                  </a:lnTo>
                  <a:lnTo>
                    <a:pt x="491" y="43"/>
                  </a:lnTo>
                  <a:lnTo>
                    <a:pt x="491" y="42"/>
                  </a:lnTo>
                  <a:lnTo>
                    <a:pt x="492" y="42"/>
                  </a:lnTo>
                  <a:lnTo>
                    <a:pt x="493" y="42"/>
                  </a:lnTo>
                  <a:lnTo>
                    <a:pt x="494" y="42"/>
                  </a:lnTo>
                  <a:lnTo>
                    <a:pt x="496" y="42"/>
                  </a:lnTo>
                  <a:lnTo>
                    <a:pt x="496" y="41"/>
                  </a:lnTo>
                  <a:lnTo>
                    <a:pt x="497" y="41"/>
                  </a:lnTo>
                  <a:lnTo>
                    <a:pt x="498" y="41"/>
                  </a:lnTo>
                  <a:lnTo>
                    <a:pt x="498" y="42"/>
                  </a:lnTo>
                  <a:lnTo>
                    <a:pt x="499" y="42"/>
                  </a:lnTo>
                  <a:lnTo>
                    <a:pt x="499" y="43"/>
                  </a:lnTo>
                  <a:lnTo>
                    <a:pt x="500" y="43"/>
                  </a:lnTo>
                  <a:lnTo>
                    <a:pt x="500" y="44"/>
                  </a:lnTo>
                  <a:lnTo>
                    <a:pt x="501" y="44"/>
                  </a:lnTo>
                  <a:lnTo>
                    <a:pt x="502" y="44"/>
                  </a:lnTo>
                  <a:lnTo>
                    <a:pt x="502" y="45"/>
                  </a:lnTo>
                  <a:lnTo>
                    <a:pt x="503" y="45"/>
                  </a:lnTo>
                  <a:lnTo>
                    <a:pt x="504" y="46"/>
                  </a:lnTo>
                  <a:lnTo>
                    <a:pt x="504" y="47"/>
                  </a:lnTo>
                  <a:lnTo>
                    <a:pt x="505" y="47"/>
                  </a:lnTo>
                  <a:lnTo>
                    <a:pt x="506" y="47"/>
                  </a:lnTo>
                  <a:lnTo>
                    <a:pt x="506" y="46"/>
                  </a:lnTo>
                  <a:lnTo>
                    <a:pt x="507" y="46"/>
                  </a:lnTo>
                  <a:lnTo>
                    <a:pt x="508" y="45"/>
                  </a:lnTo>
                  <a:lnTo>
                    <a:pt x="509" y="45"/>
                  </a:lnTo>
                  <a:lnTo>
                    <a:pt x="509" y="46"/>
                  </a:lnTo>
                  <a:lnTo>
                    <a:pt x="510" y="46"/>
                  </a:lnTo>
                  <a:lnTo>
                    <a:pt x="510" y="45"/>
                  </a:lnTo>
                  <a:lnTo>
                    <a:pt x="510" y="46"/>
                  </a:lnTo>
                  <a:lnTo>
                    <a:pt x="511" y="46"/>
                  </a:lnTo>
                  <a:lnTo>
                    <a:pt x="512" y="46"/>
                  </a:lnTo>
                  <a:lnTo>
                    <a:pt x="512" y="45"/>
                  </a:lnTo>
                  <a:lnTo>
                    <a:pt x="513" y="45"/>
                  </a:lnTo>
                  <a:lnTo>
                    <a:pt x="513" y="46"/>
                  </a:lnTo>
                  <a:lnTo>
                    <a:pt x="514" y="46"/>
                  </a:lnTo>
                  <a:lnTo>
                    <a:pt x="515" y="46"/>
                  </a:lnTo>
                  <a:lnTo>
                    <a:pt x="516" y="46"/>
                  </a:lnTo>
                  <a:lnTo>
                    <a:pt x="517" y="46"/>
                  </a:lnTo>
                  <a:lnTo>
                    <a:pt x="517" y="47"/>
                  </a:lnTo>
                  <a:lnTo>
                    <a:pt x="518" y="47"/>
                  </a:lnTo>
                  <a:lnTo>
                    <a:pt x="518" y="48"/>
                  </a:lnTo>
                  <a:lnTo>
                    <a:pt x="519" y="48"/>
                  </a:lnTo>
                  <a:lnTo>
                    <a:pt x="519" y="47"/>
                  </a:lnTo>
                  <a:lnTo>
                    <a:pt x="521" y="47"/>
                  </a:lnTo>
                  <a:lnTo>
                    <a:pt x="521" y="48"/>
                  </a:lnTo>
                  <a:lnTo>
                    <a:pt x="522" y="48"/>
                  </a:lnTo>
                  <a:lnTo>
                    <a:pt x="523" y="48"/>
                  </a:lnTo>
                  <a:lnTo>
                    <a:pt x="523" y="49"/>
                  </a:lnTo>
                  <a:lnTo>
                    <a:pt x="524" y="50"/>
                  </a:lnTo>
                  <a:lnTo>
                    <a:pt x="525" y="50"/>
                  </a:lnTo>
                  <a:lnTo>
                    <a:pt x="525" y="51"/>
                  </a:lnTo>
                  <a:lnTo>
                    <a:pt x="526" y="51"/>
                  </a:lnTo>
                  <a:lnTo>
                    <a:pt x="527" y="51"/>
                  </a:lnTo>
                  <a:lnTo>
                    <a:pt x="528" y="51"/>
                  </a:lnTo>
                  <a:lnTo>
                    <a:pt x="528" y="52"/>
                  </a:lnTo>
                  <a:lnTo>
                    <a:pt x="528" y="53"/>
                  </a:lnTo>
                  <a:lnTo>
                    <a:pt x="528" y="54"/>
                  </a:lnTo>
                  <a:lnTo>
                    <a:pt x="528" y="55"/>
                  </a:lnTo>
                  <a:lnTo>
                    <a:pt x="527" y="55"/>
                  </a:lnTo>
                  <a:lnTo>
                    <a:pt x="528" y="57"/>
                  </a:lnTo>
                  <a:lnTo>
                    <a:pt x="528" y="58"/>
                  </a:lnTo>
                  <a:lnTo>
                    <a:pt x="528" y="59"/>
                  </a:lnTo>
                  <a:lnTo>
                    <a:pt x="529" y="59"/>
                  </a:lnTo>
                  <a:lnTo>
                    <a:pt x="529" y="60"/>
                  </a:lnTo>
                  <a:lnTo>
                    <a:pt x="530" y="60"/>
                  </a:lnTo>
                  <a:lnTo>
                    <a:pt x="531" y="60"/>
                  </a:lnTo>
                  <a:lnTo>
                    <a:pt x="531" y="61"/>
                  </a:lnTo>
                  <a:lnTo>
                    <a:pt x="532" y="61"/>
                  </a:lnTo>
                  <a:lnTo>
                    <a:pt x="532" y="62"/>
                  </a:lnTo>
                  <a:lnTo>
                    <a:pt x="533" y="62"/>
                  </a:lnTo>
                  <a:lnTo>
                    <a:pt x="533" y="63"/>
                  </a:lnTo>
                  <a:lnTo>
                    <a:pt x="534" y="63"/>
                  </a:lnTo>
                  <a:lnTo>
                    <a:pt x="535" y="63"/>
                  </a:lnTo>
                  <a:lnTo>
                    <a:pt x="535" y="62"/>
                  </a:lnTo>
                  <a:lnTo>
                    <a:pt x="535" y="61"/>
                  </a:lnTo>
                  <a:lnTo>
                    <a:pt x="536" y="61"/>
                  </a:lnTo>
                  <a:lnTo>
                    <a:pt x="537" y="61"/>
                  </a:lnTo>
                  <a:lnTo>
                    <a:pt x="537" y="62"/>
                  </a:lnTo>
                  <a:lnTo>
                    <a:pt x="536" y="62"/>
                  </a:lnTo>
                  <a:lnTo>
                    <a:pt x="536" y="63"/>
                  </a:lnTo>
                  <a:lnTo>
                    <a:pt x="537" y="63"/>
                  </a:lnTo>
                  <a:lnTo>
                    <a:pt x="537" y="64"/>
                  </a:lnTo>
                  <a:lnTo>
                    <a:pt x="538" y="64"/>
                  </a:lnTo>
                  <a:lnTo>
                    <a:pt x="539" y="64"/>
                  </a:lnTo>
                  <a:lnTo>
                    <a:pt x="540" y="64"/>
                  </a:lnTo>
                  <a:lnTo>
                    <a:pt x="541" y="64"/>
                  </a:lnTo>
                  <a:lnTo>
                    <a:pt x="542" y="64"/>
                  </a:lnTo>
                  <a:lnTo>
                    <a:pt x="542" y="63"/>
                  </a:lnTo>
                  <a:lnTo>
                    <a:pt x="543" y="63"/>
                  </a:lnTo>
                  <a:lnTo>
                    <a:pt x="544" y="63"/>
                  </a:lnTo>
                  <a:lnTo>
                    <a:pt x="546" y="63"/>
                  </a:lnTo>
                  <a:lnTo>
                    <a:pt x="546" y="64"/>
                  </a:lnTo>
                  <a:lnTo>
                    <a:pt x="547" y="64"/>
                  </a:lnTo>
                  <a:lnTo>
                    <a:pt x="546" y="64"/>
                  </a:lnTo>
                  <a:lnTo>
                    <a:pt x="546" y="65"/>
                  </a:lnTo>
                  <a:lnTo>
                    <a:pt x="546" y="66"/>
                  </a:lnTo>
                  <a:lnTo>
                    <a:pt x="547" y="66"/>
                  </a:lnTo>
                  <a:lnTo>
                    <a:pt x="548" y="67"/>
                  </a:lnTo>
                  <a:lnTo>
                    <a:pt x="549" y="67"/>
                  </a:lnTo>
                  <a:lnTo>
                    <a:pt x="550" y="67"/>
                  </a:lnTo>
                  <a:lnTo>
                    <a:pt x="551" y="67"/>
                  </a:lnTo>
                  <a:lnTo>
                    <a:pt x="551" y="66"/>
                  </a:lnTo>
                  <a:lnTo>
                    <a:pt x="552" y="66"/>
                  </a:lnTo>
                  <a:lnTo>
                    <a:pt x="553" y="66"/>
                  </a:lnTo>
                  <a:lnTo>
                    <a:pt x="554" y="66"/>
                  </a:lnTo>
                  <a:lnTo>
                    <a:pt x="554" y="67"/>
                  </a:lnTo>
                  <a:lnTo>
                    <a:pt x="553" y="67"/>
                  </a:lnTo>
                  <a:lnTo>
                    <a:pt x="553" y="68"/>
                  </a:lnTo>
                  <a:lnTo>
                    <a:pt x="553" y="69"/>
                  </a:lnTo>
                  <a:lnTo>
                    <a:pt x="552" y="69"/>
                  </a:lnTo>
                  <a:lnTo>
                    <a:pt x="552" y="70"/>
                  </a:lnTo>
                  <a:lnTo>
                    <a:pt x="551" y="70"/>
                  </a:lnTo>
                  <a:lnTo>
                    <a:pt x="551" y="71"/>
                  </a:lnTo>
                  <a:lnTo>
                    <a:pt x="551" y="72"/>
                  </a:lnTo>
                  <a:lnTo>
                    <a:pt x="551" y="73"/>
                  </a:lnTo>
                  <a:lnTo>
                    <a:pt x="551" y="74"/>
                  </a:lnTo>
                  <a:lnTo>
                    <a:pt x="552" y="74"/>
                  </a:lnTo>
                  <a:lnTo>
                    <a:pt x="553" y="74"/>
                  </a:lnTo>
                  <a:lnTo>
                    <a:pt x="553" y="73"/>
                  </a:lnTo>
                  <a:lnTo>
                    <a:pt x="553" y="74"/>
                  </a:lnTo>
                  <a:lnTo>
                    <a:pt x="554" y="74"/>
                  </a:lnTo>
                  <a:lnTo>
                    <a:pt x="555" y="75"/>
                  </a:lnTo>
                  <a:lnTo>
                    <a:pt x="556" y="75"/>
                  </a:lnTo>
                  <a:lnTo>
                    <a:pt x="557" y="75"/>
                  </a:lnTo>
                  <a:lnTo>
                    <a:pt x="557" y="76"/>
                  </a:lnTo>
                  <a:lnTo>
                    <a:pt x="558" y="76"/>
                  </a:lnTo>
                  <a:lnTo>
                    <a:pt x="558" y="77"/>
                  </a:lnTo>
                  <a:lnTo>
                    <a:pt x="558" y="78"/>
                  </a:lnTo>
                  <a:lnTo>
                    <a:pt x="558" y="79"/>
                  </a:lnTo>
                  <a:lnTo>
                    <a:pt x="559" y="79"/>
                  </a:lnTo>
                  <a:lnTo>
                    <a:pt x="559" y="80"/>
                  </a:lnTo>
                  <a:lnTo>
                    <a:pt x="559" y="82"/>
                  </a:lnTo>
                  <a:lnTo>
                    <a:pt x="560" y="82"/>
                  </a:lnTo>
                  <a:lnTo>
                    <a:pt x="560" y="83"/>
                  </a:lnTo>
                  <a:lnTo>
                    <a:pt x="561" y="83"/>
                  </a:lnTo>
                  <a:lnTo>
                    <a:pt x="561" y="84"/>
                  </a:lnTo>
                  <a:lnTo>
                    <a:pt x="562" y="84"/>
                  </a:lnTo>
                  <a:lnTo>
                    <a:pt x="562" y="85"/>
                  </a:lnTo>
                  <a:lnTo>
                    <a:pt x="563" y="85"/>
                  </a:lnTo>
                  <a:lnTo>
                    <a:pt x="564" y="85"/>
                  </a:lnTo>
                  <a:lnTo>
                    <a:pt x="565" y="85"/>
                  </a:lnTo>
                  <a:lnTo>
                    <a:pt x="565" y="86"/>
                  </a:lnTo>
                  <a:lnTo>
                    <a:pt x="566" y="86"/>
                  </a:lnTo>
                  <a:lnTo>
                    <a:pt x="566" y="87"/>
                  </a:lnTo>
                  <a:lnTo>
                    <a:pt x="567" y="87"/>
                  </a:lnTo>
                  <a:lnTo>
                    <a:pt x="568" y="87"/>
                  </a:lnTo>
                  <a:lnTo>
                    <a:pt x="569" y="87"/>
                  </a:lnTo>
                  <a:lnTo>
                    <a:pt x="571" y="87"/>
                  </a:lnTo>
                  <a:lnTo>
                    <a:pt x="572" y="87"/>
                  </a:lnTo>
                  <a:lnTo>
                    <a:pt x="572" y="86"/>
                  </a:lnTo>
                  <a:lnTo>
                    <a:pt x="573" y="86"/>
                  </a:lnTo>
                  <a:lnTo>
                    <a:pt x="573" y="85"/>
                  </a:lnTo>
                  <a:lnTo>
                    <a:pt x="573" y="84"/>
                  </a:lnTo>
                  <a:lnTo>
                    <a:pt x="574" y="84"/>
                  </a:lnTo>
                  <a:lnTo>
                    <a:pt x="575" y="84"/>
                  </a:lnTo>
                  <a:lnTo>
                    <a:pt x="575" y="85"/>
                  </a:lnTo>
                  <a:lnTo>
                    <a:pt x="575" y="86"/>
                  </a:lnTo>
                  <a:lnTo>
                    <a:pt x="576" y="86"/>
                  </a:lnTo>
                  <a:lnTo>
                    <a:pt x="576" y="87"/>
                  </a:lnTo>
                  <a:lnTo>
                    <a:pt x="577" y="87"/>
                  </a:lnTo>
                  <a:lnTo>
                    <a:pt x="578" y="87"/>
                  </a:lnTo>
                  <a:lnTo>
                    <a:pt x="579" y="87"/>
                  </a:lnTo>
                  <a:lnTo>
                    <a:pt x="579" y="88"/>
                  </a:lnTo>
                  <a:lnTo>
                    <a:pt x="580" y="88"/>
                  </a:lnTo>
                  <a:lnTo>
                    <a:pt x="581" y="87"/>
                  </a:lnTo>
                  <a:lnTo>
                    <a:pt x="582" y="87"/>
                  </a:lnTo>
                  <a:lnTo>
                    <a:pt x="583" y="87"/>
                  </a:lnTo>
                  <a:lnTo>
                    <a:pt x="584" y="87"/>
                  </a:lnTo>
                  <a:lnTo>
                    <a:pt x="584" y="86"/>
                  </a:lnTo>
                  <a:lnTo>
                    <a:pt x="585" y="86"/>
                  </a:lnTo>
                  <a:lnTo>
                    <a:pt x="586" y="86"/>
                  </a:lnTo>
                  <a:lnTo>
                    <a:pt x="586" y="87"/>
                  </a:lnTo>
                  <a:lnTo>
                    <a:pt x="586" y="88"/>
                  </a:lnTo>
                  <a:lnTo>
                    <a:pt x="587" y="88"/>
                  </a:lnTo>
                  <a:lnTo>
                    <a:pt x="588" y="88"/>
                  </a:lnTo>
                  <a:lnTo>
                    <a:pt x="588" y="89"/>
                  </a:lnTo>
                  <a:lnTo>
                    <a:pt x="589" y="89"/>
                  </a:lnTo>
                  <a:lnTo>
                    <a:pt x="590" y="89"/>
                  </a:lnTo>
                  <a:lnTo>
                    <a:pt x="591" y="89"/>
                  </a:lnTo>
                  <a:lnTo>
                    <a:pt x="592" y="89"/>
                  </a:lnTo>
                  <a:lnTo>
                    <a:pt x="593" y="89"/>
                  </a:lnTo>
                  <a:lnTo>
                    <a:pt x="593" y="88"/>
                  </a:lnTo>
                  <a:lnTo>
                    <a:pt x="594" y="88"/>
                  </a:lnTo>
                  <a:lnTo>
                    <a:pt x="594" y="89"/>
                  </a:lnTo>
                  <a:lnTo>
                    <a:pt x="596" y="89"/>
                  </a:lnTo>
                  <a:lnTo>
                    <a:pt x="596" y="90"/>
                  </a:lnTo>
                  <a:lnTo>
                    <a:pt x="596" y="91"/>
                  </a:lnTo>
                  <a:lnTo>
                    <a:pt x="596" y="92"/>
                  </a:lnTo>
                  <a:lnTo>
                    <a:pt x="597" y="92"/>
                  </a:lnTo>
                  <a:lnTo>
                    <a:pt x="598" y="92"/>
                  </a:lnTo>
                  <a:lnTo>
                    <a:pt x="598" y="93"/>
                  </a:lnTo>
                  <a:lnTo>
                    <a:pt x="598" y="94"/>
                  </a:lnTo>
                  <a:lnTo>
                    <a:pt x="599" y="94"/>
                  </a:lnTo>
                  <a:lnTo>
                    <a:pt x="599" y="95"/>
                  </a:lnTo>
                  <a:lnTo>
                    <a:pt x="600" y="95"/>
                  </a:lnTo>
                  <a:lnTo>
                    <a:pt x="600" y="96"/>
                  </a:lnTo>
                  <a:lnTo>
                    <a:pt x="601" y="96"/>
                  </a:lnTo>
                  <a:lnTo>
                    <a:pt x="602" y="96"/>
                  </a:lnTo>
                  <a:lnTo>
                    <a:pt x="603" y="97"/>
                  </a:lnTo>
                  <a:lnTo>
                    <a:pt x="604" y="97"/>
                  </a:lnTo>
                  <a:lnTo>
                    <a:pt x="605" y="96"/>
                  </a:lnTo>
                  <a:lnTo>
                    <a:pt x="606" y="96"/>
                  </a:lnTo>
                  <a:lnTo>
                    <a:pt x="606" y="97"/>
                  </a:lnTo>
                  <a:lnTo>
                    <a:pt x="606" y="98"/>
                  </a:lnTo>
                  <a:lnTo>
                    <a:pt x="607" y="98"/>
                  </a:lnTo>
                  <a:lnTo>
                    <a:pt x="607" y="99"/>
                  </a:lnTo>
                  <a:lnTo>
                    <a:pt x="607" y="100"/>
                  </a:lnTo>
                  <a:lnTo>
                    <a:pt x="608" y="101"/>
                  </a:lnTo>
                  <a:lnTo>
                    <a:pt x="608" y="102"/>
                  </a:lnTo>
                  <a:lnTo>
                    <a:pt x="608" y="103"/>
                  </a:lnTo>
                  <a:lnTo>
                    <a:pt x="608" y="104"/>
                  </a:lnTo>
                  <a:lnTo>
                    <a:pt x="609" y="104"/>
                  </a:lnTo>
                  <a:lnTo>
                    <a:pt x="610" y="104"/>
                  </a:lnTo>
                  <a:lnTo>
                    <a:pt x="610" y="105"/>
                  </a:lnTo>
                  <a:lnTo>
                    <a:pt x="611" y="105"/>
                  </a:lnTo>
                  <a:lnTo>
                    <a:pt x="612" y="105"/>
                  </a:lnTo>
                  <a:lnTo>
                    <a:pt x="613" y="105"/>
                  </a:lnTo>
                  <a:lnTo>
                    <a:pt x="613" y="107"/>
                  </a:lnTo>
                  <a:lnTo>
                    <a:pt x="613" y="108"/>
                  </a:lnTo>
                  <a:lnTo>
                    <a:pt x="614" y="108"/>
                  </a:lnTo>
                  <a:lnTo>
                    <a:pt x="614" y="109"/>
                  </a:lnTo>
                  <a:lnTo>
                    <a:pt x="615" y="109"/>
                  </a:lnTo>
                  <a:lnTo>
                    <a:pt x="616" y="109"/>
                  </a:lnTo>
                  <a:lnTo>
                    <a:pt x="617" y="108"/>
                  </a:lnTo>
                  <a:lnTo>
                    <a:pt x="618" y="108"/>
                  </a:lnTo>
                  <a:lnTo>
                    <a:pt x="619" y="109"/>
                  </a:lnTo>
                  <a:lnTo>
                    <a:pt x="621" y="109"/>
                  </a:lnTo>
                  <a:lnTo>
                    <a:pt x="621" y="110"/>
                  </a:lnTo>
                  <a:lnTo>
                    <a:pt x="622" y="110"/>
                  </a:lnTo>
                  <a:lnTo>
                    <a:pt x="622" y="111"/>
                  </a:lnTo>
                  <a:lnTo>
                    <a:pt x="623" y="111"/>
                  </a:lnTo>
                  <a:lnTo>
                    <a:pt x="623" y="112"/>
                  </a:lnTo>
                  <a:lnTo>
                    <a:pt x="624" y="112"/>
                  </a:lnTo>
                  <a:lnTo>
                    <a:pt x="624" y="113"/>
                  </a:lnTo>
                  <a:lnTo>
                    <a:pt x="625" y="113"/>
                  </a:lnTo>
                  <a:lnTo>
                    <a:pt x="625" y="114"/>
                  </a:lnTo>
                  <a:lnTo>
                    <a:pt x="626" y="114"/>
                  </a:lnTo>
                  <a:lnTo>
                    <a:pt x="626" y="115"/>
                  </a:lnTo>
                  <a:lnTo>
                    <a:pt x="626" y="116"/>
                  </a:lnTo>
                  <a:lnTo>
                    <a:pt x="626" y="117"/>
                  </a:lnTo>
                  <a:lnTo>
                    <a:pt x="627" y="117"/>
                  </a:lnTo>
                  <a:lnTo>
                    <a:pt x="627" y="118"/>
                  </a:lnTo>
                  <a:lnTo>
                    <a:pt x="628" y="118"/>
                  </a:lnTo>
                  <a:lnTo>
                    <a:pt x="628" y="119"/>
                  </a:lnTo>
                  <a:lnTo>
                    <a:pt x="629" y="120"/>
                  </a:lnTo>
                  <a:lnTo>
                    <a:pt x="629" y="121"/>
                  </a:lnTo>
                  <a:lnTo>
                    <a:pt x="630" y="121"/>
                  </a:lnTo>
                  <a:lnTo>
                    <a:pt x="630" y="122"/>
                  </a:lnTo>
                  <a:lnTo>
                    <a:pt x="631" y="122"/>
                  </a:lnTo>
                  <a:lnTo>
                    <a:pt x="631" y="123"/>
                  </a:lnTo>
                  <a:lnTo>
                    <a:pt x="632" y="123"/>
                  </a:lnTo>
                  <a:lnTo>
                    <a:pt x="633" y="123"/>
                  </a:lnTo>
                  <a:lnTo>
                    <a:pt x="633" y="124"/>
                  </a:lnTo>
                  <a:lnTo>
                    <a:pt x="634" y="124"/>
                  </a:lnTo>
                  <a:lnTo>
                    <a:pt x="635" y="125"/>
                  </a:lnTo>
                  <a:lnTo>
                    <a:pt x="636" y="125"/>
                  </a:lnTo>
                  <a:lnTo>
                    <a:pt x="636" y="126"/>
                  </a:lnTo>
                  <a:lnTo>
                    <a:pt x="636" y="127"/>
                  </a:lnTo>
                  <a:lnTo>
                    <a:pt x="637" y="127"/>
                  </a:lnTo>
                  <a:lnTo>
                    <a:pt x="638" y="127"/>
                  </a:lnTo>
                  <a:lnTo>
                    <a:pt x="639" y="127"/>
                  </a:lnTo>
                  <a:lnTo>
                    <a:pt x="640" y="127"/>
                  </a:lnTo>
                  <a:lnTo>
                    <a:pt x="641" y="127"/>
                  </a:lnTo>
                  <a:lnTo>
                    <a:pt x="641" y="128"/>
                  </a:lnTo>
                  <a:lnTo>
                    <a:pt x="642" y="128"/>
                  </a:lnTo>
                  <a:lnTo>
                    <a:pt x="643" y="128"/>
                  </a:lnTo>
                  <a:lnTo>
                    <a:pt x="644" y="128"/>
                  </a:lnTo>
                  <a:lnTo>
                    <a:pt x="646" y="128"/>
                  </a:lnTo>
                  <a:lnTo>
                    <a:pt x="647" y="128"/>
                  </a:lnTo>
                  <a:lnTo>
                    <a:pt x="648" y="128"/>
                  </a:lnTo>
                  <a:lnTo>
                    <a:pt x="649" y="128"/>
                  </a:lnTo>
                  <a:lnTo>
                    <a:pt x="650" y="128"/>
                  </a:lnTo>
                  <a:lnTo>
                    <a:pt x="651" y="127"/>
                  </a:lnTo>
                  <a:lnTo>
                    <a:pt x="652" y="127"/>
                  </a:lnTo>
                  <a:lnTo>
                    <a:pt x="653" y="127"/>
                  </a:lnTo>
                  <a:lnTo>
                    <a:pt x="653" y="128"/>
                  </a:lnTo>
                  <a:lnTo>
                    <a:pt x="654" y="128"/>
                  </a:lnTo>
                  <a:lnTo>
                    <a:pt x="654" y="129"/>
                  </a:lnTo>
                  <a:lnTo>
                    <a:pt x="654" y="130"/>
                  </a:lnTo>
                  <a:lnTo>
                    <a:pt x="655" y="130"/>
                  </a:lnTo>
                  <a:lnTo>
                    <a:pt x="655" y="132"/>
                  </a:lnTo>
                  <a:lnTo>
                    <a:pt x="655" y="133"/>
                  </a:lnTo>
                  <a:lnTo>
                    <a:pt x="655" y="134"/>
                  </a:lnTo>
                  <a:lnTo>
                    <a:pt x="656" y="135"/>
                  </a:lnTo>
                  <a:lnTo>
                    <a:pt x="656" y="136"/>
                  </a:lnTo>
                  <a:lnTo>
                    <a:pt x="656" y="137"/>
                  </a:lnTo>
                  <a:lnTo>
                    <a:pt x="656" y="138"/>
                  </a:lnTo>
                  <a:lnTo>
                    <a:pt x="657" y="138"/>
                  </a:lnTo>
                  <a:lnTo>
                    <a:pt x="657" y="139"/>
                  </a:lnTo>
                  <a:lnTo>
                    <a:pt x="658" y="139"/>
                  </a:lnTo>
                  <a:lnTo>
                    <a:pt x="659" y="139"/>
                  </a:lnTo>
                  <a:lnTo>
                    <a:pt x="659" y="140"/>
                  </a:lnTo>
                  <a:lnTo>
                    <a:pt x="660" y="140"/>
                  </a:lnTo>
                  <a:lnTo>
                    <a:pt x="660" y="141"/>
                  </a:lnTo>
                  <a:lnTo>
                    <a:pt x="661" y="141"/>
                  </a:lnTo>
                  <a:lnTo>
                    <a:pt x="661" y="142"/>
                  </a:lnTo>
                  <a:lnTo>
                    <a:pt x="662" y="142"/>
                  </a:lnTo>
                  <a:lnTo>
                    <a:pt x="663" y="142"/>
                  </a:lnTo>
                  <a:lnTo>
                    <a:pt x="663" y="143"/>
                  </a:lnTo>
                  <a:lnTo>
                    <a:pt x="663" y="144"/>
                  </a:lnTo>
                  <a:lnTo>
                    <a:pt x="663" y="145"/>
                  </a:lnTo>
                  <a:lnTo>
                    <a:pt x="664" y="145"/>
                  </a:lnTo>
                  <a:lnTo>
                    <a:pt x="665" y="145"/>
                  </a:lnTo>
                  <a:lnTo>
                    <a:pt x="666" y="145"/>
                  </a:lnTo>
                  <a:lnTo>
                    <a:pt x="667" y="145"/>
                  </a:lnTo>
                  <a:lnTo>
                    <a:pt x="667" y="146"/>
                  </a:lnTo>
                  <a:lnTo>
                    <a:pt x="668" y="146"/>
                  </a:lnTo>
                  <a:lnTo>
                    <a:pt x="669" y="146"/>
                  </a:lnTo>
                  <a:lnTo>
                    <a:pt x="669" y="145"/>
                  </a:lnTo>
                  <a:lnTo>
                    <a:pt x="671" y="145"/>
                  </a:lnTo>
                  <a:lnTo>
                    <a:pt x="671" y="144"/>
                  </a:lnTo>
                  <a:lnTo>
                    <a:pt x="672" y="144"/>
                  </a:lnTo>
                  <a:lnTo>
                    <a:pt x="672" y="145"/>
                  </a:lnTo>
                  <a:lnTo>
                    <a:pt x="672" y="146"/>
                  </a:lnTo>
                  <a:lnTo>
                    <a:pt x="673" y="146"/>
                  </a:lnTo>
                  <a:lnTo>
                    <a:pt x="673" y="147"/>
                  </a:lnTo>
                  <a:lnTo>
                    <a:pt x="673" y="148"/>
                  </a:lnTo>
                  <a:lnTo>
                    <a:pt x="674" y="148"/>
                  </a:lnTo>
                  <a:lnTo>
                    <a:pt x="674" y="149"/>
                  </a:lnTo>
                  <a:lnTo>
                    <a:pt x="675" y="149"/>
                  </a:lnTo>
                  <a:lnTo>
                    <a:pt x="676" y="149"/>
                  </a:lnTo>
                  <a:lnTo>
                    <a:pt x="676" y="150"/>
                  </a:lnTo>
                  <a:lnTo>
                    <a:pt x="676" y="151"/>
                  </a:lnTo>
                  <a:lnTo>
                    <a:pt x="676" y="152"/>
                  </a:lnTo>
                  <a:lnTo>
                    <a:pt x="676" y="153"/>
                  </a:lnTo>
                  <a:lnTo>
                    <a:pt x="676" y="154"/>
                  </a:lnTo>
                  <a:lnTo>
                    <a:pt x="676" y="155"/>
                  </a:lnTo>
                  <a:lnTo>
                    <a:pt x="676" y="157"/>
                  </a:lnTo>
                  <a:lnTo>
                    <a:pt x="677" y="157"/>
                  </a:lnTo>
                  <a:lnTo>
                    <a:pt x="677" y="158"/>
                  </a:lnTo>
                  <a:lnTo>
                    <a:pt x="678" y="158"/>
                  </a:lnTo>
                  <a:lnTo>
                    <a:pt x="679" y="158"/>
                  </a:lnTo>
                  <a:lnTo>
                    <a:pt x="679" y="159"/>
                  </a:lnTo>
                  <a:lnTo>
                    <a:pt x="678" y="159"/>
                  </a:lnTo>
                  <a:lnTo>
                    <a:pt x="678" y="160"/>
                  </a:lnTo>
                  <a:lnTo>
                    <a:pt x="678" y="161"/>
                  </a:lnTo>
                  <a:lnTo>
                    <a:pt x="678" y="162"/>
                  </a:lnTo>
                  <a:lnTo>
                    <a:pt x="679" y="162"/>
                  </a:lnTo>
                  <a:lnTo>
                    <a:pt x="679" y="163"/>
                  </a:lnTo>
                  <a:lnTo>
                    <a:pt x="678" y="163"/>
                  </a:lnTo>
                  <a:lnTo>
                    <a:pt x="679" y="163"/>
                  </a:lnTo>
                  <a:lnTo>
                    <a:pt x="679" y="164"/>
                  </a:lnTo>
                  <a:lnTo>
                    <a:pt x="679" y="165"/>
                  </a:lnTo>
                  <a:lnTo>
                    <a:pt x="679" y="166"/>
                  </a:lnTo>
                  <a:lnTo>
                    <a:pt x="680" y="166"/>
                  </a:lnTo>
                  <a:lnTo>
                    <a:pt x="681" y="166"/>
                  </a:lnTo>
                  <a:lnTo>
                    <a:pt x="682" y="167"/>
                  </a:lnTo>
                  <a:lnTo>
                    <a:pt x="683" y="167"/>
                  </a:lnTo>
                  <a:lnTo>
                    <a:pt x="684" y="168"/>
                  </a:lnTo>
                  <a:lnTo>
                    <a:pt x="683" y="168"/>
                  </a:lnTo>
                  <a:lnTo>
                    <a:pt x="683" y="169"/>
                  </a:lnTo>
                  <a:lnTo>
                    <a:pt x="683" y="170"/>
                  </a:lnTo>
                  <a:lnTo>
                    <a:pt x="683" y="171"/>
                  </a:lnTo>
                  <a:lnTo>
                    <a:pt x="683" y="172"/>
                  </a:lnTo>
                  <a:lnTo>
                    <a:pt x="682" y="172"/>
                  </a:lnTo>
                  <a:lnTo>
                    <a:pt x="682" y="173"/>
                  </a:lnTo>
                  <a:lnTo>
                    <a:pt x="683" y="173"/>
                  </a:lnTo>
                  <a:lnTo>
                    <a:pt x="684" y="173"/>
                  </a:lnTo>
                  <a:lnTo>
                    <a:pt x="685" y="174"/>
                  </a:lnTo>
                  <a:lnTo>
                    <a:pt x="686" y="174"/>
                  </a:lnTo>
                  <a:lnTo>
                    <a:pt x="686" y="175"/>
                  </a:lnTo>
                  <a:lnTo>
                    <a:pt x="687" y="176"/>
                  </a:lnTo>
                  <a:lnTo>
                    <a:pt x="688" y="176"/>
                  </a:lnTo>
                  <a:lnTo>
                    <a:pt x="688" y="177"/>
                  </a:lnTo>
                  <a:lnTo>
                    <a:pt x="688" y="178"/>
                  </a:lnTo>
                  <a:lnTo>
                    <a:pt x="688" y="179"/>
                  </a:lnTo>
                  <a:lnTo>
                    <a:pt x="688" y="181"/>
                  </a:lnTo>
                  <a:lnTo>
                    <a:pt x="688" y="182"/>
                  </a:lnTo>
                  <a:lnTo>
                    <a:pt x="688" y="183"/>
                  </a:lnTo>
                  <a:lnTo>
                    <a:pt x="687" y="183"/>
                  </a:lnTo>
                  <a:lnTo>
                    <a:pt x="687" y="184"/>
                  </a:lnTo>
                  <a:lnTo>
                    <a:pt x="687" y="185"/>
                  </a:lnTo>
                  <a:lnTo>
                    <a:pt x="687" y="186"/>
                  </a:lnTo>
                  <a:lnTo>
                    <a:pt x="687" y="187"/>
                  </a:lnTo>
                  <a:lnTo>
                    <a:pt x="687" y="188"/>
                  </a:lnTo>
                  <a:lnTo>
                    <a:pt x="688" y="188"/>
                  </a:lnTo>
                  <a:lnTo>
                    <a:pt x="689" y="188"/>
                  </a:lnTo>
                  <a:lnTo>
                    <a:pt x="690" y="188"/>
                  </a:lnTo>
                  <a:lnTo>
                    <a:pt x="690" y="189"/>
                  </a:lnTo>
                  <a:lnTo>
                    <a:pt x="691" y="189"/>
                  </a:lnTo>
                  <a:lnTo>
                    <a:pt x="692" y="189"/>
                  </a:lnTo>
                  <a:lnTo>
                    <a:pt x="692" y="190"/>
                  </a:lnTo>
                  <a:lnTo>
                    <a:pt x="692" y="191"/>
                  </a:lnTo>
                  <a:lnTo>
                    <a:pt x="692" y="192"/>
                  </a:lnTo>
                  <a:lnTo>
                    <a:pt x="692" y="193"/>
                  </a:lnTo>
                  <a:lnTo>
                    <a:pt x="693" y="193"/>
                  </a:lnTo>
                  <a:lnTo>
                    <a:pt x="693" y="194"/>
                  </a:lnTo>
                  <a:lnTo>
                    <a:pt x="694" y="194"/>
                  </a:lnTo>
                  <a:lnTo>
                    <a:pt x="696" y="194"/>
                  </a:lnTo>
                  <a:lnTo>
                    <a:pt x="696" y="195"/>
                  </a:lnTo>
                  <a:lnTo>
                    <a:pt x="696" y="196"/>
                  </a:lnTo>
                  <a:lnTo>
                    <a:pt x="697" y="196"/>
                  </a:lnTo>
                  <a:lnTo>
                    <a:pt x="697" y="197"/>
                  </a:lnTo>
                  <a:lnTo>
                    <a:pt x="696" y="197"/>
                  </a:lnTo>
                  <a:lnTo>
                    <a:pt x="696" y="198"/>
                  </a:lnTo>
                  <a:lnTo>
                    <a:pt x="696" y="199"/>
                  </a:lnTo>
                  <a:lnTo>
                    <a:pt x="694" y="199"/>
                  </a:lnTo>
                  <a:lnTo>
                    <a:pt x="694" y="200"/>
                  </a:lnTo>
                  <a:lnTo>
                    <a:pt x="694" y="201"/>
                  </a:lnTo>
                  <a:lnTo>
                    <a:pt x="696" y="201"/>
                  </a:lnTo>
                  <a:lnTo>
                    <a:pt x="696" y="202"/>
                  </a:lnTo>
                  <a:lnTo>
                    <a:pt x="697" y="202"/>
                  </a:lnTo>
                  <a:lnTo>
                    <a:pt x="697" y="203"/>
                  </a:lnTo>
                  <a:lnTo>
                    <a:pt x="698" y="203"/>
                  </a:lnTo>
                  <a:lnTo>
                    <a:pt x="698" y="204"/>
                  </a:lnTo>
                  <a:lnTo>
                    <a:pt x="698" y="206"/>
                  </a:lnTo>
                  <a:lnTo>
                    <a:pt x="698" y="207"/>
                  </a:lnTo>
                  <a:lnTo>
                    <a:pt x="698" y="208"/>
                  </a:lnTo>
                  <a:lnTo>
                    <a:pt x="699" y="208"/>
                  </a:lnTo>
                  <a:lnTo>
                    <a:pt x="699" y="209"/>
                  </a:lnTo>
                  <a:lnTo>
                    <a:pt x="700" y="209"/>
                  </a:lnTo>
                  <a:lnTo>
                    <a:pt x="701" y="209"/>
                  </a:lnTo>
                  <a:lnTo>
                    <a:pt x="701" y="210"/>
                  </a:lnTo>
                  <a:lnTo>
                    <a:pt x="700" y="210"/>
                  </a:lnTo>
                  <a:lnTo>
                    <a:pt x="700" y="211"/>
                  </a:lnTo>
                  <a:lnTo>
                    <a:pt x="699" y="211"/>
                  </a:lnTo>
                  <a:lnTo>
                    <a:pt x="698" y="211"/>
                  </a:lnTo>
                  <a:lnTo>
                    <a:pt x="698" y="212"/>
                  </a:lnTo>
                  <a:lnTo>
                    <a:pt x="698" y="213"/>
                  </a:lnTo>
                  <a:lnTo>
                    <a:pt x="697" y="213"/>
                  </a:lnTo>
                  <a:lnTo>
                    <a:pt x="696" y="213"/>
                  </a:lnTo>
                  <a:lnTo>
                    <a:pt x="696" y="214"/>
                  </a:lnTo>
                  <a:lnTo>
                    <a:pt x="696" y="215"/>
                  </a:lnTo>
                  <a:lnTo>
                    <a:pt x="697" y="215"/>
                  </a:lnTo>
                  <a:lnTo>
                    <a:pt x="697" y="216"/>
                  </a:lnTo>
                  <a:lnTo>
                    <a:pt x="697" y="217"/>
                  </a:lnTo>
                  <a:lnTo>
                    <a:pt x="698" y="217"/>
                  </a:lnTo>
                  <a:lnTo>
                    <a:pt x="698" y="218"/>
                  </a:lnTo>
                  <a:lnTo>
                    <a:pt x="697" y="218"/>
                  </a:lnTo>
                  <a:lnTo>
                    <a:pt x="696" y="218"/>
                  </a:lnTo>
                  <a:lnTo>
                    <a:pt x="696" y="219"/>
                  </a:lnTo>
                  <a:lnTo>
                    <a:pt x="696" y="220"/>
                  </a:lnTo>
                  <a:lnTo>
                    <a:pt x="696" y="221"/>
                  </a:lnTo>
                  <a:lnTo>
                    <a:pt x="697" y="221"/>
                  </a:lnTo>
                  <a:lnTo>
                    <a:pt x="697" y="222"/>
                  </a:lnTo>
                  <a:lnTo>
                    <a:pt x="697" y="223"/>
                  </a:lnTo>
                  <a:lnTo>
                    <a:pt x="697" y="224"/>
                  </a:lnTo>
                  <a:lnTo>
                    <a:pt x="697" y="225"/>
                  </a:lnTo>
                  <a:lnTo>
                    <a:pt x="698" y="226"/>
                  </a:lnTo>
                  <a:lnTo>
                    <a:pt x="698" y="227"/>
                  </a:lnTo>
                  <a:lnTo>
                    <a:pt x="699" y="227"/>
                  </a:lnTo>
                  <a:lnTo>
                    <a:pt x="699" y="228"/>
                  </a:lnTo>
                  <a:lnTo>
                    <a:pt x="699" y="229"/>
                  </a:lnTo>
                  <a:lnTo>
                    <a:pt x="699" y="231"/>
                  </a:lnTo>
                  <a:lnTo>
                    <a:pt x="699" y="232"/>
                  </a:lnTo>
                  <a:lnTo>
                    <a:pt x="700" y="233"/>
                  </a:lnTo>
                  <a:lnTo>
                    <a:pt x="701" y="233"/>
                  </a:lnTo>
                  <a:lnTo>
                    <a:pt x="701" y="234"/>
                  </a:lnTo>
                  <a:lnTo>
                    <a:pt x="701" y="235"/>
                  </a:lnTo>
                  <a:lnTo>
                    <a:pt x="701" y="236"/>
                  </a:lnTo>
                  <a:lnTo>
                    <a:pt x="702" y="236"/>
                  </a:lnTo>
                  <a:lnTo>
                    <a:pt x="702" y="237"/>
                  </a:lnTo>
                  <a:lnTo>
                    <a:pt x="703" y="237"/>
                  </a:lnTo>
                  <a:lnTo>
                    <a:pt x="703" y="238"/>
                  </a:lnTo>
                  <a:lnTo>
                    <a:pt x="704" y="238"/>
                  </a:lnTo>
                  <a:lnTo>
                    <a:pt x="705" y="238"/>
                  </a:lnTo>
                  <a:lnTo>
                    <a:pt x="706" y="238"/>
                  </a:lnTo>
                  <a:lnTo>
                    <a:pt x="707" y="238"/>
                  </a:lnTo>
                  <a:lnTo>
                    <a:pt x="708" y="238"/>
                  </a:lnTo>
                  <a:lnTo>
                    <a:pt x="708" y="239"/>
                  </a:lnTo>
                  <a:lnTo>
                    <a:pt x="709" y="240"/>
                  </a:lnTo>
                  <a:lnTo>
                    <a:pt x="709" y="241"/>
                  </a:lnTo>
                  <a:lnTo>
                    <a:pt x="710" y="242"/>
                  </a:lnTo>
                  <a:lnTo>
                    <a:pt x="710" y="243"/>
                  </a:lnTo>
                  <a:lnTo>
                    <a:pt x="710" y="244"/>
                  </a:lnTo>
                  <a:lnTo>
                    <a:pt x="709" y="244"/>
                  </a:lnTo>
                  <a:lnTo>
                    <a:pt x="709" y="245"/>
                  </a:lnTo>
                  <a:lnTo>
                    <a:pt x="710" y="245"/>
                  </a:lnTo>
                  <a:lnTo>
                    <a:pt x="710" y="246"/>
                  </a:lnTo>
                  <a:lnTo>
                    <a:pt x="710" y="247"/>
                  </a:lnTo>
                  <a:lnTo>
                    <a:pt x="711" y="247"/>
                  </a:lnTo>
                  <a:lnTo>
                    <a:pt x="711" y="248"/>
                  </a:lnTo>
                  <a:lnTo>
                    <a:pt x="712" y="248"/>
                  </a:lnTo>
                  <a:lnTo>
                    <a:pt x="712" y="249"/>
                  </a:lnTo>
                  <a:lnTo>
                    <a:pt x="712" y="250"/>
                  </a:lnTo>
                  <a:lnTo>
                    <a:pt x="711" y="250"/>
                  </a:lnTo>
                  <a:lnTo>
                    <a:pt x="711" y="251"/>
                  </a:lnTo>
                  <a:lnTo>
                    <a:pt x="712" y="251"/>
                  </a:lnTo>
                  <a:lnTo>
                    <a:pt x="712" y="252"/>
                  </a:lnTo>
                  <a:lnTo>
                    <a:pt x="711" y="252"/>
                  </a:lnTo>
                  <a:lnTo>
                    <a:pt x="712" y="253"/>
                  </a:lnTo>
                  <a:lnTo>
                    <a:pt x="712" y="254"/>
                  </a:lnTo>
                  <a:lnTo>
                    <a:pt x="712" y="256"/>
                  </a:lnTo>
                  <a:lnTo>
                    <a:pt x="713" y="256"/>
                  </a:lnTo>
                  <a:lnTo>
                    <a:pt x="713" y="257"/>
                  </a:lnTo>
                  <a:lnTo>
                    <a:pt x="714" y="257"/>
                  </a:lnTo>
                  <a:lnTo>
                    <a:pt x="714" y="258"/>
                  </a:lnTo>
                  <a:lnTo>
                    <a:pt x="714" y="259"/>
                  </a:lnTo>
                  <a:lnTo>
                    <a:pt x="713" y="259"/>
                  </a:lnTo>
                  <a:lnTo>
                    <a:pt x="713" y="260"/>
                  </a:lnTo>
                  <a:lnTo>
                    <a:pt x="713" y="261"/>
                  </a:lnTo>
                  <a:lnTo>
                    <a:pt x="714" y="261"/>
                  </a:lnTo>
                  <a:lnTo>
                    <a:pt x="714" y="262"/>
                  </a:lnTo>
                  <a:lnTo>
                    <a:pt x="715" y="262"/>
                  </a:lnTo>
                  <a:lnTo>
                    <a:pt x="716" y="262"/>
                  </a:lnTo>
                  <a:lnTo>
                    <a:pt x="716" y="263"/>
                  </a:lnTo>
                  <a:lnTo>
                    <a:pt x="716" y="264"/>
                  </a:lnTo>
                  <a:lnTo>
                    <a:pt x="716" y="265"/>
                  </a:lnTo>
                  <a:lnTo>
                    <a:pt x="717" y="265"/>
                  </a:lnTo>
                  <a:lnTo>
                    <a:pt x="718" y="265"/>
                  </a:lnTo>
                  <a:lnTo>
                    <a:pt x="718" y="266"/>
                  </a:lnTo>
                  <a:lnTo>
                    <a:pt x="718" y="267"/>
                  </a:lnTo>
                  <a:lnTo>
                    <a:pt x="718" y="268"/>
                  </a:lnTo>
                  <a:lnTo>
                    <a:pt x="718" y="269"/>
                  </a:lnTo>
                  <a:lnTo>
                    <a:pt x="718" y="270"/>
                  </a:lnTo>
                  <a:lnTo>
                    <a:pt x="718" y="271"/>
                  </a:lnTo>
                  <a:lnTo>
                    <a:pt x="718" y="272"/>
                  </a:lnTo>
                  <a:lnTo>
                    <a:pt x="718" y="273"/>
                  </a:lnTo>
                  <a:lnTo>
                    <a:pt x="717" y="273"/>
                  </a:lnTo>
                  <a:lnTo>
                    <a:pt x="717" y="274"/>
                  </a:lnTo>
                  <a:lnTo>
                    <a:pt x="716" y="274"/>
                  </a:lnTo>
                  <a:lnTo>
                    <a:pt x="715" y="274"/>
                  </a:lnTo>
                  <a:lnTo>
                    <a:pt x="715" y="275"/>
                  </a:lnTo>
                  <a:lnTo>
                    <a:pt x="715" y="276"/>
                  </a:lnTo>
                  <a:lnTo>
                    <a:pt x="715" y="277"/>
                  </a:lnTo>
                  <a:lnTo>
                    <a:pt x="715" y="278"/>
                  </a:lnTo>
                  <a:lnTo>
                    <a:pt x="715" y="279"/>
                  </a:lnTo>
                  <a:lnTo>
                    <a:pt x="716" y="279"/>
                  </a:lnTo>
                  <a:lnTo>
                    <a:pt x="717" y="279"/>
                  </a:lnTo>
                  <a:lnTo>
                    <a:pt x="717" y="281"/>
                  </a:lnTo>
                  <a:lnTo>
                    <a:pt x="717" y="282"/>
                  </a:lnTo>
                  <a:lnTo>
                    <a:pt x="718" y="282"/>
                  </a:lnTo>
                  <a:lnTo>
                    <a:pt x="718" y="283"/>
                  </a:lnTo>
                  <a:lnTo>
                    <a:pt x="718" y="284"/>
                  </a:lnTo>
                  <a:lnTo>
                    <a:pt x="718" y="285"/>
                  </a:lnTo>
                  <a:lnTo>
                    <a:pt x="717" y="285"/>
                  </a:lnTo>
                  <a:lnTo>
                    <a:pt x="716" y="285"/>
                  </a:lnTo>
                  <a:lnTo>
                    <a:pt x="715" y="285"/>
                  </a:lnTo>
                  <a:lnTo>
                    <a:pt x="714" y="285"/>
                  </a:lnTo>
                  <a:lnTo>
                    <a:pt x="713" y="285"/>
                  </a:lnTo>
                  <a:lnTo>
                    <a:pt x="713" y="286"/>
                  </a:lnTo>
                  <a:lnTo>
                    <a:pt x="712" y="286"/>
                  </a:lnTo>
                  <a:lnTo>
                    <a:pt x="712" y="287"/>
                  </a:lnTo>
                  <a:lnTo>
                    <a:pt x="711" y="287"/>
                  </a:lnTo>
                  <a:lnTo>
                    <a:pt x="711" y="288"/>
                  </a:lnTo>
                  <a:lnTo>
                    <a:pt x="711" y="289"/>
                  </a:lnTo>
                  <a:lnTo>
                    <a:pt x="711" y="290"/>
                  </a:lnTo>
                  <a:lnTo>
                    <a:pt x="711" y="291"/>
                  </a:lnTo>
                  <a:lnTo>
                    <a:pt x="711" y="292"/>
                  </a:lnTo>
                  <a:lnTo>
                    <a:pt x="710" y="292"/>
                  </a:lnTo>
                  <a:lnTo>
                    <a:pt x="710" y="293"/>
                  </a:lnTo>
                  <a:lnTo>
                    <a:pt x="711" y="293"/>
                  </a:lnTo>
                  <a:lnTo>
                    <a:pt x="710" y="294"/>
                  </a:lnTo>
                  <a:lnTo>
                    <a:pt x="710" y="295"/>
                  </a:lnTo>
                  <a:lnTo>
                    <a:pt x="711" y="295"/>
                  </a:lnTo>
                  <a:lnTo>
                    <a:pt x="711" y="296"/>
                  </a:lnTo>
                  <a:lnTo>
                    <a:pt x="710" y="296"/>
                  </a:lnTo>
                  <a:lnTo>
                    <a:pt x="710" y="297"/>
                  </a:lnTo>
                  <a:lnTo>
                    <a:pt x="709" y="297"/>
                  </a:lnTo>
                  <a:lnTo>
                    <a:pt x="709" y="298"/>
                  </a:lnTo>
                  <a:lnTo>
                    <a:pt x="709" y="299"/>
                  </a:lnTo>
                  <a:lnTo>
                    <a:pt x="708" y="299"/>
                  </a:lnTo>
                  <a:lnTo>
                    <a:pt x="708" y="300"/>
                  </a:lnTo>
                  <a:lnTo>
                    <a:pt x="708" y="301"/>
                  </a:lnTo>
                  <a:lnTo>
                    <a:pt x="709" y="301"/>
                  </a:lnTo>
                  <a:lnTo>
                    <a:pt x="709" y="302"/>
                  </a:lnTo>
                  <a:lnTo>
                    <a:pt x="708" y="302"/>
                  </a:lnTo>
                  <a:lnTo>
                    <a:pt x="708" y="303"/>
                  </a:lnTo>
                  <a:lnTo>
                    <a:pt x="709" y="303"/>
                  </a:lnTo>
                  <a:lnTo>
                    <a:pt x="709" y="304"/>
                  </a:lnTo>
                  <a:lnTo>
                    <a:pt x="709" y="306"/>
                  </a:lnTo>
                  <a:lnTo>
                    <a:pt x="710" y="306"/>
                  </a:lnTo>
                  <a:lnTo>
                    <a:pt x="710" y="307"/>
                  </a:lnTo>
                  <a:lnTo>
                    <a:pt x="711" y="307"/>
                  </a:lnTo>
                  <a:lnTo>
                    <a:pt x="711" y="308"/>
                  </a:lnTo>
                  <a:lnTo>
                    <a:pt x="712" y="308"/>
                  </a:lnTo>
                  <a:lnTo>
                    <a:pt x="713" y="308"/>
                  </a:lnTo>
                  <a:lnTo>
                    <a:pt x="713" y="309"/>
                  </a:lnTo>
                  <a:lnTo>
                    <a:pt x="714" y="309"/>
                  </a:lnTo>
                  <a:lnTo>
                    <a:pt x="715" y="309"/>
                  </a:lnTo>
                  <a:lnTo>
                    <a:pt x="716" y="309"/>
                  </a:lnTo>
                  <a:lnTo>
                    <a:pt x="717" y="309"/>
                  </a:lnTo>
                  <a:lnTo>
                    <a:pt x="717" y="310"/>
                  </a:lnTo>
                  <a:lnTo>
                    <a:pt x="717" y="309"/>
                  </a:lnTo>
                  <a:lnTo>
                    <a:pt x="718" y="309"/>
                  </a:lnTo>
                  <a:lnTo>
                    <a:pt x="718" y="310"/>
                  </a:lnTo>
                  <a:lnTo>
                    <a:pt x="718" y="311"/>
                  </a:lnTo>
                  <a:lnTo>
                    <a:pt x="719" y="311"/>
                  </a:lnTo>
                  <a:lnTo>
                    <a:pt x="719" y="312"/>
                  </a:lnTo>
                  <a:lnTo>
                    <a:pt x="719" y="313"/>
                  </a:lnTo>
                  <a:lnTo>
                    <a:pt x="719" y="314"/>
                  </a:lnTo>
                  <a:lnTo>
                    <a:pt x="721" y="314"/>
                  </a:lnTo>
                  <a:lnTo>
                    <a:pt x="721" y="315"/>
                  </a:lnTo>
                  <a:lnTo>
                    <a:pt x="721" y="316"/>
                  </a:lnTo>
                  <a:lnTo>
                    <a:pt x="719" y="316"/>
                  </a:lnTo>
                  <a:lnTo>
                    <a:pt x="719" y="317"/>
                  </a:lnTo>
                  <a:lnTo>
                    <a:pt x="719" y="318"/>
                  </a:lnTo>
                  <a:lnTo>
                    <a:pt x="719" y="319"/>
                  </a:lnTo>
                  <a:lnTo>
                    <a:pt x="721" y="319"/>
                  </a:lnTo>
                  <a:lnTo>
                    <a:pt x="721" y="320"/>
                  </a:lnTo>
                  <a:lnTo>
                    <a:pt x="722" y="320"/>
                  </a:lnTo>
                  <a:lnTo>
                    <a:pt x="722" y="321"/>
                  </a:lnTo>
                  <a:lnTo>
                    <a:pt x="723" y="321"/>
                  </a:lnTo>
                  <a:lnTo>
                    <a:pt x="723" y="322"/>
                  </a:lnTo>
                  <a:lnTo>
                    <a:pt x="724" y="322"/>
                  </a:lnTo>
                  <a:lnTo>
                    <a:pt x="725" y="322"/>
                  </a:lnTo>
                  <a:lnTo>
                    <a:pt x="725" y="323"/>
                  </a:lnTo>
                  <a:lnTo>
                    <a:pt x="725" y="324"/>
                  </a:lnTo>
                  <a:lnTo>
                    <a:pt x="725" y="325"/>
                  </a:lnTo>
                  <a:lnTo>
                    <a:pt x="725" y="326"/>
                  </a:lnTo>
                  <a:lnTo>
                    <a:pt x="725" y="327"/>
                  </a:lnTo>
                  <a:lnTo>
                    <a:pt x="726" y="327"/>
                  </a:lnTo>
                  <a:lnTo>
                    <a:pt x="726" y="328"/>
                  </a:lnTo>
                  <a:lnTo>
                    <a:pt x="726" y="329"/>
                  </a:lnTo>
                  <a:lnTo>
                    <a:pt x="727" y="329"/>
                  </a:lnTo>
                  <a:lnTo>
                    <a:pt x="727" y="331"/>
                  </a:lnTo>
                  <a:lnTo>
                    <a:pt x="727" y="332"/>
                  </a:lnTo>
                  <a:lnTo>
                    <a:pt x="728" y="332"/>
                  </a:lnTo>
                  <a:lnTo>
                    <a:pt x="729" y="332"/>
                  </a:lnTo>
                  <a:lnTo>
                    <a:pt x="729" y="333"/>
                  </a:lnTo>
                  <a:lnTo>
                    <a:pt x="730" y="332"/>
                  </a:lnTo>
                  <a:lnTo>
                    <a:pt x="730" y="333"/>
                  </a:lnTo>
                  <a:lnTo>
                    <a:pt x="731" y="334"/>
                  </a:lnTo>
                  <a:lnTo>
                    <a:pt x="731" y="333"/>
                  </a:lnTo>
                  <a:lnTo>
                    <a:pt x="732" y="334"/>
                  </a:lnTo>
                  <a:lnTo>
                    <a:pt x="732" y="335"/>
                  </a:lnTo>
                  <a:lnTo>
                    <a:pt x="732" y="336"/>
                  </a:lnTo>
                  <a:lnTo>
                    <a:pt x="733" y="337"/>
                  </a:lnTo>
                  <a:lnTo>
                    <a:pt x="732" y="337"/>
                  </a:lnTo>
                  <a:lnTo>
                    <a:pt x="733" y="338"/>
                  </a:lnTo>
                  <a:lnTo>
                    <a:pt x="733" y="339"/>
                  </a:lnTo>
                  <a:lnTo>
                    <a:pt x="734" y="339"/>
                  </a:lnTo>
                  <a:lnTo>
                    <a:pt x="735" y="340"/>
                  </a:lnTo>
                  <a:lnTo>
                    <a:pt x="736" y="341"/>
                  </a:lnTo>
                  <a:lnTo>
                    <a:pt x="736" y="342"/>
                  </a:lnTo>
                  <a:lnTo>
                    <a:pt x="736" y="343"/>
                  </a:lnTo>
                  <a:lnTo>
                    <a:pt x="736" y="344"/>
                  </a:lnTo>
                  <a:lnTo>
                    <a:pt x="735" y="344"/>
                  </a:lnTo>
                  <a:lnTo>
                    <a:pt x="735" y="345"/>
                  </a:lnTo>
                  <a:lnTo>
                    <a:pt x="734" y="345"/>
                  </a:lnTo>
                  <a:lnTo>
                    <a:pt x="734" y="344"/>
                  </a:lnTo>
                  <a:lnTo>
                    <a:pt x="734" y="343"/>
                  </a:lnTo>
                  <a:lnTo>
                    <a:pt x="733" y="344"/>
                  </a:lnTo>
                  <a:lnTo>
                    <a:pt x="733" y="345"/>
                  </a:lnTo>
                  <a:lnTo>
                    <a:pt x="733" y="346"/>
                  </a:lnTo>
                  <a:lnTo>
                    <a:pt x="734" y="347"/>
                  </a:lnTo>
                  <a:lnTo>
                    <a:pt x="734" y="348"/>
                  </a:lnTo>
                  <a:lnTo>
                    <a:pt x="734" y="349"/>
                  </a:lnTo>
                  <a:lnTo>
                    <a:pt x="735" y="350"/>
                  </a:lnTo>
                  <a:lnTo>
                    <a:pt x="734" y="351"/>
                  </a:lnTo>
                  <a:lnTo>
                    <a:pt x="734" y="352"/>
                  </a:lnTo>
                  <a:lnTo>
                    <a:pt x="734" y="353"/>
                  </a:lnTo>
                  <a:lnTo>
                    <a:pt x="733" y="353"/>
                  </a:lnTo>
                  <a:lnTo>
                    <a:pt x="733" y="352"/>
                  </a:lnTo>
                  <a:lnTo>
                    <a:pt x="733" y="351"/>
                  </a:lnTo>
                  <a:lnTo>
                    <a:pt x="733" y="350"/>
                  </a:lnTo>
                  <a:lnTo>
                    <a:pt x="733" y="351"/>
                  </a:lnTo>
                  <a:lnTo>
                    <a:pt x="732" y="352"/>
                  </a:lnTo>
                  <a:lnTo>
                    <a:pt x="732" y="353"/>
                  </a:lnTo>
                  <a:lnTo>
                    <a:pt x="732" y="354"/>
                  </a:lnTo>
                  <a:lnTo>
                    <a:pt x="732" y="353"/>
                  </a:lnTo>
                  <a:lnTo>
                    <a:pt x="731" y="352"/>
                  </a:lnTo>
                  <a:lnTo>
                    <a:pt x="730" y="352"/>
                  </a:lnTo>
                  <a:lnTo>
                    <a:pt x="731" y="352"/>
                  </a:lnTo>
                  <a:lnTo>
                    <a:pt x="731" y="353"/>
                  </a:lnTo>
                  <a:lnTo>
                    <a:pt x="731" y="354"/>
                  </a:lnTo>
                  <a:lnTo>
                    <a:pt x="730" y="354"/>
                  </a:lnTo>
                  <a:lnTo>
                    <a:pt x="729" y="356"/>
                  </a:lnTo>
                  <a:lnTo>
                    <a:pt x="728" y="356"/>
                  </a:lnTo>
                  <a:lnTo>
                    <a:pt x="727" y="354"/>
                  </a:lnTo>
                  <a:lnTo>
                    <a:pt x="728" y="354"/>
                  </a:lnTo>
                  <a:lnTo>
                    <a:pt x="728" y="353"/>
                  </a:lnTo>
                  <a:lnTo>
                    <a:pt x="729" y="353"/>
                  </a:lnTo>
                  <a:lnTo>
                    <a:pt x="729" y="354"/>
                  </a:lnTo>
                  <a:lnTo>
                    <a:pt x="729" y="353"/>
                  </a:lnTo>
                  <a:lnTo>
                    <a:pt x="728" y="353"/>
                  </a:lnTo>
                  <a:lnTo>
                    <a:pt x="727" y="354"/>
                  </a:lnTo>
                  <a:lnTo>
                    <a:pt x="727" y="356"/>
                  </a:lnTo>
                  <a:lnTo>
                    <a:pt x="727" y="357"/>
                  </a:lnTo>
                  <a:lnTo>
                    <a:pt x="726" y="357"/>
                  </a:lnTo>
                  <a:lnTo>
                    <a:pt x="726" y="358"/>
                  </a:lnTo>
                  <a:lnTo>
                    <a:pt x="725" y="358"/>
                  </a:lnTo>
                  <a:lnTo>
                    <a:pt x="724" y="358"/>
                  </a:lnTo>
                  <a:lnTo>
                    <a:pt x="723" y="358"/>
                  </a:lnTo>
                  <a:lnTo>
                    <a:pt x="723" y="359"/>
                  </a:lnTo>
                  <a:lnTo>
                    <a:pt x="722" y="359"/>
                  </a:lnTo>
                  <a:lnTo>
                    <a:pt x="722" y="360"/>
                  </a:lnTo>
                  <a:lnTo>
                    <a:pt x="722" y="361"/>
                  </a:lnTo>
                  <a:lnTo>
                    <a:pt x="721" y="361"/>
                  </a:lnTo>
                  <a:lnTo>
                    <a:pt x="719" y="362"/>
                  </a:lnTo>
                  <a:lnTo>
                    <a:pt x="718" y="362"/>
                  </a:lnTo>
                  <a:lnTo>
                    <a:pt x="719" y="363"/>
                  </a:lnTo>
                  <a:lnTo>
                    <a:pt x="721" y="363"/>
                  </a:lnTo>
                  <a:lnTo>
                    <a:pt x="722" y="363"/>
                  </a:lnTo>
                  <a:lnTo>
                    <a:pt x="723" y="364"/>
                  </a:lnTo>
                  <a:lnTo>
                    <a:pt x="724" y="364"/>
                  </a:lnTo>
                  <a:lnTo>
                    <a:pt x="725" y="364"/>
                  </a:lnTo>
                  <a:lnTo>
                    <a:pt x="726" y="363"/>
                  </a:lnTo>
                  <a:lnTo>
                    <a:pt x="727" y="362"/>
                  </a:lnTo>
                  <a:lnTo>
                    <a:pt x="728" y="362"/>
                  </a:lnTo>
                  <a:lnTo>
                    <a:pt x="728" y="361"/>
                  </a:lnTo>
                  <a:lnTo>
                    <a:pt x="727" y="361"/>
                  </a:lnTo>
                  <a:lnTo>
                    <a:pt x="727" y="360"/>
                  </a:lnTo>
                  <a:lnTo>
                    <a:pt x="727" y="359"/>
                  </a:lnTo>
                  <a:lnTo>
                    <a:pt x="727" y="358"/>
                  </a:lnTo>
                  <a:lnTo>
                    <a:pt x="728" y="358"/>
                  </a:lnTo>
                  <a:lnTo>
                    <a:pt x="729" y="357"/>
                  </a:lnTo>
                  <a:lnTo>
                    <a:pt x="731" y="357"/>
                  </a:lnTo>
                  <a:lnTo>
                    <a:pt x="732" y="358"/>
                  </a:lnTo>
                  <a:lnTo>
                    <a:pt x="733" y="358"/>
                  </a:lnTo>
                  <a:lnTo>
                    <a:pt x="734" y="359"/>
                  </a:lnTo>
                  <a:lnTo>
                    <a:pt x="733" y="360"/>
                  </a:lnTo>
                  <a:lnTo>
                    <a:pt x="733" y="361"/>
                  </a:lnTo>
                  <a:lnTo>
                    <a:pt x="731" y="363"/>
                  </a:lnTo>
                  <a:lnTo>
                    <a:pt x="730" y="364"/>
                  </a:lnTo>
                  <a:lnTo>
                    <a:pt x="728" y="366"/>
                  </a:lnTo>
                  <a:lnTo>
                    <a:pt x="728" y="367"/>
                  </a:lnTo>
                  <a:lnTo>
                    <a:pt x="727" y="369"/>
                  </a:lnTo>
                  <a:lnTo>
                    <a:pt x="726" y="369"/>
                  </a:lnTo>
                  <a:lnTo>
                    <a:pt x="725" y="371"/>
                  </a:lnTo>
                  <a:lnTo>
                    <a:pt x="725" y="372"/>
                  </a:lnTo>
                  <a:lnTo>
                    <a:pt x="724" y="373"/>
                  </a:lnTo>
                  <a:lnTo>
                    <a:pt x="722" y="373"/>
                  </a:lnTo>
                  <a:lnTo>
                    <a:pt x="722" y="372"/>
                  </a:lnTo>
                  <a:lnTo>
                    <a:pt x="721" y="372"/>
                  </a:lnTo>
                  <a:lnTo>
                    <a:pt x="718" y="372"/>
                  </a:lnTo>
                  <a:lnTo>
                    <a:pt x="717" y="372"/>
                  </a:lnTo>
                  <a:lnTo>
                    <a:pt x="715" y="372"/>
                  </a:lnTo>
                  <a:lnTo>
                    <a:pt x="714" y="372"/>
                  </a:lnTo>
                  <a:lnTo>
                    <a:pt x="711" y="372"/>
                  </a:lnTo>
                  <a:lnTo>
                    <a:pt x="710" y="372"/>
                  </a:lnTo>
                  <a:lnTo>
                    <a:pt x="709" y="372"/>
                  </a:lnTo>
                  <a:lnTo>
                    <a:pt x="708" y="372"/>
                  </a:lnTo>
                  <a:lnTo>
                    <a:pt x="707" y="372"/>
                  </a:lnTo>
                  <a:lnTo>
                    <a:pt x="706" y="372"/>
                  </a:lnTo>
                  <a:lnTo>
                    <a:pt x="705" y="372"/>
                  </a:lnTo>
                  <a:lnTo>
                    <a:pt x="705" y="373"/>
                  </a:lnTo>
                  <a:lnTo>
                    <a:pt x="704" y="373"/>
                  </a:lnTo>
                  <a:lnTo>
                    <a:pt x="703" y="373"/>
                  </a:lnTo>
                  <a:lnTo>
                    <a:pt x="702" y="374"/>
                  </a:lnTo>
                  <a:lnTo>
                    <a:pt x="701" y="374"/>
                  </a:lnTo>
                  <a:lnTo>
                    <a:pt x="700" y="374"/>
                  </a:lnTo>
                  <a:lnTo>
                    <a:pt x="699" y="374"/>
                  </a:lnTo>
                  <a:lnTo>
                    <a:pt x="699" y="375"/>
                  </a:lnTo>
                  <a:lnTo>
                    <a:pt x="698" y="375"/>
                  </a:lnTo>
                  <a:lnTo>
                    <a:pt x="696" y="375"/>
                  </a:lnTo>
                  <a:lnTo>
                    <a:pt x="696" y="376"/>
                  </a:lnTo>
                  <a:lnTo>
                    <a:pt x="694" y="376"/>
                  </a:lnTo>
                  <a:lnTo>
                    <a:pt x="693" y="376"/>
                  </a:lnTo>
                  <a:lnTo>
                    <a:pt x="694" y="376"/>
                  </a:lnTo>
                  <a:lnTo>
                    <a:pt x="696" y="376"/>
                  </a:lnTo>
                  <a:lnTo>
                    <a:pt x="697" y="376"/>
                  </a:lnTo>
                  <a:lnTo>
                    <a:pt x="696" y="376"/>
                  </a:lnTo>
                  <a:lnTo>
                    <a:pt x="694" y="376"/>
                  </a:lnTo>
                  <a:lnTo>
                    <a:pt x="694" y="377"/>
                  </a:lnTo>
                  <a:lnTo>
                    <a:pt x="693" y="377"/>
                  </a:lnTo>
                  <a:lnTo>
                    <a:pt x="692" y="377"/>
                  </a:lnTo>
                  <a:lnTo>
                    <a:pt x="691" y="377"/>
                  </a:lnTo>
                  <a:lnTo>
                    <a:pt x="690" y="378"/>
                  </a:lnTo>
                  <a:lnTo>
                    <a:pt x="689" y="378"/>
                  </a:lnTo>
                  <a:lnTo>
                    <a:pt x="688" y="378"/>
                  </a:lnTo>
                  <a:lnTo>
                    <a:pt x="688" y="379"/>
                  </a:lnTo>
                  <a:lnTo>
                    <a:pt x="687" y="379"/>
                  </a:lnTo>
                  <a:lnTo>
                    <a:pt x="686" y="379"/>
                  </a:lnTo>
                  <a:lnTo>
                    <a:pt x="685" y="379"/>
                  </a:lnTo>
                  <a:lnTo>
                    <a:pt x="684" y="379"/>
                  </a:lnTo>
                  <a:lnTo>
                    <a:pt x="682" y="381"/>
                  </a:lnTo>
                  <a:lnTo>
                    <a:pt x="680" y="381"/>
                  </a:lnTo>
                  <a:lnTo>
                    <a:pt x="680" y="382"/>
                  </a:lnTo>
                  <a:lnTo>
                    <a:pt x="679" y="382"/>
                  </a:lnTo>
                  <a:lnTo>
                    <a:pt x="678" y="381"/>
                  </a:lnTo>
                  <a:lnTo>
                    <a:pt x="679" y="381"/>
                  </a:lnTo>
                  <a:lnTo>
                    <a:pt x="679" y="379"/>
                  </a:lnTo>
                  <a:lnTo>
                    <a:pt x="680" y="379"/>
                  </a:lnTo>
                  <a:lnTo>
                    <a:pt x="680" y="381"/>
                  </a:lnTo>
                  <a:lnTo>
                    <a:pt x="681" y="379"/>
                  </a:lnTo>
                  <a:lnTo>
                    <a:pt x="681" y="378"/>
                  </a:lnTo>
                  <a:lnTo>
                    <a:pt x="681" y="379"/>
                  </a:lnTo>
                  <a:lnTo>
                    <a:pt x="680" y="379"/>
                  </a:lnTo>
                  <a:lnTo>
                    <a:pt x="679" y="379"/>
                  </a:lnTo>
                  <a:lnTo>
                    <a:pt x="678" y="379"/>
                  </a:lnTo>
                  <a:lnTo>
                    <a:pt x="677" y="379"/>
                  </a:lnTo>
                  <a:lnTo>
                    <a:pt x="677" y="381"/>
                  </a:lnTo>
                  <a:lnTo>
                    <a:pt x="676" y="381"/>
                  </a:lnTo>
                  <a:lnTo>
                    <a:pt x="676" y="382"/>
                  </a:lnTo>
                  <a:lnTo>
                    <a:pt x="677" y="382"/>
                  </a:lnTo>
                  <a:lnTo>
                    <a:pt x="678" y="382"/>
                  </a:lnTo>
                  <a:lnTo>
                    <a:pt x="677" y="382"/>
                  </a:lnTo>
                  <a:lnTo>
                    <a:pt x="676" y="382"/>
                  </a:lnTo>
                  <a:lnTo>
                    <a:pt x="676" y="383"/>
                  </a:lnTo>
                  <a:lnTo>
                    <a:pt x="675" y="383"/>
                  </a:lnTo>
                  <a:lnTo>
                    <a:pt x="674" y="383"/>
                  </a:lnTo>
                  <a:lnTo>
                    <a:pt x="673" y="383"/>
                  </a:lnTo>
                  <a:lnTo>
                    <a:pt x="672" y="383"/>
                  </a:lnTo>
                  <a:lnTo>
                    <a:pt x="671" y="383"/>
                  </a:lnTo>
                  <a:lnTo>
                    <a:pt x="669" y="383"/>
                  </a:lnTo>
                  <a:lnTo>
                    <a:pt x="668" y="384"/>
                  </a:lnTo>
                  <a:lnTo>
                    <a:pt x="666" y="384"/>
                  </a:lnTo>
                  <a:lnTo>
                    <a:pt x="665" y="384"/>
                  </a:lnTo>
                  <a:lnTo>
                    <a:pt x="664" y="384"/>
                  </a:lnTo>
                  <a:lnTo>
                    <a:pt x="663" y="384"/>
                  </a:lnTo>
                  <a:lnTo>
                    <a:pt x="662" y="384"/>
                  </a:lnTo>
                  <a:lnTo>
                    <a:pt x="661" y="384"/>
                  </a:lnTo>
                  <a:lnTo>
                    <a:pt x="661" y="385"/>
                  </a:lnTo>
                  <a:lnTo>
                    <a:pt x="659" y="385"/>
                  </a:lnTo>
                  <a:lnTo>
                    <a:pt x="658" y="385"/>
                  </a:lnTo>
                  <a:lnTo>
                    <a:pt x="657" y="385"/>
                  </a:lnTo>
                  <a:lnTo>
                    <a:pt x="656" y="386"/>
                  </a:lnTo>
                  <a:lnTo>
                    <a:pt x="656" y="385"/>
                  </a:lnTo>
                  <a:lnTo>
                    <a:pt x="655" y="385"/>
                  </a:lnTo>
                  <a:lnTo>
                    <a:pt x="654" y="384"/>
                  </a:lnTo>
                  <a:lnTo>
                    <a:pt x="653" y="384"/>
                  </a:lnTo>
                  <a:lnTo>
                    <a:pt x="653" y="383"/>
                  </a:lnTo>
                  <a:lnTo>
                    <a:pt x="653" y="384"/>
                  </a:lnTo>
                  <a:lnTo>
                    <a:pt x="654" y="384"/>
                  </a:lnTo>
                  <a:lnTo>
                    <a:pt x="653" y="383"/>
                  </a:lnTo>
                  <a:lnTo>
                    <a:pt x="652" y="383"/>
                  </a:lnTo>
                  <a:lnTo>
                    <a:pt x="652" y="382"/>
                  </a:lnTo>
                  <a:lnTo>
                    <a:pt x="652" y="381"/>
                  </a:lnTo>
                  <a:lnTo>
                    <a:pt x="653" y="381"/>
                  </a:lnTo>
                  <a:lnTo>
                    <a:pt x="652" y="379"/>
                  </a:lnTo>
                  <a:lnTo>
                    <a:pt x="651" y="378"/>
                  </a:lnTo>
                  <a:lnTo>
                    <a:pt x="650" y="377"/>
                  </a:lnTo>
                  <a:lnTo>
                    <a:pt x="651" y="377"/>
                  </a:lnTo>
                  <a:lnTo>
                    <a:pt x="652" y="377"/>
                  </a:lnTo>
                  <a:lnTo>
                    <a:pt x="653" y="377"/>
                  </a:lnTo>
                  <a:lnTo>
                    <a:pt x="653" y="376"/>
                  </a:lnTo>
                  <a:lnTo>
                    <a:pt x="653" y="375"/>
                  </a:lnTo>
                  <a:lnTo>
                    <a:pt x="652" y="375"/>
                  </a:lnTo>
                  <a:lnTo>
                    <a:pt x="652" y="376"/>
                  </a:lnTo>
                  <a:lnTo>
                    <a:pt x="651" y="376"/>
                  </a:lnTo>
                  <a:lnTo>
                    <a:pt x="650" y="376"/>
                  </a:lnTo>
                  <a:lnTo>
                    <a:pt x="649" y="377"/>
                  </a:lnTo>
                  <a:lnTo>
                    <a:pt x="649" y="378"/>
                  </a:lnTo>
                  <a:lnTo>
                    <a:pt x="648" y="378"/>
                  </a:lnTo>
                  <a:lnTo>
                    <a:pt x="648" y="379"/>
                  </a:lnTo>
                  <a:lnTo>
                    <a:pt x="649" y="379"/>
                  </a:lnTo>
                  <a:lnTo>
                    <a:pt x="650" y="379"/>
                  </a:lnTo>
                  <a:lnTo>
                    <a:pt x="650" y="381"/>
                  </a:lnTo>
                  <a:lnTo>
                    <a:pt x="650" y="382"/>
                  </a:lnTo>
                  <a:lnTo>
                    <a:pt x="649" y="382"/>
                  </a:lnTo>
                  <a:lnTo>
                    <a:pt x="648" y="382"/>
                  </a:lnTo>
                  <a:lnTo>
                    <a:pt x="648" y="381"/>
                  </a:lnTo>
                  <a:lnTo>
                    <a:pt x="648" y="382"/>
                  </a:lnTo>
                  <a:lnTo>
                    <a:pt x="648" y="383"/>
                  </a:lnTo>
                  <a:lnTo>
                    <a:pt x="647" y="382"/>
                  </a:lnTo>
                  <a:lnTo>
                    <a:pt x="647" y="383"/>
                  </a:lnTo>
                  <a:lnTo>
                    <a:pt x="648" y="383"/>
                  </a:lnTo>
                  <a:lnTo>
                    <a:pt x="648" y="384"/>
                  </a:lnTo>
                  <a:lnTo>
                    <a:pt x="649" y="384"/>
                  </a:lnTo>
                  <a:lnTo>
                    <a:pt x="648" y="385"/>
                  </a:lnTo>
                  <a:lnTo>
                    <a:pt x="647" y="385"/>
                  </a:lnTo>
                  <a:lnTo>
                    <a:pt x="646" y="385"/>
                  </a:lnTo>
                  <a:lnTo>
                    <a:pt x="647" y="385"/>
                  </a:lnTo>
                  <a:lnTo>
                    <a:pt x="647" y="386"/>
                  </a:lnTo>
                  <a:lnTo>
                    <a:pt x="647" y="387"/>
                  </a:lnTo>
                  <a:lnTo>
                    <a:pt x="646" y="387"/>
                  </a:lnTo>
                  <a:lnTo>
                    <a:pt x="644" y="387"/>
                  </a:lnTo>
                  <a:lnTo>
                    <a:pt x="646" y="387"/>
                  </a:lnTo>
                  <a:lnTo>
                    <a:pt x="647" y="387"/>
                  </a:lnTo>
                  <a:lnTo>
                    <a:pt x="648" y="387"/>
                  </a:lnTo>
                  <a:lnTo>
                    <a:pt x="648" y="386"/>
                  </a:lnTo>
                  <a:lnTo>
                    <a:pt x="649" y="386"/>
                  </a:lnTo>
                  <a:lnTo>
                    <a:pt x="650" y="386"/>
                  </a:lnTo>
                  <a:lnTo>
                    <a:pt x="651" y="385"/>
                  </a:lnTo>
                  <a:lnTo>
                    <a:pt x="652" y="384"/>
                  </a:lnTo>
                  <a:lnTo>
                    <a:pt x="653" y="385"/>
                  </a:lnTo>
                  <a:lnTo>
                    <a:pt x="652" y="386"/>
                  </a:lnTo>
                  <a:lnTo>
                    <a:pt x="651" y="387"/>
                  </a:lnTo>
                  <a:lnTo>
                    <a:pt x="650" y="387"/>
                  </a:lnTo>
                  <a:lnTo>
                    <a:pt x="649" y="387"/>
                  </a:lnTo>
                  <a:lnTo>
                    <a:pt x="648" y="387"/>
                  </a:lnTo>
                  <a:lnTo>
                    <a:pt x="648" y="388"/>
                  </a:lnTo>
                  <a:lnTo>
                    <a:pt x="647" y="388"/>
                  </a:lnTo>
                  <a:lnTo>
                    <a:pt x="646" y="388"/>
                  </a:lnTo>
                  <a:lnTo>
                    <a:pt x="644" y="388"/>
                  </a:lnTo>
                  <a:lnTo>
                    <a:pt x="643" y="389"/>
                  </a:lnTo>
                  <a:lnTo>
                    <a:pt x="642" y="389"/>
                  </a:lnTo>
                  <a:lnTo>
                    <a:pt x="641" y="389"/>
                  </a:lnTo>
                  <a:lnTo>
                    <a:pt x="640" y="389"/>
                  </a:lnTo>
                  <a:lnTo>
                    <a:pt x="640" y="390"/>
                  </a:lnTo>
                  <a:lnTo>
                    <a:pt x="639" y="390"/>
                  </a:lnTo>
                  <a:lnTo>
                    <a:pt x="638" y="390"/>
                  </a:lnTo>
                  <a:lnTo>
                    <a:pt x="637" y="390"/>
                  </a:lnTo>
                  <a:lnTo>
                    <a:pt x="636" y="391"/>
                  </a:lnTo>
                  <a:lnTo>
                    <a:pt x="635" y="391"/>
                  </a:lnTo>
                  <a:lnTo>
                    <a:pt x="634" y="391"/>
                  </a:lnTo>
                  <a:lnTo>
                    <a:pt x="635" y="390"/>
                  </a:lnTo>
                  <a:lnTo>
                    <a:pt x="636" y="390"/>
                  </a:lnTo>
                  <a:lnTo>
                    <a:pt x="637" y="390"/>
                  </a:lnTo>
                  <a:lnTo>
                    <a:pt x="637" y="389"/>
                  </a:lnTo>
                  <a:lnTo>
                    <a:pt x="638" y="389"/>
                  </a:lnTo>
                  <a:lnTo>
                    <a:pt x="637" y="388"/>
                  </a:lnTo>
                  <a:lnTo>
                    <a:pt x="637" y="389"/>
                  </a:lnTo>
                  <a:lnTo>
                    <a:pt x="637" y="388"/>
                  </a:lnTo>
                  <a:lnTo>
                    <a:pt x="636" y="389"/>
                  </a:lnTo>
                  <a:lnTo>
                    <a:pt x="635" y="389"/>
                  </a:lnTo>
                  <a:lnTo>
                    <a:pt x="635" y="388"/>
                  </a:lnTo>
                  <a:lnTo>
                    <a:pt x="635" y="386"/>
                  </a:lnTo>
                  <a:lnTo>
                    <a:pt x="635" y="385"/>
                  </a:lnTo>
                  <a:lnTo>
                    <a:pt x="636" y="385"/>
                  </a:lnTo>
                  <a:lnTo>
                    <a:pt x="635" y="385"/>
                  </a:lnTo>
                  <a:lnTo>
                    <a:pt x="635" y="384"/>
                  </a:lnTo>
                  <a:lnTo>
                    <a:pt x="634" y="384"/>
                  </a:lnTo>
                  <a:lnTo>
                    <a:pt x="634" y="383"/>
                  </a:lnTo>
                  <a:lnTo>
                    <a:pt x="633" y="383"/>
                  </a:lnTo>
                  <a:lnTo>
                    <a:pt x="633" y="384"/>
                  </a:lnTo>
                  <a:lnTo>
                    <a:pt x="632" y="384"/>
                  </a:lnTo>
                  <a:lnTo>
                    <a:pt x="631" y="385"/>
                  </a:lnTo>
                  <a:lnTo>
                    <a:pt x="632" y="385"/>
                  </a:lnTo>
                  <a:lnTo>
                    <a:pt x="633" y="385"/>
                  </a:lnTo>
                  <a:lnTo>
                    <a:pt x="633" y="386"/>
                  </a:lnTo>
                  <a:lnTo>
                    <a:pt x="633" y="387"/>
                  </a:lnTo>
                  <a:lnTo>
                    <a:pt x="633" y="388"/>
                  </a:lnTo>
                  <a:lnTo>
                    <a:pt x="634" y="389"/>
                  </a:lnTo>
                  <a:lnTo>
                    <a:pt x="633" y="389"/>
                  </a:lnTo>
                  <a:lnTo>
                    <a:pt x="632" y="390"/>
                  </a:lnTo>
                  <a:lnTo>
                    <a:pt x="632" y="389"/>
                  </a:lnTo>
                  <a:lnTo>
                    <a:pt x="632" y="390"/>
                  </a:lnTo>
                  <a:lnTo>
                    <a:pt x="631" y="390"/>
                  </a:lnTo>
                  <a:lnTo>
                    <a:pt x="631" y="391"/>
                  </a:lnTo>
                  <a:lnTo>
                    <a:pt x="630" y="391"/>
                  </a:lnTo>
                  <a:lnTo>
                    <a:pt x="629" y="391"/>
                  </a:lnTo>
                  <a:lnTo>
                    <a:pt x="629" y="392"/>
                  </a:lnTo>
                  <a:lnTo>
                    <a:pt x="630" y="392"/>
                  </a:lnTo>
                  <a:lnTo>
                    <a:pt x="630" y="393"/>
                  </a:lnTo>
                  <a:lnTo>
                    <a:pt x="629" y="393"/>
                  </a:lnTo>
                  <a:lnTo>
                    <a:pt x="628" y="393"/>
                  </a:lnTo>
                  <a:lnTo>
                    <a:pt x="627" y="394"/>
                  </a:lnTo>
                  <a:lnTo>
                    <a:pt x="625" y="394"/>
                  </a:lnTo>
                  <a:lnTo>
                    <a:pt x="623" y="395"/>
                  </a:lnTo>
                  <a:lnTo>
                    <a:pt x="622" y="395"/>
                  </a:lnTo>
                  <a:lnTo>
                    <a:pt x="622" y="394"/>
                  </a:lnTo>
                  <a:lnTo>
                    <a:pt x="623" y="394"/>
                  </a:lnTo>
                  <a:lnTo>
                    <a:pt x="623" y="393"/>
                  </a:lnTo>
                  <a:lnTo>
                    <a:pt x="623" y="392"/>
                  </a:lnTo>
                  <a:lnTo>
                    <a:pt x="624" y="392"/>
                  </a:lnTo>
                  <a:lnTo>
                    <a:pt x="624" y="393"/>
                  </a:lnTo>
                  <a:lnTo>
                    <a:pt x="624" y="392"/>
                  </a:lnTo>
                  <a:lnTo>
                    <a:pt x="623" y="392"/>
                  </a:lnTo>
                  <a:lnTo>
                    <a:pt x="622" y="393"/>
                  </a:lnTo>
                  <a:lnTo>
                    <a:pt x="622" y="392"/>
                  </a:lnTo>
                  <a:lnTo>
                    <a:pt x="621" y="392"/>
                  </a:lnTo>
                  <a:lnTo>
                    <a:pt x="619" y="392"/>
                  </a:lnTo>
                  <a:lnTo>
                    <a:pt x="619" y="391"/>
                  </a:lnTo>
                  <a:lnTo>
                    <a:pt x="619" y="390"/>
                  </a:lnTo>
                  <a:lnTo>
                    <a:pt x="618" y="389"/>
                  </a:lnTo>
                  <a:lnTo>
                    <a:pt x="618" y="390"/>
                  </a:lnTo>
                  <a:lnTo>
                    <a:pt x="618" y="391"/>
                  </a:lnTo>
                  <a:lnTo>
                    <a:pt x="617" y="390"/>
                  </a:lnTo>
                  <a:lnTo>
                    <a:pt x="617" y="391"/>
                  </a:lnTo>
                  <a:lnTo>
                    <a:pt x="616" y="391"/>
                  </a:lnTo>
                  <a:lnTo>
                    <a:pt x="615" y="392"/>
                  </a:lnTo>
                  <a:lnTo>
                    <a:pt x="614" y="392"/>
                  </a:lnTo>
                  <a:lnTo>
                    <a:pt x="615" y="392"/>
                  </a:lnTo>
                  <a:lnTo>
                    <a:pt x="615" y="393"/>
                  </a:lnTo>
                  <a:lnTo>
                    <a:pt x="616" y="393"/>
                  </a:lnTo>
                  <a:lnTo>
                    <a:pt x="617" y="392"/>
                  </a:lnTo>
                  <a:lnTo>
                    <a:pt x="617" y="393"/>
                  </a:lnTo>
                  <a:lnTo>
                    <a:pt x="616" y="394"/>
                  </a:lnTo>
                  <a:lnTo>
                    <a:pt x="615" y="395"/>
                  </a:lnTo>
                  <a:lnTo>
                    <a:pt x="614" y="396"/>
                  </a:lnTo>
                  <a:lnTo>
                    <a:pt x="613" y="396"/>
                  </a:lnTo>
                  <a:lnTo>
                    <a:pt x="612" y="396"/>
                  </a:lnTo>
                  <a:lnTo>
                    <a:pt x="612" y="397"/>
                  </a:lnTo>
                  <a:lnTo>
                    <a:pt x="610" y="397"/>
                  </a:lnTo>
                  <a:lnTo>
                    <a:pt x="610" y="396"/>
                  </a:lnTo>
                  <a:lnTo>
                    <a:pt x="609" y="396"/>
                  </a:lnTo>
                  <a:lnTo>
                    <a:pt x="609" y="397"/>
                  </a:lnTo>
                  <a:lnTo>
                    <a:pt x="609" y="398"/>
                  </a:lnTo>
                  <a:lnTo>
                    <a:pt x="610" y="398"/>
                  </a:lnTo>
                  <a:lnTo>
                    <a:pt x="611" y="398"/>
                  </a:lnTo>
                  <a:lnTo>
                    <a:pt x="612" y="398"/>
                  </a:lnTo>
                  <a:lnTo>
                    <a:pt x="612" y="397"/>
                  </a:lnTo>
                  <a:lnTo>
                    <a:pt x="613" y="397"/>
                  </a:lnTo>
                  <a:lnTo>
                    <a:pt x="614" y="397"/>
                  </a:lnTo>
                  <a:lnTo>
                    <a:pt x="615" y="397"/>
                  </a:lnTo>
                  <a:lnTo>
                    <a:pt x="615" y="396"/>
                  </a:lnTo>
                  <a:lnTo>
                    <a:pt x="616" y="395"/>
                  </a:lnTo>
                  <a:lnTo>
                    <a:pt x="617" y="395"/>
                  </a:lnTo>
                  <a:lnTo>
                    <a:pt x="618" y="395"/>
                  </a:lnTo>
                  <a:lnTo>
                    <a:pt x="618" y="394"/>
                  </a:lnTo>
                  <a:lnTo>
                    <a:pt x="619" y="394"/>
                  </a:lnTo>
                  <a:lnTo>
                    <a:pt x="619" y="395"/>
                  </a:lnTo>
                  <a:lnTo>
                    <a:pt x="618" y="396"/>
                  </a:lnTo>
                  <a:lnTo>
                    <a:pt x="617" y="396"/>
                  </a:lnTo>
                  <a:lnTo>
                    <a:pt x="617" y="397"/>
                  </a:lnTo>
                  <a:lnTo>
                    <a:pt x="616" y="397"/>
                  </a:lnTo>
                  <a:lnTo>
                    <a:pt x="615" y="397"/>
                  </a:lnTo>
                  <a:lnTo>
                    <a:pt x="612" y="398"/>
                  </a:lnTo>
                  <a:lnTo>
                    <a:pt x="611" y="398"/>
                  </a:lnTo>
                  <a:lnTo>
                    <a:pt x="610" y="399"/>
                  </a:lnTo>
                  <a:lnTo>
                    <a:pt x="609" y="399"/>
                  </a:lnTo>
                  <a:lnTo>
                    <a:pt x="608" y="399"/>
                  </a:lnTo>
                  <a:lnTo>
                    <a:pt x="606" y="400"/>
                  </a:lnTo>
                  <a:lnTo>
                    <a:pt x="605" y="401"/>
                  </a:lnTo>
                  <a:lnTo>
                    <a:pt x="604" y="401"/>
                  </a:lnTo>
                  <a:lnTo>
                    <a:pt x="603" y="401"/>
                  </a:lnTo>
                  <a:lnTo>
                    <a:pt x="602" y="401"/>
                  </a:lnTo>
                  <a:lnTo>
                    <a:pt x="601" y="402"/>
                  </a:lnTo>
                  <a:lnTo>
                    <a:pt x="600" y="402"/>
                  </a:lnTo>
                  <a:lnTo>
                    <a:pt x="599" y="402"/>
                  </a:lnTo>
                  <a:lnTo>
                    <a:pt x="598" y="403"/>
                  </a:lnTo>
                  <a:lnTo>
                    <a:pt x="597" y="403"/>
                  </a:lnTo>
                  <a:lnTo>
                    <a:pt x="596" y="403"/>
                  </a:lnTo>
                  <a:lnTo>
                    <a:pt x="594" y="403"/>
                  </a:lnTo>
                  <a:lnTo>
                    <a:pt x="594" y="404"/>
                  </a:lnTo>
                  <a:lnTo>
                    <a:pt x="593" y="404"/>
                  </a:lnTo>
                  <a:lnTo>
                    <a:pt x="592" y="404"/>
                  </a:lnTo>
                  <a:lnTo>
                    <a:pt x="591" y="406"/>
                  </a:lnTo>
                  <a:lnTo>
                    <a:pt x="590" y="406"/>
                  </a:lnTo>
                  <a:lnTo>
                    <a:pt x="589" y="406"/>
                  </a:lnTo>
                  <a:lnTo>
                    <a:pt x="589" y="407"/>
                  </a:lnTo>
                  <a:lnTo>
                    <a:pt x="588" y="407"/>
                  </a:lnTo>
                  <a:lnTo>
                    <a:pt x="586" y="408"/>
                  </a:lnTo>
                  <a:lnTo>
                    <a:pt x="585" y="408"/>
                  </a:lnTo>
                  <a:lnTo>
                    <a:pt x="584" y="409"/>
                  </a:lnTo>
                  <a:lnTo>
                    <a:pt x="583" y="409"/>
                  </a:lnTo>
                  <a:lnTo>
                    <a:pt x="582" y="409"/>
                  </a:lnTo>
                  <a:lnTo>
                    <a:pt x="581" y="409"/>
                  </a:lnTo>
                  <a:lnTo>
                    <a:pt x="581" y="410"/>
                  </a:lnTo>
                  <a:lnTo>
                    <a:pt x="580" y="410"/>
                  </a:lnTo>
                  <a:lnTo>
                    <a:pt x="579" y="410"/>
                  </a:lnTo>
                  <a:lnTo>
                    <a:pt x="577" y="411"/>
                  </a:lnTo>
                  <a:lnTo>
                    <a:pt x="576" y="412"/>
                  </a:lnTo>
                  <a:lnTo>
                    <a:pt x="575" y="412"/>
                  </a:lnTo>
                  <a:lnTo>
                    <a:pt x="574" y="412"/>
                  </a:lnTo>
                  <a:lnTo>
                    <a:pt x="573" y="412"/>
                  </a:lnTo>
                  <a:lnTo>
                    <a:pt x="573" y="413"/>
                  </a:lnTo>
                  <a:lnTo>
                    <a:pt x="572" y="413"/>
                  </a:lnTo>
                  <a:lnTo>
                    <a:pt x="573" y="412"/>
                  </a:lnTo>
                  <a:lnTo>
                    <a:pt x="574" y="412"/>
                  </a:lnTo>
                  <a:lnTo>
                    <a:pt x="575" y="412"/>
                  </a:lnTo>
                  <a:lnTo>
                    <a:pt x="576" y="411"/>
                  </a:lnTo>
                  <a:lnTo>
                    <a:pt x="577" y="411"/>
                  </a:lnTo>
                  <a:lnTo>
                    <a:pt x="578" y="411"/>
                  </a:lnTo>
                  <a:lnTo>
                    <a:pt x="578" y="410"/>
                  </a:lnTo>
                  <a:lnTo>
                    <a:pt x="579" y="410"/>
                  </a:lnTo>
                  <a:lnTo>
                    <a:pt x="579" y="409"/>
                  </a:lnTo>
                  <a:lnTo>
                    <a:pt x="579" y="408"/>
                  </a:lnTo>
                  <a:lnTo>
                    <a:pt x="578" y="408"/>
                  </a:lnTo>
                  <a:lnTo>
                    <a:pt x="578" y="409"/>
                  </a:lnTo>
                  <a:lnTo>
                    <a:pt x="577" y="410"/>
                  </a:lnTo>
                  <a:lnTo>
                    <a:pt x="574" y="411"/>
                  </a:lnTo>
                  <a:lnTo>
                    <a:pt x="572" y="412"/>
                  </a:lnTo>
                  <a:lnTo>
                    <a:pt x="572" y="413"/>
                  </a:lnTo>
                  <a:lnTo>
                    <a:pt x="571" y="413"/>
                  </a:lnTo>
                  <a:lnTo>
                    <a:pt x="571" y="412"/>
                  </a:lnTo>
                  <a:lnTo>
                    <a:pt x="569" y="412"/>
                  </a:lnTo>
                  <a:lnTo>
                    <a:pt x="569" y="413"/>
                  </a:lnTo>
                  <a:lnTo>
                    <a:pt x="571" y="413"/>
                  </a:lnTo>
                  <a:lnTo>
                    <a:pt x="569" y="414"/>
                  </a:lnTo>
                  <a:lnTo>
                    <a:pt x="566" y="415"/>
                  </a:lnTo>
                  <a:lnTo>
                    <a:pt x="566" y="416"/>
                  </a:lnTo>
                  <a:lnTo>
                    <a:pt x="564" y="416"/>
                  </a:lnTo>
                  <a:lnTo>
                    <a:pt x="564" y="417"/>
                  </a:lnTo>
                  <a:lnTo>
                    <a:pt x="562" y="419"/>
                  </a:lnTo>
                  <a:lnTo>
                    <a:pt x="562" y="421"/>
                  </a:lnTo>
                  <a:lnTo>
                    <a:pt x="561" y="421"/>
                  </a:lnTo>
                  <a:lnTo>
                    <a:pt x="560" y="421"/>
                  </a:lnTo>
                  <a:lnTo>
                    <a:pt x="560" y="422"/>
                  </a:lnTo>
                  <a:lnTo>
                    <a:pt x="559" y="422"/>
                  </a:lnTo>
                  <a:lnTo>
                    <a:pt x="558" y="422"/>
                  </a:lnTo>
                  <a:lnTo>
                    <a:pt x="557" y="423"/>
                  </a:lnTo>
                  <a:lnTo>
                    <a:pt x="556" y="423"/>
                  </a:lnTo>
                  <a:lnTo>
                    <a:pt x="555" y="424"/>
                  </a:lnTo>
                  <a:lnTo>
                    <a:pt x="554" y="425"/>
                  </a:lnTo>
                  <a:lnTo>
                    <a:pt x="553" y="424"/>
                  </a:lnTo>
                  <a:lnTo>
                    <a:pt x="553" y="423"/>
                  </a:lnTo>
                  <a:lnTo>
                    <a:pt x="552" y="422"/>
                  </a:lnTo>
                  <a:lnTo>
                    <a:pt x="551" y="421"/>
                  </a:lnTo>
                  <a:lnTo>
                    <a:pt x="551" y="420"/>
                  </a:lnTo>
                  <a:lnTo>
                    <a:pt x="551" y="419"/>
                  </a:lnTo>
                  <a:lnTo>
                    <a:pt x="552" y="419"/>
                  </a:lnTo>
                  <a:lnTo>
                    <a:pt x="551" y="419"/>
                  </a:lnTo>
                  <a:lnTo>
                    <a:pt x="551" y="418"/>
                  </a:lnTo>
                  <a:lnTo>
                    <a:pt x="551" y="417"/>
                  </a:lnTo>
                  <a:lnTo>
                    <a:pt x="551" y="416"/>
                  </a:lnTo>
                  <a:lnTo>
                    <a:pt x="551" y="415"/>
                  </a:lnTo>
                  <a:lnTo>
                    <a:pt x="551" y="414"/>
                  </a:lnTo>
                  <a:lnTo>
                    <a:pt x="551" y="413"/>
                  </a:lnTo>
                  <a:lnTo>
                    <a:pt x="550" y="413"/>
                  </a:lnTo>
                  <a:lnTo>
                    <a:pt x="551" y="413"/>
                  </a:lnTo>
                  <a:lnTo>
                    <a:pt x="551" y="412"/>
                  </a:lnTo>
                  <a:lnTo>
                    <a:pt x="552" y="412"/>
                  </a:lnTo>
                  <a:lnTo>
                    <a:pt x="552" y="411"/>
                  </a:lnTo>
                  <a:lnTo>
                    <a:pt x="551" y="411"/>
                  </a:lnTo>
                  <a:lnTo>
                    <a:pt x="551" y="412"/>
                  </a:lnTo>
                  <a:lnTo>
                    <a:pt x="550" y="412"/>
                  </a:lnTo>
                  <a:lnTo>
                    <a:pt x="550" y="411"/>
                  </a:lnTo>
                  <a:lnTo>
                    <a:pt x="550" y="410"/>
                  </a:lnTo>
                  <a:lnTo>
                    <a:pt x="550" y="409"/>
                  </a:lnTo>
                  <a:lnTo>
                    <a:pt x="550" y="408"/>
                  </a:lnTo>
                  <a:lnTo>
                    <a:pt x="550" y="407"/>
                  </a:lnTo>
                  <a:lnTo>
                    <a:pt x="549" y="408"/>
                  </a:lnTo>
                  <a:lnTo>
                    <a:pt x="548" y="408"/>
                  </a:lnTo>
                  <a:lnTo>
                    <a:pt x="549" y="408"/>
                  </a:lnTo>
                  <a:lnTo>
                    <a:pt x="549" y="409"/>
                  </a:lnTo>
                  <a:lnTo>
                    <a:pt x="549" y="410"/>
                  </a:lnTo>
                  <a:lnTo>
                    <a:pt x="548" y="411"/>
                  </a:lnTo>
                  <a:lnTo>
                    <a:pt x="547" y="411"/>
                  </a:lnTo>
                  <a:lnTo>
                    <a:pt x="547" y="410"/>
                  </a:lnTo>
                  <a:lnTo>
                    <a:pt x="546" y="410"/>
                  </a:lnTo>
                  <a:lnTo>
                    <a:pt x="544" y="409"/>
                  </a:lnTo>
                  <a:lnTo>
                    <a:pt x="543" y="409"/>
                  </a:lnTo>
                  <a:lnTo>
                    <a:pt x="543" y="408"/>
                  </a:lnTo>
                  <a:lnTo>
                    <a:pt x="542" y="408"/>
                  </a:lnTo>
                  <a:lnTo>
                    <a:pt x="542" y="407"/>
                  </a:lnTo>
                  <a:lnTo>
                    <a:pt x="541" y="408"/>
                  </a:lnTo>
                  <a:lnTo>
                    <a:pt x="540" y="407"/>
                  </a:lnTo>
                  <a:lnTo>
                    <a:pt x="539" y="408"/>
                  </a:lnTo>
                  <a:lnTo>
                    <a:pt x="538" y="408"/>
                  </a:lnTo>
                  <a:lnTo>
                    <a:pt x="540" y="409"/>
                  </a:lnTo>
                  <a:lnTo>
                    <a:pt x="540" y="410"/>
                  </a:lnTo>
                  <a:lnTo>
                    <a:pt x="541" y="410"/>
                  </a:lnTo>
                  <a:lnTo>
                    <a:pt x="542" y="412"/>
                  </a:lnTo>
                  <a:lnTo>
                    <a:pt x="543" y="413"/>
                  </a:lnTo>
                  <a:lnTo>
                    <a:pt x="544" y="413"/>
                  </a:lnTo>
                  <a:lnTo>
                    <a:pt x="546" y="414"/>
                  </a:lnTo>
                  <a:lnTo>
                    <a:pt x="547" y="415"/>
                  </a:lnTo>
                  <a:lnTo>
                    <a:pt x="548" y="415"/>
                  </a:lnTo>
                  <a:lnTo>
                    <a:pt x="549" y="416"/>
                  </a:lnTo>
                  <a:lnTo>
                    <a:pt x="549" y="417"/>
                  </a:lnTo>
                  <a:lnTo>
                    <a:pt x="549" y="418"/>
                  </a:lnTo>
                  <a:lnTo>
                    <a:pt x="549" y="419"/>
                  </a:lnTo>
                  <a:lnTo>
                    <a:pt x="548" y="420"/>
                  </a:lnTo>
                  <a:lnTo>
                    <a:pt x="547" y="420"/>
                  </a:lnTo>
                  <a:lnTo>
                    <a:pt x="548" y="420"/>
                  </a:lnTo>
                  <a:lnTo>
                    <a:pt x="548" y="421"/>
                  </a:lnTo>
                  <a:lnTo>
                    <a:pt x="547" y="421"/>
                  </a:lnTo>
                  <a:lnTo>
                    <a:pt x="547" y="422"/>
                  </a:lnTo>
                  <a:lnTo>
                    <a:pt x="546" y="422"/>
                  </a:lnTo>
                  <a:lnTo>
                    <a:pt x="544" y="422"/>
                  </a:lnTo>
                  <a:lnTo>
                    <a:pt x="544" y="421"/>
                  </a:lnTo>
                  <a:lnTo>
                    <a:pt x="543" y="421"/>
                  </a:lnTo>
                  <a:lnTo>
                    <a:pt x="542" y="421"/>
                  </a:lnTo>
                  <a:lnTo>
                    <a:pt x="542" y="420"/>
                  </a:lnTo>
                  <a:lnTo>
                    <a:pt x="542" y="419"/>
                  </a:lnTo>
                  <a:lnTo>
                    <a:pt x="542" y="420"/>
                  </a:lnTo>
                  <a:lnTo>
                    <a:pt x="541" y="420"/>
                  </a:lnTo>
                  <a:lnTo>
                    <a:pt x="541" y="421"/>
                  </a:lnTo>
                  <a:lnTo>
                    <a:pt x="540" y="421"/>
                  </a:lnTo>
                  <a:lnTo>
                    <a:pt x="539" y="421"/>
                  </a:lnTo>
                  <a:lnTo>
                    <a:pt x="538" y="420"/>
                  </a:lnTo>
                  <a:lnTo>
                    <a:pt x="538" y="419"/>
                  </a:lnTo>
                  <a:lnTo>
                    <a:pt x="538" y="420"/>
                  </a:lnTo>
                  <a:lnTo>
                    <a:pt x="538" y="421"/>
                  </a:lnTo>
                  <a:lnTo>
                    <a:pt x="538" y="422"/>
                  </a:lnTo>
                  <a:lnTo>
                    <a:pt x="539" y="422"/>
                  </a:lnTo>
                  <a:lnTo>
                    <a:pt x="540" y="422"/>
                  </a:lnTo>
                  <a:lnTo>
                    <a:pt x="541" y="422"/>
                  </a:lnTo>
                  <a:lnTo>
                    <a:pt x="542" y="422"/>
                  </a:lnTo>
                  <a:lnTo>
                    <a:pt x="544" y="423"/>
                  </a:lnTo>
                  <a:lnTo>
                    <a:pt x="544" y="424"/>
                  </a:lnTo>
                  <a:lnTo>
                    <a:pt x="543" y="424"/>
                  </a:lnTo>
                  <a:lnTo>
                    <a:pt x="544" y="424"/>
                  </a:lnTo>
                  <a:lnTo>
                    <a:pt x="546" y="424"/>
                  </a:lnTo>
                  <a:lnTo>
                    <a:pt x="547" y="424"/>
                  </a:lnTo>
                  <a:lnTo>
                    <a:pt x="549" y="424"/>
                  </a:lnTo>
                  <a:lnTo>
                    <a:pt x="548" y="425"/>
                  </a:lnTo>
                  <a:lnTo>
                    <a:pt x="547" y="426"/>
                  </a:lnTo>
                  <a:lnTo>
                    <a:pt x="546" y="426"/>
                  </a:lnTo>
                  <a:lnTo>
                    <a:pt x="544" y="427"/>
                  </a:lnTo>
                  <a:lnTo>
                    <a:pt x="543" y="428"/>
                  </a:lnTo>
                  <a:lnTo>
                    <a:pt x="542" y="428"/>
                  </a:lnTo>
                  <a:lnTo>
                    <a:pt x="542" y="429"/>
                  </a:lnTo>
                  <a:lnTo>
                    <a:pt x="541" y="429"/>
                  </a:lnTo>
                  <a:lnTo>
                    <a:pt x="541" y="428"/>
                  </a:lnTo>
                  <a:lnTo>
                    <a:pt x="540" y="428"/>
                  </a:lnTo>
                  <a:lnTo>
                    <a:pt x="539" y="429"/>
                  </a:lnTo>
                  <a:lnTo>
                    <a:pt x="538" y="429"/>
                  </a:lnTo>
                  <a:lnTo>
                    <a:pt x="537" y="429"/>
                  </a:lnTo>
                  <a:lnTo>
                    <a:pt x="536" y="428"/>
                  </a:lnTo>
                  <a:lnTo>
                    <a:pt x="536" y="427"/>
                  </a:lnTo>
                  <a:lnTo>
                    <a:pt x="534" y="426"/>
                  </a:lnTo>
                  <a:lnTo>
                    <a:pt x="533" y="425"/>
                  </a:lnTo>
                  <a:lnTo>
                    <a:pt x="533" y="424"/>
                  </a:lnTo>
                  <a:lnTo>
                    <a:pt x="532" y="424"/>
                  </a:lnTo>
                  <a:lnTo>
                    <a:pt x="531" y="424"/>
                  </a:lnTo>
                  <a:lnTo>
                    <a:pt x="531" y="425"/>
                  </a:lnTo>
                  <a:lnTo>
                    <a:pt x="532" y="425"/>
                  </a:lnTo>
                  <a:lnTo>
                    <a:pt x="532" y="426"/>
                  </a:lnTo>
                  <a:lnTo>
                    <a:pt x="533" y="426"/>
                  </a:lnTo>
                  <a:lnTo>
                    <a:pt x="534" y="427"/>
                  </a:lnTo>
                  <a:lnTo>
                    <a:pt x="535" y="428"/>
                  </a:lnTo>
                  <a:lnTo>
                    <a:pt x="536" y="429"/>
                  </a:lnTo>
                  <a:lnTo>
                    <a:pt x="536" y="431"/>
                  </a:lnTo>
                  <a:lnTo>
                    <a:pt x="535" y="431"/>
                  </a:lnTo>
                  <a:lnTo>
                    <a:pt x="534" y="431"/>
                  </a:lnTo>
                  <a:lnTo>
                    <a:pt x="534" y="432"/>
                  </a:lnTo>
                  <a:lnTo>
                    <a:pt x="533" y="432"/>
                  </a:lnTo>
                  <a:lnTo>
                    <a:pt x="532" y="432"/>
                  </a:lnTo>
                  <a:lnTo>
                    <a:pt x="531" y="432"/>
                  </a:lnTo>
                  <a:lnTo>
                    <a:pt x="530" y="432"/>
                  </a:lnTo>
                  <a:lnTo>
                    <a:pt x="529" y="432"/>
                  </a:lnTo>
                  <a:lnTo>
                    <a:pt x="528" y="432"/>
                  </a:lnTo>
                  <a:lnTo>
                    <a:pt x="529" y="432"/>
                  </a:lnTo>
                  <a:lnTo>
                    <a:pt x="528" y="432"/>
                  </a:lnTo>
                  <a:lnTo>
                    <a:pt x="527" y="432"/>
                  </a:lnTo>
                  <a:lnTo>
                    <a:pt x="528" y="432"/>
                  </a:lnTo>
                  <a:lnTo>
                    <a:pt x="528" y="433"/>
                  </a:lnTo>
                  <a:lnTo>
                    <a:pt x="527" y="433"/>
                  </a:lnTo>
                  <a:lnTo>
                    <a:pt x="526" y="433"/>
                  </a:lnTo>
                  <a:lnTo>
                    <a:pt x="525" y="433"/>
                  </a:lnTo>
                  <a:lnTo>
                    <a:pt x="525" y="434"/>
                  </a:lnTo>
                  <a:lnTo>
                    <a:pt x="524" y="434"/>
                  </a:lnTo>
                  <a:lnTo>
                    <a:pt x="523" y="434"/>
                  </a:lnTo>
                  <a:lnTo>
                    <a:pt x="522" y="434"/>
                  </a:lnTo>
                  <a:lnTo>
                    <a:pt x="521" y="434"/>
                  </a:lnTo>
                  <a:lnTo>
                    <a:pt x="519" y="434"/>
                  </a:lnTo>
                  <a:lnTo>
                    <a:pt x="519" y="435"/>
                  </a:lnTo>
                  <a:lnTo>
                    <a:pt x="518" y="435"/>
                  </a:lnTo>
                  <a:lnTo>
                    <a:pt x="517" y="435"/>
                  </a:lnTo>
                  <a:lnTo>
                    <a:pt x="516" y="435"/>
                  </a:lnTo>
                  <a:lnTo>
                    <a:pt x="515" y="435"/>
                  </a:lnTo>
                  <a:lnTo>
                    <a:pt x="513" y="436"/>
                  </a:lnTo>
                  <a:lnTo>
                    <a:pt x="512" y="437"/>
                  </a:lnTo>
                  <a:lnTo>
                    <a:pt x="511" y="437"/>
                  </a:lnTo>
                  <a:lnTo>
                    <a:pt x="510" y="438"/>
                  </a:lnTo>
                  <a:lnTo>
                    <a:pt x="509" y="438"/>
                  </a:lnTo>
                  <a:lnTo>
                    <a:pt x="508" y="438"/>
                  </a:lnTo>
                  <a:lnTo>
                    <a:pt x="506" y="439"/>
                  </a:lnTo>
                  <a:lnTo>
                    <a:pt x="504" y="440"/>
                  </a:lnTo>
                  <a:lnTo>
                    <a:pt x="501" y="441"/>
                  </a:lnTo>
                  <a:lnTo>
                    <a:pt x="499" y="443"/>
                  </a:lnTo>
                  <a:lnTo>
                    <a:pt x="498" y="443"/>
                  </a:lnTo>
                  <a:lnTo>
                    <a:pt x="497" y="444"/>
                  </a:lnTo>
                  <a:lnTo>
                    <a:pt x="496" y="444"/>
                  </a:lnTo>
                  <a:lnTo>
                    <a:pt x="494" y="445"/>
                  </a:lnTo>
                  <a:lnTo>
                    <a:pt x="493" y="445"/>
                  </a:lnTo>
                  <a:lnTo>
                    <a:pt x="491" y="446"/>
                  </a:lnTo>
                  <a:lnTo>
                    <a:pt x="491" y="447"/>
                  </a:lnTo>
                  <a:lnTo>
                    <a:pt x="490" y="447"/>
                  </a:lnTo>
                  <a:lnTo>
                    <a:pt x="489" y="448"/>
                  </a:lnTo>
                  <a:lnTo>
                    <a:pt x="488" y="448"/>
                  </a:lnTo>
                  <a:lnTo>
                    <a:pt x="487" y="449"/>
                  </a:lnTo>
                  <a:lnTo>
                    <a:pt x="486" y="449"/>
                  </a:lnTo>
                  <a:lnTo>
                    <a:pt x="484" y="451"/>
                  </a:lnTo>
                  <a:lnTo>
                    <a:pt x="482" y="452"/>
                  </a:lnTo>
                  <a:lnTo>
                    <a:pt x="480" y="453"/>
                  </a:lnTo>
                  <a:lnTo>
                    <a:pt x="479" y="454"/>
                  </a:lnTo>
                  <a:lnTo>
                    <a:pt x="477" y="456"/>
                  </a:lnTo>
                  <a:lnTo>
                    <a:pt x="476" y="457"/>
                  </a:lnTo>
                  <a:lnTo>
                    <a:pt x="475" y="458"/>
                  </a:lnTo>
                  <a:lnTo>
                    <a:pt x="474" y="458"/>
                  </a:lnTo>
                  <a:lnTo>
                    <a:pt x="473" y="458"/>
                  </a:lnTo>
                  <a:lnTo>
                    <a:pt x="472" y="458"/>
                  </a:lnTo>
                  <a:lnTo>
                    <a:pt x="471" y="458"/>
                  </a:lnTo>
                  <a:lnTo>
                    <a:pt x="472" y="457"/>
                  </a:lnTo>
                  <a:lnTo>
                    <a:pt x="472" y="456"/>
                  </a:lnTo>
                  <a:lnTo>
                    <a:pt x="475" y="453"/>
                  </a:lnTo>
                  <a:lnTo>
                    <a:pt x="476" y="453"/>
                  </a:lnTo>
                  <a:lnTo>
                    <a:pt x="476" y="452"/>
                  </a:lnTo>
                  <a:lnTo>
                    <a:pt x="475" y="452"/>
                  </a:lnTo>
                  <a:lnTo>
                    <a:pt x="474" y="452"/>
                  </a:lnTo>
                  <a:lnTo>
                    <a:pt x="474" y="453"/>
                  </a:lnTo>
                  <a:lnTo>
                    <a:pt x="473" y="453"/>
                  </a:lnTo>
                  <a:lnTo>
                    <a:pt x="473" y="452"/>
                  </a:lnTo>
                  <a:lnTo>
                    <a:pt x="472" y="452"/>
                  </a:lnTo>
                  <a:lnTo>
                    <a:pt x="472" y="453"/>
                  </a:lnTo>
                  <a:lnTo>
                    <a:pt x="472" y="454"/>
                  </a:lnTo>
                  <a:lnTo>
                    <a:pt x="471" y="454"/>
                  </a:lnTo>
                  <a:lnTo>
                    <a:pt x="469" y="454"/>
                  </a:lnTo>
                  <a:lnTo>
                    <a:pt x="468" y="456"/>
                  </a:lnTo>
                  <a:lnTo>
                    <a:pt x="468" y="457"/>
                  </a:lnTo>
                  <a:lnTo>
                    <a:pt x="468" y="459"/>
                  </a:lnTo>
                  <a:lnTo>
                    <a:pt x="468" y="460"/>
                  </a:lnTo>
                  <a:lnTo>
                    <a:pt x="467" y="461"/>
                  </a:lnTo>
                  <a:lnTo>
                    <a:pt x="466" y="462"/>
                  </a:lnTo>
                  <a:lnTo>
                    <a:pt x="465" y="462"/>
                  </a:lnTo>
                  <a:lnTo>
                    <a:pt x="463" y="463"/>
                  </a:lnTo>
                  <a:lnTo>
                    <a:pt x="462" y="463"/>
                  </a:lnTo>
                  <a:lnTo>
                    <a:pt x="461" y="464"/>
                  </a:lnTo>
                  <a:lnTo>
                    <a:pt x="458" y="465"/>
                  </a:lnTo>
                  <a:lnTo>
                    <a:pt x="457" y="466"/>
                  </a:lnTo>
                  <a:lnTo>
                    <a:pt x="456" y="467"/>
                  </a:lnTo>
                  <a:lnTo>
                    <a:pt x="455" y="467"/>
                  </a:lnTo>
                  <a:lnTo>
                    <a:pt x="454" y="468"/>
                  </a:lnTo>
                  <a:lnTo>
                    <a:pt x="453" y="469"/>
                  </a:lnTo>
                  <a:lnTo>
                    <a:pt x="452" y="469"/>
                  </a:lnTo>
                  <a:lnTo>
                    <a:pt x="451" y="470"/>
                  </a:lnTo>
                  <a:lnTo>
                    <a:pt x="450" y="469"/>
                  </a:lnTo>
                  <a:lnTo>
                    <a:pt x="449" y="468"/>
                  </a:lnTo>
                  <a:lnTo>
                    <a:pt x="447" y="468"/>
                  </a:lnTo>
                  <a:lnTo>
                    <a:pt x="446" y="467"/>
                  </a:lnTo>
                  <a:lnTo>
                    <a:pt x="444" y="467"/>
                  </a:lnTo>
                  <a:lnTo>
                    <a:pt x="443" y="468"/>
                  </a:lnTo>
                  <a:lnTo>
                    <a:pt x="442" y="468"/>
                  </a:lnTo>
                  <a:lnTo>
                    <a:pt x="442" y="469"/>
                  </a:lnTo>
                  <a:lnTo>
                    <a:pt x="442" y="470"/>
                  </a:lnTo>
                  <a:lnTo>
                    <a:pt x="443" y="470"/>
                  </a:lnTo>
                  <a:lnTo>
                    <a:pt x="443" y="469"/>
                  </a:lnTo>
                  <a:lnTo>
                    <a:pt x="444" y="469"/>
                  </a:lnTo>
                  <a:lnTo>
                    <a:pt x="444" y="468"/>
                  </a:lnTo>
                  <a:lnTo>
                    <a:pt x="446" y="468"/>
                  </a:lnTo>
                  <a:lnTo>
                    <a:pt x="447" y="468"/>
                  </a:lnTo>
                  <a:lnTo>
                    <a:pt x="448" y="469"/>
                  </a:lnTo>
                  <a:lnTo>
                    <a:pt x="448" y="470"/>
                  </a:lnTo>
                  <a:lnTo>
                    <a:pt x="448" y="471"/>
                  </a:lnTo>
                  <a:lnTo>
                    <a:pt x="447" y="472"/>
                  </a:lnTo>
                  <a:lnTo>
                    <a:pt x="446" y="473"/>
                  </a:lnTo>
                  <a:lnTo>
                    <a:pt x="442" y="474"/>
                  </a:lnTo>
                  <a:lnTo>
                    <a:pt x="440" y="475"/>
                  </a:lnTo>
                  <a:lnTo>
                    <a:pt x="439" y="475"/>
                  </a:lnTo>
                  <a:lnTo>
                    <a:pt x="438" y="476"/>
                  </a:lnTo>
                  <a:lnTo>
                    <a:pt x="437" y="477"/>
                  </a:lnTo>
                  <a:lnTo>
                    <a:pt x="435" y="477"/>
                  </a:lnTo>
                  <a:lnTo>
                    <a:pt x="434" y="478"/>
                  </a:lnTo>
                  <a:lnTo>
                    <a:pt x="433" y="479"/>
                  </a:lnTo>
                  <a:lnTo>
                    <a:pt x="431" y="481"/>
                  </a:lnTo>
                  <a:lnTo>
                    <a:pt x="430" y="482"/>
                  </a:lnTo>
                  <a:lnTo>
                    <a:pt x="429" y="483"/>
                  </a:lnTo>
                  <a:lnTo>
                    <a:pt x="428" y="483"/>
                  </a:lnTo>
                  <a:lnTo>
                    <a:pt x="427" y="484"/>
                  </a:lnTo>
                  <a:lnTo>
                    <a:pt x="426" y="484"/>
                  </a:lnTo>
                  <a:lnTo>
                    <a:pt x="426" y="483"/>
                  </a:lnTo>
                  <a:lnTo>
                    <a:pt x="426" y="482"/>
                  </a:lnTo>
                  <a:lnTo>
                    <a:pt x="425" y="479"/>
                  </a:lnTo>
                  <a:lnTo>
                    <a:pt x="424" y="479"/>
                  </a:lnTo>
                  <a:lnTo>
                    <a:pt x="423" y="478"/>
                  </a:lnTo>
                  <a:lnTo>
                    <a:pt x="423" y="477"/>
                  </a:lnTo>
                  <a:lnTo>
                    <a:pt x="422" y="477"/>
                  </a:lnTo>
                  <a:lnTo>
                    <a:pt x="421" y="477"/>
                  </a:lnTo>
                  <a:lnTo>
                    <a:pt x="421" y="478"/>
                  </a:lnTo>
                  <a:lnTo>
                    <a:pt x="422" y="477"/>
                  </a:lnTo>
                  <a:lnTo>
                    <a:pt x="422" y="478"/>
                  </a:lnTo>
                  <a:lnTo>
                    <a:pt x="423" y="479"/>
                  </a:lnTo>
                  <a:lnTo>
                    <a:pt x="424" y="479"/>
                  </a:lnTo>
                  <a:lnTo>
                    <a:pt x="424" y="481"/>
                  </a:lnTo>
                  <a:lnTo>
                    <a:pt x="425" y="481"/>
                  </a:lnTo>
                  <a:lnTo>
                    <a:pt x="425" y="482"/>
                  </a:lnTo>
                  <a:lnTo>
                    <a:pt x="425" y="483"/>
                  </a:lnTo>
                  <a:lnTo>
                    <a:pt x="425" y="484"/>
                  </a:lnTo>
                  <a:lnTo>
                    <a:pt x="424" y="484"/>
                  </a:lnTo>
                  <a:lnTo>
                    <a:pt x="423" y="485"/>
                  </a:lnTo>
                  <a:lnTo>
                    <a:pt x="423" y="486"/>
                  </a:lnTo>
                  <a:lnTo>
                    <a:pt x="422" y="486"/>
                  </a:lnTo>
                  <a:lnTo>
                    <a:pt x="422" y="487"/>
                  </a:lnTo>
                  <a:lnTo>
                    <a:pt x="419" y="487"/>
                  </a:lnTo>
                  <a:lnTo>
                    <a:pt x="418" y="488"/>
                  </a:lnTo>
                  <a:lnTo>
                    <a:pt x="417" y="489"/>
                  </a:lnTo>
                  <a:lnTo>
                    <a:pt x="416" y="489"/>
                  </a:lnTo>
                  <a:lnTo>
                    <a:pt x="414" y="491"/>
                  </a:lnTo>
                  <a:lnTo>
                    <a:pt x="413" y="491"/>
                  </a:lnTo>
                  <a:lnTo>
                    <a:pt x="411" y="492"/>
                  </a:lnTo>
                  <a:lnTo>
                    <a:pt x="411" y="493"/>
                  </a:lnTo>
                  <a:lnTo>
                    <a:pt x="410" y="493"/>
                  </a:lnTo>
                  <a:lnTo>
                    <a:pt x="411" y="492"/>
                  </a:lnTo>
                  <a:lnTo>
                    <a:pt x="411" y="491"/>
                  </a:lnTo>
                  <a:lnTo>
                    <a:pt x="411" y="490"/>
                  </a:lnTo>
                  <a:lnTo>
                    <a:pt x="411" y="489"/>
                  </a:lnTo>
                  <a:lnTo>
                    <a:pt x="411" y="488"/>
                  </a:lnTo>
                  <a:lnTo>
                    <a:pt x="410" y="487"/>
                  </a:lnTo>
                  <a:lnTo>
                    <a:pt x="411" y="486"/>
                  </a:lnTo>
                  <a:lnTo>
                    <a:pt x="412" y="486"/>
                  </a:lnTo>
                  <a:lnTo>
                    <a:pt x="411" y="486"/>
                  </a:lnTo>
                  <a:lnTo>
                    <a:pt x="411" y="485"/>
                  </a:lnTo>
                  <a:lnTo>
                    <a:pt x="410" y="485"/>
                  </a:lnTo>
                  <a:lnTo>
                    <a:pt x="410" y="486"/>
                  </a:lnTo>
                  <a:lnTo>
                    <a:pt x="409" y="487"/>
                  </a:lnTo>
                  <a:lnTo>
                    <a:pt x="410" y="487"/>
                  </a:lnTo>
                  <a:lnTo>
                    <a:pt x="410" y="488"/>
                  </a:lnTo>
                  <a:lnTo>
                    <a:pt x="409" y="488"/>
                  </a:lnTo>
                  <a:lnTo>
                    <a:pt x="410" y="488"/>
                  </a:lnTo>
                  <a:lnTo>
                    <a:pt x="410" y="489"/>
                  </a:lnTo>
                  <a:lnTo>
                    <a:pt x="410" y="490"/>
                  </a:lnTo>
                  <a:lnTo>
                    <a:pt x="408" y="492"/>
                  </a:lnTo>
                  <a:lnTo>
                    <a:pt x="409" y="492"/>
                  </a:lnTo>
                  <a:lnTo>
                    <a:pt x="408" y="492"/>
                  </a:lnTo>
                  <a:lnTo>
                    <a:pt x="408" y="493"/>
                  </a:lnTo>
                  <a:lnTo>
                    <a:pt x="407" y="493"/>
                  </a:lnTo>
                  <a:lnTo>
                    <a:pt x="406" y="493"/>
                  </a:lnTo>
                  <a:lnTo>
                    <a:pt x="407" y="493"/>
                  </a:lnTo>
                  <a:lnTo>
                    <a:pt x="407" y="494"/>
                  </a:lnTo>
                  <a:lnTo>
                    <a:pt x="407" y="495"/>
                  </a:lnTo>
                  <a:lnTo>
                    <a:pt x="406" y="496"/>
                  </a:lnTo>
                  <a:lnTo>
                    <a:pt x="405" y="496"/>
                  </a:lnTo>
                  <a:lnTo>
                    <a:pt x="404" y="496"/>
                  </a:lnTo>
                  <a:lnTo>
                    <a:pt x="403" y="497"/>
                  </a:lnTo>
                  <a:lnTo>
                    <a:pt x="402" y="497"/>
                  </a:lnTo>
                  <a:lnTo>
                    <a:pt x="401" y="497"/>
                  </a:lnTo>
                  <a:lnTo>
                    <a:pt x="400" y="497"/>
                  </a:lnTo>
                  <a:lnTo>
                    <a:pt x="399" y="497"/>
                  </a:lnTo>
                  <a:lnTo>
                    <a:pt x="398" y="497"/>
                  </a:lnTo>
                  <a:lnTo>
                    <a:pt x="399" y="496"/>
                  </a:lnTo>
                  <a:lnTo>
                    <a:pt x="398" y="496"/>
                  </a:lnTo>
                  <a:lnTo>
                    <a:pt x="398" y="497"/>
                  </a:lnTo>
                  <a:lnTo>
                    <a:pt x="397" y="497"/>
                  </a:lnTo>
                  <a:lnTo>
                    <a:pt x="398" y="497"/>
                  </a:lnTo>
                  <a:lnTo>
                    <a:pt x="397" y="497"/>
                  </a:lnTo>
                  <a:lnTo>
                    <a:pt x="398" y="497"/>
                  </a:lnTo>
                  <a:lnTo>
                    <a:pt x="398" y="498"/>
                  </a:lnTo>
                  <a:lnTo>
                    <a:pt x="397" y="498"/>
                  </a:lnTo>
                  <a:lnTo>
                    <a:pt x="397" y="499"/>
                  </a:lnTo>
                  <a:lnTo>
                    <a:pt x="396" y="499"/>
                  </a:lnTo>
                  <a:lnTo>
                    <a:pt x="394" y="499"/>
                  </a:lnTo>
                  <a:lnTo>
                    <a:pt x="393" y="500"/>
                  </a:lnTo>
                  <a:lnTo>
                    <a:pt x="392" y="500"/>
                  </a:lnTo>
                  <a:lnTo>
                    <a:pt x="393" y="500"/>
                  </a:lnTo>
                  <a:lnTo>
                    <a:pt x="396" y="499"/>
                  </a:lnTo>
                  <a:lnTo>
                    <a:pt x="397" y="499"/>
                  </a:lnTo>
                  <a:lnTo>
                    <a:pt x="398" y="499"/>
                  </a:lnTo>
                  <a:lnTo>
                    <a:pt x="397" y="500"/>
                  </a:lnTo>
                  <a:lnTo>
                    <a:pt x="396" y="501"/>
                  </a:lnTo>
                  <a:lnTo>
                    <a:pt x="394" y="501"/>
                  </a:lnTo>
                  <a:lnTo>
                    <a:pt x="392" y="502"/>
                  </a:lnTo>
                  <a:lnTo>
                    <a:pt x="391" y="503"/>
                  </a:lnTo>
                  <a:lnTo>
                    <a:pt x="390" y="503"/>
                  </a:lnTo>
                  <a:lnTo>
                    <a:pt x="390" y="504"/>
                  </a:lnTo>
                  <a:lnTo>
                    <a:pt x="388" y="506"/>
                  </a:lnTo>
                  <a:lnTo>
                    <a:pt x="387" y="507"/>
                  </a:lnTo>
                  <a:lnTo>
                    <a:pt x="385" y="508"/>
                  </a:lnTo>
                  <a:lnTo>
                    <a:pt x="385" y="509"/>
                  </a:lnTo>
                  <a:lnTo>
                    <a:pt x="384" y="509"/>
                  </a:lnTo>
                  <a:lnTo>
                    <a:pt x="383" y="509"/>
                  </a:lnTo>
                  <a:lnTo>
                    <a:pt x="383" y="510"/>
                  </a:lnTo>
                  <a:lnTo>
                    <a:pt x="382" y="510"/>
                  </a:lnTo>
                  <a:lnTo>
                    <a:pt x="381" y="509"/>
                  </a:lnTo>
                  <a:lnTo>
                    <a:pt x="380" y="509"/>
                  </a:lnTo>
                  <a:lnTo>
                    <a:pt x="379" y="508"/>
                  </a:lnTo>
                  <a:lnTo>
                    <a:pt x="379" y="507"/>
                  </a:lnTo>
                  <a:lnTo>
                    <a:pt x="379" y="506"/>
                  </a:lnTo>
                  <a:lnTo>
                    <a:pt x="378" y="506"/>
                  </a:lnTo>
                  <a:lnTo>
                    <a:pt x="378" y="504"/>
                  </a:lnTo>
                  <a:lnTo>
                    <a:pt x="378" y="503"/>
                  </a:lnTo>
                  <a:lnTo>
                    <a:pt x="379" y="503"/>
                  </a:lnTo>
                  <a:lnTo>
                    <a:pt x="378" y="503"/>
                  </a:lnTo>
                  <a:lnTo>
                    <a:pt x="378" y="502"/>
                  </a:lnTo>
                  <a:lnTo>
                    <a:pt x="377" y="502"/>
                  </a:lnTo>
                  <a:lnTo>
                    <a:pt x="376" y="503"/>
                  </a:lnTo>
                  <a:lnTo>
                    <a:pt x="376" y="504"/>
                  </a:lnTo>
                  <a:lnTo>
                    <a:pt x="376" y="506"/>
                  </a:lnTo>
                  <a:lnTo>
                    <a:pt x="376" y="507"/>
                  </a:lnTo>
                  <a:lnTo>
                    <a:pt x="376" y="508"/>
                  </a:lnTo>
                  <a:lnTo>
                    <a:pt x="375" y="509"/>
                  </a:lnTo>
                  <a:lnTo>
                    <a:pt x="375" y="511"/>
                  </a:lnTo>
                  <a:lnTo>
                    <a:pt x="376" y="511"/>
                  </a:lnTo>
                  <a:lnTo>
                    <a:pt x="376" y="510"/>
                  </a:lnTo>
                  <a:lnTo>
                    <a:pt x="376" y="509"/>
                  </a:lnTo>
                  <a:lnTo>
                    <a:pt x="376" y="508"/>
                  </a:lnTo>
                  <a:lnTo>
                    <a:pt x="377" y="508"/>
                  </a:lnTo>
                  <a:lnTo>
                    <a:pt x="377" y="507"/>
                  </a:lnTo>
                  <a:lnTo>
                    <a:pt x="377" y="506"/>
                  </a:lnTo>
                  <a:lnTo>
                    <a:pt x="377" y="507"/>
                  </a:lnTo>
                  <a:lnTo>
                    <a:pt x="378" y="508"/>
                  </a:lnTo>
                  <a:lnTo>
                    <a:pt x="378" y="509"/>
                  </a:lnTo>
                  <a:lnTo>
                    <a:pt x="378" y="510"/>
                  </a:lnTo>
                  <a:lnTo>
                    <a:pt x="379" y="510"/>
                  </a:lnTo>
                  <a:lnTo>
                    <a:pt x="379" y="511"/>
                  </a:lnTo>
                  <a:lnTo>
                    <a:pt x="378" y="511"/>
                  </a:lnTo>
                  <a:lnTo>
                    <a:pt x="378" y="512"/>
                  </a:lnTo>
                  <a:lnTo>
                    <a:pt x="378" y="513"/>
                  </a:lnTo>
                  <a:lnTo>
                    <a:pt x="377" y="514"/>
                  </a:lnTo>
                  <a:lnTo>
                    <a:pt x="377" y="515"/>
                  </a:lnTo>
                  <a:lnTo>
                    <a:pt x="376" y="515"/>
                  </a:lnTo>
                  <a:lnTo>
                    <a:pt x="375" y="515"/>
                  </a:lnTo>
                  <a:lnTo>
                    <a:pt x="375" y="516"/>
                  </a:lnTo>
                  <a:lnTo>
                    <a:pt x="374" y="517"/>
                  </a:lnTo>
                  <a:lnTo>
                    <a:pt x="372" y="519"/>
                  </a:lnTo>
                  <a:lnTo>
                    <a:pt x="370" y="519"/>
                  </a:lnTo>
                  <a:lnTo>
                    <a:pt x="368" y="522"/>
                  </a:lnTo>
                  <a:lnTo>
                    <a:pt x="367" y="523"/>
                  </a:lnTo>
                  <a:lnTo>
                    <a:pt x="366" y="523"/>
                  </a:lnTo>
                  <a:lnTo>
                    <a:pt x="366" y="524"/>
                  </a:lnTo>
                  <a:lnTo>
                    <a:pt x="365" y="525"/>
                  </a:lnTo>
                  <a:lnTo>
                    <a:pt x="365" y="526"/>
                  </a:lnTo>
                  <a:lnTo>
                    <a:pt x="364" y="526"/>
                  </a:lnTo>
                  <a:lnTo>
                    <a:pt x="364" y="527"/>
                  </a:lnTo>
                  <a:lnTo>
                    <a:pt x="363" y="527"/>
                  </a:lnTo>
                  <a:lnTo>
                    <a:pt x="363" y="528"/>
                  </a:lnTo>
                  <a:lnTo>
                    <a:pt x="362" y="531"/>
                  </a:lnTo>
                  <a:lnTo>
                    <a:pt x="361" y="531"/>
                  </a:lnTo>
                  <a:lnTo>
                    <a:pt x="361" y="532"/>
                  </a:lnTo>
                  <a:lnTo>
                    <a:pt x="360" y="533"/>
                  </a:lnTo>
                  <a:lnTo>
                    <a:pt x="359" y="534"/>
                  </a:lnTo>
                  <a:lnTo>
                    <a:pt x="358" y="535"/>
                  </a:lnTo>
                  <a:lnTo>
                    <a:pt x="357" y="536"/>
                  </a:lnTo>
                  <a:lnTo>
                    <a:pt x="356" y="538"/>
                  </a:lnTo>
                  <a:lnTo>
                    <a:pt x="355" y="539"/>
                  </a:lnTo>
                  <a:lnTo>
                    <a:pt x="355" y="540"/>
                  </a:lnTo>
                  <a:lnTo>
                    <a:pt x="354" y="541"/>
                  </a:lnTo>
                  <a:lnTo>
                    <a:pt x="353" y="542"/>
                  </a:lnTo>
                  <a:lnTo>
                    <a:pt x="353" y="543"/>
                  </a:lnTo>
                  <a:lnTo>
                    <a:pt x="352" y="544"/>
                  </a:lnTo>
                  <a:lnTo>
                    <a:pt x="351" y="545"/>
                  </a:lnTo>
                  <a:lnTo>
                    <a:pt x="349" y="547"/>
                  </a:lnTo>
                  <a:lnTo>
                    <a:pt x="349" y="548"/>
                  </a:lnTo>
                  <a:lnTo>
                    <a:pt x="348" y="550"/>
                  </a:lnTo>
                  <a:lnTo>
                    <a:pt x="347" y="550"/>
                  </a:lnTo>
                  <a:lnTo>
                    <a:pt x="345" y="552"/>
                  </a:lnTo>
                  <a:lnTo>
                    <a:pt x="344" y="553"/>
                  </a:lnTo>
                  <a:lnTo>
                    <a:pt x="343" y="554"/>
                  </a:lnTo>
                  <a:lnTo>
                    <a:pt x="342" y="556"/>
                  </a:lnTo>
                  <a:lnTo>
                    <a:pt x="341" y="557"/>
                  </a:lnTo>
                  <a:lnTo>
                    <a:pt x="340" y="558"/>
                  </a:lnTo>
                  <a:lnTo>
                    <a:pt x="339" y="559"/>
                  </a:lnTo>
                  <a:lnTo>
                    <a:pt x="338" y="559"/>
                  </a:lnTo>
                  <a:lnTo>
                    <a:pt x="338" y="558"/>
                  </a:lnTo>
                  <a:lnTo>
                    <a:pt x="337" y="557"/>
                  </a:lnTo>
                  <a:lnTo>
                    <a:pt x="338" y="557"/>
                  </a:lnTo>
                  <a:lnTo>
                    <a:pt x="339" y="557"/>
                  </a:lnTo>
                  <a:lnTo>
                    <a:pt x="340" y="556"/>
                  </a:lnTo>
                  <a:lnTo>
                    <a:pt x="339" y="556"/>
                  </a:lnTo>
                  <a:lnTo>
                    <a:pt x="338" y="556"/>
                  </a:lnTo>
                  <a:lnTo>
                    <a:pt x="338" y="557"/>
                  </a:lnTo>
                  <a:lnTo>
                    <a:pt x="337" y="557"/>
                  </a:lnTo>
                  <a:lnTo>
                    <a:pt x="337" y="556"/>
                  </a:lnTo>
                  <a:lnTo>
                    <a:pt x="336" y="554"/>
                  </a:lnTo>
                  <a:lnTo>
                    <a:pt x="335" y="552"/>
                  </a:lnTo>
                  <a:lnTo>
                    <a:pt x="334" y="552"/>
                  </a:lnTo>
                  <a:lnTo>
                    <a:pt x="334" y="551"/>
                  </a:lnTo>
                  <a:lnTo>
                    <a:pt x="333" y="550"/>
                  </a:lnTo>
                  <a:lnTo>
                    <a:pt x="332" y="549"/>
                  </a:lnTo>
                  <a:lnTo>
                    <a:pt x="332" y="548"/>
                  </a:lnTo>
                  <a:lnTo>
                    <a:pt x="331" y="549"/>
                  </a:lnTo>
                  <a:lnTo>
                    <a:pt x="331" y="548"/>
                  </a:lnTo>
                  <a:lnTo>
                    <a:pt x="330" y="548"/>
                  </a:lnTo>
                  <a:lnTo>
                    <a:pt x="329" y="548"/>
                  </a:lnTo>
                  <a:lnTo>
                    <a:pt x="328" y="547"/>
                  </a:lnTo>
                  <a:lnTo>
                    <a:pt x="327" y="546"/>
                  </a:lnTo>
                  <a:lnTo>
                    <a:pt x="328" y="546"/>
                  </a:lnTo>
                  <a:lnTo>
                    <a:pt x="328" y="545"/>
                  </a:lnTo>
                  <a:lnTo>
                    <a:pt x="329" y="545"/>
                  </a:lnTo>
                  <a:lnTo>
                    <a:pt x="329" y="546"/>
                  </a:lnTo>
                  <a:lnTo>
                    <a:pt x="330" y="545"/>
                  </a:lnTo>
                  <a:lnTo>
                    <a:pt x="329" y="546"/>
                  </a:lnTo>
                  <a:lnTo>
                    <a:pt x="329" y="545"/>
                  </a:lnTo>
                  <a:lnTo>
                    <a:pt x="328" y="545"/>
                  </a:lnTo>
                  <a:lnTo>
                    <a:pt x="327" y="545"/>
                  </a:lnTo>
                  <a:lnTo>
                    <a:pt x="327" y="544"/>
                  </a:lnTo>
                  <a:lnTo>
                    <a:pt x="327" y="543"/>
                  </a:lnTo>
                  <a:lnTo>
                    <a:pt x="327" y="542"/>
                  </a:lnTo>
                  <a:lnTo>
                    <a:pt x="327" y="541"/>
                  </a:lnTo>
                  <a:lnTo>
                    <a:pt x="327" y="540"/>
                  </a:lnTo>
                  <a:lnTo>
                    <a:pt x="327" y="539"/>
                  </a:lnTo>
                  <a:lnTo>
                    <a:pt x="327" y="538"/>
                  </a:lnTo>
                  <a:lnTo>
                    <a:pt x="326" y="537"/>
                  </a:lnTo>
                  <a:lnTo>
                    <a:pt x="326" y="536"/>
                  </a:lnTo>
                  <a:lnTo>
                    <a:pt x="325" y="535"/>
                  </a:lnTo>
                  <a:lnTo>
                    <a:pt x="324" y="535"/>
                  </a:lnTo>
                  <a:lnTo>
                    <a:pt x="323" y="534"/>
                  </a:lnTo>
                  <a:lnTo>
                    <a:pt x="322" y="534"/>
                  </a:lnTo>
                  <a:lnTo>
                    <a:pt x="320" y="533"/>
                  </a:lnTo>
                  <a:lnTo>
                    <a:pt x="319" y="533"/>
                  </a:lnTo>
                  <a:lnTo>
                    <a:pt x="318" y="533"/>
                  </a:lnTo>
                  <a:lnTo>
                    <a:pt x="317" y="533"/>
                  </a:lnTo>
                  <a:lnTo>
                    <a:pt x="316" y="533"/>
                  </a:lnTo>
                  <a:lnTo>
                    <a:pt x="315" y="534"/>
                  </a:lnTo>
                  <a:lnTo>
                    <a:pt x="315" y="535"/>
                  </a:lnTo>
                  <a:lnTo>
                    <a:pt x="314" y="535"/>
                  </a:lnTo>
                  <a:lnTo>
                    <a:pt x="314" y="536"/>
                  </a:lnTo>
                  <a:lnTo>
                    <a:pt x="314" y="537"/>
                  </a:lnTo>
                  <a:lnTo>
                    <a:pt x="314" y="536"/>
                  </a:lnTo>
                  <a:lnTo>
                    <a:pt x="315" y="536"/>
                  </a:lnTo>
                  <a:lnTo>
                    <a:pt x="316" y="536"/>
                  </a:lnTo>
                  <a:lnTo>
                    <a:pt x="317" y="536"/>
                  </a:lnTo>
                  <a:lnTo>
                    <a:pt x="318" y="536"/>
                  </a:lnTo>
                  <a:lnTo>
                    <a:pt x="318" y="535"/>
                  </a:lnTo>
                  <a:lnTo>
                    <a:pt x="319" y="535"/>
                  </a:lnTo>
                  <a:lnTo>
                    <a:pt x="320" y="535"/>
                  </a:lnTo>
                  <a:lnTo>
                    <a:pt x="322" y="536"/>
                  </a:lnTo>
                  <a:lnTo>
                    <a:pt x="322" y="537"/>
                  </a:lnTo>
                  <a:lnTo>
                    <a:pt x="323" y="538"/>
                  </a:lnTo>
                  <a:lnTo>
                    <a:pt x="323" y="539"/>
                  </a:lnTo>
                  <a:lnTo>
                    <a:pt x="323" y="540"/>
                  </a:lnTo>
                  <a:lnTo>
                    <a:pt x="323" y="541"/>
                  </a:lnTo>
                  <a:lnTo>
                    <a:pt x="323" y="542"/>
                  </a:lnTo>
                  <a:lnTo>
                    <a:pt x="323" y="544"/>
                  </a:lnTo>
                  <a:lnTo>
                    <a:pt x="323" y="545"/>
                  </a:lnTo>
                  <a:lnTo>
                    <a:pt x="324" y="545"/>
                  </a:lnTo>
                  <a:lnTo>
                    <a:pt x="324" y="546"/>
                  </a:lnTo>
                  <a:lnTo>
                    <a:pt x="324" y="547"/>
                  </a:lnTo>
                  <a:lnTo>
                    <a:pt x="324" y="548"/>
                  </a:lnTo>
                  <a:lnTo>
                    <a:pt x="324" y="550"/>
                  </a:lnTo>
                  <a:lnTo>
                    <a:pt x="325" y="550"/>
                  </a:lnTo>
                  <a:lnTo>
                    <a:pt x="325" y="551"/>
                  </a:lnTo>
                  <a:lnTo>
                    <a:pt x="325" y="553"/>
                  </a:lnTo>
                  <a:lnTo>
                    <a:pt x="325" y="554"/>
                  </a:lnTo>
                  <a:lnTo>
                    <a:pt x="326" y="556"/>
                  </a:lnTo>
                  <a:lnTo>
                    <a:pt x="326" y="557"/>
                  </a:lnTo>
                  <a:lnTo>
                    <a:pt x="327" y="558"/>
                  </a:lnTo>
                  <a:lnTo>
                    <a:pt x="327" y="559"/>
                  </a:lnTo>
                  <a:lnTo>
                    <a:pt x="328" y="560"/>
                  </a:lnTo>
                  <a:lnTo>
                    <a:pt x="329" y="560"/>
                  </a:lnTo>
                  <a:lnTo>
                    <a:pt x="329" y="561"/>
                  </a:lnTo>
                  <a:lnTo>
                    <a:pt x="329" y="560"/>
                  </a:lnTo>
                  <a:lnTo>
                    <a:pt x="330" y="560"/>
                  </a:lnTo>
                  <a:lnTo>
                    <a:pt x="331" y="560"/>
                  </a:lnTo>
                  <a:lnTo>
                    <a:pt x="332" y="560"/>
                  </a:lnTo>
                  <a:lnTo>
                    <a:pt x="333" y="560"/>
                  </a:lnTo>
                  <a:lnTo>
                    <a:pt x="333" y="561"/>
                  </a:lnTo>
                  <a:lnTo>
                    <a:pt x="333" y="563"/>
                  </a:lnTo>
                  <a:lnTo>
                    <a:pt x="333" y="564"/>
                  </a:lnTo>
                  <a:lnTo>
                    <a:pt x="334" y="564"/>
                  </a:lnTo>
                  <a:lnTo>
                    <a:pt x="334" y="563"/>
                  </a:lnTo>
                  <a:lnTo>
                    <a:pt x="333" y="562"/>
                  </a:lnTo>
                  <a:lnTo>
                    <a:pt x="333" y="561"/>
                  </a:lnTo>
                  <a:lnTo>
                    <a:pt x="335" y="563"/>
                  </a:lnTo>
                  <a:lnTo>
                    <a:pt x="336" y="564"/>
                  </a:lnTo>
                  <a:lnTo>
                    <a:pt x="336" y="565"/>
                  </a:lnTo>
                  <a:lnTo>
                    <a:pt x="336" y="564"/>
                  </a:lnTo>
                  <a:lnTo>
                    <a:pt x="337" y="565"/>
                  </a:lnTo>
                  <a:lnTo>
                    <a:pt x="337" y="566"/>
                  </a:lnTo>
                  <a:lnTo>
                    <a:pt x="336" y="567"/>
                  </a:lnTo>
                  <a:lnTo>
                    <a:pt x="335" y="568"/>
                  </a:lnTo>
                  <a:lnTo>
                    <a:pt x="335" y="569"/>
                  </a:lnTo>
                  <a:lnTo>
                    <a:pt x="334" y="570"/>
                  </a:lnTo>
                  <a:lnTo>
                    <a:pt x="333" y="570"/>
                  </a:lnTo>
                  <a:lnTo>
                    <a:pt x="329" y="575"/>
                  </a:lnTo>
                  <a:lnTo>
                    <a:pt x="328" y="575"/>
                  </a:lnTo>
                  <a:lnTo>
                    <a:pt x="327" y="576"/>
                  </a:lnTo>
                  <a:lnTo>
                    <a:pt x="327" y="577"/>
                  </a:lnTo>
                  <a:lnTo>
                    <a:pt x="326" y="578"/>
                  </a:lnTo>
                  <a:lnTo>
                    <a:pt x="326" y="579"/>
                  </a:lnTo>
                  <a:lnTo>
                    <a:pt x="325" y="581"/>
                  </a:lnTo>
                  <a:lnTo>
                    <a:pt x="324" y="582"/>
                  </a:lnTo>
                  <a:lnTo>
                    <a:pt x="323" y="584"/>
                  </a:lnTo>
                  <a:lnTo>
                    <a:pt x="322" y="584"/>
                  </a:lnTo>
                  <a:lnTo>
                    <a:pt x="322" y="586"/>
                  </a:lnTo>
                  <a:lnTo>
                    <a:pt x="320" y="587"/>
                  </a:lnTo>
                  <a:lnTo>
                    <a:pt x="320" y="588"/>
                  </a:lnTo>
                  <a:lnTo>
                    <a:pt x="320" y="590"/>
                  </a:lnTo>
                  <a:lnTo>
                    <a:pt x="319" y="591"/>
                  </a:lnTo>
                  <a:lnTo>
                    <a:pt x="318" y="591"/>
                  </a:lnTo>
                  <a:lnTo>
                    <a:pt x="317" y="591"/>
                  </a:lnTo>
                  <a:lnTo>
                    <a:pt x="316" y="590"/>
                  </a:lnTo>
                  <a:lnTo>
                    <a:pt x="315" y="589"/>
                  </a:lnTo>
                  <a:lnTo>
                    <a:pt x="314" y="589"/>
                  </a:lnTo>
                  <a:lnTo>
                    <a:pt x="314" y="588"/>
                  </a:lnTo>
                  <a:lnTo>
                    <a:pt x="313" y="587"/>
                  </a:lnTo>
                  <a:lnTo>
                    <a:pt x="314" y="586"/>
                  </a:lnTo>
                  <a:lnTo>
                    <a:pt x="316" y="586"/>
                  </a:lnTo>
                  <a:lnTo>
                    <a:pt x="317" y="586"/>
                  </a:lnTo>
                  <a:lnTo>
                    <a:pt x="316" y="586"/>
                  </a:lnTo>
                  <a:lnTo>
                    <a:pt x="315" y="586"/>
                  </a:lnTo>
                  <a:lnTo>
                    <a:pt x="313" y="586"/>
                  </a:lnTo>
                  <a:lnTo>
                    <a:pt x="312" y="587"/>
                  </a:lnTo>
                  <a:lnTo>
                    <a:pt x="312" y="588"/>
                  </a:lnTo>
                  <a:lnTo>
                    <a:pt x="311" y="587"/>
                  </a:lnTo>
                  <a:lnTo>
                    <a:pt x="311" y="588"/>
                  </a:lnTo>
                  <a:lnTo>
                    <a:pt x="310" y="588"/>
                  </a:lnTo>
                  <a:lnTo>
                    <a:pt x="309" y="588"/>
                  </a:lnTo>
                  <a:lnTo>
                    <a:pt x="309" y="587"/>
                  </a:lnTo>
                  <a:lnTo>
                    <a:pt x="308" y="586"/>
                  </a:lnTo>
                  <a:lnTo>
                    <a:pt x="309" y="588"/>
                  </a:lnTo>
                  <a:lnTo>
                    <a:pt x="309" y="589"/>
                  </a:lnTo>
                  <a:lnTo>
                    <a:pt x="308" y="589"/>
                  </a:lnTo>
                  <a:lnTo>
                    <a:pt x="307" y="590"/>
                  </a:lnTo>
                  <a:lnTo>
                    <a:pt x="305" y="591"/>
                  </a:lnTo>
                  <a:lnTo>
                    <a:pt x="304" y="592"/>
                  </a:lnTo>
                  <a:lnTo>
                    <a:pt x="303" y="592"/>
                  </a:lnTo>
                  <a:lnTo>
                    <a:pt x="303" y="593"/>
                  </a:lnTo>
                  <a:lnTo>
                    <a:pt x="302" y="593"/>
                  </a:lnTo>
                  <a:lnTo>
                    <a:pt x="302" y="594"/>
                  </a:lnTo>
                  <a:lnTo>
                    <a:pt x="301" y="594"/>
                  </a:lnTo>
                  <a:lnTo>
                    <a:pt x="300" y="593"/>
                  </a:lnTo>
                  <a:lnTo>
                    <a:pt x="300" y="594"/>
                  </a:lnTo>
                  <a:lnTo>
                    <a:pt x="302" y="596"/>
                  </a:lnTo>
                  <a:lnTo>
                    <a:pt x="301" y="597"/>
                  </a:lnTo>
                  <a:lnTo>
                    <a:pt x="301" y="598"/>
                  </a:lnTo>
                  <a:lnTo>
                    <a:pt x="301" y="599"/>
                  </a:lnTo>
                  <a:lnTo>
                    <a:pt x="302" y="598"/>
                  </a:lnTo>
                  <a:lnTo>
                    <a:pt x="303" y="598"/>
                  </a:lnTo>
                  <a:lnTo>
                    <a:pt x="304" y="598"/>
                  </a:lnTo>
                  <a:lnTo>
                    <a:pt x="305" y="597"/>
                  </a:lnTo>
                  <a:lnTo>
                    <a:pt x="307" y="596"/>
                  </a:lnTo>
                  <a:lnTo>
                    <a:pt x="307" y="595"/>
                  </a:lnTo>
                  <a:lnTo>
                    <a:pt x="308" y="595"/>
                  </a:lnTo>
                  <a:lnTo>
                    <a:pt x="308" y="594"/>
                  </a:lnTo>
                  <a:lnTo>
                    <a:pt x="309" y="593"/>
                  </a:lnTo>
                  <a:lnTo>
                    <a:pt x="310" y="593"/>
                  </a:lnTo>
                  <a:lnTo>
                    <a:pt x="311" y="592"/>
                  </a:lnTo>
                  <a:lnTo>
                    <a:pt x="311" y="591"/>
                  </a:lnTo>
                  <a:lnTo>
                    <a:pt x="312" y="591"/>
                  </a:lnTo>
                  <a:lnTo>
                    <a:pt x="313" y="591"/>
                  </a:lnTo>
                  <a:lnTo>
                    <a:pt x="313" y="592"/>
                  </a:lnTo>
                  <a:lnTo>
                    <a:pt x="313" y="593"/>
                  </a:lnTo>
                  <a:lnTo>
                    <a:pt x="312" y="594"/>
                  </a:lnTo>
                  <a:lnTo>
                    <a:pt x="311" y="595"/>
                  </a:lnTo>
                  <a:lnTo>
                    <a:pt x="311" y="596"/>
                  </a:lnTo>
                  <a:lnTo>
                    <a:pt x="309" y="598"/>
                  </a:lnTo>
                  <a:lnTo>
                    <a:pt x="308" y="599"/>
                  </a:lnTo>
                  <a:lnTo>
                    <a:pt x="307" y="601"/>
                  </a:lnTo>
                  <a:lnTo>
                    <a:pt x="306" y="601"/>
                  </a:lnTo>
                  <a:lnTo>
                    <a:pt x="306" y="602"/>
                  </a:lnTo>
                  <a:lnTo>
                    <a:pt x="305" y="603"/>
                  </a:lnTo>
                  <a:lnTo>
                    <a:pt x="304" y="604"/>
                  </a:lnTo>
                  <a:lnTo>
                    <a:pt x="303" y="604"/>
                  </a:lnTo>
                  <a:lnTo>
                    <a:pt x="301" y="607"/>
                  </a:lnTo>
                  <a:lnTo>
                    <a:pt x="302" y="607"/>
                  </a:lnTo>
                  <a:lnTo>
                    <a:pt x="299" y="610"/>
                  </a:lnTo>
                  <a:lnTo>
                    <a:pt x="297" y="612"/>
                  </a:lnTo>
                  <a:lnTo>
                    <a:pt x="293" y="615"/>
                  </a:lnTo>
                  <a:lnTo>
                    <a:pt x="292" y="616"/>
                  </a:lnTo>
                  <a:lnTo>
                    <a:pt x="291" y="617"/>
                  </a:lnTo>
                  <a:lnTo>
                    <a:pt x="288" y="619"/>
                  </a:lnTo>
                  <a:lnTo>
                    <a:pt x="287" y="621"/>
                  </a:lnTo>
                  <a:lnTo>
                    <a:pt x="286" y="621"/>
                  </a:lnTo>
                  <a:lnTo>
                    <a:pt x="286" y="622"/>
                  </a:lnTo>
                  <a:lnTo>
                    <a:pt x="285" y="622"/>
                  </a:lnTo>
                  <a:lnTo>
                    <a:pt x="284" y="624"/>
                  </a:lnTo>
                  <a:lnTo>
                    <a:pt x="283" y="624"/>
                  </a:lnTo>
                  <a:lnTo>
                    <a:pt x="282" y="625"/>
                  </a:lnTo>
                  <a:lnTo>
                    <a:pt x="281" y="626"/>
                  </a:lnTo>
                  <a:lnTo>
                    <a:pt x="281" y="625"/>
                  </a:lnTo>
                  <a:lnTo>
                    <a:pt x="280" y="626"/>
                  </a:lnTo>
                  <a:lnTo>
                    <a:pt x="281" y="626"/>
                  </a:lnTo>
                  <a:lnTo>
                    <a:pt x="280" y="627"/>
                  </a:lnTo>
                  <a:lnTo>
                    <a:pt x="279" y="628"/>
                  </a:lnTo>
                  <a:lnTo>
                    <a:pt x="278" y="629"/>
                  </a:lnTo>
                  <a:lnTo>
                    <a:pt x="277" y="631"/>
                  </a:lnTo>
                  <a:lnTo>
                    <a:pt x="276" y="631"/>
                  </a:lnTo>
                  <a:lnTo>
                    <a:pt x="276" y="632"/>
                  </a:lnTo>
                  <a:lnTo>
                    <a:pt x="275" y="632"/>
                  </a:lnTo>
                  <a:lnTo>
                    <a:pt x="274" y="632"/>
                  </a:lnTo>
                  <a:lnTo>
                    <a:pt x="275" y="632"/>
                  </a:lnTo>
                  <a:lnTo>
                    <a:pt x="275" y="633"/>
                  </a:lnTo>
                  <a:lnTo>
                    <a:pt x="274" y="633"/>
                  </a:lnTo>
                  <a:lnTo>
                    <a:pt x="272" y="635"/>
                  </a:lnTo>
                  <a:lnTo>
                    <a:pt x="261" y="645"/>
                  </a:lnTo>
                  <a:lnTo>
                    <a:pt x="260" y="646"/>
                  </a:lnTo>
                  <a:lnTo>
                    <a:pt x="260" y="647"/>
                  </a:lnTo>
                  <a:lnTo>
                    <a:pt x="259" y="647"/>
                  </a:lnTo>
                  <a:lnTo>
                    <a:pt x="258" y="646"/>
                  </a:lnTo>
                  <a:lnTo>
                    <a:pt x="259" y="646"/>
                  </a:lnTo>
                  <a:lnTo>
                    <a:pt x="258" y="645"/>
                  </a:lnTo>
                  <a:lnTo>
                    <a:pt x="258" y="644"/>
                  </a:lnTo>
                  <a:lnTo>
                    <a:pt x="258" y="643"/>
                  </a:lnTo>
                  <a:lnTo>
                    <a:pt x="257" y="643"/>
                  </a:lnTo>
                  <a:lnTo>
                    <a:pt x="257" y="644"/>
                  </a:lnTo>
                  <a:lnTo>
                    <a:pt x="258" y="644"/>
                  </a:lnTo>
                  <a:lnTo>
                    <a:pt x="258" y="645"/>
                  </a:lnTo>
                  <a:lnTo>
                    <a:pt x="257" y="646"/>
                  </a:lnTo>
                  <a:lnTo>
                    <a:pt x="256" y="647"/>
                  </a:lnTo>
                  <a:lnTo>
                    <a:pt x="257" y="647"/>
                  </a:lnTo>
                  <a:lnTo>
                    <a:pt x="257" y="648"/>
                  </a:lnTo>
                  <a:lnTo>
                    <a:pt x="256" y="651"/>
                  </a:lnTo>
                  <a:lnTo>
                    <a:pt x="255" y="652"/>
                  </a:lnTo>
                  <a:lnTo>
                    <a:pt x="254" y="653"/>
                  </a:lnTo>
                  <a:lnTo>
                    <a:pt x="253" y="653"/>
                  </a:lnTo>
                  <a:lnTo>
                    <a:pt x="252" y="653"/>
                  </a:lnTo>
                  <a:lnTo>
                    <a:pt x="252" y="652"/>
                  </a:lnTo>
                  <a:lnTo>
                    <a:pt x="253" y="652"/>
                  </a:lnTo>
                  <a:lnTo>
                    <a:pt x="255" y="652"/>
                  </a:lnTo>
                  <a:lnTo>
                    <a:pt x="255" y="651"/>
                  </a:lnTo>
                  <a:lnTo>
                    <a:pt x="255" y="650"/>
                  </a:lnTo>
                  <a:lnTo>
                    <a:pt x="255" y="649"/>
                  </a:lnTo>
                  <a:lnTo>
                    <a:pt x="254" y="649"/>
                  </a:lnTo>
                  <a:lnTo>
                    <a:pt x="254" y="648"/>
                  </a:lnTo>
                  <a:lnTo>
                    <a:pt x="253" y="648"/>
                  </a:lnTo>
                  <a:lnTo>
                    <a:pt x="253" y="647"/>
                  </a:lnTo>
                  <a:lnTo>
                    <a:pt x="250" y="647"/>
                  </a:lnTo>
                  <a:lnTo>
                    <a:pt x="250" y="648"/>
                  </a:lnTo>
                  <a:lnTo>
                    <a:pt x="252" y="648"/>
                  </a:lnTo>
                  <a:lnTo>
                    <a:pt x="253" y="648"/>
                  </a:lnTo>
                  <a:lnTo>
                    <a:pt x="253" y="649"/>
                  </a:lnTo>
                  <a:lnTo>
                    <a:pt x="252" y="650"/>
                  </a:lnTo>
                  <a:lnTo>
                    <a:pt x="252" y="651"/>
                  </a:lnTo>
                  <a:lnTo>
                    <a:pt x="251" y="651"/>
                  </a:lnTo>
                  <a:lnTo>
                    <a:pt x="251" y="652"/>
                  </a:lnTo>
                  <a:lnTo>
                    <a:pt x="250" y="652"/>
                  </a:lnTo>
                  <a:lnTo>
                    <a:pt x="250" y="653"/>
                  </a:lnTo>
                  <a:lnTo>
                    <a:pt x="251" y="653"/>
                  </a:lnTo>
                  <a:lnTo>
                    <a:pt x="250" y="656"/>
                  </a:lnTo>
                  <a:lnTo>
                    <a:pt x="251" y="656"/>
                  </a:lnTo>
                  <a:lnTo>
                    <a:pt x="251" y="657"/>
                  </a:lnTo>
                  <a:lnTo>
                    <a:pt x="252" y="657"/>
                  </a:lnTo>
                  <a:lnTo>
                    <a:pt x="253" y="658"/>
                  </a:lnTo>
                  <a:lnTo>
                    <a:pt x="252" y="659"/>
                  </a:lnTo>
                  <a:lnTo>
                    <a:pt x="251" y="658"/>
                  </a:lnTo>
                  <a:lnTo>
                    <a:pt x="250" y="658"/>
                  </a:lnTo>
                  <a:lnTo>
                    <a:pt x="250" y="657"/>
                  </a:lnTo>
                  <a:lnTo>
                    <a:pt x="248" y="657"/>
                  </a:lnTo>
                  <a:lnTo>
                    <a:pt x="247" y="657"/>
                  </a:lnTo>
                  <a:lnTo>
                    <a:pt x="247" y="656"/>
                  </a:lnTo>
                  <a:lnTo>
                    <a:pt x="245" y="657"/>
                  </a:lnTo>
                  <a:lnTo>
                    <a:pt x="244" y="657"/>
                  </a:lnTo>
                  <a:lnTo>
                    <a:pt x="242" y="659"/>
                  </a:lnTo>
                  <a:lnTo>
                    <a:pt x="238" y="659"/>
                  </a:lnTo>
                  <a:lnTo>
                    <a:pt x="237" y="659"/>
                  </a:lnTo>
                  <a:lnTo>
                    <a:pt x="237" y="658"/>
                  </a:lnTo>
                  <a:lnTo>
                    <a:pt x="237" y="657"/>
                  </a:lnTo>
                  <a:lnTo>
                    <a:pt x="237" y="656"/>
                  </a:lnTo>
                  <a:lnTo>
                    <a:pt x="237" y="657"/>
                  </a:lnTo>
                  <a:lnTo>
                    <a:pt x="237" y="658"/>
                  </a:lnTo>
                  <a:lnTo>
                    <a:pt x="237" y="659"/>
                  </a:lnTo>
                  <a:lnTo>
                    <a:pt x="236" y="659"/>
                  </a:lnTo>
                  <a:lnTo>
                    <a:pt x="237" y="660"/>
                  </a:lnTo>
                  <a:lnTo>
                    <a:pt x="236" y="660"/>
                  </a:lnTo>
                  <a:lnTo>
                    <a:pt x="236" y="661"/>
                  </a:lnTo>
                  <a:lnTo>
                    <a:pt x="237" y="660"/>
                  </a:lnTo>
                  <a:lnTo>
                    <a:pt x="238" y="660"/>
                  </a:lnTo>
                  <a:lnTo>
                    <a:pt x="238" y="661"/>
                  </a:lnTo>
                  <a:lnTo>
                    <a:pt x="239" y="661"/>
                  </a:lnTo>
                  <a:lnTo>
                    <a:pt x="240" y="661"/>
                  </a:lnTo>
                  <a:lnTo>
                    <a:pt x="241" y="661"/>
                  </a:lnTo>
                  <a:lnTo>
                    <a:pt x="242" y="661"/>
                  </a:lnTo>
                  <a:lnTo>
                    <a:pt x="244" y="661"/>
                  </a:lnTo>
                  <a:lnTo>
                    <a:pt x="245" y="661"/>
                  </a:lnTo>
                  <a:lnTo>
                    <a:pt x="245" y="662"/>
                  </a:lnTo>
                  <a:lnTo>
                    <a:pt x="245" y="661"/>
                  </a:lnTo>
                  <a:lnTo>
                    <a:pt x="247" y="662"/>
                  </a:lnTo>
                  <a:lnTo>
                    <a:pt x="245" y="663"/>
                  </a:lnTo>
                  <a:lnTo>
                    <a:pt x="244" y="664"/>
                  </a:lnTo>
                  <a:lnTo>
                    <a:pt x="243" y="665"/>
                  </a:lnTo>
                  <a:lnTo>
                    <a:pt x="242" y="666"/>
                  </a:lnTo>
                  <a:lnTo>
                    <a:pt x="240" y="668"/>
                  </a:lnTo>
                  <a:lnTo>
                    <a:pt x="239" y="669"/>
                  </a:lnTo>
                  <a:lnTo>
                    <a:pt x="238" y="670"/>
                  </a:lnTo>
                  <a:lnTo>
                    <a:pt x="238" y="671"/>
                  </a:lnTo>
                  <a:lnTo>
                    <a:pt x="237" y="672"/>
                  </a:lnTo>
                  <a:lnTo>
                    <a:pt x="236" y="673"/>
                  </a:lnTo>
                  <a:lnTo>
                    <a:pt x="235" y="673"/>
                  </a:lnTo>
                  <a:lnTo>
                    <a:pt x="235" y="674"/>
                  </a:lnTo>
                  <a:lnTo>
                    <a:pt x="234" y="674"/>
                  </a:lnTo>
                  <a:lnTo>
                    <a:pt x="234" y="675"/>
                  </a:lnTo>
                  <a:lnTo>
                    <a:pt x="235" y="675"/>
                  </a:lnTo>
                  <a:lnTo>
                    <a:pt x="235" y="674"/>
                  </a:lnTo>
                  <a:lnTo>
                    <a:pt x="236" y="674"/>
                  </a:lnTo>
                  <a:lnTo>
                    <a:pt x="236" y="675"/>
                  </a:lnTo>
                  <a:lnTo>
                    <a:pt x="235" y="675"/>
                  </a:lnTo>
                  <a:lnTo>
                    <a:pt x="235" y="676"/>
                  </a:lnTo>
                  <a:lnTo>
                    <a:pt x="235" y="677"/>
                  </a:lnTo>
                  <a:lnTo>
                    <a:pt x="235" y="678"/>
                  </a:lnTo>
                  <a:lnTo>
                    <a:pt x="235" y="679"/>
                  </a:lnTo>
                  <a:lnTo>
                    <a:pt x="235" y="681"/>
                  </a:lnTo>
                  <a:lnTo>
                    <a:pt x="235" y="683"/>
                  </a:lnTo>
                  <a:lnTo>
                    <a:pt x="234" y="683"/>
                  </a:lnTo>
                  <a:lnTo>
                    <a:pt x="234" y="684"/>
                  </a:lnTo>
                  <a:lnTo>
                    <a:pt x="233" y="685"/>
                  </a:lnTo>
                  <a:lnTo>
                    <a:pt x="233" y="686"/>
                  </a:lnTo>
                  <a:lnTo>
                    <a:pt x="232" y="687"/>
                  </a:lnTo>
                  <a:lnTo>
                    <a:pt x="231" y="687"/>
                  </a:lnTo>
                  <a:lnTo>
                    <a:pt x="231" y="686"/>
                  </a:lnTo>
                  <a:lnTo>
                    <a:pt x="231" y="685"/>
                  </a:lnTo>
                  <a:lnTo>
                    <a:pt x="231" y="684"/>
                  </a:lnTo>
                  <a:lnTo>
                    <a:pt x="231" y="683"/>
                  </a:lnTo>
                  <a:lnTo>
                    <a:pt x="230" y="683"/>
                  </a:lnTo>
                  <a:lnTo>
                    <a:pt x="231" y="682"/>
                  </a:lnTo>
                  <a:lnTo>
                    <a:pt x="231" y="681"/>
                  </a:lnTo>
                  <a:lnTo>
                    <a:pt x="231" y="682"/>
                  </a:lnTo>
                  <a:lnTo>
                    <a:pt x="230" y="682"/>
                  </a:lnTo>
                  <a:lnTo>
                    <a:pt x="230" y="681"/>
                  </a:lnTo>
                  <a:lnTo>
                    <a:pt x="230" y="679"/>
                  </a:lnTo>
                  <a:lnTo>
                    <a:pt x="229" y="679"/>
                  </a:lnTo>
                  <a:lnTo>
                    <a:pt x="229" y="681"/>
                  </a:lnTo>
                  <a:lnTo>
                    <a:pt x="229" y="682"/>
                  </a:lnTo>
                  <a:lnTo>
                    <a:pt x="229" y="683"/>
                  </a:lnTo>
                  <a:lnTo>
                    <a:pt x="229" y="684"/>
                  </a:lnTo>
                  <a:lnTo>
                    <a:pt x="229" y="685"/>
                  </a:lnTo>
                  <a:lnTo>
                    <a:pt x="228" y="685"/>
                  </a:lnTo>
                  <a:lnTo>
                    <a:pt x="228" y="686"/>
                  </a:lnTo>
                  <a:lnTo>
                    <a:pt x="228" y="687"/>
                  </a:lnTo>
                  <a:lnTo>
                    <a:pt x="226" y="689"/>
                  </a:lnTo>
                  <a:lnTo>
                    <a:pt x="227" y="689"/>
                  </a:lnTo>
                  <a:lnTo>
                    <a:pt x="226" y="690"/>
                  </a:lnTo>
                  <a:lnTo>
                    <a:pt x="226" y="691"/>
                  </a:lnTo>
                  <a:lnTo>
                    <a:pt x="225" y="693"/>
                  </a:lnTo>
                  <a:lnTo>
                    <a:pt x="226" y="692"/>
                  </a:lnTo>
                  <a:lnTo>
                    <a:pt x="227" y="691"/>
                  </a:lnTo>
                  <a:lnTo>
                    <a:pt x="227" y="690"/>
                  </a:lnTo>
                  <a:lnTo>
                    <a:pt x="227" y="691"/>
                  </a:lnTo>
                  <a:lnTo>
                    <a:pt x="228" y="691"/>
                  </a:lnTo>
                  <a:lnTo>
                    <a:pt x="228" y="692"/>
                  </a:lnTo>
                  <a:lnTo>
                    <a:pt x="228" y="691"/>
                  </a:lnTo>
                  <a:lnTo>
                    <a:pt x="228" y="690"/>
                  </a:lnTo>
                  <a:lnTo>
                    <a:pt x="229" y="689"/>
                  </a:lnTo>
                  <a:lnTo>
                    <a:pt x="230" y="689"/>
                  </a:lnTo>
                  <a:lnTo>
                    <a:pt x="231" y="689"/>
                  </a:lnTo>
                  <a:lnTo>
                    <a:pt x="231" y="690"/>
                  </a:lnTo>
                  <a:lnTo>
                    <a:pt x="231" y="691"/>
                  </a:lnTo>
                  <a:lnTo>
                    <a:pt x="231" y="692"/>
                  </a:lnTo>
                  <a:lnTo>
                    <a:pt x="231" y="693"/>
                  </a:lnTo>
                  <a:lnTo>
                    <a:pt x="231" y="694"/>
                  </a:lnTo>
                  <a:lnTo>
                    <a:pt x="231" y="693"/>
                  </a:lnTo>
                  <a:lnTo>
                    <a:pt x="232" y="694"/>
                  </a:lnTo>
                  <a:lnTo>
                    <a:pt x="232" y="695"/>
                  </a:lnTo>
                  <a:lnTo>
                    <a:pt x="232" y="696"/>
                  </a:lnTo>
                  <a:lnTo>
                    <a:pt x="233" y="697"/>
                  </a:lnTo>
                  <a:lnTo>
                    <a:pt x="233" y="698"/>
                  </a:lnTo>
                  <a:lnTo>
                    <a:pt x="233" y="699"/>
                  </a:lnTo>
                  <a:lnTo>
                    <a:pt x="233" y="700"/>
                  </a:lnTo>
                  <a:lnTo>
                    <a:pt x="232" y="700"/>
                  </a:lnTo>
                  <a:lnTo>
                    <a:pt x="231" y="700"/>
                  </a:lnTo>
                  <a:lnTo>
                    <a:pt x="230" y="700"/>
                  </a:lnTo>
                  <a:lnTo>
                    <a:pt x="230" y="699"/>
                  </a:lnTo>
                  <a:lnTo>
                    <a:pt x="229" y="699"/>
                  </a:lnTo>
                  <a:lnTo>
                    <a:pt x="228" y="699"/>
                  </a:lnTo>
                  <a:lnTo>
                    <a:pt x="227" y="699"/>
                  </a:lnTo>
                  <a:lnTo>
                    <a:pt x="227" y="700"/>
                  </a:lnTo>
                  <a:lnTo>
                    <a:pt x="226" y="702"/>
                  </a:lnTo>
                  <a:lnTo>
                    <a:pt x="225" y="702"/>
                  </a:lnTo>
                  <a:lnTo>
                    <a:pt x="224" y="702"/>
                  </a:lnTo>
                  <a:lnTo>
                    <a:pt x="222" y="702"/>
                  </a:lnTo>
                  <a:lnTo>
                    <a:pt x="220" y="702"/>
                  </a:lnTo>
                  <a:lnTo>
                    <a:pt x="219" y="702"/>
                  </a:lnTo>
                  <a:lnTo>
                    <a:pt x="218" y="702"/>
                  </a:lnTo>
                  <a:lnTo>
                    <a:pt x="217" y="702"/>
                  </a:lnTo>
                  <a:lnTo>
                    <a:pt x="219" y="703"/>
                  </a:lnTo>
                  <a:lnTo>
                    <a:pt x="219" y="704"/>
                  </a:lnTo>
                  <a:lnTo>
                    <a:pt x="220" y="704"/>
                  </a:lnTo>
                  <a:lnTo>
                    <a:pt x="222" y="704"/>
                  </a:lnTo>
                  <a:lnTo>
                    <a:pt x="223" y="704"/>
                  </a:lnTo>
                  <a:lnTo>
                    <a:pt x="224" y="704"/>
                  </a:lnTo>
                  <a:lnTo>
                    <a:pt x="225" y="704"/>
                  </a:lnTo>
                  <a:lnTo>
                    <a:pt x="225" y="706"/>
                  </a:lnTo>
                  <a:lnTo>
                    <a:pt x="224" y="706"/>
                  </a:lnTo>
                  <a:lnTo>
                    <a:pt x="223" y="706"/>
                  </a:lnTo>
                  <a:lnTo>
                    <a:pt x="224" y="706"/>
                  </a:lnTo>
                  <a:lnTo>
                    <a:pt x="225" y="706"/>
                  </a:lnTo>
                  <a:lnTo>
                    <a:pt x="226" y="704"/>
                  </a:lnTo>
                  <a:lnTo>
                    <a:pt x="227" y="704"/>
                  </a:lnTo>
                  <a:lnTo>
                    <a:pt x="227" y="703"/>
                  </a:lnTo>
                  <a:lnTo>
                    <a:pt x="228" y="702"/>
                  </a:lnTo>
                  <a:lnTo>
                    <a:pt x="228" y="701"/>
                  </a:lnTo>
                  <a:lnTo>
                    <a:pt x="229" y="701"/>
                  </a:lnTo>
                  <a:lnTo>
                    <a:pt x="230" y="701"/>
                  </a:lnTo>
                  <a:lnTo>
                    <a:pt x="229" y="701"/>
                  </a:lnTo>
                  <a:lnTo>
                    <a:pt x="229" y="702"/>
                  </a:lnTo>
                  <a:lnTo>
                    <a:pt x="228" y="703"/>
                  </a:lnTo>
                  <a:lnTo>
                    <a:pt x="227" y="706"/>
                  </a:lnTo>
                  <a:lnTo>
                    <a:pt x="225" y="707"/>
                  </a:lnTo>
                  <a:lnTo>
                    <a:pt x="224" y="708"/>
                  </a:lnTo>
                  <a:lnTo>
                    <a:pt x="223" y="709"/>
                  </a:lnTo>
                  <a:lnTo>
                    <a:pt x="222" y="710"/>
                  </a:lnTo>
                  <a:lnTo>
                    <a:pt x="220" y="711"/>
                  </a:lnTo>
                  <a:lnTo>
                    <a:pt x="219" y="712"/>
                  </a:lnTo>
                  <a:lnTo>
                    <a:pt x="218" y="713"/>
                  </a:lnTo>
                  <a:lnTo>
                    <a:pt x="217" y="715"/>
                  </a:lnTo>
                  <a:lnTo>
                    <a:pt x="217" y="716"/>
                  </a:lnTo>
                  <a:lnTo>
                    <a:pt x="216" y="717"/>
                  </a:lnTo>
                  <a:lnTo>
                    <a:pt x="216" y="716"/>
                  </a:lnTo>
                  <a:lnTo>
                    <a:pt x="215" y="716"/>
                  </a:lnTo>
                  <a:lnTo>
                    <a:pt x="216" y="715"/>
                  </a:lnTo>
                  <a:lnTo>
                    <a:pt x="214" y="715"/>
                  </a:lnTo>
                  <a:lnTo>
                    <a:pt x="214" y="713"/>
                  </a:lnTo>
                  <a:lnTo>
                    <a:pt x="214" y="712"/>
                  </a:lnTo>
                  <a:lnTo>
                    <a:pt x="214" y="711"/>
                  </a:lnTo>
                  <a:lnTo>
                    <a:pt x="214" y="710"/>
                  </a:lnTo>
                  <a:lnTo>
                    <a:pt x="213" y="710"/>
                  </a:lnTo>
                  <a:lnTo>
                    <a:pt x="213" y="709"/>
                  </a:lnTo>
                  <a:lnTo>
                    <a:pt x="212" y="708"/>
                  </a:lnTo>
                  <a:lnTo>
                    <a:pt x="210" y="707"/>
                  </a:lnTo>
                  <a:lnTo>
                    <a:pt x="210" y="706"/>
                  </a:lnTo>
                  <a:lnTo>
                    <a:pt x="209" y="706"/>
                  </a:lnTo>
                  <a:lnTo>
                    <a:pt x="208" y="704"/>
                  </a:lnTo>
                  <a:lnTo>
                    <a:pt x="207" y="706"/>
                  </a:lnTo>
                  <a:lnTo>
                    <a:pt x="207" y="707"/>
                  </a:lnTo>
                  <a:lnTo>
                    <a:pt x="208" y="707"/>
                  </a:lnTo>
                  <a:lnTo>
                    <a:pt x="208" y="708"/>
                  </a:lnTo>
                  <a:lnTo>
                    <a:pt x="208" y="709"/>
                  </a:lnTo>
                  <a:lnTo>
                    <a:pt x="209" y="710"/>
                  </a:lnTo>
                  <a:lnTo>
                    <a:pt x="210" y="710"/>
                  </a:lnTo>
                  <a:lnTo>
                    <a:pt x="210" y="711"/>
                  </a:lnTo>
                  <a:lnTo>
                    <a:pt x="210" y="712"/>
                  </a:lnTo>
                  <a:lnTo>
                    <a:pt x="209" y="712"/>
                  </a:lnTo>
                  <a:lnTo>
                    <a:pt x="208" y="712"/>
                  </a:lnTo>
                  <a:lnTo>
                    <a:pt x="207" y="711"/>
                  </a:lnTo>
                  <a:lnTo>
                    <a:pt x="207" y="710"/>
                  </a:lnTo>
                  <a:lnTo>
                    <a:pt x="207" y="711"/>
                  </a:lnTo>
                  <a:lnTo>
                    <a:pt x="207" y="712"/>
                  </a:lnTo>
                  <a:lnTo>
                    <a:pt x="208" y="713"/>
                  </a:lnTo>
                  <a:lnTo>
                    <a:pt x="208" y="714"/>
                  </a:lnTo>
                  <a:lnTo>
                    <a:pt x="209" y="714"/>
                  </a:lnTo>
                  <a:lnTo>
                    <a:pt x="209" y="715"/>
                  </a:lnTo>
                  <a:lnTo>
                    <a:pt x="210" y="716"/>
                  </a:lnTo>
                  <a:lnTo>
                    <a:pt x="211" y="716"/>
                  </a:lnTo>
                  <a:lnTo>
                    <a:pt x="211" y="717"/>
                  </a:lnTo>
                  <a:lnTo>
                    <a:pt x="211" y="716"/>
                  </a:lnTo>
                  <a:lnTo>
                    <a:pt x="212" y="716"/>
                  </a:lnTo>
                  <a:lnTo>
                    <a:pt x="212" y="717"/>
                  </a:lnTo>
                  <a:lnTo>
                    <a:pt x="213" y="717"/>
                  </a:lnTo>
                  <a:lnTo>
                    <a:pt x="213" y="716"/>
                  </a:lnTo>
                  <a:lnTo>
                    <a:pt x="213" y="717"/>
                  </a:lnTo>
                  <a:lnTo>
                    <a:pt x="213" y="718"/>
                  </a:lnTo>
                  <a:lnTo>
                    <a:pt x="212" y="718"/>
                  </a:lnTo>
                  <a:lnTo>
                    <a:pt x="212" y="719"/>
                  </a:lnTo>
                  <a:lnTo>
                    <a:pt x="211" y="719"/>
                  </a:lnTo>
                  <a:lnTo>
                    <a:pt x="210" y="719"/>
                  </a:lnTo>
                  <a:lnTo>
                    <a:pt x="209" y="719"/>
                  </a:lnTo>
                  <a:lnTo>
                    <a:pt x="206" y="719"/>
                  </a:lnTo>
                  <a:lnTo>
                    <a:pt x="201" y="719"/>
                  </a:lnTo>
                  <a:lnTo>
                    <a:pt x="199" y="719"/>
                  </a:lnTo>
                  <a:lnTo>
                    <a:pt x="199" y="720"/>
                  </a:lnTo>
                  <a:lnTo>
                    <a:pt x="198" y="720"/>
                  </a:lnTo>
                  <a:lnTo>
                    <a:pt x="197" y="720"/>
                  </a:lnTo>
                  <a:lnTo>
                    <a:pt x="195" y="720"/>
                  </a:lnTo>
                  <a:lnTo>
                    <a:pt x="194" y="720"/>
                  </a:lnTo>
                  <a:lnTo>
                    <a:pt x="193" y="720"/>
                  </a:lnTo>
                  <a:lnTo>
                    <a:pt x="192" y="720"/>
                  </a:lnTo>
                  <a:lnTo>
                    <a:pt x="192" y="721"/>
                  </a:lnTo>
                  <a:lnTo>
                    <a:pt x="190" y="721"/>
                  </a:lnTo>
                  <a:lnTo>
                    <a:pt x="189" y="721"/>
                  </a:lnTo>
                  <a:lnTo>
                    <a:pt x="188" y="721"/>
                  </a:lnTo>
                  <a:lnTo>
                    <a:pt x="187" y="721"/>
                  </a:lnTo>
                  <a:lnTo>
                    <a:pt x="186" y="721"/>
                  </a:lnTo>
                  <a:lnTo>
                    <a:pt x="185" y="721"/>
                  </a:lnTo>
                  <a:lnTo>
                    <a:pt x="186" y="720"/>
                  </a:lnTo>
                  <a:lnTo>
                    <a:pt x="187" y="719"/>
                  </a:lnTo>
                  <a:lnTo>
                    <a:pt x="188" y="719"/>
                  </a:lnTo>
                  <a:lnTo>
                    <a:pt x="187" y="719"/>
                  </a:lnTo>
                  <a:lnTo>
                    <a:pt x="186" y="718"/>
                  </a:lnTo>
                  <a:lnTo>
                    <a:pt x="186" y="717"/>
                  </a:lnTo>
                  <a:lnTo>
                    <a:pt x="185" y="716"/>
                  </a:lnTo>
                  <a:lnTo>
                    <a:pt x="185" y="715"/>
                  </a:lnTo>
                  <a:lnTo>
                    <a:pt x="183" y="715"/>
                  </a:lnTo>
                  <a:lnTo>
                    <a:pt x="184" y="716"/>
                  </a:lnTo>
                  <a:lnTo>
                    <a:pt x="183" y="716"/>
                  </a:lnTo>
                  <a:lnTo>
                    <a:pt x="183" y="717"/>
                  </a:lnTo>
                  <a:lnTo>
                    <a:pt x="183" y="718"/>
                  </a:lnTo>
                  <a:lnTo>
                    <a:pt x="183" y="719"/>
                  </a:lnTo>
                  <a:lnTo>
                    <a:pt x="182" y="719"/>
                  </a:lnTo>
                  <a:lnTo>
                    <a:pt x="181" y="720"/>
                  </a:lnTo>
                  <a:lnTo>
                    <a:pt x="180" y="721"/>
                  </a:lnTo>
                  <a:lnTo>
                    <a:pt x="179" y="721"/>
                  </a:lnTo>
                  <a:lnTo>
                    <a:pt x="179" y="722"/>
                  </a:lnTo>
                  <a:lnTo>
                    <a:pt x="180" y="722"/>
                  </a:lnTo>
                  <a:lnTo>
                    <a:pt x="179" y="722"/>
                  </a:lnTo>
                  <a:lnTo>
                    <a:pt x="179" y="723"/>
                  </a:lnTo>
                  <a:lnTo>
                    <a:pt x="180" y="723"/>
                  </a:lnTo>
                  <a:lnTo>
                    <a:pt x="179" y="724"/>
                  </a:lnTo>
                  <a:lnTo>
                    <a:pt x="178" y="724"/>
                  </a:lnTo>
                  <a:lnTo>
                    <a:pt x="177" y="724"/>
                  </a:lnTo>
                  <a:lnTo>
                    <a:pt x="176" y="724"/>
                  </a:lnTo>
                  <a:lnTo>
                    <a:pt x="176" y="723"/>
                  </a:lnTo>
                  <a:lnTo>
                    <a:pt x="175" y="723"/>
                  </a:lnTo>
                  <a:lnTo>
                    <a:pt x="174" y="723"/>
                  </a:lnTo>
                  <a:lnTo>
                    <a:pt x="174" y="722"/>
                  </a:lnTo>
                  <a:lnTo>
                    <a:pt x="175" y="722"/>
                  </a:lnTo>
                  <a:lnTo>
                    <a:pt x="176" y="721"/>
                  </a:lnTo>
                  <a:lnTo>
                    <a:pt x="176" y="720"/>
                  </a:lnTo>
                  <a:lnTo>
                    <a:pt x="176" y="719"/>
                  </a:lnTo>
                  <a:lnTo>
                    <a:pt x="175" y="718"/>
                  </a:lnTo>
                  <a:lnTo>
                    <a:pt x="175" y="717"/>
                  </a:lnTo>
                  <a:lnTo>
                    <a:pt x="175" y="716"/>
                  </a:lnTo>
                  <a:lnTo>
                    <a:pt x="176" y="716"/>
                  </a:lnTo>
                  <a:lnTo>
                    <a:pt x="177" y="714"/>
                  </a:lnTo>
                  <a:lnTo>
                    <a:pt x="177" y="713"/>
                  </a:lnTo>
                  <a:lnTo>
                    <a:pt x="178" y="712"/>
                  </a:lnTo>
                  <a:lnTo>
                    <a:pt x="179" y="711"/>
                  </a:lnTo>
                  <a:lnTo>
                    <a:pt x="179" y="710"/>
                  </a:lnTo>
                  <a:lnTo>
                    <a:pt x="179" y="709"/>
                  </a:lnTo>
                  <a:lnTo>
                    <a:pt x="179" y="708"/>
                  </a:lnTo>
                  <a:lnTo>
                    <a:pt x="179" y="707"/>
                  </a:lnTo>
                  <a:lnTo>
                    <a:pt x="180" y="707"/>
                  </a:lnTo>
                  <a:lnTo>
                    <a:pt x="180" y="706"/>
                  </a:lnTo>
                  <a:lnTo>
                    <a:pt x="181" y="706"/>
                  </a:lnTo>
                  <a:lnTo>
                    <a:pt x="182" y="706"/>
                  </a:lnTo>
                  <a:lnTo>
                    <a:pt x="183" y="704"/>
                  </a:lnTo>
                  <a:lnTo>
                    <a:pt x="184" y="704"/>
                  </a:lnTo>
                  <a:lnTo>
                    <a:pt x="185" y="704"/>
                  </a:lnTo>
                  <a:lnTo>
                    <a:pt x="185" y="703"/>
                  </a:lnTo>
                  <a:lnTo>
                    <a:pt x="186" y="703"/>
                  </a:lnTo>
                  <a:lnTo>
                    <a:pt x="187" y="702"/>
                  </a:lnTo>
                  <a:lnTo>
                    <a:pt x="188" y="701"/>
                  </a:lnTo>
                  <a:lnTo>
                    <a:pt x="189" y="701"/>
                  </a:lnTo>
                  <a:lnTo>
                    <a:pt x="189" y="700"/>
                  </a:lnTo>
                  <a:lnTo>
                    <a:pt x="188" y="699"/>
                  </a:lnTo>
                  <a:lnTo>
                    <a:pt x="188" y="698"/>
                  </a:lnTo>
                  <a:lnTo>
                    <a:pt x="188" y="697"/>
                  </a:lnTo>
                  <a:lnTo>
                    <a:pt x="191" y="697"/>
                  </a:lnTo>
                  <a:lnTo>
                    <a:pt x="192" y="697"/>
                  </a:lnTo>
                  <a:lnTo>
                    <a:pt x="193" y="697"/>
                  </a:lnTo>
                  <a:lnTo>
                    <a:pt x="194" y="696"/>
                  </a:lnTo>
                  <a:lnTo>
                    <a:pt x="194" y="695"/>
                  </a:lnTo>
                  <a:lnTo>
                    <a:pt x="193" y="695"/>
                  </a:lnTo>
                  <a:lnTo>
                    <a:pt x="193" y="694"/>
                  </a:lnTo>
                  <a:lnTo>
                    <a:pt x="192" y="694"/>
                  </a:lnTo>
                  <a:lnTo>
                    <a:pt x="192" y="693"/>
                  </a:lnTo>
                  <a:lnTo>
                    <a:pt x="191" y="692"/>
                  </a:lnTo>
                  <a:lnTo>
                    <a:pt x="190" y="692"/>
                  </a:lnTo>
                  <a:lnTo>
                    <a:pt x="190" y="691"/>
                  </a:lnTo>
                  <a:lnTo>
                    <a:pt x="190" y="690"/>
                  </a:lnTo>
                  <a:lnTo>
                    <a:pt x="190" y="689"/>
                  </a:lnTo>
                  <a:lnTo>
                    <a:pt x="189" y="689"/>
                  </a:lnTo>
                  <a:lnTo>
                    <a:pt x="189" y="690"/>
                  </a:lnTo>
                  <a:lnTo>
                    <a:pt x="188" y="690"/>
                  </a:lnTo>
                  <a:lnTo>
                    <a:pt x="187" y="690"/>
                  </a:lnTo>
                  <a:lnTo>
                    <a:pt x="186" y="689"/>
                  </a:lnTo>
                  <a:lnTo>
                    <a:pt x="186" y="688"/>
                  </a:lnTo>
                  <a:lnTo>
                    <a:pt x="186" y="687"/>
                  </a:lnTo>
                  <a:lnTo>
                    <a:pt x="185" y="687"/>
                  </a:lnTo>
                  <a:lnTo>
                    <a:pt x="184" y="687"/>
                  </a:lnTo>
                  <a:lnTo>
                    <a:pt x="183" y="687"/>
                  </a:lnTo>
                  <a:lnTo>
                    <a:pt x="182" y="688"/>
                  </a:lnTo>
                  <a:lnTo>
                    <a:pt x="180" y="689"/>
                  </a:lnTo>
                  <a:lnTo>
                    <a:pt x="179" y="689"/>
                  </a:lnTo>
                  <a:lnTo>
                    <a:pt x="179" y="688"/>
                  </a:lnTo>
                  <a:lnTo>
                    <a:pt x="178" y="688"/>
                  </a:lnTo>
                  <a:lnTo>
                    <a:pt x="177" y="687"/>
                  </a:lnTo>
                  <a:lnTo>
                    <a:pt x="177" y="686"/>
                  </a:lnTo>
                  <a:lnTo>
                    <a:pt x="177" y="685"/>
                  </a:lnTo>
                  <a:lnTo>
                    <a:pt x="178" y="685"/>
                  </a:lnTo>
                  <a:lnTo>
                    <a:pt x="179" y="685"/>
                  </a:lnTo>
                  <a:lnTo>
                    <a:pt x="180" y="685"/>
                  </a:lnTo>
                  <a:lnTo>
                    <a:pt x="181" y="684"/>
                  </a:lnTo>
                  <a:lnTo>
                    <a:pt x="181" y="683"/>
                  </a:lnTo>
                  <a:lnTo>
                    <a:pt x="180" y="683"/>
                  </a:lnTo>
                  <a:lnTo>
                    <a:pt x="180" y="682"/>
                  </a:lnTo>
                  <a:lnTo>
                    <a:pt x="179" y="682"/>
                  </a:lnTo>
                  <a:lnTo>
                    <a:pt x="179" y="681"/>
                  </a:lnTo>
                  <a:lnTo>
                    <a:pt x="179" y="679"/>
                  </a:lnTo>
                  <a:lnTo>
                    <a:pt x="179" y="678"/>
                  </a:lnTo>
                  <a:lnTo>
                    <a:pt x="180" y="676"/>
                  </a:lnTo>
                  <a:lnTo>
                    <a:pt x="180" y="675"/>
                  </a:lnTo>
                  <a:lnTo>
                    <a:pt x="180" y="674"/>
                  </a:lnTo>
                  <a:lnTo>
                    <a:pt x="179" y="673"/>
                  </a:lnTo>
                  <a:lnTo>
                    <a:pt x="179" y="672"/>
                  </a:lnTo>
                  <a:lnTo>
                    <a:pt x="178" y="672"/>
                  </a:lnTo>
                  <a:lnTo>
                    <a:pt x="178" y="671"/>
                  </a:lnTo>
                  <a:lnTo>
                    <a:pt x="178" y="670"/>
                  </a:lnTo>
                  <a:lnTo>
                    <a:pt x="179" y="670"/>
                  </a:lnTo>
                  <a:lnTo>
                    <a:pt x="179" y="669"/>
                  </a:lnTo>
                  <a:lnTo>
                    <a:pt x="180" y="669"/>
                  </a:lnTo>
                  <a:lnTo>
                    <a:pt x="181" y="669"/>
                  </a:lnTo>
                  <a:lnTo>
                    <a:pt x="182" y="668"/>
                  </a:lnTo>
                  <a:lnTo>
                    <a:pt x="182" y="667"/>
                  </a:lnTo>
                  <a:lnTo>
                    <a:pt x="182" y="666"/>
                  </a:lnTo>
                  <a:lnTo>
                    <a:pt x="183" y="666"/>
                  </a:lnTo>
                  <a:lnTo>
                    <a:pt x="184" y="666"/>
                  </a:lnTo>
                  <a:lnTo>
                    <a:pt x="185" y="666"/>
                  </a:lnTo>
                  <a:lnTo>
                    <a:pt x="186" y="666"/>
                  </a:lnTo>
                  <a:lnTo>
                    <a:pt x="186" y="665"/>
                  </a:lnTo>
                  <a:lnTo>
                    <a:pt x="187" y="665"/>
                  </a:lnTo>
                  <a:lnTo>
                    <a:pt x="187" y="664"/>
                  </a:lnTo>
                  <a:lnTo>
                    <a:pt x="186" y="664"/>
                  </a:lnTo>
                  <a:lnTo>
                    <a:pt x="185" y="664"/>
                  </a:lnTo>
                  <a:lnTo>
                    <a:pt x="184" y="664"/>
                  </a:lnTo>
                  <a:lnTo>
                    <a:pt x="184" y="663"/>
                  </a:lnTo>
                  <a:lnTo>
                    <a:pt x="184" y="662"/>
                  </a:lnTo>
                  <a:lnTo>
                    <a:pt x="185" y="662"/>
                  </a:lnTo>
                  <a:lnTo>
                    <a:pt x="185" y="661"/>
                  </a:lnTo>
                  <a:lnTo>
                    <a:pt x="184" y="661"/>
                  </a:lnTo>
                  <a:lnTo>
                    <a:pt x="184" y="660"/>
                  </a:lnTo>
                  <a:lnTo>
                    <a:pt x="184" y="659"/>
                  </a:lnTo>
                  <a:lnTo>
                    <a:pt x="185" y="659"/>
                  </a:lnTo>
                  <a:lnTo>
                    <a:pt x="185" y="658"/>
                  </a:lnTo>
                  <a:lnTo>
                    <a:pt x="184" y="658"/>
                  </a:lnTo>
                  <a:lnTo>
                    <a:pt x="185" y="658"/>
                  </a:lnTo>
                  <a:lnTo>
                    <a:pt x="185" y="657"/>
                  </a:lnTo>
                  <a:lnTo>
                    <a:pt x="185" y="656"/>
                  </a:lnTo>
                  <a:lnTo>
                    <a:pt x="184" y="656"/>
                  </a:lnTo>
                  <a:lnTo>
                    <a:pt x="184" y="654"/>
                  </a:lnTo>
                  <a:lnTo>
                    <a:pt x="184" y="653"/>
                  </a:lnTo>
                  <a:lnTo>
                    <a:pt x="183" y="653"/>
                  </a:lnTo>
                  <a:lnTo>
                    <a:pt x="183" y="652"/>
                  </a:lnTo>
                  <a:lnTo>
                    <a:pt x="182" y="652"/>
                  </a:lnTo>
                  <a:lnTo>
                    <a:pt x="182" y="651"/>
                  </a:lnTo>
                  <a:lnTo>
                    <a:pt x="182" y="650"/>
                  </a:lnTo>
                  <a:lnTo>
                    <a:pt x="183" y="650"/>
                  </a:lnTo>
                  <a:lnTo>
                    <a:pt x="183" y="649"/>
                  </a:lnTo>
                  <a:lnTo>
                    <a:pt x="183" y="648"/>
                  </a:lnTo>
                  <a:lnTo>
                    <a:pt x="182" y="648"/>
                  </a:lnTo>
                  <a:lnTo>
                    <a:pt x="182" y="647"/>
                  </a:lnTo>
                  <a:lnTo>
                    <a:pt x="182" y="646"/>
                  </a:lnTo>
                  <a:lnTo>
                    <a:pt x="181" y="645"/>
                  </a:lnTo>
                  <a:lnTo>
                    <a:pt x="181" y="644"/>
                  </a:lnTo>
                  <a:lnTo>
                    <a:pt x="181" y="643"/>
                  </a:lnTo>
                  <a:lnTo>
                    <a:pt x="181" y="642"/>
                  </a:lnTo>
                  <a:lnTo>
                    <a:pt x="181" y="641"/>
                  </a:lnTo>
                  <a:lnTo>
                    <a:pt x="180" y="641"/>
                  </a:lnTo>
                  <a:lnTo>
                    <a:pt x="180" y="640"/>
                  </a:lnTo>
                  <a:lnTo>
                    <a:pt x="180" y="639"/>
                  </a:lnTo>
                  <a:lnTo>
                    <a:pt x="179" y="639"/>
                  </a:lnTo>
                  <a:lnTo>
                    <a:pt x="179" y="638"/>
                  </a:lnTo>
                  <a:lnTo>
                    <a:pt x="179" y="637"/>
                  </a:lnTo>
                  <a:lnTo>
                    <a:pt x="179" y="636"/>
                  </a:lnTo>
                  <a:lnTo>
                    <a:pt x="178" y="636"/>
                  </a:lnTo>
                  <a:lnTo>
                    <a:pt x="178" y="635"/>
                  </a:lnTo>
                  <a:lnTo>
                    <a:pt x="178" y="634"/>
                  </a:lnTo>
                  <a:lnTo>
                    <a:pt x="177" y="634"/>
                  </a:lnTo>
                  <a:lnTo>
                    <a:pt x="177" y="633"/>
                  </a:lnTo>
                  <a:lnTo>
                    <a:pt x="176" y="633"/>
                  </a:lnTo>
                  <a:lnTo>
                    <a:pt x="176" y="632"/>
                  </a:lnTo>
                  <a:lnTo>
                    <a:pt x="176" y="631"/>
                  </a:lnTo>
                  <a:lnTo>
                    <a:pt x="175" y="631"/>
                  </a:lnTo>
                  <a:lnTo>
                    <a:pt x="175" y="629"/>
                  </a:lnTo>
                  <a:lnTo>
                    <a:pt x="175" y="628"/>
                  </a:lnTo>
                  <a:lnTo>
                    <a:pt x="175" y="627"/>
                  </a:lnTo>
                  <a:lnTo>
                    <a:pt x="174" y="627"/>
                  </a:lnTo>
                  <a:lnTo>
                    <a:pt x="174" y="626"/>
                  </a:lnTo>
                  <a:lnTo>
                    <a:pt x="174" y="625"/>
                  </a:lnTo>
                  <a:lnTo>
                    <a:pt x="174" y="624"/>
                  </a:lnTo>
                  <a:lnTo>
                    <a:pt x="173" y="624"/>
                  </a:lnTo>
                  <a:lnTo>
                    <a:pt x="173" y="623"/>
                  </a:lnTo>
                  <a:lnTo>
                    <a:pt x="172" y="623"/>
                  </a:lnTo>
                  <a:lnTo>
                    <a:pt x="170" y="622"/>
                  </a:lnTo>
                  <a:lnTo>
                    <a:pt x="169" y="622"/>
                  </a:lnTo>
                  <a:lnTo>
                    <a:pt x="169" y="621"/>
                  </a:lnTo>
                  <a:lnTo>
                    <a:pt x="168" y="621"/>
                  </a:lnTo>
                  <a:lnTo>
                    <a:pt x="168" y="620"/>
                  </a:lnTo>
                  <a:lnTo>
                    <a:pt x="167" y="620"/>
                  </a:lnTo>
                  <a:lnTo>
                    <a:pt x="167" y="619"/>
                  </a:lnTo>
                  <a:lnTo>
                    <a:pt x="166" y="619"/>
                  </a:lnTo>
                  <a:lnTo>
                    <a:pt x="165" y="619"/>
                  </a:lnTo>
                  <a:lnTo>
                    <a:pt x="164" y="619"/>
                  </a:lnTo>
                  <a:lnTo>
                    <a:pt x="163" y="619"/>
                  </a:lnTo>
                  <a:lnTo>
                    <a:pt x="163" y="618"/>
                  </a:lnTo>
                  <a:lnTo>
                    <a:pt x="163" y="617"/>
                  </a:lnTo>
                  <a:lnTo>
                    <a:pt x="163" y="616"/>
                  </a:lnTo>
                  <a:lnTo>
                    <a:pt x="163" y="615"/>
                  </a:lnTo>
                  <a:lnTo>
                    <a:pt x="163" y="614"/>
                  </a:lnTo>
                  <a:lnTo>
                    <a:pt x="162" y="613"/>
                  </a:lnTo>
                  <a:lnTo>
                    <a:pt x="161" y="613"/>
                  </a:lnTo>
                  <a:lnTo>
                    <a:pt x="160" y="612"/>
                  </a:lnTo>
                  <a:lnTo>
                    <a:pt x="159" y="612"/>
                  </a:lnTo>
                  <a:lnTo>
                    <a:pt x="158" y="611"/>
                  </a:lnTo>
                  <a:lnTo>
                    <a:pt x="157" y="611"/>
                  </a:lnTo>
                  <a:lnTo>
                    <a:pt x="156" y="610"/>
                  </a:lnTo>
                  <a:lnTo>
                    <a:pt x="155" y="610"/>
                  </a:lnTo>
                  <a:lnTo>
                    <a:pt x="154" y="609"/>
                  </a:lnTo>
                  <a:lnTo>
                    <a:pt x="153" y="609"/>
                  </a:lnTo>
                  <a:lnTo>
                    <a:pt x="152" y="609"/>
                  </a:lnTo>
                  <a:lnTo>
                    <a:pt x="151" y="609"/>
                  </a:lnTo>
                  <a:lnTo>
                    <a:pt x="151" y="608"/>
                  </a:lnTo>
                  <a:lnTo>
                    <a:pt x="151" y="607"/>
                  </a:lnTo>
                  <a:lnTo>
                    <a:pt x="150" y="606"/>
                  </a:lnTo>
                  <a:lnTo>
                    <a:pt x="150" y="604"/>
                  </a:lnTo>
                  <a:lnTo>
                    <a:pt x="149" y="604"/>
                  </a:lnTo>
                  <a:lnTo>
                    <a:pt x="148" y="603"/>
                  </a:lnTo>
                  <a:lnTo>
                    <a:pt x="147" y="603"/>
                  </a:lnTo>
                  <a:lnTo>
                    <a:pt x="147" y="602"/>
                  </a:lnTo>
                  <a:lnTo>
                    <a:pt x="145" y="602"/>
                  </a:lnTo>
                  <a:lnTo>
                    <a:pt x="144" y="602"/>
                  </a:lnTo>
                  <a:lnTo>
                    <a:pt x="143" y="601"/>
                  </a:lnTo>
                  <a:lnTo>
                    <a:pt x="142" y="601"/>
                  </a:lnTo>
                  <a:lnTo>
                    <a:pt x="141" y="601"/>
                  </a:lnTo>
                  <a:lnTo>
                    <a:pt x="140" y="601"/>
                  </a:lnTo>
                  <a:lnTo>
                    <a:pt x="139" y="600"/>
                  </a:lnTo>
                  <a:lnTo>
                    <a:pt x="139" y="599"/>
                  </a:lnTo>
                  <a:lnTo>
                    <a:pt x="138" y="599"/>
                  </a:lnTo>
                  <a:lnTo>
                    <a:pt x="138" y="598"/>
                  </a:lnTo>
                  <a:lnTo>
                    <a:pt x="138" y="597"/>
                  </a:lnTo>
                  <a:lnTo>
                    <a:pt x="138" y="596"/>
                  </a:lnTo>
                  <a:lnTo>
                    <a:pt x="138" y="595"/>
                  </a:lnTo>
                  <a:lnTo>
                    <a:pt x="138" y="594"/>
                  </a:lnTo>
                  <a:lnTo>
                    <a:pt x="138" y="593"/>
                  </a:lnTo>
                  <a:lnTo>
                    <a:pt x="137" y="593"/>
                  </a:lnTo>
                  <a:lnTo>
                    <a:pt x="136" y="592"/>
                  </a:lnTo>
                  <a:lnTo>
                    <a:pt x="135" y="591"/>
                  </a:lnTo>
                  <a:lnTo>
                    <a:pt x="134" y="591"/>
                  </a:lnTo>
                  <a:lnTo>
                    <a:pt x="134" y="590"/>
                  </a:lnTo>
                  <a:lnTo>
                    <a:pt x="133" y="590"/>
                  </a:lnTo>
                  <a:lnTo>
                    <a:pt x="133" y="589"/>
                  </a:lnTo>
                  <a:lnTo>
                    <a:pt x="132" y="589"/>
                  </a:lnTo>
                  <a:lnTo>
                    <a:pt x="132" y="588"/>
                  </a:lnTo>
                  <a:lnTo>
                    <a:pt x="131" y="588"/>
                  </a:lnTo>
                  <a:lnTo>
                    <a:pt x="131" y="587"/>
                  </a:lnTo>
                  <a:lnTo>
                    <a:pt x="131" y="586"/>
                  </a:lnTo>
                  <a:lnTo>
                    <a:pt x="131" y="585"/>
                  </a:lnTo>
                  <a:lnTo>
                    <a:pt x="131" y="584"/>
                  </a:lnTo>
                  <a:lnTo>
                    <a:pt x="131" y="583"/>
                  </a:lnTo>
                  <a:lnTo>
                    <a:pt x="131" y="582"/>
                  </a:lnTo>
                  <a:lnTo>
                    <a:pt x="131" y="581"/>
                  </a:lnTo>
                  <a:lnTo>
                    <a:pt x="131" y="579"/>
                  </a:lnTo>
                  <a:lnTo>
                    <a:pt x="131" y="578"/>
                  </a:lnTo>
                  <a:lnTo>
                    <a:pt x="130" y="578"/>
                  </a:lnTo>
                  <a:lnTo>
                    <a:pt x="130" y="577"/>
                  </a:lnTo>
                  <a:lnTo>
                    <a:pt x="129" y="577"/>
                  </a:lnTo>
                  <a:lnTo>
                    <a:pt x="129" y="576"/>
                  </a:lnTo>
                  <a:lnTo>
                    <a:pt x="128" y="576"/>
                  </a:lnTo>
                  <a:lnTo>
                    <a:pt x="128" y="575"/>
                  </a:lnTo>
                  <a:lnTo>
                    <a:pt x="127" y="575"/>
                  </a:lnTo>
                  <a:lnTo>
                    <a:pt x="127" y="574"/>
                  </a:lnTo>
                  <a:lnTo>
                    <a:pt x="126" y="574"/>
                  </a:lnTo>
                  <a:lnTo>
                    <a:pt x="125" y="574"/>
                  </a:lnTo>
                  <a:lnTo>
                    <a:pt x="124" y="574"/>
                  </a:lnTo>
                  <a:lnTo>
                    <a:pt x="123" y="574"/>
                  </a:lnTo>
                  <a:lnTo>
                    <a:pt x="123" y="573"/>
                  </a:lnTo>
                  <a:lnTo>
                    <a:pt x="122" y="573"/>
                  </a:lnTo>
                  <a:lnTo>
                    <a:pt x="120" y="573"/>
                  </a:lnTo>
                  <a:lnTo>
                    <a:pt x="120" y="572"/>
                  </a:lnTo>
                  <a:lnTo>
                    <a:pt x="120" y="571"/>
                  </a:lnTo>
                  <a:lnTo>
                    <a:pt x="119" y="571"/>
                  </a:lnTo>
                  <a:lnTo>
                    <a:pt x="118" y="571"/>
                  </a:lnTo>
                  <a:lnTo>
                    <a:pt x="118" y="570"/>
                  </a:lnTo>
                  <a:lnTo>
                    <a:pt x="117" y="570"/>
                  </a:lnTo>
                  <a:lnTo>
                    <a:pt x="116" y="570"/>
                  </a:lnTo>
                  <a:lnTo>
                    <a:pt x="116" y="569"/>
                  </a:lnTo>
                  <a:lnTo>
                    <a:pt x="115" y="569"/>
                  </a:lnTo>
                  <a:lnTo>
                    <a:pt x="114" y="569"/>
                  </a:lnTo>
                  <a:lnTo>
                    <a:pt x="113" y="568"/>
                  </a:lnTo>
                  <a:lnTo>
                    <a:pt x="112" y="567"/>
                  </a:lnTo>
                  <a:lnTo>
                    <a:pt x="111" y="567"/>
                  </a:lnTo>
                  <a:lnTo>
                    <a:pt x="110" y="567"/>
                  </a:lnTo>
                  <a:lnTo>
                    <a:pt x="110" y="566"/>
                  </a:lnTo>
                  <a:lnTo>
                    <a:pt x="109" y="566"/>
                  </a:lnTo>
                  <a:lnTo>
                    <a:pt x="108" y="566"/>
                  </a:lnTo>
                  <a:lnTo>
                    <a:pt x="108" y="565"/>
                  </a:lnTo>
                  <a:lnTo>
                    <a:pt x="107" y="565"/>
                  </a:lnTo>
                  <a:lnTo>
                    <a:pt x="106" y="564"/>
                  </a:lnTo>
                  <a:lnTo>
                    <a:pt x="104" y="563"/>
                  </a:lnTo>
                  <a:lnTo>
                    <a:pt x="102" y="563"/>
                  </a:lnTo>
                  <a:lnTo>
                    <a:pt x="102" y="562"/>
                  </a:lnTo>
                  <a:lnTo>
                    <a:pt x="101" y="562"/>
                  </a:lnTo>
                  <a:lnTo>
                    <a:pt x="100" y="562"/>
                  </a:lnTo>
                  <a:lnTo>
                    <a:pt x="99" y="561"/>
                  </a:lnTo>
                  <a:lnTo>
                    <a:pt x="98" y="561"/>
                  </a:lnTo>
                  <a:lnTo>
                    <a:pt x="95" y="561"/>
                  </a:lnTo>
                  <a:lnTo>
                    <a:pt x="93" y="561"/>
                  </a:lnTo>
                  <a:lnTo>
                    <a:pt x="92" y="560"/>
                  </a:lnTo>
                  <a:lnTo>
                    <a:pt x="89" y="560"/>
                  </a:lnTo>
                  <a:lnTo>
                    <a:pt x="87" y="560"/>
                  </a:lnTo>
                  <a:lnTo>
                    <a:pt x="85" y="559"/>
                  </a:lnTo>
                  <a:lnTo>
                    <a:pt x="84" y="559"/>
                  </a:lnTo>
                  <a:lnTo>
                    <a:pt x="82" y="559"/>
                  </a:lnTo>
                  <a:lnTo>
                    <a:pt x="81" y="558"/>
                  </a:lnTo>
                  <a:lnTo>
                    <a:pt x="79" y="557"/>
                  </a:lnTo>
                  <a:lnTo>
                    <a:pt x="79" y="556"/>
                  </a:lnTo>
                  <a:lnTo>
                    <a:pt x="78" y="556"/>
                  </a:lnTo>
                  <a:lnTo>
                    <a:pt x="77" y="554"/>
                  </a:lnTo>
                  <a:lnTo>
                    <a:pt x="75" y="553"/>
                  </a:lnTo>
                  <a:lnTo>
                    <a:pt x="74" y="553"/>
                  </a:lnTo>
                  <a:lnTo>
                    <a:pt x="73" y="553"/>
                  </a:lnTo>
                  <a:lnTo>
                    <a:pt x="72" y="553"/>
                  </a:lnTo>
                  <a:lnTo>
                    <a:pt x="70" y="552"/>
                  </a:lnTo>
                  <a:lnTo>
                    <a:pt x="69" y="551"/>
                  </a:lnTo>
                  <a:lnTo>
                    <a:pt x="68" y="550"/>
                  </a:lnTo>
                  <a:lnTo>
                    <a:pt x="68" y="549"/>
                  </a:lnTo>
                  <a:lnTo>
                    <a:pt x="68" y="548"/>
                  </a:lnTo>
                  <a:lnTo>
                    <a:pt x="68" y="547"/>
                  </a:lnTo>
                  <a:lnTo>
                    <a:pt x="68" y="546"/>
                  </a:lnTo>
                  <a:lnTo>
                    <a:pt x="67" y="545"/>
                  </a:lnTo>
                  <a:lnTo>
                    <a:pt x="66" y="544"/>
                  </a:lnTo>
                  <a:lnTo>
                    <a:pt x="66" y="543"/>
                  </a:lnTo>
                  <a:lnTo>
                    <a:pt x="66" y="542"/>
                  </a:lnTo>
                  <a:lnTo>
                    <a:pt x="66" y="540"/>
                  </a:lnTo>
                  <a:lnTo>
                    <a:pt x="63" y="539"/>
                  </a:lnTo>
                  <a:lnTo>
                    <a:pt x="61" y="538"/>
                  </a:lnTo>
                  <a:lnTo>
                    <a:pt x="60" y="537"/>
                  </a:lnTo>
                  <a:lnTo>
                    <a:pt x="60" y="536"/>
                  </a:lnTo>
                  <a:lnTo>
                    <a:pt x="60" y="535"/>
                  </a:lnTo>
                  <a:lnTo>
                    <a:pt x="59" y="535"/>
                  </a:lnTo>
                  <a:lnTo>
                    <a:pt x="59" y="534"/>
                  </a:lnTo>
                  <a:lnTo>
                    <a:pt x="59" y="533"/>
                  </a:lnTo>
                  <a:lnTo>
                    <a:pt x="58" y="533"/>
                  </a:lnTo>
                  <a:lnTo>
                    <a:pt x="58" y="532"/>
                  </a:lnTo>
                  <a:lnTo>
                    <a:pt x="58" y="531"/>
                  </a:lnTo>
                  <a:lnTo>
                    <a:pt x="57" y="529"/>
                  </a:lnTo>
                  <a:lnTo>
                    <a:pt x="57" y="527"/>
                  </a:lnTo>
                  <a:lnTo>
                    <a:pt x="57" y="526"/>
                  </a:lnTo>
                  <a:lnTo>
                    <a:pt x="57" y="525"/>
                  </a:lnTo>
                  <a:lnTo>
                    <a:pt x="56" y="524"/>
                  </a:lnTo>
                  <a:lnTo>
                    <a:pt x="55" y="524"/>
                  </a:lnTo>
                  <a:lnTo>
                    <a:pt x="55" y="523"/>
                  </a:lnTo>
                  <a:lnTo>
                    <a:pt x="54" y="523"/>
                  </a:lnTo>
                  <a:lnTo>
                    <a:pt x="53" y="522"/>
                  </a:lnTo>
                  <a:lnTo>
                    <a:pt x="53" y="521"/>
                  </a:lnTo>
                  <a:lnTo>
                    <a:pt x="52" y="521"/>
                  </a:lnTo>
                  <a:lnTo>
                    <a:pt x="50" y="521"/>
                  </a:lnTo>
                  <a:lnTo>
                    <a:pt x="49" y="520"/>
                  </a:lnTo>
                  <a:lnTo>
                    <a:pt x="48" y="520"/>
                  </a:lnTo>
                  <a:lnTo>
                    <a:pt x="48" y="519"/>
                  </a:lnTo>
                  <a:lnTo>
                    <a:pt x="48" y="518"/>
                  </a:lnTo>
                  <a:lnTo>
                    <a:pt x="47" y="517"/>
                  </a:lnTo>
                  <a:lnTo>
                    <a:pt x="45" y="517"/>
                  </a:lnTo>
                  <a:lnTo>
                    <a:pt x="44" y="517"/>
                  </a:lnTo>
                  <a:lnTo>
                    <a:pt x="43" y="517"/>
                  </a:lnTo>
                  <a:lnTo>
                    <a:pt x="42" y="516"/>
                  </a:lnTo>
                  <a:lnTo>
                    <a:pt x="41" y="515"/>
                  </a:lnTo>
                  <a:lnTo>
                    <a:pt x="41" y="514"/>
                  </a:lnTo>
                  <a:lnTo>
                    <a:pt x="41" y="513"/>
                  </a:lnTo>
                  <a:lnTo>
                    <a:pt x="41" y="512"/>
                  </a:lnTo>
                  <a:lnTo>
                    <a:pt x="41" y="511"/>
                  </a:lnTo>
                  <a:lnTo>
                    <a:pt x="42" y="511"/>
                  </a:lnTo>
                  <a:lnTo>
                    <a:pt x="42" y="510"/>
                  </a:lnTo>
                  <a:lnTo>
                    <a:pt x="43" y="509"/>
                  </a:lnTo>
                  <a:lnTo>
                    <a:pt x="43" y="508"/>
                  </a:lnTo>
                  <a:lnTo>
                    <a:pt x="42" y="508"/>
                  </a:lnTo>
                  <a:lnTo>
                    <a:pt x="42" y="507"/>
                  </a:lnTo>
                  <a:lnTo>
                    <a:pt x="42" y="506"/>
                  </a:lnTo>
                  <a:lnTo>
                    <a:pt x="41" y="503"/>
                  </a:lnTo>
                  <a:lnTo>
                    <a:pt x="40" y="502"/>
                  </a:lnTo>
                  <a:lnTo>
                    <a:pt x="40" y="501"/>
                  </a:lnTo>
                  <a:lnTo>
                    <a:pt x="39" y="499"/>
                  </a:lnTo>
                  <a:lnTo>
                    <a:pt x="38" y="499"/>
                  </a:lnTo>
                  <a:lnTo>
                    <a:pt x="37" y="498"/>
                  </a:lnTo>
                  <a:lnTo>
                    <a:pt x="36" y="498"/>
                  </a:lnTo>
                  <a:lnTo>
                    <a:pt x="35" y="498"/>
                  </a:lnTo>
                  <a:lnTo>
                    <a:pt x="35" y="499"/>
                  </a:lnTo>
                  <a:lnTo>
                    <a:pt x="34" y="499"/>
                  </a:lnTo>
                  <a:lnTo>
                    <a:pt x="33" y="499"/>
                  </a:lnTo>
                  <a:lnTo>
                    <a:pt x="33" y="498"/>
                  </a:lnTo>
                  <a:lnTo>
                    <a:pt x="33" y="497"/>
                  </a:lnTo>
                  <a:lnTo>
                    <a:pt x="32" y="497"/>
                  </a:lnTo>
                  <a:lnTo>
                    <a:pt x="33" y="497"/>
                  </a:lnTo>
                  <a:lnTo>
                    <a:pt x="33" y="496"/>
                  </a:lnTo>
                  <a:lnTo>
                    <a:pt x="34" y="497"/>
                  </a:lnTo>
                  <a:lnTo>
                    <a:pt x="35" y="497"/>
                  </a:lnTo>
                  <a:lnTo>
                    <a:pt x="36" y="497"/>
                  </a:lnTo>
                  <a:lnTo>
                    <a:pt x="36" y="496"/>
                  </a:lnTo>
                  <a:lnTo>
                    <a:pt x="37" y="496"/>
                  </a:lnTo>
                  <a:lnTo>
                    <a:pt x="37" y="495"/>
                  </a:lnTo>
                  <a:lnTo>
                    <a:pt x="37" y="494"/>
                  </a:lnTo>
                  <a:lnTo>
                    <a:pt x="36" y="493"/>
                  </a:lnTo>
                  <a:lnTo>
                    <a:pt x="36" y="492"/>
                  </a:lnTo>
                  <a:lnTo>
                    <a:pt x="35" y="492"/>
                  </a:lnTo>
                  <a:lnTo>
                    <a:pt x="35" y="491"/>
                  </a:lnTo>
                  <a:lnTo>
                    <a:pt x="35" y="490"/>
                  </a:lnTo>
                  <a:lnTo>
                    <a:pt x="35" y="489"/>
                  </a:lnTo>
                  <a:lnTo>
                    <a:pt x="34" y="488"/>
                  </a:lnTo>
                  <a:lnTo>
                    <a:pt x="34" y="487"/>
                  </a:lnTo>
                  <a:lnTo>
                    <a:pt x="34" y="486"/>
                  </a:lnTo>
                  <a:lnTo>
                    <a:pt x="33" y="486"/>
                  </a:lnTo>
                  <a:lnTo>
                    <a:pt x="34" y="486"/>
                  </a:lnTo>
                  <a:lnTo>
                    <a:pt x="34" y="485"/>
                  </a:lnTo>
                  <a:lnTo>
                    <a:pt x="35" y="485"/>
                  </a:lnTo>
                  <a:lnTo>
                    <a:pt x="35" y="484"/>
                  </a:lnTo>
                  <a:lnTo>
                    <a:pt x="35" y="483"/>
                  </a:lnTo>
                  <a:lnTo>
                    <a:pt x="35" y="482"/>
                  </a:lnTo>
                  <a:lnTo>
                    <a:pt x="34" y="482"/>
                  </a:lnTo>
                  <a:lnTo>
                    <a:pt x="34" y="481"/>
                  </a:lnTo>
                  <a:lnTo>
                    <a:pt x="33" y="481"/>
                  </a:lnTo>
                  <a:lnTo>
                    <a:pt x="33" y="479"/>
                  </a:lnTo>
                  <a:lnTo>
                    <a:pt x="34" y="479"/>
                  </a:lnTo>
                  <a:lnTo>
                    <a:pt x="34" y="478"/>
                  </a:lnTo>
                  <a:lnTo>
                    <a:pt x="35" y="478"/>
                  </a:lnTo>
                  <a:lnTo>
                    <a:pt x="35" y="477"/>
                  </a:lnTo>
                  <a:lnTo>
                    <a:pt x="35" y="476"/>
                  </a:lnTo>
                  <a:lnTo>
                    <a:pt x="36" y="476"/>
                  </a:lnTo>
                  <a:lnTo>
                    <a:pt x="36" y="475"/>
                  </a:lnTo>
                  <a:lnTo>
                    <a:pt x="36" y="474"/>
                  </a:lnTo>
                  <a:lnTo>
                    <a:pt x="35" y="474"/>
                  </a:lnTo>
                  <a:lnTo>
                    <a:pt x="35" y="473"/>
                  </a:lnTo>
                  <a:lnTo>
                    <a:pt x="35" y="472"/>
                  </a:lnTo>
                  <a:lnTo>
                    <a:pt x="35" y="471"/>
                  </a:lnTo>
                  <a:lnTo>
                    <a:pt x="36" y="471"/>
                  </a:lnTo>
                  <a:lnTo>
                    <a:pt x="36" y="470"/>
                  </a:lnTo>
                  <a:lnTo>
                    <a:pt x="36" y="469"/>
                  </a:lnTo>
                  <a:lnTo>
                    <a:pt x="36" y="468"/>
                  </a:lnTo>
                  <a:lnTo>
                    <a:pt x="37" y="467"/>
                  </a:lnTo>
                  <a:lnTo>
                    <a:pt x="37" y="466"/>
                  </a:lnTo>
                  <a:lnTo>
                    <a:pt x="37" y="465"/>
                  </a:lnTo>
                  <a:lnTo>
                    <a:pt x="38" y="465"/>
                  </a:lnTo>
                  <a:lnTo>
                    <a:pt x="38" y="464"/>
                  </a:lnTo>
                  <a:lnTo>
                    <a:pt x="38" y="463"/>
                  </a:lnTo>
                  <a:lnTo>
                    <a:pt x="38" y="462"/>
                  </a:lnTo>
                  <a:lnTo>
                    <a:pt x="37" y="462"/>
                  </a:lnTo>
                  <a:lnTo>
                    <a:pt x="37" y="461"/>
                  </a:lnTo>
                  <a:lnTo>
                    <a:pt x="36" y="461"/>
                  </a:lnTo>
                  <a:lnTo>
                    <a:pt x="36" y="460"/>
                  </a:lnTo>
                  <a:lnTo>
                    <a:pt x="36" y="459"/>
                  </a:lnTo>
                  <a:lnTo>
                    <a:pt x="36" y="458"/>
                  </a:lnTo>
                  <a:lnTo>
                    <a:pt x="37" y="458"/>
                  </a:lnTo>
                  <a:lnTo>
                    <a:pt x="37" y="457"/>
                  </a:lnTo>
                  <a:lnTo>
                    <a:pt x="37" y="456"/>
                  </a:lnTo>
                  <a:lnTo>
                    <a:pt x="36" y="454"/>
                  </a:lnTo>
                  <a:lnTo>
                    <a:pt x="36" y="453"/>
                  </a:lnTo>
                  <a:lnTo>
                    <a:pt x="37" y="453"/>
                  </a:lnTo>
                  <a:lnTo>
                    <a:pt x="37" y="452"/>
                  </a:lnTo>
                  <a:lnTo>
                    <a:pt x="38" y="452"/>
                  </a:lnTo>
                  <a:lnTo>
                    <a:pt x="38" y="451"/>
                  </a:lnTo>
                  <a:lnTo>
                    <a:pt x="38" y="450"/>
                  </a:lnTo>
                  <a:lnTo>
                    <a:pt x="37" y="450"/>
                  </a:lnTo>
                  <a:lnTo>
                    <a:pt x="36" y="450"/>
                  </a:lnTo>
                  <a:lnTo>
                    <a:pt x="36" y="449"/>
                  </a:lnTo>
                  <a:lnTo>
                    <a:pt x="36" y="448"/>
                  </a:lnTo>
                  <a:lnTo>
                    <a:pt x="35" y="448"/>
                  </a:lnTo>
                  <a:lnTo>
                    <a:pt x="34" y="448"/>
                  </a:lnTo>
                  <a:lnTo>
                    <a:pt x="33" y="448"/>
                  </a:lnTo>
                  <a:lnTo>
                    <a:pt x="33" y="447"/>
                  </a:lnTo>
                  <a:lnTo>
                    <a:pt x="33" y="446"/>
                  </a:lnTo>
                  <a:lnTo>
                    <a:pt x="34" y="446"/>
                  </a:lnTo>
                  <a:lnTo>
                    <a:pt x="34" y="445"/>
                  </a:lnTo>
                  <a:lnTo>
                    <a:pt x="34" y="444"/>
                  </a:lnTo>
                  <a:lnTo>
                    <a:pt x="33" y="444"/>
                  </a:lnTo>
                  <a:lnTo>
                    <a:pt x="33" y="443"/>
                  </a:lnTo>
                  <a:lnTo>
                    <a:pt x="34" y="443"/>
                  </a:lnTo>
                  <a:lnTo>
                    <a:pt x="34" y="442"/>
                  </a:lnTo>
                  <a:lnTo>
                    <a:pt x="34" y="441"/>
                  </a:lnTo>
                  <a:lnTo>
                    <a:pt x="35" y="441"/>
                  </a:lnTo>
                  <a:lnTo>
                    <a:pt x="35" y="440"/>
                  </a:lnTo>
                  <a:lnTo>
                    <a:pt x="36" y="440"/>
                  </a:lnTo>
                  <a:lnTo>
                    <a:pt x="37" y="440"/>
                  </a:lnTo>
                  <a:lnTo>
                    <a:pt x="37" y="439"/>
                  </a:lnTo>
                  <a:lnTo>
                    <a:pt x="38" y="439"/>
                  </a:lnTo>
                  <a:lnTo>
                    <a:pt x="38" y="438"/>
                  </a:lnTo>
                  <a:lnTo>
                    <a:pt x="38" y="437"/>
                  </a:lnTo>
                  <a:lnTo>
                    <a:pt x="38" y="436"/>
                  </a:lnTo>
                  <a:lnTo>
                    <a:pt x="38" y="435"/>
                  </a:lnTo>
                  <a:lnTo>
                    <a:pt x="37" y="434"/>
                  </a:lnTo>
                  <a:lnTo>
                    <a:pt x="37" y="433"/>
                  </a:lnTo>
                  <a:lnTo>
                    <a:pt x="36" y="433"/>
                  </a:lnTo>
                  <a:lnTo>
                    <a:pt x="36" y="432"/>
                  </a:lnTo>
                  <a:lnTo>
                    <a:pt x="35" y="432"/>
                  </a:lnTo>
                  <a:lnTo>
                    <a:pt x="35" y="431"/>
                  </a:lnTo>
                  <a:lnTo>
                    <a:pt x="35" y="429"/>
                  </a:lnTo>
                  <a:lnTo>
                    <a:pt x="35" y="428"/>
                  </a:lnTo>
                  <a:lnTo>
                    <a:pt x="34" y="428"/>
                  </a:lnTo>
                  <a:lnTo>
                    <a:pt x="34" y="427"/>
                  </a:lnTo>
                  <a:lnTo>
                    <a:pt x="34" y="426"/>
                  </a:lnTo>
                  <a:lnTo>
                    <a:pt x="34" y="425"/>
                  </a:lnTo>
                  <a:lnTo>
                    <a:pt x="33" y="425"/>
                  </a:lnTo>
                  <a:lnTo>
                    <a:pt x="33" y="424"/>
                  </a:lnTo>
                  <a:lnTo>
                    <a:pt x="33" y="423"/>
                  </a:lnTo>
                  <a:lnTo>
                    <a:pt x="33" y="422"/>
                  </a:lnTo>
                  <a:lnTo>
                    <a:pt x="32" y="422"/>
                  </a:lnTo>
                  <a:lnTo>
                    <a:pt x="31" y="421"/>
                  </a:lnTo>
                  <a:lnTo>
                    <a:pt x="30" y="421"/>
                  </a:lnTo>
                  <a:lnTo>
                    <a:pt x="29" y="421"/>
                  </a:lnTo>
                  <a:lnTo>
                    <a:pt x="29" y="420"/>
                  </a:lnTo>
                  <a:lnTo>
                    <a:pt x="30" y="420"/>
                  </a:lnTo>
                  <a:lnTo>
                    <a:pt x="30" y="419"/>
                  </a:lnTo>
                  <a:lnTo>
                    <a:pt x="29" y="419"/>
                  </a:lnTo>
                  <a:lnTo>
                    <a:pt x="29" y="418"/>
                  </a:lnTo>
                  <a:lnTo>
                    <a:pt x="30" y="418"/>
                  </a:lnTo>
                  <a:lnTo>
                    <a:pt x="30" y="417"/>
                  </a:lnTo>
                  <a:lnTo>
                    <a:pt x="30" y="416"/>
                  </a:lnTo>
                  <a:lnTo>
                    <a:pt x="31" y="416"/>
                  </a:lnTo>
                  <a:lnTo>
                    <a:pt x="31" y="415"/>
                  </a:lnTo>
                  <a:lnTo>
                    <a:pt x="30" y="415"/>
                  </a:lnTo>
                  <a:lnTo>
                    <a:pt x="29" y="415"/>
                  </a:lnTo>
                  <a:lnTo>
                    <a:pt x="29" y="414"/>
                  </a:lnTo>
                  <a:lnTo>
                    <a:pt x="30" y="414"/>
                  </a:lnTo>
                  <a:lnTo>
                    <a:pt x="31" y="414"/>
                  </a:lnTo>
                  <a:lnTo>
                    <a:pt x="30" y="413"/>
                  </a:lnTo>
                  <a:lnTo>
                    <a:pt x="31" y="413"/>
                  </a:lnTo>
                  <a:lnTo>
                    <a:pt x="31" y="412"/>
                  </a:lnTo>
                  <a:lnTo>
                    <a:pt x="31" y="411"/>
                  </a:lnTo>
                  <a:lnTo>
                    <a:pt x="32" y="411"/>
                  </a:lnTo>
                  <a:lnTo>
                    <a:pt x="32" y="410"/>
                  </a:lnTo>
                  <a:lnTo>
                    <a:pt x="33" y="410"/>
                  </a:lnTo>
                  <a:lnTo>
                    <a:pt x="33" y="409"/>
                  </a:lnTo>
                  <a:lnTo>
                    <a:pt x="32" y="409"/>
                  </a:lnTo>
                  <a:lnTo>
                    <a:pt x="31" y="409"/>
                  </a:lnTo>
                  <a:lnTo>
                    <a:pt x="32" y="409"/>
                  </a:lnTo>
                  <a:lnTo>
                    <a:pt x="32" y="408"/>
                  </a:lnTo>
                  <a:lnTo>
                    <a:pt x="32" y="407"/>
                  </a:lnTo>
                  <a:lnTo>
                    <a:pt x="31" y="407"/>
                  </a:lnTo>
                  <a:lnTo>
                    <a:pt x="30" y="407"/>
                  </a:lnTo>
                  <a:lnTo>
                    <a:pt x="30" y="406"/>
                  </a:lnTo>
                  <a:lnTo>
                    <a:pt x="30" y="404"/>
                  </a:lnTo>
                  <a:lnTo>
                    <a:pt x="30" y="403"/>
                  </a:lnTo>
                  <a:lnTo>
                    <a:pt x="29" y="403"/>
                  </a:lnTo>
                  <a:lnTo>
                    <a:pt x="29" y="402"/>
                  </a:lnTo>
                  <a:lnTo>
                    <a:pt x="30" y="402"/>
                  </a:lnTo>
                  <a:lnTo>
                    <a:pt x="31" y="402"/>
                  </a:lnTo>
                  <a:lnTo>
                    <a:pt x="31" y="401"/>
                  </a:lnTo>
                  <a:lnTo>
                    <a:pt x="31" y="400"/>
                  </a:lnTo>
                  <a:lnTo>
                    <a:pt x="31" y="399"/>
                  </a:lnTo>
                  <a:lnTo>
                    <a:pt x="31" y="398"/>
                  </a:lnTo>
                  <a:lnTo>
                    <a:pt x="31" y="397"/>
                  </a:lnTo>
                  <a:lnTo>
                    <a:pt x="30" y="397"/>
                  </a:lnTo>
                  <a:lnTo>
                    <a:pt x="29" y="397"/>
                  </a:lnTo>
                  <a:lnTo>
                    <a:pt x="28" y="397"/>
                  </a:lnTo>
                  <a:lnTo>
                    <a:pt x="29" y="396"/>
                  </a:lnTo>
                  <a:lnTo>
                    <a:pt x="30" y="395"/>
                  </a:lnTo>
                  <a:lnTo>
                    <a:pt x="29" y="395"/>
                  </a:lnTo>
                  <a:lnTo>
                    <a:pt x="30" y="394"/>
                  </a:lnTo>
                  <a:lnTo>
                    <a:pt x="30" y="393"/>
                  </a:lnTo>
                  <a:lnTo>
                    <a:pt x="31" y="392"/>
                  </a:lnTo>
                  <a:lnTo>
                    <a:pt x="31" y="391"/>
                  </a:lnTo>
                  <a:lnTo>
                    <a:pt x="31" y="389"/>
                  </a:lnTo>
                  <a:lnTo>
                    <a:pt x="31" y="388"/>
                  </a:lnTo>
                  <a:lnTo>
                    <a:pt x="31" y="387"/>
                  </a:lnTo>
                  <a:lnTo>
                    <a:pt x="31" y="386"/>
                  </a:lnTo>
                  <a:lnTo>
                    <a:pt x="31" y="385"/>
                  </a:lnTo>
                  <a:lnTo>
                    <a:pt x="32" y="384"/>
                  </a:lnTo>
                  <a:lnTo>
                    <a:pt x="32" y="383"/>
                  </a:lnTo>
                  <a:lnTo>
                    <a:pt x="31" y="382"/>
                  </a:lnTo>
                  <a:lnTo>
                    <a:pt x="31" y="381"/>
                  </a:lnTo>
                  <a:lnTo>
                    <a:pt x="30" y="381"/>
                  </a:lnTo>
                  <a:lnTo>
                    <a:pt x="30" y="379"/>
                  </a:lnTo>
                  <a:lnTo>
                    <a:pt x="29" y="378"/>
                  </a:lnTo>
                  <a:lnTo>
                    <a:pt x="29" y="377"/>
                  </a:lnTo>
                  <a:lnTo>
                    <a:pt x="29" y="376"/>
                  </a:lnTo>
                  <a:lnTo>
                    <a:pt x="29" y="375"/>
                  </a:lnTo>
                  <a:lnTo>
                    <a:pt x="30" y="374"/>
                  </a:lnTo>
                  <a:lnTo>
                    <a:pt x="30" y="373"/>
                  </a:lnTo>
                  <a:lnTo>
                    <a:pt x="31" y="372"/>
                  </a:lnTo>
                  <a:lnTo>
                    <a:pt x="31" y="371"/>
                  </a:lnTo>
                  <a:lnTo>
                    <a:pt x="32" y="370"/>
                  </a:lnTo>
                  <a:lnTo>
                    <a:pt x="32" y="369"/>
                  </a:lnTo>
                  <a:lnTo>
                    <a:pt x="32" y="368"/>
                  </a:lnTo>
                  <a:lnTo>
                    <a:pt x="32" y="367"/>
                  </a:lnTo>
                  <a:lnTo>
                    <a:pt x="31" y="366"/>
                  </a:lnTo>
                  <a:lnTo>
                    <a:pt x="30" y="366"/>
                  </a:lnTo>
                  <a:lnTo>
                    <a:pt x="29" y="365"/>
                  </a:lnTo>
                  <a:lnTo>
                    <a:pt x="28" y="365"/>
                  </a:lnTo>
                  <a:lnTo>
                    <a:pt x="27" y="365"/>
                  </a:lnTo>
                  <a:lnTo>
                    <a:pt x="26" y="365"/>
                  </a:lnTo>
                  <a:lnTo>
                    <a:pt x="26" y="364"/>
                  </a:lnTo>
                  <a:lnTo>
                    <a:pt x="25" y="363"/>
                  </a:lnTo>
                  <a:lnTo>
                    <a:pt x="25" y="362"/>
                  </a:lnTo>
                  <a:lnTo>
                    <a:pt x="25" y="361"/>
                  </a:lnTo>
                  <a:lnTo>
                    <a:pt x="26" y="361"/>
                  </a:lnTo>
                  <a:lnTo>
                    <a:pt x="27" y="360"/>
                  </a:lnTo>
                  <a:lnTo>
                    <a:pt x="27" y="359"/>
                  </a:lnTo>
                  <a:lnTo>
                    <a:pt x="27" y="358"/>
                  </a:lnTo>
                  <a:lnTo>
                    <a:pt x="27" y="357"/>
                  </a:lnTo>
                  <a:lnTo>
                    <a:pt x="26" y="356"/>
                  </a:lnTo>
                  <a:lnTo>
                    <a:pt x="27" y="354"/>
                  </a:lnTo>
                  <a:lnTo>
                    <a:pt x="27" y="353"/>
                  </a:lnTo>
                  <a:lnTo>
                    <a:pt x="27" y="352"/>
                  </a:lnTo>
                  <a:lnTo>
                    <a:pt x="27" y="350"/>
                  </a:lnTo>
                  <a:lnTo>
                    <a:pt x="27" y="349"/>
                  </a:lnTo>
                  <a:lnTo>
                    <a:pt x="27" y="348"/>
                  </a:lnTo>
                  <a:lnTo>
                    <a:pt x="28" y="347"/>
                  </a:lnTo>
                  <a:lnTo>
                    <a:pt x="29" y="346"/>
                  </a:lnTo>
                  <a:lnTo>
                    <a:pt x="30" y="346"/>
                  </a:lnTo>
                  <a:lnTo>
                    <a:pt x="30" y="345"/>
                  </a:lnTo>
                  <a:lnTo>
                    <a:pt x="31" y="344"/>
                  </a:lnTo>
                  <a:lnTo>
                    <a:pt x="31" y="343"/>
                  </a:lnTo>
                  <a:lnTo>
                    <a:pt x="31" y="342"/>
                  </a:lnTo>
                  <a:lnTo>
                    <a:pt x="31" y="341"/>
                  </a:lnTo>
                  <a:lnTo>
                    <a:pt x="31" y="340"/>
                  </a:lnTo>
                  <a:lnTo>
                    <a:pt x="32" y="339"/>
                  </a:lnTo>
                  <a:lnTo>
                    <a:pt x="32" y="338"/>
                  </a:lnTo>
                  <a:lnTo>
                    <a:pt x="31" y="337"/>
                  </a:lnTo>
                  <a:lnTo>
                    <a:pt x="31" y="336"/>
                  </a:lnTo>
                  <a:lnTo>
                    <a:pt x="30" y="336"/>
                  </a:lnTo>
                  <a:lnTo>
                    <a:pt x="29" y="335"/>
                  </a:lnTo>
                  <a:lnTo>
                    <a:pt x="28" y="335"/>
                  </a:lnTo>
                  <a:lnTo>
                    <a:pt x="28" y="334"/>
                  </a:lnTo>
                  <a:lnTo>
                    <a:pt x="28" y="333"/>
                  </a:lnTo>
                  <a:lnTo>
                    <a:pt x="27" y="332"/>
                  </a:lnTo>
                  <a:lnTo>
                    <a:pt x="27" y="331"/>
                  </a:lnTo>
                  <a:lnTo>
                    <a:pt x="27" y="329"/>
                  </a:lnTo>
                  <a:lnTo>
                    <a:pt x="28" y="328"/>
                  </a:lnTo>
                  <a:lnTo>
                    <a:pt x="28" y="327"/>
                  </a:lnTo>
                  <a:lnTo>
                    <a:pt x="28" y="326"/>
                  </a:lnTo>
                  <a:lnTo>
                    <a:pt x="28" y="325"/>
                  </a:lnTo>
                  <a:lnTo>
                    <a:pt x="28" y="324"/>
                  </a:lnTo>
                  <a:lnTo>
                    <a:pt x="27" y="323"/>
                  </a:lnTo>
                  <a:lnTo>
                    <a:pt x="27" y="322"/>
                  </a:lnTo>
                  <a:lnTo>
                    <a:pt x="27" y="321"/>
                  </a:lnTo>
                  <a:lnTo>
                    <a:pt x="26" y="320"/>
                  </a:lnTo>
                  <a:lnTo>
                    <a:pt x="27" y="319"/>
                  </a:lnTo>
                  <a:lnTo>
                    <a:pt x="27" y="318"/>
                  </a:lnTo>
                  <a:lnTo>
                    <a:pt x="26" y="317"/>
                  </a:lnTo>
                  <a:lnTo>
                    <a:pt x="26" y="316"/>
                  </a:lnTo>
                  <a:lnTo>
                    <a:pt x="25" y="316"/>
                  </a:lnTo>
                  <a:lnTo>
                    <a:pt x="24" y="315"/>
                  </a:lnTo>
                  <a:lnTo>
                    <a:pt x="24" y="314"/>
                  </a:lnTo>
                  <a:lnTo>
                    <a:pt x="23" y="313"/>
                  </a:lnTo>
                  <a:lnTo>
                    <a:pt x="22" y="312"/>
                  </a:lnTo>
                  <a:lnTo>
                    <a:pt x="19" y="311"/>
                  </a:lnTo>
                  <a:lnTo>
                    <a:pt x="18" y="311"/>
                  </a:lnTo>
                  <a:lnTo>
                    <a:pt x="18" y="310"/>
                  </a:lnTo>
                  <a:lnTo>
                    <a:pt x="17" y="310"/>
                  </a:lnTo>
                  <a:lnTo>
                    <a:pt x="17" y="309"/>
                  </a:lnTo>
                  <a:lnTo>
                    <a:pt x="17" y="308"/>
                  </a:lnTo>
                  <a:lnTo>
                    <a:pt x="16" y="307"/>
                  </a:lnTo>
                  <a:lnTo>
                    <a:pt x="16" y="306"/>
                  </a:lnTo>
                  <a:lnTo>
                    <a:pt x="15" y="306"/>
                  </a:lnTo>
                  <a:lnTo>
                    <a:pt x="14" y="306"/>
                  </a:lnTo>
                  <a:lnTo>
                    <a:pt x="13" y="304"/>
                  </a:lnTo>
                  <a:lnTo>
                    <a:pt x="12" y="304"/>
                  </a:lnTo>
                  <a:lnTo>
                    <a:pt x="11" y="304"/>
                  </a:lnTo>
                  <a:lnTo>
                    <a:pt x="10" y="303"/>
                  </a:lnTo>
                  <a:lnTo>
                    <a:pt x="9" y="303"/>
                  </a:lnTo>
                  <a:lnTo>
                    <a:pt x="8" y="302"/>
                  </a:lnTo>
                  <a:lnTo>
                    <a:pt x="7" y="302"/>
                  </a:lnTo>
                  <a:lnTo>
                    <a:pt x="6" y="301"/>
                  </a:lnTo>
                  <a:lnTo>
                    <a:pt x="6" y="300"/>
                  </a:lnTo>
                  <a:lnTo>
                    <a:pt x="5" y="300"/>
                  </a:lnTo>
                  <a:lnTo>
                    <a:pt x="5" y="299"/>
                  </a:lnTo>
                  <a:lnTo>
                    <a:pt x="4" y="298"/>
                  </a:lnTo>
                  <a:lnTo>
                    <a:pt x="4" y="297"/>
                  </a:lnTo>
                  <a:lnTo>
                    <a:pt x="4" y="296"/>
                  </a:lnTo>
                  <a:lnTo>
                    <a:pt x="3" y="296"/>
                  </a:lnTo>
                  <a:lnTo>
                    <a:pt x="3" y="295"/>
                  </a:lnTo>
                  <a:lnTo>
                    <a:pt x="2" y="294"/>
                  </a:lnTo>
                  <a:lnTo>
                    <a:pt x="2" y="293"/>
                  </a:lnTo>
                  <a:lnTo>
                    <a:pt x="2" y="292"/>
                  </a:lnTo>
                  <a:lnTo>
                    <a:pt x="1" y="291"/>
                  </a:lnTo>
                  <a:lnTo>
                    <a:pt x="1" y="290"/>
                  </a:lnTo>
                  <a:lnTo>
                    <a:pt x="0" y="289"/>
                  </a:lnTo>
                  <a:lnTo>
                    <a:pt x="1" y="289"/>
                  </a:lnTo>
                  <a:lnTo>
                    <a:pt x="1" y="288"/>
                  </a:lnTo>
                  <a:lnTo>
                    <a:pt x="2" y="287"/>
                  </a:lnTo>
                  <a:lnTo>
                    <a:pt x="3" y="287"/>
                  </a:lnTo>
                  <a:lnTo>
                    <a:pt x="3" y="286"/>
                  </a:lnTo>
                  <a:lnTo>
                    <a:pt x="4" y="286"/>
                  </a:lnTo>
                  <a:lnTo>
                    <a:pt x="5" y="285"/>
                  </a:lnTo>
                  <a:lnTo>
                    <a:pt x="6" y="285"/>
                  </a:lnTo>
                  <a:lnTo>
                    <a:pt x="6" y="284"/>
                  </a:lnTo>
                  <a:lnTo>
                    <a:pt x="7" y="284"/>
                  </a:lnTo>
                  <a:lnTo>
                    <a:pt x="8" y="283"/>
                  </a:lnTo>
                  <a:lnTo>
                    <a:pt x="9" y="282"/>
                  </a:lnTo>
                  <a:lnTo>
                    <a:pt x="10" y="281"/>
                  </a:lnTo>
                  <a:lnTo>
                    <a:pt x="11" y="279"/>
                  </a:lnTo>
                  <a:lnTo>
                    <a:pt x="12" y="279"/>
                  </a:lnTo>
                  <a:lnTo>
                    <a:pt x="12" y="278"/>
                  </a:lnTo>
                  <a:lnTo>
                    <a:pt x="13" y="277"/>
                  </a:lnTo>
                  <a:lnTo>
                    <a:pt x="14" y="277"/>
                  </a:lnTo>
                  <a:lnTo>
                    <a:pt x="15" y="277"/>
                  </a:lnTo>
                  <a:lnTo>
                    <a:pt x="16" y="276"/>
                  </a:lnTo>
                  <a:lnTo>
                    <a:pt x="17" y="276"/>
                  </a:lnTo>
                  <a:lnTo>
                    <a:pt x="18" y="275"/>
                  </a:lnTo>
                  <a:lnTo>
                    <a:pt x="19" y="275"/>
                  </a:lnTo>
                  <a:lnTo>
                    <a:pt x="20" y="274"/>
                  </a:lnTo>
                  <a:lnTo>
                    <a:pt x="20" y="273"/>
                  </a:lnTo>
                  <a:lnTo>
                    <a:pt x="20" y="272"/>
                  </a:lnTo>
                  <a:lnTo>
                    <a:pt x="22" y="271"/>
                  </a:lnTo>
                  <a:lnTo>
                    <a:pt x="22" y="270"/>
                  </a:lnTo>
                  <a:lnTo>
                    <a:pt x="22" y="269"/>
                  </a:lnTo>
                  <a:lnTo>
                    <a:pt x="22" y="268"/>
                  </a:lnTo>
                  <a:lnTo>
                    <a:pt x="22" y="267"/>
                  </a:lnTo>
                  <a:lnTo>
                    <a:pt x="22" y="266"/>
                  </a:lnTo>
                  <a:lnTo>
                    <a:pt x="22" y="264"/>
                  </a:lnTo>
                  <a:lnTo>
                    <a:pt x="22" y="263"/>
                  </a:lnTo>
                  <a:lnTo>
                    <a:pt x="22" y="262"/>
                  </a:lnTo>
                  <a:lnTo>
                    <a:pt x="22" y="261"/>
                  </a:lnTo>
                  <a:lnTo>
                    <a:pt x="23" y="260"/>
                  </a:lnTo>
                  <a:lnTo>
                    <a:pt x="23" y="259"/>
                  </a:lnTo>
                  <a:lnTo>
                    <a:pt x="24" y="259"/>
                  </a:lnTo>
                  <a:lnTo>
                    <a:pt x="24" y="258"/>
                  </a:lnTo>
                  <a:lnTo>
                    <a:pt x="25" y="257"/>
                  </a:lnTo>
                  <a:lnTo>
                    <a:pt x="25" y="256"/>
                  </a:lnTo>
                  <a:lnTo>
                    <a:pt x="26" y="256"/>
                  </a:lnTo>
                  <a:lnTo>
                    <a:pt x="27" y="254"/>
                  </a:lnTo>
                  <a:lnTo>
                    <a:pt x="28" y="253"/>
                  </a:lnTo>
                  <a:lnTo>
                    <a:pt x="28" y="252"/>
                  </a:lnTo>
                  <a:lnTo>
                    <a:pt x="27" y="251"/>
                  </a:lnTo>
                  <a:lnTo>
                    <a:pt x="26" y="251"/>
                  </a:lnTo>
                  <a:lnTo>
                    <a:pt x="26" y="250"/>
                  </a:lnTo>
                  <a:lnTo>
                    <a:pt x="25" y="250"/>
                  </a:lnTo>
                  <a:lnTo>
                    <a:pt x="25" y="249"/>
                  </a:lnTo>
                  <a:lnTo>
                    <a:pt x="25" y="248"/>
                  </a:lnTo>
                  <a:lnTo>
                    <a:pt x="25" y="246"/>
                  </a:lnTo>
                  <a:lnTo>
                    <a:pt x="25" y="245"/>
                  </a:lnTo>
                  <a:lnTo>
                    <a:pt x="25" y="244"/>
                  </a:lnTo>
                  <a:lnTo>
                    <a:pt x="26" y="243"/>
                  </a:lnTo>
                  <a:lnTo>
                    <a:pt x="26" y="242"/>
                  </a:lnTo>
                  <a:lnTo>
                    <a:pt x="26" y="241"/>
                  </a:lnTo>
                  <a:lnTo>
                    <a:pt x="27" y="240"/>
                  </a:lnTo>
                  <a:lnTo>
                    <a:pt x="27" y="239"/>
                  </a:lnTo>
                  <a:lnTo>
                    <a:pt x="27" y="238"/>
                  </a:lnTo>
                  <a:lnTo>
                    <a:pt x="27" y="237"/>
                  </a:lnTo>
                  <a:lnTo>
                    <a:pt x="28" y="236"/>
                  </a:lnTo>
                  <a:lnTo>
                    <a:pt x="28" y="235"/>
                  </a:lnTo>
                  <a:lnTo>
                    <a:pt x="28" y="234"/>
                  </a:lnTo>
                  <a:lnTo>
                    <a:pt x="28" y="233"/>
                  </a:lnTo>
                  <a:lnTo>
                    <a:pt x="28" y="232"/>
                  </a:lnTo>
                  <a:lnTo>
                    <a:pt x="28" y="231"/>
                  </a:lnTo>
                  <a:lnTo>
                    <a:pt x="29" y="229"/>
                  </a:lnTo>
                  <a:lnTo>
                    <a:pt x="29" y="228"/>
                  </a:lnTo>
                  <a:lnTo>
                    <a:pt x="30" y="227"/>
                  </a:lnTo>
                  <a:lnTo>
                    <a:pt x="31" y="226"/>
                  </a:lnTo>
                  <a:lnTo>
                    <a:pt x="32" y="226"/>
                  </a:lnTo>
                  <a:lnTo>
                    <a:pt x="32" y="225"/>
                  </a:lnTo>
                  <a:lnTo>
                    <a:pt x="33" y="225"/>
                  </a:lnTo>
                  <a:lnTo>
                    <a:pt x="34" y="224"/>
                  </a:lnTo>
                  <a:lnTo>
                    <a:pt x="34" y="223"/>
                  </a:lnTo>
                  <a:lnTo>
                    <a:pt x="35" y="223"/>
                  </a:lnTo>
                  <a:lnTo>
                    <a:pt x="36" y="223"/>
                  </a:lnTo>
                  <a:lnTo>
                    <a:pt x="37" y="222"/>
                  </a:lnTo>
                  <a:lnTo>
                    <a:pt x="38" y="222"/>
                  </a:lnTo>
                  <a:lnTo>
                    <a:pt x="38" y="221"/>
                  </a:lnTo>
                  <a:lnTo>
                    <a:pt x="39" y="220"/>
                  </a:lnTo>
                  <a:lnTo>
                    <a:pt x="40" y="219"/>
                  </a:lnTo>
                  <a:lnTo>
                    <a:pt x="41" y="219"/>
                  </a:lnTo>
                  <a:lnTo>
                    <a:pt x="42" y="218"/>
                  </a:lnTo>
                  <a:lnTo>
                    <a:pt x="43" y="217"/>
                  </a:lnTo>
                  <a:lnTo>
                    <a:pt x="44" y="217"/>
                  </a:lnTo>
                  <a:lnTo>
                    <a:pt x="45" y="216"/>
                  </a:lnTo>
                  <a:lnTo>
                    <a:pt x="47" y="215"/>
                  </a:lnTo>
                  <a:lnTo>
                    <a:pt x="47" y="214"/>
                  </a:lnTo>
                  <a:lnTo>
                    <a:pt x="48" y="213"/>
                  </a:lnTo>
                  <a:lnTo>
                    <a:pt x="49" y="212"/>
                  </a:lnTo>
                  <a:lnTo>
                    <a:pt x="49" y="211"/>
                  </a:lnTo>
                  <a:lnTo>
                    <a:pt x="50" y="211"/>
                  </a:lnTo>
                  <a:lnTo>
                    <a:pt x="51" y="210"/>
                  </a:lnTo>
                  <a:lnTo>
                    <a:pt x="52" y="210"/>
                  </a:lnTo>
                  <a:lnTo>
                    <a:pt x="53" y="210"/>
                  </a:lnTo>
                  <a:lnTo>
                    <a:pt x="54" y="210"/>
                  </a:lnTo>
                  <a:lnTo>
                    <a:pt x="55" y="210"/>
                  </a:lnTo>
                  <a:lnTo>
                    <a:pt x="56" y="210"/>
                  </a:lnTo>
                  <a:lnTo>
                    <a:pt x="57" y="210"/>
                  </a:lnTo>
                  <a:lnTo>
                    <a:pt x="59" y="211"/>
                  </a:lnTo>
                  <a:lnTo>
                    <a:pt x="60" y="211"/>
                  </a:lnTo>
                  <a:lnTo>
                    <a:pt x="61" y="211"/>
                  </a:lnTo>
                  <a:lnTo>
                    <a:pt x="62" y="211"/>
                  </a:lnTo>
                  <a:lnTo>
                    <a:pt x="63" y="211"/>
                  </a:lnTo>
                  <a:lnTo>
                    <a:pt x="64" y="212"/>
                  </a:lnTo>
                  <a:lnTo>
                    <a:pt x="65" y="212"/>
                  </a:lnTo>
                  <a:lnTo>
                    <a:pt x="66" y="213"/>
                  </a:lnTo>
                  <a:lnTo>
                    <a:pt x="66" y="214"/>
                  </a:lnTo>
                  <a:lnTo>
                    <a:pt x="66" y="215"/>
                  </a:lnTo>
                  <a:lnTo>
                    <a:pt x="66" y="216"/>
                  </a:lnTo>
                  <a:lnTo>
                    <a:pt x="67" y="216"/>
                  </a:lnTo>
                  <a:lnTo>
                    <a:pt x="67" y="217"/>
                  </a:lnTo>
                  <a:lnTo>
                    <a:pt x="68" y="218"/>
                  </a:lnTo>
                  <a:lnTo>
                    <a:pt x="69" y="218"/>
                  </a:lnTo>
                  <a:lnTo>
                    <a:pt x="70" y="218"/>
                  </a:lnTo>
                  <a:lnTo>
                    <a:pt x="72" y="218"/>
                  </a:lnTo>
                  <a:lnTo>
                    <a:pt x="73" y="218"/>
                  </a:lnTo>
                  <a:lnTo>
                    <a:pt x="74" y="218"/>
                  </a:lnTo>
                  <a:lnTo>
                    <a:pt x="75" y="217"/>
                  </a:lnTo>
                  <a:lnTo>
                    <a:pt x="75" y="216"/>
                  </a:lnTo>
                  <a:lnTo>
                    <a:pt x="75" y="215"/>
                  </a:lnTo>
                  <a:lnTo>
                    <a:pt x="75" y="214"/>
                  </a:lnTo>
                  <a:lnTo>
                    <a:pt x="75" y="213"/>
                  </a:lnTo>
                  <a:lnTo>
                    <a:pt x="76" y="212"/>
                  </a:lnTo>
                  <a:lnTo>
                    <a:pt x="77" y="212"/>
                  </a:lnTo>
                  <a:lnTo>
                    <a:pt x="78" y="212"/>
                  </a:lnTo>
                  <a:lnTo>
                    <a:pt x="79" y="212"/>
                  </a:lnTo>
                  <a:lnTo>
                    <a:pt x="80" y="213"/>
                  </a:lnTo>
                  <a:lnTo>
                    <a:pt x="82" y="213"/>
                  </a:lnTo>
                  <a:lnTo>
                    <a:pt x="83" y="213"/>
                  </a:lnTo>
                  <a:lnTo>
                    <a:pt x="84" y="213"/>
                  </a:lnTo>
                  <a:lnTo>
                    <a:pt x="85" y="213"/>
                  </a:lnTo>
                  <a:lnTo>
                    <a:pt x="86" y="213"/>
                  </a:lnTo>
                  <a:lnTo>
                    <a:pt x="87" y="212"/>
                  </a:lnTo>
                  <a:lnTo>
                    <a:pt x="88" y="212"/>
                  </a:lnTo>
                  <a:lnTo>
                    <a:pt x="89" y="212"/>
                  </a:lnTo>
                  <a:lnTo>
                    <a:pt x="90" y="211"/>
                  </a:lnTo>
                  <a:lnTo>
                    <a:pt x="91" y="211"/>
                  </a:lnTo>
                  <a:lnTo>
                    <a:pt x="92" y="211"/>
                  </a:lnTo>
                  <a:lnTo>
                    <a:pt x="93" y="210"/>
                  </a:lnTo>
                  <a:lnTo>
                    <a:pt x="94" y="210"/>
                  </a:lnTo>
                  <a:lnTo>
                    <a:pt x="95" y="209"/>
                  </a:lnTo>
                  <a:lnTo>
                    <a:pt x="97" y="209"/>
                  </a:lnTo>
                  <a:lnTo>
                    <a:pt x="98" y="208"/>
                  </a:lnTo>
                  <a:lnTo>
                    <a:pt x="99" y="207"/>
                  </a:lnTo>
                  <a:lnTo>
                    <a:pt x="100" y="207"/>
                  </a:lnTo>
                  <a:lnTo>
                    <a:pt x="101" y="207"/>
                  </a:lnTo>
                  <a:lnTo>
                    <a:pt x="102" y="208"/>
                  </a:lnTo>
                  <a:lnTo>
                    <a:pt x="103" y="208"/>
                  </a:lnTo>
                  <a:lnTo>
                    <a:pt x="104" y="208"/>
                  </a:lnTo>
                  <a:lnTo>
                    <a:pt x="105" y="208"/>
                  </a:lnTo>
                  <a:lnTo>
                    <a:pt x="106" y="208"/>
                  </a:lnTo>
                  <a:lnTo>
                    <a:pt x="106" y="207"/>
                  </a:lnTo>
                  <a:lnTo>
                    <a:pt x="107" y="207"/>
                  </a:lnTo>
                  <a:lnTo>
                    <a:pt x="108" y="206"/>
                  </a:lnTo>
                  <a:lnTo>
                    <a:pt x="108" y="204"/>
                  </a:lnTo>
                  <a:lnTo>
                    <a:pt x="109" y="204"/>
                  </a:lnTo>
                  <a:lnTo>
                    <a:pt x="110" y="204"/>
                  </a:lnTo>
                  <a:lnTo>
                    <a:pt x="111" y="203"/>
                  </a:lnTo>
                  <a:lnTo>
                    <a:pt x="112" y="202"/>
                  </a:lnTo>
                  <a:lnTo>
                    <a:pt x="113" y="202"/>
                  </a:lnTo>
                  <a:lnTo>
                    <a:pt x="114" y="202"/>
                  </a:lnTo>
                  <a:lnTo>
                    <a:pt x="115" y="201"/>
                  </a:lnTo>
                  <a:lnTo>
                    <a:pt x="116" y="200"/>
                  </a:lnTo>
                  <a:lnTo>
                    <a:pt x="117" y="200"/>
                  </a:lnTo>
                  <a:lnTo>
                    <a:pt x="118" y="199"/>
                  </a:lnTo>
                  <a:lnTo>
                    <a:pt x="119" y="198"/>
                  </a:lnTo>
                  <a:lnTo>
                    <a:pt x="120" y="198"/>
                  </a:lnTo>
                  <a:lnTo>
                    <a:pt x="122" y="197"/>
                  </a:lnTo>
                  <a:lnTo>
                    <a:pt x="122" y="196"/>
                  </a:lnTo>
                  <a:lnTo>
                    <a:pt x="123" y="195"/>
                  </a:lnTo>
                  <a:lnTo>
                    <a:pt x="123" y="194"/>
                  </a:lnTo>
                  <a:lnTo>
                    <a:pt x="124" y="193"/>
                  </a:lnTo>
                  <a:lnTo>
                    <a:pt x="124" y="192"/>
                  </a:lnTo>
                  <a:lnTo>
                    <a:pt x="125" y="192"/>
                  </a:lnTo>
                  <a:lnTo>
                    <a:pt x="125" y="191"/>
                  </a:lnTo>
                  <a:lnTo>
                    <a:pt x="125" y="190"/>
                  </a:lnTo>
                  <a:lnTo>
                    <a:pt x="126" y="189"/>
                  </a:lnTo>
                  <a:lnTo>
                    <a:pt x="125" y="187"/>
                  </a:lnTo>
                  <a:lnTo>
                    <a:pt x="125" y="186"/>
                  </a:lnTo>
                  <a:lnTo>
                    <a:pt x="125" y="183"/>
                  </a:lnTo>
                  <a:lnTo>
                    <a:pt x="124" y="179"/>
                  </a:lnTo>
                  <a:lnTo>
                    <a:pt x="125" y="177"/>
                  </a:lnTo>
                  <a:lnTo>
                    <a:pt x="126" y="174"/>
                  </a:lnTo>
                  <a:lnTo>
                    <a:pt x="127" y="171"/>
                  </a:lnTo>
                  <a:lnTo>
                    <a:pt x="127" y="170"/>
                  </a:lnTo>
                  <a:lnTo>
                    <a:pt x="128" y="167"/>
                  </a:lnTo>
                  <a:lnTo>
                    <a:pt x="128" y="164"/>
                  </a:lnTo>
                  <a:lnTo>
                    <a:pt x="128" y="161"/>
                  </a:lnTo>
                  <a:lnTo>
                    <a:pt x="128" y="158"/>
                  </a:lnTo>
                  <a:lnTo>
                    <a:pt x="129" y="154"/>
                  </a:lnTo>
                  <a:lnTo>
                    <a:pt x="129" y="151"/>
                  </a:lnTo>
                  <a:lnTo>
                    <a:pt x="129" y="148"/>
                  </a:lnTo>
                  <a:lnTo>
                    <a:pt x="129" y="145"/>
                  </a:lnTo>
                  <a:lnTo>
                    <a:pt x="130" y="142"/>
                  </a:lnTo>
                  <a:lnTo>
                    <a:pt x="130" y="139"/>
                  </a:lnTo>
                  <a:lnTo>
                    <a:pt x="130" y="135"/>
                  </a:lnTo>
                  <a:lnTo>
                    <a:pt x="130" y="132"/>
                  </a:lnTo>
                  <a:lnTo>
                    <a:pt x="131" y="128"/>
                  </a:lnTo>
                  <a:lnTo>
                    <a:pt x="131" y="125"/>
                  </a:lnTo>
                  <a:lnTo>
                    <a:pt x="131" y="122"/>
                  </a:lnTo>
                  <a:lnTo>
                    <a:pt x="131" y="119"/>
                  </a:lnTo>
                  <a:lnTo>
                    <a:pt x="132" y="116"/>
                  </a:lnTo>
                  <a:lnTo>
                    <a:pt x="132" y="113"/>
                  </a:lnTo>
                  <a:lnTo>
                    <a:pt x="132" y="110"/>
                  </a:lnTo>
                  <a:lnTo>
                    <a:pt x="132" y="107"/>
                  </a:lnTo>
                  <a:lnTo>
                    <a:pt x="133" y="103"/>
                  </a:lnTo>
                  <a:lnTo>
                    <a:pt x="133" y="100"/>
                  </a:lnTo>
                  <a:lnTo>
                    <a:pt x="133" y="97"/>
                  </a:lnTo>
                  <a:lnTo>
                    <a:pt x="133" y="95"/>
                  </a:lnTo>
                  <a:lnTo>
                    <a:pt x="133" y="94"/>
                  </a:lnTo>
                  <a:lnTo>
                    <a:pt x="134" y="91"/>
                  </a:lnTo>
                  <a:lnTo>
                    <a:pt x="134" y="88"/>
                  </a:lnTo>
                  <a:lnTo>
                    <a:pt x="134" y="87"/>
                  </a:lnTo>
                  <a:lnTo>
                    <a:pt x="135" y="87"/>
                  </a:lnTo>
                  <a:lnTo>
                    <a:pt x="137" y="87"/>
                  </a:lnTo>
                  <a:lnTo>
                    <a:pt x="137" y="88"/>
                  </a:lnTo>
                  <a:lnTo>
                    <a:pt x="138" y="89"/>
                  </a:lnTo>
                  <a:lnTo>
                    <a:pt x="141" y="89"/>
                  </a:lnTo>
                  <a:lnTo>
                    <a:pt x="143" y="89"/>
                  </a:lnTo>
                  <a:lnTo>
                    <a:pt x="144" y="89"/>
                  </a:lnTo>
                  <a:lnTo>
                    <a:pt x="147" y="89"/>
                  </a:lnTo>
                  <a:lnTo>
                    <a:pt x="148" y="89"/>
                  </a:lnTo>
                  <a:lnTo>
                    <a:pt x="149" y="89"/>
                  </a:lnTo>
                  <a:lnTo>
                    <a:pt x="150" y="89"/>
                  </a:lnTo>
                  <a:lnTo>
                    <a:pt x="151" y="89"/>
                  </a:lnTo>
                  <a:lnTo>
                    <a:pt x="155" y="89"/>
                  </a:lnTo>
                  <a:lnTo>
                    <a:pt x="156" y="89"/>
                  </a:lnTo>
                  <a:lnTo>
                    <a:pt x="156" y="88"/>
                  </a:lnTo>
                  <a:lnTo>
                    <a:pt x="156" y="87"/>
                  </a:lnTo>
                  <a:lnTo>
                    <a:pt x="157" y="86"/>
                  </a:lnTo>
                  <a:lnTo>
                    <a:pt x="158" y="86"/>
                  </a:lnTo>
                  <a:lnTo>
                    <a:pt x="159" y="86"/>
                  </a:lnTo>
                  <a:lnTo>
                    <a:pt x="160" y="86"/>
                  </a:lnTo>
                  <a:lnTo>
                    <a:pt x="164" y="86"/>
                  </a:lnTo>
                  <a:lnTo>
                    <a:pt x="165" y="86"/>
                  </a:lnTo>
                  <a:lnTo>
                    <a:pt x="169" y="86"/>
                  </a:lnTo>
                  <a:lnTo>
                    <a:pt x="175" y="86"/>
                  </a:lnTo>
                  <a:lnTo>
                    <a:pt x="176" y="86"/>
                  </a:lnTo>
                  <a:lnTo>
                    <a:pt x="176" y="85"/>
                  </a:lnTo>
                  <a:lnTo>
                    <a:pt x="178" y="84"/>
                  </a:lnTo>
                  <a:lnTo>
                    <a:pt x="179" y="84"/>
                  </a:lnTo>
                  <a:lnTo>
                    <a:pt x="179" y="83"/>
                  </a:lnTo>
                  <a:lnTo>
                    <a:pt x="180" y="83"/>
                  </a:lnTo>
                  <a:lnTo>
                    <a:pt x="181" y="83"/>
                  </a:lnTo>
                  <a:lnTo>
                    <a:pt x="182" y="83"/>
                  </a:lnTo>
                  <a:lnTo>
                    <a:pt x="182" y="84"/>
                  </a:lnTo>
                  <a:lnTo>
                    <a:pt x="182" y="83"/>
                  </a:lnTo>
                  <a:lnTo>
                    <a:pt x="182" y="84"/>
                  </a:lnTo>
                  <a:lnTo>
                    <a:pt x="183" y="84"/>
                  </a:lnTo>
                  <a:lnTo>
                    <a:pt x="184" y="84"/>
                  </a:lnTo>
                  <a:lnTo>
                    <a:pt x="184" y="85"/>
                  </a:lnTo>
                  <a:lnTo>
                    <a:pt x="185" y="85"/>
                  </a:lnTo>
                  <a:lnTo>
                    <a:pt x="186" y="85"/>
                  </a:lnTo>
                  <a:lnTo>
                    <a:pt x="187" y="85"/>
                  </a:lnTo>
                  <a:lnTo>
                    <a:pt x="188" y="85"/>
                  </a:lnTo>
                  <a:lnTo>
                    <a:pt x="188" y="86"/>
                  </a:lnTo>
                  <a:lnTo>
                    <a:pt x="189" y="86"/>
                  </a:lnTo>
                  <a:lnTo>
                    <a:pt x="190" y="86"/>
                  </a:lnTo>
                  <a:lnTo>
                    <a:pt x="190" y="87"/>
                  </a:lnTo>
                  <a:lnTo>
                    <a:pt x="191" y="87"/>
                  </a:lnTo>
                  <a:lnTo>
                    <a:pt x="192" y="87"/>
                  </a:lnTo>
                  <a:lnTo>
                    <a:pt x="193" y="87"/>
                  </a:lnTo>
                  <a:lnTo>
                    <a:pt x="194" y="87"/>
                  </a:lnTo>
                  <a:lnTo>
                    <a:pt x="197" y="88"/>
                  </a:lnTo>
                  <a:lnTo>
                    <a:pt x="199" y="89"/>
                  </a:lnTo>
                  <a:lnTo>
                    <a:pt x="203" y="90"/>
                  </a:lnTo>
                  <a:lnTo>
                    <a:pt x="205" y="91"/>
                  </a:lnTo>
                  <a:lnTo>
                    <a:pt x="207" y="91"/>
                  </a:lnTo>
                  <a:lnTo>
                    <a:pt x="210" y="92"/>
                  </a:lnTo>
                  <a:lnTo>
                    <a:pt x="210" y="91"/>
                  </a:lnTo>
                  <a:lnTo>
                    <a:pt x="211" y="89"/>
                  </a:lnTo>
                  <a:lnTo>
                    <a:pt x="211" y="88"/>
                  </a:lnTo>
                  <a:lnTo>
                    <a:pt x="212" y="88"/>
                  </a:lnTo>
                  <a:lnTo>
                    <a:pt x="212" y="87"/>
                  </a:lnTo>
                  <a:lnTo>
                    <a:pt x="212" y="86"/>
                  </a:lnTo>
                  <a:lnTo>
                    <a:pt x="211" y="86"/>
                  </a:lnTo>
                  <a:lnTo>
                    <a:pt x="210" y="85"/>
                  </a:lnTo>
                  <a:lnTo>
                    <a:pt x="210" y="84"/>
                  </a:lnTo>
                  <a:lnTo>
                    <a:pt x="209" y="84"/>
                  </a:lnTo>
                  <a:lnTo>
                    <a:pt x="208" y="83"/>
                  </a:lnTo>
                  <a:lnTo>
                    <a:pt x="208" y="82"/>
                  </a:lnTo>
                  <a:lnTo>
                    <a:pt x="209" y="82"/>
                  </a:lnTo>
                  <a:lnTo>
                    <a:pt x="208" y="82"/>
                  </a:lnTo>
                  <a:lnTo>
                    <a:pt x="208" y="80"/>
                  </a:lnTo>
                  <a:lnTo>
                    <a:pt x="208" y="79"/>
                  </a:lnTo>
                  <a:lnTo>
                    <a:pt x="208" y="78"/>
                  </a:lnTo>
                  <a:lnTo>
                    <a:pt x="208" y="77"/>
                  </a:lnTo>
                  <a:lnTo>
                    <a:pt x="208" y="76"/>
                  </a:lnTo>
                  <a:lnTo>
                    <a:pt x="208" y="75"/>
                  </a:lnTo>
                  <a:lnTo>
                    <a:pt x="209" y="75"/>
                  </a:lnTo>
                  <a:lnTo>
                    <a:pt x="210" y="75"/>
                  </a:lnTo>
                  <a:lnTo>
                    <a:pt x="211" y="75"/>
                  </a:lnTo>
                  <a:lnTo>
                    <a:pt x="212" y="75"/>
                  </a:lnTo>
                  <a:lnTo>
                    <a:pt x="211" y="75"/>
                  </a:lnTo>
                  <a:lnTo>
                    <a:pt x="211" y="74"/>
                  </a:lnTo>
                  <a:lnTo>
                    <a:pt x="212" y="74"/>
                  </a:lnTo>
                  <a:lnTo>
                    <a:pt x="211" y="74"/>
                  </a:lnTo>
                  <a:lnTo>
                    <a:pt x="212" y="74"/>
                  </a:lnTo>
                  <a:lnTo>
                    <a:pt x="212" y="73"/>
                  </a:lnTo>
                  <a:lnTo>
                    <a:pt x="213" y="73"/>
                  </a:lnTo>
                  <a:lnTo>
                    <a:pt x="213" y="72"/>
                  </a:lnTo>
                  <a:lnTo>
                    <a:pt x="214" y="72"/>
                  </a:lnTo>
                  <a:lnTo>
                    <a:pt x="214" y="71"/>
                  </a:lnTo>
                  <a:lnTo>
                    <a:pt x="214" y="70"/>
                  </a:lnTo>
                  <a:lnTo>
                    <a:pt x="215" y="70"/>
                  </a:lnTo>
                  <a:lnTo>
                    <a:pt x="216" y="70"/>
                  </a:lnTo>
                  <a:lnTo>
                    <a:pt x="216" y="69"/>
                  </a:lnTo>
                  <a:lnTo>
                    <a:pt x="216" y="68"/>
                  </a:lnTo>
                  <a:lnTo>
                    <a:pt x="217" y="68"/>
                  </a:lnTo>
                  <a:lnTo>
                    <a:pt x="217" y="67"/>
                  </a:lnTo>
                  <a:lnTo>
                    <a:pt x="217" y="66"/>
                  </a:lnTo>
                  <a:lnTo>
                    <a:pt x="218" y="66"/>
                  </a:lnTo>
                  <a:lnTo>
                    <a:pt x="218" y="67"/>
                  </a:lnTo>
                  <a:lnTo>
                    <a:pt x="218" y="66"/>
                  </a:lnTo>
                  <a:lnTo>
                    <a:pt x="218" y="67"/>
                  </a:lnTo>
                  <a:lnTo>
                    <a:pt x="219" y="66"/>
                  </a:lnTo>
                  <a:lnTo>
                    <a:pt x="218" y="66"/>
                  </a:lnTo>
                  <a:lnTo>
                    <a:pt x="219" y="66"/>
                  </a:lnTo>
                  <a:lnTo>
                    <a:pt x="218" y="66"/>
                  </a:lnTo>
                  <a:lnTo>
                    <a:pt x="219" y="66"/>
                  </a:lnTo>
                  <a:lnTo>
                    <a:pt x="218" y="65"/>
                  </a:lnTo>
                  <a:lnTo>
                    <a:pt x="219" y="65"/>
                  </a:lnTo>
                  <a:lnTo>
                    <a:pt x="219" y="64"/>
                  </a:lnTo>
                  <a:lnTo>
                    <a:pt x="220" y="64"/>
                  </a:lnTo>
                  <a:lnTo>
                    <a:pt x="219" y="64"/>
                  </a:lnTo>
                  <a:lnTo>
                    <a:pt x="220" y="64"/>
                  </a:lnTo>
                  <a:lnTo>
                    <a:pt x="220" y="63"/>
                  </a:lnTo>
                  <a:lnTo>
                    <a:pt x="222" y="63"/>
                  </a:lnTo>
                  <a:lnTo>
                    <a:pt x="222" y="62"/>
                  </a:lnTo>
                  <a:lnTo>
                    <a:pt x="222" y="61"/>
                  </a:lnTo>
                  <a:lnTo>
                    <a:pt x="223" y="61"/>
                  </a:lnTo>
                  <a:lnTo>
                    <a:pt x="223" y="62"/>
                  </a:lnTo>
                  <a:lnTo>
                    <a:pt x="223" y="61"/>
                  </a:lnTo>
                  <a:lnTo>
                    <a:pt x="224" y="61"/>
                  </a:lnTo>
                  <a:lnTo>
                    <a:pt x="224" y="60"/>
                  </a:lnTo>
                  <a:lnTo>
                    <a:pt x="224" y="59"/>
                  </a:lnTo>
                  <a:lnTo>
                    <a:pt x="224" y="58"/>
                  </a:lnTo>
                  <a:lnTo>
                    <a:pt x="225" y="58"/>
                  </a:lnTo>
                  <a:lnTo>
                    <a:pt x="225" y="57"/>
                  </a:lnTo>
                  <a:lnTo>
                    <a:pt x="226" y="57"/>
                  </a:lnTo>
                  <a:lnTo>
                    <a:pt x="227" y="57"/>
                  </a:lnTo>
                  <a:lnTo>
                    <a:pt x="228" y="57"/>
                  </a:lnTo>
                  <a:lnTo>
                    <a:pt x="227" y="55"/>
                  </a:lnTo>
                  <a:lnTo>
                    <a:pt x="228" y="55"/>
                  </a:lnTo>
                  <a:lnTo>
                    <a:pt x="229" y="55"/>
                  </a:lnTo>
                  <a:lnTo>
                    <a:pt x="230" y="55"/>
                  </a:lnTo>
                  <a:lnTo>
                    <a:pt x="231" y="55"/>
                  </a:lnTo>
                  <a:lnTo>
                    <a:pt x="231" y="54"/>
                  </a:lnTo>
                  <a:lnTo>
                    <a:pt x="232" y="54"/>
                  </a:lnTo>
                  <a:lnTo>
                    <a:pt x="233" y="54"/>
                  </a:lnTo>
                  <a:lnTo>
                    <a:pt x="234" y="54"/>
                  </a:lnTo>
                  <a:lnTo>
                    <a:pt x="235" y="54"/>
                  </a:lnTo>
                  <a:lnTo>
                    <a:pt x="236" y="54"/>
                  </a:lnTo>
                  <a:lnTo>
                    <a:pt x="237" y="54"/>
                  </a:lnTo>
                  <a:lnTo>
                    <a:pt x="237" y="53"/>
                  </a:lnTo>
                  <a:lnTo>
                    <a:pt x="238" y="53"/>
                  </a:lnTo>
                  <a:lnTo>
                    <a:pt x="238" y="52"/>
                  </a:lnTo>
                  <a:lnTo>
                    <a:pt x="239" y="52"/>
                  </a:lnTo>
                  <a:lnTo>
                    <a:pt x="239" y="53"/>
                  </a:lnTo>
                  <a:lnTo>
                    <a:pt x="240" y="52"/>
                  </a:lnTo>
                  <a:lnTo>
                    <a:pt x="240" y="53"/>
                  </a:lnTo>
                  <a:lnTo>
                    <a:pt x="241" y="53"/>
                  </a:lnTo>
                  <a:lnTo>
                    <a:pt x="242" y="53"/>
                  </a:lnTo>
                  <a:lnTo>
                    <a:pt x="243" y="53"/>
                  </a:lnTo>
                  <a:lnTo>
                    <a:pt x="243" y="52"/>
                  </a:lnTo>
                  <a:lnTo>
                    <a:pt x="244" y="52"/>
                  </a:lnTo>
                  <a:lnTo>
                    <a:pt x="244" y="51"/>
                  </a:lnTo>
                  <a:lnTo>
                    <a:pt x="244" y="50"/>
                  </a:lnTo>
                  <a:lnTo>
                    <a:pt x="245" y="50"/>
                  </a:lnTo>
                  <a:lnTo>
                    <a:pt x="245" y="49"/>
                  </a:lnTo>
                  <a:lnTo>
                    <a:pt x="247" y="49"/>
                  </a:lnTo>
                  <a:lnTo>
                    <a:pt x="248" y="49"/>
                  </a:lnTo>
                  <a:lnTo>
                    <a:pt x="249" y="49"/>
                  </a:lnTo>
                  <a:lnTo>
                    <a:pt x="250" y="49"/>
                  </a:lnTo>
                  <a:lnTo>
                    <a:pt x="251" y="49"/>
                  </a:lnTo>
                  <a:lnTo>
                    <a:pt x="252" y="48"/>
                  </a:lnTo>
                  <a:lnTo>
                    <a:pt x="252" y="49"/>
                  </a:lnTo>
                  <a:lnTo>
                    <a:pt x="253" y="49"/>
                  </a:lnTo>
                  <a:lnTo>
                    <a:pt x="253" y="48"/>
                  </a:lnTo>
                  <a:lnTo>
                    <a:pt x="253" y="49"/>
                  </a:lnTo>
                  <a:lnTo>
                    <a:pt x="253" y="48"/>
                  </a:lnTo>
                  <a:lnTo>
                    <a:pt x="253" y="47"/>
                  </a:lnTo>
                  <a:lnTo>
                    <a:pt x="254" y="47"/>
                  </a:lnTo>
                  <a:lnTo>
                    <a:pt x="254" y="46"/>
                  </a:lnTo>
                  <a:lnTo>
                    <a:pt x="254" y="45"/>
                  </a:lnTo>
                  <a:lnTo>
                    <a:pt x="255" y="45"/>
                  </a:lnTo>
                  <a:lnTo>
                    <a:pt x="256" y="45"/>
                  </a:lnTo>
                  <a:lnTo>
                    <a:pt x="257" y="45"/>
                  </a:lnTo>
                  <a:lnTo>
                    <a:pt x="258" y="45"/>
                  </a:lnTo>
                  <a:lnTo>
                    <a:pt x="258" y="44"/>
                  </a:lnTo>
                  <a:lnTo>
                    <a:pt x="258" y="43"/>
                  </a:lnTo>
                  <a:lnTo>
                    <a:pt x="259" y="42"/>
                  </a:lnTo>
                  <a:lnTo>
                    <a:pt x="259" y="43"/>
                  </a:lnTo>
                  <a:lnTo>
                    <a:pt x="260" y="42"/>
                  </a:lnTo>
                  <a:lnTo>
                    <a:pt x="260" y="43"/>
                  </a:lnTo>
                  <a:lnTo>
                    <a:pt x="260" y="42"/>
                  </a:lnTo>
                  <a:lnTo>
                    <a:pt x="260" y="43"/>
                  </a:lnTo>
                  <a:lnTo>
                    <a:pt x="261" y="43"/>
                  </a:lnTo>
                  <a:lnTo>
                    <a:pt x="261" y="42"/>
                  </a:lnTo>
                  <a:lnTo>
                    <a:pt x="261" y="41"/>
                  </a:lnTo>
                  <a:lnTo>
                    <a:pt x="262" y="41"/>
                  </a:lnTo>
                  <a:lnTo>
                    <a:pt x="263" y="41"/>
                  </a:lnTo>
                  <a:lnTo>
                    <a:pt x="263" y="40"/>
                  </a:lnTo>
                  <a:lnTo>
                    <a:pt x="263" y="39"/>
                  </a:lnTo>
                  <a:lnTo>
                    <a:pt x="264" y="39"/>
                  </a:lnTo>
                  <a:lnTo>
                    <a:pt x="263" y="39"/>
                  </a:lnTo>
                  <a:lnTo>
                    <a:pt x="264" y="39"/>
                  </a:lnTo>
                  <a:lnTo>
                    <a:pt x="264" y="38"/>
                  </a:lnTo>
                  <a:lnTo>
                    <a:pt x="265" y="37"/>
                  </a:lnTo>
                  <a:lnTo>
                    <a:pt x="265" y="36"/>
                  </a:lnTo>
                  <a:lnTo>
                    <a:pt x="266" y="36"/>
                  </a:lnTo>
                  <a:lnTo>
                    <a:pt x="266" y="35"/>
                  </a:lnTo>
                  <a:lnTo>
                    <a:pt x="267" y="35"/>
                  </a:lnTo>
                  <a:lnTo>
                    <a:pt x="268" y="35"/>
                  </a:lnTo>
                  <a:lnTo>
                    <a:pt x="269" y="35"/>
                  </a:lnTo>
                  <a:lnTo>
                    <a:pt x="269" y="34"/>
                  </a:lnTo>
                  <a:lnTo>
                    <a:pt x="270" y="34"/>
                  </a:lnTo>
                  <a:lnTo>
                    <a:pt x="270" y="33"/>
                  </a:lnTo>
                  <a:lnTo>
                    <a:pt x="272" y="33"/>
                  </a:lnTo>
                  <a:lnTo>
                    <a:pt x="273" y="33"/>
                  </a:lnTo>
                  <a:lnTo>
                    <a:pt x="273" y="32"/>
                  </a:lnTo>
                  <a:lnTo>
                    <a:pt x="273" y="30"/>
                  </a:lnTo>
                  <a:lnTo>
                    <a:pt x="274" y="30"/>
                  </a:lnTo>
                  <a:lnTo>
                    <a:pt x="274" y="29"/>
                  </a:lnTo>
                  <a:lnTo>
                    <a:pt x="274" y="28"/>
                  </a:lnTo>
                  <a:lnTo>
                    <a:pt x="274" y="27"/>
                  </a:lnTo>
                  <a:lnTo>
                    <a:pt x="274" y="26"/>
                  </a:lnTo>
                  <a:lnTo>
                    <a:pt x="274" y="25"/>
                  </a:lnTo>
                  <a:lnTo>
                    <a:pt x="275" y="25"/>
                  </a:lnTo>
                  <a:lnTo>
                    <a:pt x="275" y="24"/>
                  </a:lnTo>
                  <a:lnTo>
                    <a:pt x="276" y="24"/>
                  </a:lnTo>
                  <a:lnTo>
                    <a:pt x="276" y="23"/>
                  </a:lnTo>
                  <a:lnTo>
                    <a:pt x="277" y="23"/>
                  </a:lnTo>
                  <a:lnTo>
                    <a:pt x="277" y="22"/>
                  </a:lnTo>
                  <a:lnTo>
                    <a:pt x="277" y="23"/>
                  </a:lnTo>
                  <a:lnTo>
                    <a:pt x="278" y="23"/>
                  </a:lnTo>
                  <a:lnTo>
                    <a:pt x="279" y="23"/>
                  </a:lnTo>
                  <a:lnTo>
                    <a:pt x="280" y="23"/>
                  </a:lnTo>
                  <a:lnTo>
                    <a:pt x="281" y="23"/>
                  </a:lnTo>
                  <a:lnTo>
                    <a:pt x="281" y="22"/>
                  </a:lnTo>
                  <a:lnTo>
                    <a:pt x="281" y="21"/>
                  </a:lnTo>
                  <a:lnTo>
                    <a:pt x="281" y="20"/>
                  </a:lnTo>
                  <a:lnTo>
                    <a:pt x="281" y="19"/>
                  </a:lnTo>
                  <a:lnTo>
                    <a:pt x="281" y="18"/>
                  </a:lnTo>
                  <a:lnTo>
                    <a:pt x="282" y="17"/>
                  </a:lnTo>
                  <a:lnTo>
                    <a:pt x="283" y="17"/>
                  </a:lnTo>
                  <a:lnTo>
                    <a:pt x="284" y="17"/>
                  </a:lnTo>
                  <a:lnTo>
                    <a:pt x="284" y="16"/>
                  </a:lnTo>
                  <a:lnTo>
                    <a:pt x="285" y="16"/>
                  </a:lnTo>
                  <a:lnTo>
                    <a:pt x="285" y="15"/>
                  </a:lnTo>
                  <a:lnTo>
                    <a:pt x="286" y="15"/>
                  </a:lnTo>
                  <a:lnTo>
                    <a:pt x="286" y="14"/>
                  </a:lnTo>
                  <a:lnTo>
                    <a:pt x="285" y="14"/>
                  </a:lnTo>
                  <a:lnTo>
                    <a:pt x="286" y="14"/>
                  </a:lnTo>
                  <a:lnTo>
                    <a:pt x="286" y="13"/>
                  </a:lnTo>
                  <a:lnTo>
                    <a:pt x="286" y="12"/>
                  </a:lnTo>
                  <a:lnTo>
                    <a:pt x="287" y="12"/>
                  </a:lnTo>
                  <a:lnTo>
                    <a:pt x="287" y="11"/>
                  </a:lnTo>
                  <a:lnTo>
                    <a:pt x="287" y="10"/>
                  </a:lnTo>
                  <a:lnTo>
                    <a:pt x="287" y="9"/>
                  </a:lnTo>
                  <a:lnTo>
                    <a:pt x="287" y="8"/>
                  </a:lnTo>
                  <a:lnTo>
                    <a:pt x="288" y="8"/>
                  </a:lnTo>
                  <a:lnTo>
                    <a:pt x="288" y="7"/>
                  </a:lnTo>
                  <a:lnTo>
                    <a:pt x="287" y="7"/>
                  </a:lnTo>
                  <a:lnTo>
                    <a:pt x="287" y="5"/>
                  </a:lnTo>
                  <a:lnTo>
                    <a:pt x="288" y="5"/>
                  </a:lnTo>
                  <a:lnTo>
                    <a:pt x="288" y="7"/>
                  </a:lnTo>
                  <a:lnTo>
                    <a:pt x="289" y="7"/>
                  </a:lnTo>
                  <a:lnTo>
                    <a:pt x="289" y="5"/>
                  </a:lnTo>
                  <a:lnTo>
                    <a:pt x="289" y="7"/>
                  </a:lnTo>
                  <a:lnTo>
                    <a:pt x="290" y="7"/>
                  </a:lnTo>
                  <a:lnTo>
                    <a:pt x="291" y="7"/>
                  </a:lnTo>
                  <a:lnTo>
                    <a:pt x="292" y="7"/>
                  </a:lnTo>
                  <a:lnTo>
                    <a:pt x="293" y="7"/>
                  </a:lnTo>
                  <a:lnTo>
                    <a:pt x="294" y="8"/>
                  </a:lnTo>
                  <a:lnTo>
                    <a:pt x="295" y="8"/>
                  </a:lnTo>
                  <a:lnTo>
                    <a:pt x="300" y="7"/>
                  </a:lnTo>
                  <a:lnTo>
                    <a:pt x="302" y="5"/>
                  </a:lnTo>
                  <a:lnTo>
                    <a:pt x="304" y="4"/>
                  </a:lnTo>
                  <a:lnTo>
                    <a:pt x="307" y="3"/>
                  </a:lnTo>
                  <a:lnTo>
                    <a:pt x="308" y="2"/>
                  </a:lnTo>
                  <a:lnTo>
                    <a:pt x="309" y="1"/>
                  </a:lnTo>
                  <a:lnTo>
                    <a:pt x="310" y="1"/>
                  </a:lnTo>
                  <a:lnTo>
                    <a:pt x="311" y="1"/>
                  </a:lnTo>
                  <a:lnTo>
                    <a:pt x="312" y="0"/>
                  </a:lnTo>
                  <a:lnTo>
                    <a:pt x="313" y="0"/>
                  </a:lnTo>
                  <a:lnTo>
                    <a:pt x="314" y="0"/>
                  </a:lnTo>
                  <a:lnTo>
                    <a:pt x="317" y="0"/>
                  </a:lnTo>
                  <a:lnTo>
                    <a:pt x="318" y="0"/>
                  </a:lnTo>
                  <a:lnTo>
                    <a:pt x="319" y="0"/>
                  </a:lnTo>
                  <a:lnTo>
                    <a:pt x="319" y="1"/>
                  </a:lnTo>
                  <a:close/>
                </a:path>
              </a:pathLst>
            </a:custGeom>
            <a:solidFill>
              <a:schemeClr val="tx2"/>
            </a:solidFill>
            <a:ln w="9525">
              <a:solidFill>
                <a:srgbClr val="FFFFFF"/>
              </a:solidFill>
              <a:round/>
              <a:headEnd/>
              <a:tailEnd/>
            </a:ln>
          </p:spPr>
          <p:txBody>
            <a:bodyPr/>
            <a:lstStyle/>
            <a:p>
              <a:endParaRPr lang="en-US"/>
            </a:p>
          </p:txBody>
        </p:sp>
      </p:grpSp>
      <p:sp>
        <p:nvSpPr>
          <p:cNvPr id="25605" name="TextBox 32"/>
          <p:cNvSpPr txBox="1">
            <a:spLocks noChangeArrowheads="1"/>
          </p:cNvSpPr>
          <p:nvPr/>
        </p:nvSpPr>
        <p:spPr bwMode="auto">
          <a:xfrm>
            <a:off x="4497388" y="2901950"/>
            <a:ext cx="912812"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err="1"/>
              <a:t>Manica</a:t>
            </a:r>
            <a:endParaRPr lang="en-US" altLang="en-US" sz="1800" dirty="0"/>
          </a:p>
          <a:p>
            <a:pPr algn="ctr" eaLnBrk="1" hangingPunct="1">
              <a:lnSpc>
                <a:spcPct val="100000"/>
              </a:lnSpc>
              <a:spcBef>
                <a:spcPct val="0"/>
              </a:spcBef>
              <a:buFontTx/>
              <a:buNone/>
            </a:pPr>
            <a:r>
              <a:rPr lang="en-US" altLang="en-US" sz="1800" dirty="0" smtClean="0"/>
              <a:t>37%</a:t>
            </a:r>
            <a:endParaRPr lang="en-US" altLang="en-US" sz="1800" dirty="0"/>
          </a:p>
        </p:txBody>
      </p:sp>
      <p:sp>
        <p:nvSpPr>
          <p:cNvPr id="25606" name="TextBox 33"/>
          <p:cNvSpPr txBox="1">
            <a:spLocks noChangeArrowheads="1"/>
          </p:cNvSpPr>
          <p:nvPr/>
        </p:nvSpPr>
        <p:spPr bwMode="auto">
          <a:xfrm>
            <a:off x="6373812" y="955675"/>
            <a:ext cx="106045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err="1">
                <a:solidFill>
                  <a:srgbClr val="FFFFFF"/>
                </a:solidFill>
              </a:rPr>
              <a:t>Niassa</a:t>
            </a:r>
            <a:endParaRPr lang="en-US" altLang="en-US" sz="1800" dirty="0">
              <a:solidFill>
                <a:srgbClr val="FFFFFF"/>
              </a:solidFill>
            </a:endParaRPr>
          </a:p>
          <a:p>
            <a:pPr algn="ctr" eaLnBrk="1" hangingPunct="1">
              <a:lnSpc>
                <a:spcPct val="100000"/>
              </a:lnSpc>
              <a:spcBef>
                <a:spcPct val="0"/>
              </a:spcBef>
              <a:buFontTx/>
              <a:buNone/>
            </a:pPr>
            <a:r>
              <a:rPr lang="en-US" altLang="en-US" sz="1800" dirty="0" smtClean="0">
                <a:solidFill>
                  <a:srgbClr val="FFFFFF"/>
                </a:solidFill>
              </a:rPr>
              <a:t>48%</a:t>
            </a:r>
            <a:endParaRPr lang="en-US" altLang="en-US" sz="1800" dirty="0">
              <a:solidFill>
                <a:srgbClr val="FFFFFF"/>
              </a:solidFill>
            </a:endParaRPr>
          </a:p>
        </p:txBody>
      </p:sp>
      <p:sp>
        <p:nvSpPr>
          <p:cNvPr id="25607" name="TextBox 34"/>
          <p:cNvSpPr txBox="1">
            <a:spLocks noChangeArrowheads="1"/>
          </p:cNvSpPr>
          <p:nvPr/>
        </p:nvSpPr>
        <p:spPr bwMode="auto">
          <a:xfrm>
            <a:off x="7558087" y="430213"/>
            <a:ext cx="1058863"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a:t>Cabo Delgado</a:t>
            </a:r>
          </a:p>
          <a:p>
            <a:pPr algn="ctr" eaLnBrk="1" hangingPunct="1">
              <a:lnSpc>
                <a:spcPct val="100000"/>
              </a:lnSpc>
              <a:spcBef>
                <a:spcPct val="0"/>
              </a:spcBef>
              <a:buFontTx/>
              <a:buNone/>
            </a:pPr>
            <a:r>
              <a:rPr lang="en-US" altLang="en-US" sz="1800" dirty="0" smtClean="0"/>
              <a:t>65%</a:t>
            </a:r>
            <a:endParaRPr lang="en-US" altLang="en-US" sz="1800" dirty="0"/>
          </a:p>
        </p:txBody>
      </p:sp>
      <p:sp>
        <p:nvSpPr>
          <p:cNvPr id="25608" name="TextBox 35"/>
          <p:cNvSpPr txBox="1">
            <a:spLocks noChangeArrowheads="1"/>
          </p:cNvSpPr>
          <p:nvPr/>
        </p:nvSpPr>
        <p:spPr bwMode="auto">
          <a:xfrm>
            <a:off x="7537450" y="1663700"/>
            <a:ext cx="10588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err="1">
                <a:solidFill>
                  <a:srgbClr val="FFFFFF"/>
                </a:solidFill>
              </a:rPr>
              <a:t>Nampula</a:t>
            </a:r>
            <a:endParaRPr lang="en-US" altLang="en-US" sz="1800" dirty="0">
              <a:solidFill>
                <a:srgbClr val="FFFFFF"/>
              </a:solidFill>
            </a:endParaRPr>
          </a:p>
          <a:p>
            <a:pPr algn="ctr" eaLnBrk="1" hangingPunct="1">
              <a:lnSpc>
                <a:spcPct val="100000"/>
              </a:lnSpc>
              <a:spcBef>
                <a:spcPct val="0"/>
              </a:spcBef>
              <a:buFontTx/>
              <a:buNone/>
            </a:pPr>
            <a:r>
              <a:rPr lang="en-US" altLang="en-US" sz="1800" dirty="0" smtClean="0">
                <a:solidFill>
                  <a:srgbClr val="FFFFFF"/>
                </a:solidFill>
              </a:rPr>
              <a:t>51%</a:t>
            </a:r>
            <a:endParaRPr lang="en-US" altLang="en-US" sz="1800" dirty="0">
              <a:solidFill>
                <a:srgbClr val="FFFFFF"/>
              </a:solidFill>
            </a:endParaRPr>
          </a:p>
        </p:txBody>
      </p:sp>
      <p:sp>
        <p:nvSpPr>
          <p:cNvPr id="25609" name="TextBox 36"/>
          <p:cNvSpPr txBox="1">
            <a:spLocks noChangeArrowheads="1"/>
          </p:cNvSpPr>
          <p:nvPr/>
        </p:nvSpPr>
        <p:spPr bwMode="auto">
          <a:xfrm>
            <a:off x="6527800" y="2073275"/>
            <a:ext cx="12223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err="1">
                <a:solidFill>
                  <a:srgbClr val="FFFFFF"/>
                </a:solidFill>
              </a:rPr>
              <a:t>Zambézia</a:t>
            </a:r>
            <a:endParaRPr lang="en-US" altLang="en-US" sz="1800" dirty="0">
              <a:solidFill>
                <a:srgbClr val="FFFFFF"/>
              </a:solidFill>
            </a:endParaRPr>
          </a:p>
          <a:p>
            <a:pPr algn="ctr" eaLnBrk="1" hangingPunct="1">
              <a:lnSpc>
                <a:spcPct val="100000"/>
              </a:lnSpc>
              <a:spcBef>
                <a:spcPct val="0"/>
              </a:spcBef>
              <a:buFontTx/>
              <a:buNone/>
            </a:pPr>
            <a:r>
              <a:rPr lang="en-US" altLang="en-US" sz="1800" dirty="0" smtClean="0">
                <a:solidFill>
                  <a:srgbClr val="FFFFFF"/>
                </a:solidFill>
              </a:rPr>
              <a:t>46%</a:t>
            </a:r>
            <a:endParaRPr lang="en-US" altLang="en-US" sz="1800" dirty="0">
              <a:solidFill>
                <a:srgbClr val="FFFFFF"/>
              </a:solidFill>
            </a:endParaRPr>
          </a:p>
        </p:txBody>
      </p:sp>
      <p:sp>
        <p:nvSpPr>
          <p:cNvPr id="25610" name="TextBox 37"/>
          <p:cNvSpPr txBox="1">
            <a:spLocks noChangeArrowheads="1"/>
          </p:cNvSpPr>
          <p:nvPr/>
        </p:nvSpPr>
        <p:spPr bwMode="auto">
          <a:xfrm>
            <a:off x="4881563" y="1663700"/>
            <a:ext cx="10588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err="1">
                <a:solidFill>
                  <a:srgbClr val="FFFFFF"/>
                </a:solidFill>
              </a:rPr>
              <a:t>Tete</a:t>
            </a:r>
            <a:endParaRPr lang="en-US" altLang="en-US" sz="1800" dirty="0">
              <a:solidFill>
                <a:srgbClr val="FFFFFF"/>
              </a:solidFill>
            </a:endParaRPr>
          </a:p>
          <a:p>
            <a:pPr algn="ctr" eaLnBrk="1" hangingPunct="1">
              <a:lnSpc>
                <a:spcPct val="100000"/>
              </a:lnSpc>
              <a:spcBef>
                <a:spcPct val="0"/>
              </a:spcBef>
              <a:buFontTx/>
              <a:buNone/>
            </a:pPr>
            <a:r>
              <a:rPr lang="en-US" altLang="en-US" sz="1800" dirty="0" smtClean="0">
                <a:solidFill>
                  <a:srgbClr val="FFFFFF"/>
                </a:solidFill>
              </a:rPr>
              <a:t>37%</a:t>
            </a:r>
            <a:endParaRPr lang="en-US" altLang="en-US" sz="1800" dirty="0">
              <a:solidFill>
                <a:srgbClr val="FFFFFF"/>
              </a:solidFill>
            </a:endParaRPr>
          </a:p>
        </p:txBody>
      </p:sp>
      <p:cxnSp>
        <p:nvCxnSpPr>
          <p:cNvPr id="39" name="Straight Connector 38"/>
          <p:cNvCxnSpPr/>
          <p:nvPr/>
        </p:nvCxnSpPr>
        <p:spPr>
          <a:xfrm>
            <a:off x="5203825" y="3275013"/>
            <a:ext cx="304800" cy="1349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612" name="TextBox 39"/>
          <p:cNvSpPr txBox="1">
            <a:spLocks noChangeArrowheads="1"/>
          </p:cNvSpPr>
          <p:nvPr/>
        </p:nvSpPr>
        <p:spPr bwMode="auto">
          <a:xfrm>
            <a:off x="5624513" y="3168650"/>
            <a:ext cx="10588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err="1">
                <a:solidFill>
                  <a:srgbClr val="FFFFFF"/>
                </a:solidFill>
              </a:rPr>
              <a:t>Sofala</a:t>
            </a:r>
            <a:endParaRPr lang="en-US" altLang="en-US" sz="1800" dirty="0">
              <a:solidFill>
                <a:srgbClr val="FFFFFF"/>
              </a:solidFill>
            </a:endParaRPr>
          </a:p>
          <a:p>
            <a:pPr algn="ctr" eaLnBrk="1" hangingPunct="1">
              <a:lnSpc>
                <a:spcPct val="100000"/>
              </a:lnSpc>
              <a:spcBef>
                <a:spcPct val="0"/>
              </a:spcBef>
              <a:buFontTx/>
              <a:buNone/>
            </a:pPr>
            <a:r>
              <a:rPr lang="en-US" altLang="en-US" sz="1800" dirty="0" smtClean="0">
                <a:solidFill>
                  <a:srgbClr val="FFFFFF"/>
                </a:solidFill>
              </a:rPr>
              <a:t>46%</a:t>
            </a:r>
            <a:endParaRPr lang="en-US" altLang="en-US" sz="1800" dirty="0">
              <a:solidFill>
                <a:srgbClr val="FFFFFF"/>
              </a:solidFill>
            </a:endParaRPr>
          </a:p>
        </p:txBody>
      </p:sp>
      <p:sp>
        <p:nvSpPr>
          <p:cNvPr id="25613" name="TextBox 40"/>
          <p:cNvSpPr txBox="1">
            <a:spLocks noChangeArrowheads="1"/>
          </p:cNvSpPr>
          <p:nvPr/>
        </p:nvSpPr>
        <p:spPr bwMode="auto">
          <a:xfrm>
            <a:off x="5448300" y="4608513"/>
            <a:ext cx="1058863"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err="1"/>
              <a:t>Inham</a:t>
            </a:r>
            <a:r>
              <a:rPr lang="en-US" altLang="en-US" sz="1800" dirty="0"/>
              <a:t>-bane</a:t>
            </a:r>
          </a:p>
          <a:p>
            <a:pPr algn="ctr" eaLnBrk="1" hangingPunct="1">
              <a:lnSpc>
                <a:spcPct val="100000"/>
              </a:lnSpc>
              <a:spcBef>
                <a:spcPct val="0"/>
              </a:spcBef>
              <a:buFontTx/>
              <a:buNone/>
            </a:pPr>
            <a:r>
              <a:rPr lang="en-US" altLang="en-US" sz="1800" dirty="0" smtClean="0"/>
              <a:t>63%</a:t>
            </a:r>
            <a:endParaRPr lang="en-US" altLang="en-US" sz="1800" dirty="0"/>
          </a:p>
        </p:txBody>
      </p:sp>
      <p:sp>
        <p:nvSpPr>
          <p:cNvPr id="25614" name="TextBox 41"/>
          <p:cNvSpPr txBox="1">
            <a:spLocks noChangeArrowheads="1"/>
          </p:cNvSpPr>
          <p:nvPr/>
        </p:nvSpPr>
        <p:spPr bwMode="auto">
          <a:xfrm>
            <a:off x="4565650" y="4833938"/>
            <a:ext cx="10588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a:solidFill>
                  <a:srgbClr val="FFFFFF"/>
                </a:solidFill>
              </a:rPr>
              <a:t>Gaza</a:t>
            </a:r>
          </a:p>
          <a:p>
            <a:pPr algn="ctr" eaLnBrk="1" hangingPunct="1">
              <a:lnSpc>
                <a:spcPct val="100000"/>
              </a:lnSpc>
              <a:spcBef>
                <a:spcPct val="0"/>
              </a:spcBef>
              <a:buFontTx/>
              <a:buNone/>
            </a:pPr>
            <a:r>
              <a:rPr lang="en-US" altLang="en-US" sz="1800" dirty="0" smtClean="0">
                <a:solidFill>
                  <a:srgbClr val="FFFFFF"/>
                </a:solidFill>
              </a:rPr>
              <a:t>24%</a:t>
            </a:r>
            <a:endParaRPr lang="en-US" altLang="en-US" sz="1800" dirty="0">
              <a:solidFill>
                <a:srgbClr val="FFFFFF"/>
              </a:solidFill>
            </a:endParaRPr>
          </a:p>
        </p:txBody>
      </p:sp>
      <p:sp>
        <p:nvSpPr>
          <p:cNvPr id="25615" name="TextBox 42"/>
          <p:cNvSpPr txBox="1">
            <a:spLocks noChangeArrowheads="1"/>
          </p:cNvSpPr>
          <p:nvPr/>
        </p:nvSpPr>
        <p:spPr bwMode="auto">
          <a:xfrm>
            <a:off x="3754438" y="5894388"/>
            <a:ext cx="1168400"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a:t>Maputo </a:t>
            </a:r>
            <a:r>
              <a:rPr lang="en-US" altLang="en-US" sz="1800" dirty="0" err="1"/>
              <a:t>Província</a:t>
            </a:r>
            <a:endParaRPr lang="en-US" altLang="en-US" sz="1800" dirty="0"/>
          </a:p>
          <a:p>
            <a:pPr algn="ctr" eaLnBrk="1" hangingPunct="1">
              <a:lnSpc>
                <a:spcPct val="100000"/>
              </a:lnSpc>
              <a:spcBef>
                <a:spcPct val="0"/>
              </a:spcBef>
              <a:buFontTx/>
              <a:buNone/>
            </a:pPr>
            <a:r>
              <a:rPr lang="en-US" altLang="en-US" sz="1800" dirty="0" smtClean="0"/>
              <a:t>46%</a:t>
            </a:r>
            <a:endParaRPr lang="en-US" altLang="en-US" sz="1800" dirty="0"/>
          </a:p>
        </p:txBody>
      </p:sp>
      <p:sp>
        <p:nvSpPr>
          <p:cNvPr id="25616" name="TextBox 43"/>
          <p:cNvSpPr txBox="1">
            <a:spLocks noChangeArrowheads="1"/>
          </p:cNvSpPr>
          <p:nvPr/>
        </p:nvSpPr>
        <p:spPr bwMode="auto">
          <a:xfrm>
            <a:off x="5697538" y="6013450"/>
            <a:ext cx="10509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a:t>Maputo </a:t>
            </a:r>
            <a:r>
              <a:rPr lang="en-US" altLang="en-US" sz="1800" dirty="0" err="1"/>
              <a:t>Cidade</a:t>
            </a:r>
            <a:endParaRPr lang="en-US" altLang="en-US" sz="1800" dirty="0"/>
          </a:p>
          <a:p>
            <a:pPr algn="ctr" eaLnBrk="1" hangingPunct="1">
              <a:lnSpc>
                <a:spcPct val="100000"/>
              </a:lnSpc>
              <a:spcBef>
                <a:spcPct val="0"/>
              </a:spcBef>
              <a:buFontTx/>
              <a:buNone/>
            </a:pPr>
            <a:r>
              <a:rPr lang="en-US" altLang="en-US" sz="1800" dirty="0" smtClean="0"/>
              <a:t>53%</a:t>
            </a:r>
            <a:endParaRPr lang="en-US" altLang="en-US" sz="1800" dirty="0"/>
          </a:p>
          <a:p>
            <a:pPr algn="ctr" eaLnBrk="1" hangingPunct="1">
              <a:lnSpc>
                <a:spcPct val="100000"/>
              </a:lnSpc>
              <a:spcBef>
                <a:spcPct val="0"/>
              </a:spcBef>
              <a:buFontTx/>
              <a:buNone/>
            </a:pPr>
            <a:endParaRPr lang="en-US" altLang="en-US" sz="1800" dirty="0">
              <a:solidFill>
                <a:schemeClr val="bg1"/>
              </a:solidFill>
            </a:endParaRPr>
          </a:p>
        </p:txBody>
      </p:sp>
      <p:cxnSp>
        <p:nvCxnSpPr>
          <p:cNvPr id="45" name="Straight Connector 44"/>
          <p:cNvCxnSpPr/>
          <p:nvPr/>
        </p:nvCxnSpPr>
        <p:spPr>
          <a:xfrm>
            <a:off x="4740275" y="6188075"/>
            <a:ext cx="366713" cy="571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V="1">
            <a:off x="5268913" y="6346825"/>
            <a:ext cx="428625" cy="349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a:stCxn id="58" idx="48"/>
            <a:endCxn id="25616" idx="1"/>
          </p:cNvCxnSpPr>
          <p:nvPr/>
        </p:nvCxnSpPr>
        <p:spPr>
          <a:xfrm>
            <a:off x="5393963" y="6520838"/>
            <a:ext cx="303575" cy="926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620" name="TextBox 59"/>
          <p:cNvSpPr txBox="1">
            <a:spLocks noChangeArrowheads="1"/>
          </p:cNvSpPr>
          <p:nvPr/>
        </p:nvSpPr>
        <p:spPr bwMode="auto">
          <a:xfrm>
            <a:off x="142875" y="3224213"/>
            <a:ext cx="34575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2800" b="1" dirty="0" err="1">
                <a:latin typeface="+mn-lt"/>
                <a:ea typeface="Arial Unicode MS" panose="020B0604020202020204" pitchFamily="34" charset="-128"/>
                <a:cs typeface="Arial Unicode MS" panose="020B0604020202020204" pitchFamily="34" charset="-128"/>
              </a:rPr>
              <a:t>Moçambique</a:t>
            </a:r>
            <a:r>
              <a:rPr lang="en-US" altLang="en-US" sz="2800" b="1" dirty="0">
                <a:latin typeface="+mn-lt"/>
                <a:ea typeface="Arial Unicode MS" panose="020B0604020202020204" pitchFamily="34" charset="-128"/>
                <a:cs typeface="Arial Unicode MS" panose="020B0604020202020204" pitchFamily="34" charset="-128"/>
              </a:rPr>
              <a:t> </a:t>
            </a:r>
            <a:r>
              <a:rPr lang="en-US" altLang="en-US" sz="2800" b="1" dirty="0" smtClean="0">
                <a:latin typeface="+mn-lt"/>
                <a:ea typeface="Arial Unicode MS" panose="020B0604020202020204" pitchFamily="34" charset="-128"/>
                <a:cs typeface="Arial Unicode MS" panose="020B0604020202020204" pitchFamily="34" charset="-128"/>
              </a:rPr>
              <a:t>47%</a:t>
            </a:r>
            <a:endParaRPr lang="en-US" altLang="en-US" sz="2800" b="1" dirty="0">
              <a:latin typeface="+mn-lt"/>
              <a:ea typeface="Arial Unicode MS" panose="020B0604020202020204" pitchFamily="34" charset="-128"/>
              <a:cs typeface="Arial Unicode MS" panose="020B0604020202020204" pitchFamily="34" charset="-128"/>
            </a:endParaRPr>
          </a:p>
        </p:txBody>
      </p:sp>
      <p:sp>
        <p:nvSpPr>
          <p:cNvPr id="34" name="TextBox 33"/>
          <p:cNvSpPr txBox="1"/>
          <p:nvPr/>
        </p:nvSpPr>
        <p:spPr>
          <a:xfrm>
            <a:off x="17373" y="1354138"/>
            <a:ext cx="3935382" cy="923330"/>
          </a:xfrm>
          <a:prstGeom prst="rect">
            <a:avLst/>
          </a:prstGeom>
          <a:noFill/>
        </p:spPr>
        <p:txBody>
          <a:bodyPr wrap="square" rtlCol="0">
            <a:spAutoFit/>
          </a:bodyPr>
          <a:lstStyle/>
          <a:p>
            <a:r>
              <a:rPr lang="pt-PT" i="1" dirty="0"/>
              <a:t>Percentagem de </a:t>
            </a:r>
            <a:r>
              <a:rPr lang="pt-PT" i="1" dirty="0" smtClean="0"/>
              <a:t>crianças menores de 5 anos que dormiram debaixo de uma REMILD na noite antes da entrevista</a:t>
            </a:r>
            <a:endParaRPr lang="pt-PT" i="1" dirty="0"/>
          </a:p>
        </p:txBody>
      </p:sp>
      <p:sp>
        <p:nvSpPr>
          <p:cNvPr id="35" name="Title 1"/>
          <p:cNvSpPr>
            <a:spLocks noGrp="1"/>
          </p:cNvSpPr>
          <p:nvPr>
            <p:ph type="title" idx="4294967295"/>
          </p:nvPr>
        </p:nvSpPr>
        <p:spPr>
          <a:xfrm>
            <a:off x="0" y="0"/>
            <a:ext cx="5739646" cy="1325563"/>
          </a:xfrm>
        </p:spPr>
        <p:txBody>
          <a:bodyPr/>
          <a:lstStyle/>
          <a:p>
            <a:pPr algn="l"/>
            <a:r>
              <a:rPr lang="en-US" dirty="0" err="1" smtClean="0"/>
              <a:t>Uso</a:t>
            </a:r>
            <a:r>
              <a:rPr lang="en-US" dirty="0" smtClean="0"/>
              <a:t> de REMILD </a:t>
            </a:r>
            <a:r>
              <a:rPr lang="en-US" dirty="0" err="1" smtClean="0"/>
              <a:t>por</a:t>
            </a:r>
            <a:r>
              <a:rPr lang="en-US" dirty="0" smtClean="0"/>
              <a:t> </a:t>
            </a:r>
            <a:r>
              <a:rPr lang="en-US" dirty="0" err="1" smtClean="0"/>
              <a:t>crianças</a:t>
            </a:r>
            <a:r>
              <a:rPr lang="en-US" dirty="0" smtClean="0"/>
              <a:t> </a:t>
            </a:r>
            <a:r>
              <a:rPr lang="en-US" dirty="0" err="1" smtClean="0"/>
              <a:t>por</a:t>
            </a:r>
            <a:r>
              <a:rPr lang="en-US" dirty="0" smtClean="0"/>
              <a:t> </a:t>
            </a:r>
            <a:r>
              <a:rPr lang="en-US" dirty="0" err="1" smtClean="0"/>
              <a:t>província</a:t>
            </a:r>
            <a:endParaRPr lang="en-US" dirty="0"/>
          </a:p>
        </p:txBody>
      </p:sp>
    </p:spTree>
    <p:extLst>
      <p:ext uri="{BB962C8B-B14F-4D97-AF65-F5344CB8AC3E}">
        <p14:creationId xmlns:p14="http://schemas.microsoft.com/office/powerpoint/2010/main" val="1379638109"/>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457200" y="1600200"/>
            <a:ext cx="8229600" cy="5257800"/>
          </a:xfrm>
        </p:spPr>
        <p:txBody>
          <a:bodyPr>
            <a:normAutofit/>
          </a:bodyPr>
          <a:lstStyle/>
          <a:p>
            <a:pPr marL="0" indent="0" algn="ctr">
              <a:lnSpc>
                <a:spcPct val="110000"/>
              </a:lnSpc>
              <a:spcBef>
                <a:spcPts val="0"/>
              </a:spcBef>
              <a:spcAft>
                <a:spcPts val="600"/>
              </a:spcAft>
              <a:buClr>
                <a:schemeClr val="tx1"/>
              </a:buClr>
              <a:buFont typeface="Arial" panose="020B0604020202020204" pitchFamily="34" charset="0"/>
              <a:buNone/>
              <a:defRPr/>
            </a:pPr>
            <a:r>
              <a:rPr lang="pt-PT" b="1" noProof="0" dirty="0" smtClean="0">
                <a:solidFill>
                  <a:schemeClr val="tx2"/>
                </a:solidFill>
              </a:rPr>
              <a:t>11%</a:t>
            </a:r>
            <a:r>
              <a:rPr lang="pt-PT" noProof="0" dirty="0" smtClean="0">
                <a:solidFill>
                  <a:schemeClr val="tx2"/>
                </a:solidFill>
              </a:rPr>
              <a:t> </a:t>
            </a:r>
            <a:r>
              <a:rPr lang="pt-PT" noProof="0" dirty="0" smtClean="0"/>
              <a:t>das habitações foram</a:t>
            </a:r>
            <a:r>
              <a:rPr lang="pt-PT" noProof="0" dirty="0" smtClean="0">
                <a:solidFill>
                  <a:schemeClr val="tx2"/>
                </a:solidFill>
              </a:rPr>
              <a:t> </a:t>
            </a:r>
            <a:r>
              <a:rPr lang="pt-PT" b="1" noProof="0" dirty="0" smtClean="0">
                <a:solidFill>
                  <a:schemeClr val="tx2"/>
                </a:solidFill>
              </a:rPr>
              <a:t>pulverizadas </a:t>
            </a:r>
            <a:r>
              <a:rPr lang="pt-PT" noProof="0" dirty="0" smtClean="0"/>
              <a:t>nos 12 meses anteriores ao inquérito.</a:t>
            </a:r>
          </a:p>
          <a:p>
            <a:pPr>
              <a:lnSpc>
                <a:spcPct val="110000"/>
              </a:lnSpc>
              <a:spcBef>
                <a:spcPts val="0"/>
              </a:spcBef>
              <a:spcAft>
                <a:spcPts val="600"/>
              </a:spcAft>
              <a:buClr>
                <a:schemeClr val="tx1"/>
              </a:buClr>
              <a:defRPr/>
            </a:pPr>
            <a:endParaRPr lang="pt-PT" b="1" noProof="0" dirty="0" smtClean="0">
              <a:solidFill>
                <a:schemeClr val="accent1"/>
              </a:solidFill>
            </a:endParaRPr>
          </a:p>
          <a:p>
            <a:pPr marL="0" indent="0" algn="ctr">
              <a:lnSpc>
                <a:spcPct val="110000"/>
              </a:lnSpc>
              <a:spcBef>
                <a:spcPts val="0"/>
              </a:spcBef>
              <a:spcAft>
                <a:spcPts val="600"/>
              </a:spcAft>
              <a:buClr>
                <a:schemeClr val="tx1"/>
              </a:buClr>
              <a:buFont typeface="Arial" panose="020B0604020202020204" pitchFamily="34" charset="0"/>
              <a:buNone/>
              <a:defRPr/>
            </a:pPr>
            <a:r>
              <a:rPr lang="pt-PT" b="1" noProof="0" dirty="0" smtClean="0">
                <a:solidFill>
                  <a:schemeClr val="tx2"/>
                </a:solidFill>
              </a:rPr>
              <a:t>69%</a:t>
            </a:r>
            <a:r>
              <a:rPr lang="pt-PT" noProof="0" dirty="0" smtClean="0">
                <a:solidFill>
                  <a:schemeClr val="tx2"/>
                </a:solidFill>
              </a:rPr>
              <a:t> </a:t>
            </a:r>
            <a:r>
              <a:rPr lang="pt-PT" noProof="0" dirty="0" smtClean="0"/>
              <a:t>dos agregados familiares beneficiaram da </a:t>
            </a:r>
            <a:r>
              <a:rPr lang="pt-PT" b="1" noProof="0" dirty="0" smtClean="0">
                <a:solidFill>
                  <a:schemeClr val="tx2"/>
                </a:solidFill>
              </a:rPr>
              <a:t>PID</a:t>
            </a:r>
            <a:r>
              <a:rPr lang="pt-PT" noProof="0" dirty="0" smtClean="0"/>
              <a:t> nos últimos 12 meses </a:t>
            </a:r>
            <a:r>
              <a:rPr lang="pt-PT" b="1" noProof="0" dirty="0" smtClean="0">
                <a:solidFill>
                  <a:schemeClr val="tx2"/>
                </a:solidFill>
              </a:rPr>
              <a:t>e/ou</a:t>
            </a:r>
            <a:r>
              <a:rPr lang="pt-PT" noProof="0" dirty="0" smtClean="0"/>
              <a:t> têm </a:t>
            </a:r>
            <a:r>
              <a:rPr lang="pt-PT" dirty="0" smtClean="0"/>
              <a:t>pelo menos uma </a:t>
            </a:r>
            <a:r>
              <a:rPr lang="pt-PT" b="1" dirty="0">
                <a:solidFill>
                  <a:schemeClr val="tx2"/>
                </a:solidFill>
              </a:rPr>
              <a:t>R</a:t>
            </a:r>
            <a:r>
              <a:rPr lang="pt-PT" b="1" dirty="0" smtClean="0">
                <a:solidFill>
                  <a:schemeClr val="tx2"/>
                </a:solidFill>
              </a:rPr>
              <a:t>TI</a:t>
            </a:r>
            <a:r>
              <a:rPr lang="pt-PT" dirty="0" smtClean="0"/>
              <a:t>. </a:t>
            </a:r>
            <a:endParaRPr lang="pt-PT" noProof="0" dirty="0" smtClean="0"/>
          </a:p>
        </p:txBody>
      </p:sp>
      <p:sp>
        <p:nvSpPr>
          <p:cNvPr id="5" name="Title 1"/>
          <p:cNvSpPr txBox="1">
            <a:spLocks/>
          </p:cNvSpPr>
          <p:nvPr/>
        </p:nvSpPr>
        <p:spPr>
          <a:xfrm>
            <a:off x="0" y="0"/>
            <a:ext cx="9144000" cy="1325563"/>
          </a:xfrm>
          <a:prstGeom prst="rect">
            <a:avLst/>
          </a:prstGeom>
        </p:spPr>
        <p:txBody>
          <a:bodyPr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defRPr/>
            </a:pPr>
            <a:r>
              <a:rPr lang="pt-PT" sz="4200" dirty="0" smtClean="0">
                <a:latin typeface="+mn-lt"/>
              </a:rPr>
              <a:t>Pulverização </a:t>
            </a:r>
            <a:r>
              <a:rPr lang="pt-PT" sz="4200" dirty="0" err="1" smtClean="0">
                <a:latin typeface="+mn-lt"/>
              </a:rPr>
              <a:t>intra-domiciliar</a:t>
            </a:r>
            <a:r>
              <a:rPr lang="pt-PT" sz="4200" dirty="0" smtClean="0">
                <a:latin typeface="+mn-lt"/>
              </a:rPr>
              <a:t> (PID)</a:t>
            </a:r>
            <a:endParaRPr lang="pt-PT" sz="4200" dirty="0">
              <a:latin typeface="+mn-lt"/>
            </a:endParaRPr>
          </a:p>
        </p:txBody>
      </p:sp>
    </p:spTree>
    <p:extLst>
      <p:ext uri="{BB962C8B-B14F-4D97-AF65-F5344CB8AC3E}">
        <p14:creationId xmlns:p14="http://schemas.microsoft.com/office/powerpoint/2010/main" val="2188981715"/>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7" y="573939"/>
            <a:ext cx="3976181" cy="2962656"/>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pt-PT" dirty="0" smtClean="0"/>
              <a:t>Prevenção da malária</a:t>
            </a:r>
          </a:p>
          <a:p>
            <a:pPr>
              <a:lnSpc>
                <a:spcPct val="110000"/>
              </a:lnSpc>
              <a:spcBef>
                <a:spcPts val="0"/>
              </a:spcBef>
              <a:spcAft>
                <a:spcPts val="600"/>
              </a:spcAft>
              <a:buClr>
                <a:schemeClr val="tx1"/>
              </a:buClr>
            </a:pPr>
            <a:r>
              <a:rPr lang="pt-PT" b="1" dirty="0" smtClean="0">
                <a:solidFill>
                  <a:schemeClr val="tx2"/>
                </a:solidFill>
              </a:rPr>
              <a:t>Malária na gravidez</a:t>
            </a:r>
          </a:p>
          <a:p>
            <a:pPr>
              <a:lnSpc>
                <a:spcPct val="110000"/>
              </a:lnSpc>
              <a:spcBef>
                <a:spcPts val="0"/>
              </a:spcBef>
              <a:spcAft>
                <a:spcPts val="600"/>
              </a:spcAft>
              <a:buClr>
                <a:schemeClr val="tx1"/>
              </a:buClr>
            </a:pPr>
            <a:r>
              <a:rPr lang="pt-PT" dirty="0" smtClean="0"/>
              <a:t>Tratamento de febre nas crianças</a:t>
            </a:r>
          </a:p>
          <a:p>
            <a:pPr>
              <a:lnSpc>
                <a:spcPct val="110000"/>
              </a:lnSpc>
              <a:spcBef>
                <a:spcPts val="0"/>
              </a:spcBef>
              <a:spcAft>
                <a:spcPts val="600"/>
              </a:spcAft>
              <a:buClr>
                <a:schemeClr val="tx1"/>
              </a:buClr>
            </a:pPr>
            <a:r>
              <a:rPr lang="pt-PT" dirty="0" smtClean="0"/>
              <a:t>Prevalência da malária e hemoglobina baixa</a:t>
            </a:r>
          </a:p>
        </p:txBody>
      </p:sp>
    </p:spTree>
    <p:extLst>
      <p:ext uri="{BB962C8B-B14F-4D97-AF65-F5344CB8AC3E}">
        <p14:creationId xmlns:p14="http://schemas.microsoft.com/office/powerpoint/2010/main" val="226657789"/>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3"/>
          <p:cNvGraphicFramePr>
            <a:graphicFrameLocks noGrp="1" noChangeAspect="1"/>
          </p:cNvGraphicFramePr>
          <p:nvPr>
            <p:ph sz="half" idx="4294967295"/>
            <p:extLst/>
          </p:nvPr>
        </p:nvGraphicFramePr>
        <p:xfrm>
          <a:off x="469899" y="2446507"/>
          <a:ext cx="8229600" cy="525780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 Box 45"/>
          <p:cNvSpPr txBox="1">
            <a:spLocks noChangeArrowheads="1"/>
          </p:cNvSpPr>
          <p:nvPr/>
        </p:nvSpPr>
        <p:spPr bwMode="auto">
          <a:xfrm>
            <a:off x="12700" y="1295400"/>
            <a:ext cx="9143999" cy="923330"/>
          </a:xfrm>
          <a:prstGeom prst="rect">
            <a:avLst/>
          </a:prstGeom>
          <a:noFill/>
          <a:ln w="9525">
            <a:noFill/>
            <a:miter lim="800000"/>
            <a:headEnd/>
            <a:tailEnd/>
          </a:ln>
        </p:spPr>
        <p:txBody>
          <a:bodyPr wrap="square">
            <a:spAutoFit/>
          </a:bodyPr>
          <a:lstStyle/>
          <a:p>
            <a:pPr algn="ctr">
              <a:spcBef>
                <a:spcPct val="50000"/>
              </a:spcBef>
            </a:pPr>
            <a:r>
              <a:rPr lang="pt-PT" i="1" dirty="0" smtClean="0">
                <a:latin typeface="Calibri" pitchFamily="34" charset="0"/>
              </a:rPr>
              <a:t>Percentagem de mulheres de 15-49 anos com um nado-vivo nos 2 anos anteriores ao inquérito, que receberam </a:t>
            </a:r>
            <a:r>
              <a:rPr lang="pt-PT" i="1" dirty="0" err="1" smtClean="0">
                <a:latin typeface="Calibri" pitchFamily="34" charset="0"/>
              </a:rPr>
              <a:t>Fansidar</a:t>
            </a:r>
            <a:r>
              <a:rPr lang="pt-PT" i="1" dirty="0" smtClean="0">
                <a:latin typeface="Calibri" pitchFamily="34" charset="0"/>
              </a:rPr>
              <a:t>, do qual, pelo menos uma dose foi administrada durante uma consulta pré-natal:</a:t>
            </a:r>
            <a:endParaRPr lang="pt-PT" i="1" dirty="0">
              <a:latin typeface="Calibri" pitchFamily="34" charset="0"/>
            </a:endParaRPr>
          </a:p>
        </p:txBody>
      </p:sp>
      <p:sp>
        <p:nvSpPr>
          <p:cNvPr id="5" name="Title 1"/>
          <p:cNvSpPr txBox="1">
            <a:spLocks/>
          </p:cNvSpPr>
          <p:nvPr/>
        </p:nvSpPr>
        <p:spPr>
          <a:xfrm>
            <a:off x="0" y="0"/>
            <a:ext cx="9144000" cy="1325563"/>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pt-PT" sz="4200" dirty="0" smtClean="0">
                <a:latin typeface="+mn-lt"/>
              </a:rPr>
              <a:t>Tratamento intermitente e preventivo durante a gravidez (TIP)</a:t>
            </a:r>
            <a:endParaRPr lang="pt-PT" sz="4200" dirty="0">
              <a:latin typeface="+mn-lt"/>
            </a:endParaRPr>
          </a:p>
        </p:txBody>
      </p:sp>
    </p:spTree>
    <p:extLst>
      <p:ext uri="{BB962C8B-B14F-4D97-AF65-F5344CB8AC3E}">
        <p14:creationId xmlns:p14="http://schemas.microsoft.com/office/powerpoint/2010/main" val="1611376348"/>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87997"/>
            <a:ext cx="9144000" cy="1325563"/>
          </a:xfrm>
        </p:spPr>
        <p:txBody>
          <a:bodyPr/>
          <a:lstStyle/>
          <a:p>
            <a:r>
              <a:rPr lang="pt-PT" dirty="0" smtClean="0"/>
              <a:t>Tendências no uso de TPI</a:t>
            </a:r>
            <a:endParaRPr lang="pt-PT" dirty="0"/>
          </a:p>
        </p:txBody>
      </p:sp>
      <p:sp>
        <p:nvSpPr>
          <p:cNvPr id="5" name="TextBox 4"/>
          <p:cNvSpPr txBox="1"/>
          <p:nvPr/>
        </p:nvSpPr>
        <p:spPr>
          <a:xfrm>
            <a:off x="0" y="1111548"/>
            <a:ext cx="9144000" cy="923330"/>
          </a:xfrm>
          <a:prstGeom prst="rect">
            <a:avLst/>
          </a:prstGeom>
          <a:noFill/>
        </p:spPr>
        <p:txBody>
          <a:bodyPr wrap="square" rtlCol="0">
            <a:spAutoFit/>
          </a:bodyPr>
          <a:lstStyle/>
          <a:p>
            <a:pPr algn="ctr">
              <a:spcBef>
                <a:spcPct val="50000"/>
              </a:spcBef>
            </a:pPr>
            <a:r>
              <a:rPr lang="pt-PT" i="1" dirty="0"/>
              <a:t>Percentagem de mulheres de 15-49 anos com um nado-vivo nos 2 anos anteriores ao inquérito, que receberam </a:t>
            </a:r>
            <a:r>
              <a:rPr lang="pt-PT" i="1" dirty="0" err="1" smtClean="0"/>
              <a:t>Fansidar</a:t>
            </a:r>
            <a:r>
              <a:rPr lang="pt-PT" i="1" dirty="0"/>
              <a:t>, do qual, pelo menos uma dose foi administrada durante uma consulta pré-natal:</a:t>
            </a:r>
          </a:p>
        </p:txBody>
      </p:sp>
      <p:graphicFrame>
        <p:nvGraphicFramePr>
          <p:cNvPr id="6" name="Content Placeholder 10"/>
          <p:cNvGraphicFramePr>
            <a:graphicFrameLocks noGrp="1"/>
          </p:cNvGraphicFramePr>
          <p:nvPr>
            <p:ph idx="4294967295"/>
            <p:extLst/>
          </p:nvPr>
        </p:nvGraphicFramePr>
        <p:xfrm>
          <a:off x="461962" y="1858963"/>
          <a:ext cx="8220075" cy="528478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554148870"/>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7" y="573939"/>
            <a:ext cx="3976181" cy="2962656"/>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pt-PT" dirty="0" smtClean="0"/>
              <a:t>Prevenção da malária</a:t>
            </a:r>
          </a:p>
          <a:p>
            <a:pPr>
              <a:lnSpc>
                <a:spcPct val="110000"/>
              </a:lnSpc>
              <a:spcBef>
                <a:spcPts val="0"/>
              </a:spcBef>
              <a:spcAft>
                <a:spcPts val="600"/>
              </a:spcAft>
              <a:buClr>
                <a:schemeClr val="tx1"/>
              </a:buClr>
            </a:pPr>
            <a:r>
              <a:rPr lang="pt-PT" dirty="0" smtClean="0"/>
              <a:t>Malária na gravidez</a:t>
            </a:r>
          </a:p>
          <a:p>
            <a:pPr>
              <a:lnSpc>
                <a:spcPct val="110000"/>
              </a:lnSpc>
              <a:spcBef>
                <a:spcPts val="0"/>
              </a:spcBef>
              <a:spcAft>
                <a:spcPts val="600"/>
              </a:spcAft>
              <a:buClr>
                <a:schemeClr val="tx1"/>
              </a:buClr>
            </a:pPr>
            <a:r>
              <a:rPr lang="pt-PT" b="1" dirty="0" smtClean="0">
                <a:solidFill>
                  <a:schemeClr val="tx2"/>
                </a:solidFill>
              </a:rPr>
              <a:t>Tratamento de febre nas crianças</a:t>
            </a:r>
          </a:p>
          <a:p>
            <a:pPr>
              <a:lnSpc>
                <a:spcPct val="110000"/>
              </a:lnSpc>
              <a:spcBef>
                <a:spcPts val="0"/>
              </a:spcBef>
              <a:spcAft>
                <a:spcPts val="600"/>
              </a:spcAft>
              <a:buClr>
                <a:schemeClr val="tx1"/>
              </a:buClr>
            </a:pPr>
            <a:r>
              <a:rPr lang="pt-PT" dirty="0" smtClean="0"/>
              <a:t>Prevalência da malária e hemoglobina baixa</a:t>
            </a:r>
          </a:p>
        </p:txBody>
      </p:sp>
    </p:spTree>
    <p:extLst>
      <p:ext uri="{BB962C8B-B14F-4D97-AF65-F5344CB8AC3E}">
        <p14:creationId xmlns:p14="http://schemas.microsoft.com/office/powerpoint/2010/main" val="3860934640"/>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p:spPr>
        <p:txBody>
          <a:bodyPr>
            <a:normAutofit/>
          </a:bodyPr>
          <a:lstStyle/>
          <a:p>
            <a:r>
              <a:rPr lang="pt-PT" sz="4200" noProof="0" dirty="0" smtClean="0"/>
              <a:t>Febre nas crianças</a:t>
            </a:r>
            <a:endParaRPr lang="pt-PT" sz="4200" noProof="0" dirty="0"/>
          </a:p>
        </p:txBody>
      </p:sp>
      <p:sp>
        <p:nvSpPr>
          <p:cNvPr id="3" name="Content Placeholder 2"/>
          <p:cNvSpPr>
            <a:spLocks noGrp="1"/>
          </p:cNvSpPr>
          <p:nvPr>
            <p:ph idx="4294967295"/>
          </p:nvPr>
        </p:nvSpPr>
        <p:spPr>
          <a:xfrm>
            <a:off x="467519" y="1657033"/>
            <a:ext cx="8208962" cy="4565650"/>
          </a:xfrm>
        </p:spPr>
        <p:txBody>
          <a:bodyPr>
            <a:normAutofit/>
          </a:bodyPr>
          <a:lstStyle/>
          <a:p>
            <a:pPr marL="0" indent="0">
              <a:lnSpc>
                <a:spcPct val="120000"/>
              </a:lnSpc>
              <a:spcBef>
                <a:spcPts val="0"/>
              </a:spcBef>
              <a:spcAft>
                <a:spcPts val="600"/>
              </a:spcAft>
              <a:buClr>
                <a:schemeClr val="tx1"/>
              </a:buClr>
              <a:buNone/>
            </a:pPr>
            <a:r>
              <a:rPr lang="pt-PT" noProof="0" dirty="0" smtClean="0"/>
              <a:t>Nas 2 semanas antes da entrevista, </a:t>
            </a:r>
            <a:r>
              <a:rPr lang="pt-PT" b="1" noProof="0" dirty="0" smtClean="0">
                <a:solidFill>
                  <a:schemeClr val="tx2"/>
                </a:solidFill>
              </a:rPr>
              <a:t>29% </a:t>
            </a:r>
            <a:r>
              <a:rPr lang="pt-PT" noProof="0" dirty="0" smtClean="0"/>
              <a:t>das crianças menores de 5 anos tiveram </a:t>
            </a:r>
            <a:r>
              <a:rPr lang="pt-PT" b="1" noProof="0" dirty="0" smtClean="0">
                <a:solidFill>
                  <a:schemeClr val="tx2"/>
                </a:solidFill>
              </a:rPr>
              <a:t>febre</a:t>
            </a:r>
            <a:r>
              <a:rPr lang="pt-PT" noProof="0" dirty="0" smtClean="0"/>
              <a:t>. Entre estas crianças,</a:t>
            </a:r>
          </a:p>
          <a:p>
            <a:pPr lvl="1">
              <a:lnSpc>
                <a:spcPct val="120000"/>
              </a:lnSpc>
              <a:spcBef>
                <a:spcPts val="0"/>
              </a:spcBef>
              <a:spcAft>
                <a:spcPts val="600"/>
              </a:spcAft>
              <a:buClr>
                <a:schemeClr val="tx1"/>
              </a:buClr>
            </a:pPr>
            <a:r>
              <a:rPr lang="pt-PT" noProof="0" dirty="0" smtClean="0"/>
              <a:t>Para</a:t>
            </a:r>
            <a:r>
              <a:rPr lang="pt-PT" noProof="0" dirty="0" smtClean="0">
                <a:solidFill>
                  <a:schemeClr val="accent1"/>
                </a:solidFill>
              </a:rPr>
              <a:t> </a:t>
            </a:r>
            <a:r>
              <a:rPr lang="pt-PT" b="1" noProof="0" dirty="0" smtClean="0">
                <a:solidFill>
                  <a:schemeClr val="tx2"/>
                </a:solidFill>
              </a:rPr>
              <a:t>63%</a:t>
            </a:r>
            <a:r>
              <a:rPr lang="pt-PT" noProof="0" dirty="0" smtClean="0">
                <a:solidFill>
                  <a:schemeClr val="tx2"/>
                </a:solidFill>
              </a:rPr>
              <a:t> </a:t>
            </a:r>
            <a:r>
              <a:rPr lang="pt-PT" noProof="0" dirty="0" smtClean="0"/>
              <a:t>foi procurado </a:t>
            </a:r>
            <a:r>
              <a:rPr lang="pt-PT" b="1" noProof="0" dirty="0" smtClean="0">
                <a:solidFill>
                  <a:schemeClr val="tx2"/>
                </a:solidFill>
              </a:rPr>
              <a:t>aconselhamento</a:t>
            </a:r>
            <a:r>
              <a:rPr lang="pt-PT" noProof="0" dirty="0" smtClean="0"/>
              <a:t> ou </a:t>
            </a:r>
            <a:r>
              <a:rPr lang="pt-PT" b="1" noProof="0" dirty="0" smtClean="0">
                <a:solidFill>
                  <a:schemeClr val="tx2"/>
                </a:solidFill>
              </a:rPr>
              <a:t>tratamento</a:t>
            </a:r>
            <a:r>
              <a:rPr lang="pt-PT" noProof="0" dirty="0" smtClean="0"/>
              <a:t>.</a:t>
            </a:r>
          </a:p>
          <a:p>
            <a:pPr lvl="1">
              <a:lnSpc>
                <a:spcPct val="120000"/>
              </a:lnSpc>
              <a:spcBef>
                <a:spcPts val="0"/>
              </a:spcBef>
              <a:spcAft>
                <a:spcPts val="600"/>
              </a:spcAft>
              <a:buClr>
                <a:schemeClr val="tx1"/>
              </a:buClr>
            </a:pPr>
            <a:r>
              <a:rPr lang="pt-PT" noProof="0" dirty="0" smtClean="0"/>
              <a:t>De</a:t>
            </a:r>
            <a:r>
              <a:rPr lang="pt-PT" noProof="0" dirty="0" smtClean="0">
                <a:solidFill>
                  <a:schemeClr val="accent1"/>
                </a:solidFill>
              </a:rPr>
              <a:t> </a:t>
            </a:r>
            <a:r>
              <a:rPr lang="pt-PT" b="1" noProof="0" dirty="0" smtClean="0">
                <a:solidFill>
                  <a:schemeClr val="tx2"/>
                </a:solidFill>
              </a:rPr>
              <a:t>40%</a:t>
            </a:r>
            <a:r>
              <a:rPr lang="pt-PT" noProof="0" dirty="0" smtClean="0">
                <a:solidFill>
                  <a:schemeClr val="tx2"/>
                </a:solidFill>
              </a:rPr>
              <a:t> </a:t>
            </a:r>
            <a:r>
              <a:rPr lang="pt-PT" noProof="0" dirty="0" smtClean="0"/>
              <a:t>se extraiu</a:t>
            </a:r>
            <a:r>
              <a:rPr lang="pt-PT" noProof="0" dirty="0" smtClean="0">
                <a:solidFill>
                  <a:schemeClr val="tx2"/>
                </a:solidFill>
              </a:rPr>
              <a:t> </a:t>
            </a:r>
            <a:r>
              <a:rPr lang="pt-PT" b="1" noProof="0" dirty="0" smtClean="0">
                <a:solidFill>
                  <a:schemeClr val="tx2"/>
                </a:solidFill>
              </a:rPr>
              <a:t>sangue </a:t>
            </a:r>
            <a:r>
              <a:rPr lang="pt-PT" noProof="0" dirty="0" smtClean="0">
                <a:solidFill>
                  <a:schemeClr val="tx1"/>
                </a:solidFill>
              </a:rPr>
              <a:t>do dedo ou calcanhar </a:t>
            </a:r>
            <a:r>
              <a:rPr lang="pt-PT" noProof="0" dirty="0" smtClean="0"/>
              <a:t>para</a:t>
            </a:r>
            <a:r>
              <a:rPr lang="pt-PT" b="1" noProof="0" dirty="0" smtClean="0">
                <a:solidFill>
                  <a:schemeClr val="bg2"/>
                </a:solidFill>
              </a:rPr>
              <a:t> </a:t>
            </a:r>
            <a:r>
              <a:rPr lang="pt-PT" b="1" noProof="0" dirty="0" smtClean="0">
                <a:solidFill>
                  <a:schemeClr val="tx2"/>
                </a:solidFill>
              </a:rPr>
              <a:t>testagem</a:t>
            </a:r>
            <a:r>
              <a:rPr lang="pt-PT" noProof="0" dirty="0" smtClean="0"/>
              <a:t>.</a:t>
            </a:r>
          </a:p>
        </p:txBody>
      </p:sp>
    </p:spTree>
    <p:extLst>
      <p:ext uri="{BB962C8B-B14F-4D97-AF65-F5344CB8AC3E}">
        <p14:creationId xmlns:p14="http://schemas.microsoft.com/office/powerpoint/2010/main" val="2685805898"/>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p:spPr>
        <p:txBody>
          <a:bodyPr>
            <a:noAutofit/>
          </a:bodyPr>
          <a:lstStyle/>
          <a:p>
            <a:r>
              <a:rPr lang="pt-PT" sz="4200" noProof="0" dirty="0" smtClean="0"/>
              <a:t>Tipo de </a:t>
            </a:r>
            <a:r>
              <a:rPr lang="pt-PT" sz="4200" noProof="0" dirty="0" err="1" smtClean="0"/>
              <a:t>antimalárico</a:t>
            </a:r>
            <a:r>
              <a:rPr lang="pt-PT" sz="4200" noProof="0" dirty="0" smtClean="0"/>
              <a:t> usado</a:t>
            </a:r>
            <a:endParaRPr lang="pt-PT" sz="4200" noProof="0" dirty="0"/>
          </a:p>
        </p:txBody>
      </p:sp>
      <p:graphicFrame>
        <p:nvGraphicFramePr>
          <p:cNvPr id="11" name="Content Placeholder 10"/>
          <p:cNvGraphicFramePr>
            <a:graphicFrameLocks noGrp="1"/>
          </p:cNvGraphicFramePr>
          <p:nvPr>
            <p:ph idx="4294967295"/>
            <p:extLst/>
          </p:nvPr>
        </p:nvGraphicFramePr>
        <p:xfrm>
          <a:off x="0" y="1568450"/>
          <a:ext cx="9144000" cy="491172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9424"/>
            <a:ext cx="9144000" cy="646331"/>
          </a:xfrm>
          <a:prstGeom prst="rect">
            <a:avLst/>
          </a:prstGeom>
          <a:noFill/>
        </p:spPr>
        <p:txBody>
          <a:bodyPr wrap="square" rtlCol="0">
            <a:spAutoFit/>
          </a:bodyPr>
          <a:lstStyle/>
          <a:p>
            <a:pPr algn="ctr"/>
            <a:r>
              <a:rPr lang="pt-PT" i="1" dirty="0" smtClean="0"/>
              <a:t>Entre crianças menores de 5 anos com febre nas 2 semanas anteriores ao inquérito e que tomaram um anti malárico, percentagem que tomou:</a:t>
            </a:r>
            <a:endParaRPr lang="pt-PT" i="1" dirty="0"/>
          </a:p>
        </p:txBody>
      </p:sp>
    </p:spTree>
    <p:extLst>
      <p:ext uri="{BB962C8B-B14F-4D97-AF65-F5344CB8AC3E}">
        <p14:creationId xmlns:p14="http://schemas.microsoft.com/office/powerpoint/2010/main" val="276770744"/>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7" y="573939"/>
            <a:ext cx="3976181" cy="2962656"/>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pt-PT" dirty="0" smtClean="0"/>
              <a:t>Prevenção da malária</a:t>
            </a:r>
          </a:p>
          <a:p>
            <a:pPr>
              <a:lnSpc>
                <a:spcPct val="110000"/>
              </a:lnSpc>
              <a:spcBef>
                <a:spcPts val="0"/>
              </a:spcBef>
              <a:spcAft>
                <a:spcPts val="600"/>
              </a:spcAft>
              <a:buClr>
                <a:schemeClr val="tx1"/>
              </a:buClr>
            </a:pPr>
            <a:r>
              <a:rPr lang="pt-PT" dirty="0" smtClean="0"/>
              <a:t>Malária na gravidez</a:t>
            </a:r>
          </a:p>
          <a:p>
            <a:pPr>
              <a:lnSpc>
                <a:spcPct val="110000"/>
              </a:lnSpc>
              <a:spcBef>
                <a:spcPts val="0"/>
              </a:spcBef>
              <a:spcAft>
                <a:spcPts val="600"/>
              </a:spcAft>
              <a:buClr>
                <a:schemeClr val="tx1"/>
              </a:buClr>
            </a:pPr>
            <a:r>
              <a:rPr lang="pt-PT" dirty="0" smtClean="0"/>
              <a:t>Tratamento de febre nas crianças</a:t>
            </a:r>
          </a:p>
          <a:p>
            <a:pPr>
              <a:lnSpc>
                <a:spcPct val="110000"/>
              </a:lnSpc>
              <a:spcBef>
                <a:spcPts val="0"/>
              </a:spcBef>
              <a:spcAft>
                <a:spcPts val="600"/>
              </a:spcAft>
              <a:buClr>
                <a:schemeClr val="tx1"/>
              </a:buClr>
            </a:pPr>
            <a:r>
              <a:rPr lang="pt-PT" b="1" dirty="0" smtClean="0">
                <a:solidFill>
                  <a:schemeClr val="tx2"/>
                </a:solidFill>
              </a:rPr>
              <a:t>Prevalência da malária e hemoglobina baixa</a:t>
            </a:r>
          </a:p>
        </p:txBody>
      </p:sp>
    </p:spTree>
    <p:extLst>
      <p:ext uri="{BB962C8B-B14F-4D97-AF65-F5344CB8AC3E}">
        <p14:creationId xmlns:p14="http://schemas.microsoft.com/office/powerpoint/2010/main" val="769270566"/>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8" name="Object 3"/>
          <p:cNvGraphicFramePr>
            <a:graphicFrameLocks noGrp="1" noChangeAspect="1"/>
          </p:cNvGraphicFramePr>
          <p:nvPr>
            <p:ph sz="half" idx="4294967295"/>
            <p:extLst/>
          </p:nvPr>
        </p:nvGraphicFramePr>
        <p:xfrm>
          <a:off x="470452" y="1551623"/>
          <a:ext cx="8229600" cy="5119687"/>
        </p:xfrm>
        <a:graphic>
          <a:graphicData uri="http://schemas.openxmlformats.org/drawingml/2006/chart">
            <c:chart xmlns:c="http://schemas.openxmlformats.org/drawingml/2006/chart" xmlns:r="http://schemas.openxmlformats.org/officeDocument/2006/relationships" r:id="rId3"/>
          </a:graphicData>
        </a:graphic>
      </p:graphicFrame>
      <p:sp>
        <p:nvSpPr>
          <p:cNvPr id="36868" name="Text Box 5"/>
          <p:cNvSpPr txBox="1">
            <a:spLocks noChangeArrowheads="1"/>
          </p:cNvSpPr>
          <p:nvPr/>
        </p:nvSpPr>
        <p:spPr bwMode="auto">
          <a:xfrm>
            <a:off x="13252" y="1361123"/>
            <a:ext cx="9144000" cy="646331"/>
          </a:xfrm>
          <a:prstGeom prst="rect">
            <a:avLst/>
          </a:prstGeom>
          <a:noFill/>
          <a:ln w="9525">
            <a:noFill/>
            <a:miter lim="800000"/>
            <a:headEnd/>
            <a:tailEnd/>
          </a:ln>
        </p:spPr>
        <p:txBody>
          <a:bodyPr wrap="square">
            <a:spAutoFit/>
          </a:bodyPr>
          <a:lstStyle/>
          <a:p>
            <a:pPr algn="ctr">
              <a:spcBef>
                <a:spcPct val="50000"/>
              </a:spcBef>
            </a:pPr>
            <a:r>
              <a:rPr lang="pt-PT" i="1" dirty="0" smtClean="0"/>
              <a:t>Percentagem de crianças de 6-59 meses com anemia moderada-severa (hemoglobina abaixo de 8,0 g/dl)</a:t>
            </a:r>
            <a:endParaRPr lang="pt-PT" i="1" dirty="0"/>
          </a:p>
        </p:txBody>
      </p:sp>
      <p:sp>
        <p:nvSpPr>
          <p:cNvPr id="36870" name="TextBox 6"/>
          <p:cNvSpPr txBox="1">
            <a:spLocks noChangeArrowheads="1"/>
          </p:cNvSpPr>
          <p:nvPr/>
        </p:nvSpPr>
        <p:spPr bwMode="auto">
          <a:xfrm>
            <a:off x="3048000" y="6480810"/>
            <a:ext cx="3048000" cy="381000"/>
          </a:xfrm>
          <a:prstGeom prst="rect">
            <a:avLst/>
          </a:prstGeom>
          <a:noFill/>
          <a:ln w="9525">
            <a:noFill/>
            <a:miter lim="800000"/>
            <a:headEnd/>
            <a:tailEnd/>
          </a:ln>
        </p:spPr>
        <p:txBody>
          <a:bodyPr>
            <a:spAutoFit/>
          </a:bodyPr>
          <a:lstStyle/>
          <a:p>
            <a:pPr algn="ctr"/>
            <a:r>
              <a:rPr lang="en-US" b="1" dirty="0" err="1" smtClean="0">
                <a:latin typeface="+mn-lt"/>
              </a:rPr>
              <a:t>Idade</a:t>
            </a:r>
            <a:r>
              <a:rPr lang="en-US" b="1" dirty="0" smtClean="0">
                <a:latin typeface="+mn-lt"/>
              </a:rPr>
              <a:t> </a:t>
            </a:r>
            <a:r>
              <a:rPr lang="en-US" b="1" dirty="0" err="1" smtClean="0">
                <a:latin typeface="+mn-lt"/>
              </a:rPr>
              <a:t>em</a:t>
            </a:r>
            <a:r>
              <a:rPr lang="en-US" b="1" dirty="0" smtClean="0">
                <a:latin typeface="+mn-lt"/>
              </a:rPr>
              <a:t> </a:t>
            </a:r>
            <a:r>
              <a:rPr lang="en-US" b="1" dirty="0" err="1" smtClean="0">
                <a:latin typeface="+mn-lt"/>
              </a:rPr>
              <a:t>meses</a:t>
            </a:r>
            <a:endParaRPr lang="en-US" b="1" dirty="0">
              <a:latin typeface="+mn-lt"/>
            </a:endParaRPr>
          </a:p>
        </p:txBody>
      </p:sp>
      <p:sp>
        <p:nvSpPr>
          <p:cNvPr id="6" name="Title 1"/>
          <p:cNvSpPr txBox="1">
            <a:spLocks/>
          </p:cNvSpPr>
          <p:nvPr/>
        </p:nvSpPr>
        <p:spPr>
          <a:xfrm>
            <a:off x="0" y="0"/>
            <a:ext cx="9144000" cy="1325563"/>
          </a:xfrm>
          <a:prstGeom prst="rect">
            <a:avLst/>
          </a:prstGeom>
        </p:spPr>
        <p:txBody>
          <a:bodyPr vert="horz" lIns="91440" tIns="45720" rIns="91440" bIns="45720" rtlCol="0" anchor="ctr">
            <a:normAutofit lnSpcReduction="1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pt-PT" sz="4200" dirty="0" smtClean="0">
                <a:latin typeface="+mn-lt"/>
              </a:rPr>
              <a:t>Prevalência de hemoglobina baixa</a:t>
            </a:r>
            <a:br>
              <a:rPr lang="pt-PT" sz="4200" dirty="0" smtClean="0">
                <a:latin typeface="+mn-lt"/>
              </a:rPr>
            </a:br>
            <a:r>
              <a:rPr lang="pt-PT" sz="4200" dirty="0" smtClean="0">
                <a:latin typeface="+mn-lt"/>
              </a:rPr>
              <a:t>nas crianças por idade</a:t>
            </a:r>
            <a:endParaRPr lang="pt-PT" sz="4200" dirty="0">
              <a:latin typeface="+mn-lt"/>
            </a:endParaRPr>
          </a:p>
        </p:txBody>
      </p:sp>
    </p:spTree>
    <p:extLst>
      <p:ext uri="{BB962C8B-B14F-4D97-AF65-F5344CB8AC3E}">
        <p14:creationId xmlns:p14="http://schemas.microsoft.com/office/powerpoint/2010/main" val="3678554364"/>
      </p:ext>
    </p:extLst>
  </p:cSld>
  <p:clrMapOvr>
    <a:masterClrMapping/>
  </p:clrMapOvr>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p:txBody>
          <a:bodyPr/>
          <a:lstStyle/>
          <a:p>
            <a:pPr eaLnBrk="1" hangingPunct="1"/>
            <a:r>
              <a:rPr lang="pt-PT" altLang="en-US" sz="4000" smtClean="0"/>
              <a:t>Testagem de HIV: Consentimento informado</a:t>
            </a:r>
          </a:p>
        </p:txBody>
      </p:sp>
      <p:sp>
        <p:nvSpPr>
          <p:cNvPr id="21507" name="Content Placeholder 2"/>
          <p:cNvSpPr>
            <a:spLocks noGrp="1"/>
          </p:cNvSpPr>
          <p:nvPr>
            <p:ph idx="1"/>
          </p:nvPr>
        </p:nvSpPr>
        <p:spPr/>
        <p:txBody>
          <a:bodyPr>
            <a:normAutofit lnSpcReduction="10000"/>
          </a:bodyPr>
          <a:lstStyle/>
          <a:p>
            <a:pPr eaLnBrk="1" hangingPunct="1">
              <a:lnSpc>
                <a:spcPct val="100000"/>
              </a:lnSpc>
              <a:spcBef>
                <a:spcPct val="0"/>
              </a:spcBef>
              <a:spcAft>
                <a:spcPts val="600"/>
              </a:spcAft>
            </a:pPr>
            <a:r>
              <a:rPr lang="pt-PT" altLang="en-US" dirty="0" smtClean="0"/>
              <a:t>Consentimento informado foi obtido separadamente para a testagem rápida e a testagem centralizada. </a:t>
            </a:r>
          </a:p>
          <a:p>
            <a:pPr lvl="1" eaLnBrk="1" hangingPunct="1">
              <a:lnSpc>
                <a:spcPct val="100000"/>
              </a:lnSpc>
              <a:spcBef>
                <a:spcPct val="0"/>
              </a:spcBef>
              <a:spcAft>
                <a:spcPts val="600"/>
              </a:spcAft>
            </a:pPr>
            <a:r>
              <a:rPr lang="pt-PT" altLang="en-US" sz="2400" dirty="0" smtClean="0"/>
              <a:t>Para participantes de 18-59 anos e de 15-17 anos alguma vez casados, o consentimento informado escrito foi obtido dos próprios participantes.</a:t>
            </a:r>
          </a:p>
          <a:p>
            <a:pPr lvl="1" eaLnBrk="1" hangingPunct="1">
              <a:lnSpc>
                <a:spcPct val="100000"/>
              </a:lnSpc>
              <a:spcBef>
                <a:spcPct val="0"/>
              </a:spcBef>
              <a:spcAft>
                <a:spcPts val="600"/>
              </a:spcAft>
            </a:pPr>
            <a:r>
              <a:rPr lang="pt-BR" altLang="en-US" sz="2400" dirty="0" smtClean="0"/>
              <a:t>Para jovens nunca casados de 15-17 anos, o consentimento informado foi primeiro obtido aos seus pais ou encarregados de educação, seguido do consentimento informado aos próprios jovens.</a:t>
            </a:r>
            <a:endParaRPr lang="pt-PT" altLang="en-US" sz="2400" dirty="0" smtClean="0"/>
          </a:p>
          <a:p>
            <a:pPr lvl="1" eaLnBrk="1" hangingPunct="1">
              <a:lnSpc>
                <a:spcPct val="100000"/>
              </a:lnSpc>
              <a:spcBef>
                <a:spcPct val="0"/>
              </a:spcBef>
              <a:spcAft>
                <a:spcPts val="600"/>
              </a:spcAft>
            </a:pPr>
            <a:r>
              <a:rPr lang="pt-PT" altLang="en-US" sz="2400" dirty="0" smtClean="0"/>
              <a:t>Para crianças de 6-23 meses, consentimento foi obtido dos pais ou encarregados de educação.</a:t>
            </a:r>
          </a:p>
          <a:p>
            <a:pPr eaLnBrk="1" hangingPunct="1">
              <a:lnSpc>
                <a:spcPct val="100000"/>
              </a:lnSpc>
              <a:spcBef>
                <a:spcPct val="0"/>
              </a:spcBef>
              <a:spcAft>
                <a:spcPts val="600"/>
              </a:spcAft>
            </a:pPr>
            <a:endParaRPr lang="pt-BR" altLang="en-US" sz="2800" dirty="0" smtClean="0"/>
          </a:p>
        </p:txBody>
      </p:sp>
    </p:spTree>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Content Placeholder 10"/>
          <p:cNvGraphicFramePr>
            <a:graphicFrameLocks noGrp="1"/>
          </p:cNvGraphicFramePr>
          <p:nvPr>
            <p:ph idx="4294967295"/>
            <p:extLst/>
          </p:nvPr>
        </p:nvGraphicFramePr>
        <p:xfrm>
          <a:off x="477596" y="2132668"/>
          <a:ext cx="8215312" cy="453390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 Box 5"/>
          <p:cNvSpPr txBox="1">
            <a:spLocks noChangeArrowheads="1"/>
          </p:cNvSpPr>
          <p:nvPr/>
        </p:nvSpPr>
        <p:spPr bwMode="auto">
          <a:xfrm>
            <a:off x="13252" y="1140897"/>
            <a:ext cx="9144000" cy="646331"/>
          </a:xfrm>
          <a:prstGeom prst="rect">
            <a:avLst/>
          </a:prstGeom>
          <a:noFill/>
          <a:ln w="9525">
            <a:noFill/>
            <a:miter lim="800000"/>
            <a:headEnd/>
            <a:tailEnd/>
          </a:ln>
        </p:spPr>
        <p:txBody>
          <a:bodyPr wrap="square">
            <a:spAutoFit/>
          </a:bodyPr>
          <a:lstStyle/>
          <a:p>
            <a:pPr algn="ctr">
              <a:spcBef>
                <a:spcPct val="50000"/>
              </a:spcBef>
            </a:pPr>
            <a:r>
              <a:rPr lang="pt-PT" i="1" dirty="0" smtClean="0"/>
              <a:t>Percentagem de crianças de 6-59 meses com anemia moderada-severa (hemoglobina abaixo de 8,0 g/dl)</a:t>
            </a:r>
            <a:endParaRPr lang="pt-PT" i="1" dirty="0"/>
          </a:p>
        </p:txBody>
      </p:sp>
      <p:sp>
        <p:nvSpPr>
          <p:cNvPr id="9" name="Title 1"/>
          <p:cNvSpPr txBox="1">
            <a:spLocks/>
          </p:cNvSpPr>
          <p:nvPr/>
        </p:nvSpPr>
        <p:spPr>
          <a:xfrm>
            <a:off x="0" y="0"/>
            <a:ext cx="9144000" cy="1325563"/>
          </a:xfrm>
          <a:prstGeom prst="rect">
            <a:avLst/>
          </a:prstGeom>
        </p:spPr>
        <p:txBody>
          <a:bodyPr vert="horz" lIns="91440" tIns="45720" rIns="91440" bIns="45720" rtlCol="0" anchor="ctr">
            <a:normAutofit fontScale="85000" lnSpcReduction="1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pt-PT" sz="4200" dirty="0" smtClean="0">
                <a:latin typeface="+mn-lt"/>
              </a:rPr>
              <a:t>Prevalência de hemoglobina baixa</a:t>
            </a:r>
            <a:br>
              <a:rPr lang="pt-PT" sz="4200" dirty="0" smtClean="0">
                <a:latin typeface="+mn-lt"/>
              </a:rPr>
            </a:br>
            <a:r>
              <a:rPr lang="pt-PT" sz="4200" dirty="0" smtClean="0">
                <a:latin typeface="+mn-lt"/>
              </a:rPr>
              <a:t>nas crianças por o nível de escolaridade da mãe</a:t>
            </a:r>
            <a:endParaRPr lang="pt-PT" sz="4200" dirty="0">
              <a:latin typeface="+mn-lt"/>
            </a:endParaRPr>
          </a:p>
        </p:txBody>
      </p:sp>
    </p:spTree>
    <p:extLst>
      <p:ext uri="{BB962C8B-B14F-4D97-AF65-F5344CB8AC3E}">
        <p14:creationId xmlns:p14="http://schemas.microsoft.com/office/powerpoint/2010/main" val="827308010"/>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2" name="Object 3"/>
          <p:cNvGraphicFramePr>
            <a:graphicFrameLocks noGrp="1" noChangeAspect="1"/>
          </p:cNvGraphicFramePr>
          <p:nvPr>
            <p:ph sz="half" idx="4294967295"/>
            <p:extLst/>
          </p:nvPr>
        </p:nvGraphicFramePr>
        <p:xfrm>
          <a:off x="0" y="1636713"/>
          <a:ext cx="9144000" cy="5221287"/>
        </p:xfrm>
        <a:graphic>
          <a:graphicData uri="http://schemas.openxmlformats.org/drawingml/2006/chart">
            <c:chart xmlns:c="http://schemas.openxmlformats.org/drawingml/2006/chart" xmlns:r="http://schemas.openxmlformats.org/officeDocument/2006/relationships" r:id="rId3"/>
          </a:graphicData>
        </a:graphic>
      </p:graphicFrame>
      <p:sp>
        <p:nvSpPr>
          <p:cNvPr id="353283" name="Text Box 5"/>
          <p:cNvSpPr txBox="1">
            <a:spLocks noChangeArrowheads="1"/>
          </p:cNvSpPr>
          <p:nvPr/>
        </p:nvSpPr>
        <p:spPr bwMode="auto">
          <a:xfrm>
            <a:off x="0" y="1002397"/>
            <a:ext cx="9144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50000"/>
              </a:spcBef>
              <a:buFontTx/>
              <a:buNone/>
            </a:pPr>
            <a:r>
              <a:rPr lang="pt-PT" altLang="en-US" sz="1800" i="1" dirty="0" smtClean="0"/>
              <a:t>Percentagem de crianças de 6-59 meses, classificadas como positivas para malária (P.f., </a:t>
            </a:r>
            <a:r>
              <a:rPr lang="pt-PT" altLang="en-US" sz="1800" i="1" dirty="0" err="1" smtClean="0"/>
              <a:t>P.v</a:t>
            </a:r>
            <a:r>
              <a:rPr lang="pt-PT" altLang="en-US" sz="1800" i="1" dirty="0" smtClean="0"/>
              <a:t>., ou ambos), segundo o resultado do Teste de Diagnóstico Rápido (TDR)</a:t>
            </a:r>
            <a:endParaRPr lang="pt-PT" altLang="en-US" sz="1800" i="1" dirty="0"/>
          </a:p>
        </p:txBody>
      </p:sp>
      <p:sp>
        <p:nvSpPr>
          <p:cNvPr id="6" name="Title 1"/>
          <p:cNvSpPr txBox="1">
            <a:spLocks/>
          </p:cNvSpPr>
          <p:nvPr/>
        </p:nvSpPr>
        <p:spPr>
          <a:xfrm>
            <a:off x="0" y="0"/>
            <a:ext cx="9144000" cy="1325563"/>
          </a:xfrm>
          <a:prstGeom prst="rect">
            <a:avLst/>
          </a:prstGeom>
        </p:spPr>
        <p:txBody>
          <a:bodyPr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defRPr/>
            </a:pPr>
            <a:r>
              <a:rPr lang="pt-PT" sz="4200" dirty="0" smtClean="0">
                <a:latin typeface="+mn-lt"/>
              </a:rPr>
              <a:t>Prevalência da malária por idade</a:t>
            </a:r>
            <a:endParaRPr lang="pt-PT" sz="4200" dirty="0">
              <a:latin typeface="+mn-lt"/>
            </a:endParaRPr>
          </a:p>
        </p:txBody>
      </p:sp>
    </p:spTree>
    <p:extLst>
      <p:ext uri="{BB962C8B-B14F-4D97-AF65-F5344CB8AC3E}">
        <p14:creationId xmlns:p14="http://schemas.microsoft.com/office/powerpoint/2010/main" val="219952080"/>
      </p:ext>
    </p:extLst>
  </p:cSld>
  <p:clrMapOvr>
    <a:masterClrMapping/>
  </p:clrMapOvr>
  <p:transition/>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2" name="Content Placeholder 10"/>
          <p:cNvGraphicFramePr>
            <a:graphicFrameLocks/>
          </p:cNvGraphicFramePr>
          <p:nvPr>
            <p:extLst/>
          </p:nvPr>
        </p:nvGraphicFramePr>
        <p:xfrm>
          <a:off x="628650" y="1665288"/>
          <a:ext cx="7886700" cy="5192712"/>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 Box 5"/>
          <p:cNvSpPr txBox="1">
            <a:spLocks noChangeArrowheads="1"/>
          </p:cNvSpPr>
          <p:nvPr/>
        </p:nvSpPr>
        <p:spPr bwMode="auto">
          <a:xfrm>
            <a:off x="0" y="1325563"/>
            <a:ext cx="9144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50000"/>
              </a:spcBef>
              <a:buFontTx/>
              <a:buNone/>
            </a:pPr>
            <a:r>
              <a:rPr lang="pt-PT" altLang="en-US" sz="1800" i="1" dirty="0" smtClean="0"/>
              <a:t>Percentagem de crianças de 6-59 meses, classificadas como positivas para malária, segundo o resultado do TDR</a:t>
            </a:r>
            <a:endParaRPr lang="pt-PT" altLang="en-US" sz="1800" i="1" dirty="0"/>
          </a:p>
        </p:txBody>
      </p:sp>
      <p:sp>
        <p:nvSpPr>
          <p:cNvPr id="7" name="Title 1"/>
          <p:cNvSpPr txBox="1">
            <a:spLocks/>
          </p:cNvSpPr>
          <p:nvPr/>
        </p:nvSpPr>
        <p:spPr>
          <a:xfrm>
            <a:off x="0" y="0"/>
            <a:ext cx="9144000" cy="1325563"/>
          </a:xfrm>
          <a:prstGeom prst="rect">
            <a:avLst/>
          </a:prstGeom>
        </p:spPr>
        <p:txBody>
          <a:bodyPr anchor="ctr">
            <a:normAutofit lnSpcReduction="1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defRPr/>
            </a:pPr>
            <a:r>
              <a:rPr lang="pt-PT" sz="4200" dirty="0" smtClean="0">
                <a:latin typeface="+mn-lt"/>
              </a:rPr>
              <a:t>Prevalência da malária por área de residência</a:t>
            </a:r>
            <a:endParaRPr lang="pt-PT" sz="4200" dirty="0">
              <a:latin typeface="+mn-lt"/>
            </a:endParaRPr>
          </a:p>
        </p:txBody>
      </p:sp>
    </p:spTree>
    <p:extLst>
      <p:ext uri="{BB962C8B-B14F-4D97-AF65-F5344CB8AC3E}">
        <p14:creationId xmlns:p14="http://schemas.microsoft.com/office/powerpoint/2010/main" val="1548830521"/>
      </p:ext>
    </p:extLst>
  </p:cSld>
  <p:clrMapOvr>
    <a:masterClrMapping/>
  </p:clrMapOvr>
  <p:transition/>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3" name="Object 3"/>
          <p:cNvGraphicFramePr>
            <a:graphicFrameLocks noGrp="1" noChangeAspect="1"/>
          </p:cNvGraphicFramePr>
          <p:nvPr>
            <p:ph sz="half" idx="4294967295"/>
            <p:extLst/>
          </p:nvPr>
        </p:nvGraphicFramePr>
        <p:xfrm>
          <a:off x="691860" y="1597830"/>
          <a:ext cx="8229600" cy="4597400"/>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Box 9"/>
          <p:cNvSpPr txBox="1"/>
          <p:nvPr/>
        </p:nvSpPr>
        <p:spPr>
          <a:xfrm>
            <a:off x="313026" y="6199641"/>
            <a:ext cx="2339686" cy="646331"/>
          </a:xfrm>
          <a:prstGeom prst="rect">
            <a:avLst/>
          </a:prstGeom>
          <a:noFill/>
        </p:spPr>
        <p:txBody>
          <a:bodyPr wrap="square" rtlCol="0">
            <a:spAutoFit/>
          </a:bodyPr>
          <a:lstStyle/>
          <a:p>
            <a:pPr algn="ctr"/>
            <a:r>
              <a:rPr lang="en-US" dirty="0" err="1" smtClean="0"/>
              <a:t>Agregados</a:t>
            </a:r>
            <a:r>
              <a:rPr lang="en-US" dirty="0" smtClean="0"/>
              <a:t> </a:t>
            </a:r>
            <a:r>
              <a:rPr lang="en-US" dirty="0" err="1" smtClean="0"/>
              <a:t>familiares</a:t>
            </a:r>
            <a:r>
              <a:rPr lang="en-US" dirty="0" smtClean="0"/>
              <a:t> </a:t>
            </a:r>
            <a:r>
              <a:rPr lang="en-US" dirty="0" err="1" smtClean="0"/>
              <a:t>mais</a:t>
            </a:r>
            <a:r>
              <a:rPr lang="en-US" dirty="0" smtClean="0"/>
              <a:t> </a:t>
            </a:r>
            <a:r>
              <a:rPr lang="en-US" dirty="0" err="1" smtClean="0"/>
              <a:t>pobres</a:t>
            </a:r>
            <a:endParaRPr lang="en-US" dirty="0"/>
          </a:p>
        </p:txBody>
      </p:sp>
      <p:sp>
        <p:nvSpPr>
          <p:cNvPr id="11" name="Notched Right Arrow 10"/>
          <p:cNvSpPr/>
          <p:nvPr/>
        </p:nvSpPr>
        <p:spPr>
          <a:xfrm>
            <a:off x="2895600" y="6388773"/>
            <a:ext cx="3352800" cy="268069"/>
          </a:xfrm>
          <a:prstGeom prst="notchedRight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 name="TextBox 11"/>
          <p:cNvSpPr txBox="1"/>
          <p:nvPr/>
        </p:nvSpPr>
        <p:spPr>
          <a:xfrm>
            <a:off x="6577012" y="6195230"/>
            <a:ext cx="2339686" cy="646331"/>
          </a:xfrm>
          <a:prstGeom prst="rect">
            <a:avLst/>
          </a:prstGeom>
          <a:noFill/>
        </p:spPr>
        <p:txBody>
          <a:bodyPr wrap="square" rtlCol="0">
            <a:spAutoFit/>
          </a:bodyPr>
          <a:lstStyle/>
          <a:p>
            <a:pPr algn="ctr"/>
            <a:r>
              <a:rPr lang="en-US" dirty="0" err="1" smtClean="0"/>
              <a:t>Agregados</a:t>
            </a:r>
            <a:r>
              <a:rPr lang="en-US" dirty="0" smtClean="0"/>
              <a:t> </a:t>
            </a:r>
            <a:r>
              <a:rPr lang="en-US" dirty="0" err="1" smtClean="0"/>
              <a:t>familiares</a:t>
            </a:r>
            <a:r>
              <a:rPr lang="en-US" dirty="0" smtClean="0"/>
              <a:t> </a:t>
            </a:r>
            <a:r>
              <a:rPr lang="en-US" dirty="0" err="1" smtClean="0"/>
              <a:t>mais</a:t>
            </a:r>
            <a:r>
              <a:rPr lang="en-US" dirty="0" smtClean="0"/>
              <a:t> </a:t>
            </a:r>
            <a:r>
              <a:rPr lang="en-US" dirty="0" err="1" smtClean="0"/>
              <a:t>ricos</a:t>
            </a:r>
            <a:endParaRPr lang="en-US" dirty="0"/>
          </a:p>
        </p:txBody>
      </p:sp>
      <p:sp>
        <p:nvSpPr>
          <p:cNvPr id="13" name="Text Box 5"/>
          <p:cNvSpPr txBox="1">
            <a:spLocks noChangeArrowheads="1"/>
          </p:cNvSpPr>
          <p:nvPr/>
        </p:nvSpPr>
        <p:spPr bwMode="auto">
          <a:xfrm>
            <a:off x="0" y="1325563"/>
            <a:ext cx="9144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50000"/>
              </a:spcBef>
              <a:buFontTx/>
              <a:buNone/>
            </a:pPr>
            <a:r>
              <a:rPr lang="pt-PT" altLang="en-US" sz="1800" i="1" dirty="0" smtClean="0"/>
              <a:t>Percentagem de crianças de 6-59 meses, classificadas como positivas para malária, segundo o resultado do TDR</a:t>
            </a:r>
            <a:endParaRPr lang="pt-PT" altLang="en-US" sz="1800" i="1" dirty="0"/>
          </a:p>
        </p:txBody>
      </p:sp>
      <p:sp>
        <p:nvSpPr>
          <p:cNvPr id="14" name="Title 1"/>
          <p:cNvSpPr txBox="1">
            <a:spLocks/>
          </p:cNvSpPr>
          <p:nvPr/>
        </p:nvSpPr>
        <p:spPr>
          <a:xfrm>
            <a:off x="0" y="0"/>
            <a:ext cx="9144000" cy="1325563"/>
          </a:xfrm>
          <a:prstGeom prst="rect">
            <a:avLst/>
          </a:prstGeom>
        </p:spPr>
        <p:txBody>
          <a:bodyPr anchor="ctr">
            <a:normAutofit lnSpcReduction="1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defRPr/>
            </a:pPr>
            <a:r>
              <a:rPr lang="pt-PT" sz="4200" dirty="0" smtClean="0">
                <a:latin typeface="+mn-lt"/>
              </a:rPr>
              <a:t>Prevalência da malária por quintil de riqueza</a:t>
            </a:r>
            <a:endParaRPr lang="pt-PT" sz="4200" dirty="0">
              <a:latin typeface="+mn-lt"/>
            </a:endParaRPr>
          </a:p>
        </p:txBody>
      </p:sp>
    </p:spTree>
    <p:extLst>
      <p:ext uri="{BB962C8B-B14F-4D97-AF65-F5344CB8AC3E}">
        <p14:creationId xmlns:p14="http://schemas.microsoft.com/office/powerpoint/2010/main" val="3840923163"/>
      </p:ext>
    </p:extLst>
  </p:cSld>
  <p:clrMapOvr>
    <a:masterClrMapping/>
  </p:clrMapOvr>
  <p:transition/>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602" name="Group 47"/>
          <p:cNvGrpSpPr>
            <a:grpSpLocks noChangeAspect="1"/>
          </p:cNvGrpSpPr>
          <p:nvPr/>
        </p:nvGrpSpPr>
        <p:grpSpPr bwMode="auto">
          <a:xfrm>
            <a:off x="4267200" y="61913"/>
            <a:ext cx="4375150" cy="6740525"/>
            <a:chOff x="2733" y="568"/>
            <a:chExt cx="1957" cy="3016"/>
          </a:xfrm>
        </p:grpSpPr>
        <p:sp>
          <p:nvSpPr>
            <p:cNvPr id="25621" name="Freeform 5"/>
            <p:cNvSpPr>
              <a:spLocks noEditPoints="1"/>
            </p:cNvSpPr>
            <p:nvPr/>
          </p:nvSpPr>
          <p:spPr bwMode="auto">
            <a:xfrm>
              <a:off x="4154" y="568"/>
              <a:ext cx="514" cy="678"/>
            </a:xfrm>
            <a:custGeom>
              <a:avLst/>
              <a:gdLst>
                <a:gd name="T0" fmla="*/ 458 w 514"/>
                <a:gd name="T1" fmla="*/ 458 h 678"/>
                <a:gd name="T2" fmla="*/ 467 w 514"/>
                <a:gd name="T3" fmla="*/ 443 h 678"/>
                <a:gd name="T4" fmla="*/ 484 w 514"/>
                <a:gd name="T5" fmla="*/ 394 h 678"/>
                <a:gd name="T6" fmla="*/ 492 w 514"/>
                <a:gd name="T7" fmla="*/ 371 h 678"/>
                <a:gd name="T8" fmla="*/ 479 w 514"/>
                <a:gd name="T9" fmla="*/ 351 h 678"/>
                <a:gd name="T10" fmla="*/ 492 w 514"/>
                <a:gd name="T11" fmla="*/ 353 h 678"/>
                <a:gd name="T12" fmla="*/ 472 w 514"/>
                <a:gd name="T13" fmla="*/ 333 h 678"/>
                <a:gd name="T14" fmla="*/ 488 w 514"/>
                <a:gd name="T15" fmla="*/ 315 h 678"/>
                <a:gd name="T16" fmla="*/ 500 w 514"/>
                <a:gd name="T17" fmla="*/ 163 h 678"/>
                <a:gd name="T18" fmla="*/ 507 w 514"/>
                <a:gd name="T19" fmla="*/ 128 h 678"/>
                <a:gd name="T20" fmla="*/ 497 w 514"/>
                <a:gd name="T21" fmla="*/ 101 h 678"/>
                <a:gd name="T22" fmla="*/ 502 w 514"/>
                <a:gd name="T23" fmla="*/ 66 h 678"/>
                <a:gd name="T24" fmla="*/ 464 w 514"/>
                <a:gd name="T25" fmla="*/ 2 h 678"/>
                <a:gd name="T26" fmla="*/ 468 w 514"/>
                <a:gd name="T27" fmla="*/ 16 h 678"/>
                <a:gd name="T28" fmla="*/ 493 w 514"/>
                <a:gd name="T29" fmla="*/ 35 h 678"/>
                <a:gd name="T30" fmla="*/ 467 w 514"/>
                <a:gd name="T31" fmla="*/ 58 h 678"/>
                <a:gd name="T32" fmla="*/ 490 w 514"/>
                <a:gd name="T33" fmla="*/ 67 h 678"/>
                <a:gd name="T34" fmla="*/ 478 w 514"/>
                <a:gd name="T35" fmla="*/ 114 h 678"/>
                <a:gd name="T36" fmla="*/ 444 w 514"/>
                <a:gd name="T37" fmla="*/ 154 h 678"/>
                <a:gd name="T38" fmla="*/ 465 w 514"/>
                <a:gd name="T39" fmla="*/ 179 h 678"/>
                <a:gd name="T40" fmla="*/ 460 w 514"/>
                <a:gd name="T41" fmla="*/ 212 h 678"/>
                <a:gd name="T42" fmla="*/ 466 w 514"/>
                <a:gd name="T43" fmla="*/ 238 h 678"/>
                <a:gd name="T44" fmla="*/ 476 w 514"/>
                <a:gd name="T45" fmla="*/ 282 h 678"/>
                <a:gd name="T46" fmla="*/ 470 w 514"/>
                <a:gd name="T47" fmla="*/ 317 h 678"/>
                <a:gd name="T48" fmla="*/ 472 w 514"/>
                <a:gd name="T49" fmla="*/ 343 h 678"/>
                <a:gd name="T50" fmla="*/ 481 w 514"/>
                <a:gd name="T51" fmla="*/ 351 h 678"/>
                <a:gd name="T52" fmla="*/ 465 w 514"/>
                <a:gd name="T53" fmla="*/ 367 h 678"/>
                <a:gd name="T54" fmla="*/ 468 w 514"/>
                <a:gd name="T55" fmla="*/ 374 h 678"/>
                <a:gd name="T56" fmla="*/ 491 w 514"/>
                <a:gd name="T57" fmla="*/ 401 h 678"/>
                <a:gd name="T58" fmla="*/ 484 w 514"/>
                <a:gd name="T59" fmla="*/ 403 h 678"/>
                <a:gd name="T60" fmla="*/ 491 w 514"/>
                <a:gd name="T61" fmla="*/ 428 h 678"/>
                <a:gd name="T62" fmla="*/ 474 w 514"/>
                <a:gd name="T63" fmla="*/ 445 h 678"/>
                <a:gd name="T64" fmla="*/ 456 w 514"/>
                <a:gd name="T65" fmla="*/ 455 h 678"/>
                <a:gd name="T66" fmla="*/ 464 w 514"/>
                <a:gd name="T67" fmla="*/ 474 h 678"/>
                <a:gd name="T68" fmla="*/ 481 w 514"/>
                <a:gd name="T69" fmla="*/ 458 h 678"/>
                <a:gd name="T70" fmla="*/ 479 w 514"/>
                <a:gd name="T71" fmla="*/ 511 h 678"/>
                <a:gd name="T72" fmla="*/ 469 w 514"/>
                <a:gd name="T73" fmla="*/ 558 h 678"/>
                <a:gd name="T74" fmla="*/ 422 w 514"/>
                <a:gd name="T75" fmla="*/ 555 h 678"/>
                <a:gd name="T76" fmla="*/ 379 w 514"/>
                <a:gd name="T77" fmla="*/ 563 h 678"/>
                <a:gd name="T78" fmla="*/ 339 w 514"/>
                <a:gd name="T79" fmla="*/ 586 h 678"/>
                <a:gd name="T80" fmla="*/ 294 w 514"/>
                <a:gd name="T81" fmla="*/ 603 h 678"/>
                <a:gd name="T82" fmla="*/ 254 w 514"/>
                <a:gd name="T83" fmla="*/ 628 h 678"/>
                <a:gd name="T84" fmla="*/ 212 w 514"/>
                <a:gd name="T85" fmla="*/ 645 h 678"/>
                <a:gd name="T86" fmla="*/ 165 w 514"/>
                <a:gd name="T87" fmla="*/ 669 h 678"/>
                <a:gd name="T88" fmla="*/ 118 w 514"/>
                <a:gd name="T89" fmla="*/ 676 h 678"/>
                <a:gd name="T90" fmla="*/ 75 w 514"/>
                <a:gd name="T91" fmla="*/ 661 h 678"/>
                <a:gd name="T92" fmla="*/ 54 w 514"/>
                <a:gd name="T93" fmla="*/ 624 h 678"/>
                <a:gd name="T94" fmla="*/ 39 w 514"/>
                <a:gd name="T95" fmla="*/ 583 h 678"/>
                <a:gd name="T96" fmla="*/ 31 w 514"/>
                <a:gd name="T97" fmla="*/ 529 h 678"/>
                <a:gd name="T98" fmla="*/ 51 w 514"/>
                <a:gd name="T99" fmla="*/ 497 h 678"/>
                <a:gd name="T100" fmla="*/ 15 w 514"/>
                <a:gd name="T101" fmla="*/ 481 h 678"/>
                <a:gd name="T102" fmla="*/ 18 w 514"/>
                <a:gd name="T103" fmla="*/ 438 h 678"/>
                <a:gd name="T104" fmla="*/ 17 w 514"/>
                <a:gd name="T105" fmla="*/ 396 h 678"/>
                <a:gd name="T106" fmla="*/ 35 w 514"/>
                <a:gd name="T107" fmla="*/ 354 h 678"/>
                <a:gd name="T108" fmla="*/ 53 w 514"/>
                <a:gd name="T109" fmla="*/ 317 h 678"/>
                <a:gd name="T110" fmla="*/ 89 w 514"/>
                <a:gd name="T111" fmla="*/ 268 h 678"/>
                <a:gd name="T112" fmla="*/ 110 w 514"/>
                <a:gd name="T113" fmla="*/ 165 h 678"/>
                <a:gd name="T114" fmla="*/ 167 w 514"/>
                <a:gd name="T115" fmla="*/ 134 h 678"/>
                <a:gd name="T116" fmla="*/ 231 w 514"/>
                <a:gd name="T117" fmla="*/ 126 h 678"/>
                <a:gd name="T118" fmla="*/ 286 w 514"/>
                <a:gd name="T119" fmla="*/ 98 h 678"/>
                <a:gd name="T120" fmla="*/ 346 w 514"/>
                <a:gd name="T121" fmla="*/ 74 h 678"/>
                <a:gd name="T122" fmla="*/ 401 w 514"/>
                <a:gd name="T123" fmla="*/ 41 h 678"/>
                <a:gd name="T124" fmla="*/ 458 w 514"/>
                <a:gd name="T125" fmla="*/ 5 h 67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4"/>
                <a:gd name="T190" fmla="*/ 0 h 678"/>
                <a:gd name="T191" fmla="*/ 514 w 514"/>
                <a:gd name="T192" fmla="*/ 678 h 67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4" h="678">
                  <a:moveTo>
                    <a:pt x="472" y="476"/>
                  </a:moveTo>
                  <a:lnTo>
                    <a:pt x="472" y="475"/>
                  </a:lnTo>
                  <a:lnTo>
                    <a:pt x="472" y="476"/>
                  </a:lnTo>
                  <a:close/>
                  <a:moveTo>
                    <a:pt x="470" y="477"/>
                  </a:moveTo>
                  <a:lnTo>
                    <a:pt x="469" y="477"/>
                  </a:lnTo>
                  <a:lnTo>
                    <a:pt x="470" y="476"/>
                  </a:lnTo>
                  <a:lnTo>
                    <a:pt x="470" y="475"/>
                  </a:lnTo>
                  <a:lnTo>
                    <a:pt x="471" y="474"/>
                  </a:lnTo>
                  <a:lnTo>
                    <a:pt x="471" y="473"/>
                  </a:lnTo>
                  <a:lnTo>
                    <a:pt x="472" y="473"/>
                  </a:lnTo>
                  <a:lnTo>
                    <a:pt x="472" y="474"/>
                  </a:lnTo>
                  <a:lnTo>
                    <a:pt x="471" y="475"/>
                  </a:lnTo>
                  <a:lnTo>
                    <a:pt x="471" y="476"/>
                  </a:lnTo>
                  <a:lnTo>
                    <a:pt x="470" y="477"/>
                  </a:lnTo>
                  <a:close/>
                  <a:moveTo>
                    <a:pt x="472" y="473"/>
                  </a:moveTo>
                  <a:lnTo>
                    <a:pt x="472" y="472"/>
                  </a:lnTo>
                  <a:lnTo>
                    <a:pt x="472" y="473"/>
                  </a:lnTo>
                  <a:close/>
                  <a:moveTo>
                    <a:pt x="471" y="473"/>
                  </a:moveTo>
                  <a:lnTo>
                    <a:pt x="471" y="472"/>
                  </a:lnTo>
                  <a:lnTo>
                    <a:pt x="471" y="473"/>
                  </a:lnTo>
                  <a:close/>
                  <a:moveTo>
                    <a:pt x="468" y="470"/>
                  </a:moveTo>
                  <a:lnTo>
                    <a:pt x="469" y="470"/>
                  </a:lnTo>
                  <a:lnTo>
                    <a:pt x="470" y="470"/>
                  </a:lnTo>
                  <a:lnTo>
                    <a:pt x="470" y="471"/>
                  </a:lnTo>
                  <a:lnTo>
                    <a:pt x="470" y="472"/>
                  </a:lnTo>
                  <a:lnTo>
                    <a:pt x="469" y="472"/>
                  </a:lnTo>
                  <a:lnTo>
                    <a:pt x="469" y="473"/>
                  </a:lnTo>
                  <a:lnTo>
                    <a:pt x="469" y="474"/>
                  </a:lnTo>
                  <a:lnTo>
                    <a:pt x="468" y="475"/>
                  </a:lnTo>
                  <a:lnTo>
                    <a:pt x="468" y="474"/>
                  </a:lnTo>
                  <a:lnTo>
                    <a:pt x="468" y="473"/>
                  </a:lnTo>
                  <a:lnTo>
                    <a:pt x="467" y="472"/>
                  </a:lnTo>
                  <a:lnTo>
                    <a:pt x="467" y="471"/>
                  </a:lnTo>
                  <a:lnTo>
                    <a:pt x="466" y="470"/>
                  </a:lnTo>
                  <a:lnTo>
                    <a:pt x="466" y="469"/>
                  </a:lnTo>
                  <a:lnTo>
                    <a:pt x="467" y="469"/>
                  </a:lnTo>
                  <a:lnTo>
                    <a:pt x="468" y="470"/>
                  </a:lnTo>
                  <a:close/>
                  <a:moveTo>
                    <a:pt x="469" y="477"/>
                  </a:moveTo>
                  <a:lnTo>
                    <a:pt x="468" y="477"/>
                  </a:lnTo>
                  <a:lnTo>
                    <a:pt x="468" y="476"/>
                  </a:lnTo>
                  <a:lnTo>
                    <a:pt x="468" y="475"/>
                  </a:lnTo>
                  <a:lnTo>
                    <a:pt x="469" y="474"/>
                  </a:lnTo>
                  <a:lnTo>
                    <a:pt x="470" y="473"/>
                  </a:lnTo>
                  <a:lnTo>
                    <a:pt x="469" y="473"/>
                  </a:lnTo>
                  <a:lnTo>
                    <a:pt x="469" y="472"/>
                  </a:lnTo>
                  <a:lnTo>
                    <a:pt x="470" y="472"/>
                  </a:lnTo>
                  <a:lnTo>
                    <a:pt x="471" y="471"/>
                  </a:lnTo>
                  <a:lnTo>
                    <a:pt x="470" y="470"/>
                  </a:lnTo>
                  <a:lnTo>
                    <a:pt x="470" y="469"/>
                  </a:lnTo>
                  <a:lnTo>
                    <a:pt x="471" y="469"/>
                  </a:lnTo>
                  <a:lnTo>
                    <a:pt x="471" y="470"/>
                  </a:lnTo>
                  <a:lnTo>
                    <a:pt x="471" y="471"/>
                  </a:lnTo>
                  <a:lnTo>
                    <a:pt x="470" y="473"/>
                  </a:lnTo>
                  <a:lnTo>
                    <a:pt x="471" y="474"/>
                  </a:lnTo>
                  <a:lnTo>
                    <a:pt x="470" y="475"/>
                  </a:lnTo>
                  <a:lnTo>
                    <a:pt x="470" y="476"/>
                  </a:lnTo>
                  <a:lnTo>
                    <a:pt x="469" y="477"/>
                  </a:lnTo>
                  <a:close/>
                  <a:moveTo>
                    <a:pt x="459" y="462"/>
                  </a:moveTo>
                  <a:lnTo>
                    <a:pt x="459" y="461"/>
                  </a:lnTo>
                  <a:lnTo>
                    <a:pt x="458" y="461"/>
                  </a:lnTo>
                  <a:lnTo>
                    <a:pt x="458" y="459"/>
                  </a:lnTo>
                  <a:lnTo>
                    <a:pt x="457" y="458"/>
                  </a:lnTo>
                  <a:lnTo>
                    <a:pt x="457" y="457"/>
                  </a:lnTo>
                  <a:lnTo>
                    <a:pt x="458" y="458"/>
                  </a:lnTo>
                  <a:lnTo>
                    <a:pt x="458" y="459"/>
                  </a:lnTo>
                  <a:lnTo>
                    <a:pt x="459" y="459"/>
                  </a:lnTo>
                  <a:lnTo>
                    <a:pt x="460" y="461"/>
                  </a:lnTo>
                  <a:lnTo>
                    <a:pt x="460" y="462"/>
                  </a:lnTo>
                  <a:lnTo>
                    <a:pt x="459" y="462"/>
                  </a:lnTo>
                  <a:close/>
                  <a:moveTo>
                    <a:pt x="470" y="456"/>
                  </a:moveTo>
                  <a:lnTo>
                    <a:pt x="471" y="456"/>
                  </a:lnTo>
                  <a:lnTo>
                    <a:pt x="470" y="456"/>
                  </a:lnTo>
                  <a:close/>
                  <a:moveTo>
                    <a:pt x="456" y="449"/>
                  </a:moveTo>
                  <a:lnTo>
                    <a:pt x="454" y="449"/>
                  </a:lnTo>
                  <a:lnTo>
                    <a:pt x="454" y="450"/>
                  </a:lnTo>
                  <a:lnTo>
                    <a:pt x="453" y="450"/>
                  </a:lnTo>
                  <a:lnTo>
                    <a:pt x="453" y="449"/>
                  </a:lnTo>
                  <a:lnTo>
                    <a:pt x="454" y="449"/>
                  </a:lnTo>
                  <a:lnTo>
                    <a:pt x="454" y="448"/>
                  </a:lnTo>
                  <a:lnTo>
                    <a:pt x="456" y="449"/>
                  </a:lnTo>
                  <a:close/>
                  <a:moveTo>
                    <a:pt x="462" y="447"/>
                  </a:moveTo>
                  <a:lnTo>
                    <a:pt x="462" y="446"/>
                  </a:lnTo>
                  <a:lnTo>
                    <a:pt x="462" y="447"/>
                  </a:lnTo>
                  <a:close/>
                  <a:moveTo>
                    <a:pt x="460" y="447"/>
                  </a:moveTo>
                  <a:lnTo>
                    <a:pt x="460" y="446"/>
                  </a:lnTo>
                  <a:lnTo>
                    <a:pt x="460" y="447"/>
                  </a:lnTo>
                  <a:close/>
                  <a:moveTo>
                    <a:pt x="463" y="446"/>
                  </a:moveTo>
                  <a:lnTo>
                    <a:pt x="462" y="446"/>
                  </a:lnTo>
                  <a:lnTo>
                    <a:pt x="463" y="446"/>
                  </a:lnTo>
                  <a:close/>
                  <a:moveTo>
                    <a:pt x="463" y="445"/>
                  </a:moveTo>
                  <a:lnTo>
                    <a:pt x="462" y="445"/>
                  </a:lnTo>
                  <a:lnTo>
                    <a:pt x="463" y="445"/>
                  </a:lnTo>
                  <a:close/>
                  <a:moveTo>
                    <a:pt x="456" y="445"/>
                  </a:moveTo>
                  <a:lnTo>
                    <a:pt x="456" y="446"/>
                  </a:lnTo>
                  <a:lnTo>
                    <a:pt x="457" y="446"/>
                  </a:lnTo>
                  <a:lnTo>
                    <a:pt x="458" y="447"/>
                  </a:lnTo>
                  <a:lnTo>
                    <a:pt x="459" y="447"/>
                  </a:lnTo>
                  <a:lnTo>
                    <a:pt x="460" y="447"/>
                  </a:lnTo>
                  <a:lnTo>
                    <a:pt x="461" y="447"/>
                  </a:lnTo>
                  <a:lnTo>
                    <a:pt x="461" y="448"/>
                  </a:lnTo>
                  <a:lnTo>
                    <a:pt x="461" y="449"/>
                  </a:lnTo>
                  <a:lnTo>
                    <a:pt x="460" y="450"/>
                  </a:lnTo>
                  <a:lnTo>
                    <a:pt x="459" y="449"/>
                  </a:lnTo>
                  <a:lnTo>
                    <a:pt x="458" y="449"/>
                  </a:lnTo>
                  <a:lnTo>
                    <a:pt x="458" y="448"/>
                  </a:lnTo>
                  <a:lnTo>
                    <a:pt x="458" y="447"/>
                  </a:lnTo>
                  <a:lnTo>
                    <a:pt x="457" y="447"/>
                  </a:lnTo>
                  <a:lnTo>
                    <a:pt x="458" y="448"/>
                  </a:lnTo>
                  <a:lnTo>
                    <a:pt x="458" y="449"/>
                  </a:lnTo>
                  <a:lnTo>
                    <a:pt x="457" y="450"/>
                  </a:lnTo>
                  <a:lnTo>
                    <a:pt x="456" y="449"/>
                  </a:lnTo>
                  <a:lnTo>
                    <a:pt x="456" y="448"/>
                  </a:lnTo>
                  <a:lnTo>
                    <a:pt x="454" y="447"/>
                  </a:lnTo>
                  <a:lnTo>
                    <a:pt x="454" y="446"/>
                  </a:lnTo>
                  <a:lnTo>
                    <a:pt x="453" y="445"/>
                  </a:lnTo>
                  <a:lnTo>
                    <a:pt x="454" y="445"/>
                  </a:lnTo>
                  <a:lnTo>
                    <a:pt x="454" y="444"/>
                  </a:lnTo>
                  <a:lnTo>
                    <a:pt x="456" y="445"/>
                  </a:lnTo>
                  <a:close/>
                  <a:moveTo>
                    <a:pt x="464" y="444"/>
                  </a:moveTo>
                  <a:lnTo>
                    <a:pt x="464" y="445"/>
                  </a:lnTo>
                  <a:lnTo>
                    <a:pt x="463" y="445"/>
                  </a:lnTo>
                  <a:lnTo>
                    <a:pt x="464" y="444"/>
                  </a:lnTo>
                  <a:close/>
                  <a:moveTo>
                    <a:pt x="463" y="444"/>
                  </a:moveTo>
                  <a:lnTo>
                    <a:pt x="463" y="445"/>
                  </a:lnTo>
                  <a:lnTo>
                    <a:pt x="463" y="444"/>
                  </a:lnTo>
                  <a:lnTo>
                    <a:pt x="464" y="444"/>
                  </a:lnTo>
                  <a:lnTo>
                    <a:pt x="463" y="444"/>
                  </a:lnTo>
                  <a:close/>
                  <a:moveTo>
                    <a:pt x="467" y="443"/>
                  </a:moveTo>
                  <a:lnTo>
                    <a:pt x="466" y="443"/>
                  </a:lnTo>
                  <a:lnTo>
                    <a:pt x="467" y="442"/>
                  </a:lnTo>
                  <a:lnTo>
                    <a:pt x="467" y="443"/>
                  </a:lnTo>
                  <a:close/>
                  <a:moveTo>
                    <a:pt x="485" y="425"/>
                  </a:moveTo>
                  <a:lnTo>
                    <a:pt x="485" y="424"/>
                  </a:lnTo>
                  <a:lnTo>
                    <a:pt x="484" y="424"/>
                  </a:lnTo>
                  <a:lnTo>
                    <a:pt x="483" y="423"/>
                  </a:lnTo>
                  <a:lnTo>
                    <a:pt x="484" y="423"/>
                  </a:lnTo>
                  <a:lnTo>
                    <a:pt x="485" y="424"/>
                  </a:lnTo>
                  <a:lnTo>
                    <a:pt x="485" y="425"/>
                  </a:lnTo>
                  <a:close/>
                  <a:moveTo>
                    <a:pt x="494" y="406"/>
                  </a:moveTo>
                  <a:lnTo>
                    <a:pt x="493" y="405"/>
                  </a:lnTo>
                  <a:lnTo>
                    <a:pt x="494" y="405"/>
                  </a:lnTo>
                  <a:lnTo>
                    <a:pt x="493" y="405"/>
                  </a:lnTo>
                  <a:lnTo>
                    <a:pt x="493" y="404"/>
                  </a:lnTo>
                  <a:lnTo>
                    <a:pt x="494" y="404"/>
                  </a:lnTo>
                  <a:lnTo>
                    <a:pt x="495" y="405"/>
                  </a:lnTo>
                  <a:lnTo>
                    <a:pt x="494" y="406"/>
                  </a:lnTo>
                  <a:close/>
                  <a:moveTo>
                    <a:pt x="486" y="412"/>
                  </a:moveTo>
                  <a:lnTo>
                    <a:pt x="485" y="410"/>
                  </a:lnTo>
                  <a:lnTo>
                    <a:pt x="486" y="409"/>
                  </a:lnTo>
                  <a:lnTo>
                    <a:pt x="485" y="409"/>
                  </a:lnTo>
                  <a:lnTo>
                    <a:pt x="485" y="408"/>
                  </a:lnTo>
                  <a:lnTo>
                    <a:pt x="485" y="407"/>
                  </a:lnTo>
                  <a:lnTo>
                    <a:pt x="485" y="406"/>
                  </a:lnTo>
                  <a:lnTo>
                    <a:pt x="485" y="405"/>
                  </a:lnTo>
                  <a:lnTo>
                    <a:pt x="485" y="403"/>
                  </a:lnTo>
                  <a:lnTo>
                    <a:pt x="485" y="402"/>
                  </a:lnTo>
                  <a:lnTo>
                    <a:pt x="485" y="401"/>
                  </a:lnTo>
                  <a:lnTo>
                    <a:pt x="485" y="400"/>
                  </a:lnTo>
                  <a:lnTo>
                    <a:pt x="486" y="400"/>
                  </a:lnTo>
                  <a:lnTo>
                    <a:pt x="486" y="399"/>
                  </a:lnTo>
                  <a:lnTo>
                    <a:pt x="486" y="400"/>
                  </a:lnTo>
                  <a:lnTo>
                    <a:pt x="487" y="400"/>
                  </a:lnTo>
                  <a:lnTo>
                    <a:pt x="486" y="401"/>
                  </a:lnTo>
                  <a:lnTo>
                    <a:pt x="486" y="402"/>
                  </a:lnTo>
                  <a:lnTo>
                    <a:pt x="486" y="405"/>
                  </a:lnTo>
                  <a:lnTo>
                    <a:pt x="486" y="406"/>
                  </a:lnTo>
                  <a:lnTo>
                    <a:pt x="487" y="407"/>
                  </a:lnTo>
                  <a:lnTo>
                    <a:pt x="487" y="408"/>
                  </a:lnTo>
                  <a:lnTo>
                    <a:pt x="487" y="409"/>
                  </a:lnTo>
                  <a:lnTo>
                    <a:pt x="487" y="410"/>
                  </a:lnTo>
                  <a:lnTo>
                    <a:pt x="486" y="412"/>
                  </a:lnTo>
                  <a:close/>
                  <a:moveTo>
                    <a:pt x="485" y="399"/>
                  </a:moveTo>
                  <a:lnTo>
                    <a:pt x="485" y="400"/>
                  </a:lnTo>
                  <a:lnTo>
                    <a:pt x="484" y="399"/>
                  </a:lnTo>
                  <a:lnTo>
                    <a:pt x="484" y="398"/>
                  </a:lnTo>
                  <a:lnTo>
                    <a:pt x="485" y="398"/>
                  </a:lnTo>
                  <a:lnTo>
                    <a:pt x="485" y="399"/>
                  </a:lnTo>
                  <a:close/>
                  <a:moveTo>
                    <a:pt x="485" y="399"/>
                  </a:moveTo>
                  <a:lnTo>
                    <a:pt x="485" y="398"/>
                  </a:lnTo>
                  <a:lnTo>
                    <a:pt x="486" y="398"/>
                  </a:lnTo>
                  <a:lnTo>
                    <a:pt x="485" y="399"/>
                  </a:lnTo>
                  <a:close/>
                  <a:moveTo>
                    <a:pt x="485" y="396"/>
                  </a:moveTo>
                  <a:lnTo>
                    <a:pt x="484" y="395"/>
                  </a:lnTo>
                  <a:lnTo>
                    <a:pt x="485" y="395"/>
                  </a:lnTo>
                  <a:lnTo>
                    <a:pt x="485" y="396"/>
                  </a:lnTo>
                  <a:close/>
                  <a:moveTo>
                    <a:pt x="483" y="396"/>
                  </a:moveTo>
                  <a:lnTo>
                    <a:pt x="483" y="395"/>
                  </a:lnTo>
                  <a:lnTo>
                    <a:pt x="483" y="396"/>
                  </a:lnTo>
                  <a:close/>
                  <a:moveTo>
                    <a:pt x="484" y="395"/>
                  </a:moveTo>
                  <a:lnTo>
                    <a:pt x="483" y="395"/>
                  </a:lnTo>
                  <a:lnTo>
                    <a:pt x="483" y="394"/>
                  </a:lnTo>
                  <a:lnTo>
                    <a:pt x="484" y="394"/>
                  </a:lnTo>
                  <a:lnTo>
                    <a:pt x="484" y="395"/>
                  </a:lnTo>
                  <a:close/>
                  <a:moveTo>
                    <a:pt x="484" y="394"/>
                  </a:moveTo>
                  <a:lnTo>
                    <a:pt x="483" y="394"/>
                  </a:lnTo>
                  <a:lnTo>
                    <a:pt x="484" y="393"/>
                  </a:lnTo>
                  <a:lnTo>
                    <a:pt x="484" y="394"/>
                  </a:lnTo>
                  <a:close/>
                  <a:moveTo>
                    <a:pt x="496" y="393"/>
                  </a:moveTo>
                  <a:lnTo>
                    <a:pt x="495" y="393"/>
                  </a:lnTo>
                  <a:lnTo>
                    <a:pt x="495" y="392"/>
                  </a:lnTo>
                  <a:lnTo>
                    <a:pt x="494" y="392"/>
                  </a:lnTo>
                  <a:lnTo>
                    <a:pt x="494" y="391"/>
                  </a:lnTo>
                  <a:lnTo>
                    <a:pt x="493" y="391"/>
                  </a:lnTo>
                  <a:lnTo>
                    <a:pt x="492" y="391"/>
                  </a:lnTo>
                  <a:lnTo>
                    <a:pt x="492" y="390"/>
                  </a:lnTo>
                  <a:lnTo>
                    <a:pt x="493" y="390"/>
                  </a:lnTo>
                  <a:lnTo>
                    <a:pt x="494" y="390"/>
                  </a:lnTo>
                  <a:lnTo>
                    <a:pt x="495" y="390"/>
                  </a:lnTo>
                  <a:lnTo>
                    <a:pt x="496" y="390"/>
                  </a:lnTo>
                  <a:lnTo>
                    <a:pt x="497" y="390"/>
                  </a:lnTo>
                  <a:lnTo>
                    <a:pt x="497" y="391"/>
                  </a:lnTo>
                  <a:lnTo>
                    <a:pt x="496" y="391"/>
                  </a:lnTo>
                  <a:lnTo>
                    <a:pt x="496" y="392"/>
                  </a:lnTo>
                  <a:lnTo>
                    <a:pt x="496" y="393"/>
                  </a:lnTo>
                  <a:close/>
                  <a:moveTo>
                    <a:pt x="494" y="379"/>
                  </a:moveTo>
                  <a:lnTo>
                    <a:pt x="494" y="380"/>
                  </a:lnTo>
                  <a:lnTo>
                    <a:pt x="494" y="381"/>
                  </a:lnTo>
                  <a:lnTo>
                    <a:pt x="493" y="381"/>
                  </a:lnTo>
                  <a:lnTo>
                    <a:pt x="493" y="382"/>
                  </a:lnTo>
                  <a:lnTo>
                    <a:pt x="493" y="383"/>
                  </a:lnTo>
                  <a:lnTo>
                    <a:pt x="492" y="383"/>
                  </a:lnTo>
                  <a:lnTo>
                    <a:pt x="492" y="384"/>
                  </a:lnTo>
                  <a:lnTo>
                    <a:pt x="491" y="384"/>
                  </a:lnTo>
                  <a:lnTo>
                    <a:pt x="490" y="384"/>
                  </a:lnTo>
                  <a:lnTo>
                    <a:pt x="489" y="384"/>
                  </a:lnTo>
                  <a:lnTo>
                    <a:pt x="490" y="384"/>
                  </a:lnTo>
                  <a:lnTo>
                    <a:pt x="490" y="383"/>
                  </a:lnTo>
                  <a:lnTo>
                    <a:pt x="491" y="383"/>
                  </a:lnTo>
                  <a:lnTo>
                    <a:pt x="489" y="383"/>
                  </a:lnTo>
                  <a:lnTo>
                    <a:pt x="489" y="382"/>
                  </a:lnTo>
                  <a:lnTo>
                    <a:pt x="488" y="382"/>
                  </a:lnTo>
                  <a:lnTo>
                    <a:pt x="489" y="381"/>
                  </a:lnTo>
                  <a:lnTo>
                    <a:pt x="488" y="381"/>
                  </a:lnTo>
                  <a:lnTo>
                    <a:pt x="489" y="380"/>
                  </a:lnTo>
                  <a:lnTo>
                    <a:pt x="489" y="379"/>
                  </a:lnTo>
                  <a:lnTo>
                    <a:pt x="490" y="379"/>
                  </a:lnTo>
                  <a:lnTo>
                    <a:pt x="491" y="379"/>
                  </a:lnTo>
                  <a:lnTo>
                    <a:pt x="491" y="378"/>
                  </a:lnTo>
                  <a:lnTo>
                    <a:pt x="492" y="377"/>
                  </a:lnTo>
                  <a:lnTo>
                    <a:pt x="493" y="377"/>
                  </a:lnTo>
                  <a:lnTo>
                    <a:pt x="493" y="378"/>
                  </a:lnTo>
                  <a:lnTo>
                    <a:pt x="494" y="379"/>
                  </a:lnTo>
                  <a:close/>
                  <a:moveTo>
                    <a:pt x="469" y="372"/>
                  </a:moveTo>
                  <a:lnTo>
                    <a:pt x="468" y="372"/>
                  </a:lnTo>
                  <a:lnTo>
                    <a:pt x="467" y="372"/>
                  </a:lnTo>
                  <a:lnTo>
                    <a:pt x="466" y="372"/>
                  </a:lnTo>
                  <a:lnTo>
                    <a:pt x="467" y="371"/>
                  </a:lnTo>
                  <a:lnTo>
                    <a:pt x="468" y="371"/>
                  </a:lnTo>
                  <a:lnTo>
                    <a:pt x="469" y="371"/>
                  </a:lnTo>
                  <a:lnTo>
                    <a:pt x="469" y="372"/>
                  </a:lnTo>
                  <a:close/>
                  <a:moveTo>
                    <a:pt x="467" y="371"/>
                  </a:moveTo>
                  <a:lnTo>
                    <a:pt x="466" y="371"/>
                  </a:lnTo>
                  <a:lnTo>
                    <a:pt x="467" y="371"/>
                  </a:lnTo>
                  <a:close/>
                  <a:moveTo>
                    <a:pt x="493" y="371"/>
                  </a:moveTo>
                  <a:lnTo>
                    <a:pt x="493" y="372"/>
                  </a:lnTo>
                  <a:lnTo>
                    <a:pt x="492" y="371"/>
                  </a:lnTo>
                  <a:lnTo>
                    <a:pt x="492" y="370"/>
                  </a:lnTo>
                  <a:lnTo>
                    <a:pt x="493" y="370"/>
                  </a:lnTo>
                  <a:lnTo>
                    <a:pt x="493" y="371"/>
                  </a:lnTo>
                  <a:close/>
                  <a:moveTo>
                    <a:pt x="467" y="370"/>
                  </a:moveTo>
                  <a:lnTo>
                    <a:pt x="467" y="371"/>
                  </a:lnTo>
                  <a:lnTo>
                    <a:pt x="466" y="371"/>
                  </a:lnTo>
                  <a:lnTo>
                    <a:pt x="466" y="370"/>
                  </a:lnTo>
                  <a:lnTo>
                    <a:pt x="467" y="370"/>
                  </a:lnTo>
                  <a:close/>
                  <a:moveTo>
                    <a:pt x="498" y="370"/>
                  </a:moveTo>
                  <a:lnTo>
                    <a:pt x="497" y="370"/>
                  </a:lnTo>
                  <a:lnTo>
                    <a:pt x="497" y="369"/>
                  </a:lnTo>
                  <a:lnTo>
                    <a:pt x="497" y="368"/>
                  </a:lnTo>
                  <a:lnTo>
                    <a:pt x="498" y="367"/>
                  </a:lnTo>
                  <a:lnTo>
                    <a:pt x="498" y="368"/>
                  </a:lnTo>
                  <a:lnTo>
                    <a:pt x="498" y="369"/>
                  </a:lnTo>
                  <a:lnTo>
                    <a:pt x="498" y="370"/>
                  </a:lnTo>
                  <a:close/>
                  <a:moveTo>
                    <a:pt x="477" y="355"/>
                  </a:moveTo>
                  <a:lnTo>
                    <a:pt x="477" y="356"/>
                  </a:lnTo>
                  <a:lnTo>
                    <a:pt x="477" y="355"/>
                  </a:lnTo>
                  <a:close/>
                  <a:moveTo>
                    <a:pt x="495" y="359"/>
                  </a:moveTo>
                  <a:lnTo>
                    <a:pt x="496" y="359"/>
                  </a:lnTo>
                  <a:lnTo>
                    <a:pt x="496" y="360"/>
                  </a:lnTo>
                  <a:lnTo>
                    <a:pt x="495" y="360"/>
                  </a:lnTo>
                  <a:lnTo>
                    <a:pt x="495" y="363"/>
                  </a:lnTo>
                  <a:lnTo>
                    <a:pt x="495" y="364"/>
                  </a:lnTo>
                  <a:lnTo>
                    <a:pt x="494" y="365"/>
                  </a:lnTo>
                  <a:lnTo>
                    <a:pt x="494" y="366"/>
                  </a:lnTo>
                  <a:lnTo>
                    <a:pt x="492" y="366"/>
                  </a:lnTo>
                  <a:lnTo>
                    <a:pt x="492" y="365"/>
                  </a:lnTo>
                  <a:lnTo>
                    <a:pt x="492" y="364"/>
                  </a:lnTo>
                  <a:lnTo>
                    <a:pt x="491" y="364"/>
                  </a:lnTo>
                  <a:lnTo>
                    <a:pt x="491" y="363"/>
                  </a:lnTo>
                  <a:lnTo>
                    <a:pt x="491" y="362"/>
                  </a:lnTo>
                  <a:lnTo>
                    <a:pt x="491" y="360"/>
                  </a:lnTo>
                  <a:lnTo>
                    <a:pt x="491" y="359"/>
                  </a:lnTo>
                  <a:lnTo>
                    <a:pt x="490" y="359"/>
                  </a:lnTo>
                  <a:lnTo>
                    <a:pt x="490" y="358"/>
                  </a:lnTo>
                  <a:lnTo>
                    <a:pt x="490" y="357"/>
                  </a:lnTo>
                  <a:lnTo>
                    <a:pt x="490" y="356"/>
                  </a:lnTo>
                  <a:lnTo>
                    <a:pt x="492" y="354"/>
                  </a:lnTo>
                  <a:lnTo>
                    <a:pt x="493" y="354"/>
                  </a:lnTo>
                  <a:lnTo>
                    <a:pt x="493" y="355"/>
                  </a:lnTo>
                  <a:lnTo>
                    <a:pt x="494" y="356"/>
                  </a:lnTo>
                  <a:lnTo>
                    <a:pt x="495" y="356"/>
                  </a:lnTo>
                  <a:lnTo>
                    <a:pt x="495" y="357"/>
                  </a:lnTo>
                  <a:lnTo>
                    <a:pt x="495" y="358"/>
                  </a:lnTo>
                  <a:lnTo>
                    <a:pt x="495" y="359"/>
                  </a:lnTo>
                  <a:close/>
                  <a:moveTo>
                    <a:pt x="478" y="354"/>
                  </a:moveTo>
                  <a:lnTo>
                    <a:pt x="478" y="355"/>
                  </a:lnTo>
                  <a:lnTo>
                    <a:pt x="477" y="355"/>
                  </a:lnTo>
                  <a:lnTo>
                    <a:pt x="478" y="354"/>
                  </a:lnTo>
                  <a:close/>
                  <a:moveTo>
                    <a:pt x="478" y="354"/>
                  </a:moveTo>
                  <a:lnTo>
                    <a:pt x="477" y="354"/>
                  </a:lnTo>
                  <a:lnTo>
                    <a:pt x="477" y="353"/>
                  </a:lnTo>
                  <a:lnTo>
                    <a:pt x="478" y="353"/>
                  </a:lnTo>
                  <a:lnTo>
                    <a:pt x="478" y="354"/>
                  </a:lnTo>
                  <a:close/>
                  <a:moveTo>
                    <a:pt x="477" y="353"/>
                  </a:moveTo>
                  <a:lnTo>
                    <a:pt x="476" y="353"/>
                  </a:lnTo>
                  <a:lnTo>
                    <a:pt x="477" y="353"/>
                  </a:lnTo>
                  <a:close/>
                  <a:moveTo>
                    <a:pt x="483" y="351"/>
                  </a:moveTo>
                  <a:lnTo>
                    <a:pt x="483" y="350"/>
                  </a:lnTo>
                  <a:lnTo>
                    <a:pt x="483" y="351"/>
                  </a:lnTo>
                  <a:close/>
                  <a:moveTo>
                    <a:pt x="479" y="350"/>
                  </a:moveTo>
                  <a:lnTo>
                    <a:pt x="479" y="351"/>
                  </a:lnTo>
                  <a:lnTo>
                    <a:pt x="478" y="351"/>
                  </a:lnTo>
                  <a:lnTo>
                    <a:pt x="477" y="350"/>
                  </a:lnTo>
                  <a:lnTo>
                    <a:pt x="478" y="349"/>
                  </a:lnTo>
                  <a:lnTo>
                    <a:pt x="478" y="350"/>
                  </a:lnTo>
                  <a:lnTo>
                    <a:pt x="479" y="350"/>
                  </a:lnTo>
                  <a:close/>
                  <a:moveTo>
                    <a:pt x="472" y="350"/>
                  </a:moveTo>
                  <a:lnTo>
                    <a:pt x="471" y="350"/>
                  </a:lnTo>
                  <a:lnTo>
                    <a:pt x="472" y="349"/>
                  </a:lnTo>
                  <a:lnTo>
                    <a:pt x="473" y="349"/>
                  </a:lnTo>
                  <a:lnTo>
                    <a:pt x="473" y="350"/>
                  </a:lnTo>
                  <a:lnTo>
                    <a:pt x="472" y="350"/>
                  </a:lnTo>
                  <a:close/>
                  <a:moveTo>
                    <a:pt x="473" y="348"/>
                  </a:moveTo>
                  <a:lnTo>
                    <a:pt x="472" y="349"/>
                  </a:lnTo>
                  <a:lnTo>
                    <a:pt x="472" y="348"/>
                  </a:lnTo>
                  <a:lnTo>
                    <a:pt x="473" y="347"/>
                  </a:lnTo>
                  <a:lnTo>
                    <a:pt x="473" y="348"/>
                  </a:lnTo>
                  <a:close/>
                  <a:moveTo>
                    <a:pt x="478" y="348"/>
                  </a:moveTo>
                  <a:lnTo>
                    <a:pt x="478" y="347"/>
                  </a:lnTo>
                  <a:lnTo>
                    <a:pt x="479" y="347"/>
                  </a:lnTo>
                  <a:lnTo>
                    <a:pt x="478" y="348"/>
                  </a:lnTo>
                  <a:close/>
                  <a:moveTo>
                    <a:pt x="470" y="345"/>
                  </a:moveTo>
                  <a:lnTo>
                    <a:pt x="469" y="345"/>
                  </a:lnTo>
                  <a:lnTo>
                    <a:pt x="470" y="344"/>
                  </a:lnTo>
                  <a:lnTo>
                    <a:pt x="469" y="343"/>
                  </a:lnTo>
                  <a:lnTo>
                    <a:pt x="470" y="343"/>
                  </a:lnTo>
                  <a:lnTo>
                    <a:pt x="471" y="344"/>
                  </a:lnTo>
                  <a:lnTo>
                    <a:pt x="470" y="345"/>
                  </a:lnTo>
                  <a:close/>
                  <a:moveTo>
                    <a:pt x="497" y="342"/>
                  </a:moveTo>
                  <a:lnTo>
                    <a:pt x="496" y="342"/>
                  </a:lnTo>
                  <a:lnTo>
                    <a:pt x="496" y="341"/>
                  </a:lnTo>
                  <a:lnTo>
                    <a:pt x="497" y="341"/>
                  </a:lnTo>
                  <a:lnTo>
                    <a:pt x="497" y="342"/>
                  </a:lnTo>
                  <a:close/>
                  <a:moveTo>
                    <a:pt x="493" y="341"/>
                  </a:moveTo>
                  <a:lnTo>
                    <a:pt x="494" y="341"/>
                  </a:lnTo>
                  <a:lnTo>
                    <a:pt x="495" y="342"/>
                  </a:lnTo>
                  <a:lnTo>
                    <a:pt x="496" y="342"/>
                  </a:lnTo>
                  <a:lnTo>
                    <a:pt x="496" y="343"/>
                  </a:lnTo>
                  <a:lnTo>
                    <a:pt x="495" y="343"/>
                  </a:lnTo>
                  <a:lnTo>
                    <a:pt x="495" y="344"/>
                  </a:lnTo>
                  <a:lnTo>
                    <a:pt x="496" y="344"/>
                  </a:lnTo>
                  <a:lnTo>
                    <a:pt x="496" y="345"/>
                  </a:lnTo>
                  <a:lnTo>
                    <a:pt x="496" y="347"/>
                  </a:lnTo>
                  <a:lnTo>
                    <a:pt x="495" y="347"/>
                  </a:lnTo>
                  <a:lnTo>
                    <a:pt x="495" y="345"/>
                  </a:lnTo>
                  <a:lnTo>
                    <a:pt x="494" y="345"/>
                  </a:lnTo>
                  <a:lnTo>
                    <a:pt x="493" y="344"/>
                  </a:lnTo>
                  <a:lnTo>
                    <a:pt x="493" y="345"/>
                  </a:lnTo>
                  <a:lnTo>
                    <a:pt x="492" y="345"/>
                  </a:lnTo>
                  <a:lnTo>
                    <a:pt x="493" y="346"/>
                  </a:lnTo>
                  <a:lnTo>
                    <a:pt x="493" y="345"/>
                  </a:lnTo>
                  <a:lnTo>
                    <a:pt x="494" y="346"/>
                  </a:lnTo>
                  <a:lnTo>
                    <a:pt x="494" y="347"/>
                  </a:lnTo>
                  <a:lnTo>
                    <a:pt x="494" y="348"/>
                  </a:lnTo>
                  <a:lnTo>
                    <a:pt x="494" y="349"/>
                  </a:lnTo>
                  <a:lnTo>
                    <a:pt x="493" y="349"/>
                  </a:lnTo>
                  <a:lnTo>
                    <a:pt x="493" y="348"/>
                  </a:lnTo>
                  <a:lnTo>
                    <a:pt x="492" y="348"/>
                  </a:lnTo>
                  <a:lnTo>
                    <a:pt x="492" y="349"/>
                  </a:lnTo>
                  <a:lnTo>
                    <a:pt x="492" y="350"/>
                  </a:lnTo>
                  <a:lnTo>
                    <a:pt x="491" y="350"/>
                  </a:lnTo>
                  <a:lnTo>
                    <a:pt x="491" y="351"/>
                  </a:lnTo>
                  <a:lnTo>
                    <a:pt x="491" y="352"/>
                  </a:lnTo>
                  <a:lnTo>
                    <a:pt x="492" y="352"/>
                  </a:lnTo>
                  <a:lnTo>
                    <a:pt x="492" y="353"/>
                  </a:lnTo>
                  <a:lnTo>
                    <a:pt x="491" y="352"/>
                  </a:lnTo>
                  <a:lnTo>
                    <a:pt x="490" y="351"/>
                  </a:lnTo>
                  <a:lnTo>
                    <a:pt x="490" y="352"/>
                  </a:lnTo>
                  <a:lnTo>
                    <a:pt x="489" y="352"/>
                  </a:lnTo>
                  <a:lnTo>
                    <a:pt x="488" y="353"/>
                  </a:lnTo>
                  <a:lnTo>
                    <a:pt x="487" y="353"/>
                  </a:lnTo>
                  <a:lnTo>
                    <a:pt x="487" y="352"/>
                  </a:lnTo>
                  <a:lnTo>
                    <a:pt x="486" y="351"/>
                  </a:lnTo>
                  <a:lnTo>
                    <a:pt x="486" y="350"/>
                  </a:lnTo>
                  <a:lnTo>
                    <a:pt x="487" y="350"/>
                  </a:lnTo>
                  <a:lnTo>
                    <a:pt x="488" y="351"/>
                  </a:lnTo>
                  <a:lnTo>
                    <a:pt x="489" y="349"/>
                  </a:lnTo>
                  <a:lnTo>
                    <a:pt x="488" y="349"/>
                  </a:lnTo>
                  <a:lnTo>
                    <a:pt x="487" y="349"/>
                  </a:lnTo>
                  <a:lnTo>
                    <a:pt x="485" y="348"/>
                  </a:lnTo>
                  <a:lnTo>
                    <a:pt x="484" y="348"/>
                  </a:lnTo>
                  <a:lnTo>
                    <a:pt x="483" y="347"/>
                  </a:lnTo>
                  <a:lnTo>
                    <a:pt x="483" y="346"/>
                  </a:lnTo>
                  <a:lnTo>
                    <a:pt x="484" y="346"/>
                  </a:lnTo>
                  <a:lnTo>
                    <a:pt x="485" y="345"/>
                  </a:lnTo>
                  <a:lnTo>
                    <a:pt x="486" y="345"/>
                  </a:lnTo>
                  <a:lnTo>
                    <a:pt x="486" y="344"/>
                  </a:lnTo>
                  <a:lnTo>
                    <a:pt x="487" y="344"/>
                  </a:lnTo>
                  <a:lnTo>
                    <a:pt x="487" y="345"/>
                  </a:lnTo>
                  <a:lnTo>
                    <a:pt x="487" y="346"/>
                  </a:lnTo>
                  <a:lnTo>
                    <a:pt x="486" y="346"/>
                  </a:lnTo>
                  <a:lnTo>
                    <a:pt x="486" y="347"/>
                  </a:lnTo>
                  <a:lnTo>
                    <a:pt x="487" y="347"/>
                  </a:lnTo>
                  <a:lnTo>
                    <a:pt x="486" y="347"/>
                  </a:lnTo>
                  <a:lnTo>
                    <a:pt x="485" y="346"/>
                  </a:lnTo>
                  <a:lnTo>
                    <a:pt x="485" y="347"/>
                  </a:lnTo>
                  <a:lnTo>
                    <a:pt x="487" y="347"/>
                  </a:lnTo>
                  <a:lnTo>
                    <a:pt x="488" y="346"/>
                  </a:lnTo>
                  <a:lnTo>
                    <a:pt x="488" y="347"/>
                  </a:lnTo>
                  <a:lnTo>
                    <a:pt x="489" y="347"/>
                  </a:lnTo>
                  <a:lnTo>
                    <a:pt x="489" y="346"/>
                  </a:lnTo>
                  <a:lnTo>
                    <a:pt x="489" y="345"/>
                  </a:lnTo>
                  <a:lnTo>
                    <a:pt x="490" y="346"/>
                  </a:lnTo>
                  <a:lnTo>
                    <a:pt x="491" y="346"/>
                  </a:lnTo>
                  <a:lnTo>
                    <a:pt x="491" y="345"/>
                  </a:lnTo>
                  <a:lnTo>
                    <a:pt x="491" y="344"/>
                  </a:lnTo>
                  <a:lnTo>
                    <a:pt x="490" y="344"/>
                  </a:lnTo>
                  <a:lnTo>
                    <a:pt x="489" y="344"/>
                  </a:lnTo>
                  <a:lnTo>
                    <a:pt x="488" y="344"/>
                  </a:lnTo>
                  <a:lnTo>
                    <a:pt x="489" y="342"/>
                  </a:lnTo>
                  <a:lnTo>
                    <a:pt x="489" y="341"/>
                  </a:lnTo>
                  <a:lnTo>
                    <a:pt x="490" y="341"/>
                  </a:lnTo>
                  <a:lnTo>
                    <a:pt x="491" y="341"/>
                  </a:lnTo>
                  <a:lnTo>
                    <a:pt x="492" y="340"/>
                  </a:lnTo>
                  <a:lnTo>
                    <a:pt x="493" y="341"/>
                  </a:lnTo>
                  <a:close/>
                  <a:moveTo>
                    <a:pt x="475" y="343"/>
                  </a:moveTo>
                  <a:lnTo>
                    <a:pt x="474" y="343"/>
                  </a:lnTo>
                  <a:lnTo>
                    <a:pt x="473" y="343"/>
                  </a:lnTo>
                  <a:lnTo>
                    <a:pt x="474" y="342"/>
                  </a:lnTo>
                  <a:lnTo>
                    <a:pt x="473" y="342"/>
                  </a:lnTo>
                  <a:lnTo>
                    <a:pt x="473" y="341"/>
                  </a:lnTo>
                  <a:lnTo>
                    <a:pt x="474" y="341"/>
                  </a:lnTo>
                  <a:lnTo>
                    <a:pt x="474" y="340"/>
                  </a:lnTo>
                  <a:lnTo>
                    <a:pt x="474" y="339"/>
                  </a:lnTo>
                  <a:lnTo>
                    <a:pt x="473" y="338"/>
                  </a:lnTo>
                  <a:lnTo>
                    <a:pt x="472" y="337"/>
                  </a:lnTo>
                  <a:lnTo>
                    <a:pt x="472" y="335"/>
                  </a:lnTo>
                  <a:lnTo>
                    <a:pt x="472" y="334"/>
                  </a:lnTo>
                  <a:lnTo>
                    <a:pt x="472" y="333"/>
                  </a:lnTo>
                  <a:lnTo>
                    <a:pt x="471" y="332"/>
                  </a:lnTo>
                  <a:lnTo>
                    <a:pt x="471" y="331"/>
                  </a:lnTo>
                  <a:lnTo>
                    <a:pt x="472" y="331"/>
                  </a:lnTo>
                  <a:lnTo>
                    <a:pt x="473" y="332"/>
                  </a:lnTo>
                  <a:lnTo>
                    <a:pt x="473" y="333"/>
                  </a:lnTo>
                  <a:lnTo>
                    <a:pt x="473" y="334"/>
                  </a:lnTo>
                  <a:lnTo>
                    <a:pt x="473" y="335"/>
                  </a:lnTo>
                  <a:lnTo>
                    <a:pt x="474" y="337"/>
                  </a:lnTo>
                  <a:lnTo>
                    <a:pt x="474" y="338"/>
                  </a:lnTo>
                  <a:lnTo>
                    <a:pt x="474" y="339"/>
                  </a:lnTo>
                  <a:lnTo>
                    <a:pt x="475" y="340"/>
                  </a:lnTo>
                  <a:lnTo>
                    <a:pt x="475" y="341"/>
                  </a:lnTo>
                  <a:lnTo>
                    <a:pt x="474" y="342"/>
                  </a:lnTo>
                  <a:lnTo>
                    <a:pt x="475" y="343"/>
                  </a:lnTo>
                  <a:close/>
                  <a:moveTo>
                    <a:pt x="496" y="324"/>
                  </a:moveTo>
                  <a:lnTo>
                    <a:pt x="495" y="324"/>
                  </a:lnTo>
                  <a:lnTo>
                    <a:pt x="495" y="323"/>
                  </a:lnTo>
                  <a:lnTo>
                    <a:pt x="496" y="323"/>
                  </a:lnTo>
                  <a:lnTo>
                    <a:pt x="496" y="324"/>
                  </a:lnTo>
                  <a:close/>
                  <a:moveTo>
                    <a:pt x="472" y="323"/>
                  </a:moveTo>
                  <a:lnTo>
                    <a:pt x="472" y="322"/>
                  </a:lnTo>
                  <a:lnTo>
                    <a:pt x="472" y="321"/>
                  </a:lnTo>
                  <a:lnTo>
                    <a:pt x="472" y="320"/>
                  </a:lnTo>
                  <a:lnTo>
                    <a:pt x="473" y="320"/>
                  </a:lnTo>
                  <a:lnTo>
                    <a:pt x="473" y="321"/>
                  </a:lnTo>
                  <a:lnTo>
                    <a:pt x="472" y="322"/>
                  </a:lnTo>
                  <a:lnTo>
                    <a:pt x="472" y="323"/>
                  </a:lnTo>
                  <a:close/>
                  <a:moveTo>
                    <a:pt x="489" y="315"/>
                  </a:moveTo>
                  <a:lnTo>
                    <a:pt x="490" y="315"/>
                  </a:lnTo>
                  <a:lnTo>
                    <a:pt x="491" y="315"/>
                  </a:lnTo>
                  <a:lnTo>
                    <a:pt x="492" y="316"/>
                  </a:lnTo>
                  <a:lnTo>
                    <a:pt x="492" y="317"/>
                  </a:lnTo>
                  <a:lnTo>
                    <a:pt x="493" y="317"/>
                  </a:lnTo>
                  <a:lnTo>
                    <a:pt x="493" y="318"/>
                  </a:lnTo>
                  <a:lnTo>
                    <a:pt x="494" y="319"/>
                  </a:lnTo>
                  <a:lnTo>
                    <a:pt x="494" y="320"/>
                  </a:lnTo>
                  <a:lnTo>
                    <a:pt x="494" y="322"/>
                  </a:lnTo>
                  <a:lnTo>
                    <a:pt x="494" y="323"/>
                  </a:lnTo>
                  <a:lnTo>
                    <a:pt x="493" y="325"/>
                  </a:lnTo>
                  <a:lnTo>
                    <a:pt x="492" y="326"/>
                  </a:lnTo>
                  <a:lnTo>
                    <a:pt x="491" y="326"/>
                  </a:lnTo>
                  <a:lnTo>
                    <a:pt x="490" y="327"/>
                  </a:lnTo>
                  <a:lnTo>
                    <a:pt x="489" y="327"/>
                  </a:lnTo>
                  <a:lnTo>
                    <a:pt x="489" y="326"/>
                  </a:lnTo>
                  <a:lnTo>
                    <a:pt x="489" y="325"/>
                  </a:lnTo>
                  <a:lnTo>
                    <a:pt x="489" y="324"/>
                  </a:lnTo>
                  <a:lnTo>
                    <a:pt x="489" y="323"/>
                  </a:lnTo>
                  <a:lnTo>
                    <a:pt x="488" y="322"/>
                  </a:lnTo>
                  <a:lnTo>
                    <a:pt x="488" y="321"/>
                  </a:lnTo>
                  <a:lnTo>
                    <a:pt x="488" y="320"/>
                  </a:lnTo>
                  <a:lnTo>
                    <a:pt x="488" y="321"/>
                  </a:lnTo>
                  <a:lnTo>
                    <a:pt x="489" y="321"/>
                  </a:lnTo>
                  <a:lnTo>
                    <a:pt x="489" y="320"/>
                  </a:lnTo>
                  <a:lnTo>
                    <a:pt x="488" y="320"/>
                  </a:lnTo>
                  <a:lnTo>
                    <a:pt x="486" y="319"/>
                  </a:lnTo>
                  <a:lnTo>
                    <a:pt x="487" y="318"/>
                  </a:lnTo>
                  <a:lnTo>
                    <a:pt x="486" y="318"/>
                  </a:lnTo>
                  <a:lnTo>
                    <a:pt x="485" y="318"/>
                  </a:lnTo>
                  <a:lnTo>
                    <a:pt x="485" y="317"/>
                  </a:lnTo>
                  <a:lnTo>
                    <a:pt x="484" y="317"/>
                  </a:lnTo>
                  <a:lnTo>
                    <a:pt x="484" y="316"/>
                  </a:lnTo>
                  <a:lnTo>
                    <a:pt x="486" y="315"/>
                  </a:lnTo>
                  <a:lnTo>
                    <a:pt x="487" y="315"/>
                  </a:lnTo>
                  <a:lnTo>
                    <a:pt x="488" y="315"/>
                  </a:lnTo>
                  <a:lnTo>
                    <a:pt x="488" y="314"/>
                  </a:lnTo>
                  <a:lnTo>
                    <a:pt x="489" y="315"/>
                  </a:lnTo>
                  <a:close/>
                  <a:moveTo>
                    <a:pt x="485" y="307"/>
                  </a:moveTo>
                  <a:lnTo>
                    <a:pt x="484" y="307"/>
                  </a:lnTo>
                  <a:lnTo>
                    <a:pt x="485" y="307"/>
                  </a:lnTo>
                  <a:close/>
                  <a:moveTo>
                    <a:pt x="482" y="289"/>
                  </a:moveTo>
                  <a:lnTo>
                    <a:pt x="481" y="289"/>
                  </a:lnTo>
                  <a:lnTo>
                    <a:pt x="482" y="288"/>
                  </a:lnTo>
                  <a:lnTo>
                    <a:pt x="482" y="289"/>
                  </a:lnTo>
                  <a:close/>
                  <a:moveTo>
                    <a:pt x="479" y="284"/>
                  </a:moveTo>
                  <a:lnTo>
                    <a:pt x="479" y="283"/>
                  </a:lnTo>
                  <a:lnTo>
                    <a:pt x="481" y="283"/>
                  </a:lnTo>
                  <a:lnTo>
                    <a:pt x="479" y="284"/>
                  </a:lnTo>
                  <a:close/>
                  <a:moveTo>
                    <a:pt x="489" y="275"/>
                  </a:moveTo>
                  <a:lnTo>
                    <a:pt x="489" y="276"/>
                  </a:lnTo>
                  <a:lnTo>
                    <a:pt x="488" y="276"/>
                  </a:lnTo>
                  <a:lnTo>
                    <a:pt x="488" y="277"/>
                  </a:lnTo>
                  <a:lnTo>
                    <a:pt x="489" y="277"/>
                  </a:lnTo>
                  <a:lnTo>
                    <a:pt x="489" y="278"/>
                  </a:lnTo>
                  <a:lnTo>
                    <a:pt x="488" y="278"/>
                  </a:lnTo>
                  <a:lnTo>
                    <a:pt x="487" y="279"/>
                  </a:lnTo>
                  <a:lnTo>
                    <a:pt x="487" y="278"/>
                  </a:lnTo>
                  <a:lnTo>
                    <a:pt x="487" y="277"/>
                  </a:lnTo>
                  <a:lnTo>
                    <a:pt x="487" y="276"/>
                  </a:lnTo>
                  <a:lnTo>
                    <a:pt x="486" y="276"/>
                  </a:lnTo>
                  <a:lnTo>
                    <a:pt x="485" y="276"/>
                  </a:lnTo>
                  <a:lnTo>
                    <a:pt x="485" y="275"/>
                  </a:lnTo>
                  <a:lnTo>
                    <a:pt x="486" y="275"/>
                  </a:lnTo>
                  <a:lnTo>
                    <a:pt x="487" y="275"/>
                  </a:lnTo>
                  <a:lnTo>
                    <a:pt x="488" y="275"/>
                  </a:lnTo>
                  <a:lnTo>
                    <a:pt x="489" y="275"/>
                  </a:lnTo>
                  <a:close/>
                  <a:moveTo>
                    <a:pt x="485" y="248"/>
                  </a:moveTo>
                  <a:lnTo>
                    <a:pt x="485" y="247"/>
                  </a:lnTo>
                  <a:lnTo>
                    <a:pt x="485" y="248"/>
                  </a:lnTo>
                  <a:close/>
                  <a:moveTo>
                    <a:pt x="491" y="246"/>
                  </a:moveTo>
                  <a:lnTo>
                    <a:pt x="491" y="247"/>
                  </a:lnTo>
                  <a:lnTo>
                    <a:pt x="490" y="246"/>
                  </a:lnTo>
                  <a:lnTo>
                    <a:pt x="491" y="246"/>
                  </a:lnTo>
                  <a:lnTo>
                    <a:pt x="492" y="246"/>
                  </a:lnTo>
                  <a:lnTo>
                    <a:pt x="491" y="246"/>
                  </a:lnTo>
                  <a:close/>
                  <a:moveTo>
                    <a:pt x="477" y="174"/>
                  </a:moveTo>
                  <a:lnTo>
                    <a:pt x="476" y="174"/>
                  </a:lnTo>
                  <a:lnTo>
                    <a:pt x="475" y="173"/>
                  </a:lnTo>
                  <a:lnTo>
                    <a:pt x="476" y="173"/>
                  </a:lnTo>
                  <a:lnTo>
                    <a:pt x="477" y="173"/>
                  </a:lnTo>
                  <a:lnTo>
                    <a:pt x="477" y="174"/>
                  </a:lnTo>
                  <a:close/>
                  <a:moveTo>
                    <a:pt x="464" y="170"/>
                  </a:moveTo>
                  <a:lnTo>
                    <a:pt x="463" y="170"/>
                  </a:lnTo>
                  <a:lnTo>
                    <a:pt x="463" y="169"/>
                  </a:lnTo>
                  <a:lnTo>
                    <a:pt x="464" y="169"/>
                  </a:lnTo>
                  <a:lnTo>
                    <a:pt x="464" y="170"/>
                  </a:lnTo>
                  <a:close/>
                  <a:moveTo>
                    <a:pt x="500" y="164"/>
                  </a:moveTo>
                  <a:lnTo>
                    <a:pt x="499" y="164"/>
                  </a:lnTo>
                  <a:lnTo>
                    <a:pt x="498" y="164"/>
                  </a:lnTo>
                  <a:lnTo>
                    <a:pt x="497" y="164"/>
                  </a:lnTo>
                  <a:lnTo>
                    <a:pt x="496" y="164"/>
                  </a:lnTo>
                  <a:lnTo>
                    <a:pt x="495" y="164"/>
                  </a:lnTo>
                  <a:lnTo>
                    <a:pt x="494" y="164"/>
                  </a:lnTo>
                  <a:lnTo>
                    <a:pt x="495" y="164"/>
                  </a:lnTo>
                  <a:lnTo>
                    <a:pt x="496" y="164"/>
                  </a:lnTo>
                  <a:lnTo>
                    <a:pt x="497" y="164"/>
                  </a:lnTo>
                  <a:lnTo>
                    <a:pt x="498" y="163"/>
                  </a:lnTo>
                  <a:lnTo>
                    <a:pt x="499" y="163"/>
                  </a:lnTo>
                  <a:lnTo>
                    <a:pt x="500" y="163"/>
                  </a:lnTo>
                  <a:lnTo>
                    <a:pt x="500" y="164"/>
                  </a:lnTo>
                  <a:close/>
                  <a:moveTo>
                    <a:pt x="478" y="163"/>
                  </a:moveTo>
                  <a:lnTo>
                    <a:pt x="477" y="163"/>
                  </a:lnTo>
                  <a:lnTo>
                    <a:pt x="476" y="162"/>
                  </a:lnTo>
                  <a:lnTo>
                    <a:pt x="476" y="160"/>
                  </a:lnTo>
                  <a:lnTo>
                    <a:pt x="477" y="160"/>
                  </a:lnTo>
                  <a:lnTo>
                    <a:pt x="477" y="162"/>
                  </a:lnTo>
                  <a:lnTo>
                    <a:pt x="478" y="162"/>
                  </a:lnTo>
                  <a:lnTo>
                    <a:pt x="478" y="163"/>
                  </a:lnTo>
                  <a:close/>
                  <a:moveTo>
                    <a:pt x="448" y="158"/>
                  </a:moveTo>
                  <a:lnTo>
                    <a:pt x="447" y="158"/>
                  </a:lnTo>
                  <a:lnTo>
                    <a:pt x="447" y="157"/>
                  </a:lnTo>
                  <a:lnTo>
                    <a:pt x="448" y="157"/>
                  </a:lnTo>
                  <a:lnTo>
                    <a:pt x="448" y="158"/>
                  </a:lnTo>
                  <a:close/>
                  <a:moveTo>
                    <a:pt x="487" y="153"/>
                  </a:moveTo>
                  <a:lnTo>
                    <a:pt x="486" y="153"/>
                  </a:lnTo>
                  <a:lnTo>
                    <a:pt x="487" y="153"/>
                  </a:lnTo>
                  <a:close/>
                  <a:moveTo>
                    <a:pt x="471" y="146"/>
                  </a:moveTo>
                  <a:lnTo>
                    <a:pt x="470" y="146"/>
                  </a:lnTo>
                  <a:lnTo>
                    <a:pt x="470" y="145"/>
                  </a:lnTo>
                  <a:lnTo>
                    <a:pt x="471" y="145"/>
                  </a:lnTo>
                  <a:lnTo>
                    <a:pt x="471" y="146"/>
                  </a:lnTo>
                  <a:close/>
                  <a:moveTo>
                    <a:pt x="470" y="145"/>
                  </a:moveTo>
                  <a:lnTo>
                    <a:pt x="469" y="145"/>
                  </a:lnTo>
                  <a:lnTo>
                    <a:pt x="470" y="145"/>
                  </a:lnTo>
                  <a:close/>
                  <a:moveTo>
                    <a:pt x="490" y="129"/>
                  </a:moveTo>
                  <a:lnTo>
                    <a:pt x="491" y="130"/>
                  </a:lnTo>
                  <a:lnTo>
                    <a:pt x="492" y="130"/>
                  </a:lnTo>
                  <a:lnTo>
                    <a:pt x="492" y="131"/>
                  </a:lnTo>
                  <a:lnTo>
                    <a:pt x="493" y="131"/>
                  </a:lnTo>
                  <a:lnTo>
                    <a:pt x="494" y="132"/>
                  </a:lnTo>
                  <a:lnTo>
                    <a:pt x="495" y="132"/>
                  </a:lnTo>
                  <a:lnTo>
                    <a:pt x="495" y="131"/>
                  </a:lnTo>
                  <a:lnTo>
                    <a:pt x="496" y="131"/>
                  </a:lnTo>
                  <a:lnTo>
                    <a:pt x="496" y="132"/>
                  </a:lnTo>
                  <a:lnTo>
                    <a:pt x="497" y="131"/>
                  </a:lnTo>
                  <a:lnTo>
                    <a:pt x="497" y="132"/>
                  </a:lnTo>
                  <a:lnTo>
                    <a:pt x="497" y="131"/>
                  </a:lnTo>
                  <a:lnTo>
                    <a:pt x="498" y="132"/>
                  </a:lnTo>
                  <a:lnTo>
                    <a:pt x="497" y="132"/>
                  </a:lnTo>
                  <a:lnTo>
                    <a:pt x="496" y="132"/>
                  </a:lnTo>
                  <a:lnTo>
                    <a:pt x="494" y="132"/>
                  </a:lnTo>
                  <a:lnTo>
                    <a:pt x="493" y="132"/>
                  </a:lnTo>
                  <a:lnTo>
                    <a:pt x="492" y="131"/>
                  </a:lnTo>
                  <a:lnTo>
                    <a:pt x="491" y="131"/>
                  </a:lnTo>
                  <a:lnTo>
                    <a:pt x="490" y="130"/>
                  </a:lnTo>
                  <a:lnTo>
                    <a:pt x="489" y="130"/>
                  </a:lnTo>
                  <a:lnTo>
                    <a:pt x="488" y="129"/>
                  </a:lnTo>
                  <a:lnTo>
                    <a:pt x="488" y="128"/>
                  </a:lnTo>
                  <a:lnTo>
                    <a:pt x="489" y="129"/>
                  </a:lnTo>
                  <a:lnTo>
                    <a:pt x="490" y="129"/>
                  </a:lnTo>
                  <a:close/>
                  <a:moveTo>
                    <a:pt x="493" y="126"/>
                  </a:moveTo>
                  <a:lnTo>
                    <a:pt x="492" y="126"/>
                  </a:lnTo>
                  <a:lnTo>
                    <a:pt x="492" y="125"/>
                  </a:lnTo>
                  <a:lnTo>
                    <a:pt x="493" y="125"/>
                  </a:lnTo>
                  <a:lnTo>
                    <a:pt x="493" y="126"/>
                  </a:lnTo>
                  <a:close/>
                  <a:moveTo>
                    <a:pt x="507" y="123"/>
                  </a:moveTo>
                  <a:lnTo>
                    <a:pt x="508" y="123"/>
                  </a:lnTo>
                  <a:lnTo>
                    <a:pt x="509" y="124"/>
                  </a:lnTo>
                  <a:lnTo>
                    <a:pt x="509" y="125"/>
                  </a:lnTo>
                  <a:lnTo>
                    <a:pt x="509" y="126"/>
                  </a:lnTo>
                  <a:lnTo>
                    <a:pt x="509" y="127"/>
                  </a:lnTo>
                  <a:lnTo>
                    <a:pt x="508" y="127"/>
                  </a:lnTo>
                  <a:lnTo>
                    <a:pt x="507" y="128"/>
                  </a:lnTo>
                  <a:lnTo>
                    <a:pt x="506" y="128"/>
                  </a:lnTo>
                  <a:lnTo>
                    <a:pt x="504" y="128"/>
                  </a:lnTo>
                  <a:lnTo>
                    <a:pt x="503" y="128"/>
                  </a:lnTo>
                  <a:lnTo>
                    <a:pt x="503" y="129"/>
                  </a:lnTo>
                  <a:lnTo>
                    <a:pt x="502" y="129"/>
                  </a:lnTo>
                  <a:lnTo>
                    <a:pt x="501" y="130"/>
                  </a:lnTo>
                  <a:lnTo>
                    <a:pt x="500" y="130"/>
                  </a:lnTo>
                  <a:lnTo>
                    <a:pt x="502" y="128"/>
                  </a:lnTo>
                  <a:lnTo>
                    <a:pt x="502" y="127"/>
                  </a:lnTo>
                  <a:lnTo>
                    <a:pt x="503" y="126"/>
                  </a:lnTo>
                  <a:lnTo>
                    <a:pt x="504" y="125"/>
                  </a:lnTo>
                  <a:lnTo>
                    <a:pt x="504" y="123"/>
                  </a:lnTo>
                  <a:lnTo>
                    <a:pt x="506" y="123"/>
                  </a:lnTo>
                  <a:lnTo>
                    <a:pt x="507" y="123"/>
                  </a:lnTo>
                  <a:close/>
                  <a:moveTo>
                    <a:pt x="503" y="123"/>
                  </a:moveTo>
                  <a:lnTo>
                    <a:pt x="502" y="123"/>
                  </a:lnTo>
                  <a:lnTo>
                    <a:pt x="503" y="123"/>
                  </a:lnTo>
                  <a:close/>
                  <a:moveTo>
                    <a:pt x="506" y="122"/>
                  </a:moveTo>
                  <a:lnTo>
                    <a:pt x="504" y="122"/>
                  </a:lnTo>
                  <a:lnTo>
                    <a:pt x="506" y="122"/>
                  </a:lnTo>
                  <a:close/>
                  <a:moveTo>
                    <a:pt x="492" y="121"/>
                  </a:moveTo>
                  <a:lnTo>
                    <a:pt x="491" y="121"/>
                  </a:lnTo>
                  <a:lnTo>
                    <a:pt x="492" y="121"/>
                  </a:lnTo>
                  <a:close/>
                  <a:moveTo>
                    <a:pt x="512" y="121"/>
                  </a:moveTo>
                  <a:lnTo>
                    <a:pt x="511" y="121"/>
                  </a:lnTo>
                  <a:lnTo>
                    <a:pt x="511" y="120"/>
                  </a:lnTo>
                  <a:lnTo>
                    <a:pt x="512" y="120"/>
                  </a:lnTo>
                  <a:lnTo>
                    <a:pt x="512" y="121"/>
                  </a:lnTo>
                  <a:close/>
                  <a:moveTo>
                    <a:pt x="501" y="119"/>
                  </a:moveTo>
                  <a:lnTo>
                    <a:pt x="500" y="119"/>
                  </a:lnTo>
                  <a:lnTo>
                    <a:pt x="501" y="119"/>
                  </a:lnTo>
                  <a:close/>
                  <a:moveTo>
                    <a:pt x="514" y="97"/>
                  </a:moveTo>
                  <a:lnTo>
                    <a:pt x="514" y="96"/>
                  </a:lnTo>
                  <a:lnTo>
                    <a:pt x="514" y="97"/>
                  </a:lnTo>
                  <a:close/>
                  <a:moveTo>
                    <a:pt x="513" y="99"/>
                  </a:moveTo>
                  <a:lnTo>
                    <a:pt x="512" y="100"/>
                  </a:lnTo>
                  <a:lnTo>
                    <a:pt x="510" y="101"/>
                  </a:lnTo>
                  <a:lnTo>
                    <a:pt x="511" y="100"/>
                  </a:lnTo>
                  <a:lnTo>
                    <a:pt x="510" y="100"/>
                  </a:lnTo>
                  <a:lnTo>
                    <a:pt x="509" y="101"/>
                  </a:lnTo>
                  <a:lnTo>
                    <a:pt x="508" y="101"/>
                  </a:lnTo>
                  <a:lnTo>
                    <a:pt x="507" y="101"/>
                  </a:lnTo>
                  <a:lnTo>
                    <a:pt x="507" y="102"/>
                  </a:lnTo>
                  <a:lnTo>
                    <a:pt x="506" y="102"/>
                  </a:lnTo>
                  <a:lnTo>
                    <a:pt x="504" y="102"/>
                  </a:lnTo>
                  <a:lnTo>
                    <a:pt x="503" y="102"/>
                  </a:lnTo>
                  <a:lnTo>
                    <a:pt x="501" y="103"/>
                  </a:lnTo>
                  <a:lnTo>
                    <a:pt x="500" y="103"/>
                  </a:lnTo>
                  <a:lnTo>
                    <a:pt x="499" y="104"/>
                  </a:lnTo>
                  <a:lnTo>
                    <a:pt x="498" y="104"/>
                  </a:lnTo>
                  <a:lnTo>
                    <a:pt x="498" y="103"/>
                  </a:lnTo>
                  <a:lnTo>
                    <a:pt x="497" y="103"/>
                  </a:lnTo>
                  <a:lnTo>
                    <a:pt x="496" y="103"/>
                  </a:lnTo>
                  <a:lnTo>
                    <a:pt x="494" y="103"/>
                  </a:lnTo>
                  <a:lnTo>
                    <a:pt x="493" y="102"/>
                  </a:lnTo>
                  <a:lnTo>
                    <a:pt x="492" y="101"/>
                  </a:lnTo>
                  <a:lnTo>
                    <a:pt x="491" y="101"/>
                  </a:lnTo>
                  <a:lnTo>
                    <a:pt x="491" y="100"/>
                  </a:lnTo>
                  <a:lnTo>
                    <a:pt x="492" y="100"/>
                  </a:lnTo>
                  <a:lnTo>
                    <a:pt x="493" y="100"/>
                  </a:lnTo>
                  <a:lnTo>
                    <a:pt x="494" y="100"/>
                  </a:lnTo>
                  <a:lnTo>
                    <a:pt x="495" y="101"/>
                  </a:lnTo>
                  <a:lnTo>
                    <a:pt x="496" y="101"/>
                  </a:lnTo>
                  <a:lnTo>
                    <a:pt x="497" y="101"/>
                  </a:lnTo>
                  <a:lnTo>
                    <a:pt x="497" y="102"/>
                  </a:lnTo>
                  <a:lnTo>
                    <a:pt x="498" y="102"/>
                  </a:lnTo>
                  <a:lnTo>
                    <a:pt x="499" y="102"/>
                  </a:lnTo>
                  <a:lnTo>
                    <a:pt x="499" y="101"/>
                  </a:lnTo>
                  <a:lnTo>
                    <a:pt x="500" y="102"/>
                  </a:lnTo>
                  <a:lnTo>
                    <a:pt x="500" y="101"/>
                  </a:lnTo>
                  <a:lnTo>
                    <a:pt x="501" y="101"/>
                  </a:lnTo>
                  <a:lnTo>
                    <a:pt x="502" y="101"/>
                  </a:lnTo>
                  <a:lnTo>
                    <a:pt x="503" y="100"/>
                  </a:lnTo>
                  <a:lnTo>
                    <a:pt x="504" y="100"/>
                  </a:lnTo>
                  <a:lnTo>
                    <a:pt x="506" y="99"/>
                  </a:lnTo>
                  <a:lnTo>
                    <a:pt x="507" y="99"/>
                  </a:lnTo>
                  <a:lnTo>
                    <a:pt x="508" y="99"/>
                  </a:lnTo>
                  <a:lnTo>
                    <a:pt x="508" y="98"/>
                  </a:lnTo>
                  <a:lnTo>
                    <a:pt x="509" y="98"/>
                  </a:lnTo>
                  <a:lnTo>
                    <a:pt x="510" y="98"/>
                  </a:lnTo>
                  <a:lnTo>
                    <a:pt x="510" y="97"/>
                  </a:lnTo>
                  <a:lnTo>
                    <a:pt x="511" y="96"/>
                  </a:lnTo>
                  <a:lnTo>
                    <a:pt x="511" y="95"/>
                  </a:lnTo>
                  <a:lnTo>
                    <a:pt x="512" y="95"/>
                  </a:lnTo>
                  <a:lnTo>
                    <a:pt x="513" y="95"/>
                  </a:lnTo>
                  <a:lnTo>
                    <a:pt x="513" y="96"/>
                  </a:lnTo>
                  <a:lnTo>
                    <a:pt x="513" y="97"/>
                  </a:lnTo>
                  <a:lnTo>
                    <a:pt x="513" y="98"/>
                  </a:lnTo>
                  <a:lnTo>
                    <a:pt x="513" y="99"/>
                  </a:lnTo>
                  <a:close/>
                  <a:moveTo>
                    <a:pt x="496" y="80"/>
                  </a:moveTo>
                  <a:lnTo>
                    <a:pt x="495" y="81"/>
                  </a:lnTo>
                  <a:lnTo>
                    <a:pt x="495" y="80"/>
                  </a:lnTo>
                  <a:lnTo>
                    <a:pt x="495" y="79"/>
                  </a:lnTo>
                  <a:lnTo>
                    <a:pt x="494" y="78"/>
                  </a:lnTo>
                  <a:lnTo>
                    <a:pt x="495" y="78"/>
                  </a:lnTo>
                  <a:lnTo>
                    <a:pt x="496" y="79"/>
                  </a:lnTo>
                  <a:lnTo>
                    <a:pt x="496" y="80"/>
                  </a:lnTo>
                  <a:close/>
                  <a:moveTo>
                    <a:pt x="506" y="67"/>
                  </a:moveTo>
                  <a:lnTo>
                    <a:pt x="506" y="68"/>
                  </a:lnTo>
                  <a:lnTo>
                    <a:pt x="504" y="68"/>
                  </a:lnTo>
                  <a:lnTo>
                    <a:pt x="504" y="69"/>
                  </a:lnTo>
                  <a:lnTo>
                    <a:pt x="503" y="69"/>
                  </a:lnTo>
                  <a:lnTo>
                    <a:pt x="502" y="70"/>
                  </a:lnTo>
                  <a:lnTo>
                    <a:pt x="501" y="71"/>
                  </a:lnTo>
                  <a:lnTo>
                    <a:pt x="501" y="72"/>
                  </a:lnTo>
                  <a:lnTo>
                    <a:pt x="501" y="73"/>
                  </a:lnTo>
                  <a:lnTo>
                    <a:pt x="500" y="73"/>
                  </a:lnTo>
                  <a:lnTo>
                    <a:pt x="499" y="73"/>
                  </a:lnTo>
                  <a:lnTo>
                    <a:pt x="499" y="74"/>
                  </a:lnTo>
                  <a:lnTo>
                    <a:pt x="498" y="74"/>
                  </a:lnTo>
                  <a:lnTo>
                    <a:pt x="497" y="74"/>
                  </a:lnTo>
                  <a:lnTo>
                    <a:pt x="497" y="73"/>
                  </a:lnTo>
                  <a:lnTo>
                    <a:pt x="497" y="72"/>
                  </a:lnTo>
                  <a:lnTo>
                    <a:pt x="498" y="71"/>
                  </a:lnTo>
                  <a:lnTo>
                    <a:pt x="498" y="70"/>
                  </a:lnTo>
                  <a:lnTo>
                    <a:pt x="498" y="69"/>
                  </a:lnTo>
                  <a:lnTo>
                    <a:pt x="498" y="68"/>
                  </a:lnTo>
                  <a:lnTo>
                    <a:pt x="499" y="66"/>
                  </a:lnTo>
                  <a:lnTo>
                    <a:pt x="500" y="66"/>
                  </a:lnTo>
                  <a:lnTo>
                    <a:pt x="500" y="67"/>
                  </a:lnTo>
                  <a:lnTo>
                    <a:pt x="501" y="67"/>
                  </a:lnTo>
                  <a:lnTo>
                    <a:pt x="501" y="68"/>
                  </a:lnTo>
                  <a:lnTo>
                    <a:pt x="501" y="66"/>
                  </a:lnTo>
                  <a:lnTo>
                    <a:pt x="501" y="65"/>
                  </a:lnTo>
                  <a:lnTo>
                    <a:pt x="500" y="65"/>
                  </a:lnTo>
                  <a:lnTo>
                    <a:pt x="500" y="64"/>
                  </a:lnTo>
                  <a:lnTo>
                    <a:pt x="502" y="65"/>
                  </a:lnTo>
                  <a:lnTo>
                    <a:pt x="502" y="66"/>
                  </a:lnTo>
                  <a:lnTo>
                    <a:pt x="503" y="66"/>
                  </a:lnTo>
                  <a:lnTo>
                    <a:pt x="504" y="66"/>
                  </a:lnTo>
                  <a:lnTo>
                    <a:pt x="506" y="67"/>
                  </a:lnTo>
                  <a:close/>
                  <a:moveTo>
                    <a:pt x="499" y="53"/>
                  </a:moveTo>
                  <a:lnTo>
                    <a:pt x="500" y="53"/>
                  </a:lnTo>
                  <a:lnTo>
                    <a:pt x="501" y="53"/>
                  </a:lnTo>
                  <a:lnTo>
                    <a:pt x="501" y="54"/>
                  </a:lnTo>
                  <a:lnTo>
                    <a:pt x="501" y="55"/>
                  </a:lnTo>
                  <a:lnTo>
                    <a:pt x="501" y="56"/>
                  </a:lnTo>
                  <a:lnTo>
                    <a:pt x="501" y="57"/>
                  </a:lnTo>
                  <a:lnTo>
                    <a:pt x="500" y="57"/>
                  </a:lnTo>
                  <a:lnTo>
                    <a:pt x="500" y="58"/>
                  </a:lnTo>
                  <a:lnTo>
                    <a:pt x="499" y="58"/>
                  </a:lnTo>
                  <a:lnTo>
                    <a:pt x="499" y="57"/>
                  </a:lnTo>
                  <a:lnTo>
                    <a:pt x="499" y="56"/>
                  </a:lnTo>
                  <a:lnTo>
                    <a:pt x="498" y="55"/>
                  </a:lnTo>
                  <a:lnTo>
                    <a:pt x="498" y="54"/>
                  </a:lnTo>
                  <a:lnTo>
                    <a:pt x="497" y="54"/>
                  </a:lnTo>
                  <a:lnTo>
                    <a:pt x="496" y="53"/>
                  </a:lnTo>
                  <a:lnTo>
                    <a:pt x="497" y="53"/>
                  </a:lnTo>
                  <a:lnTo>
                    <a:pt x="498" y="52"/>
                  </a:lnTo>
                  <a:lnTo>
                    <a:pt x="499" y="53"/>
                  </a:lnTo>
                  <a:close/>
                  <a:moveTo>
                    <a:pt x="470" y="17"/>
                  </a:moveTo>
                  <a:lnTo>
                    <a:pt x="472" y="17"/>
                  </a:lnTo>
                  <a:lnTo>
                    <a:pt x="473" y="17"/>
                  </a:lnTo>
                  <a:lnTo>
                    <a:pt x="474" y="17"/>
                  </a:lnTo>
                  <a:lnTo>
                    <a:pt x="474" y="18"/>
                  </a:lnTo>
                  <a:lnTo>
                    <a:pt x="473" y="19"/>
                  </a:lnTo>
                  <a:lnTo>
                    <a:pt x="472" y="19"/>
                  </a:lnTo>
                  <a:lnTo>
                    <a:pt x="471" y="19"/>
                  </a:lnTo>
                  <a:lnTo>
                    <a:pt x="470" y="19"/>
                  </a:lnTo>
                  <a:lnTo>
                    <a:pt x="469" y="19"/>
                  </a:lnTo>
                  <a:lnTo>
                    <a:pt x="469" y="18"/>
                  </a:lnTo>
                  <a:lnTo>
                    <a:pt x="469" y="17"/>
                  </a:lnTo>
                  <a:lnTo>
                    <a:pt x="469" y="16"/>
                  </a:lnTo>
                  <a:lnTo>
                    <a:pt x="470" y="17"/>
                  </a:lnTo>
                  <a:close/>
                  <a:moveTo>
                    <a:pt x="474" y="16"/>
                  </a:moveTo>
                  <a:lnTo>
                    <a:pt x="473" y="16"/>
                  </a:lnTo>
                  <a:lnTo>
                    <a:pt x="472" y="16"/>
                  </a:lnTo>
                  <a:lnTo>
                    <a:pt x="471" y="17"/>
                  </a:lnTo>
                  <a:lnTo>
                    <a:pt x="470" y="17"/>
                  </a:lnTo>
                  <a:lnTo>
                    <a:pt x="470" y="16"/>
                  </a:lnTo>
                  <a:lnTo>
                    <a:pt x="471" y="16"/>
                  </a:lnTo>
                  <a:lnTo>
                    <a:pt x="471" y="15"/>
                  </a:lnTo>
                  <a:lnTo>
                    <a:pt x="472" y="15"/>
                  </a:lnTo>
                  <a:lnTo>
                    <a:pt x="473" y="15"/>
                  </a:lnTo>
                  <a:lnTo>
                    <a:pt x="474" y="16"/>
                  </a:lnTo>
                  <a:close/>
                  <a:moveTo>
                    <a:pt x="468" y="5"/>
                  </a:moveTo>
                  <a:lnTo>
                    <a:pt x="468" y="4"/>
                  </a:lnTo>
                  <a:lnTo>
                    <a:pt x="468" y="5"/>
                  </a:lnTo>
                  <a:close/>
                  <a:moveTo>
                    <a:pt x="468" y="4"/>
                  </a:moveTo>
                  <a:lnTo>
                    <a:pt x="467" y="5"/>
                  </a:lnTo>
                  <a:lnTo>
                    <a:pt x="467" y="4"/>
                  </a:lnTo>
                  <a:lnTo>
                    <a:pt x="468" y="4"/>
                  </a:lnTo>
                  <a:close/>
                  <a:moveTo>
                    <a:pt x="469" y="4"/>
                  </a:moveTo>
                  <a:lnTo>
                    <a:pt x="469" y="5"/>
                  </a:lnTo>
                  <a:lnTo>
                    <a:pt x="469" y="4"/>
                  </a:lnTo>
                  <a:lnTo>
                    <a:pt x="469" y="3"/>
                  </a:lnTo>
                  <a:lnTo>
                    <a:pt x="470" y="3"/>
                  </a:lnTo>
                  <a:lnTo>
                    <a:pt x="470" y="4"/>
                  </a:lnTo>
                  <a:lnTo>
                    <a:pt x="469" y="4"/>
                  </a:lnTo>
                  <a:close/>
                  <a:moveTo>
                    <a:pt x="463" y="0"/>
                  </a:moveTo>
                  <a:lnTo>
                    <a:pt x="464" y="1"/>
                  </a:lnTo>
                  <a:lnTo>
                    <a:pt x="464" y="2"/>
                  </a:lnTo>
                  <a:lnTo>
                    <a:pt x="463" y="2"/>
                  </a:lnTo>
                  <a:lnTo>
                    <a:pt x="463" y="1"/>
                  </a:lnTo>
                  <a:lnTo>
                    <a:pt x="462" y="1"/>
                  </a:lnTo>
                  <a:lnTo>
                    <a:pt x="462" y="2"/>
                  </a:lnTo>
                  <a:lnTo>
                    <a:pt x="463" y="2"/>
                  </a:lnTo>
                  <a:lnTo>
                    <a:pt x="464" y="2"/>
                  </a:lnTo>
                  <a:lnTo>
                    <a:pt x="464" y="1"/>
                  </a:lnTo>
                  <a:lnTo>
                    <a:pt x="465" y="1"/>
                  </a:lnTo>
                  <a:lnTo>
                    <a:pt x="466" y="1"/>
                  </a:lnTo>
                  <a:lnTo>
                    <a:pt x="467" y="1"/>
                  </a:lnTo>
                  <a:lnTo>
                    <a:pt x="468" y="2"/>
                  </a:lnTo>
                  <a:lnTo>
                    <a:pt x="469" y="2"/>
                  </a:lnTo>
                  <a:lnTo>
                    <a:pt x="470" y="2"/>
                  </a:lnTo>
                  <a:lnTo>
                    <a:pt x="469" y="3"/>
                  </a:lnTo>
                  <a:lnTo>
                    <a:pt x="468" y="3"/>
                  </a:lnTo>
                  <a:lnTo>
                    <a:pt x="468" y="4"/>
                  </a:lnTo>
                  <a:lnTo>
                    <a:pt x="468" y="3"/>
                  </a:lnTo>
                  <a:lnTo>
                    <a:pt x="467" y="3"/>
                  </a:lnTo>
                  <a:lnTo>
                    <a:pt x="467" y="4"/>
                  </a:lnTo>
                  <a:lnTo>
                    <a:pt x="466" y="4"/>
                  </a:lnTo>
                  <a:lnTo>
                    <a:pt x="465" y="4"/>
                  </a:lnTo>
                  <a:lnTo>
                    <a:pt x="464" y="5"/>
                  </a:lnTo>
                  <a:lnTo>
                    <a:pt x="465" y="5"/>
                  </a:lnTo>
                  <a:lnTo>
                    <a:pt x="466" y="5"/>
                  </a:lnTo>
                  <a:lnTo>
                    <a:pt x="466" y="4"/>
                  </a:lnTo>
                  <a:lnTo>
                    <a:pt x="467" y="5"/>
                  </a:lnTo>
                  <a:lnTo>
                    <a:pt x="466" y="6"/>
                  </a:lnTo>
                  <a:lnTo>
                    <a:pt x="465" y="6"/>
                  </a:lnTo>
                  <a:lnTo>
                    <a:pt x="466" y="6"/>
                  </a:lnTo>
                  <a:lnTo>
                    <a:pt x="467" y="7"/>
                  </a:lnTo>
                  <a:lnTo>
                    <a:pt x="467" y="8"/>
                  </a:lnTo>
                  <a:lnTo>
                    <a:pt x="467" y="7"/>
                  </a:lnTo>
                  <a:lnTo>
                    <a:pt x="467" y="6"/>
                  </a:lnTo>
                  <a:lnTo>
                    <a:pt x="468" y="6"/>
                  </a:lnTo>
                  <a:lnTo>
                    <a:pt x="469" y="5"/>
                  </a:lnTo>
                  <a:lnTo>
                    <a:pt x="470" y="4"/>
                  </a:lnTo>
                  <a:lnTo>
                    <a:pt x="471" y="2"/>
                  </a:lnTo>
                  <a:lnTo>
                    <a:pt x="472" y="2"/>
                  </a:lnTo>
                  <a:lnTo>
                    <a:pt x="472" y="1"/>
                  </a:lnTo>
                  <a:lnTo>
                    <a:pt x="473" y="1"/>
                  </a:lnTo>
                  <a:lnTo>
                    <a:pt x="474" y="1"/>
                  </a:lnTo>
                  <a:lnTo>
                    <a:pt x="475" y="2"/>
                  </a:lnTo>
                  <a:lnTo>
                    <a:pt x="476" y="2"/>
                  </a:lnTo>
                  <a:lnTo>
                    <a:pt x="475" y="3"/>
                  </a:lnTo>
                  <a:lnTo>
                    <a:pt x="476" y="4"/>
                  </a:lnTo>
                  <a:lnTo>
                    <a:pt x="476" y="5"/>
                  </a:lnTo>
                  <a:lnTo>
                    <a:pt x="476" y="6"/>
                  </a:lnTo>
                  <a:lnTo>
                    <a:pt x="477" y="7"/>
                  </a:lnTo>
                  <a:lnTo>
                    <a:pt x="477" y="8"/>
                  </a:lnTo>
                  <a:lnTo>
                    <a:pt x="477" y="9"/>
                  </a:lnTo>
                  <a:lnTo>
                    <a:pt x="478" y="9"/>
                  </a:lnTo>
                  <a:lnTo>
                    <a:pt x="478" y="10"/>
                  </a:lnTo>
                  <a:lnTo>
                    <a:pt x="478" y="13"/>
                  </a:lnTo>
                  <a:lnTo>
                    <a:pt x="477" y="13"/>
                  </a:lnTo>
                  <a:lnTo>
                    <a:pt x="476" y="13"/>
                  </a:lnTo>
                  <a:lnTo>
                    <a:pt x="476" y="14"/>
                  </a:lnTo>
                  <a:lnTo>
                    <a:pt x="475" y="14"/>
                  </a:lnTo>
                  <a:lnTo>
                    <a:pt x="474" y="14"/>
                  </a:lnTo>
                  <a:lnTo>
                    <a:pt x="473" y="14"/>
                  </a:lnTo>
                  <a:lnTo>
                    <a:pt x="472" y="14"/>
                  </a:lnTo>
                  <a:lnTo>
                    <a:pt x="471" y="14"/>
                  </a:lnTo>
                  <a:lnTo>
                    <a:pt x="470" y="15"/>
                  </a:lnTo>
                  <a:lnTo>
                    <a:pt x="469" y="15"/>
                  </a:lnTo>
                  <a:lnTo>
                    <a:pt x="468" y="16"/>
                  </a:lnTo>
                  <a:lnTo>
                    <a:pt x="467" y="15"/>
                  </a:lnTo>
                  <a:lnTo>
                    <a:pt x="467" y="14"/>
                  </a:lnTo>
                  <a:lnTo>
                    <a:pt x="466" y="15"/>
                  </a:lnTo>
                  <a:lnTo>
                    <a:pt x="466" y="14"/>
                  </a:lnTo>
                  <a:lnTo>
                    <a:pt x="466" y="13"/>
                  </a:lnTo>
                  <a:lnTo>
                    <a:pt x="465" y="13"/>
                  </a:lnTo>
                  <a:lnTo>
                    <a:pt x="465" y="14"/>
                  </a:lnTo>
                  <a:lnTo>
                    <a:pt x="466" y="14"/>
                  </a:lnTo>
                  <a:lnTo>
                    <a:pt x="465" y="14"/>
                  </a:lnTo>
                  <a:lnTo>
                    <a:pt x="465" y="15"/>
                  </a:lnTo>
                  <a:lnTo>
                    <a:pt x="466" y="15"/>
                  </a:lnTo>
                  <a:lnTo>
                    <a:pt x="466" y="16"/>
                  </a:lnTo>
                  <a:lnTo>
                    <a:pt x="465" y="16"/>
                  </a:lnTo>
                  <a:lnTo>
                    <a:pt x="464" y="15"/>
                  </a:lnTo>
                  <a:lnTo>
                    <a:pt x="464" y="16"/>
                  </a:lnTo>
                  <a:lnTo>
                    <a:pt x="462" y="15"/>
                  </a:lnTo>
                  <a:lnTo>
                    <a:pt x="462" y="16"/>
                  </a:lnTo>
                  <a:lnTo>
                    <a:pt x="464" y="16"/>
                  </a:lnTo>
                  <a:lnTo>
                    <a:pt x="465" y="16"/>
                  </a:lnTo>
                  <a:lnTo>
                    <a:pt x="466" y="17"/>
                  </a:lnTo>
                  <a:lnTo>
                    <a:pt x="466" y="16"/>
                  </a:lnTo>
                  <a:lnTo>
                    <a:pt x="467" y="15"/>
                  </a:lnTo>
                  <a:lnTo>
                    <a:pt x="467" y="16"/>
                  </a:lnTo>
                  <a:lnTo>
                    <a:pt x="467" y="17"/>
                  </a:lnTo>
                  <a:lnTo>
                    <a:pt x="468" y="17"/>
                  </a:lnTo>
                  <a:lnTo>
                    <a:pt x="469" y="17"/>
                  </a:lnTo>
                  <a:lnTo>
                    <a:pt x="469" y="18"/>
                  </a:lnTo>
                  <a:lnTo>
                    <a:pt x="468" y="19"/>
                  </a:lnTo>
                  <a:lnTo>
                    <a:pt x="467" y="19"/>
                  </a:lnTo>
                  <a:lnTo>
                    <a:pt x="468" y="19"/>
                  </a:lnTo>
                  <a:lnTo>
                    <a:pt x="468" y="20"/>
                  </a:lnTo>
                  <a:lnTo>
                    <a:pt x="469" y="20"/>
                  </a:lnTo>
                  <a:lnTo>
                    <a:pt x="472" y="20"/>
                  </a:lnTo>
                  <a:lnTo>
                    <a:pt x="473" y="20"/>
                  </a:lnTo>
                  <a:lnTo>
                    <a:pt x="475" y="19"/>
                  </a:lnTo>
                  <a:lnTo>
                    <a:pt x="476" y="18"/>
                  </a:lnTo>
                  <a:lnTo>
                    <a:pt x="477" y="18"/>
                  </a:lnTo>
                  <a:lnTo>
                    <a:pt x="478" y="18"/>
                  </a:lnTo>
                  <a:lnTo>
                    <a:pt x="479" y="18"/>
                  </a:lnTo>
                  <a:lnTo>
                    <a:pt x="482" y="19"/>
                  </a:lnTo>
                  <a:lnTo>
                    <a:pt x="483" y="20"/>
                  </a:lnTo>
                  <a:lnTo>
                    <a:pt x="483" y="21"/>
                  </a:lnTo>
                  <a:lnTo>
                    <a:pt x="484" y="21"/>
                  </a:lnTo>
                  <a:lnTo>
                    <a:pt x="485" y="21"/>
                  </a:lnTo>
                  <a:lnTo>
                    <a:pt x="486" y="22"/>
                  </a:lnTo>
                  <a:lnTo>
                    <a:pt x="486" y="23"/>
                  </a:lnTo>
                  <a:lnTo>
                    <a:pt x="486" y="24"/>
                  </a:lnTo>
                  <a:lnTo>
                    <a:pt x="485" y="24"/>
                  </a:lnTo>
                  <a:lnTo>
                    <a:pt x="484" y="25"/>
                  </a:lnTo>
                  <a:lnTo>
                    <a:pt x="484" y="26"/>
                  </a:lnTo>
                  <a:lnTo>
                    <a:pt x="484" y="27"/>
                  </a:lnTo>
                  <a:lnTo>
                    <a:pt x="485" y="27"/>
                  </a:lnTo>
                  <a:lnTo>
                    <a:pt x="485" y="30"/>
                  </a:lnTo>
                  <a:lnTo>
                    <a:pt x="485" y="31"/>
                  </a:lnTo>
                  <a:lnTo>
                    <a:pt x="485" y="32"/>
                  </a:lnTo>
                  <a:lnTo>
                    <a:pt x="486" y="33"/>
                  </a:lnTo>
                  <a:lnTo>
                    <a:pt x="487" y="33"/>
                  </a:lnTo>
                  <a:lnTo>
                    <a:pt x="487" y="34"/>
                  </a:lnTo>
                  <a:lnTo>
                    <a:pt x="488" y="34"/>
                  </a:lnTo>
                  <a:lnTo>
                    <a:pt x="489" y="34"/>
                  </a:lnTo>
                  <a:lnTo>
                    <a:pt x="490" y="34"/>
                  </a:lnTo>
                  <a:lnTo>
                    <a:pt x="491" y="34"/>
                  </a:lnTo>
                  <a:lnTo>
                    <a:pt x="492" y="35"/>
                  </a:lnTo>
                  <a:lnTo>
                    <a:pt x="493" y="35"/>
                  </a:lnTo>
                  <a:lnTo>
                    <a:pt x="494" y="35"/>
                  </a:lnTo>
                  <a:lnTo>
                    <a:pt x="495" y="35"/>
                  </a:lnTo>
                  <a:lnTo>
                    <a:pt x="497" y="37"/>
                  </a:lnTo>
                  <a:lnTo>
                    <a:pt x="498" y="38"/>
                  </a:lnTo>
                  <a:lnTo>
                    <a:pt x="498" y="40"/>
                  </a:lnTo>
                  <a:lnTo>
                    <a:pt x="498" y="41"/>
                  </a:lnTo>
                  <a:lnTo>
                    <a:pt x="497" y="41"/>
                  </a:lnTo>
                  <a:lnTo>
                    <a:pt x="496" y="41"/>
                  </a:lnTo>
                  <a:lnTo>
                    <a:pt x="495" y="41"/>
                  </a:lnTo>
                  <a:lnTo>
                    <a:pt x="494" y="41"/>
                  </a:lnTo>
                  <a:lnTo>
                    <a:pt x="493" y="40"/>
                  </a:lnTo>
                  <a:lnTo>
                    <a:pt x="492" y="40"/>
                  </a:lnTo>
                  <a:lnTo>
                    <a:pt x="491" y="40"/>
                  </a:lnTo>
                  <a:lnTo>
                    <a:pt x="490" y="40"/>
                  </a:lnTo>
                  <a:lnTo>
                    <a:pt x="489" y="40"/>
                  </a:lnTo>
                  <a:lnTo>
                    <a:pt x="488" y="39"/>
                  </a:lnTo>
                  <a:lnTo>
                    <a:pt x="487" y="39"/>
                  </a:lnTo>
                  <a:lnTo>
                    <a:pt x="486" y="39"/>
                  </a:lnTo>
                  <a:lnTo>
                    <a:pt x="485" y="39"/>
                  </a:lnTo>
                  <a:lnTo>
                    <a:pt x="484" y="40"/>
                  </a:lnTo>
                  <a:lnTo>
                    <a:pt x="483" y="41"/>
                  </a:lnTo>
                  <a:lnTo>
                    <a:pt x="481" y="43"/>
                  </a:lnTo>
                  <a:lnTo>
                    <a:pt x="479" y="44"/>
                  </a:lnTo>
                  <a:lnTo>
                    <a:pt x="477" y="45"/>
                  </a:lnTo>
                  <a:lnTo>
                    <a:pt x="476" y="46"/>
                  </a:lnTo>
                  <a:lnTo>
                    <a:pt x="474" y="48"/>
                  </a:lnTo>
                  <a:lnTo>
                    <a:pt x="473" y="48"/>
                  </a:lnTo>
                  <a:lnTo>
                    <a:pt x="472" y="48"/>
                  </a:lnTo>
                  <a:lnTo>
                    <a:pt x="471" y="49"/>
                  </a:lnTo>
                  <a:lnTo>
                    <a:pt x="470" y="50"/>
                  </a:lnTo>
                  <a:lnTo>
                    <a:pt x="469" y="51"/>
                  </a:lnTo>
                  <a:lnTo>
                    <a:pt x="468" y="51"/>
                  </a:lnTo>
                  <a:lnTo>
                    <a:pt x="469" y="52"/>
                  </a:lnTo>
                  <a:lnTo>
                    <a:pt x="469" y="53"/>
                  </a:lnTo>
                  <a:lnTo>
                    <a:pt x="468" y="54"/>
                  </a:lnTo>
                  <a:lnTo>
                    <a:pt x="468" y="55"/>
                  </a:lnTo>
                  <a:lnTo>
                    <a:pt x="469" y="56"/>
                  </a:lnTo>
                  <a:lnTo>
                    <a:pt x="468" y="57"/>
                  </a:lnTo>
                  <a:lnTo>
                    <a:pt x="468" y="58"/>
                  </a:lnTo>
                  <a:lnTo>
                    <a:pt x="467" y="57"/>
                  </a:lnTo>
                  <a:lnTo>
                    <a:pt x="466" y="57"/>
                  </a:lnTo>
                  <a:lnTo>
                    <a:pt x="465" y="58"/>
                  </a:lnTo>
                  <a:lnTo>
                    <a:pt x="464" y="58"/>
                  </a:lnTo>
                  <a:lnTo>
                    <a:pt x="463" y="58"/>
                  </a:lnTo>
                  <a:lnTo>
                    <a:pt x="462" y="57"/>
                  </a:lnTo>
                  <a:lnTo>
                    <a:pt x="460" y="57"/>
                  </a:lnTo>
                  <a:lnTo>
                    <a:pt x="460" y="56"/>
                  </a:lnTo>
                  <a:lnTo>
                    <a:pt x="460" y="55"/>
                  </a:lnTo>
                  <a:lnTo>
                    <a:pt x="459" y="54"/>
                  </a:lnTo>
                  <a:lnTo>
                    <a:pt x="459" y="55"/>
                  </a:lnTo>
                  <a:lnTo>
                    <a:pt x="459" y="56"/>
                  </a:lnTo>
                  <a:lnTo>
                    <a:pt x="460" y="56"/>
                  </a:lnTo>
                  <a:lnTo>
                    <a:pt x="460" y="57"/>
                  </a:lnTo>
                  <a:lnTo>
                    <a:pt x="460" y="58"/>
                  </a:lnTo>
                  <a:lnTo>
                    <a:pt x="461" y="58"/>
                  </a:lnTo>
                  <a:lnTo>
                    <a:pt x="462" y="58"/>
                  </a:lnTo>
                  <a:lnTo>
                    <a:pt x="462" y="59"/>
                  </a:lnTo>
                  <a:lnTo>
                    <a:pt x="463" y="59"/>
                  </a:lnTo>
                  <a:lnTo>
                    <a:pt x="464" y="59"/>
                  </a:lnTo>
                  <a:lnTo>
                    <a:pt x="463" y="58"/>
                  </a:lnTo>
                  <a:lnTo>
                    <a:pt x="464" y="58"/>
                  </a:lnTo>
                  <a:lnTo>
                    <a:pt x="465" y="58"/>
                  </a:lnTo>
                  <a:lnTo>
                    <a:pt x="465" y="59"/>
                  </a:lnTo>
                  <a:lnTo>
                    <a:pt x="467" y="58"/>
                  </a:lnTo>
                  <a:lnTo>
                    <a:pt x="467" y="59"/>
                  </a:lnTo>
                  <a:lnTo>
                    <a:pt x="468" y="60"/>
                  </a:lnTo>
                  <a:lnTo>
                    <a:pt x="468" y="59"/>
                  </a:lnTo>
                  <a:lnTo>
                    <a:pt x="469" y="59"/>
                  </a:lnTo>
                  <a:lnTo>
                    <a:pt x="469" y="60"/>
                  </a:lnTo>
                  <a:lnTo>
                    <a:pt x="468" y="60"/>
                  </a:lnTo>
                  <a:lnTo>
                    <a:pt x="467" y="60"/>
                  </a:lnTo>
                  <a:lnTo>
                    <a:pt x="468" y="62"/>
                  </a:lnTo>
                  <a:lnTo>
                    <a:pt x="469" y="60"/>
                  </a:lnTo>
                  <a:lnTo>
                    <a:pt x="470" y="62"/>
                  </a:lnTo>
                  <a:lnTo>
                    <a:pt x="471" y="64"/>
                  </a:lnTo>
                  <a:lnTo>
                    <a:pt x="470" y="65"/>
                  </a:lnTo>
                  <a:lnTo>
                    <a:pt x="469" y="65"/>
                  </a:lnTo>
                  <a:lnTo>
                    <a:pt x="469" y="66"/>
                  </a:lnTo>
                  <a:lnTo>
                    <a:pt x="469" y="67"/>
                  </a:lnTo>
                  <a:lnTo>
                    <a:pt x="469" y="68"/>
                  </a:lnTo>
                  <a:lnTo>
                    <a:pt x="469" y="67"/>
                  </a:lnTo>
                  <a:lnTo>
                    <a:pt x="470" y="67"/>
                  </a:lnTo>
                  <a:lnTo>
                    <a:pt x="470" y="66"/>
                  </a:lnTo>
                  <a:lnTo>
                    <a:pt x="470" y="65"/>
                  </a:lnTo>
                  <a:lnTo>
                    <a:pt x="472" y="65"/>
                  </a:lnTo>
                  <a:lnTo>
                    <a:pt x="472" y="66"/>
                  </a:lnTo>
                  <a:lnTo>
                    <a:pt x="473" y="65"/>
                  </a:lnTo>
                  <a:lnTo>
                    <a:pt x="472" y="65"/>
                  </a:lnTo>
                  <a:lnTo>
                    <a:pt x="472" y="64"/>
                  </a:lnTo>
                  <a:lnTo>
                    <a:pt x="472" y="63"/>
                  </a:lnTo>
                  <a:lnTo>
                    <a:pt x="471" y="63"/>
                  </a:lnTo>
                  <a:lnTo>
                    <a:pt x="471" y="62"/>
                  </a:lnTo>
                  <a:lnTo>
                    <a:pt x="470" y="60"/>
                  </a:lnTo>
                  <a:lnTo>
                    <a:pt x="471" y="60"/>
                  </a:lnTo>
                  <a:lnTo>
                    <a:pt x="471" y="59"/>
                  </a:lnTo>
                  <a:lnTo>
                    <a:pt x="470" y="59"/>
                  </a:lnTo>
                  <a:lnTo>
                    <a:pt x="469" y="59"/>
                  </a:lnTo>
                  <a:lnTo>
                    <a:pt x="470" y="58"/>
                  </a:lnTo>
                  <a:lnTo>
                    <a:pt x="470" y="57"/>
                  </a:lnTo>
                  <a:lnTo>
                    <a:pt x="469" y="57"/>
                  </a:lnTo>
                  <a:lnTo>
                    <a:pt x="469" y="56"/>
                  </a:lnTo>
                  <a:lnTo>
                    <a:pt x="470" y="56"/>
                  </a:lnTo>
                  <a:lnTo>
                    <a:pt x="470" y="54"/>
                  </a:lnTo>
                  <a:lnTo>
                    <a:pt x="471" y="54"/>
                  </a:lnTo>
                  <a:lnTo>
                    <a:pt x="472" y="55"/>
                  </a:lnTo>
                  <a:lnTo>
                    <a:pt x="473" y="56"/>
                  </a:lnTo>
                  <a:lnTo>
                    <a:pt x="474" y="56"/>
                  </a:lnTo>
                  <a:lnTo>
                    <a:pt x="475" y="57"/>
                  </a:lnTo>
                  <a:lnTo>
                    <a:pt x="476" y="57"/>
                  </a:lnTo>
                  <a:lnTo>
                    <a:pt x="477" y="58"/>
                  </a:lnTo>
                  <a:lnTo>
                    <a:pt x="478" y="58"/>
                  </a:lnTo>
                  <a:lnTo>
                    <a:pt x="479" y="59"/>
                  </a:lnTo>
                  <a:lnTo>
                    <a:pt x="481" y="59"/>
                  </a:lnTo>
                  <a:lnTo>
                    <a:pt x="482" y="60"/>
                  </a:lnTo>
                  <a:lnTo>
                    <a:pt x="483" y="62"/>
                  </a:lnTo>
                  <a:lnTo>
                    <a:pt x="484" y="63"/>
                  </a:lnTo>
                  <a:lnTo>
                    <a:pt x="485" y="63"/>
                  </a:lnTo>
                  <a:lnTo>
                    <a:pt x="486" y="63"/>
                  </a:lnTo>
                  <a:lnTo>
                    <a:pt x="486" y="64"/>
                  </a:lnTo>
                  <a:lnTo>
                    <a:pt x="487" y="64"/>
                  </a:lnTo>
                  <a:lnTo>
                    <a:pt x="488" y="64"/>
                  </a:lnTo>
                  <a:lnTo>
                    <a:pt x="490" y="64"/>
                  </a:lnTo>
                  <a:lnTo>
                    <a:pt x="492" y="64"/>
                  </a:lnTo>
                  <a:lnTo>
                    <a:pt x="493" y="65"/>
                  </a:lnTo>
                  <a:lnTo>
                    <a:pt x="493" y="66"/>
                  </a:lnTo>
                  <a:lnTo>
                    <a:pt x="491" y="66"/>
                  </a:lnTo>
                  <a:lnTo>
                    <a:pt x="491" y="67"/>
                  </a:lnTo>
                  <a:lnTo>
                    <a:pt x="490" y="67"/>
                  </a:lnTo>
                  <a:lnTo>
                    <a:pt x="490" y="68"/>
                  </a:lnTo>
                  <a:lnTo>
                    <a:pt x="491" y="68"/>
                  </a:lnTo>
                  <a:lnTo>
                    <a:pt x="492" y="68"/>
                  </a:lnTo>
                  <a:lnTo>
                    <a:pt x="491" y="69"/>
                  </a:lnTo>
                  <a:lnTo>
                    <a:pt x="490" y="70"/>
                  </a:lnTo>
                  <a:lnTo>
                    <a:pt x="489" y="71"/>
                  </a:lnTo>
                  <a:lnTo>
                    <a:pt x="488" y="72"/>
                  </a:lnTo>
                  <a:lnTo>
                    <a:pt x="487" y="72"/>
                  </a:lnTo>
                  <a:lnTo>
                    <a:pt x="486" y="72"/>
                  </a:lnTo>
                  <a:lnTo>
                    <a:pt x="485" y="73"/>
                  </a:lnTo>
                  <a:lnTo>
                    <a:pt x="484" y="73"/>
                  </a:lnTo>
                  <a:lnTo>
                    <a:pt x="483" y="74"/>
                  </a:lnTo>
                  <a:lnTo>
                    <a:pt x="481" y="74"/>
                  </a:lnTo>
                  <a:lnTo>
                    <a:pt x="479" y="75"/>
                  </a:lnTo>
                  <a:lnTo>
                    <a:pt x="477" y="77"/>
                  </a:lnTo>
                  <a:lnTo>
                    <a:pt x="477" y="78"/>
                  </a:lnTo>
                  <a:lnTo>
                    <a:pt x="476" y="78"/>
                  </a:lnTo>
                  <a:lnTo>
                    <a:pt x="475" y="79"/>
                  </a:lnTo>
                  <a:lnTo>
                    <a:pt x="474" y="80"/>
                  </a:lnTo>
                  <a:lnTo>
                    <a:pt x="473" y="81"/>
                  </a:lnTo>
                  <a:lnTo>
                    <a:pt x="473" y="82"/>
                  </a:lnTo>
                  <a:lnTo>
                    <a:pt x="472" y="83"/>
                  </a:lnTo>
                  <a:lnTo>
                    <a:pt x="471" y="85"/>
                  </a:lnTo>
                  <a:lnTo>
                    <a:pt x="471" y="87"/>
                  </a:lnTo>
                  <a:lnTo>
                    <a:pt x="471" y="88"/>
                  </a:lnTo>
                  <a:lnTo>
                    <a:pt x="471" y="89"/>
                  </a:lnTo>
                  <a:lnTo>
                    <a:pt x="470" y="89"/>
                  </a:lnTo>
                  <a:lnTo>
                    <a:pt x="470" y="90"/>
                  </a:lnTo>
                  <a:lnTo>
                    <a:pt x="471" y="90"/>
                  </a:lnTo>
                  <a:lnTo>
                    <a:pt x="471" y="91"/>
                  </a:lnTo>
                  <a:lnTo>
                    <a:pt x="471" y="92"/>
                  </a:lnTo>
                  <a:lnTo>
                    <a:pt x="471" y="93"/>
                  </a:lnTo>
                  <a:lnTo>
                    <a:pt x="470" y="94"/>
                  </a:lnTo>
                  <a:lnTo>
                    <a:pt x="471" y="94"/>
                  </a:lnTo>
                  <a:lnTo>
                    <a:pt x="471" y="95"/>
                  </a:lnTo>
                  <a:lnTo>
                    <a:pt x="472" y="95"/>
                  </a:lnTo>
                  <a:lnTo>
                    <a:pt x="473" y="95"/>
                  </a:lnTo>
                  <a:lnTo>
                    <a:pt x="473" y="96"/>
                  </a:lnTo>
                  <a:lnTo>
                    <a:pt x="473" y="97"/>
                  </a:lnTo>
                  <a:lnTo>
                    <a:pt x="474" y="97"/>
                  </a:lnTo>
                  <a:lnTo>
                    <a:pt x="475" y="97"/>
                  </a:lnTo>
                  <a:lnTo>
                    <a:pt x="476" y="97"/>
                  </a:lnTo>
                  <a:lnTo>
                    <a:pt x="476" y="98"/>
                  </a:lnTo>
                  <a:lnTo>
                    <a:pt x="477" y="98"/>
                  </a:lnTo>
                  <a:lnTo>
                    <a:pt x="478" y="99"/>
                  </a:lnTo>
                  <a:lnTo>
                    <a:pt x="479" y="100"/>
                  </a:lnTo>
                  <a:lnTo>
                    <a:pt x="481" y="100"/>
                  </a:lnTo>
                  <a:lnTo>
                    <a:pt x="482" y="100"/>
                  </a:lnTo>
                  <a:lnTo>
                    <a:pt x="483" y="101"/>
                  </a:lnTo>
                  <a:lnTo>
                    <a:pt x="484" y="101"/>
                  </a:lnTo>
                  <a:lnTo>
                    <a:pt x="485" y="101"/>
                  </a:lnTo>
                  <a:lnTo>
                    <a:pt x="485" y="102"/>
                  </a:lnTo>
                  <a:lnTo>
                    <a:pt x="485" y="103"/>
                  </a:lnTo>
                  <a:lnTo>
                    <a:pt x="485" y="104"/>
                  </a:lnTo>
                  <a:lnTo>
                    <a:pt x="485" y="105"/>
                  </a:lnTo>
                  <a:lnTo>
                    <a:pt x="484" y="106"/>
                  </a:lnTo>
                  <a:lnTo>
                    <a:pt x="484" y="107"/>
                  </a:lnTo>
                  <a:lnTo>
                    <a:pt x="484" y="108"/>
                  </a:lnTo>
                  <a:lnTo>
                    <a:pt x="483" y="108"/>
                  </a:lnTo>
                  <a:lnTo>
                    <a:pt x="482" y="110"/>
                  </a:lnTo>
                  <a:lnTo>
                    <a:pt x="482" y="112"/>
                  </a:lnTo>
                  <a:lnTo>
                    <a:pt x="481" y="113"/>
                  </a:lnTo>
                  <a:lnTo>
                    <a:pt x="479" y="113"/>
                  </a:lnTo>
                  <a:lnTo>
                    <a:pt x="478" y="114"/>
                  </a:lnTo>
                  <a:lnTo>
                    <a:pt x="476" y="115"/>
                  </a:lnTo>
                  <a:lnTo>
                    <a:pt x="476" y="116"/>
                  </a:lnTo>
                  <a:lnTo>
                    <a:pt x="477" y="116"/>
                  </a:lnTo>
                  <a:lnTo>
                    <a:pt x="477" y="115"/>
                  </a:lnTo>
                  <a:lnTo>
                    <a:pt x="478" y="114"/>
                  </a:lnTo>
                  <a:lnTo>
                    <a:pt x="479" y="114"/>
                  </a:lnTo>
                  <a:lnTo>
                    <a:pt x="478" y="115"/>
                  </a:lnTo>
                  <a:lnTo>
                    <a:pt x="477" y="115"/>
                  </a:lnTo>
                  <a:lnTo>
                    <a:pt x="477" y="116"/>
                  </a:lnTo>
                  <a:lnTo>
                    <a:pt x="477" y="117"/>
                  </a:lnTo>
                  <a:lnTo>
                    <a:pt x="476" y="118"/>
                  </a:lnTo>
                  <a:lnTo>
                    <a:pt x="475" y="118"/>
                  </a:lnTo>
                  <a:lnTo>
                    <a:pt x="474" y="120"/>
                  </a:lnTo>
                  <a:lnTo>
                    <a:pt x="473" y="120"/>
                  </a:lnTo>
                  <a:lnTo>
                    <a:pt x="472" y="121"/>
                  </a:lnTo>
                  <a:lnTo>
                    <a:pt x="472" y="122"/>
                  </a:lnTo>
                  <a:lnTo>
                    <a:pt x="471" y="123"/>
                  </a:lnTo>
                  <a:lnTo>
                    <a:pt x="470" y="123"/>
                  </a:lnTo>
                  <a:lnTo>
                    <a:pt x="470" y="124"/>
                  </a:lnTo>
                  <a:lnTo>
                    <a:pt x="470" y="125"/>
                  </a:lnTo>
                  <a:lnTo>
                    <a:pt x="470" y="128"/>
                  </a:lnTo>
                  <a:lnTo>
                    <a:pt x="470" y="129"/>
                  </a:lnTo>
                  <a:lnTo>
                    <a:pt x="471" y="130"/>
                  </a:lnTo>
                  <a:lnTo>
                    <a:pt x="472" y="131"/>
                  </a:lnTo>
                  <a:lnTo>
                    <a:pt x="473" y="132"/>
                  </a:lnTo>
                  <a:lnTo>
                    <a:pt x="473" y="133"/>
                  </a:lnTo>
                  <a:lnTo>
                    <a:pt x="471" y="134"/>
                  </a:lnTo>
                  <a:lnTo>
                    <a:pt x="469" y="135"/>
                  </a:lnTo>
                  <a:lnTo>
                    <a:pt x="466" y="137"/>
                  </a:lnTo>
                  <a:lnTo>
                    <a:pt x="464" y="138"/>
                  </a:lnTo>
                  <a:lnTo>
                    <a:pt x="462" y="139"/>
                  </a:lnTo>
                  <a:lnTo>
                    <a:pt x="462" y="140"/>
                  </a:lnTo>
                  <a:lnTo>
                    <a:pt x="461" y="140"/>
                  </a:lnTo>
                  <a:lnTo>
                    <a:pt x="460" y="140"/>
                  </a:lnTo>
                  <a:lnTo>
                    <a:pt x="459" y="139"/>
                  </a:lnTo>
                  <a:lnTo>
                    <a:pt x="459" y="140"/>
                  </a:lnTo>
                  <a:lnTo>
                    <a:pt x="459" y="141"/>
                  </a:lnTo>
                  <a:lnTo>
                    <a:pt x="458" y="143"/>
                  </a:lnTo>
                  <a:lnTo>
                    <a:pt x="458" y="144"/>
                  </a:lnTo>
                  <a:lnTo>
                    <a:pt x="458" y="146"/>
                  </a:lnTo>
                  <a:lnTo>
                    <a:pt x="457" y="148"/>
                  </a:lnTo>
                  <a:lnTo>
                    <a:pt x="456" y="149"/>
                  </a:lnTo>
                  <a:lnTo>
                    <a:pt x="456" y="150"/>
                  </a:lnTo>
                  <a:lnTo>
                    <a:pt x="454" y="151"/>
                  </a:lnTo>
                  <a:lnTo>
                    <a:pt x="453" y="152"/>
                  </a:lnTo>
                  <a:lnTo>
                    <a:pt x="451" y="155"/>
                  </a:lnTo>
                  <a:lnTo>
                    <a:pt x="450" y="155"/>
                  </a:lnTo>
                  <a:lnTo>
                    <a:pt x="450" y="156"/>
                  </a:lnTo>
                  <a:lnTo>
                    <a:pt x="449" y="156"/>
                  </a:lnTo>
                  <a:lnTo>
                    <a:pt x="449" y="155"/>
                  </a:lnTo>
                  <a:lnTo>
                    <a:pt x="448" y="154"/>
                  </a:lnTo>
                  <a:lnTo>
                    <a:pt x="448" y="153"/>
                  </a:lnTo>
                  <a:lnTo>
                    <a:pt x="448" y="154"/>
                  </a:lnTo>
                  <a:lnTo>
                    <a:pt x="447" y="155"/>
                  </a:lnTo>
                  <a:lnTo>
                    <a:pt x="446" y="155"/>
                  </a:lnTo>
                  <a:lnTo>
                    <a:pt x="445" y="155"/>
                  </a:lnTo>
                  <a:lnTo>
                    <a:pt x="444" y="155"/>
                  </a:lnTo>
                  <a:lnTo>
                    <a:pt x="444" y="154"/>
                  </a:lnTo>
                  <a:lnTo>
                    <a:pt x="443" y="153"/>
                  </a:lnTo>
                  <a:lnTo>
                    <a:pt x="442" y="153"/>
                  </a:lnTo>
                  <a:lnTo>
                    <a:pt x="441" y="153"/>
                  </a:lnTo>
                  <a:lnTo>
                    <a:pt x="441" y="154"/>
                  </a:lnTo>
                  <a:lnTo>
                    <a:pt x="443" y="154"/>
                  </a:lnTo>
                  <a:lnTo>
                    <a:pt x="444" y="154"/>
                  </a:lnTo>
                  <a:lnTo>
                    <a:pt x="443" y="155"/>
                  </a:lnTo>
                  <a:lnTo>
                    <a:pt x="444" y="155"/>
                  </a:lnTo>
                  <a:lnTo>
                    <a:pt x="443" y="156"/>
                  </a:lnTo>
                  <a:lnTo>
                    <a:pt x="444" y="156"/>
                  </a:lnTo>
                  <a:lnTo>
                    <a:pt x="445" y="156"/>
                  </a:lnTo>
                  <a:lnTo>
                    <a:pt x="446" y="157"/>
                  </a:lnTo>
                  <a:lnTo>
                    <a:pt x="446" y="158"/>
                  </a:lnTo>
                  <a:lnTo>
                    <a:pt x="447" y="159"/>
                  </a:lnTo>
                  <a:lnTo>
                    <a:pt x="448" y="160"/>
                  </a:lnTo>
                  <a:lnTo>
                    <a:pt x="449" y="160"/>
                  </a:lnTo>
                  <a:lnTo>
                    <a:pt x="449" y="162"/>
                  </a:lnTo>
                  <a:lnTo>
                    <a:pt x="449" y="160"/>
                  </a:lnTo>
                  <a:lnTo>
                    <a:pt x="449" y="162"/>
                  </a:lnTo>
                  <a:lnTo>
                    <a:pt x="449" y="163"/>
                  </a:lnTo>
                  <a:lnTo>
                    <a:pt x="449" y="162"/>
                  </a:lnTo>
                  <a:lnTo>
                    <a:pt x="450" y="162"/>
                  </a:lnTo>
                  <a:lnTo>
                    <a:pt x="450" y="160"/>
                  </a:lnTo>
                  <a:lnTo>
                    <a:pt x="451" y="160"/>
                  </a:lnTo>
                  <a:lnTo>
                    <a:pt x="452" y="160"/>
                  </a:lnTo>
                  <a:lnTo>
                    <a:pt x="453" y="162"/>
                  </a:lnTo>
                  <a:lnTo>
                    <a:pt x="454" y="162"/>
                  </a:lnTo>
                  <a:lnTo>
                    <a:pt x="454" y="163"/>
                  </a:lnTo>
                  <a:lnTo>
                    <a:pt x="456" y="164"/>
                  </a:lnTo>
                  <a:lnTo>
                    <a:pt x="457" y="165"/>
                  </a:lnTo>
                  <a:lnTo>
                    <a:pt x="457" y="166"/>
                  </a:lnTo>
                  <a:lnTo>
                    <a:pt x="457" y="167"/>
                  </a:lnTo>
                  <a:lnTo>
                    <a:pt x="458" y="167"/>
                  </a:lnTo>
                  <a:lnTo>
                    <a:pt x="459" y="167"/>
                  </a:lnTo>
                  <a:lnTo>
                    <a:pt x="458" y="168"/>
                  </a:lnTo>
                  <a:lnTo>
                    <a:pt x="459" y="169"/>
                  </a:lnTo>
                  <a:lnTo>
                    <a:pt x="458" y="169"/>
                  </a:lnTo>
                  <a:lnTo>
                    <a:pt x="459" y="170"/>
                  </a:lnTo>
                  <a:lnTo>
                    <a:pt x="458" y="171"/>
                  </a:lnTo>
                  <a:lnTo>
                    <a:pt x="458" y="172"/>
                  </a:lnTo>
                  <a:lnTo>
                    <a:pt x="459" y="171"/>
                  </a:lnTo>
                  <a:lnTo>
                    <a:pt x="459" y="172"/>
                  </a:lnTo>
                  <a:lnTo>
                    <a:pt x="460" y="172"/>
                  </a:lnTo>
                  <a:lnTo>
                    <a:pt x="460" y="171"/>
                  </a:lnTo>
                  <a:lnTo>
                    <a:pt x="459" y="170"/>
                  </a:lnTo>
                  <a:lnTo>
                    <a:pt x="459" y="169"/>
                  </a:lnTo>
                  <a:lnTo>
                    <a:pt x="460" y="169"/>
                  </a:lnTo>
                  <a:lnTo>
                    <a:pt x="461" y="169"/>
                  </a:lnTo>
                  <a:lnTo>
                    <a:pt x="462" y="169"/>
                  </a:lnTo>
                  <a:lnTo>
                    <a:pt x="463" y="170"/>
                  </a:lnTo>
                  <a:lnTo>
                    <a:pt x="463" y="171"/>
                  </a:lnTo>
                  <a:lnTo>
                    <a:pt x="462" y="171"/>
                  </a:lnTo>
                  <a:lnTo>
                    <a:pt x="463" y="171"/>
                  </a:lnTo>
                  <a:lnTo>
                    <a:pt x="464" y="171"/>
                  </a:lnTo>
                  <a:lnTo>
                    <a:pt x="464" y="170"/>
                  </a:lnTo>
                  <a:lnTo>
                    <a:pt x="465" y="169"/>
                  </a:lnTo>
                  <a:lnTo>
                    <a:pt x="465" y="168"/>
                  </a:lnTo>
                  <a:lnTo>
                    <a:pt x="466" y="169"/>
                  </a:lnTo>
                  <a:lnTo>
                    <a:pt x="467" y="169"/>
                  </a:lnTo>
                  <a:lnTo>
                    <a:pt x="468" y="170"/>
                  </a:lnTo>
                  <a:lnTo>
                    <a:pt x="468" y="171"/>
                  </a:lnTo>
                  <a:lnTo>
                    <a:pt x="468" y="172"/>
                  </a:lnTo>
                  <a:lnTo>
                    <a:pt x="467" y="172"/>
                  </a:lnTo>
                  <a:lnTo>
                    <a:pt x="467" y="173"/>
                  </a:lnTo>
                  <a:lnTo>
                    <a:pt x="467" y="174"/>
                  </a:lnTo>
                  <a:lnTo>
                    <a:pt x="467" y="175"/>
                  </a:lnTo>
                  <a:lnTo>
                    <a:pt x="466" y="176"/>
                  </a:lnTo>
                  <a:lnTo>
                    <a:pt x="466" y="177"/>
                  </a:lnTo>
                  <a:lnTo>
                    <a:pt x="465" y="178"/>
                  </a:lnTo>
                  <a:lnTo>
                    <a:pt x="465" y="179"/>
                  </a:lnTo>
                  <a:lnTo>
                    <a:pt x="465" y="180"/>
                  </a:lnTo>
                  <a:lnTo>
                    <a:pt x="465" y="181"/>
                  </a:lnTo>
                  <a:lnTo>
                    <a:pt x="464" y="181"/>
                  </a:lnTo>
                  <a:lnTo>
                    <a:pt x="465" y="181"/>
                  </a:lnTo>
                  <a:lnTo>
                    <a:pt x="464" y="182"/>
                  </a:lnTo>
                  <a:lnTo>
                    <a:pt x="463" y="182"/>
                  </a:lnTo>
                  <a:lnTo>
                    <a:pt x="463" y="183"/>
                  </a:lnTo>
                  <a:lnTo>
                    <a:pt x="462" y="184"/>
                  </a:lnTo>
                  <a:lnTo>
                    <a:pt x="463" y="184"/>
                  </a:lnTo>
                  <a:lnTo>
                    <a:pt x="463" y="183"/>
                  </a:lnTo>
                  <a:lnTo>
                    <a:pt x="463" y="182"/>
                  </a:lnTo>
                  <a:lnTo>
                    <a:pt x="464" y="182"/>
                  </a:lnTo>
                  <a:lnTo>
                    <a:pt x="465" y="182"/>
                  </a:lnTo>
                  <a:lnTo>
                    <a:pt x="465" y="181"/>
                  </a:lnTo>
                  <a:lnTo>
                    <a:pt x="466" y="182"/>
                  </a:lnTo>
                  <a:lnTo>
                    <a:pt x="465" y="183"/>
                  </a:lnTo>
                  <a:lnTo>
                    <a:pt x="465" y="184"/>
                  </a:lnTo>
                  <a:lnTo>
                    <a:pt x="465" y="185"/>
                  </a:lnTo>
                  <a:lnTo>
                    <a:pt x="463" y="187"/>
                  </a:lnTo>
                  <a:lnTo>
                    <a:pt x="463" y="188"/>
                  </a:lnTo>
                  <a:lnTo>
                    <a:pt x="462" y="189"/>
                  </a:lnTo>
                  <a:lnTo>
                    <a:pt x="462" y="190"/>
                  </a:lnTo>
                  <a:lnTo>
                    <a:pt x="463" y="191"/>
                  </a:lnTo>
                  <a:lnTo>
                    <a:pt x="464" y="192"/>
                  </a:lnTo>
                  <a:lnTo>
                    <a:pt x="464" y="193"/>
                  </a:lnTo>
                  <a:lnTo>
                    <a:pt x="465" y="193"/>
                  </a:lnTo>
                  <a:lnTo>
                    <a:pt x="465" y="194"/>
                  </a:lnTo>
                  <a:lnTo>
                    <a:pt x="464" y="194"/>
                  </a:lnTo>
                  <a:lnTo>
                    <a:pt x="463" y="194"/>
                  </a:lnTo>
                  <a:lnTo>
                    <a:pt x="462" y="195"/>
                  </a:lnTo>
                  <a:lnTo>
                    <a:pt x="461" y="194"/>
                  </a:lnTo>
                  <a:lnTo>
                    <a:pt x="461" y="195"/>
                  </a:lnTo>
                  <a:lnTo>
                    <a:pt x="461" y="196"/>
                  </a:lnTo>
                  <a:lnTo>
                    <a:pt x="460" y="196"/>
                  </a:lnTo>
                  <a:lnTo>
                    <a:pt x="459" y="197"/>
                  </a:lnTo>
                  <a:lnTo>
                    <a:pt x="458" y="198"/>
                  </a:lnTo>
                  <a:lnTo>
                    <a:pt x="458" y="199"/>
                  </a:lnTo>
                  <a:lnTo>
                    <a:pt x="458" y="200"/>
                  </a:lnTo>
                  <a:lnTo>
                    <a:pt x="458" y="199"/>
                  </a:lnTo>
                  <a:lnTo>
                    <a:pt x="457" y="199"/>
                  </a:lnTo>
                  <a:lnTo>
                    <a:pt x="457" y="200"/>
                  </a:lnTo>
                  <a:lnTo>
                    <a:pt x="458" y="200"/>
                  </a:lnTo>
                  <a:lnTo>
                    <a:pt x="458" y="201"/>
                  </a:lnTo>
                  <a:lnTo>
                    <a:pt x="459" y="200"/>
                  </a:lnTo>
                  <a:lnTo>
                    <a:pt x="459" y="201"/>
                  </a:lnTo>
                  <a:lnTo>
                    <a:pt x="458" y="202"/>
                  </a:lnTo>
                  <a:lnTo>
                    <a:pt x="459" y="203"/>
                  </a:lnTo>
                  <a:lnTo>
                    <a:pt x="460" y="204"/>
                  </a:lnTo>
                  <a:lnTo>
                    <a:pt x="461" y="205"/>
                  </a:lnTo>
                  <a:lnTo>
                    <a:pt x="462" y="206"/>
                  </a:lnTo>
                  <a:lnTo>
                    <a:pt x="463" y="206"/>
                  </a:lnTo>
                  <a:lnTo>
                    <a:pt x="463" y="207"/>
                  </a:lnTo>
                  <a:lnTo>
                    <a:pt x="464" y="207"/>
                  </a:lnTo>
                  <a:lnTo>
                    <a:pt x="464" y="208"/>
                  </a:lnTo>
                  <a:lnTo>
                    <a:pt x="465" y="208"/>
                  </a:lnTo>
                  <a:lnTo>
                    <a:pt x="465" y="209"/>
                  </a:lnTo>
                  <a:lnTo>
                    <a:pt x="465" y="210"/>
                  </a:lnTo>
                  <a:lnTo>
                    <a:pt x="464" y="210"/>
                  </a:lnTo>
                  <a:lnTo>
                    <a:pt x="464" y="212"/>
                  </a:lnTo>
                  <a:lnTo>
                    <a:pt x="463" y="212"/>
                  </a:lnTo>
                  <a:lnTo>
                    <a:pt x="462" y="212"/>
                  </a:lnTo>
                  <a:lnTo>
                    <a:pt x="462" y="213"/>
                  </a:lnTo>
                  <a:lnTo>
                    <a:pt x="461" y="213"/>
                  </a:lnTo>
                  <a:lnTo>
                    <a:pt x="460" y="212"/>
                  </a:lnTo>
                  <a:lnTo>
                    <a:pt x="460" y="213"/>
                  </a:lnTo>
                  <a:lnTo>
                    <a:pt x="460" y="214"/>
                  </a:lnTo>
                  <a:lnTo>
                    <a:pt x="459" y="216"/>
                  </a:lnTo>
                  <a:lnTo>
                    <a:pt x="458" y="216"/>
                  </a:lnTo>
                  <a:lnTo>
                    <a:pt x="458" y="217"/>
                  </a:lnTo>
                  <a:lnTo>
                    <a:pt x="459" y="216"/>
                  </a:lnTo>
                  <a:lnTo>
                    <a:pt x="460" y="216"/>
                  </a:lnTo>
                  <a:lnTo>
                    <a:pt x="460" y="215"/>
                  </a:lnTo>
                  <a:lnTo>
                    <a:pt x="461" y="215"/>
                  </a:lnTo>
                  <a:lnTo>
                    <a:pt x="461" y="216"/>
                  </a:lnTo>
                  <a:lnTo>
                    <a:pt x="460" y="216"/>
                  </a:lnTo>
                  <a:lnTo>
                    <a:pt x="461" y="216"/>
                  </a:lnTo>
                  <a:lnTo>
                    <a:pt x="462" y="216"/>
                  </a:lnTo>
                  <a:lnTo>
                    <a:pt x="462" y="217"/>
                  </a:lnTo>
                  <a:lnTo>
                    <a:pt x="462" y="218"/>
                  </a:lnTo>
                  <a:lnTo>
                    <a:pt x="462" y="219"/>
                  </a:lnTo>
                  <a:lnTo>
                    <a:pt x="461" y="219"/>
                  </a:lnTo>
                  <a:lnTo>
                    <a:pt x="460" y="220"/>
                  </a:lnTo>
                  <a:lnTo>
                    <a:pt x="459" y="220"/>
                  </a:lnTo>
                  <a:lnTo>
                    <a:pt x="458" y="220"/>
                  </a:lnTo>
                  <a:lnTo>
                    <a:pt x="459" y="220"/>
                  </a:lnTo>
                  <a:lnTo>
                    <a:pt x="460" y="220"/>
                  </a:lnTo>
                  <a:lnTo>
                    <a:pt x="461" y="220"/>
                  </a:lnTo>
                  <a:lnTo>
                    <a:pt x="462" y="220"/>
                  </a:lnTo>
                  <a:lnTo>
                    <a:pt x="462" y="221"/>
                  </a:lnTo>
                  <a:lnTo>
                    <a:pt x="461" y="221"/>
                  </a:lnTo>
                  <a:lnTo>
                    <a:pt x="460" y="221"/>
                  </a:lnTo>
                  <a:lnTo>
                    <a:pt x="461" y="221"/>
                  </a:lnTo>
                  <a:lnTo>
                    <a:pt x="462" y="221"/>
                  </a:lnTo>
                  <a:lnTo>
                    <a:pt x="462" y="222"/>
                  </a:lnTo>
                  <a:lnTo>
                    <a:pt x="462" y="223"/>
                  </a:lnTo>
                  <a:lnTo>
                    <a:pt x="461" y="223"/>
                  </a:lnTo>
                  <a:lnTo>
                    <a:pt x="460" y="223"/>
                  </a:lnTo>
                  <a:lnTo>
                    <a:pt x="459" y="223"/>
                  </a:lnTo>
                  <a:lnTo>
                    <a:pt x="458" y="223"/>
                  </a:lnTo>
                  <a:lnTo>
                    <a:pt x="459" y="223"/>
                  </a:lnTo>
                  <a:lnTo>
                    <a:pt x="458" y="224"/>
                  </a:lnTo>
                  <a:lnTo>
                    <a:pt x="459" y="224"/>
                  </a:lnTo>
                  <a:lnTo>
                    <a:pt x="460" y="223"/>
                  </a:lnTo>
                  <a:lnTo>
                    <a:pt x="461" y="223"/>
                  </a:lnTo>
                  <a:lnTo>
                    <a:pt x="461" y="224"/>
                  </a:lnTo>
                  <a:lnTo>
                    <a:pt x="462" y="224"/>
                  </a:lnTo>
                  <a:lnTo>
                    <a:pt x="461" y="225"/>
                  </a:lnTo>
                  <a:lnTo>
                    <a:pt x="460" y="225"/>
                  </a:lnTo>
                  <a:lnTo>
                    <a:pt x="460" y="227"/>
                  </a:lnTo>
                  <a:lnTo>
                    <a:pt x="461" y="227"/>
                  </a:lnTo>
                  <a:lnTo>
                    <a:pt x="461" y="226"/>
                  </a:lnTo>
                  <a:lnTo>
                    <a:pt x="461" y="225"/>
                  </a:lnTo>
                  <a:lnTo>
                    <a:pt x="462" y="225"/>
                  </a:lnTo>
                  <a:lnTo>
                    <a:pt x="462" y="226"/>
                  </a:lnTo>
                  <a:lnTo>
                    <a:pt x="461" y="226"/>
                  </a:lnTo>
                  <a:lnTo>
                    <a:pt x="461" y="227"/>
                  </a:lnTo>
                  <a:lnTo>
                    <a:pt x="461" y="229"/>
                  </a:lnTo>
                  <a:lnTo>
                    <a:pt x="461" y="230"/>
                  </a:lnTo>
                  <a:lnTo>
                    <a:pt x="462" y="232"/>
                  </a:lnTo>
                  <a:lnTo>
                    <a:pt x="463" y="233"/>
                  </a:lnTo>
                  <a:lnTo>
                    <a:pt x="464" y="233"/>
                  </a:lnTo>
                  <a:lnTo>
                    <a:pt x="465" y="233"/>
                  </a:lnTo>
                  <a:lnTo>
                    <a:pt x="466" y="233"/>
                  </a:lnTo>
                  <a:lnTo>
                    <a:pt x="467" y="233"/>
                  </a:lnTo>
                  <a:lnTo>
                    <a:pt x="467" y="234"/>
                  </a:lnTo>
                  <a:lnTo>
                    <a:pt x="466" y="234"/>
                  </a:lnTo>
                  <a:lnTo>
                    <a:pt x="466" y="235"/>
                  </a:lnTo>
                  <a:lnTo>
                    <a:pt x="466" y="238"/>
                  </a:lnTo>
                  <a:lnTo>
                    <a:pt x="465" y="239"/>
                  </a:lnTo>
                  <a:lnTo>
                    <a:pt x="465" y="240"/>
                  </a:lnTo>
                  <a:lnTo>
                    <a:pt x="465" y="239"/>
                  </a:lnTo>
                  <a:lnTo>
                    <a:pt x="466" y="239"/>
                  </a:lnTo>
                  <a:lnTo>
                    <a:pt x="466" y="241"/>
                  </a:lnTo>
                  <a:lnTo>
                    <a:pt x="466" y="242"/>
                  </a:lnTo>
                  <a:lnTo>
                    <a:pt x="466" y="243"/>
                  </a:lnTo>
                  <a:lnTo>
                    <a:pt x="466" y="244"/>
                  </a:lnTo>
                  <a:lnTo>
                    <a:pt x="465" y="244"/>
                  </a:lnTo>
                  <a:lnTo>
                    <a:pt x="465" y="245"/>
                  </a:lnTo>
                  <a:lnTo>
                    <a:pt x="465" y="246"/>
                  </a:lnTo>
                  <a:lnTo>
                    <a:pt x="465" y="247"/>
                  </a:lnTo>
                  <a:lnTo>
                    <a:pt x="465" y="248"/>
                  </a:lnTo>
                  <a:lnTo>
                    <a:pt x="466" y="247"/>
                  </a:lnTo>
                  <a:lnTo>
                    <a:pt x="466" y="246"/>
                  </a:lnTo>
                  <a:lnTo>
                    <a:pt x="466" y="247"/>
                  </a:lnTo>
                  <a:lnTo>
                    <a:pt x="467" y="248"/>
                  </a:lnTo>
                  <a:lnTo>
                    <a:pt x="467" y="249"/>
                  </a:lnTo>
                  <a:lnTo>
                    <a:pt x="468" y="250"/>
                  </a:lnTo>
                  <a:lnTo>
                    <a:pt x="469" y="250"/>
                  </a:lnTo>
                  <a:lnTo>
                    <a:pt x="469" y="251"/>
                  </a:lnTo>
                  <a:lnTo>
                    <a:pt x="470" y="251"/>
                  </a:lnTo>
                  <a:lnTo>
                    <a:pt x="471" y="252"/>
                  </a:lnTo>
                  <a:lnTo>
                    <a:pt x="472" y="252"/>
                  </a:lnTo>
                  <a:lnTo>
                    <a:pt x="473" y="252"/>
                  </a:lnTo>
                  <a:lnTo>
                    <a:pt x="474" y="252"/>
                  </a:lnTo>
                  <a:lnTo>
                    <a:pt x="475" y="253"/>
                  </a:lnTo>
                  <a:lnTo>
                    <a:pt x="474" y="254"/>
                  </a:lnTo>
                  <a:lnTo>
                    <a:pt x="473" y="254"/>
                  </a:lnTo>
                  <a:lnTo>
                    <a:pt x="473" y="255"/>
                  </a:lnTo>
                  <a:lnTo>
                    <a:pt x="471" y="257"/>
                  </a:lnTo>
                  <a:lnTo>
                    <a:pt x="470" y="258"/>
                  </a:lnTo>
                  <a:lnTo>
                    <a:pt x="470" y="259"/>
                  </a:lnTo>
                  <a:lnTo>
                    <a:pt x="469" y="259"/>
                  </a:lnTo>
                  <a:lnTo>
                    <a:pt x="469" y="260"/>
                  </a:lnTo>
                  <a:lnTo>
                    <a:pt x="469" y="263"/>
                  </a:lnTo>
                  <a:lnTo>
                    <a:pt x="469" y="265"/>
                  </a:lnTo>
                  <a:lnTo>
                    <a:pt x="470" y="265"/>
                  </a:lnTo>
                  <a:lnTo>
                    <a:pt x="470" y="266"/>
                  </a:lnTo>
                  <a:lnTo>
                    <a:pt x="469" y="266"/>
                  </a:lnTo>
                  <a:lnTo>
                    <a:pt x="470" y="267"/>
                  </a:lnTo>
                  <a:lnTo>
                    <a:pt x="470" y="268"/>
                  </a:lnTo>
                  <a:lnTo>
                    <a:pt x="470" y="269"/>
                  </a:lnTo>
                  <a:lnTo>
                    <a:pt x="471" y="271"/>
                  </a:lnTo>
                  <a:lnTo>
                    <a:pt x="471" y="272"/>
                  </a:lnTo>
                  <a:lnTo>
                    <a:pt x="472" y="273"/>
                  </a:lnTo>
                  <a:lnTo>
                    <a:pt x="472" y="274"/>
                  </a:lnTo>
                  <a:lnTo>
                    <a:pt x="473" y="275"/>
                  </a:lnTo>
                  <a:lnTo>
                    <a:pt x="473" y="276"/>
                  </a:lnTo>
                  <a:lnTo>
                    <a:pt x="474" y="276"/>
                  </a:lnTo>
                  <a:lnTo>
                    <a:pt x="475" y="277"/>
                  </a:lnTo>
                  <a:lnTo>
                    <a:pt x="476" y="277"/>
                  </a:lnTo>
                  <a:lnTo>
                    <a:pt x="476" y="278"/>
                  </a:lnTo>
                  <a:lnTo>
                    <a:pt x="477" y="278"/>
                  </a:lnTo>
                  <a:lnTo>
                    <a:pt x="478" y="279"/>
                  </a:lnTo>
                  <a:lnTo>
                    <a:pt x="479" y="279"/>
                  </a:lnTo>
                  <a:lnTo>
                    <a:pt x="481" y="279"/>
                  </a:lnTo>
                  <a:lnTo>
                    <a:pt x="482" y="279"/>
                  </a:lnTo>
                  <a:lnTo>
                    <a:pt x="481" y="280"/>
                  </a:lnTo>
                  <a:lnTo>
                    <a:pt x="479" y="280"/>
                  </a:lnTo>
                  <a:lnTo>
                    <a:pt x="479" y="281"/>
                  </a:lnTo>
                  <a:lnTo>
                    <a:pt x="478" y="282"/>
                  </a:lnTo>
                  <a:lnTo>
                    <a:pt x="477" y="282"/>
                  </a:lnTo>
                  <a:lnTo>
                    <a:pt x="476" y="282"/>
                  </a:lnTo>
                  <a:lnTo>
                    <a:pt x="475" y="284"/>
                  </a:lnTo>
                  <a:lnTo>
                    <a:pt x="474" y="285"/>
                  </a:lnTo>
                  <a:lnTo>
                    <a:pt x="474" y="287"/>
                  </a:lnTo>
                  <a:lnTo>
                    <a:pt x="473" y="287"/>
                  </a:lnTo>
                  <a:lnTo>
                    <a:pt x="473" y="288"/>
                  </a:lnTo>
                  <a:lnTo>
                    <a:pt x="473" y="289"/>
                  </a:lnTo>
                  <a:lnTo>
                    <a:pt x="473" y="290"/>
                  </a:lnTo>
                  <a:lnTo>
                    <a:pt x="472" y="290"/>
                  </a:lnTo>
                  <a:lnTo>
                    <a:pt x="472" y="291"/>
                  </a:lnTo>
                  <a:lnTo>
                    <a:pt x="473" y="291"/>
                  </a:lnTo>
                  <a:lnTo>
                    <a:pt x="472" y="291"/>
                  </a:lnTo>
                  <a:lnTo>
                    <a:pt x="472" y="290"/>
                  </a:lnTo>
                  <a:lnTo>
                    <a:pt x="472" y="289"/>
                  </a:lnTo>
                  <a:lnTo>
                    <a:pt x="472" y="290"/>
                  </a:lnTo>
                  <a:lnTo>
                    <a:pt x="472" y="291"/>
                  </a:lnTo>
                  <a:lnTo>
                    <a:pt x="472" y="292"/>
                  </a:lnTo>
                  <a:lnTo>
                    <a:pt x="472" y="291"/>
                  </a:lnTo>
                  <a:lnTo>
                    <a:pt x="472" y="292"/>
                  </a:lnTo>
                  <a:lnTo>
                    <a:pt x="473" y="293"/>
                  </a:lnTo>
                  <a:lnTo>
                    <a:pt x="474" y="293"/>
                  </a:lnTo>
                  <a:lnTo>
                    <a:pt x="474" y="294"/>
                  </a:lnTo>
                  <a:lnTo>
                    <a:pt x="475" y="295"/>
                  </a:lnTo>
                  <a:lnTo>
                    <a:pt x="475" y="296"/>
                  </a:lnTo>
                  <a:lnTo>
                    <a:pt x="475" y="297"/>
                  </a:lnTo>
                  <a:lnTo>
                    <a:pt x="474" y="299"/>
                  </a:lnTo>
                  <a:lnTo>
                    <a:pt x="474" y="300"/>
                  </a:lnTo>
                  <a:lnTo>
                    <a:pt x="473" y="301"/>
                  </a:lnTo>
                  <a:lnTo>
                    <a:pt x="472" y="302"/>
                  </a:lnTo>
                  <a:lnTo>
                    <a:pt x="471" y="304"/>
                  </a:lnTo>
                  <a:lnTo>
                    <a:pt x="471" y="306"/>
                  </a:lnTo>
                  <a:lnTo>
                    <a:pt x="471" y="307"/>
                  </a:lnTo>
                  <a:lnTo>
                    <a:pt x="471" y="308"/>
                  </a:lnTo>
                  <a:lnTo>
                    <a:pt x="472" y="309"/>
                  </a:lnTo>
                  <a:lnTo>
                    <a:pt x="472" y="310"/>
                  </a:lnTo>
                  <a:lnTo>
                    <a:pt x="472" y="312"/>
                  </a:lnTo>
                  <a:lnTo>
                    <a:pt x="473" y="313"/>
                  </a:lnTo>
                  <a:lnTo>
                    <a:pt x="473" y="314"/>
                  </a:lnTo>
                  <a:lnTo>
                    <a:pt x="474" y="315"/>
                  </a:lnTo>
                  <a:lnTo>
                    <a:pt x="474" y="316"/>
                  </a:lnTo>
                  <a:lnTo>
                    <a:pt x="475" y="317"/>
                  </a:lnTo>
                  <a:lnTo>
                    <a:pt x="475" y="318"/>
                  </a:lnTo>
                  <a:lnTo>
                    <a:pt x="476" y="318"/>
                  </a:lnTo>
                  <a:lnTo>
                    <a:pt x="475" y="319"/>
                  </a:lnTo>
                  <a:lnTo>
                    <a:pt x="474" y="319"/>
                  </a:lnTo>
                  <a:lnTo>
                    <a:pt x="473" y="320"/>
                  </a:lnTo>
                  <a:lnTo>
                    <a:pt x="473" y="319"/>
                  </a:lnTo>
                  <a:lnTo>
                    <a:pt x="472" y="319"/>
                  </a:lnTo>
                  <a:lnTo>
                    <a:pt x="472" y="320"/>
                  </a:lnTo>
                  <a:lnTo>
                    <a:pt x="471" y="320"/>
                  </a:lnTo>
                  <a:lnTo>
                    <a:pt x="470" y="319"/>
                  </a:lnTo>
                  <a:lnTo>
                    <a:pt x="470" y="318"/>
                  </a:lnTo>
                  <a:lnTo>
                    <a:pt x="471" y="318"/>
                  </a:lnTo>
                  <a:lnTo>
                    <a:pt x="472" y="318"/>
                  </a:lnTo>
                  <a:lnTo>
                    <a:pt x="473" y="317"/>
                  </a:lnTo>
                  <a:lnTo>
                    <a:pt x="474" y="317"/>
                  </a:lnTo>
                  <a:lnTo>
                    <a:pt x="475" y="318"/>
                  </a:lnTo>
                  <a:lnTo>
                    <a:pt x="475" y="317"/>
                  </a:lnTo>
                  <a:lnTo>
                    <a:pt x="474" y="317"/>
                  </a:lnTo>
                  <a:lnTo>
                    <a:pt x="473" y="317"/>
                  </a:lnTo>
                  <a:lnTo>
                    <a:pt x="472" y="317"/>
                  </a:lnTo>
                  <a:lnTo>
                    <a:pt x="471" y="317"/>
                  </a:lnTo>
                  <a:lnTo>
                    <a:pt x="471" y="318"/>
                  </a:lnTo>
                  <a:lnTo>
                    <a:pt x="470" y="318"/>
                  </a:lnTo>
                  <a:lnTo>
                    <a:pt x="470" y="317"/>
                  </a:lnTo>
                  <a:lnTo>
                    <a:pt x="469" y="317"/>
                  </a:lnTo>
                  <a:lnTo>
                    <a:pt x="469" y="318"/>
                  </a:lnTo>
                  <a:lnTo>
                    <a:pt x="469" y="320"/>
                  </a:lnTo>
                  <a:lnTo>
                    <a:pt x="470" y="320"/>
                  </a:lnTo>
                  <a:lnTo>
                    <a:pt x="471" y="320"/>
                  </a:lnTo>
                  <a:lnTo>
                    <a:pt x="471" y="322"/>
                  </a:lnTo>
                  <a:lnTo>
                    <a:pt x="471" y="323"/>
                  </a:lnTo>
                  <a:lnTo>
                    <a:pt x="472" y="324"/>
                  </a:lnTo>
                  <a:lnTo>
                    <a:pt x="472" y="323"/>
                  </a:lnTo>
                  <a:lnTo>
                    <a:pt x="473" y="323"/>
                  </a:lnTo>
                  <a:lnTo>
                    <a:pt x="473" y="322"/>
                  </a:lnTo>
                  <a:lnTo>
                    <a:pt x="473" y="321"/>
                  </a:lnTo>
                  <a:lnTo>
                    <a:pt x="474" y="321"/>
                  </a:lnTo>
                  <a:lnTo>
                    <a:pt x="473" y="323"/>
                  </a:lnTo>
                  <a:lnTo>
                    <a:pt x="473" y="324"/>
                  </a:lnTo>
                  <a:lnTo>
                    <a:pt x="472" y="324"/>
                  </a:lnTo>
                  <a:lnTo>
                    <a:pt x="472" y="325"/>
                  </a:lnTo>
                  <a:lnTo>
                    <a:pt x="472" y="326"/>
                  </a:lnTo>
                  <a:lnTo>
                    <a:pt x="471" y="326"/>
                  </a:lnTo>
                  <a:lnTo>
                    <a:pt x="471" y="327"/>
                  </a:lnTo>
                  <a:lnTo>
                    <a:pt x="470" y="328"/>
                  </a:lnTo>
                  <a:lnTo>
                    <a:pt x="470" y="329"/>
                  </a:lnTo>
                  <a:lnTo>
                    <a:pt x="471" y="329"/>
                  </a:lnTo>
                  <a:lnTo>
                    <a:pt x="471" y="328"/>
                  </a:lnTo>
                  <a:lnTo>
                    <a:pt x="471" y="327"/>
                  </a:lnTo>
                  <a:lnTo>
                    <a:pt x="472" y="326"/>
                  </a:lnTo>
                  <a:lnTo>
                    <a:pt x="472" y="325"/>
                  </a:lnTo>
                  <a:lnTo>
                    <a:pt x="473" y="324"/>
                  </a:lnTo>
                  <a:lnTo>
                    <a:pt x="474" y="323"/>
                  </a:lnTo>
                  <a:lnTo>
                    <a:pt x="474" y="322"/>
                  </a:lnTo>
                  <a:lnTo>
                    <a:pt x="474" y="321"/>
                  </a:lnTo>
                  <a:lnTo>
                    <a:pt x="475" y="322"/>
                  </a:lnTo>
                  <a:lnTo>
                    <a:pt x="475" y="323"/>
                  </a:lnTo>
                  <a:lnTo>
                    <a:pt x="474" y="324"/>
                  </a:lnTo>
                  <a:lnTo>
                    <a:pt x="474" y="325"/>
                  </a:lnTo>
                  <a:lnTo>
                    <a:pt x="473" y="326"/>
                  </a:lnTo>
                  <a:lnTo>
                    <a:pt x="472" y="327"/>
                  </a:lnTo>
                  <a:lnTo>
                    <a:pt x="472" y="328"/>
                  </a:lnTo>
                  <a:lnTo>
                    <a:pt x="472" y="329"/>
                  </a:lnTo>
                  <a:lnTo>
                    <a:pt x="471" y="330"/>
                  </a:lnTo>
                  <a:lnTo>
                    <a:pt x="470" y="330"/>
                  </a:lnTo>
                  <a:lnTo>
                    <a:pt x="469" y="329"/>
                  </a:lnTo>
                  <a:lnTo>
                    <a:pt x="468" y="328"/>
                  </a:lnTo>
                  <a:lnTo>
                    <a:pt x="467" y="328"/>
                  </a:lnTo>
                  <a:lnTo>
                    <a:pt x="466" y="329"/>
                  </a:lnTo>
                  <a:lnTo>
                    <a:pt x="467" y="329"/>
                  </a:lnTo>
                  <a:lnTo>
                    <a:pt x="468" y="330"/>
                  </a:lnTo>
                  <a:lnTo>
                    <a:pt x="469" y="330"/>
                  </a:lnTo>
                  <a:lnTo>
                    <a:pt x="469" y="331"/>
                  </a:lnTo>
                  <a:lnTo>
                    <a:pt x="470" y="331"/>
                  </a:lnTo>
                  <a:lnTo>
                    <a:pt x="471" y="331"/>
                  </a:lnTo>
                  <a:lnTo>
                    <a:pt x="471" y="332"/>
                  </a:lnTo>
                  <a:lnTo>
                    <a:pt x="471" y="333"/>
                  </a:lnTo>
                  <a:lnTo>
                    <a:pt x="471" y="334"/>
                  </a:lnTo>
                  <a:lnTo>
                    <a:pt x="471" y="335"/>
                  </a:lnTo>
                  <a:lnTo>
                    <a:pt x="471" y="337"/>
                  </a:lnTo>
                  <a:lnTo>
                    <a:pt x="472" y="337"/>
                  </a:lnTo>
                  <a:lnTo>
                    <a:pt x="472" y="338"/>
                  </a:lnTo>
                  <a:lnTo>
                    <a:pt x="473" y="339"/>
                  </a:lnTo>
                  <a:lnTo>
                    <a:pt x="473" y="340"/>
                  </a:lnTo>
                  <a:lnTo>
                    <a:pt x="473" y="341"/>
                  </a:lnTo>
                  <a:lnTo>
                    <a:pt x="473" y="342"/>
                  </a:lnTo>
                  <a:lnTo>
                    <a:pt x="473" y="343"/>
                  </a:lnTo>
                  <a:lnTo>
                    <a:pt x="472" y="343"/>
                  </a:lnTo>
                  <a:lnTo>
                    <a:pt x="471" y="343"/>
                  </a:lnTo>
                  <a:lnTo>
                    <a:pt x="470" y="342"/>
                  </a:lnTo>
                  <a:lnTo>
                    <a:pt x="470" y="341"/>
                  </a:lnTo>
                  <a:lnTo>
                    <a:pt x="469" y="341"/>
                  </a:lnTo>
                  <a:lnTo>
                    <a:pt x="470" y="342"/>
                  </a:lnTo>
                  <a:lnTo>
                    <a:pt x="469" y="342"/>
                  </a:lnTo>
                  <a:lnTo>
                    <a:pt x="469" y="341"/>
                  </a:lnTo>
                  <a:lnTo>
                    <a:pt x="469" y="342"/>
                  </a:lnTo>
                  <a:lnTo>
                    <a:pt x="468" y="341"/>
                  </a:lnTo>
                  <a:lnTo>
                    <a:pt x="468" y="342"/>
                  </a:lnTo>
                  <a:lnTo>
                    <a:pt x="469" y="342"/>
                  </a:lnTo>
                  <a:lnTo>
                    <a:pt x="469" y="343"/>
                  </a:lnTo>
                  <a:lnTo>
                    <a:pt x="468" y="343"/>
                  </a:lnTo>
                  <a:lnTo>
                    <a:pt x="468" y="344"/>
                  </a:lnTo>
                  <a:lnTo>
                    <a:pt x="469" y="343"/>
                  </a:lnTo>
                  <a:lnTo>
                    <a:pt x="469" y="344"/>
                  </a:lnTo>
                  <a:lnTo>
                    <a:pt x="468" y="344"/>
                  </a:lnTo>
                  <a:lnTo>
                    <a:pt x="468" y="345"/>
                  </a:lnTo>
                  <a:lnTo>
                    <a:pt x="469" y="345"/>
                  </a:lnTo>
                  <a:lnTo>
                    <a:pt x="469" y="346"/>
                  </a:lnTo>
                  <a:lnTo>
                    <a:pt x="470" y="345"/>
                  </a:lnTo>
                  <a:lnTo>
                    <a:pt x="472" y="344"/>
                  </a:lnTo>
                  <a:lnTo>
                    <a:pt x="473" y="343"/>
                  </a:lnTo>
                  <a:lnTo>
                    <a:pt x="474" y="344"/>
                  </a:lnTo>
                  <a:lnTo>
                    <a:pt x="474" y="345"/>
                  </a:lnTo>
                  <a:lnTo>
                    <a:pt x="474" y="346"/>
                  </a:lnTo>
                  <a:lnTo>
                    <a:pt x="473" y="347"/>
                  </a:lnTo>
                  <a:lnTo>
                    <a:pt x="472" y="347"/>
                  </a:lnTo>
                  <a:lnTo>
                    <a:pt x="471" y="348"/>
                  </a:lnTo>
                  <a:lnTo>
                    <a:pt x="471" y="349"/>
                  </a:lnTo>
                  <a:lnTo>
                    <a:pt x="471" y="350"/>
                  </a:lnTo>
                  <a:lnTo>
                    <a:pt x="471" y="351"/>
                  </a:lnTo>
                  <a:lnTo>
                    <a:pt x="472" y="351"/>
                  </a:lnTo>
                  <a:lnTo>
                    <a:pt x="473" y="351"/>
                  </a:lnTo>
                  <a:lnTo>
                    <a:pt x="474" y="351"/>
                  </a:lnTo>
                  <a:lnTo>
                    <a:pt x="474" y="350"/>
                  </a:lnTo>
                  <a:lnTo>
                    <a:pt x="475" y="350"/>
                  </a:lnTo>
                  <a:lnTo>
                    <a:pt x="476" y="350"/>
                  </a:lnTo>
                  <a:lnTo>
                    <a:pt x="477" y="350"/>
                  </a:lnTo>
                  <a:lnTo>
                    <a:pt x="477" y="351"/>
                  </a:lnTo>
                  <a:lnTo>
                    <a:pt x="477" y="352"/>
                  </a:lnTo>
                  <a:lnTo>
                    <a:pt x="476" y="352"/>
                  </a:lnTo>
                  <a:lnTo>
                    <a:pt x="476" y="353"/>
                  </a:lnTo>
                  <a:lnTo>
                    <a:pt x="476" y="354"/>
                  </a:lnTo>
                  <a:lnTo>
                    <a:pt x="476" y="355"/>
                  </a:lnTo>
                  <a:lnTo>
                    <a:pt x="475" y="356"/>
                  </a:lnTo>
                  <a:lnTo>
                    <a:pt x="475" y="357"/>
                  </a:lnTo>
                  <a:lnTo>
                    <a:pt x="476" y="357"/>
                  </a:lnTo>
                  <a:lnTo>
                    <a:pt x="477" y="357"/>
                  </a:lnTo>
                  <a:lnTo>
                    <a:pt x="477" y="356"/>
                  </a:lnTo>
                  <a:lnTo>
                    <a:pt x="478" y="355"/>
                  </a:lnTo>
                  <a:lnTo>
                    <a:pt x="479" y="354"/>
                  </a:lnTo>
                  <a:lnTo>
                    <a:pt x="478" y="353"/>
                  </a:lnTo>
                  <a:lnTo>
                    <a:pt x="477" y="352"/>
                  </a:lnTo>
                  <a:lnTo>
                    <a:pt x="477" y="351"/>
                  </a:lnTo>
                  <a:lnTo>
                    <a:pt x="478" y="352"/>
                  </a:lnTo>
                  <a:lnTo>
                    <a:pt x="479" y="352"/>
                  </a:lnTo>
                  <a:lnTo>
                    <a:pt x="481" y="352"/>
                  </a:lnTo>
                  <a:lnTo>
                    <a:pt x="479" y="354"/>
                  </a:lnTo>
                  <a:lnTo>
                    <a:pt x="481" y="355"/>
                  </a:lnTo>
                  <a:lnTo>
                    <a:pt x="481" y="354"/>
                  </a:lnTo>
                  <a:lnTo>
                    <a:pt x="481" y="353"/>
                  </a:lnTo>
                  <a:lnTo>
                    <a:pt x="481" y="352"/>
                  </a:lnTo>
                  <a:lnTo>
                    <a:pt x="481" y="351"/>
                  </a:lnTo>
                  <a:lnTo>
                    <a:pt x="481" y="350"/>
                  </a:lnTo>
                  <a:lnTo>
                    <a:pt x="482" y="350"/>
                  </a:lnTo>
                  <a:lnTo>
                    <a:pt x="483" y="352"/>
                  </a:lnTo>
                  <a:lnTo>
                    <a:pt x="483" y="353"/>
                  </a:lnTo>
                  <a:lnTo>
                    <a:pt x="482" y="354"/>
                  </a:lnTo>
                  <a:lnTo>
                    <a:pt x="482" y="355"/>
                  </a:lnTo>
                  <a:lnTo>
                    <a:pt x="483" y="353"/>
                  </a:lnTo>
                  <a:lnTo>
                    <a:pt x="483" y="352"/>
                  </a:lnTo>
                  <a:lnTo>
                    <a:pt x="483" y="351"/>
                  </a:lnTo>
                  <a:lnTo>
                    <a:pt x="484" y="351"/>
                  </a:lnTo>
                  <a:lnTo>
                    <a:pt x="485" y="351"/>
                  </a:lnTo>
                  <a:lnTo>
                    <a:pt x="485" y="352"/>
                  </a:lnTo>
                  <a:lnTo>
                    <a:pt x="486" y="352"/>
                  </a:lnTo>
                  <a:lnTo>
                    <a:pt x="486" y="353"/>
                  </a:lnTo>
                  <a:lnTo>
                    <a:pt x="485" y="354"/>
                  </a:lnTo>
                  <a:lnTo>
                    <a:pt x="484" y="354"/>
                  </a:lnTo>
                  <a:lnTo>
                    <a:pt x="484" y="355"/>
                  </a:lnTo>
                  <a:lnTo>
                    <a:pt x="483" y="355"/>
                  </a:lnTo>
                  <a:lnTo>
                    <a:pt x="482" y="356"/>
                  </a:lnTo>
                  <a:lnTo>
                    <a:pt x="481" y="356"/>
                  </a:lnTo>
                  <a:lnTo>
                    <a:pt x="479" y="357"/>
                  </a:lnTo>
                  <a:lnTo>
                    <a:pt x="478" y="357"/>
                  </a:lnTo>
                  <a:lnTo>
                    <a:pt x="478" y="358"/>
                  </a:lnTo>
                  <a:lnTo>
                    <a:pt x="477" y="358"/>
                  </a:lnTo>
                  <a:lnTo>
                    <a:pt x="476" y="359"/>
                  </a:lnTo>
                  <a:lnTo>
                    <a:pt x="475" y="360"/>
                  </a:lnTo>
                  <a:lnTo>
                    <a:pt x="474" y="362"/>
                  </a:lnTo>
                  <a:lnTo>
                    <a:pt x="473" y="362"/>
                  </a:lnTo>
                  <a:lnTo>
                    <a:pt x="473" y="364"/>
                  </a:lnTo>
                  <a:lnTo>
                    <a:pt x="473" y="365"/>
                  </a:lnTo>
                  <a:lnTo>
                    <a:pt x="473" y="366"/>
                  </a:lnTo>
                  <a:lnTo>
                    <a:pt x="472" y="367"/>
                  </a:lnTo>
                  <a:lnTo>
                    <a:pt x="472" y="366"/>
                  </a:lnTo>
                  <a:lnTo>
                    <a:pt x="471" y="366"/>
                  </a:lnTo>
                  <a:lnTo>
                    <a:pt x="471" y="367"/>
                  </a:lnTo>
                  <a:lnTo>
                    <a:pt x="472" y="367"/>
                  </a:lnTo>
                  <a:lnTo>
                    <a:pt x="472" y="368"/>
                  </a:lnTo>
                  <a:lnTo>
                    <a:pt x="471" y="369"/>
                  </a:lnTo>
                  <a:lnTo>
                    <a:pt x="470" y="370"/>
                  </a:lnTo>
                  <a:lnTo>
                    <a:pt x="470" y="369"/>
                  </a:lnTo>
                  <a:lnTo>
                    <a:pt x="471" y="368"/>
                  </a:lnTo>
                  <a:lnTo>
                    <a:pt x="470" y="367"/>
                  </a:lnTo>
                  <a:lnTo>
                    <a:pt x="469" y="367"/>
                  </a:lnTo>
                  <a:lnTo>
                    <a:pt x="468" y="367"/>
                  </a:lnTo>
                  <a:lnTo>
                    <a:pt x="468" y="366"/>
                  </a:lnTo>
                  <a:lnTo>
                    <a:pt x="468" y="365"/>
                  </a:lnTo>
                  <a:lnTo>
                    <a:pt x="469" y="366"/>
                  </a:lnTo>
                  <a:lnTo>
                    <a:pt x="471" y="366"/>
                  </a:lnTo>
                  <a:lnTo>
                    <a:pt x="472" y="366"/>
                  </a:lnTo>
                  <a:lnTo>
                    <a:pt x="472" y="365"/>
                  </a:lnTo>
                  <a:lnTo>
                    <a:pt x="472" y="364"/>
                  </a:lnTo>
                  <a:lnTo>
                    <a:pt x="472" y="365"/>
                  </a:lnTo>
                  <a:lnTo>
                    <a:pt x="471" y="365"/>
                  </a:lnTo>
                  <a:lnTo>
                    <a:pt x="470" y="365"/>
                  </a:lnTo>
                  <a:lnTo>
                    <a:pt x="469" y="364"/>
                  </a:lnTo>
                  <a:lnTo>
                    <a:pt x="468" y="364"/>
                  </a:lnTo>
                  <a:lnTo>
                    <a:pt x="467" y="364"/>
                  </a:lnTo>
                  <a:lnTo>
                    <a:pt x="466" y="364"/>
                  </a:lnTo>
                  <a:lnTo>
                    <a:pt x="465" y="365"/>
                  </a:lnTo>
                  <a:lnTo>
                    <a:pt x="466" y="365"/>
                  </a:lnTo>
                  <a:lnTo>
                    <a:pt x="466" y="366"/>
                  </a:lnTo>
                  <a:lnTo>
                    <a:pt x="467" y="366"/>
                  </a:lnTo>
                  <a:lnTo>
                    <a:pt x="466" y="367"/>
                  </a:lnTo>
                  <a:lnTo>
                    <a:pt x="465" y="367"/>
                  </a:lnTo>
                  <a:lnTo>
                    <a:pt x="466" y="368"/>
                  </a:lnTo>
                  <a:lnTo>
                    <a:pt x="467" y="367"/>
                  </a:lnTo>
                  <a:lnTo>
                    <a:pt x="468" y="367"/>
                  </a:lnTo>
                  <a:lnTo>
                    <a:pt x="468" y="368"/>
                  </a:lnTo>
                  <a:lnTo>
                    <a:pt x="469" y="368"/>
                  </a:lnTo>
                  <a:lnTo>
                    <a:pt x="470" y="368"/>
                  </a:lnTo>
                  <a:lnTo>
                    <a:pt x="470" y="369"/>
                  </a:lnTo>
                  <a:lnTo>
                    <a:pt x="470" y="370"/>
                  </a:lnTo>
                  <a:lnTo>
                    <a:pt x="469" y="369"/>
                  </a:lnTo>
                  <a:lnTo>
                    <a:pt x="469" y="370"/>
                  </a:lnTo>
                  <a:lnTo>
                    <a:pt x="469" y="371"/>
                  </a:lnTo>
                  <a:lnTo>
                    <a:pt x="468" y="371"/>
                  </a:lnTo>
                  <a:lnTo>
                    <a:pt x="467" y="370"/>
                  </a:lnTo>
                  <a:lnTo>
                    <a:pt x="468" y="370"/>
                  </a:lnTo>
                  <a:lnTo>
                    <a:pt x="467" y="369"/>
                  </a:lnTo>
                  <a:lnTo>
                    <a:pt x="466" y="370"/>
                  </a:lnTo>
                  <a:lnTo>
                    <a:pt x="465" y="370"/>
                  </a:lnTo>
                  <a:lnTo>
                    <a:pt x="465" y="371"/>
                  </a:lnTo>
                  <a:lnTo>
                    <a:pt x="466" y="371"/>
                  </a:lnTo>
                  <a:lnTo>
                    <a:pt x="466" y="372"/>
                  </a:lnTo>
                  <a:lnTo>
                    <a:pt x="465" y="372"/>
                  </a:lnTo>
                  <a:lnTo>
                    <a:pt x="464" y="372"/>
                  </a:lnTo>
                  <a:lnTo>
                    <a:pt x="463" y="372"/>
                  </a:lnTo>
                  <a:lnTo>
                    <a:pt x="463" y="373"/>
                  </a:lnTo>
                  <a:lnTo>
                    <a:pt x="463" y="374"/>
                  </a:lnTo>
                  <a:lnTo>
                    <a:pt x="461" y="375"/>
                  </a:lnTo>
                  <a:lnTo>
                    <a:pt x="462" y="376"/>
                  </a:lnTo>
                  <a:lnTo>
                    <a:pt x="461" y="376"/>
                  </a:lnTo>
                  <a:lnTo>
                    <a:pt x="462" y="377"/>
                  </a:lnTo>
                  <a:lnTo>
                    <a:pt x="462" y="378"/>
                  </a:lnTo>
                  <a:lnTo>
                    <a:pt x="462" y="379"/>
                  </a:lnTo>
                  <a:lnTo>
                    <a:pt x="462" y="380"/>
                  </a:lnTo>
                  <a:lnTo>
                    <a:pt x="461" y="381"/>
                  </a:lnTo>
                  <a:lnTo>
                    <a:pt x="460" y="382"/>
                  </a:lnTo>
                  <a:lnTo>
                    <a:pt x="461" y="381"/>
                  </a:lnTo>
                  <a:lnTo>
                    <a:pt x="462" y="381"/>
                  </a:lnTo>
                  <a:lnTo>
                    <a:pt x="463" y="381"/>
                  </a:lnTo>
                  <a:lnTo>
                    <a:pt x="463" y="380"/>
                  </a:lnTo>
                  <a:lnTo>
                    <a:pt x="464" y="380"/>
                  </a:lnTo>
                  <a:lnTo>
                    <a:pt x="465" y="380"/>
                  </a:lnTo>
                  <a:lnTo>
                    <a:pt x="466" y="379"/>
                  </a:lnTo>
                  <a:lnTo>
                    <a:pt x="467" y="379"/>
                  </a:lnTo>
                  <a:lnTo>
                    <a:pt x="467" y="380"/>
                  </a:lnTo>
                  <a:lnTo>
                    <a:pt x="468" y="381"/>
                  </a:lnTo>
                  <a:lnTo>
                    <a:pt x="468" y="380"/>
                  </a:lnTo>
                  <a:lnTo>
                    <a:pt x="468" y="379"/>
                  </a:lnTo>
                  <a:lnTo>
                    <a:pt x="467" y="378"/>
                  </a:lnTo>
                  <a:lnTo>
                    <a:pt x="465" y="377"/>
                  </a:lnTo>
                  <a:lnTo>
                    <a:pt x="465" y="376"/>
                  </a:lnTo>
                  <a:lnTo>
                    <a:pt x="464" y="376"/>
                  </a:lnTo>
                  <a:lnTo>
                    <a:pt x="464" y="375"/>
                  </a:lnTo>
                  <a:lnTo>
                    <a:pt x="463" y="375"/>
                  </a:lnTo>
                  <a:lnTo>
                    <a:pt x="462" y="375"/>
                  </a:lnTo>
                  <a:lnTo>
                    <a:pt x="463" y="374"/>
                  </a:lnTo>
                  <a:lnTo>
                    <a:pt x="464" y="374"/>
                  </a:lnTo>
                  <a:lnTo>
                    <a:pt x="465" y="373"/>
                  </a:lnTo>
                  <a:lnTo>
                    <a:pt x="466" y="372"/>
                  </a:lnTo>
                  <a:lnTo>
                    <a:pt x="467" y="372"/>
                  </a:lnTo>
                  <a:lnTo>
                    <a:pt x="467" y="373"/>
                  </a:lnTo>
                  <a:lnTo>
                    <a:pt x="466" y="374"/>
                  </a:lnTo>
                  <a:lnTo>
                    <a:pt x="467" y="374"/>
                  </a:lnTo>
                  <a:lnTo>
                    <a:pt x="467" y="373"/>
                  </a:lnTo>
                  <a:lnTo>
                    <a:pt x="468" y="373"/>
                  </a:lnTo>
                  <a:lnTo>
                    <a:pt x="468" y="374"/>
                  </a:lnTo>
                  <a:lnTo>
                    <a:pt x="467" y="374"/>
                  </a:lnTo>
                  <a:lnTo>
                    <a:pt x="468" y="375"/>
                  </a:lnTo>
                  <a:lnTo>
                    <a:pt x="468" y="374"/>
                  </a:lnTo>
                  <a:lnTo>
                    <a:pt x="469" y="374"/>
                  </a:lnTo>
                  <a:lnTo>
                    <a:pt x="469" y="375"/>
                  </a:lnTo>
                  <a:lnTo>
                    <a:pt x="470" y="375"/>
                  </a:lnTo>
                  <a:lnTo>
                    <a:pt x="470" y="376"/>
                  </a:lnTo>
                  <a:lnTo>
                    <a:pt x="470" y="377"/>
                  </a:lnTo>
                  <a:lnTo>
                    <a:pt x="470" y="378"/>
                  </a:lnTo>
                  <a:lnTo>
                    <a:pt x="471" y="378"/>
                  </a:lnTo>
                  <a:lnTo>
                    <a:pt x="471" y="377"/>
                  </a:lnTo>
                  <a:lnTo>
                    <a:pt x="472" y="377"/>
                  </a:lnTo>
                  <a:lnTo>
                    <a:pt x="473" y="378"/>
                  </a:lnTo>
                  <a:lnTo>
                    <a:pt x="474" y="377"/>
                  </a:lnTo>
                  <a:lnTo>
                    <a:pt x="475" y="377"/>
                  </a:lnTo>
                  <a:lnTo>
                    <a:pt x="476" y="377"/>
                  </a:lnTo>
                  <a:lnTo>
                    <a:pt x="477" y="377"/>
                  </a:lnTo>
                  <a:lnTo>
                    <a:pt x="479" y="377"/>
                  </a:lnTo>
                  <a:lnTo>
                    <a:pt x="483" y="377"/>
                  </a:lnTo>
                  <a:lnTo>
                    <a:pt x="485" y="377"/>
                  </a:lnTo>
                  <a:lnTo>
                    <a:pt x="486" y="377"/>
                  </a:lnTo>
                  <a:lnTo>
                    <a:pt x="486" y="378"/>
                  </a:lnTo>
                  <a:lnTo>
                    <a:pt x="487" y="378"/>
                  </a:lnTo>
                  <a:lnTo>
                    <a:pt x="487" y="380"/>
                  </a:lnTo>
                  <a:lnTo>
                    <a:pt x="486" y="380"/>
                  </a:lnTo>
                  <a:lnTo>
                    <a:pt x="486" y="381"/>
                  </a:lnTo>
                  <a:lnTo>
                    <a:pt x="485" y="382"/>
                  </a:lnTo>
                  <a:lnTo>
                    <a:pt x="484" y="382"/>
                  </a:lnTo>
                  <a:lnTo>
                    <a:pt x="483" y="382"/>
                  </a:lnTo>
                  <a:lnTo>
                    <a:pt x="484" y="383"/>
                  </a:lnTo>
                  <a:lnTo>
                    <a:pt x="484" y="384"/>
                  </a:lnTo>
                  <a:lnTo>
                    <a:pt x="483" y="384"/>
                  </a:lnTo>
                  <a:lnTo>
                    <a:pt x="483" y="385"/>
                  </a:lnTo>
                  <a:lnTo>
                    <a:pt x="484" y="385"/>
                  </a:lnTo>
                  <a:lnTo>
                    <a:pt x="484" y="388"/>
                  </a:lnTo>
                  <a:lnTo>
                    <a:pt x="484" y="389"/>
                  </a:lnTo>
                  <a:lnTo>
                    <a:pt x="485" y="391"/>
                  </a:lnTo>
                  <a:lnTo>
                    <a:pt x="485" y="392"/>
                  </a:lnTo>
                  <a:lnTo>
                    <a:pt x="486" y="393"/>
                  </a:lnTo>
                  <a:lnTo>
                    <a:pt x="486" y="394"/>
                  </a:lnTo>
                  <a:lnTo>
                    <a:pt x="486" y="395"/>
                  </a:lnTo>
                  <a:lnTo>
                    <a:pt x="486" y="396"/>
                  </a:lnTo>
                  <a:lnTo>
                    <a:pt x="487" y="395"/>
                  </a:lnTo>
                  <a:lnTo>
                    <a:pt x="488" y="395"/>
                  </a:lnTo>
                  <a:lnTo>
                    <a:pt x="488" y="396"/>
                  </a:lnTo>
                  <a:lnTo>
                    <a:pt x="488" y="397"/>
                  </a:lnTo>
                  <a:lnTo>
                    <a:pt x="489" y="397"/>
                  </a:lnTo>
                  <a:lnTo>
                    <a:pt x="490" y="398"/>
                  </a:lnTo>
                  <a:lnTo>
                    <a:pt x="491" y="398"/>
                  </a:lnTo>
                  <a:lnTo>
                    <a:pt x="492" y="398"/>
                  </a:lnTo>
                  <a:lnTo>
                    <a:pt x="493" y="397"/>
                  </a:lnTo>
                  <a:lnTo>
                    <a:pt x="493" y="398"/>
                  </a:lnTo>
                  <a:lnTo>
                    <a:pt x="494" y="398"/>
                  </a:lnTo>
                  <a:lnTo>
                    <a:pt x="495" y="399"/>
                  </a:lnTo>
                  <a:lnTo>
                    <a:pt x="495" y="400"/>
                  </a:lnTo>
                  <a:lnTo>
                    <a:pt x="495" y="402"/>
                  </a:lnTo>
                  <a:lnTo>
                    <a:pt x="495" y="403"/>
                  </a:lnTo>
                  <a:lnTo>
                    <a:pt x="494" y="403"/>
                  </a:lnTo>
                  <a:lnTo>
                    <a:pt x="494" y="402"/>
                  </a:lnTo>
                  <a:lnTo>
                    <a:pt x="493" y="402"/>
                  </a:lnTo>
                  <a:lnTo>
                    <a:pt x="493" y="403"/>
                  </a:lnTo>
                  <a:lnTo>
                    <a:pt x="493" y="402"/>
                  </a:lnTo>
                  <a:lnTo>
                    <a:pt x="492" y="401"/>
                  </a:lnTo>
                  <a:lnTo>
                    <a:pt x="491" y="401"/>
                  </a:lnTo>
                  <a:lnTo>
                    <a:pt x="490" y="401"/>
                  </a:lnTo>
                  <a:lnTo>
                    <a:pt x="489" y="401"/>
                  </a:lnTo>
                  <a:lnTo>
                    <a:pt x="489" y="400"/>
                  </a:lnTo>
                  <a:lnTo>
                    <a:pt x="488" y="399"/>
                  </a:lnTo>
                  <a:lnTo>
                    <a:pt x="488" y="400"/>
                  </a:lnTo>
                  <a:lnTo>
                    <a:pt x="487" y="400"/>
                  </a:lnTo>
                  <a:lnTo>
                    <a:pt x="486" y="399"/>
                  </a:lnTo>
                  <a:lnTo>
                    <a:pt x="486" y="398"/>
                  </a:lnTo>
                  <a:lnTo>
                    <a:pt x="485" y="398"/>
                  </a:lnTo>
                  <a:lnTo>
                    <a:pt x="485" y="397"/>
                  </a:lnTo>
                  <a:lnTo>
                    <a:pt x="484" y="397"/>
                  </a:lnTo>
                  <a:lnTo>
                    <a:pt x="485" y="396"/>
                  </a:lnTo>
                  <a:lnTo>
                    <a:pt x="485" y="397"/>
                  </a:lnTo>
                  <a:lnTo>
                    <a:pt x="486" y="397"/>
                  </a:lnTo>
                  <a:lnTo>
                    <a:pt x="487" y="397"/>
                  </a:lnTo>
                  <a:lnTo>
                    <a:pt x="486" y="397"/>
                  </a:lnTo>
                  <a:lnTo>
                    <a:pt x="487" y="397"/>
                  </a:lnTo>
                  <a:lnTo>
                    <a:pt x="486" y="397"/>
                  </a:lnTo>
                  <a:lnTo>
                    <a:pt x="486" y="396"/>
                  </a:lnTo>
                  <a:lnTo>
                    <a:pt x="485" y="396"/>
                  </a:lnTo>
                  <a:lnTo>
                    <a:pt x="486" y="396"/>
                  </a:lnTo>
                  <a:lnTo>
                    <a:pt x="485" y="396"/>
                  </a:lnTo>
                  <a:lnTo>
                    <a:pt x="485" y="395"/>
                  </a:lnTo>
                  <a:lnTo>
                    <a:pt x="484" y="394"/>
                  </a:lnTo>
                  <a:lnTo>
                    <a:pt x="484" y="393"/>
                  </a:lnTo>
                  <a:lnTo>
                    <a:pt x="484" y="392"/>
                  </a:lnTo>
                  <a:lnTo>
                    <a:pt x="484" y="391"/>
                  </a:lnTo>
                  <a:lnTo>
                    <a:pt x="483" y="390"/>
                  </a:lnTo>
                  <a:lnTo>
                    <a:pt x="483" y="389"/>
                  </a:lnTo>
                  <a:lnTo>
                    <a:pt x="483" y="388"/>
                  </a:lnTo>
                  <a:lnTo>
                    <a:pt x="483" y="387"/>
                  </a:lnTo>
                  <a:lnTo>
                    <a:pt x="483" y="385"/>
                  </a:lnTo>
                  <a:lnTo>
                    <a:pt x="483" y="387"/>
                  </a:lnTo>
                  <a:lnTo>
                    <a:pt x="482" y="388"/>
                  </a:lnTo>
                  <a:lnTo>
                    <a:pt x="483" y="388"/>
                  </a:lnTo>
                  <a:lnTo>
                    <a:pt x="482" y="388"/>
                  </a:lnTo>
                  <a:lnTo>
                    <a:pt x="482" y="390"/>
                  </a:lnTo>
                  <a:lnTo>
                    <a:pt x="483" y="391"/>
                  </a:lnTo>
                  <a:lnTo>
                    <a:pt x="482" y="390"/>
                  </a:lnTo>
                  <a:lnTo>
                    <a:pt x="482" y="391"/>
                  </a:lnTo>
                  <a:lnTo>
                    <a:pt x="482" y="392"/>
                  </a:lnTo>
                  <a:lnTo>
                    <a:pt x="483" y="391"/>
                  </a:lnTo>
                  <a:lnTo>
                    <a:pt x="483" y="392"/>
                  </a:lnTo>
                  <a:lnTo>
                    <a:pt x="484" y="393"/>
                  </a:lnTo>
                  <a:lnTo>
                    <a:pt x="483" y="393"/>
                  </a:lnTo>
                  <a:lnTo>
                    <a:pt x="483" y="394"/>
                  </a:lnTo>
                  <a:lnTo>
                    <a:pt x="482" y="394"/>
                  </a:lnTo>
                  <a:lnTo>
                    <a:pt x="483" y="395"/>
                  </a:lnTo>
                  <a:lnTo>
                    <a:pt x="482" y="396"/>
                  </a:lnTo>
                  <a:lnTo>
                    <a:pt x="483" y="396"/>
                  </a:lnTo>
                  <a:lnTo>
                    <a:pt x="483" y="397"/>
                  </a:lnTo>
                  <a:lnTo>
                    <a:pt x="484" y="397"/>
                  </a:lnTo>
                  <a:lnTo>
                    <a:pt x="484" y="398"/>
                  </a:lnTo>
                  <a:lnTo>
                    <a:pt x="483" y="398"/>
                  </a:lnTo>
                  <a:lnTo>
                    <a:pt x="484" y="399"/>
                  </a:lnTo>
                  <a:lnTo>
                    <a:pt x="484" y="400"/>
                  </a:lnTo>
                  <a:lnTo>
                    <a:pt x="484" y="401"/>
                  </a:lnTo>
                  <a:lnTo>
                    <a:pt x="485" y="400"/>
                  </a:lnTo>
                  <a:lnTo>
                    <a:pt x="485" y="401"/>
                  </a:lnTo>
                  <a:lnTo>
                    <a:pt x="485" y="402"/>
                  </a:lnTo>
                  <a:lnTo>
                    <a:pt x="484" y="402"/>
                  </a:lnTo>
                  <a:lnTo>
                    <a:pt x="484" y="403"/>
                  </a:lnTo>
                  <a:lnTo>
                    <a:pt x="483" y="403"/>
                  </a:lnTo>
                  <a:lnTo>
                    <a:pt x="484" y="403"/>
                  </a:lnTo>
                  <a:lnTo>
                    <a:pt x="484" y="404"/>
                  </a:lnTo>
                  <a:lnTo>
                    <a:pt x="484" y="405"/>
                  </a:lnTo>
                  <a:lnTo>
                    <a:pt x="484" y="406"/>
                  </a:lnTo>
                  <a:lnTo>
                    <a:pt x="484" y="407"/>
                  </a:lnTo>
                  <a:lnTo>
                    <a:pt x="484" y="408"/>
                  </a:lnTo>
                  <a:lnTo>
                    <a:pt x="484" y="409"/>
                  </a:lnTo>
                  <a:lnTo>
                    <a:pt x="485" y="409"/>
                  </a:lnTo>
                  <a:lnTo>
                    <a:pt x="485" y="410"/>
                  </a:lnTo>
                  <a:lnTo>
                    <a:pt x="485" y="412"/>
                  </a:lnTo>
                  <a:lnTo>
                    <a:pt x="484" y="410"/>
                  </a:lnTo>
                  <a:lnTo>
                    <a:pt x="483" y="412"/>
                  </a:lnTo>
                  <a:lnTo>
                    <a:pt x="484" y="412"/>
                  </a:lnTo>
                  <a:lnTo>
                    <a:pt x="483" y="413"/>
                  </a:lnTo>
                  <a:lnTo>
                    <a:pt x="484" y="413"/>
                  </a:lnTo>
                  <a:lnTo>
                    <a:pt x="484" y="412"/>
                  </a:lnTo>
                  <a:lnTo>
                    <a:pt x="485" y="412"/>
                  </a:lnTo>
                  <a:lnTo>
                    <a:pt x="485" y="413"/>
                  </a:lnTo>
                  <a:lnTo>
                    <a:pt x="486" y="413"/>
                  </a:lnTo>
                  <a:lnTo>
                    <a:pt x="486" y="414"/>
                  </a:lnTo>
                  <a:lnTo>
                    <a:pt x="487" y="414"/>
                  </a:lnTo>
                  <a:lnTo>
                    <a:pt x="489" y="415"/>
                  </a:lnTo>
                  <a:lnTo>
                    <a:pt x="490" y="417"/>
                  </a:lnTo>
                  <a:lnTo>
                    <a:pt x="491" y="417"/>
                  </a:lnTo>
                  <a:lnTo>
                    <a:pt x="490" y="416"/>
                  </a:lnTo>
                  <a:lnTo>
                    <a:pt x="490" y="415"/>
                  </a:lnTo>
                  <a:lnTo>
                    <a:pt x="490" y="414"/>
                  </a:lnTo>
                  <a:lnTo>
                    <a:pt x="489" y="413"/>
                  </a:lnTo>
                  <a:lnTo>
                    <a:pt x="488" y="413"/>
                  </a:lnTo>
                  <a:lnTo>
                    <a:pt x="487" y="413"/>
                  </a:lnTo>
                  <a:lnTo>
                    <a:pt x="487" y="412"/>
                  </a:lnTo>
                  <a:lnTo>
                    <a:pt x="488" y="412"/>
                  </a:lnTo>
                  <a:lnTo>
                    <a:pt x="489" y="410"/>
                  </a:lnTo>
                  <a:lnTo>
                    <a:pt x="490" y="410"/>
                  </a:lnTo>
                  <a:lnTo>
                    <a:pt x="491" y="409"/>
                  </a:lnTo>
                  <a:lnTo>
                    <a:pt x="492" y="409"/>
                  </a:lnTo>
                  <a:lnTo>
                    <a:pt x="493" y="410"/>
                  </a:lnTo>
                  <a:lnTo>
                    <a:pt x="494" y="410"/>
                  </a:lnTo>
                  <a:lnTo>
                    <a:pt x="494" y="412"/>
                  </a:lnTo>
                  <a:lnTo>
                    <a:pt x="495" y="413"/>
                  </a:lnTo>
                  <a:lnTo>
                    <a:pt x="495" y="414"/>
                  </a:lnTo>
                  <a:lnTo>
                    <a:pt x="495" y="415"/>
                  </a:lnTo>
                  <a:lnTo>
                    <a:pt x="494" y="415"/>
                  </a:lnTo>
                  <a:lnTo>
                    <a:pt x="494" y="416"/>
                  </a:lnTo>
                  <a:lnTo>
                    <a:pt x="495" y="416"/>
                  </a:lnTo>
                  <a:lnTo>
                    <a:pt x="495" y="417"/>
                  </a:lnTo>
                  <a:lnTo>
                    <a:pt x="494" y="418"/>
                  </a:lnTo>
                  <a:lnTo>
                    <a:pt x="494" y="419"/>
                  </a:lnTo>
                  <a:lnTo>
                    <a:pt x="495" y="419"/>
                  </a:lnTo>
                  <a:lnTo>
                    <a:pt x="496" y="418"/>
                  </a:lnTo>
                  <a:lnTo>
                    <a:pt x="497" y="417"/>
                  </a:lnTo>
                  <a:lnTo>
                    <a:pt x="498" y="417"/>
                  </a:lnTo>
                  <a:lnTo>
                    <a:pt x="498" y="418"/>
                  </a:lnTo>
                  <a:lnTo>
                    <a:pt x="498" y="420"/>
                  </a:lnTo>
                  <a:lnTo>
                    <a:pt x="498" y="421"/>
                  </a:lnTo>
                  <a:lnTo>
                    <a:pt x="497" y="421"/>
                  </a:lnTo>
                  <a:lnTo>
                    <a:pt x="497" y="422"/>
                  </a:lnTo>
                  <a:lnTo>
                    <a:pt x="497" y="423"/>
                  </a:lnTo>
                  <a:lnTo>
                    <a:pt x="496" y="425"/>
                  </a:lnTo>
                  <a:lnTo>
                    <a:pt x="496" y="426"/>
                  </a:lnTo>
                  <a:lnTo>
                    <a:pt x="495" y="427"/>
                  </a:lnTo>
                  <a:lnTo>
                    <a:pt x="494" y="427"/>
                  </a:lnTo>
                  <a:lnTo>
                    <a:pt x="493" y="428"/>
                  </a:lnTo>
                  <a:lnTo>
                    <a:pt x="492" y="428"/>
                  </a:lnTo>
                  <a:lnTo>
                    <a:pt x="491" y="428"/>
                  </a:lnTo>
                  <a:lnTo>
                    <a:pt x="490" y="429"/>
                  </a:lnTo>
                  <a:lnTo>
                    <a:pt x="489" y="430"/>
                  </a:lnTo>
                  <a:lnTo>
                    <a:pt x="489" y="429"/>
                  </a:lnTo>
                  <a:lnTo>
                    <a:pt x="488" y="428"/>
                  </a:lnTo>
                  <a:lnTo>
                    <a:pt x="487" y="428"/>
                  </a:lnTo>
                  <a:lnTo>
                    <a:pt x="487" y="427"/>
                  </a:lnTo>
                  <a:lnTo>
                    <a:pt x="487" y="426"/>
                  </a:lnTo>
                  <a:lnTo>
                    <a:pt x="486" y="426"/>
                  </a:lnTo>
                  <a:lnTo>
                    <a:pt x="486" y="425"/>
                  </a:lnTo>
                  <a:lnTo>
                    <a:pt x="486" y="424"/>
                  </a:lnTo>
                  <a:lnTo>
                    <a:pt x="486" y="423"/>
                  </a:lnTo>
                  <a:lnTo>
                    <a:pt x="485" y="423"/>
                  </a:lnTo>
                  <a:lnTo>
                    <a:pt x="484" y="423"/>
                  </a:lnTo>
                  <a:lnTo>
                    <a:pt x="484" y="422"/>
                  </a:lnTo>
                  <a:lnTo>
                    <a:pt x="483" y="422"/>
                  </a:lnTo>
                  <a:lnTo>
                    <a:pt x="482" y="422"/>
                  </a:lnTo>
                  <a:lnTo>
                    <a:pt x="483" y="423"/>
                  </a:lnTo>
                  <a:lnTo>
                    <a:pt x="485" y="425"/>
                  </a:lnTo>
                  <a:lnTo>
                    <a:pt x="486" y="427"/>
                  </a:lnTo>
                  <a:lnTo>
                    <a:pt x="485" y="427"/>
                  </a:lnTo>
                  <a:lnTo>
                    <a:pt x="486" y="428"/>
                  </a:lnTo>
                  <a:lnTo>
                    <a:pt x="485" y="428"/>
                  </a:lnTo>
                  <a:lnTo>
                    <a:pt x="485" y="429"/>
                  </a:lnTo>
                  <a:lnTo>
                    <a:pt x="486" y="429"/>
                  </a:lnTo>
                  <a:lnTo>
                    <a:pt x="485" y="430"/>
                  </a:lnTo>
                  <a:lnTo>
                    <a:pt x="486" y="431"/>
                  </a:lnTo>
                  <a:lnTo>
                    <a:pt x="486" y="432"/>
                  </a:lnTo>
                  <a:lnTo>
                    <a:pt x="485" y="432"/>
                  </a:lnTo>
                  <a:lnTo>
                    <a:pt x="484" y="432"/>
                  </a:lnTo>
                  <a:lnTo>
                    <a:pt x="484" y="433"/>
                  </a:lnTo>
                  <a:lnTo>
                    <a:pt x="484" y="434"/>
                  </a:lnTo>
                  <a:lnTo>
                    <a:pt x="483" y="434"/>
                  </a:lnTo>
                  <a:lnTo>
                    <a:pt x="483" y="433"/>
                  </a:lnTo>
                  <a:lnTo>
                    <a:pt x="483" y="432"/>
                  </a:lnTo>
                  <a:lnTo>
                    <a:pt x="482" y="432"/>
                  </a:lnTo>
                  <a:lnTo>
                    <a:pt x="483" y="432"/>
                  </a:lnTo>
                  <a:lnTo>
                    <a:pt x="483" y="433"/>
                  </a:lnTo>
                  <a:lnTo>
                    <a:pt x="482" y="433"/>
                  </a:lnTo>
                  <a:lnTo>
                    <a:pt x="481" y="434"/>
                  </a:lnTo>
                  <a:lnTo>
                    <a:pt x="482" y="434"/>
                  </a:lnTo>
                  <a:lnTo>
                    <a:pt x="483" y="434"/>
                  </a:lnTo>
                  <a:lnTo>
                    <a:pt x="483" y="436"/>
                  </a:lnTo>
                  <a:lnTo>
                    <a:pt x="482" y="437"/>
                  </a:lnTo>
                  <a:lnTo>
                    <a:pt x="482" y="438"/>
                  </a:lnTo>
                  <a:lnTo>
                    <a:pt x="482" y="439"/>
                  </a:lnTo>
                  <a:lnTo>
                    <a:pt x="481" y="440"/>
                  </a:lnTo>
                  <a:lnTo>
                    <a:pt x="479" y="441"/>
                  </a:lnTo>
                  <a:lnTo>
                    <a:pt x="479" y="442"/>
                  </a:lnTo>
                  <a:lnTo>
                    <a:pt x="479" y="445"/>
                  </a:lnTo>
                  <a:lnTo>
                    <a:pt x="478" y="446"/>
                  </a:lnTo>
                  <a:lnTo>
                    <a:pt x="477" y="447"/>
                  </a:lnTo>
                  <a:lnTo>
                    <a:pt x="477" y="448"/>
                  </a:lnTo>
                  <a:lnTo>
                    <a:pt x="476" y="448"/>
                  </a:lnTo>
                  <a:lnTo>
                    <a:pt x="476" y="449"/>
                  </a:lnTo>
                  <a:lnTo>
                    <a:pt x="476" y="450"/>
                  </a:lnTo>
                  <a:lnTo>
                    <a:pt x="476" y="451"/>
                  </a:lnTo>
                  <a:lnTo>
                    <a:pt x="475" y="451"/>
                  </a:lnTo>
                  <a:lnTo>
                    <a:pt x="474" y="450"/>
                  </a:lnTo>
                  <a:lnTo>
                    <a:pt x="474" y="449"/>
                  </a:lnTo>
                  <a:lnTo>
                    <a:pt x="474" y="448"/>
                  </a:lnTo>
                  <a:lnTo>
                    <a:pt x="473" y="448"/>
                  </a:lnTo>
                  <a:lnTo>
                    <a:pt x="474" y="447"/>
                  </a:lnTo>
                  <a:lnTo>
                    <a:pt x="474" y="446"/>
                  </a:lnTo>
                  <a:lnTo>
                    <a:pt x="474" y="445"/>
                  </a:lnTo>
                  <a:lnTo>
                    <a:pt x="474" y="444"/>
                  </a:lnTo>
                  <a:lnTo>
                    <a:pt x="475" y="444"/>
                  </a:lnTo>
                  <a:lnTo>
                    <a:pt x="476" y="444"/>
                  </a:lnTo>
                  <a:lnTo>
                    <a:pt x="476" y="443"/>
                  </a:lnTo>
                  <a:lnTo>
                    <a:pt x="475" y="442"/>
                  </a:lnTo>
                  <a:lnTo>
                    <a:pt x="475" y="443"/>
                  </a:lnTo>
                  <a:lnTo>
                    <a:pt x="475" y="444"/>
                  </a:lnTo>
                  <a:lnTo>
                    <a:pt x="474" y="444"/>
                  </a:lnTo>
                  <a:lnTo>
                    <a:pt x="474" y="443"/>
                  </a:lnTo>
                  <a:lnTo>
                    <a:pt x="473" y="443"/>
                  </a:lnTo>
                  <a:lnTo>
                    <a:pt x="472" y="443"/>
                  </a:lnTo>
                  <a:lnTo>
                    <a:pt x="470" y="442"/>
                  </a:lnTo>
                  <a:lnTo>
                    <a:pt x="469" y="442"/>
                  </a:lnTo>
                  <a:lnTo>
                    <a:pt x="468" y="443"/>
                  </a:lnTo>
                  <a:lnTo>
                    <a:pt x="467" y="443"/>
                  </a:lnTo>
                  <a:lnTo>
                    <a:pt x="467" y="442"/>
                  </a:lnTo>
                  <a:lnTo>
                    <a:pt x="466" y="442"/>
                  </a:lnTo>
                  <a:lnTo>
                    <a:pt x="466" y="443"/>
                  </a:lnTo>
                  <a:lnTo>
                    <a:pt x="465" y="443"/>
                  </a:lnTo>
                  <a:lnTo>
                    <a:pt x="464" y="443"/>
                  </a:lnTo>
                  <a:lnTo>
                    <a:pt x="463" y="443"/>
                  </a:lnTo>
                  <a:lnTo>
                    <a:pt x="462" y="444"/>
                  </a:lnTo>
                  <a:lnTo>
                    <a:pt x="462" y="445"/>
                  </a:lnTo>
                  <a:lnTo>
                    <a:pt x="461" y="445"/>
                  </a:lnTo>
                  <a:lnTo>
                    <a:pt x="460" y="446"/>
                  </a:lnTo>
                  <a:lnTo>
                    <a:pt x="459" y="446"/>
                  </a:lnTo>
                  <a:lnTo>
                    <a:pt x="458" y="446"/>
                  </a:lnTo>
                  <a:lnTo>
                    <a:pt x="458" y="445"/>
                  </a:lnTo>
                  <a:lnTo>
                    <a:pt x="457" y="445"/>
                  </a:lnTo>
                  <a:lnTo>
                    <a:pt x="456" y="445"/>
                  </a:lnTo>
                  <a:lnTo>
                    <a:pt x="456" y="444"/>
                  </a:lnTo>
                  <a:lnTo>
                    <a:pt x="457" y="443"/>
                  </a:lnTo>
                  <a:lnTo>
                    <a:pt x="456" y="443"/>
                  </a:lnTo>
                  <a:lnTo>
                    <a:pt x="453" y="444"/>
                  </a:lnTo>
                  <a:lnTo>
                    <a:pt x="453" y="445"/>
                  </a:lnTo>
                  <a:lnTo>
                    <a:pt x="453" y="446"/>
                  </a:lnTo>
                  <a:lnTo>
                    <a:pt x="452" y="447"/>
                  </a:lnTo>
                  <a:lnTo>
                    <a:pt x="453" y="447"/>
                  </a:lnTo>
                  <a:lnTo>
                    <a:pt x="453" y="446"/>
                  </a:lnTo>
                  <a:lnTo>
                    <a:pt x="453" y="447"/>
                  </a:lnTo>
                  <a:lnTo>
                    <a:pt x="452" y="447"/>
                  </a:lnTo>
                  <a:lnTo>
                    <a:pt x="453" y="447"/>
                  </a:lnTo>
                  <a:lnTo>
                    <a:pt x="453" y="448"/>
                  </a:lnTo>
                  <a:lnTo>
                    <a:pt x="453" y="449"/>
                  </a:lnTo>
                  <a:lnTo>
                    <a:pt x="453" y="450"/>
                  </a:lnTo>
                  <a:lnTo>
                    <a:pt x="452" y="450"/>
                  </a:lnTo>
                  <a:lnTo>
                    <a:pt x="452" y="451"/>
                  </a:lnTo>
                  <a:lnTo>
                    <a:pt x="453" y="451"/>
                  </a:lnTo>
                  <a:lnTo>
                    <a:pt x="454" y="450"/>
                  </a:lnTo>
                  <a:lnTo>
                    <a:pt x="456" y="450"/>
                  </a:lnTo>
                  <a:lnTo>
                    <a:pt x="457" y="450"/>
                  </a:lnTo>
                  <a:lnTo>
                    <a:pt x="457" y="451"/>
                  </a:lnTo>
                  <a:lnTo>
                    <a:pt x="456" y="453"/>
                  </a:lnTo>
                  <a:lnTo>
                    <a:pt x="457" y="453"/>
                  </a:lnTo>
                  <a:lnTo>
                    <a:pt x="457" y="452"/>
                  </a:lnTo>
                  <a:lnTo>
                    <a:pt x="457" y="451"/>
                  </a:lnTo>
                  <a:lnTo>
                    <a:pt x="457" y="450"/>
                  </a:lnTo>
                  <a:lnTo>
                    <a:pt x="458" y="450"/>
                  </a:lnTo>
                  <a:lnTo>
                    <a:pt x="458" y="451"/>
                  </a:lnTo>
                  <a:lnTo>
                    <a:pt x="458" y="452"/>
                  </a:lnTo>
                  <a:lnTo>
                    <a:pt x="457" y="453"/>
                  </a:lnTo>
                  <a:lnTo>
                    <a:pt x="457" y="454"/>
                  </a:lnTo>
                  <a:lnTo>
                    <a:pt x="456" y="454"/>
                  </a:lnTo>
                  <a:lnTo>
                    <a:pt x="456" y="455"/>
                  </a:lnTo>
                  <a:lnTo>
                    <a:pt x="457" y="456"/>
                  </a:lnTo>
                  <a:lnTo>
                    <a:pt x="457" y="457"/>
                  </a:lnTo>
                  <a:lnTo>
                    <a:pt x="456" y="456"/>
                  </a:lnTo>
                  <a:lnTo>
                    <a:pt x="456" y="457"/>
                  </a:lnTo>
                  <a:lnTo>
                    <a:pt x="456" y="456"/>
                  </a:lnTo>
                  <a:lnTo>
                    <a:pt x="454" y="456"/>
                  </a:lnTo>
                  <a:lnTo>
                    <a:pt x="454" y="457"/>
                  </a:lnTo>
                  <a:lnTo>
                    <a:pt x="456" y="457"/>
                  </a:lnTo>
                  <a:lnTo>
                    <a:pt x="456" y="458"/>
                  </a:lnTo>
                  <a:lnTo>
                    <a:pt x="456" y="457"/>
                  </a:lnTo>
                  <a:lnTo>
                    <a:pt x="457" y="458"/>
                  </a:lnTo>
                  <a:lnTo>
                    <a:pt x="457" y="459"/>
                  </a:lnTo>
                  <a:lnTo>
                    <a:pt x="457" y="461"/>
                  </a:lnTo>
                  <a:lnTo>
                    <a:pt x="458" y="461"/>
                  </a:lnTo>
                  <a:lnTo>
                    <a:pt x="458" y="462"/>
                  </a:lnTo>
                  <a:lnTo>
                    <a:pt x="458" y="463"/>
                  </a:lnTo>
                  <a:lnTo>
                    <a:pt x="458" y="464"/>
                  </a:lnTo>
                  <a:lnTo>
                    <a:pt x="459" y="463"/>
                  </a:lnTo>
                  <a:lnTo>
                    <a:pt x="459" y="464"/>
                  </a:lnTo>
                  <a:lnTo>
                    <a:pt x="459" y="463"/>
                  </a:lnTo>
                  <a:lnTo>
                    <a:pt x="460" y="463"/>
                  </a:lnTo>
                  <a:lnTo>
                    <a:pt x="460" y="464"/>
                  </a:lnTo>
                  <a:lnTo>
                    <a:pt x="461" y="464"/>
                  </a:lnTo>
                  <a:lnTo>
                    <a:pt x="461" y="465"/>
                  </a:lnTo>
                  <a:lnTo>
                    <a:pt x="462" y="466"/>
                  </a:lnTo>
                  <a:lnTo>
                    <a:pt x="462" y="467"/>
                  </a:lnTo>
                  <a:lnTo>
                    <a:pt x="462" y="468"/>
                  </a:lnTo>
                  <a:lnTo>
                    <a:pt x="461" y="469"/>
                  </a:lnTo>
                  <a:lnTo>
                    <a:pt x="460" y="470"/>
                  </a:lnTo>
                  <a:lnTo>
                    <a:pt x="459" y="470"/>
                  </a:lnTo>
                  <a:lnTo>
                    <a:pt x="458" y="469"/>
                  </a:lnTo>
                  <a:lnTo>
                    <a:pt x="458" y="470"/>
                  </a:lnTo>
                  <a:lnTo>
                    <a:pt x="458" y="471"/>
                  </a:lnTo>
                  <a:lnTo>
                    <a:pt x="458" y="472"/>
                  </a:lnTo>
                  <a:lnTo>
                    <a:pt x="459" y="472"/>
                  </a:lnTo>
                  <a:lnTo>
                    <a:pt x="460" y="471"/>
                  </a:lnTo>
                  <a:lnTo>
                    <a:pt x="460" y="472"/>
                  </a:lnTo>
                  <a:lnTo>
                    <a:pt x="461" y="472"/>
                  </a:lnTo>
                  <a:lnTo>
                    <a:pt x="462" y="472"/>
                  </a:lnTo>
                  <a:lnTo>
                    <a:pt x="463" y="472"/>
                  </a:lnTo>
                  <a:lnTo>
                    <a:pt x="464" y="472"/>
                  </a:lnTo>
                  <a:lnTo>
                    <a:pt x="464" y="471"/>
                  </a:lnTo>
                  <a:lnTo>
                    <a:pt x="463" y="471"/>
                  </a:lnTo>
                  <a:lnTo>
                    <a:pt x="462" y="471"/>
                  </a:lnTo>
                  <a:lnTo>
                    <a:pt x="461" y="471"/>
                  </a:lnTo>
                  <a:lnTo>
                    <a:pt x="460" y="471"/>
                  </a:lnTo>
                  <a:lnTo>
                    <a:pt x="459" y="471"/>
                  </a:lnTo>
                  <a:lnTo>
                    <a:pt x="458" y="470"/>
                  </a:lnTo>
                  <a:lnTo>
                    <a:pt x="459" y="470"/>
                  </a:lnTo>
                  <a:lnTo>
                    <a:pt x="460" y="470"/>
                  </a:lnTo>
                  <a:lnTo>
                    <a:pt x="461" y="469"/>
                  </a:lnTo>
                  <a:lnTo>
                    <a:pt x="462" y="469"/>
                  </a:lnTo>
                  <a:lnTo>
                    <a:pt x="462" y="470"/>
                  </a:lnTo>
                  <a:lnTo>
                    <a:pt x="463" y="470"/>
                  </a:lnTo>
                  <a:lnTo>
                    <a:pt x="464" y="469"/>
                  </a:lnTo>
                  <a:lnTo>
                    <a:pt x="465" y="469"/>
                  </a:lnTo>
                  <a:lnTo>
                    <a:pt x="466" y="469"/>
                  </a:lnTo>
                  <a:lnTo>
                    <a:pt x="466" y="470"/>
                  </a:lnTo>
                  <a:lnTo>
                    <a:pt x="466" y="471"/>
                  </a:lnTo>
                  <a:lnTo>
                    <a:pt x="466" y="472"/>
                  </a:lnTo>
                  <a:lnTo>
                    <a:pt x="465" y="472"/>
                  </a:lnTo>
                  <a:lnTo>
                    <a:pt x="464" y="472"/>
                  </a:lnTo>
                  <a:lnTo>
                    <a:pt x="464" y="473"/>
                  </a:lnTo>
                  <a:lnTo>
                    <a:pt x="464" y="474"/>
                  </a:lnTo>
                  <a:lnTo>
                    <a:pt x="465" y="473"/>
                  </a:lnTo>
                  <a:lnTo>
                    <a:pt x="466" y="473"/>
                  </a:lnTo>
                  <a:lnTo>
                    <a:pt x="466" y="472"/>
                  </a:lnTo>
                  <a:lnTo>
                    <a:pt x="467" y="472"/>
                  </a:lnTo>
                  <a:lnTo>
                    <a:pt x="466" y="473"/>
                  </a:lnTo>
                  <a:lnTo>
                    <a:pt x="466" y="474"/>
                  </a:lnTo>
                  <a:lnTo>
                    <a:pt x="467" y="474"/>
                  </a:lnTo>
                  <a:lnTo>
                    <a:pt x="466" y="473"/>
                  </a:lnTo>
                  <a:lnTo>
                    <a:pt x="467" y="473"/>
                  </a:lnTo>
                  <a:lnTo>
                    <a:pt x="467" y="474"/>
                  </a:lnTo>
                  <a:lnTo>
                    <a:pt x="467" y="475"/>
                  </a:lnTo>
                  <a:lnTo>
                    <a:pt x="468" y="475"/>
                  </a:lnTo>
                  <a:lnTo>
                    <a:pt x="467" y="477"/>
                  </a:lnTo>
                  <a:lnTo>
                    <a:pt x="468" y="477"/>
                  </a:lnTo>
                  <a:lnTo>
                    <a:pt x="467" y="477"/>
                  </a:lnTo>
                  <a:lnTo>
                    <a:pt x="468" y="477"/>
                  </a:lnTo>
                  <a:lnTo>
                    <a:pt x="469" y="478"/>
                  </a:lnTo>
                  <a:lnTo>
                    <a:pt x="469" y="479"/>
                  </a:lnTo>
                  <a:lnTo>
                    <a:pt x="470" y="479"/>
                  </a:lnTo>
                  <a:lnTo>
                    <a:pt x="471" y="478"/>
                  </a:lnTo>
                  <a:lnTo>
                    <a:pt x="471" y="477"/>
                  </a:lnTo>
                  <a:lnTo>
                    <a:pt x="472" y="477"/>
                  </a:lnTo>
                  <a:lnTo>
                    <a:pt x="472" y="476"/>
                  </a:lnTo>
                  <a:lnTo>
                    <a:pt x="473" y="476"/>
                  </a:lnTo>
                  <a:lnTo>
                    <a:pt x="473" y="475"/>
                  </a:lnTo>
                  <a:lnTo>
                    <a:pt x="473" y="474"/>
                  </a:lnTo>
                  <a:lnTo>
                    <a:pt x="473" y="473"/>
                  </a:lnTo>
                  <a:lnTo>
                    <a:pt x="473" y="472"/>
                  </a:lnTo>
                  <a:lnTo>
                    <a:pt x="472" y="472"/>
                  </a:lnTo>
                  <a:lnTo>
                    <a:pt x="473" y="472"/>
                  </a:lnTo>
                  <a:lnTo>
                    <a:pt x="473" y="471"/>
                  </a:lnTo>
                  <a:lnTo>
                    <a:pt x="474" y="471"/>
                  </a:lnTo>
                  <a:lnTo>
                    <a:pt x="474" y="470"/>
                  </a:lnTo>
                  <a:lnTo>
                    <a:pt x="475" y="469"/>
                  </a:lnTo>
                  <a:lnTo>
                    <a:pt x="474" y="469"/>
                  </a:lnTo>
                  <a:lnTo>
                    <a:pt x="475" y="469"/>
                  </a:lnTo>
                  <a:lnTo>
                    <a:pt x="475" y="468"/>
                  </a:lnTo>
                  <a:lnTo>
                    <a:pt x="475" y="467"/>
                  </a:lnTo>
                  <a:lnTo>
                    <a:pt x="475" y="466"/>
                  </a:lnTo>
                  <a:lnTo>
                    <a:pt x="475" y="465"/>
                  </a:lnTo>
                  <a:lnTo>
                    <a:pt x="475" y="464"/>
                  </a:lnTo>
                  <a:lnTo>
                    <a:pt x="476" y="464"/>
                  </a:lnTo>
                  <a:lnTo>
                    <a:pt x="476" y="462"/>
                  </a:lnTo>
                  <a:lnTo>
                    <a:pt x="475" y="462"/>
                  </a:lnTo>
                  <a:lnTo>
                    <a:pt x="476" y="461"/>
                  </a:lnTo>
                  <a:lnTo>
                    <a:pt x="475" y="461"/>
                  </a:lnTo>
                  <a:lnTo>
                    <a:pt x="474" y="459"/>
                  </a:lnTo>
                  <a:lnTo>
                    <a:pt x="473" y="458"/>
                  </a:lnTo>
                  <a:lnTo>
                    <a:pt x="472" y="458"/>
                  </a:lnTo>
                  <a:lnTo>
                    <a:pt x="471" y="458"/>
                  </a:lnTo>
                  <a:lnTo>
                    <a:pt x="470" y="457"/>
                  </a:lnTo>
                  <a:lnTo>
                    <a:pt x="471" y="457"/>
                  </a:lnTo>
                  <a:lnTo>
                    <a:pt x="471" y="456"/>
                  </a:lnTo>
                  <a:lnTo>
                    <a:pt x="472" y="456"/>
                  </a:lnTo>
                  <a:lnTo>
                    <a:pt x="473" y="455"/>
                  </a:lnTo>
                  <a:lnTo>
                    <a:pt x="473" y="454"/>
                  </a:lnTo>
                  <a:lnTo>
                    <a:pt x="474" y="454"/>
                  </a:lnTo>
                  <a:lnTo>
                    <a:pt x="475" y="455"/>
                  </a:lnTo>
                  <a:lnTo>
                    <a:pt x="476" y="456"/>
                  </a:lnTo>
                  <a:lnTo>
                    <a:pt x="477" y="456"/>
                  </a:lnTo>
                  <a:lnTo>
                    <a:pt x="478" y="456"/>
                  </a:lnTo>
                  <a:lnTo>
                    <a:pt x="479" y="457"/>
                  </a:lnTo>
                  <a:lnTo>
                    <a:pt x="479" y="458"/>
                  </a:lnTo>
                  <a:lnTo>
                    <a:pt x="481" y="458"/>
                  </a:lnTo>
                  <a:lnTo>
                    <a:pt x="482" y="458"/>
                  </a:lnTo>
                  <a:lnTo>
                    <a:pt x="483" y="458"/>
                  </a:lnTo>
                  <a:lnTo>
                    <a:pt x="484" y="457"/>
                  </a:lnTo>
                  <a:lnTo>
                    <a:pt x="485" y="457"/>
                  </a:lnTo>
                  <a:lnTo>
                    <a:pt x="486" y="457"/>
                  </a:lnTo>
                  <a:lnTo>
                    <a:pt x="487" y="457"/>
                  </a:lnTo>
                  <a:lnTo>
                    <a:pt x="488" y="457"/>
                  </a:lnTo>
                  <a:lnTo>
                    <a:pt x="489" y="457"/>
                  </a:lnTo>
                  <a:lnTo>
                    <a:pt x="490" y="457"/>
                  </a:lnTo>
                  <a:lnTo>
                    <a:pt x="490" y="458"/>
                  </a:lnTo>
                  <a:lnTo>
                    <a:pt x="490" y="459"/>
                  </a:lnTo>
                  <a:lnTo>
                    <a:pt x="490" y="461"/>
                  </a:lnTo>
                  <a:lnTo>
                    <a:pt x="490" y="462"/>
                  </a:lnTo>
                  <a:lnTo>
                    <a:pt x="490" y="463"/>
                  </a:lnTo>
                  <a:lnTo>
                    <a:pt x="489" y="464"/>
                  </a:lnTo>
                  <a:lnTo>
                    <a:pt x="489" y="465"/>
                  </a:lnTo>
                  <a:lnTo>
                    <a:pt x="488" y="466"/>
                  </a:lnTo>
                  <a:lnTo>
                    <a:pt x="488" y="467"/>
                  </a:lnTo>
                  <a:lnTo>
                    <a:pt x="487" y="468"/>
                  </a:lnTo>
                  <a:lnTo>
                    <a:pt x="487" y="469"/>
                  </a:lnTo>
                  <a:lnTo>
                    <a:pt x="487" y="470"/>
                  </a:lnTo>
                  <a:lnTo>
                    <a:pt x="486" y="470"/>
                  </a:lnTo>
                  <a:lnTo>
                    <a:pt x="486" y="471"/>
                  </a:lnTo>
                  <a:lnTo>
                    <a:pt x="486" y="472"/>
                  </a:lnTo>
                  <a:lnTo>
                    <a:pt x="485" y="473"/>
                  </a:lnTo>
                  <a:lnTo>
                    <a:pt x="484" y="474"/>
                  </a:lnTo>
                  <a:lnTo>
                    <a:pt x="484" y="475"/>
                  </a:lnTo>
                  <a:lnTo>
                    <a:pt x="484" y="476"/>
                  </a:lnTo>
                  <a:lnTo>
                    <a:pt x="484" y="477"/>
                  </a:lnTo>
                  <a:lnTo>
                    <a:pt x="484" y="478"/>
                  </a:lnTo>
                  <a:lnTo>
                    <a:pt x="483" y="478"/>
                  </a:lnTo>
                  <a:lnTo>
                    <a:pt x="483" y="480"/>
                  </a:lnTo>
                  <a:lnTo>
                    <a:pt x="484" y="480"/>
                  </a:lnTo>
                  <a:lnTo>
                    <a:pt x="483" y="482"/>
                  </a:lnTo>
                  <a:lnTo>
                    <a:pt x="484" y="482"/>
                  </a:lnTo>
                  <a:lnTo>
                    <a:pt x="484" y="483"/>
                  </a:lnTo>
                  <a:lnTo>
                    <a:pt x="484" y="484"/>
                  </a:lnTo>
                  <a:lnTo>
                    <a:pt x="484" y="486"/>
                  </a:lnTo>
                  <a:lnTo>
                    <a:pt x="484" y="488"/>
                  </a:lnTo>
                  <a:lnTo>
                    <a:pt x="484" y="489"/>
                  </a:lnTo>
                  <a:lnTo>
                    <a:pt x="485" y="490"/>
                  </a:lnTo>
                  <a:lnTo>
                    <a:pt x="485" y="491"/>
                  </a:lnTo>
                  <a:lnTo>
                    <a:pt x="485" y="495"/>
                  </a:lnTo>
                  <a:lnTo>
                    <a:pt x="485" y="496"/>
                  </a:lnTo>
                  <a:lnTo>
                    <a:pt x="485" y="497"/>
                  </a:lnTo>
                  <a:lnTo>
                    <a:pt x="485" y="498"/>
                  </a:lnTo>
                  <a:lnTo>
                    <a:pt x="485" y="499"/>
                  </a:lnTo>
                  <a:lnTo>
                    <a:pt x="485" y="500"/>
                  </a:lnTo>
                  <a:lnTo>
                    <a:pt x="485" y="501"/>
                  </a:lnTo>
                  <a:lnTo>
                    <a:pt x="485" y="502"/>
                  </a:lnTo>
                  <a:lnTo>
                    <a:pt x="485" y="503"/>
                  </a:lnTo>
                  <a:lnTo>
                    <a:pt x="485" y="505"/>
                  </a:lnTo>
                  <a:lnTo>
                    <a:pt x="485" y="506"/>
                  </a:lnTo>
                  <a:lnTo>
                    <a:pt x="485" y="507"/>
                  </a:lnTo>
                  <a:lnTo>
                    <a:pt x="485" y="508"/>
                  </a:lnTo>
                  <a:lnTo>
                    <a:pt x="485" y="509"/>
                  </a:lnTo>
                  <a:lnTo>
                    <a:pt x="485" y="511"/>
                  </a:lnTo>
                  <a:lnTo>
                    <a:pt x="484" y="509"/>
                  </a:lnTo>
                  <a:lnTo>
                    <a:pt x="483" y="511"/>
                  </a:lnTo>
                  <a:lnTo>
                    <a:pt x="482" y="511"/>
                  </a:lnTo>
                  <a:lnTo>
                    <a:pt x="482" y="509"/>
                  </a:lnTo>
                  <a:lnTo>
                    <a:pt x="482" y="508"/>
                  </a:lnTo>
                  <a:lnTo>
                    <a:pt x="481" y="509"/>
                  </a:lnTo>
                  <a:lnTo>
                    <a:pt x="479" y="511"/>
                  </a:lnTo>
                  <a:lnTo>
                    <a:pt x="479" y="512"/>
                  </a:lnTo>
                  <a:lnTo>
                    <a:pt x="481" y="512"/>
                  </a:lnTo>
                  <a:lnTo>
                    <a:pt x="482" y="512"/>
                  </a:lnTo>
                  <a:lnTo>
                    <a:pt x="483" y="512"/>
                  </a:lnTo>
                  <a:lnTo>
                    <a:pt x="484" y="512"/>
                  </a:lnTo>
                  <a:lnTo>
                    <a:pt x="484" y="511"/>
                  </a:lnTo>
                  <a:lnTo>
                    <a:pt x="485" y="511"/>
                  </a:lnTo>
                  <a:lnTo>
                    <a:pt x="486" y="512"/>
                  </a:lnTo>
                  <a:lnTo>
                    <a:pt x="486" y="513"/>
                  </a:lnTo>
                  <a:lnTo>
                    <a:pt x="486" y="514"/>
                  </a:lnTo>
                  <a:lnTo>
                    <a:pt x="486" y="515"/>
                  </a:lnTo>
                  <a:lnTo>
                    <a:pt x="486" y="516"/>
                  </a:lnTo>
                  <a:lnTo>
                    <a:pt x="485" y="517"/>
                  </a:lnTo>
                  <a:lnTo>
                    <a:pt x="485" y="516"/>
                  </a:lnTo>
                  <a:lnTo>
                    <a:pt x="485" y="517"/>
                  </a:lnTo>
                  <a:lnTo>
                    <a:pt x="486" y="517"/>
                  </a:lnTo>
                  <a:lnTo>
                    <a:pt x="486" y="518"/>
                  </a:lnTo>
                  <a:lnTo>
                    <a:pt x="486" y="519"/>
                  </a:lnTo>
                  <a:lnTo>
                    <a:pt x="486" y="521"/>
                  </a:lnTo>
                  <a:lnTo>
                    <a:pt x="486" y="522"/>
                  </a:lnTo>
                  <a:lnTo>
                    <a:pt x="486" y="521"/>
                  </a:lnTo>
                  <a:lnTo>
                    <a:pt x="487" y="521"/>
                  </a:lnTo>
                  <a:lnTo>
                    <a:pt x="487" y="523"/>
                  </a:lnTo>
                  <a:lnTo>
                    <a:pt x="488" y="523"/>
                  </a:lnTo>
                  <a:lnTo>
                    <a:pt x="488" y="524"/>
                  </a:lnTo>
                  <a:lnTo>
                    <a:pt x="489" y="524"/>
                  </a:lnTo>
                  <a:lnTo>
                    <a:pt x="489" y="525"/>
                  </a:lnTo>
                  <a:lnTo>
                    <a:pt x="490" y="526"/>
                  </a:lnTo>
                  <a:lnTo>
                    <a:pt x="489" y="527"/>
                  </a:lnTo>
                  <a:lnTo>
                    <a:pt x="489" y="528"/>
                  </a:lnTo>
                  <a:lnTo>
                    <a:pt x="490" y="528"/>
                  </a:lnTo>
                  <a:lnTo>
                    <a:pt x="490" y="529"/>
                  </a:lnTo>
                  <a:lnTo>
                    <a:pt x="490" y="530"/>
                  </a:lnTo>
                  <a:lnTo>
                    <a:pt x="490" y="531"/>
                  </a:lnTo>
                  <a:lnTo>
                    <a:pt x="489" y="531"/>
                  </a:lnTo>
                  <a:lnTo>
                    <a:pt x="489" y="533"/>
                  </a:lnTo>
                  <a:lnTo>
                    <a:pt x="489" y="534"/>
                  </a:lnTo>
                  <a:lnTo>
                    <a:pt x="489" y="536"/>
                  </a:lnTo>
                  <a:lnTo>
                    <a:pt x="488" y="537"/>
                  </a:lnTo>
                  <a:lnTo>
                    <a:pt x="488" y="538"/>
                  </a:lnTo>
                  <a:lnTo>
                    <a:pt x="486" y="539"/>
                  </a:lnTo>
                  <a:lnTo>
                    <a:pt x="483" y="542"/>
                  </a:lnTo>
                  <a:lnTo>
                    <a:pt x="482" y="544"/>
                  </a:lnTo>
                  <a:lnTo>
                    <a:pt x="482" y="545"/>
                  </a:lnTo>
                  <a:lnTo>
                    <a:pt x="482" y="546"/>
                  </a:lnTo>
                  <a:lnTo>
                    <a:pt x="481" y="546"/>
                  </a:lnTo>
                  <a:lnTo>
                    <a:pt x="481" y="547"/>
                  </a:lnTo>
                  <a:lnTo>
                    <a:pt x="481" y="548"/>
                  </a:lnTo>
                  <a:lnTo>
                    <a:pt x="481" y="552"/>
                  </a:lnTo>
                  <a:lnTo>
                    <a:pt x="479" y="553"/>
                  </a:lnTo>
                  <a:lnTo>
                    <a:pt x="479" y="554"/>
                  </a:lnTo>
                  <a:lnTo>
                    <a:pt x="478" y="556"/>
                  </a:lnTo>
                  <a:lnTo>
                    <a:pt x="478" y="557"/>
                  </a:lnTo>
                  <a:lnTo>
                    <a:pt x="477" y="556"/>
                  </a:lnTo>
                  <a:lnTo>
                    <a:pt x="476" y="556"/>
                  </a:lnTo>
                  <a:lnTo>
                    <a:pt x="476" y="557"/>
                  </a:lnTo>
                  <a:lnTo>
                    <a:pt x="475" y="557"/>
                  </a:lnTo>
                  <a:lnTo>
                    <a:pt x="474" y="557"/>
                  </a:lnTo>
                  <a:lnTo>
                    <a:pt x="473" y="557"/>
                  </a:lnTo>
                  <a:lnTo>
                    <a:pt x="472" y="557"/>
                  </a:lnTo>
                  <a:lnTo>
                    <a:pt x="472" y="558"/>
                  </a:lnTo>
                  <a:lnTo>
                    <a:pt x="471" y="558"/>
                  </a:lnTo>
                  <a:lnTo>
                    <a:pt x="470" y="558"/>
                  </a:lnTo>
                  <a:lnTo>
                    <a:pt x="469" y="558"/>
                  </a:lnTo>
                  <a:lnTo>
                    <a:pt x="468" y="558"/>
                  </a:lnTo>
                  <a:lnTo>
                    <a:pt x="467" y="557"/>
                  </a:lnTo>
                  <a:lnTo>
                    <a:pt x="466" y="556"/>
                  </a:lnTo>
                  <a:lnTo>
                    <a:pt x="466" y="555"/>
                  </a:lnTo>
                  <a:lnTo>
                    <a:pt x="465" y="555"/>
                  </a:lnTo>
                  <a:lnTo>
                    <a:pt x="464" y="555"/>
                  </a:lnTo>
                  <a:lnTo>
                    <a:pt x="464" y="556"/>
                  </a:lnTo>
                  <a:lnTo>
                    <a:pt x="463" y="554"/>
                  </a:lnTo>
                  <a:lnTo>
                    <a:pt x="463" y="553"/>
                  </a:lnTo>
                  <a:lnTo>
                    <a:pt x="463" y="552"/>
                  </a:lnTo>
                  <a:lnTo>
                    <a:pt x="463" y="551"/>
                  </a:lnTo>
                  <a:lnTo>
                    <a:pt x="462" y="550"/>
                  </a:lnTo>
                  <a:lnTo>
                    <a:pt x="461" y="550"/>
                  </a:lnTo>
                  <a:lnTo>
                    <a:pt x="460" y="550"/>
                  </a:lnTo>
                  <a:lnTo>
                    <a:pt x="460" y="549"/>
                  </a:lnTo>
                  <a:lnTo>
                    <a:pt x="459" y="549"/>
                  </a:lnTo>
                  <a:lnTo>
                    <a:pt x="458" y="549"/>
                  </a:lnTo>
                  <a:lnTo>
                    <a:pt x="458" y="548"/>
                  </a:lnTo>
                  <a:lnTo>
                    <a:pt x="457" y="548"/>
                  </a:lnTo>
                  <a:lnTo>
                    <a:pt x="456" y="548"/>
                  </a:lnTo>
                  <a:lnTo>
                    <a:pt x="454" y="548"/>
                  </a:lnTo>
                  <a:lnTo>
                    <a:pt x="454" y="549"/>
                  </a:lnTo>
                  <a:lnTo>
                    <a:pt x="453" y="549"/>
                  </a:lnTo>
                  <a:lnTo>
                    <a:pt x="452" y="549"/>
                  </a:lnTo>
                  <a:lnTo>
                    <a:pt x="451" y="549"/>
                  </a:lnTo>
                  <a:lnTo>
                    <a:pt x="450" y="549"/>
                  </a:lnTo>
                  <a:lnTo>
                    <a:pt x="449" y="549"/>
                  </a:lnTo>
                  <a:lnTo>
                    <a:pt x="449" y="548"/>
                  </a:lnTo>
                  <a:lnTo>
                    <a:pt x="448" y="548"/>
                  </a:lnTo>
                  <a:lnTo>
                    <a:pt x="447" y="548"/>
                  </a:lnTo>
                  <a:lnTo>
                    <a:pt x="446" y="548"/>
                  </a:lnTo>
                  <a:lnTo>
                    <a:pt x="445" y="548"/>
                  </a:lnTo>
                  <a:lnTo>
                    <a:pt x="444" y="548"/>
                  </a:lnTo>
                  <a:lnTo>
                    <a:pt x="444" y="549"/>
                  </a:lnTo>
                  <a:lnTo>
                    <a:pt x="443" y="549"/>
                  </a:lnTo>
                  <a:lnTo>
                    <a:pt x="442" y="549"/>
                  </a:lnTo>
                  <a:lnTo>
                    <a:pt x="441" y="549"/>
                  </a:lnTo>
                  <a:lnTo>
                    <a:pt x="441" y="550"/>
                  </a:lnTo>
                  <a:lnTo>
                    <a:pt x="441" y="551"/>
                  </a:lnTo>
                  <a:lnTo>
                    <a:pt x="440" y="551"/>
                  </a:lnTo>
                  <a:lnTo>
                    <a:pt x="439" y="551"/>
                  </a:lnTo>
                  <a:lnTo>
                    <a:pt x="438" y="551"/>
                  </a:lnTo>
                  <a:lnTo>
                    <a:pt x="437" y="551"/>
                  </a:lnTo>
                  <a:lnTo>
                    <a:pt x="436" y="551"/>
                  </a:lnTo>
                  <a:lnTo>
                    <a:pt x="436" y="550"/>
                  </a:lnTo>
                  <a:lnTo>
                    <a:pt x="435" y="550"/>
                  </a:lnTo>
                  <a:lnTo>
                    <a:pt x="434" y="551"/>
                  </a:lnTo>
                  <a:lnTo>
                    <a:pt x="433" y="551"/>
                  </a:lnTo>
                  <a:lnTo>
                    <a:pt x="433" y="552"/>
                  </a:lnTo>
                  <a:lnTo>
                    <a:pt x="432" y="552"/>
                  </a:lnTo>
                  <a:lnTo>
                    <a:pt x="431" y="552"/>
                  </a:lnTo>
                  <a:lnTo>
                    <a:pt x="429" y="552"/>
                  </a:lnTo>
                  <a:lnTo>
                    <a:pt x="429" y="553"/>
                  </a:lnTo>
                  <a:lnTo>
                    <a:pt x="428" y="553"/>
                  </a:lnTo>
                  <a:lnTo>
                    <a:pt x="428" y="552"/>
                  </a:lnTo>
                  <a:lnTo>
                    <a:pt x="427" y="552"/>
                  </a:lnTo>
                  <a:lnTo>
                    <a:pt x="427" y="553"/>
                  </a:lnTo>
                  <a:lnTo>
                    <a:pt x="426" y="553"/>
                  </a:lnTo>
                  <a:lnTo>
                    <a:pt x="425" y="553"/>
                  </a:lnTo>
                  <a:lnTo>
                    <a:pt x="424" y="553"/>
                  </a:lnTo>
                  <a:lnTo>
                    <a:pt x="423" y="553"/>
                  </a:lnTo>
                  <a:lnTo>
                    <a:pt x="423" y="554"/>
                  </a:lnTo>
                  <a:lnTo>
                    <a:pt x="422" y="554"/>
                  </a:lnTo>
                  <a:lnTo>
                    <a:pt x="422" y="555"/>
                  </a:lnTo>
                  <a:lnTo>
                    <a:pt x="421" y="555"/>
                  </a:lnTo>
                  <a:lnTo>
                    <a:pt x="421" y="556"/>
                  </a:lnTo>
                  <a:lnTo>
                    <a:pt x="420" y="556"/>
                  </a:lnTo>
                  <a:lnTo>
                    <a:pt x="419" y="556"/>
                  </a:lnTo>
                  <a:lnTo>
                    <a:pt x="419" y="555"/>
                  </a:lnTo>
                  <a:lnTo>
                    <a:pt x="418" y="555"/>
                  </a:lnTo>
                  <a:lnTo>
                    <a:pt x="418" y="554"/>
                  </a:lnTo>
                  <a:lnTo>
                    <a:pt x="418" y="553"/>
                  </a:lnTo>
                  <a:lnTo>
                    <a:pt x="417" y="553"/>
                  </a:lnTo>
                  <a:lnTo>
                    <a:pt x="417" y="552"/>
                  </a:lnTo>
                  <a:lnTo>
                    <a:pt x="416" y="552"/>
                  </a:lnTo>
                  <a:lnTo>
                    <a:pt x="415" y="552"/>
                  </a:lnTo>
                  <a:lnTo>
                    <a:pt x="415" y="551"/>
                  </a:lnTo>
                  <a:lnTo>
                    <a:pt x="414" y="551"/>
                  </a:lnTo>
                  <a:lnTo>
                    <a:pt x="414" y="550"/>
                  </a:lnTo>
                  <a:lnTo>
                    <a:pt x="413" y="550"/>
                  </a:lnTo>
                  <a:lnTo>
                    <a:pt x="412" y="550"/>
                  </a:lnTo>
                  <a:lnTo>
                    <a:pt x="412" y="549"/>
                  </a:lnTo>
                  <a:lnTo>
                    <a:pt x="411" y="549"/>
                  </a:lnTo>
                  <a:lnTo>
                    <a:pt x="410" y="549"/>
                  </a:lnTo>
                  <a:lnTo>
                    <a:pt x="409" y="549"/>
                  </a:lnTo>
                  <a:lnTo>
                    <a:pt x="409" y="550"/>
                  </a:lnTo>
                  <a:lnTo>
                    <a:pt x="408" y="550"/>
                  </a:lnTo>
                  <a:lnTo>
                    <a:pt x="407" y="549"/>
                  </a:lnTo>
                  <a:lnTo>
                    <a:pt x="407" y="548"/>
                  </a:lnTo>
                  <a:lnTo>
                    <a:pt x="406" y="547"/>
                  </a:lnTo>
                  <a:lnTo>
                    <a:pt x="404" y="547"/>
                  </a:lnTo>
                  <a:lnTo>
                    <a:pt x="404" y="546"/>
                  </a:lnTo>
                  <a:lnTo>
                    <a:pt x="403" y="546"/>
                  </a:lnTo>
                  <a:lnTo>
                    <a:pt x="402" y="546"/>
                  </a:lnTo>
                  <a:lnTo>
                    <a:pt x="401" y="546"/>
                  </a:lnTo>
                  <a:lnTo>
                    <a:pt x="400" y="546"/>
                  </a:lnTo>
                  <a:lnTo>
                    <a:pt x="399" y="546"/>
                  </a:lnTo>
                  <a:lnTo>
                    <a:pt x="399" y="547"/>
                  </a:lnTo>
                  <a:lnTo>
                    <a:pt x="399" y="548"/>
                  </a:lnTo>
                  <a:lnTo>
                    <a:pt x="400" y="548"/>
                  </a:lnTo>
                  <a:lnTo>
                    <a:pt x="400" y="549"/>
                  </a:lnTo>
                  <a:lnTo>
                    <a:pt x="401" y="550"/>
                  </a:lnTo>
                  <a:lnTo>
                    <a:pt x="400" y="550"/>
                  </a:lnTo>
                  <a:lnTo>
                    <a:pt x="400" y="551"/>
                  </a:lnTo>
                  <a:lnTo>
                    <a:pt x="400" y="552"/>
                  </a:lnTo>
                  <a:lnTo>
                    <a:pt x="399" y="552"/>
                  </a:lnTo>
                  <a:lnTo>
                    <a:pt x="398" y="552"/>
                  </a:lnTo>
                  <a:lnTo>
                    <a:pt x="397" y="552"/>
                  </a:lnTo>
                  <a:lnTo>
                    <a:pt x="396" y="553"/>
                  </a:lnTo>
                  <a:lnTo>
                    <a:pt x="394" y="553"/>
                  </a:lnTo>
                  <a:lnTo>
                    <a:pt x="393" y="554"/>
                  </a:lnTo>
                  <a:lnTo>
                    <a:pt x="390" y="555"/>
                  </a:lnTo>
                  <a:lnTo>
                    <a:pt x="389" y="555"/>
                  </a:lnTo>
                  <a:lnTo>
                    <a:pt x="388" y="555"/>
                  </a:lnTo>
                  <a:lnTo>
                    <a:pt x="387" y="556"/>
                  </a:lnTo>
                  <a:lnTo>
                    <a:pt x="386" y="556"/>
                  </a:lnTo>
                  <a:lnTo>
                    <a:pt x="386" y="557"/>
                  </a:lnTo>
                  <a:lnTo>
                    <a:pt x="385" y="557"/>
                  </a:lnTo>
                  <a:lnTo>
                    <a:pt x="384" y="557"/>
                  </a:lnTo>
                  <a:lnTo>
                    <a:pt x="383" y="557"/>
                  </a:lnTo>
                  <a:lnTo>
                    <a:pt x="382" y="557"/>
                  </a:lnTo>
                  <a:lnTo>
                    <a:pt x="382" y="558"/>
                  </a:lnTo>
                  <a:lnTo>
                    <a:pt x="382" y="559"/>
                  </a:lnTo>
                  <a:lnTo>
                    <a:pt x="382" y="561"/>
                  </a:lnTo>
                  <a:lnTo>
                    <a:pt x="382" y="562"/>
                  </a:lnTo>
                  <a:lnTo>
                    <a:pt x="381" y="562"/>
                  </a:lnTo>
                  <a:lnTo>
                    <a:pt x="381" y="563"/>
                  </a:lnTo>
                  <a:lnTo>
                    <a:pt x="379" y="563"/>
                  </a:lnTo>
                  <a:lnTo>
                    <a:pt x="378" y="563"/>
                  </a:lnTo>
                  <a:lnTo>
                    <a:pt x="378" y="564"/>
                  </a:lnTo>
                  <a:lnTo>
                    <a:pt x="377" y="564"/>
                  </a:lnTo>
                  <a:lnTo>
                    <a:pt x="377" y="565"/>
                  </a:lnTo>
                  <a:lnTo>
                    <a:pt x="377" y="566"/>
                  </a:lnTo>
                  <a:lnTo>
                    <a:pt x="376" y="567"/>
                  </a:lnTo>
                  <a:lnTo>
                    <a:pt x="376" y="568"/>
                  </a:lnTo>
                  <a:lnTo>
                    <a:pt x="375" y="568"/>
                  </a:lnTo>
                  <a:lnTo>
                    <a:pt x="374" y="568"/>
                  </a:lnTo>
                  <a:lnTo>
                    <a:pt x="374" y="569"/>
                  </a:lnTo>
                  <a:lnTo>
                    <a:pt x="373" y="569"/>
                  </a:lnTo>
                  <a:lnTo>
                    <a:pt x="373" y="570"/>
                  </a:lnTo>
                  <a:lnTo>
                    <a:pt x="372" y="570"/>
                  </a:lnTo>
                  <a:lnTo>
                    <a:pt x="371" y="570"/>
                  </a:lnTo>
                  <a:lnTo>
                    <a:pt x="370" y="570"/>
                  </a:lnTo>
                  <a:lnTo>
                    <a:pt x="370" y="571"/>
                  </a:lnTo>
                  <a:lnTo>
                    <a:pt x="369" y="571"/>
                  </a:lnTo>
                  <a:lnTo>
                    <a:pt x="368" y="572"/>
                  </a:lnTo>
                  <a:lnTo>
                    <a:pt x="367" y="572"/>
                  </a:lnTo>
                  <a:lnTo>
                    <a:pt x="367" y="573"/>
                  </a:lnTo>
                  <a:lnTo>
                    <a:pt x="367" y="574"/>
                  </a:lnTo>
                  <a:lnTo>
                    <a:pt x="368" y="574"/>
                  </a:lnTo>
                  <a:lnTo>
                    <a:pt x="368" y="575"/>
                  </a:lnTo>
                  <a:lnTo>
                    <a:pt x="368" y="576"/>
                  </a:lnTo>
                  <a:lnTo>
                    <a:pt x="367" y="576"/>
                  </a:lnTo>
                  <a:lnTo>
                    <a:pt x="367" y="577"/>
                  </a:lnTo>
                  <a:lnTo>
                    <a:pt x="366" y="577"/>
                  </a:lnTo>
                  <a:lnTo>
                    <a:pt x="366" y="578"/>
                  </a:lnTo>
                  <a:lnTo>
                    <a:pt x="365" y="578"/>
                  </a:lnTo>
                  <a:lnTo>
                    <a:pt x="364" y="579"/>
                  </a:lnTo>
                  <a:lnTo>
                    <a:pt x="364" y="580"/>
                  </a:lnTo>
                  <a:lnTo>
                    <a:pt x="363" y="581"/>
                  </a:lnTo>
                  <a:lnTo>
                    <a:pt x="362" y="582"/>
                  </a:lnTo>
                  <a:lnTo>
                    <a:pt x="361" y="582"/>
                  </a:lnTo>
                  <a:lnTo>
                    <a:pt x="361" y="583"/>
                  </a:lnTo>
                  <a:lnTo>
                    <a:pt x="360" y="583"/>
                  </a:lnTo>
                  <a:lnTo>
                    <a:pt x="360" y="584"/>
                  </a:lnTo>
                  <a:lnTo>
                    <a:pt x="359" y="584"/>
                  </a:lnTo>
                  <a:lnTo>
                    <a:pt x="359" y="586"/>
                  </a:lnTo>
                  <a:lnTo>
                    <a:pt x="358" y="586"/>
                  </a:lnTo>
                  <a:lnTo>
                    <a:pt x="357" y="586"/>
                  </a:lnTo>
                  <a:lnTo>
                    <a:pt x="357" y="587"/>
                  </a:lnTo>
                  <a:lnTo>
                    <a:pt x="356" y="587"/>
                  </a:lnTo>
                  <a:lnTo>
                    <a:pt x="356" y="588"/>
                  </a:lnTo>
                  <a:lnTo>
                    <a:pt x="356" y="589"/>
                  </a:lnTo>
                  <a:lnTo>
                    <a:pt x="354" y="589"/>
                  </a:lnTo>
                  <a:lnTo>
                    <a:pt x="354" y="590"/>
                  </a:lnTo>
                  <a:lnTo>
                    <a:pt x="353" y="590"/>
                  </a:lnTo>
                  <a:lnTo>
                    <a:pt x="353" y="589"/>
                  </a:lnTo>
                  <a:lnTo>
                    <a:pt x="352" y="589"/>
                  </a:lnTo>
                  <a:lnTo>
                    <a:pt x="352" y="590"/>
                  </a:lnTo>
                  <a:lnTo>
                    <a:pt x="351" y="590"/>
                  </a:lnTo>
                  <a:lnTo>
                    <a:pt x="351" y="589"/>
                  </a:lnTo>
                  <a:lnTo>
                    <a:pt x="350" y="589"/>
                  </a:lnTo>
                  <a:lnTo>
                    <a:pt x="349" y="589"/>
                  </a:lnTo>
                  <a:lnTo>
                    <a:pt x="348" y="589"/>
                  </a:lnTo>
                  <a:lnTo>
                    <a:pt x="347" y="589"/>
                  </a:lnTo>
                  <a:lnTo>
                    <a:pt x="345" y="588"/>
                  </a:lnTo>
                  <a:lnTo>
                    <a:pt x="344" y="587"/>
                  </a:lnTo>
                  <a:lnTo>
                    <a:pt x="344" y="588"/>
                  </a:lnTo>
                  <a:lnTo>
                    <a:pt x="343" y="587"/>
                  </a:lnTo>
                  <a:lnTo>
                    <a:pt x="341" y="586"/>
                  </a:lnTo>
                  <a:lnTo>
                    <a:pt x="340" y="586"/>
                  </a:lnTo>
                  <a:lnTo>
                    <a:pt x="339" y="586"/>
                  </a:lnTo>
                  <a:lnTo>
                    <a:pt x="339" y="587"/>
                  </a:lnTo>
                  <a:lnTo>
                    <a:pt x="339" y="586"/>
                  </a:lnTo>
                  <a:lnTo>
                    <a:pt x="338" y="586"/>
                  </a:lnTo>
                  <a:lnTo>
                    <a:pt x="337" y="586"/>
                  </a:lnTo>
                  <a:lnTo>
                    <a:pt x="336" y="586"/>
                  </a:lnTo>
                  <a:lnTo>
                    <a:pt x="335" y="587"/>
                  </a:lnTo>
                  <a:lnTo>
                    <a:pt x="334" y="587"/>
                  </a:lnTo>
                  <a:lnTo>
                    <a:pt x="334" y="588"/>
                  </a:lnTo>
                  <a:lnTo>
                    <a:pt x="333" y="589"/>
                  </a:lnTo>
                  <a:lnTo>
                    <a:pt x="332" y="589"/>
                  </a:lnTo>
                  <a:lnTo>
                    <a:pt x="332" y="590"/>
                  </a:lnTo>
                  <a:lnTo>
                    <a:pt x="331" y="590"/>
                  </a:lnTo>
                  <a:lnTo>
                    <a:pt x="329" y="590"/>
                  </a:lnTo>
                  <a:lnTo>
                    <a:pt x="328" y="590"/>
                  </a:lnTo>
                  <a:lnTo>
                    <a:pt x="328" y="591"/>
                  </a:lnTo>
                  <a:lnTo>
                    <a:pt x="328" y="592"/>
                  </a:lnTo>
                  <a:lnTo>
                    <a:pt x="327" y="592"/>
                  </a:lnTo>
                  <a:lnTo>
                    <a:pt x="326" y="593"/>
                  </a:lnTo>
                  <a:lnTo>
                    <a:pt x="325" y="593"/>
                  </a:lnTo>
                  <a:lnTo>
                    <a:pt x="325" y="594"/>
                  </a:lnTo>
                  <a:lnTo>
                    <a:pt x="324" y="594"/>
                  </a:lnTo>
                  <a:lnTo>
                    <a:pt x="323" y="594"/>
                  </a:lnTo>
                  <a:lnTo>
                    <a:pt x="322" y="594"/>
                  </a:lnTo>
                  <a:lnTo>
                    <a:pt x="321" y="594"/>
                  </a:lnTo>
                  <a:lnTo>
                    <a:pt x="321" y="595"/>
                  </a:lnTo>
                  <a:lnTo>
                    <a:pt x="320" y="595"/>
                  </a:lnTo>
                  <a:lnTo>
                    <a:pt x="320" y="596"/>
                  </a:lnTo>
                  <a:lnTo>
                    <a:pt x="320" y="597"/>
                  </a:lnTo>
                  <a:lnTo>
                    <a:pt x="319" y="597"/>
                  </a:lnTo>
                  <a:lnTo>
                    <a:pt x="318" y="597"/>
                  </a:lnTo>
                  <a:lnTo>
                    <a:pt x="318" y="598"/>
                  </a:lnTo>
                  <a:lnTo>
                    <a:pt x="317" y="598"/>
                  </a:lnTo>
                  <a:lnTo>
                    <a:pt x="317" y="599"/>
                  </a:lnTo>
                  <a:lnTo>
                    <a:pt x="316" y="599"/>
                  </a:lnTo>
                  <a:lnTo>
                    <a:pt x="315" y="599"/>
                  </a:lnTo>
                  <a:lnTo>
                    <a:pt x="315" y="598"/>
                  </a:lnTo>
                  <a:lnTo>
                    <a:pt x="314" y="598"/>
                  </a:lnTo>
                  <a:lnTo>
                    <a:pt x="314" y="599"/>
                  </a:lnTo>
                  <a:lnTo>
                    <a:pt x="313" y="599"/>
                  </a:lnTo>
                  <a:lnTo>
                    <a:pt x="312" y="599"/>
                  </a:lnTo>
                  <a:lnTo>
                    <a:pt x="312" y="598"/>
                  </a:lnTo>
                  <a:lnTo>
                    <a:pt x="311" y="598"/>
                  </a:lnTo>
                  <a:lnTo>
                    <a:pt x="311" y="599"/>
                  </a:lnTo>
                  <a:lnTo>
                    <a:pt x="310" y="599"/>
                  </a:lnTo>
                  <a:lnTo>
                    <a:pt x="310" y="600"/>
                  </a:lnTo>
                  <a:lnTo>
                    <a:pt x="309" y="600"/>
                  </a:lnTo>
                  <a:lnTo>
                    <a:pt x="308" y="600"/>
                  </a:lnTo>
                  <a:lnTo>
                    <a:pt x="308" y="599"/>
                  </a:lnTo>
                  <a:lnTo>
                    <a:pt x="307" y="599"/>
                  </a:lnTo>
                  <a:lnTo>
                    <a:pt x="306" y="599"/>
                  </a:lnTo>
                  <a:lnTo>
                    <a:pt x="304" y="599"/>
                  </a:lnTo>
                  <a:lnTo>
                    <a:pt x="304" y="600"/>
                  </a:lnTo>
                  <a:lnTo>
                    <a:pt x="303" y="600"/>
                  </a:lnTo>
                  <a:lnTo>
                    <a:pt x="303" y="601"/>
                  </a:lnTo>
                  <a:lnTo>
                    <a:pt x="302" y="601"/>
                  </a:lnTo>
                  <a:lnTo>
                    <a:pt x="302" y="602"/>
                  </a:lnTo>
                  <a:lnTo>
                    <a:pt x="301" y="602"/>
                  </a:lnTo>
                  <a:lnTo>
                    <a:pt x="300" y="602"/>
                  </a:lnTo>
                  <a:lnTo>
                    <a:pt x="299" y="603"/>
                  </a:lnTo>
                  <a:lnTo>
                    <a:pt x="298" y="603"/>
                  </a:lnTo>
                  <a:lnTo>
                    <a:pt x="297" y="603"/>
                  </a:lnTo>
                  <a:lnTo>
                    <a:pt x="296" y="602"/>
                  </a:lnTo>
                  <a:lnTo>
                    <a:pt x="295" y="603"/>
                  </a:lnTo>
                  <a:lnTo>
                    <a:pt x="294" y="603"/>
                  </a:lnTo>
                  <a:lnTo>
                    <a:pt x="293" y="603"/>
                  </a:lnTo>
                  <a:lnTo>
                    <a:pt x="293" y="604"/>
                  </a:lnTo>
                  <a:lnTo>
                    <a:pt x="292" y="604"/>
                  </a:lnTo>
                  <a:lnTo>
                    <a:pt x="291" y="604"/>
                  </a:lnTo>
                  <a:lnTo>
                    <a:pt x="291" y="605"/>
                  </a:lnTo>
                  <a:lnTo>
                    <a:pt x="290" y="606"/>
                  </a:lnTo>
                  <a:lnTo>
                    <a:pt x="289" y="606"/>
                  </a:lnTo>
                  <a:lnTo>
                    <a:pt x="288" y="606"/>
                  </a:lnTo>
                  <a:lnTo>
                    <a:pt x="288" y="607"/>
                  </a:lnTo>
                  <a:lnTo>
                    <a:pt x="288" y="608"/>
                  </a:lnTo>
                  <a:lnTo>
                    <a:pt x="287" y="608"/>
                  </a:lnTo>
                  <a:lnTo>
                    <a:pt x="286" y="608"/>
                  </a:lnTo>
                  <a:lnTo>
                    <a:pt x="285" y="608"/>
                  </a:lnTo>
                  <a:lnTo>
                    <a:pt x="285" y="609"/>
                  </a:lnTo>
                  <a:lnTo>
                    <a:pt x="284" y="609"/>
                  </a:lnTo>
                  <a:lnTo>
                    <a:pt x="284" y="611"/>
                  </a:lnTo>
                  <a:lnTo>
                    <a:pt x="284" y="612"/>
                  </a:lnTo>
                  <a:lnTo>
                    <a:pt x="284" y="613"/>
                  </a:lnTo>
                  <a:lnTo>
                    <a:pt x="283" y="613"/>
                  </a:lnTo>
                  <a:lnTo>
                    <a:pt x="283" y="614"/>
                  </a:lnTo>
                  <a:lnTo>
                    <a:pt x="283" y="615"/>
                  </a:lnTo>
                  <a:lnTo>
                    <a:pt x="282" y="615"/>
                  </a:lnTo>
                  <a:lnTo>
                    <a:pt x="282" y="616"/>
                  </a:lnTo>
                  <a:lnTo>
                    <a:pt x="282" y="617"/>
                  </a:lnTo>
                  <a:lnTo>
                    <a:pt x="281" y="617"/>
                  </a:lnTo>
                  <a:lnTo>
                    <a:pt x="279" y="617"/>
                  </a:lnTo>
                  <a:lnTo>
                    <a:pt x="279" y="618"/>
                  </a:lnTo>
                  <a:lnTo>
                    <a:pt x="279" y="619"/>
                  </a:lnTo>
                  <a:lnTo>
                    <a:pt x="278" y="618"/>
                  </a:lnTo>
                  <a:lnTo>
                    <a:pt x="278" y="619"/>
                  </a:lnTo>
                  <a:lnTo>
                    <a:pt x="277" y="619"/>
                  </a:lnTo>
                  <a:lnTo>
                    <a:pt x="277" y="620"/>
                  </a:lnTo>
                  <a:lnTo>
                    <a:pt x="276" y="621"/>
                  </a:lnTo>
                  <a:lnTo>
                    <a:pt x="275" y="621"/>
                  </a:lnTo>
                  <a:lnTo>
                    <a:pt x="274" y="621"/>
                  </a:lnTo>
                  <a:lnTo>
                    <a:pt x="273" y="621"/>
                  </a:lnTo>
                  <a:lnTo>
                    <a:pt x="273" y="620"/>
                  </a:lnTo>
                  <a:lnTo>
                    <a:pt x="272" y="620"/>
                  </a:lnTo>
                  <a:lnTo>
                    <a:pt x="271" y="620"/>
                  </a:lnTo>
                  <a:lnTo>
                    <a:pt x="271" y="621"/>
                  </a:lnTo>
                  <a:lnTo>
                    <a:pt x="270" y="621"/>
                  </a:lnTo>
                  <a:lnTo>
                    <a:pt x="269" y="621"/>
                  </a:lnTo>
                  <a:lnTo>
                    <a:pt x="268" y="621"/>
                  </a:lnTo>
                  <a:lnTo>
                    <a:pt x="267" y="621"/>
                  </a:lnTo>
                  <a:lnTo>
                    <a:pt x="266" y="621"/>
                  </a:lnTo>
                  <a:lnTo>
                    <a:pt x="266" y="622"/>
                  </a:lnTo>
                  <a:lnTo>
                    <a:pt x="265" y="623"/>
                  </a:lnTo>
                  <a:lnTo>
                    <a:pt x="265" y="622"/>
                  </a:lnTo>
                  <a:lnTo>
                    <a:pt x="264" y="623"/>
                  </a:lnTo>
                  <a:lnTo>
                    <a:pt x="263" y="623"/>
                  </a:lnTo>
                  <a:lnTo>
                    <a:pt x="262" y="623"/>
                  </a:lnTo>
                  <a:lnTo>
                    <a:pt x="261" y="624"/>
                  </a:lnTo>
                  <a:lnTo>
                    <a:pt x="261" y="625"/>
                  </a:lnTo>
                  <a:lnTo>
                    <a:pt x="261" y="626"/>
                  </a:lnTo>
                  <a:lnTo>
                    <a:pt x="261" y="627"/>
                  </a:lnTo>
                  <a:lnTo>
                    <a:pt x="260" y="627"/>
                  </a:lnTo>
                  <a:lnTo>
                    <a:pt x="259" y="627"/>
                  </a:lnTo>
                  <a:lnTo>
                    <a:pt x="258" y="627"/>
                  </a:lnTo>
                  <a:lnTo>
                    <a:pt x="258" y="628"/>
                  </a:lnTo>
                  <a:lnTo>
                    <a:pt x="257" y="628"/>
                  </a:lnTo>
                  <a:lnTo>
                    <a:pt x="256" y="628"/>
                  </a:lnTo>
                  <a:lnTo>
                    <a:pt x="256" y="629"/>
                  </a:lnTo>
                  <a:lnTo>
                    <a:pt x="254" y="629"/>
                  </a:lnTo>
                  <a:lnTo>
                    <a:pt x="254" y="628"/>
                  </a:lnTo>
                  <a:lnTo>
                    <a:pt x="254" y="629"/>
                  </a:lnTo>
                  <a:lnTo>
                    <a:pt x="253" y="629"/>
                  </a:lnTo>
                  <a:lnTo>
                    <a:pt x="252" y="629"/>
                  </a:lnTo>
                  <a:lnTo>
                    <a:pt x="252" y="630"/>
                  </a:lnTo>
                  <a:lnTo>
                    <a:pt x="251" y="630"/>
                  </a:lnTo>
                  <a:lnTo>
                    <a:pt x="250" y="630"/>
                  </a:lnTo>
                  <a:lnTo>
                    <a:pt x="250" y="629"/>
                  </a:lnTo>
                  <a:lnTo>
                    <a:pt x="249" y="629"/>
                  </a:lnTo>
                  <a:lnTo>
                    <a:pt x="249" y="630"/>
                  </a:lnTo>
                  <a:lnTo>
                    <a:pt x="248" y="630"/>
                  </a:lnTo>
                  <a:lnTo>
                    <a:pt x="247" y="630"/>
                  </a:lnTo>
                  <a:lnTo>
                    <a:pt x="247" y="631"/>
                  </a:lnTo>
                  <a:lnTo>
                    <a:pt x="247" y="632"/>
                  </a:lnTo>
                  <a:lnTo>
                    <a:pt x="246" y="632"/>
                  </a:lnTo>
                  <a:lnTo>
                    <a:pt x="246" y="633"/>
                  </a:lnTo>
                  <a:lnTo>
                    <a:pt x="245" y="633"/>
                  </a:lnTo>
                  <a:lnTo>
                    <a:pt x="244" y="633"/>
                  </a:lnTo>
                  <a:lnTo>
                    <a:pt x="244" y="634"/>
                  </a:lnTo>
                  <a:lnTo>
                    <a:pt x="243" y="634"/>
                  </a:lnTo>
                  <a:lnTo>
                    <a:pt x="242" y="634"/>
                  </a:lnTo>
                  <a:lnTo>
                    <a:pt x="241" y="634"/>
                  </a:lnTo>
                  <a:lnTo>
                    <a:pt x="241" y="636"/>
                  </a:lnTo>
                  <a:lnTo>
                    <a:pt x="241" y="637"/>
                  </a:lnTo>
                  <a:lnTo>
                    <a:pt x="240" y="637"/>
                  </a:lnTo>
                  <a:lnTo>
                    <a:pt x="239" y="637"/>
                  </a:lnTo>
                  <a:lnTo>
                    <a:pt x="239" y="638"/>
                  </a:lnTo>
                  <a:lnTo>
                    <a:pt x="238" y="638"/>
                  </a:lnTo>
                  <a:lnTo>
                    <a:pt x="238" y="639"/>
                  </a:lnTo>
                  <a:lnTo>
                    <a:pt x="237" y="639"/>
                  </a:lnTo>
                  <a:lnTo>
                    <a:pt x="236" y="639"/>
                  </a:lnTo>
                  <a:lnTo>
                    <a:pt x="235" y="639"/>
                  </a:lnTo>
                  <a:lnTo>
                    <a:pt x="234" y="639"/>
                  </a:lnTo>
                  <a:lnTo>
                    <a:pt x="234" y="640"/>
                  </a:lnTo>
                  <a:lnTo>
                    <a:pt x="234" y="641"/>
                  </a:lnTo>
                  <a:lnTo>
                    <a:pt x="233" y="641"/>
                  </a:lnTo>
                  <a:lnTo>
                    <a:pt x="232" y="641"/>
                  </a:lnTo>
                  <a:lnTo>
                    <a:pt x="231" y="641"/>
                  </a:lnTo>
                  <a:lnTo>
                    <a:pt x="229" y="641"/>
                  </a:lnTo>
                  <a:lnTo>
                    <a:pt x="229" y="640"/>
                  </a:lnTo>
                  <a:lnTo>
                    <a:pt x="228" y="639"/>
                  </a:lnTo>
                  <a:lnTo>
                    <a:pt x="227" y="639"/>
                  </a:lnTo>
                  <a:lnTo>
                    <a:pt x="226" y="639"/>
                  </a:lnTo>
                  <a:lnTo>
                    <a:pt x="226" y="638"/>
                  </a:lnTo>
                  <a:lnTo>
                    <a:pt x="225" y="638"/>
                  </a:lnTo>
                  <a:lnTo>
                    <a:pt x="225" y="637"/>
                  </a:lnTo>
                  <a:lnTo>
                    <a:pt x="224" y="637"/>
                  </a:lnTo>
                  <a:lnTo>
                    <a:pt x="223" y="637"/>
                  </a:lnTo>
                  <a:lnTo>
                    <a:pt x="222" y="637"/>
                  </a:lnTo>
                  <a:lnTo>
                    <a:pt x="221" y="638"/>
                  </a:lnTo>
                  <a:lnTo>
                    <a:pt x="220" y="639"/>
                  </a:lnTo>
                  <a:lnTo>
                    <a:pt x="219" y="639"/>
                  </a:lnTo>
                  <a:lnTo>
                    <a:pt x="218" y="639"/>
                  </a:lnTo>
                  <a:lnTo>
                    <a:pt x="218" y="640"/>
                  </a:lnTo>
                  <a:lnTo>
                    <a:pt x="217" y="640"/>
                  </a:lnTo>
                  <a:lnTo>
                    <a:pt x="216" y="640"/>
                  </a:lnTo>
                  <a:lnTo>
                    <a:pt x="216" y="641"/>
                  </a:lnTo>
                  <a:lnTo>
                    <a:pt x="215" y="641"/>
                  </a:lnTo>
                  <a:lnTo>
                    <a:pt x="214" y="641"/>
                  </a:lnTo>
                  <a:lnTo>
                    <a:pt x="214" y="642"/>
                  </a:lnTo>
                  <a:lnTo>
                    <a:pt x="213" y="642"/>
                  </a:lnTo>
                  <a:lnTo>
                    <a:pt x="212" y="642"/>
                  </a:lnTo>
                  <a:lnTo>
                    <a:pt x="212" y="643"/>
                  </a:lnTo>
                  <a:lnTo>
                    <a:pt x="212" y="644"/>
                  </a:lnTo>
                  <a:lnTo>
                    <a:pt x="212" y="645"/>
                  </a:lnTo>
                  <a:lnTo>
                    <a:pt x="212" y="646"/>
                  </a:lnTo>
                  <a:lnTo>
                    <a:pt x="211" y="646"/>
                  </a:lnTo>
                  <a:lnTo>
                    <a:pt x="210" y="647"/>
                  </a:lnTo>
                  <a:lnTo>
                    <a:pt x="209" y="647"/>
                  </a:lnTo>
                  <a:lnTo>
                    <a:pt x="208" y="648"/>
                  </a:lnTo>
                  <a:lnTo>
                    <a:pt x="207" y="648"/>
                  </a:lnTo>
                  <a:lnTo>
                    <a:pt x="207" y="649"/>
                  </a:lnTo>
                  <a:lnTo>
                    <a:pt x="206" y="649"/>
                  </a:lnTo>
                  <a:lnTo>
                    <a:pt x="206" y="650"/>
                  </a:lnTo>
                  <a:lnTo>
                    <a:pt x="204" y="650"/>
                  </a:lnTo>
                  <a:lnTo>
                    <a:pt x="203" y="651"/>
                  </a:lnTo>
                  <a:lnTo>
                    <a:pt x="202" y="651"/>
                  </a:lnTo>
                  <a:lnTo>
                    <a:pt x="201" y="651"/>
                  </a:lnTo>
                  <a:lnTo>
                    <a:pt x="200" y="651"/>
                  </a:lnTo>
                  <a:lnTo>
                    <a:pt x="199" y="651"/>
                  </a:lnTo>
                  <a:lnTo>
                    <a:pt x="198" y="651"/>
                  </a:lnTo>
                  <a:lnTo>
                    <a:pt x="198" y="650"/>
                  </a:lnTo>
                  <a:lnTo>
                    <a:pt x="197" y="650"/>
                  </a:lnTo>
                  <a:lnTo>
                    <a:pt x="196" y="650"/>
                  </a:lnTo>
                  <a:lnTo>
                    <a:pt x="196" y="651"/>
                  </a:lnTo>
                  <a:lnTo>
                    <a:pt x="195" y="651"/>
                  </a:lnTo>
                  <a:lnTo>
                    <a:pt x="194" y="651"/>
                  </a:lnTo>
                  <a:lnTo>
                    <a:pt x="193" y="651"/>
                  </a:lnTo>
                  <a:lnTo>
                    <a:pt x="193" y="652"/>
                  </a:lnTo>
                  <a:lnTo>
                    <a:pt x="192" y="652"/>
                  </a:lnTo>
                  <a:lnTo>
                    <a:pt x="191" y="652"/>
                  </a:lnTo>
                  <a:lnTo>
                    <a:pt x="191" y="653"/>
                  </a:lnTo>
                  <a:lnTo>
                    <a:pt x="190" y="653"/>
                  </a:lnTo>
                  <a:lnTo>
                    <a:pt x="190" y="654"/>
                  </a:lnTo>
                  <a:lnTo>
                    <a:pt x="189" y="654"/>
                  </a:lnTo>
                  <a:lnTo>
                    <a:pt x="188" y="654"/>
                  </a:lnTo>
                  <a:lnTo>
                    <a:pt x="188" y="655"/>
                  </a:lnTo>
                  <a:lnTo>
                    <a:pt x="187" y="655"/>
                  </a:lnTo>
                  <a:lnTo>
                    <a:pt x="187" y="656"/>
                  </a:lnTo>
                  <a:lnTo>
                    <a:pt x="186" y="656"/>
                  </a:lnTo>
                  <a:lnTo>
                    <a:pt x="185" y="656"/>
                  </a:lnTo>
                  <a:lnTo>
                    <a:pt x="185" y="657"/>
                  </a:lnTo>
                  <a:lnTo>
                    <a:pt x="184" y="657"/>
                  </a:lnTo>
                  <a:lnTo>
                    <a:pt x="183" y="657"/>
                  </a:lnTo>
                  <a:lnTo>
                    <a:pt x="182" y="658"/>
                  </a:lnTo>
                  <a:lnTo>
                    <a:pt x="181" y="658"/>
                  </a:lnTo>
                  <a:lnTo>
                    <a:pt x="181" y="659"/>
                  </a:lnTo>
                  <a:lnTo>
                    <a:pt x="179" y="659"/>
                  </a:lnTo>
                  <a:lnTo>
                    <a:pt x="178" y="659"/>
                  </a:lnTo>
                  <a:lnTo>
                    <a:pt x="178" y="661"/>
                  </a:lnTo>
                  <a:lnTo>
                    <a:pt x="177" y="661"/>
                  </a:lnTo>
                  <a:lnTo>
                    <a:pt x="176" y="661"/>
                  </a:lnTo>
                  <a:lnTo>
                    <a:pt x="175" y="661"/>
                  </a:lnTo>
                  <a:lnTo>
                    <a:pt x="174" y="661"/>
                  </a:lnTo>
                  <a:lnTo>
                    <a:pt x="174" y="662"/>
                  </a:lnTo>
                  <a:lnTo>
                    <a:pt x="173" y="662"/>
                  </a:lnTo>
                  <a:lnTo>
                    <a:pt x="172" y="662"/>
                  </a:lnTo>
                  <a:lnTo>
                    <a:pt x="172" y="663"/>
                  </a:lnTo>
                  <a:lnTo>
                    <a:pt x="171" y="663"/>
                  </a:lnTo>
                  <a:lnTo>
                    <a:pt x="171" y="664"/>
                  </a:lnTo>
                  <a:lnTo>
                    <a:pt x="170" y="664"/>
                  </a:lnTo>
                  <a:lnTo>
                    <a:pt x="170" y="665"/>
                  </a:lnTo>
                  <a:lnTo>
                    <a:pt x="169" y="665"/>
                  </a:lnTo>
                  <a:lnTo>
                    <a:pt x="169" y="666"/>
                  </a:lnTo>
                  <a:lnTo>
                    <a:pt x="168" y="666"/>
                  </a:lnTo>
                  <a:lnTo>
                    <a:pt x="167" y="667"/>
                  </a:lnTo>
                  <a:lnTo>
                    <a:pt x="166" y="668"/>
                  </a:lnTo>
                  <a:lnTo>
                    <a:pt x="165" y="668"/>
                  </a:lnTo>
                  <a:lnTo>
                    <a:pt x="165" y="669"/>
                  </a:lnTo>
                  <a:lnTo>
                    <a:pt x="164" y="669"/>
                  </a:lnTo>
                  <a:lnTo>
                    <a:pt x="163" y="669"/>
                  </a:lnTo>
                  <a:lnTo>
                    <a:pt x="162" y="670"/>
                  </a:lnTo>
                  <a:lnTo>
                    <a:pt x="161" y="670"/>
                  </a:lnTo>
                  <a:lnTo>
                    <a:pt x="160" y="670"/>
                  </a:lnTo>
                  <a:lnTo>
                    <a:pt x="160" y="669"/>
                  </a:lnTo>
                  <a:lnTo>
                    <a:pt x="159" y="669"/>
                  </a:lnTo>
                  <a:lnTo>
                    <a:pt x="159" y="668"/>
                  </a:lnTo>
                  <a:lnTo>
                    <a:pt x="158" y="668"/>
                  </a:lnTo>
                  <a:lnTo>
                    <a:pt x="157" y="668"/>
                  </a:lnTo>
                  <a:lnTo>
                    <a:pt x="156" y="669"/>
                  </a:lnTo>
                  <a:lnTo>
                    <a:pt x="154" y="669"/>
                  </a:lnTo>
                  <a:lnTo>
                    <a:pt x="154" y="670"/>
                  </a:lnTo>
                  <a:lnTo>
                    <a:pt x="153" y="670"/>
                  </a:lnTo>
                  <a:lnTo>
                    <a:pt x="153" y="671"/>
                  </a:lnTo>
                  <a:lnTo>
                    <a:pt x="152" y="671"/>
                  </a:lnTo>
                  <a:lnTo>
                    <a:pt x="151" y="671"/>
                  </a:lnTo>
                  <a:lnTo>
                    <a:pt x="150" y="671"/>
                  </a:lnTo>
                  <a:lnTo>
                    <a:pt x="150" y="672"/>
                  </a:lnTo>
                  <a:lnTo>
                    <a:pt x="149" y="672"/>
                  </a:lnTo>
                  <a:lnTo>
                    <a:pt x="148" y="672"/>
                  </a:lnTo>
                  <a:lnTo>
                    <a:pt x="148" y="673"/>
                  </a:lnTo>
                  <a:lnTo>
                    <a:pt x="147" y="673"/>
                  </a:lnTo>
                  <a:lnTo>
                    <a:pt x="146" y="674"/>
                  </a:lnTo>
                  <a:lnTo>
                    <a:pt x="145" y="675"/>
                  </a:lnTo>
                  <a:lnTo>
                    <a:pt x="145" y="676"/>
                  </a:lnTo>
                  <a:lnTo>
                    <a:pt x="144" y="676"/>
                  </a:lnTo>
                  <a:lnTo>
                    <a:pt x="144" y="677"/>
                  </a:lnTo>
                  <a:lnTo>
                    <a:pt x="143" y="677"/>
                  </a:lnTo>
                  <a:lnTo>
                    <a:pt x="142" y="676"/>
                  </a:lnTo>
                  <a:lnTo>
                    <a:pt x="141" y="676"/>
                  </a:lnTo>
                  <a:lnTo>
                    <a:pt x="140" y="676"/>
                  </a:lnTo>
                  <a:lnTo>
                    <a:pt x="139" y="676"/>
                  </a:lnTo>
                  <a:lnTo>
                    <a:pt x="139" y="675"/>
                  </a:lnTo>
                  <a:lnTo>
                    <a:pt x="138" y="675"/>
                  </a:lnTo>
                  <a:lnTo>
                    <a:pt x="138" y="674"/>
                  </a:lnTo>
                  <a:lnTo>
                    <a:pt x="137" y="674"/>
                  </a:lnTo>
                  <a:lnTo>
                    <a:pt x="136" y="674"/>
                  </a:lnTo>
                  <a:lnTo>
                    <a:pt x="136" y="673"/>
                  </a:lnTo>
                  <a:lnTo>
                    <a:pt x="135" y="673"/>
                  </a:lnTo>
                  <a:lnTo>
                    <a:pt x="135" y="672"/>
                  </a:lnTo>
                  <a:lnTo>
                    <a:pt x="135" y="673"/>
                  </a:lnTo>
                  <a:lnTo>
                    <a:pt x="135" y="674"/>
                  </a:lnTo>
                  <a:lnTo>
                    <a:pt x="134" y="674"/>
                  </a:lnTo>
                  <a:lnTo>
                    <a:pt x="133" y="674"/>
                  </a:lnTo>
                  <a:lnTo>
                    <a:pt x="132" y="674"/>
                  </a:lnTo>
                  <a:lnTo>
                    <a:pt x="132" y="675"/>
                  </a:lnTo>
                  <a:lnTo>
                    <a:pt x="131" y="675"/>
                  </a:lnTo>
                  <a:lnTo>
                    <a:pt x="129" y="675"/>
                  </a:lnTo>
                  <a:lnTo>
                    <a:pt x="128" y="675"/>
                  </a:lnTo>
                  <a:lnTo>
                    <a:pt x="127" y="675"/>
                  </a:lnTo>
                  <a:lnTo>
                    <a:pt x="127" y="676"/>
                  </a:lnTo>
                  <a:lnTo>
                    <a:pt x="126" y="676"/>
                  </a:lnTo>
                  <a:lnTo>
                    <a:pt x="125" y="676"/>
                  </a:lnTo>
                  <a:lnTo>
                    <a:pt x="125" y="677"/>
                  </a:lnTo>
                  <a:lnTo>
                    <a:pt x="124" y="678"/>
                  </a:lnTo>
                  <a:lnTo>
                    <a:pt x="123" y="678"/>
                  </a:lnTo>
                  <a:lnTo>
                    <a:pt x="122" y="678"/>
                  </a:lnTo>
                  <a:lnTo>
                    <a:pt x="121" y="678"/>
                  </a:lnTo>
                  <a:lnTo>
                    <a:pt x="121" y="677"/>
                  </a:lnTo>
                  <a:lnTo>
                    <a:pt x="120" y="677"/>
                  </a:lnTo>
                  <a:lnTo>
                    <a:pt x="120" y="676"/>
                  </a:lnTo>
                  <a:lnTo>
                    <a:pt x="119" y="676"/>
                  </a:lnTo>
                  <a:lnTo>
                    <a:pt x="118" y="676"/>
                  </a:lnTo>
                  <a:lnTo>
                    <a:pt x="117" y="676"/>
                  </a:lnTo>
                  <a:lnTo>
                    <a:pt x="116" y="676"/>
                  </a:lnTo>
                  <a:lnTo>
                    <a:pt x="115" y="675"/>
                  </a:lnTo>
                  <a:lnTo>
                    <a:pt x="114" y="675"/>
                  </a:lnTo>
                  <a:lnTo>
                    <a:pt x="114" y="676"/>
                  </a:lnTo>
                  <a:lnTo>
                    <a:pt x="113" y="676"/>
                  </a:lnTo>
                  <a:lnTo>
                    <a:pt x="112" y="676"/>
                  </a:lnTo>
                  <a:lnTo>
                    <a:pt x="111" y="676"/>
                  </a:lnTo>
                  <a:lnTo>
                    <a:pt x="111" y="677"/>
                  </a:lnTo>
                  <a:lnTo>
                    <a:pt x="110" y="677"/>
                  </a:lnTo>
                  <a:lnTo>
                    <a:pt x="110" y="678"/>
                  </a:lnTo>
                  <a:lnTo>
                    <a:pt x="109" y="678"/>
                  </a:lnTo>
                  <a:lnTo>
                    <a:pt x="108" y="677"/>
                  </a:lnTo>
                  <a:lnTo>
                    <a:pt x="107" y="677"/>
                  </a:lnTo>
                  <a:lnTo>
                    <a:pt x="106" y="677"/>
                  </a:lnTo>
                  <a:lnTo>
                    <a:pt x="106" y="676"/>
                  </a:lnTo>
                  <a:lnTo>
                    <a:pt x="104" y="676"/>
                  </a:lnTo>
                  <a:lnTo>
                    <a:pt x="104" y="675"/>
                  </a:lnTo>
                  <a:lnTo>
                    <a:pt x="103" y="675"/>
                  </a:lnTo>
                  <a:lnTo>
                    <a:pt x="102" y="675"/>
                  </a:lnTo>
                  <a:lnTo>
                    <a:pt x="102" y="674"/>
                  </a:lnTo>
                  <a:lnTo>
                    <a:pt x="102" y="673"/>
                  </a:lnTo>
                  <a:lnTo>
                    <a:pt x="101" y="673"/>
                  </a:lnTo>
                  <a:lnTo>
                    <a:pt x="100" y="673"/>
                  </a:lnTo>
                  <a:lnTo>
                    <a:pt x="99" y="673"/>
                  </a:lnTo>
                  <a:lnTo>
                    <a:pt x="98" y="673"/>
                  </a:lnTo>
                  <a:lnTo>
                    <a:pt x="98" y="672"/>
                  </a:lnTo>
                  <a:lnTo>
                    <a:pt x="98" y="673"/>
                  </a:lnTo>
                  <a:lnTo>
                    <a:pt x="98" y="672"/>
                  </a:lnTo>
                  <a:lnTo>
                    <a:pt x="97" y="672"/>
                  </a:lnTo>
                  <a:lnTo>
                    <a:pt x="96" y="672"/>
                  </a:lnTo>
                  <a:lnTo>
                    <a:pt x="95" y="672"/>
                  </a:lnTo>
                  <a:lnTo>
                    <a:pt x="94" y="672"/>
                  </a:lnTo>
                  <a:lnTo>
                    <a:pt x="93" y="671"/>
                  </a:lnTo>
                  <a:lnTo>
                    <a:pt x="92" y="670"/>
                  </a:lnTo>
                  <a:lnTo>
                    <a:pt x="92" y="671"/>
                  </a:lnTo>
                  <a:lnTo>
                    <a:pt x="91" y="671"/>
                  </a:lnTo>
                  <a:lnTo>
                    <a:pt x="90" y="671"/>
                  </a:lnTo>
                  <a:lnTo>
                    <a:pt x="88" y="671"/>
                  </a:lnTo>
                  <a:lnTo>
                    <a:pt x="88" y="672"/>
                  </a:lnTo>
                  <a:lnTo>
                    <a:pt x="87" y="672"/>
                  </a:lnTo>
                  <a:lnTo>
                    <a:pt x="86" y="672"/>
                  </a:lnTo>
                  <a:lnTo>
                    <a:pt x="85" y="672"/>
                  </a:lnTo>
                  <a:lnTo>
                    <a:pt x="85" y="671"/>
                  </a:lnTo>
                  <a:lnTo>
                    <a:pt x="84" y="671"/>
                  </a:lnTo>
                  <a:lnTo>
                    <a:pt x="84" y="670"/>
                  </a:lnTo>
                  <a:lnTo>
                    <a:pt x="84" y="669"/>
                  </a:lnTo>
                  <a:lnTo>
                    <a:pt x="83" y="669"/>
                  </a:lnTo>
                  <a:lnTo>
                    <a:pt x="83" y="668"/>
                  </a:lnTo>
                  <a:lnTo>
                    <a:pt x="82" y="668"/>
                  </a:lnTo>
                  <a:lnTo>
                    <a:pt x="81" y="668"/>
                  </a:lnTo>
                  <a:lnTo>
                    <a:pt x="81" y="669"/>
                  </a:lnTo>
                  <a:lnTo>
                    <a:pt x="79" y="669"/>
                  </a:lnTo>
                  <a:lnTo>
                    <a:pt x="79" y="668"/>
                  </a:lnTo>
                  <a:lnTo>
                    <a:pt x="78" y="668"/>
                  </a:lnTo>
                  <a:lnTo>
                    <a:pt x="78" y="667"/>
                  </a:lnTo>
                  <a:lnTo>
                    <a:pt x="78" y="666"/>
                  </a:lnTo>
                  <a:lnTo>
                    <a:pt x="78" y="665"/>
                  </a:lnTo>
                  <a:lnTo>
                    <a:pt x="78" y="664"/>
                  </a:lnTo>
                  <a:lnTo>
                    <a:pt x="77" y="664"/>
                  </a:lnTo>
                  <a:lnTo>
                    <a:pt x="76" y="663"/>
                  </a:lnTo>
                  <a:lnTo>
                    <a:pt x="76" y="662"/>
                  </a:lnTo>
                  <a:lnTo>
                    <a:pt x="75" y="662"/>
                  </a:lnTo>
                  <a:lnTo>
                    <a:pt x="75" y="661"/>
                  </a:lnTo>
                  <a:lnTo>
                    <a:pt x="76" y="659"/>
                  </a:lnTo>
                  <a:lnTo>
                    <a:pt x="75" y="658"/>
                  </a:lnTo>
                  <a:lnTo>
                    <a:pt x="75" y="659"/>
                  </a:lnTo>
                  <a:lnTo>
                    <a:pt x="74" y="659"/>
                  </a:lnTo>
                  <a:lnTo>
                    <a:pt x="73" y="659"/>
                  </a:lnTo>
                  <a:lnTo>
                    <a:pt x="73" y="658"/>
                  </a:lnTo>
                  <a:lnTo>
                    <a:pt x="73" y="657"/>
                  </a:lnTo>
                  <a:lnTo>
                    <a:pt x="72" y="657"/>
                  </a:lnTo>
                  <a:lnTo>
                    <a:pt x="71" y="657"/>
                  </a:lnTo>
                  <a:lnTo>
                    <a:pt x="71" y="656"/>
                  </a:lnTo>
                  <a:lnTo>
                    <a:pt x="71" y="655"/>
                  </a:lnTo>
                  <a:lnTo>
                    <a:pt x="70" y="655"/>
                  </a:lnTo>
                  <a:lnTo>
                    <a:pt x="69" y="655"/>
                  </a:lnTo>
                  <a:lnTo>
                    <a:pt x="69" y="654"/>
                  </a:lnTo>
                  <a:lnTo>
                    <a:pt x="68" y="654"/>
                  </a:lnTo>
                  <a:lnTo>
                    <a:pt x="68" y="653"/>
                  </a:lnTo>
                  <a:lnTo>
                    <a:pt x="68" y="652"/>
                  </a:lnTo>
                  <a:lnTo>
                    <a:pt x="67" y="652"/>
                  </a:lnTo>
                  <a:lnTo>
                    <a:pt x="67" y="651"/>
                  </a:lnTo>
                  <a:lnTo>
                    <a:pt x="66" y="651"/>
                  </a:lnTo>
                  <a:lnTo>
                    <a:pt x="66" y="650"/>
                  </a:lnTo>
                  <a:lnTo>
                    <a:pt x="65" y="650"/>
                  </a:lnTo>
                  <a:lnTo>
                    <a:pt x="65" y="649"/>
                  </a:lnTo>
                  <a:lnTo>
                    <a:pt x="64" y="649"/>
                  </a:lnTo>
                  <a:lnTo>
                    <a:pt x="64" y="648"/>
                  </a:lnTo>
                  <a:lnTo>
                    <a:pt x="64" y="647"/>
                  </a:lnTo>
                  <a:lnTo>
                    <a:pt x="64" y="646"/>
                  </a:lnTo>
                  <a:lnTo>
                    <a:pt x="65" y="646"/>
                  </a:lnTo>
                  <a:lnTo>
                    <a:pt x="65" y="645"/>
                  </a:lnTo>
                  <a:lnTo>
                    <a:pt x="65" y="644"/>
                  </a:lnTo>
                  <a:lnTo>
                    <a:pt x="66" y="644"/>
                  </a:lnTo>
                  <a:lnTo>
                    <a:pt x="65" y="644"/>
                  </a:lnTo>
                  <a:lnTo>
                    <a:pt x="65" y="643"/>
                  </a:lnTo>
                  <a:lnTo>
                    <a:pt x="64" y="643"/>
                  </a:lnTo>
                  <a:lnTo>
                    <a:pt x="64" y="642"/>
                  </a:lnTo>
                  <a:lnTo>
                    <a:pt x="63" y="642"/>
                  </a:lnTo>
                  <a:lnTo>
                    <a:pt x="63" y="641"/>
                  </a:lnTo>
                  <a:lnTo>
                    <a:pt x="64" y="641"/>
                  </a:lnTo>
                  <a:lnTo>
                    <a:pt x="64" y="640"/>
                  </a:lnTo>
                  <a:lnTo>
                    <a:pt x="63" y="640"/>
                  </a:lnTo>
                  <a:lnTo>
                    <a:pt x="63" y="639"/>
                  </a:lnTo>
                  <a:lnTo>
                    <a:pt x="63" y="638"/>
                  </a:lnTo>
                  <a:lnTo>
                    <a:pt x="62" y="638"/>
                  </a:lnTo>
                  <a:lnTo>
                    <a:pt x="61" y="638"/>
                  </a:lnTo>
                  <a:lnTo>
                    <a:pt x="60" y="638"/>
                  </a:lnTo>
                  <a:lnTo>
                    <a:pt x="60" y="637"/>
                  </a:lnTo>
                  <a:lnTo>
                    <a:pt x="60" y="636"/>
                  </a:lnTo>
                  <a:lnTo>
                    <a:pt x="60" y="634"/>
                  </a:lnTo>
                  <a:lnTo>
                    <a:pt x="60" y="633"/>
                  </a:lnTo>
                  <a:lnTo>
                    <a:pt x="60" y="632"/>
                  </a:lnTo>
                  <a:lnTo>
                    <a:pt x="60" y="631"/>
                  </a:lnTo>
                  <a:lnTo>
                    <a:pt x="59" y="631"/>
                  </a:lnTo>
                  <a:lnTo>
                    <a:pt x="59" y="630"/>
                  </a:lnTo>
                  <a:lnTo>
                    <a:pt x="58" y="629"/>
                  </a:lnTo>
                  <a:lnTo>
                    <a:pt x="59" y="629"/>
                  </a:lnTo>
                  <a:lnTo>
                    <a:pt x="59" y="628"/>
                  </a:lnTo>
                  <a:lnTo>
                    <a:pt x="58" y="628"/>
                  </a:lnTo>
                  <a:lnTo>
                    <a:pt x="58" y="627"/>
                  </a:lnTo>
                  <a:lnTo>
                    <a:pt x="57" y="627"/>
                  </a:lnTo>
                  <a:lnTo>
                    <a:pt x="57" y="626"/>
                  </a:lnTo>
                  <a:lnTo>
                    <a:pt x="57" y="625"/>
                  </a:lnTo>
                  <a:lnTo>
                    <a:pt x="56" y="625"/>
                  </a:lnTo>
                  <a:lnTo>
                    <a:pt x="54" y="625"/>
                  </a:lnTo>
                  <a:lnTo>
                    <a:pt x="54" y="624"/>
                  </a:lnTo>
                  <a:lnTo>
                    <a:pt x="54" y="623"/>
                  </a:lnTo>
                  <a:lnTo>
                    <a:pt x="53" y="623"/>
                  </a:lnTo>
                  <a:lnTo>
                    <a:pt x="53" y="622"/>
                  </a:lnTo>
                  <a:lnTo>
                    <a:pt x="52" y="622"/>
                  </a:lnTo>
                  <a:lnTo>
                    <a:pt x="52" y="621"/>
                  </a:lnTo>
                  <a:lnTo>
                    <a:pt x="51" y="621"/>
                  </a:lnTo>
                  <a:lnTo>
                    <a:pt x="51" y="620"/>
                  </a:lnTo>
                  <a:lnTo>
                    <a:pt x="50" y="619"/>
                  </a:lnTo>
                  <a:lnTo>
                    <a:pt x="51" y="619"/>
                  </a:lnTo>
                  <a:lnTo>
                    <a:pt x="51" y="618"/>
                  </a:lnTo>
                  <a:lnTo>
                    <a:pt x="50" y="618"/>
                  </a:lnTo>
                  <a:lnTo>
                    <a:pt x="50" y="617"/>
                  </a:lnTo>
                  <a:lnTo>
                    <a:pt x="49" y="617"/>
                  </a:lnTo>
                  <a:lnTo>
                    <a:pt x="48" y="617"/>
                  </a:lnTo>
                  <a:lnTo>
                    <a:pt x="48" y="616"/>
                  </a:lnTo>
                  <a:lnTo>
                    <a:pt x="49" y="616"/>
                  </a:lnTo>
                  <a:lnTo>
                    <a:pt x="49" y="615"/>
                  </a:lnTo>
                  <a:lnTo>
                    <a:pt x="48" y="615"/>
                  </a:lnTo>
                  <a:lnTo>
                    <a:pt x="49" y="615"/>
                  </a:lnTo>
                  <a:lnTo>
                    <a:pt x="49" y="614"/>
                  </a:lnTo>
                  <a:lnTo>
                    <a:pt x="49" y="613"/>
                  </a:lnTo>
                  <a:lnTo>
                    <a:pt x="48" y="612"/>
                  </a:lnTo>
                  <a:lnTo>
                    <a:pt x="47" y="611"/>
                  </a:lnTo>
                  <a:lnTo>
                    <a:pt x="47" y="609"/>
                  </a:lnTo>
                  <a:lnTo>
                    <a:pt x="46" y="609"/>
                  </a:lnTo>
                  <a:lnTo>
                    <a:pt x="45" y="609"/>
                  </a:lnTo>
                  <a:lnTo>
                    <a:pt x="45" y="608"/>
                  </a:lnTo>
                  <a:lnTo>
                    <a:pt x="45" y="607"/>
                  </a:lnTo>
                  <a:lnTo>
                    <a:pt x="45" y="606"/>
                  </a:lnTo>
                  <a:lnTo>
                    <a:pt x="44" y="606"/>
                  </a:lnTo>
                  <a:lnTo>
                    <a:pt x="43" y="606"/>
                  </a:lnTo>
                  <a:lnTo>
                    <a:pt x="43" y="605"/>
                  </a:lnTo>
                  <a:lnTo>
                    <a:pt x="43" y="604"/>
                  </a:lnTo>
                  <a:lnTo>
                    <a:pt x="43" y="603"/>
                  </a:lnTo>
                  <a:lnTo>
                    <a:pt x="42" y="603"/>
                  </a:lnTo>
                  <a:lnTo>
                    <a:pt x="42" y="602"/>
                  </a:lnTo>
                  <a:lnTo>
                    <a:pt x="42" y="601"/>
                  </a:lnTo>
                  <a:lnTo>
                    <a:pt x="42" y="600"/>
                  </a:lnTo>
                  <a:lnTo>
                    <a:pt x="42" y="599"/>
                  </a:lnTo>
                  <a:lnTo>
                    <a:pt x="42" y="598"/>
                  </a:lnTo>
                  <a:lnTo>
                    <a:pt x="42" y="597"/>
                  </a:lnTo>
                  <a:lnTo>
                    <a:pt x="43" y="597"/>
                  </a:lnTo>
                  <a:lnTo>
                    <a:pt x="43" y="596"/>
                  </a:lnTo>
                  <a:lnTo>
                    <a:pt x="42" y="596"/>
                  </a:lnTo>
                  <a:lnTo>
                    <a:pt x="42" y="595"/>
                  </a:lnTo>
                  <a:lnTo>
                    <a:pt x="43" y="594"/>
                  </a:lnTo>
                  <a:lnTo>
                    <a:pt x="43" y="593"/>
                  </a:lnTo>
                  <a:lnTo>
                    <a:pt x="43" y="592"/>
                  </a:lnTo>
                  <a:lnTo>
                    <a:pt x="43" y="591"/>
                  </a:lnTo>
                  <a:lnTo>
                    <a:pt x="43" y="590"/>
                  </a:lnTo>
                  <a:lnTo>
                    <a:pt x="44" y="590"/>
                  </a:lnTo>
                  <a:lnTo>
                    <a:pt x="44" y="589"/>
                  </a:lnTo>
                  <a:lnTo>
                    <a:pt x="43" y="589"/>
                  </a:lnTo>
                  <a:lnTo>
                    <a:pt x="43" y="588"/>
                  </a:lnTo>
                  <a:lnTo>
                    <a:pt x="42" y="588"/>
                  </a:lnTo>
                  <a:lnTo>
                    <a:pt x="41" y="588"/>
                  </a:lnTo>
                  <a:lnTo>
                    <a:pt x="41" y="587"/>
                  </a:lnTo>
                  <a:lnTo>
                    <a:pt x="40" y="587"/>
                  </a:lnTo>
                  <a:lnTo>
                    <a:pt x="41" y="587"/>
                  </a:lnTo>
                  <a:lnTo>
                    <a:pt x="41" y="586"/>
                  </a:lnTo>
                  <a:lnTo>
                    <a:pt x="40" y="586"/>
                  </a:lnTo>
                  <a:lnTo>
                    <a:pt x="40" y="584"/>
                  </a:lnTo>
                  <a:lnTo>
                    <a:pt x="40" y="583"/>
                  </a:lnTo>
                  <a:lnTo>
                    <a:pt x="39" y="583"/>
                  </a:lnTo>
                  <a:lnTo>
                    <a:pt x="39" y="582"/>
                  </a:lnTo>
                  <a:lnTo>
                    <a:pt x="39" y="581"/>
                  </a:lnTo>
                  <a:lnTo>
                    <a:pt x="39" y="580"/>
                  </a:lnTo>
                  <a:lnTo>
                    <a:pt x="39" y="579"/>
                  </a:lnTo>
                  <a:lnTo>
                    <a:pt x="39" y="578"/>
                  </a:lnTo>
                  <a:lnTo>
                    <a:pt x="39" y="577"/>
                  </a:lnTo>
                  <a:lnTo>
                    <a:pt x="39" y="576"/>
                  </a:lnTo>
                  <a:lnTo>
                    <a:pt x="39" y="575"/>
                  </a:lnTo>
                  <a:lnTo>
                    <a:pt x="40" y="575"/>
                  </a:lnTo>
                  <a:lnTo>
                    <a:pt x="40" y="574"/>
                  </a:lnTo>
                  <a:lnTo>
                    <a:pt x="40" y="573"/>
                  </a:lnTo>
                  <a:lnTo>
                    <a:pt x="39" y="573"/>
                  </a:lnTo>
                  <a:lnTo>
                    <a:pt x="39" y="572"/>
                  </a:lnTo>
                  <a:lnTo>
                    <a:pt x="39" y="571"/>
                  </a:lnTo>
                  <a:lnTo>
                    <a:pt x="39" y="570"/>
                  </a:lnTo>
                  <a:lnTo>
                    <a:pt x="38" y="570"/>
                  </a:lnTo>
                  <a:lnTo>
                    <a:pt x="38" y="569"/>
                  </a:lnTo>
                  <a:lnTo>
                    <a:pt x="38" y="568"/>
                  </a:lnTo>
                  <a:lnTo>
                    <a:pt x="39" y="567"/>
                  </a:lnTo>
                  <a:lnTo>
                    <a:pt x="39" y="566"/>
                  </a:lnTo>
                  <a:lnTo>
                    <a:pt x="38" y="565"/>
                  </a:lnTo>
                  <a:lnTo>
                    <a:pt x="38" y="564"/>
                  </a:lnTo>
                  <a:lnTo>
                    <a:pt x="37" y="564"/>
                  </a:lnTo>
                  <a:lnTo>
                    <a:pt x="37" y="563"/>
                  </a:lnTo>
                  <a:lnTo>
                    <a:pt x="37" y="562"/>
                  </a:lnTo>
                  <a:lnTo>
                    <a:pt x="37" y="561"/>
                  </a:lnTo>
                  <a:lnTo>
                    <a:pt x="36" y="561"/>
                  </a:lnTo>
                  <a:lnTo>
                    <a:pt x="36" y="559"/>
                  </a:lnTo>
                  <a:lnTo>
                    <a:pt x="35" y="559"/>
                  </a:lnTo>
                  <a:lnTo>
                    <a:pt x="34" y="559"/>
                  </a:lnTo>
                  <a:lnTo>
                    <a:pt x="34" y="558"/>
                  </a:lnTo>
                  <a:lnTo>
                    <a:pt x="33" y="558"/>
                  </a:lnTo>
                  <a:lnTo>
                    <a:pt x="32" y="557"/>
                  </a:lnTo>
                  <a:lnTo>
                    <a:pt x="32" y="556"/>
                  </a:lnTo>
                  <a:lnTo>
                    <a:pt x="32" y="555"/>
                  </a:lnTo>
                  <a:lnTo>
                    <a:pt x="31" y="555"/>
                  </a:lnTo>
                  <a:lnTo>
                    <a:pt x="29" y="555"/>
                  </a:lnTo>
                  <a:lnTo>
                    <a:pt x="28" y="555"/>
                  </a:lnTo>
                  <a:lnTo>
                    <a:pt x="27" y="556"/>
                  </a:lnTo>
                  <a:lnTo>
                    <a:pt x="26" y="556"/>
                  </a:lnTo>
                  <a:lnTo>
                    <a:pt x="25" y="556"/>
                  </a:lnTo>
                  <a:lnTo>
                    <a:pt x="24" y="557"/>
                  </a:lnTo>
                  <a:lnTo>
                    <a:pt x="23" y="557"/>
                  </a:lnTo>
                  <a:lnTo>
                    <a:pt x="23" y="556"/>
                  </a:lnTo>
                  <a:lnTo>
                    <a:pt x="19" y="541"/>
                  </a:lnTo>
                  <a:lnTo>
                    <a:pt x="19" y="540"/>
                  </a:lnTo>
                  <a:lnTo>
                    <a:pt x="20" y="540"/>
                  </a:lnTo>
                  <a:lnTo>
                    <a:pt x="20" y="539"/>
                  </a:lnTo>
                  <a:lnTo>
                    <a:pt x="20" y="538"/>
                  </a:lnTo>
                  <a:lnTo>
                    <a:pt x="21" y="538"/>
                  </a:lnTo>
                  <a:lnTo>
                    <a:pt x="22" y="537"/>
                  </a:lnTo>
                  <a:lnTo>
                    <a:pt x="22" y="536"/>
                  </a:lnTo>
                  <a:lnTo>
                    <a:pt x="23" y="536"/>
                  </a:lnTo>
                  <a:lnTo>
                    <a:pt x="24" y="534"/>
                  </a:lnTo>
                  <a:lnTo>
                    <a:pt x="25" y="534"/>
                  </a:lnTo>
                  <a:lnTo>
                    <a:pt x="25" y="533"/>
                  </a:lnTo>
                  <a:lnTo>
                    <a:pt x="26" y="533"/>
                  </a:lnTo>
                  <a:lnTo>
                    <a:pt x="27" y="533"/>
                  </a:lnTo>
                  <a:lnTo>
                    <a:pt x="27" y="532"/>
                  </a:lnTo>
                  <a:lnTo>
                    <a:pt x="28" y="532"/>
                  </a:lnTo>
                  <a:lnTo>
                    <a:pt x="28" y="531"/>
                  </a:lnTo>
                  <a:lnTo>
                    <a:pt x="29" y="530"/>
                  </a:lnTo>
                  <a:lnTo>
                    <a:pt x="29" y="529"/>
                  </a:lnTo>
                  <a:lnTo>
                    <a:pt x="31" y="529"/>
                  </a:lnTo>
                  <a:lnTo>
                    <a:pt x="32" y="530"/>
                  </a:lnTo>
                  <a:lnTo>
                    <a:pt x="33" y="530"/>
                  </a:lnTo>
                  <a:lnTo>
                    <a:pt x="33" y="529"/>
                  </a:lnTo>
                  <a:lnTo>
                    <a:pt x="34" y="529"/>
                  </a:lnTo>
                  <a:lnTo>
                    <a:pt x="35" y="529"/>
                  </a:lnTo>
                  <a:lnTo>
                    <a:pt x="36" y="529"/>
                  </a:lnTo>
                  <a:lnTo>
                    <a:pt x="37" y="529"/>
                  </a:lnTo>
                  <a:lnTo>
                    <a:pt x="38" y="529"/>
                  </a:lnTo>
                  <a:lnTo>
                    <a:pt x="38" y="528"/>
                  </a:lnTo>
                  <a:lnTo>
                    <a:pt x="39" y="528"/>
                  </a:lnTo>
                  <a:lnTo>
                    <a:pt x="39" y="527"/>
                  </a:lnTo>
                  <a:lnTo>
                    <a:pt x="39" y="526"/>
                  </a:lnTo>
                  <a:lnTo>
                    <a:pt x="40" y="526"/>
                  </a:lnTo>
                  <a:lnTo>
                    <a:pt x="40" y="525"/>
                  </a:lnTo>
                  <a:lnTo>
                    <a:pt x="41" y="525"/>
                  </a:lnTo>
                  <a:lnTo>
                    <a:pt x="41" y="524"/>
                  </a:lnTo>
                  <a:lnTo>
                    <a:pt x="42" y="524"/>
                  </a:lnTo>
                  <a:lnTo>
                    <a:pt x="42" y="523"/>
                  </a:lnTo>
                  <a:lnTo>
                    <a:pt x="43" y="523"/>
                  </a:lnTo>
                  <a:lnTo>
                    <a:pt x="43" y="522"/>
                  </a:lnTo>
                  <a:lnTo>
                    <a:pt x="44" y="522"/>
                  </a:lnTo>
                  <a:lnTo>
                    <a:pt x="44" y="521"/>
                  </a:lnTo>
                  <a:lnTo>
                    <a:pt x="45" y="521"/>
                  </a:lnTo>
                  <a:lnTo>
                    <a:pt x="45" y="520"/>
                  </a:lnTo>
                  <a:lnTo>
                    <a:pt x="46" y="520"/>
                  </a:lnTo>
                  <a:lnTo>
                    <a:pt x="46" y="519"/>
                  </a:lnTo>
                  <a:lnTo>
                    <a:pt x="45" y="519"/>
                  </a:lnTo>
                  <a:lnTo>
                    <a:pt x="45" y="518"/>
                  </a:lnTo>
                  <a:lnTo>
                    <a:pt x="44" y="518"/>
                  </a:lnTo>
                  <a:lnTo>
                    <a:pt x="45" y="518"/>
                  </a:lnTo>
                  <a:lnTo>
                    <a:pt x="45" y="517"/>
                  </a:lnTo>
                  <a:lnTo>
                    <a:pt x="45" y="516"/>
                  </a:lnTo>
                  <a:lnTo>
                    <a:pt x="44" y="516"/>
                  </a:lnTo>
                  <a:lnTo>
                    <a:pt x="45" y="516"/>
                  </a:lnTo>
                  <a:lnTo>
                    <a:pt x="45" y="515"/>
                  </a:lnTo>
                  <a:lnTo>
                    <a:pt x="44" y="515"/>
                  </a:lnTo>
                  <a:lnTo>
                    <a:pt x="44" y="514"/>
                  </a:lnTo>
                  <a:lnTo>
                    <a:pt x="45" y="513"/>
                  </a:lnTo>
                  <a:lnTo>
                    <a:pt x="45" y="512"/>
                  </a:lnTo>
                  <a:lnTo>
                    <a:pt x="45" y="513"/>
                  </a:lnTo>
                  <a:lnTo>
                    <a:pt x="45" y="512"/>
                  </a:lnTo>
                  <a:lnTo>
                    <a:pt x="45" y="511"/>
                  </a:lnTo>
                  <a:lnTo>
                    <a:pt x="46" y="511"/>
                  </a:lnTo>
                  <a:lnTo>
                    <a:pt x="46" y="509"/>
                  </a:lnTo>
                  <a:lnTo>
                    <a:pt x="47" y="509"/>
                  </a:lnTo>
                  <a:lnTo>
                    <a:pt x="47" y="508"/>
                  </a:lnTo>
                  <a:lnTo>
                    <a:pt x="46" y="508"/>
                  </a:lnTo>
                  <a:lnTo>
                    <a:pt x="47" y="507"/>
                  </a:lnTo>
                  <a:lnTo>
                    <a:pt x="48" y="507"/>
                  </a:lnTo>
                  <a:lnTo>
                    <a:pt x="48" y="506"/>
                  </a:lnTo>
                  <a:lnTo>
                    <a:pt x="48" y="505"/>
                  </a:lnTo>
                  <a:lnTo>
                    <a:pt x="49" y="505"/>
                  </a:lnTo>
                  <a:lnTo>
                    <a:pt x="49" y="504"/>
                  </a:lnTo>
                  <a:lnTo>
                    <a:pt x="48" y="504"/>
                  </a:lnTo>
                  <a:lnTo>
                    <a:pt x="48" y="503"/>
                  </a:lnTo>
                  <a:lnTo>
                    <a:pt x="48" y="502"/>
                  </a:lnTo>
                  <a:lnTo>
                    <a:pt x="49" y="502"/>
                  </a:lnTo>
                  <a:lnTo>
                    <a:pt x="49" y="501"/>
                  </a:lnTo>
                  <a:lnTo>
                    <a:pt x="49" y="500"/>
                  </a:lnTo>
                  <a:lnTo>
                    <a:pt x="50" y="500"/>
                  </a:lnTo>
                  <a:lnTo>
                    <a:pt x="50" y="499"/>
                  </a:lnTo>
                  <a:lnTo>
                    <a:pt x="50" y="498"/>
                  </a:lnTo>
                  <a:lnTo>
                    <a:pt x="50" y="497"/>
                  </a:lnTo>
                  <a:lnTo>
                    <a:pt x="51" y="497"/>
                  </a:lnTo>
                  <a:lnTo>
                    <a:pt x="51" y="496"/>
                  </a:lnTo>
                  <a:lnTo>
                    <a:pt x="52" y="496"/>
                  </a:lnTo>
                  <a:lnTo>
                    <a:pt x="52" y="495"/>
                  </a:lnTo>
                  <a:lnTo>
                    <a:pt x="52" y="494"/>
                  </a:lnTo>
                  <a:lnTo>
                    <a:pt x="52" y="493"/>
                  </a:lnTo>
                  <a:lnTo>
                    <a:pt x="52" y="492"/>
                  </a:lnTo>
                  <a:lnTo>
                    <a:pt x="52" y="491"/>
                  </a:lnTo>
                  <a:lnTo>
                    <a:pt x="51" y="491"/>
                  </a:lnTo>
                  <a:lnTo>
                    <a:pt x="51" y="490"/>
                  </a:lnTo>
                  <a:lnTo>
                    <a:pt x="51" y="489"/>
                  </a:lnTo>
                  <a:lnTo>
                    <a:pt x="51" y="488"/>
                  </a:lnTo>
                  <a:lnTo>
                    <a:pt x="51" y="487"/>
                  </a:lnTo>
                  <a:lnTo>
                    <a:pt x="50" y="487"/>
                  </a:lnTo>
                  <a:lnTo>
                    <a:pt x="50" y="486"/>
                  </a:lnTo>
                  <a:lnTo>
                    <a:pt x="51" y="486"/>
                  </a:lnTo>
                  <a:lnTo>
                    <a:pt x="50" y="486"/>
                  </a:lnTo>
                  <a:lnTo>
                    <a:pt x="49" y="486"/>
                  </a:lnTo>
                  <a:lnTo>
                    <a:pt x="48" y="486"/>
                  </a:lnTo>
                  <a:lnTo>
                    <a:pt x="48" y="484"/>
                  </a:lnTo>
                  <a:lnTo>
                    <a:pt x="47" y="484"/>
                  </a:lnTo>
                  <a:lnTo>
                    <a:pt x="46" y="484"/>
                  </a:lnTo>
                  <a:lnTo>
                    <a:pt x="46" y="486"/>
                  </a:lnTo>
                  <a:lnTo>
                    <a:pt x="45" y="486"/>
                  </a:lnTo>
                  <a:lnTo>
                    <a:pt x="44" y="486"/>
                  </a:lnTo>
                  <a:lnTo>
                    <a:pt x="43" y="486"/>
                  </a:lnTo>
                  <a:lnTo>
                    <a:pt x="42" y="486"/>
                  </a:lnTo>
                  <a:lnTo>
                    <a:pt x="42" y="487"/>
                  </a:lnTo>
                  <a:lnTo>
                    <a:pt x="41" y="487"/>
                  </a:lnTo>
                  <a:lnTo>
                    <a:pt x="40" y="488"/>
                  </a:lnTo>
                  <a:lnTo>
                    <a:pt x="40" y="489"/>
                  </a:lnTo>
                  <a:lnTo>
                    <a:pt x="39" y="489"/>
                  </a:lnTo>
                  <a:lnTo>
                    <a:pt x="38" y="489"/>
                  </a:lnTo>
                  <a:lnTo>
                    <a:pt x="38" y="490"/>
                  </a:lnTo>
                  <a:lnTo>
                    <a:pt x="37" y="490"/>
                  </a:lnTo>
                  <a:lnTo>
                    <a:pt x="36" y="490"/>
                  </a:lnTo>
                  <a:lnTo>
                    <a:pt x="35" y="490"/>
                  </a:lnTo>
                  <a:lnTo>
                    <a:pt x="34" y="490"/>
                  </a:lnTo>
                  <a:lnTo>
                    <a:pt x="33" y="490"/>
                  </a:lnTo>
                  <a:lnTo>
                    <a:pt x="32" y="490"/>
                  </a:lnTo>
                  <a:lnTo>
                    <a:pt x="32" y="489"/>
                  </a:lnTo>
                  <a:lnTo>
                    <a:pt x="31" y="489"/>
                  </a:lnTo>
                  <a:lnTo>
                    <a:pt x="29" y="489"/>
                  </a:lnTo>
                  <a:lnTo>
                    <a:pt x="29" y="488"/>
                  </a:lnTo>
                  <a:lnTo>
                    <a:pt x="28" y="488"/>
                  </a:lnTo>
                  <a:lnTo>
                    <a:pt x="27" y="488"/>
                  </a:lnTo>
                  <a:lnTo>
                    <a:pt x="26" y="488"/>
                  </a:lnTo>
                  <a:lnTo>
                    <a:pt x="25" y="488"/>
                  </a:lnTo>
                  <a:lnTo>
                    <a:pt x="25" y="487"/>
                  </a:lnTo>
                  <a:lnTo>
                    <a:pt x="25" y="486"/>
                  </a:lnTo>
                  <a:lnTo>
                    <a:pt x="24" y="486"/>
                  </a:lnTo>
                  <a:lnTo>
                    <a:pt x="24" y="484"/>
                  </a:lnTo>
                  <a:lnTo>
                    <a:pt x="23" y="484"/>
                  </a:lnTo>
                  <a:lnTo>
                    <a:pt x="23" y="483"/>
                  </a:lnTo>
                  <a:lnTo>
                    <a:pt x="22" y="483"/>
                  </a:lnTo>
                  <a:lnTo>
                    <a:pt x="21" y="483"/>
                  </a:lnTo>
                  <a:lnTo>
                    <a:pt x="20" y="483"/>
                  </a:lnTo>
                  <a:lnTo>
                    <a:pt x="19" y="483"/>
                  </a:lnTo>
                  <a:lnTo>
                    <a:pt x="19" y="482"/>
                  </a:lnTo>
                  <a:lnTo>
                    <a:pt x="18" y="482"/>
                  </a:lnTo>
                  <a:lnTo>
                    <a:pt x="17" y="482"/>
                  </a:lnTo>
                  <a:lnTo>
                    <a:pt x="17" y="481"/>
                  </a:lnTo>
                  <a:lnTo>
                    <a:pt x="16" y="482"/>
                  </a:lnTo>
                  <a:lnTo>
                    <a:pt x="16" y="481"/>
                  </a:lnTo>
                  <a:lnTo>
                    <a:pt x="15" y="481"/>
                  </a:lnTo>
                  <a:lnTo>
                    <a:pt x="14" y="481"/>
                  </a:lnTo>
                  <a:lnTo>
                    <a:pt x="13" y="481"/>
                  </a:lnTo>
                  <a:lnTo>
                    <a:pt x="13" y="480"/>
                  </a:lnTo>
                  <a:lnTo>
                    <a:pt x="12" y="480"/>
                  </a:lnTo>
                  <a:lnTo>
                    <a:pt x="11" y="480"/>
                  </a:lnTo>
                  <a:lnTo>
                    <a:pt x="10" y="480"/>
                  </a:lnTo>
                  <a:lnTo>
                    <a:pt x="9" y="480"/>
                  </a:lnTo>
                  <a:lnTo>
                    <a:pt x="9" y="479"/>
                  </a:lnTo>
                  <a:lnTo>
                    <a:pt x="8" y="479"/>
                  </a:lnTo>
                  <a:lnTo>
                    <a:pt x="3" y="474"/>
                  </a:lnTo>
                  <a:lnTo>
                    <a:pt x="2" y="474"/>
                  </a:lnTo>
                  <a:lnTo>
                    <a:pt x="2" y="473"/>
                  </a:lnTo>
                  <a:lnTo>
                    <a:pt x="1" y="473"/>
                  </a:lnTo>
                  <a:lnTo>
                    <a:pt x="0" y="473"/>
                  </a:lnTo>
                  <a:lnTo>
                    <a:pt x="0" y="472"/>
                  </a:lnTo>
                  <a:lnTo>
                    <a:pt x="0" y="471"/>
                  </a:lnTo>
                  <a:lnTo>
                    <a:pt x="0" y="470"/>
                  </a:lnTo>
                  <a:lnTo>
                    <a:pt x="1" y="470"/>
                  </a:lnTo>
                  <a:lnTo>
                    <a:pt x="1" y="469"/>
                  </a:lnTo>
                  <a:lnTo>
                    <a:pt x="3" y="467"/>
                  </a:lnTo>
                  <a:lnTo>
                    <a:pt x="4" y="466"/>
                  </a:lnTo>
                  <a:lnTo>
                    <a:pt x="6" y="466"/>
                  </a:lnTo>
                  <a:lnTo>
                    <a:pt x="6" y="465"/>
                  </a:lnTo>
                  <a:lnTo>
                    <a:pt x="7" y="465"/>
                  </a:lnTo>
                  <a:lnTo>
                    <a:pt x="7" y="464"/>
                  </a:lnTo>
                  <a:lnTo>
                    <a:pt x="8" y="464"/>
                  </a:lnTo>
                  <a:lnTo>
                    <a:pt x="9" y="464"/>
                  </a:lnTo>
                  <a:lnTo>
                    <a:pt x="9" y="463"/>
                  </a:lnTo>
                  <a:lnTo>
                    <a:pt x="10" y="463"/>
                  </a:lnTo>
                  <a:lnTo>
                    <a:pt x="10" y="462"/>
                  </a:lnTo>
                  <a:lnTo>
                    <a:pt x="11" y="461"/>
                  </a:lnTo>
                  <a:lnTo>
                    <a:pt x="11" y="459"/>
                  </a:lnTo>
                  <a:lnTo>
                    <a:pt x="12" y="459"/>
                  </a:lnTo>
                  <a:lnTo>
                    <a:pt x="12" y="458"/>
                  </a:lnTo>
                  <a:lnTo>
                    <a:pt x="12" y="457"/>
                  </a:lnTo>
                  <a:lnTo>
                    <a:pt x="12" y="456"/>
                  </a:lnTo>
                  <a:lnTo>
                    <a:pt x="12" y="455"/>
                  </a:lnTo>
                  <a:lnTo>
                    <a:pt x="11" y="455"/>
                  </a:lnTo>
                  <a:lnTo>
                    <a:pt x="11" y="454"/>
                  </a:lnTo>
                  <a:lnTo>
                    <a:pt x="12" y="454"/>
                  </a:lnTo>
                  <a:lnTo>
                    <a:pt x="12" y="453"/>
                  </a:lnTo>
                  <a:lnTo>
                    <a:pt x="12" y="452"/>
                  </a:lnTo>
                  <a:lnTo>
                    <a:pt x="13" y="452"/>
                  </a:lnTo>
                  <a:lnTo>
                    <a:pt x="13" y="451"/>
                  </a:lnTo>
                  <a:lnTo>
                    <a:pt x="13" y="450"/>
                  </a:lnTo>
                  <a:lnTo>
                    <a:pt x="14" y="450"/>
                  </a:lnTo>
                  <a:lnTo>
                    <a:pt x="14" y="449"/>
                  </a:lnTo>
                  <a:lnTo>
                    <a:pt x="14" y="448"/>
                  </a:lnTo>
                  <a:lnTo>
                    <a:pt x="15" y="448"/>
                  </a:lnTo>
                  <a:lnTo>
                    <a:pt x="15" y="447"/>
                  </a:lnTo>
                  <a:lnTo>
                    <a:pt x="16" y="447"/>
                  </a:lnTo>
                  <a:lnTo>
                    <a:pt x="16" y="446"/>
                  </a:lnTo>
                  <a:lnTo>
                    <a:pt x="17" y="446"/>
                  </a:lnTo>
                  <a:lnTo>
                    <a:pt x="17" y="445"/>
                  </a:lnTo>
                  <a:lnTo>
                    <a:pt x="17" y="444"/>
                  </a:lnTo>
                  <a:lnTo>
                    <a:pt x="17" y="443"/>
                  </a:lnTo>
                  <a:lnTo>
                    <a:pt x="16" y="443"/>
                  </a:lnTo>
                  <a:lnTo>
                    <a:pt x="16" y="442"/>
                  </a:lnTo>
                  <a:lnTo>
                    <a:pt x="16" y="441"/>
                  </a:lnTo>
                  <a:lnTo>
                    <a:pt x="17" y="441"/>
                  </a:lnTo>
                  <a:lnTo>
                    <a:pt x="17" y="440"/>
                  </a:lnTo>
                  <a:lnTo>
                    <a:pt x="18" y="440"/>
                  </a:lnTo>
                  <a:lnTo>
                    <a:pt x="18" y="439"/>
                  </a:lnTo>
                  <a:lnTo>
                    <a:pt x="18" y="438"/>
                  </a:lnTo>
                  <a:lnTo>
                    <a:pt x="19" y="438"/>
                  </a:lnTo>
                  <a:lnTo>
                    <a:pt x="19" y="437"/>
                  </a:lnTo>
                  <a:lnTo>
                    <a:pt x="20" y="436"/>
                  </a:lnTo>
                  <a:lnTo>
                    <a:pt x="20" y="434"/>
                  </a:lnTo>
                  <a:lnTo>
                    <a:pt x="20" y="433"/>
                  </a:lnTo>
                  <a:lnTo>
                    <a:pt x="19" y="433"/>
                  </a:lnTo>
                  <a:lnTo>
                    <a:pt x="19" y="432"/>
                  </a:lnTo>
                  <a:lnTo>
                    <a:pt x="18" y="432"/>
                  </a:lnTo>
                  <a:lnTo>
                    <a:pt x="17" y="432"/>
                  </a:lnTo>
                  <a:lnTo>
                    <a:pt x="17" y="431"/>
                  </a:lnTo>
                  <a:lnTo>
                    <a:pt x="17" y="430"/>
                  </a:lnTo>
                  <a:lnTo>
                    <a:pt x="17" y="429"/>
                  </a:lnTo>
                  <a:lnTo>
                    <a:pt x="18" y="429"/>
                  </a:lnTo>
                  <a:lnTo>
                    <a:pt x="18" y="428"/>
                  </a:lnTo>
                  <a:lnTo>
                    <a:pt x="18" y="427"/>
                  </a:lnTo>
                  <a:lnTo>
                    <a:pt x="18" y="426"/>
                  </a:lnTo>
                  <a:lnTo>
                    <a:pt x="19" y="426"/>
                  </a:lnTo>
                  <a:lnTo>
                    <a:pt x="19" y="425"/>
                  </a:lnTo>
                  <a:lnTo>
                    <a:pt x="19" y="424"/>
                  </a:lnTo>
                  <a:lnTo>
                    <a:pt x="20" y="424"/>
                  </a:lnTo>
                  <a:lnTo>
                    <a:pt x="20" y="423"/>
                  </a:lnTo>
                  <a:lnTo>
                    <a:pt x="20" y="422"/>
                  </a:lnTo>
                  <a:lnTo>
                    <a:pt x="21" y="422"/>
                  </a:lnTo>
                  <a:lnTo>
                    <a:pt x="21" y="421"/>
                  </a:lnTo>
                  <a:lnTo>
                    <a:pt x="20" y="421"/>
                  </a:lnTo>
                  <a:lnTo>
                    <a:pt x="20" y="420"/>
                  </a:lnTo>
                  <a:lnTo>
                    <a:pt x="19" y="420"/>
                  </a:lnTo>
                  <a:lnTo>
                    <a:pt x="19" y="419"/>
                  </a:lnTo>
                  <a:lnTo>
                    <a:pt x="19" y="418"/>
                  </a:lnTo>
                  <a:lnTo>
                    <a:pt x="19" y="417"/>
                  </a:lnTo>
                  <a:lnTo>
                    <a:pt x="18" y="417"/>
                  </a:lnTo>
                  <a:lnTo>
                    <a:pt x="18" y="416"/>
                  </a:lnTo>
                  <a:lnTo>
                    <a:pt x="18" y="415"/>
                  </a:lnTo>
                  <a:lnTo>
                    <a:pt x="19" y="415"/>
                  </a:lnTo>
                  <a:lnTo>
                    <a:pt x="19" y="414"/>
                  </a:lnTo>
                  <a:lnTo>
                    <a:pt x="19" y="413"/>
                  </a:lnTo>
                  <a:lnTo>
                    <a:pt x="18" y="413"/>
                  </a:lnTo>
                  <a:lnTo>
                    <a:pt x="18" y="412"/>
                  </a:lnTo>
                  <a:lnTo>
                    <a:pt x="19" y="412"/>
                  </a:lnTo>
                  <a:lnTo>
                    <a:pt x="19" y="410"/>
                  </a:lnTo>
                  <a:lnTo>
                    <a:pt x="19" y="409"/>
                  </a:lnTo>
                  <a:lnTo>
                    <a:pt x="19" y="408"/>
                  </a:lnTo>
                  <a:lnTo>
                    <a:pt x="19" y="407"/>
                  </a:lnTo>
                  <a:lnTo>
                    <a:pt x="20" y="407"/>
                  </a:lnTo>
                  <a:lnTo>
                    <a:pt x="20" y="406"/>
                  </a:lnTo>
                  <a:lnTo>
                    <a:pt x="19" y="406"/>
                  </a:lnTo>
                  <a:lnTo>
                    <a:pt x="19" y="405"/>
                  </a:lnTo>
                  <a:lnTo>
                    <a:pt x="19" y="404"/>
                  </a:lnTo>
                  <a:lnTo>
                    <a:pt x="18" y="404"/>
                  </a:lnTo>
                  <a:lnTo>
                    <a:pt x="18" y="403"/>
                  </a:lnTo>
                  <a:lnTo>
                    <a:pt x="18" y="402"/>
                  </a:lnTo>
                  <a:lnTo>
                    <a:pt x="18" y="401"/>
                  </a:lnTo>
                  <a:lnTo>
                    <a:pt x="17" y="401"/>
                  </a:lnTo>
                  <a:lnTo>
                    <a:pt x="17" y="402"/>
                  </a:lnTo>
                  <a:lnTo>
                    <a:pt x="16" y="402"/>
                  </a:lnTo>
                  <a:lnTo>
                    <a:pt x="16" y="401"/>
                  </a:lnTo>
                  <a:lnTo>
                    <a:pt x="16" y="400"/>
                  </a:lnTo>
                  <a:lnTo>
                    <a:pt x="17" y="400"/>
                  </a:lnTo>
                  <a:lnTo>
                    <a:pt x="17" y="399"/>
                  </a:lnTo>
                  <a:lnTo>
                    <a:pt x="16" y="399"/>
                  </a:lnTo>
                  <a:lnTo>
                    <a:pt x="16" y="398"/>
                  </a:lnTo>
                  <a:lnTo>
                    <a:pt x="17" y="398"/>
                  </a:lnTo>
                  <a:lnTo>
                    <a:pt x="17" y="397"/>
                  </a:lnTo>
                  <a:lnTo>
                    <a:pt x="17" y="396"/>
                  </a:lnTo>
                  <a:lnTo>
                    <a:pt x="17" y="395"/>
                  </a:lnTo>
                  <a:lnTo>
                    <a:pt x="17" y="394"/>
                  </a:lnTo>
                  <a:lnTo>
                    <a:pt x="18" y="394"/>
                  </a:lnTo>
                  <a:lnTo>
                    <a:pt x="18" y="393"/>
                  </a:lnTo>
                  <a:lnTo>
                    <a:pt x="18" y="392"/>
                  </a:lnTo>
                  <a:lnTo>
                    <a:pt x="18" y="391"/>
                  </a:lnTo>
                  <a:lnTo>
                    <a:pt x="19" y="391"/>
                  </a:lnTo>
                  <a:lnTo>
                    <a:pt x="19" y="390"/>
                  </a:lnTo>
                  <a:lnTo>
                    <a:pt x="20" y="390"/>
                  </a:lnTo>
                  <a:lnTo>
                    <a:pt x="19" y="390"/>
                  </a:lnTo>
                  <a:lnTo>
                    <a:pt x="20" y="390"/>
                  </a:lnTo>
                  <a:lnTo>
                    <a:pt x="19" y="390"/>
                  </a:lnTo>
                  <a:lnTo>
                    <a:pt x="20" y="390"/>
                  </a:lnTo>
                  <a:lnTo>
                    <a:pt x="20" y="389"/>
                  </a:lnTo>
                  <a:lnTo>
                    <a:pt x="21" y="389"/>
                  </a:lnTo>
                  <a:lnTo>
                    <a:pt x="21" y="388"/>
                  </a:lnTo>
                  <a:lnTo>
                    <a:pt x="21" y="387"/>
                  </a:lnTo>
                  <a:lnTo>
                    <a:pt x="20" y="387"/>
                  </a:lnTo>
                  <a:lnTo>
                    <a:pt x="20" y="385"/>
                  </a:lnTo>
                  <a:lnTo>
                    <a:pt x="20" y="384"/>
                  </a:lnTo>
                  <a:lnTo>
                    <a:pt x="20" y="383"/>
                  </a:lnTo>
                  <a:lnTo>
                    <a:pt x="20" y="382"/>
                  </a:lnTo>
                  <a:lnTo>
                    <a:pt x="20" y="381"/>
                  </a:lnTo>
                  <a:lnTo>
                    <a:pt x="21" y="381"/>
                  </a:lnTo>
                  <a:lnTo>
                    <a:pt x="21" y="380"/>
                  </a:lnTo>
                  <a:lnTo>
                    <a:pt x="22" y="380"/>
                  </a:lnTo>
                  <a:lnTo>
                    <a:pt x="22" y="379"/>
                  </a:lnTo>
                  <a:lnTo>
                    <a:pt x="23" y="379"/>
                  </a:lnTo>
                  <a:lnTo>
                    <a:pt x="23" y="378"/>
                  </a:lnTo>
                  <a:lnTo>
                    <a:pt x="24" y="378"/>
                  </a:lnTo>
                  <a:lnTo>
                    <a:pt x="24" y="377"/>
                  </a:lnTo>
                  <a:lnTo>
                    <a:pt x="23" y="376"/>
                  </a:lnTo>
                  <a:lnTo>
                    <a:pt x="24" y="376"/>
                  </a:lnTo>
                  <a:lnTo>
                    <a:pt x="24" y="375"/>
                  </a:lnTo>
                  <a:lnTo>
                    <a:pt x="25" y="375"/>
                  </a:lnTo>
                  <a:lnTo>
                    <a:pt x="25" y="374"/>
                  </a:lnTo>
                  <a:lnTo>
                    <a:pt x="25" y="373"/>
                  </a:lnTo>
                  <a:lnTo>
                    <a:pt x="26" y="373"/>
                  </a:lnTo>
                  <a:lnTo>
                    <a:pt x="26" y="370"/>
                  </a:lnTo>
                  <a:lnTo>
                    <a:pt x="27" y="369"/>
                  </a:lnTo>
                  <a:lnTo>
                    <a:pt x="26" y="369"/>
                  </a:lnTo>
                  <a:lnTo>
                    <a:pt x="26" y="368"/>
                  </a:lnTo>
                  <a:lnTo>
                    <a:pt x="26" y="369"/>
                  </a:lnTo>
                  <a:lnTo>
                    <a:pt x="25" y="368"/>
                  </a:lnTo>
                  <a:lnTo>
                    <a:pt x="25" y="367"/>
                  </a:lnTo>
                  <a:lnTo>
                    <a:pt x="25" y="366"/>
                  </a:lnTo>
                  <a:lnTo>
                    <a:pt x="25" y="365"/>
                  </a:lnTo>
                  <a:lnTo>
                    <a:pt x="26" y="365"/>
                  </a:lnTo>
                  <a:lnTo>
                    <a:pt x="26" y="364"/>
                  </a:lnTo>
                  <a:lnTo>
                    <a:pt x="26" y="363"/>
                  </a:lnTo>
                  <a:lnTo>
                    <a:pt x="27" y="362"/>
                  </a:lnTo>
                  <a:lnTo>
                    <a:pt x="27" y="360"/>
                  </a:lnTo>
                  <a:lnTo>
                    <a:pt x="27" y="359"/>
                  </a:lnTo>
                  <a:lnTo>
                    <a:pt x="28" y="359"/>
                  </a:lnTo>
                  <a:lnTo>
                    <a:pt x="28" y="358"/>
                  </a:lnTo>
                  <a:lnTo>
                    <a:pt x="29" y="358"/>
                  </a:lnTo>
                  <a:lnTo>
                    <a:pt x="31" y="358"/>
                  </a:lnTo>
                  <a:lnTo>
                    <a:pt x="31" y="357"/>
                  </a:lnTo>
                  <a:lnTo>
                    <a:pt x="32" y="357"/>
                  </a:lnTo>
                  <a:lnTo>
                    <a:pt x="33" y="357"/>
                  </a:lnTo>
                  <a:lnTo>
                    <a:pt x="33" y="356"/>
                  </a:lnTo>
                  <a:lnTo>
                    <a:pt x="34" y="355"/>
                  </a:lnTo>
                  <a:lnTo>
                    <a:pt x="35" y="355"/>
                  </a:lnTo>
                  <a:lnTo>
                    <a:pt x="35" y="354"/>
                  </a:lnTo>
                  <a:lnTo>
                    <a:pt x="35" y="353"/>
                  </a:lnTo>
                  <a:lnTo>
                    <a:pt x="36" y="353"/>
                  </a:lnTo>
                  <a:lnTo>
                    <a:pt x="36" y="352"/>
                  </a:lnTo>
                  <a:lnTo>
                    <a:pt x="37" y="351"/>
                  </a:lnTo>
                  <a:lnTo>
                    <a:pt x="38" y="351"/>
                  </a:lnTo>
                  <a:lnTo>
                    <a:pt x="38" y="350"/>
                  </a:lnTo>
                  <a:lnTo>
                    <a:pt x="39" y="350"/>
                  </a:lnTo>
                  <a:lnTo>
                    <a:pt x="40" y="350"/>
                  </a:lnTo>
                  <a:lnTo>
                    <a:pt x="40" y="349"/>
                  </a:lnTo>
                  <a:lnTo>
                    <a:pt x="41" y="349"/>
                  </a:lnTo>
                  <a:lnTo>
                    <a:pt x="42" y="348"/>
                  </a:lnTo>
                  <a:lnTo>
                    <a:pt x="43" y="348"/>
                  </a:lnTo>
                  <a:lnTo>
                    <a:pt x="43" y="347"/>
                  </a:lnTo>
                  <a:lnTo>
                    <a:pt x="44" y="347"/>
                  </a:lnTo>
                  <a:lnTo>
                    <a:pt x="44" y="346"/>
                  </a:lnTo>
                  <a:lnTo>
                    <a:pt x="43" y="346"/>
                  </a:lnTo>
                  <a:lnTo>
                    <a:pt x="44" y="346"/>
                  </a:lnTo>
                  <a:lnTo>
                    <a:pt x="44" y="345"/>
                  </a:lnTo>
                  <a:lnTo>
                    <a:pt x="45" y="345"/>
                  </a:lnTo>
                  <a:lnTo>
                    <a:pt x="45" y="344"/>
                  </a:lnTo>
                  <a:lnTo>
                    <a:pt x="46" y="344"/>
                  </a:lnTo>
                  <a:lnTo>
                    <a:pt x="46" y="343"/>
                  </a:lnTo>
                  <a:lnTo>
                    <a:pt x="47" y="343"/>
                  </a:lnTo>
                  <a:lnTo>
                    <a:pt x="47" y="342"/>
                  </a:lnTo>
                  <a:lnTo>
                    <a:pt x="47" y="341"/>
                  </a:lnTo>
                  <a:lnTo>
                    <a:pt x="48" y="341"/>
                  </a:lnTo>
                  <a:lnTo>
                    <a:pt x="48" y="340"/>
                  </a:lnTo>
                  <a:lnTo>
                    <a:pt x="49" y="340"/>
                  </a:lnTo>
                  <a:lnTo>
                    <a:pt x="49" y="339"/>
                  </a:lnTo>
                  <a:lnTo>
                    <a:pt x="50" y="339"/>
                  </a:lnTo>
                  <a:lnTo>
                    <a:pt x="49" y="339"/>
                  </a:lnTo>
                  <a:lnTo>
                    <a:pt x="49" y="338"/>
                  </a:lnTo>
                  <a:lnTo>
                    <a:pt x="49" y="337"/>
                  </a:lnTo>
                  <a:lnTo>
                    <a:pt x="49" y="335"/>
                  </a:lnTo>
                  <a:lnTo>
                    <a:pt x="48" y="335"/>
                  </a:lnTo>
                  <a:lnTo>
                    <a:pt x="48" y="334"/>
                  </a:lnTo>
                  <a:lnTo>
                    <a:pt x="49" y="334"/>
                  </a:lnTo>
                  <a:lnTo>
                    <a:pt x="49" y="333"/>
                  </a:lnTo>
                  <a:lnTo>
                    <a:pt x="49" y="332"/>
                  </a:lnTo>
                  <a:lnTo>
                    <a:pt x="49" y="331"/>
                  </a:lnTo>
                  <a:lnTo>
                    <a:pt x="49" y="330"/>
                  </a:lnTo>
                  <a:lnTo>
                    <a:pt x="50" y="330"/>
                  </a:lnTo>
                  <a:lnTo>
                    <a:pt x="51" y="330"/>
                  </a:lnTo>
                  <a:lnTo>
                    <a:pt x="51" y="329"/>
                  </a:lnTo>
                  <a:lnTo>
                    <a:pt x="51" y="328"/>
                  </a:lnTo>
                  <a:lnTo>
                    <a:pt x="52" y="327"/>
                  </a:lnTo>
                  <a:lnTo>
                    <a:pt x="53" y="327"/>
                  </a:lnTo>
                  <a:lnTo>
                    <a:pt x="52" y="327"/>
                  </a:lnTo>
                  <a:lnTo>
                    <a:pt x="52" y="326"/>
                  </a:lnTo>
                  <a:lnTo>
                    <a:pt x="52" y="325"/>
                  </a:lnTo>
                  <a:lnTo>
                    <a:pt x="52" y="324"/>
                  </a:lnTo>
                  <a:lnTo>
                    <a:pt x="53" y="324"/>
                  </a:lnTo>
                  <a:lnTo>
                    <a:pt x="53" y="323"/>
                  </a:lnTo>
                  <a:lnTo>
                    <a:pt x="54" y="323"/>
                  </a:lnTo>
                  <a:lnTo>
                    <a:pt x="54" y="322"/>
                  </a:lnTo>
                  <a:lnTo>
                    <a:pt x="54" y="321"/>
                  </a:lnTo>
                  <a:lnTo>
                    <a:pt x="56" y="320"/>
                  </a:lnTo>
                  <a:lnTo>
                    <a:pt x="54" y="320"/>
                  </a:lnTo>
                  <a:lnTo>
                    <a:pt x="54" y="319"/>
                  </a:lnTo>
                  <a:lnTo>
                    <a:pt x="53" y="319"/>
                  </a:lnTo>
                  <a:lnTo>
                    <a:pt x="54" y="319"/>
                  </a:lnTo>
                  <a:lnTo>
                    <a:pt x="54" y="318"/>
                  </a:lnTo>
                  <a:lnTo>
                    <a:pt x="53" y="318"/>
                  </a:lnTo>
                  <a:lnTo>
                    <a:pt x="53" y="317"/>
                  </a:lnTo>
                  <a:lnTo>
                    <a:pt x="53" y="316"/>
                  </a:lnTo>
                  <a:lnTo>
                    <a:pt x="53" y="315"/>
                  </a:lnTo>
                  <a:lnTo>
                    <a:pt x="52" y="315"/>
                  </a:lnTo>
                  <a:lnTo>
                    <a:pt x="53" y="314"/>
                  </a:lnTo>
                  <a:lnTo>
                    <a:pt x="54" y="314"/>
                  </a:lnTo>
                  <a:lnTo>
                    <a:pt x="57" y="312"/>
                  </a:lnTo>
                  <a:lnTo>
                    <a:pt x="58" y="310"/>
                  </a:lnTo>
                  <a:lnTo>
                    <a:pt x="59" y="309"/>
                  </a:lnTo>
                  <a:lnTo>
                    <a:pt x="60" y="308"/>
                  </a:lnTo>
                  <a:lnTo>
                    <a:pt x="61" y="308"/>
                  </a:lnTo>
                  <a:lnTo>
                    <a:pt x="62" y="308"/>
                  </a:lnTo>
                  <a:lnTo>
                    <a:pt x="62" y="307"/>
                  </a:lnTo>
                  <a:lnTo>
                    <a:pt x="63" y="307"/>
                  </a:lnTo>
                  <a:lnTo>
                    <a:pt x="64" y="307"/>
                  </a:lnTo>
                  <a:lnTo>
                    <a:pt x="65" y="306"/>
                  </a:lnTo>
                  <a:lnTo>
                    <a:pt x="65" y="305"/>
                  </a:lnTo>
                  <a:lnTo>
                    <a:pt x="66" y="305"/>
                  </a:lnTo>
                  <a:lnTo>
                    <a:pt x="67" y="305"/>
                  </a:lnTo>
                  <a:lnTo>
                    <a:pt x="68" y="304"/>
                  </a:lnTo>
                  <a:lnTo>
                    <a:pt x="69" y="304"/>
                  </a:lnTo>
                  <a:lnTo>
                    <a:pt x="70" y="303"/>
                  </a:lnTo>
                  <a:lnTo>
                    <a:pt x="71" y="303"/>
                  </a:lnTo>
                  <a:lnTo>
                    <a:pt x="72" y="302"/>
                  </a:lnTo>
                  <a:lnTo>
                    <a:pt x="73" y="302"/>
                  </a:lnTo>
                  <a:lnTo>
                    <a:pt x="74" y="302"/>
                  </a:lnTo>
                  <a:lnTo>
                    <a:pt x="75" y="302"/>
                  </a:lnTo>
                  <a:lnTo>
                    <a:pt x="76" y="302"/>
                  </a:lnTo>
                  <a:lnTo>
                    <a:pt x="76" y="301"/>
                  </a:lnTo>
                  <a:lnTo>
                    <a:pt x="77" y="301"/>
                  </a:lnTo>
                  <a:lnTo>
                    <a:pt x="77" y="300"/>
                  </a:lnTo>
                  <a:lnTo>
                    <a:pt x="78" y="300"/>
                  </a:lnTo>
                  <a:lnTo>
                    <a:pt x="79" y="300"/>
                  </a:lnTo>
                  <a:lnTo>
                    <a:pt x="81" y="300"/>
                  </a:lnTo>
                  <a:lnTo>
                    <a:pt x="81" y="299"/>
                  </a:lnTo>
                  <a:lnTo>
                    <a:pt x="82" y="298"/>
                  </a:lnTo>
                  <a:lnTo>
                    <a:pt x="82" y="297"/>
                  </a:lnTo>
                  <a:lnTo>
                    <a:pt x="82" y="296"/>
                  </a:lnTo>
                  <a:lnTo>
                    <a:pt x="82" y="295"/>
                  </a:lnTo>
                  <a:lnTo>
                    <a:pt x="82" y="294"/>
                  </a:lnTo>
                  <a:lnTo>
                    <a:pt x="82" y="293"/>
                  </a:lnTo>
                  <a:lnTo>
                    <a:pt x="82" y="292"/>
                  </a:lnTo>
                  <a:lnTo>
                    <a:pt x="83" y="291"/>
                  </a:lnTo>
                  <a:lnTo>
                    <a:pt x="83" y="290"/>
                  </a:lnTo>
                  <a:lnTo>
                    <a:pt x="84" y="290"/>
                  </a:lnTo>
                  <a:lnTo>
                    <a:pt x="84" y="289"/>
                  </a:lnTo>
                  <a:lnTo>
                    <a:pt x="84" y="288"/>
                  </a:lnTo>
                  <a:lnTo>
                    <a:pt x="84" y="287"/>
                  </a:lnTo>
                  <a:lnTo>
                    <a:pt x="85" y="285"/>
                  </a:lnTo>
                  <a:lnTo>
                    <a:pt x="85" y="283"/>
                  </a:lnTo>
                  <a:lnTo>
                    <a:pt x="86" y="282"/>
                  </a:lnTo>
                  <a:lnTo>
                    <a:pt x="86" y="281"/>
                  </a:lnTo>
                  <a:lnTo>
                    <a:pt x="86" y="280"/>
                  </a:lnTo>
                  <a:lnTo>
                    <a:pt x="86" y="279"/>
                  </a:lnTo>
                  <a:lnTo>
                    <a:pt x="86" y="278"/>
                  </a:lnTo>
                  <a:lnTo>
                    <a:pt x="86" y="277"/>
                  </a:lnTo>
                  <a:lnTo>
                    <a:pt x="86" y="275"/>
                  </a:lnTo>
                  <a:lnTo>
                    <a:pt x="87" y="273"/>
                  </a:lnTo>
                  <a:lnTo>
                    <a:pt x="87" y="272"/>
                  </a:lnTo>
                  <a:lnTo>
                    <a:pt x="87" y="271"/>
                  </a:lnTo>
                  <a:lnTo>
                    <a:pt x="87" y="270"/>
                  </a:lnTo>
                  <a:lnTo>
                    <a:pt x="88" y="270"/>
                  </a:lnTo>
                  <a:lnTo>
                    <a:pt x="88" y="269"/>
                  </a:lnTo>
                  <a:lnTo>
                    <a:pt x="88" y="268"/>
                  </a:lnTo>
                  <a:lnTo>
                    <a:pt x="89" y="268"/>
                  </a:lnTo>
                  <a:lnTo>
                    <a:pt x="89" y="267"/>
                  </a:lnTo>
                  <a:lnTo>
                    <a:pt x="89" y="266"/>
                  </a:lnTo>
                  <a:lnTo>
                    <a:pt x="89" y="264"/>
                  </a:lnTo>
                  <a:lnTo>
                    <a:pt x="90" y="262"/>
                  </a:lnTo>
                  <a:lnTo>
                    <a:pt x="90" y="260"/>
                  </a:lnTo>
                  <a:lnTo>
                    <a:pt x="90" y="259"/>
                  </a:lnTo>
                  <a:lnTo>
                    <a:pt x="89" y="258"/>
                  </a:lnTo>
                  <a:lnTo>
                    <a:pt x="89" y="257"/>
                  </a:lnTo>
                  <a:lnTo>
                    <a:pt x="89" y="255"/>
                  </a:lnTo>
                  <a:lnTo>
                    <a:pt x="89" y="253"/>
                  </a:lnTo>
                  <a:lnTo>
                    <a:pt x="89" y="252"/>
                  </a:lnTo>
                  <a:lnTo>
                    <a:pt x="89" y="251"/>
                  </a:lnTo>
                  <a:lnTo>
                    <a:pt x="90" y="249"/>
                  </a:lnTo>
                  <a:lnTo>
                    <a:pt x="90" y="248"/>
                  </a:lnTo>
                  <a:lnTo>
                    <a:pt x="90" y="246"/>
                  </a:lnTo>
                  <a:lnTo>
                    <a:pt x="89" y="246"/>
                  </a:lnTo>
                  <a:lnTo>
                    <a:pt x="89" y="245"/>
                  </a:lnTo>
                  <a:lnTo>
                    <a:pt x="89" y="244"/>
                  </a:lnTo>
                  <a:lnTo>
                    <a:pt x="88" y="243"/>
                  </a:lnTo>
                  <a:lnTo>
                    <a:pt x="88" y="241"/>
                  </a:lnTo>
                  <a:lnTo>
                    <a:pt x="88" y="239"/>
                  </a:lnTo>
                  <a:lnTo>
                    <a:pt x="88" y="238"/>
                  </a:lnTo>
                  <a:lnTo>
                    <a:pt x="88" y="234"/>
                  </a:lnTo>
                  <a:lnTo>
                    <a:pt x="86" y="231"/>
                  </a:lnTo>
                  <a:lnTo>
                    <a:pt x="86" y="230"/>
                  </a:lnTo>
                  <a:lnTo>
                    <a:pt x="86" y="229"/>
                  </a:lnTo>
                  <a:lnTo>
                    <a:pt x="87" y="228"/>
                  </a:lnTo>
                  <a:lnTo>
                    <a:pt x="87" y="227"/>
                  </a:lnTo>
                  <a:lnTo>
                    <a:pt x="87" y="223"/>
                  </a:lnTo>
                  <a:lnTo>
                    <a:pt x="87" y="222"/>
                  </a:lnTo>
                  <a:lnTo>
                    <a:pt x="87" y="220"/>
                  </a:lnTo>
                  <a:lnTo>
                    <a:pt x="87" y="219"/>
                  </a:lnTo>
                  <a:lnTo>
                    <a:pt x="88" y="216"/>
                  </a:lnTo>
                  <a:lnTo>
                    <a:pt x="88" y="215"/>
                  </a:lnTo>
                  <a:lnTo>
                    <a:pt x="88" y="214"/>
                  </a:lnTo>
                  <a:lnTo>
                    <a:pt x="87" y="210"/>
                  </a:lnTo>
                  <a:lnTo>
                    <a:pt x="87" y="208"/>
                  </a:lnTo>
                  <a:lnTo>
                    <a:pt x="88" y="206"/>
                  </a:lnTo>
                  <a:lnTo>
                    <a:pt x="89" y="203"/>
                  </a:lnTo>
                  <a:lnTo>
                    <a:pt x="89" y="200"/>
                  </a:lnTo>
                  <a:lnTo>
                    <a:pt x="89" y="199"/>
                  </a:lnTo>
                  <a:lnTo>
                    <a:pt x="90" y="198"/>
                  </a:lnTo>
                  <a:lnTo>
                    <a:pt x="90" y="197"/>
                  </a:lnTo>
                  <a:lnTo>
                    <a:pt x="90" y="196"/>
                  </a:lnTo>
                  <a:lnTo>
                    <a:pt x="91" y="196"/>
                  </a:lnTo>
                  <a:lnTo>
                    <a:pt x="90" y="196"/>
                  </a:lnTo>
                  <a:lnTo>
                    <a:pt x="92" y="194"/>
                  </a:lnTo>
                  <a:lnTo>
                    <a:pt x="93" y="190"/>
                  </a:lnTo>
                  <a:lnTo>
                    <a:pt x="94" y="185"/>
                  </a:lnTo>
                  <a:lnTo>
                    <a:pt x="96" y="182"/>
                  </a:lnTo>
                  <a:lnTo>
                    <a:pt x="98" y="178"/>
                  </a:lnTo>
                  <a:lnTo>
                    <a:pt x="98" y="177"/>
                  </a:lnTo>
                  <a:lnTo>
                    <a:pt x="102" y="172"/>
                  </a:lnTo>
                  <a:lnTo>
                    <a:pt x="103" y="172"/>
                  </a:lnTo>
                  <a:lnTo>
                    <a:pt x="103" y="171"/>
                  </a:lnTo>
                  <a:lnTo>
                    <a:pt x="104" y="171"/>
                  </a:lnTo>
                  <a:lnTo>
                    <a:pt x="104" y="170"/>
                  </a:lnTo>
                  <a:lnTo>
                    <a:pt x="106" y="170"/>
                  </a:lnTo>
                  <a:lnTo>
                    <a:pt x="107" y="169"/>
                  </a:lnTo>
                  <a:lnTo>
                    <a:pt x="108" y="168"/>
                  </a:lnTo>
                  <a:lnTo>
                    <a:pt x="109" y="168"/>
                  </a:lnTo>
                  <a:lnTo>
                    <a:pt x="109" y="167"/>
                  </a:lnTo>
                  <a:lnTo>
                    <a:pt x="110" y="166"/>
                  </a:lnTo>
                  <a:lnTo>
                    <a:pt x="110" y="165"/>
                  </a:lnTo>
                  <a:lnTo>
                    <a:pt x="111" y="164"/>
                  </a:lnTo>
                  <a:lnTo>
                    <a:pt x="112" y="164"/>
                  </a:lnTo>
                  <a:lnTo>
                    <a:pt x="112" y="163"/>
                  </a:lnTo>
                  <a:lnTo>
                    <a:pt x="113" y="163"/>
                  </a:lnTo>
                  <a:lnTo>
                    <a:pt x="114" y="162"/>
                  </a:lnTo>
                  <a:lnTo>
                    <a:pt x="115" y="162"/>
                  </a:lnTo>
                  <a:lnTo>
                    <a:pt x="115" y="160"/>
                  </a:lnTo>
                  <a:lnTo>
                    <a:pt x="116" y="160"/>
                  </a:lnTo>
                  <a:lnTo>
                    <a:pt x="116" y="159"/>
                  </a:lnTo>
                  <a:lnTo>
                    <a:pt x="117" y="159"/>
                  </a:lnTo>
                  <a:lnTo>
                    <a:pt x="118" y="159"/>
                  </a:lnTo>
                  <a:lnTo>
                    <a:pt x="119" y="159"/>
                  </a:lnTo>
                  <a:lnTo>
                    <a:pt x="120" y="158"/>
                  </a:lnTo>
                  <a:lnTo>
                    <a:pt x="121" y="158"/>
                  </a:lnTo>
                  <a:lnTo>
                    <a:pt x="122" y="157"/>
                  </a:lnTo>
                  <a:lnTo>
                    <a:pt x="122" y="156"/>
                  </a:lnTo>
                  <a:lnTo>
                    <a:pt x="123" y="155"/>
                  </a:lnTo>
                  <a:lnTo>
                    <a:pt x="124" y="154"/>
                  </a:lnTo>
                  <a:lnTo>
                    <a:pt x="125" y="154"/>
                  </a:lnTo>
                  <a:lnTo>
                    <a:pt x="126" y="153"/>
                  </a:lnTo>
                  <a:lnTo>
                    <a:pt x="126" y="152"/>
                  </a:lnTo>
                  <a:lnTo>
                    <a:pt x="127" y="151"/>
                  </a:lnTo>
                  <a:lnTo>
                    <a:pt x="128" y="151"/>
                  </a:lnTo>
                  <a:lnTo>
                    <a:pt x="129" y="150"/>
                  </a:lnTo>
                  <a:lnTo>
                    <a:pt x="131" y="149"/>
                  </a:lnTo>
                  <a:lnTo>
                    <a:pt x="132" y="149"/>
                  </a:lnTo>
                  <a:lnTo>
                    <a:pt x="132" y="148"/>
                  </a:lnTo>
                  <a:lnTo>
                    <a:pt x="133" y="148"/>
                  </a:lnTo>
                  <a:lnTo>
                    <a:pt x="134" y="147"/>
                  </a:lnTo>
                  <a:lnTo>
                    <a:pt x="135" y="147"/>
                  </a:lnTo>
                  <a:lnTo>
                    <a:pt x="136" y="146"/>
                  </a:lnTo>
                  <a:lnTo>
                    <a:pt x="137" y="146"/>
                  </a:lnTo>
                  <a:lnTo>
                    <a:pt x="138" y="145"/>
                  </a:lnTo>
                  <a:lnTo>
                    <a:pt x="139" y="145"/>
                  </a:lnTo>
                  <a:lnTo>
                    <a:pt x="140" y="145"/>
                  </a:lnTo>
                  <a:lnTo>
                    <a:pt x="141" y="144"/>
                  </a:lnTo>
                  <a:lnTo>
                    <a:pt x="142" y="144"/>
                  </a:lnTo>
                  <a:lnTo>
                    <a:pt x="144" y="144"/>
                  </a:lnTo>
                  <a:lnTo>
                    <a:pt x="145" y="144"/>
                  </a:lnTo>
                  <a:lnTo>
                    <a:pt x="146" y="144"/>
                  </a:lnTo>
                  <a:lnTo>
                    <a:pt x="147" y="144"/>
                  </a:lnTo>
                  <a:lnTo>
                    <a:pt x="148" y="144"/>
                  </a:lnTo>
                  <a:lnTo>
                    <a:pt x="149" y="145"/>
                  </a:lnTo>
                  <a:lnTo>
                    <a:pt x="150" y="145"/>
                  </a:lnTo>
                  <a:lnTo>
                    <a:pt x="151" y="145"/>
                  </a:lnTo>
                  <a:lnTo>
                    <a:pt x="152" y="145"/>
                  </a:lnTo>
                  <a:lnTo>
                    <a:pt x="153" y="145"/>
                  </a:lnTo>
                  <a:lnTo>
                    <a:pt x="154" y="144"/>
                  </a:lnTo>
                  <a:lnTo>
                    <a:pt x="156" y="144"/>
                  </a:lnTo>
                  <a:lnTo>
                    <a:pt x="156" y="143"/>
                  </a:lnTo>
                  <a:lnTo>
                    <a:pt x="157" y="143"/>
                  </a:lnTo>
                  <a:lnTo>
                    <a:pt x="158" y="143"/>
                  </a:lnTo>
                  <a:lnTo>
                    <a:pt x="159" y="142"/>
                  </a:lnTo>
                  <a:lnTo>
                    <a:pt x="160" y="141"/>
                  </a:lnTo>
                  <a:lnTo>
                    <a:pt x="161" y="141"/>
                  </a:lnTo>
                  <a:lnTo>
                    <a:pt x="161" y="140"/>
                  </a:lnTo>
                  <a:lnTo>
                    <a:pt x="162" y="139"/>
                  </a:lnTo>
                  <a:lnTo>
                    <a:pt x="163" y="138"/>
                  </a:lnTo>
                  <a:lnTo>
                    <a:pt x="163" y="137"/>
                  </a:lnTo>
                  <a:lnTo>
                    <a:pt x="164" y="137"/>
                  </a:lnTo>
                  <a:lnTo>
                    <a:pt x="164" y="135"/>
                  </a:lnTo>
                  <a:lnTo>
                    <a:pt x="165" y="135"/>
                  </a:lnTo>
                  <a:lnTo>
                    <a:pt x="166" y="134"/>
                  </a:lnTo>
                  <a:lnTo>
                    <a:pt x="167" y="134"/>
                  </a:lnTo>
                  <a:lnTo>
                    <a:pt x="168" y="134"/>
                  </a:lnTo>
                  <a:lnTo>
                    <a:pt x="169" y="134"/>
                  </a:lnTo>
                  <a:lnTo>
                    <a:pt x="170" y="133"/>
                  </a:lnTo>
                  <a:lnTo>
                    <a:pt x="171" y="132"/>
                  </a:lnTo>
                  <a:lnTo>
                    <a:pt x="171" y="131"/>
                  </a:lnTo>
                  <a:lnTo>
                    <a:pt x="172" y="131"/>
                  </a:lnTo>
                  <a:lnTo>
                    <a:pt x="172" y="130"/>
                  </a:lnTo>
                  <a:lnTo>
                    <a:pt x="173" y="130"/>
                  </a:lnTo>
                  <a:lnTo>
                    <a:pt x="174" y="129"/>
                  </a:lnTo>
                  <a:lnTo>
                    <a:pt x="175" y="128"/>
                  </a:lnTo>
                  <a:lnTo>
                    <a:pt x="176" y="128"/>
                  </a:lnTo>
                  <a:lnTo>
                    <a:pt x="177" y="128"/>
                  </a:lnTo>
                  <a:lnTo>
                    <a:pt x="178" y="127"/>
                  </a:lnTo>
                  <a:lnTo>
                    <a:pt x="179" y="127"/>
                  </a:lnTo>
                  <a:lnTo>
                    <a:pt x="181" y="127"/>
                  </a:lnTo>
                  <a:lnTo>
                    <a:pt x="182" y="127"/>
                  </a:lnTo>
                  <a:lnTo>
                    <a:pt x="183" y="126"/>
                  </a:lnTo>
                  <a:lnTo>
                    <a:pt x="184" y="126"/>
                  </a:lnTo>
                  <a:lnTo>
                    <a:pt x="185" y="126"/>
                  </a:lnTo>
                  <a:lnTo>
                    <a:pt x="186" y="126"/>
                  </a:lnTo>
                  <a:lnTo>
                    <a:pt x="187" y="127"/>
                  </a:lnTo>
                  <a:lnTo>
                    <a:pt x="188" y="127"/>
                  </a:lnTo>
                  <a:lnTo>
                    <a:pt x="189" y="127"/>
                  </a:lnTo>
                  <a:lnTo>
                    <a:pt x="190" y="127"/>
                  </a:lnTo>
                  <a:lnTo>
                    <a:pt x="191" y="127"/>
                  </a:lnTo>
                  <a:lnTo>
                    <a:pt x="192" y="127"/>
                  </a:lnTo>
                  <a:lnTo>
                    <a:pt x="193" y="127"/>
                  </a:lnTo>
                  <a:lnTo>
                    <a:pt x="194" y="127"/>
                  </a:lnTo>
                  <a:lnTo>
                    <a:pt x="195" y="127"/>
                  </a:lnTo>
                  <a:lnTo>
                    <a:pt x="196" y="127"/>
                  </a:lnTo>
                  <a:lnTo>
                    <a:pt x="197" y="127"/>
                  </a:lnTo>
                  <a:lnTo>
                    <a:pt x="198" y="127"/>
                  </a:lnTo>
                  <a:lnTo>
                    <a:pt x="199" y="128"/>
                  </a:lnTo>
                  <a:lnTo>
                    <a:pt x="200" y="128"/>
                  </a:lnTo>
                  <a:lnTo>
                    <a:pt x="201" y="128"/>
                  </a:lnTo>
                  <a:lnTo>
                    <a:pt x="202" y="127"/>
                  </a:lnTo>
                  <a:lnTo>
                    <a:pt x="203" y="127"/>
                  </a:lnTo>
                  <a:lnTo>
                    <a:pt x="204" y="126"/>
                  </a:lnTo>
                  <a:lnTo>
                    <a:pt x="206" y="126"/>
                  </a:lnTo>
                  <a:lnTo>
                    <a:pt x="207" y="126"/>
                  </a:lnTo>
                  <a:lnTo>
                    <a:pt x="208" y="125"/>
                  </a:lnTo>
                  <a:lnTo>
                    <a:pt x="209" y="125"/>
                  </a:lnTo>
                  <a:lnTo>
                    <a:pt x="211" y="125"/>
                  </a:lnTo>
                  <a:lnTo>
                    <a:pt x="212" y="125"/>
                  </a:lnTo>
                  <a:lnTo>
                    <a:pt x="213" y="125"/>
                  </a:lnTo>
                  <a:lnTo>
                    <a:pt x="214" y="125"/>
                  </a:lnTo>
                  <a:lnTo>
                    <a:pt x="215" y="125"/>
                  </a:lnTo>
                  <a:lnTo>
                    <a:pt x="216" y="125"/>
                  </a:lnTo>
                  <a:lnTo>
                    <a:pt x="217" y="124"/>
                  </a:lnTo>
                  <a:lnTo>
                    <a:pt x="218" y="124"/>
                  </a:lnTo>
                  <a:lnTo>
                    <a:pt x="218" y="123"/>
                  </a:lnTo>
                  <a:lnTo>
                    <a:pt x="219" y="123"/>
                  </a:lnTo>
                  <a:lnTo>
                    <a:pt x="220" y="122"/>
                  </a:lnTo>
                  <a:lnTo>
                    <a:pt x="221" y="122"/>
                  </a:lnTo>
                  <a:lnTo>
                    <a:pt x="222" y="122"/>
                  </a:lnTo>
                  <a:lnTo>
                    <a:pt x="223" y="123"/>
                  </a:lnTo>
                  <a:lnTo>
                    <a:pt x="224" y="123"/>
                  </a:lnTo>
                  <a:lnTo>
                    <a:pt x="225" y="124"/>
                  </a:lnTo>
                  <a:lnTo>
                    <a:pt x="226" y="124"/>
                  </a:lnTo>
                  <a:lnTo>
                    <a:pt x="227" y="124"/>
                  </a:lnTo>
                  <a:lnTo>
                    <a:pt x="228" y="124"/>
                  </a:lnTo>
                  <a:lnTo>
                    <a:pt x="228" y="125"/>
                  </a:lnTo>
                  <a:lnTo>
                    <a:pt x="229" y="125"/>
                  </a:lnTo>
                  <a:lnTo>
                    <a:pt x="231" y="126"/>
                  </a:lnTo>
                  <a:lnTo>
                    <a:pt x="232" y="126"/>
                  </a:lnTo>
                  <a:lnTo>
                    <a:pt x="232" y="127"/>
                  </a:lnTo>
                  <a:lnTo>
                    <a:pt x="233" y="127"/>
                  </a:lnTo>
                  <a:lnTo>
                    <a:pt x="234" y="128"/>
                  </a:lnTo>
                  <a:lnTo>
                    <a:pt x="235" y="128"/>
                  </a:lnTo>
                  <a:lnTo>
                    <a:pt x="236" y="128"/>
                  </a:lnTo>
                  <a:lnTo>
                    <a:pt x="237" y="128"/>
                  </a:lnTo>
                  <a:lnTo>
                    <a:pt x="238" y="128"/>
                  </a:lnTo>
                  <a:lnTo>
                    <a:pt x="239" y="128"/>
                  </a:lnTo>
                  <a:lnTo>
                    <a:pt x="240" y="128"/>
                  </a:lnTo>
                  <a:lnTo>
                    <a:pt x="241" y="128"/>
                  </a:lnTo>
                  <a:lnTo>
                    <a:pt x="242" y="127"/>
                  </a:lnTo>
                  <a:lnTo>
                    <a:pt x="243" y="127"/>
                  </a:lnTo>
                  <a:lnTo>
                    <a:pt x="244" y="127"/>
                  </a:lnTo>
                  <a:lnTo>
                    <a:pt x="245" y="127"/>
                  </a:lnTo>
                  <a:lnTo>
                    <a:pt x="246" y="126"/>
                  </a:lnTo>
                  <a:lnTo>
                    <a:pt x="247" y="126"/>
                  </a:lnTo>
                  <a:lnTo>
                    <a:pt x="247" y="125"/>
                  </a:lnTo>
                  <a:lnTo>
                    <a:pt x="248" y="125"/>
                  </a:lnTo>
                  <a:lnTo>
                    <a:pt x="249" y="124"/>
                  </a:lnTo>
                  <a:lnTo>
                    <a:pt x="250" y="123"/>
                  </a:lnTo>
                  <a:lnTo>
                    <a:pt x="251" y="123"/>
                  </a:lnTo>
                  <a:lnTo>
                    <a:pt x="252" y="123"/>
                  </a:lnTo>
                  <a:lnTo>
                    <a:pt x="252" y="122"/>
                  </a:lnTo>
                  <a:lnTo>
                    <a:pt x="253" y="121"/>
                  </a:lnTo>
                  <a:lnTo>
                    <a:pt x="254" y="121"/>
                  </a:lnTo>
                  <a:lnTo>
                    <a:pt x="254" y="120"/>
                  </a:lnTo>
                  <a:lnTo>
                    <a:pt x="256" y="120"/>
                  </a:lnTo>
                  <a:lnTo>
                    <a:pt x="256" y="119"/>
                  </a:lnTo>
                  <a:lnTo>
                    <a:pt x="257" y="119"/>
                  </a:lnTo>
                  <a:lnTo>
                    <a:pt x="257" y="118"/>
                  </a:lnTo>
                  <a:lnTo>
                    <a:pt x="258" y="117"/>
                  </a:lnTo>
                  <a:lnTo>
                    <a:pt x="259" y="117"/>
                  </a:lnTo>
                  <a:lnTo>
                    <a:pt x="259" y="116"/>
                  </a:lnTo>
                  <a:lnTo>
                    <a:pt x="260" y="116"/>
                  </a:lnTo>
                  <a:lnTo>
                    <a:pt x="261" y="115"/>
                  </a:lnTo>
                  <a:lnTo>
                    <a:pt x="262" y="114"/>
                  </a:lnTo>
                  <a:lnTo>
                    <a:pt x="263" y="113"/>
                  </a:lnTo>
                  <a:lnTo>
                    <a:pt x="264" y="113"/>
                  </a:lnTo>
                  <a:lnTo>
                    <a:pt x="265" y="113"/>
                  </a:lnTo>
                  <a:lnTo>
                    <a:pt x="266" y="112"/>
                  </a:lnTo>
                  <a:lnTo>
                    <a:pt x="267" y="110"/>
                  </a:lnTo>
                  <a:lnTo>
                    <a:pt x="268" y="110"/>
                  </a:lnTo>
                  <a:lnTo>
                    <a:pt x="269" y="110"/>
                  </a:lnTo>
                  <a:lnTo>
                    <a:pt x="270" y="109"/>
                  </a:lnTo>
                  <a:lnTo>
                    <a:pt x="271" y="109"/>
                  </a:lnTo>
                  <a:lnTo>
                    <a:pt x="272" y="109"/>
                  </a:lnTo>
                  <a:lnTo>
                    <a:pt x="273" y="109"/>
                  </a:lnTo>
                  <a:lnTo>
                    <a:pt x="274" y="109"/>
                  </a:lnTo>
                  <a:lnTo>
                    <a:pt x="275" y="108"/>
                  </a:lnTo>
                  <a:lnTo>
                    <a:pt x="276" y="107"/>
                  </a:lnTo>
                  <a:lnTo>
                    <a:pt x="277" y="107"/>
                  </a:lnTo>
                  <a:lnTo>
                    <a:pt x="277" y="106"/>
                  </a:lnTo>
                  <a:lnTo>
                    <a:pt x="278" y="105"/>
                  </a:lnTo>
                  <a:lnTo>
                    <a:pt x="279" y="104"/>
                  </a:lnTo>
                  <a:lnTo>
                    <a:pt x="279" y="103"/>
                  </a:lnTo>
                  <a:lnTo>
                    <a:pt x="281" y="103"/>
                  </a:lnTo>
                  <a:lnTo>
                    <a:pt x="281" y="102"/>
                  </a:lnTo>
                  <a:lnTo>
                    <a:pt x="282" y="101"/>
                  </a:lnTo>
                  <a:lnTo>
                    <a:pt x="283" y="100"/>
                  </a:lnTo>
                  <a:lnTo>
                    <a:pt x="284" y="100"/>
                  </a:lnTo>
                  <a:lnTo>
                    <a:pt x="284" y="99"/>
                  </a:lnTo>
                  <a:lnTo>
                    <a:pt x="285" y="99"/>
                  </a:lnTo>
                  <a:lnTo>
                    <a:pt x="286" y="98"/>
                  </a:lnTo>
                  <a:lnTo>
                    <a:pt x="287" y="97"/>
                  </a:lnTo>
                  <a:lnTo>
                    <a:pt x="288" y="97"/>
                  </a:lnTo>
                  <a:lnTo>
                    <a:pt x="288" y="96"/>
                  </a:lnTo>
                  <a:lnTo>
                    <a:pt x="289" y="96"/>
                  </a:lnTo>
                  <a:lnTo>
                    <a:pt x="290" y="95"/>
                  </a:lnTo>
                  <a:lnTo>
                    <a:pt x="291" y="95"/>
                  </a:lnTo>
                  <a:lnTo>
                    <a:pt x="292" y="95"/>
                  </a:lnTo>
                  <a:lnTo>
                    <a:pt x="293" y="94"/>
                  </a:lnTo>
                  <a:lnTo>
                    <a:pt x="294" y="94"/>
                  </a:lnTo>
                  <a:lnTo>
                    <a:pt x="295" y="94"/>
                  </a:lnTo>
                  <a:lnTo>
                    <a:pt x="296" y="93"/>
                  </a:lnTo>
                  <a:lnTo>
                    <a:pt x="297" y="93"/>
                  </a:lnTo>
                  <a:lnTo>
                    <a:pt x="298" y="93"/>
                  </a:lnTo>
                  <a:lnTo>
                    <a:pt x="299" y="92"/>
                  </a:lnTo>
                  <a:lnTo>
                    <a:pt x="300" y="92"/>
                  </a:lnTo>
                  <a:lnTo>
                    <a:pt x="301" y="91"/>
                  </a:lnTo>
                  <a:lnTo>
                    <a:pt x="302" y="91"/>
                  </a:lnTo>
                  <a:lnTo>
                    <a:pt x="303" y="91"/>
                  </a:lnTo>
                  <a:lnTo>
                    <a:pt x="303" y="90"/>
                  </a:lnTo>
                  <a:lnTo>
                    <a:pt x="304" y="90"/>
                  </a:lnTo>
                  <a:lnTo>
                    <a:pt x="306" y="89"/>
                  </a:lnTo>
                  <a:lnTo>
                    <a:pt x="307" y="89"/>
                  </a:lnTo>
                  <a:lnTo>
                    <a:pt x="308" y="89"/>
                  </a:lnTo>
                  <a:lnTo>
                    <a:pt x="308" y="88"/>
                  </a:lnTo>
                  <a:lnTo>
                    <a:pt x="309" y="88"/>
                  </a:lnTo>
                  <a:lnTo>
                    <a:pt x="310" y="88"/>
                  </a:lnTo>
                  <a:lnTo>
                    <a:pt x="311" y="87"/>
                  </a:lnTo>
                  <a:lnTo>
                    <a:pt x="312" y="87"/>
                  </a:lnTo>
                  <a:lnTo>
                    <a:pt x="313" y="87"/>
                  </a:lnTo>
                  <a:lnTo>
                    <a:pt x="314" y="87"/>
                  </a:lnTo>
                  <a:lnTo>
                    <a:pt x="315" y="85"/>
                  </a:lnTo>
                  <a:lnTo>
                    <a:pt x="316" y="85"/>
                  </a:lnTo>
                  <a:lnTo>
                    <a:pt x="317" y="87"/>
                  </a:lnTo>
                  <a:lnTo>
                    <a:pt x="318" y="87"/>
                  </a:lnTo>
                  <a:lnTo>
                    <a:pt x="319" y="87"/>
                  </a:lnTo>
                  <a:lnTo>
                    <a:pt x="321" y="87"/>
                  </a:lnTo>
                  <a:lnTo>
                    <a:pt x="322" y="87"/>
                  </a:lnTo>
                  <a:lnTo>
                    <a:pt x="323" y="85"/>
                  </a:lnTo>
                  <a:lnTo>
                    <a:pt x="324" y="85"/>
                  </a:lnTo>
                  <a:lnTo>
                    <a:pt x="325" y="85"/>
                  </a:lnTo>
                  <a:lnTo>
                    <a:pt x="325" y="84"/>
                  </a:lnTo>
                  <a:lnTo>
                    <a:pt x="326" y="84"/>
                  </a:lnTo>
                  <a:lnTo>
                    <a:pt x="327" y="84"/>
                  </a:lnTo>
                  <a:lnTo>
                    <a:pt x="328" y="83"/>
                  </a:lnTo>
                  <a:lnTo>
                    <a:pt x="329" y="83"/>
                  </a:lnTo>
                  <a:lnTo>
                    <a:pt x="331" y="83"/>
                  </a:lnTo>
                  <a:lnTo>
                    <a:pt x="331" y="82"/>
                  </a:lnTo>
                  <a:lnTo>
                    <a:pt x="332" y="82"/>
                  </a:lnTo>
                  <a:lnTo>
                    <a:pt x="333" y="82"/>
                  </a:lnTo>
                  <a:lnTo>
                    <a:pt x="334" y="82"/>
                  </a:lnTo>
                  <a:lnTo>
                    <a:pt x="335" y="82"/>
                  </a:lnTo>
                  <a:lnTo>
                    <a:pt x="336" y="81"/>
                  </a:lnTo>
                  <a:lnTo>
                    <a:pt x="337" y="81"/>
                  </a:lnTo>
                  <a:lnTo>
                    <a:pt x="338" y="81"/>
                  </a:lnTo>
                  <a:lnTo>
                    <a:pt x="339" y="80"/>
                  </a:lnTo>
                  <a:lnTo>
                    <a:pt x="340" y="80"/>
                  </a:lnTo>
                  <a:lnTo>
                    <a:pt x="340" y="79"/>
                  </a:lnTo>
                  <a:lnTo>
                    <a:pt x="341" y="79"/>
                  </a:lnTo>
                  <a:lnTo>
                    <a:pt x="342" y="78"/>
                  </a:lnTo>
                  <a:lnTo>
                    <a:pt x="343" y="77"/>
                  </a:lnTo>
                  <a:lnTo>
                    <a:pt x="344" y="77"/>
                  </a:lnTo>
                  <a:lnTo>
                    <a:pt x="344" y="76"/>
                  </a:lnTo>
                  <a:lnTo>
                    <a:pt x="345" y="75"/>
                  </a:lnTo>
                  <a:lnTo>
                    <a:pt x="346" y="74"/>
                  </a:lnTo>
                  <a:lnTo>
                    <a:pt x="347" y="74"/>
                  </a:lnTo>
                  <a:lnTo>
                    <a:pt x="347" y="73"/>
                  </a:lnTo>
                  <a:lnTo>
                    <a:pt x="348" y="73"/>
                  </a:lnTo>
                  <a:lnTo>
                    <a:pt x="349" y="72"/>
                  </a:lnTo>
                  <a:lnTo>
                    <a:pt x="350" y="71"/>
                  </a:lnTo>
                  <a:lnTo>
                    <a:pt x="351" y="71"/>
                  </a:lnTo>
                  <a:lnTo>
                    <a:pt x="352" y="70"/>
                  </a:lnTo>
                  <a:lnTo>
                    <a:pt x="353" y="70"/>
                  </a:lnTo>
                  <a:lnTo>
                    <a:pt x="354" y="69"/>
                  </a:lnTo>
                  <a:lnTo>
                    <a:pt x="356" y="69"/>
                  </a:lnTo>
                  <a:lnTo>
                    <a:pt x="356" y="68"/>
                  </a:lnTo>
                  <a:lnTo>
                    <a:pt x="357" y="68"/>
                  </a:lnTo>
                  <a:lnTo>
                    <a:pt x="358" y="68"/>
                  </a:lnTo>
                  <a:lnTo>
                    <a:pt x="359" y="67"/>
                  </a:lnTo>
                  <a:lnTo>
                    <a:pt x="360" y="66"/>
                  </a:lnTo>
                  <a:lnTo>
                    <a:pt x="361" y="66"/>
                  </a:lnTo>
                  <a:lnTo>
                    <a:pt x="362" y="65"/>
                  </a:lnTo>
                  <a:lnTo>
                    <a:pt x="363" y="65"/>
                  </a:lnTo>
                  <a:lnTo>
                    <a:pt x="364" y="65"/>
                  </a:lnTo>
                  <a:lnTo>
                    <a:pt x="365" y="64"/>
                  </a:lnTo>
                  <a:lnTo>
                    <a:pt x="366" y="64"/>
                  </a:lnTo>
                  <a:lnTo>
                    <a:pt x="367" y="64"/>
                  </a:lnTo>
                  <a:lnTo>
                    <a:pt x="368" y="63"/>
                  </a:lnTo>
                  <a:lnTo>
                    <a:pt x="369" y="62"/>
                  </a:lnTo>
                  <a:lnTo>
                    <a:pt x="370" y="62"/>
                  </a:lnTo>
                  <a:lnTo>
                    <a:pt x="371" y="62"/>
                  </a:lnTo>
                  <a:lnTo>
                    <a:pt x="372" y="62"/>
                  </a:lnTo>
                  <a:lnTo>
                    <a:pt x="373" y="60"/>
                  </a:lnTo>
                  <a:lnTo>
                    <a:pt x="374" y="60"/>
                  </a:lnTo>
                  <a:lnTo>
                    <a:pt x="375" y="62"/>
                  </a:lnTo>
                  <a:lnTo>
                    <a:pt x="376" y="62"/>
                  </a:lnTo>
                  <a:lnTo>
                    <a:pt x="377" y="62"/>
                  </a:lnTo>
                  <a:lnTo>
                    <a:pt x="378" y="62"/>
                  </a:lnTo>
                  <a:lnTo>
                    <a:pt x="379" y="60"/>
                  </a:lnTo>
                  <a:lnTo>
                    <a:pt x="381" y="60"/>
                  </a:lnTo>
                  <a:lnTo>
                    <a:pt x="382" y="60"/>
                  </a:lnTo>
                  <a:lnTo>
                    <a:pt x="382" y="59"/>
                  </a:lnTo>
                  <a:lnTo>
                    <a:pt x="383" y="59"/>
                  </a:lnTo>
                  <a:lnTo>
                    <a:pt x="383" y="58"/>
                  </a:lnTo>
                  <a:lnTo>
                    <a:pt x="383" y="57"/>
                  </a:lnTo>
                  <a:lnTo>
                    <a:pt x="384" y="56"/>
                  </a:lnTo>
                  <a:lnTo>
                    <a:pt x="384" y="55"/>
                  </a:lnTo>
                  <a:lnTo>
                    <a:pt x="385" y="55"/>
                  </a:lnTo>
                  <a:lnTo>
                    <a:pt x="385" y="54"/>
                  </a:lnTo>
                  <a:lnTo>
                    <a:pt x="386" y="53"/>
                  </a:lnTo>
                  <a:lnTo>
                    <a:pt x="387" y="52"/>
                  </a:lnTo>
                  <a:lnTo>
                    <a:pt x="388" y="52"/>
                  </a:lnTo>
                  <a:lnTo>
                    <a:pt x="388" y="51"/>
                  </a:lnTo>
                  <a:lnTo>
                    <a:pt x="389" y="51"/>
                  </a:lnTo>
                  <a:lnTo>
                    <a:pt x="390" y="50"/>
                  </a:lnTo>
                  <a:lnTo>
                    <a:pt x="391" y="49"/>
                  </a:lnTo>
                  <a:lnTo>
                    <a:pt x="392" y="49"/>
                  </a:lnTo>
                  <a:lnTo>
                    <a:pt x="392" y="48"/>
                  </a:lnTo>
                  <a:lnTo>
                    <a:pt x="393" y="48"/>
                  </a:lnTo>
                  <a:lnTo>
                    <a:pt x="394" y="48"/>
                  </a:lnTo>
                  <a:lnTo>
                    <a:pt x="395" y="47"/>
                  </a:lnTo>
                  <a:lnTo>
                    <a:pt x="395" y="46"/>
                  </a:lnTo>
                  <a:lnTo>
                    <a:pt x="396" y="46"/>
                  </a:lnTo>
                  <a:lnTo>
                    <a:pt x="397" y="45"/>
                  </a:lnTo>
                  <a:lnTo>
                    <a:pt x="398" y="44"/>
                  </a:lnTo>
                  <a:lnTo>
                    <a:pt x="399" y="43"/>
                  </a:lnTo>
                  <a:lnTo>
                    <a:pt x="399" y="42"/>
                  </a:lnTo>
                  <a:lnTo>
                    <a:pt x="400" y="42"/>
                  </a:lnTo>
                  <a:lnTo>
                    <a:pt x="401" y="41"/>
                  </a:lnTo>
                  <a:lnTo>
                    <a:pt x="402" y="41"/>
                  </a:lnTo>
                  <a:lnTo>
                    <a:pt x="402" y="40"/>
                  </a:lnTo>
                  <a:lnTo>
                    <a:pt x="403" y="40"/>
                  </a:lnTo>
                  <a:lnTo>
                    <a:pt x="404" y="40"/>
                  </a:lnTo>
                  <a:lnTo>
                    <a:pt x="406" y="39"/>
                  </a:lnTo>
                  <a:lnTo>
                    <a:pt x="407" y="38"/>
                  </a:lnTo>
                  <a:lnTo>
                    <a:pt x="408" y="38"/>
                  </a:lnTo>
                  <a:lnTo>
                    <a:pt x="409" y="38"/>
                  </a:lnTo>
                  <a:lnTo>
                    <a:pt x="410" y="37"/>
                  </a:lnTo>
                  <a:lnTo>
                    <a:pt x="411" y="35"/>
                  </a:lnTo>
                  <a:lnTo>
                    <a:pt x="412" y="34"/>
                  </a:lnTo>
                  <a:lnTo>
                    <a:pt x="413" y="33"/>
                  </a:lnTo>
                  <a:lnTo>
                    <a:pt x="414" y="32"/>
                  </a:lnTo>
                  <a:lnTo>
                    <a:pt x="415" y="31"/>
                  </a:lnTo>
                  <a:lnTo>
                    <a:pt x="415" y="30"/>
                  </a:lnTo>
                  <a:lnTo>
                    <a:pt x="416" y="30"/>
                  </a:lnTo>
                  <a:lnTo>
                    <a:pt x="417" y="29"/>
                  </a:lnTo>
                  <a:lnTo>
                    <a:pt x="418" y="28"/>
                  </a:lnTo>
                  <a:lnTo>
                    <a:pt x="418" y="27"/>
                  </a:lnTo>
                  <a:lnTo>
                    <a:pt x="419" y="27"/>
                  </a:lnTo>
                  <a:lnTo>
                    <a:pt x="419" y="26"/>
                  </a:lnTo>
                  <a:lnTo>
                    <a:pt x="420" y="26"/>
                  </a:lnTo>
                  <a:lnTo>
                    <a:pt x="421" y="25"/>
                  </a:lnTo>
                  <a:lnTo>
                    <a:pt x="422" y="24"/>
                  </a:lnTo>
                  <a:lnTo>
                    <a:pt x="423" y="24"/>
                  </a:lnTo>
                  <a:lnTo>
                    <a:pt x="423" y="23"/>
                  </a:lnTo>
                  <a:lnTo>
                    <a:pt x="424" y="23"/>
                  </a:lnTo>
                  <a:lnTo>
                    <a:pt x="425" y="22"/>
                  </a:lnTo>
                  <a:lnTo>
                    <a:pt x="426" y="22"/>
                  </a:lnTo>
                  <a:lnTo>
                    <a:pt x="426" y="21"/>
                  </a:lnTo>
                  <a:lnTo>
                    <a:pt x="427" y="21"/>
                  </a:lnTo>
                  <a:lnTo>
                    <a:pt x="428" y="21"/>
                  </a:lnTo>
                  <a:lnTo>
                    <a:pt x="429" y="21"/>
                  </a:lnTo>
                  <a:lnTo>
                    <a:pt x="431" y="20"/>
                  </a:lnTo>
                  <a:lnTo>
                    <a:pt x="432" y="20"/>
                  </a:lnTo>
                  <a:lnTo>
                    <a:pt x="433" y="19"/>
                  </a:lnTo>
                  <a:lnTo>
                    <a:pt x="434" y="19"/>
                  </a:lnTo>
                  <a:lnTo>
                    <a:pt x="436" y="19"/>
                  </a:lnTo>
                  <a:lnTo>
                    <a:pt x="437" y="19"/>
                  </a:lnTo>
                  <a:lnTo>
                    <a:pt x="438" y="19"/>
                  </a:lnTo>
                  <a:lnTo>
                    <a:pt x="439" y="18"/>
                  </a:lnTo>
                  <a:lnTo>
                    <a:pt x="440" y="18"/>
                  </a:lnTo>
                  <a:lnTo>
                    <a:pt x="441" y="18"/>
                  </a:lnTo>
                  <a:lnTo>
                    <a:pt x="442" y="17"/>
                  </a:lnTo>
                  <a:lnTo>
                    <a:pt x="443" y="17"/>
                  </a:lnTo>
                  <a:lnTo>
                    <a:pt x="444" y="16"/>
                  </a:lnTo>
                  <a:lnTo>
                    <a:pt x="445" y="15"/>
                  </a:lnTo>
                  <a:lnTo>
                    <a:pt x="446" y="15"/>
                  </a:lnTo>
                  <a:lnTo>
                    <a:pt x="446" y="14"/>
                  </a:lnTo>
                  <a:lnTo>
                    <a:pt x="447" y="14"/>
                  </a:lnTo>
                  <a:lnTo>
                    <a:pt x="448" y="13"/>
                  </a:lnTo>
                  <a:lnTo>
                    <a:pt x="449" y="12"/>
                  </a:lnTo>
                  <a:lnTo>
                    <a:pt x="450" y="12"/>
                  </a:lnTo>
                  <a:lnTo>
                    <a:pt x="450" y="10"/>
                  </a:lnTo>
                  <a:lnTo>
                    <a:pt x="451" y="10"/>
                  </a:lnTo>
                  <a:lnTo>
                    <a:pt x="451" y="9"/>
                  </a:lnTo>
                  <a:lnTo>
                    <a:pt x="452" y="8"/>
                  </a:lnTo>
                  <a:lnTo>
                    <a:pt x="453" y="8"/>
                  </a:lnTo>
                  <a:lnTo>
                    <a:pt x="453" y="7"/>
                  </a:lnTo>
                  <a:lnTo>
                    <a:pt x="454" y="7"/>
                  </a:lnTo>
                  <a:lnTo>
                    <a:pt x="456" y="7"/>
                  </a:lnTo>
                  <a:lnTo>
                    <a:pt x="456" y="6"/>
                  </a:lnTo>
                  <a:lnTo>
                    <a:pt x="457" y="6"/>
                  </a:lnTo>
                  <a:lnTo>
                    <a:pt x="458" y="5"/>
                  </a:lnTo>
                  <a:lnTo>
                    <a:pt x="458" y="4"/>
                  </a:lnTo>
                  <a:lnTo>
                    <a:pt x="459" y="2"/>
                  </a:lnTo>
                  <a:lnTo>
                    <a:pt x="460" y="1"/>
                  </a:lnTo>
                  <a:lnTo>
                    <a:pt x="460" y="2"/>
                  </a:lnTo>
                  <a:lnTo>
                    <a:pt x="461" y="2"/>
                  </a:lnTo>
                  <a:lnTo>
                    <a:pt x="460" y="1"/>
                  </a:lnTo>
                  <a:lnTo>
                    <a:pt x="461" y="0"/>
                  </a:lnTo>
                  <a:lnTo>
                    <a:pt x="462" y="0"/>
                  </a:lnTo>
                  <a:lnTo>
                    <a:pt x="463" y="0"/>
                  </a:lnTo>
                  <a:close/>
                </a:path>
              </a:pathLst>
            </a:custGeom>
            <a:solidFill>
              <a:schemeClr val="tx2"/>
            </a:solidFill>
            <a:ln w="9525">
              <a:solidFill>
                <a:srgbClr val="FFFFFF"/>
              </a:solidFill>
              <a:round/>
              <a:headEnd/>
              <a:tailEnd/>
            </a:ln>
          </p:spPr>
          <p:txBody>
            <a:bodyPr/>
            <a:lstStyle/>
            <a:p>
              <a:endParaRPr lang="en-US">
                <a:solidFill>
                  <a:schemeClr val="tx2">
                    <a:lumMod val="10000"/>
                    <a:lumOff val="90000"/>
                  </a:schemeClr>
                </a:solidFill>
              </a:endParaRPr>
            </a:p>
          </p:txBody>
        </p:sp>
        <p:sp>
          <p:nvSpPr>
            <p:cNvPr id="50" name="Freeform 6"/>
            <p:cNvSpPr>
              <a:spLocks noEditPoints="1"/>
            </p:cNvSpPr>
            <p:nvPr/>
          </p:nvSpPr>
          <p:spPr bwMode="auto">
            <a:xfrm>
              <a:off x="3498" y="711"/>
              <a:ext cx="758" cy="779"/>
            </a:xfrm>
            <a:custGeom>
              <a:avLst/>
              <a:gdLst>
                <a:gd name="T0" fmla="*/ 308 w 758"/>
                <a:gd name="T1" fmla="*/ 49 h 778"/>
                <a:gd name="T2" fmla="*/ 335 w 758"/>
                <a:gd name="T3" fmla="*/ 83 h 778"/>
                <a:gd name="T4" fmla="*/ 382 w 758"/>
                <a:gd name="T5" fmla="*/ 78 h 778"/>
                <a:gd name="T6" fmla="*/ 425 w 758"/>
                <a:gd name="T7" fmla="*/ 84 h 778"/>
                <a:gd name="T8" fmla="*/ 460 w 758"/>
                <a:gd name="T9" fmla="*/ 60 h 778"/>
                <a:gd name="T10" fmla="*/ 497 w 758"/>
                <a:gd name="T11" fmla="*/ 69 h 778"/>
                <a:gd name="T12" fmla="*/ 539 w 758"/>
                <a:gd name="T13" fmla="*/ 82 h 778"/>
                <a:gd name="T14" fmla="*/ 578 w 758"/>
                <a:gd name="T15" fmla="*/ 77 h 778"/>
                <a:gd name="T16" fmla="*/ 618 w 758"/>
                <a:gd name="T17" fmla="*/ 60 h 778"/>
                <a:gd name="T18" fmla="*/ 640 w 758"/>
                <a:gd name="T19" fmla="*/ 30 h 778"/>
                <a:gd name="T20" fmla="*/ 670 w 758"/>
                <a:gd name="T21" fmla="*/ 3 h 778"/>
                <a:gd name="T22" fmla="*/ 714 w 758"/>
                <a:gd name="T23" fmla="*/ 5 h 778"/>
                <a:gd name="T24" fmla="*/ 752 w 758"/>
                <a:gd name="T25" fmla="*/ 26 h 778"/>
                <a:gd name="T26" fmla="*/ 746 w 758"/>
                <a:gd name="T27" fmla="*/ 105 h 778"/>
                <a:gd name="T28" fmla="*/ 737 w 758"/>
                <a:gd name="T29" fmla="*/ 157 h 778"/>
                <a:gd name="T30" fmla="*/ 709 w 758"/>
                <a:gd name="T31" fmla="*/ 181 h 778"/>
                <a:gd name="T32" fmla="*/ 695 w 758"/>
                <a:gd name="T33" fmla="*/ 207 h 778"/>
                <a:gd name="T34" fmla="*/ 678 w 758"/>
                <a:gd name="T35" fmla="*/ 237 h 778"/>
                <a:gd name="T36" fmla="*/ 676 w 758"/>
                <a:gd name="T37" fmla="*/ 263 h 778"/>
                <a:gd name="T38" fmla="*/ 674 w 758"/>
                <a:gd name="T39" fmla="*/ 295 h 778"/>
                <a:gd name="T40" fmla="*/ 657 w 758"/>
                <a:gd name="T41" fmla="*/ 326 h 778"/>
                <a:gd name="T42" fmla="*/ 689 w 758"/>
                <a:gd name="T43" fmla="*/ 347 h 778"/>
                <a:gd name="T44" fmla="*/ 705 w 758"/>
                <a:gd name="T45" fmla="*/ 359 h 778"/>
                <a:gd name="T46" fmla="*/ 695 w 758"/>
                <a:gd name="T47" fmla="*/ 383 h 778"/>
                <a:gd name="T48" fmla="*/ 690 w 758"/>
                <a:gd name="T49" fmla="*/ 415 h 778"/>
                <a:gd name="T50" fmla="*/ 699 w 758"/>
                <a:gd name="T51" fmla="*/ 447 h 778"/>
                <a:gd name="T52" fmla="*/ 708 w 758"/>
                <a:gd name="T53" fmla="*/ 478 h 778"/>
                <a:gd name="T54" fmla="*/ 720 w 758"/>
                <a:gd name="T55" fmla="*/ 506 h 778"/>
                <a:gd name="T56" fmla="*/ 741 w 758"/>
                <a:gd name="T57" fmla="*/ 529 h 778"/>
                <a:gd name="T58" fmla="*/ 712 w 758"/>
                <a:gd name="T59" fmla="*/ 539 h 778"/>
                <a:gd name="T60" fmla="*/ 685 w 758"/>
                <a:gd name="T61" fmla="*/ 553 h 778"/>
                <a:gd name="T62" fmla="*/ 653 w 758"/>
                <a:gd name="T63" fmla="*/ 563 h 778"/>
                <a:gd name="T64" fmla="*/ 624 w 758"/>
                <a:gd name="T65" fmla="*/ 557 h 778"/>
                <a:gd name="T66" fmla="*/ 595 w 758"/>
                <a:gd name="T67" fmla="*/ 562 h 778"/>
                <a:gd name="T68" fmla="*/ 577 w 758"/>
                <a:gd name="T69" fmla="*/ 576 h 778"/>
                <a:gd name="T70" fmla="*/ 552 w 758"/>
                <a:gd name="T71" fmla="*/ 599 h 778"/>
                <a:gd name="T72" fmla="*/ 525 w 758"/>
                <a:gd name="T73" fmla="*/ 616 h 778"/>
                <a:gd name="T74" fmla="*/ 498 w 758"/>
                <a:gd name="T75" fmla="*/ 625 h 778"/>
                <a:gd name="T76" fmla="*/ 471 w 758"/>
                <a:gd name="T77" fmla="*/ 643 h 778"/>
                <a:gd name="T78" fmla="*/ 451 w 758"/>
                <a:gd name="T79" fmla="*/ 664 h 778"/>
                <a:gd name="T80" fmla="*/ 429 w 758"/>
                <a:gd name="T81" fmla="*/ 688 h 778"/>
                <a:gd name="T82" fmla="*/ 415 w 758"/>
                <a:gd name="T83" fmla="*/ 713 h 778"/>
                <a:gd name="T84" fmla="*/ 394 w 758"/>
                <a:gd name="T85" fmla="*/ 734 h 778"/>
                <a:gd name="T86" fmla="*/ 365 w 758"/>
                <a:gd name="T87" fmla="*/ 745 h 778"/>
                <a:gd name="T88" fmla="*/ 351 w 758"/>
                <a:gd name="T89" fmla="*/ 761 h 778"/>
                <a:gd name="T90" fmla="*/ 323 w 758"/>
                <a:gd name="T91" fmla="*/ 770 h 778"/>
                <a:gd name="T92" fmla="*/ 268 w 758"/>
                <a:gd name="T93" fmla="*/ 738 h 778"/>
                <a:gd name="T94" fmla="*/ 268 w 758"/>
                <a:gd name="T95" fmla="*/ 616 h 778"/>
                <a:gd name="T96" fmla="*/ 163 w 758"/>
                <a:gd name="T97" fmla="*/ 486 h 778"/>
                <a:gd name="T98" fmla="*/ 52 w 758"/>
                <a:gd name="T99" fmla="*/ 408 h 778"/>
                <a:gd name="T100" fmla="*/ 35 w 758"/>
                <a:gd name="T101" fmla="*/ 366 h 778"/>
                <a:gd name="T102" fmla="*/ 32 w 758"/>
                <a:gd name="T103" fmla="*/ 319 h 778"/>
                <a:gd name="T104" fmla="*/ 28 w 758"/>
                <a:gd name="T105" fmla="*/ 266 h 778"/>
                <a:gd name="T106" fmla="*/ 11 w 758"/>
                <a:gd name="T107" fmla="*/ 221 h 778"/>
                <a:gd name="T108" fmla="*/ 0 w 758"/>
                <a:gd name="T109" fmla="*/ 171 h 778"/>
                <a:gd name="T110" fmla="*/ 23 w 758"/>
                <a:gd name="T111" fmla="*/ 129 h 778"/>
                <a:gd name="T112" fmla="*/ 47 w 758"/>
                <a:gd name="T113" fmla="*/ 88 h 778"/>
                <a:gd name="T114" fmla="*/ 155 w 758"/>
                <a:gd name="T115" fmla="*/ 59 h 778"/>
                <a:gd name="T116" fmla="*/ 217 w 758"/>
                <a:gd name="T117" fmla="*/ 63 h 778"/>
                <a:gd name="T118" fmla="*/ 249 w 758"/>
                <a:gd name="T119" fmla="*/ 42 h 778"/>
                <a:gd name="T120" fmla="*/ 36 w 758"/>
                <a:gd name="T121" fmla="*/ 134 h 778"/>
                <a:gd name="T122" fmla="*/ 49 w 758"/>
                <a:gd name="T123" fmla="*/ 132 h 778"/>
                <a:gd name="T124" fmla="*/ 76 w 758"/>
                <a:gd name="T125" fmla="*/ 145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8" h="778">
                  <a:moveTo>
                    <a:pt x="277" y="31"/>
                  </a:moveTo>
                  <a:lnTo>
                    <a:pt x="278" y="31"/>
                  </a:lnTo>
                  <a:lnTo>
                    <a:pt x="279" y="31"/>
                  </a:lnTo>
                  <a:lnTo>
                    <a:pt x="279" y="32"/>
                  </a:lnTo>
                  <a:lnTo>
                    <a:pt x="280" y="32"/>
                  </a:lnTo>
                  <a:lnTo>
                    <a:pt x="281" y="33"/>
                  </a:lnTo>
                  <a:lnTo>
                    <a:pt x="282" y="33"/>
                  </a:lnTo>
                  <a:lnTo>
                    <a:pt x="283" y="33"/>
                  </a:lnTo>
                  <a:lnTo>
                    <a:pt x="284" y="33"/>
                  </a:lnTo>
                  <a:lnTo>
                    <a:pt x="285" y="32"/>
                  </a:lnTo>
                  <a:lnTo>
                    <a:pt x="286" y="32"/>
                  </a:lnTo>
                  <a:lnTo>
                    <a:pt x="288" y="32"/>
                  </a:lnTo>
                  <a:lnTo>
                    <a:pt x="289" y="33"/>
                  </a:lnTo>
                  <a:lnTo>
                    <a:pt x="290" y="33"/>
                  </a:lnTo>
                  <a:lnTo>
                    <a:pt x="290" y="34"/>
                  </a:lnTo>
                  <a:lnTo>
                    <a:pt x="291" y="34"/>
                  </a:lnTo>
                  <a:lnTo>
                    <a:pt x="292" y="35"/>
                  </a:lnTo>
                  <a:lnTo>
                    <a:pt x="293" y="36"/>
                  </a:lnTo>
                  <a:lnTo>
                    <a:pt x="293" y="37"/>
                  </a:lnTo>
                  <a:lnTo>
                    <a:pt x="294" y="37"/>
                  </a:lnTo>
                  <a:lnTo>
                    <a:pt x="294" y="38"/>
                  </a:lnTo>
                  <a:lnTo>
                    <a:pt x="294" y="39"/>
                  </a:lnTo>
                  <a:lnTo>
                    <a:pt x="293" y="40"/>
                  </a:lnTo>
                  <a:lnTo>
                    <a:pt x="293" y="41"/>
                  </a:lnTo>
                  <a:lnTo>
                    <a:pt x="293" y="42"/>
                  </a:lnTo>
                  <a:lnTo>
                    <a:pt x="292" y="44"/>
                  </a:lnTo>
                  <a:lnTo>
                    <a:pt x="292" y="45"/>
                  </a:lnTo>
                  <a:lnTo>
                    <a:pt x="293" y="45"/>
                  </a:lnTo>
                  <a:lnTo>
                    <a:pt x="294" y="45"/>
                  </a:lnTo>
                  <a:lnTo>
                    <a:pt x="294" y="46"/>
                  </a:lnTo>
                  <a:lnTo>
                    <a:pt x="295" y="46"/>
                  </a:lnTo>
                  <a:lnTo>
                    <a:pt x="296" y="46"/>
                  </a:lnTo>
                  <a:lnTo>
                    <a:pt x="296" y="47"/>
                  </a:lnTo>
                  <a:lnTo>
                    <a:pt x="297" y="47"/>
                  </a:lnTo>
                  <a:lnTo>
                    <a:pt x="298" y="47"/>
                  </a:lnTo>
                  <a:lnTo>
                    <a:pt x="299" y="48"/>
                  </a:lnTo>
                  <a:lnTo>
                    <a:pt x="300" y="47"/>
                  </a:lnTo>
                  <a:lnTo>
                    <a:pt x="301" y="47"/>
                  </a:lnTo>
                  <a:lnTo>
                    <a:pt x="302" y="47"/>
                  </a:lnTo>
                  <a:lnTo>
                    <a:pt x="303" y="47"/>
                  </a:lnTo>
                  <a:lnTo>
                    <a:pt x="304" y="47"/>
                  </a:lnTo>
                  <a:lnTo>
                    <a:pt x="305" y="48"/>
                  </a:lnTo>
                  <a:lnTo>
                    <a:pt x="306" y="48"/>
                  </a:lnTo>
                  <a:lnTo>
                    <a:pt x="307" y="49"/>
                  </a:lnTo>
                  <a:lnTo>
                    <a:pt x="308" y="49"/>
                  </a:lnTo>
                  <a:lnTo>
                    <a:pt x="309" y="50"/>
                  </a:lnTo>
                  <a:lnTo>
                    <a:pt x="310" y="50"/>
                  </a:lnTo>
                  <a:lnTo>
                    <a:pt x="311" y="50"/>
                  </a:lnTo>
                  <a:lnTo>
                    <a:pt x="313" y="51"/>
                  </a:lnTo>
                  <a:lnTo>
                    <a:pt x="314" y="52"/>
                  </a:lnTo>
                  <a:lnTo>
                    <a:pt x="315" y="52"/>
                  </a:lnTo>
                  <a:lnTo>
                    <a:pt x="316" y="53"/>
                  </a:lnTo>
                  <a:lnTo>
                    <a:pt x="317" y="53"/>
                  </a:lnTo>
                  <a:lnTo>
                    <a:pt x="318" y="54"/>
                  </a:lnTo>
                  <a:lnTo>
                    <a:pt x="319" y="54"/>
                  </a:lnTo>
                  <a:lnTo>
                    <a:pt x="320" y="54"/>
                  </a:lnTo>
                  <a:lnTo>
                    <a:pt x="322" y="55"/>
                  </a:lnTo>
                  <a:lnTo>
                    <a:pt x="323" y="55"/>
                  </a:lnTo>
                  <a:lnTo>
                    <a:pt x="324" y="55"/>
                  </a:lnTo>
                  <a:lnTo>
                    <a:pt x="324" y="56"/>
                  </a:lnTo>
                  <a:lnTo>
                    <a:pt x="325" y="57"/>
                  </a:lnTo>
                  <a:lnTo>
                    <a:pt x="325" y="58"/>
                  </a:lnTo>
                  <a:lnTo>
                    <a:pt x="326" y="58"/>
                  </a:lnTo>
                  <a:lnTo>
                    <a:pt x="327" y="59"/>
                  </a:lnTo>
                  <a:lnTo>
                    <a:pt x="328" y="59"/>
                  </a:lnTo>
                  <a:lnTo>
                    <a:pt x="329" y="59"/>
                  </a:lnTo>
                  <a:lnTo>
                    <a:pt x="330" y="59"/>
                  </a:lnTo>
                  <a:lnTo>
                    <a:pt x="330" y="60"/>
                  </a:lnTo>
                  <a:lnTo>
                    <a:pt x="331" y="61"/>
                  </a:lnTo>
                  <a:lnTo>
                    <a:pt x="332" y="62"/>
                  </a:lnTo>
                  <a:lnTo>
                    <a:pt x="332" y="63"/>
                  </a:lnTo>
                  <a:lnTo>
                    <a:pt x="332" y="64"/>
                  </a:lnTo>
                  <a:lnTo>
                    <a:pt x="332" y="66"/>
                  </a:lnTo>
                  <a:lnTo>
                    <a:pt x="332" y="67"/>
                  </a:lnTo>
                  <a:lnTo>
                    <a:pt x="332" y="69"/>
                  </a:lnTo>
                  <a:lnTo>
                    <a:pt x="332" y="70"/>
                  </a:lnTo>
                  <a:lnTo>
                    <a:pt x="332" y="71"/>
                  </a:lnTo>
                  <a:lnTo>
                    <a:pt x="332" y="72"/>
                  </a:lnTo>
                  <a:lnTo>
                    <a:pt x="332" y="73"/>
                  </a:lnTo>
                  <a:lnTo>
                    <a:pt x="332" y="74"/>
                  </a:lnTo>
                  <a:lnTo>
                    <a:pt x="332" y="75"/>
                  </a:lnTo>
                  <a:lnTo>
                    <a:pt x="332" y="76"/>
                  </a:lnTo>
                  <a:lnTo>
                    <a:pt x="332" y="77"/>
                  </a:lnTo>
                  <a:lnTo>
                    <a:pt x="332" y="78"/>
                  </a:lnTo>
                  <a:lnTo>
                    <a:pt x="333" y="78"/>
                  </a:lnTo>
                  <a:lnTo>
                    <a:pt x="333" y="79"/>
                  </a:lnTo>
                  <a:lnTo>
                    <a:pt x="334" y="79"/>
                  </a:lnTo>
                  <a:lnTo>
                    <a:pt x="334" y="81"/>
                  </a:lnTo>
                  <a:lnTo>
                    <a:pt x="334" y="83"/>
                  </a:lnTo>
                  <a:lnTo>
                    <a:pt x="335" y="83"/>
                  </a:lnTo>
                  <a:lnTo>
                    <a:pt x="336" y="83"/>
                  </a:lnTo>
                  <a:lnTo>
                    <a:pt x="339" y="83"/>
                  </a:lnTo>
                  <a:lnTo>
                    <a:pt x="340" y="83"/>
                  </a:lnTo>
                  <a:lnTo>
                    <a:pt x="341" y="83"/>
                  </a:lnTo>
                  <a:lnTo>
                    <a:pt x="342" y="82"/>
                  </a:lnTo>
                  <a:lnTo>
                    <a:pt x="343" y="82"/>
                  </a:lnTo>
                  <a:lnTo>
                    <a:pt x="344" y="81"/>
                  </a:lnTo>
                  <a:lnTo>
                    <a:pt x="345" y="81"/>
                  </a:lnTo>
                  <a:lnTo>
                    <a:pt x="346" y="82"/>
                  </a:lnTo>
                  <a:lnTo>
                    <a:pt x="347" y="82"/>
                  </a:lnTo>
                  <a:lnTo>
                    <a:pt x="348" y="83"/>
                  </a:lnTo>
                  <a:lnTo>
                    <a:pt x="349" y="83"/>
                  </a:lnTo>
                  <a:lnTo>
                    <a:pt x="350" y="83"/>
                  </a:lnTo>
                  <a:lnTo>
                    <a:pt x="351" y="83"/>
                  </a:lnTo>
                  <a:lnTo>
                    <a:pt x="352" y="83"/>
                  </a:lnTo>
                  <a:lnTo>
                    <a:pt x="353" y="83"/>
                  </a:lnTo>
                  <a:lnTo>
                    <a:pt x="354" y="83"/>
                  </a:lnTo>
                  <a:lnTo>
                    <a:pt x="355" y="83"/>
                  </a:lnTo>
                  <a:lnTo>
                    <a:pt x="356" y="82"/>
                  </a:lnTo>
                  <a:lnTo>
                    <a:pt x="357" y="82"/>
                  </a:lnTo>
                  <a:lnTo>
                    <a:pt x="358" y="81"/>
                  </a:lnTo>
                  <a:lnTo>
                    <a:pt x="359" y="81"/>
                  </a:lnTo>
                  <a:lnTo>
                    <a:pt x="360" y="81"/>
                  </a:lnTo>
                  <a:lnTo>
                    <a:pt x="361" y="81"/>
                  </a:lnTo>
                  <a:lnTo>
                    <a:pt x="363" y="81"/>
                  </a:lnTo>
                  <a:lnTo>
                    <a:pt x="365" y="81"/>
                  </a:lnTo>
                  <a:lnTo>
                    <a:pt x="366" y="81"/>
                  </a:lnTo>
                  <a:lnTo>
                    <a:pt x="367" y="81"/>
                  </a:lnTo>
                  <a:lnTo>
                    <a:pt x="368" y="81"/>
                  </a:lnTo>
                  <a:lnTo>
                    <a:pt x="368" y="80"/>
                  </a:lnTo>
                  <a:lnTo>
                    <a:pt x="369" y="80"/>
                  </a:lnTo>
                  <a:lnTo>
                    <a:pt x="369" y="79"/>
                  </a:lnTo>
                  <a:lnTo>
                    <a:pt x="370" y="78"/>
                  </a:lnTo>
                  <a:lnTo>
                    <a:pt x="371" y="78"/>
                  </a:lnTo>
                  <a:lnTo>
                    <a:pt x="372" y="78"/>
                  </a:lnTo>
                  <a:lnTo>
                    <a:pt x="373" y="78"/>
                  </a:lnTo>
                  <a:lnTo>
                    <a:pt x="374" y="79"/>
                  </a:lnTo>
                  <a:lnTo>
                    <a:pt x="375" y="79"/>
                  </a:lnTo>
                  <a:lnTo>
                    <a:pt x="376" y="79"/>
                  </a:lnTo>
                  <a:lnTo>
                    <a:pt x="377" y="79"/>
                  </a:lnTo>
                  <a:lnTo>
                    <a:pt x="378" y="79"/>
                  </a:lnTo>
                  <a:lnTo>
                    <a:pt x="379" y="79"/>
                  </a:lnTo>
                  <a:lnTo>
                    <a:pt x="380" y="79"/>
                  </a:lnTo>
                  <a:lnTo>
                    <a:pt x="381" y="78"/>
                  </a:lnTo>
                  <a:lnTo>
                    <a:pt x="382" y="78"/>
                  </a:lnTo>
                  <a:lnTo>
                    <a:pt x="383" y="78"/>
                  </a:lnTo>
                  <a:lnTo>
                    <a:pt x="384" y="78"/>
                  </a:lnTo>
                  <a:lnTo>
                    <a:pt x="385" y="78"/>
                  </a:lnTo>
                  <a:lnTo>
                    <a:pt x="386" y="78"/>
                  </a:lnTo>
                  <a:lnTo>
                    <a:pt x="388" y="78"/>
                  </a:lnTo>
                  <a:lnTo>
                    <a:pt x="389" y="78"/>
                  </a:lnTo>
                  <a:lnTo>
                    <a:pt x="390" y="78"/>
                  </a:lnTo>
                  <a:lnTo>
                    <a:pt x="391" y="79"/>
                  </a:lnTo>
                  <a:lnTo>
                    <a:pt x="392" y="79"/>
                  </a:lnTo>
                  <a:lnTo>
                    <a:pt x="393" y="80"/>
                  </a:lnTo>
                  <a:lnTo>
                    <a:pt x="393" y="81"/>
                  </a:lnTo>
                  <a:lnTo>
                    <a:pt x="393" y="82"/>
                  </a:lnTo>
                  <a:lnTo>
                    <a:pt x="393" y="83"/>
                  </a:lnTo>
                  <a:lnTo>
                    <a:pt x="394" y="83"/>
                  </a:lnTo>
                  <a:lnTo>
                    <a:pt x="394" y="84"/>
                  </a:lnTo>
                  <a:lnTo>
                    <a:pt x="395" y="85"/>
                  </a:lnTo>
                  <a:lnTo>
                    <a:pt x="396" y="86"/>
                  </a:lnTo>
                  <a:lnTo>
                    <a:pt x="397" y="86"/>
                  </a:lnTo>
                  <a:lnTo>
                    <a:pt x="398" y="87"/>
                  </a:lnTo>
                  <a:lnTo>
                    <a:pt x="399" y="87"/>
                  </a:lnTo>
                  <a:lnTo>
                    <a:pt x="400" y="88"/>
                  </a:lnTo>
                  <a:lnTo>
                    <a:pt x="401" y="89"/>
                  </a:lnTo>
                  <a:lnTo>
                    <a:pt x="402" y="89"/>
                  </a:lnTo>
                  <a:lnTo>
                    <a:pt x="403" y="89"/>
                  </a:lnTo>
                  <a:lnTo>
                    <a:pt x="404" y="89"/>
                  </a:lnTo>
                  <a:lnTo>
                    <a:pt x="405" y="88"/>
                  </a:lnTo>
                  <a:lnTo>
                    <a:pt x="406" y="88"/>
                  </a:lnTo>
                  <a:lnTo>
                    <a:pt x="407" y="88"/>
                  </a:lnTo>
                  <a:lnTo>
                    <a:pt x="407" y="87"/>
                  </a:lnTo>
                  <a:lnTo>
                    <a:pt x="408" y="87"/>
                  </a:lnTo>
                  <a:lnTo>
                    <a:pt x="409" y="86"/>
                  </a:lnTo>
                  <a:lnTo>
                    <a:pt x="410" y="86"/>
                  </a:lnTo>
                  <a:lnTo>
                    <a:pt x="411" y="86"/>
                  </a:lnTo>
                  <a:lnTo>
                    <a:pt x="413" y="86"/>
                  </a:lnTo>
                  <a:lnTo>
                    <a:pt x="414" y="86"/>
                  </a:lnTo>
                  <a:lnTo>
                    <a:pt x="415" y="86"/>
                  </a:lnTo>
                  <a:lnTo>
                    <a:pt x="416" y="86"/>
                  </a:lnTo>
                  <a:lnTo>
                    <a:pt x="417" y="85"/>
                  </a:lnTo>
                  <a:lnTo>
                    <a:pt x="418" y="85"/>
                  </a:lnTo>
                  <a:lnTo>
                    <a:pt x="419" y="85"/>
                  </a:lnTo>
                  <a:lnTo>
                    <a:pt x="420" y="85"/>
                  </a:lnTo>
                  <a:lnTo>
                    <a:pt x="421" y="85"/>
                  </a:lnTo>
                  <a:lnTo>
                    <a:pt x="423" y="85"/>
                  </a:lnTo>
                  <a:lnTo>
                    <a:pt x="424" y="85"/>
                  </a:lnTo>
                  <a:lnTo>
                    <a:pt x="425" y="84"/>
                  </a:lnTo>
                  <a:lnTo>
                    <a:pt x="426" y="83"/>
                  </a:lnTo>
                  <a:lnTo>
                    <a:pt x="426" y="82"/>
                  </a:lnTo>
                  <a:lnTo>
                    <a:pt x="426" y="81"/>
                  </a:lnTo>
                  <a:lnTo>
                    <a:pt x="427" y="81"/>
                  </a:lnTo>
                  <a:lnTo>
                    <a:pt x="427" y="80"/>
                  </a:lnTo>
                  <a:lnTo>
                    <a:pt x="428" y="80"/>
                  </a:lnTo>
                  <a:lnTo>
                    <a:pt x="429" y="80"/>
                  </a:lnTo>
                  <a:lnTo>
                    <a:pt x="430" y="79"/>
                  </a:lnTo>
                  <a:lnTo>
                    <a:pt x="431" y="79"/>
                  </a:lnTo>
                  <a:lnTo>
                    <a:pt x="432" y="79"/>
                  </a:lnTo>
                  <a:lnTo>
                    <a:pt x="433" y="79"/>
                  </a:lnTo>
                  <a:lnTo>
                    <a:pt x="434" y="78"/>
                  </a:lnTo>
                  <a:lnTo>
                    <a:pt x="435" y="77"/>
                  </a:lnTo>
                  <a:lnTo>
                    <a:pt x="436" y="77"/>
                  </a:lnTo>
                  <a:lnTo>
                    <a:pt x="436" y="76"/>
                  </a:lnTo>
                  <a:lnTo>
                    <a:pt x="438" y="75"/>
                  </a:lnTo>
                  <a:lnTo>
                    <a:pt x="439" y="74"/>
                  </a:lnTo>
                  <a:lnTo>
                    <a:pt x="440" y="74"/>
                  </a:lnTo>
                  <a:lnTo>
                    <a:pt x="440" y="73"/>
                  </a:lnTo>
                  <a:lnTo>
                    <a:pt x="441" y="73"/>
                  </a:lnTo>
                  <a:lnTo>
                    <a:pt x="441" y="72"/>
                  </a:lnTo>
                  <a:lnTo>
                    <a:pt x="441" y="71"/>
                  </a:lnTo>
                  <a:lnTo>
                    <a:pt x="442" y="70"/>
                  </a:lnTo>
                  <a:lnTo>
                    <a:pt x="442" y="69"/>
                  </a:lnTo>
                  <a:lnTo>
                    <a:pt x="443" y="69"/>
                  </a:lnTo>
                  <a:lnTo>
                    <a:pt x="444" y="69"/>
                  </a:lnTo>
                  <a:lnTo>
                    <a:pt x="444" y="67"/>
                  </a:lnTo>
                  <a:lnTo>
                    <a:pt x="445" y="66"/>
                  </a:lnTo>
                  <a:lnTo>
                    <a:pt x="446" y="65"/>
                  </a:lnTo>
                  <a:lnTo>
                    <a:pt x="446" y="64"/>
                  </a:lnTo>
                  <a:lnTo>
                    <a:pt x="447" y="63"/>
                  </a:lnTo>
                  <a:lnTo>
                    <a:pt x="447" y="62"/>
                  </a:lnTo>
                  <a:lnTo>
                    <a:pt x="448" y="61"/>
                  </a:lnTo>
                  <a:lnTo>
                    <a:pt x="449" y="60"/>
                  </a:lnTo>
                  <a:lnTo>
                    <a:pt x="450" y="59"/>
                  </a:lnTo>
                  <a:lnTo>
                    <a:pt x="451" y="58"/>
                  </a:lnTo>
                  <a:lnTo>
                    <a:pt x="452" y="58"/>
                  </a:lnTo>
                  <a:lnTo>
                    <a:pt x="453" y="58"/>
                  </a:lnTo>
                  <a:lnTo>
                    <a:pt x="454" y="58"/>
                  </a:lnTo>
                  <a:lnTo>
                    <a:pt x="455" y="58"/>
                  </a:lnTo>
                  <a:lnTo>
                    <a:pt x="456" y="58"/>
                  </a:lnTo>
                  <a:lnTo>
                    <a:pt x="457" y="58"/>
                  </a:lnTo>
                  <a:lnTo>
                    <a:pt x="458" y="58"/>
                  </a:lnTo>
                  <a:lnTo>
                    <a:pt x="459" y="59"/>
                  </a:lnTo>
                  <a:lnTo>
                    <a:pt x="460" y="60"/>
                  </a:lnTo>
                  <a:lnTo>
                    <a:pt x="461" y="61"/>
                  </a:lnTo>
                  <a:lnTo>
                    <a:pt x="463" y="61"/>
                  </a:lnTo>
                  <a:lnTo>
                    <a:pt x="464" y="62"/>
                  </a:lnTo>
                  <a:lnTo>
                    <a:pt x="465" y="62"/>
                  </a:lnTo>
                  <a:lnTo>
                    <a:pt x="466" y="62"/>
                  </a:lnTo>
                  <a:lnTo>
                    <a:pt x="467" y="62"/>
                  </a:lnTo>
                  <a:lnTo>
                    <a:pt x="468" y="62"/>
                  </a:lnTo>
                  <a:lnTo>
                    <a:pt x="469" y="61"/>
                  </a:lnTo>
                  <a:lnTo>
                    <a:pt x="470" y="62"/>
                  </a:lnTo>
                  <a:lnTo>
                    <a:pt x="471" y="62"/>
                  </a:lnTo>
                  <a:lnTo>
                    <a:pt x="472" y="62"/>
                  </a:lnTo>
                  <a:lnTo>
                    <a:pt x="473" y="62"/>
                  </a:lnTo>
                  <a:lnTo>
                    <a:pt x="474" y="61"/>
                  </a:lnTo>
                  <a:lnTo>
                    <a:pt x="475" y="61"/>
                  </a:lnTo>
                  <a:lnTo>
                    <a:pt x="476" y="61"/>
                  </a:lnTo>
                  <a:lnTo>
                    <a:pt x="477" y="62"/>
                  </a:lnTo>
                  <a:lnTo>
                    <a:pt x="478" y="62"/>
                  </a:lnTo>
                  <a:lnTo>
                    <a:pt x="479" y="62"/>
                  </a:lnTo>
                  <a:lnTo>
                    <a:pt x="480" y="61"/>
                  </a:lnTo>
                  <a:lnTo>
                    <a:pt x="481" y="61"/>
                  </a:lnTo>
                  <a:lnTo>
                    <a:pt x="482" y="61"/>
                  </a:lnTo>
                  <a:lnTo>
                    <a:pt x="483" y="62"/>
                  </a:lnTo>
                  <a:lnTo>
                    <a:pt x="484" y="62"/>
                  </a:lnTo>
                  <a:lnTo>
                    <a:pt x="484" y="61"/>
                  </a:lnTo>
                  <a:lnTo>
                    <a:pt x="485" y="61"/>
                  </a:lnTo>
                  <a:lnTo>
                    <a:pt x="486" y="61"/>
                  </a:lnTo>
                  <a:lnTo>
                    <a:pt x="486" y="60"/>
                  </a:lnTo>
                  <a:lnTo>
                    <a:pt x="486" y="59"/>
                  </a:lnTo>
                  <a:lnTo>
                    <a:pt x="488" y="58"/>
                  </a:lnTo>
                  <a:lnTo>
                    <a:pt x="488" y="57"/>
                  </a:lnTo>
                  <a:lnTo>
                    <a:pt x="489" y="57"/>
                  </a:lnTo>
                  <a:lnTo>
                    <a:pt x="490" y="58"/>
                  </a:lnTo>
                  <a:lnTo>
                    <a:pt x="490" y="59"/>
                  </a:lnTo>
                  <a:lnTo>
                    <a:pt x="491" y="59"/>
                  </a:lnTo>
                  <a:lnTo>
                    <a:pt x="491" y="60"/>
                  </a:lnTo>
                  <a:lnTo>
                    <a:pt x="492" y="61"/>
                  </a:lnTo>
                  <a:lnTo>
                    <a:pt x="493" y="62"/>
                  </a:lnTo>
                  <a:lnTo>
                    <a:pt x="493" y="63"/>
                  </a:lnTo>
                  <a:lnTo>
                    <a:pt x="493" y="64"/>
                  </a:lnTo>
                  <a:lnTo>
                    <a:pt x="494" y="64"/>
                  </a:lnTo>
                  <a:lnTo>
                    <a:pt x="494" y="65"/>
                  </a:lnTo>
                  <a:lnTo>
                    <a:pt x="495" y="66"/>
                  </a:lnTo>
                  <a:lnTo>
                    <a:pt x="496" y="66"/>
                  </a:lnTo>
                  <a:lnTo>
                    <a:pt x="496" y="67"/>
                  </a:lnTo>
                  <a:lnTo>
                    <a:pt x="497" y="69"/>
                  </a:lnTo>
                  <a:lnTo>
                    <a:pt x="497" y="70"/>
                  </a:lnTo>
                  <a:lnTo>
                    <a:pt x="498" y="71"/>
                  </a:lnTo>
                  <a:lnTo>
                    <a:pt x="499" y="71"/>
                  </a:lnTo>
                  <a:lnTo>
                    <a:pt x="499" y="72"/>
                  </a:lnTo>
                  <a:lnTo>
                    <a:pt x="500" y="72"/>
                  </a:lnTo>
                  <a:lnTo>
                    <a:pt x="500" y="73"/>
                  </a:lnTo>
                  <a:lnTo>
                    <a:pt x="501" y="73"/>
                  </a:lnTo>
                  <a:lnTo>
                    <a:pt x="502" y="74"/>
                  </a:lnTo>
                  <a:lnTo>
                    <a:pt x="503" y="75"/>
                  </a:lnTo>
                  <a:lnTo>
                    <a:pt x="504" y="75"/>
                  </a:lnTo>
                  <a:lnTo>
                    <a:pt x="504" y="76"/>
                  </a:lnTo>
                  <a:lnTo>
                    <a:pt x="505" y="76"/>
                  </a:lnTo>
                  <a:lnTo>
                    <a:pt x="506" y="77"/>
                  </a:lnTo>
                  <a:lnTo>
                    <a:pt x="507" y="77"/>
                  </a:lnTo>
                  <a:lnTo>
                    <a:pt x="508" y="77"/>
                  </a:lnTo>
                  <a:lnTo>
                    <a:pt x="509" y="77"/>
                  </a:lnTo>
                  <a:lnTo>
                    <a:pt x="510" y="78"/>
                  </a:lnTo>
                  <a:lnTo>
                    <a:pt x="511" y="78"/>
                  </a:lnTo>
                  <a:lnTo>
                    <a:pt x="513" y="78"/>
                  </a:lnTo>
                  <a:lnTo>
                    <a:pt x="514" y="78"/>
                  </a:lnTo>
                  <a:lnTo>
                    <a:pt x="515" y="78"/>
                  </a:lnTo>
                  <a:lnTo>
                    <a:pt x="516" y="78"/>
                  </a:lnTo>
                  <a:lnTo>
                    <a:pt x="517" y="79"/>
                  </a:lnTo>
                  <a:lnTo>
                    <a:pt x="518" y="79"/>
                  </a:lnTo>
                  <a:lnTo>
                    <a:pt x="519" y="80"/>
                  </a:lnTo>
                  <a:lnTo>
                    <a:pt x="520" y="80"/>
                  </a:lnTo>
                  <a:lnTo>
                    <a:pt x="521" y="80"/>
                  </a:lnTo>
                  <a:lnTo>
                    <a:pt x="522" y="80"/>
                  </a:lnTo>
                  <a:lnTo>
                    <a:pt x="523" y="80"/>
                  </a:lnTo>
                  <a:lnTo>
                    <a:pt x="524" y="80"/>
                  </a:lnTo>
                  <a:lnTo>
                    <a:pt x="525" y="80"/>
                  </a:lnTo>
                  <a:lnTo>
                    <a:pt x="526" y="80"/>
                  </a:lnTo>
                  <a:lnTo>
                    <a:pt x="527" y="80"/>
                  </a:lnTo>
                  <a:lnTo>
                    <a:pt x="527" y="81"/>
                  </a:lnTo>
                  <a:lnTo>
                    <a:pt x="528" y="81"/>
                  </a:lnTo>
                  <a:lnTo>
                    <a:pt x="529" y="81"/>
                  </a:lnTo>
                  <a:lnTo>
                    <a:pt x="530" y="82"/>
                  </a:lnTo>
                  <a:lnTo>
                    <a:pt x="531" y="82"/>
                  </a:lnTo>
                  <a:lnTo>
                    <a:pt x="532" y="82"/>
                  </a:lnTo>
                  <a:lnTo>
                    <a:pt x="533" y="82"/>
                  </a:lnTo>
                  <a:lnTo>
                    <a:pt x="534" y="82"/>
                  </a:lnTo>
                  <a:lnTo>
                    <a:pt x="535" y="82"/>
                  </a:lnTo>
                  <a:lnTo>
                    <a:pt x="537" y="83"/>
                  </a:lnTo>
                  <a:lnTo>
                    <a:pt x="538" y="83"/>
                  </a:lnTo>
                  <a:lnTo>
                    <a:pt x="539" y="82"/>
                  </a:lnTo>
                  <a:lnTo>
                    <a:pt x="540" y="82"/>
                  </a:lnTo>
                  <a:lnTo>
                    <a:pt x="541" y="82"/>
                  </a:lnTo>
                  <a:lnTo>
                    <a:pt x="542" y="81"/>
                  </a:lnTo>
                  <a:lnTo>
                    <a:pt x="543" y="80"/>
                  </a:lnTo>
                  <a:lnTo>
                    <a:pt x="544" y="80"/>
                  </a:lnTo>
                  <a:lnTo>
                    <a:pt x="545" y="79"/>
                  </a:lnTo>
                  <a:lnTo>
                    <a:pt x="546" y="79"/>
                  </a:lnTo>
                  <a:lnTo>
                    <a:pt x="547" y="79"/>
                  </a:lnTo>
                  <a:lnTo>
                    <a:pt x="548" y="79"/>
                  </a:lnTo>
                  <a:lnTo>
                    <a:pt x="549" y="80"/>
                  </a:lnTo>
                  <a:lnTo>
                    <a:pt x="550" y="81"/>
                  </a:lnTo>
                  <a:lnTo>
                    <a:pt x="551" y="81"/>
                  </a:lnTo>
                  <a:lnTo>
                    <a:pt x="551" y="82"/>
                  </a:lnTo>
                  <a:lnTo>
                    <a:pt x="552" y="83"/>
                  </a:lnTo>
                  <a:lnTo>
                    <a:pt x="553" y="84"/>
                  </a:lnTo>
                  <a:lnTo>
                    <a:pt x="554" y="84"/>
                  </a:lnTo>
                  <a:lnTo>
                    <a:pt x="554" y="85"/>
                  </a:lnTo>
                  <a:lnTo>
                    <a:pt x="555" y="85"/>
                  </a:lnTo>
                  <a:lnTo>
                    <a:pt x="556" y="85"/>
                  </a:lnTo>
                  <a:lnTo>
                    <a:pt x="557" y="86"/>
                  </a:lnTo>
                  <a:lnTo>
                    <a:pt x="558" y="86"/>
                  </a:lnTo>
                  <a:lnTo>
                    <a:pt x="559" y="86"/>
                  </a:lnTo>
                  <a:lnTo>
                    <a:pt x="560" y="86"/>
                  </a:lnTo>
                  <a:lnTo>
                    <a:pt x="562" y="86"/>
                  </a:lnTo>
                  <a:lnTo>
                    <a:pt x="563" y="86"/>
                  </a:lnTo>
                  <a:lnTo>
                    <a:pt x="564" y="86"/>
                  </a:lnTo>
                  <a:lnTo>
                    <a:pt x="565" y="86"/>
                  </a:lnTo>
                  <a:lnTo>
                    <a:pt x="566" y="86"/>
                  </a:lnTo>
                  <a:lnTo>
                    <a:pt x="567" y="86"/>
                  </a:lnTo>
                  <a:lnTo>
                    <a:pt x="567" y="87"/>
                  </a:lnTo>
                  <a:lnTo>
                    <a:pt x="568" y="87"/>
                  </a:lnTo>
                  <a:lnTo>
                    <a:pt x="569" y="87"/>
                  </a:lnTo>
                  <a:lnTo>
                    <a:pt x="570" y="86"/>
                  </a:lnTo>
                  <a:lnTo>
                    <a:pt x="571" y="85"/>
                  </a:lnTo>
                  <a:lnTo>
                    <a:pt x="572" y="84"/>
                  </a:lnTo>
                  <a:lnTo>
                    <a:pt x="573" y="83"/>
                  </a:lnTo>
                  <a:lnTo>
                    <a:pt x="573" y="82"/>
                  </a:lnTo>
                  <a:lnTo>
                    <a:pt x="574" y="81"/>
                  </a:lnTo>
                  <a:lnTo>
                    <a:pt x="575" y="80"/>
                  </a:lnTo>
                  <a:lnTo>
                    <a:pt x="575" y="79"/>
                  </a:lnTo>
                  <a:lnTo>
                    <a:pt x="576" y="79"/>
                  </a:lnTo>
                  <a:lnTo>
                    <a:pt x="576" y="78"/>
                  </a:lnTo>
                  <a:lnTo>
                    <a:pt x="577" y="78"/>
                  </a:lnTo>
                  <a:lnTo>
                    <a:pt x="577" y="77"/>
                  </a:lnTo>
                  <a:lnTo>
                    <a:pt x="578" y="77"/>
                  </a:lnTo>
                  <a:lnTo>
                    <a:pt x="578" y="76"/>
                  </a:lnTo>
                  <a:lnTo>
                    <a:pt x="579" y="76"/>
                  </a:lnTo>
                  <a:lnTo>
                    <a:pt x="580" y="76"/>
                  </a:lnTo>
                  <a:lnTo>
                    <a:pt x="581" y="75"/>
                  </a:lnTo>
                  <a:lnTo>
                    <a:pt x="582" y="75"/>
                  </a:lnTo>
                  <a:lnTo>
                    <a:pt x="583" y="75"/>
                  </a:lnTo>
                  <a:lnTo>
                    <a:pt x="583" y="74"/>
                  </a:lnTo>
                  <a:lnTo>
                    <a:pt x="584" y="74"/>
                  </a:lnTo>
                  <a:lnTo>
                    <a:pt x="585" y="74"/>
                  </a:lnTo>
                  <a:lnTo>
                    <a:pt x="587" y="73"/>
                  </a:lnTo>
                  <a:lnTo>
                    <a:pt x="588" y="73"/>
                  </a:lnTo>
                  <a:lnTo>
                    <a:pt x="588" y="72"/>
                  </a:lnTo>
                  <a:lnTo>
                    <a:pt x="589" y="72"/>
                  </a:lnTo>
                  <a:lnTo>
                    <a:pt x="590" y="72"/>
                  </a:lnTo>
                  <a:lnTo>
                    <a:pt x="591" y="71"/>
                  </a:lnTo>
                  <a:lnTo>
                    <a:pt x="592" y="71"/>
                  </a:lnTo>
                  <a:lnTo>
                    <a:pt x="593" y="71"/>
                  </a:lnTo>
                  <a:lnTo>
                    <a:pt x="594" y="71"/>
                  </a:lnTo>
                  <a:lnTo>
                    <a:pt x="595" y="71"/>
                  </a:lnTo>
                  <a:lnTo>
                    <a:pt x="596" y="72"/>
                  </a:lnTo>
                  <a:lnTo>
                    <a:pt x="597" y="72"/>
                  </a:lnTo>
                  <a:lnTo>
                    <a:pt x="598" y="72"/>
                  </a:lnTo>
                  <a:lnTo>
                    <a:pt x="599" y="72"/>
                  </a:lnTo>
                  <a:lnTo>
                    <a:pt x="600" y="72"/>
                  </a:lnTo>
                  <a:lnTo>
                    <a:pt x="601" y="72"/>
                  </a:lnTo>
                  <a:lnTo>
                    <a:pt x="602" y="72"/>
                  </a:lnTo>
                  <a:lnTo>
                    <a:pt x="603" y="72"/>
                  </a:lnTo>
                  <a:lnTo>
                    <a:pt x="604" y="72"/>
                  </a:lnTo>
                  <a:lnTo>
                    <a:pt x="605" y="71"/>
                  </a:lnTo>
                  <a:lnTo>
                    <a:pt x="606" y="71"/>
                  </a:lnTo>
                  <a:lnTo>
                    <a:pt x="606" y="70"/>
                  </a:lnTo>
                  <a:lnTo>
                    <a:pt x="607" y="70"/>
                  </a:lnTo>
                  <a:lnTo>
                    <a:pt x="608" y="69"/>
                  </a:lnTo>
                  <a:lnTo>
                    <a:pt x="609" y="67"/>
                  </a:lnTo>
                  <a:lnTo>
                    <a:pt x="609" y="66"/>
                  </a:lnTo>
                  <a:lnTo>
                    <a:pt x="610" y="66"/>
                  </a:lnTo>
                  <a:lnTo>
                    <a:pt x="610" y="65"/>
                  </a:lnTo>
                  <a:lnTo>
                    <a:pt x="612" y="64"/>
                  </a:lnTo>
                  <a:lnTo>
                    <a:pt x="613" y="63"/>
                  </a:lnTo>
                  <a:lnTo>
                    <a:pt x="614" y="62"/>
                  </a:lnTo>
                  <a:lnTo>
                    <a:pt x="615" y="62"/>
                  </a:lnTo>
                  <a:lnTo>
                    <a:pt x="615" y="61"/>
                  </a:lnTo>
                  <a:lnTo>
                    <a:pt x="616" y="61"/>
                  </a:lnTo>
                  <a:lnTo>
                    <a:pt x="617" y="61"/>
                  </a:lnTo>
                  <a:lnTo>
                    <a:pt x="618" y="60"/>
                  </a:lnTo>
                  <a:lnTo>
                    <a:pt x="619" y="60"/>
                  </a:lnTo>
                  <a:lnTo>
                    <a:pt x="620" y="60"/>
                  </a:lnTo>
                  <a:lnTo>
                    <a:pt x="621" y="59"/>
                  </a:lnTo>
                  <a:lnTo>
                    <a:pt x="622" y="59"/>
                  </a:lnTo>
                  <a:lnTo>
                    <a:pt x="623" y="58"/>
                  </a:lnTo>
                  <a:lnTo>
                    <a:pt x="624" y="58"/>
                  </a:lnTo>
                  <a:lnTo>
                    <a:pt x="625" y="58"/>
                  </a:lnTo>
                  <a:lnTo>
                    <a:pt x="626" y="57"/>
                  </a:lnTo>
                  <a:lnTo>
                    <a:pt x="627" y="57"/>
                  </a:lnTo>
                  <a:lnTo>
                    <a:pt x="628" y="57"/>
                  </a:lnTo>
                  <a:lnTo>
                    <a:pt x="629" y="57"/>
                  </a:lnTo>
                  <a:lnTo>
                    <a:pt x="629" y="56"/>
                  </a:lnTo>
                  <a:lnTo>
                    <a:pt x="630" y="56"/>
                  </a:lnTo>
                  <a:lnTo>
                    <a:pt x="631" y="55"/>
                  </a:lnTo>
                  <a:lnTo>
                    <a:pt x="631" y="54"/>
                  </a:lnTo>
                  <a:lnTo>
                    <a:pt x="632" y="54"/>
                  </a:lnTo>
                  <a:lnTo>
                    <a:pt x="632" y="53"/>
                  </a:lnTo>
                  <a:lnTo>
                    <a:pt x="633" y="53"/>
                  </a:lnTo>
                  <a:lnTo>
                    <a:pt x="634" y="52"/>
                  </a:lnTo>
                  <a:lnTo>
                    <a:pt x="634" y="51"/>
                  </a:lnTo>
                  <a:lnTo>
                    <a:pt x="635" y="50"/>
                  </a:lnTo>
                  <a:lnTo>
                    <a:pt x="635" y="49"/>
                  </a:lnTo>
                  <a:lnTo>
                    <a:pt x="635" y="48"/>
                  </a:lnTo>
                  <a:lnTo>
                    <a:pt x="635" y="47"/>
                  </a:lnTo>
                  <a:lnTo>
                    <a:pt x="635" y="46"/>
                  </a:lnTo>
                  <a:lnTo>
                    <a:pt x="634" y="46"/>
                  </a:lnTo>
                  <a:lnTo>
                    <a:pt x="634" y="45"/>
                  </a:lnTo>
                  <a:lnTo>
                    <a:pt x="633" y="44"/>
                  </a:lnTo>
                  <a:lnTo>
                    <a:pt x="633" y="42"/>
                  </a:lnTo>
                  <a:lnTo>
                    <a:pt x="633" y="41"/>
                  </a:lnTo>
                  <a:lnTo>
                    <a:pt x="633" y="40"/>
                  </a:lnTo>
                  <a:lnTo>
                    <a:pt x="633" y="39"/>
                  </a:lnTo>
                  <a:lnTo>
                    <a:pt x="634" y="39"/>
                  </a:lnTo>
                  <a:lnTo>
                    <a:pt x="634" y="38"/>
                  </a:lnTo>
                  <a:lnTo>
                    <a:pt x="634" y="37"/>
                  </a:lnTo>
                  <a:lnTo>
                    <a:pt x="634" y="36"/>
                  </a:lnTo>
                  <a:lnTo>
                    <a:pt x="635" y="35"/>
                  </a:lnTo>
                  <a:lnTo>
                    <a:pt x="635" y="34"/>
                  </a:lnTo>
                  <a:lnTo>
                    <a:pt x="637" y="34"/>
                  </a:lnTo>
                  <a:lnTo>
                    <a:pt x="637" y="33"/>
                  </a:lnTo>
                  <a:lnTo>
                    <a:pt x="638" y="32"/>
                  </a:lnTo>
                  <a:lnTo>
                    <a:pt x="639" y="32"/>
                  </a:lnTo>
                  <a:lnTo>
                    <a:pt x="639" y="31"/>
                  </a:lnTo>
                  <a:lnTo>
                    <a:pt x="640" y="31"/>
                  </a:lnTo>
                  <a:lnTo>
                    <a:pt x="640" y="30"/>
                  </a:lnTo>
                  <a:lnTo>
                    <a:pt x="640" y="29"/>
                  </a:lnTo>
                  <a:lnTo>
                    <a:pt x="640" y="28"/>
                  </a:lnTo>
                  <a:lnTo>
                    <a:pt x="640" y="27"/>
                  </a:lnTo>
                  <a:lnTo>
                    <a:pt x="640" y="26"/>
                  </a:lnTo>
                  <a:lnTo>
                    <a:pt x="641" y="25"/>
                  </a:lnTo>
                  <a:lnTo>
                    <a:pt x="641" y="24"/>
                  </a:lnTo>
                  <a:lnTo>
                    <a:pt x="642" y="23"/>
                  </a:lnTo>
                  <a:lnTo>
                    <a:pt x="642" y="22"/>
                  </a:lnTo>
                  <a:lnTo>
                    <a:pt x="642" y="21"/>
                  </a:lnTo>
                  <a:lnTo>
                    <a:pt x="642" y="20"/>
                  </a:lnTo>
                  <a:lnTo>
                    <a:pt x="642" y="19"/>
                  </a:lnTo>
                  <a:lnTo>
                    <a:pt x="642" y="17"/>
                  </a:lnTo>
                  <a:lnTo>
                    <a:pt x="642" y="16"/>
                  </a:lnTo>
                  <a:lnTo>
                    <a:pt x="643" y="15"/>
                  </a:lnTo>
                  <a:lnTo>
                    <a:pt x="643" y="14"/>
                  </a:lnTo>
                  <a:lnTo>
                    <a:pt x="644" y="14"/>
                  </a:lnTo>
                  <a:lnTo>
                    <a:pt x="644" y="13"/>
                  </a:lnTo>
                  <a:lnTo>
                    <a:pt x="645" y="12"/>
                  </a:lnTo>
                  <a:lnTo>
                    <a:pt x="646" y="12"/>
                  </a:lnTo>
                  <a:lnTo>
                    <a:pt x="647" y="12"/>
                  </a:lnTo>
                  <a:lnTo>
                    <a:pt x="647" y="11"/>
                  </a:lnTo>
                  <a:lnTo>
                    <a:pt x="648" y="11"/>
                  </a:lnTo>
                  <a:lnTo>
                    <a:pt x="648" y="10"/>
                  </a:lnTo>
                  <a:lnTo>
                    <a:pt x="649" y="10"/>
                  </a:lnTo>
                  <a:lnTo>
                    <a:pt x="650" y="9"/>
                  </a:lnTo>
                  <a:lnTo>
                    <a:pt x="651" y="8"/>
                  </a:lnTo>
                  <a:lnTo>
                    <a:pt x="652" y="8"/>
                  </a:lnTo>
                  <a:lnTo>
                    <a:pt x="653" y="7"/>
                  </a:lnTo>
                  <a:lnTo>
                    <a:pt x="654" y="7"/>
                  </a:lnTo>
                  <a:lnTo>
                    <a:pt x="655" y="6"/>
                  </a:lnTo>
                  <a:lnTo>
                    <a:pt x="656" y="6"/>
                  </a:lnTo>
                  <a:lnTo>
                    <a:pt x="657" y="5"/>
                  </a:lnTo>
                  <a:lnTo>
                    <a:pt x="658" y="5"/>
                  </a:lnTo>
                  <a:lnTo>
                    <a:pt x="659" y="5"/>
                  </a:lnTo>
                  <a:lnTo>
                    <a:pt x="660" y="5"/>
                  </a:lnTo>
                  <a:lnTo>
                    <a:pt x="662" y="4"/>
                  </a:lnTo>
                  <a:lnTo>
                    <a:pt x="663" y="4"/>
                  </a:lnTo>
                  <a:lnTo>
                    <a:pt x="664" y="4"/>
                  </a:lnTo>
                  <a:lnTo>
                    <a:pt x="665" y="5"/>
                  </a:lnTo>
                  <a:lnTo>
                    <a:pt x="666" y="5"/>
                  </a:lnTo>
                  <a:lnTo>
                    <a:pt x="667" y="5"/>
                  </a:lnTo>
                  <a:lnTo>
                    <a:pt x="668" y="5"/>
                  </a:lnTo>
                  <a:lnTo>
                    <a:pt x="668" y="4"/>
                  </a:lnTo>
                  <a:lnTo>
                    <a:pt x="669" y="4"/>
                  </a:lnTo>
                  <a:lnTo>
                    <a:pt x="670" y="3"/>
                  </a:lnTo>
                  <a:lnTo>
                    <a:pt x="671" y="3"/>
                  </a:lnTo>
                  <a:lnTo>
                    <a:pt x="671" y="2"/>
                  </a:lnTo>
                  <a:lnTo>
                    <a:pt x="672" y="2"/>
                  </a:lnTo>
                  <a:lnTo>
                    <a:pt x="673" y="1"/>
                  </a:lnTo>
                  <a:lnTo>
                    <a:pt x="674" y="1"/>
                  </a:lnTo>
                  <a:lnTo>
                    <a:pt x="675" y="1"/>
                  </a:lnTo>
                  <a:lnTo>
                    <a:pt x="676" y="1"/>
                  </a:lnTo>
                  <a:lnTo>
                    <a:pt x="677" y="1"/>
                  </a:lnTo>
                  <a:lnTo>
                    <a:pt x="678" y="1"/>
                  </a:lnTo>
                  <a:lnTo>
                    <a:pt x="679" y="1"/>
                  </a:lnTo>
                  <a:lnTo>
                    <a:pt x="680" y="1"/>
                  </a:lnTo>
                  <a:lnTo>
                    <a:pt x="682" y="1"/>
                  </a:lnTo>
                  <a:lnTo>
                    <a:pt x="683" y="1"/>
                  </a:lnTo>
                  <a:lnTo>
                    <a:pt x="684" y="1"/>
                  </a:lnTo>
                  <a:lnTo>
                    <a:pt x="685" y="1"/>
                  </a:lnTo>
                  <a:lnTo>
                    <a:pt x="685" y="0"/>
                  </a:lnTo>
                  <a:lnTo>
                    <a:pt x="687" y="0"/>
                  </a:lnTo>
                  <a:lnTo>
                    <a:pt x="688" y="0"/>
                  </a:lnTo>
                  <a:lnTo>
                    <a:pt x="689" y="0"/>
                  </a:lnTo>
                  <a:lnTo>
                    <a:pt x="690" y="0"/>
                  </a:lnTo>
                  <a:lnTo>
                    <a:pt x="691" y="1"/>
                  </a:lnTo>
                  <a:lnTo>
                    <a:pt x="691" y="2"/>
                  </a:lnTo>
                  <a:lnTo>
                    <a:pt x="692" y="2"/>
                  </a:lnTo>
                  <a:lnTo>
                    <a:pt x="692" y="3"/>
                  </a:lnTo>
                  <a:lnTo>
                    <a:pt x="693" y="3"/>
                  </a:lnTo>
                  <a:lnTo>
                    <a:pt x="694" y="4"/>
                  </a:lnTo>
                  <a:lnTo>
                    <a:pt x="695" y="5"/>
                  </a:lnTo>
                  <a:lnTo>
                    <a:pt x="696" y="5"/>
                  </a:lnTo>
                  <a:lnTo>
                    <a:pt x="697" y="5"/>
                  </a:lnTo>
                  <a:lnTo>
                    <a:pt x="698" y="5"/>
                  </a:lnTo>
                  <a:lnTo>
                    <a:pt x="699" y="5"/>
                  </a:lnTo>
                  <a:lnTo>
                    <a:pt x="700" y="5"/>
                  </a:lnTo>
                  <a:lnTo>
                    <a:pt x="701" y="5"/>
                  </a:lnTo>
                  <a:lnTo>
                    <a:pt x="702" y="5"/>
                  </a:lnTo>
                  <a:lnTo>
                    <a:pt x="703" y="5"/>
                  </a:lnTo>
                  <a:lnTo>
                    <a:pt x="704" y="4"/>
                  </a:lnTo>
                  <a:lnTo>
                    <a:pt x="705" y="4"/>
                  </a:lnTo>
                  <a:lnTo>
                    <a:pt x="706" y="4"/>
                  </a:lnTo>
                  <a:lnTo>
                    <a:pt x="707" y="4"/>
                  </a:lnTo>
                  <a:lnTo>
                    <a:pt x="709" y="4"/>
                  </a:lnTo>
                  <a:lnTo>
                    <a:pt x="710" y="3"/>
                  </a:lnTo>
                  <a:lnTo>
                    <a:pt x="712" y="4"/>
                  </a:lnTo>
                  <a:lnTo>
                    <a:pt x="713" y="4"/>
                  </a:lnTo>
                  <a:lnTo>
                    <a:pt x="714" y="4"/>
                  </a:lnTo>
                  <a:lnTo>
                    <a:pt x="714" y="5"/>
                  </a:lnTo>
                  <a:lnTo>
                    <a:pt x="715" y="5"/>
                  </a:lnTo>
                  <a:lnTo>
                    <a:pt x="716" y="5"/>
                  </a:lnTo>
                  <a:lnTo>
                    <a:pt x="717" y="5"/>
                  </a:lnTo>
                  <a:lnTo>
                    <a:pt x="718" y="6"/>
                  </a:lnTo>
                  <a:lnTo>
                    <a:pt x="719" y="6"/>
                  </a:lnTo>
                  <a:lnTo>
                    <a:pt x="720" y="6"/>
                  </a:lnTo>
                  <a:lnTo>
                    <a:pt x="720" y="7"/>
                  </a:lnTo>
                  <a:lnTo>
                    <a:pt x="721" y="7"/>
                  </a:lnTo>
                  <a:lnTo>
                    <a:pt x="721" y="8"/>
                  </a:lnTo>
                  <a:lnTo>
                    <a:pt x="722" y="9"/>
                  </a:lnTo>
                  <a:lnTo>
                    <a:pt x="722" y="10"/>
                  </a:lnTo>
                  <a:lnTo>
                    <a:pt x="723" y="11"/>
                  </a:lnTo>
                  <a:lnTo>
                    <a:pt x="724" y="12"/>
                  </a:lnTo>
                  <a:lnTo>
                    <a:pt x="725" y="12"/>
                  </a:lnTo>
                  <a:lnTo>
                    <a:pt x="726" y="13"/>
                  </a:lnTo>
                  <a:lnTo>
                    <a:pt x="727" y="14"/>
                  </a:lnTo>
                  <a:lnTo>
                    <a:pt x="728" y="14"/>
                  </a:lnTo>
                  <a:lnTo>
                    <a:pt x="728" y="15"/>
                  </a:lnTo>
                  <a:lnTo>
                    <a:pt x="729" y="16"/>
                  </a:lnTo>
                  <a:lnTo>
                    <a:pt x="729" y="17"/>
                  </a:lnTo>
                  <a:lnTo>
                    <a:pt x="730" y="17"/>
                  </a:lnTo>
                  <a:lnTo>
                    <a:pt x="730" y="19"/>
                  </a:lnTo>
                  <a:lnTo>
                    <a:pt x="731" y="19"/>
                  </a:lnTo>
                  <a:lnTo>
                    <a:pt x="732" y="20"/>
                  </a:lnTo>
                  <a:lnTo>
                    <a:pt x="733" y="20"/>
                  </a:lnTo>
                  <a:lnTo>
                    <a:pt x="733" y="21"/>
                  </a:lnTo>
                  <a:lnTo>
                    <a:pt x="734" y="21"/>
                  </a:lnTo>
                  <a:lnTo>
                    <a:pt x="735" y="21"/>
                  </a:lnTo>
                  <a:lnTo>
                    <a:pt x="737" y="22"/>
                  </a:lnTo>
                  <a:lnTo>
                    <a:pt x="738" y="23"/>
                  </a:lnTo>
                  <a:lnTo>
                    <a:pt x="739" y="23"/>
                  </a:lnTo>
                  <a:lnTo>
                    <a:pt x="739" y="24"/>
                  </a:lnTo>
                  <a:lnTo>
                    <a:pt x="740" y="24"/>
                  </a:lnTo>
                  <a:lnTo>
                    <a:pt x="741" y="24"/>
                  </a:lnTo>
                  <a:lnTo>
                    <a:pt x="742" y="25"/>
                  </a:lnTo>
                  <a:lnTo>
                    <a:pt x="743" y="25"/>
                  </a:lnTo>
                  <a:lnTo>
                    <a:pt x="744" y="26"/>
                  </a:lnTo>
                  <a:lnTo>
                    <a:pt x="745" y="26"/>
                  </a:lnTo>
                  <a:lnTo>
                    <a:pt x="746" y="27"/>
                  </a:lnTo>
                  <a:lnTo>
                    <a:pt x="747" y="27"/>
                  </a:lnTo>
                  <a:lnTo>
                    <a:pt x="748" y="26"/>
                  </a:lnTo>
                  <a:lnTo>
                    <a:pt x="749" y="26"/>
                  </a:lnTo>
                  <a:lnTo>
                    <a:pt x="750" y="26"/>
                  </a:lnTo>
                  <a:lnTo>
                    <a:pt x="751" y="26"/>
                  </a:lnTo>
                  <a:lnTo>
                    <a:pt x="752" y="26"/>
                  </a:lnTo>
                  <a:lnTo>
                    <a:pt x="753" y="27"/>
                  </a:lnTo>
                  <a:lnTo>
                    <a:pt x="754" y="28"/>
                  </a:lnTo>
                  <a:lnTo>
                    <a:pt x="755" y="28"/>
                  </a:lnTo>
                  <a:lnTo>
                    <a:pt x="756" y="28"/>
                  </a:lnTo>
                  <a:lnTo>
                    <a:pt x="757" y="29"/>
                  </a:lnTo>
                  <a:lnTo>
                    <a:pt x="758" y="29"/>
                  </a:lnTo>
                  <a:lnTo>
                    <a:pt x="754" y="34"/>
                  </a:lnTo>
                  <a:lnTo>
                    <a:pt x="754" y="35"/>
                  </a:lnTo>
                  <a:lnTo>
                    <a:pt x="752" y="39"/>
                  </a:lnTo>
                  <a:lnTo>
                    <a:pt x="750" y="42"/>
                  </a:lnTo>
                  <a:lnTo>
                    <a:pt x="749" y="47"/>
                  </a:lnTo>
                  <a:lnTo>
                    <a:pt x="748" y="51"/>
                  </a:lnTo>
                  <a:lnTo>
                    <a:pt x="746" y="53"/>
                  </a:lnTo>
                  <a:lnTo>
                    <a:pt x="747" y="53"/>
                  </a:lnTo>
                  <a:lnTo>
                    <a:pt x="746" y="53"/>
                  </a:lnTo>
                  <a:lnTo>
                    <a:pt x="746" y="54"/>
                  </a:lnTo>
                  <a:lnTo>
                    <a:pt x="746" y="55"/>
                  </a:lnTo>
                  <a:lnTo>
                    <a:pt x="745" y="56"/>
                  </a:lnTo>
                  <a:lnTo>
                    <a:pt x="745" y="57"/>
                  </a:lnTo>
                  <a:lnTo>
                    <a:pt x="745" y="60"/>
                  </a:lnTo>
                  <a:lnTo>
                    <a:pt x="744" y="63"/>
                  </a:lnTo>
                  <a:lnTo>
                    <a:pt x="743" y="65"/>
                  </a:lnTo>
                  <a:lnTo>
                    <a:pt x="743" y="67"/>
                  </a:lnTo>
                  <a:lnTo>
                    <a:pt x="744" y="71"/>
                  </a:lnTo>
                  <a:lnTo>
                    <a:pt x="744" y="72"/>
                  </a:lnTo>
                  <a:lnTo>
                    <a:pt x="744" y="73"/>
                  </a:lnTo>
                  <a:lnTo>
                    <a:pt x="743" y="76"/>
                  </a:lnTo>
                  <a:lnTo>
                    <a:pt x="743" y="77"/>
                  </a:lnTo>
                  <a:lnTo>
                    <a:pt x="743" y="79"/>
                  </a:lnTo>
                  <a:lnTo>
                    <a:pt x="743" y="80"/>
                  </a:lnTo>
                  <a:lnTo>
                    <a:pt x="743" y="84"/>
                  </a:lnTo>
                  <a:lnTo>
                    <a:pt x="743" y="85"/>
                  </a:lnTo>
                  <a:lnTo>
                    <a:pt x="742" y="86"/>
                  </a:lnTo>
                  <a:lnTo>
                    <a:pt x="742" y="87"/>
                  </a:lnTo>
                  <a:lnTo>
                    <a:pt x="742" y="88"/>
                  </a:lnTo>
                  <a:lnTo>
                    <a:pt x="744" y="91"/>
                  </a:lnTo>
                  <a:lnTo>
                    <a:pt x="744" y="95"/>
                  </a:lnTo>
                  <a:lnTo>
                    <a:pt x="744" y="96"/>
                  </a:lnTo>
                  <a:lnTo>
                    <a:pt x="744" y="98"/>
                  </a:lnTo>
                  <a:lnTo>
                    <a:pt x="744" y="100"/>
                  </a:lnTo>
                  <a:lnTo>
                    <a:pt x="745" y="101"/>
                  </a:lnTo>
                  <a:lnTo>
                    <a:pt x="745" y="102"/>
                  </a:lnTo>
                  <a:lnTo>
                    <a:pt x="745" y="103"/>
                  </a:lnTo>
                  <a:lnTo>
                    <a:pt x="746" y="103"/>
                  </a:lnTo>
                  <a:lnTo>
                    <a:pt x="746" y="105"/>
                  </a:lnTo>
                  <a:lnTo>
                    <a:pt x="746" y="106"/>
                  </a:lnTo>
                  <a:lnTo>
                    <a:pt x="745" y="108"/>
                  </a:lnTo>
                  <a:lnTo>
                    <a:pt x="745" y="109"/>
                  </a:lnTo>
                  <a:lnTo>
                    <a:pt x="745" y="110"/>
                  </a:lnTo>
                  <a:lnTo>
                    <a:pt x="745" y="112"/>
                  </a:lnTo>
                  <a:lnTo>
                    <a:pt x="745" y="114"/>
                  </a:lnTo>
                  <a:lnTo>
                    <a:pt x="745" y="115"/>
                  </a:lnTo>
                  <a:lnTo>
                    <a:pt x="746" y="116"/>
                  </a:lnTo>
                  <a:lnTo>
                    <a:pt x="746" y="117"/>
                  </a:lnTo>
                  <a:lnTo>
                    <a:pt x="746" y="119"/>
                  </a:lnTo>
                  <a:lnTo>
                    <a:pt x="745" y="121"/>
                  </a:lnTo>
                  <a:lnTo>
                    <a:pt x="745" y="123"/>
                  </a:lnTo>
                  <a:lnTo>
                    <a:pt x="745" y="124"/>
                  </a:lnTo>
                  <a:lnTo>
                    <a:pt x="745" y="125"/>
                  </a:lnTo>
                  <a:lnTo>
                    <a:pt x="744" y="125"/>
                  </a:lnTo>
                  <a:lnTo>
                    <a:pt x="744" y="126"/>
                  </a:lnTo>
                  <a:lnTo>
                    <a:pt x="744" y="127"/>
                  </a:lnTo>
                  <a:lnTo>
                    <a:pt x="743" y="127"/>
                  </a:lnTo>
                  <a:lnTo>
                    <a:pt x="743" y="128"/>
                  </a:lnTo>
                  <a:lnTo>
                    <a:pt x="743" y="129"/>
                  </a:lnTo>
                  <a:lnTo>
                    <a:pt x="743" y="130"/>
                  </a:lnTo>
                  <a:lnTo>
                    <a:pt x="742" y="132"/>
                  </a:lnTo>
                  <a:lnTo>
                    <a:pt x="742" y="134"/>
                  </a:lnTo>
                  <a:lnTo>
                    <a:pt x="742" y="135"/>
                  </a:lnTo>
                  <a:lnTo>
                    <a:pt x="742" y="136"/>
                  </a:lnTo>
                  <a:lnTo>
                    <a:pt x="742" y="137"/>
                  </a:lnTo>
                  <a:lnTo>
                    <a:pt x="742" y="138"/>
                  </a:lnTo>
                  <a:lnTo>
                    <a:pt x="742" y="139"/>
                  </a:lnTo>
                  <a:lnTo>
                    <a:pt x="741" y="140"/>
                  </a:lnTo>
                  <a:lnTo>
                    <a:pt x="741" y="142"/>
                  </a:lnTo>
                  <a:lnTo>
                    <a:pt x="740" y="144"/>
                  </a:lnTo>
                  <a:lnTo>
                    <a:pt x="740" y="145"/>
                  </a:lnTo>
                  <a:lnTo>
                    <a:pt x="740" y="146"/>
                  </a:lnTo>
                  <a:lnTo>
                    <a:pt x="740" y="147"/>
                  </a:lnTo>
                  <a:lnTo>
                    <a:pt x="739" y="147"/>
                  </a:lnTo>
                  <a:lnTo>
                    <a:pt x="739" y="148"/>
                  </a:lnTo>
                  <a:lnTo>
                    <a:pt x="738" y="149"/>
                  </a:lnTo>
                  <a:lnTo>
                    <a:pt x="738" y="150"/>
                  </a:lnTo>
                  <a:lnTo>
                    <a:pt x="738" y="151"/>
                  </a:lnTo>
                  <a:lnTo>
                    <a:pt x="738" y="152"/>
                  </a:lnTo>
                  <a:lnTo>
                    <a:pt x="738" y="153"/>
                  </a:lnTo>
                  <a:lnTo>
                    <a:pt x="738" y="154"/>
                  </a:lnTo>
                  <a:lnTo>
                    <a:pt x="738" y="155"/>
                  </a:lnTo>
                  <a:lnTo>
                    <a:pt x="737" y="156"/>
                  </a:lnTo>
                  <a:lnTo>
                    <a:pt x="737" y="157"/>
                  </a:lnTo>
                  <a:lnTo>
                    <a:pt x="735" y="157"/>
                  </a:lnTo>
                  <a:lnTo>
                    <a:pt x="734" y="157"/>
                  </a:lnTo>
                  <a:lnTo>
                    <a:pt x="733" y="157"/>
                  </a:lnTo>
                  <a:lnTo>
                    <a:pt x="733" y="158"/>
                  </a:lnTo>
                  <a:lnTo>
                    <a:pt x="732" y="158"/>
                  </a:lnTo>
                  <a:lnTo>
                    <a:pt x="732" y="159"/>
                  </a:lnTo>
                  <a:lnTo>
                    <a:pt x="731" y="159"/>
                  </a:lnTo>
                  <a:lnTo>
                    <a:pt x="730" y="159"/>
                  </a:lnTo>
                  <a:lnTo>
                    <a:pt x="729" y="159"/>
                  </a:lnTo>
                  <a:lnTo>
                    <a:pt x="728" y="159"/>
                  </a:lnTo>
                  <a:lnTo>
                    <a:pt x="727" y="160"/>
                  </a:lnTo>
                  <a:lnTo>
                    <a:pt x="726" y="160"/>
                  </a:lnTo>
                  <a:lnTo>
                    <a:pt x="725" y="161"/>
                  </a:lnTo>
                  <a:lnTo>
                    <a:pt x="724" y="161"/>
                  </a:lnTo>
                  <a:lnTo>
                    <a:pt x="723" y="162"/>
                  </a:lnTo>
                  <a:lnTo>
                    <a:pt x="722" y="162"/>
                  </a:lnTo>
                  <a:lnTo>
                    <a:pt x="721" y="162"/>
                  </a:lnTo>
                  <a:lnTo>
                    <a:pt x="721" y="163"/>
                  </a:lnTo>
                  <a:lnTo>
                    <a:pt x="720" y="164"/>
                  </a:lnTo>
                  <a:lnTo>
                    <a:pt x="719" y="164"/>
                  </a:lnTo>
                  <a:lnTo>
                    <a:pt x="718" y="164"/>
                  </a:lnTo>
                  <a:lnTo>
                    <a:pt x="718" y="165"/>
                  </a:lnTo>
                  <a:lnTo>
                    <a:pt x="717" y="165"/>
                  </a:lnTo>
                  <a:lnTo>
                    <a:pt x="716" y="165"/>
                  </a:lnTo>
                  <a:lnTo>
                    <a:pt x="715" y="166"/>
                  </a:lnTo>
                  <a:lnTo>
                    <a:pt x="714" y="167"/>
                  </a:lnTo>
                  <a:lnTo>
                    <a:pt x="713" y="169"/>
                  </a:lnTo>
                  <a:lnTo>
                    <a:pt x="710" y="171"/>
                  </a:lnTo>
                  <a:lnTo>
                    <a:pt x="709" y="171"/>
                  </a:lnTo>
                  <a:lnTo>
                    <a:pt x="708" y="172"/>
                  </a:lnTo>
                  <a:lnTo>
                    <a:pt x="709" y="172"/>
                  </a:lnTo>
                  <a:lnTo>
                    <a:pt x="709" y="173"/>
                  </a:lnTo>
                  <a:lnTo>
                    <a:pt x="709" y="174"/>
                  </a:lnTo>
                  <a:lnTo>
                    <a:pt x="709" y="175"/>
                  </a:lnTo>
                  <a:lnTo>
                    <a:pt x="710" y="175"/>
                  </a:lnTo>
                  <a:lnTo>
                    <a:pt x="710" y="176"/>
                  </a:lnTo>
                  <a:lnTo>
                    <a:pt x="709" y="176"/>
                  </a:lnTo>
                  <a:lnTo>
                    <a:pt x="710" y="176"/>
                  </a:lnTo>
                  <a:lnTo>
                    <a:pt x="710" y="177"/>
                  </a:lnTo>
                  <a:lnTo>
                    <a:pt x="712" y="177"/>
                  </a:lnTo>
                  <a:lnTo>
                    <a:pt x="710" y="178"/>
                  </a:lnTo>
                  <a:lnTo>
                    <a:pt x="710" y="179"/>
                  </a:lnTo>
                  <a:lnTo>
                    <a:pt x="710" y="180"/>
                  </a:lnTo>
                  <a:lnTo>
                    <a:pt x="709" y="180"/>
                  </a:lnTo>
                  <a:lnTo>
                    <a:pt x="709" y="181"/>
                  </a:lnTo>
                  <a:lnTo>
                    <a:pt x="708" y="181"/>
                  </a:lnTo>
                  <a:lnTo>
                    <a:pt x="708" y="182"/>
                  </a:lnTo>
                  <a:lnTo>
                    <a:pt x="708" y="183"/>
                  </a:lnTo>
                  <a:lnTo>
                    <a:pt x="708" y="184"/>
                  </a:lnTo>
                  <a:lnTo>
                    <a:pt x="709" y="184"/>
                  </a:lnTo>
                  <a:lnTo>
                    <a:pt x="708" y="184"/>
                  </a:lnTo>
                  <a:lnTo>
                    <a:pt x="707" y="185"/>
                  </a:lnTo>
                  <a:lnTo>
                    <a:pt x="707" y="186"/>
                  </a:lnTo>
                  <a:lnTo>
                    <a:pt x="707" y="187"/>
                  </a:lnTo>
                  <a:lnTo>
                    <a:pt x="706" y="187"/>
                  </a:lnTo>
                  <a:lnTo>
                    <a:pt x="705" y="187"/>
                  </a:lnTo>
                  <a:lnTo>
                    <a:pt x="705" y="188"/>
                  </a:lnTo>
                  <a:lnTo>
                    <a:pt x="705" y="189"/>
                  </a:lnTo>
                  <a:lnTo>
                    <a:pt x="705" y="190"/>
                  </a:lnTo>
                  <a:lnTo>
                    <a:pt x="705" y="191"/>
                  </a:lnTo>
                  <a:lnTo>
                    <a:pt x="704" y="191"/>
                  </a:lnTo>
                  <a:lnTo>
                    <a:pt x="704" y="192"/>
                  </a:lnTo>
                  <a:lnTo>
                    <a:pt x="705" y="192"/>
                  </a:lnTo>
                  <a:lnTo>
                    <a:pt x="705" y="194"/>
                  </a:lnTo>
                  <a:lnTo>
                    <a:pt x="705" y="195"/>
                  </a:lnTo>
                  <a:lnTo>
                    <a:pt x="705" y="196"/>
                  </a:lnTo>
                  <a:lnTo>
                    <a:pt x="706" y="196"/>
                  </a:lnTo>
                  <a:lnTo>
                    <a:pt x="705" y="196"/>
                  </a:lnTo>
                  <a:lnTo>
                    <a:pt x="705" y="197"/>
                  </a:lnTo>
                  <a:lnTo>
                    <a:pt x="704" y="197"/>
                  </a:lnTo>
                  <a:lnTo>
                    <a:pt x="704" y="198"/>
                  </a:lnTo>
                  <a:lnTo>
                    <a:pt x="703" y="198"/>
                  </a:lnTo>
                  <a:lnTo>
                    <a:pt x="703" y="199"/>
                  </a:lnTo>
                  <a:lnTo>
                    <a:pt x="703" y="200"/>
                  </a:lnTo>
                  <a:lnTo>
                    <a:pt x="702" y="200"/>
                  </a:lnTo>
                  <a:lnTo>
                    <a:pt x="702" y="201"/>
                  </a:lnTo>
                  <a:lnTo>
                    <a:pt x="701" y="201"/>
                  </a:lnTo>
                  <a:lnTo>
                    <a:pt x="701" y="202"/>
                  </a:lnTo>
                  <a:lnTo>
                    <a:pt x="700" y="202"/>
                  </a:lnTo>
                  <a:lnTo>
                    <a:pt x="700" y="203"/>
                  </a:lnTo>
                  <a:lnTo>
                    <a:pt x="699" y="203"/>
                  </a:lnTo>
                  <a:lnTo>
                    <a:pt x="700" y="203"/>
                  </a:lnTo>
                  <a:lnTo>
                    <a:pt x="700" y="204"/>
                  </a:lnTo>
                  <a:lnTo>
                    <a:pt x="699" y="204"/>
                  </a:lnTo>
                  <a:lnTo>
                    <a:pt x="699" y="205"/>
                  </a:lnTo>
                  <a:lnTo>
                    <a:pt x="698" y="205"/>
                  </a:lnTo>
                  <a:lnTo>
                    <a:pt x="697" y="206"/>
                  </a:lnTo>
                  <a:lnTo>
                    <a:pt x="696" y="206"/>
                  </a:lnTo>
                  <a:lnTo>
                    <a:pt x="696" y="207"/>
                  </a:lnTo>
                  <a:lnTo>
                    <a:pt x="695" y="207"/>
                  </a:lnTo>
                  <a:lnTo>
                    <a:pt x="694" y="207"/>
                  </a:lnTo>
                  <a:lnTo>
                    <a:pt x="694" y="208"/>
                  </a:lnTo>
                  <a:lnTo>
                    <a:pt x="693" y="208"/>
                  </a:lnTo>
                  <a:lnTo>
                    <a:pt x="692" y="209"/>
                  </a:lnTo>
                  <a:lnTo>
                    <a:pt x="692" y="210"/>
                  </a:lnTo>
                  <a:lnTo>
                    <a:pt x="691" y="210"/>
                  </a:lnTo>
                  <a:lnTo>
                    <a:pt x="691" y="211"/>
                  </a:lnTo>
                  <a:lnTo>
                    <a:pt x="691" y="212"/>
                  </a:lnTo>
                  <a:lnTo>
                    <a:pt x="690" y="212"/>
                  </a:lnTo>
                  <a:lnTo>
                    <a:pt x="689" y="213"/>
                  </a:lnTo>
                  <a:lnTo>
                    <a:pt x="689" y="214"/>
                  </a:lnTo>
                  <a:lnTo>
                    <a:pt x="688" y="214"/>
                  </a:lnTo>
                  <a:lnTo>
                    <a:pt x="687" y="214"/>
                  </a:lnTo>
                  <a:lnTo>
                    <a:pt x="687" y="215"/>
                  </a:lnTo>
                  <a:lnTo>
                    <a:pt x="685" y="215"/>
                  </a:lnTo>
                  <a:lnTo>
                    <a:pt x="684" y="215"/>
                  </a:lnTo>
                  <a:lnTo>
                    <a:pt x="684" y="216"/>
                  </a:lnTo>
                  <a:lnTo>
                    <a:pt x="683" y="216"/>
                  </a:lnTo>
                  <a:lnTo>
                    <a:pt x="683" y="217"/>
                  </a:lnTo>
                  <a:lnTo>
                    <a:pt x="683" y="219"/>
                  </a:lnTo>
                  <a:lnTo>
                    <a:pt x="682" y="220"/>
                  </a:lnTo>
                  <a:lnTo>
                    <a:pt x="682" y="221"/>
                  </a:lnTo>
                  <a:lnTo>
                    <a:pt x="682" y="222"/>
                  </a:lnTo>
                  <a:lnTo>
                    <a:pt x="681" y="222"/>
                  </a:lnTo>
                  <a:lnTo>
                    <a:pt x="681" y="223"/>
                  </a:lnTo>
                  <a:lnTo>
                    <a:pt x="681" y="224"/>
                  </a:lnTo>
                  <a:lnTo>
                    <a:pt x="681" y="225"/>
                  </a:lnTo>
                  <a:lnTo>
                    <a:pt x="682" y="226"/>
                  </a:lnTo>
                  <a:lnTo>
                    <a:pt x="682" y="225"/>
                  </a:lnTo>
                  <a:lnTo>
                    <a:pt x="682" y="226"/>
                  </a:lnTo>
                  <a:lnTo>
                    <a:pt x="683" y="226"/>
                  </a:lnTo>
                  <a:lnTo>
                    <a:pt x="682" y="227"/>
                  </a:lnTo>
                  <a:lnTo>
                    <a:pt x="682" y="230"/>
                  </a:lnTo>
                  <a:lnTo>
                    <a:pt x="681" y="230"/>
                  </a:lnTo>
                  <a:lnTo>
                    <a:pt x="681" y="231"/>
                  </a:lnTo>
                  <a:lnTo>
                    <a:pt x="681" y="232"/>
                  </a:lnTo>
                  <a:lnTo>
                    <a:pt x="680" y="232"/>
                  </a:lnTo>
                  <a:lnTo>
                    <a:pt x="680" y="233"/>
                  </a:lnTo>
                  <a:lnTo>
                    <a:pt x="679" y="233"/>
                  </a:lnTo>
                  <a:lnTo>
                    <a:pt x="680" y="234"/>
                  </a:lnTo>
                  <a:lnTo>
                    <a:pt x="680" y="235"/>
                  </a:lnTo>
                  <a:lnTo>
                    <a:pt x="679" y="235"/>
                  </a:lnTo>
                  <a:lnTo>
                    <a:pt x="679" y="236"/>
                  </a:lnTo>
                  <a:lnTo>
                    <a:pt x="678" y="236"/>
                  </a:lnTo>
                  <a:lnTo>
                    <a:pt x="678" y="237"/>
                  </a:lnTo>
                  <a:lnTo>
                    <a:pt x="677" y="237"/>
                  </a:lnTo>
                  <a:lnTo>
                    <a:pt x="677" y="238"/>
                  </a:lnTo>
                  <a:lnTo>
                    <a:pt x="676" y="238"/>
                  </a:lnTo>
                  <a:lnTo>
                    <a:pt x="676" y="239"/>
                  </a:lnTo>
                  <a:lnTo>
                    <a:pt x="676" y="240"/>
                  </a:lnTo>
                  <a:lnTo>
                    <a:pt x="676" y="241"/>
                  </a:lnTo>
                  <a:lnTo>
                    <a:pt x="676" y="242"/>
                  </a:lnTo>
                  <a:lnTo>
                    <a:pt x="676" y="244"/>
                  </a:lnTo>
                  <a:lnTo>
                    <a:pt x="677" y="244"/>
                  </a:lnTo>
                  <a:lnTo>
                    <a:pt x="677" y="245"/>
                  </a:lnTo>
                  <a:lnTo>
                    <a:pt x="677" y="246"/>
                  </a:lnTo>
                  <a:lnTo>
                    <a:pt x="676" y="246"/>
                  </a:lnTo>
                  <a:lnTo>
                    <a:pt x="676" y="247"/>
                  </a:lnTo>
                  <a:lnTo>
                    <a:pt x="675" y="247"/>
                  </a:lnTo>
                  <a:lnTo>
                    <a:pt x="676" y="247"/>
                  </a:lnTo>
                  <a:lnTo>
                    <a:pt x="675" y="247"/>
                  </a:lnTo>
                  <a:lnTo>
                    <a:pt x="676" y="247"/>
                  </a:lnTo>
                  <a:lnTo>
                    <a:pt x="675" y="247"/>
                  </a:lnTo>
                  <a:lnTo>
                    <a:pt x="675" y="248"/>
                  </a:lnTo>
                  <a:lnTo>
                    <a:pt x="674" y="248"/>
                  </a:lnTo>
                  <a:lnTo>
                    <a:pt x="674" y="249"/>
                  </a:lnTo>
                  <a:lnTo>
                    <a:pt x="674" y="250"/>
                  </a:lnTo>
                  <a:lnTo>
                    <a:pt x="674" y="251"/>
                  </a:lnTo>
                  <a:lnTo>
                    <a:pt x="673" y="251"/>
                  </a:lnTo>
                  <a:lnTo>
                    <a:pt x="673" y="252"/>
                  </a:lnTo>
                  <a:lnTo>
                    <a:pt x="673" y="253"/>
                  </a:lnTo>
                  <a:lnTo>
                    <a:pt x="673" y="254"/>
                  </a:lnTo>
                  <a:lnTo>
                    <a:pt x="673" y="255"/>
                  </a:lnTo>
                  <a:lnTo>
                    <a:pt x="672" y="255"/>
                  </a:lnTo>
                  <a:lnTo>
                    <a:pt x="672" y="256"/>
                  </a:lnTo>
                  <a:lnTo>
                    <a:pt x="673" y="256"/>
                  </a:lnTo>
                  <a:lnTo>
                    <a:pt x="673" y="257"/>
                  </a:lnTo>
                  <a:lnTo>
                    <a:pt x="672" y="257"/>
                  </a:lnTo>
                  <a:lnTo>
                    <a:pt x="672" y="258"/>
                  </a:lnTo>
                  <a:lnTo>
                    <a:pt x="672" y="259"/>
                  </a:lnTo>
                  <a:lnTo>
                    <a:pt x="673" y="259"/>
                  </a:lnTo>
                  <a:lnTo>
                    <a:pt x="673" y="258"/>
                  </a:lnTo>
                  <a:lnTo>
                    <a:pt x="674" y="258"/>
                  </a:lnTo>
                  <a:lnTo>
                    <a:pt x="674" y="259"/>
                  </a:lnTo>
                  <a:lnTo>
                    <a:pt x="674" y="260"/>
                  </a:lnTo>
                  <a:lnTo>
                    <a:pt x="674" y="261"/>
                  </a:lnTo>
                  <a:lnTo>
                    <a:pt x="675" y="261"/>
                  </a:lnTo>
                  <a:lnTo>
                    <a:pt x="675" y="262"/>
                  </a:lnTo>
                  <a:lnTo>
                    <a:pt x="675" y="263"/>
                  </a:lnTo>
                  <a:lnTo>
                    <a:pt x="676" y="263"/>
                  </a:lnTo>
                  <a:lnTo>
                    <a:pt x="676" y="264"/>
                  </a:lnTo>
                  <a:lnTo>
                    <a:pt x="675" y="264"/>
                  </a:lnTo>
                  <a:lnTo>
                    <a:pt x="675" y="265"/>
                  </a:lnTo>
                  <a:lnTo>
                    <a:pt x="675" y="266"/>
                  </a:lnTo>
                  <a:lnTo>
                    <a:pt x="675" y="267"/>
                  </a:lnTo>
                  <a:lnTo>
                    <a:pt x="675" y="269"/>
                  </a:lnTo>
                  <a:lnTo>
                    <a:pt x="674" y="269"/>
                  </a:lnTo>
                  <a:lnTo>
                    <a:pt x="674" y="270"/>
                  </a:lnTo>
                  <a:lnTo>
                    <a:pt x="675" y="270"/>
                  </a:lnTo>
                  <a:lnTo>
                    <a:pt x="675" y="271"/>
                  </a:lnTo>
                  <a:lnTo>
                    <a:pt x="675" y="272"/>
                  </a:lnTo>
                  <a:lnTo>
                    <a:pt x="674" y="272"/>
                  </a:lnTo>
                  <a:lnTo>
                    <a:pt x="674" y="273"/>
                  </a:lnTo>
                  <a:lnTo>
                    <a:pt x="674" y="274"/>
                  </a:lnTo>
                  <a:lnTo>
                    <a:pt x="675" y="274"/>
                  </a:lnTo>
                  <a:lnTo>
                    <a:pt x="675" y="275"/>
                  </a:lnTo>
                  <a:lnTo>
                    <a:pt x="675" y="276"/>
                  </a:lnTo>
                  <a:lnTo>
                    <a:pt x="675" y="277"/>
                  </a:lnTo>
                  <a:lnTo>
                    <a:pt x="676" y="277"/>
                  </a:lnTo>
                  <a:lnTo>
                    <a:pt x="676" y="278"/>
                  </a:lnTo>
                  <a:lnTo>
                    <a:pt x="677" y="278"/>
                  </a:lnTo>
                  <a:lnTo>
                    <a:pt x="677" y="279"/>
                  </a:lnTo>
                  <a:lnTo>
                    <a:pt x="676" y="279"/>
                  </a:lnTo>
                  <a:lnTo>
                    <a:pt x="676" y="280"/>
                  </a:lnTo>
                  <a:lnTo>
                    <a:pt x="676" y="281"/>
                  </a:lnTo>
                  <a:lnTo>
                    <a:pt x="675" y="281"/>
                  </a:lnTo>
                  <a:lnTo>
                    <a:pt x="675" y="282"/>
                  </a:lnTo>
                  <a:lnTo>
                    <a:pt x="675" y="283"/>
                  </a:lnTo>
                  <a:lnTo>
                    <a:pt x="674" y="283"/>
                  </a:lnTo>
                  <a:lnTo>
                    <a:pt x="674" y="284"/>
                  </a:lnTo>
                  <a:lnTo>
                    <a:pt x="674" y="285"/>
                  </a:lnTo>
                  <a:lnTo>
                    <a:pt x="674" y="286"/>
                  </a:lnTo>
                  <a:lnTo>
                    <a:pt x="673" y="286"/>
                  </a:lnTo>
                  <a:lnTo>
                    <a:pt x="673" y="287"/>
                  </a:lnTo>
                  <a:lnTo>
                    <a:pt x="673" y="288"/>
                  </a:lnTo>
                  <a:lnTo>
                    <a:pt x="673" y="289"/>
                  </a:lnTo>
                  <a:lnTo>
                    <a:pt x="674" y="289"/>
                  </a:lnTo>
                  <a:lnTo>
                    <a:pt x="675" y="289"/>
                  </a:lnTo>
                  <a:lnTo>
                    <a:pt x="675" y="290"/>
                  </a:lnTo>
                  <a:lnTo>
                    <a:pt x="676" y="290"/>
                  </a:lnTo>
                  <a:lnTo>
                    <a:pt x="676" y="291"/>
                  </a:lnTo>
                  <a:lnTo>
                    <a:pt x="676" y="293"/>
                  </a:lnTo>
                  <a:lnTo>
                    <a:pt x="675" y="294"/>
                  </a:lnTo>
                  <a:lnTo>
                    <a:pt x="675" y="295"/>
                  </a:lnTo>
                  <a:lnTo>
                    <a:pt x="674" y="295"/>
                  </a:lnTo>
                  <a:lnTo>
                    <a:pt x="674" y="296"/>
                  </a:lnTo>
                  <a:lnTo>
                    <a:pt x="674" y="297"/>
                  </a:lnTo>
                  <a:lnTo>
                    <a:pt x="673" y="297"/>
                  </a:lnTo>
                  <a:lnTo>
                    <a:pt x="673" y="298"/>
                  </a:lnTo>
                  <a:lnTo>
                    <a:pt x="672" y="298"/>
                  </a:lnTo>
                  <a:lnTo>
                    <a:pt x="672" y="299"/>
                  </a:lnTo>
                  <a:lnTo>
                    <a:pt x="672" y="300"/>
                  </a:lnTo>
                  <a:lnTo>
                    <a:pt x="673" y="300"/>
                  </a:lnTo>
                  <a:lnTo>
                    <a:pt x="673" y="301"/>
                  </a:lnTo>
                  <a:lnTo>
                    <a:pt x="673" y="302"/>
                  </a:lnTo>
                  <a:lnTo>
                    <a:pt x="673" y="303"/>
                  </a:lnTo>
                  <a:lnTo>
                    <a:pt x="672" y="303"/>
                  </a:lnTo>
                  <a:lnTo>
                    <a:pt x="672" y="304"/>
                  </a:lnTo>
                  <a:lnTo>
                    <a:pt x="671" y="304"/>
                  </a:lnTo>
                  <a:lnTo>
                    <a:pt x="671" y="305"/>
                  </a:lnTo>
                  <a:lnTo>
                    <a:pt x="670" y="305"/>
                  </a:lnTo>
                  <a:lnTo>
                    <a:pt x="670" y="306"/>
                  </a:lnTo>
                  <a:lnTo>
                    <a:pt x="670" y="307"/>
                  </a:lnTo>
                  <a:lnTo>
                    <a:pt x="669" y="307"/>
                  </a:lnTo>
                  <a:lnTo>
                    <a:pt x="669" y="308"/>
                  </a:lnTo>
                  <a:lnTo>
                    <a:pt x="669" y="309"/>
                  </a:lnTo>
                  <a:lnTo>
                    <a:pt x="668" y="309"/>
                  </a:lnTo>
                  <a:lnTo>
                    <a:pt x="668" y="310"/>
                  </a:lnTo>
                  <a:lnTo>
                    <a:pt x="668" y="311"/>
                  </a:lnTo>
                  <a:lnTo>
                    <a:pt x="667" y="311"/>
                  </a:lnTo>
                  <a:lnTo>
                    <a:pt x="667" y="312"/>
                  </a:lnTo>
                  <a:lnTo>
                    <a:pt x="668" y="312"/>
                  </a:lnTo>
                  <a:lnTo>
                    <a:pt x="668" y="313"/>
                  </a:lnTo>
                  <a:lnTo>
                    <a:pt x="668" y="314"/>
                  </a:lnTo>
                  <a:lnTo>
                    <a:pt x="668" y="315"/>
                  </a:lnTo>
                  <a:lnTo>
                    <a:pt x="668" y="316"/>
                  </a:lnTo>
                  <a:lnTo>
                    <a:pt x="667" y="316"/>
                  </a:lnTo>
                  <a:lnTo>
                    <a:pt x="667" y="318"/>
                  </a:lnTo>
                  <a:lnTo>
                    <a:pt x="666" y="319"/>
                  </a:lnTo>
                  <a:lnTo>
                    <a:pt x="666" y="320"/>
                  </a:lnTo>
                  <a:lnTo>
                    <a:pt x="665" y="320"/>
                  </a:lnTo>
                  <a:lnTo>
                    <a:pt x="665" y="321"/>
                  </a:lnTo>
                  <a:lnTo>
                    <a:pt x="664" y="321"/>
                  </a:lnTo>
                  <a:lnTo>
                    <a:pt x="663" y="321"/>
                  </a:lnTo>
                  <a:lnTo>
                    <a:pt x="663" y="322"/>
                  </a:lnTo>
                  <a:lnTo>
                    <a:pt x="662" y="322"/>
                  </a:lnTo>
                  <a:lnTo>
                    <a:pt x="662" y="323"/>
                  </a:lnTo>
                  <a:lnTo>
                    <a:pt x="660" y="323"/>
                  </a:lnTo>
                  <a:lnTo>
                    <a:pt x="659" y="324"/>
                  </a:lnTo>
                  <a:lnTo>
                    <a:pt x="657" y="326"/>
                  </a:lnTo>
                  <a:lnTo>
                    <a:pt x="657" y="327"/>
                  </a:lnTo>
                  <a:lnTo>
                    <a:pt x="656" y="327"/>
                  </a:lnTo>
                  <a:lnTo>
                    <a:pt x="656" y="328"/>
                  </a:lnTo>
                  <a:lnTo>
                    <a:pt x="656" y="329"/>
                  </a:lnTo>
                  <a:lnTo>
                    <a:pt x="656" y="330"/>
                  </a:lnTo>
                  <a:lnTo>
                    <a:pt x="657" y="330"/>
                  </a:lnTo>
                  <a:lnTo>
                    <a:pt x="658" y="330"/>
                  </a:lnTo>
                  <a:lnTo>
                    <a:pt x="658" y="331"/>
                  </a:lnTo>
                  <a:lnTo>
                    <a:pt x="659" y="331"/>
                  </a:lnTo>
                  <a:lnTo>
                    <a:pt x="664" y="336"/>
                  </a:lnTo>
                  <a:lnTo>
                    <a:pt x="665" y="336"/>
                  </a:lnTo>
                  <a:lnTo>
                    <a:pt x="665" y="337"/>
                  </a:lnTo>
                  <a:lnTo>
                    <a:pt x="666" y="337"/>
                  </a:lnTo>
                  <a:lnTo>
                    <a:pt x="667" y="337"/>
                  </a:lnTo>
                  <a:lnTo>
                    <a:pt x="668" y="337"/>
                  </a:lnTo>
                  <a:lnTo>
                    <a:pt x="669" y="337"/>
                  </a:lnTo>
                  <a:lnTo>
                    <a:pt x="669" y="338"/>
                  </a:lnTo>
                  <a:lnTo>
                    <a:pt x="670" y="338"/>
                  </a:lnTo>
                  <a:lnTo>
                    <a:pt x="671" y="338"/>
                  </a:lnTo>
                  <a:lnTo>
                    <a:pt x="672" y="338"/>
                  </a:lnTo>
                  <a:lnTo>
                    <a:pt x="672" y="339"/>
                  </a:lnTo>
                  <a:lnTo>
                    <a:pt x="673" y="338"/>
                  </a:lnTo>
                  <a:lnTo>
                    <a:pt x="673" y="339"/>
                  </a:lnTo>
                  <a:lnTo>
                    <a:pt x="674" y="339"/>
                  </a:lnTo>
                  <a:lnTo>
                    <a:pt x="675" y="339"/>
                  </a:lnTo>
                  <a:lnTo>
                    <a:pt x="675" y="340"/>
                  </a:lnTo>
                  <a:lnTo>
                    <a:pt x="676" y="340"/>
                  </a:lnTo>
                  <a:lnTo>
                    <a:pt x="677" y="340"/>
                  </a:lnTo>
                  <a:lnTo>
                    <a:pt x="678" y="340"/>
                  </a:lnTo>
                  <a:lnTo>
                    <a:pt x="679" y="340"/>
                  </a:lnTo>
                  <a:lnTo>
                    <a:pt x="679" y="341"/>
                  </a:lnTo>
                  <a:lnTo>
                    <a:pt x="680" y="341"/>
                  </a:lnTo>
                  <a:lnTo>
                    <a:pt x="680" y="343"/>
                  </a:lnTo>
                  <a:lnTo>
                    <a:pt x="681" y="343"/>
                  </a:lnTo>
                  <a:lnTo>
                    <a:pt x="681" y="344"/>
                  </a:lnTo>
                  <a:lnTo>
                    <a:pt x="681" y="345"/>
                  </a:lnTo>
                  <a:lnTo>
                    <a:pt x="682" y="345"/>
                  </a:lnTo>
                  <a:lnTo>
                    <a:pt x="683" y="345"/>
                  </a:lnTo>
                  <a:lnTo>
                    <a:pt x="684" y="345"/>
                  </a:lnTo>
                  <a:lnTo>
                    <a:pt x="685" y="345"/>
                  </a:lnTo>
                  <a:lnTo>
                    <a:pt x="685" y="346"/>
                  </a:lnTo>
                  <a:lnTo>
                    <a:pt x="687" y="346"/>
                  </a:lnTo>
                  <a:lnTo>
                    <a:pt x="688" y="346"/>
                  </a:lnTo>
                  <a:lnTo>
                    <a:pt x="688" y="347"/>
                  </a:lnTo>
                  <a:lnTo>
                    <a:pt x="689" y="347"/>
                  </a:lnTo>
                  <a:lnTo>
                    <a:pt x="690" y="347"/>
                  </a:lnTo>
                  <a:lnTo>
                    <a:pt x="691" y="347"/>
                  </a:lnTo>
                  <a:lnTo>
                    <a:pt x="692" y="347"/>
                  </a:lnTo>
                  <a:lnTo>
                    <a:pt x="693" y="347"/>
                  </a:lnTo>
                  <a:lnTo>
                    <a:pt x="694" y="347"/>
                  </a:lnTo>
                  <a:lnTo>
                    <a:pt x="694" y="346"/>
                  </a:lnTo>
                  <a:lnTo>
                    <a:pt x="695" y="346"/>
                  </a:lnTo>
                  <a:lnTo>
                    <a:pt x="696" y="346"/>
                  </a:lnTo>
                  <a:lnTo>
                    <a:pt x="696" y="345"/>
                  </a:lnTo>
                  <a:lnTo>
                    <a:pt x="697" y="344"/>
                  </a:lnTo>
                  <a:lnTo>
                    <a:pt x="698" y="344"/>
                  </a:lnTo>
                  <a:lnTo>
                    <a:pt x="698" y="343"/>
                  </a:lnTo>
                  <a:lnTo>
                    <a:pt x="699" y="343"/>
                  </a:lnTo>
                  <a:lnTo>
                    <a:pt x="700" y="343"/>
                  </a:lnTo>
                  <a:lnTo>
                    <a:pt x="701" y="343"/>
                  </a:lnTo>
                  <a:lnTo>
                    <a:pt x="702" y="343"/>
                  </a:lnTo>
                  <a:lnTo>
                    <a:pt x="702" y="341"/>
                  </a:lnTo>
                  <a:lnTo>
                    <a:pt x="703" y="341"/>
                  </a:lnTo>
                  <a:lnTo>
                    <a:pt x="704" y="341"/>
                  </a:lnTo>
                  <a:lnTo>
                    <a:pt x="704" y="343"/>
                  </a:lnTo>
                  <a:lnTo>
                    <a:pt x="705" y="343"/>
                  </a:lnTo>
                  <a:lnTo>
                    <a:pt x="706" y="343"/>
                  </a:lnTo>
                  <a:lnTo>
                    <a:pt x="707" y="343"/>
                  </a:lnTo>
                  <a:lnTo>
                    <a:pt x="706" y="343"/>
                  </a:lnTo>
                  <a:lnTo>
                    <a:pt x="706" y="344"/>
                  </a:lnTo>
                  <a:lnTo>
                    <a:pt x="707" y="344"/>
                  </a:lnTo>
                  <a:lnTo>
                    <a:pt x="707" y="345"/>
                  </a:lnTo>
                  <a:lnTo>
                    <a:pt x="707" y="346"/>
                  </a:lnTo>
                  <a:lnTo>
                    <a:pt x="707" y="347"/>
                  </a:lnTo>
                  <a:lnTo>
                    <a:pt x="707" y="348"/>
                  </a:lnTo>
                  <a:lnTo>
                    <a:pt x="708" y="348"/>
                  </a:lnTo>
                  <a:lnTo>
                    <a:pt x="708" y="349"/>
                  </a:lnTo>
                  <a:lnTo>
                    <a:pt x="708" y="350"/>
                  </a:lnTo>
                  <a:lnTo>
                    <a:pt x="708" y="351"/>
                  </a:lnTo>
                  <a:lnTo>
                    <a:pt x="708" y="352"/>
                  </a:lnTo>
                  <a:lnTo>
                    <a:pt x="708" y="353"/>
                  </a:lnTo>
                  <a:lnTo>
                    <a:pt x="707" y="353"/>
                  </a:lnTo>
                  <a:lnTo>
                    <a:pt x="707" y="354"/>
                  </a:lnTo>
                  <a:lnTo>
                    <a:pt x="706" y="354"/>
                  </a:lnTo>
                  <a:lnTo>
                    <a:pt x="706" y="355"/>
                  </a:lnTo>
                  <a:lnTo>
                    <a:pt x="706" y="356"/>
                  </a:lnTo>
                  <a:lnTo>
                    <a:pt x="706" y="357"/>
                  </a:lnTo>
                  <a:lnTo>
                    <a:pt x="705" y="357"/>
                  </a:lnTo>
                  <a:lnTo>
                    <a:pt x="705" y="358"/>
                  </a:lnTo>
                  <a:lnTo>
                    <a:pt x="705" y="359"/>
                  </a:lnTo>
                  <a:lnTo>
                    <a:pt x="704" y="359"/>
                  </a:lnTo>
                  <a:lnTo>
                    <a:pt x="704" y="360"/>
                  </a:lnTo>
                  <a:lnTo>
                    <a:pt x="704" y="361"/>
                  </a:lnTo>
                  <a:lnTo>
                    <a:pt x="705" y="361"/>
                  </a:lnTo>
                  <a:lnTo>
                    <a:pt x="705" y="362"/>
                  </a:lnTo>
                  <a:lnTo>
                    <a:pt x="704" y="362"/>
                  </a:lnTo>
                  <a:lnTo>
                    <a:pt x="704" y="363"/>
                  </a:lnTo>
                  <a:lnTo>
                    <a:pt x="704" y="364"/>
                  </a:lnTo>
                  <a:lnTo>
                    <a:pt x="703" y="364"/>
                  </a:lnTo>
                  <a:lnTo>
                    <a:pt x="702" y="365"/>
                  </a:lnTo>
                  <a:lnTo>
                    <a:pt x="703" y="365"/>
                  </a:lnTo>
                  <a:lnTo>
                    <a:pt x="703" y="366"/>
                  </a:lnTo>
                  <a:lnTo>
                    <a:pt x="702" y="366"/>
                  </a:lnTo>
                  <a:lnTo>
                    <a:pt x="702" y="368"/>
                  </a:lnTo>
                  <a:lnTo>
                    <a:pt x="701" y="368"/>
                  </a:lnTo>
                  <a:lnTo>
                    <a:pt x="701" y="369"/>
                  </a:lnTo>
                  <a:lnTo>
                    <a:pt x="701" y="370"/>
                  </a:lnTo>
                  <a:lnTo>
                    <a:pt x="701" y="369"/>
                  </a:lnTo>
                  <a:lnTo>
                    <a:pt x="701" y="370"/>
                  </a:lnTo>
                  <a:lnTo>
                    <a:pt x="700" y="371"/>
                  </a:lnTo>
                  <a:lnTo>
                    <a:pt x="700" y="372"/>
                  </a:lnTo>
                  <a:lnTo>
                    <a:pt x="701" y="372"/>
                  </a:lnTo>
                  <a:lnTo>
                    <a:pt x="701" y="373"/>
                  </a:lnTo>
                  <a:lnTo>
                    <a:pt x="700" y="373"/>
                  </a:lnTo>
                  <a:lnTo>
                    <a:pt x="701" y="373"/>
                  </a:lnTo>
                  <a:lnTo>
                    <a:pt x="701" y="374"/>
                  </a:lnTo>
                  <a:lnTo>
                    <a:pt x="701" y="375"/>
                  </a:lnTo>
                  <a:lnTo>
                    <a:pt x="700" y="375"/>
                  </a:lnTo>
                  <a:lnTo>
                    <a:pt x="701" y="375"/>
                  </a:lnTo>
                  <a:lnTo>
                    <a:pt x="701" y="376"/>
                  </a:lnTo>
                  <a:lnTo>
                    <a:pt x="702" y="376"/>
                  </a:lnTo>
                  <a:lnTo>
                    <a:pt x="702" y="377"/>
                  </a:lnTo>
                  <a:lnTo>
                    <a:pt x="701" y="377"/>
                  </a:lnTo>
                  <a:lnTo>
                    <a:pt x="701" y="378"/>
                  </a:lnTo>
                  <a:lnTo>
                    <a:pt x="700" y="378"/>
                  </a:lnTo>
                  <a:lnTo>
                    <a:pt x="700" y="379"/>
                  </a:lnTo>
                  <a:lnTo>
                    <a:pt x="699" y="379"/>
                  </a:lnTo>
                  <a:lnTo>
                    <a:pt x="699" y="380"/>
                  </a:lnTo>
                  <a:lnTo>
                    <a:pt x="698" y="380"/>
                  </a:lnTo>
                  <a:lnTo>
                    <a:pt x="698" y="381"/>
                  </a:lnTo>
                  <a:lnTo>
                    <a:pt x="697" y="381"/>
                  </a:lnTo>
                  <a:lnTo>
                    <a:pt x="697" y="382"/>
                  </a:lnTo>
                  <a:lnTo>
                    <a:pt x="696" y="382"/>
                  </a:lnTo>
                  <a:lnTo>
                    <a:pt x="696" y="383"/>
                  </a:lnTo>
                  <a:lnTo>
                    <a:pt x="695" y="383"/>
                  </a:lnTo>
                  <a:lnTo>
                    <a:pt x="695" y="384"/>
                  </a:lnTo>
                  <a:lnTo>
                    <a:pt x="695" y="385"/>
                  </a:lnTo>
                  <a:lnTo>
                    <a:pt x="694" y="385"/>
                  </a:lnTo>
                  <a:lnTo>
                    <a:pt x="694" y="386"/>
                  </a:lnTo>
                  <a:lnTo>
                    <a:pt x="693" y="386"/>
                  </a:lnTo>
                  <a:lnTo>
                    <a:pt x="692" y="386"/>
                  </a:lnTo>
                  <a:lnTo>
                    <a:pt x="691" y="386"/>
                  </a:lnTo>
                  <a:lnTo>
                    <a:pt x="690" y="386"/>
                  </a:lnTo>
                  <a:lnTo>
                    <a:pt x="689" y="386"/>
                  </a:lnTo>
                  <a:lnTo>
                    <a:pt x="689" y="387"/>
                  </a:lnTo>
                  <a:lnTo>
                    <a:pt x="688" y="387"/>
                  </a:lnTo>
                  <a:lnTo>
                    <a:pt x="687" y="386"/>
                  </a:lnTo>
                  <a:lnTo>
                    <a:pt x="685" y="386"/>
                  </a:lnTo>
                  <a:lnTo>
                    <a:pt x="685" y="387"/>
                  </a:lnTo>
                  <a:lnTo>
                    <a:pt x="684" y="388"/>
                  </a:lnTo>
                  <a:lnTo>
                    <a:pt x="684" y="389"/>
                  </a:lnTo>
                  <a:lnTo>
                    <a:pt x="683" y="389"/>
                  </a:lnTo>
                  <a:lnTo>
                    <a:pt x="683" y="390"/>
                  </a:lnTo>
                  <a:lnTo>
                    <a:pt x="682" y="390"/>
                  </a:lnTo>
                  <a:lnTo>
                    <a:pt x="681" y="390"/>
                  </a:lnTo>
                  <a:lnTo>
                    <a:pt x="681" y="391"/>
                  </a:lnTo>
                  <a:lnTo>
                    <a:pt x="680" y="391"/>
                  </a:lnTo>
                  <a:lnTo>
                    <a:pt x="679" y="393"/>
                  </a:lnTo>
                  <a:lnTo>
                    <a:pt x="678" y="393"/>
                  </a:lnTo>
                  <a:lnTo>
                    <a:pt x="678" y="394"/>
                  </a:lnTo>
                  <a:lnTo>
                    <a:pt x="677" y="395"/>
                  </a:lnTo>
                  <a:lnTo>
                    <a:pt x="676" y="395"/>
                  </a:lnTo>
                  <a:lnTo>
                    <a:pt x="676" y="396"/>
                  </a:lnTo>
                  <a:lnTo>
                    <a:pt x="676" y="397"/>
                  </a:lnTo>
                  <a:lnTo>
                    <a:pt x="675" y="397"/>
                  </a:lnTo>
                  <a:lnTo>
                    <a:pt x="675" y="398"/>
                  </a:lnTo>
                  <a:lnTo>
                    <a:pt x="679" y="413"/>
                  </a:lnTo>
                  <a:lnTo>
                    <a:pt x="679" y="414"/>
                  </a:lnTo>
                  <a:lnTo>
                    <a:pt x="680" y="414"/>
                  </a:lnTo>
                  <a:lnTo>
                    <a:pt x="681" y="413"/>
                  </a:lnTo>
                  <a:lnTo>
                    <a:pt x="682" y="413"/>
                  </a:lnTo>
                  <a:lnTo>
                    <a:pt x="683" y="413"/>
                  </a:lnTo>
                  <a:lnTo>
                    <a:pt x="684" y="412"/>
                  </a:lnTo>
                  <a:lnTo>
                    <a:pt x="685" y="412"/>
                  </a:lnTo>
                  <a:lnTo>
                    <a:pt x="687" y="412"/>
                  </a:lnTo>
                  <a:lnTo>
                    <a:pt x="688" y="412"/>
                  </a:lnTo>
                  <a:lnTo>
                    <a:pt x="688" y="413"/>
                  </a:lnTo>
                  <a:lnTo>
                    <a:pt x="688" y="414"/>
                  </a:lnTo>
                  <a:lnTo>
                    <a:pt x="689" y="415"/>
                  </a:lnTo>
                  <a:lnTo>
                    <a:pt x="690" y="415"/>
                  </a:lnTo>
                  <a:lnTo>
                    <a:pt x="690" y="416"/>
                  </a:lnTo>
                  <a:lnTo>
                    <a:pt x="691" y="416"/>
                  </a:lnTo>
                  <a:lnTo>
                    <a:pt x="692" y="416"/>
                  </a:lnTo>
                  <a:lnTo>
                    <a:pt x="692" y="418"/>
                  </a:lnTo>
                  <a:lnTo>
                    <a:pt x="693" y="418"/>
                  </a:lnTo>
                  <a:lnTo>
                    <a:pt x="693" y="419"/>
                  </a:lnTo>
                  <a:lnTo>
                    <a:pt x="693" y="420"/>
                  </a:lnTo>
                  <a:lnTo>
                    <a:pt x="693" y="421"/>
                  </a:lnTo>
                  <a:lnTo>
                    <a:pt x="694" y="421"/>
                  </a:lnTo>
                  <a:lnTo>
                    <a:pt x="694" y="422"/>
                  </a:lnTo>
                  <a:lnTo>
                    <a:pt x="695" y="423"/>
                  </a:lnTo>
                  <a:lnTo>
                    <a:pt x="695" y="424"/>
                  </a:lnTo>
                  <a:lnTo>
                    <a:pt x="694" y="425"/>
                  </a:lnTo>
                  <a:lnTo>
                    <a:pt x="694" y="426"/>
                  </a:lnTo>
                  <a:lnTo>
                    <a:pt x="694" y="427"/>
                  </a:lnTo>
                  <a:lnTo>
                    <a:pt x="695" y="427"/>
                  </a:lnTo>
                  <a:lnTo>
                    <a:pt x="695" y="428"/>
                  </a:lnTo>
                  <a:lnTo>
                    <a:pt x="695" y="429"/>
                  </a:lnTo>
                  <a:lnTo>
                    <a:pt x="695" y="430"/>
                  </a:lnTo>
                  <a:lnTo>
                    <a:pt x="696" y="430"/>
                  </a:lnTo>
                  <a:lnTo>
                    <a:pt x="696" y="431"/>
                  </a:lnTo>
                  <a:lnTo>
                    <a:pt x="696" y="432"/>
                  </a:lnTo>
                  <a:lnTo>
                    <a:pt x="695" y="432"/>
                  </a:lnTo>
                  <a:lnTo>
                    <a:pt x="695" y="433"/>
                  </a:lnTo>
                  <a:lnTo>
                    <a:pt x="695" y="434"/>
                  </a:lnTo>
                  <a:lnTo>
                    <a:pt x="695" y="435"/>
                  </a:lnTo>
                  <a:lnTo>
                    <a:pt x="695" y="436"/>
                  </a:lnTo>
                  <a:lnTo>
                    <a:pt x="695" y="437"/>
                  </a:lnTo>
                  <a:lnTo>
                    <a:pt x="695" y="438"/>
                  </a:lnTo>
                  <a:lnTo>
                    <a:pt x="695" y="439"/>
                  </a:lnTo>
                  <a:lnTo>
                    <a:pt x="695" y="440"/>
                  </a:lnTo>
                  <a:lnTo>
                    <a:pt x="696" y="440"/>
                  </a:lnTo>
                  <a:lnTo>
                    <a:pt x="696" y="441"/>
                  </a:lnTo>
                  <a:lnTo>
                    <a:pt x="696" y="443"/>
                  </a:lnTo>
                  <a:lnTo>
                    <a:pt x="697" y="443"/>
                  </a:lnTo>
                  <a:lnTo>
                    <a:pt x="697" y="444"/>
                  </a:lnTo>
                  <a:lnTo>
                    <a:pt x="696" y="444"/>
                  </a:lnTo>
                  <a:lnTo>
                    <a:pt x="697" y="444"/>
                  </a:lnTo>
                  <a:lnTo>
                    <a:pt x="697" y="445"/>
                  </a:lnTo>
                  <a:lnTo>
                    <a:pt x="698" y="445"/>
                  </a:lnTo>
                  <a:lnTo>
                    <a:pt x="699" y="445"/>
                  </a:lnTo>
                  <a:lnTo>
                    <a:pt x="699" y="446"/>
                  </a:lnTo>
                  <a:lnTo>
                    <a:pt x="700" y="446"/>
                  </a:lnTo>
                  <a:lnTo>
                    <a:pt x="700" y="447"/>
                  </a:lnTo>
                  <a:lnTo>
                    <a:pt x="699" y="447"/>
                  </a:lnTo>
                  <a:lnTo>
                    <a:pt x="699" y="448"/>
                  </a:lnTo>
                  <a:lnTo>
                    <a:pt x="699" y="449"/>
                  </a:lnTo>
                  <a:lnTo>
                    <a:pt x="699" y="450"/>
                  </a:lnTo>
                  <a:lnTo>
                    <a:pt x="699" y="451"/>
                  </a:lnTo>
                  <a:lnTo>
                    <a:pt x="698" y="452"/>
                  </a:lnTo>
                  <a:lnTo>
                    <a:pt x="698" y="453"/>
                  </a:lnTo>
                  <a:lnTo>
                    <a:pt x="699" y="453"/>
                  </a:lnTo>
                  <a:lnTo>
                    <a:pt x="699" y="454"/>
                  </a:lnTo>
                  <a:lnTo>
                    <a:pt x="698" y="454"/>
                  </a:lnTo>
                  <a:lnTo>
                    <a:pt x="698" y="455"/>
                  </a:lnTo>
                  <a:lnTo>
                    <a:pt x="698" y="456"/>
                  </a:lnTo>
                  <a:lnTo>
                    <a:pt x="698" y="457"/>
                  </a:lnTo>
                  <a:lnTo>
                    <a:pt x="698" y="458"/>
                  </a:lnTo>
                  <a:lnTo>
                    <a:pt x="698" y="459"/>
                  </a:lnTo>
                  <a:lnTo>
                    <a:pt x="698" y="460"/>
                  </a:lnTo>
                  <a:lnTo>
                    <a:pt x="699" y="460"/>
                  </a:lnTo>
                  <a:lnTo>
                    <a:pt x="699" y="461"/>
                  </a:lnTo>
                  <a:lnTo>
                    <a:pt x="699" y="462"/>
                  </a:lnTo>
                  <a:lnTo>
                    <a:pt x="699" y="463"/>
                  </a:lnTo>
                  <a:lnTo>
                    <a:pt x="700" y="463"/>
                  </a:lnTo>
                  <a:lnTo>
                    <a:pt x="701" y="463"/>
                  </a:lnTo>
                  <a:lnTo>
                    <a:pt x="701" y="464"/>
                  </a:lnTo>
                  <a:lnTo>
                    <a:pt x="701" y="465"/>
                  </a:lnTo>
                  <a:lnTo>
                    <a:pt x="701" y="466"/>
                  </a:lnTo>
                  <a:lnTo>
                    <a:pt x="702" y="466"/>
                  </a:lnTo>
                  <a:lnTo>
                    <a:pt x="703" y="466"/>
                  </a:lnTo>
                  <a:lnTo>
                    <a:pt x="703" y="468"/>
                  </a:lnTo>
                  <a:lnTo>
                    <a:pt x="704" y="469"/>
                  </a:lnTo>
                  <a:lnTo>
                    <a:pt x="705" y="470"/>
                  </a:lnTo>
                  <a:lnTo>
                    <a:pt x="705" y="471"/>
                  </a:lnTo>
                  <a:lnTo>
                    <a:pt x="705" y="472"/>
                  </a:lnTo>
                  <a:lnTo>
                    <a:pt x="704" y="472"/>
                  </a:lnTo>
                  <a:lnTo>
                    <a:pt x="705" y="472"/>
                  </a:lnTo>
                  <a:lnTo>
                    <a:pt x="705" y="473"/>
                  </a:lnTo>
                  <a:lnTo>
                    <a:pt x="704" y="473"/>
                  </a:lnTo>
                  <a:lnTo>
                    <a:pt x="704" y="474"/>
                  </a:lnTo>
                  <a:lnTo>
                    <a:pt x="705" y="474"/>
                  </a:lnTo>
                  <a:lnTo>
                    <a:pt x="706" y="474"/>
                  </a:lnTo>
                  <a:lnTo>
                    <a:pt x="706" y="475"/>
                  </a:lnTo>
                  <a:lnTo>
                    <a:pt x="707" y="475"/>
                  </a:lnTo>
                  <a:lnTo>
                    <a:pt x="707" y="476"/>
                  </a:lnTo>
                  <a:lnTo>
                    <a:pt x="706" y="476"/>
                  </a:lnTo>
                  <a:lnTo>
                    <a:pt x="707" y="477"/>
                  </a:lnTo>
                  <a:lnTo>
                    <a:pt x="707" y="478"/>
                  </a:lnTo>
                  <a:lnTo>
                    <a:pt x="708" y="478"/>
                  </a:lnTo>
                  <a:lnTo>
                    <a:pt x="708" y="479"/>
                  </a:lnTo>
                  <a:lnTo>
                    <a:pt x="709" y="479"/>
                  </a:lnTo>
                  <a:lnTo>
                    <a:pt x="709" y="480"/>
                  </a:lnTo>
                  <a:lnTo>
                    <a:pt x="710" y="480"/>
                  </a:lnTo>
                  <a:lnTo>
                    <a:pt x="710" y="481"/>
                  </a:lnTo>
                  <a:lnTo>
                    <a:pt x="710" y="482"/>
                  </a:lnTo>
                  <a:lnTo>
                    <a:pt x="712" y="482"/>
                  </a:lnTo>
                  <a:lnTo>
                    <a:pt x="713" y="482"/>
                  </a:lnTo>
                  <a:lnTo>
                    <a:pt x="713" y="483"/>
                  </a:lnTo>
                  <a:lnTo>
                    <a:pt x="713" y="484"/>
                  </a:lnTo>
                  <a:lnTo>
                    <a:pt x="714" y="484"/>
                  </a:lnTo>
                  <a:lnTo>
                    <a:pt x="714" y="485"/>
                  </a:lnTo>
                  <a:lnTo>
                    <a:pt x="715" y="485"/>
                  </a:lnTo>
                  <a:lnTo>
                    <a:pt x="715" y="486"/>
                  </a:lnTo>
                  <a:lnTo>
                    <a:pt x="714" y="486"/>
                  </a:lnTo>
                  <a:lnTo>
                    <a:pt x="715" y="487"/>
                  </a:lnTo>
                  <a:lnTo>
                    <a:pt x="715" y="488"/>
                  </a:lnTo>
                  <a:lnTo>
                    <a:pt x="716" y="488"/>
                  </a:lnTo>
                  <a:lnTo>
                    <a:pt x="716" y="489"/>
                  </a:lnTo>
                  <a:lnTo>
                    <a:pt x="716" y="490"/>
                  </a:lnTo>
                  <a:lnTo>
                    <a:pt x="716" y="491"/>
                  </a:lnTo>
                  <a:lnTo>
                    <a:pt x="716" y="493"/>
                  </a:lnTo>
                  <a:lnTo>
                    <a:pt x="716" y="494"/>
                  </a:lnTo>
                  <a:lnTo>
                    <a:pt x="716" y="495"/>
                  </a:lnTo>
                  <a:lnTo>
                    <a:pt x="717" y="495"/>
                  </a:lnTo>
                  <a:lnTo>
                    <a:pt x="718" y="495"/>
                  </a:lnTo>
                  <a:lnTo>
                    <a:pt x="719" y="495"/>
                  </a:lnTo>
                  <a:lnTo>
                    <a:pt x="719" y="496"/>
                  </a:lnTo>
                  <a:lnTo>
                    <a:pt x="719" y="497"/>
                  </a:lnTo>
                  <a:lnTo>
                    <a:pt x="720" y="497"/>
                  </a:lnTo>
                  <a:lnTo>
                    <a:pt x="720" y="498"/>
                  </a:lnTo>
                  <a:lnTo>
                    <a:pt x="719" y="498"/>
                  </a:lnTo>
                  <a:lnTo>
                    <a:pt x="719" y="499"/>
                  </a:lnTo>
                  <a:lnTo>
                    <a:pt x="720" y="499"/>
                  </a:lnTo>
                  <a:lnTo>
                    <a:pt x="720" y="500"/>
                  </a:lnTo>
                  <a:lnTo>
                    <a:pt x="721" y="500"/>
                  </a:lnTo>
                  <a:lnTo>
                    <a:pt x="721" y="501"/>
                  </a:lnTo>
                  <a:lnTo>
                    <a:pt x="722" y="501"/>
                  </a:lnTo>
                  <a:lnTo>
                    <a:pt x="721" y="501"/>
                  </a:lnTo>
                  <a:lnTo>
                    <a:pt x="721" y="502"/>
                  </a:lnTo>
                  <a:lnTo>
                    <a:pt x="721" y="503"/>
                  </a:lnTo>
                  <a:lnTo>
                    <a:pt x="720" y="503"/>
                  </a:lnTo>
                  <a:lnTo>
                    <a:pt x="720" y="504"/>
                  </a:lnTo>
                  <a:lnTo>
                    <a:pt x="720" y="505"/>
                  </a:lnTo>
                  <a:lnTo>
                    <a:pt x="720" y="506"/>
                  </a:lnTo>
                  <a:lnTo>
                    <a:pt x="721" y="506"/>
                  </a:lnTo>
                  <a:lnTo>
                    <a:pt x="721" y="507"/>
                  </a:lnTo>
                  <a:lnTo>
                    <a:pt x="722" y="507"/>
                  </a:lnTo>
                  <a:lnTo>
                    <a:pt x="722" y="508"/>
                  </a:lnTo>
                  <a:lnTo>
                    <a:pt x="723" y="508"/>
                  </a:lnTo>
                  <a:lnTo>
                    <a:pt x="723" y="509"/>
                  </a:lnTo>
                  <a:lnTo>
                    <a:pt x="724" y="509"/>
                  </a:lnTo>
                  <a:lnTo>
                    <a:pt x="724" y="510"/>
                  </a:lnTo>
                  <a:lnTo>
                    <a:pt x="724" y="511"/>
                  </a:lnTo>
                  <a:lnTo>
                    <a:pt x="725" y="511"/>
                  </a:lnTo>
                  <a:lnTo>
                    <a:pt x="725" y="512"/>
                  </a:lnTo>
                  <a:lnTo>
                    <a:pt x="726" y="512"/>
                  </a:lnTo>
                  <a:lnTo>
                    <a:pt x="727" y="512"/>
                  </a:lnTo>
                  <a:lnTo>
                    <a:pt x="727" y="513"/>
                  </a:lnTo>
                  <a:lnTo>
                    <a:pt x="727" y="514"/>
                  </a:lnTo>
                  <a:lnTo>
                    <a:pt x="728" y="514"/>
                  </a:lnTo>
                  <a:lnTo>
                    <a:pt x="729" y="514"/>
                  </a:lnTo>
                  <a:lnTo>
                    <a:pt x="729" y="515"/>
                  </a:lnTo>
                  <a:lnTo>
                    <a:pt x="729" y="516"/>
                  </a:lnTo>
                  <a:lnTo>
                    <a:pt x="730" y="516"/>
                  </a:lnTo>
                  <a:lnTo>
                    <a:pt x="731" y="516"/>
                  </a:lnTo>
                  <a:lnTo>
                    <a:pt x="731" y="515"/>
                  </a:lnTo>
                  <a:lnTo>
                    <a:pt x="732" y="516"/>
                  </a:lnTo>
                  <a:lnTo>
                    <a:pt x="731" y="518"/>
                  </a:lnTo>
                  <a:lnTo>
                    <a:pt x="731" y="519"/>
                  </a:lnTo>
                  <a:lnTo>
                    <a:pt x="732" y="519"/>
                  </a:lnTo>
                  <a:lnTo>
                    <a:pt x="732" y="520"/>
                  </a:lnTo>
                  <a:lnTo>
                    <a:pt x="733" y="521"/>
                  </a:lnTo>
                  <a:lnTo>
                    <a:pt x="734" y="521"/>
                  </a:lnTo>
                  <a:lnTo>
                    <a:pt x="734" y="522"/>
                  </a:lnTo>
                  <a:lnTo>
                    <a:pt x="734" y="523"/>
                  </a:lnTo>
                  <a:lnTo>
                    <a:pt x="734" y="524"/>
                  </a:lnTo>
                  <a:lnTo>
                    <a:pt x="734" y="525"/>
                  </a:lnTo>
                  <a:lnTo>
                    <a:pt x="735" y="525"/>
                  </a:lnTo>
                  <a:lnTo>
                    <a:pt x="735" y="526"/>
                  </a:lnTo>
                  <a:lnTo>
                    <a:pt x="737" y="526"/>
                  </a:lnTo>
                  <a:lnTo>
                    <a:pt x="737" y="525"/>
                  </a:lnTo>
                  <a:lnTo>
                    <a:pt x="738" y="525"/>
                  </a:lnTo>
                  <a:lnTo>
                    <a:pt x="739" y="525"/>
                  </a:lnTo>
                  <a:lnTo>
                    <a:pt x="739" y="526"/>
                  </a:lnTo>
                  <a:lnTo>
                    <a:pt x="740" y="526"/>
                  </a:lnTo>
                  <a:lnTo>
                    <a:pt x="740" y="527"/>
                  </a:lnTo>
                  <a:lnTo>
                    <a:pt x="740" y="528"/>
                  </a:lnTo>
                  <a:lnTo>
                    <a:pt x="741" y="528"/>
                  </a:lnTo>
                  <a:lnTo>
                    <a:pt x="741" y="529"/>
                  </a:lnTo>
                  <a:lnTo>
                    <a:pt x="742" y="529"/>
                  </a:lnTo>
                  <a:lnTo>
                    <a:pt x="741" y="529"/>
                  </a:lnTo>
                  <a:lnTo>
                    <a:pt x="741" y="530"/>
                  </a:lnTo>
                  <a:lnTo>
                    <a:pt x="740" y="530"/>
                  </a:lnTo>
                  <a:lnTo>
                    <a:pt x="739" y="530"/>
                  </a:lnTo>
                  <a:lnTo>
                    <a:pt x="739" y="531"/>
                  </a:lnTo>
                  <a:lnTo>
                    <a:pt x="738" y="531"/>
                  </a:lnTo>
                  <a:lnTo>
                    <a:pt x="737" y="531"/>
                  </a:lnTo>
                  <a:lnTo>
                    <a:pt x="735" y="531"/>
                  </a:lnTo>
                  <a:lnTo>
                    <a:pt x="734" y="531"/>
                  </a:lnTo>
                  <a:lnTo>
                    <a:pt x="734" y="532"/>
                  </a:lnTo>
                  <a:lnTo>
                    <a:pt x="733" y="532"/>
                  </a:lnTo>
                  <a:lnTo>
                    <a:pt x="732" y="532"/>
                  </a:lnTo>
                  <a:lnTo>
                    <a:pt x="732" y="533"/>
                  </a:lnTo>
                  <a:lnTo>
                    <a:pt x="732" y="534"/>
                  </a:lnTo>
                  <a:lnTo>
                    <a:pt x="731" y="534"/>
                  </a:lnTo>
                  <a:lnTo>
                    <a:pt x="731" y="535"/>
                  </a:lnTo>
                  <a:lnTo>
                    <a:pt x="730" y="535"/>
                  </a:lnTo>
                  <a:lnTo>
                    <a:pt x="729" y="535"/>
                  </a:lnTo>
                  <a:lnTo>
                    <a:pt x="729" y="534"/>
                  </a:lnTo>
                  <a:lnTo>
                    <a:pt x="728" y="534"/>
                  </a:lnTo>
                  <a:lnTo>
                    <a:pt x="727" y="534"/>
                  </a:lnTo>
                  <a:lnTo>
                    <a:pt x="727" y="533"/>
                  </a:lnTo>
                  <a:lnTo>
                    <a:pt x="726" y="533"/>
                  </a:lnTo>
                  <a:lnTo>
                    <a:pt x="725" y="533"/>
                  </a:lnTo>
                  <a:lnTo>
                    <a:pt x="725" y="532"/>
                  </a:lnTo>
                  <a:lnTo>
                    <a:pt x="725" y="533"/>
                  </a:lnTo>
                  <a:lnTo>
                    <a:pt x="724" y="533"/>
                  </a:lnTo>
                  <a:lnTo>
                    <a:pt x="723" y="534"/>
                  </a:lnTo>
                  <a:lnTo>
                    <a:pt x="722" y="534"/>
                  </a:lnTo>
                  <a:lnTo>
                    <a:pt x="721" y="534"/>
                  </a:lnTo>
                  <a:lnTo>
                    <a:pt x="720" y="534"/>
                  </a:lnTo>
                  <a:lnTo>
                    <a:pt x="720" y="535"/>
                  </a:lnTo>
                  <a:lnTo>
                    <a:pt x="719" y="535"/>
                  </a:lnTo>
                  <a:lnTo>
                    <a:pt x="719" y="536"/>
                  </a:lnTo>
                  <a:lnTo>
                    <a:pt x="718" y="536"/>
                  </a:lnTo>
                  <a:lnTo>
                    <a:pt x="717" y="536"/>
                  </a:lnTo>
                  <a:lnTo>
                    <a:pt x="716" y="536"/>
                  </a:lnTo>
                  <a:lnTo>
                    <a:pt x="715" y="536"/>
                  </a:lnTo>
                  <a:lnTo>
                    <a:pt x="714" y="536"/>
                  </a:lnTo>
                  <a:lnTo>
                    <a:pt x="714" y="537"/>
                  </a:lnTo>
                  <a:lnTo>
                    <a:pt x="713" y="537"/>
                  </a:lnTo>
                  <a:lnTo>
                    <a:pt x="713" y="538"/>
                  </a:lnTo>
                  <a:lnTo>
                    <a:pt x="712" y="538"/>
                  </a:lnTo>
                  <a:lnTo>
                    <a:pt x="712" y="539"/>
                  </a:lnTo>
                  <a:lnTo>
                    <a:pt x="710" y="539"/>
                  </a:lnTo>
                  <a:lnTo>
                    <a:pt x="710" y="540"/>
                  </a:lnTo>
                  <a:lnTo>
                    <a:pt x="710" y="539"/>
                  </a:lnTo>
                  <a:lnTo>
                    <a:pt x="709" y="539"/>
                  </a:lnTo>
                  <a:lnTo>
                    <a:pt x="709" y="540"/>
                  </a:lnTo>
                  <a:lnTo>
                    <a:pt x="708" y="540"/>
                  </a:lnTo>
                  <a:lnTo>
                    <a:pt x="708" y="541"/>
                  </a:lnTo>
                  <a:lnTo>
                    <a:pt x="708" y="543"/>
                  </a:lnTo>
                  <a:lnTo>
                    <a:pt x="707" y="543"/>
                  </a:lnTo>
                  <a:lnTo>
                    <a:pt x="707" y="544"/>
                  </a:lnTo>
                  <a:lnTo>
                    <a:pt x="706" y="544"/>
                  </a:lnTo>
                  <a:lnTo>
                    <a:pt x="706" y="545"/>
                  </a:lnTo>
                  <a:lnTo>
                    <a:pt x="705" y="545"/>
                  </a:lnTo>
                  <a:lnTo>
                    <a:pt x="705" y="546"/>
                  </a:lnTo>
                  <a:lnTo>
                    <a:pt x="704" y="546"/>
                  </a:lnTo>
                  <a:lnTo>
                    <a:pt x="704" y="547"/>
                  </a:lnTo>
                  <a:lnTo>
                    <a:pt x="703" y="547"/>
                  </a:lnTo>
                  <a:lnTo>
                    <a:pt x="703" y="548"/>
                  </a:lnTo>
                  <a:lnTo>
                    <a:pt x="702" y="548"/>
                  </a:lnTo>
                  <a:lnTo>
                    <a:pt x="702" y="549"/>
                  </a:lnTo>
                  <a:lnTo>
                    <a:pt x="701" y="549"/>
                  </a:lnTo>
                  <a:lnTo>
                    <a:pt x="701" y="548"/>
                  </a:lnTo>
                  <a:lnTo>
                    <a:pt x="700" y="548"/>
                  </a:lnTo>
                  <a:lnTo>
                    <a:pt x="700" y="549"/>
                  </a:lnTo>
                  <a:lnTo>
                    <a:pt x="699" y="549"/>
                  </a:lnTo>
                  <a:lnTo>
                    <a:pt x="698" y="549"/>
                  </a:lnTo>
                  <a:lnTo>
                    <a:pt x="697" y="549"/>
                  </a:lnTo>
                  <a:lnTo>
                    <a:pt x="696" y="549"/>
                  </a:lnTo>
                  <a:lnTo>
                    <a:pt x="695" y="550"/>
                  </a:lnTo>
                  <a:lnTo>
                    <a:pt x="694" y="550"/>
                  </a:lnTo>
                  <a:lnTo>
                    <a:pt x="694" y="551"/>
                  </a:lnTo>
                  <a:lnTo>
                    <a:pt x="693" y="551"/>
                  </a:lnTo>
                  <a:lnTo>
                    <a:pt x="693" y="552"/>
                  </a:lnTo>
                  <a:lnTo>
                    <a:pt x="692" y="552"/>
                  </a:lnTo>
                  <a:lnTo>
                    <a:pt x="692" y="553"/>
                  </a:lnTo>
                  <a:lnTo>
                    <a:pt x="691" y="553"/>
                  </a:lnTo>
                  <a:lnTo>
                    <a:pt x="691" y="554"/>
                  </a:lnTo>
                  <a:lnTo>
                    <a:pt x="690" y="554"/>
                  </a:lnTo>
                  <a:lnTo>
                    <a:pt x="690" y="553"/>
                  </a:lnTo>
                  <a:lnTo>
                    <a:pt x="689" y="553"/>
                  </a:lnTo>
                  <a:lnTo>
                    <a:pt x="689" y="552"/>
                  </a:lnTo>
                  <a:lnTo>
                    <a:pt x="688" y="552"/>
                  </a:lnTo>
                  <a:lnTo>
                    <a:pt x="687" y="552"/>
                  </a:lnTo>
                  <a:lnTo>
                    <a:pt x="685" y="552"/>
                  </a:lnTo>
                  <a:lnTo>
                    <a:pt x="685" y="553"/>
                  </a:lnTo>
                  <a:lnTo>
                    <a:pt x="684" y="553"/>
                  </a:lnTo>
                  <a:lnTo>
                    <a:pt x="684" y="554"/>
                  </a:lnTo>
                  <a:lnTo>
                    <a:pt x="683" y="554"/>
                  </a:lnTo>
                  <a:lnTo>
                    <a:pt x="682" y="554"/>
                  </a:lnTo>
                  <a:lnTo>
                    <a:pt x="681" y="554"/>
                  </a:lnTo>
                  <a:lnTo>
                    <a:pt x="680" y="554"/>
                  </a:lnTo>
                  <a:lnTo>
                    <a:pt x="680" y="553"/>
                  </a:lnTo>
                  <a:lnTo>
                    <a:pt x="679" y="552"/>
                  </a:lnTo>
                  <a:lnTo>
                    <a:pt x="678" y="552"/>
                  </a:lnTo>
                  <a:lnTo>
                    <a:pt x="678" y="553"/>
                  </a:lnTo>
                  <a:lnTo>
                    <a:pt x="677" y="553"/>
                  </a:lnTo>
                  <a:lnTo>
                    <a:pt x="677" y="552"/>
                  </a:lnTo>
                  <a:lnTo>
                    <a:pt x="676" y="552"/>
                  </a:lnTo>
                  <a:lnTo>
                    <a:pt x="675" y="552"/>
                  </a:lnTo>
                  <a:lnTo>
                    <a:pt x="674" y="552"/>
                  </a:lnTo>
                  <a:lnTo>
                    <a:pt x="673" y="552"/>
                  </a:lnTo>
                  <a:lnTo>
                    <a:pt x="672" y="552"/>
                  </a:lnTo>
                  <a:lnTo>
                    <a:pt x="671" y="552"/>
                  </a:lnTo>
                  <a:lnTo>
                    <a:pt x="670" y="552"/>
                  </a:lnTo>
                  <a:lnTo>
                    <a:pt x="670" y="553"/>
                  </a:lnTo>
                  <a:lnTo>
                    <a:pt x="669" y="553"/>
                  </a:lnTo>
                  <a:lnTo>
                    <a:pt x="668" y="554"/>
                  </a:lnTo>
                  <a:lnTo>
                    <a:pt x="667" y="554"/>
                  </a:lnTo>
                  <a:lnTo>
                    <a:pt x="667" y="555"/>
                  </a:lnTo>
                  <a:lnTo>
                    <a:pt x="666" y="555"/>
                  </a:lnTo>
                  <a:lnTo>
                    <a:pt x="665" y="555"/>
                  </a:lnTo>
                  <a:lnTo>
                    <a:pt x="665" y="556"/>
                  </a:lnTo>
                  <a:lnTo>
                    <a:pt x="664" y="556"/>
                  </a:lnTo>
                  <a:lnTo>
                    <a:pt x="663" y="556"/>
                  </a:lnTo>
                  <a:lnTo>
                    <a:pt x="663" y="557"/>
                  </a:lnTo>
                  <a:lnTo>
                    <a:pt x="663" y="558"/>
                  </a:lnTo>
                  <a:lnTo>
                    <a:pt x="662" y="558"/>
                  </a:lnTo>
                  <a:lnTo>
                    <a:pt x="662" y="559"/>
                  </a:lnTo>
                  <a:lnTo>
                    <a:pt x="660" y="559"/>
                  </a:lnTo>
                  <a:lnTo>
                    <a:pt x="660" y="560"/>
                  </a:lnTo>
                  <a:lnTo>
                    <a:pt x="659" y="560"/>
                  </a:lnTo>
                  <a:lnTo>
                    <a:pt x="659" y="561"/>
                  </a:lnTo>
                  <a:lnTo>
                    <a:pt x="658" y="561"/>
                  </a:lnTo>
                  <a:lnTo>
                    <a:pt x="658" y="562"/>
                  </a:lnTo>
                  <a:lnTo>
                    <a:pt x="657" y="562"/>
                  </a:lnTo>
                  <a:lnTo>
                    <a:pt x="657" y="563"/>
                  </a:lnTo>
                  <a:lnTo>
                    <a:pt x="656" y="563"/>
                  </a:lnTo>
                  <a:lnTo>
                    <a:pt x="655" y="563"/>
                  </a:lnTo>
                  <a:lnTo>
                    <a:pt x="654" y="563"/>
                  </a:lnTo>
                  <a:lnTo>
                    <a:pt x="653" y="563"/>
                  </a:lnTo>
                  <a:lnTo>
                    <a:pt x="652" y="563"/>
                  </a:lnTo>
                  <a:lnTo>
                    <a:pt x="652" y="562"/>
                  </a:lnTo>
                  <a:lnTo>
                    <a:pt x="651" y="562"/>
                  </a:lnTo>
                  <a:lnTo>
                    <a:pt x="651" y="561"/>
                  </a:lnTo>
                  <a:lnTo>
                    <a:pt x="650" y="561"/>
                  </a:lnTo>
                  <a:lnTo>
                    <a:pt x="650" y="560"/>
                  </a:lnTo>
                  <a:lnTo>
                    <a:pt x="649" y="560"/>
                  </a:lnTo>
                  <a:lnTo>
                    <a:pt x="649" y="559"/>
                  </a:lnTo>
                  <a:lnTo>
                    <a:pt x="649" y="558"/>
                  </a:lnTo>
                  <a:lnTo>
                    <a:pt x="648" y="558"/>
                  </a:lnTo>
                  <a:lnTo>
                    <a:pt x="647" y="557"/>
                  </a:lnTo>
                  <a:lnTo>
                    <a:pt x="646" y="557"/>
                  </a:lnTo>
                  <a:lnTo>
                    <a:pt x="646" y="556"/>
                  </a:lnTo>
                  <a:lnTo>
                    <a:pt x="646" y="555"/>
                  </a:lnTo>
                  <a:lnTo>
                    <a:pt x="645" y="555"/>
                  </a:lnTo>
                  <a:lnTo>
                    <a:pt x="645" y="554"/>
                  </a:lnTo>
                  <a:lnTo>
                    <a:pt x="644" y="553"/>
                  </a:lnTo>
                  <a:lnTo>
                    <a:pt x="643" y="553"/>
                  </a:lnTo>
                  <a:lnTo>
                    <a:pt x="643" y="552"/>
                  </a:lnTo>
                  <a:lnTo>
                    <a:pt x="642" y="552"/>
                  </a:lnTo>
                  <a:lnTo>
                    <a:pt x="642" y="551"/>
                  </a:lnTo>
                  <a:lnTo>
                    <a:pt x="641" y="552"/>
                  </a:lnTo>
                  <a:lnTo>
                    <a:pt x="640" y="552"/>
                  </a:lnTo>
                  <a:lnTo>
                    <a:pt x="639" y="552"/>
                  </a:lnTo>
                  <a:lnTo>
                    <a:pt x="638" y="552"/>
                  </a:lnTo>
                  <a:lnTo>
                    <a:pt x="637" y="552"/>
                  </a:lnTo>
                  <a:lnTo>
                    <a:pt x="635" y="552"/>
                  </a:lnTo>
                  <a:lnTo>
                    <a:pt x="634" y="552"/>
                  </a:lnTo>
                  <a:lnTo>
                    <a:pt x="633" y="552"/>
                  </a:lnTo>
                  <a:lnTo>
                    <a:pt x="632" y="552"/>
                  </a:lnTo>
                  <a:lnTo>
                    <a:pt x="632" y="551"/>
                  </a:lnTo>
                  <a:lnTo>
                    <a:pt x="631" y="551"/>
                  </a:lnTo>
                  <a:lnTo>
                    <a:pt x="630" y="551"/>
                  </a:lnTo>
                  <a:lnTo>
                    <a:pt x="629" y="551"/>
                  </a:lnTo>
                  <a:lnTo>
                    <a:pt x="629" y="552"/>
                  </a:lnTo>
                  <a:lnTo>
                    <a:pt x="628" y="552"/>
                  </a:lnTo>
                  <a:lnTo>
                    <a:pt x="628" y="553"/>
                  </a:lnTo>
                  <a:lnTo>
                    <a:pt x="627" y="553"/>
                  </a:lnTo>
                  <a:lnTo>
                    <a:pt x="627" y="554"/>
                  </a:lnTo>
                  <a:lnTo>
                    <a:pt x="627" y="555"/>
                  </a:lnTo>
                  <a:lnTo>
                    <a:pt x="626" y="555"/>
                  </a:lnTo>
                  <a:lnTo>
                    <a:pt x="626" y="556"/>
                  </a:lnTo>
                  <a:lnTo>
                    <a:pt x="625" y="556"/>
                  </a:lnTo>
                  <a:lnTo>
                    <a:pt x="624" y="556"/>
                  </a:lnTo>
                  <a:lnTo>
                    <a:pt x="624" y="557"/>
                  </a:lnTo>
                  <a:lnTo>
                    <a:pt x="623" y="557"/>
                  </a:lnTo>
                  <a:lnTo>
                    <a:pt x="622" y="557"/>
                  </a:lnTo>
                  <a:lnTo>
                    <a:pt x="621" y="558"/>
                  </a:lnTo>
                  <a:lnTo>
                    <a:pt x="621" y="559"/>
                  </a:lnTo>
                  <a:lnTo>
                    <a:pt x="620" y="559"/>
                  </a:lnTo>
                  <a:lnTo>
                    <a:pt x="620" y="560"/>
                  </a:lnTo>
                  <a:lnTo>
                    <a:pt x="619" y="560"/>
                  </a:lnTo>
                  <a:lnTo>
                    <a:pt x="618" y="560"/>
                  </a:lnTo>
                  <a:lnTo>
                    <a:pt x="617" y="560"/>
                  </a:lnTo>
                  <a:lnTo>
                    <a:pt x="617" y="561"/>
                  </a:lnTo>
                  <a:lnTo>
                    <a:pt x="616" y="561"/>
                  </a:lnTo>
                  <a:lnTo>
                    <a:pt x="615" y="560"/>
                  </a:lnTo>
                  <a:lnTo>
                    <a:pt x="615" y="559"/>
                  </a:lnTo>
                  <a:lnTo>
                    <a:pt x="614" y="559"/>
                  </a:lnTo>
                  <a:lnTo>
                    <a:pt x="614" y="558"/>
                  </a:lnTo>
                  <a:lnTo>
                    <a:pt x="613" y="558"/>
                  </a:lnTo>
                  <a:lnTo>
                    <a:pt x="613" y="557"/>
                  </a:lnTo>
                  <a:lnTo>
                    <a:pt x="613" y="556"/>
                  </a:lnTo>
                  <a:lnTo>
                    <a:pt x="612" y="556"/>
                  </a:lnTo>
                  <a:lnTo>
                    <a:pt x="610" y="556"/>
                  </a:lnTo>
                  <a:lnTo>
                    <a:pt x="609" y="556"/>
                  </a:lnTo>
                  <a:lnTo>
                    <a:pt x="608" y="556"/>
                  </a:lnTo>
                  <a:lnTo>
                    <a:pt x="607" y="556"/>
                  </a:lnTo>
                  <a:lnTo>
                    <a:pt x="606" y="556"/>
                  </a:lnTo>
                  <a:lnTo>
                    <a:pt x="605" y="556"/>
                  </a:lnTo>
                  <a:lnTo>
                    <a:pt x="605" y="557"/>
                  </a:lnTo>
                  <a:lnTo>
                    <a:pt x="604" y="557"/>
                  </a:lnTo>
                  <a:lnTo>
                    <a:pt x="603" y="557"/>
                  </a:lnTo>
                  <a:lnTo>
                    <a:pt x="603" y="558"/>
                  </a:lnTo>
                  <a:lnTo>
                    <a:pt x="602" y="558"/>
                  </a:lnTo>
                  <a:lnTo>
                    <a:pt x="601" y="558"/>
                  </a:lnTo>
                  <a:lnTo>
                    <a:pt x="601" y="559"/>
                  </a:lnTo>
                  <a:lnTo>
                    <a:pt x="600" y="559"/>
                  </a:lnTo>
                  <a:lnTo>
                    <a:pt x="600" y="558"/>
                  </a:lnTo>
                  <a:lnTo>
                    <a:pt x="599" y="558"/>
                  </a:lnTo>
                  <a:lnTo>
                    <a:pt x="598" y="558"/>
                  </a:lnTo>
                  <a:lnTo>
                    <a:pt x="597" y="558"/>
                  </a:lnTo>
                  <a:lnTo>
                    <a:pt x="596" y="558"/>
                  </a:lnTo>
                  <a:lnTo>
                    <a:pt x="596" y="559"/>
                  </a:lnTo>
                  <a:lnTo>
                    <a:pt x="595" y="559"/>
                  </a:lnTo>
                  <a:lnTo>
                    <a:pt x="595" y="560"/>
                  </a:lnTo>
                  <a:lnTo>
                    <a:pt x="596" y="560"/>
                  </a:lnTo>
                  <a:lnTo>
                    <a:pt x="596" y="561"/>
                  </a:lnTo>
                  <a:lnTo>
                    <a:pt x="595" y="561"/>
                  </a:lnTo>
                  <a:lnTo>
                    <a:pt x="595" y="562"/>
                  </a:lnTo>
                  <a:lnTo>
                    <a:pt x="595" y="563"/>
                  </a:lnTo>
                  <a:lnTo>
                    <a:pt x="596" y="563"/>
                  </a:lnTo>
                  <a:lnTo>
                    <a:pt x="596" y="564"/>
                  </a:lnTo>
                  <a:lnTo>
                    <a:pt x="596" y="565"/>
                  </a:lnTo>
                  <a:lnTo>
                    <a:pt x="596" y="566"/>
                  </a:lnTo>
                  <a:lnTo>
                    <a:pt x="597" y="566"/>
                  </a:lnTo>
                  <a:lnTo>
                    <a:pt x="597" y="568"/>
                  </a:lnTo>
                  <a:lnTo>
                    <a:pt x="598" y="569"/>
                  </a:lnTo>
                  <a:lnTo>
                    <a:pt x="598" y="570"/>
                  </a:lnTo>
                  <a:lnTo>
                    <a:pt x="597" y="570"/>
                  </a:lnTo>
                  <a:lnTo>
                    <a:pt x="597" y="571"/>
                  </a:lnTo>
                  <a:lnTo>
                    <a:pt x="596" y="571"/>
                  </a:lnTo>
                  <a:lnTo>
                    <a:pt x="595" y="571"/>
                  </a:lnTo>
                  <a:lnTo>
                    <a:pt x="595" y="572"/>
                  </a:lnTo>
                  <a:lnTo>
                    <a:pt x="594" y="572"/>
                  </a:lnTo>
                  <a:lnTo>
                    <a:pt x="594" y="573"/>
                  </a:lnTo>
                  <a:lnTo>
                    <a:pt x="593" y="573"/>
                  </a:lnTo>
                  <a:lnTo>
                    <a:pt x="593" y="574"/>
                  </a:lnTo>
                  <a:lnTo>
                    <a:pt x="592" y="574"/>
                  </a:lnTo>
                  <a:lnTo>
                    <a:pt x="592" y="575"/>
                  </a:lnTo>
                  <a:lnTo>
                    <a:pt x="591" y="575"/>
                  </a:lnTo>
                  <a:lnTo>
                    <a:pt x="591" y="574"/>
                  </a:lnTo>
                  <a:lnTo>
                    <a:pt x="591" y="575"/>
                  </a:lnTo>
                  <a:lnTo>
                    <a:pt x="590" y="575"/>
                  </a:lnTo>
                  <a:lnTo>
                    <a:pt x="590" y="576"/>
                  </a:lnTo>
                  <a:lnTo>
                    <a:pt x="589" y="576"/>
                  </a:lnTo>
                  <a:lnTo>
                    <a:pt x="589" y="577"/>
                  </a:lnTo>
                  <a:lnTo>
                    <a:pt x="589" y="578"/>
                  </a:lnTo>
                  <a:lnTo>
                    <a:pt x="588" y="578"/>
                  </a:lnTo>
                  <a:lnTo>
                    <a:pt x="587" y="578"/>
                  </a:lnTo>
                  <a:lnTo>
                    <a:pt x="587" y="579"/>
                  </a:lnTo>
                  <a:lnTo>
                    <a:pt x="585" y="579"/>
                  </a:lnTo>
                  <a:lnTo>
                    <a:pt x="585" y="580"/>
                  </a:lnTo>
                  <a:lnTo>
                    <a:pt x="584" y="580"/>
                  </a:lnTo>
                  <a:lnTo>
                    <a:pt x="584" y="579"/>
                  </a:lnTo>
                  <a:lnTo>
                    <a:pt x="583" y="579"/>
                  </a:lnTo>
                  <a:lnTo>
                    <a:pt x="582" y="579"/>
                  </a:lnTo>
                  <a:lnTo>
                    <a:pt x="582" y="578"/>
                  </a:lnTo>
                  <a:lnTo>
                    <a:pt x="581" y="578"/>
                  </a:lnTo>
                  <a:lnTo>
                    <a:pt x="581" y="577"/>
                  </a:lnTo>
                  <a:lnTo>
                    <a:pt x="580" y="577"/>
                  </a:lnTo>
                  <a:lnTo>
                    <a:pt x="579" y="577"/>
                  </a:lnTo>
                  <a:lnTo>
                    <a:pt x="578" y="577"/>
                  </a:lnTo>
                  <a:lnTo>
                    <a:pt x="578" y="576"/>
                  </a:lnTo>
                  <a:lnTo>
                    <a:pt x="577" y="576"/>
                  </a:lnTo>
                  <a:lnTo>
                    <a:pt x="576" y="576"/>
                  </a:lnTo>
                  <a:lnTo>
                    <a:pt x="575" y="576"/>
                  </a:lnTo>
                  <a:lnTo>
                    <a:pt x="574" y="576"/>
                  </a:lnTo>
                  <a:lnTo>
                    <a:pt x="573" y="576"/>
                  </a:lnTo>
                  <a:lnTo>
                    <a:pt x="573" y="577"/>
                  </a:lnTo>
                  <a:lnTo>
                    <a:pt x="572" y="577"/>
                  </a:lnTo>
                  <a:lnTo>
                    <a:pt x="572" y="578"/>
                  </a:lnTo>
                  <a:lnTo>
                    <a:pt x="571" y="578"/>
                  </a:lnTo>
                  <a:lnTo>
                    <a:pt x="571" y="579"/>
                  </a:lnTo>
                  <a:lnTo>
                    <a:pt x="571" y="580"/>
                  </a:lnTo>
                  <a:lnTo>
                    <a:pt x="571" y="581"/>
                  </a:lnTo>
                  <a:lnTo>
                    <a:pt x="570" y="582"/>
                  </a:lnTo>
                  <a:lnTo>
                    <a:pt x="569" y="582"/>
                  </a:lnTo>
                  <a:lnTo>
                    <a:pt x="569" y="583"/>
                  </a:lnTo>
                  <a:lnTo>
                    <a:pt x="568" y="583"/>
                  </a:lnTo>
                  <a:lnTo>
                    <a:pt x="567" y="583"/>
                  </a:lnTo>
                  <a:lnTo>
                    <a:pt x="566" y="583"/>
                  </a:lnTo>
                  <a:lnTo>
                    <a:pt x="566" y="584"/>
                  </a:lnTo>
                  <a:lnTo>
                    <a:pt x="565" y="584"/>
                  </a:lnTo>
                  <a:lnTo>
                    <a:pt x="565" y="585"/>
                  </a:lnTo>
                  <a:lnTo>
                    <a:pt x="564" y="585"/>
                  </a:lnTo>
                  <a:lnTo>
                    <a:pt x="563" y="585"/>
                  </a:lnTo>
                  <a:lnTo>
                    <a:pt x="563" y="586"/>
                  </a:lnTo>
                  <a:lnTo>
                    <a:pt x="563" y="587"/>
                  </a:lnTo>
                  <a:lnTo>
                    <a:pt x="562" y="587"/>
                  </a:lnTo>
                  <a:lnTo>
                    <a:pt x="562" y="588"/>
                  </a:lnTo>
                  <a:lnTo>
                    <a:pt x="562" y="589"/>
                  </a:lnTo>
                  <a:lnTo>
                    <a:pt x="562" y="590"/>
                  </a:lnTo>
                  <a:lnTo>
                    <a:pt x="560" y="590"/>
                  </a:lnTo>
                  <a:lnTo>
                    <a:pt x="560" y="591"/>
                  </a:lnTo>
                  <a:lnTo>
                    <a:pt x="560" y="593"/>
                  </a:lnTo>
                  <a:lnTo>
                    <a:pt x="560" y="594"/>
                  </a:lnTo>
                  <a:lnTo>
                    <a:pt x="559" y="594"/>
                  </a:lnTo>
                  <a:lnTo>
                    <a:pt x="558" y="594"/>
                  </a:lnTo>
                  <a:lnTo>
                    <a:pt x="558" y="595"/>
                  </a:lnTo>
                  <a:lnTo>
                    <a:pt x="557" y="595"/>
                  </a:lnTo>
                  <a:lnTo>
                    <a:pt x="556" y="595"/>
                  </a:lnTo>
                  <a:lnTo>
                    <a:pt x="556" y="596"/>
                  </a:lnTo>
                  <a:lnTo>
                    <a:pt x="555" y="596"/>
                  </a:lnTo>
                  <a:lnTo>
                    <a:pt x="555" y="597"/>
                  </a:lnTo>
                  <a:lnTo>
                    <a:pt x="554" y="597"/>
                  </a:lnTo>
                  <a:lnTo>
                    <a:pt x="554" y="598"/>
                  </a:lnTo>
                  <a:lnTo>
                    <a:pt x="553" y="598"/>
                  </a:lnTo>
                  <a:lnTo>
                    <a:pt x="553" y="599"/>
                  </a:lnTo>
                  <a:lnTo>
                    <a:pt x="552" y="599"/>
                  </a:lnTo>
                  <a:lnTo>
                    <a:pt x="552" y="600"/>
                  </a:lnTo>
                  <a:lnTo>
                    <a:pt x="551" y="600"/>
                  </a:lnTo>
                  <a:lnTo>
                    <a:pt x="551" y="601"/>
                  </a:lnTo>
                  <a:lnTo>
                    <a:pt x="550" y="601"/>
                  </a:lnTo>
                  <a:lnTo>
                    <a:pt x="550" y="602"/>
                  </a:lnTo>
                  <a:lnTo>
                    <a:pt x="549" y="602"/>
                  </a:lnTo>
                  <a:lnTo>
                    <a:pt x="548" y="602"/>
                  </a:lnTo>
                  <a:lnTo>
                    <a:pt x="548" y="603"/>
                  </a:lnTo>
                  <a:lnTo>
                    <a:pt x="547" y="603"/>
                  </a:lnTo>
                  <a:lnTo>
                    <a:pt x="547" y="604"/>
                  </a:lnTo>
                  <a:lnTo>
                    <a:pt x="546" y="604"/>
                  </a:lnTo>
                  <a:lnTo>
                    <a:pt x="546" y="605"/>
                  </a:lnTo>
                  <a:lnTo>
                    <a:pt x="547" y="605"/>
                  </a:lnTo>
                  <a:lnTo>
                    <a:pt x="547" y="606"/>
                  </a:lnTo>
                  <a:lnTo>
                    <a:pt x="546" y="606"/>
                  </a:lnTo>
                  <a:lnTo>
                    <a:pt x="546" y="607"/>
                  </a:lnTo>
                  <a:lnTo>
                    <a:pt x="545" y="607"/>
                  </a:lnTo>
                  <a:lnTo>
                    <a:pt x="544" y="608"/>
                  </a:lnTo>
                  <a:lnTo>
                    <a:pt x="543" y="608"/>
                  </a:lnTo>
                  <a:lnTo>
                    <a:pt x="542" y="608"/>
                  </a:lnTo>
                  <a:lnTo>
                    <a:pt x="542" y="609"/>
                  </a:lnTo>
                  <a:lnTo>
                    <a:pt x="541" y="609"/>
                  </a:lnTo>
                  <a:lnTo>
                    <a:pt x="540" y="609"/>
                  </a:lnTo>
                  <a:lnTo>
                    <a:pt x="540" y="610"/>
                  </a:lnTo>
                  <a:lnTo>
                    <a:pt x="539" y="610"/>
                  </a:lnTo>
                  <a:lnTo>
                    <a:pt x="538" y="610"/>
                  </a:lnTo>
                  <a:lnTo>
                    <a:pt x="538" y="611"/>
                  </a:lnTo>
                  <a:lnTo>
                    <a:pt x="537" y="611"/>
                  </a:lnTo>
                  <a:lnTo>
                    <a:pt x="535" y="611"/>
                  </a:lnTo>
                  <a:lnTo>
                    <a:pt x="535" y="612"/>
                  </a:lnTo>
                  <a:lnTo>
                    <a:pt x="534" y="612"/>
                  </a:lnTo>
                  <a:lnTo>
                    <a:pt x="533" y="612"/>
                  </a:lnTo>
                  <a:lnTo>
                    <a:pt x="532" y="612"/>
                  </a:lnTo>
                  <a:lnTo>
                    <a:pt x="532" y="613"/>
                  </a:lnTo>
                  <a:lnTo>
                    <a:pt x="531" y="613"/>
                  </a:lnTo>
                  <a:lnTo>
                    <a:pt x="531" y="614"/>
                  </a:lnTo>
                  <a:lnTo>
                    <a:pt x="530" y="614"/>
                  </a:lnTo>
                  <a:lnTo>
                    <a:pt x="529" y="614"/>
                  </a:lnTo>
                  <a:lnTo>
                    <a:pt x="528" y="614"/>
                  </a:lnTo>
                  <a:lnTo>
                    <a:pt x="527" y="614"/>
                  </a:lnTo>
                  <a:lnTo>
                    <a:pt x="527" y="615"/>
                  </a:lnTo>
                  <a:lnTo>
                    <a:pt x="527" y="616"/>
                  </a:lnTo>
                  <a:lnTo>
                    <a:pt x="526" y="618"/>
                  </a:lnTo>
                  <a:lnTo>
                    <a:pt x="526" y="616"/>
                  </a:lnTo>
                  <a:lnTo>
                    <a:pt x="525" y="616"/>
                  </a:lnTo>
                  <a:lnTo>
                    <a:pt x="524" y="616"/>
                  </a:lnTo>
                  <a:lnTo>
                    <a:pt x="524" y="618"/>
                  </a:lnTo>
                  <a:lnTo>
                    <a:pt x="523" y="618"/>
                  </a:lnTo>
                  <a:lnTo>
                    <a:pt x="522" y="618"/>
                  </a:lnTo>
                  <a:lnTo>
                    <a:pt x="522" y="619"/>
                  </a:lnTo>
                  <a:lnTo>
                    <a:pt x="522" y="618"/>
                  </a:lnTo>
                  <a:lnTo>
                    <a:pt x="521" y="618"/>
                  </a:lnTo>
                  <a:lnTo>
                    <a:pt x="521" y="616"/>
                  </a:lnTo>
                  <a:lnTo>
                    <a:pt x="520" y="616"/>
                  </a:lnTo>
                  <a:lnTo>
                    <a:pt x="519" y="615"/>
                  </a:lnTo>
                  <a:lnTo>
                    <a:pt x="519" y="614"/>
                  </a:lnTo>
                  <a:lnTo>
                    <a:pt x="518" y="614"/>
                  </a:lnTo>
                  <a:lnTo>
                    <a:pt x="517" y="614"/>
                  </a:lnTo>
                  <a:lnTo>
                    <a:pt x="516" y="614"/>
                  </a:lnTo>
                  <a:lnTo>
                    <a:pt x="516" y="615"/>
                  </a:lnTo>
                  <a:lnTo>
                    <a:pt x="515" y="615"/>
                  </a:lnTo>
                  <a:lnTo>
                    <a:pt x="515" y="614"/>
                  </a:lnTo>
                  <a:lnTo>
                    <a:pt x="514" y="614"/>
                  </a:lnTo>
                  <a:lnTo>
                    <a:pt x="514" y="615"/>
                  </a:lnTo>
                  <a:lnTo>
                    <a:pt x="514" y="614"/>
                  </a:lnTo>
                  <a:lnTo>
                    <a:pt x="513" y="614"/>
                  </a:lnTo>
                  <a:lnTo>
                    <a:pt x="511" y="614"/>
                  </a:lnTo>
                  <a:lnTo>
                    <a:pt x="510" y="614"/>
                  </a:lnTo>
                  <a:lnTo>
                    <a:pt x="510" y="615"/>
                  </a:lnTo>
                  <a:lnTo>
                    <a:pt x="510" y="616"/>
                  </a:lnTo>
                  <a:lnTo>
                    <a:pt x="509" y="616"/>
                  </a:lnTo>
                  <a:lnTo>
                    <a:pt x="508" y="616"/>
                  </a:lnTo>
                  <a:lnTo>
                    <a:pt x="508" y="618"/>
                  </a:lnTo>
                  <a:lnTo>
                    <a:pt x="507" y="618"/>
                  </a:lnTo>
                  <a:lnTo>
                    <a:pt x="506" y="618"/>
                  </a:lnTo>
                  <a:lnTo>
                    <a:pt x="506" y="619"/>
                  </a:lnTo>
                  <a:lnTo>
                    <a:pt x="505" y="619"/>
                  </a:lnTo>
                  <a:lnTo>
                    <a:pt x="505" y="620"/>
                  </a:lnTo>
                  <a:lnTo>
                    <a:pt x="504" y="620"/>
                  </a:lnTo>
                  <a:lnTo>
                    <a:pt x="504" y="621"/>
                  </a:lnTo>
                  <a:lnTo>
                    <a:pt x="503" y="621"/>
                  </a:lnTo>
                  <a:lnTo>
                    <a:pt x="503" y="622"/>
                  </a:lnTo>
                  <a:lnTo>
                    <a:pt x="502" y="622"/>
                  </a:lnTo>
                  <a:lnTo>
                    <a:pt x="502" y="623"/>
                  </a:lnTo>
                  <a:lnTo>
                    <a:pt x="501" y="623"/>
                  </a:lnTo>
                  <a:lnTo>
                    <a:pt x="501" y="624"/>
                  </a:lnTo>
                  <a:lnTo>
                    <a:pt x="500" y="624"/>
                  </a:lnTo>
                  <a:lnTo>
                    <a:pt x="499" y="624"/>
                  </a:lnTo>
                  <a:lnTo>
                    <a:pt x="498" y="624"/>
                  </a:lnTo>
                  <a:lnTo>
                    <a:pt x="498" y="625"/>
                  </a:lnTo>
                  <a:lnTo>
                    <a:pt x="497" y="625"/>
                  </a:lnTo>
                  <a:lnTo>
                    <a:pt x="497" y="626"/>
                  </a:lnTo>
                  <a:lnTo>
                    <a:pt x="496" y="626"/>
                  </a:lnTo>
                  <a:lnTo>
                    <a:pt x="495" y="626"/>
                  </a:lnTo>
                  <a:lnTo>
                    <a:pt x="495" y="627"/>
                  </a:lnTo>
                  <a:lnTo>
                    <a:pt x="494" y="627"/>
                  </a:lnTo>
                  <a:lnTo>
                    <a:pt x="494" y="628"/>
                  </a:lnTo>
                  <a:lnTo>
                    <a:pt x="493" y="628"/>
                  </a:lnTo>
                  <a:lnTo>
                    <a:pt x="492" y="628"/>
                  </a:lnTo>
                  <a:lnTo>
                    <a:pt x="492" y="629"/>
                  </a:lnTo>
                  <a:lnTo>
                    <a:pt x="491" y="629"/>
                  </a:lnTo>
                  <a:lnTo>
                    <a:pt x="491" y="628"/>
                  </a:lnTo>
                  <a:lnTo>
                    <a:pt x="490" y="628"/>
                  </a:lnTo>
                  <a:lnTo>
                    <a:pt x="490" y="629"/>
                  </a:lnTo>
                  <a:lnTo>
                    <a:pt x="489" y="629"/>
                  </a:lnTo>
                  <a:lnTo>
                    <a:pt x="488" y="629"/>
                  </a:lnTo>
                  <a:lnTo>
                    <a:pt x="486" y="629"/>
                  </a:lnTo>
                  <a:lnTo>
                    <a:pt x="486" y="630"/>
                  </a:lnTo>
                  <a:lnTo>
                    <a:pt x="485" y="630"/>
                  </a:lnTo>
                  <a:lnTo>
                    <a:pt x="484" y="630"/>
                  </a:lnTo>
                  <a:lnTo>
                    <a:pt x="483" y="630"/>
                  </a:lnTo>
                  <a:lnTo>
                    <a:pt x="483" y="631"/>
                  </a:lnTo>
                  <a:lnTo>
                    <a:pt x="482" y="631"/>
                  </a:lnTo>
                  <a:lnTo>
                    <a:pt x="482" y="632"/>
                  </a:lnTo>
                  <a:lnTo>
                    <a:pt x="481" y="632"/>
                  </a:lnTo>
                  <a:lnTo>
                    <a:pt x="481" y="633"/>
                  </a:lnTo>
                  <a:lnTo>
                    <a:pt x="480" y="633"/>
                  </a:lnTo>
                  <a:lnTo>
                    <a:pt x="480" y="634"/>
                  </a:lnTo>
                  <a:lnTo>
                    <a:pt x="479" y="634"/>
                  </a:lnTo>
                  <a:lnTo>
                    <a:pt x="479" y="635"/>
                  </a:lnTo>
                  <a:lnTo>
                    <a:pt x="478" y="635"/>
                  </a:lnTo>
                  <a:lnTo>
                    <a:pt x="477" y="635"/>
                  </a:lnTo>
                  <a:lnTo>
                    <a:pt x="477" y="636"/>
                  </a:lnTo>
                  <a:lnTo>
                    <a:pt x="476" y="636"/>
                  </a:lnTo>
                  <a:lnTo>
                    <a:pt x="475" y="636"/>
                  </a:lnTo>
                  <a:lnTo>
                    <a:pt x="474" y="636"/>
                  </a:lnTo>
                  <a:lnTo>
                    <a:pt x="474" y="637"/>
                  </a:lnTo>
                  <a:lnTo>
                    <a:pt x="473" y="638"/>
                  </a:lnTo>
                  <a:lnTo>
                    <a:pt x="473" y="639"/>
                  </a:lnTo>
                  <a:lnTo>
                    <a:pt x="474" y="639"/>
                  </a:lnTo>
                  <a:lnTo>
                    <a:pt x="474" y="640"/>
                  </a:lnTo>
                  <a:lnTo>
                    <a:pt x="473" y="640"/>
                  </a:lnTo>
                  <a:lnTo>
                    <a:pt x="473" y="641"/>
                  </a:lnTo>
                  <a:lnTo>
                    <a:pt x="472" y="643"/>
                  </a:lnTo>
                  <a:lnTo>
                    <a:pt x="471" y="643"/>
                  </a:lnTo>
                  <a:lnTo>
                    <a:pt x="471" y="644"/>
                  </a:lnTo>
                  <a:lnTo>
                    <a:pt x="470" y="644"/>
                  </a:lnTo>
                  <a:lnTo>
                    <a:pt x="469" y="644"/>
                  </a:lnTo>
                  <a:lnTo>
                    <a:pt x="468" y="644"/>
                  </a:lnTo>
                  <a:lnTo>
                    <a:pt x="468" y="645"/>
                  </a:lnTo>
                  <a:lnTo>
                    <a:pt x="467" y="645"/>
                  </a:lnTo>
                  <a:lnTo>
                    <a:pt x="466" y="645"/>
                  </a:lnTo>
                  <a:lnTo>
                    <a:pt x="466" y="646"/>
                  </a:lnTo>
                  <a:lnTo>
                    <a:pt x="465" y="646"/>
                  </a:lnTo>
                  <a:lnTo>
                    <a:pt x="464" y="646"/>
                  </a:lnTo>
                  <a:lnTo>
                    <a:pt x="464" y="647"/>
                  </a:lnTo>
                  <a:lnTo>
                    <a:pt x="463" y="647"/>
                  </a:lnTo>
                  <a:lnTo>
                    <a:pt x="463" y="648"/>
                  </a:lnTo>
                  <a:lnTo>
                    <a:pt x="463" y="649"/>
                  </a:lnTo>
                  <a:lnTo>
                    <a:pt x="461" y="649"/>
                  </a:lnTo>
                  <a:lnTo>
                    <a:pt x="461" y="650"/>
                  </a:lnTo>
                  <a:lnTo>
                    <a:pt x="460" y="650"/>
                  </a:lnTo>
                  <a:lnTo>
                    <a:pt x="459" y="650"/>
                  </a:lnTo>
                  <a:lnTo>
                    <a:pt x="458" y="650"/>
                  </a:lnTo>
                  <a:lnTo>
                    <a:pt x="458" y="651"/>
                  </a:lnTo>
                  <a:lnTo>
                    <a:pt x="457" y="652"/>
                  </a:lnTo>
                  <a:lnTo>
                    <a:pt x="456" y="652"/>
                  </a:lnTo>
                  <a:lnTo>
                    <a:pt x="456" y="653"/>
                  </a:lnTo>
                  <a:lnTo>
                    <a:pt x="455" y="654"/>
                  </a:lnTo>
                  <a:lnTo>
                    <a:pt x="454" y="654"/>
                  </a:lnTo>
                  <a:lnTo>
                    <a:pt x="454" y="655"/>
                  </a:lnTo>
                  <a:lnTo>
                    <a:pt x="454" y="656"/>
                  </a:lnTo>
                  <a:lnTo>
                    <a:pt x="453" y="656"/>
                  </a:lnTo>
                  <a:lnTo>
                    <a:pt x="453" y="657"/>
                  </a:lnTo>
                  <a:lnTo>
                    <a:pt x="453" y="658"/>
                  </a:lnTo>
                  <a:lnTo>
                    <a:pt x="454" y="658"/>
                  </a:lnTo>
                  <a:lnTo>
                    <a:pt x="455" y="658"/>
                  </a:lnTo>
                  <a:lnTo>
                    <a:pt x="455" y="659"/>
                  </a:lnTo>
                  <a:lnTo>
                    <a:pt x="455" y="660"/>
                  </a:lnTo>
                  <a:lnTo>
                    <a:pt x="454" y="660"/>
                  </a:lnTo>
                  <a:lnTo>
                    <a:pt x="453" y="659"/>
                  </a:lnTo>
                  <a:lnTo>
                    <a:pt x="452" y="659"/>
                  </a:lnTo>
                  <a:lnTo>
                    <a:pt x="452" y="660"/>
                  </a:lnTo>
                  <a:lnTo>
                    <a:pt x="452" y="661"/>
                  </a:lnTo>
                  <a:lnTo>
                    <a:pt x="452" y="662"/>
                  </a:lnTo>
                  <a:lnTo>
                    <a:pt x="453" y="662"/>
                  </a:lnTo>
                  <a:lnTo>
                    <a:pt x="453" y="663"/>
                  </a:lnTo>
                  <a:lnTo>
                    <a:pt x="453" y="664"/>
                  </a:lnTo>
                  <a:lnTo>
                    <a:pt x="452" y="664"/>
                  </a:lnTo>
                  <a:lnTo>
                    <a:pt x="451" y="664"/>
                  </a:lnTo>
                  <a:lnTo>
                    <a:pt x="450" y="664"/>
                  </a:lnTo>
                  <a:lnTo>
                    <a:pt x="449" y="664"/>
                  </a:lnTo>
                  <a:lnTo>
                    <a:pt x="449" y="665"/>
                  </a:lnTo>
                  <a:lnTo>
                    <a:pt x="449" y="666"/>
                  </a:lnTo>
                  <a:lnTo>
                    <a:pt x="448" y="666"/>
                  </a:lnTo>
                  <a:lnTo>
                    <a:pt x="448" y="668"/>
                  </a:lnTo>
                  <a:lnTo>
                    <a:pt x="447" y="668"/>
                  </a:lnTo>
                  <a:lnTo>
                    <a:pt x="447" y="669"/>
                  </a:lnTo>
                  <a:lnTo>
                    <a:pt x="446" y="669"/>
                  </a:lnTo>
                  <a:lnTo>
                    <a:pt x="446" y="670"/>
                  </a:lnTo>
                  <a:lnTo>
                    <a:pt x="445" y="670"/>
                  </a:lnTo>
                  <a:lnTo>
                    <a:pt x="445" y="671"/>
                  </a:lnTo>
                  <a:lnTo>
                    <a:pt x="445" y="672"/>
                  </a:lnTo>
                  <a:lnTo>
                    <a:pt x="444" y="672"/>
                  </a:lnTo>
                  <a:lnTo>
                    <a:pt x="443" y="672"/>
                  </a:lnTo>
                  <a:lnTo>
                    <a:pt x="442" y="672"/>
                  </a:lnTo>
                  <a:lnTo>
                    <a:pt x="442" y="673"/>
                  </a:lnTo>
                  <a:lnTo>
                    <a:pt x="441" y="673"/>
                  </a:lnTo>
                  <a:lnTo>
                    <a:pt x="441" y="674"/>
                  </a:lnTo>
                  <a:lnTo>
                    <a:pt x="442" y="674"/>
                  </a:lnTo>
                  <a:lnTo>
                    <a:pt x="442" y="675"/>
                  </a:lnTo>
                  <a:lnTo>
                    <a:pt x="441" y="675"/>
                  </a:lnTo>
                  <a:lnTo>
                    <a:pt x="441" y="676"/>
                  </a:lnTo>
                  <a:lnTo>
                    <a:pt x="441" y="677"/>
                  </a:lnTo>
                  <a:lnTo>
                    <a:pt x="440" y="678"/>
                  </a:lnTo>
                  <a:lnTo>
                    <a:pt x="439" y="678"/>
                  </a:lnTo>
                  <a:lnTo>
                    <a:pt x="439" y="679"/>
                  </a:lnTo>
                  <a:lnTo>
                    <a:pt x="438" y="679"/>
                  </a:lnTo>
                  <a:lnTo>
                    <a:pt x="438" y="680"/>
                  </a:lnTo>
                  <a:lnTo>
                    <a:pt x="436" y="680"/>
                  </a:lnTo>
                  <a:lnTo>
                    <a:pt x="436" y="681"/>
                  </a:lnTo>
                  <a:lnTo>
                    <a:pt x="436" y="682"/>
                  </a:lnTo>
                  <a:lnTo>
                    <a:pt x="435" y="682"/>
                  </a:lnTo>
                  <a:lnTo>
                    <a:pt x="435" y="683"/>
                  </a:lnTo>
                  <a:lnTo>
                    <a:pt x="434" y="683"/>
                  </a:lnTo>
                  <a:lnTo>
                    <a:pt x="434" y="684"/>
                  </a:lnTo>
                  <a:lnTo>
                    <a:pt x="433" y="684"/>
                  </a:lnTo>
                  <a:lnTo>
                    <a:pt x="433" y="685"/>
                  </a:lnTo>
                  <a:lnTo>
                    <a:pt x="432" y="685"/>
                  </a:lnTo>
                  <a:lnTo>
                    <a:pt x="432" y="686"/>
                  </a:lnTo>
                  <a:lnTo>
                    <a:pt x="431" y="686"/>
                  </a:lnTo>
                  <a:lnTo>
                    <a:pt x="431" y="687"/>
                  </a:lnTo>
                  <a:lnTo>
                    <a:pt x="430" y="687"/>
                  </a:lnTo>
                  <a:lnTo>
                    <a:pt x="430" y="688"/>
                  </a:lnTo>
                  <a:lnTo>
                    <a:pt x="429" y="688"/>
                  </a:lnTo>
                  <a:lnTo>
                    <a:pt x="428" y="688"/>
                  </a:lnTo>
                  <a:lnTo>
                    <a:pt x="428" y="689"/>
                  </a:lnTo>
                  <a:lnTo>
                    <a:pt x="428" y="690"/>
                  </a:lnTo>
                  <a:lnTo>
                    <a:pt x="429" y="690"/>
                  </a:lnTo>
                  <a:lnTo>
                    <a:pt x="429" y="691"/>
                  </a:lnTo>
                  <a:lnTo>
                    <a:pt x="428" y="691"/>
                  </a:lnTo>
                  <a:lnTo>
                    <a:pt x="428" y="693"/>
                  </a:lnTo>
                  <a:lnTo>
                    <a:pt x="429" y="693"/>
                  </a:lnTo>
                  <a:lnTo>
                    <a:pt x="429" y="694"/>
                  </a:lnTo>
                  <a:lnTo>
                    <a:pt x="428" y="694"/>
                  </a:lnTo>
                  <a:lnTo>
                    <a:pt x="428" y="695"/>
                  </a:lnTo>
                  <a:lnTo>
                    <a:pt x="428" y="696"/>
                  </a:lnTo>
                  <a:lnTo>
                    <a:pt x="428" y="697"/>
                  </a:lnTo>
                  <a:lnTo>
                    <a:pt x="428" y="698"/>
                  </a:lnTo>
                  <a:lnTo>
                    <a:pt x="427" y="698"/>
                  </a:lnTo>
                  <a:lnTo>
                    <a:pt x="427" y="699"/>
                  </a:lnTo>
                  <a:lnTo>
                    <a:pt x="427" y="700"/>
                  </a:lnTo>
                  <a:lnTo>
                    <a:pt x="426" y="700"/>
                  </a:lnTo>
                  <a:lnTo>
                    <a:pt x="427" y="700"/>
                  </a:lnTo>
                  <a:lnTo>
                    <a:pt x="427" y="701"/>
                  </a:lnTo>
                  <a:lnTo>
                    <a:pt x="426" y="701"/>
                  </a:lnTo>
                  <a:lnTo>
                    <a:pt x="426" y="702"/>
                  </a:lnTo>
                  <a:lnTo>
                    <a:pt x="425" y="702"/>
                  </a:lnTo>
                  <a:lnTo>
                    <a:pt x="425" y="703"/>
                  </a:lnTo>
                  <a:lnTo>
                    <a:pt x="424" y="703"/>
                  </a:lnTo>
                  <a:lnTo>
                    <a:pt x="423" y="703"/>
                  </a:lnTo>
                  <a:lnTo>
                    <a:pt x="422" y="704"/>
                  </a:lnTo>
                  <a:lnTo>
                    <a:pt x="422" y="705"/>
                  </a:lnTo>
                  <a:lnTo>
                    <a:pt x="422" y="706"/>
                  </a:lnTo>
                  <a:lnTo>
                    <a:pt x="422" y="707"/>
                  </a:lnTo>
                  <a:lnTo>
                    <a:pt x="422" y="708"/>
                  </a:lnTo>
                  <a:lnTo>
                    <a:pt x="422" y="709"/>
                  </a:lnTo>
                  <a:lnTo>
                    <a:pt x="421" y="709"/>
                  </a:lnTo>
                  <a:lnTo>
                    <a:pt x="420" y="709"/>
                  </a:lnTo>
                  <a:lnTo>
                    <a:pt x="419" y="709"/>
                  </a:lnTo>
                  <a:lnTo>
                    <a:pt x="418" y="709"/>
                  </a:lnTo>
                  <a:lnTo>
                    <a:pt x="418" y="708"/>
                  </a:lnTo>
                  <a:lnTo>
                    <a:pt x="418" y="709"/>
                  </a:lnTo>
                  <a:lnTo>
                    <a:pt x="417" y="709"/>
                  </a:lnTo>
                  <a:lnTo>
                    <a:pt x="417" y="710"/>
                  </a:lnTo>
                  <a:lnTo>
                    <a:pt x="416" y="710"/>
                  </a:lnTo>
                  <a:lnTo>
                    <a:pt x="416" y="711"/>
                  </a:lnTo>
                  <a:lnTo>
                    <a:pt x="415" y="711"/>
                  </a:lnTo>
                  <a:lnTo>
                    <a:pt x="415" y="712"/>
                  </a:lnTo>
                  <a:lnTo>
                    <a:pt x="415" y="713"/>
                  </a:lnTo>
                  <a:lnTo>
                    <a:pt x="415" y="714"/>
                  </a:lnTo>
                  <a:lnTo>
                    <a:pt x="415" y="715"/>
                  </a:lnTo>
                  <a:lnTo>
                    <a:pt x="415" y="716"/>
                  </a:lnTo>
                  <a:lnTo>
                    <a:pt x="414" y="716"/>
                  </a:lnTo>
                  <a:lnTo>
                    <a:pt x="414" y="718"/>
                  </a:lnTo>
                  <a:lnTo>
                    <a:pt x="414" y="719"/>
                  </a:lnTo>
                  <a:lnTo>
                    <a:pt x="413" y="719"/>
                  </a:lnTo>
                  <a:lnTo>
                    <a:pt x="411" y="719"/>
                  </a:lnTo>
                  <a:lnTo>
                    <a:pt x="411" y="720"/>
                  </a:lnTo>
                  <a:lnTo>
                    <a:pt x="410" y="720"/>
                  </a:lnTo>
                  <a:lnTo>
                    <a:pt x="410" y="721"/>
                  </a:lnTo>
                  <a:lnTo>
                    <a:pt x="409" y="721"/>
                  </a:lnTo>
                  <a:lnTo>
                    <a:pt x="408" y="721"/>
                  </a:lnTo>
                  <a:lnTo>
                    <a:pt x="407" y="721"/>
                  </a:lnTo>
                  <a:lnTo>
                    <a:pt x="407" y="722"/>
                  </a:lnTo>
                  <a:lnTo>
                    <a:pt x="406" y="722"/>
                  </a:lnTo>
                  <a:lnTo>
                    <a:pt x="406" y="723"/>
                  </a:lnTo>
                  <a:lnTo>
                    <a:pt x="405" y="724"/>
                  </a:lnTo>
                  <a:lnTo>
                    <a:pt x="405" y="725"/>
                  </a:lnTo>
                  <a:lnTo>
                    <a:pt x="404" y="725"/>
                  </a:lnTo>
                  <a:lnTo>
                    <a:pt x="405" y="725"/>
                  </a:lnTo>
                  <a:lnTo>
                    <a:pt x="404" y="725"/>
                  </a:lnTo>
                  <a:lnTo>
                    <a:pt x="404" y="726"/>
                  </a:lnTo>
                  <a:lnTo>
                    <a:pt x="404" y="727"/>
                  </a:lnTo>
                  <a:lnTo>
                    <a:pt x="403" y="727"/>
                  </a:lnTo>
                  <a:lnTo>
                    <a:pt x="402" y="727"/>
                  </a:lnTo>
                  <a:lnTo>
                    <a:pt x="402" y="728"/>
                  </a:lnTo>
                  <a:lnTo>
                    <a:pt x="402" y="729"/>
                  </a:lnTo>
                  <a:lnTo>
                    <a:pt x="401" y="729"/>
                  </a:lnTo>
                  <a:lnTo>
                    <a:pt x="401" y="728"/>
                  </a:lnTo>
                  <a:lnTo>
                    <a:pt x="401" y="729"/>
                  </a:lnTo>
                  <a:lnTo>
                    <a:pt x="401" y="728"/>
                  </a:lnTo>
                  <a:lnTo>
                    <a:pt x="400" y="729"/>
                  </a:lnTo>
                  <a:lnTo>
                    <a:pt x="400" y="728"/>
                  </a:lnTo>
                  <a:lnTo>
                    <a:pt x="399" y="729"/>
                  </a:lnTo>
                  <a:lnTo>
                    <a:pt x="399" y="730"/>
                  </a:lnTo>
                  <a:lnTo>
                    <a:pt x="399" y="731"/>
                  </a:lnTo>
                  <a:lnTo>
                    <a:pt x="398" y="731"/>
                  </a:lnTo>
                  <a:lnTo>
                    <a:pt x="397" y="731"/>
                  </a:lnTo>
                  <a:lnTo>
                    <a:pt x="396" y="731"/>
                  </a:lnTo>
                  <a:lnTo>
                    <a:pt x="395" y="731"/>
                  </a:lnTo>
                  <a:lnTo>
                    <a:pt x="395" y="732"/>
                  </a:lnTo>
                  <a:lnTo>
                    <a:pt x="395" y="733"/>
                  </a:lnTo>
                  <a:lnTo>
                    <a:pt x="394" y="733"/>
                  </a:lnTo>
                  <a:lnTo>
                    <a:pt x="394" y="734"/>
                  </a:lnTo>
                  <a:lnTo>
                    <a:pt x="394" y="735"/>
                  </a:lnTo>
                  <a:lnTo>
                    <a:pt x="394" y="734"/>
                  </a:lnTo>
                  <a:lnTo>
                    <a:pt x="394" y="735"/>
                  </a:lnTo>
                  <a:lnTo>
                    <a:pt x="393" y="735"/>
                  </a:lnTo>
                  <a:lnTo>
                    <a:pt x="393" y="734"/>
                  </a:lnTo>
                  <a:lnTo>
                    <a:pt x="392" y="735"/>
                  </a:lnTo>
                  <a:lnTo>
                    <a:pt x="391" y="735"/>
                  </a:lnTo>
                  <a:lnTo>
                    <a:pt x="390" y="735"/>
                  </a:lnTo>
                  <a:lnTo>
                    <a:pt x="389" y="735"/>
                  </a:lnTo>
                  <a:lnTo>
                    <a:pt x="388" y="735"/>
                  </a:lnTo>
                  <a:lnTo>
                    <a:pt x="386" y="735"/>
                  </a:lnTo>
                  <a:lnTo>
                    <a:pt x="386" y="736"/>
                  </a:lnTo>
                  <a:lnTo>
                    <a:pt x="385" y="736"/>
                  </a:lnTo>
                  <a:lnTo>
                    <a:pt x="385" y="737"/>
                  </a:lnTo>
                  <a:lnTo>
                    <a:pt x="385" y="738"/>
                  </a:lnTo>
                  <a:lnTo>
                    <a:pt x="384" y="738"/>
                  </a:lnTo>
                  <a:lnTo>
                    <a:pt x="384" y="739"/>
                  </a:lnTo>
                  <a:lnTo>
                    <a:pt x="383" y="739"/>
                  </a:lnTo>
                  <a:lnTo>
                    <a:pt x="382" y="739"/>
                  </a:lnTo>
                  <a:lnTo>
                    <a:pt x="381" y="739"/>
                  </a:lnTo>
                  <a:lnTo>
                    <a:pt x="381" y="738"/>
                  </a:lnTo>
                  <a:lnTo>
                    <a:pt x="380" y="739"/>
                  </a:lnTo>
                  <a:lnTo>
                    <a:pt x="380" y="738"/>
                  </a:lnTo>
                  <a:lnTo>
                    <a:pt x="379" y="738"/>
                  </a:lnTo>
                  <a:lnTo>
                    <a:pt x="379" y="739"/>
                  </a:lnTo>
                  <a:lnTo>
                    <a:pt x="378" y="739"/>
                  </a:lnTo>
                  <a:lnTo>
                    <a:pt x="378" y="740"/>
                  </a:lnTo>
                  <a:lnTo>
                    <a:pt x="377" y="740"/>
                  </a:lnTo>
                  <a:lnTo>
                    <a:pt x="376" y="740"/>
                  </a:lnTo>
                  <a:lnTo>
                    <a:pt x="375" y="740"/>
                  </a:lnTo>
                  <a:lnTo>
                    <a:pt x="374" y="740"/>
                  </a:lnTo>
                  <a:lnTo>
                    <a:pt x="373" y="740"/>
                  </a:lnTo>
                  <a:lnTo>
                    <a:pt x="372" y="740"/>
                  </a:lnTo>
                  <a:lnTo>
                    <a:pt x="372" y="741"/>
                  </a:lnTo>
                  <a:lnTo>
                    <a:pt x="371" y="741"/>
                  </a:lnTo>
                  <a:lnTo>
                    <a:pt x="370" y="741"/>
                  </a:lnTo>
                  <a:lnTo>
                    <a:pt x="369" y="741"/>
                  </a:lnTo>
                  <a:lnTo>
                    <a:pt x="368" y="741"/>
                  </a:lnTo>
                  <a:lnTo>
                    <a:pt x="369" y="743"/>
                  </a:lnTo>
                  <a:lnTo>
                    <a:pt x="368" y="743"/>
                  </a:lnTo>
                  <a:lnTo>
                    <a:pt x="367" y="743"/>
                  </a:lnTo>
                  <a:lnTo>
                    <a:pt x="366" y="743"/>
                  </a:lnTo>
                  <a:lnTo>
                    <a:pt x="366" y="744"/>
                  </a:lnTo>
                  <a:lnTo>
                    <a:pt x="365" y="744"/>
                  </a:lnTo>
                  <a:lnTo>
                    <a:pt x="365" y="745"/>
                  </a:lnTo>
                  <a:lnTo>
                    <a:pt x="365" y="746"/>
                  </a:lnTo>
                  <a:lnTo>
                    <a:pt x="365" y="747"/>
                  </a:lnTo>
                  <a:lnTo>
                    <a:pt x="364" y="747"/>
                  </a:lnTo>
                  <a:lnTo>
                    <a:pt x="364" y="748"/>
                  </a:lnTo>
                  <a:lnTo>
                    <a:pt x="364" y="747"/>
                  </a:lnTo>
                  <a:lnTo>
                    <a:pt x="363" y="747"/>
                  </a:lnTo>
                  <a:lnTo>
                    <a:pt x="363" y="748"/>
                  </a:lnTo>
                  <a:lnTo>
                    <a:pt x="363" y="749"/>
                  </a:lnTo>
                  <a:lnTo>
                    <a:pt x="361" y="749"/>
                  </a:lnTo>
                  <a:lnTo>
                    <a:pt x="361" y="750"/>
                  </a:lnTo>
                  <a:lnTo>
                    <a:pt x="360" y="750"/>
                  </a:lnTo>
                  <a:lnTo>
                    <a:pt x="361" y="750"/>
                  </a:lnTo>
                  <a:lnTo>
                    <a:pt x="360" y="750"/>
                  </a:lnTo>
                  <a:lnTo>
                    <a:pt x="360" y="751"/>
                  </a:lnTo>
                  <a:lnTo>
                    <a:pt x="359" y="751"/>
                  </a:lnTo>
                  <a:lnTo>
                    <a:pt x="360" y="752"/>
                  </a:lnTo>
                  <a:lnTo>
                    <a:pt x="359" y="752"/>
                  </a:lnTo>
                  <a:lnTo>
                    <a:pt x="360" y="752"/>
                  </a:lnTo>
                  <a:lnTo>
                    <a:pt x="359" y="752"/>
                  </a:lnTo>
                  <a:lnTo>
                    <a:pt x="360" y="752"/>
                  </a:lnTo>
                  <a:lnTo>
                    <a:pt x="359" y="753"/>
                  </a:lnTo>
                  <a:lnTo>
                    <a:pt x="359" y="752"/>
                  </a:lnTo>
                  <a:lnTo>
                    <a:pt x="359" y="753"/>
                  </a:lnTo>
                  <a:lnTo>
                    <a:pt x="359" y="752"/>
                  </a:lnTo>
                  <a:lnTo>
                    <a:pt x="358" y="752"/>
                  </a:lnTo>
                  <a:lnTo>
                    <a:pt x="358" y="753"/>
                  </a:lnTo>
                  <a:lnTo>
                    <a:pt x="358" y="754"/>
                  </a:lnTo>
                  <a:lnTo>
                    <a:pt x="357" y="754"/>
                  </a:lnTo>
                  <a:lnTo>
                    <a:pt x="357" y="755"/>
                  </a:lnTo>
                  <a:lnTo>
                    <a:pt x="357" y="756"/>
                  </a:lnTo>
                  <a:lnTo>
                    <a:pt x="356" y="756"/>
                  </a:lnTo>
                  <a:lnTo>
                    <a:pt x="355" y="756"/>
                  </a:lnTo>
                  <a:lnTo>
                    <a:pt x="355" y="757"/>
                  </a:lnTo>
                  <a:lnTo>
                    <a:pt x="355" y="758"/>
                  </a:lnTo>
                  <a:lnTo>
                    <a:pt x="354" y="758"/>
                  </a:lnTo>
                  <a:lnTo>
                    <a:pt x="354" y="759"/>
                  </a:lnTo>
                  <a:lnTo>
                    <a:pt x="353" y="759"/>
                  </a:lnTo>
                  <a:lnTo>
                    <a:pt x="353" y="760"/>
                  </a:lnTo>
                  <a:lnTo>
                    <a:pt x="352" y="760"/>
                  </a:lnTo>
                  <a:lnTo>
                    <a:pt x="353" y="760"/>
                  </a:lnTo>
                  <a:lnTo>
                    <a:pt x="352" y="760"/>
                  </a:lnTo>
                  <a:lnTo>
                    <a:pt x="352" y="761"/>
                  </a:lnTo>
                  <a:lnTo>
                    <a:pt x="353" y="761"/>
                  </a:lnTo>
                  <a:lnTo>
                    <a:pt x="352" y="761"/>
                  </a:lnTo>
                  <a:lnTo>
                    <a:pt x="351" y="761"/>
                  </a:lnTo>
                  <a:lnTo>
                    <a:pt x="350" y="761"/>
                  </a:lnTo>
                  <a:lnTo>
                    <a:pt x="349" y="761"/>
                  </a:lnTo>
                  <a:lnTo>
                    <a:pt x="349" y="762"/>
                  </a:lnTo>
                  <a:lnTo>
                    <a:pt x="349" y="763"/>
                  </a:lnTo>
                  <a:lnTo>
                    <a:pt x="349" y="764"/>
                  </a:lnTo>
                  <a:lnTo>
                    <a:pt x="349" y="765"/>
                  </a:lnTo>
                  <a:lnTo>
                    <a:pt x="349" y="766"/>
                  </a:lnTo>
                  <a:lnTo>
                    <a:pt x="349" y="768"/>
                  </a:lnTo>
                  <a:lnTo>
                    <a:pt x="350" y="768"/>
                  </a:lnTo>
                  <a:lnTo>
                    <a:pt x="349" y="768"/>
                  </a:lnTo>
                  <a:lnTo>
                    <a:pt x="349" y="769"/>
                  </a:lnTo>
                  <a:lnTo>
                    <a:pt x="350" y="770"/>
                  </a:lnTo>
                  <a:lnTo>
                    <a:pt x="351" y="770"/>
                  </a:lnTo>
                  <a:lnTo>
                    <a:pt x="351" y="771"/>
                  </a:lnTo>
                  <a:lnTo>
                    <a:pt x="352" y="772"/>
                  </a:lnTo>
                  <a:lnTo>
                    <a:pt x="353" y="772"/>
                  </a:lnTo>
                  <a:lnTo>
                    <a:pt x="353" y="773"/>
                  </a:lnTo>
                  <a:lnTo>
                    <a:pt x="353" y="774"/>
                  </a:lnTo>
                  <a:lnTo>
                    <a:pt x="352" y="774"/>
                  </a:lnTo>
                  <a:lnTo>
                    <a:pt x="352" y="775"/>
                  </a:lnTo>
                  <a:lnTo>
                    <a:pt x="351" y="777"/>
                  </a:lnTo>
                  <a:lnTo>
                    <a:pt x="351" y="778"/>
                  </a:lnTo>
                  <a:lnTo>
                    <a:pt x="348" y="777"/>
                  </a:lnTo>
                  <a:lnTo>
                    <a:pt x="346" y="777"/>
                  </a:lnTo>
                  <a:lnTo>
                    <a:pt x="344" y="776"/>
                  </a:lnTo>
                  <a:lnTo>
                    <a:pt x="340" y="775"/>
                  </a:lnTo>
                  <a:lnTo>
                    <a:pt x="338" y="774"/>
                  </a:lnTo>
                  <a:lnTo>
                    <a:pt x="335" y="773"/>
                  </a:lnTo>
                  <a:lnTo>
                    <a:pt x="334" y="773"/>
                  </a:lnTo>
                  <a:lnTo>
                    <a:pt x="333" y="773"/>
                  </a:lnTo>
                  <a:lnTo>
                    <a:pt x="332" y="773"/>
                  </a:lnTo>
                  <a:lnTo>
                    <a:pt x="331" y="773"/>
                  </a:lnTo>
                  <a:lnTo>
                    <a:pt x="331" y="772"/>
                  </a:lnTo>
                  <a:lnTo>
                    <a:pt x="330" y="772"/>
                  </a:lnTo>
                  <a:lnTo>
                    <a:pt x="329" y="772"/>
                  </a:lnTo>
                  <a:lnTo>
                    <a:pt x="329" y="771"/>
                  </a:lnTo>
                  <a:lnTo>
                    <a:pt x="328" y="771"/>
                  </a:lnTo>
                  <a:lnTo>
                    <a:pt x="327" y="771"/>
                  </a:lnTo>
                  <a:lnTo>
                    <a:pt x="326" y="771"/>
                  </a:lnTo>
                  <a:lnTo>
                    <a:pt x="325" y="771"/>
                  </a:lnTo>
                  <a:lnTo>
                    <a:pt x="325" y="770"/>
                  </a:lnTo>
                  <a:lnTo>
                    <a:pt x="324" y="770"/>
                  </a:lnTo>
                  <a:lnTo>
                    <a:pt x="323" y="770"/>
                  </a:lnTo>
                  <a:lnTo>
                    <a:pt x="323" y="769"/>
                  </a:lnTo>
                  <a:lnTo>
                    <a:pt x="323" y="770"/>
                  </a:lnTo>
                  <a:lnTo>
                    <a:pt x="323" y="769"/>
                  </a:lnTo>
                  <a:lnTo>
                    <a:pt x="322" y="769"/>
                  </a:lnTo>
                  <a:lnTo>
                    <a:pt x="321" y="769"/>
                  </a:lnTo>
                  <a:lnTo>
                    <a:pt x="320" y="769"/>
                  </a:lnTo>
                  <a:lnTo>
                    <a:pt x="320" y="770"/>
                  </a:lnTo>
                  <a:lnTo>
                    <a:pt x="319" y="770"/>
                  </a:lnTo>
                  <a:lnTo>
                    <a:pt x="317" y="771"/>
                  </a:lnTo>
                  <a:lnTo>
                    <a:pt x="317" y="772"/>
                  </a:lnTo>
                  <a:lnTo>
                    <a:pt x="316" y="772"/>
                  </a:lnTo>
                  <a:lnTo>
                    <a:pt x="310" y="772"/>
                  </a:lnTo>
                  <a:lnTo>
                    <a:pt x="306" y="772"/>
                  </a:lnTo>
                  <a:lnTo>
                    <a:pt x="305" y="772"/>
                  </a:lnTo>
                  <a:lnTo>
                    <a:pt x="301" y="772"/>
                  </a:lnTo>
                  <a:lnTo>
                    <a:pt x="300" y="772"/>
                  </a:lnTo>
                  <a:lnTo>
                    <a:pt x="299" y="772"/>
                  </a:lnTo>
                  <a:lnTo>
                    <a:pt x="298" y="772"/>
                  </a:lnTo>
                  <a:lnTo>
                    <a:pt x="297" y="773"/>
                  </a:lnTo>
                  <a:lnTo>
                    <a:pt x="297" y="774"/>
                  </a:lnTo>
                  <a:lnTo>
                    <a:pt x="297" y="775"/>
                  </a:lnTo>
                  <a:lnTo>
                    <a:pt x="296" y="775"/>
                  </a:lnTo>
                  <a:lnTo>
                    <a:pt x="292" y="775"/>
                  </a:lnTo>
                  <a:lnTo>
                    <a:pt x="291" y="775"/>
                  </a:lnTo>
                  <a:lnTo>
                    <a:pt x="290" y="775"/>
                  </a:lnTo>
                  <a:lnTo>
                    <a:pt x="289" y="775"/>
                  </a:lnTo>
                  <a:lnTo>
                    <a:pt x="288" y="775"/>
                  </a:lnTo>
                  <a:lnTo>
                    <a:pt x="285" y="775"/>
                  </a:lnTo>
                  <a:lnTo>
                    <a:pt x="284" y="775"/>
                  </a:lnTo>
                  <a:lnTo>
                    <a:pt x="282" y="775"/>
                  </a:lnTo>
                  <a:lnTo>
                    <a:pt x="279" y="775"/>
                  </a:lnTo>
                  <a:lnTo>
                    <a:pt x="278" y="774"/>
                  </a:lnTo>
                  <a:lnTo>
                    <a:pt x="278" y="773"/>
                  </a:lnTo>
                  <a:lnTo>
                    <a:pt x="276" y="773"/>
                  </a:lnTo>
                  <a:lnTo>
                    <a:pt x="275" y="773"/>
                  </a:lnTo>
                  <a:lnTo>
                    <a:pt x="275" y="770"/>
                  </a:lnTo>
                  <a:lnTo>
                    <a:pt x="275" y="766"/>
                  </a:lnTo>
                  <a:lnTo>
                    <a:pt x="275" y="764"/>
                  </a:lnTo>
                  <a:lnTo>
                    <a:pt x="274" y="761"/>
                  </a:lnTo>
                  <a:lnTo>
                    <a:pt x="273" y="758"/>
                  </a:lnTo>
                  <a:lnTo>
                    <a:pt x="272" y="754"/>
                  </a:lnTo>
                  <a:lnTo>
                    <a:pt x="271" y="751"/>
                  </a:lnTo>
                  <a:lnTo>
                    <a:pt x="271" y="749"/>
                  </a:lnTo>
                  <a:lnTo>
                    <a:pt x="270" y="748"/>
                  </a:lnTo>
                  <a:lnTo>
                    <a:pt x="270" y="745"/>
                  </a:lnTo>
                  <a:lnTo>
                    <a:pt x="269" y="741"/>
                  </a:lnTo>
                  <a:lnTo>
                    <a:pt x="268" y="738"/>
                  </a:lnTo>
                  <a:lnTo>
                    <a:pt x="267" y="735"/>
                  </a:lnTo>
                  <a:lnTo>
                    <a:pt x="266" y="731"/>
                  </a:lnTo>
                  <a:lnTo>
                    <a:pt x="265" y="728"/>
                  </a:lnTo>
                  <a:lnTo>
                    <a:pt x="264" y="725"/>
                  </a:lnTo>
                  <a:lnTo>
                    <a:pt x="264" y="722"/>
                  </a:lnTo>
                  <a:lnTo>
                    <a:pt x="264" y="721"/>
                  </a:lnTo>
                  <a:lnTo>
                    <a:pt x="265" y="718"/>
                  </a:lnTo>
                  <a:lnTo>
                    <a:pt x="267" y="714"/>
                  </a:lnTo>
                  <a:lnTo>
                    <a:pt x="268" y="711"/>
                  </a:lnTo>
                  <a:lnTo>
                    <a:pt x="269" y="708"/>
                  </a:lnTo>
                  <a:lnTo>
                    <a:pt x="271" y="705"/>
                  </a:lnTo>
                  <a:lnTo>
                    <a:pt x="272" y="702"/>
                  </a:lnTo>
                  <a:lnTo>
                    <a:pt x="273" y="699"/>
                  </a:lnTo>
                  <a:lnTo>
                    <a:pt x="274" y="696"/>
                  </a:lnTo>
                  <a:lnTo>
                    <a:pt x="276" y="693"/>
                  </a:lnTo>
                  <a:lnTo>
                    <a:pt x="277" y="689"/>
                  </a:lnTo>
                  <a:lnTo>
                    <a:pt x="278" y="686"/>
                  </a:lnTo>
                  <a:lnTo>
                    <a:pt x="279" y="683"/>
                  </a:lnTo>
                  <a:lnTo>
                    <a:pt x="281" y="680"/>
                  </a:lnTo>
                  <a:lnTo>
                    <a:pt x="282" y="677"/>
                  </a:lnTo>
                  <a:lnTo>
                    <a:pt x="283" y="674"/>
                  </a:lnTo>
                  <a:lnTo>
                    <a:pt x="284" y="671"/>
                  </a:lnTo>
                  <a:lnTo>
                    <a:pt x="285" y="669"/>
                  </a:lnTo>
                  <a:lnTo>
                    <a:pt x="284" y="669"/>
                  </a:lnTo>
                  <a:lnTo>
                    <a:pt x="281" y="669"/>
                  </a:lnTo>
                  <a:lnTo>
                    <a:pt x="278" y="668"/>
                  </a:lnTo>
                  <a:lnTo>
                    <a:pt x="278" y="664"/>
                  </a:lnTo>
                  <a:lnTo>
                    <a:pt x="278" y="661"/>
                  </a:lnTo>
                  <a:lnTo>
                    <a:pt x="277" y="657"/>
                  </a:lnTo>
                  <a:lnTo>
                    <a:pt x="277" y="654"/>
                  </a:lnTo>
                  <a:lnTo>
                    <a:pt x="277" y="651"/>
                  </a:lnTo>
                  <a:lnTo>
                    <a:pt x="277" y="648"/>
                  </a:lnTo>
                  <a:lnTo>
                    <a:pt x="277" y="647"/>
                  </a:lnTo>
                  <a:lnTo>
                    <a:pt x="277" y="645"/>
                  </a:lnTo>
                  <a:lnTo>
                    <a:pt x="277" y="641"/>
                  </a:lnTo>
                  <a:lnTo>
                    <a:pt x="277" y="637"/>
                  </a:lnTo>
                  <a:lnTo>
                    <a:pt x="277" y="636"/>
                  </a:lnTo>
                  <a:lnTo>
                    <a:pt x="276" y="634"/>
                  </a:lnTo>
                  <a:lnTo>
                    <a:pt x="277" y="628"/>
                  </a:lnTo>
                  <a:lnTo>
                    <a:pt x="277" y="626"/>
                  </a:lnTo>
                  <a:lnTo>
                    <a:pt x="277" y="625"/>
                  </a:lnTo>
                  <a:lnTo>
                    <a:pt x="276" y="625"/>
                  </a:lnTo>
                  <a:lnTo>
                    <a:pt x="274" y="623"/>
                  </a:lnTo>
                  <a:lnTo>
                    <a:pt x="271" y="620"/>
                  </a:lnTo>
                  <a:lnTo>
                    <a:pt x="268" y="616"/>
                  </a:lnTo>
                  <a:lnTo>
                    <a:pt x="267" y="616"/>
                  </a:lnTo>
                  <a:lnTo>
                    <a:pt x="265" y="612"/>
                  </a:lnTo>
                  <a:lnTo>
                    <a:pt x="261" y="609"/>
                  </a:lnTo>
                  <a:lnTo>
                    <a:pt x="258" y="606"/>
                  </a:lnTo>
                  <a:lnTo>
                    <a:pt x="256" y="603"/>
                  </a:lnTo>
                  <a:lnTo>
                    <a:pt x="255" y="602"/>
                  </a:lnTo>
                  <a:lnTo>
                    <a:pt x="253" y="599"/>
                  </a:lnTo>
                  <a:lnTo>
                    <a:pt x="251" y="597"/>
                  </a:lnTo>
                  <a:lnTo>
                    <a:pt x="250" y="596"/>
                  </a:lnTo>
                  <a:lnTo>
                    <a:pt x="247" y="593"/>
                  </a:lnTo>
                  <a:lnTo>
                    <a:pt x="245" y="588"/>
                  </a:lnTo>
                  <a:lnTo>
                    <a:pt x="242" y="585"/>
                  </a:lnTo>
                  <a:lnTo>
                    <a:pt x="239" y="582"/>
                  </a:lnTo>
                  <a:lnTo>
                    <a:pt x="236" y="579"/>
                  </a:lnTo>
                  <a:lnTo>
                    <a:pt x="233" y="575"/>
                  </a:lnTo>
                  <a:lnTo>
                    <a:pt x="230" y="572"/>
                  </a:lnTo>
                  <a:lnTo>
                    <a:pt x="227" y="569"/>
                  </a:lnTo>
                  <a:lnTo>
                    <a:pt x="225" y="564"/>
                  </a:lnTo>
                  <a:lnTo>
                    <a:pt x="222" y="561"/>
                  </a:lnTo>
                  <a:lnTo>
                    <a:pt x="219" y="558"/>
                  </a:lnTo>
                  <a:lnTo>
                    <a:pt x="216" y="555"/>
                  </a:lnTo>
                  <a:lnTo>
                    <a:pt x="214" y="551"/>
                  </a:lnTo>
                  <a:lnTo>
                    <a:pt x="213" y="550"/>
                  </a:lnTo>
                  <a:lnTo>
                    <a:pt x="211" y="547"/>
                  </a:lnTo>
                  <a:lnTo>
                    <a:pt x="210" y="544"/>
                  </a:lnTo>
                  <a:lnTo>
                    <a:pt x="208" y="540"/>
                  </a:lnTo>
                  <a:lnTo>
                    <a:pt x="208" y="538"/>
                  </a:lnTo>
                  <a:lnTo>
                    <a:pt x="207" y="537"/>
                  </a:lnTo>
                  <a:lnTo>
                    <a:pt x="206" y="534"/>
                  </a:lnTo>
                  <a:lnTo>
                    <a:pt x="205" y="532"/>
                  </a:lnTo>
                  <a:lnTo>
                    <a:pt x="202" y="529"/>
                  </a:lnTo>
                  <a:lnTo>
                    <a:pt x="199" y="526"/>
                  </a:lnTo>
                  <a:lnTo>
                    <a:pt x="196" y="523"/>
                  </a:lnTo>
                  <a:lnTo>
                    <a:pt x="193" y="519"/>
                  </a:lnTo>
                  <a:lnTo>
                    <a:pt x="190" y="515"/>
                  </a:lnTo>
                  <a:lnTo>
                    <a:pt x="186" y="512"/>
                  </a:lnTo>
                  <a:lnTo>
                    <a:pt x="183" y="509"/>
                  </a:lnTo>
                  <a:lnTo>
                    <a:pt x="180" y="506"/>
                  </a:lnTo>
                  <a:lnTo>
                    <a:pt x="180" y="505"/>
                  </a:lnTo>
                  <a:lnTo>
                    <a:pt x="178" y="503"/>
                  </a:lnTo>
                  <a:lnTo>
                    <a:pt x="175" y="500"/>
                  </a:lnTo>
                  <a:lnTo>
                    <a:pt x="172" y="496"/>
                  </a:lnTo>
                  <a:lnTo>
                    <a:pt x="169" y="493"/>
                  </a:lnTo>
                  <a:lnTo>
                    <a:pt x="166" y="489"/>
                  </a:lnTo>
                  <a:lnTo>
                    <a:pt x="163" y="486"/>
                  </a:lnTo>
                  <a:lnTo>
                    <a:pt x="159" y="483"/>
                  </a:lnTo>
                  <a:lnTo>
                    <a:pt x="156" y="480"/>
                  </a:lnTo>
                  <a:lnTo>
                    <a:pt x="154" y="477"/>
                  </a:lnTo>
                  <a:lnTo>
                    <a:pt x="152" y="474"/>
                  </a:lnTo>
                  <a:lnTo>
                    <a:pt x="150" y="471"/>
                  </a:lnTo>
                  <a:lnTo>
                    <a:pt x="147" y="468"/>
                  </a:lnTo>
                  <a:lnTo>
                    <a:pt x="145" y="464"/>
                  </a:lnTo>
                  <a:lnTo>
                    <a:pt x="143" y="461"/>
                  </a:lnTo>
                  <a:lnTo>
                    <a:pt x="141" y="457"/>
                  </a:lnTo>
                  <a:lnTo>
                    <a:pt x="139" y="454"/>
                  </a:lnTo>
                  <a:lnTo>
                    <a:pt x="135" y="451"/>
                  </a:lnTo>
                  <a:lnTo>
                    <a:pt x="133" y="448"/>
                  </a:lnTo>
                  <a:lnTo>
                    <a:pt x="131" y="446"/>
                  </a:lnTo>
                  <a:lnTo>
                    <a:pt x="128" y="443"/>
                  </a:lnTo>
                  <a:lnTo>
                    <a:pt x="125" y="440"/>
                  </a:lnTo>
                  <a:lnTo>
                    <a:pt x="122" y="437"/>
                  </a:lnTo>
                  <a:lnTo>
                    <a:pt x="119" y="435"/>
                  </a:lnTo>
                  <a:lnTo>
                    <a:pt x="116" y="433"/>
                  </a:lnTo>
                  <a:lnTo>
                    <a:pt x="116" y="432"/>
                  </a:lnTo>
                  <a:lnTo>
                    <a:pt x="113" y="430"/>
                  </a:lnTo>
                  <a:lnTo>
                    <a:pt x="109" y="427"/>
                  </a:lnTo>
                  <a:lnTo>
                    <a:pt x="106" y="425"/>
                  </a:lnTo>
                  <a:lnTo>
                    <a:pt x="103" y="423"/>
                  </a:lnTo>
                  <a:lnTo>
                    <a:pt x="100" y="420"/>
                  </a:lnTo>
                  <a:lnTo>
                    <a:pt x="97" y="418"/>
                  </a:lnTo>
                  <a:lnTo>
                    <a:pt x="92" y="414"/>
                  </a:lnTo>
                  <a:lnTo>
                    <a:pt x="86" y="413"/>
                  </a:lnTo>
                  <a:lnTo>
                    <a:pt x="84" y="412"/>
                  </a:lnTo>
                  <a:lnTo>
                    <a:pt x="82" y="412"/>
                  </a:lnTo>
                  <a:lnTo>
                    <a:pt x="80" y="412"/>
                  </a:lnTo>
                  <a:lnTo>
                    <a:pt x="77" y="412"/>
                  </a:lnTo>
                  <a:lnTo>
                    <a:pt x="75" y="412"/>
                  </a:lnTo>
                  <a:lnTo>
                    <a:pt x="73" y="412"/>
                  </a:lnTo>
                  <a:lnTo>
                    <a:pt x="70" y="412"/>
                  </a:lnTo>
                  <a:lnTo>
                    <a:pt x="68" y="412"/>
                  </a:lnTo>
                  <a:lnTo>
                    <a:pt x="66" y="412"/>
                  </a:lnTo>
                  <a:lnTo>
                    <a:pt x="63" y="412"/>
                  </a:lnTo>
                  <a:lnTo>
                    <a:pt x="60" y="412"/>
                  </a:lnTo>
                  <a:lnTo>
                    <a:pt x="57" y="412"/>
                  </a:lnTo>
                  <a:lnTo>
                    <a:pt x="55" y="412"/>
                  </a:lnTo>
                  <a:lnTo>
                    <a:pt x="53" y="412"/>
                  </a:lnTo>
                  <a:lnTo>
                    <a:pt x="52" y="411"/>
                  </a:lnTo>
                  <a:lnTo>
                    <a:pt x="52" y="410"/>
                  </a:lnTo>
                  <a:lnTo>
                    <a:pt x="52" y="409"/>
                  </a:lnTo>
                  <a:lnTo>
                    <a:pt x="52" y="408"/>
                  </a:lnTo>
                  <a:lnTo>
                    <a:pt x="52" y="407"/>
                  </a:lnTo>
                  <a:lnTo>
                    <a:pt x="51" y="406"/>
                  </a:lnTo>
                  <a:lnTo>
                    <a:pt x="51" y="405"/>
                  </a:lnTo>
                  <a:lnTo>
                    <a:pt x="50" y="404"/>
                  </a:lnTo>
                  <a:lnTo>
                    <a:pt x="50" y="403"/>
                  </a:lnTo>
                  <a:lnTo>
                    <a:pt x="50" y="402"/>
                  </a:lnTo>
                  <a:lnTo>
                    <a:pt x="49" y="402"/>
                  </a:lnTo>
                  <a:lnTo>
                    <a:pt x="49" y="401"/>
                  </a:lnTo>
                  <a:lnTo>
                    <a:pt x="48" y="400"/>
                  </a:lnTo>
                  <a:lnTo>
                    <a:pt x="47" y="399"/>
                  </a:lnTo>
                  <a:lnTo>
                    <a:pt x="46" y="399"/>
                  </a:lnTo>
                  <a:lnTo>
                    <a:pt x="46" y="398"/>
                  </a:lnTo>
                  <a:lnTo>
                    <a:pt x="45" y="397"/>
                  </a:lnTo>
                  <a:lnTo>
                    <a:pt x="44" y="397"/>
                  </a:lnTo>
                  <a:lnTo>
                    <a:pt x="44" y="396"/>
                  </a:lnTo>
                  <a:lnTo>
                    <a:pt x="43" y="396"/>
                  </a:lnTo>
                  <a:lnTo>
                    <a:pt x="43" y="395"/>
                  </a:lnTo>
                  <a:lnTo>
                    <a:pt x="42" y="395"/>
                  </a:lnTo>
                  <a:lnTo>
                    <a:pt x="42" y="394"/>
                  </a:lnTo>
                  <a:lnTo>
                    <a:pt x="41" y="393"/>
                  </a:lnTo>
                  <a:lnTo>
                    <a:pt x="40" y="391"/>
                  </a:lnTo>
                  <a:lnTo>
                    <a:pt x="40" y="390"/>
                  </a:lnTo>
                  <a:lnTo>
                    <a:pt x="39" y="389"/>
                  </a:lnTo>
                  <a:lnTo>
                    <a:pt x="39" y="388"/>
                  </a:lnTo>
                  <a:lnTo>
                    <a:pt x="38" y="387"/>
                  </a:lnTo>
                  <a:lnTo>
                    <a:pt x="38" y="386"/>
                  </a:lnTo>
                  <a:lnTo>
                    <a:pt x="36" y="386"/>
                  </a:lnTo>
                  <a:lnTo>
                    <a:pt x="36" y="385"/>
                  </a:lnTo>
                  <a:lnTo>
                    <a:pt x="36" y="384"/>
                  </a:lnTo>
                  <a:lnTo>
                    <a:pt x="35" y="383"/>
                  </a:lnTo>
                  <a:lnTo>
                    <a:pt x="35" y="382"/>
                  </a:lnTo>
                  <a:lnTo>
                    <a:pt x="35" y="381"/>
                  </a:lnTo>
                  <a:lnTo>
                    <a:pt x="35" y="380"/>
                  </a:lnTo>
                  <a:lnTo>
                    <a:pt x="35" y="379"/>
                  </a:lnTo>
                  <a:lnTo>
                    <a:pt x="35" y="378"/>
                  </a:lnTo>
                  <a:lnTo>
                    <a:pt x="35" y="376"/>
                  </a:lnTo>
                  <a:lnTo>
                    <a:pt x="35" y="375"/>
                  </a:lnTo>
                  <a:lnTo>
                    <a:pt x="35" y="374"/>
                  </a:lnTo>
                  <a:lnTo>
                    <a:pt x="35" y="373"/>
                  </a:lnTo>
                  <a:lnTo>
                    <a:pt x="35" y="372"/>
                  </a:lnTo>
                  <a:lnTo>
                    <a:pt x="35" y="371"/>
                  </a:lnTo>
                  <a:lnTo>
                    <a:pt x="35" y="370"/>
                  </a:lnTo>
                  <a:lnTo>
                    <a:pt x="35" y="369"/>
                  </a:lnTo>
                  <a:lnTo>
                    <a:pt x="35" y="368"/>
                  </a:lnTo>
                  <a:lnTo>
                    <a:pt x="35" y="366"/>
                  </a:lnTo>
                  <a:lnTo>
                    <a:pt x="35" y="365"/>
                  </a:lnTo>
                  <a:lnTo>
                    <a:pt x="36" y="364"/>
                  </a:lnTo>
                  <a:lnTo>
                    <a:pt x="36" y="363"/>
                  </a:lnTo>
                  <a:lnTo>
                    <a:pt x="36" y="362"/>
                  </a:lnTo>
                  <a:lnTo>
                    <a:pt x="36" y="361"/>
                  </a:lnTo>
                  <a:lnTo>
                    <a:pt x="36" y="360"/>
                  </a:lnTo>
                  <a:lnTo>
                    <a:pt x="36" y="359"/>
                  </a:lnTo>
                  <a:lnTo>
                    <a:pt x="36" y="358"/>
                  </a:lnTo>
                  <a:lnTo>
                    <a:pt x="38" y="357"/>
                  </a:lnTo>
                  <a:lnTo>
                    <a:pt x="38" y="356"/>
                  </a:lnTo>
                  <a:lnTo>
                    <a:pt x="38" y="355"/>
                  </a:lnTo>
                  <a:lnTo>
                    <a:pt x="38" y="354"/>
                  </a:lnTo>
                  <a:lnTo>
                    <a:pt x="38" y="352"/>
                  </a:lnTo>
                  <a:lnTo>
                    <a:pt x="38" y="351"/>
                  </a:lnTo>
                  <a:lnTo>
                    <a:pt x="38" y="350"/>
                  </a:lnTo>
                  <a:lnTo>
                    <a:pt x="38" y="349"/>
                  </a:lnTo>
                  <a:lnTo>
                    <a:pt x="38" y="348"/>
                  </a:lnTo>
                  <a:lnTo>
                    <a:pt x="38" y="347"/>
                  </a:lnTo>
                  <a:lnTo>
                    <a:pt x="38" y="346"/>
                  </a:lnTo>
                  <a:lnTo>
                    <a:pt x="36" y="344"/>
                  </a:lnTo>
                  <a:lnTo>
                    <a:pt x="36" y="343"/>
                  </a:lnTo>
                  <a:lnTo>
                    <a:pt x="36" y="341"/>
                  </a:lnTo>
                  <a:lnTo>
                    <a:pt x="36" y="340"/>
                  </a:lnTo>
                  <a:lnTo>
                    <a:pt x="36" y="339"/>
                  </a:lnTo>
                  <a:lnTo>
                    <a:pt x="36" y="338"/>
                  </a:lnTo>
                  <a:lnTo>
                    <a:pt x="36" y="337"/>
                  </a:lnTo>
                  <a:lnTo>
                    <a:pt x="35" y="336"/>
                  </a:lnTo>
                  <a:lnTo>
                    <a:pt x="35" y="335"/>
                  </a:lnTo>
                  <a:lnTo>
                    <a:pt x="35" y="334"/>
                  </a:lnTo>
                  <a:lnTo>
                    <a:pt x="35" y="333"/>
                  </a:lnTo>
                  <a:lnTo>
                    <a:pt x="35" y="332"/>
                  </a:lnTo>
                  <a:lnTo>
                    <a:pt x="34" y="332"/>
                  </a:lnTo>
                  <a:lnTo>
                    <a:pt x="34" y="331"/>
                  </a:lnTo>
                  <a:lnTo>
                    <a:pt x="34" y="330"/>
                  </a:lnTo>
                  <a:lnTo>
                    <a:pt x="34" y="328"/>
                  </a:lnTo>
                  <a:lnTo>
                    <a:pt x="33" y="328"/>
                  </a:lnTo>
                  <a:lnTo>
                    <a:pt x="33" y="327"/>
                  </a:lnTo>
                  <a:lnTo>
                    <a:pt x="33" y="326"/>
                  </a:lnTo>
                  <a:lnTo>
                    <a:pt x="33" y="325"/>
                  </a:lnTo>
                  <a:lnTo>
                    <a:pt x="33" y="324"/>
                  </a:lnTo>
                  <a:lnTo>
                    <a:pt x="33" y="323"/>
                  </a:lnTo>
                  <a:lnTo>
                    <a:pt x="32" y="322"/>
                  </a:lnTo>
                  <a:lnTo>
                    <a:pt x="32" y="321"/>
                  </a:lnTo>
                  <a:lnTo>
                    <a:pt x="32" y="320"/>
                  </a:lnTo>
                  <a:lnTo>
                    <a:pt x="32" y="319"/>
                  </a:lnTo>
                  <a:lnTo>
                    <a:pt x="32" y="318"/>
                  </a:lnTo>
                  <a:lnTo>
                    <a:pt x="32" y="316"/>
                  </a:lnTo>
                  <a:lnTo>
                    <a:pt x="31" y="315"/>
                  </a:lnTo>
                  <a:lnTo>
                    <a:pt x="31" y="313"/>
                  </a:lnTo>
                  <a:lnTo>
                    <a:pt x="31" y="312"/>
                  </a:lnTo>
                  <a:lnTo>
                    <a:pt x="31" y="311"/>
                  </a:lnTo>
                  <a:lnTo>
                    <a:pt x="31" y="310"/>
                  </a:lnTo>
                  <a:lnTo>
                    <a:pt x="31" y="309"/>
                  </a:lnTo>
                  <a:lnTo>
                    <a:pt x="31" y="308"/>
                  </a:lnTo>
                  <a:lnTo>
                    <a:pt x="31" y="307"/>
                  </a:lnTo>
                  <a:lnTo>
                    <a:pt x="31" y="306"/>
                  </a:lnTo>
                  <a:lnTo>
                    <a:pt x="31" y="305"/>
                  </a:lnTo>
                  <a:lnTo>
                    <a:pt x="31" y="304"/>
                  </a:lnTo>
                  <a:lnTo>
                    <a:pt x="31" y="302"/>
                  </a:lnTo>
                  <a:lnTo>
                    <a:pt x="31" y="301"/>
                  </a:lnTo>
                  <a:lnTo>
                    <a:pt x="31" y="300"/>
                  </a:lnTo>
                  <a:lnTo>
                    <a:pt x="31" y="299"/>
                  </a:lnTo>
                  <a:lnTo>
                    <a:pt x="30" y="298"/>
                  </a:lnTo>
                  <a:lnTo>
                    <a:pt x="30" y="297"/>
                  </a:lnTo>
                  <a:lnTo>
                    <a:pt x="30" y="296"/>
                  </a:lnTo>
                  <a:lnTo>
                    <a:pt x="30" y="295"/>
                  </a:lnTo>
                  <a:lnTo>
                    <a:pt x="30" y="293"/>
                  </a:lnTo>
                  <a:lnTo>
                    <a:pt x="30" y="291"/>
                  </a:lnTo>
                  <a:lnTo>
                    <a:pt x="30" y="290"/>
                  </a:lnTo>
                  <a:lnTo>
                    <a:pt x="30" y="289"/>
                  </a:lnTo>
                  <a:lnTo>
                    <a:pt x="30" y="288"/>
                  </a:lnTo>
                  <a:lnTo>
                    <a:pt x="30" y="287"/>
                  </a:lnTo>
                  <a:lnTo>
                    <a:pt x="30" y="286"/>
                  </a:lnTo>
                  <a:lnTo>
                    <a:pt x="30" y="284"/>
                  </a:lnTo>
                  <a:lnTo>
                    <a:pt x="30" y="283"/>
                  </a:lnTo>
                  <a:lnTo>
                    <a:pt x="30" y="282"/>
                  </a:lnTo>
                  <a:lnTo>
                    <a:pt x="30" y="281"/>
                  </a:lnTo>
                  <a:lnTo>
                    <a:pt x="29" y="280"/>
                  </a:lnTo>
                  <a:lnTo>
                    <a:pt x="29" y="279"/>
                  </a:lnTo>
                  <a:lnTo>
                    <a:pt x="29" y="278"/>
                  </a:lnTo>
                  <a:lnTo>
                    <a:pt x="29" y="277"/>
                  </a:lnTo>
                  <a:lnTo>
                    <a:pt x="29" y="276"/>
                  </a:lnTo>
                  <a:lnTo>
                    <a:pt x="29" y="275"/>
                  </a:lnTo>
                  <a:lnTo>
                    <a:pt x="28" y="274"/>
                  </a:lnTo>
                  <a:lnTo>
                    <a:pt x="28" y="272"/>
                  </a:lnTo>
                  <a:lnTo>
                    <a:pt x="28" y="271"/>
                  </a:lnTo>
                  <a:lnTo>
                    <a:pt x="28" y="270"/>
                  </a:lnTo>
                  <a:lnTo>
                    <a:pt x="28" y="269"/>
                  </a:lnTo>
                  <a:lnTo>
                    <a:pt x="28" y="267"/>
                  </a:lnTo>
                  <a:lnTo>
                    <a:pt x="28" y="266"/>
                  </a:lnTo>
                  <a:lnTo>
                    <a:pt x="27" y="265"/>
                  </a:lnTo>
                  <a:lnTo>
                    <a:pt x="27" y="264"/>
                  </a:lnTo>
                  <a:lnTo>
                    <a:pt x="27" y="263"/>
                  </a:lnTo>
                  <a:lnTo>
                    <a:pt x="27" y="262"/>
                  </a:lnTo>
                  <a:lnTo>
                    <a:pt x="26" y="261"/>
                  </a:lnTo>
                  <a:lnTo>
                    <a:pt x="26" y="260"/>
                  </a:lnTo>
                  <a:lnTo>
                    <a:pt x="26" y="259"/>
                  </a:lnTo>
                  <a:lnTo>
                    <a:pt x="26" y="258"/>
                  </a:lnTo>
                  <a:lnTo>
                    <a:pt x="25" y="257"/>
                  </a:lnTo>
                  <a:lnTo>
                    <a:pt x="25" y="256"/>
                  </a:lnTo>
                  <a:lnTo>
                    <a:pt x="24" y="255"/>
                  </a:lnTo>
                  <a:lnTo>
                    <a:pt x="24" y="254"/>
                  </a:lnTo>
                  <a:lnTo>
                    <a:pt x="24" y="253"/>
                  </a:lnTo>
                  <a:lnTo>
                    <a:pt x="23" y="252"/>
                  </a:lnTo>
                  <a:lnTo>
                    <a:pt x="22" y="251"/>
                  </a:lnTo>
                  <a:lnTo>
                    <a:pt x="22" y="250"/>
                  </a:lnTo>
                  <a:lnTo>
                    <a:pt x="21" y="249"/>
                  </a:lnTo>
                  <a:lnTo>
                    <a:pt x="20" y="248"/>
                  </a:lnTo>
                  <a:lnTo>
                    <a:pt x="20" y="247"/>
                  </a:lnTo>
                  <a:lnTo>
                    <a:pt x="20" y="246"/>
                  </a:lnTo>
                  <a:lnTo>
                    <a:pt x="19" y="246"/>
                  </a:lnTo>
                  <a:lnTo>
                    <a:pt x="19" y="245"/>
                  </a:lnTo>
                  <a:lnTo>
                    <a:pt x="19" y="244"/>
                  </a:lnTo>
                  <a:lnTo>
                    <a:pt x="18" y="242"/>
                  </a:lnTo>
                  <a:lnTo>
                    <a:pt x="18" y="241"/>
                  </a:lnTo>
                  <a:lnTo>
                    <a:pt x="18" y="240"/>
                  </a:lnTo>
                  <a:lnTo>
                    <a:pt x="17" y="239"/>
                  </a:lnTo>
                  <a:lnTo>
                    <a:pt x="17" y="238"/>
                  </a:lnTo>
                  <a:lnTo>
                    <a:pt x="17" y="237"/>
                  </a:lnTo>
                  <a:lnTo>
                    <a:pt x="16" y="236"/>
                  </a:lnTo>
                  <a:lnTo>
                    <a:pt x="16" y="235"/>
                  </a:lnTo>
                  <a:lnTo>
                    <a:pt x="16" y="234"/>
                  </a:lnTo>
                  <a:lnTo>
                    <a:pt x="15" y="233"/>
                  </a:lnTo>
                  <a:lnTo>
                    <a:pt x="15" y="232"/>
                  </a:lnTo>
                  <a:lnTo>
                    <a:pt x="14" y="231"/>
                  </a:lnTo>
                  <a:lnTo>
                    <a:pt x="14" y="230"/>
                  </a:lnTo>
                  <a:lnTo>
                    <a:pt x="14" y="229"/>
                  </a:lnTo>
                  <a:lnTo>
                    <a:pt x="14" y="228"/>
                  </a:lnTo>
                  <a:lnTo>
                    <a:pt x="14" y="227"/>
                  </a:lnTo>
                  <a:lnTo>
                    <a:pt x="13" y="226"/>
                  </a:lnTo>
                  <a:lnTo>
                    <a:pt x="13" y="225"/>
                  </a:lnTo>
                  <a:lnTo>
                    <a:pt x="13" y="224"/>
                  </a:lnTo>
                  <a:lnTo>
                    <a:pt x="13" y="223"/>
                  </a:lnTo>
                  <a:lnTo>
                    <a:pt x="13" y="222"/>
                  </a:lnTo>
                  <a:lnTo>
                    <a:pt x="11" y="221"/>
                  </a:lnTo>
                  <a:lnTo>
                    <a:pt x="11" y="220"/>
                  </a:lnTo>
                  <a:lnTo>
                    <a:pt x="11" y="219"/>
                  </a:lnTo>
                  <a:lnTo>
                    <a:pt x="11" y="217"/>
                  </a:lnTo>
                  <a:lnTo>
                    <a:pt x="10" y="216"/>
                  </a:lnTo>
                  <a:lnTo>
                    <a:pt x="10" y="215"/>
                  </a:lnTo>
                  <a:lnTo>
                    <a:pt x="10" y="214"/>
                  </a:lnTo>
                  <a:lnTo>
                    <a:pt x="10" y="213"/>
                  </a:lnTo>
                  <a:lnTo>
                    <a:pt x="10" y="212"/>
                  </a:lnTo>
                  <a:lnTo>
                    <a:pt x="9" y="211"/>
                  </a:lnTo>
                  <a:lnTo>
                    <a:pt x="9" y="210"/>
                  </a:lnTo>
                  <a:lnTo>
                    <a:pt x="9" y="209"/>
                  </a:lnTo>
                  <a:lnTo>
                    <a:pt x="9" y="208"/>
                  </a:lnTo>
                  <a:lnTo>
                    <a:pt x="8" y="208"/>
                  </a:lnTo>
                  <a:lnTo>
                    <a:pt x="8" y="207"/>
                  </a:lnTo>
                  <a:lnTo>
                    <a:pt x="8" y="206"/>
                  </a:lnTo>
                  <a:lnTo>
                    <a:pt x="8" y="205"/>
                  </a:lnTo>
                  <a:lnTo>
                    <a:pt x="7" y="204"/>
                  </a:lnTo>
                  <a:lnTo>
                    <a:pt x="7" y="203"/>
                  </a:lnTo>
                  <a:lnTo>
                    <a:pt x="7" y="202"/>
                  </a:lnTo>
                  <a:lnTo>
                    <a:pt x="7" y="201"/>
                  </a:lnTo>
                  <a:lnTo>
                    <a:pt x="7" y="199"/>
                  </a:lnTo>
                  <a:lnTo>
                    <a:pt x="7" y="197"/>
                  </a:lnTo>
                  <a:lnTo>
                    <a:pt x="7" y="196"/>
                  </a:lnTo>
                  <a:lnTo>
                    <a:pt x="6" y="195"/>
                  </a:lnTo>
                  <a:lnTo>
                    <a:pt x="6" y="194"/>
                  </a:lnTo>
                  <a:lnTo>
                    <a:pt x="6" y="192"/>
                  </a:lnTo>
                  <a:lnTo>
                    <a:pt x="6" y="191"/>
                  </a:lnTo>
                  <a:lnTo>
                    <a:pt x="5" y="191"/>
                  </a:lnTo>
                  <a:lnTo>
                    <a:pt x="5" y="190"/>
                  </a:lnTo>
                  <a:lnTo>
                    <a:pt x="4" y="189"/>
                  </a:lnTo>
                  <a:lnTo>
                    <a:pt x="4" y="188"/>
                  </a:lnTo>
                  <a:lnTo>
                    <a:pt x="3" y="188"/>
                  </a:lnTo>
                  <a:lnTo>
                    <a:pt x="3" y="187"/>
                  </a:lnTo>
                  <a:lnTo>
                    <a:pt x="3" y="186"/>
                  </a:lnTo>
                  <a:lnTo>
                    <a:pt x="2" y="185"/>
                  </a:lnTo>
                  <a:lnTo>
                    <a:pt x="1" y="184"/>
                  </a:lnTo>
                  <a:lnTo>
                    <a:pt x="1" y="182"/>
                  </a:lnTo>
                  <a:lnTo>
                    <a:pt x="0" y="181"/>
                  </a:lnTo>
                  <a:lnTo>
                    <a:pt x="0" y="179"/>
                  </a:lnTo>
                  <a:lnTo>
                    <a:pt x="0" y="177"/>
                  </a:lnTo>
                  <a:lnTo>
                    <a:pt x="0" y="175"/>
                  </a:lnTo>
                  <a:lnTo>
                    <a:pt x="0" y="174"/>
                  </a:lnTo>
                  <a:lnTo>
                    <a:pt x="0" y="173"/>
                  </a:lnTo>
                  <a:lnTo>
                    <a:pt x="0" y="172"/>
                  </a:lnTo>
                  <a:lnTo>
                    <a:pt x="0" y="171"/>
                  </a:lnTo>
                  <a:lnTo>
                    <a:pt x="0" y="170"/>
                  </a:lnTo>
                  <a:lnTo>
                    <a:pt x="0" y="169"/>
                  </a:lnTo>
                  <a:lnTo>
                    <a:pt x="1" y="167"/>
                  </a:lnTo>
                  <a:lnTo>
                    <a:pt x="1" y="166"/>
                  </a:lnTo>
                  <a:lnTo>
                    <a:pt x="1" y="165"/>
                  </a:lnTo>
                  <a:lnTo>
                    <a:pt x="1" y="164"/>
                  </a:lnTo>
                  <a:lnTo>
                    <a:pt x="2" y="163"/>
                  </a:lnTo>
                  <a:lnTo>
                    <a:pt x="2" y="162"/>
                  </a:lnTo>
                  <a:lnTo>
                    <a:pt x="2" y="161"/>
                  </a:lnTo>
                  <a:lnTo>
                    <a:pt x="3" y="160"/>
                  </a:lnTo>
                  <a:lnTo>
                    <a:pt x="4" y="159"/>
                  </a:lnTo>
                  <a:lnTo>
                    <a:pt x="4" y="158"/>
                  </a:lnTo>
                  <a:lnTo>
                    <a:pt x="4" y="157"/>
                  </a:lnTo>
                  <a:lnTo>
                    <a:pt x="5" y="157"/>
                  </a:lnTo>
                  <a:lnTo>
                    <a:pt x="5" y="156"/>
                  </a:lnTo>
                  <a:lnTo>
                    <a:pt x="6" y="155"/>
                  </a:lnTo>
                  <a:lnTo>
                    <a:pt x="6" y="154"/>
                  </a:lnTo>
                  <a:lnTo>
                    <a:pt x="7" y="153"/>
                  </a:lnTo>
                  <a:lnTo>
                    <a:pt x="7" y="152"/>
                  </a:lnTo>
                  <a:lnTo>
                    <a:pt x="8" y="151"/>
                  </a:lnTo>
                  <a:lnTo>
                    <a:pt x="9" y="150"/>
                  </a:lnTo>
                  <a:lnTo>
                    <a:pt x="9" y="149"/>
                  </a:lnTo>
                  <a:lnTo>
                    <a:pt x="10" y="148"/>
                  </a:lnTo>
                  <a:lnTo>
                    <a:pt x="10" y="147"/>
                  </a:lnTo>
                  <a:lnTo>
                    <a:pt x="11" y="147"/>
                  </a:lnTo>
                  <a:lnTo>
                    <a:pt x="11" y="146"/>
                  </a:lnTo>
                  <a:lnTo>
                    <a:pt x="13" y="145"/>
                  </a:lnTo>
                  <a:lnTo>
                    <a:pt x="13" y="144"/>
                  </a:lnTo>
                  <a:lnTo>
                    <a:pt x="14" y="144"/>
                  </a:lnTo>
                  <a:lnTo>
                    <a:pt x="14" y="142"/>
                  </a:lnTo>
                  <a:lnTo>
                    <a:pt x="15" y="141"/>
                  </a:lnTo>
                  <a:lnTo>
                    <a:pt x="15" y="140"/>
                  </a:lnTo>
                  <a:lnTo>
                    <a:pt x="16" y="139"/>
                  </a:lnTo>
                  <a:lnTo>
                    <a:pt x="16" y="138"/>
                  </a:lnTo>
                  <a:lnTo>
                    <a:pt x="16" y="137"/>
                  </a:lnTo>
                  <a:lnTo>
                    <a:pt x="17" y="137"/>
                  </a:lnTo>
                  <a:lnTo>
                    <a:pt x="17" y="136"/>
                  </a:lnTo>
                  <a:lnTo>
                    <a:pt x="18" y="135"/>
                  </a:lnTo>
                  <a:lnTo>
                    <a:pt x="19" y="134"/>
                  </a:lnTo>
                  <a:lnTo>
                    <a:pt x="19" y="133"/>
                  </a:lnTo>
                  <a:lnTo>
                    <a:pt x="20" y="132"/>
                  </a:lnTo>
                  <a:lnTo>
                    <a:pt x="21" y="131"/>
                  </a:lnTo>
                  <a:lnTo>
                    <a:pt x="22" y="130"/>
                  </a:lnTo>
                  <a:lnTo>
                    <a:pt x="22" y="129"/>
                  </a:lnTo>
                  <a:lnTo>
                    <a:pt x="23" y="129"/>
                  </a:lnTo>
                  <a:lnTo>
                    <a:pt x="23" y="128"/>
                  </a:lnTo>
                  <a:lnTo>
                    <a:pt x="24" y="127"/>
                  </a:lnTo>
                  <a:lnTo>
                    <a:pt x="25" y="126"/>
                  </a:lnTo>
                  <a:lnTo>
                    <a:pt x="25" y="125"/>
                  </a:lnTo>
                  <a:lnTo>
                    <a:pt x="26" y="125"/>
                  </a:lnTo>
                  <a:lnTo>
                    <a:pt x="26" y="124"/>
                  </a:lnTo>
                  <a:lnTo>
                    <a:pt x="27" y="123"/>
                  </a:lnTo>
                  <a:lnTo>
                    <a:pt x="27" y="122"/>
                  </a:lnTo>
                  <a:lnTo>
                    <a:pt x="28" y="121"/>
                  </a:lnTo>
                  <a:lnTo>
                    <a:pt x="28" y="120"/>
                  </a:lnTo>
                  <a:lnTo>
                    <a:pt x="29" y="120"/>
                  </a:lnTo>
                  <a:lnTo>
                    <a:pt x="29" y="119"/>
                  </a:lnTo>
                  <a:lnTo>
                    <a:pt x="30" y="117"/>
                  </a:lnTo>
                  <a:lnTo>
                    <a:pt x="31" y="116"/>
                  </a:lnTo>
                  <a:lnTo>
                    <a:pt x="31" y="115"/>
                  </a:lnTo>
                  <a:lnTo>
                    <a:pt x="32" y="115"/>
                  </a:lnTo>
                  <a:lnTo>
                    <a:pt x="32" y="114"/>
                  </a:lnTo>
                  <a:lnTo>
                    <a:pt x="33" y="113"/>
                  </a:lnTo>
                  <a:lnTo>
                    <a:pt x="34" y="112"/>
                  </a:lnTo>
                  <a:lnTo>
                    <a:pt x="34" y="111"/>
                  </a:lnTo>
                  <a:lnTo>
                    <a:pt x="35" y="111"/>
                  </a:lnTo>
                  <a:lnTo>
                    <a:pt x="35" y="110"/>
                  </a:lnTo>
                  <a:lnTo>
                    <a:pt x="35" y="109"/>
                  </a:lnTo>
                  <a:lnTo>
                    <a:pt x="36" y="108"/>
                  </a:lnTo>
                  <a:lnTo>
                    <a:pt x="38" y="107"/>
                  </a:lnTo>
                  <a:lnTo>
                    <a:pt x="38" y="106"/>
                  </a:lnTo>
                  <a:lnTo>
                    <a:pt x="39" y="105"/>
                  </a:lnTo>
                  <a:lnTo>
                    <a:pt x="39" y="104"/>
                  </a:lnTo>
                  <a:lnTo>
                    <a:pt x="40" y="103"/>
                  </a:lnTo>
                  <a:lnTo>
                    <a:pt x="40" y="102"/>
                  </a:lnTo>
                  <a:lnTo>
                    <a:pt x="41" y="102"/>
                  </a:lnTo>
                  <a:lnTo>
                    <a:pt x="41" y="101"/>
                  </a:lnTo>
                  <a:lnTo>
                    <a:pt x="42" y="100"/>
                  </a:lnTo>
                  <a:lnTo>
                    <a:pt x="42" y="99"/>
                  </a:lnTo>
                  <a:lnTo>
                    <a:pt x="43" y="99"/>
                  </a:lnTo>
                  <a:lnTo>
                    <a:pt x="43" y="98"/>
                  </a:lnTo>
                  <a:lnTo>
                    <a:pt x="44" y="97"/>
                  </a:lnTo>
                  <a:lnTo>
                    <a:pt x="44" y="96"/>
                  </a:lnTo>
                  <a:lnTo>
                    <a:pt x="45" y="95"/>
                  </a:lnTo>
                  <a:lnTo>
                    <a:pt x="45" y="94"/>
                  </a:lnTo>
                  <a:lnTo>
                    <a:pt x="45" y="92"/>
                  </a:lnTo>
                  <a:lnTo>
                    <a:pt x="46" y="91"/>
                  </a:lnTo>
                  <a:lnTo>
                    <a:pt x="46" y="90"/>
                  </a:lnTo>
                  <a:lnTo>
                    <a:pt x="46" y="89"/>
                  </a:lnTo>
                  <a:lnTo>
                    <a:pt x="47" y="88"/>
                  </a:lnTo>
                  <a:lnTo>
                    <a:pt x="47" y="87"/>
                  </a:lnTo>
                  <a:lnTo>
                    <a:pt x="47" y="86"/>
                  </a:lnTo>
                  <a:lnTo>
                    <a:pt x="47" y="85"/>
                  </a:lnTo>
                  <a:lnTo>
                    <a:pt x="48" y="84"/>
                  </a:lnTo>
                  <a:lnTo>
                    <a:pt x="48" y="83"/>
                  </a:lnTo>
                  <a:lnTo>
                    <a:pt x="48" y="82"/>
                  </a:lnTo>
                  <a:lnTo>
                    <a:pt x="48" y="81"/>
                  </a:lnTo>
                  <a:lnTo>
                    <a:pt x="49" y="80"/>
                  </a:lnTo>
                  <a:lnTo>
                    <a:pt x="49" y="79"/>
                  </a:lnTo>
                  <a:lnTo>
                    <a:pt x="49" y="78"/>
                  </a:lnTo>
                  <a:lnTo>
                    <a:pt x="49" y="77"/>
                  </a:lnTo>
                  <a:lnTo>
                    <a:pt x="49" y="76"/>
                  </a:lnTo>
                  <a:lnTo>
                    <a:pt x="49" y="75"/>
                  </a:lnTo>
                  <a:lnTo>
                    <a:pt x="49" y="74"/>
                  </a:lnTo>
                  <a:lnTo>
                    <a:pt x="49" y="73"/>
                  </a:lnTo>
                  <a:lnTo>
                    <a:pt x="48" y="71"/>
                  </a:lnTo>
                  <a:lnTo>
                    <a:pt x="48" y="70"/>
                  </a:lnTo>
                  <a:lnTo>
                    <a:pt x="48" y="69"/>
                  </a:lnTo>
                  <a:lnTo>
                    <a:pt x="48" y="67"/>
                  </a:lnTo>
                  <a:lnTo>
                    <a:pt x="48" y="66"/>
                  </a:lnTo>
                  <a:lnTo>
                    <a:pt x="48" y="65"/>
                  </a:lnTo>
                  <a:lnTo>
                    <a:pt x="47" y="64"/>
                  </a:lnTo>
                  <a:lnTo>
                    <a:pt x="47" y="63"/>
                  </a:lnTo>
                  <a:lnTo>
                    <a:pt x="47" y="62"/>
                  </a:lnTo>
                  <a:lnTo>
                    <a:pt x="47" y="61"/>
                  </a:lnTo>
                  <a:lnTo>
                    <a:pt x="47" y="60"/>
                  </a:lnTo>
                  <a:lnTo>
                    <a:pt x="47" y="58"/>
                  </a:lnTo>
                  <a:lnTo>
                    <a:pt x="108" y="58"/>
                  </a:lnTo>
                  <a:lnTo>
                    <a:pt x="110" y="58"/>
                  </a:lnTo>
                  <a:lnTo>
                    <a:pt x="118" y="58"/>
                  </a:lnTo>
                  <a:lnTo>
                    <a:pt x="121" y="58"/>
                  </a:lnTo>
                  <a:lnTo>
                    <a:pt x="123" y="58"/>
                  </a:lnTo>
                  <a:lnTo>
                    <a:pt x="125" y="58"/>
                  </a:lnTo>
                  <a:lnTo>
                    <a:pt x="128" y="58"/>
                  </a:lnTo>
                  <a:lnTo>
                    <a:pt x="130" y="58"/>
                  </a:lnTo>
                  <a:lnTo>
                    <a:pt x="132" y="59"/>
                  </a:lnTo>
                  <a:lnTo>
                    <a:pt x="135" y="59"/>
                  </a:lnTo>
                  <a:lnTo>
                    <a:pt x="138" y="59"/>
                  </a:lnTo>
                  <a:lnTo>
                    <a:pt x="140" y="59"/>
                  </a:lnTo>
                  <a:lnTo>
                    <a:pt x="143" y="59"/>
                  </a:lnTo>
                  <a:lnTo>
                    <a:pt x="145" y="59"/>
                  </a:lnTo>
                  <a:lnTo>
                    <a:pt x="148" y="59"/>
                  </a:lnTo>
                  <a:lnTo>
                    <a:pt x="150" y="59"/>
                  </a:lnTo>
                  <a:lnTo>
                    <a:pt x="152" y="59"/>
                  </a:lnTo>
                  <a:lnTo>
                    <a:pt x="155" y="59"/>
                  </a:lnTo>
                  <a:lnTo>
                    <a:pt x="157" y="59"/>
                  </a:lnTo>
                  <a:lnTo>
                    <a:pt x="159" y="59"/>
                  </a:lnTo>
                  <a:lnTo>
                    <a:pt x="163" y="59"/>
                  </a:lnTo>
                  <a:lnTo>
                    <a:pt x="165" y="59"/>
                  </a:lnTo>
                  <a:lnTo>
                    <a:pt x="167" y="59"/>
                  </a:lnTo>
                  <a:lnTo>
                    <a:pt x="170" y="59"/>
                  </a:lnTo>
                  <a:lnTo>
                    <a:pt x="172" y="59"/>
                  </a:lnTo>
                  <a:lnTo>
                    <a:pt x="175" y="59"/>
                  </a:lnTo>
                  <a:lnTo>
                    <a:pt x="177" y="59"/>
                  </a:lnTo>
                  <a:lnTo>
                    <a:pt x="179" y="59"/>
                  </a:lnTo>
                  <a:lnTo>
                    <a:pt x="182" y="59"/>
                  </a:lnTo>
                  <a:lnTo>
                    <a:pt x="184" y="59"/>
                  </a:lnTo>
                  <a:lnTo>
                    <a:pt x="186" y="59"/>
                  </a:lnTo>
                  <a:lnTo>
                    <a:pt x="190" y="59"/>
                  </a:lnTo>
                  <a:lnTo>
                    <a:pt x="192" y="59"/>
                  </a:lnTo>
                  <a:lnTo>
                    <a:pt x="195" y="61"/>
                  </a:lnTo>
                  <a:lnTo>
                    <a:pt x="197" y="62"/>
                  </a:lnTo>
                  <a:lnTo>
                    <a:pt x="198" y="62"/>
                  </a:lnTo>
                  <a:lnTo>
                    <a:pt x="199" y="62"/>
                  </a:lnTo>
                  <a:lnTo>
                    <a:pt x="200" y="62"/>
                  </a:lnTo>
                  <a:lnTo>
                    <a:pt x="201" y="62"/>
                  </a:lnTo>
                  <a:lnTo>
                    <a:pt x="202" y="62"/>
                  </a:lnTo>
                  <a:lnTo>
                    <a:pt x="203" y="62"/>
                  </a:lnTo>
                  <a:lnTo>
                    <a:pt x="203" y="63"/>
                  </a:lnTo>
                  <a:lnTo>
                    <a:pt x="204" y="63"/>
                  </a:lnTo>
                  <a:lnTo>
                    <a:pt x="205" y="62"/>
                  </a:lnTo>
                  <a:lnTo>
                    <a:pt x="205" y="61"/>
                  </a:lnTo>
                  <a:lnTo>
                    <a:pt x="205" y="60"/>
                  </a:lnTo>
                  <a:lnTo>
                    <a:pt x="206" y="59"/>
                  </a:lnTo>
                  <a:lnTo>
                    <a:pt x="207" y="59"/>
                  </a:lnTo>
                  <a:lnTo>
                    <a:pt x="207" y="60"/>
                  </a:lnTo>
                  <a:lnTo>
                    <a:pt x="208" y="60"/>
                  </a:lnTo>
                  <a:lnTo>
                    <a:pt x="209" y="61"/>
                  </a:lnTo>
                  <a:lnTo>
                    <a:pt x="209" y="62"/>
                  </a:lnTo>
                  <a:lnTo>
                    <a:pt x="209" y="63"/>
                  </a:lnTo>
                  <a:lnTo>
                    <a:pt x="209" y="64"/>
                  </a:lnTo>
                  <a:lnTo>
                    <a:pt x="210" y="64"/>
                  </a:lnTo>
                  <a:lnTo>
                    <a:pt x="210" y="65"/>
                  </a:lnTo>
                  <a:lnTo>
                    <a:pt x="211" y="65"/>
                  </a:lnTo>
                  <a:lnTo>
                    <a:pt x="214" y="65"/>
                  </a:lnTo>
                  <a:lnTo>
                    <a:pt x="214" y="64"/>
                  </a:lnTo>
                  <a:lnTo>
                    <a:pt x="214" y="63"/>
                  </a:lnTo>
                  <a:lnTo>
                    <a:pt x="215" y="62"/>
                  </a:lnTo>
                  <a:lnTo>
                    <a:pt x="216" y="62"/>
                  </a:lnTo>
                  <a:lnTo>
                    <a:pt x="217" y="63"/>
                  </a:lnTo>
                  <a:lnTo>
                    <a:pt x="218" y="63"/>
                  </a:lnTo>
                  <a:lnTo>
                    <a:pt x="218" y="64"/>
                  </a:lnTo>
                  <a:lnTo>
                    <a:pt x="219" y="64"/>
                  </a:lnTo>
                  <a:lnTo>
                    <a:pt x="220" y="64"/>
                  </a:lnTo>
                  <a:lnTo>
                    <a:pt x="221" y="64"/>
                  </a:lnTo>
                  <a:lnTo>
                    <a:pt x="222" y="64"/>
                  </a:lnTo>
                  <a:lnTo>
                    <a:pt x="223" y="64"/>
                  </a:lnTo>
                  <a:lnTo>
                    <a:pt x="223" y="63"/>
                  </a:lnTo>
                  <a:lnTo>
                    <a:pt x="224" y="62"/>
                  </a:lnTo>
                  <a:lnTo>
                    <a:pt x="225" y="62"/>
                  </a:lnTo>
                  <a:lnTo>
                    <a:pt x="226" y="63"/>
                  </a:lnTo>
                  <a:lnTo>
                    <a:pt x="227" y="63"/>
                  </a:lnTo>
                  <a:lnTo>
                    <a:pt x="228" y="62"/>
                  </a:lnTo>
                  <a:lnTo>
                    <a:pt x="229" y="62"/>
                  </a:lnTo>
                  <a:lnTo>
                    <a:pt x="230" y="62"/>
                  </a:lnTo>
                  <a:lnTo>
                    <a:pt x="231" y="61"/>
                  </a:lnTo>
                  <a:lnTo>
                    <a:pt x="232" y="61"/>
                  </a:lnTo>
                  <a:lnTo>
                    <a:pt x="233" y="61"/>
                  </a:lnTo>
                  <a:lnTo>
                    <a:pt x="234" y="61"/>
                  </a:lnTo>
                  <a:lnTo>
                    <a:pt x="235" y="61"/>
                  </a:lnTo>
                  <a:lnTo>
                    <a:pt x="236" y="60"/>
                  </a:lnTo>
                  <a:lnTo>
                    <a:pt x="236" y="59"/>
                  </a:lnTo>
                  <a:lnTo>
                    <a:pt x="238" y="58"/>
                  </a:lnTo>
                  <a:lnTo>
                    <a:pt x="238" y="57"/>
                  </a:lnTo>
                  <a:lnTo>
                    <a:pt x="239" y="57"/>
                  </a:lnTo>
                  <a:lnTo>
                    <a:pt x="239" y="56"/>
                  </a:lnTo>
                  <a:lnTo>
                    <a:pt x="240" y="56"/>
                  </a:lnTo>
                  <a:lnTo>
                    <a:pt x="240" y="55"/>
                  </a:lnTo>
                  <a:lnTo>
                    <a:pt x="241" y="54"/>
                  </a:lnTo>
                  <a:lnTo>
                    <a:pt x="241" y="53"/>
                  </a:lnTo>
                  <a:lnTo>
                    <a:pt x="242" y="53"/>
                  </a:lnTo>
                  <a:lnTo>
                    <a:pt x="242" y="52"/>
                  </a:lnTo>
                  <a:lnTo>
                    <a:pt x="242" y="51"/>
                  </a:lnTo>
                  <a:lnTo>
                    <a:pt x="243" y="50"/>
                  </a:lnTo>
                  <a:lnTo>
                    <a:pt x="244" y="50"/>
                  </a:lnTo>
                  <a:lnTo>
                    <a:pt x="245" y="49"/>
                  </a:lnTo>
                  <a:lnTo>
                    <a:pt x="245" y="48"/>
                  </a:lnTo>
                  <a:lnTo>
                    <a:pt x="244" y="47"/>
                  </a:lnTo>
                  <a:lnTo>
                    <a:pt x="244" y="46"/>
                  </a:lnTo>
                  <a:lnTo>
                    <a:pt x="244" y="45"/>
                  </a:lnTo>
                  <a:lnTo>
                    <a:pt x="245" y="45"/>
                  </a:lnTo>
                  <a:lnTo>
                    <a:pt x="245" y="44"/>
                  </a:lnTo>
                  <a:lnTo>
                    <a:pt x="246" y="42"/>
                  </a:lnTo>
                  <a:lnTo>
                    <a:pt x="248" y="42"/>
                  </a:lnTo>
                  <a:lnTo>
                    <a:pt x="249" y="42"/>
                  </a:lnTo>
                  <a:lnTo>
                    <a:pt x="250" y="42"/>
                  </a:lnTo>
                  <a:lnTo>
                    <a:pt x="251" y="42"/>
                  </a:lnTo>
                  <a:lnTo>
                    <a:pt x="252" y="41"/>
                  </a:lnTo>
                  <a:lnTo>
                    <a:pt x="253" y="41"/>
                  </a:lnTo>
                  <a:lnTo>
                    <a:pt x="254" y="41"/>
                  </a:lnTo>
                  <a:lnTo>
                    <a:pt x="255" y="41"/>
                  </a:lnTo>
                  <a:lnTo>
                    <a:pt x="256" y="40"/>
                  </a:lnTo>
                  <a:lnTo>
                    <a:pt x="257" y="40"/>
                  </a:lnTo>
                  <a:lnTo>
                    <a:pt x="258" y="40"/>
                  </a:lnTo>
                  <a:lnTo>
                    <a:pt x="258" y="39"/>
                  </a:lnTo>
                  <a:lnTo>
                    <a:pt x="259" y="39"/>
                  </a:lnTo>
                  <a:lnTo>
                    <a:pt x="259" y="38"/>
                  </a:lnTo>
                  <a:lnTo>
                    <a:pt x="260" y="38"/>
                  </a:lnTo>
                  <a:lnTo>
                    <a:pt x="261" y="37"/>
                  </a:lnTo>
                  <a:lnTo>
                    <a:pt x="263" y="37"/>
                  </a:lnTo>
                  <a:lnTo>
                    <a:pt x="263" y="36"/>
                  </a:lnTo>
                  <a:lnTo>
                    <a:pt x="263" y="35"/>
                  </a:lnTo>
                  <a:lnTo>
                    <a:pt x="264" y="34"/>
                  </a:lnTo>
                  <a:lnTo>
                    <a:pt x="265" y="33"/>
                  </a:lnTo>
                  <a:lnTo>
                    <a:pt x="266" y="33"/>
                  </a:lnTo>
                  <a:lnTo>
                    <a:pt x="266" y="32"/>
                  </a:lnTo>
                  <a:lnTo>
                    <a:pt x="266" y="31"/>
                  </a:lnTo>
                  <a:lnTo>
                    <a:pt x="267" y="30"/>
                  </a:lnTo>
                  <a:lnTo>
                    <a:pt x="268" y="30"/>
                  </a:lnTo>
                  <a:lnTo>
                    <a:pt x="269" y="29"/>
                  </a:lnTo>
                  <a:lnTo>
                    <a:pt x="270" y="29"/>
                  </a:lnTo>
                  <a:lnTo>
                    <a:pt x="271" y="30"/>
                  </a:lnTo>
                  <a:lnTo>
                    <a:pt x="272" y="30"/>
                  </a:lnTo>
                  <a:lnTo>
                    <a:pt x="272" y="31"/>
                  </a:lnTo>
                  <a:lnTo>
                    <a:pt x="273" y="31"/>
                  </a:lnTo>
                  <a:lnTo>
                    <a:pt x="274" y="32"/>
                  </a:lnTo>
                  <a:lnTo>
                    <a:pt x="275" y="32"/>
                  </a:lnTo>
                  <a:lnTo>
                    <a:pt x="276" y="31"/>
                  </a:lnTo>
                  <a:lnTo>
                    <a:pt x="277" y="31"/>
                  </a:lnTo>
                  <a:close/>
                  <a:moveTo>
                    <a:pt x="48" y="132"/>
                  </a:moveTo>
                  <a:lnTo>
                    <a:pt x="47" y="132"/>
                  </a:lnTo>
                  <a:lnTo>
                    <a:pt x="46" y="131"/>
                  </a:lnTo>
                  <a:lnTo>
                    <a:pt x="44" y="131"/>
                  </a:lnTo>
                  <a:lnTo>
                    <a:pt x="43" y="131"/>
                  </a:lnTo>
                  <a:lnTo>
                    <a:pt x="42" y="131"/>
                  </a:lnTo>
                  <a:lnTo>
                    <a:pt x="41" y="132"/>
                  </a:lnTo>
                  <a:lnTo>
                    <a:pt x="40" y="132"/>
                  </a:lnTo>
                  <a:lnTo>
                    <a:pt x="39" y="133"/>
                  </a:lnTo>
                  <a:lnTo>
                    <a:pt x="38" y="133"/>
                  </a:lnTo>
                  <a:lnTo>
                    <a:pt x="36" y="134"/>
                  </a:lnTo>
                  <a:lnTo>
                    <a:pt x="36" y="135"/>
                  </a:lnTo>
                  <a:lnTo>
                    <a:pt x="35" y="135"/>
                  </a:lnTo>
                  <a:lnTo>
                    <a:pt x="35" y="136"/>
                  </a:lnTo>
                  <a:lnTo>
                    <a:pt x="35" y="137"/>
                  </a:lnTo>
                  <a:lnTo>
                    <a:pt x="35" y="138"/>
                  </a:lnTo>
                  <a:lnTo>
                    <a:pt x="35" y="139"/>
                  </a:lnTo>
                  <a:lnTo>
                    <a:pt x="35" y="140"/>
                  </a:lnTo>
                  <a:lnTo>
                    <a:pt x="35" y="141"/>
                  </a:lnTo>
                  <a:lnTo>
                    <a:pt x="36" y="142"/>
                  </a:lnTo>
                  <a:lnTo>
                    <a:pt x="38" y="142"/>
                  </a:lnTo>
                  <a:lnTo>
                    <a:pt x="39" y="142"/>
                  </a:lnTo>
                  <a:lnTo>
                    <a:pt x="40" y="144"/>
                  </a:lnTo>
                  <a:lnTo>
                    <a:pt x="41" y="145"/>
                  </a:lnTo>
                  <a:lnTo>
                    <a:pt x="41" y="146"/>
                  </a:lnTo>
                  <a:lnTo>
                    <a:pt x="42" y="147"/>
                  </a:lnTo>
                  <a:lnTo>
                    <a:pt x="42" y="148"/>
                  </a:lnTo>
                  <a:lnTo>
                    <a:pt x="43" y="149"/>
                  </a:lnTo>
                  <a:lnTo>
                    <a:pt x="43" y="150"/>
                  </a:lnTo>
                  <a:lnTo>
                    <a:pt x="43" y="151"/>
                  </a:lnTo>
                  <a:lnTo>
                    <a:pt x="44" y="151"/>
                  </a:lnTo>
                  <a:lnTo>
                    <a:pt x="45" y="151"/>
                  </a:lnTo>
                  <a:lnTo>
                    <a:pt x="46" y="151"/>
                  </a:lnTo>
                  <a:lnTo>
                    <a:pt x="47" y="150"/>
                  </a:lnTo>
                  <a:lnTo>
                    <a:pt x="48" y="150"/>
                  </a:lnTo>
                  <a:lnTo>
                    <a:pt x="48" y="149"/>
                  </a:lnTo>
                  <a:lnTo>
                    <a:pt x="49" y="149"/>
                  </a:lnTo>
                  <a:lnTo>
                    <a:pt x="50" y="148"/>
                  </a:lnTo>
                  <a:lnTo>
                    <a:pt x="51" y="147"/>
                  </a:lnTo>
                  <a:lnTo>
                    <a:pt x="52" y="147"/>
                  </a:lnTo>
                  <a:lnTo>
                    <a:pt x="52" y="146"/>
                  </a:lnTo>
                  <a:lnTo>
                    <a:pt x="53" y="145"/>
                  </a:lnTo>
                  <a:lnTo>
                    <a:pt x="53" y="144"/>
                  </a:lnTo>
                  <a:lnTo>
                    <a:pt x="54" y="142"/>
                  </a:lnTo>
                  <a:lnTo>
                    <a:pt x="54" y="141"/>
                  </a:lnTo>
                  <a:lnTo>
                    <a:pt x="53" y="140"/>
                  </a:lnTo>
                  <a:lnTo>
                    <a:pt x="53" y="139"/>
                  </a:lnTo>
                  <a:lnTo>
                    <a:pt x="53" y="138"/>
                  </a:lnTo>
                  <a:lnTo>
                    <a:pt x="53" y="137"/>
                  </a:lnTo>
                  <a:lnTo>
                    <a:pt x="52" y="136"/>
                  </a:lnTo>
                  <a:lnTo>
                    <a:pt x="52" y="135"/>
                  </a:lnTo>
                  <a:lnTo>
                    <a:pt x="51" y="135"/>
                  </a:lnTo>
                  <a:lnTo>
                    <a:pt x="51" y="134"/>
                  </a:lnTo>
                  <a:lnTo>
                    <a:pt x="51" y="133"/>
                  </a:lnTo>
                  <a:lnTo>
                    <a:pt x="50" y="133"/>
                  </a:lnTo>
                  <a:lnTo>
                    <a:pt x="49" y="132"/>
                  </a:lnTo>
                  <a:lnTo>
                    <a:pt x="48" y="132"/>
                  </a:lnTo>
                  <a:close/>
                  <a:moveTo>
                    <a:pt x="61" y="137"/>
                  </a:moveTo>
                  <a:lnTo>
                    <a:pt x="60" y="138"/>
                  </a:lnTo>
                  <a:lnTo>
                    <a:pt x="60" y="139"/>
                  </a:lnTo>
                  <a:lnTo>
                    <a:pt x="60" y="140"/>
                  </a:lnTo>
                  <a:lnTo>
                    <a:pt x="59" y="141"/>
                  </a:lnTo>
                  <a:lnTo>
                    <a:pt x="59" y="142"/>
                  </a:lnTo>
                  <a:lnTo>
                    <a:pt x="59" y="144"/>
                  </a:lnTo>
                  <a:lnTo>
                    <a:pt x="58" y="145"/>
                  </a:lnTo>
                  <a:lnTo>
                    <a:pt x="58" y="146"/>
                  </a:lnTo>
                  <a:lnTo>
                    <a:pt x="58" y="147"/>
                  </a:lnTo>
                  <a:lnTo>
                    <a:pt x="57" y="148"/>
                  </a:lnTo>
                  <a:lnTo>
                    <a:pt x="57" y="149"/>
                  </a:lnTo>
                  <a:lnTo>
                    <a:pt x="56" y="150"/>
                  </a:lnTo>
                  <a:lnTo>
                    <a:pt x="56" y="151"/>
                  </a:lnTo>
                  <a:lnTo>
                    <a:pt x="56" y="152"/>
                  </a:lnTo>
                  <a:lnTo>
                    <a:pt x="56" y="153"/>
                  </a:lnTo>
                  <a:lnTo>
                    <a:pt x="56" y="154"/>
                  </a:lnTo>
                  <a:lnTo>
                    <a:pt x="56" y="155"/>
                  </a:lnTo>
                  <a:lnTo>
                    <a:pt x="57" y="156"/>
                  </a:lnTo>
                  <a:lnTo>
                    <a:pt x="57" y="157"/>
                  </a:lnTo>
                  <a:lnTo>
                    <a:pt x="58" y="158"/>
                  </a:lnTo>
                  <a:lnTo>
                    <a:pt x="59" y="159"/>
                  </a:lnTo>
                  <a:lnTo>
                    <a:pt x="60" y="160"/>
                  </a:lnTo>
                  <a:lnTo>
                    <a:pt x="61" y="160"/>
                  </a:lnTo>
                  <a:lnTo>
                    <a:pt x="63" y="160"/>
                  </a:lnTo>
                  <a:lnTo>
                    <a:pt x="64" y="159"/>
                  </a:lnTo>
                  <a:lnTo>
                    <a:pt x="65" y="159"/>
                  </a:lnTo>
                  <a:lnTo>
                    <a:pt x="66" y="159"/>
                  </a:lnTo>
                  <a:lnTo>
                    <a:pt x="67" y="159"/>
                  </a:lnTo>
                  <a:lnTo>
                    <a:pt x="68" y="158"/>
                  </a:lnTo>
                  <a:lnTo>
                    <a:pt x="69" y="158"/>
                  </a:lnTo>
                  <a:lnTo>
                    <a:pt x="70" y="157"/>
                  </a:lnTo>
                  <a:lnTo>
                    <a:pt x="71" y="156"/>
                  </a:lnTo>
                  <a:lnTo>
                    <a:pt x="72" y="155"/>
                  </a:lnTo>
                  <a:lnTo>
                    <a:pt x="73" y="154"/>
                  </a:lnTo>
                  <a:lnTo>
                    <a:pt x="73" y="153"/>
                  </a:lnTo>
                  <a:lnTo>
                    <a:pt x="73" y="152"/>
                  </a:lnTo>
                  <a:lnTo>
                    <a:pt x="74" y="151"/>
                  </a:lnTo>
                  <a:lnTo>
                    <a:pt x="74" y="150"/>
                  </a:lnTo>
                  <a:lnTo>
                    <a:pt x="75" y="149"/>
                  </a:lnTo>
                  <a:lnTo>
                    <a:pt x="75" y="148"/>
                  </a:lnTo>
                  <a:lnTo>
                    <a:pt x="75" y="147"/>
                  </a:lnTo>
                  <a:lnTo>
                    <a:pt x="76" y="146"/>
                  </a:lnTo>
                  <a:lnTo>
                    <a:pt x="76" y="145"/>
                  </a:lnTo>
                  <a:lnTo>
                    <a:pt x="76" y="144"/>
                  </a:lnTo>
                  <a:lnTo>
                    <a:pt x="76" y="142"/>
                  </a:lnTo>
                  <a:lnTo>
                    <a:pt x="76" y="141"/>
                  </a:lnTo>
                  <a:lnTo>
                    <a:pt x="75" y="141"/>
                  </a:lnTo>
                  <a:lnTo>
                    <a:pt x="74" y="140"/>
                  </a:lnTo>
                  <a:lnTo>
                    <a:pt x="73" y="139"/>
                  </a:lnTo>
                  <a:lnTo>
                    <a:pt x="72" y="139"/>
                  </a:lnTo>
                  <a:lnTo>
                    <a:pt x="71" y="139"/>
                  </a:lnTo>
                  <a:lnTo>
                    <a:pt x="70" y="139"/>
                  </a:lnTo>
                  <a:lnTo>
                    <a:pt x="69" y="138"/>
                  </a:lnTo>
                  <a:lnTo>
                    <a:pt x="68" y="138"/>
                  </a:lnTo>
                  <a:lnTo>
                    <a:pt x="67" y="137"/>
                  </a:lnTo>
                  <a:lnTo>
                    <a:pt x="66" y="137"/>
                  </a:lnTo>
                  <a:lnTo>
                    <a:pt x="65" y="136"/>
                  </a:lnTo>
                  <a:lnTo>
                    <a:pt x="64" y="136"/>
                  </a:lnTo>
                  <a:lnTo>
                    <a:pt x="63" y="136"/>
                  </a:lnTo>
                  <a:lnTo>
                    <a:pt x="61" y="137"/>
                  </a:lnTo>
                  <a:close/>
                </a:path>
              </a:pathLst>
            </a:custGeom>
            <a:solidFill>
              <a:schemeClr val="tx2"/>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ea typeface="+mn-ea"/>
              </a:endParaRPr>
            </a:p>
          </p:txBody>
        </p:sp>
        <p:sp>
          <p:nvSpPr>
            <p:cNvPr id="51" name="Freeform 7"/>
            <p:cNvSpPr>
              <a:spLocks/>
            </p:cNvSpPr>
            <p:nvPr/>
          </p:nvSpPr>
          <p:spPr bwMode="auto">
            <a:xfrm>
              <a:off x="2733" y="1218"/>
              <a:ext cx="944" cy="679"/>
            </a:xfrm>
            <a:custGeom>
              <a:avLst/>
              <a:gdLst>
                <a:gd name="T0" fmla="*/ 794 w 944"/>
                <a:gd name="T1" fmla="*/ 121 h 679"/>
                <a:gd name="T2" fmla="*/ 805 w 944"/>
                <a:gd name="T3" fmla="*/ 189 h 679"/>
                <a:gd name="T4" fmla="*/ 791 w 944"/>
                <a:gd name="T5" fmla="*/ 249 h 679"/>
                <a:gd name="T6" fmla="*/ 768 w 944"/>
                <a:gd name="T7" fmla="*/ 309 h 679"/>
                <a:gd name="T8" fmla="*/ 760 w 944"/>
                <a:gd name="T9" fmla="*/ 361 h 679"/>
                <a:gd name="T10" fmla="*/ 781 w 944"/>
                <a:gd name="T11" fmla="*/ 419 h 679"/>
                <a:gd name="T12" fmla="*/ 823 w 944"/>
                <a:gd name="T13" fmla="*/ 457 h 679"/>
                <a:gd name="T14" fmla="*/ 867 w 944"/>
                <a:gd name="T15" fmla="*/ 502 h 679"/>
                <a:gd name="T16" fmla="*/ 908 w 944"/>
                <a:gd name="T17" fmla="*/ 539 h 679"/>
                <a:gd name="T18" fmla="*/ 921 w 944"/>
                <a:gd name="T19" fmla="*/ 574 h 679"/>
                <a:gd name="T20" fmla="*/ 937 w 944"/>
                <a:gd name="T21" fmla="*/ 591 h 679"/>
                <a:gd name="T22" fmla="*/ 942 w 944"/>
                <a:gd name="T23" fmla="*/ 612 h 679"/>
                <a:gd name="T24" fmla="*/ 942 w 944"/>
                <a:gd name="T25" fmla="*/ 632 h 679"/>
                <a:gd name="T26" fmla="*/ 939 w 944"/>
                <a:gd name="T27" fmla="*/ 660 h 679"/>
                <a:gd name="T28" fmla="*/ 938 w 944"/>
                <a:gd name="T29" fmla="*/ 679 h 679"/>
                <a:gd name="T30" fmla="*/ 911 w 944"/>
                <a:gd name="T31" fmla="*/ 661 h 679"/>
                <a:gd name="T32" fmla="*/ 889 w 944"/>
                <a:gd name="T33" fmla="*/ 622 h 679"/>
                <a:gd name="T34" fmla="*/ 870 w 944"/>
                <a:gd name="T35" fmla="*/ 592 h 679"/>
                <a:gd name="T36" fmla="*/ 862 w 944"/>
                <a:gd name="T37" fmla="*/ 565 h 679"/>
                <a:gd name="T38" fmla="*/ 846 w 944"/>
                <a:gd name="T39" fmla="*/ 540 h 679"/>
                <a:gd name="T40" fmla="*/ 815 w 944"/>
                <a:gd name="T41" fmla="*/ 528 h 679"/>
                <a:gd name="T42" fmla="*/ 787 w 944"/>
                <a:gd name="T43" fmla="*/ 510 h 679"/>
                <a:gd name="T44" fmla="*/ 758 w 944"/>
                <a:gd name="T45" fmla="*/ 498 h 679"/>
                <a:gd name="T46" fmla="*/ 724 w 944"/>
                <a:gd name="T47" fmla="*/ 487 h 679"/>
                <a:gd name="T48" fmla="*/ 697 w 944"/>
                <a:gd name="T49" fmla="*/ 476 h 679"/>
                <a:gd name="T50" fmla="*/ 680 w 944"/>
                <a:gd name="T51" fmla="*/ 461 h 679"/>
                <a:gd name="T52" fmla="*/ 662 w 944"/>
                <a:gd name="T53" fmla="*/ 440 h 679"/>
                <a:gd name="T54" fmla="*/ 639 w 944"/>
                <a:gd name="T55" fmla="*/ 445 h 679"/>
                <a:gd name="T56" fmla="*/ 613 w 944"/>
                <a:gd name="T57" fmla="*/ 448 h 679"/>
                <a:gd name="T58" fmla="*/ 593 w 944"/>
                <a:gd name="T59" fmla="*/ 466 h 679"/>
                <a:gd name="T60" fmla="*/ 585 w 944"/>
                <a:gd name="T61" fmla="*/ 489 h 679"/>
                <a:gd name="T62" fmla="*/ 569 w 944"/>
                <a:gd name="T63" fmla="*/ 504 h 679"/>
                <a:gd name="T64" fmla="*/ 559 w 944"/>
                <a:gd name="T65" fmla="*/ 530 h 679"/>
                <a:gd name="T66" fmla="*/ 545 w 944"/>
                <a:gd name="T67" fmla="*/ 553 h 679"/>
                <a:gd name="T68" fmla="*/ 535 w 944"/>
                <a:gd name="T69" fmla="*/ 574 h 679"/>
                <a:gd name="T70" fmla="*/ 524 w 944"/>
                <a:gd name="T71" fmla="*/ 600 h 679"/>
                <a:gd name="T72" fmla="*/ 495 w 944"/>
                <a:gd name="T73" fmla="*/ 497 h 679"/>
                <a:gd name="T74" fmla="*/ 313 w 944"/>
                <a:gd name="T75" fmla="*/ 442 h 679"/>
                <a:gd name="T76" fmla="*/ 290 w 944"/>
                <a:gd name="T77" fmla="*/ 413 h 679"/>
                <a:gd name="T78" fmla="*/ 255 w 944"/>
                <a:gd name="T79" fmla="*/ 399 h 679"/>
                <a:gd name="T80" fmla="*/ 220 w 944"/>
                <a:gd name="T81" fmla="*/ 392 h 679"/>
                <a:gd name="T82" fmla="*/ 172 w 944"/>
                <a:gd name="T83" fmla="*/ 365 h 679"/>
                <a:gd name="T84" fmla="*/ 140 w 944"/>
                <a:gd name="T85" fmla="*/ 376 h 679"/>
                <a:gd name="T86" fmla="*/ 31 w 944"/>
                <a:gd name="T87" fmla="*/ 288 h 679"/>
                <a:gd name="T88" fmla="*/ 30 w 944"/>
                <a:gd name="T89" fmla="*/ 257 h 679"/>
                <a:gd name="T90" fmla="*/ 10 w 944"/>
                <a:gd name="T91" fmla="*/ 228 h 679"/>
                <a:gd name="T92" fmla="*/ 1 w 944"/>
                <a:gd name="T93" fmla="*/ 194 h 679"/>
                <a:gd name="T94" fmla="*/ 65 w 944"/>
                <a:gd name="T95" fmla="*/ 157 h 679"/>
                <a:gd name="T96" fmla="*/ 132 w 944"/>
                <a:gd name="T97" fmla="*/ 136 h 679"/>
                <a:gd name="T98" fmla="*/ 168 w 944"/>
                <a:gd name="T99" fmla="*/ 128 h 679"/>
                <a:gd name="T100" fmla="*/ 206 w 944"/>
                <a:gd name="T101" fmla="*/ 119 h 679"/>
                <a:gd name="T102" fmla="*/ 240 w 944"/>
                <a:gd name="T103" fmla="*/ 108 h 679"/>
                <a:gd name="T104" fmla="*/ 274 w 944"/>
                <a:gd name="T105" fmla="*/ 91 h 679"/>
                <a:gd name="T106" fmla="*/ 309 w 944"/>
                <a:gd name="T107" fmla="*/ 80 h 679"/>
                <a:gd name="T108" fmla="*/ 342 w 944"/>
                <a:gd name="T109" fmla="*/ 70 h 679"/>
                <a:gd name="T110" fmla="*/ 376 w 944"/>
                <a:gd name="T111" fmla="*/ 59 h 679"/>
                <a:gd name="T112" fmla="*/ 462 w 944"/>
                <a:gd name="T113" fmla="*/ 32 h 679"/>
                <a:gd name="T114" fmla="*/ 568 w 944"/>
                <a:gd name="T115" fmla="*/ 8 h 679"/>
                <a:gd name="T116" fmla="*/ 595 w 944"/>
                <a:gd name="T117" fmla="*/ 63 h 679"/>
                <a:gd name="T118" fmla="*/ 633 w 944"/>
                <a:gd name="T119" fmla="*/ 106 h 679"/>
                <a:gd name="T120" fmla="*/ 675 w 944"/>
                <a:gd name="T121" fmla="*/ 90 h 679"/>
                <a:gd name="T122" fmla="*/ 737 w 944"/>
                <a:gd name="T123" fmla="*/ 79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44" h="679">
                  <a:moveTo>
                    <a:pt x="757" y="73"/>
                  </a:moveTo>
                  <a:lnTo>
                    <a:pt x="759" y="72"/>
                  </a:lnTo>
                  <a:lnTo>
                    <a:pt x="761" y="70"/>
                  </a:lnTo>
                  <a:lnTo>
                    <a:pt x="763" y="69"/>
                  </a:lnTo>
                  <a:lnTo>
                    <a:pt x="765" y="69"/>
                  </a:lnTo>
                  <a:lnTo>
                    <a:pt x="767" y="70"/>
                  </a:lnTo>
                  <a:lnTo>
                    <a:pt x="768" y="71"/>
                  </a:lnTo>
                  <a:lnTo>
                    <a:pt x="769" y="72"/>
                  </a:lnTo>
                  <a:lnTo>
                    <a:pt x="770" y="73"/>
                  </a:lnTo>
                  <a:lnTo>
                    <a:pt x="771" y="75"/>
                  </a:lnTo>
                  <a:lnTo>
                    <a:pt x="772" y="77"/>
                  </a:lnTo>
                  <a:lnTo>
                    <a:pt x="773" y="79"/>
                  </a:lnTo>
                  <a:lnTo>
                    <a:pt x="774" y="81"/>
                  </a:lnTo>
                  <a:lnTo>
                    <a:pt x="775" y="83"/>
                  </a:lnTo>
                  <a:lnTo>
                    <a:pt x="776" y="84"/>
                  </a:lnTo>
                  <a:lnTo>
                    <a:pt x="778" y="88"/>
                  </a:lnTo>
                  <a:lnTo>
                    <a:pt x="779" y="90"/>
                  </a:lnTo>
                  <a:lnTo>
                    <a:pt x="780" y="90"/>
                  </a:lnTo>
                  <a:lnTo>
                    <a:pt x="781" y="92"/>
                  </a:lnTo>
                  <a:lnTo>
                    <a:pt x="782" y="94"/>
                  </a:lnTo>
                  <a:lnTo>
                    <a:pt x="783" y="96"/>
                  </a:lnTo>
                  <a:lnTo>
                    <a:pt x="785" y="97"/>
                  </a:lnTo>
                  <a:lnTo>
                    <a:pt x="787" y="99"/>
                  </a:lnTo>
                  <a:lnTo>
                    <a:pt x="789" y="100"/>
                  </a:lnTo>
                  <a:lnTo>
                    <a:pt x="791" y="101"/>
                  </a:lnTo>
                  <a:lnTo>
                    <a:pt x="793" y="103"/>
                  </a:lnTo>
                  <a:lnTo>
                    <a:pt x="794" y="105"/>
                  </a:lnTo>
                  <a:lnTo>
                    <a:pt x="795" y="107"/>
                  </a:lnTo>
                  <a:lnTo>
                    <a:pt x="796" y="109"/>
                  </a:lnTo>
                  <a:lnTo>
                    <a:pt x="796" y="112"/>
                  </a:lnTo>
                  <a:lnTo>
                    <a:pt x="796" y="114"/>
                  </a:lnTo>
                  <a:lnTo>
                    <a:pt x="796" y="115"/>
                  </a:lnTo>
                  <a:lnTo>
                    <a:pt x="796" y="117"/>
                  </a:lnTo>
                  <a:lnTo>
                    <a:pt x="795" y="119"/>
                  </a:lnTo>
                  <a:lnTo>
                    <a:pt x="794" y="121"/>
                  </a:lnTo>
                  <a:lnTo>
                    <a:pt x="793" y="123"/>
                  </a:lnTo>
                  <a:lnTo>
                    <a:pt x="793" y="125"/>
                  </a:lnTo>
                  <a:lnTo>
                    <a:pt x="793" y="126"/>
                  </a:lnTo>
                  <a:lnTo>
                    <a:pt x="793" y="128"/>
                  </a:lnTo>
                  <a:lnTo>
                    <a:pt x="794" y="130"/>
                  </a:lnTo>
                  <a:lnTo>
                    <a:pt x="795" y="132"/>
                  </a:lnTo>
                  <a:lnTo>
                    <a:pt x="796" y="133"/>
                  </a:lnTo>
                  <a:lnTo>
                    <a:pt x="797" y="136"/>
                  </a:lnTo>
                  <a:lnTo>
                    <a:pt x="798" y="137"/>
                  </a:lnTo>
                  <a:lnTo>
                    <a:pt x="800" y="139"/>
                  </a:lnTo>
                  <a:lnTo>
                    <a:pt x="800" y="141"/>
                  </a:lnTo>
                  <a:lnTo>
                    <a:pt x="801" y="143"/>
                  </a:lnTo>
                  <a:lnTo>
                    <a:pt x="801" y="145"/>
                  </a:lnTo>
                  <a:lnTo>
                    <a:pt x="801" y="147"/>
                  </a:lnTo>
                  <a:lnTo>
                    <a:pt x="801" y="149"/>
                  </a:lnTo>
                  <a:lnTo>
                    <a:pt x="801" y="150"/>
                  </a:lnTo>
                  <a:lnTo>
                    <a:pt x="801" y="152"/>
                  </a:lnTo>
                  <a:lnTo>
                    <a:pt x="801" y="155"/>
                  </a:lnTo>
                  <a:lnTo>
                    <a:pt x="801" y="157"/>
                  </a:lnTo>
                  <a:lnTo>
                    <a:pt x="801" y="159"/>
                  </a:lnTo>
                  <a:lnTo>
                    <a:pt x="800" y="161"/>
                  </a:lnTo>
                  <a:lnTo>
                    <a:pt x="800" y="163"/>
                  </a:lnTo>
                  <a:lnTo>
                    <a:pt x="801" y="165"/>
                  </a:lnTo>
                  <a:lnTo>
                    <a:pt x="803" y="167"/>
                  </a:lnTo>
                  <a:lnTo>
                    <a:pt x="803" y="170"/>
                  </a:lnTo>
                  <a:lnTo>
                    <a:pt x="804" y="172"/>
                  </a:lnTo>
                  <a:lnTo>
                    <a:pt x="804" y="173"/>
                  </a:lnTo>
                  <a:lnTo>
                    <a:pt x="806" y="175"/>
                  </a:lnTo>
                  <a:lnTo>
                    <a:pt x="808" y="177"/>
                  </a:lnTo>
                  <a:lnTo>
                    <a:pt x="809" y="179"/>
                  </a:lnTo>
                  <a:lnTo>
                    <a:pt x="808" y="181"/>
                  </a:lnTo>
                  <a:lnTo>
                    <a:pt x="808" y="182"/>
                  </a:lnTo>
                  <a:lnTo>
                    <a:pt x="807" y="184"/>
                  </a:lnTo>
                  <a:lnTo>
                    <a:pt x="807" y="187"/>
                  </a:lnTo>
                  <a:lnTo>
                    <a:pt x="805" y="189"/>
                  </a:lnTo>
                  <a:lnTo>
                    <a:pt x="803" y="191"/>
                  </a:lnTo>
                  <a:lnTo>
                    <a:pt x="801" y="193"/>
                  </a:lnTo>
                  <a:lnTo>
                    <a:pt x="801" y="194"/>
                  </a:lnTo>
                  <a:lnTo>
                    <a:pt x="801" y="196"/>
                  </a:lnTo>
                  <a:lnTo>
                    <a:pt x="804" y="197"/>
                  </a:lnTo>
                  <a:lnTo>
                    <a:pt x="804" y="199"/>
                  </a:lnTo>
                  <a:lnTo>
                    <a:pt x="803" y="201"/>
                  </a:lnTo>
                  <a:lnTo>
                    <a:pt x="800" y="202"/>
                  </a:lnTo>
                  <a:lnTo>
                    <a:pt x="800" y="204"/>
                  </a:lnTo>
                  <a:lnTo>
                    <a:pt x="801" y="205"/>
                  </a:lnTo>
                  <a:lnTo>
                    <a:pt x="803" y="207"/>
                  </a:lnTo>
                  <a:lnTo>
                    <a:pt x="804" y="211"/>
                  </a:lnTo>
                  <a:lnTo>
                    <a:pt x="804" y="213"/>
                  </a:lnTo>
                  <a:lnTo>
                    <a:pt x="804" y="215"/>
                  </a:lnTo>
                  <a:lnTo>
                    <a:pt x="803" y="217"/>
                  </a:lnTo>
                  <a:lnTo>
                    <a:pt x="803" y="219"/>
                  </a:lnTo>
                  <a:lnTo>
                    <a:pt x="803" y="220"/>
                  </a:lnTo>
                  <a:lnTo>
                    <a:pt x="804" y="222"/>
                  </a:lnTo>
                  <a:lnTo>
                    <a:pt x="805" y="223"/>
                  </a:lnTo>
                  <a:lnTo>
                    <a:pt x="806" y="225"/>
                  </a:lnTo>
                  <a:lnTo>
                    <a:pt x="806" y="227"/>
                  </a:lnTo>
                  <a:lnTo>
                    <a:pt x="806" y="228"/>
                  </a:lnTo>
                  <a:lnTo>
                    <a:pt x="806" y="230"/>
                  </a:lnTo>
                  <a:lnTo>
                    <a:pt x="806" y="232"/>
                  </a:lnTo>
                  <a:lnTo>
                    <a:pt x="806" y="234"/>
                  </a:lnTo>
                  <a:lnTo>
                    <a:pt x="804" y="236"/>
                  </a:lnTo>
                  <a:lnTo>
                    <a:pt x="803" y="238"/>
                  </a:lnTo>
                  <a:lnTo>
                    <a:pt x="803" y="240"/>
                  </a:lnTo>
                  <a:lnTo>
                    <a:pt x="801" y="242"/>
                  </a:lnTo>
                  <a:lnTo>
                    <a:pt x="799" y="244"/>
                  </a:lnTo>
                  <a:lnTo>
                    <a:pt x="797" y="244"/>
                  </a:lnTo>
                  <a:lnTo>
                    <a:pt x="795" y="244"/>
                  </a:lnTo>
                  <a:lnTo>
                    <a:pt x="793" y="246"/>
                  </a:lnTo>
                  <a:lnTo>
                    <a:pt x="792" y="248"/>
                  </a:lnTo>
                  <a:lnTo>
                    <a:pt x="791" y="249"/>
                  </a:lnTo>
                  <a:lnTo>
                    <a:pt x="791" y="251"/>
                  </a:lnTo>
                  <a:lnTo>
                    <a:pt x="791" y="253"/>
                  </a:lnTo>
                  <a:lnTo>
                    <a:pt x="790" y="255"/>
                  </a:lnTo>
                  <a:lnTo>
                    <a:pt x="789" y="257"/>
                  </a:lnTo>
                  <a:lnTo>
                    <a:pt x="787" y="258"/>
                  </a:lnTo>
                  <a:lnTo>
                    <a:pt x="785" y="259"/>
                  </a:lnTo>
                  <a:lnTo>
                    <a:pt x="784" y="261"/>
                  </a:lnTo>
                  <a:lnTo>
                    <a:pt x="783" y="263"/>
                  </a:lnTo>
                  <a:lnTo>
                    <a:pt x="783" y="266"/>
                  </a:lnTo>
                  <a:lnTo>
                    <a:pt x="781" y="268"/>
                  </a:lnTo>
                  <a:lnTo>
                    <a:pt x="780" y="267"/>
                  </a:lnTo>
                  <a:lnTo>
                    <a:pt x="778" y="268"/>
                  </a:lnTo>
                  <a:lnTo>
                    <a:pt x="776" y="270"/>
                  </a:lnTo>
                  <a:lnTo>
                    <a:pt x="775" y="272"/>
                  </a:lnTo>
                  <a:lnTo>
                    <a:pt x="775" y="273"/>
                  </a:lnTo>
                  <a:lnTo>
                    <a:pt x="775" y="274"/>
                  </a:lnTo>
                  <a:lnTo>
                    <a:pt x="775" y="275"/>
                  </a:lnTo>
                  <a:lnTo>
                    <a:pt x="776" y="277"/>
                  </a:lnTo>
                  <a:lnTo>
                    <a:pt x="778" y="279"/>
                  </a:lnTo>
                  <a:lnTo>
                    <a:pt x="779" y="281"/>
                  </a:lnTo>
                  <a:lnTo>
                    <a:pt x="779" y="282"/>
                  </a:lnTo>
                  <a:lnTo>
                    <a:pt x="778" y="284"/>
                  </a:lnTo>
                  <a:lnTo>
                    <a:pt x="778" y="287"/>
                  </a:lnTo>
                  <a:lnTo>
                    <a:pt x="778" y="289"/>
                  </a:lnTo>
                  <a:lnTo>
                    <a:pt x="778" y="291"/>
                  </a:lnTo>
                  <a:lnTo>
                    <a:pt x="778" y="293"/>
                  </a:lnTo>
                  <a:lnTo>
                    <a:pt x="778" y="295"/>
                  </a:lnTo>
                  <a:lnTo>
                    <a:pt x="776" y="297"/>
                  </a:lnTo>
                  <a:lnTo>
                    <a:pt x="776" y="299"/>
                  </a:lnTo>
                  <a:lnTo>
                    <a:pt x="775" y="301"/>
                  </a:lnTo>
                  <a:lnTo>
                    <a:pt x="775" y="302"/>
                  </a:lnTo>
                  <a:lnTo>
                    <a:pt x="774" y="304"/>
                  </a:lnTo>
                  <a:lnTo>
                    <a:pt x="772" y="306"/>
                  </a:lnTo>
                  <a:lnTo>
                    <a:pt x="770" y="308"/>
                  </a:lnTo>
                  <a:lnTo>
                    <a:pt x="768" y="309"/>
                  </a:lnTo>
                  <a:lnTo>
                    <a:pt x="767" y="312"/>
                  </a:lnTo>
                  <a:lnTo>
                    <a:pt x="766" y="314"/>
                  </a:lnTo>
                  <a:lnTo>
                    <a:pt x="766" y="316"/>
                  </a:lnTo>
                  <a:lnTo>
                    <a:pt x="764" y="318"/>
                  </a:lnTo>
                  <a:lnTo>
                    <a:pt x="763" y="318"/>
                  </a:lnTo>
                  <a:lnTo>
                    <a:pt x="761" y="318"/>
                  </a:lnTo>
                  <a:lnTo>
                    <a:pt x="759" y="319"/>
                  </a:lnTo>
                  <a:lnTo>
                    <a:pt x="757" y="319"/>
                  </a:lnTo>
                  <a:lnTo>
                    <a:pt x="755" y="321"/>
                  </a:lnTo>
                  <a:lnTo>
                    <a:pt x="753" y="322"/>
                  </a:lnTo>
                  <a:lnTo>
                    <a:pt x="750" y="324"/>
                  </a:lnTo>
                  <a:lnTo>
                    <a:pt x="748" y="325"/>
                  </a:lnTo>
                  <a:lnTo>
                    <a:pt x="746" y="327"/>
                  </a:lnTo>
                  <a:lnTo>
                    <a:pt x="745" y="329"/>
                  </a:lnTo>
                  <a:lnTo>
                    <a:pt x="745" y="330"/>
                  </a:lnTo>
                  <a:lnTo>
                    <a:pt x="745" y="332"/>
                  </a:lnTo>
                  <a:lnTo>
                    <a:pt x="744" y="334"/>
                  </a:lnTo>
                  <a:lnTo>
                    <a:pt x="743" y="337"/>
                  </a:lnTo>
                  <a:lnTo>
                    <a:pt x="743" y="338"/>
                  </a:lnTo>
                  <a:lnTo>
                    <a:pt x="743" y="341"/>
                  </a:lnTo>
                  <a:lnTo>
                    <a:pt x="744" y="342"/>
                  </a:lnTo>
                  <a:lnTo>
                    <a:pt x="744" y="344"/>
                  </a:lnTo>
                  <a:lnTo>
                    <a:pt x="744" y="346"/>
                  </a:lnTo>
                  <a:lnTo>
                    <a:pt x="744" y="348"/>
                  </a:lnTo>
                  <a:lnTo>
                    <a:pt x="744" y="349"/>
                  </a:lnTo>
                  <a:lnTo>
                    <a:pt x="745" y="351"/>
                  </a:lnTo>
                  <a:lnTo>
                    <a:pt x="747" y="352"/>
                  </a:lnTo>
                  <a:lnTo>
                    <a:pt x="748" y="353"/>
                  </a:lnTo>
                  <a:lnTo>
                    <a:pt x="750" y="353"/>
                  </a:lnTo>
                  <a:lnTo>
                    <a:pt x="753" y="354"/>
                  </a:lnTo>
                  <a:lnTo>
                    <a:pt x="754" y="355"/>
                  </a:lnTo>
                  <a:lnTo>
                    <a:pt x="756" y="356"/>
                  </a:lnTo>
                  <a:lnTo>
                    <a:pt x="758" y="357"/>
                  </a:lnTo>
                  <a:lnTo>
                    <a:pt x="759" y="360"/>
                  </a:lnTo>
                  <a:lnTo>
                    <a:pt x="760" y="361"/>
                  </a:lnTo>
                  <a:lnTo>
                    <a:pt x="761" y="362"/>
                  </a:lnTo>
                  <a:lnTo>
                    <a:pt x="762" y="363"/>
                  </a:lnTo>
                  <a:lnTo>
                    <a:pt x="763" y="365"/>
                  </a:lnTo>
                  <a:lnTo>
                    <a:pt x="765" y="366"/>
                  </a:lnTo>
                  <a:lnTo>
                    <a:pt x="766" y="367"/>
                  </a:lnTo>
                  <a:lnTo>
                    <a:pt x="767" y="369"/>
                  </a:lnTo>
                  <a:lnTo>
                    <a:pt x="768" y="370"/>
                  </a:lnTo>
                  <a:lnTo>
                    <a:pt x="769" y="371"/>
                  </a:lnTo>
                  <a:lnTo>
                    <a:pt x="771" y="372"/>
                  </a:lnTo>
                  <a:lnTo>
                    <a:pt x="772" y="373"/>
                  </a:lnTo>
                  <a:lnTo>
                    <a:pt x="773" y="375"/>
                  </a:lnTo>
                  <a:lnTo>
                    <a:pt x="774" y="376"/>
                  </a:lnTo>
                  <a:lnTo>
                    <a:pt x="775" y="378"/>
                  </a:lnTo>
                  <a:lnTo>
                    <a:pt x="776" y="380"/>
                  </a:lnTo>
                  <a:lnTo>
                    <a:pt x="775" y="382"/>
                  </a:lnTo>
                  <a:lnTo>
                    <a:pt x="775" y="385"/>
                  </a:lnTo>
                  <a:lnTo>
                    <a:pt x="774" y="386"/>
                  </a:lnTo>
                  <a:lnTo>
                    <a:pt x="773" y="388"/>
                  </a:lnTo>
                  <a:lnTo>
                    <a:pt x="772" y="390"/>
                  </a:lnTo>
                  <a:lnTo>
                    <a:pt x="771" y="392"/>
                  </a:lnTo>
                  <a:lnTo>
                    <a:pt x="772" y="394"/>
                  </a:lnTo>
                  <a:lnTo>
                    <a:pt x="772" y="396"/>
                  </a:lnTo>
                  <a:lnTo>
                    <a:pt x="772" y="398"/>
                  </a:lnTo>
                  <a:lnTo>
                    <a:pt x="772" y="399"/>
                  </a:lnTo>
                  <a:lnTo>
                    <a:pt x="772" y="402"/>
                  </a:lnTo>
                  <a:lnTo>
                    <a:pt x="772" y="404"/>
                  </a:lnTo>
                  <a:lnTo>
                    <a:pt x="773" y="405"/>
                  </a:lnTo>
                  <a:lnTo>
                    <a:pt x="774" y="406"/>
                  </a:lnTo>
                  <a:lnTo>
                    <a:pt x="774" y="408"/>
                  </a:lnTo>
                  <a:lnTo>
                    <a:pt x="775" y="411"/>
                  </a:lnTo>
                  <a:lnTo>
                    <a:pt x="776" y="413"/>
                  </a:lnTo>
                  <a:lnTo>
                    <a:pt x="776" y="414"/>
                  </a:lnTo>
                  <a:lnTo>
                    <a:pt x="778" y="416"/>
                  </a:lnTo>
                  <a:lnTo>
                    <a:pt x="780" y="417"/>
                  </a:lnTo>
                  <a:lnTo>
                    <a:pt x="781" y="419"/>
                  </a:lnTo>
                  <a:lnTo>
                    <a:pt x="782" y="420"/>
                  </a:lnTo>
                  <a:lnTo>
                    <a:pt x="784" y="420"/>
                  </a:lnTo>
                  <a:lnTo>
                    <a:pt x="785" y="420"/>
                  </a:lnTo>
                  <a:lnTo>
                    <a:pt x="788" y="420"/>
                  </a:lnTo>
                  <a:lnTo>
                    <a:pt x="789" y="420"/>
                  </a:lnTo>
                  <a:lnTo>
                    <a:pt x="790" y="420"/>
                  </a:lnTo>
                  <a:lnTo>
                    <a:pt x="791" y="420"/>
                  </a:lnTo>
                  <a:lnTo>
                    <a:pt x="792" y="420"/>
                  </a:lnTo>
                  <a:lnTo>
                    <a:pt x="794" y="421"/>
                  </a:lnTo>
                  <a:lnTo>
                    <a:pt x="797" y="421"/>
                  </a:lnTo>
                  <a:lnTo>
                    <a:pt x="798" y="422"/>
                  </a:lnTo>
                  <a:lnTo>
                    <a:pt x="800" y="423"/>
                  </a:lnTo>
                  <a:lnTo>
                    <a:pt x="801" y="424"/>
                  </a:lnTo>
                  <a:lnTo>
                    <a:pt x="803" y="426"/>
                  </a:lnTo>
                  <a:lnTo>
                    <a:pt x="804" y="427"/>
                  </a:lnTo>
                  <a:lnTo>
                    <a:pt x="804" y="429"/>
                  </a:lnTo>
                  <a:lnTo>
                    <a:pt x="804" y="431"/>
                  </a:lnTo>
                  <a:lnTo>
                    <a:pt x="805" y="432"/>
                  </a:lnTo>
                  <a:lnTo>
                    <a:pt x="806" y="435"/>
                  </a:lnTo>
                  <a:lnTo>
                    <a:pt x="807" y="436"/>
                  </a:lnTo>
                  <a:lnTo>
                    <a:pt x="807" y="438"/>
                  </a:lnTo>
                  <a:lnTo>
                    <a:pt x="807" y="441"/>
                  </a:lnTo>
                  <a:lnTo>
                    <a:pt x="808" y="442"/>
                  </a:lnTo>
                  <a:lnTo>
                    <a:pt x="810" y="443"/>
                  </a:lnTo>
                  <a:lnTo>
                    <a:pt x="811" y="444"/>
                  </a:lnTo>
                  <a:lnTo>
                    <a:pt x="813" y="445"/>
                  </a:lnTo>
                  <a:lnTo>
                    <a:pt x="814" y="446"/>
                  </a:lnTo>
                  <a:lnTo>
                    <a:pt x="816" y="447"/>
                  </a:lnTo>
                  <a:lnTo>
                    <a:pt x="817" y="448"/>
                  </a:lnTo>
                  <a:lnTo>
                    <a:pt x="818" y="450"/>
                  </a:lnTo>
                  <a:lnTo>
                    <a:pt x="819" y="451"/>
                  </a:lnTo>
                  <a:lnTo>
                    <a:pt x="820" y="453"/>
                  </a:lnTo>
                  <a:lnTo>
                    <a:pt x="820" y="455"/>
                  </a:lnTo>
                  <a:lnTo>
                    <a:pt x="821" y="456"/>
                  </a:lnTo>
                  <a:lnTo>
                    <a:pt x="823" y="457"/>
                  </a:lnTo>
                  <a:lnTo>
                    <a:pt x="825" y="458"/>
                  </a:lnTo>
                  <a:lnTo>
                    <a:pt x="828" y="458"/>
                  </a:lnTo>
                  <a:lnTo>
                    <a:pt x="830" y="460"/>
                  </a:lnTo>
                  <a:lnTo>
                    <a:pt x="831" y="461"/>
                  </a:lnTo>
                  <a:lnTo>
                    <a:pt x="833" y="462"/>
                  </a:lnTo>
                  <a:lnTo>
                    <a:pt x="834" y="463"/>
                  </a:lnTo>
                  <a:lnTo>
                    <a:pt x="836" y="464"/>
                  </a:lnTo>
                  <a:lnTo>
                    <a:pt x="837" y="465"/>
                  </a:lnTo>
                  <a:lnTo>
                    <a:pt x="838" y="467"/>
                  </a:lnTo>
                  <a:lnTo>
                    <a:pt x="839" y="469"/>
                  </a:lnTo>
                  <a:lnTo>
                    <a:pt x="839" y="471"/>
                  </a:lnTo>
                  <a:lnTo>
                    <a:pt x="840" y="472"/>
                  </a:lnTo>
                  <a:lnTo>
                    <a:pt x="841" y="474"/>
                  </a:lnTo>
                  <a:lnTo>
                    <a:pt x="842" y="475"/>
                  </a:lnTo>
                  <a:lnTo>
                    <a:pt x="844" y="476"/>
                  </a:lnTo>
                  <a:lnTo>
                    <a:pt x="846" y="477"/>
                  </a:lnTo>
                  <a:lnTo>
                    <a:pt x="847" y="478"/>
                  </a:lnTo>
                  <a:lnTo>
                    <a:pt x="849" y="479"/>
                  </a:lnTo>
                  <a:lnTo>
                    <a:pt x="851" y="480"/>
                  </a:lnTo>
                  <a:lnTo>
                    <a:pt x="853" y="481"/>
                  </a:lnTo>
                  <a:lnTo>
                    <a:pt x="853" y="483"/>
                  </a:lnTo>
                  <a:lnTo>
                    <a:pt x="854" y="485"/>
                  </a:lnTo>
                  <a:lnTo>
                    <a:pt x="854" y="487"/>
                  </a:lnTo>
                  <a:lnTo>
                    <a:pt x="855" y="489"/>
                  </a:lnTo>
                  <a:lnTo>
                    <a:pt x="855" y="491"/>
                  </a:lnTo>
                  <a:lnTo>
                    <a:pt x="857" y="492"/>
                  </a:lnTo>
                  <a:lnTo>
                    <a:pt x="859" y="492"/>
                  </a:lnTo>
                  <a:lnTo>
                    <a:pt x="861" y="493"/>
                  </a:lnTo>
                  <a:lnTo>
                    <a:pt x="862" y="494"/>
                  </a:lnTo>
                  <a:lnTo>
                    <a:pt x="863" y="494"/>
                  </a:lnTo>
                  <a:lnTo>
                    <a:pt x="864" y="495"/>
                  </a:lnTo>
                  <a:lnTo>
                    <a:pt x="866" y="496"/>
                  </a:lnTo>
                  <a:lnTo>
                    <a:pt x="866" y="498"/>
                  </a:lnTo>
                  <a:lnTo>
                    <a:pt x="866" y="500"/>
                  </a:lnTo>
                  <a:lnTo>
                    <a:pt x="867" y="502"/>
                  </a:lnTo>
                  <a:lnTo>
                    <a:pt x="869" y="503"/>
                  </a:lnTo>
                  <a:lnTo>
                    <a:pt x="871" y="503"/>
                  </a:lnTo>
                  <a:lnTo>
                    <a:pt x="872" y="504"/>
                  </a:lnTo>
                  <a:lnTo>
                    <a:pt x="874" y="504"/>
                  </a:lnTo>
                  <a:lnTo>
                    <a:pt x="876" y="505"/>
                  </a:lnTo>
                  <a:lnTo>
                    <a:pt x="878" y="506"/>
                  </a:lnTo>
                  <a:lnTo>
                    <a:pt x="879" y="508"/>
                  </a:lnTo>
                  <a:lnTo>
                    <a:pt x="879" y="511"/>
                  </a:lnTo>
                  <a:lnTo>
                    <a:pt x="880" y="512"/>
                  </a:lnTo>
                  <a:lnTo>
                    <a:pt x="881" y="513"/>
                  </a:lnTo>
                  <a:lnTo>
                    <a:pt x="882" y="513"/>
                  </a:lnTo>
                  <a:lnTo>
                    <a:pt x="883" y="514"/>
                  </a:lnTo>
                  <a:lnTo>
                    <a:pt x="884" y="516"/>
                  </a:lnTo>
                  <a:lnTo>
                    <a:pt x="886" y="516"/>
                  </a:lnTo>
                  <a:lnTo>
                    <a:pt x="888" y="517"/>
                  </a:lnTo>
                  <a:lnTo>
                    <a:pt x="890" y="518"/>
                  </a:lnTo>
                  <a:lnTo>
                    <a:pt x="892" y="518"/>
                  </a:lnTo>
                  <a:lnTo>
                    <a:pt x="894" y="518"/>
                  </a:lnTo>
                  <a:lnTo>
                    <a:pt x="896" y="518"/>
                  </a:lnTo>
                  <a:lnTo>
                    <a:pt x="898" y="517"/>
                  </a:lnTo>
                  <a:lnTo>
                    <a:pt x="900" y="517"/>
                  </a:lnTo>
                  <a:lnTo>
                    <a:pt x="903" y="517"/>
                  </a:lnTo>
                  <a:lnTo>
                    <a:pt x="905" y="517"/>
                  </a:lnTo>
                  <a:lnTo>
                    <a:pt x="907" y="518"/>
                  </a:lnTo>
                  <a:lnTo>
                    <a:pt x="908" y="519"/>
                  </a:lnTo>
                  <a:lnTo>
                    <a:pt x="908" y="521"/>
                  </a:lnTo>
                  <a:lnTo>
                    <a:pt x="908" y="522"/>
                  </a:lnTo>
                  <a:lnTo>
                    <a:pt x="908" y="525"/>
                  </a:lnTo>
                  <a:lnTo>
                    <a:pt x="908" y="526"/>
                  </a:lnTo>
                  <a:lnTo>
                    <a:pt x="907" y="528"/>
                  </a:lnTo>
                  <a:lnTo>
                    <a:pt x="907" y="530"/>
                  </a:lnTo>
                  <a:lnTo>
                    <a:pt x="907" y="532"/>
                  </a:lnTo>
                  <a:lnTo>
                    <a:pt x="908" y="535"/>
                  </a:lnTo>
                  <a:lnTo>
                    <a:pt x="908" y="537"/>
                  </a:lnTo>
                  <a:lnTo>
                    <a:pt x="908" y="539"/>
                  </a:lnTo>
                  <a:lnTo>
                    <a:pt x="908" y="540"/>
                  </a:lnTo>
                  <a:lnTo>
                    <a:pt x="907" y="541"/>
                  </a:lnTo>
                  <a:lnTo>
                    <a:pt x="907" y="542"/>
                  </a:lnTo>
                  <a:lnTo>
                    <a:pt x="906" y="543"/>
                  </a:lnTo>
                  <a:lnTo>
                    <a:pt x="905" y="544"/>
                  </a:lnTo>
                  <a:lnTo>
                    <a:pt x="903" y="545"/>
                  </a:lnTo>
                  <a:lnTo>
                    <a:pt x="900" y="546"/>
                  </a:lnTo>
                  <a:lnTo>
                    <a:pt x="899" y="547"/>
                  </a:lnTo>
                  <a:lnTo>
                    <a:pt x="897" y="548"/>
                  </a:lnTo>
                  <a:lnTo>
                    <a:pt x="896" y="549"/>
                  </a:lnTo>
                  <a:lnTo>
                    <a:pt x="894" y="550"/>
                  </a:lnTo>
                  <a:lnTo>
                    <a:pt x="893" y="550"/>
                  </a:lnTo>
                  <a:lnTo>
                    <a:pt x="893" y="551"/>
                  </a:lnTo>
                  <a:lnTo>
                    <a:pt x="891" y="552"/>
                  </a:lnTo>
                  <a:lnTo>
                    <a:pt x="891" y="554"/>
                  </a:lnTo>
                  <a:lnTo>
                    <a:pt x="891" y="555"/>
                  </a:lnTo>
                  <a:lnTo>
                    <a:pt x="891" y="557"/>
                  </a:lnTo>
                  <a:lnTo>
                    <a:pt x="892" y="558"/>
                  </a:lnTo>
                  <a:lnTo>
                    <a:pt x="893" y="561"/>
                  </a:lnTo>
                  <a:lnTo>
                    <a:pt x="894" y="562"/>
                  </a:lnTo>
                  <a:lnTo>
                    <a:pt x="895" y="564"/>
                  </a:lnTo>
                  <a:lnTo>
                    <a:pt x="896" y="565"/>
                  </a:lnTo>
                  <a:lnTo>
                    <a:pt x="898" y="566"/>
                  </a:lnTo>
                  <a:lnTo>
                    <a:pt x="898" y="568"/>
                  </a:lnTo>
                  <a:lnTo>
                    <a:pt x="897" y="570"/>
                  </a:lnTo>
                  <a:lnTo>
                    <a:pt x="896" y="571"/>
                  </a:lnTo>
                  <a:lnTo>
                    <a:pt x="896" y="573"/>
                  </a:lnTo>
                  <a:lnTo>
                    <a:pt x="897" y="574"/>
                  </a:lnTo>
                  <a:lnTo>
                    <a:pt x="901" y="574"/>
                  </a:lnTo>
                  <a:lnTo>
                    <a:pt x="905" y="574"/>
                  </a:lnTo>
                  <a:lnTo>
                    <a:pt x="908" y="574"/>
                  </a:lnTo>
                  <a:lnTo>
                    <a:pt x="911" y="574"/>
                  </a:lnTo>
                  <a:lnTo>
                    <a:pt x="914" y="574"/>
                  </a:lnTo>
                  <a:lnTo>
                    <a:pt x="918" y="574"/>
                  </a:lnTo>
                  <a:lnTo>
                    <a:pt x="921" y="574"/>
                  </a:lnTo>
                  <a:lnTo>
                    <a:pt x="924" y="575"/>
                  </a:lnTo>
                  <a:lnTo>
                    <a:pt x="928" y="575"/>
                  </a:lnTo>
                  <a:lnTo>
                    <a:pt x="931" y="575"/>
                  </a:lnTo>
                  <a:lnTo>
                    <a:pt x="934" y="575"/>
                  </a:lnTo>
                  <a:lnTo>
                    <a:pt x="935" y="574"/>
                  </a:lnTo>
                  <a:lnTo>
                    <a:pt x="936" y="574"/>
                  </a:lnTo>
                  <a:lnTo>
                    <a:pt x="935" y="575"/>
                  </a:lnTo>
                  <a:lnTo>
                    <a:pt x="934" y="576"/>
                  </a:lnTo>
                  <a:lnTo>
                    <a:pt x="935" y="576"/>
                  </a:lnTo>
                  <a:lnTo>
                    <a:pt x="936" y="576"/>
                  </a:lnTo>
                  <a:lnTo>
                    <a:pt x="937" y="576"/>
                  </a:lnTo>
                  <a:lnTo>
                    <a:pt x="937" y="577"/>
                  </a:lnTo>
                  <a:lnTo>
                    <a:pt x="937" y="578"/>
                  </a:lnTo>
                  <a:lnTo>
                    <a:pt x="937" y="579"/>
                  </a:lnTo>
                  <a:lnTo>
                    <a:pt x="937" y="580"/>
                  </a:lnTo>
                  <a:lnTo>
                    <a:pt x="937" y="581"/>
                  </a:lnTo>
                  <a:lnTo>
                    <a:pt x="936" y="581"/>
                  </a:lnTo>
                  <a:lnTo>
                    <a:pt x="935" y="581"/>
                  </a:lnTo>
                  <a:lnTo>
                    <a:pt x="935" y="582"/>
                  </a:lnTo>
                  <a:lnTo>
                    <a:pt x="936" y="582"/>
                  </a:lnTo>
                  <a:lnTo>
                    <a:pt x="936" y="583"/>
                  </a:lnTo>
                  <a:lnTo>
                    <a:pt x="936" y="585"/>
                  </a:lnTo>
                  <a:lnTo>
                    <a:pt x="936" y="586"/>
                  </a:lnTo>
                  <a:lnTo>
                    <a:pt x="937" y="586"/>
                  </a:lnTo>
                  <a:lnTo>
                    <a:pt x="938" y="586"/>
                  </a:lnTo>
                  <a:lnTo>
                    <a:pt x="938" y="587"/>
                  </a:lnTo>
                  <a:lnTo>
                    <a:pt x="938" y="588"/>
                  </a:lnTo>
                  <a:lnTo>
                    <a:pt x="937" y="588"/>
                  </a:lnTo>
                  <a:lnTo>
                    <a:pt x="938" y="588"/>
                  </a:lnTo>
                  <a:lnTo>
                    <a:pt x="939" y="588"/>
                  </a:lnTo>
                  <a:lnTo>
                    <a:pt x="939" y="589"/>
                  </a:lnTo>
                  <a:lnTo>
                    <a:pt x="938" y="589"/>
                  </a:lnTo>
                  <a:lnTo>
                    <a:pt x="938" y="590"/>
                  </a:lnTo>
                  <a:lnTo>
                    <a:pt x="937" y="590"/>
                  </a:lnTo>
                  <a:lnTo>
                    <a:pt x="937" y="591"/>
                  </a:lnTo>
                  <a:lnTo>
                    <a:pt x="937" y="592"/>
                  </a:lnTo>
                  <a:lnTo>
                    <a:pt x="936" y="592"/>
                  </a:lnTo>
                  <a:lnTo>
                    <a:pt x="937" y="593"/>
                  </a:lnTo>
                  <a:lnTo>
                    <a:pt x="936" y="593"/>
                  </a:lnTo>
                  <a:lnTo>
                    <a:pt x="935" y="593"/>
                  </a:lnTo>
                  <a:lnTo>
                    <a:pt x="935" y="594"/>
                  </a:lnTo>
                  <a:lnTo>
                    <a:pt x="936" y="594"/>
                  </a:lnTo>
                  <a:lnTo>
                    <a:pt x="937" y="594"/>
                  </a:lnTo>
                  <a:lnTo>
                    <a:pt x="937" y="595"/>
                  </a:lnTo>
                  <a:lnTo>
                    <a:pt x="936" y="595"/>
                  </a:lnTo>
                  <a:lnTo>
                    <a:pt x="936" y="596"/>
                  </a:lnTo>
                  <a:lnTo>
                    <a:pt x="936" y="597"/>
                  </a:lnTo>
                  <a:lnTo>
                    <a:pt x="935" y="597"/>
                  </a:lnTo>
                  <a:lnTo>
                    <a:pt x="935" y="598"/>
                  </a:lnTo>
                  <a:lnTo>
                    <a:pt x="936" y="598"/>
                  </a:lnTo>
                  <a:lnTo>
                    <a:pt x="936" y="599"/>
                  </a:lnTo>
                  <a:lnTo>
                    <a:pt x="935" y="599"/>
                  </a:lnTo>
                  <a:lnTo>
                    <a:pt x="935" y="600"/>
                  </a:lnTo>
                  <a:lnTo>
                    <a:pt x="936" y="600"/>
                  </a:lnTo>
                  <a:lnTo>
                    <a:pt x="937" y="600"/>
                  </a:lnTo>
                  <a:lnTo>
                    <a:pt x="938" y="601"/>
                  </a:lnTo>
                  <a:lnTo>
                    <a:pt x="939" y="601"/>
                  </a:lnTo>
                  <a:lnTo>
                    <a:pt x="939" y="602"/>
                  </a:lnTo>
                  <a:lnTo>
                    <a:pt x="939" y="603"/>
                  </a:lnTo>
                  <a:lnTo>
                    <a:pt x="939" y="604"/>
                  </a:lnTo>
                  <a:lnTo>
                    <a:pt x="940" y="604"/>
                  </a:lnTo>
                  <a:lnTo>
                    <a:pt x="940" y="605"/>
                  </a:lnTo>
                  <a:lnTo>
                    <a:pt x="940" y="606"/>
                  </a:lnTo>
                  <a:lnTo>
                    <a:pt x="940" y="607"/>
                  </a:lnTo>
                  <a:lnTo>
                    <a:pt x="941" y="607"/>
                  </a:lnTo>
                  <a:lnTo>
                    <a:pt x="941" y="608"/>
                  </a:lnTo>
                  <a:lnTo>
                    <a:pt x="941" y="610"/>
                  </a:lnTo>
                  <a:lnTo>
                    <a:pt x="941" y="611"/>
                  </a:lnTo>
                  <a:lnTo>
                    <a:pt x="942" y="611"/>
                  </a:lnTo>
                  <a:lnTo>
                    <a:pt x="942" y="612"/>
                  </a:lnTo>
                  <a:lnTo>
                    <a:pt x="943" y="612"/>
                  </a:lnTo>
                  <a:lnTo>
                    <a:pt x="943" y="613"/>
                  </a:lnTo>
                  <a:lnTo>
                    <a:pt x="944" y="614"/>
                  </a:lnTo>
                  <a:lnTo>
                    <a:pt x="944" y="615"/>
                  </a:lnTo>
                  <a:lnTo>
                    <a:pt x="944" y="616"/>
                  </a:lnTo>
                  <a:lnTo>
                    <a:pt x="944" y="617"/>
                  </a:lnTo>
                  <a:lnTo>
                    <a:pt x="944" y="618"/>
                  </a:lnTo>
                  <a:lnTo>
                    <a:pt x="943" y="618"/>
                  </a:lnTo>
                  <a:lnTo>
                    <a:pt x="943" y="619"/>
                  </a:lnTo>
                  <a:lnTo>
                    <a:pt x="942" y="619"/>
                  </a:lnTo>
                  <a:lnTo>
                    <a:pt x="941" y="619"/>
                  </a:lnTo>
                  <a:lnTo>
                    <a:pt x="941" y="620"/>
                  </a:lnTo>
                  <a:lnTo>
                    <a:pt x="940" y="620"/>
                  </a:lnTo>
                  <a:lnTo>
                    <a:pt x="940" y="621"/>
                  </a:lnTo>
                  <a:lnTo>
                    <a:pt x="940" y="622"/>
                  </a:lnTo>
                  <a:lnTo>
                    <a:pt x="939" y="622"/>
                  </a:lnTo>
                  <a:lnTo>
                    <a:pt x="939" y="623"/>
                  </a:lnTo>
                  <a:lnTo>
                    <a:pt x="940" y="623"/>
                  </a:lnTo>
                  <a:lnTo>
                    <a:pt x="940" y="624"/>
                  </a:lnTo>
                  <a:lnTo>
                    <a:pt x="940" y="625"/>
                  </a:lnTo>
                  <a:lnTo>
                    <a:pt x="939" y="625"/>
                  </a:lnTo>
                  <a:lnTo>
                    <a:pt x="939" y="626"/>
                  </a:lnTo>
                  <a:lnTo>
                    <a:pt x="939" y="627"/>
                  </a:lnTo>
                  <a:lnTo>
                    <a:pt x="940" y="627"/>
                  </a:lnTo>
                  <a:lnTo>
                    <a:pt x="941" y="627"/>
                  </a:lnTo>
                  <a:lnTo>
                    <a:pt x="942" y="627"/>
                  </a:lnTo>
                  <a:lnTo>
                    <a:pt x="942" y="628"/>
                  </a:lnTo>
                  <a:lnTo>
                    <a:pt x="942" y="629"/>
                  </a:lnTo>
                  <a:lnTo>
                    <a:pt x="943" y="629"/>
                  </a:lnTo>
                  <a:lnTo>
                    <a:pt x="944" y="629"/>
                  </a:lnTo>
                  <a:lnTo>
                    <a:pt x="944" y="630"/>
                  </a:lnTo>
                  <a:lnTo>
                    <a:pt x="944" y="631"/>
                  </a:lnTo>
                  <a:lnTo>
                    <a:pt x="943" y="631"/>
                  </a:lnTo>
                  <a:lnTo>
                    <a:pt x="943" y="632"/>
                  </a:lnTo>
                  <a:lnTo>
                    <a:pt x="942" y="632"/>
                  </a:lnTo>
                  <a:lnTo>
                    <a:pt x="942" y="633"/>
                  </a:lnTo>
                  <a:lnTo>
                    <a:pt x="943" y="635"/>
                  </a:lnTo>
                  <a:lnTo>
                    <a:pt x="943" y="636"/>
                  </a:lnTo>
                  <a:lnTo>
                    <a:pt x="943" y="637"/>
                  </a:lnTo>
                  <a:lnTo>
                    <a:pt x="942" y="637"/>
                  </a:lnTo>
                  <a:lnTo>
                    <a:pt x="942" y="638"/>
                  </a:lnTo>
                  <a:lnTo>
                    <a:pt x="942" y="639"/>
                  </a:lnTo>
                  <a:lnTo>
                    <a:pt x="942" y="640"/>
                  </a:lnTo>
                  <a:lnTo>
                    <a:pt x="943" y="640"/>
                  </a:lnTo>
                  <a:lnTo>
                    <a:pt x="943" y="641"/>
                  </a:lnTo>
                  <a:lnTo>
                    <a:pt x="944" y="641"/>
                  </a:lnTo>
                  <a:lnTo>
                    <a:pt x="944" y="642"/>
                  </a:lnTo>
                  <a:lnTo>
                    <a:pt x="944" y="643"/>
                  </a:lnTo>
                  <a:lnTo>
                    <a:pt x="944" y="644"/>
                  </a:lnTo>
                  <a:lnTo>
                    <a:pt x="943" y="644"/>
                  </a:lnTo>
                  <a:lnTo>
                    <a:pt x="943" y="645"/>
                  </a:lnTo>
                  <a:lnTo>
                    <a:pt x="943" y="646"/>
                  </a:lnTo>
                  <a:lnTo>
                    <a:pt x="942" y="647"/>
                  </a:lnTo>
                  <a:lnTo>
                    <a:pt x="942" y="648"/>
                  </a:lnTo>
                  <a:lnTo>
                    <a:pt x="942" y="649"/>
                  </a:lnTo>
                  <a:lnTo>
                    <a:pt x="942" y="650"/>
                  </a:lnTo>
                  <a:lnTo>
                    <a:pt x="941" y="650"/>
                  </a:lnTo>
                  <a:lnTo>
                    <a:pt x="941" y="651"/>
                  </a:lnTo>
                  <a:lnTo>
                    <a:pt x="941" y="652"/>
                  </a:lnTo>
                  <a:lnTo>
                    <a:pt x="941" y="653"/>
                  </a:lnTo>
                  <a:lnTo>
                    <a:pt x="942" y="653"/>
                  </a:lnTo>
                  <a:lnTo>
                    <a:pt x="942" y="654"/>
                  </a:lnTo>
                  <a:lnTo>
                    <a:pt x="942" y="655"/>
                  </a:lnTo>
                  <a:lnTo>
                    <a:pt x="941" y="655"/>
                  </a:lnTo>
                  <a:lnTo>
                    <a:pt x="941" y="656"/>
                  </a:lnTo>
                  <a:lnTo>
                    <a:pt x="941" y="657"/>
                  </a:lnTo>
                  <a:lnTo>
                    <a:pt x="940" y="657"/>
                  </a:lnTo>
                  <a:lnTo>
                    <a:pt x="940" y="658"/>
                  </a:lnTo>
                  <a:lnTo>
                    <a:pt x="939" y="658"/>
                  </a:lnTo>
                  <a:lnTo>
                    <a:pt x="939" y="660"/>
                  </a:lnTo>
                  <a:lnTo>
                    <a:pt x="940" y="660"/>
                  </a:lnTo>
                  <a:lnTo>
                    <a:pt x="940" y="661"/>
                  </a:lnTo>
                  <a:lnTo>
                    <a:pt x="941" y="661"/>
                  </a:lnTo>
                  <a:lnTo>
                    <a:pt x="941" y="662"/>
                  </a:lnTo>
                  <a:lnTo>
                    <a:pt x="941" y="663"/>
                  </a:lnTo>
                  <a:lnTo>
                    <a:pt x="941" y="664"/>
                  </a:lnTo>
                  <a:lnTo>
                    <a:pt x="940" y="664"/>
                  </a:lnTo>
                  <a:lnTo>
                    <a:pt x="940" y="665"/>
                  </a:lnTo>
                  <a:lnTo>
                    <a:pt x="939" y="665"/>
                  </a:lnTo>
                  <a:lnTo>
                    <a:pt x="940" y="665"/>
                  </a:lnTo>
                  <a:lnTo>
                    <a:pt x="940" y="666"/>
                  </a:lnTo>
                  <a:lnTo>
                    <a:pt x="940" y="667"/>
                  </a:lnTo>
                  <a:lnTo>
                    <a:pt x="941" y="668"/>
                  </a:lnTo>
                  <a:lnTo>
                    <a:pt x="941" y="669"/>
                  </a:lnTo>
                  <a:lnTo>
                    <a:pt x="941" y="670"/>
                  </a:lnTo>
                  <a:lnTo>
                    <a:pt x="941" y="671"/>
                  </a:lnTo>
                  <a:lnTo>
                    <a:pt x="942" y="671"/>
                  </a:lnTo>
                  <a:lnTo>
                    <a:pt x="942" y="672"/>
                  </a:lnTo>
                  <a:lnTo>
                    <a:pt x="943" y="673"/>
                  </a:lnTo>
                  <a:lnTo>
                    <a:pt x="943" y="674"/>
                  </a:lnTo>
                  <a:lnTo>
                    <a:pt x="943" y="675"/>
                  </a:lnTo>
                  <a:lnTo>
                    <a:pt x="942" y="675"/>
                  </a:lnTo>
                  <a:lnTo>
                    <a:pt x="942" y="676"/>
                  </a:lnTo>
                  <a:lnTo>
                    <a:pt x="941" y="676"/>
                  </a:lnTo>
                  <a:lnTo>
                    <a:pt x="940" y="676"/>
                  </a:lnTo>
                  <a:lnTo>
                    <a:pt x="939" y="675"/>
                  </a:lnTo>
                  <a:lnTo>
                    <a:pt x="939" y="676"/>
                  </a:lnTo>
                  <a:lnTo>
                    <a:pt x="938" y="676"/>
                  </a:lnTo>
                  <a:lnTo>
                    <a:pt x="939" y="676"/>
                  </a:lnTo>
                  <a:lnTo>
                    <a:pt x="939" y="677"/>
                  </a:lnTo>
                  <a:lnTo>
                    <a:pt x="939" y="678"/>
                  </a:lnTo>
                  <a:lnTo>
                    <a:pt x="940" y="678"/>
                  </a:lnTo>
                  <a:lnTo>
                    <a:pt x="940" y="679"/>
                  </a:lnTo>
                  <a:lnTo>
                    <a:pt x="939" y="679"/>
                  </a:lnTo>
                  <a:lnTo>
                    <a:pt x="938" y="679"/>
                  </a:lnTo>
                  <a:lnTo>
                    <a:pt x="935" y="678"/>
                  </a:lnTo>
                  <a:lnTo>
                    <a:pt x="934" y="678"/>
                  </a:lnTo>
                  <a:lnTo>
                    <a:pt x="933" y="677"/>
                  </a:lnTo>
                  <a:lnTo>
                    <a:pt x="932" y="677"/>
                  </a:lnTo>
                  <a:lnTo>
                    <a:pt x="931" y="676"/>
                  </a:lnTo>
                  <a:lnTo>
                    <a:pt x="930" y="676"/>
                  </a:lnTo>
                  <a:lnTo>
                    <a:pt x="928" y="676"/>
                  </a:lnTo>
                  <a:lnTo>
                    <a:pt x="926" y="676"/>
                  </a:lnTo>
                  <a:lnTo>
                    <a:pt x="926" y="677"/>
                  </a:lnTo>
                  <a:lnTo>
                    <a:pt x="925" y="677"/>
                  </a:lnTo>
                  <a:lnTo>
                    <a:pt x="924" y="677"/>
                  </a:lnTo>
                  <a:lnTo>
                    <a:pt x="923" y="677"/>
                  </a:lnTo>
                  <a:lnTo>
                    <a:pt x="922" y="676"/>
                  </a:lnTo>
                  <a:lnTo>
                    <a:pt x="921" y="676"/>
                  </a:lnTo>
                  <a:lnTo>
                    <a:pt x="920" y="675"/>
                  </a:lnTo>
                  <a:lnTo>
                    <a:pt x="919" y="675"/>
                  </a:lnTo>
                  <a:lnTo>
                    <a:pt x="917" y="674"/>
                  </a:lnTo>
                  <a:lnTo>
                    <a:pt x="917" y="673"/>
                  </a:lnTo>
                  <a:lnTo>
                    <a:pt x="916" y="673"/>
                  </a:lnTo>
                  <a:lnTo>
                    <a:pt x="916" y="672"/>
                  </a:lnTo>
                  <a:lnTo>
                    <a:pt x="915" y="671"/>
                  </a:lnTo>
                  <a:lnTo>
                    <a:pt x="914" y="671"/>
                  </a:lnTo>
                  <a:lnTo>
                    <a:pt x="914" y="670"/>
                  </a:lnTo>
                  <a:lnTo>
                    <a:pt x="914" y="669"/>
                  </a:lnTo>
                  <a:lnTo>
                    <a:pt x="914" y="668"/>
                  </a:lnTo>
                  <a:lnTo>
                    <a:pt x="914" y="667"/>
                  </a:lnTo>
                  <a:lnTo>
                    <a:pt x="915" y="666"/>
                  </a:lnTo>
                  <a:lnTo>
                    <a:pt x="915" y="665"/>
                  </a:lnTo>
                  <a:lnTo>
                    <a:pt x="915" y="664"/>
                  </a:lnTo>
                  <a:lnTo>
                    <a:pt x="914" y="664"/>
                  </a:lnTo>
                  <a:lnTo>
                    <a:pt x="914" y="663"/>
                  </a:lnTo>
                  <a:lnTo>
                    <a:pt x="913" y="663"/>
                  </a:lnTo>
                  <a:lnTo>
                    <a:pt x="912" y="662"/>
                  </a:lnTo>
                  <a:lnTo>
                    <a:pt x="911" y="662"/>
                  </a:lnTo>
                  <a:lnTo>
                    <a:pt x="911" y="661"/>
                  </a:lnTo>
                  <a:lnTo>
                    <a:pt x="910" y="660"/>
                  </a:lnTo>
                  <a:lnTo>
                    <a:pt x="909" y="657"/>
                  </a:lnTo>
                  <a:lnTo>
                    <a:pt x="909" y="656"/>
                  </a:lnTo>
                  <a:lnTo>
                    <a:pt x="909" y="655"/>
                  </a:lnTo>
                  <a:lnTo>
                    <a:pt x="908" y="654"/>
                  </a:lnTo>
                  <a:lnTo>
                    <a:pt x="907" y="653"/>
                  </a:lnTo>
                  <a:lnTo>
                    <a:pt x="906" y="653"/>
                  </a:lnTo>
                  <a:lnTo>
                    <a:pt x="903" y="652"/>
                  </a:lnTo>
                  <a:lnTo>
                    <a:pt x="901" y="650"/>
                  </a:lnTo>
                  <a:lnTo>
                    <a:pt x="899" y="648"/>
                  </a:lnTo>
                  <a:lnTo>
                    <a:pt x="899" y="647"/>
                  </a:lnTo>
                  <a:lnTo>
                    <a:pt x="899" y="646"/>
                  </a:lnTo>
                  <a:lnTo>
                    <a:pt x="899" y="645"/>
                  </a:lnTo>
                  <a:lnTo>
                    <a:pt x="900" y="644"/>
                  </a:lnTo>
                  <a:lnTo>
                    <a:pt x="899" y="643"/>
                  </a:lnTo>
                  <a:lnTo>
                    <a:pt x="899" y="642"/>
                  </a:lnTo>
                  <a:lnTo>
                    <a:pt x="898" y="641"/>
                  </a:lnTo>
                  <a:lnTo>
                    <a:pt x="898" y="640"/>
                  </a:lnTo>
                  <a:lnTo>
                    <a:pt x="897" y="640"/>
                  </a:lnTo>
                  <a:lnTo>
                    <a:pt x="896" y="639"/>
                  </a:lnTo>
                  <a:lnTo>
                    <a:pt x="895" y="638"/>
                  </a:lnTo>
                  <a:lnTo>
                    <a:pt x="894" y="637"/>
                  </a:lnTo>
                  <a:lnTo>
                    <a:pt x="893" y="636"/>
                  </a:lnTo>
                  <a:lnTo>
                    <a:pt x="893" y="635"/>
                  </a:lnTo>
                  <a:lnTo>
                    <a:pt x="892" y="633"/>
                  </a:lnTo>
                  <a:lnTo>
                    <a:pt x="892" y="632"/>
                  </a:lnTo>
                  <a:lnTo>
                    <a:pt x="892" y="631"/>
                  </a:lnTo>
                  <a:lnTo>
                    <a:pt x="892" y="629"/>
                  </a:lnTo>
                  <a:lnTo>
                    <a:pt x="892" y="628"/>
                  </a:lnTo>
                  <a:lnTo>
                    <a:pt x="892" y="627"/>
                  </a:lnTo>
                  <a:lnTo>
                    <a:pt x="891" y="626"/>
                  </a:lnTo>
                  <a:lnTo>
                    <a:pt x="890" y="625"/>
                  </a:lnTo>
                  <a:lnTo>
                    <a:pt x="890" y="624"/>
                  </a:lnTo>
                  <a:lnTo>
                    <a:pt x="889" y="623"/>
                  </a:lnTo>
                  <a:lnTo>
                    <a:pt x="889" y="622"/>
                  </a:lnTo>
                  <a:lnTo>
                    <a:pt x="888" y="621"/>
                  </a:lnTo>
                  <a:lnTo>
                    <a:pt x="887" y="621"/>
                  </a:lnTo>
                  <a:lnTo>
                    <a:pt x="886" y="621"/>
                  </a:lnTo>
                  <a:lnTo>
                    <a:pt x="885" y="621"/>
                  </a:lnTo>
                  <a:lnTo>
                    <a:pt x="884" y="621"/>
                  </a:lnTo>
                  <a:lnTo>
                    <a:pt x="884" y="620"/>
                  </a:lnTo>
                  <a:lnTo>
                    <a:pt x="883" y="620"/>
                  </a:lnTo>
                  <a:lnTo>
                    <a:pt x="883" y="619"/>
                  </a:lnTo>
                  <a:lnTo>
                    <a:pt x="882" y="619"/>
                  </a:lnTo>
                  <a:lnTo>
                    <a:pt x="882" y="618"/>
                  </a:lnTo>
                  <a:lnTo>
                    <a:pt x="882" y="617"/>
                  </a:lnTo>
                  <a:lnTo>
                    <a:pt x="881" y="617"/>
                  </a:lnTo>
                  <a:lnTo>
                    <a:pt x="881" y="616"/>
                  </a:lnTo>
                  <a:lnTo>
                    <a:pt x="881" y="615"/>
                  </a:lnTo>
                  <a:lnTo>
                    <a:pt x="880" y="614"/>
                  </a:lnTo>
                  <a:lnTo>
                    <a:pt x="879" y="613"/>
                  </a:lnTo>
                  <a:lnTo>
                    <a:pt x="879" y="612"/>
                  </a:lnTo>
                  <a:lnTo>
                    <a:pt x="879" y="611"/>
                  </a:lnTo>
                  <a:lnTo>
                    <a:pt x="878" y="610"/>
                  </a:lnTo>
                  <a:lnTo>
                    <a:pt x="878" y="606"/>
                  </a:lnTo>
                  <a:lnTo>
                    <a:pt x="878" y="605"/>
                  </a:lnTo>
                  <a:lnTo>
                    <a:pt x="878" y="604"/>
                  </a:lnTo>
                  <a:lnTo>
                    <a:pt x="878" y="603"/>
                  </a:lnTo>
                  <a:lnTo>
                    <a:pt x="878" y="602"/>
                  </a:lnTo>
                  <a:lnTo>
                    <a:pt x="878" y="601"/>
                  </a:lnTo>
                  <a:lnTo>
                    <a:pt x="876" y="601"/>
                  </a:lnTo>
                  <a:lnTo>
                    <a:pt x="876" y="600"/>
                  </a:lnTo>
                  <a:lnTo>
                    <a:pt x="875" y="600"/>
                  </a:lnTo>
                  <a:lnTo>
                    <a:pt x="875" y="599"/>
                  </a:lnTo>
                  <a:lnTo>
                    <a:pt x="874" y="598"/>
                  </a:lnTo>
                  <a:lnTo>
                    <a:pt x="873" y="597"/>
                  </a:lnTo>
                  <a:lnTo>
                    <a:pt x="873" y="596"/>
                  </a:lnTo>
                  <a:lnTo>
                    <a:pt x="873" y="595"/>
                  </a:lnTo>
                  <a:lnTo>
                    <a:pt x="871" y="593"/>
                  </a:lnTo>
                  <a:lnTo>
                    <a:pt x="870" y="592"/>
                  </a:lnTo>
                  <a:lnTo>
                    <a:pt x="869" y="591"/>
                  </a:lnTo>
                  <a:lnTo>
                    <a:pt x="869" y="590"/>
                  </a:lnTo>
                  <a:lnTo>
                    <a:pt x="868" y="590"/>
                  </a:lnTo>
                  <a:lnTo>
                    <a:pt x="868" y="589"/>
                  </a:lnTo>
                  <a:lnTo>
                    <a:pt x="868" y="588"/>
                  </a:lnTo>
                  <a:lnTo>
                    <a:pt x="868" y="587"/>
                  </a:lnTo>
                  <a:lnTo>
                    <a:pt x="869" y="585"/>
                  </a:lnTo>
                  <a:lnTo>
                    <a:pt x="869" y="583"/>
                  </a:lnTo>
                  <a:lnTo>
                    <a:pt x="869" y="582"/>
                  </a:lnTo>
                  <a:lnTo>
                    <a:pt x="868" y="582"/>
                  </a:lnTo>
                  <a:lnTo>
                    <a:pt x="868" y="581"/>
                  </a:lnTo>
                  <a:lnTo>
                    <a:pt x="867" y="581"/>
                  </a:lnTo>
                  <a:lnTo>
                    <a:pt x="867" y="580"/>
                  </a:lnTo>
                  <a:lnTo>
                    <a:pt x="866" y="580"/>
                  </a:lnTo>
                  <a:lnTo>
                    <a:pt x="866" y="579"/>
                  </a:lnTo>
                  <a:lnTo>
                    <a:pt x="865" y="579"/>
                  </a:lnTo>
                  <a:lnTo>
                    <a:pt x="865" y="578"/>
                  </a:lnTo>
                  <a:lnTo>
                    <a:pt x="865" y="577"/>
                  </a:lnTo>
                  <a:lnTo>
                    <a:pt x="865" y="576"/>
                  </a:lnTo>
                  <a:lnTo>
                    <a:pt x="865" y="575"/>
                  </a:lnTo>
                  <a:lnTo>
                    <a:pt x="866" y="575"/>
                  </a:lnTo>
                  <a:lnTo>
                    <a:pt x="866" y="574"/>
                  </a:lnTo>
                  <a:lnTo>
                    <a:pt x="865" y="574"/>
                  </a:lnTo>
                  <a:lnTo>
                    <a:pt x="865" y="573"/>
                  </a:lnTo>
                  <a:lnTo>
                    <a:pt x="864" y="573"/>
                  </a:lnTo>
                  <a:lnTo>
                    <a:pt x="863" y="572"/>
                  </a:lnTo>
                  <a:lnTo>
                    <a:pt x="863" y="571"/>
                  </a:lnTo>
                  <a:lnTo>
                    <a:pt x="863" y="570"/>
                  </a:lnTo>
                  <a:lnTo>
                    <a:pt x="862" y="570"/>
                  </a:lnTo>
                  <a:lnTo>
                    <a:pt x="861" y="570"/>
                  </a:lnTo>
                  <a:lnTo>
                    <a:pt x="861" y="569"/>
                  </a:lnTo>
                  <a:lnTo>
                    <a:pt x="861" y="568"/>
                  </a:lnTo>
                  <a:lnTo>
                    <a:pt x="862" y="567"/>
                  </a:lnTo>
                  <a:lnTo>
                    <a:pt x="862" y="566"/>
                  </a:lnTo>
                  <a:lnTo>
                    <a:pt x="862" y="565"/>
                  </a:lnTo>
                  <a:lnTo>
                    <a:pt x="863" y="565"/>
                  </a:lnTo>
                  <a:lnTo>
                    <a:pt x="863" y="564"/>
                  </a:lnTo>
                  <a:lnTo>
                    <a:pt x="863" y="563"/>
                  </a:lnTo>
                  <a:lnTo>
                    <a:pt x="862" y="563"/>
                  </a:lnTo>
                  <a:lnTo>
                    <a:pt x="862" y="562"/>
                  </a:lnTo>
                  <a:lnTo>
                    <a:pt x="862" y="561"/>
                  </a:lnTo>
                  <a:lnTo>
                    <a:pt x="861" y="560"/>
                  </a:lnTo>
                  <a:lnTo>
                    <a:pt x="859" y="558"/>
                  </a:lnTo>
                  <a:lnTo>
                    <a:pt x="857" y="556"/>
                  </a:lnTo>
                  <a:lnTo>
                    <a:pt x="856" y="556"/>
                  </a:lnTo>
                  <a:lnTo>
                    <a:pt x="855" y="556"/>
                  </a:lnTo>
                  <a:lnTo>
                    <a:pt x="854" y="556"/>
                  </a:lnTo>
                  <a:lnTo>
                    <a:pt x="854" y="555"/>
                  </a:lnTo>
                  <a:lnTo>
                    <a:pt x="855" y="554"/>
                  </a:lnTo>
                  <a:lnTo>
                    <a:pt x="854" y="554"/>
                  </a:lnTo>
                  <a:lnTo>
                    <a:pt x="854" y="553"/>
                  </a:lnTo>
                  <a:lnTo>
                    <a:pt x="854" y="552"/>
                  </a:lnTo>
                  <a:lnTo>
                    <a:pt x="853" y="552"/>
                  </a:lnTo>
                  <a:lnTo>
                    <a:pt x="851" y="551"/>
                  </a:lnTo>
                  <a:lnTo>
                    <a:pt x="851" y="550"/>
                  </a:lnTo>
                  <a:lnTo>
                    <a:pt x="850" y="550"/>
                  </a:lnTo>
                  <a:lnTo>
                    <a:pt x="850" y="549"/>
                  </a:lnTo>
                  <a:lnTo>
                    <a:pt x="849" y="548"/>
                  </a:lnTo>
                  <a:lnTo>
                    <a:pt x="848" y="547"/>
                  </a:lnTo>
                  <a:lnTo>
                    <a:pt x="847" y="547"/>
                  </a:lnTo>
                  <a:lnTo>
                    <a:pt x="846" y="547"/>
                  </a:lnTo>
                  <a:lnTo>
                    <a:pt x="846" y="546"/>
                  </a:lnTo>
                  <a:lnTo>
                    <a:pt x="846" y="545"/>
                  </a:lnTo>
                  <a:lnTo>
                    <a:pt x="846" y="544"/>
                  </a:lnTo>
                  <a:lnTo>
                    <a:pt x="846" y="543"/>
                  </a:lnTo>
                  <a:lnTo>
                    <a:pt x="846" y="542"/>
                  </a:lnTo>
                  <a:lnTo>
                    <a:pt x="845" y="542"/>
                  </a:lnTo>
                  <a:lnTo>
                    <a:pt x="845" y="541"/>
                  </a:lnTo>
                  <a:lnTo>
                    <a:pt x="846" y="541"/>
                  </a:lnTo>
                  <a:lnTo>
                    <a:pt x="846" y="540"/>
                  </a:lnTo>
                  <a:lnTo>
                    <a:pt x="845" y="540"/>
                  </a:lnTo>
                  <a:lnTo>
                    <a:pt x="845" y="539"/>
                  </a:lnTo>
                  <a:lnTo>
                    <a:pt x="844" y="539"/>
                  </a:lnTo>
                  <a:lnTo>
                    <a:pt x="843" y="539"/>
                  </a:lnTo>
                  <a:lnTo>
                    <a:pt x="843" y="538"/>
                  </a:lnTo>
                  <a:lnTo>
                    <a:pt x="842" y="538"/>
                  </a:lnTo>
                  <a:lnTo>
                    <a:pt x="841" y="537"/>
                  </a:lnTo>
                  <a:lnTo>
                    <a:pt x="840" y="537"/>
                  </a:lnTo>
                  <a:lnTo>
                    <a:pt x="840" y="536"/>
                  </a:lnTo>
                  <a:lnTo>
                    <a:pt x="839" y="536"/>
                  </a:lnTo>
                  <a:lnTo>
                    <a:pt x="839" y="535"/>
                  </a:lnTo>
                  <a:lnTo>
                    <a:pt x="838" y="535"/>
                  </a:lnTo>
                  <a:lnTo>
                    <a:pt x="837" y="535"/>
                  </a:lnTo>
                  <a:lnTo>
                    <a:pt x="836" y="535"/>
                  </a:lnTo>
                  <a:lnTo>
                    <a:pt x="835" y="535"/>
                  </a:lnTo>
                  <a:lnTo>
                    <a:pt x="834" y="533"/>
                  </a:lnTo>
                  <a:lnTo>
                    <a:pt x="833" y="533"/>
                  </a:lnTo>
                  <a:lnTo>
                    <a:pt x="832" y="532"/>
                  </a:lnTo>
                  <a:lnTo>
                    <a:pt x="831" y="532"/>
                  </a:lnTo>
                  <a:lnTo>
                    <a:pt x="830" y="532"/>
                  </a:lnTo>
                  <a:lnTo>
                    <a:pt x="829" y="532"/>
                  </a:lnTo>
                  <a:lnTo>
                    <a:pt x="829" y="531"/>
                  </a:lnTo>
                  <a:lnTo>
                    <a:pt x="828" y="531"/>
                  </a:lnTo>
                  <a:lnTo>
                    <a:pt x="826" y="531"/>
                  </a:lnTo>
                  <a:lnTo>
                    <a:pt x="823" y="531"/>
                  </a:lnTo>
                  <a:lnTo>
                    <a:pt x="822" y="531"/>
                  </a:lnTo>
                  <a:lnTo>
                    <a:pt x="821" y="530"/>
                  </a:lnTo>
                  <a:lnTo>
                    <a:pt x="820" y="530"/>
                  </a:lnTo>
                  <a:lnTo>
                    <a:pt x="819" y="530"/>
                  </a:lnTo>
                  <a:lnTo>
                    <a:pt x="819" y="529"/>
                  </a:lnTo>
                  <a:lnTo>
                    <a:pt x="818" y="529"/>
                  </a:lnTo>
                  <a:lnTo>
                    <a:pt x="817" y="529"/>
                  </a:lnTo>
                  <a:lnTo>
                    <a:pt x="816" y="529"/>
                  </a:lnTo>
                  <a:lnTo>
                    <a:pt x="816" y="528"/>
                  </a:lnTo>
                  <a:lnTo>
                    <a:pt x="815" y="528"/>
                  </a:lnTo>
                  <a:lnTo>
                    <a:pt x="814" y="528"/>
                  </a:lnTo>
                  <a:lnTo>
                    <a:pt x="814" y="527"/>
                  </a:lnTo>
                  <a:lnTo>
                    <a:pt x="813" y="527"/>
                  </a:lnTo>
                  <a:lnTo>
                    <a:pt x="812" y="526"/>
                  </a:lnTo>
                  <a:lnTo>
                    <a:pt x="811" y="525"/>
                  </a:lnTo>
                  <a:lnTo>
                    <a:pt x="811" y="524"/>
                  </a:lnTo>
                  <a:lnTo>
                    <a:pt x="811" y="523"/>
                  </a:lnTo>
                  <a:lnTo>
                    <a:pt x="810" y="523"/>
                  </a:lnTo>
                  <a:lnTo>
                    <a:pt x="809" y="523"/>
                  </a:lnTo>
                  <a:lnTo>
                    <a:pt x="809" y="522"/>
                  </a:lnTo>
                  <a:lnTo>
                    <a:pt x="808" y="522"/>
                  </a:lnTo>
                  <a:lnTo>
                    <a:pt x="808" y="521"/>
                  </a:lnTo>
                  <a:lnTo>
                    <a:pt x="808" y="520"/>
                  </a:lnTo>
                  <a:lnTo>
                    <a:pt x="807" y="519"/>
                  </a:lnTo>
                  <a:lnTo>
                    <a:pt x="806" y="518"/>
                  </a:lnTo>
                  <a:lnTo>
                    <a:pt x="804" y="516"/>
                  </a:lnTo>
                  <a:lnTo>
                    <a:pt x="803" y="515"/>
                  </a:lnTo>
                  <a:lnTo>
                    <a:pt x="801" y="515"/>
                  </a:lnTo>
                  <a:lnTo>
                    <a:pt x="800" y="515"/>
                  </a:lnTo>
                  <a:lnTo>
                    <a:pt x="799" y="515"/>
                  </a:lnTo>
                  <a:lnTo>
                    <a:pt x="798" y="515"/>
                  </a:lnTo>
                  <a:lnTo>
                    <a:pt x="797" y="515"/>
                  </a:lnTo>
                  <a:lnTo>
                    <a:pt x="797" y="514"/>
                  </a:lnTo>
                  <a:lnTo>
                    <a:pt x="796" y="514"/>
                  </a:lnTo>
                  <a:lnTo>
                    <a:pt x="796" y="513"/>
                  </a:lnTo>
                  <a:lnTo>
                    <a:pt x="795" y="513"/>
                  </a:lnTo>
                  <a:lnTo>
                    <a:pt x="794" y="512"/>
                  </a:lnTo>
                  <a:lnTo>
                    <a:pt x="794" y="511"/>
                  </a:lnTo>
                  <a:lnTo>
                    <a:pt x="793" y="511"/>
                  </a:lnTo>
                  <a:lnTo>
                    <a:pt x="792" y="510"/>
                  </a:lnTo>
                  <a:lnTo>
                    <a:pt x="791" y="510"/>
                  </a:lnTo>
                  <a:lnTo>
                    <a:pt x="790" y="510"/>
                  </a:lnTo>
                  <a:lnTo>
                    <a:pt x="789" y="510"/>
                  </a:lnTo>
                  <a:lnTo>
                    <a:pt x="788" y="510"/>
                  </a:lnTo>
                  <a:lnTo>
                    <a:pt x="787" y="510"/>
                  </a:lnTo>
                  <a:lnTo>
                    <a:pt x="787" y="508"/>
                  </a:lnTo>
                  <a:lnTo>
                    <a:pt x="787" y="507"/>
                  </a:lnTo>
                  <a:lnTo>
                    <a:pt x="787" y="506"/>
                  </a:lnTo>
                  <a:lnTo>
                    <a:pt x="787" y="505"/>
                  </a:lnTo>
                  <a:lnTo>
                    <a:pt x="787" y="504"/>
                  </a:lnTo>
                  <a:lnTo>
                    <a:pt x="787" y="503"/>
                  </a:lnTo>
                  <a:lnTo>
                    <a:pt x="786" y="503"/>
                  </a:lnTo>
                  <a:lnTo>
                    <a:pt x="785" y="503"/>
                  </a:lnTo>
                  <a:lnTo>
                    <a:pt x="785" y="502"/>
                  </a:lnTo>
                  <a:lnTo>
                    <a:pt x="784" y="502"/>
                  </a:lnTo>
                  <a:lnTo>
                    <a:pt x="783" y="501"/>
                  </a:lnTo>
                  <a:lnTo>
                    <a:pt x="783" y="500"/>
                  </a:lnTo>
                  <a:lnTo>
                    <a:pt x="782" y="500"/>
                  </a:lnTo>
                  <a:lnTo>
                    <a:pt x="781" y="499"/>
                  </a:lnTo>
                  <a:lnTo>
                    <a:pt x="780" y="499"/>
                  </a:lnTo>
                  <a:lnTo>
                    <a:pt x="779" y="499"/>
                  </a:lnTo>
                  <a:lnTo>
                    <a:pt x="778" y="499"/>
                  </a:lnTo>
                  <a:lnTo>
                    <a:pt x="776" y="500"/>
                  </a:lnTo>
                  <a:lnTo>
                    <a:pt x="775" y="500"/>
                  </a:lnTo>
                  <a:lnTo>
                    <a:pt x="774" y="500"/>
                  </a:lnTo>
                  <a:lnTo>
                    <a:pt x="773" y="500"/>
                  </a:lnTo>
                  <a:lnTo>
                    <a:pt x="773" y="501"/>
                  </a:lnTo>
                  <a:lnTo>
                    <a:pt x="772" y="501"/>
                  </a:lnTo>
                  <a:lnTo>
                    <a:pt x="770" y="501"/>
                  </a:lnTo>
                  <a:lnTo>
                    <a:pt x="769" y="501"/>
                  </a:lnTo>
                  <a:lnTo>
                    <a:pt x="768" y="501"/>
                  </a:lnTo>
                  <a:lnTo>
                    <a:pt x="767" y="502"/>
                  </a:lnTo>
                  <a:lnTo>
                    <a:pt x="765" y="502"/>
                  </a:lnTo>
                  <a:lnTo>
                    <a:pt x="764" y="502"/>
                  </a:lnTo>
                  <a:lnTo>
                    <a:pt x="763" y="502"/>
                  </a:lnTo>
                  <a:lnTo>
                    <a:pt x="762" y="501"/>
                  </a:lnTo>
                  <a:lnTo>
                    <a:pt x="761" y="501"/>
                  </a:lnTo>
                  <a:lnTo>
                    <a:pt x="760" y="500"/>
                  </a:lnTo>
                  <a:lnTo>
                    <a:pt x="759" y="499"/>
                  </a:lnTo>
                  <a:lnTo>
                    <a:pt x="758" y="498"/>
                  </a:lnTo>
                  <a:lnTo>
                    <a:pt x="757" y="498"/>
                  </a:lnTo>
                  <a:lnTo>
                    <a:pt x="757" y="497"/>
                  </a:lnTo>
                  <a:lnTo>
                    <a:pt x="756" y="497"/>
                  </a:lnTo>
                  <a:lnTo>
                    <a:pt x="755" y="497"/>
                  </a:lnTo>
                  <a:lnTo>
                    <a:pt x="754" y="497"/>
                  </a:lnTo>
                  <a:lnTo>
                    <a:pt x="753" y="497"/>
                  </a:lnTo>
                  <a:lnTo>
                    <a:pt x="751" y="497"/>
                  </a:lnTo>
                  <a:lnTo>
                    <a:pt x="750" y="496"/>
                  </a:lnTo>
                  <a:lnTo>
                    <a:pt x="749" y="495"/>
                  </a:lnTo>
                  <a:lnTo>
                    <a:pt x="748" y="495"/>
                  </a:lnTo>
                  <a:lnTo>
                    <a:pt x="747" y="495"/>
                  </a:lnTo>
                  <a:lnTo>
                    <a:pt x="746" y="496"/>
                  </a:lnTo>
                  <a:lnTo>
                    <a:pt x="745" y="496"/>
                  </a:lnTo>
                  <a:lnTo>
                    <a:pt x="744" y="497"/>
                  </a:lnTo>
                  <a:lnTo>
                    <a:pt x="743" y="497"/>
                  </a:lnTo>
                  <a:lnTo>
                    <a:pt x="742" y="498"/>
                  </a:lnTo>
                  <a:lnTo>
                    <a:pt x="740" y="498"/>
                  </a:lnTo>
                  <a:lnTo>
                    <a:pt x="739" y="498"/>
                  </a:lnTo>
                  <a:lnTo>
                    <a:pt x="738" y="498"/>
                  </a:lnTo>
                  <a:lnTo>
                    <a:pt x="737" y="498"/>
                  </a:lnTo>
                  <a:lnTo>
                    <a:pt x="736" y="498"/>
                  </a:lnTo>
                  <a:lnTo>
                    <a:pt x="735" y="497"/>
                  </a:lnTo>
                  <a:lnTo>
                    <a:pt x="734" y="496"/>
                  </a:lnTo>
                  <a:lnTo>
                    <a:pt x="732" y="495"/>
                  </a:lnTo>
                  <a:lnTo>
                    <a:pt x="730" y="494"/>
                  </a:lnTo>
                  <a:lnTo>
                    <a:pt x="730" y="493"/>
                  </a:lnTo>
                  <a:lnTo>
                    <a:pt x="729" y="493"/>
                  </a:lnTo>
                  <a:lnTo>
                    <a:pt x="729" y="492"/>
                  </a:lnTo>
                  <a:lnTo>
                    <a:pt x="728" y="491"/>
                  </a:lnTo>
                  <a:lnTo>
                    <a:pt x="728" y="490"/>
                  </a:lnTo>
                  <a:lnTo>
                    <a:pt x="726" y="490"/>
                  </a:lnTo>
                  <a:lnTo>
                    <a:pt x="726" y="489"/>
                  </a:lnTo>
                  <a:lnTo>
                    <a:pt x="725" y="488"/>
                  </a:lnTo>
                  <a:lnTo>
                    <a:pt x="725" y="487"/>
                  </a:lnTo>
                  <a:lnTo>
                    <a:pt x="724" y="487"/>
                  </a:lnTo>
                  <a:lnTo>
                    <a:pt x="724" y="486"/>
                  </a:lnTo>
                  <a:lnTo>
                    <a:pt x="723" y="486"/>
                  </a:lnTo>
                  <a:lnTo>
                    <a:pt x="723" y="485"/>
                  </a:lnTo>
                  <a:lnTo>
                    <a:pt x="722" y="485"/>
                  </a:lnTo>
                  <a:lnTo>
                    <a:pt x="722" y="483"/>
                  </a:lnTo>
                  <a:lnTo>
                    <a:pt x="721" y="482"/>
                  </a:lnTo>
                  <a:lnTo>
                    <a:pt x="720" y="481"/>
                  </a:lnTo>
                  <a:lnTo>
                    <a:pt x="719" y="481"/>
                  </a:lnTo>
                  <a:lnTo>
                    <a:pt x="718" y="480"/>
                  </a:lnTo>
                  <a:lnTo>
                    <a:pt x="717" y="480"/>
                  </a:lnTo>
                  <a:lnTo>
                    <a:pt x="715" y="480"/>
                  </a:lnTo>
                  <a:lnTo>
                    <a:pt x="714" y="480"/>
                  </a:lnTo>
                  <a:lnTo>
                    <a:pt x="713" y="480"/>
                  </a:lnTo>
                  <a:lnTo>
                    <a:pt x="712" y="479"/>
                  </a:lnTo>
                  <a:lnTo>
                    <a:pt x="711" y="478"/>
                  </a:lnTo>
                  <a:lnTo>
                    <a:pt x="710" y="478"/>
                  </a:lnTo>
                  <a:lnTo>
                    <a:pt x="710" y="477"/>
                  </a:lnTo>
                  <a:lnTo>
                    <a:pt x="709" y="477"/>
                  </a:lnTo>
                  <a:lnTo>
                    <a:pt x="708" y="478"/>
                  </a:lnTo>
                  <a:lnTo>
                    <a:pt x="707" y="478"/>
                  </a:lnTo>
                  <a:lnTo>
                    <a:pt x="707" y="479"/>
                  </a:lnTo>
                  <a:lnTo>
                    <a:pt x="706" y="479"/>
                  </a:lnTo>
                  <a:lnTo>
                    <a:pt x="705" y="479"/>
                  </a:lnTo>
                  <a:lnTo>
                    <a:pt x="704" y="479"/>
                  </a:lnTo>
                  <a:lnTo>
                    <a:pt x="703" y="479"/>
                  </a:lnTo>
                  <a:lnTo>
                    <a:pt x="701" y="479"/>
                  </a:lnTo>
                  <a:lnTo>
                    <a:pt x="703" y="479"/>
                  </a:lnTo>
                  <a:lnTo>
                    <a:pt x="701" y="479"/>
                  </a:lnTo>
                  <a:lnTo>
                    <a:pt x="700" y="479"/>
                  </a:lnTo>
                  <a:lnTo>
                    <a:pt x="699" y="479"/>
                  </a:lnTo>
                  <a:lnTo>
                    <a:pt x="698" y="479"/>
                  </a:lnTo>
                  <a:lnTo>
                    <a:pt x="698" y="478"/>
                  </a:lnTo>
                  <a:lnTo>
                    <a:pt x="697" y="478"/>
                  </a:lnTo>
                  <a:lnTo>
                    <a:pt x="697" y="477"/>
                  </a:lnTo>
                  <a:lnTo>
                    <a:pt x="697" y="476"/>
                  </a:lnTo>
                  <a:lnTo>
                    <a:pt x="697" y="475"/>
                  </a:lnTo>
                  <a:lnTo>
                    <a:pt x="697" y="474"/>
                  </a:lnTo>
                  <a:lnTo>
                    <a:pt x="697" y="473"/>
                  </a:lnTo>
                  <a:lnTo>
                    <a:pt x="697" y="472"/>
                  </a:lnTo>
                  <a:lnTo>
                    <a:pt x="697" y="473"/>
                  </a:lnTo>
                  <a:lnTo>
                    <a:pt x="697" y="472"/>
                  </a:lnTo>
                  <a:lnTo>
                    <a:pt x="696" y="472"/>
                  </a:lnTo>
                  <a:lnTo>
                    <a:pt x="696" y="471"/>
                  </a:lnTo>
                  <a:lnTo>
                    <a:pt x="695" y="471"/>
                  </a:lnTo>
                  <a:lnTo>
                    <a:pt x="694" y="471"/>
                  </a:lnTo>
                  <a:lnTo>
                    <a:pt x="693" y="471"/>
                  </a:lnTo>
                  <a:lnTo>
                    <a:pt x="692" y="471"/>
                  </a:lnTo>
                  <a:lnTo>
                    <a:pt x="691" y="471"/>
                  </a:lnTo>
                  <a:lnTo>
                    <a:pt x="690" y="471"/>
                  </a:lnTo>
                  <a:lnTo>
                    <a:pt x="689" y="471"/>
                  </a:lnTo>
                  <a:lnTo>
                    <a:pt x="688" y="470"/>
                  </a:lnTo>
                  <a:lnTo>
                    <a:pt x="687" y="470"/>
                  </a:lnTo>
                  <a:lnTo>
                    <a:pt x="687" y="469"/>
                  </a:lnTo>
                  <a:lnTo>
                    <a:pt x="687" y="468"/>
                  </a:lnTo>
                  <a:lnTo>
                    <a:pt x="686" y="468"/>
                  </a:lnTo>
                  <a:lnTo>
                    <a:pt x="686" y="467"/>
                  </a:lnTo>
                  <a:lnTo>
                    <a:pt x="685" y="468"/>
                  </a:lnTo>
                  <a:lnTo>
                    <a:pt x="685" y="467"/>
                  </a:lnTo>
                  <a:lnTo>
                    <a:pt x="685" y="466"/>
                  </a:lnTo>
                  <a:lnTo>
                    <a:pt x="684" y="466"/>
                  </a:lnTo>
                  <a:lnTo>
                    <a:pt x="684" y="465"/>
                  </a:lnTo>
                  <a:lnTo>
                    <a:pt x="683" y="465"/>
                  </a:lnTo>
                  <a:lnTo>
                    <a:pt x="683" y="464"/>
                  </a:lnTo>
                  <a:lnTo>
                    <a:pt x="682" y="464"/>
                  </a:lnTo>
                  <a:lnTo>
                    <a:pt x="682" y="465"/>
                  </a:lnTo>
                  <a:lnTo>
                    <a:pt x="681" y="464"/>
                  </a:lnTo>
                  <a:lnTo>
                    <a:pt x="681" y="463"/>
                  </a:lnTo>
                  <a:lnTo>
                    <a:pt x="681" y="462"/>
                  </a:lnTo>
                  <a:lnTo>
                    <a:pt x="680" y="462"/>
                  </a:lnTo>
                  <a:lnTo>
                    <a:pt x="680" y="461"/>
                  </a:lnTo>
                  <a:lnTo>
                    <a:pt x="679" y="461"/>
                  </a:lnTo>
                  <a:lnTo>
                    <a:pt x="679" y="460"/>
                  </a:lnTo>
                  <a:lnTo>
                    <a:pt x="678" y="460"/>
                  </a:lnTo>
                  <a:lnTo>
                    <a:pt x="678" y="458"/>
                  </a:lnTo>
                  <a:lnTo>
                    <a:pt x="678" y="457"/>
                  </a:lnTo>
                  <a:lnTo>
                    <a:pt x="676" y="457"/>
                  </a:lnTo>
                  <a:lnTo>
                    <a:pt x="676" y="456"/>
                  </a:lnTo>
                  <a:lnTo>
                    <a:pt x="675" y="456"/>
                  </a:lnTo>
                  <a:lnTo>
                    <a:pt x="675" y="455"/>
                  </a:lnTo>
                  <a:lnTo>
                    <a:pt x="674" y="455"/>
                  </a:lnTo>
                  <a:lnTo>
                    <a:pt x="673" y="455"/>
                  </a:lnTo>
                  <a:lnTo>
                    <a:pt x="673" y="454"/>
                  </a:lnTo>
                  <a:lnTo>
                    <a:pt x="672" y="454"/>
                  </a:lnTo>
                  <a:lnTo>
                    <a:pt x="671" y="453"/>
                  </a:lnTo>
                  <a:lnTo>
                    <a:pt x="670" y="452"/>
                  </a:lnTo>
                  <a:lnTo>
                    <a:pt x="670" y="451"/>
                  </a:lnTo>
                  <a:lnTo>
                    <a:pt x="669" y="451"/>
                  </a:lnTo>
                  <a:lnTo>
                    <a:pt x="669" y="450"/>
                  </a:lnTo>
                  <a:lnTo>
                    <a:pt x="669" y="449"/>
                  </a:lnTo>
                  <a:lnTo>
                    <a:pt x="668" y="449"/>
                  </a:lnTo>
                  <a:lnTo>
                    <a:pt x="668" y="448"/>
                  </a:lnTo>
                  <a:lnTo>
                    <a:pt x="668" y="447"/>
                  </a:lnTo>
                  <a:lnTo>
                    <a:pt x="667" y="447"/>
                  </a:lnTo>
                  <a:lnTo>
                    <a:pt x="667" y="446"/>
                  </a:lnTo>
                  <a:lnTo>
                    <a:pt x="667" y="445"/>
                  </a:lnTo>
                  <a:lnTo>
                    <a:pt x="666" y="445"/>
                  </a:lnTo>
                  <a:lnTo>
                    <a:pt x="666" y="444"/>
                  </a:lnTo>
                  <a:lnTo>
                    <a:pt x="665" y="444"/>
                  </a:lnTo>
                  <a:lnTo>
                    <a:pt x="665" y="443"/>
                  </a:lnTo>
                  <a:lnTo>
                    <a:pt x="665" y="442"/>
                  </a:lnTo>
                  <a:lnTo>
                    <a:pt x="664" y="442"/>
                  </a:lnTo>
                  <a:lnTo>
                    <a:pt x="664" y="441"/>
                  </a:lnTo>
                  <a:lnTo>
                    <a:pt x="663" y="441"/>
                  </a:lnTo>
                  <a:lnTo>
                    <a:pt x="663" y="440"/>
                  </a:lnTo>
                  <a:lnTo>
                    <a:pt x="662" y="440"/>
                  </a:lnTo>
                  <a:lnTo>
                    <a:pt x="661" y="440"/>
                  </a:lnTo>
                  <a:lnTo>
                    <a:pt x="661" y="439"/>
                  </a:lnTo>
                  <a:lnTo>
                    <a:pt x="660" y="439"/>
                  </a:lnTo>
                  <a:lnTo>
                    <a:pt x="660" y="438"/>
                  </a:lnTo>
                  <a:lnTo>
                    <a:pt x="659" y="438"/>
                  </a:lnTo>
                  <a:lnTo>
                    <a:pt x="658" y="438"/>
                  </a:lnTo>
                  <a:lnTo>
                    <a:pt x="658" y="439"/>
                  </a:lnTo>
                  <a:lnTo>
                    <a:pt x="657" y="439"/>
                  </a:lnTo>
                  <a:lnTo>
                    <a:pt x="656" y="440"/>
                  </a:lnTo>
                  <a:lnTo>
                    <a:pt x="656" y="439"/>
                  </a:lnTo>
                  <a:lnTo>
                    <a:pt x="655" y="439"/>
                  </a:lnTo>
                  <a:lnTo>
                    <a:pt x="654" y="439"/>
                  </a:lnTo>
                  <a:lnTo>
                    <a:pt x="654" y="440"/>
                  </a:lnTo>
                  <a:lnTo>
                    <a:pt x="653" y="440"/>
                  </a:lnTo>
                  <a:lnTo>
                    <a:pt x="651" y="440"/>
                  </a:lnTo>
                  <a:lnTo>
                    <a:pt x="650" y="440"/>
                  </a:lnTo>
                  <a:lnTo>
                    <a:pt x="649" y="440"/>
                  </a:lnTo>
                  <a:lnTo>
                    <a:pt x="648" y="440"/>
                  </a:lnTo>
                  <a:lnTo>
                    <a:pt x="648" y="441"/>
                  </a:lnTo>
                  <a:lnTo>
                    <a:pt x="647" y="441"/>
                  </a:lnTo>
                  <a:lnTo>
                    <a:pt x="647" y="442"/>
                  </a:lnTo>
                  <a:lnTo>
                    <a:pt x="646" y="442"/>
                  </a:lnTo>
                  <a:lnTo>
                    <a:pt x="646" y="443"/>
                  </a:lnTo>
                  <a:lnTo>
                    <a:pt x="646" y="444"/>
                  </a:lnTo>
                  <a:lnTo>
                    <a:pt x="645" y="444"/>
                  </a:lnTo>
                  <a:lnTo>
                    <a:pt x="645" y="445"/>
                  </a:lnTo>
                  <a:lnTo>
                    <a:pt x="645" y="446"/>
                  </a:lnTo>
                  <a:lnTo>
                    <a:pt x="644" y="446"/>
                  </a:lnTo>
                  <a:lnTo>
                    <a:pt x="643" y="446"/>
                  </a:lnTo>
                  <a:lnTo>
                    <a:pt x="643" y="445"/>
                  </a:lnTo>
                  <a:lnTo>
                    <a:pt x="642" y="445"/>
                  </a:lnTo>
                  <a:lnTo>
                    <a:pt x="642" y="444"/>
                  </a:lnTo>
                  <a:lnTo>
                    <a:pt x="641" y="444"/>
                  </a:lnTo>
                  <a:lnTo>
                    <a:pt x="640" y="444"/>
                  </a:lnTo>
                  <a:lnTo>
                    <a:pt x="639" y="445"/>
                  </a:lnTo>
                  <a:lnTo>
                    <a:pt x="638" y="444"/>
                  </a:lnTo>
                  <a:lnTo>
                    <a:pt x="637" y="444"/>
                  </a:lnTo>
                  <a:lnTo>
                    <a:pt x="636" y="444"/>
                  </a:lnTo>
                  <a:lnTo>
                    <a:pt x="635" y="444"/>
                  </a:lnTo>
                  <a:lnTo>
                    <a:pt x="634" y="444"/>
                  </a:lnTo>
                  <a:lnTo>
                    <a:pt x="634" y="445"/>
                  </a:lnTo>
                  <a:lnTo>
                    <a:pt x="633" y="445"/>
                  </a:lnTo>
                  <a:lnTo>
                    <a:pt x="632" y="445"/>
                  </a:lnTo>
                  <a:lnTo>
                    <a:pt x="632" y="446"/>
                  </a:lnTo>
                  <a:lnTo>
                    <a:pt x="631" y="446"/>
                  </a:lnTo>
                  <a:lnTo>
                    <a:pt x="630" y="446"/>
                  </a:lnTo>
                  <a:lnTo>
                    <a:pt x="629" y="446"/>
                  </a:lnTo>
                  <a:lnTo>
                    <a:pt x="628" y="446"/>
                  </a:lnTo>
                  <a:lnTo>
                    <a:pt x="626" y="446"/>
                  </a:lnTo>
                  <a:lnTo>
                    <a:pt x="625" y="446"/>
                  </a:lnTo>
                  <a:lnTo>
                    <a:pt x="624" y="446"/>
                  </a:lnTo>
                  <a:lnTo>
                    <a:pt x="623" y="446"/>
                  </a:lnTo>
                  <a:lnTo>
                    <a:pt x="623" y="445"/>
                  </a:lnTo>
                  <a:lnTo>
                    <a:pt x="622" y="445"/>
                  </a:lnTo>
                  <a:lnTo>
                    <a:pt x="621" y="445"/>
                  </a:lnTo>
                  <a:lnTo>
                    <a:pt x="621" y="444"/>
                  </a:lnTo>
                  <a:lnTo>
                    <a:pt x="620" y="444"/>
                  </a:lnTo>
                  <a:lnTo>
                    <a:pt x="620" y="445"/>
                  </a:lnTo>
                  <a:lnTo>
                    <a:pt x="619" y="445"/>
                  </a:lnTo>
                  <a:lnTo>
                    <a:pt x="618" y="445"/>
                  </a:lnTo>
                  <a:lnTo>
                    <a:pt x="618" y="446"/>
                  </a:lnTo>
                  <a:lnTo>
                    <a:pt x="617" y="446"/>
                  </a:lnTo>
                  <a:lnTo>
                    <a:pt x="617" y="445"/>
                  </a:lnTo>
                  <a:lnTo>
                    <a:pt x="616" y="445"/>
                  </a:lnTo>
                  <a:lnTo>
                    <a:pt x="615" y="445"/>
                  </a:lnTo>
                  <a:lnTo>
                    <a:pt x="615" y="446"/>
                  </a:lnTo>
                  <a:lnTo>
                    <a:pt x="614" y="446"/>
                  </a:lnTo>
                  <a:lnTo>
                    <a:pt x="613" y="446"/>
                  </a:lnTo>
                  <a:lnTo>
                    <a:pt x="613" y="447"/>
                  </a:lnTo>
                  <a:lnTo>
                    <a:pt x="613" y="448"/>
                  </a:lnTo>
                  <a:lnTo>
                    <a:pt x="612" y="448"/>
                  </a:lnTo>
                  <a:lnTo>
                    <a:pt x="611" y="448"/>
                  </a:lnTo>
                  <a:lnTo>
                    <a:pt x="610" y="448"/>
                  </a:lnTo>
                  <a:lnTo>
                    <a:pt x="609" y="448"/>
                  </a:lnTo>
                  <a:lnTo>
                    <a:pt x="609" y="449"/>
                  </a:lnTo>
                  <a:lnTo>
                    <a:pt x="608" y="449"/>
                  </a:lnTo>
                  <a:lnTo>
                    <a:pt x="608" y="450"/>
                  </a:lnTo>
                  <a:lnTo>
                    <a:pt x="607" y="450"/>
                  </a:lnTo>
                  <a:lnTo>
                    <a:pt x="607" y="451"/>
                  </a:lnTo>
                  <a:lnTo>
                    <a:pt x="607" y="452"/>
                  </a:lnTo>
                  <a:lnTo>
                    <a:pt x="606" y="452"/>
                  </a:lnTo>
                  <a:lnTo>
                    <a:pt x="606" y="453"/>
                  </a:lnTo>
                  <a:lnTo>
                    <a:pt x="605" y="454"/>
                  </a:lnTo>
                  <a:lnTo>
                    <a:pt x="604" y="454"/>
                  </a:lnTo>
                  <a:lnTo>
                    <a:pt x="603" y="454"/>
                  </a:lnTo>
                  <a:lnTo>
                    <a:pt x="601" y="454"/>
                  </a:lnTo>
                  <a:lnTo>
                    <a:pt x="600" y="454"/>
                  </a:lnTo>
                  <a:lnTo>
                    <a:pt x="600" y="455"/>
                  </a:lnTo>
                  <a:lnTo>
                    <a:pt x="599" y="455"/>
                  </a:lnTo>
                  <a:lnTo>
                    <a:pt x="599" y="456"/>
                  </a:lnTo>
                  <a:lnTo>
                    <a:pt x="599" y="457"/>
                  </a:lnTo>
                  <a:lnTo>
                    <a:pt x="598" y="457"/>
                  </a:lnTo>
                  <a:lnTo>
                    <a:pt x="598" y="458"/>
                  </a:lnTo>
                  <a:lnTo>
                    <a:pt x="598" y="460"/>
                  </a:lnTo>
                  <a:lnTo>
                    <a:pt x="598" y="461"/>
                  </a:lnTo>
                  <a:lnTo>
                    <a:pt x="597" y="461"/>
                  </a:lnTo>
                  <a:lnTo>
                    <a:pt x="597" y="462"/>
                  </a:lnTo>
                  <a:lnTo>
                    <a:pt x="596" y="462"/>
                  </a:lnTo>
                  <a:lnTo>
                    <a:pt x="596" y="463"/>
                  </a:lnTo>
                  <a:lnTo>
                    <a:pt x="595" y="463"/>
                  </a:lnTo>
                  <a:lnTo>
                    <a:pt x="594" y="464"/>
                  </a:lnTo>
                  <a:lnTo>
                    <a:pt x="593" y="464"/>
                  </a:lnTo>
                  <a:lnTo>
                    <a:pt x="593" y="465"/>
                  </a:lnTo>
                  <a:lnTo>
                    <a:pt x="592" y="465"/>
                  </a:lnTo>
                  <a:lnTo>
                    <a:pt x="593" y="466"/>
                  </a:lnTo>
                  <a:lnTo>
                    <a:pt x="593" y="467"/>
                  </a:lnTo>
                  <a:lnTo>
                    <a:pt x="594" y="467"/>
                  </a:lnTo>
                  <a:lnTo>
                    <a:pt x="594" y="468"/>
                  </a:lnTo>
                  <a:lnTo>
                    <a:pt x="594" y="469"/>
                  </a:lnTo>
                  <a:lnTo>
                    <a:pt x="594" y="470"/>
                  </a:lnTo>
                  <a:lnTo>
                    <a:pt x="593" y="470"/>
                  </a:lnTo>
                  <a:lnTo>
                    <a:pt x="593" y="471"/>
                  </a:lnTo>
                  <a:lnTo>
                    <a:pt x="593" y="472"/>
                  </a:lnTo>
                  <a:lnTo>
                    <a:pt x="594" y="472"/>
                  </a:lnTo>
                  <a:lnTo>
                    <a:pt x="595" y="473"/>
                  </a:lnTo>
                  <a:lnTo>
                    <a:pt x="595" y="474"/>
                  </a:lnTo>
                  <a:lnTo>
                    <a:pt x="594" y="474"/>
                  </a:lnTo>
                  <a:lnTo>
                    <a:pt x="593" y="474"/>
                  </a:lnTo>
                  <a:lnTo>
                    <a:pt x="593" y="475"/>
                  </a:lnTo>
                  <a:lnTo>
                    <a:pt x="593" y="476"/>
                  </a:lnTo>
                  <a:lnTo>
                    <a:pt x="592" y="476"/>
                  </a:lnTo>
                  <a:lnTo>
                    <a:pt x="592" y="477"/>
                  </a:lnTo>
                  <a:lnTo>
                    <a:pt x="591" y="477"/>
                  </a:lnTo>
                  <a:lnTo>
                    <a:pt x="591" y="478"/>
                  </a:lnTo>
                  <a:lnTo>
                    <a:pt x="591" y="479"/>
                  </a:lnTo>
                  <a:lnTo>
                    <a:pt x="591" y="480"/>
                  </a:lnTo>
                  <a:lnTo>
                    <a:pt x="590" y="480"/>
                  </a:lnTo>
                  <a:lnTo>
                    <a:pt x="589" y="480"/>
                  </a:lnTo>
                  <a:lnTo>
                    <a:pt x="588" y="481"/>
                  </a:lnTo>
                  <a:lnTo>
                    <a:pt x="588" y="482"/>
                  </a:lnTo>
                  <a:lnTo>
                    <a:pt x="587" y="482"/>
                  </a:lnTo>
                  <a:lnTo>
                    <a:pt x="587" y="483"/>
                  </a:lnTo>
                  <a:lnTo>
                    <a:pt x="586" y="483"/>
                  </a:lnTo>
                  <a:lnTo>
                    <a:pt x="585" y="483"/>
                  </a:lnTo>
                  <a:lnTo>
                    <a:pt x="585" y="485"/>
                  </a:lnTo>
                  <a:lnTo>
                    <a:pt x="585" y="486"/>
                  </a:lnTo>
                  <a:lnTo>
                    <a:pt x="586" y="486"/>
                  </a:lnTo>
                  <a:lnTo>
                    <a:pt x="586" y="487"/>
                  </a:lnTo>
                  <a:lnTo>
                    <a:pt x="586" y="488"/>
                  </a:lnTo>
                  <a:lnTo>
                    <a:pt x="585" y="489"/>
                  </a:lnTo>
                  <a:lnTo>
                    <a:pt x="584" y="489"/>
                  </a:lnTo>
                  <a:lnTo>
                    <a:pt x="583" y="489"/>
                  </a:lnTo>
                  <a:lnTo>
                    <a:pt x="583" y="490"/>
                  </a:lnTo>
                  <a:lnTo>
                    <a:pt x="582" y="490"/>
                  </a:lnTo>
                  <a:lnTo>
                    <a:pt x="582" y="491"/>
                  </a:lnTo>
                  <a:lnTo>
                    <a:pt x="582" y="492"/>
                  </a:lnTo>
                  <a:lnTo>
                    <a:pt x="582" y="493"/>
                  </a:lnTo>
                  <a:lnTo>
                    <a:pt x="581" y="494"/>
                  </a:lnTo>
                  <a:lnTo>
                    <a:pt x="580" y="494"/>
                  </a:lnTo>
                  <a:lnTo>
                    <a:pt x="580" y="495"/>
                  </a:lnTo>
                  <a:lnTo>
                    <a:pt x="579" y="495"/>
                  </a:lnTo>
                  <a:lnTo>
                    <a:pt x="579" y="494"/>
                  </a:lnTo>
                  <a:lnTo>
                    <a:pt x="579" y="495"/>
                  </a:lnTo>
                  <a:lnTo>
                    <a:pt x="578" y="495"/>
                  </a:lnTo>
                  <a:lnTo>
                    <a:pt x="576" y="495"/>
                  </a:lnTo>
                  <a:lnTo>
                    <a:pt x="576" y="494"/>
                  </a:lnTo>
                  <a:lnTo>
                    <a:pt x="575" y="494"/>
                  </a:lnTo>
                  <a:lnTo>
                    <a:pt x="575" y="495"/>
                  </a:lnTo>
                  <a:lnTo>
                    <a:pt x="574" y="495"/>
                  </a:lnTo>
                  <a:lnTo>
                    <a:pt x="575" y="495"/>
                  </a:lnTo>
                  <a:lnTo>
                    <a:pt x="575" y="496"/>
                  </a:lnTo>
                  <a:lnTo>
                    <a:pt x="574" y="496"/>
                  </a:lnTo>
                  <a:lnTo>
                    <a:pt x="573" y="496"/>
                  </a:lnTo>
                  <a:lnTo>
                    <a:pt x="573" y="497"/>
                  </a:lnTo>
                  <a:lnTo>
                    <a:pt x="572" y="497"/>
                  </a:lnTo>
                  <a:lnTo>
                    <a:pt x="572" y="498"/>
                  </a:lnTo>
                  <a:lnTo>
                    <a:pt x="572" y="499"/>
                  </a:lnTo>
                  <a:lnTo>
                    <a:pt x="572" y="500"/>
                  </a:lnTo>
                  <a:lnTo>
                    <a:pt x="572" y="501"/>
                  </a:lnTo>
                  <a:lnTo>
                    <a:pt x="571" y="501"/>
                  </a:lnTo>
                  <a:lnTo>
                    <a:pt x="570" y="501"/>
                  </a:lnTo>
                  <a:lnTo>
                    <a:pt x="570" y="502"/>
                  </a:lnTo>
                  <a:lnTo>
                    <a:pt x="570" y="503"/>
                  </a:lnTo>
                  <a:lnTo>
                    <a:pt x="570" y="504"/>
                  </a:lnTo>
                  <a:lnTo>
                    <a:pt x="569" y="504"/>
                  </a:lnTo>
                  <a:lnTo>
                    <a:pt x="569" y="505"/>
                  </a:lnTo>
                  <a:lnTo>
                    <a:pt x="568" y="505"/>
                  </a:lnTo>
                  <a:lnTo>
                    <a:pt x="568" y="506"/>
                  </a:lnTo>
                  <a:lnTo>
                    <a:pt x="568" y="507"/>
                  </a:lnTo>
                  <a:lnTo>
                    <a:pt x="568" y="508"/>
                  </a:lnTo>
                  <a:lnTo>
                    <a:pt x="567" y="508"/>
                  </a:lnTo>
                  <a:lnTo>
                    <a:pt x="567" y="510"/>
                  </a:lnTo>
                  <a:lnTo>
                    <a:pt x="567" y="511"/>
                  </a:lnTo>
                  <a:lnTo>
                    <a:pt x="567" y="512"/>
                  </a:lnTo>
                  <a:lnTo>
                    <a:pt x="567" y="513"/>
                  </a:lnTo>
                  <a:lnTo>
                    <a:pt x="566" y="513"/>
                  </a:lnTo>
                  <a:lnTo>
                    <a:pt x="566" y="514"/>
                  </a:lnTo>
                  <a:lnTo>
                    <a:pt x="566" y="515"/>
                  </a:lnTo>
                  <a:lnTo>
                    <a:pt x="566" y="516"/>
                  </a:lnTo>
                  <a:lnTo>
                    <a:pt x="566" y="517"/>
                  </a:lnTo>
                  <a:lnTo>
                    <a:pt x="566" y="518"/>
                  </a:lnTo>
                  <a:lnTo>
                    <a:pt x="565" y="519"/>
                  </a:lnTo>
                  <a:lnTo>
                    <a:pt x="565" y="520"/>
                  </a:lnTo>
                  <a:lnTo>
                    <a:pt x="566" y="520"/>
                  </a:lnTo>
                  <a:lnTo>
                    <a:pt x="566" y="521"/>
                  </a:lnTo>
                  <a:lnTo>
                    <a:pt x="566" y="522"/>
                  </a:lnTo>
                  <a:lnTo>
                    <a:pt x="566" y="523"/>
                  </a:lnTo>
                  <a:lnTo>
                    <a:pt x="565" y="523"/>
                  </a:lnTo>
                  <a:lnTo>
                    <a:pt x="565" y="524"/>
                  </a:lnTo>
                  <a:lnTo>
                    <a:pt x="564" y="524"/>
                  </a:lnTo>
                  <a:lnTo>
                    <a:pt x="564" y="525"/>
                  </a:lnTo>
                  <a:lnTo>
                    <a:pt x="563" y="525"/>
                  </a:lnTo>
                  <a:lnTo>
                    <a:pt x="563" y="526"/>
                  </a:lnTo>
                  <a:lnTo>
                    <a:pt x="562" y="526"/>
                  </a:lnTo>
                  <a:lnTo>
                    <a:pt x="562" y="527"/>
                  </a:lnTo>
                  <a:lnTo>
                    <a:pt x="561" y="527"/>
                  </a:lnTo>
                  <a:lnTo>
                    <a:pt x="560" y="527"/>
                  </a:lnTo>
                  <a:lnTo>
                    <a:pt x="560" y="528"/>
                  </a:lnTo>
                  <a:lnTo>
                    <a:pt x="559" y="529"/>
                  </a:lnTo>
                  <a:lnTo>
                    <a:pt x="559" y="530"/>
                  </a:lnTo>
                  <a:lnTo>
                    <a:pt x="558" y="530"/>
                  </a:lnTo>
                  <a:lnTo>
                    <a:pt x="558" y="531"/>
                  </a:lnTo>
                  <a:lnTo>
                    <a:pt x="558" y="532"/>
                  </a:lnTo>
                  <a:lnTo>
                    <a:pt x="557" y="532"/>
                  </a:lnTo>
                  <a:lnTo>
                    <a:pt x="557" y="533"/>
                  </a:lnTo>
                  <a:lnTo>
                    <a:pt x="557" y="535"/>
                  </a:lnTo>
                  <a:lnTo>
                    <a:pt x="557" y="536"/>
                  </a:lnTo>
                  <a:lnTo>
                    <a:pt x="556" y="537"/>
                  </a:lnTo>
                  <a:lnTo>
                    <a:pt x="556" y="538"/>
                  </a:lnTo>
                  <a:lnTo>
                    <a:pt x="555" y="538"/>
                  </a:lnTo>
                  <a:lnTo>
                    <a:pt x="555" y="539"/>
                  </a:lnTo>
                  <a:lnTo>
                    <a:pt x="555" y="540"/>
                  </a:lnTo>
                  <a:lnTo>
                    <a:pt x="555" y="541"/>
                  </a:lnTo>
                  <a:lnTo>
                    <a:pt x="554" y="541"/>
                  </a:lnTo>
                  <a:lnTo>
                    <a:pt x="554" y="542"/>
                  </a:lnTo>
                  <a:lnTo>
                    <a:pt x="553" y="543"/>
                  </a:lnTo>
                  <a:lnTo>
                    <a:pt x="553" y="544"/>
                  </a:lnTo>
                  <a:lnTo>
                    <a:pt x="553" y="545"/>
                  </a:lnTo>
                  <a:lnTo>
                    <a:pt x="554" y="545"/>
                  </a:lnTo>
                  <a:lnTo>
                    <a:pt x="554" y="546"/>
                  </a:lnTo>
                  <a:lnTo>
                    <a:pt x="554" y="547"/>
                  </a:lnTo>
                  <a:lnTo>
                    <a:pt x="553" y="547"/>
                  </a:lnTo>
                  <a:lnTo>
                    <a:pt x="553" y="548"/>
                  </a:lnTo>
                  <a:lnTo>
                    <a:pt x="551" y="548"/>
                  </a:lnTo>
                  <a:lnTo>
                    <a:pt x="551" y="549"/>
                  </a:lnTo>
                  <a:lnTo>
                    <a:pt x="550" y="549"/>
                  </a:lnTo>
                  <a:lnTo>
                    <a:pt x="550" y="550"/>
                  </a:lnTo>
                  <a:lnTo>
                    <a:pt x="550" y="549"/>
                  </a:lnTo>
                  <a:lnTo>
                    <a:pt x="549" y="550"/>
                  </a:lnTo>
                  <a:lnTo>
                    <a:pt x="548" y="550"/>
                  </a:lnTo>
                  <a:lnTo>
                    <a:pt x="548" y="551"/>
                  </a:lnTo>
                  <a:lnTo>
                    <a:pt x="547" y="551"/>
                  </a:lnTo>
                  <a:lnTo>
                    <a:pt x="547" y="552"/>
                  </a:lnTo>
                  <a:lnTo>
                    <a:pt x="546" y="552"/>
                  </a:lnTo>
                  <a:lnTo>
                    <a:pt x="545" y="553"/>
                  </a:lnTo>
                  <a:lnTo>
                    <a:pt x="544" y="553"/>
                  </a:lnTo>
                  <a:lnTo>
                    <a:pt x="544" y="554"/>
                  </a:lnTo>
                  <a:lnTo>
                    <a:pt x="543" y="554"/>
                  </a:lnTo>
                  <a:lnTo>
                    <a:pt x="542" y="554"/>
                  </a:lnTo>
                  <a:lnTo>
                    <a:pt x="542" y="555"/>
                  </a:lnTo>
                  <a:lnTo>
                    <a:pt x="541" y="555"/>
                  </a:lnTo>
                  <a:lnTo>
                    <a:pt x="541" y="556"/>
                  </a:lnTo>
                  <a:lnTo>
                    <a:pt x="540" y="556"/>
                  </a:lnTo>
                  <a:lnTo>
                    <a:pt x="539" y="557"/>
                  </a:lnTo>
                  <a:lnTo>
                    <a:pt x="539" y="558"/>
                  </a:lnTo>
                  <a:lnTo>
                    <a:pt x="539" y="560"/>
                  </a:lnTo>
                  <a:lnTo>
                    <a:pt x="539" y="561"/>
                  </a:lnTo>
                  <a:lnTo>
                    <a:pt x="539" y="562"/>
                  </a:lnTo>
                  <a:lnTo>
                    <a:pt x="539" y="563"/>
                  </a:lnTo>
                  <a:lnTo>
                    <a:pt x="539" y="564"/>
                  </a:lnTo>
                  <a:lnTo>
                    <a:pt x="538" y="564"/>
                  </a:lnTo>
                  <a:lnTo>
                    <a:pt x="537" y="564"/>
                  </a:lnTo>
                  <a:lnTo>
                    <a:pt x="537" y="565"/>
                  </a:lnTo>
                  <a:lnTo>
                    <a:pt x="537" y="566"/>
                  </a:lnTo>
                  <a:lnTo>
                    <a:pt x="537" y="567"/>
                  </a:lnTo>
                  <a:lnTo>
                    <a:pt x="536" y="567"/>
                  </a:lnTo>
                  <a:lnTo>
                    <a:pt x="535" y="567"/>
                  </a:lnTo>
                  <a:lnTo>
                    <a:pt x="535" y="568"/>
                  </a:lnTo>
                  <a:lnTo>
                    <a:pt x="535" y="569"/>
                  </a:lnTo>
                  <a:lnTo>
                    <a:pt x="534" y="569"/>
                  </a:lnTo>
                  <a:lnTo>
                    <a:pt x="533" y="569"/>
                  </a:lnTo>
                  <a:lnTo>
                    <a:pt x="532" y="569"/>
                  </a:lnTo>
                  <a:lnTo>
                    <a:pt x="532" y="570"/>
                  </a:lnTo>
                  <a:lnTo>
                    <a:pt x="532" y="571"/>
                  </a:lnTo>
                  <a:lnTo>
                    <a:pt x="533" y="571"/>
                  </a:lnTo>
                  <a:lnTo>
                    <a:pt x="534" y="571"/>
                  </a:lnTo>
                  <a:lnTo>
                    <a:pt x="534" y="572"/>
                  </a:lnTo>
                  <a:lnTo>
                    <a:pt x="534" y="573"/>
                  </a:lnTo>
                  <a:lnTo>
                    <a:pt x="534" y="574"/>
                  </a:lnTo>
                  <a:lnTo>
                    <a:pt x="535" y="574"/>
                  </a:lnTo>
                  <a:lnTo>
                    <a:pt x="536" y="574"/>
                  </a:lnTo>
                  <a:lnTo>
                    <a:pt x="536" y="575"/>
                  </a:lnTo>
                  <a:lnTo>
                    <a:pt x="536" y="576"/>
                  </a:lnTo>
                  <a:lnTo>
                    <a:pt x="535" y="576"/>
                  </a:lnTo>
                  <a:lnTo>
                    <a:pt x="535" y="577"/>
                  </a:lnTo>
                  <a:lnTo>
                    <a:pt x="534" y="577"/>
                  </a:lnTo>
                  <a:lnTo>
                    <a:pt x="534" y="578"/>
                  </a:lnTo>
                  <a:lnTo>
                    <a:pt x="533" y="578"/>
                  </a:lnTo>
                  <a:lnTo>
                    <a:pt x="533" y="579"/>
                  </a:lnTo>
                  <a:lnTo>
                    <a:pt x="533" y="580"/>
                  </a:lnTo>
                  <a:lnTo>
                    <a:pt x="533" y="581"/>
                  </a:lnTo>
                  <a:lnTo>
                    <a:pt x="532" y="581"/>
                  </a:lnTo>
                  <a:lnTo>
                    <a:pt x="532" y="582"/>
                  </a:lnTo>
                  <a:lnTo>
                    <a:pt x="531" y="582"/>
                  </a:lnTo>
                  <a:lnTo>
                    <a:pt x="530" y="583"/>
                  </a:lnTo>
                  <a:lnTo>
                    <a:pt x="530" y="585"/>
                  </a:lnTo>
                  <a:lnTo>
                    <a:pt x="530" y="586"/>
                  </a:lnTo>
                  <a:lnTo>
                    <a:pt x="530" y="587"/>
                  </a:lnTo>
                  <a:lnTo>
                    <a:pt x="530" y="588"/>
                  </a:lnTo>
                  <a:lnTo>
                    <a:pt x="530" y="589"/>
                  </a:lnTo>
                  <a:lnTo>
                    <a:pt x="531" y="589"/>
                  </a:lnTo>
                  <a:lnTo>
                    <a:pt x="531" y="590"/>
                  </a:lnTo>
                  <a:lnTo>
                    <a:pt x="530" y="590"/>
                  </a:lnTo>
                  <a:lnTo>
                    <a:pt x="530" y="591"/>
                  </a:lnTo>
                  <a:lnTo>
                    <a:pt x="530" y="592"/>
                  </a:lnTo>
                  <a:lnTo>
                    <a:pt x="530" y="593"/>
                  </a:lnTo>
                  <a:lnTo>
                    <a:pt x="530" y="594"/>
                  </a:lnTo>
                  <a:lnTo>
                    <a:pt x="529" y="595"/>
                  </a:lnTo>
                  <a:lnTo>
                    <a:pt x="528" y="595"/>
                  </a:lnTo>
                  <a:lnTo>
                    <a:pt x="526" y="596"/>
                  </a:lnTo>
                  <a:lnTo>
                    <a:pt x="526" y="597"/>
                  </a:lnTo>
                  <a:lnTo>
                    <a:pt x="525" y="598"/>
                  </a:lnTo>
                  <a:lnTo>
                    <a:pt x="525" y="599"/>
                  </a:lnTo>
                  <a:lnTo>
                    <a:pt x="525" y="600"/>
                  </a:lnTo>
                  <a:lnTo>
                    <a:pt x="524" y="600"/>
                  </a:lnTo>
                  <a:lnTo>
                    <a:pt x="524" y="601"/>
                  </a:lnTo>
                  <a:lnTo>
                    <a:pt x="524" y="602"/>
                  </a:lnTo>
                  <a:lnTo>
                    <a:pt x="524" y="603"/>
                  </a:lnTo>
                  <a:lnTo>
                    <a:pt x="523" y="603"/>
                  </a:lnTo>
                  <a:lnTo>
                    <a:pt x="523" y="604"/>
                  </a:lnTo>
                  <a:lnTo>
                    <a:pt x="522" y="604"/>
                  </a:lnTo>
                  <a:lnTo>
                    <a:pt x="522" y="605"/>
                  </a:lnTo>
                  <a:lnTo>
                    <a:pt x="522" y="606"/>
                  </a:lnTo>
                  <a:lnTo>
                    <a:pt x="521" y="606"/>
                  </a:lnTo>
                  <a:lnTo>
                    <a:pt x="522" y="607"/>
                  </a:lnTo>
                  <a:lnTo>
                    <a:pt x="522" y="608"/>
                  </a:lnTo>
                  <a:lnTo>
                    <a:pt x="521" y="613"/>
                  </a:lnTo>
                  <a:lnTo>
                    <a:pt x="513" y="606"/>
                  </a:lnTo>
                  <a:lnTo>
                    <a:pt x="511" y="585"/>
                  </a:lnTo>
                  <a:lnTo>
                    <a:pt x="501" y="563"/>
                  </a:lnTo>
                  <a:lnTo>
                    <a:pt x="482" y="536"/>
                  </a:lnTo>
                  <a:lnTo>
                    <a:pt x="496" y="531"/>
                  </a:lnTo>
                  <a:lnTo>
                    <a:pt x="507" y="512"/>
                  </a:lnTo>
                  <a:lnTo>
                    <a:pt x="511" y="496"/>
                  </a:lnTo>
                  <a:lnTo>
                    <a:pt x="510" y="496"/>
                  </a:lnTo>
                  <a:lnTo>
                    <a:pt x="509" y="496"/>
                  </a:lnTo>
                  <a:lnTo>
                    <a:pt x="508" y="496"/>
                  </a:lnTo>
                  <a:lnTo>
                    <a:pt x="507" y="496"/>
                  </a:lnTo>
                  <a:lnTo>
                    <a:pt x="506" y="496"/>
                  </a:lnTo>
                  <a:lnTo>
                    <a:pt x="505" y="496"/>
                  </a:lnTo>
                  <a:lnTo>
                    <a:pt x="504" y="495"/>
                  </a:lnTo>
                  <a:lnTo>
                    <a:pt x="503" y="495"/>
                  </a:lnTo>
                  <a:lnTo>
                    <a:pt x="501" y="495"/>
                  </a:lnTo>
                  <a:lnTo>
                    <a:pt x="500" y="495"/>
                  </a:lnTo>
                  <a:lnTo>
                    <a:pt x="499" y="495"/>
                  </a:lnTo>
                  <a:lnTo>
                    <a:pt x="498" y="495"/>
                  </a:lnTo>
                  <a:lnTo>
                    <a:pt x="497" y="496"/>
                  </a:lnTo>
                  <a:lnTo>
                    <a:pt x="496" y="496"/>
                  </a:lnTo>
                  <a:lnTo>
                    <a:pt x="495" y="496"/>
                  </a:lnTo>
                  <a:lnTo>
                    <a:pt x="495" y="497"/>
                  </a:lnTo>
                  <a:lnTo>
                    <a:pt x="494" y="498"/>
                  </a:lnTo>
                  <a:lnTo>
                    <a:pt x="493" y="499"/>
                  </a:lnTo>
                  <a:lnTo>
                    <a:pt x="492" y="498"/>
                  </a:lnTo>
                  <a:lnTo>
                    <a:pt x="491" y="498"/>
                  </a:lnTo>
                  <a:lnTo>
                    <a:pt x="490" y="497"/>
                  </a:lnTo>
                  <a:lnTo>
                    <a:pt x="489" y="497"/>
                  </a:lnTo>
                  <a:lnTo>
                    <a:pt x="488" y="496"/>
                  </a:lnTo>
                  <a:lnTo>
                    <a:pt x="487" y="496"/>
                  </a:lnTo>
                  <a:lnTo>
                    <a:pt x="486" y="496"/>
                  </a:lnTo>
                  <a:lnTo>
                    <a:pt x="485" y="495"/>
                  </a:lnTo>
                  <a:lnTo>
                    <a:pt x="484" y="495"/>
                  </a:lnTo>
                  <a:lnTo>
                    <a:pt x="483" y="495"/>
                  </a:lnTo>
                  <a:lnTo>
                    <a:pt x="482" y="495"/>
                  </a:lnTo>
                  <a:lnTo>
                    <a:pt x="480" y="496"/>
                  </a:lnTo>
                  <a:lnTo>
                    <a:pt x="479" y="496"/>
                  </a:lnTo>
                  <a:lnTo>
                    <a:pt x="478" y="496"/>
                  </a:lnTo>
                  <a:lnTo>
                    <a:pt x="476" y="496"/>
                  </a:lnTo>
                  <a:lnTo>
                    <a:pt x="475" y="496"/>
                  </a:lnTo>
                  <a:lnTo>
                    <a:pt x="474" y="497"/>
                  </a:lnTo>
                  <a:lnTo>
                    <a:pt x="473" y="497"/>
                  </a:lnTo>
                  <a:lnTo>
                    <a:pt x="473" y="496"/>
                  </a:lnTo>
                  <a:lnTo>
                    <a:pt x="472" y="496"/>
                  </a:lnTo>
                  <a:lnTo>
                    <a:pt x="471" y="497"/>
                  </a:lnTo>
                  <a:lnTo>
                    <a:pt x="471" y="496"/>
                  </a:lnTo>
                  <a:lnTo>
                    <a:pt x="470" y="496"/>
                  </a:lnTo>
                  <a:lnTo>
                    <a:pt x="468" y="496"/>
                  </a:lnTo>
                  <a:lnTo>
                    <a:pt x="459" y="492"/>
                  </a:lnTo>
                  <a:lnTo>
                    <a:pt x="458" y="491"/>
                  </a:lnTo>
                  <a:lnTo>
                    <a:pt x="460" y="476"/>
                  </a:lnTo>
                  <a:lnTo>
                    <a:pt x="434" y="464"/>
                  </a:lnTo>
                  <a:lnTo>
                    <a:pt x="403" y="452"/>
                  </a:lnTo>
                  <a:lnTo>
                    <a:pt x="380" y="446"/>
                  </a:lnTo>
                  <a:lnTo>
                    <a:pt x="355" y="447"/>
                  </a:lnTo>
                  <a:lnTo>
                    <a:pt x="336" y="447"/>
                  </a:lnTo>
                  <a:lnTo>
                    <a:pt x="313" y="442"/>
                  </a:lnTo>
                  <a:lnTo>
                    <a:pt x="313" y="441"/>
                  </a:lnTo>
                  <a:lnTo>
                    <a:pt x="313" y="440"/>
                  </a:lnTo>
                  <a:lnTo>
                    <a:pt x="312" y="440"/>
                  </a:lnTo>
                  <a:lnTo>
                    <a:pt x="313" y="437"/>
                  </a:lnTo>
                  <a:lnTo>
                    <a:pt x="312" y="433"/>
                  </a:lnTo>
                  <a:lnTo>
                    <a:pt x="311" y="433"/>
                  </a:lnTo>
                  <a:lnTo>
                    <a:pt x="312" y="431"/>
                  </a:lnTo>
                  <a:lnTo>
                    <a:pt x="311" y="429"/>
                  </a:lnTo>
                  <a:lnTo>
                    <a:pt x="310" y="428"/>
                  </a:lnTo>
                  <a:lnTo>
                    <a:pt x="309" y="428"/>
                  </a:lnTo>
                  <a:lnTo>
                    <a:pt x="309" y="426"/>
                  </a:lnTo>
                  <a:lnTo>
                    <a:pt x="308" y="426"/>
                  </a:lnTo>
                  <a:lnTo>
                    <a:pt x="307" y="427"/>
                  </a:lnTo>
                  <a:lnTo>
                    <a:pt x="307" y="426"/>
                  </a:lnTo>
                  <a:lnTo>
                    <a:pt x="304" y="425"/>
                  </a:lnTo>
                  <a:lnTo>
                    <a:pt x="301" y="423"/>
                  </a:lnTo>
                  <a:lnTo>
                    <a:pt x="301" y="424"/>
                  </a:lnTo>
                  <a:lnTo>
                    <a:pt x="300" y="424"/>
                  </a:lnTo>
                  <a:lnTo>
                    <a:pt x="300" y="422"/>
                  </a:lnTo>
                  <a:lnTo>
                    <a:pt x="299" y="422"/>
                  </a:lnTo>
                  <a:lnTo>
                    <a:pt x="298" y="423"/>
                  </a:lnTo>
                  <a:lnTo>
                    <a:pt x="297" y="423"/>
                  </a:lnTo>
                  <a:lnTo>
                    <a:pt x="297" y="422"/>
                  </a:lnTo>
                  <a:lnTo>
                    <a:pt x="297" y="421"/>
                  </a:lnTo>
                  <a:lnTo>
                    <a:pt x="297" y="420"/>
                  </a:lnTo>
                  <a:lnTo>
                    <a:pt x="297" y="419"/>
                  </a:lnTo>
                  <a:lnTo>
                    <a:pt x="296" y="419"/>
                  </a:lnTo>
                  <a:lnTo>
                    <a:pt x="295" y="420"/>
                  </a:lnTo>
                  <a:lnTo>
                    <a:pt x="294" y="419"/>
                  </a:lnTo>
                  <a:lnTo>
                    <a:pt x="295" y="418"/>
                  </a:lnTo>
                  <a:lnTo>
                    <a:pt x="296" y="418"/>
                  </a:lnTo>
                  <a:lnTo>
                    <a:pt x="295" y="417"/>
                  </a:lnTo>
                  <a:lnTo>
                    <a:pt x="292" y="416"/>
                  </a:lnTo>
                  <a:lnTo>
                    <a:pt x="291" y="414"/>
                  </a:lnTo>
                  <a:lnTo>
                    <a:pt x="290" y="413"/>
                  </a:lnTo>
                  <a:lnTo>
                    <a:pt x="289" y="413"/>
                  </a:lnTo>
                  <a:lnTo>
                    <a:pt x="288" y="411"/>
                  </a:lnTo>
                  <a:lnTo>
                    <a:pt x="287" y="411"/>
                  </a:lnTo>
                  <a:lnTo>
                    <a:pt x="286" y="410"/>
                  </a:lnTo>
                  <a:lnTo>
                    <a:pt x="286" y="408"/>
                  </a:lnTo>
                  <a:lnTo>
                    <a:pt x="285" y="408"/>
                  </a:lnTo>
                  <a:lnTo>
                    <a:pt x="285" y="410"/>
                  </a:lnTo>
                  <a:lnTo>
                    <a:pt x="284" y="408"/>
                  </a:lnTo>
                  <a:lnTo>
                    <a:pt x="283" y="408"/>
                  </a:lnTo>
                  <a:lnTo>
                    <a:pt x="282" y="407"/>
                  </a:lnTo>
                  <a:lnTo>
                    <a:pt x="281" y="407"/>
                  </a:lnTo>
                  <a:lnTo>
                    <a:pt x="281" y="406"/>
                  </a:lnTo>
                  <a:lnTo>
                    <a:pt x="281" y="405"/>
                  </a:lnTo>
                  <a:lnTo>
                    <a:pt x="281" y="404"/>
                  </a:lnTo>
                  <a:lnTo>
                    <a:pt x="280" y="404"/>
                  </a:lnTo>
                  <a:lnTo>
                    <a:pt x="280" y="405"/>
                  </a:lnTo>
                  <a:lnTo>
                    <a:pt x="279" y="405"/>
                  </a:lnTo>
                  <a:lnTo>
                    <a:pt x="279" y="404"/>
                  </a:lnTo>
                  <a:lnTo>
                    <a:pt x="278" y="404"/>
                  </a:lnTo>
                  <a:lnTo>
                    <a:pt x="278" y="403"/>
                  </a:lnTo>
                  <a:lnTo>
                    <a:pt x="275" y="403"/>
                  </a:lnTo>
                  <a:lnTo>
                    <a:pt x="274" y="403"/>
                  </a:lnTo>
                  <a:lnTo>
                    <a:pt x="272" y="403"/>
                  </a:lnTo>
                  <a:lnTo>
                    <a:pt x="271" y="402"/>
                  </a:lnTo>
                  <a:lnTo>
                    <a:pt x="270" y="402"/>
                  </a:lnTo>
                  <a:lnTo>
                    <a:pt x="269" y="402"/>
                  </a:lnTo>
                  <a:lnTo>
                    <a:pt x="267" y="401"/>
                  </a:lnTo>
                  <a:lnTo>
                    <a:pt x="264" y="402"/>
                  </a:lnTo>
                  <a:lnTo>
                    <a:pt x="261" y="401"/>
                  </a:lnTo>
                  <a:lnTo>
                    <a:pt x="261" y="399"/>
                  </a:lnTo>
                  <a:lnTo>
                    <a:pt x="260" y="399"/>
                  </a:lnTo>
                  <a:lnTo>
                    <a:pt x="258" y="401"/>
                  </a:lnTo>
                  <a:lnTo>
                    <a:pt x="256" y="400"/>
                  </a:lnTo>
                  <a:lnTo>
                    <a:pt x="255" y="400"/>
                  </a:lnTo>
                  <a:lnTo>
                    <a:pt x="255" y="399"/>
                  </a:lnTo>
                  <a:lnTo>
                    <a:pt x="254" y="399"/>
                  </a:lnTo>
                  <a:lnTo>
                    <a:pt x="253" y="400"/>
                  </a:lnTo>
                  <a:lnTo>
                    <a:pt x="250" y="399"/>
                  </a:lnTo>
                  <a:lnTo>
                    <a:pt x="249" y="400"/>
                  </a:lnTo>
                  <a:lnTo>
                    <a:pt x="247" y="400"/>
                  </a:lnTo>
                  <a:lnTo>
                    <a:pt x="247" y="399"/>
                  </a:lnTo>
                  <a:lnTo>
                    <a:pt x="247" y="398"/>
                  </a:lnTo>
                  <a:lnTo>
                    <a:pt x="246" y="399"/>
                  </a:lnTo>
                  <a:lnTo>
                    <a:pt x="244" y="398"/>
                  </a:lnTo>
                  <a:lnTo>
                    <a:pt x="243" y="397"/>
                  </a:lnTo>
                  <a:lnTo>
                    <a:pt x="242" y="397"/>
                  </a:lnTo>
                  <a:lnTo>
                    <a:pt x="241" y="398"/>
                  </a:lnTo>
                  <a:lnTo>
                    <a:pt x="240" y="396"/>
                  </a:lnTo>
                  <a:lnTo>
                    <a:pt x="237" y="398"/>
                  </a:lnTo>
                  <a:lnTo>
                    <a:pt x="236" y="397"/>
                  </a:lnTo>
                  <a:lnTo>
                    <a:pt x="236" y="395"/>
                  </a:lnTo>
                  <a:lnTo>
                    <a:pt x="235" y="395"/>
                  </a:lnTo>
                  <a:lnTo>
                    <a:pt x="233" y="396"/>
                  </a:lnTo>
                  <a:lnTo>
                    <a:pt x="232" y="395"/>
                  </a:lnTo>
                  <a:lnTo>
                    <a:pt x="231" y="395"/>
                  </a:lnTo>
                  <a:lnTo>
                    <a:pt x="230" y="396"/>
                  </a:lnTo>
                  <a:lnTo>
                    <a:pt x="230" y="395"/>
                  </a:lnTo>
                  <a:lnTo>
                    <a:pt x="229" y="395"/>
                  </a:lnTo>
                  <a:lnTo>
                    <a:pt x="229" y="396"/>
                  </a:lnTo>
                  <a:lnTo>
                    <a:pt x="229" y="395"/>
                  </a:lnTo>
                  <a:lnTo>
                    <a:pt x="225" y="395"/>
                  </a:lnTo>
                  <a:lnTo>
                    <a:pt x="223" y="396"/>
                  </a:lnTo>
                  <a:lnTo>
                    <a:pt x="223" y="395"/>
                  </a:lnTo>
                  <a:lnTo>
                    <a:pt x="225" y="395"/>
                  </a:lnTo>
                  <a:lnTo>
                    <a:pt x="224" y="393"/>
                  </a:lnTo>
                  <a:lnTo>
                    <a:pt x="224" y="392"/>
                  </a:lnTo>
                  <a:lnTo>
                    <a:pt x="223" y="392"/>
                  </a:lnTo>
                  <a:lnTo>
                    <a:pt x="222" y="392"/>
                  </a:lnTo>
                  <a:lnTo>
                    <a:pt x="221" y="393"/>
                  </a:lnTo>
                  <a:lnTo>
                    <a:pt x="220" y="392"/>
                  </a:lnTo>
                  <a:lnTo>
                    <a:pt x="219" y="391"/>
                  </a:lnTo>
                  <a:lnTo>
                    <a:pt x="219" y="390"/>
                  </a:lnTo>
                  <a:lnTo>
                    <a:pt x="219" y="388"/>
                  </a:lnTo>
                  <a:lnTo>
                    <a:pt x="213" y="383"/>
                  </a:lnTo>
                  <a:lnTo>
                    <a:pt x="212" y="381"/>
                  </a:lnTo>
                  <a:lnTo>
                    <a:pt x="211" y="381"/>
                  </a:lnTo>
                  <a:lnTo>
                    <a:pt x="210" y="380"/>
                  </a:lnTo>
                  <a:lnTo>
                    <a:pt x="208" y="379"/>
                  </a:lnTo>
                  <a:lnTo>
                    <a:pt x="207" y="377"/>
                  </a:lnTo>
                  <a:lnTo>
                    <a:pt x="209" y="376"/>
                  </a:lnTo>
                  <a:lnTo>
                    <a:pt x="209" y="375"/>
                  </a:lnTo>
                  <a:lnTo>
                    <a:pt x="208" y="374"/>
                  </a:lnTo>
                  <a:lnTo>
                    <a:pt x="206" y="374"/>
                  </a:lnTo>
                  <a:lnTo>
                    <a:pt x="205" y="373"/>
                  </a:lnTo>
                  <a:lnTo>
                    <a:pt x="205" y="371"/>
                  </a:lnTo>
                  <a:lnTo>
                    <a:pt x="202" y="370"/>
                  </a:lnTo>
                  <a:lnTo>
                    <a:pt x="200" y="369"/>
                  </a:lnTo>
                  <a:lnTo>
                    <a:pt x="199" y="369"/>
                  </a:lnTo>
                  <a:lnTo>
                    <a:pt x="199" y="370"/>
                  </a:lnTo>
                  <a:lnTo>
                    <a:pt x="198" y="370"/>
                  </a:lnTo>
                  <a:lnTo>
                    <a:pt x="196" y="368"/>
                  </a:lnTo>
                  <a:lnTo>
                    <a:pt x="195" y="368"/>
                  </a:lnTo>
                  <a:lnTo>
                    <a:pt x="193" y="369"/>
                  </a:lnTo>
                  <a:lnTo>
                    <a:pt x="192" y="368"/>
                  </a:lnTo>
                  <a:lnTo>
                    <a:pt x="190" y="367"/>
                  </a:lnTo>
                  <a:lnTo>
                    <a:pt x="189" y="367"/>
                  </a:lnTo>
                  <a:lnTo>
                    <a:pt x="187" y="368"/>
                  </a:lnTo>
                  <a:lnTo>
                    <a:pt x="184" y="367"/>
                  </a:lnTo>
                  <a:lnTo>
                    <a:pt x="180" y="368"/>
                  </a:lnTo>
                  <a:lnTo>
                    <a:pt x="179" y="365"/>
                  </a:lnTo>
                  <a:lnTo>
                    <a:pt x="176" y="365"/>
                  </a:lnTo>
                  <a:lnTo>
                    <a:pt x="175" y="365"/>
                  </a:lnTo>
                  <a:lnTo>
                    <a:pt x="174" y="365"/>
                  </a:lnTo>
                  <a:lnTo>
                    <a:pt x="173" y="365"/>
                  </a:lnTo>
                  <a:lnTo>
                    <a:pt x="172" y="365"/>
                  </a:lnTo>
                  <a:lnTo>
                    <a:pt x="172" y="364"/>
                  </a:lnTo>
                  <a:lnTo>
                    <a:pt x="171" y="364"/>
                  </a:lnTo>
                  <a:lnTo>
                    <a:pt x="164" y="366"/>
                  </a:lnTo>
                  <a:lnTo>
                    <a:pt x="164" y="367"/>
                  </a:lnTo>
                  <a:lnTo>
                    <a:pt x="163" y="367"/>
                  </a:lnTo>
                  <a:lnTo>
                    <a:pt x="162" y="368"/>
                  </a:lnTo>
                  <a:lnTo>
                    <a:pt x="161" y="368"/>
                  </a:lnTo>
                  <a:lnTo>
                    <a:pt x="161" y="370"/>
                  </a:lnTo>
                  <a:lnTo>
                    <a:pt x="160" y="369"/>
                  </a:lnTo>
                  <a:lnTo>
                    <a:pt x="159" y="369"/>
                  </a:lnTo>
                  <a:lnTo>
                    <a:pt x="157" y="370"/>
                  </a:lnTo>
                  <a:lnTo>
                    <a:pt x="157" y="369"/>
                  </a:lnTo>
                  <a:lnTo>
                    <a:pt x="157" y="368"/>
                  </a:lnTo>
                  <a:lnTo>
                    <a:pt x="157" y="367"/>
                  </a:lnTo>
                  <a:lnTo>
                    <a:pt x="156" y="367"/>
                  </a:lnTo>
                  <a:lnTo>
                    <a:pt x="156" y="368"/>
                  </a:lnTo>
                  <a:lnTo>
                    <a:pt x="156" y="369"/>
                  </a:lnTo>
                  <a:lnTo>
                    <a:pt x="155" y="369"/>
                  </a:lnTo>
                  <a:lnTo>
                    <a:pt x="155" y="370"/>
                  </a:lnTo>
                  <a:lnTo>
                    <a:pt x="154" y="370"/>
                  </a:lnTo>
                  <a:lnTo>
                    <a:pt x="152" y="371"/>
                  </a:lnTo>
                  <a:lnTo>
                    <a:pt x="152" y="370"/>
                  </a:lnTo>
                  <a:lnTo>
                    <a:pt x="151" y="370"/>
                  </a:lnTo>
                  <a:lnTo>
                    <a:pt x="150" y="370"/>
                  </a:lnTo>
                  <a:lnTo>
                    <a:pt x="150" y="371"/>
                  </a:lnTo>
                  <a:lnTo>
                    <a:pt x="149" y="371"/>
                  </a:lnTo>
                  <a:lnTo>
                    <a:pt x="149" y="372"/>
                  </a:lnTo>
                  <a:lnTo>
                    <a:pt x="149" y="373"/>
                  </a:lnTo>
                  <a:lnTo>
                    <a:pt x="148" y="375"/>
                  </a:lnTo>
                  <a:lnTo>
                    <a:pt x="147" y="375"/>
                  </a:lnTo>
                  <a:lnTo>
                    <a:pt x="146" y="377"/>
                  </a:lnTo>
                  <a:lnTo>
                    <a:pt x="143" y="377"/>
                  </a:lnTo>
                  <a:lnTo>
                    <a:pt x="142" y="377"/>
                  </a:lnTo>
                  <a:lnTo>
                    <a:pt x="141" y="376"/>
                  </a:lnTo>
                  <a:lnTo>
                    <a:pt x="140" y="376"/>
                  </a:lnTo>
                  <a:lnTo>
                    <a:pt x="139" y="375"/>
                  </a:lnTo>
                  <a:lnTo>
                    <a:pt x="138" y="375"/>
                  </a:lnTo>
                  <a:lnTo>
                    <a:pt x="138" y="374"/>
                  </a:lnTo>
                  <a:lnTo>
                    <a:pt x="138" y="373"/>
                  </a:lnTo>
                  <a:lnTo>
                    <a:pt x="137" y="373"/>
                  </a:lnTo>
                  <a:lnTo>
                    <a:pt x="137" y="372"/>
                  </a:lnTo>
                  <a:lnTo>
                    <a:pt x="137" y="371"/>
                  </a:lnTo>
                  <a:lnTo>
                    <a:pt x="137" y="370"/>
                  </a:lnTo>
                  <a:lnTo>
                    <a:pt x="136" y="370"/>
                  </a:lnTo>
                  <a:lnTo>
                    <a:pt x="136" y="369"/>
                  </a:lnTo>
                  <a:lnTo>
                    <a:pt x="135" y="369"/>
                  </a:lnTo>
                  <a:lnTo>
                    <a:pt x="135" y="368"/>
                  </a:lnTo>
                  <a:lnTo>
                    <a:pt x="134" y="368"/>
                  </a:lnTo>
                  <a:lnTo>
                    <a:pt x="133" y="368"/>
                  </a:lnTo>
                  <a:lnTo>
                    <a:pt x="132" y="367"/>
                  </a:lnTo>
                  <a:lnTo>
                    <a:pt x="130" y="366"/>
                  </a:lnTo>
                  <a:lnTo>
                    <a:pt x="42" y="366"/>
                  </a:lnTo>
                  <a:lnTo>
                    <a:pt x="42" y="367"/>
                  </a:lnTo>
                  <a:lnTo>
                    <a:pt x="41" y="368"/>
                  </a:lnTo>
                  <a:lnTo>
                    <a:pt x="40" y="367"/>
                  </a:lnTo>
                  <a:lnTo>
                    <a:pt x="40" y="368"/>
                  </a:lnTo>
                  <a:lnTo>
                    <a:pt x="39" y="368"/>
                  </a:lnTo>
                  <a:lnTo>
                    <a:pt x="39" y="367"/>
                  </a:lnTo>
                  <a:lnTo>
                    <a:pt x="39" y="366"/>
                  </a:lnTo>
                  <a:lnTo>
                    <a:pt x="39" y="297"/>
                  </a:lnTo>
                  <a:lnTo>
                    <a:pt x="38" y="297"/>
                  </a:lnTo>
                  <a:lnTo>
                    <a:pt x="38" y="296"/>
                  </a:lnTo>
                  <a:lnTo>
                    <a:pt x="37" y="296"/>
                  </a:lnTo>
                  <a:lnTo>
                    <a:pt x="36" y="294"/>
                  </a:lnTo>
                  <a:lnTo>
                    <a:pt x="36" y="293"/>
                  </a:lnTo>
                  <a:lnTo>
                    <a:pt x="36" y="292"/>
                  </a:lnTo>
                  <a:lnTo>
                    <a:pt x="35" y="290"/>
                  </a:lnTo>
                  <a:lnTo>
                    <a:pt x="34" y="290"/>
                  </a:lnTo>
                  <a:lnTo>
                    <a:pt x="33" y="289"/>
                  </a:lnTo>
                  <a:lnTo>
                    <a:pt x="31" y="288"/>
                  </a:lnTo>
                  <a:lnTo>
                    <a:pt x="30" y="287"/>
                  </a:lnTo>
                  <a:lnTo>
                    <a:pt x="29" y="287"/>
                  </a:lnTo>
                  <a:lnTo>
                    <a:pt x="27" y="286"/>
                  </a:lnTo>
                  <a:lnTo>
                    <a:pt x="27" y="284"/>
                  </a:lnTo>
                  <a:lnTo>
                    <a:pt x="26" y="284"/>
                  </a:lnTo>
                  <a:lnTo>
                    <a:pt x="26" y="283"/>
                  </a:lnTo>
                  <a:lnTo>
                    <a:pt x="27" y="282"/>
                  </a:lnTo>
                  <a:lnTo>
                    <a:pt x="27" y="281"/>
                  </a:lnTo>
                  <a:lnTo>
                    <a:pt x="29" y="280"/>
                  </a:lnTo>
                  <a:lnTo>
                    <a:pt x="29" y="279"/>
                  </a:lnTo>
                  <a:lnTo>
                    <a:pt x="30" y="279"/>
                  </a:lnTo>
                  <a:lnTo>
                    <a:pt x="30" y="278"/>
                  </a:lnTo>
                  <a:lnTo>
                    <a:pt x="31" y="277"/>
                  </a:lnTo>
                  <a:lnTo>
                    <a:pt x="31" y="276"/>
                  </a:lnTo>
                  <a:lnTo>
                    <a:pt x="31" y="275"/>
                  </a:lnTo>
                  <a:lnTo>
                    <a:pt x="31" y="274"/>
                  </a:lnTo>
                  <a:lnTo>
                    <a:pt x="32" y="274"/>
                  </a:lnTo>
                  <a:lnTo>
                    <a:pt x="32" y="273"/>
                  </a:lnTo>
                  <a:lnTo>
                    <a:pt x="32" y="272"/>
                  </a:lnTo>
                  <a:lnTo>
                    <a:pt x="33" y="271"/>
                  </a:lnTo>
                  <a:lnTo>
                    <a:pt x="33" y="270"/>
                  </a:lnTo>
                  <a:lnTo>
                    <a:pt x="32" y="270"/>
                  </a:lnTo>
                  <a:lnTo>
                    <a:pt x="32" y="269"/>
                  </a:lnTo>
                  <a:lnTo>
                    <a:pt x="31" y="268"/>
                  </a:lnTo>
                  <a:lnTo>
                    <a:pt x="31" y="267"/>
                  </a:lnTo>
                  <a:lnTo>
                    <a:pt x="30" y="267"/>
                  </a:lnTo>
                  <a:lnTo>
                    <a:pt x="30" y="266"/>
                  </a:lnTo>
                  <a:lnTo>
                    <a:pt x="29" y="265"/>
                  </a:lnTo>
                  <a:lnTo>
                    <a:pt x="29" y="264"/>
                  </a:lnTo>
                  <a:lnTo>
                    <a:pt x="29" y="263"/>
                  </a:lnTo>
                  <a:lnTo>
                    <a:pt x="29" y="262"/>
                  </a:lnTo>
                  <a:lnTo>
                    <a:pt x="29" y="261"/>
                  </a:lnTo>
                  <a:lnTo>
                    <a:pt x="29" y="259"/>
                  </a:lnTo>
                  <a:lnTo>
                    <a:pt x="30" y="258"/>
                  </a:lnTo>
                  <a:lnTo>
                    <a:pt x="30" y="257"/>
                  </a:lnTo>
                  <a:lnTo>
                    <a:pt x="30" y="255"/>
                  </a:lnTo>
                  <a:lnTo>
                    <a:pt x="30" y="254"/>
                  </a:lnTo>
                  <a:lnTo>
                    <a:pt x="29" y="254"/>
                  </a:lnTo>
                  <a:lnTo>
                    <a:pt x="29" y="253"/>
                  </a:lnTo>
                  <a:lnTo>
                    <a:pt x="29" y="252"/>
                  </a:lnTo>
                  <a:lnTo>
                    <a:pt x="29" y="251"/>
                  </a:lnTo>
                  <a:lnTo>
                    <a:pt x="27" y="250"/>
                  </a:lnTo>
                  <a:lnTo>
                    <a:pt x="27" y="249"/>
                  </a:lnTo>
                  <a:lnTo>
                    <a:pt x="27" y="248"/>
                  </a:lnTo>
                  <a:lnTo>
                    <a:pt x="29" y="247"/>
                  </a:lnTo>
                  <a:lnTo>
                    <a:pt x="27" y="246"/>
                  </a:lnTo>
                  <a:lnTo>
                    <a:pt x="27" y="245"/>
                  </a:lnTo>
                  <a:lnTo>
                    <a:pt x="27" y="244"/>
                  </a:lnTo>
                  <a:lnTo>
                    <a:pt x="26" y="243"/>
                  </a:lnTo>
                  <a:lnTo>
                    <a:pt x="26" y="242"/>
                  </a:lnTo>
                  <a:lnTo>
                    <a:pt x="25" y="242"/>
                  </a:lnTo>
                  <a:lnTo>
                    <a:pt x="24" y="241"/>
                  </a:lnTo>
                  <a:lnTo>
                    <a:pt x="23" y="241"/>
                  </a:lnTo>
                  <a:lnTo>
                    <a:pt x="22" y="240"/>
                  </a:lnTo>
                  <a:lnTo>
                    <a:pt x="21" y="239"/>
                  </a:lnTo>
                  <a:lnTo>
                    <a:pt x="20" y="238"/>
                  </a:lnTo>
                  <a:lnTo>
                    <a:pt x="19" y="238"/>
                  </a:lnTo>
                  <a:lnTo>
                    <a:pt x="18" y="237"/>
                  </a:lnTo>
                  <a:lnTo>
                    <a:pt x="17" y="237"/>
                  </a:lnTo>
                  <a:lnTo>
                    <a:pt x="17" y="236"/>
                  </a:lnTo>
                  <a:lnTo>
                    <a:pt x="16" y="236"/>
                  </a:lnTo>
                  <a:lnTo>
                    <a:pt x="15" y="234"/>
                  </a:lnTo>
                  <a:lnTo>
                    <a:pt x="15" y="233"/>
                  </a:lnTo>
                  <a:lnTo>
                    <a:pt x="15" y="232"/>
                  </a:lnTo>
                  <a:lnTo>
                    <a:pt x="14" y="232"/>
                  </a:lnTo>
                  <a:lnTo>
                    <a:pt x="13" y="231"/>
                  </a:lnTo>
                  <a:lnTo>
                    <a:pt x="12" y="230"/>
                  </a:lnTo>
                  <a:lnTo>
                    <a:pt x="11" y="230"/>
                  </a:lnTo>
                  <a:lnTo>
                    <a:pt x="11" y="229"/>
                  </a:lnTo>
                  <a:lnTo>
                    <a:pt x="10" y="228"/>
                  </a:lnTo>
                  <a:lnTo>
                    <a:pt x="10" y="227"/>
                  </a:lnTo>
                  <a:lnTo>
                    <a:pt x="10" y="226"/>
                  </a:lnTo>
                  <a:lnTo>
                    <a:pt x="10" y="225"/>
                  </a:lnTo>
                  <a:lnTo>
                    <a:pt x="9" y="225"/>
                  </a:lnTo>
                  <a:lnTo>
                    <a:pt x="9" y="224"/>
                  </a:lnTo>
                  <a:lnTo>
                    <a:pt x="8" y="223"/>
                  </a:lnTo>
                  <a:lnTo>
                    <a:pt x="8" y="222"/>
                  </a:lnTo>
                  <a:lnTo>
                    <a:pt x="7" y="221"/>
                  </a:lnTo>
                  <a:lnTo>
                    <a:pt x="7" y="220"/>
                  </a:lnTo>
                  <a:lnTo>
                    <a:pt x="8" y="219"/>
                  </a:lnTo>
                  <a:lnTo>
                    <a:pt x="8" y="218"/>
                  </a:lnTo>
                  <a:lnTo>
                    <a:pt x="8" y="217"/>
                  </a:lnTo>
                  <a:lnTo>
                    <a:pt x="7" y="216"/>
                  </a:lnTo>
                  <a:lnTo>
                    <a:pt x="7" y="215"/>
                  </a:lnTo>
                  <a:lnTo>
                    <a:pt x="7" y="214"/>
                  </a:lnTo>
                  <a:lnTo>
                    <a:pt x="6" y="213"/>
                  </a:lnTo>
                  <a:lnTo>
                    <a:pt x="5" y="212"/>
                  </a:lnTo>
                  <a:lnTo>
                    <a:pt x="5" y="211"/>
                  </a:lnTo>
                  <a:lnTo>
                    <a:pt x="4" y="211"/>
                  </a:lnTo>
                  <a:lnTo>
                    <a:pt x="4" y="209"/>
                  </a:lnTo>
                  <a:lnTo>
                    <a:pt x="4" y="208"/>
                  </a:lnTo>
                  <a:lnTo>
                    <a:pt x="2" y="207"/>
                  </a:lnTo>
                  <a:lnTo>
                    <a:pt x="2" y="206"/>
                  </a:lnTo>
                  <a:lnTo>
                    <a:pt x="2" y="205"/>
                  </a:lnTo>
                  <a:lnTo>
                    <a:pt x="2" y="204"/>
                  </a:lnTo>
                  <a:lnTo>
                    <a:pt x="2" y="203"/>
                  </a:lnTo>
                  <a:lnTo>
                    <a:pt x="2" y="202"/>
                  </a:lnTo>
                  <a:lnTo>
                    <a:pt x="1" y="202"/>
                  </a:lnTo>
                  <a:lnTo>
                    <a:pt x="1" y="201"/>
                  </a:lnTo>
                  <a:lnTo>
                    <a:pt x="1" y="200"/>
                  </a:lnTo>
                  <a:lnTo>
                    <a:pt x="1" y="199"/>
                  </a:lnTo>
                  <a:lnTo>
                    <a:pt x="1" y="198"/>
                  </a:lnTo>
                  <a:lnTo>
                    <a:pt x="1" y="197"/>
                  </a:lnTo>
                  <a:lnTo>
                    <a:pt x="1" y="195"/>
                  </a:lnTo>
                  <a:lnTo>
                    <a:pt x="1" y="194"/>
                  </a:lnTo>
                  <a:lnTo>
                    <a:pt x="1" y="193"/>
                  </a:lnTo>
                  <a:lnTo>
                    <a:pt x="1" y="192"/>
                  </a:lnTo>
                  <a:lnTo>
                    <a:pt x="1" y="191"/>
                  </a:lnTo>
                  <a:lnTo>
                    <a:pt x="1" y="190"/>
                  </a:lnTo>
                  <a:lnTo>
                    <a:pt x="2" y="189"/>
                  </a:lnTo>
                  <a:lnTo>
                    <a:pt x="1" y="188"/>
                  </a:lnTo>
                  <a:lnTo>
                    <a:pt x="1" y="187"/>
                  </a:lnTo>
                  <a:lnTo>
                    <a:pt x="1" y="186"/>
                  </a:lnTo>
                  <a:lnTo>
                    <a:pt x="0" y="184"/>
                  </a:lnTo>
                  <a:lnTo>
                    <a:pt x="0" y="183"/>
                  </a:lnTo>
                  <a:lnTo>
                    <a:pt x="0" y="182"/>
                  </a:lnTo>
                  <a:lnTo>
                    <a:pt x="0" y="181"/>
                  </a:lnTo>
                  <a:lnTo>
                    <a:pt x="0" y="179"/>
                  </a:lnTo>
                  <a:lnTo>
                    <a:pt x="0" y="178"/>
                  </a:lnTo>
                  <a:lnTo>
                    <a:pt x="4" y="178"/>
                  </a:lnTo>
                  <a:lnTo>
                    <a:pt x="8" y="178"/>
                  </a:lnTo>
                  <a:lnTo>
                    <a:pt x="11" y="177"/>
                  </a:lnTo>
                  <a:lnTo>
                    <a:pt x="14" y="177"/>
                  </a:lnTo>
                  <a:lnTo>
                    <a:pt x="17" y="177"/>
                  </a:lnTo>
                  <a:lnTo>
                    <a:pt x="21" y="176"/>
                  </a:lnTo>
                  <a:lnTo>
                    <a:pt x="24" y="176"/>
                  </a:lnTo>
                  <a:lnTo>
                    <a:pt x="25" y="175"/>
                  </a:lnTo>
                  <a:lnTo>
                    <a:pt x="30" y="173"/>
                  </a:lnTo>
                  <a:lnTo>
                    <a:pt x="33" y="172"/>
                  </a:lnTo>
                  <a:lnTo>
                    <a:pt x="36" y="170"/>
                  </a:lnTo>
                  <a:lnTo>
                    <a:pt x="40" y="168"/>
                  </a:lnTo>
                  <a:lnTo>
                    <a:pt x="43" y="167"/>
                  </a:lnTo>
                  <a:lnTo>
                    <a:pt x="46" y="165"/>
                  </a:lnTo>
                  <a:lnTo>
                    <a:pt x="50" y="163"/>
                  </a:lnTo>
                  <a:lnTo>
                    <a:pt x="52" y="162"/>
                  </a:lnTo>
                  <a:lnTo>
                    <a:pt x="54" y="161"/>
                  </a:lnTo>
                  <a:lnTo>
                    <a:pt x="55" y="161"/>
                  </a:lnTo>
                  <a:lnTo>
                    <a:pt x="58" y="159"/>
                  </a:lnTo>
                  <a:lnTo>
                    <a:pt x="62" y="158"/>
                  </a:lnTo>
                  <a:lnTo>
                    <a:pt x="65" y="157"/>
                  </a:lnTo>
                  <a:lnTo>
                    <a:pt x="68" y="155"/>
                  </a:lnTo>
                  <a:lnTo>
                    <a:pt x="71" y="154"/>
                  </a:lnTo>
                  <a:lnTo>
                    <a:pt x="75" y="153"/>
                  </a:lnTo>
                  <a:lnTo>
                    <a:pt x="79" y="152"/>
                  </a:lnTo>
                  <a:lnTo>
                    <a:pt x="82" y="151"/>
                  </a:lnTo>
                  <a:lnTo>
                    <a:pt x="86" y="150"/>
                  </a:lnTo>
                  <a:lnTo>
                    <a:pt x="89" y="148"/>
                  </a:lnTo>
                  <a:lnTo>
                    <a:pt x="92" y="147"/>
                  </a:lnTo>
                  <a:lnTo>
                    <a:pt x="96" y="146"/>
                  </a:lnTo>
                  <a:lnTo>
                    <a:pt x="99" y="145"/>
                  </a:lnTo>
                  <a:lnTo>
                    <a:pt x="102" y="144"/>
                  </a:lnTo>
                  <a:lnTo>
                    <a:pt x="106" y="143"/>
                  </a:lnTo>
                  <a:lnTo>
                    <a:pt x="110" y="142"/>
                  </a:lnTo>
                  <a:lnTo>
                    <a:pt x="110" y="141"/>
                  </a:lnTo>
                  <a:lnTo>
                    <a:pt x="111" y="141"/>
                  </a:lnTo>
                  <a:lnTo>
                    <a:pt x="112" y="141"/>
                  </a:lnTo>
                  <a:lnTo>
                    <a:pt x="113" y="140"/>
                  </a:lnTo>
                  <a:lnTo>
                    <a:pt x="114" y="140"/>
                  </a:lnTo>
                  <a:lnTo>
                    <a:pt x="115" y="139"/>
                  </a:lnTo>
                  <a:lnTo>
                    <a:pt x="116" y="139"/>
                  </a:lnTo>
                  <a:lnTo>
                    <a:pt x="117" y="139"/>
                  </a:lnTo>
                  <a:lnTo>
                    <a:pt x="118" y="138"/>
                  </a:lnTo>
                  <a:lnTo>
                    <a:pt x="119" y="138"/>
                  </a:lnTo>
                  <a:lnTo>
                    <a:pt x="120" y="138"/>
                  </a:lnTo>
                  <a:lnTo>
                    <a:pt x="121" y="138"/>
                  </a:lnTo>
                  <a:lnTo>
                    <a:pt x="122" y="137"/>
                  </a:lnTo>
                  <a:lnTo>
                    <a:pt x="123" y="137"/>
                  </a:lnTo>
                  <a:lnTo>
                    <a:pt x="124" y="137"/>
                  </a:lnTo>
                  <a:lnTo>
                    <a:pt x="125" y="137"/>
                  </a:lnTo>
                  <a:lnTo>
                    <a:pt x="126" y="137"/>
                  </a:lnTo>
                  <a:lnTo>
                    <a:pt x="127" y="137"/>
                  </a:lnTo>
                  <a:lnTo>
                    <a:pt x="129" y="137"/>
                  </a:lnTo>
                  <a:lnTo>
                    <a:pt x="130" y="136"/>
                  </a:lnTo>
                  <a:lnTo>
                    <a:pt x="131" y="136"/>
                  </a:lnTo>
                  <a:lnTo>
                    <a:pt x="132" y="136"/>
                  </a:lnTo>
                  <a:lnTo>
                    <a:pt x="133" y="136"/>
                  </a:lnTo>
                  <a:lnTo>
                    <a:pt x="134" y="136"/>
                  </a:lnTo>
                  <a:lnTo>
                    <a:pt x="135" y="136"/>
                  </a:lnTo>
                  <a:lnTo>
                    <a:pt x="136" y="134"/>
                  </a:lnTo>
                  <a:lnTo>
                    <a:pt x="137" y="134"/>
                  </a:lnTo>
                  <a:lnTo>
                    <a:pt x="138" y="134"/>
                  </a:lnTo>
                  <a:lnTo>
                    <a:pt x="139" y="134"/>
                  </a:lnTo>
                  <a:lnTo>
                    <a:pt x="140" y="133"/>
                  </a:lnTo>
                  <a:lnTo>
                    <a:pt x="141" y="133"/>
                  </a:lnTo>
                  <a:lnTo>
                    <a:pt x="142" y="133"/>
                  </a:lnTo>
                  <a:lnTo>
                    <a:pt x="143" y="132"/>
                  </a:lnTo>
                  <a:lnTo>
                    <a:pt x="144" y="132"/>
                  </a:lnTo>
                  <a:lnTo>
                    <a:pt x="145" y="132"/>
                  </a:lnTo>
                  <a:lnTo>
                    <a:pt x="146" y="131"/>
                  </a:lnTo>
                  <a:lnTo>
                    <a:pt x="147" y="131"/>
                  </a:lnTo>
                  <a:lnTo>
                    <a:pt x="148" y="131"/>
                  </a:lnTo>
                  <a:lnTo>
                    <a:pt x="149" y="131"/>
                  </a:lnTo>
                  <a:lnTo>
                    <a:pt x="150" y="130"/>
                  </a:lnTo>
                  <a:lnTo>
                    <a:pt x="151" y="130"/>
                  </a:lnTo>
                  <a:lnTo>
                    <a:pt x="152" y="130"/>
                  </a:lnTo>
                  <a:lnTo>
                    <a:pt x="154" y="130"/>
                  </a:lnTo>
                  <a:lnTo>
                    <a:pt x="155" y="129"/>
                  </a:lnTo>
                  <a:lnTo>
                    <a:pt x="156" y="129"/>
                  </a:lnTo>
                  <a:lnTo>
                    <a:pt x="157" y="129"/>
                  </a:lnTo>
                  <a:lnTo>
                    <a:pt x="158" y="129"/>
                  </a:lnTo>
                  <a:lnTo>
                    <a:pt x="159" y="129"/>
                  </a:lnTo>
                  <a:lnTo>
                    <a:pt x="160" y="129"/>
                  </a:lnTo>
                  <a:lnTo>
                    <a:pt x="161" y="129"/>
                  </a:lnTo>
                  <a:lnTo>
                    <a:pt x="162" y="129"/>
                  </a:lnTo>
                  <a:lnTo>
                    <a:pt x="163" y="129"/>
                  </a:lnTo>
                  <a:lnTo>
                    <a:pt x="164" y="128"/>
                  </a:lnTo>
                  <a:lnTo>
                    <a:pt x="165" y="128"/>
                  </a:lnTo>
                  <a:lnTo>
                    <a:pt x="166" y="128"/>
                  </a:lnTo>
                  <a:lnTo>
                    <a:pt x="167" y="128"/>
                  </a:lnTo>
                  <a:lnTo>
                    <a:pt x="168" y="128"/>
                  </a:lnTo>
                  <a:lnTo>
                    <a:pt x="169" y="127"/>
                  </a:lnTo>
                  <a:lnTo>
                    <a:pt x="170" y="127"/>
                  </a:lnTo>
                  <a:lnTo>
                    <a:pt x="171" y="127"/>
                  </a:lnTo>
                  <a:lnTo>
                    <a:pt x="172" y="127"/>
                  </a:lnTo>
                  <a:lnTo>
                    <a:pt x="173" y="126"/>
                  </a:lnTo>
                  <a:lnTo>
                    <a:pt x="174" y="126"/>
                  </a:lnTo>
                  <a:lnTo>
                    <a:pt x="175" y="126"/>
                  </a:lnTo>
                  <a:lnTo>
                    <a:pt x="177" y="125"/>
                  </a:lnTo>
                  <a:lnTo>
                    <a:pt x="179" y="125"/>
                  </a:lnTo>
                  <a:lnTo>
                    <a:pt x="180" y="125"/>
                  </a:lnTo>
                  <a:lnTo>
                    <a:pt x="181" y="124"/>
                  </a:lnTo>
                  <a:lnTo>
                    <a:pt x="182" y="124"/>
                  </a:lnTo>
                  <a:lnTo>
                    <a:pt x="183" y="124"/>
                  </a:lnTo>
                  <a:lnTo>
                    <a:pt x="184" y="124"/>
                  </a:lnTo>
                  <a:lnTo>
                    <a:pt x="185" y="124"/>
                  </a:lnTo>
                  <a:lnTo>
                    <a:pt x="186" y="124"/>
                  </a:lnTo>
                  <a:lnTo>
                    <a:pt x="187" y="123"/>
                  </a:lnTo>
                  <a:lnTo>
                    <a:pt x="188" y="123"/>
                  </a:lnTo>
                  <a:lnTo>
                    <a:pt x="189" y="123"/>
                  </a:lnTo>
                  <a:lnTo>
                    <a:pt x="190" y="123"/>
                  </a:lnTo>
                  <a:lnTo>
                    <a:pt x="191" y="123"/>
                  </a:lnTo>
                  <a:lnTo>
                    <a:pt x="192" y="123"/>
                  </a:lnTo>
                  <a:lnTo>
                    <a:pt x="193" y="122"/>
                  </a:lnTo>
                  <a:lnTo>
                    <a:pt x="194" y="122"/>
                  </a:lnTo>
                  <a:lnTo>
                    <a:pt x="195" y="122"/>
                  </a:lnTo>
                  <a:lnTo>
                    <a:pt x="196" y="122"/>
                  </a:lnTo>
                  <a:lnTo>
                    <a:pt x="197" y="121"/>
                  </a:lnTo>
                  <a:lnTo>
                    <a:pt x="198" y="121"/>
                  </a:lnTo>
                  <a:lnTo>
                    <a:pt x="199" y="121"/>
                  </a:lnTo>
                  <a:lnTo>
                    <a:pt x="200" y="121"/>
                  </a:lnTo>
                  <a:lnTo>
                    <a:pt x="201" y="120"/>
                  </a:lnTo>
                  <a:lnTo>
                    <a:pt x="202" y="120"/>
                  </a:lnTo>
                  <a:lnTo>
                    <a:pt x="204" y="120"/>
                  </a:lnTo>
                  <a:lnTo>
                    <a:pt x="205" y="120"/>
                  </a:lnTo>
                  <a:lnTo>
                    <a:pt x="206" y="119"/>
                  </a:lnTo>
                  <a:lnTo>
                    <a:pt x="207" y="119"/>
                  </a:lnTo>
                  <a:lnTo>
                    <a:pt x="208" y="119"/>
                  </a:lnTo>
                  <a:lnTo>
                    <a:pt x="209" y="118"/>
                  </a:lnTo>
                  <a:lnTo>
                    <a:pt x="210" y="118"/>
                  </a:lnTo>
                  <a:lnTo>
                    <a:pt x="211" y="118"/>
                  </a:lnTo>
                  <a:lnTo>
                    <a:pt x="212" y="118"/>
                  </a:lnTo>
                  <a:lnTo>
                    <a:pt x="213" y="117"/>
                  </a:lnTo>
                  <a:lnTo>
                    <a:pt x="214" y="117"/>
                  </a:lnTo>
                  <a:lnTo>
                    <a:pt x="215" y="117"/>
                  </a:lnTo>
                  <a:lnTo>
                    <a:pt x="216" y="117"/>
                  </a:lnTo>
                  <a:lnTo>
                    <a:pt x="217" y="116"/>
                  </a:lnTo>
                  <a:lnTo>
                    <a:pt x="218" y="116"/>
                  </a:lnTo>
                  <a:lnTo>
                    <a:pt x="219" y="116"/>
                  </a:lnTo>
                  <a:lnTo>
                    <a:pt x="220" y="116"/>
                  </a:lnTo>
                  <a:lnTo>
                    <a:pt x="221" y="115"/>
                  </a:lnTo>
                  <a:lnTo>
                    <a:pt x="222" y="115"/>
                  </a:lnTo>
                  <a:lnTo>
                    <a:pt x="223" y="115"/>
                  </a:lnTo>
                  <a:lnTo>
                    <a:pt x="224" y="115"/>
                  </a:lnTo>
                  <a:lnTo>
                    <a:pt x="225" y="115"/>
                  </a:lnTo>
                  <a:lnTo>
                    <a:pt x="225" y="114"/>
                  </a:lnTo>
                  <a:lnTo>
                    <a:pt x="226" y="114"/>
                  </a:lnTo>
                  <a:lnTo>
                    <a:pt x="229" y="114"/>
                  </a:lnTo>
                  <a:lnTo>
                    <a:pt x="230" y="114"/>
                  </a:lnTo>
                  <a:lnTo>
                    <a:pt x="231" y="113"/>
                  </a:lnTo>
                  <a:lnTo>
                    <a:pt x="232" y="113"/>
                  </a:lnTo>
                  <a:lnTo>
                    <a:pt x="233" y="113"/>
                  </a:lnTo>
                  <a:lnTo>
                    <a:pt x="234" y="113"/>
                  </a:lnTo>
                  <a:lnTo>
                    <a:pt x="235" y="112"/>
                  </a:lnTo>
                  <a:lnTo>
                    <a:pt x="236" y="112"/>
                  </a:lnTo>
                  <a:lnTo>
                    <a:pt x="237" y="112"/>
                  </a:lnTo>
                  <a:lnTo>
                    <a:pt x="237" y="111"/>
                  </a:lnTo>
                  <a:lnTo>
                    <a:pt x="238" y="111"/>
                  </a:lnTo>
                  <a:lnTo>
                    <a:pt x="239" y="109"/>
                  </a:lnTo>
                  <a:lnTo>
                    <a:pt x="240" y="109"/>
                  </a:lnTo>
                  <a:lnTo>
                    <a:pt x="240" y="108"/>
                  </a:lnTo>
                  <a:lnTo>
                    <a:pt x="241" y="108"/>
                  </a:lnTo>
                  <a:lnTo>
                    <a:pt x="242" y="107"/>
                  </a:lnTo>
                  <a:lnTo>
                    <a:pt x="243" y="106"/>
                  </a:lnTo>
                  <a:lnTo>
                    <a:pt x="244" y="105"/>
                  </a:lnTo>
                  <a:lnTo>
                    <a:pt x="245" y="105"/>
                  </a:lnTo>
                  <a:lnTo>
                    <a:pt x="246" y="104"/>
                  </a:lnTo>
                  <a:lnTo>
                    <a:pt x="247" y="104"/>
                  </a:lnTo>
                  <a:lnTo>
                    <a:pt x="248" y="103"/>
                  </a:lnTo>
                  <a:lnTo>
                    <a:pt x="249" y="103"/>
                  </a:lnTo>
                  <a:lnTo>
                    <a:pt x="250" y="103"/>
                  </a:lnTo>
                  <a:lnTo>
                    <a:pt x="250" y="102"/>
                  </a:lnTo>
                  <a:lnTo>
                    <a:pt x="251" y="102"/>
                  </a:lnTo>
                  <a:lnTo>
                    <a:pt x="253" y="101"/>
                  </a:lnTo>
                  <a:lnTo>
                    <a:pt x="254" y="101"/>
                  </a:lnTo>
                  <a:lnTo>
                    <a:pt x="255" y="100"/>
                  </a:lnTo>
                  <a:lnTo>
                    <a:pt x="256" y="100"/>
                  </a:lnTo>
                  <a:lnTo>
                    <a:pt x="257" y="99"/>
                  </a:lnTo>
                  <a:lnTo>
                    <a:pt x="258" y="99"/>
                  </a:lnTo>
                  <a:lnTo>
                    <a:pt x="259" y="98"/>
                  </a:lnTo>
                  <a:lnTo>
                    <a:pt x="260" y="98"/>
                  </a:lnTo>
                  <a:lnTo>
                    <a:pt x="261" y="97"/>
                  </a:lnTo>
                  <a:lnTo>
                    <a:pt x="262" y="97"/>
                  </a:lnTo>
                  <a:lnTo>
                    <a:pt x="263" y="97"/>
                  </a:lnTo>
                  <a:lnTo>
                    <a:pt x="264" y="96"/>
                  </a:lnTo>
                  <a:lnTo>
                    <a:pt x="265" y="95"/>
                  </a:lnTo>
                  <a:lnTo>
                    <a:pt x="266" y="95"/>
                  </a:lnTo>
                  <a:lnTo>
                    <a:pt x="267" y="94"/>
                  </a:lnTo>
                  <a:lnTo>
                    <a:pt x="268" y="94"/>
                  </a:lnTo>
                  <a:lnTo>
                    <a:pt x="268" y="93"/>
                  </a:lnTo>
                  <a:lnTo>
                    <a:pt x="269" y="93"/>
                  </a:lnTo>
                  <a:lnTo>
                    <a:pt x="270" y="93"/>
                  </a:lnTo>
                  <a:lnTo>
                    <a:pt x="271" y="92"/>
                  </a:lnTo>
                  <a:lnTo>
                    <a:pt x="272" y="91"/>
                  </a:lnTo>
                  <a:lnTo>
                    <a:pt x="273" y="91"/>
                  </a:lnTo>
                  <a:lnTo>
                    <a:pt x="274" y="91"/>
                  </a:lnTo>
                  <a:lnTo>
                    <a:pt x="275" y="90"/>
                  </a:lnTo>
                  <a:lnTo>
                    <a:pt x="276" y="90"/>
                  </a:lnTo>
                  <a:lnTo>
                    <a:pt x="278" y="90"/>
                  </a:lnTo>
                  <a:lnTo>
                    <a:pt x="279" y="90"/>
                  </a:lnTo>
                  <a:lnTo>
                    <a:pt x="280" y="90"/>
                  </a:lnTo>
                  <a:lnTo>
                    <a:pt x="281" y="89"/>
                  </a:lnTo>
                  <a:lnTo>
                    <a:pt x="282" y="89"/>
                  </a:lnTo>
                  <a:lnTo>
                    <a:pt x="283" y="89"/>
                  </a:lnTo>
                  <a:lnTo>
                    <a:pt x="284" y="89"/>
                  </a:lnTo>
                  <a:lnTo>
                    <a:pt x="285" y="89"/>
                  </a:lnTo>
                  <a:lnTo>
                    <a:pt x="286" y="89"/>
                  </a:lnTo>
                  <a:lnTo>
                    <a:pt x="287" y="88"/>
                  </a:lnTo>
                  <a:lnTo>
                    <a:pt x="288" y="88"/>
                  </a:lnTo>
                  <a:lnTo>
                    <a:pt x="289" y="88"/>
                  </a:lnTo>
                  <a:lnTo>
                    <a:pt x="290" y="88"/>
                  </a:lnTo>
                  <a:lnTo>
                    <a:pt x="291" y="88"/>
                  </a:lnTo>
                  <a:lnTo>
                    <a:pt x="292" y="87"/>
                  </a:lnTo>
                  <a:lnTo>
                    <a:pt x="293" y="87"/>
                  </a:lnTo>
                  <a:lnTo>
                    <a:pt x="294" y="87"/>
                  </a:lnTo>
                  <a:lnTo>
                    <a:pt x="295" y="87"/>
                  </a:lnTo>
                  <a:lnTo>
                    <a:pt x="295" y="86"/>
                  </a:lnTo>
                  <a:lnTo>
                    <a:pt x="296" y="86"/>
                  </a:lnTo>
                  <a:lnTo>
                    <a:pt x="297" y="86"/>
                  </a:lnTo>
                  <a:lnTo>
                    <a:pt x="298" y="86"/>
                  </a:lnTo>
                  <a:lnTo>
                    <a:pt x="299" y="84"/>
                  </a:lnTo>
                  <a:lnTo>
                    <a:pt x="300" y="84"/>
                  </a:lnTo>
                  <a:lnTo>
                    <a:pt x="301" y="84"/>
                  </a:lnTo>
                  <a:lnTo>
                    <a:pt x="303" y="83"/>
                  </a:lnTo>
                  <a:lnTo>
                    <a:pt x="304" y="83"/>
                  </a:lnTo>
                  <a:lnTo>
                    <a:pt x="305" y="82"/>
                  </a:lnTo>
                  <a:lnTo>
                    <a:pt x="306" y="82"/>
                  </a:lnTo>
                  <a:lnTo>
                    <a:pt x="307" y="81"/>
                  </a:lnTo>
                  <a:lnTo>
                    <a:pt x="308" y="81"/>
                  </a:lnTo>
                  <a:lnTo>
                    <a:pt x="308" y="80"/>
                  </a:lnTo>
                  <a:lnTo>
                    <a:pt x="309" y="80"/>
                  </a:lnTo>
                  <a:lnTo>
                    <a:pt x="310" y="80"/>
                  </a:lnTo>
                  <a:lnTo>
                    <a:pt x="311" y="79"/>
                  </a:lnTo>
                  <a:lnTo>
                    <a:pt x="312" y="79"/>
                  </a:lnTo>
                  <a:lnTo>
                    <a:pt x="312" y="78"/>
                  </a:lnTo>
                  <a:lnTo>
                    <a:pt x="313" y="78"/>
                  </a:lnTo>
                  <a:lnTo>
                    <a:pt x="314" y="78"/>
                  </a:lnTo>
                  <a:lnTo>
                    <a:pt x="315" y="77"/>
                  </a:lnTo>
                  <a:lnTo>
                    <a:pt x="316" y="77"/>
                  </a:lnTo>
                  <a:lnTo>
                    <a:pt x="317" y="77"/>
                  </a:lnTo>
                  <a:lnTo>
                    <a:pt x="318" y="76"/>
                  </a:lnTo>
                  <a:lnTo>
                    <a:pt x="319" y="76"/>
                  </a:lnTo>
                  <a:lnTo>
                    <a:pt x="320" y="76"/>
                  </a:lnTo>
                  <a:lnTo>
                    <a:pt x="321" y="76"/>
                  </a:lnTo>
                  <a:lnTo>
                    <a:pt x="322" y="75"/>
                  </a:lnTo>
                  <a:lnTo>
                    <a:pt x="323" y="75"/>
                  </a:lnTo>
                  <a:lnTo>
                    <a:pt x="324" y="75"/>
                  </a:lnTo>
                  <a:lnTo>
                    <a:pt x="325" y="75"/>
                  </a:lnTo>
                  <a:lnTo>
                    <a:pt x="326" y="75"/>
                  </a:lnTo>
                  <a:lnTo>
                    <a:pt x="326" y="74"/>
                  </a:lnTo>
                  <a:lnTo>
                    <a:pt x="328" y="74"/>
                  </a:lnTo>
                  <a:lnTo>
                    <a:pt x="329" y="74"/>
                  </a:lnTo>
                  <a:lnTo>
                    <a:pt x="330" y="74"/>
                  </a:lnTo>
                  <a:lnTo>
                    <a:pt x="331" y="74"/>
                  </a:lnTo>
                  <a:lnTo>
                    <a:pt x="332" y="73"/>
                  </a:lnTo>
                  <a:lnTo>
                    <a:pt x="333" y="73"/>
                  </a:lnTo>
                  <a:lnTo>
                    <a:pt x="334" y="73"/>
                  </a:lnTo>
                  <a:lnTo>
                    <a:pt x="335" y="73"/>
                  </a:lnTo>
                  <a:lnTo>
                    <a:pt x="336" y="73"/>
                  </a:lnTo>
                  <a:lnTo>
                    <a:pt x="337" y="72"/>
                  </a:lnTo>
                  <a:lnTo>
                    <a:pt x="338" y="72"/>
                  </a:lnTo>
                  <a:lnTo>
                    <a:pt x="339" y="72"/>
                  </a:lnTo>
                  <a:lnTo>
                    <a:pt x="340" y="71"/>
                  </a:lnTo>
                  <a:lnTo>
                    <a:pt x="341" y="71"/>
                  </a:lnTo>
                  <a:lnTo>
                    <a:pt x="341" y="70"/>
                  </a:lnTo>
                  <a:lnTo>
                    <a:pt x="342" y="70"/>
                  </a:lnTo>
                  <a:lnTo>
                    <a:pt x="343" y="70"/>
                  </a:lnTo>
                  <a:lnTo>
                    <a:pt x="344" y="69"/>
                  </a:lnTo>
                  <a:lnTo>
                    <a:pt x="345" y="69"/>
                  </a:lnTo>
                  <a:lnTo>
                    <a:pt x="345" y="68"/>
                  </a:lnTo>
                  <a:lnTo>
                    <a:pt x="346" y="68"/>
                  </a:lnTo>
                  <a:lnTo>
                    <a:pt x="347" y="67"/>
                  </a:lnTo>
                  <a:lnTo>
                    <a:pt x="348" y="66"/>
                  </a:lnTo>
                  <a:lnTo>
                    <a:pt x="349" y="66"/>
                  </a:lnTo>
                  <a:lnTo>
                    <a:pt x="350" y="66"/>
                  </a:lnTo>
                  <a:lnTo>
                    <a:pt x="351" y="65"/>
                  </a:lnTo>
                  <a:lnTo>
                    <a:pt x="353" y="65"/>
                  </a:lnTo>
                  <a:lnTo>
                    <a:pt x="354" y="65"/>
                  </a:lnTo>
                  <a:lnTo>
                    <a:pt x="354" y="64"/>
                  </a:lnTo>
                  <a:lnTo>
                    <a:pt x="355" y="64"/>
                  </a:lnTo>
                  <a:lnTo>
                    <a:pt x="356" y="64"/>
                  </a:lnTo>
                  <a:lnTo>
                    <a:pt x="357" y="64"/>
                  </a:lnTo>
                  <a:lnTo>
                    <a:pt x="358" y="63"/>
                  </a:lnTo>
                  <a:lnTo>
                    <a:pt x="359" y="63"/>
                  </a:lnTo>
                  <a:lnTo>
                    <a:pt x="360" y="63"/>
                  </a:lnTo>
                  <a:lnTo>
                    <a:pt x="361" y="63"/>
                  </a:lnTo>
                  <a:lnTo>
                    <a:pt x="362" y="63"/>
                  </a:lnTo>
                  <a:lnTo>
                    <a:pt x="363" y="62"/>
                  </a:lnTo>
                  <a:lnTo>
                    <a:pt x="364" y="62"/>
                  </a:lnTo>
                  <a:lnTo>
                    <a:pt x="365" y="62"/>
                  </a:lnTo>
                  <a:lnTo>
                    <a:pt x="366" y="62"/>
                  </a:lnTo>
                  <a:lnTo>
                    <a:pt x="367" y="62"/>
                  </a:lnTo>
                  <a:lnTo>
                    <a:pt x="368" y="62"/>
                  </a:lnTo>
                  <a:lnTo>
                    <a:pt x="369" y="62"/>
                  </a:lnTo>
                  <a:lnTo>
                    <a:pt x="370" y="61"/>
                  </a:lnTo>
                  <a:lnTo>
                    <a:pt x="371" y="61"/>
                  </a:lnTo>
                  <a:lnTo>
                    <a:pt x="372" y="61"/>
                  </a:lnTo>
                  <a:lnTo>
                    <a:pt x="373" y="61"/>
                  </a:lnTo>
                  <a:lnTo>
                    <a:pt x="374" y="61"/>
                  </a:lnTo>
                  <a:lnTo>
                    <a:pt x="375" y="59"/>
                  </a:lnTo>
                  <a:lnTo>
                    <a:pt x="376" y="59"/>
                  </a:lnTo>
                  <a:lnTo>
                    <a:pt x="378" y="59"/>
                  </a:lnTo>
                  <a:lnTo>
                    <a:pt x="379" y="59"/>
                  </a:lnTo>
                  <a:lnTo>
                    <a:pt x="380" y="59"/>
                  </a:lnTo>
                  <a:lnTo>
                    <a:pt x="381" y="58"/>
                  </a:lnTo>
                  <a:lnTo>
                    <a:pt x="382" y="58"/>
                  </a:lnTo>
                  <a:lnTo>
                    <a:pt x="383" y="58"/>
                  </a:lnTo>
                  <a:lnTo>
                    <a:pt x="384" y="58"/>
                  </a:lnTo>
                  <a:lnTo>
                    <a:pt x="385" y="58"/>
                  </a:lnTo>
                  <a:lnTo>
                    <a:pt x="386" y="57"/>
                  </a:lnTo>
                  <a:lnTo>
                    <a:pt x="387" y="57"/>
                  </a:lnTo>
                  <a:lnTo>
                    <a:pt x="388" y="57"/>
                  </a:lnTo>
                  <a:lnTo>
                    <a:pt x="389" y="57"/>
                  </a:lnTo>
                  <a:lnTo>
                    <a:pt x="390" y="57"/>
                  </a:lnTo>
                  <a:lnTo>
                    <a:pt x="391" y="56"/>
                  </a:lnTo>
                  <a:lnTo>
                    <a:pt x="392" y="56"/>
                  </a:lnTo>
                  <a:lnTo>
                    <a:pt x="397" y="55"/>
                  </a:lnTo>
                  <a:lnTo>
                    <a:pt x="400" y="53"/>
                  </a:lnTo>
                  <a:lnTo>
                    <a:pt x="405" y="52"/>
                  </a:lnTo>
                  <a:lnTo>
                    <a:pt x="408" y="51"/>
                  </a:lnTo>
                  <a:lnTo>
                    <a:pt x="411" y="50"/>
                  </a:lnTo>
                  <a:lnTo>
                    <a:pt x="415" y="49"/>
                  </a:lnTo>
                  <a:lnTo>
                    <a:pt x="418" y="48"/>
                  </a:lnTo>
                  <a:lnTo>
                    <a:pt x="421" y="47"/>
                  </a:lnTo>
                  <a:lnTo>
                    <a:pt x="424" y="46"/>
                  </a:lnTo>
                  <a:lnTo>
                    <a:pt x="429" y="44"/>
                  </a:lnTo>
                  <a:lnTo>
                    <a:pt x="432" y="43"/>
                  </a:lnTo>
                  <a:lnTo>
                    <a:pt x="435" y="42"/>
                  </a:lnTo>
                  <a:lnTo>
                    <a:pt x="438" y="41"/>
                  </a:lnTo>
                  <a:lnTo>
                    <a:pt x="442" y="40"/>
                  </a:lnTo>
                  <a:lnTo>
                    <a:pt x="445" y="39"/>
                  </a:lnTo>
                  <a:lnTo>
                    <a:pt x="448" y="38"/>
                  </a:lnTo>
                  <a:lnTo>
                    <a:pt x="453" y="36"/>
                  </a:lnTo>
                  <a:lnTo>
                    <a:pt x="456" y="34"/>
                  </a:lnTo>
                  <a:lnTo>
                    <a:pt x="459" y="33"/>
                  </a:lnTo>
                  <a:lnTo>
                    <a:pt x="462" y="32"/>
                  </a:lnTo>
                  <a:lnTo>
                    <a:pt x="466" y="31"/>
                  </a:lnTo>
                  <a:lnTo>
                    <a:pt x="469" y="30"/>
                  </a:lnTo>
                  <a:lnTo>
                    <a:pt x="472" y="29"/>
                  </a:lnTo>
                  <a:lnTo>
                    <a:pt x="475" y="27"/>
                  </a:lnTo>
                  <a:lnTo>
                    <a:pt x="480" y="26"/>
                  </a:lnTo>
                  <a:lnTo>
                    <a:pt x="483" y="25"/>
                  </a:lnTo>
                  <a:lnTo>
                    <a:pt x="486" y="24"/>
                  </a:lnTo>
                  <a:lnTo>
                    <a:pt x="490" y="23"/>
                  </a:lnTo>
                  <a:lnTo>
                    <a:pt x="493" y="22"/>
                  </a:lnTo>
                  <a:lnTo>
                    <a:pt x="496" y="21"/>
                  </a:lnTo>
                  <a:lnTo>
                    <a:pt x="499" y="20"/>
                  </a:lnTo>
                  <a:lnTo>
                    <a:pt x="504" y="18"/>
                  </a:lnTo>
                  <a:lnTo>
                    <a:pt x="507" y="17"/>
                  </a:lnTo>
                  <a:lnTo>
                    <a:pt x="510" y="16"/>
                  </a:lnTo>
                  <a:lnTo>
                    <a:pt x="513" y="15"/>
                  </a:lnTo>
                  <a:lnTo>
                    <a:pt x="517" y="14"/>
                  </a:lnTo>
                  <a:lnTo>
                    <a:pt x="520" y="13"/>
                  </a:lnTo>
                  <a:lnTo>
                    <a:pt x="523" y="11"/>
                  </a:lnTo>
                  <a:lnTo>
                    <a:pt x="526" y="9"/>
                  </a:lnTo>
                  <a:lnTo>
                    <a:pt x="531" y="8"/>
                  </a:lnTo>
                  <a:lnTo>
                    <a:pt x="534" y="7"/>
                  </a:lnTo>
                  <a:lnTo>
                    <a:pt x="537" y="6"/>
                  </a:lnTo>
                  <a:lnTo>
                    <a:pt x="540" y="5"/>
                  </a:lnTo>
                  <a:lnTo>
                    <a:pt x="544" y="4"/>
                  </a:lnTo>
                  <a:lnTo>
                    <a:pt x="547" y="3"/>
                  </a:lnTo>
                  <a:lnTo>
                    <a:pt x="550" y="1"/>
                  </a:lnTo>
                  <a:lnTo>
                    <a:pt x="554" y="0"/>
                  </a:lnTo>
                  <a:lnTo>
                    <a:pt x="556" y="1"/>
                  </a:lnTo>
                  <a:lnTo>
                    <a:pt x="557" y="3"/>
                  </a:lnTo>
                  <a:lnTo>
                    <a:pt x="559" y="4"/>
                  </a:lnTo>
                  <a:lnTo>
                    <a:pt x="560" y="4"/>
                  </a:lnTo>
                  <a:lnTo>
                    <a:pt x="562" y="5"/>
                  </a:lnTo>
                  <a:lnTo>
                    <a:pt x="564" y="6"/>
                  </a:lnTo>
                  <a:lnTo>
                    <a:pt x="567" y="6"/>
                  </a:lnTo>
                  <a:lnTo>
                    <a:pt x="568" y="8"/>
                  </a:lnTo>
                  <a:lnTo>
                    <a:pt x="569" y="9"/>
                  </a:lnTo>
                  <a:lnTo>
                    <a:pt x="570" y="12"/>
                  </a:lnTo>
                  <a:lnTo>
                    <a:pt x="570" y="13"/>
                  </a:lnTo>
                  <a:lnTo>
                    <a:pt x="570" y="15"/>
                  </a:lnTo>
                  <a:lnTo>
                    <a:pt x="569" y="17"/>
                  </a:lnTo>
                  <a:lnTo>
                    <a:pt x="569" y="19"/>
                  </a:lnTo>
                  <a:lnTo>
                    <a:pt x="569" y="21"/>
                  </a:lnTo>
                  <a:lnTo>
                    <a:pt x="568" y="23"/>
                  </a:lnTo>
                  <a:lnTo>
                    <a:pt x="569" y="25"/>
                  </a:lnTo>
                  <a:lnTo>
                    <a:pt x="570" y="27"/>
                  </a:lnTo>
                  <a:lnTo>
                    <a:pt x="571" y="28"/>
                  </a:lnTo>
                  <a:lnTo>
                    <a:pt x="572" y="29"/>
                  </a:lnTo>
                  <a:lnTo>
                    <a:pt x="573" y="31"/>
                  </a:lnTo>
                  <a:lnTo>
                    <a:pt x="574" y="32"/>
                  </a:lnTo>
                  <a:lnTo>
                    <a:pt x="575" y="34"/>
                  </a:lnTo>
                  <a:lnTo>
                    <a:pt x="576" y="36"/>
                  </a:lnTo>
                  <a:lnTo>
                    <a:pt x="578" y="38"/>
                  </a:lnTo>
                  <a:lnTo>
                    <a:pt x="579" y="38"/>
                  </a:lnTo>
                  <a:lnTo>
                    <a:pt x="581" y="37"/>
                  </a:lnTo>
                  <a:lnTo>
                    <a:pt x="583" y="38"/>
                  </a:lnTo>
                  <a:lnTo>
                    <a:pt x="583" y="40"/>
                  </a:lnTo>
                  <a:lnTo>
                    <a:pt x="583" y="42"/>
                  </a:lnTo>
                  <a:lnTo>
                    <a:pt x="584" y="44"/>
                  </a:lnTo>
                  <a:lnTo>
                    <a:pt x="585" y="45"/>
                  </a:lnTo>
                  <a:lnTo>
                    <a:pt x="586" y="47"/>
                  </a:lnTo>
                  <a:lnTo>
                    <a:pt x="587" y="48"/>
                  </a:lnTo>
                  <a:lnTo>
                    <a:pt x="588" y="49"/>
                  </a:lnTo>
                  <a:lnTo>
                    <a:pt x="589" y="51"/>
                  </a:lnTo>
                  <a:lnTo>
                    <a:pt x="590" y="53"/>
                  </a:lnTo>
                  <a:lnTo>
                    <a:pt x="591" y="54"/>
                  </a:lnTo>
                  <a:lnTo>
                    <a:pt x="592" y="55"/>
                  </a:lnTo>
                  <a:lnTo>
                    <a:pt x="593" y="57"/>
                  </a:lnTo>
                  <a:lnTo>
                    <a:pt x="594" y="58"/>
                  </a:lnTo>
                  <a:lnTo>
                    <a:pt x="594" y="61"/>
                  </a:lnTo>
                  <a:lnTo>
                    <a:pt x="595" y="63"/>
                  </a:lnTo>
                  <a:lnTo>
                    <a:pt x="596" y="65"/>
                  </a:lnTo>
                  <a:lnTo>
                    <a:pt x="596" y="66"/>
                  </a:lnTo>
                  <a:lnTo>
                    <a:pt x="597" y="68"/>
                  </a:lnTo>
                  <a:lnTo>
                    <a:pt x="598" y="69"/>
                  </a:lnTo>
                  <a:lnTo>
                    <a:pt x="599" y="71"/>
                  </a:lnTo>
                  <a:lnTo>
                    <a:pt x="600" y="72"/>
                  </a:lnTo>
                  <a:lnTo>
                    <a:pt x="601" y="74"/>
                  </a:lnTo>
                  <a:lnTo>
                    <a:pt x="603" y="75"/>
                  </a:lnTo>
                  <a:lnTo>
                    <a:pt x="605" y="75"/>
                  </a:lnTo>
                  <a:lnTo>
                    <a:pt x="605" y="76"/>
                  </a:lnTo>
                  <a:lnTo>
                    <a:pt x="607" y="76"/>
                  </a:lnTo>
                  <a:lnTo>
                    <a:pt x="609" y="77"/>
                  </a:lnTo>
                  <a:lnTo>
                    <a:pt x="611" y="77"/>
                  </a:lnTo>
                  <a:lnTo>
                    <a:pt x="612" y="78"/>
                  </a:lnTo>
                  <a:lnTo>
                    <a:pt x="614" y="79"/>
                  </a:lnTo>
                  <a:lnTo>
                    <a:pt x="615" y="81"/>
                  </a:lnTo>
                  <a:lnTo>
                    <a:pt x="616" y="82"/>
                  </a:lnTo>
                  <a:lnTo>
                    <a:pt x="616" y="84"/>
                  </a:lnTo>
                  <a:lnTo>
                    <a:pt x="617" y="87"/>
                  </a:lnTo>
                  <a:lnTo>
                    <a:pt x="618" y="88"/>
                  </a:lnTo>
                  <a:lnTo>
                    <a:pt x="620" y="89"/>
                  </a:lnTo>
                  <a:lnTo>
                    <a:pt x="622" y="90"/>
                  </a:lnTo>
                  <a:lnTo>
                    <a:pt x="623" y="90"/>
                  </a:lnTo>
                  <a:lnTo>
                    <a:pt x="623" y="91"/>
                  </a:lnTo>
                  <a:lnTo>
                    <a:pt x="625" y="92"/>
                  </a:lnTo>
                  <a:lnTo>
                    <a:pt x="626" y="93"/>
                  </a:lnTo>
                  <a:lnTo>
                    <a:pt x="628" y="94"/>
                  </a:lnTo>
                  <a:lnTo>
                    <a:pt x="629" y="96"/>
                  </a:lnTo>
                  <a:lnTo>
                    <a:pt x="630" y="97"/>
                  </a:lnTo>
                  <a:lnTo>
                    <a:pt x="630" y="99"/>
                  </a:lnTo>
                  <a:lnTo>
                    <a:pt x="630" y="100"/>
                  </a:lnTo>
                  <a:lnTo>
                    <a:pt x="630" y="101"/>
                  </a:lnTo>
                  <a:lnTo>
                    <a:pt x="631" y="103"/>
                  </a:lnTo>
                  <a:lnTo>
                    <a:pt x="631" y="105"/>
                  </a:lnTo>
                  <a:lnTo>
                    <a:pt x="633" y="106"/>
                  </a:lnTo>
                  <a:lnTo>
                    <a:pt x="634" y="107"/>
                  </a:lnTo>
                  <a:lnTo>
                    <a:pt x="636" y="108"/>
                  </a:lnTo>
                  <a:lnTo>
                    <a:pt x="638" y="109"/>
                  </a:lnTo>
                  <a:lnTo>
                    <a:pt x="639" y="109"/>
                  </a:lnTo>
                  <a:lnTo>
                    <a:pt x="640" y="108"/>
                  </a:lnTo>
                  <a:lnTo>
                    <a:pt x="640" y="107"/>
                  </a:lnTo>
                  <a:lnTo>
                    <a:pt x="641" y="104"/>
                  </a:lnTo>
                  <a:lnTo>
                    <a:pt x="640" y="102"/>
                  </a:lnTo>
                  <a:lnTo>
                    <a:pt x="641" y="100"/>
                  </a:lnTo>
                  <a:lnTo>
                    <a:pt x="641" y="97"/>
                  </a:lnTo>
                  <a:lnTo>
                    <a:pt x="641" y="96"/>
                  </a:lnTo>
                  <a:lnTo>
                    <a:pt x="642" y="94"/>
                  </a:lnTo>
                  <a:lnTo>
                    <a:pt x="642" y="92"/>
                  </a:lnTo>
                  <a:lnTo>
                    <a:pt x="643" y="90"/>
                  </a:lnTo>
                  <a:lnTo>
                    <a:pt x="644" y="89"/>
                  </a:lnTo>
                  <a:lnTo>
                    <a:pt x="646" y="88"/>
                  </a:lnTo>
                  <a:lnTo>
                    <a:pt x="648" y="88"/>
                  </a:lnTo>
                  <a:lnTo>
                    <a:pt x="650" y="89"/>
                  </a:lnTo>
                  <a:lnTo>
                    <a:pt x="651" y="90"/>
                  </a:lnTo>
                  <a:lnTo>
                    <a:pt x="653" y="90"/>
                  </a:lnTo>
                  <a:lnTo>
                    <a:pt x="654" y="91"/>
                  </a:lnTo>
                  <a:lnTo>
                    <a:pt x="655" y="92"/>
                  </a:lnTo>
                  <a:lnTo>
                    <a:pt x="656" y="94"/>
                  </a:lnTo>
                  <a:lnTo>
                    <a:pt x="658" y="95"/>
                  </a:lnTo>
                  <a:lnTo>
                    <a:pt x="659" y="96"/>
                  </a:lnTo>
                  <a:lnTo>
                    <a:pt x="661" y="96"/>
                  </a:lnTo>
                  <a:lnTo>
                    <a:pt x="663" y="96"/>
                  </a:lnTo>
                  <a:lnTo>
                    <a:pt x="665" y="96"/>
                  </a:lnTo>
                  <a:lnTo>
                    <a:pt x="667" y="96"/>
                  </a:lnTo>
                  <a:lnTo>
                    <a:pt x="668" y="95"/>
                  </a:lnTo>
                  <a:lnTo>
                    <a:pt x="670" y="94"/>
                  </a:lnTo>
                  <a:lnTo>
                    <a:pt x="671" y="93"/>
                  </a:lnTo>
                  <a:lnTo>
                    <a:pt x="673" y="92"/>
                  </a:lnTo>
                  <a:lnTo>
                    <a:pt x="674" y="91"/>
                  </a:lnTo>
                  <a:lnTo>
                    <a:pt x="675" y="90"/>
                  </a:lnTo>
                  <a:lnTo>
                    <a:pt x="678" y="89"/>
                  </a:lnTo>
                  <a:lnTo>
                    <a:pt x="679" y="88"/>
                  </a:lnTo>
                  <a:lnTo>
                    <a:pt x="681" y="87"/>
                  </a:lnTo>
                  <a:lnTo>
                    <a:pt x="683" y="86"/>
                  </a:lnTo>
                  <a:lnTo>
                    <a:pt x="685" y="86"/>
                  </a:lnTo>
                  <a:lnTo>
                    <a:pt x="687" y="86"/>
                  </a:lnTo>
                  <a:lnTo>
                    <a:pt x="689" y="87"/>
                  </a:lnTo>
                  <a:lnTo>
                    <a:pt x="691" y="87"/>
                  </a:lnTo>
                  <a:lnTo>
                    <a:pt x="692" y="87"/>
                  </a:lnTo>
                  <a:lnTo>
                    <a:pt x="694" y="87"/>
                  </a:lnTo>
                  <a:lnTo>
                    <a:pt x="697" y="88"/>
                  </a:lnTo>
                  <a:lnTo>
                    <a:pt x="699" y="88"/>
                  </a:lnTo>
                  <a:lnTo>
                    <a:pt x="700" y="88"/>
                  </a:lnTo>
                  <a:lnTo>
                    <a:pt x="701" y="88"/>
                  </a:lnTo>
                  <a:lnTo>
                    <a:pt x="705" y="88"/>
                  </a:lnTo>
                  <a:lnTo>
                    <a:pt x="707" y="89"/>
                  </a:lnTo>
                  <a:lnTo>
                    <a:pt x="709" y="89"/>
                  </a:lnTo>
                  <a:lnTo>
                    <a:pt x="711" y="89"/>
                  </a:lnTo>
                  <a:lnTo>
                    <a:pt x="712" y="88"/>
                  </a:lnTo>
                  <a:lnTo>
                    <a:pt x="712" y="87"/>
                  </a:lnTo>
                  <a:lnTo>
                    <a:pt x="712" y="86"/>
                  </a:lnTo>
                  <a:lnTo>
                    <a:pt x="712" y="84"/>
                  </a:lnTo>
                  <a:lnTo>
                    <a:pt x="713" y="82"/>
                  </a:lnTo>
                  <a:lnTo>
                    <a:pt x="715" y="81"/>
                  </a:lnTo>
                  <a:lnTo>
                    <a:pt x="717" y="81"/>
                  </a:lnTo>
                  <a:lnTo>
                    <a:pt x="718" y="80"/>
                  </a:lnTo>
                  <a:lnTo>
                    <a:pt x="720" y="79"/>
                  </a:lnTo>
                  <a:lnTo>
                    <a:pt x="722" y="79"/>
                  </a:lnTo>
                  <a:lnTo>
                    <a:pt x="724" y="79"/>
                  </a:lnTo>
                  <a:lnTo>
                    <a:pt x="726" y="79"/>
                  </a:lnTo>
                  <a:lnTo>
                    <a:pt x="729" y="78"/>
                  </a:lnTo>
                  <a:lnTo>
                    <a:pt x="731" y="78"/>
                  </a:lnTo>
                  <a:lnTo>
                    <a:pt x="733" y="78"/>
                  </a:lnTo>
                  <a:lnTo>
                    <a:pt x="735" y="79"/>
                  </a:lnTo>
                  <a:lnTo>
                    <a:pt x="737" y="79"/>
                  </a:lnTo>
                  <a:lnTo>
                    <a:pt x="739" y="77"/>
                  </a:lnTo>
                  <a:lnTo>
                    <a:pt x="741" y="76"/>
                  </a:lnTo>
                  <a:lnTo>
                    <a:pt x="743" y="76"/>
                  </a:lnTo>
                  <a:lnTo>
                    <a:pt x="744" y="76"/>
                  </a:lnTo>
                  <a:lnTo>
                    <a:pt x="747" y="76"/>
                  </a:lnTo>
                  <a:lnTo>
                    <a:pt x="749" y="75"/>
                  </a:lnTo>
                  <a:lnTo>
                    <a:pt x="750" y="73"/>
                  </a:lnTo>
                  <a:lnTo>
                    <a:pt x="753" y="72"/>
                  </a:lnTo>
                  <a:lnTo>
                    <a:pt x="755" y="73"/>
                  </a:lnTo>
                  <a:lnTo>
                    <a:pt x="757" y="73"/>
                  </a:lnTo>
                  <a:close/>
                </a:path>
              </a:pathLst>
            </a:custGeom>
            <a:solidFill>
              <a:schemeClr val="tx2"/>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ea typeface="+mn-ea"/>
              </a:endParaRPr>
            </a:p>
          </p:txBody>
        </p:sp>
        <p:sp>
          <p:nvSpPr>
            <p:cNvPr id="25624" name="Freeform 8"/>
            <p:cNvSpPr>
              <a:spLocks/>
            </p:cNvSpPr>
            <p:nvPr/>
          </p:nvSpPr>
          <p:spPr bwMode="auto">
            <a:xfrm>
              <a:off x="3128" y="1656"/>
              <a:ext cx="401" cy="956"/>
            </a:xfrm>
            <a:custGeom>
              <a:avLst/>
              <a:gdLst>
                <a:gd name="T0" fmla="*/ 152 w 401"/>
                <a:gd name="T1" fmla="*/ 113 h 956"/>
                <a:gd name="T2" fmla="*/ 171 w 401"/>
                <a:gd name="T3" fmla="*/ 82 h 956"/>
                <a:gd name="T4" fmla="*/ 187 w 401"/>
                <a:gd name="T5" fmla="*/ 54 h 956"/>
                <a:gd name="T6" fmla="*/ 201 w 401"/>
                <a:gd name="T7" fmla="*/ 24 h 956"/>
                <a:gd name="T8" fmla="*/ 230 w 401"/>
                <a:gd name="T9" fmla="*/ 8 h 956"/>
                <a:gd name="T10" fmla="*/ 266 w 401"/>
                <a:gd name="T11" fmla="*/ 1 h 956"/>
                <a:gd name="T12" fmla="*/ 290 w 401"/>
                <a:gd name="T13" fmla="*/ 28 h 956"/>
                <a:gd name="T14" fmla="*/ 320 w 401"/>
                <a:gd name="T15" fmla="*/ 42 h 956"/>
                <a:gd name="T16" fmla="*/ 365 w 401"/>
                <a:gd name="T17" fmla="*/ 62 h 956"/>
                <a:gd name="T18" fmla="*/ 399 w 401"/>
                <a:gd name="T19" fmla="*/ 80 h 956"/>
                <a:gd name="T20" fmla="*/ 360 w 401"/>
                <a:gd name="T21" fmla="*/ 117 h 956"/>
                <a:gd name="T22" fmla="*/ 331 w 401"/>
                <a:gd name="T23" fmla="*/ 173 h 956"/>
                <a:gd name="T24" fmla="*/ 327 w 401"/>
                <a:gd name="T25" fmla="*/ 222 h 956"/>
                <a:gd name="T26" fmla="*/ 338 w 401"/>
                <a:gd name="T27" fmla="*/ 268 h 956"/>
                <a:gd name="T28" fmla="*/ 352 w 401"/>
                <a:gd name="T29" fmla="*/ 289 h 956"/>
                <a:gd name="T30" fmla="*/ 338 w 401"/>
                <a:gd name="T31" fmla="*/ 332 h 956"/>
                <a:gd name="T32" fmla="*/ 308 w 401"/>
                <a:gd name="T33" fmla="*/ 323 h 956"/>
                <a:gd name="T34" fmla="*/ 280 w 401"/>
                <a:gd name="T35" fmla="*/ 336 h 956"/>
                <a:gd name="T36" fmla="*/ 272 w 401"/>
                <a:gd name="T37" fmla="*/ 365 h 956"/>
                <a:gd name="T38" fmla="*/ 280 w 401"/>
                <a:gd name="T39" fmla="*/ 392 h 956"/>
                <a:gd name="T40" fmla="*/ 252 w 401"/>
                <a:gd name="T41" fmla="*/ 412 h 956"/>
                <a:gd name="T42" fmla="*/ 270 w 401"/>
                <a:gd name="T43" fmla="*/ 438 h 956"/>
                <a:gd name="T44" fmla="*/ 294 w 401"/>
                <a:gd name="T45" fmla="*/ 460 h 956"/>
                <a:gd name="T46" fmla="*/ 301 w 401"/>
                <a:gd name="T47" fmla="*/ 496 h 956"/>
                <a:gd name="T48" fmla="*/ 281 w 401"/>
                <a:gd name="T49" fmla="*/ 556 h 956"/>
                <a:gd name="T50" fmla="*/ 271 w 401"/>
                <a:gd name="T51" fmla="*/ 613 h 956"/>
                <a:gd name="T52" fmla="*/ 268 w 401"/>
                <a:gd name="T53" fmla="*/ 651 h 956"/>
                <a:gd name="T54" fmla="*/ 239 w 401"/>
                <a:gd name="T55" fmla="*/ 653 h 956"/>
                <a:gd name="T56" fmla="*/ 214 w 401"/>
                <a:gd name="T57" fmla="*/ 663 h 956"/>
                <a:gd name="T58" fmla="*/ 189 w 401"/>
                <a:gd name="T59" fmla="*/ 679 h 956"/>
                <a:gd name="T60" fmla="*/ 208 w 401"/>
                <a:gd name="T61" fmla="*/ 759 h 956"/>
                <a:gd name="T62" fmla="*/ 277 w 401"/>
                <a:gd name="T63" fmla="*/ 805 h 956"/>
                <a:gd name="T64" fmla="*/ 288 w 401"/>
                <a:gd name="T65" fmla="*/ 864 h 956"/>
                <a:gd name="T66" fmla="*/ 273 w 401"/>
                <a:gd name="T67" fmla="*/ 923 h 956"/>
                <a:gd name="T68" fmla="*/ 244 w 401"/>
                <a:gd name="T69" fmla="*/ 922 h 956"/>
                <a:gd name="T70" fmla="*/ 210 w 401"/>
                <a:gd name="T71" fmla="*/ 921 h 956"/>
                <a:gd name="T72" fmla="*/ 177 w 401"/>
                <a:gd name="T73" fmla="*/ 939 h 956"/>
                <a:gd name="T74" fmla="*/ 145 w 401"/>
                <a:gd name="T75" fmla="*/ 942 h 956"/>
                <a:gd name="T76" fmla="*/ 114 w 401"/>
                <a:gd name="T77" fmla="*/ 953 h 956"/>
                <a:gd name="T78" fmla="*/ 89 w 401"/>
                <a:gd name="T79" fmla="*/ 940 h 956"/>
                <a:gd name="T80" fmla="*/ 63 w 401"/>
                <a:gd name="T81" fmla="*/ 924 h 956"/>
                <a:gd name="T82" fmla="*/ 25 w 401"/>
                <a:gd name="T83" fmla="*/ 910 h 956"/>
                <a:gd name="T84" fmla="*/ 10 w 401"/>
                <a:gd name="T85" fmla="*/ 880 h 956"/>
                <a:gd name="T86" fmla="*/ 24 w 401"/>
                <a:gd name="T87" fmla="*/ 787 h 956"/>
                <a:gd name="T88" fmla="*/ 90 w 401"/>
                <a:gd name="T89" fmla="*/ 704 h 956"/>
                <a:gd name="T90" fmla="*/ 101 w 401"/>
                <a:gd name="T91" fmla="*/ 685 h 956"/>
                <a:gd name="T92" fmla="*/ 122 w 401"/>
                <a:gd name="T93" fmla="*/ 664 h 956"/>
                <a:gd name="T94" fmla="*/ 126 w 401"/>
                <a:gd name="T95" fmla="*/ 629 h 956"/>
                <a:gd name="T96" fmla="*/ 110 w 401"/>
                <a:gd name="T97" fmla="*/ 601 h 956"/>
                <a:gd name="T98" fmla="*/ 88 w 401"/>
                <a:gd name="T99" fmla="*/ 567 h 956"/>
                <a:gd name="T100" fmla="*/ 92 w 401"/>
                <a:gd name="T101" fmla="*/ 531 h 956"/>
                <a:gd name="T102" fmla="*/ 79 w 401"/>
                <a:gd name="T103" fmla="*/ 484 h 956"/>
                <a:gd name="T104" fmla="*/ 65 w 401"/>
                <a:gd name="T105" fmla="*/ 450 h 956"/>
                <a:gd name="T106" fmla="*/ 109 w 401"/>
                <a:gd name="T107" fmla="*/ 431 h 956"/>
                <a:gd name="T108" fmla="*/ 100 w 401"/>
                <a:gd name="T109" fmla="*/ 389 h 956"/>
                <a:gd name="T110" fmla="*/ 127 w 401"/>
                <a:gd name="T111" fmla="*/ 366 h 956"/>
                <a:gd name="T112" fmla="*/ 121 w 401"/>
                <a:gd name="T113" fmla="*/ 341 h 956"/>
                <a:gd name="T114" fmla="*/ 113 w 401"/>
                <a:gd name="T115" fmla="*/ 315 h 956"/>
                <a:gd name="T116" fmla="*/ 113 w 401"/>
                <a:gd name="T117" fmla="*/ 286 h 956"/>
                <a:gd name="T118" fmla="*/ 121 w 401"/>
                <a:gd name="T119" fmla="*/ 257 h 956"/>
                <a:gd name="T120" fmla="*/ 127 w 401"/>
                <a:gd name="T121" fmla="*/ 224 h 956"/>
                <a:gd name="T122" fmla="*/ 127 w 401"/>
                <a:gd name="T123" fmla="*/ 168 h 9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01"/>
                <a:gd name="T187" fmla="*/ 0 h 956"/>
                <a:gd name="T188" fmla="*/ 401 w 401"/>
                <a:gd name="T189" fmla="*/ 956 h 9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01" h="956">
                  <a:moveTo>
                    <a:pt x="138" y="141"/>
                  </a:moveTo>
                  <a:lnTo>
                    <a:pt x="138" y="140"/>
                  </a:lnTo>
                  <a:lnTo>
                    <a:pt x="139" y="140"/>
                  </a:lnTo>
                  <a:lnTo>
                    <a:pt x="139" y="139"/>
                  </a:lnTo>
                  <a:lnTo>
                    <a:pt x="140" y="139"/>
                  </a:lnTo>
                  <a:lnTo>
                    <a:pt x="140" y="138"/>
                  </a:lnTo>
                  <a:lnTo>
                    <a:pt x="141" y="138"/>
                  </a:lnTo>
                  <a:lnTo>
                    <a:pt x="141" y="137"/>
                  </a:lnTo>
                  <a:lnTo>
                    <a:pt x="141" y="136"/>
                  </a:lnTo>
                  <a:lnTo>
                    <a:pt x="140" y="136"/>
                  </a:lnTo>
                  <a:lnTo>
                    <a:pt x="139" y="136"/>
                  </a:lnTo>
                  <a:lnTo>
                    <a:pt x="139" y="135"/>
                  </a:lnTo>
                  <a:lnTo>
                    <a:pt x="139" y="134"/>
                  </a:lnTo>
                  <a:lnTo>
                    <a:pt x="139" y="133"/>
                  </a:lnTo>
                  <a:lnTo>
                    <a:pt x="138" y="133"/>
                  </a:lnTo>
                  <a:lnTo>
                    <a:pt x="137" y="133"/>
                  </a:lnTo>
                  <a:lnTo>
                    <a:pt x="137" y="132"/>
                  </a:lnTo>
                  <a:lnTo>
                    <a:pt x="137" y="131"/>
                  </a:lnTo>
                  <a:lnTo>
                    <a:pt x="138" y="131"/>
                  </a:lnTo>
                  <a:lnTo>
                    <a:pt x="139" y="131"/>
                  </a:lnTo>
                  <a:lnTo>
                    <a:pt x="140" y="131"/>
                  </a:lnTo>
                  <a:lnTo>
                    <a:pt x="140" y="130"/>
                  </a:lnTo>
                  <a:lnTo>
                    <a:pt x="140" y="129"/>
                  </a:lnTo>
                  <a:lnTo>
                    <a:pt x="141" y="129"/>
                  </a:lnTo>
                  <a:lnTo>
                    <a:pt x="142" y="129"/>
                  </a:lnTo>
                  <a:lnTo>
                    <a:pt x="142" y="128"/>
                  </a:lnTo>
                  <a:lnTo>
                    <a:pt x="142" y="127"/>
                  </a:lnTo>
                  <a:lnTo>
                    <a:pt x="142" y="126"/>
                  </a:lnTo>
                  <a:lnTo>
                    <a:pt x="143" y="126"/>
                  </a:lnTo>
                  <a:lnTo>
                    <a:pt x="144" y="126"/>
                  </a:lnTo>
                  <a:lnTo>
                    <a:pt x="144" y="125"/>
                  </a:lnTo>
                  <a:lnTo>
                    <a:pt x="144" y="124"/>
                  </a:lnTo>
                  <a:lnTo>
                    <a:pt x="144" y="123"/>
                  </a:lnTo>
                  <a:lnTo>
                    <a:pt x="144" y="122"/>
                  </a:lnTo>
                  <a:lnTo>
                    <a:pt x="144" y="120"/>
                  </a:lnTo>
                  <a:lnTo>
                    <a:pt x="144" y="119"/>
                  </a:lnTo>
                  <a:lnTo>
                    <a:pt x="145" y="118"/>
                  </a:lnTo>
                  <a:lnTo>
                    <a:pt x="146" y="118"/>
                  </a:lnTo>
                  <a:lnTo>
                    <a:pt x="146" y="117"/>
                  </a:lnTo>
                  <a:lnTo>
                    <a:pt x="147" y="117"/>
                  </a:lnTo>
                  <a:lnTo>
                    <a:pt x="147" y="116"/>
                  </a:lnTo>
                  <a:lnTo>
                    <a:pt x="148" y="116"/>
                  </a:lnTo>
                  <a:lnTo>
                    <a:pt x="149" y="116"/>
                  </a:lnTo>
                  <a:lnTo>
                    <a:pt x="149" y="115"/>
                  </a:lnTo>
                  <a:lnTo>
                    <a:pt x="150" y="115"/>
                  </a:lnTo>
                  <a:lnTo>
                    <a:pt x="151" y="114"/>
                  </a:lnTo>
                  <a:lnTo>
                    <a:pt x="152" y="114"/>
                  </a:lnTo>
                  <a:lnTo>
                    <a:pt x="152" y="113"/>
                  </a:lnTo>
                  <a:lnTo>
                    <a:pt x="153" y="113"/>
                  </a:lnTo>
                  <a:lnTo>
                    <a:pt x="153" y="112"/>
                  </a:lnTo>
                  <a:lnTo>
                    <a:pt x="154" y="112"/>
                  </a:lnTo>
                  <a:lnTo>
                    <a:pt x="155" y="111"/>
                  </a:lnTo>
                  <a:lnTo>
                    <a:pt x="155" y="112"/>
                  </a:lnTo>
                  <a:lnTo>
                    <a:pt x="155" y="111"/>
                  </a:lnTo>
                  <a:lnTo>
                    <a:pt x="156" y="111"/>
                  </a:lnTo>
                  <a:lnTo>
                    <a:pt x="156" y="110"/>
                  </a:lnTo>
                  <a:lnTo>
                    <a:pt x="158" y="110"/>
                  </a:lnTo>
                  <a:lnTo>
                    <a:pt x="158" y="109"/>
                  </a:lnTo>
                  <a:lnTo>
                    <a:pt x="159" y="109"/>
                  </a:lnTo>
                  <a:lnTo>
                    <a:pt x="159" y="108"/>
                  </a:lnTo>
                  <a:lnTo>
                    <a:pt x="159" y="107"/>
                  </a:lnTo>
                  <a:lnTo>
                    <a:pt x="158" y="107"/>
                  </a:lnTo>
                  <a:lnTo>
                    <a:pt x="158" y="106"/>
                  </a:lnTo>
                  <a:lnTo>
                    <a:pt x="158" y="105"/>
                  </a:lnTo>
                  <a:lnTo>
                    <a:pt x="159" y="104"/>
                  </a:lnTo>
                  <a:lnTo>
                    <a:pt x="159" y="103"/>
                  </a:lnTo>
                  <a:lnTo>
                    <a:pt x="160" y="103"/>
                  </a:lnTo>
                  <a:lnTo>
                    <a:pt x="160" y="102"/>
                  </a:lnTo>
                  <a:lnTo>
                    <a:pt x="160" y="101"/>
                  </a:lnTo>
                  <a:lnTo>
                    <a:pt x="160" y="100"/>
                  </a:lnTo>
                  <a:lnTo>
                    <a:pt x="161" y="100"/>
                  </a:lnTo>
                  <a:lnTo>
                    <a:pt x="161" y="99"/>
                  </a:lnTo>
                  <a:lnTo>
                    <a:pt x="162" y="98"/>
                  </a:lnTo>
                  <a:lnTo>
                    <a:pt x="162" y="97"/>
                  </a:lnTo>
                  <a:lnTo>
                    <a:pt x="162" y="95"/>
                  </a:lnTo>
                  <a:lnTo>
                    <a:pt x="162" y="94"/>
                  </a:lnTo>
                  <a:lnTo>
                    <a:pt x="163" y="94"/>
                  </a:lnTo>
                  <a:lnTo>
                    <a:pt x="163" y="93"/>
                  </a:lnTo>
                  <a:lnTo>
                    <a:pt x="163" y="92"/>
                  </a:lnTo>
                  <a:lnTo>
                    <a:pt x="164" y="92"/>
                  </a:lnTo>
                  <a:lnTo>
                    <a:pt x="164" y="91"/>
                  </a:lnTo>
                  <a:lnTo>
                    <a:pt x="165" y="90"/>
                  </a:lnTo>
                  <a:lnTo>
                    <a:pt x="165" y="89"/>
                  </a:lnTo>
                  <a:lnTo>
                    <a:pt x="166" y="89"/>
                  </a:lnTo>
                  <a:lnTo>
                    <a:pt x="167" y="89"/>
                  </a:lnTo>
                  <a:lnTo>
                    <a:pt x="167" y="88"/>
                  </a:lnTo>
                  <a:lnTo>
                    <a:pt x="168" y="88"/>
                  </a:lnTo>
                  <a:lnTo>
                    <a:pt x="168" y="87"/>
                  </a:lnTo>
                  <a:lnTo>
                    <a:pt x="169" y="87"/>
                  </a:lnTo>
                  <a:lnTo>
                    <a:pt x="169" y="86"/>
                  </a:lnTo>
                  <a:lnTo>
                    <a:pt x="170" y="86"/>
                  </a:lnTo>
                  <a:lnTo>
                    <a:pt x="170" y="85"/>
                  </a:lnTo>
                  <a:lnTo>
                    <a:pt x="171" y="85"/>
                  </a:lnTo>
                  <a:lnTo>
                    <a:pt x="171" y="84"/>
                  </a:lnTo>
                  <a:lnTo>
                    <a:pt x="171" y="83"/>
                  </a:lnTo>
                  <a:lnTo>
                    <a:pt x="171" y="82"/>
                  </a:lnTo>
                  <a:lnTo>
                    <a:pt x="170" y="82"/>
                  </a:lnTo>
                  <a:lnTo>
                    <a:pt x="170" y="81"/>
                  </a:lnTo>
                  <a:lnTo>
                    <a:pt x="171" y="80"/>
                  </a:lnTo>
                  <a:lnTo>
                    <a:pt x="171" y="79"/>
                  </a:lnTo>
                  <a:lnTo>
                    <a:pt x="171" y="78"/>
                  </a:lnTo>
                  <a:lnTo>
                    <a:pt x="171" y="77"/>
                  </a:lnTo>
                  <a:lnTo>
                    <a:pt x="171" y="76"/>
                  </a:lnTo>
                  <a:lnTo>
                    <a:pt x="171" y="75"/>
                  </a:lnTo>
                  <a:lnTo>
                    <a:pt x="172" y="75"/>
                  </a:lnTo>
                  <a:lnTo>
                    <a:pt x="172" y="74"/>
                  </a:lnTo>
                  <a:lnTo>
                    <a:pt x="172" y="73"/>
                  </a:lnTo>
                  <a:lnTo>
                    <a:pt x="172" y="72"/>
                  </a:lnTo>
                  <a:lnTo>
                    <a:pt x="172" y="70"/>
                  </a:lnTo>
                  <a:lnTo>
                    <a:pt x="173" y="70"/>
                  </a:lnTo>
                  <a:lnTo>
                    <a:pt x="173" y="69"/>
                  </a:lnTo>
                  <a:lnTo>
                    <a:pt x="173" y="68"/>
                  </a:lnTo>
                  <a:lnTo>
                    <a:pt x="173" y="67"/>
                  </a:lnTo>
                  <a:lnTo>
                    <a:pt x="174" y="67"/>
                  </a:lnTo>
                  <a:lnTo>
                    <a:pt x="174" y="66"/>
                  </a:lnTo>
                  <a:lnTo>
                    <a:pt x="175" y="66"/>
                  </a:lnTo>
                  <a:lnTo>
                    <a:pt x="175" y="65"/>
                  </a:lnTo>
                  <a:lnTo>
                    <a:pt x="175" y="64"/>
                  </a:lnTo>
                  <a:lnTo>
                    <a:pt x="175" y="63"/>
                  </a:lnTo>
                  <a:lnTo>
                    <a:pt x="176" y="63"/>
                  </a:lnTo>
                  <a:lnTo>
                    <a:pt x="177" y="63"/>
                  </a:lnTo>
                  <a:lnTo>
                    <a:pt x="177" y="62"/>
                  </a:lnTo>
                  <a:lnTo>
                    <a:pt x="177" y="61"/>
                  </a:lnTo>
                  <a:lnTo>
                    <a:pt x="177" y="60"/>
                  </a:lnTo>
                  <a:lnTo>
                    <a:pt x="177" y="59"/>
                  </a:lnTo>
                  <a:lnTo>
                    <a:pt x="178" y="59"/>
                  </a:lnTo>
                  <a:lnTo>
                    <a:pt x="178" y="58"/>
                  </a:lnTo>
                  <a:lnTo>
                    <a:pt x="179" y="58"/>
                  </a:lnTo>
                  <a:lnTo>
                    <a:pt x="180" y="58"/>
                  </a:lnTo>
                  <a:lnTo>
                    <a:pt x="180" y="57"/>
                  </a:lnTo>
                  <a:lnTo>
                    <a:pt x="179" y="57"/>
                  </a:lnTo>
                  <a:lnTo>
                    <a:pt x="180" y="57"/>
                  </a:lnTo>
                  <a:lnTo>
                    <a:pt x="180" y="56"/>
                  </a:lnTo>
                  <a:lnTo>
                    <a:pt x="181" y="56"/>
                  </a:lnTo>
                  <a:lnTo>
                    <a:pt x="181" y="57"/>
                  </a:lnTo>
                  <a:lnTo>
                    <a:pt x="183" y="57"/>
                  </a:lnTo>
                  <a:lnTo>
                    <a:pt x="184" y="57"/>
                  </a:lnTo>
                  <a:lnTo>
                    <a:pt x="184" y="56"/>
                  </a:lnTo>
                  <a:lnTo>
                    <a:pt x="184" y="57"/>
                  </a:lnTo>
                  <a:lnTo>
                    <a:pt x="185" y="57"/>
                  </a:lnTo>
                  <a:lnTo>
                    <a:pt x="185" y="56"/>
                  </a:lnTo>
                  <a:lnTo>
                    <a:pt x="186" y="56"/>
                  </a:lnTo>
                  <a:lnTo>
                    <a:pt x="187" y="55"/>
                  </a:lnTo>
                  <a:lnTo>
                    <a:pt x="187" y="54"/>
                  </a:lnTo>
                  <a:lnTo>
                    <a:pt x="187" y="53"/>
                  </a:lnTo>
                  <a:lnTo>
                    <a:pt x="187" y="52"/>
                  </a:lnTo>
                  <a:lnTo>
                    <a:pt x="188" y="52"/>
                  </a:lnTo>
                  <a:lnTo>
                    <a:pt x="188" y="51"/>
                  </a:lnTo>
                  <a:lnTo>
                    <a:pt x="189" y="51"/>
                  </a:lnTo>
                  <a:lnTo>
                    <a:pt x="190" y="51"/>
                  </a:lnTo>
                  <a:lnTo>
                    <a:pt x="191" y="50"/>
                  </a:lnTo>
                  <a:lnTo>
                    <a:pt x="191" y="49"/>
                  </a:lnTo>
                  <a:lnTo>
                    <a:pt x="191" y="48"/>
                  </a:lnTo>
                  <a:lnTo>
                    <a:pt x="190" y="48"/>
                  </a:lnTo>
                  <a:lnTo>
                    <a:pt x="190" y="47"/>
                  </a:lnTo>
                  <a:lnTo>
                    <a:pt x="190" y="45"/>
                  </a:lnTo>
                  <a:lnTo>
                    <a:pt x="191" y="45"/>
                  </a:lnTo>
                  <a:lnTo>
                    <a:pt x="192" y="45"/>
                  </a:lnTo>
                  <a:lnTo>
                    <a:pt x="192" y="44"/>
                  </a:lnTo>
                  <a:lnTo>
                    <a:pt x="193" y="44"/>
                  </a:lnTo>
                  <a:lnTo>
                    <a:pt x="193" y="43"/>
                  </a:lnTo>
                  <a:lnTo>
                    <a:pt x="194" y="42"/>
                  </a:lnTo>
                  <a:lnTo>
                    <a:pt x="195" y="42"/>
                  </a:lnTo>
                  <a:lnTo>
                    <a:pt x="196" y="42"/>
                  </a:lnTo>
                  <a:lnTo>
                    <a:pt x="196" y="41"/>
                  </a:lnTo>
                  <a:lnTo>
                    <a:pt x="196" y="40"/>
                  </a:lnTo>
                  <a:lnTo>
                    <a:pt x="196" y="39"/>
                  </a:lnTo>
                  <a:lnTo>
                    <a:pt x="197" y="39"/>
                  </a:lnTo>
                  <a:lnTo>
                    <a:pt x="197" y="38"/>
                  </a:lnTo>
                  <a:lnTo>
                    <a:pt x="198" y="38"/>
                  </a:lnTo>
                  <a:lnTo>
                    <a:pt x="198" y="37"/>
                  </a:lnTo>
                  <a:lnTo>
                    <a:pt x="198" y="36"/>
                  </a:lnTo>
                  <a:lnTo>
                    <a:pt x="199" y="36"/>
                  </a:lnTo>
                  <a:lnTo>
                    <a:pt x="200" y="36"/>
                  </a:lnTo>
                  <a:lnTo>
                    <a:pt x="200" y="35"/>
                  </a:lnTo>
                  <a:lnTo>
                    <a:pt x="199" y="34"/>
                  </a:lnTo>
                  <a:lnTo>
                    <a:pt x="198" y="34"/>
                  </a:lnTo>
                  <a:lnTo>
                    <a:pt x="198" y="33"/>
                  </a:lnTo>
                  <a:lnTo>
                    <a:pt x="198" y="32"/>
                  </a:lnTo>
                  <a:lnTo>
                    <a:pt x="199" y="32"/>
                  </a:lnTo>
                  <a:lnTo>
                    <a:pt x="199" y="31"/>
                  </a:lnTo>
                  <a:lnTo>
                    <a:pt x="199" y="30"/>
                  </a:lnTo>
                  <a:lnTo>
                    <a:pt x="199" y="29"/>
                  </a:lnTo>
                  <a:lnTo>
                    <a:pt x="198" y="29"/>
                  </a:lnTo>
                  <a:lnTo>
                    <a:pt x="198" y="28"/>
                  </a:lnTo>
                  <a:lnTo>
                    <a:pt x="197" y="27"/>
                  </a:lnTo>
                  <a:lnTo>
                    <a:pt x="198" y="27"/>
                  </a:lnTo>
                  <a:lnTo>
                    <a:pt x="198" y="26"/>
                  </a:lnTo>
                  <a:lnTo>
                    <a:pt x="199" y="26"/>
                  </a:lnTo>
                  <a:lnTo>
                    <a:pt x="200" y="25"/>
                  </a:lnTo>
                  <a:lnTo>
                    <a:pt x="201" y="25"/>
                  </a:lnTo>
                  <a:lnTo>
                    <a:pt x="201" y="24"/>
                  </a:lnTo>
                  <a:lnTo>
                    <a:pt x="202" y="24"/>
                  </a:lnTo>
                  <a:lnTo>
                    <a:pt x="202" y="23"/>
                  </a:lnTo>
                  <a:lnTo>
                    <a:pt x="203" y="23"/>
                  </a:lnTo>
                  <a:lnTo>
                    <a:pt x="203" y="22"/>
                  </a:lnTo>
                  <a:lnTo>
                    <a:pt x="203" y="20"/>
                  </a:lnTo>
                  <a:lnTo>
                    <a:pt x="203" y="19"/>
                  </a:lnTo>
                  <a:lnTo>
                    <a:pt x="204" y="19"/>
                  </a:lnTo>
                  <a:lnTo>
                    <a:pt x="204" y="18"/>
                  </a:lnTo>
                  <a:lnTo>
                    <a:pt x="204" y="17"/>
                  </a:lnTo>
                  <a:lnTo>
                    <a:pt x="205" y="17"/>
                  </a:lnTo>
                  <a:lnTo>
                    <a:pt x="205" y="16"/>
                  </a:lnTo>
                  <a:lnTo>
                    <a:pt x="206" y="16"/>
                  </a:lnTo>
                  <a:lnTo>
                    <a:pt x="208" y="16"/>
                  </a:lnTo>
                  <a:lnTo>
                    <a:pt x="209" y="16"/>
                  </a:lnTo>
                  <a:lnTo>
                    <a:pt x="210" y="16"/>
                  </a:lnTo>
                  <a:lnTo>
                    <a:pt x="211" y="15"/>
                  </a:lnTo>
                  <a:lnTo>
                    <a:pt x="211" y="14"/>
                  </a:lnTo>
                  <a:lnTo>
                    <a:pt x="212" y="14"/>
                  </a:lnTo>
                  <a:lnTo>
                    <a:pt x="212" y="13"/>
                  </a:lnTo>
                  <a:lnTo>
                    <a:pt x="212" y="12"/>
                  </a:lnTo>
                  <a:lnTo>
                    <a:pt x="213" y="12"/>
                  </a:lnTo>
                  <a:lnTo>
                    <a:pt x="213" y="11"/>
                  </a:lnTo>
                  <a:lnTo>
                    <a:pt x="214" y="11"/>
                  </a:lnTo>
                  <a:lnTo>
                    <a:pt x="214" y="10"/>
                  </a:lnTo>
                  <a:lnTo>
                    <a:pt x="215" y="10"/>
                  </a:lnTo>
                  <a:lnTo>
                    <a:pt x="216" y="10"/>
                  </a:lnTo>
                  <a:lnTo>
                    <a:pt x="217" y="10"/>
                  </a:lnTo>
                  <a:lnTo>
                    <a:pt x="218" y="10"/>
                  </a:lnTo>
                  <a:lnTo>
                    <a:pt x="218" y="9"/>
                  </a:lnTo>
                  <a:lnTo>
                    <a:pt x="218" y="8"/>
                  </a:lnTo>
                  <a:lnTo>
                    <a:pt x="219" y="8"/>
                  </a:lnTo>
                  <a:lnTo>
                    <a:pt x="220" y="8"/>
                  </a:lnTo>
                  <a:lnTo>
                    <a:pt x="220" y="7"/>
                  </a:lnTo>
                  <a:lnTo>
                    <a:pt x="221" y="7"/>
                  </a:lnTo>
                  <a:lnTo>
                    <a:pt x="222" y="7"/>
                  </a:lnTo>
                  <a:lnTo>
                    <a:pt x="222" y="8"/>
                  </a:lnTo>
                  <a:lnTo>
                    <a:pt x="223" y="8"/>
                  </a:lnTo>
                  <a:lnTo>
                    <a:pt x="223" y="7"/>
                  </a:lnTo>
                  <a:lnTo>
                    <a:pt x="224" y="7"/>
                  </a:lnTo>
                  <a:lnTo>
                    <a:pt x="225" y="7"/>
                  </a:lnTo>
                  <a:lnTo>
                    <a:pt x="225" y="6"/>
                  </a:lnTo>
                  <a:lnTo>
                    <a:pt x="226" y="6"/>
                  </a:lnTo>
                  <a:lnTo>
                    <a:pt x="226" y="7"/>
                  </a:lnTo>
                  <a:lnTo>
                    <a:pt x="227" y="7"/>
                  </a:lnTo>
                  <a:lnTo>
                    <a:pt x="228" y="7"/>
                  </a:lnTo>
                  <a:lnTo>
                    <a:pt x="228" y="8"/>
                  </a:lnTo>
                  <a:lnTo>
                    <a:pt x="229" y="8"/>
                  </a:lnTo>
                  <a:lnTo>
                    <a:pt x="230" y="8"/>
                  </a:lnTo>
                  <a:lnTo>
                    <a:pt x="231" y="8"/>
                  </a:lnTo>
                  <a:lnTo>
                    <a:pt x="233" y="8"/>
                  </a:lnTo>
                  <a:lnTo>
                    <a:pt x="234" y="8"/>
                  </a:lnTo>
                  <a:lnTo>
                    <a:pt x="235" y="8"/>
                  </a:lnTo>
                  <a:lnTo>
                    <a:pt x="236" y="8"/>
                  </a:lnTo>
                  <a:lnTo>
                    <a:pt x="237" y="8"/>
                  </a:lnTo>
                  <a:lnTo>
                    <a:pt x="237" y="7"/>
                  </a:lnTo>
                  <a:lnTo>
                    <a:pt x="238" y="7"/>
                  </a:lnTo>
                  <a:lnTo>
                    <a:pt x="239" y="7"/>
                  </a:lnTo>
                  <a:lnTo>
                    <a:pt x="239" y="6"/>
                  </a:lnTo>
                  <a:lnTo>
                    <a:pt x="240" y="6"/>
                  </a:lnTo>
                  <a:lnTo>
                    <a:pt x="241" y="6"/>
                  </a:lnTo>
                  <a:lnTo>
                    <a:pt x="242" y="6"/>
                  </a:lnTo>
                  <a:lnTo>
                    <a:pt x="243" y="6"/>
                  </a:lnTo>
                  <a:lnTo>
                    <a:pt x="244" y="7"/>
                  </a:lnTo>
                  <a:lnTo>
                    <a:pt x="245" y="6"/>
                  </a:lnTo>
                  <a:lnTo>
                    <a:pt x="246" y="6"/>
                  </a:lnTo>
                  <a:lnTo>
                    <a:pt x="247" y="6"/>
                  </a:lnTo>
                  <a:lnTo>
                    <a:pt x="247" y="7"/>
                  </a:lnTo>
                  <a:lnTo>
                    <a:pt x="248" y="7"/>
                  </a:lnTo>
                  <a:lnTo>
                    <a:pt x="248" y="8"/>
                  </a:lnTo>
                  <a:lnTo>
                    <a:pt x="249" y="8"/>
                  </a:lnTo>
                  <a:lnTo>
                    <a:pt x="250" y="8"/>
                  </a:lnTo>
                  <a:lnTo>
                    <a:pt x="250" y="7"/>
                  </a:lnTo>
                  <a:lnTo>
                    <a:pt x="250" y="6"/>
                  </a:lnTo>
                  <a:lnTo>
                    <a:pt x="251" y="6"/>
                  </a:lnTo>
                  <a:lnTo>
                    <a:pt x="251" y="5"/>
                  </a:lnTo>
                  <a:lnTo>
                    <a:pt x="251" y="4"/>
                  </a:lnTo>
                  <a:lnTo>
                    <a:pt x="252" y="4"/>
                  </a:lnTo>
                  <a:lnTo>
                    <a:pt x="252" y="3"/>
                  </a:lnTo>
                  <a:lnTo>
                    <a:pt x="253" y="3"/>
                  </a:lnTo>
                  <a:lnTo>
                    <a:pt x="253" y="2"/>
                  </a:lnTo>
                  <a:lnTo>
                    <a:pt x="254" y="2"/>
                  </a:lnTo>
                  <a:lnTo>
                    <a:pt x="255" y="2"/>
                  </a:lnTo>
                  <a:lnTo>
                    <a:pt x="256" y="2"/>
                  </a:lnTo>
                  <a:lnTo>
                    <a:pt x="258" y="2"/>
                  </a:lnTo>
                  <a:lnTo>
                    <a:pt x="259" y="2"/>
                  </a:lnTo>
                  <a:lnTo>
                    <a:pt x="259" y="1"/>
                  </a:lnTo>
                  <a:lnTo>
                    <a:pt x="260" y="1"/>
                  </a:lnTo>
                  <a:lnTo>
                    <a:pt x="261" y="1"/>
                  </a:lnTo>
                  <a:lnTo>
                    <a:pt x="261" y="2"/>
                  </a:lnTo>
                  <a:lnTo>
                    <a:pt x="262" y="1"/>
                  </a:lnTo>
                  <a:lnTo>
                    <a:pt x="263" y="1"/>
                  </a:lnTo>
                  <a:lnTo>
                    <a:pt x="263" y="0"/>
                  </a:lnTo>
                  <a:lnTo>
                    <a:pt x="264" y="0"/>
                  </a:lnTo>
                  <a:lnTo>
                    <a:pt x="265" y="0"/>
                  </a:lnTo>
                  <a:lnTo>
                    <a:pt x="265" y="1"/>
                  </a:lnTo>
                  <a:lnTo>
                    <a:pt x="266" y="1"/>
                  </a:lnTo>
                  <a:lnTo>
                    <a:pt x="266" y="2"/>
                  </a:lnTo>
                  <a:lnTo>
                    <a:pt x="267" y="2"/>
                  </a:lnTo>
                  <a:lnTo>
                    <a:pt x="268" y="2"/>
                  </a:lnTo>
                  <a:lnTo>
                    <a:pt x="268" y="3"/>
                  </a:lnTo>
                  <a:lnTo>
                    <a:pt x="269" y="3"/>
                  </a:lnTo>
                  <a:lnTo>
                    <a:pt x="269" y="4"/>
                  </a:lnTo>
                  <a:lnTo>
                    <a:pt x="270" y="4"/>
                  </a:lnTo>
                  <a:lnTo>
                    <a:pt x="270" y="5"/>
                  </a:lnTo>
                  <a:lnTo>
                    <a:pt x="270" y="6"/>
                  </a:lnTo>
                  <a:lnTo>
                    <a:pt x="271" y="6"/>
                  </a:lnTo>
                  <a:lnTo>
                    <a:pt x="271" y="7"/>
                  </a:lnTo>
                  <a:lnTo>
                    <a:pt x="272" y="7"/>
                  </a:lnTo>
                  <a:lnTo>
                    <a:pt x="272" y="8"/>
                  </a:lnTo>
                  <a:lnTo>
                    <a:pt x="272" y="9"/>
                  </a:lnTo>
                  <a:lnTo>
                    <a:pt x="273" y="9"/>
                  </a:lnTo>
                  <a:lnTo>
                    <a:pt x="273" y="10"/>
                  </a:lnTo>
                  <a:lnTo>
                    <a:pt x="273" y="11"/>
                  </a:lnTo>
                  <a:lnTo>
                    <a:pt x="274" y="11"/>
                  </a:lnTo>
                  <a:lnTo>
                    <a:pt x="274" y="12"/>
                  </a:lnTo>
                  <a:lnTo>
                    <a:pt x="274" y="13"/>
                  </a:lnTo>
                  <a:lnTo>
                    <a:pt x="275" y="13"/>
                  </a:lnTo>
                  <a:lnTo>
                    <a:pt x="275" y="14"/>
                  </a:lnTo>
                  <a:lnTo>
                    <a:pt x="276" y="15"/>
                  </a:lnTo>
                  <a:lnTo>
                    <a:pt x="277" y="16"/>
                  </a:lnTo>
                  <a:lnTo>
                    <a:pt x="278" y="16"/>
                  </a:lnTo>
                  <a:lnTo>
                    <a:pt x="278" y="17"/>
                  </a:lnTo>
                  <a:lnTo>
                    <a:pt x="279" y="17"/>
                  </a:lnTo>
                  <a:lnTo>
                    <a:pt x="280" y="17"/>
                  </a:lnTo>
                  <a:lnTo>
                    <a:pt x="280" y="18"/>
                  </a:lnTo>
                  <a:lnTo>
                    <a:pt x="281" y="18"/>
                  </a:lnTo>
                  <a:lnTo>
                    <a:pt x="281" y="19"/>
                  </a:lnTo>
                  <a:lnTo>
                    <a:pt x="283" y="19"/>
                  </a:lnTo>
                  <a:lnTo>
                    <a:pt x="283" y="20"/>
                  </a:lnTo>
                  <a:lnTo>
                    <a:pt x="283" y="22"/>
                  </a:lnTo>
                  <a:lnTo>
                    <a:pt x="284" y="22"/>
                  </a:lnTo>
                  <a:lnTo>
                    <a:pt x="284" y="23"/>
                  </a:lnTo>
                  <a:lnTo>
                    <a:pt x="285" y="23"/>
                  </a:lnTo>
                  <a:lnTo>
                    <a:pt x="285" y="24"/>
                  </a:lnTo>
                  <a:lnTo>
                    <a:pt x="286" y="24"/>
                  </a:lnTo>
                  <a:lnTo>
                    <a:pt x="286" y="25"/>
                  </a:lnTo>
                  <a:lnTo>
                    <a:pt x="286" y="26"/>
                  </a:lnTo>
                  <a:lnTo>
                    <a:pt x="287" y="27"/>
                  </a:lnTo>
                  <a:lnTo>
                    <a:pt x="287" y="26"/>
                  </a:lnTo>
                  <a:lnTo>
                    <a:pt x="288" y="26"/>
                  </a:lnTo>
                  <a:lnTo>
                    <a:pt x="288" y="27"/>
                  </a:lnTo>
                  <a:lnTo>
                    <a:pt x="289" y="27"/>
                  </a:lnTo>
                  <a:lnTo>
                    <a:pt x="289" y="28"/>
                  </a:lnTo>
                  <a:lnTo>
                    <a:pt x="290" y="28"/>
                  </a:lnTo>
                  <a:lnTo>
                    <a:pt x="290" y="29"/>
                  </a:lnTo>
                  <a:lnTo>
                    <a:pt x="290" y="30"/>
                  </a:lnTo>
                  <a:lnTo>
                    <a:pt x="291" y="29"/>
                  </a:lnTo>
                  <a:lnTo>
                    <a:pt x="291" y="30"/>
                  </a:lnTo>
                  <a:lnTo>
                    <a:pt x="292" y="30"/>
                  </a:lnTo>
                  <a:lnTo>
                    <a:pt x="292" y="31"/>
                  </a:lnTo>
                  <a:lnTo>
                    <a:pt x="292" y="32"/>
                  </a:lnTo>
                  <a:lnTo>
                    <a:pt x="293" y="32"/>
                  </a:lnTo>
                  <a:lnTo>
                    <a:pt x="294" y="33"/>
                  </a:lnTo>
                  <a:lnTo>
                    <a:pt x="295" y="33"/>
                  </a:lnTo>
                  <a:lnTo>
                    <a:pt x="296" y="33"/>
                  </a:lnTo>
                  <a:lnTo>
                    <a:pt x="297" y="33"/>
                  </a:lnTo>
                  <a:lnTo>
                    <a:pt x="298" y="33"/>
                  </a:lnTo>
                  <a:lnTo>
                    <a:pt x="299" y="33"/>
                  </a:lnTo>
                  <a:lnTo>
                    <a:pt x="300" y="33"/>
                  </a:lnTo>
                  <a:lnTo>
                    <a:pt x="301" y="33"/>
                  </a:lnTo>
                  <a:lnTo>
                    <a:pt x="301" y="34"/>
                  </a:lnTo>
                  <a:lnTo>
                    <a:pt x="302" y="34"/>
                  </a:lnTo>
                  <a:lnTo>
                    <a:pt x="302" y="35"/>
                  </a:lnTo>
                  <a:lnTo>
                    <a:pt x="302" y="34"/>
                  </a:lnTo>
                  <a:lnTo>
                    <a:pt x="302" y="35"/>
                  </a:lnTo>
                  <a:lnTo>
                    <a:pt x="302" y="36"/>
                  </a:lnTo>
                  <a:lnTo>
                    <a:pt x="302" y="37"/>
                  </a:lnTo>
                  <a:lnTo>
                    <a:pt x="302" y="38"/>
                  </a:lnTo>
                  <a:lnTo>
                    <a:pt x="302" y="39"/>
                  </a:lnTo>
                  <a:lnTo>
                    <a:pt x="302" y="40"/>
                  </a:lnTo>
                  <a:lnTo>
                    <a:pt x="303" y="40"/>
                  </a:lnTo>
                  <a:lnTo>
                    <a:pt x="303" y="41"/>
                  </a:lnTo>
                  <a:lnTo>
                    <a:pt x="304" y="41"/>
                  </a:lnTo>
                  <a:lnTo>
                    <a:pt x="305" y="41"/>
                  </a:lnTo>
                  <a:lnTo>
                    <a:pt x="306" y="41"/>
                  </a:lnTo>
                  <a:lnTo>
                    <a:pt x="308" y="41"/>
                  </a:lnTo>
                  <a:lnTo>
                    <a:pt x="306" y="41"/>
                  </a:lnTo>
                  <a:lnTo>
                    <a:pt x="308" y="41"/>
                  </a:lnTo>
                  <a:lnTo>
                    <a:pt x="309" y="41"/>
                  </a:lnTo>
                  <a:lnTo>
                    <a:pt x="310" y="41"/>
                  </a:lnTo>
                  <a:lnTo>
                    <a:pt x="311" y="41"/>
                  </a:lnTo>
                  <a:lnTo>
                    <a:pt x="312" y="41"/>
                  </a:lnTo>
                  <a:lnTo>
                    <a:pt x="312" y="40"/>
                  </a:lnTo>
                  <a:lnTo>
                    <a:pt x="313" y="40"/>
                  </a:lnTo>
                  <a:lnTo>
                    <a:pt x="314" y="39"/>
                  </a:lnTo>
                  <a:lnTo>
                    <a:pt x="315" y="39"/>
                  </a:lnTo>
                  <a:lnTo>
                    <a:pt x="315" y="40"/>
                  </a:lnTo>
                  <a:lnTo>
                    <a:pt x="316" y="40"/>
                  </a:lnTo>
                  <a:lnTo>
                    <a:pt x="317" y="41"/>
                  </a:lnTo>
                  <a:lnTo>
                    <a:pt x="318" y="42"/>
                  </a:lnTo>
                  <a:lnTo>
                    <a:pt x="319" y="42"/>
                  </a:lnTo>
                  <a:lnTo>
                    <a:pt x="320" y="42"/>
                  </a:lnTo>
                  <a:lnTo>
                    <a:pt x="322" y="42"/>
                  </a:lnTo>
                  <a:lnTo>
                    <a:pt x="323" y="42"/>
                  </a:lnTo>
                  <a:lnTo>
                    <a:pt x="324" y="43"/>
                  </a:lnTo>
                  <a:lnTo>
                    <a:pt x="325" y="43"/>
                  </a:lnTo>
                  <a:lnTo>
                    <a:pt x="326" y="44"/>
                  </a:lnTo>
                  <a:lnTo>
                    <a:pt x="327" y="45"/>
                  </a:lnTo>
                  <a:lnTo>
                    <a:pt x="327" y="47"/>
                  </a:lnTo>
                  <a:lnTo>
                    <a:pt x="328" y="47"/>
                  </a:lnTo>
                  <a:lnTo>
                    <a:pt x="328" y="48"/>
                  </a:lnTo>
                  <a:lnTo>
                    <a:pt x="329" y="48"/>
                  </a:lnTo>
                  <a:lnTo>
                    <a:pt x="329" y="49"/>
                  </a:lnTo>
                  <a:lnTo>
                    <a:pt x="330" y="49"/>
                  </a:lnTo>
                  <a:lnTo>
                    <a:pt x="330" y="50"/>
                  </a:lnTo>
                  <a:lnTo>
                    <a:pt x="331" y="51"/>
                  </a:lnTo>
                  <a:lnTo>
                    <a:pt x="331" y="52"/>
                  </a:lnTo>
                  <a:lnTo>
                    <a:pt x="333" y="52"/>
                  </a:lnTo>
                  <a:lnTo>
                    <a:pt x="333" y="53"/>
                  </a:lnTo>
                  <a:lnTo>
                    <a:pt x="334" y="54"/>
                  </a:lnTo>
                  <a:lnTo>
                    <a:pt x="334" y="55"/>
                  </a:lnTo>
                  <a:lnTo>
                    <a:pt x="335" y="55"/>
                  </a:lnTo>
                  <a:lnTo>
                    <a:pt x="335" y="56"/>
                  </a:lnTo>
                  <a:lnTo>
                    <a:pt x="337" y="57"/>
                  </a:lnTo>
                  <a:lnTo>
                    <a:pt x="339" y="58"/>
                  </a:lnTo>
                  <a:lnTo>
                    <a:pt x="340" y="59"/>
                  </a:lnTo>
                  <a:lnTo>
                    <a:pt x="341" y="60"/>
                  </a:lnTo>
                  <a:lnTo>
                    <a:pt x="342" y="60"/>
                  </a:lnTo>
                  <a:lnTo>
                    <a:pt x="343" y="60"/>
                  </a:lnTo>
                  <a:lnTo>
                    <a:pt x="344" y="60"/>
                  </a:lnTo>
                  <a:lnTo>
                    <a:pt x="345" y="60"/>
                  </a:lnTo>
                  <a:lnTo>
                    <a:pt x="347" y="60"/>
                  </a:lnTo>
                  <a:lnTo>
                    <a:pt x="348" y="59"/>
                  </a:lnTo>
                  <a:lnTo>
                    <a:pt x="349" y="59"/>
                  </a:lnTo>
                  <a:lnTo>
                    <a:pt x="350" y="58"/>
                  </a:lnTo>
                  <a:lnTo>
                    <a:pt x="351" y="58"/>
                  </a:lnTo>
                  <a:lnTo>
                    <a:pt x="352" y="57"/>
                  </a:lnTo>
                  <a:lnTo>
                    <a:pt x="353" y="57"/>
                  </a:lnTo>
                  <a:lnTo>
                    <a:pt x="354" y="57"/>
                  </a:lnTo>
                  <a:lnTo>
                    <a:pt x="355" y="58"/>
                  </a:lnTo>
                  <a:lnTo>
                    <a:pt x="356" y="59"/>
                  </a:lnTo>
                  <a:lnTo>
                    <a:pt x="358" y="59"/>
                  </a:lnTo>
                  <a:lnTo>
                    <a:pt x="359" y="59"/>
                  </a:lnTo>
                  <a:lnTo>
                    <a:pt x="360" y="59"/>
                  </a:lnTo>
                  <a:lnTo>
                    <a:pt x="361" y="59"/>
                  </a:lnTo>
                  <a:lnTo>
                    <a:pt x="362" y="59"/>
                  </a:lnTo>
                  <a:lnTo>
                    <a:pt x="362" y="60"/>
                  </a:lnTo>
                  <a:lnTo>
                    <a:pt x="363" y="60"/>
                  </a:lnTo>
                  <a:lnTo>
                    <a:pt x="364" y="61"/>
                  </a:lnTo>
                  <a:lnTo>
                    <a:pt x="365" y="62"/>
                  </a:lnTo>
                  <a:lnTo>
                    <a:pt x="366" y="63"/>
                  </a:lnTo>
                  <a:lnTo>
                    <a:pt x="367" y="63"/>
                  </a:lnTo>
                  <a:lnTo>
                    <a:pt x="368" y="64"/>
                  </a:lnTo>
                  <a:lnTo>
                    <a:pt x="369" y="64"/>
                  </a:lnTo>
                  <a:lnTo>
                    <a:pt x="370" y="64"/>
                  </a:lnTo>
                  <a:lnTo>
                    <a:pt x="372" y="64"/>
                  </a:lnTo>
                  <a:lnTo>
                    <a:pt x="373" y="63"/>
                  </a:lnTo>
                  <a:lnTo>
                    <a:pt x="374" y="63"/>
                  </a:lnTo>
                  <a:lnTo>
                    <a:pt x="375" y="63"/>
                  </a:lnTo>
                  <a:lnTo>
                    <a:pt x="377" y="63"/>
                  </a:lnTo>
                  <a:lnTo>
                    <a:pt x="378" y="63"/>
                  </a:lnTo>
                  <a:lnTo>
                    <a:pt x="378" y="62"/>
                  </a:lnTo>
                  <a:lnTo>
                    <a:pt x="379" y="62"/>
                  </a:lnTo>
                  <a:lnTo>
                    <a:pt x="380" y="62"/>
                  </a:lnTo>
                  <a:lnTo>
                    <a:pt x="381" y="62"/>
                  </a:lnTo>
                  <a:lnTo>
                    <a:pt x="383" y="61"/>
                  </a:lnTo>
                  <a:lnTo>
                    <a:pt x="384" y="61"/>
                  </a:lnTo>
                  <a:lnTo>
                    <a:pt x="385" y="61"/>
                  </a:lnTo>
                  <a:lnTo>
                    <a:pt x="386" y="61"/>
                  </a:lnTo>
                  <a:lnTo>
                    <a:pt x="387" y="62"/>
                  </a:lnTo>
                  <a:lnTo>
                    <a:pt x="388" y="62"/>
                  </a:lnTo>
                  <a:lnTo>
                    <a:pt x="388" y="63"/>
                  </a:lnTo>
                  <a:lnTo>
                    <a:pt x="389" y="64"/>
                  </a:lnTo>
                  <a:lnTo>
                    <a:pt x="390" y="64"/>
                  </a:lnTo>
                  <a:lnTo>
                    <a:pt x="390" y="65"/>
                  </a:lnTo>
                  <a:lnTo>
                    <a:pt x="391" y="65"/>
                  </a:lnTo>
                  <a:lnTo>
                    <a:pt x="392" y="65"/>
                  </a:lnTo>
                  <a:lnTo>
                    <a:pt x="392" y="66"/>
                  </a:lnTo>
                  <a:lnTo>
                    <a:pt x="392" y="67"/>
                  </a:lnTo>
                  <a:lnTo>
                    <a:pt x="392" y="68"/>
                  </a:lnTo>
                  <a:lnTo>
                    <a:pt x="392" y="69"/>
                  </a:lnTo>
                  <a:lnTo>
                    <a:pt x="392" y="70"/>
                  </a:lnTo>
                  <a:lnTo>
                    <a:pt x="392" y="72"/>
                  </a:lnTo>
                  <a:lnTo>
                    <a:pt x="393" y="72"/>
                  </a:lnTo>
                  <a:lnTo>
                    <a:pt x="394" y="72"/>
                  </a:lnTo>
                  <a:lnTo>
                    <a:pt x="395" y="72"/>
                  </a:lnTo>
                  <a:lnTo>
                    <a:pt x="396" y="72"/>
                  </a:lnTo>
                  <a:lnTo>
                    <a:pt x="397" y="72"/>
                  </a:lnTo>
                  <a:lnTo>
                    <a:pt x="398" y="73"/>
                  </a:lnTo>
                  <a:lnTo>
                    <a:pt x="399" y="73"/>
                  </a:lnTo>
                  <a:lnTo>
                    <a:pt x="399" y="74"/>
                  </a:lnTo>
                  <a:lnTo>
                    <a:pt x="400" y="75"/>
                  </a:lnTo>
                  <a:lnTo>
                    <a:pt x="401" y="75"/>
                  </a:lnTo>
                  <a:lnTo>
                    <a:pt x="400" y="77"/>
                  </a:lnTo>
                  <a:lnTo>
                    <a:pt x="400" y="78"/>
                  </a:lnTo>
                  <a:lnTo>
                    <a:pt x="400" y="79"/>
                  </a:lnTo>
                  <a:lnTo>
                    <a:pt x="400" y="80"/>
                  </a:lnTo>
                  <a:lnTo>
                    <a:pt x="399" y="80"/>
                  </a:lnTo>
                  <a:lnTo>
                    <a:pt x="399" y="81"/>
                  </a:lnTo>
                  <a:lnTo>
                    <a:pt x="398" y="82"/>
                  </a:lnTo>
                  <a:lnTo>
                    <a:pt x="397" y="82"/>
                  </a:lnTo>
                  <a:lnTo>
                    <a:pt x="397" y="83"/>
                  </a:lnTo>
                  <a:lnTo>
                    <a:pt x="396" y="83"/>
                  </a:lnTo>
                  <a:lnTo>
                    <a:pt x="396" y="84"/>
                  </a:lnTo>
                  <a:lnTo>
                    <a:pt x="395" y="84"/>
                  </a:lnTo>
                  <a:lnTo>
                    <a:pt x="395" y="85"/>
                  </a:lnTo>
                  <a:lnTo>
                    <a:pt x="395" y="86"/>
                  </a:lnTo>
                  <a:lnTo>
                    <a:pt x="395" y="87"/>
                  </a:lnTo>
                  <a:lnTo>
                    <a:pt x="396" y="87"/>
                  </a:lnTo>
                  <a:lnTo>
                    <a:pt x="396" y="88"/>
                  </a:lnTo>
                  <a:lnTo>
                    <a:pt x="397" y="88"/>
                  </a:lnTo>
                  <a:lnTo>
                    <a:pt x="398" y="88"/>
                  </a:lnTo>
                  <a:lnTo>
                    <a:pt x="399" y="88"/>
                  </a:lnTo>
                  <a:lnTo>
                    <a:pt x="400" y="88"/>
                  </a:lnTo>
                  <a:lnTo>
                    <a:pt x="398" y="93"/>
                  </a:lnTo>
                  <a:lnTo>
                    <a:pt x="397" y="95"/>
                  </a:lnTo>
                  <a:lnTo>
                    <a:pt x="396" y="95"/>
                  </a:lnTo>
                  <a:lnTo>
                    <a:pt x="396" y="97"/>
                  </a:lnTo>
                  <a:lnTo>
                    <a:pt x="396" y="98"/>
                  </a:lnTo>
                  <a:lnTo>
                    <a:pt x="395" y="98"/>
                  </a:lnTo>
                  <a:lnTo>
                    <a:pt x="395" y="99"/>
                  </a:lnTo>
                  <a:lnTo>
                    <a:pt x="393" y="102"/>
                  </a:lnTo>
                  <a:lnTo>
                    <a:pt x="392" y="104"/>
                  </a:lnTo>
                  <a:lnTo>
                    <a:pt x="392" y="105"/>
                  </a:lnTo>
                  <a:lnTo>
                    <a:pt x="391" y="105"/>
                  </a:lnTo>
                  <a:lnTo>
                    <a:pt x="391" y="107"/>
                  </a:lnTo>
                  <a:lnTo>
                    <a:pt x="389" y="110"/>
                  </a:lnTo>
                  <a:lnTo>
                    <a:pt x="388" y="110"/>
                  </a:lnTo>
                  <a:lnTo>
                    <a:pt x="384" y="111"/>
                  </a:lnTo>
                  <a:lnTo>
                    <a:pt x="380" y="112"/>
                  </a:lnTo>
                  <a:lnTo>
                    <a:pt x="379" y="112"/>
                  </a:lnTo>
                  <a:lnTo>
                    <a:pt x="379" y="113"/>
                  </a:lnTo>
                  <a:lnTo>
                    <a:pt x="378" y="113"/>
                  </a:lnTo>
                  <a:lnTo>
                    <a:pt x="377" y="113"/>
                  </a:lnTo>
                  <a:lnTo>
                    <a:pt x="376" y="113"/>
                  </a:lnTo>
                  <a:lnTo>
                    <a:pt x="376" y="114"/>
                  </a:lnTo>
                  <a:lnTo>
                    <a:pt x="375" y="114"/>
                  </a:lnTo>
                  <a:lnTo>
                    <a:pt x="374" y="114"/>
                  </a:lnTo>
                  <a:lnTo>
                    <a:pt x="373" y="114"/>
                  </a:lnTo>
                  <a:lnTo>
                    <a:pt x="373" y="115"/>
                  </a:lnTo>
                  <a:lnTo>
                    <a:pt x="372" y="115"/>
                  </a:lnTo>
                  <a:lnTo>
                    <a:pt x="371" y="115"/>
                  </a:lnTo>
                  <a:lnTo>
                    <a:pt x="369" y="116"/>
                  </a:lnTo>
                  <a:lnTo>
                    <a:pt x="366" y="116"/>
                  </a:lnTo>
                  <a:lnTo>
                    <a:pt x="361" y="117"/>
                  </a:lnTo>
                  <a:lnTo>
                    <a:pt x="360" y="117"/>
                  </a:lnTo>
                  <a:lnTo>
                    <a:pt x="359" y="117"/>
                  </a:lnTo>
                  <a:lnTo>
                    <a:pt x="359" y="118"/>
                  </a:lnTo>
                  <a:lnTo>
                    <a:pt x="358" y="118"/>
                  </a:lnTo>
                  <a:lnTo>
                    <a:pt x="358" y="119"/>
                  </a:lnTo>
                  <a:lnTo>
                    <a:pt x="356" y="119"/>
                  </a:lnTo>
                  <a:lnTo>
                    <a:pt x="351" y="123"/>
                  </a:lnTo>
                  <a:lnTo>
                    <a:pt x="351" y="124"/>
                  </a:lnTo>
                  <a:lnTo>
                    <a:pt x="350" y="124"/>
                  </a:lnTo>
                  <a:lnTo>
                    <a:pt x="347" y="130"/>
                  </a:lnTo>
                  <a:lnTo>
                    <a:pt x="343" y="137"/>
                  </a:lnTo>
                  <a:lnTo>
                    <a:pt x="343" y="138"/>
                  </a:lnTo>
                  <a:lnTo>
                    <a:pt x="338" y="148"/>
                  </a:lnTo>
                  <a:lnTo>
                    <a:pt x="335" y="152"/>
                  </a:lnTo>
                  <a:lnTo>
                    <a:pt x="334" y="154"/>
                  </a:lnTo>
                  <a:lnTo>
                    <a:pt x="335" y="154"/>
                  </a:lnTo>
                  <a:lnTo>
                    <a:pt x="338" y="156"/>
                  </a:lnTo>
                  <a:lnTo>
                    <a:pt x="339" y="156"/>
                  </a:lnTo>
                  <a:lnTo>
                    <a:pt x="340" y="157"/>
                  </a:lnTo>
                  <a:lnTo>
                    <a:pt x="341" y="157"/>
                  </a:lnTo>
                  <a:lnTo>
                    <a:pt x="341" y="158"/>
                  </a:lnTo>
                  <a:lnTo>
                    <a:pt x="342" y="158"/>
                  </a:lnTo>
                  <a:lnTo>
                    <a:pt x="342" y="159"/>
                  </a:lnTo>
                  <a:lnTo>
                    <a:pt x="343" y="159"/>
                  </a:lnTo>
                  <a:lnTo>
                    <a:pt x="344" y="159"/>
                  </a:lnTo>
                  <a:lnTo>
                    <a:pt x="344" y="160"/>
                  </a:lnTo>
                  <a:lnTo>
                    <a:pt x="344" y="161"/>
                  </a:lnTo>
                  <a:lnTo>
                    <a:pt x="344" y="162"/>
                  </a:lnTo>
                  <a:lnTo>
                    <a:pt x="343" y="163"/>
                  </a:lnTo>
                  <a:lnTo>
                    <a:pt x="343" y="164"/>
                  </a:lnTo>
                  <a:lnTo>
                    <a:pt x="342" y="164"/>
                  </a:lnTo>
                  <a:lnTo>
                    <a:pt x="342" y="165"/>
                  </a:lnTo>
                  <a:lnTo>
                    <a:pt x="341" y="165"/>
                  </a:lnTo>
                  <a:lnTo>
                    <a:pt x="341" y="166"/>
                  </a:lnTo>
                  <a:lnTo>
                    <a:pt x="340" y="166"/>
                  </a:lnTo>
                  <a:lnTo>
                    <a:pt x="340" y="167"/>
                  </a:lnTo>
                  <a:lnTo>
                    <a:pt x="340" y="168"/>
                  </a:lnTo>
                  <a:lnTo>
                    <a:pt x="340" y="169"/>
                  </a:lnTo>
                  <a:lnTo>
                    <a:pt x="340" y="170"/>
                  </a:lnTo>
                  <a:lnTo>
                    <a:pt x="339" y="170"/>
                  </a:lnTo>
                  <a:lnTo>
                    <a:pt x="338" y="170"/>
                  </a:lnTo>
                  <a:lnTo>
                    <a:pt x="337" y="170"/>
                  </a:lnTo>
                  <a:lnTo>
                    <a:pt x="336" y="170"/>
                  </a:lnTo>
                  <a:lnTo>
                    <a:pt x="336" y="172"/>
                  </a:lnTo>
                  <a:lnTo>
                    <a:pt x="335" y="172"/>
                  </a:lnTo>
                  <a:lnTo>
                    <a:pt x="335" y="173"/>
                  </a:lnTo>
                  <a:lnTo>
                    <a:pt x="334" y="173"/>
                  </a:lnTo>
                  <a:lnTo>
                    <a:pt x="333" y="173"/>
                  </a:lnTo>
                  <a:lnTo>
                    <a:pt x="331" y="173"/>
                  </a:lnTo>
                  <a:lnTo>
                    <a:pt x="330" y="173"/>
                  </a:lnTo>
                  <a:lnTo>
                    <a:pt x="329" y="173"/>
                  </a:lnTo>
                  <a:lnTo>
                    <a:pt x="327" y="177"/>
                  </a:lnTo>
                  <a:lnTo>
                    <a:pt x="328" y="177"/>
                  </a:lnTo>
                  <a:lnTo>
                    <a:pt x="328" y="178"/>
                  </a:lnTo>
                  <a:lnTo>
                    <a:pt x="327" y="178"/>
                  </a:lnTo>
                  <a:lnTo>
                    <a:pt x="328" y="178"/>
                  </a:lnTo>
                  <a:lnTo>
                    <a:pt x="328" y="179"/>
                  </a:lnTo>
                  <a:lnTo>
                    <a:pt x="329" y="179"/>
                  </a:lnTo>
                  <a:lnTo>
                    <a:pt x="330" y="179"/>
                  </a:lnTo>
                  <a:lnTo>
                    <a:pt x="330" y="180"/>
                  </a:lnTo>
                  <a:lnTo>
                    <a:pt x="330" y="179"/>
                  </a:lnTo>
                  <a:lnTo>
                    <a:pt x="330" y="180"/>
                  </a:lnTo>
                  <a:lnTo>
                    <a:pt x="331" y="180"/>
                  </a:lnTo>
                  <a:lnTo>
                    <a:pt x="333" y="180"/>
                  </a:lnTo>
                  <a:lnTo>
                    <a:pt x="333" y="179"/>
                  </a:lnTo>
                  <a:lnTo>
                    <a:pt x="333" y="180"/>
                  </a:lnTo>
                  <a:lnTo>
                    <a:pt x="334" y="180"/>
                  </a:lnTo>
                  <a:lnTo>
                    <a:pt x="335" y="180"/>
                  </a:lnTo>
                  <a:lnTo>
                    <a:pt x="335" y="183"/>
                  </a:lnTo>
                  <a:lnTo>
                    <a:pt x="336" y="190"/>
                  </a:lnTo>
                  <a:lnTo>
                    <a:pt x="337" y="192"/>
                  </a:lnTo>
                  <a:lnTo>
                    <a:pt x="337" y="193"/>
                  </a:lnTo>
                  <a:lnTo>
                    <a:pt x="337" y="194"/>
                  </a:lnTo>
                  <a:lnTo>
                    <a:pt x="337" y="195"/>
                  </a:lnTo>
                  <a:lnTo>
                    <a:pt x="337" y="197"/>
                  </a:lnTo>
                  <a:lnTo>
                    <a:pt x="337" y="198"/>
                  </a:lnTo>
                  <a:lnTo>
                    <a:pt x="337" y="199"/>
                  </a:lnTo>
                  <a:lnTo>
                    <a:pt x="337" y="200"/>
                  </a:lnTo>
                  <a:lnTo>
                    <a:pt x="337" y="201"/>
                  </a:lnTo>
                  <a:lnTo>
                    <a:pt x="337" y="202"/>
                  </a:lnTo>
                  <a:lnTo>
                    <a:pt x="336" y="202"/>
                  </a:lnTo>
                  <a:lnTo>
                    <a:pt x="337" y="202"/>
                  </a:lnTo>
                  <a:lnTo>
                    <a:pt x="336" y="202"/>
                  </a:lnTo>
                  <a:lnTo>
                    <a:pt x="336" y="203"/>
                  </a:lnTo>
                  <a:lnTo>
                    <a:pt x="336" y="204"/>
                  </a:lnTo>
                  <a:lnTo>
                    <a:pt x="336" y="205"/>
                  </a:lnTo>
                  <a:lnTo>
                    <a:pt x="335" y="206"/>
                  </a:lnTo>
                  <a:lnTo>
                    <a:pt x="335" y="207"/>
                  </a:lnTo>
                  <a:lnTo>
                    <a:pt x="335" y="208"/>
                  </a:lnTo>
                  <a:lnTo>
                    <a:pt x="334" y="209"/>
                  </a:lnTo>
                  <a:lnTo>
                    <a:pt x="334" y="210"/>
                  </a:lnTo>
                  <a:lnTo>
                    <a:pt x="333" y="211"/>
                  </a:lnTo>
                  <a:lnTo>
                    <a:pt x="333" y="212"/>
                  </a:lnTo>
                  <a:lnTo>
                    <a:pt x="331" y="212"/>
                  </a:lnTo>
                  <a:lnTo>
                    <a:pt x="328" y="219"/>
                  </a:lnTo>
                  <a:lnTo>
                    <a:pt x="328" y="220"/>
                  </a:lnTo>
                  <a:lnTo>
                    <a:pt x="327" y="222"/>
                  </a:lnTo>
                  <a:lnTo>
                    <a:pt x="327" y="223"/>
                  </a:lnTo>
                  <a:lnTo>
                    <a:pt x="327" y="224"/>
                  </a:lnTo>
                  <a:lnTo>
                    <a:pt x="328" y="224"/>
                  </a:lnTo>
                  <a:lnTo>
                    <a:pt x="328" y="225"/>
                  </a:lnTo>
                  <a:lnTo>
                    <a:pt x="329" y="226"/>
                  </a:lnTo>
                  <a:lnTo>
                    <a:pt x="329" y="227"/>
                  </a:lnTo>
                  <a:lnTo>
                    <a:pt x="329" y="228"/>
                  </a:lnTo>
                  <a:lnTo>
                    <a:pt x="330" y="228"/>
                  </a:lnTo>
                  <a:lnTo>
                    <a:pt x="331" y="228"/>
                  </a:lnTo>
                  <a:lnTo>
                    <a:pt x="331" y="229"/>
                  </a:lnTo>
                  <a:lnTo>
                    <a:pt x="331" y="230"/>
                  </a:lnTo>
                  <a:lnTo>
                    <a:pt x="330" y="230"/>
                  </a:lnTo>
                  <a:lnTo>
                    <a:pt x="330" y="231"/>
                  </a:lnTo>
                  <a:lnTo>
                    <a:pt x="330" y="232"/>
                  </a:lnTo>
                  <a:lnTo>
                    <a:pt x="329" y="233"/>
                  </a:lnTo>
                  <a:lnTo>
                    <a:pt x="331" y="235"/>
                  </a:lnTo>
                  <a:lnTo>
                    <a:pt x="331" y="239"/>
                  </a:lnTo>
                  <a:lnTo>
                    <a:pt x="331" y="240"/>
                  </a:lnTo>
                  <a:lnTo>
                    <a:pt x="333" y="241"/>
                  </a:lnTo>
                  <a:lnTo>
                    <a:pt x="337" y="243"/>
                  </a:lnTo>
                  <a:lnTo>
                    <a:pt x="338" y="243"/>
                  </a:lnTo>
                  <a:lnTo>
                    <a:pt x="338" y="244"/>
                  </a:lnTo>
                  <a:lnTo>
                    <a:pt x="339" y="244"/>
                  </a:lnTo>
                  <a:lnTo>
                    <a:pt x="340" y="245"/>
                  </a:lnTo>
                  <a:lnTo>
                    <a:pt x="340" y="247"/>
                  </a:lnTo>
                  <a:lnTo>
                    <a:pt x="340" y="248"/>
                  </a:lnTo>
                  <a:lnTo>
                    <a:pt x="340" y="249"/>
                  </a:lnTo>
                  <a:lnTo>
                    <a:pt x="340" y="250"/>
                  </a:lnTo>
                  <a:lnTo>
                    <a:pt x="340" y="251"/>
                  </a:lnTo>
                  <a:lnTo>
                    <a:pt x="340" y="252"/>
                  </a:lnTo>
                  <a:lnTo>
                    <a:pt x="340" y="253"/>
                  </a:lnTo>
                  <a:lnTo>
                    <a:pt x="340" y="254"/>
                  </a:lnTo>
                  <a:lnTo>
                    <a:pt x="340" y="255"/>
                  </a:lnTo>
                  <a:lnTo>
                    <a:pt x="340" y="256"/>
                  </a:lnTo>
                  <a:lnTo>
                    <a:pt x="340" y="257"/>
                  </a:lnTo>
                  <a:lnTo>
                    <a:pt x="340" y="258"/>
                  </a:lnTo>
                  <a:lnTo>
                    <a:pt x="339" y="258"/>
                  </a:lnTo>
                  <a:lnTo>
                    <a:pt x="339" y="259"/>
                  </a:lnTo>
                  <a:lnTo>
                    <a:pt x="339" y="260"/>
                  </a:lnTo>
                  <a:lnTo>
                    <a:pt x="339" y="261"/>
                  </a:lnTo>
                  <a:lnTo>
                    <a:pt x="339" y="262"/>
                  </a:lnTo>
                  <a:lnTo>
                    <a:pt x="339" y="263"/>
                  </a:lnTo>
                  <a:lnTo>
                    <a:pt x="338" y="263"/>
                  </a:lnTo>
                  <a:lnTo>
                    <a:pt x="338" y="264"/>
                  </a:lnTo>
                  <a:lnTo>
                    <a:pt x="338" y="265"/>
                  </a:lnTo>
                  <a:lnTo>
                    <a:pt x="338" y="266"/>
                  </a:lnTo>
                  <a:lnTo>
                    <a:pt x="338" y="267"/>
                  </a:lnTo>
                  <a:lnTo>
                    <a:pt x="338" y="268"/>
                  </a:lnTo>
                  <a:lnTo>
                    <a:pt x="338" y="269"/>
                  </a:lnTo>
                  <a:lnTo>
                    <a:pt x="337" y="269"/>
                  </a:lnTo>
                  <a:lnTo>
                    <a:pt x="337" y="270"/>
                  </a:lnTo>
                  <a:lnTo>
                    <a:pt x="337" y="272"/>
                  </a:lnTo>
                  <a:lnTo>
                    <a:pt x="336" y="272"/>
                  </a:lnTo>
                  <a:lnTo>
                    <a:pt x="336" y="273"/>
                  </a:lnTo>
                  <a:lnTo>
                    <a:pt x="337" y="273"/>
                  </a:lnTo>
                  <a:lnTo>
                    <a:pt x="338" y="273"/>
                  </a:lnTo>
                  <a:lnTo>
                    <a:pt x="339" y="273"/>
                  </a:lnTo>
                  <a:lnTo>
                    <a:pt x="340" y="273"/>
                  </a:lnTo>
                  <a:lnTo>
                    <a:pt x="341" y="273"/>
                  </a:lnTo>
                  <a:lnTo>
                    <a:pt x="341" y="274"/>
                  </a:lnTo>
                  <a:lnTo>
                    <a:pt x="342" y="274"/>
                  </a:lnTo>
                  <a:lnTo>
                    <a:pt x="342" y="275"/>
                  </a:lnTo>
                  <a:lnTo>
                    <a:pt x="343" y="275"/>
                  </a:lnTo>
                  <a:lnTo>
                    <a:pt x="343" y="274"/>
                  </a:lnTo>
                  <a:lnTo>
                    <a:pt x="344" y="274"/>
                  </a:lnTo>
                  <a:lnTo>
                    <a:pt x="345" y="274"/>
                  </a:lnTo>
                  <a:lnTo>
                    <a:pt x="346" y="274"/>
                  </a:lnTo>
                  <a:lnTo>
                    <a:pt x="346" y="275"/>
                  </a:lnTo>
                  <a:lnTo>
                    <a:pt x="346" y="276"/>
                  </a:lnTo>
                  <a:lnTo>
                    <a:pt x="347" y="276"/>
                  </a:lnTo>
                  <a:lnTo>
                    <a:pt x="347" y="277"/>
                  </a:lnTo>
                  <a:lnTo>
                    <a:pt x="347" y="278"/>
                  </a:lnTo>
                  <a:lnTo>
                    <a:pt x="348" y="278"/>
                  </a:lnTo>
                  <a:lnTo>
                    <a:pt x="349" y="278"/>
                  </a:lnTo>
                  <a:lnTo>
                    <a:pt x="349" y="279"/>
                  </a:lnTo>
                  <a:lnTo>
                    <a:pt x="350" y="279"/>
                  </a:lnTo>
                  <a:lnTo>
                    <a:pt x="350" y="280"/>
                  </a:lnTo>
                  <a:lnTo>
                    <a:pt x="351" y="280"/>
                  </a:lnTo>
                  <a:lnTo>
                    <a:pt x="352" y="280"/>
                  </a:lnTo>
                  <a:lnTo>
                    <a:pt x="353" y="280"/>
                  </a:lnTo>
                  <a:lnTo>
                    <a:pt x="353" y="281"/>
                  </a:lnTo>
                  <a:lnTo>
                    <a:pt x="352" y="281"/>
                  </a:lnTo>
                  <a:lnTo>
                    <a:pt x="353" y="281"/>
                  </a:lnTo>
                  <a:lnTo>
                    <a:pt x="352" y="281"/>
                  </a:lnTo>
                  <a:lnTo>
                    <a:pt x="352" y="282"/>
                  </a:lnTo>
                  <a:lnTo>
                    <a:pt x="353" y="283"/>
                  </a:lnTo>
                  <a:lnTo>
                    <a:pt x="353" y="284"/>
                  </a:lnTo>
                  <a:lnTo>
                    <a:pt x="354" y="284"/>
                  </a:lnTo>
                  <a:lnTo>
                    <a:pt x="354" y="285"/>
                  </a:lnTo>
                  <a:lnTo>
                    <a:pt x="355" y="285"/>
                  </a:lnTo>
                  <a:lnTo>
                    <a:pt x="355" y="286"/>
                  </a:lnTo>
                  <a:lnTo>
                    <a:pt x="354" y="286"/>
                  </a:lnTo>
                  <a:lnTo>
                    <a:pt x="354" y="287"/>
                  </a:lnTo>
                  <a:lnTo>
                    <a:pt x="353" y="287"/>
                  </a:lnTo>
                  <a:lnTo>
                    <a:pt x="353" y="288"/>
                  </a:lnTo>
                  <a:lnTo>
                    <a:pt x="352" y="289"/>
                  </a:lnTo>
                  <a:lnTo>
                    <a:pt x="351" y="290"/>
                  </a:lnTo>
                  <a:lnTo>
                    <a:pt x="351" y="291"/>
                  </a:lnTo>
                  <a:lnTo>
                    <a:pt x="350" y="291"/>
                  </a:lnTo>
                  <a:lnTo>
                    <a:pt x="350" y="292"/>
                  </a:lnTo>
                  <a:lnTo>
                    <a:pt x="351" y="292"/>
                  </a:lnTo>
                  <a:lnTo>
                    <a:pt x="351" y="293"/>
                  </a:lnTo>
                  <a:lnTo>
                    <a:pt x="352" y="293"/>
                  </a:lnTo>
                  <a:lnTo>
                    <a:pt x="352" y="294"/>
                  </a:lnTo>
                  <a:lnTo>
                    <a:pt x="353" y="295"/>
                  </a:lnTo>
                  <a:lnTo>
                    <a:pt x="353" y="297"/>
                  </a:lnTo>
                  <a:lnTo>
                    <a:pt x="353" y="298"/>
                  </a:lnTo>
                  <a:lnTo>
                    <a:pt x="353" y="299"/>
                  </a:lnTo>
                  <a:lnTo>
                    <a:pt x="353" y="300"/>
                  </a:lnTo>
                  <a:lnTo>
                    <a:pt x="353" y="301"/>
                  </a:lnTo>
                  <a:lnTo>
                    <a:pt x="354" y="301"/>
                  </a:lnTo>
                  <a:lnTo>
                    <a:pt x="354" y="302"/>
                  </a:lnTo>
                  <a:lnTo>
                    <a:pt x="354" y="303"/>
                  </a:lnTo>
                  <a:lnTo>
                    <a:pt x="354" y="304"/>
                  </a:lnTo>
                  <a:lnTo>
                    <a:pt x="354" y="305"/>
                  </a:lnTo>
                  <a:lnTo>
                    <a:pt x="354" y="306"/>
                  </a:lnTo>
                  <a:lnTo>
                    <a:pt x="354" y="307"/>
                  </a:lnTo>
                  <a:lnTo>
                    <a:pt x="355" y="308"/>
                  </a:lnTo>
                  <a:lnTo>
                    <a:pt x="355" y="309"/>
                  </a:lnTo>
                  <a:lnTo>
                    <a:pt x="355" y="310"/>
                  </a:lnTo>
                  <a:lnTo>
                    <a:pt x="354" y="311"/>
                  </a:lnTo>
                  <a:lnTo>
                    <a:pt x="353" y="316"/>
                  </a:lnTo>
                  <a:lnTo>
                    <a:pt x="351" y="324"/>
                  </a:lnTo>
                  <a:lnTo>
                    <a:pt x="350" y="330"/>
                  </a:lnTo>
                  <a:lnTo>
                    <a:pt x="350" y="331"/>
                  </a:lnTo>
                  <a:lnTo>
                    <a:pt x="349" y="332"/>
                  </a:lnTo>
                  <a:lnTo>
                    <a:pt x="348" y="336"/>
                  </a:lnTo>
                  <a:lnTo>
                    <a:pt x="348" y="335"/>
                  </a:lnTo>
                  <a:lnTo>
                    <a:pt x="347" y="335"/>
                  </a:lnTo>
                  <a:lnTo>
                    <a:pt x="347" y="334"/>
                  </a:lnTo>
                  <a:lnTo>
                    <a:pt x="346" y="334"/>
                  </a:lnTo>
                  <a:lnTo>
                    <a:pt x="346" y="335"/>
                  </a:lnTo>
                  <a:lnTo>
                    <a:pt x="346" y="334"/>
                  </a:lnTo>
                  <a:lnTo>
                    <a:pt x="345" y="335"/>
                  </a:lnTo>
                  <a:lnTo>
                    <a:pt x="344" y="335"/>
                  </a:lnTo>
                  <a:lnTo>
                    <a:pt x="344" y="334"/>
                  </a:lnTo>
                  <a:lnTo>
                    <a:pt x="343" y="334"/>
                  </a:lnTo>
                  <a:lnTo>
                    <a:pt x="342" y="334"/>
                  </a:lnTo>
                  <a:lnTo>
                    <a:pt x="342" y="333"/>
                  </a:lnTo>
                  <a:lnTo>
                    <a:pt x="341" y="333"/>
                  </a:lnTo>
                  <a:lnTo>
                    <a:pt x="341" y="332"/>
                  </a:lnTo>
                  <a:lnTo>
                    <a:pt x="340" y="332"/>
                  </a:lnTo>
                  <a:lnTo>
                    <a:pt x="339" y="332"/>
                  </a:lnTo>
                  <a:lnTo>
                    <a:pt x="338" y="332"/>
                  </a:lnTo>
                  <a:lnTo>
                    <a:pt x="338" y="331"/>
                  </a:lnTo>
                  <a:lnTo>
                    <a:pt x="337" y="331"/>
                  </a:lnTo>
                  <a:lnTo>
                    <a:pt x="337" y="332"/>
                  </a:lnTo>
                  <a:lnTo>
                    <a:pt x="336" y="332"/>
                  </a:lnTo>
                  <a:lnTo>
                    <a:pt x="335" y="334"/>
                  </a:lnTo>
                  <a:lnTo>
                    <a:pt x="331" y="339"/>
                  </a:lnTo>
                  <a:lnTo>
                    <a:pt x="329" y="343"/>
                  </a:lnTo>
                  <a:lnTo>
                    <a:pt x="328" y="343"/>
                  </a:lnTo>
                  <a:lnTo>
                    <a:pt x="328" y="344"/>
                  </a:lnTo>
                  <a:lnTo>
                    <a:pt x="327" y="344"/>
                  </a:lnTo>
                  <a:lnTo>
                    <a:pt x="326" y="344"/>
                  </a:lnTo>
                  <a:lnTo>
                    <a:pt x="325" y="344"/>
                  </a:lnTo>
                  <a:lnTo>
                    <a:pt x="324" y="344"/>
                  </a:lnTo>
                  <a:lnTo>
                    <a:pt x="323" y="344"/>
                  </a:lnTo>
                  <a:lnTo>
                    <a:pt x="322" y="343"/>
                  </a:lnTo>
                  <a:lnTo>
                    <a:pt x="321" y="342"/>
                  </a:lnTo>
                  <a:lnTo>
                    <a:pt x="320" y="342"/>
                  </a:lnTo>
                  <a:lnTo>
                    <a:pt x="320" y="341"/>
                  </a:lnTo>
                  <a:lnTo>
                    <a:pt x="320" y="340"/>
                  </a:lnTo>
                  <a:lnTo>
                    <a:pt x="319" y="340"/>
                  </a:lnTo>
                  <a:lnTo>
                    <a:pt x="318" y="340"/>
                  </a:lnTo>
                  <a:lnTo>
                    <a:pt x="318" y="339"/>
                  </a:lnTo>
                  <a:lnTo>
                    <a:pt x="317" y="339"/>
                  </a:lnTo>
                  <a:lnTo>
                    <a:pt x="317" y="338"/>
                  </a:lnTo>
                  <a:lnTo>
                    <a:pt x="316" y="337"/>
                  </a:lnTo>
                  <a:lnTo>
                    <a:pt x="316" y="336"/>
                  </a:lnTo>
                  <a:lnTo>
                    <a:pt x="315" y="336"/>
                  </a:lnTo>
                  <a:lnTo>
                    <a:pt x="314" y="337"/>
                  </a:lnTo>
                  <a:lnTo>
                    <a:pt x="313" y="337"/>
                  </a:lnTo>
                  <a:lnTo>
                    <a:pt x="313" y="336"/>
                  </a:lnTo>
                  <a:lnTo>
                    <a:pt x="313" y="335"/>
                  </a:lnTo>
                  <a:lnTo>
                    <a:pt x="312" y="334"/>
                  </a:lnTo>
                  <a:lnTo>
                    <a:pt x="312" y="333"/>
                  </a:lnTo>
                  <a:lnTo>
                    <a:pt x="311" y="332"/>
                  </a:lnTo>
                  <a:lnTo>
                    <a:pt x="312" y="332"/>
                  </a:lnTo>
                  <a:lnTo>
                    <a:pt x="311" y="331"/>
                  </a:lnTo>
                  <a:lnTo>
                    <a:pt x="310" y="331"/>
                  </a:lnTo>
                  <a:lnTo>
                    <a:pt x="310" y="330"/>
                  </a:lnTo>
                  <a:lnTo>
                    <a:pt x="311" y="330"/>
                  </a:lnTo>
                  <a:lnTo>
                    <a:pt x="311" y="329"/>
                  </a:lnTo>
                  <a:lnTo>
                    <a:pt x="311" y="328"/>
                  </a:lnTo>
                  <a:lnTo>
                    <a:pt x="311" y="327"/>
                  </a:lnTo>
                  <a:lnTo>
                    <a:pt x="310" y="327"/>
                  </a:lnTo>
                  <a:lnTo>
                    <a:pt x="309" y="327"/>
                  </a:lnTo>
                  <a:lnTo>
                    <a:pt x="308" y="326"/>
                  </a:lnTo>
                  <a:lnTo>
                    <a:pt x="308" y="325"/>
                  </a:lnTo>
                  <a:lnTo>
                    <a:pt x="308" y="324"/>
                  </a:lnTo>
                  <a:lnTo>
                    <a:pt x="308" y="323"/>
                  </a:lnTo>
                  <a:lnTo>
                    <a:pt x="306" y="323"/>
                  </a:lnTo>
                  <a:lnTo>
                    <a:pt x="306" y="322"/>
                  </a:lnTo>
                  <a:lnTo>
                    <a:pt x="308" y="322"/>
                  </a:lnTo>
                  <a:lnTo>
                    <a:pt x="308" y="320"/>
                  </a:lnTo>
                  <a:lnTo>
                    <a:pt x="306" y="320"/>
                  </a:lnTo>
                  <a:lnTo>
                    <a:pt x="306" y="319"/>
                  </a:lnTo>
                  <a:lnTo>
                    <a:pt x="305" y="319"/>
                  </a:lnTo>
                  <a:lnTo>
                    <a:pt x="304" y="319"/>
                  </a:lnTo>
                  <a:lnTo>
                    <a:pt x="303" y="319"/>
                  </a:lnTo>
                  <a:lnTo>
                    <a:pt x="302" y="319"/>
                  </a:lnTo>
                  <a:lnTo>
                    <a:pt x="302" y="320"/>
                  </a:lnTo>
                  <a:lnTo>
                    <a:pt x="301" y="320"/>
                  </a:lnTo>
                  <a:lnTo>
                    <a:pt x="300" y="320"/>
                  </a:lnTo>
                  <a:lnTo>
                    <a:pt x="299" y="320"/>
                  </a:lnTo>
                  <a:lnTo>
                    <a:pt x="298" y="320"/>
                  </a:lnTo>
                  <a:lnTo>
                    <a:pt x="297" y="320"/>
                  </a:lnTo>
                  <a:lnTo>
                    <a:pt x="296" y="320"/>
                  </a:lnTo>
                  <a:lnTo>
                    <a:pt x="296" y="319"/>
                  </a:lnTo>
                  <a:lnTo>
                    <a:pt x="295" y="319"/>
                  </a:lnTo>
                  <a:lnTo>
                    <a:pt x="294" y="319"/>
                  </a:lnTo>
                  <a:lnTo>
                    <a:pt x="293" y="319"/>
                  </a:lnTo>
                  <a:lnTo>
                    <a:pt x="292" y="319"/>
                  </a:lnTo>
                  <a:lnTo>
                    <a:pt x="292" y="320"/>
                  </a:lnTo>
                  <a:lnTo>
                    <a:pt x="292" y="322"/>
                  </a:lnTo>
                  <a:lnTo>
                    <a:pt x="291" y="322"/>
                  </a:lnTo>
                  <a:lnTo>
                    <a:pt x="291" y="323"/>
                  </a:lnTo>
                  <a:lnTo>
                    <a:pt x="291" y="324"/>
                  </a:lnTo>
                  <a:lnTo>
                    <a:pt x="290" y="324"/>
                  </a:lnTo>
                  <a:lnTo>
                    <a:pt x="290" y="325"/>
                  </a:lnTo>
                  <a:lnTo>
                    <a:pt x="289" y="325"/>
                  </a:lnTo>
                  <a:lnTo>
                    <a:pt x="289" y="326"/>
                  </a:lnTo>
                  <a:lnTo>
                    <a:pt x="289" y="327"/>
                  </a:lnTo>
                  <a:lnTo>
                    <a:pt x="288" y="327"/>
                  </a:lnTo>
                  <a:lnTo>
                    <a:pt x="288" y="328"/>
                  </a:lnTo>
                  <a:lnTo>
                    <a:pt x="287" y="329"/>
                  </a:lnTo>
                  <a:lnTo>
                    <a:pt x="287" y="330"/>
                  </a:lnTo>
                  <a:lnTo>
                    <a:pt x="287" y="331"/>
                  </a:lnTo>
                  <a:lnTo>
                    <a:pt x="286" y="331"/>
                  </a:lnTo>
                  <a:lnTo>
                    <a:pt x="286" y="332"/>
                  </a:lnTo>
                  <a:lnTo>
                    <a:pt x="286" y="333"/>
                  </a:lnTo>
                  <a:lnTo>
                    <a:pt x="285" y="333"/>
                  </a:lnTo>
                  <a:lnTo>
                    <a:pt x="285" y="334"/>
                  </a:lnTo>
                  <a:lnTo>
                    <a:pt x="285" y="335"/>
                  </a:lnTo>
                  <a:lnTo>
                    <a:pt x="284" y="335"/>
                  </a:lnTo>
                  <a:lnTo>
                    <a:pt x="284" y="336"/>
                  </a:lnTo>
                  <a:lnTo>
                    <a:pt x="283" y="336"/>
                  </a:lnTo>
                  <a:lnTo>
                    <a:pt x="281" y="336"/>
                  </a:lnTo>
                  <a:lnTo>
                    <a:pt x="280" y="336"/>
                  </a:lnTo>
                  <a:lnTo>
                    <a:pt x="280" y="337"/>
                  </a:lnTo>
                  <a:lnTo>
                    <a:pt x="279" y="337"/>
                  </a:lnTo>
                  <a:lnTo>
                    <a:pt x="278" y="337"/>
                  </a:lnTo>
                  <a:lnTo>
                    <a:pt x="277" y="337"/>
                  </a:lnTo>
                  <a:lnTo>
                    <a:pt x="277" y="338"/>
                  </a:lnTo>
                  <a:lnTo>
                    <a:pt x="276" y="338"/>
                  </a:lnTo>
                  <a:lnTo>
                    <a:pt x="275" y="338"/>
                  </a:lnTo>
                  <a:lnTo>
                    <a:pt x="275" y="339"/>
                  </a:lnTo>
                  <a:lnTo>
                    <a:pt x="274" y="339"/>
                  </a:lnTo>
                  <a:lnTo>
                    <a:pt x="273" y="340"/>
                  </a:lnTo>
                  <a:lnTo>
                    <a:pt x="273" y="341"/>
                  </a:lnTo>
                  <a:lnTo>
                    <a:pt x="273" y="342"/>
                  </a:lnTo>
                  <a:lnTo>
                    <a:pt x="272" y="343"/>
                  </a:lnTo>
                  <a:lnTo>
                    <a:pt x="272" y="344"/>
                  </a:lnTo>
                  <a:lnTo>
                    <a:pt x="272" y="345"/>
                  </a:lnTo>
                  <a:lnTo>
                    <a:pt x="271" y="345"/>
                  </a:lnTo>
                  <a:lnTo>
                    <a:pt x="271" y="347"/>
                  </a:lnTo>
                  <a:lnTo>
                    <a:pt x="270" y="347"/>
                  </a:lnTo>
                  <a:lnTo>
                    <a:pt x="269" y="347"/>
                  </a:lnTo>
                  <a:lnTo>
                    <a:pt x="268" y="347"/>
                  </a:lnTo>
                  <a:lnTo>
                    <a:pt x="268" y="348"/>
                  </a:lnTo>
                  <a:lnTo>
                    <a:pt x="267" y="348"/>
                  </a:lnTo>
                  <a:lnTo>
                    <a:pt x="267" y="349"/>
                  </a:lnTo>
                  <a:lnTo>
                    <a:pt x="266" y="349"/>
                  </a:lnTo>
                  <a:lnTo>
                    <a:pt x="266" y="350"/>
                  </a:lnTo>
                  <a:lnTo>
                    <a:pt x="267" y="350"/>
                  </a:lnTo>
                  <a:lnTo>
                    <a:pt x="267" y="351"/>
                  </a:lnTo>
                  <a:lnTo>
                    <a:pt x="268" y="351"/>
                  </a:lnTo>
                  <a:lnTo>
                    <a:pt x="269" y="351"/>
                  </a:lnTo>
                  <a:lnTo>
                    <a:pt x="270" y="351"/>
                  </a:lnTo>
                  <a:lnTo>
                    <a:pt x="270" y="352"/>
                  </a:lnTo>
                  <a:lnTo>
                    <a:pt x="270" y="353"/>
                  </a:lnTo>
                  <a:lnTo>
                    <a:pt x="270" y="354"/>
                  </a:lnTo>
                  <a:lnTo>
                    <a:pt x="270" y="355"/>
                  </a:lnTo>
                  <a:lnTo>
                    <a:pt x="270" y="356"/>
                  </a:lnTo>
                  <a:lnTo>
                    <a:pt x="269" y="356"/>
                  </a:lnTo>
                  <a:lnTo>
                    <a:pt x="269" y="357"/>
                  </a:lnTo>
                  <a:lnTo>
                    <a:pt x="269" y="358"/>
                  </a:lnTo>
                  <a:lnTo>
                    <a:pt x="270" y="358"/>
                  </a:lnTo>
                  <a:lnTo>
                    <a:pt x="270" y="359"/>
                  </a:lnTo>
                  <a:lnTo>
                    <a:pt x="270" y="360"/>
                  </a:lnTo>
                  <a:lnTo>
                    <a:pt x="270" y="361"/>
                  </a:lnTo>
                  <a:lnTo>
                    <a:pt x="270" y="362"/>
                  </a:lnTo>
                  <a:lnTo>
                    <a:pt x="270" y="363"/>
                  </a:lnTo>
                  <a:lnTo>
                    <a:pt x="270" y="364"/>
                  </a:lnTo>
                  <a:lnTo>
                    <a:pt x="271" y="364"/>
                  </a:lnTo>
                  <a:lnTo>
                    <a:pt x="271" y="365"/>
                  </a:lnTo>
                  <a:lnTo>
                    <a:pt x="272" y="365"/>
                  </a:lnTo>
                  <a:lnTo>
                    <a:pt x="273" y="365"/>
                  </a:lnTo>
                  <a:lnTo>
                    <a:pt x="273" y="366"/>
                  </a:lnTo>
                  <a:lnTo>
                    <a:pt x="272" y="366"/>
                  </a:lnTo>
                  <a:lnTo>
                    <a:pt x="272" y="367"/>
                  </a:lnTo>
                  <a:lnTo>
                    <a:pt x="272" y="368"/>
                  </a:lnTo>
                  <a:lnTo>
                    <a:pt x="272" y="369"/>
                  </a:lnTo>
                  <a:lnTo>
                    <a:pt x="272" y="370"/>
                  </a:lnTo>
                  <a:lnTo>
                    <a:pt x="272" y="372"/>
                  </a:lnTo>
                  <a:lnTo>
                    <a:pt x="271" y="372"/>
                  </a:lnTo>
                  <a:lnTo>
                    <a:pt x="271" y="373"/>
                  </a:lnTo>
                  <a:lnTo>
                    <a:pt x="272" y="374"/>
                  </a:lnTo>
                  <a:lnTo>
                    <a:pt x="273" y="374"/>
                  </a:lnTo>
                  <a:lnTo>
                    <a:pt x="274" y="374"/>
                  </a:lnTo>
                  <a:lnTo>
                    <a:pt x="274" y="373"/>
                  </a:lnTo>
                  <a:lnTo>
                    <a:pt x="274" y="372"/>
                  </a:lnTo>
                  <a:lnTo>
                    <a:pt x="275" y="372"/>
                  </a:lnTo>
                  <a:lnTo>
                    <a:pt x="275" y="370"/>
                  </a:lnTo>
                  <a:lnTo>
                    <a:pt x="276" y="370"/>
                  </a:lnTo>
                  <a:lnTo>
                    <a:pt x="276" y="372"/>
                  </a:lnTo>
                  <a:lnTo>
                    <a:pt x="276" y="373"/>
                  </a:lnTo>
                  <a:lnTo>
                    <a:pt x="275" y="374"/>
                  </a:lnTo>
                  <a:lnTo>
                    <a:pt x="276" y="375"/>
                  </a:lnTo>
                  <a:lnTo>
                    <a:pt x="275" y="375"/>
                  </a:lnTo>
                  <a:lnTo>
                    <a:pt x="275" y="376"/>
                  </a:lnTo>
                  <a:lnTo>
                    <a:pt x="275" y="377"/>
                  </a:lnTo>
                  <a:lnTo>
                    <a:pt x="275" y="378"/>
                  </a:lnTo>
                  <a:lnTo>
                    <a:pt x="275" y="379"/>
                  </a:lnTo>
                  <a:lnTo>
                    <a:pt x="274" y="379"/>
                  </a:lnTo>
                  <a:lnTo>
                    <a:pt x="275" y="379"/>
                  </a:lnTo>
                  <a:lnTo>
                    <a:pt x="276" y="379"/>
                  </a:lnTo>
                  <a:lnTo>
                    <a:pt x="277" y="379"/>
                  </a:lnTo>
                  <a:lnTo>
                    <a:pt x="277" y="380"/>
                  </a:lnTo>
                  <a:lnTo>
                    <a:pt x="277" y="381"/>
                  </a:lnTo>
                  <a:lnTo>
                    <a:pt x="278" y="382"/>
                  </a:lnTo>
                  <a:lnTo>
                    <a:pt x="277" y="382"/>
                  </a:lnTo>
                  <a:lnTo>
                    <a:pt x="277" y="383"/>
                  </a:lnTo>
                  <a:lnTo>
                    <a:pt x="277" y="384"/>
                  </a:lnTo>
                  <a:lnTo>
                    <a:pt x="277" y="385"/>
                  </a:lnTo>
                  <a:lnTo>
                    <a:pt x="278" y="385"/>
                  </a:lnTo>
                  <a:lnTo>
                    <a:pt x="278" y="386"/>
                  </a:lnTo>
                  <a:lnTo>
                    <a:pt x="278" y="387"/>
                  </a:lnTo>
                  <a:lnTo>
                    <a:pt x="277" y="387"/>
                  </a:lnTo>
                  <a:lnTo>
                    <a:pt x="278" y="388"/>
                  </a:lnTo>
                  <a:lnTo>
                    <a:pt x="279" y="389"/>
                  </a:lnTo>
                  <a:lnTo>
                    <a:pt x="279" y="390"/>
                  </a:lnTo>
                  <a:lnTo>
                    <a:pt x="280" y="390"/>
                  </a:lnTo>
                  <a:lnTo>
                    <a:pt x="280" y="391"/>
                  </a:lnTo>
                  <a:lnTo>
                    <a:pt x="280" y="392"/>
                  </a:lnTo>
                  <a:lnTo>
                    <a:pt x="279" y="392"/>
                  </a:lnTo>
                  <a:lnTo>
                    <a:pt x="278" y="392"/>
                  </a:lnTo>
                  <a:lnTo>
                    <a:pt x="278" y="391"/>
                  </a:lnTo>
                  <a:lnTo>
                    <a:pt x="277" y="391"/>
                  </a:lnTo>
                  <a:lnTo>
                    <a:pt x="276" y="390"/>
                  </a:lnTo>
                  <a:lnTo>
                    <a:pt x="275" y="390"/>
                  </a:lnTo>
                  <a:lnTo>
                    <a:pt x="274" y="391"/>
                  </a:lnTo>
                  <a:lnTo>
                    <a:pt x="274" y="390"/>
                  </a:lnTo>
                  <a:lnTo>
                    <a:pt x="273" y="391"/>
                  </a:lnTo>
                  <a:lnTo>
                    <a:pt x="272" y="391"/>
                  </a:lnTo>
                  <a:lnTo>
                    <a:pt x="271" y="391"/>
                  </a:lnTo>
                  <a:lnTo>
                    <a:pt x="271" y="392"/>
                  </a:lnTo>
                  <a:lnTo>
                    <a:pt x="270" y="392"/>
                  </a:lnTo>
                  <a:lnTo>
                    <a:pt x="269" y="392"/>
                  </a:lnTo>
                  <a:lnTo>
                    <a:pt x="268" y="393"/>
                  </a:lnTo>
                  <a:lnTo>
                    <a:pt x="267" y="393"/>
                  </a:lnTo>
                  <a:lnTo>
                    <a:pt x="266" y="393"/>
                  </a:lnTo>
                  <a:lnTo>
                    <a:pt x="265" y="393"/>
                  </a:lnTo>
                  <a:lnTo>
                    <a:pt x="264" y="393"/>
                  </a:lnTo>
                  <a:lnTo>
                    <a:pt x="264" y="392"/>
                  </a:lnTo>
                  <a:lnTo>
                    <a:pt x="263" y="392"/>
                  </a:lnTo>
                  <a:lnTo>
                    <a:pt x="262" y="392"/>
                  </a:lnTo>
                  <a:lnTo>
                    <a:pt x="262" y="391"/>
                  </a:lnTo>
                  <a:lnTo>
                    <a:pt x="261" y="391"/>
                  </a:lnTo>
                  <a:lnTo>
                    <a:pt x="261" y="392"/>
                  </a:lnTo>
                  <a:lnTo>
                    <a:pt x="261" y="393"/>
                  </a:lnTo>
                  <a:lnTo>
                    <a:pt x="261" y="394"/>
                  </a:lnTo>
                  <a:lnTo>
                    <a:pt x="261" y="395"/>
                  </a:lnTo>
                  <a:lnTo>
                    <a:pt x="261" y="397"/>
                  </a:lnTo>
                  <a:lnTo>
                    <a:pt x="261" y="398"/>
                  </a:lnTo>
                  <a:lnTo>
                    <a:pt x="261" y="399"/>
                  </a:lnTo>
                  <a:lnTo>
                    <a:pt x="261" y="400"/>
                  </a:lnTo>
                  <a:lnTo>
                    <a:pt x="261" y="401"/>
                  </a:lnTo>
                  <a:lnTo>
                    <a:pt x="261" y="402"/>
                  </a:lnTo>
                  <a:lnTo>
                    <a:pt x="261" y="403"/>
                  </a:lnTo>
                  <a:lnTo>
                    <a:pt x="261" y="404"/>
                  </a:lnTo>
                  <a:lnTo>
                    <a:pt x="261" y="405"/>
                  </a:lnTo>
                  <a:lnTo>
                    <a:pt x="261" y="406"/>
                  </a:lnTo>
                  <a:lnTo>
                    <a:pt x="260" y="407"/>
                  </a:lnTo>
                  <a:lnTo>
                    <a:pt x="259" y="407"/>
                  </a:lnTo>
                  <a:lnTo>
                    <a:pt x="256" y="407"/>
                  </a:lnTo>
                  <a:lnTo>
                    <a:pt x="254" y="408"/>
                  </a:lnTo>
                  <a:lnTo>
                    <a:pt x="253" y="408"/>
                  </a:lnTo>
                  <a:lnTo>
                    <a:pt x="252" y="408"/>
                  </a:lnTo>
                  <a:lnTo>
                    <a:pt x="252" y="409"/>
                  </a:lnTo>
                  <a:lnTo>
                    <a:pt x="252" y="410"/>
                  </a:lnTo>
                  <a:lnTo>
                    <a:pt x="252" y="411"/>
                  </a:lnTo>
                  <a:lnTo>
                    <a:pt x="252" y="412"/>
                  </a:lnTo>
                  <a:lnTo>
                    <a:pt x="253" y="412"/>
                  </a:lnTo>
                  <a:lnTo>
                    <a:pt x="253" y="413"/>
                  </a:lnTo>
                  <a:lnTo>
                    <a:pt x="253" y="414"/>
                  </a:lnTo>
                  <a:lnTo>
                    <a:pt x="253" y="415"/>
                  </a:lnTo>
                  <a:lnTo>
                    <a:pt x="253" y="416"/>
                  </a:lnTo>
                  <a:lnTo>
                    <a:pt x="253" y="417"/>
                  </a:lnTo>
                  <a:lnTo>
                    <a:pt x="252" y="417"/>
                  </a:lnTo>
                  <a:lnTo>
                    <a:pt x="252" y="418"/>
                  </a:lnTo>
                  <a:lnTo>
                    <a:pt x="252" y="419"/>
                  </a:lnTo>
                  <a:lnTo>
                    <a:pt x="251" y="420"/>
                  </a:lnTo>
                  <a:lnTo>
                    <a:pt x="251" y="422"/>
                  </a:lnTo>
                  <a:lnTo>
                    <a:pt x="251" y="423"/>
                  </a:lnTo>
                  <a:lnTo>
                    <a:pt x="251" y="424"/>
                  </a:lnTo>
                  <a:lnTo>
                    <a:pt x="252" y="424"/>
                  </a:lnTo>
                  <a:lnTo>
                    <a:pt x="252" y="425"/>
                  </a:lnTo>
                  <a:lnTo>
                    <a:pt x="252" y="426"/>
                  </a:lnTo>
                  <a:lnTo>
                    <a:pt x="253" y="426"/>
                  </a:lnTo>
                  <a:lnTo>
                    <a:pt x="254" y="426"/>
                  </a:lnTo>
                  <a:lnTo>
                    <a:pt x="254" y="427"/>
                  </a:lnTo>
                  <a:lnTo>
                    <a:pt x="254" y="428"/>
                  </a:lnTo>
                  <a:lnTo>
                    <a:pt x="255" y="428"/>
                  </a:lnTo>
                  <a:lnTo>
                    <a:pt x="256" y="428"/>
                  </a:lnTo>
                  <a:lnTo>
                    <a:pt x="258" y="428"/>
                  </a:lnTo>
                  <a:lnTo>
                    <a:pt x="258" y="427"/>
                  </a:lnTo>
                  <a:lnTo>
                    <a:pt x="258" y="428"/>
                  </a:lnTo>
                  <a:lnTo>
                    <a:pt x="259" y="428"/>
                  </a:lnTo>
                  <a:lnTo>
                    <a:pt x="260" y="429"/>
                  </a:lnTo>
                  <a:lnTo>
                    <a:pt x="261" y="429"/>
                  </a:lnTo>
                  <a:lnTo>
                    <a:pt x="261" y="430"/>
                  </a:lnTo>
                  <a:lnTo>
                    <a:pt x="262" y="430"/>
                  </a:lnTo>
                  <a:lnTo>
                    <a:pt x="262" y="431"/>
                  </a:lnTo>
                  <a:lnTo>
                    <a:pt x="263" y="431"/>
                  </a:lnTo>
                  <a:lnTo>
                    <a:pt x="264" y="431"/>
                  </a:lnTo>
                  <a:lnTo>
                    <a:pt x="264" y="432"/>
                  </a:lnTo>
                  <a:lnTo>
                    <a:pt x="265" y="432"/>
                  </a:lnTo>
                  <a:lnTo>
                    <a:pt x="265" y="433"/>
                  </a:lnTo>
                  <a:lnTo>
                    <a:pt x="266" y="433"/>
                  </a:lnTo>
                  <a:lnTo>
                    <a:pt x="267" y="433"/>
                  </a:lnTo>
                  <a:lnTo>
                    <a:pt x="267" y="434"/>
                  </a:lnTo>
                  <a:lnTo>
                    <a:pt x="266" y="434"/>
                  </a:lnTo>
                  <a:lnTo>
                    <a:pt x="266" y="435"/>
                  </a:lnTo>
                  <a:lnTo>
                    <a:pt x="266" y="436"/>
                  </a:lnTo>
                  <a:lnTo>
                    <a:pt x="267" y="436"/>
                  </a:lnTo>
                  <a:lnTo>
                    <a:pt x="267" y="437"/>
                  </a:lnTo>
                  <a:lnTo>
                    <a:pt x="268" y="437"/>
                  </a:lnTo>
                  <a:lnTo>
                    <a:pt x="268" y="438"/>
                  </a:lnTo>
                  <a:lnTo>
                    <a:pt x="269" y="438"/>
                  </a:lnTo>
                  <a:lnTo>
                    <a:pt x="270" y="438"/>
                  </a:lnTo>
                  <a:lnTo>
                    <a:pt x="271" y="438"/>
                  </a:lnTo>
                  <a:lnTo>
                    <a:pt x="271" y="439"/>
                  </a:lnTo>
                  <a:lnTo>
                    <a:pt x="272" y="439"/>
                  </a:lnTo>
                  <a:lnTo>
                    <a:pt x="272" y="440"/>
                  </a:lnTo>
                  <a:lnTo>
                    <a:pt x="272" y="441"/>
                  </a:lnTo>
                  <a:lnTo>
                    <a:pt x="273" y="441"/>
                  </a:lnTo>
                  <a:lnTo>
                    <a:pt x="274" y="441"/>
                  </a:lnTo>
                  <a:lnTo>
                    <a:pt x="275" y="440"/>
                  </a:lnTo>
                  <a:lnTo>
                    <a:pt x="276" y="440"/>
                  </a:lnTo>
                  <a:lnTo>
                    <a:pt x="277" y="440"/>
                  </a:lnTo>
                  <a:lnTo>
                    <a:pt x="278" y="440"/>
                  </a:lnTo>
                  <a:lnTo>
                    <a:pt x="278" y="441"/>
                  </a:lnTo>
                  <a:lnTo>
                    <a:pt x="279" y="441"/>
                  </a:lnTo>
                  <a:lnTo>
                    <a:pt x="280" y="441"/>
                  </a:lnTo>
                  <a:lnTo>
                    <a:pt x="280" y="440"/>
                  </a:lnTo>
                  <a:lnTo>
                    <a:pt x="281" y="440"/>
                  </a:lnTo>
                  <a:lnTo>
                    <a:pt x="281" y="441"/>
                  </a:lnTo>
                  <a:lnTo>
                    <a:pt x="283" y="441"/>
                  </a:lnTo>
                  <a:lnTo>
                    <a:pt x="284" y="441"/>
                  </a:lnTo>
                  <a:lnTo>
                    <a:pt x="284" y="442"/>
                  </a:lnTo>
                  <a:lnTo>
                    <a:pt x="284" y="443"/>
                  </a:lnTo>
                  <a:lnTo>
                    <a:pt x="284" y="444"/>
                  </a:lnTo>
                  <a:lnTo>
                    <a:pt x="285" y="444"/>
                  </a:lnTo>
                  <a:lnTo>
                    <a:pt x="285" y="445"/>
                  </a:lnTo>
                  <a:lnTo>
                    <a:pt x="285" y="447"/>
                  </a:lnTo>
                  <a:lnTo>
                    <a:pt x="286" y="447"/>
                  </a:lnTo>
                  <a:lnTo>
                    <a:pt x="286" y="448"/>
                  </a:lnTo>
                  <a:lnTo>
                    <a:pt x="287" y="448"/>
                  </a:lnTo>
                  <a:lnTo>
                    <a:pt x="287" y="449"/>
                  </a:lnTo>
                  <a:lnTo>
                    <a:pt x="288" y="449"/>
                  </a:lnTo>
                  <a:lnTo>
                    <a:pt x="288" y="450"/>
                  </a:lnTo>
                  <a:lnTo>
                    <a:pt x="288" y="451"/>
                  </a:lnTo>
                  <a:lnTo>
                    <a:pt x="288" y="452"/>
                  </a:lnTo>
                  <a:lnTo>
                    <a:pt x="288" y="453"/>
                  </a:lnTo>
                  <a:lnTo>
                    <a:pt x="288" y="454"/>
                  </a:lnTo>
                  <a:lnTo>
                    <a:pt x="289" y="454"/>
                  </a:lnTo>
                  <a:lnTo>
                    <a:pt x="289" y="455"/>
                  </a:lnTo>
                  <a:lnTo>
                    <a:pt x="289" y="456"/>
                  </a:lnTo>
                  <a:lnTo>
                    <a:pt x="290" y="456"/>
                  </a:lnTo>
                  <a:lnTo>
                    <a:pt x="291" y="457"/>
                  </a:lnTo>
                  <a:lnTo>
                    <a:pt x="292" y="457"/>
                  </a:lnTo>
                  <a:lnTo>
                    <a:pt x="292" y="458"/>
                  </a:lnTo>
                  <a:lnTo>
                    <a:pt x="291" y="458"/>
                  </a:lnTo>
                  <a:lnTo>
                    <a:pt x="292" y="458"/>
                  </a:lnTo>
                  <a:lnTo>
                    <a:pt x="292" y="459"/>
                  </a:lnTo>
                  <a:lnTo>
                    <a:pt x="293" y="459"/>
                  </a:lnTo>
                  <a:lnTo>
                    <a:pt x="293" y="460"/>
                  </a:lnTo>
                  <a:lnTo>
                    <a:pt x="294" y="460"/>
                  </a:lnTo>
                  <a:lnTo>
                    <a:pt x="295" y="460"/>
                  </a:lnTo>
                  <a:lnTo>
                    <a:pt x="295" y="461"/>
                  </a:lnTo>
                  <a:lnTo>
                    <a:pt x="296" y="461"/>
                  </a:lnTo>
                  <a:lnTo>
                    <a:pt x="298" y="462"/>
                  </a:lnTo>
                  <a:lnTo>
                    <a:pt x="299" y="462"/>
                  </a:lnTo>
                  <a:lnTo>
                    <a:pt x="299" y="463"/>
                  </a:lnTo>
                  <a:lnTo>
                    <a:pt x="300" y="464"/>
                  </a:lnTo>
                  <a:lnTo>
                    <a:pt x="301" y="464"/>
                  </a:lnTo>
                  <a:lnTo>
                    <a:pt x="302" y="465"/>
                  </a:lnTo>
                  <a:lnTo>
                    <a:pt x="303" y="466"/>
                  </a:lnTo>
                  <a:lnTo>
                    <a:pt x="303" y="467"/>
                  </a:lnTo>
                  <a:lnTo>
                    <a:pt x="304" y="467"/>
                  </a:lnTo>
                  <a:lnTo>
                    <a:pt x="304" y="466"/>
                  </a:lnTo>
                  <a:lnTo>
                    <a:pt x="304" y="465"/>
                  </a:lnTo>
                  <a:lnTo>
                    <a:pt x="305" y="465"/>
                  </a:lnTo>
                  <a:lnTo>
                    <a:pt x="306" y="465"/>
                  </a:lnTo>
                  <a:lnTo>
                    <a:pt x="306" y="466"/>
                  </a:lnTo>
                  <a:lnTo>
                    <a:pt x="308" y="467"/>
                  </a:lnTo>
                  <a:lnTo>
                    <a:pt x="308" y="466"/>
                  </a:lnTo>
                  <a:lnTo>
                    <a:pt x="309" y="466"/>
                  </a:lnTo>
                  <a:lnTo>
                    <a:pt x="309" y="465"/>
                  </a:lnTo>
                  <a:lnTo>
                    <a:pt x="309" y="466"/>
                  </a:lnTo>
                  <a:lnTo>
                    <a:pt x="310" y="466"/>
                  </a:lnTo>
                  <a:lnTo>
                    <a:pt x="310" y="467"/>
                  </a:lnTo>
                  <a:lnTo>
                    <a:pt x="311" y="467"/>
                  </a:lnTo>
                  <a:lnTo>
                    <a:pt x="311" y="468"/>
                  </a:lnTo>
                  <a:lnTo>
                    <a:pt x="312" y="468"/>
                  </a:lnTo>
                  <a:lnTo>
                    <a:pt x="312" y="469"/>
                  </a:lnTo>
                  <a:lnTo>
                    <a:pt x="312" y="471"/>
                  </a:lnTo>
                  <a:lnTo>
                    <a:pt x="313" y="471"/>
                  </a:lnTo>
                  <a:lnTo>
                    <a:pt x="312" y="471"/>
                  </a:lnTo>
                  <a:lnTo>
                    <a:pt x="311" y="471"/>
                  </a:lnTo>
                  <a:lnTo>
                    <a:pt x="311" y="472"/>
                  </a:lnTo>
                  <a:lnTo>
                    <a:pt x="311" y="473"/>
                  </a:lnTo>
                  <a:lnTo>
                    <a:pt x="310" y="474"/>
                  </a:lnTo>
                  <a:lnTo>
                    <a:pt x="309" y="478"/>
                  </a:lnTo>
                  <a:lnTo>
                    <a:pt x="308" y="479"/>
                  </a:lnTo>
                  <a:lnTo>
                    <a:pt x="308" y="481"/>
                  </a:lnTo>
                  <a:lnTo>
                    <a:pt x="306" y="483"/>
                  </a:lnTo>
                  <a:lnTo>
                    <a:pt x="306" y="484"/>
                  </a:lnTo>
                  <a:lnTo>
                    <a:pt x="305" y="486"/>
                  </a:lnTo>
                  <a:lnTo>
                    <a:pt x="305" y="487"/>
                  </a:lnTo>
                  <a:lnTo>
                    <a:pt x="304" y="488"/>
                  </a:lnTo>
                  <a:lnTo>
                    <a:pt x="304" y="489"/>
                  </a:lnTo>
                  <a:lnTo>
                    <a:pt x="303" y="492"/>
                  </a:lnTo>
                  <a:lnTo>
                    <a:pt x="302" y="494"/>
                  </a:lnTo>
                  <a:lnTo>
                    <a:pt x="302" y="496"/>
                  </a:lnTo>
                  <a:lnTo>
                    <a:pt x="301" y="496"/>
                  </a:lnTo>
                  <a:lnTo>
                    <a:pt x="301" y="498"/>
                  </a:lnTo>
                  <a:lnTo>
                    <a:pt x="300" y="500"/>
                  </a:lnTo>
                  <a:lnTo>
                    <a:pt x="300" y="501"/>
                  </a:lnTo>
                  <a:lnTo>
                    <a:pt x="295" y="508"/>
                  </a:lnTo>
                  <a:lnTo>
                    <a:pt x="294" y="510"/>
                  </a:lnTo>
                  <a:lnTo>
                    <a:pt x="294" y="511"/>
                  </a:lnTo>
                  <a:lnTo>
                    <a:pt x="294" y="512"/>
                  </a:lnTo>
                  <a:lnTo>
                    <a:pt x="294" y="513"/>
                  </a:lnTo>
                  <a:lnTo>
                    <a:pt x="294" y="514"/>
                  </a:lnTo>
                  <a:lnTo>
                    <a:pt x="292" y="517"/>
                  </a:lnTo>
                  <a:lnTo>
                    <a:pt x="292" y="518"/>
                  </a:lnTo>
                  <a:lnTo>
                    <a:pt x="291" y="518"/>
                  </a:lnTo>
                  <a:lnTo>
                    <a:pt x="291" y="519"/>
                  </a:lnTo>
                  <a:lnTo>
                    <a:pt x="291" y="521"/>
                  </a:lnTo>
                  <a:lnTo>
                    <a:pt x="291" y="522"/>
                  </a:lnTo>
                  <a:lnTo>
                    <a:pt x="290" y="524"/>
                  </a:lnTo>
                  <a:lnTo>
                    <a:pt x="291" y="525"/>
                  </a:lnTo>
                  <a:lnTo>
                    <a:pt x="289" y="526"/>
                  </a:lnTo>
                  <a:lnTo>
                    <a:pt x="288" y="527"/>
                  </a:lnTo>
                  <a:lnTo>
                    <a:pt x="288" y="528"/>
                  </a:lnTo>
                  <a:lnTo>
                    <a:pt x="288" y="530"/>
                  </a:lnTo>
                  <a:lnTo>
                    <a:pt x="288" y="532"/>
                  </a:lnTo>
                  <a:lnTo>
                    <a:pt x="288" y="534"/>
                  </a:lnTo>
                  <a:lnTo>
                    <a:pt x="289" y="535"/>
                  </a:lnTo>
                  <a:lnTo>
                    <a:pt x="289" y="536"/>
                  </a:lnTo>
                  <a:lnTo>
                    <a:pt x="289" y="537"/>
                  </a:lnTo>
                  <a:lnTo>
                    <a:pt x="289" y="538"/>
                  </a:lnTo>
                  <a:lnTo>
                    <a:pt x="289" y="539"/>
                  </a:lnTo>
                  <a:lnTo>
                    <a:pt x="290" y="540"/>
                  </a:lnTo>
                  <a:lnTo>
                    <a:pt x="290" y="541"/>
                  </a:lnTo>
                  <a:lnTo>
                    <a:pt x="291" y="543"/>
                  </a:lnTo>
                  <a:lnTo>
                    <a:pt x="291" y="544"/>
                  </a:lnTo>
                  <a:lnTo>
                    <a:pt x="292" y="546"/>
                  </a:lnTo>
                  <a:lnTo>
                    <a:pt x="293" y="547"/>
                  </a:lnTo>
                  <a:lnTo>
                    <a:pt x="292" y="546"/>
                  </a:lnTo>
                  <a:lnTo>
                    <a:pt x="291" y="547"/>
                  </a:lnTo>
                  <a:lnTo>
                    <a:pt x="290" y="547"/>
                  </a:lnTo>
                  <a:lnTo>
                    <a:pt x="289" y="547"/>
                  </a:lnTo>
                  <a:lnTo>
                    <a:pt x="289" y="548"/>
                  </a:lnTo>
                  <a:lnTo>
                    <a:pt x="285" y="549"/>
                  </a:lnTo>
                  <a:lnTo>
                    <a:pt x="283" y="549"/>
                  </a:lnTo>
                  <a:lnTo>
                    <a:pt x="283" y="550"/>
                  </a:lnTo>
                  <a:lnTo>
                    <a:pt x="284" y="550"/>
                  </a:lnTo>
                  <a:lnTo>
                    <a:pt x="285" y="550"/>
                  </a:lnTo>
                  <a:lnTo>
                    <a:pt x="284" y="552"/>
                  </a:lnTo>
                  <a:lnTo>
                    <a:pt x="283" y="554"/>
                  </a:lnTo>
                  <a:lnTo>
                    <a:pt x="281" y="554"/>
                  </a:lnTo>
                  <a:lnTo>
                    <a:pt x="281" y="556"/>
                  </a:lnTo>
                  <a:lnTo>
                    <a:pt x="281" y="557"/>
                  </a:lnTo>
                  <a:lnTo>
                    <a:pt x="279" y="558"/>
                  </a:lnTo>
                  <a:lnTo>
                    <a:pt x="280" y="561"/>
                  </a:lnTo>
                  <a:lnTo>
                    <a:pt x="280" y="563"/>
                  </a:lnTo>
                  <a:lnTo>
                    <a:pt x="281" y="565"/>
                  </a:lnTo>
                  <a:lnTo>
                    <a:pt x="284" y="567"/>
                  </a:lnTo>
                  <a:lnTo>
                    <a:pt x="280" y="568"/>
                  </a:lnTo>
                  <a:lnTo>
                    <a:pt x="278" y="568"/>
                  </a:lnTo>
                  <a:lnTo>
                    <a:pt x="278" y="569"/>
                  </a:lnTo>
                  <a:lnTo>
                    <a:pt x="278" y="571"/>
                  </a:lnTo>
                  <a:lnTo>
                    <a:pt x="278" y="572"/>
                  </a:lnTo>
                  <a:lnTo>
                    <a:pt x="278" y="573"/>
                  </a:lnTo>
                  <a:lnTo>
                    <a:pt x="279" y="573"/>
                  </a:lnTo>
                  <a:lnTo>
                    <a:pt x="280" y="573"/>
                  </a:lnTo>
                  <a:lnTo>
                    <a:pt x="280" y="574"/>
                  </a:lnTo>
                  <a:lnTo>
                    <a:pt x="280" y="575"/>
                  </a:lnTo>
                  <a:lnTo>
                    <a:pt x="280" y="576"/>
                  </a:lnTo>
                  <a:lnTo>
                    <a:pt x="280" y="577"/>
                  </a:lnTo>
                  <a:lnTo>
                    <a:pt x="281" y="578"/>
                  </a:lnTo>
                  <a:lnTo>
                    <a:pt x="281" y="579"/>
                  </a:lnTo>
                  <a:lnTo>
                    <a:pt x="281" y="580"/>
                  </a:lnTo>
                  <a:lnTo>
                    <a:pt x="283" y="581"/>
                  </a:lnTo>
                  <a:lnTo>
                    <a:pt x="283" y="582"/>
                  </a:lnTo>
                  <a:lnTo>
                    <a:pt x="284" y="583"/>
                  </a:lnTo>
                  <a:lnTo>
                    <a:pt x="285" y="583"/>
                  </a:lnTo>
                  <a:lnTo>
                    <a:pt x="286" y="584"/>
                  </a:lnTo>
                  <a:lnTo>
                    <a:pt x="284" y="584"/>
                  </a:lnTo>
                  <a:lnTo>
                    <a:pt x="283" y="584"/>
                  </a:lnTo>
                  <a:lnTo>
                    <a:pt x="280" y="584"/>
                  </a:lnTo>
                  <a:lnTo>
                    <a:pt x="278" y="584"/>
                  </a:lnTo>
                  <a:lnTo>
                    <a:pt x="277" y="584"/>
                  </a:lnTo>
                  <a:lnTo>
                    <a:pt x="277" y="585"/>
                  </a:lnTo>
                  <a:lnTo>
                    <a:pt x="273" y="591"/>
                  </a:lnTo>
                  <a:lnTo>
                    <a:pt x="272" y="592"/>
                  </a:lnTo>
                  <a:lnTo>
                    <a:pt x="272" y="593"/>
                  </a:lnTo>
                  <a:lnTo>
                    <a:pt x="272" y="594"/>
                  </a:lnTo>
                  <a:lnTo>
                    <a:pt x="272" y="596"/>
                  </a:lnTo>
                  <a:lnTo>
                    <a:pt x="272" y="597"/>
                  </a:lnTo>
                  <a:lnTo>
                    <a:pt x="272" y="598"/>
                  </a:lnTo>
                  <a:lnTo>
                    <a:pt x="271" y="600"/>
                  </a:lnTo>
                  <a:lnTo>
                    <a:pt x="270" y="601"/>
                  </a:lnTo>
                  <a:lnTo>
                    <a:pt x="269" y="603"/>
                  </a:lnTo>
                  <a:lnTo>
                    <a:pt x="270" y="605"/>
                  </a:lnTo>
                  <a:lnTo>
                    <a:pt x="270" y="606"/>
                  </a:lnTo>
                  <a:lnTo>
                    <a:pt x="271" y="610"/>
                  </a:lnTo>
                  <a:lnTo>
                    <a:pt x="270" y="612"/>
                  </a:lnTo>
                  <a:lnTo>
                    <a:pt x="270" y="613"/>
                  </a:lnTo>
                  <a:lnTo>
                    <a:pt x="271" y="613"/>
                  </a:lnTo>
                  <a:lnTo>
                    <a:pt x="271" y="614"/>
                  </a:lnTo>
                  <a:lnTo>
                    <a:pt x="271" y="615"/>
                  </a:lnTo>
                  <a:lnTo>
                    <a:pt x="271" y="616"/>
                  </a:lnTo>
                  <a:lnTo>
                    <a:pt x="271" y="617"/>
                  </a:lnTo>
                  <a:lnTo>
                    <a:pt x="271" y="618"/>
                  </a:lnTo>
                  <a:lnTo>
                    <a:pt x="272" y="618"/>
                  </a:lnTo>
                  <a:lnTo>
                    <a:pt x="272" y="619"/>
                  </a:lnTo>
                  <a:lnTo>
                    <a:pt x="273" y="619"/>
                  </a:lnTo>
                  <a:lnTo>
                    <a:pt x="273" y="621"/>
                  </a:lnTo>
                  <a:lnTo>
                    <a:pt x="272" y="621"/>
                  </a:lnTo>
                  <a:lnTo>
                    <a:pt x="272" y="622"/>
                  </a:lnTo>
                  <a:lnTo>
                    <a:pt x="269" y="622"/>
                  </a:lnTo>
                  <a:lnTo>
                    <a:pt x="268" y="622"/>
                  </a:lnTo>
                  <a:lnTo>
                    <a:pt x="266" y="623"/>
                  </a:lnTo>
                  <a:lnTo>
                    <a:pt x="265" y="623"/>
                  </a:lnTo>
                  <a:lnTo>
                    <a:pt x="264" y="623"/>
                  </a:lnTo>
                  <a:lnTo>
                    <a:pt x="263" y="623"/>
                  </a:lnTo>
                  <a:lnTo>
                    <a:pt x="261" y="623"/>
                  </a:lnTo>
                  <a:lnTo>
                    <a:pt x="260" y="623"/>
                  </a:lnTo>
                  <a:lnTo>
                    <a:pt x="259" y="624"/>
                  </a:lnTo>
                  <a:lnTo>
                    <a:pt x="256" y="625"/>
                  </a:lnTo>
                  <a:lnTo>
                    <a:pt x="255" y="626"/>
                  </a:lnTo>
                  <a:lnTo>
                    <a:pt x="255" y="627"/>
                  </a:lnTo>
                  <a:lnTo>
                    <a:pt x="255" y="628"/>
                  </a:lnTo>
                  <a:lnTo>
                    <a:pt x="255" y="629"/>
                  </a:lnTo>
                  <a:lnTo>
                    <a:pt x="254" y="630"/>
                  </a:lnTo>
                  <a:lnTo>
                    <a:pt x="255" y="631"/>
                  </a:lnTo>
                  <a:lnTo>
                    <a:pt x="255" y="632"/>
                  </a:lnTo>
                  <a:lnTo>
                    <a:pt x="255" y="633"/>
                  </a:lnTo>
                  <a:lnTo>
                    <a:pt x="256" y="634"/>
                  </a:lnTo>
                  <a:lnTo>
                    <a:pt x="256" y="635"/>
                  </a:lnTo>
                  <a:lnTo>
                    <a:pt x="258" y="635"/>
                  </a:lnTo>
                  <a:lnTo>
                    <a:pt x="258" y="636"/>
                  </a:lnTo>
                  <a:lnTo>
                    <a:pt x="260" y="640"/>
                  </a:lnTo>
                  <a:lnTo>
                    <a:pt x="263" y="642"/>
                  </a:lnTo>
                  <a:lnTo>
                    <a:pt x="263" y="643"/>
                  </a:lnTo>
                  <a:lnTo>
                    <a:pt x="264" y="643"/>
                  </a:lnTo>
                  <a:lnTo>
                    <a:pt x="265" y="643"/>
                  </a:lnTo>
                  <a:lnTo>
                    <a:pt x="266" y="644"/>
                  </a:lnTo>
                  <a:lnTo>
                    <a:pt x="266" y="646"/>
                  </a:lnTo>
                  <a:lnTo>
                    <a:pt x="266" y="647"/>
                  </a:lnTo>
                  <a:lnTo>
                    <a:pt x="267" y="647"/>
                  </a:lnTo>
                  <a:lnTo>
                    <a:pt x="267" y="648"/>
                  </a:lnTo>
                  <a:lnTo>
                    <a:pt x="266" y="648"/>
                  </a:lnTo>
                  <a:lnTo>
                    <a:pt x="267" y="648"/>
                  </a:lnTo>
                  <a:lnTo>
                    <a:pt x="267" y="649"/>
                  </a:lnTo>
                  <a:lnTo>
                    <a:pt x="267" y="650"/>
                  </a:lnTo>
                  <a:lnTo>
                    <a:pt x="268" y="651"/>
                  </a:lnTo>
                  <a:lnTo>
                    <a:pt x="268" y="652"/>
                  </a:lnTo>
                  <a:lnTo>
                    <a:pt x="268" y="653"/>
                  </a:lnTo>
                  <a:lnTo>
                    <a:pt x="267" y="653"/>
                  </a:lnTo>
                  <a:lnTo>
                    <a:pt x="267" y="654"/>
                  </a:lnTo>
                  <a:lnTo>
                    <a:pt x="266" y="654"/>
                  </a:lnTo>
                  <a:lnTo>
                    <a:pt x="265" y="654"/>
                  </a:lnTo>
                  <a:lnTo>
                    <a:pt x="264" y="654"/>
                  </a:lnTo>
                  <a:lnTo>
                    <a:pt x="264" y="655"/>
                  </a:lnTo>
                  <a:lnTo>
                    <a:pt x="263" y="656"/>
                  </a:lnTo>
                  <a:lnTo>
                    <a:pt x="263" y="657"/>
                  </a:lnTo>
                  <a:lnTo>
                    <a:pt x="262" y="657"/>
                  </a:lnTo>
                  <a:lnTo>
                    <a:pt x="261" y="657"/>
                  </a:lnTo>
                  <a:lnTo>
                    <a:pt x="261" y="658"/>
                  </a:lnTo>
                  <a:lnTo>
                    <a:pt x="260" y="659"/>
                  </a:lnTo>
                  <a:lnTo>
                    <a:pt x="260" y="660"/>
                  </a:lnTo>
                  <a:lnTo>
                    <a:pt x="260" y="661"/>
                  </a:lnTo>
                  <a:lnTo>
                    <a:pt x="259" y="661"/>
                  </a:lnTo>
                  <a:lnTo>
                    <a:pt x="259" y="662"/>
                  </a:lnTo>
                  <a:lnTo>
                    <a:pt x="259" y="663"/>
                  </a:lnTo>
                  <a:lnTo>
                    <a:pt x="258" y="663"/>
                  </a:lnTo>
                  <a:lnTo>
                    <a:pt x="256" y="663"/>
                  </a:lnTo>
                  <a:lnTo>
                    <a:pt x="255" y="663"/>
                  </a:lnTo>
                  <a:lnTo>
                    <a:pt x="254" y="663"/>
                  </a:lnTo>
                  <a:lnTo>
                    <a:pt x="253" y="663"/>
                  </a:lnTo>
                  <a:lnTo>
                    <a:pt x="253" y="662"/>
                  </a:lnTo>
                  <a:lnTo>
                    <a:pt x="252" y="662"/>
                  </a:lnTo>
                  <a:lnTo>
                    <a:pt x="252" y="661"/>
                  </a:lnTo>
                  <a:lnTo>
                    <a:pt x="251" y="661"/>
                  </a:lnTo>
                  <a:lnTo>
                    <a:pt x="250" y="661"/>
                  </a:lnTo>
                  <a:lnTo>
                    <a:pt x="250" y="660"/>
                  </a:lnTo>
                  <a:lnTo>
                    <a:pt x="249" y="660"/>
                  </a:lnTo>
                  <a:lnTo>
                    <a:pt x="249" y="659"/>
                  </a:lnTo>
                  <a:lnTo>
                    <a:pt x="248" y="659"/>
                  </a:lnTo>
                  <a:lnTo>
                    <a:pt x="248" y="658"/>
                  </a:lnTo>
                  <a:lnTo>
                    <a:pt x="247" y="658"/>
                  </a:lnTo>
                  <a:lnTo>
                    <a:pt x="247" y="657"/>
                  </a:lnTo>
                  <a:lnTo>
                    <a:pt x="246" y="657"/>
                  </a:lnTo>
                  <a:lnTo>
                    <a:pt x="245" y="656"/>
                  </a:lnTo>
                  <a:lnTo>
                    <a:pt x="245" y="655"/>
                  </a:lnTo>
                  <a:lnTo>
                    <a:pt x="244" y="655"/>
                  </a:lnTo>
                  <a:lnTo>
                    <a:pt x="244" y="654"/>
                  </a:lnTo>
                  <a:lnTo>
                    <a:pt x="243" y="654"/>
                  </a:lnTo>
                  <a:lnTo>
                    <a:pt x="243" y="653"/>
                  </a:lnTo>
                  <a:lnTo>
                    <a:pt x="242" y="653"/>
                  </a:lnTo>
                  <a:lnTo>
                    <a:pt x="241" y="652"/>
                  </a:lnTo>
                  <a:lnTo>
                    <a:pt x="241" y="653"/>
                  </a:lnTo>
                  <a:lnTo>
                    <a:pt x="240" y="653"/>
                  </a:lnTo>
                  <a:lnTo>
                    <a:pt x="239" y="653"/>
                  </a:lnTo>
                  <a:lnTo>
                    <a:pt x="239" y="652"/>
                  </a:lnTo>
                  <a:lnTo>
                    <a:pt x="238" y="652"/>
                  </a:lnTo>
                  <a:lnTo>
                    <a:pt x="237" y="653"/>
                  </a:lnTo>
                  <a:lnTo>
                    <a:pt x="237" y="654"/>
                  </a:lnTo>
                  <a:lnTo>
                    <a:pt x="236" y="654"/>
                  </a:lnTo>
                  <a:lnTo>
                    <a:pt x="236" y="655"/>
                  </a:lnTo>
                  <a:lnTo>
                    <a:pt x="235" y="655"/>
                  </a:lnTo>
                  <a:lnTo>
                    <a:pt x="234" y="655"/>
                  </a:lnTo>
                  <a:lnTo>
                    <a:pt x="233" y="655"/>
                  </a:lnTo>
                  <a:lnTo>
                    <a:pt x="231" y="655"/>
                  </a:lnTo>
                  <a:lnTo>
                    <a:pt x="231" y="654"/>
                  </a:lnTo>
                  <a:lnTo>
                    <a:pt x="230" y="654"/>
                  </a:lnTo>
                  <a:lnTo>
                    <a:pt x="230" y="653"/>
                  </a:lnTo>
                  <a:lnTo>
                    <a:pt x="229" y="653"/>
                  </a:lnTo>
                  <a:lnTo>
                    <a:pt x="229" y="652"/>
                  </a:lnTo>
                  <a:lnTo>
                    <a:pt x="229" y="651"/>
                  </a:lnTo>
                  <a:lnTo>
                    <a:pt x="228" y="651"/>
                  </a:lnTo>
                  <a:lnTo>
                    <a:pt x="228" y="650"/>
                  </a:lnTo>
                  <a:lnTo>
                    <a:pt x="228" y="651"/>
                  </a:lnTo>
                  <a:lnTo>
                    <a:pt x="228" y="652"/>
                  </a:lnTo>
                  <a:lnTo>
                    <a:pt x="227" y="653"/>
                  </a:lnTo>
                  <a:lnTo>
                    <a:pt x="227" y="654"/>
                  </a:lnTo>
                  <a:lnTo>
                    <a:pt x="227" y="655"/>
                  </a:lnTo>
                  <a:lnTo>
                    <a:pt x="226" y="655"/>
                  </a:lnTo>
                  <a:lnTo>
                    <a:pt x="226" y="656"/>
                  </a:lnTo>
                  <a:lnTo>
                    <a:pt x="225" y="656"/>
                  </a:lnTo>
                  <a:lnTo>
                    <a:pt x="225" y="657"/>
                  </a:lnTo>
                  <a:lnTo>
                    <a:pt x="224" y="657"/>
                  </a:lnTo>
                  <a:lnTo>
                    <a:pt x="223" y="657"/>
                  </a:lnTo>
                  <a:lnTo>
                    <a:pt x="222" y="657"/>
                  </a:lnTo>
                  <a:lnTo>
                    <a:pt x="221" y="657"/>
                  </a:lnTo>
                  <a:lnTo>
                    <a:pt x="220" y="657"/>
                  </a:lnTo>
                  <a:lnTo>
                    <a:pt x="220" y="658"/>
                  </a:lnTo>
                  <a:lnTo>
                    <a:pt x="219" y="658"/>
                  </a:lnTo>
                  <a:lnTo>
                    <a:pt x="219" y="657"/>
                  </a:lnTo>
                  <a:lnTo>
                    <a:pt x="219" y="658"/>
                  </a:lnTo>
                  <a:lnTo>
                    <a:pt x="218" y="658"/>
                  </a:lnTo>
                  <a:lnTo>
                    <a:pt x="218" y="659"/>
                  </a:lnTo>
                  <a:lnTo>
                    <a:pt x="219" y="659"/>
                  </a:lnTo>
                  <a:lnTo>
                    <a:pt x="218" y="659"/>
                  </a:lnTo>
                  <a:lnTo>
                    <a:pt x="218" y="660"/>
                  </a:lnTo>
                  <a:lnTo>
                    <a:pt x="217" y="660"/>
                  </a:lnTo>
                  <a:lnTo>
                    <a:pt x="217" y="661"/>
                  </a:lnTo>
                  <a:lnTo>
                    <a:pt x="217" y="662"/>
                  </a:lnTo>
                  <a:lnTo>
                    <a:pt x="216" y="662"/>
                  </a:lnTo>
                  <a:lnTo>
                    <a:pt x="215" y="662"/>
                  </a:lnTo>
                  <a:lnTo>
                    <a:pt x="215" y="663"/>
                  </a:lnTo>
                  <a:lnTo>
                    <a:pt x="214" y="663"/>
                  </a:lnTo>
                  <a:lnTo>
                    <a:pt x="214" y="662"/>
                  </a:lnTo>
                  <a:lnTo>
                    <a:pt x="213" y="662"/>
                  </a:lnTo>
                  <a:lnTo>
                    <a:pt x="212" y="662"/>
                  </a:lnTo>
                  <a:lnTo>
                    <a:pt x="212" y="663"/>
                  </a:lnTo>
                  <a:lnTo>
                    <a:pt x="212" y="664"/>
                  </a:lnTo>
                  <a:lnTo>
                    <a:pt x="213" y="664"/>
                  </a:lnTo>
                  <a:lnTo>
                    <a:pt x="212" y="664"/>
                  </a:lnTo>
                  <a:lnTo>
                    <a:pt x="212" y="665"/>
                  </a:lnTo>
                  <a:lnTo>
                    <a:pt x="211" y="665"/>
                  </a:lnTo>
                  <a:lnTo>
                    <a:pt x="210" y="665"/>
                  </a:lnTo>
                  <a:lnTo>
                    <a:pt x="210" y="664"/>
                  </a:lnTo>
                  <a:lnTo>
                    <a:pt x="210" y="663"/>
                  </a:lnTo>
                  <a:lnTo>
                    <a:pt x="209" y="663"/>
                  </a:lnTo>
                  <a:lnTo>
                    <a:pt x="208" y="663"/>
                  </a:lnTo>
                  <a:lnTo>
                    <a:pt x="208" y="664"/>
                  </a:lnTo>
                  <a:lnTo>
                    <a:pt x="206" y="664"/>
                  </a:lnTo>
                  <a:lnTo>
                    <a:pt x="205" y="664"/>
                  </a:lnTo>
                  <a:lnTo>
                    <a:pt x="205" y="665"/>
                  </a:lnTo>
                  <a:lnTo>
                    <a:pt x="204" y="665"/>
                  </a:lnTo>
                  <a:lnTo>
                    <a:pt x="204" y="666"/>
                  </a:lnTo>
                  <a:lnTo>
                    <a:pt x="204" y="667"/>
                  </a:lnTo>
                  <a:lnTo>
                    <a:pt x="204" y="668"/>
                  </a:lnTo>
                  <a:lnTo>
                    <a:pt x="203" y="668"/>
                  </a:lnTo>
                  <a:lnTo>
                    <a:pt x="203" y="669"/>
                  </a:lnTo>
                  <a:lnTo>
                    <a:pt x="203" y="671"/>
                  </a:lnTo>
                  <a:lnTo>
                    <a:pt x="203" y="672"/>
                  </a:lnTo>
                  <a:lnTo>
                    <a:pt x="202" y="672"/>
                  </a:lnTo>
                  <a:lnTo>
                    <a:pt x="202" y="673"/>
                  </a:lnTo>
                  <a:lnTo>
                    <a:pt x="201" y="673"/>
                  </a:lnTo>
                  <a:lnTo>
                    <a:pt x="201" y="674"/>
                  </a:lnTo>
                  <a:lnTo>
                    <a:pt x="200" y="674"/>
                  </a:lnTo>
                  <a:lnTo>
                    <a:pt x="199" y="674"/>
                  </a:lnTo>
                  <a:lnTo>
                    <a:pt x="199" y="673"/>
                  </a:lnTo>
                  <a:lnTo>
                    <a:pt x="199" y="674"/>
                  </a:lnTo>
                  <a:lnTo>
                    <a:pt x="198" y="674"/>
                  </a:lnTo>
                  <a:lnTo>
                    <a:pt x="197" y="674"/>
                  </a:lnTo>
                  <a:lnTo>
                    <a:pt x="196" y="674"/>
                  </a:lnTo>
                  <a:lnTo>
                    <a:pt x="195" y="674"/>
                  </a:lnTo>
                  <a:lnTo>
                    <a:pt x="195" y="675"/>
                  </a:lnTo>
                  <a:lnTo>
                    <a:pt x="195" y="676"/>
                  </a:lnTo>
                  <a:lnTo>
                    <a:pt x="194" y="676"/>
                  </a:lnTo>
                  <a:lnTo>
                    <a:pt x="194" y="677"/>
                  </a:lnTo>
                  <a:lnTo>
                    <a:pt x="193" y="677"/>
                  </a:lnTo>
                  <a:lnTo>
                    <a:pt x="193" y="678"/>
                  </a:lnTo>
                  <a:lnTo>
                    <a:pt x="192" y="678"/>
                  </a:lnTo>
                  <a:lnTo>
                    <a:pt x="191" y="678"/>
                  </a:lnTo>
                  <a:lnTo>
                    <a:pt x="190" y="678"/>
                  </a:lnTo>
                  <a:lnTo>
                    <a:pt x="189" y="679"/>
                  </a:lnTo>
                  <a:lnTo>
                    <a:pt x="189" y="680"/>
                  </a:lnTo>
                  <a:lnTo>
                    <a:pt x="189" y="681"/>
                  </a:lnTo>
                  <a:lnTo>
                    <a:pt x="189" y="682"/>
                  </a:lnTo>
                  <a:lnTo>
                    <a:pt x="189" y="683"/>
                  </a:lnTo>
                  <a:lnTo>
                    <a:pt x="190" y="683"/>
                  </a:lnTo>
                  <a:lnTo>
                    <a:pt x="191" y="684"/>
                  </a:lnTo>
                  <a:lnTo>
                    <a:pt x="192" y="684"/>
                  </a:lnTo>
                  <a:lnTo>
                    <a:pt x="192" y="685"/>
                  </a:lnTo>
                  <a:lnTo>
                    <a:pt x="192" y="686"/>
                  </a:lnTo>
                  <a:lnTo>
                    <a:pt x="200" y="693"/>
                  </a:lnTo>
                  <a:lnTo>
                    <a:pt x="201" y="694"/>
                  </a:lnTo>
                  <a:lnTo>
                    <a:pt x="202" y="696"/>
                  </a:lnTo>
                  <a:lnTo>
                    <a:pt x="203" y="699"/>
                  </a:lnTo>
                  <a:lnTo>
                    <a:pt x="205" y="701"/>
                  </a:lnTo>
                  <a:lnTo>
                    <a:pt x="205" y="702"/>
                  </a:lnTo>
                  <a:lnTo>
                    <a:pt x="208" y="708"/>
                  </a:lnTo>
                  <a:lnTo>
                    <a:pt x="209" y="708"/>
                  </a:lnTo>
                  <a:lnTo>
                    <a:pt x="209" y="709"/>
                  </a:lnTo>
                  <a:lnTo>
                    <a:pt x="209" y="710"/>
                  </a:lnTo>
                  <a:lnTo>
                    <a:pt x="209" y="711"/>
                  </a:lnTo>
                  <a:lnTo>
                    <a:pt x="210" y="711"/>
                  </a:lnTo>
                  <a:lnTo>
                    <a:pt x="210" y="712"/>
                  </a:lnTo>
                  <a:lnTo>
                    <a:pt x="211" y="712"/>
                  </a:lnTo>
                  <a:lnTo>
                    <a:pt x="211" y="713"/>
                  </a:lnTo>
                  <a:lnTo>
                    <a:pt x="212" y="713"/>
                  </a:lnTo>
                  <a:lnTo>
                    <a:pt x="213" y="713"/>
                  </a:lnTo>
                  <a:lnTo>
                    <a:pt x="213" y="714"/>
                  </a:lnTo>
                  <a:lnTo>
                    <a:pt x="212" y="714"/>
                  </a:lnTo>
                  <a:lnTo>
                    <a:pt x="211" y="714"/>
                  </a:lnTo>
                  <a:lnTo>
                    <a:pt x="210" y="714"/>
                  </a:lnTo>
                  <a:lnTo>
                    <a:pt x="209" y="715"/>
                  </a:lnTo>
                  <a:lnTo>
                    <a:pt x="208" y="715"/>
                  </a:lnTo>
                  <a:lnTo>
                    <a:pt x="208" y="716"/>
                  </a:lnTo>
                  <a:lnTo>
                    <a:pt x="208" y="717"/>
                  </a:lnTo>
                  <a:lnTo>
                    <a:pt x="206" y="717"/>
                  </a:lnTo>
                  <a:lnTo>
                    <a:pt x="206" y="718"/>
                  </a:lnTo>
                  <a:lnTo>
                    <a:pt x="205" y="718"/>
                  </a:lnTo>
                  <a:lnTo>
                    <a:pt x="204" y="718"/>
                  </a:lnTo>
                  <a:lnTo>
                    <a:pt x="205" y="718"/>
                  </a:lnTo>
                  <a:lnTo>
                    <a:pt x="205" y="719"/>
                  </a:lnTo>
                  <a:lnTo>
                    <a:pt x="204" y="719"/>
                  </a:lnTo>
                  <a:lnTo>
                    <a:pt x="204" y="721"/>
                  </a:lnTo>
                  <a:lnTo>
                    <a:pt x="204" y="722"/>
                  </a:lnTo>
                  <a:lnTo>
                    <a:pt x="201" y="730"/>
                  </a:lnTo>
                  <a:lnTo>
                    <a:pt x="199" y="737"/>
                  </a:lnTo>
                  <a:lnTo>
                    <a:pt x="201" y="743"/>
                  </a:lnTo>
                  <a:lnTo>
                    <a:pt x="202" y="744"/>
                  </a:lnTo>
                  <a:lnTo>
                    <a:pt x="208" y="759"/>
                  </a:lnTo>
                  <a:lnTo>
                    <a:pt x="210" y="764"/>
                  </a:lnTo>
                  <a:lnTo>
                    <a:pt x="213" y="764"/>
                  </a:lnTo>
                  <a:lnTo>
                    <a:pt x="223" y="766"/>
                  </a:lnTo>
                  <a:lnTo>
                    <a:pt x="224" y="767"/>
                  </a:lnTo>
                  <a:lnTo>
                    <a:pt x="230" y="772"/>
                  </a:lnTo>
                  <a:lnTo>
                    <a:pt x="231" y="773"/>
                  </a:lnTo>
                  <a:lnTo>
                    <a:pt x="233" y="775"/>
                  </a:lnTo>
                  <a:lnTo>
                    <a:pt x="234" y="778"/>
                  </a:lnTo>
                  <a:lnTo>
                    <a:pt x="234" y="779"/>
                  </a:lnTo>
                  <a:lnTo>
                    <a:pt x="233" y="780"/>
                  </a:lnTo>
                  <a:lnTo>
                    <a:pt x="230" y="783"/>
                  </a:lnTo>
                  <a:lnTo>
                    <a:pt x="242" y="788"/>
                  </a:lnTo>
                  <a:lnTo>
                    <a:pt x="244" y="789"/>
                  </a:lnTo>
                  <a:lnTo>
                    <a:pt x="251" y="793"/>
                  </a:lnTo>
                  <a:lnTo>
                    <a:pt x="251" y="794"/>
                  </a:lnTo>
                  <a:lnTo>
                    <a:pt x="252" y="794"/>
                  </a:lnTo>
                  <a:lnTo>
                    <a:pt x="252" y="796"/>
                  </a:lnTo>
                  <a:lnTo>
                    <a:pt x="253" y="796"/>
                  </a:lnTo>
                  <a:lnTo>
                    <a:pt x="253" y="797"/>
                  </a:lnTo>
                  <a:lnTo>
                    <a:pt x="254" y="797"/>
                  </a:lnTo>
                  <a:lnTo>
                    <a:pt x="255" y="797"/>
                  </a:lnTo>
                  <a:lnTo>
                    <a:pt x="256" y="797"/>
                  </a:lnTo>
                  <a:lnTo>
                    <a:pt x="258" y="797"/>
                  </a:lnTo>
                  <a:lnTo>
                    <a:pt x="258" y="798"/>
                  </a:lnTo>
                  <a:lnTo>
                    <a:pt x="259" y="798"/>
                  </a:lnTo>
                  <a:lnTo>
                    <a:pt x="260" y="798"/>
                  </a:lnTo>
                  <a:lnTo>
                    <a:pt x="261" y="799"/>
                  </a:lnTo>
                  <a:lnTo>
                    <a:pt x="262" y="799"/>
                  </a:lnTo>
                  <a:lnTo>
                    <a:pt x="263" y="799"/>
                  </a:lnTo>
                  <a:lnTo>
                    <a:pt x="264" y="799"/>
                  </a:lnTo>
                  <a:lnTo>
                    <a:pt x="265" y="799"/>
                  </a:lnTo>
                  <a:lnTo>
                    <a:pt x="266" y="800"/>
                  </a:lnTo>
                  <a:lnTo>
                    <a:pt x="267" y="801"/>
                  </a:lnTo>
                  <a:lnTo>
                    <a:pt x="268" y="801"/>
                  </a:lnTo>
                  <a:lnTo>
                    <a:pt x="269" y="801"/>
                  </a:lnTo>
                  <a:lnTo>
                    <a:pt x="270" y="800"/>
                  </a:lnTo>
                  <a:lnTo>
                    <a:pt x="271" y="800"/>
                  </a:lnTo>
                  <a:lnTo>
                    <a:pt x="272" y="800"/>
                  </a:lnTo>
                  <a:lnTo>
                    <a:pt x="273" y="800"/>
                  </a:lnTo>
                  <a:lnTo>
                    <a:pt x="273" y="801"/>
                  </a:lnTo>
                  <a:lnTo>
                    <a:pt x="274" y="801"/>
                  </a:lnTo>
                  <a:lnTo>
                    <a:pt x="274" y="802"/>
                  </a:lnTo>
                  <a:lnTo>
                    <a:pt x="274" y="803"/>
                  </a:lnTo>
                  <a:lnTo>
                    <a:pt x="275" y="803"/>
                  </a:lnTo>
                  <a:lnTo>
                    <a:pt x="275" y="804"/>
                  </a:lnTo>
                  <a:lnTo>
                    <a:pt x="276" y="804"/>
                  </a:lnTo>
                  <a:lnTo>
                    <a:pt x="276" y="805"/>
                  </a:lnTo>
                  <a:lnTo>
                    <a:pt x="277" y="805"/>
                  </a:lnTo>
                  <a:lnTo>
                    <a:pt x="278" y="805"/>
                  </a:lnTo>
                  <a:lnTo>
                    <a:pt x="278" y="806"/>
                  </a:lnTo>
                  <a:lnTo>
                    <a:pt x="278" y="807"/>
                  </a:lnTo>
                  <a:lnTo>
                    <a:pt x="279" y="807"/>
                  </a:lnTo>
                  <a:lnTo>
                    <a:pt x="279" y="808"/>
                  </a:lnTo>
                  <a:lnTo>
                    <a:pt x="280" y="808"/>
                  </a:lnTo>
                  <a:lnTo>
                    <a:pt x="280" y="809"/>
                  </a:lnTo>
                  <a:lnTo>
                    <a:pt x="281" y="809"/>
                  </a:lnTo>
                  <a:lnTo>
                    <a:pt x="281" y="810"/>
                  </a:lnTo>
                  <a:lnTo>
                    <a:pt x="283" y="810"/>
                  </a:lnTo>
                  <a:lnTo>
                    <a:pt x="284" y="810"/>
                  </a:lnTo>
                  <a:lnTo>
                    <a:pt x="284" y="824"/>
                  </a:lnTo>
                  <a:lnTo>
                    <a:pt x="284" y="827"/>
                  </a:lnTo>
                  <a:lnTo>
                    <a:pt x="283" y="841"/>
                  </a:lnTo>
                  <a:lnTo>
                    <a:pt x="283" y="842"/>
                  </a:lnTo>
                  <a:lnTo>
                    <a:pt x="283" y="849"/>
                  </a:lnTo>
                  <a:lnTo>
                    <a:pt x="289" y="849"/>
                  </a:lnTo>
                  <a:lnTo>
                    <a:pt x="291" y="849"/>
                  </a:lnTo>
                  <a:lnTo>
                    <a:pt x="292" y="849"/>
                  </a:lnTo>
                  <a:lnTo>
                    <a:pt x="293" y="849"/>
                  </a:lnTo>
                  <a:lnTo>
                    <a:pt x="297" y="849"/>
                  </a:lnTo>
                  <a:lnTo>
                    <a:pt x="298" y="849"/>
                  </a:lnTo>
                  <a:lnTo>
                    <a:pt x="297" y="849"/>
                  </a:lnTo>
                  <a:lnTo>
                    <a:pt x="297" y="850"/>
                  </a:lnTo>
                  <a:lnTo>
                    <a:pt x="296" y="850"/>
                  </a:lnTo>
                  <a:lnTo>
                    <a:pt x="296" y="851"/>
                  </a:lnTo>
                  <a:lnTo>
                    <a:pt x="295" y="851"/>
                  </a:lnTo>
                  <a:lnTo>
                    <a:pt x="296" y="852"/>
                  </a:lnTo>
                  <a:lnTo>
                    <a:pt x="295" y="852"/>
                  </a:lnTo>
                  <a:lnTo>
                    <a:pt x="295" y="853"/>
                  </a:lnTo>
                  <a:lnTo>
                    <a:pt x="294" y="853"/>
                  </a:lnTo>
                  <a:lnTo>
                    <a:pt x="294" y="854"/>
                  </a:lnTo>
                  <a:lnTo>
                    <a:pt x="294" y="855"/>
                  </a:lnTo>
                  <a:lnTo>
                    <a:pt x="293" y="855"/>
                  </a:lnTo>
                  <a:lnTo>
                    <a:pt x="293" y="856"/>
                  </a:lnTo>
                  <a:lnTo>
                    <a:pt x="293" y="857"/>
                  </a:lnTo>
                  <a:lnTo>
                    <a:pt x="292" y="857"/>
                  </a:lnTo>
                  <a:lnTo>
                    <a:pt x="292" y="858"/>
                  </a:lnTo>
                  <a:lnTo>
                    <a:pt x="292" y="859"/>
                  </a:lnTo>
                  <a:lnTo>
                    <a:pt x="291" y="859"/>
                  </a:lnTo>
                  <a:lnTo>
                    <a:pt x="291" y="860"/>
                  </a:lnTo>
                  <a:lnTo>
                    <a:pt x="290" y="860"/>
                  </a:lnTo>
                  <a:lnTo>
                    <a:pt x="290" y="861"/>
                  </a:lnTo>
                  <a:lnTo>
                    <a:pt x="290" y="862"/>
                  </a:lnTo>
                  <a:lnTo>
                    <a:pt x="290" y="863"/>
                  </a:lnTo>
                  <a:lnTo>
                    <a:pt x="289" y="863"/>
                  </a:lnTo>
                  <a:lnTo>
                    <a:pt x="289" y="864"/>
                  </a:lnTo>
                  <a:lnTo>
                    <a:pt x="288" y="864"/>
                  </a:lnTo>
                  <a:lnTo>
                    <a:pt x="288" y="865"/>
                  </a:lnTo>
                  <a:lnTo>
                    <a:pt x="287" y="865"/>
                  </a:lnTo>
                  <a:lnTo>
                    <a:pt x="299" y="903"/>
                  </a:lnTo>
                  <a:lnTo>
                    <a:pt x="295" y="905"/>
                  </a:lnTo>
                  <a:lnTo>
                    <a:pt x="294" y="905"/>
                  </a:lnTo>
                  <a:lnTo>
                    <a:pt x="294" y="906"/>
                  </a:lnTo>
                  <a:lnTo>
                    <a:pt x="293" y="906"/>
                  </a:lnTo>
                  <a:lnTo>
                    <a:pt x="292" y="906"/>
                  </a:lnTo>
                  <a:lnTo>
                    <a:pt x="292" y="907"/>
                  </a:lnTo>
                  <a:lnTo>
                    <a:pt x="291" y="907"/>
                  </a:lnTo>
                  <a:lnTo>
                    <a:pt x="291" y="908"/>
                  </a:lnTo>
                  <a:lnTo>
                    <a:pt x="290" y="908"/>
                  </a:lnTo>
                  <a:lnTo>
                    <a:pt x="290" y="909"/>
                  </a:lnTo>
                  <a:lnTo>
                    <a:pt x="290" y="910"/>
                  </a:lnTo>
                  <a:lnTo>
                    <a:pt x="291" y="910"/>
                  </a:lnTo>
                  <a:lnTo>
                    <a:pt x="291" y="911"/>
                  </a:lnTo>
                  <a:lnTo>
                    <a:pt x="291" y="912"/>
                  </a:lnTo>
                  <a:lnTo>
                    <a:pt x="291" y="913"/>
                  </a:lnTo>
                  <a:lnTo>
                    <a:pt x="291" y="914"/>
                  </a:lnTo>
                  <a:lnTo>
                    <a:pt x="290" y="914"/>
                  </a:lnTo>
                  <a:lnTo>
                    <a:pt x="290" y="915"/>
                  </a:lnTo>
                  <a:lnTo>
                    <a:pt x="290" y="916"/>
                  </a:lnTo>
                  <a:lnTo>
                    <a:pt x="289" y="916"/>
                  </a:lnTo>
                  <a:lnTo>
                    <a:pt x="289" y="917"/>
                  </a:lnTo>
                  <a:lnTo>
                    <a:pt x="288" y="917"/>
                  </a:lnTo>
                  <a:lnTo>
                    <a:pt x="288" y="918"/>
                  </a:lnTo>
                  <a:lnTo>
                    <a:pt x="289" y="918"/>
                  </a:lnTo>
                  <a:lnTo>
                    <a:pt x="289" y="919"/>
                  </a:lnTo>
                  <a:lnTo>
                    <a:pt x="288" y="919"/>
                  </a:lnTo>
                  <a:lnTo>
                    <a:pt x="288" y="921"/>
                  </a:lnTo>
                  <a:lnTo>
                    <a:pt x="287" y="921"/>
                  </a:lnTo>
                  <a:lnTo>
                    <a:pt x="287" y="922"/>
                  </a:lnTo>
                  <a:lnTo>
                    <a:pt x="286" y="923"/>
                  </a:lnTo>
                  <a:lnTo>
                    <a:pt x="285" y="922"/>
                  </a:lnTo>
                  <a:lnTo>
                    <a:pt x="284" y="922"/>
                  </a:lnTo>
                  <a:lnTo>
                    <a:pt x="284" y="923"/>
                  </a:lnTo>
                  <a:lnTo>
                    <a:pt x="283" y="923"/>
                  </a:lnTo>
                  <a:lnTo>
                    <a:pt x="281" y="923"/>
                  </a:lnTo>
                  <a:lnTo>
                    <a:pt x="280" y="923"/>
                  </a:lnTo>
                  <a:lnTo>
                    <a:pt x="280" y="924"/>
                  </a:lnTo>
                  <a:lnTo>
                    <a:pt x="279" y="924"/>
                  </a:lnTo>
                  <a:lnTo>
                    <a:pt x="278" y="924"/>
                  </a:lnTo>
                  <a:lnTo>
                    <a:pt x="277" y="925"/>
                  </a:lnTo>
                  <a:lnTo>
                    <a:pt x="276" y="925"/>
                  </a:lnTo>
                  <a:lnTo>
                    <a:pt x="276" y="924"/>
                  </a:lnTo>
                  <a:lnTo>
                    <a:pt x="275" y="924"/>
                  </a:lnTo>
                  <a:lnTo>
                    <a:pt x="274" y="923"/>
                  </a:lnTo>
                  <a:lnTo>
                    <a:pt x="273" y="923"/>
                  </a:lnTo>
                  <a:lnTo>
                    <a:pt x="273" y="922"/>
                  </a:lnTo>
                  <a:lnTo>
                    <a:pt x="272" y="922"/>
                  </a:lnTo>
                  <a:lnTo>
                    <a:pt x="271" y="922"/>
                  </a:lnTo>
                  <a:lnTo>
                    <a:pt x="271" y="921"/>
                  </a:lnTo>
                  <a:lnTo>
                    <a:pt x="270" y="921"/>
                  </a:lnTo>
                  <a:lnTo>
                    <a:pt x="271" y="921"/>
                  </a:lnTo>
                  <a:lnTo>
                    <a:pt x="270" y="921"/>
                  </a:lnTo>
                  <a:lnTo>
                    <a:pt x="270" y="919"/>
                  </a:lnTo>
                  <a:lnTo>
                    <a:pt x="270" y="921"/>
                  </a:lnTo>
                  <a:lnTo>
                    <a:pt x="269" y="919"/>
                  </a:lnTo>
                  <a:lnTo>
                    <a:pt x="269" y="921"/>
                  </a:lnTo>
                  <a:lnTo>
                    <a:pt x="268" y="921"/>
                  </a:lnTo>
                  <a:lnTo>
                    <a:pt x="268" y="919"/>
                  </a:lnTo>
                  <a:lnTo>
                    <a:pt x="267" y="919"/>
                  </a:lnTo>
                  <a:lnTo>
                    <a:pt x="266" y="919"/>
                  </a:lnTo>
                  <a:lnTo>
                    <a:pt x="265" y="919"/>
                  </a:lnTo>
                  <a:lnTo>
                    <a:pt x="264" y="919"/>
                  </a:lnTo>
                  <a:lnTo>
                    <a:pt x="263" y="919"/>
                  </a:lnTo>
                  <a:lnTo>
                    <a:pt x="262" y="919"/>
                  </a:lnTo>
                  <a:lnTo>
                    <a:pt x="262" y="921"/>
                  </a:lnTo>
                  <a:lnTo>
                    <a:pt x="261" y="921"/>
                  </a:lnTo>
                  <a:lnTo>
                    <a:pt x="260" y="921"/>
                  </a:lnTo>
                  <a:lnTo>
                    <a:pt x="260" y="922"/>
                  </a:lnTo>
                  <a:lnTo>
                    <a:pt x="260" y="923"/>
                  </a:lnTo>
                  <a:lnTo>
                    <a:pt x="260" y="924"/>
                  </a:lnTo>
                  <a:lnTo>
                    <a:pt x="259" y="924"/>
                  </a:lnTo>
                  <a:lnTo>
                    <a:pt x="258" y="924"/>
                  </a:lnTo>
                  <a:lnTo>
                    <a:pt x="258" y="925"/>
                  </a:lnTo>
                  <a:lnTo>
                    <a:pt x="256" y="925"/>
                  </a:lnTo>
                  <a:lnTo>
                    <a:pt x="255" y="925"/>
                  </a:lnTo>
                  <a:lnTo>
                    <a:pt x="254" y="926"/>
                  </a:lnTo>
                  <a:lnTo>
                    <a:pt x="253" y="926"/>
                  </a:lnTo>
                  <a:lnTo>
                    <a:pt x="252" y="926"/>
                  </a:lnTo>
                  <a:lnTo>
                    <a:pt x="252" y="925"/>
                  </a:lnTo>
                  <a:lnTo>
                    <a:pt x="251" y="925"/>
                  </a:lnTo>
                  <a:lnTo>
                    <a:pt x="250" y="925"/>
                  </a:lnTo>
                  <a:lnTo>
                    <a:pt x="249" y="924"/>
                  </a:lnTo>
                  <a:lnTo>
                    <a:pt x="248" y="924"/>
                  </a:lnTo>
                  <a:lnTo>
                    <a:pt x="248" y="925"/>
                  </a:lnTo>
                  <a:lnTo>
                    <a:pt x="248" y="924"/>
                  </a:lnTo>
                  <a:lnTo>
                    <a:pt x="247" y="924"/>
                  </a:lnTo>
                  <a:lnTo>
                    <a:pt x="247" y="923"/>
                  </a:lnTo>
                  <a:lnTo>
                    <a:pt x="246" y="923"/>
                  </a:lnTo>
                  <a:lnTo>
                    <a:pt x="246" y="924"/>
                  </a:lnTo>
                  <a:lnTo>
                    <a:pt x="245" y="924"/>
                  </a:lnTo>
                  <a:lnTo>
                    <a:pt x="245" y="923"/>
                  </a:lnTo>
                  <a:lnTo>
                    <a:pt x="244" y="923"/>
                  </a:lnTo>
                  <a:lnTo>
                    <a:pt x="244" y="922"/>
                  </a:lnTo>
                  <a:lnTo>
                    <a:pt x="243" y="922"/>
                  </a:lnTo>
                  <a:lnTo>
                    <a:pt x="242" y="922"/>
                  </a:lnTo>
                  <a:lnTo>
                    <a:pt x="242" y="921"/>
                  </a:lnTo>
                  <a:lnTo>
                    <a:pt x="241" y="921"/>
                  </a:lnTo>
                  <a:lnTo>
                    <a:pt x="240" y="921"/>
                  </a:lnTo>
                  <a:lnTo>
                    <a:pt x="240" y="919"/>
                  </a:lnTo>
                  <a:lnTo>
                    <a:pt x="241" y="919"/>
                  </a:lnTo>
                  <a:lnTo>
                    <a:pt x="240" y="918"/>
                  </a:lnTo>
                  <a:lnTo>
                    <a:pt x="239" y="918"/>
                  </a:lnTo>
                  <a:lnTo>
                    <a:pt x="238" y="918"/>
                  </a:lnTo>
                  <a:lnTo>
                    <a:pt x="237" y="918"/>
                  </a:lnTo>
                  <a:lnTo>
                    <a:pt x="237" y="919"/>
                  </a:lnTo>
                  <a:lnTo>
                    <a:pt x="236" y="919"/>
                  </a:lnTo>
                  <a:lnTo>
                    <a:pt x="235" y="919"/>
                  </a:lnTo>
                  <a:lnTo>
                    <a:pt x="235" y="921"/>
                  </a:lnTo>
                  <a:lnTo>
                    <a:pt x="234" y="921"/>
                  </a:lnTo>
                  <a:lnTo>
                    <a:pt x="233" y="921"/>
                  </a:lnTo>
                  <a:lnTo>
                    <a:pt x="233" y="919"/>
                  </a:lnTo>
                  <a:lnTo>
                    <a:pt x="231" y="919"/>
                  </a:lnTo>
                  <a:lnTo>
                    <a:pt x="230" y="919"/>
                  </a:lnTo>
                  <a:lnTo>
                    <a:pt x="230" y="921"/>
                  </a:lnTo>
                  <a:lnTo>
                    <a:pt x="229" y="921"/>
                  </a:lnTo>
                  <a:lnTo>
                    <a:pt x="228" y="921"/>
                  </a:lnTo>
                  <a:lnTo>
                    <a:pt x="227" y="921"/>
                  </a:lnTo>
                  <a:lnTo>
                    <a:pt x="226" y="921"/>
                  </a:lnTo>
                  <a:lnTo>
                    <a:pt x="226" y="919"/>
                  </a:lnTo>
                  <a:lnTo>
                    <a:pt x="225" y="919"/>
                  </a:lnTo>
                  <a:lnTo>
                    <a:pt x="224" y="919"/>
                  </a:lnTo>
                  <a:lnTo>
                    <a:pt x="223" y="918"/>
                  </a:lnTo>
                  <a:lnTo>
                    <a:pt x="222" y="918"/>
                  </a:lnTo>
                  <a:lnTo>
                    <a:pt x="222" y="919"/>
                  </a:lnTo>
                  <a:lnTo>
                    <a:pt x="221" y="919"/>
                  </a:lnTo>
                  <a:lnTo>
                    <a:pt x="220" y="919"/>
                  </a:lnTo>
                  <a:lnTo>
                    <a:pt x="220" y="918"/>
                  </a:lnTo>
                  <a:lnTo>
                    <a:pt x="219" y="918"/>
                  </a:lnTo>
                  <a:lnTo>
                    <a:pt x="219" y="917"/>
                  </a:lnTo>
                  <a:lnTo>
                    <a:pt x="218" y="918"/>
                  </a:lnTo>
                  <a:lnTo>
                    <a:pt x="217" y="918"/>
                  </a:lnTo>
                  <a:lnTo>
                    <a:pt x="217" y="917"/>
                  </a:lnTo>
                  <a:lnTo>
                    <a:pt x="216" y="917"/>
                  </a:lnTo>
                  <a:lnTo>
                    <a:pt x="215" y="917"/>
                  </a:lnTo>
                  <a:lnTo>
                    <a:pt x="215" y="918"/>
                  </a:lnTo>
                  <a:lnTo>
                    <a:pt x="214" y="918"/>
                  </a:lnTo>
                  <a:lnTo>
                    <a:pt x="213" y="918"/>
                  </a:lnTo>
                  <a:lnTo>
                    <a:pt x="212" y="918"/>
                  </a:lnTo>
                  <a:lnTo>
                    <a:pt x="211" y="919"/>
                  </a:lnTo>
                  <a:lnTo>
                    <a:pt x="210" y="919"/>
                  </a:lnTo>
                  <a:lnTo>
                    <a:pt x="210" y="921"/>
                  </a:lnTo>
                  <a:lnTo>
                    <a:pt x="209" y="921"/>
                  </a:lnTo>
                  <a:lnTo>
                    <a:pt x="209" y="922"/>
                  </a:lnTo>
                  <a:lnTo>
                    <a:pt x="208" y="922"/>
                  </a:lnTo>
                  <a:lnTo>
                    <a:pt x="208" y="923"/>
                  </a:lnTo>
                  <a:lnTo>
                    <a:pt x="208" y="924"/>
                  </a:lnTo>
                  <a:lnTo>
                    <a:pt x="206" y="924"/>
                  </a:lnTo>
                  <a:lnTo>
                    <a:pt x="206" y="925"/>
                  </a:lnTo>
                  <a:lnTo>
                    <a:pt x="205" y="925"/>
                  </a:lnTo>
                  <a:lnTo>
                    <a:pt x="204" y="925"/>
                  </a:lnTo>
                  <a:lnTo>
                    <a:pt x="203" y="925"/>
                  </a:lnTo>
                  <a:lnTo>
                    <a:pt x="203" y="926"/>
                  </a:lnTo>
                  <a:lnTo>
                    <a:pt x="203" y="927"/>
                  </a:lnTo>
                  <a:lnTo>
                    <a:pt x="203" y="928"/>
                  </a:lnTo>
                  <a:lnTo>
                    <a:pt x="202" y="928"/>
                  </a:lnTo>
                  <a:lnTo>
                    <a:pt x="202" y="929"/>
                  </a:lnTo>
                  <a:lnTo>
                    <a:pt x="202" y="930"/>
                  </a:lnTo>
                  <a:lnTo>
                    <a:pt x="201" y="930"/>
                  </a:lnTo>
                  <a:lnTo>
                    <a:pt x="200" y="930"/>
                  </a:lnTo>
                  <a:lnTo>
                    <a:pt x="199" y="931"/>
                  </a:lnTo>
                  <a:lnTo>
                    <a:pt x="198" y="931"/>
                  </a:lnTo>
                  <a:lnTo>
                    <a:pt x="197" y="931"/>
                  </a:lnTo>
                  <a:lnTo>
                    <a:pt x="196" y="931"/>
                  </a:lnTo>
                  <a:lnTo>
                    <a:pt x="196" y="932"/>
                  </a:lnTo>
                  <a:lnTo>
                    <a:pt x="195" y="932"/>
                  </a:lnTo>
                  <a:lnTo>
                    <a:pt x="195" y="933"/>
                  </a:lnTo>
                  <a:lnTo>
                    <a:pt x="194" y="933"/>
                  </a:lnTo>
                  <a:lnTo>
                    <a:pt x="193" y="933"/>
                  </a:lnTo>
                  <a:lnTo>
                    <a:pt x="192" y="933"/>
                  </a:lnTo>
                  <a:lnTo>
                    <a:pt x="192" y="934"/>
                  </a:lnTo>
                  <a:lnTo>
                    <a:pt x="191" y="934"/>
                  </a:lnTo>
                  <a:lnTo>
                    <a:pt x="191" y="935"/>
                  </a:lnTo>
                  <a:lnTo>
                    <a:pt x="190" y="935"/>
                  </a:lnTo>
                  <a:lnTo>
                    <a:pt x="189" y="936"/>
                  </a:lnTo>
                  <a:lnTo>
                    <a:pt x="189" y="935"/>
                  </a:lnTo>
                  <a:lnTo>
                    <a:pt x="188" y="935"/>
                  </a:lnTo>
                  <a:lnTo>
                    <a:pt x="187" y="935"/>
                  </a:lnTo>
                  <a:lnTo>
                    <a:pt x="186" y="935"/>
                  </a:lnTo>
                  <a:lnTo>
                    <a:pt x="185" y="935"/>
                  </a:lnTo>
                  <a:lnTo>
                    <a:pt x="184" y="935"/>
                  </a:lnTo>
                  <a:lnTo>
                    <a:pt x="183" y="935"/>
                  </a:lnTo>
                  <a:lnTo>
                    <a:pt x="181" y="935"/>
                  </a:lnTo>
                  <a:lnTo>
                    <a:pt x="180" y="935"/>
                  </a:lnTo>
                  <a:lnTo>
                    <a:pt x="179" y="935"/>
                  </a:lnTo>
                  <a:lnTo>
                    <a:pt x="179" y="936"/>
                  </a:lnTo>
                  <a:lnTo>
                    <a:pt x="178" y="936"/>
                  </a:lnTo>
                  <a:lnTo>
                    <a:pt x="178" y="937"/>
                  </a:lnTo>
                  <a:lnTo>
                    <a:pt x="177" y="938"/>
                  </a:lnTo>
                  <a:lnTo>
                    <a:pt x="177" y="939"/>
                  </a:lnTo>
                  <a:lnTo>
                    <a:pt x="176" y="939"/>
                  </a:lnTo>
                  <a:lnTo>
                    <a:pt x="176" y="940"/>
                  </a:lnTo>
                  <a:lnTo>
                    <a:pt x="175" y="940"/>
                  </a:lnTo>
                  <a:lnTo>
                    <a:pt x="174" y="940"/>
                  </a:lnTo>
                  <a:lnTo>
                    <a:pt x="173" y="940"/>
                  </a:lnTo>
                  <a:lnTo>
                    <a:pt x="173" y="941"/>
                  </a:lnTo>
                  <a:lnTo>
                    <a:pt x="172" y="941"/>
                  </a:lnTo>
                  <a:lnTo>
                    <a:pt x="172" y="940"/>
                  </a:lnTo>
                  <a:lnTo>
                    <a:pt x="171" y="941"/>
                  </a:lnTo>
                  <a:lnTo>
                    <a:pt x="171" y="940"/>
                  </a:lnTo>
                  <a:lnTo>
                    <a:pt x="170" y="940"/>
                  </a:lnTo>
                  <a:lnTo>
                    <a:pt x="170" y="939"/>
                  </a:lnTo>
                  <a:lnTo>
                    <a:pt x="169" y="939"/>
                  </a:lnTo>
                  <a:lnTo>
                    <a:pt x="168" y="939"/>
                  </a:lnTo>
                  <a:lnTo>
                    <a:pt x="167" y="939"/>
                  </a:lnTo>
                  <a:lnTo>
                    <a:pt x="167" y="938"/>
                  </a:lnTo>
                  <a:lnTo>
                    <a:pt x="166" y="938"/>
                  </a:lnTo>
                  <a:lnTo>
                    <a:pt x="166" y="937"/>
                  </a:lnTo>
                  <a:lnTo>
                    <a:pt x="165" y="937"/>
                  </a:lnTo>
                  <a:lnTo>
                    <a:pt x="165" y="936"/>
                  </a:lnTo>
                  <a:lnTo>
                    <a:pt x="164" y="936"/>
                  </a:lnTo>
                  <a:lnTo>
                    <a:pt x="164" y="935"/>
                  </a:lnTo>
                  <a:lnTo>
                    <a:pt x="163" y="935"/>
                  </a:lnTo>
                  <a:lnTo>
                    <a:pt x="162" y="935"/>
                  </a:lnTo>
                  <a:lnTo>
                    <a:pt x="161" y="935"/>
                  </a:lnTo>
                  <a:lnTo>
                    <a:pt x="160" y="935"/>
                  </a:lnTo>
                  <a:lnTo>
                    <a:pt x="160" y="936"/>
                  </a:lnTo>
                  <a:lnTo>
                    <a:pt x="159" y="936"/>
                  </a:lnTo>
                  <a:lnTo>
                    <a:pt x="158" y="936"/>
                  </a:lnTo>
                  <a:lnTo>
                    <a:pt x="158" y="935"/>
                  </a:lnTo>
                  <a:lnTo>
                    <a:pt x="158" y="936"/>
                  </a:lnTo>
                  <a:lnTo>
                    <a:pt x="156" y="936"/>
                  </a:lnTo>
                  <a:lnTo>
                    <a:pt x="155" y="936"/>
                  </a:lnTo>
                  <a:lnTo>
                    <a:pt x="154" y="936"/>
                  </a:lnTo>
                  <a:lnTo>
                    <a:pt x="153" y="936"/>
                  </a:lnTo>
                  <a:lnTo>
                    <a:pt x="152" y="936"/>
                  </a:lnTo>
                  <a:lnTo>
                    <a:pt x="152" y="937"/>
                  </a:lnTo>
                  <a:lnTo>
                    <a:pt x="151" y="937"/>
                  </a:lnTo>
                  <a:lnTo>
                    <a:pt x="151" y="938"/>
                  </a:lnTo>
                  <a:lnTo>
                    <a:pt x="150" y="939"/>
                  </a:lnTo>
                  <a:lnTo>
                    <a:pt x="149" y="939"/>
                  </a:lnTo>
                  <a:lnTo>
                    <a:pt x="149" y="940"/>
                  </a:lnTo>
                  <a:lnTo>
                    <a:pt x="148" y="940"/>
                  </a:lnTo>
                  <a:lnTo>
                    <a:pt x="148" y="941"/>
                  </a:lnTo>
                  <a:lnTo>
                    <a:pt x="147" y="941"/>
                  </a:lnTo>
                  <a:lnTo>
                    <a:pt x="147" y="942"/>
                  </a:lnTo>
                  <a:lnTo>
                    <a:pt x="146" y="942"/>
                  </a:lnTo>
                  <a:lnTo>
                    <a:pt x="145" y="942"/>
                  </a:lnTo>
                  <a:lnTo>
                    <a:pt x="144" y="942"/>
                  </a:lnTo>
                  <a:lnTo>
                    <a:pt x="144" y="943"/>
                  </a:lnTo>
                  <a:lnTo>
                    <a:pt x="144" y="944"/>
                  </a:lnTo>
                  <a:lnTo>
                    <a:pt x="143" y="944"/>
                  </a:lnTo>
                  <a:lnTo>
                    <a:pt x="142" y="944"/>
                  </a:lnTo>
                  <a:lnTo>
                    <a:pt x="142" y="943"/>
                  </a:lnTo>
                  <a:lnTo>
                    <a:pt x="141" y="943"/>
                  </a:lnTo>
                  <a:lnTo>
                    <a:pt x="141" y="944"/>
                  </a:lnTo>
                  <a:lnTo>
                    <a:pt x="141" y="946"/>
                  </a:lnTo>
                  <a:lnTo>
                    <a:pt x="140" y="946"/>
                  </a:lnTo>
                  <a:lnTo>
                    <a:pt x="140" y="947"/>
                  </a:lnTo>
                  <a:lnTo>
                    <a:pt x="139" y="947"/>
                  </a:lnTo>
                  <a:lnTo>
                    <a:pt x="139" y="948"/>
                  </a:lnTo>
                  <a:lnTo>
                    <a:pt x="138" y="948"/>
                  </a:lnTo>
                  <a:lnTo>
                    <a:pt x="137" y="948"/>
                  </a:lnTo>
                  <a:lnTo>
                    <a:pt x="137" y="949"/>
                  </a:lnTo>
                  <a:lnTo>
                    <a:pt x="136" y="949"/>
                  </a:lnTo>
                  <a:lnTo>
                    <a:pt x="135" y="949"/>
                  </a:lnTo>
                  <a:lnTo>
                    <a:pt x="135" y="950"/>
                  </a:lnTo>
                  <a:lnTo>
                    <a:pt x="135" y="951"/>
                  </a:lnTo>
                  <a:lnTo>
                    <a:pt x="134" y="951"/>
                  </a:lnTo>
                  <a:lnTo>
                    <a:pt x="134" y="952"/>
                  </a:lnTo>
                  <a:lnTo>
                    <a:pt x="133" y="952"/>
                  </a:lnTo>
                  <a:lnTo>
                    <a:pt x="133" y="953"/>
                  </a:lnTo>
                  <a:lnTo>
                    <a:pt x="131" y="953"/>
                  </a:lnTo>
                  <a:lnTo>
                    <a:pt x="130" y="953"/>
                  </a:lnTo>
                  <a:lnTo>
                    <a:pt x="130" y="954"/>
                  </a:lnTo>
                  <a:lnTo>
                    <a:pt x="130" y="955"/>
                  </a:lnTo>
                  <a:lnTo>
                    <a:pt x="129" y="955"/>
                  </a:lnTo>
                  <a:lnTo>
                    <a:pt x="129" y="956"/>
                  </a:lnTo>
                  <a:lnTo>
                    <a:pt x="128" y="956"/>
                  </a:lnTo>
                  <a:lnTo>
                    <a:pt x="127" y="956"/>
                  </a:lnTo>
                  <a:lnTo>
                    <a:pt x="126" y="956"/>
                  </a:lnTo>
                  <a:lnTo>
                    <a:pt x="126" y="955"/>
                  </a:lnTo>
                  <a:lnTo>
                    <a:pt x="125" y="955"/>
                  </a:lnTo>
                  <a:lnTo>
                    <a:pt x="124" y="955"/>
                  </a:lnTo>
                  <a:lnTo>
                    <a:pt x="123" y="955"/>
                  </a:lnTo>
                  <a:lnTo>
                    <a:pt x="123" y="954"/>
                  </a:lnTo>
                  <a:lnTo>
                    <a:pt x="122" y="954"/>
                  </a:lnTo>
                  <a:lnTo>
                    <a:pt x="121" y="954"/>
                  </a:lnTo>
                  <a:lnTo>
                    <a:pt x="120" y="954"/>
                  </a:lnTo>
                  <a:lnTo>
                    <a:pt x="119" y="954"/>
                  </a:lnTo>
                  <a:lnTo>
                    <a:pt x="118" y="954"/>
                  </a:lnTo>
                  <a:lnTo>
                    <a:pt x="117" y="954"/>
                  </a:lnTo>
                  <a:lnTo>
                    <a:pt x="116" y="954"/>
                  </a:lnTo>
                  <a:lnTo>
                    <a:pt x="115" y="954"/>
                  </a:lnTo>
                  <a:lnTo>
                    <a:pt x="114" y="954"/>
                  </a:lnTo>
                  <a:lnTo>
                    <a:pt x="114" y="953"/>
                  </a:lnTo>
                  <a:lnTo>
                    <a:pt x="114" y="952"/>
                  </a:lnTo>
                  <a:lnTo>
                    <a:pt x="113" y="952"/>
                  </a:lnTo>
                  <a:lnTo>
                    <a:pt x="112" y="952"/>
                  </a:lnTo>
                  <a:lnTo>
                    <a:pt x="111" y="952"/>
                  </a:lnTo>
                  <a:lnTo>
                    <a:pt x="111" y="951"/>
                  </a:lnTo>
                  <a:lnTo>
                    <a:pt x="110" y="951"/>
                  </a:lnTo>
                  <a:lnTo>
                    <a:pt x="110" y="950"/>
                  </a:lnTo>
                  <a:lnTo>
                    <a:pt x="110" y="949"/>
                  </a:lnTo>
                  <a:lnTo>
                    <a:pt x="111" y="949"/>
                  </a:lnTo>
                  <a:lnTo>
                    <a:pt x="111" y="948"/>
                  </a:lnTo>
                  <a:lnTo>
                    <a:pt x="111" y="947"/>
                  </a:lnTo>
                  <a:lnTo>
                    <a:pt x="112" y="947"/>
                  </a:lnTo>
                  <a:lnTo>
                    <a:pt x="111" y="947"/>
                  </a:lnTo>
                  <a:lnTo>
                    <a:pt x="111" y="946"/>
                  </a:lnTo>
                  <a:lnTo>
                    <a:pt x="111" y="944"/>
                  </a:lnTo>
                  <a:lnTo>
                    <a:pt x="110" y="944"/>
                  </a:lnTo>
                  <a:lnTo>
                    <a:pt x="110" y="943"/>
                  </a:lnTo>
                  <a:lnTo>
                    <a:pt x="110" y="942"/>
                  </a:lnTo>
                  <a:lnTo>
                    <a:pt x="110" y="941"/>
                  </a:lnTo>
                  <a:lnTo>
                    <a:pt x="109" y="941"/>
                  </a:lnTo>
                  <a:lnTo>
                    <a:pt x="108" y="941"/>
                  </a:lnTo>
                  <a:lnTo>
                    <a:pt x="108" y="940"/>
                  </a:lnTo>
                  <a:lnTo>
                    <a:pt x="106" y="940"/>
                  </a:lnTo>
                  <a:lnTo>
                    <a:pt x="105" y="940"/>
                  </a:lnTo>
                  <a:lnTo>
                    <a:pt x="105" y="939"/>
                  </a:lnTo>
                  <a:lnTo>
                    <a:pt x="104" y="939"/>
                  </a:lnTo>
                  <a:lnTo>
                    <a:pt x="103" y="939"/>
                  </a:lnTo>
                  <a:lnTo>
                    <a:pt x="103" y="938"/>
                  </a:lnTo>
                  <a:lnTo>
                    <a:pt x="102" y="938"/>
                  </a:lnTo>
                  <a:lnTo>
                    <a:pt x="101" y="938"/>
                  </a:lnTo>
                  <a:lnTo>
                    <a:pt x="101" y="937"/>
                  </a:lnTo>
                  <a:lnTo>
                    <a:pt x="100" y="937"/>
                  </a:lnTo>
                  <a:lnTo>
                    <a:pt x="100" y="938"/>
                  </a:lnTo>
                  <a:lnTo>
                    <a:pt x="99" y="938"/>
                  </a:lnTo>
                  <a:lnTo>
                    <a:pt x="98" y="938"/>
                  </a:lnTo>
                  <a:lnTo>
                    <a:pt x="97" y="939"/>
                  </a:lnTo>
                  <a:lnTo>
                    <a:pt x="97" y="940"/>
                  </a:lnTo>
                  <a:lnTo>
                    <a:pt x="96" y="940"/>
                  </a:lnTo>
                  <a:lnTo>
                    <a:pt x="96" y="941"/>
                  </a:lnTo>
                  <a:lnTo>
                    <a:pt x="95" y="941"/>
                  </a:lnTo>
                  <a:lnTo>
                    <a:pt x="94" y="941"/>
                  </a:lnTo>
                  <a:lnTo>
                    <a:pt x="93" y="941"/>
                  </a:lnTo>
                  <a:lnTo>
                    <a:pt x="93" y="940"/>
                  </a:lnTo>
                  <a:lnTo>
                    <a:pt x="92" y="940"/>
                  </a:lnTo>
                  <a:lnTo>
                    <a:pt x="91" y="939"/>
                  </a:lnTo>
                  <a:lnTo>
                    <a:pt x="90" y="939"/>
                  </a:lnTo>
                  <a:lnTo>
                    <a:pt x="90" y="940"/>
                  </a:lnTo>
                  <a:lnTo>
                    <a:pt x="89" y="940"/>
                  </a:lnTo>
                  <a:lnTo>
                    <a:pt x="89" y="941"/>
                  </a:lnTo>
                  <a:lnTo>
                    <a:pt x="89" y="940"/>
                  </a:lnTo>
                  <a:lnTo>
                    <a:pt x="88" y="940"/>
                  </a:lnTo>
                  <a:lnTo>
                    <a:pt x="88" y="941"/>
                  </a:lnTo>
                  <a:lnTo>
                    <a:pt x="87" y="941"/>
                  </a:lnTo>
                  <a:lnTo>
                    <a:pt x="86" y="941"/>
                  </a:lnTo>
                  <a:lnTo>
                    <a:pt x="85" y="940"/>
                  </a:lnTo>
                  <a:lnTo>
                    <a:pt x="85" y="939"/>
                  </a:lnTo>
                  <a:lnTo>
                    <a:pt x="84" y="939"/>
                  </a:lnTo>
                  <a:lnTo>
                    <a:pt x="83" y="939"/>
                  </a:lnTo>
                  <a:lnTo>
                    <a:pt x="83" y="938"/>
                  </a:lnTo>
                  <a:lnTo>
                    <a:pt x="81" y="938"/>
                  </a:lnTo>
                  <a:lnTo>
                    <a:pt x="81" y="937"/>
                  </a:lnTo>
                  <a:lnTo>
                    <a:pt x="80" y="937"/>
                  </a:lnTo>
                  <a:lnTo>
                    <a:pt x="80" y="936"/>
                  </a:lnTo>
                  <a:lnTo>
                    <a:pt x="79" y="936"/>
                  </a:lnTo>
                  <a:lnTo>
                    <a:pt x="79" y="937"/>
                  </a:lnTo>
                  <a:lnTo>
                    <a:pt x="78" y="937"/>
                  </a:lnTo>
                  <a:lnTo>
                    <a:pt x="78" y="936"/>
                  </a:lnTo>
                  <a:lnTo>
                    <a:pt x="77" y="936"/>
                  </a:lnTo>
                  <a:lnTo>
                    <a:pt x="77" y="935"/>
                  </a:lnTo>
                  <a:lnTo>
                    <a:pt x="77" y="934"/>
                  </a:lnTo>
                  <a:lnTo>
                    <a:pt x="77" y="933"/>
                  </a:lnTo>
                  <a:lnTo>
                    <a:pt x="76" y="933"/>
                  </a:lnTo>
                  <a:lnTo>
                    <a:pt x="75" y="933"/>
                  </a:lnTo>
                  <a:lnTo>
                    <a:pt x="75" y="932"/>
                  </a:lnTo>
                  <a:lnTo>
                    <a:pt x="74" y="932"/>
                  </a:lnTo>
                  <a:lnTo>
                    <a:pt x="74" y="931"/>
                  </a:lnTo>
                  <a:lnTo>
                    <a:pt x="73" y="931"/>
                  </a:lnTo>
                  <a:lnTo>
                    <a:pt x="72" y="931"/>
                  </a:lnTo>
                  <a:lnTo>
                    <a:pt x="72" y="930"/>
                  </a:lnTo>
                  <a:lnTo>
                    <a:pt x="71" y="930"/>
                  </a:lnTo>
                  <a:lnTo>
                    <a:pt x="70" y="930"/>
                  </a:lnTo>
                  <a:lnTo>
                    <a:pt x="69" y="930"/>
                  </a:lnTo>
                  <a:lnTo>
                    <a:pt x="68" y="930"/>
                  </a:lnTo>
                  <a:lnTo>
                    <a:pt x="67" y="930"/>
                  </a:lnTo>
                  <a:lnTo>
                    <a:pt x="67" y="929"/>
                  </a:lnTo>
                  <a:lnTo>
                    <a:pt x="66" y="929"/>
                  </a:lnTo>
                  <a:lnTo>
                    <a:pt x="66" y="928"/>
                  </a:lnTo>
                  <a:lnTo>
                    <a:pt x="65" y="928"/>
                  </a:lnTo>
                  <a:lnTo>
                    <a:pt x="65" y="927"/>
                  </a:lnTo>
                  <a:lnTo>
                    <a:pt x="66" y="927"/>
                  </a:lnTo>
                  <a:lnTo>
                    <a:pt x="65" y="927"/>
                  </a:lnTo>
                  <a:lnTo>
                    <a:pt x="65" y="926"/>
                  </a:lnTo>
                  <a:lnTo>
                    <a:pt x="64" y="926"/>
                  </a:lnTo>
                  <a:lnTo>
                    <a:pt x="64" y="925"/>
                  </a:lnTo>
                  <a:lnTo>
                    <a:pt x="63" y="925"/>
                  </a:lnTo>
                  <a:lnTo>
                    <a:pt x="63" y="924"/>
                  </a:lnTo>
                  <a:lnTo>
                    <a:pt x="62" y="924"/>
                  </a:lnTo>
                  <a:lnTo>
                    <a:pt x="61" y="924"/>
                  </a:lnTo>
                  <a:lnTo>
                    <a:pt x="60" y="924"/>
                  </a:lnTo>
                  <a:lnTo>
                    <a:pt x="59" y="924"/>
                  </a:lnTo>
                  <a:lnTo>
                    <a:pt x="58" y="924"/>
                  </a:lnTo>
                  <a:lnTo>
                    <a:pt x="56" y="924"/>
                  </a:lnTo>
                  <a:lnTo>
                    <a:pt x="56" y="923"/>
                  </a:lnTo>
                  <a:lnTo>
                    <a:pt x="55" y="923"/>
                  </a:lnTo>
                  <a:lnTo>
                    <a:pt x="54" y="923"/>
                  </a:lnTo>
                  <a:lnTo>
                    <a:pt x="54" y="922"/>
                  </a:lnTo>
                  <a:lnTo>
                    <a:pt x="54" y="921"/>
                  </a:lnTo>
                  <a:lnTo>
                    <a:pt x="53" y="921"/>
                  </a:lnTo>
                  <a:lnTo>
                    <a:pt x="52" y="921"/>
                  </a:lnTo>
                  <a:lnTo>
                    <a:pt x="51" y="921"/>
                  </a:lnTo>
                  <a:lnTo>
                    <a:pt x="51" y="922"/>
                  </a:lnTo>
                  <a:lnTo>
                    <a:pt x="50" y="922"/>
                  </a:lnTo>
                  <a:lnTo>
                    <a:pt x="49" y="922"/>
                  </a:lnTo>
                  <a:lnTo>
                    <a:pt x="48" y="922"/>
                  </a:lnTo>
                  <a:lnTo>
                    <a:pt x="47" y="922"/>
                  </a:lnTo>
                  <a:lnTo>
                    <a:pt x="47" y="921"/>
                  </a:lnTo>
                  <a:lnTo>
                    <a:pt x="46" y="921"/>
                  </a:lnTo>
                  <a:lnTo>
                    <a:pt x="45" y="921"/>
                  </a:lnTo>
                  <a:lnTo>
                    <a:pt x="44" y="921"/>
                  </a:lnTo>
                  <a:lnTo>
                    <a:pt x="43" y="921"/>
                  </a:lnTo>
                  <a:lnTo>
                    <a:pt x="42" y="921"/>
                  </a:lnTo>
                  <a:lnTo>
                    <a:pt x="41" y="921"/>
                  </a:lnTo>
                  <a:lnTo>
                    <a:pt x="40" y="921"/>
                  </a:lnTo>
                  <a:lnTo>
                    <a:pt x="40" y="922"/>
                  </a:lnTo>
                  <a:lnTo>
                    <a:pt x="39" y="922"/>
                  </a:lnTo>
                  <a:lnTo>
                    <a:pt x="39" y="921"/>
                  </a:lnTo>
                  <a:lnTo>
                    <a:pt x="38" y="921"/>
                  </a:lnTo>
                  <a:lnTo>
                    <a:pt x="37" y="921"/>
                  </a:lnTo>
                  <a:lnTo>
                    <a:pt x="36" y="921"/>
                  </a:lnTo>
                  <a:lnTo>
                    <a:pt x="36" y="919"/>
                  </a:lnTo>
                  <a:lnTo>
                    <a:pt x="36" y="918"/>
                  </a:lnTo>
                  <a:lnTo>
                    <a:pt x="35" y="918"/>
                  </a:lnTo>
                  <a:lnTo>
                    <a:pt x="34" y="918"/>
                  </a:lnTo>
                  <a:lnTo>
                    <a:pt x="34" y="917"/>
                  </a:lnTo>
                  <a:lnTo>
                    <a:pt x="33" y="917"/>
                  </a:lnTo>
                  <a:lnTo>
                    <a:pt x="33" y="916"/>
                  </a:lnTo>
                  <a:lnTo>
                    <a:pt x="31" y="916"/>
                  </a:lnTo>
                  <a:lnTo>
                    <a:pt x="30" y="916"/>
                  </a:lnTo>
                  <a:lnTo>
                    <a:pt x="30" y="915"/>
                  </a:lnTo>
                  <a:lnTo>
                    <a:pt x="29" y="915"/>
                  </a:lnTo>
                  <a:lnTo>
                    <a:pt x="29" y="914"/>
                  </a:lnTo>
                  <a:lnTo>
                    <a:pt x="28" y="914"/>
                  </a:lnTo>
                  <a:lnTo>
                    <a:pt x="28" y="913"/>
                  </a:lnTo>
                  <a:lnTo>
                    <a:pt x="25" y="910"/>
                  </a:lnTo>
                  <a:lnTo>
                    <a:pt x="24" y="909"/>
                  </a:lnTo>
                  <a:lnTo>
                    <a:pt x="24" y="908"/>
                  </a:lnTo>
                  <a:lnTo>
                    <a:pt x="25" y="908"/>
                  </a:lnTo>
                  <a:lnTo>
                    <a:pt x="25" y="907"/>
                  </a:lnTo>
                  <a:lnTo>
                    <a:pt x="24" y="907"/>
                  </a:lnTo>
                  <a:lnTo>
                    <a:pt x="24" y="906"/>
                  </a:lnTo>
                  <a:lnTo>
                    <a:pt x="24" y="905"/>
                  </a:lnTo>
                  <a:lnTo>
                    <a:pt x="23" y="905"/>
                  </a:lnTo>
                  <a:lnTo>
                    <a:pt x="23" y="904"/>
                  </a:lnTo>
                  <a:lnTo>
                    <a:pt x="22" y="904"/>
                  </a:lnTo>
                  <a:lnTo>
                    <a:pt x="21" y="903"/>
                  </a:lnTo>
                  <a:lnTo>
                    <a:pt x="19" y="903"/>
                  </a:lnTo>
                  <a:lnTo>
                    <a:pt x="18" y="901"/>
                  </a:lnTo>
                  <a:lnTo>
                    <a:pt x="17" y="900"/>
                  </a:lnTo>
                  <a:lnTo>
                    <a:pt x="16" y="900"/>
                  </a:lnTo>
                  <a:lnTo>
                    <a:pt x="15" y="900"/>
                  </a:lnTo>
                  <a:lnTo>
                    <a:pt x="15" y="899"/>
                  </a:lnTo>
                  <a:lnTo>
                    <a:pt x="14" y="899"/>
                  </a:lnTo>
                  <a:lnTo>
                    <a:pt x="14" y="898"/>
                  </a:lnTo>
                  <a:lnTo>
                    <a:pt x="14" y="897"/>
                  </a:lnTo>
                  <a:lnTo>
                    <a:pt x="14" y="896"/>
                  </a:lnTo>
                  <a:lnTo>
                    <a:pt x="13" y="894"/>
                  </a:lnTo>
                  <a:lnTo>
                    <a:pt x="13" y="893"/>
                  </a:lnTo>
                  <a:lnTo>
                    <a:pt x="12" y="893"/>
                  </a:lnTo>
                  <a:lnTo>
                    <a:pt x="12" y="892"/>
                  </a:lnTo>
                  <a:lnTo>
                    <a:pt x="12" y="891"/>
                  </a:lnTo>
                  <a:lnTo>
                    <a:pt x="13" y="891"/>
                  </a:lnTo>
                  <a:lnTo>
                    <a:pt x="13" y="890"/>
                  </a:lnTo>
                  <a:lnTo>
                    <a:pt x="12" y="890"/>
                  </a:lnTo>
                  <a:lnTo>
                    <a:pt x="11" y="890"/>
                  </a:lnTo>
                  <a:lnTo>
                    <a:pt x="11" y="889"/>
                  </a:lnTo>
                  <a:lnTo>
                    <a:pt x="10" y="889"/>
                  </a:lnTo>
                  <a:lnTo>
                    <a:pt x="10" y="888"/>
                  </a:lnTo>
                  <a:lnTo>
                    <a:pt x="9" y="888"/>
                  </a:lnTo>
                  <a:lnTo>
                    <a:pt x="9" y="887"/>
                  </a:lnTo>
                  <a:lnTo>
                    <a:pt x="8" y="887"/>
                  </a:lnTo>
                  <a:lnTo>
                    <a:pt x="8" y="886"/>
                  </a:lnTo>
                  <a:lnTo>
                    <a:pt x="6" y="885"/>
                  </a:lnTo>
                  <a:lnTo>
                    <a:pt x="6" y="884"/>
                  </a:lnTo>
                  <a:lnTo>
                    <a:pt x="6" y="883"/>
                  </a:lnTo>
                  <a:lnTo>
                    <a:pt x="8" y="883"/>
                  </a:lnTo>
                  <a:lnTo>
                    <a:pt x="8" y="882"/>
                  </a:lnTo>
                  <a:lnTo>
                    <a:pt x="8" y="881"/>
                  </a:lnTo>
                  <a:lnTo>
                    <a:pt x="9" y="881"/>
                  </a:lnTo>
                  <a:lnTo>
                    <a:pt x="10" y="881"/>
                  </a:lnTo>
                  <a:lnTo>
                    <a:pt x="11" y="881"/>
                  </a:lnTo>
                  <a:lnTo>
                    <a:pt x="10" y="881"/>
                  </a:lnTo>
                  <a:lnTo>
                    <a:pt x="10" y="880"/>
                  </a:lnTo>
                  <a:lnTo>
                    <a:pt x="9" y="880"/>
                  </a:lnTo>
                  <a:lnTo>
                    <a:pt x="9" y="879"/>
                  </a:lnTo>
                  <a:lnTo>
                    <a:pt x="8" y="879"/>
                  </a:lnTo>
                  <a:lnTo>
                    <a:pt x="6" y="879"/>
                  </a:lnTo>
                  <a:lnTo>
                    <a:pt x="6" y="878"/>
                  </a:lnTo>
                  <a:lnTo>
                    <a:pt x="5" y="878"/>
                  </a:lnTo>
                  <a:lnTo>
                    <a:pt x="5" y="879"/>
                  </a:lnTo>
                  <a:lnTo>
                    <a:pt x="6" y="879"/>
                  </a:lnTo>
                  <a:lnTo>
                    <a:pt x="5" y="879"/>
                  </a:lnTo>
                  <a:lnTo>
                    <a:pt x="4" y="879"/>
                  </a:lnTo>
                  <a:lnTo>
                    <a:pt x="4" y="878"/>
                  </a:lnTo>
                  <a:lnTo>
                    <a:pt x="5" y="878"/>
                  </a:lnTo>
                  <a:lnTo>
                    <a:pt x="5" y="877"/>
                  </a:lnTo>
                  <a:lnTo>
                    <a:pt x="4" y="877"/>
                  </a:lnTo>
                  <a:lnTo>
                    <a:pt x="4" y="876"/>
                  </a:lnTo>
                  <a:lnTo>
                    <a:pt x="3" y="876"/>
                  </a:lnTo>
                  <a:lnTo>
                    <a:pt x="3" y="875"/>
                  </a:lnTo>
                  <a:lnTo>
                    <a:pt x="3" y="876"/>
                  </a:lnTo>
                  <a:lnTo>
                    <a:pt x="2" y="876"/>
                  </a:lnTo>
                  <a:lnTo>
                    <a:pt x="2" y="875"/>
                  </a:lnTo>
                  <a:lnTo>
                    <a:pt x="1" y="875"/>
                  </a:lnTo>
                  <a:lnTo>
                    <a:pt x="0" y="875"/>
                  </a:lnTo>
                  <a:lnTo>
                    <a:pt x="0" y="874"/>
                  </a:lnTo>
                  <a:lnTo>
                    <a:pt x="1" y="874"/>
                  </a:lnTo>
                  <a:lnTo>
                    <a:pt x="2" y="874"/>
                  </a:lnTo>
                  <a:lnTo>
                    <a:pt x="2" y="873"/>
                  </a:lnTo>
                  <a:lnTo>
                    <a:pt x="2" y="872"/>
                  </a:lnTo>
                  <a:lnTo>
                    <a:pt x="3" y="872"/>
                  </a:lnTo>
                  <a:lnTo>
                    <a:pt x="3" y="871"/>
                  </a:lnTo>
                  <a:lnTo>
                    <a:pt x="4" y="871"/>
                  </a:lnTo>
                  <a:lnTo>
                    <a:pt x="3" y="869"/>
                  </a:lnTo>
                  <a:lnTo>
                    <a:pt x="4" y="869"/>
                  </a:lnTo>
                  <a:lnTo>
                    <a:pt x="23" y="847"/>
                  </a:lnTo>
                  <a:lnTo>
                    <a:pt x="30" y="832"/>
                  </a:lnTo>
                  <a:lnTo>
                    <a:pt x="26" y="814"/>
                  </a:lnTo>
                  <a:lnTo>
                    <a:pt x="25" y="797"/>
                  </a:lnTo>
                  <a:lnTo>
                    <a:pt x="26" y="796"/>
                  </a:lnTo>
                  <a:lnTo>
                    <a:pt x="25" y="794"/>
                  </a:lnTo>
                  <a:lnTo>
                    <a:pt x="25" y="793"/>
                  </a:lnTo>
                  <a:lnTo>
                    <a:pt x="24" y="793"/>
                  </a:lnTo>
                  <a:lnTo>
                    <a:pt x="24" y="792"/>
                  </a:lnTo>
                  <a:lnTo>
                    <a:pt x="24" y="791"/>
                  </a:lnTo>
                  <a:lnTo>
                    <a:pt x="24" y="790"/>
                  </a:lnTo>
                  <a:lnTo>
                    <a:pt x="24" y="789"/>
                  </a:lnTo>
                  <a:lnTo>
                    <a:pt x="24" y="788"/>
                  </a:lnTo>
                  <a:lnTo>
                    <a:pt x="23" y="788"/>
                  </a:lnTo>
                  <a:lnTo>
                    <a:pt x="23" y="787"/>
                  </a:lnTo>
                  <a:lnTo>
                    <a:pt x="24" y="787"/>
                  </a:lnTo>
                  <a:lnTo>
                    <a:pt x="24" y="786"/>
                  </a:lnTo>
                  <a:lnTo>
                    <a:pt x="23" y="786"/>
                  </a:lnTo>
                  <a:lnTo>
                    <a:pt x="23" y="785"/>
                  </a:lnTo>
                  <a:lnTo>
                    <a:pt x="24" y="785"/>
                  </a:lnTo>
                  <a:lnTo>
                    <a:pt x="23" y="785"/>
                  </a:lnTo>
                  <a:lnTo>
                    <a:pt x="24" y="785"/>
                  </a:lnTo>
                  <a:lnTo>
                    <a:pt x="23" y="785"/>
                  </a:lnTo>
                  <a:lnTo>
                    <a:pt x="23" y="784"/>
                  </a:lnTo>
                  <a:lnTo>
                    <a:pt x="24" y="784"/>
                  </a:lnTo>
                  <a:lnTo>
                    <a:pt x="24" y="783"/>
                  </a:lnTo>
                  <a:lnTo>
                    <a:pt x="25" y="783"/>
                  </a:lnTo>
                  <a:lnTo>
                    <a:pt x="25" y="782"/>
                  </a:lnTo>
                  <a:lnTo>
                    <a:pt x="24" y="782"/>
                  </a:lnTo>
                  <a:lnTo>
                    <a:pt x="25" y="781"/>
                  </a:lnTo>
                  <a:lnTo>
                    <a:pt x="25" y="780"/>
                  </a:lnTo>
                  <a:lnTo>
                    <a:pt x="26" y="781"/>
                  </a:lnTo>
                  <a:lnTo>
                    <a:pt x="26" y="780"/>
                  </a:lnTo>
                  <a:lnTo>
                    <a:pt x="25" y="780"/>
                  </a:lnTo>
                  <a:lnTo>
                    <a:pt x="25" y="779"/>
                  </a:lnTo>
                  <a:lnTo>
                    <a:pt x="26" y="779"/>
                  </a:lnTo>
                  <a:lnTo>
                    <a:pt x="26" y="778"/>
                  </a:lnTo>
                  <a:lnTo>
                    <a:pt x="25" y="778"/>
                  </a:lnTo>
                  <a:lnTo>
                    <a:pt x="25" y="777"/>
                  </a:lnTo>
                  <a:lnTo>
                    <a:pt x="26" y="777"/>
                  </a:lnTo>
                  <a:lnTo>
                    <a:pt x="27" y="777"/>
                  </a:lnTo>
                  <a:lnTo>
                    <a:pt x="27" y="776"/>
                  </a:lnTo>
                  <a:lnTo>
                    <a:pt x="27" y="775"/>
                  </a:lnTo>
                  <a:lnTo>
                    <a:pt x="28" y="775"/>
                  </a:lnTo>
                  <a:lnTo>
                    <a:pt x="38" y="766"/>
                  </a:lnTo>
                  <a:lnTo>
                    <a:pt x="56" y="766"/>
                  </a:lnTo>
                  <a:lnTo>
                    <a:pt x="73" y="741"/>
                  </a:lnTo>
                  <a:lnTo>
                    <a:pt x="83" y="731"/>
                  </a:lnTo>
                  <a:lnTo>
                    <a:pt x="83" y="730"/>
                  </a:lnTo>
                  <a:lnTo>
                    <a:pt x="81" y="730"/>
                  </a:lnTo>
                  <a:lnTo>
                    <a:pt x="81" y="729"/>
                  </a:lnTo>
                  <a:lnTo>
                    <a:pt x="81" y="728"/>
                  </a:lnTo>
                  <a:lnTo>
                    <a:pt x="94" y="715"/>
                  </a:lnTo>
                  <a:lnTo>
                    <a:pt x="93" y="715"/>
                  </a:lnTo>
                  <a:lnTo>
                    <a:pt x="93" y="714"/>
                  </a:lnTo>
                  <a:lnTo>
                    <a:pt x="93" y="712"/>
                  </a:lnTo>
                  <a:lnTo>
                    <a:pt x="93" y="711"/>
                  </a:lnTo>
                  <a:lnTo>
                    <a:pt x="94" y="711"/>
                  </a:lnTo>
                  <a:lnTo>
                    <a:pt x="94" y="710"/>
                  </a:lnTo>
                  <a:lnTo>
                    <a:pt x="94" y="709"/>
                  </a:lnTo>
                  <a:lnTo>
                    <a:pt x="94" y="707"/>
                  </a:lnTo>
                  <a:lnTo>
                    <a:pt x="92" y="707"/>
                  </a:lnTo>
                  <a:lnTo>
                    <a:pt x="90" y="705"/>
                  </a:lnTo>
                  <a:lnTo>
                    <a:pt x="90" y="704"/>
                  </a:lnTo>
                  <a:lnTo>
                    <a:pt x="90" y="703"/>
                  </a:lnTo>
                  <a:lnTo>
                    <a:pt x="91" y="702"/>
                  </a:lnTo>
                  <a:lnTo>
                    <a:pt x="90" y="702"/>
                  </a:lnTo>
                  <a:lnTo>
                    <a:pt x="90" y="701"/>
                  </a:lnTo>
                  <a:lnTo>
                    <a:pt x="90" y="700"/>
                  </a:lnTo>
                  <a:lnTo>
                    <a:pt x="92" y="700"/>
                  </a:lnTo>
                  <a:lnTo>
                    <a:pt x="93" y="700"/>
                  </a:lnTo>
                  <a:lnTo>
                    <a:pt x="94" y="700"/>
                  </a:lnTo>
                  <a:lnTo>
                    <a:pt x="94" y="699"/>
                  </a:lnTo>
                  <a:lnTo>
                    <a:pt x="95" y="699"/>
                  </a:lnTo>
                  <a:lnTo>
                    <a:pt x="95" y="698"/>
                  </a:lnTo>
                  <a:lnTo>
                    <a:pt x="94" y="698"/>
                  </a:lnTo>
                  <a:lnTo>
                    <a:pt x="94" y="697"/>
                  </a:lnTo>
                  <a:lnTo>
                    <a:pt x="94" y="696"/>
                  </a:lnTo>
                  <a:lnTo>
                    <a:pt x="94" y="694"/>
                  </a:lnTo>
                  <a:lnTo>
                    <a:pt x="93" y="693"/>
                  </a:lnTo>
                  <a:lnTo>
                    <a:pt x="93" y="692"/>
                  </a:lnTo>
                  <a:lnTo>
                    <a:pt x="93" y="691"/>
                  </a:lnTo>
                  <a:lnTo>
                    <a:pt x="94" y="691"/>
                  </a:lnTo>
                  <a:lnTo>
                    <a:pt x="94" y="690"/>
                  </a:lnTo>
                  <a:lnTo>
                    <a:pt x="93" y="690"/>
                  </a:lnTo>
                  <a:lnTo>
                    <a:pt x="92" y="689"/>
                  </a:lnTo>
                  <a:lnTo>
                    <a:pt x="93" y="689"/>
                  </a:lnTo>
                  <a:lnTo>
                    <a:pt x="93" y="688"/>
                  </a:lnTo>
                  <a:lnTo>
                    <a:pt x="94" y="688"/>
                  </a:lnTo>
                  <a:lnTo>
                    <a:pt x="94" y="687"/>
                  </a:lnTo>
                  <a:lnTo>
                    <a:pt x="93" y="687"/>
                  </a:lnTo>
                  <a:lnTo>
                    <a:pt x="94" y="687"/>
                  </a:lnTo>
                  <a:lnTo>
                    <a:pt x="93" y="686"/>
                  </a:lnTo>
                  <a:lnTo>
                    <a:pt x="94" y="686"/>
                  </a:lnTo>
                  <a:lnTo>
                    <a:pt x="94" y="685"/>
                  </a:lnTo>
                  <a:lnTo>
                    <a:pt x="94" y="684"/>
                  </a:lnTo>
                  <a:lnTo>
                    <a:pt x="95" y="684"/>
                  </a:lnTo>
                  <a:lnTo>
                    <a:pt x="95" y="683"/>
                  </a:lnTo>
                  <a:lnTo>
                    <a:pt x="95" y="682"/>
                  </a:lnTo>
                  <a:lnTo>
                    <a:pt x="96" y="682"/>
                  </a:lnTo>
                  <a:lnTo>
                    <a:pt x="97" y="682"/>
                  </a:lnTo>
                  <a:lnTo>
                    <a:pt x="98" y="682"/>
                  </a:lnTo>
                  <a:lnTo>
                    <a:pt x="97" y="682"/>
                  </a:lnTo>
                  <a:lnTo>
                    <a:pt x="98" y="683"/>
                  </a:lnTo>
                  <a:lnTo>
                    <a:pt x="98" y="684"/>
                  </a:lnTo>
                  <a:lnTo>
                    <a:pt x="99" y="684"/>
                  </a:lnTo>
                  <a:lnTo>
                    <a:pt x="99" y="685"/>
                  </a:lnTo>
                  <a:lnTo>
                    <a:pt x="100" y="685"/>
                  </a:lnTo>
                  <a:lnTo>
                    <a:pt x="100" y="684"/>
                  </a:lnTo>
                  <a:lnTo>
                    <a:pt x="100" y="685"/>
                  </a:lnTo>
                  <a:lnTo>
                    <a:pt x="101" y="684"/>
                  </a:lnTo>
                  <a:lnTo>
                    <a:pt x="101" y="685"/>
                  </a:lnTo>
                  <a:lnTo>
                    <a:pt x="101" y="684"/>
                  </a:lnTo>
                  <a:lnTo>
                    <a:pt x="102" y="684"/>
                  </a:lnTo>
                  <a:lnTo>
                    <a:pt x="103" y="683"/>
                  </a:lnTo>
                  <a:lnTo>
                    <a:pt x="104" y="682"/>
                  </a:lnTo>
                  <a:lnTo>
                    <a:pt x="104" y="683"/>
                  </a:lnTo>
                  <a:lnTo>
                    <a:pt x="105" y="683"/>
                  </a:lnTo>
                  <a:lnTo>
                    <a:pt x="106" y="683"/>
                  </a:lnTo>
                  <a:lnTo>
                    <a:pt x="106" y="682"/>
                  </a:lnTo>
                  <a:lnTo>
                    <a:pt x="106" y="681"/>
                  </a:lnTo>
                  <a:lnTo>
                    <a:pt x="105" y="681"/>
                  </a:lnTo>
                  <a:lnTo>
                    <a:pt x="105" y="680"/>
                  </a:lnTo>
                  <a:lnTo>
                    <a:pt x="104" y="680"/>
                  </a:lnTo>
                  <a:lnTo>
                    <a:pt x="104" y="679"/>
                  </a:lnTo>
                  <a:lnTo>
                    <a:pt x="104" y="678"/>
                  </a:lnTo>
                  <a:lnTo>
                    <a:pt x="104" y="677"/>
                  </a:lnTo>
                  <a:lnTo>
                    <a:pt x="104" y="676"/>
                  </a:lnTo>
                  <a:lnTo>
                    <a:pt x="103" y="676"/>
                  </a:lnTo>
                  <a:lnTo>
                    <a:pt x="103" y="675"/>
                  </a:lnTo>
                  <a:lnTo>
                    <a:pt x="103" y="674"/>
                  </a:lnTo>
                  <a:lnTo>
                    <a:pt x="103" y="673"/>
                  </a:lnTo>
                  <a:lnTo>
                    <a:pt x="104" y="672"/>
                  </a:lnTo>
                  <a:lnTo>
                    <a:pt x="105" y="672"/>
                  </a:lnTo>
                  <a:lnTo>
                    <a:pt x="106" y="672"/>
                  </a:lnTo>
                  <a:lnTo>
                    <a:pt x="108" y="672"/>
                  </a:lnTo>
                  <a:lnTo>
                    <a:pt x="109" y="672"/>
                  </a:lnTo>
                  <a:lnTo>
                    <a:pt x="110" y="671"/>
                  </a:lnTo>
                  <a:lnTo>
                    <a:pt x="111" y="672"/>
                  </a:lnTo>
                  <a:lnTo>
                    <a:pt x="112" y="672"/>
                  </a:lnTo>
                  <a:lnTo>
                    <a:pt x="113" y="672"/>
                  </a:lnTo>
                  <a:lnTo>
                    <a:pt x="114" y="672"/>
                  </a:lnTo>
                  <a:lnTo>
                    <a:pt x="115" y="671"/>
                  </a:lnTo>
                  <a:lnTo>
                    <a:pt x="115" y="669"/>
                  </a:lnTo>
                  <a:lnTo>
                    <a:pt x="116" y="669"/>
                  </a:lnTo>
                  <a:lnTo>
                    <a:pt x="117" y="669"/>
                  </a:lnTo>
                  <a:lnTo>
                    <a:pt x="118" y="669"/>
                  </a:lnTo>
                  <a:lnTo>
                    <a:pt x="119" y="669"/>
                  </a:lnTo>
                  <a:lnTo>
                    <a:pt x="120" y="671"/>
                  </a:lnTo>
                  <a:lnTo>
                    <a:pt x="121" y="671"/>
                  </a:lnTo>
                  <a:lnTo>
                    <a:pt x="123" y="671"/>
                  </a:lnTo>
                  <a:lnTo>
                    <a:pt x="123" y="669"/>
                  </a:lnTo>
                  <a:lnTo>
                    <a:pt x="123" y="668"/>
                  </a:lnTo>
                  <a:lnTo>
                    <a:pt x="122" y="668"/>
                  </a:lnTo>
                  <a:lnTo>
                    <a:pt x="122" y="667"/>
                  </a:lnTo>
                  <a:lnTo>
                    <a:pt x="122" y="666"/>
                  </a:lnTo>
                  <a:lnTo>
                    <a:pt x="121" y="666"/>
                  </a:lnTo>
                  <a:lnTo>
                    <a:pt x="121" y="665"/>
                  </a:lnTo>
                  <a:lnTo>
                    <a:pt x="122" y="665"/>
                  </a:lnTo>
                  <a:lnTo>
                    <a:pt x="122" y="664"/>
                  </a:lnTo>
                  <a:lnTo>
                    <a:pt x="122" y="663"/>
                  </a:lnTo>
                  <a:lnTo>
                    <a:pt x="122" y="662"/>
                  </a:lnTo>
                  <a:lnTo>
                    <a:pt x="122" y="661"/>
                  </a:lnTo>
                  <a:lnTo>
                    <a:pt x="122" y="660"/>
                  </a:lnTo>
                  <a:lnTo>
                    <a:pt x="122" y="659"/>
                  </a:lnTo>
                  <a:lnTo>
                    <a:pt x="122" y="658"/>
                  </a:lnTo>
                  <a:lnTo>
                    <a:pt x="122" y="657"/>
                  </a:lnTo>
                  <a:lnTo>
                    <a:pt x="122" y="656"/>
                  </a:lnTo>
                  <a:lnTo>
                    <a:pt x="123" y="656"/>
                  </a:lnTo>
                  <a:lnTo>
                    <a:pt x="123" y="655"/>
                  </a:lnTo>
                  <a:lnTo>
                    <a:pt x="123" y="654"/>
                  </a:lnTo>
                  <a:lnTo>
                    <a:pt x="123" y="653"/>
                  </a:lnTo>
                  <a:lnTo>
                    <a:pt x="123" y="652"/>
                  </a:lnTo>
                  <a:lnTo>
                    <a:pt x="122" y="651"/>
                  </a:lnTo>
                  <a:lnTo>
                    <a:pt x="123" y="651"/>
                  </a:lnTo>
                  <a:lnTo>
                    <a:pt x="122" y="650"/>
                  </a:lnTo>
                  <a:lnTo>
                    <a:pt x="123" y="650"/>
                  </a:lnTo>
                  <a:lnTo>
                    <a:pt x="124" y="650"/>
                  </a:lnTo>
                  <a:lnTo>
                    <a:pt x="124" y="649"/>
                  </a:lnTo>
                  <a:lnTo>
                    <a:pt x="125" y="649"/>
                  </a:lnTo>
                  <a:lnTo>
                    <a:pt x="126" y="648"/>
                  </a:lnTo>
                  <a:lnTo>
                    <a:pt x="125" y="648"/>
                  </a:lnTo>
                  <a:lnTo>
                    <a:pt x="126" y="647"/>
                  </a:lnTo>
                  <a:lnTo>
                    <a:pt x="125" y="647"/>
                  </a:lnTo>
                  <a:lnTo>
                    <a:pt x="125" y="646"/>
                  </a:lnTo>
                  <a:lnTo>
                    <a:pt x="125" y="644"/>
                  </a:lnTo>
                  <a:lnTo>
                    <a:pt x="125" y="643"/>
                  </a:lnTo>
                  <a:lnTo>
                    <a:pt x="125" y="642"/>
                  </a:lnTo>
                  <a:lnTo>
                    <a:pt x="125" y="641"/>
                  </a:lnTo>
                  <a:lnTo>
                    <a:pt x="125" y="640"/>
                  </a:lnTo>
                  <a:lnTo>
                    <a:pt x="126" y="640"/>
                  </a:lnTo>
                  <a:lnTo>
                    <a:pt x="126" y="639"/>
                  </a:lnTo>
                  <a:lnTo>
                    <a:pt x="125" y="639"/>
                  </a:lnTo>
                  <a:lnTo>
                    <a:pt x="126" y="638"/>
                  </a:lnTo>
                  <a:lnTo>
                    <a:pt x="125" y="638"/>
                  </a:lnTo>
                  <a:lnTo>
                    <a:pt x="125" y="637"/>
                  </a:lnTo>
                  <a:lnTo>
                    <a:pt x="126" y="637"/>
                  </a:lnTo>
                  <a:lnTo>
                    <a:pt x="126" y="636"/>
                  </a:lnTo>
                  <a:lnTo>
                    <a:pt x="127" y="635"/>
                  </a:lnTo>
                  <a:lnTo>
                    <a:pt x="127" y="634"/>
                  </a:lnTo>
                  <a:lnTo>
                    <a:pt x="128" y="634"/>
                  </a:lnTo>
                  <a:lnTo>
                    <a:pt x="128" y="633"/>
                  </a:lnTo>
                  <a:lnTo>
                    <a:pt x="128" y="632"/>
                  </a:lnTo>
                  <a:lnTo>
                    <a:pt x="127" y="632"/>
                  </a:lnTo>
                  <a:lnTo>
                    <a:pt x="127" y="631"/>
                  </a:lnTo>
                  <a:lnTo>
                    <a:pt x="127" y="630"/>
                  </a:lnTo>
                  <a:lnTo>
                    <a:pt x="126" y="630"/>
                  </a:lnTo>
                  <a:lnTo>
                    <a:pt x="126" y="629"/>
                  </a:lnTo>
                  <a:lnTo>
                    <a:pt x="126" y="628"/>
                  </a:lnTo>
                  <a:lnTo>
                    <a:pt x="126" y="627"/>
                  </a:lnTo>
                  <a:lnTo>
                    <a:pt x="127" y="627"/>
                  </a:lnTo>
                  <a:lnTo>
                    <a:pt x="127" y="626"/>
                  </a:lnTo>
                  <a:lnTo>
                    <a:pt x="128" y="626"/>
                  </a:lnTo>
                  <a:lnTo>
                    <a:pt x="129" y="626"/>
                  </a:lnTo>
                  <a:lnTo>
                    <a:pt x="129" y="625"/>
                  </a:lnTo>
                  <a:lnTo>
                    <a:pt x="128" y="625"/>
                  </a:lnTo>
                  <a:lnTo>
                    <a:pt x="128" y="624"/>
                  </a:lnTo>
                  <a:lnTo>
                    <a:pt x="128" y="623"/>
                  </a:lnTo>
                  <a:lnTo>
                    <a:pt x="127" y="623"/>
                  </a:lnTo>
                  <a:lnTo>
                    <a:pt x="126" y="623"/>
                  </a:lnTo>
                  <a:lnTo>
                    <a:pt x="125" y="623"/>
                  </a:lnTo>
                  <a:lnTo>
                    <a:pt x="125" y="622"/>
                  </a:lnTo>
                  <a:lnTo>
                    <a:pt x="124" y="622"/>
                  </a:lnTo>
                  <a:lnTo>
                    <a:pt x="124" y="621"/>
                  </a:lnTo>
                  <a:lnTo>
                    <a:pt x="124" y="619"/>
                  </a:lnTo>
                  <a:lnTo>
                    <a:pt x="123" y="619"/>
                  </a:lnTo>
                  <a:lnTo>
                    <a:pt x="123" y="618"/>
                  </a:lnTo>
                  <a:lnTo>
                    <a:pt x="122" y="618"/>
                  </a:lnTo>
                  <a:lnTo>
                    <a:pt x="121" y="618"/>
                  </a:lnTo>
                  <a:lnTo>
                    <a:pt x="120" y="618"/>
                  </a:lnTo>
                  <a:lnTo>
                    <a:pt x="119" y="618"/>
                  </a:lnTo>
                  <a:lnTo>
                    <a:pt x="118" y="617"/>
                  </a:lnTo>
                  <a:lnTo>
                    <a:pt x="117" y="616"/>
                  </a:lnTo>
                  <a:lnTo>
                    <a:pt x="116" y="616"/>
                  </a:lnTo>
                  <a:lnTo>
                    <a:pt x="115" y="617"/>
                  </a:lnTo>
                  <a:lnTo>
                    <a:pt x="115" y="615"/>
                  </a:lnTo>
                  <a:lnTo>
                    <a:pt x="114" y="615"/>
                  </a:lnTo>
                  <a:lnTo>
                    <a:pt x="114" y="614"/>
                  </a:lnTo>
                  <a:lnTo>
                    <a:pt x="113" y="614"/>
                  </a:lnTo>
                  <a:lnTo>
                    <a:pt x="111" y="614"/>
                  </a:lnTo>
                  <a:lnTo>
                    <a:pt x="110" y="613"/>
                  </a:lnTo>
                  <a:lnTo>
                    <a:pt x="110" y="612"/>
                  </a:lnTo>
                  <a:lnTo>
                    <a:pt x="115" y="607"/>
                  </a:lnTo>
                  <a:lnTo>
                    <a:pt x="116" y="607"/>
                  </a:lnTo>
                  <a:lnTo>
                    <a:pt x="116" y="606"/>
                  </a:lnTo>
                  <a:lnTo>
                    <a:pt x="116" y="605"/>
                  </a:lnTo>
                  <a:lnTo>
                    <a:pt x="115" y="605"/>
                  </a:lnTo>
                  <a:lnTo>
                    <a:pt x="115" y="604"/>
                  </a:lnTo>
                  <a:lnTo>
                    <a:pt x="115" y="603"/>
                  </a:lnTo>
                  <a:lnTo>
                    <a:pt x="114" y="602"/>
                  </a:lnTo>
                  <a:lnTo>
                    <a:pt x="114" y="601"/>
                  </a:lnTo>
                  <a:lnTo>
                    <a:pt x="114" y="600"/>
                  </a:lnTo>
                  <a:lnTo>
                    <a:pt x="113" y="600"/>
                  </a:lnTo>
                  <a:lnTo>
                    <a:pt x="112" y="600"/>
                  </a:lnTo>
                  <a:lnTo>
                    <a:pt x="111" y="601"/>
                  </a:lnTo>
                  <a:lnTo>
                    <a:pt x="110" y="601"/>
                  </a:lnTo>
                  <a:lnTo>
                    <a:pt x="109" y="602"/>
                  </a:lnTo>
                  <a:lnTo>
                    <a:pt x="109" y="603"/>
                  </a:lnTo>
                  <a:lnTo>
                    <a:pt x="108" y="603"/>
                  </a:lnTo>
                  <a:lnTo>
                    <a:pt x="106" y="603"/>
                  </a:lnTo>
                  <a:lnTo>
                    <a:pt x="106" y="604"/>
                  </a:lnTo>
                  <a:lnTo>
                    <a:pt x="105" y="604"/>
                  </a:lnTo>
                  <a:lnTo>
                    <a:pt x="104" y="605"/>
                  </a:lnTo>
                  <a:lnTo>
                    <a:pt x="103" y="605"/>
                  </a:lnTo>
                  <a:lnTo>
                    <a:pt x="102" y="605"/>
                  </a:lnTo>
                  <a:lnTo>
                    <a:pt x="101" y="605"/>
                  </a:lnTo>
                  <a:lnTo>
                    <a:pt x="101" y="606"/>
                  </a:lnTo>
                  <a:lnTo>
                    <a:pt x="100" y="606"/>
                  </a:lnTo>
                  <a:lnTo>
                    <a:pt x="99" y="606"/>
                  </a:lnTo>
                  <a:lnTo>
                    <a:pt x="98" y="606"/>
                  </a:lnTo>
                  <a:lnTo>
                    <a:pt x="96" y="606"/>
                  </a:lnTo>
                  <a:lnTo>
                    <a:pt x="96" y="605"/>
                  </a:lnTo>
                  <a:lnTo>
                    <a:pt x="95" y="606"/>
                  </a:lnTo>
                  <a:lnTo>
                    <a:pt x="94" y="606"/>
                  </a:lnTo>
                  <a:lnTo>
                    <a:pt x="93" y="606"/>
                  </a:lnTo>
                  <a:lnTo>
                    <a:pt x="92" y="606"/>
                  </a:lnTo>
                  <a:lnTo>
                    <a:pt x="90" y="606"/>
                  </a:lnTo>
                  <a:lnTo>
                    <a:pt x="89" y="606"/>
                  </a:lnTo>
                  <a:lnTo>
                    <a:pt x="88" y="604"/>
                  </a:lnTo>
                  <a:lnTo>
                    <a:pt x="87" y="604"/>
                  </a:lnTo>
                  <a:lnTo>
                    <a:pt x="89" y="602"/>
                  </a:lnTo>
                  <a:lnTo>
                    <a:pt x="90" y="601"/>
                  </a:lnTo>
                  <a:lnTo>
                    <a:pt x="90" y="598"/>
                  </a:lnTo>
                  <a:lnTo>
                    <a:pt x="91" y="597"/>
                  </a:lnTo>
                  <a:lnTo>
                    <a:pt x="92" y="594"/>
                  </a:lnTo>
                  <a:lnTo>
                    <a:pt x="91" y="593"/>
                  </a:lnTo>
                  <a:lnTo>
                    <a:pt x="90" y="592"/>
                  </a:lnTo>
                  <a:lnTo>
                    <a:pt x="90" y="591"/>
                  </a:lnTo>
                  <a:lnTo>
                    <a:pt x="91" y="589"/>
                  </a:lnTo>
                  <a:lnTo>
                    <a:pt x="91" y="588"/>
                  </a:lnTo>
                  <a:lnTo>
                    <a:pt x="92" y="581"/>
                  </a:lnTo>
                  <a:lnTo>
                    <a:pt x="91" y="580"/>
                  </a:lnTo>
                  <a:lnTo>
                    <a:pt x="90" y="578"/>
                  </a:lnTo>
                  <a:lnTo>
                    <a:pt x="89" y="578"/>
                  </a:lnTo>
                  <a:lnTo>
                    <a:pt x="89" y="575"/>
                  </a:lnTo>
                  <a:lnTo>
                    <a:pt x="89" y="574"/>
                  </a:lnTo>
                  <a:lnTo>
                    <a:pt x="89" y="572"/>
                  </a:lnTo>
                  <a:lnTo>
                    <a:pt x="90" y="572"/>
                  </a:lnTo>
                  <a:lnTo>
                    <a:pt x="90" y="571"/>
                  </a:lnTo>
                  <a:lnTo>
                    <a:pt x="90" y="569"/>
                  </a:lnTo>
                  <a:lnTo>
                    <a:pt x="91" y="569"/>
                  </a:lnTo>
                  <a:lnTo>
                    <a:pt x="90" y="568"/>
                  </a:lnTo>
                  <a:lnTo>
                    <a:pt x="89" y="567"/>
                  </a:lnTo>
                  <a:lnTo>
                    <a:pt x="88" y="567"/>
                  </a:lnTo>
                  <a:lnTo>
                    <a:pt x="87" y="568"/>
                  </a:lnTo>
                  <a:lnTo>
                    <a:pt x="86" y="567"/>
                  </a:lnTo>
                  <a:lnTo>
                    <a:pt x="86" y="568"/>
                  </a:lnTo>
                  <a:lnTo>
                    <a:pt x="85" y="568"/>
                  </a:lnTo>
                  <a:lnTo>
                    <a:pt x="84" y="568"/>
                  </a:lnTo>
                  <a:lnTo>
                    <a:pt x="83" y="568"/>
                  </a:lnTo>
                  <a:lnTo>
                    <a:pt x="80" y="567"/>
                  </a:lnTo>
                  <a:lnTo>
                    <a:pt x="79" y="567"/>
                  </a:lnTo>
                  <a:lnTo>
                    <a:pt x="78" y="566"/>
                  </a:lnTo>
                  <a:lnTo>
                    <a:pt x="77" y="564"/>
                  </a:lnTo>
                  <a:lnTo>
                    <a:pt x="76" y="563"/>
                  </a:lnTo>
                  <a:lnTo>
                    <a:pt x="77" y="562"/>
                  </a:lnTo>
                  <a:lnTo>
                    <a:pt x="77" y="559"/>
                  </a:lnTo>
                  <a:lnTo>
                    <a:pt x="78" y="558"/>
                  </a:lnTo>
                  <a:lnTo>
                    <a:pt x="77" y="558"/>
                  </a:lnTo>
                  <a:lnTo>
                    <a:pt x="77" y="556"/>
                  </a:lnTo>
                  <a:lnTo>
                    <a:pt x="78" y="556"/>
                  </a:lnTo>
                  <a:lnTo>
                    <a:pt x="78" y="555"/>
                  </a:lnTo>
                  <a:lnTo>
                    <a:pt x="78" y="554"/>
                  </a:lnTo>
                  <a:lnTo>
                    <a:pt x="78" y="553"/>
                  </a:lnTo>
                  <a:lnTo>
                    <a:pt x="79" y="552"/>
                  </a:lnTo>
                  <a:lnTo>
                    <a:pt x="78" y="551"/>
                  </a:lnTo>
                  <a:lnTo>
                    <a:pt x="78" y="550"/>
                  </a:lnTo>
                  <a:lnTo>
                    <a:pt x="78" y="549"/>
                  </a:lnTo>
                  <a:lnTo>
                    <a:pt x="78" y="548"/>
                  </a:lnTo>
                  <a:lnTo>
                    <a:pt x="77" y="547"/>
                  </a:lnTo>
                  <a:lnTo>
                    <a:pt x="77" y="546"/>
                  </a:lnTo>
                  <a:lnTo>
                    <a:pt x="78" y="546"/>
                  </a:lnTo>
                  <a:lnTo>
                    <a:pt x="79" y="544"/>
                  </a:lnTo>
                  <a:lnTo>
                    <a:pt x="80" y="543"/>
                  </a:lnTo>
                  <a:lnTo>
                    <a:pt x="81" y="543"/>
                  </a:lnTo>
                  <a:lnTo>
                    <a:pt x="83" y="543"/>
                  </a:lnTo>
                  <a:lnTo>
                    <a:pt x="83" y="542"/>
                  </a:lnTo>
                  <a:lnTo>
                    <a:pt x="84" y="542"/>
                  </a:lnTo>
                  <a:lnTo>
                    <a:pt x="85" y="541"/>
                  </a:lnTo>
                  <a:lnTo>
                    <a:pt x="85" y="539"/>
                  </a:lnTo>
                  <a:lnTo>
                    <a:pt x="86" y="539"/>
                  </a:lnTo>
                  <a:lnTo>
                    <a:pt x="87" y="538"/>
                  </a:lnTo>
                  <a:lnTo>
                    <a:pt x="88" y="538"/>
                  </a:lnTo>
                  <a:lnTo>
                    <a:pt x="89" y="537"/>
                  </a:lnTo>
                  <a:lnTo>
                    <a:pt x="90" y="537"/>
                  </a:lnTo>
                  <a:lnTo>
                    <a:pt x="91" y="536"/>
                  </a:lnTo>
                  <a:lnTo>
                    <a:pt x="91" y="535"/>
                  </a:lnTo>
                  <a:lnTo>
                    <a:pt x="91" y="534"/>
                  </a:lnTo>
                  <a:lnTo>
                    <a:pt x="92" y="534"/>
                  </a:lnTo>
                  <a:lnTo>
                    <a:pt x="92" y="533"/>
                  </a:lnTo>
                  <a:lnTo>
                    <a:pt x="92" y="532"/>
                  </a:lnTo>
                  <a:lnTo>
                    <a:pt x="92" y="531"/>
                  </a:lnTo>
                  <a:lnTo>
                    <a:pt x="91" y="531"/>
                  </a:lnTo>
                  <a:lnTo>
                    <a:pt x="91" y="530"/>
                  </a:lnTo>
                  <a:lnTo>
                    <a:pt x="90" y="529"/>
                  </a:lnTo>
                  <a:lnTo>
                    <a:pt x="90" y="528"/>
                  </a:lnTo>
                  <a:lnTo>
                    <a:pt x="90" y="527"/>
                  </a:lnTo>
                  <a:lnTo>
                    <a:pt x="90" y="526"/>
                  </a:lnTo>
                  <a:lnTo>
                    <a:pt x="91" y="525"/>
                  </a:lnTo>
                  <a:lnTo>
                    <a:pt x="91" y="524"/>
                  </a:lnTo>
                  <a:lnTo>
                    <a:pt x="91" y="523"/>
                  </a:lnTo>
                  <a:lnTo>
                    <a:pt x="91" y="522"/>
                  </a:lnTo>
                  <a:lnTo>
                    <a:pt x="91" y="521"/>
                  </a:lnTo>
                  <a:lnTo>
                    <a:pt x="92" y="521"/>
                  </a:lnTo>
                  <a:lnTo>
                    <a:pt x="92" y="519"/>
                  </a:lnTo>
                  <a:lnTo>
                    <a:pt x="92" y="518"/>
                  </a:lnTo>
                  <a:lnTo>
                    <a:pt x="92" y="517"/>
                  </a:lnTo>
                  <a:lnTo>
                    <a:pt x="93" y="516"/>
                  </a:lnTo>
                  <a:lnTo>
                    <a:pt x="92" y="516"/>
                  </a:lnTo>
                  <a:lnTo>
                    <a:pt x="93" y="510"/>
                  </a:lnTo>
                  <a:lnTo>
                    <a:pt x="94" y="510"/>
                  </a:lnTo>
                  <a:lnTo>
                    <a:pt x="93" y="510"/>
                  </a:lnTo>
                  <a:lnTo>
                    <a:pt x="93" y="509"/>
                  </a:lnTo>
                  <a:lnTo>
                    <a:pt x="93" y="508"/>
                  </a:lnTo>
                  <a:lnTo>
                    <a:pt x="94" y="508"/>
                  </a:lnTo>
                  <a:lnTo>
                    <a:pt x="94" y="507"/>
                  </a:lnTo>
                  <a:lnTo>
                    <a:pt x="94" y="506"/>
                  </a:lnTo>
                  <a:lnTo>
                    <a:pt x="95" y="505"/>
                  </a:lnTo>
                  <a:lnTo>
                    <a:pt x="95" y="504"/>
                  </a:lnTo>
                  <a:lnTo>
                    <a:pt x="95" y="503"/>
                  </a:lnTo>
                  <a:lnTo>
                    <a:pt x="96" y="501"/>
                  </a:lnTo>
                  <a:lnTo>
                    <a:pt x="97" y="500"/>
                  </a:lnTo>
                  <a:lnTo>
                    <a:pt x="97" y="498"/>
                  </a:lnTo>
                  <a:lnTo>
                    <a:pt x="95" y="497"/>
                  </a:lnTo>
                  <a:lnTo>
                    <a:pt x="95" y="493"/>
                  </a:lnTo>
                  <a:lnTo>
                    <a:pt x="94" y="493"/>
                  </a:lnTo>
                  <a:lnTo>
                    <a:pt x="93" y="493"/>
                  </a:lnTo>
                  <a:lnTo>
                    <a:pt x="93" y="492"/>
                  </a:lnTo>
                  <a:lnTo>
                    <a:pt x="92" y="492"/>
                  </a:lnTo>
                  <a:lnTo>
                    <a:pt x="91" y="491"/>
                  </a:lnTo>
                  <a:lnTo>
                    <a:pt x="90" y="486"/>
                  </a:lnTo>
                  <a:lnTo>
                    <a:pt x="90" y="484"/>
                  </a:lnTo>
                  <a:lnTo>
                    <a:pt x="89" y="482"/>
                  </a:lnTo>
                  <a:lnTo>
                    <a:pt x="88" y="482"/>
                  </a:lnTo>
                  <a:lnTo>
                    <a:pt x="87" y="483"/>
                  </a:lnTo>
                  <a:lnTo>
                    <a:pt x="85" y="483"/>
                  </a:lnTo>
                  <a:lnTo>
                    <a:pt x="84" y="483"/>
                  </a:lnTo>
                  <a:lnTo>
                    <a:pt x="81" y="483"/>
                  </a:lnTo>
                  <a:lnTo>
                    <a:pt x="80" y="483"/>
                  </a:lnTo>
                  <a:lnTo>
                    <a:pt x="79" y="484"/>
                  </a:lnTo>
                  <a:lnTo>
                    <a:pt x="78" y="483"/>
                  </a:lnTo>
                  <a:lnTo>
                    <a:pt x="77" y="483"/>
                  </a:lnTo>
                  <a:lnTo>
                    <a:pt x="77" y="485"/>
                  </a:lnTo>
                  <a:lnTo>
                    <a:pt x="76" y="485"/>
                  </a:lnTo>
                  <a:lnTo>
                    <a:pt x="67" y="485"/>
                  </a:lnTo>
                  <a:lnTo>
                    <a:pt x="66" y="485"/>
                  </a:lnTo>
                  <a:lnTo>
                    <a:pt x="66" y="484"/>
                  </a:lnTo>
                  <a:lnTo>
                    <a:pt x="66" y="483"/>
                  </a:lnTo>
                  <a:lnTo>
                    <a:pt x="65" y="480"/>
                  </a:lnTo>
                  <a:lnTo>
                    <a:pt x="65" y="479"/>
                  </a:lnTo>
                  <a:lnTo>
                    <a:pt x="64" y="479"/>
                  </a:lnTo>
                  <a:lnTo>
                    <a:pt x="64" y="478"/>
                  </a:lnTo>
                  <a:lnTo>
                    <a:pt x="65" y="477"/>
                  </a:lnTo>
                  <a:lnTo>
                    <a:pt x="65" y="476"/>
                  </a:lnTo>
                  <a:lnTo>
                    <a:pt x="64" y="476"/>
                  </a:lnTo>
                  <a:lnTo>
                    <a:pt x="64" y="474"/>
                  </a:lnTo>
                  <a:lnTo>
                    <a:pt x="63" y="473"/>
                  </a:lnTo>
                  <a:lnTo>
                    <a:pt x="63" y="472"/>
                  </a:lnTo>
                  <a:lnTo>
                    <a:pt x="63" y="471"/>
                  </a:lnTo>
                  <a:lnTo>
                    <a:pt x="63" y="468"/>
                  </a:lnTo>
                  <a:lnTo>
                    <a:pt x="64" y="468"/>
                  </a:lnTo>
                  <a:lnTo>
                    <a:pt x="65" y="468"/>
                  </a:lnTo>
                  <a:lnTo>
                    <a:pt x="66" y="468"/>
                  </a:lnTo>
                  <a:lnTo>
                    <a:pt x="67" y="468"/>
                  </a:lnTo>
                  <a:lnTo>
                    <a:pt x="68" y="467"/>
                  </a:lnTo>
                  <a:lnTo>
                    <a:pt x="69" y="467"/>
                  </a:lnTo>
                  <a:lnTo>
                    <a:pt x="70" y="467"/>
                  </a:lnTo>
                  <a:lnTo>
                    <a:pt x="70" y="466"/>
                  </a:lnTo>
                  <a:lnTo>
                    <a:pt x="69" y="466"/>
                  </a:lnTo>
                  <a:lnTo>
                    <a:pt x="69" y="465"/>
                  </a:lnTo>
                  <a:lnTo>
                    <a:pt x="68" y="464"/>
                  </a:lnTo>
                  <a:lnTo>
                    <a:pt x="68" y="463"/>
                  </a:lnTo>
                  <a:lnTo>
                    <a:pt x="67" y="462"/>
                  </a:lnTo>
                  <a:lnTo>
                    <a:pt x="67" y="461"/>
                  </a:lnTo>
                  <a:lnTo>
                    <a:pt x="67" y="460"/>
                  </a:lnTo>
                  <a:lnTo>
                    <a:pt x="68" y="459"/>
                  </a:lnTo>
                  <a:lnTo>
                    <a:pt x="67" y="459"/>
                  </a:lnTo>
                  <a:lnTo>
                    <a:pt x="67" y="458"/>
                  </a:lnTo>
                  <a:lnTo>
                    <a:pt x="67" y="457"/>
                  </a:lnTo>
                  <a:lnTo>
                    <a:pt x="67" y="456"/>
                  </a:lnTo>
                  <a:lnTo>
                    <a:pt x="66" y="456"/>
                  </a:lnTo>
                  <a:lnTo>
                    <a:pt x="66" y="454"/>
                  </a:lnTo>
                  <a:lnTo>
                    <a:pt x="65" y="454"/>
                  </a:lnTo>
                  <a:lnTo>
                    <a:pt x="64" y="453"/>
                  </a:lnTo>
                  <a:lnTo>
                    <a:pt x="64" y="452"/>
                  </a:lnTo>
                  <a:lnTo>
                    <a:pt x="63" y="451"/>
                  </a:lnTo>
                  <a:lnTo>
                    <a:pt x="64" y="451"/>
                  </a:lnTo>
                  <a:lnTo>
                    <a:pt x="65" y="450"/>
                  </a:lnTo>
                  <a:lnTo>
                    <a:pt x="65" y="449"/>
                  </a:lnTo>
                  <a:lnTo>
                    <a:pt x="66" y="449"/>
                  </a:lnTo>
                  <a:lnTo>
                    <a:pt x="67" y="448"/>
                  </a:lnTo>
                  <a:lnTo>
                    <a:pt x="68" y="448"/>
                  </a:lnTo>
                  <a:lnTo>
                    <a:pt x="69" y="448"/>
                  </a:lnTo>
                  <a:lnTo>
                    <a:pt x="70" y="447"/>
                  </a:lnTo>
                  <a:lnTo>
                    <a:pt x="70" y="445"/>
                  </a:lnTo>
                  <a:lnTo>
                    <a:pt x="71" y="445"/>
                  </a:lnTo>
                  <a:lnTo>
                    <a:pt x="72" y="445"/>
                  </a:lnTo>
                  <a:lnTo>
                    <a:pt x="72" y="447"/>
                  </a:lnTo>
                  <a:lnTo>
                    <a:pt x="73" y="447"/>
                  </a:lnTo>
                  <a:lnTo>
                    <a:pt x="73" y="445"/>
                  </a:lnTo>
                  <a:lnTo>
                    <a:pt x="74" y="445"/>
                  </a:lnTo>
                  <a:lnTo>
                    <a:pt x="74" y="444"/>
                  </a:lnTo>
                  <a:lnTo>
                    <a:pt x="75" y="444"/>
                  </a:lnTo>
                  <a:lnTo>
                    <a:pt x="76" y="443"/>
                  </a:lnTo>
                  <a:lnTo>
                    <a:pt x="77" y="443"/>
                  </a:lnTo>
                  <a:lnTo>
                    <a:pt x="78" y="443"/>
                  </a:lnTo>
                  <a:lnTo>
                    <a:pt x="79" y="442"/>
                  </a:lnTo>
                  <a:lnTo>
                    <a:pt x="80" y="442"/>
                  </a:lnTo>
                  <a:lnTo>
                    <a:pt x="81" y="441"/>
                  </a:lnTo>
                  <a:lnTo>
                    <a:pt x="83" y="441"/>
                  </a:lnTo>
                  <a:lnTo>
                    <a:pt x="83" y="440"/>
                  </a:lnTo>
                  <a:lnTo>
                    <a:pt x="84" y="440"/>
                  </a:lnTo>
                  <a:lnTo>
                    <a:pt x="85" y="439"/>
                  </a:lnTo>
                  <a:lnTo>
                    <a:pt x="86" y="439"/>
                  </a:lnTo>
                  <a:lnTo>
                    <a:pt x="89" y="439"/>
                  </a:lnTo>
                  <a:lnTo>
                    <a:pt x="95" y="443"/>
                  </a:lnTo>
                  <a:lnTo>
                    <a:pt x="96" y="443"/>
                  </a:lnTo>
                  <a:lnTo>
                    <a:pt x="97" y="443"/>
                  </a:lnTo>
                  <a:lnTo>
                    <a:pt x="98" y="442"/>
                  </a:lnTo>
                  <a:lnTo>
                    <a:pt x="99" y="442"/>
                  </a:lnTo>
                  <a:lnTo>
                    <a:pt x="100" y="442"/>
                  </a:lnTo>
                  <a:lnTo>
                    <a:pt x="101" y="442"/>
                  </a:lnTo>
                  <a:lnTo>
                    <a:pt x="101" y="441"/>
                  </a:lnTo>
                  <a:lnTo>
                    <a:pt x="102" y="441"/>
                  </a:lnTo>
                  <a:lnTo>
                    <a:pt x="103" y="441"/>
                  </a:lnTo>
                  <a:lnTo>
                    <a:pt x="103" y="440"/>
                  </a:lnTo>
                  <a:lnTo>
                    <a:pt x="104" y="439"/>
                  </a:lnTo>
                  <a:lnTo>
                    <a:pt x="105" y="438"/>
                  </a:lnTo>
                  <a:lnTo>
                    <a:pt x="105" y="437"/>
                  </a:lnTo>
                  <a:lnTo>
                    <a:pt x="106" y="437"/>
                  </a:lnTo>
                  <a:lnTo>
                    <a:pt x="106" y="436"/>
                  </a:lnTo>
                  <a:lnTo>
                    <a:pt x="106" y="435"/>
                  </a:lnTo>
                  <a:lnTo>
                    <a:pt x="108" y="434"/>
                  </a:lnTo>
                  <a:lnTo>
                    <a:pt x="108" y="433"/>
                  </a:lnTo>
                  <a:lnTo>
                    <a:pt x="108" y="431"/>
                  </a:lnTo>
                  <a:lnTo>
                    <a:pt x="109" y="431"/>
                  </a:lnTo>
                  <a:lnTo>
                    <a:pt x="109" y="429"/>
                  </a:lnTo>
                  <a:lnTo>
                    <a:pt x="110" y="428"/>
                  </a:lnTo>
                  <a:lnTo>
                    <a:pt x="110" y="427"/>
                  </a:lnTo>
                  <a:lnTo>
                    <a:pt x="111" y="427"/>
                  </a:lnTo>
                  <a:lnTo>
                    <a:pt x="111" y="426"/>
                  </a:lnTo>
                  <a:lnTo>
                    <a:pt x="111" y="425"/>
                  </a:lnTo>
                  <a:lnTo>
                    <a:pt x="111" y="424"/>
                  </a:lnTo>
                  <a:lnTo>
                    <a:pt x="111" y="423"/>
                  </a:lnTo>
                  <a:lnTo>
                    <a:pt x="110" y="423"/>
                  </a:lnTo>
                  <a:lnTo>
                    <a:pt x="110" y="422"/>
                  </a:lnTo>
                  <a:lnTo>
                    <a:pt x="109" y="420"/>
                  </a:lnTo>
                  <a:lnTo>
                    <a:pt x="108" y="420"/>
                  </a:lnTo>
                  <a:lnTo>
                    <a:pt x="108" y="419"/>
                  </a:lnTo>
                  <a:lnTo>
                    <a:pt x="106" y="419"/>
                  </a:lnTo>
                  <a:lnTo>
                    <a:pt x="105" y="418"/>
                  </a:lnTo>
                  <a:lnTo>
                    <a:pt x="105" y="417"/>
                  </a:lnTo>
                  <a:lnTo>
                    <a:pt x="105" y="416"/>
                  </a:lnTo>
                  <a:lnTo>
                    <a:pt x="104" y="416"/>
                  </a:lnTo>
                  <a:lnTo>
                    <a:pt x="104" y="415"/>
                  </a:lnTo>
                  <a:lnTo>
                    <a:pt x="104" y="413"/>
                  </a:lnTo>
                  <a:lnTo>
                    <a:pt x="104" y="412"/>
                  </a:lnTo>
                  <a:lnTo>
                    <a:pt x="103" y="412"/>
                  </a:lnTo>
                  <a:lnTo>
                    <a:pt x="102" y="411"/>
                  </a:lnTo>
                  <a:lnTo>
                    <a:pt x="102" y="410"/>
                  </a:lnTo>
                  <a:lnTo>
                    <a:pt x="102" y="409"/>
                  </a:lnTo>
                  <a:lnTo>
                    <a:pt x="101" y="409"/>
                  </a:lnTo>
                  <a:lnTo>
                    <a:pt x="101" y="408"/>
                  </a:lnTo>
                  <a:lnTo>
                    <a:pt x="101" y="407"/>
                  </a:lnTo>
                  <a:lnTo>
                    <a:pt x="101" y="406"/>
                  </a:lnTo>
                  <a:lnTo>
                    <a:pt x="101" y="405"/>
                  </a:lnTo>
                  <a:lnTo>
                    <a:pt x="100" y="405"/>
                  </a:lnTo>
                  <a:lnTo>
                    <a:pt x="99" y="404"/>
                  </a:lnTo>
                  <a:lnTo>
                    <a:pt x="98" y="404"/>
                  </a:lnTo>
                  <a:lnTo>
                    <a:pt x="98" y="403"/>
                  </a:lnTo>
                  <a:lnTo>
                    <a:pt x="97" y="402"/>
                  </a:lnTo>
                  <a:lnTo>
                    <a:pt x="98" y="401"/>
                  </a:lnTo>
                  <a:lnTo>
                    <a:pt x="98" y="400"/>
                  </a:lnTo>
                  <a:lnTo>
                    <a:pt x="99" y="399"/>
                  </a:lnTo>
                  <a:lnTo>
                    <a:pt x="99" y="398"/>
                  </a:lnTo>
                  <a:lnTo>
                    <a:pt x="99" y="397"/>
                  </a:lnTo>
                  <a:lnTo>
                    <a:pt x="99" y="395"/>
                  </a:lnTo>
                  <a:lnTo>
                    <a:pt x="95" y="391"/>
                  </a:lnTo>
                  <a:lnTo>
                    <a:pt x="96" y="391"/>
                  </a:lnTo>
                  <a:lnTo>
                    <a:pt x="97" y="391"/>
                  </a:lnTo>
                  <a:lnTo>
                    <a:pt x="98" y="390"/>
                  </a:lnTo>
                  <a:lnTo>
                    <a:pt x="99" y="390"/>
                  </a:lnTo>
                  <a:lnTo>
                    <a:pt x="99" y="389"/>
                  </a:lnTo>
                  <a:lnTo>
                    <a:pt x="100" y="389"/>
                  </a:lnTo>
                  <a:lnTo>
                    <a:pt x="101" y="388"/>
                  </a:lnTo>
                  <a:lnTo>
                    <a:pt x="102" y="388"/>
                  </a:lnTo>
                  <a:lnTo>
                    <a:pt x="102" y="389"/>
                  </a:lnTo>
                  <a:lnTo>
                    <a:pt x="103" y="389"/>
                  </a:lnTo>
                  <a:lnTo>
                    <a:pt x="104" y="389"/>
                  </a:lnTo>
                  <a:lnTo>
                    <a:pt x="104" y="388"/>
                  </a:lnTo>
                  <a:lnTo>
                    <a:pt x="105" y="388"/>
                  </a:lnTo>
                  <a:lnTo>
                    <a:pt x="106" y="388"/>
                  </a:lnTo>
                  <a:lnTo>
                    <a:pt x="106" y="387"/>
                  </a:lnTo>
                  <a:lnTo>
                    <a:pt x="108" y="387"/>
                  </a:lnTo>
                  <a:lnTo>
                    <a:pt x="109" y="387"/>
                  </a:lnTo>
                  <a:lnTo>
                    <a:pt x="109" y="386"/>
                  </a:lnTo>
                  <a:lnTo>
                    <a:pt x="110" y="386"/>
                  </a:lnTo>
                  <a:lnTo>
                    <a:pt x="111" y="385"/>
                  </a:lnTo>
                  <a:lnTo>
                    <a:pt x="111" y="384"/>
                  </a:lnTo>
                  <a:lnTo>
                    <a:pt x="112" y="384"/>
                  </a:lnTo>
                  <a:lnTo>
                    <a:pt x="113" y="384"/>
                  </a:lnTo>
                  <a:lnTo>
                    <a:pt x="114" y="384"/>
                  </a:lnTo>
                  <a:lnTo>
                    <a:pt x="114" y="383"/>
                  </a:lnTo>
                  <a:lnTo>
                    <a:pt x="114" y="384"/>
                  </a:lnTo>
                  <a:lnTo>
                    <a:pt x="114" y="385"/>
                  </a:lnTo>
                  <a:lnTo>
                    <a:pt x="114" y="386"/>
                  </a:lnTo>
                  <a:lnTo>
                    <a:pt x="115" y="386"/>
                  </a:lnTo>
                  <a:lnTo>
                    <a:pt x="115" y="387"/>
                  </a:lnTo>
                  <a:lnTo>
                    <a:pt x="123" y="382"/>
                  </a:lnTo>
                  <a:lnTo>
                    <a:pt x="123" y="381"/>
                  </a:lnTo>
                  <a:lnTo>
                    <a:pt x="123" y="380"/>
                  </a:lnTo>
                  <a:lnTo>
                    <a:pt x="123" y="379"/>
                  </a:lnTo>
                  <a:lnTo>
                    <a:pt x="123" y="378"/>
                  </a:lnTo>
                  <a:lnTo>
                    <a:pt x="122" y="378"/>
                  </a:lnTo>
                  <a:lnTo>
                    <a:pt x="122" y="377"/>
                  </a:lnTo>
                  <a:lnTo>
                    <a:pt x="121" y="377"/>
                  </a:lnTo>
                  <a:lnTo>
                    <a:pt x="121" y="376"/>
                  </a:lnTo>
                  <a:lnTo>
                    <a:pt x="121" y="375"/>
                  </a:lnTo>
                  <a:lnTo>
                    <a:pt x="121" y="374"/>
                  </a:lnTo>
                  <a:lnTo>
                    <a:pt x="122" y="374"/>
                  </a:lnTo>
                  <a:lnTo>
                    <a:pt x="122" y="373"/>
                  </a:lnTo>
                  <a:lnTo>
                    <a:pt x="123" y="372"/>
                  </a:lnTo>
                  <a:lnTo>
                    <a:pt x="123" y="370"/>
                  </a:lnTo>
                  <a:lnTo>
                    <a:pt x="123" y="369"/>
                  </a:lnTo>
                  <a:lnTo>
                    <a:pt x="124" y="368"/>
                  </a:lnTo>
                  <a:lnTo>
                    <a:pt x="124" y="367"/>
                  </a:lnTo>
                  <a:lnTo>
                    <a:pt x="125" y="366"/>
                  </a:lnTo>
                  <a:lnTo>
                    <a:pt x="126" y="365"/>
                  </a:lnTo>
                  <a:lnTo>
                    <a:pt x="127" y="365"/>
                  </a:lnTo>
                  <a:lnTo>
                    <a:pt x="127" y="366"/>
                  </a:lnTo>
                  <a:lnTo>
                    <a:pt x="127" y="367"/>
                  </a:lnTo>
                  <a:lnTo>
                    <a:pt x="127" y="366"/>
                  </a:lnTo>
                  <a:lnTo>
                    <a:pt x="128" y="366"/>
                  </a:lnTo>
                  <a:lnTo>
                    <a:pt x="128" y="365"/>
                  </a:lnTo>
                  <a:lnTo>
                    <a:pt x="129" y="364"/>
                  </a:lnTo>
                  <a:lnTo>
                    <a:pt x="128" y="364"/>
                  </a:lnTo>
                  <a:lnTo>
                    <a:pt x="128" y="363"/>
                  </a:lnTo>
                  <a:lnTo>
                    <a:pt x="129" y="363"/>
                  </a:lnTo>
                  <a:lnTo>
                    <a:pt x="129" y="362"/>
                  </a:lnTo>
                  <a:lnTo>
                    <a:pt x="129" y="361"/>
                  </a:lnTo>
                  <a:lnTo>
                    <a:pt x="130" y="361"/>
                  </a:lnTo>
                  <a:lnTo>
                    <a:pt x="130" y="360"/>
                  </a:lnTo>
                  <a:lnTo>
                    <a:pt x="129" y="360"/>
                  </a:lnTo>
                  <a:lnTo>
                    <a:pt x="129" y="359"/>
                  </a:lnTo>
                  <a:lnTo>
                    <a:pt x="128" y="359"/>
                  </a:lnTo>
                  <a:lnTo>
                    <a:pt x="128" y="358"/>
                  </a:lnTo>
                  <a:lnTo>
                    <a:pt x="127" y="358"/>
                  </a:lnTo>
                  <a:lnTo>
                    <a:pt x="127" y="357"/>
                  </a:lnTo>
                  <a:lnTo>
                    <a:pt x="128" y="357"/>
                  </a:lnTo>
                  <a:lnTo>
                    <a:pt x="128" y="356"/>
                  </a:lnTo>
                  <a:lnTo>
                    <a:pt x="127" y="356"/>
                  </a:lnTo>
                  <a:lnTo>
                    <a:pt x="128" y="355"/>
                  </a:lnTo>
                  <a:lnTo>
                    <a:pt x="127" y="355"/>
                  </a:lnTo>
                  <a:lnTo>
                    <a:pt x="126" y="355"/>
                  </a:lnTo>
                  <a:lnTo>
                    <a:pt x="126" y="356"/>
                  </a:lnTo>
                  <a:lnTo>
                    <a:pt x="125" y="355"/>
                  </a:lnTo>
                  <a:lnTo>
                    <a:pt x="124" y="355"/>
                  </a:lnTo>
                  <a:lnTo>
                    <a:pt x="124" y="354"/>
                  </a:lnTo>
                  <a:lnTo>
                    <a:pt x="123" y="354"/>
                  </a:lnTo>
                  <a:lnTo>
                    <a:pt x="123" y="353"/>
                  </a:lnTo>
                  <a:lnTo>
                    <a:pt x="122" y="353"/>
                  </a:lnTo>
                  <a:lnTo>
                    <a:pt x="122" y="352"/>
                  </a:lnTo>
                  <a:lnTo>
                    <a:pt x="121" y="352"/>
                  </a:lnTo>
                  <a:lnTo>
                    <a:pt x="121" y="351"/>
                  </a:lnTo>
                  <a:lnTo>
                    <a:pt x="121" y="350"/>
                  </a:lnTo>
                  <a:lnTo>
                    <a:pt x="121" y="349"/>
                  </a:lnTo>
                  <a:lnTo>
                    <a:pt x="120" y="349"/>
                  </a:lnTo>
                  <a:lnTo>
                    <a:pt x="120" y="348"/>
                  </a:lnTo>
                  <a:lnTo>
                    <a:pt x="121" y="348"/>
                  </a:lnTo>
                  <a:lnTo>
                    <a:pt x="121" y="347"/>
                  </a:lnTo>
                  <a:lnTo>
                    <a:pt x="120" y="347"/>
                  </a:lnTo>
                  <a:lnTo>
                    <a:pt x="120" y="345"/>
                  </a:lnTo>
                  <a:lnTo>
                    <a:pt x="121" y="345"/>
                  </a:lnTo>
                  <a:lnTo>
                    <a:pt x="121" y="344"/>
                  </a:lnTo>
                  <a:lnTo>
                    <a:pt x="121" y="343"/>
                  </a:lnTo>
                  <a:lnTo>
                    <a:pt x="122" y="343"/>
                  </a:lnTo>
                  <a:lnTo>
                    <a:pt x="122" y="342"/>
                  </a:lnTo>
                  <a:lnTo>
                    <a:pt x="121" y="341"/>
                  </a:lnTo>
                  <a:lnTo>
                    <a:pt x="120" y="341"/>
                  </a:lnTo>
                  <a:lnTo>
                    <a:pt x="121" y="341"/>
                  </a:lnTo>
                  <a:lnTo>
                    <a:pt x="121" y="340"/>
                  </a:lnTo>
                  <a:lnTo>
                    <a:pt x="122" y="340"/>
                  </a:lnTo>
                  <a:lnTo>
                    <a:pt x="122" y="339"/>
                  </a:lnTo>
                  <a:lnTo>
                    <a:pt x="122" y="338"/>
                  </a:lnTo>
                  <a:lnTo>
                    <a:pt x="121" y="338"/>
                  </a:lnTo>
                  <a:lnTo>
                    <a:pt x="120" y="338"/>
                  </a:lnTo>
                  <a:lnTo>
                    <a:pt x="119" y="338"/>
                  </a:lnTo>
                  <a:lnTo>
                    <a:pt x="119" y="337"/>
                  </a:lnTo>
                  <a:lnTo>
                    <a:pt x="118" y="337"/>
                  </a:lnTo>
                  <a:lnTo>
                    <a:pt x="118" y="336"/>
                  </a:lnTo>
                  <a:lnTo>
                    <a:pt x="118" y="335"/>
                  </a:lnTo>
                  <a:lnTo>
                    <a:pt x="118" y="334"/>
                  </a:lnTo>
                  <a:lnTo>
                    <a:pt x="117" y="334"/>
                  </a:lnTo>
                  <a:lnTo>
                    <a:pt x="118" y="333"/>
                  </a:lnTo>
                  <a:lnTo>
                    <a:pt x="119" y="333"/>
                  </a:lnTo>
                  <a:lnTo>
                    <a:pt x="119" y="332"/>
                  </a:lnTo>
                  <a:lnTo>
                    <a:pt x="119" y="331"/>
                  </a:lnTo>
                  <a:lnTo>
                    <a:pt x="119" y="330"/>
                  </a:lnTo>
                  <a:lnTo>
                    <a:pt x="119" y="329"/>
                  </a:lnTo>
                  <a:lnTo>
                    <a:pt x="118" y="329"/>
                  </a:lnTo>
                  <a:lnTo>
                    <a:pt x="118" y="328"/>
                  </a:lnTo>
                  <a:lnTo>
                    <a:pt x="118" y="327"/>
                  </a:lnTo>
                  <a:lnTo>
                    <a:pt x="117" y="326"/>
                  </a:lnTo>
                  <a:lnTo>
                    <a:pt x="118" y="326"/>
                  </a:lnTo>
                  <a:lnTo>
                    <a:pt x="117" y="326"/>
                  </a:lnTo>
                  <a:lnTo>
                    <a:pt x="116" y="326"/>
                  </a:lnTo>
                  <a:lnTo>
                    <a:pt x="117" y="326"/>
                  </a:lnTo>
                  <a:lnTo>
                    <a:pt x="116" y="326"/>
                  </a:lnTo>
                  <a:lnTo>
                    <a:pt x="115" y="326"/>
                  </a:lnTo>
                  <a:lnTo>
                    <a:pt x="115" y="325"/>
                  </a:lnTo>
                  <a:lnTo>
                    <a:pt x="114" y="324"/>
                  </a:lnTo>
                  <a:lnTo>
                    <a:pt x="115" y="323"/>
                  </a:lnTo>
                  <a:lnTo>
                    <a:pt x="114" y="323"/>
                  </a:lnTo>
                  <a:lnTo>
                    <a:pt x="113" y="322"/>
                  </a:lnTo>
                  <a:lnTo>
                    <a:pt x="114" y="322"/>
                  </a:lnTo>
                  <a:lnTo>
                    <a:pt x="113" y="322"/>
                  </a:lnTo>
                  <a:lnTo>
                    <a:pt x="113" y="320"/>
                  </a:lnTo>
                  <a:lnTo>
                    <a:pt x="114" y="320"/>
                  </a:lnTo>
                  <a:lnTo>
                    <a:pt x="114" y="319"/>
                  </a:lnTo>
                  <a:lnTo>
                    <a:pt x="113" y="319"/>
                  </a:lnTo>
                  <a:lnTo>
                    <a:pt x="114" y="319"/>
                  </a:lnTo>
                  <a:lnTo>
                    <a:pt x="114" y="318"/>
                  </a:lnTo>
                  <a:lnTo>
                    <a:pt x="114" y="317"/>
                  </a:lnTo>
                  <a:lnTo>
                    <a:pt x="115" y="317"/>
                  </a:lnTo>
                  <a:lnTo>
                    <a:pt x="115" y="316"/>
                  </a:lnTo>
                  <a:lnTo>
                    <a:pt x="114" y="316"/>
                  </a:lnTo>
                  <a:lnTo>
                    <a:pt x="113" y="316"/>
                  </a:lnTo>
                  <a:lnTo>
                    <a:pt x="113" y="315"/>
                  </a:lnTo>
                  <a:lnTo>
                    <a:pt x="112" y="313"/>
                  </a:lnTo>
                  <a:lnTo>
                    <a:pt x="113" y="313"/>
                  </a:lnTo>
                  <a:lnTo>
                    <a:pt x="112" y="312"/>
                  </a:lnTo>
                  <a:lnTo>
                    <a:pt x="112" y="313"/>
                  </a:lnTo>
                  <a:lnTo>
                    <a:pt x="112" y="312"/>
                  </a:lnTo>
                  <a:lnTo>
                    <a:pt x="111" y="312"/>
                  </a:lnTo>
                  <a:lnTo>
                    <a:pt x="110" y="311"/>
                  </a:lnTo>
                  <a:lnTo>
                    <a:pt x="111" y="311"/>
                  </a:lnTo>
                  <a:lnTo>
                    <a:pt x="112" y="311"/>
                  </a:lnTo>
                  <a:lnTo>
                    <a:pt x="111" y="310"/>
                  </a:lnTo>
                  <a:lnTo>
                    <a:pt x="111" y="309"/>
                  </a:lnTo>
                  <a:lnTo>
                    <a:pt x="110" y="309"/>
                  </a:lnTo>
                  <a:lnTo>
                    <a:pt x="110" y="308"/>
                  </a:lnTo>
                  <a:lnTo>
                    <a:pt x="109" y="307"/>
                  </a:lnTo>
                  <a:lnTo>
                    <a:pt x="109" y="306"/>
                  </a:lnTo>
                  <a:lnTo>
                    <a:pt x="110" y="306"/>
                  </a:lnTo>
                  <a:lnTo>
                    <a:pt x="110" y="307"/>
                  </a:lnTo>
                  <a:lnTo>
                    <a:pt x="110" y="306"/>
                  </a:lnTo>
                  <a:lnTo>
                    <a:pt x="111" y="306"/>
                  </a:lnTo>
                  <a:lnTo>
                    <a:pt x="110" y="305"/>
                  </a:lnTo>
                  <a:lnTo>
                    <a:pt x="110" y="304"/>
                  </a:lnTo>
                  <a:lnTo>
                    <a:pt x="109" y="304"/>
                  </a:lnTo>
                  <a:lnTo>
                    <a:pt x="109" y="302"/>
                  </a:lnTo>
                  <a:lnTo>
                    <a:pt x="108" y="302"/>
                  </a:lnTo>
                  <a:lnTo>
                    <a:pt x="106" y="303"/>
                  </a:lnTo>
                  <a:lnTo>
                    <a:pt x="105" y="303"/>
                  </a:lnTo>
                  <a:lnTo>
                    <a:pt x="106" y="302"/>
                  </a:lnTo>
                  <a:lnTo>
                    <a:pt x="105" y="301"/>
                  </a:lnTo>
                  <a:lnTo>
                    <a:pt x="106" y="301"/>
                  </a:lnTo>
                  <a:lnTo>
                    <a:pt x="108" y="300"/>
                  </a:lnTo>
                  <a:lnTo>
                    <a:pt x="106" y="300"/>
                  </a:lnTo>
                  <a:lnTo>
                    <a:pt x="106" y="299"/>
                  </a:lnTo>
                  <a:lnTo>
                    <a:pt x="108" y="298"/>
                  </a:lnTo>
                  <a:lnTo>
                    <a:pt x="109" y="298"/>
                  </a:lnTo>
                  <a:lnTo>
                    <a:pt x="110" y="297"/>
                  </a:lnTo>
                  <a:lnTo>
                    <a:pt x="110" y="295"/>
                  </a:lnTo>
                  <a:lnTo>
                    <a:pt x="109" y="294"/>
                  </a:lnTo>
                  <a:lnTo>
                    <a:pt x="108" y="294"/>
                  </a:lnTo>
                  <a:lnTo>
                    <a:pt x="106" y="293"/>
                  </a:lnTo>
                  <a:lnTo>
                    <a:pt x="108" y="292"/>
                  </a:lnTo>
                  <a:lnTo>
                    <a:pt x="108" y="290"/>
                  </a:lnTo>
                  <a:lnTo>
                    <a:pt x="109" y="289"/>
                  </a:lnTo>
                  <a:lnTo>
                    <a:pt x="110" y="289"/>
                  </a:lnTo>
                  <a:lnTo>
                    <a:pt x="111" y="289"/>
                  </a:lnTo>
                  <a:lnTo>
                    <a:pt x="111" y="290"/>
                  </a:lnTo>
                  <a:lnTo>
                    <a:pt x="112" y="289"/>
                  </a:lnTo>
                  <a:lnTo>
                    <a:pt x="112" y="287"/>
                  </a:lnTo>
                  <a:lnTo>
                    <a:pt x="113" y="286"/>
                  </a:lnTo>
                  <a:lnTo>
                    <a:pt x="113" y="284"/>
                  </a:lnTo>
                  <a:lnTo>
                    <a:pt x="113" y="283"/>
                  </a:lnTo>
                  <a:lnTo>
                    <a:pt x="113" y="282"/>
                  </a:lnTo>
                  <a:lnTo>
                    <a:pt x="113" y="281"/>
                  </a:lnTo>
                  <a:lnTo>
                    <a:pt x="115" y="281"/>
                  </a:lnTo>
                  <a:lnTo>
                    <a:pt x="114" y="280"/>
                  </a:lnTo>
                  <a:lnTo>
                    <a:pt x="113" y="280"/>
                  </a:lnTo>
                  <a:lnTo>
                    <a:pt x="112" y="281"/>
                  </a:lnTo>
                  <a:lnTo>
                    <a:pt x="110" y="281"/>
                  </a:lnTo>
                  <a:lnTo>
                    <a:pt x="110" y="280"/>
                  </a:lnTo>
                  <a:lnTo>
                    <a:pt x="110" y="279"/>
                  </a:lnTo>
                  <a:lnTo>
                    <a:pt x="110" y="277"/>
                  </a:lnTo>
                  <a:lnTo>
                    <a:pt x="109" y="276"/>
                  </a:lnTo>
                  <a:lnTo>
                    <a:pt x="110" y="275"/>
                  </a:lnTo>
                  <a:lnTo>
                    <a:pt x="109" y="275"/>
                  </a:lnTo>
                  <a:lnTo>
                    <a:pt x="110" y="274"/>
                  </a:lnTo>
                  <a:lnTo>
                    <a:pt x="110" y="273"/>
                  </a:lnTo>
                  <a:lnTo>
                    <a:pt x="110" y="274"/>
                  </a:lnTo>
                  <a:lnTo>
                    <a:pt x="111" y="273"/>
                  </a:lnTo>
                  <a:lnTo>
                    <a:pt x="111" y="270"/>
                  </a:lnTo>
                  <a:lnTo>
                    <a:pt x="111" y="269"/>
                  </a:lnTo>
                  <a:lnTo>
                    <a:pt x="112" y="268"/>
                  </a:lnTo>
                  <a:lnTo>
                    <a:pt x="111" y="268"/>
                  </a:lnTo>
                  <a:lnTo>
                    <a:pt x="112" y="267"/>
                  </a:lnTo>
                  <a:lnTo>
                    <a:pt x="112" y="266"/>
                  </a:lnTo>
                  <a:lnTo>
                    <a:pt x="111" y="265"/>
                  </a:lnTo>
                  <a:lnTo>
                    <a:pt x="111" y="264"/>
                  </a:lnTo>
                  <a:lnTo>
                    <a:pt x="111" y="263"/>
                  </a:lnTo>
                  <a:lnTo>
                    <a:pt x="111" y="262"/>
                  </a:lnTo>
                  <a:lnTo>
                    <a:pt x="113" y="260"/>
                  </a:lnTo>
                  <a:lnTo>
                    <a:pt x="113" y="259"/>
                  </a:lnTo>
                  <a:lnTo>
                    <a:pt x="114" y="259"/>
                  </a:lnTo>
                  <a:lnTo>
                    <a:pt x="114" y="260"/>
                  </a:lnTo>
                  <a:lnTo>
                    <a:pt x="115" y="260"/>
                  </a:lnTo>
                  <a:lnTo>
                    <a:pt x="115" y="259"/>
                  </a:lnTo>
                  <a:lnTo>
                    <a:pt x="116" y="259"/>
                  </a:lnTo>
                  <a:lnTo>
                    <a:pt x="117" y="259"/>
                  </a:lnTo>
                  <a:lnTo>
                    <a:pt x="117" y="260"/>
                  </a:lnTo>
                  <a:lnTo>
                    <a:pt x="118" y="260"/>
                  </a:lnTo>
                  <a:lnTo>
                    <a:pt x="119" y="260"/>
                  </a:lnTo>
                  <a:lnTo>
                    <a:pt x="119" y="259"/>
                  </a:lnTo>
                  <a:lnTo>
                    <a:pt x="120" y="260"/>
                  </a:lnTo>
                  <a:lnTo>
                    <a:pt x="121" y="260"/>
                  </a:lnTo>
                  <a:lnTo>
                    <a:pt x="121" y="259"/>
                  </a:lnTo>
                  <a:lnTo>
                    <a:pt x="120" y="259"/>
                  </a:lnTo>
                  <a:lnTo>
                    <a:pt x="120" y="258"/>
                  </a:lnTo>
                  <a:lnTo>
                    <a:pt x="120" y="257"/>
                  </a:lnTo>
                  <a:lnTo>
                    <a:pt x="121" y="257"/>
                  </a:lnTo>
                  <a:lnTo>
                    <a:pt x="122" y="256"/>
                  </a:lnTo>
                  <a:lnTo>
                    <a:pt x="122" y="255"/>
                  </a:lnTo>
                  <a:lnTo>
                    <a:pt x="121" y="255"/>
                  </a:lnTo>
                  <a:lnTo>
                    <a:pt x="121" y="254"/>
                  </a:lnTo>
                  <a:lnTo>
                    <a:pt x="121" y="253"/>
                  </a:lnTo>
                  <a:lnTo>
                    <a:pt x="122" y="253"/>
                  </a:lnTo>
                  <a:lnTo>
                    <a:pt x="123" y="252"/>
                  </a:lnTo>
                  <a:lnTo>
                    <a:pt x="123" y="250"/>
                  </a:lnTo>
                  <a:lnTo>
                    <a:pt x="122" y="251"/>
                  </a:lnTo>
                  <a:lnTo>
                    <a:pt x="121" y="251"/>
                  </a:lnTo>
                  <a:lnTo>
                    <a:pt x="121" y="250"/>
                  </a:lnTo>
                  <a:lnTo>
                    <a:pt x="120" y="250"/>
                  </a:lnTo>
                  <a:lnTo>
                    <a:pt x="119" y="250"/>
                  </a:lnTo>
                  <a:lnTo>
                    <a:pt x="119" y="249"/>
                  </a:lnTo>
                  <a:lnTo>
                    <a:pt x="119" y="248"/>
                  </a:lnTo>
                  <a:lnTo>
                    <a:pt x="120" y="248"/>
                  </a:lnTo>
                  <a:lnTo>
                    <a:pt x="119" y="247"/>
                  </a:lnTo>
                  <a:lnTo>
                    <a:pt x="120" y="247"/>
                  </a:lnTo>
                  <a:lnTo>
                    <a:pt x="120" y="244"/>
                  </a:lnTo>
                  <a:lnTo>
                    <a:pt x="121" y="244"/>
                  </a:lnTo>
                  <a:lnTo>
                    <a:pt x="122" y="245"/>
                  </a:lnTo>
                  <a:lnTo>
                    <a:pt x="123" y="245"/>
                  </a:lnTo>
                  <a:lnTo>
                    <a:pt x="123" y="244"/>
                  </a:lnTo>
                  <a:lnTo>
                    <a:pt x="122" y="242"/>
                  </a:lnTo>
                  <a:lnTo>
                    <a:pt x="121" y="242"/>
                  </a:lnTo>
                  <a:lnTo>
                    <a:pt x="121" y="241"/>
                  </a:lnTo>
                  <a:lnTo>
                    <a:pt x="121" y="240"/>
                  </a:lnTo>
                  <a:lnTo>
                    <a:pt x="121" y="239"/>
                  </a:lnTo>
                  <a:lnTo>
                    <a:pt x="121" y="238"/>
                  </a:lnTo>
                  <a:lnTo>
                    <a:pt x="122" y="238"/>
                  </a:lnTo>
                  <a:lnTo>
                    <a:pt x="121" y="237"/>
                  </a:lnTo>
                  <a:lnTo>
                    <a:pt x="122" y="237"/>
                  </a:lnTo>
                  <a:lnTo>
                    <a:pt x="122" y="236"/>
                  </a:lnTo>
                  <a:lnTo>
                    <a:pt x="121" y="235"/>
                  </a:lnTo>
                  <a:lnTo>
                    <a:pt x="122" y="235"/>
                  </a:lnTo>
                  <a:lnTo>
                    <a:pt x="122" y="234"/>
                  </a:lnTo>
                  <a:lnTo>
                    <a:pt x="123" y="234"/>
                  </a:lnTo>
                  <a:lnTo>
                    <a:pt x="124" y="234"/>
                  </a:lnTo>
                  <a:lnTo>
                    <a:pt x="123" y="232"/>
                  </a:lnTo>
                  <a:lnTo>
                    <a:pt x="124" y="231"/>
                  </a:lnTo>
                  <a:lnTo>
                    <a:pt x="125" y="230"/>
                  </a:lnTo>
                  <a:lnTo>
                    <a:pt x="126" y="229"/>
                  </a:lnTo>
                  <a:lnTo>
                    <a:pt x="127" y="229"/>
                  </a:lnTo>
                  <a:lnTo>
                    <a:pt x="126" y="228"/>
                  </a:lnTo>
                  <a:lnTo>
                    <a:pt x="126" y="226"/>
                  </a:lnTo>
                  <a:lnTo>
                    <a:pt x="126" y="225"/>
                  </a:lnTo>
                  <a:lnTo>
                    <a:pt x="126" y="224"/>
                  </a:lnTo>
                  <a:lnTo>
                    <a:pt x="127" y="224"/>
                  </a:lnTo>
                  <a:lnTo>
                    <a:pt x="127" y="223"/>
                  </a:lnTo>
                  <a:lnTo>
                    <a:pt x="126" y="222"/>
                  </a:lnTo>
                  <a:lnTo>
                    <a:pt x="125" y="219"/>
                  </a:lnTo>
                  <a:lnTo>
                    <a:pt x="123" y="218"/>
                  </a:lnTo>
                  <a:lnTo>
                    <a:pt x="121" y="217"/>
                  </a:lnTo>
                  <a:lnTo>
                    <a:pt x="120" y="217"/>
                  </a:lnTo>
                  <a:lnTo>
                    <a:pt x="119" y="216"/>
                  </a:lnTo>
                  <a:lnTo>
                    <a:pt x="118" y="216"/>
                  </a:lnTo>
                  <a:lnTo>
                    <a:pt x="116" y="215"/>
                  </a:lnTo>
                  <a:lnTo>
                    <a:pt x="115" y="215"/>
                  </a:lnTo>
                  <a:lnTo>
                    <a:pt x="114" y="212"/>
                  </a:lnTo>
                  <a:lnTo>
                    <a:pt x="113" y="210"/>
                  </a:lnTo>
                  <a:lnTo>
                    <a:pt x="112" y="209"/>
                  </a:lnTo>
                  <a:lnTo>
                    <a:pt x="112" y="205"/>
                  </a:lnTo>
                  <a:lnTo>
                    <a:pt x="112" y="203"/>
                  </a:lnTo>
                  <a:lnTo>
                    <a:pt x="112" y="202"/>
                  </a:lnTo>
                  <a:lnTo>
                    <a:pt x="112" y="201"/>
                  </a:lnTo>
                  <a:lnTo>
                    <a:pt x="113" y="200"/>
                  </a:lnTo>
                  <a:lnTo>
                    <a:pt x="114" y="200"/>
                  </a:lnTo>
                  <a:lnTo>
                    <a:pt x="114" y="199"/>
                  </a:lnTo>
                  <a:lnTo>
                    <a:pt x="115" y="198"/>
                  </a:lnTo>
                  <a:lnTo>
                    <a:pt x="116" y="197"/>
                  </a:lnTo>
                  <a:lnTo>
                    <a:pt x="117" y="195"/>
                  </a:lnTo>
                  <a:lnTo>
                    <a:pt x="118" y="195"/>
                  </a:lnTo>
                  <a:lnTo>
                    <a:pt x="118" y="194"/>
                  </a:lnTo>
                  <a:lnTo>
                    <a:pt x="118" y="193"/>
                  </a:lnTo>
                  <a:lnTo>
                    <a:pt x="119" y="192"/>
                  </a:lnTo>
                  <a:lnTo>
                    <a:pt x="120" y="191"/>
                  </a:lnTo>
                  <a:lnTo>
                    <a:pt x="120" y="190"/>
                  </a:lnTo>
                  <a:lnTo>
                    <a:pt x="119" y="189"/>
                  </a:lnTo>
                  <a:lnTo>
                    <a:pt x="120" y="189"/>
                  </a:lnTo>
                  <a:lnTo>
                    <a:pt x="120" y="188"/>
                  </a:lnTo>
                  <a:lnTo>
                    <a:pt x="119" y="187"/>
                  </a:lnTo>
                  <a:lnTo>
                    <a:pt x="119" y="186"/>
                  </a:lnTo>
                  <a:lnTo>
                    <a:pt x="120" y="185"/>
                  </a:lnTo>
                  <a:lnTo>
                    <a:pt x="121" y="185"/>
                  </a:lnTo>
                  <a:lnTo>
                    <a:pt x="121" y="184"/>
                  </a:lnTo>
                  <a:lnTo>
                    <a:pt x="122" y="183"/>
                  </a:lnTo>
                  <a:lnTo>
                    <a:pt x="122" y="182"/>
                  </a:lnTo>
                  <a:lnTo>
                    <a:pt x="123" y="181"/>
                  </a:lnTo>
                  <a:lnTo>
                    <a:pt x="124" y="179"/>
                  </a:lnTo>
                  <a:lnTo>
                    <a:pt x="126" y="178"/>
                  </a:lnTo>
                  <a:lnTo>
                    <a:pt x="127" y="176"/>
                  </a:lnTo>
                  <a:lnTo>
                    <a:pt x="126" y="175"/>
                  </a:lnTo>
                  <a:lnTo>
                    <a:pt x="127" y="170"/>
                  </a:lnTo>
                  <a:lnTo>
                    <a:pt x="127" y="169"/>
                  </a:lnTo>
                  <a:lnTo>
                    <a:pt x="126" y="168"/>
                  </a:lnTo>
                  <a:lnTo>
                    <a:pt x="127" y="168"/>
                  </a:lnTo>
                  <a:lnTo>
                    <a:pt x="127" y="167"/>
                  </a:lnTo>
                  <a:lnTo>
                    <a:pt x="127" y="166"/>
                  </a:lnTo>
                  <a:lnTo>
                    <a:pt x="128" y="166"/>
                  </a:lnTo>
                  <a:lnTo>
                    <a:pt x="128" y="165"/>
                  </a:lnTo>
                  <a:lnTo>
                    <a:pt x="129" y="165"/>
                  </a:lnTo>
                  <a:lnTo>
                    <a:pt x="129" y="164"/>
                  </a:lnTo>
                  <a:lnTo>
                    <a:pt x="129" y="163"/>
                  </a:lnTo>
                  <a:lnTo>
                    <a:pt x="129" y="162"/>
                  </a:lnTo>
                  <a:lnTo>
                    <a:pt x="130" y="162"/>
                  </a:lnTo>
                  <a:lnTo>
                    <a:pt x="130" y="161"/>
                  </a:lnTo>
                  <a:lnTo>
                    <a:pt x="130" y="160"/>
                  </a:lnTo>
                  <a:lnTo>
                    <a:pt x="131" y="159"/>
                  </a:lnTo>
                  <a:lnTo>
                    <a:pt x="131" y="158"/>
                  </a:lnTo>
                  <a:lnTo>
                    <a:pt x="133" y="157"/>
                  </a:lnTo>
                  <a:lnTo>
                    <a:pt x="134" y="157"/>
                  </a:lnTo>
                  <a:lnTo>
                    <a:pt x="135" y="156"/>
                  </a:lnTo>
                  <a:lnTo>
                    <a:pt x="135" y="155"/>
                  </a:lnTo>
                  <a:lnTo>
                    <a:pt x="135" y="154"/>
                  </a:lnTo>
                  <a:lnTo>
                    <a:pt x="135" y="153"/>
                  </a:lnTo>
                  <a:lnTo>
                    <a:pt x="135" y="152"/>
                  </a:lnTo>
                  <a:lnTo>
                    <a:pt x="136" y="152"/>
                  </a:lnTo>
                  <a:lnTo>
                    <a:pt x="136" y="151"/>
                  </a:lnTo>
                  <a:lnTo>
                    <a:pt x="135" y="151"/>
                  </a:lnTo>
                  <a:lnTo>
                    <a:pt x="135" y="150"/>
                  </a:lnTo>
                  <a:lnTo>
                    <a:pt x="135" y="149"/>
                  </a:lnTo>
                  <a:lnTo>
                    <a:pt x="135" y="148"/>
                  </a:lnTo>
                  <a:lnTo>
                    <a:pt x="135" y="147"/>
                  </a:lnTo>
                  <a:lnTo>
                    <a:pt x="135" y="145"/>
                  </a:lnTo>
                  <a:lnTo>
                    <a:pt x="136" y="144"/>
                  </a:lnTo>
                  <a:lnTo>
                    <a:pt x="137" y="144"/>
                  </a:lnTo>
                  <a:lnTo>
                    <a:pt x="137" y="143"/>
                  </a:lnTo>
                  <a:lnTo>
                    <a:pt x="138" y="143"/>
                  </a:lnTo>
                  <a:lnTo>
                    <a:pt x="138" y="142"/>
                  </a:lnTo>
                  <a:lnTo>
                    <a:pt x="138" y="141"/>
                  </a:lnTo>
                  <a:close/>
                </a:path>
              </a:pathLst>
            </a:custGeom>
            <a:solidFill>
              <a:schemeClr val="tx2"/>
            </a:solidFill>
            <a:ln w="9525">
              <a:solidFill>
                <a:srgbClr val="FFFFFF"/>
              </a:solidFill>
              <a:round/>
              <a:headEnd/>
              <a:tailEnd/>
            </a:ln>
          </p:spPr>
          <p:txBody>
            <a:bodyPr/>
            <a:lstStyle/>
            <a:p>
              <a:endParaRPr lang="en-US"/>
            </a:p>
          </p:txBody>
        </p:sp>
        <p:sp>
          <p:nvSpPr>
            <p:cNvPr id="53" name="Freeform 9"/>
            <p:cNvSpPr>
              <a:spLocks noEditPoints="1"/>
            </p:cNvSpPr>
            <p:nvPr/>
          </p:nvSpPr>
          <p:spPr bwMode="auto">
            <a:xfrm>
              <a:off x="3926" y="1114"/>
              <a:ext cx="764" cy="631"/>
            </a:xfrm>
            <a:custGeom>
              <a:avLst/>
              <a:gdLst>
                <a:gd name="T0" fmla="*/ 581 w 764"/>
                <a:gd name="T1" fmla="*/ 548 h 632"/>
                <a:gd name="T2" fmla="*/ 592 w 764"/>
                <a:gd name="T3" fmla="*/ 529 h 632"/>
                <a:gd name="T4" fmla="*/ 586 w 764"/>
                <a:gd name="T5" fmla="*/ 547 h 632"/>
                <a:gd name="T6" fmla="*/ 586 w 764"/>
                <a:gd name="T7" fmla="*/ 524 h 632"/>
                <a:gd name="T8" fmla="*/ 700 w 764"/>
                <a:gd name="T9" fmla="*/ 388 h 632"/>
                <a:gd name="T10" fmla="*/ 730 w 764"/>
                <a:gd name="T11" fmla="*/ 336 h 632"/>
                <a:gd name="T12" fmla="*/ 743 w 764"/>
                <a:gd name="T13" fmla="*/ 300 h 632"/>
                <a:gd name="T14" fmla="*/ 721 w 764"/>
                <a:gd name="T15" fmla="*/ 122 h 632"/>
                <a:gd name="T16" fmla="*/ 677 w 764"/>
                <a:gd name="T17" fmla="*/ 2 h 632"/>
                <a:gd name="T18" fmla="*/ 719 w 764"/>
                <a:gd name="T19" fmla="*/ 20 h 632"/>
                <a:gd name="T20" fmla="*/ 718 w 764"/>
                <a:gd name="T21" fmla="*/ 78 h 632"/>
                <a:gd name="T22" fmla="*/ 724 w 764"/>
                <a:gd name="T23" fmla="*/ 111 h 632"/>
                <a:gd name="T24" fmla="*/ 711 w 764"/>
                <a:gd name="T25" fmla="*/ 140 h 632"/>
                <a:gd name="T26" fmla="*/ 740 w 764"/>
                <a:gd name="T27" fmla="*/ 136 h 632"/>
                <a:gd name="T28" fmla="*/ 726 w 764"/>
                <a:gd name="T29" fmla="*/ 176 h 632"/>
                <a:gd name="T30" fmla="*/ 732 w 764"/>
                <a:gd name="T31" fmla="*/ 195 h 632"/>
                <a:gd name="T32" fmla="*/ 751 w 764"/>
                <a:gd name="T33" fmla="*/ 202 h 632"/>
                <a:gd name="T34" fmla="*/ 763 w 764"/>
                <a:gd name="T35" fmla="*/ 245 h 632"/>
                <a:gd name="T36" fmla="*/ 729 w 764"/>
                <a:gd name="T37" fmla="*/ 267 h 632"/>
                <a:gd name="T38" fmla="*/ 735 w 764"/>
                <a:gd name="T39" fmla="*/ 273 h 632"/>
                <a:gd name="T40" fmla="*/ 726 w 764"/>
                <a:gd name="T41" fmla="*/ 278 h 632"/>
                <a:gd name="T42" fmla="*/ 730 w 764"/>
                <a:gd name="T43" fmla="*/ 303 h 632"/>
                <a:gd name="T44" fmla="*/ 704 w 764"/>
                <a:gd name="T45" fmla="*/ 312 h 632"/>
                <a:gd name="T46" fmla="*/ 727 w 764"/>
                <a:gd name="T47" fmla="*/ 337 h 632"/>
                <a:gd name="T48" fmla="*/ 718 w 764"/>
                <a:gd name="T49" fmla="*/ 355 h 632"/>
                <a:gd name="T50" fmla="*/ 699 w 764"/>
                <a:gd name="T51" fmla="*/ 388 h 632"/>
                <a:gd name="T52" fmla="*/ 680 w 764"/>
                <a:gd name="T53" fmla="*/ 409 h 632"/>
                <a:gd name="T54" fmla="*/ 631 w 764"/>
                <a:gd name="T55" fmla="*/ 459 h 632"/>
                <a:gd name="T56" fmla="*/ 619 w 764"/>
                <a:gd name="T57" fmla="*/ 492 h 632"/>
                <a:gd name="T58" fmla="*/ 585 w 764"/>
                <a:gd name="T59" fmla="*/ 504 h 632"/>
                <a:gd name="T60" fmla="*/ 568 w 764"/>
                <a:gd name="T61" fmla="*/ 522 h 632"/>
                <a:gd name="T62" fmla="*/ 572 w 764"/>
                <a:gd name="T63" fmla="*/ 542 h 632"/>
                <a:gd name="T64" fmla="*/ 564 w 764"/>
                <a:gd name="T65" fmla="*/ 554 h 632"/>
                <a:gd name="T66" fmla="*/ 538 w 764"/>
                <a:gd name="T67" fmla="*/ 577 h 632"/>
                <a:gd name="T68" fmla="*/ 468 w 764"/>
                <a:gd name="T69" fmla="*/ 608 h 632"/>
                <a:gd name="T70" fmla="*/ 460 w 764"/>
                <a:gd name="T71" fmla="*/ 623 h 632"/>
                <a:gd name="T72" fmla="*/ 431 w 764"/>
                <a:gd name="T73" fmla="*/ 594 h 632"/>
                <a:gd name="T74" fmla="*/ 431 w 764"/>
                <a:gd name="T75" fmla="*/ 555 h 632"/>
                <a:gd name="T76" fmla="*/ 410 w 764"/>
                <a:gd name="T77" fmla="*/ 507 h 632"/>
                <a:gd name="T78" fmla="*/ 401 w 764"/>
                <a:gd name="T79" fmla="*/ 464 h 632"/>
                <a:gd name="T80" fmla="*/ 375 w 764"/>
                <a:gd name="T81" fmla="*/ 425 h 632"/>
                <a:gd name="T82" fmla="*/ 334 w 764"/>
                <a:gd name="T83" fmla="*/ 392 h 632"/>
                <a:gd name="T84" fmla="*/ 288 w 764"/>
                <a:gd name="T85" fmla="*/ 369 h 632"/>
                <a:gd name="T86" fmla="*/ 255 w 764"/>
                <a:gd name="T87" fmla="*/ 347 h 632"/>
                <a:gd name="T88" fmla="*/ 216 w 764"/>
                <a:gd name="T89" fmla="*/ 328 h 632"/>
                <a:gd name="T90" fmla="*/ 170 w 764"/>
                <a:gd name="T91" fmla="*/ 328 h 632"/>
                <a:gd name="T92" fmla="*/ 134 w 764"/>
                <a:gd name="T93" fmla="*/ 321 h 632"/>
                <a:gd name="T94" fmla="*/ 101 w 764"/>
                <a:gd name="T95" fmla="*/ 293 h 632"/>
                <a:gd name="T96" fmla="*/ 27 w 764"/>
                <a:gd name="T97" fmla="*/ 283 h 632"/>
                <a:gd name="T98" fmla="*/ 22 w 764"/>
                <a:gd name="T99" fmla="*/ 261 h 632"/>
                <a:gd name="T100" fmla="*/ 55 w 764"/>
                <a:gd name="T101" fmla="*/ 227 h 632"/>
                <a:gd name="T102" fmla="*/ 99 w 764"/>
                <a:gd name="T103" fmla="*/ 212 h 632"/>
                <a:gd name="T104" fmla="*/ 139 w 764"/>
                <a:gd name="T105" fmla="*/ 180 h 632"/>
                <a:gd name="T106" fmla="*/ 170 w 764"/>
                <a:gd name="T107" fmla="*/ 155 h 632"/>
                <a:gd name="T108" fmla="*/ 219 w 764"/>
                <a:gd name="T109" fmla="*/ 154 h 632"/>
                <a:gd name="T110" fmla="*/ 266 w 764"/>
                <a:gd name="T111" fmla="*/ 148 h 632"/>
                <a:gd name="T112" fmla="*/ 311 w 764"/>
                <a:gd name="T113" fmla="*/ 128 h 632"/>
                <a:gd name="T114" fmla="*/ 363 w 764"/>
                <a:gd name="T115" fmla="*/ 126 h 632"/>
                <a:gd name="T116" fmla="*/ 414 w 764"/>
                <a:gd name="T117" fmla="*/ 110 h 632"/>
                <a:gd name="T118" fmla="*/ 465 w 764"/>
                <a:gd name="T119" fmla="*/ 93 h 632"/>
                <a:gd name="T120" fmla="*/ 510 w 764"/>
                <a:gd name="T121" fmla="*/ 70 h 632"/>
                <a:gd name="T122" fmla="*/ 555 w 764"/>
                <a:gd name="T123" fmla="*/ 46 h 632"/>
                <a:gd name="T124" fmla="*/ 601 w 764"/>
                <a:gd name="T125" fmla="*/ 2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4" h="632">
                  <a:moveTo>
                    <a:pt x="517" y="618"/>
                  </a:moveTo>
                  <a:lnTo>
                    <a:pt x="516" y="618"/>
                  </a:lnTo>
                  <a:lnTo>
                    <a:pt x="517" y="618"/>
                  </a:lnTo>
                  <a:close/>
                  <a:moveTo>
                    <a:pt x="470" y="615"/>
                  </a:moveTo>
                  <a:lnTo>
                    <a:pt x="469" y="616"/>
                  </a:lnTo>
                  <a:lnTo>
                    <a:pt x="469" y="615"/>
                  </a:lnTo>
                  <a:lnTo>
                    <a:pt x="470" y="615"/>
                  </a:lnTo>
                  <a:close/>
                  <a:moveTo>
                    <a:pt x="465" y="612"/>
                  </a:moveTo>
                  <a:lnTo>
                    <a:pt x="465" y="614"/>
                  </a:lnTo>
                  <a:lnTo>
                    <a:pt x="464" y="612"/>
                  </a:lnTo>
                  <a:lnTo>
                    <a:pt x="464" y="614"/>
                  </a:lnTo>
                  <a:lnTo>
                    <a:pt x="464" y="612"/>
                  </a:lnTo>
                  <a:lnTo>
                    <a:pt x="465" y="612"/>
                  </a:lnTo>
                  <a:close/>
                  <a:moveTo>
                    <a:pt x="556" y="587"/>
                  </a:moveTo>
                  <a:lnTo>
                    <a:pt x="555" y="587"/>
                  </a:lnTo>
                  <a:lnTo>
                    <a:pt x="555" y="586"/>
                  </a:lnTo>
                  <a:lnTo>
                    <a:pt x="556" y="586"/>
                  </a:lnTo>
                  <a:lnTo>
                    <a:pt x="556" y="587"/>
                  </a:lnTo>
                  <a:close/>
                  <a:moveTo>
                    <a:pt x="571" y="573"/>
                  </a:moveTo>
                  <a:lnTo>
                    <a:pt x="571" y="572"/>
                  </a:lnTo>
                  <a:lnTo>
                    <a:pt x="571" y="573"/>
                  </a:lnTo>
                  <a:close/>
                  <a:moveTo>
                    <a:pt x="565" y="558"/>
                  </a:moveTo>
                  <a:lnTo>
                    <a:pt x="565" y="559"/>
                  </a:lnTo>
                  <a:lnTo>
                    <a:pt x="565" y="560"/>
                  </a:lnTo>
                  <a:lnTo>
                    <a:pt x="566" y="560"/>
                  </a:lnTo>
                  <a:lnTo>
                    <a:pt x="566" y="559"/>
                  </a:lnTo>
                  <a:lnTo>
                    <a:pt x="567" y="559"/>
                  </a:lnTo>
                  <a:lnTo>
                    <a:pt x="567" y="560"/>
                  </a:lnTo>
                  <a:lnTo>
                    <a:pt x="565" y="560"/>
                  </a:lnTo>
                  <a:lnTo>
                    <a:pt x="565" y="561"/>
                  </a:lnTo>
                  <a:lnTo>
                    <a:pt x="564" y="561"/>
                  </a:lnTo>
                  <a:lnTo>
                    <a:pt x="563" y="561"/>
                  </a:lnTo>
                  <a:lnTo>
                    <a:pt x="562" y="561"/>
                  </a:lnTo>
                  <a:lnTo>
                    <a:pt x="562" y="562"/>
                  </a:lnTo>
                  <a:lnTo>
                    <a:pt x="561" y="562"/>
                  </a:lnTo>
                  <a:lnTo>
                    <a:pt x="560" y="562"/>
                  </a:lnTo>
                  <a:lnTo>
                    <a:pt x="557" y="564"/>
                  </a:lnTo>
                  <a:lnTo>
                    <a:pt x="557" y="565"/>
                  </a:lnTo>
                  <a:lnTo>
                    <a:pt x="557" y="564"/>
                  </a:lnTo>
                  <a:lnTo>
                    <a:pt x="557" y="561"/>
                  </a:lnTo>
                  <a:lnTo>
                    <a:pt x="557" y="560"/>
                  </a:lnTo>
                  <a:lnTo>
                    <a:pt x="557" y="559"/>
                  </a:lnTo>
                  <a:lnTo>
                    <a:pt x="559" y="559"/>
                  </a:lnTo>
                  <a:lnTo>
                    <a:pt x="562" y="559"/>
                  </a:lnTo>
                  <a:lnTo>
                    <a:pt x="562" y="558"/>
                  </a:lnTo>
                  <a:lnTo>
                    <a:pt x="563" y="558"/>
                  </a:lnTo>
                  <a:lnTo>
                    <a:pt x="564" y="558"/>
                  </a:lnTo>
                  <a:lnTo>
                    <a:pt x="565" y="558"/>
                  </a:lnTo>
                  <a:close/>
                  <a:moveTo>
                    <a:pt x="565" y="557"/>
                  </a:moveTo>
                  <a:lnTo>
                    <a:pt x="564" y="557"/>
                  </a:lnTo>
                  <a:lnTo>
                    <a:pt x="563" y="557"/>
                  </a:lnTo>
                  <a:lnTo>
                    <a:pt x="563" y="556"/>
                  </a:lnTo>
                  <a:lnTo>
                    <a:pt x="564" y="556"/>
                  </a:lnTo>
                  <a:lnTo>
                    <a:pt x="565" y="556"/>
                  </a:lnTo>
                  <a:lnTo>
                    <a:pt x="566" y="555"/>
                  </a:lnTo>
                  <a:lnTo>
                    <a:pt x="567" y="555"/>
                  </a:lnTo>
                  <a:lnTo>
                    <a:pt x="567" y="556"/>
                  </a:lnTo>
                  <a:lnTo>
                    <a:pt x="567" y="557"/>
                  </a:lnTo>
                  <a:lnTo>
                    <a:pt x="566" y="557"/>
                  </a:lnTo>
                  <a:lnTo>
                    <a:pt x="565" y="557"/>
                  </a:lnTo>
                  <a:close/>
                  <a:moveTo>
                    <a:pt x="596" y="552"/>
                  </a:moveTo>
                  <a:lnTo>
                    <a:pt x="596" y="551"/>
                  </a:lnTo>
                  <a:lnTo>
                    <a:pt x="596" y="552"/>
                  </a:lnTo>
                  <a:close/>
                  <a:moveTo>
                    <a:pt x="586" y="547"/>
                  </a:moveTo>
                  <a:lnTo>
                    <a:pt x="586" y="548"/>
                  </a:lnTo>
                  <a:lnTo>
                    <a:pt x="585" y="548"/>
                  </a:lnTo>
                  <a:lnTo>
                    <a:pt x="582" y="548"/>
                  </a:lnTo>
                  <a:lnTo>
                    <a:pt x="581" y="548"/>
                  </a:lnTo>
                  <a:lnTo>
                    <a:pt x="580" y="548"/>
                  </a:lnTo>
                  <a:lnTo>
                    <a:pt x="581" y="548"/>
                  </a:lnTo>
                  <a:lnTo>
                    <a:pt x="581" y="547"/>
                  </a:lnTo>
                  <a:lnTo>
                    <a:pt x="584" y="547"/>
                  </a:lnTo>
                  <a:lnTo>
                    <a:pt x="585" y="547"/>
                  </a:lnTo>
                  <a:lnTo>
                    <a:pt x="586" y="547"/>
                  </a:lnTo>
                  <a:close/>
                  <a:moveTo>
                    <a:pt x="612" y="535"/>
                  </a:moveTo>
                  <a:lnTo>
                    <a:pt x="611" y="535"/>
                  </a:lnTo>
                  <a:lnTo>
                    <a:pt x="612" y="534"/>
                  </a:lnTo>
                  <a:lnTo>
                    <a:pt x="613" y="535"/>
                  </a:lnTo>
                  <a:lnTo>
                    <a:pt x="612" y="535"/>
                  </a:lnTo>
                  <a:close/>
                  <a:moveTo>
                    <a:pt x="568" y="531"/>
                  </a:moveTo>
                  <a:lnTo>
                    <a:pt x="567" y="531"/>
                  </a:lnTo>
                  <a:lnTo>
                    <a:pt x="567" y="530"/>
                  </a:lnTo>
                  <a:lnTo>
                    <a:pt x="566" y="530"/>
                  </a:lnTo>
                  <a:lnTo>
                    <a:pt x="566" y="529"/>
                  </a:lnTo>
                  <a:lnTo>
                    <a:pt x="566" y="528"/>
                  </a:lnTo>
                  <a:lnTo>
                    <a:pt x="567" y="528"/>
                  </a:lnTo>
                  <a:lnTo>
                    <a:pt x="567" y="529"/>
                  </a:lnTo>
                  <a:lnTo>
                    <a:pt x="568" y="530"/>
                  </a:lnTo>
                  <a:lnTo>
                    <a:pt x="568" y="531"/>
                  </a:lnTo>
                  <a:close/>
                  <a:moveTo>
                    <a:pt x="590" y="528"/>
                  </a:moveTo>
                  <a:lnTo>
                    <a:pt x="589" y="528"/>
                  </a:lnTo>
                  <a:lnTo>
                    <a:pt x="589" y="527"/>
                  </a:lnTo>
                  <a:lnTo>
                    <a:pt x="590" y="527"/>
                  </a:lnTo>
                  <a:lnTo>
                    <a:pt x="590" y="528"/>
                  </a:lnTo>
                  <a:close/>
                  <a:moveTo>
                    <a:pt x="596" y="528"/>
                  </a:moveTo>
                  <a:lnTo>
                    <a:pt x="596" y="529"/>
                  </a:lnTo>
                  <a:lnTo>
                    <a:pt x="594" y="531"/>
                  </a:lnTo>
                  <a:lnTo>
                    <a:pt x="592" y="533"/>
                  </a:lnTo>
                  <a:lnTo>
                    <a:pt x="592" y="534"/>
                  </a:lnTo>
                  <a:lnTo>
                    <a:pt x="591" y="535"/>
                  </a:lnTo>
                  <a:lnTo>
                    <a:pt x="590" y="536"/>
                  </a:lnTo>
                  <a:lnTo>
                    <a:pt x="590" y="537"/>
                  </a:lnTo>
                  <a:lnTo>
                    <a:pt x="589" y="537"/>
                  </a:lnTo>
                  <a:lnTo>
                    <a:pt x="590" y="536"/>
                  </a:lnTo>
                  <a:lnTo>
                    <a:pt x="590" y="535"/>
                  </a:lnTo>
                  <a:lnTo>
                    <a:pt x="591" y="534"/>
                  </a:lnTo>
                  <a:lnTo>
                    <a:pt x="591" y="533"/>
                  </a:lnTo>
                  <a:lnTo>
                    <a:pt x="592" y="533"/>
                  </a:lnTo>
                  <a:lnTo>
                    <a:pt x="592" y="532"/>
                  </a:lnTo>
                  <a:lnTo>
                    <a:pt x="592" y="531"/>
                  </a:lnTo>
                  <a:lnTo>
                    <a:pt x="593" y="531"/>
                  </a:lnTo>
                  <a:lnTo>
                    <a:pt x="594" y="530"/>
                  </a:lnTo>
                  <a:lnTo>
                    <a:pt x="594" y="529"/>
                  </a:lnTo>
                  <a:lnTo>
                    <a:pt x="594" y="530"/>
                  </a:lnTo>
                  <a:lnTo>
                    <a:pt x="595" y="529"/>
                  </a:lnTo>
                  <a:lnTo>
                    <a:pt x="595" y="528"/>
                  </a:lnTo>
                  <a:lnTo>
                    <a:pt x="595" y="529"/>
                  </a:lnTo>
                  <a:lnTo>
                    <a:pt x="595" y="528"/>
                  </a:lnTo>
                  <a:lnTo>
                    <a:pt x="596" y="528"/>
                  </a:lnTo>
                  <a:lnTo>
                    <a:pt x="596" y="527"/>
                  </a:lnTo>
                  <a:lnTo>
                    <a:pt x="596" y="526"/>
                  </a:lnTo>
                  <a:lnTo>
                    <a:pt x="596" y="527"/>
                  </a:lnTo>
                  <a:lnTo>
                    <a:pt x="596" y="528"/>
                  </a:lnTo>
                  <a:close/>
                  <a:moveTo>
                    <a:pt x="569" y="531"/>
                  </a:moveTo>
                  <a:lnTo>
                    <a:pt x="568" y="531"/>
                  </a:lnTo>
                  <a:lnTo>
                    <a:pt x="568" y="530"/>
                  </a:lnTo>
                  <a:lnTo>
                    <a:pt x="568" y="529"/>
                  </a:lnTo>
                  <a:lnTo>
                    <a:pt x="568" y="528"/>
                  </a:lnTo>
                  <a:lnTo>
                    <a:pt x="567" y="528"/>
                  </a:lnTo>
                  <a:lnTo>
                    <a:pt x="567" y="527"/>
                  </a:lnTo>
                  <a:lnTo>
                    <a:pt x="568" y="527"/>
                  </a:lnTo>
                  <a:lnTo>
                    <a:pt x="569" y="526"/>
                  </a:lnTo>
                  <a:lnTo>
                    <a:pt x="570" y="526"/>
                  </a:lnTo>
                  <a:lnTo>
                    <a:pt x="571" y="526"/>
                  </a:lnTo>
                  <a:lnTo>
                    <a:pt x="571" y="527"/>
                  </a:lnTo>
                  <a:lnTo>
                    <a:pt x="571" y="528"/>
                  </a:lnTo>
                  <a:lnTo>
                    <a:pt x="571" y="529"/>
                  </a:lnTo>
                  <a:lnTo>
                    <a:pt x="570" y="530"/>
                  </a:lnTo>
                  <a:lnTo>
                    <a:pt x="569" y="531"/>
                  </a:lnTo>
                  <a:close/>
                  <a:moveTo>
                    <a:pt x="592" y="529"/>
                  </a:moveTo>
                  <a:lnTo>
                    <a:pt x="591" y="529"/>
                  </a:lnTo>
                  <a:lnTo>
                    <a:pt x="591" y="530"/>
                  </a:lnTo>
                  <a:lnTo>
                    <a:pt x="591" y="531"/>
                  </a:lnTo>
                  <a:lnTo>
                    <a:pt x="590" y="531"/>
                  </a:lnTo>
                  <a:lnTo>
                    <a:pt x="591" y="531"/>
                  </a:lnTo>
                  <a:lnTo>
                    <a:pt x="591" y="532"/>
                  </a:lnTo>
                  <a:lnTo>
                    <a:pt x="590" y="532"/>
                  </a:lnTo>
                  <a:lnTo>
                    <a:pt x="591" y="532"/>
                  </a:lnTo>
                  <a:lnTo>
                    <a:pt x="591" y="533"/>
                  </a:lnTo>
                  <a:lnTo>
                    <a:pt x="590" y="533"/>
                  </a:lnTo>
                  <a:lnTo>
                    <a:pt x="590" y="534"/>
                  </a:lnTo>
                  <a:lnTo>
                    <a:pt x="589" y="535"/>
                  </a:lnTo>
                  <a:lnTo>
                    <a:pt x="588" y="534"/>
                  </a:lnTo>
                  <a:lnTo>
                    <a:pt x="587" y="533"/>
                  </a:lnTo>
                  <a:lnTo>
                    <a:pt x="587" y="532"/>
                  </a:lnTo>
                  <a:lnTo>
                    <a:pt x="587" y="531"/>
                  </a:lnTo>
                  <a:lnTo>
                    <a:pt x="588" y="530"/>
                  </a:lnTo>
                  <a:lnTo>
                    <a:pt x="589" y="530"/>
                  </a:lnTo>
                  <a:lnTo>
                    <a:pt x="589" y="529"/>
                  </a:lnTo>
                  <a:lnTo>
                    <a:pt x="589" y="528"/>
                  </a:lnTo>
                  <a:lnTo>
                    <a:pt x="590" y="528"/>
                  </a:lnTo>
                  <a:lnTo>
                    <a:pt x="591" y="528"/>
                  </a:lnTo>
                  <a:lnTo>
                    <a:pt x="592" y="527"/>
                  </a:lnTo>
                  <a:lnTo>
                    <a:pt x="593" y="526"/>
                  </a:lnTo>
                  <a:lnTo>
                    <a:pt x="593" y="525"/>
                  </a:lnTo>
                  <a:lnTo>
                    <a:pt x="594" y="526"/>
                  </a:lnTo>
                  <a:lnTo>
                    <a:pt x="593" y="528"/>
                  </a:lnTo>
                  <a:lnTo>
                    <a:pt x="593" y="529"/>
                  </a:lnTo>
                  <a:lnTo>
                    <a:pt x="592" y="529"/>
                  </a:lnTo>
                  <a:close/>
                  <a:moveTo>
                    <a:pt x="573" y="526"/>
                  </a:moveTo>
                  <a:lnTo>
                    <a:pt x="572" y="526"/>
                  </a:lnTo>
                  <a:lnTo>
                    <a:pt x="572" y="525"/>
                  </a:lnTo>
                  <a:lnTo>
                    <a:pt x="573" y="524"/>
                  </a:lnTo>
                  <a:lnTo>
                    <a:pt x="574" y="524"/>
                  </a:lnTo>
                  <a:lnTo>
                    <a:pt x="573" y="525"/>
                  </a:lnTo>
                  <a:lnTo>
                    <a:pt x="573" y="526"/>
                  </a:lnTo>
                  <a:close/>
                  <a:moveTo>
                    <a:pt x="593" y="523"/>
                  </a:moveTo>
                  <a:lnTo>
                    <a:pt x="592" y="522"/>
                  </a:lnTo>
                  <a:lnTo>
                    <a:pt x="592" y="521"/>
                  </a:lnTo>
                  <a:lnTo>
                    <a:pt x="593" y="522"/>
                  </a:lnTo>
                  <a:lnTo>
                    <a:pt x="593" y="523"/>
                  </a:lnTo>
                  <a:close/>
                  <a:moveTo>
                    <a:pt x="591" y="526"/>
                  </a:moveTo>
                  <a:lnTo>
                    <a:pt x="590" y="527"/>
                  </a:lnTo>
                  <a:lnTo>
                    <a:pt x="589" y="528"/>
                  </a:lnTo>
                  <a:lnTo>
                    <a:pt x="588" y="528"/>
                  </a:lnTo>
                  <a:lnTo>
                    <a:pt x="588" y="529"/>
                  </a:lnTo>
                  <a:lnTo>
                    <a:pt x="588" y="530"/>
                  </a:lnTo>
                  <a:lnTo>
                    <a:pt x="587" y="530"/>
                  </a:lnTo>
                  <a:lnTo>
                    <a:pt x="587" y="531"/>
                  </a:lnTo>
                  <a:lnTo>
                    <a:pt x="586" y="531"/>
                  </a:lnTo>
                  <a:lnTo>
                    <a:pt x="586" y="532"/>
                  </a:lnTo>
                  <a:lnTo>
                    <a:pt x="587" y="533"/>
                  </a:lnTo>
                  <a:lnTo>
                    <a:pt x="587" y="534"/>
                  </a:lnTo>
                  <a:lnTo>
                    <a:pt x="588" y="535"/>
                  </a:lnTo>
                  <a:lnTo>
                    <a:pt x="590" y="535"/>
                  </a:lnTo>
                  <a:lnTo>
                    <a:pt x="590" y="536"/>
                  </a:lnTo>
                  <a:lnTo>
                    <a:pt x="589" y="537"/>
                  </a:lnTo>
                  <a:lnTo>
                    <a:pt x="589" y="539"/>
                  </a:lnTo>
                  <a:lnTo>
                    <a:pt x="588" y="540"/>
                  </a:lnTo>
                  <a:lnTo>
                    <a:pt x="588" y="541"/>
                  </a:lnTo>
                  <a:lnTo>
                    <a:pt x="588" y="542"/>
                  </a:lnTo>
                  <a:lnTo>
                    <a:pt x="588" y="543"/>
                  </a:lnTo>
                  <a:lnTo>
                    <a:pt x="589" y="543"/>
                  </a:lnTo>
                  <a:lnTo>
                    <a:pt x="589" y="544"/>
                  </a:lnTo>
                  <a:lnTo>
                    <a:pt x="589" y="545"/>
                  </a:lnTo>
                  <a:lnTo>
                    <a:pt x="588" y="546"/>
                  </a:lnTo>
                  <a:lnTo>
                    <a:pt x="589" y="546"/>
                  </a:lnTo>
                  <a:lnTo>
                    <a:pt x="588" y="547"/>
                  </a:lnTo>
                  <a:lnTo>
                    <a:pt x="587" y="547"/>
                  </a:lnTo>
                  <a:lnTo>
                    <a:pt x="586" y="547"/>
                  </a:lnTo>
                  <a:lnTo>
                    <a:pt x="585" y="546"/>
                  </a:lnTo>
                  <a:lnTo>
                    <a:pt x="584" y="547"/>
                  </a:lnTo>
                  <a:lnTo>
                    <a:pt x="582" y="546"/>
                  </a:lnTo>
                  <a:lnTo>
                    <a:pt x="582" y="547"/>
                  </a:lnTo>
                  <a:lnTo>
                    <a:pt x="581" y="547"/>
                  </a:lnTo>
                  <a:lnTo>
                    <a:pt x="580" y="547"/>
                  </a:lnTo>
                  <a:lnTo>
                    <a:pt x="579" y="547"/>
                  </a:lnTo>
                  <a:lnTo>
                    <a:pt x="578" y="547"/>
                  </a:lnTo>
                  <a:lnTo>
                    <a:pt x="577" y="545"/>
                  </a:lnTo>
                  <a:lnTo>
                    <a:pt x="576" y="545"/>
                  </a:lnTo>
                  <a:lnTo>
                    <a:pt x="576" y="544"/>
                  </a:lnTo>
                  <a:lnTo>
                    <a:pt x="575" y="543"/>
                  </a:lnTo>
                  <a:lnTo>
                    <a:pt x="576" y="542"/>
                  </a:lnTo>
                  <a:lnTo>
                    <a:pt x="575" y="542"/>
                  </a:lnTo>
                  <a:lnTo>
                    <a:pt x="575" y="541"/>
                  </a:lnTo>
                  <a:lnTo>
                    <a:pt x="575" y="540"/>
                  </a:lnTo>
                  <a:lnTo>
                    <a:pt x="574" y="539"/>
                  </a:lnTo>
                  <a:lnTo>
                    <a:pt x="573" y="537"/>
                  </a:lnTo>
                  <a:lnTo>
                    <a:pt x="573" y="536"/>
                  </a:lnTo>
                  <a:lnTo>
                    <a:pt x="572" y="536"/>
                  </a:lnTo>
                  <a:lnTo>
                    <a:pt x="572" y="535"/>
                  </a:lnTo>
                  <a:lnTo>
                    <a:pt x="571" y="535"/>
                  </a:lnTo>
                  <a:lnTo>
                    <a:pt x="570" y="535"/>
                  </a:lnTo>
                  <a:lnTo>
                    <a:pt x="570" y="534"/>
                  </a:lnTo>
                  <a:lnTo>
                    <a:pt x="571" y="534"/>
                  </a:lnTo>
                  <a:lnTo>
                    <a:pt x="572" y="534"/>
                  </a:lnTo>
                  <a:lnTo>
                    <a:pt x="571" y="534"/>
                  </a:lnTo>
                  <a:lnTo>
                    <a:pt x="570" y="533"/>
                  </a:lnTo>
                  <a:lnTo>
                    <a:pt x="570" y="532"/>
                  </a:lnTo>
                  <a:lnTo>
                    <a:pt x="570" y="531"/>
                  </a:lnTo>
                  <a:lnTo>
                    <a:pt x="571" y="531"/>
                  </a:lnTo>
                  <a:lnTo>
                    <a:pt x="571" y="530"/>
                  </a:lnTo>
                  <a:lnTo>
                    <a:pt x="572" y="529"/>
                  </a:lnTo>
                  <a:lnTo>
                    <a:pt x="572" y="528"/>
                  </a:lnTo>
                  <a:lnTo>
                    <a:pt x="572" y="527"/>
                  </a:lnTo>
                  <a:lnTo>
                    <a:pt x="572" y="526"/>
                  </a:lnTo>
                  <a:lnTo>
                    <a:pt x="573" y="526"/>
                  </a:lnTo>
                  <a:lnTo>
                    <a:pt x="573" y="527"/>
                  </a:lnTo>
                  <a:lnTo>
                    <a:pt x="573" y="528"/>
                  </a:lnTo>
                  <a:lnTo>
                    <a:pt x="574" y="528"/>
                  </a:lnTo>
                  <a:lnTo>
                    <a:pt x="574" y="529"/>
                  </a:lnTo>
                  <a:lnTo>
                    <a:pt x="575" y="529"/>
                  </a:lnTo>
                  <a:lnTo>
                    <a:pt x="574" y="528"/>
                  </a:lnTo>
                  <a:lnTo>
                    <a:pt x="574" y="527"/>
                  </a:lnTo>
                  <a:lnTo>
                    <a:pt x="574" y="526"/>
                  </a:lnTo>
                  <a:lnTo>
                    <a:pt x="574" y="525"/>
                  </a:lnTo>
                  <a:lnTo>
                    <a:pt x="575" y="524"/>
                  </a:lnTo>
                  <a:lnTo>
                    <a:pt x="576" y="523"/>
                  </a:lnTo>
                  <a:lnTo>
                    <a:pt x="577" y="523"/>
                  </a:lnTo>
                  <a:lnTo>
                    <a:pt x="578" y="523"/>
                  </a:lnTo>
                  <a:lnTo>
                    <a:pt x="579" y="523"/>
                  </a:lnTo>
                  <a:lnTo>
                    <a:pt x="579" y="522"/>
                  </a:lnTo>
                  <a:lnTo>
                    <a:pt x="580" y="522"/>
                  </a:lnTo>
                  <a:lnTo>
                    <a:pt x="581" y="522"/>
                  </a:lnTo>
                  <a:lnTo>
                    <a:pt x="582" y="522"/>
                  </a:lnTo>
                  <a:lnTo>
                    <a:pt x="582" y="521"/>
                  </a:lnTo>
                  <a:lnTo>
                    <a:pt x="584" y="521"/>
                  </a:lnTo>
                  <a:lnTo>
                    <a:pt x="585" y="520"/>
                  </a:lnTo>
                  <a:lnTo>
                    <a:pt x="585" y="521"/>
                  </a:lnTo>
                  <a:lnTo>
                    <a:pt x="585" y="522"/>
                  </a:lnTo>
                  <a:lnTo>
                    <a:pt x="585" y="524"/>
                  </a:lnTo>
                  <a:lnTo>
                    <a:pt x="585" y="525"/>
                  </a:lnTo>
                  <a:lnTo>
                    <a:pt x="584" y="525"/>
                  </a:lnTo>
                  <a:lnTo>
                    <a:pt x="584" y="526"/>
                  </a:lnTo>
                  <a:lnTo>
                    <a:pt x="584" y="527"/>
                  </a:lnTo>
                  <a:lnTo>
                    <a:pt x="585" y="527"/>
                  </a:lnTo>
                  <a:lnTo>
                    <a:pt x="585" y="526"/>
                  </a:lnTo>
                  <a:lnTo>
                    <a:pt x="585" y="525"/>
                  </a:lnTo>
                  <a:lnTo>
                    <a:pt x="585" y="524"/>
                  </a:lnTo>
                  <a:lnTo>
                    <a:pt x="586" y="524"/>
                  </a:lnTo>
                  <a:lnTo>
                    <a:pt x="586" y="523"/>
                  </a:lnTo>
                  <a:lnTo>
                    <a:pt x="586" y="522"/>
                  </a:lnTo>
                  <a:lnTo>
                    <a:pt x="587" y="521"/>
                  </a:lnTo>
                  <a:lnTo>
                    <a:pt x="588" y="521"/>
                  </a:lnTo>
                  <a:lnTo>
                    <a:pt x="590" y="520"/>
                  </a:lnTo>
                  <a:lnTo>
                    <a:pt x="590" y="521"/>
                  </a:lnTo>
                  <a:lnTo>
                    <a:pt x="591" y="521"/>
                  </a:lnTo>
                  <a:lnTo>
                    <a:pt x="591" y="522"/>
                  </a:lnTo>
                  <a:lnTo>
                    <a:pt x="592" y="522"/>
                  </a:lnTo>
                  <a:lnTo>
                    <a:pt x="592" y="523"/>
                  </a:lnTo>
                  <a:lnTo>
                    <a:pt x="591" y="523"/>
                  </a:lnTo>
                  <a:lnTo>
                    <a:pt x="592" y="523"/>
                  </a:lnTo>
                  <a:lnTo>
                    <a:pt x="592" y="524"/>
                  </a:lnTo>
                  <a:lnTo>
                    <a:pt x="591" y="525"/>
                  </a:lnTo>
                  <a:lnTo>
                    <a:pt x="591" y="526"/>
                  </a:lnTo>
                  <a:close/>
                  <a:moveTo>
                    <a:pt x="593" y="521"/>
                  </a:moveTo>
                  <a:lnTo>
                    <a:pt x="592" y="521"/>
                  </a:lnTo>
                  <a:lnTo>
                    <a:pt x="592" y="520"/>
                  </a:lnTo>
                  <a:lnTo>
                    <a:pt x="593" y="520"/>
                  </a:lnTo>
                  <a:lnTo>
                    <a:pt x="593" y="521"/>
                  </a:lnTo>
                  <a:close/>
                  <a:moveTo>
                    <a:pt x="597" y="520"/>
                  </a:moveTo>
                  <a:lnTo>
                    <a:pt x="596" y="520"/>
                  </a:lnTo>
                  <a:lnTo>
                    <a:pt x="597" y="520"/>
                  </a:lnTo>
                  <a:lnTo>
                    <a:pt x="597" y="519"/>
                  </a:lnTo>
                  <a:lnTo>
                    <a:pt x="597" y="520"/>
                  </a:lnTo>
                  <a:close/>
                  <a:moveTo>
                    <a:pt x="594" y="519"/>
                  </a:moveTo>
                  <a:lnTo>
                    <a:pt x="595" y="519"/>
                  </a:lnTo>
                  <a:lnTo>
                    <a:pt x="595" y="520"/>
                  </a:lnTo>
                  <a:lnTo>
                    <a:pt x="593" y="520"/>
                  </a:lnTo>
                  <a:lnTo>
                    <a:pt x="592" y="520"/>
                  </a:lnTo>
                  <a:lnTo>
                    <a:pt x="592" y="519"/>
                  </a:lnTo>
                  <a:lnTo>
                    <a:pt x="591" y="519"/>
                  </a:lnTo>
                  <a:lnTo>
                    <a:pt x="594" y="519"/>
                  </a:lnTo>
                  <a:close/>
                  <a:moveTo>
                    <a:pt x="593" y="519"/>
                  </a:moveTo>
                  <a:lnTo>
                    <a:pt x="593" y="518"/>
                  </a:lnTo>
                  <a:lnTo>
                    <a:pt x="593" y="519"/>
                  </a:lnTo>
                  <a:close/>
                  <a:moveTo>
                    <a:pt x="597" y="518"/>
                  </a:moveTo>
                  <a:lnTo>
                    <a:pt x="597" y="517"/>
                  </a:lnTo>
                  <a:lnTo>
                    <a:pt x="597" y="518"/>
                  </a:lnTo>
                  <a:close/>
                  <a:moveTo>
                    <a:pt x="600" y="518"/>
                  </a:moveTo>
                  <a:lnTo>
                    <a:pt x="599" y="517"/>
                  </a:lnTo>
                  <a:lnTo>
                    <a:pt x="600" y="517"/>
                  </a:lnTo>
                  <a:lnTo>
                    <a:pt x="600" y="518"/>
                  </a:lnTo>
                  <a:close/>
                  <a:moveTo>
                    <a:pt x="599" y="517"/>
                  </a:moveTo>
                  <a:lnTo>
                    <a:pt x="599" y="518"/>
                  </a:lnTo>
                  <a:lnTo>
                    <a:pt x="598" y="518"/>
                  </a:lnTo>
                  <a:lnTo>
                    <a:pt x="598" y="519"/>
                  </a:lnTo>
                  <a:lnTo>
                    <a:pt x="598" y="518"/>
                  </a:lnTo>
                  <a:lnTo>
                    <a:pt x="598" y="517"/>
                  </a:lnTo>
                  <a:lnTo>
                    <a:pt x="598" y="518"/>
                  </a:lnTo>
                  <a:lnTo>
                    <a:pt x="598" y="517"/>
                  </a:lnTo>
                  <a:lnTo>
                    <a:pt x="599" y="517"/>
                  </a:lnTo>
                  <a:close/>
                  <a:moveTo>
                    <a:pt x="584" y="517"/>
                  </a:moveTo>
                  <a:lnTo>
                    <a:pt x="582" y="517"/>
                  </a:lnTo>
                  <a:lnTo>
                    <a:pt x="582" y="516"/>
                  </a:lnTo>
                  <a:lnTo>
                    <a:pt x="584" y="517"/>
                  </a:lnTo>
                  <a:lnTo>
                    <a:pt x="582" y="517"/>
                  </a:lnTo>
                  <a:lnTo>
                    <a:pt x="584" y="517"/>
                  </a:lnTo>
                  <a:close/>
                  <a:moveTo>
                    <a:pt x="627" y="469"/>
                  </a:moveTo>
                  <a:lnTo>
                    <a:pt x="626" y="469"/>
                  </a:lnTo>
                  <a:lnTo>
                    <a:pt x="627" y="468"/>
                  </a:lnTo>
                  <a:lnTo>
                    <a:pt x="628" y="468"/>
                  </a:lnTo>
                  <a:lnTo>
                    <a:pt x="628" y="469"/>
                  </a:lnTo>
                  <a:lnTo>
                    <a:pt x="627" y="469"/>
                  </a:lnTo>
                  <a:close/>
                  <a:moveTo>
                    <a:pt x="700" y="390"/>
                  </a:moveTo>
                  <a:lnTo>
                    <a:pt x="699" y="390"/>
                  </a:lnTo>
                  <a:lnTo>
                    <a:pt x="699" y="388"/>
                  </a:lnTo>
                  <a:lnTo>
                    <a:pt x="700" y="388"/>
                  </a:lnTo>
                  <a:lnTo>
                    <a:pt x="701" y="388"/>
                  </a:lnTo>
                  <a:lnTo>
                    <a:pt x="700" y="388"/>
                  </a:lnTo>
                  <a:lnTo>
                    <a:pt x="700" y="390"/>
                  </a:lnTo>
                  <a:close/>
                  <a:moveTo>
                    <a:pt x="702" y="387"/>
                  </a:moveTo>
                  <a:lnTo>
                    <a:pt x="702" y="386"/>
                  </a:lnTo>
                  <a:lnTo>
                    <a:pt x="703" y="387"/>
                  </a:lnTo>
                  <a:lnTo>
                    <a:pt x="702" y="387"/>
                  </a:lnTo>
                  <a:close/>
                  <a:moveTo>
                    <a:pt x="713" y="372"/>
                  </a:moveTo>
                  <a:lnTo>
                    <a:pt x="712" y="372"/>
                  </a:lnTo>
                  <a:lnTo>
                    <a:pt x="712" y="371"/>
                  </a:lnTo>
                  <a:lnTo>
                    <a:pt x="713" y="371"/>
                  </a:lnTo>
                  <a:lnTo>
                    <a:pt x="713" y="372"/>
                  </a:lnTo>
                  <a:close/>
                  <a:moveTo>
                    <a:pt x="714" y="370"/>
                  </a:moveTo>
                  <a:lnTo>
                    <a:pt x="713" y="371"/>
                  </a:lnTo>
                  <a:lnTo>
                    <a:pt x="713" y="370"/>
                  </a:lnTo>
                  <a:lnTo>
                    <a:pt x="714" y="370"/>
                  </a:lnTo>
                  <a:lnTo>
                    <a:pt x="714" y="369"/>
                  </a:lnTo>
                  <a:lnTo>
                    <a:pt x="714" y="370"/>
                  </a:lnTo>
                  <a:close/>
                  <a:moveTo>
                    <a:pt x="713" y="368"/>
                  </a:moveTo>
                  <a:lnTo>
                    <a:pt x="713" y="369"/>
                  </a:lnTo>
                  <a:lnTo>
                    <a:pt x="714" y="368"/>
                  </a:lnTo>
                  <a:lnTo>
                    <a:pt x="713" y="370"/>
                  </a:lnTo>
                  <a:lnTo>
                    <a:pt x="712" y="370"/>
                  </a:lnTo>
                  <a:lnTo>
                    <a:pt x="712" y="369"/>
                  </a:lnTo>
                  <a:lnTo>
                    <a:pt x="712" y="368"/>
                  </a:lnTo>
                  <a:lnTo>
                    <a:pt x="712" y="367"/>
                  </a:lnTo>
                  <a:lnTo>
                    <a:pt x="713" y="367"/>
                  </a:lnTo>
                  <a:lnTo>
                    <a:pt x="713" y="366"/>
                  </a:lnTo>
                  <a:lnTo>
                    <a:pt x="713" y="365"/>
                  </a:lnTo>
                  <a:lnTo>
                    <a:pt x="714" y="363"/>
                  </a:lnTo>
                  <a:lnTo>
                    <a:pt x="715" y="362"/>
                  </a:lnTo>
                  <a:lnTo>
                    <a:pt x="715" y="363"/>
                  </a:lnTo>
                  <a:lnTo>
                    <a:pt x="715" y="365"/>
                  </a:lnTo>
                  <a:lnTo>
                    <a:pt x="714" y="366"/>
                  </a:lnTo>
                  <a:lnTo>
                    <a:pt x="714" y="367"/>
                  </a:lnTo>
                  <a:lnTo>
                    <a:pt x="713" y="367"/>
                  </a:lnTo>
                  <a:lnTo>
                    <a:pt x="713" y="368"/>
                  </a:lnTo>
                  <a:close/>
                  <a:moveTo>
                    <a:pt x="715" y="362"/>
                  </a:moveTo>
                  <a:lnTo>
                    <a:pt x="714" y="362"/>
                  </a:lnTo>
                  <a:lnTo>
                    <a:pt x="715" y="362"/>
                  </a:lnTo>
                  <a:close/>
                  <a:moveTo>
                    <a:pt x="714" y="361"/>
                  </a:moveTo>
                  <a:lnTo>
                    <a:pt x="714" y="362"/>
                  </a:lnTo>
                  <a:lnTo>
                    <a:pt x="713" y="363"/>
                  </a:lnTo>
                  <a:lnTo>
                    <a:pt x="713" y="365"/>
                  </a:lnTo>
                  <a:lnTo>
                    <a:pt x="712" y="367"/>
                  </a:lnTo>
                  <a:lnTo>
                    <a:pt x="712" y="368"/>
                  </a:lnTo>
                  <a:lnTo>
                    <a:pt x="711" y="369"/>
                  </a:lnTo>
                  <a:lnTo>
                    <a:pt x="711" y="370"/>
                  </a:lnTo>
                  <a:lnTo>
                    <a:pt x="710" y="370"/>
                  </a:lnTo>
                  <a:lnTo>
                    <a:pt x="709" y="370"/>
                  </a:lnTo>
                  <a:lnTo>
                    <a:pt x="707" y="370"/>
                  </a:lnTo>
                  <a:lnTo>
                    <a:pt x="707" y="369"/>
                  </a:lnTo>
                  <a:lnTo>
                    <a:pt x="709" y="368"/>
                  </a:lnTo>
                  <a:lnTo>
                    <a:pt x="710" y="367"/>
                  </a:lnTo>
                  <a:lnTo>
                    <a:pt x="710" y="365"/>
                  </a:lnTo>
                  <a:lnTo>
                    <a:pt x="711" y="365"/>
                  </a:lnTo>
                  <a:lnTo>
                    <a:pt x="711" y="363"/>
                  </a:lnTo>
                  <a:lnTo>
                    <a:pt x="711" y="362"/>
                  </a:lnTo>
                  <a:lnTo>
                    <a:pt x="712" y="362"/>
                  </a:lnTo>
                  <a:lnTo>
                    <a:pt x="712" y="361"/>
                  </a:lnTo>
                  <a:lnTo>
                    <a:pt x="713" y="361"/>
                  </a:lnTo>
                  <a:lnTo>
                    <a:pt x="714" y="361"/>
                  </a:lnTo>
                  <a:close/>
                  <a:moveTo>
                    <a:pt x="731" y="329"/>
                  </a:moveTo>
                  <a:lnTo>
                    <a:pt x="732" y="330"/>
                  </a:lnTo>
                  <a:lnTo>
                    <a:pt x="732" y="331"/>
                  </a:lnTo>
                  <a:lnTo>
                    <a:pt x="734" y="331"/>
                  </a:lnTo>
                  <a:lnTo>
                    <a:pt x="734" y="332"/>
                  </a:lnTo>
                  <a:lnTo>
                    <a:pt x="734" y="333"/>
                  </a:lnTo>
                  <a:lnTo>
                    <a:pt x="732" y="333"/>
                  </a:lnTo>
                  <a:lnTo>
                    <a:pt x="732" y="334"/>
                  </a:lnTo>
                  <a:lnTo>
                    <a:pt x="731" y="335"/>
                  </a:lnTo>
                  <a:lnTo>
                    <a:pt x="730" y="336"/>
                  </a:lnTo>
                  <a:lnTo>
                    <a:pt x="730" y="337"/>
                  </a:lnTo>
                  <a:lnTo>
                    <a:pt x="729" y="337"/>
                  </a:lnTo>
                  <a:lnTo>
                    <a:pt x="729" y="338"/>
                  </a:lnTo>
                  <a:lnTo>
                    <a:pt x="728" y="338"/>
                  </a:lnTo>
                  <a:lnTo>
                    <a:pt x="728" y="337"/>
                  </a:lnTo>
                  <a:lnTo>
                    <a:pt x="728" y="336"/>
                  </a:lnTo>
                  <a:lnTo>
                    <a:pt x="728" y="335"/>
                  </a:lnTo>
                  <a:lnTo>
                    <a:pt x="728" y="334"/>
                  </a:lnTo>
                  <a:lnTo>
                    <a:pt x="728" y="333"/>
                  </a:lnTo>
                  <a:lnTo>
                    <a:pt x="728" y="332"/>
                  </a:lnTo>
                  <a:lnTo>
                    <a:pt x="728" y="331"/>
                  </a:lnTo>
                  <a:lnTo>
                    <a:pt x="729" y="331"/>
                  </a:lnTo>
                  <a:lnTo>
                    <a:pt x="729" y="330"/>
                  </a:lnTo>
                  <a:lnTo>
                    <a:pt x="729" y="329"/>
                  </a:lnTo>
                  <a:lnTo>
                    <a:pt x="730" y="328"/>
                  </a:lnTo>
                  <a:lnTo>
                    <a:pt x="730" y="327"/>
                  </a:lnTo>
                  <a:lnTo>
                    <a:pt x="730" y="326"/>
                  </a:lnTo>
                  <a:lnTo>
                    <a:pt x="730" y="325"/>
                  </a:lnTo>
                  <a:lnTo>
                    <a:pt x="730" y="326"/>
                  </a:lnTo>
                  <a:lnTo>
                    <a:pt x="730" y="327"/>
                  </a:lnTo>
                  <a:lnTo>
                    <a:pt x="730" y="328"/>
                  </a:lnTo>
                  <a:lnTo>
                    <a:pt x="731" y="329"/>
                  </a:lnTo>
                  <a:close/>
                  <a:moveTo>
                    <a:pt x="728" y="320"/>
                  </a:moveTo>
                  <a:lnTo>
                    <a:pt x="727" y="319"/>
                  </a:lnTo>
                  <a:lnTo>
                    <a:pt x="728" y="319"/>
                  </a:lnTo>
                  <a:lnTo>
                    <a:pt x="728" y="320"/>
                  </a:lnTo>
                  <a:close/>
                  <a:moveTo>
                    <a:pt x="725" y="317"/>
                  </a:moveTo>
                  <a:lnTo>
                    <a:pt x="726" y="318"/>
                  </a:lnTo>
                  <a:lnTo>
                    <a:pt x="727" y="318"/>
                  </a:lnTo>
                  <a:lnTo>
                    <a:pt x="727" y="319"/>
                  </a:lnTo>
                  <a:lnTo>
                    <a:pt x="726" y="318"/>
                  </a:lnTo>
                  <a:lnTo>
                    <a:pt x="725" y="317"/>
                  </a:lnTo>
                  <a:lnTo>
                    <a:pt x="724" y="316"/>
                  </a:lnTo>
                  <a:lnTo>
                    <a:pt x="723" y="315"/>
                  </a:lnTo>
                  <a:lnTo>
                    <a:pt x="723" y="313"/>
                  </a:lnTo>
                  <a:lnTo>
                    <a:pt x="723" y="315"/>
                  </a:lnTo>
                  <a:lnTo>
                    <a:pt x="724" y="316"/>
                  </a:lnTo>
                  <a:lnTo>
                    <a:pt x="725" y="317"/>
                  </a:lnTo>
                  <a:close/>
                  <a:moveTo>
                    <a:pt x="705" y="310"/>
                  </a:moveTo>
                  <a:lnTo>
                    <a:pt x="704" y="310"/>
                  </a:lnTo>
                  <a:lnTo>
                    <a:pt x="704" y="309"/>
                  </a:lnTo>
                  <a:lnTo>
                    <a:pt x="705" y="309"/>
                  </a:lnTo>
                  <a:lnTo>
                    <a:pt x="705" y="310"/>
                  </a:lnTo>
                  <a:close/>
                  <a:moveTo>
                    <a:pt x="707" y="309"/>
                  </a:moveTo>
                  <a:lnTo>
                    <a:pt x="707" y="308"/>
                  </a:lnTo>
                  <a:lnTo>
                    <a:pt x="707" y="309"/>
                  </a:lnTo>
                  <a:close/>
                  <a:moveTo>
                    <a:pt x="734" y="307"/>
                  </a:moveTo>
                  <a:lnTo>
                    <a:pt x="732" y="307"/>
                  </a:lnTo>
                  <a:lnTo>
                    <a:pt x="732" y="306"/>
                  </a:lnTo>
                  <a:lnTo>
                    <a:pt x="735" y="306"/>
                  </a:lnTo>
                  <a:lnTo>
                    <a:pt x="737" y="306"/>
                  </a:lnTo>
                  <a:lnTo>
                    <a:pt x="736" y="306"/>
                  </a:lnTo>
                  <a:lnTo>
                    <a:pt x="736" y="307"/>
                  </a:lnTo>
                  <a:lnTo>
                    <a:pt x="735" y="307"/>
                  </a:lnTo>
                  <a:lnTo>
                    <a:pt x="734" y="307"/>
                  </a:lnTo>
                  <a:close/>
                  <a:moveTo>
                    <a:pt x="751" y="302"/>
                  </a:moveTo>
                  <a:lnTo>
                    <a:pt x="750" y="301"/>
                  </a:lnTo>
                  <a:lnTo>
                    <a:pt x="750" y="300"/>
                  </a:lnTo>
                  <a:lnTo>
                    <a:pt x="751" y="300"/>
                  </a:lnTo>
                  <a:lnTo>
                    <a:pt x="751" y="301"/>
                  </a:lnTo>
                  <a:lnTo>
                    <a:pt x="751" y="302"/>
                  </a:lnTo>
                  <a:close/>
                  <a:moveTo>
                    <a:pt x="744" y="300"/>
                  </a:moveTo>
                  <a:lnTo>
                    <a:pt x="747" y="300"/>
                  </a:lnTo>
                  <a:lnTo>
                    <a:pt x="746" y="300"/>
                  </a:lnTo>
                  <a:lnTo>
                    <a:pt x="746" y="301"/>
                  </a:lnTo>
                  <a:lnTo>
                    <a:pt x="745" y="301"/>
                  </a:lnTo>
                  <a:lnTo>
                    <a:pt x="745" y="300"/>
                  </a:lnTo>
                  <a:lnTo>
                    <a:pt x="744" y="300"/>
                  </a:lnTo>
                  <a:close/>
                  <a:moveTo>
                    <a:pt x="744" y="300"/>
                  </a:moveTo>
                  <a:lnTo>
                    <a:pt x="743" y="300"/>
                  </a:lnTo>
                  <a:lnTo>
                    <a:pt x="743" y="299"/>
                  </a:lnTo>
                  <a:lnTo>
                    <a:pt x="744" y="300"/>
                  </a:lnTo>
                  <a:close/>
                  <a:moveTo>
                    <a:pt x="753" y="296"/>
                  </a:moveTo>
                  <a:lnTo>
                    <a:pt x="752" y="296"/>
                  </a:lnTo>
                  <a:lnTo>
                    <a:pt x="753" y="295"/>
                  </a:lnTo>
                  <a:lnTo>
                    <a:pt x="754" y="296"/>
                  </a:lnTo>
                  <a:lnTo>
                    <a:pt x="753" y="296"/>
                  </a:lnTo>
                  <a:close/>
                  <a:moveTo>
                    <a:pt x="743" y="296"/>
                  </a:moveTo>
                  <a:lnTo>
                    <a:pt x="743" y="295"/>
                  </a:lnTo>
                  <a:lnTo>
                    <a:pt x="743" y="296"/>
                  </a:lnTo>
                  <a:close/>
                  <a:moveTo>
                    <a:pt x="743" y="295"/>
                  </a:moveTo>
                  <a:lnTo>
                    <a:pt x="743" y="294"/>
                  </a:lnTo>
                  <a:lnTo>
                    <a:pt x="743" y="293"/>
                  </a:lnTo>
                  <a:lnTo>
                    <a:pt x="744" y="293"/>
                  </a:lnTo>
                  <a:lnTo>
                    <a:pt x="744" y="292"/>
                  </a:lnTo>
                  <a:lnTo>
                    <a:pt x="745" y="292"/>
                  </a:lnTo>
                  <a:lnTo>
                    <a:pt x="746" y="292"/>
                  </a:lnTo>
                  <a:lnTo>
                    <a:pt x="745" y="293"/>
                  </a:lnTo>
                  <a:lnTo>
                    <a:pt x="744" y="293"/>
                  </a:lnTo>
                  <a:lnTo>
                    <a:pt x="744" y="294"/>
                  </a:lnTo>
                  <a:lnTo>
                    <a:pt x="743" y="295"/>
                  </a:lnTo>
                  <a:close/>
                  <a:moveTo>
                    <a:pt x="727" y="286"/>
                  </a:moveTo>
                  <a:lnTo>
                    <a:pt x="727" y="285"/>
                  </a:lnTo>
                  <a:lnTo>
                    <a:pt x="728" y="285"/>
                  </a:lnTo>
                  <a:lnTo>
                    <a:pt x="727" y="286"/>
                  </a:lnTo>
                  <a:close/>
                  <a:moveTo>
                    <a:pt x="755" y="283"/>
                  </a:moveTo>
                  <a:lnTo>
                    <a:pt x="755" y="282"/>
                  </a:lnTo>
                  <a:lnTo>
                    <a:pt x="755" y="283"/>
                  </a:lnTo>
                  <a:close/>
                  <a:moveTo>
                    <a:pt x="751" y="266"/>
                  </a:moveTo>
                  <a:lnTo>
                    <a:pt x="750" y="266"/>
                  </a:lnTo>
                  <a:lnTo>
                    <a:pt x="751" y="265"/>
                  </a:lnTo>
                  <a:lnTo>
                    <a:pt x="751" y="266"/>
                  </a:lnTo>
                  <a:close/>
                  <a:moveTo>
                    <a:pt x="760" y="258"/>
                  </a:moveTo>
                  <a:lnTo>
                    <a:pt x="761" y="258"/>
                  </a:lnTo>
                  <a:lnTo>
                    <a:pt x="762" y="258"/>
                  </a:lnTo>
                  <a:lnTo>
                    <a:pt x="763" y="258"/>
                  </a:lnTo>
                  <a:lnTo>
                    <a:pt x="763" y="259"/>
                  </a:lnTo>
                  <a:lnTo>
                    <a:pt x="763" y="260"/>
                  </a:lnTo>
                  <a:lnTo>
                    <a:pt x="762" y="261"/>
                  </a:lnTo>
                  <a:lnTo>
                    <a:pt x="761" y="262"/>
                  </a:lnTo>
                  <a:lnTo>
                    <a:pt x="760" y="262"/>
                  </a:lnTo>
                  <a:lnTo>
                    <a:pt x="760" y="260"/>
                  </a:lnTo>
                  <a:lnTo>
                    <a:pt x="760" y="259"/>
                  </a:lnTo>
                  <a:lnTo>
                    <a:pt x="760" y="258"/>
                  </a:lnTo>
                  <a:lnTo>
                    <a:pt x="759" y="258"/>
                  </a:lnTo>
                  <a:lnTo>
                    <a:pt x="760" y="258"/>
                  </a:lnTo>
                  <a:close/>
                  <a:moveTo>
                    <a:pt x="764" y="248"/>
                  </a:moveTo>
                  <a:lnTo>
                    <a:pt x="763" y="248"/>
                  </a:lnTo>
                  <a:lnTo>
                    <a:pt x="763" y="247"/>
                  </a:lnTo>
                  <a:lnTo>
                    <a:pt x="764" y="247"/>
                  </a:lnTo>
                  <a:lnTo>
                    <a:pt x="764" y="248"/>
                  </a:lnTo>
                  <a:close/>
                  <a:moveTo>
                    <a:pt x="763" y="203"/>
                  </a:moveTo>
                  <a:lnTo>
                    <a:pt x="762" y="203"/>
                  </a:lnTo>
                  <a:lnTo>
                    <a:pt x="763" y="203"/>
                  </a:lnTo>
                  <a:close/>
                  <a:moveTo>
                    <a:pt x="764" y="202"/>
                  </a:moveTo>
                  <a:lnTo>
                    <a:pt x="763" y="203"/>
                  </a:lnTo>
                  <a:lnTo>
                    <a:pt x="763" y="202"/>
                  </a:lnTo>
                  <a:lnTo>
                    <a:pt x="763" y="201"/>
                  </a:lnTo>
                  <a:lnTo>
                    <a:pt x="764" y="201"/>
                  </a:lnTo>
                  <a:lnTo>
                    <a:pt x="764" y="202"/>
                  </a:lnTo>
                  <a:close/>
                  <a:moveTo>
                    <a:pt x="729" y="174"/>
                  </a:moveTo>
                  <a:lnTo>
                    <a:pt x="728" y="175"/>
                  </a:lnTo>
                  <a:lnTo>
                    <a:pt x="728" y="174"/>
                  </a:lnTo>
                  <a:lnTo>
                    <a:pt x="729" y="174"/>
                  </a:lnTo>
                  <a:close/>
                  <a:moveTo>
                    <a:pt x="729" y="175"/>
                  </a:moveTo>
                  <a:lnTo>
                    <a:pt x="729" y="174"/>
                  </a:lnTo>
                  <a:lnTo>
                    <a:pt x="729" y="175"/>
                  </a:lnTo>
                  <a:close/>
                  <a:moveTo>
                    <a:pt x="721" y="122"/>
                  </a:moveTo>
                  <a:lnTo>
                    <a:pt x="721" y="121"/>
                  </a:lnTo>
                  <a:lnTo>
                    <a:pt x="721" y="122"/>
                  </a:lnTo>
                  <a:close/>
                  <a:moveTo>
                    <a:pt x="724" y="118"/>
                  </a:moveTo>
                  <a:lnTo>
                    <a:pt x="724" y="117"/>
                  </a:lnTo>
                  <a:lnTo>
                    <a:pt x="724" y="118"/>
                  </a:lnTo>
                  <a:close/>
                  <a:moveTo>
                    <a:pt x="630" y="0"/>
                  </a:moveTo>
                  <a:lnTo>
                    <a:pt x="631" y="0"/>
                  </a:lnTo>
                  <a:lnTo>
                    <a:pt x="632" y="0"/>
                  </a:lnTo>
                  <a:lnTo>
                    <a:pt x="632" y="1"/>
                  </a:lnTo>
                  <a:lnTo>
                    <a:pt x="634" y="1"/>
                  </a:lnTo>
                  <a:lnTo>
                    <a:pt x="635" y="2"/>
                  </a:lnTo>
                  <a:lnTo>
                    <a:pt x="635" y="3"/>
                  </a:lnTo>
                  <a:lnTo>
                    <a:pt x="636" y="4"/>
                  </a:lnTo>
                  <a:lnTo>
                    <a:pt x="637" y="4"/>
                  </a:lnTo>
                  <a:lnTo>
                    <a:pt x="637" y="3"/>
                  </a:lnTo>
                  <a:lnTo>
                    <a:pt x="638" y="3"/>
                  </a:lnTo>
                  <a:lnTo>
                    <a:pt x="639" y="3"/>
                  </a:lnTo>
                  <a:lnTo>
                    <a:pt x="640" y="3"/>
                  </a:lnTo>
                  <a:lnTo>
                    <a:pt x="640" y="4"/>
                  </a:lnTo>
                  <a:lnTo>
                    <a:pt x="641" y="4"/>
                  </a:lnTo>
                  <a:lnTo>
                    <a:pt x="642" y="4"/>
                  </a:lnTo>
                  <a:lnTo>
                    <a:pt x="642" y="5"/>
                  </a:lnTo>
                  <a:lnTo>
                    <a:pt x="643" y="5"/>
                  </a:lnTo>
                  <a:lnTo>
                    <a:pt x="643" y="6"/>
                  </a:lnTo>
                  <a:lnTo>
                    <a:pt x="644" y="6"/>
                  </a:lnTo>
                  <a:lnTo>
                    <a:pt x="645" y="6"/>
                  </a:lnTo>
                  <a:lnTo>
                    <a:pt x="645" y="7"/>
                  </a:lnTo>
                  <a:lnTo>
                    <a:pt x="646" y="7"/>
                  </a:lnTo>
                  <a:lnTo>
                    <a:pt x="646" y="8"/>
                  </a:lnTo>
                  <a:lnTo>
                    <a:pt x="646" y="9"/>
                  </a:lnTo>
                  <a:lnTo>
                    <a:pt x="647" y="9"/>
                  </a:lnTo>
                  <a:lnTo>
                    <a:pt x="647" y="10"/>
                  </a:lnTo>
                  <a:lnTo>
                    <a:pt x="648" y="10"/>
                  </a:lnTo>
                  <a:lnTo>
                    <a:pt x="649" y="10"/>
                  </a:lnTo>
                  <a:lnTo>
                    <a:pt x="649" y="9"/>
                  </a:lnTo>
                  <a:lnTo>
                    <a:pt x="650" y="9"/>
                  </a:lnTo>
                  <a:lnTo>
                    <a:pt x="650" y="8"/>
                  </a:lnTo>
                  <a:lnTo>
                    <a:pt x="651" y="8"/>
                  </a:lnTo>
                  <a:lnTo>
                    <a:pt x="651" y="7"/>
                  </a:lnTo>
                  <a:lnTo>
                    <a:pt x="652" y="7"/>
                  </a:lnTo>
                  <a:lnTo>
                    <a:pt x="653" y="7"/>
                  </a:lnTo>
                  <a:lnTo>
                    <a:pt x="654" y="7"/>
                  </a:lnTo>
                  <a:lnTo>
                    <a:pt x="655" y="7"/>
                  </a:lnTo>
                  <a:lnTo>
                    <a:pt x="655" y="6"/>
                  </a:lnTo>
                  <a:lnTo>
                    <a:pt x="656" y="6"/>
                  </a:lnTo>
                  <a:lnTo>
                    <a:pt x="656" y="7"/>
                  </a:lnTo>
                  <a:lnTo>
                    <a:pt x="657" y="7"/>
                  </a:lnTo>
                  <a:lnTo>
                    <a:pt x="657" y="6"/>
                  </a:lnTo>
                  <a:lnTo>
                    <a:pt x="659" y="6"/>
                  </a:lnTo>
                  <a:lnTo>
                    <a:pt x="660" y="6"/>
                  </a:lnTo>
                  <a:lnTo>
                    <a:pt x="661" y="6"/>
                  </a:lnTo>
                  <a:lnTo>
                    <a:pt x="661" y="5"/>
                  </a:lnTo>
                  <a:lnTo>
                    <a:pt x="662" y="5"/>
                  </a:lnTo>
                  <a:lnTo>
                    <a:pt x="663" y="4"/>
                  </a:lnTo>
                  <a:lnTo>
                    <a:pt x="664" y="4"/>
                  </a:lnTo>
                  <a:lnTo>
                    <a:pt x="664" y="5"/>
                  </a:lnTo>
                  <a:lnTo>
                    <a:pt x="665" y="5"/>
                  </a:lnTo>
                  <a:lnTo>
                    <a:pt x="666" y="5"/>
                  </a:lnTo>
                  <a:lnTo>
                    <a:pt x="667" y="5"/>
                  </a:lnTo>
                  <a:lnTo>
                    <a:pt x="668" y="5"/>
                  </a:lnTo>
                  <a:lnTo>
                    <a:pt x="669" y="5"/>
                  </a:lnTo>
                  <a:lnTo>
                    <a:pt x="669" y="4"/>
                  </a:lnTo>
                  <a:lnTo>
                    <a:pt x="669" y="3"/>
                  </a:lnTo>
                  <a:lnTo>
                    <a:pt x="670" y="3"/>
                  </a:lnTo>
                  <a:lnTo>
                    <a:pt x="671" y="3"/>
                  </a:lnTo>
                  <a:lnTo>
                    <a:pt x="672" y="3"/>
                  </a:lnTo>
                  <a:lnTo>
                    <a:pt x="672" y="2"/>
                  </a:lnTo>
                  <a:lnTo>
                    <a:pt x="673" y="2"/>
                  </a:lnTo>
                  <a:lnTo>
                    <a:pt x="674" y="2"/>
                  </a:lnTo>
                  <a:lnTo>
                    <a:pt x="675" y="2"/>
                  </a:lnTo>
                  <a:lnTo>
                    <a:pt x="676" y="2"/>
                  </a:lnTo>
                  <a:lnTo>
                    <a:pt x="677" y="2"/>
                  </a:lnTo>
                  <a:lnTo>
                    <a:pt x="677" y="3"/>
                  </a:lnTo>
                  <a:lnTo>
                    <a:pt x="678" y="3"/>
                  </a:lnTo>
                  <a:lnTo>
                    <a:pt x="679" y="3"/>
                  </a:lnTo>
                  <a:lnTo>
                    <a:pt x="680" y="3"/>
                  </a:lnTo>
                  <a:lnTo>
                    <a:pt x="681" y="3"/>
                  </a:lnTo>
                  <a:lnTo>
                    <a:pt x="682" y="3"/>
                  </a:lnTo>
                  <a:lnTo>
                    <a:pt x="682" y="2"/>
                  </a:lnTo>
                  <a:lnTo>
                    <a:pt x="684" y="2"/>
                  </a:lnTo>
                  <a:lnTo>
                    <a:pt x="685" y="2"/>
                  </a:lnTo>
                  <a:lnTo>
                    <a:pt x="686" y="2"/>
                  </a:lnTo>
                  <a:lnTo>
                    <a:pt x="686" y="3"/>
                  </a:lnTo>
                  <a:lnTo>
                    <a:pt x="687" y="3"/>
                  </a:lnTo>
                  <a:lnTo>
                    <a:pt x="688" y="3"/>
                  </a:lnTo>
                  <a:lnTo>
                    <a:pt x="688" y="4"/>
                  </a:lnTo>
                  <a:lnTo>
                    <a:pt x="689" y="4"/>
                  </a:lnTo>
                  <a:lnTo>
                    <a:pt x="690" y="4"/>
                  </a:lnTo>
                  <a:lnTo>
                    <a:pt x="691" y="5"/>
                  </a:lnTo>
                  <a:lnTo>
                    <a:pt x="691" y="6"/>
                  </a:lnTo>
                  <a:lnTo>
                    <a:pt x="691" y="7"/>
                  </a:lnTo>
                  <a:lnTo>
                    <a:pt x="691" y="8"/>
                  </a:lnTo>
                  <a:lnTo>
                    <a:pt x="692" y="10"/>
                  </a:lnTo>
                  <a:lnTo>
                    <a:pt x="693" y="11"/>
                  </a:lnTo>
                  <a:lnTo>
                    <a:pt x="693" y="12"/>
                  </a:lnTo>
                  <a:lnTo>
                    <a:pt x="694" y="13"/>
                  </a:lnTo>
                  <a:lnTo>
                    <a:pt x="694" y="15"/>
                  </a:lnTo>
                  <a:lnTo>
                    <a:pt x="695" y="15"/>
                  </a:lnTo>
                  <a:lnTo>
                    <a:pt x="697" y="15"/>
                  </a:lnTo>
                  <a:lnTo>
                    <a:pt x="698" y="15"/>
                  </a:lnTo>
                  <a:lnTo>
                    <a:pt x="699" y="15"/>
                  </a:lnTo>
                  <a:lnTo>
                    <a:pt x="700" y="15"/>
                  </a:lnTo>
                  <a:lnTo>
                    <a:pt x="701" y="15"/>
                  </a:lnTo>
                  <a:lnTo>
                    <a:pt x="702" y="13"/>
                  </a:lnTo>
                  <a:lnTo>
                    <a:pt x="703" y="13"/>
                  </a:lnTo>
                  <a:lnTo>
                    <a:pt x="705" y="13"/>
                  </a:lnTo>
                  <a:lnTo>
                    <a:pt x="706" y="12"/>
                  </a:lnTo>
                  <a:lnTo>
                    <a:pt x="707" y="12"/>
                  </a:lnTo>
                  <a:lnTo>
                    <a:pt x="707" y="13"/>
                  </a:lnTo>
                  <a:lnTo>
                    <a:pt x="707" y="15"/>
                  </a:lnTo>
                  <a:lnTo>
                    <a:pt x="709" y="15"/>
                  </a:lnTo>
                  <a:lnTo>
                    <a:pt x="709" y="16"/>
                  </a:lnTo>
                  <a:lnTo>
                    <a:pt x="710" y="16"/>
                  </a:lnTo>
                  <a:lnTo>
                    <a:pt x="710" y="17"/>
                  </a:lnTo>
                  <a:lnTo>
                    <a:pt x="709" y="17"/>
                  </a:lnTo>
                  <a:lnTo>
                    <a:pt x="707" y="17"/>
                  </a:lnTo>
                  <a:lnTo>
                    <a:pt x="706" y="17"/>
                  </a:lnTo>
                  <a:lnTo>
                    <a:pt x="705" y="17"/>
                  </a:lnTo>
                  <a:lnTo>
                    <a:pt x="705" y="18"/>
                  </a:lnTo>
                  <a:lnTo>
                    <a:pt x="706" y="18"/>
                  </a:lnTo>
                  <a:lnTo>
                    <a:pt x="705" y="17"/>
                  </a:lnTo>
                  <a:lnTo>
                    <a:pt x="706" y="17"/>
                  </a:lnTo>
                  <a:lnTo>
                    <a:pt x="707" y="17"/>
                  </a:lnTo>
                  <a:lnTo>
                    <a:pt x="707" y="18"/>
                  </a:lnTo>
                  <a:lnTo>
                    <a:pt x="709" y="18"/>
                  </a:lnTo>
                  <a:lnTo>
                    <a:pt x="710" y="19"/>
                  </a:lnTo>
                  <a:lnTo>
                    <a:pt x="710" y="20"/>
                  </a:lnTo>
                  <a:lnTo>
                    <a:pt x="711" y="20"/>
                  </a:lnTo>
                  <a:lnTo>
                    <a:pt x="711" y="21"/>
                  </a:lnTo>
                  <a:lnTo>
                    <a:pt x="711" y="20"/>
                  </a:lnTo>
                  <a:lnTo>
                    <a:pt x="710" y="20"/>
                  </a:lnTo>
                  <a:lnTo>
                    <a:pt x="710" y="19"/>
                  </a:lnTo>
                  <a:lnTo>
                    <a:pt x="710" y="18"/>
                  </a:lnTo>
                  <a:lnTo>
                    <a:pt x="711" y="18"/>
                  </a:lnTo>
                  <a:lnTo>
                    <a:pt x="712" y="19"/>
                  </a:lnTo>
                  <a:lnTo>
                    <a:pt x="712" y="20"/>
                  </a:lnTo>
                  <a:lnTo>
                    <a:pt x="713" y="21"/>
                  </a:lnTo>
                  <a:lnTo>
                    <a:pt x="715" y="22"/>
                  </a:lnTo>
                  <a:lnTo>
                    <a:pt x="716" y="22"/>
                  </a:lnTo>
                  <a:lnTo>
                    <a:pt x="718" y="22"/>
                  </a:lnTo>
                  <a:lnTo>
                    <a:pt x="719" y="21"/>
                  </a:lnTo>
                  <a:lnTo>
                    <a:pt x="719" y="20"/>
                  </a:lnTo>
                  <a:lnTo>
                    <a:pt x="719" y="19"/>
                  </a:lnTo>
                  <a:lnTo>
                    <a:pt x="720" y="19"/>
                  </a:lnTo>
                  <a:lnTo>
                    <a:pt x="721" y="20"/>
                  </a:lnTo>
                  <a:lnTo>
                    <a:pt x="721" y="21"/>
                  </a:lnTo>
                  <a:lnTo>
                    <a:pt x="721" y="22"/>
                  </a:lnTo>
                  <a:lnTo>
                    <a:pt x="720" y="22"/>
                  </a:lnTo>
                  <a:lnTo>
                    <a:pt x="720" y="23"/>
                  </a:lnTo>
                  <a:lnTo>
                    <a:pt x="719" y="23"/>
                  </a:lnTo>
                  <a:lnTo>
                    <a:pt x="719" y="24"/>
                  </a:lnTo>
                  <a:lnTo>
                    <a:pt x="718" y="25"/>
                  </a:lnTo>
                  <a:lnTo>
                    <a:pt x="717" y="25"/>
                  </a:lnTo>
                  <a:lnTo>
                    <a:pt x="716" y="25"/>
                  </a:lnTo>
                  <a:lnTo>
                    <a:pt x="716" y="26"/>
                  </a:lnTo>
                  <a:lnTo>
                    <a:pt x="715" y="26"/>
                  </a:lnTo>
                  <a:lnTo>
                    <a:pt x="714" y="26"/>
                  </a:lnTo>
                  <a:lnTo>
                    <a:pt x="713" y="27"/>
                  </a:lnTo>
                  <a:lnTo>
                    <a:pt x="713" y="28"/>
                  </a:lnTo>
                  <a:lnTo>
                    <a:pt x="713" y="29"/>
                  </a:lnTo>
                  <a:lnTo>
                    <a:pt x="712" y="29"/>
                  </a:lnTo>
                  <a:lnTo>
                    <a:pt x="711" y="30"/>
                  </a:lnTo>
                  <a:lnTo>
                    <a:pt x="710" y="30"/>
                  </a:lnTo>
                  <a:lnTo>
                    <a:pt x="710" y="31"/>
                  </a:lnTo>
                  <a:lnTo>
                    <a:pt x="710" y="32"/>
                  </a:lnTo>
                  <a:lnTo>
                    <a:pt x="710" y="33"/>
                  </a:lnTo>
                  <a:lnTo>
                    <a:pt x="710" y="34"/>
                  </a:lnTo>
                  <a:lnTo>
                    <a:pt x="709" y="34"/>
                  </a:lnTo>
                  <a:lnTo>
                    <a:pt x="709" y="35"/>
                  </a:lnTo>
                  <a:lnTo>
                    <a:pt x="710" y="35"/>
                  </a:lnTo>
                  <a:lnTo>
                    <a:pt x="710" y="37"/>
                  </a:lnTo>
                  <a:lnTo>
                    <a:pt x="710" y="38"/>
                  </a:lnTo>
                  <a:lnTo>
                    <a:pt x="710" y="41"/>
                  </a:lnTo>
                  <a:lnTo>
                    <a:pt x="710" y="42"/>
                  </a:lnTo>
                  <a:lnTo>
                    <a:pt x="711" y="43"/>
                  </a:lnTo>
                  <a:lnTo>
                    <a:pt x="710" y="43"/>
                  </a:lnTo>
                  <a:lnTo>
                    <a:pt x="709" y="44"/>
                  </a:lnTo>
                  <a:lnTo>
                    <a:pt x="706" y="44"/>
                  </a:lnTo>
                  <a:lnTo>
                    <a:pt x="707" y="44"/>
                  </a:lnTo>
                  <a:lnTo>
                    <a:pt x="709" y="44"/>
                  </a:lnTo>
                  <a:lnTo>
                    <a:pt x="710" y="44"/>
                  </a:lnTo>
                  <a:lnTo>
                    <a:pt x="711" y="44"/>
                  </a:lnTo>
                  <a:lnTo>
                    <a:pt x="710" y="44"/>
                  </a:lnTo>
                  <a:lnTo>
                    <a:pt x="712" y="45"/>
                  </a:lnTo>
                  <a:lnTo>
                    <a:pt x="713" y="46"/>
                  </a:lnTo>
                  <a:lnTo>
                    <a:pt x="714" y="46"/>
                  </a:lnTo>
                  <a:lnTo>
                    <a:pt x="714" y="47"/>
                  </a:lnTo>
                  <a:lnTo>
                    <a:pt x="715" y="48"/>
                  </a:lnTo>
                  <a:lnTo>
                    <a:pt x="716" y="49"/>
                  </a:lnTo>
                  <a:lnTo>
                    <a:pt x="716" y="50"/>
                  </a:lnTo>
                  <a:lnTo>
                    <a:pt x="716" y="51"/>
                  </a:lnTo>
                  <a:lnTo>
                    <a:pt x="716" y="53"/>
                  </a:lnTo>
                  <a:lnTo>
                    <a:pt x="716" y="54"/>
                  </a:lnTo>
                  <a:lnTo>
                    <a:pt x="716" y="55"/>
                  </a:lnTo>
                  <a:lnTo>
                    <a:pt x="716" y="59"/>
                  </a:lnTo>
                  <a:lnTo>
                    <a:pt x="716" y="60"/>
                  </a:lnTo>
                  <a:lnTo>
                    <a:pt x="717" y="61"/>
                  </a:lnTo>
                  <a:lnTo>
                    <a:pt x="717" y="63"/>
                  </a:lnTo>
                  <a:lnTo>
                    <a:pt x="718" y="65"/>
                  </a:lnTo>
                  <a:lnTo>
                    <a:pt x="718" y="66"/>
                  </a:lnTo>
                  <a:lnTo>
                    <a:pt x="718" y="67"/>
                  </a:lnTo>
                  <a:lnTo>
                    <a:pt x="718" y="68"/>
                  </a:lnTo>
                  <a:lnTo>
                    <a:pt x="718" y="69"/>
                  </a:lnTo>
                  <a:lnTo>
                    <a:pt x="718" y="70"/>
                  </a:lnTo>
                  <a:lnTo>
                    <a:pt x="718" y="71"/>
                  </a:lnTo>
                  <a:lnTo>
                    <a:pt x="719" y="73"/>
                  </a:lnTo>
                  <a:lnTo>
                    <a:pt x="719" y="74"/>
                  </a:lnTo>
                  <a:lnTo>
                    <a:pt x="719" y="75"/>
                  </a:lnTo>
                  <a:lnTo>
                    <a:pt x="719" y="76"/>
                  </a:lnTo>
                  <a:lnTo>
                    <a:pt x="719" y="77"/>
                  </a:lnTo>
                  <a:lnTo>
                    <a:pt x="719" y="78"/>
                  </a:lnTo>
                  <a:lnTo>
                    <a:pt x="718" y="78"/>
                  </a:lnTo>
                  <a:lnTo>
                    <a:pt x="717" y="78"/>
                  </a:lnTo>
                  <a:lnTo>
                    <a:pt x="717" y="79"/>
                  </a:lnTo>
                  <a:lnTo>
                    <a:pt x="716" y="79"/>
                  </a:lnTo>
                  <a:lnTo>
                    <a:pt x="715" y="79"/>
                  </a:lnTo>
                  <a:lnTo>
                    <a:pt x="714" y="79"/>
                  </a:lnTo>
                  <a:lnTo>
                    <a:pt x="714" y="80"/>
                  </a:lnTo>
                  <a:lnTo>
                    <a:pt x="716" y="80"/>
                  </a:lnTo>
                  <a:lnTo>
                    <a:pt x="716" y="79"/>
                  </a:lnTo>
                  <a:lnTo>
                    <a:pt x="717" y="79"/>
                  </a:lnTo>
                  <a:lnTo>
                    <a:pt x="718" y="79"/>
                  </a:lnTo>
                  <a:lnTo>
                    <a:pt x="718" y="78"/>
                  </a:lnTo>
                  <a:lnTo>
                    <a:pt x="719" y="78"/>
                  </a:lnTo>
                  <a:lnTo>
                    <a:pt x="719" y="79"/>
                  </a:lnTo>
                  <a:lnTo>
                    <a:pt x="719" y="80"/>
                  </a:lnTo>
                  <a:lnTo>
                    <a:pt x="719" y="81"/>
                  </a:lnTo>
                  <a:lnTo>
                    <a:pt x="719" y="82"/>
                  </a:lnTo>
                  <a:lnTo>
                    <a:pt x="720" y="83"/>
                  </a:lnTo>
                  <a:lnTo>
                    <a:pt x="721" y="84"/>
                  </a:lnTo>
                  <a:lnTo>
                    <a:pt x="722" y="85"/>
                  </a:lnTo>
                  <a:lnTo>
                    <a:pt x="722" y="86"/>
                  </a:lnTo>
                  <a:lnTo>
                    <a:pt x="723" y="86"/>
                  </a:lnTo>
                  <a:lnTo>
                    <a:pt x="724" y="87"/>
                  </a:lnTo>
                  <a:lnTo>
                    <a:pt x="724" y="88"/>
                  </a:lnTo>
                  <a:lnTo>
                    <a:pt x="724" y="90"/>
                  </a:lnTo>
                  <a:lnTo>
                    <a:pt x="724" y="91"/>
                  </a:lnTo>
                  <a:lnTo>
                    <a:pt x="724" y="94"/>
                  </a:lnTo>
                  <a:lnTo>
                    <a:pt x="724" y="95"/>
                  </a:lnTo>
                  <a:lnTo>
                    <a:pt x="724" y="96"/>
                  </a:lnTo>
                  <a:lnTo>
                    <a:pt x="725" y="96"/>
                  </a:lnTo>
                  <a:lnTo>
                    <a:pt x="725" y="99"/>
                  </a:lnTo>
                  <a:lnTo>
                    <a:pt x="724" y="99"/>
                  </a:lnTo>
                  <a:lnTo>
                    <a:pt x="723" y="98"/>
                  </a:lnTo>
                  <a:lnTo>
                    <a:pt x="722" y="98"/>
                  </a:lnTo>
                  <a:lnTo>
                    <a:pt x="722" y="99"/>
                  </a:lnTo>
                  <a:lnTo>
                    <a:pt x="721" y="99"/>
                  </a:lnTo>
                  <a:lnTo>
                    <a:pt x="720" y="98"/>
                  </a:lnTo>
                  <a:lnTo>
                    <a:pt x="719" y="97"/>
                  </a:lnTo>
                  <a:lnTo>
                    <a:pt x="718" y="98"/>
                  </a:lnTo>
                  <a:lnTo>
                    <a:pt x="717" y="99"/>
                  </a:lnTo>
                  <a:lnTo>
                    <a:pt x="717" y="100"/>
                  </a:lnTo>
                  <a:lnTo>
                    <a:pt x="717" y="101"/>
                  </a:lnTo>
                  <a:lnTo>
                    <a:pt x="718" y="102"/>
                  </a:lnTo>
                  <a:lnTo>
                    <a:pt x="719" y="102"/>
                  </a:lnTo>
                  <a:lnTo>
                    <a:pt x="720" y="102"/>
                  </a:lnTo>
                  <a:lnTo>
                    <a:pt x="719" y="103"/>
                  </a:lnTo>
                  <a:lnTo>
                    <a:pt x="720" y="103"/>
                  </a:lnTo>
                  <a:lnTo>
                    <a:pt x="721" y="103"/>
                  </a:lnTo>
                  <a:lnTo>
                    <a:pt x="721" y="104"/>
                  </a:lnTo>
                  <a:lnTo>
                    <a:pt x="722" y="104"/>
                  </a:lnTo>
                  <a:lnTo>
                    <a:pt x="722" y="103"/>
                  </a:lnTo>
                  <a:lnTo>
                    <a:pt x="721" y="103"/>
                  </a:lnTo>
                  <a:lnTo>
                    <a:pt x="722" y="103"/>
                  </a:lnTo>
                  <a:lnTo>
                    <a:pt x="722" y="102"/>
                  </a:lnTo>
                  <a:lnTo>
                    <a:pt x="721" y="102"/>
                  </a:lnTo>
                  <a:lnTo>
                    <a:pt x="721" y="101"/>
                  </a:lnTo>
                  <a:lnTo>
                    <a:pt x="722" y="101"/>
                  </a:lnTo>
                  <a:lnTo>
                    <a:pt x="723" y="101"/>
                  </a:lnTo>
                  <a:lnTo>
                    <a:pt x="724" y="101"/>
                  </a:lnTo>
                  <a:lnTo>
                    <a:pt x="725" y="102"/>
                  </a:lnTo>
                  <a:lnTo>
                    <a:pt x="724" y="103"/>
                  </a:lnTo>
                  <a:lnTo>
                    <a:pt x="725" y="104"/>
                  </a:lnTo>
                  <a:lnTo>
                    <a:pt x="725" y="105"/>
                  </a:lnTo>
                  <a:lnTo>
                    <a:pt x="726" y="105"/>
                  </a:lnTo>
                  <a:lnTo>
                    <a:pt x="726" y="106"/>
                  </a:lnTo>
                  <a:lnTo>
                    <a:pt x="725" y="107"/>
                  </a:lnTo>
                  <a:lnTo>
                    <a:pt x="725" y="108"/>
                  </a:lnTo>
                  <a:lnTo>
                    <a:pt x="725" y="109"/>
                  </a:lnTo>
                  <a:lnTo>
                    <a:pt x="725" y="110"/>
                  </a:lnTo>
                  <a:lnTo>
                    <a:pt x="725" y="111"/>
                  </a:lnTo>
                  <a:lnTo>
                    <a:pt x="724" y="111"/>
                  </a:lnTo>
                  <a:lnTo>
                    <a:pt x="725" y="111"/>
                  </a:lnTo>
                  <a:lnTo>
                    <a:pt x="724" y="112"/>
                  </a:lnTo>
                  <a:lnTo>
                    <a:pt x="725" y="113"/>
                  </a:lnTo>
                  <a:lnTo>
                    <a:pt x="724" y="113"/>
                  </a:lnTo>
                  <a:lnTo>
                    <a:pt x="724" y="115"/>
                  </a:lnTo>
                  <a:lnTo>
                    <a:pt x="723" y="116"/>
                  </a:lnTo>
                  <a:lnTo>
                    <a:pt x="724" y="117"/>
                  </a:lnTo>
                  <a:lnTo>
                    <a:pt x="723" y="117"/>
                  </a:lnTo>
                  <a:lnTo>
                    <a:pt x="722" y="117"/>
                  </a:lnTo>
                  <a:lnTo>
                    <a:pt x="722" y="118"/>
                  </a:lnTo>
                  <a:lnTo>
                    <a:pt x="721" y="118"/>
                  </a:lnTo>
                  <a:lnTo>
                    <a:pt x="721" y="119"/>
                  </a:lnTo>
                  <a:lnTo>
                    <a:pt x="720" y="118"/>
                  </a:lnTo>
                  <a:lnTo>
                    <a:pt x="720" y="119"/>
                  </a:lnTo>
                  <a:lnTo>
                    <a:pt x="719" y="119"/>
                  </a:lnTo>
                  <a:lnTo>
                    <a:pt x="718" y="118"/>
                  </a:lnTo>
                  <a:lnTo>
                    <a:pt x="717" y="118"/>
                  </a:lnTo>
                  <a:lnTo>
                    <a:pt x="716" y="118"/>
                  </a:lnTo>
                  <a:lnTo>
                    <a:pt x="716" y="119"/>
                  </a:lnTo>
                  <a:lnTo>
                    <a:pt x="717" y="119"/>
                  </a:lnTo>
                  <a:lnTo>
                    <a:pt x="717" y="120"/>
                  </a:lnTo>
                  <a:lnTo>
                    <a:pt x="718" y="121"/>
                  </a:lnTo>
                  <a:lnTo>
                    <a:pt x="719" y="120"/>
                  </a:lnTo>
                  <a:lnTo>
                    <a:pt x="719" y="121"/>
                  </a:lnTo>
                  <a:lnTo>
                    <a:pt x="720" y="121"/>
                  </a:lnTo>
                  <a:lnTo>
                    <a:pt x="720" y="122"/>
                  </a:lnTo>
                  <a:lnTo>
                    <a:pt x="721" y="123"/>
                  </a:lnTo>
                  <a:lnTo>
                    <a:pt x="721" y="124"/>
                  </a:lnTo>
                  <a:lnTo>
                    <a:pt x="722" y="124"/>
                  </a:lnTo>
                  <a:lnTo>
                    <a:pt x="721" y="125"/>
                  </a:lnTo>
                  <a:lnTo>
                    <a:pt x="721" y="126"/>
                  </a:lnTo>
                  <a:lnTo>
                    <a:pt x="721" y="127"/>
                  </a:lnTo>
                  <a:lnTo>
                    <a:pt x="721" y="128"/>
                  </a:lnTo>
                  <a:lnTo>
                    <a:pt x="720" y="128"/>
                  </a:lnTo>
                  <a:lnTo>
                    <a:pt x="719" y="129"/>
                  </a:lnTo>
                  <a:lnTo>
                    <a:pt x="718" y="129"/>
                  </a:lnTo>
                  <a:lnTo>
                    <a:pt x="717" y="129"/>
                  </a:lnTo>
                  <a:lnTo>
                    <a:pt x="716" y="129"/>
                  </a:lnTo>
                  <a:lnTo>
                    <a:pt x="715" y="129"/>
                  </a:lnTo>
                  <a:lnTo>
                    <a:pt x="714" y="129"/>
                  </a:lnTo>
                  <a:lnTo>
                    <a:pt x="713" y="129"/>
                  </a:lnTo>
                  <a:lnTo>
                    <a:pt x="712" y="130"/>
                  </a:lnTo>
                  <a:lnTo>
                    <a:pt x="711" y="130"/>
                  </a:lnTo>
                  <a:lnTo>
                    <a:pt x="710" y="130"/>
                  </a:lnTo>
                  <a:lnTo>
                    <a:pt x="709" y="130"/>
                  </a:lnTo>
                  <a:lnTo>
                    <a:pt x="709" y="131"/>
                  </a:lnTo>
                  <a:lnTo>
                    <a:pt x="707" y="130"/>
                  </a:lnTo>
                  <a:lnTo>
                    <a:pt x="707" y="131"/>
                  </a:lnTo>
                  <a:lnTo>
                    <a:pt x="706" y="131"/>
                  </a:lnTo>
                  <a:lnTo>
                    <a:pt x="706" y="132"/>
                  </a:lnTo>
                  <a:lnTo>
                    <a:pt x="705" y="132"/>
                  </a:lnTo>
                  <a:lnTo>
                    <a:pt x="703" y="132"/>
                  </a:lnTo>
                  <a:lnTo>
                    <a:pt x="703" y="133"/>
                  </a:lnTo>
                  <a:lnTo>
                    <a:pt x="702" y="133"/>
                  </a:lnTo>
                  <a:lnTo>
                    <a:pt x="701" y="134"/>
                  </a:lnTo>
                  <a:lnTo>
                    <a:pt x="700" y="134"/>
                  </a:lnTo>
                  <a:lnTo>
                    <a:pt x="701" y="134"/>
                  </a:lnTo>
                  <a:lnTo>
                    <a:pt x="702" y="134"/>
                  </a:lnTo>
                  <a:lnTo>
                    <a:pt x="702" y="133"/>
                  </a:lnTo>
                  <a:lnTo>
                    <a:pt x="703" y="133"/>
                  </a:lnTo>
                  <a:lnTo>
                    <a:pt x="704" y="133"/>
                  </a:lnTo>
                  <a:lnTo>
                    <a:pt x="705" y="133"/>
                  </a:lnTo>
                  <a:lnTo>
                    <a:pt x="706" y="133"/>
                  </a:lnTo>
                  <a:lnTo>
                    <a:pt x="706" y="134"/>
                  </a:lnTo>
                  <a:lnTo>
                    <a:pt x="707" y="135"/>
                  </a:lnTo>
                  <a:lnTo>
                    <a:pt x="707" y="136"/>
                  </a:lnTo>
                  <a:lnTo>
                    <a:pt x="709" y="137"/>
                  </a:lnTo>
                  <a:lnTo>
                    <a:pt x="709" y="138"/>
                  </a:lnTo>
                  <a:lnTo>
                    <a:pt x="710" y="140"/>
                  </a:lnTo>
                  <a:lnTo>
                    <a:pt x="711" y="140"/>
                  </a:lnTo>
                  <a:lnTo>
                    <a:pt x="712" y="141"/>
                  </a:lnTo>
                  <a:lnTo>
                    <a:pt x="712" y="142"/>
                  </a:lnTo>
                  <a:lnTo>
                    <a:pt x="711" y="142"/>
                  </a:lnTo>
                  <a:lnTo>
                    <a:pt x="711" y="143"/>
                  </a:lnTo>
                  <a:lnTo>
                    <a:pt x="712" y="144"/>
                  </a:lnTo>
                  <a:lnTo>
                    <a:pt x="712" y="143"/>
                  </a:lnTo>
                  <a:lnTo>
                    <a:pt x="712" y="142"/>
                  </a:lnTo>
                  <a:lnTo>
                    <a:pt x="713" y="142"/>
                  </a:lnTo>
                  <a:lnTo>
                    <a:pt x="713" y="143"/>
                  </a:lnTo>
                  <a:lnTo>
                    <a:pt x="714" y="143"/>
                  </a:lnTo>
                  <a:lnTo>
                    <a:pt x="713" y="142"/>
                  </a:lnTo>
                  <a:lnTo>
                    <a:pt x="713" y="141"/>
                  </a:lnTo>
                  <a:lnTo>
                    <a:pt x="714" y="141"/>
                  </a:lnTo>
                  <a:lnTo>
                    <a:pt x="715" y="141"/>
                  </a:lnTo>
                  <a:lnTo>
                    <a:pt x="716" y="141"/>
                  </a:lnTo>
                  <a:lnTo>
                    <a:pt x="716" y="140"/>
                  </a:lnTo>
                  <a:lnTo>
                    <a:pt x="716" y="138"/>
                  </a:lnTo>
                  <a:lnTo>
                    <a:pt x="717" y="138"/>
                  </a:lnTo>
                  <a:lnTo>
                    <a:pt x="717" y="140"/>
                  </a:lnTo>
                  <a:lnTo>
                    <a:pt x="718" y="141"/>
                  </a:lnTo>
                  <a:lnTo>
                    <a:pt x="719" y="142"/>
                  </a:lnTo>
                  <a:lnTo>
                    <a:pt x="718" y="142"/>
                  </a:lnTo>
                  <a:lnTo>
                    <a:pt x="718" y="144"/>
                  </a:lnTo>
                  <a:lnTo>
                    <a:pt x="717" y="144"/>
                  </a:lnTo>
                  <a:lnTo>
                    <a:pt x="717" y="145"/>
                  </a:lnTo>
                  <a:lnTo>
                    <a:pt x="718" y="146"/>
                  </a:lnTo>
                  <a:lnTo>
                    <a:pt x="719" y="146"/>
                  </a:lnTo>
                  <a:lnTo>
                    <a:pt x="719" y="147"/>
                  </a:lnTo>
                  <a:lnTo>
                    <a:pt x="720" y="148"/>
                  </a:lnTo>
                  <a:lnTo>
                    <a:pt x="719" y="148"/>
                  </a:lnTo>
                  <a:lnTo>
                    <a:pt x="720" y="149"/>
                  </a:lnTo>
                  <a:lnTo>
                    <a:pt x="720" y="150"/>
                  </a:lnTo>
                  <a:lnTo>
                    <a:pt x="720" y="151"/>
                  </a:lnTo>
                  <a:lnTo>
                    <a:pt x="721" y="151"/>
                  </a:lnTo>
                  <a:lnTo>
                    <a:pt x="721" y="150"/>
                  </a:lnTo>
                  <a:lnTo>
                    <a:pt x="722" y="150"/>
                  </a:lnTo>
                  <a:lnTo>
                    <a:pt x="722" y="151"/>
                  </a:lnTo>
                  <a:lnTo>
                    <a:pt x="722" y="150"/>
                  </a:lnTo>
                  <a:lnTo>
                    <a:pt x="722" y="149"/>
                  </a:lnTo>
                  <a:lnTo>
                    <a:pt x="723" y="149"/>
                  </a:lnTo>
                  <a:lnTo>
                    <a:pt x="724" y="148"/>
                  </a:lnTo>
                  <a:lnTo>
                    <a:pt x="723" y="148"/>
                  </a:lnTo>
                  <a:lnTo>
                    <a:pt x="723" y="147"/>
                  </a:lnTo>
                  <a:lnTo>
                    <a:pt x="722" y="146"/>
                  </a:lnTo>
                  <a:lnTo>
                    <a:pt x="722" y="145"/>
                  </a:lnTo>
                  <a:lnTo>
                    <a:pt x="723" y="144"/>
                  </a:lnTo>
                  <a:lnTo>
                    <a:pt x="722" y="144"/>
                  </a:lnTo>
                  <a:lnTo>
                    <a:pt x="722" y="143"/>
                  </a:lnTo>
                  <a:lnTo>
                    <a:pt x="723" y="142"/>
                  </a:lnTo>
                  <a:lnTo>
                    <a:pt x="723" y="141"/>
                  </a:lnTo>
                  <a:lnTo>
                    <a:pt x="724" y="141"/>
                  </a:lnTo>
                  <a:lnTo>
                    <a:pt x="725" y="142"/>
                  </a:lnTo>
                  <a:lnTo>
                    <a:pt x="725" y="141"/>
                  </a:lnTo>
                  <a:lnTo>
                    <a:pt x="726" y="141"/>
                  </a:lnTo>
                  <a:lnTo>
                    <a:pt x="727" y="140"/>
                  </a:lnTo>
                  <a:lnTo>
                    <a:pt x="727" y="138"/>
                  </a:lnTo>
                  <a:lnTo>
                    <a:pt x="728" y="137"/>
                  </a:lnTo>
                  <a:lnTo>
                    <a:pt x="729" y="137"/>
                  </a:lnTo>
                  <a:lnTo>
                    <a:pt x="730" y="137"/>
                  </a:lnTo>
                  <a:lnTo>
                    <a:pt x="730" y="136"/>
                  </a:lnTo>
                  <a:lnTo>
                    <a:pt x="731" y="136"/>
                  </a:lnTo>
                  <a:lnTo>
                    <a:pt x="732" y="137"/>
                  </a:lnTo>
                  <a:lnTo>
                    <a:pt x="734" y="138"/>
                  </a:lnTo>
                  <a:lnTo>
                    <a:pt x="735" y="138"/>
                  </a:lnTo>
                  <a:lnTo>
                    <a:pt x="736" y="137"/>
                  </a:lnTo>
                  <a:lnTo>
                    <a:pt x="737" y="136"/>
                  </a:lnTo>
                  <a:lnTo>
                    <a:pt x="737" y="135"/>
                  </a:lnTo>
                  <a:lnTo>
                    <a:pt x="738" y="135"/>
                  </a:lnTo>
                  <a:lnTo>
                    <a:pt x="739" y="136"/>
                  </a:lnTo>
                  <a:lnTo>
                    <a:pt x="740" y="136"/>
                  </a:lnTo>
                  <a:lnTo>
                    <a:pt x="740" y="138"/>
                  </a:lnTo>
                  <a:lnTo>
                    <a:pt x="741" y="138"/>
                  </a:lnTo>
                  <a:lnTo>
                    <a:pt x="742" y="138"/>
                  </a:lnTo>
                  <a:lnTo>
                    <a:pt x="742" y="140"/>
                  </a:lnTo>
                  <a:lnTo>
                    <a:pt x="741" y="141"/>
                  </a:lnTo>
                  <a:lnTo>
                    <a:pt x="741" y="142"/>
                  </a:lnTo>
                  <a:lnTo>
                    <a:pt x="741" y="143"/>
                  </a:lnTo>
                  <a:lnTo>
                    <a:pt x="741" y="145"/>
                  </a:lnTo>
                  <a:lnTo>
                    <a:pt x="741" y="146"/>
                  </a:lnTo>
                  <a:lnTo>
                    <a:pt x="741" y="147"/>
                  </a:lnTo>
                  <a:lnTo>
                    <a:pt x="741" y="148"/>
                  </a:lnTo>
                  <a:lnTo>
                    <a:pt x="741" y="149"/>
                  </a:lnTo>
                  <a:lnTo>
                    <a:pt x="742" y="149"/>
                  </a:lnTo>
                  <a:lnTo>
                    <a:pt x="743" y="150"/>
                  </a:lnTo>
                  <a:lnTo>
                    <a:pt x="743" y="151"/>
                  </a:lnTo>
                  <a:lnTo>
                    <a:pt x="744" y="151"/>
                  </a:lnTo>
                  <a:lnTo>
                    <a:pt x="745" y="151"/>
                  </a:lnTo>
                  <a:lnTo>
                    <a:pt x="745" y="152"/>
                  </a:lnTo>
                  <a:lnTo>
                    <a:pt x="745" y="153"/>
                  </a:lnTo>
                  <a:lnTo>
                    <a:pt x="745" y="154"/>
                  </a:lnTo>
                  <a:lnTo>
                    <a:pt x="745" y="155"/>
                  </a:lnTo>
                  <a:lnTo>
                    <a:pt x="744" y="156"/>
                  </a:lnTo>
                  <a:lnTo>
                    <a:pt x="744" y="157"/>
                  </a:lnTo>
                  <a:lnTo>
                    <a:pt x="744" y="158"/>
                  </a:lnTo>
                  <a:lnTo>
                    <a:pt x="744" y="159"/>
                  </a:lnTo>
                  <a:lnTo>
                    <a:pt x="744" y="160"/>
                  </a:lnTo>
                  <a:lnTo>
                    <a:pt x="744" y="161"/>
                  </a:lnTo>
                  <a:lnTo>
                    <a:pt x="744" y="162"/>
                  </a:lnTo>
                  <a:lnTo>
                    <a:pt x="743" y="163"/>
                  </a:lnTo>
                  <a:lnTo>
                    <a:pt x="742" y="163"/>
                  </a:lnTo>
                  <a:lnTo>
                    <a:pt x="742" y="165"/>
                  </a:lnTo>
                  <a:lnTo>
                    <a:pt x="741" y="165"/>
                  </a:lnTo>
                  <a:lnTo>
                    <a:pt x="740" y="166"/>
                  </a:lnTo>
                  <a:lnTo>
                    <a:pt x="739" y="166"/>
                  </a:lnTo>
                  <a:lnTo>
                    <a:pt x="738" y="167"/>
                  </a:lnTo>
                  <a:lnTo>
                    <a:pt x="738" y="168"/>
                  </a:lnTo>
                  <a:lnTo>
                    <a:pt x="737" y="169"/>
                  </a:lnTo>
                  <a:lnTo>
                    <a:pt x="735" y="170"/>
                  </a:lnTo>
                  <a:lnTo>
                    <a:pt x="735" y="171"/>
                  </a:lnTo>
                  <a:lnTo>
                    <a:pt x="734" y="172"/>
                  </a:lnTo>
                  <a:lnTo>
                    <a:pt x="732" y="172"/>
                  </a:lnTo>
                  <a:lnTo>
                    <a:pt x="731" y="172"/>
                  </a:lnTo>
                  <a:lnTo>
                    <a:pt x="731" y="171"/>
                  </a:lnTo>
                  <a:lnTo>
                    <a:pt x="730" y="170"/>
                  </a:lnTo>
                  <a:lnTo>
                    <a:pt x="730" y="169"/>
                  </a:lnTo>
                  <a:lnTo>
                    <a:pt x="729" y="168"/>
                  </a:lnTo>
                  <a:lnTo>
                    <a:pt x="729" y="167"/>
                  </a:lnTo>
                  <a:lnTo>
                    <a:pt x="728" y="167"/>
                  </a:lnTo>
                  <a:lnTo>
                    <a:pt x="728" y="166"/>
                  </a:lnTo>
                  <a:lnTo>
                    <a:pt x="727" y="165"/>
                  </a:lnTo>
                  <a:lnTo>
                    <a:pt x="727" y="163"/>
                  </a:lnTo>
                  <a:lnTo>
                    <a:pt x="726" y="162"/>
                  </a:lnTo>
                  <a:lnTo>
                    <a:pt x="726" y="161"/>
                  </a:lnTo>
                  <a:lnTo>
                    <a:pt x="725" y="161"/>
                  </a:lnTo>
                  <a:lnTo>
                    <a:pt x="724" y="161"/>
                  </a:lnTo>
                  <a:lnTo>
                    <a:pt x="724" y="162"/>
                  </a:lnTo>
                  <a:lnTo>
                    <a:pt x="725" y="162"/>
                  </a:lnTo>
                  <a:lnTo>
                    <a:pt x="725" y="163"/>
                  </a:lnTo>
                  <a:lnTo>
                    <a:pt x="726" y="165"/>
                  </a:lnTo>
                  <a:lnTo>
                    <a:pt x="726" y="166"/>
                  </a:lnTo>
                  <a:lnTo>
                    <a:pt x="725" y="167"/>
                  </a:lnTo>
                  <a:lnTo>
                    <a:pt x="726" y="167"/>
                  </a:lnTo>
                  <a:lnTo>
                    <a:pt x="726" y="168"/>
                  </a:lnTo>
                  <a:lnTo>
                    <a:pt x="726" y="170"/>
                  </a:lnTo>
                  <a:lnTo>
                    <a:pt x="728" y="172"/>
                  </a:lnTo>
                  <a:lnTo>
                    <a:pt x="728" y="173"/>
                  </a:lnTo>
                  <a:lnTo>
                    <a:pt x="727" y="173"/>
                  </a:lnTo>
                  <a:lnTo>
                    <a:pt x="727" y="174"/>
                  </a:lnTo>
                  <a:lnTo>
                    <a:pt x="727" y="175"/>
                  </a:lnTo>
                  <a:lnTo>
                    <a:pt x="726" y="176"/>
                  </a:lnTo>
                  <a:lnTo>
                    <a:pt x="726" y="177"/>
                  </a:lnTo>
                  <a:lnTo>
                    <a:pt x="726" y="178"/>
                  </a:lnTo>
                  <a:lnTo>
                    <a:pt x="726" y="179"/>
                  </a:lnTo>
                  <a:lnTo>
                    <a:pt x="726" y="180"/>
                  </a:lnTo>
                  <a:lnTo>
                    <a:pt x="726" y="181"/>
                  </a:lnTo>
                  <a:lnTo>
                    <a:pt x="727" y="183"/>
                  </a:lnTo>
                  <a:lnTo>
                    <a:pt x="728" y="183"/>
                  </a:lnTo>
                  <a:lnTo>
                    <a:pt x="728" y="185"/>
                  </a:lnTo>
                  <a:lnTo>
                    <a:pt x="729" y="185"/>
                  </a:lnTo>
                  <a:lnTo>
                    <a:pt x="729" y="186"/>
                  </a:lnTo>
                  <a:lnTo>
                    <a:pt x="730" y="186"/>
                  </a:lnTo>
                  <a:lnTo>
                    <a:pt x="731" y="187"/>
                  </a:lnTo>
                  <a:lnTo>
                    <a:pt x="730" y="187"/>
                  </a:lnTo>
                  <a:lnTo>
                    <a:pt x="729" y="187"/>
                  </a:lnTo>
                  <a:lnTo>
                    <a:pt x="728" y="186"/>
                  </a:lnTo>
                  <a:lnTo>
                    <a:pt x="727" y="186"/>
                  </a:lnTo>
                  <a:lnTo>
                    <a:pt x="726" y="186"/>
                  </a:lnTo>
                  <a:lnTo>
                    <a:pt x="725" y="186"/>
                  </a:lnTo>
                  <a:lnTo>
                    <a:pt x="725" y="187"/>
                  </a:lnTo>
                  <a:lnTo>
                    <a:pt x="725" y="188"/>
                  </a:lnTo>
                  <a:lnTo>
                    <a:pt x="725" y="190"/>
                  </a:lnTo>
                  <a:lnTo>
                    <a:pt x="726" y="191"/>
                  </a:lnTo>
                  <a:lnTo>
                    <a:pt x="727" y="188"/>
                  </a:lnTo>
                  <a:lnTo>
                    <a:pt x="728" y="188"/>
                  </a:lnTo>
                  <a:lnTo>
                    <a:pt x="730" y="188"/>
                  </a:lnTo>
                  <a:lnTo>
                    <a:pt x="731" y="190"/>
                  </a:lnTo>
                  <a:lnTo>
                    <a:pt x="731" y="191"/>
                  </a:lnTo>
                  <a:lnTo>
                    <a:pt x="730" y="191"/>
                  </a:lnTo>
                  <a:lnTo>
                    <a:pt x="730" y="192"/>
                  </a:lnTo>
                  <a:lnTo>
                    <a:pt x="729" y="192"/>
                  </a:lnTo>
                  <a:lnTo>
                    <a:pt x="728" y="192"/>
                  </a:lnTo>
                  <a:lnTo>
                    <a:pt x="728" y="193"/>
                  </a:lnTo>
                  <a:lnTo>
                    <a:pt x="726" y="194"/>
                  </a:lnTo>
                  <a:lnTo>
                    <a:pt x="725" y="194"/>
                  </a:lnTo>
                  <a:lnTo>
                    <a:pt x="725" y="195"/>
                  </a:lnTo>
                  <a:lnTo>
                    <a:pt x="725" y="196"/>
                  </a:lnTo>
                  <a:lnTo>
                    <a:pt x="724" y="197"/>
                  </a:lnTo>
                  <a:lnTo>
                    <a:pt x="723" y="197"/>
                  </a:lnTo>
                  <a:lnTo>
                    <a:pt x="724" y="198"/>
                  </a:lnTo>
                  <a:lnTo>
                    <a:pt x="725" y="198"/>
                  </a:lnTo>
                  <a:lnTo>
                    <a:pt x="725" y="197"/>
                  </a:lnTo>
                  <a:lnTo>
                    <a:pt x="727" y="197"/>
                  </a:lnTo>
                  <a:lnTo>
                    <a:pt x="727" y="198"/>
                  </a:lnTo>
                  <a:lnTo>
                    <a:pt x="728" y="198"/>
                  </a:lnTo>
                  <a:lnTo>
                    <a:pt x="728" y="199"/>
                  </a:lnTo>
                  <a:lnTo>
                    <a:pt x="727" y="199"/>
                  </a:lnTo>
                  <a:lnTo>
                    <a:pt x="726" y="200"/>
                  </a:lnTo>
                  <a:lnTo>
                    <a:pt x="726" y="201"/>
                  </a:lnTo>
                  <a:lnTo>
                    <a:pt x="725" y="202"/>
                  </a:lnTo>
                  <a:lnTo>
                    <a:pt x="725" y="203"/>
                  </a:lnTo>
                  <a:lnTo>
                    <a:pt x="724" y="204"/>
                  </a:lnTo>
                  <a:lnTo>
                    <a:pt x="724" y="205"/>
                  </a:lnTo>
                  <a:lnTo>
                    <a:pt x="724" y="207"/>
                  </a:lnTo>
                  <a:lnTo>
                    <a:pt x="726" y="207"/>
                  </a:lnTo>
                  <a:lnTo>
                    <a:pt x="728" y="207"/>
                  </a:lnTo>
                  <a:lnTo>
                    <a:pt x="728" y="206"/>
                  </a:lnTo>
                  <a:lnTo>
                    <a:pt x="729" y="206"/>
                  </a:lnTo>
                  <a:lnTo>
                    <a:pt x="731" y="205"/>
                  </a:lnTo>
                  <a:lnTo>
                    <a:pt x="731" y="204"/>
                  </a:lnTo>
                  <a:lnTo>
                    <a:pt x="731" y="203"/>
                  </a:lnTo>
                  <a:lnTo>
                    <a:pt x="731" y="202"/>
                  </a:lnTo>
                  <a:lnTo>
                    <a:pt x="730" y="201"/>
                  </a:lnTo>
                  <a:lnTo>
                    <a:pt x="731" y="201"/>
                  </a:lnTo>
                  <a:lnTo>
                    <a:pt x="732" y="200"/>
                  </a:lnTo>
                  <a:lnTo>
                    <a:pt x="732" y="199"/>
                  </a:lnTo>
                  <a:lnTo>
                    <a:pt x="734" y="199"/>
                  </a:lnTo>
                  <a:lnTo>
                    <a:pt x="734" y="198"/>
                  </a:lnTo>
                  <a:lnTo>
                    <a:pt x="732" y="198"/>
                  </a:lnTo>
                  <a:lnTo>
                    <a:pt x="732" y="196"/>
                  </a:lnTo>
                  <a:lnTo>
                    <a:pt x="732" y="195"/>
                  </a:lnTo>
                  <a:lnTo>
                    <a:pt x="731" y="194"/>
                  </a:lnTo>
                  <a:lnTo>
                    <a:pt x="732" y="194"/>
                  </a:lnTo>
                  <a:lnTo>
                    <a:pt x="734" y="193"/>
                  </a:lnTo>
                  <a:lnTo>
                    <a:pt x="734" y="192"/>
                  </a:lnTo>
                  <a:lnTo>
                    <a:pt x="734" y="191"/>
                  </a:lnTo>
                  <a:lnTo>
                    <a:pt x="734" y="188"/>
                  </a:lnTo>
                  <a:lnTo>
                    <a:pt x="734" y="187"/>
                  </a:lnTo>
                  <a:lnTo>
                    <a:pt x="734" y="186"/>
                  </a:lnTo>
                  <a:lnTo>
                    <a:pt x="732" y="185"/>
                  </a:lnTo>
                  <a:lnTo>
                    <a:pt x="735" y="184"/>
                  </a:lnTo>
                  <a:lnTo>
                    <a:pt x="736" y="184"/>
                  </a:lnTo>
                  <a:lnTo>
                    <a:pt x="736" y="183"/>
                  </a:lnTo>
                  <a:lnTo>
                    <a:pt x="738" y="183"/>
                  </a:lnTo>
                  <a:lnTo>
                    <a:pt x="739" y="182"/>
                  </a:lnTo>
                  <a:lnTo>
                    <a:pt x="740" y="182"/>
                  </a:lnTo>
                  <a:lnTo>
                    <a:pt x="741" y="182"/>
                  </a:lnTo>
                  <a:lnTo>
                    <a:pt x="742" y="182"/>
                  </a:lnTo>
                  <a:lnTo>
                    <a:pt x="744" y="182"/>
                  </a:lnTo>
                  <a:lnTo>
                    <a:pt x="744" y="181"/>
                  </a:lnTo>
                  <a:lnTo>
                    <a:pt x="745" y="181"/>
                  </a:lnTo>
                  <a:lnTo>
                    <a:pt x="746" y="181"/>
                  </a:lnTo>
                  <a:lnTo>
                    <a:pt x="746" y="180"/>
                  </a:lnTo>
                  <a:lnTo>
                    <a:pt x="747" y="180"/>
                  </a:lnTo>
                  <a:lnTo>
                    <a:pt x="748" y="179"/>
                  </a:lnTo>
                  <a:lnTo>
                    <a:pt x="748" y="178"/>
                  </a:lnTo>
                  <a:lnTo>
                    <a:pt x="750" y="178"/>
                  </a:lnTo>
                  <a:lnTo>
                    <a:pt x="751" y="178"/>
                  </a:lnTo>
                  <a:lnTo>
                    <a:pt x="752" y="178"/>
                  </a:lnTo>
                  <a:lnTo>
                    <a:pt x="753" y="178"/>
                  </a:lnTo>
                  <a:lnTo>
                    <a:pt x="754" y="178"/>
                  </a:lnTo>
                  <a:lnTo>
                    <a:pt x="755" y="178"/>
                  </a:lnTo>
                  <a:lnTo>
                    <a:pt x="756" y="177"/>
                  </a:lnTo>
                  <a:lnTo>
                    <a:pt x="757" y="177"/>
                  </a:lnTo>
                  <a:lnTo>
                    <a:pt x="757" y="176"/>
                  </a:lnTo>
                  <a:lnTo>
                    <a:pt x="759" y="176"/>
                  </a:lnTo>
                  <a:lnTo>
                    <a:pt x="759" y="177"/>
                  </a:lnTo>
                  <a:lnTo>
                    <a:pt x="759" y="178"/>
                  </a:lnTo>
                  <a:lnTo>
                    <a:pt x="760" y="179"/>
                  </a:lnTo>
                  <a:lnTo>
                    <a:pt x="760" y="180"/>
                  </a:lnTo>
                  <a:lnTo>
                    <a:pt x="760" y="181"/>
                  </a:lnTo>
                  <a:lnTo>
                    <a:pt x="761" y="181"/>
                  </a:lnTo>
                  <a:lnTo>
                    <a:pt x="761" y="182"/>
                  </a:lnTo>
                  <a:lnTo>
                    <a:pt x="761" y="183"/>
                  </a:lnTo>
                  <a:lnTo>
                    <a:pt x="762" y="184"/>
                  </a:lnTo>
                  <a:lnTo>
                    <a:pt x="762" y="185"/>
                  </a:lnTo>
                  <a:lnTo>
                    <a:pt x="762" y="186"/>
                  </a:lnTo>
                  <a:lnTo>
                    <a:pt x="762" y="187"/>
                  </a:lnTo>
                  <a:lnTo>
                    <a:pt x="763" y="188"/>
                  </a:lnTo>
                  <a:lnTo>
                    <a:pt x="763" y="190"/>
                  </a:lnTo>
                  <a:lnTo>
                    <a:pt x="763" y="192"/>
                  </a:lnTo>
                  <a:lnTo>
                    <a:pt x="763" y="194"/>
                  </a:lnTo>
                  <a:lnTo>
                    <a:pt x="762" y="194"/>
                  </a:lnTo>
                  <a:lnTo>
                    <a:pt x="763" y="195"/>
                  </a:lnTo>
                  <a:lnTo>
                    <a:pt x="762" y="195"/>
                  </a:lnTo>
                  <a:lnTo>
                    <a:pt x="761" y="196"/>
                  </a:lnTo>
                  <a:lnTo>
                    <a:pt x="761" y="197"/>
                  </a:lnTo>
                  <a:lnTo>
                    <a:pt x="761" y="198"/>
                  </a:lnTo>
                  <a:lnTo>
                    <a:pt x="760" y="198"/>
                  </a:lnTo>
                  <a:lnTo>
                    <a:pt x="759" y="198"/>
                  </a:lnTo>
                  <a:lnTo>
                    <a:pt x="757" y="198"/>
                  </a:lnTo>
                  <a:lnTo>
                    <a:pt x="757" y="197"/>
                  </a:lnTo>
                  <a:lnTo>
                    <a:pt x="757" y="198"/>
                  </a:lnTo>
                  <a:lnTo>
                    <a:pt x="756" y="198"/>
                  </a:lnTo>
                  <a:lnTo>
                    <a:pt x="756" y="197"/>
                  </a:lnTo>
                  <a:lnTo>
                    <a:pt x="755" y="197"/>
                  </a:lnTo>
                  <a:lnTo>
                    <a:pt x="754" y="198"/>
                  </a:lnTo>
                  <a:lnTo>
                    <a:pt x="753" y="199"/>
                  </a:lnTo>
                  <a:lnTo>
                    <a:pt x="753" y="200"/>
                  </a:lnTo>
                  <a:lnTo>
                    <a:pt x="752" y="201"/>
                  </a:lnTo>
                  <a:lnTo>
                    <a:pt x="751" y="202"/>
                  </a:lnTo>
                  <a:lnTo>
                    <a:pt x="750" y="203"/>
                  </a:lnTo>
                  <a:lnTo>
                    <a:pt x="749" y="203"/>
                  </a:lnTo>
                  <a:lnTo>
                    <a:pt x="749" y="204"/>
                  </a:lnTo>
                  <a:lnTo>
                    <a:pt x="750" y="205"/>
                  </a:lnTo>
                  <a:lnTo>
                    <a:pt x="751" y="204"/>
                  </a:lnTo>
                  <a:lnTo>
                    <a:pt x="752" y="205"/>
                  </a:lnTo>
                  <a:lnTo>
                    <a:pt x="753" y="204"/>
                  </a:lnTo>
                  <a:lnTo>
                    <a:pt x="754" y="204"/>
                  </a:lnTo>
                  <a:lnTo>
                    <a:pt x="755" y="202"/>
                  </a:lnTo>
                  <a:lnTo>
                    <a:pt x="755" y="201"/>
                  </a:lnTo>
                  <a:lnTo>
                    <a:pt x="756" y="201"/>
                  </a:lnTo>
                  <a:lnTo>
                    <a:pt x="756" y="200"/>
                  </a:lnTo>
                  <a:lnTo>
                    <a:pt x="757" y="200"/>
                  </a:lnTo>
                  <a:lnTo>
                    <a:pt x="756" y="200"/>
                  </a:lnTo>
                  <a:lnTo>
                    <a:pt x="756" y="199"/>
                  </a:lnTo>
                  <a:lnTo>
                    <a:pt x="757" y="198"/>
                  </a:lnTo>
                  <a:lnTo>
                    <a:pt x="757" y="199"/>
                  </a:lnTo>
                  <a:lnTo>
                    <a:pt x="759" y="198"/>
                  </a:lnTo>
                  <a:lnTo>
                    <a:pt x="759" y="199"/>
                  </a:lnTo>
                  <a:lnTo>
                    <a:pt x="760" y="199"/>
                  </a:lnTo>
                  <a:lnTo>
                    <a:pt x="760" y="198"/>
                  </a:lnTo>
                  <a:lnTo>
                    <a:pt x="761" y="198"/>
                  </a:lnTo>
                  <a:lnTo>
                    <a:pt x="761" y="199"/>
                  </a:lnTo>
                  <a:lnTo>
                    <a:pt x="762" y="199"/>
                  </a:lnTo>
                  <a:lnTo>
                    <a:pt x="762" y="200"/>
                  </a:lnTo>
                  <a:lnTo>
                    <a:pt x="762" y="201"/>
                  </a:lnTo>
                  <a:lnTo>
                    <a:pt x="762" y="202"/>
                  </a:lnTo>
                  <a:lnTo>
                    <a:pt x="762" y="203"/>
                  </a:lnTo>
                  <a:lnTo>
                    <a:pt x="762" y="204"/>
                  </a:lnTo>
                  <a:lnTo>
                    <a:pt x="762" y="205"/>
                  </a:lnTo>
                  <a:lnTo>
                    <a:pt x="762" y="206"/>
                  </a:lnTo>
                  <a:lnTo>
                    <a:pt x="761" y="207"/>
                  </a:lnTo>
                  <a:lnTo>
                    <a:pt x="761" y="208"/>
                  </a:lnTo>
                  <a:lnTo>
                    <a:pt x="761" y="210"/>
                  </a:lnTo>
                  <a:lnTo>
                    <a:pt x="761" y="211"/>
                  </a:lnTo>
                  <a:lnTo>
                    <a:pt x="760" y="213"/>
                  </a:lnTo>
                  <a:lnTo>
                    <a:pt x="759" y="213"/>
                  </a:lnTo>
                  <a:lnTo>
                    <a:pt x="757" y="215"/>
                  </a:lnTo>
                  <a:lnTo>
                    <a:pt x="756" y="216"/>
                  </a:lnTo>
                  <a:lnTo>
                    <a:pt x="756" y="217"/>
                  </a:lnTo>
                  <a:lnTo>
                    <a:pt x="756" y="218"/>
                  </a:lnTo>
                  <a:lnTo>
                    <a:pt x="757" y="219"/>
                  </a:lnTo>
                  <a:lnTo>
                    <a:pt x="759" y="219"/>
                  </a:lnTo>
                  <a:lnTo>
                    <a:pt x="757" y="220"/>
                  </a:lnTo>
                  <a:lnTo>
                    <a:pt x="759" y="221"/>
                  </a:lnTo>
                  <a:lnTo>
                    <a:pt x="759" y="222"/>
                  </a:lnTo>
                  <a:lnTo>
                    <a:pt x="760" y="223"/>
                  </a:lnTo>
                  <a:lnTo>
                    <a:pt x="761" y="223"/>
                  </a:lnTo>
                  <a:lnTo>
                    <a:pt x="761" y="222"/>
                  </a:lnTo>
                  <a:lnTo>
                    <a:pt x="762" y="222"/>
                  </a:lnTo>
                  <a:lnTo>
                    <a:pt x="762" y="223"/>
                  </a:lnTo>
                  <a:lnTo>
                    <a:pt x="763" y="224"/>
                  </a:lnTo>
                  <a:lnTo>
                    <a:pt x="763" y="225"/>
                  </a:lnTo>
                  <a:lnTo>
                    <a:pt x="764" y="226"/>
                  </a:lnTo>
                  <a:lnTo>
                    <a:pt x="764" y="227"/>
                  </a:lnTo>
                  <a:lnTo>
                    <a:pt x="764" y="228"/>
                  </a:lnTo>
                  <a:lnTo>
                    <a:pt x="764" y="229"/>
                  </a:lnTo>
                  <a:lnTo>
                    <a:pt x="763" y="230"/>
                  </a:lnTo>
                  <a:lnTo>
                    <a:pt x="764" y="231"/>
                  </a:lnTo>
                  <a:lnTo>
                    <a:pt x="764" y="233"/>
                  </a:lnTo>
                  <a:lnTo>
                    <a:pt x="764" y="234"/>
                  </a:lnTo>
                  <a:lnTo>
                    <a:pt x="764" y="235"/>
                  </a:lnTo>
                  <a:lnTo>
                    <a:pt x="764" y="236"/>
                  </a:lnTo>
                  <a:lnTo>
                    <a:pt x="764" y="237"/>
                  </a:lnTo>
                  <a:lnTo>
                    <a:pt x="764" y="238"/>
                  </a:lnTo>
                  <a:lnTo>
                    <a:pt x="764" y="240"/>
                  </a:lnTo>
                  <a:lnTo>
                    <a:pt x="764" y="242"/>
                  </a:lnTo>
                  <a:lnTo>
                    <a:pt x="764" y="244"/>
                  </a:lnTo>
                  <a:lnTo>
                    <a:pt x="764" y="245"/>
                  </a:lnTo>
                  <a:lnTo>
                    <a:pt x="763" y="245"/>
                  </a:lnTo>
                  <a:lnTo>
                    <a:pt x="763" y="244"/>
                  </a:lnTo>
                  <a:lnTo>
                    <a:pt x="762" y="243"/>
                  </a:lnTo>
                  <a:lnTo>
                    <a:pt x="762" y="244"/>
                  </a:lnTo>
                  <a:lnTo>
                    <a:pt x="761" y="245"/>
                  </a:lnTo>
                  <a:lnTo>
                    <a:pt x="761" y="246"/>
                  </a:lnTo>
                  <a:lnTo>
                    <a:pt x="761" y="247"/>
                  </a:lnTo>
                  <a:lnTo>
                    <a:pt x="760" y="248"/>
                  </a:lnTo>
                  <a:lnTo>
                    <a:pt x="760" y="249"/>
                  </a:lnTo>
                  <a:lnTo>
                    <a:pt x="760" y="250"/>
                  </a:lnTo>
                  <a:lnTo>
                    <a:pt x="761" y="251"/>
                  </a:lnTo>
                  <a:lnTo>
                    <a:pt x="762" y="251"/>
                  </a:lnTo>
                  <a:lnTo>
                    <a:pt x="762" y="250"/>
                  </a:lnTo>
                  <a:lnTo>
                    <a:pt x="763" y="250"/>
                  </a:lnTo>
                  <a:lnTo>
                    <a:pt x="763" y="249"/>
                  </a:lnTo>
                  <a:lnTo>
                    <a:pt x="764" y="250"/>
                  </a:lnTo>
                  <a:lnTo>
                    <a:pt x="764" y="252"/>
                  </a:lnTo>
                  <a:lnTo>
                    <a:pt x="763" y="254"/>
                  </a:lnTo>
                  <a:lnTo>
                    <a:pt x="763" y="255"/>
                  </a:lnTo>
                  <a:lnTo>
                    <a:pt x="763" y="256"/>
                  </a:lnTo>
                  <a:lnTo>
                    <a:pt x="763" y="255"/>
                  </a:lnTo>
                  <a:lnTo>
                    <a:pt x="763" y="254"/>
                  </a:lnTo>
                  <a:lnTo>
                    <a:pt x="762" y="254"/>
                  </a:lnTo>
                  <a:lnTo>
                    <a:pt x="762" y="253"/>
                  </a:lnTo>
                  <a:lnTo>
                    <a:pt x="761" y="253"/>
                  </a:lnTo>
                  <a:lnTo>
                    <a:pt x="761" y="254"/>
                  </a:lnTo>
                  <a:lnTo>
                    <a:pt x="760" y="254"/>
                  </a:lnTo>
                  <a:lnTo>
                    <a:pt x="757" y="256"/>
                  </a:lnTo>
                  <a:lnTo>
                    <a:pt x="759" y="256"/>
                  </a:lnTo>
                  <a:lnTo>
                    <a:pt x="759" y="257"/>
                  </a:lnTo>
                  <a:lnTo>
                    <a:pt x="757" y="257"/>
                  </a:lnTo>
                  <a:lnTo>
                    <a:pt x="756" y="257"/>
                  </a:lnTo>
                  <a:lnTo>
                    <a:pt x="755" y="257"/>
                  </a:lnTo>
                  <a:lnTo>
                    <a:pt x="754" y="257"/>
                  </a:lnTo>
                  <a:lnTo>
                    <a:pt x="753" y="257"/>
                  </a:lnTo>
                  <a:lnTo>
                    <a:pt x="752" y="257"/>
                  </a:lnTo>
                  <a:lnTo>
                    <a:pt x="752" y="258"/>
                  </a:lnTo>
                  <a:lnTo>
                    <a:pt x="751" y="258"/>
                  </a:lnTo>
                  <a:lnTo>
                    <a:pt x="750" y="259"/>
                  </a:lnTo>
                  <a:lnTo>
                    <a:pt x="751" y="260"/>
                  </a:lnTo>
                  <a:lnTo>
                    <a:pt x="750" y="260"/>
                  </a:lnTo>
                  <a:lnTo>
                    <a:pt x="750" y="261"/>
                  </a:lnTo>
                  <a:lnTo>
                    <a:pt x="749" y="261"/>
                  </a:lnTo>
                  <a:lnTo>
                    <a:pt x="748" y="261"/>
                  </a:lnTo>
                  <a:lnTo>
                    <a:pt x="747" y="262"/>
                  </a:lnTo>
                  <a:lnTo>
                    <a:pt x="746" y="262"/>
                  </a:lnTo>
                  <a:lnTo>
                    <a:pt x="745" y="262"/>
                  </a:lnTo>
                  <a:lnTo>
                    <a:pt x="744" y="262"/>
                  </a:lnTo>
                  <a:lnTo>
                    <a:pt x="744" y="263"/>
                  </a:lnTo>
                  <a:lnTo>
                    <a:pt x="743" y="263"/>
                  </a:lnTo>
                  <a:lnTo>
                    <a:pt x="743" y="265"/>
                  </a:lnTo>
                  <a:lnTo>
                    <a:pt x="742" y="265"/>
                  </a:lnTo>
                  <a:lnTo>
                    <a:pt x="741" y="266"/>
                  </a:lnTo>
                  <a:lnTo>
                    <a:pt x="740" y="266"/>
                  </a:lnTo>
                  <a:lnTo>
                    <a:pt x="739" y="266"/>
                  </a:lnTo>
                  <a:lnTo>
                    <a:pt x="739" y="267"/>
                  </a:lnTo>
                  <a:lnTo>
                    <a:pt x="738" y="267"/>
                  </a:lnTo>
                  <a:lnTo>
                    <a:pt x="737" y="268"/>
                  </a:lnTo>
                  <a:lnTo>
                    <a:pt x="736" y="268"/>
                  </a:lnTo>
                  <a:lnTo>
                    <a:pt x="735" y="268"/>
                  </a:lnTo>
                  <a:lnTo>
                    <a:pt x="734" y="268"/>
                  </a:lnTo>
                  <a:lnTo>
                    <a:pt x="732" y="269"/>
                  </a:lnTo>
                  <a:lnTo>
                    <a:pt x="732" y="268"/>
                  </a:lnTo>
                  <a:lnTo>
                    <a:pt x="731" y="268"/>
                  </a:lnTo>
                  <a:lnTo>
                    <a:pt x="731" y="269"/>
                  </a:lnTo>
                  <a:lnTo>
                    <a:pt x="730" y="269"/>
                  </a:lnTo>
                  <a:lnTo>
                    <a:pt x="729" y="269"/>
                  </a:lnTo>
                  <a:lnTo>
                    <a:pt x="728" y="269"/>
                  </a:lnTo>
                  <a:lnTo>
                    <a:pt x="728" y="268"/>
                  </a:lnTo>
                  <a:lnTo>
                    <a:pt x="728" y="267"/>
                  </a:lnTo>
                  <a:lnTo>
                    <a:pt x="729" y="267"/>
                  </a:lnTo>
                  <a:lnTo>
                    <a:pt x="729" y="266"/>
                  </a:lnTo>
                  <a:lnTo>
                    <a:pt x="729" y="265"/>
                  </a:lnTo>
                  <a:lnTo>
                    <a:pt x="729" y="263"/>
                  </a:lnTo>
                  <a:lnTo>
                    <a:pt x="729" y="262"/>
                  </a:lnTo>
                  <a:lnTo>
                    <a:pt x="728" y="262"/>
                  </a:lnTo>
                  <a:lnTo>
                    <a:pt x="728" y="261"/>
                  </a:lnTo>
                  <a:lnTo>
                    <a:pt x="728" y="260"/>
                  </a:lnTo>
                  <a:lnTo>
                    <a:pt x="727" y="260"/>
                  </a:lnTo>
                  <a:lnTo>
                    <a:pt x="727" y="259"/>
                  </a:lnTo>
                  <a:lnTo>
                    <a:pt x="726" y="259"/>
                  </a:lnTo>
                  <a:lnTo>
                    <a:pt x="727" y="259"/>
                  </a:lnTo>
                  <a:lnTo>
                    <a:pt x="726" y="259"/>
                  </a:lnTo>
                  <a:lnTo>
                    <a:pt x="726" y="258"/>
                  </a:lnTo>
                  <a:lnTo>
                    <a:pt x="727" y="257"/>
                  </a:lnTo>
                  <a:lnTo>
                    <a:pt x="728" y="256"/>
                  </a:lnTo>
                  <a:lnTo>
                    <a:pt x="729" y="257"/>
                  </a:lnTo>
                  <a:lnTo>
                    <a:pt x="730" y="256"/>
                  </a:lnTo>
                  <a:lnTo>
                    <a:pt x="731" y="257"/>
                  </a:lnTo>
                  <a:lnTo>
                    <a:pt x="730" y="256"/>
                  </a:lnTo>
                  <a:lnTo>
                    <a:pt x="730" y="255"/>
                  </a:lnTo>
                  <a:lnTo>
                    <a:pt x="731" y="255"/>
                  </a:lnTo>
                  <a:lnTo>
                    <a:pt x="731" y="254"/>
                  </a:lnTo>
                  <a:lnTo>
                    <a:pt x="731" y="255"/>
                  </a:lnTo>
                  <a:lnTo>
                    <a:pt x="730" y="255"/>
                  </a:lnTo>
                  <a:lnTo>
                    <a:pt x="729" y="255"/>
                  </a:lnTo>
                  <a:lnTo>
                    <a:pt x="729" y="254"/>
                  </a:lnTo>
                  <a:lnTo>
                    <a:pt x="728" y="254"/>
                  </a:lnTo>
                  <a:lnTo>
                    <a:pt x="728" y="253"/>
                  </a:lnTo>
                  <a:lnTo>
                    <a:pt x="728" y="254"/>
                  </a:lnTo>
                  <a:lnTo>
                    <a:pt x="728" y="255"/>
                  </a:lnTo>
                  <a:lnTo>
                    <a:pt x="727" y="255"/>
                  </a:lnTo>
                  <a:lnTo>
                    <a:pt x="728" y="255"/>
                  </a:lnTo>
                  <a:lnTo>
                    <a:pt x="728" y="256"/>
                  </a:lnTo>
                  <a:lnTo>
                    <a:pt x="727" y="256"/>
                  </a:lnTo>
                  <a:lnTo>
                    <a:pt x="726" y="257"/>
                  </a:lnTo>
                  <a:lnTo>
                    <a:pt x="725" y="256"/>
                  </a:lnTo>
                  <a:lnTo>
                    <a:pt x="725" y="257"/>
                  </a:lnTo>
                  <a:lnTo>
                    <a:pt x="725" y="258"/>
                  </a:lnTo>
                  <a:lnTo>
                    <a:pt x="724" y="258"/>
                  </a:lnTo>
                  <a:lnTo>
                    <a:pt x="723" y="258"/>
                  </a:lnTo>
                  <a:lnTo>
                    <a:pt x="724" y="258"/>
                  </a:lnTo>
                  <a:lnTo>
                    <a:pt x="723" y="259"/>
                  </a:lnTo>
                  <a:lnTo>
                    <a:pt x="722" y="260"/>
                  </a:lnTo>
                  <a:lnTo>
                    <a:pt x="722" y="261"/>
                  </a:lnTo>
                  <a:lnTo>
                    <a:pt x="722" y="260"/>
                  </a:lnTo>
                  <a:lnTo>
                    <a:pt x="723" y="260"/>
                  </a:lnTo>
                  <a:lnTo>
                    <a:pt x="723" y="261"/>
                  </a:lnTo>
                  <a:lnTo>
                    <a:pt x="725" y="261"/>
                  </a:lnTo>
                  <a:lnTo>
                    <a:pt x="724" y="261"/>
                  </a:lnTo>
                  <a:lnTo>
                    <a:pt x="724" y="262"/>
                  </a:lnTo>
                  <a:lnTo>
                    <a:pt x="725" y="262"/>
                  </a:lnTo>
                  <a:lnTo>
                    <a:pt x="725" y="263"/>
                  </a:lnTo>
                  <a:lnTo>
                    <a:pt x="725" y="265"/>
                  </a:lnTo>
                  <a:lnTo>
                    <a:pt x="726" y="265"/>
                  </a:lnTo>
                  <a:lnTo>
                    <a:pt x="727" y="266"/>
                  </a:lnTo>
                  <a:lnTo>
                    <a:pt x="726" y="267"/>
                  </a:lnTo>
                  <a:lnTo>
                    <a:pt x="725" y="268"/>
                  </a:lnTo>
                  <a:lnTo>
                    <a:pt x="726" y="268"/>
                  </a:lnTo>
                  <a:lnTo>
                    <a:pt x="727" y="269"/>
                  </a:lnTo>
                  <a:lnTo>
                    <a:pt x="727" y="270"/>
                  </a:lnTo>
                  <a:lnTo>
                    <a:pt x="727" y="271"/>
                  </a:lnTo>
                  <a:lnTo>
                    <a:pt x="728" y="271"/>
                  </a:lnTo>
                  <a:lnTo>
                    <a:pt x="729" y="272"/>
                  </a:lnTo>
                  <a:lnTo>
                    <a:pt x="729" y="273"/>
                  </a:lnTo>
                  <a:lnTo>
                    <a:pt x="731" y="273"/>
                  </a:lnTo>
                  <a:lnTo>
                    <a:pt x="731" y="274"/>
                  </a:lnTo>
                  <a:lnTo>
                    <a:pt x="732" y="274"/>
                  </a:lnTo>
                  <a:lnTo>
                    <a:pt x="732" y="273"/>
                  </a:lnTo>
                  <a:lnTo>
                    <a:pt x="734" y="273"/>
                  </a:lnTo>
                  <a:lnTo>
                    <a:pt x="735" y="273"/>
                  </a:lnTo>
                  <a:lnTo>
                    <a:pt x="736" y="273"/>
                  </a:lnTo>
                  <a:lnTo>
                    <a:pt x="736" y="272"/>
                  </a:lnTo>
                  <a:lnTo>
                    <a:pt x="737" y="272"/>
                  </a:lnTo>
                  <a:lnTo>
                    <a:pt x="738" y="273"/>
                  </a:lnTo>
                  <a:lnTo>
                    <a:pt x="739" y="273"/>
                  </a:lnTo>
                  <a:lnTo>
                    <a:pt x="740" y="273"/>
                  </a:lnTo>
                  <a:lnTo>
                    <a:pt x="741" y="273"/>
                  </a:lnTo>
                  <a:lnTo>
                    <a:pt x="742" y="273"/>
                  </a:lnTo>
                  <a:lnTo>
                    <a:pt x="743" y="273"/>
                  </a:lnTo>
                  <a:lnTo>
                    <a:pt x="744" y="273"/>
                  </a:lnTo>
                  <a:lnTo>
                    <a:pt x="745" y="273"/>
                  </a:lnTo>
                  <a:lnTo>
                    <a:pt x="745" y="274"/>
                  </a:lnTo>
                  <a:lnTo>
                    <a:pt x="745" y="276"/>
                  </a:lnTo>
                  <a:lnTo>
                    <a:pt x="746" y="276"/>
                  </a:lnTo>
                  <a:lnTo>
                    <a:pt x="746" y="277"/>
                  </a:lnTo>
                  <a:lnTo>
                    <a:pt x="746" y="278"/>
                  </a:lnTo>
                  <a:lnTo>
                    <a:pt x="746" y="279"/>
                  </a:lnTo>
                  <a:lnTo>
                    <a:pt x="747" y="280"/>
                  </a:lnTo>
                  <a:lnTo>
                    <a:pt x="747" y="281"/>
                  </a:lnTo>
                  <a:lnTo>
                    <a:pt x="748" y="282"/>
                  </a:lnTo>
                  <a:lnTo>
                    <a:pt x="749" y="282"/>
                  </a:lnTo>
                  <a:lnTo>
                    <a:pt x="749" y="283"/>
                  </a:lnTo>
                  <a:lnTo>
                    <a:pt x="750" y="283"/>
                  </a:lnTo>
                  <a:lnTo>
                    <a:pt x="751" y="284"/>
                  </a:lnTo>
                  <a:lnTo>
                    <a:pt x="751" y="285"/>
                  </a:lnTo>
                  <a:lnTo>
                    <a:pt x="751" y="286"/>
                  </a:lnTo>
                  <a:lnTo>
                    <a:pt x="750" y="286"/>
                  </a:lnTo>
                  <a:lnTo>
                    <a:pt x="751" y="285"/>
                  </a:lnTo>
                  <a:lnTo>
                    <a:pt x="750" y="286"/>
                  </a:lnTo>
                  <a:lnTo>
                    <a:pt x="748" y="285"/>
                  </a:lnTo>
                  <a:lnTo>
                    <a:pt x="747" y="285"/>
                  </a:lnTo>
                  <a:lnTo>
                    <a:pt x="746" y="285"/>
                  </a:lnTo>
                  <a:lnTo>
                    <a:pt x="747" y="284"/>
                  </a:lnTo>
                  <a:lnTo>
                    <a:pt x="747" y="283"/>
                  </a:lnTo>
                  <a:lnTo>
                    <a:pt x="746" y="282"/>
                  </a:lnTo>
                  <a:lnTo>
                    <a:pt x="745" y="282"/>
                  </a:lnTo>
                  <a:lnTo>
                    <a:pt x="744" y="282"/>
                  </a:lnTo>
                  <a:lnTo>
                    <a:pt x="744" y="283"/>
                  </a:lnTo>
                  <a:lnTo>
                    <a:pt x="743" y="283"/>
                  </a:lnTo>
                  <a:lnTo>
                    <a:pt x="743" y="284"/>
                  </a:lnTo>
                  <a:lnTo>
                    <a:pt x="742" y="284"/>
                  </a:lnTo>
                  <a:lnTo>
                    <a:pt x="741" y="284"/>
                  </a:lnTo>
                  <a:lnTo>
                    <a:pt x="740" y="284"/>
                  </a:lnTo>
                  <a:lnTo>
                    <a:pt x="738" y="284"/>
                  </a:lnTo>
                  <a:lnTo>
                    <a:pt x="737" y="284"/>
                  </a:lnTo>
                  <a:lnTo>
                    <a:pt x="736" y="284"/>
                  </a:lnTo>
                  <a:lnTo>
                    <a:pt x="735" y="284"/>
                  </a:lnTo>
                  <a:lnTo>
                    <a:pt x="734" y="284"/>
                  </a:lnTo>
                  <a:lnTo>
                    <a:pt x="732" y="284"/>
                  </a:lnTo>
                  <a:lnTo>
                    <a:pt x="731" y="283"/>
                  </a:lnTo>
                  <a:lnTo>
                    <a:pt x="731" y="282"/>
                  </a:lnTo>
                  <a:lnTo>
                    <a:pt x="730" y="282"/>
                  </a:lnTo>
                  <a:lnTo>
                    <a:pt x="730" y="281"/>
                  </a:lnTo>
                  <a:lnTo>
                    <a:pt x="730" y="280"/>
                  </a:lnTo>
                  <a:lnTo>
                    <a:pt x="729" y="280"/>
                  </a:lnTo>
                  <a:lnTo>
                    <a:pt x="728" y="280"/>
                  </a:lnTo>
                  <a:lnTo>
                    <a:pt x="727" y="281"/>
                  </a:lnTo>
                  <a:lnTo>
                    <a:pt x="726" y="280"/>
                  </a:lnTo>
                  <a:lnTo>
                    <a:pt x="726" y="279"/>
                  </a:lnTo>
                  <a:lnTo>
                    <a:pt x="727" y="279"/>
                  </a:lnTo>
                  <a:lnTo>
                    <a:pt x="727" y="278"/>
                  </a:lnTo>
                  <a:lnTo>
                    <a:pt x="728" y="278"/>
                  </a:lnTo>
                  <a:lnTo>
                    <a:pt x="729" y="278"/>
                  </a:lnTo>
                  <a:lnTo>
                    <a:pt x="730" y="278"/>
                  </a:lnTo>
                  <a:lnTo>
                    <a:pt x="729" y="278"/>
                  </a:lnTo>
                  <a:lnTo>
                    <a:pt x="729" y="277"/>
                  </a:lnTo>
                  <a:lnTo>
                    <a:pt x="728" y="278"/>
                  </a:lnTo>
                  <a:lnTo>
                    <a:pt x="727" y="278"/>
                  </a:lnTo>
                  <a:lnTo>
                    <a:pt x="727" y="277"/>
                  </a:lnTo>
                  <a:lnTo>
                    <a:pt x="726" y="278"/>
                  </a:lnTo>
                  <a:lnTo>
                    <a:pt x="725" y="278"/>
                  </a:lnTo>
                  <a:lnTo>
                    <a:pt x="726" y="276"/>
                  </a:lnTo>
                  <a:lnTo>
                    <a:pt x="725" y="276"/>
                  </a:lnTo>
                  <a:lnTo>
                    <a:pt x="725" y="277"/>
                  </a:lnTo>
                  <a:lnTo>
                    <a:pt x="725" y="276"/>
                  </a:lnTo>
                  <a:lnTo>
                    <a:pt x="724" y="276"/>
                  </a:lnTo>
                  <a:lnTo>
                    <a:pt x="724" y="275"/>
                  </a:lnTo>
                  <a:lnTo>
                    <a:pt x="723" y="276"/>
                  </a:lnTo>
                  <a:lnTo>
                    <a:pt x="722" y="275"/>
                  </a:lnTo>
                  <a:lnTo>
                    <a:pt x="722" y="276"/>
                  </a:lnTo>
                  <a:lnTo>
                    <a:pt x="722" y="277"/>
                  </a:lnTo>
                  <a:lnTo>
                    <a:pt x="723" y="277"/>
                  </a:lnTo>
                  <a:lnTo>
                    <a:pt x="724" y="277"/>
                  </a:lnTo>
                  <a:lnTo>
                    <a:pt x="724" y="278"/>
                  </a:lnTo>
                  <a:lnTo>
                    <a:pt x="725" y="278"/>
                  </a:lnTo>
                  <a:lnTo>
                    <a:pt x="725" y="279"/>
                  </a:lnTo>
                  <a:lnTo>
                    <a:pt x="725" y="280"/>
                  </a:lnTo>
                  <a:lnTo>
                    <a:pt x="726" y="281"/>
                  </a:lnTo>
                  <a:lnTo>
                    <a:pt x="727" y="281"/>
                  </a:lnTo>
                  <a:lnTo>
                    <a:pt x="728" y="281"/>
                  </a:lnTo>
                  <a:lnTo>
                    <a:pt x="727" y="282"/>
                  </a:lnTo>
                  <a:lnTo>
                    <a:pt x="728" y="282"/>
                  </a:lnTo>
                  <a:lnTo>
                    <a:pt x="727" y="283"/>
                  </a:lnTo>
                  <a:lnTo>
                    <a:pt x="726" y="284"/>
                  </a:lnTo>
                  <a:lnTo>
                    <a:pt x="727" y="285"/>
                  </a:lnTo>
                  <a:lnTo>
                    <a:pt x="727" y="286"/>
                  </a:lnTo>
                  <a:lnTo>
                    <a:pt x="728" y="286"/>
                  </a:lnTo>
                  <a:lnTo>
                    <a:pt x="728" y="285"/>
                  </a:lnTo>
                  <a:lnTo>
                    <a:pt x="728" y="284"/>
                  </a:lnTo>
                  <a:lnTo>
                    <a:pt x="729" y="284"/>
                  </a:lnTo>
                  <a:lnTo>
                    <a:pt x="729" y="286"/>
                  </a:lnTo>
                  <a:lnTo>
                    <a:pt x="730" y="287"/>
                  </a:lnTo>
                  <a:lnTo>
                    <a:pt x="731" y="287"/>
                  </a:lnTo>
                  <a:lnTo>
                    <a:pt x="731" y="288"/>
                  </a:lnTo>
                  <a:lnTo>
                    <a:pt x="731" y="290"/>
                  </a:lnTo>
                  <a:lnTo>
                    <a:pt x="732" y="291"/>
                  </a:lnTo>
                  <a:lnTo>
                    <a:pt x="734" y="292"/>
                  </a:lnTo>
                  <a:lnTo>
                    <a:pt x="734" y="293"/>
                  </a:lnTo>
                  <a:lnTo>
                    <a:pt x="734" y="292"/>
                  </a:lnTo>
                  <a:lnTo>
                    <a:pt x="735" y="292"/>
                  </a:lnTo>
                  <a:lnTo>
                    <a:pt x="735" y="293"/>
                  </a:lnTo>
                  <a:lnTo>
                    <a:pt x="736" y="293"/>
                  </a:lnTo>
                  <a:lnTo>
                    <a:pt x="736" y="292"/>
                  </a:lnTo>
                  <a:lnTo>
                    <a:pt x="737" y="292"/>
                  </a:lnTo>
                  <a:lnTo>
                    <a:pt x="737" y="293"/>
                  </a:lnTo>
                  <a:lnTo>
                    <a:pt x="736" y="293"/>
                  </a:lnTo>
                  <a:lnTo>
                    <a:pt x="736" y="295"/>
                  </a:lnTo>
                  <a:lnTo>
                    <a:pt x="736" y="296"/>
                  </a:lnTo>
                  <a:lnTo>
                    <a:pt x="737" y="297"/>
                  </a:lnTo>
                  <a:lnTo>
                    <a:pt x="737" y="298"/>
                  </a:lnTo>
                  <a:lnTo>
                    <a:pt x="738" y="299"/>
                  </a:lnTo>
                  <a:lnTo>
                    <a:pt x="738" y="300"/>
                  </a:lnTo>
                  <a:lnTo>
                    <a:pt x="739" y="300"/>
                  </a:lnTo>
                  <a:lnTo>
                    <a:pt x="739" y="299"/>
                  </a:lnTo>
                  <a:lnTo>
                    <a:pt x="739" y="300"/>
                  </a:lnTo>
                  <a:lnTo>
                    <a:pt x="739" y="301"/>
                  </a:lnTo>
                  <a:lnTo>
                    <a:pt x="738" y="301"/>
                  </a:lnTo>
                  <a:lnTo>
                    <a:pt x="738" y="302"/>
                  </a:lnTo>
                  <a:lnTo>
                    <a:pt x="737" y="302"/>
                  </a:lnTo>
                  <a:lnTo>
                    <a:pt x="736" y="302"/>
                  </a:lnTo>
                  <a:lnTo>
                    <a:pt x="735" y="302"/>
                  </a:lnTo>
                  <a:lnTo>
                    <a:pt x="734" y="302"/>
                  </a:lnTo>
                  <a:lnTo>
                    <a:pt x="734" y="303"/>
                  </a:lnTo>
                  <a:lnTo>
                    <a:pt x="732" y="303"/>
                  </a:lnTo>
                  <a:lnTo>
                    <a:pt x="731" y="303"/>
                  </a:lnTo>
                  <a:lnTo>
                    <a:pt x="732" y="303"/>
                  </a:lnTo>
                  <a:lnTo>
                    <a:pt x="734" y="302"/>
                  </a:lnTo>
                  <a:lnTo>
                    <a:pt x="732" y="302"/>
                  </a:lnTo>
                  <a:lnTo>
                    <a:pt x="730" y="302"/>
                  </a:lnTo>
                  <a:lnTo>
                    <a:pt x="730" y="303"/>
                  </a:lnTo>
                  <a:lnTo>
                    <a:pt x="729" y="303"/>
                  </a:lnTo>
                  <a:lnTo>
                    <a:pt x="728" y="302"/>
                  </a:lnTo>
                  <a:lnTo>
                    <a:pt x="729" y="302"/>
                  </a:lnTo>
                  <a:lnTo>
                    <a:pt x="728" y="302"/>
                  </a:lnTo>
                  <a:lnTo>
                    <a:pt x="728" y="301"/>
                  </a:lnTo>
                  <a:lnTo>
                    <a:pt x="727" y="301"/>
                  </a:lnTo>
                  <a:lnTo>
                    <a:pt x="728" y="301"/>
                  </a:lnTo>
                  <a:lnTo>
                    <a:pt x="727" y="302"/>
                  </a:lnTo>
                  <a:lnTo>
                    <a:pt x="728" y="302"/>
                  </a:lnTo>
                  <a:lnTo>
                    <a:pt x="727" y="302"/>
                  </a:lnTo>
                  <a:lnTo>
                    <a:pt x="725" y="302"/>
                  </a:lnTo>
                  <a:lnTo>
                    <a:pt x="724" y="302"/>
                  </a:lnTo>
                  <a:lnTo>
                    <a:pt x="723" y="303"/>
                  </a:lnTo>
                  <a:lnTo>
                    <a:pt x="723" y="304"/>
                  </a:lnTo>
                  <a:lnTo>
                    <a:pt x="722" y="304"/>
                  </a:lnTo>
                  <a:lnTo>
                    <a:pt x="722" y="305"/>
                  </a:lnTo>
                  <a:lnTo>
                    <a:pt x="721" y="306"/>
                  </a:lnTo>
                  <a:lnTo>
                    <a:pt x="719" y="306"/>
                  </a:lnTo>
                  <a:lnTo>
                    <a:pt x="719" y="307"/>
                  </a:lnTo>
                  <a:lnTo>
                    <a:pt x="718" y="308"/>
                  </a:lnTo>
                  <a:lnTo>
                    <a:pt x="717" y="307"/>
                  </a:lnTo>
                  <a:lnTo>
                    <a:pt x="716" y="307"/>
                  </a:lnTo>
                  <a:lnTo>
                    <a:pt x="715" y="306"/>
                  </a:lnTo>
                  <a:lnTo>
                    <a:pt x="714" y="306"/>
                  </a:lnTo>
                  <a:lnTo>
                    <a:pt x="715" y="307"/>
                  </a:lnTo>
                  <a:lnTo>
                    <a:pt x="714" y="307"/>
                  </a:lnTo>
                  <a:lnTo>
                    <a:pt x="713" y="306"/>
                  </a:lnTo>
                  <a:lnTo>
                    <a:pt x="712" y="305"/>
                  </a:lnTo>
                  <a:lnTo>
                    <a:pt x="712" y="304"/>
                  </a:lnTo>
                  <a:lnTo>
                    <a:pt x="711" y="305"/>
                  </a:lnTo>
                  <a:lnTo>
                    <a:pt x="712" y="306"/>
                  </a:lnTo>
                  <a:lnTo>
                    <a:pt x="713" y="306"/>
                  </a:lnTo>
                  <a:lnTo>
                    <a:pt x="713" y="307"/>
                  </a:lnTo>
                  <a:lnTo>
                    <a:pt x="713" y="308"/>
                  </a:lnTo>
                  <a:lnTo>
                    <a:pt x="714" y="307"/>
                  </a:lnTo>
                  <a:lnTo>
                    <a:pt x="715" y="307"/>
                  </a:lnTo>
                  <a:lnTo>
                    <a:pt x="716" y="308"/>
                  </a:lnTo>
                  <a:lnTo>
                    <a:pt x="716" y="307"/>
                  </a:lnTo>
                  <a:lnTo>
                    <a:pt x="716" y="308"/>
                  </a:lnTo>
                  <a:lnTo>
                    <a:pt x="717" y="308"/>
                  </a:lnTo>
                  <a:lnTo>
                    <a:pt x="718" y="308"/>
                  </a:lnTo>
                  <a:lnTo>
                    <a:pt x="717" y="309"/>
                  </a:lnTo>
                  <a:lnTo>
                    <a:pt x="717" y="310"/>
                  </a:lnTo>
                  <a:lnTo>
                    <a:pt x="716" y="311"/>
                  </a:lnTo>
                  <a:lnTo>
                    <a:pt x="715" y="311"/>
                  </a:lnTo>
                  <a:lnTo>
                    <a:pt x="715" y="310"/>
                  </a:lnTo>
                  <a:lnTo>
                    <a:pt x="714" y="309"/>
                  </a:lnTo>
                  <a:lnTo>
                    <a:pt x="713" y="309"/>
                  </a:lnTo>
                  <a:lnTo>
                    <a:pt x="712" y="309"/>
                  </a:lnTo>
                  <a:lnTo>
                    <a:pt x="712" y="308"/>
                  </a:lnTo>
                  <a:lnTo>
                    <a:pt x="711" y="308"/>
                  </a:lnTo>
                  <a:lnTo>
                    <a:pt x="711" y="309"/>
                  </a:lnTo>
                  <a:lnTo>
                    <a:pt x="711" y="308"/>
                  </a:lnTo>
                  <a:lnTo>
                    <a:pt x="710" y="308"/>
                  </a:lnTo>
                  <a:lnTo>
                    <a:pt x="709" y="309"/>
                  </a:lnTo>
                  <a:lnTo>
                    <a:pt x="709" y="310"/>
                  </a:lnTo>
                  <a:lnTo>
                    <a:pt x="707" y="310"/>
                  </a:lnTo>
                  <a:lnTo>
                    <a:pt x="707" y="309"/>
                  </a:lnTo>
                  <a:lnTo>
                    <a:pt x="707" y="308"/>
                  </a:lnTo>
                  <a:lnTo>
                    <a:pt x="707" y="307"/>
                  </a:lnTo>
                  <a:lnTo>
                    <a:pt x="706" y="307"/>
                  </a:lnTo>
                  <a:lnTo>
                    <a:pt x="706" y="308"/>
                  </a:lnTo>
                  <a:lnTo>
                    <a:pt x="706" y="309"/>
                  </a:lnTo>
                  <a:lnTo>
                    <a:pt x="705" y="309"/>
                  </a:lnTo>
                  <a:lnTo>
                    <a:pt x="705" y="308"/>
                  </a:lnTo>
                  <a:lnTo>
                    <a:pt x="704" y="309"/>
                  </a:lnTo>
                  <a:lnTo>
                    <a:pt x="703" y="310"/>
                  </a:lnTo>
                  <a:lnTo>
                    <a:pt x="704" y="310"/>
                  </a:lnTo>
                  <a:lnTo>
                    <a:pt x="704" y="311"/>
                  </a:lnTo>
                  <a:lnTo>
                    <a:pt x="704" y="312"/>
                  </a:lnTo>
                  <a:lnTo>
                    <a:pt x="704" y="315"/>
                  </a:lnTo>
                  <a:lnTo>
                    <a:pt x="703" y="315"/>
                  </a:lnTo>
                  <a:lnTo>
                    <a:pt x="703" y="316"/>
                  </a:lnTo>
                  <a:lnTo>
                    <a:pt x="703" y="318"/>
                  </a:lnTo>
                  <a:lnTo>
                    <a:pt x="702" y="319"/>
                  </a:lnTo>
                  <a:lnTo>
                    <a:pt x="702" y="318"/>
                  </a:lnTo>
                  <a:lnTo>
                    <a:pt x="701" y="319"/>
                  </a:lnTo>
                  <a:lnTo>
                    <a:pt x="700" y="319"/>
                  </a:lnTo>
                  <a:lnTo>
                    <a:pt x="700" y="320"/>
                  </a:lnTo>
                  <a:lnTo>
                    <a:pt x="700" y="322"/>
                  </a:lnTo>
                  <a:lnTo>
                    <a:pt x="700" y="321"/>
                  </a:lnTo>
                  <a:lnTo>
                    <a:pt x="700" y="320"/>
                  </a:lnTo>
                  <a:lnTo>
                    <a:pt x="701" y="320"/>
                  </a:lnTo>
                  <a:lnTo>
                    <a:pt x="702" y="320"/>
                  </a:lnTo>
                  <a:lnTo>
                    <a:pt x="703" y="320"/>
                  </a:lnTo>
                  <a:lnTo>
                    <a:pt x="703" y="321"/>
                  </a:lnTo>
                  <a:lnTo>
                    <a:pt x="704" y="322"/>
                  </a:lnTo>
                  <a:lnTo>
                    <a:pt x="705" y="322"/>
                  </a:lnTo>
                  <a:lnTo>
                    <a:pt x="705" y="323"/>
                  </a:lnTo>
                  <a:lnTo>
                    <a:pt x="706" y="323"/>
                  </a:lnTo>
                  <a:lnTo>
                    <a:pt x="707" y="323"/>
                  </a:lnTo>
                  <a:lnTo>
                    <a:pt x="707" y="322"/>
                  </a:lnTo>
                  <a:lnTo>
                    <a:pt x="709" y="322"/>
                  </a:lnTo>
                  <a:lnTo>
                    <a:pt x="711" y="323"/>
                  </a:lnTo>
                  <a:lnTo>
                    <a:pt x="712" y="323"/>
                  </a:lnTo>
                  <a:lnTo>
                    <a:pt x="713" y="323"/>
                  </a:lnTo>
                  <a:lnTo>
                    <a:pt x="713" y="322"/>
                  </a:lnTo>
                  <a:lnTo>
                    <a:pt x="713" y="321"/>
                  </a:lnTo>
                  <a:lnTo>
                    <a:pt x="715" y="321"/>
                  </a:lnTo>
                  <a:lnTo>
                    <a:pt x="716" y="320"/>
                  </a:lnTo>
                  <a:lnTo>
                    <a:pt x="718" y="320"/>
                  </a:lnTo>
                  <a:lnTo>
                    <a:pt x="719" y="320"/>
                  </a:lnTo>
                  <a:lnTo>
                    <a:pt x="718" y="320"/>
                  </a:lnTo>
                  <a:lnTo>
                    <a:pt x="716" y="318"/>
                  </a:lnTo>
                  <a:lnTo>
                    <a:pt x="716" y="317"/>
                  </a:lnTo>
                  <a:lnTo>
                    <a:pt x="717" y="317"/>
                  </a:lnTo>
                  <a:lnTo>
                    <a:pt x="718" y="317"/>
                  </a:lnTo>
                  <a:lnTo>
                    <a:pt x="719" y="316"/>
                  </a:lnTo>
                  <a:lnTo>
                    <a:pt x="719" y="315"/>
                  </a:lnTo>
                  <a:lnTo>
                    <a:pt x="720" y="315"/>
                  </a:lnTo>
                  <a:lnTo>
                    <a:pt x="721" y="315"/>
                  </a:lnTo>
                  <a:lnTo>
                    <a:pt x="722" y="315"/>
                  </a:lnTo>
                  <a:lnTo>
                    <a:pt x="723" y="316"/>
                  </a:lnTo>
                  <a:lnTo>
                    <a:pt x="724" y="317"/>
                  </a:lnTo>
                  <a:lnTo>
                    <a:pt x="724" y="318"/>
                  </a:lnTo>
                  <a:lnTo>
                    <a:pt x="725" y="318"/>
                  </a:lnTo>
                  <a:lnTo>
                    <a:pt x="726" y="318"/>
                  </a:lnTo>
                  <a:lnTo>
                    <a:pt x="726" y="319"/>
                  </a:lnTo>
                  <a:lnTo>
                    <a:pt x="727" y="319"/>
                  </a:lnTo>
                  <a:lnTo>
                    <a:pt x="729" y="321"/>
                  </a:lnTo>
                  <a:lnTo>
                    <a:pt x="729" y="320"/>
                  </a:lnTo>
                  <a:lnTo>
                    <a:pt x="729" y="321"/>
                  </a:lnTo>
                  <a:lnTo>
                    <a:pt x="729" y="323"/>
                  </a:lnTo>
                  <a:lnTo>
                    <a:pt x="729" y="324"/>
                  </a:lnTo>
                  <a:lnTo>
                    <a:pt x="729" y="326"/>
                  </a:lnTo>
                  <a:lnTo>
                    <a:pt x="729" y="327"/>
                  </a:lnTo>
                  <a:lnTo>
                    <a:pt x="728" y="327"/>
                  </a:lnTo>
                  <a:lnTo>
                    <a:pt x="727" y="327"/>
                  </a:lnTo>
                  <a:lnTo>
                    <a:pt x="728" y="327"/>
                  </a:lnTo>
                  <a:lnTo>
                    <a:pt x="728" y="328"/>
                  </a:lnTo>
                  <a:lnTo>
                    <a:pt x="727" y="329"/>
                  </a:lnTo>
                  <a:lnTo>
                    <a:pt x="728" y="329"/>
                  </a:lnTo>
                  <a:lnTo>
                    <a:pt x="729" y="330"/>
                  </a:lnTo>
                  <a:lnTo>
                    <a:pt x="728" y="330"/>
                  </a:lnTo>
                  <a:lnTo>
                    <a:pt x="728" y="331"/>
                  </a:lnTo>
                  <a:lnTo>
                    <a:pt x="728" y="333"/>
                  </a:lnTo>
                  <a:lnTo>
                    <a:pt x="728" y="334"/>
                  </a:lnTo>
                  <a:lnTo>
                    <a:pt x="728" y="335"/>
                  </a:lnTo>
                  <a:lnTo>
                    <a:pt x="727" y="335"/>
                  </a:lnTo>
                  <a:lnTo>
                    <a:pt x="727" y="337"/>
                  </a:lnTo>
                  <a:lnTo>
                    <a:pt x="728" y="337"/>
                  </a:lnTo>
                  <a:lnTo>
                    <a:pt x="728" y="338"/>
                  </a:lnTo>
                  <a:lnTo>
                    <a:pt x="728" y="340"/>
                  </a:lnTo>
                  <a:lnTo>
                    <a:pt x="727" y="340"/>
                  </a:lnTo>
                  <a:lnTo>
                    <a:pt x="727" y="341"/>
                  </a:lnTo>
                  <a:lnTo>
                    <a:pt x="726" y="342"/>
                  </a:lnTo>
                  <a:lnTo>
                    <a:pt x="725" y="343"/>
                  </a:lnTo>
                  <a:lnTo>
                    <a:pt x="725" y="344"/>
                  </a:lnTo>
                  <a:lnTo>
                    <a:pt x="724" y="345"/>
                  </a:lnTo>
                  <a:lnTo>
                    <a:pt x="724" y="346"/>
                  </a:lnTo>
                  <a:lnTo>
                    <a:pt x="725" y="345"/>
                  </a:lnTo>
                  <a:lnTo>
                    <a:pt x="725" y="344"/>
                  </a:lnTo>
                  <a:lnTo>
                    <a:pt x="726" y="344"/>
                  </a:lnTo>
                  <a:lnTo>
                    <a:pt x="726" y="343"/>
                  </a:lnTo>
                  <a:lnTo>
                    <a:pt x="727" y="342"/>
                  </a:lnTo>
                  <a:lnTo>
                    <a:pt x="727" y="341"/>
                  </a:lnTo>
                  <a:lnTo>
                    <a:pt x="728" y="341"/>
                  </a:lnTo>
                  <a:lnTo>
                    <a:pt x="728" y="340"/>
                  </a:lnTo>
                  <a:lnTo>
                    <a:pt x="729" y="338"/>
                  </a:lnTo>
                  <a:lnTo>
                    <a:pt x="730" y="337"/>
                  </a:lnTo>
                  <a:lnTo>
                    <a:pt x="730" y="336"/>
                  </a:lnTo>
                  <a:lnTo>
                    <a:pt x="731" y="336"/>
                  </a:lnTo>
                  <a:lnTo>
                    <a:pt x="730" y="337"/>
                  </a:lnTo>
                  <a:lnTo>
                    <a:pt x="730" y="338"/>
                  </a:lnTo>
                  <a:lnTo>
                    <a:pt x="730" y="340"/>
                  </a:lnTo>
                  <a:lnTo>
                    <a:pt x="729" y="341"/>
                  </a:lnTo>
                  <a:lnTo>
                    <a:pt x="727" y="343"/>
                  </a:lnTo>
                  <a:lnTo>
                    <a:pt x="727" y="344"/>
                  </a:lnTo>
                  <a:lnTo>
                    <a:pt x="726" y="345"/>
                  </a:lnTo>
                  <a:lnTo>
                    <a:pt x="725" y="346"/>
                  </a:lnTo>
                  <a:lnTo>
                    <a:pt x="724" y="347"/>
                  </a:lnTo>
                  <a:lnTo>
                    <a:pt x="724" y="348"/>
                  </a:lnTo>
                  <a:lnTo>
                    <a:pt x="723" y="348"/>
                  </a:lnTo>
                  <a:lnTo>
                    <a:pt x="723" y="349"/>
                  </a:lnTo>
                  <a:lnTo>
                    <a:pt x="723" y="350"/>
                  </a:lnTo>
                  <a:lnTo>
                    <a:pt x="722" y="350"/>
                  </a:lnTo>
                  <a:lnTo>
                    <a:pt x="722" y="349"/>
                  </a:lnTo>
                  <a:lnTo>
                    <a:pt x="723" y="349"/>
                  </a:lnTo>
                  <a:lnTo>
                    <a:pt x="723" y="348"/>
                  </a:lnTo>
                  <a:lnTo>
                    <a:pt x="722" y="348"/>
                  </a:lnTo>
                  <a:lnTo>
                    <a:pt x="722" y="349"/>
                  </a:lnTo>
                  <a:lnTo>
                    <a:pt x="722" y="350"/>
                  </a:lnTo>
                  <a:lnTo>
                    <a:pt x="722" y="351"/>
                  </a:lnTo>
                  <a:lnTo>
                    <a:pt x="721" y="352"/>
                  </a:lnTo>
                  <a:lnTo>
                    <a:pt x="720" y="353"/>
                  </a:lnTo>
                  <a:lnTo>
                    <a:pt x="721" y="354"/>
                  </a:lnTo>
                  <a:lnTo>
                    <a:pt x="722" y="353"/>
                  </a:lnTo>
                  <a:lnTo>
                    <a:pt x="723" y="352"/>
                  </a:lnTo>
                  <a:lnTo>
                    <a:pt x="723" y="351"/>
                  </a:lnTo>
                  <a:lnTo>
                    <a:pt x="724" y="351"/>
                  </a:lnTo>
                  <a:lnTo>
                    <a:pt x="723" y="352"/>
                  </a:lnTo>
                  <a:lnTo>
                    <a:pt x="722" y="353"/>
                  </a:lnTo>
                  <a:lnTo>
                    <a:pt x="721" y="354"/>
                  </a:lnTo>
                  <a:lnTo>
                    <a:pt x="721" y="355"/>
                  </a:lnTo>
                  <a:lnTo>
                    <a:pt x="720" y="355"/>
                  </a:lnTo>
                  <a:lnTo>
                    <a:pt x="719" y="356"/>
                  </a:lnTo>
                  <a:lnTo>
                    <a:pt x="719" y="357"/>
                  </a:lnTo>
                  <a:lnTo>
                    <a:pt x="718" y="358"/>
                  </a:lnTo>
                  <a:lnTo>
                    <a:pt x="718" y="359"/>
                  </a:lnTo>
                  <a:lnTo>
                    <a:pt x="717" y="360"/>
                  </a:lnTo>
                  <a:lnTo>
                    <a:pt x="716" y="361"/>
                  </a:lnTo>
                  <a:lnTo>
                    <a:pt x="717" y="360"/>
                  </a:lnTo>
                  <a:lnTo>
                    <a:pt x="717" y="359"/>
                  </a:lnTo>
                  <a:lnTo>
                    <a:pt x="717" y="358"/>
                  </a:lnTo>
                  <a:lnTo>
                    <a:pt x="718" y="357"/>
                  </a:lnTo>
                  <a:lnTo>
                    <a:pt x="718" y="356"/>
                  </a:lnTo>
                  <a:lnTo>
                    <a:pt x="719" y="356"/>
                  </a:lnTo>
                  <a:lnTo>
                    <a:pt x="719" y="355"/>
                  </a:lnTo>
                  <a:lnTo>
                    <a:pt x="719" y="354"/>
                  </a:lnTo>
                  <a:lnTo>
                    <a:pt x="718" y="355"/>
                  </a:lnTo>
                  <a:lnTo>
                    <a:pt x="718" y="356"/>
                  </a:lnTo>
                  <a:lnTo>
                    <a:pt x="717" y="357"/>
                  </a:lnTo>
                  <a:lnTo>
                    <a:pt x="717" y="358"/>
                  </a:lnTo>
                  <a:lnTo>
                    <a:pt x="716" y="358"/>
                  </a:lnTo>
                  <a:lnTo>
                    <a:pt x="716" y="359"/>
                  </a:lnTo>
                  <a:lnTo>
                    <a:pt x="716" y="360"/>
                  </a:lnTo>
                  <a:lnTo>
                    <a:pt x="715" y="360"/>
                  </a:lnTo>
                  <a:lnTo>
                    <a:pt x="714" y="360"/>
                  </a:lnTo>
                  <a:lnTo>
                    <a:pt x="714" y="361"/>
                  </a:lnTo>
                  <a:lnTo>
                    <a:pt x="713" y="361"/>
                  </a:lnTo>
                  <a:lnTo>
                    <a:pt x="712" y="361"/>
                  </a:lnTo>
                  <a:lnTo>
                    <a:pt x="711" y="361"/>
                  </a:lnTo>
                  <a:lnTo>
                    <a:pt x="711" y="362"/>
                  </a:lnTo>
                  <a:lnTo>
                    <a:pt x="710" y="363"/>
                  </a:lnTo>
                  <a:lnTo>
                    <a:pt x="710" y="365"/>
                  </a:lnTo>
                  <a:lnTo>
                    <a:pt x="709" y="367"/>
                  </a:lnTo>
                  <a:lnTo>
                    <a:pt x="709" y="368"/>
                  </a:lnTo>
                  <a:lnTo>
                    <a:pt x="707" y="369"/>
                  </a:lnTo>
                  <a:lnTo>
                    <a:pt x="707" y="370"/>
                  </a:lnTo>
                  <a:lnTo>
                    <a:pt x="709" y="370"/>
                  </a:lnTo>
                  <a:lnTo>
                    <a:pt x="710" y="370"/>
                  </a:lnTo>
                  <a:lnTo>
                    <a:pt x="710" y="371"/>
                  </a:lnTo>
                  <a:lnTo>
                    <a:pt x="711" y="371"/>
                  </a:lnTo>
                  <a:lnTo>
                    <a:pt x="712" y="372"/>
                  </a:lnTo>
                  <a:lnTo>
                    <a:pt x="712" y="373"/>
                  </a:lnTo>
                  <a:lnTo>
                    <a:pt x="711" y="375"/>
                  </a:lnTo>
                  <a:lnTo>
                    <a:pt x="710" y="375"/>
                  </a:lnTo>
                  <a:lnTo>
                    <a:pt x="709" y="375"/>
                  </a:lnTo>
                  <a:lnTo>
                    <a:pt x="709" y="376"/>
                  </a:lnTo>
                  <a:lnTo>
                    <a:pt x="709" y="375"/>
                  </a:lnTo>
                  <a:lnTo>
                    <a:pt x="709" y="376"/>
                  </a:lnTo>
                  <a:lnTo>
                    <a:pt x="711" y="376"/>
                  </a:lnTo>
                  <a:lnTo>
                    <a:pt x="711" y="377"/>
                  </a:lnTo>
                  <a:lnTo>
                    <a:pt x="710" y="378"/>
                  </a:lnTo>
                  <a:lnTo>
                    <a:pt x="711" y="378"/>
                  </a:lnTo>
                  <a:lnTo>
                    <a:pt x="711" y="377"/>
                  </a:lnTo>
                  <a:lnTo>
                    <a:pt x="712" y="376"/>
                  </a:lnTo>
                  <a:lnTo>
                    <a:pt x="712" y="375"/>
                  </a:lnTo>
                  <a:lnTo>
                    <a:pt x="713" y="375"/>
                  </a:lnTo>
                  <a:lnTo>
                    <a:pt x="713" y="374"/>
                  </a:lnTo>
                  <a:lnTo>
                    <a:pt x="713" y="373"/>
                  </a:lnTo>
                  <a:lnTo>
                    <a:pt x="714" y="373"/>
                  </a:lnTo>
                  <a:lnTo>
                    <a:pt x="713" y="374"/>
                  </a:lnTo>
                  <a:lnTo>
                    <a:pt x="713" y="375"/>
                  </a:lnTo>
                  <a:lnTo>
                    <a:pt x="713" y="376"/>
                  </a:lnTo>
                  <a:lnTo>
                    <a:pt x="712" y="376"/>
                  </a:lnTo>
                  <a:lnTo>
                    <a:pt x="712" y="377"/>
                  </a:lnTo>
                  <a:lnTo>
                    <a:pt x="711" y="378"/>
                  </a:lnTo>
                  <a:lnTo>
                    <a:pt x="711" y="379"/>
                  </a:lnTo>
                  <a:lnTo>
                    <a:pt x="709" y="380"/>
                  </a:lnTo>
                  <a:lnTo>
                    <a:pt x="709" y="381"/>
                  </a:lnTo>
                  <a:lnTo>
                    <a:pt x="707" y="381"/>
                  </a:lnTo>
                  <a:lnTo>
                    <a:pt x="707" y="382"/>
                  </a:lnTo>
                  <a:lnTo>
                    <a:pt x="707" y="383"/>
                  </a:lnTo>
                  <a:lnTo>
                    <a:pt x="706" y="383"/>
                  </a:lnTo>
                  <a:lnTo>
                    <a:pt x="706" y="384"/>
                  </a:lnTo>
                  <a:lnTo>
                    <a:pt x="705" y="384"/>
                  </a:lnTo>
                  <a:lnTo>
                    <a:pt x="704" y="384"/>
                  </a:lnTo>
                  <a:lnTo>
                    <a:pt x="704" y="385"/>
                  </a:lnTo>
                  <a:lnTo>
                    <a:pt x="703" y="386"/>
                  </a:lnTo>
                  <a:lnTo>
                    <a:pt x="702" y="386"/>
                  </a:lnTo>
                  <a:lnTo>
                    <a:pt x="701" y="385"/>
                  </a:lnTo>
                  <a:lnTo>
                    <a:pt x="700" y="385"/>
                  </a:lnTo>
                  <a:lnTo>
                    <a:pt x="699" y="384"/>
                  </a:lnTo>
                  <a:lnTo>
                    <a:pt x="698" y="383"/>
                  </a:lnTo>
                  <a:lnTo>
                    <a:pt x="698" y="384"/>
                  </a:lnTo>
                  <a:lnTo>
                    <a:pt x="700" y="386"/>
                  </a:lnTo>
                  <a:lnTo>
                    <a:pt x="700" y="387"/>
                  </a:lnTo>
                  <a:lnTo>
                    <a:pt x="699" y="387"/>
                  </a:lnTo>
                  <a:lnTo>
                    <a:pt x="699" y="388"/>
                  </a:lnTo>
                  <a:lnTo>
                    <a:pt x="698" y="390"/>
                  </a:lnTo>
                  <a:lnTo>
                    <a:pt x="697" y="390"/>
                  </a:lnTo>
                  <a:lnTo>
                    <a:pt x="697" y="391"/>
                  </a:lnTo>
                  <a:lnTo>
                    <a:pt x="697" y="390"/>
                  </a:lnTo>
                  <a:lnTo>
                    <a:pt x="696" y="388"/>
                  </a:lnTo>
                  <a:lnTo>
                    <a:pt x="696" y="387"/>
                  </a:lnTo>
                  <a:lnTo>
                    <a:pt x="695" y="387"/>
                  </a:lnTo>
                  <a:lnTo>
                    <a:pt x="696" y="388"/>
                  </a:lnTo>
                  <a:lnTo>
                    <a:pt x="696" y="390"/>
                  </a:lnTo>
                  <a:lnTo>
                    <a:pt x="696" y="391"/>
                  </a:lnTo>
                  <a:lnTo>
                    <a:pt x="695" y="392"/>
                  </a:lnTo>
                  <a:lnTo>
                    <a:pt x="694" y="392"/>
                  </a:lnTo>
                  <a:lnTo>
                    <a:pt x="693" y="392"/>
                  </a:lnTo>
                  <a:lnTo>
                    <a:pt x="693" y="393"/>
                  </a:lnTo>
                  <a:lnTo>
                    <a:pt x="692" y="393"/>
                  </a:lnTo>
                  <a:lnTo>
                    <a:pt x="691" y="393"/>
                  </a:lnTo>
                  <a:lnTo>
                    <a:pt x="690" y="394"/>
                  </a:lnTo>
                  <a:lnTo>
                    <a:pt x="691" y="393"/>
                  </a:lnTo>
                  <a:lnTo>
                    <a:pt x="692" y="393"/>
                  </a:lnTo>
                  <a:lnTo>
                    <a:pt x="692" y="394"/>
                  </a:lnTo>
                  <a:lnTo>
                    <a:pt x="691" y="395"/>
                  </a:lnTo>
                  <a:lnTo>
                    <a:pt x="690" y="395"/>
                  </a:lnTo>
                  <a:lnTo>
                    <a:pt x="688" y="395"/>
                  </a:lnTo>
                  <a:lnTo>
                    <a:pt x="688" y="396"/>
                  </a:lnTo>
                  <a:lnTo>
                    <a:pt x="687" y="396"/>
                  </a:lnTo>
                  <a:lnTo>
                    <a:pt x="685" y="396"/>
                  </a:lnTo>
                  <a:lnTo>
                    <a:pt x="684" y="396"/>
                  </a:lnTo>
                  <a:lnTo>
                    <a:pt x="680" y="396"/>
                  </a:lnTo>
                  <a:lnTo>
                    <a:pt x="679" y="396"/>
                  </a:lnTo>
                  <a:lnTo>
                    <a:pt x="678" y="396"/>
                  </a:lnTo>
                  <a:lnTo>
                    <a:pt x="678" y="397"/>
                  </a:lnTo>
                  <a:lnTo>
                    <a:pt x="679" y="397"/>
                  </a:lnTo>
                  <a:lnTo>
                    <a:pt x="680" y="398"/>
                  </a:lnTo>
                  <a:lnTo>
                    <a:pt x="680" y="397"/>
                  </a:lnTo>
                  <a:lnTo>
                    <a:pt x="681" y="397"/>
                  </a:lnTo>
                  <a:lnTo>
                    <a:pt x="682" y="396"/>
                  </a:lnTo>
                  <a:lnTo>
                    <a:pt x="682" y="397"/>
                  </a:lnTo>
                  <a:lnTo>
                    <a:pt x="685" y="397"/>
                  </a:lnTo>
                  <a:lnTo>
                    <a:pt x="687" y="397"/>
                  </a:lnTo>
                  <a:lnTo>
                    <a:pt x="688" y="396"/>
                  </a:lnTo>
                  <a:lnTo>
                    <a:pt x="689" y="396"/>
                  </a:lnTo>
                  <a:lnTo>
                    <a:pt x="690" y="395"/>
                  </a:lnTo>
                  <a:lnTo>
                    <a:pt x="691" y="395"/>
                  </a:lnTo>
                  <a:lnTo>
                    <a:pt x="692" y="394"/>
                  </a:lnTo>
                  <a:lnTo>
                    <a:pt x="693" y="394"/>
                  </a:lnTo>
                  <a:lnTo>
                    <a:pt x="694" y="393"/>
                  </a:lnTo>
                  <a:lnTo>
                    <a:pt x="695" y="393"/>
                  </a:lnTo>
                  <a:lnTo>
                    <a:pt x="696" y="392"/>
                  </a:lnTo>
                  <a:lnTo>
                    <a:pt x="697" y="392"/>
                  </a:lnTo>
                  <a:lnTo>
                    <a:pt x="698" y="392"/>
                  </a:lnTo>
                  <a:lnTo>
                    <a:pt x="697" y="392"/>
                  </a:lnTo>
                  <a:lnTo>
                    <a:pt x="695" y="394"/>
                  </a:lnTo>
                  <a:lnTo>
                    <a:pt x="694" y="394"/>
                  </a:lnTo>
                  <a:lnTo>
                    <a:pt x="693" y="395"/>
                  </a:lnTo>
                  <a:lnTo>
                    <a:pt x="691" y="396"/>
                  </a:lnTo>
                  <a:lnTo>
                    <a:pt x="690" y="396"/>
                  </a:lnTo>
                  <a:lnTo>
                    <a:pt x="689" y="397"/>
                  </a:lnTo>
                  <a:lnTo>
                    <a:pt x="688" y="398"/>
                  </a:lnTo>
                  <a:lnTo>
                    <a:pt x="687" y="399"/>
                  </a:lnTo>
                  <a:lnTo>
                    <a:pt x="686" y="399"/>
                  </a:lnTo>
                  <a:lnTo>
                    <a:pt x="686" y="400"/>
                  </a:lnTo>
                  <a:lnTo>
                    <a:pt x="686" y="401"/>
                  </a:lnTo>
                  <a:lnTo>
                    <a:pt x="686" y="402"/>
                  </a:lnTo>
                  <a:lnTo>
                    <a:pt x="685" y="402"/>
                  </a:lnTo>
                  <a:lnTo>
                    <a:pt x="685" y="403"/>
                  </a:lnTo>
                  <a:lnTo>
                    <a:pt x="684" y="404"/>
                  </a:lnTo>
                  <a:lnTo>
                    <a:pt x="684" y="405"/>
                  </a:lnTo>
                  <a:lnTo>
                    <a:pt x="681" y="406"/>
                  </a:lnTo>
                  <a:lnTo>
                    <a:pt x="680" y="408"/>
                  </a:lnTo>
                  <a:lnTo>
                    <a:pt x="680" y="409"/>
                  </a:lnTo>
                  <a:lnTo>
                    <a:pt x="679" y="410"/>
                  </a:lnTo>
                  <a:lnTo>
                    <a:pt x="678" y="411"/>
                  </a:lnTo>
                  <a:lnTo>
                    <a:pt x="678" y="412"/>
                  </a:lnTo>
                  <a:lnTo>
                    <a:pt x="677" y="413"/>
                  </a:lnTo>
                  <a:lnTo>
                    <a:pt x="676" y="416"/>
                  </a:lnTo>
                  <a:lnTo>
                    <a:pt x="676" y="417"/>
                  </a:lnTo>
                  <a:lnTo>
                    <a:pt x="675" y="418"/>
                  </a:lnTo>
                  <a:lnTo>
                    <a:pt x="673" y="421"/>
                  </a:lnTo>
                  <a:lnTo>
                    <a:pt x="671" y="423"/>
                  </a:lnTo>
                  <a:lnTo>
                    <a:pt x="669" y="425"/>
                  </a:lnTo>
                  <a:lnTo>
                    <a:pt x="668" y="426"/>
                  </a:lnTo>
                  <a:lnTo>
                    <a:pt x="667" y="427"/>
                  </a:lnTo>
                  <a:lnTo>
                    <a:pt x="666" y="428"/>
                  </a:lnTo>
                  <a:lnTo>
                    <a:pt x="665" y="429"/>
                  </a:lnTo>
                  <a:lnTo>
                    <a:pt x="665" y="430"/>
                  </a:lnTo>
                  <a:lnTo>
                    <a:pt x="664" y="430"/>
                  </a:lnTo>
                  <a:lnTo>
                    <a:pt x="664" y="431"/>
                  </a:lnTo>
                  <a:lnTo>
                    <a:pt x="661" y="433"/>
                  </a:lnTo>
                  <a:lnTo>
                    <a:pt x="659" y="436"/>
                  </a:lnTo>
                  <a:lnTo>
                    <a:pt x="657" y="437"/>
                  </a:lnTo>
                  <a:lnTo>
                    <a:pt x="656" y="437"/>
                  </a:lnTo>
                  <a:lnTo>
                    <a:pt x="655" y="438"/>
                  </a:lnTo>
                  <a:lnTo>
                    <a:pt x="655" y="440"/>
                  </a:lnTo>
                  <a:lnTo>
                    <a:pt x="654" y="440"/>
                  </a:lnTo>
                  <a:lnTo>
                    <a:pt x="653" y="440"/>
                  </a:lnTo>
                  <a:lnTo>
                    <a:pt x="653" y="441"/>
                  </a:lnTo>
                  <a:lnTo>
                    <a:pt x="651" y="443"/>
                  </a:lnTo>
                  <a:lnTo>
                    <a:pt x="650" y="443"/>
                  </a:lnTo>
                  <a:lnTo>
                    <a:pt x="649" y="443"/>
                  </a:lnTo>
                  <a:lnTo>
                    <a:pt x="648" y="443"/>
                  </a:lnTo>
                  <a:lnTo>
                    <a:pt x="647" y="443"/>
                  </a:lnTo>
                  <a:lnTo>
                    <a:pt x="647" y="444"/>
                  </a:lnTo>
                  <a:lnTo>
                    <a:pt x="648" y="444"/>
                  </a:lnTo>
                  <a:lnTo>
                    <a:pt x="649" y="444"/>
                  </a:lnTo>
                  <a:lnTo>
                    <a:pt x="650" y="444"/>
                  </a:lnTo>
                  <a:lnTo>
                    <a:pt x="650" y="443"/>
                  </a:lnTo>
                  <a:lnTo>
                    <a:pt x="650" y="444"/>
                  </a:lnTo>
                  <a:lnTo>
                    <a:pt x="649" y="445"/>
                  </a:lnTo>
                  <a:lnTo>
                    <a:pt x="648" y="445"/>
                  </a:lnTo>
                  <a:lnTo>
                    <a:pt x="647" y="446"/>
                  </a:lnTo>
                  <a:lnTo>
                    <a:pt x="646" y="447"/>
                  </a:lnTo>
                  <a:lnTo>
                    <a:pt x="645" y="448"/>
                  </a:lnTo>
                  <a:lnTo>
                    <a:pt x="642" y="451"/>
                  </a:lnTo>
                  <a:lnTo>
                    <a:pt x="641" y="452"/>
                  </a:lnTo>
                  <a:lnTo>
                    <a:pt x="640" y="453"/>
                  </a:lnTo>
                  <a:lnTo>
                    <a:pt x="639" y="455"/>
                  </a:lnTo>
                  <a:lnTo>
                    <a:pt x="639" y="456"/>
                  </a:lnTo>
                  <a:lnTo>
                    <a:pt x="638" y="456"/>
                  </a:lnTo>
                  <a:lnTo>
                    <a:pt x="638" y="457"/>
                  </a:lnTo>
                  <a:lnTo>
                    <a:pt x="637" y="458"/>
                  </a:lnTo>
                  <a:lnTo>
                    <a:pt x="636" y="458"/>
                  </a:lnTo>
                  <a:lnTo>
                    <a:pt x="635" y="459"/>
                  </a:lnTo>
                  <a:lnTo>
                    <a:pt x="632" y="460"/>
                  </a:lnTo>
                  <a:lnTo>
                    <a:pt x="631" y="461"/>
                  </a:lnTo>
                  <a:lnTo>
                    <a:pt x="630" y="461"/>
                  </a:lnTo>
                  <a:lnTo>
                    <a:pt x="630" y="460"/>
                  </a:lnTo>
                  <a:lnTo>
                    <a:pt x="631" y="460"/>
                  </a:lnTo>
                  <a:lnTo>
                    <a:pt x="631" y="459"/>
                  </a:lnTo>
                  <a:lnTo>
                    <a:pt x="632" y="459"/>
                  </a:lnTo>
                  <a:lnTo>
                    <a:pt x="634" y="459"/>
                  </a:lnTo>
                  <a:lnTo>
                    <a:pt x="634" y="458"/>
                  </a:lnTo>
                  <a:lnTo>
                    <a:pt x="635" y="457"/>
                  </a:lnTo>
                  <a:lnTo>
                    <a:pt x="635" y="455"/>
                  </a:lnTo>
                  <a:lnTo>
                    <a:pt x="634" y="455"/>
                  </a:lnTo>
                  <a:lnTo>
                    <a:pt x="634" y="456"/>
                  </a:lnTo>
                  <a:lnTo>
                    <a:pt x="632" y="457"/>
                  </a:lnTo>
                  <a:lnTo>
                    <a:pt x="634" y="457"/>
                  </a:lnTo>
                  <a:lnTo>
                    <a:pt x="634" y="458"/>
                  </a:lnTo>
                  <a:lnTo>
                    <a:pt x="632" y="459"/>
                  </a:lnTo>
                  <a:lnTo>
                    <a:pt x="631" y="459"/>
                  </a:lnTo>
                  <a:lnTo>
                    <a:pt x="630" y="459"/>
                  </a:lnTo>
                  <a:lnTo>
                    <a:pt x="629" y="459"/>
                  </a:lnTo>
                  <a:lnTo>
                    <a:pt x="629" y="460"/>
                  </a:lnTo>
                  <a:lnTo>
                    <a:pt x="629" y="461"/>
                  </a:lnTo>
                  <a:lnTo>
                    <a:pt x="629" y="462"/>
                  </a:lnTo>
                  <a:lnTo>
                    <a:pt x="629" y="464"/>
                  </a:lnTo>
                  <a:lnTo>
                    <a:pt x="629" y="465"/>
                  </a:lnTo>
                  <a:lnTo>
                    <a:pt x="629" y="466"/>
                  </a:lnTo>
                  <a:lnTo>
                    <a:pt x="628" y="466"/>
                  </a:lnTo>
                  <a:lnTo>
                    <a:pt x="628" y="467"/>
                  </a:lnTo>
                  <a:lnTo>
                    <a:pt x="627" y="468"/>
                  </a:lnTo>
                  <a:lnTo>
                    <a:pt x="626" y="468"/>
                  </a:lnTo>
                  <a:lnTo>
                    <a:pt x="626" y="469"/>
                  </a:lnTo>
                  <a:lnTo>
                    <a:pt x="625" y="469"/>
                  </a:lnTo>
                  <a:lnTo>
                    <a:pt x="624" y="469"/>
                  </a:lnTo>
                  <a:lnTo>
                    <a:pt x="625" y="468"/>
                  </a:lnTo>
                  <a:lnTo>
                    <a:pt x="626" y="467"/>
                  </a:lnTo>
                  <a:lnTo>
                    <a:pt x="628" y="466"/>
                  </a:lnTo>
                  <a:lnTo>
                    <a:pt x="628" y="465"/>
                  </a:lnTo>
                  <a:lnTo>
                    <a:pt x="625" y="467"/>
                  </a:lnTo>
                  <a:lnTo>
                    <a:pt x="624" y="468"/>
                  </a:lnTo>
                  <a:lnTo>
                    <a:pt x="624" y="469"/>
                  </a:lnTo>
                  <a:lnTo>
                    <a:pt x="623" y="469"/>
                  </a:lnTo>
                  <a:lnTo>
                    <a:pt x="623" y="470"/>
                  </a:lnTo>
                  <a:lnTo>
                    <a:pt x="622" y="470"/>
                  </a:lnTo>
                  <a:lnTo>
                    <a:pt x="621" y="470"/>
                  </a:lnTo>
                  <a:lnTo>
                    <a:pt x="620" y="470"/>
                  </a:lnTo>
                  <a:lnTo>
                    <a:pt x="619" y="470"/>
                  </a:lnTo>
                  <a:lnTo>
                    <a:pt x="619" y="471"/>
                  </a:lnTo>
                  <a:lnTo>
                    <a:pt x="620" y="471"/>
                  </a:lnTo>
                  <a:lnTo>
                    <a:pt x="621" y="471"/>
                  </a:lnTo>
                  <a:lnTo>
                    <a:pt x="622" y="471"/>
                  </a:lnTo>
                  <a:lnTo>
                    <a:pt x="623" y="471"/>
                  </a:lnTo>
                  <a:lnTo>
                    <a:pt x="623" y="472"/>
                  </a:lnTo>
                  <a:lnTo>
                    <a:pt x="622" y="472"/>
                  </a:lnTo>
                  <a:lnTo>
                    <a:pt x="623" y="472"/>
                  </a:lnTo>
                  <a:lnTo>
                    <a:pt x="624" y="471"/>
                  </a:lnTo>
                  <a:lnTo>
                    <a:pt x="625" y="471"/>
                  </a:lnTo>
                  <a:lnTo>
                    <a:pt x="626" y="471"/>
                  </a:lnTo>
                  <a:lnTo>
                    <a:pt x="627" y="470"/>
                  </a:lnTo>
                  <a:lnTo>
                    <a:pt x="628" y="470"/>
                  </a:lnTo>
                  <a:lnTo>
                    <a:pt x="628" y="469"/>
                  </a:lnTo>
                  <a:lnTo>
                    <a:pt x="629" y="468"/>
                  </a:lnTo>
                  <a:lnTo>
                    <a:pt x="630" y="467"/>
                  </a:lnTo>
                  <a:lnTo>
                    <a:pt x="630" y="466"/>
                  </a:lnTo>
                  <a:lnTo>
                    <a:pt x="630" y="465"/>
                  </a:lnTo>
                  <a:lnTo>
                    <a:pt x="631" y="465"/>
                  </a:lnTo>
                  <a:lnTo>
                    <a:pt x="631" y="466"/>
                  </a:lnTo>
                  <a:lnTo>
                    <a:pt x="631" y="468"/>
                  </a:lnTo>
                  <a:lnTo>
                    <a:pt x="631" y="469"/>
                  </a:lnTo>
                  <a:lnTo>
                    <a:pt x="631" y="470"/>
                  </a:lnTo>
                  <a:lnTo>
                    <a:pt x="631" y="471"/>
                  </a:lnTo>
                  <a:lnTo>
                    <a:pt x="630" y="473"/>
                  </a:lnTo>
                  <a:lnTo>
                    <a:pt x="629" y="473"/>
                  </a:lnTo>
                  <a:lnTo>
                    <a:pt x="629" y="474"/>
                  </a:lnTo>
                  <a:lnTo>
                    <a:pt x="628" y="474"/>
                  </a:lnTo>
                  <a:lnTo>
                    <a:pt x="628" y="475"/>
                  </a:lnTo>
                  <a:lnTo>
                    <a:pt x="628" y="476"/>
                  </a:lnTo>
                  <a:lnTo>
                    <a:pt x="627" y="477"/>
                  </a:lnTo>
                  <a:lnTo>
                    <a:pt x="627" y="478"/>
                  </a:lnTo>
                  <a:lnTo>
                    <a:pt x="627" y="479"/>
                  </a:lnTo>
                  <a:lnTo>
                    <a:pt x="626" y="480"/>
                  </a:lnTo>
                  <a:lnTo>
                    <a:pt x="625" y="481"/>
                  </a:lnTo>
                  <a:lnTo>
                    <a:pt x="625" y="482"/>
                  </a:lnTo>
                  <a:lnTo>
                    <a:pt x="626" y="483"/>
                  </a:lnTo>
                  <a:lnTo>
                    <a:pt x="625" y="484"/>
                  </a:lnTo>
                  <a:lnTo>
                    <a:pt x="623" y="486"/>
                  </a:lnTo>
                  <a:lnTo>
                    <a:pt x="622" y="487"/>
                  </a:lnTo>
                  <a:lnTo>
                    <a:pt x="621" y="490"/>
                  </a:lnTo>
                  <a:lnTo>
                    <a:pt x="619" y="492"/>
                  </a:lnTo>
                  <a:lnTo>
                    <a:pt x="618" y="492"/>
                  </a:lnTo>
                  <a:lnTo>
                    <a:pt x="617" y="493"/>
                  </a:lnTo>
                  <a:lnTo>
                    <a:pt x="616" y="494"/>
                  </a:lnTo>
                  <a:lnTo>
                    <a:pt x="615" y="495"/>
                  </a:lnTo>
                  <a:lnTo>
                    <a:pt x="615" y="496"/>
                  </a:lnTo>
                  <a:lnTo>
                    <a:pt x="615" y="497"/>
                  </a:lnTo>
                  <a:lnTo>
                    <a:pt x="614" y="498"/>
                  </a:lnTo>
                  <a:lnTo>
                    <a:pt x="614" y="499"/>
                  </a:lnTo>
                  <a:lnTo>
                    <a:pt x="614" y="500"/>
                  </a:lnTo>
                  <a:lnTo>
                    <a:pt x="614" y="501"/>
                  </a:lnTo>
                  <a:lnTo>
                    <a:pt x="613" y="502"/>
                  </a:lnTo>
                  <a:lnTo>
                    <a:pt x="613" y="503"/>
                  </a:lnTo>
                  <a:lnTo>
                    <a:pt x="613" y="504"/>
                  </a:lnTo>
                  <a:lnTo>
                    <a:pt x="612" y="504"/>
                  </a:lnTo>
                  <a:lnTo>
                    <a:pt x="612" y="505"/>
                  </a:lnTo>
                  <a:lnTo>
                    <a:pt x="611" y="505"/>
                  </a:lnTo>
                  <a:lnTo>
                    <a:pt x="610" y="505"/>
                  </a:lnTo>
                  <a:lnTo>
                    <a:pt x="609" y="506"/>
                  </a:lnTo>
                  <a:lnTo>
                    <a:pt x="607" y="506"/>
                  </a:lnTo>
                  <a:lnTo>
                    <a:pt x="607" y="507"/>
                  </a:lnTo>
                  <a:lnTo>
                    <a:pt x="606" y="508"/>
                  </a:lnTo>
                  <a:lnTo>
                    <a:pt x="605" y="508"/>
                  </a:lnTo>
                  <a:lnTo>
                    <a:pt x="605" y="509"/>
                  </a:lnTo>
                  <a:lnTo>
                    <a:pt x="604" y="510"/>
                  </a:lnTo>
                  <a:lnTo>
                    <a:pt x="603" y="511"/>
                  </a:lnTo>
                  <a:lnTo>
                    <a:pt x="601" y="512"/>
                  </a:lnTo>
                  <a:lnTo>
                    <a:pt x="600" y="514"/>
                  </a:lnTo>
                  <a:lnTo>
                    <a:pt x="599" y="514"/>
                  </a:lnTo>
                  <a:lnTo>
                    <a:pt x="598" y="515"/>
                  </a:lnTo>
                  <a:lnTo>
                    <a:pt x="598" y="514"/>
                  </a:lnTo>
                  <a:lnTo>
                    <a:pt x="597" y="514"/>
                  </a:lnTo>
                  <a:lnTo>
                    <a:pt x="596" y="514"/>
                  </a:lnTo>
                  <a:lnTo>
                    <a:pt x="596" y="515"/>
                  </a:lnTo>
                  <a:lnTo>
                    <a:pt x="595" y="515"/>
                  </a:lnTo>
                  <a:lnTo>
                    <a:pt x="594" y="515"/>
                  </a:lnTo>
                  <a:lnTo>
                    <a:pt x="593" y="515"/>
                  </a:lnTo>
                  <a:lnTo>
                    <a:pt x="592" y="515"/>
                  </a:lnTo>
                  <a:lnTo>
                    <a:pt x="592" y="514"/>
                  </a:lnTo>
                  <a:lnTo>
                    <a:pt x="593" y="514"/>
                  </a:lnTo>
                  <a:lnTo>
                    <a:pt x="592" y="514"/>
                  </a:lnTo>
                  <a:lnTo>
                    <a:pt x="591" y="515"/>
                  </a:lnTo>
                  <a:lnTo>
                    <a:pt x="590" y="515"/>
                  </a:lnTo>
                  <a:lnTo>
                    <a:pt x="589" y="514"/>
                  </a:lnTo>
                  <a:lnTo>
                    <a:pt x="590" y="514"/>
                  </a:lnTo>
                  <a:lnTo>
                    <a:pt x="590" y="512"/>
                  </a:lnTo>
                  <a:lnTo>
                    <a:pt x="589" y="511"/>
                  </a:lnTo>
                  <a:lnTo>
                    <a:pt x="588" y="510"/>
                  </a:lnTo>
                  <a:lnTo>
                    <a:pt x="588" y="509"/>
                  </a:lnTo>
                  <a:lnTo>
                    <a:pt x="587" y="508"/>
                  </a:lnTo>
                  <a:lnTo>
                    <a:pt x="587" y="507"/>
                  </a:lnTo>
                  <a:lnTo>
                    <a:pt x="587" y="506"/>
                  </a:lnTo>
                  <a:lnTo>
                    <a:pt x="588" y="506"/>
                  </a:lnTo>
                  <a:lnTo>
                    <a:pt x="589" y="507"/>
                  </a:lnTo>
                  <a:lnTo>
                    <a:pt x="590" y="508"/>
                  </a:lnTo>
                  <a:lnTo>
                    <a:pt x="590" y="507"/>
                  </a:lnTo>
                  <a:lnTo>
                    <a:pt x="589" y="506"/>
                  </a:lnTo>
                  <a:lnTo>
                    <a:pt x="588" y="506"/>
                  </a:lnTo>
                  <a:lnTo>
                    <a:pt x="587" y="506"/>
                  </a:lnTo>
                  <a:lnTo>
                    <a:pt x="587" y="505"/>
                  </a:lnTo>
                  <a:lnTo>
                    <a:pt x="588" y="505"/>
                  </a:lnTo>
                  <a:lnTo>
                    <a:pt x="588" y="504"/>
                  </a:lnTo>
                  <a:lnTo>
                    <a:pt x="587" y="503"/>
                  </a:lnTo>
                  <a:lnTo>
                    <a:pt x="587" y="502"/>
                  </a:lnTo>
                  <a:lnTo>
                    <a:pt x="587" y="503"/>
                  </a:lnTo>
                  <a:lnTo>
                    <a:pt x="587" y="502"/>
                  </a:lnTo>
                  <a:lnTo>
                    <a:pt x="587" y="503"/>
                  </a:lnTo>
                  <a:lnTo>
                    <a:pt x="586" y="504"/>
                  </a:lnTo>
                  <a:lnTo>
                    <a:pt x="586" y="503"/>
                  </a:lnTo>
                  <a:lnTo>
                    <a:pt x="585" y="503"/>
                  </a:lnTo>
                  <a:lnTo>
                    <a:pt x="585" y="504"/>
                  </a:lnTo>
                  <a:lnTo>
                    <a:pt x="586" y="504"/>
                  </a:lnTo>
                  <a:lnTo>
                    <a:pt x="586" y="505"/>
                  </a:lnTo>
                  <a:lnTo>
                    <a:pt x="585" y="505"/>
                  </a:lnTo>
                  <a:lnTo>
                    <a:pt x="585" y="506"/>
                  </a:lnTo>
                  <a:lnTo>
                    <a:pt x="586" y="507"/>
                  </a:lnTo>
                  <a:lnTo>
                    <a:pt x="585" y="508"/>
                  </a:lnTo>
                  <a:lnTo>
                    <a:pt x="584" y="508"/>
                  </a:lnTo>
                  <a:lnTo>
                    <a:pt x="584" y="507"/>
                  </a:lnTo>
                  <a:lnTo>
                    <a:pt x="582" y="507"/>
                  </a:lnTo>
                  <a:lnTo>
                    <a:pt x="581" y="506"/>
                  </a:lnTo>
                  <a:lnTo>
                    <a:pt x="582" y="507"/>
                  </a:lnTo>
                  <a:lnTo>
                    <a:pt x="584" y="508"/>
                  </a:lnTo>
                  <a:lnTo>
                    <a:pt x="585" y="509"/>
                  </a:lnTo>
                  <a:lnTo>
                    <a:pt x="585" y="510"/>
                  </a:lnTo>
                  <a:lnTo>
                    <a:pt x="584" y="510"/>
                  </a:lnTo>
                  <a:lnTo>
                    <a:pt x="584" y="509"/>
                  </a:lnTo>
                  <a:lnTo>
                    <a:pt x="582" y="509"/>
                  </a:lnTo>
                  <a:lnTo>
                    <a:pt x="584" y="510"/>
                  </a:lnTo>
                  <a:lnTo>
                    <a:pt x="584" y="511"/>
                  </a:lnTo>
                  <a:lnTo>
                    <a:pt x="582" y="511"/>
                  </a:lnTo>
                  <a:lnTo>
                    <a:pt x="581" y="511"/>
                  </a:lnTo>
                  <a:lnTo>
                    <a:pt x="580" y="511"/>
                  </a:lnTo>
                  <a:lnTo>
                    <a:pt x="579" y="511"/>
                  </a:lnTo>
                  <a:lnTo>
                    <a:pt x="580" y="512"/>
                  </a:lnTo>
                  <a:lnTo>
                    <a:pt x="580" y="511"/>
                  </a:lnTo>
                  <a:lnTo>
                    <a:pt x="581" y="511"/>
                  </a:lnTo>
                  <a:lnTo>
                    <a:pt x="581" y="512"/>
                  </a:lnTo>
                  <a:lnTo>
                    <a:pt x="582" y="512"/>
                  </a:lnTo>
                  <a:lnTo>
                    <a:pt x="582" y="511"/>
                  </a:lnTo>
                  <a:lnTo>
                    <a:pt x="582" y="512"/>
                  </a:lnTo>
                  <a:lnTo>
                    <a:pt x="584" y="511"/>
                  </a:lnTo>
                  <a:lnTo>
                    <a:pt x="585" y="511"/>
                  </a:lnTo>
                  <a:lnTo>
                    <a:pt x="586" y="511"/>
                  </a:lnTo>
                  <a:lnTo>
                    <a:pt x="586" y="512"/>
                  </a:lnTo>
                  <a:lnTo>
                    <a:pt x="586" y="514"/>
                  </a:lnTo>
                  <a:lnTo>
                    <a:pt x="586" y="515"/>
                  </a:lnTo>
                  <a:lnTo>
                    <a:pt x="585" y="515"/>
                  </a:lnTo>
                  <a:lnTo>
                    <a:pt x="586" y="515"/>
                  </a:lnTo>
                  <a:lnTo>
                    <a:pt x="586" y="516"/>
                  </a:lnTo>
                  <a:lnTo>
                    <a:pt x="585" y="516"/>
                  </a:lnTo>
                  <a:lnTo>
                    <a:pt x="584" y="516"/>
                  </a:lnTo>
                  <a:lnTo>
                    <a:pt x="582" y="516"/>
                  </a:lnTo>
                  <a:lnTo>
                    <a:pt x="581" y="515"/>
                  </a:lnTo>
                  <a:lnTo>
                    <a:pt x="580" y="515"/>
                  </a:lnTo>
                  <a:lnTo>
                    <a:pt x="579" y="514"/>
                  </a:lnTo>
                  <a:lnTo>
                    <a:pt x="579" y="515"/>
                  </a:lnTo>
                  <a:lnTo>
                    <a:pt x="578" y="515"/>
                  </a:lnTo>
                  <a:lnTo>
                    <a:pt x="577" y="515"/>
                  </a:lnTo>
                  <a:lnTo>
                    <a:pt x="577" y="516"/>
                  </a:lnTo>
                  <a:lnTo>
                    <a:pt x="578" y="516"/>
                  </a:lnTo>
                  <a:lnTo>
                    <a:pt x="579" y="515"/>
                  </a:lnTo>
                  <a:lnTo>
                    <a:pt x="580" y="515"/>
                  </a:lnTo>
                  <a:lnTo>
                    <a:pt x="580" y="516"/>
                  </a:lnTo>
                  <a:lnTo>
                    <a:pt x="581" y="517"/>
                  </a:lnTo>
                  <a:lnTo>
                    <a:pt x="580" y="517"/>
                  </a:lnTo>
                  <a:lnTo>
                    <a:pt x="580" y="518"/>
                  </a:lnTo>
                  <a:lnTo>
                    <a:pt x="580" y="519"/>
                  </a:lnTo>
                  <a:lnTo>
                    <a:pt x="579" y="519"/>
                  </a:lnTo>
                  <a:lnTo>
                    <a:pt x="579" y="520"/>
                  </a:lnTo>
                  <a:lnTo>
                    <a:pt x="578" y="520"/>
                  </a:lnTo>
                  <a:lnTo>
                    <a:pt x="577" y="520"/>
                  </a:lnTo>
                  <a:lnTo>
                    <a:pt x="576" y="520"/>
                  </a:lnTo>
                  <a:lnTo>
                    <a:pt x="574" y="520"/>
                  </a:lnTo>
                  <a:lnTo>
                    <a:pt x="573" y="520"/>
                  </a:lnTo>
                  <a:lnTo>
                    <a:pt x="573" y="521"/>
                  </a:lnTo>
                  <a:lnTo>
                    <a:pt x="572" y="521"/>
                  </a:lnTo>
                  <a:lnTo>
                    <a:pt x="571" y="521"/>
                  </a:lnTo>
                  <a:lnTo>
                    <a:pt x="570" y="522"/>
                  </a:lnTo>
                  <a:lnTo>
                    <a:pt x="569" y="522"/>
                  </a:lnTo>
                  <a:lnTo>
                    <a:pt x="568" y="522"/>
                  </a:lnTo>
                  <a:lnTo>
                    <a:pt x="567" y="522"/>
                  </a:lnTo>
                  <a:lnTo>
                    <a:pt x="566" y="522"/>
                  </a:lnTo>
                  <a:lnTo>
                    <a:pt x="565" y="521"/>
                  </a:lnTo>
                  <a:lnTo>
                    <a:pt x="565" y="520"/>
                  </a:lnTo>
                  <a:lnTo>
                    <a:pt x="565" y="519"/>
                  </a:lnTo>
                  <a:lnTo>
                    <a:pt x="565" y="520"/>
                  </a:lnTo>
                  <a:lnTo>
                    <a:pt x="564" y="519"/>
                  </a:lnTo>
                  <a:lnTo>
                    <a:pt x="563" y="518"/>
                  </a:lnTo>
                  <a:lnTo>
                    <a:pt x="563" y="519"/>
                  </a:lnTo>
                  <a:lnTo>
                    <a:pt x="564" y="520"/>
                  </a:lnTo>
                  <a:lnTo>
                    <a:pt x="563" y="520"/>
                  </a:lnTo>
                  <a:lnTo>
                    <a:pt x="562" y="520"/>
                  </a:lnTo>
                  <a:lnTo>
                    <a:pt x="561" y="520"/>
                  </a:lnTo>
                  <a:lnTo>
                    <a:pt x="560" y="520"/>
                  </a:lnTo>
                  <a:lnTo>
                    <a:pt x="559" y="521"/>
                  </a:lnTo>
                  <a:lnTo>
                    <a:pt x="560" y="521"/>
                  </a:lnTo>
                  <a:lnTo>
                    <a:pt x="560" y="520"/>
                  </a:lnTo>
                  <a:lnTo>
                    <a:pt x="563" y="520"/>
                  </a:lnTo>
                  <a:lnTo>
                    <a:pt x="564" y="520"/>
                  </a:lnTo>
                  <a:lnTo>
                    <a:pt x="564" y="521"/>
                  </a:lnTo>
                  <a:lnTo>
                    <a:pt x="565" y="522"/>
                  </a:lnTo>
                  <a:lnTo>
                    <a:pt x="565" y="523"/>
                  </a:lnTo>
                  <a:lnTo>
                    <a:pt x="566" y="523"/>
                  </a:lnTo>
                  <a:lnTo>
                    <a:pt x="567" y="523"/>
                  </a:lnTo>
                  <a:lnTo>
                    <a:pt x="568" y="523"/>
                  </a:lnTo>
                  <a:lnTo>
                    <a:pt x="569" y="523"/>
                  </a:lnTo>
                  <a:lnTo>
                    <a:pt x="569" y="522"/>
                  </a:lnTo>
                  <a:lnTo>
                    <a:pt x="570" y="522"/>
                  </a:lnTo>
                  <a:lnTo>
                    <a:pt x="571" y="522"/>
                  </a:lnTo>
                  <a:lnTo>
                    <a:pt x="570" y="523"/>
                  </a:lnTo>
                  <a:lnTo>
                    <a:pt x="570" y="524"/>
                  </a:lnTo>
                  <a:lnTo>
                    <a:pt x="569" y="524"/>
                  </a:lnTo>
                  <a:lnTo>
                    <a:pt x="569" y="525"/>
                  </a:lnTo>
                  <a:lnTo>
                    <a:pt x="568" y="525"/>
                  </a:lnTo>
                  <a:lnTo>
                    <a:pt x="567" y="525"/>
                  </a:lnTo>
                  <a:lnTo>
                    <a:pt x="567" y="526"/>
                  </a:lnTo>
                  <a:lnTo>
                    <a:pt x="566" y="526"/>
                  </a:lnTo>
                  <a:lnTo>
                    <a:pt x="566" y="527"/>
                  </a:lnTo>
                  <a:lnTo>
                    <a:pt x="566" y="528"/>
                  </a:lnTo>
                  <a:lnTo>
                    <a:pt x="566" y="529"/>
                  </a:lnTo>
                  <a:lnTo>
                    <a:pt x="565" y="529"/>
                  </a:lnTo>
                  <a:lnTo>
                    <a:pt x="564" y="529"/>
                  </a:lnTo>
                  <a:lnTo>
                    <a:pt x="563" y="529"/>
                  </a:lnTo>
                  <a:lnTo>
                    <a:pt x="562" y="529"/>
                  </a:lnTo>
                  <a:lnTo>
                    <a:pt x="562" y="528"/>
                  </a:lnTo>
                  <a:lnTo>
                    <a:pt x="561" y="528"/>
                  </a:lnTo>
                  <a:lnTo>
                    <a:pt x="562" y="529"/>
                  </a:lnTo>
                  <a:lnTo>
                    <a:pt x="563" y="529"/>
                  </a:lnTo>
                  <a:lnTo>
                    <a:pt x="565" y="529"/>
                  </a:lnTo>
                  <a:lnTo>
                    <a:pt x="566" y="529"/>
                  </a:lnTo>
                  <a:lnTo>
                    <a:pt x="567" y="530"/>
                  </a:lnTo>
                  <a:lnTo>
                    <a:pt x="567" y="531"/>
                  </a:lnTo>
                  <a:lnTo>
                    <a:pt x="566" y="532"/>
                  </a:lnTo>
                  <a:lnTo>
                    <a:pt x="566" y="533"/>
                  </a:lnTo>
                  <a:lnTo>
                    <a:pt x="567" y="532"/>
                  </a:lnTo>
                  <a:lnTo>
                    <a:pt x="567" y="531"/>
                  </a:lnTo>
                  <a:lnTo>
                    <a:pt x="568" y="532"/>
                  </a:lnTo>
                  <a:lnTo>
                    <a:pt x="569" y="532"/>
                  </a:lnTo>
                  <a:lnTo>
                    <a:pt x="569" y="533"/>
                  </a:lnTo>
                  <a:lnTo>
                    <a:pt x="568" y="533"/>
                  </a:lnTo>
                  <a:lnTo>
                    <a:pt x="568" y="535"/>
                  </a:lnTo>
                  <a:lnTo>
                    <a:pt x="569" y="536"/>
                  </a:lnTo>
                  <a:lnTo>
                    <a:pt x="568" y="536"/>
                  </a:lnTo>
                  <a:lnTo>
                    <a:pt x="569" y="537"/>
                  </a:lnTo>
                  <a:lnTo>
                    <a:pt x="570" y="539"/>
                  </a:lnTo>
                  <a:lnTo>
                    <a:pt x="571" y="539"/>
                  </a:lnTo>
                  <a:lnTo>
                    <a:pt x="571" y="540"/>
                  </a:lnTo>
                  <a:lnTo>
                    <a:pt x="571" y="541"/>
                  </a:lnTo>
                  <a:lnTo>
                    <a:pt x="572" y="541"/>
                  </a:lnTo>
                  <a:lnTo>
                    <a:pt x="572" y="542"/>
                  </a:lnTo>
                  <a:lnTo>
                    <a:pt x="572" y="543"/>
                  </a:lnTo>
                  <a:lnTo>
                    <a:pt x="572" y="544"/>
                  </a:lnTo>
                  <a:lnTo>
                    <a:pt x="573" y="544"/>
                  </a:lnTo>
                  <a:lnTo>
                    <a:pt x="573" y="545"/>
                  </a:lnTo>
                  <a:lnTo>
                    <a:pt x="572" y="545"/>
                  </a:lnTo>
                  <a:lnTo>
                    <a:pt x="571" y="546"/>
                  </a:lnTo>
                  <a:lnTo>
                    <a:pt x="570" y="546"/>
                  </a:lnTo>
                  <a:lnTo>
                    <a:pt x="569" y="546"/>
                  </a:lnTo>
                  <a:lnTo>
                    <a:pt x="569" y="547"/>
                  </a:lnTo>
                  <a:lnTo>
                    <a:pt x="570" y="547"/>
                  </a:lnTo>
                  <a:lnTo>
                    <a:pt x="571" y="546"/>
                  </a:lnTo>
                  <a:lnTo>
                    <a:pt x="572" y="546"/>
                  </a:lnTo>
                  <a:lnTo>
                    <a:pt x="571" y="547"/>
                  </a:lnTo>
                  <a:lnTo>
                    <a:pt x="572" y="547"/>
                  </a:lnTo>
                  <a:lnTo>
                    <a:pt x="573" y="546"/>
                  </a:lnTo>
                  <a:lnTo>
                    <a:pt x="574" y="546"/>
                  </a:lnTo>
                  <a:lnTo>
                    <a:pt x="574" y="547"/>
                  </a:lnTo>
                  <a:lnTo>
                    <a:pt x="575" y="547"/>
                  </a:lnTo>
                  <a:lnTo>
                    <a:pt x="576" y="548"/>
                  </a:lnTo>
                  <a:lnTo>
                    <a:pt x="577" y="549"/>
                  </a:lnTo>
                  <a:lnTo>
                    <a:pt x="577" y="550"/>
                  </a:lnTo>
                  <a:lnTo>
                    <a:pt x="576" y="550"/>
                  </a:lnTo>
                  <a:lnTo>
                    <a:pt x="576" y="551"/>
                  </a:lnTo>
                  <a:lnTo>
                    <a:pt x="575" y="551"/>
                  </a:lnTo>
                  <a:lnTo>
                    <a:pt x="574" y="551"/>
                  </a:lnTo>
                  <a:lnTo>
                    <a:pt x="574" y="552"/>
                  </a:lnTo>
                  <a:lnTo>
                    <a:pt x="573" y="552"/>
                  </a:lnTo>
                  <a:lnTo>
                    <a:pt x="572" y="552"/>
                  </a:lnTo>
                  <a:lnTo>
                    <a:pt x="571" y="552"/>
                  </a:lnTo>
                  <a:lnTo>
                    <a:pt x="571" y="553"/>
                  </a:lnTo>
                  <a:lnTo>
                    <a:pt x="570" y="553"/>
                  </a:lnTo>
                  <a:lnTo>
                    <a:pt x="570" y="554"/>
                  </a:lnTo>
                  <a:lnTo>
                    <a:pt x="571" y="553"/>
                  </a:lnTo>
                  <a:lnTo>
                    <a:pt x="572" y="553"/>
                  </a:lnTo>
                  <a:lnTo>
                    <a:pt x="572" y="552"/>
                  </a:lnTo>
                  <a:lnTo>
                    <a:pt x="573" y="552"/>
                  </a:lnTo>
                  <a:lnTo>
                    <a:pt x="574" y="552"/>
                  </a:lnTo>
                  <a:lnTo>
                    <a:pt x="574" y="551"/>
                  </a:lnTo>
                  <a:lnTo>
                    <a:pt x="575" y="551"/>
                  </a:lnTo>
                  <a:lnTo>
                    <a:pt x="576" y="551"/>
                  </a:lnTo>
                  <a:lnTo>
                    <a:pt x="577" y="550"/>
                  </a:lnTo>
                  <a:lnTo>
                    <a:pt x="578" y="550"/>
                  </a:lnTo>
                  <a:lnTo>
                    <a:pt x="579" y="550"/>
                  </a:lnTo>
                  <a:lnTo>
                    <a:pt x="580" y="550"/>
                  </a:lnTo>
                  <a:lnTo>
                    <a:pt x="581" y="550"/>
                  </a:lnTo>
                  <a:lnTo>
                    <a:pt x="582" y="550"/>
                  </a:lnTo>
                  <a:lnTo>
                    <a:pt x="582" y="551"/>
                  </a:lnTo>
                  <a:lnTo>
                    <a:pt x="581" y="551"/>
                  </a:lnTo>
                  <a:lnTo>
                    <a:pt x="580" y="551"/>
                  </a:lnTo>
                  <a:lnTo>
                    <a:pt x="579" y="551"/>
                  </a:lnTo>
                  <a:lnTo>
                    <a:pt x="578" y="552"/>
                  </a:lnTo>
                  <a:lnTo>
                    <a:pt x="577" y="552"/>
                  </a:lnTo>
                  <a:lnTo>
                    <a:pt x="576" y="553"/>
                  </a:lnTo>
                  <a:lnTo>
                    <a:pt x="575" y="553"/>
                  </a:lnTo>
                  <a:lnTo>
                    <a:pt x="574" y="553"/>
                  </a:lnTo>
                  <a:lnTo>
                    <a:pt x="573" y="554"/>
                  </a:lnTo>
                  <a:lnTo>
                    <a:pt x="572" y="554"/>
                  </a:lnTo>
                  <a:lnTo>
                    <a:pt x="571" y="555"/>
                  </a:lnTo>
                  <a:lnTo>
                    <a:pt x="570" y="555"/>
                  </a:lnTo>
                  <a:lnTo>
                    <a:pt x="570" y="556"/>
                  </a:lnTo>
                  <a:lnTo>
                    <a:pt x="569" y="556"/>
                  </a:lnTo>
                  <a:lnTo>
                    <a:pt x="569" y="557"/>
                  </a:lnTo>
                  <a:lnTo>
                    <a:pt x="569" y="555"/>
                  </a:lnTo>
                  <a:lnTo>
                    <a:pt x="569" y="554"/>
                  </a:lnTo>
                  <a:lnTo>
                    <a:pt x="568" y="555"/>
                  </a:lnTo>
                  <a:lnTo>
                    <a:pt x="567" y="555"/>
                  </a:lnTo>
                  <a:lnTo>
                    <a:pt x="566" y="555"/>
                  </a:lnTo>
                  <a:lnTo>
                    <a:pt x="565" y="555"/>
                  </a:lnTo>
                  <a:lnTo>
                    <a:pt x="564" y="555"/>
                  </a:lnTo>
                  <a:lnTo>
                    <a:pt x="564" y="554"/>
                  </a:lnTo>
                  <a:lnTo>
                    <a:pt x="565" y="554"/>
                  </a:lnTo>
                  <a:lnTo>
                    <a:pt x="566" y="553"/>
                  </a:lnTo>
                  <a:lnTo>
                    <a:pt x="567" y="552"/>
                  </a:lnTo>
                  <a:lnTo>
                    <a:pt x="568" y="552"/>
                  </a:lnTo>
                  <a:lnTo>
                    <a:pt x="567" y="552"/>
                  </a:lnTo>
                  <a:lnTo>
                    <a:pt x="566" y="552"/>
                  </a:lnTo>
                  <a:lnTo>
                    <a:pt x="565" y="553"/>
                  </a:lnTo>
                  <a:lnTo>
                    <a:pt x="564" y="553"/>
                  </a:lnTo>
                  <a:lnTo>
                    <a:pt x="564" y="554"/>
                  </a:lnTo>
                  <a:lnTo>
                    <a:pt x="563" y="553"/>
                  </a:lnTo>
                  <a:lnTo>
                    <a:pt x="562" y="553"/>
                  </a:lnTo>
                  <a:lnTo>
                    <a:pt x="563" y="554"/>
                  </a:lnTo>
                  <a:lnTo>
                    <a:pt x="562" y="554"/>
                  </a:lnTo>
                  <a:lnTo>
                    <a:pt x="562" y="555"/>
                  </a:lnTo>
                  <a:lnTo>
                    <a:pt x="561" y="555"/>
                  </a:lnTo>
                  <a:lnTo>
                    <a:pt x="560" y="555"/>
                  </a:lnTo>
                  <a:lnTo>
                    <a:pt x="557" y="556"/>
                  </a:lnTo>
                  <a:lnTo>
                    <a:pt x="556" y="557"/>
                  </a:lnTo>
                  <a:lnTo>
                    <a:pt x="557" y="557"/>
                  </a:lnTo>
                  <a:lnTo>
                    <a:pt x="557" y="556"/>
                  </a:lnTo>
                  <a:lnTo>
                    <a:pt x="560" y="556"/>
                  </a:lnTo>
                  <a:lnTo>
                    <a:pt x="561" y="556"/>
                  </a:lnTo>
                  <a:lnTo>
                    <a:pt x="562" y="556"/>
                  </a:lnTo>
                  <a:lnTo>
                    <a:pt x="562" y="555"/>
                  </a:lnTo>
                  <a:lnTo>
                    <a:pt x="563" y="554"/>
                  </a:lnTo>
                  <a:lnTo>
                    <a:pt x="564" y="555"/>
                  </a:lnTo>
                  <a:lnTo>
                    <a:pt x="565" y="555"/>
                  </a:lnTo>
                  <a:lnTo>
                    <a:pt x="564" y="556"/>
                  </a:lnTo>
                  <a:lnTo>
                    <a:pt x="563" y="556"/>
                  </a:lnTo>
                  <a:lnTo>
                    <a:pt x="563" y="557"/>
                  </a:lnTo>
                  <a:lnTo>
                    <a:pt x="562" y="557"/>
                  </a:lnTo>
                  <a:lnTo>
                    <a:pt x="563" y="558"/>
                  </a:lnTo>
                  <a:lnTo>
                    <a:pt x="560" y="558"/>
                  </a:lnTo>
                  <a:lnTo>
                    <a:pt x="559" y="558"/>
                  </a:lnTo>
                  <a:lnTo>
                    <a:pt x="557" y="559"/>
                  </a:lnTo>
                  <a:lnTo>
                    <a:pt x="556" y="560"/>
                  </a:lnTo>
                  <a:lnTo>
                    <a:pt x="555" y="560"/>
                  </a:lnTo>
                  <a:lnTo>
                    <a:pt x="555" y="559"/>
                  </a:lnTo>
                  <a:lnTo>
                    <a:pt x="554" y="559"/>
                  </a:lnTo>
                  <a:lnTo>
                    <a:pt x="554" y="560"/>
                  </a:lnTo>
                  <a:lnTo>
                    <a:pt x="555" y="561"/>
                  </a:lnTo>
                  <a:lnTo>
                    <a:pt x="556" y="561"/>
                  </a:lnTo>
                  <a:lnTo>
                    <a:pt x="556" y="560"/>
                  </a:lnTo>
                  <a:lnTo>
                    <a:pt x="557" y="561"/>
                  </a:lnTo>
                  <a:lnTo>
                    <a:pt x="556" y="562"/>
                  </a:lnTo>
                  <a:lnTo>
                    <a:pt x="556" y="564"/>
                  </a:lnTo>
                  <a:lnTo>
                    <a:pt x="555" y="564"/>
                  </a:lnTo>
                  <a:lnTo>
                    <a:pt x="554" y="565"/>
                  </a:lnTo>
                  <a:lnTo>
                    <a:pt x="554" y="566"/>
                  </a:lnTo>
                  <a:lnTo>
                    <a:pt x="555" y="567"/>
                  </a:lnTo>
                  <a:lnTo>
                    <a:pt x="554" y="567"/>
                  </a:lnTo>
                  <a:lnTo>
                    <a:pt x="553" y="568"/>
                  </a:lnTo>
                  <a:lnTo>
                    <a:pt x="552" y="568"/>
                  </a:lnTo>
                  <a:lnTo>
                    <a:pt x="552" y="569"/>
                  </a:lnTo>
                  <a:lnTo>
                    <a:pt x="550" y="569"/>
                  </a:lnTo>
                  <a:lnTo>
                    <a:pt x="550" y="570"/>
                  </a:lnTo>
                  <a:lnTo>
                    <a:pt x="549" y="570"/>
                  </a:lnTo>
                  <a:lnTo>
                    <a:pt x="548" y="571"/>
                  </a:lnTo>
                  <a:lnTo>
                    <a:pt x="547" y="571"/>
                  </a:lnTo>
                  <a:lnTo>
                    <a:pt x="547" y="572"/>
                  </a:lnTo>
                  <a:lnTo>
                    <a:pt x="545" y="572"/>
                  </a:lnTo>
                  <a:lnTo>
                    <a:pt x="544" y="573"/>
                  </a:lnTo>
                  <a:lnTo>
                    <a:pt x="543" y="573"/>
                  </a:lnTo>
                  <a:lnTo>
                    <a:pt x="542" y="573"/>
                  </a:lnTo>
                  <a:lnTo>
                    <a:pt x="542" y="574"/>
                  </a:lnTo>
                  <a:lnTo>
                    <a:pt x="541" y="574"/>
                  </a:lnTo>
                  <a:lnTo>
                    <a:pt x="540" y="575"/>
                  </a:lnTo>
                  <a:lnTo>
                    <a:pt x="539" y="575"/>
                  </a:lnTo>
                  <a:lnTo>
                    <a:pt x="538" y="576"/>
                  </a:lnTo>
                  <a:lnTo>
                    <a:pt x="538" y="577"/>
                  </a:lnTo>
                  <a:lnTo>
                    <a:pt x="537" y="577"/>
                  </a:lnTo>
                  <a:lnTo>
                    <a:pt x="537" y="578"/>
                  </a:lnTo>
                  <a:lnTo>
                    <a:pt x="536" y="578"/>
                  </a:lnTo>
                  <a:lnTo>
                    <a:pt x="535" y="579"/>
                  </a:lnTo>
                  <a:lnTo>
                    <a:pt x="534" y="579"/>
                  </a:lnTo>
                  <a:lnTo>
                    <a:pt x="532" y="579"/>
                  </a:lnTo>
                  <a:lnTo>
                    <a:pt x="532" y="580"/>
                  </a:lnTo>
                  <a:lnTo>
                    <a:pt x="531" y="580"/>
                  </a:lnTo>
                  <a:lnTo>
                    <a:pt x="530" y="580"/>
                  </a:lnTo>
                  <a:lnTo>
                    <a:pt x="529" y="581"/>
                  </a:lnTo>
                  <a:lnTo>
                    <a:pt x="528" y="581"/>
                  </a:lnTo>
                  <a:lnTo>
                    <a:pt x="527" y="581"/>
                  </a:lnTo>
                  <a:lnTo>
                    <a:pt x="526" y="582"/>
                  </a:lnTo>
                  <a:lnTo>
                    <a:pt x="525" y="582"/>
                  </a:lnTo>
                  <a:lnTo>
                    <a:pt x="524" y="583"/>
                  </a:lnTo>
                  <a:lnTo>
                    <a:pt x="523" y="584"/>
                  </a:lnTo>
                  <a:lnTo>
                    <a:pt x="522" y="584"/>
                  </a:lnTo>
                  <a:lnTo>
                    <a:pt x="522" y="585"/>
                  </a:lnTo>
                  <a:lnTo>
                    <a:pt x="523" y="584"/>
                  </a:lnTo>
                  <a:lnTo>
                    <a:pt x="523" y="585"/>
                  </a:lnTo>
                  <a:lnTo>
                    <a:pt x="522" y="587"/>
                  </a:lnTo>
                  <a:lnTo>
                    <a:pt x="521" y="589"/>
                  </a:lnTo>
                  <a:lnTo>
                    <a:pt x="520" y="590"/>
                  </a:lnTo>
                  <a:lnTo>
                    <a:pt x="519" y="590"/>
                  </a:lnTo>
                  <a:lnTo>
                    <a:pt x="517" y="591"/>
                  </a:lnTo>
                  <a:lnTo>
                    <a:pt x="515" y="592"/>
                  </a:lnTo>
                  <a:lnTo>
                    <a:pt x="513" y="594"/>
                  </a:lnTo>
                  <a:lnTo>
                    <a:pt x="512" y="594"/>
                  </a:lnTo>
                  <a:lnTo>
                    <a:pt x="511" y="595"/>
                  </a:lnTo>
                  <a:lnTo>
                    <a:pt x="510" y="595"/>
                  </a:lnTo>
                  <a:lnTo>
                    <a:pt x="509" y="596"/>
                  </a:lnTo>
                  <a:lnTo>
                    <a:pt x="507" y="596"/>
                  </a:lnTo>
                  <a:lnTo>
                    <a:pt x="505" y="597"/>
                  </a:lnTo>
                  <a:lnTo>
                    <a:pt x="503" y="598"/>
                  </a:lnTo>
                  <a:lnTo>
                    <a:pt x="502" y="599"/>
                  </a:lnTo>
                  <a:lnTo>
                    <a:pt x="501" y="599"/>
                  </a:lnTo>
                  <a:lnTo>
                    <a:pt x="500" y="600"/>
                  </a:lnTo>
                  <a:lnTo>
                    <a:pt x="499" y="600"/>
                  </a:lnTo>
                  <a:lnTo>
                    <a:pt x="498" y="600"/>
                  </a:lnTo>
                  <a:lnTo>
                    <a:pt x="497" y="600"/>
                  </a:lnTo>
                  <a:lnTo>
                    <a:pt x="497" y="601"/>
                  </a:lnTo>
                  <a:lnTo>
                    <a:pt x="496" y="601"/>
                  </a:lnTo>
                  <a:lnTo>
                    <a:pt x="494" y="602"/>
                  </a:lnTo>
                  <a:lnTo>
                    <a:pt x="492" y="603"/>
                  </a:lnTo>
                  <a:lnTo>
                    <a:pt x="491" y="604"/>
                  </a:lnTo>
                  <a:lnTo>
                    <a:pt x="490" y="604"/>
                  </a:lnTo>
                  <a:lnTo>
                    <a:pt x="489" y="605"/>
                  </a:lnTo>
                  <a:lnTo>
                    <a:pt x="487" y="606"/>
                  </a:lnTo>
                  <a:lnTo>
                    <a:pt x="486" y="606"/>
                  </a:lnTo>
                  <a:lnTo>
                    <a:pt x="485" y="606"/>
                  </a:lnTo>
                  <a:lnTo>
                    <a:pt x="485" y="607"/>
                  </a:lnTo>
                  <a:lnTo>
                    <a:pt x="484" y="607"/>
                  </a:lnTo>
                  <a:lnTo>
                    <a:pt x="481" y="608"/>
                  </a:lnTo>
                  <a:lnTo>
                    <a:pt x="479" y="609"/>
                  </a:lnTo>
                  <a:lnTo>
                    <a:pt x="477" y="611"/>
                  </a:lnTo>
                  <a:lnTo>
                    <a:pt x="477" y="612"/>
                  </a:lnTo>
                  <a:lnTo>
                    <a:pt x="476" y="614"/>
                  </a:lnTo>
                  <a:lnTo>
                    <a:pt x="475" y="612"/>
                  </a:lnTo>
                  <a:lnTo>
                    <a:pt x="473" y="612"/>
                  </a:lnTo>
                  <a:lnTo>
                    <a:pt x="471" y="612"/>
                  </a:lnTo>
                  <a:lnTo>
                    <a:pt x="470" y="611"/>
                  </a:lnTo>
                  <a:lnTo>
                    <a:pt x="471" y="610"/>
                  </a:lnTo>
                  <a:lnTo>
                    <a:pt x="470" y="610"/>
                  </a:lnTo>
                  <a:lnTo>
                    <a:pt x="470" y="609"/>
                  </a:lnTo>
                  <a:lnTo>
                    <a:pt x="471" y="609"/>
                  </a:lnTo>
                  <a:lnTo>
                    <a:pt x="470" y="609"/>
                  </a:lnTo>
                  <a:lnTo>
                    <a:pt x="470" y="610"/>
                  </a:lnTo>
                  <a:lnTo>
                    <a:pt x="469" y="610"/>
                  </a:lnTo>
                  <a:lnTo>
                    <a:pt x="469" y="609"/>
                  </a:lnTo>
                  <a:lnTo>
                    <a:pt x="468" y="608"/>
                  </a:lnTo>
                  <a:lnTo>
                    <a:pt x="468" y="606"/>
                  </a:lnTo>
                  <a:lnTo>
                    <a:pt x="468" y="605"/>
                  </a:lnTo>
                  <a:lnTo>
                    <a:pt x="469" y="605"/>
                  </a:lnTo>
                  <a:lnTo>
                    <a:pt x="469" y="604"/>
                  </a:lnTo>
                  <a:lnTo>
                    <a:pt x="468" y="604"/>
                  </a:lnTo>
                  <a:lnTo>
                    <a:pt x="468" y="603"/>
                  </a:lnTo>
                  <a:lnTo>
                    <a:pt x="469" y="603"/>
                  </a:lnTo>
                  <a:lnTo>
                    <a:pt x="468" y="602"/>
                  </a:lnTo>
                  <a:lnTo>
                    <a:pt x="467" y="601"/>
                  </a:lnTo>
                  <a:lnTo>
                    <a:pt x="467" y="600"/>
                  </a:lnTo>
                  <a:lnTo>
                    <a:pt x="466" y="600"/>
                  </a:lnTo>
                  <a:lnTo>
                    <a:pt x="466" y="601"/>
                  </a:lnTo>
                  <a:lnTo>
                    <a:pt x="467" y="602"/>
                  </a:lnTo>
                  <a:lnTo>
                    <a:pt x="467" y="603"/>
                  </a:lnTo>
                  <a:lnTo>
                    <a:pt x="467" y="604"/>
                  </a:lnTo>
                  <a:lnTo>
                    <a:pt x="467" y="606"/>
                  </a:lnTo>
                  <a:lnTo>
                    <a:pt x="467" y="607"/>
                  </a:lnTo>
                  <a:lnTo>
                    <a:pt x="467" y="608"/>
                  </a:lnTo>
                  <a:lnTo>
                    <a:pt x="467" y="609"/>
                  </a:lnTo>
                  <a:lnTo>
                    <a:pt x="466" y="609"/>
                  </a:lnTo>
                  <a:lnTo>
                    <a:pt x="467" y="610"/>
                  </a:lnTo>
                  <a:lnTo>
                    <a:pt x="468" y="611"/>
                  </a:lnTo>
                  <a:lnTo>
                    <a:pt x="467" y="611"/>
                  </a:lnTo>
                  <a:lnTo>
                    <a:pt x="464" y="611"/>
                  </a:lnTo>
                  <a:lnTo>
                    <a:pt x="463" y="610"/>
                  </a:lnTo>
                  <a:lnTo>
                    <a:pt x="462" y="609"/>
                  </a:lnTo>
                  <a:lnTo>
                    <a:pt x="461" y="609"/>
                  </a:lnTo>
                  <a:lnTo>
                    <a:pt x="462" y="610"/>
                  </a:lnTo>
                  <a:lnTo>
                    <a:pt x="462" y="611"/>
                  </a:lnTo>
                  <a:lnTo>
                    <a:pt x="461" y="611"/>
                  </a:lnTo>
                  <a:lnTo>
                    <a:pt x="460" y="611"/>
                  </a:lnTo>
                  <a:lnTo>
                    <a:pt x="459" y="612"/>
                  </a:lnTo>
                  <a:lnTo>
                    <a:pt x="460" y="614"/>
                  </a:lnTo>
                  <a:lnTo>
                    <a:pt x="460" y="612"/>
                  </a:lnTo>
                  <a:lnTo>
                    <a:pt x="461" y="612"/>
                  </a:lnTo>
                  <a:lnTo>
                    <a:pt x="462" y="612"/>
                  </a:lnTo>
                  <a:lnTo>
                    <a:pt x="463" y="611"/>
                  </a:lnTo>
                  <a:lnTo>
                    <a:pt x="464" y="611"/>
                  </a:lnTo>
                  <a:lnTo>
                    <a:pt x="464" y="612"/>
                  </a:lnTo>
                  <a:lnTo>
                    <a:pt x="463" y="612"/>
                  </a:lnTo>
                  <a:lnTo>
                    <a:pt x="463" y="614"/>
                  </a:lnTo>
                  <a:lnTo>
                    <a:pt x="464" y="614"/>
                  </a:lnTo>
                  <a:lnTo>
                    <a:pt x="463" y="616"/>
                  </a:lnTo>
                  <a:lnTo>
                    <a:pt x="464" y="616"/>
                  </a:lnTo>
                  <a:lnTo>
                    <a:pt x="465" y="615"/>
                  </a:lnTo>
                  <a:lnTo>
                    <a:pt x="466" y="614"/>
                  </a:lnTo>
                  <a:lnTo>
                    <a:pt x="468" y="614"/>
                  </a:lnTo>
                  <a:lnTo>
                    <a:pt x="468" y="615"/>
                  </a:lnTo>
                  <a:lnTo>
                    <a:pt x="469" y="615"/>
                  </a:lnTo>
                  <a:lnTo>
                    <a:pt x="469" y="616"/>
                  </a:lnTo>
                  <a:lnTo>
                    <a:pt x="468" y="617"/>
                  </a:lnTo>
                  <a:lnTo>
                    <a:pt x="467" y="617"/>
                  </a:lnTo>
                  <a:lnTo>
                    <a:pt x="466" y="617"/>
                  </a:lnTo>
                  <a:lnTo>
                    <a:pt x="466" y="618"/>
                  </a:lnTo>
                  <a:lnTo>
                    <a:pt x="467" y="618"/>
                  </a:lnTo>
                  <a:lnTo>
                    <a:pt x="468" y="617"/>
                  </a:lnTo>
                  <a:lnTo>
                    <a:pt x="469" y="617"/>
                  </a:lnTo>
                  <a:lnTo>
                    <a:pt x="470" y="616"/>
                  </a:lnTo>
                  <a:lnTo>
                    <a:pt x="470" y="615"/>
                  </a:lnTo>
                  <a:lnTo>
                    <a:pt x="471" y="615"/>
                  </a:lnTo>
                  <a:lnTo>
                    <a:pt x="470" y="616"/>
                  </a:lnTo>
                  <a:lnTo>
                    <a:pt x="469" y="617"/>
                  </a:lnTo>
                  <a:lnTo>
                    <a:pt x="467" y="618"/>
                  </a:lnTo>
                  <a:lnTo>
                    <a:pt x="466" y="619"/>
                  </a:lnTo>
                  <a:lnTo>
                    <a:pt x="465" y="619"/>
                  </a:lnTo>
                  <a:lnTo>
                    <a:pt x="464" y="620"/>
                  </a:lnTo>
                  <a:lnTo>
                    <a:pt x="463" y="620"/>
                  </a:lnTo>
                  <a:lnTo>
                    <a:pt x="462" y="621"/>
                  </a:lnTo>
                  <a:lnTo>
                    <a:pt x="460" y="622"/>
                  </a:lnTo>
                  <a:lnTo>
                    <a:pt x="460" y="623"/>
                  </a:lnTo>
                  <a:lnTo>
                    <a:pt x="459" y="624"/>
                  </a:lnTo>
                  <a:lnTo>
                    <a:pt x="456" y="625"/>
                  </a:lnTo>
                  <a:lnTo>
                    <a:pt x="455" y="626"/>
                  </a:lnTo>
                  <a:lnTo>
                    <a:pt x="454" y="627"/>
                  </a:lnTo>
                  <a:lnTo>
                    <a:pt x="453" y="627"/>
                  </a:lnTo>
                  <a:lnTo>
                    <a:pt x="453" y="628"/>
                  </a:lnTo>
                  <a:lnTo>
                    <a:pt x="452" y="629"/>
                  </a:lnTo>
                  <a:lnTo>
                    <a:pt x="451" y="629"/>
                  </a:lnTo>
                  <a:lnTo>
                    <a:pt x="451" y="630"/>
                  </a:lnTo>
                  <a:lnTo>
                    <a:pt x="451" y="631"/>
                  </a:lnTo>
                  <a:lnTo>
                    <a:pt x="450" y="631"/>
                  </a:lnTo>
                  <a:lnTo>
                    <a:pt x="449" y="632"/>
                  </a:lnTo>
                  <a:lnTo>
                    <a:pt x="449" y="631"/>
                  </a:lnTo>
                  <a:lnTo>
                    <a:pt x="448" y="631"/>
                  </a:lnTo>
                  <a:lnTo>
                    <a:pt x="448" y="630"/>
                  </a:lnTo>
                  <a:lnTo>
                    <a:pt x="447" y="629"/>
                  </a:lnTo>
                  <a:lnTo>
                    <a:pt x="447" y="628"/>
                  </a:lnTo>
                  <a:lnTo>
                    <a:pt x="448" y="628"/>
                  </a:lnTo>
                  <a:lnTo>
                    <a:pt x="448" y="627"/>
                  </a:lnTo>
                  <a:lnTo>
                    <a:pt x="449" y="627"/>
                  </a:lnTo>
                  <a:lnTo>
                    <a:pt x="449" y="626"/>
                  </a:lnTo>
                  <a:lnTo>
                    <a:pt x="449" y="625"/>
                  </a:lnTo>
                  <a:lnTo>
                    <a:pt x="449" y="624"/>
                  </a:lnTo>
                  <a:lnTo>
                    <a:pt x="448" y="623"/>
                  </a:lnTo>
                  <a:lnTo>
                    <a:pt x="447" y="622"/>
                  </a:lnTo>
                  <a:lnTo>
                    <a:pt x="446" y="622"/>
                  </a:lnTo>
                  <a:lnTo>
                    <a:pt x="446" y="621"/>
                  </a:lnTo>
                  <a:lnTo>
                    <a:pt x="445" y="620"/>
                  </a:lnTo>
                  <a:lnTo>
                    <a:pt x="446" y="620"/>
                  </a:lnTo>
                  <a:lnTo>
                    <a:pt x="445" y="619"/>
                  </a:lnTo>
                  <a:lnTo>
                    <a:pt x="445" y="618"/>
                  </a:lnTo>
                  <a:lnTo>
                    <a:pt x="445" y="617"/>
                  </a:lnTo>
                  <a:lnTo>
                    <a:pt x="444" y="616"/>
                  </a:lnTo>
                  <a:lnTo>
                    <a:pt x="444" y="617"/>
                  </a:lnTo>
                  <a:lnTo>
                    <a:pt x="443" y="616"/>
                  </a:lnTo>
                  <a:lnTo>
                    <a:pt x="443" y="615"/>
                  </a:lnTo>
                  <a:lnTo>
                    <a:pt x="442" y="616"/>
                  </a:lnTo>
                  <a:lnTo>
                    <a:pt x="442" y="615"/>
                  </a:lnTo>
                  <a:lnTo>
                    <a:pt x="441" y="615"/>
                  </a:lnTo>
                  <a:lnTo>
                    <a:pt x="440" y="615"/>
                  </a:lnTo>
                  <a:lnTo>
                    <a:pt x="440" y="614"/>
                  </a:lnTo>
                  <a:lnTo>
                    <a:pt x="440" y="612"/>
                  </a:lnTo>
                  <a:lnTo>
                    <a:pt x="439" y="612"/>
                  </a:lnTo>
                  <a:lnTo>
                    <a:pt x="439" y="611"/>
                  </a:lnTo>
                  <a:lnTo>
                    <a:pt x="439" y="610"/>
                  </a:lnTo>
                  <a:lnTo>
                    <a:pt x="438" y="610"/>
                  </a:lnTo>
                  <a:lnTo>
                    <a:pt x="438" y="609"/>
                  </a:lnTo>
                  <a:lnTo>
                    <a:pt x="438" y="608"/>
                  </a:lnTo>
                  <a:lnTo>
                    <a:pt x="438" y="607"/>
                  </a:lnTo>
                  <a:lnTo>
                    <a:pt x="438" y="606"/>
                  </a:lnTo>
                  <a:lnTo>
                    <a:pt x="438" y="605"/>
                  </a:lnTo>
                  <a:lnTo>
                    <a:pt x="437" y="605"/>
                  </a:lnTo>
                  <a:lnTo>
                    <a:pt x="436" y="605"/>
                  </a:lnTo>
                  <a:lnTo>
                    <a:pt x="436" y="604"/>
                  </a:lnTo>
                  <a:lnTo>
                    <a:pt x="435" y="604"/>
                  </a:lnTo>
                  <a:lnTo>
                    <a:pt x="435" y="603"/>
                  </a:lnTo>
                  <a:lnTo>
                    <a:pt x="434" y="603"/>
                  </a:lnTo>
                  <a:lnTo>
                    <a:pt x="434" y="602"/>
                  </a:lnTo>
                  <a:lnTo>
                    <a:pt x="432" y="602"/>
                  </a:lnTo>
                  <a:lnTo>
                    <a:pt x="432" y="601"/>
                  </a:lnTo>
                  <a:lnTo>
                    <a:pt x="432" y="600"/>
                  </a:lnTo>
                  <a:lnTo>
                    <a:pt x="432" y="599"/>
                  </a:lnTo>
                  <a:lnTo>
                    <a:pt x="434" y="599"/>
                  </a:lnTo>
                  <a:lnTo>
                    <a:pt x="434" y="598"/>
                  </a:lnTo>
                  <a:lnTo>
                    <a:pt x="434" y="597"/>
                  </a:lnTo>
                  <a:lnTo>
                    <a:pt x="432" y="597"/>
                  </a:lnTo>
                  <a:lnTo>
                    <a:pt x="432" y="596"/>
                  </a:lnTo>
                  <a:lnTo>
                    <a:pt x="432" y="595"/>
                  </a:lnTo>
                  <a:lnTo>
                    <a:pt x="432" y="594"/>
                  </a:lnTo>
                  <a:lnTo>
                    <a:pt x="431" y="594"/>
                  </a:lnTo>
                  <a:lnTo>
                    <a:pt x="431" y="593"/>
                  </a:lnTo>
                  <a:lnTo>
                    <a:pt x="431" y="592"/>
                  </a:lnTo>
                  <a:lnTo>
                    <a:pt x="430" y="592"/>
                  </a:lnTo>
                  <a:lnTo>
                    <a:pt x="430" y="593"/>
                  </a:lnTo>
                  <a:lnTo>
                    <a:pt x="430" y="592"/>
                  </a:lnTo>
                  <a:lnTo>
                    <a:pt x="429" y="592"/>
                  </a:lnTo>
                  <a:lnTo>
                    <a:pt x="428" y="592"/>
                  </a:lnTo>
                  <a:lnTo>
                    <a:pt x="427" y="592"/>
                  </a:lnTo>
                  <a:lnTo>
                    <a:pt x="426" y="592"/>
                  </a:lnTo>
                  <a:lnTo>
                    <a:pt x="426" y="591"/>
                  </a:lnTo>
                  <a:lnTo>
                    <a:pt x="425" y="591"/>
                  </a:lnTo>
                  <a:lnTo>
                    <a:pt x="424" y="591"/>
                  </a:lnTo>
                  <a:lnTo>
                    <a:pt x="424" y="590"/>
                  </a:lnTo>
                  <a:lnTo>
                    <a:pt x="423" y="590"/>
                  </a:lnTo>
                  <a:lnTo>
                    <a:pt x="423" y="589"/>
                  </a:lnTo>
                  <a:lnTo>
                    <a:pt x="422" y="589"/>
                  </a:lnTo>
                  <a:lnTo>
                    <a:pt x="422" y="587"/>
                  </a:lnTo>
                  <a:lnTo>
                    <a:pt x="422" y="586"/>
                  </a:lnTo>
                  <a:lnTo>
                    <a:pt x="421" y="586"/>
                  </a:lnTo>
                  <a:lnTo>
                    <a:pt x="421" y="585"/>
                  </a:lnTo>
                  <a:lnTo>
                    <a:pt x="422" y="585"/>
                  </a:lnTo>
                  <a:lnTo>
                    <a:pt x="422" y="584"/>
                  </a:lnTo>
                  <a:lnTo>
                    <a:pt x="421" y="584"/>
                  </a:lnTo>
                  <a:lnTo>
                    <a:pt x="421" y="583"/>
                  </a:lnTo>
                  <a:lnTo>
                    <a:pt x="421" y="582"/>
                  </a:lnTo>
                  <a:lnTo>
                    <a:pt x="422" y="582"/>
                  </a:lnTo>
                  <a:lnTo>
                    <a:pt x="422" y="581"/>
                  </a:lnTo>
                  <a:lnTo>
                    <a:pt x="422" y="580"/>
                  </a:lnTo>
                  <a:lnTo>
                    <a:pt x="423" y="580"/>
                  </a:lnTo>
                  <a:lnTo>
                    <a:pt x="423" y="579"/>
                  </a:lnTo>
                  <a:lnTo>
                    <a:pt x="424" y="579"/>
                  </a:lnTo>
                  <a:lnTo>
                    <a:pt x="424" y="578"/>
                  </a:lnTo>
                  <a:lnTo>
                    <a:pt x="423" y="578"/>
                  </a:lnTo>
                  <a:lnTo>
                    <a:pt x="423" y="577"/>
                  </a:lnTo>
                  <a:lnTo>
                    <a:pt x="424" y="576"/>
                  </a:lnTo>
                  <a:lnTo>
                    <a:pt x="423" y="576"/>
                  </a:lnTo>
                  <a:lnTo>
                    <a:pt x="423" y="575"/>
                  </a:lnTo>
                  <a:lnTo>
                    <a:pt x="424" y="575"/>
                  </a:lnTo>
                  <a:lnTo>
                    <a:pt x="424" y="574"/>
                  </a:lnTo>
                  <a:lnTo>
                    <a:pt x="424" y="573"/>
                  </a:lnTo>
                  <a:lnTo>
                    <a:pt x="424" y="572"/>
                  </a:lnTo>
                  <a:lnTo>
                    <a:pt x="424" y="571"/>
                  </a:lnTo>
                  <a:lnTo>
                    <a:pt x="424" y="570"/>
                  </a:lnTo>
                  <a:lnTo>
                    <a:pt x="425" y="570"/>
                  </a:lnTo>
                  <a:lnTo>
                    <a:pt x="425" y="569"/>
                  </a:lnTo>
                  <a:lnTo>
                    <a:pt x="426" y="569"/>
                  </a:lnTo>
                  <a:lnTo>
                    <a:pt x="426" y="568"/>
                  </a:lnTo>
                  <a:lnTo>
                    <a:pt x="427" y="568"/>
                  </a:lnTo>
                  <a:lnTo>
                    <a:pt x="428" y="568"/>
                  </a:lnTo>
                  <a:lnTo>
                    <a:pt x="429" y="568"/>
                  </a:lnTo>
                  <a:lnTo>
                    <a:pt x="430" y="568"/>
                  </a:lnTo>
                  <a:lnTo>
                    <a:pt x="431" y="568"/>
                  </a:lnTo>
                  <a:lnTo>
                    <a:pt x="431" y="567"/>
                  </a:lnTo>
                  <a:lnTo>
                    <a:pt x="431" y="566"/>
                  </a:lnTo>
                  <a:lnTo>
                    <a:pt x="431" y="565"/>
                  </a:lnTo>
                  <a:lnTo>
                    <a:pt x="430" y="565"/>
                  </a:lnTo>
                  <a:lnTo>
                    <a:pt x="430" y="564"/>
                  </a:lnTo>
                  <a:lnTo>
                    <a:pt x="430" y="562"/>
                  </a:lnTo>
                  <a:lnTo>
                    <a:pt x="429" y="562"/>
                  </a:lnTo>
                  <a:lnTo>
                    <a:pt x="428" y="562"/>
                  </a:lnTo>
                  <a:lnTo>
                    <a:pt x="428" y="561"/>
                  </a:lnTo>
                  <a:lnTo>
                    <a:pt x="428" y="560"/>
                  </a:lnTo>
                  <a:lnTo>
                    <a:pt x="428" y="559"/>
                  </a:lnTo>
                  <a:lnTo>
                    <a:pt x="428" y="558"/>
                  </a:lnTo>
                  <a:lnTo>
                    <a:pt x="428" y="557"/>
                  </a:lnTo>
                  <a:lnTo>
                    <a:pt x="429" y="557"/>
                  </a:lnTo>
                  <a:lnTo>
                    <a:pt x="430" y="557"/>
                  </a:lnTo>
                  <a:lnTo>
                    <a:pt x="430" y="556"/>
                  </a:lnTo>
                  <a:lnTo>
                    <a:pt x="431" y="556"/>
                  </a:lnTo>
                  <a:lnTo>
                    <a:pt x="431" y="555"/>
                  </a:lnTo>
                  <a:lnTo>
                    <a:pt x="431" y="554"/>
                  </a:lnTo>
                  <a:lnTo>
                    <a:pt x="431" y="553"/>
                  </a:lnTo>
                  <a:lnTo>
                    <a:pt x="431" y="552"/>
                  </a:lnTo>
                  <a:lnTo>
                    <a:pt x="431" y="551"/>
                  </a:lnTo>
                  <a:lnTo>
                    <a:pt x="431" y="550"/>
                  </a:lnTo>
                  <a:lnTo>
                    <a:pt x="431" y="549"/>
                  </a:lnTo>
                  <a:lnTo>
                    <a:pt x="431" y="548"/>
                  </a:lnTo>
                  <a:lnTo>
                    <a:pt x="430" y="548"/>
                  </a:lnTo>
                  <a:lnTo>
                    <a:pt x="429" y="548"/>
                  </a:lnTo>
                  <a:lnTo>
                    <a:pt x="429" y="547"/>
                  </a:lnTo>
                  <a:lnTo>
                    <a:pt x="429" y="546"/>
                  </a:lnTo>
                  <a:lnTo>
                    <a:pt x="429" y="545"/>
                  </a:lnTo>
                  <a:lnTo>
                    <a:pt x="428" y="545"/>
                  </a:lnTo>
                  <a:lnTo>
                    <a:pt x="427" y="545"/>
                  </a:lnTo>
                  <a:lnTo>
                    <a:pt x="427" y="544"/>
                  </a:lnTo>
                  <a:lnTo>
                    <a:pt x="426" y="544"/>
                  </a:lnTo>
                  <a:lnTo>
                    <a:pt x="426" y="543"/>
                  </a:lnTo>
                  <a:lnTo>
                    <a:pt x="426" y="542"/>
                  </a:lnTo>
                  <a:lnTo>
                    <a:pt x="427" y="542"/>
                  </a:lnTo>
                  <a:lnTo>
                    <a:pt x="427" y="541"/>
                  </a:lnTo>
                  <a:lnTo>
                    <a:pt x="427" y="540"/>
                  </a:lnTo>
                  <a:lnTo>
                    <a:pt x="426" y="540"/>
                  </a:lnTo>
                  <a:lnTo>
                    <a:pt x="426" y="539"/>
                  </a:lnTo>
                  <a:lnTo>
                    <a:pt x="425" y="539"/>
                  </a:lnTo>
                  <a:lnTo>
                    <a:pt x="425" y="537"/>
                  </a:lnTo>
                  <a:lnTo>
                    <a:pt x="425" y="536"/>
                  </a:lnTo>
                  <a:lnTo>
                    <a:pt x="424" y="535"/>
                  </a:lnTo>
                  <a:lnTo>
                    <a:pt x="425" y="535"/>
                  </a:lnTo>
                  <a:lnTo>
                    <a:pt x="425" y="534"/>
                  </a:lnTo>
                  <a:lnTo>
                    <a:pt x="424" y="534"/>
                  </a:lnTo>
                  <a:lnTo>
                    <a:pt x="424" y="533"/>
                  </a:lnTo>
                  <a:lnTo>
                    <a:pt x="425" y="533"/>
                  </a:lnTo>
                  <a:lnTo>
                    <a:pt x="425" y="532"/>
                  </a:lnTo>
                  <a:lnTo>
                    <a:pt x="425" y="531"/>
                  </a:lnTo>
                  <a:lnTo>
                    <a:pt x="424" y="531"/>
                  </a:lnTo>
                  <a:lnTo>
                    <a:pt x="424" y="530"/>
                  </a:lnTo>
                  <a:lnTo>
                    <a:pt x="423" y="530"/>
                  </a:lnTo>
                  <a:lnTo>
                    <a:pt x="423" y="529"/>
                  </a:lnTo>
                  <a:lnTo>
                    <a:pt x="423" y="528"/>
                  </a:lnTo>
                  <a:lnTo>
                    <a:pt x="422" y="528"/>
                  </a:lnTo>
                  <a:lnTo>
                    <a:pt x="422" y="527"/>
                  </a:lnTo>
                  <a:lnTo>
                    <a:pt x="423" y="527"/>
                  </a:lnTo>
                  <a:lnTo>
                    <a:pt x="423" y="526"/>
                  </a:lnTo>
                  <a:lnTo>
                    <a:pt x="423" y="525"/>
                  </a:lnTo>
                  <a:lnTo>
                    <a:pt x="422" y="524"/>
                  </a:lnTo>
                  <a:lnTo>
                    <a:pt x="422" y="523"/>
                  </a:lnTo>
                  <a:lnTo>
                    <a:pt x="421" y="522"/>
                  </a:lnTo>
                  <a:lnTo>
                    <a:pt x="421" y="521"/>
                  </a:lnTo>
                  <a:lnTo>
                    <a:pt x="420" y="521"/>
                  </a:lnTo>
                  <a:lnTo>
                    <a:pt x="419" y="521"/>
                  </a:lnTo>
                  <a:lnTo>
                    <a:pt x="418" y="521"/>
                  </a:lnTo>
                  <a:lnTo>
                    <a:pt x="417" y="521"/>
                  </a:lnTo>
                  <a:lnTo>
                    <a:pt x="416" y="521"/>
                  </a:lnTo>
                  <a:lnTo>
                    <a:pt x="416" y="520"/>
                  </a:lnTo>
                  <a:lnTo>
                    <a:pt x="415" y="520"/>
                  </a:lnTo>
                  <a:lnTo>
                    <a:pt x="415" y="519"/>
                  </a:lnTo>
                  <a:lnTo>
                    <a:pt x="414" y="519"/>
                  </a:lnTo>
                  <a:lnTo>
                    <a:pt x="414" y="518"/>
                  </a:lnTo>
                  <a:lnTo>
                    <a:pt x="414" y="517"/>
                  </a:lnTo>
                  <a:lnTo>
                    <a:pt x="414" y="516"/>
                  </a:lnTo>
                  <a:lnTo>
                    <a:pt x="413" y="516"/>
                  </a:lnTo>
                  <a:lnTo>
                    <a:pt x="412" y="515"/>
                  </a:lnTo>
                  <a:lnTo>
                    <a:pt x="412" y="514"/>
                  </a:lnTo>
                  <a:lnTo>
                    <a:pt x="412" y="512"/>
                  </a:lnTo>
                  <a:lnTo>
                    <a:pt x="412" y="511"/>
                  </a:lnTo>
                  <a:lnTo>
                    <a:pt x="412" y="510"/>
                  </a:lnTo>
                  <a:lnTo>
                    <a:pt x="411" y="510"/>
                  </a:lnTo>
                  <a:lnTo>
                    <a:pt x="411" y="509"/>
                  </a:lnTo>
                  <a:lnTo>
                    <a:pt x="410" y="508"/>
                  </a:lnTo>
                  <a:lnTo>
                    <a:pt x="410" y="507"/>
                  </a:lnTo>
                  <a:lnTo>
                    <a:pt x="410" y="506"/>
                  </a:lnTo>
                  <a:lnTo>
                    <a:pt x="410" y="505"/>
                  </a:lnTo>
                  <a:lnTo>
                    <a:pt x="410" y="504"/>
                  </a:lnTo>
                  <a:lnTo>
                    <a:pt x="409" y="504"/>
                  </a:lnTo>
                  <a:lnTo>
                    <a:pt x="409" y="503"/>
                  </a:lnTo>
                  <a:lnTo>
                    <a:pt x="409" y="502"/>
                  </a:lnTo>
                  <a:lnTo>
                    <a:pt x="409" y="501"/>
                  </a:lnTo>
                  <a:lnTo>
                    <a:pt x="410" y="501"/>
                  </a:lnTo>
                  <a:lnTo>
                    <a:pt x="411" y="501"/>
                  </a:lnTo>
                  <a:lnTo>
                    <a:pt x="411" y="500"/>
                  </a:lnTo>
                  <a:lnTo>
                    <a:pt x="410" y="500"/>
                  </a:lnTo>
                  <a:lnTo>
                    <a:pt x="410" y="499"/>
                  </a:lnTo>
                  <a:lnTo>
                    <a:pt x="410" y="498"/>
                  </a:lnTo>
                  <a:lnTo>
                    <a:pt x="409" y="498"/>
                  </a:lnTo>
                  <a:lnTo>
                    <a:pt x="409" y="497"/>
                  </a:lnTo>
                  <a:lnTo>
                    <a:pt x="409" y="496"/>
                  </a:lnTo>
                  <a:lnTo>
                    <a:pt x="410" y="496"/>
                  </a:lnTo>
                  <a:lnTo>
                    <a:pt x="411" y="496"/>
                  </a:lnTo>
                  <a:lnTo>
                    <a:pt x="411" y="495"/>
                  </a:lnTo>
                  <a:lnTo>
                    <a:pt x="411" y="494"/>
                  </a:lnTo>
                  <a:lnTo>
                    <a:pt x="412" y="494"/>
                  </a:lnTo>
                  <a:lnTo>
                    <a:pt x="413" y="494"/>
                  </a:lnTo>
                  <a:lnTo>
                    <a:pt x="413" y="493"/>
                  </a:lnTo>
                  <a:lnTo>
                    <a:pt x="414" y="493"/>
                  </a:lnTo>
                  <a:lnTo>
                    <a:pt x="414" y="492"/>
                  </a:lnTo>
                  <a:lnTo>
                    <a:pt x="413" y="492"/>
                  </a:lnTo>
                  <a:lnTo>
                    <a:pt x="412" y="492"/>
                  </a:lnTo>
                  <a:lnTo>
                    <a:pt x="412" y="491"/>
                  </a:lnTo>
                  <a:lnTo>
                    <a:pt x="411" y="491"/>
                  </a:lnTo>
                  <a:lnTo>
                    <a:pt x="411" y="490"/>
                  </a:lnTo>
                  <a:lnTo>
                    <a:pt x="411" y="489"/>
                  </a:lnTo>
                  <a:lnTo>
                    <a:pt x="411" y="487"/>
                  </a:lnTo>
                  <a:lnTo>
                    <a:pt x="411" y="486"/>
                  </a:lnTo>
                  <a:lnTo>
                    <a:pt x="410" y="486"/>
                  </a:lnTo>
                  <a:lnTo>
                    <a:pt x="410" y="485"/>
                  </a:lnTo>
                  <a:lnTo>
                    <a:pt x="409" y="485"/>
                  </a:lnTo>
                  <a:lnTo>
                    <a:pt x="409" y="484"/>
                  </a:lnTo>
                  <a:lnTo>
                    <a:pt x="407" y="484"/>
                  </a:lnTo>
                  <a:lnTo>
                    <a:pt x="407" y="483"/>
                  </a:lnTo>
                  <a:lnTo>
                    <a:pt x="407" y="482"/>
                  </a:lnTo>
                  <a:lnTo>
                    <a:pt x="409" y="482"/>
                  </a:lnTo>
                  <a:lnTo>
                    <a:pt x="409" y="481"/>
                  </a:lnTo>
                  <a:lnTo>
                    <a:pt x="409" y="480"/>
                  </a:lnTo>
                  <a:lnTo>
                    <a:pt x="410" y="480"/>
                  </a:lnTo>
                  <a:lnTo>
                    <a:pt x="410" y="479"/>
                  </a:lnTo>
                  <a:lnTo>
                    <a:pt x="409" y="479"/>
                  </a:lnTo>
                  <a:lnTo>
                    <a:pt x="409" y="478"/>
                  </a:lnTo>
                  <a:lnTo>
                    <a:pt x="409" y="477"/>
                  </a:lnTo>
                  <a:lnTo>
                    <a:pt x="407" y="477"/>
                  </a:lnTo>
                  <a:lnTo>
                    <a:pt x="406" y="477"/>
                  </a:lnTo>
                  <a:lnTo>
                    <a:pt x="406" y="476"/>
                  </a:lnTo>
                  <a:lnTo>
                    <a:pt x="405" y="476"/>
                  </a:lnTo>
                  <a:lnTo>
                    <a:pt x="405" y="475"/>
                  </a:lnTo>
                  <a:lnTo>
                    <a:pt x="405" y="474"/>
                  </a:lnTo>
                  <a:lnTo>
                    <a:pt x="405" y="473"/>
                  </a:lnTo>
                  <a:lnTo>
                    <a:pt x="405" y="472"/>
                  </a:lnTo>
                  <a:lnTo>
                    <a:pt x="404" y="472"/>
                  </a:lnTo>
                  <a:lnTo>
                    <a:pt x="403" y="472"/>
                  </a:lnTo>
                  <a:lnTo>
                    <a:pt x="403" y="471"/>
                  </a:lnTo>
                  <a:lnTo>
                    <a:pt x="402" y="471"/>
                  </a:lnTo>
                  <a:lnTo>
                    <a:pt x="401" y="471"/>
                  </a:lnTo>
                  <a:lnTo>
                    <a:pt x="400" y="471"/>
                  </a:lnTo>
                  <a:lnTo>
                    <a:pt x="400" y="470"/>
                  </a:lnTo>
                  <a:lnTo>
                    <a:pt x="400" y="469"/>
                  </a:lnTo>
                  <a:lnTo>
                    <a:pt x="400" y="468"/>
                  </a:lnTo>
                  <a:lnTo>
                    <a:pt x="400" y="467"/>
                  </a:lnTo>
                  <a:lnTo>
                    <a:pt x="400" y="466"/>
                  </a:lnTo>
                  <a:lnTo>
                    <a:pt x="401" y="466"/>
                  </a:lnTo>
                  <a:lnTo>
                    <a:pt x="401" y="465"/>
                  </a:lnTo>
                  <a:lnTo>
                    <a:pt x="401" y="464"/>
                  </a:lnTo>
                  <a:lnTo>
                    <a:pt x="401" y="462"/>
                  </a:lnTo>
                  <a:lnTo>
                    <a:pt x="401" y="461"/>
                  </a:lnTo>
                  <a:lnTo>
                    <a:pt x="401" y="460"/>
                  </a:lnTo>
                  <a:lnTo>
                    <a:pt x="401" y="459"/>
                  </a:lnTo>
                  <a:lnTo>
                    <a:pt x="400" y="459"/>
                  </a:lnTo>
                  <a:lnTo>
                    <a:pt x="399" y="458"/>
                  </a:lnTo>
                  <a:lnTo>
                    <a:pt x="399" y="457"/>
                  </a:lnTo>
                  <a:lnTo>
                    <a:pt x="398" y="457"/>
                  </a:lnTo>
                  <a:lnTo>
                    <a:pt x="397" y="456"/>
                  </a:lnTo>
                  <a:lnTo>
                    <a:pt x="396" y="456"/>
                  </a:lnTo>
                  <a:lnTo>
                    <a:pt x="395" y="456"/>
                  </a:lnTo>
                  <a:lnTo>
                    <a:pt x="395" y="455"/>
                  </a:lnTo>
                  <a:lnTo>
                    <a:pt x="396" y="455"/>
                  </a:lnTo>
                  <a:lnTo>
                    <a:pt x="396" y="454"/>
                  </a:lnTo>
                  <a:lnTo>
                    <a:pt x="396" y="453"/>
                  </a:lnTo>
                  <a:lnTo>
                    <a:pt x="396" y="452"/>
                  </a:lnTo>
                  <a:lnTo>
                    <a:pt x="396" y="451"/>
                  </a:lnTo>
                  <a:lnTo>
                    <a:pt x="397" y="451"/>
                  </a:lnTo>
                  <a:lnTo>
                    <a:pt x="396" y="450"/>
                  </a:lnTo>
                  <a:lnTo>
                    <a:pt x="395" y="450"/>
                  </a:lnTo>
                  <a:lnTo>
                    <a:pt x="394" y="449"/>
                  </a:lnTo>
                  <a:lnTo>
                    <a:pt x="393" y="449"/>
                  </a:lnTo>
                  <a:lnTo>
                    <a:pt x="392" y="449"/>
                  </a:lnTo>
                  <a:lnTo>
                    <a:pt x="392" y="448"/>
                  </a:lnTo>
                  <a:lnTo>
                    <a:pt x="392" y="447"/>
                  </a:lnTo>
                  <a:lnTo>
                    <a:pt x="392" y="446"/>
                  </a:lnTo>
                  <a:lnTo>
                    <a:pt x="391" y="446"/>
                  </a:lnTo>
                  <a:lnTo>
                    <a:pt x="392" y="446"/>
                  </a:lnTo>
                  <a:lnTo>
                    <a:pt x="392" y="445"/>
                  </a:lnTo>
                  <a:lnTo>
                    <a:pt x="391" y="445"/>
                  </a:lnTo>
                  <a:lnTo>
                    <a:pt x="391" y="444"/>
                  </a:lnTo>
                  <a:lnTo>
                    <a:pt x="391" y="443"/>
                  </a:lnTo>
                  <a:lnTo>
                    <a:pt x="391" y="442"/>
                  </a:lnTo>
                  <a:lnTo>
                    <a:pt x="392" y="442"/>
                  </a:lnTo>
                  <a:lnTo>
                    <a:pt x="392" y="441"/>
                  </a:lnTo>
                  <a:lnTo>
                    <a:pt x="391" y="441"/>
                  </a:lnTo>
                  <a:lnTo>
                    <a:pt x="390" y="441"/>
                  </a:lnTo>
                  <a:lnTo>
                    <a:pt x="390" y="440"/>
                  </a:lnTo>
                  <a:lnTo>
                    <a:pt x="389" y="440"/>
                  </a:lnTo>
                  <a:lnTo>
                    <a:pt x="389" y="438"/>
                  </a:lnTo>
                  <a:lnTo>
                    <a:pt x="389" y="437"/>
                  </a:lnTo>
                  <a:lnTo>
                    <a:pt x="389" y="436"/>
                  </a:lnTo>
                  <a:lnTo>
                    <a:pt x="389" y="435"/>
                  </a:lnTo>
                  <a:lnTo>
                    <a:pt x="389" y="434"/>
                  </a:lnTo>
                  <a:lnTo>
                    <a:pt x="389" y="433"/>
                  </a:lnTo>
                  <a:lnTo>
                    <a:pt x="389" y="432"/>
                  </a:lnTo>
                  <a:lnTo>
                    <a:pt x="388" y="432"/>
                  </a:lnTo>
                  <a:lnTo>
                    <a:pt x="387" y="432"/>
                  </a:lnTo>
                  <a:lnTo>
                    <a:pt x="387" y="431"/>
                  </a:lnTo>
                  <a:lnTo>
                    <a:pt x="386" y="431"/>
                  </a:lnTo>
                  <a:lnTo>
                    <a:pt x="386" y="430"/>
                  </a:lnTo>
                  <a:lnTo>
                    <a:pt x="386" y="429"/>
                  </a:lnTo>
                  <a:lnTo>
                    <a:pt x="385" y="429"/>
                  </a:lnTo>
                  <a:lnTo>
                    <a:pt x="385" y="428"/>
                  </a:lnTo>
                  <a:lnTo>
                    <a:pt x="385" y="427"/>
                  </a:lnTo>
                  <a:lnTo>
                    <a:pt x="384" y="427"/>
                  </a:lnTo>
                  <a:lnTo>
                    <a:pt x="384" y="428"/>
                  </a:lnTo>
                  <a:lnTo>
                    <a:pt x="382" y="428"/>
                  </a:lnTo>
                  <a:lnTo>
                    <a:pt x="382" y="429"/>
                  </a:lnTo>
                  <a:lnTo>
                    <a:pt x="381" y="429"/>
                  </a:lnTo>
                  <a:lnTo>
                    <a:pt x="380" y="429"/>
                  </a:lnTo>
                  <a:lnTo>
                    <a:pt x="380" y="428"/>
                  </a:lnTo>
                  <a:lnTo>
                    <a:pt x="379" y="428"/>
                  </a:lnTo>
                  <a:lnTo>
                    <a:pt x="378" y="428"/>
                  </a:lnTo>
                  <a:lnTo>
                    <a:pt x="377" y="428"/>
                  </a:lnTo>
                  <a:lnTo>
                    <a:pt x="376" y="428"/>
                  </a:lnTo>
                  <a:lnTo>
                    <a:pt x="376" y="427"/>
                  </a:lnTo>
                  <a:lnTo>
                    <a:pt x="376" y="426"/>
                  </a:lnTo>
                  <a:lnTo>
                    <a:pt x="376" y="425"/>
                  </a:lnTo>
                  <a:lnTo>
                    <a:pt x="375" y="425"/>
                  </a:lnTo>
                  <a:lnTo>
                    <a:pt x="374" y="425"/>
                  </a:lnTo>
                  <a:lnTo>
                    <a:pt x="374" y="424"/>
                  </a:lnTo>
                  <a:lnTo>
                    <a:pt x="373" y="424"/>
                  </a:lnTo>
                  <a:lnTo>
                    <a:pt x="373" y="423"/>
                  </a:lnTo>
                  <a:lnTo>
                    <a:pt x="372" y="423"/>
                  </a:lnTo>
                  <a:lnTo>
                    <a:pt x="372" y="422"/>
                  </a:lnTo>
                  <a:lnTo>
                    <a:pt x="371" y="422"/>
                  </a:lnTo>
                  <a:lnTo>
                    <a:pt x="370" y="422"/>
                  </a:lnTo>
                  <a:lnTo>
                    <a:pt x="370" y="421"/>
                  </a:lnTo>
                  <a:lnTo>
                    <a:pt x="369" y="421"/>
                  </a:lnTo>
                  <a:lnTo>
                    <a:pt x="369" y="420"/>
                  </a:lnTo>
                  <a:lnTo>
                    <a:pt x="369" y="419"/>
                  </a:lnTo>
                  <a:lnTo>
                    <a:pt x="369" y="418"/>
                  </a:lnTo>
                  <a:lnTo>
                    <a:pt x="368" y="417"/>
                  </a:lnTo>
                  <a:lnTo>
                    <a:pt x="368" y="416"/>
                  </a:lnTo>
                  <a:lnTo>
                    <a:pt x="368" y="415"/>
                  </a:lnTo>
                  <a:lnTo>
                    <a:pt x="368" y="413"/>
                  </a:lnTo>
                  <a:lnTo>
                    <a:pt x="367" y="413"/>
                  </a:lnTo>
                  <a:lnTo>
                    <a:pt x="367" y="412"/>
                  </a:lnTo>
                  <a:lnTo>
                    <a:pt x="367" y="411"/>
                  </a:lnTo>
                  <a:lnTo>
                    <a:pt x="366" y="411"/>
                  </a:lnTo>
                  <a:lnTo>
                    <a:pt x="366" y="410"/>
                  </a:lnTo>
                  <a:lnTo>
                    <a:pt x="365" y="410"/>
                  </a:lnTo>
                  <a:lnTo>
                    <a:pt x="364" y="410"/>
                  </a:lnTo>
                  <a:lnTo>
                    <a:pt x="363" y="411"/>
                  </a:lnTo>
                  <a:lnTo>
                    <a:pt x="362" y="411"/>
                  </a:lnTo>
                  <a:lnTo>
                    <a:pt x="361" y="411"/>
                  </a:lnTo>
                  <a:lnTo>
                    <a:pt x="360" y="411"/>
                  </a:lnTo>
                  <a:lnTo>
                    <a:pt x="359" y="411"/>
                  </a:lnTo>
                  <a:lnTo>
                    <a:pt x="357" y="411"/>
                  </a:lnTo>
                  <a:lnTo>
                    <a:pt x="356" y="411"/>
                  </a:lnTo>
                  <a:lnTo>
                    <a:pt x="355" y="411"/>
                  </a:lnTo>
                  <a:lnTo>
                    <a:pt x="354" y="411"/>
                  </a:lnTo>
                  <a:lnTo>
                    <a:pt x="354" y="410"/>
                  </a:lnTo>
                  <a:lnTo>
                    <a:pt x="353" y="410"/>
                  </a:lnTo>
                  <a:lnTo>
                    <a:pt x="352" y="410"/>
                  </a:lnTo>
                  <a:lnTo>
                    <a:pt x="351" y="410"/>
                  </a:lnTo>
                  <a:lnTo>
                    <a:pt x="350" y="410"/>
                  </a:lnTo>
                  <a:lnTo>
                    <a:pt x="349" y="410"/>
                  </a:lnTo>
                  <a:lnTo>
                    <a:pt x="349" y="409"/>
                  </a:lnTo>
                  <a:lnTo>
                    <a:pt x="349" y="408"/>
                  </a:lnTo>
                  <a:lnTo>
                    <a:pt x="348" y="408"/>
                  </a:lnTo>
                  <a:lnTo>
                    <a:pt x="347" y="407"/>
                  </a:lnTo>
                  <a:lnTo>
                    <a:pt x="346" y="407"/>
                  </a:lnTo>
                  <a:lnTo>
                    <a:pt x="346" y="406"/>
                  </a:lnTo>
                  <a:lnTo>
                    <a:pt x="345" y="406"/>
                  </a:lnTo>
                  <a:lnTo>
                    <a:pt x="344" y="406"/>
                  </a:lnTo>
                  <a:lnTo>
                    <a:pt x="344" y="405"/>
                  </a:lnTo>
                  <a:lnTo>
                    <a:pt x="343" y="405"/>
                  </a:lnTo>
                  <a:lnTo>
                    <a:pt x="343" y="404"/>
                  </a:lnTo>
                  <a:lnTo>
                    <a:pt x="342" y="404"/>
                  </a:lnTo>
                  <a:lnTo>
                    <a:pt x="342" y="403"/>
                  </a:lnTo>
                  <a:lnTo>
                    <a:pt x="341" y="402"/>
                  </a:lnTo>
                  <a:lnTo>
                    <a:pt x="341" y="401"/>
                  </a:lnTo>
                  <a:lnTo>
                    <a:pt x="340" y="401"/>
                  </a:lnTo>
                  <a:lnTo>
                    <a:pt x="340" y="400"/>
                  </a:lnTo>
                  <a:lnTo>
                    <a:pt x="339" y="400"/>
                  </a:lnTo>
                  <a:lnTo>
                    <a:pt x="339" y="399"/>
                  </a:lnTo>
                  <a:lnTo>
                    <a:pt x="339" y="398"/>
                  </a:lnTo>
                  <a:lnTo>
                    <a:pt x="339" y="397"/>
                  </a:lnTo>
                  <a:lnTo>
                    <a:pt x="338" y="397"/>
                  </a:lnTo>
                  <a:lnTo>
                    <a:pt x="338" y="396"/>
                  </a:lnTo>
                  <a:lnTo>
                    <a:pt x="337" y="396"/>
                  </a:lnTo>
                  <a:lnTo>
                    <a:pt x="337" y="395"/>
                  </a:lnTo>
                  <a:lnTo>
                    <a:pt x="336" y="395"/>
                  </a:lnTo>
                  <a:lnTo>
                    <a:pt x="336" y="394"/>
                  </a:lnTo>
                  <a:lnTo>
                    <a:pt x="335" y="394"/>
                  </a:lnTo>
                  <a:lnTo>
                    <a:pt x="335" y="393"/>
                  </a:lnTo>
                  <a:lnTo>
                    <a:pt x="334" y="393"/>
                  </a:lnTo>
                  <a:lnTo>
                    <a:pt x="334" y="392"/>
                  </a:lnTo>
                  <a:lnTo>
                    <a:pt x="332" y="392"/>
                  </a:lnTo>
                  <a:lnTo>
                    <a:pt x="331" y="391"/>
                  </a:lnTo>
                  <a:lnTo>
                    <a:pt x="330" y="391"/>
                  </a:lnTo>
                  <a:lnTo>
                    <a:pt x="329" y="392"/>
                  </a:lnTo>
                  <a:lnTo>
                    <a:pt x="328" y="392"/>
                  </a:lnTo>
                  <a:lnTo>
                    <a:pt x="327" y="392"/>
                  </a:lnTo>
                  <a:lnTo>
                    <a:pt x="327" y="391"/>
                  </a:lnTo>
                  <a:lnTo>
                    <a:pt x="326" y="391"/>
                  </a:lnTo>
                  <a:lnTo>
                    <a:pt x="326" y="390"/>
                  </a:lnTo>
                  <a:lnTo>
                    <a:pt x="326" y="388"/>
                  </a:lnTo>
                  <a:lnTo>
                    <a:pt x="325" y="388"/>
                  </a:lnTo>
                  <a:lnTo>
                    <a:pt x="324" y="388"/>
                  </a:lnTo>
                  <a:lnTo>
                    <a:pt x="323" y="388"/>
                  </a:lnTo>
                  <a:lnTo>
                    <a:pt x="323" y="387"/>
                  </a:lnTo>
                  <a:lnTo>
                    <a:pt x="322" y="387"/>
                  </a:lnTo>
                  <a:lnTo>
                    <a:pt x="321" y="387"/>
                  </a:lnTo>
                  <a:lnTo>
                    <a:pt x="321" y="386"/>
                  </a:lnTo>
                  <a:lnTo>
                    <a:pt x="321" y="385"/>
                  </a:lnTo>
                  <a:lnTo>
                    <a:pt x="321" y="384"/>
                  </a:lnTo>
                  <a:lnTo>
                    <a:pt x="320" y="383"/>
                  </a:lnTo>
                  <a:lnTo>
                    <a:pt x="320" y="382"/>
                  </a:lnTo>
                  <a:lnTo>
                    <a:pt x="320" y="381"/>
                  </a:lnTo>
                  <a:lnTo>
                    <a:pt x="319" y="381"/>
                  </a:lnTo>
                  <a:lnTo>
                    <a:pt x="319" y="380"/>
                  </a:lnTo>
                  <a:lnTo>
                    <a:pt x="319" y="379"/>
                  </a:lnTo>
                  <a:lnTo>
                    <a:pt x="318" y="379"/>
                  </a:lnTo>
                  <a:lnTo>
                    <a:pt x="317" y="380"/>
                  </a:lnTo>
                  <a:lnTo>
                    <a:pt x="316" y="380"/>
                  </a:lnTo>
                  <a:lnTo>
                    <a:pt x="315" y="379"/>
                  </a:lnTo>
                  <a:lnTo>
                    <a:pt x="314" y="379"/>
                  </a:lnTo>
                  <a:lnTo>
                    <a:pt x="313" y="379"/>
                  </a:lnTo>
                  <a:lnTo>
                    <a:pt x="313" y="378"/>
                  </a:lnTo>
                  <a:lnTo>
                    <a:pt x="312" y="378"/>
                  </a:lnTo>
                  <a:lnTo>
                    <a:pt x="312" y="377"/>
                  </a:lnTo>
                  <a:lnTo>
                    <a:pt x="311" y="377"/>
                  </a:lnTo>
                  <a:lnTo>
                    <a:pt x="311" y="376"/>
                  </a:lnTo>
                  <a:lnTo>
                    <a:pt x="311" y="375"/>
                  </a:lnTo>
                  <a:lnTo>
                    <a:pt x="310" y="375"/>
                  </a:lnTo>
                  <a:lnTo>
                    <a:pt x="309" y="375"/>
                  </a:lnTo>
                  <a:lnTo>
                    <a:pt x="309" y="374"/>
                  </a:lnTo>
                  <a:lnTo>
                    <a:pt x="309" y="373"/>
                  </a:lnTo>
                  <a:lnTo>
                    <a:pt x="309" y="372"/>
                  </a:lnTo>
                  <a:lnTo>
                    <a:pt x="307" y="372"/>
                  </a:lnTo>
                  <a:lnTo>
                    <a:pt x="307" y="371"/>
                  </a:lnTo>
                  <a:lnTo>
                    <a:pt x="306" y="371"/>
                  </a:lnTo>
                  <a:lnTo>
                    <a:pt x="306" y="372"/>
                  </a:lnTo>
                  <a:lnTo>
                    <a:pt x="305" y="372"/>
                  </a:lnTo>
                  <a:lnTo>
                    <a:pt x="304" y="372"/>
                  </a:lnTo>
                  <a:lnTo>
                    <a:pt x="303" y="372"/>
                  </a:lnTo>
                  <a:lnTo>
                    <a:pt x="302" y="372"/>
                  </a:lnTo>
                  <a:lnTo>
                    <a:pt x="301" y="372"/>
                  </a:lnTo>
                  <a:lnTo>
                    <a:pt x="301" y="371"/>
                  </a:lnTo>
                  <a:lnTo>
                    <a:pt x="300" y="371"/>
                  </a:lnTo>
                  <a:lnTo>
                    <a:pt x="299" y="371"/>
                  </a:lnTo>
                  <a:lnTo>
                    <a:pt x="299" y="370"/>
                  </a:lnTo>
                  <a:lnTo>
                    <a:pt x="299" y="369"/>
                  </a:lnTo>
                  <a:lnTo>
                    <a:pt x="298" y="369"/>
                  </a:lnTo>
                  <a:lnTo>
                    <a:pt x="297" y="369"/>
                  </a:lnTo>
                  <a:lnTo>
                    <a:pt x="297" y="370"/>
                  </a:lnTo>
                  <a:lnTo>
                    <a:pt x="296" y="370"/>
                  </a:lnTo>
                  <a:lnTo>
                    <a:pt x="295" y="370"/>
                  </a:lnTo>
                  <a:lnTo>
                    <a:pt x="294" y="370"/>
                  </a:lnTo>
                  <a:lnTo>
                    <a:pt x="293" y="371"/>
                  </a:lnTo>
                  <a:lnTo>
                    <a:pt x="292" y="371"/>
                  </a:lnTo>
                  <a:lnTo>
                    <a:pt x="292" y="370"/>
                  </a:lnTo>
                  <a:lnTo>
                    <a:pt x="291" y="370"/>
                  </a:lnTo>
                  <a:lnTo>
                    <a:pt x="290" y="370"/>
                  </a:lnTo>
                  <a:lnTo>
                    <a:pt x="289" y="370"/>
                  </a:lnTo>
                  <a:lnTo>
                    <a:pt x="289" y="369"/>
                  </a:lnTo>
                  <a:lnTo>
                    <a:pt x="288" y="369"/>
                  </a:lnTo>
                  <a:lnTo>
                    <a:pt x="288" y="368"/>
                  </a:lnTo>
                  <a:lnTo>
                    <a:pt x="288" y="367"/>
                  </a:lnTo>
                  <a:lnTo>
                    <a:pt x="287" y="367"/>
                  </a:lnTo>
                  <a:lnTo>
                    <a:pt x="286" y="367"/>
                  </a:lnTo>
                  <a:lnTo>
                    <a:pt x="286" y="368"/>
                  </a:lnTo>
                  <a:lnTo>
                    <a:pt x="286" y="369"/>
                  </a:lnTo>
                  <a:lnTo>
                    <a:pt x="285" y="369"/>
                  </a:lnTo>
                  <a:lnTo>
                    <a:pt x="285" y="370"/>
                  </a:lnTo>
                  <a:lnTo>
                    <a:pt x="284" y="370"/>
                  </a:lnTo>
                  <a:lnTo>
                    <a:pt x="282" y="370"/>
                  </a:lnTo>
                  <a:lnTo>
                    <a:pt x="281" y="370"/>
                  </a:lnTo>
                  <a:lnTo>
                    <a:pt x="280" y="370"/>
                  </a:lnTo>
                  <a:lnTo>
                    <a:pt x="279" y="370"/>
                  </a:lnTo>
                  <a:lnTo>
                    <a:pt x="279" y="369"/>
                  </a:lnTo>
                  <a:lnTo>
                    <a:pt x="278" y="369"/>
                  </a:lnTo>
                  <a:lnTo>
                    <a:pt x="278" y="368"/>
                  </a:lnTo>
                  <a:lnTo>
                    <a:pt x="277" y="368"/>
                  </a:lnTo>
                  <a:lnTo>
                    <a:pt x="276" y="368"/>
                  </a:lnTo>
                  <a:lnTo>
                    <a:pt x="275" y="368"/>
                  </a:lnTo>
                  <a:lnTo>
                    <a:pt x="275" y="367"/>
                  </a:lnTo>
                  <a:lnTo>
                    <a:pt x="274" y="367"/>
                  </a:lnTo>
                  <a:lnTo>
                    <a:pt x="274" y="366"/>
                  </a:lnTo>
                  <a:lnTo>
                    <a:pt x="273" y="366"/>
                  </a:lnTo>
                  <a:lnTo>
                    <a:pt x="273" y="365"/>
                  </a:lnTo>
                  <a:lnTo>
                    <a:pt x="272" y="365"/>
                  </a:lnTo>
                  <a:lnTo>
                    <a:pt x="272" y="363"/>
                  </a:lnTo>
                  <a:lnTo>
                    <a:pt x="272" y="362"/>
                  </a:lnTo>
                  <a:lnTo>
                    <a:pt x="271" y="362"/>
                  </a:lnTo>
                  <a:lnTo>
                    <a:pt x="271" y="361"/>
                  </a:lnTo>
                  <a:lnTo>
                    <a:pt x="271" y="360"/>
                  </a:lnTo>
                  <a:lnTo>
                    <a:pt x="271" y="359"/>
                  </a:lnTo>
                  <a:lnTo>
                    <a:pt x="270" y="359"/>
                  </a:lnTo>
                  <a:lnTo>
                    <a:pt x="270" y="358"/>
                  </a:lnTo>
                  <a:lnTo>
                    <a:pt x="269" y="358"/>
                  </a:lnTo>
                  <a:lnTo>
                    <a:pt x="268" y="358"/>
                  </a:lnTo>
                  <a:lnTo>
                    <a:pt x="267" y="357"/>
                  </a:lnTo>
                  <a:lnTo>
                    <a:pt x="266" y="357"/>
                  </a:lnTo>
                  <a:lnTo>
                    <a:pt x="266" y="356"/>
                  </a:lnTo>
                  <a:lnTo>
                    <a:pt x="266" y="357"/>
                  </a:lnTo>
                  <a:lnTo>
                    <a:pt x="265" y="357"/>
                  </a:lnTo>
                  <a:lnTo>
                    <a:pt x="264" y="357"/>
                  </a:lnTo>
                  <a:lnTo>
                    <a:pt x="264" y="356"/>
                  </a:lnTo>
                  <a:lnTo>
                    <a:pt x="264" y="355"/>
                  </a:lnTo>
                  <a:lnTo>
                    <a:pt x="264" y="354"/>
                  </a:lnTo>
                  <a:lnTo>
                    <a:pt x="264" y="353"/>
                  </a:lnTo>
                  <a:lnTo>
                    <a:pt x="265" y="353"/>
                  </a:lnTo>
                  <a:lnTo>
                    <a:pt x="265" y="352"/>
                  </a:lnTo>
                  <a:lnTo>
                    <a:pt x="266" y="352"/>
                  </a:lnTo>
                  <a:lnTo>
                    <a:pt x="266" y="351"/>
                  </a:lnTo>
                  <a:lnTo>
                    <a:pt x="266" y="350"/>
                  </a:lnTo>
                  <a:lnTo>
                    <a:pt x="267" y="350"/>
                  </a:lnTo>
                  <a:lnTo>
                    <a:pt x="267" y="349"/>
                  </a:lnTo>
                  <a:lnTo>
                    <a:pt x="266" y="349"/>
                  </a:lnTo>
                  <a:lnTo>
                    <a:pt x="265" y="349"/>
                  </a:lnTo>
                  <a:lnTo>
                    <a:pt x="264" y="349"/>
                  </a:lnTo>
                  <a:lnTo>
                    <a:pt x="264" y="350"/>
                  </a:lnTo>
                  <a:lnTo>
                    <a:pt x="263" y="350"/>
                  </a:lnTo>
                  <a:lnTo>
                    <a:pt x="262" y="350"/>
                  </a:lnTo>
                  <a:lnTo>
                    <a:pt x="261" y="350"/>
                  </a:lnTo>
                  <a:lnTo>
                    <a:pt x="260" y="349"/>
                  </a:lnTo>
                  <a:lnTo>
                    <a:pt x="259" y="349"/>
                  </a:lnTo>
                  <a:lnTo>
                    <a:pt x="259" y="348"/>
                  </a:lnTo>
                  <a:lnTo>
                    <a:pt x="259" y="347"/>
                  </a:lnTo>
                  <a:lnTo>
                    <a:pt x="260" y="347"/>
                  </a:lnTo>
                  <a:lnTo>
                    <a:pt x="259" y="347"/>
                  </a:lnTo>
                  <a:lnTo>
                    <a:pt x="259" y="346"/>
                  </a:lnTo>
                  <a:lnTo>
                    <a:pt x="257" y="346"/>
                  </a:lnTo>
                  <a:lnTo>
                    <a:pt x="256" y="346"/>
                  </a:lnTo>
                  <a:lnTo>
                    <a:pt x="255" y="346"/>
                  </a:lnTo>
                  <a:lnTo>
                    <a:pt x="255" y="347"/>
                  </a:lnTo>
                  <a:lnTo>
                    <a:pt x="254" y="347"/>
                  </a:lnTo>
                  <a:lnTo>
                    <a:pt x="253" y="347"/>
                  </a:lnTo>
                  <a:lnTo>
                    <a:pt x="252" y="347"/>
                  </a:lnTo>
                  <a:lnTo>
                    <a:pt x="251" y="347"/>
                  </a:lnTo>
                  <a:lnTo>
                    <a:pt x="250" y="347"/>
                  </a:lnTo>
                  <a:lnTo>
                    <a:pt x="250" y="346"/>
                  </a:lnTo>
                  <a:lnTo>
                    <a:pt x="249" y="346"/>
                  </a:lnTo>
                  <a:lnTo>
                    <a:pt x="249" y="345"/>
                  </a:lnTo>
                  <a:lnTo>
                    <a:pt x="250" y="345"/>
                  </a:lnTo>
                  <a:lnTo>
                    <a:pt x="250" y="344"/>
                  </a:lnTo>
                  <a:lnTo>
                    <a:pt x="249" y="344"/>
                  </a:lnTo>
                  <a:lnTo>
                    <a:pt x="248" y="344"/>
                  </a:lnTo>
                  <a:lnTo>
                    <a:pt x="248" y="345"/>
                  </a:lnTo>
                  <a:lnTo>
                    <a:pt x="248" y="346"/>
                  </a:lnTo>
                  <a:lnTo>
                    <a:pt x="247" y="346"/>
                  </a:lnTo>
                  <a:lnTo>
                    <a:pt x="246" y="346"/>
                  </a:lnTo>
                  <a:lnTo>
                    <a:pt x="246" y="345"/>
                  </a:lnTo>
                  <a:lnTo>
                    <a:pt x="245" y="345"/>
                  </a:lnTo>
                  <a:lnTo>
                    <a:pt x="245" y="344"/>
                  </a:lnTo>
                  <a:lnTo>
                    <a:pt x="244" y="344"/>
                  </a:lnTo>
                  <a:lnTo>
                    <a:pt x="244" y="343"/>
                  </a:lnTo>
                  <a:lnTo>
                    <a:pt x="243" y="343"/>
                  </a:lnTo>
                  <a:lnTo>
                    <a:pt x="242" y="343"/>
                  </a:lnTo>
                  <a:lnTo>
                    <a:pt x="242" y="342"/>
                  </a:lnTo>
                  <a:lnTo>
                    <a:pt x="241" y="342"/>
                  </a:lnTo>
                  <a:lnTo>
                    <a:pt x="241" y="341"/>
                  </a:lnTo>
                  <a:lnTo>
                    <a:pt x="241" y="340"/>
                  </a:lnTo>
                  <a:lnTo>
                    <a:pt x="240" y="338"/>
                  </a:lnTo>
                  <a:lnTo>
                    <a:pt x="241" y="338"/>
                  </a:lnTo>
                  <a:lnTo>
                    <a:pt x="241" y="337"/>
                  </a:lnTo>
                  <a:lnTo>
                    <a:pt x="241" y="336"/>
                  </a:lnTo>
                  <a:lnTo>
                    <a:pt x="241" y="335"/>
                  </a:lnTo>
                  <a:lnTo>
                    <a:pt x="241" y="334"/>
                  </a:lnTo>
                  <a:lnTo>
                    <a:pt x="240" y="334"/>
                  </a:lnTo>
                  <a:lnTo>
                    <a:pt x="239" y="334"/>
                  </a:lnTo>
                  <a:lnTo>
                    <a:pt x="238" y="334"/>
                  </a:lnTo>
                  <a:lnTo>
                    <a:pt x="238" y="333"/>
                  </a:lnTo>
                  <a:lnTo>
                    <a:pt x="237" y="333"/>
                  </a:lnTo>
                  <a:lnTo>
                    <a:pt x="236" y="332"/>
                  </a:lnTo>
                  <a:lnTo>
                    <a:pt x="236" y="331"/>
                  </a:lnTo>
                  <a:lnTo>
                    <a:pt x="235" y="331"/>
                  </a:lnTo>
                  <a:lnTo>
                    <a:pt x="234" y="331"/>
                  </a:lnTo>
                  <a:lnTo>
                    <a:pt x="234" y="330"/>
                  </a:lnTo>
                  <a:lnTo>
                    <a:pt x="232" y="330"/>
                  </a:lnTo>
                  <a:lnTo>
                    <a:pt x="232" y="331"/>
                  </a:lnTo>
                  <a:lnTo>
                    <a:pt x="231" y="331"/>
                  </a:lnTo>
                  <a:lnTo>
                    <a:pt x="231" y="330"/>
                  </a:lnTo>
                  <a:lnTo>
                    <a:pt x="230" y="330"/>
                  </a:lnTo>
                  <a:lnTo>
                    <a:pt x="230" y="329"/>
                  </a:lnTo>
                  <a:lnTo>
                    <a:pt x="229" y="329"/>
                  </a:lnTo>
                  <a:lnTo>
                    <a:pt x="228" y="329"/>
                  </a:lnTo>
                  <a:lnTo>
                    <a:pt x="227" y="329"/>
                  </a:lnTo>
                  <a:lnTo>
                    <a:pt x="226" y="329"/>
                  </a:lnTo>
                  <a:lnTo>
                    <a:pt x="226" y="328"/>
                  </a:lnTo>
                  <a:lnTo>
                    <a:pt x="225" y="328"/>
                  </a:lnTo>
                  <a:lnTo>
                    <a:pt x="225" y="329"/>
                  </a:lnTo>
                  <a:lnTo>
                    <a:pt x="224" y="329"/>
                  </a:lnTo>
                  <a:lnTo>
                    <a:pt x="223" y="329"/>
                  </a:lnTo>
                  <a:lnTo>
                    <a:pt x="223" y="328"/>
                  </a:lnTo>
                  <a:lnTo>
                    <a:pt x="223" y="329"/>
                  </a:lnTo>
                  <a:lnTo>
                    <a:pt x="222" y="329"/>
                  </a:lnTo>
                  <a:lnTo>
                    <a:pt x="222" y="328"/>
                  </a:lnTo>
                  <a:lnTo>
                    <a:pt x="221" y="328"/>
                  </a:lnTo>
                  <a:lnTo>
                    <a:pt x="220" y="329"/>
                  </a:lnTo>
                  <a:lnTo>
                    <a:pt x="219" y="329"/>
                  </a:lnTo>
                  <a:lnTo>
                    <a:pt x="219" y="330"/>
                  </a:lnTo>
                  <a:lnTo>
                    <a:pt x="218" y="330"/>
                  </a:lnTo>
                  <a:lnTo>
                    <a:pt x="217" y="330"/>
                  </a:lnTo>
                  <a:lnTo>
                    <a:pt x="217" y="329"/>
                  </a:lnTo>
                  <a:lnTo>
                    <a:pt x="216" y="328"/>
                  </a:lnTo>
                  <a:lnTo>
                    <a:pt x="215" y="328"/>
                  </a:lnTo>
                  <a:lnTo>
                    <a:pt x="215" y="327"/>
                  </a:lnTo>
                  <a:lnTo>
                    <a:pt x="214" y="327"/>
                  </a:lnTo>
                  <a:lnTo>
                    <a:pt x="213" y="327"/>
                  </a:lnTo>
                  <a:lnTo>
                    <a:pt x="213" y="326"/>
                  </a:lnTo>
                  <a:lnTo>
                    <a:pt x="212" y="326"/>
                  </a:lnTo>
                  <a:lnTo>
                    <a:pt x="212" y="325"/>
                  </a:lnTo>
                  <a:lnTo>
                    <a:pt x="211" y="325"/>
                  </a:lnTo>
                  <a:lnTo>
                    <a:pt x="211" y="324"/>
                  </a:lnTo>
                  <a:lnTo>
                    <a:pt x="210" y="324"/>
                  </a:lnTo>
                  <a:lnTo>
                    <a:pt x="209" y="324"/>
                  </a:lnTo>
                  <a:lnTo>
                    <a:pt x="209" y="325"/>
                  </a:lnTo>
                  <a:lnTo>
                    <a:pt x="207" y="325"/>
                  </a:lnTo>
                  <a:lnTo>
                    <a:pt x="206" y="325"/>
                  </a:lnTo>
                  <a:lnTo>
                    <a:pt x="205" y="325"/>
                  </a:lnTo>
                  <a:lnTo>
                    <a:pt x="204" y="325"/>
                  </a:lnTo>
                  <a:lnTo>
                    <a:pt x="204" y="326"/>
                  </a:lnTo>
                  <a:lnTo>
                    <a:pt x="203" y="326"/>
                  </a:lnTo>
                  <a:lnTo>
                    <a:pt x="202" y="326"/>
                  </a:lnTo>
                  <a:lnTo>
                    <a:pt x="201" y="326"/>
                  </a:lnTo>
                  <a:lnTo>
                    <a:pt x="200" y="326"/>
                  </a:lnTo>
                  <a:lnTo>
                    <a:pt x="199" y="326"/>
                  </a:lnTo>
                  <a:lnTo>
                    <a:pt x="198" y="326"/>
                  </a:lnTo>
                  <a:lnTo>
                    <a:pt x="198" y="325"/>
                  </a:lnTo>
                  <a:lnTo>
                    <a:pt x="198" y="326"/>
                  </a:lnTo>
                  <a:lnTo>
                    <a:pt x="197" y="326"/>
                  </a:lnTo>
                  <a:lnTo>
                    <a:pt x="197" y="325"/>
                  </a:lnTo>
                  <a:lnTo>
                    <a:pt x="196" y="325"/>
                  </a:lnTo>
                  <a:lnTo>
                    <a:pt x="195" y="326"/>
                  </a:lnTo>
                  <a:lnTo>
                    <a:pt x="194" y="326"/>
                  </a:lnTo>
                  <a:lnTo>
                    <a:pt x="193" y="326"/>
                  </a:lnTo>
                  <a:lnTo>
                    <a:pt x="193" y="327"/>
                  </a:lnTo>
                  <a:lnTo>
                    <a:pt x="193" y="326"/>
                  </a:lnTo>
                  <a:lnTo>
                    <a:pt x="193" y="327"/>
                  </a:lnTo>
                  <a:lnTo>
                    <a:pt x="192" y="327"/>
                  </a:lnTo>
                  <a:lnTo>
                    <a:pt x="191" y="327"/>
                  </a:lnTo>
                  <a:lnTo>
                    <a:pt x="191" y="328"/>
                  </a:lnTo>
                  <a:lnTo>
                    <a:pt x="191" y="329"/>
                  </a:lnTo>
                  <a:lnTo>
                    <a:pt x="190" y="329"/>
                  </a:lnTo>
                  <a:lnTo>
                    <a:pt x="189" y="330"/>
                  </a:lnTo>
                  <a:lnTo>
                    <a:pt x="188" y="330"/>
                  </a:lnTo>
                  <a:lnTo>
                    <a:pt x="188" y="331"/>
                  </a:lnTo>
                  <a:lnTo>
                    <a:pt x="187" y="331"/>
                  </a:lnTo>
                  <a:lnTo>
                    <a:pt x="186" y="331"/>
                  </a:lnTo>
                  <a:lnTo>
                    <a:pt x="185" y="331"/>
                  </a:lnTo>
                  <a:lnTo>
                    <a:pt x="184" y="331"/>
                  </a:lnTo>
                  <a:lnTo>
                    <a:pt x="182" y="331"/>
                  </a:lnTo>
                  <a:lnTo>
                    <a:pt x="182" y="330"/>
                  </a:lnTo>
                  <a:lnTo>
                    <a:pt x="182" y="331"/>
                  </a:lnTo>
                  <a:lnTo>
                    <a:pt x="181" y="331"/>
                  </a:lnTo>
                  <a:lnTo>
                    <a:pt x="180" y="331"/>
                  </a:lnTo>
                  <a:lnTo>
                    <a:pt x="180" y="330"/>
                  </a:lnTo>
                  <a:lnTo>
                    <a:pt x="180" y="331"/>
                  </a:lnTo>
                  <a:lnTo>
                    <a:pt x="179" y="331"/>
                  </a:lnTo>
                  <a:lnTo>
                    <a:pt x="179" y="330"/>
                  </a:lnTo>
                  <a:lnTo>
                    <a:pt x="178" y="330"/>
                  </a:lnTo>
                  <a:lnTo>
                    <a:pt x="177" y="330"/>
                  </a:lnTo>
                  <a:lnTo>
                    <a:pt x="176" y="330"/>
                  </a:lnTo>
                  <a:lnTo>
                    <a:pt x="175" y="330"/>
                  </a:lnTo>
                  <a:lnTo>
                    <a:pt x="174" y="330"/>
                  </a:lnTo>
                  <a:lnTo>
                    <a:pt x="173" y="330"/>
                  </a:lnTo>
                  <a:lnTo>
                    <a:pt x="173" y="329"/>
                  </a:lnTo>
                  <a:lnTo>
                    <a:pt x="172" y="329"/>
                  </a:lnTo>
                  <a:lnTo>
                    <a:pt x="172" y="330"/>
                  </a:lnTo>
                  <a:lnTo>
                    <a:pt x="171" y="330"/>
                  </a:lnTo>
                  <a:lnTo>
                    <a:pt x="170" y="330"/>
                  </a:lnTo>
                  <a:lnTo>
                    <a:pt x="170" y="329"/>
                  </a:lnTo>
                  <a:lnTo>
                    <a:pt x="170" y="328"/>
                  </a:lnTo>
                  <a:lnTo>
                    <a:pt x="169" y="328"/>
                  </a:lnTo>
                  <a:lnTo>
                    <a:pt x="170" y="328"/>
                  </a:lnTo>
                  <a:lnTo>
                    <a:pt x="170" y="327"/>
                  </a:lnTo>
                  <a:lnTo>
                    <a:pt x="170" y="326"/>
                  </a:lnTo>
                  <a:lnTo>
                    <a:pt x="169" y="326"/>
                  </a:lnTo>
                  <a:lnTo>
                    <a:pt x="170" y="326"/>
                  </a:lnTo>
                  <a:lnTo>
                    <a:pt x="170" y="325"/>
                  </a:lnTo>
                  <a:lnTo>
                    <a:pt x="170" y="324"/>
                  </a:lnTo>
                  <a:lnTo>
                    <a:pt x="169" y="324"/>
                  </a:lnTo>
                  <a:lnTo>
                    <a:pt x="168" y="324"/>
                  </a:lnTo>
                  <a:lnTo>
                    <a:pt x="168" y="323"/>
                  </a:lnTo>
                  <a:lnTo>
                    <a:pt x="167" y="323"/>
                  </a:lnTo>
                  <a:lnTo>
                    <a:pt x="167" y="322"/>
                  </a:lnTo>
                  <a:lnTo>
                    <a:pt x="166" y="322"/>
                  </a:lnTo>
                  <a:lnTo>
                    <a:pt x="165" y="322"/>
                  </a:lnTo>
                  <a:lnTo>
                    <a:pt x="164" y="322"/>
                  </a:lnTo>
                  <a:lnTo>
                    <a:pt x="165" y="322"/>
                  </a:lnTo>
                  <a:lnTo>
                    <a:pt x="164" y="322"/>
                  </a:lnTo>
                  <a:lnTo>
                    <a:pt x="164" y="321"/>
                  </a:lnTo>
                  <a:lnTo>
                    <a:pt x="163" y="321"/>
                  </a:lnTo>
                  <a:lnTo>
                    <a:pt x="163" y="320"/>
                  </a:lnTo>
                  <a:lnTo>
                    <a:pt x="162" y="320"/>
                  </a:lnTo>
                  <a:lnTo>
                    <a:pt x="162" y="319"/>
                  </a:lnTo>
                  <a:lnTo>
                    <a:pt x="161" y="318"/>
                  </a:lnTo>
                  <a:lnTo>
                    <a:pt x="161" y="319"/>
                  </a:lnTo>
                  <a:lnTo>
                    <a:pt x="161" y="318"/>
                  </a:lnTo>
                  <a:lnTo>
                    <a:pt x="160" y="318"/>
                  </a:lnTo>
                  <a:lnTo>
                    <a:pt x="160" y="317"/>
                  </a:lnTo>
                  <a:lnTo>
                    <a:pt x="159" y="317"/>
                  </a:lnTo>
                  <a:lnTo>
                    <a:pt x="157" y="317"/>
                  </a:lnTo>
                  <a:lnTo>
                    <a:pt x="157" y="316"/>
                  </a:lnTo>
                  <a:lnTo>
                    <a:pt x="157" y="315"/>
                  </a:lnTo>
                  <a:lnTo>
                    <a:pt x="156" y="315"/>
                  </a:lnTo>
                  <a:lnTo>
                    <a:pt x="156" y="313"/>
                  </a:lnTo>
                  <a:lnTo>
                    <a:pt x="155" y="313"/>
                  </a:lnTo>
                  <a:lnTo>
                    <a:pt x="154" y="312"/>
                  </a:lnTo>
                  <a:lnTo>
                    <a:pt x="154" y="313"/>
                  </a:lnTo>
                  <a:lnTo>
                    <a:pt x="154" y="312"/>
                  </a:lnTo>
                  <a:lnTo>
                    <a:pt x="153" y="312"/>
                  </a:lnTo>
                  <a:lnTo>
                    <a:pt x="153" y="313"/>
                  </a:lnTo>
                  <a:lnTo>
                    <a:pt x="152" y="313"/>
                  </a:lnTo>
                  <a:lnTo>
                    <a:pt x="152" y="312"/>
                  </a:lnTo>
                  <a:lnTo>
                    <a:pt x="151" y="311"/>
                  </a:lnTo>
                  <a:lnTo>
                    <a:pt x="151" y="310"/>
                  </a:lnTo>
                  <a:lnTo>
                    <a:pt x="150" y="310"/>
                  </a:lnTo>
                  <a:lnTo>
                    <a:pt x="150" y="309"/>
                  </a:lnTo>
                  <a:lnTo>
                    <a:pt x="150" y="310"/>
                  </a:lnTo>
                  <a:lnTo>
                    <a:pt x="149" y="310"/>
                  </a:lnTo>
                  <a:lnTo>
                    <a:pt x="148" y="310"/>
                  </a:lnTo>
                  <a:lnTo>
                    <a:pt x="147" y="311"/>
                  </a:lnTo>
                  <a:lnTo>
                    <a:pt x="147" y="312"/>
                  </a:lnTo>
                  <a:lnTo>
                    <a:pt x="146" y="312"/>
                  </a:lnTo>
                  <a:lnTo>
                    <a:pt x="146" y="313"/>
                  </a:lnTo>
                  <a:lnTo>
                    <a:pt x="145" y="313"/>
                  </a:lnTo>
                  <a:lnTo>
                    <a:pt x="145" y="315"/>
                  </a:lnTo>
                  <a:lnTo>
                    <a:pt x="144" y="315"/>
                  </a:lnTo>
                  <a:lnTo>
                    <a:pt x="144" y="316"/>
                  </a:lnTo>
                  <a:lnTo>
                    <a:pt x="144" y="317"/>
                  </a:lnTo>
                  <a:lnTo>
                    <a:pt x="143" y="317"/>
                  </a:lnTo>
                  <a:lnTo>
                    <a:pt x="142" y="317"/>
                  </a:lnTo>
                  <a:lnTo>
                    <a:pt x="142" y="318"/>
                  </a:lnTo>
                  <a:lnTo>
                    <a:pt x="141" y="318"/>
                  </a:lnTo>
                  <a:lnTo>
                    <a:pt x="141" y="319"/>
                  </a:lnTo>
                  <a:lnTo>
                    <a:pt x="140" y="319"/>
                  </a:lnTo>
                  <a:lnTo>
                    <a:pt x="139" y="319"/>
                  </a:lnTo>
                  <a:lnTo>
                    <a:pt x="139" y="320"/>
                  </a:lnTo>
                  <a:lnTo>
                    <a:pt x="138" y="320"/>
                  </a:lnTo>
                  <a:lnTo>
                    <a:pt x="137" y="320"/>
                  </a:lnTo>
                  <a:lnTo>
                    <a:pt x="137" y="321"/>
                  </a:lnTo>
                  <a:lnTo>
                    <a:pt x="136" y="321"/>
                  </a:lnTo>
                  <a:lnTo>
                    <a:pt x="135" y="321"/>
                  </a:lnTo>
                  <a:lnTo>
                    <a:pt x="134" y="321"/>
                  </a:lnTo>
                  <a:lnTo>
                    <a:pt x="132" y="321"/>
                  </a:lnTo>
                  <a:lnTo>
                    <a:pt x="131" y="321"/>
                  </a:lnTo>
                  <a:lnTo>
                    <a:pt x="130" y="321"/>
                  </a:lnTo>
                  <a:lnTo>
                    <a:pt x="130" y="320"/>
                  </a:lnTo>
                  <a:lnTo>
                    <a:pt x="130" y="319"/>
                  </a:lnTo>
                  <a:lnTo>
                    <a:pt x="130" y="318"/>
                  </a:lnTo>
                  <a:lnTo>
                    <a:pt x="130" y="317"/>
                  </a:lnTo>
                  <a:lnTo>
                    <a:pt x="130" y="316"/>
                  </a:lnTo>
                  <a:lnTo>
                    <a:pt x="130" y="315"/>
                  </a:lnTo>
                  <a:lnTo>
                    <a:pt x="130" y="313"/>
                  </a:lnTo>
                  <a:lnTo>
                    <a:pt x="130" y="312"/>
                  </a:lnTo>
                  <a:lnTo>
                    <a:pt x="130" y="311"/>
                  </a:lnTo>
                  <a:lnTo>
                    <a:pt x="129" y="311"/>
                  </a:lnTo>
                  <a:lnTo>
                    <a:pt x="128" y="309"/>
                  </a:lnTo>
                  <a:lnTo>
                    <a:pt x="125" y="306"/>
                  </a:lnTo>
                  <a:lnTo>
                    <a:pt x="124" y="305"/>
                  </a:lnTo>
                  <a:lnTo>
                    <a:pt x="123" y="305"/>
                  </a:lnTo>
                  <a:lnTo>
                    <a:pt x="123" y="306"/>
                  </a:lnTo>
                  <a:lnTo>
                    <a:pt x="122" y="306"/>
                  </a:lnTo>
                  <a:lnTo>
                    <a:pt x="122" y="307"/>
                  </a:lnTo>
                  <a:lnTo>
                    <a:pt x="121" y="307"/>
                  </a:lnTo>
                  <a:lnTo>
                    <a:pt x="121" y="308"/>
                  </a:lnTo>
                  <a:lnTo>
                    <a:pt x="120" y="308"/>
                  </a:lnTo>
                  <a:lnTo>
                    <a:pt x="120" y="309"/>
                  </a:lnTo>
                  <a:lnTo>
                    <a:pt x="119" y="309"/>
                  </a:lnTo>
                  <a:lnTo>
                    <a:pt x="119" y="310"/>
                  </a:lnTo>
                  <a:lnTo>
                    <a:pt x="118" y="310"/>
                  </a:lnTo>
                  <a:lnTo>
                    <a:pt x="118" y="311"/>
                  </a:lnTo>
                  <a:lnTo>
                    <a:pt x="117" y="311"/>
                  </a:lnTo>
                  <a:lnTo>
                    <a:pt x="117" y="310"/>
                  </a:lnTo>
                  <a:lnTo>
                    <a:pt x="116" y="311"/>
                  </a:lnTo>
                  <a:lnTo>
                    <a:pt x="115" y="311"/>
                  </a:lnTo>
                  <a:lnTo>
                    <a:pt x="115" y="310"/>
                  </a:lnTo>
                  <a:lnTo>
                    <a:pt x="114" y="310"/>
                  </a:lnTo>
                  <a:lnTo>
                    <a:pt x="113" y="310"/>
                  </a:lnTo>
                  <a:lnTo>
                    <a:pt x="113" y="309"/>
                  </a:lnTo>
                  <a:lnTo>
                    <a:pt x="113" y="308"/>
                  </a:lnTo>
                  <a:lnTo>
                    <a:pt x="113" y="309"/>
                  </a:lnTo>
                  <a:lnTo>
                    <a:pt x="113" y="308"/>
                  </a:lnTo>
                  <a:lnTo>
                    <a:pt x="114" y="307"/>
                  </a:lnTo>
                  <a:lnTo>
                    <a:pt x="114" y="306"/>
                  </a:lnTo>
                  <a:lnTo>
                    <a:pt x="114" y="305"/>
                  </a:lnTo>
                  <a:lnTo>
                    <a:pt x="114" y="304"/>
                  </a:lnTo>
                  <a:lnTo>
                    <a:pt x="114" y="303"/>
                  </a:lnTo>
                  <a:lnTo>
                    <a:pt x="113" y="303"/>
                  </a:lnTo>
                  <a:lnTo>
                    <a:pt x="113" y="302"/>
                  </a:lnTo>
                  <a:lnTo>
                    <a:pt x="113" y="301"/>
                  </a:lnTo>
                  <a:lnTo>
                    <a:pt x="114" y="301"/>
                  </a:lnTo>
                  <a:lnTo>
                    <a:pt x="114" y="300"/>
                  </a:lnTo>
                  <a:lnTo>
                    <a:pt x="113" y="300"/>
                  </a:lnTo>
                  <a:lnTo>
                    <a:pt x="114" y="300"/>
                  </a:lnTo>
                  <a:lnTo>
                    <a:pt x="114" y="299"/>
                  </a:lnTo>
                  <a:lnTo>
                    <a:pt x="114" y="298"/>
                  </a:lnTo>
                  <a:lnTo>
                    <a:pt x="114" y="297"/>
                  </a:lnTo>
                  <a:lnTo>
                    <a:pt x="115" y="297"/>
                  </a:lnTo>
                  <a:lnTo>
                    <a:pt x="115" y="296"/>
                  </a:lnTo>
                  <a:lnTo>
                    <a:pt x="116" y="296"/>
                  </a:lnTo>
                  <a:lnTo>
                    <a:pt x="116" y="295"/>
                  </a:lnTo>
                  <a:lnTo>
                    <a:pt x="117" y="294"/>
                  </a:lnTo>
                  <a:lnTo>
                    <a:pt x="118" y="293"/>
                  </a:lnTo>
                  <a:lnTo>
                    <a:pt x="119" y="292"/>
                  </a:lnTo>
                  <a:lnTo>
                    <a:pt x="117" y="291"/>
                  </a:lnTo>
                  <a:lnTo>
                    <a:pt x="109" y="292"/>
                  </a:lnTo>
                  <a:lnTo>
                    <a:pt x="109" y="291"/>
                  </a:lnTo>
                  <a:lnTo>
                    <a:pt x="107" y="292"/>
                  </a:lnTo>
                  <a:lnTo>
                    <a:pt x="105" y="292"/>
                  </a:lnTo>
                  <a:lnTo>
                    <a:pt x="104" y="293"/>
                  </a:lnTo>
                  <a:lnTo>
                    <a:pt x="102" y="293"/>
                  </a:lnTo>
                  <a:lnTo>
                    <a:pt x="101" y="294"/>
                  </a:lnTo>
                  <a:lnTo>
                    <a:pt x="101" y="293"/>
                  </a:lnTo>
                  <a:lnTo>
                    <a:pt x="100" y="293"/>
                  </a:lnTo>
                  <a:lnTo>
                    <a:pt x="100" y="292"/>
                  </a:lnTo>
                  <a:lnTo>
                    <a:pt x="100" y="291"/>
                  </a:lnTo>
                  <a:lnTo>
                    <a:pt x="100" y="290"/>
                  </a:lnTo>
                  <a:lnTo>
                    <a:pt x="100" y="291"/>
                  </a:lnTo>
                  <a:lnTo>
                    <a:pt x="99" y="291"/>
                  </a:lnTo>
                  <a:lnTo>
                    <a:pt x="99" y="292"/>
                  </a:lnTo>
                  <a:lnTo>
                    <a:pt x="99" y="291"/>
                  </a:lnTo>
                  <a:lnTo>
                    <a:pt x="99" y="292"/>
                  </a:lnTo>
                  <a:lnTo>
                    <a:pt x="99" y="293"/>
                  </a:lnTo>
                  <a:lnTo>
                    <a:pt x="99" y="292"/>
                  </a:lnTo>
                  <a:lnTo>
                    <a:pt x="99" y="293"/>
                  </a:lnTo>
                  <a:lnTo>
                    <a:pt x="98" y="292"/>
                  </a:lnTo>
                  <a:lnTo>
                    <a:pt x="98" y="293"/>
                  </a:lnTo>
                  <a:lnTo>
                    <a:pt x="97" y="293"/>
                  </a:lnTo>
                  <a:lnTo>
                    <a:pt x="97" y="292"/>
                  </a:lnTo>
                  <a:lnTo>
                    <a:pt x="96" y="292"/>
                  </a:lnTo>
                  <a:lnTo>
                    <a:pt x="96" y="291"/>
                  </a:lnTo>
                  <a:lnTo>
                    <a:pt x="95" y="291"/>
                  </a:lnTo>
                  <a:lnTo>
                    <a:pt x="94" y="291"/>
                  </a:lnTo>
                  <a:lnTo>
                    <a:pt x="94" y="290"/>
                  </a:lnTo>
                  <a:lnTo>
                    <a:pt x="93" y="288"/>
                  </a:lnTo>
                  <a:lnTo>
                    <a:pt x="93" y="287"/>
                  </a:lnTo>
                  <a:lnTo>
                    <a:pt x="92" y="286"/>
                  </a:lnTo>
                  <a:lnTo>
                    <a:pt x="90" y="286"/>
                  </a:lnTo>
                  <a:lnTo>
                    <a:pt x="88" y="286"/>
                  </a:lnTo>
                  <a:lnTo>
                    <a:pt x="86" y="286"/>
                  </a:lnTo>
                  <a:lnTo>
                    <a:pt x="85" y="286"/>
                  </a:lnTo>
                  <a:lnTo>
                    <a:pt x="82" y="286"/>
                  </a:lnTo>
                  <a:lnTo>
                    <a:pt x="80" y="286"/>
                  </a:lnTo>
                  <a:lnTo>
                    <a:pt x="79" y="286"/>
                  </a:lnTo>
                  <a:lnTo>
                    <a:pt x="77" y="286"/>
                  </a:lnTo>
                  <a:lnTo>
                    <a:pt x="75" y="286"/>
                  </a:lnTo>
                  <a:lnTo>
                    <a:pt x="74" y="286"/>
                  </a:lnTo>
                  <a:lnTo>
                    <a:pt x="75" y="287"/>
                  </a:lnTo>
                  <a:lnTo>
                    <a:pt x="74" y="287"/>
                  </a:lnTo>
                  <a:lnTo>
                    <a:pt x="73" y="287"/>
                  </a:lnTo>
                  <a:lnTo>
                    <a:pt x="70" y="287"/>
                  </a:lnTo>
                  <a:lnTo>
                    <a:pt x="69" y="287"/>
                  </a:lnTo>
                  <a:lnTo>
                    <a:pt x="68" y="287"/>
                  </a:lnTo>
                  <a:lnTo>
                    <a:pt x="66" y="288"/>
                  </a:lnTo>
                  <a:lnTo>
                    <a:pt x="66" y="287"/>
                  </a:lnTo>
                  <a:lnTo>
                    <a:pt x="65" y="287"/>
                  </a:lnTo>
                  <a:lnTo>
                    <a:pt x="64" y="287"/>
                  </a:lnTo>
                  <a:lnTo>
                    <a:pt x="63" y="287"/>
                  </a:lnTo>
                  <a:lnTo>
                    <a:pt x="62" y="287"/>
                  </a:lnTo>
                  <a:lnTo>
                    <a:pt x="62" y="288"/>
                  </a:lnTo>
                  <a:lnTo>
                    <a:pt x="62" y="287"/>
                  </a:lnTo>
                  <a:lnTo>
                    <a:pt x="61" y="287"/>
                  </a:lnTo>
                  <a:lnTo>
                    <a:pt x="58" y="287"/>
                  </a:lnTo>
                  <a:lnTo>
                    <a:pt x="54" y="287"/>
                  </a:lnTo>
                  <a:lnTo>
                    <a:pt x="53" y="287"/>
                  </a:lnTo>
                  <a:lnTo>
                    <a:pt x="51" y="287"/>
                  </a:lnTo>
                  <a:lnTo>
                    <a:pt x="47" y="288"/>
                  </a:lnTo>
                  <a:lnTo>
                    <a:pt x="43" y="287"/>
                  </a:lnTo>
                  <a:lnTo>
                    <a:pt x="42" y="286"/>
                  </a:lnTo>
                  <a:lnTo>
                    <a:pt x="41" y="286"/>
                  </a:lnTo>
                  <a:lnTo>
                    <a:pt x="40" y="286"/>
                  </a:lnTo>
                  <a:lnTo>
                    <a:pt x="39" y="285"/>
                  </a:lnTo>
                  <a:lnTo>
                    <a:pt x="38" y="285"/>
                  </a:lnTo>
                  <a:lnTo>
                    <a:pt x="37" y="285"/>
                  </a:lnTo>
                  <a:lnTo>
                    <a:pt x="36" y="285"/>
                  </a:lnTo>
                  <a:lnTo>
                    <a:pt x="36" y="284"/>
                  </a:lnTo>
                  <a:lnTo>
                    <a:pt x="35" y="285"/>
                  </a:lnTo>
                  <a:lnTo>
                    <a:pt x="33" y="285"/>
                  </a:lnTo>
                  <a:lnTo>
                    <a:pt x="32" y="284"/>
                  </a:lnTo>
                  <a:lnTo>
                    <a:pt x="32" y="283"/>
                  </a:lnTo>
                  <a:lnTo>
                    <a:pt x="31" y="283"/>
                  </a:lnTo>
                  <a:lnTo>
                    <a:pt x="30" y="283"/>
                  </a:lnTo>
                  <a:lnTo>
                    <a:pt x="27" y="283"/>
                  </a:lnTo>
                  <a:lnTo>
                    <a:pt x="26" y="283"/>
                  </a:lnTo>
                  <a:lnTo>
                    <a:pt x="25" y="283"/>
                  </a:lnTo>
                  <a:lnTo>
                    <a:pt x="24" y="284"/>
                  </a:lnTo>
                  <a:lnTo>
                    <a:pt x="23" y="284"/>
                  </a:lnTo>
                  <a:lnTo>
                    <a:pt x="22" y="284"/>
                  </a:lnTo>
                  <a:lnTo>
                    <a:pt x="21" y="285"/>
                  </a:lnTo>
                  <a:lnTo>
                    <a:pt x="20" y="286"/>
                  </a:lnTo>
                  <a:lnTo>
                    <a:pt x="17" y="287"/>
                  </a:lnTo>
                  <a:lnTo>
                    <a:pt x="15" y="288"/>
                  </a:lnTo>
                  <a:lnTo>
                    <a:pt x="13" y="290"/>
                  </a:lnTo>
                  <a:lnTo>
                    <a:pt x="8" y="291"/>
                  </a:lnTo>
                  <a:lnTo>
                    <a:pt x="7" y="291"/>
                  </a:lnTo>
                  <a:lnTo>
                    <a:pt x="6" y="290"/>
                  </a:lnTo>
                  <a:lnTo>
                    <a:pt x="5" y="290"/>
                  </a:lnTo>
                  <a:lnTo>
                    <a:pt x="4" y="290"/>
                  </a:lnTo>
                  <a:lnTo>
                    <a:pt x="3" y="290"/>
                  </a:lnTo>
                  <a:lnTo>
                    <a:pt x="2" y="290"/>
                  </a:lnTo>
                  <a:lnTo>
                    <a:pt x="2" y="288"/>
                  </a:lnTo>
                  <a:lnTo>
                    <a:pt x="2" y="290"/>
                  </a:lnTo>
                  <a:lnTo>
                    <a:pt x="1" y="290"/>
                  </a:lnTo>
                  <a:lnTo>
                    <a:pt x="1" y="288"/>
                  </a:lnTo>
                  <a:lnTo>
                    <a:pt x="1" y="287"/>
                  </a:lnTo>
                  <a:lnTo>
                    <a:pt x="0" y="287"/>
                  </a:lnTo>
                  <a:lnTo>
                    <a:pt x="0" y="286"/>
                  </a:lnTo>
                  <a:lnTo>
                    <a:pt x="0" y="285"/>
                  </a:lnTo>
                  <a:lnTo>
                    <a:pt x="1" y="285"/>
                  </a:lnTo>
                  <a:lnTo>
                    <a:pt x="2" y="285"/>
                  </a:lnTo>
                  <a:lnTo>
                    <a:pt x="2" y="284"/>
                  </a:lnTo>
                  <a:lnTo>
                    <a:pt x="3" y="284"/>
                  </a:lnTo>
                  <a:lnTo>
                    <a:pt x="3" y="283"/>
                  </a:lnTo>
                  <a:lnTo>
                    <a:pt x="4" y="283"/>
                  </a:lnTo>
                  <a:lnTo>
                    <a:pt x="4" y="282"/>
                  </a:lnTo>
                  <a:lnTo>
                    <a:pt x="5" y="282"/>
                  </a:lnTo>
                  <a:lnTo>
                    <a:pt x="5" y="281"/>
                  </a:lnTo>
                  <a:lnTo>
                    <a:pt x="6" y="281"/>
                  </a:lnTo>
                  <a:lnTo>
                    <a:pt x="6" y="280"/>
                  </a:lnTo>
                  <a:lnTo>
                    <a:pt x="7" y="280"/>
                  </a:lnTo>
                  <a:lnTo>
                    <a:pt x="7" y="279"/>
                  </a:lnTo>
                  <a:lnTo>
                    <a:pt x="8" y="279"/>
                  </a:lnTo>
                  <a:lnTo>
                    <a:pt x="8" y="278"/>
                  </a:lnTo>
                  <a:lnTo>
                    <a:pt x="8" y="277"/>
                  </a:lnTo>
                  <a:lnTo>
                    <a:pt x="10" y="277"/>
                  </a:lnTo>
                  <a:lnTo>
                    <a:pt x="10" y="276"/>
                  </a:lnTo>
                  <a:lnTo>
                    <a:pt x="11" y="276"/>
                  </a:lnTo>
                  <a:lnTo>
                    <a:pt x="11" y="275"/>
                  </a:lnTo>
                  <a:lnTo>
                    <a:pt x="12" y="275"/>
                  </a:lnTo>
                  <a:lnTo>
                    <a:pt x="13" y="274"/>
                  </a:lnTo>
                  <a:lnTo>
                    <a:pt x="13" y="273"/>
                  </a:lnTo>
                  <a:lnTo>
                    <a:pt x="13" y="272"/>
                  </a:lnTo>
                  <a:lnTo>
                    <a:pt x="14" y="272"/>
                  </a:lnTo>
                  <a:lnTo>
                    <a:pt x="14" y="271"/>
                  </a:lnTo>
                  <a:lnTo>
                    <a:pt x="13" y="271"/>
                  </a:lnTo>
                  <a:lnTo>
                    <a:pt x="13" y="270"/>
                  </a:lnTo>
                  <a:lnTo>
                    <a:pt x="14" y="270"/>
                  </a:lnTo>
                  <a:lnTo>
                    <a:pt x="14" y="269"/>
                  </a:lnTo>
                  <a:lnTo>
                    <a:pt x="15" y="269"/>
                  </a:lnTo>
                  <a:lnTo>
                    <a:pt x="16" y="269"/>
                  </a:lnTo>
                  <a:lnTo>
                    <a:pt x="17" y="269"/>
                  </a:lnTo>
                  <a:lnTo>
                    <a:pt x="17" y="268"/>
                  </a:lnTo>
                  <a:lnTo>
                    <a:pt x="17" y="267"/>
                  </a:lnTo>
                  <a:lnTo>
                    <a:pt x="18" y="267"/>
                  </a:lnTo>
                  <a:lnTo>
                    <a:pt x="18" y="266"/>
                  </a:lnTo>
                  <a:lnTo>
                    <a:pt x="19" y="266"/>
                  </a:lnTo>
                  <a:lnTo>
                    <a:pt x="19" y="265"/>
                  </a:lnTo>
                  <a:lnTo>
                    <a:pt x="20" y="265"/>
                  </a:lnTo>
                  <a:lnTo>
                    <a:pt x="20" y="263"/>
                  </a:lnTo>
                  <a:lnTo>
                    <a:pt x="21" y="263"/>
                  </a:lnTo>
                  <a:lnTo>
                    <a:pt x="21" y="262"/>
                  </a:lnTo>
                  <a:lnTo>
                    <a:pt x="21" y="261"/>
                  </a:lnTo>
                  <a:lnTo>
                    <a:pt x="22" y="261"/>
                  </a:lnTo>
                  <a:lnTo>
                    <a:pt x="23" y="261"/>
                  </a:lnTo>
                  <a:lnTo>
                    <a:pt x="24" y="261"/>
                  </a:lnTo>
                  <a:lnTo>
                    <a:pt x="25" y="261"/>
                  </a:lnTo>
                  <a:lnTo>
                    <a:pt x="25" y="260"/>
                  </a:lnTo>
                  <a:lnTo>
                    <a:pt x="25" y="259"/>
                  </a:lnTo>
                  <a:lnTo>
                    <a:pt x="24" y="259"/>
                  </a:lnTo>
                  <a:lnTo>
                    <a:pt x="24" y="258"/>
                  </a:lnTo>
                  <a:lnTo>
                    <a:pt x="24" y="257"/>
                  </a:lnTo>
                  <a:lnTo>
                    <a:pt x="24" y="256"/>
                  </a:lnTo>
                  <a:lnTo>
                    <a:pt x="25" y="256"/>
                  </a:lnTo>
                  <a:lnTo>
                    <a:pt x="26" y="257"/>
                  </a:lnTo>
                  <a:lnTo>
                    <a:pt x="27" y="257"/>
                  </a:lnTo>
                  <a:lnTo>
                    <a:pt x="27" y="256"/>
                  </a:lnTo>
                  <a:lnTo>
                    <a:pt x="27" y="255"/>
                  </a:lnTo>
                  <a:lnTo>
                    <a:pt x="26" y="255"/>
                  </a:lnTo>
                  <a:lnTo>
                    <a:pt x="25" y="255"/>
                  </a:lnTo>
                  <a:lnTo>
                    <a:pt x="25" y="254"/>
                  </a:lnTo>
                  <a:lnTo>
                    <a:pt x="25" y="253"/>
                  </a:lnTo>
                  <a:lnTo>
                    <a:pt x="26" y="253"/>
                  </a:lnTo>
                  <a:lnTo>
                    <a:pt x="26" y="252"/>
                  </a:lnTo>
                  <a:lnTo>
                    <a:pt x="26" y="251"/>
                  </a:lnTo>
                  <a:lnTo>
                    <a:pt x="27" y="251"/>
                  </a:lnTo>
                  <a:lnTo>
                    <a:pt x="28" y="250"/>
                  </a:lnTo>
                  <a:lnTo>
                    <a:pt x="28" y="249"/>
                  </a:lnTo>
                  <a:lnTo>
                    <a:pt x="29" y="249"/>
                  </a:lnTo>
                  <a:lnTo>
                    <a:pt x="30" y="248"/>
                  </a:lnTo>
                  <a:lnTo>
                    <a:pt x="30" y="247"/>
                  </a:lnTo>
                  <a:lnTo>
                    <a:pt x="31" y="247"/>
                  </a:lnTo>
                  <a:lnTo>
                    <a:pt x="32" y="247"/>
                  </a:lnTo>
                  <a:lnTo>
                    <a:pt x="33" y="247"/>
                  </a:lnTo>
                  <a:lnTo>
                    <a:pt x="33" y="246"/>
                  </a:lnTo>
                  <a:lnTo>
                    <a:pt x="35" y="246"/>
                  </a:lnTo>
                  <a:lnTo>
                    <a:pt x="35" y="245"/>
                  </a:lnTo>
                  <a:lnTo>
                    <a:pt x="35" y="244"/>
                  </a:lnTo>
                  <a:lnTo>
                    <a:pt x="36" y="244"/>
                  </a:lnTo>
                  <a:lnTo>
                    <a:pt x="36" y="243"/>
                  </a:lnTo>
                  <a:lnTo>
                    <a:pt x="37" y="243"/>
                  </a:lnTo>
                  <a:lnTo>
                    <a:pt x="38" y="243"/>
                  </a:lnTo>
                  <a:lnTo>
                    <a:pt x="38" y="242"/>
                  </a:lnTo>
                  <a:lnTo>
                    <a:pt x="39" y="242"/>
                  </a:lnTo>
                  <a:lnTo>
                    <a:pt x="40" y="242"/>
                  </a:lnTo>
                  <a:lnTo>
                    <a:pt x="40" y="241"/>
                  </a:lnTo>
                  <a:lnTo>
                    <a:pt x="41" y="241"/>
                  </a:lnTo>
                  <a:lnTo>
                    <a:pt x="42" y="241"/>
                  </a:lnTo>
                  <a:lnTo>
                    <a:pt x="43" y="241"/>
                  </a:lnTo>
                  <a:lnTo>
                    <a:pt x="43" y="240"/>
                  </a:lnTo>
                  <a:lnTo>
                    <a:pt x="44" y="240"/>
                  </a:lnTo>
                  <a:lnTo>
                    <a:pt x="45" y="238"/>
                  </a:lnTo>
                  <a:lnTo>
                    <a:pt x="45" y="237"/>
                  </a:lnTo>
                  <a:lnTo>
                    <a:pt x="46" y="237"/>
                  </a:lnTo>
                  <a:lnTo>
                    <a:pt x="46" y="236"/>
                  </a:lnTo>
                  <a:lnTo>
                    <a:pt x="45" y="236"/>
                  </a:lnTo>
                  <a:lnTo>
                    <a:pt x="45" y="235"/>
                  </a:lnTo>
                  <a:lnTo>
                    <a:pt x="46" y="234"/>
                  </a:lnTo>
                  <a:lnTo>
                    <a:pt x="46" y="233"/>
                  </a:lnTo>
                  <a:lnTo>
                    <a:pt x="47" y="233"/>
                  </a:lnTo>
                  <a:lnTo>
                    <a:pt x="48" y="233"/>
                  </a:lnTo>
                  <a:lnTo>
                    <a:pt x="49" y="233"/>
                  </a:lnTo>
                  <a:lnTo>
                    <a:pt x="49" y="232"/>
                  </a:lnTo>
                  <a:lnTo>
                    <a:pt x="50" y="232"/>
                  </a:lnTo>
                  <a:lnTo>
                    <a:pt x="51" y="232"/>
                  </a:lnTo>
                  <a:lnTo>
                    <a:pt x="51" y="231"/>
                  </a:lnTo>
                  <a:lnTo>
                    <a:pt x="52" y="231"/>
                  </a:lnTo>
                  <a:lnTo>
                    <a:pt x="52" y="230"/>
                  </a:lnTo>
                  <a:lnTo>
                    <a:pt x="53" y="230"/>
                  </a:lnTo>
                  <a:lnTo>
                    <a:pt x="53" y="229"/>
                  </a:lnTo>
                  <a:lnTo>
                    <a:pt x="54" y="229"/>
                  </a:lnTo>
                  <a:lnTo>
                    <a:pt x="54" y="228"/>
                  </a:lnTo>
                  <a:lnTo>
                    <a:pt x="55" y="228"/>
                  </a:lnTo>
                  <a:lnTo>
                    <a:pt x="55" y="227"/>
                  </a:lnTo>
                  <a:lnTo>
                    <a:pt x="56" y="227"/>
                  </a:lnTo>
                  <a:lnTo>
                    <a:pt x="57" y="227"/>
                  </a:lnTo>
                  <a:lnTo>
                    <a:pt x="58" y="227"/>
                  </a:lnTo>
                  <a:lnTo>
                    <a:pt x="58" y="226"/>
                  </a:lnTo>
                  <a:lnTo>
                    <a:pt x="60" y="226"/>
                  </a:lnTo>
                  <a:lnTo>
                    <a:pt x="61" y="226"/>
                  </a:lnTo>
                  <a:lnTo>
                    <a:pt x="62" y="226"/>
                  </a:lnTo>
                  <a:lnTo>
                    <a:pt x="62" y="225"/>
                  </a:lnTo>
                  <a:lnTo>
                    <a:pt x="63" y="225"/>
                  </a:lnTo>
                  <a:lnTo>
                    <a:pt x="63" y="226"/>
                  </a:lnTo>
                  <a:lnTo>
                    <a:pt x="64" y="226"/>
                  </a:lnTo>
                  <a:lnTo>
                    <a:pt x="64" y="225"/>
                  </a:lnTo>
                  <a:lnTo>
                    <a:pt x="65" y="225"/>
                  </a:lnTo>
                  <a:lnTo>
                    <a:pt x="66" y="225"/>
                  </a:lnTo>
                  <a:lnTo>
                    <a:pt x="66" y="224"/>
                  </a:lnTo>
                  <a:lnTo>
                    <a:pt x="67" y="224"/>
                  </a:lnTo>
                  <a:lnTo>
                    <a:pt x="67" y="223"/>
                  </a:lnTo>
                  <a:lnTo>
                    <a:pt x="68" y="223"/>
                  </a:lnTo>
                  <a:lnTo>
                    <a:pt x="69" y="223"/>
                  </a:lnTo>
                  <a:lnTo>
                    <a:pt x="69" y="222"/>
                  </a:lnTo>
                  <a:lnTo>
                    <a:pt x="70" y="222"/>
                  </a:lnTo>
                  <a:lnTo>
                    <a:pt x="70" y="221"/>
                  </a:lnTo>
                  <a:lnTo>
                    <a:pt x="71" y="221"/>
                  </a:lnTo>
                  <a:lnTo>
                    <a:pt x="72" y="221"/>
                  </a:lnTo>
                  <a:lnTo>
                    <a:pt x="73" y="221"/>
                  </a:lnTo>
                  <a:lnTo>
                    <a:pt x="73" y="220"/>
                  </a:lnTo>
                  <a:lnTo>
                    <a:pt x="74" y="220"/>
                  </a:lnTo>
                  <a:lnTo>
                    <a:pt x="74" y="219"/>
                  </a:lnTo>
                  <a:lnTo>
                    <a:pt x="75" y="219"/>
                  </a:lnTo>
                  <a:lnTo>
                    <a:pt x="75" y="218"/>
                  </a:lnTo>
                  <a:lnTo>
                    <a:pt x="76" y="218"/>
                  </a:lnTo>
                  <a:lnTo>
                    <a:pt x="76" y="217"/>
                  </a:lnTo>
                  <a:lnTo>
                    <a:pt x="77" y="217"/>
                  </a:lnTo>
                  <a:lnTo>
                    <a:pt x="77" y="216"/>
                  </a:lnTo>
                  <a:lnTo>
                    <a:pt x="78" y="216"/>
                  </a:lnTo>
                  <a:lnTo>
                    <a:pt x="78" y="215"/>
                  </a:lnTo>
                  <a:lnTo>
                    <a:pt x="79" y="215"/>
                  </a:lnTo>
                  <a:lnTo>
                    <a:pt x="80" y="215"/>
                  </a:lnTo>
                  <a:lnTo>
                    <a:pt x="80" y="213"/>
                  </a:lnTo>
                  <a:lnTo>
                    <a:pt x="81" y="213"/>
                  </a:lnTo>
                  <a:lnTo>
                    <a:pt x="82" y="213"/>
                  </a:lnTo>
                  <a:lnTo>
                    <a:pt x="82" y="212"/>
                  </a:lnTo>
                  <a:lnTo>
                    <a:pt x="82" y="211"/>
                  </a:lnTo>
                  <a:lnTo>
                    <a:pt x="83" y="211"/>
                  </a:lnTo>
                  <a:lnTo>
                    <a:pt x="85" y="211"/>
                  </a:lnTo>
                  <a:lnTo>
                    <a:pt x="86" y="211"/>
                  </a:lnTo>
                  <a:lnTo>
                    <a:pt x="86" y="212"/>
                  </a:lnTo>
                  <a:lnTo>
                    <a:pt x="86" y="211"/>
                  </a:lnTo>
                  <a:lnTo>
                    <a:pt x="87" y="211"/>
                  </a:lnTo>
                  <a:lnTo>
                    <a:pt x="87" y="212"/>
                  </a:lnTo>
                  <a:lnTo>
                    <a:pt x="88" y="212"/>
                  </a:lnTo>
                  <a:lnTo>
                    <a:pt x="88" y="211"/>
                  </a:lnTo>
                  <a:lnTo>
                    <a:pt x="89" y="211"/>
                  </a:lnTo>
                  <a:lnTo>
                    <a:pt x="90" y="211"/>
                  </a:lnTo>
                  <a:lnTo>
                    <a:pt x="91" y="211"/>
                  </a:lnTo>
                  <a:lnTo>
                    <a:pt x="91" y="212"/>
                  </a:lnTo>
                  <a:lnTo>
                    <a:pt x="92" y="213"/>
                  </a:lnTo>
                  <a:lnTo>
                    <a:pt x="93" y="213"/>
                  </a:lnTo>
                  <a:lnTo>
                    <a:pt x="93" y="215"/>
                  </a:lnTo>
                  <a:lnTo>
                    <a:pt x="94" y="215"/>
                  </a:lnTo>
                  <a:lnTo>
                    <a:pt x="94" y="216"/>
                  </a:lnTo>
                  <a:lnTo>
                    <a:pt x="94" y="215"/>
                  </a:lnTo>
                  <a:lnTo>
                    <a:pt x="95" y="215"/>
                  </a:lnTo>
                  <a:lnTo>
                    <a:pt x="96" y="215"/>
                  </a:lnTo>
                  <a:lnTo>
                    <a:pt x="96" y="213"/>
                  </a:lnTo>
                  <a:lnTo>
                    <a:pt x="97" y="213"/>
                  </a:lnTo>
                  <a:lnTo>
                    <a:pt x="98" y="213"/>
                  </a:lnTo>
                  <a:lnTo>
                    <a:pt x="98" y="215"/>
                  </a:lnTo>
                  <a:lnTo>
                    <a:pt x="99" y="213"/>
                  </a:lnTo>
                  <a:lnTo>
                    <a:pt x="99" y="212"/>
                  </a:lnTo>
                  <a:lnTo>
                    <a:pt x="99" y="211"/>
                  </a:lnTo>
                  <a:lnTo>
                    <a:pt x="100" y="211"/>
                  </a:lnTo>
                  <a:lnTo>
                    <a:pt x="101" y="211"/>
                  </a:lnTo>
                  <a:lnTo>
                    <a:pt x="102" y="211"/>
                  </a:lnTo>
                  <a:lnTo>
                    <a:pt x="103" y="211"/>
                  </a:lnTo>
                  <a:lnTo>
                    <a:pt x="103" y="210"/>
                  </a:lnTo>
                  <a:lnTo>
                    <a:pt x="104" y="210"/>
                  </a:lnTo>
                  <a:lnTo>
                    <a:pt x="104" y="209"/>
                  </a:lnTo>
                  <a:lnTo>
                    <a:pt x="105" y="209"/>
                  </a:lnTo>
                  <a:lnTo>
                    <a:pt x="106" y="209"/>
                  </a:lnTo>
                  <a:lnTo>
                    <a:pt x="107" y="209"/>
                  </a:lnTo>
                  <a:lnTo>
                    <a:pt x="107" y="208"/>
                  </a:lnTo>
                  <a:lnTo>
                    <a:pt x="109" y="208"/>
                  </a:lnTo>
                  <a:lnTo>
                    <a:pt x="110" y="208"/>
                  </a:lnTo>
                  <a:lnTo>
                    <a:pt x="110" y="207"/>
                  </a:lnTo>
                  <a:lnTo>
                    <a:pt x="111" y="207"/>
                  </a:lnTo>
                  <a:lnTo>
                    <a:pt x="112" y="207"/>
                  </a:lnTo>
                  <a:lnTo>
                    <a:pt x="112" y="206"/>
                  </a:lnTo>
                  <a:lnTo>
                    <a:pt x="113" y="206"/>
                  </a:lnTo>
                  <a:lnTo>
                    <a:pt x="114" y="206"/>
                  </a:lnTo>
                  <a:lnTo>
                    <a:pt x="114" y="205"/>
                  </a:lnTo>
                  <a:lnTo>
                    <a:pt x="115" y="205"/>
                  </a:lnTo>
                  <a:lnTo>
                    <a:pt x="116" y="205"/>
                  </a:lnTo>
                  <a:lnTo>
                    <a:pt x="117" y="204"/>
                  </a:lnTo>
                  <a:lnTo>
                    <a:pt x="118" y="204"/>
                  </a:lnTo>
                  <a:lnTo>
                    <a:pt x="118" y="203"/>
                  </a:lnTo>
                  <a:lnTo>
                    <a:pt x="119" y="203"/>
                  </a:lnTo>
                  <a:lnTo>
                    <a:pt x="119" y="202"/>
                  </a:lnTo>
                  <a:lnTo>
                    <a:pt x="118" y="202"/>
                  </a:lnTo>
                  <a:lnTo>
                    <a:pt x="118" y="201"/>
                  </a:lnTo>
                  <a:lnTo>
                    <a:pt x="119" y="201"/>
                  </a:lnTo>
                  <a:lnTo>
                    <a:pt x="119" y="200"/>
                  </a:lnTo>
                  <a:lnTo>
                    <a:pt x="120" y="200"/>
                  </a:lnTo>
                  <a:lnTo>
                    <a:pt x="120" y="199"/>
                  </a:lnTo>
                  <a:lnTo>
                    <a:pt x="121" y="199"/>
                  </a:lnTo>
                  <a:lnTo>
                    <a:pt x="122" y="199"/>
                  </a:lnTo>
                  <a:lnTo>
                    <a:pt x="122" y="198"/>
                  </a:lnTo>
                  <a:lnTo>
                    <a:pt x="123" y="198"/>
                  </a:lnTo>
                  <a:lnTo>
                    <a:pt x="123" y="197"/>
                  </a:lnTo>
                  <a:lnTo>
                    <a:pt x="124" y="197"/>
                  </a:lnTo>
                  <a:lnTo>
                    <a:pt x="124" y="196"/>
                  </a:lnTo>
                  <a:lnTo>
                    <a:pt x="125" y="196"/>
                  </a:lnTo>
                  <a:lnTo>
                    <a:pt x="125" y="195"/>
                  </a:lnTo>
                  <a:lnTo>
                    <a:pt x="126" y="195"/>
                  </a:lnTo>
                  <a:lnTo>
                    <a:pt x="126" y="194"/>
                  </a:lnTo>
                  <a:lnTo>
                    <a:pt x="127" y="194"/>
                  </a:lnTo>
                  <a:lnTo>
                    <a:pt x="127" y="193"/>
                  </a:lnTo>
                  <a:lnTo>
                    <a:pt x="128" y="193"/>
                  </a:lnTo>
                  <a:lnTo>
                    <a:pt x="128" y="192"/>
                  </a:lnTo>
                  <a:lnTo>
                    <a:pt x="129" y="192"/>
                  </a:lnTo>
                  <a:lnTo>
                    <a:pt x="130" y="192"/>
                  </a:lnTo>
                  <a:lnTo>
                    <a:pt x="130" y="191"/>
                  </a:lnTo>
                  <a:lnTo>
                    <a:pt x="131" y="191"/>
                  </a:lnTo>
                  <a:lnTo>
                    <a:pt x="132" y="191"/>
                  </a:lnTo>
                  <a:lnTo>
                    <a:pt x="132" y="190"/>
                  </a:lnTo>
                  <a:lnTo>
                    <a:pt x="132" y="188"/>
                  </a:lnTo>
                  <a:lnTo>
                    <a:pt x="132" y="187"/>
                  </a:lnTo>
                  <a:lnTo>
                    <a:pt x="134" y="187"/>
                  </a:lnTo>
                  <a:lnTo>
                    <a:pt x="134" y="186"/>
                  </a:lnTo>
                  <a:lnTo>
                    <a:pt x="134" y="185"/>
                  </a:lnTo>
                  <a:lnTo>
                    <a:pt x="134" y="184"/>
                  </a:lnTo>
                  <a:lnTo>
                    <a:pt x="135" y="184"/>
                  </a:lnTo>
                  <a:lnTo>
                    <a:pt x="135" y="183"/>
                  </a:lnTo>
                  <a:lnTo>
                    <a:pt x="135" y="182"/>
                  </a:lnTo>
                  <a:lnTo>
                    <a:pt x="136" y="182"/>
                  </a:lnTo>
                  <a:lnTo>
                    <a:pt x="137" y="182"/>
                  </a:lnTo>
                  <a:lnTo>
                    <a:pt x="137" y="181"/>
                  </a:lnTo>
                  <a:lnTo>
                    <a:pt x="138" y="181"/>
                  </a:lnTo>
                  <a:lnTo>
                    <a:pt x="138" y="180"/>
                  </a:lnTo>
                  <a:lnTo>
                    <a:pt x="139" y="180"/>
                  </a:lnTo>
                  <a:lnTo>
                    <a:pt x="140" y="180"/>
                  </a:lnTo>
                  <a:lnTo>
                    <a:pt x="141" y="180"/>
                  </a:lnTo>
                  <a:lnTo>
                    <a:pt x="141" y="179"/>
                  </a:lnTo>
                  <a:lnTo>
                    <a:pt x="142" y="179"/>
                  </a:lnTo>
                  <a:lnTo>
                    <a:pt x="143" y="178"/>
                  </a:lnTo>
                  <a:lnTo>
                    <a:pt x="143" y="177"/>
                  </a:lnTo>
                  <a:lnTo>
                    <a:pt x="143" y="176"/>
                  </a:lnTo>
                  <a:lnTo>
                    <a:pt x="143" y="175"/>
                  </a:lnTo>
                  <a:lnTo>
                    <a:pt x="144" y="175"/>
                  </a:lnTo>
                  <a:lnTo>
                    <a:pt x="144" y="174"/>
                  </a:lnTo>
                  <a:lnTo>
                    <a:pt x="145" y="174"/>
                  </a:lnTo>
                  <a:lnTo>
                    <a:pt x="145" y="173"/>
                  </a:lnTo>
                  <a:lnTo>
                    <a:pt x="146" y="173"/>
                  </a:lnTo>
                  <a:lnTo>
                    <a:pt x="147" y="173"/>
                  </a:lnTo>
                  <a:lnTo>
                    <a:pt x="148" y="173"/>
                  </a:lnTo>
                  <a:lnTo>
                    <a:pt x="149" y="173"/>
                  </a:lnTo>
                  <a:lnTo>
                    <a:pt x="150" y="173"/>
                  </a:lnTo>
                  <a:lnTo>
                    <a:pt x="150" y="174"/>
                  </a:lnTo>
                  <a:lnTo>
                    <a:pt x="151" y="174"/>
                  </a:lnTo>
                  <a:lnTo>
                    <a:pt x="152" y="174"/>
                  </a:lnTo>
                  <a:lnTo>
                    <a:pt x="153" y="174"/>
                  </a:lnTo>
                  <a:lnTo>
                    <a:pt x="153" y="175"/>
                  </a:lnTo>
                  <a:lnTo>
                    <a:pt x="154" y="175"/>
                  </a:lnTo>
                  <a:lnTo>
                    <a:pt x="154" y="176"/>
                  </a:lnTo>
                  <a:lnTo>
                    <a:pt x="155" y="176"/>
                  </a:lnTo>
                  <a:lnTo>
                    <a:pt x="156" y="176"/>
                  </a:lnTo>
                  <a:lnTo>
                    <a:pt x="156" y="177"/>
                  </a:lnTo>
                  <a:lnTo>
                    <a:pt x="157" y="177"/>
                  </a:lnTo>
                  <a:lnTo>
                    <a:pt x="157" y="176"/>
                  </a:lnTo>
                  <a:lnTo>
                    <a:pt x="159" y="176"/>
                  </a:lnTo>
                  <a:lnTo>
                    <a:pt x="159" y="175"/>
                  </a:lnTo>
                  <a:lnTo>
                    <a:pt x="160" y="175"/>
                  </a:lnTo>
                  <a:lnTo>
                    <a:pt x="161" y="175"/>
                  </a:lnTo>
                  <a:lnTo>
                    <a:pt x="161" y="174"/>
                  </a:lnTo>
                  <a:lnTo>
                    <a:pt x="161" y="173"/>
                  </a:lnTo>
                  <a:lnTo>
                    <a:pt x="162" y="173"/>
                  </a:lnTo>
                  <a:lnTo>
                    <a:pt x="162" y="172"/>
                  </a:lnTo>
                  <a:lnTo>
                    <a:pt x="163" y="172"/>
                  </a:lnTo>
                  <a:lnTo>
                    <a:pt x="163" y="171"/>
                  </a:lnTo>
                  <a:lnTo>
                    <a:pt x="163" y="172"/>
                  </a:lnTo>
                  <a:lnTo>
                    <a:pt x="164" y="172"/>
                  </a:lnTo>
                  <a:lnTo>
                    <a:pt x="164" y="171"/>
                  </a:lnTo>
                  <a:lnTo>
                    <a:pt x="165" y="171"/>
                  </a:lnTo>
                  <a:lnTo>
                    <a:pt x="165" y="170"/>
                  </a:lnTo>
                  <a:lnTo>
                    <a:pt x="166" y="170"/>
                  </a:lnTo>
                  <a:lnTo>
                    <a:pt x="166" y="169"/>
                  </a:lnTo>
                  <a:lnTo>
                    <a:pt x="167" y="169"/>
                  </a:lnTo>
                  <a:lnTo>
                    <a:pt x="167" y="168"/>
                  </a:lnTo>
                  <a:lnTo>
                    <a:pt x="168" y="168"/>
                  </a:lnTo>
                  <a:lnTo>
                    <a:pt x="169" y="168"/>
                  </a:lnTo>
                  <a:lnTo>
                    <a:pt x="169" y="167"/>
                  </a:lnTo>
                  <a:lnTo>
                    <a:pt x="170" y="167"/>
                  </a:lnTo>
                  <a:lnTo>
                    <a:pt x="170" y="166"/>
                  </a:lnTo>
                  <a:lnTo>
                    <a:pt x="169" y="165"/>
                  </a:lnTo>
                  <a:lnTo>
                    <a:pt x="169" y="163"/>
                  </a:lnTo>
                  <a:lnTo>
                    <a:pt x="168" y="163"/>
                  </a:lnTo>
                  <a:lnTo>
                    <a:pt x="168" y="162"/>
                  </a:lnTo>
                  <a:lnTo>
                    <a:pt x="168" y="161"/>
                  </a:lnTo>
                  <a:lnTo>
                    <a:pt x="168" y="160"/>
                  </a:lnTo>
                  <a:lnTo>
                    <a:pt x="167" y="160"/>
                  </a:lnTo>
                  <a:lnTo>
                    <a:pt x="167" y="159"/>
                  </a:lnTo>
                  <a:lnTo>
                    <a:pt x="167" y="158"/>
                  </a:lnTo>
                  <a:lnTo>
                    <a:pt x="168" y="158"/>
                  </a:lnTo>
                  <a:lnTo>
                    <a:pt x="168" y="157"/>
                  </a:lnTo>
                  <a:lnTo>
                    <a:pt x="167" y="157"/>
                  </a:lnTo>
                  <a:lnTo>
                    <a:pt x="167" y="156"/>
                  </a:lnTo>
                  <a:lnTo>
                    <a:pt x="168" y="156"/>
                  </a:lnTo>
                  <a:lnTo>
                    <a:pt x="168" y="155"/>
                  </a:lnTo>
                  <a:lnTo>
                    <a:pt x="169" y="155"/>
                  </a:lnTo>
                  <a:lnTo>
                    <a:pt x="170" y="155"/>
                  </a:lnTo>
                  <a:lnTo>
                    <a:pt x="171" y="155"/>
                  </a:lnTo>
                  <a:lnTo>
                    <a:pt x="172" y="155"/>
                  </a:lnTo>
                  <a:lnTo>
                    <a:pt x="172" y="156"/>
                  </a:lnTo>
                  <a:lnTo>
                    <a:pt x="173" y="156"/>
                  </a:lnTo>
                  <a:lnTo>
                    <a:pt x="173" y="155"/>
                  </a:lnTo>
                  <a:lnTo>
                    <a:pt x="174" y="155"/>
                  </a:lnTo>
                  <a:lnTo>
                    <a:pt x="175" y="155"/>
                  </a:lnTo>
                  <a:lnTo>
                    <a:pt x="175" y="154"/>
                  </a:lnTo>
                  <a:lnTo>
                    <a:pt x="176" y="154"/>
                  </a:lnTo>
                  <a:lnTo>
                    <a:pt x="177" y="154"/>
                  </a:lnTo>
                  <a:lnTo>
                    <a:pt x="177" y="153"/>
                  </a:lnTo>
                  <a:lnTo>
                    <a:pt x="178" y="153"/>
                  </a:lnTo>
                  <a:lnTo>
                    <a:pt x="179" y="153"/>
                  </a:lnTo>
                  <a:lnTo>
                    <a:pt x="180" y="153"/>
                  </a:lnTo>
                  <a:lnTo>
                    <a:pt x="181" y="153"/>
                  </a:lnTo>
                  <a:lnTo>
                    <a:pt x="182" y="153"/>
                  </a:lnTo>
                  <a:lnTo>
                    <a:pt x="184" y="153"/>
                  </a:lnTo>
                  <a:lnTo>
                    <a:pt x="185" y="153"/>
                  </a:lnTo>
                  <a:lnTo>
                    <a:pt x="185" y="154"/>
                  </a:lnTo>
                  <a:lnTo>
                    <a:pt x="185" y="155"/>
                  </a:lnTo>
                  <a:lnTo>
                    <a:pt x="186" y="155"/>
                  </a:lnTo>
                  <a:lnTo>
                    <a:pt x="186" y="156"/>
                  </a:lnTo>
                  <a:lnTo>
                    <a:pt x="187" y="156"/>
                  </a:lnTo>
                  <a:lnTo>
                    <a:pt x="187" y="157"/>
                  </a:lnTo>
                  <a:lnTo>
                    <a:pt x="188" y="158"/>
                  </a:lnTo>
                  <a:lnTo>
                    <a:pt x="189" y="158"/>
                  </a:lnTo>
                  <a:lnTo>
                    <a:pt x="189" y="157"/>
                  </a:lnTo>
                  <a:lnTo>
                    <a:pt x="190" y="157"/>
                  </a:lnTo>
                  <a:lnTo>
                    <a:pt x="191" y="157"/>
                  </a:lnTo>
                  <a:lnTo>
                    <a:pt x="192" y="157"/>
                  </a:lnTo>
                  <a:lnTo>
                    <a:pt x="192" y="156"/>
                  </a:lnTo>
                  <a:lnTo>
                    <a:pt x="193" y="156"/>
                  </a:lnTo>
                  <a:lnTo>
                    <a:pt x="193" y="155"/>
                  </a:lnTo>
                  <a:lnTo>
                    <a:pt x="194" y="154"/>
                  </a:lnTo>
                  <a:lnTo>
                    <a:pt x="195" y="154"/>
                  </a:lnTo>
                  <a:lnTo>
                    <a:pt x="196" y="154"/>
                  </a:lnTo>
                  <a:lnTo>
                    <a:pt x="196" y="153"/>
                  </a:lnTo>
                  <a:lnTo>
                    <a:pt x="197" y="153"/>
                  </a:lnTo>
                  <a:lnTo>
                    <a:pt x="198" y="153"/>
                  </a:lnTo>
                  <a:lnTo>
                    <a:pt x="198" y="152"/>
                  </a:lnTo>
                  <a:lnTo>
                    <a:pt x="199" y="152"/>
                  </a:lnTo>
                  <a:lnTo>
                    <a:pt x="199" y="151"/>
                  </a:lnTo>
                  <a:lnTo>
                    <a:pt x="199" y="150"/>
                  </a:lnTo>
                  <a:lnTo>
                    <a:pt x="200" y="150"/>
                  </a:lnTo>
                  <a:lnTo>
                    <a:pt x="200" y="149"/>
                  </a:lnTo>
                  <a:lnTo>
                    <a:pt x="201" y="149"/>
                  </a:lnTo>
                  <a:lnTo>
                    <a:pt x="201" y="148"/>
                  </a:lnTo>
                  <a:lnTo>
                    <a:pt x="202" y="148"/>
                  </a:lnTo>
                  <a:lnTo>
                    <a:pt x="203" y="148"/>
                  </a:lnTo>
                  <a:lnTo>
                    <a:pt x="204" y="148"/>
                  </a:lnTo>
                  <a:lnTo>
                    <a:pt x="204" y="149"/>
                  </a:lnTo>
                  <a:lnTo>
                    <a:pt x="205" y="149"/>
                  </a:lnTo>
                  <a:lnTo>
                    <a:pt x="206" y="149"/>
                  </a:lnTo>
                  <a:lnTo>
                    <a:pt x="207" y="149"/>
                  </a:lnTo>
                  <a:lnTo>
                    <a:pt x="209" y="149"/>
                  </a:lnTo>
                  <a:lnTo>
                    <a:pt x="210" y="149"/>
                  </a:lnTo>
                  <a:lnTo>
                    <a:pt x="211" y="149"/>
                  </a:lnTo>
                  <a:lnTo>
                    <a:pt x="212" y="149"/>
                  </a:lnTo>
                  <a:lnTo>
                    <a:pt x="213" y="149"/>
                  </a:lnTo>
                  <a:lnTo>
                    <a:pt x="214" y="148"/>
                  </a:lnTo>
                  <a:lnTo>
                    <a:pt x="214" y="149"/>
                  </a:lnTo>
                  <a:lnTo>
                    <a:pt x="215" y="149"/>
                  </a:lnTo>
                  <a:lnTo>
                    <a:pt x="215" y="150"/>
                  </a:lnTo>
                  <a:lnTo>
                    <a:pt x="216" y="150"/>
                  </a:lnTo>
                  <a:lnTo>
                    <a:pt x="217" y="151"/>
                  </a:lnTo>
                  <a:lnTo>
                    <a:pt x="217" y="152"/>
                  </a:lnTo>
                  <a:lnTo>
                    <a:pt x="218" y="152"/>
                  </a:lnTo>
                  <a:lnTo>
                    <a:pt x="218" y="153"/>
                  </a:lnTo>
                  <a:lnTo>
                    <a:pt x="218" y="154"/>
                  </a:lnTo>
                  <a:lnTo>
                    <a:pt x="219" y="154"/>
                  </a:lnTo>
                  <a:lnTo>
                    <a:pt x="220" y="155"/>
                  </a:lnTo>
                  <a:lnTo>
                    <a:pt x="221" y="155"/>
                  </a:lnTo>
                  <a:lnTo>
                    <a:pt x="221" y="156"/>
                  </a:lnTo>
                  <a:lnTo>
                    <a:pt x="221" y="157"/>
                  </a:lnTo>
                  <a:lnTo>
                    <a:pt x="222" y="157"/>
                  </a:lnTo>
                  <a:lnTo>
                    <a:pt x="222" y="158"/>
                  </a:lnTo>
                  <a:lnTo>
                    <a:pt x="223" y="158"/>
                  </a:lnTo>
                  <a:lnTo>
                    <a:pt x="223" y="159"/>
                  </a:lnTo>
                  <a:lnTo>
                    <a:pt x="224" y="159"/>
                  </a:lnTo>
                  <a:lnTo>
                    <a:pt x="224" y="160"/>
                  </a:lnTo>
                  <a:lnTo>
                    <a:pt x="225" y="160"/>
                  </a:lnTo>
                  <a:lnTo>
                    <a:pt x="226" y="160"/>
                  </a:lnTo>
                  <a:lnTo>
                    <a:pt x="227" y="160"/>
                  </a:lnTo>
                  <a:lnTo>
                    <a:pt x="228" y="160"/>
                  </a:lnTo>
                  <a:lnTo>
                    <a:pt x="229" y="160"/>
                  </a:lnTo>
                  <a:lnTo>
                    <a:pt x="229" y="159"/>
                  </a:lnTo>
                  <a:lnTo>
                    <a:pt x="230" y="159"/>
                  </a:lnTo>
                  <a:lnTo>
                    <a:pt x="230" y="158"/>
                  </a:lnTo>
                  <a:lnTo>
                    <a:pt x="231" y="158"/>
                  </a:lnTo>
                  <a:lnTo>
                    <a:pt x="231" y="157"/>
                  </a:lnTo>
                  <a:lnTo>
                    <a:pt x="232" y="157"/>
                  </a:lnTo>
                  <a:lnTo>
                    <a:pt x="232" y="156"/>
                  </a:lnTo>
                  <a:lnTo>
                    <a:pt x="234" y="156"/>
                  </a:lnTo>
                  <a:lnTo>
                    <a:pt x="234" y="155"/>
                  </a:lnTo>
                  <a:lnTo>
                    <a:pt x="235" y="155"/>
                  </a:lnTo>
                  <a:lnTo>
                    <a:pt x="235" y="154"/>
                  </a:lnTo>
                  <a:lnTo>
                    <a:pt x="235" y="153"/>
                  </a:lnTo>
                  <a:lnTo>
                    <a:pt x="236" y="153"/>
                  </a:lnTo>
                  <a:lnTo>
                    <a:pt x="237" y="153"/>
                  </a:lnTo>
                  <a:lnTo>
                    <a:pt x="237" y="152"/>
                  </a:lnTo>
                  <a:lnTo>
                    <a:pt x="238" y="152"/>
                  </a:lnTo>
                  <a:lnTo>
                    <a:pt x="239" y="152"/>
                  </a:lnTo>
                  <a:lnTo>
                    <a:pt x="239" y="151"/>
                  </a:lnTo>
                  <a:lnTo>
                    <a:pt x="240" y="151"/>
                  </a:lnTo>
                  <a:lnTo>
                    <a:pt x="241" y="150"/>
                  </a:lnTo>
                  <a:lnTo>
                    <a:pt x="242" y="150"/>
                  </a:lnTo>
                  <a:lnTo>
                    <a:pt x="242" y="149"/>
                  </a:lnTo>
                  <a:lnTo>
                    <a:pt x="243" y="149"/>
                  </a:lnTo>
                  <a:lnTo>
                    <a:pt x="244" y="149"/>
                  </a:lnTo>
                  <a:lnTo>
                    <a:pt x="245" y="149"/>
                  </a:lnTo>
                  <a:lnTo>
                    <a:pt x="246" y="149"/>
                  </a:lnTo>
                  <a:lnTo>
                    <a:pt x="247" y="149"/>
                  </a:lnTo>
                  <a:lnTo>
                    <a:pt x="248" y="149"/>
                  </a:lnTo>
                  <a:lnTo>
                    <a:pt x="249" y="149"/>
                  </a:lnTo>
                  <a:lnTo>
                    <a:pt x="249" y="150"/>
                  </a:lnTo>
                  <a:lnTo>
                    <a:pt x="250" y="150"/>
                  </a:lnTo>
                  <a:lnTo>
                    <a:pt x="250" y="149"/>
                  </a:lnTo>
                  <a:lnTo>
                    <a:pt x="251" y="149"/>
                  </a:lnTo>
                  <a:lnTo>
                    <a:pt x="252" y="150"/>
                  </a:lnTo>
                  <a:lnTo>
                    <a:pt x="252" y="151"/>
                  </a:lnTo>
                  <a:lnTo>
                    <a:pt x="253" y="151"/>
                  </a:lnTo>
                  <a:lnTo>
                    <a:pt x="254" y="151"/>
                  </a:lnTo>
                  <a:lnTo>
                    <a:pt x="255" y="151"/>
                  </a:lnTo>
                  <a:lnTo>
                    <a:pt x="256" y="151"/>
                  </a:lnTo>
                  <a:lnTo>
                    <a:pt x="256" y="150"/>
                  </a:lnTo>
                  <a:lnTo>
                    <a:pt x="257" y="150"/>
                  </a:lnTo>
                  <a:lnTo>
                    <a:pt x="257" y="149"/>
                  </a:lnTo>
                  <a:lnTo>
                    <a:pt x="259" y="149"/>
                  </a:lnTo>
                  <a:lnTo>
                    <a:pt x="260" y="149"/>
                  </a:lnTo>
                  <a:lnTo>
                    <a:pt x="261" y="149"/>
                  </a:lnTo>
                  <a:lnTo>
                    <a:pt x="261" y="150"/>
                  </a:lnTo>
                  <a:lnTo>
                    <a:pt x="262" y="150"/>
                  </a:lnTo>
                  <a:lnTo>
                    <a:pt x="262" y="151"/>
                  </a:lnTo>
                  <a:lnTo>
                    <a:pt x="263" y="151"/>
                  </a:lnTo>
                  <a:lnTo>
                    <a:pt x="263" y="150"/>
                  </a:lnTo>
                  <a:lnTo>
                    <a:pt x="264" y="150"/>
                  </a:lnTo>
                  <a:lnTo>
                    <a:pt x="264" y="149"/>
                  </a:lnTo>
                  <a:lnTo>
                    <a:pt x="265" y="149"/>
                  </a:lnTo>
                  <a:lnTo>
                    <a:pt x="265" y="148"/>
                  </a:lnTo>
                  <a:lnTo>
                    <a:pt x="266" y="148"/>
                  </a:lnTo>
                  <a:lnTo>
                    <a:pt x="266" y="147"/>
                  </a:lnTo>
                  <a:lnTo>
                    <a:pt x="267" y="147"/>
                  </a:lnTo>
                  <a:lnTo>
                    <a:pt x="268" y="146"/>
                  </a:lnTo>
                  <a:lnTo>
                    <a:pt x="269" y="146"/>
                  </a:lnTo>
                  <a:lnTo>
                    <a:pt x="270" y="146"/>
                  </a:lnTo>
                  <a:lnTo>
                    <a:pt x="271" y="146"/>
                  </a:lnTo>
                  <a:lnTo>
                    <a:pt x="272" y="146"/>
                  </a:lnTo>
                  <a:lnTo>
                    <a:pt x="272" y="145"/>
                  </a:lnTo>
                  <a:lnTo>
                    <a:pt x="273" y="145"/>
                  </a:lnTo>
                  <a:lnTo>
                    <a:pt x="273" y="146"/>
                  </a:lnTo>
                  <a:lnTo>
                    <a:pt x="274" y="146"/>
                  </a:lnTo>
                  <a:lnTo>
                    <a:pt x="274" y="145"/>
                  </a:lnTo>
                  <a:lnTo>
                    <a:pt x="275" y="145"/>
                  </a:lnTo>
                  <a:lnTo>
                    <a:pt x="275" y="144"/>
                  </a:lnTo>
                  <a:lnTo>
                    <a:pt x="276" y="144"/>
                  </a:lnTo>
                  <a:lnTo>
                    <a:pt x="276" y="143"/>
                  </a:lnTo>
                  <a:lnTo>
                    <a:pt x="277" y="143"/>
                  </a:lnTo>
                  <a:lnTo>
                    <a:pt x="277" y="142"/>
                  </a:lnTo>
                  <a:lnTo>
                    <a:pt x="278" y="142"/>
                  </a:lnTo>
                  <a:lnTo>
                    <a:pt x="278" y="141"/>
                  </a:lnTo>
                  <a:lnTo>
                    <a:pt x="279" y="141"/>
                  </a:lnTo>
                  <a:lnTo>
                    <a:pt x="279" y="140"/>
                  </a:lnTo>
                  <a:lnTo>
                    <a:pt x="280" y="140"/>
                  </a:lnTo>
                  <a:lnTo>
                    <a:pt x="280" y="138"/>
                  </a:lnTo>
                  <a:lnTo>
                    <a:pt x="280" y="137"/>
                  </a:lnTo>
                  <a:lnTo>
                    <a:pt x="281" y="137"/>
                  </a:lnTo>
                  <a:lnTo>
                    <a:pt x="281" y="136"/>
                  </a:lnTo>
                  <a:lnTo>
                    <a:pt x="282" y="136"/>
                  </a:lnTo>
                  <a:lnTo>
                    <a:pt x="282" y="137"/>
                  </a:lnTo>
                  <a:lnTo>
                    <a:pt x="282" y="136"/>
                  </a:lnTo>
                  <a:lnTo>
                    <a:pt x="284" y="136"/>
                  </a:lnTo>
                  <a:lnTo>
                    <a:pt x="284" y="135"/>
                  </a:lnTo>
                  <a:lnTo>
                    <a:pt x="285" y="135"/>
                  </a:lnTo>
                  <a:lnTo>
                    <a:pt x="285" y="134"/>
                  </a:lnTo>
                  <a:lnTo>
                    <a:pt x="286" y="134"/>
                  </a:lnTo>
                  <a:lnTo>
                    <a:pt x="286" y="133"/>
                  </a:lnTo>
                  <a:lnTo>
                    <a:pt x="287" y="133"/>
                  </a:lnTo>
                  <a:lnTo>
                    <a:pt x="288" y="133"/>
                  </a:lnTo>
                  <a:lnTo>
                    <a:pt x="289" y="133"/>
                  </a:lnTo>
                  <a:lnTo>
                    <a:pt x="290" y="133"/>
                  </a:lnTo>
                  <a:lnTo>
                    <a:pt x="291" y="133"/>
                  </a:lnTo>
                  <a:lnTo>
                    <a:pt x="291" y="132"/>
                  </a:lnTo>
                  <a:lnTo>
                    <a:pt x="292" y="132"/>
                  </a:lnTo>
                  <a:lnTo>
                    <a:pt x="292" y="131"/>
                  </a:lnTo>
                  <a:lnTo>
                    <a:pt x="293" y="131"/>
                  </a:lnTo>
                  <a:lnTo>
                    <a:pt x="294" y="131"/>
                  </a:lnTo>
                  <a:lnTo>
                    <a:pt x="295" y="131"/>
                  </a:lnTo>
                  <a:lnTo>
                    <a:pt x="296" y="130"/>
                  </a:lnTo>
                  <a:lnTo>
                    <a:pt x="297" y="130"/>
                  </a:lnTo>
                  <a:lnTo>
                    <a:pt x="297" y="129"/>
                  </a:lnTo>
                  <a:lnTo>
                    <a:pt x="297" y="130"/>
                  </a:lnTo>
                  <a:lnTo>
                    <a:pt x="298" y="130"/>
                  </a:lnTo>
                  <a:lnTo>
                    <a:pt x="299" y="130"/>
                  </a:lnTo>
                  <a:lnTo>
                    <a:pt x="299" y="131"/>
                  </a:lnTo>
                  <a:lnTo>
                    <a:pt x="300" y="131"/>
                  </a:lnTo>
                  <a:lnTo>
                    <a:pt x="301" y="131"/>
                  </a:lnTo>
                  <a:lnTo>
                    <a:pt x="301" y="132"/>
                  </a:lnTo>
                  <a:lnTo>
                    <a:pt x="302" y="132"/>
                  </a:lnTo>
                  <a:lnTo>
                    <a:pt x="303" y="132"/>
                  </a:lnTo>
                  <a:lnTo>
                    <a:pt x="303" y="131"/>
                  </a:lnTo>
                  <a:lnTo>
                    <a:pt x="304" y="131"/>
                  </a:lnTo>
                  <a:lnTo>
                    <a:pt x="304" y="130"/>
                  </a:lnTo>
                  <a:lnTo>
                    <a:pt x="304" y="129"/>
                  </a:lnTo>
                  <a:lnTo>
                    <a:pt x="305" y="129"/>
                  </a:lnTo>
                  <a:lnTo>
                    <a:pt x="306" y="129"/>
                  </a:lnTo>
                  <a:lnTo>
                    <a:pt x="306" y="128"/>
                  </a:lnTo>
                  <a:lnTo>
                    <a:pt x="307" y="128"/>
                  </a:lnTo>
                  <a:lnTo>
                    <a:pt x="309" y="128"/>
                  </a:lnTo>
                  <a:lnTo>
                    <a:pt x="310" y="128"/>
                  </a:lnTo>
                  <a:lnTo>
                    <a:pt x="311" y="128"/>
                  </a:lnTo>
                  <a:lnTo>
                    <a:pt x="311" y="127"/>
                  </a:lnTo>
                  <a:lnTo>
                    <a:pt x="312" y="127"/>
                  </a:lnTo>
                  <a:lnTo>
                    <a:pt x="313" y="127"/>
                  </a:lnTo>
                  <a:lnTo>
                    <a:pt x="313" y="126"/>
                  </a:lnTo>
                  <a:lnTo>
                    <a:pt x="314" y="126"/>
                  </a:lnTo>
                  <a:lnTo>
                    <a:pt x="315" y="126"/>
                  </a:lnTo>
                  <a:lnTo>
                    <a:pt x="316" y="126"/>
                  </a:lnTo>
                  <a:lnTo>
                    <a:pt x="316" y="125"/>
                  </a:lnTo>
                  <a:lnTo>
                    <a:pt x="318" y="125"/>
                  </a:lnTo>
                  <a:lnTo>
                    <a:pt x="319" y="125"/>
                  </a:lnTo>
                  <a:lnTo>
                    <a:pt x="320" y="125"/>
                  </a:lnTo>
                  <a:lnTo>
                    <a:pt x="320" y="124"/>
                  </a:lnTo>
                  <a:lnTo>
                    <a:pt x="321" y="125"/>
                  </a:lnTo>
                  <a:lnTo>
                    <a:pt x="322" y="126"/>
                  </a:lnTo>
                  <a:lnTo>
                    <a:pt x="323" y="126"/>
                  </a:lnTo>
                  <a:lnTo>
                    <a:pt x="324" y="126"/>
                  </a:lnTo>
                  <a:lnTo>
                    <a:pt x="325" y="126"/>
                  </a:lnTo>
                  <a:lnTo>
                    <a:pt x="326" y="126"/>
                  </a:lnTo>
                  <a:lnTo>
                    <a:pt x="326" y="127"/>
                  </a:lnTo>
                  <a:lnTo>
                    <a:pt x="326" y="126"/>
                  </a:lnTo>
                  <a:lnTo>
                    <a:pt x="326" y="127"/>
                  </a:lnTo>
                  <a:lnTo>
                    <a:pt x="327" y="127"/>
                  </a:lnTo>
                  <a:lnTo>
                    <a:pt x="328" y="127"/>
                  </a:lnTo>
                  <a:lnTo>
                    <a:pt x="329" y="127"/>
                  </a:lnTo>
                  <a:lnTo>
                    <a:pt x="330" y="127"/>
                  </a:lnTo>
                  <a:lnTo>
                    <a:pt x="330" y="128"/>
                  </a:lnTo>
                  <a:lnTo>
                    <a:pt x="330" y="129"/>
                  </a:lnTo>
                  <a:lnTo>
                    <a:pt x="331" y="129"/>
                  </a:lnTo>
                  <a:lnTo>
                    <a:pt x="332" y="129"/>
                  </a:lnTo>
                  <a:lnTo>
                    <a:pt x="332" y="130"/>
                  </a:lnTo>
                  <a:lnTo>
                    <a:pt x="334" y="130"/>
                  </a:lnTo>
                  <a:lnTo>
                    <a:pt x="334" y="131"/>
                  </a:lnTo>
                  <a:lnTo>
                    <a:pt x="335" y="131"/>
                  </a:lnTo>
                  <a:lnTo>
                    <a:pt x="336" y="131"/>
                  </a:lnTo>
                  <a:lnTo>
                    <a:pt x="337" y="132"/>
                  </a:lnTo>
                  <a:lnTo>
                    <a:pt x="338" y="132"/>
                  </a:lnTo>
                  <a:lnTo>
                    <a:pt x="338" y="131"/>
                  </a:lnTo>
                  <a:lnTo>
                    <a:pt x="339" y="131"/>
                  </a:lnTo>
                  <a:lnTo>
                    <a:pt x="339" y="130"/>
                  </a:lnTo>
                  <a:lnTo>
                    <a:pt x="340" y="130"/>
                  </a:lnTo>
                  <a:lnTo>
                    <a:pt x="341" y="130"/>
                  </a:lnTo>
                  <a:lnTo>
                    <a:pt x="342" y="130"/>
                  </a:lnTo>
                  <a:lnTo>
                    <a:pt x="342" y="129"/>
                  </a:lnTo>
                  <a:lnTo>
                    <a:pt x="343" y="129"/>
                  </a:lnTo>
                  <a:lnTo>
                    <a:pt x="344" y="130"/>
                  </a:lnTo>
                  <a:lnTo>
                    <a:pt x="345" y="130"/>
                  </a:lnTo>
                  <a:lnTo>
                    <a:pt x="346" y="130"/>
                  </a:lnTo>
                  <a:lnTo>
                    <a:pt x="347" y="130"/>
                  </a:lnTo>
                  <a:lnTo>
                    <a:pt x="348" y="130"/>
                  </a:lnTo>
                  <a:lnTo>
                    <a:pt x="348" y="131"/>
                  </a:lnTo>
                  <a:lnTo>
                    <a:pt x="349" y="131"/>
                  </a:lnTo>
                  <a:lnTo>
                    <a:pt x="349" y="132"/>
                  </a:lnTo>
                  <a:lnTo>
                    <a:pt x="350" y="132"/>
                  </a:lnTo>
                  <a:lnTo>
                    <a:pt x="351" y="132"/>
                  </a:lnTo>
                  <a:lnTo>
                    <a:pt x="352" y="132"/>
                  </a:lnTo>
                  <a:lnTo>
                    <a:pt x="353" y="131"/>
                  </a:lnTo>
                  <a:lnTo>
                    <a:pt x="353" y="130"/>
                  </a:lnTo>
                  <a:lnTo>
                    <a:pt x="354" y="130"/>
                  </a:lnTo>
                  <a:lnTo>
                    <a:pt x="355" y="130"/>
                  </a:lnTo>
                  <a:lnTo>
                    <a:pt x="355" y="129"/>
                  </a:lnTo>
                  <a:lnTo>
                    <a:pt x="356" y="129"/>
                  </a:lnTo>
                  <a:lnTo>
                    <a:pt x="357" y="129"/>
                  </a:lnTo>
                  <a:lnTo>
                    <a:pt x="359" y="129"/>
                  </a:lnTo>
                  <a:lnTo>
                    <a:pt x="360" y="129"/>
                  </a:lnTo>
                  <a:lnTo>
                    <a:pt x="360" y="128"/>
                  </a:lnTo>
                  <a:lnTo>
                    <a:pt x="361" y="128"/>
                  </a:lnTo>
                  <a:lnTo>
                    <a:pt x="362" y="128"/>
                  </a:lnTo>
                  <a:lnTo>
                    <a:pt x="363" y="128"/>
                  </a:lnTo>
                  <a:lnTo>
                    <a:pt x="363" y="127"/>
                  </a:lnTo>
                  <a:lnTo>
                    <a:pt x="363" y="126"/>
                  </a:lnTo>
                  <a:lnTo>
                    <a:pt x="363" y="127"/>
                  </a:lnTo>
                  <a:lnTo>
                    <a:pt x="364" y="127"/>
                  </a:lnTo>
                  <a:lnTo>
                    <a:pt x="364" y="128"/>
                  </a:lnTo>
                  <a:lnTo>
                    <a:pt x="365" y="128"/>
                  </a:lnTo>
                  <a:lnTo>
                    <a:pt x="366" y="128"/>
                  </a:lnTo>
                  <a:lnTo>
                    <a:pt x="366" y="129"/>
                  </a:lnTo>
                  <a:lnTo>
                    <a:pt x="367" y="129"/>
                  </a:lnTo>
                  <a:lnTo>
                    <a:pt x="367" y="130"/>
                  </a:lnTo>
                  <a:lnTo>
                    <a:pt x="368" y="130"/>
                  </a:lnTo>
                  <a:lnTo>
                    <a:pt x="369" y="130"/>
                  </a:lnTo>
                  <a:lnTo>
                    <a:pt x="370" y="130"/>
                  </a:lnTo>
                  <a:lnTo>
                    <a:pt x="371" y="131"/>
                  </a:lnTo>
                  <a:lnTo>
                    <a:pt x="372" y="131"/>
                  </a:lnTo>
                  <a:lnTo>
                    <a:pt x="372" y="130"/>
                  </a:lnTo>
                  <a:lnTo>
                    <a:pt x="373" y="130"/>
                  </a:lnTo>
                  <a:lnTo>
                    <a:pt x="373" y="129"/>
                  </a:lnTo>
                  <a:lnTo>
                    <a:pt x="374" y="128"/>
                  </a:lnTo>
                  <a:lnTo>
                    <a:pt x="375" y="127"/>
                  </a:lnTo>
                  <a:lnTo>
                    <a:pt x="376" y="127"/>
                  </a:lnTo>
                  <a:lnTo>
                    <a:pt x="376" y="126"/>
                  </a:lnTo>
                  <a:lnTo>
                    <a:pt x="377" y="126"/>
                  </a:lnTo>
                  <a:lnTo>
                    <a:pt x="378" y="126"/>
                  </a:lnTo>
                  <a:lnTo>
                    <a:pt x="378" y="125"/>
                  </a:lnTo>
                  <a:lnTo>
                    <a:pt x="379" y="125"/>
                  </a:lnTo>
                  <a:lnTo>
                    <a:pt x="380" y="125"/>
                  </a:lnTo>
                  <a:lnTo>
                    <a:pt x="381" y="125"/>
                  </a:lnTo>
                  <a:lnTo>
                    <a:pt x="381" y="124"/>
                  </a:lnTo>
                  <a:lnTo>
                    <a:pt x="382" y="124"/>
                  </a:lnTo>
                  <a:lnTo>
                    <a:pt x="382" y="123"/>
                  </a:lnTo>
                  <a:lnTo>
                    <a:pt x="384" y="123"/>
                  </a:lnTo>
                  <a:lnTo>
                    <a:pt x="385" y="122"/>
                  </a:lnTo>
                  <a:lnTo>
                    <a:pt x="386" y="122"/>
                  </a:lnTo>
                  <a:lnTo>
                    <a:pt x="387" y="122"/>
                  </a:lnTo>
                  <a:lnTo>
                    <a:pt x="387" y="123"/>
                  </a:lnTo>
                  <a:lnTo>
                    <a:pt x="388" y="123"/>
                  </a:lnTo>
                  <a:lnTo>
                    <a:pt x="388" y="124"/>
                  </a:lnTo>
                  <a:lnTo>
                    <a:pt x="389" y="124"/>
                  </a:lnTo>
                  <a:lnTo>
                    <a:pt x="390" y="124"/>
                  </a:lnTo>
                  <a:lnTo>
                    <a:pt x="391" y="123"/>
                  </a:lnTo>
                  <a:lnTo>
                    <a:pt x="392" y="123"/>
                  </a:lnTo>
                  <a:lnTo>
                    <a:pt x="393" y="123"/>
                  </a:lnTo>
                  <a:lnTo>
                    <a:pt x="393" y="122"/>
                  </a:lnTo>
                  <a:lnTo>
                    <a:pt x="394" y="122"/>
                  </a:lnTo>
                  <a:lnTo>
                    <a:pt x="395" y="121"/>
                  </a:lnTo>
                  <a:lnTo>
                    <a:pt x="396" y="120"/>
                  </a:lnTo>
                  <a:lnTo>
                    <a:pt x="397" y="120"/>
                  </a:lnTo>
                  <a:lnTo>
                    <a:pt x="397" y="119"/>
                  </a:lnTo>
                  <a:lnTo>
                    <a:pt x="398" y="119"/>
                  </a:lnTo>
                  <a:lnTo>
                    <a:pt x="398" y="118"/>
                  </a:lnTo>
                  <a:lnTo>
                    <a:pt x="399" y="118"/>
                  </a:lnTo>
                  <a:lnTo>
                    <a:pt x="399" y="117"/>
                  </a:lnTo>
                  <a:lnTo>
                    <a:pt x="400" y="117"/>
                  </a:lnTo>
                  <a:lnTo>
                    <a:pt x="400" y="116"/>
                  </a:lnTo>
                  <a:lnTo>
                    <a:pt x="401" y="116"/>
                  </a:lnTo>
                  <a:lnTo>
                    <a:pt x="402" y="116"/>
                  </a:lnTo>
                  <a:lnTo>
                    <a:pt x="402" y="115"/>
                  </a:lnTo>
                  <a:lnTo>
                    <a:pt x="403" y="115"/>
                  </a:lnTo>
                  <a:lnTo>
                    <a:pt x="404" y="115"/>
                  </a:lnTo>
                  <a:lnTo>
                    <a:pt x="405" y="115"/>
                  </a:lnTo>
                  <a:lnTo>
                    <a:pt x="406" y="115"/>
                  </a:lnTo>
                  <a:lnTo>
                    <a:pt x="406" y="113"/>
                  </a:lnTo>
                  <a:lnTo>
                    <a:pt x="407" y="113"/>
                  </a:lnTo>
                  <a:lnTo>
                    <a:pt x="409" y="113"/>
                  </a:lnTo>
                  <a:lnTo>
                    <a:pt x="409" y="112"/>
                  </a:lnTo>
                  <a:lnTo>
                    <a:pt x="410" y="112"/>
                  </a:lnTo>
                  <a:lnTo>
                    <a:pt x="411" y="111"/>
                  </a:lnTo>
                  <a:lnTo>
                    <a:pt x="412" y="111"/>
                  </a:lnTo>
                  <a:lnTo>
                    <a:pt x="413" y="111"/>
                  </a:lnTo>
                  <a:lnTo>
                    <a:pt x="413" y="110"/>
                  </a:lnTo>
                  <a:lnTo>
                    <a:pt x="414" y="110"/>
                  </a:lnTo>
                  <a:lnTo>
                    <a:pt x="415" y="110"/>
                  </a:lnTo>
                  <a:lnTo>
                    <a:pt x="415" y="109"/>
                  </a:lnTo>
                  <a:lnTo>
                    <a:pt x="416" y="109"/>
                  </a:lnTo>
                  <a:lnTo>
                    <a:pt x="416" y="108"/>
                  </a:lnTo>
                  <a:lnTo>
                    <a:pt x="417" y="108"/>
                  </a:lnTo>
                  <a:lnTo>
                    <a:pt x="418" y="108"/>
                  </a:lnTo>
                  <a:lnTo>
                    <a:pt x="418" y="107"/>
                  </a:lnTo>
                  <a:lnTo>
                    <a:pt x="419" y="107"/>
                  </a:lnTo>
                  <a:lnTo>
                    <a:pt x="419" y="106"/>
                  </a:lnTo>
                  <a:lnTo>
                    <a:pt x="420" y="106"/>
                  </a:lnTo>
                  <a:lnTo>
                    <a:pt x="421" y="106"/>
                  </a:lnTo>
                  <a:lnTo>
                    <a:pt x="421" y="105"/>
                  </a:lnTo>
                  <a:lnTo>
                    <a:pt x="422" y="105"/>
                  </a:lnTo>
                  <a:lnTo>
                    <a:pt x="423" y="105"/>
                  </a:lnTo>
                  <a:lnTo>
                    <a:pt x="424" y="105"/>
                  </a:lnTo>
                  <a:lnTo>
                    <a:pt x="424" y="104"/>
                  </a:lnTo>
                  <a:lnTo>
                    <a:pt x="425" y="104"/>
                  </a:lnTo>
                  <a:lnTo>
                    <a:pt x="426" y="104"/>
                  </a:lnTo>
                  <a:lnTo>
                    <a:pt x="426" y="105"/>
                  </a:lnTo>
                  <a:lnTo>
                    <a:pt x="427" y="105"/>
                  </a:lnTo>
                  <a:lnTo>
                    <a:pt x="428" y="105"/>
                  </a:lnTo>
                  <a:lnTo>
                    <a:pt x="429" y="105"/>
                  </a:lnTo>
                  <a:lnTo>
                    <a:pt x="430" y="105"/>
                  </a:lnTo>
                  <a:lnTo>
                    <a:pt x="431" y="105"/>
                  </a:lnTo>
                  <a:lnTo>
                    <a:pt x="432" y="104"/>
                  </a:lnTo>
                  <a:lnTo>
                    <a:pt x="434" y="104"/>
                  </a:lnTo>
                  <a:lnTo>
                    <a:pt x="434" y="103"/>
                  </a:lnTo>
                  <a:lnTo>
                    <a:pt x="435" y="103"/>
                  </a:lnTo>
                  <a:lnTo>
                    <a:pt x="435" y="102"/>
                  </a:lnTo>
                  <a:lnTo>
                    <a:pt x="436" y="102"/>
                  </a:lnTo>
                  <a:lnTo>
                    <a:pt x="437" y="101"/>
                  </a:lnTo>
                  <a:lnTo>
                    <a:pt x="438" y="101"/>
                  </a:lnTo>
                  <a:lnTo>
                    <a:pt x="439" y="100"/>
                  </a:lnTo>
                  <a:lnTo>
                    <a:pt x="440" y="100"/>
                  </a:lnTo>
                  <a:lnTo>
                    <a:pt x="440" y="99"/>
                  </a:lnTo>
                  <a:lnTo>
                    <a:pt x="440" y="98"/>
                  </a:lnTo>
                  <a:lnTo>
                    <a:pt x="440" y="97"/>
                  </a:lnTo>
                  <a:lnTo>
                    <a:pt x="440" y="96"/>
                  </a:lnTo>
                  <a:lnTo>
                    <a:pt x="441" y="96"/>
                  </a:lnTo>
                  <a:lnTo>
                    <a:pt x="442" y="96"/>
                  </a:lnTo>
                  <a:lnTo>
                    <a:pt x="442" y="95"/>
                  </a:lnTo>
                  <a:lnTo>
                    <a:pt x="443" y="95"/>
                  </a:lnTo>
                  <a:lnTo>
                    <a:pt x="444" y="95"/>
                  </a:lnTo>
                  <a:lnTo>
                    <a:pt x="444" y="94"/>
                  </a:lnTo>
                  <a:lnTo>
                    <a:pt x="445" y="94"/>
                  </a:lnTo>
                  <a:lnTo>
                    <a:pt x="446" y="94"/>
                  </a:lnTo>
                  <a:lnTo>
                    <a:pt x="446" y="93"/>
                  </a:lnTo>
                  <a:lnTo>
                    <a:pt x="447" y="93"/>
                  </a:lnTo>
                  <a:lnTo>
                    <a:pt x="448" y="93"/>
                  </a:lnTo>
                  <a:lnTo>
                    <a:pt x="449" y="92"/>
                  </a:lnTo>
                  <a:lnTo>
                    <a:pt x="450" y="91"/>
                  </a:lnTo>
                  <a:lnTo>
                    <a:pt x="451" y="91"/>
                  </a:lnTo>
                  <a:lnTo>
                    <a:pt x="452" y="91"/>
                  </a:lnTo>
                  <a:lnTo>
                    <a:pt x="453" y="91"/>
                  </a:lnTo>
                  <a:lnTo>
                    <a:pt x="453" y="92"/>
                  </a:lnTo>
                  <a:lnTo>
                    <a:pt x="454" y="92"/>
                  </a:lnTo>
                  <a:lnTo>
                    <a:pt x="454" y="93"/>
                  </a:lnTo>
                  <a:lnTo>
                    <a:pt x="455" y="93"/>
                  </a:lnTo>
                  <a:lnTo>
                    <a:pt x="456" y="93"/>
                  </a:lnTo>
                  <a:lnTo>
                    <a:pt x="457" y="94"/>
                  </a:lnTo>
                  <a:lnTo>
                    <a:pt x="457" y="95"/>
                  </a:lnTo>
                  <a:lnTo>
                    <a:pt x="459" y="95"/>
                  </a:lnTo>
                  <a:lnTo>
                    <a:pt x="460" y="95"/>
                  </a:lnTo>
                  <a:lnTo>
                    <a:pt x="461" y="95"/>
                  </a:lnTo>
                  <a:lnTo>
                    <a:pt x="462" y="95"/>
                  </a:lnTo>
                  <a:lnTo>
                    <a:pt x="462" y="94"/>
                  </a:lnTo>
                  <a:lnTo>
                    <a:pt x="462" y="93"/>
                  </a:lnTo>
                  <a:lnTo>
                    <a:pt x="463" y="93"/>
                  </a:lnTo>
                  <a:lnTo>
                    <a:pt x="464" y="93"/>
                  </a:lnTo>
                  <a:lnTo>
                    <a:pt x="465" y="93"/>
                  </a:lnTo>
                  <a:lnTo>
                    <a:pt x="466" y="93"/>
                  </a:lnTo>
                  <a:lnTo>
                    <a:pt x="466" y="92"/>
                  </a:lnTo>
                  <a:lnTo>
                    <a:pt x="467" y="92"/>
                  </a:lnTo>
                  <a:lnTo>
                    <a:pt x="467" y="91"/>
                  </a:lnTo>
                  <a:lnTo>
                    <a:pt x="468" y="91"/>
                  </a:lnTo>
                  <a:lnTo>
                    <a:pt x="469" y="91"/>
                  </a:lnTo>
                  <a:lnTo>
                    <a:pt x="469" y="90"/>
                  </a:lnTo>
                  <a:lnTo>
                    <a:pt x="469" y="88"/>
                  </a:lnTo>
                  <a:lnTo>
                    <a:pt x="470" y="88"/>
                  </a:lnTo>
                  <a:lnTo>
                    <a:pt x="471" y="88"/>
                  </a:lnTo>
                  <a:lnTo>
                    <a:pt x="472" y="88"/>
                  </a:lnTo>
                  <a:lnTo>
                    <a:pt x="472" y="87"/>
                  </a:lnTo>
                  <a:lnTo>
                    <a:pt x="473" y="87"/>
                  </a:lnTo>
                  <a:lnTo>
                    <a:pt x="474" y="87"/>
                  </a:lnTo>
                  <a:lnTo>
                    <a:pt x="474" y="86"/>
                  </a:lnTo>
                  <a:lnTo>
                    <a:pt x="475" y="86"/>
                  </a:lnTo>
                  <a:lnTo>
                    <a:pt x="475" y="85"/>
                  </a:lnTo>
                  <a:lnTo>
                    <a:pt x="475" y="84"/>
                  </a:lnTo>
                  <a:lnTo>
                    <a:pt x="476" y="84"/>
                  </a:lnTo>
                  <a:lnTo>
                    <a:pt x="477" y="84"/>
                  </a:lnTo>
                  <a:lnTo>
                    <a:pt x="477" y="83"/>
                  </a:lnTo>
                  <a:lnTo>
                    <a:pt x="478" y="83"/>
                  </a:lnTo>
                  <a:lnTo>
                    <a:pt x="478" y="84"/>
                  </a:lnTo>
                  <a:lnTo>
                    <a:pt x="479" y="84"/>
                  </a:lnTo>
                  <a:lnTo>
                    <a:pt x="480" y="84"/>
                  </a:lnTo>
                  <a:lnTo>
                    <a:pt x="480" y="83"/>
                  </a:lnTo>
                  <a:lnTo>
                    <a:pt x="481" y="83"/>
                  </a:lnTo>
                  <a:lnTo>
                    <a:pt x="482" y="83"/>
                  </a:lnTo>
                  <a:lnTo>
                    <a:pt x="482" y="82"/>
                  </a:lnTo>
                  <a:lnTo>
                    <a:pt x="482" y="83"/>
                  </a:lnTo>
                  <a:lnTo>
                    <a:pt x="484" y="83"/>
                  </a:lnTo>
                  <a:lnTo>
                    <a:pt x="484" y="82"/>
                  </a:lnTo>
                  <a:lnTo>
                    <a:pt x="485" y="82"/>
                  </a:lnTo>
                  <a:lnTo>
                    <a:pt x="486" y="82"/>
                  </a:lnTo>
                  <a:lnTo>
                    <a:pt x="486" y="81"/>
                  </a:lnTo>
                  <a:lnTo>
                    <a:pt x="487" y="81"/>
                  </a:lnTo>
                  <a:lnTo>
                    <a:pt x="488" y="81"/>
                  </a:lnTo>
                  <a:lnTo>
                    <a:pt x="489" y="81"/>
                  </a:lnTo>
                  <a:lnTo>
                    <a:pt x="489" y="80"/>
                  </a:lnTo>
                  <a:lnTo>
                    <a:pt x="489" y="79"/>
                  </a:lnTo>
                  <a:lnTo>
                    <a:pt x="489" y="78"/>
                  </a:lnTo>
                  <a:lnTo>
                    <a:pt x="490" y="77"/>
                  </a:lnTo>
                  <a:lnTo>
                    <a:pt x="491" y="77"/>
                  </a:lnTo>
                  <a:lnTo>
                    <a:pt x="492" y="77"/>
                  </a:lnTo>
                  <a:lnTo>
                    <a:pt x="493" y="76"/>
                  </a:lnTo>
                  <a:lnTo>
                    <a:pt x="493" y="77"/>
                  </a:lnTo>
                  <a:lnTo>
                    <a:pt x="494" y="76"/>
                  </a:lnTo>
                  <a:lnTo>
                    <a:pt x="494" y="75"/>
                  </a:lnTo>
                  <a:lnTo>
                    <a:pt x="495" y="75"/>
                  </a:lnTo>
                  <a:lnTo>
                    <a:pt x="496" y="75"/>
                  </a:lnTo>
                  <a:lnTo>
                    <a:pt x="497" y="75"/>
                  </a:lnTo>
                  <a:lnTo>
                    <a:pt x="498" y="75"/>
                  </a:lnTo>
                  <a:lnTo>
                    <a:pt x="499" y="75"/>
                  </a:lnTo>
                  <a:lnTo>
                    <a:pt x="499" y="74"/>
                  </a:lnTo>
                  <a:lnTo>
                    <a:pt x="500" y="74"/>
                  </a:lnTo>
                  <a:lnTo>
                    <a:pt x="501" y="74"/>
                  </a:lnTo>
                  <a:lnTo>
                    <a:pt x="501" y="75"/>
                  </a:lnTo>
                  <a:lnTo>
                    <a:pt x="502" y="75"/>
                  </a:lnTo>
                  <a:lnTo>
                    <a:pt x="503" y="75"/>
                  </a:lnTo>
                  <a:lnTo>
                    <a:pt x="504" y="75"/>
                  </a:lnTo>
                  <a:lnTo>
                    <a:pt x="505" y="74"/>
                  </a:lnTo>
                  <a:lnTo>
                    <a:pt x="505" y="73"/>
                  </a:lnTo>
                  <a:lnTo>
                    <a:pt x="506" y="73"/>
                  </a:lnTo>
                  <a:lnTo>
                    <a:pt x="506" y="72"/>
                  </a:lnTo>
                  <a:lnTo>
                    <a:pt x="507" y="73"/>
                  </a:lnTo>
                  <a:lnTo>
                    <a:pt x="507" y="72"/>
                  </a:lnTo>
                  <a:lnTo>
                    <a:pt x="507" y="71"/>
                  </a:lnTo>
                  <a:lnTo>
                    <a:pt x="509" y="71"/>
                  </a:lnTo>
                  <a:lnTo>
                    <a:pt x="510" y="71"/>
                  </a:lnTo>
                  <a:lnTo>
                    <a:pt x="510" y="70"/>
                  </a:lnTo>
                  <a:lnTo>
                    <a:pt x="510" y="69"/>
                  </a:lnTo>
                  <a:lnTo>
                    <a:pt x="511" y="69"/>
                  </a:lnTo>
                  <a:lnTo>
                    <a:pt x="511" y="68"/>
                  </a:lnTo>
                  <a:lnTo>
                    <a:pt x="511" y="67"/>
                  </a:lnTo>
                  <a:lnTo>
                    <a:pt x="512" y="67"/>
                  </a:lnTo>
                  <a:lnTo>
                    <a:pt x="512" y="66"/>
                  </a:lnTo>
                  <a:lnTo>
                    <a:pt x="512" y="65"/>
                  </a:lnTo>
                  <a:lnTo>
                    <a:pt x="512" y="63"/>
                  </a:lnTo>
                  <a:lnTo>
                    <a:pt x="513" y="63"/>
                  </a:lnTo>
                  <a:lnTo>
                    <a:pt x="513" y="62"/>
                  </a:lnTo>
                  <a:lnTo>
                    <a:pt x="514" y="62"/>
                  </a:lnTo>
                  <a:lnTo>
                    <a:pt x="515" y="62"/>
                  </a:lnTo>
                  <a:lnTo>
                    <a:pt x="516" y="62"/>
                  </a:lnTo>
                  <a:lnTo>
                    <a:pt x="516" y="61"/>
                  </a:lnTo>
                  <a:lnTo>
                    <a:pt x="516" y="60"/>
                  </a:lnTo>
                  <a:lnTo>
                    <a:pt x="517" y="60"/>
                  </a:lnTo>
                  <a:lnTo>
                    <a:pt x="518" y="60"/>
                  </a:lnTo>
                  <a:lnTo>
                    <a:pt x="519" y="59"/>
                  </a:lnTo>
                  <a:lnTo>
                    <a:pt x="519" y="58"/>
                  </a:lnTo>
                  <a:lnTo>
                    <a:pt x="520" y="58"/>
                  </a:lnTo>
                  <a:lnTo>
                    <a:pt x="521" y="58"/>
                  </a:lnTo>
                  <a:lnTo>
                    <a:pt x="521" y="57"/>
                  </a:lnTo>
                  <a:lnTo>
                    <a:pt x="522" y="57"/>
                  </a:lnTo>
                  <a:lnTo>
                    <a:pt x="523" y="57"/>
                  </a:lnTo>
                  <a:lnTo>
                    <a:pt x="524" y="56"/>
                  </a:lnTo>
                  <a:lnTo>
                    <a:pt x="525" y="57"/>
                  </a:lnTo>
                  <a:lnTo>
                    <a:pt x="526" y="57"/>
                  </a:lnTo>
                  <a:lnTo>
                    <a:pt x="527" y="57"/>
                  </a:lnTo>
                  <a:lnTo>
                    <a:pt x="528" y="56"/>
                  </a:lnTo>
                  <a:lnTo>
                    <a:pt x="529" y="56"/>
                  </a:lnTo>
                  <a:lnTo>
                    <a:pt x="530" y="56"/>
                  </a:lnTo>
                  <a:lnTo>
                    <a:pt x="530" y="55"/>
                  </a:lnTo>
                  <a:lnTo>
                    <a:pt x="531" y="55"/>
                  </a:lnTo>
                  <a:lnTo>
                    <a:pt x="531" y="54"/>
                  </a:lnTo>
                  <a:lnTo>
                    <a:pt x="532" y="54"/>
                  </a:lnTo>
                  <a:lnTo>
                    <a:pt x="532" y="53"/>
                  </a:lnTo>
                  <a:lnTo>
                    <a:pt x="534" y="53"/>
                  </a:lnTo>
                  <a:lnTo>
                    <a:pt x="535" y="53"/>
                  </a:lnTo>
                  <a:lnTo>
                    <a:pt x="536" y="53"/>
                  </a:lnTo>
                  <a:lnTo>
                    <a:pt x="536" y="54"/>
                  </a:lnTo>
                  <a:lnTo>
                    <a:pt x="537" y="54"/>
                  </a:lnTo>
                  <a:lnTo>
                    <a:pt x="538" y="54"/>
                  </a:lnTo>
                  <a:lnTo>
                    <a:pt x="538" y="53"/>
                  </a:lnTo>
                  <a:lnTo>
                    <a:pt x="539" y="53"/>
                  </a:lnTo>
                  <a:lnTo>
                    <a:pt x="539" y="52"/>
                  </a:lnTo>
                  <a:lnTo>
                    <a:pt x="540" y="52"/>
                  </a:lnTo>
                  <a:lnTo>
                    <a:pt x="540" y="53"/>
                  </a:lnTo>
                  <a:lnTo>
                    <a:pt x="541" y="53"/>
                  </a:lnTo>
                  <a:lnTo>
                    <a:pt x="542" y="53"/>
                  </a:lnTo>
                  <a:lnTo>
                    <a:pt x="542" y="52"/>
                  </a:lnTo>
                  <a:lnTo>
                    <a:pt x="543" y="52"/>
                  </a:lnTo>
                  <a:lnTo>
                    <a:pt x="543" y="53"/>
                  </a:lnTo>
                  <a:lnTo>
                    <a:pt x="544" y="53"/>
                  </a:lnTo>
                  <a:lnTo>
                    <a:pt x="545" y="53"/>
                  </a:lnTo>
                  <a:lnTo>
                    <a:pt x="545" y="52"/>
                  </a:lnTo>
                  <a:lnTo>
                    <a:pt x="546" y="52"/>
                  </a:lnTo>
                  <a:lnTo>
                    <a:pt x="546" y="51"/>
                  </a:lnTo>
                  <a:lnTo>
                    <a:pt x="547" y="51"/>
                  </a:lnTo>
                  <a:lnTo>
                    <a:pt x="548" y="51"/>
                  </a:lnTo>
                  <a:lnTo>
                    <a:pt x="548" y="50"/>
                  </a:lnTo>
                  <a:lnTo>
                    <a:pt x="548" y="49"/>
                  </a:lnTo>
                  <a:lnTo>
                    <a:pt x="549" y="49"/>
                  </a:lnTo>
                  <a:lnTo>
                    <a:pt x="549" y="48"/>
                  </a:lnTo>
                  <a:lnTo>
                    <a:pt x="550" y="48"/>
                  </a:lnTo>
                  <a:lnTo>
                    <a:pt x="551" y="48"/>
                  </a:lnTo>
                  <a:lnTo>
                    <a:pt x="552" y="48"/>
                  </a:lnTo>
                  <a:lnTo>
                    <a:pt x="553" y="48"/>
                  </a:lnTo>
                  <a:lnTo>
                    <a:pt x="553" y="47"/>
                  </a:lnTo>
                  <a:lnTo>
                    <a:pt x="554" y="47"/>
                  </a:lnTo>
                  <a:lnTo>
                    <a:pt x="555" y="46"/>
                  </a:lnTo>
                  <a:lnTo>
                    <a:pt x="556" y="46"/>
                  </a:lnTo>
                  <a:lnTo>
                    <a:pt x="556" y="45"/>
                  </a:lnTo>
                  <a:lnTo>
                    <a:pt x="556" y="44"/>
                  </a:lnTo>
                  <a:lnTo>
                    <a:pt x="557" y="44"/>
                  </a:lnTo>
                  <a:lnTo>
                    <a:pt x="559" y="44"/>
                  </a:lnTo>
                  <a:lnTo>
                    <a:pt x="560" y="44"/>
                  </a:lnTo>
                  <a:lnTo>
                    <a:pt x="560" y="43"/>
                  </a:lnTo>
                  <a:lnTo>
                    <a:pt x="561" y="43"/>
                  </a:lnTo>
                  <a:lnTo>
                    <a:pt x="562" y="42"/>
                  </a:lnTo>
                  <a:lnTo>
                    <a:pt x="562" y="41"/>
                  </a:lnTo>
                  <a:lnTo>
                    <a:pt x="563" y="41"/>
                  </a:lnTo>
                  <a:lnTo>
                    <a:pt x="564" y="40"/>
                  </a:lnTo>
                  <a:lnTo>
                    <a:pt x="565" y="40"/>
                  </a:lnTo>
                  <a:lnTo>
                    <a:pt x="566" y="40"/>
                  </a:lnTo>
                  <a:lnTo>
                    <a:pt x="567" y="40"/>
                  </a:lnTo>
                  <a:lnTo>
                    <a:pt x="567" y="41"/>
                  </a:lnTo>
                  <a:lnTo>
                    <a:pt x="567" y="40"/>
                  </a:lnTo>
                  <a:lnTo>
                    <a:pt x="568" y="40"/>
                  </a:lnTo>
                  <a:lnTo>
                    <a:pt x="569" y="40"/>
                  </a:lnTo>
                  <a:lnTo>
                    <a:pt x="571" y="41"/>
                  </a:lnTo>
                  <a:lnTo>
                    <a:pt x="572" y="42"/>
                  </a:lnTo>
                  <a:lnTo>
                    <a:pt x="572" y="41"/>
                  </a:lnTo>
                  <a:lnTo>
                    <a:pt x="573" y="42"/>
                  </a:lnTo>
                  <a:lnTo>
                    <a:pt x="575" y="43"/>
                  </a:lnTo>
                  <a:lnTo>
                    <a:pt x="576" y="43"/>
                  </a:lnTo>
                  <a:lnTo>
                    <a:pt x="577" y="43"/>
                  </a:lnTo>
                  <a:lnTo>
                    <a:pt x="578" y="43"/>
                  </a:lnTo>
                  <a:lnTo>
                    <a:pt x="579" y="43"/>
                  </a:lnTo>
                  <a:lnTo>
                    <a:pt x="579" y="44"/>
                  </a:lnTo>
                  <a:lnTo>
                    <a:pt x="580" y="44"/>
                  </a:lnTo>
                  <a:lnTo>
                    <a:pt x="580" y="43"/>
                  </a:lnTo>
                  <a:lnTo>
                    <a:pt x="581" y="43"/>
                  </a:lnTo>
                  <a:lnTo>
                    <a:pt x="581" y="44"/>
                  </a:lnTo>
                  <a:lnTo>
                    <a:pt x="582" y="44"/>
                  </a:lnTo>
                  <a:lnTo>
                    <a:pt x="582" y="43"/>
                  </a:lnTo>
                  <a:lnTo>
                    <a:pt x="584" y="43"/>
                  </a:lnTo>
                  <a:lnTo>
                    <a:pt x="584" y="42"/>
                  </a:lnTo>
                  <a:lnTo>
                    <a:pt x="584" y="41"/>
                  </a:lnTo>
                  <a:lnTo>
                    <a:pt x="585" y="41"/>
                  </a:lnTo>
                  <a:lnTo>
                    <a:pt x="585" y="40"/>
                  </a:lnTo>
                  <a:lnTo>
                    <a:pt x="586" y="40"/>
                  </a:lnTo>
                  <a:lnTo>
                    <a:pt x="587" y="40"/>
                  </a:lnTo>
                  <a:lnTo>
                    <a:pt x="587" y="38"/>
                  </a:lnTo>
                  <a:lnTo>
                    <a:pt x="588" y="38"/>
                  </a:lnTo>
                  <a:lnTo>
                    <a:pt x="588" y="37"/>
                  </a:lnTo>
                  <a:lnTo>
                    <a:pt x="589" y="37"/>
                  </a:lnTo>
                  <a:lnTo>
                    <a:pt x="589" y="36"/>
                  </a:lnTo>
                  <a:lnTo>
                    <a:pt x="590" y="36"/>
                  </a:lnTo>
                  <a:lnTo>
                    <a:pt x="591" y="35"/>
                  </a:lnTo>
                  <a:lnTo>
                    <a:pt x="592" y="34"/>
                  </a:lnTo>
                  <a:lnTo>
                    <a:pt x="592" y="33"/>
                  </a:lnTo>
                  <a:lnTo>
                    <a:pt x="593" y="32"/>
                  </a:lnTo>
                  <a:lnTo>
                    <a:pt x="594" y="32"/>
                  </a:lnTo>
                  <a:lnTo>
                    <a:pt x="594" y="31"/>
                  </a:lnTo>
                  <a:lnTo>
                    <a:pt x="595" y="31"/>
                  </a:lnTo>
                  <a:lnTo>
                    <a:pt x="595" y="30"/>
                  </a:lnTo>
                  <a:lnTo>
                    <a:pt x="596" y="30"/>
                  </a:lnTo>
                  <a:lnTo>
                    <a:pt x="596" y="29"/>
                  </a:lnTo>
                  <a:lnTo>
                    <a:pt x="596" y="28"/>
                  </a:lnTo>
                  <a:lnTo>
                    <a:pt x="595" y="28"/>
                  </a:lnTo>
                  <a:lnTo>
                    <a:pt x="595" y="27"/>
                  </a:lnTo>
                  <a:lnTo>
                    <a:pt x="595" y="26"/>
                  </a:lnTo>
                  <a:lnTo>
                    <a:pt x="596" y="26"/>
                  </a:lnTo>
                  <a:lnTo>
                    <a:pt x="597" y="25"/>
                  </a:lnTo>
                  <a:lnTo>
                    <a:pt x="598" y="25"/>
                  </a:lnTo>
                  <a:lnTo>
                    <a:pt x="598" y="24"/>
                  </a:lnTo>
                  <a:lnTo>
                    <a:pt x="599" y="24"/>
                  </a:lnTo>
                  <a:lnTo>
                    <a:pt x="600" y="24"/>
                  </a:lnTo>
                  <a:lnTo>
                    <a:pt x="601" y="24"/>
                  </a:lnTo>
                  <a:lnTo>
                    <a:pt x="601" y="23"/>
                  </a:lnTo>
                  <a:lnTo>
                    <a:pt x="602" y="23"/>
                  </a:lnTo>
                  <a:lnTo>
                    <a:pt x="602" y="22"/>
                  </a:lnTo>
                  <a:lnTo>
                    <a:pt x="603" y="22"/>
                  </a:lnTo>
                  <a:lnTo>
                    <a:pt x="604" y="22"/>
                  </a:lnTo>
                  <a:lnTo>
                    <a:pt x="604" y="21"/>
                  </a:lnTo>
                  <a:lnTo>
                    <a:pt x="605" y="20"/>
                  </a:lnTo>
                  <a:lnTo>
                    <a:pt x="605" y="19"/>
                  </a:lnTo>
                  <a:lnTo>
                    <a:pt x="605" y="18"/>
                  </a:lnTo>
                  <a:lnTo>
                    <a:pt x="606" y="18"/>
                  </a:lnTo>
                  <a:lnTo>
                    <a:pt x="606" y="17"/>
                  </a:lnTo>
                  <a:lnTo>
                    <a:pt x="607" y="17"/>
                  </a:lnTo>
                  <a:lnTo>
                    <a:pt x="609" y="17"/>
                  </a:lnTo>
                  <a:lnTo>
                    <a:pt x="609" y="16"/>
                  </a:lnTo>
                  <a:lnTo>
                    <a:pt x="610" y="16"/>
                  </a:lnTo>
                  <a:lnTo>
                    <a:pt x="610" y="15"/>
                  </a:lnTo>
                  <a:lnTo>
                    <a:pt x="610" y="13"/>
                  </a:lnTo>
                  <a:lnTo>
                    <a:pt x="610" y="12"/>
                  </a:lnTo>
                  <a:lnTo>
                    <a:pt x="610" y="11"/>
                  </a:lnTo>
                  <a:lnTo>
                    <a:pt x="611" y="11"/>
                  </a:lnTo>
                  <a:lnTo>
                    <a:pt x="612" y="11"/>
                  </a:lnTo>
                  <a:lnTo>
                    <a:pt x="613" y="11"/>
                  </a:lnTo>
                  <a:lnTo>
                    <a:pt x="614" y="11"/>
                  </a:lnTo>
                  <a:lnTo>
                    <a:pt x="614" y="10"/>
                  </a:lnTo>
                  <a:lnTo>
                    <a:pt x="615" y="10"/>
                  </a:lnTo>
                  <a:lnTo>
                    <a:pt x="616" y="9"/>
                  </a:lnTo>
                  <a:lnTo>
                    <a:pt x="617" y="9"/>
                  </a:lnTo>
                  <a:lnTo>
                    <a:pt x="618" y="9"/>
                  </a:lnTo>
                  <a:lnTo>
                    <a:pt x="621" y="8"/>
                  </a:lnTo>
                  <a:lnTo>
                    <a:pt x="622" y="7"/>
                  </a:lnTo>
                  <a:lnTo>
                    <a:pt x="624" y="7"/>
                  </a:lnTo>
                  <a:lnTo>
                    <a:pt x="625" y="6"/>
                  </a:lnTo>
                  <a:lnTo>
                    <a:pt x="626" y="6"/>
                  </a:lnTo>
                  <a:lnTo>
                    <a:pt x="627" y="6"/>
                  </a:lnTo>
                  <a:lnTo>
                    <a:pt x="628" y="6"/>
                  </a:lnTo>
                  <a:lnTo>
                    <a:pt x="628" y="5"/>
                  </a:lnTo>
                  <a:lnTo>
                    <a:pt x="628" y="4"/>
                  </a:lnTo>
                  <a:lnTo>
                    <a:pt x="629" y="4"/>
                  </a:lnTo>
                  <a:lnTo>
                    <a:pt x="628" y="3"/>
                  </a:lnTo>
                  <a:lnTo>
                    <a:pt x="628" y="2"/>
                  </a:lnTo>
                  <a:lnTo>
                    <a:pt x="627" y="2"/>
                  </a:lnTo>
                  <a:lnTo>
                    <a:pt x="627" y="1"/>
                  </a:lnTo>
                  <a:lnTo>
                    <a:pt x="627" y="0"/>
                  </a:lnTo>
                  <a:lnTo>
                    <a:pt x="628" y="0"/>
                  </a:lnTo>
                  <a:lnTo>
                    <a:pt x="629" y="0"/>
                  </a:lnTo>
                  <a:lnTo>
                    <a:pt x="630" y="0"/>
                  </a:lnTo>
                  <a:close/>
                </a:path>
              </a:pathLst>
            </a:custGeom>
            <a:solidFill>
              <a:schemeClr val="accent6"/>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ea typeface="+mn-ea"/>
              </a:endParaRPr>
            </a:p>
          </p:txBody>
        </p:sp>
        <p:sp>
          <p:nvSpPr>
            <p:cNvPr id="25626" name="Freeform 10"/>
            <p:cNvSpPr>
              <a:spLocks noEditPoints="1"/>
            </p:cNvSpPr>
            <p:nvPr/>
          </p:nvSpPr>
          <p:spPr bwMode="auto">
            <a:xfrm>
              <a:off x="3317" y="1731"/>
              <a:ext cx="516" cy="832"/>
            </a:xfrm>
            <a:custGeom>
              <a:avLst/>
              <a:gdLst>
                <a:gd name="T0" fmla="*/ 289 w 516"/>
                <a:gd name="T1" fmla="*/ 711 h 832"/>
                <a:gd name="T2" fmla="*/ 237 w 516"/>
                <a:gd name="T3" fmla="*/ 691 h 832"/>
                <a:gd name="T4" fmla="*/ 244 w 516"/>
                <a:gd name="T5" fmla="*/ 624 h 832"/>
                <a:gd name="T6" fmla="*/ 260 w 516"/>
                <a:gd name="T7" fmla="*/ 548 h 832"/>
                <a:gd name="T8" fmla="*/ 248 w 516"/>
                <a:gd name="T9" fmla="*/ 538 h 832"/>
                <a:gd name="T10" fmla="*/ 235 w 516"/>
                <a:gd name="T11" fmla="*/ 531 h 832"/>
                <a:gd name="T12" fmla="*/ 476 w 516"/>
                <a:gd name="T13" fmla="*/ 392 h 832"/>
                <a:gd name="T14" fmla="*/ 248 w 516"/>
                <a:gd name="T15" fmla="*/ 19 h 832"/>
                <a:gd name="T16" fmla="*/ 278 w 516"/>
                <a:gd name="T17" fmla="*/ 54 h 832"/>
                <a:gd name="T18" fmla="*/ 297 w 516"/>
                <a:gd name="T19" fmla="*/ 103 h 832"/>
                <a:gd name="T20" fmla="*/ 331 w 516"/>
                <a:gd name="T21" fmla="*/ 152 h 832"/>
                <a:gd name="T22" fmla="*/ 366 w 516"/>
                <a:gd name="T23" fmla="*/ 183 h 832"/>
                <a:gd name="T24" fmla="*/ 411 w 516"/>
                <a:gd name="T25" fmla="*/ 226 h 832"/>
                <a:gd name="T26" fmla="*/ 453 w 516"/>
                <a:gd name="T27" fmla="*/ 254 h 832"/>
                <a:gd name="T28" fmla="*/ 489 w 516"/>
                <a:gd name="T29" fmla="*/ 286 h 832"/>
                <a:gd name="T30" fmla="*/ 507 w 516"/>
                <a:gd name="T31" fmla="*/ 324 h 832"/>
                <a:gd name="T32" fmla="*/ 507 w 516"/>
                <a:gd name="T33" fmla="*/ 353 h 832"/>
                <a:gd name="T34" fmla="*/ 495 w 516"/>
                <a:gd name="T35" fmla="*/ 386 h 832"/>
                <a:gd name="T36" fmla="*/ 464 w 516"/>
                <a:gd name="T37" fmla="*/ 397 h 832"/>
                <a:gd name="T38" fmla="*/ 431 w 516"/>
                <a:gd name="T39" fmla="*/ 421 h 832"/>
                <a:gd name="T40" fmla="*/ 391 w 516"/>
                <a:gd name="T41" fmla="*/ 464 h 832"/>
                <a:gd name="T42" fmla="*/ 361 w 516"/>
                <a:gd name="T43" fmla="*/ 499 h 832"/>
                <a:gd name="T44" fmla="*/ 322 w 516"/>
                <a:gd name="T45" fmla="*/ 533 h 832"/>
                <a:gd name="T46" fmla="*/ 277 w 516"/>
                <a:gd name="T47" fmla="*/ 561 h 832"/>
                <a:gd name="T48" fmla="*/ 229 w 516"/>
                <a:gd name="T49" fmla="*/ 526 h 832"/>
                <a:gd name="T50" fmla="*/ 245 w 516"/>
                <a:gd name="T51" fmla="*/ 569 h 832"/>
                <a:gd name="T52" fmla="*/ 256 w 516"/>
                <a:gd name="T53" fmla="*/ 612 h 832"/>
                <a:gd name="T54" fmla="*/ 240 w 516"/>
                <a:gd name="T55" fmla="*/ 623 h 832"/>
                <a:gd name="T56" fmla="*/ 239 w 516"/>
                <a:gd name="T57" fmla="*/ 650 h 832"/>
                <a:gd name="T58" fmla="*/ 234 w 516"/>
                <a:gd name="T59" fmla="*/ 666 h 832"/>
                <a:gd name="T60" fmla="*/ 241 w 516"/>
                <a:gd name="T61" fmla="*/ 679 h 832"/>
                <a:gd name="T62" fmla="*/ 244 w 516"/>
                <a:gd name="T63" fmla="*/ 684 h 832"/>
                <a:gd name="T64" fmla="*/ 267 w 516"/>
                <a:gd name="T65" fmla="*/ 706 h 832"/>
                <a:gd name="T66" fmla="*/ 277 w 516"/>
                <a:gd name="T67" fmla="*/ 707 h 832"/>
                <a:gd name="T68" fmla="*/ 284 w 516"/>
                <a:gd name="T69" fmla="*/ 716 h 832"/>
                <a:gd name="T70" fmla="*/ 298 w 516"/>
                <a:gd name="T71" fmla="*/ 731 h 832"/>
                <a:gd name="T72" fmla="*/ 301 w 516"/>
                <a:gd name="T73" fmla="*/ 743 h 832"/>
                <a:gd name="T74" fmla="*/ 312 w 516"/>
                <a:gd name="T75" fmla="*/ 756 h 832"/>
                <a:gd name="T76" fmla="*/ 282 w 516"/>
                <a:gd name="T77" fmla="*/ 776 h 832"/>
                <a:gd name="T78" fmla="*/ 230 w 516"/>
                <a:gd name="T79" fmla="*/ 791 h 832"/>
                <a:gd name="T80" fmla="*/ 196 w 516"/>
                <a:gd name="T81" fmla="*/ 807 h 832"/>
                <a:gd name="T82" fmla="*/ 165 w 516"/>
                <a:gd name="T83" fmla="*/ 828 h 832"/>
                <a:gd name="T84" fmla="*/ 129 w 516"/>
                <a:gd name="T85" fmla="*/ 827 h 832"/>
                <a:gd name="T86" fmla="*/ 94 w 516"/>
                <a:gd name="T87" fmla="*/ 774 h 832"/>
                <a:gd name="T88" fmla="*/ 45 w 516"/>
                <a:gd name="T89" fmla="*/ 704 h 832"/>
                <a:gd name="T90" fmla="*/ 0 w 516"/>
                <a:gd name="T91" fmla="*/ 606 h 832"/>
                <a:gd name="T92" fmla="*/ 28 w 516"/>
                <a:gd name="T93" fmla="*/ 586 h 832"/>
                <a:gd name="T94" fmla="*/ 58 w 516"/>
                <a:gd name="T95" fmla="*/ 582 h 832"/>
                <a:gd name="T96" fmla="*/ 66 w 516"/>
                <a:gd name="T97" fmla="*/ 558 h 832"/>
                <a:gd name="T98" fmla="*/ 94 w 516"/>
                <a:gd name="T99" fmla="*/ 506 h 832"/>
                <a:gd name="T100" fmla="*/ 102 w 516"/>
                <a:gd name="T101" fmla="*/ 447 h 832"/>
                <a:gd name="T102" fmla="*/ 112 w 516"/>
                <a:gd name="T103" fmla="*/ 389 h 832"/>
                <a:gd name="T104" fmla="*/ 82 w 516"/>
                <a:gd name="T105" fmla="*/ 363 h 832"/>
                <a:gd name="T106" fmla="*/ 65 w 516"/>
                <a:gd name="T107" fmla="*/ 333 h 832"/>
                <a:gd name="T108" fmla="*/ 88 w 516"/>
                <a:gd name="T109" fmla="*/ 307 h 832"/>
                <a:gd name="T110" fmla="*/ 79 w 516"/>
                <a:gd name="T111" fmla="*/ 276 h 832"/>
                <a:gd name="T112" fmla="*/ 104 w 516"/>
                <a:gd name="T113" fmla="*/ 244 h 832"/>
                <a:gd name="T114" fmla="*/ 134 w 516"/>
                <a:gd name="T115" fmla="*/ 269 h 832"/>
                <a:gd name="T116" fmla="*/ 163 w 516"/>
                <a:gd name="T117" fmla="*/ 218 h 832"/>
                <a:gd name="T118" fmla="*/ 149 w 516"/>
                <a:gd name="T119" fmla="*/ 193 h 832"/>
                <a:gd name="T120" fmla="*/ 145 w 516"/>
                <a:gd name="T121" fmla="*/ 134 h 832"/>
                <a:gd name="T122" fmla="*/ 151 w 516"/>
                <a:gd name="T123" fmla="*/ 91 h 832"/>
                <a:gd name="T124" fmla="*/ 202 w 516"/>
                <a:gd name="T125" fmla="*/ 30 h 83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6"/>
                <a:gd name="T190" fmla="*/ 0 h 832"/>
                <a:gd name="T191" fmla="*/ 516 w 516"/>
                <a:gd name="T192" fmla="*/ 832 h 83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6" h="832">
                  <a:moveTo>
                    <a:pt x="313" y="764"/>
                  </a:moveTo>
                  <a:lnTo>
                    <a:pt x="314" y="764"/>
                  </a:lnTo>
                  <a:lnTo>
                    <a:pt x="314" y="765"/>
                  </a:lnTo>
                  <a:lnTo>
                    <a:pt x="314" y="764"/>
                  </a:lnTo>
                  <a:lnTo>
                    <a:pt x="313" y="764"/>
                  </a:lnTo>
                  <a:lnTo>
                    <a:pt x="313" y="765"/>
                  </a:lnTo>
                  <a:lnTo>
                    <a:pt x="312" y="765"/>
                  </a:lnTo>
                  <a:lnTo>
                    <a:pt x="311" y="764"/>
                  </a:lnTo>
                  <a:lnTo>
                    <a:pt x="310" y="765"/>
                  </a:lnTo>
                  <a:lnTo>
                    <a:pt x="310" y="764"/>
                  </a:lnTo>
                  <a:lnTo>
                    <a:pt x="311" y="764"/>
                  </a:lnTo>
                  <a:lnTo>
                    <a:pt x="312" y="764"/>
                  </a:lnTo>
                  <a:lnTo>
                    <a:pt x="313" y="764"/>
                  </a:lnTo>
                  <a:close/>
                  <a:moveTo>
                    <a:pt x="315" y="763"/>
                  </a:moveTo>
                  <a:lnTo>
                    <a:pt x="315" y="764"/>
                  </a:lnTo>
                  <a:lnTo>
                    <a:pt x="314" y="763"/>
                  </a:lnTo>
                  <a:lnTo>
                    <a:pt x="315" y="763"/>
                  </a:lnTo>
                  <a:close/>
                  <a:moveTo>
                    <a:pt x="321" y="761"/>
                  </a:moveTo>
                  <a:lnTo>
                    <a:pt x="321" y="762"/>
                  </a:lnTo>
                  <a:lnTo>
                    <a:pt x="321" y="763"/>
                  </a:lnTo>
                  <a:lnTo>
                    <a:pt x="321" y="762"/>
                  </a:lnTo>
                  <a:lnTo>
                    <a:pt x="320" y="761"/>
                  </a:lnTo>
                  <a:lnTo>
                    <a:pt x="320" y="762"/>
                  </a:lnTo>
                  <a:lnTo>
                    <a:pt x="320" y="761"/>
                  </a:lnTo>
                  <a:lnTo>
                    <a:pt x="319" y="761"/>
                  </a:lnTo>
                  <a:lnTo>
                    <a:pt x="320" y="761"/>
                  </a:lnTo>
                  <a:lnTo>
                    <a:pt x="320" y="760"/>
                  </a:lnTo>
                  <a:lnTo>
                    <a:pt x="320" y="759"/>
                  </a:lnTo>
                  <a:lnTo>
                    <a:pt x="321" y="760"/>
                  </a:lnTo>
                  <a:lnTo>
                    <a:pt x="320" y="760"/>
                  </a:lnTo>
                  <a:lnTo>
                    <a:pt x="321" y="761"/>
                  </a:lnTo>
                  <a:close/>
                  <a:moveTo>
                    <a:pt x="300" y="735"/>
                  </a:moveTo>
                  <a:lnTo>
                    <a:pt x="299" y="735"/>
                  </a:lnTo>
                  <a:lnTo>
                    <a:pt x="299" y="734"/>
                  </a:lnTo>
                  <a:lnTo>
                    <a:pt x="298" y="734"/>
                  </a:lnTo>
                  <a:lnTo>
                    <a:pt x="299" y="734"/>
                  </a:lnTo>
                  <a:lnTo>
                    <a:pt x="300" y="735"/>
                  </a:lnTo>
                  <a:close/>
                  <a:moveTo>
                    <a:pt x="291" y="718"/>
                  </a:moveTo>
                  <a:lnTo>
                    <a:pt x="291" y="717"/>
                  </a:lnTo>
                  <a:lnTo>
                    <a:pt x="291" y="718"/>
                  </a:lnTo>
                  <a:close/>
                  <a:moveTo>
                    <a:pt x="271" y="715"/>
                  </a:moveTo>
                  <a:lnTo>
                    <a:pt x="270" y="716"/>
                  </a:lnTo>
                  <a:lnTo>
                    <a:pt x="270" y="715"/>
                  </a:lnTo>
                  <a:lnTo>
                    <a:pt x="271" y="715"/>
                  </a:lnTo>
                  <a:close/>
                  <a:moveTo>
                    <a:pt x="271" y="714"/>
                  </a:moveTo>
                  <a:lnTo>
                    <a:pt x="270" y="714"/>
                  </a:lnTo>
                  <a:lnTo>
                    <a:pt x="270" y="713"/>
                  </a:lnTo>
                  <a:lnTo>
                    <a:pt x="271" y="713"/>
                  </a:lnTo>
                  <a:lnTo>
                    <a:pt x="271" y="714"/>
                  </a:lnTo>
                  <a:close/>
                  <a:moveTo>
                    <a:pt x="291" y="712"/>
                  </a:moveTo>
                  <a:lnTo>
                    <a:pt x="291" y="713"/>
                  </a:lnTo>
                  <a:lnTo>
                    <a:pt x="290" y="713"/>
                  </a:lnTo>
                  <a:lnTo>
                    <a:pt x="290" y="712"/>
                  </a:lnTo>
                  <a:lnTo>
                    <a:pt x="289" y="712"/>
                  </a:lnTo>
                  <a:lnTo>
                    <a:pt x="289" y="711"/>
                  </a:lnTo>
                  <a:lnTo>
                    <a:pt x="289" y="710"/>
                  </a:lnTo>
                  <a:lnTo>
                    <a:pt x="289" y="709"/>
                  </a:lnTo>
                  <a:lnTo>
                    <a:pt x="289" y="708"/>
                  </a:lnTo>
                  <a:lnTo>
                    <a:pt x="289" y="709"/>
                  </a:lnTo>
                  <a:lnTo>
                    <a:pt x="290" y="710"/>
                  </a:lnTo>
                  <a:lnTo>
                    <a:pt x="291" y="711"/>
                  </a:lnTo>
                  <a:lnTo>
                    <a:pt x="291" y="712"/>
                  </a:lnTo>
                  <a:close/>
                  <a:moveTo>
                    <a:pt x="281" y="704"/>
                  </a:moveTo>
                  <a:lnTo>
                    <a:pt x="281" y="705"/>
                  </a:lnTo>
                  <a:lnTo>
                    <a:pt x="282" y="705"/>
                  </a:lnTo>
                  <a:lnTo>
                    <a:pt x="282" y="704"/>
                  </a:lnTo>
                  <a:lnTo>
                    <a:pt x="283" y="704"/>
                  </a:lnTo>
                  <a:lnTo>
                    <a:pt x="283" y="703"/>
                  </a:lnTo>
                  <a:lnTo>
                    <a:pt x="284" y="703"/>
                  </a:lnTo>
                  <a:lnTo>
                    <a:pt x="285" y="704"/>
                  </a:lnTo>
                  <a:lnTo>
                    <a:pt x="285" y="705"/>
                  </a:lnTo>
                  <a:lnTo>
                    <a:pt x="287" y="706"/>
                  </a:lnTo>
                  <a:lnTo>
                    <a:pt x="287" y="707"/>
                  </a:lnTo>
                  <a:lnTo>
                    <a:pt x="289" y="708"/>
                  </a:lnTo>
                  <a:lnTo>
                    <a:pt x="288" y="709"/>
                  </a:lnTo>
                  <a:lnTo>
                    <a:pt x="287" y="709"/>
                  </a:lnTo>
                  <a:lnTo>
                    <a:pt x="287" y="710"/>
                  </a:lnTo>
                  <a:lnTo>
                    <a:pt x="288" y="709"/>
                  </a:lnTo>
                  <a:lnTo>
                    <a:pt x="289" y="710"/>
                  </a:lnTo>
                  <a:lnTo>
                    <a:pt x="289" y="711"/>
                  </a:lnTo>
                  <a:lnTo>
                    <a:pt x="288" y="711"/>
                  </a:lnTo>
                  <a:lnTo>
                    <a:pt x="288" y="712"/>
                  </a:lnTo>
                  <a:lnTo>
                    <a:pt x="287" y="711"/>
                  </a:lnTo>
                  <a:lnTo>
                    <a:pt x="286" y="711"/>
                  </a:lnTo>
                  <a:lnTo>
                    <a:pt x="286" y="712"/>
                  </a:lnTo>
                  <a:lnTo>
                    <a:pt x="285" y="712"/>
                  </a:lnTo>
                  <a:lnTo>
                    <a:pt x="284" y="712"/>
                  </a:lnTo>
                  <a:lnTo>
                    <a:pt x="283" y="713"/>
                  </a:lnTo>
                  <a:lnTo>
                    <a:pt x="282" y="713"/>
                  </a:lnTo>
                  <a:lnTo>
                    <a:pt x="281" y="713"/>
                  </a:lnTo>
                  <a:lnTo>
                    <a:pt x="280" y="713"/>
                  </a:lnTo>
                  <a:lnTo>
                    <a:pt x="280" y="712"/>
                  </a:lnTo>
                  <a:lnTo>
                    <a:pt x="281" y="711"/>
                  </a:lnTo>
                  <a:lnTo>
                    <a:pt x="281" y="710"/>
                  </a:lnTo>
                  <a:lnTo>
                    <a:pt x="281" y="709"/>
                  </a:lnTo>
                  <a:lnTo>
                    <a:pt x="281" y="708"/>
                  </a:lnTo>
                  <a:lnTo>
                    <a:pt x="280" y="707"/>
                  </a:lnTo>
                  <a:lnTo>
                    <a:pt x="279" y="707"/>
                  </a:lnTo>
                  <a:lnTo>
                    <a:pt x="279" y="706"/>
                  </a:lnTo>
                  <a:lnTo>
                    <a:pt x="278" y="706"/>
                  </a:lnTo>
                  <a:lnTo>
                    <a:pt x="277" y="705"/>
                  </a:lnTo>
                  <a:lnTo>
                    <a:pt x="277" y="704"/>
                  </a:lnTo>
                  <a:lnTo>
                    <a:pt x="277" y="703"/>
                  </a:lnTo>
                  <a:lnTo>
                    <a:pt x="276" y="703"/>
                  </a:lnTo>
                  <a:lnTo>
                    <a:pt x="277" y="702"/>
                  </a:lnTo>
                  <a:lnTo>
                    <a:pt x="278" y="703"/>
                  </a:lnTo>
                  <a:lnTo>
                    <a:pt x="279" y="704"/>
                  </a:lnTo>
                  <a:lnTo>
                    <a:pt x="280" y="704"/>
                  </a:lnTo>
                  <a:lnTo>
                    <a:pt x="281" y="704"/>
                  </a:lnTo>
                  <a:close/>
                  <a:moveTo>
                    <a:pt x="237" y="691"/>
                  </a:moveTo>
                  <a:lnTo>
                    <a:pt x="236" y="691"/>
                  </a:lnTo>
                  <a:lnTo>
                    <a:pt x="237" y="691"/>
                  </a:lnTo>
                  <a:close/>
                  <a:moveTo>
                    <a:pt x="236" y="691"/>
                  </a:moveTo>
                  <a:lnTo>
                    <a:pt x="236" y="690"/>
                  </a:lnTo>
                  <a:lnTo>
                    <a:pt x="237" y="690"/>
                  </a:lnTo>
                  <a:lnTo>
                    <a:pt x="236" y="690"/>
                  </a:lnTo>
                  <a:lnTo>
                    <a:pt x="236" y="691"/>
                  </a:lnTo>
                  <a:close/>
                  <a:moveTo>
                    <a:pt x="236" y="690"/>
                  </a:moveTo>
                  <a:lnTo>
                    <a:pt x="236" y="689"/>
                  </a:lnTo>
                  <a:lnTo>
                    <a:pt x="237" y="689"/>
                  </a:lnTo>
                  <a:lnTo>
                    <a:pt x="236" y="690"/>
                  </a:lnTo>
                  <a:close/>
                  <a:moveTo>
                    <a:pt x="237" y="689"/>
                  </a:moveTo>
                  <a:lnTo>
                    <a:pt x="237" y="688"/>
                  </a:lnTo>
                  <a:lnTo>
                    <a:pt x="238" y="689"/>
                  </a:lnTo>
                  <a:lnTo>
                    <a:pt x="237" y="689"/>
                  </a:lnTo>
                  <a:close/>
                  <a:moveTo>
                    <a:pt x="237" y="686"/>
                  </a:moveTo>
                  <a:lnTo>
                    <a:pt x="236" y="686"/>
                  </a:lnTo>
                  <a:lnTo>
                    <a:pt x="237" y="686"/>
                  </a:lnTo>
                  <a:close/>
                  <a:moveTo>
                    <a:pt x="237" y="685"/>
                  </a:moveTo>
                  <a:lnTo>
                    <a:pt x="236" y="685"/>
                  </a:lnTo>
                  <a:lnTo>
                    <a:pt x="237" y="685"/>
                  </a:lnTo>
                  <a:close/>
                  <a:moveTo>
                    <a:pt x="241" y="680"/>
                  </a:moveTo>
                  <a:lnTo>
                    <a:pt x="241" y="681"/>
                  </a:lnTo>
                  <a:lnTo>
                    <a:pt x="240" y="681"/>
                  </a:lnTo>
                  <a:lnTo>
                    <a:pt x="240" y="680"/>
                  </a:lnTo>
                  <a:lnTo>
                    <a:pt x="241" y="680"/>
                  </a:lnTo>
                  <a:close/>
                  <a:moveTo>
                    <a:pt x="241" y="680"/>
                  </a:moveTo>
                  <a:lnTo>
                    <a:pt x="241" y="679"/>
                  </a:lnTo>
                  <a:lnTo>
                    <a:pt x="241" y="680"/>
                  </a:lnTo>
                  <a:close/>
                  <a:moveTo>
                    <a:pt x="242" y="679"/>
                  </a:moveTo>
                  <a:lnTo>
                    <a:pt x="241" y="679"/>
                  </a:lnTo>
                  <a:lnTo>
                    <a:pt x="242" y="678"/>
                  </a:lnTo>
                  <a:lnTo>
                    <a:pt x="242" y="679"/>
                  </a:lnTo>
                  <a:close/>
                  <a:moveTo>
                    <a:pt x="239" y="671"/>
                  </a:moveTo>
                  <a:lnTo>
                    <a:pt x="238" y="671"/>
                  </a:lnTo>
                  <a:lnTo>
                    <a:pt x="238" y="669"/>
                  </a:lnTo>
                  <a:lnTo>
                    <a:pt x="239" y="671"/>
                  </a:lnTo>
                  <a:close/>
                  <a:moveTo>
                    <a:pt x="234" y="661"/>
                  </a:moveTo>
                  <a:lnTo>
                    <a:pt x="235" y="660"/>
                  </a:lnTo>
                  <a:lnTo>
                    <a:pt x="235" y="661"/>
                  </a:lnTo>
                  <a:lnTo>
                    <a:pt x="234" y="661"/>
                  </a:lnTo>
                  <a:close/>
                  <a:moveTo>
                    <a:pt x="235" y="658"/>
                  </a:moveTo>
                  <a:lnTo>
                    <a:pt x="235" y="659"/>
                  </a:lnTo>
                  <a:lnTo>
                    <a:pt x="234" y="659"/>
                  </a:lnTo>
                  <a:lnTo>
                    <a:pt x="234" y="658"/>
                  </a:lnTo>
                  <a:lnTo>
                    <a:pt x="235" y="658"/>
                  </a:lnTo>
                  <a:close/>
                  <a:moveTo>
                    <a:pt x="244" y="624"/>
                  </a:moveTo>
                  <a:lnTo>
                    <a:pt x="244" y="625"/>
                  </a:lnTo>
                  <a:lnTo>
                    <a:pt x="242" y="625"/>
                  </a:lnTo>
                  <a:lnTo>
                    <a:pt x="242" y="626"/>
                  </a:lnTo>
                  <a:lnTo>
                    <a:pt x="241" y="626"/>
                  </a:lnTo>
                  <a:lnTo>
                    <a:pt x="241" y="625"/>
                  </a:lnTo>
                  <a:lnTo>
                    <a:pt x="242" y="625"/>
                  </a:lnTo>
                  <a:lnTo>
                    <a:pt x="242" y="624"/>
                  </a:lnTo>
                  <a:lnTo>
                    <a:pt x="244" y="624"/>
                  </a:lnTo>
                  <a:close/>
                  <a:moveTo>
                    <a:pt x="239" y="622"/>
                  </a:moveTo>
                  <a:lnTo>
                    <a:pt x="240" y="622"/>
                  </a:lnTo>
                  <a:lnTo>
                    <a:pt x="240" y="623"/>
                  </a:lnTo>
                  <a:lnTo>
                    <a:pt x="239" y="623"/>
                  </a:lnTo>
                  <a:lnTo>
                    <a:pt x="239" y="622"/>
                  </a:lnTo>
                  <a:close/>
                  <a:moveTo>
                    <a:pt x="237" y="622"/>
                  </a:moveTo>
                  <a:lnTo>
                    <a:pt x="236" y="622"/>
                  </a:lnTo>
                  <a:lnTo>
                    <a:pt x="236" y="621"/>
                  </a:lnTo>
                  <a:lnTo>
                    <a:pt x="237" y="622"/>
                  </a:lnTo>
                  <a:close/>
                  <a:moveTo>
                    <a:pt x="236" y="621"/>
                  </a:moveTo>
                  <a:lnTo>
                    <a:pt x="237" y="621"/>
                  </a:lnTo>
                  <a:lnTo>
                    <a:pt x="237" y="622"/>
                  </a:lnTo>
                  <a:lnTo>
                    <a:pt x="236" y="621"/>
                  </a:lnTo>
                  <a:close/>
                  <a:moveTo>
                    <a:pt x="242" y="621"/>
                  </a:moveTo>
                  <a:lnTo>
                    <a:pt x="242" y="622"/>
                  </a:lnTo>
                  <a:lnTo>
                    <a:pt x="241" y="622"/>
                  </a:lnTo>
                  <a:lnTo>
                    <a:pt x="240" y="622"/>
                  </a:lnTo>
                  <a:lnTo>
                    <a:pt x="239" y="622"/>
                  </a:lnTo>
                  <a:lnTo>
                    <a:pt x="240" y="622"/>
                  </a:lnTo>
                  <a:lnTo>
                    <a:pt x="240" y="621"/>
                  </a:lnTo>
                  <a:lnTo>
                    <a:pt x="241" y="621"/>
                  </a:lnTo>
                  <a:lnTo>
                    <a:pt x="242" y="621"/>
                  </a:lnTo>
                  <a:close/>
                  <a:moveTo>
                    <a:pt x="248" y="571"/>
                  </a:moveTo>
                  <a:lnTo>
                    <a:pt x="247" y="571"/>
                  </a:lnTo>
                  <a:lnTo>
                    <a:pt x="248" y="569"/>
                  </a:lnTo>
                  <a:lnTo>
                    <a:pt x="249" y="568"/>
                  </a:lnTo>
                  <a:lnTo>
                    <a:pt x="249" y="569"/>
                  </a:lnTo>
                  <a:lnTo>
                    <a:pt x="248" y="571"/>
                  </a:lnTo>
                  <a:close/>
                  <a:moveTo>
                    <a:pt x="255" y="566"/>
                  </a:moveTo>
                  <a:lnTo>
                    <a:pt x="254" y="567"/>
                  </a:lnTo>
                  <a:lnTo>
                    <a:pt x="254" y="568"/>
                  </a:lnTo>
                  <a:lnTo>
                    <a:pt x="253" y="568"/>
                  </a:lnTo>
                  <a:lnTo>
                    <a:pt x="253" y="567"/>
                  </a:lnTo>
                  <a:lnTo>
                    <a:pt x="252" y="567"/>
                  </a:lnTo>
                  <a:lnTo>
                    <a:pt x="251" y="567"/>
                  </a:lnTo>
                  <a:lnTo>
                    <a:pt x="251" y="566"/>
                  </a:lnTo>
                  <a:lnTo>
                    <a:pt x="252" y="565"/>
                  </a:lnTo>
                  <a:lnTo>
                    <a:pt x="253" y="564"/>
                  </a:lnTo>
                  <a:lnTo>
                    <a:pt x="254" y="565"/>
                  </a:lnTo>
                  <a:lnTo>
                    <a:pt x="255" y="566"/>
                  </a:lnTo>
                  <a:close/>
                  <a:moveTo>
                    <a:pt x="294" y="550"/>
                  </a:moveTo>
                  <a:lnTo>
                    <a:pt x="294" y="551"/>
                  </a:lnTo>
                  <a:lnTo>
                    <a:pt x="294" y="550"/>
                  </a:lnTo>
                  <a:close/>
                  <a:moveTo>
                    <a:pt x="260" y="548"/>
                  </a:moveTo>
                  <a:lnTo>
                    <a:pt x="261" y="549"/>
                  </a:lnTo>
                  <a:lnTo>
                    <a:pt x="262" y="550"/>
                  </a:lnTo>
                  <a:lnTo>
                    <a:pt x="263" y="550"/>
                  </a:lnTo>
                  <a:lnTo>
                    <a:pt x="263" y="551"/>
                  </a:lnTo>
                  <a:lnTo>
                    <a:pt x="263" y="552"/>
                  </a:lnTo>
                  <a:lnTo>
                    <a:pt x="262" y="552"/>
                  </a:lnTo>
                  <a:lnTo>
                    <a:pt x="261" y="551"/>
                  </a:lnTo>
                  <a:lnTo>
                    <a:pt x="260" y="549"/>
                  </a:lnTo>
                  <a:lnTo>
                    <a:pt x="259" y="549"/>
                  </a:lnTo>
                  <a:lnTo>
                    <a:pt x="259" y="548"/>
                  </a:lnTo>
                  <a:lnTo>
                    <a:pt x="260" y="548"/>
                  </a:lnTo>
                  <a:close/>
                  <a:moveTo>
                    <a:pt x="251" y="547"/>
                  </a:moveTo>
                  <a:lnTo>
                    <a:pt x="250" y="547"/>
                  </a:lnTo>
                  <a:lnTo>
                    <a:pt x="250" y="546"/>
                  </a:lnTo>
                  <a:lnTo>
                    <a:pt x="251" y="546"/>
                  </a:lnTo>
                  <a:lnTo>
                    <a:pt x="251" y="547"/>
                  </a:lnTo>
                  <a:close/>
                  <a:moveTo>
                    <a:pt x="256" y="553"/>
                  </a:moveTo>
                  <a:lnTo>
                    <a:pt x="255" y="552"/>
                  </a:lnTo>
                  <a:lnTo>
                    <a:pt x="255" y="551"/>
                  </a:lnTo>
                  <a:lnTo>
                    <a:pt x="254" y="550"/>
                  </a:lnTo>
                  <a:lnTo>
                    <a:pt x="253" y="549"/>
                  </a:lnTo>
                  <a:lnTo>
                    <a:pt x="252" y="548"/>
                  </a:lnTo>
                  <a:lnTo>
                    <a:pt x="252" y="547"/>
                  </a:lnTo>
                  <a:lnTo>
                    <a:pt x="251" y="546"/>
                  </a:lnTo>
                  <a:lnTo>
                    <a:pt x="252" y="544"/>
                  </a:lnTo>
                  <a:lnTo>
                    <a:pt x="253" y="544"/>
                  </a:lnTo>
                  <a:lnTo>
                    <a:pt x="253" y="546"/>
                  </a:lnTo>
                  <a:lnTo>
                    <a:pt x="254" y="547"/>
                  </a:lnTo>
                  <a:lnTo>
                    <a:pt x="255" y="548"/>
                  </a:lnTo>
                  <a:lnTo>
                    <a:pt x="255" y="549"/>
                  </a:lnTo>
                  <a:lnTo>
                    <a:pt x="255" y="550"/>
                  </a:lnTo>
                  <a:lnTo>
                    <a:pt x="255" y="551"/>
                  </a:lnTo>
                  <a:lnTo>
                    <a:pt x="256" y="552"/>
                  </a:lnTo>
                  <a:lnTo>
                    <a:pt x="256" y="553"/>
                  </a:lnTo>
                  <a:close/>
                  <a:moveTo>
                    <a:pt x="238" y="541"/>
                  </a:moveTo>
                  <a:lnTo>
                    <a:pt x="239" y="541"/>
                  </a:lnTo>
                  <a:lnTo>
                    <a:pt x="240" y="542"/>
                  </a:lnTo>
                  <a:lnTo>
                    <a:pt x="242" y="542"/>
                  </a:lnTo>
                  <a:lnTo>
                    <a:pt x="244" y="543"/>
                  </a:lnTo>
                  <a:lnTo>
                    <a:pt x="242" y="544"/>
                  </a:lnTo>
                  <a:lnTo>
                    <a:pt x="241" y="544"/>
                  </a:lnTo>
                  <a:lnTo>
                    <a:pt x="241" y="543"/>
                  </a:lnTo>
                  <a:lnTo>
                    <a:pt x="240" y="543"/>
                  </a:lnTo>
                  <a:lnTo>
                    <a:pt x="239" y="542"/>
                  </a:lnTo>
                  <a:lnTo>
                    <a:pt x="238" y="541"/>
                  </a:lnTo>
                  <a:close/>
                  <a:moveTo>
                    <a:pt x="250" y="538"/>
                  </a:moveTo>
                  <a:lnTo>
                    <a:pt x="251" y="539"/>
                  </a:lnTo>
                  <a:lnTo>
                    <a:pt x="252" y="539"/>
                  </a:lnTo>
                  <a:lnTo>
                    <a:pt x="254" y="541"/>
                  </a:lnTo>
                  <a:lnTo>
                    <a:pt x="255" y="542"/>
                  </a:lnTo>
                  <a:lnTo>
                    <a:pt x="256" y="543"/>
                  </a:lnTo>
                  <a:lnTo>
                    <a:pt x="255" y="543"/>
                  </a:lnTo>
                  <a:lnTo>
                    <a:pt x="254" y="542"/>
                  </a:lnTo>
                  <a:lnTo>
                    <a:pt x="253" y="541"/>
                  </a:lnTo>
                  <a:lnTo>
                    <a:pt x="252" y="541"/>
                  </a:lnTo>
                  <a:lnTo>
                    <a:pt x="251" y="540"/>
                  </a:lnTo>
                  <a:lnTo>
                    <a:pt x="250" y="540"/>
                  </a:lnTo>
                  <a:lnTo>
                    <a:pt x="249" y="540"/>
                  </a:lnTo>
                  <a:lnTo>
                    <a:pt x="246" y="540"/>
                  </a:lnTo>
                  <a:lnTo>
                    <a:pt x="245" y="540"/>
                  </a:lnTo>
                  <a:lnTo>
                    <a:pt x="245" y="539"/>
                  </a:lnTo>
                  <a:lnTo>
                    <a:pt x="245" y="540"/>
                  </a:lnTo>
                  <a:lnTo>
                    <a:pt x="244" y="539"/>
                  </a:lnTo>
                  <a:lnTo>
                    <a:pt x="245" y="539"/>
                  </a:lnTo>
                  <a:lnTo>
                    <a:pt x="246" y="539"/>
                  </a:lnTo>
                  <a:lnTo>
                    <a:pt x="248" y="538"/>
                  </a:lnTo>
                  <a:lnTo>
                    <a:pt x="250" y="538"/>
                  </a:lnTo>
                  <a:close/>
                  <a:moveTo>
                    <a:pt x="237" y="537"/>
                  </a:moveTo>
                  <a:lnTo>
                    <a:pt x="237" y="538"/>
                  </a:lnTo>
                  <a:lnTo>
                    <a:pt x="237" y="539"/>
                  </a:lnTo>
                  <a:lnTo>
                    <a:pt x="237" y="540"/>
                  </a:lnTo>
                  <a:lnTo>
                    <a:pt x="238" y="540"/>
                  </a:lnTo>
                  <a:lnTo>
                    <a:pt x="238" y="541"/>
                  </a:lnTo>
                  <a:lnTo>
                    <a:pt x="237" y="541"/>
                  </a:lnTo>
                  <a:lnTo>
                    <a:pt x="237" y="540"/>
                  </a:lnTo>
                  <a:lnTo>
                    <a:pt x="236" y="539"/>
                  </a:lnTo>
                  <a:lnTo>
                    <a:pt x="235" y="539"/>
                  </a:lnTo>
                  <a:lnTo>
                    <a:pt x="235" y="538"/>
                  </a:lnTo>
                  <a:lnTo>
                    <a:pt x="235" y="537"/>
                  </a:lnTo>
                  <a:lnTo>
                    <a:pt x="236" y="537"/>
                  </a:lnTo>
                  <a:lnTo>
                    <a:pt x="237" y="537"/>
                  </a:lnTo>
                  <a:close/>
                  <a:moveTo>
                    <a:pt x="239" y="539"/>
                  </a:moveTo>
                  <a:lnTo>
                    <a:pt x="239" y="540"/>
                  </a:lnTo>
                  <a:lnTo>
                    <a:pt x="238" y="540"/>
                  </a:lnTo>
                  <a:lnTo>
                    <a:pt x="238" y="539"/>
                  </a:lnTo>
                  <a:lnTo>
                    <a:pt x="237" y="539"/>
                  </a:lnTo>
                  <a:lnTo>
                    <a:pt x="237" y="538"/>
                  </a:lnTo>
                  <a:lnTo>
                    <a:pt x="237" y="537"/>
                  </a:lnTo>
                  <a:lnTo>
                    <a:pt x="237" y="536"/>
                  </a:lnTo>
                  <a:lnTo>
                    <a:pt x="238" y="536"/>
                  </a:lnTo>
                  <a:lnTo>
                    <a:pt x="239" y="538"/>
                  </a:lnTo>
                  <a:lnTo>
                    <a:pt x="239" y="539"/>
                  </a:lnTo>
                  <a:close/>
                  <a:moveTo>
                    <a:pt x="234" y="533"/>
                  </a:moveTo>
                  <a:lnTo>
                    <a:pt x="233" y="534"/>
                  </a:lnTo>
                  <a:lnTo>
                    <a:pt x="232" y="533"/>
                  </a:lnTo>
                  <a:lnTo>
                    <a:pt x="233" y="533"/>
                  </a:lnTo>
                  <a:lnTo>
                    <a:pt x="234" y="533"/>
                  </a:lnTo>
                  <a:close/>
                  <a:moveTo>
                    <a:pt x="233" y="531"/>
                  </a:moveTo>
                  <a:lnTo>
                    <a:pt x="234" y="532"/>
                  </a:lnTo>
                  <a:lnTo>
                    <a:pt x="235" y="532"/>
                  </a:lnTo>
                  <a:lnTo>
                    <a:pt x="235" y="533"/>
                  </a:lnTo>
                  <a:lnTo>
                    <a:pt x="234" y="532"/>
                  </a:lnTo>
                  <a:lnTo>
                    <a:pt x="233" y="532"/>
                  </a:lnTo>
                  <a:lnTo>
                    <a:pt x="232" y="531"/>
                  </a:lnTo>
                  <a:lnTo>
                    <a:pt x="233" y="531"/>
                  </a:lnTo>
                  <a:close/>
                  <a:moveTo>
                    <a:pt x="236" y="532"/>
                  </a:moveTo>
                  <a:lnTo>
                    <a:pt x="235" y="532"/>
                  </a:lnTo>
                  <a:lnTo>
                    <a:pt x="235" y="531"/>
                  </a:lnTo>
                  <a:lnTo>
                    <a:pt x="236" y="532"/>
                  </a:lnTo>
                  <a:close/>
                  <a:moveTo>
                    <a:pt x="235" y="531"/>
                  </a:moveTo>
                  <a:lnTo>
                    <a:pt x="235" y="532"/>
                  </a:lnTo>
                  <a:lnTo>
                    <a:pt x="234" y="532"/>
                  </a:lnTo>
                  <a:lnTo>
                    <a:pt x="234" y="531"/>
                  </a:lnTo>
                  <a:lnTo>
                    <a:pt x="233" y="531"/>
                  </a:lnTo>
                  <a:lnTo>
                    <a:pt x="232" y="531"/>
                  </a:lnTo>
                  <a:lnTo>
                    <a:pt x="231" y="530"/>
                  </a:lnTo>
                  <a:lnTo>
                    <a:pt x="231" y="529"/>
                  </a:lnTo>
                  <a:lnTo>
                    <a:pt x="232" y="528"/>
                  </a:lnTo>
                  <a:lnTo>
                    <a:pt x="233" y="528"/>
                  </a:lnTo>
                  <a:lnTo>
                    <a:pt x="234" y="529"/>
                  </a:lnTo>
                  <a:lnTo>
                    <a:pt x="235" y="531"/>
                  </a:lnTo>
                  <a:close/>
                  <a:moveTo>
                    <a:pt x="386" y="469"/>
                  </a:moveTo>
                  <a:lnTo>
                    <a:pt x="387" y="468"/>
                  </a:lnTo>
                  <a:lnTo>
                    <a:pt x="386" y="468"/>
                  </a:lnTo>
                  <a:lnTo>
                    <a:pt x="387" y="467"/>
                  </a:lnTo>
                  <a:lnTo>
                    <a:pt x="388" y="467"/>
                  </a:lnTo>
                  <a:lnTo>
                    <a:pt x="388" y="468"/>
                  </a:lnTo>
                  <a:lnTo>
                    <a:pt x="387" y="468"/>
                  </a:lnTo>
                  <a:lnTo>
                    <a:pt x="387" y="469"/>
                  </a:lnTo>
                  <a:lnTo>
                    <a:pt x="386" y="469"/>
                  </a:lnTo>
                  <a:close/>
                  <a:moveTo>
                    <a:pt x="433" y="422"/>
                  </a:moveTo>
                  <a:lnTo>
                    <a:pt x="432" y="422"/>
                  </a:lnTo>
                  <a:lnTo>
                    <a:pt x="432" y="421"/>
                  </a:lnTo>
                  <a:lnTo>
                    <a:pt x="433" y="421"/>
                  </a:lnTo>
                  <a:lnTo>
                    <a:pt x="432" y="421"/>
                  </a:lnTo>
                  <a:lnTo>
                    <a:pt x="433" y="422"/>
                  </a:lnTo>
                  <a:close/>
                  <a:moveTo>
                    <a:pt x="458" y="399"/>
                  </a:moveTo>
                  <a:lnTo>
                    <a:pt x="457" y="400"/>
                  </a:lnTo>
                  <a:lnTo>
                    <a:pt x="457" y="399"/>
                  </a:lnTo>
                  <a:lnTo>
                    <a:pt x="458" y="399"/>
                  </a:lnTo>
                  <a:close/>
                  <a:moveTo>
                    <a:pt x="463" y="399"/>
                  </a:moveTo>
                  <a:lnTo>
                    <a:pt x="462" y="398"/>
                  </a:lnTo>
                  <a:lnTo>
                    <a:pt x="463" y="398"/>
                  </a:lnTo>
                  <a:lnTo>
                    <a:pt x="463" y="399"/>
                  </a:lnTo>
                  <a:close/>
                  <a:moveTo>
                    <a:pt x="462" y="398"/>
                  </a:moveTo>
                  <a:lnTo>
                    <a:pt x="461" y="398"/>
                  </a:lnTo>
                  <a:lnTo>
                    <a:pt x="461" y="397"/>
                  </a:lnTo>
                  <a:lnTo>
                    <a:pt x="462" y="397"/>
                  </a:lnTo>
                  <a:lnTo>
                    <a:pt x="462" y="398"/>
                  </a:lnTo>
                  <a:close/>
                  <a:moveTo>
                    <a:pt x="463" y="398"/>
                  </a:moveTo>
                  <a:lnTo>
                    <a:pt x="463" y="397"/>
                  </a:lnTo>
                  <a:lnTo>
                    <a:pt x="463" y="398"/>
                  </a:lnTo>
                  <a:close/>
                  <a:moveTo>
                    <a:pt x="460" y="397"/>
                  </a:moveTo>
                  <a:lnTo>
                    <a:pt x="460" y="398"/>
                  </a:lnTo>
                  <a:lnTo>
                    <a:pt x="460" y="397"/>
                  </a:lnTo>
                  <a:lnTo>
                    <a:pt x="461" y="396"/>
                  </a:lnTo>
                  <a:lnTo>
                    <a:pt x="461" y="397"/>
                  </a:lnTo>
                  <a:lnTo>
                    <a:pt x="460" y="397"/>
                  </a:lnTo>
                  <a:close/>
                  <a:moveTo>
                    <a:pt x="463" y="397"/>
                  </a:moveTo>
                  <a:lnTo>
                    <a:pt x="462" y="397"/>
                  </a:lnTo>
                  <a:lnTo>
                    <a:pt x="462" y="396"/>
                  </a:lnTo>
                  <a:lnTo>
                    <a:pt x="463" y="396"/>
                  </a:lnTo>
                  <a:lnTo>
                    <a:pt x="463" y="397"/>
                  </a:lnTo>
                  <a:close/>
                  <a:moveTo>
                    <a:pt x="463" y="396"/>
                  </a:moveTo>
                  <a:lnTo>
                    <a:pt x="462" y="397"/>
                  </a:lnTo>
                  <a:lnTo>
                    <a:pt x="462" y="396"/>
                  </a:lnTo>
                  <a:lnTo>
                    <a:pt x="463" y="396"/>
                  </a:lnTo>
                  <a:close/>
                  <a:moveTo>
                    <a:pt x="477" y="391"/>
                  </a:moveTo>
                  <a:lnTo>
                    <a:pt x="477" y="392"/>
                  </a:lnTo>
                  <a:lnTo>
                    <a:pt x="477" y="393"/>
                  </a:lnTo>
                  <a:lnTo>
                    <a:pt x="478" y="393"/>
                  </a:lnTo>
                  <a:lnTo>
                    <a:pt x="477" y="393"/>
                  </a:lnTo>
                  <a:lnTo>
                    <a:pt x="476" y="393"/>
                  </a:lnTo>
                  <a:lnTo>
                    <a:pt x="475" y="393"/>
                  </a:lnTo>
                  <a:lnTo>
                    <a:pt x="475" y="392"/>
                  </a:lnTo>
                  <a:lnTo>
                    <a:pt x="476" y="392"/>
                  </a:lnTo>
                  <a:lnTo>
                    <a:pt x="477" y="392"/>
                  </a:lnTo>
                  <a:lnTo>
                    <a:pt x="477" y="391"/>
                  </a:lnTo>
                  <a:close/>
                  <a:moveTo>
                    <a:pt x="479" y="388"/>
                  </a:moveTo>
                  <a:lnTo>
                    <a:pt x="479" y="389"/>
                  </a:lnTo>
                  <a:lnTo>
                    <a:pt x="478" y="389"/>
                  </a:lnTo>
                  <a:lnTo>
                    <a:pt x="477" y="389"/>
                  </a:lnTo>
                  <a:lnTo>
                    <a:pt x="477" y="390"/>
                  </a:lnTo>
                  <a:lnTo>
                    <a:pt x="476" y="391"/>
                  </a:lnTo>
                  <a:lnTo>
                    <a:pt x="475" y="391"/>
                  </a:lnTo>
                  <a:lnTo>
                    <a:pt x="474" y="390"/>
                  </a:lnTo>
                  <a:lnTo>
                    <a:pt x="475" y="389"/>
                  </a:lnTo>
                  <a:lnTo>
                    <a:pt x="476" y="389"/>
                  </a:lnTo>
                  <a:lnTo>
                    <a:pt x="477" y="389"/>
                  </a:lnTo>
                  <a:lnTo>
                    <a:pt x="477" y="388"/>
                  </a:lnTo>
                  <a:lnTo>
                    <a:pt x="478" y="388"/>
                  </a:lnTo>
                  <a:lnTo>
                    <a:pt x="479" y="388"/>
                  </a:lnTo>
                  <a:close/>
                  <a:moveTo>
                    <a:pt x="214" y="2"/>
                  </a:moveTo>
                  <a:lnTo>
                    <a:pt x="215" y="2"/>
                  </a:lnTo>
                  <a:lnTo>
                    <a:pt x="216" y="2"/>
                  </a:lnTo>
                  <a:lnTo>
                    <a:pt x="217" y="2"/>
                  </a:lnTo>
                  <a:lnTo>
                    <a:pt x="219" y="2"/>
                  </a:lnTo>
                  <a:lnTo>
                    <a:pt x="220" y="3"/>
                  </a:lnTo>
                  <a:lnTo>
                    <a:pt x="222" y="5"/>
                  </a:lnTo>
                  <a:lnTo>
                    <a:pt x="223" y="6"/>
                  </a:lnTo>
                  <a:lnTo>
                    <a:pt x="224" y="7"/>
                  </a:lnTo>
                  <a:lnTo>
                    <a:pt x="224" y="8"/>
                  </a:lnTo>
                  <a:lnTo>
                    <a:pt x="224" y="9"/>
                  </a:lnTo>
                  <a:lnTo>
                    <a:pt x="225" y="9"/>
                  </a:lnTo>
                  <a:lnTo>
                    <a:pt x="225" y="10"/>
                  </a:lnTo>
                  <a:lnTo>
                    <a:pt x="226" y="10"/>
                  </a:lnTo>
                  <a:lnTo>
                    <a:pt x="227" y="10"/>
                  </a:lnTo>
                  <a:lnTo>
                    <a:pt x="227" y="11"/>
                  </a:lnTo>
                  <a:lnTo>
                    <a:pt x="227" y="12"/>
                  </a:lnTo>
                  <a:lnTo>
                    <a:pt x="228" y="13"/>
                  </a:lnTo>
                  <a:lnTo>
                    <a:pt x="229" y="14"/>
                  </a:lnTo>
                  <a:lnTo>
                    <a:pt x="230" y="14"/>
                  </a:lnTo>
                  <a:lnTo>
                    <a:pt x="230" y="15"/>
                  </a:lnTo>
                  <a:lnTo>
                    <a:pt x="231" y="15"/>
                  </a:lnTo>
                  <a:lnTo>
                    <a:pt x="232" y="15"/>
                  </a:lnTo>
                  <a:lnTo>
                    <a:pt x="232" y="16"/>
                  </a:lnTo>
                  <a:lnTo>
                    <a:pt x="233" y="16"/>
                  </a:lnTo>
                  <a:lnTo>
                    <a:pt x="234" y="16"/>
                  </a:lnTo>
                  <a:lnTo>
                    <a:pt x="235" y="16"/>
                  </a:lnTo>
                  <a:lnTo>
                    <a:pt x="235" y="17"/>
                  </a:lnTo>
                  <a:lnTo>
                    <a:pt x="236" y="17"/>
                  </a:lnTo>
                  <a:lnTo>
                    <a:pt x="237" y="17"/>
                  </a:lnTo>
                  <a:lnTo>
                    <a:pt x="238" y="18"/>
                  </a:lnTo>
                  <a:lnTo>
                    <a:pt x="239" y="18"/>
                  </a:lnTo>
                  <a:lnTo>
                    <a:pt x="242" y="18"/>
                  </a:lnTo>
                  <a:lnTo>
                    <a:pt x="244" y="18"/>
                  </a:lnTo>
                  <a:lnTo>
                    <a:pt x="245" y="18"/>
                  </a:lnTo>
                  <a:lnTo>
                    <a:pt x="245" y="19"/>
                  </a:lnTo>
                  <a:lnTo>
                    <a:pt x="246" y="19"/>
                  </a:lnTo>
                  <a:lnTo>
                    <a:pt x="247" y="19"/>
                  </a:lnTo>
                  <a:lnTo>
                    <a:pt x="248" y="19"/>
                  </a:lnTo>
                  <a:lnTo>
                    <a:pt x="249" y="20"/>
                  </a:lnTo>
                  <a:lnTo>
                    <a:pt x="250" y="20"/>
                  </a:lnTo>
                  <a:lnTo>
                    <a:pt x="251" y="22"/>
                  </a:lnTo>
                  <a:lnTo>
                    <a:pt x="252" y="22"/>
                  </a:lnTo>
                  <a:lnTo>
                    <a:pt x="253" y="22"/>
                  </a:lnTo>
                  <a:lnTo>
                    <a:pt x="254" y="22"/>
                  </a:lnTo>
                  <a:lnTo>
                    <a:pt x="255" y="22"/>
                  </a:lnTo>
                  <a:lnTo>
                    <a:pt x="255" y="23"/>
                  </a:lnTo>
                  <a:lnTo>
                    <a:pt x="256" y="23"/>
                  </a:lnTo>
                  <a:lnTo>
                    <a:pt x="256" y="24"/>
                  </a:lnTo>
                  <a:lnTo>
                    <a:pt x="257" y="24"/>
                  </a:lnTo>
                  <a:lnTo>
                    <a:pt x="258" y="25"/>
                  </a:lnTo>
                  <a:lnTo>
                    <a:pt x="259" y="25"/>
                  </a:lnTo>
                  <a:lnTo>
                    <a:pt x="259" y="26"/>
                  </a:lnTo>
                  <a:lnTo>
                    <a:pt x="260" y="26"/>
                  </a:lnTo>
                  <a:lnTo>
                    <a:pt x="261" y="26"/>
                  </a:lnTo>
                  <a:lnTo>
                    <a:pt x="261" y="27"/>
                  </a:lnTo>
                  <a:lnTo>
                    <a:pt x="262" y="27"/>
                  </a:lnTo>
                  <a:lnTo>
                    <a:pt x="262" y="28"/>
                  </a:lnTo>
                  <a:lnTo>
                    <a:pt x="261" y="28"/>
                  </a:lnTo>
                  <a:lnTo>
                    <a:pt x="261" y="29"/>
                  </a:lnTo>
                  <a:lnTo>
                    <a:pt x="262" y="29"/>
                  </a:lnTo>
                  <a:lnTo>
                    <a:pt x="262" y="30"/>
                  </a:lnTo>
                  <a:lnTo>
                    <a:pt x="262" y="31"/>
                  </a:lnTo>
                  <a:lnTo>
                    <a:pt x="262" y="32"/>
                  </a:lnTo>
                  <a:lnTo>
                    <a:pt x="262" y="33"/>
                  </a:lnTo>
                  <a:lnTo>
                    <a:pt x="262" y="34"/>
                  </a:lnTo>
                  <a:lnTo>
                    <a:pt x="263" y="34"/>
                  </a:lnTo>
                  <a:lnTo>
                    <a:pt x="264" y="34"/>
                  </a:lnTo>
                  <a:lnTo>
                    <a:pt x="265" y="35"/>
                  </a:lnTo>
                  <a:lnTo>
                    <a:pt x="266" y="36"/>
                  </a:lnTo>
                  <a:lnTo>
                    <a:pt x="266" y="37"/>
                  </a:lnTo>
                  <a:lnTo>
                    <a:pt x="267" y="37"/>
                  </a:lnTo>
                  <a:lnTo>
                    <a:pt x="267" y="38"/>
                  </a:lnTo>
                  <a:lnTo>
                    <a:pt x="269" y="39"/>
                  </a:lnTo>
                  <a:lnTo>
                    <a:pt x="270" y="39"/>
                  </a:lnTo>
                  <a:lnTo>
                    <a:pt x="270" y="40"/>
                  </a:lnTo>
                  <a:lnTo>
                    <a:pt x="270" y="41"/>
                  </a:lnTo>
                  <a:lnTo>
                    <a:pt x="271" y="41"/>
                  </a:lnTo>
                  <a:lnTo>
                    <a:pt x="270" y="42"/>
                  </a:lnTo>
                  <a:lnTo>
                    <a:pt x="270" y="43"/>
                  </a:lnTo>
                  <a:lnTo>
                    <a:pt x="271" y="43"/>
                  </a:lnTo>
                  <a:lnTo>
                    <a:pt x="272" y="43"/>
                  </a:lnTo>
                  <a:lnTo>
                    <a:pt x="273" y="43"/>
                  </a:lnTo>
                  <a:lnTo>
                    <a:pt x="275" y="45"/>
                  </a:lnTo>
                  <a:lnTo>
                    <a:pt x="277" y="47"/>
                  </a:lnTo>
                  <a:lnTo>
                    <a:pt x="278" y="48"/>
                  </a:lnTo>
                  <a:lnTo>
                    <a:pt x="278" y="49"/>
                  </a:lnTo>
                  <a:lnTo>
                    <a:pt x="278" y="50"/>
                  </a:lnTo>
                  <a:lnTo>
                    <a:pt x="279" y="50"/>
                  </a:lnTo>
                  <a:lnTo>
                    <a:pt x="279" y="51"/>
                  </a:lnTo>
                  <a:lnTo>
                    <a:pt x="279" y="52"/>
                  </a:lnTo>
                  <a:lnTo>
                    <a:pt x="278" y="52"/>
                  </a:lnTo>
                  <a:lnTo>
                    <a:pt x="278" y="53"/>
                  </a:lnTo>
                  <a:lnTo>
                    <a:pt x="278" y="54"/>
                  </a:lnTo>
                  <a:lnTo>
                    <a:pt x="277" y="55"/>
                  </a:lnTo>
                  <a:lnTo>
                    <a:pt x="277" y="56"/>
                  </a:lnTo>
                  <a:lnTo>
                    <a:pt x="277" y="57"/>
                  </a:lnTo>
                  <a:lnTo>
                    <a:pt x="278" y="57"/>
                  </a:lnTo>
                  <a:lnTo>
                    <a:pt x="279" y="57"/>
                  </a:lnTo>
                  <a:lnTo>
                    <a:pt x="279" y="58"/>
                  </a:lnTo>
                  <a:lnTo>
                    <a:pt x="279" y="59"/>
                  </a:lnTo>
                  <a:lnTo>
                    <a:pt x="280" y="60"/>
                  </a:lnTo>
                  <a:lnTo>
                    <a:pt x="281" y="60"/>
                  </a:lnTo>
                  <a:lnTo>
                    <a:pt x="281" y="61"/>
                  </a:lnTo>
                  <a:lnTo>
                    <a:pt x="282" y="61"/>
                  </a:lnTo>
                  <a:lnTo>
                    <a:pt x="282" y="62"/>
                  </a:lnTo>
                  <a:lnTo>
                    <a:pt x="281" y="62"/>
                  </a:lnTo>
                  <a:lnTo>
                    <a:pt x="281" y="63"/>
                  </a:lnTo>
                  <a:lnTo>
                    <a:pt x="281" y="64"/>
                  </a:lnTo>
                  <a:lnTo>
                    <a:pt x="281" y="65"/>
                  </a:lnTo>
                  <a:lnTo>
                    <a:pt x="281" y="66"/>
                  </a:lnTo>
                  <a:lnTo>
                    <a:pt x="282" y="66"/>
                  </a:lnTo>
                  <a:lnTo>
                    <a:pt x="282" y="67"/>
                  </a:lnTo>
                  <a:lnTo>
                    <a:pt x="283" y="67"/>
                  </a:lnTo>
                  <a:lnTo>
                    <a:pt x="283" y="68"/>
                  </a:lnTo>
                  <a:lnTo>
                    <a:pt x="284" y="68"/>
                  </a:lnTo>
                  <a:lnTo>
                    <a:pt x="284" y="69"/>
                  </a:lnTo>
                  <a:lnTo>
                    <a:pt x="285" y="69"/>
                  </a:lnTo>
                  <a:lnTo>
                    <a:pt x="285" y="70"/>
                  </a:lnTo>
                  <a:lnTo>
                    <a:pt x="285" y="72"/>
                  </a:lnTo>
                  <a:lnTo>
                    <a:pt x="284" y="74"/>
                  </a:lnTo>
                  <a:lnTo>
                    <a:pt x="284" y="75"/>
                  </a:lnTo>
                  <a:lnTo>
                    <a:pt x="284" y="76"/>
                  </a:lnTo>
                  <a:lnTo>
                    <a:pt x="284" y="77"/>
                  </a:lnTo>
                  <a:lnTo>
                    <a:pt x="285" y="77"/>
                  </a:lnTo>
                  <a:lnTo>
                    <a:pt x="285" y="78"/>
                  </a:lnTo>
                  <a:lnTo>
                    <a:pt x="286" y="79"/>
                  </a:lnTo>
                  <a:lnTo>
                    <a:pt x="287" y="80"/>
                  </a:lnTo>
                  <a:lnTo>
                    <a:pt x="289" y="82"/>
                  </a:lnTo>
                  <a:lnTo>
                    <a:pt x="289" y="83"/>
                  </a:lnTo>
                  <a:lnTo>
                    <a:pt x="289" y="84"/>
                  </a:lnTo>
                  <a:lnTo>
                    <a:pt x="290" y="85"/>
                  </a:lnTo>
                  <a:lnTo>
                    <a:pt x="291" y="86"/>
                  </a:lnTo>
                  <a:lnTo>
                    <a:pt x="291" y="87"/>
                  </a:lnTo>
                  <a:lnTo>
                    <a:pt x="292" y="87"/>
                  </a:lnTo>
                  <a:lnTo>
                    <a:pt x="292" y="88"/>
                  </a:lnTo>
                  <a:lnTo>
                    <a:pt x="294" y="88"/>
                  </a:lnTo>
                  <a:lnTo>
                    <a:pt x="294" y="89"/>
                  </a:lnTo>
                  <a:lnTo>
                    <a:pt x="294" y="90"/>
                  </a:lnTo>
                  <a:lnTo>
                    <a:pt x="294" y="91"/>
                  </a:lnTo>
                  <a:lnTo>
                    <a:pt x="294" y="92"/>
                  </a:lnTo>
                  <a:lnTo>
                    <a:pt x="294" y="93"/>
                  </a:lnTo>
                  <a:lnTo>
                    <a:pt x="294" y="97"/>
                  </a:lnTo>
                  <a:lnTo>
                    <a:pt x="295" y="98"/>
                  </a:lnTo>
                  <a:lnTo>
                    <a:pt x="295" y="99"/>
                  </a:lnTo>
                  <a:lnTo>
                    <a:pt x="295" y="100"/>
                  </a:lnTo>
                  <a:lnTo>
                    <a:pt x="296" y="101"/>
                  </a:lnTo>
                  <a:lnTo>
                    <a:pt x="297" y="102"/>
                  </a:lnTo>
                  <a:lnTo>
                    <a:pt x="297" y="103"/>
                  </a:lnTo>
                  <a:lnTo>
                    <a:pt x="297" y="104"/>
                  </a:lnTo>
                  <a:lnTo>
                    <a:pt x="298" y="104"/>
                  </a:lnTo>
                  <a:lnTo>
                    <a:pt x="298" y="105"/>
                  </a:lnTo>
                  <a:lnTo>
                    <a:pt x="298" y="106"/>
                  </a:lnTo>
                  <a:lnTo>
                    <a:pt x="299" y="106"/>
                  </a:lnTo>
                  <a:lnTo>
                    <a:pt x="299" y="107"/>
                  </a:lnTo>
                  <a:lnTo>
                    <a:pt x="300" y="107"/>
                  </a:lnTo>
                  <a:lnTo>
                    <a:pt x="300" y="108"/>
                  </a:lnTo>
                  <a:lnTo>
                    <a:pt x="301" y="108"/>
                  </a:lnTo>
                  <a:lnTo>
                    <a:pt x="302" y="108"/>
                  </a:lnTo>
                  <a:lnTo>
                    <a:pt x="303" y="108"/>
                  </a:lnTo>
                  <a:lnTo>
                    <a:pt x="304" y="108"/>
                  </a:lnTo>
                  <a:lnTo>
                    <a:pt x="305" y="109"/>
                  </a:lnTo>
                  <a:lnTo>
                    <a:pt x="305" y="110"/>
                  </a:lnTo>
                  <a:lnTo>
                    <a:pt x="306" y="111"/>
                  </a:lnTo>
                  <a:lnTo>
                    <a:pt x="306" y="112"/>
                  </a:lnTo>
                  <a:lnTo>
                    <a:pt x="307" y="113"/>
                  </a:lnTo>
                  <a:lnTo>
                    <a:pt x="308" y="114"/>
                  </a:lnTo>
                  <a:lnTo>
                    <a:pt x="308" y="115"/>
                  </a:lnTo>
                  <a:lnTo>
                    <a:pt x="308" y="116"/>
                  </a:lnTo>
                  <a:lnTo>
                    <a:pt x="308" y="118"/>
                  </a:lnTo>
                  <a:lnTo>
                    <a:pt x="308" y="119"/>
                  </a:lnTo>
                  <a:lnTo>
                    <a:pt x="308" y="120"/>
                  </a:lnTo>
                  <a:lnTo>
                    <a:pt x="309" y="122"/>
                  </a:lnTo>
                  <a:lnTo>
                    <a:pt x="309" y="123"/>
                  </a:lnTo>
                  <a:lnTo>
                    <a:pt x="310" y="124"/>
                  </a:lnTo>
                  <a:lnTo>
                    <a:pt x="311" y="125"/>
                  </a:lnTo>
                  <a:lnTo>
                    <a:pt x="312" y="126"/>
                  </a:lnTo>
                  <a:lnTo>
                    <a:pt x="313" y="127"/>
                  </a:lnTo>
                  <a:lnTo>
                    <a:pt x="314" y="127"/>
                  </a:lnTo>
                  <a:lnTo>
                    <a:pt x="314" y="128"/>
                  </a:lnTo>
                  <a:lnTo>
                    <a:pt x="315" y="129"/>
                  </a:lnTo>
                  <a:lnTo>
                    <a:pt x="315" y="130"/>
                  </a:lnTo>
                  <a:lnTo>
                    <a:pt x="316" y="131"/>
                  </a:lnTo>
                  <a:lnTo>
                    <a:pt x="315" y="132"/>
                  </a:lnTo>
                  <a:lnTo>
                    <a:pt x="315" y="133"/>
                  </a:lnTo>
                  <a:lnTo>
                    <a:pt x="315" y="134"/>
                  </a:lnTo>
                  <a:lnTo>
                    <a:pt x="315" y="135"/>
                  </a:lnTo>
                  <a:lnTo>
                    <a:pt x="317" y="137"/>
                  </a:lnTo>
                  <a:lnTo>
                    <a:pt x="319" y="139"/>
                  </a:lnTo>
                  <a:lnTo>
                    <a:pt x="322" y="140"/>
                  </a:lnTo>
                  <a:lnTo>
                    <a:pt x="323" y="140"/>
                  </a:lnTo>
                  <a:lnTo>
                    <a:pt x="324" y="141"/>
                  </a:lnTo>
                  <a:lnTo>
                    <a:pt x="325" y="142"/>
                  </a:lnTo>
                  <a:lnTo>
                    <a:pt x="325" y="143"/>
                  </a:lnTo>
                  <a:lnTo>
                    <a:pt x="325" y="144"/>
                  </a:lnTo>
                  <a:lnTo>
                    <a:pt x="326" y="147"/>
                  </a:lnTo>
                  <a:lnTo>
                    <a:pt x="327" y="148"/>
                  </a:lnTo>
                  <a:lnTo>
                    <a:pt x="327" y="149"/>
                  </a:lnTo>
                  <a:lnTo>
                    <a:pt x="328" y="149"/>
                  </a:lnTo>
                  <a:lnTo>
                    <a:pt x="329" y="150"/>
                  </a:lnTo>
                  <a:lnTo>
                    <a:pt x="330" y="150"/>
                  </a:lnTo>
                  <a:lnTo>
                    <a:pt x="330" y="151"/>
                  </a:lnTo>
                  <a:lnTo>
                    <a:pt x="331" y="151"/>
                  </a:lnTo>
                  <a:lnTo>
                    <a:pt x="331" y="152"/>
                  </a:lnTo>
                  <a:lnTo>
                    <a:pt x="331" y="153"/>
                  </a:lnTo>
                  <a:lnTo>
                    <a:pt x="330" y="154"/>
                  </a:lnTo>
                  <a:lnTo>
                    <a:pt x="330" y="155"/>
                  </a:lnTo>
                  <a:lnTo>
                    <a:pt x="330" y="156"/>
                  </a:lnTo>
                  <a:lnTo>
                    <a:pt x="330" y="157"/>
                  </a:lnTo>
                  <a:lnTo>
                    <a:pt x="330" y="158"/>
                  </a:lnTo>
                  <a:lnTo>
                    <a:pt x="331" y="158"/>
                  </a:lnTo>
                  <a:lnTo>
                    <a:pt x="332" y="159"/>
                  </a:lnTo>
                  <a:lnTo>
                    <a:pt x="332" y="160"/>
                  </a:lnTo>
                  <a:lnTo>
                    <a:pt x="333" y="160"/>
                  </a:lnTo>
                  <a:lnTo>
                    <a:pt x="333" y="161"/>
                  </a:lnTo>
                  <a:lnTo>
                    <a:pt x="335" y="162"/>
                  </a:lnTo>
                  <a:lnTo>
                    <a:pt x="336" y="162"/>
                  </a:lnTo>
                  <a:lnTo>
                    <a:pt x="337" y="163"/>
                  </a:lnTo>
                  <a:lnTo>
                    <a:pt x="338" y="163"/>
                  </a:lnTo>
                  <a:lnTo>
                    <a:pt x="339" y="164"/>
                  </a:lnTo>
                  <a:lnTo>
                    <a:pt x="340" y="164"/>
                  </a:lnTo>
                  <a:lnTo>
                    <a:pt x="341" y="164"/>
                  </a:lnTo>
                  <a:lnTo>
                    <a:pt x="342" y="164"/>
                  </a:lnTo>
                  <a:lnTo>
                    <a:pt x="342" y="163"/>
                  </a:lnTo>
                  <a:lnTo>
                    <a:pt x="344" y="163"/>
                  </a:lnTo>
                  <a:lnTo>
                    <a:pt x="346" y="163"/>
                  </a:lnTo>
                  <a:lnTo>
                    <a:pt x="347" y="163"/>
                  </a:lnTo>
                  <a:lnTo>
                    <a:pt x="348" y="164"/>
                  </a:lnTo>
                  <a:lnTo>
                    <a:pt x="349" y="164"/>
                  </a:lnTo>
                  <a:lnTo>
                    <a:pt x="350" y="165"/>
                  </a:lnTo>
                  <a:lnTo>
                    <a:pt x="351" y="165"/>
                  </a:lnTo>
                  <a:lnTo>
                    <a:pt x="354" y="166"/>
                  </a:lnTo>
                  <a:lnTo>
                    <a:pt x="355" y="166"/>
                  </a:lnTo>
                  <a:lnTo>
                    <a:pt x="356" y="166"/>
                  </a:lnTo>
                  <a:lnTo>
                    <a:pt x="356" y="165"/>
                  </a:lnTo>
                  <a:lnTo>
                    <a:pt x="357" y="165"/>
                  </a:lnTo>
                  <a:lnTo>
                    <a:pt x="357" y="164"/>
                  </a:lnTo>
                  <a:lnTo>
                    <a:pt x="358" y="164"/>
                  </a:lnTo>
                  <a:lnTo>
                    <a:pt x="359" y="164"/>
                  </a:lnTo>
                  <a:lnTo>
                    <a:pt x="360" y="165"/>
                  </a:lnTo>
                  <a:lnTo>
                    <a:pt x="361" y="165"/>
                  </a:lnTo>
                  <a:lnTo>
                    <a:pt x="362" y="167"/>
                  </a:lnTo>
                  <a:lnTo>
                    <a:pt x="362" y="168"/>
                  </a:lnTo>
                  <a:lnTo>
                    <a:pt x="363" y="169"/>
                  </a:lnTo>
                  <a:lnTo>
                    <a:pt x="364" y="172"/>
                  </a:lnTo>
                  <a:lnTo>
                    <a:pt x="364" y="173"/>
                  </a:lnTo>
                  <a:lnTo>
                    <a:pt x="364" y="174"/>
                  </a:lnTo>
                  <a:lnTo>
                    <a:pt x="365" y="174"/>
                  </a:lnTo>
                  <a:lnTo>
                    <a:pt x="365" y="175"/>
                  </a:lnTo>
                  <a:lnTo>
                    <a:pt x="364" y="176"/>
                  </a:lnTo>
                  <a:lnTo>
                    <a:pt x="364" y="177"/>
                  </a:lnTo>
                  <a:lnTo>
                    <a:pt x="363" y="177"/>
                  </a:lnTo>
                  <a:lnTo>
                    <a:pt x="363" y="178"/>
                  </a:lnTo>
                  <a:lnTo>
                    <a:pt x="363" y="179"/>
                  </a:lnTo>
                  <a:lnTo>
                    <a:pt x="363" y="180"/>
                  </a:lnTo>
                  <a:lnTo>
                    <a:pt x="363" y="181"/>
                  </a:lnTo>
                  <a:lnTo>
                    <a:pt x="364" y="182"/>
                  </a:lnTo>
                  <a:lnTo>
                    <a:pt x="365" y="183"/>
                  </a:lnTo>
                  <a:lnTo>
                    <a:pt x="366" y="183"/>
                  </a:lnTo>
                  <a:lnTo>
                    <a:pt x="367" y="183"/>
                  </a:lnTo>
                  <a:lnTo>
                    <a:pt x="369" y="183"/>
                  </a:lnTo>
                  <a:lnTo>
                    <a:pt x="370" y="184"/>
                  </a:lnTo>
                  <a:lnTo>
                    <a:pt x="370" y="185"/>
                  </a:lnTo>
                  <a:lnTo>
                    <a:pt x="370" y="186"/>
                  </a:lnTo>
                  <a:lnTo>
                    <a:pt x="371" y="186"/>
                  </a:lnTo>
                  <a:lnTo>
                    <a:pt x="372" y="187"/>
                  </a:lnTo>
                  <a:lnTo>
                    <a:pt x="374" y="187"/>
                  </a:lnTo>
                  <a:lnTo>
                    <a:pt x="375" y="187"/>
                  </a:lnTo>
                  <a:lnTo>
                    <a:pt x="375" y="188"/>
                  </a:lnTo>
                  <a:lnTo>
                    <a:pt x="376" y="189"/>
                  </a:lnTo>
                  <a:lnTo>
                    <a:pt x="377" y="189"/>
                  </a:lnTo>
                  <a:lnTo>
                    <a:pt x="377" y="190"/>
                  </a:lnTo>
                  <a:lnTo>
                    <a:pt x="378" y="190"/>
                  </a:lnTo>
                  <a:lnTo>
                    <a:pt x="379" y="191"/>
                  </a:lnTo>
                  <a:lnTo>
                    <a:pt x="379" y="192"/>
                  </a:lnTo>
                  <a:lnTo>
                    <a:pt x="379" y="193"/>
                  </a:lnTo>
                  <a:lnTo>
                    <a:pt x="379" y="195"/>
                  </a:lnTo>
                  <a:lnTo>
                    <a:pt x="380" y="197"/>
                  </a:lnTo>
                  <a:lnTo>
                    <a:pt x="380" y="198"/>
                  </a:lnTo>
                  <a:lnTo>
                    <a:pt x="380" y="199"/>
                  </a:lnTo>
                  <a:lnTo>
                    <a:pt x="381" y="199"/>
                  </a:lnTo>
                  <a:lnTo>
                    <a:pt x="381" y="200"/>
                  </a:lnTo>
                  <a:lnTo>
                    <a:pt x="381" y="201"/>
                  </a:lnTo>
                  <a:lnTo>
                    <a:pt x="382" y="201"/>
                  </a:lnTo>
                  <a:lnTo>
                    <a:pt x="382" y="202"/>
                  </a:lnTo>
                  <a:lnTo>
                    <a:pt x="382" y="203"/>
                  </a:lnTo>
                  <a:lnTo>
                    <a:pt x="383" y="204"/>
                  </a:lnTo>
                  <a:lnTo>
                    <a:pt x="385" y="205"/>
                  </a:lnTo>
                  <a:lnTo>
                    <a:pt x="388" y="206"/>
                  </a:lnTo>
                  <a:lnTo>
                    <a:pt x="388" y="208"/>
                  </a:lnTo>
                  <a:lnTo>
                    <a:pt x="388" y="209"/>
                  </a:lnTo>
                  <a:lnTo>
                    <a:pt x="388" y="210"/>
                  </a:lnTo>
                  <a:lnTo>
                    <a:pt x="389" y="211"/>
                  </a:lnTo>
                  <a:lnTo>
                    <a:pt x="390" y="212"/>
                  </a:lnTo>
                  <a:lnTo>
                    <a:pt x="390" y="213"/>
                  </a:lnTo>
                  <a:lnTo>
                    <a:pt x="390" y="214"/>
                  </a:lnTo>
                  <a:lnTo>
                    <a:pt x="390" y="215"/>
                  </a:lnTo>
                  <a:lnTo>
                    <a:pt x="390" y="216"/>
                  </a:lnTo>
                  <a:lnTo>
                    <a:pt x="391" y="217"/>
                  </a:lnTo>
                  <a:lnTo>
                    <a:pt x="392" y="218"/>
                  </a:lnTo>
                  <a:lnTo>
                    <a:pt x="394" y="219"/>
                  </a:lnTo>
                  <a:lnTo>
                    <a:pt x="395" y="219"/>
                  </a:lnTo>
                  <a:lnTo>
                    <a:pt x="396" y="219"/>
                  </a:lnTo>
                  <a:lnTo>
                    <a:pt x="397" y="219"/>
                  </a:lnTo>
                  <a:lnTo>
                    <a:pt x="399" y="220"/>
                  </a:lnTo>
                  <a:lnTo>
                    <a:pt x="400" y="222"/>
                  </a:lnTo>
                  <a:lnTo>
                    <a:pt x="401" y="222"/>
                  </a:lnTo>
                  <a:lnTo>
                    <a:pt x="401" y="223"/>
                  </a:lnTo>
                  <a:lnTo>
                    <a:pt x="403" y="224"/>
                  </a:lnTo>
                  <a:lnTo>
                    <a:pt x="404" y="225"/>
                  </a:lnTo>
                  <a:lnTo>
                    <a:pt x="406" y="225"/>
                  </a:lnTo>
                  <a:lnTo>
                    <a:pt x="407" y="225"/>
                  </a:lnTo>
                  <a:lnTo>
                    <a:pt x="409" y="226"/>
                  </a:lnTo>
                  <a:lnTo>
                    <a:pt x="411" y="226"/>
                  </a:lnTo>
                  <a:lnTo>
                    <a:pt x="414" y="226"/>
                  </a:lnTo>
                  <a:lnTo>
                    <a:pt x="415" y="227"/>
                  </a:lnTo>
                  <a:lnTo>
                    <a:pt x="417" y="227"/>
                  </a:lnTo>
                  <a:lnTo>
                    <a:pt x="420" y="227"/>
                  </a:lnTo>
                  <a:lnTo>
                    <a:pt x="421" y="227"/>
                  </a:lnTo>
                  <a:lnTo>
                    <a:pt x="422" y="228"/>
                  </a:lnTo>
                  <a:lnTo>
                    <a:pt x="423" y="228"/>
                  </a:lnTo>
                  <a:lnTo>
                    <a:pt x="424" y="228"/>
                  </a:lnTo>
                  <a:lnTo>
                    <a:pt x="424" y="229"/>
                  </a:lnTo>
                  <a:lnTo>
                    <a:pt x="426" y="229"/>
                  </a:lnTo>
                  <a:lnTo>
                    <a:pt x="428" y="230"/>
                  </a:lnTo>
                  <a:lnTo>
                    <a:pt x="429" y="231"/>
                  </a:lnTo>
                  <a:lnTo>
                    <a:pt x="430" y="231"/>
                  </a:lnTo>
                  <a:lnTo>
                    <a:pt x="430" y="232"/>
                  </a:lnTo>
                  <a:lnTo>
                    <a:pt x="431" y="232"/>
                  </a:lnTo>
                  <a:lnTo>
                    <a:pt x="432" y="232"/>
                  </a:lnTo>
                  <a:lnTo>
                    <a:pt x="432" y="233"/>
                  </a:lnTo>
                  <a:lnTo>
                    <a:pt x="433" y="233"/>
                  </a:lnTo>
                  <a:lnTo>
                    <a:pt x="434" y="233"/>
                  </a:lnTo>
                  <a:lnTo>
                    <a:pt x="435" y="234"/>
                  </a:lnTo>
                  <a:lnTo>
                    <a:pt x="436" y="235"/>
                  </a:lnTo>
                  <a:lnTo>
                    <a:pt x="437" y="235"/>
                  </a:lnTo>
                  <a:lnTo>
                    <a:pt x="438" y="235"/>
                  </a:lnTo>
                  <a:lnTo>
                    <a:pt x="438" y="236"/>
                  </a:lnTo>
                  <a:lnTo>
                    <a:pt x="439" y="236"/>
                  </a:lnTo>
                  <a:lnTo>
                    <a:pt x="440" y="236"/>
                  </a:lnTo>
                  <a:lnTo>
                    <a:pt x="440" y="237"/>
                  </a:lnTo>
                  <a:lnTo>
                    <a:pt x="441" y="237"/>
                  </a:lnTo>
                  <a:lnTo>
                    <a:pt x="442" y="237"/>
                  </a:lnTo>
                  <a:lnTo>
                    <a:pt x="442" y="238"/>
                  </a:lnTo>
                  <a:lnTo>
                    <a:pt x="442" y="239"/>
                  </a:lnTo>
                  <a:lnTo>
                    <a:pt x="444" y="239"/>
                  </a:lnTo>
                  <a:lnTo>
                    <a:pt x="445" y="239"/>
                  </a:lnTo>
                  <a:lnTo>
                    <a:pt x="445" y="240"/>
                  </a:lnTo>
                  <a:lnTo>
                    <a:pt x="446" y="240"/>
                  </a:lnTo>
                  <a:lnTo>
                    <a:pt x="447" y="240"/>
                  </a:lnTo>
                  <a:lnTo>
                    <a:pt x="448" y="240"/>
                  </a:lnTo>
                  <a:lnTo>
                    <a:pt x="449" y="240"/>
                  </a:lnTo>
                  <a:lnTo>
                    <a:pt x="449" y="241"/>
                  </a:lnTo>
                  <a:lnTo>
                    <a:pt x="450" y="241"/>
                  </a:lnTo>
                  <a:lnTo>
                    <a:pt x="450" y="242"/>
                  </a:lnTo>
                  <a:lnTo>
                    <a:pt x="451" y="242"/>
                  </a:lnTo>
                  <a:lnTo>
                    <a:pt x="451" y="243"/>
                  </a:lnTo>
                  <a:lnTo>
                    <a:pt x="452" y="243"/>
                  </a:lnTo>
                  <a:lnTo>
                    <a:pt x="452" y="244"/>
                  </a:lnTo>
                  <a:lnTo>
                    <a:pt x="453" y="244"/>
                  </a:lnTo>
                  <a:lnTo>
                    <a:pt x="453" y="245"/>
                  </a:lnTo>
                  <a:lnTo>
                    <a:pt x="453" y="247"/>
                  </a:lnTo>
                  <a:lnTo>
                    <a:pt x="453" y="248"/>
                  </a:lnTo>
                  <a:lnTo>
                    <a:pt x="453" y="249"/>
                  </a:lnTo>
                  <a:lnTo>
                    <a:pt x="453" y="250"/>
                  </a:lnTo>
                  <a:lnTo>
                    <a:pt x="453" y="251"/>
                  </a:lnTo>
                  <a:lnTo>
                    <a:pt x="453" y="252"/>
                  </a:lnTo>
                  <a:lnTo>
                    <a:pt x="453" y="253"/>
                  </a:lnTo>
                  <a:lnTo>
                    <a:pt x="453" y="254"/>
                  </a:lnTo>
                  <a:lnTo>
                    <a:pt x="454" y="254"/>
                  </a:lnTo>
                  <a:lnTo>
                    <a:pt x="454" y="255"/>
                  </a:lnTo>
                  <a:lnTo>
                    <a:pt x="455" y="255"/>
                  </a:lnTo>
                  <a:lnTo>
                    <a:pt x="455" y="256"/>
                  </a:lnTo>
                  <a:lnTo>
                    <a:pt x="456" y="256"/>
                  </a:lnTo>
                  <a:lnTo>
                    <a:pt x="456" y="257"/>
                  </a:lnTo>
                  <a:lnTo>
                    <a:pt x="457" y="257"/>
                  </a:lnTo>
                  <a:lnTo>
                    <a:pt x="458" y="258"/>
                  </a:lnTo>
                  <a:lnTo>
                    <a:pt x="459" y="259"/>
                  </a:lnTo>
                  <a:lnTo>
                    <a:pt x="460" y="259"/>
                  </a:lnTo>
                  <a:lnTo>
                    <a:pt x="460" y="260"/>
                  </a:lnTo>
                  <a:lnTo>
                    <a:pt x="460" y="261"/>
                  </a:lnTo>
                  <a:lnTo>
                    <a:pt x="460" y="262"/>
                  </a:lnTo>
                  <a:lnTo>
                    <a:pt x="460" y="263"/>
                  </a:lnTo>
                  <a:lnTo>
                    <a:pt x="460" y="264"/>
                  </a:lnTo>
                  <a:lnTo>
                    <a:pt x="460" y="265"/>
                  </a:lnTo>
                  <a:lnTo>
                    <a:pt x="461" y="265"/>
                  </a:lnTo>
                  <a:lnTo>
                    <a:pt x="461" y="266"/>
                  </a:lnTo>
                  <a:lnTo>
                    <a:pt x="462" y="267"/>
                  </a:lnTo>
                  <a:lnTo>
                    <a:pt x="463" y="267"/>
                  </a:lnTo>
                  <a:lnTo>
                    <a:pt x="464" y="267"/>
                  </a:lnTo>
                  <a:lnTo>
                    <a:pt x="465" y="267"/>
                  </a:lnTo>
                  <a:lnTo>
                    <a:pt x="466" y="268"/>
                  </a:lnTo>
                  <a:lnTo>
                    <a:pt x="467" y="268"/>
                  </a:lnTo>
                  <a:lnTo>
                    <a:pt x="469" y="268"/>
                  </a:lnTo>
                  <a:lnTo>
                    <a:pt x="469" y="269"/>
                  </a:lnTo>
                  <a:lnTo>
                    <a:pt x="470" y="269"/>
                  </a:lnTo>
                  <a:lnTo>
                    <a:pt x="471" y="270"/>
                  </a:lnTo>
                  <a:lnTo>
                    <a:pt x="472" y="270"/>
                  </a:lnTo>
                  <a:lnTo>
                    <a:pt x="472" y="272"/>
                  </a:lnTo>
                  <a:lnTo>
                    <a:pt x="473" y="273"/>
                  </a:lnTo>
                  <a:lnTo>
                    <a:pt x="473" y="274"/>
                  </a:lnTo>
                  <a:lnTo>
                    <a:pt x="473" y="275"/>
                  </a:lnTo>
                  <a:lnTo>
                    <a:pt x="474" y="275"/>
                  </a:lnTo>
                  <a:lnTo>
                    <a:pt x="475" y="275"/>
                  </a:lnTo>
                  <a:lnTo>
                    <a:pt x="476" y="275"/>
                  </a:lnTo>
                  <a:lnTo>
                    <a:pt x="477" y="276"/>
                  </a:lnTo>
                  <a:lnTo>
                    <a:pt x="478" y="276"/>
                  </a:lnTo>
                  <a:lnTo>
                    <a:pt x="479" y="277"/>
                  </a:lnTo>
                  <a:lnTo>
                    <a:pt x="480" y="277"/>
                  </a:lnTo>
                  <a:lnTo>
                    <a:pt x="481" y="278"/>
                  </a:lnTo>
                  <a:lnTo>
                    <a:pt x="482" y="278"/>
                  </a:lnTo>
                  <a:lnTo>
                    <a:pt x="483" y="279"/>
                  </a:lnTo>
                  <a:lnTo>
                    <a:pt x="484" y="279"/>
                  </a:lnTo>
                  <a:lnTo>
                    <a:pt x="485" y="280"/>
                  </a:lnTo>
                  <a:lnTo>
                    <a:pt x="485" y="281"/>
                  </a:lnTo>
                  <a:lnTo>
                    <a:pt x="485" y="282"/>
                  </a:lnTo>
                  <a:lnTo>
                    <a:pt x="485" y="283"/>
                  </a:lnTo>
                  <a:lnTo>
                    <a:pt x="485" y="284"/>
                  </a:lnTo>
                  <a:lnTo>
                    <a:pt x="485" y="285"/>
                  </a:lnTo>
                  <a:lnTo>
                    <a:pt x="486" y="285"/>
                  </a:lnTo>
                  <a:lnTo>
                    <a:pt x="487" y="285"/>
                  </a:lnTo>
                  <a:lnTo>
                    <a:pt x="488" y="285"/>
                  </a:lnTo>
                  <a:lnTo>
                    <a:pt x="489" y="285"/>
                  </a:lnTo>
                  <a:lnTo>
                    <a:pt x="489" y="286"/>
                  </a:lnTo>
                  <a:lnTo>
                    <a:pt x="490" y="286"/>
                  </a:lnTo>
                  <a:lnTo>
                    <a:pt x="490" y="287"/>
                  </a:lnTo>
                  <a:lnTo>
                    <a:pt x="491" y="287"/>
                  </a:lnTo>
                  <a:lnTo>
                    <a:pt x="491" y="288"/>
                  </a:lnTo>
                  <a:lnTo>
                    <a:pt x="492" y="288"/>
                  </a:lnTo>
                  <a:lnTo>
                    <a:pt x="494" y="289"/>
                  </a:lnTo>
                  <a:lnTo>
                    <a:pt x="495" y="289"/>
                  </a:lnTo>
                  <a:lnTo>
                    <a:pt x="495" y="290"/>
                  </a:lnTo>
                  <a:lnTo>
                    <a:pt x="496" y="290"/>
                  </a:lnTo>
                  <a:lnTo>
                    <a:pt x="496" y="291"/>
                  </a:lnTo>
                  <a:lnTo>
                    <a:pt x="496" y="292"/>
                  </a:lnTo>
                  <a:lnTo>
                    <a:pt x="496" y="293"/>
                  </a:lnTo>
                  <a:lnTo>
                    <a:pt x="497" y="293"/>
                  </a:lnTo>
                  <a:lnTo>
                    <a:pt x="497" y="294"/>
                  </a:lnTo>
                  <a:lnTo>
                    <a:pt x="497" y="295"/>
                  </a:lnTo>
                  <a:lnTo>
                    <a:pt x="497" y="297"/>
                  </a:lnTo>
                  <a:lnTo>
                    <a:pt x="498" y="297"/>
                  </a:lnTo>
                  <a:lnTo>
                    <a:pt x="498" y="298"/>
                  </a:lnTo>
                  <a:lnTo>
                    <a:pt x="498" y="299"/>
                  </a:lnTo>
                  <a:lnTo>
                    <a:pt x="499" y="299"/>
                  </a:lnTo>
                  <a:lnTo>
                    <a:pt x="499" y="300"/>
                  </a:lnTo>
                  <a:lnTo>
                    <a:pt x="500" y="300"/>
                  </a:lnTo>
                  <a:lnTo>
                    <a:pt x="500" y="301"/>
                  </a:lnTo>
                  <a:lnTo>
                    <a:pt x="500" y="302"/>
                  </a:lnTo>
                  <a:lnTo>
                    <a:pt x="501" y="302"/>
                  </a:lnTo>
                  <a:lnTo>
                    <a:pt x="501" y="303"/>
                  </a:lnTo>
                  <a:lnTo>
                    <a:pt x="501" y="304"/>
                  </a:lnTo>
                  <a:lnTo>
                    <a:pt x="501" y="305"/>
                  </a:lnTo>
                  <a:lnTo>
                    <a:pt x="502" y="305"/>
                  </a:lnTo>
                  <a:lnTo>
                    <a:pt x="502" y="306"/>
                  </a:lnTo>
                  <a:lnTo>
                    <a:pt x="502" y="307"/>
                  </a:lnTo>
                  <a:lnTo>
                    <a:pt x="503" y="307"/>
                  </a:lnTo>
                  <a:lnTo>
                    <a:pt x="503" y="308"/>
                  </a:lnTo>
                  <a:lnTo>
                    <a:pt x="503" y="309"/>
                  </a:lnTo>
                  <a:lnTo>
                    <a:pt x="503" y="310"/>
                  </a:lnTo>
                  <a:lnTo>
                    <a:pt x="503" y="311"/>
                  </a:lnTo>
                  <a:lnTo>
                    <a:pt x="504" y="312"/>
                  </a:lnTo>
                  <a:lnTo>
                    <a:pt x="504" y="313"/>
                  </a:lnTo>
                  <a:lnTo>
                    <a:pt x="504" y="314"/>
                  </a:lnTo>
                  <a:lnTo>
                    <a:pt x="505" y="314"/>
                  </a:lnTo>
                  <a:lnTo>
                    <a:pt x="505" y="315"/>
                  </a:lnTo>
                  <a:lnTo>
                    <a:pt x="505" y="316"/>
                  </a:lnTo>
                  <a:lnTo>
                    <a:pt x="504" y="316"/>
                  </a:lnTo>
                  <a:lnTo>
                    <a:pt x="504" y="317"/>
                  </a:lnTo>
                  <a:lnTo>
                    <a:pt x="504" y="318"/>
                  </a:lnTo>
                  <a:lnTo>
                    <a:pt x="505" y="318"/>
                  </a:lnTo>
                  <a:lnTo>
                    <a:pt x="505" y="319"/>
                  </a:lnTo>
                  <a:lnTo>
                    <a:pt x="506" y="319"/>
                  </a:lnTo>
                  <a:lnTo>
                    <a:pt x="506" y="320"/>
                  </a:lnTo>
                  <a:lnTo>
                    <a:pt x="506" y="322"/>
                  </a:lnTo>
                  <a:lnTo>
                    <a:pt x="507" y="322"/>
                  </a:lnTo>
                  <a:lnTo>
                    <a:pt x="507" y="323"/>
                  </a:lnTo>
                  <a:lnTo>
                    <a:pt x="507" y="324"/>
                  </a:lnTo>
                  <a:lnTo>
                    <a:pt x="506" y="324"/>
                  </a:lnTo>
                  <a:lnTo>
                    <a:pt x="507" y="324"/>
                  </a:lnTo>
                  <a:lnTo>
                    <a:pt x="507" y="325"/>
                  </a:lnTo>
                  <a:lnTo>
                    <a:pt x="506" y="325"/>
                  </a:lnTo>
                  <a:lnTo>
                    <a:pt x="506" y="326"/>
                  </a:lnTo>
                  <a:lnTo>
                    <a:pt x="506" y="327"/>
                  </a:lnTo>
                  <a:lnTo>
                    <a:pt x="507" y="327"/>
                  </a:lnTo>
                  <a:lnTo>
                    <a:pt x="507" y="328"/>
                  </a:lnTo>
                  <a:lnTo>
                    <a:pt x="506" y="328"/>
                  </a:lnTo>
                  <a:lnTo>
                    <a:pt x="506" y="329"/>
                  </a:lnTo>
                  <a:lnTo>
                    <a:pt x="506" y="330"/>
                  </a:lnTo>
                  <a:lnTo>
                    <a:pt x="507" y="330"/>
                  </a:lnTo>
                  <a:lnTo>
                    <a:pt x="508" y="330"/>
                  </a:lnTo>
                  <a:lnTo>
                    <a:pt x="509" y="330"/>
                  </a:lnTo>
                  <a:lnTo>
                    <a:pt x="509" y="331"/>
                  </a:lnTo>
                  <a:lnTo>
                    <a:pt x="508" y="331"/>
                  </a:lnTo>
                  <a:lnTo>
                    <a:pt x="508" y="332"/>
                  </a:lnTo>
                  <a:lnTo>
                    <a:pt x="507" y="332"/>
                  </a:lnTo>
                  <a:lnTo>
                    <a:pt x="506" y="332"/>
                  </a:lnTo>
                  <a:lnTo>
                    <a:pt x="505" y="332"/>
                  </a:lnTo>
                  <a:lnTo>
                    <a:pt x="504" y="332"/>
                  </a:lnTo>
                  <a:lnTo>
                    <a:pt x="504" y="333"/>
                  </a:lnTo>
                  <a:lnTo>
                    <a:pt x="504" y="334"/>
                  </a:lnTo>
                  <a:lnTo>
                    <a:pt x="503" y="335"/>
                  </a:lnTo>
                  <a:lnTo>
                    <a:pt x="502" y="335"/>
                  </a:lnTo>
                  <a:lnTo>
                    <a:pt x="501" y="335"/>
                  </a:lnTo>
                  <a:lnTo>
                    <a:pt x="501" y="336"/>
                  </a:lnTo>
                  <a:lnTo>
                    <a:pt x="500" y="336"/>
                  </a:lnTo>
                  <a:lnTo>
                    <a:pt x="500" y="337"/>
                  </a:lnTo>
                  <a:lnTo>
                    <a:pt x="500" y="338"/>
                  </a:lnTo>
                  <a:lnTo>
                    <a:pt x="501" y="338"/>
                  </a:lnTo>
                  <a:lnTo>
                    <a:pt x="501" y="339"/>
                  </a:lnTo>
                  <a:lnTo>
                    <a:pt x="502" y="340"/>
                  </a:lnTo>
                  <a:lnTo>
                    <a:pt x="502" y="341"/>
                  </a:lnTo>
                  <a:lnTo>
                    <a:pt x="502" y="342"/>
                  </a:lnTo>
                  <a:lnTo>
                    <a:pt x="501" y="344"/>
                  </a:lnTo>
                  <a:lnTo>
                    <a:pt x="501" y="345"/>
                  </a:lnTo>
                  <a:lnTo>
                    <a:pt x="501" y="347"/>
                  </a:lnTo>
                  <a:lnTo>
                    <a:pt x="501" y="348"/>
                  </a:lnTo>
                  <a:lnTo>
                    <a:pt x="502" y="348"/>
                  </a:lnTo>
                  <a:lnTo>
                    <a:pt x="502" y="349"/>
                  </a:lnTo>
                  <a:lnTo>
                    <a:pt x="503" y="349"/>
                  </a:lnTo>
                  <a:lnTo>
                    <a:pt x="503" y="350"/>
                  </a:lnTo>
                  <a:lnTo>
                    <a:pt x="502" y="351"/>
                  </a:lnTo>
                  <a:lnTo>
                    <a:pt x="501" y="351"/>
                  </a:lnTo>
                  <a:lnTo>
                    <a:pt x="500" y="351"/>
                  </a:lnTo>
                  <a:lnTo>
                    <a:pt x="499" y="351"/>
                  </a:lnTo>
                  <a:lnTo>
                    <a:pt x="499" y="352"/>
                  </a:lnTo>
                  <a:lnTo>
                    <a:pt x="499" y="353"/>
                  </a:lnTo>
                  <a:lnTo>
                    <a:pt x="500" y="354"/>
                  </a:lnTo>
                  <a:lnTo>
                    <a:pt x="501" y="354"/>
                  </a:lnTo>
                  <a:lnTo>
                    <a:pt x="501" y="355"/>
                  </a:lnTo>
                  <a:lnTo>
                    <a:pt x="502" y="355"/>
                  </a:lnTo>
                  <a:lnTo>
                    <a:pt x="504" y="354"/>
                  </a:lnTo>
                  <a:lnTo>
                    <a:pt x="505" y="353"/>
                  </a:lnTo>
                  <a:lnTo>
                    <a:pt x="506" y="353"/>
                  </a:lnTo>
                  <a:lnTo>
                    <a:pt x="507" y="353"/>
                  </a:lnTo>
                  <a:lnTo>
                    <a:pt x="508" y="353"/>
                  </a:lnTo>
                  <a:lnTo>
                    <a:pt x="508" y="354"/>
                  </a:lnTo>
                  <a:lnTo>
                    <a:pt x="508" y="355"/>
                  </a:lnTo>
                  <a:lnTo>
                    <a:pt x="509" y="356"/>
                  </a:lnTo>
                  <a:lnTo>
                    <a:pt x="510" y="356"/>
                  </a:lnTo>
                  <a:lnTo>
                    <a:pt x="511" y="356"/>
                  </a:lnTo>
                  <a:lnTo>
                    <a:pt x="511" y="355"/>
                  </a:lnTo>
                  <a:lnTo>
                    <a:pt x="512" y="355"/>
                  </a:lnTo>
                  <a:lnTo>
                    <a:pt x="512" y="356"/>
                  </a:lnTo>
                  <a:lnTo>
                    <a:pt x="512" y="357"/>
                  </a:lnTo>
                  <a:lnTo>
                    <a:pt x="512" y="358"/>
                  </a:lnTo>
                  <a:lnTo>
                    <a:pt x="513" y="358"/>
                  </a:lnTo>
                  <a:lnTo>
                    <a:pt x="514" y="359"/>
                  </a:lnTo>
                  <a:lnTo>
                    <a:pt x="514" y="360"/>
                  </a:lnTo>
                  <a:lnTo>
                    <a:pt x="515" y="360"/>
                  </a:lnTo>
                  <a:lnTo>
                    <a:pt x="515" y="361"/>
                  </a:lnTo>
                  <a:lnTo>
                    <a:pt x="516" y="361"/>
                  </a:lnTo>
                  <a:lnTo>
                    <a:pt x="516" y="362"/>
                  </a:lnTo>
                  <a:lnTo>
                    <a:pt x="515" y="363"/>
                  </a:lnTo>
                  <a:lnTo>
                    <a:pt x="514" y="363"/>
                  </a:lnTo>
                  <a:lnTo>
                    <a:pt x="513" y="363"/>
                  </a:lnTo>
                  <a:lnTo>
                    <a:pt x="510" y="363"/>
                  </a:lnTo>
                  <a:lnTo>
                    <a:pt x="510" y="364"/>
                  </a:lnTo>
                  <a:lnTo>
                    <a:pt x="510" y="365"/>
                  </a:lnTo>
                  <a:lnTo>
                    <a:pt x="511" y="366"/>
                  </a:lnTo>
                  <a:lnTo>
                    <a:pt x="511" y="367"/>
                  </a:lnTo>
                  <a:lnTo>
                    <a:pt x="510" y="367"/>
                  </a:lnTo>
                  <a:lnTo>
                    <a:pt x="509" y="368"/>
                  </a:lnTo>
                  <a:lnTo>
                    <a:pt x="508" y="369"/>
                  </a:lnTo>
                  <a:lnTo>
                    <a:pt x="507" y="369"/>
                  </a:lnTo>
                  <a:lnTo>
                    <a:pt x="507" y="370"/>
                  </a:lnTo>
                  <a:lnTo>
                    <a:pt x="506" y="370"/>
                  </a:lnTo>
                  <a:lnTo>
                    <a:pt x="505" y="370"/>
                  </a:lnTo>
                  <a:lnTo>
                    <a:pt x="504" y="372"/>
                  </a:lnTo>
                  <a:lnTo>
                    <a:pt x="503" y="372"/>
                  </a:lnTo>
                  <a:lnTo>
                    <a:pt x="502" y="372"/>
                  </a:lnTo>
                  <a:lnTo>
                    <a:pt x="502" y="373"/>
                  </a:lnTo>
                  <a:lnTo>
                    <a:pt x="501" y="373"/>
                  </a:lnTo>
                  <a:lnTo>
                    <a:pt x="501" y="374"/>
                  </a:lnTo>
                  <a:lnTo>
                    <a:pt x="501" y="375"/>
                  </a:lnTo>
                  <a:lnTo>
                    <a:pt x="501" y="376"/>
                  </a:lnTo>
                  <a:lnTo>
                    <a:pt x="501" y="377"/>
                  </a:lnTo>
                  <a:lnTo>
                    <a:pt x="500" y="378"/>
                  </a:lnTo>
                  <a:lnTo>
                    <a:pt x="499" y="379"/>
                  </a:lnTo>
                  <a:lnTo>
                    <a:pt x="499" y="380"/>
                  </a:lnTo>
                  <a:lnTo>
                    <a:pt x="498" y="382"/>
                  </a:lnTo>
                  <a:lnTo>
                    <a:pt x="497" y="382"/>
                  </a:lnTo>
                  <a:lnTo>
                    <a:pt x="496" y="383"/>
                  </a:lnTo>
                  <a:lnTo>
                    <a:pt x="496" y="384"/>
                  </a:lnTo>
                  <a:lnTo>
                    <a:pt x="497" y="384"/>
                  </a:lnTo>
                  <a:lnTo>
                    <a:pt x="497" y="385"/>
                  </a:lnTo>
                  <a:lnTo>
                    <a:pt x="496" y="385"/>
                  </a:lnTo>
                  <a:lnTo>
                    <a:pt x="497" y="385"/>
                  </a:lnTo>
                  <a:lnTo>
                    <a:pt x="496" y="386"/>
                  </a:lnTo>
                  <a:lnTo>
                    <a:pt x="495" y="386"/>
                  </a:lnTo>
                  <a:lnTo>
                    <a:pt x="494" y="387"/>
                  </a:lnTo>
                  <a:lnTo>
                    <a:pt x="492" y="387"/>
                  </a:lnTo>
                  <a:lnTo>
                    <a:pt x="492" y="388"/>
                  </a:lnTo>
                  <a:lnTo>
                    <a:pt x="492" y="390"/>
                  </a:lnTo>
                  <a:lnTo>
                    <a:pt x="491" y="390"/>
                  </a:lnTo>
                  <a:lnTo>
                    <a:pt x="490" y="391"/>
                  </a:lnTo>
                  <a:lnTo>
                    <a:pt x="489" y="391"/>
                  </a:lnTo>
                  <a:lnTo>
                    <a:pt x="488" y="391"/>
                  </a:lnTo>
                  <a:lnTo>
                    <a:pt x="487" y="391"/>
                  </a:lnTo>
                  <a:lnTo>
                    <a:pt x="486" y="392"/>
                  </a:lnTo>
                  <a:lnTo>
                    <a:pt x="485" y="392"/>
                  </a:lnTo>
                  <a:lnTo>
                    <a:pt x="484" y="392"/>
                  </a:lnTo>
                  <a:lnTo>
                    <a:pt x="483" y="393"/>
                  </a:lnTo>
                  <a:lnTo>
                    <a:pt x="482" y="393"/>
                  </a:lnTo>
                  <a:lnTo>
                    <a:pt x="481" y="393"/>
                  </a:lnTo>
                  <a:lnTo>
                    <a:pt x="480" y="393"/>
                  </a:lnTo>
                  <a:lnTo>
                    <a:pt x="479" y="392"/>
                  </a:lnTo>
                  <a:lnTo>
                    <a:pt x="478" y="392"/>
                  </a:lnTo>
                  <a:lnTo>
                    <a:pt x="479" y="391"/>
                  </a:lnTo>
                  <a:lnTo>
                    <a:pt x="479" y="390"/>
                  </a:lnTo>
                  <a:lnTo>
                    <a:pt x="481" y="390"/>
                  </a:lnTo>
                  <a:lnTo>
                    <a:pt x="481" y="389"/>
                  </a:lnTo>
                  <a:lnTo>
                    <a:pt x="482" y="389"/>
                  </a:lnTo>
                  <a:lnTo>
                    <a:pt x="484" y="388"/>
                  </a:lnTo>
                  <a:lnTo>
                    <a:pt x="484" y="387"/>
                  </a:lnTo>
                  <a:lnTo>
                    <a:pt x="485" y="386"/>
                  </a:lnTo>
                  <a:lnTo>
                    <a:pt x="485" y="384"/>
                  </a:lnTo>
                  <a:lnTo>
                    <a:pt x="484" y="384"/>
                  </a:lnTo>
                  <a:lnTo>
                    <a:pt x="483" y="385"/>
                  </a:lnTo>
                  <a:lnTo>
                    <a:pt x="483" y="387"/>
                  </a:lnTo>
                  <a:lnTo>
                    <a:pt x="482" y="387"/>
                  </a:lnTo>
                  <a:lnTo>
                    <a:pt x="481" y="388"/>
                  </a:lnTo>
                  <a:lnTo>
                    <a:pt x="478" y="388"/>
                  </a:lnTo>
                  <a:lnTo>
                    <a:pt x="477" y="387"/>
                  </a:lnTo>
                  <a:lnTo>
                    <a:pt x="477" y="388"/>
                  </a:lnTo>
                  <a:lnTo>
                    <a:pt x="475" y="388"/>
                  </a:lnTo>
                  <a:lnTo>
                    <a:pt x="474" y="390"/>
                  </a:lnTo>
                  <a:lnTo>
                    <a:pt x="473" y="390"/>
                  </a:lnTo>
                  <a:lnTo>
                    <a:pt x="473" y="391"/>
                  </a:lnTo>
                  <a:lnTo>
                    <a:pt x="473" y="392"/>
                  </a:lnTo>
                  <a:lnTo>
                    <a:pt x="474" y="393"/>
                  </a:lnTo>
                  <a:lnTo>
                    <a:pt x="475" y="394"/>
                  </a:lnTo>
                  <a:lnTo>
                    <a:pt x="475" y="396"/>
                  </a:lnTo>
                  <a:lnTo>
                    <a:pt x="474" y="396"/>
                  </a:lnTo>
                  <a:lnTo>
                    <a:pt x="473" y="397"/>
                  </a:lnTo>
                  <a:lnTo>
                    <a:pt x="472" y="397"/>
                  </a:lnTo>
                  <a:lnTo>
                    <a:pt x="471" y="398"/>
                  </a:lnTo>
                  <a:lnTo>
                    <a:pt x="470" y="398"/>
                  </a:lnTo>
                  <a:lnTo>
                    <a:pt x="469" y="398"/>
                  </a:lnTo>
                  <a:lnTo>
                    <a:pt x="467" y="399"/>
                  </a:lnTo>
                  <a:lnTo>
                    <a:pt x="466" y="399"/>
                  </a:lnTo>
                  <a:lnTo>
                    <a:pt x="465" y="399"/>
                  </a:lnTo>
                  <a:lnTo>
                    <a:pt x="464" y="399"/>
                  </a:lnTo>
                  <a:lnTo>
                    <a:pt x="464" y="398"/>
                  </a:lnTo>
                  <a:lnTo>
                    <a:pt x="464" y="397"/>
                  </a:lnTo>
                  <a:lnTo>
                    <a:pt x="464" y="396"/>
                  </a:lnTo>
                  <a:lnTo>
                    <a:pt x="463" y="396"/>
                  </a:lnTo>
                  <a:lnTo>
                    <a:pt x="462" y="396"/>
                  </a:lnTo>
                  <a:lnTo>
                    <a:pt x="461" y="396"/>
                  </a:lnTo>
                  <a:lnTo>
                    <a:pt x="460" y="397"/>
                  </a:lnTo>
                  <a:lnTo>
                    <a:pt x="459" y="398"/>
                  </a:lnTo>
                  <a:lnTo>
                    <a:pt x="458" y="398"/>
                  </a:lnTo>
                  <a:lnTo>
                    <a:pt x="458" y="397"/>
                  </a:lnTo>
                  <a:lnTo>
                    <a:pt x="458" y="398"/>
                  </a:lnTo>
                  <a:lnTo>
                    <a:pt x="458" y="399"/>
                  </a:lnTo>
                  <a:lnTo>
                    <a:pt x="456" y="399"/>
                  </a:lnTo>
                  <a:lnTo>
                    <a:pt x="456" y="400"/>
                  </a:lnTo>
                  <a:lnTo>
                    <a:pt x="457" y="400"/>
                  </a:lnTo>
                  <a:lnTo>
                    <a:pt x="458" y="399"/>
                  </a:lnTo>
                  <a:lnTo>
                    <a:pt x="460" y="398"/>
                  </a:lnTo>
                  <a:lnTo>
                    <a:pt x="462" y="398"/>
                  </a:lnTo>
                  <a:lnTo>
                    <a:pt x="463" y="399"/>
                  </a:lnTo>
                  <a:lnTo>
                    <a:pt x="463" y="400"/>
                  </a:lnTo>
                  <a:lnTo>
                    <a:pt x="463" y="401"/>
                  </a:lnTo>
                  <a:lnTo>
                    <a:pt x="462" y="402"/>
                  </a:lnTo>
                  <a:lnTo>
                    <a:pt x="460" y="403"/>
                  </a:lnTo>
                  <a:lnTo>
                    <a:pt x="459" y="403"/>
                  </a:lnTo>
                  <a:lnTo>
                    <a:pt x="459" y="404"/>
                  </a:lnTo>
                  <a:lnTo>
                    <a:pt x="458" y="404"/>
                  </a:lnTo>
                  <a:lnTo>
                    <a:pt x="457" y="404"/>
                  </a:lnTo>
                  <a:lnTo>
                    <a:pt x="456" y="404"/>
                  </a:lnTo>
                  <a:lnTo>
                    <a:pt x="456" y="405"/>
                  </a:lnTo>
                  <a:lnTo>
                    <a:pt x="455" y="405"/>
                  </a:lnTo>
                  <a:lnTo>
                    <a:pt x="454" y="405"/>
                  </a:lnTo>
                  <a:lnTo>
                    <a:pt x="454" y="406"/>
                  </a:lnTo>
                  <a:lnTo>
                    <a:pt x="453" y="406"/>
                  </a:lnTo>
                  <a:lnTo>
                    <a:pt x="452" y="407"/>
                  </a:lnTo>
                  <a:lnTo>
                    <a:pt x="451" y="407"/>
                  </a:lnTo>
                  <a:lnTo>
                    <a:pt x="450" y="407"/>
                  </a:lnTo>
                  <a:lnTo>
                    <a:pt x="450" y="408"/>
                  </a:lnTo>
                  <a:lnTo>
                    <a:pt x="448" y="408"/>
                  </a:lnTo>
                  <a:lnTo>
                    <a:pt x="447" y="409"/>
                  </a:lnTo>
                  <a:lnTo>
                    <a:pt x="446" y="410"/>
                  </a:lnTo>
                  <a:lnTo>
                    <a:pt x="445" y="410"/>
                  </a:lnTo>
                  <a:lnTo>
                    <a:pt x="445" y="411"/>
                  </a:lnTo>
                  <a:lnTo>
                    <a:pt x="444" y="411"/>
                  </a:lnTo>
                  <a:lnTo>
                    <a:pt x="442" y="412"/>
                  </a:lnTo>
                  <a:lnTo>
                    <a:pt x="441" y="412"/>
                  </a:lnTo>
                  <a:lnTo>
                    <a:pt x="440" y="413"/>
                  </a:lnTo>
                  <a:lnTo>
                    <a:pt x="439" y="413"/>
                  </a:lnTo>
                  <a:lnTo>
                    <a:pt x="439" y="414"/>
                  </a:lnTo>
                  <a:lnTo>
                    <a:pt x="438" y="414"/>
                  </a:lnTo>
                  <a:lnTo>
                    <a:pt x="438" y="415"/>
                  </a:lnTo>
                  <a:lnTo>
                    <a:pt x="436" y="416"/>
                  </a:lnTo>
                  <a:lnTo>
                    <a:pt x="435" y="416"/>
                  </a:lnTo>
                  <a:lnTo>
                    <a:pt x="433" y="419"/>
                  </a:lnTo>
                  <a:lnTo>
                    <a:pt x="432" y="421"/>
                  </a:lnTo>
                  <a:lnTo>
                    <a:pt x="431" y="421"/>
                  </a:lnTo>
                  <a:lnTo>
                    <a:pt x="431" y="419"/>
                  </a:lnTo>
                  <a:lnTo>
                    <a:pt x="431" y="421"/>
                  </a:lnTo>
                  <a:lnTo>
                    <a:pt x="431" y="422"/>
                  </a:lnTo>
                  <a:lnTo>
                    <a:pt x="431" y="421"/>
                  </a:lnTo>
                  <a:lnTo>
                    <a:pt x="432" y="422"/>
                  </a:lnTo>
                  <a:lnTo>
                    <a:pt x="432" y="423"/>
                  </a:lnTo>
                  <a:lnTo>
                    <a:pt x="431" y="423"/>
                  </a:lnTo>
                  <a:lnTo>
                    <a:pt x="430" y="424"/>
                  </a:lnTo>
                  <a:lnTo>
                    <a:pt x="428" y="426"/>
                  </a:lnTo>
                  <a:lnTo>
                    <a:pt x="426" y="428"/>
                  </a:lnTo>
                  <a:lnTo>
                    <a:pt x="426" y="427"/>
                  </a:lnTo>
                  <a:lnTo>
                    <a:pt x="426" y="426"/>
                  </a:lnTo>
                  <a:lnTo>
                    <a:pt x="426" y="427"/>
                  </a:lnTo>
                  <a:lnTo>
                    <a:pt x="425" y="427"/>
                  </a:lnTo>
                  <a:lnTo>
                    <a:pt x="424" y="428"/>
                  </a:lnTo>
                  <a:lnTo>
                    <a:pt x="423" y="429"/>
                  </a:lnTo>
                  <a:lnTo>
                    <a:pt x="424" y="429"/>
                  </a:lnTo>
                  <a:lnTo>
                    <a:pt x="425" y="428"/>
                  </a:lnTo>
                  <a:lnTo>
                    <a:pt x="425" y="429"/>
                  </a:lnTo>
                  <a:lnTo>
                    <a:pt x="424" y="430"/>
                  </a:lnTo>
                  <a:lnTo>
                    <a:pt x="424" y="431"/>
                  </a:lnTo>
                  <a:lnTo>
                    <a:pt x="423" y="431"/>
                  </a:lnTo>
                  <a:lnTo>
                    <a:pt x="422" y="431"/>
                  </a:lnTo>
                  <a:lnTo>
                    <a:pt x="422" y="432"/>
                  </a:lnTo>
                  <a:lnTo>
                    <a:pt x="421" y="432"/>
                  </a:lnTo>
                  <a:lnTo>
                    <a:pt x="422" y="432"/>
                  </a:lnTo>
                  <a:lnTo>
                    <a:pt x="422" y="431"/>
                  </a:lnTo>
                  <a:lnTo>
                    <a:pt x="423" y="431"/>
                  </a:lnTo>
                  <a:lnTo>
                    <a:pt x="422" y="432"/>
                  </a:lnTo>
                  <a:lnTo>
                    <a:pt x="421" y="433"/>
                  </a:lnTo>
                  <a:lnTo>
                    <a:pt x="420" y="435"/>
                  </a:lnTo>
                  <a:lnTo>
                    <a:pt x="419" y="435"/>
                  </a:lnTo>
                  <a:lnTo>
                    <a:pt x="416" y="437"/>
                  </a:lnTo>
                  <a:lnTo>
                    <a:pt x="415" y="438"/>
                  </a:lnTo>
                  <a:lnTo>
                    <a:pt x="410" y="443"/>
                  </a:lnTo>
                  <a:lnTo>
                    <a:pt x="409" y="444"/>
                  </a:lnTo>
                  <a:lnTo>
                    <a:pt x="408" y="446"/>
                  </a:lnTo>
                  <a:lnTo>
                    <a:pt x="408" y="447"/>
                  </a:lnTo>
                  <a:lnTo>
                    <a:pt x="407" y="447"/>
                  </a:lnTo>
                  <a:lnTo>
                    <a:pt x="407" y="448"/>
                  </a:lnTo>
                  <a:lnTo>
                    <a:pt x="408" y="447"/>
                  </a:lnTo>
                  <a:lnTo>
                    <a:pt x="409" y="447"/>
                  </a:lnTo>
                  <a:lnTo>
                    <a:pt x="409" y="448"/>
                  </a:lnTo>
                  <a:lnTo>
                    <a:pt x="408" y="449"/>
                  </a:lnTo>
                  <a:lnTo>
                    <a:pt x="407" y="449"/>
                  </a:lnTo>
                  <a:lnTo>
                    <a:pt x="405" y="451"/>
                  </a:lnTo>
                  <a:lnTo>
                    <a:pt x="404" y="452"/>
                  </a:lnTo>
                  <a:lnTo>
                    <a:pt x="403" y="453"/>
                  </a:lnTo>
                  <a:lnTo>
                    <a:pt x="400" y="455"/>
                  </a:lnTo>
                  <a:lnTo>
                    <a:pt x="399" y="457"/>
                  </a:lnTo>
                  <a:lnTo>
                    <a:pt x="398" y="458"/>
                  </a:lnTo>
                  <a:lnTo>
                    <a:pt x="397" y="459"/>
                  </a:lnTo>
                  <a:lnTo>
                    <a:pt x="396" y="460"/>
                  </a:lnTo>
                  <a:lnTo>
                    <a:pt x="394" y="462"/>
                  </a:lnTo>
                  <a:lnTo>
                    <a:pt x="392" y="463"/>
                  </a:lnTo>
                  <a:lnTo>
                    <a:pt x="392" y="464"/>
                  </a:lnTo>
                  <a:lnTo>
                    <a:pt x="391" y="464"/>
                  </a:lnTo>
                  <a:lnTo>
                    <a:pt x="389" y="466"/>
                  </a:lnTo>
                  <a:lnTo>
                    <a:pt x="388" y="466"/>
                  </a:lnTo>
                  <a:lnTo>
                    <a:pt x="389" y="466"/>
                  </a:lnTo>
                  <a:lnTo>
                    <a:pt x="388" y="466"/>
                  </a:lnTo>
                  <a:lnTo>
                    <a:pt x="388" y="467"/>
                  </a:lnTo>
                  <a:lnTo>
                    <a:pt x="387" y="467"/>
                  </a:lnTo>
                  <a:lnTo>
                    <a:pt x="387" y="466"/>
                  </a:lnTo>
                  <a:lnTo>
                    <a:pt x="387" y="467"/>
                  </a:lnTo>
                  <a:lnTo>
                    <a:pt x="386" y="467"/>
                  </a:lnTo>
                  <a:lnTo>
                    <a:pt x="386" y="468"/>
                  </a:lnTo>
                  <a:lnTo>
                    <a:pt x="386" y="469"/>
                  </a:lnTo>
                  <a:lnTo>
                    <a:pt x="386" y="471"/>
                  </a:lnTo>
                  <a:lnTo>
                    <a:pt x="386" y="469"/>
                  </a:lnTo>
                  <a:lnTo>
                    <a:pt x="387" y="469"/>
                  </a:lnTo>
                  <a:lnTo>
                    <a:pt x="384" y="473"/>
                  </a:lnTo>
                  <a:lnTo>
                    <a:pt x="384" y="474"/>
                  </a:lnTo>
                  <a:lnTo>
                    <a:pt x="383" y="474"/>
                  </a:lnTo>
                  <a:lnTo>
                    <a:pt x="383" y="475"/>
                  </a:lnTo>
                  <a:lnTo>
                    <a:pt x="384" y="474"/>
                  </a:lnTo>
                  <a:lnTo>
                    <a:pt x="384" y="475"/>
                  </a:lnTo>
                  <a:lnTo>
                    <a:pt x="383" y="475"/>
                  </a:lnTo>
                  <a:lnTo>
                    <a:pt x="382" y="476"/>
                  </a:lnTo>
                  <a:lnTo>
                    <a:pt x="381" y="476"/>
                  </a:lnTo>
                  <a:lnTo>
                    <a:pt x="382" y="475"/>
                  </a:lnTo>
                  <a:lnTo>
                    <a:pt x="381" y="475"/>
                  </a:lnTo>
                  <a:lnTo>
                    <a:pt x="381" y="474"/>
                  </a:lnTo>
                  <a:lnTo>
                    <a:pt x="382" y="474"/>
                  </a:lnTo>
                  <a:lnTo>
                    <a:pt x="381" y="474"/>
                  </a:lnTo>
                  <a:lnTo>
                    <a:pt x="380" y="474"/>
                  </a:lnTo>
                  <a:lnTo>
                    <a:pt x="381" y="475"/>
                  </a:lnTo>
                  <a:lnTo>
                    <a:pt x="380" y="476"/>
                  </a:lnTo>
                  <a:lnTo>
                    <a:pt x="380" y="477"/>
                  </a:lnTo>
                  <a:lnTo>
                    <a:pt x="380" y="476"/>
                  </a:lnTo>
                  <a:lnTo>
                    <a:pt x="381" y="476"/>
                  </a:lnTo>
                  <a:lnTo>
                    <a:pt x="381" y="477"/>
                  </a:lnTo>
                  <a:lnTo>
                    <a:pt x="381" y="476"/>
                  </a:lnTo>
                  <a:lnTo>
                    <a:pt x="382" y="476"/>
                  </a:lnTo>
                  <a:lnTo>
                    <a:pt x="383" y="476"/>
                  </a:lnTo>
                  <a:lnTo>
                    <a:pt x="382" y="477"/>
                  </a:lnTo>
                  <a:lnTo>
                    <a:pt x="381" y="478"/>
                  </a:lnTo>
                  <a:lnTo>
                    <a:pt x="381" y="479"/>
                  </a:lnTo>
                  <a:lnTo>
                    <a:pt x="380" y="479"/>
                  </a:lnTo>
                  <a:lnTo>
                    <a:pt x="379" y="481"/>
                  </a:lnTo>
                  <a:lnTo>
                    <a:pt x="377" y="483"/>
                  </a:lnTo>
                  <a:lnTo>
                    <a:pt x="376" y="484"/>
                  </a:lnTo>
                  <a:lnTo>
                    <a:pt x="375" y="485"/>
                  </a:lnTo>
                  <a:lnTo>
                    <a:pt x="373" y="486"/>
                  </a:lnTo>
                  <a:lnTo>
                    <a:pt x="373" y="487"/>
                  </a:lnTo>
                  <a:lnTo>
                    <a:pt x="372" y="488"/>
                  </a:lnTo>
                  <a:lnTo>
                    <a:pt x="369" y="491"/>
                  </a:lnTo>
                  <a:lnTo>
                    <a:pt x="367" y="493"/>
                  </a:lnTo>
                  <a:lnTo>
                    <a:pt x="366" y="493"/>
                  </a:lnTo>
                  <a:lnTo>
                    <a:pt x="364" y="496"/>
                  </a:lnTo>
                  <a:lnTo>
                    <a:pt x="363" y="496"/>
                  </a:lnTo>
                  <a:lnTo>
                    <a:pt x="361" y="499"/>
                  </a:lnTo>
                  <a:lnTo>
                    <a:pt x="361" y="500"/>
                  </a:lnTo>
                  <a:lnTo>
                    <a:pt x="360" y="500"/>
                  </a:lnTo>
                  <a:lnTo>
                    <a:pt x="359" y="501"/>
                  </a:lnTo>
                  <a:lnTo>
                    <a:pt x="358" y="502"/>
                  </a:lnTo>
                  <a:lnTo>
                    <a:pt x="357" y="502"/>
                  </a:lnTo>
                  <a:lnTo>
                    <a:pt x="357" y="503"/>
                  </a:lnTo>
                  <a:lnTo>
                    <a:pt x="356" y="503"/>
                  </a:lnTo>
                  <a:lnTo>
                    <a:pt x="355" y="503"/>
                  </a:lnTo>
                  <a:lnTo>
                    <a:pt x="355" y="504"/>
                  </a:lnTo>
                  <a:lnTo>
                    <a:pt x="354" y="504"/>
                  </a:lnTo>
                  <a:lnTo>
                    <a:pt x="353" y="505"/>
                  </a:lnTo>
                  <a:lnTo>
                    <a:pt x="351" y="507"/>
                  </a:lnTo>
                  <a:lnTo>
                    <a:pt x="350" y="508"/>
                  </a:lnTo>
                  <a:lnTo>
                    <a:pt x="349" y="509"/>
                  </a:lnTo>
                  <a:lnTo>
                    <a:pt x="346" y="512"/>
                  </a:lnTo>
                  <a:lnTo>
                    <a:pt x="345" y="512"/>
                  </a:lnTo>
                  <a:lnTo>
                    <a:pt x="346" y="511"/>
                  </a:lnTo>
                  <a:lnTo>
                    <a:pt x="347" y="510"/>
                  </a:lnTo>
                  <a:lnTo>
                    <a:pt x="346" y="511"/>
                  </a:lnTo>
                  <a:lnTo>
                    <a:pt x="345" y="511"/>
                  </a:lnTo>
                  <a:lnTo>
                    <a:pt x="344" y="512"/>
                  </a:lnTo>
                  <a:lnTo>
                    <a:pt x="344" y="513"/>
                  </a:lnTo>
                  <a:lnTo>
                    <a:pt x="342" y="513"/>
                  </a:lnTo>
                  <a:lnTo>
                    <a:pt x="344" y="513"/>
                  </a:lnTo>
                  <a:lnTo>
                    <a:pt x="345" y="512"/>
                  </a:lnTo>
                  <a:lnTo>
                    <a:pt x="345" y="513"/>
                  </a:lnTo>
                  <a:lnTo>
                    <a:pt x="344" y="513"/>
                  </a:lnTo>
                  <a:lnTo>
                    <a:pt x="340" y="516"/>
                  </a:lnTo>
                  <a:lnTo>
                    <a:pt x="339" y="517"/>
                  </a:lnTo>
                  <a:lnTo>
                    <a:pt x="338" y="517"/>
                  </a:lnTo>
                  <a:lnTo>
                    <a:pt x="338" y="518"/>
                  </a:lnTo>
                  <a:lnTo>
                    <a:pt x="337" y="518"/>
                  </a:lnTo>
                  <a:lnTo>
                    <a:pt x="336" y="519"/>
                  </a:lnTo>
                  <a:lnTo>
                    <a:pt x="335" y="521"/>
                  </a:lnTo>
                  <a:lnTo>
                    <a:pt x="333" y="522"/>
                  </a:lnTo>
                  <a:lnTo>
                    <a:pt x="332" y="523"/>
                  </a:lnTo>
                  <a:lnTo>
                    <a:pt x="331" y="524"/>
                  </a:lnTo>
                  <a:lnTo>
                    <a:pt x="330" y="526"/>
                  </a:lnTo>
                  <a:lnTo>
                    <a:pt x="329" y="526"/>
                  </a:lnTo>
                  <a:lnTo>
                    <a:pt x="328" y="527"/>
                  </a:lnTo>
                  <a:lnTo>
                    <a:pt x="326" y="528"/>
                  </a:lnTo>
                  <a:lnTo>
                    <a:pt x="325" y="529"/>
                  </a:lnTo>
                  <a:lnTo>
                    <a:pt x="324" y="530"/>
                  </a:lnTo>
                  <a:lnTo>
                    <a:pt x="323" y="531"/>
                  </a:lnTo>
                  <a:lnTo>
                    <a:pt x="323" y="532"/>
                  </a:lnTo>
                  <a:lnTo>
                    <a:pt x="323" y="533"/>
                  </a:lnTo>
                  <a:lnTo>
                    <a:pt x="322" y="533"/>
                  </a:lnTo>
                  <a:lnTo>
                    <a:pt x="322" y="532"/>
                  </a:lnTo>
                  <a:lnTo>
                    <a:pt x="322" y="531"/>
                  </a:lnTo>
                  <a:lnTo>
                    <a:pt x="323" y="531"/>
                  </a:lnTo>
                  <a:lnTo>
                    <a:pt x="323" y="530"/>
                  </a:lnTo>
                  <a:lnTo>
                    <a:pt x="322" y="530"/>
                  </a:lnTo>
                  <a:lnTo>
                    <a:pt x="321" y="531"/>
                  </a:lnTo>
                  <a:lnTo>
                    <a:pt x="321" y="532"/>
                  </a:lnTo>
                  <a:lnTo>
                    <a:pt x="322" y="533"/>
                  </a:lnTo>
                  <a:lnTo>
                    <a:pt x="321" y="533"/>
                  </a:lnTo>
                  <a:lnTo>
                    <a:pt x="320" y="534"/>
                  </a:lnTo>
                  <a:lnTo>
                    <a:pt x="319" y="534"/>
                  </a:lnTo>
                  <a:lnTo>
                    <a:pt x="319" y="535"/>
                  </a:lnTo>
                  <a:lnTo>
                    <a:pt x="317" y="536"/>
                  </a:lnTo>
                  <a:lnTo>
                    <a:pt x="316" y="536"/>
                  </a:lnTo>
                  <a:lnTo>
                    <a:pt x="315" y="537"/>
                  </a:lnTo>
                  <a:lnTo>
                    <a:pt x="314" y="537"/>
                  </a:lnTo>
                  <a:lnTo>
                    <a:pt x="314" y="538"/>
                  </a:lnTo>
                  <a:lnTo>
                    <a:pt x="313" y="538"/>
                  </a:lnTo>
                  <a:lnTo>
                    <a:pt x="313" y="537"/>
                  </a:lnTo>
                  <a:lnTo>
                    <a:pt x="312" y="538"/>
                  </a:lnTo>
                  <a:lnTo>
                    <a:pt x="313" y="538"/>
                  </a:lnTo>
                  <a:lnTo>
                    <a:pt x="312" y="538"/>
                  </a:lnTo>
                  <a:lnTo>
                    <a:pt x="311" y="538"/>
                  </a:lnTo>
                  <a:lnTo>
                    <a:pt x="310" y="538"/>
                  </a:lnTo>
                  <a:lnTo>
                    <a:pt x="309" y="539"/>
                  </a:lnTo>
                  <a:lnTo>
                    <a:pt x="307" y="541"/>
                  </a:lnTo>
                  <a:lnTo>
                    <a:pt x="305" y="542"/>
                  </a:lnTo>
                  <a:lnTo>
                    <a:pt x="304" y="542"/>
                  </a:lnTo>
                  <a:lnTo>
                    <a:pt x="304" y="543"/>
                  </a:lnTo>
                  <a:lnTo>
                    <a:pt x="303" y="543"/>
                  </a:lnTo>
                  <a:lnTo>
                    <a:pt x="303" y="544"/>
                  </a:lnTo>
                  <a:lnTo>
                    <a:pt x="300" y="547"/>
                  </a:lnTo>
                  <a:lnTo>
                    <a:pt x="299" y="549"/>
                  </a:lnTo>
                  <a:lnTo>
                    <a:pt x="298" y="549"/>
                  </a:lnTo>
                  <a:lnTo>
                    <a:pt x="297" y="550"/>
                  </a:lnTo>
                  <a:lnTo>
                    <a:pt x="296" y="551"/>
                  </a:lnTo>
                  <a:lnTo>
                    <a:pt x="295" y="552"/>
                  </a:lnTo>
                  <a:lnTo>
                    <a:pt x="294" y="552"/>
                  </a:lnTo>
                  <a:lnTo>
                    <a:pt x="292" y="551"/>
                  </a:lnTo>
                  <a:lnTo>
                    <a:pt x="294" y="551"/>
                  </a:lnTo>
                  <a:lnTo>
                    <a:pt x="295" y="550"/>
                  </a:lnTo>
                  <a:lnTo>
                    <a:pt x="296" y="550"/>
                  </a:lnTo>
                  <a:lnTo>
                    <a:pt x="295" y="550"/>
                  </a:lnTo>
                  <a:lnTo>
                    <a:pt x="294" y="550"/>
                  </a:lnTo>
                  <a:lnTo>
                    <a:pt x="294" y="551"/>
                  </a:lnTo>
                  <a:lnTo>
                    <a:pt x="292" y="551"/>
                  </a:lnTo>
                  <a:lnTo>
                    <a:pt x="291" y="552"/>
                  </a:lnTo>
                  <a:lnTo>
                    <a:pt x="290" y="553"/>
                  </a:lnTo>
                  <a:lnTo>
                    <a:pt x="289" y="553"/>
                  </a:lnTo>
                  <a:lnTo>
                    <a:pt x="288" y="555"/>
                  </a:lnTo>
                  <a:lnTo>
                    <a:pt x="287" y="555"/>
                  </a:lnTo>
                  <a:lnTo>
                    <a:pt x="286" y="556"/>
                  </a:lnTo>
                  <a:lnTo>
                    <a:pt x="285" y="556"/>
                  </a:lnTo>
                  <a:lnTo>
                    <a:pt x="286" y="555"/>
                  </a:lnTo>
                  <a:lnTo>
                    <a:pt x="285" y="555"/>
                  </a:lnTo>
                  <a:lnTo>
                    <a:pt x="285" y="556"/>
                  </a:lnTo>
                  <a:lnTo>
                    <a:pt x="284" y="555"/>
                  </a:lnTo>
                  <a:lnTo>
                    <a:pt x="284" y="556"/>
                  </a:lnTo>
                  <a:lnTo>
                    <a:pt x="282" y="558"/>
                  </a:lnTo>
                  <a:lnTo>
                    <a:pt x="280" y="560"/>
                  </a:lnTo>
                  <a:lnTo>
                    <a:pt x="279" y="560"/>
                  </a:lnTo>
                  <a:lnTo>
                    <a:pt x="279" y="561"/>
                  </a:lnTo>
                  <a:lnTo>
                    <a:pt x="277" y="561"/>
                  </a:lnTo>
                  <a:lnTo>
                    <a:pt x="276" y="562"/>
                  </a:lnTo>
                  <a:lnTo>
                    <a:pt x="275" y="562"/>
                  </a:lnTo>
                  <a:lnTo>
                    <a:pt x="273" y="562"/>
                  </a:lnTo>
                  <a:lnTo>
                    <a:pt x="272" y="561"/>
                  </a:lnTo>
                  <a:lnTo>
                    <a:pt x="271" y="561"/>
                  </a:lnTo>
                  <a:lnTo>
                    <a:pt x="270" y="561"/>
                  </a:lnTo>
                  <a:lnTo>
                    <a:pt x="267" y="561"/>
                  </a:lnTo>
                  <a:lnTo>
                    <a:pt x="266" y="561"/>
                  </a:lnTo>
                  <a:lnTo>
                    <a:pt x="265" y="561"/>
                  </a:lnTo>
                  <a:lnTo>
                    <a:pt x="265" y="560"/>
                  </a:lnTo>
                  <a:lnTo>
                    <a:pt x="265" y="559"/>
                  </a:lnTo>
                  <a:lnTo>
                    <a:pt x="265" y="558"/>
                  </a:lnTo>
                  <a:lnTo>
                    <a:pt x="265" y="557"/>
                  </a:lnTo>
                  <a:lnTo>
                    <a:pt x="266" y="557"/>
                  </a:lnTo>
                  <a:lnTo>
                    <a:pt x="266" y="556"/>
                  </a:lnTo>
                  <a:lnTo>
                    <a:pt x="266" y="555"/>
                  </a:lnTo>
                  <a:lnTo>
                    <a:pt x="266" y="554"/>
                  </a:lnTo>
                  <a:lnTo>
                    <a:pt x="265" y="552"/>
                  </a:lnTo>
                  <a:lnTo>
                    <a:pt x="265" y="551"/>
                  </a:lnTo>
                  <a:lnTo>
                    <a:pt x="263" y="550"/>
                  </a:lnTo>
                  <a:lnTo>
                    <a:pt x="262" y="549"/>
                  </a:lnTo>
                  <a:lnTo>
                    <a:pt x="262" y="548"/>
                  </a:lnTo>
                  <a:lnTo>
                    <a:pt x="260" y="546"/>
                  </a:lnTo>
                  <a:lnTo>
                    <a:pt x="259" y="546"/>
                  </a:lnTo>
                  <a:lnTo>
                    <a:pt x="258" y="544"/>
                  </a:lnTo>
                  <a:lnTo>
                    <a:pt x="256" y="543"/>
                  </a:lnTo>
                  <a:lnTo>
                    <a:pt x="255" y="541"/>
                  </a:lnTo>
                  <a:lnTo>
                    <a:pt x="253" y="539"/>
                  </a:lnTo>
                  <a:lnTo>
                    <a:pt x="251" y="538"/>
                  </a:lnTo>
                  <a:lnTo>
                    <a:pt x="250" y="538"/>
                  </a:lnTo>
                  <a:lnTo>
                    <a:pt x="248" y="538"/>
                  </a:lnTo>
                  <a:lnTo>
                    <a:pt x="247" y="538"/>
                  </a:lnTo>
                  <a:lnTo>
                    <a:pt x="246" y="538"/>
                  </a:lnTo>
                  <a:lnTo>
                    <a:pt x="245" y="538"/>
                  </a:lnTo>
                  <a:lnTo>
                    <a:pt x="244" y="538"/>
                  </a:lnTo>
                  <a:lnTo>
                    <a:pt x="242" y="538"/>
                  </a:lnTo>
                  <a:lnTo>
                    <a:pt x="241" y="538"/>
                  </a:lnTo>
                  <a:lnTo>
                    <a:pt x="240" y="537"/>
                  </a:lnTo>
                  <a:lnTo>
                    <a:pt x="240" y="535"/>
                  </a:lnTo>
                  <a:lnTo>
                    <a:pt x="240" y="534"/>
                  </a:lnTo>
                  <a:lnTo>
                    <a:pt x="240" y="533"/>
                  </a:lnTo>
                  <a:lnTo>
                    <a:pt x="239" y="532"/>
                  </a:lnTo>
                  <a:lnTo>
                    <a:pt x="238" y="531"/>
                  </a:lnTo>
                  <a:lnTo>
                    <a:pt x="237" y="531"/>
                  </a:lnTo>
                  <a:lnTo>
                    <a:pt x="236" y="530"/>
                  </a:lnTo>
                  <a:lnTo>
                    <a:pt x="235" y="529"/>
                  </a:lnTo>
                  <a:lnTo>
                    <a:pt x="235" y="528"/>
                  </a:lnTo>
                  <a:lnTo>
                    <a:pt x="234" y="528"/>
                  </a:lnTo>
                  <a:lnTo>
                    <a:pt x="234" y="526"/>
                  </a:lnTo>
                  <a:lnTo>
                    <a:pt x="233" y="526"/>
                  </a:lnTo>
                  <a:lnTo>
                    <a:pt x="232" y="525"/>
                  </a:lnTo>
                  <a:lnTo>
                    <a:pt x="231" y="525"/>
                  </a:lnTo>
                  <a:lnTo>
                    <a:pt x="230" y="525"/>
                  </a:lnTo>
                  <a:lnTo>
                    <a:pt x="229" y="525"/>
                  </a:lnTo>
                  <a:lnTo>
                    <a:pt x="229" y="526"/>
                  </a:lnTo>
                  <a:lnTo>
                    <a:pt x="230" y="527"/>
                  </a:lnTo>
                  <a:lnTo>
                    <a:pt x="230" y="528"/>
                  </a:lnTo>
                  <a:lnTo>
                    <a:pt x="231" y="529"/>
                  </a:lnTo>
                  <a:lnTo>
                    <a:pt x="231" y="530"/>
                  </a:lnTo>
                  <a:lnTo>
                    <a:pt x="231" y="531"/>
                  </a:lnTo>
                  <a:lnTo>
                    <a:pt x="231" y="533"/>
                  </a:lnTo>
                  <a:lnTo>
                    <a:pt x="233" y="534"/>
                  </a:lnTo>
                  <a:lnTo>
                    <a:pt x="234" y="534"/>
                  </a:lnTo>
                  <a:lnTo>
                    <a:pt x="235" y="534"/>
                  </a:lnTo>
                  <a:lnTo>
                    <a:pt x="236" y="535"/>
                  </a:lnTo>
                  <a:lnTo>
                    <a:pt x="236" y="536"/>
                  </a:lnTo>
                  <a:lnTo>
                    <a:pt x="235" y="536"/>
                  </a:lnTo>
                  <a:lnTo>
                    <a:pt x="235" y="537"/>
                  </a:lnTo>
                  <a:lnTo>
                    <a:pt x="235" y="538"/>
                  </a:lnTo>
                  <a:lnTo>
                    <a:pt x="235" y="539"/>
                  </a:lnTo>
                  <a:lnTo>
                    <a:pt x="236" y="540"/>
                  </a:lnTo>
                  <a:lnTo>
                    <a:pt x="237" y="540"/>
                  </a:lnTo>
                  <a:lnTo>
                    <a:pt x="237" y="541"/>
                  </a:lnTo>
                  <a:lnTo>
                    <a:pt x="238" y="542"/>
                  </a:lnTo>
                  <a:lnTo>
                    <a:pt x="240" y="544"/>
                  </a:lnTo>
                  <a:lnTo>
                    <a:pt x="241" y="544"/>
                  </a:lnTo>
                  <a:lnTo>
                    <a:pt x="242" y="544"/>
                  </a:lnTo>
                  <a:lnTo>
                    <a:pt x="244" y="544"/>
                  </a:lnTo>
                  <a:lnTo>
                    <a:pt x="245" y="544"/>
                  </a:lnTo>
                  <a:lnTo>
                    <a:pt x="246" y="544"/>
                  </a:lnTo>
                  <a:lnTo>
                    <a:pt x="247" y="544"/>
                  </a:lnTo>
                  <a:lnTo>
                    <a:pt x="248" y="546"/>
                  </a:lnTo>
                  <a:lnTo>
                    <a:pt x="250" y="548"/>
                  </a:lnTo>
                  <a:lnTo>
                    <a:pt x="252" y="550"/>
                  </a:lnTo>
                  <a:lnTo>
                    <a:pt x="252" y="551"/>
                  </a:lnTo>
                  <a:lnTo>
                    <a:pt x="253" y="552"/>
                  </a:lnTo>
                  <a:lnTo>
                    <a:pt x="253" y="553"/>
                  </a:lnTo>
                  <a:lnTo>
                    <a:pt x="254" y="554"/>
                  </a:lnTo>
                  <a:lnTo>
                    <a:pt x="254" y="555"/>
                  </a:lnTo>
                  <a:lnTo>
                    <a:pt x="255" y="555"/>
                  </a:lnTo>
                  <a:lnTo>
                    <a:pt x="255" y="556"/>
                  </a:lnTo>
                  <a:lnTo>
                    <a:pt x="256" y="557"/>
                  </a:lnTo>
                  <a:lnTo>
                    <a:pt x="256" y="558"/>
                  </a:lnTo>
                  <a:lnTo>
                    <a:pt x="256" y="559"/>
                  </a:lnTo>
                  <a:lnTo>
                    <a:pt x="256" y="560"/>
                  </a:lnTo>
                  <a:lnTo>
                    <a:pt x="257" y="560"/>
                  </a:lnTo>
                  <a:lnTo>
                    <a:pt x="257" y="561"/>
                  </a:lnTo>
                  <a:lnTo>
                    <a:pt x="257" y="563"/>
                  </a:lnTo>
                  <a:lnTo>
                    <a:pt x="256" y="564"/>
                  </a:lnTo>
                  <a:lnTo>
                    <a:pt x="255" y="564"/>
                  </a:lnTo>
                  <a:lnTo>
                    <a:pt x="255" y="563"/>
                  </a:lnTo>
                  <a:lnTo>
                    <a:pt x="253" y="563"/>
                  </a:lnTo>
                  <a:lnTo>
                    <a:pt x="253" y="564"/>
                  </a:lnTo>
                  <a:lnTo>
                    <a:pt x="251" y="565"/>
                  </a:lnTo>
                  <a:lnTo>
                    <a:pt x="250" y="567"/>
                  </a:lnTo>
                  <a:lnTo>
                    <a:pt x="249" y="568"/>
                  </a:lnTo>
                  <a:lnTo>
                    <a:pt x="248" y="568"/>
                  </a:lnTo>
                  <a:lnTo>
                    <a:pt x="247" y="569"/>
                  </a:lnTo>
                  <a:lnTo>
                    <a:pt x="246" y="569"/>
                  </a:lnTo>
                  <a:lnTo>
                    <a:pt x="245" y="569"/>
                  </a:lnTo>
                  <a:lnTo>
                    <a:pt x="245" y="571"/>
                  </a:lnTo>
                  <a:lnTo>
                    <a:pt x="246" y="571"/>
                  </a:lnTo>
                  <a:lnTo>
                    <a:pt x="247" y="572"/>
                  </a:lnTo>
                  <a:lnTo>
                    <a:pt x="248" y="572"/>
                  </a:lnTo>
                  <a:lnTo>
                    <a:pt x="249" y="571"/>
                  </a:lnTo>
                  <a:lnTo>
                    <a:pt x="250" y="569"/>
                  </a:lnTo>
                  <a:lnTo>
                    <a:pt x="250" y="568"/>
                  </a:lnTo>
                  <a:lnTo>
                    <a:pt x="251" y="567"/>
                  </a:lnTo>
                  <a:lnTo>
                    <a:pt x="252" y="567"/>
                  </a:lnTo>
                  <a:lnTo>
                    <a:pt x="252" y="568"/>
                  </a:lnTo>
                  <a:lnTo>
                    <a:pt x="253" y="568"/>
                  </a:lnTo>
                  <a:lnTo>
                    <a:pt x="253" y="569"/>
                  </a:lnTo>
                  <a:lnTo>
                    <a:pt x="253" y="571"/>
                  </a:lnTo>
                  <a:lnTo>
                    <a:pt x="253" y="572"/>
                  </a:lnTo>
                  <a:lnTo>
                    <a:pt x="253" y="574"/>
                  </a:lnTo>
                  <a:lnTo>
                    <a:pt x="253" y="575"/>
                  </a:lnTo>
                  <a:lnTo>
                    <a:pt x="253" y="576"/>
                  </a:lnTo>
                  <a:lnTo>
                    <a:pt x="253" y="577"/>
                  </a:lnTo>
                  <a:lnTo>
                    <a:pt x="253" y="578"/>
                  </a:lnTo>
                  <a:lnTo>
                    <a:pt x="253" y="580"/>
                  </a:lnTo>
                  <a:lnTo>
                    <a:pt x="253" y="583"/>
                  </a:lnTo>
                  <a:lnTo>
                    <a:pt x="252" y="584"/>
                  </a:lnTo>
                  <a:lnTo>
                    <a:pt x="252" y="585"/>
                  </a:lnTo>
                  <a:lnTo>
                    <a:pt x="252" y="586"/>
                  </a:lnTo>
                  <a:lnTo>
                    <a:pt x="253" y="586"/>
                  </a:lnTo>
                  <a:lnTo>
                    <a:pt x="253" y="587"/>
                  </a:lnTo>
                  <a:lnTo>
                    <a:pt x="252" y="587"/>
                  </a:lnTo>
                  <a:lnTo>
                    <a:pt x="252" y="588"/>
                  </a:lnTo>
                  <a:lnTo>
                    <a:pt x="252" y="589"/>
                  </a:lnTo>
                  <a:lnTo>
                    <a:pt x="252" y="590"/>
                  </a:lnTo>
                  <a:lnTo>
                    <a:pt x="252" y="591"/>
                  </a:lnTo>
                  <a:lnTo>
                    <a:pt x="251" y="592"/>
                  </a:lnTo>
                  <a:lnTo>
                    <a:pt x="251" y="593"/>
                  </a:lnTo>
                  <a:lnTo>
                    <a:pt x="251" y="594"/>
                  </a:lnTo>
                  <a:lnTo>
                    <a:pt x="251" y="596"/>
                  </a:lnTo>
                  <a:lnTo>
                    <a:pt x="251" y="598"/>
                  </a:lnTo>
                  <a:lnTo>
                    <a:pt x="252" y="597"/>
                  </a:lnTo>
                  <a:lnTo>
                    <a:pt x="252" y="596"/>
                  </a:lnTo>
                  <a:lnTo>
                    <a:pt x="251" y="596"/>
                  </a:lnTo>
                  <a:lnTo>
                    <a:pt x="252" y="596"/>
                  </a:lnTo>
                  <a:lnTo>
                    <a:pt x="252" y="597"/>
                  </a:lnTo>
                  <a:lnTo>
                    <a:pt x="252" y="598"/>
                  </a:lnTo>
                  <a:lnTo>
                    <a:pt x="252" y="599"/>
                  </a:lnTo>
                  <a:lnTo>
                    <a:pt x="252" y="600"/>
                  </a:lnTo>
                  <a:lnTo>
                    <a:pt x="253" y="601"/>
                  </a:lnTo>
                  <a:lnTo>
                    <a:pt x="253" y="602"/>
                  </a:lnTo>
                  <a:lnTo>
                    <a:pt x="253" y="603"/>
                  </a:lnTo>
                  <a:lnTo>
                    <a:pt x="253" y="604"/>
                  </a:lnTo>
                  <a:lnTo>
                    <a:pt x="254" y="605"/>
                  </a:lnTo>
                  <a:lnTo>
                    <a:pt x="254" y="606"/>
                  </a:lnTo>
                  <a:lnTo>
                    <a:pt x="255" y="607"/>
                  </a:lnTo>
                  <a:lnTo>
                    <a:pt x="255" y="608"/>
                  </a:lnTo>
                  <a:lnTo>
                    <a:pt x="255" y="610"/>
                  </a:lnTo>
                  <a:lnTo>
                    <a:pt x="256" y="611"/>
                  </a:lnTo>
                  <a:lnTo>
                    <a:pt x="256" y="612"/>
                  </a:lnTo>
                  <a:lnTo>
                    <a:pt x="257" y="612"/>
                  </a:lnTo>
                  <a:lnTo>
                    <a:pt x="257" y="613"/>
                  </a:lnTo>
                  <a:lnTo>
                    <a:pt x="256" y="613"/>
                  </a:lnTo>
                  <a:lnTo>
                    <a:pt x="257" y="613"/>
                  </a:lnTo>
                  <a:lnTo>
                    <a:pt x="257" y="614"/>
                  </a:lnTo>
                  <a:lnTo>
                    <a:pt x="256" y="614"/>
                  </a:lnTo>
                  <a:lnTo>
                    <a:pt x="256" y="615"/>
                  </a:lnTo>
                  <a:lnTo>
                    <a:pt x="256" y="616"/>
                  </a:lnTo>
                  <a:lnTo>
                    <a:pt x="256" y="617"/>
                  </a:lnTo>
                  <a:lnTo>
                    <a:pt x="255" y="617"/>
                  </a:lnTo>
                  <a:lnTo>
                    <a:pt x="255" y="618"/>
                  </a:lnTo>
                  <a:lnTo>
                    <a:pt x="254" y="619"/>
                  </a:lnTo>
                  <a:lnTo>
                    <a:pt x="254" y="621"/>
                  </a:lnTo>
                  <a:lnTo>
                    <a:pt x="253" y="621"/>
                  </a:lnTo>
                  <a:lnTo>
                    <a:pt x="252" y="619"/>
                  </a:lnTo>
                  <a:lnTo>
                    <a:pt x="251" y="619"/>
                  </a:lnTo>
                  <a:lnTo>
                    <a:pt x="251" y="618"/>
                  </a:lnTo>
                  <a:lnTo>
                    <a:pt x="250" y="618"/>
                  </a:lnTo>
                  <a:lnTo>
                    <a:pt x="248" y="618"/>
                  </a:lnTo>
                  <a:lnTo>
                    <a:pt x="248" y="617"/>
                  </a:lnTo>
                  <a:lnTo>
                    <a:pt x="247" y="617"/>
                  </a:lnTo>
                  <a:lnTo>
                    <a:pt x="247" y="618"/>
                  </a:lnTo>
                  <a:lnTo>
                    <a:pt x="246" y="618"/>
                  </a:lnTo>
                  <a:lnTo>
                    <a:pt x="246" y="617"/>
                  </a:lnTo>
                  <a:lnTo>
                    <a:pt x="246" y="616"/>
                  </a:lnTo>
                  <a:lnTo>
                    <a:pt x="245" y="616"/>
                  </a:lnTo>
                  <a:lnTo>
                    <a:pt x="245" y="617"/>
                  </a:lnTo>
                  <a:lnTo>
                    <a:pt x="244" y="617"/>
                  </a:lnTo>
                  <a:lnTo>
                    <a:pt x="242" y="618"/>
                  </a:lnTo>
                  <a:lnTo>
                    <a:pt x="242" y="617"/>
                  </a:lnTo>
                  <a:lnTo>
                    <a:pt x="241" y="617"/>
                  </a:lnTo>
                  <a:lnTo>
                    <a:pt x="241" y="618"/>
                  </a:lnTo>
                  <a:lnTo>
                    <a:pt x="240" y="618"/>
                  </a:lnTo>
                  <a:lnTo>
                    <a:pt x="239" y="618"/>
                  </a:lnTo>
                  <a:lnTo>
                    <a:pt x="239" y="619"/>
                  </a:lnTo>
                  <a:lnTo>
                    <a:pt x="239" y="621"/>
                  </a:lnTo>
                  <a:lnTo>
                    <a:pt x="238" y="621"/>
                  </a:lnTo>
                  <a:lnTo>
                    <a:pt x="238" y="622"/>
                  </a:lnTo>
                  <a:lnTo>
                    <a:pt x="238" y="621"/>
                  </a:lnTo>
                  <a:lnTo>
                    <a:pt x="237" y="621"/>
                  </a:lnTo>
                  <a:lnTo>
                    <a:pt x="236" y="619"/>
                  </a:lnTo>
                  <a:lnTo>
                    <a:pt x="236" y="618"/>
                  </a:lnTo>
                  <a:lnTo>
                    <a:pt x="236" y="616"/>
                  </a:lnTo>
                  <a:lnTo>
                    <a:pt x="236" y="615"/>
                  </a:lnTo>
                  <a:lnTo>
                    <a:pt x="235" y="616"/>
                  </a:lnTo>
                  <a:lnTo>
                    <a:pt x="236" y="616"/>
                  </a:lnTo>
                  <a:lnTo>
                    <a:pt x="236" y="617"/>
                  </a:lnTo>
                  <a:lnTo>
                    <a:pt x="235" y="617"/>
                  </a:lnTo>
                  <a:lnTo>
                    <a:pt x="235" y="618"/>
                  </a:lnTo>
                  <a:lnTo>
                    <a:pt x="235" y="622"/>
                  </a:lnTo>
                  <a:lnTo>
                    <a:pt x="235" y="623"/>
                  </a:lnTo>
                  <a:lnTo>
                    <a:pt x="236" y="624"/>
                  </a:lnTo>
                  <a:lnTo>
                    <a:pt x="237" y="624"/>
                  </a:lnTo>
                  <a:lnTo>
                    <a:pt x="239" y="623"/>
                  </a:lnTo>
                  <a:lnTo>
                    <a:pt x="240" y="623"/>
                  </a:lnTo>
                  <a:lnTo>
                    <a:pt x="241" y="623"/>
                  </a:lnTo>
                  <a:lnTo>
                    <a:pt x="242" y="623"/>
                  </a:lnTo>
                  <a:lnTo>
                    <a:pt x="242" y="624"/>
                  </a:lnTo>
                  <a:lnTo>
                    <a:pt x="242" y="625"/>
                  </a:lnTo>
                  <a:lnTo>
                    <a:pt x="241" y="625"/>
                  </a:lnTo>
                  <a:lnTo>
                    <a:pt x="241" y="626"/>
                  </a:lnTo>
                  <a:lnTo>
                    <a:pt x="242" y="626"/>
                  </a:lnTo>
                  <a:lnTo>
                    <a:pt x="242" y="625"/>
                  </a:lnTo>
                  <a:lnTo>
                    <a:pt x="244" y="625"/>
                  </a:lnTo>
                  <a:lnTo>
                    <a:pt x="245" y="625"/>
                  </a:lnTo>
                  <a:lnTo>
                    <a:pt x="244" y="625"/>
                  </a:lnTo>
                  <a:lnTo>
                    <a:pt x="244" y="626"/>
                  </a:lnTo>
                  <a:lnTo>
                    <a:pt x="245" y="625"/>
                  </a:lnTo>
                  <a:lnTo>
                    <a:pt x="245" y="626"/>
                  </a:lnTo>
                  <a:lnTo>
                    <a:pt x="246" y="627"/>
                  </a:lnTo>
                  <a:lnTo>
                    <a:pt x="247" y="627"/>
                  </a:lnTo>
                  <a:lnTo>
                    <a:pt x="248" y="627"/>
                  </a:lnTo>
                  <a:lnTo>
                    <a:pt x="249" y="627"/>
                  </a:lnTo>
                  <a:lnTo>
                    <a:pt x="249" y="628"/>
                  </a:lnTo>
                  <a:lnTo>
                    <a:pt x="250" y="628"/>
                  </a:lnTo>
                  <a:lnTo>
                    <a:pt x="250" y="629"/>
                  </a:lnTo>
                  <a:lnTo>
                    <a:pt x="250" y="630"/>
                  </a:lnTo>
                  <a:lnTo>
                    <a:pt x="249" y="630"/>
                  </a:lnTo>
                  <a:lnTo>
                    <a:pt x="248" y="631"/>
                  </a:lnTo>
                  <a:lnTo>
                    <a:pt x="248" y="632"/>
                  </a:lnTo>
                  <a:lnTo>
                    <a:pt x="247" y="632"/>
                  </a:lnTo>
                  <a:lnTo>
                    <a:pt x="247" y="633"/>
                  </a:lnTo>
                  <a:lnTo>
                    <a:pt x="247" y="634"/>
                  </a:lnTo>
                  <a:lnTo>
                    <a:pt x="248" y="633"/>
                  </a:lnTo>
                  <a:lnTo>
                    <a:pt x="248" y="632"/>
                  </a:lnTo>
                  <a:lnTo>
                    <a:pt x="249" y="632"/>
                  </a:lnTo>
                  <a:lnTo>
                    <a:pt x="250" y="632"/>
                  </a:lnTo>
                  <a:lnTo>
                    <a:pt x="249" y="632"/>
                  </a:lnTo>
                  <a:lnTo>
                    <a:pt x="249" y="633"/>
                  </a:lnTo>
                  <a:lnTo>
                    <a:pt x="249" y="634"/>
                  </a:lnTo>
                  <a:lnTo>
                    <a:pt x="248" y="634"/>
                  </a:lnTo>
                  <a:lnTo>
                    <a:pt x="248" y="635"/>
                  </a:lnTo>
                  <a:lnTo>
                    <a:pt x="248" y="636"/>
                  </a:lnTo>
                  <a:lnTo>
                    <a:pt x="247" y="636"/>
                  </a:lnTo>
                  <a:lnTo>
                    <a:pt x="247" y="637"/>
                  </a:lnTo>
                  <a:lnTo>
                    <a:pt x="247" y="638"/>
                  </a:lnTo>
                  <a:lnTo>
                    <a:pt x="246" y="639"/>
                  </a:lnTo>
                  <a:lnTo>
                    <a:pt x="246" y="640"/>
                  </a:lnTo>
                  <a:lnTo>
                    <a:pt x="245" y="640"/>
                  </a:lnTo>
                  <a:lnTo>
                    <a:pt x="245" y="641"/>
                  </a:lnTo>
                  <a:lnTo>
                    <a:pt x="246" y="641"/>
                  </a:lnTo>
                  <a:lnTo>
                    <a:pt x="245" y="643"/>
                  </a:lnTo>
                  <a:lnTo>
                    <a:pt x="245" y="644"/>
                  </a:lnTo>
                  <a:lnTo>
                    <a:pt x="244" y="646"/>
                  </a:lnTo>
                  <a:lnTo>
                    <a:pt x="242" y="647"/>
                  </a:lnTo>
                  <a:lnTo>
                    <a:pt x="242" y="648"/>
                  </a:lnTo>
                  <a:lnTo>
                    <a:pt x="241" y="648"/>
                  </a:lnTo>
                  <a:lnTo>
                    <a:pt x="240" y="648"/>
                  </a:lnTo>
                  <a:lnTo>
                    <a:pt x="239" y="649"/>
                  </a:lnTo>
                  <a:lnTo>
                    <a:pt x="239" y="650"/>
                  </a:lnTo>
                  <a:lnTo>
                    <a:pt x="238" y="650"/>
                  </a:lnTo>
                  <a:lnTo>
                    <a:pt x="237" y="650"/>
                  </a:lnTo>
                  <a:lnTo>
                    <a:pt x="236" y="650"/>
                  </a:lnTo>
                  <a:lnTo>
                    <a:pt x="235" y="650"/>
                  </a:lnTo>
                  <a:lnTo>
                    <a:pt x="236" y="650"/>
                  </a:lnTo>
                  <a:lnTo>
                    <a:pt x="236" y="651"/>
                  </a:lnTo>
                  <a:lnTo>
                    <a:pt x="237" y="651"/>
                  </a:lnTo>
                  <a:lnTo>
                    <a:pt x="238" y="651"/>
                  </a:lnTo>
                  <a:lnTo>
                    <a:pt x="238" y="652"/>
                  </a:lnTo>
                  <a:lnTo>
                    <a:pt x="238" y="651"/>
                  </a:lnTo>
                  <a:lnTo>
                    <a:pt x="239" y="651"/>
                  </a:lnTo>
                  <a:lnTo>
                    <a:pt x="239" y="652"/>
                  </a:lnTo>
                  <a:lnTo>
                    <a:pt x="240" y="651"/>
                  </a:lnTo>
                  <a:lnTo>
                    <a:pt x="241" y="651"/>
                  </a:lnTo>
                  <a:lnTo>
                    <a:pt x="241" y="652"/>
                  </a:lnTo>
                  <a:lnTo>
                    <a:pt x="241" y="653"/>
                  </a:lnTo>
                  <a:lnTo>
                    <a:pt x="241" y="654"/>
                  </a:lnTo>
                  <a:lnTo>
                    <a:pt x="241" y="655"/>
                  </a:lnTo>
                  <a:lnTo>
                    <a:pt x="241" y="656"/>
                  </a:lnTo>
                  <a:lnTo>
                    <a:pt x="241" y="657"/>
                  </a:lnTo>
                  <a:lnTo>
                    <a:pt x="242" y="658"/>
                  </a:lnTo>
                  <a:lnTo>
                    <a:pt x="242" y="657"/>
                  </a:lnTo>
                  <a:lnTo>
                    <a:pt x="242" y="658"/>
                  </a:lnTo>
                  <a:lnTo>
                    <a:pt x="241" y="659"/>
                  </a:lnTo>
                  <a:lnTo>
                    <a:pt x="240" y="660"/>
                  </a:lnTo>
                  <a:lnTo>
                    <a:pt x="239" y="660"/>
                  </a:lnTo>
                  <a:lnTo>
                    <a:pt x="239" y="659"/>
                  </a:lnTo>
                  <a:lnTo>
                    <a:pt x="238" y="658"/>
                  </a:lnTo>
                  <a:lnTo>
                    <a:pt x="238" y="659"/>
                  </a:lnTo>
                  <a:lnTo>
                    <a:pt x="239" y="659"/>
                  </a:lnTo>
                  <a:lnTo>
                    <a:pt x="239" y="660"/>
                  </a:lnTo>
                  <a:lnTo>
                    <a:pt x="238" y="661"/>
                  </a:lnTo>
                  <a:lnTo>
                    <a:pt x="238" y="660"/>
                  </a:lnTo>
                  <a:lnTo>
                    <a:pt x="238" y="661"/>
                  </a:lnTo>
                  <a:lnTo>
                    <a:pt x="237" y="661"/>
                  </a:lnTo>
                  <a:lnTo>
                    <a:pt x="237" y="662"/>
                  </a:lnTo>
                  <a:lnTo>
                    <a:pt x="236" y="662"/>
                  </a:lnTo>
                  <a:lnTo>
                    <a:pt x="235" y="662"/>
                  </a:lnTo>
                  <a:lnTo>
                    <a:pt x="236" y="660"/>
                  </a:lnTo>
                  <a:lnTo>
                    <a:pt x="236" y="659"/>
                  </a:lnTo>
                  <a:lnTo>
                    <a:pt x="235" y="658"/>
                  </a:lnTo>
                  <a:lnTo>
                    <a:pt x="234" y="658"/>
                  </a:lnTo>
                  <a:lnTo>
                    <a:pt x="233" y="657"/>
                  </a:lnTo>
                  <a:lnTo>
                    <a:pt x="233" y="658"/>
                  </a:lnTo>
                  <a:lnTo>
                    <a:pt x="234" y="659"/>
                  </a:lnTo>
                  <a:lnTo>
                    <a:pt x="235" y="659"/>
                  </a:lnTo>
                  <a:lnTo>
                    <a:pt x="235" y="660"/>
                  </a:lnTo>
                  <a:lnTo>
                    <a:pt x="234" y="661"/>
                  </a:lnTo>
                  <a:lnTo>
                    <a:pt x="234" y="662"/>
                  </a:lnTo>
                  <a:lnTo>
                    <a:pt x="233" y="662"/>
                  </a:lnTo>
                  <a:lnTo>
                    <a:pt x="234" y="662"/>
                  </a:lnTo>
                  <a:lnTo>
                    <a:pt x="234" y="663"/>
                  </a:lnTo>
                  <a:lnTo>
                    <a:pt x="234" y="664"/>
                  </a:lnTo>
                  <a:lnTo>
                    <a:pt x="234" y="665"/>
                  </a:lnTo>
                  <a:lnTo>
                    <a:pt x="234" y="666"/>
                  </a:lnTo>
                  <a:lnTo>
                    <a:pt x="235" y="666"/>
                  </a:lnTo>
                  <a:lnTo>
                    <a:pt x="235" y="667"/>
                  </a:lnTo>
                  <a:lnTo>
                    <a:pt x="234" y="667"/>
                  </a:lnTo>
                  <a:lnTo>
                    <a:pt x="234" y="668"/>
                  </a:lnTo>
                  <a:lnTo>
                    <a:pt x="235" y="668"/>
                  </a:lnTo>
                  <a:lnTo>
                    <a:pt x="235" y="667"/>
                  </a:lnTo>
                  <a:lnTo>
                    <a:pt x="235" y="666"/>
                  </a:lnTo>
                  <a:lnTo>
                    <a:pt x="235" y="665"/>
                  </a:lnTo>
                  <a:lnTo>
                    <a:pt x="236" y="665"/>
                  </a:lnTo>
                  <a:lnTo>
                    <a:pt x="237" y="666"/>
                  </a:lnTo>
                  <a:lnTo>
                    <a:pt x="238" y="666"/>
                  </a:lnTo>
                  <a:lnTo>
                    <a:pt x="238" y="667"/>
                  </a:lnTo>
                  <a:lnTo>
                    <a:pt x="239" y="668"/>
                  </a:lnTo>
                  <a:lnTo>
                    <a:pt x="238" y="668"/>
                  </a:lnTo>
                  <a:lnTo>
                    <a:pt x="238" y="669"/>
                  </a:lnTo>
                  <a:lnTo>
                    <a:pt x="237" y="669"/>
                  </a:lnTo>
                  <a:lnTo>
                    <a:pt x="236" y="671"/>
                  </a:lnTo>
                  <a:lnTo>
                    <a:pt x="237" y="671"/>
                  </a:lnTo>
                  <a:lnTo>
                    <a:pt x="238" y="671"/>
                  </a:lnTo>
                  <a:lnTo>
                    <a:pt x="239" y="671"/>
                  </a:lnTo>
                  <a:lnTo>
                    <a:pt x="239" y="672"/>
                  </a:lnTo>
                  <a:lnTo>
                    <a:pt x="240" y="672"/>
                  </a:lnTo>
                  <a:lnTo>
                    <a:pt x="239" y="672"/>
                  </a:lnTo>
                  <a:lnTo>
                    <a:pt x="240" y="672"/>
                  </a:lnTo>
                  <a:lnTo>
                    <a:pt x="240" y="671"/>
                  </a:lnTo>
                  <a:lnTo>
                    <a:pt x="239" y="671"/>
                  </a:lnTo>
                  <a:lnTo>
                    <a:pt x="240" y="669"/>
                  </a:lnTo>
                  <a:lnTo>
                    <a:pt x="240" y="668"/>
                  </a:lnTo>
                  <a:lnTo>
                    <a:pt x="241" y="668"/>
                  </a:lnTo>
                  <a:lnTo>
                    <a:pt x="241" y="667"/>
                  </a:lnTo>
                  <a:lnTo>
                    <a:pt x="242" y="667"/>
                  </a:lnTo>
                  <a:lnTo>
                    <a:pt x="244" y="667"/>
                  </a:lnTo>
                  <a:lnTo>
                    <a:pt x="244" y="668"/>
                  </a:lnTo>
                  <a:lnTo>
                    <a:pt x="244" y="669"/>
                  </a:lnTo>
                  <a:lnTo>
                    <a:pt x="245" y="669"/>
                  </a:lnTo>
                  <a:lnTo>
                    <a:pt x="244" y="671"/>
                  </a:lnTo>
                  <a:lnTo>
                    <a:pt x="245" y="671"/>
                  </a:lnTo>
                  <a:lnTo>
                    <a:pt x="245" y="672"/>
                  </a:lnTo>
                  <a:lnTo>
                    <a:pt x="245" y="673"/>
                  </a:lnTo>
                  <a:lnTo>
                    <a:pt x="245" y="674"/>
                  </a:lnTo>
                  <a:lnTo>
                    <a:pt x="245" y="675"/>
                  </a:lnTo>
                  <a:lnTo>
                    <a:pt x="246" y="676"/>
                  </a:lnTo>
                  <a:lnTo>
                    <a:pt x="246" y="677"/>
                  </a:lnTo>
                  <a:lnTo>
                    <a:pt x="245" y="678"/>
                  </a:lnTo>
                  <a:lnTo>
                    <a:pt x="244" y="679"/>
                  </a:lnTo>
                  <a:lnTo>
                    <a:pt x="242" y="680"/>
                  </a:lnTo>
                  <a:lnTo>
                    <a:pt x="242" y="681"/>
                  </a:lnTo>
                  <a:lnTo>
                    <a:pt x="241" y="681"/>
                  </a:lnTo>
                  <a:lnTo>
                    <a:pt x="241" y="680"/>
                  </a:lnTo>
                  <a:lnTo>
                    <a:pt x="242" y="679"/>
                  </a:lnTo>
                  <a:lnTo>
                    <a:pt x="242" y="678"/>
                  </a:lnTo>
                  <a:lnTo>
                    <a:pt x="242" y="677"/>
                  </a:lnTo>
                  <a:lnTo>
                    <a:pt x="241" y="677"/>
                  </a:lnTo>
                  <a:lnTo>
                    <a:pt x="242" y="678"/>
                  </a:lnTo>
                  <a:lnTo>
                    <a:pt x="241" y="679"/>
                  </a:lnTo>
                  <a:lnTo>
                    <a:pt x="240" y="679"/>
                  </a:lnTo>
                  <a:lnTo>
                    <a:pt x="239" y="679"/>
                  </a:lnTo>
                  <a:lnTo>
                    <a:pt x="239" y="680"/>
                  </a:lnTo>
                  <a:lnTo>
                    <a:pt x="240" y="680"/>
                  </a:lnTo>
                  <a:lnTo>
                    <a:pt x="240" y="681"/>
                  </a:lnTo>
                  <a:lnTo>
                    <a:pt x="240" y="682"/>
                  </a:lnTo>
                  <a:lnTo>
                    <a:pt x="239" y="682"/>
                  </a:lnTo>
                  <a:lnTo>
                    <a:pt x="239" y="681"/>
                  </a:lnTo>
                  <a:lnTo>
                    <a:pt x="239" y="682"/>
                  </a:lnTo>
                  <a:lnTo>
                    <a:pt x="239" y="683"/>
                  </a:lnTo>
                  <a:lnTo>
                    <a:pt x="239" y="684"/>
                  </a:lnTo>
                  <a:lnTo>
                    <a:pt x="238" y="683"/>
                  </a:lnTo>
                  <a:lnTo>
                    <a:pt x="237" y="683"/>
                  </a:lnTo>
                  <a:lnTo>
                    <a:pt x="236" y="683"/>
                  </a:lnTo>
                  <a:lnTo>
                    <a:pt x="235" y="683"/>
                  </a:lnTo>
                  <a:lnTo>
                    <a:pt x="235" y="684"/>
                  </a:lnTo>
                  <a:lnTo>
                    <a:pt x="236" y="683"/>
                  </a:lnTo>
                  <a:lnTo>
                    <a:pt x="237" y="683"/>
                  </a:lnTo>
                  <a:lnTo>
                    <a:pt x="237" y="684"/>
                  </a:lnTo>
                  <a:lnTo>
                    <a:pt x="236" y="684"/>
                  </a:lnTo>
                  <a:lnTo>
                    <a:pt x="236" y="685"/>
                  </a:lnTo>
                  <a:lnTo>
                    <a:pt x="236" y="686"/>
                  </a:lnTo>
                  <a:lnTo>
                    <a:pt x="236" y="687"/>
                  </a:lnTo>
                  <a:lnTo>
                    <a:pt x="236" y="688"/>
                  </a:lnTo>
                  <a:lnTo>
                    <a:pt x="235" y="689"/>
                  </a:lnTo>
                  <a:lnTo>
                    <a:pt x="235" y="690"/>
                  </a:lnTo>
                  <a:lnTo>
                    <a:pt x="234" y="691"/>
                  </a:lnTo>
                  <a:lnTo>
                    <a:pt x="235" y="691"/>
                  </a:lnTo>
                  <a:lnTo>
                    <a:pt x="235" y="692"/>
                  </a:lnTo>
                  <a:lnTo>
                    <a:pt x="236" y="692"/>
                  </a:lnTo>
                  <a:lnTo>
                    <a:pt x="237" y="691"/>
                  </a:lnTo>
                  <a:lnTo>
                    <a:pt x="237" y="690"/>
                  </a:lnTo>
                  <a:lnTo>
                    <a:pt x="238" y="689"/>
                  </a:lnTo>
                  <a:lnTo>
                    <a:pt x="238" y="688"/>
                  </a:lnTo>
                  <a:lnTo>
                    <a:pt x="237" y="687"/>
                  </a:lnTo>
                  <a:lnTo>
                    <a:pt x="238" y="686"/>
                  </a:lnTo>
                  <a:lnTo>
                    <a:pt x="239" y="686"/>
                  </a:lnTo>
                  <a:lnTo>
                    <a:pt x="239" y="687"/>
                  </a:lnTo>
                  <a:lnTo>
                    <a:pt x="239" y="686"/>
                  </a:lnTo>
                  <a:lnTo>
                    <a:pt x="239" y="685"/>
                  </a:lnTo>
                  <a:lnTo>
                    <a:pt x="240" y="685"/>
                  </a:lnTo>
                  <a:lnTo>
                    <a:pt x="241" y="685"/>
                  </a:lnTo>
                  <a:lnTo>
                    <a:pt x="241" y="686"/>
                  </a:lnTo>
                  <a:lnTo>
                    <a:pt x="242" y="687"/>
                  </a:lnTo>
                  <a:lnTo>
                    <a:pt x="242" y="688"/>
                  </a:lnTo>
                  <a:lnTo>
                    <a:pt x="242" y="687"/>
                  </a:lnTo>
                  <a:lnTo>
                    <a:pt x="244" y="687"/>
                  </a:lnTo>
                  <a:lnTo>
                    <a:pt x="242" y="687"/>
                  </a:lnTo>
                  <a:lnTo>
                    <a:pt x="242" y="686"/>
                  </a:lnTo>
                  <a:lnTo>
                    <a:pt x="242" y="685"/>
                  </a:lnTo>
                  <a:lnTo>
                    <a:pt x="244" y="685"/>
                  </a:lnTo>
                  <a:lnTo>
                    <a:pt x="245" y="685"/>
                  </a:lnTo>
                  <a:lnTo>
                    <a:pt x="244" y="684"/>
                  </a:lnTo>
                  <a:lnTo>
                    <a:pt x="242" y="684"/>
                  </a:lnTo>
                  <a:lnTo>
                    <a:pt x="244" y="684"/>
                  </a:lnTo>
                  <a:lnTo>
                    <a:pt x="245" y="684"/>
                  </a:lnTo>
                  <a:lnTo>
                    <a:pt x="246" y="683"/>
                  </a:lnTo>
                  <a:lnTo>
                    <a:pt x="249" y="683"/>
                  </a:lnTo>
                  <a:lnTo>
                    <a:pt x="249" y="684"/>
                  </a:lnTo>
                  <a:lnTo>
                    <a:pt x="250" y="684"/>
                  </a:lnTo>
                  <a:lnTo>
                    <a:pt x="251" y="685"/>
                  </a:lnTo>
                  <a:lnTo>
                    <a:pt x="251" y="686"/>
                  </a:lnTo>
                  <a:lnTo>
                    <a:pt x="251" y="687"/>
                  </a:lnTo>
                  <a:lnTo>
                    <a:pt x="251" y="688"/>
                  </a:lnTo>
                  <a:lnTo>
                    <a:pt x="251" y="687"/>
                  </a:lnTo>
                  <a:lnTo>
                    <a:pt x="250" y="687"/>
                  </a:lnTo>
                  <a:lnTo>
                    <a:pt x="251" y="687"/>
                  </a:lnTo>
                  <a:lnTo>
                    <a:pt x="250" y="688"/>
                  </a:lnTo>
                  <a:lnTo>
                    <a:pt x="249" y="688"/>
                  </a:lnTo>
                  <a:lnTo>
                    <a:pt x="249" y="689"/>
                  </a:lnTo>
                  <a:lnTo>
                    <a:pt x="249" y="688"/>
                  </a:lnTo>
                  <a:lnTo>
                    <a:pt x="250" y="688"/>
                  </a:lnTo>
                  <a:lnTo>
                    <a:pt x="251" y="688"/>
                  </a:lnTo>
                  <a:lnTo>
                    <a:pt x="251" y="689"/>
                  </a:lnTo>
                  <a:lnTo>
                    <a:pt x="251" y="690"/>
                  </a:lnTo>
                  <a:lnTo>
                    <a:pt x="252" y="689"/>
                  </a:lnTo>
                  <a:lnTo>
                    <a:pt x="253" y="689"/>
                  </a:lnTo>
                  <a:lnTo>
                    <a:pt x="254" y="689"/>
                  </a:lnTo>
                  <a:lnTo>
                    <a:pt x="255" y="689"/>
                  </a:lnTo>
                  <a:lnTo>
                    <a:pt x="255" y="690"/>
                  </a:lnTo>
                  <a:lnTo>
                    <a:pt x="256" y="691"/>
                  </a:lnTo>
                  <a:lnTo>
                    <a:pt x="257" y="691"/>
                  </a:lnTo>
                  <a:lnTo>
                    <a:pt x="257" y="692"/>
                  </a:lnTo>
                  <a:lnTo>
                    <a:pt x="257" y="691"/>
                  </a:lnTo>
                  <a:lnTo>
                    <a:pt x="257" y="692"/>
                  </a:lnTo>
                  <a:lnTo>
                    <a:pt x="258" y="692"/>
                  </a:lnTo>
                  <a:lnTo>
                    <a:pt x="258" y="693"/>
                  </a:lnTo>
                  <a:lnTo>
                    <a:pt x="258" y="694"/>
                  </a:lnTo>
                  <a:lnTo>
                    <a:pt x="258" y="696"/>
                  </a:lnTo>
                  <a:lnTo>
                    <a:pt x="258" y="697"/>
                  </a:lnTo>
                  <a:lnTo>
                    <a:pt x="259" y="696"/>
                  </a:lnTo>
                  <a:lnTo>
                    <a:pt x="260" y="696"/>
                  </a:lnTo>
                  <a:lnTo>
                    <a:pt x="261" y="696"/>
                  </a:lnTo>
                  <a:lnTo>
                    <a:pt x="261" y="697"/>
                  </a:lnTo>
                  <a:lnTo>
                    <a:pt x="262" y="698"/>
                  </a:lnTo>
                  <a:lnTo>
                    <a:pt x="263" y="698"/>
                  </a:lnTo>
                  <a:lnTo>
                    <a:pt x="263" y="699"/>
                  </a:lnTo>
                  <a:lnTo>
                    <a:pt x="264" y="700"/>
                  </a:lnTo>
                  <a:lnTo>
                    <a:pt x="264" y="701"/>
                  </a:lnTo>
                  <a:lnTo>
                    <a:pt x="266" y="702"/>
                  </a:lnTo>
                  <a:lnTo>
                    <a:pt x="266" y="703"/>
                  </a:lnTo>
                  <a:lnTo>
                    <a:pt x="267" y="703"/>
                  </a:lnTo>
                  <a:lnTo>
                    <a:pt x="267" y="704"/>
                  </a:lnTo>
                  <a:lnTo>
                    <a:pt x="269" y="705"/>
                  </a:lnTo>
                  <a:lnTo>
                    <a:pt x="270" y="705"/>
                  </a:lnTo>
                  <a:lnTo>
                    <a:pt x="270" y="706"/>
                  </a:lnTo>
                  <a:lnTo>
                    <a:pt x="269" y="706"/>
                  </a:lnTo>
                  <a:lnTo>
                    <a:pt x="269" y="705"/>
                  </a:lnTo>
                  <a:lnTo>
                    <a:pt x="267" y="705"/>
                  </a:lnTo>
                  <a:lnTo>
                    <a:pt x="267" y="706"/>
                  </a:lnTo>
                  <a:lnTo>
                    <a:pt x="266" y="707"/>
                  </a:lnTo>
                  <a:lnTo>
                    <a:pt x="267" y="707"/>
                  </a:lnTo>
                  <a:lnTo>
                    <a:pt x="267" y="706"/>
                  </a:lnTo>
                  <a:lnTo>
                    <a:pt x="269" y="706"/>
                  </a:lnTo>
                  <a:lnTo>
                    <a:pt x="270" y="707"/>
                  </a:lnTo>
                  <a:lnTo>
                    <a:pt x="270" y="708"/>
                  </a:lnTo>
                  <a:lnTo>
                    <a:pt x="270" y="709"/>
                  </a:lnTo>
                  <a:lnTo>
                    <a:pt x="269" y="710"/>
                  </a:lnTo>
                  <a:lnTo>
                    <a:pt x="269" y="709"/>
                  </a:lnTo>
                  <a:lnTo>
                    <a:pt x="267" y="709"/>
                  </a:lnTo>
                  <a:lnTo>
                    <a:pt x="267" y="708"/>
                  </a:lnTo>
                  <a:lnTo>
                    <a:pt x="266" y="708"/>
                  </a:lnTo>
                  <a:lnTo>
                    <a:pt x="267" y="709"/>
                  </a:lnTo>
                  <a:lnTo>
                    <a:pt x="267" y="710"/>
                  </a:lnTo>
                  <a:lnTo>
                    <a:pt x="269" y="710"/>
                  </a:lnTo>
                  <a:lnTo>
                    <a:pt x="269" y="711"/>
                  </a:lnTo>
                  <a:lnTo>
                    <a:pt x="269" y="712"/>
                  </a:lnTo>
                  <a:lnTo>
                    <a:pt x="267" y="712"/>
                  </a:lnTo>
                  <a:lnTo>
                    <a:pt x="266" y="712"/>
                  </a:lnTo>
                  <a:lnTo>
                    <a:pt x="266" y="713"/>
                  </a:lnTo>
                  <a:lnTo>
                    <a:pt x="265" y="713"/>
                  </a:lnTo>
                  <a:lnTo>
                    <a:pt x="265" y="712"/>
                  </a:lnTo>
                  <a:lnTo>
                    <a:pt x="264" y="712"/>
                  </a:lnTo>
                  <a:lnTo>
                    <a:pt x="264" y="713"/>
                  </a:lnTo>
                  <a:lnTo>
                    <a:pt x="264" y="714"/>
                  </a:lnTo>
                  <a:lnTo>
                    <a:pt x="265" y="714"/>
                  </a:lnTo>
                  <a:lnTo>
                    <a:pt x="266" y="714"/>
                  </a:lnTo>
                  <a:lnTo>
                    <a:pt x="266" y="713"/>
                  </a:lnTo>
                  <a:lnTo>
                    <a:pt x="267" y="713"/>
                  </a:lnTo>
                  <a:lnTo>
                    <a:pt x="269" y="713"/>
                  </a:lnTo>
                  <a:lnTo>
                    <a:pt x="270" y="713"/>
                  </a:lnTo>
                  <a:lnTo>
                    <a:pt x="270" y="714"/>
                  </a:lnTo>
                  <a:lnTo>
                    <a:pt x="270" y="715"/>
                  </a:lnTo>
                  <a:lnTo>
                    <a:pt x="270" y="716"/>
                  </a:lnTo>
                  <a:lnTo>
                    <a:pt x="270" y="717"/>
                  </a:lnTo>
                  <a:lnTo>
                    <a:pt x="270" y="718"/>
                  </a:lnTo>
                  <a:lnTo>
                    <a:pt x="270" y="719"/>
                  </a:lnTo>
                  <a:lnTo>
                    <a:pt x="271" y="718"/>
                  </a:lnTo>
                  <a:lnTo>
                    <a:pt x="271" y="719"/>
                  </a:lnTo>
                  <a:lnTo>
                    <a:pt x="271" y="718"/>
                  </a:lnTo>
                  <a:lnTo>
                    <a:pt x="271" y="717"/>
                  </a:lnTo>
                  <a:lnTo>
                    <a:pt x="271" y="716"/>
                  </a:lnTo>
                  <a:lnTo>
                    <a:pt x="271" y="715"/>
                  </a:lnTo>
                  <a:lnTo>
                    <a:pt x="272" y="715"/>
                  </a:lnTo>
                  <a:lnTo>
                    <a:pt x="272" y="714"/>
                  </a:lnTo>
                  <a:lnTo>
                    <a:pt x="271" y="714"/>
                  </a:lnTo>
                  <a:lnTo>
                    <a:pt x="271" y="713"/>
                  </a:lnTo>
                  <a:lnTo>
                    <a:pt x="271" y="712"/>
                  </a:lnTo>
                  <a:lnTo>
                    <a:pt x="272" y="712"/>
                  </a:lnTo>
                  <a:lnTo>
                    <a:pt x="272" y="711"/>
                  </a:lnTo>
                  <a:lnTo>
                    <a:pt x="273" y="710"/>
                  </a:lnTo>
                  <a:lnTo>
                    <a:pt x="275" y="709"/>
                  </a:lnTo>
                  <a:lnTo>
                    <a:pt x="276" y="708"/>
                  </a:lnTo>
                  <a:lnTo>
                    <a:pt x="276" y="707"/>
                  </a:lnTo>
                  <a:lnTo>
                    <a:pt x="277" y="707"/>
                  </a:lnTo>
                  <a:lnTo>
                    <a:pt x="278" y="707"/>
                  </a:lnTo>
                  <a:lnTo>
                    <a:pt x="279" y="707"/>
                  </a:lnTo>
                  <a:lnTo>
                    <a:pt x="279" y="708"/>
                  </a:lnTo>
                  <a:lnTo>
                    <a:pt x="280" y="708"/>
                  </a:lnTo>
                  <a:lnTo>
                    <a:pt x="280" y="709"/>
                  </a:lnTo>
                  <a:lnTo>
                    <a:pt x="280" y="710"/>
                  </a:lnTo>
                  <a:lnTo>
                    <a:pt x="279" y="711"/>
                  </a:lnTo>
                  <a:lnTo>
                    <a:pt x="279" y="712"/>
                  </a:lnTo>
                  <a:lnTo>
                    <a:pt x="278" y="713"/>
                  </a:lnTo>
                  <a:lnTo>
                    <a:pt x="277" y="713"/>
                  </a:lnTo>
                  <a:lnTo>
                    <a:pt x="277" y="714"/>
                  </a:lnTo>
                  <a:lnTo>
                    <a:pt x="276" y="714"/>
                  </a:lnTo>
                  <a:lnTo>
                    <a:pt x="275" y="714"/>
                  </a:lnTo>
                  <a:lnTo>
                    <a:pt x="275" y="715"/>
                  </a:lnTo>
                  <a:lnTo>
                    <a:pt x="274" y="715"/>
                  </a:lnTo>
                  <a:lnTo>
                    <a:pt x="274" y="716"/>
                  </a:lnTo>
                  <a:lnTo>
                    <a:pt x="274" y="717"/>
                  </a:lnTo>
                  <a:lnTo>
                    <a:pt x="274" y="718"/>
                  </a:lnTo>
                  <a:lnTo>
                    <a:pt x="275" y="718"/>
                  </a:lnTo>
                  <a:lnTo>
                    <a:pt x="276" y="719"/>
                  </a:lnTo>
                  <a:lnTo>
                    <a:pt x="276" y="721"/>
                  </a:lnTo>
                  <a:lnTo>
                    <a:pt x="276" y="722"/>
                  </a:lnTo>
                  <a:lnTo>
                    <a:pt x="276" y="723"/>
                  </a:lnTo>
                  <a:lnTo>
                    <a:pt x="277" y="722"/>
                  </a:lnTo>
                  <a:lnTo>
                    <a:pt x="277" y="723"/>
                  </a:lnTo>
                  <a:lnTo>
                    <a:pt x="278" y="723"/>
                  </a:lnTo>
                  <a:lnTo>
                    <a:pt x="278" y="722"/>
                  </a:lnTo>
                  <a:lnTo>
                    <a:pt x="277" y="722"/>
                  </a:lnTo>
                  <a:lnTo>
                    <a:pt x="277" y="721"/>
                  </a:lnTo>
                  <a:lnTo>
                    <a:pt x="278" y="719"/>
                  </a:lnTo>
                  <a:lnTo>
                    <a:pt x="277" y="718"/>
                  </a:lnTo>
                  <a:lnTo>
                    <a:pt x="277" y="717"/>
                  </a:lnTo>
                  <a:lnTo>
                    <a:pt x="277" y="716"/>
                  </a:lnTo>
                  <a:lnTo>
                    <a:pt x="278" y="716"/>
                  </a:lnTo>
                  <a:lnTo>
                    <a:pt x="278" y="715"/>
                  </a:lnTo>
                  <a:lnTo>
                    <a:pt x="279" y="715"/>
                  </a:lnTo>
                  <a:lnTo>
                    <a:pt x="280" y="716"/>
                  </a:lnTo>
                  <a:lnTo>
                    <a:pt x="280" y="715"/>
                  </a:lnTo>
                  <a:lnTo>
                    <a:pt x="281" y="715"/>
                  </a:lnTo>
                  <a:lnTo>
                    <a:pt x="282" y="715"/>
                  </a:lnTo>
                  <a:lnTo>
                    <a:pt x="283" y="715"/>
                  </a:lnTo>
                  <a:lnTo>
                    <a:pt x="284" y="714"/>
                  </a:lnTo>
                  <a:lnTo>
                    <a:pt x="285" y="713"/>
                  </a:lnTo>
                  <a:lnTo>
                    <a:pt x="286" y="713"/>
                  </a:lnTo>
                  <a:lnTo>
                    <a:pt x="287" y="713"/>
                  </a:lnTo>
                  <a:lnTo>
                    <a:pt x="288" y="713"/>
                  </a:lnTo>
                  <a:lnTo>
                    <a:pt x="288" y="714"/>
                  </a:lnTo>
                  <a:lnTo>
                    <a:pt x="287" y="714"/>
                  </a:lnTo>
                  <a:lnTo>
                    <a:pt x="286" y="714"/>
                  </a:lnTo>
                  <a:lnTo>
                    <a:pt x="285" y="714"/>
                  </a:lnTo>
                  <a:lnTo>
                    <a:pt x="284" y="714"/>
                  </a:lnTo>
                  <a:lnTo>
                    <a:pt x="284" y="715"/>
                  </a:lnTo>
                  <a:lnTo>
                    <a:pt x="283" y="716"/>
                  </a:lnTo>
                  <a:lnTo>
                    <a:pt x="283" y="717"/>
                  </a:lnTo>
                  <a:lnTo>
                    <a:pt x="284" y="716"/>
                  </a:lnTo>
                  <a:lnTo>
                    <a:pt x="284" y="715"/>
                  </a:lnTo>
                  <a:lnTo>
                    <a:pt x="285" y="715"/>
                  </a:lnTo>
                  <a:lnTo>
                    <a:pt x="286" y="715"/>
                  </a:lnTo>
                  <a:lnTo>
                    <a:pt x="287" y="715"/>
                  </a:lnTo>
                  <a:lnTo>
                    <a:pt x="288" y="715"/>
                  </a:lnTo>
                  <a:lnTo>
                    <a:pt x="288" y="716"/>
                  </a:lnTo>
                  <a:lnTo>
                    <a:pt x="289" y="715"/>
                  </a:lnTo>
                  <a:lnTo>
                    <a:pt x="290" y="716"/>
                  </a:lnTo>
                  <a:lnTo>
                    <a:pt x="289" y="716"/>
                  </a:lnTo>
                  <a:lnTo>
                    <a:pt x="290" y="716"/>
                  </a:lnTo>
                  <a:lnTo>
                    <a:pt x="291" y="717"/>
                  </a:lnTo>
                  <a:lnTo>
                    <a:pt x="291" y="718"/>
                  </a:lnTo>
                  <a:lnTo>
                    <a:pt x="290" y="718"/>
                  </a:lnTo>
                  <a:lnTo>
                    <a:pt x="289" y="718"/>
                  </a:lnTo>
                  <a:lnTo>
                    <a:pt x="290" y="718"/>
                  </a:lnTo>
                  <a:lnTo>
                    <a:pt x="290" y="719"/>
                  </a:lnTo>
                  <a:lnTo>
                    <a:pt x="292" y="718"/>
                  </a:lnTo>
                  <a:lnTo>
                    <a:pt x="292" y="717"/>
                  </a:lnTo>
                  <a:lnTo>
                    <a:pt x="291" y="717"/>
                  </a:lnTo>
                  <a:lnTo>
                    <a:pt x="292" y="717"/>
                  </a:lnTo>
                  <a:lnTo>
                    <a:pt x="292" y="718"/>
                  </a:lnTo>
                  <a:lnTo>
                    <a:pt x="294" y="718"/>
                  </a:lnTo>
                  <a:lnTo>
                    <a:pt x="294" y="719"/>
                  </a:lnTo>
                  <a:lnTo>
                    <a:pt x="294" y="721"/>
                  </a:lnTo>
                  <a:lnTo>
                    <a:pt x="295" y="721"/>
                  </a:lnTo>
                  <a:lnTo>
                    <a:pt x="296" y="722"/>
                  </a:lnTo>
                  <a:lnTo>
                    <a:pt x="295" y="722"/>
                  </a:lnTo>
                  <a:lnTo>
                    <a:pt x="295" y="723"/>
                  </a:lnTo>
                  <a:lnTo>
                    <a:pt x="295" y="722"/>
                  </a:lnTo>
                  <a:lnTo>
                    <a:pt x="296" y="722"/>
                  </a:lnTo>
                  <a:lnTo>
                    <a:pt x="296" y="721"/>
                  </a:lnTo>
                  <a:lnTo>
                    <a:pt x="296" y="719"/>
                  </a:lnTo>
                  <a:lnTo>
                    <a:pt x="296" y="721"/>
                  </a:lnTo>
                  <a:lnTo>
                    <a:pt x="297" y="721"/>
                  </a:lnTo>
                  <a:lnTo>
                    <a:pt x="297" y="722"/>
                  </a:lnTo>
                  <a:lnTo>
                    <a:pt x="298" y="725"/>
                  </a:lnTo>
                  <a:lnTo>
                    <a:pt x="299" y="726"/>
                  </a:lnTo>
                  <a:lnTo>
                    <a:pt x="299" y="727"/>
                  </a:lnTo>
                  <a:lnTo>
                    <a:pt x="299" y="728"/>
                  </a:lnTo>
                  <a:lnTo>
                    <a:pt x="298" y="728"/>
                  </a:lnTo>
                  <a:lnTo>
                    <a:pt x="298" y="727"/>
                  </a:lnTo>
                  <a:lnTo>
                    <a:pt x="298" y="728"/>
                  </a:lnTo>
                  <a:lnTo>
                    <a:pt x="297" y="728"/>
                  </a:lnTo>
                  <a:lnTo>
                    <a:pt x="296" y="728"/>
                  </a:lnTo>
                  <a:lnTo>
                    <a:pt x="295" y="728"/>
                  </a:lnTo>
                  <a:lnTo>
                    <a:pt x="294" y="728"/>
                  </a:lnTo>
                  <a:lnTo>
                    <a:pt x="292" y="729"/>
                  </a:lnTo>
                  <a:lnTo>
                    <a:pt x="294" y="729"/>
                  </a:lnTo>
                  <a:lnTo>
                    <a:pt x="295" y="729"/>
                  </a:lnTo>
                  <a:lnTo>
                    <a:pt x="295" y="728"/>
                  </a:lnTo>
                  <a:lnTo>
                    <a:pt x="296" y="729"/>
                  </a:lnTo>
                  <a:lnTo>
                    <a:pt x="296" y="730"/>
                  </a:lnTo>
                  <a:lnTo>
                    <a:pt x="297" y="731"/>
                  </a:lnTo>
                  <a:lnTo>
                    <a:pt x="298" y="732"/>
                  </a:lnTo>
                  <a:lnTo>
                    <a:pt x="298" y="731"/>
                  </a:lnTo>
                  <a:lnTo>
                    <a:pt x="299" y="731"/>
                  </a:lnTo>
                  <a:lnTo>
                    <a:pt x="300" y="731"/>
                  </a:lnTo>
                  <a:lnTo>
                    <a:pt x="300" y="730"/>
                  </a:lnTo>
                  <a:lnTo>
                    <a:pt x="301" y="730"/>
                  </a:lnTo>
                  <a:lnTo>
                    <a:pt x="301" y="731"/>
                  </a:lnTo>
                  <a:lnTo>
                    <a:pt x="301" y="732"/>
                  </a:lnTo>
                  <a:lnTo>
                    <a:pt x="302" y="732"/>
                  </a:lnTo>
                  <a:lnTo>
                    <a:pt x="302" y="733"/>
                  </a:lnTo>
                  <a:lnTo>
                    <a:pt x="302" y="735"/>
                  </a:lnTo>
                  <a:lnTo>
                    <a:pt x="301" y="736"/>
                  </a:lnTo>
                  <a:lnTo>
                    <a:pt x="301" y="735"/>
                  </a:lnTo>
                  <a:lnTo>
                    <a:pt x="300" y="735"/>
                  </a:lnTo>
                  <a:lnTo>
                    <a:pt x="300" y="734"/>
                  </a:lnTo>
                  <a:lnTo>
                    <a:pt x="299" y="733"/>
                  </a:lnTo>
                  <a:lnTo>
                    <a:pt x="298" y="733"/>
                  </a:lnTo>
                  <a:lnTo>
                    <a:pt x="298" y="734"/>
                  </a:lnTo>
                  <a:lnTo>
                    <a:pt x="297" y="734"/>
                  </a:lnTo>
                  <a:lnTo>
                    <a:pt x="297" y="735"/>
                  </a:lnTo>
                  <a:lnTo>
                    <a:pt x="296" y="735"/>
                  </a:lnTo>
                  <a:lnTo>
                    <a:pt x="295" y="734"/>
                  </a:lnTo>
                  <a:lnTo>
                    <a:pt x="294" y="735"/>
                  </a:lnTo>
                  <a:lnTo>
                    <a:pt x="292" y="735"/>
                  </a:lnTo>
                  <a:lnTo>
                    <a:pt x="292" y="736"/>
                  </a:lnTo>
                  <a:lnTo>
                    <a:pt x="292" y="737"/>
                  </a:lnTo>
                  <a:lnTo>
                    <a:pt x="291" y="737"/>
                  </a:lnTo>
                  <a:lnTo>
                    <a:pt x="290" y="737"/>
                  </a:lnTo>
                  <a:lnTo>
                    <a:pt x="290" y="738"/>
                  </a:lnTo>
                  <a:lnTo>
                    <a:pt x="292" y="738"/>
                  </a:lnTo>
                  <a:lnTo>
                    <a:pt x="292" y="737"/>
                  </a:lnTo>
                  <a:lnTo>
                    <a:pt x="294" y="737"/>
                  </a:lnTo>
                  <a:lnTo>
                    <a:pt x="294" y="736"/>
                  </a:lnTo>
                  <a:lnTo>
                    <a:pt x="295" y="736"/>
                  </a:lnTo>
                  <a:lnTo>
                    <a:pt x="296" y="736"/>
                  </a:lnTo>
                  <a:lnTo>
                    <a:pt x="297" y="736"/>
                  </a:lnTo>
                  <a:lnTo>
                    <a:pt x="298" y="735"/>
                  </a:lnTo>
                  <a:lnTo>
                    <a:pt x="298" y="736"/>
                  </a:lnTo>
                  <a:lnTo>
                    <a:pt x="298" y="737"/>
                  </a:lnTo>
                  <a:lnTo>
                    <a:pt x="298" y="738"/>
                  </a:lnTo>
                  <a:lnTo>
                    <a:pt x="297" y="738"/>
                  </a:lnTo>
                  <a:lnTo>
                    <a:pt x="298" y="738"/>
                  </a:lnTo>
                  <a:lnTo>
                    <a:pt x="299" y="738"/>
                  </a:lnTo>
                  <a:lnTo>
                    <a:pt x="299" y="739"/>
                  </a:lnTo>
                  <a:lnTo>
                    <a:pt x="298" y="739"/>
                  </a:lnTo>
                  <a:lnTo>
                    <a:pt x="299" y="739"/>
                  </a:lnTo>
                  <a:lnTo>
                    <a:pt x="299" y="740"/>
                  </a:lnTo>
                  <a:lnTo>
                    <a:pt x="300" y="740"/>
                  </a:lnTo>
                  <a:lnTo>
                    <a:pt x="300" y="741"/>
                  </a:lnTo>
                  <a:lnTo>
                    <a:pt x="300" y="742"/>
                  </a:lnTo>
                  <a:lnTo>
                    <a:pt x="301" y="743"/>
                  </a:lnTo>
                  <a:lnTo>
                    <a:pt x="300" y="744"/>
                  </a:lnTo>
                  <a:lnTo>
                    <a:pt x="299" y="744"/>
                  </a:lnTo>
                  <a:lnTo>
                    <a:pt x="300" y="744"/>
                  </a:lnTo>
                  <a:lnTo>
                    <a:pt x="299" y="746"/>
                  </a:lnTo>
                  <a:lnTo>
                    <a:pt x="300" y="744"/>
                  </a:lnTo>
                  <a:lnTo>
                    <a:pt x="301" y="743"/>
                  </a:lnTo>
                  <a:lnTo>
                    <a:pt x="301" y="742"/>
                  </a:lnTo>
                  <a:lnTo>
                    <a:pt x="302" y="743"/>
                  </a:lnTo>
                  <a:lnTo>
                    <a:pt x="303" y="743"/>
                  </a:lnTo>
                  <a:lnTo>
                    <a:pt x="303" y="742"/>
                  </a:lnTo>
                  <a:lnTo>
                    <a:pt x="302" y="742"/>
                  </a:lnTo>
                  <a:lnTo>
                    <a:pt x="302" y="741"/>
                  </a:lnTo>
                  <a:lnTo>
                    <a:pt x="301" y="740"/>
                  </a:lnTo>
                  <a:lnTo>
                    <a:pt x="301" y="739"/>
                  </a:lnTo>
                  <a:lnTo>
                    <a:pt x="302" y="739"/>
                  </a:lnTo>
                  <a:lnTo>
                    <a:pt x="303" y="739"/>
                  </a:lnTo>
                  <a:lnTo>
                    <a:pt x="303" y="740"/>
                  </a:lnTo>
                  <a:lnTo>
                    <a:pt x="303" y="741"/>
                  </a:lnTo>
                  <a:lnTo>
                    <a:pt x="304" y="742"/>
                  </a:lnTo>
                  <a:lnTo>
                    <a:pt x="304" y="743"/>
                  </a:lnTo>
                  <a:lnTo>
                    <a:pt x="305" y="746"/>
                  </a:lnTo>
                  <a:lnTo>
                    <a:pt x="305" y="747"/>
                  </a:lnTo>
                  <a:lnTo>
                    <a:pt x="305" y="748"/>
                  </a:lnTo>
                  <a:lnTo>
                    <a:pt x="306" y="748"/>
                  </a:lnTo>
                  <a:lnTo>
                    <a:pt x="306" y="749"/>
                  </a:lnTo>
                  <a:lnTo>
                    <a:pt x="307" y="749"/>
                  </a:lnTo>
                  <a:lnTo>
                    <a:pt x="308" y="751"/>
                  </a:lnTo>
                  <a:lnTo>
                    <a:pt x="308" y="752"/>
                  </a:lnTo>
                  <a:lnTo>
                    <a:pt x="308" y="753"/>
                  </a:lnTo>
                  <a:lnTo>
                    <a:pt x="307" y="753"/>
                  </a:lnTo>
                  <a:lnTo>
                    <a:pt x="307" y="752"/>
                  </a:lnTo>
                  <a:lnTo>
                    <a:pt x="306" y="752"/>
                  </a:lnTo>
                  <a:lnTo>
                    <a:pt x="307" y="752"/>
                  </a:lnTo>
                  <a:lnTo>
                    <a:pt x="307" y="753"/>
                  </a:lnTo>
                  <a:lnTo>
                    <a:pt x="307" y="754"/>
                  </a:lnTo>
                  <a:lnTo>
                    <a:pt x="306" y="755"/>
                  </a:lnTo>
                  <a:lnTo>
                    <a:pt x="306" y="754"/>
                  </a:lnTo>
                  <a:lnTo>
                    <a:pt x="305" y="754"/>
                  </a:lnTo>
                  <a:lnTo>
                    <a:pt x="304" y="755"/>
                  </a:lnTo>
                  <a:lnTo>
                    <a:pt x="305" y="755"/>
                  </a:lnTo>
                  <a:lnTo>
                    <a:pt x="304" y="754"/>
                  </a:lnTo>
                  <a:lnTo>
                    <a:pt x="304" y="755"/>
                  </a:lnTo>
                  <a:lnTo>
                    <a:pt x="305" y="755"/>
                  </a:lnTo>
                  <a:lnTo>
                    <a:pt x="305" y="756"/>
                  </a:lnTo>
                  <a:lnTo>
                    <a:pt x="306" y="756"/>
                  </a:lnTo>
                  <a:lnTo>
                    <a:pt x="306" y="755"/>
                  </a:lnTo>
                  <a:lnTo>
                    <a:pt x="306" y="756"/>
                  </a:lnTo>
                  <a:lnTo>
                    <a:pt x="307" y="757"/>
                  </a:lnTo>
                  <a:lnTo>
                    <a:pt x="307" y="758"/>
                  </a:lnTo>
                  <a:lnTo>
                    <a:pt x="308" y="757"/>
                  </a:lnTo>
                  <a:lnTo>
                    <a:pt x="308" y="756"/>
                  </a:lnTo>
                  <a:lnTo>
                    <a:pt x="307" y="756"/>
                  </a:lnTo>
                  <a:lnTo>
                    <a:pt x="308" y="756"/>
                  </a:lnTo>
                  <a:lnTo>
                    <a:pt x="309" y="757"/>
                  </a:lnTo>
                  <a:lnTo>
                    <a:pt x="309" y="758"/>
                  </a:lnTo>
                  <a:lnTo>
                    <a:pt x="310" y="758"/>
                  </a:lnTo>
                  <a:lnTo>
                    <a:pt x="310" y="757"/>
                  </a:lnTo>
                  <a:lnTo>
                    <a:pt x="309" y="756"/>
                  </a:lnTo>
                  <a:lnTo>
                    <a:pt x="310" y="756"/>
                  </a:lnTo>
                  <a:lnTo>
                    <a:pt x="311" y="756"/>
                  </a:lnTo>
                  <a:lnTo>
                    <a:pt x="312" y="756"/>
                  </a:lnTo>
                  <a:lnTo>
                    <a:pt x="313" y="756"/>
                  </a:lnTo>
                  <a:lnTo>
                    <a:pt x="314" y="757"/>
                  </a:lnTo>
                  <a:lnTo>
                    <a:pt x="315" y="758"/>
                  </a:lnTo>
                  <a:lnTo>
                    <a:pt x="316" y="758"/>
                  </a:lnTo>
                  <a:lnTo>
                    <a:pt x="317" y="759"/>
                  </a:lnTo>
                  <a:lnTo>
                    <a:pt x="319" y="759"/>
                  </a:lnTo>
                  <a:lnTo>
                    <a:pt x="319" y="760"/>
                  </a:lnTo>
                  <a:lnTo>
                    <a:pt x="319" y="761"/>
                  </a:lnTo>
                  <a:lnTo>
                    <a:pt x="317" y="760"/>
                  </a:lnTo>
                  <a:lnTo>
                    <a:pt x="317" y="761"/>
                  </a:lnTo>
                  <a:lnTo>
                    <a:pt x="317" y="762"/>
                  </a:lnTo>
                  <a:lnTo>
                    <a:pt x="317" y="763"/>
                  </a:lnTo>
                  <a:lnTo>
                    <a:pt x="317" y="762"/>
                  </a:lnTo>
                  <a:lnTo>
                    <a:pt x="316" y="763"/>
                  </a:lnTo>
                  <a:lnTo>
                    <a:pt x="315" y="762"/>
                  </a:lnTo>
                  <a:lnTo>
                    <a:pt x="314" y="762"/>
                  </a:lnTo>
                  <a:lnTo>
                    <a:pt x="314" y="763"/>
                  </a:lnTo>
                  <a:lnTo>
                    <a:pt x="314" y="762"/>
                  </a:lnTo>
                  <a:lnTo>
                    <a:pt x="314" y="763"/>
                  </a:lnTo>
                  <a:lnTo>
                    <a:pt x="313" y="763"/>
                  </a:lnTo>
                  <a:lnTo>
                    <a:pt x="312" y="763"/>
                  </a:lnTo>
                  <a:lnTo>
                    <a:pt x="311" y="763"/>
                  </a:lnTo>
                  <a:lnTo>
                    <a:pt x="310" y="763"/>
                  </a:lnTo>
                  <a:lnTo>
                    <a:pt x="310" y="764"/>
                  </a:lnTo>
                  <a:lnTo>
                    <a:pt x="309" y="764"/>
                  </a:lnTo>
                  <a:lnTo>
                    <a:pt x="308" y="764"/>
                  </a:lnTo>
                  <a:lnTo>
                    <a:pt x="307" y="764"/>
                  </a:lnTo>
                  <a:lnTo>
                    <a:pt x="307" y="765"/>
                  </a:lnTo>
                  <a:lnTo>
                    <a:pt x="306" y="765"/>
                  </a:lnTo>
                  <a:lnTo>
                    <a:pt x="307" y="766"/>
                  </a:lnTo>
                  <a:lnTo>
                    <a:pt x="306" y="767"/>
                  </a:lnTo>
                  <a:lnTo>
                    <a:pt x="306" y="768"/>
                  </a:lnTo>
                  <a:lnTo>
                    <a:pt x="305" y="768"/>
                  </a:lnTo>
                  <a:lnTo>
                    <a:pt x="305" y="769"/>
                  </a:lnTo>
                  <a:lnTo>
                    <a:pt x="304" y="769"/>
                  </a:lnTo>
                  <a:lnTo>
                    <a:pt x="304" y="771"/>
                  </a:lnTo>
                  <a:lnTo>
                    <a:pt x="303" y="771"/>
                  </a:lnTo>
                  <a:lnTo>
                    <a:pt x="302" y="771"/>
                  </a:lnTo>
                  <a:lnTo>
                    <a:pt x="301" y="771"/>
                  </a:lnTo>
                  <a:lnTo>
                    <a:pt x="300" y="771"/>
                  </a:lnTo>
                  <a:lnTo>
                    <a:pt x="299" y="771"/>
                  </a:lnTo>
                  <a:lnTo>
                    <a:pt x="299" y="772"/>
                  </a:lnTo>
                  <a:lnTo>
                    <a:pt x="298" y="772"/>
                  </a:lnTo>
                  <a:lnTo>
                    <a:pt x="297" y="772"/>
                  </a:lnTo>
                  <a:lnTo>
                    <a:pt x="297" y="773"/>
                  </a:lnTo>
                  <a:lnTo>
                    <a:pt x="296" y="772"/>
                  </a:lnTo>
                  <a:lnTo>
                    <a:pt x="295" y="772"/>
                  </a:lnTo>
                  <a:lnTo>
                    <a:pt x="294" y="772"/>
                  </a:lnTo>
                  <a:lnTo>
                    <a:pt x="292" y="772"/>
                  </a:lnTo>
                  <a:lnTo>
                    <a:pt x="288" y="772"/>
                  </a:lnTo>
                  <a:lnTo>
                    <a:pt x="288" y="773"/>
                  </a:lnTo>
                  <a:lnTo>
                    <a:pt x="286" y="773"/>
                  </a:lnTo>
                  <a:lnTo>
                    <a:pt x="285" y="774"/>
                  </a:lnTo>
                  <a:lnTo>
                    <a:pt x="283" y="775"/>
                  </a:lnTo>
                  <a:lnTo>
                    <a:pt x="282" y="776"/>
                  </a:lnTo>
                  <a:lnTo>
                    <a:pt x="280" y="777"/>
                  </a:lnTo>
                  <a:lnTo>
                    <a:pt x="278" y="778"/>
                  </a:lnTo>
                  <a:lnTo>
                    <a:pt x="275" y="780"/>
                  </a:lnTo>
                  <a:lnTo>
                    <a:pt x="274" y="780"/>
                  </a:lnTo>
                  <a:lnTo>
                    <a:pt x="271" y="782"/>
                  </a:lnTo>
                  <a:lnTo>
                    <a:pt x="267" y="783"/>
                  </a:lnTo>
                  <a:lnTo>
                    <a:pt x="265" y="785"/>
                  </a:lnTo>
                  <a:lnTo>
                    <a:pt x="264" y="786"/>
                  </a:lnTo>
                  <a:lnTo>
                    <a:pt x="261" y="788"/>
                  </a:lnTo>
                  <a:lnTo>
                    <a:pt x="258" y="790"/>
                  </a:lnTo>
                  <a:lnTo>
                    <a:pt x="258" y="791"/>
                  </a:lnTo>
                  <a:lnTo>
                    <a:pt x="258" y="790"/>
                  </a:lnTo>
                  <a:lnTo>
                    <a:pt x="257" y="790"/>
                  </a:lnTo>
                  <a:lnTo>
                    <a:pt x="257" y="791"/>
                  </a:lnTo>
                  <a:lnTo>
                    <a:pt x="256" y="792"/>
                  </a:lnTo>
                  <a:lnTo>
                    <a:pt x="256" y="793"/>
                  </a:lnTo>
                  <a:lnTo>
                    <a:pt x="255" y="793"/>
                  </a:lnTo>
                  <a:lnTo>
                    <a:pt x="255" y="794"/>
                  </a:lnTo>
                  <a:lnTo>
                    <a:pt x="255" y="796"/>
                  </a:lnTo>
                  <a:lnTo>
                    <a:pt x="254" y="796"/>
                  </a:lnTo>
                  <a:lnTo>
                    <a:pt x="254" y="797"/>
                  </a:lnTo>
                  <a:lnTo>
                    <a:pt x="253" y="797"/>
                  </a:lnTo>
                  <a:lnTo>
                    <a:pt x="253" y="798"/>
                  </a:lnTo>
                  <a:lnTo>
                    <a:pt x="252" y="798"/>
                  </a:lnTo>
                  <a:lnTo>
                    <a:pt x="251" y="798"/>
                  </a:lnTo>
                  <a:lnTo>
                    <a:pt x="250" y="798"/>
                  </a:lnTo>
                  <a:lnTo>
                    <a:pt x="249" y="798"/>
                  </a:lnTo>
                  <a:lnTo>
                    <a:pt x="249" y="797"/>
                  </a:lnTo>
                  <a:lnTo>
                    <a:pt x="248" y="797"/>
                  </a:lnTo>
                  <a:lnTo>
                    <a:pt x="247" y="797"/>
                  </a:lnTo>
                  <a:lnTo>
                    <a:pt x="247" y="796"/>
                  </a:lnTo>
                  <a:lnTo>
                    <a:pt x="246" y="796"/>
                  </a:lnTo>
                  <a:lnTo>
                    <a:pt x="245" y="796"/>
                  </a:lnTo>
                  <a:lnTo>
                    <a:pt x="245" y="794"/>
                  </a:lnTo>
                  <a:lnTo>
                    <a:pt x="244" y="794"/>
                  </a:lnTo>
                  <a:lnTo>
                    <a:pt x="244" y="796"/>
                  </a:lnTo>
                  <a:lnTo>
                    <a:pt x="242" y="794"/>
                  </a:lnTo>
                  <a:lnTo>
                    <a:pt x="241" y="793"/>
                  </a:lnTo>
                  <a:lnTo>
                    <a:pt x="241" y="792"/>
                  </a:lnTo>
                  <a:lnTo>
                    <a:pt x="240" y="792"/>
                  </a:lnTo>
                  <a:lnTo>
                    <a:pt x="239" y="792"/>
                  </a:lnTo>
                  <a:lnTo>
                    <a:pt x="239" y="791"/>
                  </a:lnTo>
                  <a:lnTo>
                    <a:pt x="238" y="791"/>
                  </a:lnTo>
                  <a:lnTo>
                    <a:pt x="237" y="790"/>
                  </a:lnTo>
                  <a:lnTo>
                    <a:pt x="237" y="791"/>
                  </a:lnTo>
                  <a:lnTo>
                    <a:pt x="237" y="790"/>
                  </a:lnTo>
                  <a:lnTo>
                    <a:pt x="236" y="790"/>
                  </a:lnTo>
                  <a:lnTo>
                    <a:pt x="235" y="790"/>
                  </a:lnTo>
                  <a:lnTo>
                    <a:pt x="234" y="789"/>
                  </a:lnTo>
                  <a:lnTo>
                    <a:pt x="234" y="790"/>
                  </a:lnTo>
                  <a:lnTo>
                    <a:pt x="233" y="790"/>
                  </a:lnTo>
                  <a:lnTo>
                    <a:pt x="232" y="790"/>
                  </a:lnTo>
                  <a:lnTo>
                    <a:pt x="232" y="791"/>
                  </a:lnTo>
                  <a:lnTo>
                    <a:pt x="231" y="791"/>
                  </a:lnTo>
                  <a:lnTo>
                    <a:pt x="230" y="791"/>
                  </a:lnTo>
                  <a:lnTo>
                    <a:pt x="230" y="790"/>
                  </a:lnTo>
                  <a:lnTo>
                    <a:pt x="229" y="791"/>
                  </a:lnTo>
                  <a:lnTo>
                    <a:pt x="228" y="791"/>
                  </a:lnTo>
                  <a:lnTo>
                    <a:pt x="228" y="792"/>
                  </a:lnTo>
                  <a:lnTo>
                    <a:pt x="228" y="793"/>
                  </a:lnTo>
                  <a:lnTo>
                    <a:pt x="227" y="793"/>
                  </a:lnTo>
                  <a:lnTo>
                    <a:pt x="226" y="793"/>
                  </a:lnTo>
                  <a:lnTo>
                    <a:pt x="225" y="793"/>
                  </a:lnTo>
                  <a:lnTo>
                    <a:pt x="225" y="794"/>
                  </a:lnTo>
                  <a:lnTo>
                    <a:pt x="224" y="794"/>
                  </a:lnTo>
                  <a:lnTo>
                    <a:pt x="224" y="796"/>
                  </a:lnTo>
                  <a:lnTo>
                    <a:pt x="223" y="796"/>
                  </a:lnTo>
                  <a:lnTo>
                    <a:pt x="222" y="796"/>
                  </a:lnTo>
                  <a:lnTo>
                    <a:pt x="221" y="796"/>
                  </a:lnTo>
                  <a:lnTo>
                    <a:pt x="221" y="797"/>
                  </a:lnTo>
                  <a:lnTo>
                    <a:pt x="221" y="798"/>
                  </a:lnTo>
                  <a:lnTo>
                    <a:pt x="220" y="798"/>
                  </a:lnTo>
                  <a:lnTo>
                    <a:pt x="219" y="799"/>
                  </a:lnTo>
                  <a:lnTo>
                    <a:pt x="219" y="798"/>
                  </a:lnTo>
                  <a:lnTo>
                    <a:pt x="217" y="798"/>
                  </a:lnTo>
                  <a:lnTo>
                    <a:pt x="216" y="798"/>
                  </a:lnTo>
                  <a:lnTo>
                    <a:pt x="215" y="798"/>
                  </a:lnTo>
                  <a:lnTo>
                    <a:pt x="215" y="799"/>
                  </a:lnTo>
                  <a:lnTo>
                    <a:pt x="214" y="799"/>
                  </a:lnTo>
                  <a:lnTo>
                    <a:pt x="213" y="799"/>
                  </a:lnTo>
                  <a:lnTo>
                    <a:pt x="212" y="799"/>
                  </a:lnTo>
                  <a:lnTo>
                    <a:pt x="212" y="798"/>
                  </a:lnTo>
                  <a:lnTo>
                    <a:pt x="211" y="798"/>
                  </a:lnTo>
                  <a:lnTo>
                    <a:pt x="211" y="799"/>
                  </a:lnTo>
                  <a:lnTo>
                    <a:pt x="210" y="799"/>
                  </a:lnTo>
                  <a:lnTo>
                    <a:pt x="210" y="800"/>
                  </a:lnTo>
                  <a:lnTo>
                    <a:pt x="209" y="800"/>
                  </a:lnTo>
                  <a:lnTo>
                    <a:pt x="209" y="799"/>
                  </a:lnTo>
                  <a:lnTo>
                    <a:pt x="208" y="799"/>
                  </a:lnTo>
                  <a:lnTo>
                    <a:pt x="208" y="800"/>
                  </a:lnTo>
                  <a:lnTo>
                    <a:pt x="207" y="800"/>
                  </a:lnTo>
                  <a:lnTo>
                    <a:pt x="207" y="801"/>
                  </a:lnTo>
                  <a:lnTo>
                    <a:pt x="206" y="802"/>
                  </a:lnTo>
                  <a:lnTo>
                    <a:pt x="206" y="803"/>
                  </a:lnTo>
                  <a:lnTo>
                    <a:pt x="205" y="803"/>
                  </a:lnTo>
                  <a:lnTo>
                    <a:pt x="204" y="803"/>
                  </a:lnTo>
                  <a:lnTo>
                    <a:pt x="204" y="804"/>
                  </a:lnTo>
                  <a:lnTo>
                    <a:pt x="203" y="804"/>
                  </a:lnTo>
                  <a:lnTo>
                    <a:pt x="202" y="803"/>
                  </a:lnTo>
                  <a:lnTo>
                    <a:pt x="201" y="803"/>
                  </a:lnTo>
                  <a:lnTo>
                    <a:pt x="201" y="804"/>
                  </a:lnTo>
                  <a:lnTo>
                    <a:pt x="200" y="804"/>
                  </a:lnTo>
                  <a:lnTo>
                    <a:pt x="200" y="803"/>
                  </a:lnTo>
                  <a:lnTo>
                    <a:pt x="199" y="803"/>
                  </a:lnTo>
                  <a:lnTo>
                    <a:pt x="198" y="804"/>
                  </a:lnTo>
                  <a:lnTo>
                    <a:pt x="197" y="804"/>
                  </a:lnTo>
                  <a:lnTo>
                    <a:pt x="197" y="805"/>
                  </a:lnTo>
                  <a:lnTo>
                    <a:pt x="197" y="806"/>
                  </a:lnTo>
                  <a:lnTo>
                    <a:pt x="196" y="806"/>
                  </a:lnTo>
                  <a:lnTo>
                    <a:pt x="196" y="807"/>
                  </a:lnTo>
                  <a:lnTo>
                    <a:pt x="197" y="807"/>
                  </a:lnTo>
                  <a:lnTo>
                    <a:pt x="197" y="808"/>
                  </a:lnTo>
                  <a:lnTo>
                    <a:pt x="197" y="809"/>
                  </a:lnTo>
                  <a:lnTo>
                    <a:pt x="196" y="809"/>
                  </a:lnTo>
                  <a:lnTo>
                    <a:pt x="196" y="810"/>
                  </a:lnTo>
                  <a:lnTo>
                    <a:pt x="195" y="810"/>
                  </a:lnTo>
                  <a:lnTo>
                    <a:pt x="196" y="811"/>
                  </a:lnTo>
                  <a:lnTo>
                    <a:pt x="196" y="812"/>
                  </a:lnTo>
                  <a:lnTo>
                    <a:pt x="195" y="812"/>
                  </a:lnTo>
                  <a:lnTo>
                    <a:pt x="194" y="812"/>
                  </a:lnTo>
                  <a:lnTo>
                    <a:pt x="194" y="813"/>
                  </a:lnTo>
                  <a:lnTo>
                    <a:pt x="194" y="814"/>
                  </a:lnTo>
                  <a:lnTo>
                    <a:pt x="192" y="814"/>
                  </a:lnTo>
                  <a:lnTo>
                    <a:pt x="191" y="814"/>
                  </a:lnTo>
                  <a:lnTo>
                    <a:pt x="191" y="815"/>
                  </a:lnTo>
                  <a:lnTo>
                    <a:pt x="190" y="815"/>
                  </a:lnTo>
                  <a:lnTo>
                    <a:pt x="190" y="816"/>
                  </a:lnTo>
                  <a:lnTo>
                    <a:pt x="189" y="817"/>
                  </a:lnTo>
                  <a:lnTo>
                    <a:pt x="188" y="817"/>
                  </a:lnTo>
                  <a:lnTo>
                    <a:pt x="187" y="817"/>
                  </a:lnTo>
                  <a:lnTo>
                    <a:pt x="186" y="817"/>
                  </a:lnTo>
                  <a:lnTo>
                    <a:pt x="186" y="818"/>
                  </a:lnTo>
                  <a:lnTo>
                    <a:pt x="185" y="818"/>
                  </a:lnTo>
                  <a:lnTo>
                    <a:pt x="185" y="819"/>
                  </a:lnTo>
                  <a:lnTo>
                    <a:pt x="185" y="821"/>
                  </a:lnTo>
                  <a:lnTo>
                    <a:pt x="184" y="821"/>
                  </a:lnTo>
                  <a:lnTo>
                    <a:pt x="184" y="822"/>
                  </a:lnTo>
                  <a:lnTo>
                    <a:pt x="184" y="823"/>
                  </a:lnTo>
                  <a:lnTo>
                    <a:pt x="183" y="823"/>
                  </a:lnTo>
                  <a:lnTo>
                    <a:pt x="183" y="824"/>
                  </a:lnTo>
                  <a:lnTo>
                    <a:pt x="182" y="824"/>
                  </a:lnTo>
                  <a:lnTo>
                    <a:pt x="181" y="824"/>
                  </a:lnTo>
                  <a:lnTo>
                    <a:pt x="180" y="824"/>
                  </a:lnTo>
                  <a:lnTo>
                    <a:pt x="180" y="825"/>
                  </a:lnTo>
                  <a:lnTo>
                    <a:pt x="179" y="826"/>
                  </a:lnTo>
                  <a:lnTo>
                    <a:pt x="178" y="827"/>
                  </a:lnTo>
                  <a:lnTo>
                    <a:pt x="177" y="827"/>
                  </a:lnTo>
                  <a:lnTo>
                    <a:pt x="177" y="828"/>
                  </a:lnTo>
                  <a:lnTo>
                    <a:pt x="177" y="829"/>
                  </a:lnTo>
                  <a:lnTo>
                    <a:pt x="177" y="830"/>
                  </a:lnTo>
                  <a:lnTo>
                    <a:pt x="176" y="830"/>
                  </a:lnTo>
                  <a:lnTo>
                    <a:pt x="175" y="830"/>
                  </a:lnTo>
                  <a:lnTo>
                    <a:pt x="174" y="830"/>
                  </a:lnTo>
                  <a:lnTo>
                    <a:pt x="173" y="830"/>
                  </a:lnTo>
                  <a:lnTo>
                    <a:pt x="173" y="831"/>
                  </a:lnTo>
                  <a:lnTo>
                    <a:pt x="172" y="831"/>
                  </a:lnTo>
                  <a:lnTo>
                    <a:pt x="171" y="831"/>
                  </a:lnTo>
                  <a:lnTo>
                    <a:pt x="171" y="830"/>
                  </a:lnTo>
                  <a:lnTo>
                    <a:pt x="170" y="830"/>
                  </a:lnTo>
                  <a:lnTo>
                    <a:pt x="170" y="829"/>
                  </a:lnTo>
                  <a:lnTo>
                    <a:pt x="169" y="829"/>
                  </a:lnTo>
                  <a:lnTo>
                    <a:pt x="169" y="828"/>
                  </a:lnTo>
                  <a:lnTo>
                    <a:pt x="167" y="828"/>
                  </a:lnTo>
                  <a:lnTo>
                    <a:pt x="166" y="828"/>
                  </a:lnTo>
                  <a:lnTo>
                    <a:pt x="165" y="828"/>
                  </a:lnTo>
                  <a:lnTo>
                    <a:pt x="164" y="828"/>
                  </a:lnTo>
                  <a:lnTo>
                    <a:pt x="164" y="827"/>
                  </a:lnTo>
                  <a:lnTo>
                    <a:pt x="164" y="826"/>
                  </a:lnTo>
                  <a:lnTo>
                    <a:pt x="164" y="825"/>
                  </a:lnTo>
                  <a:lnTo>
                    <a:pt x="163" y="825"/>
                  </a:lnTo>
                  <a:lnTo>
                    <a:pt x="162" y="825"/>
                  </a:lnTo>
                  <a:lnTo>
                    <a:pt x="161" y="825"/>
                  </a:lnTo>
                  <a:lnTo>
                    <a:pt x="161" y="824"/>
                  </a:lnTo>
                  <a:lnTo>
                    <a:pt x="161" y="823"/>
                  </a:lnTo>
                  <a:lnTo>
                    <a:pt x="160" y="822"/>
                  </a:lnTo>
                  <a:lnTo>
                    <a:pt x="159" y="822"/>
                  </a:lnTo>
                  <a:lnTo>
                    <a:pt x="158" y="821"/>
                  </a:lnTo>
                  <a:lnTo>
                    <a:pt x="158" y="822"/>
                  </a:lnTo>
                  <a:lnTo>
                    <a:pt x="157" y="822"/>
                  </a:lnTo>
                  <a:lnTo>
                    <a:pt x="156" y="822"/>
                  </a:lnTo>
                  <a:lnTo>
                    <a:pt x="155" y="822"/>
                  </a:lnTo>
                  <a:lnTo>
                    <a:pt x="154" y="823"/>
                  </a:lnTo>
                  <a:lnTo>
                    <a:pt x="153" y="823"/>
                  </a:lnTo>
                  <a:lnTo>
                    <a:pt x="152" y="823"/>
                  </a:lnTo>
                  <a:lnTo>
                    <a:pt x="152" y="824"/>
                  </a:lnTo>
                  <a:lnTo>
                    <a:pt x="153" y="824"/>
                  </a:lnTo>
                  <a:lnTo>
                    <a:pt x="152" y="824"/>
                  </a:lnTo>
                  <a:lnTo>
                    <a:pt x="152" y="825"/>
                  </a:lnTo>
                  <a:lnTo>
                    <a:pt x="152" y="826"/>
                  </a:lnTo>
                  <a:lnTo>
                    <a:pt x="152" y="827"/>
                  </a:lnTo>
                  <a:lnTo>
                    <a:pt x="151" y="828"/>
                  </a:lnTo>
                  <a:lnTo>
                    <a:pt x="150" y="829"/>
                  </a:lnTo>
                  <a:lnTo>
                    <a:pt x="149" y="829"/>
                  </a:lnTo>
                  <a:lnTo>
                    <a:pt x="148" y="829"/>
                  </a:lnTo>
                  <a:lnTo>
                    <a:pt x="148" y="830"/>
                  </a:lnTo>
                  <a:lnTo>
                    <a:pt x="148" y="831"/>
                  </a:lnTo>
                  <a:lnTo>
                    <a:pt x="147" y="831"/>
                  </a:lnTo>
                  <a:lnTo>
                    <a:pt x="146" y="831"/>
                  </a:lnTo>
                  <a:lnTo>
                    <a:pt x="145" y="831"/>
                  </a:lnTo>
                  <a:lnTo>
                    <a:pt x="144" y="831"/>
                  </a:lnTo>
                  <a:lnTo>
                    <a:pt x="142" y="831"/>
                  </a:lnTo>
                  <a:lnTo>
                    <a:pt x="141" y="831"/>
                  </a:lnTo>
                  <a:lnTo>
                    <a:pt x="140" y="831"/>
                  </a:lnTo>
                  <a:lnTo>
                    <a:pt x="139" y="831"/>
                  </a:lnTo>
                  <a:lnTo>
                    <a:pt x="139" y="832"/>
                  </a:lnTo>
                  <a:lnTo>
                    <a:pt x="138" y="832"/>
                  </a:lnTo>
                  <a:lnTo>
                    <a:pt x="138" y="831"/>
                  </a:lnTo>
                  <a:lnTo>
                    <a:pt x="137" y="830"/>
                  </a:lnTo>
                  <a:lnTo>
                    <a:pt x="137" y="829"/>
                  </a:lnTo>
                  <a:lnTo>
                    <a:pt x="137" y="828"/>
                  </a:lnTo>
                  <a:lnTo>
                    <a:pt x="136" y="828"/>
                  </a:lnTo>
                  <a:lnTo>
                    <a:pt x="135" y="828"/>
                  </a:lnTo>
                  <a:lnTo>
                    <a:pt x="135" y="827"/>
                  </a:lnTo>
                  <a:lnTo>
                    <a:pt x="134" y="827"/>
                  </a:lnTo>
                  <a:lnTo>
                    <a:pt x="133" y="827"/>
                  </a:lnTo>
                  <a:lnTo>
                    <a:pt x="132" y="827"/>
                  </a:lnTo>
                  <a:lnTo>
                    <a:pt x="131" y="827"/>
                  </a:lnTo>
                  <a:lnTo>
                    <a:pt x="130" y="827"/>
                  </a:lnTo>
                  <a:lnTo>
                    <a:pt x="130" y="828"/>
                  </a:lnTo>
                  <a:lnTo>
                    <a:pt x="129" y="827"/>
                  </a:lnTo>
                  <a:lnTo>
                    <a:pt x="129" y="828"/>
                  </a:lnTo>
                  <a:lnTo>
                    <a:pt x="128" y="828"/>
                  </a:lnTo>
                  <a:lnTo>
                    <a:pt x="128" y="829"/>
                  </a:lnTo>
                  <a:lnTo>
                    <a:pt x="127" y="829"/>
                  </a:lnTo>
                  <a:lnTo>
                    <a:pt x="126" y="829"/>
                  </a:lnTo>
                  <a:lnTo>
                    <a:pt x="125" y="828"/>
                  </a:lnTo>
                  <a:lnTo>
                    <a:pt x="124" y="828"/>
                  </a:lnTo>
                  <a:lnTo>
                    <a:pt x="124" y="829"/>
                  </a:lnTo>
                  <a:lnTo>
                    <a:pt x="123" y="829"/>
                  </a:lnTo>
                  <a:lnTo>
                    <a:pt x="123" y="828"/>
                  </a:lnTo>
                  <a:lnTo>
                    <a:pt x="122" y="828"/>
                  </a:lnTo>
                  <a:lnTo>
                    <a:pt x="121" y="828"/>
                  </a:lnTo>
                  <a:lnTo>
                    <a:pt x="121" y="829"/>
                  </a:lnTo>
                  <a:lnTo>
                    <a:pt x="120" y="829"/>
                  </a:lnTo>
                  <a:lnTo>
                    <a:pt x="119" y="829"/>
                  </a:lnTo>
                  <a:lnTo>
                    <a:pt x="117" y="829"/>
                  </a:lnTo>
                  <a:lnTo>
                    <a:pt x="116" y="829"/>
                  </a:lnTo>
                  <a:lnTo>
                    <a:pt x="115" y="829"/>
                  </a:lnTo>
                  <a:lnTo>
                    <a:pt x="112" y="829"/>
                  </a:lnTo>
                  <a:lnTo>
                    <a:pt x="110" y="828"/>
                  </a:lnTo>
                  <a:lnTo>
                    <a:pt x="98" y="790"/>
                  </a:lnTo>
                  <a:lnTo>
                    <a:pt x="99" y="790"/>
                  </a:lnTo>
                  <a:lnTo>
                    <a:pt x="99" y="789"/>
                  </a:lnTo>
                  <a:lnTo>
                    <a:pt x="100" y="789"/>
                  </a:lnTo>
                  <a:lnTo>
                    <a:pt x="100" y="788"/>
                  </a:lnTo>
                  <a:lnTo>
                    <a:pt x="101" y="788"/>
                  </a:lnTo>
                  <a:lnTo>
                    <a:pt x="101" y="787"/>
                  </a:lnTo>
                  <a:lnTo>
                    <a:pt x="101" y="786"/>
                  </a:lnTo>
                  <a:lnTo>
                    <a:pt x="101" y="785"/>
                  </a:lnTo>
                  <a:lnTo>
                    <a:pt x="102" y="785"/>
                  </a:lnTo>
                  <a:lnTo>
                    <a:pt x="102" y="784"/>
                  </a:lnTo>
                  <a:lnTo>
                    <a:pt x="103" y="784"/>
                  </a:lnTo>
                  <a:lnTo>
                    <a:pt x="103" y="783"/>
                  </a:lnTo>
                  <a:lnTo>
                    <a:pt x="103" y="782"/>
                  </a:lnTo>
                  <a:lnTo>
                    <a:pt x="104" y="782"/>
                  </a:lnTo>
                  <a:lnTo>
                    <a:pt x="104" y="781"/>
                  </a:lnTo>
                  <a:lnTo>
                    <a:pt x="104" y="780"/>
                  </a:lnTo>
                  <a:lnTo>
                    <a:pt x="105" y="780"/>
                  </a:lnTo>
                  <a:lnTo>
                    <a:pt x="105" y="779"/>
                  </a:lnTo>
                  <a:lnTo>
                    <a:pt x="105" y="778"/>
                  </a:lnTo>
                  <a:lnTo>
                    <a:pt x="106" y="778"/>
                  </a:lnTo>
                  <a:lnTo>
                    <a:pt x="106" y="777"/>
                  </a:lnTo>
                  <a:lnTo>
                    <a:pt x="107" y="777"/>
                  </a:lnTo>
                  <a:lnTo>
                    <a:pt x="106" y="776"/>
                  </a:lnTo>
                  <a:lnTo>
                    <a:pt x="107" y="776"/>
                  </a:lnTo>
                  <a:lnTo>
                    <a:pt x="107" y="775"/>
                  </a:lnTo>
                  <a:lnTo>
                    <a:pt x="108" y="775"/>
                  </a:lnTo>
                  <a:lnTo>
                    <a:pt x="108" y="774"/>
                  </a:lnTo>
                  <a:lnTo>
                    <a:pt x="109" y="774"/>
                  </a:lnTo>
                  <a:lnTo>
                    <a:pt x="108" y="774"/>
                  </a:lnTo>
                  <a:lnTo>
                    <a:pt x="104" y="774"/>
                  </a:lnTo>
                  <a:lnTo>
                    <a:pt x="103" y="774"/>
                  </a:lnTo>
                  <a:lnTo>
                    <a:pt x="102" y="774"/>
                  </a:lnTo>
                  <a:lnTo>
                    <a:pt x="100" y="774"/>
                  </a:lnTo>
                  <a:lnTo>
                    <a:pt x="94" y="774"/>
                  </a:lnTo>
                  <a:lnTo>
                    <a:pt x="94" y="767"/>
                  </a:lnTo>
                  <a:lnTo>
                    <a:pt x="94" y="766"/>
                  </a:lnTo>
                  <a:lnTo>
                    <a:pt x="95" y="752"/>
                  </a:lnTo>
                  <a:lnTo>
                    <a:pt x="95" y="749"/>
                  </a:lnTo>
                  <a:lnTo>
                    <a:pt x="95" y="735"/>
                  </a:lnTo>
                  <a:lnTo>
                    <a:pt x="94" y="735"/>
                  </a:lnTo>
                  <a:lnTo>
                    <a:pt x="92" y="735"/>
                  </a:lnTo>
                  <a:lnTo>
                    <a:pt x="92" y="734"/>
                  </a:lnTo>
                  <a:lnTo>
                    <a:pt x="91" y="734"/>
                  </a:lnTo>
                  <a:lnTo>
                    <a:pt x="91" y="733"/>
                  </a:lnTo>
                  <a:lnTo>
                    <a:pt x="90" y="733"/>
                  </a:lnTo>
                  <a:lnTo>
                    <a:pt x="90" y="732"/>
                  </a:lnTo>
                  <a:lnTo>
                    <a:pt x="89" y="732"/>
                  </a:lnTo>
                  <a:lnTo>
                    <a:pt x="89" y="731"/>
                  </a:lnTo>
                  <a:lnTo>
                    <a:pt x="89" y="730"/>
                  </a:lnTo>
                  <a:lnTo>
                    <a:pt x="88" y="730"/>
                  </a:lnTo>
                  <a:lnTo>
                    <a:pt x="87" y="730"/>
                  </a:lnTo>
                  <a:lnTo>
                    <a:pt x="87" y="729"/>
                  </a:lnTo>
                  <a:lnTo>
                    <a:pt x="86" y="729"/>
                  </a:lnTo>
                  <a:lnTo>
                    <a:pt x="86" y="728"/>
                  </a:lnTo>
                  <a:lnTo>
                    <a:pt x="85" y="728"/>
                  </a:lnTo>
                  <a:lnTo>
                    <a:pt x="85" y="727"/>
                  </a:lnTo>
                  <a:lnTo>
                    <a:pt x="85" y="726"/>
                  </a:lnTo>
                  <a:lnTo>
                    <a:pt x="84" y="726"/>
                  </a:lnTo>
                  <a:lnTo>
                    <a:pt x="84" y="725"/>
                  </a:lnTo>
                  <a:lnTo>
                    <a:pt x="83" y="725"/>
                  </a:lnTo>
                  <a:lnTo>
                    <a:pt x="82" y="725"/>
                  </a:lnTo>
                  <a:lnTo>
                    <a:pt x="81" y="725"/>
                  </a:lnTo>
                  <a:lnTo>
                    <a:pt x="80" y="726"/>
                  </a:lnTo>
                  <a:lnTo>
                    <a:pt x="79" y="726"/>
                  </a:lnTo>
                  <a:lnTo>
                    <a:pt x="78" y="726"/>
                  </a:lnTo>
                  <a:lnTo>
                    <a:pt x="77" y="725"/>
                  </a:lnTo>
                  <a:lnTo>
                    <a:pt x="76" y="724"/>
                  </a:lnTo>
                  <a:lnTo>
                    <a:pt x="75" y="724"/>
                  </a:lnTo>
                  <a:lnTo>
                    <a:pt x="74" y="724"/>
                  </a:lnTo>
                  <a:lnTo>
                    <a:pt x="73" y="724"/>
                  </a:lnTo>
                  <a:lnTo>
                    <a:pt x="72" y="724"/>
                  </a:lnTo>
                  <a:lnTo>
                    <a:pt x="71" y="723"/>
                  </a:lnTo>
                  <a:lnTo>
                    <a:pt x="70" y="723"/>
                  </a:lnTo>
                  <a:lnTo>
                    <a:pt x="69" y="723"/>
                  </a:lnTo>
                  <a:lnTo>
                    <a:pt x="69" y="722"/>
                  </a:lnTo>
                  <a:lnTo>
                    <a:pt x="67" y="722"/>
                  </a:lnTo>
                  <a:lnTo>
                    <a:pt x="66" y="722"/>
                  </a:lnTo>
                  <a:lnTo>
                    <a:pt x="65" y="722"/>
                  </a:lnTo>
                  <a:lnTo>
                    <a:pt x="64" y="722"/>
                  </a:lnTo>
                  <a:lnTo>
                    <a:pt x="64" y="721"/>
                  </a:lnTo>
                  <a:lnTo>
                    <a:pt x="63" y="721"/>
                  </a:lnTo>
                  <a:lnTo>
                    <a:pt x="63" y="719"/>
                  </a:lnTo>
                  <a:lnTo>
                    <a:pt x="62" y="719"/>
                  </a:lnTo>
                  <a:lnTo>
                    <a:pt x="62" y="718"/>
                  </a:lnTo>
                  <a:lnTo>
                    <a:pt x="55" y="714"/>
                  </a:lnTo>
                  <a:lnTo>
                    <a:pt x="53" y="713"/>
                  </a:lnTo>
                  <a:lnTo>
                    <a:pt x="41" y="708"/>
                  </a:lnTo>
                  <a:lnTo>
                    <a:pt x="44" y="705"/>
                  </a:lnTo>
                  <a:lnTo>
                    <a:pt x="45" y="704"/>
                  </a:lnTo>
                  <a:lnTo>
                    <a:pt x="45" y="703"/>
                  </a:lnTo>
                  <a:lnTo>
                    <a:pt x="44" y="700"/>
                  </a:lnTo>
                  <a:lnTo>
                    <a:pt x="42" y="698"/>
                  </a:lnTo>
                  <a:lnTo>
                    <a:pt x="41" y="697"/>
                  </a:lnTo>
                  <a:lnTo>
                    <a:pt x="35" y="692"/>
                  </a:lnTo>
                  <a:lnTo>
                    <a:pt x="34" y="691"/>
                  </a:lnTo>
                  <a:lnTo>
                    <a:pt x="24" y="689"/>
                  </a:lnTo>
                  <a:lnTo>
                    <a:pt x="21" y="689"/>
                  </a:lnTo>
                  <a:lnTo>
                    <a:pt x="19" y="684"/>
                  </a:lnTo>
                  <a:lnTo>
                    <a:pt x="13" y="669"/>
                  </a:lnTo>
                  <a:lnTo>
                    <a:pt x="12" y="668"/>
                  </a:lnTo>
                  <a:lnTo>
                    <a:pt x="10" y="662"/>
                  </a:lnTo>
                  <a:lnTo>
                    <a:pt x="12" y="655"/>
                  </a:lnTo>
                  <a:lnTo>
                    <a:pt x="15" y="647"/>
                  </a:lnTo>
                  <a:lnTo>
                    <a:pt x="15" y="646"/>
                  </a:lnTo>
                  <a:lnTo>
                    <a:pt x="15" y="644"/>
                  </a:lnTo>
                  <a:lnTo>
                    <a:pt x="16" y="644"/>
                  </a:lnTo>
                  <a:lnTo>
                    <a:pt x="16" y="643"/>
                  </a:lnTo>
                  <a:lnTo>
                    <a:pt x="15" y="643"/>
                  </a:lnTo>
                  <a:lnTo>
                    <a:pt x="16" y="643"/>
                  </a:lnTo>
                  <a:lnTo>
                    <a:pt x="17" y="643"/>
                  </a:lnTo>
                  <a:lnTo>
                    <a:pt x="17" y="642"/>
                  </a:lnTo>
                  <a:lnTo>
                    <a:pt x="19" y="642"/>
                  </a:lnTo>
                  <a:lnTo>
                    <a:pt x="19" y="641"/>
                  </a:lnTo>
                  <a:lnTo>
                    <a:pt x="19" y="640"/>
                  </a:lnTo>
                  <a:lnTo>
                    <a:pt x="20" y="640"/>
                  </a:lnTo>
                  <a:lnTo>
                    <a:pt x="21" y="639"/>
                  </a:lnTo>
                  <a:lnTo>
                    <a:pt x="22" y="639"/>
                  </a:lnTo>
                  <a:lnTo>
                    <a:pt x="23" y="639"/>
                  </a:lnTo>
                  <a:lnTo>
                    <a:pt x="24" y="639"/>
                  </a:lnTo>
                  <a:lnTo>
                    <a:pt x="24" y="638"/>
                  </a:lnTo>
                  <a:lnTo>
                    <a:pt x="23" y="638"/>
                  </a:lnTo>
                  <a:lnTo>
                    <a:pt x="22" y="638"/>
                  </a:lnTo>
                  <a:lnTo>
                    <a:pt x="22" y="637"/>
                  </a:lnTo>
                  <a:lnTo>
                    <a:pt x="21" y="637"/>
                  </a:lnTo>
                  <a:lnTo>
                    <a:pt x="21" y="636"/>
                  </a:lnTo>
                  <a:lnTo>
                    <a:pt x="20" y="636"/>
                  </a:lnTo>
                  <a:lnTo>
                    <a:pt x="20" y="635"/>
                  </a:lnTo>
                  <a:lnTo>
                    <a:pt x="20" y="634"/>
                  </a:lnTo>
                  <a:lnTo>
                    <a:pt x="20" y="633"/>
                  </a:lnTo>
                  <a:lnTo>
                    <a:pt x="19" y="633"/>
                  </a:lnTo>
                  <a:lnTo>
                    <a:pt x="16" y="627"/>
                  </a:lnTo>
                  <a:lnTo>
                    <a:pt x="16" y="626"/>
                  </a:lnTo>
                  <a:lnTo>
                    <a:pt x="14" y="624"/>
                  </a:lnTo>
                  <a:lnTo>
                    <a:pt x="13" y="621"/>
                  </a:lnTo>
                  <a:lnTo>
                    <a:pt x="12" y="619"/>
                  </a:lnTo>
                  <a:lnTo>
                    <a:pt x="11" y="618"/>
                  </a:lnTo>
                  <a:lnTo>
                    <a:pt x="3" y="611"/>
                  </a:lnTo>
                  <a:lnTo>
                    <a:pt x="3" y="610"/>
                  </a:lnTo>
                  <a:lnTo>
                    <a:pt x="3" y="609"/>
                  </a:lnTo>
                  <a:lnTo>
                    <a:pt x="2" y="609"/>
                  </a:lnTo>
                  <a:lnTo>
                    <a:pt x="1" y="608"/>
                  </a:lnTo>
                  <a:lnTo>
                    <a:pt x="0" y="608"/>
                  </a:lnTo>
                  <a:lnTo>
                    <a:pt x="0" y="607"/>
                  </a:lnTo>
                  <a:lnTo>
                    <a:pt x="0" y="606"/>
                  </a:lnTo>
                  <a:lnTo>
                    <a:pt x="0" y="605"/>
                  </a:lnTo>
                  <a:lnTo>
                    <a:pt x="0" y="604"/>
                  </a:lnTo>
                  <a:lnTo>
                    <a:pt x="1" y="603"/>
                  </a:lnTo>
                  <a:lnTo>
                    <a:pt x="2" y="603"/>
                  </a:lnTo>
                  <a:lnTo>
                    <a:pt x="3" y="603"/>
                  </a:lnTo>
                  <a:lnTo>
                    <a:pt x="4" y="603"/>
                  </a:lnTo>
                  <a:lnTo>
                    <a:pt x="4" y="602"/>
                  </a:lnTo>
                  <a:lnTo>
                    <a:pt x="5" y="602"/>
                  </a:lnTo>
                  <a:lnTo>
                    <a:pt x="5" y="601"/>
                  </a:lnTo>
                  <a:lnTo>
                    <a:pt x="6" y="601"/>
                  </a:lnTo>
                  <a:lnTo>
                    <a:pt x="6" y="600"/>
                  </a:lnTo>
                  <a:lnTo>
                    <a:pt x="6" y="599"/>
                  </a:lnTo>
                  <a:lnTo>
                    <a:pt x="7" y="599"/>
                  </a:lnTo>
                  <a:lnTo>
                    <a:pt x="8" y="599"/>
                  </a:lnTo>
                  <a:lnTo>
                    <a:pt x="9" y="599"/>
                  </a:lnTo>
                  <a:lnTo>
                    <a:pt x="10" y="599"/>
                  </a:lnTo>
                  <a:lnTo>
                    <a:pt x="10" y="598"/>
                  </a:lnTo>
                  <a:lnTo>
                    <a:pt x="10" y="599"/>
                  </a:lnTo>
                  <a:lnTo>
                    <a:pt x="11" y="599"/>
                  </a:lnTo>
                  <a:lnTo>
                    <a:pt x="12" y="599"/>
                  </a:lnTo>
                  <a:lnTo>
                    <a:pt x="12" y="598"/>
                  </a:lnTo>
                  <a:lnTo>
                    <a:pt x="13" y="598"/>
                  </a:lnTo>
                  <a:lnTo>
                    <a:pt x="13" y="597"/>
                  </a:lnTo>
                  <a:lnTo>
                    <a:pt x="14" y="597"/>
                  </a:lnTo>
                  <a:lnTo>
                    <a:pt x="14" y="596"/>
                  </a:lnTo>
                  <a:lnTo>
                    <a:pt x="14" y="594"/>
                  </a:lnTo>
                  <a:lnTo>
                    <a:pt x="14" y="593"/>
                  </a:lnTo>
                  <a:lnTo>
                    <a:pt x="15" y="593"/>
                  </a:lnTo>
                  <a:lnTo>
                    <a:pt x="15" y="592"/>
                  </a:lnTo>
                  <a:lnTo>
                    <a:pt x="15" y="591"/>
                  </a:lnTo>
                  <a:lnTo>
                    <a:pt x="15" y="590"/>
                  </a:lnTo>
                  <a:lnTo>
                    <a:pt x="16" y="590"/>
                  </a:lnTo>
                  <a:lnTo>
                    <a:pt x="16" y="589"/>
                  </a:lnTo>
                  <a:lnTo>
                    <a:pt x="17" y="589"/>
                  </a:lnTo>
                  <a:lnTo>
                    <a:pt x="19" y="589"/>
                  </a:lnTo>
                  <a:lnTo>
                    <a:pt x="19" y="588"/>
                  </a:lnTo>
                  <a:lnTo>
                    <a:pt x="20" y="588"/>
                  </a:lnTo>
                  <a:lnTo>
                    <a:pt x="21" y="588"/>
                  </a:lnTo>
                  <a:lnTo>
                    <a:pt x="21" y="589"/>
                  </a:lnTo>
                  <a:lnTo>
                    <a:pt x="21" y="590"/>
                  </a:lnTo>
                  <a:lnTo>
                    <a:pt x="22" y="590"/>
                  </a:lnTo>
                  <a:lnTo>
                    <a:pt x="23" y="590"/>
                  </a:lnTo>
                  <a:lnTo>
                    <a:pt x="23" y="589"/>
                  </a:lnTo>
                  <a:lnTo>
                    <a:pt x="24" y="589"/>
                  </a:lnTo>
                  <a:lnTo>
                    <a:pt x="23" y="589"/>
                  </a:lnTo>
                  <a:lnTo>
                    <a:pt x="23" y="588"/>
                  </a:lnTo>
                  <a:lnTo>
                    <a:pt x="23" y="587"/>
                  </a:lnTo>
                  <a:lnTo>
                    <a:pt x="24" y="587"/>
                  </a:lnTo>
                  <a:lnTo>
                    <a:pt x="25" y="587"/>
                  </a:lnTo>
                  <a:lnTo>
                    <a:pt x="25" y="588"/>
                  </a:lnTo>
                  <a:lnTo>
                    <a:pt x="26" y="588"/>
                  </a:lnTo>
                  <a:lnTo>
                    <a:pt x="26" y="587"/>
                  </a:lnTo>
                  <a:lnTo>
                    <a:pt x="27" y="587"/>
                  </a:lnTo>
                  <a:lnTo>
                    <a:pt x="28" y="587"/>
                  </a:lnTo>
                  <a:lnTo>
                    <a:pt x="28" y="586"/>
                  </a:lnTo>
                  <a:lnTo>
                    <a:pt x="28" y="585"/>
                  </a:lnTo>
                  <a:lnTo>
                    <a:pt x="29" y="585"/>
                  </a:lnTo>
                  <a:lnTo>
                    <a:pt x="29" y="584"/>
                  </a:lnTo>
                  <a:lnTo>
                    <a:pt x="30" y="584"/>
                  </a:lnTo>
                  <a:lnTo>
                    <a:pt x="29" y="584"/>
                  </a:lnTo>
                  <a:lnTo>
                    <a:pt x="29" y="583"/>
                  </a:lnTo>
                  <a:lnTo>
                    <a:pt x="30" y="583"/>
                  </a:lnTo>
                  <a:lnTo>
                    <a:pt x="30" y="582"/>
                  </a:lnTo>
                  <a:lnTo>
                    <a:pt x="30" y="583"/>
                  </a:lnTo>
                  <a:lnTo>
                    <a:pt x="31" y="583"/>
                  </a:lnTo>
                  <a:lnTo>
                    <a:pt x="31" y="582"/>
                  </a:lnTo>
                  <a:lnTo>
                    <a:pt x="32" y="582"/>
                  </a:lnTo>
                  <a:lnTo>
                    <a:pt x="33" y="582"/>
                  </a:lnTo>
                  <a:lnTo>
                    <a:pt x="34" y="582"/>
                  </a:lnTo>
                  <a:lnTo>
                    <a:pt x="35" y="582"/>
                  </a:lnTo>
                  <a:lnTo>
                    <a:pt x="36" y="582"/>
                  </a:lnTo>
                  <a:lnTo>
                    <a:pt x="36" y="581"/>
                  </a:lnTo>
                  <a:lnTo>
                    <a:pt x="37" y="581"/>
                  </a:lnTo>
                  <a:lnTo>
                    <a:pt x="37" y="580"/>
                  </a:lnTo>
                  <a:lnTo>
                    <a:pt x="38" y="580"/>
                  </a:lnTo>
                  <a:lnTo>
                    <a:pt x="38" y="579"/>
                  </a:lnTo>
                  <a:lnTo>
                    <a:pt x="38" y="578"/>
                  </a:lnTo>
                  <a:lnTo>
                    <a:pt x="39" y="577"/>
                  </a:lnTo>
                  <a:lnTo>
                    <a:pt x="39" y="576"/>
                  </a:lnTo>
                  <a:lnTo>
                    <a:pt x="39" y="575"/>
                  </a:lnTo>
                  <a:lnTo>
                    <a:pt x="39" y="576"/>
                  </a:lnTo>
                  <a:lnTo>
                    <a:pt x="40" y="576"/>
                  </a:lnTo>
                  <a:lnTo>
                    <a:pt x="40" y="577"/>
                  </a:lnTo>
                  <a:lnTo>
                    <a:pt x="40" y="578"/>
                  </a:lnTo>
                  <a:lnTo>
                    <a:pt x="41" y="578"/>
                  </a:lnTo>
                  <a:lnTo>
                    <a:pt x="41" y="579"/>
                  </a:lnTo>
                  <a:lnTo>
                    <a:pt x="42" y="579"/>
                  </a:lnTo>
                  <a:lnTo>
                    <a:pt x="42" y="580"/>
                  </a:lnTo>
                  <a:lnTo>
                    <a:pt x="44" y="580"/>
                  </a:lnTo>
                  <a:lnTo>
                    <a:pt x="45" y="580"/>
                  </a:lnTo>
                  <a:lnTo>
                    <a:pt x="46" y="580"/>
                  </a:lnTo>
                  <a:lnTo>
                    <a:pt x="47" y="580"/>
                  </a:lnTo>
                  <a:lnTo>
                    <a:pt x="47" y="579"/>
                  </a:lnTo>
                  <a:lnTo>
                    <a:pt x="48" y="579"/>
                  </a:lnTo>
                  <a:lnTo>
                    <a:pt x="48" y="578"/>
                  </a:lnTo>
                  <a:lnTo>
                    <a:pt x="49" y="577"/>
                  </a:lnTo>
                  <a:lnTo>
                    <a:pt x="50" y="577"/>
                  </a:lnTo>
                  <a:lnTo>
                    <a:pt x="50" y="578"/>
                  </a:lnTo>
                  <a:lnTo>
                    <a:pt x="51" y="578"/>
                  </a:lnTo>
                  <a:lnTo>
                    <a:pt x="52" y="578"/>
                  </a:lnTo>
                  <a:lnTo>
                    <a:pt x="52" y="577"/>
                  </a:lnTo>
                  <a:lnTo>
                    <a:pt x="53" y="578"/>
                  </a:lnTo>
                  <a:lnTo>
                    <a:pt x="54" y="578"/>
                  </a:lnTo>
                  <a:lnTo>
                    <a:pt x="54" y="579"/>
                  </a:lnTo>
                  <a:lnTo>
                    <a:pt x="55" y="579"/>
                  </a:lnTo>
                  <a:lnTo>
                    <a:pt x="55" y="580"/>
                  </a:lnTo>
                  <a:lnTo>
                    <a:pt x="56" y="580"/>
                  </a:lnTo>
                  <a:lnTo>
                    <a:pt x="56" y="581"/>
                  </a:lnTo>
                  <a:lnTo>
                    <a:pt x="57" y="582"/>
                  </a:lnTo>
                  <a:lnTo>
                    <a:pt x="58" y="582"/>
                  </a:lnTo>
                  <a:lnTo>
                    <a:pt x="58" y="583"/>
                  </a:lnTo>
                  <a:lnTo>
                    <a:pt x="59" y="583"/>
                  </a:lnTo>
                  <a:lnTo>
                    <a:pt x="59" y="584"/>
                  </a:lnTo>
                  <a:lnTo>
                    <a:pt x="60" y="584"/>
                  </a:lnTo>
                  <a:lnTo>
                    <a:pt x="60" y="585"/>
                  </a:lnTo>
                  <a:lnTo>
                    <a:pt x="61" y="585"/>
                  </a:lnTo>
                  <a:lnTo>
                    <a:pt x="61" y="586"/>
                  </a:lnTo>
                  <a:lnTo>
                    <a:pt x="62" y="586"/>
                  </a:lnTo>
                  <a:lnTo>
                    <a:pt x="63" y="586"/>
                  </a:lnTo>
                  <a:lnTo>
                    <a:pt x="63" y="587"/>
                  </a:lnTo>
                  <a:lnTo>
                    <a:pt x="64" y="587"/>
                  </a:lnTo>
                  <a:lnTo>
                    <a:pt x="64" y="588"/>
                  </a:lnTo>
                  <a:lnTo>
                    <a:pt x="65" y="588"/>
                  </a:lnTo>
                  <a:lnTo>
                    <a:pt x="66" y="588"/>
                  </a:lnTo>
                  <a:lnTo>
                    <a:pt x="67" y="588"/>
                  </a:lnTo>
                  <a:lnTo>
                    <a:pt x="69" y="588"/>
                  </a:lnTo>
                  <a:lnTo>
                    <a:pt x="70" y="588"/>
                  </a:lnTo>
                  <a:lnTo>
                    <a:pt x="70" y="587"/>
                  </a:lnTo>
                  <a:lnTo>
                    <a:pt x="70" y="586"/>
                  </a:lnTo>
                  <a:lnTo>
                    <a:pt x="71" y="586"/>
                  </a:lnTo>
                  <a:lnTo>
                    <a:pt x="71" y="585"/>
                  </a:lnTo>
                  <a:lnTo>
                    <a:pt x="71" y="584"/>
                  </a:lnTo>
                  <a:lnTo>
                    <a:pt x="72" y="583"/>
                  </a:lnTo>
                  <a:lnTo>
                    <a:pt x="72" y="582"/>
                  </a:lnTo>
                  <a:lnTo>
                    <a:pt x="73" y="582"/>
                  </a:lnTo>
                  <a:lnTo>
                    <a:pt x="74" y="582"/>
                  </a:lnTo>
                  <a:lnTo>
                    <a:pt x="74" y="581"/>
                  </a:lnTo>
                  <a:lnTo>
                    <a:pt x="75" y="580"/>
                  </a:lnTo>
                  <a:lnTo>
                    <a:pt x="75" y="579"/>
                  </a:lnTo>
                  <a:lnTo>
                    <a:pt x="76" y="579"/>
                  </a:lnTo>
                  <a:lnTo>
                    <a:pt x="77" y="579"/>
                  </a:lnTo>
                  <a:lnTo>
                    <a:pt x="78" y="579"/>
                  </a:lnTo>
                  <a:lnTo>
                    <a:pt x="78" y="578"/>
                  </a:lnTo>
                  <a:lnTo>
                    <a:pt x="79" y="578"/>
                  </a:lnTo>
                  <a:lnTo>
                    <a:pt x="79" y="577"/>
                  </a:lnTo>
                  <a:lnTo>
                    <a:pt x="79" y="576"/>
                  </a:lnTo>
                  <a:lnTo>
                    <a:pt x="78" y="575"/>
                  </a:lnTo>
                  <a:lnTo>
                    <a:pt x="78" y="574"/>
                  </a:lnTo>
                  <a:lnTo>
                    <a:pt x="78" y="573"/>
                  </a:lnTo>
                  <a:lnTo>
                    <a:pt x="77" y="573"/>
                  </a:lnTo>
                  <a:lnTo>
                    <a:pt x="78" y="573"/>
                  </a:lnTo>
                  <a:lnTo>
                    <a:pt x="78" y="572"/>
                  </a:lnTo>
                  <a:lnTo>
                    <a:pt x="77" y="572"/>
                  </a:lnTo>
                  <a:lnTo>
                    <a:pt x="77" y="571"/>
                  </a:lnTo>
                  <a:lnTo>
                    <a:pt x="77" y="569"/>
                  </a:lnTo>
                  <a:lnTo>
                    <a:pt x="76" y="568"/>
                  </a:lnTo>
                  <a:lnTo>
                    <a:pt x="75" y="568"/>
                  </a:lnTo>
                  <a:lnTo>
                    <a:pt x="74" y="568"/>
                  </a:lnTo>
                  <a:lnTo>
                    <a:pt x="74" y="567"/>
                  </a:lnTo>
                  <a:lnTo>
                    <a:pt x="71" y="565"/>
                  </a:lnTo>
                  <a:lnTo>
                    <a:pt x="69" y="561"/>
                  </a:lnTo>
                  <a:lnTo>
                    <a:pt x="69" y="560"/>
                  </a:lnTo>
                  <a:lnTo>
                    <a:pt x="67" y="560"/>
                  </a:lnTo>
                  <a:lnTo>
                    <a:pt x="67" y="559"/>
                  </a:lnTo>
                  <a:lnTo>
                    <a:pt x="66" y="558"/>
                  </a:lnTo>
                  <a:lnTo>
                    <a:pt x="66" y="557"/>
                  </a:lnTo>
                  <a:lnTo>
                    <a:pt x="66" y="556"/>
                  </a:lnTo>
                  <a:lnTo>
                    <a:pt x="65" y="555"/>
                  </a:lnTo>
                  <a:lnTo>
                    <a:pt x="66" y="554"/>
                  </a:lnTo>
                  <a:lnTo>
                    <a:pt x="66" y="553"/>
                  </a:lnTo>
                  <a:lnTo>
                    <a:pt x="66" y="552"/>
                  </a:lnTo>
                  <a:lnTo>
                    <a:pt x="66" y="551"/>
                  </a:lnTo>
                  <a:lnTo>
                    <a:pt x="67" y="550"/>
                  </a:lnTo>
                  <a:lnTo>
                    <a:pt x="70" y="549"/>
                  </a:lnTo>
                  <a:lnTo>
                    <a:pt x="71" y="548"/>
                  </a:lnTo>
                  <a:lnTo>
                    <a:pt x="72" y="548"/>
                  </a:lnTo>
                  <a:lnTo>
                    <a:pt x="74" y="548"/>
                  </a:lnTo>
                  <a:lnTo>
                    <a:pt x="75" y="548"/>
                  </a:lnTo>
                  <a:lnTo>
                    <a:pt x="76" y="548"/>
                  </a:lnTo>
                  <a:lnTo>
                    <a:pt x="77" y="548"/>
                  </a:lnTo>
                  <a:lnTo>
                    <a:pt x="79" y="547"/>
                  </a:lnTo>
                  <a:lnTo>
                    <a:pt x="80" y="547"/>
                  </a:lnTo>
                  <a:lnTo>
                    <a:pt x="83" y="547"/>
                  </a:lnTo>
                  <a:lnTo>
                    <a:pt x="83" y="546"/>
                  </a:lnTo>
                  <a:lnTo>
                    <a:pt x="84" y="546"/>
                  </a:lnTo>
                  <a:lnTo>
                    <a:pt x="84" y="544"/>
                  </a:lnTo>
                  <a:lnTo>
                    <a:pt x="83" y="544"/>
                  </a:lnTo>
                  <a:lnTo>
                    <a:pt x="83" y="543"/>
                  </a:lnTo>
                  <a:lnTo>
                    <a:pt x="82" y="543"/>
                  </a:lnTo>
                  <a:lnTo>
                    <a:pt x="82" y="542"/>
                  </a:lnTo>
                  <a:lnTo>
                    <a:pt x="82" y="541"/>
                  </a:lnTo>
                  <a:lnTo>
                    <a:pt x="82" y="540"/>
                  </a:lnTo>
                  <a:lnTo>
                    <a:pt x="82" y="539"/>
                  </a:lnTo>
                  <a:lnTo>
                    <a:pt x="82" y="538"/>
                  </a:lnTo>
                  <a:lnTo>
                    <a:pt x="81" y="538"/>
                  </a:lnTo>
                  <a:lnTo>
                    <a:pt x="81" y="537"/>
                  </a:lnTo>
                  <a:lnTo>
                    <a:pt x="82" y="535"/>
                  </a:lnTo>
                  <a:lnTo>
                    <a:pt x="81" y="531"/>
                  </a:lnTo>
                  <a:lnTo>
                    <a:pt x="81" y="530"/>
                  </a:lnTo>
                  <a:lnTo>
                    <a:pt x="80" y="528"/>
                  </a:lnTo>
                  <a:lnTo>
                    <a:pt x="81" y="526"/>
                  </a:lnTo>
                  <a:lnTo>
                    <a:pt x="82" y="525"/>
                  </a:lnTo>
                  <a:lnTo>
                    <a:pt x="83" y="523"/>
                  </a:lnTo>
                  <a:lnTo>
                    <a:pt x="83" y="522"/>
                  </a:lnTo>
                  <a:lnTo>
                    <a:pt x="83" y="521"/>
                  </a:lnTo>
                  <a:lnTo>
                    <a:pt x="83" y="519"/>
                  </a:lnTo>
                  <a:lnTo>
                    <a:pt x="83" y="518"/>
                  </a:lnTo>
                  <a:lnTo>
                    <a:pt x="83" y="517"/>
                  </a:lnTo>
                  <a:lnTo>
                    <a:pt x="84" y="516"/>
                  </a:lnTo>
                  <a:lnTo>
                    <a:pt x="88" y="510"/>
                  </a:lnTo>
                  <a:lnTo>
                    <a:pt x="88" y="509"/>
                  </a:lnTo>
                  <a:lnTo>
                    <a:pt x="89" y="509"/>
                  </a:lnTo>
                  <a:lnTo>
                    <a:pt x="91" y="509"/>
                  </a:lnTo>
                  <a:lnTo>
                    <a:pt x="94" y="509"/>
                  </a:lnTo>
                  <a:lnTo>
                    <a:pt x="95" y="509"/>
                  </a:lnTo>
                  <a:lnTo>
                    <a:pt x="97" y="509"/>
                  </a:lnTo>
                  <a:lnTo>
                    <a:pt x="96" y="508"/>
                  </a:lnTo>
                  <a:lnTo>
                    <a:pt x="95" y="508"/>
                  </a:lnTo>
                  <a:lnTo>
                    <a:pt x="94" y="507"/>
                  </a:lnTo>
                  <a:lnTo>
                    <a:pt x="94" y="506"/>
                  </a:lnTo>
                  <a:lnTo>
                    <a:pt x="92" y="505"/>
                  </a:lnTo>
                  <a:lnTo>
                    <a:pt x="92" y="504"/>
                  </a:lnTo>
                  <a:lnTo>
                    <a:pt x="92" y="503"/>
                  </a:lnTo>
                  <a:lnTo>
                    <a:pt x="91" y="502"/>
                  </a:lnTo>
                  <a:lnTo>
                    <a:pt x="91" y="501"/>
                  </a:lnTo>
                  <a:lnTo>
                    <a:pt x="91" y="500"/>
                  </a:lnTo>
                  <a:lnTo>
                    <a:pt x="91" y="499"/>
                  </a:lnTo>
                  <a:lnTo>
                    <a:pt x="91" y="498"/>
                  </a:lnTo>
                  <a:lnTo>
                    <a:pt x="90" y="498"/>
                  </a:lnTo>
                  <a:lnTo>
                    <a:pt x="89" y="498"/>
                  </a:lnTo>
                  <a:lnTo>
                    <a:pt x="89" y="497"/>
                  </a:lnTo>
                  <a:lnTo>
                    <a:pt x="89" y="496"/>
                  </a:lnTo>
                  <a:lnTo>
                    <a:pt x="89" y="494"/>
                  </a:lnTo>
                  <a:lnTo>
                    <a:pt x="89" y="493"/>
                  </a:lnTo>
                  <a:lnTo>
                    <a:pt x="91" y="493"/>
                  </a:lnTo>
                  <a:lnTo>
                    <a:pt x="95" y="492"/>
                  </a:lnTo>
                  <a:lnTo>
                    <a:pt x="92" y="490"/>
                  </a:lnTo>
                  <a:lnTo>
                    <a:pt x="91" y="488"/>
                  </a:lnTo>
                  <a:lnTo>
                    <a:pt x="91" y="486"/>
                  </a:lnTo>
                  <a:lnTo>
                    <a:pt x="90" y="483"/>
                  </a:lnTo>
                  <a:lnTo>
                    <a:pt x="92" y="482"/>
                  </a:lnTo>
                  <a:lnTo>
                    <a:pt x="92" y="481"/>
                  </a:lnTo>
                  <a:lnTo>
                    <a:pt x="92" y="479"/>
                  </a:lnTo>
                  <a:lnTo>
                    <a:pt x="94" y="479"/>
                  </a:lnTo>
                  <a:lnTo>
                    <a:pt x="95" y="477"/>
                  </a:lnTo>
                  <a:lnTo>
                    <a:pt x="96" y="475"/>
                  </a:lnTo>
                  <a:lnTo>
                    <a:pt x="95" y="475"/>
                  </a:lnTo>
                  <a:lnTo>
                    <a:pt x="94" y="475"/>
                  </a:lnTo>
                  <a:lnTo>
                    <a:pt x="94" y="474"/>
                  </a:lnTo>
                  <a:lnTo>
                    <a:pt x="96" y="474"/>
                  </a:lnTo>
                  <a:lnTo>
                    <a:pt x="100" y="473"/>
                  </a:lnTo>
                  <a:lnTo>
                    <a:pt x="100" y="472"/>
                  </a:lnTo>
                  <a:lnTo>
                    <a:pt x="101" y="472"/>
                  </a:lnTo>
                  <a:lnTo>
                    <a:pt x="102" y="472"/>
                  </a:lnTo>
                  <a:lnTo>
                    <a:pt x="103" y="471"/>
                  </a:lnTo>
                  <a:lnTo>
                    <a:pt x="104" y="472"/>
                  </a:lnTo>
                  <a:lnTo>
                    <a:pt x="103" y="471"/>
                  </a:lnTo>
                  <a:lnTo>
                    <a:pt x="102" y="469"/>
                  </a:lnTo>
                  <a:lnTo>
                    <a:pt x="102" y="468"/>
                  </a:lnTo>
                  <a:lnTo>
                    <a:pt x="101" y="466"/>
                  </a:lnTo>
                  <a:lnTo>
                    <a:pt x="101" y="465"/>
                  </a:lnTo>
                  <a:lnTo>
                    <a:pt x="100" y="464"/>
                  </a:lnTo>
                  <a:lnTo>
                    <a:pt x="100" y="463"/>
                  </a:lnTo>
                  <a:lnTo>
                    <a:pt x="100" y="462"/>
                  </a:lnTo>
                  <a:lnTo>
                    <a:pt x="100" y="461"/>
                  </a:lnTo>
                  <a:lnTo>
                    <a:pt x="100" y="460"/>
                  </a:lnTo>
                  <a:lnTo>
                    <a:pt x="99" y="459"/>
                  </a:lnTo>
                  <a:lnTo>
                    <a:pt x="99" y="457"/>
                  </a:lnTo>
                  <a:lnTo>
                    <a:pt x="99" y="455"/>
                  </a:lnTo>
                  <a:lnTo>
                    <a:pt x="99" y="453"/>
                  </a:lnTo>
                  <a:lnTo>
                    <a:pt x="99" y="452"/>
                  </a:lnTo>
                  <a:lnTo>
                    <a:pt x="100" y="451"/>
                  </a:lnTo>
                  <a:lnTo>
                    <a:pt x="102" y="450"/>
                  </a:lnTo>
                  <a:lnTo>
                    <a:pt x="101" y="449"/>
                  </a:lnTo>
                  <a:lnTo>
                    <a:pt x="102" y="447"/>
                  </a:lnTo>
                  <a:lnTo>
                    <a:pt x="102" y="446"/>
                  </a:lnTo>
                  <a:lnTo>
                    <a:pt x="102" y="444"/>
                  </a:lnTo>
                  <a:lnTo>
                    <a:pt x="102" y="443"/>
                  </a:lnTo>
                  <a:lnTo>
                    <a:pt x="103" y="443"/>
                  </a:lnTo>
                  <a:lnTo>
                    <a:pt x="103" y="442"/>
                  </a:lnTo>
                  <a:lnTo>
                    <a:pt x="105" y="439"/>
                  </a:lnTo>
                  <a:lnTo>
                    <a:pt x="105" y="438"/>
                  </a:lnTo>
                  <a:lnTo>
                    <a:pt x="105" y="437"/>
                  </a:lnTo>
                  <a:lnTo>
                    <a:pt x="105" y="436"/>
                  </a:lnTo>
                  <a:lnTo>
                    <a:pt x="105" y="435"/>
                  </a:lnTo>
                  <a:lnTo>
                    <a:pt x="106" y="433"/>
                  </a:lnTo>
                  <a:lnTo>
                    <a:pt x="111" y="426"/>
                  </a:lnTo>
                  <a:lnTo>
                    <a:pt x="111" y="425"/>
                  </a:lnTo>
                  <a:lnTo>
                    <a:pt x="112" y="423"/>
                  </a:lnTo>
                  <a:lnTo>
                    <a:pt x="112" y="421"/>
                  </a:lnTo>
                  <a:lnTo>
                    <a:pt x="113" y="421"/>
                  </a:lnTo>
                  <a:lnTo>
                    <a:pt x="113" y="419"/>
                  </a:lnTo>
                  <a:lnTo>
                    <a:pt x="114" y="417"/>
                  </a:lnTo>
                  <a:lnTo>
                    <a:pt x="115" y="414"/>
                  </a:lnTo>
                  <a:lnTo>
                    <a:pt x="115" y="413"/>
                  </a:lnTo>
                  <a:lnTo>
                    <a:pt x="116" y="412"/>
                  </a:lnTo>
                  <a:lnTo>
                    <a:pt x="116" y="411"/>
                  </a:lnTo>
                  <a:lnTo>
                    <a:pt x="117" y="409"/>
                  </a:lnTo>
                  <a:lnTo>
                    <a:pt x="117" y="408"/>
                  </a:lnTo>
                  <a:lnTo>
                    <a:pt x="119" y="406"/>
                  </a:lnTo>
                  <a:lnTo>
                    <a:pt x="119" y="404"/>
                  </a:lnTo>
                  <a:lnTo>
                    <a:pt x="120" y="403"/>
                  </a:lnTo>
                  <a:lnTo>
                    <a:pt x="121" y="399"/>
                  </a:lnTo>
                  <a:lnTo>
                    <a:pt x="122" y="398"/>
                  </a:lnTo>
                  <a:lnTo>
                    <a:pt x="122" y="397"/>
                  </a:lnTo>
                  <a:lnTo>
                    <a:pt x="122" y="396"/>
                  </a:lnTo>
                  <a:lnTo>
                    <a:pt x="123" y="396"/>
                  </a:lnTo>
                  <a:lnTo>
                    <a:pt x="124" y="396"/>
                  </a:lnTo>
                  <a:lnTo>
                    <a:pt x="123" y="396"/>
                  </a:lnTo>
                  <a:lnTo>
                    <a:pt x="123" y="394"/>
                  </a:lnTo>
                  <a:lnTo>
                    <a:pt x="123" y="393"/>
                  </a:lnTo>
                  <a:lnTo>
                    <a:pt x="122" y="393"/>
                  </a:lnTo>
                  <a:lnTo>
                    <a:pt x="122" y="392"/>
                  </a:lnTo>
                  <a:lnTo>
                    <a:pt x="121" y="392"/>
                  </a:lnTo>
                  <a:lnTo>
                    <a:pt x="121" y="391"/>
                  </a:lnTo>
                  <a:lnTo>
                    <a:pt x="120" y="391"/>
                  </a:lnTo>
                  <a:lnTo>
                    <a:pt x="120" y="390"/>
                  </a:lnTo>
                  <a:lnTo>
                    <a:pt x="120" y="391"/>
                  </a:lnTo>
                  <a:lnTo>
                    <a:pt x="119" y="391"/>
                  </a:lnTo>
                  <a:lnTo>
                    <a:pt x="119" y="392"/>
                  </a:lnTo>
                  <a:lnTo>
                    <a:pt x="117" y="391"/>
                  </a:lnTo>
                  <a:lnTo>
                    <a:pt x="117" y="390"/>
                  </a:lnTo>
                  <a:lnTo>
                    <a:pt x="116" y="390"/>
                  </a:lnTo>
                  <a:lnTo>
                    <a:pt x="115" y="390"/>
                  </a:lnTo>
                  <a:lnTo>
                    <a:pt x="115" y="391"/>
                  </a:lnTo>
                  <a:lnTo>
                    <a:pt x="115" y="392"/>
                  </a:lnTo>
                  <a:lnTo>
                    <a:pt x="114" y="392"/>
                  </a:lnTo>
                  <a:lnTo>
                    <a:pt x="114" y="391"/>
                  </a:lnTo>
                  <a:lnTo>
                    <a:pt x="113" y="390"/>
                  </a:lnTo>
                  <a:lnTo>
                    <a:pt x="112" y="389"/>
                  </a:lnTo>
                  <a:lnTo>
                    <a:pt x="111" y="389"/>
                  </a:lnTo>
                  <a:lnTo>
                    <a:pt x="110" y="388"/>
                  </a:lnTo>
                  <a:lnTo>
                    <a:pt x="110" y="387"/>
                  </a:lnTo>
                  <a:lnTo>
                    <a:pt x="109" y="387"/>
                  </a:lnTo>
                  <a:lnTo>
                    <a:pt x="107" y="386"/>
                  </a:lnTo>
                  <a:lnTo>
                    <a:pt x="106" y="386"/>
                  </a:lnTo>
                  <a:lnTo>
                    <a:pt x="106" y="385"/>
                  </a:lnTo>
                  <a:lnTo>
                    <a:pt x="105" y="385"/>
                  </a:lnTo>
                  <a:lnTo>
                    <a:pt x="104" y="385"/>
                  </a:lnTo>
                  <a:lnTo>
                    <a:pt x="104" y="384"/>
                  </a:lnTo>
                  <a:lnTo>
                    <a:pt x="103" y="384"/>
                  </a:lnTo>
                  <a:lnTo>
                    <a:pt x="103" y="383"/>
                  </a:lnTo>
                  <a:lnTo>
                    <a:pt x="102" y="383"/>
                  </a:lnTo>
                  <a:lnTo>
                    <a:pt x="103" y="383"/>
                  </a:lnTo>
                  <a:lnTo>
                    <a:pt x="103" y="382"/>
                  </a:lnTo>
                  <a:lnTo>
                    <a:pt x="102" y="382"/>
                  </a:lnTo>
                  <a:lnTo>
                    <a:pt x="101" y="381"/>
                  </a:lnTo>
                  <a:lnTo>
                    <a:pt x="100" y="381"/>
                  </a:lnTo>
                  <a:lnTo>
                    <a:pt x="100" y="380"/>
                  </a:lnTo>
                  <a:lnTo>
                    <a:pt x="100" y="379"/>
                  </a:lnTo>
                  <a:lnTo>
                    <a:pt x="99" y="379"/>
                  </a:lnTo>
                  <a:lnTo>
                    <a:pt x="99" y="378"/>
                  </a:lnTo>
                  <a:lnTo>
                    <a:pt x="99" y="377"/>
                  </a:lnTo>
                  <a:lnTo>
                    <a:pt x="99" y="376"/>
                  </a:lnTo>
                  <a:lnTo>
                    <a:pt x="99" y="375"/>
                  </a:lnTo>
                  <a:lnTo>
                    <a:pt x="99" y="374"/>
                  </a:lnTo>
                  <a:lnTo>
                    <a:pt x="98" y="374"/>
                  </a:lnTo>
                  <a:lnTo>
                    <a:pt x="98" y="373"/>
                  </a:lnTo>
                  <a:lnTo>
                    <a:pt x="97" y="373"/>
                  </a:lnTo>
                  <a:lnTo>
                    <a:pt x="97" y="372"/>
                  </a:lnTo>
                  <a:lnTo>
                    <a:pt x="96" y="372"/>
                  </a:lnTo>
                  <a:lnTo>
                    <a:pt x="96" y="370"/>
                  </a:lnTo>
                  <a:lnTo>
                    <a:pt x="96" y="369"/>
                  </a:lnTo>
                  <a:lnTo>
                    <a:pt x="95" y="369"/>
                  </a:lnTo>
                  <a:lnTo>
                    <a:pt x="95" y="368"/>
                  </a:lnTo>
                  <a:lnTo>
                    <a:pt x="95" y="367"/>
                  </a:lnTo>
                  <a:lnTo>
                    <a:pt x="95" y="366"/>
                  </a:lnTo>
                  <a:lnTo>
                    <a:pt x="94" y="366"/>
                  </a:lnTo>
                  <a:lnTo>
                    <a:pt x="92" y="366"/>
                  </a:lnTo>
                  <a:lnTo>
                    <a:pt x="92" y="365"/>
                  </a:lnTo>
                  <a:lnTo>
                    <a:pt x="91" y="365"/>
                  </a:lnTo>
                  <a:lnTo>
                    <a:pt x="91" y="366"/>
                  </a:lnTo>
                  <a:lnTo>
                    <a:pt x="90" y="366"/>
                  </a:lnTo>
                  <a:lnTo>
                    <a:pt x="89" y="366"/>
                  </a:lnTo>
                  <a:lnTo>
                    <a:pt x="89" y="365"/>
                  </a:lnTo>
                  <a:lnTo>
                    <a:pt x="88" y="365"/>
                  </a:lnTo>
                  <a:lnTo>
                    <a:pt x="87" y="365"/>
                  </a:lnTo>
                  <a:lnTo>
                    <a:pt x="86" y="365"/>
                  </a:lnTo>
                  <a:lnTo>
                    <a:pt x="85" y="366"/>
                  </a:lnTo>
                  <a:lnTo>
                    <a:pt x="84" y="366"/>
                  </a:lnTo>
                  <a:lnTo>
                    <a:pt x="83" y="366"/>
                  </a:lnTo>
                  <a:lnTo>
                    <a:pt x="83" y="365"/>
                  </a:lnTo>
                  <a:lnTo>
                    <a:pt x="83" y="364"/>
                  </a:lnTo>
                  <a:lnTo>
                    <a:pt x="82" y="364"/>
                  </a:lnTo>
                  <a:lnTo>
                    <a:pt x="82" y="363"/>
                  </a:lnTo>
                  <a:lnTo>
                    <a:pt x="81" y="363"/>
                  </a:lnTo>
                  <a:lnTo>
                    <a:pt x="80" y="363"/>
                  </a:lnTo>
                  <a:lnTo>
                    <a:pt x="79" y="363"/>
                  </a:lnTo>
                  <a:lnTo>
                    <a:pt x="79" y="362"/>
                  </a:lnTo>
                  <a:lnTo>
                    <a:pt x="78" y="362"/>
                  </a:lnTo>
                  <a:lnTo>
                    <a:pt x="78" y="361"/>
                  </a:lnTo>
                  <a:lnTo>
                    <a:pt x="77" y="361"/>
                  </a:lnTo>
                  <a:lnTo>
                    <a:pt x="77" y="360"/>
                  </a:lnTo>
                  <a:lnTo>
                    <a:pt x="77" y="359"/>
                  </a:lnTo>
                  <a:lnTo>
                    <a:pt x="78" y="359"/>
                  </a:lnTo>
                  <a:lnTo>
                    <a:pt x="78" y="358"/>
                  </a:lnTo>
                  <a:lnTo>
                    <a:pt x="77" y="358"/>
                  </a:lnTo>
                  <a:lnTo>
                    <a:pt x="76" y="358"/>
                  </a:lnTo>
                  <a:lnTo>
                    <a:pt x="76" y="357"/>
                  </a:lnTo>
                  <a:lnTo>
                    <a:pt x="75" y="357"/>
                  </a:lnTo>
                  <a:lnTo>
                    <a:pt x="75" y="356"/>
                  </a:lnTo>
                  <a:lnTo>
                    <a:pt x="74" y="356"/>
                  </a:lnTo>
                  <a:lnTo>
                    <a:pt x="73" y="356"/>
                  </a:lnTo>
                  <a:lnTo>
                    <a:pt x="73" y="355"/>
                  </a:lnTo>
                  <a:lnTo>
                    <a:pt x="72" y="355"/>
                  </a:lnTo>
                  <a:lnTo>
                    <a:pt x="72" y="354"/>
                  </a:lnTo>
                  <a:lnTo>
                    <a:pt x="71" y="354"/>
                  </a:lnTo>
                  <a:lnTo>
                    <a:pt x="70" y="353"/>
                  </a:lnTo>
                  <a:lnTo>
                    <a:pt x="69" y="353"/>
                  </a:lnTo>
                  <a:lnTo>
                    <a:pt x="69" y="352"/>
                  </a:lnTo>
                  <a:lnTo>
                    <a:pt x="69" y="353"/>
                  </a:lnTo>
                  <a:lnTo>
                    <a:pt x="67" y="353"/>
                  </a:lnTo>
                  <a:lnTo>
                    <a:pt x="66" y="353"/>
                  </a:lnTo>
                  <a:lnTo>
                    <a:pt x="65" y="353"/>
                  </a:lnTo>
                  <a:lnTo>
                    <a:pt x="65" y="352"/>
                  </a:lnTo>
                  <a:lnTo>
                    <a:pt x="65" y="351"/>
                  </a:lnTo>
                  <a:lnTo>
                    <a:pt x="64" y="351"/>
                  </a:lnTo>
                  <a:lnTo>
                    <a:pt x="63" y="351"/>
                  </a:lnTo>
                  <a:lnTo>
                    <a:pt x="63" y="350"/>
                  </a:lnTo>
                  <a:lnTo>
                    <a:pt x="63" y="349"/>
                  </a:lnTo>
                  <a:lnTo>
                    <a:pt x="62" y="349"/>
                  </a:lnTo>
                  <a:lnTo>
                    <a:pt x="62" y="348"/>
                  </a:lnTo>
                  <a:lnTo>
                    <a:pt x="62" y="347"/>
                  </a:lnTo>
                  <a:lnTo>
                    <a:pt x="62" y="345"/>
                  </a:lnTo>
                  <a:lnTo>
                    <a:pt x="63" y="344"/>
                  </a:lnTo>
                  <a:lnTo>
                    <a:pt x="63" y="343"/>
                  </a:lnTo>
                  <a:lnTo>
                    <a:pt x="63" y="342"/>
                  </a:lnTo>
                  <a:lnTo>
                    <a:pt x="64" y="342"/>
                  </a:lnTo>
                  <a:lnTo>
                    <a:pt x="64" y="341"/>
                  </a:lnTo>
                  <a:lnTo>
                    <a:pt x="64" y="340"/>
                  </a:lnTo>
                  <a:lnTo>
                    <a:pt x="64" y="339"/>
                  </a:lnTo>
                  <a:lnTo>
                    <a:pt x="64" y="338"/>
                  </a:lnTo>
                  <a:lnTo>
                    <a:pt x="64" y="337"/>
                  </a:lnTo>
                  <a:lnTo>
                    <a:pt x="63" y="337"/>
                  </a:lnTo>
                  <a:lnTo>
                    <a:pt x="63" y="336"/>
                  </a:lnTo>
                  <a:lnTo>
                    <a:pt x="63" y="335"/>
                  </a:lnTo>
                  <a:lnTo>
                    <a:pt x="63" y="334"/>
                  </a:lnTo>
                  <a:lnTo>
                    <a:pt x="63" y="333"/>
                  </a:lnTo>
                  <a:lnTo>
                    <a:pt x="64" y="333"/>
                  </a:lnTo>
                  <a:lnTo>
                    <a:pt x="65" y="333"/>
                  </a:lnTo>
                  <a:lnTo>
                    <a:pt x="67" y="332"/>
                  </a:lnTo>
                  <a:lnTo>
                    <a:pt x="70" y="332"/>
                  </a:lnTo>
                  <a:lnTo>
                    <a:pt x="71" y="332"/>
                  </a:lnTo>
                  <a:lnTo>
                    <a:pt x="72" y="331"/>
                  </a:lnTo>
                  <a:lnTo>
                    <a:pt x="72" y="330"/>
                  </a:lnTo>
                  <a:lnTo>
                    <a:pt x="72" y="329"/>
                  </a:lnTo>
                  <a:lnTo>
                    <a:pt x="72" y="328"/>
                  </a:lnTo>
                  <a:lnTo>
                    <a:pt x="72" y="327"/>
                  </a:lnTo>
                  <a:lnTo>
                    <a:pt x="72" y="326"/>
                  </a:lnTo>
                  <a:lnTo>
                    <a:pt x="72" y="325"/>
                  </a:lnTo>
                  <a:lnTo>
                    <a:pt x="72" y="324"/>
                  </a:lnTo>
                  <a:lnTo>
                    <a:pt x="72" y="323"/>
                  </a:lnTo>
                  <a:lnTo>
                    <a:pt x="72" y="322"/>
                  </a:lnTo>
                  <a:lnTo>
                    <a:pt x="72" y="320"/>
                  </a:lnTo>
                  <a:lnTo>
                    <a:pt x="72" y="319"/>
                  </a:lnTo>
                  <a:lnTo>
                    <a:pt x="72" y="318"/>
                  </a:lnTo>
                  <a:lnTo>
                    <a:pt x="72" y="317"/>
                  </a:lnTo>
                  <a:lnTo>
                    <a:pt x="72" y="316"/>
                  </a:lnTo>
                  <a:lnTo>
                    <a:pt x="73" y="316"/>
                  </a:lnTo>
                  <a:lnTo>
                    <a:pt x="73" y="317"/>
                  </a:lnTo>
                  <a:lnTo>
                    <a:pt x="74" y="317"/>
                  </a:lnTo>
                  <a:lnTo>
                    <a:pt x="75" y="317"/>
                  </a:lnTo>
                  <a:lnTo>
                    <a:pt x="75" y="318"/>
                  </a:lnTo>
                  <a:lnTo>
                    <a:pt x="76" y="318"/>
                  </a:lnTo>
                  <a:lnTo>
                    <a:pt x="77" y="318"/>
                  </a:lnTo>
                  <a:lnTo>
                    <a:pt x="78" y="318"/>
                  </a:lnTo>
                  <a:lnTo>
                    <a:pt x="79" y="318"/>
                  </a:lnTo>
                  <a:lnTo>
                    <a:pt x="80" y="317"/>
                  </a:lnTo>
                  <a:lnTo>
                    <a:pt x="81" y="317"/>
                  </a:lnTo>
                  <a:lnTo>
                    <a:pt x="82" y="317"/>
                  </a:lnTo>
                  <a:lnTo>
                    <a:pt x="82" y="316"/>
                  </a:lnTo>
                  <a:lnTo>
                    <a:pt x="83" y="316"/>
                  </a:lnTo>
                  <a:lnTo>
                    <a:pt x="84" y="316"/>
                  </a:lnTo>
                  <a:lnTo>
                    <a:pt x="85" y="315"/>
                  </a:lnTo>
                  <a:lnTo>
                    <a:pt x="85" y="316"/>
                  </a:lnTo>
                  <a:lnTo>
                    <a:pt x="86" y="315"/>
                  </a:lnTo>
                  <a:lnTo>
                    <a:pt x="87" y="315"/>
                  </a:lnTo>
                  <a:lnTo>
                    <a:pt x="88" y="316"/>
                  </a:lnTo>
                  <a:lnTo>
                    <a:pt x="89" y="316"/>
                  </a:lnTo>
                  <a:lnTo>
                    <a:pt x="89" y="317"/>
                  </a:lnTo>
                  <a:lnTo>
                    <a:pt x="90" y="317"/>
                  </a:lnTo>
                  <a:lnTo>
                    <a:pt x="91" y="317"/>
                  </a:lnTo>
                  <a:lnTo>
                    <a:pt x="91" y="316"/>
                  </a:lnTo>
                  <a:lnTo>
                    <a:pt x="91" y="315"/>
                  </a:lnTo>
                  <a:lnTo>
                    <a:pt x="90" y="315"/>
                  </a:lnTo>
                  <a:lnTo>
                    <a:pt x="90" y="314"/>
                  </a:lnTo>
                  <a:lnTo>
                    <a:pt x="89" y="313"/>
                  </a:lnTo>
                  <a:lnTo>
                    <a:pt x="88" y="312"/>
                  </a:lnTo>
                  <a:lnTo>
                    <a:pt x="89" y="312"/>
                  </a:lnTo>
                  <a:lnTo>
                    <a:pt x="89" y="311"/>
                  </a:lnTo>
                  <a:lnTo>
                    <a:pt x="89" y="310"/>
                  </a:lnTo>
                  <a:lnTo>
                    <a:pt x="88" y="310"/>
                  </a:lnTo>
                  <a:lnTo>
                    <a:pt x="88" y="309"/>
                  </a:lnTo>
                  <a:lnTo>
                    <a:pt x="88" y="308"/>
                  </a:lnTo>
                  <a:lnTo>
                    <a:pt x="88" y="307"/>
                  </a:lnTo>
                  <a:lnTo>
                    <a:pt x="89" y="307"/>
                  </a:lnTo>
                  <a:lnTo>
                    <a:pt x="88" y="306"/>
                  </a:lnTo>
                  <a:lnTo>
                    <a:pt x="88" y="305"/>
                  </a:lnTo>
                  <a:lnTo>
                    <a:pt x="88" y="304"/>
                  </a:lnTo>
                  <a:lnTo>
                    <a:pt x="87" y="304"/>
                  </a:lnTo>
                  <a:lnTo>
                    <a:pt x="86" y="304"/>
                  </a:lnTo>
                  <a:lnTo>
                    <a:pt x="85" y="304"/>
                  </a:lnTo>
                  <a:lnTo>
                    <a:pt x="86" y="304"/>
                  </a:lnTo>
                  <a:lnTo>
                    <a:pt x="86" y="303"/>
                  </a:lnTo>
                  <a:lnTo>
                    <a:pt x="86" y="302"/>
                  </a:lnTo>
                  <a:lnTo>
                    <a:pt x="86" y="301"/>
                  </a:lnTo>
                  <a:lnTo>
                    <a:pt x="86" y="300"/>
                  </a:lnTo>
                  <a:lnTo>
                    <a:pt x="87" y="300"/>
                  </a:lnTo>
                  <a:lnTo>
                    <a:pt x="86" y="299"/>
                  </a:lnTo>
                  <a:lnTo>
                    <a:pt x="87" y="298"/>
                  </a:lnTo>
                  <a:lnTo>
                    <a:pt x="87" y="297"/>
                  </a:lnTo>
                  <a:lnTo>
                    <a:pt x="87" y="295"/>
                  </a:lnTo>
                  <a:lnTo>
                    <a:pt x="86" y="295"/>
                  </a:lnTo>
                  <a:lnTo>
                    <a:pt x="86" y="297"/>
                  </a:lnTo>
                  <a:lnTo>
                    <a:pt x="85" y="297"/>
                  </a:lnTo>
                  <a:lnTo>
                    <a:pt x="85" y="298"/>
                  </a:lnTo>
                  <a:lnTo>
                    <a:pt x="85" y="299"/>
                  </a:lnTo>
                  <a:lnTo>
                    <a:pt x="84" y="299"/>
                  </a:lnTo>
                  <a:lnTo>
                    <a:pt x="83" y="299"/>
                  </a:lnTo>
                  <a:lnTo>
                    <a:pt x="82" y="298"/>
                  </a:lnTo>
                  <a:lnTo>
                    <a:pt x="82" y="297"/>
                  </a:lnTo>
                  <a:lnTo>
                    <a:pt x="83" y="297"/>
                  </a:lnTo>
                  <a:lnTo>
                    <a:pt x="83" y="295"/>
                  </a:lnTo>
                  <a:lnTo>
                    <a:pt x="83" y="294"/>
                  </a:lnTo>
                  <a:lnTo>
                    <a:pt x="83" y="293"/>
                  </a:lnTo>
                  <a:lnTo>
                    <a:pt x="83" y="292"/>
                  </a:lnTo>
                  <a:lnTo>
                    <a:pt x="83" y="291"/>
                  </a:lnTo>
                  <a:lnTo>
                    <a:pt x="84" y="291"/>
                  </a:lnTo>
                  <a:lnTo>
                    <a:pt x="84" y="290"/>
                  </a:lnTo>
                  <a:lnTo>
                    <a:pt x="83" y="290"/>
                  </a:lnTo>
                  <a:lnTo>
                    <a:pt x="82" y="290"/>
                  </a:lnTo>
                  <a:lnTo>
                    <a:pt x="82" y="289"/>
                  </a:lnTo>
                  <a:lnTo>
                    <a:pt x="81" y="289"/>
                  </a:lnTo>
                  <a:lnTo>
                    <a:pt x="81" y="288"/>
                  </a:lnTo>
                  <a:lnTo>
                    <a:pt x="81" y="287"/>
                  </a:lnTo>
                  <a:lnTo>
                    <a:pt x="81" y="286"/>
                  </a:lnTo>
                  <a:lnTo>
                    <a:pt x="81" y="285"/>
                  </a:lnTo>
                  <a:lnTo>
                    <a:pt x="81" y="284"/>
                  </a:lnTo>
                  <a:lnTo>
                    <a:pt x="81" y="283"/>
                  </a:lnTo>
                  <a:lnTo>
                    <a:pt x="80" y="283"/>
                  </a:lnTo>
                  <a:lnTo>
                    <a:pt x="80" y="282"/>
                  </a:lnTo>
                  <a:lnTo>
                    <a:pt x="80" y="281"/>
                  </a:lnTo>
                  <a:lnTo>
                    <a:pt x="81" y="281"/>
                  </a:lnTo>
                  <a:lnTo>
                    <a:pt x="81" y="280"/>
                  </a:lnTo>
                  <a:lnTo>
                    <a:pt x="81" y="279"/>
                  </a:lnTo>
                  <a:lnTo>
                    <a:pt x="81" y="278"/>
                  </a:lnTo>
                  <a:lnTo>
                    <a:pt x="81" y="277"/>
                  </a:lnTo>
                  <a:lnTo>
                    <a:pt x="81" y="276"/>
                  </a:lnTo>
                  <a:lnTo>
                    <a:pt x="80" y="276"/>
                  </a:lnTo>
                  <a:lnTo>
                    <a:pt x="79" y="276"/>
                  </a:lnTo>
                  <a:lnTo>
                    <a:pt x="78" y="276"/>
                  </a:lnTo>
                  <a:lnTo>
                    <a:pt x="78" y="275"/>
                  </a:lnTo>
                  <a:lnTo>
                    <a:pt x="77" y="275"/>
                  </a:lnTo>
                  <a:lnTo>
                    <a:pt x="77" y="274"/>
                  </a:lnTo>
                  <a:lnTo>
                    <a:pt x="78" y="274"/>
                  </a:lnTo>
                  <a:lnTo>
                    <a:pt x="78" y="273"/>
                  </a:lnTo>
                  <a:lnTo>
                    <a:pt x="79" y="273"/>
                  </a:lnTo>
                  <a:lnTo>
                    <a:pt x="79" y="272"/>
                  </a:lnTo>
                  <a:lnTo>
                    <a:pt x="80" y="272"/>
                  </a:lnTo>
                  <a:lnTo>
                    <a:pt x="81" y="272"/>
                  </a:lnTo>
                  <a:lnTo>
                    <a:pt x="82" y="272"/>
                  </a:lnTo>
                  <a:lnTo>
                    <a:pt x="82" y="270"/>
                  </a:lnTo>
                  <a:lnTo>
                    <a:pt x="83" y="270"/>
                  </a:lnTo>
                  <a:lnTo>
                    <a:pt x="83" y="269"/>
                  </a:lnTo>
                  <a:lnTo>
                    <a:pt x="83" y="268"/>
                  </a:lnTo>
                  <a:lnTo>
                    <a:pt x="84" y="267"/>
                  </a:lnTo>
                  <a:lnTo>
                    <a:pt x="84" y="266"/>
                  </a:lnTo>
                  <a:lnTo>
                    <a:pt x="84" y="265"/>
                  </a:lnTo>
                  <a:lnTo>
                    <a:pt x="85" y="264"/>
                  </a:lnTo>
                  <a:lnTo>
                    <a:pt x="86" y="264"/>
                  </a:lnTo>
                  <a:lnTo>
                    <a:pt x="86" y="263"/>
                  </a:lnTo>
                  <a:lnTo>
                    <a:pt x="87" y="263"/>
                  </a:lnTo>
                  <a:lnTo>
                    <a:pt x="88" y="263"/>
                  </a:lnTo>
                  <a:lnTo>
                    <a:pt x="88" y="262"/>
                  </a:lnTo>
                  <a:lnTo>
                    <a:pt x="89" y="262"/>
                  </a:lnTo>
                  <a:lnTo>
                    <a:pt x="90" y="262"/>
                  </a:lnTo>
                  <a:lnTo>
                    <a:pt x="91" y="262"/>
                  </a:lnTo>
                  <a:lnTo>
                    <a:pt x="91" y="261"/>
                  </a:lnTo>
                  <a:lnTo>
                    <a:pt x="92" y="261"/>
                  </a:lnTo>
                  <a:lnTo>
                    <a:pt x="94" y="261"/>
                  </a:lnTo>
                  <a:lnTo>
                    <a:pt x="95" y="261"/>
                  </a:lnTo>
                  <a:lnTo>
                    <a:pt x="95" y="260"/>
                  </a:lnTo>
                  <a:lnTo>
                    <a:pt x="96" y="260"/>
                  </a:lnTo>
                  <a:lnTo>
                    <a:pt x="96" y="259"/>
                  </a:lnTo>
                  <a:lnTo>
                    <a:pt x="96" y="258"/>
                  </a:lnTo>
                  <a:lnTo>
                    <a:pt x="97" y="258"/>
                  </a:lnTo>
                  <a:lnTo>
                    <a:pt x="97" y="257"/>
                  </a:lnTo>
                  <a:lnTo>
                    <a:pt x="97" y="256"/>
                  </a:lnTo>
                  <a:lnTo>
                    <a:pt x="98" y="256"/>
                  </a:lnTo>
                  <a:lnTo>
                    <a:pt x="98" y="255"/>
                  </a:lnTo>
                  <a:lnTo>
                    <a:pt x="98" y="254"/>
                  </a:lnTo>
                  <a:lnTo>
                    <a:pt x="99" y="253"/>
                  </a:lnTo>
                  <a:lnTo>
                    <a:pt x="99" y="252"/>
                  </a:lnTo>
                  <a:lnTo>
                    <a:pt x="100" y="252"/>
                  </a:lnTo>
                  <a:lnTo>
                    <a:pt x="100" y="251"/>
                  </a:lnTo>
                  <a:lnTo>
                    <a:pt x="100" y="250"/>
                  </a:lnTo>
                  <a:lnTo>
                    <a:pt x="101" y="250"/>
                  </a:lnTo>
                  <a:lnTo>
                    <a:pt x="101" y="249"/>
                  </a:lnTo>
                  <a:lnTo>
                    <a:pt x="102" y="249"/>
                  </a:lnTo>
                  <a:lnTo>
                    <a:pt x="102" y="248"/>
                  </a:lnTo>
                  <a:lnTo>
                    <a:pt x="102" y="247"/>
                  </a:lnTo>
                  <a:lnTo>
                    <a:pt x="103" y="247"/>
                  </a:lnTo>
                  <a:lnTo>
                    <a:pt x="103" y="245"/>
                  </a:lnTo>
                  <a:lnTo>
                    <a:pt x="103" y="244"/>
                  </a:lnTo>
                  <a:lnTo>
                    <a:pt x="104" y="244"/>
                  </a:lnTo>
                  <a:lnTo>
                    <a:pt x="105" y="244"/>
                  </a:lnTo>
                  <a:lnTo>
                    <a:pt x="106" y="244"/>
                  </a:lnTo>
                  <a:lnTo>
                    <a:pt x="107" y="244"/>
                  </a:lnTo>
                  <a:lnTo>
                    <a:pt x="107" y="245"/>
                  </a:lnTo>
                  <a:lnTo>
                    <a:pt x="108" y="245"/>
                  </a:lnTo>
                  <a:lnTo>
                    <a:pt x="109" y="245"/>
                  </a:lnTo>
                  <a:lnTo>
                    <a:pt x="110" y="245"/>
                  </a:lnTo>
                  <a:lnTo>
                    <a:pt x="111" y="245"/>
                  </a:lnTo>
                  <a:lnTo>
                    <a:pt x="112" y="245"/>
                  </a:lnTo>
                  <a:lnTo>
                    <a:pt x="113" y="245"/>
                  </a:lnTo>
                  <a:lnTo>
                    <a:pt x="113" y="244"/>
                  </a:lnTo>
                  <a:lnTo>
                    <a:pt x="114" y="244"/>
                  </a:lnTo>
                  <a:lnTo>
                    <a:pt x="115" y="244"/>
                  </a:lnTo>
                  <a:lnTo>
                    <a:pt x="116" y="244"/>
                  </a:lnTo>
                  <a:lnTo>
                    <a:pt x="117" y="244"/>
                  </a:lnTo>
                  <a:lnTo>
                    <a:pt x="117" y="245"/>
                  </a:lnTo>
                  <a:lnTo>
                    <a:pt x="119" y="245"/>
                  </a:lnTo>
                  <a:lnTo>
                    <a:pt x="119" y="247"/>
                  </a:lnTo>
                  <a:lnTo>
                    <a:pt x="117" y="247"/>
                  </a:lnTo>
                  <a:lnTo>
                    <a:pt x="117" y="248"/>
                  </a:lnTo>
                  <a:lnTo>
                    <a:pt x="119" y="248"/>
                  </a:lnTo>
                  <a:lnTo>
                    <a:pt x="119" y="249"/>
                  </a:lnTo>
                  <a:lnTo>
                    <a:pt x="119" y="250"/>
                  </a:lnTo>
                  <a:lnTo>
                    <a:pt x="119" y="251"/>
                  </a:lnTo>
                  <a:lnTo>
                    <a:pt x="120" y="252"/>
                  </a:lnTo>
                  <a:lnTo>
                    <a:pt x="121" y="252"/>
                  </a:lnTo>
                  <a:lnTo>
                    <a:pt x="122" y="252"/>
                  </a:lnTo>
                  <a:lnTo>
                    <a:pt x="122" y="253"/>
                  </a:lnTo>
                  <a:lnTo>
                    <a:pt x="122" y="254"/>
                  </a:lnTo>
                  <a:lnTo>
                    <a:pt x="122" y="255"/>
                  </a:lnTo>
                  <a:lnTo>
                    <a:pt x="121" y="255"/>
                  </a:lnTo>
                  <a:lnTo>
                    <a:pt x="121" y="256"/>
                  </a:lnTo>
                  <a:lnTo>
                    <a:pt x="122" y="256"/>
                  </a:lnTo>
                  <a:lnTo>
                    <a:pt x="123" y="257"/>
                  </a:lnTo>
                  <a:lnTo>
                    <a:pt x="122" y="257"/>
                  </a:lnTo>
                  <a:lnTo>
                    <a:pt x="123" y="258"/>
                  </a:lnTo>
                  <a:lnTo>
                    <a:pt x="123" y="259"/>
                  </a:lnTo>
                  <a:lnTo>
                    <a:pt x="124" y="260"/>
                  </a:lnTo>
                  <a:lnTo>
                    <a:pt x="124" y="261"/>
                  </a:lnTo>
                  <a:lnTo>
                    <a:pt x="124" y="262"/>
                  </a:lnTo>
                  <a:lnTo>
                    <a:pt x="125" y="262"/>
                  </a:lnTo>
                  <a:lnTo>
                    <a:pt x="126" y="261"/>
                  </a:lnTo>
                  <a:lnTo>
                    <a:pt x="127" y="261"/>
                  </a:lnTo>
                  <a:lnTo>
                    <a:pt x="127" y="262"/>
                  </a:lnTo>
                  <a:lnTo>
                    <a:pt x="128" y="263"/>
                  </a:lnTo>
                  <a:lnTo>
                    <a:pt x="128" y="264"/>
                  </a:lnTo>
                  <a:lnTo>
                    <a:pt x="129" y="264"/>
                  </a:lnTo>
                  <a:lnTo>
                    <a:pt x="129" y="265"/>
                  </a:lnTo>
                  <a:lnTo>
                    <a:pt x="130" y="265"/>
                  </a:lnTo>
                  <a:lnTo>
                    <a:pt x="131" y="265"/>
                  </a:lnTo>
                  <a:lnTo>
                    <a:pt x="131" y="266"/>
                  </a:lnTo>
                  <a:lnTo>
                    <a:pt x="131" y="267"/>
                  </a:lnTo>
                  <a:lnTo>
                    <a:pt x="132" y="267"/>
                  </a:lnTo>
                  <a:lnTo>
                    <a:pt x="133" y="268"/>
                  </a:lnTo>
                  <a:lnTo>
                    <a:pt x="134" y="269"/>
                  </a:lnTo>
                  <a:lnTo>
                    <a:pt x="135" y="269"/>
                  </a:lnTo>
                  <a:lnTo>
                    <a:pt x="136" y="269"/>
                  </a:lnTo>
                  <a:lnTo>
                    <a:pt x="137" y="269"/>
                  </a:lnTo>
                  <a:lnTo>
                    <a:pt x="138" y="269"/>
                  </a:lnTo>
                  <a:lnTo>
                    <a:pt x="139" y="269"/>
                  </a:lnTo>
                  <a:lnTo>
                    <a:pt x="139" y="268"/>
                  </a:lnTo>
                  <a:lnTo>
                    <a:pt x="140" y="268"/>
                  </a:lnTo>
                  <a:lnTo>
                    <a:pt x="142" y="264"/>
                  </a:lnTo>
                  <a:lnTo>
                    <a:pt x="146" y="259"/>
                  </a:lnTo>
                  <a:lnTo>
                    <a:pt x="147" y="257"/>
                  </a:lnTo>
                  <a:lnTo>
                    <a:pt x="148" y="257"/>
                  </a:lnTo>
                  <a:lnTo>
                    <a:pt x="148" y="256"/>
                  </a:lnTo>
                  <a:lnTo>
                    <a:pt x="149" y="256"/>
                  </a:lnTo>
                  <a:lnTo>
                    <a:pt x="149" y="257"/>
                  </a:lnTo>
                  <a:lnTo>
                    <a:pt x="150" y="257"/>
                  </a:lnTo>
                  <a:lnTo>
                    <a:pt x="151" y="257"/>
                  </a:lnTo>
                  <a:lnTo>
                    <a:pt x="152" y="257"/>
                  </a:lnTo>
                  <a:lnTo>
                    <a:pt x="152" y="258"/>
                  </a:lnTo>
                  <a:lnTo>
                    <a:pt x="153" y="258"/>
                  </a:lnTo>
                  <a:lnTo>
                    <a:pt x="153" y="259"/>
                  </a:lnTo>
                  <a:lnTo>
                    <a:pt x="154" y="259"/>
                  </a:lnTo>
                  <a:lnTo>
                    <a:pt x="155" y="259"/>
                  </a:lnTo>
                  <a:lnTo>
                    <a:pt x="155" y="260"/>
                  </a:lnTo>
                  <a:lnTo>
                    <a:pt x="156" y="260"/>
                  </a:lnTo>
                  <a:lnTo>
                    <a:pt x="157" y="259"/>
                  </a:lnTo>
                  <a:lnTo>
                    <a:pt x="157" y="260"/>
                  </a:lnTo>
                  <a:lnTo>
                    <a:pt x="157" y="259"/>
                  </a:lnTo>
                  <a:lnTo>
                    <a:pt x="158" y="259"/>
                  </a:lnTo>
                  <a:lnTo>
                    <a:pt x="158" y="260"/>
                  </a:lnTo>
                  <a:lnTo>
                    <a:pt x="159" y="260"/>
                  </a:lnTo>
                  <a:lnTo>
                    <a:pt x="159" y="261"/>
                  </a:lnTo>
                  <a:lnTo>
                    <a:pt x="160" y="257"/>
                  </a:lnTo>
                  <a:lnTo>
                    <a:pt x="161" y="256"/>
                  </a:lnTo>
                  <a:lnTo>
                    <a:pt x="161" y="255"/>
                  </a:lnTo>
                  <a:lnTo>
                    <a:pt x="162" y="249"/>
                  </a:lnTo>
                  <a:lnTo>
                    <a:pt x="164" y="241"/>
                  </a:lnTo>
                  <a:lnTo>
                    <a:pt x="165" y="236"/>
                  </a:lnTo>
                  <a:lnTo>
                    <a:pt x="166" y="235"/>
                  </a:lnTo>
                  <a:lnTo>
                    <a:pt x="166" y="234"/>
                  </a:lnTo>
                  <a:lnTo>
                    <a:pt x="166" y="233"/>
                  </a:lnTo>
                  <a:lnTo>
                    <a:pt x="165" y="232"/>
                  </a:lnTo>
                  <a:lnTo>
                    <a:pt x="165" y="231"/>
                  </a:lnTo>
                  <a:lnTo>
                    <a:pt x="165" y="230"/>
                  </a:lnTo>
                  <a:lnTo>
                    <a:pt x="165" y="229"/>
                  </a:lnTo>
                  <a:lnTo>
                    <a:pt x="165" y="228"/>
                  </a:lnTo>
                  <a:lnTo>
                    <a:pt x="165" y="227"/>
                  </a:lnTo>
                  <a:lnTo>
                    <a:pt x="165" y="226"/>
                  </a:lnTo>
                  <a:lnTo>
                    <a:pt x="164" y="226"/>
                  </a:lnTo>
                  <a:lnTo>
                    <a:pt x="164" y="225"/>
                  </a:lnTo>
                  <a:lnTo>
                    <a:pt x="164" y="224"/>
                  </a:lnTo>
                  <a:lnTo>
                    <a:pt x="164" y="223"/>
                  </a:lnTo>
                  <a:lnTo>
                    <a:pt x="164" y="222"/>
                  </a:lnTo>
                  <a:lnTo>
                    <a:pt x="164" y="220"/>
                  </a:lnTo>
                  <a:lnTo>
                    <a:pt x="163" y="219"/>
                  </a:lnTo>
                  <a:lnTo>
                    <a:pt x="163" y="218"/>
                  </a:lnTo>
                  <a:lnTo>
                    <a:pt x="162" y="218"/>
                  </a:lnTo>
                  <a:lnTo>
                    <a:pt x="162" y="217"/>
                  </a:lnTo>
                  <a:lnTo>
                    <a:pt x="161" y="217"/>
                  </a:lnTo>
                  <a:lnTo>
                    <a:pt x="161" y="216"/>
                  </a:lnTo>
                  <a:lnTo>
                    <a:pt x="162" y="216"/>
                  </a:lnTo>
                  <a:lnTo>
                    <a:pt x="162" y="215"/>
                  </a:lnTo>
                  <a:lnTo>
                    <a:pt x="163" y="214"/>
                  </a:lnTo>
                  <a:lnTo>
                    <a:pt x="164" y="213"/>
                  </a:lnTo>
                  <a:lnTo>
                    <a:pt x="164" y="212"/>
                  </a:lnTo>
                  <a:lnTo>
                    <a:pt x="165" y="212"/>
                  </a:lnTo>
                  <a:lnTo>
                    <a:pt x="165" y="211"/>
                  </a:lnTo>
                  <a:lnTo>
                    <a:pt x="166" y="211"/>
                  </a:lnTo>
                  <a:lnTo>
                    <a:pt x="166" y="210"/>
                  </a:lnTo>
                  <a:lnTo>
                    <a:pt x="165" y="210"/>
                  </a:lnTo>
                  <a:lnTo>
                    <a:pt x="165" y="209"/>
                  </a:lnTo>
                  <a:lnTo>
                    <a:pt x="164" y="209"/>
                  </a:lnTo>
                  <a:lnTo>
                    <a:pt x="164" y="208"/>
                  </a:lnTo>
                  <a:lnTo>
                    <a:pt x="163" y="207"/>
                  </a:lnTo>
                  <a:lnTo>
                    <a:pt x="163" y="206"/>
                  </a:lnTo>
                  <a:lnTo>
                    <a:pt x="164" y="206"/>
                  </a:lnTo>
                  <a:lnTo>
                    <a:pt x="163" y="206"/>
                  </a:lnTo>
                  <a:lnTo>
                    <a:pt x="164" y="206"/>
                  </a:lnTo>
                  <a:lnTo>
                    <a:pt x="164" y="205"/>
                  </a:lnTo>
                  <a:lnTo>
                    <a:pt x="163" y="205"/>
                  </a:lnTo>
                  <a:lnTo>
                    <a:pt x="162" y="205"/>
                  </a:lnTo>
                  <a:lnTo>
                    <a:pt x="161" y="205"/>
                  </a:lnTo>
                  <a:lnTo>
                    <a:pt x="161" y="204"/>
                  </a:lnTo>
                  <a:lnTo>
                    <a:pt x="160" y="204"/>
                  </a:lnTo>
                  <a:lnTo>
                    <a:pt x="160" y="203"/>
                  </a:lnTo>
                  <a:lnTo>
                    <a:pt x="159" y="203"/>
                  </a:lnTo>
                  <a:lnTo>
                    <a:pt x="158" y="203"/>
                  </a:lnTo>
                  <a:lnTo>
                    <a:pt x="158" y="202"/>
                  </a:lnTo>
                  <a:lnTo>
                    <a:pt x="158" y="201"/>
                  </a:lnTo>
                  <a:lnTo>
                    <a:pt x="157" y="201"/>
                  </a:lnTo>
                  <a:lnTo>
                    <a:pt x="157" y="200"/>
                  </a:lnTo>
                  <a:lnTo>
                    <a:pt x="157" y="199"/>
                  </a:lnTo>
                  <a:lnTo>
                    <a:pt x="156" y="199"/>
                  </a:lnTo>
                  <a:lnTo>
                    <a:pt x="155" y="199"/>
                  </a:lnTo>
                  <a:lnTo>
                    <a:pt x="154" y="199"/>
                  </a:lnTo>
                  <a:lnTo>
                    <a:pt x="154" y="200"/>
                  </a:lnTo>
                  <a:lnTo>
                    <a:pt x="153" y="200"/>
                  </a:lnTo>
                  <a:lnTo>
                    <a:pt x="153" y="199"/>
                  </a:lnTo>
                  <a:lnTo>
                    <a:pt x="152" y="199"/>
                  </a:lnTo>
                  <a:lnTo>
                    <a:pt x="152" y="198"/>
                  </a:lnTo>
                  <a:lnTo>
                    <a:pt x="151" y="198"/>
                  </a:lnTo>
                  <a:lnTo>
                    <a:pt x="150" y="198"/>
                  </a:lnTo>
                  <a:lnTo>
                    <a:pt x="149" y="198"/>
                  </a:lnTo>
                  <a:lnTo>
                    <a:pt x="148" y="198"/>
                  </a:lnTo>
                  <a:lnTo>
                    <a:pt x="147" y="198"/>
                  </a:lnTo>
                  <a:lnTo>
                    <a:pt x="147" y="197"/>
                  </a:lnTo>
                  <a:lnTo>
                    <a:pt x="148" y="197"/>
                  </a:lnTo>
                  <a:lnTo>
                    <a:pt x="148" y="195"/>
                  </a:lnTo>
                  <a:lnTo>
                    <a:pt x="148" y="194"/>
                  </a:lnTo>
                  <a:lnTo>
                    <a:pt x="149" y="194"/>
                  </a:lnTo>
                  <a:lnTo>
                    <a:pt x="149" y="193"/>
                  </a:lnTo>
                  <a:lnTo>
                    <a:pt x="149" y="192"/>
                  </a:lnTo>
                  <a:lnTo>
                    <a:pt x="149" y="191"/>
                  </a:lnTo>
                  <a:lnTo>
                    <a:pt x="149" y="190"/>
                  </a:lnTo>
                  <a:lnTo>
                    <a:pt x="149" y="189"/>
                  </a:lnTo>
                  <a:lnTo>
                    <a:pt x="149" y="188"/>
                  </a:lnTo>
                  <a:lnTo>
                    <a:pt x="150" y="188"/>
                  </a:lnTo>
                  <a:lnTo>
                    <a:pt x="150" y="187"/>
                  </a:lnTo>
                  <a:lnTo>
                    <a:pt x="150" y="186"/>
                  </a:lnTo>
                  <a:lnTo>
                    <a:pt x="150" y="185"/>
                  </a:lnTo>
                  <a:lnTo>
                    <a:pt x="150" y="184"/>
                  </a:lnTo>
                  <a:lnTo>
                    <a:pt x="150" y="183"/>
                  </a:lnTo>
                  <a:lnTo>
                    <a:pt x="151" y="183"/>
                  </a:lnTo>
                  <a:lnTo>
                    <a:pt x="151" y="182"/>
                  </a:lnTo>
                  <a:lnTo>
                    <a:pt x="151" y="181"/>
                  </a:lnTo>
                  <a:lnTo>
                    <a:pt x="151" y="180"/>
                  </a:lnTo>
                  <a:lnTo>
                    <a:pt x="151" y="179"/>
                  </a:lnTo>
                  <a:lnTo>
                    <a:pt x="151" y="178"/>
                  </a:lnTo>
                  <a:lnTo>
                    <a:pt x="151" y="177"/>
                  </a:lnTo>
                  <a:lnTo>
                    <a:pt x="151" y="176"/>
                  </a:lnTo>
                  <a:lnTo>
                    <a:pt x="151" y="175"/>
                  </a:lnTo>
                  <a:lnTo>
                    <a:pt x="151" y="174"/>
                  </a:lnTo>
                  <a:lnTo>
                    <a:pt x="151" y="173"/>
                  </a:lnTo>
                  <a:lnTo>
                    <a:pt x="151" y="172"/>
                  </a:lnTo>
                  <a:lnTo>
                    <a:pt x="151" y="170"/>
                  </a:lnTo>
                  <a:lnTo>
                    <a:pt x="150" y="169"/>
                  </a:lnTo>
                  <a:lnTo>
                    <a:pt x="149" y="169"/>
                  </a:lnTo>
                  <a:lnTo>
                    <a:pt x="149" y="168"/>
                  </a:lnTo>
                  <a:lnTo>
                    <a:pt x="148" y="168"/>
                  </a:lnTo>
                  <a:lnTo>
                    <a:pt x="144" y="166"/>
                  </a:lnTo>
                  <a:lnTo>
                    <a:pt x="142" y="165"/>
                  </a:lnTo>
                  <a:lnTo>
                    <a:pt x="142" y="164"/>
                  </a:lnTo>
                  <a:lnTo>
                    <a:pt x="142" y="160"/>
                  </a:lnTo>
                  <a:lnTo>
                    <a:pt x="140" y="158"/>
                  </a:lnTo>
                  <a:lnTo>
                    <a:pt x="141" y="157"/>
                  </a:lnTo>
                  <a:lnTo>
                    <a:pt x="141" y="156"/>
                  </a:lnTo>
                  <a:lnTo>
                    <a:pt x="141" y="155"/>
                  </a:lnTo>
                  <a:lnTo>
                    <a:pt x="142" y="155"/>
                  </a:lnTo>
                  <a:lnTo>
                    <a:pt x="142" y="154"/>
                  </a:lnTo>
                  <a:lnTo>
                    <a:pt x="142" y="153"/>
                  </a:lnTo>
                  <a:lnTo>
                    <a:pt x="141" y="153"/>
                  </a:lnTo>
                  <a:lnTo>
                    <a:pt x="140" y="153"/>
                  </a:lnTo>
                  <a:lnTo>
                    <a:pt x="140" y="152"/>
                  </a:lnTo>
                  <a:lnTo>
                    <a:pt x="140" y="151"/>
                  </a:lnTo>
                  <a:lnTo>
                    <a:pt x="139" y="150"/>
                  </a:lnTo>
                  <a:lnTo>
                    <a:pt x="139" y="149"/>
                  </a:lnTo>
                  <a:lnTo>
                    <a:pt x="138" y="149"/>
                  </a:lnTo>
                  <a:lnTo>
                    <a:pt x="138" y="148"/>
                  </a:lnTo>
                  <a:lnTo>
                    <a:pt x="138" y="147"/>
                  </a:lnTo>
                  <a:lnTo>
                    <a:pt x="139" y="145"/>
                  </a:lnTo>
                  <a:lnTo>
                    <a:pt x="139" y="144"/>
                  </a:lnTo>
                  <a:lnTo>
                    <a:pt x="142" y="137"/>
                  </a:lnTo>
                  <a:lnTo>
                    <a:pt x="144" y="137"/>
                  </a:lnTo>
                  <a:lnTo>
                    <a:pt x="144" y="136"/>
                  </a:lnTo>
                  <a:lnTo>
                    <a:pt x="145" y="135"/>
                  </a:lnTo>
                  <a:lnTo>
                    <a:pt x="145" y="134"/>
                  </a:lnTo>
                  <a:lnTo>
                    <a:pt x="146" y="133"/>
                  </a:lnTo>
                  <a:lnTo>
                    <a:pt x="146" y="132"/>
                  </a:lnTo>
                  <a:lnTo>
                    <a:pt x="146" y="131"/>
                  </a:lnTo>
                  <a:lnTo>
                    <a:pt x="147" y="130"/>
                  </a:lnTo>
                  <a:lnTo>
                    <a:pt x="147" y="129"/>
                  </a:lnTo>
                  <a:lnTo>
                    <a:pt x="147" y="128"/>
                  </a:lnTo>
                  <a:lnTo>
                    <a:pt x="147" y="127"/>
                  </a:lnTo>
                  <a:lnTo>
                    <a:pt x="148" y="127"/>
                  </a:lnTo>
                  <a:lnTo>
                    <a:pt x="147" y="127"/>
                  </a:lnTo>
                  <a:lnTo>
                    <a:pt x="148" y="127"/>
                  </a:lnTo>
                  <a:lnTo>
                    <a:pt x="148" y="126"/>
                  </a:lnTo>
                  <a:lnTo>
                    <a:pt x="148" y="125"/>
                  </a:lnTo>
                  <a:lnTo>
                    <a:pt x="148" y="124"/>
                  </a:lnTo>
                  <a:lnTo>
                    <a:pt x="148" y="123"/>
                  </a:lnTo>
                  <a:lnTo>
                    <a:pt x="148" y="122"/>
                  </a:lnTo>
                  <a:lnTo>
                    <a:pt x="148" y="120"/>
                  </a:lnTo>
                  <a:lnTo>
                    <a:pt x="148" y="119"/>
                  </a:lnTo>
                  <a:lnTo>
                    <a:pt x="148" y="118"/>
                  </a:lnTo>
                  <a:lnTo>
                    <a:pt x="148" y="117"/>
                  </a:lnTo>
                  <a:lnTo>
                    <a:pt x="147" y="115"/>
                  </a:lnTo>
                  <a:lnTo>
                    <a:pt x="146" y="108"/>
                  </a:lnTo>
                  <a:lnTo>
                    <a:pt x="146" y="105"/>
                  </a:lnTo>
                  <a:lnTo>
                    <a:pt x="145" y="105"/>
                  </a:lnTo>
                  <a:lnTo>
                    <a:pt x="144" y="105"/>
                  </a:lnTo>
                  <a:lnTo>
                    <a:pt x="144" y="104"/>
                  </a:lnTo>
                  <a:lnTo>
                    <a:pt x="144" y="105"/>
                  </a:lnTo>
                  <a:lnTo>
                    <a:pt x="142" y="105"/>
                  </a:lnTo>
                  <a:lnTo>
                    <a:pt x="141" y="105"/>
                  </a:lnTo>
                  <a:lnTo>
                    <a:pt x="141" y="104"/>
                  </a:lnTo>
                  <a:lnTo>
                    <a:pt x="141" y="105"/>
                  </a:lnTo>
                  <a:lnTo>
                    <a:pt x="141" y="104"/>
                  </a:lnTo>
                  <a:lnTo>
                    <a:pt x="140" y="104"/>
                  </a:lnTo>
                  <a:lnTo>
                    <a:pt x="139" y="104"/>
                  </a:lnTo>
                  <a:lnTo>
                    <a:pt x="139" y="103"/>
                  </a:lnTo>
                  <a:lnTo>
                    <a:pt x="138" y="103"/>
                  </a:lnTo>
                  <a:lnTo>
                    <a:pt x="139" y="103"/>
                  </a:lnTo>
                  <a:lnTo>
                    <a:pt x="139" y="102"/>
                  </a:lnTo>
                  <a:lnTo>
                    <a:pt x="138" y="102"/>
                  </a:lnTo>
                  <a:lnTo>
                    <a:pt x="140" y="98"/>
                  </a:lnTo>
                  <a:lnTo>
                    <a:pt x="141" y="98"/>
                  </a:lnTo>
                  <a:lnTo>
                    <a:pt x="142" y="98"/>
                  </a:lnTo>
                  <a:lnTo>
                    <a:pt x="144" y="98"/>
                  </a:lnTo>
                  <a:lnTo>
                    <a:pt x="145" y="98"/>
                  </a:lnTo>
                  <a:lnTo>
                    <a:pt x="146" y="98"/>
                  </a:lnTo>
                  <a:lnTo>
                    <a:pt x="146" y="97"/>
                  </a:lnTo>
                  <a:lnTo>
                    <a:pt x="147" y="97"/>
                  </a:lnTo>
                  <a:lnTo>
                    <a:pt x="147" y="95"/>
                  </a:lnTo>
                  <a:lnTo>
                    <a:pt x="148" y="95"/>
                  </a:lnTo>
                  <a:lnTo>
                    <a:pt x="149" y="95"/>
                  </a:lnTo>
                  <a:lnTo>
                    <a:pt x="150" y="95"/>
                  </a:lnTo>
                  <a:lnTo>
                    <a:pt x="151" y="95"/>
                  </a:lnTo>
                  <a:lnTo>
                    <a:pt x="151" y="94"/>
                  </a:lnTo>
                  <a:lnTo>
                    <a:pt x="151" y="93"/>
                  </a:lnTo>
                  <a:lnTo>
                    <a:pt x="151" y="92"/>
                  </a:lnTo>
                  <a:lnTo>
                    <a:pt x="151" y="91"/>
                  </a:lnTo>
                  <a:lnTo>
                    <a:pt x="152" y="91"/>
                  </a:lnTo>
                  <a:lnTo>
                    <a:pt x="152" y="90"/>
                  </a:lnTo>
                  <a:lnTo>
                    <a:pt x="153" y="90"/>
                  </a:lnTo>
                  <a:lnTo>
                    <a:pt x="153" y="89"/>
                  </a:lnTo>
                  <a:lnTo>
                    <a:pt x="154" y="89"/>
                  </a:lnTo>
                  <a:lnTo>
                    <a:pt x="154" y="88"/>
                  </a:lnTo>
                  <a:lnTo>
                    <a:pt x="155" y="87"/>
                  </a:lnTo>
                  <a:lnTo>
                    <a:pt x="155" y="86"/>
                  </a:lnTo>
                  <a:lnTo>
                    <a:pt x="155" y="85"/>
                  </a:lnTo>
                  <a:lnTo>
                    <a:pt x="155" y="84"/>
                  </a:lnTo>
                  <a:lnTo>
                    <a:pt x="154" y="84"/>
                  </a:lnTo>
                  <a:lnTo>
                    <a:pt x="153" y="84"/>
                  </a:lnTo>
                  <a:lnTo>
                    <a:pt x="153" y="83"/>
                  </a:lnTo>
                  <a:lnTo>
                    <a:pt x="152" y="83"/>
                  </a:lnTo>
                  <a:lnTo>
                    <a:pt x="152" y="82"/>
                  </a:lnTo>
                  <a:lnTo>
                    <a:pt x="151" y="82"/>
                  </a:lnTo>
                  <a:lnTo>
                    <a:pt x="150" y="81"/>
                  </a:lnTo>
                  <a:lnTo>
                    <a:pt x="149" y="81"/>
                  </a:lnTo>
                  <a:lnTo>
                    <a:pt x="146" y="79"/>
                  </a:lnTo>
                  <a:lnTo>
                    <a:pt x="145" y="79"/>
                  </a:lnTo>
                  <a:lnTo>
                    <a:pt x="146" y="77"/>
                  </a:lnTo>
                  <a:lnTo>
                    <a:pt x="149" y="73"/>
                  </a:lnTo>
                  <a:lnTo>
                    <a:pt x="154" y="63"/>
                  </a:lnTo>
                  <a:lnTo>
                    <a:pt x="154" y="62"/>
                  </a:lnTo>
                  <a:lnTo>
                    <a:pt x="158" y="55"/>
                  </a:lnTo>
                  <a:lnTo>
                    <a:pt x="161" y="49"/>
                  </a:lnTo>
                  <a:lnTo>
                    <a:pt x="162" y="49"/>
                  </a:lnTo>
                  <a:lnTo>
                    <a:pt x="162" y="48"/>
                  </a:lnTo>
                  <a:lnTo>
                    <a:pt x="167" y="44"/>
                  </a:lnTo>
                  <a:lnTo>
                    <a:pt x="169" y="44"/>
                  </a:lnTo>
                  <a:lnTo>
                    <a:pt x="169" y="43"/>
                  </a:lnTo>
                  <a:lnTo>
                    <a:pt x="170" y="43"/>
                  </a:lnTo>
                  <a:lnTo>
                    <a:pt x="170" y="42"/>
                  </a:lnTo>
                  <a:lnTo>
                    <a:pt x="171" y="42"/>
                  </a:lnTo>
                  <a:lnTo>
                    <a:pt x="172" y="42"/>
                  </a:lnTo>
                  <a:lnTo>
                    <a:pt x="177" y="41"/>
                  </a:lnTo>
                  <a:lnTo>
                    <a:pt x="180" y="41"/>
                  </a:lnTo>
                  <a:lnTo>
                    <a:pt x="182" y="40"/>
                  </a:lnTo>
                  <a:lnTo>
                    <a:pt x="183" y="40"/>
                  </a:lnTo>
                  <a:lnTo>
                    <a:pt x="184" y="40"/>
                  </a:lnTo>
                  <a:lnTo>
                    <a:pt x="184" y="39"/>
                  </a:lnTo>
                  <a:lnTo>
                    <a:pt x="185" y="39"/>
                  </a:lnTo>
                  <a:lnTo>
                    <a:pt x="186" y="39"/>
                  </a:lnTo>
                  <a:lnTo>
                    <a:pt x="187" y="39"/>
                  </a:lnTo>
                  <a:lnTo>
                    <a:pt x="187" y="38"/>
                  </a:lnTo>
                  <a:lnTo>
                    <a:pt x="188" y="38"/>
                  </a:lnTo>
                  <a:lnTo>
                    <a:pt x="189" y="38"/>
                  </a:lnTo>
                  <a:lnTo>
                    <a:pt x="190" y="38"/>
                  </a:lnTo>
                  <a:lnTo>
                    <a:pt x="190" y="37"/>
                  </a:lnTo>
                  <a:lnTo>
                    <a:pt x="191" y="37"/>
                  </a:lnTo>
                  <a:lnTo>
                    <a:pt x="195" y="36"/>
                  </a:lnTo>
                  <a:lnTo>
                    <a:pt x="199" y="35"/>
                  </a:lnTo>
                  <a:lnTo>
                    <a:pt x="200" y="35"/>
                  </a:lnTo>
                  <a:lnTo>
                    <a:pt x="202" y="32"/>
                  </a:lnTo>
                  <a:lnTo>
                    <a:pt x="202" y="30"/>
                  </a:lnTo>
                  <a:lnTo>
                    <a:pt x="203" y="30"/>
                  </a:lnTo>
                  <a:lnTo>
                    <a:pt x="203" y="29"/>
                  </a:lnTo>
                  <a:lnTo>
                    <a:pt x="204" y="27"/>
                  </a:lnTo>
                  <a:lnTo>
                    <a:pt x="206" y="24"/>
                  </a:lnTo>
                  <a:lnTo>
                    <a:pt x="206" y="23"/>
                  </a:lnTo>
                  <a:lnTo>
                    <a:pt x="207" y="23"/>
                  </a:lnTo>
                  <a:lnTo>
                    <a:pt x="207" y="22"/>
                  </a:lnTo>
                  <a:lnTo>
                    <a:pt x="207" y="20"/>
                  </a:lnTo>
                  <a:lnTo>
                    <a:pt x="208" y="20"/>
                  </a:lnTo>
                  <a:lnTo>
                    <a:pt x="209" y="18"/>
                  </a:lnTo>
                  <a:lnTo>
                    <a:pt x="211" y="13"/>
                  </a:lnTo>
                  <a:lnTo>
                    <a:pt x="210" y="13"/>
                  </a:lnTo>
                  <a:lnTo>
                    <a:pt x="209" y="13"/>
                  </a:lnTo>
                  <a:lnTo>
                    <a:pt x="208" y="13"/>
                  </a:lnTo>
                  <a:lnTo>
                    <a:pt x="207" y="13"/>
                  </a:lnTo>
                  <a:lnTo>
                    <a:pt x="207" y="12"/>
                  </a:lnTo>
                  <a:lnTo>
                    <a:pt x="206" y="12"/>
                  </a:lnTo>
                  <a:lnTo>
                    <a:pt x="206" y="11"/>
                  </a:lnTo>
                  <a:lnTo>
                    <a:pt x="206" y="10"/>
                  </a:lnTo>
                  <a:lnTo>
                    <a:pt x="206" y="9"/>
                  </a:lnTo>
                  <a:lnTo>
                    <a:pt x="207" y="9"/>
                  </a:lnTo>
                  <a:lnTo>
                    <a:pt x="207" y="8"/>
                  </a:lnTo>
                  <a:lnTo>
                    <a:pt x="208" y="8"/>
                  </a:lnTo>
                  <a:lnTo>
                    <a:pt x="208" y="7"/>
                  </a:lnTo>
                  <a:lnTo>
                    <a:pt x="209" y="7"/>
                  </a:lnTo>
                  <a:lnTo>
                    <a:pt x="210" y="6"/>
                  </a:lnTo>
                  <a:lnTo>
                    <a:pt x="210" y="5"/>
                  </a:lnTo>
                  <a:lnTo>
                    <a:pt x="211" y="5"/>
                  </a:lnTo>
                  <a:lnTo>
                    <a:pt x="211" y="4"/>
                  </a:lnTo>
                  <a:lnTo>
                    <a:pt x="211" y="3"/>
                  </a:lnTo>
                  <a:lnTo>
                    <a:pt x="211" y="2"/>
                  </a:lnTo>
                  <a:lnTo>
                    <a:pt x="212" y="0"/>
                  </a:lnTo>
                  <a:lnTo>
                    <a:pt x="212" y="1"/>
                  </a:lnTo>
                  <a:lnTo>
                    <a:pt x="213" y="1"/>
                  </a:lnTo>
                  <a:lnTo>
                    <a:pt x="213" y="2"/>
                  </a:lnTo>
                  <a:lnTo>
                    <a:pt x="214" y="2"/>
                  </a:lnTo>
                  <a:close/>
                </a:path>
              </a:pathLst>
            </a:custGeom>
            <a:solidFill>
              <a:schemeClr val="tx2"/>
            </a:solidFill>
            <a:ln w="9525">
              <a:solidFill>
                <a:srgbClr val="FFFFFF"/>
              </a:solidFill>
              <a:round/>
              <a:headEnd/>
              <a:tailEnd/>
            </a:ln>
          </p:spPr>
          <p:txBody>
            <a:bodyPr/>
            <a:lstStyle/>
            <a:p>
              <a:endParaRPr lang="en-US"/>
            </a:p>
          </p:txBody>
        </p:sp>
        <p:sp>
          <p:nvSpPr>
            <p:cNvPr id="25627" name="Freeform 11"/>
            <p:cNvSpPr>
              <a:spLocks noEditPoints="1"/>
            </p:cNvSpPr>
            <p:nvPr/>
          </p:nvSpPr>
          <p:spPr bwMode="auto">
            <a:xfrm>
              <a:off x="3275" y="2496"/>
              <a:ext cx="450" cy="722"/>
            </a:xfrm>
            <a:custGeom>
              <a:avLst/>
              <a:gdLst>
                <a:gd name="T0" fmla="*/ 437 w 450"/>
                <a:gd name="T1" fmla="*/ 218 h 722"/>
                <a:gd name="T2" fmla="*/ 418 w 450"/>
                <a:gd name="T3" fmla="*/ 175 h 722"/>
                <a:gd name="T4" fmla="*/ 401 w 450"/>
                <a:gd name="T5" fmla="*/ 123 h 722"/>
                <a:gd name="T6" fmla="*/ 419 w 450"/>
                <a:gd name="T7" fmla="*/ 143 h 722"/>
                <a:gd name="T8" fmla="*/ 430 w 450"/>
                <a:gd name="T9" fmla="*/ 114 h 722"/>
                <a:gd name="T10" fmla="*/ 355 w 450"/>
                <a:gd name="T11" fmla="*/ 17 h 722"/>
                <a:gd name="T12" fmla="*/ 357 w 450"/>
                <a:gd name="T13" fmla="*/ 3 h 722"/>
                <a:gd name="T14" fmla="*/ 351 w 450"/>
                <a:gd name="T15" fmla="*/ 13 h 722"/>
                <a:gd name="T16" fmla="*/ 347 w 450"/>
                <a:gd name="T17" fmla="*/ 20 h 722"/>
                <a:gd name="T18" fmla="*/ 344 w 450"/>
                <a:gd name="T19" fmla="*/ 28 h 722"/>
                <a:gd name="T20" fmla="*/ 354 w 450"/>
                <a:gd name="T21" fmla="*/ 43 h 722"/>
                <a:gd name="T22" fmla="*/ 348 w 450"/>
                <a:gd name="T23" fmla="*/ 52 h 722"/>
                <a:gd name="T24" fmla="*/ 353 w 450"/>
                <a:gd name="T25" fmla="*/ 65 h 722"/>
                <a:gd name="T26" fmla="*/ 363 w 450"/>
                <a:gd name="T27" fmla="*/ 40 h 722"/>
                <a:gd name="T28" fmla="*/ 380 w 450"/>
                <a:gd name="T29" fmla="*/ 110 h 722"/>
                <a:gd name="T30" fmla="*/ 390 w 450"/>
                <a:gd name="T31" fmla="*/ 158 h 722"/>
                <a:gd name="T32" fmla="*/ 399 w 450"/>
                <a:gd name="T33" fmla="*/ 202 h 722"/>
                <a:gd name="T34" fmla="*/ 406 w 450"/>
                <a:gd name="T35" fmla="*/ 232 h 722"/>
                <a:gd name="T36" fmla="*/ 432 w 450"/>
                <a:gd name="T37" fmla="*/ 221 h 722"/>
                <a:gd name="T38" fmla="*/ 439 w 450"/>
                <a:gd name="T39" fmla="*/ 225 h 722"/>
                <a:gd name="T40" fmla="*/ 433 w 450"/>
                <a:gd name="T41" fmla="*/ 293 h 722"/>
                <a:gd name="T42" fmla="*/ 440 w 450"/>
                <a:gd name="T43" fmla="*/ 356 h 722"/>
                <a:gd name="T44" fmla="*/ 434 w 450"/>
                <a:gd name="T45" fmla="*/ 393 h 722"/>
                <a:gd name="T46" fmla="*/ 423 w 450"/>
                <a:gd name="T47" fmla="*/ 450 h 722"/>
                <a:gd name="T48" fmla="*/ 413 w 450"/>
                <a:gd name="T49" fmla="*/ 511 h 722"/>
                <a:gd name="T50" fmla="*/ 402 w 450"/>
                <a:gd name="T51" fmla="*/ 505 h 722"/>
                <a:gd name="T52" fmla="*/ 402 w 450"/>
                <a:gd name="T53" fmla="*/ 546 h 722"/>
                <a:gd name="T54" fmla="*/ 408 w 450"/>
                <a:gd name="T55" fmla="*/ 535 h 722"/>
                <a:gd name="T56" fmla="*/ 432 w 450"/>
                <a:gd name="T57" fmla="*/ 521 h 722"/>
                <a:gd name="T58" fmla="*/ 429 w 450"/>
                <a:gd name="T59" fmla="*/ 571 h 722"/>
                <a:gd name="T60" fmla="*/ 398 w 450"/>
                <a:gd name="T61" fmla="*/ 627 h 722"/>
                <a:gd name="T62" fmla="*/ 345 w 450"/>
                <a:gd name="T63" fmla="*/ 681 h 722"/>
                <a:gd name="T64" fmla="*/ 289 w 450"/>
                <a:gd name="T65" fmla="*/ 703 h 722"/>
                <a:gd name="T66" fmla="*/ 236 w 450"/>
                <a:gd name="T67" fmla="*/ 721 h 722"/>
                <a:gd name="T68" fmla="*/ 212 w 450"/>
                <a:gd name="T69" fmla="*/ 712 h 722"/>
                <a:gd name="T70" fmla="*/ 228 w 450"/>
                <a:gd name="T71" fmla="*/ 668 h 722"/>
                <a:gd name="T72" fmla="*/ 180 w 450"/>
                <a:gd name="T73" fmla="*/ 660 h 722"/>
                <a:gd name="T74" fmla="*/ 144 w 450"/>
                <a:gd name="T75" fmla="*/ 573 h 722"/>
                <a:gd name="T76" fmla="*/ 141 w 450"/>
                <a:gd name="T77" fmla="*/ 543 h 722"/>
                <a:gd name="T78" fmla="*/ 140 w 450"/>
                <a:gd name="T79" fmla="*/ 518 h 722"/>
                <a:gd name="T80" fmla="*/ 138 w 450"/>
                <a:gd name="T81" fmla="*/ 496 h 722"/>
                <a:gd name="T82" fmla="*/ 143 w 450"/>
                <a:gd name="T83" fmla="*/ 474 h 722"/>
                <a:gd name="T84" fmla="*/ 128 w 450"/>
                <a:gd name="T85" fmla="*/ 449 h 722"/>
                <a:gd name="T86" fmla="*/ 130 w 450"/>
                <a:gd name="T87" fmla="*/ 430 h 722"/>
                <a:gd name="T88" fmla="*/ 122 w 450"/>
                <a:gd name="T89" fmla="*/ 403 h 722"/>
                <a:gd name="T90" fmla="*/ 100 w 450"/>
                <a:gd name="T91" fmla="*/ 383 h 722"/>
                <a:gd name="T92" fmla="*/ 79 w 450"/>
                <a:gd name="T93" fmla="*/ 353 h 722"/>
                <a:gd name="T94" fmla="*/ 55 w 450"/>
                <a:gd name="T95" fmla="*/ 325 h 722"/>
                <a:gd name="T96" fmla="*/ 26 w 450"/>
                <a:gd name="T97" fmla="*/ 305 h 722"/>
                <a:gd name="T98" fmla="*/ 27 w 450"/>
                <a:gd name="T99" fmla="*/ 271 h 722"/>
                <a:gd name="T100" fmla="*/ 38 w 450"/>
                <a:gd name="T101" fmla="*/ 247 h 722"/>
                <a:gd name="T102" fmla="*/ 38 w 450"/>
                <a:gd name="T103" fmla="*/ 215 h 722"/>
                <a:gd name="T104" fmla="*/ 0 w 450"/>
                <a:gd name="T105" fmla="*/ 135 h 722"/>
                <a:gd name="T106" fmla="*/ 26 w 450"/>
                <a:gd name="T107" fmla="*/ 101 h 722"/>
                <a:gd name="T108" fmla="*/ 61 w 450"/>
                <a:gd name="T109" fmla="*/ 83 h 722"/>
                <a:gd name="T110" fmla="*/ 95 w 450"/>
                <a:gd name="T111" fmla="*/ 82 h 722"/>
                <a:gd name="T112" fmla="*/ 126 w 450"/>
                <a:gd name="T113" fmla="*/ 83 h 722"/>
                <a:gd name="T114" fmla="*/ 161 w 450"/>
                <a:gd name="T115" fmla="*/ 64 h 722"/>
                <a:gd name="T116" fmla="*/ 194 w 450"/>
                <a:gd name="T117" fmla="*/ 59 h 722"/>
                <a:gd name="T118" fmla="*/ 227 w 450"/>
                <a:gd name="T119" fmla="*/ 56 h 722"/>
                <a:gd name="T120" fmla="*/ 252 w 450"/>
                <a:gd name="T121" fmla="*/ 34 h 722"/>
                <a:gd name="T122" fmla="*/ 286 w 450"/>
                <a:gd name="T123" fmla="*/ 29 h 722"/>
                <a:gd name="T124" fmla="*/ 342 w 450"/>
                <a:gd name="T125" fmla="*/ 6 h 7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50"/>
                <a:gd name="T190" fmla="*/ 0 h 722"/>
                <a:gd name="T191" fmla="*/ 450 w 450"/>
                <a:gd name="T192" fmla="*/ 722 h 72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50" h="722">
                  <a:moveTo>
                    <a:pt x="421" y="535"/>
                  </a:moveTo>
                  <a:lnTo>
                    <a:pt x="420" y="535"/>
                  </a:lnTo>
                  <a:lnTo>
                    <a:pt x="419" y="535"/>
                  </a:lnTo>
                  <a:lnTo>
                    <a:pt x="419" y="534"/>
                  </a:lnTo>
                  <a:lnTo>
                    <a:pt x="418" y="533"/>
                  </a:lnTo>
                  <a:lnTo>
                    <a:pt x="418" y="532"/>
                  </a:lnTo>
                  <a:lnTo>
                    <a:pt x="419" y="531"/>
                  </a:lnTo>
                  <a:lnTo>
                    <a:pt x="420" y="531"/>
                  </a:lnTo>
                  <a:lnTo>
                    <a:pt x="420" y="532"/>
                  </a:lnTo>
                  <a:lnTo>
                    <a:pt x="421" y="533"/>
                  </a:lnTo>
                  <a:lnTo>
                    <a:pt x="421" y="534"/>
                  </a:lnTo>
                  <a:lnTo>
                    <a:pt x="421" y="535"/>
                  </a:lnTo>
                  <a:close/>
                  <a:moveTo>
                    <a:pt x="418" y="527"/>
                  </a:moveTo>
                  <a:lnTo>
                    <a:pt x="417" y="527"/>
                  </a:lnTo>
                  <a:lnTo>
                    <a:pt x="417" y="526"/>
                  </a:lnTo>
                  <a:lnTo>
                    <a:pt x="417" y="525"/>
                  </a:lnTo>
                  <a:lnTo>
                    <a:pt x="418" y="525"/>
                  </a:lnTo>
                  <a:lnTo>
                    <a:pt x="418" y="526"/>
                  </a:lnTo>
                  <a:lnTo>
                    <a:pt x="419" y="526"/>
                  </a:lnTo>
                  <a:lnTo>
                    <a:pt x="418" y="527"/>
                  </a:lnTo>
                  <a:close/>
                  <a:moveTo>
                    <a:pt x="419" y="523"/>
                  </a:moveTo>
                  <a:lnTo>
                    <a:pt x="418" y="523"/>
                  </a:lnTo>
                  <a:lnTo>
                    <a:pt x="417" y="523"/>
                  </a:lnTo>
                  <a:lnTo>
                    <a:pt x="418" y="522"/>
                  </a:lnTo>
                  <a:lnTo>
                    <a:pt x="418" y="521"/>
                  </a:lnTo>
                  <a:lnTo>
                    <a:pt x="419" y="523"/>
                  </a:lnTo>
                  <a:close/>
                  <a:moveTo>
                    <a:pt x="443" y="360"/>
                  </a:moveTo>
                  <a:lnTo>
                    <a:pt x="442" y="360"/>
                  </a:lnTo>
                  <a:lnTo>
                    <a:pt x="441" y="359"/>
                  </a:lnTo>
                  <a:lnTo>
                    <a:pt x="441" y="358"/>
                  </a:lnTo>
                  <a:lnTo>
                    <a:pt x="442" y="359"/>
                  </a:lnTo>
                  <a:lnTo>
                    <a:pt x="443" y="359"/>
                  </a:lnTo>
                  <a:lnTo>
                    <a:pt x="443" y="360"/>
                  </a:lnTo>
                  <a:close/>
                  <a:moveTo>
                    <a:pt x="436" y="225"/>
                  </a:moveTo>
                  <a:lnTo>
                    <a:pt x="436" y="226"/>
                  </a:lnTo>
                  <a:lnTo>
                    <a:pt x="434" y="226"/>
                  </a:lnTo>
                  <a:lnTo>
                    <a:pt x="434" y="225"/>
                  </a:lnTo>
                  <a:lnTo>
                    <a:pt x="434" y="224"/>
                  </a:lnTo>
                  <a:lnTo>
                    <a:pt x="436" y="224"/>
                  </a:lnTo>
                  <a:lnTo>
                    <a:pt x="436" y="223"/>
                  </a:lnTo>
                  <a:lnTo>
                    <a:pt x="437" y="224"/>
                  </a:lnTo>
                  <a:lnTo>
                    <a:pt x="436" y="225"/>
                  </a:lnTo>
                  <a:close/>
                  <a:moveTo>
                    <a:pt x="438" y="218"/>
                  </a:moveTo>
                  <a:lnTo>
                    <a:pt x="438" y="220"/>
                  </a:lnTo>
                  <a:lnTo>
                    <a:pt x="437" y="221"/>
                  </a:lnTo>
                  <a:lnTo>
                    <a:pt x="436" y="220"/>
                  </a:lnTo>
                  <a:lnTo>
                    <a:pt x="436" y="219"/>
                  </a:lnTo>
                  <a:lnTo>
                    <a:pt x="436" y="218"/>
                  </a:lnTo>
                  <a:lnTo>
                    <a:pt x="436" y="217"/>
                  </a:lnTo>
                  <a:lnTo>
                    <a:pt x="437" y="218"/>
                  </a:lnTo>
                  <a:lnTo>
                    <a:pt x="437" y="217"/>
                  </a:lnTo>
                  <a:lnTo>
                    <a:pt x="437" y="216"/>
                  </a:lnTo>
                  <a:lnTo>
                    <a:pt x="438" y="217"/>
                  </a:lnTo>
                  <a:lnTo>
                    <a:pt x="438" y="218"/>
                  </a:lnTo>
                  <a:close/>
                  <a:moveTo>
                    <a:pt x="423" y="199"/>
                  </a:moveTo>
                  <a:lnTo>
                    <a:pt x="422" y="199"/>
                  </a:lnTo>
                  <a:lnTo>
                    <a:pt x="423" y="199"/>
                  </a:lnTo>
                  <a:close/>
                  <a:moveTo>
                    <a:pt x="419" y="187"/>
                  </a:moveTo>
                  <a:lnTo>
                    <a:pt x="420" y="188"/>
                  </a:lnTo>
                  <a:lnTo>
                    <a:pt x="419" y="188"/>
                  </a:lnTo>
                  <a:lnTo>
                    <a:pt x="418" y="188"/>
                  </a:lnTo>
                  <a:lnTo>
                    <a:pt x="418" y="187"/>
                  </a:lnTo>
                  <a:lnTo>
                    <a:pt x="418" y="188"/>
                  </a:lnTo>
                  <a:lnTo>
                    <a:pt x="417" y="189"/>
                  </a:lnTo>
                  <a:lnTo>
                    <a:pt x="416" y="189"/>
                  </a:lnTo>
                  <a:lnTo>
                    <a:pt x="416" y="188"/>
                  </a:lnTo>
                  <a:lnTo>
                    <a:pt x="416" y="187"/>
                  </a:lnTo>
                  <a:lnTo>
                    <a:pt x="417" y="186"/>
                  </a:lnTo>
                  <a:lnTo>
                    <a:pt x="418" y="185"/>
                  </a:lnTo>
                  <a:lnTo>
                    <a:pt x="418" y="184"/>
                  </a:lnTo>
                  <a:lnTo>
                    <a:pt x="419" y="185"/>
                  </a:lnTo>
                  <a:lnTo>
                    <a:pt x="419" y="186"/>
                  </a:lnTo>
                  <a:lnTo>
                    <a:pt x="419" y="187"/>
                  </a:lnTo>
                  <a:close/>
                  <a:moveTo>
                    <a:pt x="428" y="171"/>
                  </a:moveTo>
                  <a:lnTo>
                    <a:pt x="427" y="170"/>
                  </a:lnTo>
                  <a:lnTo>
                    <a:pt x="426" y="170"/>
                  </a:lnTo>
                  <a:lnTo>
                    <a:pt x="427" y="170"/>
                  </a:lnTo>
                  <a:lnTo>
                    <a:pt x="428" y="171"/>
                  </a:lnTo>
                  <a:close/>
                  <a:moveTo>
                    <a:pt x="424" y="163"/>
                  </a:moveTo>
                  <a:lnTo>
                    <a:pt x="424" y="164"/>
                  </a:lnTo>
                  <a:lnTo>
                    <a:pt x="424" y="165"/>
                  </a:lnTo>
                  <a:lnTo>
                    <a:pt x="423" y="166"/>
                  </a:lnTo>
                  <a:lnTo>
                    <a:pt x="423" y="169"/>
                  </a:lnTo>
                  <a:lnTo>
                    <a:pt x="423" y="170"/>
                  </a:lnTo>
                  <a:lnTo>
                    <a:pt x="423" y="171"/>
                  </a:lnTo>
                  <a:lnTo>
                    <a:pt x="423" y="172"/>
                  </a:lnTo>
                  <a:lnTo>
                    <a:pt x="422" y="172"/>
                  </a:lnTo>
                  <a:lnTo>
                    <a:pt x="422" y="173"/>
                  </a:lnTo>
                  <a:lnTo>
                    <a:pt x="422" y="174"/>
                  </a:lnTo>
                  <a:lnTo>
                    <a:pt x="422" y="175"/>
                  </a:lnTo>
                  <a:lnTo>
                    <a:pt x="422" y="176"/>
                  </a:lnTo>
                  <a:lnTo>
                    <a:pt x="424" y="177"/>
                  </a:lnTo>
                  <a:lnTo>
                    <a:pt x="423" y="178"/>
                  </a:lnTo>
                  <a:lnTo>
                    <a:pt x="423" y="177"/>
                  </a:lnTo>
                  <a:lnTo>
                    <a:pt x="422" y="177"/>
                  </a:lnTo>
                  <a:lnTo>
                    <a:pt x="422" y="176"/>
                  </a:lnTo>
                  <a:lnTo>
                    <a:pt x="421" y="175"/>
                  </a:lnTo>
                  <a:lnTo>
                    <a:pt x="420" y="175"/>
                  </a:lnTo>
                  <a:lnTo>
                    <a:pt x="419" y="175"/>
                  </a:lnTo>
                  <a:lnTo>
                    <a:pt x="418" y="175"/>
                  </a:lnTo>
                  <a:lnTo>
                    <a:pt x="417" y="174"/>
                  </a:lnTo>
                  <a:lnTo>
                    <a:pt x="417" y="173"/>
                  </a:lnTo>
                  <a:lnTo>
                    <a:pt x="417" y="172"/>
                  </a:lnTo>
                  <a:lnTo>
                    <a:pt x="417" y="171"/>
                  </a:lnTo>
                  <a:lnTo>
                    <a:pt x="417" y="170"/>
                  </a:lnTo>
                  <a:lnTo>
                    <a:pt x="416" y="168"/>
                  </a:lnTo>
                  <a:lnTo>
                    <a:pt x="415" y="167"/>
                  </a:lnTo>
                  <a:lnTo>
                    <a:pt x="417" y="166"/>
                  </a:lnTo>
                  <a:lnTo>
                    <a:pt x="417" y="165"/>
                  </a:lnTo>
                  <a:lnTo>
                    <a:pt x="418" y="164"/>
                  </a:lnTo>
                  <a:lnTo>
                    <a:pt x="419" y="164"/>
                  </a:lnTo>
                  <a:lnTo>
                    <a:pt x="420" y="164"/>
                  </a:lnTo>
                  <a:lnTo>
                    <a:pt x="420" y="163"/>
                  </a:lnTo>
                  <a:lnTo>
                    <a:pt x="421" y="163"/>
                  </a:lnTo>
                  <a:lnTo>
                    <a:pt x="422" y="163"/>
                  </a:lnTo>
                  <a:lnTo>
                    <a:pt x="423" y="163"/>
                  </a:lnTo>
                  <a:lnTo>
                    <a:pt x="423" y="164"/>
                  </a:lnTo>
                  <a:lnTo>
                    <a:pt x="423" y="163"/>
                  </a:lnTo>
                  <a:lnTo>
                    <a:pt x="424" y="163"/>
                  </a:lnTo>
                  <a:lnTo>
                    <a:pt x="424" y="161"/>
                  </a:lnTo>
                  <a:lnTo>
                    <a:pt x="424" y="159"/>
                  </a:lnTo>
                  <a:lnTo>
                    <a:pt x="424" y="158"/>
                  </a:lnTo>
                  <a:lnTo>
                    <a:pt x="425" y="158"/>
                  </a:lnTo>
                  <a:lnTo>
                    <a:pt x="425" y="159"/>
                  </a:lnTo>
                  <a:lnTo>
                    <a:pt x="425" y="160"/>
                  </a:lnTo>
                  <a:lnTo>
                    <a:pt x="424" y="161"/>
                  </a:lnTo>
                  <a:lnTo>
                    <a:pt x="424" y="162"/>
                  </a:lnTo>
                  <a:lnTo>
                    <a:pt x="424" y="163"/>
                  </a:lnTo>
                  <a:close/>
                  <a:moveTo>
                    <a:pt x="431" y="159"/>
                  </a:moveTo>
                  <a:lnTo>
                    <a:pt x="430" y="159"/>
                  </a:lnTo>
                  <a:lnTo>
                    <a:pt x="430" y="158"/>
                  </a:lnTo>
                  <a:lnTo>
                    <a:pt x="430" y="157"/>
                  </a:lnTo>
                  <a:lnTo>
                    <a:pt x="430" y="156"/>
                  </a:lnTo>
                  <a:lnTo>
                    <a:pt x="431" y="156"/>
                  </a:lnTo>
                  <a:lnTo>
                    <a:pt x="431" y="157"/>
                  </a:lnTo>
                  <a:lnTo>
                    <a:pt x="431" y="158"/>
                  </a:lnTo>
                  <a:lnTo>
                    <a:pt x="431" y="159"/>
                  </a:lnTo>
                  <a:close/>
                  <a:moveTo>
                    <a:pt x="431" y="142"/>
                  </a:moveTo>
                  <a:lnTo>
                    <a:pt x="431" y="141"/>
                  </a:lnTo>
                  <a:lnTo>
                    <a:pt x="431" y="142"/>
                  </a:lnTo>
                  <a:close/>
                  <a:moveTo>
                    <a:pt x="431" y="138"/>
                  </a:moveTo>
                  <a:lnTo>
                    <a:pt x="431" y="139"/>
                  </a:lnTo>
                  <a:lnTo>
                    <a:pt x="430" y="138"/>
                  </a:lnTo>
                  <a:lnTo>
                    <a:pt x="430" y="137"/>
                  </a:lnTo>
                  <a:lnTo>
                    <a:pt x="431" y="137"/>
                  </a:lnTo>
                  <a:lnTo>
                    <a:pt x="431" y="138"/>
                  </a:lnTo>
                  <a:close/>
                  <a:moveTo>
                    <a:pt x="402" y="122"/>
                  </a:moveTo>
                  <a:lnTo>
                    <a:pt x="402" y="123"/>
                  </a:lnTo>
                  <a:lnTo>
                    <a:pt x="401" y="122"/>
                  </a:lnTo>
                  <a:lnTo>
                    <a:pt x="401" y="123"/>
                  </a:lnTo>
                  <a:lnTo>
                    <a:pt x="400" y="122"/>
                  </a:lnTo>
                  <a:lnTo>
                    <a:pt x="401" y="122"/>
                  </a:lnTo>
                  <a:lnTo>
                    <a:pt x="401" y="121"/>
                  </a:lnTo>
                  <a:lnTo>
                    <a:pt x="400" y="120"/>
                  </a:lnTo>
                  <a:lnTo>
                    <a:pt x="401" y="120"/>
                  </a:lnTo>
                  <a:lnTo>
                    <a:pt x="402" y="121"/>
                  </a:lnTo>
                  <a:lnTo>
                    <a:pt x="402" y="122"/>
                  </a:lnTo>
                  <a:close/>
                  <a:moveTo>
                    <a:pt x="429" y="123"/>
                  </a:moveTo>
                  <a:lnTo>
                    <a:pt x="429" y="124"/>
                  </a:lnTo>
                  <a:lnTo>
                    <a:pt x="429" y="125"/>
                  </a:lnTo>
                  <a:lnTo>
                    <a:pt x="430" y="125"/>
                  </a:lnTo>
                  <a:lnTo>
                    <a:pt x="430" y="126"/>
                  </a:lnTo>
                  <a:lnTo>
                    <a:pt x="430" y="128"/>
                  </a:lnTo>
                  <a:lnTo>
                    <a:pt x="430" y="129"/>
                  </a:lnTo>
                  <a:lnTo>
                    <a:pt x="429" y="131"/>
                  </a:lnTo>
                  <a:lnTo>
                    <a:pt x="429" y="132"/>
                  </a:lnTo>
                  <a:lnTo>
                    <a:pt x="429" y="133"/>
                  </a:lnTo>
                  <a:lnTo>
                    <a:pt x="428" y="134"/>
                  </a:lnTo>
                  <a:lnTo>
                    <a:pt x="428" y="136"/>
                  </a:lnTo>
                  <a:lnTo>
                    <a:pt x="428" y="137"/>
                  </a:lnTo>
                  <a:lnTo>
                    <a:pt x="428" y="138"/>
                  </a:lnTo>
                  <a:lnTo>
                    <a:pt x="427" y="139"/>
                  </a:lnTo>
                  <a:lnTo>
                    <a:pt x="426" y="140"/>
                  </a:lnTo>
                  <a:lnTo>
                    <a:pt x="426" y="141"/>
                  </a:lnTo>
                  <a:lnTo>
                    <a:pt x="426" y="142"/>
                  </a:lnTo>
                  <a:lnTo>
                    <a:pt x="425" y="143"/>
                  </a:lnTo>
                  <a:lnTo>
                    <a:pt x="424" y="144"/>
                  </a:lnTo>
                  <a:lnTo>
                    <a:pt x="424" y="145"/>
                  </a:lnTo>
                  <a:lnTo>
                    <a:pt x="424" y="146"/>
                  </a:lnTo>
                  <a:lnTo>
                    <a:pt x="424" y="147"/>
                  </a:lnTo>
                  <a:lnTo>
                    <a:pt x="423" y="148"/>
                  </a:lnTo>
                  <a:lnTo>
                    <a:pt x="423" y="149"/>
                  </a:lnTo>
                  <a:lnTo>
                    <a:pt x="423" y="150"/>
                  </a:lnTo>
                  <a:lnTo>
                    <a:pt x="423" y="152"/>
                  </a:lnTo>
                  <a:lnTo>
                    <a:pt x="423" y="153"/>
                  </a:lnTo>
                  <a:lnTo>
                    <a:pt x="423" y="154"/>
                  </a:lnTo>
                  <a:lnTo>
                    <a:pt x="422" y="154"/>
                  </a:lnTo>
                  <a:lnTo>
                    <a:pt x="422" y="153"/>
                  </a:lnTo>
                  <a:lnTo>
                    <a:pt x="422" y="152"/>
                  </a:lnTo>
                  <a:lnTo>
                    <a:pt x="421" y="152"/>
                  </a:lnTo>
                  <a:lnTo>
                    <a:pt x="421" y="151"/>
                  </a:lnTo>
                  <a:lnTo>
                    <a:pt x="420" y="151"/>
                  </a:lnTo>
                  <a:lnTo>
                    <a:pt x="420" y="150"/>
                  </a:lnTo>
                  <a:lnTo>
                    <a:pt x="419" y="149"/>
                  </a:lnTo>
                  <a:lnTo>
                    <a:pt x="419" y="148"/>
                  </a:lnTo>
                  <a:lnTo>
                    <a:pt x="419" y="147"/>
                  </a:lnTo>
                  <a:lnTo>
                    <a:pt x="419" y="146"/>
                  </a:lnTo>
                  <a:lnTo>
                    <a:pt x="419" y="145"/>
                  </a:lnTo>
                  <a:lnTo>
                    <a:pt x="419" y="144"/>
                  </a:lnTo>
                  <a:lnTo>
                    <a:pt x="419" y="143"/>
                  </a:lnTo>
                  <a:lnTo>
                    <a:pt x="418" y="142"/>
                  </a:lnTo>
                  <a:lnTo>
                    <a:pt x="418" y="141"/>
                  </a:lnTo>
                  <a:lnTo>
                    <a:pt x="419" y="140"/>
                  </a:lnTo>
                  <a:lnTo>
                    <a:pt x="421" y="139"/>
                  </a:lnTo>
                  <a:lnTo>
                    <a:pt x="421" y="138"/>
                  </a:lnTo>
                  <a:lnTo>
                    <a:pt x="421" y="137"/>
                  </a:lnTo>
                  <a:lnTo>
                    <a:pt x="421" y="136"/>
                  </a:lnTo>
                  <a:lnTo>
                    <a:pt x="421" y="135"/>
                  </a:lnTo>
                  <a:lnTo>
                    <a:pt x="421" y="134"/>
                  </a:lnTo>
                  <a:lnTo>
                    <a:pt x="420" y="133"/>
                  </a:lnTo>
                  <a:lnTo>
                    <a:pt x="420" y="132"/>
                  </a:lnTo>
                  <a:lnTo>
                    <a:pt x="420" y="131"/>
                  </a:lnTo>
                  <a:lnTo>
                    <a:pt x="419" y="131"/>
                  </a:lnTo>
                  <a:lnTo>
                    <a:pt x="419" y="129"/>
                  </a:lnTo>
                  <a:lnTo>
                    <a:pt x="419" y="128"/>
                  </a:lnTo>
                  <a:lnTo>
                    <a:pt x="420" y="127"/>
                  </a:lnTo>
                  <a:lnTo>
                    <a:pt x="421" y="126"/>
                  </a:lnTo>
                  <a:lnTo>
                    <a:pt x="422" y="126"/>
                  </a:lnTo>
                  <a:lnTo>
                    <a:pt x="423" y="124"/>
                  </a:lnTo>
                  <a:lnTo>
                    <a:pt x="424" y="123"/>
                  </a:lnTo>
                  <a:lnTo>
                    <a:pt x="424" y="122"/>
                  </a:lnTo>
                  <a:lnTo>
                    <a:pt x="424" y="121"/>
                  </a:lnTo>
                  <a:lnTo>
                    <a:pt x="424" y="120"/>
                  </a:lnTo>
                  <a:lnTo>
                    <a:pt x="425" y="120"/>
                  </a:lnTo>
                  <a:lnTo>
                    <a:pt x="425" y="119"/>
                  </a:lnTo>
                  <a:lnTo>
                    <a:pt x="425" y="115"/>
                  </a:lnTo>
                  <a:lnTo>
                    <a:pt x="424" y="115"/>
                  </a:lnTo>
                  <a:lnTo>
                    <a:pt x="424" y="114"/>
                  </a:lnTo>
                  <a:lnTo>
                    <a:pt x="424" y="113"/>
                  </a:lnTo>
                  <a:lnTo>
                    <a:pt x="424" y="112"/>
                  </a:lnTo>
                  <a:lnTo>
                    <a:pt x="425" y="111"/>
                  </a:lnTo>
                  <a:lnTo>
                    <a:pt x="425" y="110"/>
                  </a:lnTo>
                  <a:lnTo>
                    <a:pt x="425" y="109"/>
                  </a:lnTo>
                  <a:lnTo>
                    <a:pt x="426" y="109"/>
                  </a:lnTo>
                  <a:lnTo>
                    <a:pt x="425" y="108"/>
                  </a:lnTo>
                  <a:lnTo>
                    <a:pt x="426" y="107"/>
                  </a:lnTo>
                  <a:lnTo>
                    <a:pt x="426" y="106"/>
                  </a:lnTo>
                  <a:lnTo>
                    <a:pt x="427" y="106"/>
                  </a:lnTo>
                  <a:lnTo>
                    <a:pt x="427" y="104"/>
                  </a:lnTo>
                  <a:lnTo>
                    <a:pt x="427" y="103"/>
                  </a:lnTo>
                  <a:lnTo>
                    <a:pt x="427" y="102"/>
                  </a:lnTo>
                  <a:lnTo>
                    <a:pt x="428" y="102"/>
                  </a:lnTo>
                  <a:lnTo>
                    <a:pt x="428" y="103"/>
                  </a:lnTo>
                  <a:lnTo>
                    <a:pt x="429" y="104"/>
                  </a:lnTo>
                  <a:lnTo>
                    <a:pt x="430" y="106"/>
                  </a:lnTo>
                  <a:lnTo>
                    <a:pt x="430" y="107"/>
                  </a:lnTo>
                  <a:lnTo>
                    <a:pt x="430" y="108"/>
                  </a:lnTo>
                  <a:lnTo>
                    <a:pt x="430" y="111"/>
                  </a:lnTo>
                  <a:lnTo>
                    <a:pt x="430" y="112"/>
                  </a:lnTo>
                  <a:lnTo>
                    <a:pt x="430" y="114"/>
                  </a:lnTo>
                  <a:lnTo>
                    <a:pt x="430" y="115"/>
                  </a:lnTo>
                  <a:lnTo>
                    <a:pt x="430" y="116"/>
                  </a:lnTo>
                  <a:lnTo>
                    <a:pt x="430" y="117"/>
                  </a:lnTo>
                  <a:lnTo>
                    <a:pt x="429" y="117"/>
                  </a:lnTo>
                  <a:lnTo>
                    <a:pt x="429" y="119"/>
                  </a:lnTo>
                  <a:lnTo>
                    <a:pt x="430" y="119"/>
                  </a:lnTo>
                  <a:lnTo>
                    <a:pt x="430" y="120"/>
                  </a:lnTo>
                  <a:lnTo>
                    <a:pt x="429" y="120"/>
                  </a:lnTo>
                  <a:lnTo>
                    <a:pt x="429" y="121"/>
                  </a:lnTo>
                  <a:lnTo>
                    <a:pt x="429" y="122"/>
                  </a:lnTo>
                  <a:lnTo>
                    <a:pt x="429" y="123"/>
                  </a:lnTo>
                  <a:close/>
                  <a:moveTo>
                    <a:pt x="356" y="68"/>
                  </a:moveTo>
                  <a:lnTo>
                    <a:pt x="355" y="68"/>
                  </a:lnTo>
                  <a:lnTo>
                    <a:pt x="356" y="68"/>
                  </a:lnTo>
                  <a:close/>
                  <a:moveTo>
                    <a:pt x="353" y="66"/>
                  </a:moveTo>
                  <a:lnTo>
                    <a:pt x="353" y="67"/>
                  </a:lnTo>
                  <a:lnTo>
                    <a:pt x="353" y="66"/>
                  </a:lnTo>
                  <a:close/>
                  <a:moveTo>
                    <a:pt x="349" y="49"/>
                  </a:moveTo>
                  <a:lnTo>
                    <a:pt x="348" y="49"/>
                  </a:lnTo>
                  <a:lnTo>
                    <a:pt x="348" y="48"/>
                  </a:lnTo>
                  <a:lnTo>
                    <a:pt x="349" y="48"/>
                  </a:lnTo>
                  <a:lnTo>
                    <a:pt x="349" y="49"/>
                  </a:lnTo>
                  <a:close/>
                  <a:moveTo>
                    <a:pt x="342" y="21"/>
                  </a:moveTo>
                  <a:lnTo>
                    <a:pt x="341" y="21"/>
                  </a:lnTo>
                  <a:lnTo>
                    <a:pt x="342" y="21"/>
                  </a:lnTo>
                  <a:close/>
                  <a:moveTo>
                    <a:pt x="354" y="18"/>
                  </a:moveTo>
                  <a:lnTo>
                    <a:pt x="353" y="18"/>
                  </a:lnTo>
                  <a:lnTo>
                    <a:pt x="354" y="18"/>
                  </a:lnTo>
                  <a:close/>
                  <a:moveTo>
                    <a:pt x="356" y="16"/>
                  </a:moveTo>
                  <a:lnTo>
                    <a:pt x="357" y="17"/>
                  </a:lnTo>
                  <a:lnTo>
                    <a:pt x="357" y="18"/>
                  </a:lnTo>
                  <a:lnTo>
                    <a:pt x="356" y="19"/>
                  </a:lnTo>
                  <a:lnTo>
                    <a:pt x="356" y="20"/>
                  </a:lnTo>
                  <a:lnTo>
                    <a:pt x="356" y="21"/>
                  </a:lnTo>
                  <a:lnTo>
                    <a:pt x="355" y="22"/>
                  </a:lnTo>
                  <a:lnTo>
                    <a:pt x="355" y="23"/>
                  </a:lnTo>
                  <a:lnTo>
                    <a:pt x="354" y="24"/>
                  </a:lnTo>
                  <a:lnTo>
                    <a:pt x="353" y="24"/>
                  </a:lnTo>
                  <a:lnTo>
                    <a:pt x="353" y="23"/>
                  </a:lnTo>
                  <a:lnTo>
                    <a:pt x="353" y="22"/>
                  </a:lnTo>
                  <a:lnTo>
                    <a:pt x="353" y="21"/>
                  </a:lnTo>
                  <a:lnTo>
                    <a:pt x="354" y="21"/>
                  </a:lnTo>
                  <a:lnTo>
                    <a:pt x="354" y="20"/>
                  </a:lnTo>
                  <a:lnTo>
                    <a:pt x="353" y="19"/>
                  </a:lnTo>
                  <a:lnTo>
                    <a:pt x="354" y="19"/>
                  </a:lnTo>
                  <a:lnTo>
                    <a:pt x="354" y="18"/>
                  </a:lnTo>
                  <a:lnTo>
                    <a:pt x="353" y="18"/>
                  </a:lnTo>
                  <a:lnTo>
                    <a:pt x="354" y="17"/>
                  </a:lnTo>
                  <a:lnTo>
                    <a:pt x="354" y="16"/>
                  </a:lnTo>
                  <a:lnTo>
                    <a:pt x="355" y="17"/>
                  </a:lnTo>
                  <a:lnTo>
                    <a:pt x="356" y="16"/>
                  </a:lnTo>
                  <a:close/>
                  <a:moveTo>
                    <a:pt x="357" y="10"/>
                  </a:moveTo>
                  <a:lnTo>
                    <a:pt x="357" y="9"/>
                  </a:lnTo>
                  <a:lnTo>
                    <a:pt x="357" y="10"/>
                  </a:lnTo>
                  <a:close/>
                  <a:moveTo>
                    <a:pt x="354" y="8"/>
                  </a:moveTo>
                  <a:lnTo>
                    <a:pt x="355" y="8"/>
                  </a:lnTo>
                  <a:lnTo>
                    <a:pt x="355" y="9"/>
                  </a:lnTo>
                  <a:lnTo>
                    <a:pt x="356" y="10"/>
                  </a:lnTo>
                  <a:lnTo>
                    <a:pt x="357" y="10"/>
                  </a:lnTo>
                  <a:lnTo>
                    <a:pt x="356" y="10"/>
                  </a:lnTo>
                  <a:lnTo>
                    <a:pt x="356" y="11"/>
                  </a:lnTo>
                  <a:lnTo>
                    <a:pt x="355" y="11"/>
                  </a:lnTo>
                  <a:lnTo>
                    <a:pt x="354" y="11"/>
                  </a:lnTo>
                  <a:lnTo>
                    <a:pt x="354" y="10"/>
                  </a:lnTo>
                  <a:lnTo>
                    <a:pt x="354" y="11"/>
                  </a:lnTo>
                  <a:lnTo>
                    <a:pt x="353" y="11"/>
                  </a:lnTo>
                  <a:lnTo>
                    <a:pt x="353" y="10"/>
                  </a:lnTo>
                  <a:lnTo>
                    <a:pt x="353" y="9"/>
                  </a:lnTo>
                  <a:lnTo>
                    <a:pt x="354" y="9"/>
                  </a:lnTo>
                  <a:lnTo>
                    <a:pt x="354" y="8"/>
                  </a:lnTo>
                  <a:close/>
                  <a:moveTo>
                    <a:pt x="359" y="2"/>
                  </a:moveTo>
                  <a:lnTo>
                    <a:pt x="361" y="2"/>
                  </a:lnTo>
                  <a:lnTo>
                    <a:pt x="361" y="3"/>
                  </a:lnTo>
                  <a:lnTo>
                    <a:pt x="359" y="4"/>
                  </a:lnTo>
                  <a:lnTo>
                    <a:pt x="358" y="3"/>
                  </a:lnTo>
                  <a:lnTo>
                    <a:pt x="357" y="3"/>
                  </a:lnTo>
                  <a:lnTo>
                    <a:pt x="358" y="2"/>
                  </a:lnTo>
                  <a:lnTo>
                    <a:pt x="359" y="2"/>
                  </a:lnTo>
                  <a:close/>
                  <a:moveTo>
                    <a:pt x="359" y="0"/>
                  </a:moveTo>
                  <a:lnTo>
                    <a:pt x="358" y="1"/>
                  </a:lnTo>
                  <a:lnTo>
                    <a:pt x="359" y="1"/>
                  </a:lnTo>
                  <a:lnTo>
                    <a:pt x="358" y="2"/>
                  </a:lnTo>
                  <a:lnTo>
                    <a:pt x="358" y="1"/>
                  </a:lnTo>
                  <a:lnTo>
                    <a:pt x="357" y="1"/>
                  </a:lnTo>
                  <a:lnTo>
                    <a:pt x="357" y="0"/>
                  </a:lnTo>
                  <a:lnTo>
                    <a:pt x="358" y="0"/>
                  </a:lnTo>
                  <a:lnTo>
                    <a:pt x="359" y="0"/>
                  </a:lnTo>
                  <a:close/>
                  <a:moveTo>
                    <a:pt x="352" y="1"/>
                  </a:moveTo>
                  <a:lnTo>
                    <a:pt x="353" y="1"/>
                  </a:lnTo>
                  <a:lnTo>
                    <a:pt x="353" y="0"/>
                  </a:lnTo>
                  <a:lnTo>
                    <a:pt x="354" y="0"/>
                  </a:lnTo>
                  <a:lnTo>
                    <a:pt x="355" y="0"/>
                  </a:lnTo>
                  <a:lnTo>
                    <a:pt x="355" y="1"/>
                  </a:lnTo>
                  <a:lnTo>
                    <a:pt x="355" y="0"/>
                  </a:lnTo>
                  <a:lnTo>
                    <a:pt x="356" y="0"/>
                  </a:lnTo>
                  <a:lnTo>
                    <a:pt x="356" y="1"/>
                  </a:lnTo>
                  <a:lnTo>
                    <a:pt x="357" y="0"/>
                  </a:lnTo>
                  <a:lnTo>
                    <a:pt x="357" y="1"/>
                  </a:lnTo>
                  <a:lnTo>
                    <a:pt x="358" y="2"/>
                  </a:lnTo>
                  <a:lnTo>
                    <a:pt x="357" y="3"/>
                  </a:lnTo>
                  <a:lnTo>
                    <a:pt x="356" y="3"/>
                  </a:lnTo>
                  <a:lnTo>
                    <a:pt x="357" y="3"/>
                  </a:lnTo>
                  <a:lnTo>
                    <a:pt x="358" y="4"/>
                  </a:lnTo>
                  <a:lnTo>
                    <a:pt x="359" y="4"/>
                  </a:lnTo>
                  <a:lnTo>
                    <a:pt x="361" y="4"/>
                  </a:lnTo>
                  <a:lnTo>
                    <a:pt x="359" y="4"/>
                  </a:lnTo>
                  <a:lnTo>
                    <a:pt x="361" y="6"/>
                  </a:lnTo>
                  <a:lnTo>
                    <a:pt x="361" y="4"/>
                  </a:lnTo>
                  <a:lnTo>
                    <a:pt x="362" y="3"/>
                  </a:lnTo>
                  <a:lnTo>
                    <a:pt x="362" y="4"/>
                  </a:lnTo>
                  <a:lnTo>
                    <a:pt x="361" y="6"/>
                  </a:lnTo>
                  <a:lnTo>
                    <a:pt x="359" y="8"/>
                  </a:lnTo>
                  <a:lnTo>
                    <a:pt x="359" y="9"/>
                  </a:lnTo>
                  <a:lnTo>
                    <a:pt x="359" y="10"/>
                  </a:lnTo>
                  <a:lnTo>
                    <a:pt x="359" y="11"/>
                  </a:lnTo>
                  <a:lnTo>
                    <a:pt x="358" y="13"/>
                  </a:lnTo>
                  <a:lnTo>
                    <a:pt x="358" y="14"/>
                  </a:lnTo>
                  <a:lnTo>
                    <a:pt x="357" y="15"/>
                  </a:lnTo>
                  <a:lnTo>
                    <a:pt x="358" y="14"/>
                  </a:lnTo>
                  <a:lnTo>
                    <a:pt x="358" y="13"/>
                  </a:lnTo>
                  <a:lnTo>
                    <a:pt x="357" y="13"/>
                  </a:lnTo>
                  <a:lnTo>
                    <a:pt x="357" y="11"/>
                  </a:lnTo>
                  <a:lnTo>
                    <a:pt x="358" y="10"/>
                  </a:lnTo>
                  <a:lnTo>
                    <a:pt x="357" y="9"/>
                  </a:lnTo>
                  <a:lnTo>
                    <a:pt x="356" y="8"/>
                  </a:lnTo>
                  <a:lnTo>
                    <a:pt x="356" y="7"/>
                  </a:lnTo>
                  <a:lnTo>
                    <a:pt x="355" y="6"/>
                  </a:lnTo>
                  <a:lnTo>
                    <a:pt x="355" y="7"/>
                  </a:lnTo>
                  <a:lnTo>
                    <a:pt x="356" y="7"/>
                  </a:lnTo>
                  <a:lnTo>
                    <a:pt x="355" y="7"/>
                  </a:lnTo>
                  <a:lnTo>
                    <a:pt x="355" y="8"/>
                  </a:lnTo>
                  <a:lnTo>
                    <a:pt x="354" y="8"/>
                  </a:lnTo>
                  <a:lnTo>
                    <a:pt x="354" y="7"/>
                  </a:lnTo>
                  <a:lnTo>
                    <a:pt x="353" y="7"/>
                  </a:lnTo>
                  <a:lnTo>
                    <a:pt x="353" y="8"/>
                  </a:lnTo>
                  <a:lnTo>
                    <a:pt x="352" y="8"/>
                  </a:lnTo>
                  <a:lnTo>
                    <a:pt x="351" y="8"/>
                  </a:lnTo>
                  <a:lnTo>
                    <a:pt x="351" y="9"/>
                  </a:lnTo>
                  <a:lnTo>
                    <a:pt x="353" y="9"/>
                  </a:lnTo>
                  <a:lnTo>
                    <a:pt x="352" y="10"/>
                  </a:lnTo>
                  <a:lnTo>
                    <a:pt x="351" y="10"/>
                  </a:lnTo>
                  <a:lnTo>
                    <a:pt x="352" y="10"/>
                  </a:lnTo>
                  <a:lnTo>
                    <a:pt x="353" y="11"/>
                  </a:lnTo>
                  <a:lnTo>
                    <a:pt x="354" y="11"/>
                  </a:lnTo>
                  <a:lnTo>
                    <a:pt x="353" y="12"/>
                  </a:lnTo>
                  <a:lnTo>
                    <a:pt x="352" y="12"/>
                  </a:lnTo>
                  <a:lnTo>
                    <a:pt x="353" y="13"/>
                  </a:lnTo>
                  <a:lnTo>
                    <a:pt x="352" y="13"/>
                  </a:lnTo>
                  <a:lnTo>
                    <a:pt x="351" y="12"/>
                  </a:lnTo>
                  <a:lnTo>
                    <a:pt x="351" y="13"/>
                  </a:lnTo>
                  <a:lnTo>
                    <a:pt x="350" y="12"/>
                  </a:lnTo>
                  <a:lnTo>
                    <a:pt x="350" y="11"/>
                  </a:lnTo>
                  <a:lnTo>
                    <a:pt x="349" y="11"/>
                  </a:lnTo>
                  <a:lnTo>
                    <a:pt x="350" y="11"/>
                  </a:lnTo>
                  <a:lnTo>
                    <a:pt x="350" y="12"/>
                  </a:lnTo>
                  <a:lnTo>
                    <a:pt x="349" y="12"/>
                  </a:lnTo>
                  <a:lnTo>
                    <a:pt x="349" y="13"/>
                  </a:lnTo>
                  <a:lnTo>
                    <a:pt x="348" y="13"/>
                  </a:lnTo>
                  <a:lnTo>
                    <a:pt x="347" y="13"/>
                  </a:lnTo>
                  <a:lnTo>
                    <a:pt x="346" y="14"/>
                  </a:lnTo>
                  <a:lnTo>
                    <a:pt x="347" y="14"/>
                  </a:lnTo>
                  <a:lnTo>
                    <a:pt x="348" y="14"/>
                  </a:lnTo>
                  <a:lnTo>
                    <a:pt x="348" y="13"/>
                  </a:lnTo>
                  <a:lnTo>
                    <a:pt x="349" y="13"/>
                  </a:lnTo>
                  <a:lnTo>
                    <a:pt x="350" y="13"/>
                  </a:lnTo>
                  <a:lnTo>
                    <a:pt x="349" y="13"/>
                  </a:lnTo>
                  <a:lnTo>
                    <a:pt x="350" y="14"/>
                  </a:lnTo>
                  <a:lnTo>
                    <a:pt x="349" y="14"/>
                  </a:lnTo>
                  <a:lnTo>
                    <a:pt x="350" y="15"/>
                  </a:lnTo>
                  <a:lnTo>
                    <a:pt x="350" y="14"/>
                  </a:lnTo>
                  <a:lnTo>
                    <a:pt x="350" y="13"/>
                  </a:lnTo>
                  <a:lnTo>
                    <a:pt x="351" y="13"/>
                  </a:lnTo>
                  <a:lnTo>
                    <a:pt x="351" y="14"/>
                  </a:lnTo>
                  <a:lnTo>
                    <a:pt x="351" y="15"/>
                  </a:lnTo>
                  <a:lnTo>
                    <a:pt x="351" y="14"/>
                  </a:lnTo>
                  <a:lnTo>
                    <a:pt x="353" y="14"/>
                  </a:lnTo>
                  <a:lnTo>
                    <a:pt x="354" y="13"/>
                  </a:lnTo>
                  <a:lnTo>
                    <a:pt x="354" y="14"/>
                  </a:lnTo>
                  <a:lnTo>
                    <a:pt x="354" y="15"/>
                  </a:lnTo>
                  <a:lnTo>
                    <a:pt x="354" y="16"/>
                  </a:lnTo>
                  <a:lnTo>
                    <a:pt x="353" y="17"/>
                  </a:lnTo>
                  <a:lnTo>
                    <a:pt x="352" y="19"/>
                  </a:lnTo>
                  <a:lnTo>
                    <a:pt x="353" y="19"/>
                  </a:lnTo>
                  <a:lnTo>
                    <a:pt x="353" y="20"/>
                  </a:lnTo>
                  <a:lnTo>
                    <a:pt x="354" y="20"/>
                  </a:lnTo>
                  <a:lnTo>
                    <a:pt x="353" y="21"/>
                  </a:lnTo>
                  <a:lnTo>
                    <a:pt x="352" y="22"/>
                  </a:lnTo>
                  <a:lnTo>
                    <a:pt x="351" y="23"/>
                  </a:lnTo>
                  <a:lnTo>
                    <a:pt x="350" y="23"/>
                  </a:lnTo>
                  <a:lnTo>
                    <a:pt x="349" y="24"/>
                  </a:lnTo>
                  <a:lnTo>
                    <a:pt x="348" y="24"/>
                  </a:lnTo>
                  <a:lnTo>
                    <a:pt x="348" y="23"/>
                  </a:lnTo>
                  <a:lnTo>
                    <a:pt x="348" y="22"/>
                  </a:lnTo>
                  <a:lnTo>
                    <a:pt x="348" y="21"/>
                  </a:lnTo>
                  <a:lnTo>
                    <a:pt x="349" y="21"/>
                  </a:lnTo>
                  <a:lnTo>
                    <a:pt x="348" y="21"/>
                  </a:lnTo>
                  <a:lnTo>
                    <a:pt x="348" y="20"/>
                  </a:lnTo>
                  <a:lnTo>
                    <a:pt x="348" y="21"/>
                  </a:lnTo>
                  <a:lnTo>
                    <a:pt x="347" y="21"/>
                  </a:lnTo>
                  <a:lnTo>
                    <a:pt x="347" y="20"/>
                  </a:lnTo>
                  <a:lnTo>
                    <a:pt x="347" y="22"/>
                  </a:lnTo>
                  <a:lnTo>
                    <a:pt x="348" y="23"/>
                  </a:lnTo>
                  <a:lnTo>
                    <a:pt x="347" y="23"/>
                  </a:lnTo>
                  <a:lnTo>
                    <a:pt x="346" y="23"/>
                  </a:lnTo>
                  <a:lnTo>
                    <a:pt x="345" y="23"/>
                  </a:lnTo>
                  <a:lnTo>
                    <a:pt x="345" y="22"/>
                  </a:lnTo>
                  <a:lnTo>
                    <a:pt x="345" y="21"/>
                  </a:lnTo>
                  <a:lnTo>
                    <a:pt x="345" y="20"/>
                  </a:lnTo>
                  <a:lnTo>
                    <a:pt x="344" y="20"/>
                  </a:lnTo>
                  <a:lnTo>
                    <a:pt x="343" y="20"/>
                  </a:lnTo>
                  <a:lnTo>
                    <a:pt x="344" y="20"/>
                  </a:lnTo>
                  <a:lnTo>
                    <a:pt x="344" y="21"/>
                  </a:lnTo>
                  <a:lnTo>
                    <a:pt x="343" y="21"/>
                  </a:lnTo>
                  <a:lnTo>
                    <a:pt x="343" y="20"/>
                  </a:lnTo>
                  <a:lnTo>
                    <a:pt x="342" y="20"/>
                  </a:lnTo>
                  <a:lnTo>
                    <a:pt x="343" y="19"/>
                  </a:lnTo>
                  <a:lnTo>
                    <a:pt x="342" y="19"/>
                  </a:lnTo>
                  <a:lnTo>
                    <a:pt x="342" y="20"/>
                  </a:lnTo>
                  <a:lnTo>
                    <a:pt x="341" y="20"/>
                  </a:lnTo>
                  <a:lnTo>
                    <a:pt x="341" y="21"/>
                  </a:lnTo>
                  <a:lnTo>
                    <a:pt x="340" y="21"/>
                  </a:lnTo>
                  <a:lnTo>
                    <a:pt x="340" y="20"/>
                  </a:lnTo>
                  <a:lnTo>
                    <a:pt x="339" y="20"/>
                  </a:lnTo>
                  <a:lnTo>
                    <a:pt x="340" y="21"/>
                  </a:lnTo>
                  <a:lnTo>
                    <a:pt x="341" y="21"/>
                  </a:lnTo>
                  <a:lnTo>
                    <a:pt x="341" y="22"/>
                  </a:lnTo>
                  <a:lnTo>
                    <a:pt x="342" y="22"/>
                  </a:lnTo>
                  <a:lnTo>
                    <a:pt x="342" y="21"/>
                  </a:lnTo>
                  <a:lnTo>
                    <a:pt x="343" y="21"/>
                  </a:lnTo>
                  <a:lnTo>
                    <a:pt x="343" y="22"/>
                  </a:lnTo>
                  <a:lnTo>
                    <a:pt x="343" y="23"/>
                  </a:lnTo>
                  <a:lnTo>
                    <a:pt x="343" y="24"/>
                  </a:lnTo>
                  <a:lnTo>
                    <a:pt x="343" y="25"/>
                  </a:lnTo>
                  <a:lnTo>
                    <a:pt x="343" y="26"/>
                  </a:lnTo>
                  <a:lnTo>
                    <a:pt x="343" y="27"/>
                  </a:lnTo>
                  <a:lnTo>
                    <a:pt x="342" y="27"/>
                  </a:lnTo>
                  <a:lnTo>
                    <a:pt x="342" y="26"/>
                  </a:lnTo>
                  <a:lnTo>
                    <a:pt x="341" y="26"/>
                  </a:lnTo>
                  <a:lnTo>
                    <a:pt x="342" y="26"/>
                  </a:lnTo>
                  <a:lnTo>
                    <a:pt x="342" y="27"/>
                  </a:lnTo>
                  <a:lnTo>
                    <a:pt x="341" y="28"/>
                  </a:lnTo>
                  <a:lnTo>
                    <a:pt x="340" y="28"/>
                  </a:lnTo>
                  <a:lnTo>
                    <a:pt x="341" y="28"/>
                  </a:lnTo>
                  <a:lnTo>
                    <a:pt x="340" y="29"/>
                  </a:lnTo>
                  <a:lnTo>
                    <a:pt x="339" y="29"/>
                  </a:lnTo>
                  <a:lnTo>
                    <a:pt x="340" y="29"/>
                  </a:lnTo>
                  <a:lnTo>
                    <a:pt x="341" y="29"/>
                  </a:lnTo>
                  <a:lnTo>
                    <a:pt x="342" y="28"/>
                  </a:lnTo>
                  <a:lnTo>
                    <a:pt x="343" y="28"/>
                  </a:lnTo>
                  <a:lnTo>
                    <a:pt x="344" y="28"/>
                  </a:lnTo>
                  <a:lnTo>
                    <a:pt x="345" y="28"/>
                  </a:lnTo>
                  <a:lnTo>
                    <a:pt x="345" y="29"/>
                  </a:lnTo>
                  <a:lnTo>
                    <a:pt x="345" y="31"/>
                  </a:lnTo>
                  <a:lnTo>
                    <a:pt x="346" y="29"/>
                  </a:lnTo>
                  <a:lnTo>
                    <a:pt x="347" y="32"/>
                  </a:lnTo>
                  <a:lnTo>
                    <a:pt x="347" y="33"/>
                  </a:lnTo>
                  <a:lnTo>
                    <a:pt x="347" y="34"/>
                  </a:lnTo>
                  <a:lnTo>
                    <a:pt x="346" y="34"/>
                  </a:lnTo>
                  <a:lnTo>
                    <a:pt x="346" y="33"/>
                  </a:lnTo>
                  <a:lnTo>
                    <a:pt x="345" y="34"/>
                  </a:lnTo>
                  <a:lnTo>
                    <a:pt x="346" y="34"/>
                  </a:lnTo>
                  <a:lnTo>
                    <a:pt x="347" y="34"/>
                  </a:lnTo>
                  <a:lnTo>
                    <a:pt x="347" y="33"/>
                  </a:lnTo>
                  <a:lnTo>
                    <a:pt x="348" y="33"/>
                  </a:lnTo>
                  <a:lnTo>
                    <a:pt x="348" y="32"/>
                  </a:lnTo>
                  <a:lnTo>
                    <a:pt x="349" y="33"/>
                  </a:lnTo>
                  <a:lnTo>
                    <a:pt x="349" y="32"/>
                  </a:lnTo>
                  <a:lnTo>
                    <a:pt x="349" y="31"/>
                  </a:lnTo>
                  <a:lnTo>
                    <a:pt x="349" y="29"/>
                  </a:lnTo>
                  <a:lnTo>
                    <a:pt x="350" y="31"/>
                  </a:lnTo>
                  <a:lnTo>
                    <a:pt x="350" y="32"/>
                  </a:lnTo>
                  <a:lnTo>
                    <a:pt x="351" y="32"/>
                  </a:lnTo>
                  <a:lnTo>
                    <a:pt x="351" y="33"/>
                  </a:lnTo>
                  <a:lnTo>
                    <a:pt x="351" y="34"/>
                  </a:lnTo>
                  <a:lnTo>
                    <a:pt x="351" y="35"/>
                  </a:lnTo>
                  <a:lnTo>
                    <a:pt x="351" y="36"/>
                  </a:lnTo>
                  <a:lnTo>
                    <a:pt x="350" y="37"/>
                  </a:lnTo>
                  <a:lnTo>
                    <a:pt x="350" y="36"/>
                  </a:lnTo>
                  <a:lnTo>
                    <a:pt x="349" y="37"/>
                  </a:lnTo>
                  <a:lnTo>
                    <a:pt x="349" y="38"/>
                  </a:lnTo>
                  <a:lnTo>
                    <a:pt x="348" y="38"/>
                  </a:lnTo>
                  <a:lnTo>
                    <a:pt x="347" y="38"/>
                  </a:lnTo>
                  <a:lnTo>
                    <a:pt x="346" y="38"/>
                  </a:lnTo>
                  <a:lnTo>
                    <a:pt x="346" y="39"/>
                  </a:lnTo>
                  <a:lnTo>
                    <a:pt x="348" y="39"/>
                  </a:lnTo>
                  <a:lnTo>
                    <a:pt x="348" y="40"/>
                  </a:lnTo>
                  <a:lnTo>
                    <a:pt x="348" y="41"/>
                  </a:lnTo>
                  <a:lnTo>
                    <a:pt x="347" y="42"/>
                  </a:lnTo>
                  <a:lnTo>
                    <a:pt x="348" y="42"/>
                  </a:lnTo>
                  <a:lnTo>
                    <a:pt x="348" y="41"/>
                  </a:lnTo>
                  <a:lnTo>
                    <a:pt x="349" y="40"/>
                  </a:lnTo>
                  <a:lnTo>
                    <a:pt x="350" y="40"/>
                  </a:lnTo>
                  <a:lnTo>
                    <a:pt x="351" y="40"/>
                  </a:lnTo>
                  <a:lnTo>
                    <a:pt x="351" y="41"/>
                  </a:lnTo>
                  <a:lnTo>
                    <a:pt x="351" y="42"/>
                  </a:lnTo>
                  <a:lnTo>
                    <a:pt x="351" y="41"/>
                  </a:lnTo>
                  <a:lnTo>
                    <a:pt x="352" y="41"/>
                  </a:lnTo>
                  <a:lnTo>
                    <a:pt x="353" y="41"/>
                  </a:lnTo>
                  <a:lnTo>
                    <a:pt x="354" y="42"/>
                  </a:lnTo>
                  <a:lnTo>
                    <a:pt x="354" y="43"/>
                  </a:lnTo>
                  <a:lnTo>
                    <a:pt x="353" y="43"/>
                  </a:lnTo>
                  <a:lnTo>
                    <a:pt x="352" y="42"/>
                  </a:lnTo>
                  <a:lnTo>
                    <a:pt x="352" y="43"/>
                  </a:lnTo>
                  <a:lnTo>
                    <a:pt x="352" y="44"/>
                  </a:lnTo>
                  <a:lnTo>
                    <a:pt x="352" y="43"/>
                  </a:lnTo>
                  <a:lnTo>
                    <a:pt x="353" y="43"/>
                  </a:lnTo>
                  <a:lnTo>
                    <a:pt x="354" y="44"/>
                  </a:lnTo>
                  <a:lnTo>
                    <a:pt x="354" y="45"/>
                  </a:lnTo>
                  <a:lnTo>
                    <a:pt x="355" y="45"/>
                  </a:lnTo>
                  <a:lnTo>
                    <a:pt x="355" y="46"/>
                  </a:lnTo>
                  <a:lnTo>
                    <a:pt x="354" y="47"/>
                  </a:lnTo>
                  <a:lnTo>
                    <a:pt x="355" y="47"/>
                  </a:lnTo>
                  <a:lnTo>
                    <a:pt x="355" y="46"/>
                  </a:lnTo>
                  <a:lnTo>
                    <a:pt x="356" y="45"/>
                  </a:lnTo>
                  <a:lnTo>
                    <a:pt x="357" y="45"/>
                  </a:lnTo>
                  <a:lnTo>
                    <a:pt x="357" y="46"/>
                  </a:lnTo>
                  <a:lnTo>
                    <a:pt x="358" y="46"/>
                  </a:lnTo>
                  <a:lnTo>
                    <a:pt x="358" y="47"/>
                  </a:lnTo>
                  <a:lnTo>
                    <a:pt x="358" y="48"/>
                  </a:lnTo>
                  <a:lnTo>
                    <a:pt x="357" y="48"/>
                  </a:lnTo>
                  <a:lnTo>
                    <a:pt x="358" y="49"/>
                  </a:lnTo>
                  <a:lnTo>
                    <a:pt x="357" y="50"/>
                  </a:lnTo>
                  <a:lnTo>
                    <a:pt x="357" y="51"/>
                  </a:lnTo>
                  <a:lnTo>
                    <a:pt x="357" y="52"/>
                  </a:lnTo>
                  <a:lnTo>
                    <a:pt x="356" y="52"/>
                  </a:lnTo>
                  <a:lnTo>
                    <a:pt x="355" y="51"/>
                  </a:lnTo>
                  <a:lnTo>
                    <a:pt x="354" y="51"/>
                  </a:lnTo>
                  <a:lnTo>
                    <a:pt x="352" y="51"/>
                  </a:lnTo>
                  <a:lnTo>
                    <a:pt x="351" y="51"/>
                  </a:lnTo>
                  <a:lnTo>
                    <a:pt x="351" y="52"/>
                  </a:lnTo>
                  <a:lnTo>
                    <a:pt x="350" y="52"/>
                  </a:lnTo>
                  <a:lnTo>
                    <a:pt x="349" y="52"/>
                  </a:lnTo>
                  <a:lnTo>
                    <a:pt x="350" y="51"/>
                  </a:lnTo>
                  <a:lnTo>
                    <a:pt x="351" y="51"/>
                  </a:lnTo>
                  <a:lnTo>
                    <a:pt x="350" y="50"/>
                  </a:lnTo>
                  <a:lnTo>
                    <a:pt x="350" y="49"/>
                  </a:lnTo>
                  <a:lnTo>
                    <a:pt x="350" y="50"/>
                  </a:lnTo>
                  <a:lnTo>
                    <a:pt x="350" y="51"/>
                  </a:lnTo>
                  <a:lnTo>
                    <a:pt x="349" y="51"/>
                  </a:lnTo>
                  <a:lnTo>
                    <a:pt x="349" y="50"/>
                  </a:lnTo>
                  <a:lnTo>
                    <a:pt x="348" y="49"/>
                  </a:lnTo>
                  <a:lnTo>
                    <a:pt x="349" y="49"/>
                  </a:lnTo>
                  <a:lnTo>
                    <a:pt x="349" y="48"/>
                  </a:lnTo>
                  <a:lnTo>
                    <a:pt x="348" y="48"/>
                  </a:lnTo>
                  <a:lnTo>
                    <a:pt x="347" y="48"/>
                  </a:lnTo>
                  <a:lnTo>
                    <a:pt x="347" y="49"/>
                  </a:lnTo>
                  <a:lnTo>
                    <a:pt x="348" y="49"/>
                  </a:lnTo>
                  <a:lnTo>
                    <a:pt x="348" y="50"/>
                  </a:lnTo>
                  <a:lnTo>
                    <a:pt x="348" y="51"/>
                  </a:lnTo>
                  <a:lnTo>
                    <a:pt x="348" y="52"/>
                  </a:lnTo>
                  <a:lnTo>
                    <a:pt x="347" y="53"/>
                  </a:lnTo>
                  <a:lnTo>
                    <a:pt x="347" y="54"/>
                  </a:lnTo>
                  <a:lnTo>
                    <a:pt x="346" y="54"/>
                  </a:lnTo>
                  <a:lnTo>
                    <a:pt x="345" y="53"/>
                  </a:lnTo>
                  <a:lnTo>
                    <a:pt x="346" y="56"/>
                  </a:lnTo>
                  <a:lnTo>
                    <a:pt x="347" y="56"/>
                  </a:lnTo>
                  <a:lnTo>
                    <a:pt x="347" y="54"/>
                  </a:lnTo>
                  <a:lnTo>
                    <a:pt x="347" y="53"/>
                  </a:lnTo>
                  <a:lnTo>
                    <a:pt x="348" y="53"/>
                  </a:lnTo>
                  <a:lnTo>
                    <a:pt x="348" y="54"/>
                  </a:lnTo>
                  <a:lnTo>
                    <a:pt x="349" y="54"/>
                  </a:lnTo>
                  <a:lnTo>
                    <a:pt x="350" y="54"/>
                  </a:lnTo>
                  <a:lnTo>
                    <a:pt x="351" y="54"/>
                  </a:lnTo>
                  <a:lnTo>
                    <a:pt x="353" y="54"/>
                  </a:lnTo>
                  <a:lnTo>
                    <a:pt x="353" y="56"/>
                  </a:lnTo>
                  <a:lnTo>
                    <a:pt x="352" y="56"/>
                  </a:lnTo>
                  <a:lnTo>
                    <a:pt x="352" y="57"/>
                  </a:lnTo>
                  <a:lnTo>
                    <a:pt x="352" y="58"/>
                  </a:lnTo>
                  <a:lnTo>
                    <a:pt x="351" y="58"/>
                  </a:lnTo>
                  <a:lnTo>
                    <a:pt x="352" y="58"/>
                  </a:lnTo>
                  <a:lnTo>
                    <a:pt x="351" y="58"/>
                  </a:lnTo>
                  <a:lnTo>
                    <a:pt x="350" y="58"/>
                  </a:lnTo>
                  <a:lnTo>
                    <a:pt x="349" y="59"/>
                  </a:lnTo>
                  <a:lnTo>
                    <a:pt x="349" y="58"/>
                  </a:lnTo>
                  <a:lnTo>
                    <a:pt x="348" y="58"/>
                  </a:lnTo>
                  <a:lnTo>
                    <a:pt x="348" y="59"/>
                  </a:lnTo>
                  <a:lnTo>
                    <a:pt x="349" y="59"/>
                  </a:lnTo>
                  <a:lnTo>
                    <a:pt x="350" y="59"/>
                  </a:lnTo>
                  <a:lnTo>
                    <a:pt x="351" y="59"/>
                  </a:lnTo>
                  <a:lnTo>
                    <a:pt x="350" y="59"/>
                  </a:lnTo>
                  <a:lnTo>
                    <a:pt x="351" y="60"/>
                  </a:lnTo>
                  <a:lnTo>
                    <a:pt x="351" y="59"/>
                  </a:lnTo>
                  <a:lnTo>
                    <a:pt x="352" y="59"/>
                  </a:lnTo>
                  <a:lnTo>
                    <a:pt x="352" y="60"/>
                  </a:lnTo>
                  <a:lnTo>
                    <a:pt x="353" y="60"/>
                  </a:lnTo>
                  <a:lnTo>
                    <a:pt x="353" y="61"/>
                  </a:lnTo>
                  <a:lnTo>
                    <a:pt x="354" y="62"/>
                  </a:lnTo>
                  <a:lnTo>
                    <a:pt x="354" y="63"/>
                  </a:lnTo>
                  <a:lnTo>
                    <a:pt x="353" y="63"/>
                  </a:lnTo>
                  <a:lnTo>
                    <a:pt x="352" y="63"/>
                  </a:lnTo>
                  <a:lnTo>
                    <a:pt x="351" y="64"/>
                  </a:lnTo>
                  <a:lnTo>
                    <a:pt x="350" y="64"/>
                  </a:lnTo>
                  <a:lnTo>
                    <a:pt x="350" y="63"/>
                  </a:lnTo>
                  <a:lnTo>
                    <a:pt x="350" y="66"/>
                  </a:lnTo>
                  <a:lnTo>
                    <a:pt x="350" y="65"/>
                  </a:lnTo>
                  <a:lnTo>
                    <a:pt x="350" y="64"/>
                  </a:lnTo>
                  <a:lnTo>
                    <a:pt x="351" y="64"/>
                  </a:lnTo>
                  <a:lnTo>
                    <a:pt x="352" y="65"/>
                  </a:lnTo>
                  <a:lnTo>
                    <a:pt x="353" y="64"/>
                  </a:lnTo>
                  <a:lnTo>
                    <a:pt x="353" y="65"/>
                  </a:lnTo>
                  <a:lnTo>
                    <a:pt x="352" y="66"/>
                  </a:lnTo>
                  <a:lnTo>
                    <a:pt x="352" y="67"/>
                  </a:lnTo>
                  <a:lnTo>
                    <a:pt x="353" y="67"/>
                  </a:lnTo>
                  <a:lnTo>
                    <a:pt x="354" y="67"/>
                  </a:lnTo>
                  <a:lnTo>
                    <a:pt x="353" y="67"/>
                  </a:lnTo>
                  <a:lnTo>
                    <a:pt x="354" y="66"/>
                  </a:lnTo>
                  <a:lnTo>
                    <a:pt x="354" y="67"/>
                  </a:lnTo>
                  <a:lnTo>
                    <a:pt x="355" y="67"/>
                  </a:lnTo>
                  <a:lnTo>
                    <a:pt x="356" y="67"/>
                  </a:lnTo>
                  <a:lnTo>
                    <a:pt x="356" y="68"/>
                  </a:lnTo>
                  <a:lnTo>
                    <a:pt x="355" y="68"/>
                  </a:lnTo>
                  <a:lnTo>
                    <a:pt x="356" y="69"/>
                  </a:lnTo>
                  <a:lnTo>
                    <a:pt x="356" y="68"/>
                  </a:lnTo>
                  <a:lnTo>
                    <a:pt x="357" y="68"/>
                  </a:lnTo>
                  <a:lnTo>
                    <a:pt x="357" y="67"/>
                  </a:lnTo>
                  <a:lnTo>
                    <a:pt x="357" y="66"/>
                  </a:lnTo>
                  <a:lnTo>
                    <a:pt x="356" y="66"/>
                  </a:lnTo>
                  <a:lnTo>
                    <a:pt x="355" y="66"/>
                  </a:lnTo>
                  <a:lnTo>
                    <a:pt x="354" y="65"/>
                  </a:lnTo>
                  <a:lnTo>
                    <a:pt x="355" y="65"/>
                  </a:lnTo>
                  <a:lnTo>
                    <a:pt x="356" y="65"/>
                  </a:lnTo>
                  <a:lnTo>
                    <a:pt x="356" y="64"/>
                  </a:lnTo>
                  <a:lnTo>
                    <a:pt x="356" y="63"/>
                  </a:lnTo>
                  <a:lnTo>
                    <a:pt x="357" y="62"/>
                  </a:lnTo>
                  <a:lnTo>
                    <a:pt x="358" y="61"/>
                  </a:lnTo>
                  <a:lnTo>
                    <a:pt x="358" y="58"/>
                  </a:lnTo>
                  <a:lnTo>
                    <a:pt x="359" y="58"/>
                  </a:lnTo>
                  <a:lnTo>
                    <a:pt x="359" y="56"/>
                  </a:lnTo>
                  <a:lnTo>
                    <a:pt x="359" y="54"/>
                  </a:lnTo>
                  <a:lnTo>
                    <a:pt x="359" y="53"/>
                  </a:lnTo>
                  <a:lnTo>
                    <a:pt x="361" y="52"/>
                  </a:lnTo>
                  <a:lnTo>
                    <a:pt x="361" y="51"/>
                  </a:lnTo>
                  <a:lnTo>
                    <a:pt x="362" y="51"/>
                  </a:lnTo>
                  <a:lnTo>
                    <a:pt x="362" y="50"/>
                  </a:lnTo>
                  <a:lnTo>
                    <a:pt x="362" y="48"/>
                  </a:lnTo>
                  <a:lnTo>
                    <a:pt x="362" y="47"/>
                  </a:lnTo>
                  <a:lnTo>
                    <a:pt x="363" y="46"/>
                  </a:lnTo>
                  <a:lnTo>
                    <a:pt x="363" y="45"/>
                  </a:lnTo>
                  <a:lnTo>
                    <a:pt x="363" y="43"/>
                  </a:lnTo>
                  <a:lnTo>
                    <a:pt x="363" y="41"/>
                  </a:lnTo>
                  <a:lnTo>
                    <a:pt x="362" y="41"/>
                  </a:lnTo>
                  <a:lnTo>
                    <a:pt x="362" y="40"/>
                  </a:lnTo>
                  <a:lnTo>
                    <a:pt x="362" y="39"/>
                  </a:lnTo>
                  <a:lnTo>
                    <a:pt x="362" y="38"/>
                  </a:lnTo>
                  <a:lnTo>
                    <a:pt x="361" y="38"/>
                  </a:lnTo>
                  <a:lnTo>
                    <a:pt x="361" y="37"/>
                  </a:lnTo>
                  <a:lnTo>
                    <a:pt x="362" y="37"/>
                  </a:lnTo>
                  <a:lnTo>
                    <a:pt x="363" y="38"/>
                  </a:lnTo>
                  <a:lnTo>
                    <a:pt x="363" y="39"/>
                  </a:lnTo>
                  <a:lnTo>
                    <a:pt x="363" y="40"/>
                  </a:lnTo>
                  <a:lnTo>
                    <a:pt x="363" y="41"/>
                  </a:lnTo>
                  <a:lnTo>
                    <a:pt x="363" y="44"/>
                  </a:lnTo>
                  <a:lnTo>
                    <a:pt x="363" y="46"/>
                  </a:lnTo>
                  <a:lnTo>
                    <a:pt x="363" y="47"/>
                  </a:lnTo>
                  <a:lnTo>
                    <a:pt x="363" y="48"/>
                  </a:lnTo>
                  <a:lnTo>
                    <a:pt x="363" y="49"/>
                  </a:lnTo>
                  <a:lnTo>
                    <a:pt x="362" y="51"/>
                  </a:lnTo>
                  <a:lnTo>
                    <a:pt x="362" y="52"/>
                  </a:lnTo>
                  <a:lnTo>
                    <a:pt x="362" y="53"/>
                  </a:lnTo>
                  <a:lnTo>
                    <a:pt x="362" y="54"/>
                  </a:lnTo>
                  <a:lnTo>
                    <a:pt x="361" y="56"/>
                  </a:lnTo>
                  <a:lnTo>
                    <a:pt x="361" y="57"/>
                  </a:lnTo>
                  <a:lnTo>
                    <a:pt x="361" y="59"/>
                  </a:lnTo>
                  <a:lnTo>
                    <a:pt x="359" y="59"/>
                  </a:lnTo>
                  <a:lnTo>
                    <a:pt x="359" y="61"/>
                  </a:lnTo>
                  <a:lnTo>
                    <a:pt x="359" y="69"/>
                  </a:lnTo>
                  <a:lnTo>
                    <a:pt x="359" y="70"/>
                  </a:lnTo>
                  <a:lnTo>
                    <a:pt x="359" y="71"/>
                  </a:lnTo>
                  <a:lnTo>
                    <a:pt x="361" y="72"/>
                  </a:lnTo>
                  <a:lnTo>
                    <a:pt x="361" y="73"/>
                  </a:lnTo>
                  <a:lnTo>
                    <a:pt x="361" y="74"/>
                  </a:lnTo>
                  <a:lnTo>
                    <a:pt x="361" y="75"/>
                  </a:lnTo>
                  <a:lnTo>
                    <a:pt x="362" y="76"/>
                  </a:lnTo>
                  <a:lnTo>
                    <a:pt x="362" y="77"/>
                  </a:lnTo>
                  <a:lnTo>
                    <a:pt x="363" y="78"/>
                  </a:lnTo>
                  <a:lnTo>
                    <a:pt x="363" y="79"/>
                  </a:lnTo>
                  <a:lnTo>
                    <a:pt x="363" y="81"/>
                  </a:lnTo>
                  <a:lnTo>
                    <a:pt x="363" y="82"/>
                  </a:lnTo>
                  <a:lnTo>
                    <a:pt x="364" y="82"/>
                  </a:lnTo>
                  <a:lnTo>
                    <a:pt x="364" y="83"/>
                  </a:lnTo>
                  <a:lnTo>
                    <a:pt x="364" y="84"/>
                  </a:lnTo>
                  <a:lnTo>
                    <a:pt x="365" y="84"/>
                  </a:lnTo>
                  <a:lnTo>
                    <a:pt x="365" y="85"/>
                  </a:lnTo>
                  <a:lnTo>
                    <a:pt x="366" y="87"/>
                  </a:lnTo>
                  <a:lnTo>
                    <a:pt x="367" y="89"/>
                  </a:lnTo>
                  <a:lnTo>
                    <a:pt x="369" y="92"/>
                  </a:lnTo>
                  <a:lnTo>
                    <a:pt x="370" y="93"/>
                  </a:lnTo>
                  <a:lnTo>
                    <a:pt x="370" y="94"/>
                  </a:lnTo>
                  <a:lnTo>
                    <a:pt x="371" y="95"/>
                  </a:lnTo>
                  <a:lnTo>
                    <a:pt x="372" y="96"/>
                  </a:lnTo>
                  <a:lnTo>
                    <a:pt x="372" y="97"/>
                  </a:lnTo>
                  <a:lnTo>
                    <a:pt x="373" y="98"/>
                  </a:lnTo>
                  <a:lnTo>
                    <a:pt x="374" y="99"/>
                  </a:lnTo>
                  <a:lnTo>
                    <a:pt x="375" y="101"/>
                  </a:lnTo>
                  <a:lnTo>
                    <a:pt x="376" y="103"/>
                  </a:lnTo>
                  <a:lnTo>
                    <a:pt x="376" y="104"/>
                  </a:lnTo>
                  <a:lnTo>
                    <a:pt x="377" y="106"/>
                  </a:lnTo>
                  <a:lnTo>
                    <a:pt x="377" y="107"/>
                  </a:lnTo>
                  <a:lnTo>
                    <a:pt x="379" y="109"/>
                  </a:lnTo>
                  <a:lnTo>
                    <a:pt x="380" y="110"/>
                  </a:lnTo>
                  <a:lnTo>
                    <a:pt x="381" y="111"/>
                  </a:lnTo>
                  <a:lnTo>
                    <a:pt x="383" y="113"/>
                  </a:lnTo>
                  <a:lnTo>
                    <a:pt x="383" y="114"/>
                  </a:lnTo>
                  <a:lnTo>
                    <a:pt x="384" y="115"/>
                  </a:lnTo>
                  <a:lnTo>
                    <a:pt x="387" y="118"/>
                  </a:lnTo>
                  <a:lnTo>
                    <a:pt x="387" y="119"/>
                  </a:lnTo>
                  <a:lnTo>
                    <a:pt x="387" y="120"/>
                  </a:lnTo>
                  <a:lnTo>
                    <a:pt x="387" y="121"/>
                  </a:lnTo>
                  <a:lnTo>
                    <a:pt x="387" y="122"/>
                  </a:lnTo>
                  <a:lnTo>
                    <a:pt x="388" y="123"/>
                  </a:lnTo>
                  <a:lnTo>
                    <a:pt x="389" y="124"/>
                  </a:lnTo>
                  <a:lnTo>
                    <a:pt x="389" y="125"/>
                  </a:lnTo>
                  <a:lnTo>
                    <a:pt x="389" y="126"/>
                  </a:lnTo>
                  <a:lnTo>
                    <a:pt x="389" y="127"/>
                  </a:lnTo>
                  <a:lnTo>
                    <a:pt x="389" y="128"/>
                  </a:lnTo>
                  <a:lnTo>
                    <a:pt x="389" y="129"/>
                  </a:lnTo>
                  <a:lnTo>
                    <a:pt x="390" y="129"/>
                  </a:lnTo>
                  <a:lnTo>
                    <a:pt x="390" y="133"/>
                  </a:lnTo>
                  <a:lnTo>
                    <a:pt x="389" y="133"/>
                  </a:lnTo>
                  <a:lnTo>
                    <a:pt x="389" y="134"/>
                  </a:lnTo>
                  <a:lnTo>
                    <a:pt x="389" y="135"/>
                  </a:lnTo>
                  <a:lnTo>
                    <a:pt x="389" y="136"/>
                  </a:lnTo>
                  <a:lnTo>
                    <a:pt x="388" y="136"/>
                  </a:lnTo>
                  <a:lnTo>
                    <a:pt x="388" y="135"/>
                  </a:lnTo>
                  <a:lnTo>
                    <a:pt x="387" y="134"/>
                  </a:lnTo>
                  <a:lnTo>
                    <a:pt x="387" y="135"/>
                  </a:lnTo>
                  <a:lnTo>
                    <a:pt x="388" y="136"/>
                  </a:lnTo>
                  <a:lnTo>
                    <a:pt x="388" y="137"/>
                  </a:lnTo>
                  <a:lnTo>
                    <a:pt x="388" y="139"/>
                  </a:lnTo>
                  <a:lnTo>
                    <a:pt x="389" y="139"/>
                  </a:lnTo>
                  <a:lnTo>
                    <a:pt x="389" y="140"/>
                  </a:lnTo>
                  <a:lnTo>
                    <a:pt x="391" y="142"/>
                  </a:lnTo>
                  <a:lnTo>
                    <a:pt x="391" y="143"/>
                  </a:lnTo>
                  <a:lnTo>
                    <a:pt x="390" y="144"/>
                  </a:lnTo>
                  <a:lnTo>
                    <a:pt x="390" y="145"/>
                  </a:lnTo>
                  <a:lnTo>
                    <a:pt x="390" y="146"/>
                  </a:lnTo>
                  <a:lnTo>
                    <a:pt x="390" y="148"/>
                  </a:lnTo>
                  <a:lnTo>
                    <a:pt x="390" y="149"/>
                  </a:lnTo>
                  <a:lnTo>
                    <a:pt x="390" y="150"/>
                  </a:lnTo>
                  <a:lnTo>
                    <a:pt x="389" y="151"/>
                  </a:lnTo>
                  <a:lnTo>
                    <a:pt x="390" y="151"/>
                  </a:lnTo>
                  <a:lnTo>
                    <a:pt x="391" y="151"/>
                  </a:lnTo>
                  <a:lnTo>
                    <a:pt x="391" y="152"/>
                  </a:lnTo>
                  <a:lnTo>
                    <a:pt x="391" y="153"/>
                  </a:lnTo>
                  <a:lnTo>
                    <a:pt x="391" y="154"/>
                  </a:lnTo>
                  <a:lnTo>
                    <a:pt x="392" y="154"/>
                  </a:lnTo>
                  <a:lnTo>
                    <a:pt x="392" y="157"/>
                  </a:lnTo>
                  <a:lnTo>
                    <a:pt x="391" y="157"/>
                  </a:lnTo>
                  <a:lnTo>
                    <a:pt x="391" y="158"/>
                  </a:lnTo>
                  <a:lnTo>
                    <a:pt x="390" y="158"/>
                  </a:lnTo>
                  <a:lnTo>
                    <a:pt x="391" y="159"/>
                  </a:lnTo>
                  <a:lnTo>
                    <a:pt x="392" y="159"/>
                  </a:lnTo>
                  <a:lnTo>
                    <a:pt x="392" y="160"/>
                  </a:lnTo>
                  <a:lnTo>
                    <a:pt x="392" y="161"/>
                  </a:lnTo>
                  <a:lnTo>
                    <a:pt x="392" y="160"/>
                  </a:lnTo>
                  <a:lnTo>
                    <a:pt x="393" y="160"/>
                  </a:lnTo>
                  <a:lnTo>
                    <a:pt x="393" y="161"/>
                  </a:lnTo>
                  <a:lnTo>
                    <a:pt x="393" y="162"/>
                  </a:lnTo>
                  <a:lnTo>
                    <a:pt x="394" y="163"/>
                  </a:lnTo>
                  <a:lnTo>
                    <a:pt x="395" y="164"/>
                  </a:lnTo>
                  <a:lnTo>
                    <a:pt x="395" y="165"/>
                  </a:lnTo>
                  <a:lnTo>
                    <a:pt x="394" y="164"/>
                  </a:lnTo>
                  <a:lnTo>
                    <a:pt x="394" y="165"/>
                  </a:lnTo>
                  <a:lnTo>
                    <a:pt x="395" y="165"/>
                  </a:lnTo>
                  <a:lnTo>
                    <a:pt x="395" y="167"/>
                  </a:lnTo>
                  <a:lnTo>
                    <a:pt x="395" y="168"/>
                  </a:lnTo>
                  <a:lnTo>
                    <a:pt x="395" y="170"/>
                  </a:lnTo>
                  <a:lnTo>
                    <a:pt x="397" y="171"/>
                  </a:lnTo>
                  <a:lnTo>
                    <a:pt x="397" y="172"/>
                  </a:lnTo>
                  <a:lnTo>
                    <a:pt x="397" y="173"/>
                  </a:lnTo>
                  <a:lnTo>
                    <a:pt x="398" y="173"/>
                  </a:lnTo>
                  <a:lnTo>
                    <a:pt x="398" y="174"/>
                  </a:lnTo>
                  <a:lnTo>
                    <a:pt x="398" y="175"/>
                  </a:lnTo>
                  <a:lnTo>
                    <a:pt x="398" y="176"/>
                  </a:lnTo>
                  <a:lnTo>
                    <a:pt x="398" y="177"/>
                  </a:lnTo>
                  <a:lnTo>
                    <a:pt x="398" y="178"/>
                  </a:lnTo>
                  <a:lnTo>
                    <a:pt x="397" y="178"/>
                  </a:lnTo>
                  <a:lnTo>
                    <a:pt x="397" y="179"/>
                  </a:lnTo>
                  <a:lnTo>
                    <a:pt x="398" y="181"/>
                  </a:lnTo>
                  <a:lnTo>
                    <a:pt x="398" y="182"/>
                  </a:lnTo>
                  <a:lnTo>
                    <a:pt x="398" y="183"/>
                  </a:lnTo>
                  <a:lnTo>
                    <a:pt x="397" y="184"/>
                  </a:lnTo>
                  <a:lnTo>
                    <a:pt x="397" y="187"/>
                  </a:lnTo>
                  <a:lnTo>
                    <a:pt x="397" y="188"/>
                  </a:lnTo>
                  <a:lnTo>
                    <a:pt x="398" y="189"/>
                  </a:lnTo>
                  <a:lnTo>
                    <a:pt x="399" y="189"/>
                  </a:lnTo>
                  <a:lnTo>
                    <a:pt x="398" y="190"/>
                  </a:lnTo>
                  <a:lnTo>
                    <a:pt x="398" y="191"/>
                  </a:lnTo>
                  <a:lnTo>
                    <a:pt x="398" y="192"/>
                  </a:lnTo>
                  <a:lnTo>
                    <a:pt x="399" y="192"/>
                  </a:lnTo>
                  <a:lnTo>
                    <a:pt x="399" y="193"/>
                  </a:lnTo>
                  <a:lnTo>
                    <a:pt x="398" y="193"/>
                  </a:lnTo>
                  <a:lnTo>
                    <a:pt x="398" y="194"/>
                  </a:lnTo>
                  <a:lnTo>
                    <a:pt x="398" y="195"/>
                  </a:lnTo>
                  <a:lnTo>
                    <a:pt x="398" y="196"/>
                  </a:lnTo>
                  <a:lnTo>
                    <a:pt x="397" y="196"/>
                  </a:lnTo>
                  <a:lnTo>
                    <a:pt x="398" y="197"/>
                  </a:lnTo>
                  <a:lnTo>
                    <a:pt x="398" y="198"/>
                  </a:lnTo>
                  <a:lnTo>
                    <a:pt x="398" y="202"/>
                  </a:lnTo>
                  <a:lnTo>
                    <a:pt x="399" y="202"/>
                  </a:lnTo>
                  <a:lnTo>
                    <a:pt x="399" y="203"/>
                  </a:lnTo>
                  <a:lnTo>
                    <a:pt x="399" y="205"/>
                  </a:lnTo>
                  <a:lnTo>
                    <a:pt x="399" y="206"/>
                  </a:lnTo>
                  <a:lnTo>
                    <a:pt x="399" y="207"/>
                  </a:lnTo>
                  <a:lnTo>
                    <a:pt x="400" y="208"/>
                  </a:lnTo>
                  <a:lnTo>
                    <a:pt x="400" y="209"/>
                  </a:lnTo>
                  <a:lnTo>
                    <a:pt x="400" y="210"/>
                  </a:lnTo>
                  <a:lnTo>
                    <a:pt x="399" y="209"/>
                  </a:lnTo>
                  <a:lnTo>
                    <a:pt x="398" y="209"/>
                  </a:lnTo>
                  <a:lnTo>
                    <a:pt x="398" y="208"/>
                  </a:lnTo>
                  <a:lnTo>
                    <a:pt x="397" y="208"/>
                  </a:lnTo>
                  <a:lnTo>
                    <a:pt x="398" y="209"/>
                  </a:lnTo>
                  <a:lnTo>
                    <a:pt x="398" y="210"/>
                  </a:lnTo>
                  <a:lnTo>
                    <a:pt x="399" y="211"/>
                  </a:lnTo>
                  <a:lnTo>
                    <a:pt x="400" y="210"/>
                  </a:lnTo>
                  <a:lnTo>
                    <a:pt x="400" y="211"/>
                  </a:lnTo>
                  <a:lnTo>
                    <a:pt x="400" y="212"/>
                  </a:lnTo>
                  <a:lnTo>
                    <a:pt x="400" y="213"/>
                  </a:lnTo>
                  <a:lnTo>
                    <a:pt x="400" y="214"/>
                  </a:lnTo>
                  <a:lnTo>
                    <a:pt x="399" y="214"/>
                  </a:lnTo>
                  <a:lnTo>
                    <a:pt x="399" y="215"/>
                  </a:lnTo>
                  <a:lnTo>
                    <a:pt x="400" y="215"/>
                  </a:lnTo>
                  <a:lnTo>
                    <a:pt x="400" y="216"/>
                  </a:lnTo>
                  <a:lnTo>
                    <a:pt x="400" y="217"/>
                  </a:lnTo>
                  <a:lnTo>
                    <a:pt x="399" y="217"/>
                  </a:lnTo>
                  <a:lnTo>
                    <a:pt x="399" y="218"/>
                  </a:lnTo>
                  <a:lnTo>
                    <a:pt x="399" y="219"/>
                  </a:lnTo>
                  <a:lnTo>
                    <a:pt x="398" y="220"/>
                  </a:lnTo>
                  <a:lnTo>
                    <a:pt x="398" y="221"/>
                  </a:lnTo>
                  <a:lnTo>
                    <a:pt x="398" y="223"/>
                  </a:lnTo>
                  <a:lnTo>
                    <a:pt x="399" y="223"/>
                  </a:lnTo>
                  <a:lnTo>
                    <a:pt x="399" y="225"/>
                  </a:lnTo>
                  <a:lnTo>
                    <a:pt x="399" y="226"/>
                  </a:lnTo>
                  <a:lnTo>
                    <a:pt x="399" y="227"/>
                  </a:lnTo>
                  <a:lnTo>
                    <a:pt x="398" y="227"/>
                  </a:lnTo>
                  <a:lnTo>
                    <a:pt x="398" y="228"/>
                  </a:lnTo>
                  <a:lnTo>
                    <a:pt x="397" y="227"/>
                  </a:lnTo>
                  <a:lnTo>
                    <a:pt x="397" y="228"/>
                  </a:lnTo>
                  <a:lnTo>
                    <a:pt x="398" y="230"/>
                  </a:lnTo>
                  <a:lnTo>
                    <a:pt x="398" y="231"/>
                  </a:lnTo>
                  <a:lnTo>
                    <a:pt x="399" y="231"/>
                  </a:lnTo>
                  <a:lnTo>
                    <a:pt x="401" y="232"/>
                  </a:lnTo>
                  <a:lnTo>
                    <a:pt x="402" y="232"/>
                  </a:lnTo>
                  <a:lnTo>
                    <a:pt x="403" y="232"/>
                  </a:lnTo>
                  <a:lnTo>
                    <a:pt x="403" y="231"/>
                  </a:lnTo>
                  <a:lnTo>
                    <a:pt x="403" y="230"/>
                  </a:lnTo>
                  <a:lnTo>
                    <a:pt x="404" y="230"/>
                  </a:lnTo>
                  <a:lnTo>
                    <a:pt x="404" y="231"/>
                  </a:lnTo>
                  <a:lnTo>
                    <a:pt x="405" y="231"/>
                  </a:lnTo>
                  <a:lnTo>
                    <a:pt x="406" y="232"/>
                  </a:lnTo>
                  <a:lnTo>
                    <a:pt x="407" y="232"/>
                  </a:lnTo>
                  <a:lnTo>
                    <a:pt x="408" y="232"/>
                  </a:lnTo>
                  <a:lnTo>
                    <a:pt x="409" y="231"/>
                  </a:lnTo>
                  <a:lnTo>
                    <a:pt x="412" y="231"/>
                  </a:lnTo>
                  <a:lnTo>
                    <a:pt x="412" y="232"/>
                  </a:lnTo>
                  <a:lnTo>
                    <a:pt x="413" y="232"/>
                  </a:lnTo>
                  <a:lnTo>
                    <a:pt x="413" y="231"/>
                  </a:lnTo>
                  <a:lnTo>
                    <a:pt x="413" y="230"/>
                  </a:lnTo>
                  <a:lnTo>
                    <a:pt x="414" y="230"/>
                  </a:lnTo>
                  <a:lnTo>
                    <a:pt x="415" y="230"/>
                  </a:lnTo>
                  <a:lnTo>
                    <a:pt x="416" y="230"/>
                  </a:lnTo>
                  <a:lnTo>
                    <a:pt x="416" y="228"/>
                  </a:lnTo>
                  <a:lnTo>
                    <a:pt x="416" y="227"/>
                  </a:lnTo>
                  <a:lnTo>
                    <a:pt x="416" y="226"/>
                  </a:lnTo>
                  <a:lnTo>
                    <a:pt x="416" y="225"/>
                  </a:lnTo>
                  <a:lnTo>
                    <a:pt x="416" y="224"/>
                  </a:lnTo>
                  <a:lnTo>
                    <a:pt x="417" y="223"/>
                  </a:lnTo>
                  <a:lnTo>
                    <a:pt x="418" y="222"/>
                  </a:lnTo>
                  <a:lnTo>
                    <a:pt x="418" y="221"/>
                  </a:lnTo>
                  <a:lnTo>
                    <a:pt x="419" y="221"/>
                  </a:lnTo>
                  <a:lnTo>
                    <a:pt x="420" y="220"/>
                  </a:lnTo>
                  <a:lnTo>
                    <a:pt x="421" y="220"/>
                  </a:lnTo>
                  <a:lnTo>
                    <a:pt x="421" y="219"/>
                  </a:lnTo>
                  <a:lnTo>
                    <a:pt x="422" y="219"/>
                  </a:lnTo>
                  <a:lnTo>
                    <a:pt x="422" y="218"/>
                  </a:lnTo>
                  <a:lnTo>
                    <a:pt x="422" y="217"/>
                  </a:lnTo>
                  <a:lnTo>
                    <a:pt x="422" y="216"/>
                  </a:lnTo>
                  <a:lnTo>
                    <a:pt x="422" y="215"/>
                  </a:lnTo>
                  <a:lnTo>
                    <a:pt x="422" y="216"/>
                  </a:lnTo>
                  <a:lnTo>
                    <a:pt x="421" y="216"/>
                  </a:lnTo>
                  <a:lnTo>
                    <a:pt x="421" y="215"/>
                  </a:lnTo>
                  <a:lnTo>
                    <a:pt x="422" y="214"/>
                  </a:lnTo>
                  <a:lnTo>
                    <a:pt x="423" y="214"/>
                  </a:lnTo>
                  <a:lnTo>
                    <a:pt x="424" y="212"/>
                  </a:lnTo>
                  <a:lnTo>
                    <a:pt x="425" y="211"/>
                  </a:lnTo>
                  <a:lnTo>
                    <a:pt x="425" y="210"/>
                  </a:lnTo>
                  <a:lnTo>
                    <a:pt x="426" y="209"/>
                  </a:lnTo>
                  <a:lnTo>
                    <a:pt x="427" y="209"/>
                  </a:lnTo>
                  <a:lnTo>
                    <a:pt x="428" y="210"/>
                  </a:lnTo>
                  <a:lnTo>
                    <a:pt x="429" y="210"/>
                  </a:lnTo>
                  <a:lnTo>
                    <a:pt x="430" y="211"/>
                  </a:lnTo>
                  <a:lnTo>
                    <a:pt x="430" y="212"/>
                  </a:lnTo>
                  <a:lnTo>
                    <a:pt x="430" y="214"/>
                  </a:lnTo>
                  <a:lnTo>
                    <a:pt x="430" y="216"/>
                  </a:lnTo>
                  <a:lnTo>
                    <a:pt x="430" y="217"/>
                  </a:lnTo>
                  <a:lnTo>
                    <a:pt x="431" y="217"/>
                  </a:lnTo>
                  <a:lnTo>
                    <a:pt x="431" y="218"/>
                  </a:lnTo>
                  <a:lnTo>
                    <a:pt x="431" y="219"/>
                  </a:lnTo>
                  <a:lnTo>
                    <a:pt x="431" y="220"/>
                  </a:lnTo>
                  <a:lnTo>
                    <a:pt x="432" y="221"/>
                  </a:lnTo>
                  <a:lnTo>
                    <a:pt x="432" y="223"/>
                  </a:lnTo>
                  <a:lnTo>
                    <a:pt x="433" y="224"/>
                  </a:lnTo>
                  <a:lnTo>
                    <a:pt x="433" y="225"/>
                  </a:lnTo>
                  <a:lnTo>
                    <a:pt x="433" y="226"/>
                  </a:lnTo>
                  <a:lnTo>
                    <a:pt x="434" y="227"/>
                  </a:lnTo>
                  <a:lnTo>
                    <a:pt x="434" y="228"/>
                  </a:lnTo>
                  <a:lnTo>
                    <a:pt x="434" y="230"/>
                  </a:lnTo>
                  <a:lnTo>
                    <a:pt x="434" y="231"/>
                  </a:lnTo>
                  <a:lnTo>
                    <a:pt x="436" y="232"/>
                  </a:lnTo>
                  <a:lnTo>
                    <a:pt x="436" y="233"/>
                  </a:lnTo>
                  <a:lnTo>
                    <a:pt x="436" y="234"/>
                  </a:lnTo>
                  <a:lnTo>
                    <a:pt x="436" y="235"/>
                  </a:lnTo>
                  <a:lnTo>
                    <a:pt x="434" y="236"/>
                  </a:lnTo>
                  <a:lnTo>
                    <a:pt x="434" y="237"/>
                  </a:lnTo>
                  <a:lnTo>
                    <a:pt x="434" y="238"/>
                  </a:lnTo>
                  <a:lnTo>
                    <a:pt x="434" y="239"/>
                  </a:lnTo>
                  <a:lnTo>
                    <a:pt x="434" y="240"/>
                  </a:lnTo>
                  <a:lnTo>
                    <a:pt x="434" y="241"/>
                  </a:lnTo>
                  <a:lnTo>
                    <a:pt x="434" y="242"/>
                  </a:lnTo>
                  <a:lnTo>
                    <a:pt x="434" y="243"/>
                  </a:lnTo>
                  <a:lnTo>
                    <a:pt x="434" y="244"/>
                  </a:lnTo>
                  <a:lnTo>
                    <a:pt x="434" y="245"/>
                  </a:lnTo>
                  <a:lnTo>
                    <a:pt x="434" y="247"/>
                  </a:lnTo>
                  <a:lnTo>
                    <a:pt x="434" y="248"/>
                  </a:lnTo>
                  <a:lnTo>
                    <a:pt x="436" y="249"/>
                  </a:lnTo>
                  <a:lnTo>
                    <a:pt x="437" y="247"/>
                  </a:lnTo>
                  <a:lnTo>
                    <a:pt x="437" y="245"/>
                  </a:lnTo>
                  <a:lnTo>
                    <a:pt x="437" y="244"/>
                  </a:lnTo>
                  <a:lnTo>
                    <a:pt x="436" y="243"/>
                  </a:lnTo>
                  <a:lnTo>
                    <a:pt x="436" y="242"/>
                  </a:lnTo>
                  <a:lnTo>
                    <a:pt x="436" y="241"/>
                  </a:lnTo>
                  <a:lnTo>
                    <a:pt x="436" y="240"/>
                  </a:lnTo>
                  <a:lnTo>
                    <a:pt x="436" y="238"/>
                  </a:lnTo>
                  <a:lnTo>
                    <a:pt x="436" y="237"/>
                  </a:lnTo>
                  <a:lnTo>
                    <a:pt x="436" y="236"/>
                  </a:lnTo>
                  <a:lnTo>
                    <a:pt x="436" y="235"/>
                  </a:lnTo>
                  <a:lnTo>
                    <a:pt x="437" y="234"/>
                  </a:lnTo>
                  <a:lnTo>
                    <a:pt x="437" y="233"/>
                  </a:lnTo>
                  <a:lnTo>
                    <a:pt x="437" y="232"/>
                  </a:lnTo>
                  <a:lnTo>
                    <a:pt x="437" y="231"/>
                  </a:lnTo>
                  <a:lnTo>
                    <a:pt x="437" y="230"/>
                  </a:lnTo>
                  <a:lnTo>
                    <a:pt x="437" y="228"/>
                  </a:lnTo>
                  <a:lnTo>
                    <a:pt x="437" y="227"/>
                  </a:lnTo>
                  <a:lnTo>
                    <a:pt x="438" y="226"/>
                  </a:lnTo>
                  <a:lnTo>
                    <a:pt x="439" y="225"/>
                  </a:lnTo>
                  <a:lnTo>
                    <a:pt x="439" y="224"/>
                  </a:lnTo>
                  <a:lnTo>
                    <a:pt x="439" y="223"/>
                  </a:lnTo>
                  <a:lnTo>
                    <a:pt x="440" y="223"/>
                  </a:lnTo>
                  <a:lnTo>
                    <a:pt x="440" y="224"/>
                  </a:lnTo>
                  <a:lnTo>
                    <a:pt x="439" y="225"/>
                  </a:lnTo>
                  <a:lnTo>
                    <a:pt x="439" y="226"/>
                  </a:lnTo>
                  <a:lnTo>
                    <a:pt x="439" y="227"/>
                  </a:lnTo>
                  <a:lnTo>
                    <a:pt x="438" y="228"/>
                  </a:lnTo>
                  <a:lnTo>
                    <a:pt x="438" y="231"/>
                  </a:lnTo>
                  <a:lnTo>
                    <a:pt x="438" y="232"/>
                  </a:lnTo>
                  <a:lnTo>
                    <a:pt x="438" y="233"/>
                  </a:lnTo>
                  <a:lnTo>
                    <a:pt x="437" y="235"/>
                  </a:lnTo>
                  <a:lnTo>
                    <a:pt x="437" y="236"/>
                  </a:lnTo>
                  <a:lnTo>
                    <a:pt x="437" y="238"/>
                  </a:lnTo>
                  <a:lnTo>
                    <a:pt x="437" y="239"/>
                  </a:lnTo>
                  <a:lnTo>
                    <a:pt x="437" y="240"/>
                  </a:lnTo>
                  <a:lnTo>
                    <a:pt x="438" y="242"/>
                  </a:lnTo>
                  <a:lnTo>
                    <a:pt x="438" y="244"/>
                  </a:lnTo>
                  <a:lnTo>
                    <a:pt x="438" y="245"/>
                  </a:lnTo>
                  <a:lnTo>
                    <a:pt x="438" y="246"/>
                  </a:lnTo>
                  <a:lnTo>
                    <a:pt x="438" y="247"/>
                  </a:lnTo>
                  <a:lnTo>
                    <a:pt x="438" y="248"/>
                  </a:lnTo>
                  <a:lnTo>
                    <a:pt x="439" y="249"/>
                  </a:lnTo>
                  <a:lnTo>
                    <a:pt x="439" y="251"/>
                  </a:lnTo>
                  <a:lnTo>
                    <a:pt x="439" y="252"/>
                  </a:lnTo>
                  <a:lnTo>
                    <a:pt x="439" y="258"/>
                  </a:lnTo>
                  <a:lnTo>
                    <a:pt x="439" y="259"/>
                  </a:lnTo>
                  <a:lnTo>
                    <a:pt x="439" y="260"/>
                  </a:lnTo>
                  <a:lnTo>
                    <a:pt x="439" y="262"/>
                  </a:lnTo>
                  <a:lnTo>
                    <a:pt x="439" y="264"/>
                  </a:lnTo>
                  <a:lnTo>
                    <a:pt x="439" y="265"/>
                  </a:lnTo>
                  <a:lnTo>
                    <a:pt x="439" y="268"/>
                  </a:lnTo>
                  <a:lnTo>
                    <a:pt x="439" y="269"/>
                  </a:lnTo>
                  <a:lnTo>
                    <a:pt x="438" y="269"/>
                  </a:lnTo>
                  <a:lnTo>
                    <a:pt x="438" y="270"/>
                  </a:lnTo>
                  <a:lnTo>
                    <a:pt x="438" y="271"/>
                  </a:lnTo>
                  <a:lnTo>
                    <a:pt x="438" y="273"/>
                  </a:lnTo>
                  <a:lnTo>
                    <a:pt x="438" y="275"/>
                  </a:lnTo>
                  <a:lnTo>
                    <a:pt x="438" y="277"/>
                  </a:lnTo>
                  <a:lnTo>
                    <a:pt x="438" y="278"/>
                  </a:lnTo>
                  <a:lnTo>
                    <a:pt x="437" y="278"/>
                  </a:lnTo>
                  <a:lnTo>
                    <a:pt x="437" y="280"/>
                  </a:lnTo>
                  <a:lnTo>
                    <a:pt x="437" y="281"/>
                  </a:lnTo>
                  <a:lnTo>
                    <a:pt x="437" y="283"/>
                  </a:lnTo>
                  <a:lnTo>
                    <a:pt x="436" y="284"/>
                  </a:lnTo>
                  <a:lnTo>
                    <a:pt x="436" y="285"/>
                  </a:lnTo>
                  <a:lnTo>
                    <a:pt x="436" y="286"/>
                  </a:lnTo>
                  <a:lnTo>
                    <a:pt x="434" y="286"/>
                  </a:lnTo>
                  <a:lnTo>
                    <a:pt x="434" y="287"/>
                  </a:lnTo>
                  <a:lnTo>
                    <a:pt x="434" y="288"/>
                  </a:lnTo>
                  <a:lnTo>
                    <a:pt x="434" y="289"/>
                  </a:lnTo>
                  <a:lnTo>
                    <a:pt x="433" y="290"/>
                  </a:lnTo>
                  <a:lnTo>
                    <a:pt x="433" y="291"/>
                  </a:lnTo>
                  <a:lnTo>
                    <a:pt x="433" y="292"/>
                  </a:lnTo>
                  <a:lnTo>
                    <a:pt x="433" y="293"/>
                  </a:lnTo>
                  <a:lnTo>
                    <a:pt x="432" y="293"/>
                  </a:lnTo>
                  <a:lnTo>
                    <a:pt x="432" y="294"/>
                  </a:lnTo>
                  <a:lnTo>
                    <a:pt x="432" y="295"/>
                  </a:lnTo>
                  <a:lnTo>
                    <a:pt x="431" y="297"/>
                  </a:lnTo>
                  <a:lnTo>
                    <a:pt x="431" y="298"/>
                  </a:lnTo>
                  <a:lnTo>
                    <a:pt x="431" y="299"/>
                  </a:lnTo>
                  <a:lnTo>
                    <a:pt x="431" y="300"/>
                  </a:lnTo>
                  <a:lnTo>
                    <a:pt x="432" y="302"/>
                  </a:lnTo>
                  <a:lnTo>
                    <a:pt x="432" y="303"/>
                  </a:lnTo>
                  <a:lnTo>
                    <a:pt x="432" y="306"/>
                  </a:lnTo>
                  <a:lnTo>
                    <a:pt x="432" y="307"/>
                  </a:lnTo>
                  <a:lnTo>
                    <a:pt x="432" y="308"/>
                  </a:lnTo>
                  <a:lnTo>
                    <a:pt x="433" y="308"/>
                  </a:lnTo>
                  <a:lnTo>
                    <a:pt x="433" y="309"/>
                  </a:lnTo>
                  <a:lnTo>
                    <a:pt x="433" y="310"/>
                  </a:lnTo>
                  <a:lnTo>
                    <a:pt x="433" y="312"/>
                  </a:lnTo>
                  <a:lnTo>
                    <a:pt x="433" y="314"/>
                  </a:lnTo>
                  <a:lnTo>
                    <a:pt x="433" y="315"/>
                  </a:lnTo>
                  <a:lnTo>
                    <a:pt x="433" y="316"/>
                  </a:lnTo>
                  <a:lnTo>
                    <a:pt x="434" y="316"/>
                  </a:lnTo>
                  <a:lnTo>
                    <a:pt x="434" y="320"/>
                  </a:lnTo>
                  <a:lnTo>
                    <a:pt x="433" y="320"/>
                  </a:lnTo>
                  <a:lnTo>
                    <a:pt x="433" y="324"/>
                  </a:lnTo>
                  <a:lnTo>
                    <a:pt x="434" y="324"/>
                  </a:lnTo>
                  <a:lnTo>
                    <a:pt x="434" y="326"/>
                  </a:lnTo>
                  <a:lnTo>
                    <a:pt x="433" y="326"/>
                  </a:lnTo>
                  <a:lnTo>
                    <a:pt x="433" y="327"/>
                  </a:lnTo>
                  <a:lnTo>
                    <a:pt x="433" y="330"/>
                  </a:lnTo>
                  <a:lnTo>
                    <a:pt x="433" y="333"/>
                  </a:lnTo>
                  <a:lnTo>
                    <a:pt x="433" y="334"/>
                  </a:lnTo>
                  <a:lnTo>
                    <a:pt x="433" y="335"/>
                  </a:lnTo>
                  <a:lnTo>
                    <a:pt x="433" y="336"/>
                  </a:lnTo>
                  <a:lnTo>
                    <a:pt x="433" y="337"/>
                  </a:lnTo>
                  <a:lnTo>
                    <a:pt x="433" y="338"/>
                  </a:lnTo>
                  <a:lnTo>
                    <a:pt x="434" y="339"/>
                  </a:lnTo>
                  <a:lnTo>
                    <a:pt x="434" y="340"/>
                  </a:lnTo>
                  <a:lnTo>
                    <a:pt x="434" y="341"/>
                  </a:lnTo>
                  <a:lnTo>
                    <a:pt x="434" y="343"/>
                  </a:lnTo>
                  <a:lnTo>
                    <a:pt x="434" y="344"/>
                  </a:lnTo>
                  <a:lnTo>
                    <a:pt x="434" y="345"/>
                  </a:lnTo>
                  <a:lnTo>
                    <a:pt x="436" y="346"/>
                  </a:lnTo>
                  <a:lnTo>
                    <a:pt x="436" y="347"/>
                  </a:lnTo>
                  <a:lnTo>
                    <a:pt x="436" y="348"/>
                  </a:lnTo>
                  <a:lnTo>
                    <a:pt x="436" y="349"/>
                  </a:lnTo>
                  <a:lnTo>
                    <a:pt x="437" y="349"/>
                  </a:lnTo>
                  <a:lnTo>
                    <a:pt x="437" y="350"/>
                  </a:lnTo>
                  <a:lnTo>
                    <a:pt x="438" y="352"/>
                  </a:lnTo>
                  <a:lnTo>
                    <a:pt x="438" y="353"/>
                  </a:lnTo>
                  <a:lnTo>
                    <a:pt x="439" y="355"/>
                  </a:lnTo>
                  <a:lnTo>
                    <a:pt x="440" y="356"/>
                  </a:lnTo>
                  <a:lnTo>
                    <a:pt x="440" y="357"/>
                  </a:lnTo>
                  <a:lnTo>
                    <a:pt x="440" y="359"/>
                  </a:lnTo>
                  <a:lnTo>
                    <a:pt x="440" y="361"/>
                  </a:lnTo>
                  <a:lnTo>
                    <a:pt x="441" y="362"/>
                  </a:lnTo>
                  <a:lnTo>
                    <a:pt x="443" y="363"/>
                  </a:lnTo>
                  <a:lnTo>
                    <a:pt x="444" y="364"/>
                  </a:lnTo>
                  <a:lnTo>
                    <a:pt x="445" y="365"/>
                  </a:lnTo>
                  <a:lnTo>
                    <a:pt x="446" y="365"/>
                  </a:lnTo>
                  <a:lnTo>
                    <a:pt x="447" y="364"/>
                  </a:lnTo>
                  <a:lnTo>
                    <a:pt x="447" y="363"/>
                  </a:lnTo>
                  <a:lnTo>
                    <a:pt x="448" y="363"/>
                  </a:lnTo>
                  <a:lnTo>
                    <a:pt x="448" y="362"/>
                  </a:lnTo>
                  <a:lnTo>
                    <a:pt x="447" y="362"/>
                  </a:lnTo>
                  <a:lnTo>
                    <a:pt x="446" y="362"/>
                  </a:lnTo>
                  <a:lnTo>
                    <a:pt x="446" y="361"/>
                  </a:lnTo>
                  <a:lnTo>
                    <a:pt x="444" y="361"/>
                  </a:lnTo>
                  <a:lnTo>
                    <a:pt x="444" y="360"/>
                  </a:lnTo>
                  <a:lnTo>
                    <a:pt x="445" y="361"/>
                  </a:lnTo>
                  <a:lnTo>
                    <a:pt x="446" y="361"/>
                  </a:lnTo>
                  <a:lnTo>
                    <a:pt x="447" y="361"/>
                  </a:lnTo>
                  <a:lnTo>
                    <a:pt x="448" y="362"/>
                  </a:lnTo>
                  <a:lnTo>
                    <a:pt x="449" y="362"/>
                  </a:lnTo>
                  <a:lnTo>
                    <a:pt x="450" y="362"/>
                  </a:lnTo>
                  <a:lnTo>
                    <a:pt x="450" y="363"/>
                  </a:lnTo>
                  <a:lnTo>
                    <a:pt x="449" y="364"/>
                  </a:lnTo>
                  <a:lnTo>
                    <a:pt x="449" y="366"/>
                  </a:lnTo>
                  <a:lnTo>
                    <a:pt x="449" y="367"/>
                  </a:lnTo>
                  <a:lnTo>
                    <a:pt x="449" y="368"/>
                  </a:lnTo>
                  <a:lnTo>
                    <a:pt x="448" y="369"/>
                  </a:lnTo>
                  <a:lnTo>
                    <a:pt x="448" y="371"/>
                  </a:lnTo>
                  <a:lnTo>
                    <a:pt x="447" y="372"/>
                  </a:lnTo>
                  <a:lnTo>
                    <a:pt x="447" y="373"/>
                  </a:lnTo>
                  <a:lnTo>
                    <a:pt x="445" y="375"/>
                  </a:lnTo>
                  <a:lnTo>
                    <a:pt x="445" y="376"/>
                  </a:lnTo>
                  <a:lnTo>
                    <a:pt x="444" y="377"/>
                  </a:lnTo>
                  <a:lnTo>
                    <a:pt x="444" y="378"/>
                  </a:lnTo>
                  <a:lnTo>
                    <a:pt x="443" y="378"/>
                  </a:lnTo>
                  <a:lnTo>
                    <a:pt x="443" y="380"/>
                  </a:lnTo>
                  <a:lnTo>
                    <a:pt x="442" y="382"/>
                  </a:lnTo>
                  <a:lnTo>
                    <a:pt x="441" y="383"/>
                  </a:lnTo>
                  <a:lnTo>
                    <a:pt x="440" y="384"/>
                  </a:lnTo>
                  <a:lnTo>
                    <a:pt x="439" y="385"/>
                  </a:lnTo>
                  <a:lnTo>
                    <a:pt x="438" y="386"/>
                  </a:lnTo>
                  <a:lnTo>
                    <a:pt x="438" y="387"/>
                  </a:lnTo>
                  <a:lnTo>
                    <a:pt x="438" y="388"/>
                  </a:lnTo>
                  <a:lnTo>
                    <a:pt x="437" y="389"/>
                  </a:lnTo>
                  <a:lnTo>
                    <a:pt x="436" y="390"/>
                  </a:lnTo>
                  <a:lnTo>
                    <a:pt x="434" y="391"/>
                  </a:lnTo>
                  <a:lnTo>
                    <a:pt x="434" y="392"/>
                  </a:lnTo>
                  <a:lnTo>
                    <a:pt x="434" y="393"/>
                  </a:lnTo>
                  <a:lnTo>
                    <a:pt x="433" y="394"/>
                  </a:lnTo>
                  <a:lnTo>
                    <a:pt x="432" y="395"/>
                  </a:lnTo>
                  <a:lnTo>
                    <a:pt x="432" y="396"/>
                  </a:lnTo>
                  <a:lnTo>
                    <a:pt x="431" y="397"/>
                  </a:lnTo>
                  <a:lnTo>
                    <a:pt x="431" y="398"/>
                  </a:lnTo>
                  <a:lnTo>
                    <a:pt x="430" y="400"/>
                  </a:lnTo>
                  <a:lnTo>
                    <a:pt x="430" y="401"/>
                  </a:lnTo>
                  <a:lnTo>
                    <a:pt x="430" y="402"/>
                  </a:lnTo>
                  <a:lnTo>
                    <a:pt x="430" y="403"/>
                  </a:lnTo>
                  <a:lnTo>
                    <a:pt x="429" y="405"/>
                  </a:lnTo>
                  <a:lnTo>
                    <a:pt x="428" y="408"/>
                  </a:lnTo>
                  <a:lnTo>
                    <a:pt x="428" y="409"/>
                  </a:lnTo>
                  <a:lnTo>
                    <a:pt x="428" y="410"/>
                  </a:lnTo>
                  <a:lnTo>
                    <a:pt x="428" y="411"/>
                  </a:lnTo>
                  <a:lnTo>
                    <a:pt x="428" y="412"/>
                  </a:lnTo>
                  <a:lnTo>
                    <a:pt x="428" y="413"/>
                  </a:lnTo>
                  <a:lnTo>
                    <a:pt x="428" y="414"/>
                  </a:lnTo>
                  <a:lnTo>
                    <a:pt x="428" y="416"/>
                  </a:lnTo>
                  <a:lnTo>
                    <a:pt x="428" y="417"/>
                  </a:lnTo>
                  <a:lnTo>
                    <a:pt x="428" y="418"/>
                  </a:lnTo>
                  <a:lnTo>
                    <a:pt x="428" y="419"/>
                  </a:lnTo>
                  <a:lnTo>
                    <a:pt x="429" y="419"/>
                  </a:lnTo>
                  <a:lnTo>
                    <a:pt x="429" y="420"/>
                  </a:lnTo>
                  <a:lnTo>
                    <a:pt x="429" y="422"/>
                  </a:lnTo>
                  <a:lnTo>
                    <a:pt x="429" y="423"/>
                  </a:lnTo>
                  <a:lnTo>
                    <a:pt x="430" y="423"/>
                  </a:lnTo>
                  <a:lnTo>
                    <a:pt x="430" y="424"/>
                  </a:lnTo>
                  <a:lnTo>
                    <a:pt x="429" y="424"/>
                  </a:lnTo>
                  <a:lnTo>
                    <a:pt x="429" y="425"/>
                  </a:lnTo>
                  <a:lnTo>
                    <a:pt x="429" y="426"/>
                  </a:lnTo>
                  <a:lnTo>
                    <a:pt x="429" y="428"/>
                  </a:lnTo>
                  <a:lnTo>
                    <a:pt x="429" y="430"/>
                  </a:lnTo>
                  <a:lnTo>
                    <a:pt x="429" y="432"/>
                  </a:lnTo>
                  <a:lnTo>
                    <a:pt x="429" y="434"/>
                  </a:lnTo>
                  <a:lnTo>
                    <a:pt x="429" y="435"/>
                  </a:lnTo>
                  <a:lnTo>
                    <a:pt x="429" y="436"/>
                  </a:lnTo>
                  <a:lnTo>
                    <a:pt x="429" y="437"/>
                  </a:lnTo>
                  <a:lnTo>
                    <a:pt x="428" y="437"/>
                  </a:lnTo>
                  <a:lnTo>
                    <a:pt x="428" y="438"/>
                  </a:lnTo>
                  <a:lnTo>
                    <a:pt x="427" y="439"/>
                  </a:lnTo>
                  <a:lnTo>
                    <a:pt x="427" y="440"/>
                  </a:lnTo>
                  <a:lnTo>
                    <a:pt x="427" y="441"/>
                  </a:lnTo>
                  <a:lnTo>
                    <a:pt x="426" y="441"/>
                  </a:lnTo>
                  <a:lnTo>
                    <a:pt x="426" y="442"/>
                  </a:lnTo>
                  <a:lnTo>
                    <a:pt x="425" y="443"/>
                  </a:lnTo>
                  <a:lnTo>
                    <a:pt x="425" y="445"/>
                  </a:lnTo>
                  <a:lnTo>
                    <a:pt x="424" y="446"/>
                  </a:lnTo>
                  <a:lnTo>
                    <a:pt x="424" y="447"/>
                  </a:lnTo>
                  <a:lnTo>
                    <a:pt x="424" y="448"/>
                  </a:lnTo>
                  <a:lnTo>
                    <a:pt x="423" y="450"/>
                  </a:lnTo>
                  <a:lnTo>
                    <a:pt x="423" y="451"/>
                  </a:lnTo>
                  <a:lnTo>
                    <a:pt x="422" y="452"/>
                  </a:lnTo>
                  <a:lnTo>
                    <a:pt x="422" y="453"/>
                  </a:lnTo>
                  <a:lnTo>
                    <a:pt x="422" y="455"/>
                  </a:lnTo>
                  <a:lnTo>
                    <a:pt x="422" y="456"/>
                  </a:lnTo>
                  <a:lnTo>
                    <a:pt x="422" y="457"/>
                  </a:lnTo>
                  <a:lnTo>
                    <a:pt x="421" y="458"/>
                  </a:lnTo>
                  <a:lnTo>
                    <a:pt x="421" y="459"/>
                  </a:lnTo>
                  <a:lnTo>
                    <a:pt x="421" y="460"/>
                  </a:lnTo>
                  <a:lnTo>
                    <a:pt x="419" y="463"/>
                  </a:lnTo>
                  <a:lnTo>
                    <a:pt x="419" y="464"/>
                  </a:lnTo>
                  <a:lnTo>
                    <a:pt x="418" y="466"/>
                  </a:lnTo>
                  <a:lnTo>
                    <a:pt x="418" y="467"/>
                  </a:lnTo>
                  <a:lnTo>
                    <a:pt x="417" y="468"/>
                  </a:lnTo>
                  <a:lnTo>
                    <a:pt x="417" y="469"/>
                  </a:lnTo>
                  <a:lnTo>
                    <a:pt x="417" y="470"/>
                  </a:lnTo>
                  <a:lnTo>
                    <a:pt x="418" y="471"/>
                  </a:lnTo>
                  <a:lnTo>
                    <a:pt x="418" y="472"/>
                  </a:lnTo>
                  <a:lnTo>
                    <a:pt x="417" y="472"/>
                  </a:lnTo>
                  <a:lnTo>
                    <a:pt x="417" y="473"/>
                  </a:lnTo>
                  <a:lnTo>
                    <a:pt x="417" y="474"/>
                  </a:lnTo>
                  <a:lnTo>
                    <a:pt x="417" y="475"/>
                  </a:lnTo>
                  <a:lnTo>
                    <a:pt x="417" y="476"/>
                  </a:lnTo>
                  <a:lnTo>
                    <a:pt x="417" y="477"/>
                  </a:lnTo>
                  <a:lnTo>
                    <a:pt x="417" y="478"/>
                  </a:lnTo>
                  <a:lnTo>
                    <a:pt x="417" y="484"/>
                  </a:lnTo>
                  <a:lnTo>
                    <a:pt x="417" y="485"/>
                  </a:lnTo>
                  <a:lnTo>
                    <a:pt x="417" y="489"/>
                  </a:lnTo>
                  <a:lnTo>
                    <a:pt x="417" y="490"/>
                  </a:lnTo>
                  <a:lnTo>
                    <a:pt x="417" y="491"/>
                  </a:lnTo>
                  <a:lnTo>
                    <a:pt x="417" y="493"/>
                  </a:lnTo>
                  <a:lnTo>
                    <a:pt x="417" y="497"/>
                  </a:lnTo>
                  <a:lnTo>
                    <a:pt x="417" y="498"/>
                  </a:lnTo>
                  <a:lnTo>
                    <a:pt x="417" y="499"/>
                  </a:lnTo>
                  <a:lnTo>
                    <a:pt x="417" y="500"/>
                  </a:lnTo>
                  <a:lnTo>
                    <a:pt x="417" y="501"/>
                  </a:lnTo>
                  <a:lnTo>
                    <a:pt x="417" y="502"/>
                  </a:lnTo>
                  <a:lnTo>
                    <a:pt x="417" y="503"/>
                  </a:lnTo>
                  <a:lnTo>
                    <a:pt x="416" y="503"/>
                  </a:lnTo>
                  <a:lnTo>
                    <a:pt x="416" y="505"/>
                  </a:lnTo>
                  <a:lnTo>
                    <a:pt x="416" y="506"/>
                  </a:lnTo>
                  <a:lnTo>
                    <a:pt x="416" y="507"/>
                  </a:lnTo>
                  <a:lnTo>
                    <a:pt x="416" y="508"/>
                  </a:lnTo>
                  <a:lnTo>
                    <a:pt x="415" y="508"/>
                  </a:lnTo>
                  <a:lnTo>
                    <a:pt x="415" y="509"/>
                  </a:lnTo>
                  <a:lnTo>
                    <a:pt x="415" y="510"/>
                  </a:lnTo>
                  <a:lnTo>
                    <a:pt x="414" y="512"/>
                  </a:lnTo>
                  <a:lnTo>
                    <a:pt x="413" y="513"/>
                  </a:lnTo>
                  <a:lnTo>
                    <a:pt x="413" y="512"/>
                  </a:lnTo>
                  <a:lnTo>
                    <a:pt x="413" y="511"/>
                  </a:lnTo>
                  <a:lnTo>
                    <a:pt x="412" y="511"/>
                  </a:lnTo>
                  <a:lnTo>
                    <a:pt x="413" y="511"/>
                  </a:lnTo>
                  <a:lnTo>
                    <a:pt x="412" y="509"/>
                  </a:lnTo>
                  <a:lnTo>
                    <a:pt x="412" y="508"/>
                  </a:lnTo>
                  <a:lnTo>
                    <a:pt x="412" y="507"/>
                  </a:lnTo>
                  <a:lnTo>
                    <a:pt x="413" y="506"/>
                  </a:lnTo>
                  <a:lnTo>
                    <a:pt x="413" y="505"/>
                  </a:lnTo>
                  <a:lnTo>
                    <a:pt x="412" y="505"/>
                  </a:lnTo>
                  <a:lnTo>
                    <a:pt x="412" y="503"/>
                  </a:lnTo>
                  <a:lnTo>
                    <a:pt x="413" y="503"/>
                  </a:lnTo>
                  <a:lnTo>
                    <a:pt x="413" y="502"/>
                  </a:lnTo>
                  <a:lnTo>
                    <a:pt x="412" y="502"/>
                  </a:lnTo>
                  <a:lnTo>
                    <a:pt x="412" y="501"/>
                  </a:lnTo>
                  <a:lnTo>
                    <a:pt x="412" y="500"/>
                  </a:lnTo>
                  <a:lnTo>
                    <a:pt x="412" y="499"/>
                  </a:lnTo>
                  <a:lnTo>
                    <a:pt x="412" y="498"/>
                  </a:lnTo>
                  <a:lnTo>
                    <a:pt x="411" y="499"/>
                  </a:lnTo>
                  <a:lnTo>
                    <a:pt x="412" y="499"/>
                  </a:lnTo>
                  <a:lnTo>
                    <a:pt x="411" y="500"/>
                  </a:lnTo>
                  <a:lnTo>
                    <a:pt x="409" y="500"/>
                  </a:lnTo>
                  <a:lnTo>
                    <a:pt x="408" y="499"/>
                  </a:lnTo>
                  <a:lnTo>
                    <a:pt x="407" y="499"/>
                  </a:lnTo>
                  <a:lnTo>
                    <a:pt x="407" y="498"/>
                  </a:lnTo>
                  <a:lnTo>
                    <a:pt x="406" y="498"/>
                  </a:lnTo>
                  <a:lnTo>
                    <a:pt x="406" y="499"/>
                  </a:lnTo>
                  <a:lnTo>
                    <a:pt x="407" y="499"/>
                  </a:lnTo>
                  <a:lnTo>
                    <a:pt x="406" y="499"/>
                  </a:lnTo>
                  <a:lnTo>
                    <a:pt x="405" y="499"/>
                  </a:lnTo>
                  <a:lnTo>
                    <a:pt x="405" y="500"/>
                  </a:lnTo>
                  <a:lnTo>
                    <a:pt x="403" y="499"/>
                  </a:lnTo>
                  <a:lnTo>
                    <a:pt x="403" y="500"/>
                  </a:lnTo>
                  <a:lnTo>
                    <a:pt x="403" y="501"/>
                  </a:lnTo>
                  <a:lnTo>
                    <a:pt x="403" y="502"/>
                  </a:lnTo>
                  <a:lnTo>
                    <a:pt x="402" y="502"/>
                  </a:lnTo>
                  <a:lnTo>
                    <a:pt x="401" y="502"/>
                  </a:lnTo>
                  <a:lnTo>
                    <a:pt x="401" y="503"/>
                  </a:lnTo>
                  <a:lnTo>
                    <a:pt x="401" y="505"/>
                  </a:lnTo>
                  <a:lnTo>
                    <a:pt x="402" y="506"/>
                  </a:lnTo>
                  <a:lnTo>
                    <a:pt x="401" y="507"/>
                  </a:lnTo>
                  <a:lnTo>
                    <a:pt x="400" y="508"/>
                  </a:lnTo>
                  <a:lnTo>
                    <a:pt x="399" y="508"/>
                  </a:lnTo>
                  <a:lnTo>
                    <a:pt x="399" y="507"/>
                  </a:lnTo>
                  <a:lnTo>
                    <a:pt x="399" y="508"/>
                  </a:lnTo>
                  <a:lnTo>
                    <a:pt x="400" y="508"/>
                  </a:lnTo>
                  <a:lnTo>
                    <a:pt x="401" y="508"/>
                  </a:lnTo>
                  <a:lnTo>
                    <a:pt x="401" y="507"/>
                  </a:lnTo>
                  <a:lnTo>
                    <a:pt x="402" y="506"/>
                  </a:lnTo>
                  <a:lnTo>
                    <a:pt x="403" y="506"/>
                  </a:lnTo>
                  <a:lnTo>
                    <a:pt x="403" y="505"/>
                  </a:lnTo>
                  <a:lnTo>
                    <a:pt x="402" y="505"/>
                  </a:lnTo>
                  <a:lnTo>
                    <a:pt x="402" y="503"/>
                  </a:lnTo>
                  <a:lnTo>
                    <a:pt x="403" y="503"/>
                  </a:lnTo>
                  <a:lnTo>
                    <a:pt x="404" y="503"/>
                  </a:lnTo>
                  <a:lnTo>
                    <a:pt x="405" y="502"/>
                  </a:lnTo>
                  <a:lnTo>
                    <a:pt x="407" y="502"/>
                  </a:lnTo>
                  <a:lnTo>
                    <a:pt x="408" y="503"/>
                  </a:lnTo>
                  <a:lnTo>
                    <a:pt x="408" y="505"/>
                  </a:lnTo>
                  <a:lnTo>
                    <a:pt x="408" y="506"/>
                  </a:lnTo>
                  <a:lnTo>
                    <a:pt x="408" y="507"/>
                  </a:lnTo>
                  <a:lnTo>
                    <a:pt x="407" y="507"/>
                  </a:lnTo>
                  <a:lnTo>
                    <a:pt x="407" y="508"/>
                  </a:lnTo>
                  <a:lnTo>
                    <a:pt x="407" y="509"/>
                  </a:lnTo>
                  <a:lnTo>
                    <a:pt x="407" y="510"/>
                  </a:lnTo>
                  <a:lnTo>
                    <a:pt x="406" y="511"/>
                  </a:lnTo>
                  <a:lnTo>
                    <a:pt x="407" y="511"/>
                  </a:lnTo>
                  <a:lnTo>
                    <a:pt x="407" y="512"/>
                  </a:lnTo>
                  <a:lnTo>
                    <a:pt x="406" y="512"/>
                  </a:lnTo>
                  <a:lnTo>
                    <a:pt x="406" y="513"/>
                  </a:lnTo>
                  <a:lnTo>
                    <a:pt x="405" y="515"/>
                  </a:lnTo>
                  <a:lnTo>
                    <a:pt x="406" y="515"/>
                  </a:lnTo>
                  <a:lnTo>
                    <a:pt x="406" y="516"/>
                  </a:lnTo>
                  <a:lnTo>
                    <a:pt x="406" y="517"/>
                  </a:lnTo>
                  <a:lnTo>
                    <a:pt x="406" y="518"/>
                  </a:lnTo>
                  <a:lnTo>
                    <a:pt x="406" y="520"/>
                  </a:lnTo>
                  <a:lnTo>
                    <a:pt x="405" y="521"/>
                  </a:lnTo>
                  <a:lnTo>
                    <a:pt x="405" y="522"/>
                  </a:lnTo>
                  <a:lnTo>
                    <a:pt x="405" y="523"/>
                  </a:lnTo>
                  <a:lnTo>
                    <a:pt x="404" y="523"/>
                  </a:lnTo>
                  <a:lnTo>
                    <a:pt x="404" y="525"/>
                  </a:lnTo>
                  <a:lnTo>
                    <a:pt x="403" y="525"/>
                  </a:lnTo>
                  <a:lnTo>
                    <a:pt x="403" y="526"/>
                  </a:lnTo>
                  <a:lnTo>
                    <a:pt x="403" y="527"/>
                  </a:lnTo>
                  <a:lnTo>
                    <a:pt x="404" y="528"/>
                  </a:lnTo>
                  <a:lnTo>
                    <a:pt x="404" y="530"/>
                  </a:lnTo>
                  <a:lnTo>
                    <a:pt x="403" y="531"/>
                  </a:lnTo>
                  <a:lnTo>
                    <a:pt x="403" y="532"/>
                  </a:lnTo>
                  <a:lnTo>
                    <a:pt x="403" y="533"/>
                  </a:lnTo>
                  <a:lnTo>
                    <a:pt x="403" y="534"/>
                  </a:lnTo>
                  <a:lnTo>
                    <a:pt x="404" y="535"/>
                  </a:lnTo>
                  <a:lnTo>
                    <a:pt x="404" y="536"/>
                  </a:lnTo>
                  <a:lnTo>
                    <a:pt x="403" y="536"/>
                  </a:lnTo>
                  <a:lnTo>
                    <a:pt x="402" y="537"/>
                  </a:lnTo>
                  <a:lnTo>
                    <a:pt x="401" y="538"/>
                  </a:lnTo>
                  <a:lnTo>
                    <a:pt x="401" y="539"/>
                  </a:lnTo>
                  <a:lnTo>
                    <a:pt x="401" y="541"/>
                  </a:lnTo>
                  <a:lnTo>
                    <a:pt x="402" y="542"/>
                  </a:lnTo>
                  <a:lnTo>
                    <a:pt x="402" y="543"/>
                  </a:lnTo>
                  <a:lnTo>
                    <a:pt x="402" y="544"/>
                  </a:lnTo>
                  <a:lnTo>
                    <a:pt x="402" y="545"/>
                  </a:lnTo>
                  <a:lnTo>
                    <a:pt x="402" y="546"/>
                  </a:lnTo>
                  <a:lnTo>
                    <a:pt x="400" y="547"/>
                  </a:lnTo>
                  <a:lnTo>
                    <a:pt x="401" y="547"/>
                  </a:lnTo>
                  <a:lnTo>
                    <a:pt x="401" y="548"/>
                  </a:lnTo>
                  <a:lnTo>
                    <a:pt x="401" y="549"/>
                  </a:lnTo>
                  <a:lnTo>
                    <a:pt x="400" y="550"/>
                  </a:lnTo>
                  <a:lnTo>
                    <a:pt x="399" y="551"/>
                  </a:lnTo>
                  <a:lnTo>
                    <a:pt x="398" y="552"/>
                  </a:lnTo>
                  <a:lnTo>
                    <a:pt x="399" y="552"/>
                  </a:lnTo>
                  <a:lnTo>
                    <a:pt x="399" y="553"/>
                  </a:lnTo>
                  <a:lnTo>
                    <a:pt x="399" y="555"/>
                  </a:lnTo>
                  <a:lnTo>
                    <a:pt x="401" y="556"/>
                  </a:lnTo>
                  <a:lnTo>
                    <a:pt x="401" y="557"/>
                  </a:lnTo>
                  <a:lnTo>
                    <a:pt x="400" y="557"/>
                  </a:lnTo>
                  <a:lnTo>
                    <a:pt x="400" y="559"/>
                  </a:lnTo>
                  <a:lnTo>
                    <a:pt x="400" y="560"/>
                  </a:lnTo>
                  <a:lnTo>
                    <a:pt x="401" y="560"/>
                  </a:lnTo>
                  <a:lnTo>
                    <a:pt x="402" y="559"/>
                  </a:lnTo>
                  <a:lnTo>
                    <a:pt x="402" y="558"/>
                  </a:lnTo>
                  <a:lnTo>
                    <a:pt x="403" y="558"/>
                  </a:lnTo>
                  <a:lnTo>
                    <a:pt x="404" y="558"/>
                  </a:lnTo>
                  <a:lnTo>
                    <a:pt x="404" y="557"/>
                  </a:lnTo>
                  <a:lnTo>
                    <a:pt x="405" y="557"/>
                  </a:lnTo>
                  <a:lnTo>
                    <a:pt x="405" y="556"/>
                  </a:lnTo>
                  <a:lnTo>
                    <a:pt x="404" y="557"/>
                  </a:lnTo>
                  <a:lnTo>
                    <a:pt x="404" y="556"/>
                  </a:lnTo>
                  <a:lnTo>
                    <a:pt x="404" y="555"/>
                  </a:lnTo>
                  <a:lnTo>
                    <a:pt x="403" y="555"/>
                  </a:lnTo>
                  <a:lnTo>
                    <a:pt x="403" y="553"/>
                  </a:lnTo>
                  <a:lnTo>
                    <a:pt x="404" y="553"/>
                  </a:lnTo>
                  <a:lnTo>
                    <a:pt x="404" y="552"/>
                  </a:lnTo>
                  <a:lnTo>
                    <a:pt x="405" y="551"/>
                  </a:lnTo>
                  <a:lnTo>
                    <a:pt x="406" y="551"/>
                  </a:lnTo>
                  <a:lnTo>
                    <a:pt x="407" y="550"/>
                  </a:lnTo>
                  <a:lnTo>
                    <a:pt x="408" y="550"/>
                  </a:lnTo>
                  <a:lnTo>
                    <a:pt x="407" y="549"/>
                  </a:lnTo>
                  <a:lnTo>
                    <a:pt x="407" y="548"/>
                  </a:lnTo>
                  <a:lnTo>
                    <a:pt x="408" y="548"/>
                  </a:lnTo>
                  <a:lnTo>
                    <a:pt x="411" y="546"/>
                  </a:lnTo>
                  <a:lnTo>
                    <a:pt x="411" y="545"/>
                  </a:lnTo>
                  <a:lnTo>
                    <a:pt x="412" y="544"/>
                  </a:lnTo>
                  <a:lnTo>
                    <a:pt x="412" y="542"/>
                  </a:lnTo>
                  <a:lnTo>
                    <a:pt x="411" y="541"/>
                  </a:lnTo>
                  <a:lnTo>
                    <a:pt x="409" y="540"/>
                  </a:lnTo>
                  <a:lnTo>
                    <a:pt x="408" y="539"/>
                  </a:lnTo>
                  <a:lnTo>
                    <a:pt x="408" y="538"/>
                  </a:lnTo>
                  <a:lnTo>
                    <a:pt x="409" y="538"/>
                  </a:lnTo>
                  <a:lnTo>
                    <a:pt x="409" y="537"/>
                  </a:lnTo>
                  <a:lnTo>
                    <a:pt x="408" y="537"/>
                  </a:lnTo>
                  <a:lnTo>
                    <a:pt x="408" y="536"/>
                  </a:lnTo>
                  <a:lnTo>
                    <a:pt x="408" y="535"/>
                  </a:lnTo>
                  <a:lnTo>
                    <a:pt x="409" y="535"/>
                  </a:lnTo>
                  <a:lnTo>
                    <a:pt x="411" y="535"/>
                  </a:lnTo>
                  <a:lnTo>
                    <a:pt x="412" y="535"/>
                  </a:lnTo>
                  <a:lnTo>
                    <a:pt x="412" y="534"/>
                  </a:lnTo>
                  <a:lnTo>
                    <a:pt x="411" y="534"/>
                  </a:lnTo>
                  <a:lnTo>
                    <a:pt x="409" y="533"/>
                  </a:lnTo>
                  <a:lnTo>
                    <a:pt x="409" y="532"/>
                  </a:lnTo>
                  <a:lnTo>
                    <a:pt x="409" y="531"/>
                  </a:lnTo>
                  <a:lnTo>
                    <a:pt x="411" y="531"/>
                  </a:lnTo>
                  <a:lnTo>
                    <a:pt x="411" y="530"/>
                  </a:lnTo>
                  <a:lnTo>
                    <a:pt x="413" y="530"/>
                  </a:lnTo>
                  <a:lnTo>
                    <a:pt x="413" y="531"/>
                  </a:lnTo>
                  <a:lnTo>
                    <a:pt x="414" y="532"/>
                  </a:lnTo>
                  <a:lnTo>
                    <a:pt x="415" y="532"/>
                  </a:lnTo>
                  <a:lnTo>
                    <a:pt x="415" y="533"/>
                  </a:lnTo>
                  <a:lnTo>
                    <a:pt x="416" y="534"/>
                  </a:lnTo>
                  <a:lnTo>
                    <a:pt x="417" y="534"/>
                  </a:lnTo>
                  <a:lnTo>
                    <a:pt x="418" y="535"/>
                  </a:lnTo>
                  <a:lnTo>
                    <a:pt x="419" y="535"/>
                  </a:lnTo>
                  <a:lnTo>
                    <a:pt x="420" y="536"/>
                  </a:lnTo>
                  <a:lnTo>
                    <a:pt x="421" y="536"/>
                  </a:lnTo>
                  <a:lnTo>
                    <a:pt x="422" y="536"/>
                  </a:lnTo>
                  <a:lnTo>
                    <a:pt x="422" y="537"/>
                  </a:lnTo>
                  <a:lnTo>
                    <a:pt x="424" y="538"/>
                  </a:lnTo>
                  <a:lnTo>
                    <a:pt x="425" y="538"/>
                  </a:lnTo>
                  <a:lnTo>
                    <a:pt x="426" y="538"/>
                  </a:lnTo>
                  <a:lnTo>
                    <a:pt x="426" y="537"/>
                  </a:lnTo>
                  <a:lnTo>
                    <a:pt x="425" y="537"/>
                  </a:lnTo>
                  <a:lnTo>
                    <a:pt x="425" y="536"/>
                  </a:lnTo>
                  <a:lnTo>
                    <a:pt x="425" y="535"/>
                  </a:lnTo>
                  <a:lnTo>
                    <a:pt x="425" y="534"/>
                  </a:lnTo>
                  <a:lnTo>
                    <a:pt x="426" y="533"/>
                  </a:lnTo>
                  <a:lnTo>
                    <a:pt x="427" y="533"/>
                  </a:lnTo>
                  <a:lnTo>
                    <a:pt x="428" y="532"/>
                  </a:lnTo>
                  <a:lnTo>
                    <a:pt x="429" y="531"/>
                  </a:lnTo>
                  <a:lnTo>
                    <a:pt x="429" y="530"/>
                  </a:lnTo>
                  <a:lnTo>
                    <a:pt x="428" y="528"/>
                  </a:lnTo>
                  <a:lnTo>
                    <a:pt x="428" y="527"/>
                  </a:lnTo>
                  <a:lnTo>
                    <a:pt x="428" y="526"/>
                  </a:lnTo>
                  <a:lnTo>
                    <a:pt x="427" y="525"/>
                  </a:lnTo>
                  <a:lnTo>
                    <a:pt x="427" y="524"/>
                  </a:lnTo>
                  <a:lnTo>
                    <a:pt x="427" y="523"/>
                  </a:lnTo>
                  <a:lnTo>
                    <a:pt x="428" y="523"/>
                  </a:lnTo>
                  <a:lnTo>
                    <a:pt x="429" y="523"/>
                  </a:lnTo>
                  <a:lnTo>
                    <a:pt x="429" y="522"/>
                  </a:lnTo>
                  <a:lnTo>
                    <a:pt x="428" y="521"/>
                  </a:lnTo>
                  <a:lnTo>
                    <a:pt x="428" y="520"/>
                  </a:lnTo>
                  <a:lnTo>
                    <a:pt x="429" y="520"/>
                  </a:lnTo>
                  <a:lnTo>
                    <a:pt x="430" y="520"/>
                  </a:lnTo>
                  <a:lnTo>
                    <a:pt x="432" y="521"/>
                  </a:lnTo>
                  <a:lnTo>
                    <a:pt x="434" y="521"/>
                  </a:lnTo>
                  <a:lnTo>
                    <a:pt x="438" y="521"/>
                  </a:lnTo>
                  <a:lnTo>
                    <a:pt x="439" y="522"/>
                  </a:lnTo>
                  <a:lnTo>
                    <a:pt x="439" y="523"/>
                  </a:lnTo>
                  <a:lnTo>
                    <a:pt x="438" y="524"/>
                  </a:lnTo>
                  <a:lnTo>
                    <a:pt x="438" y="525"/>
                  </a:lnTo>
                  <a:lnTo>
                    <a:pt x="438" y="526"/>
                  </a:lnTo>
                  <a:lnTo>
                    <a:pt x="438" y="527"/>
                  </a:lnTo>
                  <a:lnTo>
                    <a:pt x="438" y="530"/>
                  </a:lnTo>
                  <a:lnTo>
                    <a:pt x="438" y="532"/>
                  </a:lnTo>
                  <a:lnTo>
                    <a:pt x="440" y="533"/>
                  </a:lnTo>
                  <a:lnTo>
                    <a:pt x="441" y="533"/>
                  </a:lnTo>
                  <a:lnTo>
                    <a:pt x="441" y="534"/>
                  </a:lnTo>
                  <a:lnTo>
                    <a:pt x="440" y="534"/>
                  </a:lnTo>
                  <a:lnTo>
                    <a:pt x="440" y="535"/>
                  </a:lnTo>
                  <a:lnTo>
                    <a:pt x="441" y="536"/>
                  </a:lnTo>
                  <a:lnTo>
                    <a:pt x="441" y="537"/>
                  </a:lnTo>
                  <a:lnTo>
                    <a:pt x="440" y="539"/>
                  </a:lnTo>
                  <a:lnTo>
                    <a:pt x="439" y="540"/>
                  </a:lnTo>
                  <a:lnTo>
                    <a:pt x="438" y="541"/>
                  </a:lnTo>
                  <a:lnTo>
                    <a:pt x="437" y="544"/>
                  </a:lnTo>
                  <a:lnTo>
                    <a:pt x="436" y="545"/>
                  </a:lnTo>
                  <a:lnTo>
                    <a:pt x="436" y="546"/>
                  </a:lnTo>
                  <a:lnTo>
                    <a:pt x="436" y="547"/>
                  </a:lnTo>
                  <a:lnTo>
                    <a:pt x="437" y="547"/>
                  </a:lnTo>
                  <a:lnTo>
                    <a:pt x="436" y="548"/>
                  </a:lnTo>
                  <a:lnTo>
                    <a:pt x="434" y="549"/>
                  </a:lnTo>
                  <a:lnTo>
                    <a:pt x="434" y="550"/>
                  </a:lnTo>
                  <a:lnTo>
                    <a:pt x="433" y="552"/>
                  </a:lnTo>
                  <a:lnTo>
                    <a:pt x="433" y="553"/>
                  </a:lnTo>
                  <a:lnTo>
                    <a:pt x="433" y="555"/>
                  </a:lnTo>
                  <a:lnTo>
                    <a:pt x="432" y="555"/>
                  </a:lnTo>
                  <a:lnTo>
                    <a:pt x="432" y="556"/>
                  </a:lnTo>
                  <a:lnTo>
                    <a:pt x="431" y="557"/>
                  </a:lnTo>
                  <a:lnTo>
                    <a:pt x="431" y="558"/>
                  </a:lnTo>
                  <a:lnTo>
                    <a:pt x="431" y="559"/>
                  </a:lnTo>
                  <a:lnTo>
                    <a:pt x="431" y="560"/>
                  </a:lnTo>
                  <a:lnTo>
                    <a:pt x="430" y="560"/>
                  </a:lnTo>
                  <a:lnTo>
                    <a:pt x="431" y="561"/>
                  </a:lnTo>
                  <a:lnTo>
                    <a:pt x="431" y="562"/>
                  </a:lnTo>
                  <a:lnTo>
                    <a:pt x="430" y="562"/>
                  </a:lnTo>
                  <a:lnTo>
                    <a:pt x="430" y="563"/>
                  </a:lnTo>
                  <a:lnTo>
                    <a:pt x="431" y="563"/>
                  </a:lnTo>
                  <a:lnTo>
                    <a:pt x="431" y="564"/>
                  </a:lnTo>
                  <a:lnTo>
                    <a:pt x="430" y="566"/>
                  </a:lnTo>
                  <a:lnTo>
                    <a:pt x="430" y="567"/>
                  </a:lnTo>
                  <a:lnTo>
                    <a:pt x="429" y="568"/>
                  </a:lnTo>
                  <a:lnTo>
                    <a:pt x="429" y="569"/>
                  </a:lnTo>
                  <a:lnTo>
                    <a:pt x="429" y="570"/>
                  </a:lnTo>
                  <a:lnTo>
                    <a:pt x="429" y="571"/>
                  </a:lnTo>
                  <a:lnTo>
                    <a:pt x="430" y="573"/>
                  </a:lnTo>
                  <a:lnTo>
                    <a:pt x="430" y="574"/>
                  </a:lnTo>
                  <a:lnTo>
                    <a:pt x="431" y="574"/>
                  </a:lnTo>
                  <a:lnTo>
                    <a:pt x="431" y="575"/>
                  </a:lnTo>
                  <a:lnTo>
                    <a:pt x="430" y="575"/>
                  </a:lnTo>
                  <a:lnTo>
                    <a:pt x="430" y="576"/>
                  </a:lnTo>
                  <a:lnTo>
                    <a:pt x="430" y="577"/>
                  </a:lnTo>
                  <a:lnTo>
                    <a:pt x="430" y="578"/>
                  </a:lnTo>
                  <a:lnTo>
                    <a:pt x="431" y="580"/>
                  </a:lnTo>
                  <a:lnTo>
                    <a:pt x="431" y="581"/>
                  </a:lnTo>
                  <a:lnTo>
                    <a:pt x="430" y="582"/>
                  </a:lnTo>
                  <a:lnTo>
                    <a:pt x="429" y="583"/>
                  </a:lnTo>
                  <a:lnTo>
                    <a:pt x="429" y="584"/>
                  </a:lnTo>
                  <a:lnTo>
                    <a:pt x="428" y="586"/>
                  </a:lnTo>
                  <a:lnTo>
                    <a:pt x="428" y="587"/>
                  </a:lnTo>
                  <a:lnTo>
                    <a:pt x="427" y="588"/>
                  </a:lnTo>
                  <a:lnTo>
                    <a:pt x="426" y="589"/>
                  </a:lnTo>
                  <a:lnTo>
                    <a:pt x="426" y="590"/>
                  </a:lnTo>
                  <a:lnTo>
                    <a:pt x="425" y="592"/>
                  </a:lnTo>
                  <a:lnTo>
                    <a:pt x="424" y="593"/>
                  </a:lnTo>
                  <a:lnTo>
                    <a:pt x="423" y="593"/>
                  </a:lnTo>
                  <a:lnTo>
                    <a:pt x="423" y="594"/>
                  </a:lnTo>
                  <a:lnTo>
                    <a:pt x="421" y="595"/>
                  </a:lnTo>
                  <a:lnTo>
                    <a:pt x="421" y="596"/>
                  </a:lnTo>
                  <a:lnTo>
                    <a:pt x="420" y="597"/>
                  </a:lnTo>
                  <a:lnTo>
                    <a:pt x="418" y="599"/>
                  </a:lnTo>
                  <a:lnTo>
                    <a:pt x="418" y="600"/>
                  </a:lnTo>
                  <a:lnTo>
                    <a:pt x="418" y="602"/>
                  </a:lnTo>
                  <a:lnTo>
                    <a:pt x="417" y="603"/>
                  </a:lnTo>
                  <a:lnTo>
                    <a:pt x="416" y="605"/>
                  </a:lnTo>
                  <a:lnTo>
                    <a:pt x="415" y="606"/>
                  </a:lnTo>
                  <a:lnTo>
                    <a:pt x="415" y="607"/>
                  </a:lnTo>
                  <a:lnTo>
                    <a:pt x="414" y="609"/>
                  </a:lnTo>
                  <a:lnTo>
                    <a:pt x="413" y="610"/>
                  </a:lnTo>
                  <a:lnTo>
                    <a:pt x="411" y="612"/>
                  </a:lnTo>
                  <a:lnTo>
                    <a:pt x="409" y="613"/>
                  </a:lnTo>
                  <a:lnTo>
                    <a:pt x="408" y="614"/>
                  </a:lnTo>
                  <a:lnTo>
                    <a:pt x="408" y="615"/>
                  </a:lnTo>
                  <a:lnTo>
                    <a:pt x="406" y="616"/>
                  </a:lnTo>
                  <a:lnTo>
                    <a:pt x="406" y="617"/>
                  </a:lnTo>
                  <a:lnTo>
                    <a:pt x="405" y="618"/>
                  </a:lnTo>
                  <a:lnTo>
                    <a:pt x="405" y="619"/>
                  </a:lnTo>
                  <a:lnTo>
                    <a:pt x="403" y="620"/>
                  </a:lnTo>
                  <a:lnTo>
                    <a:pt x="403" y="621"/>
                  </a:lnTo>
                  <a:lnTo>
                    <a:pt x="402" y="621"/>
                  </a:lnTo>
                  <a:lnTo>
                    <a:pt x="402" y="622"/>
                  </a:lnTo>
                  <a:lnTo>
                    <a:pt x="401" y="623"/>
                  </a:lnTo>
                  <a:lnTo>
                    <a:pt x="400" y="624"/>
                  </a:lnTo>
                  <a:lnTo>
                    <a:pt x="399" y="625"/>
                  </a:lnTo>
                  <a:lnTo>
                    <a:pt x="398" y="627"/>
                  </a:lnTo>
                  <a:lnTo>
                    <a:pt x="396" y="630"/>
                  </a:lnTo>
                  <a:lnTo>
                    <a:pt x="395" y="630"/>
                  </a:lnTo>
                  <a:lnTo>
                    <a:pt x="394" y="631"/>
                  </a:lnTo>
                  <a:lnTo>
                    <a:pt x="394" y="632"/>
                  </a:lnTo>
                  <a:lnTo>
                    <a:pt x="393" y="633"/>
                  </a:lnTo>
                  <a:lnTo>
                    <a:pt x="392" y="633"/>
                  </a:lnTo>
                  <a:lnTo>
                    <a:pt x="391" y="634"/>
                  </a:lnTo>
                  <a:lnTo>
                    <a:pt x="391" y="635"/>
                  </a:lnTo>
                  <a:lnTo>
                    <a:pt x="390" y="636"/>
                  </a:lnTo>
                  <a:lnTo>
                    <a:pt x="389" y="637"/>
                  </a:lnTo>
                  <a:lnTo>
                    <a:pt x="389" y="638"/>
                  </a:lnTo>
                  <a:lnTo>
                    <a:pt x="388" y="639"/>
                  </a:lnTo>
                  <a:lnTo>
                    <a:pt x="387" y="640"/>
                  </a:lnTo>
                  <a:lnTo>
                    <a:pt x="386" y="642"/>
                  </a:lnTo>
                  <a:lnTo>
                    <a:pt x="383" y="643"/>
                  </a:lnTo>
                  <a:lnTo>
                    <a:pt x="382" y="644"/>
                  </a:lnTo>
                  <a:lnTo>
                    <a:pt x="381" y="645"/>
                  </a:lnTo>
                  <a:lnTo>
                    <a:pt x="380" y="646"/>
                  </a:lnTo>
                  <a:lnTo>
                    <a:pt x="378" y="648"/>
                  </a:lnTo>
                  <a:lnTo>
                    <a:pt x="377" y="649"/>
                  </a:lnTo>
                  <a:lnTo>
                    <a:pt x="377" y="650"/>
                  </a:lnTo>
                  <a:lnTo>
                    <a:pt x="375" y="652"/>
                  </a:lnTo>
                  <a:lnTo>
                    <a:pt x="375" y="653"/>
                  </a:lnTo>
                  <a:lnTo>
                    <a:pt x="375" y="656"/>
                  </a:lnTo>
                  <a:lnTo>
                    <a:pt x="376" y="657"/>
                  </a:lnTo>
                  <a:lnTo>
                    <a:pt x="375" y="659"/>
                  </a:lnTo>
                  <a:lnTo>
                    <a:pt x="374" y="660"/>
                  </a:lnTo>
                  <a:lnTo>
                    <a:pt x="372" y="661"/>
                  </a:lnTo>
                  <a:lnTo>
                    <a:pt x="370" y="663"/>
                  </a:lnTo>
                  <a:lnTo>
                    <a:pt x="368" y="664"/>
                  </a:lnTo>
                  <a:lnTo>
                    <a:pt x="368" y="665"/>
                  </a:lnTo>
                  <a:lnTo>
                    <a:pt x="367" y="666"/>
                  </a:lnTo>
                  <a:lnTo>
                    <a:pt x="367" y="667"/>
                  </a:lnTo>
                  <a:lnTo>
                    <a:pt x="366" y="667"/>
                  </a:lnTo>
                  <a:lnTo>
                    <a:pt x="366" y="668"/>
                  </a:lnTo>
                  <a:lnTo>
                    <a:pt x="364" y="669"/>
                  </a:lnTo>
                  <a:lnTo>
                    <a:pt x="364" y="670"/>
                  </a:lnTo>
                  <a:lnTo>
                    <a:pt x="363" y="670"/>
                  </a:lnTo>
                  <a:lnTo>
                    <a:pt x="362" y="671"/>
                  </a:lnTo>
                  <a:lnTo>
                    <a:pt x="361" y="671"/>
                  </a:lnTo>
                  <a:lnTo>
                    <a:pt x="361" y="672"/>
                  </a:lnTo>
                  <a:lnTo>
                    <a:pt x="358" y="673"/>
                  </a:lnTo>
                  <a:lnTo>
                    <a:pt x="357" y="673"/>
                  </a:lnTo>
                  <a:lnTo>
                    <a:pt x="356" y="674"/>
                  </a:lnTo>
                  <a:lnTo>
                    <a:pt x="356" y="675"/>
                  </a:lnTo>
                  <a:lnTo>
                    <a:pt x="354" y="675"/>
                  </a:lnTo>
                  <a:lnTo>
                    <a:pt x="353" y="676"/>
                  </a:lnTo>
                  <a:lnTo>
                    <a:pt x="349" y="678"/>
                  </a:lnTo>
                  <a:lnTo>
                    <a:pt x="346" y="681"/>
                  </a:lnTo>
                  <a:lnTo>
                    <a:pt x="345" y="681"/>
                  </a:lnTo>
                  <a:lnTo>
                    <a:pt x="344" y="682"/>
                  </a:lnTo>
                  <a:lnTo>
                    <a:pt x="343" y="683"/>
                  </a:lnTo>
                  <a:lnTo>
                    <a:pt x="342" y="683"/>
                  </a:lnTo>
                  <a:lnTo>
                    <a:pt x="340" y="684"/>
                  </a:lnTo>
                  <a:lnTo>
                    <a:pt x="339" y="684"/>
                  </a:lnTo>
                  <a:lnTo>
                    <a:pt x="338" y="684"/>
                  </a:lnTo>
                  <a:lnTo>
                    <a:pt x="337" y="685"/>
                  </a:lnTo>
                  <a:lnTo>
                    <a:pt x="336" y="685"/>
                  </a:lnTo>
                  <a:lnTo>
                    <a:pt x="334" y="685"/>
                  </a:lnTo>
                  <a:lnTo>
                    <a:pt x="333" y="686"/>
                  </a:lnTo>
                  <a:lnTo>
                    <a:pt x="332" y="686"/>
                  </a:lnTo>
                  <a:lnTo>
                    <a:pt x="331" y="687"/>
                  </a:lnTo>
                  <a:lnTo>
                    <a:pt x="330" y="687"/>
                  </a:lnTo>
                  <a:lnTo>
                    <a:pt x="329" y="687"/>
                  </a:lnTo>
                  <a:lnTo>
                    <a:pt x="329" y="688"/>
                  </a:lnTo>
                  <a:lnTo>
                    <a:pt x="326" y="689"/>
                  </a:lnTo>
                  <a:lnTo>
                    <a:pt x="325" y="689"/>
                  </a:lnTo>
                  <a:lnTo>
                    <a:pt x="324" y="689"/>
                  </a:lnTo>
                  <a:lnTo>
                    <a:pt x="324" y="690"/>
                  </a:lnTo>
                  <a:lnTo>
                    <a:pt x="323" y="690"/>
                  </a:lnTo>
                  <a:lnTo>
                    <a:pt x="322" y="690"/>
                  </a:lnTo>
                  <a:lnTo>
                    <a:pt x="322" y="691"/>
                  </a:lnTo>
                  <a:lnTo>
                    <a:pt x="321" y="691"/>
                  </a:lnTo>
                  <a:lnTo>
                    <a:pt x="319" y="692"/>
                  </a:lnTo>
                  <a:lnTo>
                    <a:pt x="318" y="692"/>
                  </a:lnTo>
                  <a:lnTo>
                    <a:pt x="317" y="693"/>
                  </a:lnTo>
                  <a:lnTo>
                    <a:pt x="316" y="693"/>
                  </a:lnTo>
                  <a:lnTo>
                    <a:pt x="315" y="693"/>
                  </a:lnTo>
                  <a:lnTo>
                    <a:pt x="315" y="694"/>
                  </a:lnTo>
                  <a:lnTo>
                    <a:pt x="312" y="695"/>
                  </a:lnTo>
                  <a:lnTo>
                    <a:pt x="309" y="696"/>
                  </a:lnTo>
                  <a:lnTo>
                    <a:pt x="308" y="697"/>
                  </a:lnTo>
                  <a:lnTo>
                    <a:pt x="307" y="697"/>
                  </a:lnTo>
                  <a:lnTo>
                    <a:pt x="306" y="697"/>
                  </a:lnTo>
                  <a:lnTo>
                    <a:pt x="305" y="698"/>
                  </a:lnTo>
                  <a:lnTo>
                    <a:pt x="304" y="698"/>
                  </a:lnTo>
                  <a:lnTo>
                    <a:pt x="303" y="699"/>
                  </a:lnTo>
                  <a:lnTo>
                    <a:pt x="302" y="699"/>
                  </a:lnTo>
                  <a:lnTo>
                    <a:pt x="301" y="699"/>
                  </a:lnTo>
                  <a:lnTo>
                    <a:pt x="300" y="700"/>
                  </a:lnTo>
                  <a:lnTo>
                    <a:pt x="299" y="700"/>
                  </a:lnTo>
                  <a:lnTo>
                    <a:pt x="298" y="700"/>
                  </a:lnTo>
                  <a:lnTo>
                    <a:pt x="296" y="701"/>
                  </a:lnTo>
                  <a:lnTo>
                    <a:pt x="295" y="701"/>
                  </a:lnTo>
                  <a:lnTo>
                    <a:pt x="294" y="702"/>
                  </a:lnTo>
                  <a:lnTo>
                    <a:pt x="293" y="702"/>
                  </a:lnTo>
                  <a:lnTo>
                    <a:pt x="292" y="702"/>
                  </a:lnTo>
                  <a:lnTo>
                    <a:pt x="291" y="703"/>
                  </a:lnTo>
                  <a:lnTo>
                    <a:pt x="290" y="703"/>
                  </a:lnTo>
                  <a:lnTo>
                    <a:pt x="289" y="703"/>
                  </a:lnTo>
                  <a:lnTo>
                    <a:pt x="288" y="705"/>
                  </a:lnTo>
                  <a:lnTo>
                    <a:pt x="287" y="705"/>
                  </a:lnTo>
                  <a:lnTo>
                    <a:pt x="286" y="705"/>
                  </a:lnTo>
                  <a:lnTo>
                    <a:pt x="286" y="706"/>
                  </a:lnTo>
                  <a:lnTo>
                    <a:pt x="284" y="706"/>
                  </a:lnTo>
                  <a:lnTo>
                    <a:pt x="283" y="706"/>
                  </a:lnTo>
                  <a:lnTo>
                    <a:pt x="281" y="707"/>
                  </a:lnTo>
                  <a:lnTo>
                    <a:pt x="280" y="707"/>
                  </a:lnTo>
                  <a:lnTo>
                    <a:pt x="279" y="707"/>
                  </a:lnTo>
                  <a:lnTo>
                    <a:pt x="279" y="708"/>
                  </a:lnTo>
                  <a:lnTo>
                    <a:pt x="278" y="708"/>
                  </a:lnTo>
                  <a:lnTo>
                    <a:pt x="277" y="708"/>
                  </a:lnTo>
                  <a:lnTo>
                    <a:pt x="276" y="708"/>
                  </a:lnTo>
                  <a:lnTo>
                    <a:pt x="274" y="709"/>
                  </a:lnTo>
                  <a:lnTo>
                    <a:pt x="272" y="709"/>
                  </a:lnTo>
                  <a:lnTo>
                    <a:pt x="271" y="709"/>
                  </a:lnTo>
                  <a:lnTo>
                    <a:pt x="270" y="710"/>
                  </a:lnTo>
                  <a:lnTo>
                    <a:pt x="269" y="710"/>
                  </a:lnTo>
                  <a:lnTo>
                    <a:pt x="268" y="710"/>
                  </a:lnTo>
                  <a:lnTo>
                    <a:pt x="267" y="711"/>
                  </a:lnTo>
                  <a:lnTo>
                    <a:pt x="266" y="711"/>
                  </a:lnTo>
                  <a:lnTo>
                    <a:pt x="265" y="711"/>
                  </a:lnTo>
                  <a:lnTo>
                    <a:pt x="264" y="712"/>
                  </a:lnTo>
                  <a:lnTo>
                    <a:pt x="262" y="712"/>
                  </a:lnTo>
                  <a:lnTo>
                    <a:pt x="262" y="713"/>
                  </a:lnTo>
                  <a:lnTo>
                    <a:pt x="261" y="713"/>
                  </a:lnTo>
                  <a:lnTo>
                    <a:pt x="259" y="713"/>
                  </a:lnTo>
                  <a:lnTo>
                    <a:pt x="258" y="713"/>
                  </a:lnTo>
                  <a:lnTo>
                    <a:pt x="257" y="714"/>
                  </a:lnTo>
                  <a:lnTo>
                    <a:pt x="256" y="714"/>
                  </a:lnTo>
                  <a:lnTo>
                    <a:pt x="255" y="714"/>
                  </a:lnTo>
                  <a:lnTo>
                    <a:pt x="255" y="715"/>
                  </a:lnTo>
                  <a:lnTo>
                    <a:pt x="254" y="715"/>
                  </a:lnTo>
                  <a:lnTo>
                    <a:pt x="253" y="715"/>
                  </a:lnTo>
                  <a:lnTo>
                    <a:pt x="252" y="716"/>
                  </a:lnTo>
                  <a:lnTo>
                    <a:pt x="251" y="716"/>
                  </a:lnTo>
                  <a:lnTo>
                    <a:pt x="250" y="717"/>
                  </a:lnTo>
                  <a:lnTo>
                    <a:pt x="249" y="717"/>
                  </a:lnTo>
                  <a:lnTo>
                    <a:pt x="248" y="718"/>
                  </a:lnTo>
                  <a:lnTo>
                    <a:pt x="247" y="718"/>
                  </a:lnTo>
                  <a:lnTo>
                    <a:pt x="246" y="718"/>
                  </a:lnTo>
                  <a:lnTo>
                    <a:pt x="245" y="718"/>
                  </a:lnTo>
                  <a:lnTo>
                    <a:pt x="245" y="719"/>
                  </a:lnTo>
                  <a:lnTo>
                    <a:pt x="242" y="719"/>
                  </a:lnTo>
                  <a:lnTo>
                    <a:pt x="240" y="720"/>
                  </a:lnTo>
                  <a:lnTo>
                    <a:pt x="239" y="720"/>
                  </a:lnTo>
                  <a:lnTo>
                    <a:pt x="238" y="720"/>
                  </a:lnTo>
                  <a:lnTo>
                    <a:pt x="237" y="720"/>
                  </a:lnTo>
                  <a:lnTo>
                    <a:pt x="237" y="721"/>
                  </a:lnTo>
                  <a:lnTo>
                    <a:pt x="236" y="721"/>
                  </a:lnTo>
                  <a:lnTo>
                    <a:pt x="234" y="721"/>
                  </a:lnTo>
                  <a:lnTo>
                    <a:pt x="233" y="721"/>
                  </a:lnTo>
                  <a:lnTo>
                    <a:pt x="233" y="722"/>
                  </a:lnTo>
                  <a:lnTo>
                    <a:pt x="232" y="721"/>
                  </a:lnTo>
                  <a:lnTo>
                    <a:pt x="233" y="721"/>
                  </a:lnTo>
                  <a:lnTo>
                    <a:pt x="234" y="720"/>
                  </a:lnTo>
                  <a:lnTo>
                    <a:pt x="234" y="719"/>
                  </a:lnTo>
                  <a:lnTo>
                    <a:pt x="236" y="719"/>
                  </a:lnTo>
                  <a:lnTo>
                    <a:pt x="237" y="719"/>
                  </a:lnTo>
                  <a:lnTo>
                    <a:pt x="238" y="719"/>
                  </a:lnTo>
                  <a:lnTo>
                    <a:pt x="239" y="718"/>
                  </a:lnTo>
                  <a:lnTo>
                    <a:pt x="240" y="718"/>
                  </a:lnTo>
                  <a:lnTo>
                    <a:pt x="241" y="717"/>
                  </a:lnTo>
                  <a:lnTo>
                    <a:pt x="242" y="717"/>
                  </a:lnTo>
                  <a:lnTo>
                    <a:pt x="243" y="716"/>
                  </a:lnTo>
                  <a:lnTo>
                    <a:pt x="243" y="717"/>
                  </a:lnTo>
                  <a:lnTo>
                    <a:pt x="243" y="716"/>
                  </a:lnTo>
                  <a:lnTo>
                    <a:pt x="242" y="716"/>
                  </a:lnTo>
                  <a:lnTo>
                    <a:pt x="242" y="717"/>
                  </a:lnTo>
                  <a:lnTo>
                    <a:pt x="241" y="717"/>
                  </a:lnTo>
                  <a:lnTo>
                    <a:pt x="237" y="712"/>
                  </a:lnTo>
                  <a:lnTo>
                    <a:pt x="237" y="711"/>
                  </a:lnTo>
                  <a:lnTo>
                    <a:pt x="236" y="711"/>
                  </a:lnTo>
                  <a:lnTo>
                    <a:pt x="234" y="709"/>
                  </a:lnTo>
                  <a:lnTo>
                    <a:pt x="233" y="708"/>
                  </a:lnTo>
                  <a:lnTo>
                    <a:pt x="232" y="706"/>
                  </a:lnTo>
                  <a:lnTo>
                    <a:pt x="232" y="705"/>
                  </a:lnTo>
                  <a:lnTo>
                    <a:pt x="230" y="702"/>
                  </a:lnTo>
                  <a:lnTo>
                    <a:pt x="229" y="702"/>
                  </a:lnTo>
                  <a:lnTo>
                    <a:pt x="228" y="702"/>
                  </a:lnTo>
                  <a:lnTo>
                    <a:pt x="226" y="703"/>
                  </a:lnTo>
                  <a:lnTo>
                    <a:pt x="226" y="705"/>
                  </a:lnTo>
                  <a:lnTo>
                    <a:pt x="225" y="706"/>
                  </a:lnTo>
                  <a:lnTo>
                    <a:pt x="223" y="708"/>
                  </a:lnTo>
                  <a:lnTo>
                    <a:pt x="222" y="709"/>
                  </a:lnTo>
                  <a:lnTo>
                    <a:pt x="221" y="710"/>
                  </a:lnTo>
                  <a:lnTo>
                    <a:pt x="222" y="711"/>
                  </a:lnTo>
                  <a:lnTo>
                    <a:pt x="223" y="711"/>
                  </a:lnTo>
                  <a:lnTo>
                    <a:pt x="224" y="711"/>
                  </a:lnTo>
                  <a:lnTo>
                    <a:pt x="223" y="711"/>
                  </a:lnTo>
                  <a:lnTo>
                    <a:pt x="222" y="711"/>
                  </a:lnTo>
                  <a:lnTo>
                    <a:pt x="221" y="712"/>
                  </a:lnTo>
                  <a:lnTo>
                    <a:pt x="220" y="712"/>
                  </a:lnTo>
                  <a:lnTo>
                    <a:pt x="218" y="712"/>
                  </a:lnTo>
                  <a:lnTo>
                    <a:pt x="216" y="712"/>
                  </a:lnTo>
                  <a:lnTo>
                    <a:pt x="215" y="712"/>
                  </a:lnTo>
                  <a:lnTo>
                    <a:pt x="215" y="711"/>
                  </a:lnTo>
                  <a:lnTo>
                    <a:pt x="214" y="711"/>
                  </a:lnTo>
                  <a:lnTo>
                    <a:pt x="213" y="712"/>
                  </a:lnTo>
                  <a:lnTo>
                    <a:pt x="212" y="712"/>
                  </a:lnTo>
                  <a:lnTo>
                    <a:pt x="211" y="712"/>
                  </a:lnTo>
                  <a:lnTo>
                    <a:pt x="209" y="712"/>
                  </a:lnTo>
                  <a:lnTo>
                    <a:pt x="208" y="711"/>
                  </a:lnTo>
                  <a:lnTo>
                    <a:pt x="208" y="710"/>
                  </a:lnTo>
                  <a:lnTo>
                    <a:pt x="208" y="709"/>
                  </a:lnTo>
                  <a:lnTo>
                    <a:pt x="208" y="708"/>
                  </a:lnTo>
                  <a:lnTo>
                    <a:pt x="207" y="708"/>
                  </a:lnTo>
                  <a:lnTo>
                    <a:pt x="207" y="707"/>
                  </a:lnTo>
                  <a:lnTo>
                    <a:pt x="206" y="705"/>
                  </a:lnTo>
                  <a:lnTo>
                    <a:pt x="206" y="703"/>
                  </a:lnTo>
                  <a:lnTo>
                    <a:pt x="205" y="702"/>
                  </a:lnTo>
                  <a:lnTo>
                    <a:pt x="204" y="700"/>
                  </a:lnTo>
                  <a:lnTo>
                    <a:pt x="204" y="699"/>
                  </a:lnTo>
                  <a:lnTo>
                    <a:pt x="205" y="699"/>
                  </a:lnTo>
                  <a:lnTo>
                    <a:pt x="205" y="698"/>
                  </a:lnTo>
                  <a:lnTo>
                    <a:pt x="206" y="698"/>
                  </a:lnTo>
                  <a:lnTo>
                    <a:pt x="207" y="698"/>
                  </a:lnTo>
                  <a:lnTo>
                    <a:pt x="208" y="698"/>
                  </a:lnTo>
                  <a:lnTo>
                    <a:pt x="209" y="699"/>
                  </a:lnTo>
                  <a:lnTo>
                    <a:pt x="209" y="698"/>
                  </a:lnTo>
                  <a:lnTo>
                    <a:pt x="209" y="695"/>
                  </a:lnTo>
                  <a:lnTo>
                    <a:pt x="209" y="694"/>
                  </a:lnTo>
                  <a:lnTo>
                    <a:pt x="209" y="693"/>
                  </a:lnTo>
                  <a:lnTo>
                    <a:pt x="209" y="691"/>
                  </a:lnTo>
                  <a:lnTo>
                    <a:pt x="213" y="690"/>
                  </a:lnTo>
                  <a:lnTo>
                    <a:pt x="214" y="689"/>
                  </a:lnTo>
                  <a:lnTo>
                    <a:pt x="215" y="689"/>
                  </a:lnTo>
                  <a:lnTo>
                    <a:pt x="219" y="687"/>
                  </a:lnTo>
                  <a:lnTo>
                    <a:pt x="220" y="686"/>
                  </a:lnTo>
                  <a:lnTo>
                    <a:pt x="223" y="685"/>
                  </a:lnTo>
                  <a:lnTo>
                    <a:pt x="225" y="684"/>
                  </a:lnTo>
                  <a:lnTo>
                    <a:pt x="230" y="681"/>
                  </a:lnTo>
                  <a:lnTo>
                    <a:pt x="231" y="681"/>
                  </a:lnTo>
                  <a:lnTo>
                    <a:pt x="236" y="678"/>
                  </a:lnTo>
                  <a:lnTo>
                    <a:pt x="238" y="677"/>
                  </a:lnTo>
                  <a:lnTo>
                    <a:pt x="237" y="676"/>
                  </a:lnTo>
                  <a:lnTo>
                    <a:pt x="236" y="675"/>
                  </a:lnTo>
                  <a:lnTo>
                    <a:pt x="236" y="674"/>
                  </a:lnTo>
                  <a:lnTo>
                    <a:pt x="234" y="674"/>
                  </a:lnTo>
                  <a:lnTo>
                    <a:pt x="234" y="673"/>
                  </a:lnTo>
                  <a:lnTo>
                    <a:pt x="233" y="673"/>
                  </a:lnTo>
                  <a:lnTo>
                    <a:pt x="233" y="672"/>
                  </a:lnTo>
                  <a:lnTo>
                    <a:pt x="232" y="672"/>
                  </a:lnTo>
                  <a:lnTo>
                    <a:pt x="232" y="671"/>
                  </a:lnTo>
                  <a:lnTo>
                    <a:pt x="231" y="671"/>
                  </a:lnTo>
                  <a:lnTo>
                    <a:pt x="231" y="670"/>
                  </a:lnTo>
                  <a:lnTo>
                    <a:pt x="231" y="669"/>
                  </a:lnTo>
                  <a:lnTo>
                    <a:pt x="230" y="669"/>
                  </a:lnTo>
                  <a:lnTo>
                    <a:pt x="229" y="668"/>
                  </a:lnTo>
                  <a:lnTo>
                    <a:pt x="228" y="668"/>
                  </a:lnTo>
                  <a:lnTo>
                    <a:pt x="228" y="667"/>
                  </a:lnTo>
                  <a:lnTo>
                    <a:pt x="227" y="666"/>
                  </a:lnTo>
                  <a:lnTo>
                    <a:pt x="226" y="665"/>
                  </a:lnTo>
                  <a:lnTo>
                    <a:pt x="226" y="664"/>
                  </a:lnTo>
                  <a:lnTo>
                    <a:pt x="225" y="664"/>
                  </a:lnTo>
                  <a:lnTo>
                    <a:pt x="225" y="663"/>
                  </a:lnTo>
                  <a:lnTo>
                    <a:pt x="224" y="663"/>
                  </a:lnTo>
                  <a:lnTo>
                    <a:pt x="224" y="662"/>
                  </a:lnTo>
                  <a:lnTo>
                    <a:pt x="224" y="661"/>
                  </a:lnTo>
                  <a:lnTo>
                    <a:pt x="223" y="661"/>
                  </a:lnTo>
                  <a:lnTo>
                    <a:pt x="223" y="660"/>
                  </a:lnTo>
                  <a:lnTo>
                    <a:pt x="222" y="660"/>
                  </a:lnTo>
                  <a:lnTo>
                    <a:pt x="221" y="660"/>
                  </a:lnTo>
                  <a:lnTo>
                    <a:pt x="220" y="660"/>
                  </a:lnTo>
                  <a:lnTo>
                    <a:pt x="217" y="659"/>
                  </a:lnTo>
                  <a:lnTo>
                    <a:pt x="216" y="658"/>
                  </a:lnTo>
                  <a:lnTo>
                    <a:pt x="214" y="657"/>
                  </a:lnTo>
                  <a:lnTo>
                    <a:pt x="212" y="657"/>
                  </a:lnTo>
                  <a:lnTo>
                    <a:pt x="209" y="656"/>
                  </a:lnTo>
                  <a:lnTo>
                    <a:pt x="206" y="655"/>
                  </a:lnTo>
                  <a:lnTo>
                    <a:pt x="201" y="651"/>
                  </a:lnTo>
                  <a:lnTo>
                    <a:pt x="200" y="651"/>
                  </a:lnTo>
                  <a:lnTo>
                    <a:pt x="200" y="652"/>
                  </a:lnTo>
                  <a:lnTo>
                    <a:pt x="199" y="652"/>
                  </a:lnTo>
                  <a:lnTo>
                    <a:pt x="197" y="652"/>
                  </a:lnTo>
                  <a:lnTo>
                    <a:pt x="196" y="653"/>
                  </a:lnTo>
                  <a:lnTo>
                    <a:pt x="195" y="653"/>
                  </a:lnTo>
                  <a:lnTo>
                    <a:pt x="195" y="655"/>
                  </a:lnTo>
                  <a:lnTo>
                    <a:pt x="194" y="656"/>
                  </a:lnTo>
                  <a:lnTo>
                    <a:pt x="193" y="656"/>
                  </a:lnTo>
                  <a:lnTo>
                    <a:pt x="192" y="656"/>
                  </a:lnTo>
                  <a:lnTo>
                    <a:pt x="192" y="657"/>
                  </a:lnTo>
                  <a:lnTo>
                    <a:pt x="192" y="656"/>
                  </a:lnTo>
                  <a:lnTo>
                    <a:pt x="191" y="656"/>
                  </a:lnTo>
                  <a:lnTo>
                    <a:pt x="190" y="656"/>
                  </a:lnTo>
                  <a:lnTo>
                    <a:pt x="189" y="656"/>
                  </a:lnTo>
                  <a:lnTo>
                    <a:pt x="189" y="657"/>
                  </a:lnTo>
                  <a:lnTo>
                    <a:pt x="188" y="657"/>
                  </a:lnTo>
                  <a:lnTo>
                    <a:pt x="188" y="656"/>
                  </a:lnTo>
                  <a:lnTo>
                    <a:pt x="187" y="657"/>
                  </a:lnTo>
                  <a:lnTo>
                    <a:pt x="187" y="658"/>
                  </a:lnTo>
                  <a:lnTo>
                    <a:pt x="186" y="658"/>
                  </a:lnTo>
                  <a:lnTo>
                    <a:pt x="184" y="659"/>
                  </a:lnTo>
                  <a:lnTo>
                    <a:pt x="183" y="659"/>
                  </a:lnTo>
                  <a:lnTo>
                    <a:pt x="182" y="659"/>
                  </a:lnTo>
                  <a:lnTo>
                    <a:pt x="181" y="659"/>
                  </a:lnTo>
                  <a:lnTo>
                    <a:pt x="181" y="660"/>
                  </a:lnTo>
                  <a:lnTo>
                    <a:pt x="181" y="659"/>
                  </a:lnTo>
                  <a:lnTo>
                    <a:pt x="181" y="660"/>
                  </a:lnTo>
                  <a:lnTo>
                    <a:pt x="180" y="660"/>
                  </a:lnTo>
                  <a:lnTo>
                    <a:pt x="179" y="660"/>
                  </a:lnTo>
                  <a:lnTo>
                    <a:pt x="179" y="661"/>
                  </a:lnTo>
                  <a:lnTo>
                    <a:pt x="178" y="661"/>
                  </a:lnTo>
                  <a:lnTo>
                    <a:pt x="177" y="661"/>
                  </a:lnTo>
                  <a:lnTo>
                    <a:pt x="176" y="662"/>
                  </a:lnTo>
                  <a:lnTo>
                    <a:pt x="176" y="660"/>
                  </a:lnTo>
                  <a:lnTo>
                    <a:pt x="176" y="659"/>
                  </a:lnTo>
                  <a:lnTo>
                    <a:pt x="175" y="658"/>
                  </a:lnTo>
                  <a:lnTo>
                    <a:pt x="175" y="656"/>
                  </a:lnTo>
                  <a:lnTo>
                    <a:pt x="174" y="653"/>
                  </a:lnTo>
                  <a:lnTo>
                    <a:pt x="173" y="651"/>
                  </a:lnTo>
                  <a:lnTo>
                    <a:pt x="172" y="649"/>
                  </a:lnTo>
                  <a:lnTo>
                    <a:pt x="170" y="643"/>
                  </a:lnTo>
                  <a:lnTo>
                    <a:pt x="169" y="639"/>
                  </a:lnTo>
                  <a:lnTo>
                    <a:pt x="168" y="637"/>
                  </a:lnTo>
                  <a:lnTo>
                    <a:pt x="166" y="633"/>
                  </a:lnTo>
                  <a:lnTo>
                    <a:pt x="166" y="632"/>
                  </a:lnTo>
                  <a:lnTo>
                    <a:pt x="166" y="631"/>
                  </a:lnTo>
                  <a:lnTo>
                    <a:pt x="163" y="625"/>
                  </a:lnTo>
                  <a:lnTo>
                    <a:pt x="158" y="613"/>
                  </a:lnTo>
                  <a:lnTo>
                    <a:pt x="157" y="610"/>
                  </a:lnTo>
                  <a:lnTo>
                    <a:pt x="157" y="609"/>
                  </a:lnTo>
                  <a:lnTo>
                    <a:pt x="156" y="609"/>
                  </a:lnTo>
                  <a:lnTo>
                    <a:pt x="156" y="608"/>
                  </a:lnTo>
                  <a:lnTo>
                    <a:pt x="155" y="606"/>
                  </a:lnTo>
                  <a:lnTo>
                    <a:pt x="153" y="593"/>
                  </a:lnTo>
                  <a:lnTo>
                    <a:pt x="154" y="585"/>
                  </a:lnTo>
                  <a:lnTo>
                    <a:pt x="154" y="577"/>
                  </a:lnTo>
                  <a:lnTo>
                    <a:pt x="153" y="577"/>
                  </a:lnTo>
                  <a:lnTo>
                    <a:pt x="153" y="576"/>
                  </a:lnTo>
                  <a:lnTo>
                    <a:pt x="152" y="576"/>
                  </a:lnTo>
                  <a:lnTo>
                    <a:pt x="152" y="575"/>
                  </a:lnTo>
                  <a:lnTo>
                    <a:pt x="152" y="574"/>
                  </a:lnTo>
                  <a:lnTo>
                    <a:pt x="151" y="574"/>
                  </a:lnTo>
                  <a:lnTo>
                    <a:pt x="150" y="574"/>
                  </a:lnTo>
                  <a:lnTo>
                    <a:pt x="150" y="573"/>
                  </a:lnTo>
                  <a:lnTo>
                    <a:pt x="149" y="573"/>
                  </a:lnTo>
                  <a:lnTo>
                    <a:pt x="149" y="574"/>
                  </a:lnTo>
                  <a:lnTo>
                    <a:pt x="148" y="574"/>
                  </a:lnTo>
                  <a:lnTo>
                    <a:pt x="147" y="574"/>
                  </a:lnTo>
                  <a:lnTo>
                    <a:pt x="147" y="573"/>
                  </a:lnTo>
                  <a:lnTo>
                    <a:pt x="147" y="574"/>
                  </a:lnTo>
                  <a:lnTo>
                    <a:pt x="146" y="573"/>
                  </a:lnTo>
                  <a:lnTo>
                    <a:pt x="146" y="574"/>
                  </a:lnTo>
                  <a:lnTo>
                    <a:pt x="145" y="574"/>
                  </a:lnTo>
                  <a:lnTo>
                    <a:pt x="144" y="574"/>
                  </a:lnTo>
                  <a:lnTo>
                    <a:pt x="143" y="573"/>
                  </a:lnTo>
                  <a:lnTo>
                    <a:pt x="144" y="573"/>
                  </a:lnTo>
                  <a:lnTo>
                    <a:pt x="143" y="573"/>
                  </a:lnTo>
                  <a:lnTo>
                    <a:pt x="144" y="573"/>
                  </a:lnTo>
                  <a:lnTo>
                    <a:pt x="144" y="572"/>
                  </a:lnTo>
                  <a:lnTo>
                    <a:pt x="143" y="572"/>
                  </a:lnTo>
                  <a:lnTo>
                    <a:pt x="143" y="571"/>
                  </a:lnTo>
                  <a:lnTo>
                    <a:pt x="143" y="570"/>
                  </a:lnTo>
                  <a:lnTo>
                    <a:pt x="142" y="570"/>
                  </a:lnTo>
                  <a:lnTo>
                    <a:pt x="142" y="569"/>
                  </a:lnTo>
                  <a:lnTo>
                    <a:pt x="142" y="568"/>
                  </a:lnTo>
                  <a:lnTo>
                    <a:pt x="142" y="567"/>
                  </a:lnTo>
                  <a:lnTo>
                    <a:pt x="141" y="567"/>
                  </a:lnTo>
                  <a:lnTo>
                    <a:pt x="141" y="566"/>
                  </a:lnTo>
                  <a:lnTo>
                    <a:pt x="141" y="565"/>
                  </a:lnTo>
                  <a:lnTo>
                    <a:pt x="141" y="564"/>
                  </a:lnTo>
                  <a:lnTo>
                    <a:pt x="142" y="565"/>
                  </a:lnTo>
                  <a:lnTo>
                    <a:pt x="142" y="564"/>
                  </a:lnTo>
                  <a:lnTo>
                    <a:pt x="143" y="564"/>
                  </a:lnTo>
                  <a:lnTo>
                    <a:pt x="143" y="563"/>
                  </a:lnTo>
                  <a:lnTo>
                    <a:pt x="142" y="563"/>
                  </a:lnTo>
                  <a:lnTo>
                    <a:pt x="142" y="562"/>
                  </a:lnTo>
                  <a:lnTo>
                    <a:pt x="141" y="562"/>
                  </a:lnTo>
                  <a:lnTo>
                    <a:pt x="141" y="561"/>
                  </a:lnTo>
                  <a:lnTo>
                    <a:pt x="141" y="560"/>
                  </a:lnTo>
                  <a:lnTo>
                    <a:pt x="142" y="560"/>
                  </a:lnTo>
                  <a:lnTo>
                    <a:pt x="143" y="560"/>
                  </a:lnTo>
                  <a:lnTo>
                    <a:pt x="143" y="559"/>
                  </a:lnTo>
                  <a:lnTo>
                    <a:pt x="144" y="559"/>
                  </a:lnTo>
                  <a:lnTo>
                    <a:pt x="144" y="558"/>
                  </a:lnTo>
                  <a:lnTo>
                    <a:pt x="143" y="558"/>
                  </a:lnTo>
                  <a:lnTo>
                    <a:pt x="142" y="558"/>
                  </a:lnTo>
                  <a:lnTo>
                    <a:pt x="141" y="558"/>
                  </a:lnTo>
                  <a:lnTo>
                    <a:pt x="141" y="557"/>
                  </a:lnTo>
                  <a:lnTo>
                    <a:pt x="141" y="556"/>
                  </a:lnTo>
                  <a:lnTo>
                    <a:pt x="142" y="556"/>
                  </a:lnTo>
                  <a:lnTo>
                    <a:pt x="142" y="555"/>
                  </a:lnTo>
                  <a:lnTo>
                    <a:pt x="143" y="553"/>
                  </a:lnTo>
                  <a:lnTo>
                    <a:pt x="142" y="553"/>
                  </a:lnTo>
                  <a:lnTo>
                    <a:pt x="142" y="552"/>
                  </a:lnTo>
                  <a:lnTo>
                    <a:pt x="142" y="551"/>
                  </a:lnTo>
                  <a:lnTo>
                    <a:pt x="142" y="550"/>
                  </a:lnTo>
                  <a:lnTo>
                    <a:pt x="142" y="549"/>
                  </a:lnTo>
                  <a:lnTo>
                    <a:pt x="141" y="549"/>
                  </a:lnTo>
                  <a:lnTo>
                    <a:pt x="141" y="548"/>
                  </a:lnTo>
                  <a:lnTo>
                    <a:pt x="141" y="547"/>
                  </a:lnTo>
                  <a:lnTo>
                    <a:pt x="142" y="547"/>
                  </a:lnTo>
                  <a:lnTo>
                    <a:pt x="142" y="546"/>
                  </a:lnTo>
                  <a:lnTo>
                    <a:pt x="142" y="545"/>
                  </a:lnTo>
                  <a:lnTo>
                    <a:pt x="141" y="545"/>
                  </a:lnTo>
                  <a:lnTo>
                    <a:pt x="141" y="544"/>
                  </a:lnTo>
                  <a:lnTo>
                    <a:pt x="140" y="544"/>
                  </a:lnTo>
                  <a:lnTo>
                    <a:pt x="140" y="543"/>
                  </a:lnTo>
                  <a:lnTo>
                    <a:pt x="141" y="543"/>
                  </a:lnTo>
                  <a:lnTo>
                    <a:pt x="141" y="542"/>
                  </a:lnTo>
                  <a:lnTo>
                    <a:pt x="141" y="541"/>
                  </a:lnTo>
                  <a:lnTo>
                    <a:pt x="140" y="541"/>
                  </a:lnTo>
                  <a:lnTo>
                    <a:pt x="139" y="541"/>
                  </a:lnTo>
                  <a:lnTo>
                    <a:pt x="139" y="540"/>
                  </a:lnTo>
                  <a:lnTo>
                    <a:pt x="139" y="539"/>
                  </a:lnTo>
                  <a:lnTo>
                    <a:pt x="140" y="539"/>
                  </a:lnTo>
                  <a:lnTo>
                    <a:pt x="139" y="538"/>
                  </a:lnTo>
                  <a:lnTo>
                    <a:pt x="140" y="538"/>
                  </a:lnTo>
                  <a:lnTo>
                    <a:pt x="141" y="538"/>
                  </a:lnTo>
                  <a:lnTo>
                    <a:pt x="140" y="538"/>
                  </a:lnTo>
                  <a:lnTo>
                    <a:pt x="141" y="538"/>
                  </a:lnTo>
                  <a:lnTo>
                    <a:pt x="141" y="537"/>
                  </a:lnTo>
                  <a:lnTo>
                    <a:pt x="141" y="538"/>
                  </a:lnTo>
                  <a:lnTo>
                    <a:pt x="142" y="538"/>
                  </a:lnTo>
                  <a:lnTo>
                    <a:pt x="142" y="537"/>
                  </a:lnTo>
                  <a:lnTo>
                    <a:pt x="143" y="537"/>
                  </a:lnTo>
                  <a:lnTo>
                    <a:pt x="144" y="537"/>
                  </a:lnTo>
                  <a:lnTo>
                    <a:pt x="144" y="536"/>
                  </a:lnTo>
                  <a:lnTo>
                    <a:pt x="144" y="535"/>
                  </a:lnTo>
                  <a:lnTo>
                    <a:pt x="143" y="535"/>
                  </a:lnTo>
                  <a:lnTo>
                    <a:pt x="143" y="534"/>
                  </a:lnTo>
                  <a:lnTo>
                    <a:pt x="142" y="534"/>
                  </a:lnTo>
                  <a:lnTo>
                    <a:pt x="141" y="534"/>
                  </a:lnTo>
                  <a:lnTo>
                    <a:pt x="141" y="533"/>
                  </a:lnTo>
                  <a:lnTo>
                    <a:pt x="141" y="532"/>
                  </a:lnTo>
                  <a:lnTo>
                    <a:pt x="140" y="532"/>
                  </a:lnTo>
                  <a:lnTo>
                    <a:pt x="140" y="531"/>
                  </a:lnTo>
                  <a:lnTo>
                    <a:pt x="140" y="530"/>
                  </a:lnTo>
                  <a:lnTo>
                    <a:pt x="141" y="530"/>
                  </a:lnTo>
                  <a:lnTo>
                    <a:pt x="141" y="528"/>
                  </a:lnTo>
                  <a:lnTo>
                    <a:pt x="141" y="530"/>
                  </a:lnTo>
                  <a:lnTo>
                    <a:pt x="141" y="528"/>
                  </a:lnTo>
                  <a:lnTo>
                    <a:pt x="142" y="528"/>
                  </a:lnTo>
                  <a:lnTo>
                    <a:pt x="141" y="528"/>
                  </a:lnTo>
                  <a:lnTo>
                    <a:pt x="142" y="528"/>
                  </a:lnTo>
                  <a:lnTo>
                    <a:pt x="142" y="527"/>
                  </a:lnTo>
                  <a:lnTo>
                    <a:pt x="142" y="526"/>
                  </a:lnTo>
                  <a:lnTo>
                    <a:pt x="141" y="526"/>
                  </a:lnTo>
                  <a:lnTo>
                    <a:pt x="142" y="526"/>
                  </a:lnTo>
                  <a:lnTo>
                    <a:pt x="142" y="525"/>
                  </a:lnTo>
                  <a:lnTo>
                    <a:pt x="142" y="524"/>
                  </a:lnTo>
                  <a:lnTo>
                    <a:pt x="142" y="523"/>
                  </a:lnTo>
                  <a:lnTo>
                    <a:pt x="142" y="522"/>
                  </a:lnTo>
                  <a:lnTo>
                    <a:pt x="142" y="521"/>
                  </a:lnTo>
                  <a:lnTo>
                    <a:pt x="141" y="521"/>
                  </a:lnTo>
                  <a:lnTo>
                    <a:pt x="141" y="520"/>
                  </a:lnTo>
                  <a:lnTo>
                    <a:pt x="140" y="520"/>
                  </a:lnTo>
                  <a:lnTo>
                    <a:pt x="140" y="519"/>
                  </a:lnTo>
                  <a:lnTo>
                    <a:pt x="140" y="518"/>
                  </a:lnTo>
                  <a:lnTo>
                    <a:pt x="141" y="518"/>
                  </a:lnTo>
                  <a:lnTo>
                    <a:pt x="141" y="517"/>
                  </a:lnTo>
                  <a:lnTo>
                    <a:pt x="142" y="517"/>
                  </a:lnTo>
                  <a:lnTo>
                    <a:pt x="142" y="516"/>
                  </a:lnTo>
                  <a:lnTo>
                    <a:pt x="142" y="515"/>
                  </a:lnTo>
                  <a:lnTo>
                    <a:pt x="142" y="514"/>
                  </a:lnTo>
                  <a:lnTo>
                    <a:pt x="142" y="513"/>
                  </a:lnTo>
                  <a:lnTo>
                    <a:pt x="143" y="513"/>
                  </a:lnTo>
                  <a:lnTo>
                    <a:pt x="143" y="512"/>
                  </a:lnTo>
                  <a:lnTo>
                    <a:pt x="143" y="511"/>
                  </a:lnTo>
                  <a:lnTo>
                    <a:pt x="143" y="510"/>
                  </a:lnTo>
                  <a:lnTo>
                    <a:pt x="142" y="510"/>
                  </a:lnTo>
                  <a:lnTo>
                    <a:pt x="142" y="509"/>
                  </a:lnTo>
                  <a:lnTo>
                    <a:pt x="143" y="509"/>
                  </a:lnTo>
                  <a:lnTo>
                    <a:pt x="143" y="508"/>
                  </a:lnTo>
                  <a:lnTo>
                    <a:pt x="144" y="508"/>
                  </a:lnTo>
                  <a:lnTo>
                    <a:pt x="144" y="507"/>
                  </a:lnTo>
                  <a:lnTo>
                    <a:pt x="145" y="507"/>
                  </a:lnTo>
                  <a:lnTo>
                    <a:pt x="146" y="507"/>
                  </a:lnTo>
                  <a:lnTo>
                    <a:pt x="147" y="507"/>
                  </a:lnTo>
                  <a:lnTo>
                    <a:pt x="147" y="506"/>
                  </a:lnTo>
                  <a:lnTo>
                    <a:pt x="146" y="506"/>
                  </a:lnTo>
                  <a:lnTo>
                    <a:pt x="145" y="506"/>
                  </a:lnTo>
                  <a:lnTo>
                    <a:pt x="145" y="505"/>
                  </a:lnTo>
                  <a:lnTo>
                    <a:pt x="146" y="505"/>
                  </a:lnTo>
                  <a:lnTo>
                    <a:pt x="146" y="503"/>
                  </a:lnTo>
                  <a:lnTo>
                    <a:pt x="146" y="502"/>
                  </a:lnTo>
                  <a:lnTo>
                    <a:pt x="145" y="502"/>
                  </a:lnTo>
                  <a:lnTo>
                    <a:pt x="144" y="502"/>
                  </a:lnTo>
                  <a:lnTo>
                    <a:pt x="144" y="501"/>
                  </a:lnTo>
                  <a:lnTo>
                    <a:pt x="144" y="500"/>
                  </a:lnTo>
                  <a:lnTo>
                    <a:pt x="143" y="499"/>
                  </a:lnTo>
                  <a:lnTo>
                    <a:pt x="143" y="498"/>
                  </a:lnTo>
                  <a:lnTo>
                    <a:pt x="143" y="497"/>
                  </a:lnTo>
                  <a:lnTo>
                    <a:pt x="142" y="497"/>
                  </a:lnTo>
                  <a:lnTo>
                    <a:pt x="141" y="497"/>
                  </a:lnTo>
                  <a:lnTo>
                    <a:pt x="141" y="498"/>
                  </a:lnTo>
                  <a:lnTo>
                    <a:pt x="140" y="498"/>
                  </a:lnTo>
                  <a:lnTo>
                    <a:pt x="140" y="499"/>
                  </a:lnTo>
                  <a:lnTo>
                    <a:pt x="139" y="499"/>
                  </a:lnTo>
                  <a:lnTo>
                    <a:pt x="138" y="499"/>
                  </a:lnTo>
                  <a:lnTo>
                    <a:pt x="137" y="499"/>
                  </a:lnTo>
                  <a:lnTo>
                    <a:pt x="136" y="499"/>
                  </a:lnTo>
                  <a:lnTo>
                    <a:pt x="136" y="498"/>
                  </a:lnTo>
                  <a:lnTo>
                    <a:pt x="134" y="498"/>
                  </a:lnTo>
                  <a:lnTo>
                    <a:pt x="136" y="498"/>
                  </a:lnTo>
                  <a:lnTo>
                    <a:pt x="137" y="498"/>
                  </a:lnTo>
                  <a:lnTo>
                    <a:pt x="137" y="497"/>
                  </a:lnTo>
                  <a:lnTo>
                    <a:pt x="138" y="497"/>
                  </a:lnTo>
                  <a:lnTo>
                    <a:pt x="138" y="496"/>
                  </a:lnTo>
                  <a:lnTo>
                    <a:pt x="137" y="496"/>
                  </a:lnTo>
                  <a:lnTo>
                    <a:pt x="138" y="496"/>
                  </a:lnTo>
                  <a:lnTo>
                    <a:pt x="139" y="496"/>
                  </a:lnTo>
                  <a:lnTo>
                    <a:pt x="139" y="495"/>
                  </a:lnTo>
                  <a:lnTo>
                    <a:pt x="138" y="495"/>
                  </a:lnTo>
                  <a:lnTo>
                    <a:pt x="138" y="494"/>
                  </a:lnTo>
                  <a:lnTo>
                    <a:pt x="139" y="494"/>
                  </a:lnTo>
                  <a:lnTo>
                    <a:pt x="139" y="493"/>
                  </a:lnTo>
                  <a:lnTo>
                    <a:pt x="140" y="493"/>
                  </a:lnTo>
                  <a:lnTo>
                    <a:pt x="140" y="492"/>
                  </a:lnTo>
                  <a:lnTo>
                    <a:pt x="141" y="492"/>
                  </a:lnTo>
                  <a:lnTo>
                    <a:pt x="142" y="492"/>
                  </a:lnTo>
                  <a:lnTo>
                    <a:pt x="142" y="491"/>
                  </a:lnTo>
                  <a:lnTo>
                    <a:pt x="142" y="490"/>
                  </a:lnTo>
                  <a:lnTo>
                    <a:pt x="143" y="490"/>
                  </a:lnTo>
                  <a:lnTo>
                    <a:pt x="142" y="490"/>
                  </a:lnTo>
                  <a:lnTo>
                    <a:pt x="142" y="489"/>
                  </a:lnTo>
                  <a:lnTo>
                    <a:pt x="142" y="488"/>
                  </a:lnTo>
                  <a:lnTo>
                    <a:pt x="142" y="487"/>
                  </a:lnTo>
                  <a:lnTo>
                    <a:pt x="143" y="487"/>
                  </a:lnTo>
                  <a:lnTo>
                    <a:pt x="143" y="486"/>
                  </a:lnTo>
                  <a:lnTo>
                    <a:pt x="144" y="486"/>
                  </a:lnTo>
                  <a:lnTo>
                    <a:pt x="144" y="485"/>
                  </a:lnTo>
                  <a:lnTo>
                    <a:pt x="145" y="485"/>
                  </a:lnTo>
                  <a:lnTo>
                    <a:pt x="145" y="484"/>
                  </a:lnTo>
                  <a:lnTo>
                    <a:pt x="144" y="484"/>
                  </a:lnTo>
                  <a:lnTo>
                    <a:pt x="143" y="484"/>
                  </a:lnTo>
                  <a:lnTo>
                    <a:pt x="142" y="484"/>
                  </a:lnTo>
                  <a:lnTo>
                    <a:pt x="142" y="483"/>
                  </a:lnTo>
                  <a:lnTo>
                    <a:pt x="142" y="482"/>
                  </a:lnTo>
                  <a:lnTo>
                    <a:pt x="142" y="481"/>
                  </a:lnTo>
                  <a:lnTo>
                    <a:pt x="143" y="481"/>
                  </a:lnTo>
                  <a:lnTo>
                    <a:pt x="144" y="481"/>
                  </a:lnTo>
                  <a:lnTo>
                    <a:pt x="144" y="480"/>
                  </a:lnTo>
                  <a:lnTo>
                    <a:pt x="145" y="480"/>
                  </a:lnTo>
                  <a:lnTo>
                    <a:pt x="145" y="478"/>
                  </a:lnTo>
                  <a:lnTo>
                    <a:pt x="146" y="478"/>
                  </a:lnTo>
                  <a:lnTo>
                    <a:pt x="146" y="477"/>
                  </a:lnTo>
                  <a:lnTo>
                    <a:pt x="146" y="476"/>
                  </a:lnTo>
                  <a:lnTo>
                    <a:pt x="145" y="476"/>
                  </a:lnTo>
                  <a:lnTo>
                    <a:pt x="145" y="477"/>
                  </a:lnTo>
                  <a:lnTo>
                    <a:pt x="145" y="476"/>
                  </a:lnTo>
                  <a:lnTo>
                    <a:pt x="144" y="476"/>
                  </a:lnTo>
                  <a:lnTo>
                    <a:pt x="144" y="475"/>
                  </a:lnTo>
                  <a:lnTo>
                    <a:pt x="143" y="475"/>
                  </a:lnTo>
                  <a:lnTo>
                    <a:pt x="143" y="474"/>
                  </a:lnTo>
                  <a:lnTo>
                    <a:pt x="142" y="474"/>
                  </a:lnTo>
                  <a:lnTo>
                    <a:pt x="142" y="473"/>
                  </a:lnTo>
                  <a:lnTo>
                    <a:pt x="143" y="473"/>
                  </a:lnTo>
                  <a:lnTo>
                    <a:pt x="143" y="474"/>
                  </a:lnTo>
                  <a:lnTo>
                    <a:pt x="143" y="473"/>
                  </a:lnTo>
                  <a:lnTo>
                    <a:pt x="144" y="473"/>
                  </a:lnTo>
                  <a:lnTo>
                    <a:pt x="143" y="473"/>
                  </a:lnTo>
                  <a:lnTo>
                    <a:pt x="143" y="472"/>
                  </a:lnTo>
                  <a:lnTo>
                    <a:pt x="142" y="472"/>
                  </a:lnTo>
                  <a:lnTo>
                    <a:pt x="143" y="472"/>
                  </a:lnTo>
                  <a:lnTo>
                    <a:pt x="143" y="471"/>
                  </a:lnTo>
                  <a:lnTo>
                    <a:pt x="142" y="471"/>
                  </a:lnTo>
                  <a:lnTo>
                    <a:pt x="142" y="470"/>
                  </a:lnTo>
                  <a:lnTo>
                    <a:pt x="141" y="470"/>
                  </a:lnTo>
                  <a:lnTo>
                    <a:pt x="141" y="469"/>
                  </a:lnTo>
                  <a:lnTo>
                    <a:pt x="141" y="468"/>
                  </a:lnTo>
                  <a:lnTo>
                    <a:pt x="142" y="468"/>
                  </a:lnTo>
                  <a:lnTo>
                    <a:pt x="142" y="467"/>
                  </a:lnTo>
                  <a:lnTo>
                    <a:pt x="142" y="466"/>
                  </a:lnTo>
                  <a:lnTo>
                    <a:pt x="141" y="466"/>
                  </a:lnTo>
                  <a:lnTo>
                    <a:pt x="141" y="465"/>
                  </a:lnTo>
                  <a:lnTo>
                    <a:pt x="140" y="465"/>
                  </a:lnTo>
                  <a:lnTo>
                    <a:pt x="139" y="466"/>
                  </a:lnTo>
                  <a:lnTo>
                    <a:pt x="139" y="465"/>
                  </a:lnTo>
                  <a:lnTo>
                    <a:pt x="138" y="465"/>
                  </a:lnTo>
                  <a:lnTo>
                    <a:pt x="138" y="466"/>
                  </a:lnTo>
                  <a:lnTo>
                    <a:pt x="137" y="466"/>
                  </a:lnTo>
                  <a:lnTo>
                    <a:pt x="136" y="466"/>
                  </a:lnTo>
                  <a:lnTo>
                    <a:pt x="134" y="466"/>
                  </a:lnTo>
                  <a:lnTo>
                    <a:pt x="134" y="465"/>
                  </a:lnTo>
                  <a:lnTo>
                    <a:pt x="134" y="464"/>
                  </a:lnTo>
                  <a:lnTo>
                    <a:pt x="134" y="463"/>
                  </a:lnTo>
                  <a:lnTo>
                    <a:pt x="133" y="463"/>
                  </a:lnTo>
                  <a:lnTo>
                    <a:pt x="133" y="462"/>
                  </a:lnTo>
                  <a:lnTo>
                    <a:pt x="134" y="462"/>
                  </a:lnTo>
                  <a:lnTo>
                    <a:pt x="134" y="461"/>
                  </a:lnTo>
                  <a:lnTo>
                    <a:pt x="134" y="460"/>
                  </a:lnTo>
                  <a:lnTo>
                    <a:pt x="133" y="460"/>
                  </a:lnTo>
                  <a:lnTo>
                    <a:pt x="133" y="459"/>
                  </a:lnTo>
                  <a:lnTo>
                    <a:pt x="133" y="458"/>
                  </a:lnTo>
                  <a:lnTo>
                    <a:pt x="133" y="457"/>
                  </a:lnTo>
                  <a:lnTo>
                    <a:pt x="132" y="457"/>
                  </a:lnTo>
                  <a:lnTo>
                    <a:pt x="132" y="458"/>
                  </a:lnTo>
                  <a:lnTo>
                    <a:pt x="131" y="458"/>
                  </a:lnTo>
                  <a:lnTo>
                    <a:pt x="131" y="457"/>
                  </a:lnTo>
                  <a:lnTo>
                    <a:pt x="130" y="457"/>
                  </a:lnTo>
                  <a:lnTo>
                    <a:pt x="129" y="456"/>
                  </a:lnTo>
                  <a:lnTo>
                    <a:pt x="130" y="455"/>
                  </a:lnTo>
                  <a:lnTo>
                    <a:pt x="129" y="453"/>
                  </a:lnTo>
                  <a:lnTo>
                    <a:pt x="130" y="452"/>
                  </a:lnTo>
                  <a:lnTo>
                    <a:pt x="130" y="451"/>
                  </a:lnTo>
                  <a:lnTo>
                    <a:pt x="130" y="450"/>
                  </a:lnTo>
                  <a:lnTo>
                    <a:pt x="129" y="450"/>
                  </a:lnTo>
                  <a:lnTo>
                    <a:pt x="128" y="449"/>
                  </a:lnTo>
                  <a:lnTo>
                    <a:pt x="127" y="449"/>
                  </a:lnTo>
                  <a:lnTo>
                    <a:pt x="126" y="449"/>
                  </a:lnTo>
                  <a:lnTo>
                    <a:pt x="126" y="448"/>
                  </a:lnTo>
                  <a:lnTo>
                    <a:pt x="126" y="447"/>
                  </a:lnTo>
                  <a:lnTo>
                    <a:pt x="126" y="446"/>
                  </a:lnTo>
                  <a:lnTo>
                    <a:pt x="127" y="446"/>
                  </a:lnTo>
                  <a:lnTo>
                    <a:pt x="127" y="445"/>
                  </a:lnTo>
                  <a:lnTo>
                    <a:pt x="126" y="445"/>
                  </a:lnTo>
                  <a:lnTo>
                    <a:pt x="127" y="445"/>
                  </a:lnTo>
                  <a:lnTo>
                    <a:pt x="127" y="444"/>
                  </a:lnTo>
                  <a:lnTo>
                    <a:pt x="126" y="444"/>
                  </a:lnTo>
                  <a:lnTo>
                    <a:pt x="126" y="443"/>
                  </a:lnTo>
                  <a:lnTo>
                    <a:pt x="126" y="442"/>
                  </a:lnTo>
                  <a:lnTo>
                    <a:pt x="126" y="441"/>
                  </a:lnTo>
                  <a:lnTo>
                    <a:pt x="127" y="441"/>
                  </a:lnTo>
                  <a:lnTo>
                    <a:pt x="128" y="441"/>
                  </a:lnTo>
                  <a:lnTo>
                    <a:pt x="128" y="442"/>
                  </a:lnTo>
                  <a:lnTo>
                    <a:pt x="129" y="442"/>
                  </a:lnTo>
                  <a:lnTo>
                    <a:pt x="129" y="443"/>
                  </a:lnTo>
                  <a:lnTo>
                    <a:pt x="130" y="443"/>
                  </a:lnTo>
                  <a:lnTo>
                    <a:pt x="131" y="442"/>
                  </a:lnTo>
                  <a:lnTo>
                    <a:pt x="132" y="441"/>
                  </a:lnTo>
                  <a:lnTo>
                    <a:pt x="131" y="441"/>
                  </a:lnTo>
                  <a:lnTo>
                    <a:pt x="130" y="440"/>
                  </a:lnTo>
                  <a:lnTo>
                    <a:pt x="131" y="440"/>
                  </a:lnTo>
                  <a:lnTo>
                    <a:pt x="131" y="439"/>
                  </a:lnTo>
                  <a:lnTo>
                    <a:pt x="132" y="439"/>
                  </a:lnTo>
                  <a:lnTo>
                    <a:pt x="132" y="440"/>
                  </a:lnTo>
                  <a:lnTo>
                    <a:pt x="133" y="440"/>
                  </a:lnTo>
                  <a:lnTo>
                    <a:pt x="134" y="440"/>
                  </a:lnTo>
                  <a:lnTo>
                    <a:pt x="136" y="440"/>
                  </a:lnTo>
                  <a:lnTo>
                    <a:pt x="136" y="439"/>
                  </a:lnTo>
                  <a:lnTo>
                    <a:pt x="137" y="439"/>
                  </a:lnTo>
                  <a:lnTo>
                    <a:pt x="137" y="438"/>
                  </a:lnTo>
                  <a:lnTo>
                    <a:pt x="137" y="437"/>
                  </a:lnTo>
                  <a:lnTo>
                    <a:pt x="137" y="436"/>
                  </a:lnTo>
                  <a:lnTo>
                    <a:pt x="136" y="436"/>
                  </a:lnTo>
                  <a:lnTo>
                    <a:pt x="136" y="437"/>
                  </a:lnTo>
                  <a:lnTo>
                    <a:pt x="134" y="437"/>
                  </a:lnTo>
                  <a:lnTo>
                    <a:pt x="133" y="437"/>
                  </a:lnTo>
                  <a:lnTo>
                    <a:pt x="132" y="437"/>
                  </a:lnTo>
                  <a:lnTo>
                    <a:pt x="132" y="436"/>
                  </a:lnTo>
                  <a:lnTo>
                    <a:pt x="131" y="436"/>
                  </a:lnTo>
                  <a:lnTo>
                    <a:pt x="132" y="435"/>
                  </a:lnTo>
                  <a:lnTo>
                    <a:pt x="131" y="435"/>
                  </a:lnTo>
                  <a:lnTo>
                    <a:pt x="131" y="434"/>
                  </a:lnTo>
                  <a:lnTo>
                    <a:pt x="131" y="433"/>
                  </a:lnTo>
                  <a:lnTo>
                    <a:pt x="130" y="432"/>
                  </a:lnTo>
                  <a:lnTo>
                    <a:pt x="130" y="431"/>
                  </a:lnTo>
                  <a:lnTo>
                    <a:pt x="130" y="430"/>
                  </a:lnTo>
                  <a:lnTo>
                    <a:pt x="131" y="428"/>
                  </a:lnTo>
                  <a:lnTo>
                    <a:pt x="131" y="427"/>
                  </a:lnTo>
                  <a:lnTo>
                    <a:pt x="131" y="426"/>
                  </a:lnTo>
                  <a:lnTo>
                    <a:pt x="131" y="427"/>
                  </a:lnTo>
                  <a:lnTo>
                    <a:pt x="131" y="426"/>
                  </a:lnTo>
                  <a:lnTo>
                    <a:pt x="132" y="426"/>
                  </a:lnTo>
                  <a:lnTo>
                    <a:pt x="132" y="425"/>
                  </a:lnTo>
                  <a:lnTo>
                    <a:pt x="131" y="425"/>
                  </a:lnTo>
                  <a:lnTo>
                    <a:pt x="131" y="424"/>
                  </a:lnTo>
                  <a:lnTo>
                    <a:pt x="130" y="423"/>
                  </a:lnTo>
                  <a:lnTo>
                    <a:pt x="130" y="422"/>
                  </a:lnTo>
                  <a:lnTo>
                    <a:pt x="129" y="422"/>
                  </a:lnTo>
                  <a:lnTo>
                    <a:pt x="129" y="421"/>
                  </a:lnTo>
                  <a:lnTo>
                    <a:pt x="128" y="421"/>
                  </a:lnTo>
                  <a:lnTo>
                    <a:pt x="127" y="421"/>
                  </a:lnTo>
                  <a:lnTo>
                    <a:pt x="126" y="421"/>
                  </a:lnTo>
                  <a:lnTo>
                    <a:pt x="126" y="420"/>
                  </a:lnTo>
                  <a:lnTo>
                    <a:pt x="126" y="419"/>
                  </a:lnTo>
                  <a:lnTo>
                    <a:pt x="127" y="419"/>
                  </a:lnTo>
                  <a:lnTo>
                    <a:pt x="127" y="418"/>
                  </a:lnTo>
                  <a:lnTo>
                    <a:pt x="127" y="417"/>
                  </a:lnTo>
                  <a:lnTo>
                    <a:pt x="127" y="416"/>
                  </a:lnTo>
                  <a:lnTo>
                    <a:pt x="126" y="416"/>
                  </a:lnTo>
                  <a:lnTo>
                    <a:pt x="126" y="415"/>
                  </a:lnTo>
                  <a:lnTo>
                    <a:pt x="127" y="415"/>
                  </a:lnTo>
                  <a:lnTo>
                    <a:pt x="127" y="414"/>
                  </a:lnTo>
                  <a:lnTo>
                    <a:pt x="126" y="414"/>
                  </a:lnTo>
                  <a:lnTo>
                    <a:pt x="126" y="413"/>
                  </a:lnTo>
                  <a:lnTo>
                    <a:pt x="127" y="413"/>
                  </a:lnTo>
                  <a:lnTo>
                    <a:pt x="127" y="412"/>
                  </a:lnTo>
                  <a:lnTo>
                    <a:pt x="126" y="412"/>
                  </a:lnTo>
                  <a:lnTo>
                    <a:pt x="126" y="411"/>
                  </a:lnTo>
                  <a:lnTo>
                    <a:pt x="127" y="411"/>
                  </a:lnTo>
                  <a:lnTo>
                    <a:pt x="127" y="410"/>
                  </a:lnTo>
                  <a:lnTo>
                    <a:pt x="126" y="410"/>
                  </a:lnTo>
                  <a:lnTo>
                    <a:pt x="125" y="410"/>
                  </a:lnTo>
                  <a:lnTo>
                    <a:pt x="125" y="411"/>
                  </a:lnTo>
                  <a:lnTo>
                    <a:pt x="124" y="411"/>
                  </a:lnTo>
                  <a:lnTo>
                    <a:pt x="124" y="410"/>
                  </a:lnTo>
                  <a:lnTo>
                    <a:pt x="123" y="410"/>
                  </a:lnTo>
                  <a:lnTo>
                    <a:pt x="122" y="409"/>
                  </a:lnTo>
                  <a:lnTo>
                    <a:pt x="122" y="408"/>
                  </a:lnTo>
                  <a:lnTo>
                    <a:pt x="123" y="408"/>
                  </a:lnTo>
                  <a:lnTo>
                    <a:pt x="123" y="407"/>
                  </a:lnTo>
                  <a:lnTo>
                    <a:pt x="124" y="407"/>
                  </a:lnTo>
                  <a:lnTo>
                    <a:pt x="124" y="406"/>
                  </a:lnTo>
                  <a:lnTo>
                    <a:pt x="123" y="406"/>
                  </a:lnTo>
                  <a:lnTo>
                    <a:pt x="123" y="405"/>
                  </a:lnTo>
                  <a:lnTo>
                    <a:pt x="122" y="405"/>
                  </a:lnTo>
                  <a:lnTo>
                    <a:pt x="122" y="403"/>
                  </a:lnTo>
                  <a:lnTo>
                    <a:pt x="121" y="403"/>
                  </a:lnTo>
                  <a:lnTo>
                    <a:pt x="120" y="403"/>
                  </a:lnTo>
                  <a:lnTo>
                    <a:pt x="119" y="402"/>
                  </a:lnTo>
                  <a:lnTo>
                    <a:pt x="118" y="401"/>
                  </a:lnTo>
                  <a:lnTo>
                    <a:pt x="119" y="401"/>
                  </a:lnTo>
                  <a:lnTo>
                    <a:pt x="119" y="400"/>
                  </a:lnTo>
                  <a:lnTo>
                    <a:pt x="118" y="399"/>
                  </a:lnTo>
                  <a:lnTo>
                    <a:pt x="119" y="399"/>
                  </a:lnTo>
                  <a:lnTo>
                    <a:pt x="119" y="398"/>
                  </a:lnTo>
                  <a:lnTo>
                    <a:pt x="118" y="398"/>
                  </a:lnTo>
                  <a:lnTo>
                    <a:pt x="117" y="398"/>
                  </a:lnTo>
                  <a:lnTo>
                    <a:pt x="116" y="398"/>
                  </a:lnTo>
                  <a:lnTo>
                    <a:pt x="116" y="397"/>
                  </a:lnTo>
                  <a:lnTo>
                    <a:pt x="115" y="397"/>
                  </a:lnTo>
                  <a:lnTo>
                    <a:pt x="114" y="397"/>
                  </a:lnTo>
                  <a:lnTo>
                    <a:pt x="114" y="396"/>
                  </a:lnTo>
                  <a:lnTo>
                    <a:pt x="113" y="396"/>
                  </a:lnTo>
                  <a:lnTo>
                    <a:pt x="113" y="395"/>
                  </a:lnTo>
                  <a:lnTo>
                    <a:pt x="114" y="395"/>
                  </a:lnTo>
                  <a:lnTo>
                    <a:pt x="114" y="394"/>
                  </a:lnTo>
                  <a:lnTo>
                    <a:pt x="115" y="394"/>
                  </a:lnTo>
                  <a:lnTo>
                    <a:pt x="115" y="393"/>
                  </a:lnTo>
                  <a:lnTo>
                    <a:pt x="114" y="393"/>
                  </a:lnTo>
                  <a:lnTo>
                    <a:pt x="114" y="392"/>
                  </a:lnTo>
                  <a:lnTo>
                    <a:pt x="113" y="391"/>
                  </a:lnTo>
                  <a:lnTo>
                    <a:pt x="112" y="392"/>
                  </a:lnTo>
                  <a:lnTo>
                    <a:pt x="111" y="392"/>
                  </a:lnTo>
                  <a:lnTo>
                    <a:pt x="109" y="392"/>
                  </a:lnTo>
                  <a:lnTo>
                    <a:pt x="108" y="392"/>
                  </a:lnTo>
                  <a:lnTo>
                    <a:pt x="108" y="393"/>
                  </a:lnTo>
                  <a:lnTo>
                    <a:pt x="107" y="393"/>
                  </a:lnTo>
                  <a:lnTo>
                    <a:pt x="107" y="392"/>
                  </a:lnTo>
                  <a:lnTo>
                    <a:pt x="106" y="392"/>
                  </a:lnTo>
                  <a:lnTo>
                    <a:pt x="106" y="391"/>
                  </a:lnTo>
                  <a:lnTo>
                    <a:pt x="107" y="391"/>
                  </a:lnTo>
                  <a:lnTo>
                    <a:pt x="107" y="390"/>
                  </a:lnTo>
                  <a:lnTo>
                    <a:pt x="106" y="390"/>
                  </a:lnTo>
                  <a:lnTo>
                    <a:pt x="106" y="389"/>
                  </a:lnTo>
                  <a:lnTo>
                    <a:pt x="106" y="388"/>
                  </a:lnTo>
                  <a:lnTo>
                    <a:pt x="105" y="388"/>
                  </a:lnTo>
                  <a:lnTo>
                    <a:pt x="105" y="387"/>
                  </a:lnTo>
                  <a:lnTo>
                    <a:pt x="104" y="387"/>
                  </a:lnTo>
                  <a:lnTo>
                    <a:pt x="103" y="387"/>
                  </a:lnTo>
                  <a:lnTo>
                    <a:pt x="104" y="386"/>
                  </a:lnTo>
                  <a:lnTo>
                    <a:pt x="103" y="386"/>
                  </a:lnTo>
                  <a:lnTo>
                    <a:pt x="103" y="385"/>
                  </a:lnTo>
                  <a:lnTo>
                    <a:pt x="103" y="384"/>
                  </a:lnTo>
                  <a:lnTo>
                    <a:pt x="102" y="383"/>
                  </a:lnTo>
                  <a:lnTo>
                    <a:pt x="101" y="383"/>
                  </a:lnTo>
                  <a:lnTo>
                    <a:pt x="100" y="383"/>
                  </a:lnTo>
                  <a:lnTo>
                    <a:pt x="100" y="382"/>
                  </a:lnTo>
                  <a:lnTo>
                    <a:pt x="99" y="382"/>
                  </a:lnTo>
                  <a:lnTo>
                    <a:pt x="98" y="382"/>
                  </a:lnTo>
                  <a:lnTo>
                    <a:pt x="98" y="381"/>
                  </a:lnTo>
                  <a:lnTo>
                    <a:pt x="97" y="381"/>
                  </a:lnTo>
                  <a:lnTo>
                    <a:pt x="98" y="380"/>
                  </a:lnTo>
                  <a:lnTo>
                    <a:pt x="98" y="378"/>
                  </a:lnTo>
                  <a:lnTo>
                    <a:pt x="98" y="377"/>
                  </a:lnTo>
                  <a:lnTo>
                    <a:pt x="98" y="376"/>
                  </a:lnTo>
                  <a:lnTo>
                    <a:pt x="99" y="376"/>
                  </a:lnTo>
                  <a:lnTo>
                    <a:pt x="99" y="375"/>
                  </a:lnTo>
                  <a:lnTo>
                    <a:pt x="98" y="375"/>
                  </a:lnTo>
                  <a:lnTo>
                    <a:pt x="98" y="374"/>
                  </a:lnTo>
                  <a:lnTo>
                    <a:pt x="98" y="373"/>
                  </a:lnTo>
                  <a:lnTo>
                    <a:pt x="97" y="373"/>
                  </a:lnTo>
                  <a:lnTo>
                    <a:pt x="97" y="372"/>
                  </a:lnTo>
                  <a:lnTo>
                    <a:pt x="97" y="371"/>
                  </a:lnTo>
                  <a:lnTo>
                    <a:pt x="97" y="370"/>
                  </a:lnTo>
                  <a:lnTo>
                    <a:pt x="96" y="370"/>
                  </a:lnTo>
                  <a:lnTo>
                    <a:pt x="96" y="369"/>
                  </a:lnTo>
                  <a:lnTo>
                    <a:pt x="96" y="368"/>
                  </a:lnTo>
                  <a:lnTo>
                    <a:pt x="96" y="367"/>
                  </a:lnTo>
                  <a:lnTo>
                    <a:pt x="96" y="366"/>
                  </a:lnTo>
                  <a:lnTo>
                    <a:pt x="95" y="366"/>
                  </a:lnTo>
                  <a:lnTo>
                    <a:pt x="94" y="366"/>
                  </a:lnTo>
                  <a:lnTo>
                    <a:pt x="94" y="365"/>
                  </a:lnTo>
                  <a:lnTo>
                    <a:pt x="93" y="365"/>
                  </a:lnTo>
                  <a:lnTo>
                    <a:pt x="93" y="364"/>
                  </a:lnTo>
                  <a:lnTo>
                    <a:pt x="93" y="363"/>
                  </a:lnTo>
                  <a:lnTo>
                    <a:pt x="93" y="362"/>
                  </a:lnTo>
                  <a:lnTo>
                    <a:pt x="92" y="362"/>
                  </a:lnTo>
                  <a:lnTo>
                    <a:pt x="91" y="362"/>
                  </a:lnTo>
                  <a:lnTo>
                    <a:pt x="90" y="359"/>
                  </a:lnTo>
                  <a:lnTo>
                    <a:pt x="91" y="359"/>
                  </a:lnTo>
                  <a:lnTo>
                    <a:pt x="91" y="358"/>
                  </a:lnTo>
                  <a:lnTo>
                    <a:pt x="90" y="358"/>
                  </a:lnTo>
                  <a:lnTo>
                    <a:pt x="90" y="357"/>
                  </a:lnTo>
                  <a:lnTo>
                    <a:pt x="89" y="357"/>
                  </a:lnTo>
                  <a:lnTo>
                    <a:pt x="88" y="357"/>
                  </a:lnTo>
                  <a:lnTo>
                    <a:pt x="88" y="358"/>
                  </a:lnTo>
                  <a:lnTo>
                    <a:pt x="87" y="358"/>
                  </a:lnTo>
                  <a:lnTo>
                    <a:pt x="86" y="358"/>
                  </a:lnTo>
                  <a:lnTo>
                    <a:pt x="84" y="358"/>
                  </a:lnTo>
                  <a:lnTo>
                    <a:pt x="83" y="358"/>
                  </a:lnTo>
                  <a:lnTo>
                    <a:pt x="82" y="358"/>
                  </a:lnTo>
                  <a:lnTo>
                    <a:pt x="82" y="357"/>
                  </a:lnTo>
                  <a:lnTo>
                    <a:pt x="81" y="357"/>
                  </a:lnTo>
                  <a:lnTo>
                    <a:pt x="81" y="356"/>
                  </a:lnTo>
                  <a:lnTo>
                    <a:pt x="80" y="355"/>
                  </a:lnTo>
                  <a:lnTo>
                    <a:pt x="79" y="353"/>
                  </a:lnTo>
                  <a:lnTo>
                    <a:pt x="78" y="353"/>
                  </a:lnTo>
                  <a:lnTo>
                    <a:pt x="77" y="352"/>
                  </a:lnTo>
                  <a:lnTo>
                    <a:pt x="77" y="351"/>
                  </a:lnTo>
                  <a:lnTo>
                    <a:pt x="78" y="351"/>
                  </a:lnTo>
                  <a:lnTo>
                    <a:pt x="78" y="350"/>
                  </a:lnTo>
                  <a:lnTo>
                    <a:pt x="77" y="350"/>
                  </a:lnTo>
                  <a:lnTo>
                    <a:pt x="77" y="349"/>
                  </a:lnTo>
                  <a:lnTo>
                    <a:pt x="76" y="349"/>
                  </a:lnTo>
                  <a:lnTo>
                    <a:pt x="76" y="348"/>
                  </a:lnTo>
                  <a:lnTo>
                    <a:pt x="75" y="347"/>
                  </a:lnTo>
                  <a:lnTo>
                    <a:pt x="74" y="347"/>
                  </a:lnTo>
                  <a:lnTo>
                    <a:pt x="73" y="347"/>
                  </a:lnTo>
                  <a:lnTo>
                    <a:pt x="73" y="346"/>
                  </a:lnTo>
                  <a:lnTo>
                    <a:pt x="72" y="346"/>
                  </a:lnTo>
                  <a:lnTo>
                    <a:pt x="71" y="346"/>
                  </a:lnTo>
                  <a:lnTo>
                    <a:pt x="71" y="345"/>
                  </a:lnTo>
                  <a:lnTo>
                    <a:pt x="70" y="345"/>
                  </a:lnTo>
                  <a:lnTo>
                    <a:pt x="70" y="344"/>
                  </a:lnTo>
                  <a:lnTo>
                    <a:pt x="69" y="343"/>
                  </a:lnTo>
                  <a:lnTo>
                    <a:pt x="68" y="344"/>
                  </a:lnTo>
                  <a:lnTo>
                    <a:pt x="67" y="343"/>
                  </a:lnTo>
                  <a:lnTo>
                    <a:pt x="66" y="342"/>
                  </a:lnTo>
                  <a:lnTo>
                    <a:pt x="65" y="342"/>
                  </a:lnTo>
                  <a:lnTo>
                    <a:pt x="65" y="341"/>
                  </a:lnTo>
                  <a:lnTo>
                    <a:pt x="64" y="341"/>
                  </a:lnTo>
                  <a:lnTo>
                    <a:pt x="64" y="340"/>
                  </a:lnTo>
                  <a:lnTo>
                    <a:pt x="63" y="339"/>
                  </a:lnTo>
                  <a:lnTo>
                    <a:pt x="64" y="339"/>
                  </a:lnTo>
                  <a:lnTo>
                    <a:pt x="64" y="338"/>
                  </a:lnTo>
                  <a:lnTo>
                    <a:pt x="64" y="337"/>
                  </a:lnTo>
                  <a:lnTo>
                    <a:pt x="63" y="336"/>
                  </a:lnTo>
                  <a:lnTo>
                    <a:pt x="62" y="336"/>
                  </a:lnTo>
                  <a:lnTo>
                    <a:pt x="61" y="336"/>
                  </a:lnTo>
                  <a:lnTo>
                    <a:pt x="59" y="336"/>
                  </a:lnTo>
                  <a:lnTo>
                    <a:pt x="59" y="335"/>
                  </a:lnTo>
                  <a:lnTo>
                    <a:pt x="61" y="334"/>
                  </a:lnTo>
                  <a:lnTo>
                    <a:pt x="61" y="333"/>
                  </a:lnTo>
                  <a:lnTo>
                    <a:pt x="62" y="333"/>
                  </a:lnTo>
                  <a:lnTo>
                    <a:pt x="62" y="332"/>
                  </a:lnTo>
                  <a:lnTo>
                    <a:pt x="62" y="331"/>
                  </a:lnTo>
                  <a:lnTo>
                    <a:pt x="61" y="331"/>
                  </a:lnTo>
                  <a:lnTo>
                    <a:pt x="59" y="331"/>
                  </a:lnTo>
                  <a:lnTo>
                    <a:pt x="58" y="331"/>
                  </a:lnTo>
                  <a:lnTo>
                    <a:pt x="57" y="330"/>
                  </a:lnTo>
                  <a:lnTo>
                    <a:pt x="57" y="328"/>
                  </a:lnTo>
                  <a:lnTo>
                    <a:pt x="56" y="328"/>
                  </a:lnTo>
                  <a:lnTo>
                    <a:pt x="56" y="327"/>
                  </a:lnTo>
                  <a:lnTo>
                    <a:pt x="55" y="327"/>
                  </a:lnTo>
                  <a:lnTo>
                    <a:pt x="55" y="326"/>
                  </a:lnTo>
                  <a:lnTo>
                    <a:pt x="55" y="325"/>
                  </a:lnTo>
                  <a:lnTo>
                    <a:pt x="54" y="325"/>
                  </a:lnTo>
                  <a:lnTo>
                    <a:pt x="54" y="324"/>
                  </a:lnTo>
                  <a:lnTo>
                    <a:pt x="55" y="324"/>
                  </a:lnTo>
                  <a:lnTo>
                    <a:pt x="54" y="324"/>
                  </a:lnTo>
                  <a:lnTo>
                    <a:pt x="54" y="323"/>
                  </a:lnTo>
                  <a:lnTo>
                    <a:pt x="55" y="323"/>
                  </a:lnTo>
                  <a:lnTo>
                    <a:pt x="54" y="323"/>
                  </a:lnTo>
                  <a:lnTo>
                    <a:pt x="54" y="322"/>
                  </a:lnTo>
                  <a:lnTo>
                    <a:pt x="53" y="322"/>
                  </a:lnTo>
                  <a:lnTo>
                    <a:pt x="52" y="322"/>
                  </a:lnTo>
                  <a:lnTo>
                    <a:pt x="51" y="322"/>
                  </a:lnTo>
                  <a:lnTo>
                    <a:pt x="50" y="322"/>
                  </a:lnTo>
                  <a:lnTo>
                    <a:pt x="49" y="322"/>
                  </a:lnTo>
                  <a:lnTo>
                    <a:pt x="48" y="321"/>
                  </a:lnTo>
                  <a:lnTo>
                    <a:pt x="47" y="321"/>
                  </a:lnTo>
                  <a:lnTo>
                    <a:pt x="47" y="320"/>
                  </a:lnTo>
                  <a:lnTo>
                    <a:pt x="46" y="320"/>
                  </a:lnTo>
                  <a:lnTo>
                    <a:pt x="46" y="319"/>
                  </a:lnTo>
                  <a:lnTo>
                    <a:pt x="45" y="319"/>
                  </a:lnTo>
                  <a:lnTo>
                    <a:pt x="44" y="319"/>
                  </a:lnTo>
                  <a:lnTo>
                    <a:pt x="44" y="318"/>
                  </a:lnTo>
                  <a:lnTo>
                    <a:pt x="43" y="318"/>
                  </a:lnTo>
                  <a:lnTo>
                    <a:pt x="43" y="317"/>
                  </a:lnTo>
                  <a:lnTo>
                    <a:pt x="42" y="317"/>
                  </a:lnTo>
                  <a:lnTo>
                    <a:pt x="41" y="317"/>
                  </a:lnTo>
                  <a:lnTo>
                    <a:pt x="40" y="316"/>
                  </a:lnTo>
                  <a:lnTo>
                    <a:pt x="39" y="316"/>
                  </a:lnTo>
                  <a:lnTo>
                    <a:pt x="38" y="316"/>
                  </a:lnTo>
                  <a:lnTo>
                    <a:pt x="38" y="315"/>
                  </a:lnTo>
                  <a:lnTo>
                    <a:pt x="38" y="314"/>
                  </a:lnTo>
                  <a:lnTo>
                    <a:pt x="37" y="314"/>
                  </a:lnTo>
                  <a:lnTo>
                    <a:pt x="36" y="314"/>
                  </a:lnTo>
                  <a:lnTo>
                    <a:pt x="34" y="314"/>
                  </a:lnTo>
                  <a:lnTo>
                    <a:pt x="33" y="314"/>
                  </a:lnTo>
                  <a:lnTo>
                    <a:pt x="32" y="314"/>
                  </a:lnTo>
                  <a:lnTo>
                    <a:pt x="32" y="315"/>
                  </a:lnTo>
                  <a:lnTo>
                    <a:pt x="31" y="315"/>
                  </a:lnTo>
                  <a:lnTo>
                    <a:pt x="30" y="315"/>
                  </a:lnTo>
                  <a:lnTo>
                    <a:pt x="30" y="314"/>
                  </a:lnTo>
                  <a:lnTo>
                    <a:pt x="30" y="313"/>
                  </a:lnTo>
                  <a:lnTo>
                    <a:pt x="30" y="312"/>
                  </a:lnTo>
                  <a:lnTo>
                    <a:pt x="30" y="311"/>
                  </a:lnTo>
                  <a:lnTo>
                    <a:pt x="29" y="311"/>
                  </a:lnTo>
                  <a:lnTo>
                    <a:pt x="29" y="310"/>
                  </a:lnTo>
                  <a:lnTo>
                    <a:pt x="29" y="309"/>
                  </a:lnTo>
                  <a:lnTo>
                    <a:pt x="28" y="308"/>
                  </a:lnTo>
                  <a:lnTo>
                    <a:pt x="27" y="307"/>
                  </a:lnTo>
                  <a:lnTo>
                    <a:pt x="26" y="307"/>
                  </a:lnTo>
                  <a:lnTo>
                    <a:pt x="26" y="306"/>
                  </a:lnTo>
                  <a:lnTo>
                    <a:pt x="26" y="305"/>
                  </a:lnTo>
                  <a:lnTo>
                    <a:pt x="25" y="303"/>
                  </a:lnTo>
                  <a:lnTo>
                    <a:pt x="25" y="302"/>
                  </a:lnTo>
                  <a:lnTo>
                    <a:pt x="25" y="301"/>
                  </a:lnTo>
                  <a:lnTo>
                    <a:pt x="24" y="301"/>
                  </a:lnTo>
                  <a:lnTo>
                    <a:pt x="24" y="300"/>
                  </a:lnTo>
                  <a:lnTo>
                    <a:pt x="23" y="300"/>
                  </a:lnTo>
                  <a:lnTo>
                    <a:pt x="23" y="299"/>
                  </a:lnTo>
                  <a:lnTo>
                    <a:pt x="22" y="299"/>
                  </a:lnTo>
                  <a:lnTo>
                    <a:pt x="22" y="298"/>
                  </a:lnTo>
                  <a:lnTo>
                    <a:pt x="23" y="298"/>
                  </a:lnTo>
                  <a:lnTo>
                    <a:pt x="23" y="297"/>
                  </a:lnTo>
                  <a:lnTo>
                    <a:pt x="22" y="297"/>
                  </a:lnTo>
                  <a:lnTo>
                    <a:pt x="22" y="296"/>
                  </a:lnTo>
                  <a:lnTo>
                    <a:pt x="21" y="296"/>
                  </a:lnTo>
                  <a:lnTo>
                    <a:pt x="20" y="295"/>
                  </a:lnTo>
                  <a:lnTo>
                    <a:pt x="20" y="294"/>
                  </a:lnTo>
                  <a:lnTo>
                    <a:pt x="21" y="294"/>
                  </a:lnTo>
                  <a:lnTo>
                    <a:pt x="21" y="293"/>
                  </a:lnTo>
                  <a:lnTo>
                    <a:pt x="21" y="292"/>
                  </a:lnTo>
                  <a:lnTo>
                    <a:pt x="22" y="292"/>
                  </a:lnTo>
                  <a:lnTo>
                    <a:pt x="22" y="291"/>
                  </a:lnTo>
                  <a:lnTo>
                    <a:pt x="22" y="290"/>
                  </a:lnTo>
                  <a:lnTo>
                    <a:pt x="23" y="290"/>
                  </a:lnTo>
                  <a:lnTo>
                    <a:pt x="23" y="289"/>
                  </a:lnTo>
                  <a:lnTo>
                    <a:pt x="23" y="288"/>
                  </a:lnTo>
                  <a:lnTo>
                    <a:pt x="24" y="288"/>
                  </a:lnTo>
                  <a:lnTo>
                    <a:pt x="23" y="287"/>
                  </a:lnTo>
                  <a:lnTo>
                    <a:pt x="23" y="286"/>
                  </a:lnTo>
                  <a:lnTo>
                    <a:pt x="24" y="286"/>
                  </a:lnTo>
                  <a:lnTo>
                    <a:pt x="24" y="285"/>
                  </a:lnTo>
                  <a:lnTo>
                    <a:pt x="25" y="285"/>
                  </a:lnTo>
                  <a:lnTo>
                    <a:pt x="25" y="284"/>
                  </a:lnTo>
                  <a:lnTo>
                    <a:pt x="24" y="284"/>
                  </a:lnTo>
                  <a:lnTo>
                    <a:pt x="24" y="283"/>
                  </a:lnTo>
                  <a:lnTo>
                    <a:pt x="25" y="283"/>
                  </a:lnTo>
                  <a:lnTo>
                    <a:pt x="25" y="282"/>
                  </a:lnTo>
                  <a:lnTo>
                    <a:pt x="25" y="281"/>
                  </a:lnTo>
                  <a:lnTo>
                    <a:pt x="26" y="281"/>
                  </a:lnTo>
                  <a:lnTo>
                    <a:pt x="26" y="280"/>
                  </a:lnTo>
                  <a:lnTo>
                    <a:pt x="26" y="278"/>
                  </a:lnTo>
                  <a:lnTo>
                    <a:pt x="26" y="277"/>
                  </a:lnTo>
                  <a:lnTo>
                    <a:pt x="27" y="277"/>
                  </a:lnTo>
                  <a:lnTo>
                    <a:pt x="27" y="276"/>
                  </a:lnTo>
                  <a:lnTo>
                    <a:pt x="27" y="275"/>
                  </a:lnTo>
                  <a:lnTo>
                    <a:pt x="27" y="274"/>
                  </a:lnTo>
                  <a:lnTo>
                    <a:pt x="28" y="274"/>
                  </a:lnTo>
                  <a:lnTo>
                    <a:pt x="28" y="273"/>
                  </a:lnTo>
                  <a:lnTo>
                    <a:pt x="27" y="273"/>
                  </a:lnTo>
                  <a:lnTo>
                    <a:pt x="27" y="272"/>
                  </a:lnTo>
                  <a:lnTo>
                    <a:pt x="27" y="271"/>
                  </a:lnTo>
                  <a:lnTo>
                    <a:pt x="28" y="271"/>
                  </a:lnTo>
                  <a:lnTo>
                    <a:pt x="28" y="270"/>
                  </a:lnTo>
                  <a:lnTo>
                    <a:pt x="28" y="269"/>
                  </a:lnTo>
                  <a:lnTo>
                    <a:pt x="27" y="269"/>
                  </a:lnTo>
                  <a:lnTo>
                    <a:pt x="27" y="268"/>
                  </a:lnTo>
                  <a:lnTo>
                    <a:pt x="27" y="267"/>
                  </a:lnTo>
                  <a:lnTo>
                    <a:pt x="28" y="267"/>
                  </a:lnTo>
                  <a:lnTo>
                    <a:pt x="28" y="266"/>
                  </a:lnTo>
                  <a:lnTo>
                    <a:pt x="28" y="265"/>
                  </a:lnTo>
                  <a:lnTo>
                    <a:pt x="29" y="265"/>
                  </a:lnTo>
                  <a:lnTo>
                    <a:pt x="29" y="264"/>
                  </a:lnTo>
                  <a:lnTo>
                    <a:pt x="29" y="263"/>
                  </a:lnTo>
                  <a:lnTo>
                    <a:pt x="30" y="263"/>
                  </a:lnTo>
                  <a:lnTo>
                    <a:pt x="31" y="263"/>
                  </a:lnTo>
                  <a:lnTo>
                    <a:pt x="32" y="263"/>
                  </a:lnTo>
                  <a:lnTo>
                    <a:pt x="33" y="263"/>
                  </a:lnTo>
                  <a:lnTo>
                    <a:pt x="33" y="262"/>
                  </a:lnTo>
                  <a:lnTo>
                    <a:pt x="34" y="262"/>
                  </a:lnTo>
                  <a:lnTo>
                    <a:pt x="34" y="261"/>
                  </a:lnTo>
                  <a:lnTo>
                    <a:pt x="36" y="261"/>
                  </a:lnTo>
                  <a:lnTo>
                    <a:pt x="37" y="262"/>
                  </a:lnTo>
                  <a:lnTo>
                    <a:pt x="38" y="262"/>
                  </a:lnTo>
                  <a:lnTo>
                    <a:pt x="38" y="263"/>
                  </a:lnTo>
                  <a:lnTo>
                    <a:pt x="39" y="263"/>
                  </a:lnTo>
                  <a:lnTo>
                    <a:pt x="40" y="263"/>
                  </a:lnTo>
                  <a:lnTo>
                    <a:pt x="41" y="263"/>
                  </a:lnTo>
                  <a:lnTo>
                    <a:pt x="42" y="263"/>
                  </a:lnTo>
                  <a:lnTo>
                    <a:pt x="42" y="262"/>
                  </a:lnTo>
                  <a:lnTo>
                    <a:pt x="41" y="262"/>
                  </a:lnTo>
                  <a:lnTo>
                    <a:pt x="40" y="261"/>
                  </a:lnTo>
                  <a:lnTo>
                    <a:pt x="40" y="260"/>
                  </a:lnTo>
                  <a:lnTo>
                    <a:pt x="40" y="259"/>
                  </a:lnTo>
                  <a:lnTo>
                    <a:pt x="39" y="259"/>
                  </a:lnTo>
                  <a:lnTo>
                    <a:pt x="39" y="258"/>
                  </a:lnTo>
                  <a:lnTo>
                    <a:pt x="39" y="257"/>
                  </a:lnTo>
                  <a:lnTo>
                    <a:pt x="38" y="257"/>
                  </a:lnTo>
                  <a:lnTo>
                    <a:pt x="38" y="256"/>
                  </a:lnTo>
                  <a:lnTo>
                    <a:pt x="38" y="255"/>
                  </a:lnTo>
                  <a:lnTo>
                    <a:pt x="37" y="255"/>
                  </a:lnTo>
                  <a:lnTo>
                    <a:pt x="37" y="253"/>
                  </a:lnTo>
                  <a:lnTo>
                    <a:pt x="38" y="253"/>
                  </a:lnTo>
                  <a:lnTo>
                    <a:pt x="38" y="252"/>
                  </a:lnTo>
                  <a:lnTo>
                    <a:pt x="37" y="252"/>
                  </a:lnTo>
                  <a:lnTo>
                    <a:pt x="38" y="252"/>
                  </a:lnTo>
                  <a:lnTo>
                    <a:pt x="37" y="251"/>
                  </a:lnTo>
                  <a:lnTo>
                    <a:pt x="37" y="250"/>
                  </a:lnTo>
                  <a:lnTo>
                    <a:pt x="37" y="249"/>
                  </a:lnTo>
                  <a:lnTo>
                    <a:pt x="37" y="248"/>
                  </a:lnTo>
                  <a:lnTo>
                    <a:pt x="37" y="247"/>
                  </a:lnTo>
                  <a:lnTo>
                    <a:pt x="38" y="247"/>
                  </a:lnTo>
                  <a:lnTo>
                    <a:pt x="38" y="246"/>
                  </a:lnTo>
                  <a:lnTo>
                    <a:pt x="38" y="245"/>
                  </a:lnTo>
                  <a:lnTo>
                    <a:pt x="39" y="245"/>
                  </a:lnTo>
                  <a:lnTo>
                    <a:pt x="39" y="244"/>
                  </a:lnTo>
                  <a:lnTo>
                    <a:pt x="40" y="244"/>
                  </a:lnTo>
                  <a:lnTo>
                    <a:pt x="39" y="244"/>
                  </a:lnTo>
                  <a:lnTo>
                    <a:pt x="39" y="243"/>
                  </a:lnTo>
                  <a:lnTo>
                    <a:pt x="40" y="243"/>
                  </a:lnTo>
                  <a:lnTo>
                    <a:pt x="40" y="242"/>
                  </a:lnTo>
                  <a:lnTo>
                    <a:pt x="39" y="242"/>
                  </a:lnTo>
                  <a:lnTo>
                    <a:pt x="39" y="241"/>
                  </a:lnTo>
                  <a:lnTo>
                    <a:pt x="39" y="240"/>
                  </a:lnTo>
                  <a:lnTo>
                    <a:pt x="38" y="240"/>
                  </a:lnTo>
                  <a:lnTo>
                    <a:pt x="37" y="240"/>
                  </a:lnTo>
                  <a:lnTo>
                    <a:pt x="36" y="240"/>
                  </a:lnTo>
                  <a:lnTo>
                    <a:pt x="36" y="239"/>
                  </a:lnTo>
                  <a:lnTo>
                    <a:pt x="34" y="239"/>
                  </a:lnTo>
                  <a:lnTo>
                    <a:pt x="34" y="238"/>
                  </a:lnTo>
                  <a:lnTo>
                    <a:pt x="33" y="238"/>
                  </a:lnTo>
                  <a:lnTo>
                    <a:pt x="32" y="238"/>
                  </a:lnTo>
                  <a:lnTo>
                    <a:pt x="32" y="237"/>
                  </a:lnTo>
                  <a:lnTo>
                    <a:pt x="31" y="237"/>
                  </a:lnTo>
                  <a:lnTo>
                    <a:pt x="31" y="236"/>
                  </a:lnTo>
                  <a:lnTo>
                    <a:pt x="31" y="235"/>
                  </a:lnTo>
                  <a:lnTo>
                    <a:pt x="31" y="234"/>
                  </a:lnTo>
                  <a:lnTo>
                    <a:pt x="31" y="233"/>
                  </a:lnTo>
                  <a:lnTo>
                    <a:pt x="31" y="232"/>
                  </a:lnTo>
                  <a:lnTo>
                    <a:pt x="32" y="232"/>
                  </a:lnTo>
                  <a:lnTo>
                    <a:pt x="32" y="231"/>
                  </a:lnTo>
                  <a:lnTo>
                    <a:pt x="32" y="230"/>
                  </a:lnTo>
                  <a:lnTo>
                    <a:pt x="32" y="228"/>
                  </a:lnTo>
                  <a:lnTo>
                    <a:pt x="33" y="228"/>
                  </a:lnTo>
                  <a:lnTo>
                    <a:pt x="33" y="227"/>
                  </a:lnTo>
                  <a:lnTo>
                    <a:pt x="33" y="226"/>
                  </a:lnTo>
                  <a:lnTo>
                    <a:pt x="33" y="225"/>
                  </a:lnTo>
                  <a:lnTo>
                    <a:pt x="33" y="224"/>
                  </a:lnTo>
                  <a:lnTo>
                    <a:pt x="34" y="224"/>
                  </a:lnTo>
                  <a:lnTo>
                    <a:pt x="33" y="224"/>
                  </a:lnTo>
                  <a:lnTo>
                    <a:pt x="33" y="223"/>
                  </a:lnTo>
                  <a:lnTo>
                    <a:pt x="33" y="222"/>
                  </a:lnTo>
                  <a:lnTo>
                    <a:pt x="33" y="221"/>
                  </a:lnTo>
                  <a:lnTo>
                    <a:pt x="33" y="220"/>
                  </a:lnTo>
                  <a:lnTo>
                    <a:pt x="34" y="220"/>
                  </a:lnTo>
                  <a:lnTo>
                    <a:pt x="36" y="220"/>
                  </a:lnTo>
                  <a:lnTo>
                    <a:pt x="37" y="220"/>
                  </a:lnTo>
                  <a:lnTo>
                    <a:pt x="38" y="219"/>
                  </a:lnTo>
                  <a:lnTo>
                    <a:pt x="38" y="218"/>
                  </a:lnTo>
                  <a:lnTo>
                    <a:pt x="38" y="217"/>
                  </a:lnTo>
                  <a:lnTo>
                    <a:pt x="38" y="216"/>
                  </a:lnTo>
                  <a:lnTo>
                    <a:pt x="38" y="215"/>
                  </a:lnTo>
                  <a:lnTo>
                    <a:pt x="37" y="215"/>
                  </a:lnTo>
                  <a:lnTo>
                    <a:pt x="37" y="214"/>
                  </a:lnTo>
                  <a:lnTo>
                    <a:pt x="37" y="213"/>
                  </a:lnTo>
                  <a:lnTo>
                    <a:pt x="37" y="212"/>
                  </a:lnTo>
                  <a:lnTo>
                    <a:pt x="37" y="211"/>
                  </a:lnTo>
                  <a:lnTo>
                    <a:pt x="36" y="211"/>
                  </a:lnTo>
                  <a:lnTo>
                    <a:pt x="36" y="210"/>
                  </a:lnTo>
                  <a:lnTo>
                    <a:pt x="34" y="209"/>
                  </a:lnTo>
                  <a:lnTo>
                    <a:pt x="33" y="209"/>
                  </a:lnTo>
                  <a:lnTo>
                    <a:pt x="32" y="209"/>
                  </a:lnTo>
                  <a:lnTo>
                    <a:pt x="32" y="208"/>
                  </a:lnTo>
                  <a:lnTo>
                    <a:pt x="31" y="208"/>
                  </a:lnTo>
                  <a:lnTo>
                    <a:pt x="31" y="207"/>
                  </a:lnTo>
                  <a:lnTo>
                    <a:pt x="31" y="206"/>
                  </a:lnTo>
                  <a:lnTo>
                    <a:pt x="31" y="205"/>
                  </a:lnTo>
                  <a:lnTo>
                    <a:pt x="31" y="203"/>
                  </a:lnTo>
                  <a:lnTo>
                    <a:pt x="30" y="203"/>
                  </a:lnTo>
                  <a:lnTo>
                    <a:pt x="30" y="202"/>
                  </a:lnTo>
                  <a:lnTo>
                    <a:pt x="31" y="202"/>
                  </a:lnTo>
                  <a:lnTo>
                    <a:pt x="30" y="201"/>
                  </a:lnTo>
                  <a:lnTo>
                    <a:pt x="30" y="200"/>
                  </a:lnTo>
                  <a:lnTo>
                    <a:pt x="30" y="199"/>
                  </a:lnTo>
                  <a:lnTo>
                    <a:pt x="31" y="199"/>
                  </a:lnTo>
                  <a:lnTo>
                    <a:pt x="30" y="198"/>
                  </a:lnTo>
                  <a:lnTo>
                    <a:pt x="29" y="198"/>
                  </a:lnTo>
                  <a:lnTo>
                    <a:pt x="28" y="198"/>
                  </a:lnTo>
                  <a:lnTo>
                    <a:pt x="27" y="198"/>
                  </a:lnTo>
                  <a:lnTo>
                    <a:pt x="26" y="197"/>
                  </a:lnTo>
                  <a:lnTo>
                    <a:pt x="26" y="196"/>
                  </a:lnTo>
                  <a:lnTo>
                    <a:pt x="26" y="195"/>
                  </a:lnTo>
                  <a:lnTo>
                    <a:pt x="25" y="195"/>
                  </a:lnTo>
                  <a:lnTo>
                    <a:pt x="25" y="194"/>
                  </a:lnTo>
                  <a:lnTo>
                    <a:pt x="26" y="193"/>
                  </a:lnTo>
                  <a:lnTo>
                    <a:pt x="19" y="185"/>
                  </a:lnTo>
                  <a:lnTo>
                    <a:pt x="18" y="183"/>
                  </a:lnTo>
                  <a:lnTo>
                    <a:pt x="17" y="183"/>
                  </a:lnTo>
                  <a:lnTo>
                    <a:pt x="17" y="182"/>
                  </a:lnTo>
                  <a:lnTo>
                    <a:pt x="16" y="179"/>
                  </a:lnTo>
                  <a:lnTo>
                    <a:pt x="7" y="167"/>
                  </a:lnTo>
                  <a:lnTo>
                    <a:pt x="6" y="167"/>
                  </a:lnTo>
                  <a:lnTo>
                    <a:pt x="6" y="166"/>
                  </a:lnTo>
                  <a:lnTo>
                    <a:pt x="2" y="153"/>
                  </a:lnTo>
                  <a:lnTo>
                    <a:pt x="1" y="153"/>
                  </a:lnTo>
                  <a:lnTo>
                    <a:pt x="1" y="152"/>
                  </a:lnTo>
                  <a:lnTo>
                    <a:pt x="2" y="152"/>
                  </a:lnTo>
                  <a:lnTo>
                    <a:pt x="2" y="151"/>
                  </a:lnTo>
                  <a:lnTo>
                    <a:pt x="5" y="145"/>
                  </a:lnTo>
                  <a:lnTo>
                    <a:pt x="2" y="138"/>
                  </a:lnTo>
                  <a:lnTo>
                    <a:pt x="2" y="137"/>
                  </a:lnTo>
                  <a:lnTo>
                    <a:pt x="0" y="135"/>
                  </a:lnTo>
                  <a:lnTo>
                    <a:pt x="4" y="125"/>
                  </a:lnTo>
                  <a:lnTo>
                    <a:pt x="5" y="122"/>
                  </a:lnTo>
                  <a:lnTo>
                    <a:pt x="6" y="122"/>
                  </a:lnTo>
                  <a:lnTo>
                    <a:pt x="6" y="121"/>
                  </a:lnTo>
                  <a:lnTo>
                    <a:pt x="6" y="122"/>
                  </a:lnTo>
                  <a:lnTo>
                    <a:pt x="7" y="122"/>
                  </a:lnTo>
                  <a:lnTo>
                    <a:pt x="8" y="122"/>
                  </a:lnTo>
                  <a:lnTo>
                    <a:pt x="8" y="121"/>
                  </a:lnTo>
                  <a:lnTo>
                    <a:pt x="8" y="120"/>
                  </a:lnTo>
                  <a:lnTo>
                    <a:pt x="8" y="119"/>
                  </a:lnTo>
                  <a:lnTo>
                    <a:pt x="8" y="118"/>
                  </a:lnTo>
                  <a:lnTo>
                    <a:pt x="8" y="117"/>
                  </a:lnTo>
                  <a:lnTo>
                    <a:pt x="9" y="117"/>
                  </a:lnTo>
                  <a:lnTo>
                    <a:pt x="9" y="116"/>
                  </a:lnTo>
                  <a:lnTo>
                    <a:pt x="11" y="116"/>
                  </a:lnTo>
                  <a:lnTo>
                    <a:pt x="12" y="116"/>
                  </a:lnTo>
                  <a:lnTo>
                    <a:pt x="12" y="115"/>
                  </a:lnTo>
                  <a:lnTo>
                    <a:pt x="13" y="115"/>
                  </a:lnTo>
                  <a:lnTo>
                    <a:pt x="14" y="115"/>
                  </a:lnTo>
                  <a:lnTo>
                    <a:pt x="15" y="115"/>
                  </a:lnTo>
                  <a:lnTo>
                    <a:pt x="15" y="114"/>
                  </a:lnTo>
                  <a:lnTo>
                    <a:pt x="15" y="113"/>
                  </a:lnTo>
                  <a:lnTo>
                    <a:pt x="16" y="113"/>
                  </a:lnTo>
                  <a:lnTo>
                    <a:pt x="16" y="112"/>
                  </a:lnTo>
                  <a:lnTo>
                    <a:pt x="16" y="111"/>
                  </a:lnTo>
                  <a:lnTo>
                    <a:pt x="15" y="111"/>
                  </a:lnTo>
                  <a:lnTo>
                    <a:pt x="15" y="110"/>
                  </a:lnTo>
                  <a:lnTo>
                    <a:pt x="15" y="109"/>
                  </a:lnTo>
                  <a:lnTo>
                    <a:pt x="14" y="109"/>
                  </a:lnTo>
                  <a:lnTo>
                    <a:pt x="14" y="108"/>
                  </a:lnTo>
                  <a:lnTo>
                    <a:pt x="14" y="107"/>
                  </a:lnTo>
                  <a:lnTo>
                    <a:pt x="15" y="107"/>
                  </a:lnTo>
                  <a:lnTo>
                    <a:pt x="15" y="106"/>
                  </a:lnTo>
                  <a:lnTo>
                    <a:pt x="16" y="106"/>
                  </a:lnTo>
                  <a:lnTo>
                    <a:pt x="17" y="106"/>
                  </a:lnTo>
                  <a:lnTo>
                    <a:pt x="18" y="106"/>
                  </a:lnTo>
                  <a:lnTo>
                    <a:pt x="19" y="106"/>
                  </a:lnTo>
                  <a:lnTo>
                    <a:pt x="20" y="104"/>
                  </a:lnTo>
                  <a:lnTo>
                    <a:pt x="20" y="106"/>
                  </a:lnTo>
                  <a:lnTo>
                    <a:pt x="20" y="107"/>
                  </a:lnTo>
                  <a:lnTo>
                    <a:pt x="21" y="107"/>
                  </a:lnTo>
                  <a:lnTo>
                    <a:pt x="21" y="106"/>
                  </a:lnTo>
                  <a:lnTo>
                    <a:pt x="22" y="106"/>
                  </a:lnTo>
                  <a:lnTo>
                    <a:pt x="22" y="104"/>
                  </a:lnTo>
                  <a:lnTo>
                    <a:pt x="23" y="104"/>
                  </a:lnTo>
                  <a:lnTo>
                    <a:pt x="23" y="103"/>
                  </a:lnTo>
                  <a:lnTo>
                    <a:pt x="23" y="102"/>
                  </a:lnTo>
                  <a:lnTo>
                    <a:pt x="24" y="102"/>
                  </a:lnTo>
                  <a:lnTo>
                    <a:pt x="25" y="101"/>
                  </a:lnTo>
                  <a:lnTo>
                    <a:pt x="26" y="101"/>
                  </a:lnTo>
                  <a:lnTo>
                    <a:pt x="26" y="100"/>
                  </a:lnTo>
                  <a:lnTo>
                    <a:pt x="27" y="100"/>
                  </a:lnTo>
                  <a:lnTo>
                    <a:pt x="28" y="100"/>
                  </a:lnTo>
                  <a:lnTo>
                    <a:pt x="29" y="100"/>
                  </a:lnTo>
                  <a:lnTo>
                    <a:pt x="29" y="99"/>
                  </a:lnTo>
                  <a:lnTo>
                    <a:pt x="30" y="99"/>
                  </a:lnTo>
                  <a:lnTo>
                    <a:pt x="30" y="98"/>
                  </a:lnTo>
                  <a:lnTo>
                    <a:pt x="31" y="97"/>
                  </a:lnTo>
                  <a:lnTo>
                    <a:pt x="31" y="96"/>
                  </a:lnTo>
                  <a:lnTo>
                    <a:pt x="32" y="96"/>
                  </a:lnTo>
                  <a:lnTo>
                    <a:pt x="32" y="95"/>
                  </a:lnTo>
                  <a:lnTo>
                    <a:pt x="33" y="95"/>
                  </a:lnTo>
                  <a:lnTo>
                    <a:pt x="34" y="95"/>
                  </a:lnTo>
                  <a:lnTo>
                    <a:pt x="36" y="95"/>
                  </a:lnTo>
                  <a:lnTo>
                    <a:pt x="37" y="95"/>
                  </a:lnTo>
                  <a:lnTo>
                    <a:pt x="38" y="95"/>
                  </a:lnTo>
                  <a:lnTo>
                    <a:pt x="39" y="95"/>
                  </a:lnTo>
                  <a:lnTo>
                    <a:pt x="40" y="95"/>
                  </a:lnTo>
                  <a:lnTo>
                    <a:pt x="41" y="95"/>
                  </a:lnTo>
                  <a:lnTo>
                    <a:pt x="42" y="95"/>
                  </a:lnTo>
                  <a:lnTo>
                    <a:pt x="42" y="96"/>
                  </a:lnTo>
                  <a:lnTo>
                    <a:pt x="43" y="95"/>
                  </a:lnTo>
                  <a:lnTo>
                    <a:pt x="44" y="95"/>
                  </a:lnTo>
                  <a:lnTo>
                    <a:pt x="44" y="94"/>
                  </a:lnTo>
                  <a:lnTo>
                    <a:pt x="45" y="94"/>
                  </a:lnTo>
                  <a:lnTo>
                    <a:pt x="45" y="93"/>
                  </a:lnTo>
                  <a:lnTo>
                    <a:pt x="46" y="93"/>
                  </a:lnTo>
                  <a:lnTo>
                    <a:pt x="47" y="93"/>
                  </a:lnTo>
                  <a:lnTo>
                    <a:pt x="48" y="93"/>
                  </a:lnTo>
                  <a:lnTo>
                    <a:pt x="48" y="92"/>
                  </a:lnTo>
                  <a:lnTo>
                    <a:pt x="49" y="92"/>
                  </a:lnTo>
                  <a:lnTo>
                    <a:pt x="49" y="91"/>
                  </a:lnTo>
                  <a:lnTo>
                    <a:pt x="50" y="91"/>
                  </a:lnTo>
                  <a:lnTo>
                    <a:pt x="51" y="91"/>
                  </a:lnTo>
                  <a:lnTo>
                    <a:pt x="52" y="91"/>
                  </a:lnTo>
                  <a:lnTo>
                    <a:pt x="53" y="90"/>
                  </a:lnTo>
                  <a:lnTo>
                    <a:pt x="54" y="90"/>
                  </a:lnTo>
                  <a:lnTo>
                    <a:pt x="55" y="90"/>
                  </a:lnTo>
                  <a:lnTo>
                    <a:pt x="55" y="89"/>
                  </a:lnTo>
                  <a:lnTo>
                    <a:pt x="55" y="88"/>
                  </a:lnTo>
                  <a:lnTo>
                    <a:pt x="56" y="88"/>
                  </a:lnTo>
                  <a:lnTo>
                    <a:pt x="56" y="87"/>
                  </a:lnTo>
                  <a:lnTo>
                    <a:pt x="56" y="86"/>
                  </a:lnTo>
                  <a:lnTo>
                    <a:pt x="56" y="85"/>
                  </a:lnTo>
                  <a:lnTo>
                    <a:pt x="57" y="85"/>
                  </a:lnTo>
                  <a:lnTo>
                    <a:pt x="58" y="85"/>
                  </a:lnTo>
                  <a:lnTo>
                    <a:pt x="59" y="85"/>
                  </a:lnTo>
                  <a:lnTo>
                    <a:pt x="59" y="84"/>
                  </a:lnTo>
                  <a:lnTo>
                    <a:pt x="61" y="84"/>
                  </a:lnTo>
                  <a:lnTo>
                    <a:pt x="61" y="83"/>
                  </a:lnTo>
                  <a:lnTo>
                    <a:pt x="61" y="82"/>
                  </a:lnTo>
                  <a:lnTo>
                    <a:pt x="62" y="82"/>
                  </a:lnTo>
                  <a:lnTo>
                    <a:pt x="62" y="81"/>
                  </a:lnTo>
                  <a:lnTo>
                    <a:pt x="63" y="81"/>
                  </a:lnTo>
                  <a:lnTo>
                    <a:pt x="63" y="79"/>
                  </a:lnTo>
                  <a:lnTo>
                    <a:pt x="64" y="79"/>
                  </a:lnTo>
                  <a:lnTo>
                    <a:pt x="65" y="78"/>
                  </a:lnTo>
                  <a:lnTo>
                    <a:pt x="66" y="78"/>
                  </a:lnTo>
                  <a:lnTo>
                    <a:pt x="67" y="78"/>
                  </a:lnTo>
                  <a:lnTo>
                    <a:pt x="68" y="78"/>
                  </a:lnTo>
                  <a:lnTo>
                    <a:pt x="68" y="77"/>
                  </a:lnTo>
                  <a:lnTo>
                    <a:pt x="69" y="77"/>
                  </a:lnTo>
                  <a:lnTo>
                    <a:pt x="70" y="77"/>
                  </a:lnTo>
                  <a:lnTo>
                    <a:pt x="70" y="78"/>
                  </a:lnTo>
                  <a:lnTo>
                    <a:pt x="71" y="78"/>
                  </a:lnTo>
                  <a:lnTo>
                    <a:pt x="72" y="77"/>
                  </a:lnTo>
                  <a:lnTo>
                    <a:pt x="72" y="78"/>
                  </a:lnTo>
                  <a:lnTo>
                    <a:pt x="73" y="78"/>
                  </a:lnTo>
                  <a:lnTo>
                    <a:pt x="73" y="79"/>
                  </a:lnTo>
                  <a:lnTo>
                    <a:pt x="74" y="79"/>
                  </a:lnTo>
                  <a:lnTo>
                    <a:pt x="75" y="79"/>
                  </a:lnTo>
                  <a:lnTo>
                    <a:pt x="75" y="78"/>
                  </a:lnTo>
                  <a:lnTo>
                    <a:pt x="76" y="78"/>
                  </a:lnTo>
                  <a:lnTo>
                    <a:pt x="77" y="79"/>
                  </a:lnTo>
                  <a:lnTo>
                    <a:pt x="78" y="79"/>
                  </a:lnTo>
                  <a:lnTo>
                    <a:pt x="79" y="79"/>
                  </a:lnTo>
                  <a:lnTo>
                    <a:pt x="79" y="81"/>
                  </a:lnTo>
                  <a:lnTo>
                    <a:pt x="80" y="81"/>
                  </a:lnTo>
                  <a:lnTo>
                    <a:pt x="81" y="81"/>
                  </a:lnTo>
                  <a:lnTo>
                    <a:pt x="82" y="81"/>
                  </a:lnTo>
                  <a:lnTo>
                    <a:pt x="83" y="81"/>
                  </a:lnTo>
                  <a:lnTo>
                    <a:pt x="83" y="79"/>
                  </a:lnTo>
                  <a:lnTo>
                    <a:pt x="84" y="79"/>
                  </a:lnTo>
                  <a:lnTo>
                    <a:pt x="86" y="79"/>
                  </a:lnTo>
                  <a:lnTo>
                    <a:pt x="86" y="81"/>
                  </a:lnTo>
                  <a:lnTo>
                    <a:pt x="87" y="81"/>
                  </a:lnTo>
                  <a:lnTo>
                    <a:pt x="88" y="81"/>
                  </a:lnTo>
                  <a:lnTo>
                    <a:pt x="88" y="79"/>
                  </a:lnTo>
                  <a:lnTo>
                    <a:pt x="89" y="79"/>
                  </a:lnTo>
                  <a:lnTo>
                    <a:pt x="90" y="79"/>
                  </a:lnTo>
                  <a:lnTo>
                    <a:pt x="90" y="78"/>
                  </a:lnTo>
                  <a:lnTo>
                    <a:pt x="91" y="78"/>
                  </a:lnTo>
                  <a:lnTo>
                    <a:pt x="92" y="78"/>
                  </a:lnTo>
                  <a:lnTo>
                    <a:pt x="93" y="78"/>
                  </a:lnTo>
                  <a:lnTo>
                    <a:pt x="94" y="79"/>
                  </a:lnTo>
                  <a:lnTo>
                    <a:pt x="93" y="79"/>
                  </a:lnTo>
                  <a:lnTo>
                    <a:pt x="93" y="81"/>
                  </a:lnTo>
                  <a:lnTo>
                    <a:pt x="94" y="81"/>
                  </a:lnTo>
                  <a:lnTo>
                    <a:pt x="95" y="81"/>
                  </a:lnTo>
                  <a:lnTo>
                    <a:pt x="95" y="82"/>
                  </a:lnTo>
                  <a:lnTo>
                    <a:pt x="96" y="82"/>
                  </a:lnTo>
                  <a:lnTo>
                    <a:pt x="97" y="82"/>
                  </a:lnTo>
                  <a:lnTo>
                    <a:pt x="97" y="83"/>
                  </a:lnTo>
                  <a:lnTo>
                    <a:pt x="98" y="83"/>
                  </a:lnTo>
                  <a:lnTo>
                    <a:pt x="98" y="84"/>
                  </a:lnTo>
                  <a:lnTo>
                    <a:pt x="99" y="84"/>
                  </a:lnTo>
                  <a:lnTo>
                    <a:pt x="99" y="83"/>
                  </a:lnTo>
                  <a:lnTo>
                    <a:pt x="100" y="83"/>
                  </a:lnTo>
                  <a:lnTo>
                    <a:pt x="100" y="84"/>
                  </a:lnTo>
                  <a:lnTo>
                    <a:pt x="101" y="84"/>
                  </a:lnTo>
                  <a:lnTo>
                    <a:pt x="101" y="85"/>
                  </a:lnTo>
                  <a:lnTo>
                    <a:pt x="101" y="84"/>
                  </a:lnTo>
                  <a:lnTo>
                    <a:pt x="102" y="84"/>
                  </a:lnTo>
                  <a:lnTo>
                    <a:pt x="103" y="85"/>
                  </a:lnTo>
                  <a:lnTo>
                    <a:pt x="104" y="85"/>
                  </a:lnTo>
                  <a:lnTo>
                    <a:pt x="105" y="85"/>
                  </a:lnTo>
                  <a:lnTo>
                    <a:pt x="105" y="86"/>
                  </a:lnTo>
                  <a:lnTo>
                    <a:pt x="106" y="86"/>
                  </a:lnTo>
                  <a:lnTo>
                    <a:pt x="107" y="86"/>
                  </a:lnTo>
                  <a:lnTo>
                    <a:pt x="108" y="85"/>
                  </a:lnTo>
                  <a:lnTo>
                    <a:pt x="109" y="85"/>
                  </a:lnTo>
                  <a:lnTo>
                    <a:pt x="111" y="85"/>
                  </a:lnTo>
                  <a:lnTo>
                    <a:pt x="111" y="84"/>
                  </a:lnTo>
                  <a:lnTo>
                    <a:pt x="112" y="84"/>
                  </a:lnTo>
                  <a:lnTo>
                    <a:pt x="113" y="84"/>
                  </a:lnTo>
                  <a:lnTo>
                    <a:pt x="113" y="83"/>
                  </a:lnTo>
                  <a:lnTo>
                    <a:pt x="113" y="82"/>
                  </a:lnTo>
                  <a:lnTo>
                    <a:pt x="113" y="81"/>
                  </a:lnTo>
                  <a:lnTo>
                    <a:pt x="114" y="81"/>
                  </a:lnTo>
                  <a:lnTo>
                    <a:pt x="115" y="81"/>
                  </a:lnTo>
                  <a:lnTo>
                    <a:pt x="115" y="79"/>
                  </a:lnTo>
                  <a:lnTo>
                    <a:pt x="116" y="79"/>
                  </a:lnTo>
                  <a:lnTo>
                    <a:pt x="117" y="79"/>
                  </a:lnTo>
                  <a:lnTo>
                    <a:pt x="118" y="79"/>
                  </a:lnTo>
                  <a:lnTo>
                    <a:pt x="119" y="79"/>
                  </a:lnTo>
                  <a:lnTo>
                    <a:pt x="120" y="79"/>
                  </a:lnTo>
                  <a:lnTo>
                    <a:pt x="121" y="79"/>
                  </a:lnTo>
                  <a:lnTo>
                    <a:pt x="121" y="81"/>
                  </a:lnTo>
                  <a:lnTo>
                    <a:pt x="122" y="81"/>
                  </a:lnTo>
                  <a:lnTo>
                    <a:pt x="122" y="79"/>
                  </a:lnTo>
                  <a:lnTo>
                    <a:pt x="123" y="81"/>
                  </a:lnTo>
                  <a:lnTo>
                    <a:pt x="123" y="79"/>
                  </a:lnTo>
                  <a:lnTo>
                    <a:pt x="123" y="81"/>
                  </a:lnTo>
                  <a:lnTo>
                    <a:pt x="124" y="81"/>
                  </a:lnTo>
                  <a:lnTo>
                    <a:pt x="123" y="81"/>
                  </a:lnTo>
                  <a:lnTo>
                    <a:pt x="124" y="81"/>
                  </a:lnTo>
                  <a:lnTo>
                    <a:pt x="124" y="82"/>
                  </a:lnTo>
                  <a:lnTo>
                    <a:pt x="125" y="82"/>
                  </a:lnTo>
                  <a:lnTo>
                    <a:pt x="126" y="82"/>
                  </a:lnTo>
                  <a:lnTo>
                    <a:pt x="126" y="83"/>
                  </a:lnTo>
                  <a:lnTo>
                    <a:pt x="127" y="83"/>
                  </a:lnTo>
                  <a:lnTo>
                    <a:pt x="128" y="84"/>
                  </a:lnTo>
                  <a:lnTo>
                    <a:pt x="129" y="84"/>
                  </a:lnTo>
                  <a:lnTo>
                    <a:pt x="129" y="85"/>
                  </a:lnTo>
                  <a:lnTo>
                    <a:pt x="130" y="85"/>
                  </a:lnTo>
                  <a:lnTo>
                    <a:pt x="131" y="84"/>
                  </a:lnTo>
                  <a:lnTo>
                    <a:pt x="132" y="84"/>
                  </a:lnTo>
                  <a:lnTo>
                    <a:pt x="133" y="84"/>
                  </a:lnTo>
                  <a:lnTo>
                    <a:pt x="133" y="83"/>
                  </a:lnTo>
                  <a:lnTo>
                    <a:pt x="134" y="83"/>
                  </a:lnTo>
                  <a:lnTo>
                    <a:pt x="136" y="83"/>
                  </a:lnTo>
                  <a:lnTo>
                    <a:pt x="137" y="83"/>
                  </a:lnTo>
                  <a:lnTo>
                    <a:pt x="137" y="82"/>
                  </a:lnTo>
                  <a:lnTo>
                    <a:pt x="138" y="82"/>
                  </a:lnTo>
                  <a:lnTo>
                    <a:pt x="139" y="83"/>
                  </a:lnTo>
                  <a:lnTo>
                    <a:pt x="140" y="82"/>
                  </a:lnTo>
                  <a:lnTo>
                    <a:pt x="140" y="81"/>
                  </a:lnTo>
                  <a:lnTo>
                    <a:pt x="141" y="81"/>
                  </a:lnTo>
                  <a:lnTo>
                    <a:pt x="141" y="79"/>
                  </a:lnTo>
                  <a:lnTo>
                    <a:pt x="142" y="79"/>
                  </a:lnTo>
                  <a:lnTo>
                    <a:pt x="142" y="78"/>
                  </a:lnTo>
                  <a:lnTo>
                    <a:pt x="141" y="78"/>
                  </a:lnTo>
                  <a:lnTo>
                    <a:pt x="141" y="77"/>
                  </a:lnTo>
                  <a:lnTo>
                    <a:pt x="142" y="77"/>
                  </a:lnTo>
                  <a:lnTo>
                    <a:pt x="142" y="76"/>
                  </a:lnTo>
                  <a:lnTo>
                    <a:pt x="143" y="76"/>
                  </a:lnTo>
                  <a:lnTo>
                    <a:pt x="143" y="75"/>
                  </a:lnTo>
                  <a:lnTo>
                    <a:pt x="143" y="74"/>
                  </a:lnTo>
                  <a:lnTo>
                    <a:pt x="144" y="74"/>
                  </a:lnTo>
                  <a:lnTo>
                    <a:pt x="144" y="73"/>
                  </a:lnTo>
                  <a:lnTo>
                    <a:pt x="144" y="72"/>
                  </a:lnTo>
                  <a:lnTo>
                    <a:pt x="144" y="71"/>
                  </a:lnTo>
                  <a:lnTo>
                    <a:pt x="144" y="70"/>
                  </a:lnTo>
                  <a:lnTo>
                    <a:pt x="143" y="70"/>
                  </a:lnTo>
                  <a:lnTo>
                    <a:pt x="143" y="69"/>
                  </a:lnTo>
                  <a:lnTo>
                    <a:pt x="143" y="68"/>
                  </a:lnTo>
                  <a:lnTo>
                    <a:pt x="144" y="68"/>
                  </a:lnTo>
                  <a:lnTo>
                    <a:pt x="144" y="67"/>
                  </a:lnTo>
                  <a:lnTo>
                    <a:pt x="145" y="67"/>
                  </a:lnTo>
                  <a:lnTo>
                    <a:pt x="145" y="66"/>
                  </a:lnTo>
                  <a:lnTo>
                    <a:pt x="146" y="66"/>
                  </a:lnTo>
                  <a:lnTo>
                    <a:pt x="147" y="66"/>
                  </a:lnTo>
                  <a:lnTo>
                    <a:pt x="147" y="65"/>
                  </a:lnTo>
                  <a:lnTo>
                    <a:pt x="148" y="65"/>
                  </a:lnTo>
                  <a:lnTo>
                    <a:pt x="152" y="63"/>
                  </a:lnTo>
                  <a:lnTo>
                    <a:pt x="154" y="64"/>
                  </a:lnTo>
                  <a:lnTo>
                    <a:pt x="157" y="64"/>
                  </a:lnTo>
                  <a:lnTo>
                    <a:pt x="158" y="64"/>
                  </a:lnTo>
                  <a:lnTo>
                    <a:pt x="159" y="64"/>
                  </a:lnTo>
                  <a:lnTo>
                    <a:pt x="161" y="64"/>
                  </a:lnTo>
                  <a:lnTo>
                    <a:pt x="162" y="64"/>
                  </a:lnTo>
                  <a:lnTo>
                    <a:pt x="163" y="64"/>
                  </a:lnTo>
                  <a:lnTo>
                    <a:pt x="163" y="63"/>
                  </a:lnTo>
                  <a:lnTo>
                    <a:pt x="164" y="63"/>
                  </a:lnTo>
                  <a:lnTo>
                    <a:pt x="165" y="63"/>
                  </a:lnTo>
                  <a:lnTo>
                    <a:pt x="165" y="64"/>
                  </a:lnTo>
                  <a:lnTo>
                    <a:pt x="166" y="64"/>
                  </a:lnTo>
                  <a:lnTo>
                    <a:pt x="166" y="63"/>
                  </a:lnTo>
                  <a:lnTo>
                    <a:pt x="167" y="63"/>
                  </a:lnTo>
                  <a:lnTo>
                    <a:pt x="168" y="64"/>
                  </a:lnTo>
                  <a:lnTo>
                    <a:pt x="169" y="64"/>
                  </a:lnTo>
                  <a:lnTo>
                    <a:pt x="170" y="64"/>
                  </a:lnTo>
                  <a:lnTo>
                    <a:pt x="170" y="63"/>
                  </a:lnTo>
                  <a:lnTo>
                    <a:pt x="171" y="63"/>
                  </a:lnTo>
                  <a:lnTo>
                    <a:pt x="171" y="62"/>
                  </a:lnTo>
                  <a:lnTo>
                    <a:pt x="172" y="63"/>
                  </a:lnTo>
                  <a:lnTo>
                    <a:pt x="172" y="62"/>
                  </a:lnTo>
                  <a:lnTo>
                    <a:pt x="173" y="62"/>
                  </a:lnTo>
                  <a:lnTo>
                    <a:pt x="174" y="62"/>
                  </a:lnTo>
                  <a:lnTo>
                    <a:pt x="175" y="62"/>
                  </a:lnTo>
                  <a:lnTo>
                    <a:pt x="176" y="62"/>
                  </a:lnTo>
                  <a:lnTo>
                    <a:pt x="177" y="62"/>
                  </a:lnTo>
                  <a:lnTo>
                    <a:pt x="177" y="63"/>
                  </a:lnTo>
                  <a:lnTo>
                    <a:pt x="178" y="63"/>
                  </a:lnTo>
                  <a:lnTo>
                    <a:pt x="179" y="63"/>
                  </a:lnTo>
                  <a:lnTo>
                    <a:pt x="179" y="64"/>
                  </a:lnTo>
                  <a:lnTo>
                    <a:pt x="179" y="65"/>
                  </a:lnTo>
                  <a:lnTo>
                    <a:pt x="180" y="66"/>
                  </a:lnTo>
                  <a:lnTo>
                    <a:pt x="180" y="67"/>
                  </a:lnTo>
                  <a:lnTo>
                    <a:pt x="181" y="67"/>
                  </a:lnTo>
                  <a:lnTo>
                    <a:pt x="181" y="66"/>
                  </a:lnTo>
                  <a:lnTo>
                    <a:pt x="182" y="66"/>
                  </a:lnTo>
                  <a:lnTo>
                    <a:pt x="183" y="66"/>
                  </a:lnTo>
                  <a:lnTo>
                    <a:pt x="184" y="66"/>
                  </a:lnTo>
                  <a:lnTo>
                    <a:pt x="186" y="66"/>
                  </a:lnTo>
                  <a:lnTo>
                    <a:pt x="187" y="66"/>
                  </a:lnTo>
                  <a:lnTo>
                    <a:pt x="188" y="66"/>
                  </a:lnTo>
                  <a:lnTo>
                    <a:pt x="189" y="66"/>
                  </a:lnTo>
                  <a:lnTo>
                    <a:pt x="190" y="66"/>
                  </a:lnTo>
                  <a:lnTo>
                    <a:pt x="190" y="65"/>
                  </a:lnTo>
                  <a:lnTo>
                    <a:pt x="190" y="64"/>
                  </a:lnTo>
                  <a:lnTo>
                    <a:pt x="191" y="64"/>
                  </a:lnTo>
                  <a:lnTo>
                    <a:pt x="192" y="64"/>
                  </a:lnTo>
                  <a:lnTo>
                    <a:pt x="193" y="63"/>
                  </a:lnTo>
                  <a:lnTo>
                    <a:pt x="194" y="62"/>
                  </a:lnTo>
                  <a:lnTo>
                    <a:pt x="194" y="61"/>
                  </a:lnTo>
                  <a:lnTo>
                    <a:pt x="194" y="60"/>
                  </a:lnTo>
                  <a:lnTo>
                    <a:pt x="194" y="59"/>
                  </a:lnTo>
                  <a:lnTo>
                    <a:pt x="195" y="59"/>
                  </a:lnTo>
                  <a:lnTo>
                    <a:pt x="194" y="59"/>
                  </a:lnTo>
                  <a:lnTo>
                    <a:pt x="194" y="58"/>
                  </a:lnTo>
                  <a:lnTo>
                    <a:pt x="195" y="58"/>
                  </a:lnTo>
                  <a:lnTo>
                    <a:pt x="196" y="58"/>
                  </a:lnTo>
                  <a:lnTo>
                    <a:pt x="197" y="57"/>
                  </a:lnTo>
                  <a:lnTo>
                    <a:pt x="198" y="57"/>
                  </a:lnTo>
                  <a:lnTo>
                    <a:pt x="199" y="57"/>
                  </a:lnTo>
                  <a:lnTo>
                    <a:pt x="200" y="57"/>
                  </a:lnTo>
                  <a:lnTo>
                    <a:pt x="200" y="56"/>
                  </a:lnTo>
                  <a:lnTo>
                    <a:pt x="201" y="57"/>
                  </a:lnTo>
                  <a:lnTo>
                    <a:pt x="202" y="57"/>
                  </a:lnTo>
                  <a:lnTo>
                    <a:pt x="203" y="58"/>
                  </a:lnTo>
                  <a:lnTo>
                    <a:pt x="203" y="59"/>
                  </a:lnTo>
                  <a:lnTo>
                    <a:pt x="203" y="60"/>
                  </a:lnTo>
                  <a:lnTo>
                    <a:pt x="204" y="60"/>
                  </a:lnTo>
                  <a:lnTo>
                    <a:pt x="205" y="60"/>
                  </a:lnTo>
                  <a:lnTo>
                    <a:pt x="206" y="60"/>
                  </a:lnTo>
                  <a:lnTo>
                    <a:pt x="206" y="61"/>
                  </a:lnTo>
                  <a:lnTo>
                    <a:pt x="206" y="62"/>
                  </a:lnTo>
                  <a:lnTo>
                    <a:pt x="206" y="63"/>
                  </a:lnTo>
                  <a:lnTo>
                    <a:pt x="207" y="63"/>
                  </a:lnTo>
                  <a:lnTo>
                    <a:pt x="208" y="63"/>
                  </a:lnTo>
                  <a:lnTo>
                    <a:pt x="209" y="63"/>
                  </a:lnTo>
                  <a:lnTo>
                    <a:pt x="211" y="63"/>
                  </a:lnTo>
                  <a:lnTo>
                    <a:pt x="211" y="64"/>
                  </a:lnTo>
                  <a:lnTo>
                    <a:pt x="212" y="64"/>
                  </a:lnTo>
                  <a:lnTo>
                    <a:pt x="212" y="65"/>
                  </a:lnTo>
                  <a:lnTo>
                    <a:pt x="213" y="65"/>
                  </a:lnTo>
                  <a:lnTo>
                    <a:pt x="213" y="66"/>
                  </a:lnTo>
                  <a:lnTo>
                    <a:pt x="214" y="66"/>
                  </a:lnTo>
                  <a:lnTo>
                    <a:pt x="215" y="66"/>
                  </a:lnTo>
                  <a:lnTo>
                    <a:pt x="215" y="65"/>
                  </a:lnTo>
                  <a:lnTo>
                    <a:pt x="216" y="65"/>
                  </a:lnTo>
                  <a:lnTo>
                    <a:pt x="217" y="65"/>
                  </a:lnTo>
                  <a:lnTo>
                    <a:pt x="218" y="65"/>
                  </a:lnTo>
                  <a:lnTo>
                    <a:pt x="219" y="65"/>
                  </a:lnTo>
                  <a:lnTo>
                    <a:pt x="219" y="64"/>
                  </a:lnTo>
                  <a:lnTo>
                    <a:pt x="219" y="63"/>
                  </a:lnTo>
                  <a:lnTo>
                    <a:pt x="219" y="62"/>
                  </a:lnTo>
                  <a:lnTo>
                    <a:pt x="220" y="62"/>
                  </a:lnTo>
                  <a:lnTo>
                    <a:pt x="221" y="61"/>
                  </a:lnTo>
                  <a:lnTo>
                    <a:pt x="222" y="60"/>
                  </a:lnTo>
                  <a:lnTo>
                    <a:pt x="222" y="59"/>
                  </a:lnTo>
                  <a:lnTo>
                    <a:pt x="223" y="59"/>
                  </a:lnTo>
                  <a:lnTo>
                    <a:pt x="224" y="59"/>
                  </a:lnTo>
                  <a:lnTo>
                    <a:pt x="225" y="59"/>
                  </a:lnTo>
                  <a:lnTo>
                    <a:pt x="225" y="58"/>
                  </a:lnTo>
                  <a:lnTo>
                    <a:pt x="226" y="58"/>
                  </a:lnTo>
                  <a:lnTo>
                    <a:pt x="226" y="57"/>
                  </a:lnTo>
                  <a:lnTo>
                    <a:pt x="226" y="56"/>
                  </a:lnTo>
                  <a:lnTo>
                    <a:pt x="227" y="56"/>
                  </a:lnTo>
                  <a:lnTo>
                    <a:pt x="227" y="54"/>
                  </a:lnTo>
                  <a:lnTo>
                    <a:pt x="227" y="53"/>
                  </a:lnTo>
                  <a:lnTo>
                    <a:pt x="228" y="53"/>
                  </a:lnTo>
                  <a:lnTo>
                    <a:pt x="228" y="52"/>
                  </a:lnTo>
                  <a:lnTo>
                    <a:pt x="229" y="52"/>
                  </a:lnTo>
                  <a:lnTo>
                    <a:pt x="230" y="52"/>
                  </a:lnTo>
                  <a:lnTo>
                    <a:pt x="231" y="52"/>
                  </a:lnTo>
                  <a:lnTo>
                    <a:pt x="232" y="51"/>
                  </a:lnTo>
                  <a:lnTo>
                    <a:pt x="232" y="50"/>
                  </a:lnTo>
                  <a:lnTo>
                    <a:pt x="233" y="50"/>
                  </a:lnTo>
                  <a:lnTo>
                    <a:pt x="233" y="49"/>
                  </a:lnTo>
                  <a:lnTo>
                    <a:pt x="234" y="49"/>
                  </a:lnTo>
                  <a:lnTo>
                    <a:pt x="236" y="49"/>
                  </a:lnTo>
                  <a:lnTo>
                    <a:pt x="236" y="48"/>
                  </a:lnTo>
                  <a:lnTo>
                    <a:pt x="236" y="47"/>
                  </a:lnTo>
                  <a:lnTo>
                    <a:pt x="237" y="47"/>
                  </a:lnTo>
                  <a:lnTo>
                    <a:pt x="238" y="47"/>
                  </a:lnTo>
                  <a:lnTo>
                    <a:pt x="238" y="46"/>
                  </a:lnTo>
                  <a:lnTo>
                    <a:pt x="237" y="45"/>
                  </a:lnTo>
                  <a:lnTo>
                    <a:pt x="238" y="45"/>
                  </a:lnTo>
                  <a:lnTo>
                    <a:pt x="238" y="44"/>
                  </a:lnTo>
                  <a:lnTo>
                    <a:pt x="239" y="44"/>
                  </a:lnTo>
                  <a:lnTo>
                    <a:pt x="239" y="43"/>
                  </a:lnTo>
                  <a:lnTo>
                    <a:pt x="239" y="42"/>
                  </a:lnTo>
                  <a:lnTo>
                    <a:pt x="238" y="42"/>
                  </a:lnTo>
                  <a:lnTo>
                    <a:pt x="238" y="41"/>
                  </a:lnTo>
                  <a:lnTo>
                    <a:pt x="239" y="41"/>
                  </a:lnTo>
                  <a:lnTo>
                    <a:pt x="239" y="40"/>
                  </a:lnTo>
                  <a:lnTo>
                    <a:pt x="239" y="39"/>
                  </a:lnTo>
                  <a:lnTo>
                    <a:pt x="240" y="39"/>
                  </a:lnTo>
                  <a:lnTo>
                    <a:pt x="241" y="38"/>
                  </a:lnTo>
                  <a:lnTo>
                    <a:pt x="242" y="38"/>
                  </a:lnTo>
                  <a:lnTo>
                    <a:pt x="242" y="39"/>
                  </a:lnTo>
                  <a:lnTo>
                    <a:pt x="243" y="39"/>
                  </a:lnTo>
                  <a:lnTo>
                    <a:pt x="243" y="38"/>
                  </a:lnTo>
                  <a:lnTo>
                    <a:pt x="244" y="38"/>
                  </a:lnTo>
                  <a:lnTo>
                    <a:pt x="245" y="39"/>
                  </a:lnTo>
                  <a:lnTo>
                    <a:pt x="246" y="39"/>
                  </a:lnTo>
                  <a:lnTo>
                    <a:pt x="246" y="38"/>
                  </a:lnTo>
                  <a:lnTo>
                    <a:pt x="247" y="38"/>
                  </a:lnTo>
                  <a:lnTo>
                    <a:pt x="248" y="38"/>
                  </a:lnTo>
                  <a:lnTo>
                    <a:pt x="248" y="37"/>
                  </a:lnTo>
                  <a:lnTo>
                    <a:pt x="249" y="36"/>
                  </a:lnTo>
                  <a:lnTo>
                    <a:pt x="249" y="35"/>
                  </a:lnTo>
                  <a:lnTo>
                    <a:pt x="250" y="35"/>
                  </a:lnTo>
                  <a:lnTo>
                    <a:pt x="250" y="34"/>
                  </a:lnTo>
                  <a:lnTo>
                    <a:pt x="251" y="34"/>
                  </a:lnTo>
                  <a:lnTo>
                    <a:pt x="251" y="35"/>
                  </a:lnTo>
                  <a:lnTo>
                    <a:pt x="252" y="35"/>
                  </a:lnTo>
                  <a:lnTo>
                    <a:pt x="252" y="34"/>
                  </a:lnTo>
                  <a:lnTo>
                    <a:pt x="253" y="34"/>
                  </a:lnTo>
                  <a:lnTo>
                    <a:pt x="253" y="33"/>
                  </a:lnTo>
                  <a:lnTo>
                    <a:pt x="254" y="33"/>
                  </a:lnTo>
                  <a:lnTo>
                    <a:pt x="254" y="34"/>
                  </a:lnTo>
                  <a:lnTo>
                    <a:pt x="255" y="34"/>
                  </a:lnTo>
                  <a:lnTo>
                    <a:pt x="256" y="34"/>
                  </a:lnTo>
                  <a:lnTo>
                    <a:pt x="257" y="34"/>
                  </a:lnTo>
                  <a:lnTo>
                    <a:pt x="257" y="33"/>
                  </a:lnTo>
                  <a:lnTo>
                    <a:pt x="258" y="33"/>
                  </a:lnTo>
                  <a:lnTo>
                    <a:pt x="259" y="33"/>
                  </a:lnTo>
                  <a:lnTo>
                    <a:pt x="261" y="33"/>
                  </a:lnTo>
                  <a:lnTo>
                    <a:pt x="261" y="34"/>
                  </a:lnTo>
                  <a:lnTo>
                    <a:pt x="262" y="33"/>
                  </a:lnTo>
                  <a:lnTo>
                    <a:pt x="263" y="33"/>
                  </a:lnTo>
                  <a:lnTo>
                    <a:pt x="263" y="32"/>
                  </a:lnTo>
                  <a:lnTo>
                    <a:pt x="263" y="31"/>
                  </a:lnTo>
                  <a:lnTo>
                    <a:pt x="264" y="31"/>
                  </a:lnTo>
                  <a:lnTo>
                    <a:pt x="265" y="31"/>
                  </a:lnTo>
                  <a:lnTo>
                    <a:pt x="266" y="31"/>
                  </a:lnTo>
                  <a:lnTo>
                    <a:pt x="266" y="29"/>
                  </a:lnTo>
                  <a:lnTo>
                    <a:pt x="267" y="29"/>
                  </a:lnTo>
                  <a:lnTo>
                    <a:pt x="267" y="28"/>
                  </a:lnTo>
                  <a:lnTo>
                    <a:pt x="268" y="28"/>
                  </a:lnTo>
                  <a:lnTo>
                    <a:pt x="269" y="28"/>
                  </a:lnTo>
                  <a:lnTo>
                    <a:pt x="270" y="28"/>
                  </a:lnTo>
                  <a:lnTo>
                    <a:pt x="270" y="27"/>
                  </a:lnTo>
                  <a:lnTo>
                    <a:pt x="270" y="26"/>
                  </a:lnTo>
                  <a:lnTo>
                    <a:pt x="271" y="26"/>
                  </a:lnTo>
                  <a:lnTo>
                    <a:pt x="272" y="25"/>
                  </a:lnTo>
                  <a:lnTo>
                    <a:pt x="272" y="26"/>
                  </a:lnTo>
                  <a:lnTo>
                    <a:pt x="273" y="26"/>
                  </a:lnTo>
                  <a:lnTo>
                    <a:pt x="274" y="26"/>
                  </a:lnTo>
                  <a:lnTo>
                    <a:pt x="274" y="25"/>
                  </a:lnTo>
                  <a:lnTo>
                    <a:pt x="275" y="25"/>
                  </a:lnTo>
                  <a:lnTo>
                    <a:pt x="276" y="25"/>
                  </a:lnTo>
                  <a:lnTo>
                    <a:pt x="276" y="24"/>
                  </a:lnTo>
                  <a:lnTo>
                    <a:pt x="277" y="25"/>
                  </a:lnTo>
                  <a:lnTo>
                    <a:pt x="278" y="25"/>
                  </a:lnTo>
                  <a:lnTo>
                    <a:pt x="279" y="25"/>
                  </a:lnTo>
                  <a:lnTo>
                    <a:pt x="279" y="26"/>
                  </a:lnTo>
                  <a:lnTo>
                    <a:pt x="279" y="25"/>
                  </a:lnTo>
                  <a:lnTo>
                    <a:pt x="280" y="26"/>
                  </a:lnTo>
                  <a:lnTo>
                    <a:pt x="281" y="26"/>
                  </a:lnTo>
                  <a:lnTo>
                    <a:pt x="281" y="27"/>
                  </a:lnTo>
                  <a:lnTo>
                    <a:pt x="282" y="27"/>
                  </a:lnTo>
                  <a:lnTo>
                    <a:pt x="283" y="27"/>
                  </a:lnTo>
                  <a:lnTo>
                    <a:pt x="283" y="28"/>
                  </a:lnTo>
                  <a:lnTo>
                    <a:pt x="284" y="29"/>
                  </a:lnTo>
                  <a:lnTo>
                    <a:pt x="286" y="31"/>
                  </a:lnTo>
                  <a:lnTo>
                    <a:pt x="286" y="29"/>
                  </a:lnTo>
                  <a:lnTo>
                    <a:pt x="287" y="29"/>
                  </a:lnTo>
                  <a:lnTo>
                    <a:pt x="287" y="31"/>
                  </a:lnTo>
                  <a:lnTo>
                    <a:pt x="288" y="31"/>
                  </a:lnTo>
                  <a:lnTo>
                    <a:pt x="289" y="31"/>
                  </a:lnTo>
                  <a:lnTo>
                    <a:pt x="289" y="32"/>
                  </a:lnTo>
                  <a:lnTo>
                    <a:pt x="290" y="32"/>
                  </a:lnTo>
                  <a:lnTo>
                    <a:pt x="291" y="32"/>
                  </a:lnTo>
                  <a:lnTo>
                    <a:pt x="291" y="33"/>
                  </a:lnTo>
                  <a:lnTo>
                    <a:pt x="292" y="33"/>
                  </a:lnTo>
                  <a:lnTo>
                    <a:pt x="293" y="33"/>
                  </a:lnTo>
                  <a:lnTo>
                    <a:pt x="294" y="33"/>
                  </a:lnTo>
                  <a:lnTo>
                    <a:pt x="295" y="33"/>
                  </a:lnTo>
                  <a:lnTo>
                    <a:pt x="295" y="32"/>
                  </a:lnTo>
                  <a:lnTo>
                    <a:pt x="296" y="32"/>
                  </a:lnTo>
                  <a:lnTo>
                    <a:pt x="296" y="31"/>
                  </a:lnTo>
                  <a:lnTo>
                    <a:pt x="297" y="31"/>
                  </a:lnTo>
                  <a:lnTo>
                    <a:pt x="297" y="29"/>
                  </a:lnTo>
                  <a:lnTo>
                    <a:pt x="297" y="28"/>
                  </a:lnTo>
                  <a:lnTo>
                    <a:pt x="298" y="28"/>
                  </a:lnTo>
                  <a:lnTo>
                    <a:pt x="298" y="27"/>
                  </a:lnTo>
                  <a:lnTo>
                    <a:pt x="299" y="26"/>
                  </a:lnTo>
                  <a:lnTo>
                    <a:pt x="299" y="25"/>
                  </a:lnTo>
                  <a:lnTo>
                    <a:pt x="300" y="25"/>
                  </a:lnTo>
                  <a:lnTo>
                    <a:pt x="300" y="26"/>
                  </a:lnTo>
                  <a:lnTo>
                    <a:pt x="300" y="25"/>
                  </a:lnTo>
                  <a:lnTo>
                    <a:pt x="303" y="23"/>
                  </a:lnTo>
                  <a:lnTo>
                    <a:pt x="306" y="21"/>
                  </a:lnTo>
                  <a:lnTo>
                    <a:pt x="307" y="20"/>
                  </a:lnTo>
                  <a:lnTo>
                    <a:pt x="309" y="18"/>
                  </a:lnTo>
                  <a:lnTo>
                    <a:pt x="313" y="17"/>
                  </a:lnTo>
                  <a:lnTo>
                    <a:pt x="316" y="15"/>
                  </a:lnTo>
                  <a:lnTo>
                    <a:pt x="317" y="15"/>
                  </a:lnTo>
                  <a:lnTo>
                    <a:pt x="320" y="13"/>
                  </a:lnTo>
                  <a:lnTo>
                    <a:pt x="322" y="12"/>
                  </a:lnTo>
                  <a:lnTo>
                    <a:pt x="324" y="11"/>
                  </a:lnTo>
                  <a:lnTo>
                    <a:pt x="325" y="10"/>
                  </a:lnTo>
                  <a:lnTo>
                    <a:pt x="327" y="9"/>
                  </a:lnTo>
                  <a:lnTo>
                    <a:pt x="328" y="8"/>
                  </a:lnTo>
                  <a:lnTo>
                    <a:pt x="330" y="8"/>
                  </a:lnTo>
                  <a:lnTo>
                    <a:pt x="330" y="7"/>
                  </a:lnTo>
                  <a:lnTo>
                    <a:pt x="334" y="7"/>
                  </a:lnTo>
                  <a:lnTo>
                    <a:pt x="336" y="7"/>
                  </a:lnTo>
                  <a:lnTo>
                    <a:pt x="337" y="7"/>
                  </a:lnTo>
                  <a:lnTo>
                    <a:pt x="338" y="7"/>
                  </a:lnTo>
                  <a:lnTo>
                    <a:pt x="339" y="8"/>
                  </a:lnTo>
                  <a:lnTo>
                    <a:pt x="339" y="7"/>
                  </a:lnTo>
                  <a:lnTo>
                    <a:pt x="340" y="7"/>
                  </a:lnTo>
                  <a:lnTo>
                    <a:pt x="341" y="7"/>
                  </a:lnTo>
                  <a:lnTo>
                    <a:pt x="341" y="6"/>
                  </a:lnTo>
                  <a:lnTo>
                    <a:pt x="342" y="6"/>
                  </a:lnTo>
                  <a:lnTo>
                    <a:pt x="343" y="6"/>
                  </a:lnTo>
                  <a:lnTo>
                    <a:pt x="344" y="6"/>
                  </a:lnTo>
                  <a:lnTo>
                    <a:pt x="345" y="6"/>
                  </a:lnTo>
                  <a:lnTo>
                    <a:pt x="346" y="6"/>
                  </a:lnTo>
                  <a:lnTo>
                    <a:pt x="346" y="4"/>
                  </a:lnTo>
                  <a:lnTo>
                    <a:pt x="347" y="4"/>
                  </a:lnTo>
                  <a:lnTo>
                    <a:pt x="347" y="3"/>
                  </a:lnTo>
                  <a:lnTo>
                    <a:pt x="348" y="3"/>
                  </a:lnTo>
                  <a:lnTo>
                    <a:pt x="348" y="2"/>
                  </a:lnTo>
                  <a:lnTo>
                    <a:pt x="349" y="1"/>
                  </a:lnTo>
                  <a:lnTo>
                    <a:pt x="349" y="0"/>
                  </a:lnTo>
                  <a:lnTo>
                    <a:pt x="350" y="0"/>
                  </a:lnTo>
                  <a:lnTo>
                    <a:pt x="352" y="0"/>
                  </a:lnTo>
                  <a:lnTo>
                    <a:pt x="352" y="1"/>
                  </a:lnTo>
                  <a:close/>
                </a:path>
              </a:pathLst>
            </a:custGeom>
            <a:solidFill>
              <a:schemeClr val="tx2"/>
            </a:solidFill>
            <a:ln w="9525">
              <a:solidFill>
                <a:srgbClr val="FFFFFF"/>
              </a:solidFill>
              <a:round/>
              <a:headEnd/>
              <a:tailEnd/>
            </a:ln>
          </p:spPr>
          <p:txBody>
            <a:bodyPr/>
            <a:lstStyle/>
            <a:p>
              <a:endParaRPr lang="en-US"/>
            </a:p>
          </p:txBody>
        </p:sp>
        <p:sp>
          <p:nvSpPr>
            <p:cNvPr id="56" name="Freeform 12"/>
            <p:cNvSpPr>
              <a:spLocks noEditPoints="1"/>
            </p:cNvSpPr>
            <p:nvPr/>
          </p:nvSpPr>
          <p:spPr bwMode="auto">
            <a:xfrm>
              <a:off x="2934" y="2561"/>
              <a:ext cx="582" cy="750"/>
            </a:xfrm>
            <a:custGeom>
              <a:avLst/>
              <a:gdLst>
                <a:gd name="T0" fmla="*/ 233 w 582"/>
                <a:gd name="T1" fmla="*/ 16 h 750"/>
                <a:gd name="T2" fmla="*/ 258 w 582"/>
                <a:gd name="T3" fmla="*/ 21 h 750"/>
                <a:gd name="T4" fmla="*/ 275 w 582"/>
                <a:gd name="T5" fmla="*/ 33 h 750"/>
                <a:gd name="T6" fmla="*/ 297 w 582"/>
                <a:gd name="T7" fmla="*/ 34 h 750"/>
                <a:gd name="T8" fmla="*/ 313 w 582"/>
                <a:gd name="T9" fmla="*/ 49 h 750"/>
                <a:gd name="T10" fmla="*/ 335 w 582"/>
                <a:gd name="T11" fmla="*/ 41 h 750"/>
                <a:gd name="T12" fmla="*/ 356 w 582"/>
                <a:gd name="T13" fmla="*/ 30 h 750"/>
                <a:gd name="T14" fmla="*/ 356 w 582"/>
                <a:gd name="T15" fmla="*/ 41 h 750"/>
                <a:gd name="T16" fmla="*/ 341 w 582"/>
                <a:gd name="T17" fmla="*/ 70 h 750"/>
                <a:gd name="T18" fmla="*/ 371 w 582"/>
                <a:gd name="T19" fmla="*/ 138 h 750"/>
                <a:gd name="T20" fmla="*/ 374 w 582"/>
                <a:gd name="T21" fmla="*/ 161 h 750"/>
                <a:gd name="T22" fmla="*/ 379 w 582"/>
                <a:gd name="T23" fmla="*/ 181 h 750"/>
                <a:gd name="T24" fmla="*/ 375 w 582"/>
                <a:gd name="T25" fmla="*/ 197 h 750"/>
                <a:gd name="T26" fmla="*/ 366 w 582"/>
                <a:gd name="T27" fmla="*/ 218 h 750"/>
                <a:gd name="T28" fmla="*/ 366 w 582"/>
                <a:gd name="T29" fmla="*/ 237 h 750"/>
                <a:gd name="T30" fmla="*/ 386 w 582"/>
                <a:gd name="T31" fmla="*/ 254 h 750"/>
                <a:gd name="T32" fmla="*/ 402 w 582"/>
                <a:gd name="T33" fmla="*/ 269 h 750"/>
                <a:gd name="T34" fmla="*/ 418 w 582"/>
                <a:gd name="T35" fmla="*/ 286 h 750"/>
                <a:gd name="T36" fmla="*/ 437 w 582"/>
                <a:gd name="T37" fmla="*/ 304 h 750"/>
                <a:gd name="T38" fmla="*/ 447 w 582"/>
                <a:gd name="T39" fmla="*/ 325 h 750"/>
                <a:gd name="T40" fmla="*/ 459 w 582"/>
                <a:gd name="T41" fmla="*/ 336 h 750"/>
                <a:gd name="T42" fmla="*/ 468 w 582"/>
                <a:gd name="T43" fmla="*/ 352 h 750"/>
                <a:gd name="T44" fmla="*/ 477 w 582"/>
                <a:gd name="T45" fmla="*/ 372 h 750"/>
                <a:gd name="T46" fmla="*/ 467 w 582"/>
                <a:gd name="T47" fmla="*/ 381 h 750"/>
                <a:gd name="T48" fmla="*/ 479 w 582"/>
                <a:gd name="T49" fmla="*/ 401 h 750"/>
                <a:gd name="T50" fmla="*/ 487 w 582"/>
                <a:gd name="T51" fmla="*/ 411 h 750"/>
                <a:gd name="T52" fmla="*/ 479 w 582"/>
                <a:gd name="T53" fmla="*/ 429 h 750"/>
                <a:gd name="T54" fmla="*/ 486 w 582"/>
                <a:gd name="T55" fmla="*/ 441 h 750"/>
                <a:gd name="T56" fmla="*/ 483 w 582"/>
                <a:gd name="T57" fmla="*/ 461 h 750"/>
                <a:gd name="T58" fmla="*/ 481 w 582"/>
                <a:gd name="T59" fmla="*/ 474 h 750"/>
                <a:gd name="T60" fmla="*/ 484 w 582"/>
                <a:gd name="T61" fmla="*/ 494 h 750"/>
                <a:gd name="T62" fmla="*/ 488 w 582"/>
                <a:gd name="T63" fmla="*/ 508 h 750"/>
                <a:gd name="T64" fmla="*/ 516 w 582"/>
                <a:gd name="T65" fmla="*/ 593 h 750"/>
                <a:gd name="T66" fmla="*/ 538 w 582"/>
                <a:gd name="T67" fmla="*/ 587 h 750"/>
                <a:gd name="T68" fmla="*/ 574 w 582"/>
                <a:gd name="T69" fmla="*/ 607 h 750"/>
                <a:gd name="T70" fmla="*/ 547 w 582"/>
                <a:gd name="T71" fmla="*/ 640 h 750"/>
                <a:gd name="T72" fmla="*/ 573 w 582"/>
                <a:gd name="T73" fmla="*/ 641 h 750"/>
                <a:gd name="T74" fmla="*/ 561 w 582"/>
                <a:gd name="T75" fmla="*/ 662 h 750"/>
                <a:gd name="T76" fmla="*/ 529 w 582"/>
                <a:gd name="T77" fmla="*/ 672 h 750"/>
                <a:gd name="T78" fmla="*/ 494 w 582"/>
                <a:gd name="T79" fmla="*/ 685 h 750"/>
                <a:gd name="T80" fmla="*/ 466 w 582"/>
                <a:gd name="T81" fmla="*/ 694 h 750"/>
                <a:gd name="T82" fmla="*/ 429 w 582"/>
                <a:gd name="T83" fmla="*/ 709 h 750"/>
                <a:gd name="T84" fmla="*/ 408 w 582"/>
                <a:gd name="T85" fmla="*/ 716 h 750"/>
                <a:gd name="T86" fmla="*/ 375 w 582"/>
                <a:gd name="T87" fmla="*/ 729 h 750"/>
                <a:gd name="T88" fmla="*/ 369 w 582"/>
                <a:gd name="T89" fmla="*/ 728 h 750"/>
                <a:gd name="T90" fmla="*/ 358 w 582"/>
                <a:gd name="T91" fmla="*/ 735 h 750"/>
                <a:gd name="T92" fmla="*/ 337 w 582"/>
                <a:gd name="T93" fmla="*/ 735 h 750"/>
                <a:gd name="T94" fmla="*/ 314 w 582"/>
                <a:gd name="T95" fmla="*/ 704 h 750"/>
                <a:gd name="T96" fmla="*/ 299 w 582"/>
                <a:gd name="T97" fmla="*/ 692 h 750"/>
                <a:gd name="T98" fmla="*/ 294 w 582"/>
                <a:gd name="T99" fmla="*/ 669 h 750"/>
                <a:gd name="T100" fmla="*/ 299 w 582"/>
                <a:gd name="T101" fmla="*/ 660 h 750"/>
                <a:gd name="T102" fmla="*/ 293 w 582"/>
                <a:gd name="T103" fmla="*/ 644 h 750"/>
                <a:gd name="T104" fmla="*/ 284 w 582"/>
                <a:gd name="T105" fmla="*/ 630 h 750"/>
                <a:gd name="T106" fmla="*/ 277 w 582"/>
                <a:gd name="T107" fmla="*/ 612 h 750"/>
                <a:gd name="T108" fmla="*/ 263 w 582"/>
                <a:gd name="T109" fmla="*/ 594 h 750"/>
                <a:gd name="T110" fmla="*/ 258 w 582"/>
                <a:gd name="T111" fmla="*/ 569 h 750"/>
                <a:gd name="T112" fmla="*/ 236 w 582"/>
                <a:gd name="T113" fmla="*/ 559 h 750"/>
                <a:gd name="T114" fmla="*/ 213 w 582"/>
                <a:gd name="T115" fmla="*/ 552 h 750"/>
                <a:gd name="T116" fmla="*/ 189 w 582"/>
                <a:gd name="T117" fmla="*/ 541 h 750"/>
                <a:gd name="T118" fmla="*/ 165 w 582"/>
                <a:gd name="T119" fmla="*/ 536 h 750"/>
                <a:gd name="T120" fmla="*/ 141 w 582"/>
                <a:gd name="T121" fmla="*/ 533 h 750"/>
                <a:gd name="T122" fmla="*/ 72 w 582"/>
                <a:gd name="T123" fmla="*/ 440 h 750"/>
                <a:gd name="T124" fmla="*/ 207 w 582"/>
                <a:gd name="T125" fmla="*/ 1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2" h="750">
                  <a:moveTo>
                    <a:pt x="359" y="735"/>
                  </a:moveTo>
                  <a:lnTo>
                    <a:pt x="359" y="734"/>
                  </a:lnTo>
                  <a:lnTo>
                    <a:pt x="360" y="734"/>
                  </a:lnTo>
                  <a:lnTo>
                    <a:pt x="359" y="735"/>
                  </a:lnTo>
                  <a:close/>
                  <a:moveTo>
                    <a:pt x="213" y="2"/>
                  </a:moveTo>
                  <a:lnTo>
                    <a:pt x="214" y="2"/>
                  </a:lnTo>
                  <a:lnTo>
                    <a:pt x="215" y="3"/>
                  </a:lnTo>
                  <a:lnTo>
                    <a:pt x="216" y="3"/>
                  </a:lnTo>
                  <a:lnTo>
                    <a:pt x="216" y="4"/>
                  </a:lnTo>
                  <a:lnTo>
                    <a:pt x="216" y="5"/>
                  </a:lnTo>
                  <a:lnTo>
                    <a:pt x="217" y="5"/>
                  </a:lnTo>
                  <a:lnTo>
                    <a:pt x="218" y="5"/>
                  </a:lnTo>
                  <a:lnTo>
                    <a:pt x="218" y="6"/>
                  </a:lnTo>
                  <a:lnTo>
                    <a:pt x="219" y="6"/>
                  </a:lnTo>
                  <a:lnTo>
                    <a:pt x="219" y="5"/>
                  </a:lnTo>
                  <a:lnTo>
                    <a:pt x="222" y="8"/>
                  </a:lnTo>
                  <a:lnTo>
                    <a:pt x="222" y="9"/>
                  </a:lnTo>
                  <a:lnTo>
                    <a:pt x="223" y="9"/>
                  </a:lnTo>
                  <a:lnTo>
                    <a:pt x="223" y="10"/>
                  </a:lnTo>
                  <a:lnTo>
                    <a:pt x="224" y="10"/>
                  </a:lnTo>
                  <a:lnTo>
                    <a:pt x="224" y="11"/>
                  </a:lnTo>
                  <a:lnTo>
                    <a:pt x="225" y="11"/>
                  </a:lnTo>
                  <a:lnTo>
                    <a:pt x="227" y="11"/>
                  </a:lnTo>
                  <a:lnTo>
                    <a:pt x="227" y="12"/>
                  </a:lnTo>
                  <a:lnTo>
                    <a:pt x="228" y="12"/>
                  </a:lnTo>
                  <a:lnTo>
                    <a:pt x="228" y="13"/>
                  </a:lnTo>
                  <a:lnTo>
                    <a:pt x="229" y="13"/>
                  </a:lnTo>
                  <a:lnTo>
                    <a:pt x="230" y="13"/>
                  </a:lnTo>
                  <a:lnTo>
                    <a:pt x="230" y="14"/>
                  </a:lnTo>
                  <a:lnTo>
                    <a:pt x="230" y="16"/>
                  </a:lnTo>
                  <a:lnTo>
                    <a:pt x="231" y="16"/>
                  </a:lnTo>
                  <a:lnTo>
                    <a:pt x="232" y="16"/>
                  </a:lnTo>
                  <a:lnTo>
                    <a:pt x="233" y="16"/>
                  </a:lnTo>
                  <a:lnTo>
                    <a:pt x="233" y="17"/>
                  </a:lnTo>
                  <a:lnTo>
                    <a:pt x="234" y="17"/>
                  </a:lnTo>
                  <a:lnTo>
                    <a:pt x="234" y="16"/>
                  </a:lnTo>
                  <a:lnTo>
                    <a:pt x="235" y="16"/>
                  </a:lnTo>
                  <a:lnTo>
                    <a:pt x="236" y="16"/>
                  </a:lnTo>
                  <a:lnTo>
                    <a:pt x="237" y="16"/>
                  </a:lnTo>
                  <a:lnTo>
                    <a:pt x="238" y="16"/>
                  </a:lnTo>
                  <a:lnTo>
                    <a:pt x="239" y="16"/>
                  </a:lnTo>
                  <a:lnTo>
                    <a:pt x="240" y="16"/>
                  </a:lnTo>
                  <a:lnTo>
                    <a:pt x="241" y="16"/>
                  </a:lnTo>
                  <a:lnTo>
                    <a:pt x="241" y="17"/>
                  </a:lnTo>
                  <a:lnTo>
                    <a:pt x="242" y="17"/>
                  </a:lnTo>
                  <a:lnTo>
                    <a:pt x="243" y="17"/>
                  </a:lnTo>
                  <a:lnTo>
                    <a:pt x="244" y="17"/>
                  </a:lnTo>
                  <a:lnTo>
                    <a:pt x="245" y="17"/>
                  </a:lnTo>
                  <a:lnTo>
                    <a:pt x="245" y="16"/>
                  </a:lnTo>
                  <a:lnTo>
                    <a:pt x="246" y="16"/>
                  </a:lnTo>
                  <a:lnTo>
                    <a:pt x="247" y="16"/>
                  </a:lnTo>
                  <a:lnTo>
                    <a:pt x="248" y="16"/>
                  </a:lnTo>
                  <a:lnTo>
                    <a:pt x="248" y="17"/>
                  </a:lnTo>
                  <a:lnTo>
                    <a:pt x="248" y="18"/>
                  </a:lnTo>
                  <a:lnTo>
                    <a:pt x="249" y="18"/>
                  </a:lnTo>
                  <a:lnTo>
                    <a:pt x="250" y="18"/>
                  </a:lnTo>
                  <a:lnTo>
                    <a:pt x="250" y="19"/>
                  </a:lnTo>
                  <a:lnTo>
                    <a:pt x="252" y="19"/>
                  </a:lnTo>
                  <a:lnTo>
                    <a:pt x="253" y="19"/>
                  </a:lnTo>
                  <a:lnTo>
                    <a:pt x="254" y="19"/>
                  </a:lnTo>
                  <a:lnTo>
                    <a:pt x="255" y="19"/>
                  </a:lnTo>
                  <a:lnTo>
                    <a:pt x="256" y="19"/>
                  </a:lnTo>
                  <a:lnTo>
                    <a:pt x="257" y="19"/>
                  </a:lnTo>
                  <a:lnTo>
                    <a:pt x="257" y="20"/>
                  </a:lnTo>
                  <a:lnTo>
                    <a:pt x="258" y="20"/>
                  </a:lnTo>
                  <a:lnTo>
                    <a:pt x="258" y="21"/>
                  </a:lnTo>
                  <a:lnTo>
                    <a:pt x="259" y="21"/>
                  </a:lnTo>
                  <a:lnTo>
                    <a:pt x="259" y="22"/>
                  </a:lnTo>
                  <a:lnTo>
                    <a:pt x="260" y="22"/>
                  </a:lnTo>
                  <a:lnTo>
                    <a:pt x="259" y="22"/>
                  </a:lnTo>
                  <a:lnTo>
                    <a:pt x="259" y="23"/>
                  </a:lnTo>
                  <a:lnTo>
                    <a:pt x="260" y="23"/>
                  </a:lnTo>
                  <a:lnTo>
                    <a:pt x="260" y="24"/>
                  </a:lnTo>
                  <a:lnTo>
                    <a:pt x="261" y="24"/>
                  </a:lnTo>
                  <a:lnTo>
                    <a:pt x="261" y="25"/>
                  </a:lnTo>
                  <a:lnTo>
                    <a:pt x="262" y="25"/>
                  </a:lnTo>
                  <a:lnTo>
                    <a:pt x="263" y="25"/>
                  </a:lnTo>
                  <a:lnTo>
                    <a:pt x="264" y="25"/>
                  </a:lnTo>
                  <a:lnTo>
                    <a:pt x="265" y="25"/>
                  </a:lnTo>
                  <a:lnTo>
                    <a:pt x="266" y="25"/>
                  </a:lnTo>
                  <a:lnTo>
                    <a:pt x="266" y="26"/>
                  </a:lnTo>
                  <a:lnTo>
                    <a:pt x="267" y="26"/>
                  </a:lnTo>
                  <a:lnTo>
                    <a:pt x="268" y="26"/>
                  </a:lnTo>
                  <a:lnTo>
                    <a:pt x="268" y="27"/>
                  </a:lnTo>
                  <a:lnTo>
                    <a:pt x="269" y="27"/>
                  </a:lnTo>
                  <a:lnTo>
                    <a:pt x="269" y="28"/>
                  </a:lnTo>
                  <a:lnTo>
                    <a:pt x="270" y="28"/>
                  </a:lnTo>
                  <a:lnTo>
                    <a:pt x="271" y="28"/>
                  </a:lnTo>
                  <a:lnTo>
                    <a:pt x="271" y="29"/>
                  </a:lnTo>
                  <a:lnTo>
                    <a:pt x="271" y="30"/>
                  </a:lnTo>
                  <a:lnTo>
                    <a:pt x="271" y="31"/>
                  </a:lnTo>
                  <a:lnTo>
                    <a:pt x="272" y="31"/>
                  </a:lnTo>
                  <a:lnTo>
                    <a:pt x="272" y="32"/>
                  </a:lnTo>
                  <a:lnTo>
                    <a:pt x="273" y="32"/>
                  </a:lnTo>
                  <a:lnTo>
                    <a:pt x="273" y="31"/>
                  </a:lnTo>
                  <a:lnTo>
                    <a:pt x="274" y="31"/>
                  </a:lnTo>
                  <a:lnTo>
                    <a:pt x="274" y="32"/>
                  </a:lnTo>
                  <a:lnTo>
                    <a:pt x="275" y="32"/>
                  </a:lnTo>
                  <a:lnTo>
                    <a:pt x="275" y="33"/>
                  </a:lnTo>
                  <a:lnTo>
                    <a:pt x="277" y="33"/>
                  </a:lnTo>
                  <a:lnTo>
                    <a:pt x="277" y="34"/>
                  </a:lnTo>
                  <a:lnTo>
                    <a:pt x="278" y="34"/>
                  </a:lnTo>
                  <a:lnTo>
                    <a:pt x="279" y="34"/>
                  </a:lnTo>
                  <a:lnTo>
                    <a:pt x="279" y="35"/>
                  </a:lnTo>
                  <a:lnTo>
                    <a:pt x="280" y="36"/>
                  </a:lnTo>
                  <a:lnTo>
                    <a:pt x="281" y="36"/>
                  </a:lnTo>
                  <a:lnTo>
                    <a:pt x="282" y="36"/>
                  </a:lnTo>
                  <a:lnTo>
                    <a:pt x="282" y="35"/>
                  </a:lnTo>
                  <a:lnTo>
                    <a:pt x="283" y="35"/>
                  </a:lnTo>
                  <a:lnTo>
                    <a:pt x="283" y="36"/>
                  </a:lnTo>
                  <a:lnTo>
                    <a:pt x="283" y="35"/>
                  </a:lnTo>
                  <a:lnTo>
                    <a:pt x="284" y="35"/>
                  </a:lnTo>
                  <a:lnTo>
                    <a:pt x="284" y="34"/>
                  </a:lnTo>
                  <a:lnTo>
                    <a:pt x="285" y="34"/>
                  </a:lnTo>
                  <a:lnTo>
                    <a:pt x="286" y="35"/>
                  </a:lnTo>
                  <a:lnTo>
                    <a:pt x="287" y="35"/>
                  </a:lnTo>
                  <a:lnTo>
                    <a:pt x="287" y="36"/>
                  </a:lnTo>
                  <a:lnTo>
                    <a:pt x="288" y="36"/>
                  </a:lnTo>
                  <a:lnTo>
                    <a:pt x="289" y="36"/>
                  </a:lnTo>
                  <a:lnTo>
                    <a:pt x="290" y="36"/>
                  </a:lnTo>
                  <a:lnTo>
                    <a:pt x="290" y="35"/>
                  </a:lnTo>
                  <a:lnTo>
                    <a:pt x="291" y="35"/>
                  </a:lnTo>
                  <a:lnTo>
                    <a:pt x="291" y="34"/>
                  </a:lnTo>
                  <a:lnTo>
                    <a:pt x="292" y="33"/>
                  </a:lnTo>
                  <a:lnTo>
                    <a:pt x="293" y="33"/>
                  </a:lnTo>
                  <a:lnTo>
                    <a:pt x="294" y="33"/>
                  </a:lnTo>
                  <a:lnTo>
                    <a:pt x="294" y="32"/>
                  </a:lnTo>
                  <a:lnTo>
                    <a:pt x="295" y="32"/>
                  </a:lnTo>
                  <a:lnTo>
                    <a:pt x="295" y="33"/>
                  </a:lnTo>
                  <a:lnTo>
                    <a:pt x="296" y="33"/>
                  </a:lnTo>
                  <a:lnTo>
                    <a:pt x="297" y="33"/>
                  </a:lnTo>
                  <a:lnTo>
                    <a:pt x="297" y="34"/>
                  </a:lnTo>
                  <a:lnTo>
                    <a:pt x="298" y="34"/>
                  </a:lnTo>
                  <a:lnTo>
                    <a:pt x="299" y="34"/>
                  </a:lnTo>
                  <a:lnTo>
                    <a:pt x="299" y="35"/>
                  </a:lnTo>
                  <a:lnTo>
                    <a:pt x="300" y="35"/>
                  </a:lnTo>
                  <a:lnTo>
                    <a:pt x="302" y="35"/>
                  </a:lnTo>
                  <a:lnTo>
                    <a:pt x="302" y="36"/>
                  </a:lnTo>
                  <a:lnTo>
                    <a:pt x="303" y="36"/>
                  </a:lnTo>
                  <a:lnTo>
                    <a:pt x="304" y="36"/>
                  </a:lnTo>
                  <a:lnTo>
                    <a:pt x="304" y="37"/>
                  </a:lnTo>
                  <a:lnTo>
                    <a:pt x="304" y="38"/>
                  </a:lnTo>
                  <a:lnTo>
                    <a:pt x="304" y="39"/>
                  </a:lnTo>
                  <a:lnTo>
                    <a:pt x="305" y="39"/>
                  </a:lnTo>
                  <a:lnTo>
                    <a:pt x="305" y="41"/>
                  </a:lnTo>
                  <a:lnTo>
                    <a:pt x="305" y="42"/>
                  </a:lnTo>
                  <a:lnTo>
                    <a:pt x="306" y="42"/>
                  </a:lnTo>
                  <a:lnTo>
                    <a:pt x="305" y="42"/>
                  </a:lnTo>
                  <a:lnTo>
                    <a:pt x="305" y="43"/>
                  </a:lnTo>
                  <a:lnTo>
                    <a:pt x="305" y="44"/>
                  </a:lnTo>
                  <a:lnTo>
                    <a:pt x="304" y="44"/>
                  </a:lnTo>
                  <a:lnTo>
                    <a:pt x="304" y="45"/>
                  </a:lnTo>
                  <a:lnTo>
                    <a:pt x="304" y="46"/>
                  </a:lnTo>
                  <a:lnTo>
                    <a:pt x="305" y="46"/>
                  </a:lnTo>
                  <a:lnTo>
                    <a:pt x="305" y="47"/>
                  </a:lnTo>
                  <a:lnTo>
                    <a:pt x="306" y="47"/>
                  </a:lnTo>
                  <a:lnTo>
                    <a:pt x="307" y="47"/>
                  </a:lnTo>
                  <a:lnTo>
                    <a:pt x="308" y="47"/>
                  </a:lnTo>
                  <a:lnTo>
                    <a:pt x="308" y="48"/>
                  </a:lnTo>
                  <a:lnTo>
                    <a:pt x="308" y="49"/>
                  </a:lnTo>
                  <a:lnTo>
                    <a:pt x="309" y="49"/>
                  </a:lnTo>
                  <a:lnTo>
                    <a:pt x="310" y="49"/>
                  </a:lnTo>
                  <a:lnTo>
                    <a:pt x="311" y="49"/>
                  </a:lnTo>
                  <a:lnTo>
                    <a:pt x="312" y="49"/>
                  </a:lnTo>
                  <a:lnTo>
                    <a:pt x="313" y="49"/>
                  </a:lnTo>
                  <a:lnTo>
                    <a:pt x="314" y="49"/>
                  </a:lnTo>
                  <a:lnTo>
                    <a:pt x="315" y="49"/>
                  </a:lnTo>
                  <a:lnTo>
                    <a:pt x="316" y="49"/>
                  </a:lnTo>
                  <a:lnTo>
                    <a:pt x="317" y="49"/>
                  </a:lnTo>
                  <a:lnTo>
                    <a:pt x="317" y="50"/>
                  </a:lnTo>
                  <a:lnTo>
                    <a:pt x="318" y="50"/>
                  </a:lnTo>
                  <a:lnTo>
                    <a:pt x="319" y="50"/>
                  </a:lnTo>
                  <a:lnTo>
                    <a:pt x="320" y="50"/>
                  </a:lnTo>
                  <a:lnTo>
                    <a:pt x="320" y="51"/>
                  </a:lnTo>
                  <a:lnTo>
                    <a:pt x="321" y="51"/>
                  </a:lnTo>
                  <a:lnTo>
                    <a:pt x="322" y="51"/>
                  </a:lnTo>
                  <a:lnTo>
                    <a:pt x="323" y="51"/>
                  </a:lnTo>
                  <a:lnTo>
                    <a:pt x="323" y="50"/>
                  </a:lnTo>
                  <a:lnTo>
                    <a:pt x="324" y="50"/>
                  </a:lnTo>
                  <a:lnTo>
                    <a:pt x="324" y="49"/>
                  </a:lnTo>
                  <a:lnTo>
                    <a:pt x="324" y="48"/>
                  </a:lnTo>
                  <a:lnTo>
                    <a:pt x="325" y="48"/>
                  </a:lnTo>
                  <a:lnTo>
                    <a:pt x="327" y="48"/>
                  </a:lnTo>
                  <a:lnTo>
                    <a:pt x="327" y="47"/>
                  </a:lnTo>
                  <a:lnTo>
                    <a:pt x="328" y="47"/>
                  </a:lnTo>
                  <a:lnTo>
                    <a:pt x="328" y="46"/>
                  </a:lnTo>
                  <a:lnTo>
                    <a:pt x="329" y="46"/>
                  </a:lnTo>
                  <a:lnTo>
                    <a:pt x="329" y="45"/>
                  </a:lnTo>
                  <a:lnTo>
                    <a:pt x="329" y="44"/>
                  </a:lnTo>
                  <a:lnTo>
                    <a:pt x="330" y="44"/>
                  </a:lnTo>
                  <a:lnTo>
                    <a:pt x="331" y="44"/>
                  </a:lnTo>
                  <a:lnTo>
                    <a:pt x="331" y="43"/>
                  </a:lnTo>
                  <a:lnTo>
                    <a:pt x="332" y="43"/>
                  </a:lnTo>
                  <a:lnTo>
                    <a:pt x="333" y="43"/>
                  </a:lnTo>
                  <a:lnTo>
                    <a:pt x="333" y="42"/>
                  </a:lnTo>
                  <a:lnTo>
                    <a:pt x="334" y="42"/>
                  </a:lnTo>
                  <a:lnTo>
                    <a:pt x="334" y="41"/>
                  </a:lnTo>
                  <a:lnTo>
                    <a:pt x="335" y="41"/>
                  </a:lnTo>
                  <a:lnTo>
                    <a:pt x="335" y="39"/>
                  </a:lnTo>
                  <a:lnTo>
                    <a:pt x="335" y="38"/>
                  </a:lnTo>
                  <a:lnTo>
                    <a:pt x="336" y="38"/>
                  </a:lnTo>
                  <a:lnTo>
                    <a:pt x="336" y="39"/>
                  </a:lnTo>
                  <a:lnTo>
                    <a:pt x="337" y="39"/>
                  </a:lnTo>
                  <a:lnTo>
                    <a:pt x="338" y="39"/>
                  </a:lnTo>
                  <a:lnTo>
                    <a:pt x="338" y="38"/>
                  </a:lnTo>
                  <a:lnTo>
                    <a:pt x="338" y="37"/>
                  </a:lnTo>
                  <a:lnTo>
                    <a:pt x="339" y="37"/>
                  </a:lnTo>
                  <a:lnTo>
                    <a:pt x="340" y="37"/>
                  </a:lnTo>
                  <a:lnTo>
                    <a:pt x="341" y="37"/>
                  </a:lnTo>
                  <a:lnTo>
                    <a:pt x="341" y="36"/>
                  </a:lnTo>
                  <a:lnTo>
                    <a:pt x="342" y="36"/>
                  </a:lnTo>
                  <a:lnTo>
                    <a:pt x="342" y="35"/>
                  </a:lnTo>
                  <a:lnTo>
                    <a:pt x="343" y="35"/>
                  </a:lnTo>
                  <a:lnTo>
                    <a:pt x="343" y="34"/>
                  </a:lnTo>
                  <a:lnTo>
                    <a:pt x="344" y="34"/>
                  </a:lnTo>
                  <a:lnTo>
                    <a:pt x="345" y="33"/>
                  </a:lnTo>
                  <a:lnTo>
                    <a:pt x="345" y="32"/>
                  </a:lnTo>
                  <a:lnTo>
                    <a:pt x="346" y="32"/>
                  </a:lnTo>
                  <a:lnTo>
                    <a:pt x="346" y="31"/>
                  </a:lnTo>
                  <a:lnTo>
                    <a:pt x="347" y="31"/>
                  </a:lnTo>
                  <a:lnTo>
                    <a:pt x="348" y="31"/>
                  </a:lnTo>
                  <a:lnTo>
                    <a:pt x="349" y="31"/>
                  </a:lnTo>
                  <a:lnTo>
                    <a:pt x="350" y="31"/>
                  </a:lnTo>
                  <a:lnTo>
                    <a:pt x="352" y="31"/>
                  </a:lnTo>
                  <a:lnTo>
                    <a:pt x="352" y="30"/>
                  </a:lnTo>
                  <a:lnTo>
                    <a:pt x="352" y="31"/>
                  </a:lnTo>
                  <a:lnTo>
                    <a:pt x="353" y="31"/>
                  </a:lnTo>
                  <a:lnTo>
                    <a:pt x="354" y="31"/>
                  </a:lnTo>
                  <a:lnTo>
                    <a:pt x="354" y="30"/>
                  </a:lnTo>
                  <a:lnTo>
                    <a:pt x="355" y="30"/>
                  </a:lnTo>
                  <a:lnTo>
                    <a:pt x="356" y="30"/>
                  </a:lnTo>
                  <a:lnTo>
                    <a:pt x="357" y="30"/>
                  </a:lnTo>
                  <a:lnTo>
                    <a:pt x="358" y="30"/>
                  </a:lnTo>
                  <a:lnTo>
                    <a:pt x="358" y="31"/>
                  </a:lnTo>
                  <a:lnTo>
                    <a:pt x="359" y="31"/>
                  </a:lnTo>
                  <a:lnTo>
                    <a:pt x="359" y="32"/>
                  </a:lnTo>
                  <a:lnTo>
                    <a:pt x="360" y="32"/>
                  </a:lnTo>
                  <a:lnTo>
                    <a:pt x="360" y="33"/>
                  </a:lnTo>
                  <a:lnTo>
                    <a:pt x="361" y="33"/>
                  </a:lnTo>
                  <a:lnTo>
                    <a:pt x="361" y="34"/>
                  </a:lnTo>
                  <a:lnTo>
                    <a:pt x="362" y="34"/>
                  </a:lnTo>
                  <a:lnTo>
                    <a:pt x="363" y="34"/>
                  </a:lnTo>
                  <a:lnTo>
                    <a:pt x="364" y="34"/>
                  </a:lnTo>
                  <a:lnTo>
                    <a:pt x="364" y="35"/>
                  </a:lnTo>
                  <a:lnTo>
                    <a:pt x="365" y="35"/>
                  </a:lnTo>
                  <a:lnTo>
                    <a:pt x="365" y="36"/>
                  </a:lnTo>
                  <a:lnTo>
                    <a:pt x="366" y="35"/>
                  </a:lnTo>
                  <a:lnTo>
                    <a:pt x="366" y="36"/>
                  </a:lnTo>
                  <a:lnTo>
                    <a:pt x="365" y="37"/>
                  </a:lnTo>
                  <a:lnTo>
                    <a:pt x="364" y="37"/>
                  </a:lnTo>
                  <a:lnTo>
                    <a:pt x="364" y="38"/>
                  </a:lnTo>
                  <a:lnTo>
                    <a:pt x="364" y="39"/>
                  </a:lnTo>
                  <a:lnTo>
                    <a:pt x="363" y="39"/>
                  </a:lnTo>
                  <a:lnTo>
                    <a:pt x="363" y="41"/>
                  </a:lnTo>
                  <a:lnTo>
                    <a:pt x="362" y="41"/>
                  </a:lnTo>
                  <a:lnTo>
                    <a:pt x="362" y="42"/>
                  </a:lnTo>
                  <a:lnTo>
                    <a:pt x="361" y="42"/>
                  </a:lnTo>
                  <a:lnTo>
                    <a:pt x="361" y="41"/>
                  </a:lnTo>
                  <a:lnTo>
                    <a:pt x="361" y="39"/>
                  </a:lnTo>
                  <a:lnTo>
                    <a:pt x="360" y="41"/>
                  </a:lnTo>
                  <a:lnTo>
                    <a:pt x="359" y="41"/>
                  </a:lnTo>
                  <a:lnTo>
                    <a:pt x="358" y="41"/>
                  </a:lnTo>
                  <a:lnTo>
                    <a:pt x="357" y="41"/>
                  </a:lnTo>
                  <a:lnTo>
                    <a:pt x="356" y="41"/>
                  </a:lnTo>
                  <a:lnTo>
                    <a:pt x="356" y="42"/>
                  </a:lnTo>
                  <a:lnTo>
                    <a:pt x="355" y="42"/>
                  </a:lnTo>
                  <a:lnTo>
                    <a:pt x="355" y="43"/>
                  </a:lnTo>
                  <a:lnTo>
                    <a:pt x="355" y="44"/>
                  </a:lnTo>
                  <a:lnTo>
                    <a:pt x="356" y="44"/>
                  </a:lnTo>
                  <a:lnTo>
                    <a:pt x="356" y="45"/>
                  </a:lnTo>
                  <a:lnTo>
                    <a:pt x="356" y="46"/>
                  </a:lnTo>
                  <a:lnTo>
                    <a:pt x="357" y="46"/>
                  </a:lnTo>
                  <a:lnTo>
                    <a:pt x="357" y="47"/>
                  </a:lnTo>
                  <a:lnTo>
                    <a:pt x="357" y="48"/>
                  </a:lnTo>
                  <a:lnTo>
                    <a:pt x="356" y="48"/>
                  </a:lnTo>
                  <a:lnTo>
                    <a:pt x="356" y="49"/>
                  </a:lnTo>
                  <a:lnTo>
                    <a:pt x="356" y="50"/>
                  </a:lnTo>
                  <a:lnTo>
                    <a:pt x="355" y="50"/>
                  </a:lnTo>
                  <a:lnTo>
                    <a:pt x="354" y="50"/>
                  </a:lnTo>
                  <a:lnTo>
                    <a:pt x="353" y="50"/>
                  </a:lnTo>
                  <a:lnTo>
                    <a:pt x="353" y="51"/>
                  </a:lnTo>
                  <a:lnTo>
                    <a:pt x="352" y="51"/>
                  </a:lnTo>
                  <a:lnTo>
                    <a:pt x="350" y="51"/>
                  </a:lnTo>
                  <a:lnTo>
                    <a:pt x="350" y="52"/>
                  </a:lnTo>
                  <a:lnTo>
                    <a:pt x="349" y="52"/>
                  </a:lnTo>
                  <a:lnTo>
                    <a:pt x="349" y="53"/>
                  </a:lnTo>
                  <a:lnTo>
                    <a:pt x="349" y="54"/>
                  </a:lnTo>
                  <a:lnTo>
                    <a:pt x="349" y="55"/>
                  </a:lnTo>
                  <a:lnTo>
                    <a:pt x="349" y="56"/>
                  </a:lnTo>
                  <a:lnTo>
                    <a:pt x="349" y="57"/>
                  </a:lnTo>
                  <a:lnTo>
                    <a:pt x="348" y="57"/>
                  </a:lnTo>
                  <a:lnTo>
                    <a:pt x="347" y="57"/>
                  </a:lnTo>
                  <a:lnTo>
                    <a:pt x="347" y="56"/>
                  </a:lnTo>
                  <a:lnTo>
                    <a:pt x="347" y="57"/>
                  </a:lnTo>
                  <a:lnTo>
                    <a:pt x="346" y="57"/>
                  </a:lnTo>
                  <a:lnTo>
                    <a:pt x="345" y="60"/>
                  </a:lnTo>
                  <a:lnTo>
                    <a:pt x="341" y="70"/>
                  </a:lnTo>
                  <a:lnTo>
                    <a:pt x="343" y="72"/>
                  </a:lnTo>
                  <a:lnTo>
                    <a:pt x="343" y="73"/>
                  </a:lnTo>
                  <a:lnTo>
                    <a:pt x="346" y="80"/>
                  </a:lnTo>
                  <a:lnTo>
                    <a:pt x="343" y="86"/>
                  </a:lnTo>
                  <a:lnTo>
                    <a:pt x="343" y="87"/>
                  </a:lnTo>
                  <a:lnTo>
                    <a:pt x="342" y="87"/>
                  </a:lnTo>
                  <a:lnTo>
                    <a:pt x="342" y="88"/>
                  </a:lnTo>
                  <a:lnTo>
                    <a:pt x="343" y="88"/>
                  </a:lnTo>
                  <a:lnTo>
                    <a:pt x="347" y="101"/>
                  </a:lnTo>
                  <a:lnTo>
                    <a:pt x="347" y="102"/>
                  </a:lnTo>
                  <a:lnTo>
                    <a:pt x="348" y="102"/>
                  </a:lnTo>
                  <a:lnTo>
                    <a:pt x="357" y="114"/>
                  </a:lnTo>
                  <a:lnTo>
                    <a:pt x="358" y="117"/>
                  </a:lnTo>
                  <a:lnTo>
                    <a:pt x="358" y="118"/>
                  </a:lnTo>
                  <a:lnTo>
                    <a:pt x="359" y="118"/>
                  </a:lnTo>
                  <a:lnTo>
                    <a:pt x="360" y="120"/>
                  </a:lnTo>
                  <a:lnTo>
                    <a:pt x="367" y="128"/>
                  </a:lnTo>
                  <a:lnTo>
                    <a:pt x="366" y="129"/>
                  </a:lnTo>
                  <a:lnTo>
                    <a:pt x="366" y="130"/>
                  </a:lnTo>
                  <a:lnTo>
                    <a:pt x="367" y="130"/>
                  </a:lnTo>
                  <a:lnTo>
                    <a:pt x="367" y="131"/>
                  </a:lnTo>
                  <a:lnTo>
                    <a:pt x="367" y="132"/>
                  </a:lnTo>
                  <a:lnTo>
                    <a:pt x="368" y="133"/>
                  </a:lnTo>
                  <a:lnTo>
                    <a:pt x="369" y="133"/>
                  </a:lnTo>
                  <a:lnTo>
                    <a:pt x="370" y="133"/>
                  </a:lnTo>
                  <a:lnTo>
                    <a:pt x="371" y="133"/>
                  </a:lnTo>
                  <a:lnTo>
                    <a:pt x="372" y="134"/>
                  </a:lnTo>
                  <a:lnTo>
                    <a:pt x="371" y="134"/>
                  </a:lnTo>
                  <a:lnTo>
                    <a:pt x="371" y="135"/>
                  </a:lnTo>
                  <a:lnTo>
                    <a:pt x="371" y="136"/>
                  </a:lnTo>
                  <a:lnTo>
                    <a:pt x="372" y="137"/>
                  </a:lnTo>
                  <a:lnTo>
                    <a:pt x="371" y="137"/>
                  </a:lnTo>
                  <a:lnTo>
                    <a:pt x="371" y="138"/>
                  </a:lnTo>
                  <a:lnTo>
                    <a:pt x="372" y="138"/>
                  </a:lnTo>
                  <a:lnTo>
                    <a:pt x="372" y="140"/>
                  </a:lnTo>
                  <a:lnTo>
                    <a:pt x="372" y="141"/>
                  </a:lnTo>
                  <a:lnTo>
                    <a:pt x="372" y="142"/>
                  </a:lnTo>
                  <a:lnTo>
                    <a:pt x="372" y="143"/>
                  </a:lnTo>
                  <a:lnTo>
                    <a:pt x="373" y="143"/>
                  </a:lnTo>
                  <a:lnTo>
                    <a:pt x="373" y="144"/>
                  </a:lnTo>
                  <a:lnTo>
                    <a:pt x="374" y="144"/>
                  </a:lnTo>
                  <a:lnTo>
                    <a:pt x="375" y="144"/>
                  </a:lnTo>
                  <a:lnTo>
                    <a:pt x="377" y="145"/>
                  </a:lnTo>
                  <a:lnTo>
                    <a:pt x="377" y="146"/>
                  </a:lnTo>
                  <a:lnTo>
                    <a:pt x="378" y="146"/>
                  </a:lnTo>
                  <a:lnTo>
                    <a:pt x="378" y="147"/>
                  </a:lnTo>
                  <a:lnTo>
                    <a:pt x="378" y="148"/>
                  </a:lnTo>
                  <a:lnTo>
                    <a:pt x="378" y="149"/>
                  </a:lnTo>
                  <a:lnTo>
                    <a:pt x="378" y="150"/>
                  </a:lnTo>
                  <a:lnTo>
                    <a:pt x="379" y="150"/>
                  </a:lnTo>
                  <a:lnTo>
                    <a:pt x="379" y="151"/>
                  </a:lnTo>
                  <a:lnTo>
                    <a:pt x="379" y="152"/>
                  </a:lnTo>
                  <a:lnTo>
                    <a:pt x="379" y="153"/>
                  </a:lnTo>
                  <a:lnTo>
                    <a:pt x="379" y="154"/>
                  </a:lnTo>
                  <a:lnTo>
                    <a:pt x="378" y="155"/>
                  </a:lnTo>
                  <a:lnTo>
                    <a:pt x="377" y="155"/>
                  </a:lnTo>
                  <a:lnTo>
                    <a:pt x="375" y="155"/>
                  </a:lnTo>
                  <a:lnTo>
                    <a:pt x="374" y="155"/>
                  </a:lnTo>
                  <a:lnTo>
                    <a:pt x="374" y="156"/>
                  </a:lnTo>
                  <a:lnTo>
                    <a:pt x="374" y="157"/>
                  </a:lnTo>
                  <a:lnTo>
                    <a:pt x="374" y="158"/>
                  </a:lnTo>
                  <a:lnTo>
                    <a:pt x="374" y="159"/>
                  </a:lnTo>
                  <a:lnTo>
                    <a:pt x="375" y="159"/>
                  </a:lnTo>
                  <a:lnTo>
                    <a:pt x="374" y="159"/>
                  </a:lnTo>
                  <a:lnTo>
                    <a:pt x="374" y="160"/>
                  </a:lnTo>
                  <a:lnTo>
                    <a:pt x="374" y="161"/>
                  </a:lnTo>
                  <a:lnTo>
                    <a:pt x="374" y="162"/>
                  </a:lnTo>
                  <a:lnTo>
                    <a:pt x="374" y="163"/>
                  </a:lnTo>
                  <a:lnTo>
                    <a:pt x="373" y="163"/>
                  </a:lnTo>
                  <a:lnTo>
                    <a:pt x="373" y="165"/>
                  </a:lnTo>
                  <a:lnTo>
                    <a:pt x="373" y="166"/>
                  </a:lnTo>
                  <a:lnTo>
                    <a:pt x="373" y="167"/>
                  </a:lnTo>
                  <a:lnTo>
                    <a:pt x="372" y="167"/>
                  </a:lnTo>
                  <a:lnTo>
                    <a:pt x="372" y="168"/>
                  </a:lnTo>
                  <a:lnTo>
                    <a:pt x="372" y="169"/>
                  </a:lnTo>
                  <a:lnTo>
                    <a:pt x="372" y="170"/>
                  </a:lnTo>
                  <a:lnTo>
                    <a:pt x="372" y="171"/>
                  </a:lnTo>
                  <a:lnTo>
                    <a:pt x="372" y="172"/>
                  </a:lnTo>
                  <a:lnTo>
                    <a:pt x="373" y="172"/>
                  </a:lnTo>
                  <a:lnTo>
                    <a:pt x="373" y="173"/>
                  </a:lnTo>
                  <a:lnTo>
                    <a:pt x="374" y="173"/>
                  </a:lnTo>
                  <a:lnTo>
                    <a:pt x="375" y="173"/>
                  </a:lnTo>
                  <a:lnTo>
                    <a:pt x="375" y="174"/>
                  </a:lnTo>
                  <a:lnTo>
                    <a:pt x="377" y="174"/>
                  </a:lnTo>
                  <a:lnTo>
                    <a:pt x="377" y="175"/>
                  </a:lnTo>
                  <a:lnTo>
                    <a:pt x="378" y="175"/>
                  </a:lnTo>
                  <a:lnTo>
                    <a:pt x="379" y="175"/>
                  </a:lnTo>
                  <a:lnTo>
                    <a:pt x="380" y="175"/>
                  </a:lnTo>
                  <a:lnTo>
                    <a:pt x="380" y="176"/>
                  </a:lnTo>
                  <a:lnTo>
                    <a:pt x="380" y="177"/>
                  </a:lnTo>
                  <a:lnTo>
                    <a:pt x="381" y="177"/>
                  </a:lnTo>
                  <a:lnTo>
                    <a:pt x="381" y="178"/>
                  </a:lnTo>
                  <a:lnTo>
                    <a:pt x="380" y="178"/>
                  </a:lnTo>
                  <a:lnTo>
                    <a:pt x="380" y="179"/>
                  </a:lnTo>
                  <a:lnTo>
                    <a:pt x="381" y="179"/>
                  </a:lnTo>
                  <a:lnTo>
                    <a:pt x="380" y="179"/>
                  </a:lnTo>
                  <a:lnTo>
                    <a:pt x="380" y="180"/>
                  </a:lnTo>
                  <a:lnTo>
                    <a:pt x="379" y="180"/>
                  </a:lnTo>
                  <a:lnTo>
                    <a:pt x="379" y="181"/>
                  </a:lnTo>
                  <a:lnTo>
                    <a:pt x="379" y="182"/>
                  </a:lnTo>
                  <a:lnTo>
                    <a:pt x="378" y="182"/>
                  </a:lnTo>
                  <a:lnTo>
                    <a:pt x="378" y="183"/>
                  </a:lnTo>
                  <a:lnTo>
                    <a:pt x="378" y="184"/>
                  </a:lnTo>
                  <a:lnTo>
                    <a:pt x="378" y="185"/>
                  </a:lnTo>
                  <a:lnTo>
                    <a:pt x="378" y="186"/>
                  </a:lnTo>
                  <a:lnTo>
                    <a:pt x="379" y="187"/>
                  </a:lnTo>
                  <a:lnTo>
                    <a:pt x="378" y="187"/>
                  </a:lnTo>
                  <a:lnTo>
                    <a:pt x="379" y="187"/>
                  </a:lnTo>
                  <a:lnTo>
                    <a:pt x="379" y="188"/>
                  </a:lnTo>
                  <a:lnTo>
                    <a:pt x="378" y="188"/>
                  </a:lnTo>
                  <a:lnTo>
                    <a:pt x="378" y="190"/>
                  </a:lnTo>
                  <a:lnTo>
                    <a:pt x="379" y="190"/>
                  </a:lnTo>
                  <a:lnTo>
                    <a:pt x="379" y="191"/>
                  </a:lnTo>
                  <a:lnTo>
                    <a:pt x="379" y="192"/>
                  </a:lnTo>
                  <a:lnTo>
                    <a:pt x="380" y="192"/>
                  </a:lnTo>
                  <a:lnTo>
                    <a:pt x="380" y="193"/>
                  </a:lnTo>
                  <a:lnTo>
                    <a:pt x="380" y="194"/>
                  </a:lnTo>
                  <a:lnTo>
                    <a:pt x="381" y="194"/>
                  </a:lnTo>
                  <a:lnTo>
                    <a:pt x="381" y="195"/>
                  </a:lnTo>
                  <a:lnTo>
                    <a:pt x="381" y="196"/>
                  </a:lnTo>
                  <a:lnTo>
                    <a:pt x="382" y="197"/>
                  </a:lnTo>
                  <a:lnTo>
                    <a:pt x="383" y="197"/>
                  </a:lnTo>
                  <a:lnTo>
                    <a:pt x="383" y="198"/>
                  </a:lnTo>
                  <a:lnTo>
                    <a:pt x="382" y="198"/>
                  </a:lnTo>
                  <a:lnTo>
                    <a:pt x="381" y="198"/>
                  </a:lnTo>
                  <a:lnTo>
                    <a:pt x="380" y="198"/>
                  </a:lnTo>
                  <a:lnTo>
                    <a:pt x="379" y="198"/>
                  </a:lnTo>
                  <a:lnTo>
                    <a:pt x="379" y="197"/>
                  </a:lnTo>
                  <a:lnTo>
                    <a:pt x="378" y="197"/>
                  </a:lnTo>
                  <a:lnTo>
                    <a:pt x="377" y="196"/>
                  </a:lnTo>
                  <a:lnTo>
                    <a:pt x="375" y="196"/>
                  </a:lnTo>
                  <a:lnTo>
                    <a:pt x="375" y="197"/>
                  </a:lnTo>
                  <a:lnTo>
                    <a:pt x="374" y="197"/>
                  </a:lnTo>
                  <a:lnTo>
                    <a:pt x="374" y="198"/>
                  </a:lnTo>
                  <a:lnTo>
                    <a:pt x="373" y="198"/>
                  </a:lnTo>
                  <a:lnTo>
                    <a:pt x="372" y="198"/>
                  </a:lnTo>
                  <a:lnTo>
                    <a:pt x="371" y="198"/>
                  </a:lnTo>
                  <a:lnTo>
                    <a:pt x="370" y="198"/>
                  </a:lnTo>
                  <a:lnTo>
                    <a:pt x="370" y="199"/>
                  </a:lnTo>
                  <a:lnTo>
                    <a:pt x="370" y="200"/>
                  </a:lnTo>
                  <a:lnTo>
                    <a:pt x="369" y="200"/>
                  </a:lnTo>
                  <a:lnTo>
                    <a:pt x="369" y="201"/>
                  </a:lnTo>
                  <a:lnTo>
                    <a:pt x="369" y="202"/>
                  </a:lnTo>
                  <a:lnTo>
                    <a:pt x="368" y="202"/>
                  </a:lnTo>
                  <a:lnTo>
                    <a:pt x="368" y="203"/>
                  </a:lnTo>
                  <a:lnTo>
                    <a:pt x="368" y="204"/>
                  </a:lnTo>
                  <a:lnTo>
                    <a:pt x="369" y="204"/>
                  </a:lnTo>
                  <a:lnTo>
                    <a:pt x="369" y="205"/>
                  </a:lnTo>
                  <a:lnTo>
                    <a:pt x="369" y="206"/>
                  </a:lnTo>
                  <a:lnTo>
                    <a:pt x="368" y="206"/>
                  </a:lnTo>
                  <a:lnTo>
                    <a:pt x="368" y="207"/>
                  </a:lnTo>
                  <a:lnTo>
                    <a:pt x="368" y="208"/>
                  </a:lnTo>
                  <a:lnTo>
                    <a:pt x="369" y="208"/>
                  </a:lnTo>
                  <a:lnTo>
                    <a:pt x="369" y="209"/>
                  </a:lnTo>
                  <a:lnTo>
                    <a:pt x="368" y="209"/>
                  </a:lnTo>
                  <a:lnTo>
                    <a:pt x="368" y="210"/>
                  </a:lnTo>
                  <a:lnTo>
                    <a:pt x="368" y="211"/>
                  </a:lnTo>
                  <a:lnTo>
                    <a:pt x="368" y="212"/>
                  </a:lnTo>
                  <a:lnTo>
                    <a:pt x="367" y="212"/>
                  </a:lnTo>
                  <a:lnTo>
                    <a:pt x="367" y="213"/>
                  </a:lnTo>
                  <a:lnTo>
                    <a:pt x="367" y="215"/>
                  </a:lnTo>
                  <a:lnTo>
                    <a:pt x="367" y="216"/>
                  </a:lnTo>
                  <a:lnTo>
                    <a:pt x="366" y="216"/>
                  </a:lnTo>
                  <a:lnTo>
                    <a:pt x="366" y="217"/>
                  </a:lnTo>
                  <a:lnTo>
                    <a:pt x="366" y="218"/>
                  </a:lnTo>
                  <a:lnTo>
                    <a:pt x="365" y="218"/>
                  </a:lnTo>
                  <a:lnTo>
                    <a:pt x="365" y="219"/>
                  </a:lnTo>
                  <a:lnTo>
                    <a:pt x="366" y="219"/>
                  </a:lnTo>
                  <a:lnTo>
                    <a:pt x="366" y="220"/>
                  </a:lnTo>
                  <a:lnTo>
                    <a:pt x="365" y="220"/>
                  </a:lnTo>
                  <a:lnTo>
                    <a:pt x="365" y="221"/>
                  </a:lnTo>
                  <a:lnTo>
                    <a:pt x="364" y="221"/>
                  </a:lnTo>
                  <a:lnTo>
                    <a:pt x="364" y="222"/>
                  </a:lnTo>
                  <a:lnTo>
                    <a:pt x="365" y="223"/>
                  </a:lnTo>
                  <a:lnTo>
                    <a:pt x="364" y="223"/>
                  </a:lnTo>
                  <a:lnTo>
                    <a:pt x="364" y="224"/>
                  </a:lnTo>
                  <a:lnTo>
                    <a:pt x="364" y="225"/>
                  </a:lnTo>
                  <a:lnTo>
                    <a:pt x="363" y="225"/>
                  </a:lnTo>
                  <a:lnTo>
                    <a:pt x="363" y="226"/>
                  </a:lnTo>
                  <a:lnTo>
                    <a:pt x="363" y="227"/>
                  </a:lnTo>
                  <a:lnTo>
                    <a:pt x="362" y="227"/>
                  </a:lnTo>
                  <a:lnTo>
                    <a:pt x="362" y="228"/>
                  </a:lnTo>
                  <a:lnTo>
                    <a:pt x="362" y="229"/>
                  </a:lnTo>
                  <a:lnTo>
                    <a:pt x="361" y="229"/>
                  </a:lnTo>
                  <a:lnTo>
                    <a:pt x="361" y="230"/>
                  </a:lnTo>
                  <a:lnTo>
                    <a:pt x="362" y="231"/>
                  </a:lnTo>
                  <a:lnTo>
                    <a:pt x="363" y="231"/>
                  </a:lnTo>
                  <a:lnTo>
                    <a:pt x="363" y="232"/>
                  </a:lnTo>
                  <a:lnTo>
                    <a:pt x="364" y="232"/>
                  </a:lnTo>
                  <a:lnTo>
                    <a:pt x="364" y="233"/>
                  </a:lnTo>
                  <a:lnTo>
                    <a:pt x="363" y="233"/>
                  </a:lnTo>
                  <a:lnTo>
                    <a:pt x="363" y="234"/>
                  </a:lnTo>
                  <a:lnTo>
                    <a:pt x="364" y="234"/>
                  </a:lnTo>
                  <a:lnTo>
                    <a:pt x="364" y="235"/>
                  </a:lnTo>
                  <a:lnTo>
                    <a:pt x="365" y="235"/>
                  </a:lnTo>
                  <a:lnTo>
                    <a:pt x="365" y="236"/>
                  </a:lnTo>
                  <a:lnTo>
                    <a:pt x="366" y="236"/>
                  </a:lnTo>
                  <a:lnTo>
                    <a:pt x="366" y="237"/>
                  </a:lnTo>
                  <a:lnTo>
                    <a:pt x="366" y="238"/>
                  </a:lnTo>
                  <a:lnTo>
                    <a:pt x="367" y="240"/>
                  </a:lnTo>
                  <a:lnTo>
                    <a:pt x="367" y="241"/>
                  </a:lnTo>
                  <a:lnTo>
                    <a:pt x="367" y="242"/>
                  </a:lnTo>
                  <a:lnTo>
                    <a:pt x="368" y="242"/>
                  </a:lnTo>
                  <a:lnTo>
                    <a:pt x="369" y="243"/>
                  </a:lnTo>
                  <a:lnTo>
                    <a:pt x="370" y="244"/>
                  </a:lnTo>
                  <a:lnTo>
                    <a:pt x="370" y="245"/>
                  </a:lnTo>
                  <a:lnTo>
                    <a:pt x="370" y="246"/>
                  </a:lnTo>
                  <a:lnTo>
                    <a:pt x="371" y="246"/>
                  </a:lnTo>
                  <a:lnTo>
                    <a:pt x="371" y="247"/>
                  </a:lnTo>
                  <a:lnTo>
                    <a:pt x="371" y="248"/>
                  </a:lnTo>
                  <a:lnTo>
                    <a:pt x="371" y="249"/>
                  </a:lnTo>
                  <a:lnTo>
                    <a:pt x="371" y="250"/>
                  </a:lnTo>
                  <a:lnTo>
                    <a:pt x="372" y="250"/>
                  </a:lnTo>
                  <a:lnTo>
                    <a:pt x="373" y="250"/>
                  </a:lnTo>
                  <a:lnTo>
                    <a:pt x="373" y="249"/>
                  </a:lnTo>
                  <a:lnTo>
                    <a:pt x="374" y="249"/>
                  </a:lnTo>
                  <a:lnTo>
                    <a:pt x="375" y="249"/>
                  </a:lnTo>
                  <a:lnTo>
                    <a:pt x="377" y="249"/>
                  </a:lnTo>
                  <a:lnTo>
                    <a:pt x="378" y="249"/>
                  </a:lnTo>
                  <a:lnTo>
                    <a:pt x="379" y="249"/>
                  </a:lnTo>
                  <a:lnTo>
                    <a:pt x="379" y="250"/>
                  </a:lnTo>
                  <a:lnTo>
                    <a:pt x="379" y="251"/>
                  </a:lnTo>
                  <a:lnTo>
                    <a:pt x="380" y="251"/>
                  </a:lnTo>
                  <a:lnTo>
                    <a:pt x="381" y="251"/>
                  </a:lnTo>
                  <a:lnTo>
                    <a:pt x="382" y="252"/>
                  </a:lnTo>
                  <a:lnTo>
                    <a:pt x="383" y="252"/>
                  </a:lnTo>
                  <a:lnTo>
                    <a:pt x="384" y="252"/>
                  </a:lnTo>
                  <a:lnTo>
                    <a:pt x="384" y="253"/>
                  </a:lnTo>
                  <a:lnTo>
                    <a:pt x="385" y="253"/>
                  </a:lnTo>
                  <a:lnTo>
                    <a:pt x="385" y="254"/>
                  </a:lnTo>
                  <a:lnTo>
                    <a:pt x="386" y="254"/>
                  </a:lnTo>
                  <a:lnTo>
                    <a:pt x="387" y="254"/>
                  </a:lnTo>
                  <a:lnTo>
                    <a:pt x="387" y="255"/>
                  </a:lnTo>
                  <a:lnTo>
                    <a:pt x="388" y="255"/>
                  </a:lnTo>
                  <a:lnTo>
                    <a:pt x="388" y="256"/>
                  </a:lnTo>
                  <a:lnTo>
                    <a:pt x="389" y="256"/>
                  </a:lnTo>
                  <a:lnTo>
                    <a:pt x="390" y="257"/>
                  </a:lnTo>
                  <a:lnTo>
                    <a:pt x="391" y="257"/>
                  </a:lnTo>
                  <a:lnTo>
                    <a:pt x="392" y="257"/>
                  </a:lnTo>
                  <a:lnTo>
                    <a:pt x="393" y="257"/>
                  </a:lnTo>
                  <a:lnTo>
                    <a:pt x="394" y="257"/>
                  </a:lnTo>
                  <a:lnTo>
                    <a:pt x="395" y="257"/>
                  </a:lnTo>
                  <a:lnTo>
                    <a:pt x="395" y="258"/>
                  </a:lnTo>
                  <a:lnTo>
                    <a:pt x="396" y="258"/>
                  </a:lnTo>
                  <a:lnTo>
                    <a:pt x="395" y="258"/>
                  </a:lnTo>
                  <a:lnTo>
                    <a:pt x="395" y="259"/>
                  </a:lnTo>
                  <a:lnTo>
                    <a:pt x="396" y="259"/>
                  </a:lnTo>
                  <a:lnTo>
                    <a:pt x="395" y="259"/>
                  </a:lnTo>
                  <a:lnTo>
                    <a:pt x="395" y="260"/>
                  </a:lnTo>
                  <a:lnTo>
                    <a:pt x="396" y="260"/>
                  </a:lnTo>
                  <a:lnTo>
                    <a:pt x="396" y="261"/>
                  </a:lnTo>
                  <a:lnTo>
                    <a:pt x="396" y="262"/>
                  </a:lnTo>
                  <a:lnTo>
                    <a:pt x="397" y="262"/>
                  </a:lnTo>
                  <a:lnTo>
                    <a:pt x="397" y="263"/>
                  </a:lnTo>
                  <a:lnTo>
                    <a:pt x="398" y="263"/>
                  </a:lnTo>
                  <a:lnTo>
                    <a:pt x="398" y="265"/>
                  </a:lnTo>
                  <a:lnTo>
                    <a:pt x="399" y="266"/>
                  </a:lnTo>
                  <a:lnTo>
                    <a:pt x="400" y="266"/>
                  </a:lnTo>
                  <a:lnTo>
                    <a:pt x="402" y="266"/>
                  </a:lnTo>
                  <a:lnTo>
                    <a:pt x="403" y="266"/>
                  </a:lnTo>
                  <a:lnTo>
                    <a:pt x="403" y="267"/>
                  </a:lnTo>
                  <a:lnTo>
                    <a:pt x="403" y="268"/>
                  </a:lnTo>
                  <a:lnTo>
                    <a:pt x="402" y="268"/>
                  </a:lnTo>
                  <a:lnTo>
                    <a:pt x="402" y="269"/>
                  </a:lnTo>
                  <a:lnTo>
                    <a:pt x="400" y="270"/>
                  </a:lnTo>
                  <a:lnTo>
                    <a:pt x="400" y="271"/>
                  </a:lnTo>
                  <a:lnTo>
                    <a:pt x="402" y="271"/>
                  </a:lnTo>
                  <a:lnTo>
                    <a:pt x="403" y="271"/>
                  </a:lnTo>
                  <a:lnTo>
                    <a:pt x="404" y="271"/>
                  </a:lnTo>
                  <a:lnTo>
                    <a:pt x="405" y="272"/>
                  </a:lnTo>
                  <a:lnTo>
                    <a:pt x="405" y="273"/>
                  </a:lnTo>
                  <a:lnTo>
                    <a:pt x="405" y="274"/>
                  </a:lnTo>
                  <a:lnTo>
                    <a:pt x="404" y="274"/>
                  </a:lnTo>
                  <a:lnTo>
                    <a:pt x="405" y="275"/>
                  </a:lnTo>
                  <a:lnTo>
                    <a:pt x="405" y="276"/>
                  </a:lnTo>
                  <a:lnTo>
                    <a:pt x="406" y="276"/>
                  </a:lnTo>
                  <a:lnTo>
                    <a:pt x="406" y="277"/>
                  </a:lnTo>
                  <a:lnTo>
                    <a:pt x="407" y="277"/>
                  </a:lnTo>
                  <a:lnTo>
                    <a:pt x="408" y="278"/>
                  </a:lnTo>
                  <a:lnTo>
                    <a:pt x="409" y="279"/>
                  </a:lnTo>
                  <a:lnTo>
                    <a:pt x="410" y="278"/>
                  </a:lnTo>
                  <a:lnTo>
                    <a:pt x="411" y="279"/>
                  </a:lnTo>
                  <a:lnTo>
                    <a:pt x="411" y="280"/>
                  </a:lnTo>
                  <a:lnTo>
                    <a:pt x="412" y="280"/>
                  </a:lnTo>
                  <a:lnTo>
                    <a:pt x="412" y="281"/>
                  </a:lnTo>
                  <a:lnTo>
                    <a:pt x="413" y="281"/>
                  </a:lnTo>
                  <a:lnTo>
                    <a:pt x="414" y="281"/>
                  </a:lnTo>
                  <a:lnTo>
                    <a:pt x="414" y="282"/>
                  </a:lnTo>
                  <a:lnTo>
                    <a:pt x="415" y="282"/>
                  </a:lnTo>
                  <a:lnTo>
                    <a:pt x="416" y="282"/>
                  </a:lnTo>
                  <a:lnTo>
                    <a:pt x="417" y="283"/>
                  </a:lnTo>
                  <a:lnTo>
                    <a:pt x="417" y="284"/>
                  </a:lnTo>
                  <a:lnTo>
                    <a:pt x="418" y="284"/>
                  </a:lnTo>
                  <a:lnTo>
                    <a:pt x="418" y="285"/>
                  </a:lnTo>
                  <a:lnTo>
                    <a:pt x="419" y="285"/>
                  </a:lnTo>
                  <a:lnTo>
                    <a:pt x="419" y="286"/>
                  </a:lnTo>
                  <a:lnTo>
                    <a:pt x="418" y="286"/>
                  </a:lnTo>
                  <a:lnTo>
                    <a:pt x="418" y="287"/>
                  </a:lnTo>
                  <a:lnTo>
                    <a:pt x="419" y="288"/>
                  </a:lnTo>
                  <a:lnTo>
                    <a:pt x="420" y="288"/>
                  </a:lnTo>
                  <a:lnTo>
                    <a:pt x="421" y="290"/>
                  </a:lnTo>
                  <a:lnTo>
                    <a:pt x="422" y="291"/>
                  </a:lnTo>
                  <a:lnTo>
                    <a:pt x="422" y="292"/>
                  </a:lnTo>
                  <a:lnTo>
                    <a:pt x="423" y="292"/>
                  </a:lnTo>
                  <a:lnTo>
                    <a:pt x="423" y="293"/>
                  </a:lnTo>
                  <a:lnTo>
                    <a:pt x="424" y="293"/>
                  </a:lnTo>
                  <a:lnTo>
                    <a:pt x="425" y="293"/>
                  </a:lnTo>
                  <a:lnTo>
                    <a:pt x="427" y="293"/>
                  </a:lnTo>
                  <a:lnTo>
                    <a:pt x="428" y="293"/>
                  </a:lnTo>
                  <a:lnTo>
                    <a:pt x="429" y="293"/>
                  </a:lnTo>
                  <a:lnTo>
                    <a:pt x="429" y="292"/>
                  </a:lnTo>
                  <a:lnTo>
                    <a:pt x="430" y="292"/>
                  </a:lnTo>
                  <a:lnTo>
                    <a:pt x="431" y="292"/>
                  </a:lnTo>
                  <a:lnTo>
                    <a:pt x="431" y="293"/>
                  </a:lnTo>
                  <a:lnTo>
                    <a:pt x="432" y="293"/>
                  </a:lnTo>
                  <a:lnTo>
                    <a:pt x="432" y="294"/>
                  </a:lnTo>
                  <a:lnTo>
                    <a:pt x="431" y="294"/>
                  </a:lnTo>
                  <a:lnTo>
                    <a:pt x="432" y="297"/>
                  </a:lnTo>
                  <a:lnTo>
                    <a:pt x="433" y="297"/>
                  </a:lnTo>
                  <a:lnTo>
                    <a:pt x="434" y="297"/>
                  </a:lnTo>
                  <a:lnTo>
                    <a:pt x="434" y="298"/>
                  </a:lnTo>
                  <a:lnTo>
                    <a:pt x="434" y="299"/>
                  </a:lnTo>
                  <a:lnTo>
                    <a:pt x="434" y="300"/>
                  </a:lnTo>
                  <a:lnTo>
                    <a:pt x="435" y="300"/>
                  </a:lnTo>
                  <a:lnTo>
                    <a:pt x="435" y="301"/>
                  </a:lnTo>
                  <a:lnTo>
                    <a:pt x="436" y="301"/>
                  </a:lnTo>
                  <a:lnTo>
                    <a:pt x="437" y="301"/>
                  </a:lnTo>
                  <a:lnTo>
                    <a:pt x="437" y="302"/>
                  </a:lnTo>
                  <a:lnTo>
                    <a:pt x="437" y="303"/>
                  </a:lnTo>
                  <a:lnTo>
                    <a:pt x="437" y="304"/>
                  </a:lnTo>
                  <a:lnTo>
                    <a:pt x="437" y="305"/>
                  </a:lnTo>
                  <a:lnTo>
                    <a:pt x="438" y="305"/>
                  </a:lnTo>
                  <a:lnTo>
                    <a:pt x="438" y="306"/>
                  </a:lnTo>
                  <a:lnTo>
                    <a:pt x="438" y="307"/>
                  </a:lnTo>
                  <a:lnTo>
                    <a:pt x="438" y="308"/>
                  </a:lnTo>
                  <a:lnTo>
                    <a:pt x="439" y="308"/>
                  </a:lnTo>
                  <a:lnTo>
                    <a:pt x="439" y="309"/>
                  </a:lnTo>
                  <a:lnTo>
                    <a:pt x="439" y="310"/>
                  </a:lnTo>
                  <a:lnTo>
                    <a:pt x="440" y="310"/>
                  </a:lnTo>
                  <a:lnTo>
                    <a:pt x="440" y="311"/>
                  </a:lnTo>
                  <a:lnTo>
                    <a:pt x="439" y="311"/>
                  </a:lnTo>
                  <a:lnTo>
                    <a:pt x="439" y="312"/>
                  </a:lnTo>
                  <a:lnTo>
                    <a:pt x="439" y="313"/>
                  </a:lnTo>
                  <a:lnTo>
                    <a:pt x="439" y="315"/>
                  </a:lnTo>
                  <a:lnTo>
                    <a:pt x="438" y="316"/>
                  </a:lnTo>
                  <a:lnTo>
                    <a:pt x="439" y="316"/>
                  </a:lnTo>
                  <a:lnTo>
                    <a:pt x="439" y="317"/>
                  </a:lnTo>
                  <a:lnTo>
                    <a:pt x="440" y="317"/>
                  </a:lnTo>
                  <a:lnTo>
                    <a:pt x="441" y="317"/>
                  </a:lnTo>
                  <a:lnTo>
                    <a:pt x="441" y="318"/>
                  </a:lnTo>
                  <a:lnTo>
                    <a:pt x="442" y="318"/>
                  </a:lnTo>
                  <a:lnTo>
                    <a:pt x="443" y="318"/>
                  </a:lnTo>
                  <a:lnTo>
                    <a:pt x="444" y="319"/>
                  </a:lnTo>
                  <a:lnTo>
                    <a:pt x="444" y="320"/>
                  </a:lnTo>
                  <a:lnTo>
                    <a:pt x="444" y="321"/>
                  </a:lnTo>
                  <a:lnTo>
                    <a:pt x="445" y="321"/>
                  </a:lnTo>
                  <a:lnTo>
                    <a:pt x="444" y="322"/>
                  </a:lnTo>
                  <a:lnTo>
                    <a:pt x="445" y="322"/>
                  </a:lnTo>
                  <a:lnTo>
                    <a:pt x="446" y="322"/>
                  </a:lnTo>
                  <a:lnTo>
                    <a:pt x="446" y="323"/>
                  </a:lnTo>
                  <a:lnTo>
                    <a:pt x="447" y="323"/>
                  </a:lnTo>
                  <a:lnTo>
                    <a:pt x="447" y="324"/>
                  </a:lnTo>
                  <a:lnTo>
                    <a:pt x="447" y="325"/>
                  </a:lnTo>
                  <a:lnTo>
                    <a:pt x="448" y="325"/>
                  </a:lnTo>
                  <a:lnTo>
                    <a:pt x="448" y="326"/>
                  </a:lnTo>
                  <a:lnTo>
                    <a:pt x="447" y="326"/>
                  </a:lnTo>
                  <a:lnTo>
                    <a:pt x="447" y="327"/>
                  </a:lnTo>
                  <a:lnTo>
                    <a:pt x="448" y="327"/>
                  </a:lnTo>
                  <a:lnTo>
                    <a:pt x="448" y="328"/>
                  </a:lnTo>
                  <a:lnTo>
                    <a:pt x="449" y="328"/>
                  </a:lnTo>
                  <a:lnTo>
                    <a:pt x="449" y="327"/>
                  </a:lnTo>
                  <a:lnTo>
                    <a:pt x="450" y="327"/>
                  </a:lnTo>
                  <a:lnTo>
                    <a:pt x="452" y="327"/>
                  </a:lnTo>
                  <a:lnTo>
                    <a:pt x="453" y="327"/>
                  </a:lnTo>
                  <a:lnTo>
                    <a:pt x="454" y="326"/>
                  </a:lnTo>
                  <a:lnTo>
                    <a:pt x="455" y="327"/>
                  </a:lnTo>
                  <a:lnTo>
                    <a:pt x="455" y="328"/>
                  </a:lnTo>
                  <a:lnTo>
                    <a:pt x="456" y="328"/>
                  </a:lnTo>
                  <a:lnTo>
                    <a:pt x="456" y="329"/>
                  </a:lnTo>
                  <a:lnTo>
                    <a:pt x="455" y="329"/>
                  </a:lnTo>
                  <a:lnTo>
                    <a:pt x="455" y="330"/>
                  </a:lnTo>
                  <a:lnTo>
                    <a:pt x="454" y="330"/>
                  </a:lnTo>
                  <a:lnTo>
                    <a:pt x="454" y="331"/>
                  </a:lnTo>
                  <a:lnTo>
                    <a:pt x="455" y="331"/>
                  </a:lnTo>
                  <a:lnTo>
                    <a:pt x="455" y="332"/>
                  </a:lnTo>
                  <a:lnTo>
                    <a:pt x="456" y="332"/>
                  </a:lnTo>
                  <a:lnTo>
                    <a:pt x="457" y="332"/>
                  </a:lnTo>
                  <a:lnTo>
                    <a:pt x="457" y="333"/>
                  </a:lnTo>
                  <a:lnTo>
                    <a:pt x="458" y="333"/>
                  </a:lnTo>
                  <a:lnTo>
                    <a:pt x="459" y="333"/>
                  </a:lnTo>
                  <a:lnTo>
                    <a:pt x="460" y="333"/>
                  </a:lnTo>
                  <a:lnTo>
                    <a:pt x="460" y="334"/>
                  </a:lnTo>
                  <a:lnTo>
                    <a:pt x="459" y="334"/>
                  </a:lnTo>
                  <a:lnTo>
                    <a:pt x="460" y="335"/>
                  </a:lnTo>
                  <a:lnTo>
                    <a:pt x="460" y="336"/>
                  </a:lnTo>
                  <a:lnTo>
                    <a:pt x="459" y="336"/>
                  </a:lnTo>
                  <a:lnTo>
                    <a:pt x="460" y="337"/>
                  </a:lnTo>
                  <a:lnTo>
                    <a:pt x="461" y="338"/>
                  </a:lnTo>
                  <a:lnTo>
                    <a:pt x="462" y="338"/>
                  </a:lnTo>
                  <a:lnTo>
                    <a:pt x="463" y="338"/>
                  </a:lnTo>
                  <a:lnTo>
                    <a:pt x="463" y="340"/>
                  </a:lnTo>
                  <a:lnTo>
                    <a:pt x="464" y="340"/>
                  </a:lnTo>
                  <a:lnTo>
                    <a:pt x="464" y="341"/>
                  </a:lnTo>
                  <a:lnTo>
                    <a:pt x="465" y="341"/>
                  </a:lnTo>
                  <a:lnTo>
                    <a:pt x="465" y="342"/>
                  </a:lnTo>
                  <a:lnTo>
                    <a:pt x="464" y="342"/>
                  </a:lnTo>
                  <a:lnTo>
                    <a:pt x="464" y="343"/>
                  </a:lnTo>
                  <a:lnTo>
                    <a:pt x="463" y="343"/>
                  </a:lnTo>
                  <a:lnTo>
                    <a:pt x="463" y="344"/>
                  </a:lnTo>
                  <a:lnTo>
                    <a:pt x="464" y="345"/>
                  </a:lnTo>
                  <a:lnTo>
                    <a:pt x="465" y="345"/>
                  </a:lnTo>
                  <a:lnTo>
                    <a:pt x="465" y="346"/>
                  </a:lnTo>
                  <a:lnTo>
                    <a:pt x="466" y="346"/>
                  </a:lnTo>
                  <a:lnTo>
                    <a:pt x="466" y="345"/>
                  </a:lnTo>
                  <a:lnTo>
                    <a:pt x="467" y="345"/>
                  </a:lnTo>
                  <a:lnTo>
                    <a:pt x="468" y="345"/>
                  </a:lnTo>
                  <a:lnTo>
                    <a:pt x="468" y="346"/>
                  </a:lnTo>
                  <a:lnTo>
                    <a:pt x="467" y="346"/>
                  </a:lnTo>
                  <a:lnTo>
                    <a:pt x="467" y="347"/>
                  </a:lnTo>
                  <a:lnTo>
                    <a:pt x="468" y="347"/>
                  </a:lnTo>
                  <a:lnTo>
                    <a:pt x="468" y="348"/>
                  </a:lnTo>
                  <a:lnTo>
                    <a:pt x="467" y="348"/>
                  </a:lnTo>
                  <a:lnTo>
                    <a:pt x="467" y="349"/>
                  </a:lnTo>
                  <a:lnTo>
                    <a:pt x="468" y="349"/>
                  </a:lnTo>
                  <a:lnTo>
                    <a:pt x="468" y="350"/>
                  </a:lnTo>
                  <a:lnTo>
                    <a:pt x="467" y="350"/>
                  </a:lnTo>
                  <a:lnTo>
                    <a:pt x="467" y="351"/>
                  </a:lnTo>
                  <a:lnTo>
                    <a:pt x="468" y="351"/>
                  </a:lnTo>
                  <a:lnTo>
                    <a:pt x="468" y="352"/>
                  </a:lnTo>
                  <a:lnTo>
                    <a:pt x="468" y="353"/>
                  </a:lnTo>
                  <a:lnTo>
                    <a:pt x="468" y="354"/>
                  </a:lnTo>
                  <a:lnTo>
                    <a:pt x="467" y="354"/>
                  </a:lnTo>
                  <a:lnTo>
                    <a:pt x="467" y="355"/>
                  </a:lnTo>
                  <a:lnTo>
                    <a:pt x="467" y="356"/>
                  </a:lnTo>
                  <a:lnTo>
                    <a:pt x="468" y="356"/>
                  </a:lnTo>
                  <a:lnTo>
                    <a:pt x="469" y="356"/>
                  </a:lnTo>
                  <a:lnTo>
                    <a:pt x="470" y="356"/>
                  </a:lnTo>
                  <a:lnTo>
                    <a:pt x="470" y="357"/>
                  </a:lnTo>
                  <a:lnTo>
                    <a:pt x="471" y="357"/>
                  </a:lnTo>
                  <a:lnTo>
                    <a:pt x="471" y="358"/>
                  </a:lnTo>
                  <a:lnTo>
                    <a:pt x="472" y="359"/>
                  </a:lnTo>
                  <a:lnTo>
                    <a:pt x="472" y="360"/>
                  </a:lnTo>
                  <a:lnTo>
                    <a:pt x="473" y="360"/>
                  </a:lnTo>
                  <a:lnTo>
                    <a:pt x="473" y="361"/>
                  </a:lnTo>
                  <a:lnTo>
                    <a:pt x="472" y="361"/>
                  </a:lnTo>
                  <a:lnTo>
                    <a:pt x="472" y="362"/>
                  </a:lnTo>
                  <a:lnTo>
                    <a:pt x="472" y="361"/>
                  </a:lnTo>
                  <a:lnTo>
                    <a:pt x="472" y="362"/>
                  </a:lnTo>
                  <a:lnTo>
                    <a:pt x="472" y="363"/>
                  </a:lnTo>
                  <a:lnTo>
                    <a:pt x="471" y="365"/>
                  </a:lnTo>
                  <a:lnTo>
                    <a:pt x="471" y="366"/>
                  </a:lnTo>
                  <a:lnTo>
                    <a:pt x="471" y="367"/>
                  </a:lnTo>
                  <a:lnTo>
                    <a:pt x="472" y="368"/>
                  </a:lnTo>
                  <a:lnTo>
                    <a:pt x="472" y="369"/>
                  </a:lnTo>
                  <a:lnTo>
                    <a:pt x="472" y="370"/>
                  </a:lnTo>
                  <a:lnTo>
                    <a:pt x="473" y="370"/>
                  </a:lnTo>
                  <a:lnTo>
                    <a:pt x="472" y="371"/>
                  </a:lnTo>
                  <a:lnTo>
                    <a:pt x="473" y="371"/>
                  </a:lnTo>
                  <a:lnTo>
                    <a:pt x="473" y="372"/>
                  </a:lnTo>
                  <a:lnTo>
                    <a:pt x="474" y="372"/>
                  </a:lnTo>
                  <a:lnTo>
                    <a:pt x="475" y="372"/>
                  </a:lnTo>
                  <a:lnTo>
                    <a:pt x="477" y="372"/>
                  </a:lnTo>
                  <a:lnTo>
                    <a:pt x="477" y="371"/>
                  </a:lnTo>
                  <a:lnTo>
                    <a:pt x="478" y="371"/>
                  </a:lnTo>
                  <a:lnTo>
                    <a:pt x="478" y="372"/>
                  </a:lnTo>
                  <a:lnTo>
                    <a:pt x="478" y="373"/>
                  </a:lnTo>
                  <a:lnTo>
                    <a:pt x="478" y="374"/>
                  </a:lnTo>
                  <a:lnTo>
                    <a:pt x="477" y="374"/>
                  </a:lnTo>
                  <a:lnTo>
                    <a:pt x="477" y="375"/>
                  </a:lnTo>
                  <a:lnTo>
                    <a:pt x="475" y="375"/>
                  </a:lnTo>
                  <a:lnTo>
                    <a:pt x="474" y="375"/>
                  </a:lnTo>
                  <a:lnTo>
                    <a:pt x="473" y="375"/>
                  </a:lnTo>
                  <a:lnTo>
                    <a:pt x="473" y="374"/>
                  </a:lnTo>
                  <a:lnTo>
                    <a:pt x="472" y="374"/>
                  </a:lnTo>
                  <a:lnTo>
                    <a:pt x="472" y="375"/>
                  </a:lnTo>
                  <a:lnTo>
                    <a:pt x="471" y="375"/>
                  </a:lnTo>
                  <a:lnTo>
                    <a:pt x="472" y="376"/>
                  </a:lnTo>
                  <a:lnTo>
                    <a:pt x="473" y="376"/>
                  </a:lnTo>
                  <a:lnTo>
                    <a:pt x="472" y="377"/>
                  </a:lnTo>
                  <a:lnTo>
                    <a:pt x="471" y="378"/>
                  </a:lnTo>
                  <a:lnTo>
                    <a:pt x="470" y="378"/>
                  </a:lnTo>
                  <a:lnTo>
                    <a:pt x="470" y="377"/>
                  </a:lnTo>
                  <a:lnTo>
                    <a:pt x="469" y="377"/>
                  </a:lnTo>
                  <a:lnTo>
                    <a:pt x="469" y="376"/>
                  </a:lnTo>
                  <a:lnTo>
                    <a:pt x="468" y="376"/>
                  </a:lnTo>
                  <a:lnTo>
                    <a:pt x="467" y="376"/>
                  </a:lnTo>
                  <a:lnTo>
                    <a:pt x="467" y="377"/>
                  </a:lnTo>
                  <a:lnTo>
                    <a:pt x="467" y="378"/>
                  </a:lnTo>
                  <a:lnTo>
                    <a:pt x="467" y="379"/>
                  </a:lnTo>
                  <a:lnTo>
                    <a:pt x="468" y="379"/>
                  </a:lnTo>
                  <a:lnTo>
                    <a:pt x="468" y="380"/>
                  </a:lnTo>
                  <a:lnTo>
                    <a:pt x="467" y="380"/>
                  </a:lnTo>
                  <a:lnTo>
                    <a:pt x="468" y="380"/>
                  </a:lnTo>
                  <a:lnTo>
                    <a:pt x="468" y="381"/>
                  </a:lnTo>
                  <a:lnTo>
                    <a:pt x="467" y="381"/>
                  </a:lnTo>
                  <a:lnTo>
                    <a:pt x="467" y="382"/>
                  </a:lnTo>
                  <a:lnTo>
                    <a:pt x="467" y="383"/>
                  </a:lnTo>
                  <a:lnTo>
                    <a:pt x="467" y="384"/>
                  </a:lnTo>
                  <a:lnTo>
                    <a:pt x="468" y="384"/>
                  </a:lnTo>
                  <a:lnTo>
                    <a:pt x="469" y="384"/>
                  </a:lnTo>
                  <a:lnTo>
                    <a:pt x="470" y="385"/>
                  </a:lnTo>
                  <a:lnTo>
                    <a:pt x="471" y="385"/>
                  </a:lnTo>
                  <a:lnTo>
                    <a:pt x="471" y="386"/>
                  </a:lnTo>
                  <a:lnTo>
                    <a:pt x="471" y="387"/>
                  </a:lnTo>
                  <a:lnTo>
                    <a:pt x="470" y="388"/>
                  </a:lnTo>
                  <a:lnTo>
                    <a:pt x="471" y="390"/>
                  </a:lnTo>
                  <a:lnTo>
                    <a:pt x="470" y="391"/>
                  </a:lnTo>
                  <a:lnTo>
                    <a:pt x="471" y="392"/>
                  </a:lnTo>
                  <a:lnTo>
                    <a:pt x="472" y="392"/>
                  </a:lnTo>
                  <a:lnTo>
                    <a:pt x="472" y="393"/>
                  </a:lnTo>
                  <a:lnTo>
                    <a:pt x="473" y="393"/>
                  </a:lnTo>
                  <a:lnTo>
                    <a:pt x="473" y="392"/>
                  </a:lnTo>
                  <a:lnTo>
                    <a:pt x="474" y="392"/>
                  </a:lnTo>
                  <a:lnTo>
                    <a:pt x="474" y="393"/>
                  </a:lnTo>
                  <a:lnTo>
                    <a:pt x="474" y="394"/>
                  </a:lnTo>
                  <a:lnTo>
                    <a:pt x="474" y="395"/>
                  </a:lnTo>
                  <a:lnTo>
                    <a:pt x="475" y="395"/>
                  </a:lnTo>
                  <a:lnTo>
                    <a:pt x="475" y="396"/>
                  </a:lnTo>
                  <a:lnTo>
                    <a:pt x="475" y="397"/>
                  </a:lnTo>
                  <a:lnTo>
                    <a:pt x="474" y="397"/>
                  </a:lnTo>
                  <a:lnTo>
                    <a:pt x="474" y="398"/>
                  </a:lnTo>
                  <a:lnTo>
                    <a:pt x="475" y="398"/>
                  </a:lnTo>
                  <a:lnTo>
                    <a:pt x="475" y="399"/>
                  </a:lnTo>
                  <a:lnTo>
                    <a:pt x="475" y="400"/>
                  </a:lnTo>
                  <a:lnTo>
                    <a:pt x="475" y="401"/>
                  </a:lnTo>
                  <a:lnTo>
                    <a:pt x="477" y="401"/>
                  </a:lnTo>
                  <a:lnTo>
                    <a:pt x="478" y="401"/>
                  </a:lnTo>
                  <a:lnTo>
                    <a:pt x="479" y="401"/>
                  </a:lnTo>
                  <a:lnTo>
                    <a:pt x="479" y="400"/>
                  </a:lnTo>
                  <a:lnTo>
                    <a:pt x="480" y="400"/>
                  </a:lnTo>
                  <a:lnTo>
                    <a:pt x="480" y="401"/>
                  </a:lnTo>
                  <a:lnTo>
                    <a:pt x="481" y="400"/>
                  </a:lnTo>
                  <a:lnTo>
                    <a:pt x="482" y="400"/>
                  </a:lnTo>
                  <a:lnTo>
                    <a:pt x="482" y="401"/>
                  </a:lnTo>
                  <a:lnTo>
                    <a:pt x="483" y="401"/>
                  </a:lnTo>
                  <a:lnTo>
                    <a:pt x="483" y="402"/>
                  </a:lnTo>
                  <a:lnTo>
                    <a:pt x="483" y="403"/>
                  </a:lnTo>
                  <a:lnTo>
                    <a:pt x="482" y="403"/>
                  </a:lnTo>
                  <a:lnTo>
                    <a:pt x="482" y="404"/>
                  </a:lnTo>
                  <a:lnTo>
                    <a:pt x="482" y="405"/>
                  </a:lnTo>
                  <a:lnTo>
                    <a:pt x="483" y="405"/>
                  </a:lnTo>
                  <a:lnTo>
                    <a:pt x="483" y="406"/>
                  </a:lnTo>
                  <a:lnTo>
                    <a:pt x="484" y="406"/>
                  </a:lnTo>
                  <a:lnTo>
                    <a:pt x="484" y="407"/>
                  </a:lnTo>
                  <a:lnTo>
                    <a:pt x="483" y="407"/>
                  </a:lnTo>
                  <a:lnTo>
                    <a:pt x="484" y="407"/>
                  </a:lnTo>
                  <a:lnTo>
                    <a:pt x="484" y="408"/>
                  </a:lnTo>
                  <a:lnTo>
                    <a:pt x="485" y="408"/>
                  </a:lnTo>
                  <a:lnTo>
                    <a:pt x="484" y="408"/>
                  </a:lnTo>
                  <a:lnTo>
                    <a:pt x="484" y="409"/>
                  </a:lnTo>
                  <a:lnTo>
                    <a:pt x="484" y="408"/>
                  </a:lnTo>
                  <a:lnTo>
                    <a:pt x="483" y="408"/>
                  </a:lnTo>
                  <a:lnTo>
                    <a:pt x="483" y="409"/>
                  </a:lnTo>
                  <a:lnTo>
                    <a:pt x="484" y="409"/>
                  </a:lnTo>
                  <a:lnTo>
                    <a:pt x="484" y="410"/>
                  </a:lnTo>
                  <a:lnTo>
                    <a:pt x="485" y="410"/>
                  </a:lnTo>
                  <a:lnTo>
                    <a:pt x="485" y="411"/>
                  </a:lnTo>
                  <a:lnTo>
                    <a:pt x="486" y="411"/>
                  </a:lnTo>
                  <a:lnTo>
                    <a:pt x="486" y="412"/>
                  </a:lnTo>
                  <a:lnTo>
                    <a:pt x="486" y="411"/>
                  </a:lnTo>
                  <a:lnTo>
                    <a:pt x="487" y="411"/>
                  </a:lnTo>
                  <a:lnTo>
                    <a:pt x="487" y="412"/>
                  </a:lnTo>
                  <a:lnTo>
                    <a:pt x="487" y="413"/>
                  </a:lnTo>
                  <a:lnTo>
                    <a:pt x="486" y="413"/>
                  </a:lnTo>
                  <a:lnTo>
                    <a:pt x="486" y="415"/>
                  </a:lnTo>
                  <a:lnTo>
                    <a:pt x="485" y="415"/>
                  </a:lnTo>
                  <a:lnTo>
                    <a:pt x="485" y="416"/>
                  </a:lnTo>
                  <a:lnTo>
                    <a:pt x="484" y="416"/>
                  </a:lnTo>
                  <a:lnTo>
                    <a:pt x="483" y="416"/>
                  </a:lnTo>
                  <a:lnTo>
                    <a:pt x="483" y="417"/>
                  </a:lnTo>
                  <a:lnTo>
                    <a:pt x="483" y="418"/>
                  </a:lnTo>
                  <a:lnTo>
                    <a:pt x="483" y="419"/>
                  </a:lnTo>
                  <a:lnTo>
                    <a:pt x="484" y="419"/>
                  </a:lnTo>
                  <a:lnTo>
                    <a:pt x="485" y="419"/>
                  </a:lnTo>
                  <a:lnTo>
                    <a:pt x="486" y="419"/>
                  </a:lnTo>
                  <a:lnTo>
                    <a:pt x="486" y="420"/>
                  </a:lnTo>
                  <a:lnTo>
                    <a:pt x="485" y="420"/>
                  </a:lnTo>
                  <a:lnTo>
                    <a:pt x="485" y="421"/>
                  </a:lnTo>
                  <a:lnTo>
                    <a:pt x="484" y="421"/>
                  </a:lnTo>
                  <a:lnTo>
                    <a:pt x="484" y="422"/>
                  </a:lnTo>
                  <a:lnTo>
                    <a:pt x="483" y="422"/>
                  </a:lnTo>
                  <a:lnTo>
                    <a:pt x="483" y="423"/>
                  </a:lnTo>
                  <a:lnTo>
                    <a:pt x="483" y="424"/>
                  </a:lnTo>
                  <a:lnTo>
                    <a:pt x="483" y="425"/>
                  </a:lnTo>
                  <a:lnTo>
                    <a:pt x="484" y="425"/>
                  </a:lnTo>
                  <a:lnTo>
                    <a:pt x="483" y="425"/>
                  </a:lnTo>
                  <a:lnTo>
                    <a:pt x="483" y="426"/>
                  </a:lnTo>
                  <a:lnTo>
                    <a:pt x="483" y="427"/>
                  </a:lnTo>
                  <a:lnTo>
                    <a:pt x="482" y="427"/>
                  </a:lnTo>
                  <a:lnTo>
                    <a:pt x="481" y="427"/>
                  </a:lnTo>
                  <a:lnTo>
                    <a:pt x="481" y="428"/>
                  </a:lnTo>
                  <a:lnTo>
                    <a:pt x="480" y="428"/>
                  </a:lnTo>
                  <a:lnTo>
                    <a:pt x="480" y="429"/>
                  </a:lnTo>
                  <a:lnTo>
                    <a:pt x="479" y="429"/>
                  </a:lnTo>
                  <a:lnTo>
                    <a:pt x="479" y="430"/>
                  </a:lnTo>
                  <a:lnTo>
                    <a:pt x="480" y="430"/>
                  </a:lnTo>
                  <a:lnTo>
                    <a:pt x="480" y="431"/>
                  </a:lnTo>
                  <a:lnTo>
                    <a:pt x="479" y="431"/>
                  </a:lnTo>
                  <a:lnTo>
                    <a:pt x="478" y="431"/>
                  </a:lnTo>
                  <a:lnTo>
                    <a:pt x="479" y="431"/>
                  </a:lnTo>
                  <a:lnTo>
                    <a:pt x="479" y="432"/>
                  </a:lnTo>
                  <a:lnTo>
                    <a:pt x="478" y="432"/>
                  </a:lnTo>
                  <a:lnTo>
                    <a:pt x="478" y="433"/>
                  </a:lnTo>
                  <a:lnTo>
                    <a:pt x="477" y="433"/>
                  </a:lnTo>
                  <a:lnTo>
                    <a:pt x="475" y="433"/>
                  </a:lnTo>
                  <a:lnTo>
                    <a:pt x="477" y="433"/>
                  </a:lnTo>
                  <a:lnTo>
                    <a:pt x="477" y="434"/>
                  </a:lnTo>
                  <a:lnTo>
                    <a:pt x="478" y="434"/>
                  </a:lnTo>
                  <a:lnTo>
                    <a:pt x="479" y="434"/>
                  </a:lnTo>
                  <a:lnTo>
                    <a:pt x="480" y="434"/>
                  </a:lnTo>
                  <a:lnTo>
                    <a:pt x="481" y="434"/>
                  </a:lnTo>
                  <a:lnTo>
                    <a:pt x="481" y="433"/>
                  </a:lnTo>
                  <a:lnTo>
                    <a:pt x="482" y="433"/>
                  </a:lnTo>
                  <a:lnTo>
                    <a:pt x="482" y="432"/>
                  </a:lnTo>
                  <a:lnTo>
                    <a:pt x="483" y="432"/>
                  </a:lnTo>
                  <a:lnTo>
                    <a:pt x="484" y="432"/>
                  </a:lnTo>
                  <a:lnTo>
                    <a:pt x="484" y="433"/>
                  </a:lnTo>
                  <a:lnTo>
                    <a:pt x="484" y="434"/>
                  </a:lnTo>
                  <a:lnTo>
                    <a:pt x="485" y="435"/>
                  </a:lnTo>
                  <a:lnTo>
                    <a:pt x="485" y="436"/>
                  </a:lnTo>
                  <a:lnTo>
                    <a:pt x="485" y="437"/>
                  </a:lnTo>
                  <a:lnTo>
                    <a:pt x="486" y="437"/>
                  </a:lnTo>
                  <a:lnTo>
                    <a:pt x="487" y="437"/>
                  </a:lnTo>
                  <a:lnTo>
                    <a:pt x="487" y="438"/>
                  </a:lnTo>
                  <a:lnTo>
                    <a:pt x="487" y="440"/>
                  </a:lnTo>
                  <a:lnTo>
                    <a:pt x="486" y="440"/>
                  </a:lnTo>
                  <a:lnTo>
                    <a:pt x="486" y="441"/>
                  </a:lnTo>
                  <a:lnTo>
                    <a:pt x="487" y="441"/>
                  </a:lnTo>
                  <a:lnTo>
                    <a:pt x="488" y="441"/>
                  </a:lnTo>
                  <a:lnTo>
                    <a:pt x="488" y="442"/>
                  </a:lnTo>
                  <a:lnTo>
                    <a:pt x="487" y="442"/>
                  </a:lnTo>
                  <a:lnTo>
                    <a:pt x="486" y="442"/>
                  </a:lnTo>
                  <a:lnTo>
                    <a:pt x="485" y="442"/>
                  </a:lnTo>
                  <a:lnTo>
                    <a:pt x="485" y="443"/>
                  </a:lnTo>
                  <a:lnTo>
                    <a:pt x="484" y="443"/>
                  </a:lnTo>
                  <a:lnTo>
                    <a:pt x="484" y="444"/>
                  </a:lnTo>
                  <a:lnTo>
                    <a:pt x="483" y="444"/>
                  </a:lnTo>
                  <a:lnTo>
                    <a:pt x="483" y="445"/>
                  </a:lnTo>
                  <a:lnTo>
                    <a:pt x="484" y="445"/>
                  </a:lnTo>
                  <a:lnTo>
                    <a:pt x="484" y="446"/>
                  </a:lnTo>
                  <a:lnTo>
                    <a:pt x="484" y="447"/>
                  </a:lnTo>
                  <a:lnTo>
                    <a:pt x="484" y="448"/>
                  </a:lnTo>
                  <a:lnTo>
                    <a:pt x="483" y="448"/>
                  </a:lnTo>
                  <a:lnTo>
                    <a:pt x="483" y="449"/>
                  </a:lnTo>
                  <a:lnTo>
                    <a:pt x="483" y="450"/>
                  </a:lnTo>
                  <a:lnTo>
                    <a:pt x="483" y="451"/>
                  </a:lnTo>
                  <a:lnTo>
                    <a:pt x="483" y="452"/>
                  </a:lnTo>
                  <a:lnTo>
                    <a:pt x="482" y="452"/>
                  </a:lnTo>
                  <a:lnTo>
                    <a:pt x="482" y="453"/>
                  </a:lnTo>
                  <a:lnTo>
                    <a:pt x="481" y="453"/>
                  </a:lnTo>
                  <a:lnTo>
                    <a:pt x="481" y="454"/>
                  </a:lnTo>
                  <a:lnTo>
                    <a:pt x="481" y="455"/>
                  </a:lnTo>
                  <a:lnTo>
                    <a:pt x="482" y="455"/>
                  </a:lnTo>
                  <a:lnTo>
                    <a:pt x="482" y="456"/>
                  </a:lnTo>
                  <a:lnTo>
                    <a:pt x="483" y="456"/>
                  </a:lnTo>
                  <a:lnTo>
                    <a:pt x="483" y="457"/>
                  </a:lnTo>
                  <a:lnTo>
                    <a:pt x="483" y="458"/>
                  </a:lnTo>
                  <a:lnTo>
                    <a:pt x="483" y="459"/>
                  </a:lnTo>
                  <a:lnTo>
                    <a:pt x="483" y="460"/>
                  </a:lnTo>
                  <a:lnTo>
                    <a:pt x="483" y="461"/>
                  </a:lnTo>
                  <a:lnTo>
                    <a:pt x="482" y="461"/>
                  </a:lnTo>
                  <a:lnTo>
                    <a:pt x="483" y="461"/>
                  </a:lnTo>
                  <a:lnTo>
                    <a:pt x="483" y="462"/>
                  </a:lnTo>
                  <a:lnTo>
                    <a:pt x="483" y="463"/>
                  </a:lnTo>
                  <a:lnTo>
                    <a:pt x="482" y="463"/>
                  </a:lnTo>
                  <a:lnTo>
                    <a:pt x="483" y="463"/>
                  </a:lnTo>
                  <a:lnTo>
                    <a:pt x="482" y="463"/>
                  </a:lnTo>
                  <a:lnTo>
                    <a:pt x="482" y="465"/>
                  </a:lnTo>
                  <a:lnTo>
                    <a:pt x="482" y="463"/>
                  </a:lnTo>
                  <a:lnTo>
                    <a:pt x="482" y="465"/>
                  </a:lnTo>
                  <a:lnTo>
                    <a:pt x="481" y="465"/>
                  </a:lnTo>
                  <a:lnTo>
                    <a:pt x="481" y="466"/>
                  </a:lnTo>
                  <a:lnTo>
                    <a:pt x="481" y="467"/>
                  </a:lnTo>
                  <a:lnTo>
                    <a:pt x="482" y="467"/>
                  </a:lnTo>
                  <a:lnTo>
                    <a:pt x="482" y="468"/>
                  </a:lnTo>
                  <a:lnTo>
                    <a:pt x="482" y="469"/>
                  </a:lnTo>
                  <a:lnTo>
                    <a:pt x="483" y="469"/>
                  </a:lnTo>
                  <a:lnTo>
                    <a:pt x="484" y="469"/>
                  </a:lnTo>
                  <a:lnTo>
                    <a:pt x="484" y="470"/>
                  </a:lnTo>
                  <a:lnTo>
                    <a:pt x="485" y="470"/>
                  </a:lnTo>
                  <a:lnTo>
                    <a:pt x="485" y="471"/>
                  </a:lnTo>
                  <a:lnTo>
                    <a:pt x="485" y="472"/>
                  </a:lnTo>
                  <a:lnTo>
                    <a:pt x="484" y="472"/>
                  </a:lnTo>
                  <a:lnTo>
                    <a:pt x="483" y="472"/>
                  </a:lnTo>
                  <a:lnTo>
                    <a:pt x="483" y="473"/>
                  </a:lnTo>
                  <a:lnTo>
                    <a:pt x="482" y="473"/>
                  </a:lnTo>
                  <a:lnTo>
                    <a:pt x="482" y="472"/>
                  </a:lnTo>
                  <a:lnTo>
                    <a:pt x="482" y="473"/>
                  </a:lnTo>
                  <a:lnTo>
                    <a:pt x="481" y="473"/>
                  </a:lnTo>
                  <a:lnTo>
                    <a:pt x="482" y="473"/>
                  </a:lnTo>
                  <a:lnTo>
                    <a:pt x="481" y="473"/>
                  </a:lnTo>
                  <a:lnTo>
                    <a:pt x="480" y="473"/>
                  </a:lnTo>
                  <a:lnTo>
                    <a:pt x="481" y="474"/>
                  </a:lnTo>
                  <a:lnTo>
                    <a:pt x="480" y="474"/>
                  </a:lnTo>
                  <a:lnTo>
                    <a:pt x="480" y="475"/>
                  </a:lnTo>
                  <a:lnTo>
                    <a:pt x="480" y="476"/>
                  </a:lnTo>
                  <a:lnTo>
                    <a:pt x="481" y="476"/>
                  </a:lnTo>
                  <a:lnTo>
                    <a:pt x="482" y="476"/>
                  </a:lnTo>
                  <a:lnTo>
                    <a:pt x="482" y="477"/>
                  </a:lnTo>
                  <a:lnTo>
                    <a:pt x="482" y="478"/>
                  </a:lnTo>
                  <a:lnTo>
                    <a:pt x="481" y="478"/>
                  </a:lnTo>
                  <a:lnTo>
                    <a:pt x="481" y="479"/>
                  </a:lnTo>
                  <a:lnTo>
                    <a:pt x="482" y="479"/>
                  </a:lnTo>
                  <a:lnTo>
                    <a:pt x="482" y="480"/>
                  </a:lnTo>
                  <a:lnTo>
                    <a:pt x="483" y="480"/>
                  </a:lnTo>
                  <a:lnTo>
                    <a:pt x="483" y="481"/>
                  </a:lnTo>
                  <a:lnTo>
                    <a:pt x="483" y="482"/>
                  </a:lnTo>
                  <a:lnTo>
                    <a:pt x="482" y="482"/>
                  </a:lnTo>
                  <a:lnTo>
                    <a:pt x="482" y="483"/>
                  </a:lnTo>
                  <a:lnTo>
                    <a:pt x="482" y="484"/>
                  </a:lnTo>
                  <a:lnTo>
                    <a:pt x="483" y="484"/>
                  </a:lnTo>
                  <a:lnTo>
                    <a:pt x="483" y="485"/>
                  </a:lnTo>
                  <a:lnTo>
                    <a:pt x="483" y="486"/>
                  </a:lnTo>
                  <a:lnTo>
                    <a:pt x="483" y="487"/>
                  </a:lnTo>
                  <a:lnTo>
                    <a:pt x="483" y="488"/>
                  </a:lnTo>
                  <a:lnTo>
                    <a:pt x="484" y="488"/>
                  </a:lnTo>
                  <a:lnTo>
                    <a:pt x="483" y="490"/>
                  </a:lnTo>
                  <a:lnTo>
                    <a:pt x="483" y="491"/>
                  </a:lnTo>
                  <a:lnTo>
                    <a:pt x="482" y="491"/>
                  </a:lnTo>
                  <a:lnTo>
                    <a:pt x="482" y="492"/>
                  </a:lnTo>
                  <a:lnTo>
                    <a:pt x="482" y="493"/>
                  </a:lnTo>
                  <a:lnTo>
                    <a:pt x="483" y="493"/>
                  </a:lnTo>
                  <a:lnTo>
                    <a:pt x="484" y="493"/>
                  </a:lnTo>
                  <a:lnTo>
                    <a:pt x="485" y="493"/>
                  </a:lnTo>
                  <a:lnTo>
                    <a:pt x="485" y="494"/>
                  </a:lnTo>
                  <a:lnTo>
                    <a:pt x="484" y="494"/>
                  </a:lnTo>
                  <a:lnTo>
                    <a:pt x="484" y="495"/>
                  </a:lnTo>
                  <a:lnTo>
                    <a:pt x="483" y="495"/>
                  </a:lnTo>
                  <a:lnTo>
                    <a:pt x="482" y="495"/>
                  </a:lnTo>
                  <a:lnTo>
                    <a:pt x="482" y="496"/>
                  </a:lnTo>
                  <a:lnTo>
                    <a:pt x="482" y="497"/>
                  </a:lnTo>
                  <a:lnTo>
                    <a:pt x="483" y="497"/>
                  </a:lnTo>
                  <a:lnTo>
                    <a:pt x="483" y="498"/>
                  </a:lnTo>
                  <a:lnTo>
                    <a:pt x="484" y="498"/>
                  </a:lnTo>
                  <a:lnTo>
                    <a:pt x="484" y="499"/>
                  </a:lnTo>
                  <a:lnTo>
                    <a:pt x="483" y="499"/>
                  </a:lnTo>
                  <a:lnTo>
                    <a:pt x="483" y="500"/>
                  </a:lnTo>
                  <a:lnTo>
                    <a:pt x="482" y="499"/>
                  </a:lnTo>
                  <a:lnTo>
                    <a:pt x="482" y="500"/>
                  </a:lnTo>
                  <a:lnTo>
                    <a:pt x="482" y="501"/>
                  </a:lnTo>
                  <a:lnTo>
                    <a:pt x="482" y="502"/>
                  </a:lnTo>
                  <a:lnTo>
                    <a:pt x="483" y="502"/>
                  </a:lnTo>
                  <a:lnTo>
                    <a:pt x="483" y="503"/>
                  </a:lnTo>
                  <a:lnTo>
                    <a:pt x="483" y="504"/>
                  </a:lnTo>
                  <a:lnTo>
                    <a:pt x="483" y="505"/>
                  </a:lnTo>
                  <a:lnTo>
                    <a:pt x="484" y="505"/>
                  </a:lnTo>
                  <a:lnTo>
                    <a:pt x="484" y="506"/>
                  </a:lnTo>
                  <a:lnTo>
                    <a:pt x="484" y="507"/>
                  </a:lnTo>
                  <a:lnTo>
                    <a:pt x="485" y="507"/>
                  </a:lnTo>
                  <a:lnTo>
                    <a:pt x="485" y="508"/>
                  </a:lnTo>
                  <a:lnTo>
                    <a:pt x="484" y="508"/>
                  </a:lnTo>
                  <a:lnTo>
                    <a:pt x="485" y="508"/>
                  </a:lnTo>
                  <a:lnTo>
                    <a:pt x="484" y="508"/>
                  </a:lnTo>
                  <a:lnTo>
                    <a:pt x="485" y="509"/>
                  </a:lnTo>
                  <a:lnTo>
                    <a:pt x="486" y="509"/>
                  </a:lnTo>
                  <a:lnTo>
                    <a:pt x="487" y="509"/>
                  </a:lnTo>
                  <a:lnTo>
                    <a:pt x="487" y="508"/>
                  </a:lnTo>
                  <a:lnTo>
                    <a:pt x="488" y="509"/>
                  </a:lnTo>
                  <a:lnTo>
                    <a:pt x="488" y="508"/>
                  </a:lnTo>
                  <a:lnTo>
                    <a:pt x="488" y="509"/>
                  </a:lnTo>
                  <a:lnTo>
                    <a:pt x="489" y="509"/>
                  </a:lnTo>
                  <a:lnTo>
                    <a:pt x="490" y="509"/>
                  </a:lnTo>
                  <a:lnTo>
                    <a:pt x="490" y="508"/>
                  </a:lnTo>
                  <a:lnTo>
                    <a:pt x="491" y="508"/>
                  </a:lnTo>
                  <a:lnTo>
                    <a:pt x="491" y="509"/>
                  </a:lnTo>
                  <a:lnTo>
                    <a:pt x="492" y="509"/>
                  </a:lnTo>
                  <a:lnTo>
                    <a:pt x="493" y="509"/>
                  </a:lnTo>
                  <a:lnTo>
                    <a:pt x="493" y="510"/>
                  </a:lnTo>
                  <a:lnTo>
                    <a:pt x="493" y="511"/>
                  </a:lnTo>
                  <a:lnTo>
                    <a:pt x="494" y="511"/>
                  </a:lnTo>
                  <a:lnTo>
                    <a:pt x="494" y="512"/>
                  </a:lnTo>
                  <a:lnTo>
                    <a:pt x="495" y="512"/>
                  </a:lnTo>
                  <a:lnTo>
                    <a:pt x="495" y="520"/>
                  </a:lnTo>
                  <a:lnTo>
                    <a:pt x="494" y="528"/>
                  </a:lnTo>
                  <a:lnTo>
                    <a:pt x="496" y="541"/>
                  </a:lnTo>
                  <a:lnTo>
                    <a:pt x="497" y="543"/>
                  </a:lnTo>
                  <a:lnTo>
                    <a:pt x="497" y="544"/>
                  </a:lnTo>
                  <a:lnTo>
                    <a:pt x="498" y="544"/>
                  </a:lnTo>
                  <a:lnTo>
                    <a:pt x="498" y="545"/>
                  </a:lnTo>
                  <a:lnTo>
                    <a:pt x="499" y="548"/>
                  </a:lnTo>
                  <a:lnTo>
                    <a:pt x="504" y="560"/>
                  </a:lnTo>
                  <a:lnTo>
                    <a:pt x="507" y="566"/>
                  </a:lnTo>
                  <a:lnTo>
                    <a:pt x="507" y="567"/>
                  </a:lnTo>
                  <a:lnTo>
                    <a:pt x="507" y="568"/>
                  </a:lnTo>
                  <a:lnTo>
                    <a:pt x="509" y="572"/>
                  </a:lnTo>
                  <a:lnTo>
                    <a:pt x="510" y="574"/>
                  </a:lnTo>
                  <a:lnTo>
                    <a:pt x="511" y="578"/>
                  </a:lnTo>
                  <a:lnTo>
                    <a:pt x="513" y="584"/>
                  </a:lnTo>
                  <a:lnTo>
                    <a:pt x="514" y="586"/>
                  </a:lnTo>
                  <a:lnTo>
                    <a:pt x="515" y="588"/>
                  </a:lnTo>
                  <a:lnTo>
                    <a:pt x="516" y="591"/>
                  </a:lnTo>
                  <a:lnTo>
                    <a:pt x="516" y="593"/>
                  </a:lnTo>
                  <a:lnTo>
                    <a:pt x="517" y="594"/>
                  </a:lnTo>
                  <a:lnTo>
                    <a:pt x="517" y="595"/>
                  </a:lnTo>
                  <a:lnTo>
                    <a:pt x="517" y="597"/>
                  </a:lnTo>
                  <a:lnTo>
                    <a:pt x="518" y="596"/>
                  </a:lnTo>
                  <a:lnTo>
                    <a:pt x="519" y="596"/>
                  </a:lnTo>
                  <a:lnTo>
                    <a:pt x="520" y="596"/>
                  </a:lnTo>
                  <a:lnTo>
                    <a:pt x="520" y="595"/>
                  </a:lnTo>
                  <a:lnTo>
                    <a:pt x="521" y="595"/>
                  </a:lnTo>
                  <a:lnTo>
                    <a:pt x="522" y="595"/>
                  </a:lnTo>
                  <a:lnTo>
                    <a:pt x="522" y="594"/>
                  </a:lnTo>
                  <a:lnTo>
                    <a:pt x="522" y="595"/>
                  </a:lnTo>
                  <a:lnTo>
                    <a:pt x="522" y="594"/>
                  </a:lnTo>
                  <a:lnTo>
                    <a:pt x="523" y="594"/>
                  </a:lnTo>
                  <a:lnTo>
                    <a:pt x="524" y="594"/>
                  </a:lnTo>
                  <a:lnTo>
                    <a:pt x="525" y="594"/>
                  </a:lnTo>
                  <a:lnTo>
                    <a:pt x="527" y="593"/>
                  </a:lnTo>
                  <a:lnTo>
                    <a:pt x="528" y="593"/>
                  </a:lnTo>
                  <a:lnTo>
                    <a:pt x="528" y="592"/>
                  </a:lnTo>
                  <a:lnTo>
                    <a:pt x="529" y="591"/>
                  </a:lnTo>
                  <a:lnTo>
                    <a:pt x="529" y="592"/>
                  </a:lnTo>
                  <a:lnTo>
                    <a:pt x="530" y="592"/>
                  </a:lnTo>
                  <a:lnTo>
                    <a:pt x="530" y="591"/>
                  </a:lnTo>
                  <a:lnTo>
                    <a:pt x="531" y="591"/>
                  </a:lnTo>
                  <a:lnTo>
                    <a:pt x="532" y="591"/>
                  </a:lnTo>
                  <a:lnTo>
                    <a:pt x="533" y="591"/>
                  </a:lnTo>
                  <a:lnTo>
                    <a:pt x="533" y="592"/>
                  </a:lnTo>
                  <a:lnTo>
                    <a:pt x="533" y="591"/>
                  </a:lnTo>
                  <a:lnTo>
                    <a:pt x="534" y="591"/>
                  </a:lnTo>
                  <a:lnTo>
                    <a:pt x="535" y="591"/>
                  </a:lnTo>
                  <a:lnTo>
                    <a:pt x="536" y="590"/>
                  </a:lnTo>
                  <a:lnTo>
                    <a:pt x="536" y="588"/>
                  </a:lnTo>
                  <a:lnTo>
                    <a:pt x="537" y="588"/>
                  </a:lnTo>
                  <a:lnTo>
                    <a:pt x="538" y="587"/>
                  </a:lnTo>
                  <a:lnTo>
                    <a:pt x="540" y="587"/>
                  </a:lnTo>
                  <a:lnTo>
                    <a:pt x="541" y="587"/>
                  </a:lnTo>
                  <a:lnTo>
                    <a:pt x="541" y="586"/>
                  </a:lnTo>
                  <a:lnTo>
                    <a:pt x="542" y="586"/>
                  </a:lnTo>
                  <a:lnTo>
                    <a:pt x="547" y="590"/>
                  </a:lnTo>
                  <a:lnTo>
                    <a:pt x="550" y="591"/>
                  </a:lnTo>
                  <a:lnTo>
                    <a:pt x="553" y="592"/>
                  </a:lnTo>
                  <a:lnTo>
                    <a:pt x="555" y="592"/>
                  </a:lnTo>
                  <a:lnTo>
                    <a:pt x="557" y="593"/>
                  </a:lnTo>
                  <a:lnTo>
                    <a:pt x="558" y="594"/>
                  </a:lnTo>
                  <a:lnTo>
                    <a:pt x="561" y="595"/>
                  </a:lnTo>
                  <a:lnTo>
                    <a:pt x="562" y="595"/>
                  </a:lnTo>
                  <a:lnTo>
                    <a:pt x="563" y="595"/>
                  </a:lnTo>
                  <a:lnTo>
                    <a:pt x="564" y="595"/>
                  </a:lnTo>
                  <a:lnTo>
                    <a:pt x="564" y="596"/>
                  </a:lnTo>
                  <a:lnTo>
                    <a:pt x="565" y="596"/>
                  </a:lnTo>
                  <a:lnTo>
                    <a:pt x="565" y="597"/>
                  </a:lnTo>
                  <a:lnTo>
                    <a:pt x="565" y="598"/>
                  </a:lnTo>
                  <a:lnTo>
                    <a:pt x="566" y="598"/>
                  </a:lnTo>
                  <a:lnTo>
                    <a:pt x="566" y="599"/>
                  </a:lnTo>
                  <a:lnTo>
                    <a:pt x="567" y="599"/>
                  </a:lnTo>
                  <a:lnTo>
                    <a:pt x="567" y="600"/>
                  </a:lnTo>
                  <a:lnTo>
                    <a:pt x="568" y="601"/>
                  </a:lnTo>
                  <a:lnTo>
                    <a:pt x="569" y="602"/>
                  </a:lnTo>
                  <a:lnTo>
                    <a:pt x="569" y="603"/>
                  </a:lnTo>
                  <a:lnTo>
                    <a:pt x="570" y="603"/>
                  </a:lnTo>
                  <a:lnTo>
                    <a:pt x="571" y="604"/>
                  </a:lnTo>
                  <a:lnTo>
                    <a:pt x="572" y="604"/>
                  </a:lnTo>
                  <a:lnTo>
                    <a:pt x="572" y="605"/>
                  </a:lnTo>
                  <a:lnTo>
                    <a:pt x="572" y="606"/>
                  </a:lnTo>
                  <a:lnTo>
                    <a:pt x="573" y="606"/>
                  </a:lnTo>
                  <a:lnTo>
                    <a:pt x="573" y="607"/>
                  </a:lnTo>
                  <a:lnTo>
                    <a:pt x="574" y="607"/>
                  </a:lnTo>
                  <a:lnTo>
                    <a:pt x="574" y="608"/>
                  </a:lnTo>
                  <a:lnTo>
                    <a:pt x="575" y="608"/>
                  </a:lnTo>
                  <a:lnTo>
                    <a:pt x="575" y="609"/>
                  </a:lnTo>
                  <a:lnTo>
                    <a:pt x="577" y="609"/>
                  </a:lnTo>
                  <a:lnTo>
                    <a:pt x="577" y="610"/>
                  </a:lnTo>
                  <a:lnTo>
                    <a:pt x="578" y="611"/>
                  </a:lnTo>
                  <a:lnTo>
                    <a:pt x="579" y="612"/>
                  </a:lnTo>
                  <a:lnTo>
                    <a:pt x="577" y="613"/>
                  </a:lnTo>
                  <a:lnTo>
                    <a:pt x="572" y="616"/>
                  </a:lnTo>
                  <a:lnTo>
                    <a:pt x="571" y="616"/>
                  </a:lnTo>
                  <a:lnTo>
                    <a:pt x="566" y="619"/>
                  </a:lnTo>
                  <a:lnTo>
                    <a:pt x="564" y="620"/>
                  </a:lnTo>
                  <a:lnTo>
                    <a:pt x="561" y="621"/>
                  </a:lnTo>
                  <a:lnTo>
                    <a:pt x="560" y="622"/>
                  </a:lnTo>
                  <a:lnTo>
                    <a:pt x="556" y="624"/>
                  </a:lnTo>
                  <a:lnTo>
                    <a:pt x="555" y="624"/>
                  </a:lnTo>
                  <a:lnTo>
                    <a:pt x="554" y="625"/>
                  </a:lnTo>
                  <a:lnTo>
                    <a:pt x="550" y="626"/>
                  </a:lnTo>
                  <a:lnTo>
                    <a:pt x="550" y="628"/>
                  </a:lnTo>
                  <a:lnTo>
                    <a:pt x="550" y="629"/>
                  </a:lnTo>
                  <a:lnTo>
                    <a:pt x="550" y="630"/>
                  </a:lnTo>
                  <a:lnTo>
                    <a:pt x="550" y="633"/>
                  </a:lnTo>
                  <a:lnTo>
                    <a:pt x="550" y="634"/>
                  </a:lnTo>
                  <a:lnTo>
                    <a:pt x="549" y="633"/>
                  </a:lnTo>
                  <a:lnTo>
                    <a:pt x="548" y="633"/>
                  </a:lnTo>
                  <a:lnTo>
                    <a:pt x="547" y="633"/>
                  </a:lnTo>
                  <a:lnTo>
                    <a:pt x="546" y="633"/>
                  </a:lnTo>
                  <a:lnTo>
                    <a:pt x="546" y="634"/>
                  </a:lnTo>
                  <a:lnTo>
                    <a:pt x="545" y="634"/>
                  </a:lnTo>
                  <a:lnTo>
                    <a:pt x="545" y="635"/>
                  </a:lnTo>
                  <a:lnTo>
                    <a:pt x="546" y="637"/>
                  </a:lnTo>
                  <a:lnTo>
                    <a:pt x="547" y="638"/>
                  </a:lnTo>
                  <a:lnTo>
                    <a:pt x="547" y="640"/>
                  </a:lnTo>
                  <a:lnTo>
                    <a:pt x="548" y="642"/>
                  </a:lnTo>
                  <a:lnTo>
                    <a:pt x="548" y="643"/>
                  </a:lnTo>
                  <a:lnTo>
                    <a:pt x="549" y="643"/>
                  </a:lnTo>
                  <a:lnTo>
                    <a:pt x="549" y="644"/>
                  </a:lnTo>
                  <a:lnTo>
                    <a:pt x="549" y="645"/>
                  </a:lnTo>
                  <a:lnTo>
                    <a:pt x="549" y="646"/>
                  </a:lnTo>
                  <a:lnTo>
                    <a:pt x="550" y="647"/>
                  </a:lnTo>
                  <a:lnTo>
                    <a:pt x="552" y="647"/>
                  </a:lnTo>
                  <a:lnTo>
                    <a:pt x="553" y="647"/>
                  </a:lnTo>
                  <a:lnTo>
                    <a:pt x="554" y="647"/>
                  </a:lnTo>
                  <a:lnTo>
                    <a:pt x="555" y="646"/>
                  </a:lnTo>
                  <a:lnTo>
                    <a:pt x="556" y="646"/>
                  </a:lnTo>
                  <a:lnTo>
                    <a:pt x="556" y="647"/>
                  </a:lnTo>
                  <a:lnTo>
                    <a:pt x="557" y="647"/>
                  </a:lnTo>
                  <a:lnTo>
                    <a:pt x="559" y="647"/>
                  </a:lnTo>
                  <a:lnTo>
                    <a:pt x="561" y="647"/>
                  </a:lnTo>
                  <a:lnTo>
                    <a:pt x="562" y="647"/>
                  </a:lnTo>
                  <a:lnTo>
                    <a:pt x="563" y="646"/>
                  </a:lnTo>
                  <a:lnTo>
                    <a:pt x="564" y="646"/>
                  </a:lnTo>
                  <a:lnTo>
                    <a:pt x="565" y="646"/>
                  </a:lnTo>
                  <a:lnTo>
                    <a:pt x="564" y="646"/>
                  </a:lnTo>
                  <a:lnTo>
                    <a:pt x="563" y="646"/>
                  </a:lnTo>
                  <a:lnTo>
                    <a:pt x="562" y="645"/>
                  </a:lnTo>
                  <a:lnTo>
                    <a:pt x="563" y="644"/>
                  </a:lnTo>
                  <a:lnTo>
                    <a:pt x="564" y="643"/>
                  </a:lnTo>
                  <a:lnTo>
                    <a:pt x="566" y="641"/>
                  </a:lnTo>
                  <a:lnTo>
                    <a:pt x="567" y="640"/>
                  </a:lnTo>
                  <a:lnTo>
                    <a:pt x="567" y="638"/>
                  </a:lnTo>
                  <a:lnTo>
                    <a:pt x="569" y="637"/>
                  </a:lnTo>
                  <a:lnTo>
                    <a:pt x="570" y="637"/>
                  </a:lnTo>
                  <a:lnTo>
                    <a:pt x="571" y="637"/>
                  </a:lnTo>
                  <a:lnTo>
                    <a:pt x="573" y="640"/>
                  </a:lnTo>
                  <a:lnTo>
                    <a:pt x="573" y="641"/>
                  </a:lnTo>
                  <a:lnTo>
                    <a:pt x="574" y="643"/>
                  </a:lnTo>
                  <a:lnTo>
                    <a:pt x="575" y="644"/>
                  </a:lnTo>
                  <a:lnTo>
                    <a:pt x="577" y="646"/>
                  </a:lnTo>
                  <a:lnTo>
                    <a:pt x="578" y="646"/>
                  </a:lnTo>
                  <a:lnTo>
                    <a:pt x="578" y="647"/>
                  </a:lnTo>
                  <a:lnTo>
                    <a:pt x="582" y="652"/>
                  </a:lnTo>
                  <a:lnTo>
                    <a:pt x="581" y="652"/>
                  </a:lnTo>
                  <a:lnTo>
                    <a:pt x="580" y="652"/>
                  </a:lnTo>
                  <a:lnTo>
                    <a:pt x="580" y="653"/>
                  </a:lnTo>
                  <a:lnTo>
                    <a:pt x="579" y="653"/>
                  </a:lnTo>
                  <a:lnTo>
                    <a:pt x="578" y="653"/>
                  </a:lnTo>
                  <a:lnTo>
                    <a:pt x="577" y="653"/>
                  </a:lnTo>
                  <a:lnTo>
                    <a:pt x="577" y="654"/>
                  </a:lnTo>
                  <a:lnTo>
                    <a:pt x="575" y="654"/>
                  </a:lnTo>
                  <a:lnTo>
                    <a:pt x="574" y="655"/>
                  </a:lnTo>
                  <a:lnTo>
                    <a:pt x="575" y="655"/>
                  </a:lnTo>
                  <a:lnTo>
                    <a:pt x="574" y="655"/>
                  </a:lnTo>
                  <a:lnTo>
                    <a:pt x="573" y="655"/>
                  </a:lnTo>
                  <a:lnTo>
                    <a:pt x="573" y="656"/>
                  </a:lnTo>
                  <a:lnTo>
                    <a:pt x="572" y="656"/>
                  </a:lnTo>
                  <a:lnTo>
                    <a:pt x="572" y="657"/>
                  </a:lnTo>
                  <a:lnTo>
                    <a:pt x="570" y="658"/>
                  </a:lnTo>
                  <a:lnTo>
                    <a:pt x="569" y="659"/>
                  </a:lnTo>
                  <a:lnTo>
                    <a:pt x="568" y="659"/>
                  </a:lnTo>
                  <a:lnTo>
                    <a:pt x="567" y="659"/>
                  </a:lnTo>
                  <a:lnTo>
                    <a:pt x="566" y="660"/>
                  </a:lnTo>
                  <a:lnTo>
                    <a:pt x="565" y="660"/>
                  </a:lnTo>
                  <a:lnTo>
                    <a:pt x="565" y="661"/>
                  </a:lnTo>
                  <a:lnTo>
                    <a:pt x="564" y="661"/>
                  </a:lnTo>
                  <a:lnTo>
                    <a:pt x="563" y="661"/>
                  </a:lnTo>
                  <a:lnTo>
                    <a:pt x="563" y="662"/>
                  </a:lnTo>
                  <a:lnTo>
                    <a:pt x="562" y="662"/>
                  </a:lnTo>
                  <a:lnTo>
                    <a:pt x="561" y="662"/>
                  </a:lnTo>
                  <a:lnTo>
                    <a:pt x="560" y="663"/>
                  </a:lnTo>
                  <a:lnTo>
                    <a:pt x="559" y="663"/>
                  </a:lnTo>
                  <a:lnTo>
                    <a:pt x="558" y="663"/>
                  </a:lnTo>
                  <a:lnTo>
                    <a:pt x="557" y="663"/>
                  </a:lnTo>
                  <a:lnTo>
                    <a:pt x="557" y="665"/>
                  </a:lnTo>
                  <a:lnTo>
                    <a:pt x="556" y="665"/>
                  </a:lnTo>
                  <a:lnTo>
                    <a:pt x="555" y="665"/>
                  </a:lnTo>
                  <a:lnTo>
                    <a:pt x="554" y="665"/>
                  </a:lnTo>
                  <a:lnTo>
                    <a:pt x="554" y="666"/>
                  </a:lnTo>
                  <a:lnTo>
                    <a:pt x="553" y="666"/>
                  </a:lnTo>
                  <a:lnTo>
                    <a:pt x="552" y="666"/>
                  </a:lnTo>
                  <a:lnTo>
                    <a:pt x="550" y="667"/>
                  </a:lnTo>
                  <a:lnTo>
                    <a:pt x="549" y="667"/>
                  </a:lnTo>
                  <a:lnTo>
                    <a:pt x="548" y="667"/>
                  </a:lnTo>
                  <a:lnTo>
                    <a:pt x="547" y="667"/>
                  </a:lnTo>
                  <a:lnTo>
                    <a:pt x="546" y="668"/>
                  </a:lnTo>
                  <a:lnTo>
                    <a:pt x="545" y="668"/>
                  </a:lnTo>
                  <a:lnTo>
                    <a:pt x="544" y="668"/>
                  </a:lnTo>
                  <a:lnTo>
                    <a:pt x="543" y="668"/>
                  </a:lnTo>
                  <a:lnTo>
                    <a:pt x="542" y="669"/>
                  </a:lnTo>
                  <a:lnTo>
                    <a:pt x="541" y="669"/>
                  </a:lnTo>
                  <a:lnTo>
                    <a:pt x="540" y="669"/>
                  </a:lnTo>
                  <a:lnTo>
                    <a:pt x="539" y="669"/>
                  </a:lnTo>
                  <a:lnTo>
                    <a:pt x="538" y="669"/>
                  </a:lnTo>
                  <a:lnTo>
                    <a:pt x="538" y="670"/>
                  </a:lnTo>
                  <a:lnTo>
                    <a:pt x="537" y="670"/>
                  </a:lnTo>
                  <a:lnTo>
                    <a:pt x="536" y="670"/>
                  </a:lnTo>
                  <a:lnTo>
                    <a:pt x="535" y="670"/>
                  </a:lnTo>
                  <a:lnTo>
                    <a:pt x="534" y="670"/>
                  </a:lnTo>
                  <a:lnTo>
                    <a:pt x="533" y="671"/>
                  </a:lnTo>
                  <a:lnTo>
                    <a:pt x="531" y="672"/>
                  </a:lnTo>
                  <a:lnTo>
                    <a:pt x="530" y="672"/>
                  </a:lnTo>
                  <a:lnTo>
                    <a:pt x="529" y="672"/>
                  </a:lnTo>
                  <a:lnTo>
                    <a:pt x="529" y="673"/>
                  </a:lnTo>
                  <a:lnTo>
                    <a:pt x="528" y="673"/>
                  </a:lnTo>
                  <a:lnTo>
                    <a:pt x="527" y="673"/>
                  </a:lnTo>
                  <a:lnTo>
                    <a:pt x="525" y="673"/>
                  </a:lnTo>
                  <a:lnTo>
                    <a:pt x="524" y="674"/>
                  </a:lnTo>
                  <a:lnTo>
                    <a:pt x="523" y="674"/>
                  </a:lnTo>
                  <a:lnTo>
                    <a:pt x="521" y="675"/>
                  </a:lnTo>
                  <a:lnTo>
                    <a:pt x="520" y="675"/>
                  </a:lnTo>
                  <a:lnTo>
                    <a:pt x="519" y="676"/>
                  </a:lnTo>
                  <a:lnTo>
                    <a:pt x="517" y="676"/>
                  </a:lnTo>
                  <a:lnTo>
                    <a:pt x="516" y="677"/>
                  </a:lnTo>
                  <a:lnTo>
                    <a:pt x="515" y="677"/>
                  </a:lnTo>
                  <a:lnTo>
                    <a:pt x="514" y="677"/>
                  </a:lnTo>
                  <a:lnTo>
                    <a:pt x="513" y="678"/>
                  </a:lnTo>
                  <a:lnTo>
                    <a:pt x="512" y="678"/>
                  </a:lnTo>
                  <a:lnTo>
                    <a:pt x="511" y="679"/>
                  </a:lnTo>
                  <a:lnTo>
                    <a:pt x="510" y="679"/>
                  </a:lnTo>
                  <a:lnTo>
                    <a:pt x="509" y="679"/>
                  </a:lnTo>
                  <a:lnTo>
                    <a:pt x="509" y="680"/>
                  </a:lnTo>
                  <a:lnTo>
                    <a:pt x="508" y="680"/>
                  </a:lnTo>
                  <a:lnTo>
                    <a:pt x="507" y="680"/>
                  </a:lnTo>
                  <a:lnTo>
                    <a:pt x="506" y="680"/>
                  </a:lnTo>
                  <a:lnTo>
                    <a:pt x="505" y="681"/>
                  </a:lnTo>
                  <a:lnTo>
                    <a:pt x="504" y="681"/>
                  </a:lnTo>
                  <a:lnTo>
                    <a:pt x="503" y="682"/>
                  </a:lnTo>
                  <a:lnTo>
                    <a:pt x="502" y="682"/>
                  </a:lnTo>
                  <a:lnTo>
                    <a:pt x="500" y="682"/>
                  </a:lnTo>
                  <a:lnTo>
                    <a:pt x="499" y="683"/>
                  </a:lnTo>
                  <a:lnTo>
                    <a:pt x="498" y="683"/>
                  </a:lnTo>
                  <a:lnTo>
                    <a:pt x="497" y="684"/>
                  </a:lnTo>
                  <a:lnTo>
                    <a:pt x="496" y="684"/>
                  </a:lnTo>
                  <a:lnTo>
                    <a:pt x="495" y="685"/>
                  </a:lnTo>
                  <a:lnTo>
                    <a:pt x="494" y="685"/>
                  </a:lnTo>
                  <a:lnTo>
                    <a:pt x="493" y="685"/>
                  </a:lnTo>
                  <a:lnTo>
                    <a:pt x="492" y="685"/>
                  </a:lnTo>
                  <a:lnTo>
                    <a:pt x="492" y="686"/>
                  </a:lnTo>
                  <a:lnTo>
                    <a:pt x="491" y="686"/>
                  </a:lnTo>
                  <a:lnTo>
                    <a:pt x="490" y="686"/>
                  </a:lnTo>
                  <a:lnTo>
                    <a:pt x="489" y="686"/>
                  </a:lnTo>
                  <a:lnTo>
                    <a:pt x="489" y="687"/>
                  </a:lnTo>
                  <a:lnTo>
                    <a:pt x="488" y="687"/>
                  </a:lnTo>
                  <a:lnTo>
                    <a:pt x="487" y="687"/>
                  </a:lnTo>
                  <a:lnTo>
                    <a:pt x="486" y="687"/>
                  </a:lnTo>
                  <a:lnTo>
                    <a:pt x="485" y="687"/>
                  </a:lnTo>
                  <a:lnTo>
                    <a:pt x="485" y="688"/>
                  </a:lnTo>
                  <a:lnTo>
                    <a:pt x="484" y="688"/>
                  </a:lnTo>
                  <a:lnTo>
                    <a:pt x="483" y="688"/>
                  </a:lnTo>
                  <a:lnTo>
                    <a:pt x="482" y="688"/>
                  </a:lnTo>
                  <a:lnTo>
                    <a:pt x="481" y="690"/>
                  </a:lnTo>
                  <a:lnTo>
                    <a:pt x="480" y="690"/>
                  </a:lnTo>
                  <a:lnTo>
                    <a:pt x="479" y="690"/>
                  </a:lnTo>
                  <a:lnTo>
                    <a:pt x="478" y="690"/>
                  </a:lnTo>
                  <a:lnTo>
                    <a:pt x="478" y="691"/>
                  </a:lnTo>
                  <a:lnTo>
                    <a:pt x="477" y="691"/>
                  </a:lnTo>
                  <a:lnTo>
                    <a:pt x="475" y="691"/>
                  </a:lnTo>
                  <a:lnTo>
                    <a:pt x="474" y="691"/>
                  </a:lnTo>
                  <a:lnTo>
                    <a:pt x="473" y="691"/>
                  </a:lnTo>
                  <a:lnTo>
                    <a:pt x="473" y="692"/>
                  </a:lnTo>
                  <a:lnTo>
                    <a:pt x="472" y="692"/>
                  </a:lnTo>
                  <a:lnTo>
                    <a:pt x="471" y="692"/>
                  </a:lnTo>
                  <a:lnTo>
                    <a:pt x="470" y="693"/>
                  </a:lnTo>
                  <a:lnTo>
                    <a:pt x="469" y="693"/>
                  </a:lnTo>
                  <a:lnTo>
                    <a:pt x="468" y="693"/>
                  </a:lnTo>
                  <a:lnTo>
                    <a:pt x="467" y="693"/>
                  </a:lnTo>
                  <a:lnTo>
                    <a:pt x="467" y="694"/>
                  </a:lnTo>
                  <a:lnTo>
                    <a:pt x="466" y="694"/>
                  </a:lnTo>
                  <a:lnTo>
                    <a:pt x="465" y="694"/>
                  </a:lnTo>
                  <a:lnTo>
                    <a:pt x="464" y="695"/>
                  </a:lnTo>
                  <a:lnTo>
                    <a:pt x="463" y="695"/>
                  </a:lnTo>
                  <a:lnTo>
                    <a:pt x="462" y="696"/>
                  </a:lnTo>
                  <a:lnTo>
                    <a:pt x="461" y="696"/>
                  </a:lnTo>
                  <a:lnTo>
                    <a:pt x="460" y="696"/>
                  </a:lnTo>
                  <a:lnTo>
                    <a:pt x="459" y="697"/>
                  </a:lnTo>
                  <a:lnTo>
                    <a:pt x="458" y="697"/>
                  </a:lnTo>
                  <a:lnTo>
                    <a:pt x="457" y="697"/>
                  </a:lnTo>
                  <a:lnTo>
                    <a:pt x="456" y="698"/>
                  </a:lnTo>
                  <a:lnTo>
                    <a:pt x="455" y="698"/>
                  </a:lnTo>
                  <a:lnTo>
                    <a:pt x="454" y="699"/>
                  </a:lnTo>
                  <a:lnTo>
                    <a:pt x="453" y="699"/>
                  </a:lnTo>
                  <a:lnTo>
                    <a:pt x="452" y="699"/>
                  </a:lnTo>
                  <a:lnTo>
                    <a:pt x="450" y="700"/>
                  </a:lnTo>
                  <a:lnTo>
                    <a:pt x="449" y="700"/>
                  </a:lnTo>
                  <a:lnTo>
                    <a:pt x="448" y="700"/>
                  </a:lnTo>
                  <a:lnTo>
                    <a:pt x="447" y="700"/>
                  </a:lnTo>
                  <a:lnTo>
                    <a:pt x="446" y="701"/>
                  </a:lnTo>
                  <a:lnTo>
                    <a:pt x="445" y="701"/>
                  </a:lnTo>
                  <a:lnTo>
                    <a:pt x="444" y="701"/>
                  </a:lnTo>
                  <a:lnTo>
                    <a:pt x="444" y="702"/>
                  </a:lnTo>
                  <a:lnTo>
                    <a:pt x="443" y="702"/>
                  </a:lnTo>
                  <a:lnTo>
                    <a:pt x="442" y="702"/>
                  </a:lnTo>
                  <a:lnTo>
                    <a:pt x="441" y="703"/>
                  </a:lnTo>
                  <a:lnTo>
                    <a:pt x="440" y="703"/>
                  </a:lnTo>
                  <a:lnTo>
                    <a:pt x="439" y="704"/>
                  </a:lnTo>
                  <a:lnTo>
                    <a:pt x="437" y="705"/>
                  </a:lnTo>
                  <a:lnTo>
                    <a:pt x="434" y="706"/>
                  </a:lnTo>
                  <a:lnTo>
                    <a:pt x="432" y="707"/>
                  </a:lnTo>
                  <a:lnTo>
                    <a:pt x="431" y="708"/>
                  </a:lnTo>
                  <a:lnTo>
                    <a:pt x="430" y="708"/>
                  </a:lnTo>
                  <a:lnTo>
                    <a:pt x="429" y="709"/>
                  </a:lnTo>
                  <a:lnTo>
                    <a:pt x="428" y="709"/>
                  </a:lnTo>
                  <a:lnTo>
                    <a:pt x="427" y="709"/>
                  </a:lnTo>
                  <a:lnTo>
                    <a:pt x="427" y="710"/>
                  </a:lnTo>
                  <a:lnTo>
                    <a:pt x="425" y="710"/>
                  </a:lnTo>
                  <a:lnTo>
                    <a:pt x="424" y="710"/>
                  </a:lnTo>
                  <a:lnTo>
                    <a:pt x="423" y="711"/>
                  </a:lnTo>
                  <a:lnTo>
                    <a:pt x="422" y="711"/>
                  </a:lnTo>
                  <a:lnTo>
                    <a:pt x="421" y="711"/>
                  </a:lnTo>
                  <a:lnTo>
                    <a:pt x="420" y="711"/>
                  </a:lnTo>
                  <a:lnTo>
                    <a:pt x="420" y="712"/>
                  </a:lnTo>
                  <a:lnTo>
                    <a:pt x="419" y="712"/>
                  </a:lnTo>
                  <a:lnTo>
                    <a:pt x="418" y="712"/>
                  </a:lnTo>
                  <a:lnTo>
                    <a:pt x="418" y="714"/>
                  </a:lnTo>
                  <a:lnTo>
                    <a:pt x="417" y="714"/>
                  </a:lnTo>
                  <a:lnTo>
                    <a:pt x="415" y="714"/>
                  </a:lnTo>
                  <a:lnTo>
                    <a:pt x="414" y="714"/>
                  </a:lnTo>
                  <a:lnTo>
                    <a:pt x="414" y="715"/>
                  </a:lnTo>
                  <a:lnTo>
                    <a:pt x="413" y="715"/>
                  </a:lnTo>
                  <a:lnTo>
                    <a:pt x="411" y="716"/>
                  </a:lnTo>
                  <a:lnTo>
                    <a:pt x="410" y="716"/>
                  </a:lnTo>
                  <a:lnTo>
                    <a:pt x="409" y="717"/>
                  </a:lnTo>
                  <a:lnTo>
                    <a:pt x="408" y="717"/>
                  </a:lnTo>
                  <a:lnTo>
                    <a:pt x="407" y="718"/>
                  </a:lnTo>
                  <a:lnTo>
                    <a:pt x="406" y="718"/>
                  </a:lnTo>
                  <a:lnTo>
                    <a:pt x="407" y="718"/>
                  </a:lnTo>
                  <a:lnTo>
                    <a:pt x="406" y="717"/>
                  </a:lnTo>
                  <a:lnTo>
                    <a:pt x="407" y="717"/>
                  </a:lnTo>
                  <a:lnTo>
                    <a:pt x="407" y="716"/>
                  </a:lnTo>
                  <a:lnTo>
                    <a:pt x="408" y="716"/>
                  </a:lnTo>
                  <a:lnTo>
                    <a:pt x="409" y="716"/>
                  </a:lnTo>
                  <a:lnTo>
                    <a:pt x="409" y="715"/>
                  </a:lnTo>
                  <a:lnTo>
                    <a:pt x="408" y="715"/>
                  </a:lnTo>
                  <a:lnTo>
                    <a:pt x="408" y="716"/>
                  </a:lnTo>
                  <a:lnTo>
                    <a:pt x="407" y="716"/>
                  </a:lnTo>
                  <a:lnTo>
                    <a:pt x="406" y="716"/>
                  </a:lnTo>
                  <a:lnTo>
                    <a:pt x="406" y="717"/>
                  </a:lnTo>
                  <a:lnTo>
                    <a:pt x="406" y="718"/>
                  </a:lnTo>
                  <a:lnTo>
                    <a:pt x="405" y="718"/>
                  </a:lnTo>
                  <a:lnTo>
                    <a:pt x="405" y="719"/>
                  </a:lnTo>
                  <a:lnTo>
                    <a:pt x="404" y="719"/>
                  </a:lnTo>
                  <a:lnTo>
                    <a:pt x="402" y="720"/>
                  </a:lnTo>
                  <a:lnTo>
                    <a:pt x="400" y="720"/>
                  </a:lnTo>
                  <a:lnTo>
                    <a:pt x="399" y="720"/>
                  </a:lnTo>
                  <a:lnTo>
                    <a:pt x="399" y="721"/>
                  </a:lnTo>
                  <a:lnTo>
                    <a:pt x="397" y="721"/>
                  </a:lnTo>
                  <a:lnTo>
                    <a:pt x="396" y="721"/>
                  </a:lnTo>
                  <a:lnTo>
                    <a:pt x="395" y="722"/>
                  </a:lnTo>
                  <a:lnTo>
                    <a:pt x="394" y="722"/>
                  </a:lnTo>
                  <a:lnTo>
                    <a:pt x="393" y="723"/>
                  </a:lnTo>
                  <a:lnTo>
                    <a:pt x="392" y="723"/>
                  </a:lnTo>
                  <a:lnTo>
                    <a:pt x="391" y="723"/>
                  </a:lnTo>
                  <a:lnTo>
                    <a:pt x="391" y="724"/>
                  </a:lnTo>
                  <a:lnTo>
                    <a:pt x="390" y="724"/>
                  </a:lnTo>
                  <a:lnTo>
                    <a:pt x="388" y="725"/>
                  </a:lnTo>
                  <a:lnTo>
                    <a:pt x="386" y="725"/>
                  </a:lnTo>
                  <a:lnTo>
                    <a:pt x="385" y="725"/>
                  </a:lnTo>
                  <a:lnTo>
                    <a:pt x="384" y="726"/>
                  </a:lnTo>
                  <a:lnTo>
                    <a:pt x="383" y="726"/>
                  </a:lnTo>
                  <a:lnTo>
                    <a:pt x="383" y="727"/>
                  </a:lnTo>
                  <a:lnTo>
                    <a:pt x="382" y="727"/>
                  </a:lnTo>
                  <a:lnTo>
                    <a:pt x="381" y="727"/>
                  </a:lnTo>
                  <a:lnTo>
                    <a:pt x="379" y="728"/>
                  </a:lnTo>
                  <a:lnTo>
                    <a:pt x="378" y="728"/>
                  </a:lnTo>
                  <a:lnTo>
                    <a:pt x="378" y="729"/>
                  </a:lnTo>
                  <a:lnTo>
                    <a:pt x="377" y="729"/>
                  </a:lnTo>
                  <a:lnTo>
                    <a:pt x="375" y="729"/>
                  </a:lnTo>
                  <a:lnTo>
                    <a:pt x="374" y="730"/>
                  </a:lnTo>
                  <a:lnTo>
                    <a:pt x="373" y="730"/>
                  </a:lnTo>
                  <a:lnTo>
                    <a:pt x="373" y="731"/>
                  </a:lnTo>
                  <a:lnTo>
                    <a:pt x="372" y="731"/>
                  </a:lnTo>
                  <a:lnTo>
                    <a:pt x="371" y="731"/>
                  </a:lnTo>
                  <a:lnTo>
                    <a:pt x="370" y="731"/>
                  </a:lnTo>
                  <a:lnTo>
                    <a:pt x="368" y="733"/>
                  </a:lnTo>
                  <a:lnTo>
                    <a:pt x="366" y="734"/>
                  </a:lnTo>
                  <a:lnTo>
                    <a:pt x="364" y="735"/>
                  </a:lnTo>
                  <a:lnTo>
                    <a:pt x="361" y="736"/>
                  </a:lnTo>
                  <a:lnTo>
                    <a:pt x="360" y="737"/>
                  </a:lnTo>
                  <a:lnTo>
                    <a:pt x="359" y="737"/>
                  </a:lnTo>
                  <a:lnTo>
                    <a:pt x="360" y="736"/>
                  </a:lnTo>
                  <a:lnTo>
                    <a:pt x="360" y="735"/>
                  </a:lnTo>
                  <a:lnTo>
                    <a:pt x="360" y="734"/>
                  </a:lnTo>
                  <a:lnTo>
                    <a:pt x="360" y="733"/>
                  </a:lnTo>
                  <a:lnTo>
                    <a:pt x="361" y="733"/>
                  </a:lnTo>
                  <a:lnTo>
                    <a:pt x="362" y="733"/>
                  </a:lnTo>
                  <a:lnTo>
                    <a:pt x="362" y="732"/>
                  </a:lnTo>
                  <a:lnTo>
                    <a:pt x="363" y="731"/>
                  </a:lnTo>
                  <a:lnTo>
                    <a:pt x="363" y="732"/>
                  </a:lnTo>
                  <a:lnTo>
                    <a:pt x="364" y="732"/>
                  </a:lnTo>
                  <a:lnTo>
                    <a:pt x="364" y="731"/>
                  </a:lnTo>
                  <a:lnTo>
                    <a:pt x="365" y="731"/>
                  </a:lnTo>
                  <a:lnTo>
                    <a:pt x="366" y="730"/>
                  </a:lnTo>
                  <a:lnTo>
                    <a:pt x="365" y="730"/>
                  </a:lnTo>
                  <a:lnTo>
                    <a:pt x="365" y="729"/>
                  </a:lnTo>
                  <a:lnTo>
                    <a:pt x="366" y="730"/>
                  </a:lnTo>
                  <a:lnTo>
                    <a:pt x="367" y="730"/>
                  </a:lnTo>
                  <a:lnTo>
                    <a:pt x="367" y="729"/>
                  </a:lnTo>
                  <a:lnTo>
                    <a:pt x="367" y="728"/>
                  </a:lnTo>
                  <a:lnTo>
                    <a:pt x="368" y="729"/>
                  </a:lnTo>
                  <a:lnTo>
                    <a:pt x="369" y="728"/>
                  </a:lnTo>
                  <a:lnTo>
                    <a:pt x="369" y="727"/>
                  </a:lnTo>
                  <a:lnTo>
                    <a:pt x="368" y="727"/>
                  </a:lnTo>
                  <a:lnTo>
                    <a:pt x="367" y="726"/>
                  </a:lnTo>
                  <a:lnTo>
                    <a:pt x="366" y="727"/>
                  </a:lnTo>
                  <a:lnTo>
                    <a:pt x="365" y="727"/>
                  </a:lnTo>
                  <a:lnTo>
                    <a:pt x="365" y="728"/>
                  </a:lnTo>
                  <a:lnTo>
                    <a:pt x="364" y="728"/>
                  </a:lnTo>
                  <a:lnTo>
                    <a:pt x="363" y="729"/>
                  </a:lnTo>
                  <a:lnTo>
                    <a:pt x="363" y="730"/>
                  </a:lnTo>
                  <a:lnTo>
                    <a:pt x="362" y="730"/>
                  </a:lnTo>
                  <a:lnTo>
                    <a:pt x="361" y="730"/>
                  </a:lnTo>
                  <a:lnTo>
                    <a:pt x="360" y="730"/>
                  </a:lnTo>
                  <a:lnTo>
                    <a:pt x="359" y="731"/>
                  </a:lnTo>
                  <a:lnTo>
                    <a:pt x="358" y="732"/>
                  </a:lnTo>
                  <a:lnTo>
                    <a:pt x="357" y="732"/>
                  </a:lnTo>
                  <a:lnTo>
                    <a:pt x="356" y="732"/>
                  </a:lnTo>
                  <a:lnTo>
                    <a:pt x="355" y="733"/>
                  </a:lnTo>
                  <a:lnTo>
                    <a:pt x="354" y="733"/>
                  </a:lnTo>
                  <a:lnTo>
                    <a:pt x="353" y="733"/>
                  </a:lnTo>
                  <a:lnTo>
                    <a:pt x="353" y="734"/>
                  </a:lnTo>
                  <a:lnTo>
                    <a:pt x="354" y="733"/>
                  </a:lnTo>
                  <a:lnTo>
                    <a:pt x="354" y="734"/>
                  </a:lnTo>
                  <a:lnTo>
                    <a:pt x="353" y="734"/>
                  </a:lnTo>
                  <a:lnTo>
                    <a:pt x="353" y="735"/>
                  </a:lnTo>
                  <a:lnTo>
                    <a:pt x="354" y="735"/>
                  </a:lnTo>
                  <a:lnTo>
                    <a:pt x="355" y="736"/>
                  </a:lnTo>
                  <a:lnTo>
                    <a:pt x="355" y="737"/>
                  </a:lnTo>
                  <a:lnTo>
                    <a:pt x="356" y="736"/>
                  </a:lnTo>
                  <a:lnTo>
                    <a:pt x="357" y="736"/>
                  </a:lnTo>
                  <a:lnTo>
                    <a:pt x="357" y="735"/>
                  </a:lnTo>
                  <a:lnTo>
                    <a:pt x="358" y="735"/>
                  </a:lnTo>
                  <a:lnTo>
                    <a:pt x="358" y="734"/>
                  </a:lnTo>
                  <a:lnTo>
                    <a:pt x="358" y="735"/>
                  </a:lnTo>
                  <a:lnTo>
                    <a:pt x="359" y="735"/>
                  </a:lnTo>
                  <a:lnTo>
                    <a:pt x="359" y="736"/>
                  </a:lnTo>
                  <a:lnTo>
                    <a:pt x="358" y="737"/>
                  </a:lnTo>
                  <a:lnTo>
                    <a:pt x="358" y="739"/>
                  </a:lnTo>
                  <a:lnTo>
                    <a:pt x="357" y="740"/>
                  </a:lnTo>
                  <a:lnTo>
                    <a:pt x="356" y="740"/>
                  </a:lnTo>
                  <a:lnTo>
                    <a:pt x="356" y="739"/>
                  </a:lnTo>
                  <a:lnTo>
                    <a:pt x="355" y="740"/>
                  </a:lnTo>
                  <a:lnTo>
                    <a:pt x="354" y="740"/>
                  </a:lnTo>
                  <a:lnTo>
                    <a:pt x="353" y="741"/>
                  </a:lnTo>
                  <a:lnTo>
                    <a:pt x="352" y="741"/>
                  </a:lnTo>
                  <a:lnTo>
                    <a:pt x="350" y="742"/>
                  </a:lnTo>
                  <a:lnTo>
                    <a:pt x="349" y="743"/>
                  </a:lnTo>
                  <a:lnTo>
                    <a:pt x="348" y="743"/>
                  </a:lnTo>
                  <a:lnTo>
                    <a:pt x="345" y="745"/>
                  </a:lnTo>
                  <a:lnTo>
                    <a:pt x="343" y="746"/>
                  </a:lnTo>
                  <a:lnTo>
                    <a:pt x="342" y="746"/>
                  </a:lnTo>
                  <a:lnTo>
                    <a:pt x="341" y="747"/>
                  </a:lnTo>
                  <a:lnTo>
                    <a:pt x="340" y="747"/>
                  </a:lnTo>
                  <a:lnTo>
                    <a:pt x="340" y="748"/>
                  </a:lnTo>
                  <a:lnTo>
                    <a:pt x="339" y="748"/>
                  </a:lnTo>
                  <a:lnTo>
                    <a:pt x="338" y="749"/>
                  </a:lnTo>
                  <a:lnTo>
                    <a:pt x="336" y="750"/>
                  </a:lnTo>
                  <a:lnTo>
                    <a:pt x="337" y="745"/>
                  </a:lnTo>
                  <a:lnTo>
                    <a:pt x="337" y="744"/>
                  </a:lnTo>
                  <a:lnTo>
                    <a:pt x="337" y="743"/>
                  </a:lnTo>
                  <a:lnTo>
                    <a:pt x="337" y="742"/>
                  </a:lnTo>
                  <a:lnTo>
                    <a:pt x="337" y="741"/>
                  </a:lnTo>
                  <a:lnTo>
                    <a:pt x="337" y="740"/>
                  </a:lnTo>
                  <a:lnTo>
                    <a:pt x="337" y="739"/>
                  </a:lnTo>
                  <a:lnTo>
                    <a:pt x="337" y="737"/>
                  </a:lnTo>
                  <a:lnTo>
                    <a:pt x="337" y="736"/>
                  </a:lnTo>
                  <a:lnTo>
                    <a:pt x="337" y="735"/>
                  </a:lnTo>
                  <a:lnTo>
                    <a:pt x="337" y="734"/>
                  </a:lnTo>
                  <a:lnTo>
                    <a:pt x="337" y="733"/>
                  </a:lnTo>
                  <a:lnTo>
                    <a:pt x="337" y="730"/>
                  </a:lnTo>
                  <a:lnTo>
                    <a:pt x="337" y="728"/>
                  </a:lnTo>
                  <a:lnTo>
                    <a:pt x="337" y="727"/>
                  </a:lnTo>
                  <a:lnTo>
                    <a:pt x="337" y="723"/>
                  </a:lnTo>
                  <a:lnTo>
                    <a:pt x="337" y="717"/>
                  </a:lnTo>
                  <a:lnTo>
                    <a:pt x="337" y="715"/>
                  </a:lnTo>
                  <a:lnTo>
                    <a:pt x="334" y="712"/>
                  </a:lnTo>
                  <a:lnTo>
                    <a:pt x="333" y="712"/>
                  </a:lnTo>
                  <a:lnTo>
                    <a:pt x="329" y="708"/>
                  </a:lnTo>
                  <a:lnTo>
                    <a:pt x="327" y="708"/>
                  </a:lnTo>
                  <a:lnTo>
                    <a:pt x="324" y="707"/>
                  </a:lnTo>
                  <a:lnTo>
                    <a:pt x="323" y="707"/>
                  </a:lnTo>
                  <a:lnTo>
                    <a:pt x="322" y="707"/>
                  </a:lnTo>
                  <a:lnTo>
                    <a:pt x="321" y="709"/>
                  </a:lnTo>
                  <a:lnTo>
                    <a:pt x="321" y="710"/>
                  </a:lnTo>
                  <a:lnTo>
                    <a:pt x="319" y="710"/>
                  </a:lnTo>
                  <a:lnTo>
                    <a:pt x="318" y="710"/>
                  </a:lnTo>
                  <a:lnTo>
                    <a:pt x="317" y="710"/>
                  </a:lnTo>
                  <a:lnTo>
                    <a:pt x="316" y="710"/>
                  </a:lnTo>
                  <a:lnTo>
                    <a:pt x="315" y="709"/>
                  </a:lnTo>
                  <a:lnTo>
                    <a:pt x="314" y="709"/>
                  </a:lnTo>
                  <a:lnTo>
                    <a:pt x="313" y="710"/>
                  </a:lnTo>
                  <a:lnTo>
                    <a:pt x="313" y="709"/>
                  </a:lnTo>
                  <a:lnTo>
                    <a:pt x="313" y="708"/>
                  </a:lnTo>
                  <a:lnTo>
                    <a:pt x="314" y="708"/>
                  </a:lnTo>
                  <a:lnTo>
                    <a:pt x="314" y="707"/>
                  </a:lnTo>
                  <a:lnTo>
                    <a:pt x="313" y="707"/>
                  </a:lnTo>
                  <a:lnTo>
                    <a:pt x="313" y="706"/>
                  </a:lnTo>
                  <a:lnTo>
                    <a:pt x="314" y="706"/>
                  </a:lnTo>
                  <a:lnTo>
                    <a:pt x="314" y="705"/>
                  </a:lnTo>
                  <a:lnTo>
                    <a:pt x="314" y="704"/>
                  </a:lnTo>
                  <a:lnTo>
                    <a:pt x="313" y="704"/>
                  </a:lnTo>
                  <a:lnTo>
                    <a:pt x="312" y="704"/>
                  </a:lnTo>
                  <a:lnTo>
                    <a:pt x="311" y="704"/>
                  </a:lnTo>
                  <a:lnTo>
                    <a:pt x="310" y="704"/>
                  </a:lnTo>
                  <a:lnTo>
                    <a:pt x="310" y="703"/>
                  </a:lnTo>
                  <a:lnTo>
                    <a:pt x="309" y="703"/>
                  </a:lnTo>
                  <a:lnTo>
                    <a:pt x="309" y="702"/>
                  </a:lnTo>
                  <a:lnTo>
                    <a:pt x="309" y="701"/>
                  </a:lnTo>
                  <a:lnTo>
                    <a:pt x="309" y="700"/>
                  </a:lnTo>
                  <a:lnTo>
                    <a:pt x="310" y="700"/>
                  </a:lnTo>
                  <a:lnTo>
                    <a:pt x="310" y="699"/>
                  </a:lnTo>
                  <a:lnTo>
                    <a:pt x="310" y="698"/>
                  </a:lnTo>
                  <a:lnTo>
                    <a:pt x="311" y="698"/>
                  </a:lnTo>
                  <a:lnTo>
                    <a:pt x="311" y="697"/>
                  </a:lnTo>
                  <a:lnTo>
                    <a:pt x="312" y="697"/>
                  </a:lnTo>
                  <a:lnTo>
                    <a:pt x="312" y="696"/>
                  </a:lnTo>
                  <a:lnTo>
                    <a:pt x="312" y="695"/>
                  </a:lnTo>
                  <a:lnTo>
                    <a:pt x="311" y="695"/>
                  </a:lnTo>
                  <a:lnTo>
                    <a:pt x="311" y="696"/>
                  </a:lnTo>
                  <a:lnTo>
                    <a:pt x="310" y="695"/>
                  </a:lnTo>
                  <a:lnTo>
                    <a:pt x="309" y="695"/>
                  </a:lnTo>
                  <a:lnTo>
                    <a:pt x="308" y="695"/>
                  </a:lnTo>
                  <a:lnTo>
                    <a:pt x="307" y="695"/>
                  </a:lnTo>
                  <a:lnTo>
                    <a:pt x="306" y="695"/>
                  </a:lnTo>
                  <a:lnTo>
                    <a:pt x="305" y="695"/>
                  </a:lnTo>
                  <a:lnTo>
                    <a:pt x="305" y="694"/>
                  </a:lnTo>
                  <a:lnTo>
                    <a:pt x="304" y="694"/>
                  </a:lnTo>
                  <a:lnTo>
                    <a:pt x="303" y="694"/>
                  </a:lnTo>
                  <a:lnTo>
                    <a:pt x="302" y="694"/>
                  </a:lnTo>
                  <a:lnTo>
                    <a:pt x="302" y="693"/>
                  </a:lnTo>
                  <a:lnTo>
                    <a:pt x="300" y="693"/>
                  </a:lnTo>
                  <a:lnTo>
                    <a:pt x="300" y="692"/>
                  </a:lnTo>
                  <a:lnTo>
                    <a:pt x="299" y="692"/>
                  </a:lnTo>
                  <a:lnTo>
                    <a:pt x="298" y="692"/>
                  </a:lnTo>
                  <a:lnTo>
                    <a:pt x="298" y="693"/>
                  </a:lnTo>
                  <a:lnTo>
                    <a:pt x="297" y="692"/>
                  </a:lnTo>
                  <a:lnTo>
                    <a:pt x="297" y="691"/>
                  </a:lnTo>
                  <a:lnTo>
                    <a:pt x="298" y="691"/>
                  </a:lnTo>
                  <a:lnTo>
                    <a:pt x="298" y="690"/>
                  </a:lnTo>
                  <a:lnTo>
                    <a:pt x="297" y="688"/>
                  </a:lnTo>
                  <a:lnTo>
                    <a:pt x="296" y="688"/>
                  </a:lnTo>
                  <a:lnTo>
                    <a:pt x="296" y="687"/>
                  </a:lnTo>
                  <a:lnTo>
                    <a:pt x="296" y="686"/>
                  </a:lnTo>
                  <a:lnTo>
                    <a:pt x="296" y="685"/>
                  </a:lnTo>
                  <a:lnTo>
                    <a:pt x="296" y="684"/>
                  </a:lnTo>
                  <a:lnTo>
                    <a:pt x="297" y="683"/>
                  </a:lnTo>
                  <a:lnTo>
                    <a:pt x="297" y="682"/>
                  </a:lnTo>
                  <a:lnTo>
                    <a:pt x="297" y="681"/>
                  </a:lnTo>
                  <a:lnTo>
                    <a:pt x="296" y="680"/>
                  </a:lnTo>
                  <a:lnTo>
                    <a:pt x="297" y="680"/>
                  </a:lnTo>
                  <a:lnTo>
                    <a:pt x="297" y="679"/>
                  </a:lnTo>
                  <a:lnTo>
                    <a:pt x="298" y="679"/>
                  </a:lnTo>
                  <a:lnTo>
                    <a:pt x="297" y="679"/>
                  </a:lnTo>
                  <a:lnTo>
                    <a:pt x="297" y="678"/>
                  </a:lnTo>
                  <a:lnTo>
                    <a:pt x="297" y="677"/>
                  </a:lnTo>
                  <a:lnTo>
                    <a:pt x="298" y="677"/>
                  </a:lnTo>
                  <a:lnTo>
                    <a:pt x="298" y="676"/>
                  </a:lnTo>
                  <a:lnTo>
                    <a:pt x="298" y="675"/>
                  </a:lnTo>
                  <a:lnTo>
                    <a:pt x="297" y="675"/>
                  </a:lnTo>
                  <a:lnTo>
                    <a:pt x="296" y="675"/>
                  </a:lnTo>
                  <a:lnTo>
                    <a:pt x="294" y="674"/>
                  </a:lnTo>
                  <a:lnTo>
                    <a:pt x="294" y="673"/>
                  </a:lnTo>
                  <a:lnTo>
                    <a:pt x="294" y="672"/>
                  </a:lnTo>
                  <a:lnTo>
                    <a:pt x="294" y="671"/>
                  </a:lnTo>
                  <a:lnTo>
                    <a:pt x="294" y="670"/>
                  </a:lnTo>
                  <a:lnTo>
                    <a:pt x="294" y="669"/>
                  </a:lnTo>
                  <a:lnTo>
                    <a:pt x="295" y="669"/>
                  </a:lnTo>
                  <a:lnTo>
                    <a:pt x="295" y="668"/>
                  </a:lnTo>
                  <a:lnTo>
                    <a:pt x="296" y="668"/>
                  </a:lnTo>
                  <a:lnTo>
                    <a:pt x="296" y="667"/>
                  </a:lnTo>
                  <a:lnTo>
                    <a:pt x="296" y="666"/>
                  </a:lnTo>
                  <a:lnTo>
                    <a:pt x="297" y="666"/>
                  </a:lnTo>
                  <a:lnTo>
                    <a:pt x="297" y="667"/>
                  </a:lnTo>
                  <a:lnTo>
                    <a:pt x="297" y="666"/>
                  </a:lnTo>
                  <a:lnTo>
                    <a:pt x="298" y="666"/>
                  </a:lnTo>
                  <a:lnTo>
                    <a:pt x="298" y="665"/>
                  </a:lnTo>
                  <a:lnTo>
                    <a:pt x="298" y="666"/>
                  </a:lnTo>
                  <a:lnTo>
                    <a:pt x="298" y="665"/>
                  </a:lnTo>
                  <a:lnTo>
                    <a:pt x="299" y="665"/>
                  </a:lnTo>
                  <a:lnTo>
                    <a:pt x="298" y="665"/>
                  </a:lnTo>
                  <a:lnTo>
                    <a:pt x="299" y="665"/>
                  </a:lnTo>
                  <a:lnTo>
                    <a:pt x="299" y="663"/>
                  </a:lnTo>
                  <a:lnTo>
                    <a:pt x="299" y="665"/>
                  </a:lnTo>
                  <a:lnTo>
                    <a:pt x="299" y="663"/>
                  </a:lnTo>
                  <a:lnTo>
                    <a:pt x="300" y="663"/>
                  </a:lnTo>
                  <a:lnTo>
                    <a:pt x="300" y="665"/>
                  </a:lnTo>
                  <a:lnTo>
                    <a:pt x="300" y="663"/>
                  </a:lnTo>
                  <a:lnTo>
                    <a:pt x="300" y="665"/>
                  </a:lnTo>
                  <a:lnTo>
                    <a:pt x="302" y="665"/>
                  </a:lnTo>
                  <a:lnTo>
                    <a:pt x="302" y="663"/>
                  </a:lnTo>
                  <a:lnTo>
                    <a:pt x="302" y="662"/>
                  </a:lnTo>
                  <a:lnTo>
                    <a:pt x="300" y="662"/>
                  </a:lnTo>
                  <a:lnTo>
                    <a:pt x="302" y="662"/>
                  </a:lnTo>
                  <a:lnTo>
                    <a:pt x="302" y="661"/>
                  </a:lnTo>
                  <a:lnTo>
                    <a:pt x="300" y="661"/>
                  </a:lnTo>
                  <a:lnTo>
                    <a:pt x="300" y="660"/>
                  </a:lnTo>
                  <a:lnTo>
                    <a:pt x="300" y="661"/>
                  </a:lnTo>
                  <a:lnTo>
                    <a:pt x="299" y="661"/>
                  </a:lnTo>
                  <a:lnTo>
                    <a:pt x="299" y="660"/>
                  </a:lnTo>
                  <a:lnTo>
                    <a:pt x="299" y="661"/>
                  </a:lnTo>
                  <a:lnTo>
                    <a:pt x="299" y="660"/>
                  </a:lnTo>
                  <a:lnTo>
                    <a:pt x="298" y="660"/>
                  </a:lnTo>
                  <a:lnTo>
                    <a:pt x="298" y="661"/>
                  </a:lnTo>
                  <a:lnTo>
                    <a:pt x="297" y="661"/>
                  </a:lnTo>
                  <a:lnTo>
                    <a:pt x="297" y="660"/>
                  </a:lnTo>
                  <a:lnTo>
                    <a:pt x="296" y="660"/>
                  </a:lnTo>
                  <a:lnTo>
                    <a:pt x="296" y="659"/>
                  </a:lnTo>
                  <a:lnTo>
                    <a:pt x="296" y="658"/>
                  </a:lnTo>
                  <a:lnTo>
                    <a:pt x="295" y="658"/>
                  </a:lnTo>
                  <a:lnTo>
                    <a:pt x="295" y="657"/>
                  </a:lnTo>
                  <a:lnTo>
                    <a:pt x="296" y="656"/>
                  </a:lnTo>
                  <a:lnTo>
                    <a:pt x="295" y="656"/>
                  </a:lnTo>
                  <a:lnTo>
                    <a:pt x="296" y="656"/>
                  </a:lnTo>
                  <a:lnTo>
                    <a:pt x="295" y="656"/>
                  </a:lnTo>
                  <a:lnTo>
                    <a:pt x="295" y="655"/>
                  </a:lnTo>
                  <a:lnTo>
                    <a:pt x="294" y="655"/>
                  </a:lnTo>
                  <a:lnTo>
                    <a:pt x="295" y="655"/>
                  </a:lnTo>
                  <a:lnTo>
                    <a:pt x="294" y="654"/>
                  </a:lnTo>
                  <a:lnTo>
                    <a:pt x="295" y="654"/>
                  </a:lnTo>
                  <a:lnTo>
                    <a:pt x="295" y="653"/>
                  </a:lnTo>
                  <a:lnTo>
                    <a:pt x="294" y="653"/>
                  </a:lnTo>
                  <a:lnTo>
                    <a:pt x="294" y="652"/>
                  </a:lnTo>
                  <a:lnTo>
                    <a:pt x="295" y="652"/>
                  </a:lnTo>
                  <a:lnTo>
                    <a:pt x="295" y="651"/>
                  </a:lnTo>
                  <a:lnTo>
                    <a:pt x="296" y="650"/>
                  </a:lnTo>
                  <a:lnTo>
                    <a:pt x="297" y="649"/>
                  </a:lnTo>
                  <a:lnTo>
                    <a:pt x="298" y="648"/>
                  </a:lnTo>
                  <a:lnTo>
                    <a:pt x="298" y="647"/>
                  </a:lnTo>
                  <a:lnTo>
                    <a:pt x="299" y="645"/>
                  </a:lnTo>
                  <a:lnTo>
                    <a:pt x="302" y="641"/>
                  </a:lnTo>
                  <a:lnTo>
                    <a:pt x="296" y="643"/>
                  </a:lnTo>
                  <a:lnTo>
                    <a:pt x="293" y="644"/>
                  </a:lnTo>
                  <a:lnTo>
                    <a:pt x="292" y="645"/>
                  </a:lnTo>
                  <a:lnTo>
                    <a:pt x="291" y="645"/>
                  </a:lnTo>
                  <a:lnTo>
                    <a:pt x="290" y="645"/>
                  </a:lnTo>
                  <a:lnTo>
                    <a:pt x="289" y="645"/>
                  </a:lnTo>
                  <a:lnTo>
                    <a:pt x="288" y="645"/>
                  </a:lnTo>
                  <a:lnTo>
                    <a:pt x="288" y="644"/>
                  </a:lnTo>
                  <a:lnTo>
                    <a:pt x="287" y="644"/>
                  </a:lnTo>
                  <a:lnTo>
                    <a:pt x="287" y="643"/>
                  </a:lnTo>
                  <a:lnTo>
                    <a:pt x="287" y="642"/>
                  </a:lnTo>
                  <a:lnTo>
                    <a:pt x="288" y="642"/>
                  </a:lnTo>
                  <a:lnTo>
                    <a:pt x="289" y="642"/>
                  </a:lnTo>
                  <a:lnTo>
                    <a:pt x="288" y="642"/>
                  </a:lnTo>
                  <a:lnTo>
                    <a:pt x="289" y="642"/>
                  </a:lnTo>
                  <a:lnTo>
                    <a:pt x="289" y="641"/>
                  </a:lnTo>
                  <a:lnTo>
                    <a:pt x="289" y="640"/>
                  </a:lnTo>
                  <a:lnTo>
                    <a:pt x="288" y="640"/>
                  </a:lnTo>
                  <a:lnTo>
                    <a:pt x="288" y="638"/>
                  </a:lnTo>
                  <a:lnTo>
                    <a:pt x="287" y="638"/>
                  </a:lnTo>
                  <a:lnTo>
                    <a:pt x="287" y="637"/>
                  </a:lnTo>
                  <a:lnTo>
                    <a:pt x="288" y="637"/>
                  </a:lnTo>
                  <a:lnTo>
                    <a:pt x="288" y="636"/>
                  </a:lnTo>
                  <a:lnTo>
                    <a:pt x="288" y="635"/>
                  </a:lnTo>
                  <a:lnTo>
                    <a:pt x="289" y="635"/>
                  </a:lnTo>
                  <a:lnTo>
                    <a:pt x="289" y="634"/>
                  </a:lnTo>
                  <a:lnTo>
                    <a:pt x="289" y="633"/>
                  </a:lnTo>
                  <a:lnTo>
                    <a:pt x="288" y="633"/>
                  </a:lnTo>
                  <a:lnTo>
                    <a:pt x="287" y="633"/>
                  </a:lnTo>
                  <a:lnTo>
                    <a:pt x="286" y="633"/>
                  </a:lnTo>
                  <a:lnTo>
                    <a:pt x="286" y="632"/>
                  </a:lnTo>
                  <a:lnTo>
                    <a:pt x="286" y="631"/>
                  </a:lnTo>
                  <a:lnTo>
                    <a:pt x="285" y="631"/>
                  </a:lnTo>
                  <a:lnTo>
                    <a:pt x="285" y="630"/>
                  </a:lnTo>
                  <a:lnTo>
                    <a:pt x="284" y="630"/>
                  </a:lnTo>
                  <a:lnTo>
                    <a:pt x="283" y="630"/>
                  </a:lnTo>
                  <a:lnTo>
                    <a:pt x="283" y="629"/>
                  </a:lnTo>
                  <a:lnTo>
                    <a:pt x="282" y="629"/>
                  </a:lnTo>
                  <a:lnTo>
                    <a:pt x="282" y="628"/>
                  </a:lnTo>
                  <a:lnTo>
                    <a:pt x="282" y="627"/>
                  </a:lnTo>
                  <a:lnTo>
                    <a:pt x="283" y="627"/>
                  </a:lnTo>
                  <a:lnTo>
                    <a:pt x="282" y="627"/>
                  </a:lnTo>
                  <a:lnTo>
                    <a:pt x="283" y="626"/>
                  </a:lnTo>
                  <a:lnTo>
                    <a:pt x="282" y="626"/>
                  </a:lnTo>
                  <a:lnTo>
                    <a:pt x="282" y="625"/>
                  </a:lnTo>
                  <a:lnTo>
                    <a:pt x="283" y="625"/>
                  </a:lnTo>
                  <a:lnTo>
                    <a:pt x="283" y="624"/>
                  </a:lnTo>
                  <a:lnTo>
                    <a:pt x="283" y="623"/>
                  </a:lnTo>
                  <a:lnTo>
                    <a:pt x="284" y="623"/>
                  </a:lnTo>
                  <a:lnTo>
                    <a:pt x="283" y="623"/>
                  </a:lnTo>
                  <a:lnTo>
                    <a:pt x="283" y="622"/>
                  </a:lnTo>
                  <a:lnTo>
                    <a:pt x="282" y="622"/>
                  </a:lnTo>
                  <a:lnTo>
                    <a:pt x="282" y="621"/>
                  </a:lnTo>
                  <a:lnTo>
                    <a:pt x="282" y="620"/>
                  </a:lnTo>
                  <a:lnTo>
                    <a:pt x="282" y="619"/>
                  </a:lnTo>
                  <a:lnTo>
                    <a:pt x="281" y="619"/>
                  </a:lnTo>
                  <a:lnTo>
                    <a:pt x="280" y="619"/>
                  </a:lnTo>
                  <a:lnTo>
                    <a:pt x="279" y="619"/>
                  </a:lnTo>
                  <a:lnTo>
                    <a:pt x="279" y="618"/>
                  </a:lnTo>
                  <a:lnTo>
                    <a:pt x="279" y="617"/>
                  </a:lnTo>
                  <a:lnTo>
                    <a:pt x="278" y="617"/>
                  </a:lnTo>
                  <a:lnTo>
                    <a:pt x="278" y="616"/>
                  </a:lnTo>
                  <a:lnTo>
                    <a:pt x="278" y="615"/>
                  </a:lnTo>
                  <a:lnTo>
                    <a:pt x="277" y="615"/>
                  </a:lnTo>
                  <a:lnTo>
                    <a:pt x="278" y="615"/>
                  </a:lnTo>
                  <a:lnTo>
                    <a:pt x="278" y="613"/>
                  </a:lnTo>
                  <a:lnTo>
                    <a:pt x="277" y="613"/>
                  </a:lnTo>
                  <a:lnTo>
                    <a:pt x="277" y="612"/>
                  </a:lnTo>
                  <a:lnTo>
                    <a:pt x="275" y="612"/>
                  </a:lnTo>
                  <a:lnTo>
                    <a:pt x="275" y="611"/>
                  </a:lnTo>
                  <a:lnTo>
                    <a:pt x="274" y="611"/>
                  </a:lnTo>
                  <a:lnTo>
                    <a:pt x="274" y="610"/>
                  </a:lnTo>
                  <a:lnTo>
                    <a:pt x="274" y="609"/>
                  </a:lnTo>
                  <a:lnTo>
                    <a:pt x="273" y="609"/>
                  </a:lnTo>
                  <a:lnTo>
                    <a:pt x="273" y="608"/>
                  </a:lnTo>
                  <a:lnTo>
                    <a:pt x="272" y="608"/>
                  </a:lnTo>
                  <a:lnTo>
                    <a:pt x="272" y="607"/>
                  </a:lnTo>
                  <a:lnTo>
                    <a:pt x="271" y="607"/>
                  </a:lnTo>
                  <a:lnTo>
                    <a:pt x="271" y="606"/>
                  </a:lnTo>
                  <a:lnTo>
                    <a:pt x="270" y="606"/>
                  </a:lnTo>
                  <a:lnTo>
                    <a:pt x="270" y="605"/>
                  </a:lnTo>
                  <a:lnTo>
                    <a:pt x="270" y="604"/>
                  </a:lnTo>
                  <a:lnTo>
                    <a:pt x="270" y="603"/>
                  </a:lnTo>
                  <a:lnTo>
                    <a:pt x="269" y="603"/>
                  </a:lnTo>
                  <a:lnTo>
                    <a:pt x="269" y="602"/>
                  </a:lnTo>
                  <a:lnTo>
                    <a:pt x="269" y="601"/>
                  </a:lnTo>
                  <a:lnTo>
                    <a:pt x="268" y="601"/>
                  </a:lnTo>
                  <a:lnTo>
                    <a:pt x="269" y="601"/>
                  </a:lnTo>
                  <a:lnTo>
                    <a:pt x="269" y="600"/>
                  </a:lnTo>
                  <a:lnTo>
                    <a:pt x="268" y="600"/>
                  </a:lnTo>
                  <a:lnTo>
                    <a:pt x="268" y="599"/>
                  </a:lnTo>
                  <a:lnTo>
                    <a:pt x="267" y="599"/>
                  </a:lnTo>
                  <a:lnTo>
                    <a:pt x="266" y="599"/>
                  </a:lnTo>
                  <a:lnTo>
                    <a:pt x="266" y="598"/>
                  </a:lnTo>
                  <a:lnTo>
                    <a:pt x="266" y="597"/>
                  </a:lnTo>
                  <a:lnTo>
                    <a:pt x="265" y="597"/>
                  </a:lnTo>
                  <a:lnTo>
                    <a:pt x="265" y="596"/>
                  </a:lnTo>
                  <a:lnTo>
                    <a:pt x="265" y="595"/>
                  </a:lnTo>
                  <a:lnTo>
                    <a:pt x="264" y="595"/>
                  </a:lnTo>
                  <a:lnTo>
                    <a:pt x="263" y="595"/>
                  </a:lnTo>
                  <a:lnTo>
                    <a:pt x="263" y="594"/>
                  </a:lnTo>
                  <a:lnTo>
                    <a:pt x="262" y="594"/>
                  </a:lnTo>
                  <a:lnTo>
                    <a:pt x="261" y="594"/>
                  </a:lnTo>
                  <a:lnTo>
                    <a:pt x="261" y="593"/>
                  </a:lnTo>
                  <a:lnTo>
                    <a:pt x="261" y="592"/>
                  </a:lnTo>
                  <a:lnTo>
                    <a:pt x="261" y="591"/>
                  </a:lnTo>
                  <a:lnTo>
                    <a:pt x="260" y="591"/>
                  </a:lnTo>
                  <a:lnTo>
                    <a:pt x="260" y="590"/>
                  </a:lnTo>
                  <a:lnTo>
                    <a:pt x="260" y="588"/>
                  </a:lnTo>
                  <a:lnTo>
                    <a:pt x="260" y="587"/>
                  </a:lnTo>
                  <a:lnTo>
                    <a:pt x="260" y="586"/>
                  </a:lnTo>
                  <a:lnTo>
                    <a:pt x="260" y="585"/>
                  </a:lnTo>
                  <a:lnTo>
                    <a:pt x="261" y="585"/>
                  </a:lnTo>
                  <a:lnTo>
                    <a:pt x="261" y="584"/>
                  </a:lnTo>
                  <a:lnTo>
                    <a:pt x="262" y="584"/>
                  </a:lnTo>
                  <a:lnTo>
                    <a:pt x="262" y="583"/>
                  </a:lnTo>
                  <a:lnTo>
                    <a:pt x="262" y="582"/>
                  </a:lnTo>
                  <a:lnTo>
                    <a:pt x="262" y="581"/>
                  </a:lnTo>
                  <a:lnTo>
                    <a:pt x="262" y="580"/>
                  </a:lnTo>
                  <a:lnTo>
                    <a:pt x="262" y="579"/>
                  </a:lnTo>
                  <a:lnTo>
                    <a:pt x="262" y="578"/>
                  </a:lnTo>
                  <a:lnTo>
                    <a:pt x="262" y="577"/>
                  </a:lnTo>
                  <a:lnTo>
                    <a:pt x="261" y="577"/>
                  </a:lnTo>
                  <a:lnTo>
                    <a:pt x="261" y="576"/>
                  </a:lnTo>
                  <a:lnTo>
                    <a:pt x="261" y="575"/>
                  </a:lnTo>
                  <a:lnTo>
                    <a:pt x="261" y="574"/>
                  </a:lnTo>
                  <a:lnTo>
                    <a:pt x="261" y="573"/>
                  </a:lnTo>
                  <a:lnTo>
                    <a:pt x="261" y="572"/>
                  </a:lnTo>
                  <a:lnTo>
                    <a:pt x="261" y="571"/>
                  </a:lnTo>
                  <a:lnTo>
                    <a:pt x="261" y="570"/>
                  </a:lnTo>
                  <a:lnTo>
                    <a:pt x="260" y="570"/>
                  </a:lnTo>
                  <a:lnTo>
                    <a:pt x="259" y="570"/>
                  </a:lnTo>
                  <a:lnTo>
                    <a:pt x="259" y="569"/>
                  </a:lnTo>
                  <a:lnTo>
                    <a:pt x="258" y="569"/>
                  </a:lnTo>
                  <a:lnTo>
                    <a:pt x="257" y="569"/>
                  </a:lnTo>
                  <a:lnTo>
                    <a:pt x="257" y="568"/>
                  </a:lnTo>
                  <a:lnTo>
                    <a:pt x="256" y="568"/>
                  </a:lnTo>
                  <a:lnTo>
                    <a:pt x="255" y="568"/>
                  </a:lnTo>
                  <a:lnTo>
                    <a:pt x="255" y="567"/>
                  </a:lnTo>
                  <a:lnTo>
                    <a:pt x="254" y="567"/>
                  </a:lnTo>
                  <a:lnTo>
                    <a:pt x="254" y="568"/>
                  </a:lnTo>
                  <a:lnTo>
                    <a:pt x="254" y="567"/>
                  </a:lnTo>
                  <a:lnTo>
                    <a:pt x="253" y="567"/>
                  </a:lnTo>
                  <a:lnTo>
                    <a:pt x="252" y="567"/>
                  </a:lnTo>
                  <a:lnTo>
                    <a:pt x="250" y="567"/>
                  </a:lnTo>
                  <a:lnTo>
                    <a:pt x="250" y="566"/>
                  </a:lnTo>
                  <a:lnTo>
                    <a:pt x="249" y="566"/>
                  </a:lnTo>
                  <a:lnTo>
                    <a:pt x="248" y="566"/>
                  </a:lnTo>
                  <a:lnTo>
                    <a:pt x="247" y="566"/>
                  </a:lnTo>
                  <a:lnTo>
                    <a:pt x="247" y="565"/>
                  </a:lnTo>
                  <a:lnTo>
                    <a:pt x="246" y="565"/>
                  </a:lnTo>
                  <a:lnTo>
                    <a:pt x="245" y="565"/>
                  </a:lnTo>
                  <a:lnTo>
                    <a:pt x="245" y="566"/>
                  </a:lnTo>
                  <a:lnTo>
                    <a:pt x="244" y="566"/>
                  </a:lnTo>
                  <a:lnTo>
                    <a:pt x="243" y="566"/>
                  </a:lnTo>
                  <a:lnTo>
                    <a:pt x="242" y="566"/>
                  </a:lnTo>
                  <a:lnTo>
                    <a:pt x="241" y="566"/>
                  </a:lnTo>
                  <a:lnTo>
                    <a:pt x="240" y="566"/>
                  </a:lnTo>
                  <a:lnTo>
                    <a:pt x="239" y="565"/>
                  </a:lnTo>
                  <a:lnTo>
                    <a:pt x="239" y="563"/>
                  </a:lnTo>
                  <a:lnTo>
                    <a:pt x="238" y="563"/>
                  </a:lnTo>
                  <a:lnTo>
                    <a:pt x="238" y="562"/>
                  </a:lnTo>
                  <a:lnTo>
                    <a:pt x="238" y="561"/>
                  </a:lnTo>
                  <a:lnTo>
                    <a:pt x="237" y="561"/>
                  </a:lnTo>
                  <a:lnTo>
                    <a:pt x="237" y="560"/>
                  </a:lnTo>
                  <a:lnTo>
                    <a:pt x="236" y="560"/>
                  </a:lnTo>
                  <a:lnTo>
                    <a:pt x="236" y="559"/>
                  </a:lnTo>
                  <a:lnTo>
                    <a:pt x="235" y="559"/>
                  </a:lnTo>
                  <a:lnTo>
                    <a:pt x="235" y="558"/>
                  </a:lnTo>
                  <a:lnTo>
                    <a:pt x="234" y="558"/>
                  </a:lnTo>
                  <a:lnTo>
                    <a:pt x="233" y="558"/>
                  </a:lnTo>
                  <a:lnTo>
                    <a:pt x="233" y="557"/>
                  </a:lnTo>
                  <a:lnTo>
                    <a:pt x="232" y="557"/>
                  </a:lnTo>
                  <a:lnTo>
                    <a:pt x="231" y="557"/>
                  </a:lnTo>
                  <a:lnTo>
                    <a:pt x="230" y="557"/>
                  </a:lnTo>
                  <a:lnTo>
                    <a:pt x="230" y="558"/>
                  </a:lnTo>
                  <a:lnTo>
                    <a:pt x="229" y="558"/>
                  </a:lnTo>
                  <a:lnTo>
                    <a:pt x="229" y="559"/>
                  </a:lnTo>
                  <a:lnTo>
                    <a:pt x="228" y="559"/>
                  </a:lnTo>
                  <a:lnTo>
                    <a:pt x="227" y="559"/>
                  </a:lnTo>
                  <a:lnTo>
                    <a:pt x="225" y="559"/>
                  </a:lnTo>
                  <a:lnTo>
                    <a:pt x="225" y="558"/>
                  </a:lnTo>
                  <a:lnTo>
                    <a:pt x="225" y="557"/>
                  </a:lnTo>
                  <a:lnTo>
                    <a:pt x="224" y="557"/>
                  </a:lnTo>
                  <a:lnTo>
                    <a:pt x="223" y="557"/>
                  </a:lnTo>
                  <a:lnTo>
                    <a:pt x="222" y="557"/>
                  </a:lnTo>
                  <a:lnTo>
                    <a:pt x="222" y="556"/>
                  </a:lnTo>
                  <a:lnTo>
                    <a:pt x="221" y="556"/>
                  </a:lnTo>
                  <a:lnTo>
                    <a:pt x="220" y="556"/>
                  </a:lnTo>
                  <a:lnTo>
                    <a:pt x="219" y="556"/>
                  </a:lnTo>
                  <a:lnTo>
                    <a:pt x="218" y="556"/>
                  </a:lnTo>
                  <a:lnTo>
                    <a:pt x="217" y="556"/>
                  </a:lnTo>
                  <a:lnTo>
                    <a:pt x="216" y="556"/>
                  </a:lnTo>
                  <a:lnTo>
                    <a:pt x="215" y="556"/>
                  </a:lnTo>
                  <a:lnTo>
                    <a:pt x="215" y="555"/>
                  </a:lnTo>
                  <a:lnTo>
                    <a:pt x="215" y="554"/>
                  </a:lnTo>
                  <a:lnTo>
                    <a:pt x="214" y="554"/>
                  </a:lnTo>
                  <a:lnTo>
                    <a:pt x="214" y="553"/>
                  </a:lnTo>
                  <a:lnTo>
                    <a:pt x="213" y="553"/>
                  </a:lnTo>
                  <a:lnTo>
                    <a:pt x="213" y="552"/>
                  </a:lnTo>
                  <a:lnTo>
                    <a:pt x="212" y="552"/>
                  </a:lnTo>
                  <a:lnTo>
                    <a:pt x="211" y="552"/>
                  </a:lnTo>
                  <a:lnTo>
                    <a:pt x="211" y="551"/>
                  </a:lnTo>
                  <a:lnTo>
                    <a:pt x="211" y="550"/>
                  </a:lnTo>
                  <a:lnTo>
                    <a:pt x="210" y="550"/>
                  </a:lnTo>
                  <a:lnTo>
                    <a:pt x="210" y="549"/>
                  </a:lnTo>
                  <a:lnTo>
                    <a:pt x="210" y="548"/>
                  </a:lnTo>
                  <a:lnTo>
                    <a:pt x="209" y="548"/>
                  </a:lnTo>
                  <a:lnTo>
                    <a:pt x="209" y="547"/>
                  </a:lnTo>
                  <a:lnTo>
                    <a:pt x="208" y="547"/>
                  </a:lnTo>
                  <a:lnTo>
                    <a:pt x="207" y="547"/>
                  </a:lnTo>
                  <a:lnTo>
                    <a:pt x="207" y="546"/>
                  </a:lnTo>
                  <a:lnTo>
                    <a:pt x="206" y="546"/>
                  </a:lnTo>
                  <a:lnTo>
                    <a:pt x="205" y="545"/>
                  </a:lnTo>
                  <a:lnTo>
                    <a:pt x="204" y="544"/>
                  </a:lnTo>
                  <a:lnTo>
                    <a:pt x="203" y="543"/>
                  </a:lnTo>
                  <a:lnTo>
                    <a:pt x="202" y="543"/>
                  </a:lnTo>
                  <a:lnTo>
                    <a:pt x="202" y="544"/>
                  </a:lnTo>
                  <a:lnTo>
                    <a:pt x="200" y="543"/>
                  </a:lnTo>
                  <a:lnTo>
                    <a:pt x="199" y="543"/>
                  </a:lnTo>
                  <a:lnTo>
                    <a:pt x="199" y="542"/>
                  </a:lnTo>
                  <a:lnTo>
                    <a:pt x="198" y="542"/>
                  </a:lnTo>
                  <a:lnTo>
                    <a:pt x="198" y="543"/>
                  </a:lnTo>
                  <a:lnTo>
                    <a:pt x="197" y="542"/>
                  </a:lnTo>
                  <a:lnTo>
                    <a:pt x="196" y="542"/>
                  </a:lnTo>
                  <a:lnTo>
                    <a:pt x="195" y="542"/>
                  </a:lnTo>
                  <a:lnTo>
                    <a:pt x="194" y="542"/>
                  </a:lnTo>
                  <a:lnTo>
                    <a:pt x="193" y="542"/>
                  </a:lnTo>
                  <a:lnTo>
                    <a:pt x="193" y="541"/>
                  </a:lnTo>
                  <a:lnTo>
                    <a:pt x="192" y="541"/>
                  </a:lnTo>
                  <a:lnTo>
                    <a:pt x="191" y="541"/>
                  </a:lnTo>
                  <a:lnTo>
                    <a:pt x="190" y="541"/>
                  </a:lnTo>
                  <a:lnTo>
                    <a:pt x="189" y="541"/>
                  </a:lnTo>
                  <a:lnTo>
                    <a:pt x="188" y="541"/>
                  </a:lnTo>
                  <a:lnTo>
                    <a:pt x="188" y="542"/>
                  </a:lnTo>
                  <a:lnTo>
                    <a:pt x="187" y="542"/>
                  </a:lnTo>
                  <a:lnTo>
                    <a:pt x="186" y="542"/>
                  </a:lnTo>
                  <a:lnTo>
                    <a:pt x="185" y="542"/>
                  </a:lnTo>
                  <a:lnTo>
                    <a:pt x="184" y="542"/>
                  </a:lnTo>
                  <a:lnTo>
                    <a:pt x="183" y="542"/>
                  </a:lnTo>
                  <a:lnTo>
                    <a:pt x="182" y="542"/>
                  </a:lnTo>
                  <a:lnTo>
                    <a:pt x="181" y="542"/>
                  </a:lnTo>
                  <a:lnTo>
                    <a:pt x="181" y="543"/>
                  </a:lnTo>
                  <a:lnTo>
                    <a:pt x="180" y="543"/>
                  </a:lnTo>
                  <a:lnTo>
                    <a:pt x="180" y="542"/>
                  </a:lnTo>
                  <a:lnTo>
                    <a:pt x="179" y="542"/>
                  </a:lnTo>
                  <a:lnTo>
                    <a:pt x="178" y="542"/>
                  </a:lnTo>
                  <a:lnTo>
                    <a:pt x="178" y="541"/>
                  </a:lnTo>
                  <a:lnTo>
                    <a:pt x="177" y="541"/>
                  </a:lnTo>
                  <a:lnTo>
                    <a:pt x="177" y="540"/>
                  </a:lnTo>
                  <a:lnTo>
                    <a:pt x="175" y="540"/>
                  </a:lnTo>
                  <a:lnTo>
                    <a:pt x="174" y="540"/>
                  </a:lnTo>
                  <a:lnTo>
                    <a:pt x="174" y="538"/>
                  </a:lnTo>
                  <a:lnTo>
                    <a:pt x="173" y="538"/>
                  </a:lnTo>
                  <a:lnTo>
                    <a:pt x="172" y="538"/>
                  </a:lnTo>
                  <a:lnTo>
                    <a:pt x="171" y="538"/>
                  </a:lnTo>
                  <a:lnTo>
                    <a:pt x="170" y="538"/>
                  </a:lnTo>
                  <a:lnTo>
                    <a:pt x="170" y="540"/>
                  </a:lnTo>
                  <a:lnTo>
                    <a:pt x="169" y="540"/>
                  </a:lnTo>
                  <a:lnTo>
                    <a:pt x="168" y="540"/>
                  </a:lnTo>
                  <a:lnTo>
                    <a:pt x="168" y="538"/>
                  </a:lnTo>
                  <a:lnTo>
                    <a:pt x="167" y="538"/>
                  </a:lnTo>
                  <a:lnTo>
                    <a:pt x="166" y="538"/>
                  </a:lnTo>
                  <a:lnTo>
                    <a:pt x="166" y="537"/>
                  </a:lnTo>
                  <a:lnTo>
                    <a:pt x="165" y="537"/>
                  </a:lnTo>
                  <a:lnTo>
                    <a:pt x="165" y="536"/>
                  </a:lnTo>
                  <a:lnTo>
                    <a:pt x="164" y="536"/>
                  </a:lnTo>
                  <a:lnTo>
                    <a:pt x="164" y="535"/>
                  </a:lnTo>
                  <a:lnTo>
                    <a:pt x="163" y="535"/>
                  </a:lnTo>
                  <a:lnTo>
                    <a:pt x="162" y="535"/>
                  </a:lnTo>
                  <a:lnTo>
                    <a:pt x="161" y="535"/>
                  </a:lnTo>
                  <a:lnTo>
                    <a:pt x="160" y="535"/>
                  </a:lnTo>
                  <a:lnTo>
                    <a:pt x="159" y="535"/>
                  </a:lnTo>
                  <a:lnTo>
                    <a:pt x="158" y="535"/>
                  </a:lnTo>
                  <a:lnTo>
                    <a:pt x="158" y="534"/>
                  </a:lnTo>
                  <a:lnTo>
                    <a:pt x="157" y="534"/>
                  </a:lnTo>
                  <a:lnTo>
                    <a:pt x="156" y="534"/>
                  </a:lnTo>
                  <a:lnTo>
                    <a:pt x="156" y="535"/>
                  </a:lnTo>
                  <a:lnTo>
                    <a:pt x="155" y="534"/>
                  </a:lnTo>
                  <a:lnTo>
                    <a:pt x="155" y="535"/>
                  </a:lnTo>
                  <a:lnTo>
                    <a:pt x="154" y="535"/>
                  </a:lnTo>
                  <a:lnTo>
                    <a:pt x="153" y="535"/>
                  </a:lnTo>
                  <a:lnTo>
                    <a:pt x="152" y="535"/>
                  </a:lnTo>
                  <a:lnTo>
                    <a:pt x="150" y="535"/>
                  </a:lnTo>
                  <a:lnTo>
                    <a:pt x="150" y="534"/>
                  </a:lnTo>
                  <a:lnTo>
                    <a:pt x="150" y="535"/>
                  </a:lnTo>
                  <a:lnTo>
                    <a:pt x="150" y="534"/>
                  </a:lnTo>
                  <a:lnTo>
                    <a:pt x="150" y="535"/>
                  </a:lnTo>
                  <a:lnTo>
                    <a:pt x="149" y="535"/>
                  </a:lnTo>
                  <a:lnTo>
                    <a:pt x="149" y="534"/>
                  </a:lnTo>
                  <a:lnTo>
                    <a:pt x="148" y="534"/>
                  </a:lnTo>
                  <a:lnTo>
                    <a:pt x="147" y="534"/>
                  </a:lnTo>
                  <a:lnTo>
                    <a:pt x="146" y="534"/>
                  </a:lnTo>
                  <a:lnTo>
                    <a:pt x="146" y="533"/>
                  </a:lnTo>
                  <a:lnTo>
                    <a:pt x="145" y="533"/>
                  </a:lnTo>
                  <a:lnTo>
                    <a:pt x="144" y="533"/>
                  </a:lnTo>
                  <a:lnTo>
                    <a:pt x="143" y="533"/>
                  </a:lnTo>
                  <a:lnTo>
                    <a:pt x="142" y="533"/>
                  </a:lnTo>
                  <a:lnTo>
                    <a:pt x="141" y="533"/>
                  </a:lnTo>
                  <a:lnTo>
                    <a:pt x="140" y="533"/>
                  </a:lnTo>
                  <a:lnTo>
                    <a:pt x="140" y="534"/>
                  </a:lnTo>
                  <a:lnTo>
                    <a:pt x="139" y="534"/>
                  </a:lnTo>
                  <a:lnTo>
                    <a:pt x="138" y="534"/>
                  </a:lnTo>
                  <a:lnTo>
                    <a:pt x="137" y="534"/>
                  </a:lnTo>
                  <a:lnTo>
                    <a:pt x="136" y="534"/>
                  </a:lnTo>
                  <a:lnTo>
                    <a:pt x="135" y="534"/>
                  </a:lnTo>
                  <a:lnTo>
                    <a:pt x="135" y="535"/>
                  </a:lnTo>
                  <a:lnTo>
                    <a:pt x="134" y="535"/>
                  </a:lnTo>
                  <a:lnTo>
                    <a:pt x="133" y="535"/>
                  </a:lnTo>
                  <a:lnTo>
                    <a:pt x="133" y="536"/>
                  </a:lnTo>
                  <a:lnTo>
                    <a:pt x="133" y="535"/>
                  </a:lnTo>
                  <a:lnTo>
                    <a:pt x="133" y="536"/>
                  </a:lnTo>
                  <a:lnTo>
                    <a:pt x="132" y="536"/>
                  </a:lnTo>
                  <a:lnTo>
                    <a:pt x="131" y="536"/>
                  </a:lnTo>
                  <a:lnTo>
                    <a:pt x="131" y="537"/>
                  </a:lnTo>
                  <a:lnTo>
                    <a:pt x="130" y="537"/>
                  </a:lnTo>
                  <a:lnTo>
                    <a:pt x="129" y="537"/>
                  </a:lnTo>
                  <a:lnTo>
                    <a:pt x="128" y="537"/>
                  </a:lnTo>
                  <a:lnTo>
                    <a:pt x="128" y="538"/>
                  </a:lnTo>
                  <a:lnTo>
                    <a:pt x="127" y="538"/>
                  </a:lnTo>
                  <a:lnTo>
                    <a:pt x="125" y="538"/>
                  </a:lnTo>
                  <a:lnTo>
                    <a:pt x="124" y="540"/>
                  </a:lnTo>
                  <a:lnTo>
                    <a:pt x="123" y="541"/>
                  </a:lnTo>
                  <a:lnTo>
                    <a:pt x="119" y="542"/>
                  </a:lnTo>
                  <a:lnTo>
                    <a:pt x="118" y="540"/>
                  </a:lnTo>
                  <a:lnTo>
                    <a:pt x="111" y="529"/>
                  </a:lnTo>
                  <a:lnTo>
                    <a:pt x="109" y="507"/>
                  </a:lnTo>
                  <a:lnTo>
                    <a:pt x="106" y="486"/>
                  </a:lnTo>
                  <a:lnTo>
                    <a:pt x="85" y="474"/>
                  </a:lnTo>
                  <a:lnTo>
                    <a:pt x="79" y="459"/>
                  </a:lnTo>
                  <a:lnTo>
                    <a:pt x="72" y="445"/>
                  </a:lnTo>
                  <a:lnTo>
                    <a:pt x="72" y="440"/>
                  </a:lnTo>
                  <a:lnTo>
                    <a:pt x="71" y="426"/>
                  </a:lnTo>
                  <a:lnTo>
                    <a:pt x="69" y="425"/>
                  </a:lnTo>
                  <a:lnTo>
                    <a:pt x="67" y="421"/>
                  </a:lnTo>
                  <a:lnTo>
                    <a:pt x="66" y="420"/>
                  </a:lnTo>
                  <a:lnTo>
                    <a:pt x="64" y="418"/>
                  </a:lnTo>
                  <a:lnTo>
                    <a:pt x="59" y="411"/>
                  </a:lnTo>
                  <a:lnTo>
                    <a:pt x="53" y="405"/>
                  </a:lnTo>
                  <a:lnTo>
                    <a:pt x="52" y="405"/>
                  </a:lnTo>
                  <a:lnTo>
                    <a:pt x="47" y="400"/>
                  </a:lnTo>
                  <a:lnTo>
                    <a:pt x="45" y="387"/>
                  </a:lnTo>
                  <a:lnTo>
                    <a:pt x="46" y="368"/>
                  </a:lnTo>
                  <a:lnTo>
                    <a:pt x="47" y="346"/>
                  </a:lnTo>
                  <a:lnTo>
                    <a:pt x="39" y="322"/>
                  </a:lnTo>
                  <a:lnTo>
                    <a:pt x="33" y="301"/>
                  </a:lnTo>
                  <a:lnTo>
                    <a:pt x="25" y="281"/>
                  </a:lnTo>
                  <a:lnTo>
                    <a:pt x="20" y="262"/>
                  </a:lnTo>
                  <a:lnTo>
                    <a:pt x="13" y="244"/>
                  </a:lnTo>
                  <a:lnTo>
                    <a:pt x="7" y="225"/>
                  </a:lnTo>
                  <a:lnTo>
                    <a:pt x="4" y="213"/>
                  </a:lnTo>
                  <a:lnTo>
                    <a:pt x="0" y="205"/>
                  </a:lnTo>
                  <a:lnTo>
                    <a:pt x="17" y="194"/>
                  </a:lnTo>
                  <a:lnTo>
                    <a:pt x="18" y="193"/>
                  </a:lnTo>
                  <a:lnTo>
                    <a:pt x="39" y="172"/>
                  </a:lnTo>
                  <a:lnTo>
                    <a:pt x="72" y="137"/>
                  </a:lnTo>
                  <a:lnTo>
                    <a:pt x="98" y="110"/>
                  </a:lnTo>
                  <a:lnTo>
                    <a:pt x="121" y="87"/>
                  </a:lnTo>
                  <a:lnTo>
                    <a:pt x="153" y="54"/>
                  </a:lnTo>
                  <a:lnTo>
                    <a:pt x="174" y="33"/>
                  </a:lnTo>
                  <a:lnTo>
                    <a:pt x="204" y="2"/>
                  </a:lnTo>
                  <a:lnTo>
                    <a:pt x="205" y="2"/>
                  </a:lnTo>
                  <a:lnTo>
                    <a:pt x="206" y="2"/>
                  </a:lnTo>
                  <a:lnTo>
                    <a:pt x="207" y="2"/>
                  </a:lnTo>
                  <a:lnTo>
                    <a:pt x="207" y="1"/>
                  </a:lnTo>
                  <a:lnTo>
                    <a:pt x="208" y="1"/>
                  </a:lnTo>
                  <a:lnTo>
                    <a:pt x="209" y="1"/>
                  </a:lnTo>
                  <a:lnTo>
                    <a:pt x="210" y="1"/>
                  </a:lnTo>
                  <a:lnTo>
                    <a:pt x="211" y="1"/>
                  </a:lnTo>
                  <a:lnTo>
                    <a:pt x="211" y="0"/>
                  </a:lnTo>
                  <a:lnTo>
                    <a:pt x="212" y="1"/>
                  </a:lnTo>
                  <a:lnTo>
                    <a:pt x="213" y="1"/>
                  </a:lnTo>
                  <a:lnTo>
                    <a:pt x="213" y="2"/>
                  </a:lnTo>
                  <a:close/>
                </a:path>
              </a:pathLst>
            </a:custGeom>
            <a:solidFill>
              <a:schemeClr val="tx2">
                <a:lumMod val="10000"/>
                <a:lumOff val="90000"/>
              </a:schemeClr>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ea typeface="+mn-ea"/>
              </a:endParaRPr>
            </a:p>
          </p:txBody>
        </p:sp>
        <p:sp>
          <p:nvSpPr>
            <p:cNvPr id="25629" name="Freeform 13"/>
            <p:cNvSpPr>
              <a:spLocks noEditPoints="1"/>
            </p:cNvSpPr>
            <p:nvPr/>
          </p:nvSpPr>
          <p:spPr bwMode="auto">
            <a:xfrm>
              <a:off x="3143" y="3391"/>
              <a:ext cx="102" cy="51"/>
            </a:xfrm>
            <a:custGeom>
              <a:avLst/>
              <a:gdLst>
                <a:gd name="T0" fmla="*/ 100 w 102"/>
                <a:gd name="T1" fmla="*/ 32 h 51"/>
                <a:gd name="T2" fmla="*/ 98 w 102"/>
                <a:gd name="T3" fmla="*/ 39 h 51"/>
                <a:gd name="T4" fmla="*/ 97 w 102"/>
                <a:gd name="T5" fmla="*/ 44 h 51"/>
                <a:gd name="T6" fmla="*/ 95 w 102"/>
                <a:gd name="T7" fmla="*/ 46 h 51"/>
                <a:gd name="T8" fmla="*/ 93 w 102"/>
                <a:gd name="T9" fmla="*/ 42 h 51"/>
                <a:gd name="T10" fmla="*/ 88 w 102"/>
                <a:gd name="T11" fmla="*/ 39 h 51"/>
                <a:gd name="T12" fmla="*/ 87 w 102"/>
                <a:gd name="T13" fmla="*/ 38 h 51"/>
                <a:gd name="T14" fmla="*/ 88 w 102"/>
                <a:gd name="T15" fmla="*/ 41 h 51"/>
                <a:gd name="T16" fmla="*/ 89 w 102"/>
                <a:gd name="T17" fmla="*/ 42 h 51"/>
                <a:gd name="T18" fmla="*/ 86 w 102"/>
                <a:gd name="T19" fmla="*/ 46 h 51"/>
                <a:gd name="T20" fmla="*/ 85 w 102"/>
                <a:gd name="T21" fmla="*/ 41 h 51"/>
                <a:gd name="T22" fmla="*/ 87 w 102"/>
                <a:gd name="T23" fmla="*/ 36 h 51"/>
                <a:gd name="T24" fmla="*/ 90 w 102"/>
                <a:gd name="T25" fmla="*/ 32 h 51"/>
                <a:gd name="T26" fmla="*/ 95 w 102"/>
                <a:gd name="T27" fmla="*/ 32 h 51"/>
                <a:gd name="T28" fmla="*/ 99 w 102"/>
                <a:gd name="T29" fmla="*/ 29 h 51"/>
                <a:gd name="T30" fmla="*/ 89 w 102"/>
                <a:gd name="T31" fmla="*/ 28 h 51"/>
                <a:gd name="T32" fmla="*/ 85 w 102"/>
                <a:gd name="T33" fmla="*/ 29 h 51"/>
                <a:gd name="T34" fmla="*/ 87 w 102"/>
                <a:gd name="T35" fmla="*/ 28 h 51"/>
                <a:gd name="T36" fmla="*/ 16 w 102"/>
                <a:gd name="T37" fmla="*/ 28 h 51"/>
                <a:gd name="T38" fmla="*/ 20 w 102"/>
                <a:gd name="T39" fmla="*/ 29 h 51"/>
                <a:gd name="T40" fmla="*/ 23 w 102"/>
                <a:gd name="T41" fmla="*/ 32 h 51"/>
                <a:gd name="T42" fmla="*/ 26 w 102"/>
                <a:gd name="T43" fmla="*/ 38 h 51"/>
                <a:gd name="T44" fmla="*/ 31 w 102"/>
                <a:gd name="T45" fmla="*/ 40 h 51"/>
                <a:gd name="T46" fmla="*/ 27 w 102"/>
                <a:gd name="T47" fmla="*/ 44 h 51"/>
                <a:gd name="T48" fmla="*/ 25 w 102"/>
                <a:gd name="T49" fmla="*/ 48 h 51"/>
                <a:gd name="T50" fmla="*/ 21 w 102"/>
                <a:gd name="T51" fmla="*/ 48 h 51"/>
                <a:gd name="T52" fmla="*/ 15 w 102"/>
                <a:gd name="T53" fmla="*/ 47 h 51"/>
                <a:gd name="T54" fmla="*/ 11 w 102"/>
                <a:gd name="T55" fmla="*/ 49 h 51"/>
                <a:gd name="T56" fmla="*/ 7 w 102"/>
                <a:gd name="T57" fmla="*/ 50 h 51"/>
                <a:gd name="T58" fmla="*/ 3 w 102"/>
                <a:gd name="T59" fmla="*/ 50 h 51"/>
                <a:gd name="T60" fmla="*/ 0 w 102"/>
                <a:gd name="T61" fmla="*/ 45 h 51"/>
                <a:gd name="T62" fmla="*/ 4 w 102"/>
                <a:gd name="T63" fmla="*/ 44 h 51"/>
                <a:gd name="T64" fmla="*/ 9 w 102"/>
                <a:gd name="T65" fmla="*/ 41 h 51"/>
                <a:gd name="T66" fmla="*/ 11 w 102"/>
                <a:gd name="T67" fmla="*/ 35 h 51"/>
                <a:gd name="T68" fmla="*/ 9 w 102"/>
                <a:gd name="T69" fmla="*/ 29 h 51"/>
                <a:gd name="T70" fmla="*/ 85 w 102"/>
                <a:gd name="T71" fmla="*/ 27 h 51"/>
                <a:gd name="T72" fmla="*/ 85 w 102"/>
                <a:gd name="T73" fmla="*/ 26 h 51"/>
                <a:gd name="T74" fmla="*/ 47 w 102"/>
                <a:gd name="T75" fmla="*/ 22 h 51"/>
                <a:gd name="T76" fmla="*/ 45 w 102"/>
                <a:gd name="T77" fmla="*/ 19 h 51"/>
                <a:gd name="T78" fmla="*/ 49 w 102"/>
                <a:gd name="T79" fmla="*/ 16 h 51"/>
                <a:gd name="T80" fmla="*/ 53 w 102"/>
                <a:gd name="T81" fmla="*/ 11 h 51"/>
                <a:gd name="T82" fmla="*/ 44 w 102"/>
                <a:gd name="T83" fmla="*/ 6 h 51"/>
                <a:gd name="T84" fmla="*/ 48 w 102"/>
                <a:gd name="T85" fmla="*/ 12 h 51"/>
                <a:gd name="T86" fmla="*/ 43 w 102"/>
                <a:gd name="T87" fmla="*/ 15 h 51"/>
                <a:gd name="T88" fmla="*/ 37 w 102"/>
                <a:gd name="T89" fmla="*/ 19 h 51"/>
                <a:gd name="T90" fmla="*/ 33 w 102"/>
                <a:gd name="T91" fmla="*/ 24 h 51"/>
                <a:gd name="T92" fmla="*/ 28 w 102"/>
                <a:gd name="T93" fmla="*/ 30 h 51"/>
                <a:gd name="T94" fmla="*/ 22 w 102"/>
                <a:gd name="T95" fmla="*/ 28 h 51"/>
                <a:gd name="T96" fmla="*/ 18 w 102"/>
                <a:gd name="T97" fmla="*/ 23 h 51"/>
                <a:gd name="T98" fmla="*/ 15 w 102"/>
                <a:gd name="T99" fmla="*/ 21 h 51"/>
                <a:gd name="T100" fmla="*/ 20 w 102"/>
                <a:gd name="T101" fmla="*/ 17 h 51"/>
                <a:gd name="T102" fmla="*/ 22 w 102"/>
                <a:gd name="T103" fmla="*/ 13 h 51"/>
                <a:gd name="T104" fmla="*/ 22 w 102"/>
                <a:gd name="T105" fmla="*/ 6 h 51"/>
                <a:gd name="T106" fmla="*/ 23 w 102"/>
                <a:gd name="T107" fmla="*/ 0 h 51"/>
                <a:gd name="T108" fmla="*/ 28 w 102"/>
                <a:gd name="T109" fmla="*/ 1 h 51"/>
                <a:gd name="T110" fmla="*/ 34 w 102"/>
                <a:gd name="T111" fmla="*/ 3 h 51"/>
                <a:gd name="T112" fmla="*/ 40 w 102"/>
                <a:gd name="T113" fmla="*/ 4 h 5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51"/>
                <a:gd name="T173" fmla="*/ 102 w 102"/>
                <a:gd name="T174" fmla="*/ 51 h 5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51">
                  <a:moveTo>
                    <a:pt x="102" y="27"/>
                  </a:moveTo>
                  <a:lnTo>
                    <a:pt x="102" y="29"/>
                  </a:lnTo>
                  <a:lnTo>
                    <a:pt x="101" y="29"/>
                  </a:lnTo>
                  <a:lnTo>
                    <a:pt x="101" y="30"/>
                  </a:lnTo>
                  <a:lnTo>
                    <a:pt x="100" y="31"/>
                  </a:lnTo>
                  <a:lnTo>
                    <a:pt x="100" y="32"/>
                  </a:lnTo>
                  <a:lnTo>
                    <a:pt x="99" y="34"/>
                  </a:lnTo>
                  <a:lnTo>
                    <a:pt x="100" y="34"/>
                  </a:lnTo>
                  <a:lnTo>
                    <a:pt x="99" y="35"/>
                  </a:lnTo>
                  <a:lnTo>
                    <a:pt x="98" y="36"/>
                  </a:lnTo>
                  <a:lnTo>
                    <a:pt x="98" y="37"/>
                  </a:lnTo>
                  <a:lnTo>
                    <a:pt x="98" y="39"/>
                  </a:lnTo>
                  <a:lnTo>
                    <a:pt x="98" y="40"/>
                  </a:lnTo>
                  <a:lnTo>
                    <a:pt x="98" y="41"/>
                  </a:lnTo>
                  <a:lnTo>
                    <a:pt x="98" y="42"/>
                  </a:lnTo>
                  <a:lnTo>
                    <a:pt x="97" y="42"/>
                  </a:lnTo>
                  <a:lnTo>
                    <a:pt x="97" y="43"/>
                  </a:lnTo>
                  <a:lnTo>
                    <a:pt x="97" y="44"/>
                  </a:lnTo>
                  <a:lnTo>
                    <a:pt x="97" y="45"/>
                  </a:lnTo>
                  <a:lnTo>
                    <a:pt x="97" y="46"/>
                  </a:lnTo>
                  <a:lnTo>
                    <a:pt x="96" y="47"/>
                  </a:lnTo>
                  <a:lnTo>
                    <a:pt x="96" y="48"/>
                  </a:lnTo>
                  <a:lnTo>
                    <a:pt x="95" y="48"/>
                  </a:lnTo>
                  <a:lnTo>
                    <a:pt x="95" y="46"/>
                  </a:lnTo>
                  <a:lnTo>
                    <a:pt x="95" y="45"/>
                  </a:lnTo>
                  <a:lnTo>
                    <a:pt x="95" y="44"/>
                  </a:lnTo>
                  <a:lnTo>
                    <a:pt x="94" y="44"/>
                  </a:lnTo>
                  <a:lnTo>
                    <a:pt x="94" y="43"/>
                  </a:lnTo>
                  <a:lnTo>
                    <a:pt x="93" y="43"/>
                  </a:lnTo>
                  <a:lnTo>
                    <a:pt x="93" y="42"/>
                  </a:lnTo>
                  <a:lnTo>
                    <a:pt x="93" y="40"/>
                  </a:lnTo>
                  <a:lnTo>
                    <a:pt x="91" y="40"/>
                  </a:lnTo>
                  <a:lnTo>
                    <a:pt x="91" y="39"/>
                  </a:lnTo>
                  <a:lnTo>
                    <a:pt x="90" y="39"/>
                  </a:lnTo>
                  <a:lnTo>
                    <a:pt x="89" y="39"/>
                  </a:lnTo>
                  <a:lnTo>
                    <a:pt x="88" y="39"/>
                  </a:lnTo>
                  <a:lnTo>
                    <a:pt x="88" y="38"/>
                  </a:lnTo>
                  <a:lnTo>
                    <a:pt x="87" y="38"/>
                  </a:lnTo>
                  <a:lnTo>
                    <a:pt x="88" y="38"/>
                  </a:lnTo>
                  <a:lnTo>
                    <a:pt x="88" y="37"/>
                  </a:lnTo>
                  <a:lnTo>
                    <a:pt x="87" y="37"/>
                  </a:lnTo>
                  <a:lnTo>
                    <a:pt x="87" y="38"/>
                  </a:lnTo>
                  <a:lnTo>
                    <a:pt x="86" y="39"/>
                  </a:lnTo>
                  <a:lnTo>
                    <a:pt x="87" y="39"/>
                  </a:lnTo>
                  <a:lnTo>
                    <a:pt x="87" y="40"/>
                  </a:lnTo>
                  <a:lnTo>
                    <a:pt x="87" y="41"/>
                  </a:lnTo>
                  <a:lnTo>
                    <a:pt x="88" y="42"/>
                  </a:lnTo>
                  <a:lnTo>
                    <a:pt x="88" y="41"/>
                  </a:lnTo>
                  <a:lnTo>
                    <a:pt x="88" y="40"/>
                  </a:lnTo>
                  <a:lnTo>
                    <a:pt x="88" y="39"/>
                  </a:lnTo>
                  <a:lnTo>
                    <a:pt x="88" y="40"/>
                  </a:lnTo>
                  <a:lnTo>
                    <a:pt x="89" y="40"/>
                  </a:lnTo>
                  <a:lnTo>
                    <a:pt x="89" y="41"/>
                  </a:lnTo>
                  <a:lnTo>
                    <a:pt x="89" y="42"/>
                  </a:lnTo>
                  <a:lnTo>
                    <a:pt x="89" y="43"/>
                  </a:lnTo>
                  <a:lnTo>
                    <a:pt x="88" y="43"/>
                  </a:lnTo>
                  <a:lnTo>
                    <a:pt x="88" y="44"/>
                  </a:lnTo>
                  <a:lnTo>
                    <a:pt x="87" y="44"/>
                  </a:lnTo>
                  <a:lnTo>
                    <a:pt x="86" y="45"/>
                  </a:lnTo>
                  <a:lnTo>
                    <a:pt x="86" y="46"/>
                  </a:lnTo>
                  <a:lnTo>
                    <a:pt x="85" y="46"/>
                  </a:lnTo>
                  <a:lnTo>
                    <a:pt x="85" y="44"/>
                  </a:lnTo>
                  <a:lnTo>
                    <a:pt x="84" y="44"/>
                  </a:lnTo>
                  <a:lnTo>
                    <a:pt x="84" y="43"/>
                  </a:lnTo>
                  <a:lnTo>
                    <a:pt x="85" y="42"/>
                  </a:lnTo>
                  <a:lnTo>
                    <a:pt x="85" y="41"/>
                  </a:lnTo>
                  <a:lnTo>
                    <a:pt x="84" y="40"/>
                  </a:lnTo>
                  <a:lnTo>
                    <a:pt x="84" y="39"/>
                  </a:lnTo>
                  <a:lnTo>
                    <a:pt x="85" y="39"/>
                  </a:lnTo>
                  <a:lnTo>
                    <a:pt x="86" y="38"/>
                  </a:lnTo>
                  <a:lnTo>
                    <a:pt x="86" y="37"/>
                  </a:lnTo>
                  <a:lnTo>
                    <a:pt x="87" y="36"/>
                  </a:lnTo>
                  <a:lnTo>
                    <a:pt x="87" y="35"/>
                  </a:lnTo>
                  <a:lnTo>
                    <a:pt x="87" y="34"/>
                  </a:lnTo>
                  <a:lnTo>
                    <a:pt x="88" y="34"/>
                  </a:lnTo>
                  <a:lnTo>
                    <a:pt x="89" y="34"/>
                  </a:lnTo>
                  <a:lnTo>
                    <a:pt x="89" y="32"/>
                  </a:lnTo>
                  <a:lnTo>
                    <a:pt x="90" y="32"/>
                  </a:lnTo>
                  <a:lnTo>
                    <a:pt x="91" y="31"/>
                  </a:lnTo>
                  <a:lnTo>
                    <a:pt x="91" y="30"/>
                  </a:lnTo>
                  <a:lnTo>
                    <a:pt x="93" y="30"/>
                  </a:lnTo>
                  <a:lnTo>
                    <a:pt x="93" y="31"/>
                  </a:lnTo>
                  <a:lnTo>
                    <a:pt x="94" y="31"/>
                  </a:lnTo>
                  <a:lnTo>
                    <a:pt x="95" y="32"/>
                  </a:lnTo>
                  <a:lnTo>
                    <a:pt x="96" y="32"/>
                  </a:lnTo>
                  <a:lnTo>
                    <a:pt x="96" y="31"/>
                  </a:lnTo>
                  <a:lnTo>
                    <a:pt x="97" y="31"/>
                  </a:lnTo>
                  <a:lnTo>
                    <a:pt x="98" y="31"/>
                  </a:lnTo>
                  <a:lnTo>
                    <a:pt x="98" y="30"/>
                  </a:lnTo>
                  <a:lnTo>
                    <a:pt x="99" y="29"/>
                  </a:lnTo>
                  <a:lnTo>
                    <a:pt x="99" y="28"/>
                  </a:lnTo>
                  <a:lnTo>
                    <a:pt x="99" y="27"/>
                  </a:lnTo>
                  <a:lnTo>
                    <a:pt x="100" y="27"/>
                  </a:lnTo>
                  <a:lnTo>
                    <a:pt x="101" y="27"/>
                  </a:lnTo>
                  <a:lnTo>
                    <a:pt x="102" y="27"/>
                  </a:lnTo>
                  <a:close/>
                  <a:moveTo>
                    <a:pt x="89" y="28"/>
                  </a:moveTo>
                  <a:lnTo>
                    <a:pt x="88" y="28"/>
                  </a:lnTo>
                  <a:lnTo>
                    <a:pt x="87" y="28"/>
                  </a:lnTo>
                  <a:lnTo>
                    <a:pt x="87" y="29"/>
                  </a:lnTo>
                  <a:lnTo>
                    <a:pt x="87" y="30"/>
                  </a:lnTo>
                  <a:lnTo>
                    <a:pt x="86" y="30"/>
                  </a:lnTo>
                  <a:lnTo>
                    <a:pt x="85" y="29"/>
                  </a:lnTo>
                  <a:lnTo>
                    <a:pt x="85" y="28"/>
                  </a:lnTo>
                  <a:lnTo>
                    <a:pt x="84" y="28"/>
                  </a:lnTo>
                  <a:lnTo>
                    <a:pt x="85" y="27"/>
                  </a:lnTo>
                  <a:lnTo>
                    <a:pt x="86" y="27"/>
                  </a:lnTo>
                  <a:lnTo>
                    <a:pt x="86" y="28"/>
                  </a:lnTo>
                  <a:lnTo>
                    <a:pt x="87" y="28"/>
                  </a:lnTo>
                  <a:lnTo>
                    <a:pt x="87" y="27"/>
                  </a:lnTo>
                  <a:lnTo>
                    <a:pt x="89" y="27"/>
                  </a:lnTo>
                  <a:lnTo>
                    <a:pt x="89" y="28"/>
                  </a:lnTo>
                  <a:close/>
                  <a:moveTo>
                    <a:pt x="14" y="27"/>
                  </a:moveTo>
                  <a:lnTo>
                    <a:pt x="15" y="27"/>
                  </a:lnTo>
                  <a:lnTo>
                    <a:pt x="16" y="28"/>
                  </a:lnTo>
                  <a:lnTo>
                    <a:pt x="18" y="28"/>
                  </a:lnTo>
                  <a:lnTo>
                    <a:pt x="18" y="29"/>
                  </a:lnTo>
                  <a:lnTo>
                    <a:pt x="19" y="29"/>
                  </a:lnTo>
                  <a:lnTo>
                    <a:pt x="19" y="30"/>
                  </a:lnTo>
                  <a:lnTo>
                    <a:pt x="20" y="30"/>
                  </a:lnTo>
                  <a:lnTo>
                    <a:pt x="20" y="29"/>
                  </a:lnTo>
                  <a:lnTo>
                    <a:pt x="21" y="29"/>
                  </a:lnTo>
                  <a:lnTo>
                    <a:pt x="21" y="28"/>
                  </a:lnTo>
                  <a:lnTo>
                    <a:pt x="22" y="28"/>
                  </a:lnTo>
                  <a:lnTo>
                    <a:pt x="22" y="29"/>
                  </a:lnTo>
                  <a:lnTo>
                    <a:pt x="23" y="30"/>
                  </a:lnTo>
                  <a:lnTo>
                    <a:pt x="23" y="32"/>
                  </a:lnTo>
                  <a:lnTo>
                    <a:pt x="23" y="34"/>
                  </a:lnTo>
                  <a:lnTo>
                    <a:pt x="23" y="35"/>
                  </a:lnTo>
                  <a:lnTo>
                    <a:pt x="24" y="35"/>
                  </a:lnTo>
                  <a:lnTo>
                    <a:pt x="24" y="36"/>
                  </a:lnTo>
                  <a:lnTo>
                    <a:pt x="25" y="37"/>
                  </a:lnTo>
                  <a:lnTo>
                    <a:pt x="26" y="38"/>
                  </a:lnTo>
                  <a:lnTo>
                    <a:pt x="27" y="38"/>
                  </a:lnTo>
                  <a:lnTo>
                    <a:pt x="28" y="38"/>
                  </a:lnTo>
                  <a:lnTo>
                    <a:pt x="29" y="38"/>
                  </a:lnTo>
                  <a:lnTo>
                    <a:pt x="30" y="38"/>
                  </a:lnTo>
                  <a:lnTo>
                    <a:pt x="31" y="39"/>
                  </a:lnTo>
                  <a:lnTo>
                    <a:pt x="31" y="40"/>
                  </a:lnTo>
                  <a:lnTo>
                    <a:pt x="31" y="41"/>
                  </a:lnTo>
                  <a:lnTo>
                    <a:pt x="32" y="42"/>
                  </a:lnTo>
                  <a:lnTo>
                    <a:pt x="33" y="43"/>
                  </a:lnTo>
                  <a:lnTo>
                    <a:pt x="29" y="44"/>
                  </a:lnTo>
                  <a:lnTo>
                    <a:pt x="28" y="44"/>
                  </a:lnTo>
                  <a:lnTo>
                    <a:pt x="27" y="44"/>
                  </a:lnTo>
                  <a:lnTo>
                    <a:pt x="26" y="44"/>
                  </a:lnTo>
                  <a:lnTo>
                    <a:pt x="26" y="45"/>
                  </a:lnTo>
                  <a:lnTo>
                    <a:pt x="25" y="45"/>
                  </a:lnTo>
                  <a:lnTo>
                    <a:pt x="25" y="46"/>
                  </a:lnTo>
                  <a:lnTo>
                    <a:pt x="25" y="47"/>
                  </a:lnTo>
                  <a:lnTo>
                    <a:pt x="25" y="48"/>
                  </a:lnTo>
                  <a:lnTo>
                    <a:pt x="24" y="48"/>
                  </a:lnTo>
                  <a:lnTo>
                    <a:pt x="24" y="49"/>
                  </a:lnTo>
                  <a:lnTo>
                    <a:pt x="23" y="49"/>
                  </a:lnTo>
                  <a:lnTo>
                    <a:pt x="23" y="48"/>
                  </a:lnTo>
                  <a:lnTo>
                    <a:pt x="22" y="48"/>
                  </a:lnTo>
                  <a:lnTo>
                    <a:pt x="21" y="48"/>
                  </a:lnTo>
                  <a:lnTo>
                    <a:pt x="21" y="47"/>
                  </a:lnTo>
                  <a:lnTo>
                    <a:pt x="20" y="47"/>
                  </a:lnTo>
                  <a:lnTo>
                    <a:pt x="19" y="47"/>
                  </a:lnTo>
                  <a:lnTo>
                    <a:pt x="18" y="47"/>
                  </a:lnTo>
                  <a:lnTo>
                    <a:pt x="16" y="47"/>
                  </a:lnTo>
                  <a:lnTo>
                    <a:pt x="15" y="47"/>
                  </a:lnTo>
                  <a:lnTo>
                    <a:pt x="15" y="48"/>
                  </a:lnTo>
                  <a:lnTo>
                    <a:pt x="14" y="48"/>
                  </a:lnTo>
                  <a:lnTo>
                    <a:pt x="13" y="48"/>
                  </a:lnTo>
                  <a:lnTo>
                    <a:pt x="12" y="48"/>
                  </a:lnTo>
                  <a:lnTo>
                    <a:pt x="12" y="49"/>
                  </a:lnTo>
                  <a:lnTo>
                    <a:pt x="11" y="49"/>
                  </a:lnTo>
                  <a:lnTo>
                    <a:pt x="10" y="49"/>
                  </a:lnTo>
                  <a:lnTo>
                    <a:pt x="10" y="50"/>
                  </a:lnTo>
                  <a:lnTo>
                    <a:pt x="9" y="50"/>
                  </a:lnTo>
                  <a:lnTo>
                    <a:pt x="8" y="50"/>
                  </a:lnTo>
                  <a:lnTo>
                    <a:pt x="7" y="51"/>
                  </a:lnTo>
                  <a:lnTo>
                    <a:pt x="7" y="50"/>
                  </a:lnTo>
                  <a:lnTo>
                    <a:pt x="6" y="50"/>
                  </a:lnTo>
                  <a:lnTo>
                    <a:pt x="5" y="50"/>
                  </a:lnTo>
                  <a:lnTo>
                    <a:pt x="5" y="49"/>
                  </a:lnTo>
                  <a:lnTo>
                    <a:pt x="4" y="49"/>
                  </a:lnTo>
                  <a:lnTo>
                    <a:pt x="4" y="50"/>
                  </a:lnTo>
                  <a:lnTo>
                    <a:pt x="3" y="50"/>
                  </a:lnTo>
                  <a:lnTo>
                    <a:pt x="2" y="50"/>
                  </a:lnTo>
                  <a:lnTo>
                    <a:pt x="2" y="49"/>
                  </a:lnTo>
                  <a:lnTo>
                    <a:pt x="1" y="48"/>
                  </a:lnTo>
                  <a:lnTo>
                    <a:pt x="1" y="47"/>
                  </a:lnTo>
                  <a:lnTo>
                    <a:pt x="0" y="46"/>
                  </a:lnTo>
                  <a:lnTo>
                    <a:pt x="0" y="45"/>
                  </a:lnTo>
                  <a:lnTo>
                    <a:pt x="0" y="44"/>
                  </a:lnTo>
                  <a:lnTo>
                    <a:pt x="1" y="44"/>
                  </a:lnTo>
                  <a:lnTo>
                    <a:pt x="1" y="43"/>
                  </a:lnTo>
                  <a:lnTo>
                    <a:pt x="2" y="43"/>
                  </a:lnTo>
                  <a:lnTo>
                    <a:pt x="3" y="44"/>
                  </a:lnTo>
                  <a:lnTo>
                    <a:pt x="4" y="44"/>
                  </a:lnTo>
                  <a:lnTo>
                    <a:pt x="5" y="44"/>
                  </a:lnTo>
                  <a:lnTo>
                    <a:pt x="6" y="44"/>
                  </a:lnTo>
                  <a:lnTo>
                    <a:pt x="7" y="44"/>
                  </a:lnTo>
                  <a:lnTo>
                    <a:pt x="7" y="43"/>
                  </a:lnTo>
                  <a:lnTo>
                    <a:pt x="8" y="42"/>
                  </a:lnTo>
                  <a:lnTo>
                    <a:pt x="9" y="41"/>
                  </a:lnTo>
                  <a:lnTo>
                    <a:pt x="10" y="40"/>
                  </a:lnTo>
                  <a:lnTo>
                    <a:pt x="10" y="39"/>
                  </a:lnTo>
                  <a:lnTo>
                    <a:pt x="11" y="38"/>
                  </a:lnTo>
                  <a:lnTo>
                    <a:pt x="11" y="37"/>
                  </a:lnTo>
                  <a:lnTo>
                    <a:pt x="11" y="36"/>
                  </a:lnTo>
                  <a:lnTo>
                    <a:pt x="11" y="35"/>
                  </a:lnTo>
                  <a:lnTo>
                    <a:pt x="10" y="35"/>
                  </a:lnTo>
                  <a:lnTo>
                    <a:pt x="10" y="34"/>
                  </a:lnTo>
                  <a:lnTo>
                    <a:pt x="10" y="32"/>
                  </a:lnTo>
                  <a:lnTo>
                    <a:pt x="9" y="31"/>
                  </a:lnTo>
                  <a:lnTo>
                    <a:pt x="9" y="30"/>
                  </a:lnTo>
                  <a:lnTo>
                    <a:pt x="9" y="29"/>
                  </a:lnTo>
                  <a:lnTo>
                    <a:pt x="10" y="28"/>
                  </a:lnTo>
                  <a:lnTo>
                    <a:pt x="11" y="28"/>
                  </a:lnTo>
                  <a:lnTo>
                    <a:pt x="12" y="27"/>
                  </a:lnTo>
                  <a:lnTo>
                    <a:pt x="13" y="27"/>
                  </a:lnTo>
                  <a:lnTo>
                    <a:pt x="14" y="27"/>
                  </a:lnTo>
                  <a:close/>
                  <a:moveTo>
                    <a:pt x="85" y="27"/>
                  </a:moveTo>
                  <a:lnTo>
                    <a:pt x="84" y="27"/>
                  </a:lnTo>
                  <a:lnTo>
                    <a:pt x="85" y="27"/>
                  </a:lnTo>
                  <a:close/>
                  <a:moveTo>
                    <a:pt x="85" y="26"/>
                  </a:moveTo>
                  <a:lnTo>
                    <a:pt x="84" y="27"/>
                  </a:lnTo>
                  <a:lnTo>
                    <a:pt x="84" y="26"/>
                  </a:lnTo>
                  <a:lnTo>
                    <a:pt x="85" y="26"/>
                  </a:lnTo>
                  <a:close/>
                  <a:moveTo>
                    <a:pt x="50" y="17"/>
                  </a:moveTo>
                  <a:lnTo>
                    <a:pt x="49" y="18"/>
                  </a:lnTo>
                  <a:lnTo>
                    <a:pt x="48" y="19"/>
                  </a:lnTo>
                  <a:lnTo>
                    <a:pt x="47" y="20"/>
                  </a:lnTo>
                  <a:lnTo>
                    <a:pt x="47" y="21"/>
                  </a:lnTo>
                  <a:lnTo>
                    <a:pt x="47" y="22"/>
                  </a:lnTo>
                  <a:lnTo>
                    <a:pt x="46" y="22"/>
                  </a:lnTo>
                  <a:lnTo>
                    <a:pt x="45" y="22"/>
                  </a:lnTo>
                  <a:lnTo>
                    <a:pt x="46" y="21"/>
                  </a:lnTo>
                  <a:lnTo>
                    <a:pt x="45" y="21"/>
                  </a:lnTo>
                  <a:lnTo>
                    <a:pt x="45" y="20"/>
                  </a:lnTo>
                  <a:lnTo>
                    <a:pt x="45" y="19"/>
                  </a:lnTo>
                  <a:lnTo>
                    <a:pt x="46" y="19"/>
                  </a:lnTo>
                  <a:lnTo>
                    <a:pt x="47" y="19"/>
                  </a:lnTo>
                  <a:lnTo>
                    <a:pt x="47" y="18"/>
                  </a:lnTo>
                  <a:lnTo>
                    <a:pt x="48" y="17"/>
                  </a:lnTo>
                  <a:lnTo>
                    <a:pt x="49" y="17"/>
                  </a:lnTo>
                  <a:lnTo>
                    <a:pt x="49" y="16"/>
                  </a:lnTo>
                  <a:lnTo>
                    <a:pt x="50" y="17"/>
                  </a:lnTo>
                  <a:close/>
                  <a:moveTo>
                    <a:pt x="53" y="14"/>
                  </a:moveTo>
                  <a:lnTo>
                    <a:pt x="52" y="14"/>
                  </a:lnTo>
                  <a:lnTo>
                    <a:pt x="52" y="13"/>
                  </a:lnTo>
                  <a:lnTo>
                    <a:pt x="53" y="12"/>
                  </a:lnTo>
                  <a:lnTo>
                    <a:pt x="53" y="11"/>
                  </a:lnTo>
                  <a:lnTo>
                    <a:pt x="53" y="10"/>
                  </a:lnTo>
                  <a:lnTo>
                    <a:pt x="53" y="11"/>
                  </a:lnTo>
                  <a:lnTo>
                    <a:pt x="53" y="12"/>
                  </a:lnTo>
                  <a:lnTo>
                    <a:pt x="53" y="13"/>
                  </a:lnTo>
                  <a:lnTo>
                    <a:pt x="53" y="14"/>
                  </a:lnTo>
                  <a:close/>
                  <a:moveTo>
                    <a:pt x="44" y="6"/>
                  </a:moveTo>
                  <a:lnTo>
                    <a:pt x="47" y="7"/>
                  </a:lnTo>
                  <a:lnTo>
                    <a:pt x="48" y="7"/>
                  </a:lnTo>
                  <a:lnTo>
                    <a:pt x="48" y="9"/>
                  </a:lnTo>
                  <a:lnTo>
                    <a:pt x="48" y="10"/>
                  </a:lnTo>
                  <a:lnTo>
                    <a:pt x="48" y="11"/>
                  </a:lnTo>
                  <a:lnTo>
                    <a:pt x="48" y="12"/>
                  </a:lnTo>
                  <a:lnTo>
                    <a:pt x="47" y="12"/>
                  </a:lnTo>
                  <a:lnTo>
                    <a:pt x="46" y="13"/>
                  </a:lnTo>
                  <a:lnTo>
                    <a:pt x="45" y="13"/>
                  </a:lnTo>
                  <a:lnTo>
                    <a:pt x="44" y="13"/>
                  </a:lnTo>
                  <a:lnTo>
                    <a:pt x="43" y="14"/>
                  </a:lnTo>
                  <a:lnTo>
                    <a:pt x="43" y="15"/>
                  </a:lnTo>
                  <a:lnTo>
                    <a:pt x="41" y="15"/>
                  </a:lnTo>
                  <a:lnTo>
                    <a:pt x="41" y="16"/>
                  </a:lnTo>
                  <a:lnTo>
                    <a:pt x="40" y="16"/>
                  </a:lnTo>
                  <a:lnTo>
                    <a:pt x="38" y="18"/>
                  </a:lnTo>
                  <a:lnTo>
                    <a:pt x="37" y="18"/>
                  </a:lnTo>
                  <a:lnTo>
                    <a:pt x="37" y="19"/>
                  </a:lnTo>
                  <a:lnTo>
                    <a:pt x="38" y="18"/>
                  </a:lnTo>
                  <a:lnTo>
                    <a:pt x="36" y="20"/>
                  </a:lnTo>
                  <a:lnTo>
                    <a:pt x="36" y="21"/>
                  </a:lnTo>
                  <a:lnTo>
                    <a:pt x="35" y="21"/>
                  </a:lnTo>
                  <a:lnTo>
                    <a:pt x="34" y="22"/>
                  </a:lnTo>
                  <a:lnTo>
                    <a:pt x="33" y="24"/>
                  </a:lnTo>
                  <a:lnTo>
                    <a:pt x="32" y="25"/>
                  </a:lnTo>
                  <a:lnTo>
                    <a:pt x="31" y="25"/>
                  </a:lnTo>
                  <a:lnTo>
                    <a:pt x="30" y="26"/>
                  </a:lnTo>
                  <a:lnTo>
                    <a:pt x="30" y="27"/>
                  </a:lnTo>
                  <a:lnTo>
                    <a:pt x="29" y="29"/>
                  </a:lnTo>
                  <a:lnTo>
                    <a:pt x="28" y="30"/>
                  </a:lnTo>
                  <a:lnTo>
                    <a:pt x="27" y="30"/>
                  </a:lnTo>
                  <a:lnTo>
                    <a:pt x="26" y="30"/>
                  </a:lnTo>
                  <a:lnTo>
                    <a:pt x="25" y="29"/>
                  </a:lnTo>
                  <a:lnTo>
                    <a:pt x="24" y="29"/>
                  </a:lnTo>
                  <a:lnTo>
                    <a:pt x="23" y="28"/>
                  </a:lnTo>
                  <a:lnTo>
                    <a:pt x="22" y="28"/>
                  </a:lnTo>
                  <a:lnTo>
                    <a:pt x="21" y="27"/>
                  </a:lnTo>
                  <a:lnTo>
                    <a:pt x="20" y="26"/>
                  </a:lnTo>
                  <a:lnTo>
                    <a:pt x="20" y="25"/>
                  </a:lnTo>
                  <a:lnTo>
                    <a:pt x="19" y="25"/>
                  </a:lnTo>
                  <a:lnTo>
                    <a:pt x="18" y="24"/>
                  </a:lnTo>
                  <a:lnTo>
                    <a:pt x="18" y="23"/>
                  </a:lnTo>
                  <a:lnTo>
                    <a:pt x="16" y="23"/>
                  </a:lnTo>
                  <a:lnTo>
                    <a:pt x="16" y="22"/>
                  </a:lnTo>
                  <a:lnTo>
                    <a:pt x="15" y="22"/>
                  </a:lnTo>
                  <a:lnTo>
                    <a:pt x="14" y="22"/>
                  </a:lnTo>
                  <a:lnTo>
                    <a:pt x="14" y="21"/>
                  </a:lnTo>
                  <a:lnTo>
                    <a:pt x="15" y="21"/>
                  </a:lnTo>
                  <a:lnTo>
                    <a:pt x="15" y="20"/>
                  </a:lnTo>
                  <a:lnTo>
                    <a:pt x="18" y="19"/>
                  </a:lnTo>
                  <a:lnTo>
                    <a:pt x="19" y="19"/>
                  </a:lnTo>
                  <a:lnTo>
                    <a:pt x="19" y="18"/>
                  </a:lnTo>
                  <a:lnTo>
                    <a:pt x="20" y="18"/>
                  </a:lnTo>
                  <a:lnTo>
                    <a:pt x="20" y="17"/>
                  </a:lnTo>
                  <a:lnTo>
                    <a:pt x="21" y="17"/>
                  </a:lnTo>
                  <a:lnTo>
                    <a:pt x="21" y="16"/>
                  </a:lnTo>
                  <a:lnTo>
                    <a:pt x="21" y="15"/>
                  </a:lnTo>
                  <a:lnTo>
                    <a:pt x="22" y="15"/>
                  </a:lnTo>
                  <a:lnTo>
                    <a:pt x="22" y="14"/>
                  </a:lnTo>
                  <a:lnTo>
                    <a:pt x="22" y="13"/>
                  </a:lnTo>
                  <a:lnTo>
                    <a:pt x="22" y="12"/>
                  </a:lnTo>
                  <a:lnTo>
                    <a:pt x="22" y="11"/>
                  </a:lnTo>
                  <a:lnTo>
                    <a:pt x="22" y="10"/>
                  </a:lnTo>
                  <a:lnTo>
                    <a:pt x="22" y="9"/>
                  </a:lnTo>
                  <a:lnTo>
                    <a:pt x="22" y="7"/>
                  </a:lnTo>
                  <a:lnTo>
                    <a:pt x="22" y="6"/>
                  </a:lnTo>
                  <a:lnTo>
                    <a:pt x="23" y="5"/>
                  </a:lnTo>
                  <a:lnTo>
                    <a:pt x="23" y="4"/>
                  </a:lnTo>
                  <a:lnTo>
                    <a:pt x="23" y="3"/>
                  </a:lnTo>
                  <a:lnTo>
                    <a:pt x="23" y="2"/>
                  </a:lnTo>
                  <a:lnTo>
                    <a:pt x="23" y="1"/>
                  </a:lnTo>
                  <a:lnTo>
                    <a:pt x="23" y="0"/>
                  </a:lnTo>
                  <a:lnTo>
                    <a:pt x="24" y="0"/>
                  </a:lnTo>
                  <a:lnTo>
                    <a:pt x="25" y="0"/>
                  </a:lnTo>
                  <a:lnTo>
                    <a:pt x="26" y="0"/>
                  </a:lnTo>
                  <a:lnTo>
                    <a:pt x="27" y="0"/>
                  </a:lnTo>
                  <a:lnTo>
                    <a:pt x="27" y="1"/>
                  </a:lnTo>
                  <a:lnTo>
                    <a:pt x="28" y="1"/>
                  </a:lnTo>
                  <a:lnTo>
                    <a:pt x="29" y="1"/>
                  </a:lnTo>
                  <a:lnTo>
                    <a:pt x="30" y="1"/>
                  </a:lnTo>
                  <a:lnTo>
                    <a:pt x="31" y="2"/>
                  </a:lnTo>
                  <a:lnTo>
                    <a:pt x="32" y="2"/>
                  </a:lnTo>
                  <a:lnTo>
                    <a:pt x="33" y="2"/>
                  </a:lnTo>
                  <a:lnTo>
                    <a:pt x="34" y="3"/>
                  </a:lnTo>
                  <a:lnTo>
                    <a:pt x="35" y="3"/>
                  </a:lnTo>
                  <a:lnTo>
                    <a:pt x="36" y="3"/>
                  </a:lnTo>
                  <a:lnTo>
                    <a:pt x="37" y="4"/>
                  </a:lnTo>
                  <a:lnTo>
                    <a:pt x="38" y="4"/>
                  </a:lnTo>
                  <a:lnTo>
                    <a:pt x="39" y="4"/>
                  </a:lnTo>
                  <a:lnTo>
                    <a:pt x="40" y="4"/>
                  </a:lnTo>
                  <a:lnTo>
                    <a:pt x="40" y="5"/>
                  </a:lnTo>
                  <a:lnTo>
                    <a:pt x="43" y="5"/>
                  </a:lnTo>
                  <a:lnTo>
                    <a:pt x="44" y="6"/>
                  </a:lnTo>
                  <a:close/>
                </a:path>
              </a:pathLst>
            </a:custGeom>
            <a:solidFill>
              <a:schemeClr val="tx2">
                <a:lumMod val="10000"/>
                <a:lumOff val="90000"/>
              </a:schemeClr>
            </a:solidFill>
            <a:ln w="9525">
              <a:solidFill>
                <a:srgbClr val="FFFFFF"/>
              </a:solidFill>
              <a:round/>
              <a:headEnd/>
              <a:tailEnd/>
            </a:ln>
          </p:spPr>
          <p:txBody>
            <a:bodyPr/>
            <a:lstStyle/>
            <a:p>
              <a:endParaRPr lang="en-US"/>
            </a:p>
          </p:txBody>
        </p:sp>
        <p:sp>
          <p:nvSpPr>
            <p:cNvPr id="58" name="Freeform 14"/>
            <p:cNvSpPr>
              <a:spLocks noEditPoints="1"/>
            </p:cNvSpPr>
            <p:nvPr/>
          </p:nvSpPr>
          <p:spPr bwMode="auto">
            <a:xfrm>
              <a:off x="3049" y="3094"/>
              <a:ext cx="222" cy="490"/>
            </a:xfrm>
            <a:custGeom>
              <a:avLst/>
              <a:gdLst>
                <a:gd name="T0" fmla="*/ 146 w 222"/>
                <a:gd name="T1" fmla="*/ 306 h 490"/>
                <a:gd name="T2" fmla="*/ 147 w 222"/>
                <a:gd name="T3" fmla="*/ 293 h 490"/>
                <a:gd name="T4" fmla="*/ 37 w 222"/>
                <a:gd name="T5" fmla="*/ 2 h 490"/>
                <a:gd name="T6" fmla="*/ 51 w 222"/>
                <a:gd name="T7" fmla="*/ 5 h 490"/>
                <a:gd name="T8" fmla="*/ 66 w 222"/>
                <a:gd name="T9" fmla="*/ 10 h 490"/>
                <a:gd name="T10" fmla="*/ 83 w 222"/>
                <a:gd name="T11" fmla="*/ 10 h 490"/>
                <a:gd name="T12" fmla="*/ 96 w 222"/>
                <a:gd name="T13" fmla="*/ 18 h 490"/>
                <a:gd name="T14" fmla="*/ 110 w 222"/>
                <a:gd name="T15" fmla="*/ 24 h 490"/>
                <a:gd name="T16" fmla="*/ 123 w 222"/>
                <a:gd name="T17" fmla="*/ 28 h 490"/>
                <a:gd name="T18" fmla="*/ 138 w 222"/>
                <a:gd name="T19" fmla="*/ 34 h 490"/>
                <a:gd name="T20" fmla="*/ 146 w 222"/>
                <a:gd name="T21" fmla="*/ 44 h 490"/>
                <a:gd name="T22" fmla="*/ 146 w 222"/>
                <a:gd name="T23" fmla="*/ 61 h 490"/>
                <a:gd name="T24" fmla="*/ 155 w 222"/>
                <a:gd name="T25" fmla="*/ 70 h 490"/>
                <a:gd name="T26" fmla="*/ 163 w 222"/>
                <a:gd name="T27" fmla="*/ 82 h 490"/>
                <a:gd name="T28" fmla="*/ 168 w 222"/>
                <a:gd name="T29" fmla="*/ 93 h 490"/>
                <a:gd name="T30" fmla="*/ 173 w 222"/>
                <a:gd name="T31" fmla="*/ 103 h 490"/>
                <a:gd name="T32" fmla="*/ 177 w 222"/>
                <a:gd name="T33" fmla="*/ 112 h 490"/>
                <a:gd name="T34" fmla="*/ 181 w 222"/>
                <a:gd name="T35" fmla="*/ 123 h 490"/>
                <a:gd name="T36" fmla="*/ 187 w 222"/>
                <a:gd name="T37" fmla="*/ 129 h 490"/>
                <a:gd name="T38" fmla="*/ 182 w 222"/>
                <a:gd name="T39" fmla="*/ 134 h 490"/>
                <a:gd name="T40" fmla="*/ 182 w 222"/>
                <a:gd name="T41" fmla="*/ 146 h 490"/>
                <a:gd name="T42" fmla="*/ 184 w 222"/>
                <a:gd name="T43" fmla="*/ 159 h 490"/>
                <a:gd name="T44" fmla="*/ 196 w 222"/>
                <a:gd name="T45" fmla="*/ 165 h 490"/>
                <a:gd name="T46" fmla="*/ 198 w 222"/>
                <a:gd name="T47" fmla="*/ 175 h 490"/>
                <a:gd name="T48" fmla="*/ 222 w 222"/>
                <a:gd name="T49" fmla="*/ 190 h 490"/>
                <a:gd name="T50" fmla="*/ 217 w 222"/>
                <a:gd name="T51" fmla="*/ 219 h 490"/>
                <a:gd name="T52" fmla="*/ 194 w 222"/>
                <a:gd name="T53" fmla="*/ 233 h 490"/>
                <a:gd name="T54" fmla="*/ 173 w 222"/>
                <a:gd name="T55" fmla="*/ 248 h 490"/>
                <a:gd name="T56" fmla="*/ 155 w 222"/>
                <a:gd name="T57" fmla="*/ 270 h 490"/>
                <a:gd name="T58" fmla="*/ 149 w 222"/>
                <a:gd name="T59" fmla="*/ 291 h 490"/>
                <a:gd name="T60" fmla="*/ 148 w 222"/>
                <a:gd name="T61" fmla="*/ 299 h 490"/>
                <a:gd name="T62" fmla="*/ 145 w 222"/>
                <a:gd name="T63" fmla="*/ 288 h 490"/>
                <a:gd name="T64" fmla="*/ 142 w 222"/>
                <a:gd name="T65" fmla="*/ 303 h 490"/>
                <a:gd name="T66" fmla="*/ 121 w 222"/>
                <a:gd name="T67" fmla="*/ 297 h 490"/>
                <a:gd name="T68" fmla="*/ 115 w 222"/>
                <a:gd name="T69" fmla="*/ 313 h 490"/>
                <a:gd name="T70" fmla="*/ 105 w 222"/>
                <a:gd name="T71" fmla="*/ 325 h 490"/>
                <a:gd name="T72" fmla="*/ 98 w 222"/>
                <a:gd name="T73" fmla="*/ 341 h 490"/>
                <a:gd name="T74" fmla="*/ 102 w 222"/>
                <a:gd name="T75" fmla="*/ 347 h 490"/>
                <a:gd name="T76" fmla="*/ 118 w 222"/>
                <a:gd name="T77" fmla="*/ 346 h 490"/>
                <a:gd name="T78" fmla="*/ 132 w 222"/>
                <a:gd name="T79" fmla="*/ 347 h 490"/>
                <a:gd name="T80" fmla="*/ 139 w 222"/>
                <a:gd name="T81" fmla="*/ 366 h 490"/>
                <a:gd name="T82" fmla="*/ 151 w 222"/>
                <a:gd name="T83" fmla="*/ 369 h 490"/>
                <a:gd name="T84" fmla="*/ 165 w 222"/>
                <a:gd name="T85" fmla="*/ 384 h 490"/>
                <a:gd name="T86" fmla="*/ 173 w 222"/>
                <a:gd name="T87" fmla="*/ 374 h 490"/>
                <a:gd name="T88" fmla="*/ 177 w 222"/>
                <a:gd name="T89" fmla="*/ 353 h 490"/>
                <a:gd name="T90" fmla="*/ 175 w 222"/>
                <a:gd name="T91" fmla="*/ 364 h 490"/>
                <a:gd name="T92" fmla="*/ 178 w 222"/>
                <a:gd name="T93" fmla="*/ 360 h 490"/>
                <a:gd name="T94" fmla="*/ 188 w 222"/>
                <a:gd name="T95" fmla="*/ 347 h 490"/>
                <a:gd name="T96" fmla="*/ 188 w 222"/>
                <a:gd name="T97" fmla="*/ 364 h 490"/>
                <a:gd name="T98" fmla="*/ 184 w 222"/>
                <a:gd name="T99" fmla="*/ 385 h 490"/>
                <a:gd name="T100" fmla="*/ 182 w 222"/>
                <a:gd name="T101" fmla="*/ 408 h 490"/>
                <a:gd name="T102" fmla="*/ 181 w 222"/>
                <a:gd name="T103" fmla="*/ 428 h 490"/>
                <a:gd name="T104" fmla="*/ 179 w 222"/>
                <a:gd name="T105" fmla="*/ 460 h 490"/>
                <a:gd name="T106" fmla="*/ 176 w 222"/>
                <a:gd name="T107" fmla="*/ 481 h 490"/>
                <a:gd name="T108" fmla="*/ 99 w 222"/>
                <a:gd name="T109" fmla="*/ 490 h 490"/>
                <a:gd name="T110" fmla="*/ 55 w 222"/>
                <a:gd name="T111" fmla="*/ 485 h 490"/>
                <a:gd name="T112" fmla="*/ 38 w 222"/>
                <a:gd name="T113" fmla="*/ 471 h 490"/>
                <a:gd name="T114" fmla="*/ 13 w 222"/>
                <a:gd name="T115" fmla="*/ 271 h 490"/>
                <a:gd name="T116" fmla="*/ 19 w 222"/>
                <a:gd name="T117" fmla="*/ 159 h 490"/>
                <a:gd name="T118" fmla="*/ 15 w 222"/>
                <a:gd name="T1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490">
                  <a:moveTo>
                    <a:pt x="173" y="371"/>
                  </a:moveTo>
                  <a:lnTo>
                    <a:pt x="173" y="369"/>
                  </a:lnTo>
                  <a:lnTo>
                    <a:pt x="173" y="371"/>
                  </a:lnTo>
                  <a:close/>
                  <a:moveTo>
                    <a:pt x="146" y="306"/>
                  </a:moveTo>
                  <a:lnTo>
                    <a:pt x="145" y="306"/>
                  </a:lnTo>
                  <a:lnTo>
                    <a:pt x="145" y="304"/>
                  </a:lnTo>
                  <a:lnTo>
                    <a:pt x="144" y="303"/>
                  </a:lnTo>
                  <a:lnTo>
                    <a:pt x="144" y="302"/>
                  </a:lnTo>
                  <a:lnTo>
                    <a:pt x="144" y="301"/>
                  </a:lnTo>
                  <a:lnTo>
                    <a:pt x="144" y="299"/>
                  </a:lnTo>
                  <a:lnTo>
                    <a:pt x="145" y="298"/>
                  </a:lnTo>
                  <a:lnTo>
                    <a:pt x="146" y="298"/>
                  </a:lnTo>
                  <a:lnTo>
                    <a:pt x="146" y="297"/>
                  </a:lnTo>
                  <a:lnTo>
                    <a:pt x="147" y="297"/>
                  </a:lnTo>
                  <a:lnTo>
                    <a:pt x="147" y="298"/>
                  </a:lnTo>
                  <a:lnTo>
                    <a:pt x="147" y="300"/>
                  </a:lnTo>
                  <a:lnTo>
                    <a:pt x="146" y="301"/>
                  </a:lnTo>
                  <a:lnTo>
                    <a:pt x="146" y="302"/>
                  </a:lnTo>
                  <a:lnTo>
                    <a:pt x="146" y="304"/>
                  </a:lnTo>
                  <a:lnTo>
                    <a:pt x="146" y="306"/>
                  </a:lnTo>
                  <a:close/>
                  <a:moveTo>
                    <a:pt x="148" y="290"/>
                  </a:moveTo>
                  <a:lnTo>
                    <a:pt x="147" y="289"/>
                  </a:lnTo>
                  <a:lnTo>
                    <a:pt x="148" y="289"/>
                  </a:lnTo>
                  <a:lnTo>
                    <a:pt x="148" y="290"/>
                  </a:lnTo>
                  <a:close/>
                  <a:moveTo>
                    <a:pt x="147" y="295"/>
                  </a:moveTo>
                  <a:lnTo>
                    <a:pt x="143" y="295"/>
                  </a:lnTo>
                  <a:lnTo>
                    <a:pt x="142" y="295"/>
                  </a:lnTo>
                  <a:lnTo>
                    <a:pt x="141" y="294"/>
                  </a:lnTo>
                  <a:lnTo>
                    <a:pt x="140" y="293"/>
                  </a:lnTo>
                  <a:lnTo>
                    <a:pt x="140" y="291"/>
                  </a:lnTo>
                  <a:lnTo>
                    <a:pt x="141" y="291"/>
                  </a:lnTo>
                  <a:lnTo>
                    <a:pt x="142" y="290"/>
                  </a:lnTo>
                  <a:lnTo>
                    <a:pt x="143" y="290"/>
                  </a:lnTo>
                  <a:lnTo>
                    <a:pt x="144" y="289"/>
                  </a:lnTo>
                  <a:lnTo>
                    <a:pt x="145" y="288"/>
                  </a:lnTo>
                  <a:lnTo>
                    <a:pt x="146" y="288"/>
                  </a:lnTo>
                  <a:lnTo>
                    <a:pt x="147" y="290"/>
                  </a:lnTo>
                  <a:lnTo>
                    <a:pt x="148" y="290"/>
                  </a:lnTo>
                  <a:lnTo>
                    <a:pt x="148" y="291"/>
                  </a:lnTo>
                  <a:lnTo>
                    <a:pt x="147" y="293"/>
                  </a:lnTo>
                  <a:lnTo>
                    <a:pt x="147" y="295"/>
                  </a:lnTo>
                  <a:close/>
                  <a:moveTo>
                    <a:pt x="143" y="286"/>
                  </a:moveTo>
                  <a:lnTo>
                    <a:pt x="144" y="286"/>
                  </a:lnTo>
                  <a:lnTo>
                    <a:pt x="143" y="286"/>
                  </a:lnTo>
                  <a:close/>
                  <a:moveTo>
                    <a:pt x="27" y="0"/>
                  </a:moveTo>
                  <a:lnTo>
                    <a:pt x="28" y="0"/>
                  </a:lnTo>
                  <a:lnTo>
                    <a:pt x="29" y="0"/>
                  </a:lnTo>
                  <a:lnTo>
                    <a:pt x="30" y="0"/>
                  </a:lnTo>
                  <a:lnTo>
                    <a:pt x="31" y="0"/>
                  </a:lnTo>
                  <a:lnTo>
                    <a:pt x="31" y="1"/>
                  </a:lnTo>
                  <a:lnTo>
                    <a:pt x="32" y="1"/>
                  </a:lnTo>
                  <a:lnTo>
                    <a:pt x="33" y="1"/>
                  </a:lnTo>
                  <a:lnTo>
                    <a:pt x="34" y="1"/>
                  </a:lnTo>
                  <a:lnTo>
                    <a:pt x="34" y="2"/>
                  </a:lnTo>
                  <a:lnTo>
                    <a:pt x="35" y="2"/>
                  </a:lnTo>
                  <a:lnTo>
                    <a:pt x="35" y="1"/>
                  </a:lnTo>
                  <a:lnTo>
                    <a:pt x="35" y="2"/>
                  </a:lnTo>
                  <a:lnTo>
                    <a:pt x="35" y="1"/>
                  </a:lnTo>
                  <a:lnTo>
                    <a:pt x="35" y="2"/>
                  </a:lnTo>
                  <a:lnTo>
                    <a:pt x="37" y="2"/>
                  </a:lnTo>
                  <a:lnTo>
                    <a:pt x="38" y="2"/>
                  </a:lnTo>
                  <a:lnTo>
                    <a:pt x="39" y="2"/>
                  </a:lnTo>
                  <a:lnTo>
                    <a:pt x="40" y="2"/>
                  </a:lnTo>
                  <a:lnTo>
                    <a:pt x="40" y="1"/>
                  </a:lnTo>
                  <a:lnTo>
                    <a:pt x="41" y="2"/>
                  </a:lnTo>
                  <a:lnTo>
                    <a:pt x="41" y="1"/>
                  </a:lnTo>
                  <a:lnTo>
                    <a:pt x="42" y="1"/>
                  </a:lnTo>
                  <a:lnTo>
                    <a:pt x="43" y="1"/>
                  </a:lnTo>
                  <a:lnTo>
                    <a:pt x="43" y="2"/>
                  </a:lnTo>
                  <a:lnTo>
                    <a:pt x="44" y="2"/>
                  </a:lnTo>
                  <a:lnTo>
                    <a:pt x="45" y="2"/>
                  </a:lnTo>
                  <a:lnTo>
                    <a:pt x="46" y="2"/>
                  </a:lnTo>
                  <a:lnTo>
                    <a:pt x="47" y="2"/>
                  </a:lnTo>
                  <a:lnTo>
                    <a:pt x="48" y="2"/>
                  </a:lnTo>
                  <a:lnTo>
                    <a:pt x="49" y="2"/>
                  </a:lnTo>
                  <a:lnTo>
                    <a:pt x="49" y="3"/>
                  </a:lnTo>
                  <a:lnTo>
                    <a:pt x="50" y="3"/>
                  </a:lnTo>
                  <a:lnTo>
                    <a:pt x="50" y="4"/>
                  </a:lnTo>
                  <a:lnTo>
                    <a:pt x="51" y="4"/>
                  </a:lnTo>
                  <a:lnTo>
                    <a:pt x="51" y="5"/>
                  </a:lnTo>
                  <a:lnTo>
                    <a:pt x="52" y="5"/>
                  </a:lnTo>
                  <a:lnTo>
                    <a:pt x="53" y="5"/>
                  </a:lnTo>
                  <a:lnTo>
                    <a:pt x="53" y="7"/>
                  </a:lnTo>
                  <a:lnTo>
                    <a:pt x="54" y="7"/>
                  </a:lnTo>
                  <a:lnTo>
                    <a:pt x="55" y="7"/>
                  </a:lnTo>
                  <a:lnTo>
                    <a:pt x="55" y="5"/>
                  </a:lnTo>
                  <a:lnTo>
                    <a:pt x="56" y="5"/>
                  </a:lnTo>
                  <a:lnTo>
                    <a:pt x="57" y="5"/>
                  </a:lnTo>
                  <a:lnTo>
                    <a:pt x="58" y="5"/>
                  </a:lnTo>
                  <a:lnTo>
                    <a:pt x="59" y="5"/>
                  </a:lnTo>
                  <a:lnTo>
                    <a:pt x="59" y="7"/>
                  </a:lnTo>
                  <a:lnTo>
                    <a:pt x="60" y="7"/>
                  </a:lnTo>
                  <a:lnTo>
                    <a:pt x="62" y="7"/>
                  </a:lnTo>
                  <a:lnTo>
                    <a:pt x="62" y="8"/>
                  </a:lnTo>
                  <a:lnTo>
                    <a:pt x="63" y="8"/>
                  </a:lnTo>
                  <a:lnTo>
                    <a:pt x="63" y="9"/>
                  </a:lnTo>
                  <a:lnTo>
                    <a:pt x="64" y="9"/>
                  </a:lnTo>
                  <a:lnTo>
                    <a:pt x="65" y="9"/>
                  </a:lnTo>
                  <a:lnTo>
                    <a:pt x="65" y="10"/>
                  </a:lnTo>
                  <a:lnTo>
                    <a:pt x="66" y="10"/>
                  </a:lnTo>
                  <a:lnTo>
                    <a:pt x="66" y="9"/>
                  </a:lnTo>
                  <a:lnTo>
                    <a:pt x="67" y="9"/>
                  </a:lnTo>
                  <a:lnTo>
                    <a:pt x="68" y="9"/>
                  </a:lnTo>
                  <a:lnTo>
                    <a:pt x="69" y="9"/>
                  </a:lnTo>
                  <a:lnTo>
                    <a:pt x="70" y="9"/>
                  </a:lnTo>
                  <a:lnTo>
                    <a:pt x="71" y="9"/>
                  </a:lnTo>
                  <a:lnTo>
                    <a:pt x="72" y="9"/>
                  </a:lnTo>
                  <a:lnTo>
                    <a:pt x="73" y="9"/>
                  </a:lnTo>
                  <a:lnTo>
                    <a:pt x="73" y="8"/>
                  </a:lnTo>
                  <a:lnTo>
                    <a:pt x="74" y="8"/>
                  </a:lnTo>
                  <a:lnTo>
                    <a:pt x="75" y="8"/>
                  </a:lnTo>
                  <a:lnTo>
                    <a:pt x="76" y="8"/>
                  </a:lnTo>
                  <a:lnTo>
                    <a:pt x="77" y="8"/>
                  </a:lnTo>
                  <a:lnTo>
                    <a:pt x="78" y="8"/>
                  </a:lnTo>
                  <a:lnTo>
                    <a:pt x="78" y="9"/>
                  </a:lnTo>
                  <a:lnTo>
                    <a:pt x="79" y="9"/>
                  </a:lnTo>
                  <a:lnTo>
                    <a:pt x="80" y="9"/>
                  </a:lnTo>
                  <a:lnTo>
                    <a:pt x="81" y="9"/>
                  </a:lnTo>
                  <a:lnTo>
                    <a:pt x="82" y="9"/>
                  </a:lnTo>
                  <a:lnTo>
                    <a:pt x="83" y="10"/>
                  </a:lnTo>
                  <a:lnTo>
                    <a:pt x="83" y="9"/>
                  </a:lnTo>
                  <a:lnTo>
                    <a:pt x="84" y="9"/>
                  </a:lnTo>
                  <a:lnTo>
                    <a:pt x="84" y="10"/>
                  </a:lnTo>
                  <a:lnTo>
                    <a:pt x="85" y="10"/>
                  </a:lnTo>
                  <a:lnTo>
                    <a:pt x="87" y="11"/>
                  </a:lnTo>
                  <a:lnTo>
                    <a:pt x="87" y="10"/>
                  </a:lnTo>
                  <a:lnTo>
                    <a:pt x="88" y="10"/>
                  </a:lnTo>
                  <a:lnTo>
                    <a:pt x="89" y="11"/>
                  </a:lnTo>
                  <a:lnTo>
                    <a:pt x="90" y="12"/>
                  </a:lnTo>
                  <a:lnTo>
                    <a:pt x="91" y="13"/>
                  </a:lnTo>
                  <a:lnTo>
                    <a:pt x="92" y="13"/>
                  </a:lnTo>
                  <a:lnTo>
                    <a:pt x="92" y="14"/>
                  </a:lnTo>
                  <a:lnTo>
                    <a:pt x="93" y="14"/>
                  </a:lnTo>
                  <a:lnTo>
                    <a:pt x="94" y="14"/>
                  </a:lnTo>
                  <a:lnTo>
                    <a:pt x="94" y="15"/>
                  </a:lnTo>
                  <a:lnTo>
                    <a:pt x="95" y="15"/>
                  </a:lnTo>
                  <a:lnTo>
                    <a:pt x="95" y="16"/>
                  </a:lnTo>
                  <a:lnTo>
                    <a:pt x="95" y="17"/>
                  </a:lnTo>
                  <a:lnTo>
                    <a:pt x="96" y="17"/>
                  </a:lnTo>
                  <a:lnTo>
                    <a:pt x="96" y="18"/>
                  </a:lnTo>
                  <a:lnTo>
                    <a:pt x="96" y="19"/>
                  </a:lnTo>
                  <a:lnTo>
                    <a:pt x="97" y="19"/>
                  </a:lnTo>
                  <a:lnTo>
                    <a:pt x="98" y="19"/>
                  </a:lnTo>
                  <a:lnTo>
                    <a:pt x="98" y="20"/>
                  </a:lnTo>
                  <a:lnTo>
                    <a:pt x="99" y="20"/>
                  </a:lnTo>
                  <a:lnTo>
                    <a:pt x="99" y="21"/>
                  </a:lnTo>
                  <a:lnTo>
                    <a:pt x="100" y="21"/>
                  </a:lnTo>
                  <a:lnTo>
                    <a:pt x="100" y="22"/>
                  </a:lnTo>
                  <a:lnTo>
                    <a:pt x="100" y="23"/>
                  </a:lnTo>
                  <a:lnTo>
                    <a:pt x="101" y="23"/>
                  </a:lnTo>
                  <a:lnTo>
                    <a:pt x="102" y="23"/>
                  </a:lnTo>
                  <a:lnTo>
                    <a:pt x="103" y="23"/>
                  </a:lnTo>
                  <a:lnTo>
                    <a:pt x="104" y="23"/>
                  </a:lnTo>
                  <a:lnTo>
                    <a:pt x="105" y="23"/>
                  </a:lnTo>
                  <a:lnTo>
                    <a:pt x="106" y="23"/>
                  </a:lnTo>
                  <a:lnTo>
                    <a:pt x="107" y="23"/>
                  </a:lnTo>
                  <a:lnTo>
                    <a:pt x="107" y="24"/>
                  </a:lnTo>
                  <a:lnTo>
                    <a:pt x="108" y="24"/>
                  </a:lnTo>
                  <a:lnTo>
                    <a:pt x="109" y="24"/>
                  </a:lnTo>
                  <a:lnTo>
                    <a:pt x="110" y="24"/>
                  </a:lnTo>
                  <a:lnTo>
                    <a:pt x="110" y="25"/>
                  </a:lnTo>
                  <a:lnTo>
                    <a:pt x="110" y="26"/>
                  </a:lnTo>
                  <a:lnTo>
                    <a:pt x="112" y="26"/>
                  </a:lnTo>
                  <a:lnTo>
                    <a:pt x="113" y="26"/>
                  </a:lnTo>
                  <a:lnTo>
                    <a:pt x="114" y="26"/>
                  </a:lnTo>
                  <a:lnTo>
                    <a:pt x="114" y="25"/>
                  </a:lnTo>
                  <a:lnTo>
                    <a:pt x="115" y="25"/>
                  </a:lnTo>
                  <a:lnTo>
                    <a:pt x="115" y="24"/>
                  </a:lnTo>
                  <a:lnTo>
                    <a:pt x="116" y="24"/>
                  </a:lnTo>
                  <a:lnTo>
                    <a:pt x="117" y="24"/>
                  </a:lnTo>
                  <a:lnTo>
                    <a:pt x="118" y="24"/>
                  </a:lnTo>
                  <a:lnTo>
                    <a:pt x="118" y="25"/>
                  </a:lnTo>
                  <a:lnTo>
                    <a:pt x="119" y="25"/>
                  </a:lnTo>
                  <a:lnTo>
                    <a:pt x="120" y="25"/>
                  </a:lnTo>
                  <a:lnTo>
                    <a:pt x="120" y="26"/>
                  </a:lnTo>
                  <a:lnTo>
                    <a:pt x="121" y="26"/>
                  </a:lnTo>
                  <a:lnTo>
                    <a:pt x="121" y="27"/>
                  </a:lnTo>
                  <a:lnTo>
                    <a:pt x="122" y="27"/>
                  </a:lnTo>
                  <a:lnTo>
                    <a:pt x="122" y="28"/>
                  </a:lnTo>
                  <a:lnTo>
                    <a:pt x="123" y="28"/>
                  </a:lnTo>
                  <a:lnTo>
                    <a:pt x="123" y="29"/>
                  </a:lnTo>
                  <a:lnTo>
                    <a:pt x="123" y="30"/>
                  </a:lnTo>
                  <a:lnTo>
                    <a:pt x="124" y="30"/>
                  </a:lnTo>
                  <a:lnTo>
                    <a:pt x="124" y="32"/>
                  </a:lnTo>
                  <a:lnTo>
                    <a:pt x="125" y="33"/>
                  </a:lnTo>
                  <a:lnTo>
                    <a:pt x="126" y="33"/>
                  </a:lnTo>
                  <a:lnTo>
                    <a:pt x="127" y="33"/>
                  </a:lnTo>
                  <a:lnTo>
                    <a:pt x="128" y="33"/>
                  </a:lnTo>
                  <a:lnTo>
                    <a:pt x="129" y="33"/>
                  </a:lnTo>
                  <a:lnTo>
                    <a:pt x="130" y="33"/>
                  </a:lnTo>
                  <a:lnTo>
                    <a:pt x="130" y="32"/>
                  </a:lnTo>
                  <a:lnTo>
                    <a:pt x="131" y="32"/>
                  </a:lnTo>
                  <a:lnTo>
                    <a:pt x="132" y="32"/>
                  </a:lnTo>
                  <a:lnTo>
                    <a:pt x="132" y="33"/>
                  </a:lnTo>
                  <a:lnTo>
                    <a:pt x="133" y="33"/>
                  </a:lnTo>
                  <a:lnTo>
                    <a:pt x="134" y="33"/>
                  </a:lnTo>
                  <a:lnTo>
                    <a:pt x="135" y="33"/>
                  </a:lnTo>
                  <a:lnTo>
                    <a:pt x="135" y="34"/>
                  </a:lnTo>
                  <a:lnTo>
                    <a:pt x="137" y="34"/>
                  </a:lnTo>
                  <a:lnTo>
                    <a:pt x="138" y="34"/>
                  </a:lnTo>
                  <a:lnTo>
                    <a:pt x="139" y="34"/>
                  </a:lnTo>
                  <a:lnTo>
                    <a:pt x="139" y="35"/>
                  </a:lnTo>
                  <a:lnTo>
                    <a:pt x="139" y="34"/>
                  </a:lnTo>
                  <a:lnTo>
                    <a:pt x="140" y="34"/>
                  </a:lnTo>
                  <a:lnTo>
                    <a:pt x="140" y="35"/>
                  </a:lnTo>
                  <a:lnTo>
                    <a:pt x="141" y="35"/>
                  </a:lnTo>
                  <a:lnTo>
                    <a:pt x="142" y="35"/>
                  </a:lnTo>
                  <a:lnTo>
                    <a:pt x="142" y="36"/>
                  </a:lnTo>
                  <a:lnTo>
                    <a:pt x="143" y="36"/>
                  </a:lnTo>
                  <a:lnTo>
                    <a:pt x="144" y="36"/>
                  </a:lnTo>
                  <a:lnTo>
                    <a:pt x="144" y="37"/>
                  </a:lnTo>
                  <a:lnTo>
                    <a:pt x="145" y="37"/>
                  </a:lnTo>
                  <a:lnTo>
                    <a:pt x="146" y="37"/>
                  </a:lnTo>
                  <a:lnTo>
                    <a:pt x="146" y="38"/>
                  </a:lnTo>
                  <a:lnTo>
                    <a:pt x="146" y="39"/>
                  </a:lnTo>
                  <a:lnTo>
                    <a:pt x="146" y="40"/>
                  </a:lnTo>
                  <a:lnTo>
                    <a:pt x="146" y="41"/>
                  </a:lnTo>
                  <a:lnTo>
                    <a:pt x="146" y="42"/>
                  </a:lnTo>
                  <a:lnTo>
                    <a:pt x="146" y="43"/>
                  </a:lnTo>
                  <a:lnTo>
                    <a:pt x="146" y="44"/>
                  </a:lnTo>
                  <a:lnTo>
                    <a:pt x="147" y="44"/>
                  </a:lnTo>
                  <a:lnTo>
                    <a:pt x="147" y="45"/>
                  </a:lnTo>
                  <a:lnTo>
                    <a:pt x="147" y="46"/>
                  </a:lnTo>
                  <a:lnTo>
                    <a:pt x="147" y="47"/>
                  </a:lnTo>
                  <a:lnTo>
                    <a:pt x="147" y="48"/>
                  </a:lnTo>
                  <a:lnTo>
                    <a:pt x="147" y="49"/>
                  </a:lnTo>
                  <a:lnTo>
                    <a:pt x="147" y="50"/>
                  </a:lnTo>
                  <a:lnTo>
                    <a:pt x="147" y="51"/>
                  </a:lnTo>
                  <a:lnTo>
                    <a:pt x="146" y="51"/>
                  </a:lnTo>
                  <a:lnTo>
                    <a:pt x="146" y="52"/>
                  </a:lnTo>
                  <a:lnTo>
                    <a:pt x="145" y="52"/>
                  </a:lnTo>
                  <a:lnTo>
                    <a:pt x="145" y="53"/>
                  </a:lnTo>
                  <a:lnTo>
                    <a:pt x="145" y="54"/>
                  </a:lnTo>
                  <a:lnTo>
                    <a:pt x="145" y="55"/>
                  </a:lnTo>
                  <a:lnTo>
                    <a:pt x="145" y="57"/>
                  </a:lnTo>
                  <a:lnTo>
                    <a:pt x="145" y="58"/>
                  </a:lnTo>
                  <a:lnTo>
                    <a:pt x="146" y="58"/>
                  </a:lnTo>
                  <a:lnTo>
                    <a:pt x="146" y="59"/>
                  </a:lnTo>
                  <a:lnTo>
                    <a:pt x="146" y="60"/>
                  </a:lnTo>
                  <a:lnTo>
                    <a:pt x="146" y="61"/>
                  </a:lnTo>
                  <a:lnTo>
                    <a:pt x="147" y="61"/>
                  </a:lnTo>
                  <a:lnTo>
                    <a:pt x="148" y="61"/>
                  </a:lnTo>
                  <a:lnTo>
                    <a:pt x="148" y="62"/>
                  </a:lnTo>
                  <a:lnTo>
                    <a:pt x="149" y="62"/>
                  </a:lnTo>
                  <a:lnTo>
                    <a:pt x="150" y="62"/>
                  </a:lnTo>
                  <a:lnTo>
                    <a:pt x="150" y="63"/>
                  </a:lnTo>
                  <a:lnTo>
                    <a:pt x="150" y="64"/>
                  </a:lnTo>
                  <a:lnTo>
                    <a:pt x="151" y="64"/>
                  </a:lnTo>
                  <a:lnTo>
                    <a:pt x="151" y="65"/>
                  </a:lnTo>
                  <a:lnTo>
                    <a:pt x="151" y="66"/>
                  </a:lnTo>
                  <a:lnTo>
                    <a:pt x="152" y="66"/>
                  </a:lnTo>
                  <a:lnTo>
                    <a:pt x="153" y="66"/>
                  </a:lnTo>
                  <a:lnTo>
                    <a:pt x="153" y="67"/>
                  </a:lnTo>
                  <a:lnTo>
                    <a:pt x="154" y="67"/>
                  </a:lnTo>
                  <a:lnTo>
                    <a:pt x="154" y="68"/>
                  </a:lnTo>
                  <a:lnTo>
                    <a:pt x="153" y="68"/>
                  </a:lnTo>
                  <a:lnTo>
                    <a:pt x="154" y="68"/>
                  </a:lnTo>
                  <a:lnTo>
                    <a:pt x="154" y="69"/>
                  </a:lnTo>
                  <a:lnTo>
                    <a:pt x="154" y="70"/>
                  </a:lnTo>
                  <a:lnTo>
                    <a:pt x="155" y="70"/>
                  </a:lnTo>
                  <a:lnTo>
                    <a:pt x="155" y="71"/>
                  </a:lnTo>
                  <a:lnTo>
                    <a:pt x="155" y="72"/>
                  </a:lnTo>
                  <a:lnTo>
                    <a:pt x="155" y="73"/>
                  </a:lnTo>
                  <a:lnTo>
                    <a:pt x="156" y="73"/>
                  </a:lnTo>
                  <a:lnTo>
                    <a:pt x="156" y="74"/>
                  </a:lnTo>
                  <a:lnTo>
                    <a:pt x="157" y="74"/>
                  </a:lnTo>
                  <a:lnTo>
                    <a:pt x="157" y="75"/>
                  </a:lnTo>
                  <a:lnTo>
                    <a:pt x="158" y="75"/>
                  </a:lnTo>
                  <a:lnTo>
                    <a:pt x="158" y="76"/>
                  </a:lnTo>
                  <a:lnTo>
                    <a:pt x="159" y="76"/>
                  </a:lnTo>
                  <a:lnTo>
                    <a:pt x="159" y="77"/>
                  </a:lnTo>
                  <a:lnTo>
                    <a:pt x="159" y="78"/>
                  </a:lnTo>
                  <a:lnTo>
                    <a:pt x="160" y="78"/>
                  </a:lnTo>
                  <a:lnTo>
                    <a:pt x="160" y="79"/>
                  </a:lnTo>
                  <a:lnTo>
                    <a:pt x="162" y="79"/>
                  </a:lnTo>
                  <a:lnTo>
                    <a:pt x="162" y="80"/>
                  </a:lnTo>
                  <a:lnTo>
                    <a:pt x="163" y="80"/>
                  </a:lnTo>
                  <a:lnTo>
                    <a:pt x="163" y="82"/>
                  </a:lnTo>
                  <a:lnTo>
                    <a:pt x="162" y="82"/>
                  </a:lnTo>
                  <a:lnTo>
                    <a:pt x="163" y="82"/>
                  </a:lnTo>
                  <a:lnTo>
                    <a:pt x="163" y="83"/>
                  </a:lnTo>
                  <a:lnTo>
                    <a:pt x="163" y="84"/>
                  </a:lnTo>
                  <a:lnTo>
                    <a:pt x="164" y="84"/>
                  </a:lnTo>
                  <a:lnTo>
                    <a:pt x="164" y="85"/>
                  </a:lnTo>
                  <a:lnTo>
                    <a:pt x="164" y="86"/>
                  </a:lnTo>
                  <a:lnTo>
                    <a:pt x="165" y="86"/>
                  </a:lnTo>
                  <a:lnTo>
                    <a:pt x="166" y="86"/>
                  </a:lnTo>
                  <a:lnTo>
                    <a:pt x="167" y="86"/>
                  </a:lnTo>
                  <a:lnTo>
                    <a:pt x="167" y="87"/>
                  </a:lnTo>
                  <a:lnTo>
                    <a:pt x="167" y="88"/>
                  </a:lnTo>
                  <a:lnTo>
                    <a:pt x="167" y="89"/>
                  </a:lnTo>
                  <a:lnTo>
                    <a:pt x="168" y="89"/>
                  </a:lnTo>
                  <a:lnTo>
                    <a:pt x="168" y="90"/>
                  </a:lnTo>
                  <a:lnTo>
                    <a:pt x="169" y="90"/>
                  </a:lnTo>
                  <a:lnTo>
                    <a:pt x="168" y="90"/>
                  </a:lnTo>
                  <a:lnTo>
                    <a:pt x="168" y="91"/>
                  </a:lnTo>
                  <a:lnTo>
                    <a:pt x="168" y="92"/>
                  </a:lnTo>
                  <a:lnTo>
                    <a:pt x="167" y="92"/>
                  </a:lnTo>
                  <a:lnTo>
                    <a:pt x="167" y="93"/>
                  </a:lnTo>
                  <a:lnTo>
                    <a:pt x="168" y="93"/>
                  </a:lnTo>
                  <a:lnTo>
                    <a:pt x="167" y="94"/>
                  </a:lnTo>
                  <a:lnTo>
                    <a:pt x="168" y="94"/>
                  </a:lnTo>
                  <a:lnTo>
                    <a:pt x="167" y="94"/>
                  </a:lnTo>
                  <a:lnTo>
                    <a:pt x="167" y="95"/>
                  </a:lnTo>
                  <a:lnTo>
                    <a:pt x="167" y="96"/>
                  </a:lnTo>
                  <a:lnTo>
                    <a:pt x="168" y="96"/>
                  </a:lnTo>
                  <a:lnTo>
                    <a:pt x="168" y="97"/>
                  </a:lnTo>
                  <a:lnTo>
                    <a:pt x="169" y="97"/>
                  </a:lnTo>
                  <a:lnTo>
                    <a:pt x="170" y="97"/>
                  </a:lnTo>
                  <a:lnTo>
                    <a:pt x="170" y="98"/>
                  </a:lnTo>
                  <a:lnTo>
                    <a:pt x="171" y="98"/>
                  </a:lnTo>
                  <a:lnTo>
                    <a:pt x="171" y="99"/>
                  </a:lnTo>
                  <a:lnTo>
                    <a:pt x="171" y="100"/>
                  </a:lnTo>
                  <a:lnTo>
                    <a:pt x="172" y="100"/>
                  </a:lnTo>
                  <a:lnTo>
                    <a:pt x="173" y="100"/>
                  </a:lnTo>
                  <a:lnTo>
                    <a:pt x="174" y="100"/>
                  </a:lnTo>
                  <a:lnTo>
                    <a:pt x="174" y="101"/>
                  </a:lnTo>
                  <a:lnTo>
                    <a:pt x="174" y="102"/>
                  </a:lnTo>
                  <a:lnTo>
                    <a:pt x="173" y="102"/>
                  </a:lnTo>
                  <a:lnTo>
                    <a:pt x="173" y="103"/>
                  </a:lnTo>
                  <a:lnTo>
                    <a:pt x="173" y="104"/>
                  </a:lnTo>
                  <a:lnTo>
                    <a:pt x="172" y="104"/>
                  </a:lnTo>
                  <a:lnTo>
                    <a:pt x="172" y="105"/>
                  </a:lnTo>
                  <a:lnTo>
                    <a:pt x="173" y="105"/>
                  </a:lnTo>
                  <a:lnTo>
                    <a:pt x="173" y="107"/>
                  </a:lnTo>
                  <a:lnTo>
                    <a:pt x="174" y="107"/>
                  </a:lnTo>
                  <a:lnTo>
                    <a:pt x="174" y="108"/>
                  </a:lnTo>
                  <a:lnTo>
                    <a:pt x="174" y="109"/>
                  </a:lnTo>
                  <a:lnTo>
                    <a:pt x="173" y="109"/>
                  </a:lnTo>
                  <a:lnTo>
                    <a:pt x="174" y="109"/>
                  </a:lnTo>
                  <a:lnTo>
                    <a:pt x="173" y="109"/>
                  </a:lnTo>
                  <a:lnTo>
                    <a:pt x="172" y="109"/>
                  </a:lnTo>
                  <a:lnTo>
                    <a:pt x="172" y="110"/>
                  </a:lnTo>
                  <a:lnTo>
                    <a:pt x="172" y="111"/>
                  </a:lnTo>
                  <a:lnTo>
                    <a:pt x="173" y="111"/>
                  </a:lnTo>
                  <a:lnTo>
                    <a:pt x="173" y="112"/>
                  </a:lnTo>
                  <a:lnTo>
                    <a:pt x="174" y="112"/>
                  </a:lnTo>
                  <a:lnTo>
                    <a:pt x="175" y="112"/>
                  </a:lnTo>
                  <a:lnTo>
                    <a:pt x="176" y="112"/>
                  </a:lnTo>
                  <a:lnTo>
                    <a:pt x="177" y="112"/>
                  </a:lnTo>
                  <a:lnTo>
                    <a:pt x="178" y="111"/>
                  </a:lnTo>
                  <a:lnTo>
                    <a:pt x="181" y="110"/>
                  </a:lnTo>
                  <a:lnTo>
                    <a:pt x="187" y="108"/>
                  </a:lnTo>
                  <a:lnTo>
                    <a:pt x="184" y="112"/>
                  </a:lnTo>
                  <a:lnTo>
                    <a:pt x="183" y="114"/>
                  </a:lnTo>
                  <a:lnTo>
                    <a:pt x="183" y="115"/>
                  </a:lnTo>
                  <a:lnTo>
                    <a:pt x="182" y="116"/>
                  </a:lnTo>
                  <a:lnTo>
                    <a:pt x="181" y="117"/>
                  </a:lnTo>
                  <a:lnTo>
                    <a:pt x="180" y="118"/>
                  </a:lnTo>
                  <a:lnTo>
                    <a:pt x="180" y="119"/>
                  </a:lnTo>
                  <a:lnTo>
                    <a:pt x="179" y="119"/>
                  </a:lnTo>
                  <a:lnTo>
                    <a:pt x="179" y="120"/>
                  </a:lnTo>
                  <a:lnTo>
                    <a:pt x="180" y="120"/>
                  </a:lnTo>
                  <a:lnTo>
                    <a:pt x="180" y="121"/>
                  </a:lnTo>
                  <a:lnTo>
                    <a:pt x="179" y="121"/>
                  </a:lnTo>
                  <a:lnTo>
                    <a:pt x="180" y="122"/>
                  </a:lnTo>
                  <a:lnTo>
                    <a:pt x="179" y="122"/>
                  </a:lnTo>
                  <a:lnTo>
                    <a:pt x="180" y="122"/>
                  </a:lnTo>
                  <a:lnTo>
                    <a:pt x="180" y="123"/>
                  </a:lnTo>
                  <a:lnTo>
                    <a:pt x="181" y="123"/>
                  </a:lnTo>
                  <a:lnTo>
                    <a:pt x="180" y="123"/>
                  </a:lnTo>
                  <a:lnTo>
                    <a:pt x="181" y="123"/>
                  </a:lnTo>
                  <a:lnTo>
                    <a:pt x="180" y="124"/>
                  </a:lnTo>
                  <a:lnTo>
                    <a:pt x="180" y="125"/>
                  </a:lnTo>
                  <a:lnTo>
                    <a:pt x="181" y="125"/>
                  </a:lnTo>
                  <a:lnTo>
                    <a:pt x="181" y="126"/>
                  </a:lnTo>
                  <a:lnTo>
                    <a:pt x="181" y="127"/>
                  </a:lnTo>
                  <a:lnTo>
                    <a:pt x="182" y="127"/>
                  </a:lnTo>
                  <a:lnTo>
                    <a:pt x="182" y="128"/>
                  </a:lnTo>
                  <a:lnTo>
                    <a:pt x="183" y="128"/>
                  </a:lnTo>
                  <a:lnTo>
                    <a:pt x="183" y="127"/>
                  </a:lnTo>
                  <a:lnTo>
                    <a:pt x="184" y="127"/>
                  </a:lnTo>
                  <a:lnTo>
                    <a:pt x="184" y="128"/>
                  </a:lnTo>
                  <a:lnTo>
                    <a:pt x="184" y="127"/>
                  </a:lnTo>
                  <a:lnTo>
                    <a:pt x="184" y="128"/>
                  </a:lnTo>
                  <a:lnTo>
                    <a:pt x="185" y="128"/>
                  </a:lnTo>
                  <a:lnTo>
                    <a:pt x="185" y="127"/>
                  </a:lnTo>
                  <a:lnTo>
                    <a:pt x="185" y="128"/>
                  </a:lnTo>
                  <a:lnTo>
                    <a:pt x="187" y="128"/>
                  </a:lnTo>
                  <a:lnTo>
                    <a:pt x="187" y="129"/>
                  </a:lnTo>
                  <a:lnTo>
                    <a:pt x="185" y="129"/>
                  </a:lnTo>
                  <a:lnTo>
                    <a:pt x="187" y="129"/>
                  </a:lnTo>
                  <a:lnTo>
                    <a:pt x="187" y="130"/>
                  </a:lnTo>
                  <a:lnTo>
                    <a:pt x="187" y="132"/>
                  </a:lnTo>
                  <a:lnTo>
                    <a:pt x="185" y="132"/>
                  </a:lnTo>
                  <a:lnTo>
                    <a:pt x="185" y="130"/>
                  </a:lnTo>
                  <a:lnTo>
                    <a:pt x="185" y="132"/>
                  </a:lnTo>
                  <a:lnTo>
                    <a:pt x="185" y="130"/>
                  </a:lnTo>
                  <a:lnTo>
                    <a:pt x="184" y="130"/>
                  </a:lnTo>
                  <a:lnTo>
                    <a:pt x="184" y="132"/>
                  </a:lnTo>
                  <a:lnTo>
                    <a:pt x="184" y="130"/>
                  </a:lnTo>
                  <a:lnTo>
                    <a:pt x="184" y="132"/>
                  </a:lnTo>
                  <a:lnTo>
                    <a:pt x="183" y="132"/>
                  </a:lnTo>
                  <a:lnTo>
                    <a:pt x="184" y="132"/>
                  </a:lnTo>
                  <a:lnTo>
                    <a:pt x="183" y="132"/>
                  </a:lnTo>
                  <a:lnTo>
                    <a:pt x="183" y="133"/>
                  </a:lnTo>
                  <a:lnTo>
                    <a:pt x="183" y="132"/>
                  </a:lnTo>
                  <a:lnTo>
                    <a:pt x="183" y="133"/>
                  </a:lnTo>
                  <a:lnTo>
                    <a:pt x="182" y="133"/>
                  </a:lnTo>
                  <a:lnTo>
                    <a:pt x="182" y="134"/>
                  </a:lnTo>
                  <a:lnTo>
                    <a:pt x="182" y="133"/>
                  </a:lnTo>
                  <a:lnTo>
                    <a:pt x="181" y="133"/>
                  </a:lnTo>
                  <a:lnTo>
                    <a:pt x="181" y="134"/>
                  </a:lnTo>
                  <a:lnTo>
                    <a:pt x="181" y="135"/>
                  </a:lnTo>
                  <a:lnTo>
                    <a:pt x="180" y="135"/>
                  </a:lnTo>
                  <a:lnTo>
                    <a:pt x="180" y="136"/>
                  </a:lnTo>
                  <a:lnTo>
                    <a:pt x="179" y="136"/>
                  </a:lnTo>
                  <a:lnTo>
                    <a:pt x="179" y="137"/>
                  </a:lnTo>
                  <a:lnTo>
                    <a:pt x="179" y="138"/>
                  </a:lnTo>
                  <a:lnTo>
                    <a:pt x="179" y="139"/>
                  </a:lnTo>
                  <a:lnTo>
                    <a:pt x="179" y="140"/>
                  </a:lnTo>
                  <a:lnTo>
                    <a:pt x="179" y="141"/>
                  </a:lnTo>
                  <a:lnTo>
                    <a:pt x="181" y="142"/>
                  </a:lnTo>
                  <a:lnTo>
                    <a:pt x="182" y="142"/>
                  </a:lnTo>
                  <a:lnTo>
                    <a:pt x="183" y="142"/>
                  </a:lnTo>
                  <a:lnTo>
                    <a:pt x="183" y="143"/>
                  </a:lnTo>
                  <a:lnTo>
                    <a:pt x="183" y="144"/>
                  </a:lnTo>
                  <a:lnTo>
                    <a:pt x="182" y="144"/>
                  </a:lnTo>
                  <a:lnTo>
                    <a:pt x="182" y="145"/>
                  </a:lnTo>
                  <a:lnTo>
                    <a:pt x="182" y="146"/>
                  </a:lnTo>
                  <a:lnTo>
                    <a:pt x="183" y="146"/>
                  </a:lnTo>
                  <a:lnTo>
                    <a:pt x="182" y="146"/>
                  </a:lnTo>
                  <a:lnTo>
                    <a:pt x="182" y="147"/>
                  </a:lnTo>
                  <a:lnTo>
                    <a:pt x="181" y="147"/>
                  </a:lnTo>
                  <a:lnTo>
                    <a:pt x="182" y="148"/>
                  </a:lnTo>
                  <a:lnTo>
                    <a:pt x="182" y="149"/>
                  </a:lnTo>
                  <a:lnTo>
                    <a:pt x="182" y="150"/>
                  </a:lnTo>
                  <a:lnTo>
                    <a:pt x="181" y="151"/>
                  </a:lnTo>
                  <a:lnTo>
                    <a:pt x="181" y="152"/>
                  </a:lnTo>
                  <a:lnTo>
                    <a:pt x="181" y="153"/>
                  </a:lnTo>
                  <a:lnTo>
                    <a:pt x="181" y="154"/>
                  </a:lnTo>
                  <a:lnTo>
                    <a:pt x="181" y="155"/>
                  </a:lnTo>
                  <a:lnTo>
                    <a:pt x="182" y="155"/>
                  </a:lnTo>
                  <a:lnTo>
                    <a:pt x="183" y="157"/>
                  </a:lnTo>
                  <a:lnTo>
                    <a:pt x="183" y="158"/>
                  </a:lnTo>
                  <a:lnTo>
                    <a:pt x="182" y="158"/>
                  </a:lnTo>
                  <a:lnTo>
                    <a:pt x="182" y="159"/>
                  </a:lnTo>
                  <a:lnTo>
                    <a:pt x="183" y="160"/>
                  </a:lnTo>
                  <a:lnTo>
                    <a:pt x="183" y="159"/>
                  </a:lnTo>
                  <a:lnTo>
                    <a:pt x="184" y="159"/>
                  </a:lnTo>
                  <a:lnTo>
                    <a:pt x="185" y="159"/>
                  </a:lnTo>
                  <a:lnTo>
                    <a:pt x="185" y="160"/>
                  </a:lnTo>
                  <a:lnTo>
                    <a:pt x="187" y="160"/>
                  </a:lnTo>
                  <a:lnTo>
                    <a:pt x="187" y="161"/>
                  </a:lnTo>
                  <a:lnTo>
                    <a:pt x="188" y="161"/>
                  </a:lnTo>
                  <a:lnTo>
                    <a:pt x="189" y="161"/>
                  </a:lnTo>
                  <a:lnTo>
                    <a:pt x="190" y="161"/>
                  </a:lnTo>
                  <a:lnTo>
                    <a:pt x="190" y="162"/>
                  </a:lnTo>
                  <a:lnTo>
                    <a:pt x="191" y="162"/>
                  </a:lnTo>
                  <a:lnTo>
                    <a:pt x="192" y="162"/>
                  </a:lnTo>
                  <a:lnTo>
                    <a:pt x="193" y="162"/>
                  </a:lnTo>
                  <a:lnTo>
                    <a:pt x="194" y="162"/>
                  </a:lnTo>
                  <a:lnTo>
                    <a:pt x="195" y="162"/>
                  </a:lnTo>
                  <a:lnTo>
                    <a:pt x="196" y="163"/>
                  </a:lnTo>
                  <a:lnTo>
                    <a:pt x="196" y="162"/>
                  </a:lnTo>
                  <a:lnTo>
                    <a:pt x="197" y="162"/>
                  </a:lnTo>
                  <a:lnTo>
                    <a:pt x="197" y="163"/>
                  </a:lnTo>
                  <a:lnTo>
                    <a:pt x="197" y="164"/>
                  </a:lnTo>
                  <a:lnTo>
                    <a:pt x="196" y="164"/>
                  </a:lnTo>
                  <a:lnTo>
                    <a:pt x="196" y="165"/>
                  </a:lnTo>
                  <a:lnTo>
                    <a:pt x="195" y="165"/>
                  </a:lnTo>
                  <a:lnTo>
                    <a:pt x="195" y="166"/>
                  </a:lnTo>
                  <a:lnTo>
                    <a:pt x="195" y="167"/>
                  </a:lnTo>
                  <a:lnTo>
                    <a:pt x="194" y="167"/>
                  </a:lnTo>
                  <a:lnTo>
                    <a:pt x="194" y="168"/>
                  </a:lnTo>
                  <a:lnTo>
                    <a:pt x="194" y="169"/>
                  </a:lnTo>
                  <a:lnTo>
                    <a:pt x="194" y="170"/>
                  </a:lnTo>
                  <a:lnTo>
                    <a:pt x="195" y="170"/>
                  </a:lnTo>
                  <a:lnTo>
                    <a:pt x="195" y="171"/>
                  </a:lnTo>
                  <a:lnTo>
                    <a:pt x="196" y="171"/>
                  </a:lnTo>
                  <a:lnTo>
                    <a:pt x="197" y="171"/>
                  </a:lnTo>
                  <a:lnTo>
                    <a:pt x="198" y="171"/>
                  </a:lnTo>
                  <a:lnTo>
                    <a:pt x="199" y="171"/>
                  </a:lnTo>
                  <a:lnTo>
                    <a:pt x="199" y="172"/>
                  </a:lnTo>
                  <a:lnTo>
                    <a:pt x="199" y="173"/>
                  </a:lnTo>
                  <a:lnTo>
                    <a:pt x="198" y="173"/>
                  </a:lnTo>
                  <a:lnTo>
                    <a:pt x="198" y="174"/>
                  </a:lnTo>
                  <a:lnTo>
                    <a:pt x="199" y="174"/>
                  </a:lnTo>
                  <a:lnTo>
                    <a:pt x="199" y="175"/>
                  </a:lnTo>
                  <a:lnTo>
                    <a:pt x="198" y="175"/>
                  </a:lnTo>
                  <a:lnTo>
                    <a:pt x="198" y="176"/>
                  </a:lnTo>
                  <a:lnTo>
                    <a:pt x="198" y="177"/>
                  </a:lnTo>
                  <a:lnTo>
                    <a:pt x="199" y="176"/>
                  </a:lnTo>
                  <a:lnTo>
                    <a:pt x="200" y="176"/>
                  </a:lnTo>
                  <a:lnTo>
                    <a:pt x="201" y="177"/>
                  </a:lnTo>
                  <a:lnTo>
                    <a:pt x="202" y="177"/>
                  </a:lnTo>
                  <a:lnTo>
                    <a:pt x="203" y="177"/>
                  </a:lnTo>
                  <a:lnTo>
                    <a:pt x="204" y="177"/>
                  </a:lnTo>
                  <a:lnTo>
                    <a:pt x="206" y="177"/>
                  </a:lnTo>
                  <a:lnTo>
                    <a:pt x="206" y="176"/>
                  </a:lnTo>
                  <a:lnTo>
                    <a:pt x="207" y="174"/>
                  </a:lnTo>
                  <a:lnTo>
                    <a:pt x="208" y="174"/>
                  </a:lnTo>
                  <a:lnTo>
                    <a:pt x="209" y="174"/>
                  </a:lnTo>
                  <a:lnTo>
                    <a:pt x="212" y="175"/>
                  </a:lnTo>
                  <a:lnTo>
                    <a:pt x="214" y="175"/>
                  </a:lnTo>
                  <a:lnTo>
                    <a:pt x="218" y="179"/>
                  </a:lnTo>
                  <a:lnTo>
                    <a:pt x="219" y="179"/>
                  </a:lnTo>
                  <a:lnTo>
                    <a:pt x="222" y="182"/>
                  </a:lnTo>
                  <a:lnTo>
                    <a:pt x="222" y="184"/>
                  </a:lnTo>
                  <a:lnTo>
                    <a:pt x="222" y="190"/>
                  </a:lnTo>
                  <a:lnTo>
                    <a:pt x="222" y="194"/>
                  </a:lnTo>
                  <a:lnTo>
                    <a:pt x="222" y="195"/>
                  </a:lnTo>
                  <a:lnTo>
                    <a:pt x="222" y="197"/>
                  </a:lnTo>
                  <a:lnTo>
                    <a:pt x="222" y="200"/>
                  </a:lnTo>
                  <a:lnTo>
                    <a:pt x="222" y="201"/>
                  </a:lnTo>
                  <a:lnTo>
                    <a:pt x="222" y="202"/>
                  </a:lnTo>
                  <a:lnTo>
                    <a:pt x="222" y="203"/>
                  </a:lnTo>
                  <a:lnTo>
                    <a:pt x="222" y="204"/>
                  </a:lnTo>
                  <a:lnTo>
                    <a:pt x="222" y="206"/>
                  </a:lnTo>
                  <a:lnTo>
                    <a:pt x="222" y="207"/>
                  </a:lnTo>
                  <a:lnTo>
                    <a:pt x="222" y="208"/>
                  </a:lnTo>
                  <a:lnTo>
                    <a:pt x="222" y="209"/>
                  </a:lnTo>
                  <a:lnTo>
                    <a:pt x="222" y="210"/>
                  </a:lnTo>
                  <a:lnTo>
                    <a:pt x="222" y="211"/>
                  </a:lnTo>
                  <a:lnTo>
                    <a:pt x="222" y="212"/>
                  </a:lnTo>
                  <a:lnTo>
                    <a:pt x="221" y="217"/>
                  </a:lnTo>
                  <a:lnTo>
                    <a:pt x="220" y="218"/>
                  </a:lnTo>
                  <a:lnTo>
                    <a:pt x="218" y="218"/>
                  </a:lnTo>
                  <a:lnTo>
                    <a:pt x="218" y="219"/>
                  </a:lnTo>
                  <a:lnTo>
                    <a:pt x="217" y="219"/>
                  </a:lnTo>
                  <a:lnTo>
                    <a:pt x="216" y="219"/>
                  </a:lnTo>
                  <a:lnTo>
                    <a:pt x="216" y="220"/>
                  </a:lnTo>
                  <a:lnTo>
                    <a:pt x="215" y="220"/>
                  </a:lnTo>
                  <a:lnTo>
                    <a:pt x="214" y="221"/>
                  </a:lnTo>
                  <a:lnTo>
                    <a:pt x="212" y="222"/>
                  </a:lnTo>
                  <a:lnTo>
                    <a:pt x="210" y="222"/>
                  </a:lnTo>
                  <a:lnTo>
                    <a:pt x="208" y="223"/>
                  </a:lnTo>
                  <a:lnTo>
                    <a:pt x="207" y="224"/>
                  </a:lnTo>
                  <a:lnTo>
                    <a:pt x="206" y="225"/>
                  </a:lnTo>
                  <a:lnTo>
                    <a:pt x="204" y="226"/>
                  </a:lnTo>
                  <a:lnTo>
                    <a:pt x="203" y="226"/>
                  </a:lnTo>
                  <a:lnTo>
                    <a:pt x="202" y="227"/>
                  </a:lnTo>
                  <a:lnTo>
                    <a:pt x="201" y="228"/>
                  </a:lnTo>
                  <a:lnTo>
                    <a:pt x="200" y="228"/>
                  </a:lnTo>
                  <a:lnTo>
                    <a:pt x="199" y="229"/>
                  </a:lnTo>
                  <a:lnTo>
                    <a:pt x="198" y="229"/>
                  </a:lnTo>
                  <a:lnTo>
                    <a:pt x="198" y="231"/>
                  </a:lnTo>
                  <a:lnTo>
                    <a:pt x="197" y="231"/>
                  </a:lnTo>
                  <a:lnTo>
                    <a:pt x="195" y="233"/>
                  </a:lnTo>
                  <a:lnTo>
                    <a:pt x="194" y="233"/>
                  </a:lnTo>
                  <a:lnTo>
                    <a:pt x="193" y="234"/>
                  </a:lnTo>
                  <a:lnTo>
                    <a:pt x="192" y="234"/>
                  </a:lnTo>
                  <a:lnTo>
                    <a:pt x="191" y="235"/>
                  </a:lnTo>
                  <a:lnTo>
                    <a:pt x="190" y="236"/>
                  </a:lnTo>
                  <a:lnTo>
                    <a:pt x="188" y="237"/>
                  </a:lnTo>
                  <a:lnTo>
                    <a:pt x="187" y="237"/>
                  </a:lnTo>
                  <a:lnTo>
                    <a:pt x="185" y="238"/>
                  </a:lnTo>
                  <a:lnTo>
                    <a:pt x="184" y="239"/>
                  </a:lnTo>
                  <a:lnTo>
                    <a:pt x="183" y="239"/>
                  </a:lnTo>
                  <a:lnTo>
                    <a:pt x="182" y="240"/>
                  </a:lnTo>
                  <a:lnTo>
                    <a:pt x="181" y="241"/>
                  </a:lnTo>
                  <a:lnTo>
                    <a:pt x="180" y="242"/>
                  </a:lnTo>
                  <a:lnTo>
                    <a:pt x="179" y="243"/>
                  </a:lnTo>
                  <a:lnTo>
                    <a:pt x="178" y="243"/>
                  </a:lnTo>
                  <a:lnTo>
                    <a:pt x="177" y="243"/>
                  </a:lnTo>
                  <a:lnTo>
                    <a:pt x="176" y="245"/>
                  </a:lnTo>
                  <a:lnTo>
                    <a:pt x="175" y="245"/>
                  </a:lnTo>
                  <a:lnTo>
                    <a:pt x="174" y="247"/>
                  </a:lnTo>
                  <a:lnTo>
                    <a:pt x="173" y="247"/>
                  </a:lnTo>
                  <a:lnTo>
                    <a:pt x="173" y="248"/>
                  </a:lnTo>
                  <a:lnTo>
                    <a:pt x="171" y="249"/>
                  </a:lnTo>
                  <a:lnTo>
                    <a:pt x="170" y="250"/>
                  </a:lnTo>
                  <a:lnTo>
                    <a:pt x="169" y="250"/>
                  </a:lnTo>
                  <a:lnTo>
                    <a:pt x="168" y="251"/>
                  </a:lnTo>
                  <a:lnTo>
                    <a:pt x="168" y="252"/>
                  </a:lnTo>
                  <a:lnTo>
                    <a:pt x="166" y="253"/>
                  </a:lnTo>
                  <a:lnTo>
                    <a:pt x="166" y="254"/>
                  </a:lnTo>
                  <a:lnTo>
                    <a:pt x="165" y="256"/>
                  </a:lnTo>
                  <a:lnTo>
                    <a:pt x="164" y="257"/>
                  </a:lnTo>
                  <a:lnTo>
                    <a:pt x="162" y="259"/>
                  </a:lnTo>
                  <a:lnTo>
                    <a:pt x="160" y="262"/>
                  </a:lnTo>
                  <a:lnTo>
                    <a:pt x="159" y="263"/>
                  </a:lnTo>
                  <a:lnTo>
                    <a:pt x="159" y="264"/>
                  </a:lnTo>
                  <a:lnTo>
                    <a:pt x="158" y="265"/>
                  </a:lnTo>
                  <a:lnTo>
                    <a:pt x="157" y="266"/>
                  </a:lnTo>
                  <a:lnTo>
                    <a:pt x="157" y="267"/>
                  </a:lnTo>
                  <a:lnTo>
                    <a:pt x="157" y="268"/>
                  </a:lnTo>
                  <a:lnTo>
                    <a:pt x="156" y="268"/>
                  </a:lnTo>
                  <a:lnTo>
                    <a:pt x="156" y="269"/>
                  </a:lnTo>
                  <a:lnTo>
                    <a:pt x="155" y="270"/>
                  </a:lnTo>
                  <a:lnTo>
                    <a:pt x="155" y="271"/>
                  </a:lnTo>
                  <a:lnTo>
                    <a:pt x="154" y="271"/>
                  </a:lnTo>
                  <a:lnTo>
                    <a:pt x="154" y="272"/>
                  </a:lnTo>
                  <a:lnTo>
                    <a:pt x="154" y="273"/>
                  </a:lnTo>
                  <a:lnTo>
                    <a:pt x="153" y="273"/>
                  </a:lnTo>
                  <a:lnTo>
                    <a:pt x="153" y="274"/>
                  </a:lnTo>
                  <a:lnTo>
                    <a:pt x="153" y="275"/>
                  </a:lnTo>
                  <a:lnTo>
                    <a:pt x="152" y="276"/>
                  </a:lnTo>
                  <a:lnTo>
                    <a:pt x="152" y="278"/>
                  </a:lnTo>
                  <a:lnTo>
                    <a:pt x="151" y="281"/>
                  </a:lnTo>
                  <a:lnTo>
                    <a:pt x="151" y="282"/>
                  </a:lnTo>
                  <a:lnTo>
                    <a:pt x="151" y="283"/>
                  </a:lnTo>
                  <a:lnTo>
                    <a:pt x="150" y="283"/>
                  </a:lnTo>
                  <a:lnTo>
                    <a:pt x="150" y="284"/>
                  </a:lnTo>
                  <a:lnTo>
                    <a:pt x="150" y="285"/>
                  </a:lnTo>
                  <a:lnTo>
                    <a:pt x="150" y="287"/>
                  </a:lnTo>
                  <a:lnTo>
                    <a:pt x="149" y="288"/>
                  </a:lnTo>
                  <a:lnTo>
                    <a:pt x="149" y="289"/>
                  </a:lnTo>
                  <a:lnTo>
                    <a:pt x="149" y="290"/>
                  </a:lnTo>
                  <a:lnTo>
                    <a:pt x="149" y="291"/>
                  </a:lnTo>
                  <a:lnTo>
                    <a:pt x="149" y="292"/>
                  </a:lnTo>
                  <a:lnTo>
                    <a:pt x="149" y="297"/>
                  </a:lnTo>
                  <a:lnTo>
                    <a:pt x="149" y="298"/>
                  </a:lnTo>
                  <a:lnTo>
                    <a:pt x="149" y="299"/>
                  </a:lnTo>
                  <a:lnTo>
                    <a:pt x="149" y="300"/>
                  </a:lnTo>
                  <a:lnTo>
                    <a:pt x="149" y="301"/>
                  </a:lnTo>
                  <a:lnTo>
                    <a:pt x="150" y="301"/>
                  </a:lnTo>
                  <a:lnTo>
                    <a:pt x="150" y="303"/>
                  </a:lnTo>
                  <a:lnTo>
                    <a:pt x="150" y="304"/>
                  </a:lnTo>
                  <a:lnTo>
                    <a:pt x="151" y="304"/>
                  </a:lnTo>
                  <a:lnTo>
                    <a:pt x="151" y="306"/>
                  </a:lnTo>
                  <a:lnTo>
                    <a:pt x="151" y="307"/>
                  </a:lnTo>
                  <a:lnTo>
                    <a:pt x="151" y="306"/>
                  </a:lnTo>
                  <a:lnTo>
                    <a:pt x="150" y="306"/>
                  </a:lnTo>
                  <a:lnTo>
                    <a:pt x="149" y="304"/>
                  </a:lnTo>
                  <a:lnTo>
                    <a:pt x="149" y="303"/>
                  </a:lnTo>
                  <a:lnTo>
                    <a:pt x="149" y="302"/>
                  </a:lnTo>
                  <a:lnTo>
                    <a:pt x="148" y="301"/>
                  </a:lnTo>
                  <a:lnTo>
                    <a:pt x="148" y="300"/>
                  </a:lnTo>
                  <a:lnTo>
                    <a:pt x="148" y="299"/>
                  </a:lnTo>
                  <a:lnTo>
                    <a:pt x="148" y="298"/>
                  </a:lnTo>
                  <a:lnTo>
                    <a:pt x="148" y="297"/>
                  </a:lnTo>
                  <a:lnTo>
                    <a:pt x="148" y="295"/>
                  </a:lnTo>
                  <a:lnTo>
                    <a:pt x="147" y="293"/>
                  </a:lnTo>
                  <a:lnTo>
                    <a:pt x="148" y="292"/>
                  </a:lnTo>
                  <a:lnTo>
                    <a:pt x="148" y="291"/>
                  </a:lnTo>
                  <a:lnTo>
                    <a:pt x="148" y="290"/>
                  </a:lnTo>
                  <a:lnTo>
                    <a:pt x="148" y="289"/>
                  </a:lnTo>
                  <a:lnTo>
                    <a:pt x="146" y="288"/>
                  </a:lnTo>
                  <a:lnTo>
                    <a:pt x="145" y="287"/>
                  </a:lnTo>
                  <a:lnTo>
                    <a:pt x="144" y="286"/>
                  </a:lnTo>
                  <a:lnTo>
                    <a:pt x="144" y="285"/>
                  </a:lnTo>
                  <a:lnTo>
                    <a:pt x="143" y="285"/>
                  </a:lnTo>
                  <a:lnTo>
                    <a:pt x="142" y="286"/>
                  </a:lnTo>
                  <a:lnTo>
                    <a:pt x="141" y="286"/>
                  </a:lnTo>
                  <a:lnTo>
                    <a:pt x="142" y="286"/>
                  </a:lnTo>
                  <a:lnTo>
                    <a:pt x="143" y="286"/>
                  </a:lnTo>
                  <a:lnTo>
                    <a:pt x="144" y="286"/>
                  </a:lnTo>
                  <a:lnTo>
                    <a:pt x="145" y="287"/>
                  </a:lnTo>
                  <a:lnTo>
                    <a:pt x="145" y="288"/>
                  </a:lnTo>
                  <a:lnTo>
                    <a:pt x="144" y="289"/>
                  </a:lnTo>
                  <a:lnTo>
                    <a:pt x="143" y="289"/>
                  </a:lnTo>
                  <a:lnTo>
                    <a:pt x="143" y="290"/>
                  </a:lnTo>
                  <a:lnTo>
                    <a:pt x="142" y="290"/>
                  </a:lnTo>
                  <a:lnTo>
                    <a:pt x="141" y="290"/>
                  </a:lnTo>
                  <a:lnTo>
                    <a:pt x="140" y="291"/>
                  </a:lnTo>
                  <a:lnTo>
                    <a:pt x="140" y="293"/>
                  </a:lnTo>
                  <a:lnTo>
                    <a:pt x="141" y="294"/>
                  </a:lnTo>
                  <a:lnTo>
                    <a:pt x="143" y="295"/>
                  </a:lnTo>
                  <a:lnTo>
                    <a:pt x="147" y="295"/>
                  </a:lnTo>
                  <a:lnTo>
                    <a:pt x="147" y="296"/>
                  </a:lnTo>
                  <a:lnTo>
                    <a:pt x="146" y="297"/>
                  </a:lnTo>
                  <a:lnTo>
                    <a:pt x="144" y="297"/>
                  </a:lnTo>
                  <a:lnTo>
                    <a:pt x="143" y="298"/>
                  </a:lnTo>
                  <a:lnTo>
                    <a:pt x="143" y="297"/>
                  </a:lnTo>
                  <a:lnTo>
                    <a:pt x="142" y="298"/>
                  </a:lnTo>
                  <a:lnTo>
                    <a:pt x="142" y="299"/>
                  </a:lnTo>
                  <a:lnTo>
                    <a:pt x="142" y="301"/>
                  </a:lnTo>
                  <a:lnTo>
                    <a:pt x="142" y="302"/>
                  </a:lnTo>
                  <a:lnTo>
                    <a:pt x="142" y="303"/>
                  </a:lnTo>
                  <a:lnTo>
                    <a:pt x="142" y="304"/>
                  </a:lnTo>
                  <a:lnTo>
                    <a:pt x="141" y="304"/>
                  </a:lnTo>
                  <a:lnTo>
                    <a:pt x="138" y="303"/>
                  </a:lnTo>
                  <a:lnTo>
                    <a:pt x="137" y="302"/>
                  </a:lnTo>
                  <a:lnTo>
                    <a:pt x="134" y="302"/>
                  </a:lnTo>
                  <a:lnTo>
                    <a:pt x="134" y="301"/>
                  </a:lnTo>
                  <a:lnTo>
                    <a:pt x="133" y="301"/>
                  </a:lnTo>
                  <a:lnTo>
                    <a:pt x="132" y="301"/>
                  </a:lnTo>
                  <a:lnTo>
                    <a:pt x="131" y="301"/>
                  </a:lnTo>
                  <a:lnTo>
                    <a:pt x="130" y="300"/>
                  </a:lnTo>
                  <a:lnTo>
                    <a:pt x="129" y="300"/>
                  </a:lnTo>
                  <a:lnTo>
                    <a:pt x="128" y="300"/>
                  </a:lnTo>
                  <a:lnTo>
                    <a:pt x="127" y="299"/>
                  </a:lnTo>
                  <a:lnTo>
                    <a:pt x="126" y="299"/>
                  </a:lnTo>
                  <a:lnTo>
                    <a:pt x="125" y="299"/>
                  </a:lnTo>
                  <a:lnTo>
                    <a:pt x="124" y="298"/>
                  </a:lnTo>
                  <a:lnTo>
                    <a:pt x="123" y="298"/>
                  </a:lnTo>
                  <a:lnTo>
                    <a:pt x="122" y="298"/>
                  </a:lnTo>
                  <a:lnTo>
                    <a:pt x="121" y="298"/>
                  </a:lnTo>
                  <a:lnTo>
                    <a:pt x="121" y="297"/>
                  </a:lnTo>
                  <a:lnTo>
                    <a:pt x="120" y="297"/>
                  </a:lnTo>
                  <a:lnTo>
                    <a:pt x="119" y="297"/>
                  </a:lnTo>
                  <a:lnTo>
                    <a:pt x="118" y="297"/>
                  </a:lnTo>
                  <a:lnTo>
                    <a:pt x="117" y="297"/>
                  </a:lnTo>
                  <a:lnTo>
                    <a:pt x="117" y="298"/>
                  </a:lnTo>
                  <a:lnTo>
                    <a:pt x="117" y="299"/>
                  </a:lnTo>
                  <a:lnTo>
                    <a:pt x="117" y="300"/>
                  </a:lnTo>
                  <a:lnTo>
                    <a:pt x="117" y="301"/>
                  </a:lnTo>
                  <a:lnTo>
                    <a:pt x="117" y="302"/>
                  </a:lnTo>
                  <a:lnTo>
                    <a:pt x="116" y="303"/>
                  </a:lnTo>
                  <a:lnTo>
                    <a:pt x="116" y="304"/>
                  </a:lnTo>
                  <a:lnTo>
                    <a:pt x="116" y="306"/>
                  </a:lnTo>
                  <a:lnTo>
                    <a:pt x="116" y="307"/>
                  </a:lnTo>
                  <a:lnTo>
                    <a:pt x="116" y="308"/>
                  </a:lnTo>
                  <a:lnTo>
                    <a:pt x="116" y="309"/>
                  </a:lnTo>
                  <a:lnTo>
                    <a:pt x="116" y="310"/>
                  </a:lnTo>
                  <a:lnTo>
                    <a:pt x="116" y="311"/>
                  </a:lnTo>
                  <a:lnTo>
                    <a:pt x="116" y="312"/>
                  </a:lnTo>
                  <a:lnTo>
                    <a:pt x="115" y="312"/>
                  </a:lnTo>
                  <a:lnTo>
                    <a:pt x="115" y="313"/>
                  </a:lnTo>
                  <a:lnTo>
                    <a:pt x="115" y="314"/>
                  </a:lnTo>
                  <a:lnTo>
                    <a:pt x="114" y="314"/>
                  </a:lnTo>
                  <a:lnTo>
                    <a:pt x="114" y="315"/>
                  </a:lnTo>
                  <a:lnTo>
                    <a:pt x="113" y="315"/>
                  </a:lnTo>
                  <a:lnTo>
                    <a:pt x="113" y="316"/>
                  </a:lnTo>
                  <a:lnTo>
                    <a:pt x="112" y="316"/>
                  </a:lnTo>
                  <a:lnTo>
                    <a:pt x="109" y="317"/>
                  </a:lnTo>
                  <a:lnTo>
                    <a:pt x="109" y="318"/>
                  </a:lnTo>
                  <a:lnTo>
                    <a:pt x="108" y="318"/>
                  </a:lnTo>
                  <a:lnTo>
                    <a:pt x="108" y="319"/>
                  </a:lnTo>
                  <a:lnTo>
                    <a:pt x="109" y="319"/>
                  </a:lnTo>
                  <a:lnTo>
                    <a:pt x="108" y="319"/>
                  </a:lnTo>
                  <a:lnTo>
                    <a:pt x="107" y="320"/>
                  </a:lnTo>
                  <a:lnTo>
                    <a:pt x="106" y="322"/>
                  </a:lnTo>
                  <a:lnTo>
                    <a:pt x="105" y="322"/>
                  </a:lnTo>
                  <a:lnTo>
                    <a:pt x="105" y="323"/>
                  </a:lnTo>
                  <a:lnTo>
                    <a:pt x="104" y="323"/>
                  </a:lnTo>
                  <a:lnTo>
                    <a:pt x="105" y="324"/>
                  </a:lnTo>
                  <a:lnTo>
                    <a:pt x="106" y="324"/>
                  </a:lnTo>
                  <a:lnTo>
                    <a:pt x="105" y="325"/>
                  </a:lnTo>
                  <a:lnTo>
                    <a:pt x="104" y="325"/>
                  </a:lnTo>
                  <a:lnTo>
                    <a:pt x="103" y="326"/>
                  </a:lnTo>
                  <a:lnTo>
                    <a:pt x="103" y="327"/>
                  </a:lnTo>
                  <a:lnTo>
                    <a:pt x="103" y="328"/>
                  </a:lnTo>
                  <a:lnTo>
                    <a:pt x="104" y="329"/>
                  </a:lnTo>
                  <a:lnTo>
                    <a:pt x="104" y="331"/>
                  </a:lnTo>
                  <a:lnTo>
                    <a:pt x="104" y="332"/>
                  </a:lnTo>
                  <a:lnTo>
                    <a:pt x="105" y="332"/>
                  </a:lnTo>
                  <a:lnTo>
                    <a:pt x="105" y="333"/>
                  </a:lnTo>
                  <a:lnTo>
                    <a:pt x="105" y="334"/>
                  </a:lnTo>
                  <a:lnTo>
                    <a:pt x="105" y="335"/>
                  </a:lnTo>
                  <a:lnTo>
                    <a:pt x="104" y="336"/>
                  </a:lnTo>
                  <a:lnTo>
                    <a:pt x="104" y="337"/>
                  </a:lnTo>
                  <a:lnTo>
                    <a:pt x="103" y="338"/>
                  </a:lnTo>
                  <a:lnTo>
                    <a:pt x="102" y="339"/>
                  </a:lnTo>
                  <a:lnTo>
                    <a:pt x="101" y="340"/>
                  </a:lnTo>
                  <a:lnTo>
                    <a:pt x="101" y="341"/>
                  </a:lnTo>
                  <a:lnTo>
                    <a:pt x="100" y="341"/>
                  </a:lnTo>
                  <a:lnTo>
                    <a:pt x="99" y="341"/>
                  </a:lnTo>
                  <a:lnTo>
                    <a:pt x="98" y="341"/>
                  </a:lnTo>
                  <a:lnTo>
                    <a:pt x="97" y="341"/>
                  </a:lnTo>
                  <a:lnTo>
                    <a:pt x="96" y="340"/>
                  </a:lnTo>
                  <a:lnTo>
                    <a:pt x="95" y="340"/>
                  </a:lnTo>
                  <a:lnTo>
                    <a:pt x="95" y="341"/>
                  </a:lnTo>
                  <a:lnTo>
                    <a:pt x="94" y="341"/>
                  </a:lnTo>
                  <a:lnTo>
                    <a:pt x="94" y="342"/>
                  </a:lnTo>
                  <a:lnTo>
                    <a:pt x="94" y="343"/>
                  </a:lnTo>
                  <a:lnTo>
                    <a:pt x="95" y="344"/>
                  </a:lnTo>
                  <a:lnTo>
                    <a:pt x="95" y="345"/>
                  </a:lnTo>
                  <a:lnTo>
                    <a:pt x="96" y="346"/>
                  </a:lnTo>
                  <a:lnTo>
                    <a:pt x="96" y="347"/>
                  </a:lnTo>
                  <a:lnTo>
                    <a:pt x="97" y="347"/>
                  </a:lnTo>
                  <a:lnTo>
                    <a:pt x="98" y="347"/>
                  </a:lnTo>
                  <a:lnTo>
                    <a:pt x="98" y="346"/>
                  </a:lnTo>
                  <a:lnTo>
                    <a:pt x="99" y="346"/>
                  </a:lnTo>
                  <a:lnTo>
                    <a:pt x="99" y="347"/>
                  </a:lnTo>
                  <a:lnTo>
                    <a:pt x="100" y="347"/>
                  </a:lnTo>
                  <a:lnTo>
                    <a:pt x="101" y="347"/>
                  </a:lnTo>
                  <a:lnTo>
                    <a:pt x="101" y="348"/>
                  </a:lnTo>
                  <a:lnTo>
                    <a:pt x="102" y="347"/>
                  </a:lnTo>
                  <a:lnTo>
                    <a:pt x="103" y="347"/>
                  </a:lnTo>
                  <a:lnTo>
                    <a:pt x="104" y="347"/>
                  </a:lnTo>
                  <a:lnTo>
                    <a:pt x="104" y="346"/>
                  </a:lnTo>
                  <a:lnTo>
                    <a:pt x="105" y="346"/>
                  </a:lnTo>
                  <a:lnTo>
                    <a:pt x="106" y="346"/>
                  </a:lnTo>
                  <a:lnTo>
                    <a:pt x="106" y="345"/>
                  </a:lnTo>
                  <a:lnTo>
                    <a:pt x="107" y="345"/>
                  </a:lnTo>
                  <a:lnTo>
                    <a:pt x="108" y="345"/>
                  </a:lnTo>
                  <a:lnTo>
                    <a:pt x="109" y="345"/>
                  </a:lnTo>
                  <a:lnTo>
                    <a:pt x="109" y="344"/>
                  </a:lnTo>
                  <a:lnTo>
                    <a:pt x="110" y="344"/>
                  </a:lnTo>
                  <a:lnTo>
                    <a:pt x="112" y="344"/>
                  </a:lnTo>
                  <a:lnTo>
                    <a:pt x="113" y="344"/>
                  </a:lnTo>
                  <a:lnTo>
                    <a:pt x="114" y="344"/>
                  </a:lnTo>
                  <a:lnTo>
                    <a:pt x="115" y="344"/>
                  </a:lnTo>
                  <a:lnTo>
                    <a:pt x="115" y="345"/>
                  </a:lnTo>
                  <a:lnTo>
                    <a:pt x="116" y="345"/>
                  </a:lnTo>
                  <a:lnTo>
                    <a:pt x="117" y="345"/>
                  </a:lnTo>
                  <a:lnTo>
                    <a:pt x="117" y="346"/>
                  </a:lnTo>
                  <a:lnTo>
                    <a:pt x="118" y="346"/>
                  </a:lnTo>
                  <a:lnTo>
                    <a:pt x="118" y="345"/>
                  </a:lnTo>
                  <a:lnTo>
                    <a:pt x="119" y="345"/>
                  </a:lnTo>
                  <a:lnTo>
                    <a:pt x="119" y="344"/>
                  </a:lnTo>
                  <a:lnTo>
                    <a:pt x="119" y="343"/>
                  </a:lnTo>
                  <a:lnTo>
                    <a:pt x="119" y="342"/>
                  </a:lnTo>
                  <a:lnTo>
                    <a:pt x="120" y="342"/>
                  </a:lnTo>
                  <a:lnTo>
                    <a:pt x="120" y="341"/>
                  </a:lnTo>
                  <a:lnTo>
                    <a:pt x="121" y="341"/>
                  </a:lnTo>
                  <a:lnTo>
                    <a:pt x="122" y="341"/>
                  </a:lnTo>
                  <a:lnTo>
                    <a:pt x="123" y="341"/>
                  </a:lnTo>
                  <a:lnTo>
                    <a:pt x="127" y="340"/>
                  </a:lnTo>
                  <a:lnTo>
                    <a:pt x="127" y="341"/>
                  </a:lnTo>
                  <a:lnTo>
                    <a:pt x="128" y="342"/>
                  </a:lnTo>
                  <a:lnTo>
                    <a:pt x="128" y="343"/>
                  </a:lnTo>
                  <a:lnTo>
                    <a:pt x="129" y="343"/>
                  </a:lnTo>
                  <a:lnTo>
                    <a:pt x="129" y="344"/>
                  </a:lnTo>
                  <a:lnTo>
                    <a:pt x="130" y="345"/>
                  </a:lnTo>
                  <a:lnTo>
                    <a:pt x="131" y="346"/>
                  </a:lnTo>
                  <a:lnTo>
                    <a:pt x="131" y="347"/>
                  </a:lnTo>
                  <a:lnTo>
                    <a:pt x="132" y="347"/>
                  </a:lnTo>
                  <a:lnTo>
                    <a:pt x="132" y="348"/>
                  </a:lnTo>
                  <a:lnTo>
                    <a:pt x="133" y="348"/>
                  </a:lnTo>
                  <a:lnTo>
                    <a:pt x="133" y="349"/>
                  </a:lnTo>
                  <a:lnTo>
                    <a:pt x="133" y="350"/>
                  </a:lnTo>
                  <a:lnTo>
                    <a:pt x="134" y="350"/>
                  </a:lnTo>
                  <a:lnTo>
                    <a:pt x="134" y="351"/>
                  </a:lnTo>
                  <a:lnTo>
                    <a:pt x="135" y="351"/>
                  </a:lnTo>
                  <a:lnTo>
                    <a:pt x="135" y="352"/>
                  </a:lnTo>
                  <a:lnTo>
                    <a:pt x="135" y="353"/>
                  </a:lnTo>
                  <a:lnTo>
                    <a:pt x="135" y="354"/>
                  </a:lnTo>
                  <a:lnTo>
                    <a:pt x="135" y="356"/>
                  </a:lnTo>
                  <a:lnTo>
                    <a:pt x="135" y="358"/>
                  </a:lnTo>
                  <a:lnTo>
                    <a:pt x="137" y="359"/>
                  </a:lnTo>
                  <a:lnTo>
                    <a:pt x="137" y="360"/>
                  </a:lnTo>
                  <a:lnTo>
                    <a:pt x="137" y="361"/>
                  </a:lnTo>
                  <a:lnTo>
                    <a:pt x="138" y="362"/>
                  </a:lnTo>
                  <a:lnTo>
                    <a:pt x="138" y="363"/>
                  </a:lnTo>
                  <a:lnTo>
                    <a:pt x="139" y="364"/>
                  </a:lnTo>
                  <a:lnTo>
                    <a:pt x="139" y="365"/>
                  </a:lnTo>
                  <a:lnTo>
                    <a:pt x="139" y="366"/>
                  </a:lnTo>
                  <a:lnTo>
                    <a:pt x="138" y="367"/>
                  </a:lnTo>
                  <a:lnTo>
                    <a:pt x="138" y="368"/>
                  </a:lnTo>
                  <a:lnTo>
                    <a:pt x="138" y="369"/>
                  </a:lnTo>
                  <a:lnTo>
                    <a:pt x="139" y="370"/>
                  </a:lnTo>
                  <a:lnTo>
                    <a:pt x="140" y="369"/>
                  </a:lnTo>
                  <a:lnTo>
                    <a:pt x="140" y="367"/>
                  </a:lnTo>
                  <a:lnTo>
                    <a:pt x="140" y="366"/>
                  </a:lnTo>
                  <a:lnTo>
                    <a:pt x="141" y="366"/>
                  </a:lnTo>
                  <a:lnTo>
                    <a:pt x="141" y="365"/>
                  </a:lnTo>
                  <a:lnTo>
                    <a:pt x="142" y="365"/>
                  </a:lnTo>
                  <a:lnTo>
                    <a:pt x="143" y="365"/>
                  </a:lnTo>
                  <a:lnTo>
                    <a:pt x="144" y="365"/>
                  </a:lnTo>
                  <a:lnTo>
                    <a:pt x="144" y="364"/>
                  </a:lnTo>
                  <a:lnTo>
                    <a:pt x="145" y="364"/>
                  </a:lnTo>
                  <a:lnTo>
                    <a:pt x="146" y="364"/>
                  </a:lnTo>
                  <a:lnTo>
                    <a:pt x="147" y="365"/>
                  </a:lnTo>
                  <a:lnTo>
                    <a:pt x="148" y="366"/>
                  </a:lnTo>
                  <a:lnTo>
                    <a:pt x="149" y="367"/>
                  </a:lnTo>
                  <a:lnTo>
                    <a:pt x="150" y="368"/>
                  </a:lnTo>
                  <a:lnTo>
                    <a:pt x="151" y="369"/>
                  </a:lnTo>
                  <a:lnTo>
                    <a:pt x="153" y="370"/>
                  </a:lnTo>
                  <a:lnTo>
                    <a:pt x="153" y="371"/>
                  </a:lnTo>
                  <a:lnTo>
                    <a:pt x="154" y="371"/>
                  </a:lnTo>
                  <a:lnTo>
                    <a:pt x="154" y="372"/>
                  </a:lnTo>
                  <a:lnTo>
                    <a:pt x="156" y="373"/>
                  </a:lnTo>
                  <a:lnTo>
                    <a:pt x="157" y="374"/>
                  </a:lnTo>
                  <a:lnTo>
                    <a:pt x="158" y="374"/>
                  </a:lnTo>
                  <a:lnTo>
                    <a:pt x="159" y="375"/>
                  </a:lnTo>
                  <a:lnTo>
                    <a:pt x="159" y="376"/>
                  </a:lnTo>
                  <a:lnTo>
                    <a:pt x="160" y="376"/>
                  </a:lnTo>
                  <a:lnTo>
                    <a:pt x="160" y="377"/>
                  </a:lnTo>
                  <a:lnTo>
                    <a:pt x="159" y="377"/>
                  </a:lnTo>
                  <a:lnTo>
                    <a:pt x="160" y="377"/>
                  </a:lnTo>
                  <a:lnTo>
                    <a:pt x="160" y="379"/>
                  </a:lnTo>
                  <a:lnTo>
                    <a:pt x="160" y="381"/>
                  </a:lnTo>
                  <a:lnTo>
                    <a:pt x="162" y="382"/>
                  </a:lnTo>
                  <a:lnTo>
                    <a:pt x="163" y="382"/>
                  </a:lnTo>
                  <a:lnTo>
                    <a:pt x="164" y="383"/>
                  </a:lnTo>
                  <a:lnTo>
                    <a:pt x="165" y="383"/>
                  </a:lnTo>
                  <a:lnTo>
                    <a:pt x="165" y="384"/>
                  </a:lnTo>
                  <a:lnTo>
                    <a:pt x="166" y="384"/>
                  </a:lnTo>
                  <a:lnTo>
                    <a:pt x="167" y="385"/>
                  </a:lnTo>
                  <a:lnTo>
                    <a:pt x="167" y="384"/>
                  </a:lnTo>
                  <a:lnTo>
                    <a:pt x="168" y="384"/>
                  </a:lnTo>
                  <a:lnTo>
                    <a:pt x="169" y="384"/>
                  </a:lnTo>
                  <a:lnTo>
                    <a:pt x="170" y="383"/>
                  </a:lnTo>
                  <a:lnTo>
                    <a:pt x="171" y="382"/>
                  </a:lnTo>
                  <a:lnTo>
                    <a:pt x="172" y="382"/>
                  </a:lnTo>
                  <a:lnTo>
                    <a:pt x="173" y="382"/>
                  </a:lnTo>
                  <a:lnTo>
                    <a:pt x="174" y="382"/>
                  </a:lnTo>
                  <a:lnTo>
                    <a:pt x="175" y="382"/>
                  </a:lnTo>
                  <a:lnTo>
                    <a:pt x="176" y="382"/>
                  </a:lnTo>
                  <a:lnTo>
                    <a:pt x="175" y="381"/>
                  </a:lnTo>
                  <a:lnTo>
                    <a:pt x="174" y="381"/>
                  </a:lnTo>
                  <a:lnTo>
                    <a:pt x="173" y="379"/>
                  </a:lnTo>
                  <a:lnTo>
                    <a:pt x="172" y="378"/>
                  </a:lnTo>
                  <a:lnTo>
                    <a:pt x="173" y="377"/>
                  </a:lnTo>
                  <a:lnTo>
                    <a:pt x="173" y="376"/>
                  </a:lnTo>
                  <a:lnTo>
                    <a:pt x="173" y="375"/>
                  </a:lnTo>
                  <a:lnTo>
                    <a:pt x="173" y="374"/>
                  </a:lnTo>
                  <a:lnTo>
                    <a:pt x="173" y="373"/>
                  </a:lnTo>
                  <a:lnTo>
                    <a:pt x="173" y="372"/>
                  </a:lnTo>
                  <a:lnTo>
                    <a:pt x="173" y="371"/>
                  </a:lnTo>
                  <a:lnTo>
                    <a:pt x="173" y="369"/>
                  </a:lnTo>
                  <a:lnTo>
                    <a:pt x="173" y="368"/>
                  </a:lnTo>
                  <a:lnTo>
                    <a:pt x="173" y="367"/>
                  </a:lnTo>
                  <a:lnTo>
                    <a:pt x="173" y="366"/>
                  </a:lnTo>
                  <a:lnTo>
                    <a:pt x="174" y="364"/>
                  </a:lnTo>
                  <a:lnTo>
                    <a:pt x="174" y="363"/>
                  </a:lnTo>
                  <a:lnTo>
                    <a:pt x="174" y="362"/>
                  </a:lnTo>
                  <a:lnTo>
                    <a:pt x="175" y="362"/>
                  </a:lnTo>
                  <a:lnTo>
                    <a:pt x="175" y="361"/>
                  </a:lnTo>
                  <a:lnTo>
                    <a:pt x="175" y="359"/>
                  </a:lnTo>
                  <a:lnTo>
                    <a:pt x="175" y="358"/>
                  </a:lnTo>
                  <a:lnTo>
                    <a:pt x="176" y="358"/>
                  </a:lnTo>
                  <a:lnTo>
                    <a:pt x="176" y="357"/>
                  </a:lnTo>
                  <a:lnTo>
                    <a:pt x="176" y="356"/>
                  </a:lnTo>
                  <a:lnTo>
                    <a:pt x="176" y="354"/>
                  </a:lnTo>
                  <a:lnTo>
                    <a:pt x="177" y="354"/>
                  </a:lnTo>
                  <a:lnTo>
                    <a:pt x="177" y="353"/>
                  </a:lnTo>
                  <a:lnTo>
                    <a:pt x="177" y="352"/>
                  </a:lnTo>
                  <a:lnTo>
                    <a:pt x="178" y="351"/>
                  </a:lnTo>
                  <a:lnTo>
                    <a:pt x="180" y="350"/>
                  </a:lnTo>
                  <a:lnTo>
                    <a:pt x="180" y="351"/>
                  </a:lnTo>
                  <a:lnTo>
                    <a:pt x="179" y="351"/>
                  </a:lnTo>
                  <a:lnTo>
                    <a:pt x="179" y="352"/>
                  </a:lnTo>
                  <a:lnTo>
                    <a:pt x="178" y="353"/>
                  </a:lnTo>
                  <a:lnTo>
                    <a:pt x="178" y="354"/>
                  </a:lnTo>
                  <a:lnTo>
                    <a:pt x="177" y="354"/>
                  </a:lnTo>
                  <a:lnTo>
                    <a:pt x="177" y="356"/>
                  </a:lnTo>
                  <a:lnTo>
                    <a:pt x="177" y="357"/>
                  </a:lnTo>
                  <a:lnTo>
                    <a:pt x="176" y="357"/>
                  </a:lnTo>
                  <a:lnTo>
                    <a:pt x="176" y="358"/>
                  </a:lnTo>
                  <a:lnTo>
                    <a:pt x="176" y="359"/>
                  </a:lnTo>
                  <a:lnTo>
                    <a:pt x="176" y="360"/>
                  </a:lnTo>
                  <a:lnTo>
                    <a:pt x="176" y="361"/>
                  </a:lnTo>
                  <a:lnTo>
                    <a:pt x="176" y="362"/>
                  </a:lnTo>
                  <a:lnTo>
                    <a:pt x="175" y="362"/>
                  </a:lnTo>
                  <a:lnTo>
                    <a:pt x="175" y="363"/>
                  </a:lnTo>
                  <a:lnTo>
                    <a:pt x="175" y="364"/>
                  </a:lnTo>
                  <a:lnTo>
                    <a:pt x="175" y="365"/>
                  </a:lnTo>
                  <a:lnTo>
                    <a:pt x="174" y="366"/>
                  </a:lnTo>
                  <a:lnTo>
                    <a:pt x="174" y="367"/>
                  </a:lnTo>
                  <a:lnTo>
                    <a:pt x="175" y="366"/>
                  </a:lnTo>
                  <a:lnTo>
                    <a:pt x="175" y="365"/>
                  </a:lnTo>
                  <a:lnTo>
                    <a:pt x="176" y="365"/>
                  </a:lnTo>
                  <a:lnTo>
                    <a:pt x="176" y="364"/>
                  </a:lnTo>
                  <a:lnTo>
                    <a:pt x="176" y="363"/>
                  </a:lnTo>
                  <a:lnTo>
                    <a:pt x="176" y="362"/>
                  </a:lnTo>
                  <a:lnTo>
                    <a:pt x="176" y="361"/>
                  </a:lnTo>
                  <a:lnTo>
                    <a:pt x="177" y="360"/>
                  </a:lnTo>
                  <a:lnTo>
                    <a:pt x="178" y="360"/>
                  </a:lnTo>
                  <a:lnTo>
                    <a:pt x="179" y="360"/>
                  </a:lnTo>
                  <a:lnTo>
                    <a:pt x="180" y="360"/>
                  </a:lnTo>
                  <a:lnTo>
                    <a:pt x="179" y="360"/>
                  </a:lnTo>
                  <a:lnTo>
                    <a:pt x="179" y="359"/>
                  </a:lnTo>
                  <a:lnTo>
                    <a:pt x="180" y="359"/>
                  </a:lnTo>
                  <a:lnTo>
                    <a:pt x="179" y="359"/>
                  </a:lnTo>
                  <a:lnTo>
                    <a:pt x="179" y="360"/>
                  </a:lnTo>
                  <a:lnTo>
                    <a:pt x="178" y="360"/>
                  </a:lnTo>
                  <a:lnTo>
                    <a:pt x="178" y="359"/>
                  </a:lnTo>
                  <a:lnTo>
                    <a:pt x="179" y="358"/>
                  </a:lnTo>
                  <a:lnTo>
                    <a:pt x="178" y="357"/>
                  </a:lnTo>
                  <a:lnTo>
                    <a:pt x="179" y="357"/>
                  </a:lnTo>
                  <a:lnTo>
                    <a:pt x="178" y="356"/>
                  </a:lnTo>
                  <a:lnTo>
                    <a:pt x="179" y="356"/>
                  </a:lnTo>
                  <a:lnTo>
                    <a:pt x="179" y="354"/>
                  </a:lnTo>
                  <a:lnTo>
                    <a:pt x="180" y="353"/>
                  </a:lnTo>
                  <a:lnTo>
                    <a:pt x="179" y="353"/>
                  </a:lnTo>
                  <a:lnTo>
                    <a:pt x="179" y="352"/>
                  </a:lnTo>
                  <a:lnTo>
                    <a:pt x="180" y="352"/>
                  </a:lnTo>
                  <a:lnTo>
                    <a:pt x="180" y="351"/>
                  </a:lnTo>
                  <a:lnTo>
                    <a:pt x="181" y="351"/>
                  </a:lnTo>
                  <a:lnTo>
                    <a:pt x="181" y="350"/>
                  </a:lnTo>
                  <a:lnTo>
                    <a:pt x="182" y="350"/>
                  </a:lnTo>
                  <a:lnTo>
                    <a:pt x="183" y="349"/>
                  </a:lnTo>
                  <a:lnTo>
                    <a:pt x="184" y="348"/>
                  </a:lnTo>
                  <a:lnTo>
                    <a:pt x="185" y="348"/>
                  </a:lnTo>
                  <a:lnTo>
                    <a:pt x="187" y="348"/>
                  </a:lnTo>
                  <a:lnTo>
                    <a:pt x="188" y="347"/>
                  </a:lnTo>
                  <a:lnTo>
                    <a:pt x="189" y="346"/>
                  </a:lnTo>
                  <a:lnTo>
                    <a:pt x="189" y="345"/>
                  </a:lnTo>
                  <a:lnTo>
                    <a:pt x="190" y="345"/>
                  </a:lnTo>
                  <a:lnTo>
                    <a:pt x="191" y="346"/>
                  </a:lnTo>
                  <a:lnTo>
                    <a:pt x="190" y="346"/>
                  </a:lnTo>
                  <a:lnTo>
                    <a:pt x="190" y="347"/>
                  </a:lnTo>
                  <a:lnTo>
                    <a:pt x="190" y="348"/>
                  </a:lnTo>
                  <a:lnTo>
                    <a:pt x="190" y="349"/>
                  </a:lnTo>
                  <a:lnTo>
                    <a:pt x="190" y="350"/>
                  </a:lnTo>
                  <a:lnTo>
                    <a:pt x="190" y="351"/>
                  </a:lnTo>
                  <a:lnTo>
                    <a:pt x="190" y="353"/>
                  </a:lnTo>
                  <a:lnTo>
                    <a:pt x="189" y="354"/>
                  </a:lnTo>
                  <a:lnTo>
                    <a:pt x="189" y="356"/>
                  </a:lnTo>
                  <a:lnTo>
                    <a:pt x="189" y="357"/>
                  </a:lnTo>
                  <a:lnTo>
                    <a:pt x="188" y="358"/>
                  </a:lnTo>
                  <a:lnTo>
                    <a:pt x="188" y="360"/>
                  </a:lnTo>
                  <a:lnTo>
                    <a:pt x="188" y="361"/>
                  </a:lnTo>
                  <a:lnTo>
                    <a:pt x="188" y="362"/>
                  </a:lnTo>
                  <a:lnTo>
                    <a:pt x="188" y="363"/>
                  </a:lnTo>
                  <a:lnTo>
                    <a:pt x="188" y="364"/>
                  </a:lnTo>
                  <a:lnTo>
                    <a:pt x="188" y="365"/>
                  </a:lnTo>
                  <a:lnTo>
                    <a:pt x="188" y="366"/>
                  </a:lnTo>
                  <a:lnTo>
                    <a:pt x="188" y="368"/>
                  </a:lnTo>
                  <a:lnTo>
                    <a:pt x="188" y="369"/>
                  </a:lnTo>
                  <a:lnTo>
                    <a:pt x="187" y="369"/>
                  </a:lnTo>
                  <a:lnTo>
                    <a:pt x="187" y="370"/>
                  </a:lnTo>
                  <a:lnTo>
                    <a:pt x="187" y="371"/>
                  </a:lnTo>
                  <a:lnTo>
                    <a:pt x="187" y="373"/>
                  </a:lnTo>
                  <a:lnTo>
                    <a:pt x="187" y="374"/>
                  </a:lnTo>
                  <a:lnTo>
                    <a:pt x="185" y="375"/>
                  </a:lnTo>
                  <a:lnTo>
                    <a:pt x="185" y="376"/>
                  </a:lnTo>
                  <a:lnTo>
                    <a:pt x="185" y="377"/>
                  </a:lnTo>
                  <a:lnTo>
                    <a:pt x="187" y="378"/>
                  </a:lnTo>
                  <a:lnTo>
                    <a:pt x="187" y="379"/>
                  </a:lnTo>
                  <a:lnTo>
                    <a:pt x="187" y="381"/>
                  </a:lnTo>
                  <a:lnTo>
                    <a:pt x="185" y="381"/>
                  </a:lnTo>
                  <a:lnTo>
                    <a:pt x="185" y="382"/>
                  </a:lnTo>
                  <a:lnTo>
                    <a:pt x="185" y="383"/>
                  </a:lnTo>
                  <a:lnTo>
                    <a:pt x="184" y="384"/>
                  </a:lnTo>
                  <a:lnTo>
                    <a:pt x="184" y="385"/>
                  </a:lnTo>
                  <a:lnTo>
                    <a:pt x="184" y="387"/>
                  </a:lnTo>
                  <a:lnTo>
                    <a:pt x="184" y="391"/>
                  </a:lnTo>
                  <a:lnTo>
                    <a:pt x="184" y="392"/>
                  </a:lnTo>
                  <a:lnTo>
                    <a:pt x="184" y="393"/>
                  </a:lnTo>
                  <a:lnTo>
                    <a:pt x="184" y="394"/>
                  </a:lnTo>
                  <a:lnTo>
                    <a:pt x="185" y="395"/>
                  </a:lnTo>
                  <a:lnTo>
                    <a:pt x="185" y="396"/>
                  </a:lnTo>
                  <a:lnTo>
                    <a:pt x="184" y="398"/>
                  </a:lnTo>
                  <a:lnTo>
                    <a:pt x="184" y="399"/>
                  </a:lnTo>
                  <a:lnTo>
                    <a:pt x="183" y="400"/>
                  </a:lnTo>
                  <a:lnTo>
                    <a:pt x="183" y="401"/>
                  </a:lnTo>
                  <a:lnTo>
                    <a:pt x="183" y="402"/>
                  </a:lnTo>
                  <a:lnTo>
                    <a:pt x="182" y="402"/>
                  </a:lnTo>
                  <a:lnTo>
                    <a:pt x="183" y="402"/>
                  </a:lnTo>
                  <a:lnTo>
                    <a:pt x="182" y="403"/>
                  </a:lnTo>
                  <a:lnTo>
                    <a:pt x="183" y="403"/>
                  </a:lnTo>
                  <a:lnTo>
                    <a:pt x="183" y="404"/>
                  </a:lnTo>
                  <a:lnTo>
                    <a:pt x="183" y="406"/>
                  </a:lnTo>
                  <a:lnTo>
                    <a:pt x="183" y="407"/>
                  </a:lnTo>
                  <a:lnTo>
                    <a:pt x="182" y="408"/>
                  </a:lnTo>
                  <a:lnTo>
                    <a:pt x="182" y="409"/>
                  </a:lnTo>
                  <a:lnTo>
                    <a:pt x="182" y="411"/>
                  </a:lnTo>
                  <a:lnTo>
                    <a:pt x="182" y="412"/>
                  </a:lnTo>
                  <a:lnTo>
                    <a:pt x="184" y="413"/>
                  </a:lnTo>
                  <a:lnTo>
                    <a:pt x="184" y="414"/>
                  </a:lnTo>
                  <a:lnTo>
                    <a:pt x="183" y="415"/>
                  </a:lnTo>
                  <a:lnTo>
                    <a:pt x="183" y="416"/>
                  </a:lnTo>
                  <a:lnTo>
                    <a:pt x="183" y="417"/>
                  </a:lnTo>
                  <a:lnTo>
                    <a:pt x="182" y="418"/>
                  </a:lnTo>
                  <a:lnTo>
                    <a:pt x="182" y="419"/>
                  </a:lnTo>
                  <a:lnTo>
                    <a:pt x="182" y="420"/>
                  </a:lnTo>
                  <a:lnTo>
                    <a:pt x="182" y="421"/>
                  </a:lnTo>
                  <a:lnTo>
                    <a:pt x="181" y="422"/>
                  </a:lnTo>
                  <a:lnTo>
                    <a:pt x="181" y="423"/>
                  </a:lnTo>
                  <a:lnTo>
                    <a:pt x="181" y="424"/>
                  </a:lnTo>
                  <a:lnTo>
                    <a:pt x="181" y="425"/>
                  </a:lnTo>
                  <a:lnTo>
                    <a:pt x="182" y="426"/>
                  </a:lnTo>
                  <a:lnTo>
                    <a:pt x="182" y="427"/>
                  </a:lnTo>
                  <a:lnTo>
                    <a:pt x="181" y="427"/>
                  </a:lnTo>
                  <a:lnTo>
                    <a:pt x="181" y="428"/>
                  </a:lnTo>
                  <a:lnTo>
                    <a:pt x="181" y="429"/>
                  </a:lnTo>
                  <a:lnTo>
                    <a:pt x="181" y="431"/>
                  </a:lnTo>
                  <a:lnTo>
                    <a:pt x="181" y="432"/>
                  </a:lnTo>
                  <a:lnTo>
                    <a:pt x="180" y="433"/>
                  </a:lnTo>
                  <a:lnTo>
                    <a:pt x="180" y="435"/>
                  </a:lnTo>
                  <a:lnTo>
                    <a:pt x="180" y="436"/>
                  </a:lnTo>
                  <a:lnTo>
                    <a:pt x="180" y="439"/>
                  </a:lnTo>
                  <a:lnTo>
                    <a:pt x="179" y="440"/>
                  </a:lnTo>
                  <a:lnTo>
                    <a:pt x="179" y="442"/>
                  </a:lnTo>
                  <a:lnTo>
                    <a:pt x="179" y="443"/>
                  </a:lnTo>
                  <a:lnTo>
                    <a:pt x="179" y="444"/>
                  </a:lnTo>
                  <a:lnTo>
                    <a:pt x="178" y="446"/>
                  </a:lnTo>
                  <a:lnTo>
                    <a:pt x="178" y="447"/>
                  </a:lnTo>
                  <a:lnTo>
                    <a:pt x="178" y="448"/>
                  </a:lnTo>
                  <a:lnTo>
                    <a:pt x="178" y="449"/>
                  </a:lnTo>
                  <a:lnTo>
                    <a:pt x="178" y="453"/>
                  </a:lnTo>
                  <a:lnTo>
                    <a:pt x="178" y="454"/>
                  </a:lnTo>
                  <a:lnTo>
                    <a:pt x="178" y="456"/>
                  </a:lnTo>
                  <a:lnTo>
                    <a:pt x="179" y="456"/>
                  </a:lnTo>
                  <a:lnTo>
                    <a:pt x="179" y="460"/>
                  </a:lnTo>
                  <a:lnTo>
                    <a:pt x="180" y="461"/>
                  </a:lnTo>
                  <a:lnTo>
                    <a:pt x="179" y="462"/>
                  </a:lnTo>
                  <a:lnTo>
                    <a:pt x="179" y="463"/>
                  </a:lnTo>
                  <a:lnTo>
                    <a:pt x="179" y="464"/>
                  </a:lnTo>
                  <a:lnTo>
                    <a:pt x="179" y="465"/>
                  </a:lnTo>
                  <a:lnTo>
                    <a:pt x="179" y="466"/>
                  </a:lnTo>
                  <a:lnTo>
                    <a:pt x="179" y="467"/>
                  </a:lnTo>
                  <a:lnTo>
                    <a:pt x="179" y="468"/>
                  </a:lnTo>
                  <a:lnTo>
                    <a:pt x="179" y="469"/>
                  </a:lnTo>
                  <a:lnTo>
                    <a:pt x="178" y="469"/>
                  </a:lnTo>
                  <a:lnTo>
                    <a:pt x="178" y="470"/>
                  </a:lnTo>
                  <a:lnTo>
                    <a:pt x="178" y="471"/>
                  </a:lnTo>
                  <a:lnTo>
                    <a:pt x="177" y="472"/>
                  </a:lnTo>
                  <a:lnTo>
                    <a:pt x="177" y="474"/>
                  </a:lnTo>
                  <a:lnTo>
                    <a:pt x="177" y="475"/>
                  </a:lnTo>
                  <a:lnTo>
                    <a:pt x="177" y="476"/>
                  </a:lnTo>
                  <a:lnTo>
                    <a:pt x="177" y="477"/>
                  </a:lnTo>
                  <a:lnTo>
                    <a:pt x="177" y="479"/>
                  </a:lnTo>
                  <a:lnTo>
                    <a:pt x="177" y="481"/>
                  </a:lnTo>
                  <a:lnTo>
                    <a:pt x="176" y="481"/>
                  </a:lnTo>
                  <a:lnTo>
                    <a:pt x="176" y="482"/>
                  </a:lnTo>
                  <a:lnTo>
                    <a:pt x="176" y="484"/>
                  </a:lnTo>
                  <a:lnTo>
                    <a:pt x="176" y="485"/>
                  </a:lnTo>
                  <a:lnTo>
                    <a:pt x="177" y="485"/>
                  </a:lnTo>
                  <a:lnTo>
                    <a:pt x="177" y="486"/>
                  </a:lnTo>
                  <a:lnTo>
                    <a:pt x="177" y="485"/>
                  </a:lnTo>
                  <a:lnTo>
                    <a:pt x="178" y="485"/>
                  </a:lnTo>
                  <a:lnTo>
                    <a:pt x="178" y="486"/>
                  </a:lnTo>
                  <a:lnTo>
                    <a:pt x="178" y="487"/>
                  </a:lnTo>
                  <a:lnTo>
                    <a:pt x="177" y="488"/>
                  </a:lnTo>
                  <a:lnTo>
                    <a:pt x="176" y="488"/>
                  </a:lnTo>
                  <a:lnTo>
                    <a:pt x="171" y="489"/>
                  </a:lnTo>
                  <a:lnTo>
                    <a:pt x="162" y="490"/>
                  </a:lnTo>
                  <a:lnTo>
                    <a:pt x="155" y="489"/>
                  </a:lnTo>
                  <a:lnTo>
                    <a:pt x="147" y="490"/>
                  </a:lnTo>
                  <a:lnTo>
                    <a:pt x="143" y="490"/>
                  </a:lnTo>
                  <a:lnTo>
                    <a:pt x="139" y="490"/>
                  </a:lnTo>
                  <a:lnTo>
                    <a:pt x="129" y="490"/>
                  </a:lnTo>
                  <a:lnTo>
                    <a:pt x="113" y="490"/>
                  </a:lnTo>
                  <a:lnTo>
                    <a:pt x="99" y="490"/>
                  </a:lnTo>
                  <a:lnTo>
                    <a:pt x="74" y="489"/>
                  </a:lnTo>
                  <a:lnTo>
                    <a:pt x="73" y="489"/>
                  </a:lnTo>
                  <a:lnTo>
                    <a:pt x="73" y="488"/>
                  </a:lnTo>
                  <a:lnTo>
                    <a:pt x="72" y="488"/>
                  </a:lnTo>
                  <a:lnTo>
                    <a:pt x="71" y="488"/>
                  </a:lnTo>
                  <a:lnTo>
                    <a:pt x="70" y="488"/>
                  </a:lnTo>
                  <a:lnTo>
                    <a:pt x="69" y="488"/>
                  </a:lnTo>
                  <a:lnTo>
                    <a:pt x="67" y="487"/>
                  </a:lnTo>
                  <a:lnTo>
                    <a:pt x="67" y="488"/>
                  </a:lnTo>
                  <a:lnTo>
                    <a:pt x="66" y="488"/>
                  </a:lnTo>
                  <a:lnTo>
                    <a:pt x="65" y="487"/>
                  </a:lnTo>
                  <a:lnTo>
                    <a:pt x="64" y="487"/>
                  </a:lnTo>
                  <a:lnTo>
                    <a:pt x="62" y="487"/>
                  </a:lnTo>
                  <a:lnTo>
                    <a:pt x="60" y="487"/>
                  </a:lnTo>
                  <a:lnTo>
                    <a:pt x="59" y="487"/>
                  </a:lnTo>
                  <a:lnTo>
                    <a:pt x="59" y="486"/>
                  </a:lnTo>
                  <a:lnTo>
                    <a:pt x="58" y="485"/>
                  </a:lnTo>
                  <a:lnTo>
                    <a:pt x="57" y="485"/>
                  </a:lnTo>
                  <a:lnTo>
                    <a:pt x="56" y="485"/>
                  </a:lnTo>
                  <a:lnTo>
                    <a:pt x="55" y="485"/>
                  </a:lnTo>
                  <a:lnTo>
                    <a:pt x="55" y="484"/>
                  </a:lnTo>
                  <a:lnTo>
                    <a:pt x="54" y="484"/>
                  </a:lnTo>
                  <a:lnTo>
                    <a:pt x="53" y="484"/>
                  </a:lnTo>
                  <a:lnTo>
                    <a:pt x="52" y="484"/>
                  </a:lnTo>
                  <a:lnTo>
                    <a:pt x="51" y="485"/>
                  </a:lnTo>
                  <a:lnTo>
                    <a:pt x="51" y="486"/>
                  </a:lnTo>
                  <a:lnTo>
                    <a:pt x="51" y="487"/>
                  </a:lnTo>
                  <a:lnTo>
                    <a:pt x="51" y="488"/>
                  </a:lnTo>
                  <a:lnTo>
                    <a:pt x="50" y="488"/>
                  </a:lnTo>
                  <a:lnTo>
                    <a:pt x="49" y="488"/>
                  </a:lnTo>
                  <a:lnTo>
                    <a:pt x="48" y="489"/>
                  </a:lnTo>
                  <a:lnTo>
                    <a:pt x="47" y="489"/>
                  </a:lnTo>
                  <a:lnTo>
                    <a:pt x="46" y="489"/>
                  </a:lnTo>
                  <a:lnTo>
                    <a:pt x="45" y="489"/>
                  </a:lnTo>
                  <a:lnTo>
                    <a:pt x="42" y="488"/>
                  </a:lnTo>
                  <a:lnTo>
                    <a:pt x="40" y="487"/>
                  </a:lnTo>
                  <a:lnTo>
                    <a:pt x="39" y="486"/>
                  </a:lnTo>
                  <a:lnTo>
                    <a:pt x="39" y="485"/>
                  </a:lnTo>
                  <a:lnTo>
                    <a:pt x="38" y="485"/>
                  </a:lnTo>
                  <a:lnTo>
                    <a:pt x="38" y="471"/>
                  </a:lnTo>
                  <a:lnTo>
                    <a:pt x="38" y="448"/>
                  </a:lnTo>
                  <a:lnTo>
                    <a:pt x="38" y="427"/>
                  </a:lnTo>
                  <a:lnTo>
                    <a:pt x="37" y="425"/>
                  </a:lnTo>
                  <a:lnTo>
                    <a:pt x="31" y="413"/>
                  </a:lnTo>
                  <a:lnTo>
                    <a:pt x="27" y="404"/>
                  </a:lnTo>
                  <a:lnTo>
                    <a:pt x="26" y="387"/>
                  </a:lnTo>
                  <a:lnTo>
                    <a:pt x="31" y="362"/>
                  </a:lnTo>
                  <a:lnTo>
                    <a:pt x="31" y="361"/>
                  </a:lnTo>
                  <a:lnTo>
                    <a:pt x="31" y="357"/>
                  </a:lnTo>
                  <a:lnTo>
                    <a:pt x="28" y="336"/>
                  </a:lnTo>
                  <a:lnTo>
                    <a:pt x="29" y="334"/>
                  </a:lnTo>
                  <a:lnTo>
                    <a:pt x="29" y="333"/>
                  </a:lnTo>
                  <a:lnTo>
                    <a:pt x="18" y="331"/>
                  </a:lnTo>
                  <a:lnTo>
                    <a:pt x="15" y="329"/>
                  </a:lnTo>
                  <a:lnTo>
                    <a:pt x="14" y="329"/>
                  </a:lnTo>
                  <a:lnTo>
                    <a:pt x="13" y="328"/>
                  </a:lnTo>
                  <a:lnTo>
                    <a:pt x="8" y="322"/>
                  </a:lnTo>
                  <a:lnTo>
                    <a:pt x="0" y="301"/>
                  </a:lnTo>
                  <a:lnTo>
                    <a:pt x="8" y="274"/>
                  </a:lnTo>
                  <a:lnTo>
                    <a:pt x="13" y="271"/>
                  </a:lnTo>
                  <a:lnTo>
                    <a:pt x="14" y="268"/>
                  </a:lnTo>
                  <a:lnTo>
                    <a:pt x="14" y="265"/>
                  </a:lnTo>
                  <a:lnTo>
                    <a:pt x="14" y="261"/>
                  </a:lnTo>
                  <a:lnTo>
                    <a:pt x="14" y="259"/>
                  </a:lnTo>
                  <a:lnTo>
                    <a:pt x="14" y="258"/>
                  </a:lnTo>
                  <a:lnTo>
                    <a:pt x="13" y="254"/>
                  </a:lnTo>
                  <a:lnTo>
                    <a:pt x="13" y="243"/>
                  </a:lnTo>
                  <a:lnTo>
                    <a:pt x="12" y="243"/>
                  </a:lnTo>
                  <a:lnTo>
                    <a:pt x="9" y="243"/>
                  </a:lnTo>
                  <a:lnTo>
                    <a:pt x="8" y="240"/>
                  </a:lnTo>
                  <a:lnTo>
                    <a:pt x="8" y="235"/>
                  </a:lnTo>
                  <a:lnTo>
                    <a:pt x="9" y="231"/>
                  </a:lnTo>
                  <a:lnTo>
                    <a:pt x="10" y="227"/>
                  </a:lnTo>
                  <a:lnTo>
                    <a:pt x="12" y="225"/>
                  </a:lnTo>
                  <a:lnTo>
                    <a:pt x="16" y="217"/>
                  </a:lnTo>
                  <a:lnTo>
                    <a:pt x="17" y="201"/>
                  </a:lnTo>
                  <a:lnTo>
                    <a:pt x="18" y="192"/>
                  </a:lnTo>
                  <a:lnTo>
                    <a:pt x="19" y="179"/>
                  </a:lnTo>
                  <a:lnTo>
                    <a:pt x="19" y="170"/>
                  </a:lnTo>
                  <a:lnTo>
                    <a:pt x="19" y="159"/>
                  </a:lnTo>
                  <a:lnTo>
                    <a:pt x="17" y="137"/>
                  </a:lnTo>
                  <a:lnTo>
                    <a:pt x="15" y="114"/>
                  </a:lnTo>
                  <a:lnTo>
                    <a:pt x="13" y="94"/>
                  </a:lnTo>
                  <a:lnTo>
                    <a:pt x="13" y="89"/>
                  </a:lnTo>
                  <a:lnTo>
                    <a:pt x="14" y="74"/>
                  </a:lnTo>
                  <a:lnTo>
                    <a:pt x="14" y="66"/>
                  </a:lnTo>
                  <a:lnTo>
                    <a:pt x="14" y="58"/>
                  </a:lnTo>
                  <a:lnTo>
                    <a:pt x="15" y="46"/>
                  </a:lnTo>
                  <a:lnTo>
                    <a:pt x="14" y="40"/>
                  </a:lnTo>
                  <a:lnTo>
                    <a:pt x="13" y="33"/>
                  </a:lnTo>
                  <a:lnTo>
                    <a:pt x="10" y="18"/>
                  </a:lnTo>
                  <a:lnTo>
                    <a:pt x="4" y="9"/>
                  </a:lnTo>
                  <a:lnTo>
                    <a:pt x="8" y="8"/>
                  </a:lnTo>
                  <a:lnTo>
                    <a:pt x="9" y="7"/>
                  </a:lnTo>
                  <a:lnTo>
                    <a:pt x="10" y="5"/>
                  </a:lnTo>
                  <a:lnTo>
                    <a:pt x="12" y="5"/>
                  </a:lnTo>
                  <a:lnTo>
                    <a:pt x="13" y="5"/>
                  </a:lnTo>
                  <a:lnTo>
                    <a:pt x="13" y="4"/>
                  </a:lnTo>
                  <a:lnTo>
                    <a:pt x="14" y="4"/>
                  </a:lnTo>
                  <a:lnTo>
                    <a:pt x="15" y="4"/>
                  </a:lnTo>
                  <a:lnTo>
                    <a:pt x="16" y="4"/>
                  </a:lnTo>
                  <a:lnTo>
                    <a:pt x="16" y="3"/>
                  </a:lnTo>
                  <a:lnTo>
                    <a:pt x="17" y="3"/>
                  </a:lnTo>
                  <a:lnTo>
                    <a:pt x="18" y="3"/>
                  </a:lnTo>
                  <a:lnTo>
                    <a:pt x="18" y="2"/>
                  </a:lnTo>
                  <a:lnTo>
                    <a:pt x="18" y="3"/>
                  </a:lnTo>
                  <a:lnTo>
                    <a:pt x="18" y="2"/>
                  </a:lnTo>
                  <a:lnTo>
                    <a:pt x="19" y="2"/>
                  </a:lnTo>
                  <a:lnTo>
                    <a:pt x="20" y="2"/>
                  </a:lnTo>
                  <a:lnTo>
                    <a:pt x="20" y="1"/>
                  </a:lnTo>
                  <a:lnTo>
                    <a:pt x="21" y="1"/>
                  </a:lnTo>
                  <a:lnTo>
                    <a:pt x="22" y="1"/>
                  </a:lnTo>
                  <a:lnTo>
                    <a:pt x="23" y="1"/>
                  </a:lnTo>
                  <a:lnTo>
                    <a:pt x="24" y="1"/>
                  </a:lnTo>
                  <a:lnTo>
                    <a:pt x="25" y="1"/>
                  </a:lnTo>
                  <a:lnTo>
                    <a:pt x="25" y="0"/>
                  </a:lnTo>
                  <a:lnTo>
                    <a:pt x="26" y="0"/>
                  </a:lnTo>
                  <a:lnTo>
                    <a:pt x="27" y="0"/>
                  </a:lnTo>
                  <a:close/>
                </a:path>
              </a:pathLst>
            </a:custGeom>
            <a:solidFill>
              <a:schemeClr val="tx2">
                <a:lumMod val="10000"/>
                <a:lumOff val="90000"/>
              </a:schemeClr>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ea typeface="+mn-ea"/>
              </a:endParaRPr>
            </a:p>
          </p:txBody>
        </p:sp>
        <p:sp>
          <p:nvSpPr>
            <p:cNvPr id="25631" name="Freeform 15"/>
            <p:cNvSpPr>
              <a:spLocks noEditPoints="1"/>
            </p:cNvSpPr>
            <p:nvPr/>
          </p:nvSpPr>
          <p:spPr bwMode="auto">
            <a:xfrm>
              <a:off x="3639" y="1397"/>
              <a:ext cx="736" cy="724"/>
            </a:xfrm>
            <a:custGeom>
              <a:avLst/>
              <a:gdLst>
                <a:gd name="T0" fmla="*/ 247 w 736"/>
                <a:gd name="T1" fmla="*/ 660 h 724"/>
                <a:gd name="T2" fmla="*/ 305 w 736"/>
                <a:gd name="T3" fmla="*/ 594 h 724"/>
                <a:gd name="T4" fmla="*/ 326 w 736"/>
                <a:gd name="T5" fmla="*/ 545 h 724"/>
                <a:gd name="T6" fmla="*/ 701 w 736"/>
                <a:gd name="T7" fmla="*/ 404 h 724"/>
                <a:gd name="T8" fmla="*/ 726 w 736"/>
                <a:gd name="T9" fmla="*/ 359 h 724"/>
                <a:gd name="T10" fmla="*/ 380 w 736"/>
                <a:gd name="T11" fmla="*/ 5 h 724"/>
                <a:gd name="T12" fmla="*/ 402 w 736"/>
                <a:gd name="T13" fmla="*/ 27 h 724"/>
                <a:gd name="T14" fmla="*/ 437 w 736"/>
                <a:gd name="T15" fmla="*/ 26 h 724"/>
                <a:gd name="T16" fmla="*/ 466 w 736"/>
                <a:gd name="T17" fmla="*/ 47 h 724"/>
                <a:gd name="T18" fmla="*/ 506 w 736"/>
                <a:gd name="T19" fmla="*/ 47 h 724"/>
                <a:gd name="T20" fmla="*/ 536 w 736"/>
                <a:gd name="T21" fmla="*/ 63 h 724"/>
                <a:gd name="T22" fmla="*/ 563 w 736"/>
                <a:gd name="T23" fmla="*/ 85 h 724"/>
                <a:gd name="T24" fmla="*/ 602 w 736"/>
                <a:gd name="T25" fmla="*/ 96 h 724"/>
                <a:gd name="T26" fmla="*/ 636 w 736"/>
                <a:gd name="T27" fmla="*/ 126 h 724"/>
                <a:gd name="T28" fmla="*/ 673 w 736"/>
                <a:gd name="T29" fmla="*/ 147 h 724"/>
                <a:gd name="T30" fmla="*/ 687 w 736"/>
                <a:gd name="T31" fmla="*/ 188 h 724"/>
                <a:gd name="T32" fmla="*/ 697 w 736"/>
                <a:gd name="T33" fmla="*/ 221 h 724"/>
                <a:gd name="T34" fmla="*/ 714 w 736"/>
                <a:gd name="T35" fmla="*/ 262 h 724"/>
                <a:gd name="T36" fmla="*/ 708 w 736"/>
                <a:gd name="T37" fmla="*/ 299 h 724"/>
                <a:gd name="T38" fmla="*/ 730 w 736"/>
                <a:gd name="T39" fmla="*/ 332 h 724"/>
                <a:gd name="T40" fmla="*/ 726 w 736"/>
                <a:gd name="T41" fmla="*/ 357 h 724"/>
                <a:gd name="T42" fmla="*/ 703 w 736"/>
                <a:gd name="T43" fmla="*/ 373 h 724"/>
                <a:gd name="T44" fmla="*/ 666 w 736"/>
                <a:gd name="T45" fmla="*/ 384 h 724"/>
                <a:gd name="T46" fmla="*/ 646 w 736"/>
                <a:gd name="T47" fmla="*/ 387 h 724"/>
                <a:gd name="T48" fmla="*/ 633 w 736"/>
                <a:gd name="T49" fmla="*/ 389 h 724"/>
                <a:gd name="T50" fmla="*/ 613 w 736"/>
                <a:gd name="T51" fmla="*/ 397 h 724"/>
                <a:gd name="T52" fmla="*/ 576 w 736"/>
                <a:gd name="T53" fmla="*/ 411 h 724"/>
                <a:gd name="T54" fmla="*/ 550 w 736"/>
                <a:gd name="T55" fmla="*/ 408 h 724"/>
                <a:gd name="T56" fmla="*/ 542 w 736"/>
                <a:gd name="T57" fmla="*/ 422 h 724"/>
                <a:gd name="T58" fmla="*/ 519 w 736"/>
                <a:gd name="T59" fmla="*/ 435 h 724"/>
                <a:gd name="T60" fmla="*/ 465 w 736"/>
                <a:gd name="T61" fmla="*/ 462 h 724"/>
                <a:gd name="T62" fmla="*/ 424 w 736"/>
                <a:gd name="T63" fmla="*/ 481 h 724"/>
                <a:gd name="T64" fmla="*/ 397 w 736"/>
                <a:gd name="T65" fmla="*/ 497 h 724"/>
                <a:gd name="T66" fmla="*/ 378 w 736"/>
                <a:gd name="T67" fmla="*/ 510 h 724"/>
                <a:gd name="T68" fmla="*/ 337 w 736"/>
                <a:gd name="T69" fmla="*/ 557 h 724"/>
                <a:gd name="T70" fmla="*/ 323 w 736"/>
                <a:gd name="T71" fmla="*/ 540 h 724"/>
                <a:gd name="T72" fmla="*/ 318 w 736"/>
                <a:gd name="T73" fmla="*/ 591 h 724"/>
                <a:gd name="T74" fmla="*/ 307 w 736"/>
                <a:gd name="T75" fmla="*/ 601 h 724"/>
                <a:gd name="T76" fmla="*/ 252 w 736"/>
                <a:gd name="T77" fmla="*/ 652 h 724"/>
                <a:gd name="T78" fmla="*/ 245 w 736"/>
                <a:gd name="T79" fmla="*/ 661 h 724"/>
                <a:gd name="T80" fmla="*/ 227 w 736"/>
                <a:gd name="T81" fmla="*/ 691 h 724"/>
                <a:gd name="T82" fmla="*/ 229 w 736"/>
                <a:gd name="T83" fmla="*/ 702 h 724"/>
                <a:gd name="T84" fmla="*/ 211 w 736"/>
                <a:gd name="T85" fmla="*/ 719 h 724"/>
                <a:gd name="T86" fmla="*/ 177 w 736"/>
                <a:gd name="T87" fmla="*/ 714 h 724"/>
                <a:gd name="T88" fmla="*/ 181 w 736"/>
                <a:gd name="T89" fmla="*/ 684 h 724"/>
                <a:gd name="T90" fmla="*/ 182 w 736"/>
                <a:gd name="T91" fmla="*/ 646 h 724"/>
                <a:gd name="T92" fmla="*/ 151 w 736"/>
                <a:gd name="T93" fmla="*/ 609 h 724"/>
                <a:gd name="T94" fmla="*/ 120 w 736"/>
                <a:gd name="T95" fmla="*/ 571 h 724"/>
                <a:gd name="T96" fmla="*/ 60 w 736"/>
                <a:gd name="T97" fmla="*/ 535 h 724"/>
                <a:gd name="T98" fmla="*/ 36 w 736"/>
                <a:gd name="T99" fmla="*/ 496 h 724"/>
                <a:gd name="T100" fmla="*/ 37 w 736"/>
                <a:gd name="T101" fmla="*/ 452 h 724"/>
                <a:gd name="T102" fmla="*/ 31 w 736"/>
                <a:gd name="T103" fmla="*/ 416 h 724"/>
                <a:gd name="T104" fmla="*/ 30 w 736"/>
                <a:gd name="T105" fmla="*/ 374 h 724"/>
                <a:gd name="T106" fmla="*/ 26 w 736"/>
                <a:gd name="T107" fmla="*/ 320 h 724"/>
                <a:gd name="T108" fmla="*/ 14 w 736"/>
                <a:gd name="T109" fmla="*/ 277 h 724"/>
                <a:gd name="T110" fmla="*/ 34 w 736"/>
                <a:gd name="T111" fmla="*/ 223 h 724"/>
                <a:gd name="T112" fmla="*/ 86 w 736"/>
                <a:gd name="T113" fmla="*/ 213 h 724"/>
                <a:gd name="T114" fmla="*/ 129 w 736"/>
                <a:gd name="T115" fmla="*/ 151 h 724"/>
                <a:gd name="T116" fmla="*/ 184 w 736"/>
                <a:gd name="T117" fmla="*/ 84 h 724"/>
                <a:gd name="T118" fmla="*/ 217 w 736"/>
                <a:gd name="T119" fmla="*/ 68 h 724"/>
                <a:gd name="T120" fmla="*/ 244 w 736"/>
                <a:gd name="T121" fmla="*/ 50 h 724"/>
                <a:gd name="T122" fmla="*/ 274 w 736"/>
                <a:gd name="T123" fmla="*/ 26 h 724"/>
                <a:gd name="T124" fmla="*/ 313 w 736"/>
                <a:gd name="T125" fmla="*/ 0 h 7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6"/>
                <a:gd name="T190" fmla="*/ 0 h 724"/>
                <a:gd name="T191" fmla="*/ 736 w 736"/>
                <a:gd name="T192" fmla="*/ 724 h 72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6" h="724">
                  <a:moveTo>
                    <a:pt x="185" y="722"/>
                  </a:moveTo>
                  <a:lnTo>
                    <a:pt x="186" y="722"/>
                  </a:lnTo>
                  <a:lnTo>
                    <a:pt x="187" y="722"/>
                  </a:lnTo>
                  <a:lnTo>
                    <a:pt x="186" y="722"/>
                  </a:lnTo>
                  <a:lnTo>
                    <a:pt x="185" y="723"/>
                  </a:lnTo>
                  <a:lnTo>
                    <a:pt x="184" y="723"/>
                  </a:lnTo>
                  <a:lnTo>
                    <a:pt x="184" y="722"/>
                  </a:lnTo>
                  <a:lnTo>
                    <a:pt x="185" y="721"/>
                  </a:lnTo>
                  <a:lnTo>
                    <a:pt x="185" y="722"/>
                  </a:lnTo>
                  <a:close/>
                  <a:moveTo>
                    <a:pt x="181" y="721"/>
                  </a:moveTo>
                  <a:lnTo>
                    <a:pt x="180" y="721"/>
                  </a:lnTo>
                  <a:lnTo>
                    <a:pt x="181" y="720"/>
                  </a:lnTo>
                  <a:lnTo>
                    <a:pt x="181" y="721"/>
                  </a:lnTo>
                  <a:close/>
                  <a:moveTo>
                    <a:pt x="214" y="713"/>
                  </a:moveTo>
                  <a:lnTo>
                    <a:pt x="213" y="714"/>
                  </a:lnTo>
                  <a:lnTo>
                    <a:pt x="212" y="713"/>
                  </a:lnTo>
                  <a:lnTo>
                    <a:pt x="213" y="713"/>
                  </a:lnTo>
                  <a:lnTo>
                    <a:pt x="214" y="713"/>
                  </a:lnTo>
                  <a:close/>
                  <a:moveTo>
                    <a:pt x="212" y="713"/>
                  </a:moveTo>
                  <a:lnTo>
                    <a:pt x="212" y="712"/>
                  </a:lnTo>
                  <a:lnTo>
                    <a:pt x="212" y="713"/>
                  </a:lnTo>
                  <a:close/>
                  <a:moveTo>
                    <a:pt x="210" y="710"/>
                  </a:moveTo>
                  <a:lnTo>
                    <a:pt x="210" y="711"/>
                  </a:lnTo>
                  <a:lnTo>
                    <a:pt x="210" y="710"/>
                  </a:lnTo>
                  <a:close/>
                  <a:moveTo>
                    <a:pt x="210" y="708"/>
                  </a:moveTo>
                  <a:lnTo>
                    <a:pt x="209" y="709"/>
                  </a:lnTo>
                  <a:lnTo>
                    <a:pt x="209" y="708"/>
                  </a:lnTo>
                  <a:lnTo>
                    <a:pt x="208" y="708"/>
                  </a:lnTo>
                  <a:lnTo>
                    <a:pt x="208" y="707"/>
                  </a:lnTo>
                  <a:lnTo>
                    <a:pt x="209" y="708"/>
                  </a:lnTo>
                  <a:lnTo>
                    <a:pt x="210" y="708"/>
                  </a:lnTo>
                  <a:close/>
                  <a:moveTo>
                    <a:pt x="225" y="703"/>
                  </a:moveTo>
                  <a:lnTo>
                    <a:pt x="224" y="703"/>
                  </a:lnTo>
                  <a:lnTo>
                    <a:pt x="223" y="703"/>
                  </a:lnTo>
                  <a:lnTo>
                    <a:pt x="222" y="703"/>
                  </a:lnTo>
                  <a:lnTo>
                    <a:pt x="220" y="703"/>
                  </a:lnTo>
                  <a:lnTo>
                    <a:pt x="219" y="703"/>
                  </a:lnTo>
                  <a:lnTo>
                    <a:pt x="218" y="702"/>
                  </a:lnTo>
                  <a:lnTo>
                    <a:pt x="219" y="702"/>
                  </a:lnTo>
                  <a:lnTo>
                    <a:pt x="220" y="702"/>
                  </a:lnTo>
                  <a:lnTo>
                    <a:pt x="222" y="703"/>
                  </a:lnTo>
                  <a:lnTo>
                    <a:pt x="223" y="703"/>
                  </a:lnTo>
                  <a:lnTo>
                    <a:pt x="224" y="703"/>
                  </a:lnTo>
                  <a:lnTo>
                    <a:pt x="225" y="703"/>
                  </a:lnTo>
                  <a:lnTo>
                    <a:pt x="226" y="702"/>
                  </a:lnTo>
                  <a:lnTo>
                    <a:pt x="225" y="703"/>
                  </a:lnTo>
                  <a:close/>
                  <a:moveTo>
                    <a:pt x="227" y="702"/>
                  </a:moveTo>
                  <a:lnTo>
                    <a:pt x="227" y="703"/>
                  </a:lnTo>
                  <a:lnTo>
                    <a:pt x="227" y="702"/>
                  </a:lnTo>
                  <a:close/>
                  <a:moveTo>
                    <a:pt x="230" y="700"/>
                  </a:moveTo>
                  <a:lnTo>
                    <a:pt x="229" y="700"/>
                  </a:lnTo>
                  <a:lnTo>
                    <a:pt x="228" y="700"/>
                  </a:lnTo>
                  <a:lnTo>
                    <a:pt x="229" y="699"/>
                  </a:lnTo>
                  <a:lnTo>
                    <a:pt x="230" y="700"/>
                  </a:lnTo>
                  <a:close/>
                  <a:moveTo>
                    <a:pt x="249" y="661"/>
                  </a:moveTo>
                  <a:lnTo>
                    <a:pt x="248" y="661"/>
                  </a:lnTo>
                  <a:lnTo>
                    <a:pt x="247" y="660"/>
                  </a:lnTo>
                  <a:lnTo>
                    <a:pt x="247" y="659"/>
                  </a:lnTo>
                  <a:lnTo>
                    <a:pt x="247" y="660"/>
                  </a:lnTo>
                  <a:lnTo>
                    <a:pt x="248" y="661"/>
                  </a:lnTo>
                  <a:lnTo>
                    <a:pt x="249" y="661"/>
                  </a:lnTo>
                  <a:close/>
                  <a:moveTo>
                    <a:pt x="248" y="661"/>
                  </a:moveTo>
                  <a:lnTo>
                    <a:pt x="247" y="660"/>
                  </a:lnTo>
                  <a:lnTo>
                    <a:pt x="248" y="660"/>
                  </a:lnTo>
                  <a:lnTo>
                    <a:pt x="248" y="659"/>
                  </a:lnTo>
                  <a:lnTo>
                    <a:pt x="248" y="660"/>
                  </a:lnTo>
                  <a:lnTo>
                    <a:pt x="248" y="661"/>
                  </a:lnTo>
                  <a:close/>
                  <a:moveTo>
                    <a:pt x="249" y="660"/>
                  </a:moveTo>
                  <a:lnTo>
                    <a:pt x="249" y="659"/>
                  </a:lnTo>
                  <a:lnTo>
                    <a:pt x="249" y="660"/>
                  </a:lnTo>
                  <a:close/>
                  <a:moveTo>
                    <a:pt x="245" y="659"/>
                  </a:moveTo>
                  <a:lnTo>
                    <a:pt x="247" y="659"/>
                  </a:lnTo>
                  <a:lnTo>
                    <a:pt x="245" y="659"/>
                  </a:lnTo>
                  <a:close/>
                  <a:moveTo>
                    <a:pt x="251" y="654"/>
                  </a:moveTo>
                  <a:lnTo>
                    <a:pt x="251" y="656"/>
                  </a:lnTo>
                  <a:lnTo>
                    <a:pt x="251" y="654"/>
                  </a:lnTo>
                  <a:close/>
                  <a:moveTo>
                    <a:pt x="255" y="651"/>
                  </a:moveTo>
                  <a:lnTo>
                    <a:pt x="254" y="651"/>
                  </a:lnTo>
                  <a:lnTo>
                    <a:pt x="253" y="652"/>
                  </a:lnTo>
                  <a:lnTo>
                    <a:pt x="253" y="651"/>
                  </a:lnTo>
                  <a:lnTo>
                    <a:pt x="253" y="650"/>
                  </a:lnTo>
                  <a:lnTo>
                    <a:pt x="254" y="650"/>
                  </a:lnTo>
                  <a:lnTo>
                    <a:pt x="255" y="650"/>
                  </a:lnTo>
                  <a:lnTo>
                    <a:pt x="255" y="651"/>
                  </a:lnTo>
                  <a:close/>
                  <a:moveTo>
                    <a:pt x="251" y="648"/>
                  </a:moveTo>
                  <a:lnTo>
                    <a:pt x="250" y="648"/>
                  </a:lnTo>
                  <a:lnTo>
                    <a:pt x="251" y="648"/>
                  </a:lnTo>
                  <a:close/>
                  <a:moveTo>
                    <a:pt x="302" y="607"/>
                  </a:moveTo>
                  <a:lnTo>
                    <a:pt x="303" y="606"/>
                  </a:lnTo>
                  <a:lnTo>
                    <a:pt x="302" y="607"/>
                  </a:lnTo>
                  <a:close/>
                  <a:moveTo>
                    <a:pt x="302" y="597"/>
                  </a:moveTo>
                  <a:lnTo>
                    <a:pt x="302" y="596"/>
                  </a:lnTo>
                  <a:lnTo>
                    <a:pt x="303" y="596"/>
                  </a:lnTo>
                  <a:lnTo>
                    <a:pt x="302" y="597"/>
                  </a:lnTo>
                  <a:close/>
                  <a:moveTo>
                    <a:pt x="304" y="597"/>
                  </a:moveTo>
                  <a:lnTo>
                    <a:pt x="303" y="597"/>
                  </a:lnTo>
                  <a:lnTo>
                    <a:pt x="304" y="596"/>
                  </a:lnTo>
                  <a:lnTo>
                    <a:pt x="305" y="595"/>
                  </a:lnTo>
                  <a:lnTo>
                    <a:pt x="306" y="595"/>
                  </a:lnTo>
                  <a:lnTo>
                    <a:pt x="307" y="595"/>
                  </a:lnTo>
                  <a:lnTo>
                    <a:pt x="305" y="597"/>
                  </a:lnTo>
                  <a:lnTo>
                    <a:pt x="304" y="597"/>
                  </a:lnTo>
                  <a:close/>
                  <a:moveTo>
                    <a:pt x="301" y="594"/>
                  </a:moveTo>
                  <a:lnTo>
                    <a:pt x="302" y="594"/>
                  </a:lnTo>
                  <a:lnTo>
                    <a:pt x="303" y="594"/>
                  </a:lnTo>
                  <a:lnTo>
                    <a:pt x="303" y="593"/>
                  </a:lnTo>
                  <a:lnTo>
                    <a:pt x="304" y="593"/>
                  </a:lnTo>
                  <a:lnTo>
                    <a:pt x="304" y="594"/>
                  </a:lnTo>
                  <a:lnTo>
                    <a:pt x="304" y="595"/>
                  </a:lnTo>
                  <a:lnTo>
                    <a:pt x="303" y="595"/>
                  </a:lnTo>
                  <a:lnTo>
                    <a:pt x="302" y="595"/>
                  </a:lnTo>
                  <a:lnTo>
                    <a:pt x="301" y="595"/>
                  </a:lnTo>
                  <a:lnTo>
                    <a:pt x="300" y="594"/>
                  </a:lnTo>
                  <a:lnTo>
                    <a:pt x="300" y="593"/>
                  </a:lnTo>
                  <a:lnTo>
                    <a:pt x="301" y="594"/>
                  </a:lnTo>
                  <a:close/>
                  <a:moveTo>
                    <a:pt x="307" y="593"/>
                  </a:moveTo>
                  <a:lnTo>
                    <a:pt x="306" y="594"/>
                  </a:lnTo>
                  <a:lnTo>
                    <a:pt x="305" y="594"/>
                  </a:lnTo>
                  <a:lnTo>
                    <a:pt x="305" y="593"/>
                  </a:lnTo>
                  <a:lnTo>
                    <a:pt x="305" y="592"/>
                  </a:lnTo>
                  <a:lnTo>
                    <a:pt x="306" y="591"/>
                  </a:lnTo>
                  <a:lnTo>
                    <a:pt x="307" y="591"/>
                  </a:lnTo>
                  <a:lnTo>
                    <a:pt x="307" y="592"/>
                  </a:lnTo>
                  <a:lnTo>
                    <a:pt x="307" y="593"/>
                  </a:lnTo>
                  <a:close/>
                  <a:moveTo>
                    <a:pt x="330" y="560"/>
                  </a:moveTo>
                  <a:lnTo>
                    <a:pt x="329" y="560"/>
                  </a:lnTo>
                  <a:lnTo>
                    <a:pt x="328" y="559"/>
                  </a:lnTo>
                  <a:lnTo>
                    <a:pt x="327" y="558"/>
                  </a:lnTo>
                  <a:lnTo>
                    <a:pt x="328" y="558"/>
                  </a:lnTo>
                  <a:lnTo>
                    <a:pt x="329" y="558"/>
                  </a:lnTo>
                  <a:lnTo>
                    <a:pt x="330" y="558"/>
                  </a:lnTo>
                  <a:lnTo>
                    <a:pt x="330" y="559"/>
                  </a:lnTo>
                  <a:lnTo>
                    <a:pt x="330" y="560"/>
                  </a:lnTo>
                  <a:close/>
                  <a:moveTo>
                    <a:pt x="337" y="557"/>
                  </a:moveTo>
                  <a:lnTo>
                    <a:pt x="336" y="556"/>
                  </a:lnTo>
                  <a:lnTo>
                    <a:pt x="337" y="556"/>
                  </a:lnTo>
                  <a:lnTo>
                    <a:pt x="337" y="557"/>
                  </a:lnTo>
                  <a:close/>
                  <a:moveTo>
                    <a:pt x="328" y="549"/>
                  </a:moveTo>
                  <a:lnTo>
                    <a:pt x="328" y="550"/>
                  </a:lnTo>
                  <a:lnTo>
                    <a:pt x="329" y="550"/>
                  </a:lnTo>
                  <a:lnTo>
                    <a:pt x="330" y="550"/>
                  </a:lnTo>
                  <a:lnTo>
                    <a:pt x="331" y="550"/>
                  </a:lnTo>
                  <a:lnTo>
                    <a:pt x="332" y="551"/>
                  </a:lnTo>
                  <a:lnTo>
                    <a:pt x="332" y="552"/>
                  </a:lnTo>
                  <a:lnTo>
                    <a:pt x="331" y="553"/>
                  </a:lnTo>
                  <a:lnTo>
                    <a:pt x="330" y="553"/>
                  </a:lnTo>
                  <a:lnTo>
                    <a:pt x="330" y="554"/>
                  </a:lnTo>
                  <a:lnTo>
                    <a:pt x="329" y="554"/>
                  </a:lnTo>
                  <a:lnTo>
                    <a:pt x="329" y="556"/>
                  </a:lnTo>
                  <a:lnTo>
                    <a:pt x="328" y="557"/>
                  </a:lnTo>
                  <a:lnTo>
                    <a:pt x="327" y="557"/>
                  </a:lnTo>
                  <a:lnTo>
                    <a:pt x="327" y="556"/>
                  </a:lnTo>
                  <a:lnTo>
                    <a:pt x="327" y="554"/>
                  </a:lnTo>
                  <a:lnTo>
                    <a:pt x="327" y="553"/>
                  </a:lnTo>
                  <a:lnTo>
                    <a:pt x="326" y="553"/>
                  </a:lnTo>
                  <a:lnTo>
                    <a:pt x="326" y="552"/>
                  </a:lnTo>
                  <a:lnTo>
                    <a:pt x="326" y="551"/>
                  </a:lnTo>
                  <a:lnTo>
                    <a:pt x="326" y="550"/>
                  </a:lnTo>
                  <a:lnTo>
                    <a:pt x="326" y="549"/>
                  </a:lnTo>
                  <a:lnTo>
                    <a:pt x="328" y="549"/>
                  </a:lnTo>
                  <a:close/>
                  <a:moveTo>
                    <a:pt x="327" y="549"/>
                  </a:moveTo>
                  <a:lnTo>
                    <a:pt x="326" y="549"/>
                  </a:lnTo>
                  <a:lnTo>
                    <a:pt x="325" y="548"/>
                  </a:lnTo>
                  <a:lnTo>
                    <a:pt x="326" y="548"/>
                  </a:lnTo>
                  <a:lnTo>
                    <a:pt x="327" y="548"/>
                  </a:lnTo>
                  <a:lnTo>
                    <a:pt x="327" y="549"/>
                  </a:lnTo>
                  <a:close/>
                  <a:moveTo>
                    <a:pt x="326" y="546"/>
                  </a:moveTo>
                  <a:lnTo>
                    <a:pt x="325" y="546"/>
                  </a:lnTo>
                  <a:lnTo>
                    <a:pt x="325" y="545"/>
                  </a:lnTo>
                  <a:lnTo>
                    <a:pt x="325" y="544"/>
                  </a:lnTo>
                  <a:lnTo>
                    <a:pt x="324" y="544"/>
                  </a:lnTo>
                  <a:lnTo>
                    <a:pt x="325" y="543"/>
                  </a:lnTo>
                  <a:lnTo>
                    <a:pt x="325" y="542"/>
                  </a:lnTo>
                  <a:lnTo>
                    <a:pt x="326" y="542"/>
                  </a:lnTo>
                  <a:lnTo>
                    <a:pt x="326" y="543"/>
                  </a:lnTo>
                  <a:lnTo>
                    <a:pt x="326" y="544"/>
                  </a:lnTo>
                  <a:lnTo>
                    <a:pt x="326" y="545"/>
                  </a:lnTo>
                  <a:lnTo>
                    <a:pt x="326" y="546"/>
                  </a:lnTo>
                  <a:close/>
                  <a:moveTo>
                    <a:pt x="325" y="542"/>
                  </a:moveTo>
                  <a:lnTo>
                    <a:pt x="325" y="541"/>
                  </a:lnTo>
                  <a:lnTo>
                    <a:pt x="325" y="542"/>
                  </a:lnTo>
                  <a:close/>
                  <a:moveTo>
                    <a:pt x="325" y="538"/>
                  </a:moveTo>
                  <a:lnTo>
                    <a:pt x="324" y="539"/>
                  </a:lnTo>
                  <a:lnTo>
                    <a:pt x="324" y="538"/>
                  </a:lnTo>
                  <a:lnTo>
                    <a:pt x="323" y="537"/>
                  </a:lnTo>
                  <a:lnTo>
                    <a:pt x="323" y="536"/>
                  </a:lnTo>
                  <a:lnTo>
                    <a:pt x="323" y="535"/>
                  </a:lnTo>
                  <a:lnTo>
                    <a:pt x="324" y="535"/>
                  </a:lnTo>
                  <a:lnTo>
                    <a:pt x="325" y="536"/>
                  </a:lnTo>
                  <a:lnTo>
                    <a:pt x="325" y="537"/>
                  </a:lnTo>
                  <a:lnTo>
                    <a:pt x="325" y="538"/>
                  </a:lnTo>
                  <a:close/>
                  <a:moveTo>
                    <a:pt x="318" y="534"/>
                  </a:moveTo>
                  <a:lnTo>
                    <a:pt x="319" y="534"/>
                  </a:lnTo>
                  <a:lnTo>
                    <a:pt x="318" y="535"/>
                  </a:lnTo>
                  <a:lnTo>
                    <a:pt x="317" y="535"/>
                  </a:lnTo>
                  <a:lnTo>
                    <a:pt x="316" y="536"/>
                  </a:lnTo>
                  <a:lnTo>
                    <a:pt x="315" y="536"/>
                  </a:lnTo>
                  <a:lnTo>
                    <a:pt x="315" y="535"/>
                  </a:lnTo>
                  <a:lnTo>
                    <a:pt x="317" y="534"/>
                  </a:lnTo>
                  <a:lnTo>
                    <a:pt x="318" y="534"/>
                  </a:lnTo>
                  <a:close/>
                  <a:moveTo>
                    <a:pt x="410" y="492"/>
                  </a:moveTo>
                  <a:lnTo>
                    <a:pt x="410" y="491"/>
                  </a:lnTo>
                  <a:lnTo>
                    <a:pt x="410" y="492"/>
                  </a:lnTo>
                  <a:close/>
                  <a:moveTo>
                    <a:pt x="411" y="491"/>
                  </a:moveTo>
                  <a:lnTo>
                    <a:pt x="410" y="491"/>
                  </a:lnTo>
                  <a:lnTo>
                    <a:pt x="411" y="491"/>
                  </a:lnTo>
                  <a:close/>
                  <a:moveTo>
                    <a:pt x="411" y="486"/>
                  </a:moveTo>
                  <a:lnTo>
                    <a:pt x="410" y="486"/>
                  </a:lnTo>
                  <a:lnTo>
                    <a:pt x="410" y="487"/>
                  </a:lnTo>
                  <a:lnTo>
                    <a:pt x="410" y="486"/>
                  </a:lnTo>
                  <a:lnTo>
                    <a:pt x="411" y="486"/>
                  </a:lnTo>
                  <a:close/>
                  <a:moveTo>
                    <a:pt x="473" y="454"/>
                  </a:moveTo>
                  <a:lnTo>
                    <a:pt x="473" y="453"/>
                  </a:lnTo>
                  <a:lnTo>
                    <a:pt x="473" y="454"/>
                  </a:lnTo>
                  <a:close/>
                  <a:moveTo>
                    <a:pt x="674" y="421"/>
                  </a:moveTo>
                  <a:lnTo>
                    <a:pt x="673" y="421"/>
                  </a:lnTo>
                  <a:lnTo>
                    <a:pt x="673" y="420"/>
                  </a:lnTo>
                  <a:lnTo>
                    <a:pt x="674" y="420"/>
                  </a:lnTo>
                  <a:lnTo>
                    <a:pt x="674" y="421"/>
                  </a:lnTo>
                  <a:close/>
                  <a:moveTo>
                    <a:pt x="689" y="414"/>
                  </a:moveTo>
                  <a:lnTo>
                    <a:pt x="688" y="414"/>
                  </a:lnTo>
                  <a:lnTo>
                    <a:pt x="687" y="414"/>
                  </a:lnTo>
                  <a:lnTo>
                    <a:pt x="687" y="413"/>
                  </a:lnTo>
                  <a:lnTo>
                    <a:pt x="689" y="413"/>
                  </a:lnTo>
                  <a:lnTo>
                    <a:pt x="689" y="414"/>
                  </a:lnTo>
                  <a:close/>
                  <a:moveTo>
                    <a:pt x="578" y="410"/>
                  </a:moveTo>
                  <a:lnTo>
                    <a:pt x="578" y="409"/>
                  </a:lnTo>
                  <a:lnTo>
                    <a:pt x="578" y="410"/>
                  </a:lnTo>
                  <a:close/>
                  <a:moveTo>
                    <a:pt x="543" y="410"/>
                  </a:moveTo>
                  <a:lnTo>
                    <a:pt x="542" y="410"/>
                  </a:lnTo>
                  <a:lnTo>
                    <a:pt x="541" y="409"/>
                  </a:lnTo>
                  <a:lnTo>
                    <a:pt x="541" y="408"/>
                  </a:lnTo>
                  <a:lnTo>
                    <a:pt x="542" y="408"/>
                  </a:lnTo>
                  <a:lnTo>
                    <a:pt x="542" y="409"/>
                  </a:lnTo>
                  <a:lnTo>
                    <a:pt x="543" y="410"/>
                  </a:lnTo>
                  <a:close/>
                  <a:moveTo>
                    <a:pt x="701" y="404"/>
                  </a:moveTo>
                  <a:lnTo>
                    <a:pt x="700" y="404"/>
                  </a:lnTo>
                  <a:lnTo>
                    <a:pt x="701" y="404"/>
                  </a:lnTo>
                  <a:close/>
                  <a:moveTo>
                    <a:pt x="725" y="393"/>
                  </a:moveTo>
                  <a:lnTo>
                    <a:pt x="724" y="393"/>
                  </a:lnTo>
                  <a:lnTo>
                    <a:pt x="723" y="393"/>
                  </a:lnTo>
                  <a:lnTo>
                    <a:pt x="723" y="392"/>
                  </a:lnTo>
                  <a:lnTo>
                    <a:pt x="724" y="392"/>
                  </a:lnTo>
                  <a:lnTo>
                    <a:pt x="725" y="393"/>
                  </a:lnTo>
                  <a:close/>
                  <a:moveTo>
                    <a:pt x="616" y="392"/>
                  </a:moveTo>
                  <a:lnTo>
                    <a:pt x="616" y="393"/>
                  </a:lnTo>
                  <a:lnTo>
                    <a:pt x="615" y="393"/>
                  </a:lnTo>
                  <a:lnTo>
                    <a:pt x="616" y="392"/>
                  </a:lnTo>
                  <a:lnTo>
                    <a:pt x="617" y="392"/>
                  </a:lnTo>
                  <a:lnTo>
                    <a:pt x="616" y="392"/>
                  </a:lnTo>
                  <a:close/>
                  <a:moveTo>
                    <a:pt x="635" y="388"/>
                  </a:moveTo>
                  <a:lnTo>
                    <a:pt x="634" y="388"/>
                  </a:lnTo>
                  <a:lnTo>
                    <a:pt x="634" y="387"/>
                  </a:lnTo>
                  <a:lnTo>
                    <a:pt x="635" y="387"/>
                  </a:lnTo>
                  <a:lnTo>
                    <a:pt x="635" y="388"/>
                  </a:lnTo>
                  <a:close/>
                  <a:moveTo>
                    <a:pt x="733" y="387"/>
                  </a:moveTo>
                  <a:lnTo>
                    <a:pt x="733" y="388"/>
                  </a:lnTo>
                  <a:lnTo>
                    <a:pt x="732" y="388"/>
                  </a:lnTo>
                  <a:lnTo>
                    <a:pt x="732" y="387"/>
                  </a:lnTo>
                  <a:lnTo>
                    <a:pt x="733" y="387"/>
                  </a:lnTo>
                  <a:close/>
                  <a:moveTo>
                    <a:pt x="635" y="387"/>
                  </a:moveTo>
                  <a:lnTo>
                    <a:pt x="634" y="387"/>
                  </a:lnTo>
                  <a:lnTo>
                    <a:pt x="634" y="386"/>
                  </a:lnTo>
                  <a:lnTo>
                    <a:pt x="633" y="385"/>
                  </a:lnTo>
                  <a:lnTo>
                    <a:pt x="633" y="384"/>
                  </a:lnTo>
                  <a:lnTo>
                    <a:pt x="634" y="384"/>
                  </a:lnTo>
                  <a:lnTo>
                    <a:pt x="635" y="385"/>
                  </a:lnTo>
                  <a:lnTo>
                    <a:pt x="635" y="386"/>
                  </a:lnTo>
                  <a:lnTo>
                    <a:pt x="635" y="387"/>
                  </a:lnTo>
                  <a:close/>
                  <a:moveTo>
                    <a:pt x="649" y="384"/>
                  </a:moveTo>
                  <a:lnTo>
                    <a:pt x="649" y="383"/>
                  </a:lnTo>
                  <a:lnTo>
                    <a:pt x="650" y="384"/>
                  </a:lnTo>
                  <a:lnTo>
                    <a:pt x="649" y="384"/>
                  </a:lnTo>
                  <a:close/>
                  <a:moveTo>
                    <a:pt x="650" y="383"/>
                  </a:moveTo>
                  <a:lnTo>
                    <a:pt x="650" y="382"/>
                  </a:lnTo>
                  <a:lnTo>
                    <a:pt x="651" y="382"/>
                  </a:lnTo>
                  <a:lnTo>
                    <a:pt x="651" y="383"/>
                  </a:lnTo>
                  <a:lnTo>
                    <a:pt x="650" y="383"/>
                  </a:lnTo>
                  <a:close/>
                  <a:moveTo>
                    <a:pt x="677" y="381"/>
                  </a:moveTo>
                  <a:lnTo>
                    <a:pt x="678" y="381"/>
                  </a:lnTo>
                  <a:lnTo>
                    <a:pt x="677" y="381"/>
                  </a:lnTo>
                  <a:close/>
                  <a:moveTo>
                    <a:pt x="651" y="378"/>
                  </a:moveTo>
                  <a:lnTo>
                    <a:pt x="651" y="379"/>
                  </a:lnTo>
                  <a:lnTo>
                    <a:pt x="651" y="378"/>
                  </a:lnTo>
                  <a:close/>
                  <a:moveTo>
                    <a:pt x="724" y="363"/>
                  </a:moveTo>
                  <a:lnTo>
                    <a:pt x="725" y="364"/>
                  </a:lnTo>
                  <a:lnTo>
                    <a:pt x="724" y="364"/>
                  </a:lnTo>
                  <a:lnTo>
                    <a:pt x="724" y="363"/>
                  </a:lnTo>
                  <a:close/>
                  <a:moveTo>
                    <a:pt x="722" y="361"/>
                  </a:moveTo>
                  <a:lnTo>
                    <a:pt x="721" y="362"/>
                  </a:lnTo>
                  <a:lnTo>
                    <a:pt x="721" y="361"/>
                  </a:lnTo>
                  <a:lnTo>
                    <a:pt x="722" y="361"/>
                  </a:lnTo>
                  <a:close/>
                  <a:moveTo>
                    <a:pt x="724" y="359"/>
                  </a:moveTo>
                  <a:lnTo>
                    <a:pt x="725" y="359"/>
                  </a:lnTo>
                  <a:lnTo>
                    <a:pt x="726" y="359"/>
                  </a:lnTo>
                  <a:lnTo>
                    <a:pt x="726" y="360"/>
                  </a:lnTo>
                  <a:lnTo>
                    <a:pt x="726" y="361"/>
                  </a:lnTo>
                  <a:lnTo>
                    <a:pt x="726" y="362"/>
                  </a:lnTo>
                  <a:lnTo>
                    <a:pt x="725" y="362"/>
                  </a:lnTo>
                  <a:lnTo>
                    <a:pt x="724" y="362"/>
                  </a:lnTo>
                  <a:lnTo>
                    <a:pt x="723" y="361"/>
                  </a:lnTo>
                  <a:lnTo>
                    <a:pt x="723" y="362"/>
                  </a:lnTo>
                  <a:lnTo>
                    <a:pt x="722" y="361"/>
                  </a:lnTo>
                  <a:lnTo>
                    <a:pt x="723" y="360"/>
                  </a:lnTo>
                  <a:lnTo>
                    <a:pt x="723" y="359"/>
                  </a:lnTo>
                  <a:lnTo>
                    <a:pt x="724" y="359"/>
                  </a:lnTo>
                  <a:close/>
                  <a:moveTo>
                    <a:pt x="726" y="358"/>
                  </a:moveTo>
                  <a:lnTo>
                    <a:pt x="725" y="358"/>
                  </a:lnTo>
                  <a:lnTo>
                    <a:pt x="726" y="358"/>
                  </a:lnTo>
                  <a:close/>
                  <a:moveTo>
                    <a:pt x="319" y="1"/>
                  </a:moveTo>
                  <a:lnTo>
                    <a:pt x="320" y="2"/>
                  </a:lnTo>
                  <a:lnTo>
                    <a:pt x="322" y="2"/>
                  </a:lnTo>
                  <a:lnTo>
                    <a:pt x="323" y="1"/>
                  </a:lnTo>
                  <a:lnTo>
                    <a:pt x="323" y="2"/>
                  </a:lnTo>
                  <a:lnTo>
                    <a:pt x="324" y="2"/>
                  </a:lnTo>
                  <a:lnTo>
                    <a:pt x="325" y="2"/>
                  </a:lnTo>
                  <a:lnTo>
                    <a:pt x="326" y="2"/>
                  </a:lnTo>
                  <a:lnTo>
                    <a:pt x="327" y="3"/>
                  </a:lnTo>
                  <a:lnTo>
                    <a:pt x="328" y="3"/>
                  </a:lnTo>
                  <a:lnTo>
                    <a:pt x="329" y="3"/>
                  </a:lnTo>
                  <a:lnTo>
                    <a:pt x="330" y="4"/>
                  </a:lnTo>
                  <a:lnTo>
                    <a:pt x="334" y="5"/>
                  </a:lnTo>
                  <a:lnTo>
                    <a:pt x="338" y="4"/>
                  </a:lnTo>
                  <a:lnTo>
                    <a:pt x="340" y="4"/>
                  </a:lnTo>
                  <a:lnTo>
                    <a:pt x="341" y="4"/>
                  </a:lnTo>
                  <a:lnTo>
                    <a:pt x="345" y="4"/>
                  </a:lnTo>
                  <a:lnTo>
                    <a:pt x="348" y="4"/>
                  </a:lnTo>
                  <a:lnTo>
                    <a:pt x="349" y="4"/>
                  </a:lnTo>
                  <a:lnTo>
                    <a:pt x="349" y="5"/>
                  </a:lnTo>
                  <a:lnTo>
                    <a:pt x="349" y="4"/>
                  </a:lnTo>
                  <a:lnTo>
                    <a:pt x="350" y="4"/>
                  </a:lnTo>
                  <a:lnTo>
                    <a:pt x="351" y="4"/>
                  </a:lnTo>
                  <a:lnTo>
                    <a:pt x="352" y="4"/>
                  </a:lnTo>
                  <a:lnTo>
                    <a:pt x="353" y="4"/>
                  </a:lnTo>
                  <a:lnTo>
                    <a:pt x="353" y="5"/>
                  </a:lnTo>
                  <a:lnTo>
                    <a:pt x="355" y="4"/>
                  </a:lnTo>
                  <a:lnTo>
                    <a:pt x="356" y="4"/>
                  </a:lnTo>
                  <a:lnTo>
                    <a:pt x="357" y="4"/>
                  </a:lnTo>
                  <a:lnTo>
                    <a:pt x="360" y="4"/>
                  </a:lnTo>
                  <a:lnTo>
                    <a:pt x="361" y="4"/>
                  </a:lnTo>
                  <a:lnTo>
                    <a:pt x="362" y="4"/>
                  </a:lnTo>
                  <a:lnTo>
                    <a:pt x="361" y="3"/>
                  </a:lnTo>
                  <a:lnTo>
                    <a:pt x="362" y="3"/>
                  </a:lnTo>
                  <a:lnTo>
                    <a:pt x="364" y="3"/>
                  </a:lnTo>
                  <a:lnTo>
                    <a:pt x="366" y="3"/>
                  </a:lnTo>
                  <a:lnTo>
                    <a:pt x="367" y="3"/>
                  </a:lnTo>
                  <a:lnTo>
                    <a:pt x="369" y="3"/>
                  </a:lnTo>
                  <a:lnTo>
                    <a:pt x="372" y="3"/>
                  </a:lnTo>
                  <a:lnTo>
                    <a:pt x="373" y="3"/>
                  </a:lnTo>
                  <a:lnTo>
                    <a:pt x="375" y="3"/>
                  </a:lnTo>
                  <a:lnTo>
                    <a:pt x="377" y="3"/>
                  </a:lnTo>
                  <a:lnTo>
                    <a:pt x="379" y="3"/>
                  </a:lnTo>
                  <a:lnTo>
                    <a:pt x="380" y="4"/>
                  </a:lnTo>
                  <a:lnTo>
                    <a:pt x="380" y="5"/>
                  </a:lnTo>
                  <a:lnTo>
                    <a:pt x="381" y="7"/>
                  </a:lnTo>
                  <a:lnTo>
                    <a:pt x="381" y="8"/>
                  </a:lnTo>
                  <a:lnTo>
                    <a:pt x="382" y="8"/>
                  </a:lnTo>
                  <a:lnTo>
                    <a:pt x="383" y="8"/>
                  </a:lnTo>
                  <a:lnTo>
                    <a:pt x="383" y="9"/>
                  </a:lnTo>
                  <a:lnTo>
                    <a:pt x="384" y="9"/>
                  </a:lnTo>
                  <a:lnTo>
                    <a:pt x="384" y="10"/>
                  </a:lnTo>
                  <a:lnTo>
                    <a:pt x="385" y="10"/>
                  </a:lnTo>
                  <a:lnTo>
                    <a:pt x="385" y="9"/>
                  </a:lnTo>
                  <a:lnTo>
                    <a:pt x="386" y="10"/>
                  </a:lnTo>
                  <a:lnTo>
                    <a:pt x="386" y="9"/>
                  </a:lnTo>
                  <a:lnTo>
                    <a:pt x="386" y="10"/>
                  </a:lnTo>
                  <a:lnTo>
                    <a:pt x="386" y="9"/>
                  </a:lnTo>
                  <a:lnTo>
                    <a:pt x="386" y="8"/>
                  </a:lnTo>
                  <a:lnTo>
                    <a:pt x="386" y="9"/>
                  </a:lnTo>
                  <a:lnTo>
                    <a:pt x="386" y="8"/>
                  </a:lnTo>
                  <a:lnTo>
                    <a:pt x="387" y="8"/>
                  </a:lnTo>
                  <a:lnTo>
                    <a:pt x="387" y="7"/>
                  </a:lnTo>
                  <a:lnTo>
                    <a:pt x="387" y="8"/>
                  </a:lnTo>
                  <a:lnTo>
                    <a:pt x="387" y="9"/>
                  </a:lnTo>
                  <a:lnTo>
                    <a:pt x="387" y="10"/>
                  </a:lnTo>
                  <a:lnTo>
                    <a:pt x="388" y="10"/>
                  </a:lnTo>
                  <a:lnTo>
                    <a:pt x="388" y="11"/>
                  </a:lnTo>
                  <a:lnTo>
                    <a:pt x="389" y="10"/>
                  </a:lnTo>
                  <a:lnTo>
                    <a:pt x="391" y="10"/>
                  </a:lnTo>
                  <a:lnTo>
                    <a:pt x="392" y="9"/>
                  </a:lnTo>
                  <a:lnTo>
                    <a:pt x="394" y="9"/>
                  </a:lnTo>
                  <a:lnTo>
                    <a:pt x="396" y="8"/>
                  </a:lnTo>
                  <a:lnTo>
                    <a:pt x="396" y="9"/>
                  </a:lnTo>
                  <a:lnTo>
                    <a:pt x="404" y="8"/>
                  </a:lnTo>
                  <a:lnTo>
                    <a:pt x="406" y="9"/>
                  </a:lnTo>
                  <a:lnTo>
                    <a:pt x="405" y="10"/>
                  </a:lnTo>
                  <a:lnTo>
                    <a:pt x="404" y="11"/>
                  </a:lnTo>
                  <a:lnTo>
                    <a:pt x="403" y="12"/>
                  </a:lnTo>
                  <a:lnTo>
                    <a:pt x="403" y="13"/>
                  </a:lnTo>
                  <a:lnTo>
                    <a:pt x="402" y="13"/>
                  </a:lnTo>
                  <a:lnTo>
                    <a:pt x="402" y="14"/>
                  </a:lnTo>
                  <a:lnTo>
                    <a:pt x="401" y="14"/>
                  </a:lnTo>
                  <a:lnTo>
                    <a:pt x="401" y="15"/>
                  </a:lnTo>
                  <a:lnTo>
                    <a:pt x="401" y="16"/>
                  </a:lnTo>
                  <a:lnTo>
                    <a:pt x="401" y="17"/>
                  </a:lnTo>
                  <a:lnTo>
                    <a:pt x="400" y="17"/>
                  </a:lnTo>
                  <a:lnTo>
                    <a:pt x="401" y="17"/>
                  </a:lnTo>
                  <a:lnTo>
                    <a:pt x="401" y="18"/>
                  </a:lnTo>
                  <a:lnTo>
                    <a:pt x="400" y="18"/>
                  </a:lnTo>
                  <a:lnTo>
                    <a:pt x="400" y="19"/>
                  </a:lnTo>
                  <a:lnTo>
                    <a:pt x="400" y="20"/>
                  </a:lnTo>
                  <a:lnTo>
                    <a:pt x="401" y="20"/>
                  </a:lnTo>
                  <a:lnTo>
                    <a:pt x="401" y="21"/>
                  </a:lnTo>
                  <a:lnTo>
                    <a:pt x="401" y="22"/>
                  </a:lnTo>
                  <a:lnTo>
                    <a:pt x="401" y="23"/>
                  </a:lnTo>
                  <a:lnTo>
                    <a:pt x="401" y="24"/>
                  </a:lnTo>
                  <a:lnTo>
                    <a:pt x="400" y="25"/>
                  </a:lnTo>
                  <a:lnTo>
                    <a:pt x="400" y="26"/>
                  </a:lnTo>
                  <a:lnTo>
                    <a:pt x="400" y="25"/>
                  </a:lnTo>
                  <a:lnTo>
                    <a:pt x="400" y="26"/>
                  </a:lnTo>
                  <a:lnTo>
                    <a:pt x="400" y="27"/>
                  </a:lnTo>
                  <a:lnTo>
                    <a:pt x="401" y="27"/>
                  </a:lnTo>
                  <a:lnTo>
                    <a:pt x="402" y="27"/>
                  </a:lnTo>
                  <a:lnTo>
                    <a:pt x="402" y="28"/>
                  </a:lnTo>
                  <a:lnTo>
                    <a:pt x="403" y="28"/>
                  </a:lnTo>
                  <a:lnTo>
                    <a:pt x="404" y="27"/>
                  </a:lnTo>
                  <a:lnTo>
                    <a:pt x="404" y="28"/>
                  </a:lnTo>
                  <a:lnTo>
                    <a:pt x="405" y="28"/>
                  </a:lnTo>
                  <a:lnTo>
                    <a:pt x="405" y="27"/>
                  </a:lnTo>
                  <a:lnTo>
                    <a:pt x="406" y="27"/>
                  </a:lnTo>
                  <a:lnTo>
                    <a:pt x="406" y="26"/>
                  </a:lnTo>
                  <a:lnTo>
                    <a:pt x="407" y="26"/>
                  </a:lnTo>
                  <a:lnTo>
                    <a:pt x="407" y="25"/>
                  </a:lnTo>
                  <a:lnTo>
                    <a:pt x="408" y="25"/>
                  </a:lnTo>
                  <a:lnTo>
                    <a:pt x="408" y="24"/>
                  </a:lnTo>
                  <a:lnTo>
                    <a:pt x="409" y="24"/>
                  </a:lnTo>
                  <a:lnTo>
                    <a:pt x="409" y="23"/>
                  </a:lnTo>
                  <a:lnTo>
                    <a:pt x="410" y="23"/>
                  </a:lnTo>
                  <a:lnTo>
                    <a:pt x="410" y="22"/>
                  </a:lnTo>
                  <a:lnTo>
                    <a:pt x="411" y="22"/>
                  </a:lnTo>
                  <a:lnTo>
                    <a:pt x="412" y="23"/>
                  </a:lnTo>
                  <a:lnTo>
                    <a:pt x="415" y="26"/>
                  </a:lnTo>
                  <a:lnTo>
                    <a:pt x="416" y="28"/>
                  </a:lnTo>
                  <a:lnTo>
                    <a:pt x="417" y="28"/>
                  </a:lnTo>
                  <a:lnTo>
                    <a:pt x="417" y="29"/>
                  </a:lnTo>
                  <a:lnTo>
                    <a:pt x="417" y="30"/>
                  </a:lnTo>
                  <a:lnTo>
                    <a:pt x="417" y="32"/>
                  </a:lnTo>
                  <a:lnTo>
                    <a:pt x="417" y="33"/>
                  </a:lnTo>
                  <a:lnTo>
                    <a:pt x="417" y="34"/>
                  </a:lnTo>
                  <a:lnTo>
                    <a:pt x="417" y="35"/>
                  </a:lnTo>
                  <a:lnTo>
                    <a:pt x="417" y="36"/>
                  </a:lnTo>
                  <a:lnTo>
                    <a:pt x="417" y="37"/>
                  </a:lnTo>
                  <a:lnTo>
                    <a:pt x="417" y="38"/>
                  </a:lnTo>
                  <a:lnTo>
                    <a:pt x="418" y="38"/>
                  </a:lnTo>
                  <a:lnTo>
                    <a:pt x="419" y="38"/>
                  </a:lnTo>
                  <a:lnTo>
                    <a:pt x="421" y="38"/>
                  </a:lnTo>
                  <a:lnTo>
                    <a:pt x="422" y="38"/>
                  </a:lnTo>
                  <a:lnTo>
                    <a:pt x="423" y="38"/>
                  </a:lnTo>
                  <a:lnTo>
                    <a:pt x="424" y="38"/>
                  </a:lnTo>
                  <a:lnTo>
                    <a:pt x="424" y="37"/>
                  </a:lnTo>
                  <a:lnTo>
                    <a:pt x="425" y="37"/>
                  </a:lnTo>
                  <a:lnTo>
                    <a:pt x="426" y="37"/>
                  </a:lnTo>
                  <a:lnTo>
                    <a:pt x="426" y="36"/>
                  </a:lnTo>
                  <a:lnTo>
                    <a:pt x="427" y="36"/>
                  </a:lnTo>
                  <a:lnTo>
                    <a:pt x="428" y="36"/>
                  </a:lnTo>
                  <a:lnTo>
                    <a:pt x="428" y="35"/>
                  </a:lnTo>
                  <a:lnTo>
                    <a:pt x="429" y="35"/>
                  </a:lnTo>
                  <a:lnTo>
                    <a:pt x="429" y="34"/>
                  </a:lnTo>
                  <a:lnTo>
                    <a:pt x="430" y="34"/>
                  </a:lnTo>
                  <a:lnTo>
                    <a:pt x="431" y="34"/>
                  </a:lnTo>
                  <a:lnTo>
                    <a:pt x="431" y="33"/>
                  </a:lnTo>
                  <a:lnTo>
                    <a:pt x="431" y="32"/>
                  </a:lnTo>
                  <a:lnTo>
                    <a:pt x="432" y="32"/>
                  </a:lnTo>
                  <a:lnTo>
                    <a:pt x="432" y="30"/>
                  </a:lnTo>
                  <a:lnTo>
                    <a:pt x="433" y="30"/>
                  </a:lnTo>
                  <a:lnTo>
                    <a:pt x="433" y="29"/>
                  </a:lnTo>
                  <a:lnTo>
                    <a:pt x="434" y="29"/>
                  </a:lnTo>
                  <a:lnTo>
                    <a:pt x="434" y="28"/>
                  </a:lnTo>
                  <a:lnTo>
                    <a:pt x="435" y="27"/>
                  </a:lnTo>
                  <a:lnTo>
                    <a:pt x="436" y="27"/>
                  </a:lnTo>
                  <a:lnTo>
                    <a:pt x="437" y="27"/>
                  </a:lnTo>
                  <a:lnTo>
                    <a:pt x="437" y="26"/>
                  </a:lnTo>
                  <a:lnTo>
                    <a:pt x="437" y="27"/>
                  </a:lnTo>
                  <a:lnTo>
                    <a:pt x="438" y="27"/>
                  </a:lnTo>
                  <a:lnTo>
                    <a:pt x="438" y="28"/>
                  </a:lnTo>
                  <a:lnTo>
                    <a:pt x="439" y="29"/>
                  </a:lnTo>
                  <a:lnTo>
                    <a:pt x="439" y="30"/>
                  </a:lnTo>
                  <a:lnTo>
                    <a:pt x="440" y="30"/>
                  </a:lnTo>
                  <a:lnTo>
                    <a:pt x="440" y="29"/>
                  </a:lnTo>
                  <a:lnTo>
                    <a:pt x="441" y="29"/>
                  </a:lnTo>
                  <a:lnTo>
                    <a:pt x="441" y="30"/>
                  </a:lnTo>
                  <a:lnTo>
                    <a:pt x="441" y="29"/>
                  </a:lnTo>
                  <a:lnTo>
                    <a:pt x="442" y="30"/>
                  </a:lnTo>
                  <a:lnTo>
                    <a:pt x="443" y="30"/>
                  </a:lnTo>
                  <a:lnTo>
                    <a:pt x="443" y="32"/>
                  </a:lnTo>
                  <a:lnTo>
                    <a:pt x="444" y="32"/>
                  </a:lnTo>
                  <a:lnTo>
                    <a:pt x="444" y="33"/>
                  </a:lnTo>
                  <a:lnTo>
                    <a:pt x="444" y="34"/>
                  </a:lnTo>
                  <a:lnTo>
                    <a:pt x="446" y="34"/>
                  </a:lnTo>
                  <a:lnTo>
                    <a:pt x="447" y="34"/>
                  </a:lnTo>
                  <a:lnTo>
                    <a:pt x="447" y="35"/>
                  </a:lnTo>
                  <a:lnTo>
                    <a:pt x="448" y="35"/>
                  </a:lnTo>
                  <a:lnTo>
                    <a:pt x="448" y="36"/>
                  </a:lnTo>
                  <a:lnTo>
                    <a:pt x="448" y="35"/>
                  </a:lnTo>
                  <a:lnTo>
                    <a:pt x="449" y="36"/>
                  </a:lnTo>
                  <a:lnTo>
                    <a:pt x="449" y="37"/>
                  </a:lnTo>
                  <a:lnTo>
                    <a:pt x="450" y="37"/>
                  </a:lnTo>
                  <a:lnTo>
                    <a:pt x="450" y="38"/>
                  </a:lnTo>
                  <a:lnTo>
                    <a:pt x="451" y="38"/>
                  </a:lnTo>
                  <a:lnTo>
                    <a:pt x="451" y="39"/>
                  </a:lnTo>
                  <a:lnTo>
                    <a:pt x="452" y="39"/>
                  </a:lnTo>
                  <a:lnTo>
                    <a:pt x="451" y="39"/>
                  </a:lnTo>
                  <a:lnTo>
                    <a:pt x="452" y="39"/>
                  </a:lnTo>
                  <a:lnTo>
                    <a:pt x="453" y="39"/>
                  </a:lnTo>
                  <a:lnTo>
                    <a:pt x="454" y="39"/>
                  </a:lnTo>
                  <a:lnTo>
                    <a:pt x="454" y="40"/>
                  </a:lnTo>
                  <a:lnTo>
                    <a:pt x="455" y="40"/>
                  </a:lnTo>
                  <a:lnTo>
                    <a:pt x="455" y="41"/>
                  </a:lnTo>
                  <a:lnTo>
                    <a:pt x="456" y="41"/>
                  </a:lnTo>
                  <a:lnTo>
                    <a:pt x="457" y="41"/>
                  </a:lnTo>
                  <a:lnTo>
                    <a:pt x="457" y="42"/>
                  </a:lnTo>
                  <a:lnTo>
                    <a:pt x="457" y="43"/>
                  </a:lnTo>
                  <a:lnTo>
                    <a:pt x="456" y="43"/>
                  </a:lnTo>
                  <a:lnTo>
                    <a:pt x="457" y="43"/>
                  </a:lnTo>
                  <a:lnTo>
                    <a:pt x="457" y="44"/>
                  </a:lnTo>
                  <a:lnTo>
                    <a:pt x="457" y="45"/>
                  </a:lnTo>
                  <a:lnTo>
                    <a:pt x="456" y="45"/>
                  </a:lnTo>
                  <a:lnTo>
                    <a:pt x="457" y="45"/>
                  </a:lnTo>
                  <a:lnTo>
                    <a:pt x="457" y="46"/>
                  </a:lnTo>
                  <a:lnTo>
                    <a:pt x="457" y="47"/>
                  </a:lnTo>
                  <a:lnTo>
                    <a:pt x="458" y="47"/>
                  </a:lnTo>
                  <a:lnTo>
                    <a:pt x="459" y="47"/>
                  </a:lnTo>
                  <a:lnTo>
                    <a:pt x="459" y="46"/>
                  </a:lnTo>
                  <a:lnTo>
                    <a:pt x="460" y="46"/>
                  </a:lnTo>
                  <a:lnTo>
                    <a:pt x="460" y="47"/>
                  </a:lnTo>
                  <a:lnTo>
                    <a:pt x="461" y="47"/>
                  </a:lnTo>
                  <a:lnTo>
                    <a:pt x="462" y="47"/>
                  </a:lnTo>
                  <a:lnTo>
                    <a:pt x="463" y="47"/>
                  </a:lnTo>
                  <a:lnTo>
                    <a:pt x="464" y="47"/>
                  </a:lnTo>
                  <a:lnTo>
                    <a:pt x="465" y="47"/>
                  </a:lnTo>
                  <a:lnTo>
                    <a:pt x="466" y="47"/>
                  </a:lnTo>
                  <a:lnTo>
                    <a:pt x="466" y="48"/>
                  </a:lnTo>
                  <a:lnTo>
                    <a:pt x="467" y="48"/>
                  </a:lnTo>
                  <a:lnTo>
                    <a:pt x="467" y="47"/>
                  </a:lnTo>
                  <a:lnTo>
                    <a:pt x="467" y="48"/>
                  </a:lnTo>
                  <a:lnTo>
                    <a:pt x="468" y="48"/>
                  </a:lnTo>
                  <a:lnTo>
                    <a:pt x="469" y="48"/>
                  </a:lnTo>
                  <a:lnTo>
                    <a:pt x="469" y="47"/>
                  </a:lnTo>
                  <a:lnTo>
                    <a:pt x="469" y="48"/>
                  </a:lnTo>
                  <a:lnTo>
                    <a:pt x="471" y="48"/>
                  </a:lnTo>
                  <a:lnTo>
                    <a:pt x="472" y="48"/>
                  </a:lnTo>
                  <a:lnTo>
                    <a:pt x="473" y="48"/>
                  </a:lnTo>
                  <a:lnTo>
                    <a:pt x="474" y="48"/>
                  </a:lnTo>
                  <a:lnTo>
                    <a:pt x="475" y="48"/>
                  </a:lnTo>
                  <a:lnTo>
                    <a:pt x="475" y="47"/>
                  </a:lnTo>
                  <a:lnTo>
                    <a:pt x="476" y="47"/>
                  </a:lnTo>
                  <a:lnTo>
                    <a:pt x="477" y="46"/>
                  </a:lnTo>
                  <a:lnTo>
                    <a:pt x="478" y="46"/>
                  </a:lnTo>
                  <a:lnTo>
                    <a:pt x="478" y="45"/>
                  </a:lnTo>
                  <a:lnTo>
                    <a:pt x="478" y="44"/>
                  </a:lnTo>
                  <a:lnTo>
                    <a:pt x="479" y="44"/>
                  </a:lnTo>
                  <a:lnTo>
                    <a:pt x="480" y="44"/>
                  </a:lnTo>
                  <a:lnTo>
                    <a:pt x="480" y="43"/>
                  </a:lnTo>
                  <a:lnTo>
                    <a:pt x="480" y="44"/>
                  </a:lnTo>
                  <a:lnTo>
                    <a:pt x="480" y="43"/>
                  </a:lnTo>
                  <a:lnTo>
                    <a:pt x="481" y="43"/>
                  </a:lnTo>
                  <a:lnTo>
                    <a:pt x="482" y="43"/>
                  </a:lnTo>
                  <a:lnTo>
                    <a:pt x="483" y="42"/>
                  </a:lnTo>
                  <a:lnTo>
                    <a:pt x="484" y="42"/>
                  </a:lnTo>
                  <a:lnTo>
                    <a:pt x="484" y="43"/>
                  </a:lnTo>
                  <a:lnTo>
                    <a:pt x="485" y="43"/>
                  </a:lnTo>
                  <a:lnTo>
                    <a:pt x="485" y="42"/>
                  </a:lnTo>
                  <a:lnTo>
                    <a:pt x="485" y="43"/>
                  </a:lnTo>
                  <a:lnTo>
                    <a:pt x="486" y="43"/>
                  </a:lnTo>
                  <a:lnTo>
                    <a:pt x="487" y="43"/>
                  </a:lnTo>
                  <a:lnTo>
                    <a:pt x="488" y="43"/>
                  </a:lnTo>
                  <a:lnTo>
                    <a:pt x="489" y="43"/>
                  </a:lnTo>
                  <a:lnTo>
                    <a:pt x="490" y="43"/>
                  </a:lnTo>
                  <a:lnTo>
                    <a:pt x="491" y="43"/>
                  </a:lnTo>
                  <a:lnTo>
                    <a:pt x="491" y="42"/>
                  </a:lnTo>
                  <a:lnTo>
                    <a:pt x="492" y="42"/>
                  </a:lnTo>
                  <a:lnTo>
                    <a:pt x="493" y="42"/>
                  </a:lnTo>
                  <a:lnTo>
                    <a:pt x="494" y="42"/>
                  </a:lnTo>
                  <a:lnTo>
                    <a:pt x="496" y="42"/>
                  </a:lnTo>
                  <a:lnTo>
                    <a:pt x="496" y="41"/>
                  </a:lnTo>
                  <a:lnTo>
                    <a:pt x="497" y="41"/>
                  </a:lnTo>
                  <a:lnTo>
                    <a:pt x="498" y="41"/>
                  </a:lnTo>
                  <a:lnTo>
                    <a:pt x="498" y="42"/>
                  </a:lnTo>
                  <a:lnTo>
                    <a:pt x="499" y="42"/>
                  </a:lnTo>
                  <a:lnTo>
                    <a:pt x="499" y="43"/>
                  </a:lnTo>
                  <a:lnTo>
                    <a:pt x="500" y="43"/>
                  </a:lnTo>
                  <a:lnTo>
                    <a:pt x="500" y="44"/>
                  </a:lnTo>
                  <a:lnTo>
                    <a:pt x="501" y="44"/>
                  </a:lnTo>
                  <a:lnTo>
                    <a:pt x="502" y="44"/>
                  </a:lnTo>
                  <a:lnTo>
                    <a:pt x="502" y="45"/>
                  </a:lnTo>
                  <a:lnTo>
                    <a:pt x="503" y="45"/>
                  </a:lnTo>
                  <a:lnTo>
                    <a:pt x="504" y="46"/>
                  </a:lnTo>
                  <a:lnTo>
                    <a:pt x="504" y="47"/>
                  </a:lnTo>
                  <a:lnTo>
                    <a:pt x="505" y="47"/>
                  </a:lnTo>
                  <a:lnTo>
                    <a:pt x="506" y="47"/>
                  </a:lnTo>
                  <a:lnTo>
                    <a:pt x="506" y="46"/>
                  </a:lnTo>
                  <a:lnTo>
                    <a:pt x="507" y="46"/>
                  </a:lnTo>
                  <a:lnTo>
                    <a:pt x="508" y="45"/>
                  </a:lnTo>
                  <a:lnTo>
                    <a:pt x="509" y="45"/>
                  </a:lnTo>
                  <a:lnTo>
                    <a:pt x="509" y="46"/>
                  </a:lnTo>
                  <a:lnTo>
                    <a:pt x="510" y="46"/>
                  </a:lnTo>
                  <a:lnTo>
                    <a:pt x="510" y="45"/>
                  </a:lnTo>
                  <a:lnTo>
                    <a:pt x="510" y="46"/>
                  </a:lnTo>
                  <a:lnTo>
                    <a:pt x="511" y="46"/>
                  </a:lnTo>
                  <a:lnTo>
                    <a:pt x="512" y="46"/>
                  </a:lnTo>
                  <a:lnTo>
                    <a:pt x="512" y="45"/>
                  </a:lnTo>
                  <a:lnTo>
                    <a:pt x="513" y="45"/>
                  </a:lnTo>
                  <a:lnTo>
                    <a:pt x="513" y="46"/>
                  </a:lnTo>
                  <a:lnTo>
                    <a:pt x="514" y="46"/>
                  </a:lnTo>
                  <a:lnTo>
                    <a:pt x="515" y="46"/>
                  </a:lnTo>
                  <a:lnTo>
                    <a:pt x="516" y="46"/>
                  </a:lnTo>
                  <a:lnTo>
                    <a:pt x="517" y="46"/>
                  </a:lnTo>
                  <a:lnTo>
                    <a:pt x="517" y="47"/>
                  </a:lnTo>
                  <a:lnTo>
                    <a:pt x="518" y="47"/>
                  </a:lnTo>
                  <a:lnTo>
                    <a:pt x="518" y="48"/>
                  </a:lnTo>
                  <a:lnTo>
                    <a:pt x="519" y="48"/>
                  </a:lnTo>
                  <a:lnTo>
                    <a:pt x="519" y="47"/>
                  </a:lnTo>
                  <a:lnTo>
                    <a:pt x="521" y="47"/>
                  </a:lnTo>
                  <a:lnTo>
                    <a:pt x="521" y="48"/>
                  </a:lnTo>
                  <a:lnTo>
                    <a:pt x="522" y="48"/>
                  </a:lnTo>
                  <a:lnTo>
                    <a:pt x="523" y="48"/>
                  </a:lnTo>
                  <a:lnTo>
                    <a:pt x="523" y="49"/>
                  </a:lnTo>
                  <a:lnTo>
                    <a:pt x="524" y="50"/>
                  </a:lnTo>
                  <a:lnTo>
                    <a:pt x="525" y="50"/>
                  </a:lnTo>
                  <a:lnTo>
                    <a:pt x="525" y="51"/>
                  </a:lnTo>
                  <a:lnTo>
                    <a:pt x="526" y="51"/>
                  </a:lnTo>
                  <a:lnTo>
                    <a:pt x="527" y="51"/>
                  </a:lnTo>
                  <a:lnTo>
                    <a:pt x="528" y="51"/>
                  </a:lnTo>
                  <a:lnTo>
                    <a:pt x="528" y="52"/>
                  </a:lnTo>
                  <a:lnTo>
                    <a:pt x="528" y="53"/>
                  </a:lnTo>
                  <a:lnTo>
                    <a:pt x="528" y="54"/>
                  </a:lnTo>
                  <a:lnTo>
                    <a:pt x="528" y="55"/>
                  </a:lnTo>
                  <a:lnTo>
                    <a:pt x="527" y="55"/>
                  </a:lnTo>
                  <a:lnTo>
                    <a:pt x="528" y="57"/>
                  </a:lnTo>
                  <a:lnTo>
                    <a:pt x="528" y="58"/>
                  </a:lnTo>
                  <a:lnTo>
                    <a:pt x="528" y="59"/>
                  </a:lnTo>
                  <a:lnTo>
                    <a:pt x="529" y="59"/>
                  </a:lnTo>
                  <a:lnTo>
                    <a:pt x="529" y="60"/>
                  </a:lnTo>
                  <a:lnTo>
                    <a:pt x="530" y="60"/>
                  </a:lnTo>
                  <a:lnTo>
                    <a:pt x="531" y="60"/>
                  </a:lnTo>
                  <a:lnTo>
                    <a:pt x="531" y="61"/>
                  </a:lnTo>
                  <a:lnTo>
                    <a:pt x="532" y="61"/>
                  </a:lnTo>
                  <a:lnTo>
                    <a:pt x="532" y="62"/>
                  </a:lnTo>
                  <a:lnTo>
                    <a:pt x="533" y="62"/>
                  </a:lnTo>
                  <a:lnTo>
                    <a:pt x="533" y="63"/>
                  </a:lnTo>
                  <a:lnTo>
                    <a:pt x="534" y="63"/>
                  </a:lnTo>
                  <a:lnTo>
                    <a:pt x="535" y="63"/>
                  </a:lnTo>
                  <a:lnTo>
                    <a:pt x="535" y="62"/>
                  </a:lnTo>
                  <a:lnTo>
                    <a:pt x="535" y="61"/>
                  </a:lnTo>
                  <a:lnTo>
                    <a:pt x="536" y="61"/>
                  </a:lnTo>
                  <a:lnTo>
                    <a:pt x="537" y="61"/>
                  </a:lnTo>
                  <a:lnTo>
                    <a:pt x="537" y="62"/>
                  </a:lnTo>
                  <a:lnTo>
                    <a:pt x="536" y="62"/>
                  </a:lnTo>
                  <a:lnTo>
                    <a:pt x="536" y="63"/>
                  </a:lnTo>
                  <a:lnTo>
                    <a:pt x="537" y="63"/>
                  </a:lnTo>
                  <a:lnTo>
                    <a:pt x="537" y="64"/>
                  </a:lnTo>
                  <a:lnTo>
                    <a:pt x="538" y="64"/>
                  </a:lnTo>
                  <a:lnTo>
                    <a:pt x="539" y="64"/>
                  </a:lnTo>
                  <a:lnTo>
                    <a:pt x="540" y="64"/>
                  </a:lnTo>
                  <a:lnTo>
                    <a:pt x="541" y="64"/>
                  </a:lnTo>
                  <a:lnTo>
                    <a:pt x="542" y="64"/>
                  </a:lnTo>
                  <a:lnTo>
                    <a:pt x="542" y="63"/>
                  </a:lnTo>
                  <a:lnTo>
                    <a:pt x="543" y="63"/>
                  </a:lnTo>
                  <a:lnTo>
                    <a:pt x="544" y="63"/>
                  </a:lnTo>
                  <a:lnTo>
                    <a:pt x="546" y="63"/>
                  </a:lnTo>
                  <a:lnTo>
                    <a:pt x="546" y="64"/>
                  </a:lnTo>
                  <a:lnTo>
                    <a:pt x="547" y="64"/>
                  </a:lnTo>
                  <a:lnTo>
                    <a:pt x="546" y="64"/>
                  </a:lnTo>
                  <a:lnTo>
                    <a:pt x="546" y="65"/>
                  </a:lnTo>
                  <a:lnTo>
                    <a:pt x="546" y="66"/>
                  </a:lnTo>
                  <a:lnTo>
                    <a:pt x="547" y="66"/>
                  </a:lnTo>
                  <a:lnTo>
                    <a:pt x="548" y="67"/>
                  </a:lnTo>
                  <a:lnTo>
                    <a:pt x="549" y="67"/>
                  </a:lnTo>
                  <a:lnTo>
                    <a:pt x="550" y="67"/>
                  </a:lnTo>
                  <a:lnTo>
                    <a:pt x="551" y="67"/>
                  </a:lnTo>
                  <a:lnTo>
                    <a:pt x="551" y="66"/>
                  </a:lnTo>
                  <a:lnTo>
                    <a:pt x="552" y="66"/>
                  </a:lnTo>
                  <a:lnTo>
                    <a:pt x="553" y="66"/>
                  </a:lnTo>
                  <a:lnTo>
                    <a:pt x="554" y="66"/>
                  </a:lnTo>
                  <a:lnTo>
                    <a:pt x="554" y="67"/>
                  </a:lnTo>
                  <a:lnTo>
                    <a:pt x="553" y="67"/>
                  </a:lnTo>
                  <a:lnTo>
                    <a:pt x="553" y="68"/>
                  </a:lnTo>
                  <a:lnTo>
                    <a:pt x="553" y="69"/>
                  </a:lnTo>
                  <a:lnTo>
                    <a:pt x="552" y="69"/>
                  </a:lnTo>
                  <a:lnTo>
                    <a:pt x="552" y="70"/>
                  </a:lnTo>
                  <a:lnTo>
                    <a:pt x="551" y="70"/>
                  </a:lnTo>
                  <a:lnTo>
                    <a:pt x="551" y="71"/>
                  </a:lnTo>
                  <a:lnTo>
                    <a:pt x="551" y="72"/>
                  </a:lnTo>
                  <a:lnTo>
                    <a:pt x="551" y="73"/>
                  </a:lnTo>
                  <a:lnTo>
                    <a:pt x="551" y="74"/>
                  </a:lnTo>
                  <a:lnTo>
                    <a:pt x="552" y="74"/>
                  </a:lnTo>
                  <a:lnTo>
                    <a:pt x="553" y="74"/>
                  </a:lnTo>
                  <a:lnTo>
                    <a:pt x="553" y="73"/>
                  </a:lnTo>
                  <a:lnTo>
                    <a:pt x="553" y="74"/>
                  </a:lnTo>
                  <a:lnTo>
                    <a:pt x="554" y="74"/>
                  </a:lnTo>
                  <a:lnTo>
                    <a:pt x="555" y="75"/>
                  </a:lnTo>
                  <a:lnTo>
                    <a:pt x="556" y="75"/>
                  </a:lnTo>
                  <a:lnTo>
                    <a:pt x="557" y="75"/>
                  </a:lnTo>
                  <a:lnTo>
                    <a:pt x="557" y="76"/>
                  </a:lnTo>
                  <a:lnTo>
                    <a:pt x="558" y="76"/>
                  </a:lnTo>
                  <a:lnTo>
                    <a:pt x="558" y="77"/>
                  </a:lnTo>
                  <a:lnTo>
                    <a:pt x="558" y="78"/>
                  </a:lnTo>
                  <a:lnTo>
                    <a:pt x="558" y="79"/>
                  </a:lnTo>
                  <a:lnTo>
                    <a:pt x="559" y="79"/>
                  </a:lnTo>
                  <a:lnTo>
                    <a:pt x="559" y="80"/>
                  </a:lnTo>
                  <a:lnTo>
                    <a:pt x="559" y="82"/>
                  </a:lnTo>
                  <a:lnTo>
                    <a:pt x="560" y="82"/>
                  </a:lnTo>
                  <a:lnTo>
                    <a:pt x="560" y="83"/>
                  </a:lnTo>
                  <a:lnTo>
                    <a:pt x="561" y="83"/>
                  </a:lnTo>
                  <a:lnTo>
                    <a:pt x="561" y="84"/>
                  </a:lnTo>
                  <a:lnTo>
                    <a:pt x="562" y="84"/>
                  </a:lnTo>
                  <a:lnTo>
                    <a:pt x="562" y="85"/>
                  </a:lnTo>
                  <a:lnTo>
                    <a:pt x="563" y="85"/>
                  </a:lnTo>
                  <a:lnTo>
                    <a:pt x="564" y="85"/>
                  </a:lnTo>
                  <a:lnTo>
                    <a:pt x="565" y="85"/>
                  </a:lnTo>
                  <a:lnTo>
                    <a:pt x="565" y="86"/>
                  </a:lnTo>
                  <a:lnTo>
                    <a:pt x="566" y="86"/>
                  </a:lnTo>
                  <a:lnTo>
                    <a:pt x="566" y="87"/>
                  </a:lnTo>
                  <a:lnTo>
                    <a:pt x="567" y="87"/>
                  </a:lnTo>
                  <a:lnTo>
                    <a:pt x="568" y="87"/>
                  </a:lnTo>
                  <a:lnTo>
                    <a:pt x="569" y="87"/>
                  </a:lnTo>
                  <a:lnTo>
                    <a:pt x="571" y="87"/>
                  </a:lnTo>
                  <a:lnTo>
                    <a:pt x="572" y="87"/>
                  </a:lnTo>
                  <a:lnTo>
                    <a:pt x="572" y="86"/>
                  </a:lnTo>
                  <a:lnTo>
                    <a:pt x="573" y="86"/>
                  </a:lnTo>
                  <a:lnTo>
                    <a:pt x="573" y="85"/>
                  </a:lnTo>
                  <a:lnTo>
                    <a:pt x="573" y="84"/>
                  </a:lnTo>
                  <a:lnTo>
                    <a:pt x="574" y="84"/>
                  </a:lnTo>
                  <a:lnTo>
                    <a:pt x="575" y="84"/>
                  </a:lnTo>
                  <a:lnTo>
                    <a:pt x="575" y="85"/>
                  </a:lnTo>
                  <a:lnTo>
                    <a:pt x="575" y="86"/>
                  </a:lnTo>
                  <a:lnTo>
                    <a:pt x="576" y="86"/>
                  </a:lnTo>
                  <a:lnTo>
                    <a:pt x="576" y="87"/>
                  </a:lnTo>
                  <a:lnTo>
                    <a:pt x="577" y="87"/>
                  </a:lnTo>
                  <a:lnTo>
                    <a:pt x="578" y="87"/>
                  </a:lnTo>
                  <a:lnTo>
                    <a:pt x="579" y="87"/>
                  </a:lnTo>
                  <a:lnTo>
                    <a:pt x="579" y="88"/>
                  </a:lnTo>
                  <a:lnTo>
                    <a:pt x="580" y="88"/>
                  </a:lnTo>
                  <a:lnTo>
                    <a:pt x="581" y="87"/>
                  </a:lnTo>
                  <a:lnTo>
                    <a:pt x="582" y="87"/>
                  </a:lnTo>
                  <a:lnTo>
                    <a:pt x="583" y="87"/>
                  </a:lnTo>
                  <a:lnTo>
                    <a:pt x="584" y="87"/>
                  </a:lnTo>
                  <a:lnTo>
                    <a:pt x="584" y="86"/>
                  </a:lnTo>
                  <a:lnTo>
                    <a:pt x="585" y="86"/>
                  </a:lnTo>
                  <a:lnTo>
                    <a:pt x="586" y="86"/>
                  </a:lnTo>
                  <a:lnTo>
                    <a:pt x="586" y="87"/>
                  </a:lnTo>
                  <a:lnTo>
                    <a:pt x="586" y="88"/>
                  </a:lnTo>
                  <a:lnTo>
                    <a:pt x="587" y="88"/>
                  </a:lnTo>
                  <a:lnTo>
                    <a:pt x="588" y="88"/>
                  </a:lnTo>
                  <a:lnTo>
                    <a:pt x="588" y="89"/>
                  </a:lnTo>
                  <a:lnTo>
                    <a:pt x="589" y="89"/>
                  </a:lnTo>
                  <a:lnTo>
                    <a:pt x="590" y="89"/>
                  </a:lnTo>
                  <a:lnTo>
                    <a:pt x="591" y="89"/>
                  </a:lnTo>
                  <a:lnTo>
                    <a:pt x="592" y="89"/>
                  </a:lnTo>
                  <a:lnTo>
                    <a:pt x="593" y="89"/>
                  </a:lnTo>
                  <a:lnTo>
                    <a:pt x="593" y="88"/>
                  </a:lnTo>
                  <a:lnTo>
                    <a:pt x="594" y="88"/>
                  </a:lnTo>
                  <a:lnTo>
                    <a:pt x="594" y="89"/>
                  </a:lnTo>
                  <a:lnTo>
                    <a:pt x="596" y="89"/>
                  </a:lnTo>
                  <a:lnTo>
                    <a:pt x="596" y="90"/>
                  </a:lnTo>
                  <a:lnTo>
                    <a:pt x="596" y="91"/>
                  </a:lnTo>
                  <a:lnTo>
                    <a:pt x="596" y="92"/>
                  </a:lnTo>
                  <a:lnTo>
                    <a:pt x="597" y="92"/>
                  </a:lnTo>
                  <a:lnTo>
                    <a:pt x="598" y="92"/>
                  </a:lnTo>
                  <a:lnTo>
                    <a:pt x="598" y="93"/>
                  </a:lnTo>
                  <a:lnTo>
                    <a:pt x="598" y="94"/>
                  </a:lnTo>
                  <a:lnTo>
                    <a:pt x="599" y="94"/>
                  </a:lnTo>
                  <a:lnTo>
                    <a:pt x="599" y="95"/>
                  </a:lnTo>
                  <a:lnTo>
                    <a:pt x="600" y="95"/>
                  </a:lnTo>
                  <a:lnTo>
                    <a:pt x="600" y="96"/>
                  </a:lnTo>
                  <a:lnTo>
                    <a:pt x="601" y="96"/>
                  </a:lnTo>
                  <a:lnTo>
                    <a:pt x="602" y="96"/>
                  </a:lnTo>
                  <a:lnTo>
                    <a:pt x="603" y="97"/>
                  </a:lnTo>
                  <a:lnTo>
                    <a:pt x="604" y="97"/>
                  </a:lnTo>
                  <a:lnTo>
                    <a:pt x="605" y="96"/>
                  </a:lnTo>
                  <a:lnTo>
                    <a:pt x="606" y="96"/>
                  </a:lnTo>
                  <a:lnTo>
                    <a:pt x="606" y="97"/>
                  </a:lnTo>
                  <a:lnTo>
                    <a:pt x="606" y="98"/>
                  </a:lnTo>
                  <a:lnTo>
                    <a:pt x="607" y="98"/>
                  </a:lnTo>
                  <a:lnTo>
                    <a:pt x="607" y="99"/>
                  </a:lnTo>
                  <a:lnTo>
                    <a:pt x="607" y="100"/>
                  </a:lnTo>
                  <a:lnTo>
                    <a:pt x="608" y="101"/>
                  </a:lnTo>
                  <a:lnTo>
                    <a:pt x="608" y="102"/>
                  </a:lnTo>
                  <a:lnTo>
                    <a:pt x="608" y="103"/>
                  </a:lnTo>
                  <a:lnTo>
                    <a:pt x="608" y="104"/>
                  </a:lnTo>
                  <a:lnTo>
                    <a:pt x="609" y="104"/>
                  </a:lnTo>
                  <a:lnTo>
                    <a:pt x="610" y="104"/>
                  </a:lnTo>
                  <a:lnTo>
                    <a:pt x="610" y="105"/>
                  </a:lnTo>
                  <a:lnTo>
                    <a:pt x="611" y="105"/>
                  </a:lnTo>
                  <a:lnTo>
                    <a:pt x="612" y="105"/>
                  </a:lnTo>
                  <a:lnTo>
                    <a:pt x="613" y="105"/>
                  </a:lnTo>
                  <a:lnTo>
                    <a:pt x="613" y="107"/>
                  </a:lnTo>
                  <a:lnTo>
                    <a:pt x="613" y="108"/>
                  </a:lnTo>
                  <a:lnTo>
                    <a:pt x="614" y="108"/>
                  </a:lnTo>
                  <a:lnTo>
                    <a:pt x="614" y="109"/>
                  </a:lnTo>
                  <a:lnTo>
                    <a:pt x="615" y="109"/>
                  </a:lnTo>
                  <a:lnTo>
                    <a:pt x="616" y="109"/>
                  </a:lnTo>
                  <a:lnTo>
                    <a:pt x="617" y="108"/>
                  </a:lnTo>
                  <a:lnTo>
                    <a:pt x="618" y="108"/>
                  </a:lnTo>
                  <a:lnTo>
                    <a:pt x="619" y="109"/>
                  </a:lnTo>
                  <a:lnTo>
                    <a:pt x="621" y="109"/>
                  </a:lnTo>
                  <a:lnTo>
                    <a:pt x="621" y="110"/>
                  </a:lnTo>
                  <a:lnTo>
                    <a:pt x="622" y="110"/>
                  </a:lnTo>
                  <a:lnTo>
                    <a:pt x="622" y="111"/>
                  </a:lnTo>
                  <a:lnTo>
                    <a:pt x="623" y="111"/>
                  </a:lnTo>
                  <a:lnTo>
                    <a:pt x="623" y="112"/>
                  </a:lnTo>
                  <a:lnTo>
                    <a:pt x="624" y="112"/>
                  </a:lnTo>
                  <a:lnTo>
                    <a:pt x="624" y="113"/>
                  </a:lnTo>
                  <a:lnTo>
                    <a:pt x="625" y="113"/>
                  </a:lnTo>
                  <a:lnTo>
                    <a:pt x="625" y="114"/>
                  </a:lnTo>
                  <a:lnTo>
                    <a:pt x="626" y="114"/>
                  </a:lnTo>
                  <a:lnTo>
                    <a:pt x="626" y="115"/>
                  </a:lnTo>
                  <a:lnTo>
                    <a:pt x="626" y="116"/>
                  </a:lnTo>
                  <a:lnTo>
                    <a:pt x="626" y="117"/>
                  </a:lnTo>
                  <a:lnTo>
                    <a:pt x="627" y="117"/>
                  </a:lnTo>
                  <a:lnTo>
                    <a:pt x="627" y="118"/>
                  </a:lnTo>
                  <a:lnTo>
                    <a:pt x="628" y="118"/>
                  </a:lnTo>
                  <a:lnTo>
                    <a:pt x="628" y="119"/>
                  </a:lnTo>
                  <a:lnTo>
                    <a:pt x="629" y="120"/>
                  </a:lnTo>
                  <a:lnTo>
                    <a:pt x="629" y="121"/>
                  </a:lnTo>
                  <a:lnTo>
                    <a:pt x="630" y="121"/>
                  </a:lnTo>
                  <a:lnTo>
                    <a:pt x="630" y="122"/>
                  </a:lnTo>
                  <a:lnTo>
                    <a:pt x="631" y="122"/>
                  </a:lnTo>
                  <a:lnTo>
                    <a:pt x="631" y="123"/>
                  </a:lnTo>
                  <a:lnTo>
                    <a:pt x="632" y="123"/>
                  </a:lnTo>
                  <a:lnTo>
                    <a:pt x="633" y="123"/>
                  </a:lnTo>
                  <a:lnTo>
                    <a:pt x="633" y="124"/>
                  </a:lnTo>
                  <a:lnTo>
                    <a:pt x="634" y="124"/>
                  </a:lnTo>
                  <a:lnTo>
                    <a:pt x="635" y="125"/>
                  </a:lnTo>
                  <a:lnTo>
                    <a:pt x="636" y="125"/>
                  </a:lnTo>
                  <a:lnTo>
                    <a:pt x="636" y="126"/>
                  </a:lnTo>
                  <a:lnTo>
                    <a:pt x="636" y="127"/>
                  </a:lnTo>
                  <a:lnTo>
                    <a:pt x="637" y="127"/>
                  </a:lnTo>
                  <a:lnTo>
                    <a:pt x="638" y="127"/>
                  </a:lnTo>
                  <a:lnTo>
                    <a:pt x="639" y="127"/>
                  </a:lnTo>
                  <a:lnTo>
                    <a:pt x="640" y="127"/>
                  </a:lnTo>
                  <a:lnTo>
                    <a:pt x="641" y="127"/>
                  </a:lnTo>
                  <a:lnTo>
                    <a:pt x="641" y="128"/>
                  </a:lnTo>
                  <a:lnTo>
                    <a:pt x="642" y="128"/>
                  </a:lnTo>
                  <a:lnTo>
                    <a:pt x="643" y="128"/>
                  </a:lnTo>
                  <a:lnTo>
                    <a:pt x="644" y="128"/>
                  </a:lnTo>
                  <a:lnTo>
                    <a:pt x="646" y="128"/>
                  </a:lnTo>
                  <a:lnTo>
                    <a:pt x="647" y="128"/>
                  </a:lnTo>
                  <a:lnTo>
                    <a:pt x="648" y="128"/>
                  </a:lnTo>
                  <a:lnTo>
                    <a:pt x="649" y="128"/>
                  </a:lnTo>
                  <a:lnTo>
                    <a:pt x="650" y="128"/>
                  </a:lnTo>
                  <a:lnTo>
                    <a:pt x="651" y="127"/>
                  </a:lnTo>
                  <a:lnTo>
                    <a:pt x="652" y="127"/>
                  </a:lnTo>
                  <a:lnTo>
                    <a:pt x="653" y="127"/>
                  </a:lnTo>
                  <a:lnTo>
                    <a:pt x="653" y="128"/>
                  </a:lnTo>
                  <a:lnTo>
                    <a:pt x="654" y="128"/>
                  </a:lnTo>
                  <a:lnTo>
                    <a:pt x="654" y="129"/>
                  </a:lnTo>
                  <a:lnTo>
                    <a:pt x="654" y="130"/>
                  </a:lnTo>
                  <a:lnTo>
                    <a:pt x="655" y="130"/>
                  </a:lnTo>
                  <a:lnTo>
                    <a:pt x="655" y="132"/>
                  </a:lnTo>
                  <a:lnTo>
                    <a:pt x="655" y="133"/>
                  </a:lnTo>
                  <a:lnTo>
                    <a:pt x="655" y="134"/>
                  </a:lnTo>
                  <a:lnTo>
                    <a:pt x="656" y="135"/>
                  </a:lnTo>
                  <a:lnTo>
                    <a:pt x="656" y="136"/>
                  </a:lnTo>
                  <a:lnTo>
                    <a:pt x="656" y="137"/>
                  </a:lnTo>
                  <a:lnTo>
                    <a:pt x="656" y="138"/>
                  </a:lnTo>
                  <a:lnTo>
                    <a:pt x="657" y="138"/>
                  </a:lnTo>
                  <a:lnTo>
                    <a:pt x="657" y="139"/>
                  </a:lnTo>
                  <a:lnTo>
                    <a:pt x="658" y="139"/>
                  </a:lnTo>
                  <a:lnTo>
                    <a:pt x="659" y="139"/>
                  </a:lnTo>
                  <a:lnTo>
                    <a:pt x="659" y="140"/>
                  </a:lnTo>
                  <a:lnTo>
                    <a:pt x="660" y="140"/>
                  </a:lnTo>
                  <a:lnTo>
                    <a:pt x="660" y="141"/>
                  </a:lnTo>
                  <a:lnTo>
                    <a:pt x="661" y="141"/>
                  </a:lnTo>
                  <a:lnTo>
                    <a:pt x="661" y="142"/>
                  </a:lnTo>
                  <a:lnTo>
                    <a:pt x="662" y="142"/>
                  </a:lnTo>
                  <a:lnTo>
                    <a:pt x="663" y="142"/>
                  </a:lnTo>
                  <a:lnTo>
                    <a:pt x="663" y="143"/>
                  </a:lnTo>
                  <a:lnTo>
                    <a:pt x="663" y="144"/>
                  </a:lnTo>
                  <a:lnTo>
                    <a:pt x="663" y="145"/>
                  </a:lnTo>
                  <a:lnTo>
                    <a:pt x="664" y="145"/>
                  </a:lnTo>
                  <a:lnTo>
                    <a:pt x="665" y="145"/>
                  </a:lnTo>
                  <a:lnTo>
                    <a:pt x="666" y="145"/>
                  </a:lnTo>
                  <a:lnTo>
                    <a:pt x="667" y="145"/>
                  </a:lnTo>
                  <a:lnTo>
                    <a:pt x="667" y="146"/>
                  </a:lnTo>
                  <a:lnTo>
                    <a:pt x="668" y="146"/>
                  </a:lnTo>
                  <a:lnTo>
                    <a:pt x="669" y="146"/>
                  </a:lnTo>
                  <a:lnTo>
                    <a:pt x="669" y="145"/>
                  </a:lnTo>
                  <a:lnTo>
                    <a:pt x="671" y="145"/>
                  </a:lnTo>
                  <a:lnTo>
                    <a:pt x="671" y="144"/>
                  </a:lnTo>
                  <a:lnTo>
                    <a:pt x="672" y="144"/>
                  </a:lnTo>
                  <a:lnTo>
                    <a:pt x="672" y="145"/>
                  </a:lnTo>
                  <a:lnTo>
                    <a:pt x="672" y="146"/>
                  </a:lnTo>
                  <a:lnTo>
                    <a:pt x="673" y="146"/>
                  </a:lnTo>
                  <a:lnTo>
                    <a:pt x="673" y="147"/>
                  </a:lnTo>
                  <a:lnTo>
                    <a:pt x="673" y="148"/>
                  </a:lnTo>
                  <a:lnTo>
                    <a:pt x="674" y="148"/>
                  </a:lnTo>
                  <a:lnTo>
                    <a:pt x="674" y="149"/>
                  </a:lnTo>
                  <a:lnTo>
                    <a:pt x="675" y="149"/>
                  </a:lnTo>
                  <a:lnTo>
                    <a:pt x="676" y="149"/>
                  </a:lnTo>
                  <a:lnTo>
                    <a:pt x="676" y="150"/>
                  </a:lnTo>
                  <a:lnTo>
                    <a:pt x="676" y="151"/>
                  </a:lnTo>
                  <a:lnTo>
                    <a:pt x="676" y="152"/>
                  </a:lnTo>
                  <a:lnTo>
                    <a:pt x="676" y="153"/>
                  </a:lnTo>
                  <a:lnTo>
                    <a:pt x="676" y="154"/>
                  </a:lnTo>
                  <a:lnTo>
                    <a:pt x="676" y="155"/>
                  </a:lnTo>
                  <a:lnTo>
                    <a:pt x="676" y="157"/>
                  </a:lnTo>
                  <a:lnTo>
                    <a:pt x="677" y="157"/>
                  </a:lnTo>
                  <a:lnTo>
                    <a:pt x="677" y="158"/>
                  </a:lnTo>
                  <a:lnTo>
                    <a:pt x="678" y="158"/>
                  </a:lnTo>
                  <a:lnTo>
                    <a:pt x="679" y="158"/>
                  </a:lnTo>
                  <a:lnTo>
                    <a:pt x="679" y="159"/>
                  </a:lnTo>
                  <a:lnTo>
                    <a:pt x="678" y="159"/>
                  </a:lnTo>
                  <a:lnTo>
                    <a:pt x="678" y="160"/>
                  </a:lnTo>
                  <a:lnTo>
                    <a:pt x="678" y="161"/>
                  </a:lnTo>
                  <a:lnTo>
                    <a:pt x="678" y="162"/>
                  </a:lnTo>
                  <a:lnTo>
                    <a:pt x="679" y="162"/>
                  </a:lnTo>
                  <a:lnTo>
                    <a:pt x="679" y="163"/>
                  </a:lnTo>
                  <a:lnTo>
                    <a:pt x="678" y="163"/>
                  </a:lnTo>
                  <a:lnTo>
                    <a:pt x="679" y="163"/>
                  </a:lnTo>
                  <a:lnTo>
                    <a:pt x="679" y="164"/>
                  </a:lnTo>
                  <a:lnTo>
                    <a:pt x="679" y="165"/>
                  </a:lnTo>
                  <a:lnTo>
                    <a:pt x="679" y="166"/>
                  </a:lnTo>
                  <a:lnTo>
                    <a:pt x="680" y="166"/>
                  </a:lnTo>
                  <a:lnTo>
                    <a:pt x="681" y="166"/>
                  </a:lnTo>
                  <a:lnTo>
                    <a:pt x="682" y="167"/>
                  </a:lnTo>
                  <a:lnTo>
                    <a:pt x="683" y="167"/>
                  </a:lnTo>
                  <a:lnTo>
                    <a:pt x="684" y="168"/>
                  </a:lnTo>
                  <a:lnTo>
                    <a:pt x="683" y="168"/>
                  </a:lnTo>
                  <a:lnTo>
                    <a:pt x="683" y="169"/>
                  </a:lnTo>
                  <a:lnTo>
                    <a:pt x="683" y="170"/>
                  </a:lnTo>
                  <a:lnTo>
                    <a:pt x="683" y="171"/>
                  </a:lnTo>
                  <a:lnTo>
                    <a:pt x="683" y="172"/>
                  </a:lnTo>
                  <a:lnTo>
                    <a:pt x="682" y="172"/>
                  </a:lnTo>
                  <a:lnTo>
                    <a:pt x="682" y="173"/>
                  </a:lnTo>
                  <a:lnTo>
                    <a:pt x="683" y="173"/>
                  </a:lnTo>
                  <a:lnTo>
                    <a:pt x="684" y="173"/>
                  </a:lnTo>
                  <a:lnTo>
                    <a:pt x="685" y="174"/>
                  </a:lnTo>
                  <a:lnTo>
                    <a:pt x="686" y="174"/>
                  </a:lnTo>
                  <a:lnTo>
                    <a:pt x="686" y="175"/>
                  </a:lnTo>
                  <a:lnTo>
                    <a:pt x="687" y="176"/>
                  </a:lnTo>
                  <a:lnTo>
                    <a:pt x="688" y="176"/>
                  </a:lnTo>
                  <a:lnTo>
                    <a:pt x="688" y="177"/>
                  </a:lnTo>
                  <a:lnTo>
                    <a:pt x="688" y="178"/>
                  </a:lnTo>
                  <a:lnTo>
                    <a:pt x="688" y="179"/>
                  </a:lnTo>
                  <a:lnTo>
                    <a:pt x="688" y="181"/>
                  </a:lnTo>
                  <a:lnTo>
                    <a:pt x="688" y="182"/>
                  </a:lnTo>
                  <a:lnTo>
                    <a:pt x="688" y="183"/>
                  </a:lnTo>
                  <a:lnTo>
                    <a:pt x="687" y="183"/>
                  </a:lnTo>
                  <a:lnTo>
                    <a:pt x="687" y="184"/>
                  </a:lnTo>
                  <a:lnTo>
                    <a:pt x="687" y="185"/>
                  </a:lnTo>
                  <a:lnTo>
                    <a:pt x="687" y="186"/>
                  </a:lnTo>
                  <a:lnTo>
                    <a:pt x="687" y="187"/>
                  </a:lnTo>
                  <a:lnTo>
                    <a:pt x="687" y="188"/>
                  </a:lnTo>
                  <a:lnTo>
                    <a:pt x="688" y="188"/>
                  </a:lnTo>
                  <a:lnTo>
                    <a:pt x="689" y="188"/>
                  </a:lnTo>
                  <a:lnTo>
                    <a:pt x="690" y="188"/>
                  </a:lnTo>
                  <a:lnTo>
                    <a:pt x="690" y="189"/>
                  </a:lnTo>
                  <a:lnTo>
                    <a:pt x="691" y="189"/>
                  </a:lnTo>
                  <a:lnTo>
                    <a:pt x="692" y="189"/>
                  </a:lnTo>
                  <a:lnTo>
                    <a:pt x="692" y="190"/>
                  </a:lnTo>
                  <a:lnTo>
                    <a:pt x="692" y="191"/>
                  </a:lnTo>
                  <a:lnTo>
                    <a:pt x="692" y="192"/>
                  </a:lnTo>
                  <a:lnTo>
                    <a:pt x="692" y="193"/>
                  </a:lnTo>
                  <a:lnTo>
                    <a:pt x="693" y="193"/>
                  </a:lnTo>
                  <a:lnTo>
                    <a:pt x="693" y="194"/>
                  </a:lnTo>
                  <a:lnTo>
                    <a:pt x="694" y="194"/>
                  </a:lnTo>
                  <a:lnTo>
                    <a:pt x="696" y="194"/>
                  </a:lnTo>
                  <a:lnTo>
                    <a:pt x="696" y="195"/>
                  </a:lnTo>
                  <a:lnTo>
                    <a:pt x="696" y="196"/>
                  </a:lnTo>
                  <a:lnTo>
                    <a:pt x="697" y="196"/>
                  </a:lnTo>
                  <a:lnTo>
                    <a:pt x="697" y="197"/>
                  </a:lnTo>
                  <a:lnTo>
                    <a:pt x="696" y="197"/>
                  </a:lnTo>
                  <a:lnTo>
                    <a:pt x="696" y="198"/>
                  </a:lnTo>
                  <a:lnTo>
                    <a:pt x="696" y="199"/>
                  </a:lnTo>
                  <a:lnTo>
                    <a:pt x="694" y="199"/>
                  </a:lnTo>
                  <a:lnTo>
                    <a:pt x="694" y="200"/>
                  </a:lnTo>
                  <a:lnTo>
                    <a:pt x="694" y="201"/>
                  </a:lnTo>
                  <a:lnTo>
                    <a:pt x="696" y="201"/>
                  </a:lnTo>
                  <a:lnTo>
                    <a:pt x="696" y="202"/>
                  </a:lnTo>
                  <a:lnTo>
                    <a:pt x="697" y="202"/>
                  </a:lnTo>
                  <a:lnTo>
                    <a:pt x="697" y="203"/>
                  </a:lnTo>
                  <a:lnTo>
                    <a:pt x="698" y="203"/>
                  </a:lnTo>
                  <a:lnTo>
                    <a:pt x="698" y="204"/>
                  </a:lnTo>
                  <a:lnTo>
                    <a:pt x="698" y="206"/>
                  </a:lnTo>
                  <a:lnTo>
                    <a:pt x="698" y="207"/>
                  </a:lnTo>
                  <a:lnTo>
                    <a:pt x="698" y="208"/>
                  </a:lnTo>
                  <a:lnTo>
                    <a:pt x="699" y="208"/>
                  </a:lnTo>
                  <a:lnTo>
                    <a:pt x="699" y="209"/>
                  </a:lnTo>
                  <a:lnTo>
                    <a:pt x="700" y="209"/>
                  </a:lnTo>
                  <a:lnTo>
                    <a:pt x="701" y="209"/>
                  </a:lnTo>
                  <a:lnTo>
                    <a:pt x="701" y="210"/>
                  </a:lnTo>
                  <a:lnTo>
                    <a:pt x="700" y="210"/>
                  </a:lnTo>
                  <a:lnTo>
                    <a:pt x="700" y="211"/>
                  </a:lnTo>
                  <a:lnTo>
                    <a:pt x="699" y="211"/>
                  </a:lnTo>
                  <a:lnTo>
                    <a:pt x="698" y="211"/>
                  </a:lnTo>
                  <a:lnTo>
                    <a:pt x="698" y="212"/>
                  </a:lnTo>
                  <a:lnTo>
                    <a:pt x="698" y="213"/>
                  </a:lnTo>
                  <a:lnTo>
                    <a:pt x="697" y="213"/>
                  </a:lnTo>
                  <a:lnTo>
                    <a:pt x="696" y="213"/>
                  </a:lnTo>
                  <a:lnTo>
                    <a:pt x="696" y="214"/>
                  </a:lnTo>
                  <a:lnTo>
                    <a:pt x="696" y="215"/>
                  </a:lnTo>
                  <a:lnTo>
                    <a:pt x="697" y="215"/>
                  </a:lnTo>
                  <a:lnTo>
                    <a:pt x="697" y="216"/>
                  </a:lnTo>
                  <a:lnTo>
                    <a:pt x="697" y="217"/>
                  </a:lnTo>
                  <a:lnTo>
                    <a:pt x="698" y="217"/>
                  </a:lnTo>
                  <a:lnTo>
                    <a:pt x="698" y="218"/>
                  </a:lnTo>
                  <a:lnTo>
                    <a:pt x="697" y="218"/>
                  </a:lnTo>
                  <a:lnTo>
                    <a:pt x="696" y="218"/>
                  </a:lnTo>
                  <a:lnTo>
                    <a:pt x="696" y="219"/>
                  </a:lnTo>
                  <a:lnTo>
                    <a:pt x="696" y="220"/>
                  </a:lnTo>
                  <a:lnTo>
                    <a:pt x="696" y="221"/>
                  </a:lnTo>
                  <a:lnTo>
                    <a:pt x="697" y="221"/>
                  </a:lnTo>
                  <a:lnTo>
                    <a:pt x="697" y="222"/>
                  </a:lnTo>
                  <a:lnTo>
                    <a:pt x="697" y="223"/>
                  </a:lnTo>
                  <a:lnTo>
                    <a:pt x="697" y="224"/>
                  </a:lnTo>
                  <a:lnTo>
                    <a:pt x="697" y="225"/>
                  </a:lnTo>
                  <a:lnTo>
                    <a:pt x="698" y="226"/>
                  </a:lnTo>
                  <a:lnTo>
                    <a:pt x="698" y="227"/>
                  </a:lnTo>
                  <a:lnTo>
                    <a:pt x="699" y="227"/>
                  </a:lnTo>
                  <a:lnTo>
                    <a:pt x="699" y="228"/>
                  </a:lnTo>
                  <a:lnTo>
                    <a:pt x="699" y="229"/>
                  </a:lnTo>
                  <a:lnTo>
                    <a:pt x="699" y="231"/>
                  </a:lnTo>
                  <a:lnTo>
                    <a:pt x="699" y="232"/>
                  </a:lnTo>
                  <a:lnTo>
                    <a:pt x="700" y="233"/>
                  </a:lnTo>
                  <a:lnTo>
                    <a:pt x="701" y="233"/>
                  </a:lnTo>
                  <a:lnTo>
                    <a:pt x="701" y="234"/>
                  </a:lnTo>
                  <a:lnTo>
                    <a:pt x="701" y="235"/>
                  </a:lnTo>
                  <a:lnTo>
                    <a:pt x="701" y="236"/>
                  </a:lnTo>
                  <a:lnTo>
                    <a:pt x="702" y="236"/>
                  </a:lnTo>
                  <a:lnTo>
                    <a:pt x="702" y="237"/>
                  </a:lnTo>
                  <a:lnTo>
                    <a:pt x="703" y="237"/>
                  </a:lnTo>
                  <a:lnTo>
                    <a:pt x="703" y="238"/>
                  </a:lnTo>
                  <a:lnTo>
                    <a:pt x="704" y="238"/>
                  </a:lnTo>
                  <a:lnTo>
                    <a:pt x="705" y="238"/>
                  </a:lnTo>
                  <a:lnTo>
                    <a:pt x="706" y="238"/>
                  </a:lnTo>
                  <a:lnTo>
                    <a:pt x="707" y="238"/>
                  </a:lnTo>
                  <a:lnTo>
                    <a:pt x="708" y="238"/>
                  </a:lnTo>
                  <a:lnTo>
                    <a:pt x="708" y="239"/>
                  </a:lnTo>
                  <a:lnTo>
                    <a:pt x="709" y="240"/>
                  </a:lnTo>
                  <a:lnTo>
                    <a:pt x="709" y="241"/>
                  </a:lnTo>
                  <a:lnTo>
                    <a:pt x="710" y="242"/>
                  </a:lnTo>
                  <a:lnTo>
                    <a:pt x="710" y="243"/>
                  </a:lnTo>
                  <a:lnTo>
                    <a:pt x="710" y="244"/>
                  </a:lnTo>
                  <a:lnTo>
                    <a:pt x="709" y="244"/>
                  </a:lnTo>
                  <a:lnTo>
                    <a:pt x="709" y="245"/>
                  </a:lnTo>
                  <a:lnTo>
                    <a:pt x="710" y="245"/>
                  </a:lnTo>
                  <a:lnTo>
                    <a:pt x="710" y="246"/>
                  </a:lnTo>
                  <a:lnTo>
                    <a:pt x="710" y="247"/>
                  </a:lnTo>
                  <a:lnTo>
                    <a:pt x="711" y="247"/>
                  </a:lnTo>
                  <a:lnTo>
                    <a:pt x="711" y="248"/>
                  </a:lnTo>
                  <a:lnTo>
                    <a:pt x="712" y="248"/>
                  </a:lnTo>
                  <a:lnTo>
                    <a:pt x="712" y="249"/>
                  </a:lnTo>
                  <a:lnTo>
                    <a:pt x="712" y="250"/>
                  </a:lnTo>
                  <a:lnTo>
                    <a:pt x="711" y="250"/>
                  </a:lnTo>
                  <a:lnTo>
                    <a:pt x="711" y="251"/>
                  </a:lnTo>
                  <a:lnTo>
                    <a:pt x="712" y="251"/>
                  </a:lnTo>
                  <a:lnTo>
                    <a:pt x="712" y="252"/>
                  </a:lnTo>
                  <a:lnTo>
                    <a:pt x="711" y="252"/>
                  </a:lnTo>
                  <a:lnTo>
                    <a:pt x="712" y="253"/>
                  </a:lnTo>
                  <a:lnTo>
                    <a:pt x="712" y="254"/>
                  </a:lnTo>
                  <a:lnTo>
                    <a:pt x="712" y="256"/>
                  </a:lnTo>
                  <a:lnTo>
                    <a:pt x="713" y="256"/>
                  </a:lnTo>
                  <a:lnTo>
                    <a:pt x="713" y="257"/>
                  </a:lnTo>
                  <a:lnTo>
                    <a:pt x="714" y="257"/>
                  </a:lnTo>
                  <a:lnTo>
                    <a:pt x="714" y="258"/>
                  </a:lnTo>
                  <a:lnTo>
                    <a:pt x="714" y="259"/>
                  </a:lnTo>
                  <a:lnTo>
                    <a:pt x="713" y="259"/>
                  </a:lnTo>
                  <a:lnTo>
                    <a:pt x="713" y="260"/>
                  </a:lnTo>
                  <a:lnTo>
                    <a:pt x="713" y="261"/>
                  </a:lnTo>
                  <a:lnTo>
                    <a:pt x="714" y="261"/>
                  </a:lnTo>
                  <a:lnTo>
                    <a:pt x="714" y="262"/>
                  </a:lnTo>
                  <a:lnTo>
                    <a:pt x="715" y="262"/>
                  </a:lnTo>
                  <a:lnTo>
                    <a:pt x="716" y="262"/>
                  </a:lnTo>
                  <a:lnTo>
                    <a:pt x="716" y="263"/>
                  </a:lnTo>
                  <a:lnTo>
                    <a:pt x="716" y="264"/>
                  </a:lnTo>
                  <a:lnTo>
                    <a:pt x="716" y="265"/>
                  </a:lnTo>
                  <a:lnTo>
                    <a:pt x="717" y="265"/>
                  </a:lnTo>
                  <a:lnTo>
                    <a:pt x="718" y="265"/>
                  </a:lnTo>
                  <a:lnTo>
                    <a:pt x="718" y="266"/>
                  </a:lnTo>
                  <a:lnTo>
                    <a:pt x="718" y="267"/>
                  </a:lnTo>
                  <a:lnTo>
                    <a:pt x="718" y="268"/>
                  </a:lnTo>
                  <a:lnTo>
                    <a:pt x="718" y="269"/>
                  </a:lnTo>
                  <a:lnTo>
                    <a:pt x="718" y="270"/>
                  </a:lnTo>
                  <a:lnTo>
                    <a:pt x="718" y="271"/>
                  </a:lnTo>
                  <a:lnTo>
                    <a:pt x="718" y="272"/>
                  </a:lnTo>
                  <a:lnTo>
                    <a:pt x="718" y="273"/>
                  </a:lnTo>
                  <a:lnTo>
                    <a:pt x="717" y="273"/>
                  </a:lnTo>
                  <a:lnTo>
                    <a:pt x="717" y="274"/>
                  </a:lnTo>
                  <a:lnTo>
                    <a:pt x="716" y="274"/>
                  </a:lnTo>
                  <a:lnTo>
                    <a:pt x="715" y="274"/>
                  </a:lnTo>
                  <a:lnTo>
                    <a:pt x="715" y="275"/>
                  </a:lnTo>
                  <a:lnTo>
                    <a:pt x="715" y="276"/>
                  </a:lnTo>
                  <a:lnTo>
                    <a:pt x="715" y="277"/>
                  </a:lnTo>
                  <a:lnTo>
                    <a:pt x="715" y="278"/>
                  </a:lnTo>
                  <a:lnTo>
                    <a:pt x="715" y="279"/>
                  </a:lnTo>
                  <a:lnTo>
                    <a:pt x="716" y="279"/>
                  </a:lnTo>
                  <a:lnTo>
                    <a:pt x="717" y="279"/>
                  </a:lnTo>
                  <a:lnTo>
                    <a:pt x="717" y="281"/>
                  </a:lnTo>
                  <a:lnTo>
                    <a:pt x="717" y="282"/>
                  </a:lnTo>
                  <a:lnTo>
                    <a:pt x="718" y="282"/>
                  </a:lnTo>
                  <a:lnTo>
                    <a:pt x="718" y="283"/>
                  </a:lnTo>
                  <a:lnTo>
                    <a:pt x="718" y="284"/>
                  </a:lnTo>
                  <a:lnTo>
                    <a:pt x="718" y="285"/>
                  </a:lnTo>
                  <a:lnTo>
                    <a:pt x="717" y="285"/>
                  </a:lnTo>
                  <a:lnTo>
                    <a:pt x="716" y="285"/>
                  </a:lnTo>
                  <a:lnTo>
                    <a:pt x="715" y="285"/>
                  </a:lnTo>
                  <a:lnTo>
                    <a:pt x="714" y="285"/>
                  </a:lnTo>
                  <a:lnTo>
                    <a:pt x="713" y="285"/>
                  </a:lnTo>
                  <a:lnTo>
                    <a:pt x="713" y="286"/>
                  </a:lnTo>
                  <a:lnTo>
                    <a:pt x="712" y="286"/>
                  </a:lnTo>
                  <a:lnTo>
                    <a:pt x="712" y="287"/>
                  </a:lnTo>
                  <a:lnTo>
                    <a:pt x="711" y="287"/>
                  </a:lnTo>
                  <a:lnTo>
                    <a:pt x="711" y="288"/>
                  </a:lnTo>
                  <a:lnTo>
                    <a:pt x="711" y="289"/>
                  </a:lnTo>
                  <a:lnTo>
                    <a:pt x="711" y="290"/>
                  </a:lnTo>
                  <a:lnTo>
                    <a:pt x="711" y="291"/>
                  </a:lnTo>
                  <a:lnTo>
                    <a:pt x="711" y="292"/>
                  </a:lnTo>
                  <a:lnTo>
                    <a:pt x="710" y="292"/>
                  </a:lnTo>
                  <a:lnTo>
                    <a:pt x="710" y="293"/>
                  </a:lnTo>
                  <a:lnTo>
                    <a:pt x="711" y="293"/>
                  </a:lnTo>
                  <a:lnTo>
                    <a:pt x="710" y="294"/>
                  </a:lnTo>
                  <a:lnTo>
                    <a:pt x="710" y="295"/>
                  </a:lnTo>
                  <a:lnTo>
                    <a:pt x="711" y="295"/>
                  </a:lnTo>
                  <a:lnTo>
                    <a:pt x="711" y="296"/>
                  </a:lnTo>
                  <a:lnTo>
                    <a:pt x="710" y="296"/>
                  </a:lnTo>
                  <a:lnTo>
                    <a:pt x="710" y="297"/>
                  </a:lnTo>
                  <a:lnTo>
                    <a:pt x="709" y="297"/>
                  </a:lnTo>
                  <a:lnTo>
                    <a:pt x="709" y="298"/>
                  </a:lnTo>
                  <a:lnTo>
                    <a:pt x="709" y="299"/>
                  </a:lnTo>
                  <a:lnTo>
                    <a:pt x="708" y="299"/>
                  </a:lnTo>
                  <a:lnTo>
                    <a:pt x="708" y="300"/>
                  </a:lnTo>
                  <a:lnTo>
                    <a:pt x="708" y="301"/>
                  </a:lnTo>
                  <a:lnTo>
                    <a:pt x="709" y="301"/>
                  </a:lnTo>
                  <a:lnTo>
                    <a:pt x="709" y="302"/>
                  </a:lnTo>
                  <a:lnTo>
                    <a:pt x="708" y="302"/>
                  </a:lnTo>
                  <a:lnTo>
                    <a:pt x="708" y="303"/>
                  </a:lnTo>
                  <a:lnTo>
                    <a:pt x="709" y="303"/>
                  </a:lnTo>
                  <a:lnTo>
                    <a:pt x="709" y="304"/>
                  </a:lnTo>
                  <a:lnTo>
                    <a:pt x="709" y="306"/>
                  </a:lnTo>
                  <a:lnTo>
                    <a:pt x="710" y="306"/>
                  </a:lnTo>
                  <a:lnTo>
                    <a:pt x="710" y="307"/>
                  </a:lnTo>
                  <a:lnTo>
                    <a:pt x="711" y="307"/>
                  </a:lnTo>
                  <a:lnTo>
                    <a:pt x="711" y="308"/>
                  </a:lnTo>
                  <a:lnTo>
                    <a:pt x="712" y="308"/>
                  </a:lnTo>
                  <a:lnTo>
                    <a:pt x="713" y="308"/>
                  </a:lnTo>
                  <a:lnTo>
                    <a:pt x="713" y="309"/>
                  </a:lnTo>
                  <a:lnTo>
                    <a:pt x="714" y="309"/>
                  </a:lnTo>
                  <a:lnTo>
                    <a:pt x="715" y="309"/>
                  </a:lnTo>
                  <a:lnTo>
                    <a:pt x="716" y="309"/>
                  </a:lnTo>
                  <a:lnTo>
                    <a:pt x="717" y="309"/>
                  </a:lnTo>
                  <a:lnTo>
                    <a:pt x="717" y="310"/>
                  </a:lnTo>
                  <a:lnTo>
                    <a:pt x="717" y="309"/>
                  </a:lnTo>
                  <a:lnTo>
                    <a:pt x="718" y="309"/>
                  </a:lnTo>
                  <a:lnTo>
                    <a:pt x="718" y="310"/>
                  </a:lnTo>
                  <a:lnTo>
                    <a:pt x="718" y="311"/>
                  </a:lnTo>
                  <a:lnTo>
                    <a:pt x="719" y="311"/>
                  </a:lnTo>
                  <a:lnTo>
                    <a:pt x="719" y="312"/>
                  </a:lnTo>
                  <a:lnTo>
                    <a:pt x="719" y="313"/>
                  </a:lnTo>
                  <a:lnTo>
                    <a:pt x="719" y="314"/>
                  </a:lnTo>
                  <a:lnTo>
                    <a:pt x="721" y="314"/>
                  </a:lnTo>
                  <a:lnTo>
                    <a:pt x="721" y="315"/>
                  </a:lnTo>
                  <a:lnTo>
                    <a:pt x="721" y="316"/>
                  </a:lnTo>
                  <a:lnTo>
                    <a:pt x="719" y="316"/>
                  </a:lnTo>
                  <a:lnTo>
                    <a:pt x="719" y="317"/>
                  </a:lnTo>
                  <a:lnTo>
                    <a:pt x="719" y="318"/>
                  </a:lnTo>
                  <a:lnTo>
                    <a:pt x="719" y="319"/>
                  </a:lnTo>
                  <a:lnTo>
                    <a:pt x="721" y="319"/>
                  </a:lnTo>
                  <a:lnTo>
                    <a:pt x="721" y="320"/>
                  </a:lnTo>
                  <a:lnTo>
                    <a:pt x="722" y="320"/>
                  </a:lnTo>
                  <a:lnTo>
                    <a:pt x="722" y="321"/>
                  </a:lnTo>
                  <a:lnTo>
                    <a:pt x="723" y="321"/>
                  </a:lnTo>
                  <a:lnTo>
                    <a:pt x="723" y="322"/>
                  </a:lnTo>
                  <a:lnTo>
                    <a:pt x="724" y="322"/>
                  </a:lnTo>
                  <a:lnTo>
                    <a:pt x="725" y="322"/>
                  </a:lnTo>
                  <a:lnTo>
                    <a:pt x="725" y="323"/>
                  </a:lnTo>
                  <a:lnTo>
                    <a:pt x="725" y="324"/>
                  </a:lnTo>
                  <a:lnTo>
                    <a:pt x="725" y="325"/>
                  </a:lnTo>
                  <a:lnTo>
                    <a:pt x="725" y="326"/>
                  </a:lnTo>
                  <a:lnTo>
                    <a:pt x="725" y="327"/>
                  </a:lnTo>
                  <a:lnTo>
                    <a:pt x="726" y="327"/>
                  </a:lnTo>
                  <a:lnTo>
                    <a:pt x="726" y="328"/>
                  </a:lnTo>
                  <a:lnTo>
                    <a:pt x="726" y="329"/>
                  </a:lnTo>
                  <a:lnTo>
                    <a:pt x="727" y="329"/>
                  </a:lnTo>
                  <a:lnTo>
                    <a:pt x="727" y="331"/>
                  </a:lnTo>
                  <a:lnTo>
                    <a:pt x="727" y="332"/>
                  </a:lnTo>
                  <a:lnTo>
                    <a:pt x="728" y="332"/>
                  </a:lnTo>
                  <a:lnTo>
                    <a:pt x="729" y="332"/>
                  </a:lnTo>
                  <a:lnTo>
                    <a:pt x="729" y="333"/>
                  </a:lnTo>
                  <a:lnTo>
                    <a:pt x="730" y="332"/>
                  </a:lnTo>
                  <a:lnTo>
                    <a:pt x="730" y="333"/>
                  </a:lnTo>
                  <a:lnTo>
                    <a:pt x="731" y="334"/>
                  </a:lnTo>
                  <a:lnTo>
                    <a:pt x="731" y="333"/>
                  </a:lnTo>
                  <a:lnTo>
                    <a:pt x="732" y="334"/>
                  </a:lnTo>
                  <a:lnTo>
                    <a:pt x="732" y="335"/>
                  </a:lnTo>
                  <a:lnTo>
                    <a:pt x="732" y="336"/>
                  </a:lnTo>
                  <a:lnTo>
                    <a:pt x="733" y="337"/>
                  </a:lnTo>
                  <a:lnTo>
                    <a:pt x="732" y="337"/>
                  </a:lnTo>
                  <a:lnTo>
                    <a:pt x="733" y="338"/>
                  </a:lnTo>
                  <a:lnTo>
                    <a:pt x="733" y="339"/>
                  </a:lnTo>
                  <a:lnTo>
                    <a:pt x="734" y="339"/>
                  </a:lnTo>
                  <a:lnTo>
                    <a:pt x="735" y="340"/>
                  </a:lnTo>
                  <a:lnTo>
                    <a:pt x="736" y="341"/>
                  </a:lnTo>
                  <a:lnTo>
                    <a:pt x="736" y="342"/>
                  </a:lnTo>
                  <a:lnTo>
                    <a:pt x="736" y="343"/>
                  </a:lnTo>
                  <a:lnTo>
                    <a:pt x="736" y="344"/>
                  </a:lnTo>
                  <a:lnTo>
                    <a:pt x="735" y="344"/>
                  </a:lnTo>
                  <a:lnTo>
                    <a:pt x="735" y="345"/>
                  </a:lnTo>
                  <a:lnTo>
                    <a:pt x="734" y="345"/>
                  </a:lnTo>
                  <a:lnTo>
                    <a:pt x="734" y="344"/>
                  </a:lnTo>
                  <a:lnTo>
                    <a:pt x="734" y="343"/>
                  </a:lnTo>
                  <a:lnTo>
                    <a:pt x="733" y="344"/>
                  </a:lnTo>
                  <a:lnTo>
                    <a:pt x="733" y="345"/>
                  </a:lnTo>
                  <a:lnTo>
                    <a:pt x="733" y="346"/>
                  </a:lnTo>
                  <a:lnTo>
                    <a:pt x="734" y="347"/>
                  </a:lnTo>
                  <a:lnTo>
                    <a:pt x="734" y="348"/>
                  </a:lnTo>
                  <a:lnTo>
                    <a:pt x="734" y="349"/>
                  </a:lnTo>
                  <a:lnTo>
                    <a:pt x="735" y="350"/>
                  </a:lnTo>
                  <a:lnTo>
                    <a:pt x="734" y="351"/>
                  </a:lnTo>
                  <a:lnTo>
                    <a:pt x="734" y="352"/>
                  </a:lnTo>
                  <a:lnTo>
                    <a:pt x="734" y="353"/>
                  </a:lnTo>
                  <a:lnTo>
                    <a:pt x="733" y="353"/>
                  </a:lnTo>
                  <a:lnTo>
                    <a:pt x="733" y="352"/>
                  </a:lnTo>
                  <a:lnTo>
                    <a:pt x="733" y="351"/>
                  </a:lnTo>
                  <a:lnTo>
                    <a:pt x="733" y="350"/>
                  </a:lnTo>
                  <a:lnTo>
                    <a:pt x="733" y="351"/>
                  </a:lnTo>
                  <a:lnTo>
                    <a:pt x="732" y="352"/>
                  </a:lnTo>
                  <a:lnTo>
                    <a:pt x="732" y="353"/>
                  </a:lnTo>
                  <a:lnTo>
                    <a:pt x="732" y="354"/>
                  </a:lnTo>
                  <a:lnTo>
                    <a:pt x="732" y="353"/>
                  </a:lnTo>
                  <a:lnTo>
                    <a:pt x="731" y="352"/>
                  </a:lnTo>
                  <a:lnTo>
                    <a:pt x="730" y="352"/>
                  </a:lnTo>
                  <a:lnTo>
                    <a:pt x="731" y="352"/>
                  </a:lnTo>
                  <a:lnTo>
                    <a:pt x="731" y="353"/>
                  </a:lnTo>
                  <a:lnTo>
                    <a:pt x="731" y="354"/>
                  </a:lnTo>
                  <a:lnTo>
                    <a:pt x="730" y="354"/>
                  </a:lnTo>
                  <a:lnTo>
                    <a:pt x="729" y="356"/>
                  </a:lnTo>
                  <a:lnTo>
                    <a:pt x="728" y="356"/>
                  </a:lnTo>
                  <a:lnTo>
                    <a:pt x="727" y="354"/>
                  </a:lnTo>
                  <a:lnTo>
                    <a:pt x="728" y="354"/>
                  </a:lnTo>
                  <a:lnTo>
                    <a:pt x="728" y="353"/>
                  </a:lnTo>
                  <a:lnTo>
                    <a:pt x="729" y="353"/>
                  </a:lnTo>
                  <a:lnTo>
                    <a:pt x="729" y="354"/>
                  </a:lnTo>
                  <a:lnTo>
                    <a:pt x="729" y="353"/>
                  </a:lnTo>
                  <a:lnTo>
                    <a:pt x="728" y="353"/>
                  </a:lnTo>
                  <a:lnTo>
                    <a:pt x="727" y="354"/>
                  </a:lnTo>
                  <a:lnTo>
                    <a:pt x="727" y="356"/>
                  </a:lnTo>
                  <a:lnTo>
                    <a:pt x="727" y="357"/>
                  </a:lnTo>
                  <a:lnTo>
                    <a:pt x="726" y="357"/>
                  </a:lnTo>
                  <a:lnTo>
                    <a:pt x="726" y="358"/>
                  </a:lnTo>
                  <a:lnTo>
                    <a:pt x="725" y="358"/>
                  </a:lnTo>
                  <a:lnTo>
                    <a:pt x="724" y="358"/>
                  </a:lnTo>
                  <a:lnTo>
                    <a:pt x="723" y="358"/>
                  </a:lnTo>
                  <a:lnTo>
                    <a:pt x="723" y="359"/>
                  </a:lnTo>
                  <a:lnTo>
                    <a:pt x="722" y="359"/>
                  </a:lnTo>
                  <a:lnTo>
                    <a:pt x="722" y="360"/>
                  </a:lnTo>
                  <a:lnTo>
                    <a:pt x="722" y="361"/>
                  </a:lnTo>
                  <a:lnTo>
                    <a:pt x="721" y="361"/>
                  </a:lnTo>
                  <a:lnTo>
                    <a:pt x="719" y="362"/>
                  </a:lnTo>
                  <a:lnTo>
                    <a:pt x="718" y="362"/>
                  </a:lnTo>
                  <a:lnTo>
                    <a:pt x="719" y="363"/>
                  </a:lnTo>
                  <a:lnTo>
                    <a:pt x="721" y="363"/>
                  </a:lnTo>
                  <a:lnTo>
                    <a:pt x="722" y="363"/>
                  </a:lnTo>
                  <a:lnTo>
                    <a:pt x="723" y="364"/>
                  </a:lnTo>
                  <a:lnTo>
                    <a:pt x="724" y="364"/>
                  </a:lnTo>
                  <a:lnTo>
                    <a:pt x="725" y="364"/>
                  </a:lnTo>
                  <a:lnTo>
                    <a:pt x="726" y="363"/>
                  </a:lnTo>
                  <a:lnTo>
                    <a:pt x="727" y="362"/>
                  </a:lnTo>
                  <a:lnTo>
                    <a:pt x="728" y="362"/>
                  </a:lnTo>
                  <a:lnTo>
                    <a:pt x="728" y="361"/>
                  </a:lnTo>
                  <a:lnTo>
                    <a:pt x="727" y="361"/>
                  </a:lnTo>
                  <a:lnTo>
                    <a:pt x="727" y="360"/>
                  </a:lnTo>
                  <a:lnTo>
                    <a:pt x="727" y="359"/>
                  </a:lnTo>
                  <a:lnTo>
                    <a:pt x="727" y="358"/>
                  </a:lnTo>
                  <a:lnTo>
                    <a:pt x="728" y="358"/>
                  </a:lnTo>
                  <a:lnTo>
                    <a:pt x="729" y="357"/>
                  </a:lnTo>
                  <a:lnTo>
                    <a:pt x="731" y="357"/>
                  </a:lnTo>
                  <a:lnTo>
                    <a:pt x="732" y="358"/>
                  </a:lnTo>
                  <a:lnTo>
                    <a:pt x="733" y="358"/>
                  </a:lnTo>
                  <a:lnTo>
                    <a:pt x="734" y="359"/>
                  </a:lnTo>
                  <a:lnTo>
                    <a:pt x="733" y="360"/>
                  </a:lnTo>
                  <a:lnTo>
                    <a:pt x="733" y="361"/>
                  </a:lnTo>
                  <a:lnTo>
                    <a:pt x="731" y="363"/>
                  </a:lnTo>
                  <a:lnTo>
                    <a:pt x="730" y="364"/>
                  </a:lnTo>
                  <a:lnTo>
                    <a:pt x="728" y="366"/>
                  </a:lnTo>
                  <a:lnTo>
                    <a:pt x="728" y="367"/>
                  </a:lnTo>
                  <a:lnTo>
                    <a:pt x="727" y="369"/>
                  </a:lnTo>
                  <a:lnTo>
                    <a:pt x="726" y="369"/>
                  </a:lnTo>
                  <a:lnTo>
                    <a:pt x="725" y="371"/>
                  </a:lnTo>
                  <a:lnTo>
                    <a:pt x="725" y="372"/>
                  </a:lnTo>
                  <a:lnTo>
                    <a:pt x="724" y="373"/>
                  </a:lnTo>
                  <a:lnTo>
                    <a:pt x="722" y="373"/>
                  </a:lnTo>
                  <a:lnTo>
                    <a:pt x="722" y="372"/>
                  </a:lnTo>
                  <a:lnTo>
                    <a:pt x="721" y="372"/>
                  </a:lnTo>
                  <a:lnTo>
                    <a:pt x="718" y="372"/>
                  </a:lnTo>
                  <a:lnTo>
                    <a:pt x="717" y="372"/>
                  </a:lnTo>
                  <a:lnTo>
                    <a:pt x="715" y="372"/>
                  </a:lnTo>
                  <a:lnTo>
                    <a:pt x="714" y="372"/>
                  </a:lnTo>
                  <a:lnTo>
                    <a:pt x="711" y="372"/>
                  </a:lnTo>
                  <a:lnTo>
                    <a:pt x="710" y="372"/>
                  </a:lnTo>
                  <a:lnTo>
                    <a:pt x="709" y="372"/>
                  </a:lnTo>
                  <a:lnTo>
                    <a:pt x="708" y="372"/>
                  </a:lnTo>
                  <a:lnTo>
                    <a:pt x="707" y="372"/>
                  </a:lnTo>
                  <a:lnTo>
                    <a:pt x="706" y="372"/>
                  </a:lnTo>
                  <a:lnTo>
                    <a:pt x="705" y="372"/>
                  </a:lnTo>
                  <a:lnTo>
                    <a:pt x="705" y="373"/>
                  </a:lnTo>
                  <a:lnTo>
                    <a:pt x="704" y="373"/>
                  </a:lnTo>
                  <a:lnTo>
                    <a:pt x="703" y="373"/>
                  </a:lnTo>
                  <a:lnTo>
                    <a:pt x="702" y="374"/>
                  </a:lnTo>
                  <a:lnTo>
                    <a:pt x="701" y="374"/>
                  </a:lnTo>
                  <a:lnTo>
                    <a:pt x="700" y="374"/>
                  </a:lnTo>
                  <a:lnTo>
                    <a:pt x="699" y="374"/>
                  </a:lnTo>
                  <a:lnTo>
                    <a:pt x="699" y="375"/>
                  </a:lnTo>
                  <a:lnTo>
                    <a:pt x="698" y="375"/>
                  </a:lnTo>
                  <a:lnTo>
                    <a:pt x="696" y="375"/>
                  </a:lnTo>
                  <a:lnTo>
                    <a:pt x="696" y="376"/>
                  </a:lnTo>
                  <a:lnTo>
                    <a:pt x="694" y="376"/>
                  </a:lnTo>
                  <a:lnTo>
                    <a:pt x="693" y="376"/>
                  </a:lnTo>
                  <a:lnTo>
                    <a:pt x="694" y="376"/>
                  </a:lnTo>
                  <a:lnTo>
                    <a:pt x="696" y="376"/>
                  </a:lnTo>
                  <a:lnTo>
                    <a:pt x="697" y="376"/>
                  </a:lnTo>
                  <a:lnTo>
                    <a:pt x="696" y="376"/>
                  </a:lnTo>
                  <a:lnTo>
                    <a:pt x="694" y="376"/>
                  </a:lnTo>
                  <a:lnTo>
                    <a:pt x="694" y="377"/>
                  </a:lnTo>
                  <a:lnTo>
                    <a:pt x="693" y="377"/>
                  </a:lnTo>
                  <a:lnTo>
                    <a:pt x="692" y="377"/>
                  </a:lnTo>
                  <a:lnTo>
                    <a:pt x="691" y="377"/>
                  </a:lnTo>
                  <a:lnTo>
                    <a:pt x="690" y="378"/>
                  </a:lnTo>
                  <a:lnTo>
                    <a:pt x="689" y="378"/>
                  </a:lnTo>
                  <a:lnTo>
                    <a:pt x="688" y="378"/>
                  </a:lnTo>
                  <a:lnTo>
                    <a:pt x="688" y="379"/>
                  </a:lnTo>
                  <a:lnTo>
                    <a:pt x="687" y="379"/>
                  </a:lnTo>
                  <a:lnTo>
                    <a:pt x="686" y="379"/>
                  </a:lnTo>
                  <a:lnTo>
                    <a:pt x="685" y="379"/>
                  </a:lnTo>
                  <a:lnTo>
                    <a:pt x="684" y="379"/>
                  </a:lnTo>
                  <a:lnTo>
                    <a:pt x="682" y="381"/>
                  </a:lnTo>
                  <a:lnTo>
                    <a:pt x="680" y="381"/>
                  </a:lnTo>
                  <a:lnTo>
                    <a:pt x="680" y="382"/>
                  </a:lnTo>
                  <a:lnTo>
                    <a:pt x="679" y="382"/>
                  </a:lnTo>
                  <a:lnTo>
                    <a:pt x="678" y="381"/>
                  </a:lnTo>
                  <a:lnTo>
                    <a:pt x="679" y="381"/>
                  </a:lnTo>
                  <a:lnTo>
                    <a:pt x="679" y="379"/>
                  </a:lnTo>
                  <a:lnTo>
                    <a:pt x="680" y="379"/>
                  </a:lnTo>
                  <a:lnTo>
                    <a:pt x="680" y="381"/>
                  </a:lnTo>
                  <a:lnTo>
                    <a:pt x="681" y="379"/>
                  </a:lnTo>
                  <a:lnTo>
                    <a:pt x="681" y="378"/>
                  </a:lnTo>
                  <a:lnTo>
                    <a:pt x="681" y="379"/>
                  </a:lnTo>
                  <a:lnTo>
                    <a:pt x="680" y="379"/>
                  </a:lnTo>
                  <a:lnTo>
                    <a:pt x="679" y="379"/>
                  </a:lnTo>
                  <a:lnTo>
                    <a:pt x="678" y="379"/>
                  </a:lnTo>
                  <a:lnTo>
                    <a:pt x="677" y="379"/>
                  </a:lnTo>
                  <a:lnTo>
                    <a:pt x="677" y="381"/>
                  </a:lnTo>
                  <a:lnTo>
                    <a:pt x="676" y="381"/>
                  </a:lnTo>
                  <a:lnTo>
                    <a:pt x="676" y="382"/>
                  </a:lnTo>
                  <a:lnTo>
                    <a:pt x="677" y="382"/>
                  </a:lnTo>
                  <a:lnTo>
                    <a:pt x="678" y="382"/>
                  </a:lnTo>
                  <a:lnTo>
                    <a:pt x="677" y="382"/>
                  </a:lnTo>
                  <a:lnTo>
                    <a:pt x="676" y="382"/>
                  </a:lnTo>
                  <a:lnTo>
                    <a:pt x="676" y="383"/>
                  </a:lnTo>
                  <a:lnTo>
                    <a:pt x="675" y="383"/>
                  </a:lnTo>
                  <a:lnTo>
                    <a:pt x="674" y="383"/>
                  </a:lnTo>
                  <a:lnTo>
                    <a:pt x="673" y="383"/>
                  </a:lnTo>
                  <a:lnTo>
                    <a:pt x="672" y="383"/>
                  </a:lnTo>
                  <a:lnTo>
                    <a:pt x="671" y="383"/>
                  </a:lnTo>
                  <a:lnTo>
                    <a:pt x="669" y="383"/>
                  </a:lnTo>
                  <a:lnTo>
                    <a:pt x="668" y="384"/>
                  </a:lnTo>
                  <a:lnTo>
                    <a:pt x="666" y="384"/>
                  </a:lnTo>
                  <a:lnTo>
                    <a:pt x="665" y="384"/>
                  </a:lnTo>
                  <a:lnTo>
                    <a:pt x="664" y="384"/>
                  </a:lnTo>
                  <a:lnTo>
                    <a:pt x="663" y="384"/>
                  </a:lnTo>
                  <a:lnTo>
                    <a:pt x="662" y="384"/>
                  </a:lnTo>
                  <a:lnTo>
                    <a:pt x="661" y="384"/>
                  </a:lnTo>
                  <a:lnTo>
                    <a:pt x="661" y="385"/>
                  </a:lnTo>
                  <a:lnTo>
                    <a:pt x="659" y="385"/>
                  </a:lnTo>
                  <a:lnTo>
                    <a:pt x="658" y="385"/>
                  </a:lnTo>
                  <a:lnTo>
                    <a:pt x="657" y="385"/>
                  </a:lnTo>
                  <a:lnTo>
                    <a:pt x="656" y="386"/>
                  </a:lnTo>
                  <a:lnTo>
                    <a:pt x="656" y="385"/>
                  </a:lnTo>
                  <a:lnTo>
                    <a:pt x="655" y="385"/>
                  </a:lnTo>
                  <a:lnTo>
                    <a:pt x="654" y="384"/>
                  </a:lnTo>
                  <a:lnTo>
                    <a:pt x="653" y="384"/>
                  </a:lnTo>
                  <a:lnTo>
                    <a:pt x="653" y="383"/>
                  </a:lnTo>
                  <a:lnTo>
                    <a:pt x="653" y="384"/>
                  </a:lnTo>
                  <a:lnTo>
                    <a:pt x="654" y="384"/>
                  </a:lnTo>
                  <a:lnTo>
                    <a:pt x="653" y="383"/>
                  </a:lnTo>
                  <a:lnTo>
                    <a:pt x="652" y="383"/>
                  </a:lnTo>
                  <a:lnTo>
                    <a:pt x="652" y="382"/>
                  </a:lnTo>
                  <a:lnTo>
                    <a:pt x="652" y="381"/>
                  </a:lnTo>
                  <a:lnTo>
                    <a:pt x="653" y="381"/>
                  </a:lnTo>
                  <a:lnTo>
                    <a:pt x="652" y="379"/>
                  </a:lnTo>
                  <a:lnTo>
                    <a:pt x="651" y="378"/>
                  </a:lnTo>
                  <a:lnTo>
                    <a:pt x="650" y="377"/>
                  </a:lnTo>
                  <a:lnTo>
                    <a:pt x="651" y="377"/>
                  </a:lnTo>
                  <a:lnTo>
                    <a:pt x="652" y="377"/>
                  </a:lnTo>
                  <a:lnTo>
                    <a:pt x="653" y="377"/>
                  </a:lnTo>
                  <a:lnTo>
                    <a:pt x="653" y="376"/>
                  </a:lnTo>
                  <a:lnTo>
                    <a:pt x="653" y="375"/>
                  </a:lnTo>
                  <a:lnTo>
                    <a:pt x="652" y="375"/>
                  </a:lnTo>
                  <a:lnTo>
                    <a:pt x="652" y="376"/>
                  </a:lnTo>
                  <a:lnTo>
                    <a:pt x="651" y="376"/>
                  </a:lnTo>
                  <a:lnTo>
                    <a:pt x="650" y="376"/>
                  </a:lnTo>
                  <a:lnTo>
                    <a:pt x="649" y="377"/>
                  </a:lnTo>
                  <a:lnTo>
                    <a:pt x="649" y="378"/>
                  </a:lnTo>
                  <a:lnTo>
                    <a:pt x="648" y="378"/>
                  </a:lnTo>
                  <a:lnTo>
                    <a:pt x="648" y="379"/>
                  </a:lnTo>
                  <a:lnTo>
                    <a:pt x="649" y="379"/>
                  </a:lnTo>
                  <a:lnTo>
                    <a:pt x="650" y="379"/>
                  </a:lnTo>
                  <a:lnTo>
                    <a:pt x="650" y="381"/>
                  </a:lnTo>
                  <a:lnTo>
                    <a:pt x="650" y="382"/>
                  </a:lnTo>
                  <a:lnTo>
                    <a:pt x="649" y="382"/>
                  </a:lnTo>
                  <a:lnTo>
                    <a:pt x="648" y="382"/>
                  </a:lnTo>
                  <a:lnTo>
                    <a:pt x="648" y="381"/>
                  </a:lnTo>
                  <a:lnTo>
                    <a:pt x="648" y="382"/>
                  </a:lnTo>
                  <a:lnTo>
                    <a:pt x="648" y="383"/>
                  </a:lnTo>
                  <a:lnTo>
                    <a:pt x="647" y="382"/>
                  </a:lnTo>
                  <a:lnTo>
                    <a:pt x="647" y="383"/>
                  </a:lnTo>
                  <a:lnTo>
                    <a:pt x="648" y="383"/>
                  </a:lnTo>
                  <a:lnTo>
                    <a:pt x="648" y="384"/>
                  </a:lnTo>
                  <a:lnTo>
                    <a:pt x="649" y="384"/>
                  </a:lnTo>
                  <a:lnTo>
                    <a:pt x="648" y="385"/>
                  </a:lnTo>
                  <a:lnTo>
                    <a:pt x="647" y="385"/>
                  </a:lnTo>
                  <a:lnTo>
                    <a:pt x="646" y="385"/>
                  </a:lnTo>
                  <a:lnTo>
                    <a:pt x="647" y="385"/>
                  </a:lnTo>
                  <a:lnTo>
                    <a:pt x="647" y="386"/>
                  </a:lnTo>
                  <a:lnTo>
                    <a:pt x="647" y="387"/>
                  </a:lnTo>
                  <a:lnTo>
                    <a:pt x="646" y="387"/>
                  </a:lnTo>
                  <a:lnTo>
                    <a:pt x="644" y="387"/>
                  </a:lnTo>
                  <a:lnTo>
                    <a:pt x="646" y="387"/>
                  </a:lnTo>
                  <a:lnTo>
                    <a:pt x="647" y="387"/>
                  </a:lnTo>
                  <a:lnTo>
                    <a:pt x="648" y="387"/>
                  </a:lnTo>
                  <a:lnTo>
                    <a:pt x="648" y="386"/>
                  </a:lnTo>
                  <a:lnTo>
                    <a:pt x="649" y="386"/>
                  </a:lnTo>
                  <a:lnTo>
                    <a:pt x="650" y="386"/>
                  </a:lnTo>
                  <a:lnTo>
                    <a:pt x="651" y="385"/>
                  </a:lnTo>
                  <a:lnTo>
                    <a:pt x="652" y="384"/>
                  </a:lnTo>
                  <a:lnTo>
                    <a:pt x="653" y="385"/>
                  </a:lnTo>
                  <a:lnTo>
                    <a:pt x="652" y="386"/>
                  </a:lnTo>
                  <a:lnTo>
                    <a:pt x="651" y="387"/>
                  </a:lnTo>
                  <a:lnTo>
                    <a:pt x="650" y="387"/>
                  </a:lnTo>
                  <a:lnTo>
                    <a:pt x="649" y="387"/>
                  </a:lnTo>
                  <a:lnTo>
                    <a:pt x="648" y="387"/>
                  </a:lnTo>
                  <a:lnTo>
                    <a:pt x="648" y="388"/>
                  </a:lnTo>
                  <a:lnTo>
                    <a:pt x="647" y="388"/>
                  </a:lnTo>
                  <a:lnTo>
                    <a:pt x="646" y="388"/>
                  </a:lnTo>
                  <a:lnTo>
                    <a:pt x="644" y="388"/>
                  </a:lnTo>
                  <a:lnTo>
                    <a:pt x="643" y="389"/>
                  </a:lnTo>
                  <a:lnTo>
                    <a:pt x="642" y="389"/>
                  </a:lnTo>
                  <a:lnTo>
                    <a:pt x="641" y="389"/>
                  </a:lnTo>
                  <a:lnTo>
                    <a:pt x="640" y="389"/>
                  </a:lnTo>
                  <a:lnTo>
                    <a:pt x="640" y="390"/>
                  </a:lnTo>
                  <a:lnTo>
                    <a:pt x="639" y="390"/>
                  </a:lnTo>
                  <a:lnTo>
                    <a:pt x="638" y="390"/>
                  </a:lnTo>
                  <a:lnTo>
                    <a:pt x="637" y="390"/>
                  </a:lnTo>
                  <a:lnTo>
                    <a:pt x="636" y="391"/>
                  </a:lnTo>
                  <a:lnTo>
                    <a:pt x="635" y="391"/>
                  </a:lnTo>
                  <a:lnTo>
                    <a:pt x="634" y="391"/>
                  </a:lnTo>
                  <a:lnTo>
                    <a:pt x="635" y="390"/>
                  </a:lnTo>
                  <a:lnTo>
                    <a:pt x="636" y="390"/>
                  </a:lnTo>
                  <a:lnTo>
                    <a:pt x="637" y="390"/>
                  </a:lnTo>
                  <a:lnTo>
                    <a:pt x="637" y="389"/>
                  </a:lnTo>
                  <a:lnTo>
                    <a:pt x="638" y="389"/>
                  </a:lnTo>
                  <a:lnTo>
                    <a:pt x="637" y="388"/>
                  </a:lnTo>
                  <a:lnTo>
                    <a:pt x="637" y="389"/>
                  </a:lnTo>
                  <a:lnTo>
                    <a:pt x="637" y="388"/>
                  </a:lnTo>
                  <a:lnTo>
                    <a:pt x="636" y="389"/>
                  </a:lnTo>
                  <a:lnTo>
                    <a:pt x="635" y="389"/>
                  </a:lnTo>
                  <a:lnTo>
                    <a:pt x="635" y="388"/>
                  </a:lnTo>
                  <a:lnTo>
                    <a:pt x="635" y="386"/>
                  </a:lnTo>
                  <a:lnTo>
                    <a:pt x="635" y="385"/>
                  </a:lnTo>
                  <a:lnTo>
                    <a:pt x="636" y="385"/>
                  </a:lnTo>
                  <a:lnTo>
                    <a:pt x="635" y="385"/>
                  </a:lnTo>
                  <a:lnTo>
                    <a:pt x="635" y="384"/>
                  </a:lnTo>
                  <a:lnTo>
                    <a:pt x="634" y="384"/>
                  </a:lnTo>
                  <a:lnTo>
                    <a:pt x="634" y="383"/>
                  </a:lnTo>
                  <a:lnTo>
                    <a:pt x="633" y="383"/>
                  </a:lnTo>
                  <a:lnTo>
                    <a:pt x="633" y="384"/>
                  </a:lnTo>
                  <a:lnTo>
                    <a:pt x="632" y="384"/>
                  </a:lnTo>
                  <a:lnTo>
                    <a:pt x="631" y="385"/>
                  </a:lnTo>
                  <a:lnTo>
                    <a:pt x="632" y="385"/>
                  </a:lnTo>
                  <a:lnTo>
                    <a:pt x="633" y="385"/>
                  </a:lnTo>
                  <a:lnTo>
                    <a:pt x="633" y="386"/>
                  </a:lnTo>
                  <a:lnTo>
                    <a:pt x="633" y="387"/>
                  </a:lnTo>
                  <a:lnTo>
                    <a:pt x="633" y="388"/>
                  </a:lnTo>
                  <a:lnTo>
                    <a:pt x="634" y="389"/>
                  </a:lnTo>
                  <a:lnTo>
                    <a:pt x="633" y="389"/>
                  </a:lnTo>
                  <a:lnTo>
                    <a:pt x="632" y="390"/>
                  </a:lnTo>
                  <a:lnTo>
                    <a:pt x="632" y="389"/>
                  </a:lnTo>
                  <a:lnTo>
                    <a:pt x="632" y="390"/>
                  </a:lnTo>
                  <a:lnTo>
                    <a:pt x="631" y="390"/>
                  </a:lnTo>
                  <a:lnTo>
                    <a:pt x="631" y="391"/>
                  </a:lnTo>
                  <a:lnTo>
                    <a:pt x="630" y="391"/>
                  </a:lnTo>
                  <a:lnTo>
                    <a:pt x="629" y="391"/>
                  </a:lnTo>
                  <a:lnTo>
                    <a:pt x="629" y="392"/>
                  </a:lnTo>
                  <a:lnTo>
                    <a:pt x="630" y="392"/>
                  </a:lnTo>
                  <a:lnTo>
                    <a:pt x="630" y="393"/>
                  </a:lnTo>
                  <a:lnTo>
                    <a:pt x="629" y="393"/>
                  </a:lnTo>
                  <a:lnTo>
                    <a:pt x="628" y="393"/>
                  </a:lnTo>
                  <a:lnTo>
                    <a:pt x="627" y="394"/>
                  </a:lnTo>
                  <a:lnTo>
                    <a:pt x="625" y="394"/>
                  </a:lnTo>
                  <a:lnTo>
                    <a:pt x="623" y="395"/>
                  </a:lnTo>
                  <a:lnTo>
                    <a:pt x="622" y="395"/>
                  </a:lnTo>
                  <a:lnTo>
                    <a:pt x="622" y="394"/>
                  </a:lnTo>
                  <a:lnTo>
                    <a:pt x="623" y="394"/>
                  </a:lnTo>
                  <a:lnTo>
                    <a:pt x="623" y="393"/>
                  </a:lnTo>
                  <a:lnTo>
                    <a:pt x="623" y="392"/>
                  </a:lnTo>
                  <a:lnTo>
                    <a:pt x="624" y="392"/>
                  </a:lnTo>
                  <a:lnTo>
                    <a:pt x="624" y="393"/>
                  </a:lnTo>
                  <a:lnTo>
                    <a:pt x="624" y="392"/>
                  </a:lnTo>
                  <a:lnTo>
                    <a:pt x="623" y="392"/>
                  </a:lnTo>
                  <a:lnTo>
                    <a:pt x="622" y="393"/>
                  </a:lnTo>
                  <a:lnTo>
                    <a:pt x="622" y="392"/>
                  </a:lnTo>
                  <a:lnTo>
                    <a:pt x="621" y="392"/>
                  </a:lnTo>
                  <a:lnTo>
                    <a:pt x="619" y="392"/>
                  </a:lnTo>
                  <a:lnTo>
                    <a:pt x="619" y="391"/>
                  </a:lnTo>
                  <a:lnTo>
                    <a:pt x="619" y="390"/>
                  </a:lnTo>
                  <a:lnTo>
                    <a:pt x="618" y="389"/>
                  </a:lnTo>
                  <a:lnTo>
                    <a:pt x="618" y="390"/>
                  </a:lnTo>
                  <a:lnTo>
                    <a:pt x="618" y="391"/>
                  </a:lnTo>
                  <a:lnTo>
                    <a:pt x="617" y="390"/>
                  </a:lnTo>
                  <a:lnTo>
                    <a:pt x="617" y="391"/>
                  </a:lnTo>
                  <a:lnTo>
                    <a:pt x="616" y="391"/>
                  </a:lnTo>
                  <a:lnTo>
                    <a:pt x="615" y="392"/>
                  </a:lnTo>
                  <a:lnTo>
                    <a:pt x="614" y="392"/>
                  </a:lnTo>
                  <a:lnTo>
                    <a:pt x="615" y="392"/>
                  </a:lnTo>
                  <a:lnTo>
                    <a:pt x="615" y="393"/>
                  </a:lnTo>
                  <a:lnTo>
                    <a:pt x="616" y="393"/>
                  </a:lnTo>
                  <a:lnTo>
                    <a:pt x="617" y="392"/>
                  </a:lnTo>
                  <a:lnTo>
                    <a:pt x="617" y="393"/>
                  </a:lnTo>
                  <a:lnTo>
                    <a:pt x="616" y="394"/>
                  </a:lnTo>
                  <a:lnTo>
                    <a:pt x="615" y="395"/>
                  </a:lnTo>
                  <a:lnTo>
                    <a:pt x="614" y="396"/>
                  </a:lnTo>
                  <a:lnTo>
                    <a:pt x="613" y="396"/>
                  </a:lnTo>
                  <a:lnTo>
                    <a:pt x="612" y="396"/>
                  </a:lnTo>
                  <a:lnTo>
                    <a:pt x="612" y="397"/>
                  </a:lnTo>
                  <a:lnTo>
                    <a:pt x="610" y="397"/>
                  </a:lnTo>
                  <a:lnTo>
                    <a:pt x="610" y="396"/>
                  </a:lnTo>
                  <a:lnTo>
                    <a:pt x="609" y="396"/>
                  </a:lnTo>
                  <a:lnTo>
                    <a:pt x="609" y="397"/>
                  </a:lnTo>
                  <a:lnTo>
                    <a:pt x="609" y="398"/>
                  </a:lnTo>
                  <a:lnTo>
                    <a:pt x="610" y="398"/>
                  </a:lnTo>
                  <a:lnTo>
                    <a:pt x="611" y="398"/>
                  </a:lnTo>
                  <a:lnTo>
                    <a:pt x="612" y="398"/>
                  </a:lnTo>
                  <a:lnTo>
                    <a:pt x="612" y="397"/>
                  </a:lnTo>
                  <a:lnTo>
                    <a:pt x="613" y="397"/>
                  </a:lnTo>
                  <a:lnTo>
                    <a:pt x="614" y="397"/>
                  </a:lnTo>
                  <a:lnTo>
                    <a:pt x="615" y="397"/>
                  </a:lnTo>
                  <a:lnTo>
                    <a:pt x="615" y="396"/>
                  </a:lnTo>
                  <a:lnTo>
                    <a:pt x="616" y="395"/>
                  </a:lnTo>
                  <a:lnTo>
                    <a:pt x="617" y="395"/>
                  </a:lnTo>
                  <a:lnTo>
                    <a:pt x="618" y="395"/>
                  </a:lnTo>
                  <a:lnTo>
                    <a:pt x="618" y="394"/>
                  </a:lnTo>
                  <a:lnTo>
                    <a:pt x="619" y="394"/>
                  </a:lnTo>
                  <a:lnTo>
                    <a:pt x="619" y="395"/>
                  </a:lnTo>
                  <a:lnTo>
                    <a:pt x="618" y="396"/>
                  </a:lnTo>
                  <a:lnTo>
                    <a:pt x="617" y="396"/>
                  </a:lnTo>
                  <a:lnTo>
                    <a:pt x="617" y="397"/>
                  </a:lnTo>
                  <a:lnTo>
                    <a:pt x="616" y="397"/>
                  </a:lnTo>
                  <a:lnTo>
                    <a:pt x="615" y="397"/>
                  </a:lnTo>
                  <a:lnTo>
                    <a:pt x="612" y="398"/>
                  </a:lnTo>
                  <a:lnTo>
                    <a:pt x="611" y="398"/>
                  </a:lnTo>
                  <a:lnTo>
                    <a:pt x="610" y="399"/>
                  </a:lnTo>
                  <a:lnTo>
                    <a:pt x="609" y="399"/>
                  </a:lnTo>
                  <a:lnTo>
                    <a:pt x="608" y="399"/>
                  </a:lnTo>
                  <a:lnTo>
                    <a:pt x="606" y="400"/>
                  </a:lnTo>
                  <a:lnTo>
                    <a:pt x="605" y="401"/>
                  </a:lnTo>
                  <a:lnTo>
                    <a:pt x="604" y="401"/>
                  </a:lnTo>
                  <a:lnTo>
                    <a:pt x="603" y="401"/>
                  </a:lnTo>
                  <a:lnTo>
                    <a:pt x="602" y="401"/>
                  </a:lnTo>
                  <a:lnTo>
                    <a:pt x="601" y="402"/>
                  </a:lnTo>
                  <a:lnTo>
                    <a:pt x="600" y="402"/>
                  </a:lnTo>
                  <a:lnTo>
                    <a:pt x="599" y="402"/>
                  </a:lnTo>
                  <a:lnTo>
                    <a:pt x="598" y="403"/>
                  </a:lnTo>
                  <a:lnTo>
                    <a:pt x="597" y="403"/>
                  </a:lnTo>
                  <a:lnTo>
                    <a:pt x="596" y="403"/>
                  </a:lnTo>
                  <a:lnTo>
                    <a:pt x="594" y="403"/>
                  </a:lnTo>
                  <a:lnTo>
                    <a:pt x="594" y="404"/>
                  </a:lnTo>
                  <a:lnTo>
                    <a:pt x="593" y="404"/>
                  </a:lnTo>
                  <a:lnTo>
                    <a:pt x="592" y="404"/>
                  </a:lnTo>
                  <a:lnTo>
                    <a:pt x="591" y="406"/>
                  </a:lnTo>
                  <a:lnTo>
                    <a:pt x="590" y="406"/>
                  </a:lnTo>
                  <a:lnTo>
                    <a:pt x="589" y="406"/>
                  </a:lnTo>
                  <a:lnTo>
                    <a:pt x="589" y="407"/>
                  </a:lnTo>
                  <a:lnTo>
                    <a:pt x="588" y="407"/>
                  </a:lnTo>
                  <a:lnTo>
                    <a:pt x="586" y="408"/>
                  </a:lnTo>
                  <a:lnTo>
                    <a:pt x="585" y="408"/>
                  </a:lnTo>
                  <a:lnTo>
                    <a:pt x="584" y="409"/>
                  </a:lnTo>
                  <a:lnTo>
                    <a:pt x="583" y="409"/>
                  </a:lnTo>
                  <a:lnTo>
                    <a:pt x="582" y="409"/>
                  </a:lnTo>
                  <a:lnTo>
                    <a:pt x="581" y="409"/>
                  </a:lnTo>
                  <a:lnTo>
                    <a:pt x="581" y="410"/>
                  </a:lnTo>
                  <a:lnTo>
                    <a:pt x="580" y="410"/>
                  </a:lnTo>
                  <a:lnTo>
                    <a:pt x="579" y="410"/>
                  </a:lnTo>
                  <a:lnTo>
                    <a:pt x="577" y="411"/>
                  </a:lnTo>
                  <a:lnTo>
                    <a:pt x="576" y="412"/>
                  </a:lnTo>
                  <a:lnTo>
                    <a:pt x="575" y="412"/>
                  </a:lnTo>
                  <a:lnTo>
                    <a:pt x="574" y="412"/>
                  </a:lnTo>
                  <a:lnTo>
                    <a:pt x="573" y="412"/>
                  </a:lnTo>
                  <a:lnTo>
                    <a:pt x="573" y="413"/>
                  </a:lnTo>
                  <a:lnTo>
                    <a:pt x="572" y="413"/>
                  </a:lnTo>
                  <a:lnTo>
                    <a:pt x="573" y="412"/>
                  </a:lnTo>
                  <a:lnTo>
                    <a:pt x="574" y="412"/>
                  </a:lnTo>
                  <a:lnTo>
                    <a:pt x="575" y="412"/>
                  </a:lnTo>
                  <a:lnTo>
                    <a:pt x="576" y="411"/>
                  </a:lnTo>
                  <a:lnTo>
                    <a:pt x="577" y="411"/>
                  </a:lnTo>
                  <a:lnTo>
                    <a:pt x="578" y="411"/>
                  </a:lnTo>
                  <a:lnTo>
                    <a:pt x="578" y="410"/>
                  </a:lnTo>
                  <a:lnTo>
                    <a:pt x="579" y="410"/>
                  </a:lnTo>
                  <a:lnTo>
                    <a:pt x="579" y="409"/>
                  </a:lnTo>
                  <a:lnTo>
                    <a:pt x="579" y="408"/>
                  </a:lnTo>
                  <a:lnTo>
                    <a:pt x="578" y="408"/>
                  </a:lnTo>
                  <a:lnTo>
                    <a:pt x="578" y="409"/>
                  </a:lnTo>
                  <a:lnTo>
                    <a:pt x="577" y="410"/>
                  </a:lnTo>
                  <a:lnTo>
                    <a:pt x="574" y="411"/>
                  </a:lnTo>
                  <a:lnTo>
                    <a:pt x="572" y="412"/>
                  </a:lnTo>
                  <a:lnTo>
                    <a:pt x="572" y="413"/>
                  </a:lnTo>
                  <a:lnTo>
                    <a:pt x="571" y="413"/>
                  </a:lnTo>
                  <a:lnTo>
                    <a:pt x="571" y="412"/>
                  </a:lnTo>
                  <a:lnTo>
                    <a:pt x="569" y="412"/>
                  </a:lnTo>
                  <a:lnTo>
                    <a:pt x="569" y="413"/>
                  </a:lnTo>
                  <a:lnTo>
                    <a:pt x="571" y="413"/>
                  </a:lnTo>
                  <a:lnTo>
                    <a:pt x="569" y="414"/>
                  </a:lnTo>
                  <a:lnTo>
                    <a:pt x="566" y="415"/>
                  </a:lnTo>
                  <a:lnTo>
                    <a:pt x="566" y="416"/>
                  </a:lnTo>
                  <a:lnTo>
                    <a:pt x="564" y="416"/>
                  </a:lnTo>
                  <a:lnTo>
                    <a:pt x="564" y="417"/>
                  </a:lnTo>
                  <a:lnTo>
                    <a:pt x="562" y="419"/>
                  </a:lnTo>
                  <a:lnTo>
                    <a:pt x="562" y="421"/>
                  </a:lnTo>
                  <a:lnTo>
                    <a:pt x="561" y="421"/>
                  </a:lnTo>
                  <a:lnTo>
                    <a:pt x="560" y="421"/>
                  </a:lnTo>
                  <a:lnTo>
                    <a:pt x="560" y="422"/>
                  </a:lnTo>
                  <a:lnTo>
                    <a:pt x="559" y="422"/>
                  </a:lnTo>
                  <a:lnTo>
                    <a:pt x="558" y="422"/>
                  </a:lnTo>
                  <a:lnTo>
                    <a:pt x="557" y="423"/>
                  </a:lnTo>
                  <a:lnTo>
                    <a:pt x="556" y="423"/>
                  </a:lnTo>
                  <a:lnTo>
                    <a:pt x="555" y="424"/>
                  </a:lnTo>
                  <a:lnTo>
                    <a:pt x="554" y="425"/>
                  </a:lnTo>
                  <a:lnTo>
                    <a:pt x="553" y="424"/>
                  </a:lnTo>
                  <a:lnTo>
                    <a:pt x="553" y="423"/>
                  </a:lnTo>
                  <a:lnTo>
                    <a:pt x="552" y="422"/>
                  </a:lnTo>
                  <a:lnTo>
                    <a:pt x="551" y="421"/>
                  </a:lnTo>
                  <a:lnTo>
                    <a:pt x="551" y="420"/>
                  </a:lnTo>
                  <a:lnTo>
                    <a:pt x="551" y="419"/>
                  </a:lnTo>
                  <a:lnTo>
                    <a:pt x="552" y="419"/>
                  </a:lnTo>
                  <a:lnTo>
                    <a:pt x="551" y="419"/>
                  </a:lnTo>
                  <a:lnTo>
                    <a:pt x="551" y="418"/>
                  </a:lnTo>
                  <a:lnTo>
                    <a:pt x="551" y="417"/>
                  </a:lnTo>
                  <a:lnTo>
                    <a:pt x="551" y="416"/>
                  </a:lnTo>
                  <a:lnTo>
                    <a:pt x="551" y="415"/>
                  </a:lnTo>
                  <a:lnTo>
                    <a:pt x="551" y="414"/>
                  </a:lnTo>
                  <a:lnTo>
                    <a:pt x="551" y="413"/>
                  </a:lnTo>
                  <a:lnTo>
                    <a:pt x="550" y="413"/>
                  </a:lnTo>
                  <a:lnTo>
                    <a:pt x="551" y="413"/>
                  </a:lnTo>
                  <a:lnTo>
                    <a:pt x="551" y="412"/>
                  </a:lnTo>
                  <a:lnTo>
                    <a:pt x="552" y="412"/>
                  </a:lnTo>
                  <a:lnTo>
                    <a:pt x="552" y="411"/>
                  </a:lnTo>
                  <a:lnTo>
                    <a:pt x="551" y="411"/>
                  </a:lnTo>
                  <a:lnTo>
                    <a:pt x="551" y="412"/>
                  </a:lnTo>
                  <a:lnTo>
                    <a:pt x="550" y="412"/>
                  </a:lnTo>
                  <a:lnTo>
                    <a:pt x="550" y="411"/>
                  </a:lnTo>
                  <a:lnTo>
                    <a:pt x="550" y="410"/>
                  </a:lnTo>
                  <a:lnTo>
                    <a:pt x="550" y="409"/>
                  </a:lnTo>
                  <a:lnTo>
                    <a:pt x="550" y="408"/>
                  </a:lnTo>
                  <a:lnTo>
                    <a:pt x="550" y="407"/>
                  </a:lnTo>
                  <a:lnTo>
                    <a:pt x="549" y="408"/>
                  </a:lnTo>
                  <a:lnTo>
                    <a:pt x="548" y="408"/>
                  </a:lnTo>
                  <a:lnTo>
                    <a:pt x="549" y="408"/>
                  </a:lnTo>
                  <a:lnTo>
                    <a:pt x="549" y="409"/>
                  </a:lnTo>
                  <a:lnTo>
                    <a:pt x="549" y="410"/>
                  </a:lnTo>
                  <a:lnTo>
                    <a:pt x="548" y="411"/>
                  </a:lnTo>
                  <a:lnTo>
                    <a:pt x="547" y="411"/>
                  </a:lnTo>
                  <a:lnTo>
                    <a:pt x="547" y="410"/>
                  </a:lnTo>
                  <a:lnTo>
                    <a:pt x="546" y="410"/>
                  </a:lnTo>
                  <a:lnTo>
                    <a:pt x="544" y="409"/>
                  </a:lnTo>
                  <a:lnTo>
                    <a:pt x="543" y="409"/>
                  </a:lnTo>
                  <a:lnTo>
                    <a:pt x="543" y="408"/>
                  </a:lnTo>
                  <a:lnTo>
                    <a:pt x="542" y="408"/>
                  </a:lnTo>
                  <a:lnTo>
                    <a:pt x="542" y="407"/>
                  </a:lnTo>
                  <a:lnTo>
                    <a:pt x="541" y="408"/>
                  </a:lnTo>
                  <a:lnTo>
                    <a:pt x="540" y="407"/>
                  </a:lnTo>
                  <a:lnTo>
                    <a:pt x="539" y="408"/>
                  </a:lnTo>
                  <a:lnTo>
                    <a:pt x="538" y="408"/>
                  </a:lnTo>
                  <a:lnTo>
                    <a:pt x="540" y="409"/>
                  </a:lnTo>
                  <a:lnTo>
                    <a:pt x="540" y="410"/>
                  </a:lnTo>
                  <a:lnTo>
                    <a:pt x="541" y="410"/>
                  </a:lnTo>
                  <a:lnTo>
                    <a:pt x="542" y="412"/>
                  </a:lnTo>
                  <a:lnTo>
                    <a:pt x="543" y="413"/>
                  </a:lnTo>
                  <a:lnTo>
                    <a:pt x="544" y="413"/>
                  </a:lnTo>
                  <a:lnTo>
                    <a:pt x="546" y="414"/>
                  </a:lnTo>
                  <a:lnTo>
                    <a:pt x="547" y="415"/>
                  </a:lnTo>
                  <a:lnTo>
                    <a:pt x="548" y="415"/>
                  </a:lnTo>
                  <a:lnTo>
                    <a:pt x="549" y="416"/>
                  </a:lnTo>
                  <a:lnTo>
                    <a:pt x="549" y="417"/>
                  </a:lnTo>
                  <a:lnTo>
                    <a:pt x="549" y="418"/>
                  </a:lnTo>
                  <a:lnTo>
                    <a:pt x="549" y="419"/>
                  </a:lnTo>
                  <a:lnTo>
                    <a:pt x="548" y="420"/>
                  </a:lnTo>
                  <a:lnTo>
                    <a:pt x="547" y="420"/>
                  </a:lnTo>
                  <a:lnTo>
                    <a:pt x="548" y="420"/>
                  </a:lnTo>
                  <a:lnTo>
                    <a:pt x="548" y="421"/>
                  </a:lnTo>
                  <a:lnTo>
                    <a:pt x="547" y="421"/>
                  </a:lnTo>
                  <a:lnTo>
                    <a:pt x="547" y="422"/>
                  </a:lnTo>
                  <a:lnTo>
                    <a:pt x="546" y="422"/>
                  </a:lnTo>
                  <a:lnTo>
                    <a:pt x="544" y="422"/>
                  </a:lnTo>
                  <a:lnTo>
                    <a:pt x="544" y="421"/>
                  </a:lnTo>
                  <a:lnTo>
                    <a:pt x="543" y="421"/>
                  </a:lnTo>
                  <a:lnTo>
                    <a:pt x="542" y="421"/>
                  </a:lnTo>
                  <a:lnTo>
                    <a:pt x="542" y="420"/>
                  </a:lnTo>
                  <a:lnTo>
                    <a:pt x="542" y="419"/>
                  </a:lnTo>
                  <a:lnTo>
                    <a:pt x="542" y="420"/>
                  </a:lnTo>
                  <a:lnTo>
                    <a:pt x="541" y="420"/>
                  </a:lnTo>
                  <a:lnTo>
                    <a:pt x="541" y="421"/>
                  </a:lnTo>
                  <a:lnTo>
                    <a:pt x="540" y="421"/>
                  </a:lnTo>
                  <a:lnTo>
                    <a:pt x="539" y="421"/>
                  </a:lnTo>
                  <a:lnTo>
                    <a:pt x="538" y="420"/>
                  </a:lnTo>
                  <a:lnTo>
                    <a:pt x="538" y="419"/>
                  </a:lnTo>
                  <a:lnTo>
                    <a:pt x="538" y="420"/>
                  </a:lnTo>
                  <a:lnTo>
                    <a:pt x="538" y="421"/>
                  </a:lnTo>
                  <a:lnTo>
                    <a:pt x="538" y="422"/>
                  </a:lnTo>
                  <a:lnTo>
                    <a:pt x="539" y="422"/>
                  </a:lnTo>
                  <a:lnTo>
                    <a:pt x="540" y="422"/>
                  </a:lnTo>
                  <a:lnTo>
                    <a:pt x="541" y="422"/>
                  </a:lnTo>
                  <a:lnTo>
                    <a:pt x="542" y="422"/>
                  </a:lnTo>
                  <a:lnTo>
                    <a:pt x="544" y="423"/>
                  </a:lnTo>
                  <a:lnTo>
                    <a:pt x="544" y="424"/>
                  </a:lnTo>
                  <a:lnTo>
                    <a:pt x="543" y="424"/>
                  </a:lnTo>
                  <a:lnTo>
                    <a:pt x="544" y="424"/>
                  </a:lnTo>
                  <a:lnTo>
                    <a:pt x="546" y="424"/>
                  </a:lnTo>
                  <a:lnTo>
                    <a:pt x="547" y="424"/>
                  </a:lnTo>
                  <a:lnTo>
                    <a:pt x="549" y="424"/>
                  </a:lnTo>
                  <a:lnTo>
                    <a:pt x="548" y="425"/>
                  </a:lnTo>
                  <a:lnTo>
                    <a:pt x="547" y="426"/>
                  </a:lnTo>
                  <a:lnTo>
                    <a:pt x="546" y="426"/>
                  </a:lnTo>
                  <a:lnTo>
                    <a:pt x="544" y="427"/>
                  </a:lnTo>
                  <a:lnTo>
                    <a:pt x="543" y="428"/>
                  </a:lnTo>
                  <a:lnTo>
                    <a:pt x="542" y="428"/>
                  </a:lnTo>
                  <a:lnTo>
                    <a:pt x="542" y="429"/>
                  </a:lnTo>
                  <a:lnTo>
                    <a:pt x="541" y="429"/>
                  </a:lnTo>
                  <a:lnTo>
                    <a:pt x="541" y="428"/>
                  </a:lnTo>
                  <a:lnTo>
                    <a:pt x="540" y="428"/>
                  </a:lnTo>
                  <a:lnTo>
                    <a:pt x="539" y="429"/>
                  </a:lnTo>
                  <a:lnTo>
                    <a:pt x="538" y="429"/>
                  </a:lnTo>
                  <a:lnTo>
                    <a:pt x="537" y="429"/>
                  </a:lnTo>
                  <a:lnTo>
                    <a:pt x="536" y="428"/>
                  </a:lnTo>
                  <a:lnTo>
                    <a:pt x="536" y="427"/>
                  </a:lnTo>
                  <a:lnTo>
                    <a:pt x="534" y="426"/>
                  </a:lnTo>
                  <a:lnTo>
                    <a:pt x="533" y="425"/>
                  </a:lnTo>
                  <a:lnTo>
                    <a:pt x="533" y="424"/>
                  </a:lnTo>
                  <a:lnTo>
                    <a:pt x="532" y="424"/>
                  </a:lnTo>
                  <a:lnTo>
                    <a:pt x="531" y="424"/>
                  </a:lnTo>
                  <a:lnTo>
                    <a:pt x="531" y="425"/>
                  </a:lnTo>
                  <a:lnTo>
                    <a:pt x="532" y="425"/>
                  </a:lnTo>
                  <a:lnTo>
                    <a:pt x="532" y="426"/>
                  </a:lnTo>
                  <a:lnTo>
                    <a:pt x="533" y="426"/>
                  </a:lnTo>
                  <a:lnTo>
                    <a:pt x="534" y="427"/>
                  </a:lnTo>
                  <a:lnTo>
                    <a:pt x="535" y="428"/>
                  </a:lnTo>
                  <a:lnTo>
                    <a:pt x="536" y="429"/>
                  </a:lnTo>
                  <a:lnTo>
                    <a:pt x="536" y="431"/>
                  </a:lnTo>
                  <a:lnTo>
                    <a:pt x="535" y="431"/>
                  </a:lnTo>
                  <a:lnTo>
                    <a:pt x="534" y="431"/>
                  </a:lnTo>
                  <a:lnTo>
                    <a:pt x="534" y="432"/>
                  </a:lnTo>
                  <a:lnTo>
                    <a:pt x="533" y="432"/>
                  </a:lnTo>
                  <a:lnTo>
                    <a:pt x="532" y="432"/>
                  </a:lnTo>
                  <a:lnTo>
                    <a:pt x="531" y="432"/>
                  </a:lnTo>
                  <a:lnTo>
                    <a:pt x="530" y="432"/>
                  </a:lnTo>
                  <a:lnTo>
                    <a:pt x="529" y="432"/>
                  </a:lnTo>
                  <a:lnTo>
                    <a:pt x="528" y="432"/>
                  </a:lnTo>
                  <a:lnTo>
                    <a:pt x="529" y="432"/>
                  </a:lnTo>
                  <a:lnTo>
                    <a:pt x="528" y="432"/>
                  </a:lnTo>
                  <a:lnTo>
                    <a:pt x="527" y="432"/>
                  </a:lnTo>
                  <a:lnTo>
                    <a:pt x="528" y="432"/>
                  </a:lnTo>
                  <a:lnTo>
                    <a:pt x="528" y="433"/>
                  </a:lnTo>
                  <a:lnTo>
                    <a:pt x="527" y="433"/>
                  </a:lnTo>
                  <a:lnTo>
                    <a:pt x="526" y="433"/>
                  </a:lnTo>
                  <a:lnTo>
                    <a:pt x="525" y="433"/>
                  </a:lnTo>
                  <a:lnTo>
                    <a:pt x="525" y="434"/>
                  </a:lnTo>
                  <a:lnTo>
                    <a:pt x="524" y="434"/>
                  </a:lnTo>
                  <a:lnTo>
                    <a:pt x="523" y="434"/>
                  </a:lnTo>
                  <a:lnTo>
                    <a:pt x="522" y="434"/>
                  </a:lnTo>
                  <a:lnTo>
                    <a:pt x="521" y="434"/>
                  </a:lnTo>
                  <a:lnTo>
                    <a:pt x="519" y="434"/>
                  </a:lnTo>
                  <a:lnTo>
                    <a:pt x="519" y="435"/>
                  </a:lnTo>
                  <a:lnTo>
                    <a:pt x="518" y="435"/>
                  </a:lnTo>
                  <a:lnTo>
                    <a:pt x="517" y="435"/>
                  </a:lnTo>
                  <a:lnTo>
                    <a:pt x="516" y="435"/>
                  </a:lnTo>
                  <a:lnTo>
                    <a:pt x="515" y="435"/>
                  </a:lnTo>
                  <a:lnTo>
                    <a:pt x="513" y="436"/>
                  </a:lnTo>
                  <a:lnTo>
                    <a:pt x="512" y="437"/>
                  </a:lnTo>
                  <a:lnTo>
                    <a:pt x="511" y="437"/>
                  </a:lnTo>
                  <a:lnTo>
                    <a:pt x="510" y="438"/>
                  </a:lnTo>
                  <a:lnTo>
                    <a:pt x="509" y="438"/>
                  </a:lnTo>
                  <a:lnTo>
                    <a:pt x="508" y="438"/>
                  </a:lnTo>
                  <a:lnTo>
                    <a:pt x="506" y="439"/>
                  </a:lnTo>
                  <a:lnTo>
                    <a:pt x="504" y="440"/>
                  </a:lnTo>
                  <a:lnTo>
                    <a:pt x="501" y="441"/>
                  </a:lnTo>
                  <a:lnTo>
                    <a:pt x="499" y="443"/>
                  </a:lnTo>
                  <a:lnTo>
                    <a:pt x="498" y="443"/>
                  </a:lnTo>
                  <a:lnTo>
                    <a:pt x="497" y="444"/>
                  </a:lnTo>
                  <a:lnTo>
                    <a:pt x="496" y="444"/>
                  </a:lnTo>
                  <a:lnTo>
                    <a:pt x="494" y="445"/>
                  </a:lnTo>
                  <a:lnTo>
                    <a:pt x="493" y="445"/>
                  </a:lnTo>
                  <a:lnTo>
                    <a:pt x="491" y="446"/>
                  </a:lnTo>
                  <a:lnTo>
                    <a:pt x="491" y="447"/>
                  </a:lnTo>
                  <a:lnTo>
                    <a:pt x="490" y="447"/>
                  </a:lnTo>
                  <a:lnTo>
                    <a:pt x="489" y="448"/>
                  </a:lnTo>
                  <a:lnTo>
                    <a:pt x="488" y="448"/>
                  </a:lnTo>
                  <a:lnTo>
                    <a:pt x="487" y="449"/>
                  </a:lnTo>
                  <a:lnTo>
                    <a:pt x="486" y="449"/>
                  </a:lnTo>
                  <a:lnTo>
                    <a:pt x="484" y="451"/>
                  </a:lnTo>
                  <a:lnTo>
                    <a:pt x="482" y="452"/>
                  </a:lnTo>
                  <a:lnTo>
                    <a:pt x="480" y="453"/>
                  </a:lnTo>
                  <a:lnTo>
                    <a:pt x="479" y="454"/>
                  </a:lnTo>
                  <a:lnTo>
                    <a:pt x="477" y="456"/>
                  </a:lnTo>
                  <a:lnTo>
                    <a:pt x="476" y="457"/>
                  </a:lnTo>
                  <a:lnTo>
                    <a:pt x="475" y="458"/>
                  </a:lnTo>
                  <a:lnTo>
                    <a:pt x="474" y="458"/>
                  </a:lnTo>
                  <a:lnTo>
                    <a:pt x="473" y="458"/>
                  </a:lnTo>
                  <a:lnTo>
                    <a:pt x="472" y="458"/>
                  </a:lnTo>
                  <a:lnTo>
                    <a:pt x="471" y="458"/>
                  </a:lnTo>
                  <a:lnTo>
                    <a:pt x="472" y="457"/>
                  </a:lnTo>
                  <a:lnTo>
                    <a:pt x="472" y="456"/>
                  </a:lnTo>
                  <a:lnTo>
                    <a:pt x="475" y="453"/>
                  </a:lnTo>
                  <a:lnTo>
                    <a:pt x="476" y="453"/>
                  </a:lnTo>
                  <a:lnTo>
                    <a:pt x="476" y="452"/>
                  </a:lnTo>
                  <a:lnTo>
                    <a:pt x="475" y="452"/>
                  </a:lnTo>
                  <a:lnTo>
                    <a:pt x="474" y="452"/>
                  </a:lnTo>
                  <a:lnTo>
                    <a:pt x="474" y="453"/>
                  </a:lnTo>
                  <a:lnTo>
                    <a:pt x="473" y="453"/>
                  </a:lnTo>
                  <a:lnTo>
                    <a:pt x="473" y="452"/>
                  </a:lnTo>
                  <a:lnTo>
                    <a:pt x="472" y="452"/>
                  </a:lnTo>
                  <a:lnTo>
                    <a:pt x="472" y="453"/>
                  </a:lnTo>
                  <a:lnTo>
                    <a:pt x="472" y="454"/>
                  </a:lnTo>
                  <a:lnTo>
                    <a:pt x="471" y="454"/>
                  </a:lnTo>
                  <a:lnTo>
                    <a:pt x="469" y="454"/>
                  </a:lnTo>
                  <a:lnTo>
                    <a:pt x="468" y="456"/>
                  </a:lnTo>
                  <a:lnTo>
                    <a:pt x="468" y="457"/>
                  </a:lnTo>
                  <a:lnTo>
                    <a:pt x="468" y="459"/>
                  </a:lnTo>
                  <a:lnTo>
                    <a:pt x="468" y="460"/>
                  </a:lnTo>
                  <a:lnTo>
                    <a:pt x="467" y="461"/>
                  </a:lnTo>
                  <a:lnTo>
                    <a:pt x="466" y="462"/>
                  </a:lnTo>
                  <a:lnTo>
                    <a:pt x="465" y="462"/>
                  </a:lnTo>
                  <a:lnTo>
                    <a:pt x="463" y="463"/>
                  </a:lnTo>
                  <a:lnTo>
                    <a:pt x="462" y="463"/>
                  </a:lnTo>
                  <a:lnTo>
                    <a:pt x="461" y="464"/>
                  </a:lnTo>
                  <a:lnTo>
                    <a:pt x="458" y="465"/>
                  </a:lnTo>
                  <a:lnTo>
                    <a:pt x="457" y="466"/>
                  </a:lnTo>
                  <a:lnTo>
                    <a:pt x="456" y="467"/>
                  </a:lnTo>
                  <a:lnTo>
                    <a:pt x="455" y="467"/>
                  </a:lnTo>
                  <a:lnTo>
                    <a:pt x="454" y="468"/>
                  </a:lnTo>
                  <a:lnTo>
                    <a:pt x="453" y="469"/>
                  </a:lnTo>
                  <a:lnTo>
                    <a:pt x="452" y="469"/>
                  </a:lnTo>
                  <a:lnTo>
                    <a:pt x="451" y="470"/>
                  </a:lnTo>
                  <a:lnTo>
                    <a:pt x="450" y="469"/>
                  </a:lnTo>
                  <a:lnTo>
                    <a:pt x="449" y="468"/>
                  </a:lnTo>
                  <a:lnTo>
                    <a:pt x="447" y="468"/>
                  </a:lnTo>
                  <a:lnTo>
                    <a:pt x="446" y="467"/>
                  </a:lnTo>
                  <a:lnTo>
                    <a:pt x="444" y="467"/>
                  </a:lnTo>
                  <a:lnTo>
                    <a:pt x="443" y="468"/>
                  </a:lnTo>
                  <a:lnTo>
                    <a:pt x="442" y="468"/>
                  </a:lnTo>
                  <a:lnTo>
                    <a:pt x="442" y="469"/>
                  </a:lnTo>
                  <a:lnTo>
                    <a:pt x="442" y="470"/>
                  </a:lnTo>
                  <a:lnTo>
                    <a:pt x="443" y="470"/>
                  </a:lnTo>
                  <a:lnTo>
                    <a:pt x="443" y="469"/>
                  </a:lnTo>
                  <a:lnTo>
                    <a:pt x="444" y="469"/>
                  </a:lnTo>
                  <a:lnTo>
                    <a:pt x="444" y="468"/>
                  </a:lnTo>
                  <a:lnTo>
                    <a:pt x="446" y="468"/>
                  </a:lnTo>
                  <a:lnTo>
                    <a:pt x="447" y="468"/>
                  </a:lnTo>
                  <a:lnTo>
                    <a:pt x="448" y="469"/>
                  </a:lnTo>
                  <a:lnTo>
                    <a:pt x="448" y="470"/>
                  </a:lnTo>
                  <a:lnTo>
                    <a:pt x="448" y="471"/>
                  </a:lnTo>
                  <a:lnTo>
                    <a:pt x="447" y="472"/>
                  </a:lnTo>
                  <a:lnTo>
                    <a:pt x="446" y="473"/>
                  </a:lnTo>
                  <a:lnTo>
                    <a:pt x="442" y="474"/>
                  </a:lnTo>
                  <a:lnTo>
                    <a:pt x="440" y="475"/>
                  </a:lnTo>
                  <a:lnTo>
                    <a:pt x="439" y="475"/>
                  </a:lnTo>
                  <a:lnTo>
                    <a:pt x="438" y="476"/>
                  </a:lnTo>
                  <a:lnTo>
                    <a:pt x="437" y="477"/>
                  </a:lnTo>
                  <a:lnTo>
                    <a:pt x="435" y="477"/>
                  </a:lnTo>
                  <a:lnTo>
                    <a:pt x="434" y="478"/>
                  </a:lnTo>
                  <a:lnTo>
                    <a:pt x="433" y="479"/>
                  </a:lnTo>
                  <a:lnTo>
                    <a:pt x="431" y="481"/>
                  </a:lnTo>
                  <a:lnTo>
                    <a:pt x="430" y="482"/>
                  </a:lnTo>
                  <a:lnTo>
                    <a:pt x="429" y="483"/>
                  </a:lnTo>
                  <a:lnTo>
                    <a:pt x="428" y="483"/>
                  </a:lnTo>
                  <a:lnTo>
                    <a:pt x="427" y="484"/>
                  </a:lnTo>
                  <a:lnTo>
                    <a:pt x="426" y="484"/>
                  </a:lnTo>
                  <a:lnTo>
                    <a:pt x="426" y="483"/>
                  </a:lnTo>
                  <a:lnTo>
                    <a:pt x="426" y="482"/>
                  </a:lnTo>
                  <a:lnTo>
                    <a:pt x="425" y="479"/>
                  </a:lnTo>
                  <a:lnTo>
                    <a:pt x="424" y="479"/>
                  </a:lnTo>
                  <a:lnTo>
                    <a:pt x="423" y="478"/>
                  </a:lnTo>
                  <a:lnTo>
                    <a:pt x="423" y="477"/>
                  </a:lnTo>
                  <a:lnTo>
                    <a:pt x="422" y="477"/>
                  </a:lnTo>
                  <a:lnTo>
                    <a:pt x="421" y="477"/>
                  </a:lnTo>
                  <a:lnTo>
                    <a:pt x="421" y="478"/>
                  </a:lnTo>
                  <a:lnTo>
                    <a:pt x="422" y="477"/>
                  </a:lnTo>
                  <a:lnTo>
                    <a:pt x="422" y="478"/>
                  </a:lnTo>
                  <a:lnTo>
                    <a:pt x="423" y="479"/>
                  </a:lnTo>
                  <a:lnTo>
                    <a:pt x="424" y="479"/>
                  </a:lnTo>
                  <a:lnTo>
                    <a:pt x="424" y="481"/>
                  </a:lnTo>
                  <a:lnTo>
                    <a:pt x="425" y="481"/>
                  </a:lnTo>
                  <a:lnTo>
                    <a:pt x="425" y="482"/>
                  </a:lnTo>
                  <a:lnTo>
                    <a:pt x="425" y="483"/>
                  </a:lnTo>
                  <a:lnTo>
                    <a:pt x="425" y="484"/>
                  </a:lnTo>
                  <a:lnTo>
                    <a:pt x="424" y="484"/>
                  </a:lnTo>
                  <a:lnTo>
                    <a:pt x="423" y="485"/>
                  </a:lnTo>
                  <a:lnTo>
                    <a:pt x="423" y="486"/>
                  </a:lnTo>
                  <a:lnTo>
                    <a:pt x="422" y="486"/>
                  </a:lnTo>
                  <a:lnTo>
                    <a:pt x="422" y="487"/>
                  </a:lnTo>
                  <a:lnTo>
                    <a:pt x="419" y="487"/>
                  </a:lnTo>
                  <a:lnTo>
                    <a:pt x="418" y="488"/>
                  </a:lnTo>
                  <a:lnTo>
                    <a:pt x="417" y="489"/>
                  </a:lnTo>
                  <a:lnTo>
                    <a:pt x="416" y="489"/>
                  </a:lnTo>
                  <a:lnTo>
                    <a:pt x="414" y="491"/>
                  </a:lnTo>
                  <a:lnTo>
                    <a:pt x="413" y="491"/>
                  </a:lnTo>
                  <a:lnTo>
                    <a:pt x="411" y="492"/>
                  </a:lnTo>
                  <a:lnTo>
                    <a:pt x="411" y="493"/>
                  </a:lnTo>
                  <a:lnTo>
                    <a:pt x="410" y="493"/>
                  </a:lnTo>
                  <a:lnTo>
                    <a:pt x="411" y="492"/>
                  </a:lnTo>
                  <a:lnTo>
                    <a:pt x="411" y="491"/>
                  </a:lnTo>
                  <a:lnTo>
                    <a:pt x="411" y="490"/>
                  </a:lnTo>
                  <a:lnTo>
                    <a:pt x="411" y="489"/>
                  </a:lnTo>
                  <a:lnTo>
                    <a:pt x="411" y="488"/>
                  </a:lnTo>
                  <a:lnTo>
                    <a:pt x="410" y="487"/>
                  </a:lnTo>
                  <a:lnTo>
                    <a:pt x="411" y="486"/>
                  </a:lnTo>
                  <a:lnTo>
                    <a:pt x="412" y="486"/>
                  </a:lnTo>
                  <a:lnTo>
                    <a:pt x="411" y="486"/>
                  </a:lnTo>
                  <a:lnTo>
                    <a:pt x="411" y="485"/>
                  </a:lnTo>
                  <a:lnTo>
                    <a:pt x="410" y="485"/>
                  </a:lnTo>
                  <a:lnTo>
                    <a:pt x="410" y="486"/>
                  </a:lnTo>
                  <a:lnTo>
                    <a:pt x="409" y="487"/>
                  </a:lnTo>
                  <a:lnTo>
                    <a:pt x="410" y="487"/>
                  </a:lnTo>
                  <a:lnTo>
                    <a:pt x="410" y="488"/>
                  </a:lnTo>
                  <a:lnTo>
                    <a:pt x="409" y="488"/>
                  </a:lnTo>
                  <a:lnTo>
                    <a:pt x="410" y="488"/>
                  </a:lnTo>
                  <a:lnTo>
                    <a:pt x="410" y="489"/>
                  </a:lnTo>
                  <a:lnTo>
                    <a:pt x="410" y="490"/>
                  </a:lnTo>
                  <a:lnTo>
                    <a:pt x="408" y="492"/>
                  </a:lnTo>
                  <a:lnTo>
                    <a:pt x="409" y="492"/>
                  </a:lnTo>
                  <a:lnTo>
                    <a:pt x="408" y="492"/>
                  </a:lnTo>
                  <a:lnTo>
                    <a:pt x="408" y="493"/>
                  </a:lnTo>
                  <a:lnTo>
                    <a:pt x="407" y="493"/>
                  </a:lnTo>
                  <a:lnTo>
                    <a:pt x="406" y="493"/>
                  </a:lnTo>
                  <a:lnTo>
                    <a:pt x="407" y="493"/>
                  </a:lnTo>
                  <a:lnTo>
                    <a:pt x="407" y="494"/>
                  </a:lnTo>
                  <a:lnTo>
                    <a:pt x="407" y="495"/>
                  </a:lnTo>
                  <a:lnTo>
                    <a:pt x="406" y="496"/>
                  </a:lnTo>
                  <a:lnTo>
                    <a:pt x="405" y="496"/>
                  </a:lnTo>
                  <a:lnTo>
                    <a:pt x="404" y="496"/>
                  </a:lnTo>
                  <a:lnTo>
                    <a:pt x="403" y="497"/>
                  </a:lnTo>
                  <a:lnTo>
                    <a:pt x="402" y="497"/>
                  </a:lnTo>
                  <a:lnTo>
                    <a:pt x="401" y="497"/>
                  </a:lnTo>
                  <a:lnTo>
                    <a:pt x="400" y="497"/>
                  </a:lnTo>
                  <a:lnTo>
                    <a:pt x="399" y="497"/>
                  </a:lnTo>
                  <a:lnTo>
                    <a:pt x="398" y="497"/>
                  </a:lnTo>
                  <a:lnTo>
                    <a:pt x="399" y="496"/>
                  </a:lnTo>
                  <a:lnTo>
                    <a:pt x="398" y="496"/>
                  </a:lnTo>
                  <a:lnTo>
                    <a:pt x="398" y="497"/>
                  </a:lnTo>
                  <a:lnTo>
                    <a:pt x="397" y="497"/>
                  </a:lnTo>
                  <a:lnTo>
                    <a:pt x="398" y="497"/>
                  </a:lnTo>
                  <a:lnTo>
                    <a:pt x="397" y="497"/>
                  </a:lnTo>
                  <a:lnTo>
                    <a:pt x="398" y="497"/>
                  </a:lnTo>
                  <a:lnTo>
                    <a:pt x="398" y="498"/>
                  </a:lnTo>
                  <a:lnTo>
                    <a:pt x="397" y="498"/>
                  </a:lnTo>
                  <a:lnTo>
                    <a:pt x="397" y="499"/>
                  </a:lnTo>
                  <a:lnTo>
                    <a:pt x="396" y="499"/>
                  </a:lnTo>
                  <a:lnTo>
                    <a:pt x="394" y="499"/>
                  </a:lnTo>
                  <a:lnTo>
                    <a:pt x="393" y="500"/>
                  </a:lnTo>
                  <a:lnTo>
                    <a:pt x="392" y="500"/>
                  </a:lnTo>
                  <a:lnTo>
                    <a:pt x="393" y="500"/>
                  </a:lnTo>
                  <a:lnTo>
                    <a:pt x="396" y="499"/>
                  </a:lnTo>
                  <a:lnTo>
                    <a:pt x="397" y="499"/>
                  </a:lnTo>
                  <a:lnTo>
                    <a:pt x="398" y="499"/>
                  </a:lnTo>
                  <a:lnTo>
                    <a:pt x="397" y="500"/>
                  </a:lnTo>
                  <a:lnTo>
                    <a:pt x="396" y="501"/>
                  </a:lnTo>
                  <a:lnTo>
                    <a:pt x="394" y="501"/>
                  </a:lnTo>
                  <a:lnTo>
                    <a:pt x="392" y="502"/>
                  </a:lnTo>
                  <a:lnTo>
                    <a:pt x="391" y="503"/>
                  </a:lnTo>
                  <a:lnTo>
                    <a:pt x="390" y="503"/>
                  </a:lnTo>
                  <a:lnTo>
                    <a:pt x="390" y="504"/>
                  </a:lnTo>
                  <a:lnTo>
                    <a:pt x="388" y="506"/>
                  </a:lnTo>
                  <a:lnTo>
                    <a:pt x="387" y="507"/>
                  </a:lnTo>
                  <a:lnTo>
                    <a:pt x="385" y="508"/>
                  </a:lnTo>
                  <a:lnTo>
                    <a:pt x="385" y="509"/>
                  </a:lnTo>
                  <a:lnTo>
                    <a:pt x="384" y="509"/>
                  </a:lnTo>
                  <a:lnTo>
                    <a:pt x="383" y="509"/>
                  </a:lnTo>
                  <a:lnTo>
                    <a:pt x="383" y="510"/>
                  </a:lnTo>
                  <a:lnTo>
                    <a:pt x="382" y="510"/>
                  </a:lnTo>
                  <a:lnTo>
                    <a:pt x="381" y="509"/>
                  </a:lnTo>
                  <a:lnTo>
                    <a:pt x="380" y="509"/>
                  </a:lnTo>
                  <a:lnTo>
                    <a:pt x="379" y="508"/>
                  </a:lnTo>
                  <a:lnTo>
                    <a:pt x="379" y="507"/>
                  </a:lnTo>
                  <a:lnTo>
                    <a:pt x="379" y="506"/>
                  </a:lnTo>
                  <a:lnTo>
                    <a:pt x="378" y="506"/>
                  </a:lnTo>
                  <a:lnTo>
                    <a:pt x="378" y="504"/>
                  </a:lnTo>
                  <a:lnTo>
                    <a:pt x="378" y="503"/>
                  </a:lnTo>
                  <a:lnTo>
                    <a:pt x="379" y="503"/>
                  </a:lnTo>
                  <a:lnTo>
                    <a:pt x="378" y="503"/>
                  </a:lnTo>
                  <a:lnTo>
                    <a:pt x="378" y="502"/>
                  </a:lnTo>
                  <a:lnTo>
                    <a:pt x="377" y="502"/>
                  </a:lnTo>
                  <a:lnTo>
                    <a:pt x="376" y="503"/>
                  </a:lnTo>
                  <a:lnTo>
                    <a:pt x="376" y="504"/>
                  </a:lnTo>
                  <a:lnTo>
                    <a:pt x="376" y="506"/>
                  </a:lnTo>
                  <a:lnTo>
                    <a:pt x="376" y="507"/>
                  </a:lnTo>
                  <a:lnTo>
                    <a:pt x="376" y="508"/>
                  </a:lnTo>
                  <a:lnTo>
                    <a:pt x="375" y="509"/>
                  </a:lnTo>
                  <a:lnTo>
                    <a:pt x="375" y="511"/>
                  </a:lnTo>
                  <a:lnTo>
                    <a:pt x="376" y="511"/>
                  </a:lnTo>
                  <a:lnTo>
                    <a:pt x="376" y="510"/>
                  </a:lnTo>
                  <a:lnTo>
                    <a:pt x="376" y="509"/>
                  </a:lnTo>
                  <a:lnTo>
                    <a:pt x="376" y="508"/>
                  </a:lnTo>
                  <a:lnTo>
                    <a:pt x="377" y="508"/>
                  </a:lnTo>
                  <a:lnTo>
                    <a:pt x="377" y="507"/>
                  </a:lnTo>
                  <a:lnTo>
                    <a:pt x="377" y="506"/>
                  </a:lnTo>
                  <a:lnTo>
                    <a:pt x="377" y="507"/>
                  </a:lnTo>
                  <a:lnTo>
                    <a:pt x="378" y="508"/>
                  </a:lnTo>
                  <a:lnTo>
                    <a:pt x="378" y="509"/>
                  </a:lnTo>
                  <a:lnTo>
                    <a:pt x="378" y="510"/>
                  </a:lnTo>
                  <a:lnTo>
                    <a:pt x="379" y="510"/>
                  </a:lnTo>
                  <a:lnTo>
                    <a:pt x="379" y="511"/>
                  </a:lnTo>
                  <a:lnTo>
                    <a:pt x="378" y="511"/>
                  </a:lnTo>
                  <a:lnTo>
                    <a:pt x="378" y="512"/>
                  </a:lnTo>
                  <a:lnTo>
                    <a:pt x="378" y="513"/>
                  </a:lnTo>
                  <a:lnTo>
                    <a:pt x="377" y="514"/>
                  </a:lnTo>
                  <a:lnTo>
                    <a:pt x="377" y="515"/>
                  </a:lnTo>
                  <a:lnTo>
                    <a:pt x="376" y="515"/>
                  </a:lnTo>
                  <a:lnTo>
                    <a:pt x="375" y="515"/>
                  </a:lnTo>
                  <a:lnTo>
                    <a:pt x="375" y="516"/>
                  </a:lnTo>
                  <a:lnTo>
                    <a:pt x="374" y="517"/>
                  </a:lnTo>
                  <a:lnTo>
                    <a:pt x="372" y="519"/>
                  </a:lnTo>
                  <a:lnTo>
                    <a:pt x="370" y="519"/>
                  </a:lnTo>
                  <a:lnTo>
                    <a:pt x="368" y="522"/>
                  </a:lnTo>
                  <a:lnTo>
                    <a:pt x="367" y="523"/>
                  </a:lnTo>
                  <a:lnTo>
                    <a:pt x="366" y="523"/>
                  </a:lnTo>
                  <a:lnTo>
                    <a:pt x="366" y="524"/>
                  </a:lnTo>
                  <a:lnTo>
                    <a:pt x="365" y="525"/>
                  </a:lnTo>
                  <a:lnTo>
                    <a:pt x="365" y="526"/>
                  </a:lnTo>
                  <a:lnTo>
                    <a:pt x="364" y="526"/>
                  </a:lnTo>
                  <a:lnTo>
                    <a:pt x="364" y="527"/>
                  </a:lnTo>
                  <a:lnTo>
                    <a:pt x="363" y="527"/>
                  </a:lnTo>
                  <a:lnTo>
                    <a:pt x="363" y="528"/>
                  </a:lnTo>
                  <a:lnTo>
                    <a:pt x="362" y="531"/>
                  </a:lnTo>
                  <a:lnTo>
                    <a:pt x="361" y="531"/>
                  </a:lnTo>
                  <a:lnTo>
                    <a:pt x="361" y="532"/>
                  </a:lnTo>
                  <a:lnTo>
                    <a:pt x="360" y="533"/>
                  </a:lnTo>
                  <a:lnTo>
                    <a:pt x="359" y="534"/>
                  </a:lnTo>
                  <a:lnTo>
                    <a:pt x="358" y="535"/>
                  </a:lnTo>
                  <a:lnTo>
                    <a:pt x="357" y="536"/>
                  </a:lnTo>
                  <a:lnTo>
                    <a:pt x="356" y="538"/>
                  </a:lnTo>
                  <a:lnTo>
                    <a:pt x="355" y="539"/>
                  </a:lnTo>
                  <a:lnTo>
                    <a:pt x="355" y="540"/>
                  </a:lnTo>
                  <a:lnTo>
                    <a:pt x="354" y="541"/>
                  </a:lnTo>
                  <a:lnTo>
                    <a:pt x="353" y="542"/>
                  </a:lnTo>
                  <a:lnTo>
                    <a:pt x="353" y="543"/>
                  </a:lnTo>
                  <a:lnTo>
                    <a:pt x="352" y="544"/>
                  </a:lnTo>
                  <a:lnTo>
                    <a:pt x="351" y="545"/>
                  </a:lnTo>
                  <a:lnTo>
                    <a:pt x="349" y="547"/>
                  </a:lnTo>
                  <a:lnTo>
                    <a:pt x="349" y="548"/>
                  </a:lnTo>
                  <a:lnTo>
                    <a:pt x="348" y="550"/>
                  </a:lnTo>
                  <a:lnTo>
                    <a:pt x="347" y="550"/>
                  </a:lnTo>
                  <a:lnTo>
                    <a:pt x="345" y="552"/>
                  </a:lnTo>
                  <a:lnTo>
                    <a:pt x="344" y="553"/>
                  </a:lnTo>
                  <a:lnTo>
                    <a:pt x="343" y="554"/>
                  </a:lnTo>
                  <a:lnTo>
                    <a:pt x="342" y="556"/>
                  </a:lnTo>
                  <a:lnTo>
                    <a:pt x="341" y="557"/>
                  </a:lnTo>
                  <a:lnTo>
                    <a:pt x="340" y="558"/>
                  </a:lnTo>
                  <a:lnTo>
                    <a:pt x="339" y="559"/>
                  </a:lnTo>
                  <a:lnTo>
                    <a:pt x="338" y="559"/>
                  </a:lnTo>
                  <a:lnTo>
                    <a:pt x="338" y="558"/>
                  </a:lnTo>
                  <a:lnTo>
                    <a:pt x="337" y="557"/>
                  </a:lnTo>
                  <a:lnTo>
                    <a:pt x="338" y="557"/>
                  </a:lnTo>
                  <a:lnTo>
                    <a:pt x="339" y="557"/>
                  </a:lnTo>
                  <a:lnTo>
                    <a:pt x="340" y="556"/>
                  </a:lnTo>
                  <a:lnTo>
                    <a:pt x="339" y="556"/>
                  </a:lnTo>
                  <a:lnTo>
                    <a:pt x="338" y="556"/>
                  </a:lnTo>
                  <a:lnTo>
                    <a:pt x="338" y="557"/>
                  </a:lnTo>
                  <a:lnTo>
                    <a:pt x="337" y="557"/>
                  </a:lnTo>
                  <a:lnTo>
                    <a:pt x="337" y="556"/>
                  </a:lnTo>
                  <a:lnTo>
                    <a:pt x="336" y="554"/>
                  </a:lnTo>
                  <a:lnTo>
                    <a:pt x="335" y="552"/>
                  </a:lnTo>
                  <a:lnTo>
                    <a:pt x="334" y="552"/>
                  </a:lnTo>
                  <a:lnTo>
                    <a:pt x="334" y="551"/>
                  </a:lnTo>
                  <a:lnTo>
                    <a:pt x="333" y="550"/>
                  </a:lnTo>
                  <a:lnTo>
                    <a:pt x="332" y="549"/>
                  </a:lnTo>
                  <a:lnTo>
                    <a:pt x="332" y="548"/>
                  </a:lnTo>
                  <a:lnTo>
                    <a:pt x="331" y="549"/>
                  </a:lnTo>
                  <a:lnTo>
                    <a:pt x="331" y="548"/>
                  </a:lnTo>
                  <a:lnTo>
                    <a:pt x="330" y="548"/>
                  </a:lnTo>
                  <a:lnTo>
                    <a:pt x="329" y="548"/>
                  </a:lnTo>
                  <a:lnTo>
                    <a:pt x="328" y="547"/>
                  </a:lnTo>
                  <a:lnTo>
                    <a:pt x="327" y="546"/>
                  </a:lnTo>
                  <a:lnTo>
                    <a:pt x="328" y="546"/>
                  </a:lnTo>
                  <a:lnTo>
                    <a:pt x="328" y="545"/>
                  </a:lnTo>
                  <a:lnTo>
                    <a:pt x="329" y="545"/>
                  </a:lnTo>
                  <a:lnTo>
                    <a:pt x="329" y="546"/>
                  </a:lnTo>
                  <a:lnTo>
                    <a:pt x="330" y="545"/>
                  </a:lnTo>
                  <a:lnTo>
                    <a:pt x="329" y="546"/>
                  </a:lnTo>
                  <a:lnTo>
                    <a:pt x="329" y="545"/>
                  </a:lnTo>
                  <a:lnTo>
                    <a:pt x="328" y="545"/>
                  </a:lnTo>
                  <a:lnTo>
                    <a:pt x="327" y="545"/>
                  </a:lnTo>
                  <a:lnTo>
                    <a:pt x="327" y="544"/>
                  </a:lnTo>
                  <a:lnTo>
                    <a:pt x="327" y="543"/>
                  </a:lnTo>
                  <a:lnTo>
                    <a:pt x="327" y="542"/>
                  </a:lnTo>
                  <a:lnTo>
                    <a:pt x="327" y="541"/>
                  </a:lnTo>
                  <a:lnTo>
                    <a:pt x="327" y="540"/>
                  </a:lnTo>
                  <a:lnTo>
                    <a:pt x="327" y="539"/>
                  </a:lnTo>
                  <a:lnTo>
                    <a:pt x="327" y="538"/>
                  </a:lnTo>
                  <a:lnTo>
                    <a:pt x="326" y="537"/>
                  </a:lnTo>
                  <a:lnTo>
                    <a:pt x="326" y="536"/>
                  </a:lnTo>
                  <a:lnTo>
                    <a:pt x="325" y="535"/>
                  </a:lnTo>
                  <a:lnTo>
                    <a:pt x="324" y="535"/>
                  </a:lnTo>
                  <a:lnTo>
                    <a:pt x="323" y="534"/>
                  </a:lnTo>
                  <a:lnTo>
                    <a:pt x="322" y="534"/>
                  </a:lnTo>
                  <a:lnTo>
                    <a:pt x="320" y="533"/>
                  </a:lnTo>
                  <a:lnTo>
                    <a:pt x="319" y="533"/>
                  </a:lnTo>
                  <a:lnTo>
                    <a:pt x="318" y="533"/>
                  </a:lnTo>
                  <a:lnTo>
                    <a:pt x="317" y="533"/>
                  </a:lnTo>
                  <a:lnTo>
                    <a:pt x="316" y="533"/>
                  </a:lnTo>
                  <a:lnTo>
                    <a:pt x="315" y="534"/>
                  </a:lnTo>
                  <a:lnTo>
                    <a:pt x="315" y="535"/>
                  </a:lnTo>
                  <a:lnTo>
                    <a:pt x="314" y="535"/>
                  </a:lnTo>
                  <a:lnTo>
                    <a:pt x="314" y="536"/>
                  </a:lnTo>
                  <a:lnTo>
                    <a:pt x="314" y="537"/>
                  </a:lnTo>
                  <a:lnTo>
                    <a:pt x="314" y="536"/>
                  </a:lnTo>
                  <a:lnTo>
                    <a:pt x="315" y="536"/>
                  </a:lnTo>
                  <a:lnTo>
                    <a:pt x="316" y="536"/>
                  </a:lnTo>
                  <a:lnTo>
                    <a:pt x="317" y="536"/>
                  </a:lnTo>
                  <a:lnTo>
                    <a:pt x="318" y="536"/>
                  </a:lnTo>
                  <a:lnTo>
                    <a:pt x="318" y="535"/>
                  </a:lnTo>
                  <a:lnTo>
                    <a:pt x="319" y="535"/>
                  </a:lnTo>
                  <a:lnTo>
                    <a:pt x="320" y="535"/>
                  </a:lnTo>
                  <a:lnTo>
                    <a:pt x="322" y="536"/>
                  </a:lnTo>
                  <a:lnTo>
                    <a:pt x="322" y="537"/>
                  </a:lnTo>
                  <a:lnTo>
                    <a:pt x="323" y="538"/>
                  </a:lnTo>
                  <a:lnTo>
                    <a:pt x="323" y="539"/>
                  </a:lnTo>
                  <a:lnTo>
                    <a:pt x="323" y="540"/>
                  </a:lnTo>
                  <a:lnTo>
                    <a:pt x="323" y="541"/>
                  </a:lnTo>
                  <a:lnTo>
                    <a:pt x="323" y="542"/>
                  </a:lnTo>
                  <a:lnTo>
                    <a:pt x="323" y="544"/>
                  </a:lnTo>
                  <a:lnTo>
                    <a:pt x="323" y="545"/>
                  </a:lnTo>
                  <a:lnTo>
                    <a:pt x="324" y="545"/>
                  </a:lnTo>
                  <a:lnTo>
                    <a:pt x="324" y="546"/>
                  </a:lnTo>
                  <a:lnTo>
                    <a:pt x="324" y="547"/>
                  </a:lnTo>
                  <a:lnTo>
                    <a:pt x="324" y="548"/>
                  </a:lnTo>
                  <a:lnTo>
                    <a:pt x="324" y="550"/>
                  </a:lnTo>
                  <a:lnTo>
                    <a:pt x="325" y="550"/>
                  </a:lnTo>
                  <a:lnTo>
                    <a:pt x="325" y="551"/>
                  </a:lnTo>
                  <a:lnTo>
                    <a:pt x="325" y="553"/>
                  </a:lnTo>
                  <a:lnTo>
                    <a:pt x="325" y="554"/>
                  </a:lnTo>
                  <a:lnTo>
                    <a:pt x="326" y="556"/>
                  </a:lnTo>
                  <a:lnTo>
                    <a:pt x="326" y="557"/>
                  </a:lnTo>
                  <a:lnTo>
                    <a:pt x="327" y="558"/>
                  </a:lnTo>
                  <a:lnTo>
                    <a:pt x="327" y="559"/>
                  </a:lnTo>
                  <a:lnTo>
                    <a:pt x="328" y="560"/>
                  </a:lnTo>
                  <a:lnTo>
                    <a:pt x="329" y="560"/>
                  </a:lnTo>
                  <a:lnTo>
                    <a:pt x="329" y="561"/>
                  </a:lnTo>
                  <a:lnTo>
                    <a:pt x="329" y="560"/>
                  </a:lnTo>
                  <a:lnTo>
                    <a:pt x="330" y="560"/>
                  </a:lnTo>
                  <a:lnTo>
                    <a:pt x="331" y="560"/>
                  </a:lnTo>
                  <a:lnTo>
                    <a:pt x="332" y="560"/>
                  </a:lnTo>
                  <a:lnTo>
                    <a:pt x="333" y="560"/>
                  </a:lnTo>
                  <a:lnTo>
                    <a:pt x="333" y="561"/>
                  </a:lnTo>
                  <a:lnTo>
                    <a:pt x="333" y="563"/>
                  </a:lnTo>
                  <a:lnTo>
                    <a:pt x="333" y="564"/>
                  </a:lnTo>
                  <a:lnTo>
                    <a:pt x="334" y="564"/>
                  </a:lnTo>
                  <a:lnTo>
                    <a:pt x="334" y="563"/>
                  </a:lnTo>
                  <a:lnTo>
                    <a:pt x="333" y="562"/>
                  </a:lnTo>
                  <a:lnTo>
                    <a:pt x="333" y="561"/>
                  </a:lnTo>
                  <a:lnTo>
                    <a:pt x="335" y="563"/>
                  </a:lnTo>
                  <a:lnTo>
                    <a:pt x="336" y="564"/>
                  </a:lnTo>
                  <a:lnTo>
                    <a:pt x="336" y="565"/>
                  </a:lnTo>
                  <a:lnTo>
                    <a:pt x="336" y="564"/>
                  </a:lnTo>
                  <a:lnTo>
                    <a:pt x="337" y="565"/>
                  </a:lnTo>
                  <a:lnTo>
                    <a:pt x="337" y="566"/>
                  </a:lnTo>
                  <a:lnTo>
                    <a:pt x="336" y="567"/>
                  </a:lnTo>
                  <a:lnTo>
                    <a:pt x="335" y="568"/>
                  </a:lnTo>
                  <a:lnTo>
                    <a:pt x="335" y="569"/>
                  </a:lnTo>
                  <a:lnTo>
                    <a:pt x="334" y="570"/>
                  </a:lnTo>
                  <a:lnTo>
                    <a:pt x="333" y="570"/>
                  </a:lnTo>
                  <a:lnTo>
                    <a:pt x="329" y="575"/>
                  </a:lnTo>
                  <a:lnTo>
                    <a:pt x="328" y="575"/>
                  </a:lnTo>
                  <a:lnTo>
                    <a:pt x="327" y="576"/>
                  </a:lnTo>
                  <a:lnTo>
                    <a:pt x="327" y="577"/>
                  </a:lnTo>
                  <a:lnTo>
                    <a:pt x="326" y="578"/>
                  </a:lnTo>
                  <a:lnTo>
                    <a:pt x="326" y="579"/>
                  </a:lnTo>
                  <a:lnTo>
                    <a:pt x="325" y="581"/>
                  </a:lnTo>
                  <a:lnTo>
                    <a:pt x="324" y="582"/>
                  </a:lnTo>
                  <a:lnTo>
                    <a:pt x="323" y="584"/>
                  </a:lnTo>
                  <a:lnTo>
                    <a:pt x="322" y="584"/>
                  </a:lnTo>
                  <a:lnTo>
                    <a:pt x="322" y="586"/>
                  </a:lnTo>
                  <a:lnTo>
                    <a:pt x="320" y="587"/>
                  </a:lnTo>
                  <a:lnTo>
                    <a:pt x="320" y="588"/>
                  </a:lnTo>
                  <a:lnTo>
                    <a:pt x="320" y="590"/>
                  </a:lnTo>
                  <a:lnTo>
                    <a:pt x="319" y="591"/>
                  </a:lnTo>
                  <a:lnTo>
                    <a:pt x="318" y="591"/>
                  </a:lnTo>
                  <a:lnTo>
                    <a:pt x="317" y="591"/>
                  </a:lnTo>
                  <a:lnTo>
                    <a:pt x="316" y="590"/>
                  </a:lnTo>
                  <a:lnTo>
                    <a:pt x="315" y="589"/>
                  </a:lnTo>
                  <a:lnTo>
                    <a:pt x="314" y="589"/>
                  </a:lnTo>
                  <a:lnTo>
                    <a:pt x="314" y="588"/>
                  </a:lnTo>
                  <a:lnTo>
                    <a:pt x="313" y="587"/>
                  </a:lnTo>
                  <a:lnTo>
                    <a:pt x="314" y="586"/>
                  </a:lnTo>
                  <a:lnTo>
                    <a:pt x="316" y="586"/>
                  </a:lnTo>
                  <a:lnTo>
                    <a:pt x="317" y="586"/>
                  </a:lnTo>
                  <a:lnTo>
                    <a:pt x="316" y="586"/>
                  </a:lnTo>
                  <a:lnTo>
                    <a:pt x="315" y="586"/>
                  </a:lnTo>
                  <a:lnTo>
                    <a:pt x="313" y="586"/>
                  </a:lnTo>
                  <a:lnTo>
                    <a:pt x="312" y="587"/>
                  </a:lnTo>
                  <a:lnTo>
                    <a:pt x="312" y="588"/>
                  </a:lnTo>
                  <a:lnTo>
                    <a:pt x="311" y="587"/>
                  </a:lnTo>
                  <a:lnTo>
                    <a:pt x="311" y="588"/>
                  </a:lnTo>
                  <a:lnTo>
                    <a:pt x="310" y="588"/>
                  </a:lnTo>
                  <a:lnTo>
                    <a:pt x="309" y="588"/>
                  </a:lnTo>
                  <a:lnTo>
                    <a:pt x="309" y="587"/>
                  </a:lnTo>
                  <a:lnTo>
                    <a:pt x="308" y="586"/>
                  </a:lnTo>
                  <a:lnTo>
                    <a:pt x="309" y="588"/>
                  </a:lnTo>
                  <a:lnTo>
                    <a:pt x="309" y="589"/>
                  </a:lnTo>
                  <a:lnTo>
                    <a:pt x="308" y="589"/>
                  </a:lnTo>
                  <a:lnTo>
                    <a:pt x="307" y="590"/>
                  </a:lnTo>
                  <a:lnTo>
                    <a:pt x="305" y="591"/>
                  </a:lnTo>
                  <a:lnTo>
                    <a:pt x="304" y="592"/>
                  </a:lnTo>
                  <a:lnTo>
                    <a:pt x="303" y="592"/>
                  </a:lnTo>
                  <a:lnTo>
                    <a:pt x="303" y="593"/>
                  </a:lnTo>
                  <a:lnTo>
                    <a:pt x="302" y="593"/>
                  </a:lnTo>
                  <a:lnTo>
                    <a:pt x="302" y="594"/>
                  </a:lnTo>
                  <a:lnTo>
                    <a:pt x="301" y="594"/>
                  </a:lnTo>
                  <a:lnTo>
                    <a:pt x="300" y="593"/>
                  </a:lnTo>
                  <a:lnTo>
                    <a:pt x="300" y="594"/>
                  </a:lnTo>
                  <a:lnTo>
                    <a:pt x="302" y="596"/>
                  </a:lnTo>
                  <a:lnTo>
                    <a:pt x="301" y="597"/>
                  </a:lnTo>
                  <a:lnTo>
                    <a:pt x="301" y="598"/>
                  </a:lnTo>
                  <a:lnTo>
                    <a:pt x="301" y="599"/>
                  </a:lnTo>
                  <a:lnTo>
                    <a:pt x="302" y="598"/>
                  </a:lnTo>
                  <a:lnTo>
                    <a:pt x="303" y="598"/>
                  </a:lnTo>
                  <a:lnTo>
                    <a:pt x="304" y="598"/>
                  </a:lnTo>
                  <a:lnTo>
                    <a:pt x="305" y="597"/>
                  </a:lnTo>
                  <a:lnTo>
                    <a:pt x="307" y="596"/>
                  </a:lnTo>
                  <a:lnTo>
                    <a:pt x="307" y="595"/>
                  </a:lnTo>
                  <a:lnTo>
                    <a:pt x="308" y="595"/>
                  </a:lnTo>
                  <a:lnTo>
                    <a:pt x="308" y="594"/>
                  </a:lnTo>
                  <a:lnTo>
                    <a:pt x="309" y="593"/>
                  </a:lnTo>
                  <a:lnTo>
                    <a:pt x="310" y="593"/>
                  </a:lnTo>
                  <a:lnTo>
                    <a:pt x="311" y="592"/>
                  </a:lnTo>
                  <a:lnTo>
                    <a:pt x="311" y="591"/>
                  </a:lnTo>
                  <a:lnTo>
                    <a:pt x="312" y="591"/>
                  </a:lnTo>
                  <a:lnTo>
                    <a:pt x="313" y="591"/>
                  </a:lnTo>
                  <a:lnTo>
                    <a:pt x="313" y="592"/>
                  </a:lnTo>
                  <a:lnTo>
                    <a:pt x="313" y="593"/>
                  </a:lnTo>
                  <a:lnTo>
                    <a:pt x="312" y="594"/>
                  </a:lnTo>
                  <a:lnTo>
                    <a:pt x="311" y="595"/>
                  </a:lnTo>
                  <a:lnTo>
                    <a:pt x="311" y="596"/>
                  </a:lnTo>
                  <a:lnTo>
                    <a:pt x="309" y="598"/>
                  </a:lnTo>
                  <a:lnTo>
                    <a:pt x="308" y="599"/>
                  </a:lnTo>
                  <a:lnTo>
                    <a:pt x="307" y="601"/>
                  </a:lnTo>
                  <a:lnTo>
                    <a:pt x="306" y="601"/>
                  </a:lnTo>
                  <a:lnTo>
                    <a:pt x="306" y="602"/>
                  </a:lnTo>
                  <a:lnTo>
                    <a:pt x="305" y="603"/>
                  </a:lnTo>
                  <a:lnTo>
                    <a:pt x="304" y="604"/>
                  </a:lnTo>
                  <a:lnTo>
                    <a:pt x="303" y="604"/>
                  </a:lnTo>
                  <a:lnTo>
                    <a:pt x="301" y="607"/>
                  </a:lnTo>
                  <a:lnTo>
                    <a:pt x="302" y="607"/>
                  </a:lnTo>
                  <a:lnTo>
                    <a:pt x="299" y="610"/>
                  </a:lnTo>
                  <a:lnTo>
                    <a:pt x="297" y="612"/>
                  </a:lnTo>
                  <a:lnTo>
                    <a:pt x="293" y="615"/>
                  </a:lnTo>
                  <a:lnTo>
                    <a:pt x="292" y="616"/>
                  </a:lnTo>
                  <a:lnTo>
                    <a:pt x="291" y="617"/>
                  </a:lnTo>
                  <a:lnTo>
                    <a:pt x="288" y="619"/>
                  </a:lnTo>
                  <a:lnTo>
                    <a:pt x="287" y="621"/>
                  </a:lnTo>
                  <a:lnTo>
                    <a:pt x="286" y="621"/>
                  </a:lnTo>
                  <a:lnTo>
                    <a:pt x="286" y="622"/>
                  </a:lnTo>
                  <a:lnTo>
                    <a:pt x="285" y="622"/>
                  </a:lnTo>
                  <a:lnTo>
                    <a:pt x="284" y="624"/>
                  </a:lnTo>
                  <a:lnTo>
                    <a:pt x="283" y="624"/>
                  </a:lnTo>
                  <a:lnTo>
                    <a:pt x="282" y="625"/>
                  </a:lnTo>
                  <a:lnTo>
                    <a:pt x="281" y="626"/>
                  </a:lnTo>
                  <a:lnTo>
                    <a:pt x="281" y="625"/>
                  </a:lnTo>
                  <a:lnTo>
                    <a:pt x="280" y="626"/>
                  </a:lnTo>
                  <a:lnTo>
                    <a:pt x="281" y="626"/>
                  </a:lnTo>
                  <a:lnTo>
                    <a:pt x="280" y="627"/>
                  </a:lnTo>
                  <a:lnTo>
                    <a:pt x="279" y="628"/>
                  </a:lnTo>
                  <a:lnTo>
                    <a:pt x="278" y="629"/>
                  </a:lnTo>
                  <a:lnTo>
                    <a:pt x="277" y="631"/>
                  </a:lnTo>
                  <a:lnTo>
                    <a:pt x="276" y="631"/>
                  </a:lnTo>
                  <a:lnTo>
                    <a:pt x="276" y="632"/>
                  </a:lnTo>
                  <a:lnTo>
                    <a:pt x="275" y="632"/>
                  </a:lnTo>
                  <a:lnTo>
                    <a:pt x="274" y="632"/>
                  </a:lnTo>
                  <a:lnTo>
                    <a:pt x="275" y="632"/>
                  </a:lnTo>
                  <a:lnTo>
                    <a:pt x="275" y="633"/>
                  </a:lnTo>
                  <a:lnTo>
                    <a:pt x="274" y="633"/>
                  </a:lnTo>
                  <a:lnTo>
                    <a:pt x="272" y="635"/>
                  </a:lnTo>
                  <a:lnTo>
                    <a:pt x="261" y="645"/>
                  </a:lnTo>
                  <a:lnTo>
                    <a:pt x="260" y="646"/>
                  </a:lnTo>
                  <a:lnTo>
                    <a:pt x="260" y="647"/>
                  </a:lnTo>
                  <a:lnTo>
                    <a:pt x="259" y="647"/>
                  </a:lnTo>
                  <a:lnTo>
                    <a:pt x="258" y="646"/>
                  </a:lnTo>
                  <a:lnTo>
                    <a:pt x="259" y="646"/>
                  </a:lnTo>
                  <a:lnTo>
                    <a:pt x="258" y="645"/>
                  </a:lnTo>
                  <a:lnTo>
                    <a:pt x="258" y="644"/>
                  </a:lnTo>
                  <a:lnTo>
                    <a:pt x="258" y="643"/>
                  </a:lnTo>
                  <a:lnTo>
                    <a:pt x="257" y="643"/>
                  </a:lnTo>
                  <a:lnTo>
                    <a:pt x="257" y="644"/>
                  </a:lnTo>
                  <a:lnTo>
                    <a:pt x="258" y="644"/>
                  </a:lnTo>
                  <a:lnTo>
                    <a:pt x="258" y="645"/>
                  </a:lnTo>
                  <a:lnTo>
                    <a:pt x="257" y="646"/>
                  </a:lnTo>
                  <a:lnTo>
                    <a:pt x="256" y="647"/>
                  </a:lnTo>
                  <a:lnTo>
                    <a:pt x="257" y="647"/>
                  </a:lnTo>
                  <a:lnTo>
                    <a:pt x="257" y="648"/>
                  </a:lnTo>
                  <a:lnTo>
                    <a:pt x="256" y="651"/>
                  </a:lnTo>
                  <a:lnTo>
                    <a:pt x="255" y="652"/>
                  </a:lnTo>
                  <a:lnTo>
                    <a:pt x="254" y="653"/>
                  </a:lnTo>
                  <a:lnTo>
                    <a:pt x="253" y="653"/>
                  </a:lnTo>
                  <a:lnTo>
                    <a:pt x="252" y="653"/>
                  </a:lnTo>
                  <a:lnTo>
                    <a:pt x="252" y="652"/>
                  </a:lnTo>
                  <a:lnTo>
                    <a:pt x="253" y="652"/>
                  </a:lnTo>
                  <a:lnTo>
                    <a:pt x="255" y="652"/>
                  </a:lnTo>
                  <a:lnTo>
                    <a:pt x="255" y="651"/>
                  </a:lnTo>
                  <a:lnTo>
                    <a:pt x="255" y="650"/>
                  </a:lnTo>
                  <a:lnTo>
                    <a:pt x="255" y="649"/>
                  </a:lnTo>
                  <a:lnTo>
                    <a:pt x="254" y="649"/>
                  </a:lnTo>
                  <a:lnTo>
                    <a:pt x="254" y="648"/>
                  </a:lnTo>
                  <a:lnTo>
                    <a:pt x="253" y="648"/>
                  </a:lnTo>
                  <a:lnTo>
                    <a:pt x="253" y="647"/>
                  </a:lnTo>
                  <a:lnTo>
                    <a:pt x="250" y="647"/>
                  </a:lnTo>
                  <a:lnTo>
                    <a:pt x="250" y="648"/>
                  </a:lnTo>
                  <a:lnTo>
                    <a:pt x="252" y="648"/>
                  </a:lnTo>
                  <a:lnTo>
                    <a:pt x="253" y="648"/>
                  </a:lnTo>
                  <a:lnTo>
                    <a:pt x="253" y="649"/>
                  </a:lnTo>
                  <a:lnTo>
                    <a:pt x="252" y="650"/>
                  </a:lnTo>
                  <a:lnTo>
                    <a:pt x="252" y="651"/>
                  </a:lnTo>
                  <a:lnTo>
                    <a:pt x="251" y="651"/>
                  </a:lnTo>
                  <a:lnTo>
                    <a:pt x="251" y="652"/>
                  </a:lnTo>
                  <a:lnTo>
                    <a:pt x="250" y="652"/>
                  </a:lnTo>
                  <a:lnTo>
                    <a:pt x="250" y="653"/>
                  </a:lnTo>
                  <a:lnTo>
                    <a:pt x="251" y="653"/>
                  </a:lnTo>
                  <a:lnTo>
                    <a:pt x="250" y="656"/>
                  </a:lnTo>
                  <a:lnTo>
                    <a:pt x="251" y="656"/>
                  </a:lnTo>
                  <a:lnTo>
                    <a:pt x="251" y="657"/>
                  </a:lnTo>
                  <a:lnTo>
                    <a:pt x="252" y="657"/>
                  </a:lnTo>
                  <a:lnTo>
                    <a:pt x="253" y="658"/>
                  </a:lnTo>
                  <a:lnTo>
                    <a:pt x="252" y="659"/>
                  </a:lnTo>
                  <a:lnTo>
                    <a:pt x="251" y="658"/>
                  </a:lnTo>
                  <a:lnTo>
                    <a:pt x="250" y="658"/>
                  </a:lnTo>
                  <a:lnTo>
                    <a:pt x="250" y="657"/>
                  </a:lnTo>
                  <a:lnTo>
                    <a:pt x="248" y="657"/>
                  </a:lnTo>
                  <a:lnTo>
                    <a:pt x="247" y="657"/>
                  </a:lnTo>
                  <a:lnTo>
                    <a:pt x="247" y="656"/>
                  </a:lnTo>
                  <a:lnTo>
                    <a:pt x="245" y="657"/>
                  </a:lnTo>
                  <a:lnTo>
                    <a:pt x="244" y="657"/>
                  </a:lnTo>
                  <a:lnTo>
                    <a:pt x="242" y="659"/>
                  </a:lnTo>
                  <a:lnTo>
                    <a:pt x="238" y="659"/>
                  </a:lnTo>
                  <a:lnTo>
                    <a:pt x="237" y="659"/>
                  </a:lnTo>
                  <a:lnTo>
                    <a:pt x="237" y="658"/>
                  </a:lnTo>
                  <a:lnTo>
                    <a:pt x="237" y="657"/>
                  </a:lnTo>
                  <a:lnTo>
                    <a:pt x="237" y="656"/>
                  </a:lnTo>
                  <a:lnTo>
                    <a:pt x="237" y="657"/>
                  </a:lnTo>
                  <a:lnTo>
                    <a:pt x="237" y="658"/>
                  </a:lnTo>
                  <a:lnTo>
                    <a:pt x="237" y="659"/>
                  </a:lnTo>
                  <a:lnTo>
                    <a:pt x="236" y="659"/>
                  </a:lnTo>
                  <a:lnTo>
                    <a:pt x="237" y="660"/>
                  </a:lnTo>
                  <a:lnTo>
                    <a:pt x="236" y="660"/>
                  </a:lnTo>
                  <a:lnTo>
                    <a:pt x="236" y="661"/>
                  </a:lnTo>
                  <a:lnTo>
                    <a:pt x="237" y="660"/>
                  </a:lnTo>
                  <a:lnTo>
                    <a:pt x="238" y="660"/>
                  </a:lnTo>
                  <a:lnTo>
                    <a:pt x="238" y="661"/>
                  </a:lnTo>
                  <a:lnTo>
                    <a:pt x="239" y="661"/>
                  </a:lnTo>
                  <a:lnTo>
                    <a:pt x="240" y="661"/>
                  </a:lnTo>
                  <a:lnTo>
                    <a:pt x="241" y="661"/>
                  </a:lnTo>
                  <a:lnTo>
                    <a:pt x="242" y="661"/>
                  </a:lnTo>
                  <a:lnTo>
                    <a:pt x="244" y="661"/>
                  </a:lnTo>
                  <a:lnTo>
                    <a:pt x="245" y="661"/>
                  </a:lnTo>
                  <a:lnTo>
                    <a:pt x="245" y="662"/>
                  </a:lnTo>
                  <a:lnTo>
                    <a:pt x="245" y="661"/>
                  </a:lnTo>
                  <a:lnTo>
                    <a:pt x="247" y="662"/>
                  </a:lnTo>
                  <a:lnTo>
                    <a:pt x="245" y="663"/>
                  </a:lnTo>
                  <a:lnTo>
                    <a:pt x="244" y="664"/>
                  </a:lnTo>
                  <a:lnTo>
                    <a:pt x="243" y="665"/>
                  </a:lnTo>
                  <a:lnTo>
                    <a:pt x="242" y="666"/>
                  </a:lnTo>
                  <a:lnTo>
                    <a:pt x="240" y="668"/>
                  </a:lnTo>
                  <a:lnTo>
                    <a:pt x="239" y="669"/>
                  </a:lnTo>
                  <a:lnTo>
                    <a:pt x="238" y="670"/>
                  </a:lnTo>
                  <a:lnTo>
                    <a:pt x="238" y="671"/>
                  </a:lnTo>
                  <a:lnTo>
                    <a:pt x="237" y="672"/>
                  </a:lnTo>
                  <a:lnTo>
                    <a:pt x="236" y="673"/>
                  </a:lnTo>
                  <a:lnTo>
                    <a:pt x="235" y="673"/>
                  </a:lnTo>
                  <a:lnTo>
                    <a:pt x="235" y="674"/>
                  </a:lnTo>
                  <a:lnTo>
                    <a:pt x="234" y="674"/>
                  </a:lnTo>
                  <a:lnTo>
                    <a:pt x="234" y="675"/>
                  </a:lnTo>
                  <a:lnTo>
                    <a:pt x="235" y="675"/>
                  </a:lnTo>
                  <a:lnTo>
                    <a:pt x="235" y="674"/>
                  </a:lnTo>
                  <a:lnTo>
                    <a:pt x="236" y="674"/>
                  </a:lnTo>
                  <a:lnTo>
                    <a:pt x="236" y="675"/>
                  </a:lnTo>
                  <a:lnTo>
                    <a:pt x="235" y="675"/>
                  </a:lnTo>
                  <a:lnTo>
                    <a:pt x="235" y="676"/>
                  </a:lnTo>
                  <a:lnTo>
                    <a:pt x="235" y="677"/>
                  </a:lnTo>
                  <a:lnTo>
                    <a:pt x="235" y="678"/>
                  </a:lnTo>
                  <a:lnTo>
                    <a:pt x="235" y="679"/>
                  </a:lnTo>
                  <a:lnTo>
                    <a:pt x="235" y="681"/>
                  </a:lnTo>
                  <a:lnTo>
                    <a:pt x="235" y="683"/>
                  </a:lnTo>
                  <a:lnTo>
                    <a:pt x="234" y="683"/>
                  </a:lnTo>
                  <a:lnTo>
                    <a:pt x="234" y="684"/>
                  </a:lnTo>
                  <a:lnTo>
                    <a:pt x="233" y="685"/>
                  </a:lnTo>
                  <a:lnTo>
                    <a:pt x="233" y="686"/>
                  </a:lnTo>
                  <a:lnTo>
                    <a:pt x="232" y="687"/>
                  </a:lnTo>
                  <a:lnTo>
                    <a:pt x="231" y="687"/>
                  </a:lnTo>
                  <a:lnTo>
                    <a:pt x="231" y="686"/>
                  </a:lnTo>
                  <a:lnTo>
                    <a:pt x="231" y="685"/>
                  </a:lnTo>
                  <a:lnTo>
                    <a:pt x="231" y="684"/>
                  </a:lnTo>
                  <a:lnTo>
                    <a:pt x="231" y="683"/>
                  </a:lnTo>
                  <a:lnTo>
                    <a:pt x="230" y="683"/>
                  </a:lnTo>
                  <a:lnTo>
                    <a:pt x="231" y="682"/>
                  </a:lnTo>
                  <a:lnTo>
                    <a:pt x="231" y="681"/>
                  </a:lnTo>
                  <a:lnTo>
                    <a:pt x="231" y="682"/>
                  </a:lnTo>
                  <a:lnTo>
                    <a:pt x="230" y="682"/>
                  </a:lnTo>
                  <a:lnTo>
                    <a:pt x="230" y="681"/>
                  </a:lnTo>
                  <a:lnTo>
                    <a:pt x="230" y="679"/>
                  </a:lnTo>
                  <a:lnTo>
                    <a:pt x="229" y="679"/>
                  </a:lnTo>
                  <a:lnTo>
                    <a:pt x="229" y="681"/>
                  </a:lnTo>
                  <a:lnTo>
                    <a:pt x="229" y="682"/>
                  </a:lnTo>
                  <a:lnTo>
                    <a:pt x="229" y="683"/>
                  </a:lnTo>
                  <a:lnTo>
                    <a:pt x="229" y="684"/>
                  </a:lnTo>
                  <a:lnTo>
                    <a:pt x="229" y="685"/>
                  </a:lnTo>
                  <a:lnTo>
                    <a:pt x="228" y="685"/>
                  </a:lnTo>
                  <a:lnTo>
                    <a:pt x="228" y="686"/>
                  </a:lnTo>
                  <a:lnTo>
                    <a:pt x="228" y="687"/>
                  </a:lnTo>
                  <a:lnTo>
                    <a:pt x="226" y="689"/>
                  </a:lnTo>
                  <a:lnTo>
                    <a:pt x="227" y="689"/>
                  </a:lnTo>
                  <a:lnTo>
                    <a:pt x="226" y="690"/>
                  </a:lnTo>
                  <a:lnTo>
                    <a:pt x="226" y="691"/>
                  </a:lnTo>
                  <a:lnTo>
                    <a:pt x="225" y="693"/>
                  </a:lnTo>
                  <a:lnTo>
                    <a:pt x="226" y="692"/>
                  </a:lnTo>
                  <a:lnTo>
                    <a:pt x="227" y="691"/>
                  </a:lnTo>
                  <a:lnTo>
                    <a:pt x="227" y="690"/>
                  </a:lnTo>
                  <a:lnTo>
                    <a:pt x="227" y="691"/>
                  </a:lnTo>
                  <a:lnTo>
                    <a:pt x="228" y="691"/>
                  </a:lnTo>
                  <a:lnTo>
                    <a:pt x="228" y="692"/>
                  </a:lnTo>
                  <a:lnTo>
                    <a:pt x="228" y="691"/>
                  </a:lnTo>
                  <a:lnTo>
                    <a:pt x="228" y="690"/>
                  </a:lnTo>
                  <a:lnTo>
                    <a:pt x="229" y="689"/>
                  </a:lnTo>
                  <a:lnTo>
                    <a:pt x="230" y="689"/>
                  </a:lnTo>
                  <a:lnTo>
                    <a:pt x="231" y="689"/>
                  </a:lnTo>
                  <a:lnTo>
                    <a:pt x="231" y="690"/>
                  </a:lnTo>
                  <a:lnTo>
                    <a:pt x="231" y="691"/>
                  </a:lnTo>
                  <a:lnTo>
                    <a:pt x="231" y="692"/>
                  </a:lnTo>
                  <a:lnTo>
                    <a:pt x="231" y="693"/>
                  </a:lnTo>
                  <a:lnTo>
                    <a:pt x="231" y="694"/>
                  </a:lnTo>
                  <a:lnTo>
                    <a:pt x="231" y="693"/>
                  </a:lnTo>
                  <a:lnTo>
                    <a:pt x="232" y="694"/>
                  </a:lnTo>
                  <a:lnTo>
                    <a:pt x="232" y="695"/>
                  </a:lnTo>
                  <a:lnTo>
                    <a:pt x="232" y="696"/>
                  </a:lnTo>
                  <a:lnTo>
                    <a:pt x="233" y="697"/>
                  </a:lnTo>
                  <a:lnTo>
                    <a:pt x="233" y="698"/>
                  </a:lnTo>
                  <a:lnTo>
                    <a:pt x="233" y="699"/>
                  </a:lnTo>
                  <a:lnTo>
                    <a:pt x="233" y="700"/>
                  </a:lnTo>
                  <a:lnTo>
                    <a:pt x="232" y="700"/>
                  </a:lnTo>
                  <a:lnTo>
                    <a:pt x="231" y="700"/>
                  </a:lnTo>
                  <a:lnTo>
                    <a:pt x="230" y="700"/>
                  </a:lnTo>
                  <a:lnTo>
                    <a:pt x="230" y="699"/>
                  </a:lnTo>
                  <a:lnTo>
                    <a:pt x="229" y="699"/>
                  </a:lnTo>
                  <a:lnTo>
                    <a:pt x="228" y="699"/>
                  </a:lnTo>
                  <a:lnTo>
                    <a:pt x="227" y="699"/>
                  </a:lnTo>
                  <a:lnTo>
                    <a:pt x="227" y="700"/>
                  </a:lnTo>
                  <a:lnTo>
                    <a:pt x="226" y="702"/>
                  </a:lnTo>
                  <a:lnTo>
                    <a:pt x="225" y="702"/>
                  </a:lnTo>
                  <a:lnTo>
                    <a:pt x="224" y="702"/>
                  </a:lnTo>
                  <a:lnTo>
                    <a:pt x="222" y="702"/>
                  </a:lnTo>
                  <a:lnTo>
                    <a:pt x="220" y="702"/>
                  </a:lnTo>
                  <a:lnTo>
                    <a:pt x="219" y="702"/>
                  </a:lnTo>
                  <a:lnTo>
                    <a:pt x="218" y="702"/>
                  </a:lnTo>
                  <a:lnTo>
                    <a:pt x="217" y="702"/>
                  </a:lnTo>
                  <a:lnTo>
                    <a:pt x="219" y="703"/>
                  </a:lnTo>
                  <a:lnTo>
                    <a:pt x="219" y="704"/>
                  </a:lnTo>
                  <a:lnTo>
                    <a:pt x="220" y="704"/>
                  </a:lnTo>
                  <a:lnTo>
                    <a:pt x="222" y="704"/>
                  </a:lnTo>
                  <a:lnTo>
                    <a:pt x="223" y="704"/>
                  </a:lnTo>
                  <a:lnTo>
                    <a:pt x="224" y="704"/>
                  </a:lnTo>
                  <a:lnTo>
                    <a:pt x="225" y="704"/>
                  </a:lnTo>
                  <a:lnTo>
                    <a:pt x="225" y="706"/>
                  </a:lnTo>
                  <a:lnTo>
                    <a:pt x="224" y="706"/>
                  </a:lnTo>
                  <a:lnTo>
                    <a:pt x="223" y="706"/>
                  </a:lnTo>
                  <a:lnTo>
                    <a:pt x="224" y="706"/>
                  </a:lnTo>
                  <a:lnTo>
                    <a:pt x="225" y="706"/>
                  </a:lnTo>
                  <a:lnTo>
                    <a:pt x="226" y="704"/>
                  </a:lnTo>
                  <a:lnTo>
                    <a:pt x="227" y="704"/>
                  </a:lnTo>
                  <a:lnTo>
                    <a:pt x="227" y="703"/>
                  </a:lnTo>
                  <a:lnTo>
                    <a:pt x="228" y="702"/>
                  </a:lnTo>
                  <a:lnTo>
                    <a:pt x="228" y="701"/>
                  </a:lnTo>
                  <a:lnTo>
                    <a:pt x="229" y="701"/>
                  </a:lnTo>
                  <a:lnTo>
                    <a:pt x="230" y="701"/>
                  </a:lnTo>
                  <a:lnTo>
                    <a:pt x="229" y="701"/>
                  </a:lnTo>
                  <a:lnTo>
                    <a:pt x="229" y="702"/>
                  </a:lnTo>
                  <a:lnTo>
                    <a:pt x="228" y="703"/>
                  </a:lnTo>
                  <a:lnTo>
                    <a:pt x="227" y="706"/>
                  </a:lnTo>
                  <a:lnTo>
                    <a:pt x="225" y="707"/>
                  </a:lnTo>
                  <a:lnTo>
                    <a:pt x="224" y="708"/>
                  </a:lnTo>
                  <a:lnTo>
                    <a:pt x="223" y="709"/>
                  </a:lnTo>
                  <a:lnTo>
                    <a:pt x="222" y="710"/>
                  </a:lnTo>
                  <a:lnTo>
                    <a:pt x="220" y="711"/>
                  </a:lnTo>
                  <a:lnTo>
                    <a:pt x="219" y="712"/>
                  </a:lnTo>
                  <a:lnTo>
                    <a:pt x="218" y="713"/>
                  </a:lnTo>
                  <a:lnTo>
                    <a:pt x="217" y="715"/>
                  </a:lnTo>
                  <a:lnTo>
                    <a:pt x="217" y="716"/>
                  </a:lnTo>
                  <a:lnTo>
                    <a:pt x="216" y="717"/>
                  </a:lnTo>
                  <a:lnTo>
                    <a:pt x="216" y="716"/>
                  </a:lnTo>
                  <a:lnTo>
                    <a:pt x="215" y="716"/>
                  </a:lnTo>
                  <a:lnTo>
                    <a:pt x="216" y="715"/>
                  </a:lnTo>
                  <a:lnTo>
                    <a:pt x="214" y="715"/>
                  </a:lnTo>
                  <a:lnTo>
                    <a:pt x="214" y="713"/>
                  </a:lnTo>
                  <a:lnTo>
                    <a:pt x="214" y="712"/>
                  </a:lnTo>
                  <a:lnTo>
                    <a:pt x="214" y="711"/>
                  </a:lnTo>
                  <a:lnTo>
                    <a:pt x="214" y="710"/>
                  </a:lnTo>
                  <a:lnTo>
                    <a:pt x="213" y="710"/>
                  </a:lnTo>
                  <a:lnTo>
                    <a:pt x="213" y="709"/>
                  </a:lnTo>
                  <a:lnTo>
                    <a:pt x="212" y="708"/>
                  </a:lnTo>
                  <a:lnTo>
                    <a:pt x="210" y="707"/>
                  </a:lnTo>
                  <a:lnTo>
                    <a:pt x="210" y="706"/>
                  </a:lnTo>
                  <a:lnTo>
                    <a:pt x="209" y="706"/>
                  </a:lnTo>
                  <a:lnTo>
                    <a:pt x="208" y="704"/>
                  </a:lnTo>
                  <a:lnTo>
                    <a:pt x="207" y="706"/>
                  </a:lnTo>
                  <a:lnTo>
                    <a:pt x="207" y="707"/>
                  </a:lnTo>
                  <a:lnTo>
                    <a:pt x="208" y="707"/>
                  </a:lnTo>
                  <a:lnTo>
                    <a:pt x="208" y="708"/>
                  </a:lnTo>
                  <a:lnTo>
                    <a:pt x="208" y="709"/>
                  </a:lnTo>
                  <a:lnTo>
                    <a:pt x="209" y="710"/>
                  </a:lnTo>
                  <a:lnTo>
                    <a:pt x="210" y="710"/>
                  </a:lnTo>
                  <a:lnTo>
                    <a:pt x="210" y="711"/>
                  </a:lnTo>
                  <a:lnTo>
                    <a:pt x="210" y="712"/>
                  </a:lnTo>
                  <a:lnTo>
                    <a:pt x="209" y="712"/>
                  </a:lnTo>
                  <a:lnTo>
                    <a:pt x="208" y="712"/>
                  </a:lnTo>
                  <a:lnTo>
                    <a:pt x="207" y="711"/>
                  </a:lnTo>
                  <a:lnTo>
                    <a:pt x="207" y="710"/>
                  </a:lnTo>
                  <a:lnTo>
                    <a:pt x="207" y="711"/>
                  </a:lnTo>
                  <a:lnTo>
                    <a:pt x="207" y="712"/>
                  </a:lnTo>
                  <a:lnTo>
                    <a:pt x="208" y="713"/>
                  </a:lnTo>
                  <a:lnTo>
                    <a:pt x="208" y="714"/>
                  </a:lnTo>
                  <a:lnTo>
                    <a:pt x="209" y="714"/>
                  </a:lnTo>
                  <a:lnTo>
                    <a:pt x="209" y="715"/>
                  </a:lnTo>
                  <a:lnTo>
                    <a:pt x="210" y="716"/>
                  </a:lnTo>
                  <a:lnTo>
                    <a:pt x="211" y="716"/>
                  </a:lnTo>
                  <a:lnTo>
                    <a:pt x="211" y="717"/>
                  </a:lnTo>
                  <a:lnTo>
                    <a:pt x="211" y="716"/>
                  </a:lnTo>
                  <a:lnTo>
                    <a:pt x="212" y="716"/>
                  </a:lnTo>
                  <a:lnTo>
                    <a:pt x="212" y="717"/>
                  </a:lnTo>
                  <a:lnTo>
                    <a:pt x="213" y="717"/>
                  </a:lnTo>
                  <a:lnTo>
                    <a:pt x="213" y="716"/>
                  </a:lnTo>
                  <a:lnTo>
                    <a:pt x="213" y="717"/>
                  </a:lnTo>
                  <a:lnTo>
                    <a:pt x="213" y="718"/>
                  </a:lnTo>
                  <a:lnTo>
                    <a:pt x="212" y="718"/>
                  </a:lnTo>
                  <a:lnTo>
                    <a:pt x="212" y="719"/>
                  </a:lnTo>
                  <a:lnTo>
                    <a:pt x="211" y="719"/>
                  </a:lnTo>
                  <a:lnTo>
                    <a:pt x="210" y="719"/>
                  </a:lnTo>
                  <a:lnTo>
                    <a:pt x="209" y="719"/>
                  </a:lnTo>
                  <a:lnTo>
                    <a:pt x="206" y="719"/>
                  </a:lnTo>
                  <a:lnTo>
                    <a:pt x="201" y="719"/>
                  </a:lnTo>
                  <a:lnTo>
                    <a:pt x="199" y="719"/>
                  </a:lnTo>
                  <a:lnTo>
                    <a:pt x="199" y="720"/>
                  </a:lnTo>
                  <a:lnTo>
                    <a:pt x="198" y="720"/>
                  </a:lnTo>
                  <a:lnTo>
                    <a:pt x="197" y="720"/>
                  </a:lnTo>
                  <a:lnTo>
                    <a:pt x="195" y="720"/>
                  </a:lnTo>
                  <a:lnTo>
                    <a:pt x="194" y="720"/>
                  </a:lnTo>
                  <a:lnTo>
                    <a:pt x="193" y="720"/>
                  </a:lnTo>
                  <a:lnTo>
                    <a:pt x="192" y="720"/>
                  </a:lnTo>
                  <a:lnTo>
                    <a:pt x="192" y="721"/>
                  </a:lnTo>
                  <a:lnTo>
                    <a:pt x="190" y="721"/>
                  </a:lnTo>
                  <a:lnTo>
                    <a:pt x="189" y="721"/>
                  </a:lnTo>
                  <a:lnTo>
                    <a:pt x="188" y="721"/>
                  </a:lnTo>
                  <a:lnTo>
                    <a:pt x="187" y="721"/>
                  </a:lnTo>
                  <a:lnTo>
                    <a:pt x="186" y="721"/>
                  </a:lnTo>
                  <a:lnTo>
                    <a:pt x="185" y="721"/>
                  </a:lnTo>
                  <a:lnTo>
                    <a:pt x="186" y="720"/>
                  </a:lnTo>
                  <a:lnTo>
                    <a:pt x="187" y="719"/>
                  </a:lnTo>
                  <a:lnTo>
                    <a:pt x="188" y="719"/>
                  </a:lnTo>
                  <a:lnTo>
                    <a:pt x="187" y="719"/>
                  </a:lnTo>
                  <a:lnTo>
                    <a:pt x="186" y="718"/>
                  </a:lnTo>
                  <a:lnTo>
                    <a:pt x="186" y="717"/>
                  </a:lnTo>
                  <a:lnTo>
                    <a:pt x="185" y="716"/>
                  </a:lnTo>
                  <a:lnTo>
                    <a:pt x="185" y="715"/>
                  </a:lnTo>
                  <a:lnTo>
                    <a:pt x="183" y="715"/>
                  </a:lnTo>
                  <a:lnTo>
                    <a:pt x="184" y="716"/>
                  </a:lnTo>
                  <a:lnTo>
                    <a:pt x="183" y="716"/>
                  </a:lnTo>
                  <a:lnTo>
                    <a:pt x="183" y="717"/>
                  </a:lnTo>
                  <a:lnTo>
                    <a:pt x="183" y="718"/>
                  </a:lnTo>
                  <a:lnTo>
                    <a:pt x="183" y="719"/>
                  </a:lnTo>
                  <a:lnTo>
                    <a:pt x="182" y="719"/>
                  </a:lnTo>
                  <a:lnTo>
                    <a:pt x="181" y="720"/>
                  </a:lnTo>
                  <a:lnTo>
                    <a:pt x="180" y="721"/>
                  </a:lnTo>
                  <a:lnTo>
                    <a:pt x="179" y="721"/>
                  </a:lnTo>
                  <a:lnTo>
                    <a:pt x="179" y="722"/>
                  </a:lnTo>
                  <a:lnTo>
                    <a:pt x="180" y="722"/>
                  </a:lnTo>
                  <a:lnTo>
                    <a:pt x="179" y="722"/>
                  </a:lnTo>
                  <a:lnTo>
                    <a:pt x="179" y="723"/>
                  </a:lnTo>
                  <a:lnTo>
                    <a:pt x="180" y="723"/>
                  </a:lnTo>
                  <a:lnTo>
                    <a:pt x="179" y="724"/>
                  </a:lnTo>
                  <a:lnTo>
                    <a:pt x="178" y="724"/>
                  </a:lnTo>
                  <a:lnTo>
                    <a:pt x="177" y="724"/>
                  </a:lnTo>
                  <a:lnTo>
                    <a:pt x="176" y="724"/>
                  </a:lnTo>
                  <a:lnTo>
                    <a:pt x="176" y="723"/>
                  </a:lnTo>
                  <a:lnTo>
                    <a:pt x="175" y="723"/>
                  </a:lnTo>
                  <a:lnTo>
                    <a:pt x="174" y="723"/>
                  </a:lnTo>
                  <a:lnTo>
                    <a:pt x="174" y="722"/>
                  </a:lnTo>
                  <a:lnTo>
                    <a:pt x="175" y="722"/>
                  </a:lnTo>
                  <a:lnTo>
                    <a:pt x="176" y="721"/>
                  </a:lnTo>
                  <a:lnTo>
                    <a:pt x="176" y="720"/>
                  </a:lnTo>
                  <a:lnTo>
                    <a:pt x="176" y="719"/>
                  </a:lnTo>
                  <a:lnTo>
                    <a:pt x="175" y="718"/>
                  </a:lnTo>
                  <a:lnTo>
                    <a:pt x="175" y="717"/>
                  </a:lnTo>
                  <a:lnTo>
                    <a:pt x="175" y="716"/>
                  </a:lnTo>
                  <a:lnTo>
                    <a:pt x="176" y="716"/>
                  </a:lnTo>
                  <a:lnTo>
                    <a:pt x="177" y="714"/>
                  </a:lnTo>
                  <a:lnTo>
                    <a:pt x="177" y="713"/>
                  </a:lnTo>
                  <a:lnTo>
                    <a:pt x="178" y="712"/>
                  </a:lnTo>
                  <a:lnTo>
                    <a:pt x="179" y="711"/>
                  </a:lnTo>
                  <a:lnTo>
                    <a:pt x="179" y="710"/>
                  </a:lnTo>
                  <a:lnTo>
                    <a:pt x="179" y="709"/>
                  </a:lnTo>
                  <a:lnTo>
                    <a:pt x="179" y="708"/>
                  </a:lnTo>
                  <a:lnTo>
                    <a:pt x="179" y="707"/>
                  </a:lnTo>
                  <a:lnTo>
                    <a:pt x="180" y="707"/>
                  </a:lnTo>
                  <a:lnTo>
                    <a:pt x="180" y="706"/>
                  </a:lnTo>
                  <a:lnTo>
                    <a:pt x="181" y="706"/>
                  </a:lnTo>
                  <a:lnTo>
                    <a:pt x="182" y="706"/>
                  </a:lnTo>
                  <a:lnTo>
                    <a:pt x="183" y="704"/>
                  </a:lnTo>
                  <a:lnTo>
                    <a:pt x="184" y="704"/>
                  </a:lnTo>
                  <a:lnTo>
                    <a:pt x="185" y="704"/>
                  </a:lnTo>
                  <a:lnTo>
                    <a:pt x="185" y="703"/>
                  </a:lnTo>
                  <a:lnTo>
                    <a:pt x="186" y="703"/>
                  </a:lnTo>
                  <a:lnTo>
                    <a:pt x="187" y="702"/>
                  </a:lnTo>
                  <a:lnTo>
                    <a:pt x="188" y="701"/>
                  </a:lnTo>
                  <a:lnTo>
                    <a:pt x="189" y="701"/>
                  </a:lnTo>
                  <a:lnTo>
                    <a:pt x="189" y="700"/>
                  </a:lnTo>
                  <a:lnTo>
                    <a:pt x="188" y="699"/>
                  </a:lnTo>
                  <a:lnTo>
                    <a:pt x="188" y="698"/>
                  </a:lnTo>
                  <a:lnTo>
                    <a:pt x="188" y="697"/>
                  </a:lnTo>
                  <a:lnTo>
                    <a:pt x="191" y="697"/>
                  </a:lnTo>
                  <a:lnTo>
                    <a:pt x="192" y="697"/>
                  </a:lnTo>
                  <a:lnTo>
                    <a:pt x="193" y="697"/>
                  </a:lnTo>
                  <a:lnTo>
                    <a:pt x="194" y="696"/>
                  </a:lnTo>
                  <a:lnTo>
                    <a:pt x="194" y="695"/>
                  </a:lnTo>
                  <a:lnTo>
                    <a:pt x="193" y="695"/>
                  </a:lnTo>
                  <a:lnTo>
                    <a:pt x="193" y="694"/>
                  </a:lnTo>
                  <a:lnTo>
                    <a:pt x="192" y="694"/>
                  </a:lnTo>
                  <a:lnTo>
                    <a:pt x="192" y="693"/>
                  </a:lnTo>
                  <a:lnTo>
                    <a:pt x="191" y="692"/>
                  </a:lnTo>
                  <a:lnTo>
                    <a:pt x="190" y="692"/>
                  </a:lnTo>
                  <a:lnTo>
                    <a:pt x="190" y="691"/>
                  </a:lnTo>
                  <a:lnTo>
                    <a:pt x="190" y="690"/>
                  </a:lnTo>
                  <a:lnTo>
                    <a:pt x="190" y="689"/>
                  </a:lnTo>
                  <a:lnTo>
                    <a:pt x="189" y="689"/>
                  </a:lnTo>
                  <a:lnTo>
                    <a:pt x="189" y="690"/>
                  </a:lnTo>
                  <a:lnTo>
                    <a:pt x="188" y="690"/>
                  </a:lnTo>
                  <a:lnTo>
                    <a:pt x="187" y="690"/>
                  </a:lnTo>
                  <a:lnTo>
                    <a:pt x="186" y="689"/>
                  </a:lnTo>
                  <a:lnTo>
                    <a:pt x="186" y="688"/>
                  </a:lnTo>
                  <a:lnTo>
                    <a:pt x="186" y="687"/>
                  </a:lnTo>
                  <a:lnTo>
                    <a:pt x="185" y="687"/>
                  </a:lnTo>
                  <a:lnTo>
                    <a:pt x="184" y="687"/>
                  </a:lnTo>
                  <a:lnTo>
                    <a:pt x="183" y="687"/>
                  </a:lnTo>
                  <a:lnTo>
                    <a:pt x="182" y="688"/>
                  </a:lnTo>
                  <a:lnTo>
                    <a:pt x="180" y="689"/>
                  </a:lnTo>
                  <a:lnTo>
                    <a:pt x="179" y="689"/>
                  </a:lnTo>
                  <a:lnTo>
                    <a:pt x="179" y="688"/>
                  </a:lnTo>
                  <a:lnTo>
                    <a:pt x="178" y="688"/>
                  </a:lnTo>
                  <a:lnTo>
                    <a:pt x="177" y="687"/>
                  </a:lnTo>
                  <a:lnTo>
                    <a:pt x="177" y="686"/>
                  </a:lnTo>
                  <a:lnTo>
                    <a:pt x="177" y="685"/>
                  </a:lnTo>
                  <a:lnTo>
                    <a:pt x="178" y="685"/>
                  </a:lnTo>
                  <a:lnTo>
                    <a:pt x="179" y="685"/>
                  </a:lnTo>
                  <a:lnTo>
                    <a:pt x="180" y="685"/>
                  </a:lnTo>
                  <a:lnTo>
                    <a:pt x="181" y="684"/>
                  </a:lnTo>
                  <a:lnTo>
                    <a:pt x="181" y="683"/>
                  </a:lnTo>
                  <a:lnTo>
                    <a:pt x="180" y="683"/>
                  </a:lnTo>
                  <a:lnTo>
                    <a:pt x="180" y="682"/>
                  </a:lnTo>
                  <a:lnTo>
                    <a:pt x="179" y="682"/>
                  </a:lnTo>
                  <a:lnTo>
                    <a:pt x="179" y="681"/>
                  </a:lnTo>
                  <a:lnTo>
                    <a:pt x="179" y="679"/>
                  </a:lnTo>
                  <a:lnTo>
                    <a:pt x="179" y="678"/>
                  </a:lnTo>
                  <a:lnTo>
                    <a:pt x="180" y="676"/>
                  </a:lnTo>
                  <a:lnTo>
                    <a:pt x="180" y="675"/>
                  </a:lnTo>
                  <a:lnTo>
                    <a:pt x="180" y="674"/>
                  </a:lnTo>
                  <a:lnTo>
                    <a:pt x="179" y="673"/>
                  </a:lnTo>
                  <a:lnTo>
                    <a:pt x="179" y="672"/>
                  </a:lnTo>
                  <a:lnTo>
                    <a:pt x="178" y="672"/>
                  </a:lnTo>
                  <a:lnTo>
                    <a:pt x="178" y="671"/>
                  </a:lnTo>
                  <a:lnTo>
                    <a:pt x="178" y="670"/>
                  </a:lnTo>
                  <a:lnTo>
                    <a:pt x="179" y="670"/>
                  </a:lnTo>
                  <a:lnTo>
                    <a:pt x="179" y="669"/>
                  </a:lnTo>
                  <a:lnTo>
                    <a:pt x="180" y="669"/>
                  </a:lnTo>
                  <a:lnTo>
                    <a:pt x="181" y="669"/>
                  </a:lnTo>
                  <a:lnTo>
                    <a:pt x="182" y="668"/>
                  </a:lnTo>
                  <a:lnTo>
                    <a:pt x="182" y="667"/>
                  </a:lnTo>
                  <a:lnTo>
                    <a:pt x="182" y="666"/>
                  </a:lnTo>
                  <a:lnTo>
                    <a:pt x="183" y="666"/>
                  </a:lnTo>
                  <a:lnTo>
                    <a:pt x="184" y="666"/>
                  </a:lnTo>
                  <a:lnTo>
                    <a:pt x="185" y="666"/>
                  </a:lnTo>
                  <a:lnTo>
                    <a:pt x="186" y="666"/>
                  </a:lnTo>
                  <a:lnTo>
                    <a:pt x="186" y="665"/>
                  </a:lnTo>
                  <a:lnTo>
                    <a:pt x="187" y="665"/>
                  </a:lnTo>
                  <a:lnTo>
                    <a:pt x="187" y="664"/>
                  </a:lnTo>
                  <a:lnTo>
                    <a:pt x="186" y="664"/>
                  </a:lnTo>
                  <a:lnTo>
                    <a:pt x="185" y="664"/>
                  </a:lnTo>
                  <a:lnTo>
                    <a:pt x="184" y="664"/>
                  </a:lnTo>
                  <a:lnTo>
                    <a:pt x="184" y="663"/>
                  </a:lnTo>
                  <a:lnTo>
                    <a:pt x="184" y="662"/>
                  </a:lnTo>
                  <a:lnTo>
                    <a:pt x="185" y="662"/>
                  </a:lnTo>
                  <a:lnTo>
                    <a:pt x="185" y="661"/>
                  </a:lnTo>
                  <a:lnTo>
                    <a:pt x="184" y="661"/>
                  </a:lnTo>
                  <a:lnTo>
                    <a:pt x="184" y="660"/>
                  </a:lnTo>
                  <a:lnTo>
                    <a:pt x="184" y="659"/>
                  </a:lnTo>
                  <a:lnTo>
                    <a:pt x="185" y="659"/>
                  </a:lnTo>
                  <a:lnTo>
                    <a:pt x="185" y="658"/>
                  </a:lnTo>
                  <a:lnTo>
                    <a:pt x="184" y="658"/>
                  </a:lnTo>
                  <a:lnTo>
                    <a:pt x="185" y="658"/>
                  </a:lnTo>
                  <a:lnTo>
                    <a:pt x="185" y="657"/>
                  </a:lnTo>
                  <a:lnTo>
                    <a:pt x="185" y="656"/>
                  </a:lnTo>
                  <a:lnTo>
                    <a:pt x="184" y="656"/>
                  </a:lnTo>
                  <a:lnTo>
                    <a:pt x="184" y="654"/>
                  </a:lnTo>
                  <a:lnTo>
                    <a:pt x="184" y="653"/>
                  </a:lnTo>
                  <a:lnTo>
                    <a:pt x="183" y="653"/>
                  </a:lnTo>
                  <a:lnTo>
                    <a:pt x="183" y="652"/>
                  </a:lnTo>
                  <a:lnTo>
                    <a:pt x="182" y="652"/>
                  </a:lnTo>
                  <a:lnTo>
                    <a:pt x="182" y="651"/>
                  </a:lnTo>
                  <a:lnTo>
                    <a:pt x="182" y="650"/>
                  </a:lnTo>
                  <a:lnTo>
                    <a:pt x="183" y="650"/>
                  </a:lnTo>
                  <a:lnTo>
                    <a:pt x="183" y="649"/>
                  </a:lnTo>
                  <a:lnTo>
                    <a:pt x="183" y="648"/>
                  </a:lnTo>
                  <a:lnTo>
                    <a:pt x="182" y="648"/>
                  </a:lnTo>
                  <a:lnTo>
                    <a:pt x="182" y="647"/>
                  </a:lnTo>
                  <a:lnTo>
                    <a:pt x="182" y="646"/>
                  </a:lnTo>
                  <a:lnTo>
                    <a:pt x="181" y="645"/>
                  </a:lnTo>
                  <a:lnTo>
                    <a:pt x="181" y="644"/>
                  </a:lnTo>
                  <a:lnTo>
                    <a:pt x="181" y="643"/>
                  </a:lnTo>
                  <a:lnTo>
                    <a:pt x="181" y="642"/>
                  </a:lnTo>
                  <a:lnTo>
                    <a:pt x="181" y="641"/>
                  </a:lnTo>
                  <a:lnTo>
                    <a:pt x="180" y="641"/>
                  </a:lnTo>
                  <a:lnTo>
                    <a:pt x="180" y="640"/>
                  </a:lnTo>
                  <a:lnTo>
                    <a:pt x="180" y="639"/>
                  </a:lnTo>
                  <a:lnTo>
                    <a:pt x="179" y="639"/>
                  </a:lnTo>
                  <a:lnTo>
                    <a:pt x="179" y="638"/>
                  </a:lnTo>
                  <a:lnTo>
                    <a:pt x="179" y="637"/>
                  </a:lnTo>
                  <a:lnTo>
                    <a:pt x="179" y="636"/>
                  </a:lnTo>
                  <a:lnTo>
                    <a:pt x="178" y="636"/>
                  </a:lnTo>
                  <a:lnTo>
                    <a:pt x="178" y="635"/>
                  </a:lnTo>
                  <a:lnTo>
                    <a:pt x="178" y="634"/>
                  </a:lnTo>
                  <a:lnTo>
                    <a:pt x="177" y="634"/>
                  </a:lnTo>
                  <a:lnTo>
                    <a:pt x="177" y="633"/>
                  </a:lnTo>
                  <a:lnTo>
                    <a:pt x="176" y="633"/>
                  </a:lnTo>
                  <a:lnTo>
                    <a:pt x="176" y="632"/>
                  </a:lnTo>
                  <a:lnTo>
                    <a:pt x="176" y="631"/>
                  </a:lnTo>
                  <a:lnTo>
                    <a:pt x="175" y="631"/>
                  </a:lnTo>
                  <a:lnTo>
                    <a:pt x="175" y="629"/>
                  </a:lnTo>
                  <a:lnTo>
                    <a:pt x="175" y="628"/>
                  </a:lnTo>
                  <a:lnTo>
                    <a:pt x="175" y="627"/>
                  </a:lnTo>
                  <a:lnTo>
                    <a:pt x="174" y="627"/>
                  </a:lnTo>
                  <a:lnTo>
                    <a:pt x="174" y="626"/>
                  </a:lnTo>
                  <a:lnTo>
                    <a:pt x="174" y="625"/>
                  </a:lnTo>
                  <a:lnTo>
                    <a:pt x="174" y="624"/>
                  </a:lnTo>
                  <a:lnTo>
                    <a:pt x="173" y="624"/>
                  </a:lnTo>
                  <a:lnTo>
                    <a:pt x="173" y="623"/>
                  </a:lnTo>
                  <a:lnTo>
                    <a:pt x="172" y="623"/>
                  </a:lnTo>
                  <a:lnTo>
                    <a:pt x="170" y="622"/>
                  </a:lnTo>
                  <a:lnTo>
                    <a:pt x="169" y="622"/>
                  </a:lnTo>
                  <a:lnTo>
                    <a:pt x="169" y="621"/>
                  </a:lnTo>
                  <a:lnTo>
                    <a:pt x="168" y="621"/>
                  </a:lnTo>
                  <a:lnTo>
                    <a:pt x="168" y="620"/>
                  </a:lnTo>
                  <a:lnTo>
                    <a:pt x="167" y="620"/>
                  </a:lnTo>
                  <a:lnTo>
                    <a:pt x="167" y="619"/>
                  </a:lnTo>
                  <a:lnTo>
                    <a:pt x="166" y="619"/>
                  </a:lnTo>
                  <a:lnTo>
                    <a:pt x="165" y="619"/>
                  </a:lnTo>
                  <a:lnTo>
                    <a:pt x="164" y="619"/>
                  </a:lnTo>
                  <a:lnTo>
                    <a:pt x="163" y="619"/>
                  </a:lnTo>
                  <a:lnTo>
                    <a:pt x="163" y="618"/>
                  </a:lnTo>
                  <a:lnTo>
                    <a:pt x="163" y="617"/>
                  </a:lnTo>
                  <a:lnTo>
                    <a:pt x="163" y="616"/>
                  </a:lnTo>
                  <a:lnTo>
                    <a:pt x="163" y="615"/>
                  </a:lnTo>
                  <a:lnTo>
                    <a:pt x="163" y="614"/>
                  </a:lnTo>
                  <a:lnTo>
                    <a:pt x="162" y="613"/>
                  </a:lnTo>
                  <a:lnTo>
                    <a:pt x="161" y="613"/>
                  </a:lnTo>
                  <a:lnTo>
                    <a:pt x="160" y="612"/>
                  </a:lnTo>
                  <a:lnTo>
                    <a:pt x="159" y="612"/>
                  </a:lnTo>
                  <a:lnTo>
                    <a:pt x="158" y="611"/>
                  </a:lnTo>
                  <a:lnTo>
                    <a:pt x="157" y="611"/>
                  </a:lnTo>
                  <a:lnTo>
                    <a:pt x="156" y="610"/>
                  </a:lnTo>
                  <a:lnTo>
                    <a:pt x="155" y="610"/>
                  </a:lnTo>
                  <a:lnTo>
                    <a:pt x="154" y="609"/>
                  </a:lnTo>
                  <a:lnTo>
                    <a:pt x="153" y="609"/>
                  </a:lnTo>
                  <a:lnTo>
                    <a:pt x="152" y="609"/>
                  </a:lnTo>
                  <a:lnTo>
                    <a:pt x="151" y="609"/>
                  </a:lnTo>
                  <a:lnTo>
                    <a:pt x="151" y="608"/>
                  </a:lnTo>
                  <a:lnTo>
                    <a:pt x="151" y="607"/>
                  </a:lnTo>
                  <a:lnTo>
                    <a:pt x="150" y="606"/>
                  </a:lnTo>
                  <a:lnTo>
                    <a:pt x="150" y="604"/>
                  </a:lnTo>
                  <a:lnTo>
                    <a:pt x="149" y="604"/>
                  </a:lnTo>
                  <a:lnTo>
                    <a:pt x="148" y="603"/>
                  </a:lnTo>
                  <a:lnTo>
                    <a:pt x="147" y="603"/>
                  </a:lnTo>
                  <a:lnTo>
                    <a:pt x="147" y="602"/>
                  </a:lnTo>
                  <a:lnTo>
                    <a:pt x="145" y="602"/>
                  </a:lnTo>
                  <a:lnTo>
                    <a:pt x="144" y="602"/>
                  </a:lnTo>
                  <a:lnTo>
                    <a:pt x="143" y="601"/>
                  </a:lnTo>
                  <a:lnTo>
                    <a:pt x="142" y="601"/>
                  </a:lnTo>
                  <a:lnTo>
                    <a:pt x="141" y="601"/>
                  </a:lnTo>
                  <a:lnTo>
                    <a:pt x="140" y="601"/>
                  </a:lnTo>
                  <a:lnTo>
                    <a:pt x="139" y="600"/>
                  </a:lnTo>
                  <a:lnTo>
                    <a:pt x="139" y="599"/>
                  </a:lnTo>
                  <a:lnTo>
                    <a:pt x="138" y="599"/>
                  </a:lnTo>
                  <a:lnTo>
                    <a:pt x="138" y="598"/>
                  </a:lnTo>
                  <a:lnTo>
                    <a:pt x="138" y="597"/>
                  </a:lnTo>
                  <a:lnTo>
                    <a:pt x="138" y="596"/>
                  </a:lnTo>
                  <a:lnTo>
                    <a:pt x="138" y="595"/>
                  </a:lnTo>
                  <a:lnTo>
                    <a:pt x="138" y="594"/>
                  </a:lnTo>
                  <a:lnTo>
                    <a:pt x="138" y="593"/>
                  </a:lnTo>
                  <a:lnTo>
                    <a:pt x="137" y="593"/>
                  </a:lnTo>
                  <a:lnTo>
                    <a:pt x="136" y="592"/>
                  </a:lnTo>
                  <a:lnTo>
                    <a:pt x="135" y="591"/>
                  </a:lnTo>
                  <a:lnTo>
                    <a:pt x="134" y="591"/>
                  </a:lnTo>
                  <a:lnTo>
                    <a:pt x="134" y="590"/>
                  </a:lnTo>
                  <a:lnTo>
                    <a:pt x="133" y="590"/>
                  </a:lnTo>
                  <a:lnTo>
                    <a:pt x="133" y="589"/>
                  </a:lnTo>
                  <a:lnTo>
                    <a:pt x="132" y="589"/>
                  </a:lnTo>
                  <a:lnTo>
                    <a:pt x="132" y="588"/>
                  </a:lnTo>
                  <a:lnTo>
                    <a:pt x="131" y="588"/>
                  </a:lnTo>
                  <a:lnTo>
                    <a:pt x="131" y="587"/>
                  </a:lnTo>
                  <a:lnTo>
                    <a:pt x="131" y="586"/>
                  </a:lnTo>
                  <a:lnTo>
                    <a:pt x="131" y="585"/>
                  </a:lnTo>
                  <a:lnTo>
                    <a:pt x="131" y="584"/>
                  </a:lnTo>
                  <a:lnTo>
                    <a:pt x="131" y="583"/>
                  </a:lnTo>
                  <a:lnTo>
                    <a:pt x="131" y="582"/>
                  </a:lnTo>
                  <a:lnTo>
                    <a:pt x="131" y="581"/>
                  </a:lnTo>
                  <a:lnTo>
                    <a:pt x="131" y="579"/>
                  </a:lnTo>
                  <a:lnTo>
                    <a:pt x="131" y="578"/>
                  </a:lnTo>
                  <a:lnTo>
                    <a:pt x="130" y="578"/>
                  </a:lnTo>
                  <a:lnTo>
                    <a:pt x="130" y="577"/>
                  </a:lnTo>
                  <a:lnTo>
                    <a:pt x="129" y="577"/>
                  </a:lnTo>
                  <a:lnTo>
                    <a:pt x="129" y="576"/>
                  </a:lnTo>
                  <a:lnTo>
                    <a:pt x="128" y="576"/>
                  </a:lnTo>
                  <a:lnTo>
                    <a:pt x="128" y="575"/>
                  </a:lnTo>
                  <a:lnTo>
                    <a:pt x="127" y="575"/>
                  </a:lnTo>
                  <a:lnTo>
                    <a:pt x="127" y="574"/>
                  </a:lnTo>
                  <a:lnTo>
                    <a:pt x="126" y="574"/>
                  </a:lnTo>
                  <a:lnTo>
                    <a:pt x="125" y="574"/>
                  </a:lnTo>
                  <a:lnTo>
                    <a:pt x="124" y="574"/>
                  </a:lnTo>
                  <a:lnTo>
                    <a:pt x="123" y="574"/>
                  </a:lnTo>
                  <a:lnTo>
                    <a:pt x="123" y="573"/>
                  </a:lnTo>
                  <a:lnTo>
                    <a:pt x="122" y="573"/>
                  </a:lnTo>
                  <a:lnTo>
                    <a:pt x="120" y="573"/>
                  </a:lnTo>
                  <a:lnTo>
                    <a:pt x="120" y="572"/>
                  </a:lnTo>
                  <a:lnTo>
                    <a:pt x="120" y="571"/>
                  </a:lnTo>
                  <a:lnTo>
                    <a:pt x="119" y="571"/>
                  </a:lnTo>
                  <a:lnTo>
                    <a:pt x="118" y="571"/>
                  </a:lnTo>
                  <a:lnTo>
                    <a:pt x="118" y="570"/>
                  </a:lnTo>
                  <a:lnTo>
                    <a:pt x="117" y="570"/>
                  </a:lnTo>
                  <a:lnTo>
                    <a:pt x="116" y="570"/>
                  </a:lnTo>
                  <a:lnTo>
                    <a:pt x="116" y="569"/>
                  </a:lnTo>
                  <a:lnTo>
                    <a:pt x="115" y="569"/>
                  </a:lnTo>
                  <a:lnTo>
                    <a:pt x="114" y="569"/>
                  </a:lnTo>
                  <a:lnTo>
                    <a:pt x="113" y="568"/>
                  </a:lnTo>
                  <a:lnTo>
                    <a:pt x="112" y="567"/>
                  </a:lnTo>
                  <a:lnTo>
                    <a:pt x="111" y="567"/>
                  </a:lnTo>
                  <a:lnTo>
                    <a:pt x="110" y="567"/>
                  </a:lnTo>
                  <a:lnTo>
                    <a:pt x="110" y="566"/>
                  </a:lnTo>
                  <a:lnTo>
                    <a:pt x="109" y="566"/>
                  </a:lnTo>
                  <a:lnTo>
                    <a:pt x="108" y="566"/>
                  </a:lnTo>
                  <a:lnTo>
                    <a:pt x="108" y="565"/>
                  </a:lnTo>
                  <a:lnTo>
                    <a:pt x="107" y="565"/>
                  </a:lnTo>
                  <a:lnTo>
                    <a:pt x="106" y="564"/>
                  </a:lnTo>
                  <a:lnTo>
                    <a:pt x="104" y="563"/>
                  </a:lnTo>
                  <a:lnTo>
                    <a:pt x="102" y="563"/>
                  </a:lnTo>
                  <a:lnTo>
                    <a:pt x="102" y="562"/>
                  </a:lnTo>
                  <a:lnTo>
                    <a:pt x="101" y="562"/>
                  </a:lnTo>
                  <a:lnTo>
                    <a:pt x="100" y="562"/>
                  </a:lnTo>
                  <a:lnTo>
                    <a:pt x="99" y="561"/>
                  </a:lnTo>
                  <a:lnTo>
                    <a:pt x="98" y="561"/>
                  </a:lnTo>
                  <a:lnTo>
                    <a:pt x="95" y="561"/>
                  </a:lnTo>
                  <a:lnTo>
                    <a:pt x="93" y="561"/>
                  </a:lnTo>
                  <a:lnTo>
                    <a:pt x="92" y="560"/>
                  </a:lnTo>
                  <a:lnTo>
                    <a:pt x="89" y="560"/>
                  </a:lnTo>
                  <a:lnTo>
                    <a:pt x="87" y="560"/>
                  </a:lnTo>
                  <a:lnTo>
                    <a:pt x="85" y="559"/>
                  </a:lnTo>
                  <a:lnTo>
                    <a:pt x="84" y="559"/>
                  </a:lnTo>
                  <a:lnTo>
                    <a:pt x="82" y="559"/>
                  </a:lnTo>
                  <a:lnTo>
                    <a:pt x="81" y="558"/>
                  </a:lnTo>
                  <a:lnTo>
                    <a:pt x="79" y="557"/>
                  </a:lnTo>
                  <a:lnTo>
                    <a:pt x="79" y="556"/>
                  </a:lnTo>
                  <a:lnTo>
                    <a:pt x="78" y="556"/>
                  </a:lnTo>
                  <a:lnTo>
                    <a:pt x="77" y="554"/>
                  </a:lnTo>
                  <a:lnTo>
                    <a:pt x="75" y="553"/>
                  </a:lnTo>
                  <a:lnTo>
                    <a:pt x="74" y="553"/>
                  </a:lnTo>
                  <a:lnTo>
                    <a:pt x="73" y="553"/>
                  </a:lnTo>
                  <a:lnTo>
                    <a:pt x="72" y="553"/>
                  </a:lnTo>
                  <a:lnTo>
                    <a:pt x="70" y="552"/>
                  </a:lnTo>
                  <a:lnTo>
                    <a:pt x="69" y="551"/>
                  </a:lnTo>
                  <a:lnTo>
                    <a:pt x="68" y="550"/>
                  </a:lnTo>
                  <a:lnTo>
                    <a:pt x="68" y="549"/>
                  </a:lnTo>
                  <a:lnTo>
                    <a:pt x="68" y="548"/>
                  </a:lnTo>
                  <a:lnTo>
                    <a:pt x="68" y="547"/>
                  </a:lnTo>
                  <a:lnTo>
                    <a:pt x="68" y="546"/>
                  </a:lnTo>
                  <a:lnTo>
                    <a:pt x="67" y="545"/>
                  </a:lnTo>
                  <a:lnTo>
                    <a:pt x="66" y="544"/>
                  </a:lnTo>
                  <a:lnTo>
                    <a:pt x="66" y="543"/>
                  </a:lnTo>
                  <a:lnTo>
                    <a:pt x="66" y="542"/>
                  </a:lnTo>
                  <a:lnTo>
                    <a:pt x="66" y="540"/>
                  </a:lnTo>
                  <a:lnTo>
                    <a:pt x="63" y="539"/>
                  </a:lnTo>
                  <a:lnTo>
                    <a:pt x="61" y="538"/>
                  </a:lnTo>
                  <a:lnTo>
                    <a:pt x="60" y="537"/>
                  </a:lnTo>
                  <a:lnTo>
                    <a:pt x="60" y="536"/>
                  </a:lnTo>
                  <a:lnTo>
                    <a:pt x="60" y="535"/>
                  </a:lnTo>
                  <a:lnTo>
                    <a:pt x="59" y="535"/>
                  </a:lnTo>
                  <a:lnTo>
                    <a:pt x="59" y="534"/>
                  </a:lnTo>
                  <a:lnTo>
                    <a:pt x="59" y="533"/>
                  </a:lnTo>
                  <a:lnTo>
                    <a:pt x="58" y="533"/>
                  </a:lnTo>
                  <a:lnTo>
                    <a:pt x="58" y="532"/>
                  </a:lnTo>
                  <a:lnTo>
                    <a:pt x="58" y="531"/>
                  </a:lnTo>
                  <a:lnTo>
                    <a:pt x="57" y="529"/>
                  </a:lnTo>
                  <a:lnTo>
                    <a:pt x="57" y="527"/>
                  </a:lnTo>
                  <a:lnTo>
                    <a:pt x="57" y="526"/>
                  </a:lnTo>
                  <a:lnTo>
                    <a:pt x="57" y="525"/>
                  </a:lnTo>
                  <a:lnTo>
                    <a:pt x="56" y="524"/>
                  </a:lnTo>
                  <a:lnTo>
                    <a:pt x="55" y="524"/>
                  </a:lnTo>
                  <a:lnTo>
                    <a:pt x="55" y="523"/>
                  </a:lnTo>
                  <a:lnTo>
                    <a:pt x="54" y="523"/>
                  </a:lnTo>
                  <a:lnTo>
                    <a:pt x="53" y="522"/>
                  </a:lnTo>
                  <a:lnTo>
                    <a:pt x="53" y="521"/>
                  </a:lnTo>
                  <a:lnTo>
                    <a:pt x="52" y="521"/>
                  </a:lnTo>
                  <a:lnTo>
                    <a:pt x="50" y="521"/>
                  </a:lnTo>
                  <a:lnTo>
                    <a:pt x="49" y="520"/>
                  </a:lnTo>
                  <a:lnTo>
                    <a:pt x="48" y="520"/>
                  </a:lnTo>
                  <a:lnTo>
                    <a:pt x="48" y="519"/>
                  </a:lnTo>
                  <a:lnTo>
                    <a:pt x="48" y="518"/>
                  </a:lnTo>
                  <a:lnTo>
                    <a:pt x="47" y="517"/>
                  </a:lnTo>
                  <a:lnTo>
                    <a:pt x="45" y="517"/>
                  </a:lnTo>
                  <a:lnTo>
                    <a:pt x="44" y="517"/>
                  </a:lnTo>
                  <a:lnTo>
                    <a:pt x="43" y="517"/>
                  </a:lnTo>
                  <a:lnTo>
                    <a:pt x="42" y="516"/>
                  </a:lnTo>
                  <a:lnTo>
                    <a:pt x="41" y="515"/>
                  </a:lnTo>
                  <a:lnTo>
                    <a:pt x="41" y="514"/>
                  </a:lnTo>
                  <a:lnTo>
                    <a:pt x="41" y="513"/>
                  </a:lnTo>
                  <a:lnTo>
                    <a:pt x="41" y="512"/>
                  </a:lnTo>
                  <a:lnTo>
                    <a:pt x="41" y="511"/>
                  </a:lnTo>
                  <a:lnTo>
                    <a:pt x="42" y="511"/>
                  </a:lnTo>
                  <a:lnTo>
                    <a:pt x="42" y="510"/>
                  </a:lnTo>
                  <a:lnTo>
                    <a:pt x="43" y="509"/>
                  </a:lnTo>
                  <a:lnTo>
                    <a:pt x="43" y="508"/>
                  </a:lnTo>
                  <a:lnTo>
                    <a:pt x="42" y="508"/>
                  </a:lnTo>
                  <a:lnTo>
                    <a:pt x="42" y="507"/>
                  </a:lnTo>
                  <a:lnTo>
                    <a:pt x="42" y="506"/>
                  </a:lnTo>
                  <a:lnTo>
                    <a:pt x="41" y="503"/>
                  </a:lnTo>
                  <a:lnTo>
                    <a:pt x="40" y="502"/>
                  </a:lnTo>
                  <a:lnTo>
                    <a:pt x="40" y="501"/>
                  </a:lnTo>
                  <a:lnTo>
                    <a:pt x="39" y="499"/>
                  </a:lnTo>
                  <a:lnTo>
                    <a:pt x="38" y="499"/>
                  </a:lnTo>
                  <a:lnTo>
                    <a:pt x="37" y="498"/>
                  </a:lnTo>
                  <a:lnTo>
                    <a:pt x="36" y="498"/>
                  </a:lnTo>
                  <a:lnTo>
                    <a:pt x="35" y="498"/>
                  </a:lnTo>
                  <a:lnTo>
                    <a:pt x="35" y="499"/>
                  </a:lnTo>
                  <a:lnTo>
                    <a:pt x="34" y="499"/>
                  </a:lnTo>
                  <a:lnTo>
                    <a:pt x="33" y="499"/>
                  </a:lnTo>
                  <a:lnTo>
                    <a:pt x="33" y="498"/>
                  </a:lnTo>
                  <a:lnTo>
                    <a:pt x="33" y="497"/>
                  </a:lnTo>
                  <a:lnTo>
                    <a:pt x="32" y="497"/>
                  </a:lnTo>
                  <a:lnTo>
                    <a:pt x="33" y="497"/>
                  </a:lnTo>
                  <a:lnTo>
                    <a:pt x="33" y="496"/>
                  </a:lnTo>
                  <a:lnTo>
                    <a:pt x="34" y="497"/>
                  </a:lnTo>
                  <a:lnTo>
                    <a:pt x="35" y="497"/>
                  </a:lnTo>
                  <a:lnTo>
                    <a:pt x="36" y="497"/>
                  </a:lnTo>
                  <a:lnTo>
                    <a:pt x="36" y="496"/>
                  </a:lnTo>
                  <a:lnTo>
                    <a:pt x="37" y="496"/>
                  </a:lnTo>
                  <a:lnTo>
                    <a:pt x="37" y="495"/>
                  </a:lnTo>
                  <a:lnTo>
                    <a:pt x="37" y="494"/>
                  </a:lnTo>
                  <a:lnTo>
                    <a:pt x="36" y="493"/>
                  </a:lnTo>
                  <a:lnTo>
                    <a:pt x="36" y="492"/>
                  </a:lnTo>
                  <a:lnTo>
                    <a:pt x="35" y="492"/>
                  </a:lnTo>
                  <a:lnTo>
                    <a:pt x="35" y="491"/>
                  </a:lnTo>
                  <a:lnTo>
                    <a:pt x="35" y="490"/>
                  </a:lnTo>
                  <a:lnTo>
                    <a:pt x="35" y="489"/>
                  </a:lnTo>
                  <a:lnTo>
                    <a:pt x="34" y="488"/>
                  </a:lnTo>
                  <a:lnTo>
                    <a:pt x="34" y="487"/>
                  </a:lnTo>
                  <a:lnTo>
                    <a:pt x="34" y="486"/>
                  </a:lnTo>
                  <a:lnTo>
                    <a:pt x="33" y="486"/>
                  </a:lnTo>
                  <a:lnTo>
                    <a:pt x="34" y="486"/>
                  </a:lnTo>
                  <a:lnTo>
                    <a:pt x="34" y="485"/>
                  </a:lnTo>
                  <a:lnTo>
                    <a:pt x="35" y="485"/>
                  </a:lnTo>
                  <a:lnTo>
                    <a:pt x="35" y="484"/>
                  </a:lnTo>
                  <a:lnTo>
                    <a:pt x="35" y="483"/>
                  </a:lnTo>
                  <a:lnTo>
                    <a:pt x="35" y="482"/>
                  </a:lnTo>
                  <a:lnTo>
                    <a:pt x="34" y="482"/>
                  </a:lnTo>
                  <a:lnTo>
                    <a:pt x="34" y="481"/>
                  </a:lnTo>
                  <a:lnTo>
                    <a:pt x="33" y="481"/>
                  </a:lnTo>
                  <a:lnTo>
                    <a:pt x="33" y="479"/>
                  </a:lnTo>
                  <a:lnTo>
                    <a:pt x="34" y="479"/>
                  </a:lnTo>
                  <a:lnTo>
                    <a:pt x="34" y="478"/>
                  </a:lnTo>
                  <a:lnTo>
                    <a:pt x="35" y="478"/>
                  </a:lnTo>
                  <a:lnTo>
                    <a:pt x="35" y="477"/>
                  </a:lnTo>
                  <a:lnTo>
                    <a:pt x="35" y="476"/>
                  </a:lnTo>
                  <a:lnTo>
                    <a:pt x="36" y="476"/>
                  </a:lnTo>
                  <a:lnTo>
                    <a:pt x="36" y="475"/>
                  </a:lnTo>
                  <a:lnTo>
                    <a:pt x="36" y="474"/>
                  </a:lnTo>
                  <a:lnTo>
                    <a:pt x="35" y="474"/>
                  </a:lnTo>
                  <a:lnTo>
                    <a:pt x="35" y="473"/>
                  </a:lnTo>
                  <a:lnTo>
                    <a:pt x="35" y="472"/>
                  </a:lnTo>
                  <a:lnTo>
                    <a:pt x="35" y="471"/>
                  </a:lnTo>
                  <a:lnTo>
                    <a:pt x="36" y="471"/>
                  </a:lnTo>
                  <a:lnTo>
                    <a:pt x="36" y="470"/>
                  </a:lnTo>
                  <a:lnTo>
                    <a:pt x="36" y="469"/>
                  </a:lnTo>
                  <a:lnTo>
                    <a:pt x="36" y="468"/>
                  </a:lnTo>
                  <a:lnTo>
                    <a:pt x="37" y="467"/>
                  </a:lnTo>
                  <a:lnTo>
                    <a:pt x="37" y="466"/>
                  </a:lnTo>
                  <a:lnTo>
                    <a:pt x="37" y="465"/>
                  </a:lnTo>
                  <a:lnTo>
                    <a:pt x="38" y="465"/>
                  </a:lnTo>
                  <a:lnTo>
                    <a:pt x="38" y="464"/>
                  </a:lnTo>
                  <a:lnTo>
                    <a:pt x="38" y="463"/>
                  </a:lnTo>
                  <a:lnTo>
                    <a:pt x="38" y="462"/>
                  </a:lnTo>
                  <a:lnTo>
                    <a:pt x="37" y="462"/>
                  </a:lnTo>
                  <a:lnTo>
                    <a:pt x="37" y="461"/>
                  </a:lnTo>
                  <a:lnTo>
                    <a:pt x="36" y="461"/>
                  </a:lnTo>
                  <a:lnTo>
                    <a:pt x="36" y="460"/>
                  </a:lnTo>
                  <a:lnTo>
                    <a:pt x="36" y="459"/>
                  </a:lnTo>
                  <a:lnTo>
                    <a:pt x="36" y="458"/>
                  </a:lnTo>
                  <a:lnTo>
                    <a:pt x="37" y="458"/>
                  </a:lnTo>
                  <a:lnTo>
                    <a:pt x="37" y="457"/>
                  </a:lnTo>
                  <a:lnTo>
                    <a:pt x="37" y="456"/>
                  </a:lnTo>
                  <a:lnTo>
                    <a:pt x="36" y="454"/>
                  </a:lnTo>
                  <a:lnTo>
                    <a:pt x="36" y="453"/>
                  </a:lnTo>
                  <a:lnTo>
                    <a:pt x="37" y="453"/>
                  </a:lnTo>
                  <a:lnTo>
                    <a:pt x="37" y="452"/>
                  </a:lnTo>
                  <a:lnTo>
                    <a:pt x="38" y="452"/>
                  </a:lnTo>
                  <a:lnTo>
                    <a:pt x="38" y="451"/>
                  </a:lnTo>
                  <a:lnTo>
                    <a:pt x="38" y="450"/>
                  </a:lnTo>
                  <a:lnTo>
                    <a:pt x="37" y="450"/>
                  </a:lnTo>
                  <a:lnTo>
                    <a:pt x="36" y="450"/>
                  </a:lnTo>
                  <a:lnTo>
                    <a:pt x="36" y="449"/>
                  </a:lnTo>
                  <a:lnTo>
                    <a:pt x="36" y="448"/>
                  </a:lnTo>
                  <a:lnTo>
                    <a:pt x="35" y="448"/>
                  </a:lnTo>
                  <a:lnTo>
                    <a:pt x="34" y="448"/>
                  </a:lnTo>
                  <a:lnTo>
                    <a:pt x="33" y="448"/>
                  </a:lnTo>
                  <a:lnTo>
                    <a:pt x="33" y="447"/>
                  </a:lnTo>
                  <a:lnTo>
                    <a:pt x="33" y="446"/>
                  </a:lnTo>
                  <a:lnTo>
                    <a:pt x="34" y="446"/>
                  </a:lnTo>
                  <a:lnTo>
                    <a:pt x="34" y="445"/>
                  </a:lnTo>
                  <a:lnTo>
                    <a:pt x="34" y="444"/>
                  </a:lnTo>
                  <a:lnTo>
                    <a:pt x="33" y="444"/>
                  </a:lnTo>
                  <a:lnTo>
                    <a:pt x="33" y="443"/>
                  </a:lnTo>
                  <a:lnTo>
                    <a:pt x="34" y="443"/>
                  </a:lnTo>
                  <a:lnTo>
                    <a:pt x="34" y="442"/>
                  </a:lnTo>
                  <a:lnTo>
                    <a:pt x="34" y="441"/>
                  </a:lnTo>
                  <a:lnTo>
                    <a:pt x="35" y="441"/>
                  </a:lnTo>
                  <a:lnTo>
                    <a:pt x="35" y="440"/>
                  </a:lnTo>
                  <a:lnTo>
                    <a:pt x="36" y="440"/>
                  </a:lnTo>
                  <a:lnTo>
                    <a:pt x="37" y="440"/>
                  </a:lnTo>
                  <a:lnTo>
                    <a:pt x="37" y="439"/>
                  </a:lnTo>
                  <a:lnTo>
                    <a:pt x="38" y="439"/>
                  </a:lnTo>
                  <a:lnTo>
                    <a:pt x="38" y="438"/>
                  </a:lnTo>
                  <a:lnTo>
                    <a:pt x="38" y="437"/>
                  </a:lnTo>
                  <a:lnTo>
                    <a:pt x="38" y="436"/>
                  </a:lnTo>
                  <a:lnTo>
                    <a:pt x="38" y="435"/>
                  </a:lnTo>
                  <a:lnTo>
                    <a:pt x="37" y="434"/>
                  </a:lnTo>
                  <a:lnTo>
                    <a:pt x="37" y="433"/>
                  </a:lnTo>
                  <a:lnTo>
                    <a:pt x="36" y="433"/>
                  </a:lnTo>
                  <a:lnTo>
                    <a:pt x="36" y="432"/>
                  </a:lnTo>
                  <a:lnTo>
                    <a:pt x="35" y="432"/>
                  </a:lnTo>
                  <a:lnTo>
                    <a:pt x="35" y="431"/>
                  </a:lnTo>
                  <a:lnTo>
                    <a:pt x="35" y="429"/>
                  </a:lnTo>
                  <a:lnTo>
                    <a:pt x="35" y="428"/>
                  </a:lnTo>
                  <a:lnTo>
                    <a:pt x="34" y="428"/>
                  </a:lnTo>
                  <a:lnTo>
                    <a:pt x="34" y="427"/>
                  </a:lnTo>
                  <a:lnTo>
                    <a:pt x="34" y="426"/>
                  </a:lnTo>
                  <a:lnTo>
                    <a:pt x="34" y="425"/>
                  </a:lnTo>
                  <a:lnTo>
                    <a:pt x="33" y="425"/>
                  </a:lnTo>
                  <a:lnTo>
                    <a:pt x="33" y="424"/>
                  </a:lnTo>
                  <a:lnTo>
                    <a:pt x="33" y="423"/>
                  </a:lnTo>
                  <a:lnTo>
                    <a:pt x="33" y="422"/>
                  </a:lnTo>
                  <a:lnTo>
                    <a:pt x="32" y="422"/>
                  </a:lnTo>
                  <a:lnTo>
                    <a:pt x="31" y="421"/>
                  </a:lnTo>
                  <a:lnTo>
                    <a:pt x="30" y="421"/>
                  </a:lnTo>
                  <a:lnTo>
                    <a:pt x="29" y="421"/>
                  </a:lnTo>
                  <a:lnTo>
                    <a:pt x="29" y="420"/>
                  </a:lnTo>
                  <a:lnTo>
                    <a:pt x="30" y="420"/>
                  </a:lnTo>
                  <a:lnTo>
                    <a:pt x="30" y="419"/>
                  </a:lnTo>
                  <a:lnTo>
                    <a:pt x="29" y="419"/>
                  </a:lnTo>
                  <a:lnTo>
                    <a:pt x="29" y="418"/>
                  </a:lnTo>
                  <a:lnTo>
                    <a:pt x="30" y="418"/>
                  </a:lnTo>
                  <a:lnTo>
                    <a:pt x="30" y="417"/>
                  </a:lnTo>
                  <a:lnTo>
                    <a:pt x="30" y="416"/>
                  </a:lnTo>
                  <a:lnTo>
                    <a:pt x="31" y="416"/>
                  </a:lnTo>
                  <a:lnTo>
                    <a:pt x="31" y="415"/>
                  </a:lnTo>
                  <a:lnTo>
                    <a:pt x="30" y="415"/>
                  </a:lnTo>
                  <a:lnTo>
                    <a:pt x="29" y="415"/>
                  </a:lnTo>
                  <a:lnTo>
                    <a:pt x="29" y="414"/>
                  </a:lnTo>
                  <a:lnTo>
                    <a:pt x="30" y="414"/>
                  </a:lnTo>
                  <a:lnTo>
                    <a:pt x="31" y="414"/>
                  </a:lnTo>
                  <a:lnTo>
                    <a:pt x="30" y="413"/>
                  </a:lnTo>
                  <a:lnTo>
                    <a:pt x="31" y="413"/>
                  </a:lnTo>
                  <a:lnTo>
                    <a:pt x="31" y="412"/>
                  </a:lnTo>
                  <a:lnTo>
                    <a:pt x="31" y="411"/>
                  </a:lnTo>
                  <a:lnTo>
                    <a:pt x="32" y="411"/>
                  </a:lnTo>
                  <a:lnTo>
                    <a:pt x="32" y="410"/>
                  </a:lnTo>
                  <a:lnTo>
                    <a:pt x="33" y="410"/>
                  </a:lnTo>
                  <a:lnTo>
                    <a:pt x="33" y="409"/>
                  </a:lnTo>
                  <a:lnTo>
                    <a:pt x="32" y="409"/>
                  </a:lnTo>
                  <a:lnTo>
                    <a:pt x="31" y="409"/>
                  </a:lnTo>
                  <a:lnTo>
                    <a:pt x="32" y="409"/>
                  </a:lnTo>
                  <a:lnTo>
                    <a:pt x="32" y="408"/>
                  </a:lnTo>
                  <a:lnTo>
                    <a:pt x="32" y="407"/>
                  </a:lnTo>
                  <a:lnTo>
                    <a:pt x="31" y="407"/>
                  </a:lnTo>
                  <a:lnTo>
                    <a:pt x="30" y="407"/>
                  </a:lnTo>
                  <a:lnTo>
                    <a:pt x="30" y="406"/>
                  </a:lnTo>
                  <a:lnTo>
                    <a:pt x="30" y="404"/>
                  </a:lnTo>
                  <a:lnTo>
                    <a:pt x="30" y="403"/>
                  </a:lnTo>
                  <a:lnTo>
                    <a:pt x="29" y="403"/>
                  </a:lnTo>
                  <a:lnTo>
                    <a:pt x="29" y="402"/>
                  </a:lnTo>
                  <a:lnTo>
                    <a:pt x="30" y="402"/>
                  </a:lnTo>
                  <a:lnTo>
                    <a:pt x="31" y="402"/>
                  </a:lnTo>
                  <a:lnTo>
                    <a:pt x="31" y="401"/>
                  </a:lnTo>
                  <a:lnTo>
                    <a:pt x="31" y="400"/>
                  </a:lnTo>
                  <a:lnTo>
                    <a:pt x="31" y="399"/>
                  </a:lnTo>
                  <a:lnTo>
                    <a:pt x="31" y="398"/>
                  </a:lnTo>
                  <a:lnTo>
                    <a:pt x="31" y="397"/>
                  </a:lnTo>
                  <a:lnTo>
                    <a:pt x="30" y="397"/>
                  </a:lnTo>
                  <a:lnTo>
                    <a:pt x="29" y="397"/>
                  </a:lnTo>
                  <a:lnTo>
                    <a:pt x="28" y="397"/>
                  </a:lnTo>
                  <a:lnTo>
                    <a:pt x="29" y="396"/>
                  </a:lnTo>
                  <a:lnTo>
                    <a:pt x="30" y="395"/>
                  </a:lnTo>
                  <a:lnTo>
                    <a:pt x="29" y="395"/>
                  </a:lnTo>
                  <a:lnTo>
                    <a:pt x="30" y="394"/>
                  </a:lnTo>
                  <a:lnTo>
                    <a:pt x="30" y="393"/>
                  </a:lnTo>
                  <a:lnTo>
                    <a:pt x="31" y="392"/>
                  </a:lnTo>
                  <a:lnTo>
                    <a:pt x="31" y="391"/>
                  </a:lnTo>
                  <a:lnTo>
                    <a:pt x="31" y="389"/>
                  </a:lnTo>
                  <a:lnTo>
                    <a:pt x="31" y="388"/>
                  </a:lnTo>
                  <a:lnTo>
                    <a:pt x="31" y="387"/>
                  </a:lnTo>
                  <a:lnTo>
                    <a:pt x="31" y="386"/>
                  </a:lnTo>
                  <a:lnTo>
                    <a:pt x="31" y="385"/>
                  </a:lnTo>
                  <a:lnTo>
                    <a:pt x="32" y="384"/>
                  </a:lnTo>
                  <a:lnTo>
                    <a:pt x="32" y="383"/>
                  </a:lnTo>
                  <a:lnTo>
                    <a:pt x="31" y="382"/>
                  </a:lnTo>
                  <a:lnTo>
                    <a:pt x="31" y="381"/>
                  </a:lnTo>
                  <a:lnTo>
                    <a:pt x="30" y="381"/>
                  </a:lnTo>
                  <a:lnTo>
                    <a:pt x="30" y="379"/>
                  </a:lnTo>
                  <a:lnTo>
                    <a:pt x="29" y="378"/>
                  </a:lnTo>
                  <a:lnTo>
                    <a:pt x="29" y="377"/>
                  </a:lnTo>
                  <a:lnTo>
                    <a:pt x="29" y="376"/>
                  </a:lnTo>
                  <a:lnTo>
                    <a:pt x="29" y="375"/>
                  </a:lnTo>
                  <a:lnTo>
                    <a:pt x="30" y="374"/>
                  </a:lnTo>
                  <a:lnTo>
                    <a:pt x="30" y="373"/>
                  </a:lnTo>
                  <a:lnTo>
                    <a:pt x="31" y="372"/>
                  </a:lnTo>
                  <a:lnTo>
                    <a:pt x="31" y="371"/>
                  </a:lnTo>
                  <a:lnTo>
                    <a:pt x="32" y="370"/>
                  </a:lnTo>
                  <a:lnTo>
                    <a:pt x="32" y="369"/>
                  </a:lnTo>
                  <a:lnTo>
                    <a:pt x="32" y="368"/>
                  </a:lnTo>
                  <a:lnTo>
                    <a:pt x="32" y="367"/>
                  </a:lnTo>
                  <a:lnTo>
                    <a:pt x="31" y="366"/>
                  </a:lnTo>
                  <a:lnTo>
                    <a:pt x="30" y="366"/>
                  </a:lnTo>
                  <a:lnTo>
                    <a:pt x="29" y="365"/>
                  </a:lnTo>
                  <a:lnTo>
                    <a:pt x="28" y="365"/>
                  </a:lnTo>
                  <a:lnTo>
                    <a:pt x="27" y="365"/>
                  </a:lnTo>
                  <a:lnTo>
                    <a:pt x="26" y="365"/>
                  </a:lnTo>
                  <a:lnTo>
                    <a:pt x="26" y="364"/>
                  </a:lnTo>
                  <a:lnTo>
                    <a:pt x="25" y="363"/>
                  </a:lnTo>
                  <a:lnTo>
                    <a:pt x="25" y="362"/>
                  </a:lnTo>
                  <a:lnTo>
                    <a:pt x="25" y="361"/>
                  </a:lnTo>
                  <a:lnTo>
                    <a:pt x="26" y="361"/>
                  </a:lnTo>
                  <a:lnTo>
                    <a:pt x="27" y="360"/>
                  </a:lnTo>
                  <a:lnTo>
                    <a:pt x="27" y="359"/>
                  </a:lnTo>
                  <a:lnTo>
                    <a:pt x="27" y="358"/>
                  </a:lnTo>
                  <a:lnTo>
                    <a:pt x="27" y="357"/>
                  </a:lnTo>
                  <a:lnTo>
                    <a:pt x="26" y="356"/>
                  </a:lnTo>
                  <a:lnTo>
                    <a:pt x="27" y="354"/>
                  </a:lnTo>
                  <a:lnTo>
                    <a:pt x="27" y="353"/>
                  </a:lnTo>
                  <a:lnTo>
                    <a:pt x="27" y="352"/>
                  </a:lnTo>
                  <a:lnTo>
                    <a:pt x="27" y="350"/>
                  </a:lnTo>
                  <a:lnTo>
                    <a:pt x="27" y="349"/>
                  </a:lnTo>
                  <a:lnTo>
                    <a:pt x="27" y="348"/>
                  </a:lnTo>
                  <a:lnTo>
                    <a:pt x="28" y="347"/>
                  </a:lnTo>
                  <a:lnTo>
                    <a:pt x="29" y="346"/>
                  </a:lnTo>
                  <a:lnTo>
                    <a:pt x="30" y="346"/>
                  </a:lnTo>
                  <a:lnTo>
                    <a:pt x="30" y="345"/>
                  </a:lnTo>
                  <a:lnTo>
                    <a:pt x="31" y="344"/>
                  </a:lnTo>
                  <a:lnTo>
                    <a:pt x="31" y="343"/>
                  </a:lnTo>
                  <a:lnTo>
                    <a:pt x="31" y="342"/>
                  </a:lnTo>
                  <a:lnTo>
                    <a:pt x="31" y="341"/>
                  </a:lnTo>
                  <a:lnTo>
                    <a:pt x="31" y="340"/>
                  </a:lnTo>
                  <a:lnTo>
                    <a:pt x="32" y="339"/>
                  </a:lnTo>
                  <a:lnTo>
                    <a:pt x="32" y="338"/>
                  </a:lnTo>
                  <a:lnTo>
                    <a:pt x="31" y="337"/>
                  </a:lnTo>
                  <a:lnTo>
                    <a:pt x="31" y="336"/>
                  </a:lnTo>
                  <a:lnTo>
                    <a:pt x="30" y="336"/>
                  </a:lnTo>
                  <a:lnTo>
                    <a:pt x="29" y="335"/>
                  </a:lnTo>
                  <a:lnTo>
                    <a:pt x="28" y="335"/>
                  </a:lnTo>
                  <a:lnTo>
                    <a:pt x="28" y="334"/>
                  </a:lnTo>
                  <a:lnTo>
                    <a:pt x="28" y="333"/>
                  </a:lnTo>
                  <a:lnTo>
                    <a:pt x="27" y="332"/>
                  </a:lnTo>
                  <a:lnTo>
                    <a:pt x="27" y="331"/>
                  </a:lnTo>
                  <a:lnTo>
                    <a:pt x="27" y="329"/>
                  </a:lnTo>
                  <a:lnTo>
                    <a:pt x="28" y="328"/>
                  </a:lnTo>
                  <a:lnTo>
                    <a:pt x="28" y="327"/>
                  </a:lnTo>
                  <a:lnTo>
                    <a:pt x="28" y="326"/>
                  </a:lnTo>
                  <a:lnTo>
                    <a:pt x="28" y="325"/>
                  </a:lnTo>
                  <a:lnTo>
                    <a:pt x="28" y="324"/>
                  </a:lnTo>
                  <a:lnTo>
                    <a:pt x="27" y="323"/>
                  </a:lnTo>
                  <a:lnTo>
                    <a:pt x="27" y="322"/>
                  </a:lnTo>
                  <a:lnTo>
                    <a:pt x="27" y="321"/>
                  </a:lnTo>
                  <a:lnTo>
                    <a:pt x="26" y="320"/>
                  </a:lnTo>
                  <a:lnTo>
                    <a:pt x="27" y="319"/>
                  </a:lnTo>
                  <a:lnTo>
                    <a:pt x="27" y="318"/>
                  </a:lnTo>
                  <a:lnTo>
                    <a:pt x="26" y="317"/>
                  </a:lnTo>
                  <a:lnTo>
                    <a:pt x="26" y="316"/>
                  </a:lnTo>
                  <a:lnTo>
                    <a:pt x="25" y="316"/>
                  </a:lnTo>
                  <a:lnTo>
                    <a:pt x="24" y="315"/>
                  </a:lnTo>
                  <a:lnTo>
                    <a:pt x="24" y="314"/>
                  </a:lnTo>
                  <a:lnTo>
                    <a:pt x="23" y="313"/>
                  </a:lnTo>
                  <a:lnTo>
                    <a:pt x="22" y="312"/>
                  </a:lnTo>
                  <a:lnTo>
                    <a:pt x="19" y="311"/>
                  </a:lnTo>
                  <a:lnTo>
                    <a:pt x="18" y="311"/>
                  </a:lnTo>
                  <a:lnTo>
                    <a:pt x="18" y="310"/>
                  </a:lnTo>
                  <a:lnTo>
                    <a:pt x="17" y="310"/>
                  </a:lnTo>
                  <a:lnTo>
                    <a:pt x="17" y="309"/>
                  </a:lnTo>
                  <a:lnTo>
                    <a:pt x="17" y="308"/>
                  </a:lnTo>
                  <a:lnTo>
                    <a:pt x="16" y="307"/>
                  </a:lnTo>
                  <a:lnTo>
                    <a:pt x="16" y="306"/>
                  </a:lnTo>
                  <a:lnTo>
                    <a:pt x="15" y="306"/>
                  </a:lnTo>
                  <a:lnTo>
                    <a:pt x="14" y="306"/>
                  </a:lnTo>
                  <a:lnTo>
                    <a:pt x="13" y="304"/>
                  </a:lnTo>
                  <a:lnTo>
                    <a:pt x="12" y="304"/>
                  </a:lnTo>
                  <a:lnTo>
                    <a:pt x="11" y="304"/>
                  </a:lnTo>
                  <a:lnTo>
                    <a:pt x="10" y="303"/>
                  </a:lnTo>
                  <a:lnTo>
                    <a:pt x="9" y="303"/>
                  </a:lnTo>
                  <a:lnTo>
                    <a:pt x="8" y="302"/>
                  </a:lnTo>
                  <a:lnTo>
                    <a:pt x="7" y="302"/>
                  </a:lnTo>
                  <a:lnTo>
                    <a:pt x="6" y="301"/>
                  </a:lnTo>
                  <a:lnTo>
                    <a:pt x="6" y="300"/>
                  </a:lnTo>
                  <a:lnTo>
                    <a:pt x="5" y="300"/>
                  </a:lnTo>
                  <a:lnTo>
                    <a:pt x="5" y="299"/>
                  </a:lnTo>
                  <a:lnTo>
                    <a:pt x="4" y="298"/>
                  </a:lnTo>
                  <a:lnTo>
                    <a:pt x="4" y="297"/>
                  </a:lnTo>
                  <a:lnTo>
                    <a:pt x="4" y="296"/>
                  </a:lnTo>
                  <a:lnTo>
                    <a:pt x="3" y="296"/>
                  </a:lnTo>
                  <a:lnTo>
                    <a:pt x="3" y="295"/>
                  </a:lnTo>
                  <a:lnTo>
                    <a:pt x="2" y="294"/>
                  </a:lnTo>
                  <a:lnTo>
                    <a:pt x="2" y="293"/>
                  </a:lnTo>
                  <a:lnTo>
                    <a:pt x="2" y="292"/>
                  </a:lnTo>
                  <a:lnTo>
                    <a:pt x="1" y="291"/>
                  </a:lnTo>
                  <a:lnTo>
                    <a:pt x="1" y="290"/>
                  </a:lnTo>
                  <a:lnTo>
                    <a:pt x="0" y="289"/>
                  </a:lnTo>
                  <a:lnTo>
                    <a:pt x="1" y="289"/>
                  </a:lnTo>
                  <a:lnTo>
                    <a:pt x="1" y="288"/>
                  </a:lnTo>
                  <a:lnTo>
                    <a:pt x="2" y="287"/>
                  </a:lnTo>
                  <a:lnTo>
                    <a:pt x="3" y="287"/>
                  </a:lnTo>
                  <a:lnTo>
                    <a:pt x="3" y="286"/>
                  </a:lnTo>
                  <a:lnTo>
                    <a:pt x="4" y="286"/>
                  </a:lnTo>
                  <a:lnTo>
                    <a:pt x="5" y="285"/>
                  </a:lnTo>
                  <a:lnTo>
                    <a:pt x="6" y="285"/>
                  </a:lnTo>
                  <a:lnTo>
                    <a:pt x="6" y="284"/>
                  </a:lnTo>
                  <a:lnTo>
                    <a:pt x="7" y="284"/>
                  </a:lnTo>
                  <a:lnTo>
                    <a:pt x="8" y="283"/>
                  </a:lnTo>
                  <a:lnTo>
                    <a:pt x="9" y="282"/>
                  </a:lnTo>
                  <a:lnTo>
                    <a:pt x="10" y="281"/>
                  </a:lnTo>
                  <a:lnTo>
                    <a:pt x="11" y="279"/>
                  </a:lnTo>
                  <a:lnTo>
                    <a:pt x="12" y="279"/>
                  </a:lnTo>
                  <a:lnTo>
                    <a:pt x="12" y="278"/>
                  </a:lnTo>
                  <a:lnTo>
                    <a:pt x="13" y="277"/>
                  </a:lnTo>
                  <a:lnTo>
                    <a:pt x="14" y="277"/>
                  </a:lnTo>
                  <a:lnTo>
                    <a:pt x="15" y="277"/>
                  </a:lnTo>
                  <a:lnTo>
                    <a:pt x="16" y="276"/>
                  </a:lnTo>
                  <a:lnTo>
                    <a:pt x="17" y="276"/>
                  </a:lnTo>
                  <a:lnTo>
                    <a:pt x="18" y="275"/>
                  </a:lnTo>
                  <a:lnTo>
                    <a:pt x="19" y="275"/>
                  </a:lnTo>
                  <a:lnTo>
                    <a:pt x="20" y="274"/>
                  </a:lnTo>
                  <a:lnTo>
                    <a:pt x="20" y="273"/>
                  </a:lnTo>
                  <a:lnTo>
                    <a:pt x="20" y="272"/>
                  </a:lnTo>
                  <a:lnTo>
                    <a:pt x="22" y="271"/>
                  </a:lnTo>
                  <a:lnTo>
                    <a:pt x="22" y="270"/>
                  </a:lnTo>
                  <a:lnTo>
                    <a:pt x="22" y="269"/>
                  </a:lnTo>
                  <a:lnTo>
                    <a:pt x="22" y="268"/>
                  </a:lnTo>
                  <a:lnTo>
                    <a:pt x="22" y="267"/>
                  </a:lnTo>
                  <a:lnTo>
                    <a:pt x="22" y="266"/>
                  </a:lnTo>
                  <a:lnTo>
                    <a:pt x="22" y="264"/>
                  </a:lnTo>
                  <a:lnTo>
                    <a:pt x="22" y="263"/>
                  </a:lnTo>
                  <a:lnTo>
                    <a:pt x="22" y="262"/>
                  </a:lnTo>
                  <a:lnTo>
                    <a:pt x="22" y="261"/>
                  </a:lnTo>
                  <a:lnTo>
                    <a:pt x="23" y="260"/>
                  </a:lnTo>
                  <a:lnTo>
                    <a:pt x="23" y="259"/>
                  </a:lnTo>
                  <a:lnTo>
                    <a:pt x="24" y="259"/>
                  </a:lnTo>
                  <a:lnTo>
                    <a:pt x="24" y="258"/>
                  </a:lnTo>
                  <a:lnTo>
                    <a:pt x="25" y="257"/>
                  </a:lnTo>
                  <a:lnTo>
                    <a:pt x="25" y="256"/>
                  </a:lnTo>
                  <a:lnTo>
                    <a:pt x="26" y="256"/>
                  </a:lnTo>
                  <a:lnTo>
                    <a:pt x="27" y="254"/>
                  </a:lnTo>
                  <a:lnTo>
                    <a:pt x="28" y="253"/>
                  </a:lnTo>
                  <a:lnTo>
                    <a:pt x="28" y="252"/>
                  </a:lnTo>
                  <a:lnTo>
                    <a:pt x="27" y="251"/>
                  </a:lnTo>
                  <a:lnTo>
                    <a:pt x="26" y="251"/>
                  </a:lnTo>
                  <a:lnTo>
                    <a:pt x="26" y="250"/>
                  </a:lnTo>
                  <a:lnTo>
                    <a:pt x="25" y="250"/>
                  </a:lnTo>
                  <a:lnTo>
                    <a:pt x="25" y="249"/>
                  </a:lnTo>
                  <a:lnTo>
                    <a:pt x="25" y="248"/>
                  </a:lnTo>
                  <a:lnTo>
                    <a:pt x="25" y="246"/>
                  </a:lnTo>
                  <a:lnTo>
                    <a:pt x="25" y="245"/>
                  </a:lnTo>
                  <a:lnTo>
                    <a:pt x="25" y="244"/>
                  </a:lnTo>
                  <a:lnTo>
                    <a:pt x="26" y="243"/>
                  </a:lnTo>
                  <a:lnTo>
                    <a:pt x="26" y="242"/>
                  </a:lnTo>
                  <a:lnTo>
                    <a:pt x="26" y="241"/>
                  </a:lnTo>
                  <a:lnTo>
                    <a:pt x="27" y="240"/>
                  </a:lnTo>
                  <a:lnTo>
                    <a:pt x="27" y="239"/>
                  </a:lnTo>
                  <a:lnTo>
                    <a:pt x="27" y="238"/>
                  </a:lnTo>
                  <a:lnTo>
                    <a:pt x="27" y="237"/>
                  </a:lnTo>
                  <a:lnTo>
                    <a:pt x="28" y="236"/>
                  </a:lnTo>
                  <a:lnTo>
                    <a:pt x="28" y="235"/>
                  </a:lnTo>
                  <a:lnTo>
                    <a:pt x="28" y="234"/>
                  </a:lnTo>
                  <a:lnTo>
                    <a:pt x="28" y="233"/>
                  </a:lnTo>
                  <a:lnTo>
                    <a:pt x="28" y="232"/>
                  </a:lnTo>
                  <a:lnTo>
                    <a:pt x="28" y="231"/>
                  </a:lnTo>
                  <a:lnTo>
                    <a:pt x="29" y="229"/>
                  </a:lnTo>
                  <a:lnTo>
                    <a:pt x="29" y="228"/>
                  </a:lnTo>
                  <a:lnTo>
                    <a:pt x="30" y="227"/>
                  </a:lnTo>
                  <a:lnTo>
                    <a:pt x="31" y="226"/>
                  </a:lnTo>
                  <a:lnTo>
                    <a:pt x="32" y="226"/>
                  </a:lnTo>
                  <a:lnTo>
                    <a:pt x="32" y="225"/>
                  </a:lnTo>
                  <a:lnTo>
                    <a:pt x="33" y="225"/>
                  </a:lnTo>
                  <a:lnTo>
                    <a:pt x="34" y="224"/>
                  </a:lnTo>
                  <a:lnTo>
                    <a:pt x="34" y="223"/>
                  </a:lnTo>
                  <a:lnTo>
                    <a:pt x="35" y="223"/>
                  </a:lnTo>
                  <a:lnTo>
                    <a:pt x="36" y="223"/>
                  </a:lnTo>
                  <a:lnTo>
                    <a:pt x="37" y="222"/>
                  </a:lnTo>
                  <a:lnTo>
                    <a:pt x="38" y="222"/>
                  </a:lnTo>
                  <a:lnTo>
                    <a:pt x="38" y="221"/>
                  </a:lnTo>
                  <a:lnTo>
                    <a:pt x="39" y="220"/>
                  </a:lnTo>
                  <a:lnTo>
                    <a:pt x="40" y="219"/>
                  </a:lnTo>
                  <a:lnTo>
                    <a:pt x="41" y="219"/>
                  </a:lnTo>
                  <a:lnTo>
                    <a:pt x="42" y="218"/>
                  </a:lnTo>
                  <a:lnTo>
                    <a:pt x="43" y="217"/>
                  </a:lnTo>
                  <a:lnTo>
                    <a:pt x="44" y="217"/>
                  </a:lnTo>
                  <a:lnTo>
                    <a:pt x="45" y="216"/>
                  </a:lnTo>
                  <a:lnTo>
                    <a:pt x="47" y="215"/>
                  </a:lnTo>
                  <a:lnTo>
                    <a:pt x="47" y="214"/>
                  </a:lnTo>
                  <a:lnTo>
                    <a:pt x="48" y="213"/>
                  </a:lnTo>
                  <a:lnTo>
                    <a:pt x="49" y="212"/>
                  </a:lnTo>
                  <a:lnTo>
                    <a:pt x="49" y="211"/>
                  </a:lnTo>
                  <a:lnTo>
                    <a:pt x="50" y="211"/>
                  </a:lnTo>
                  <a:lnTo>
                    <a:pt x="51" y="210"/>
                  </a:lnTo>
                  <a:lnTo>
                    <a:pt x="52" y="210"/>
                  </a:lnTo>
                  <a:lnTo>
                    <a:pt x="53" y="210"/>
                  </a:lnTo>
                  <a:lnTo>
                    <a:pt x="54" y="210"/>
                  </a:lnTo>
                  <a:lnTo>
                    <a:pt x="55" y="210"/>
                  </a:lnTo>
                  <a:lnTo>
                    <a:pt x="56" y="210"/>
                  </a:lnTo>
                  <a:lnTo>
                    <a:pt x="57" y="210"/>
                  </a:lnTo>
                  <a:lnTo>
                    <a:pt x="59" y="211"/>
                  </a:lnTo>
                  <a:lnTo>
                    <a:pt x="60" y="211"/>
                  </a:lnTo>
                  <a:lnTo>
                    <a:pt x="61" y="211"/>
                  </a:lnTo>
                  <a:lnTo>
                    <a:pt x="62" y="211"/>
                  </a:lnTo>
                  <a:lnTo>
                    <a:pt x="63" y="211"/>
                  </a:lnTo>
                  <a:lnTo>
                    <a:pt x="64" y="212"/>
                  </a:lnTo>
                  <a:lnTo>
                    <a:pt x="65" y="212"/>
                  </a:lnTo>
                  <a:lnTo>
                    <a:pt x="66" y="213"/>
                  </a:lnTo>
                  <a:lnTo>
                    <a:pt x="66" y="214"/>
                  </a:lnTo>
                  <a:lnTo>
                    <a:pt x="66" y="215"/>
                  </a:lnTo>
                  <a:lnTo>
                    <a:pt x="66" y="216"/>
                  </a:lnTo>
                  <a:lnTo>
                    <a:pt x="67" y="216"/>
                  </a:lnTo>
                  <a:lnTo>
                    <a:pt x="67" y="217"/>
                  </a:lnTo>
                  <a:lnTo>
                    <a:pt x="68" y="218"/>
                  </a:lnTo>
                  <a:lnTo>
                    <a:pt x="69" y="218"/>
                  </a:lnTo>
                  <a:lnTo>
                    <a:pt x="70" y="218"/>
                  </a:lnTo>
                  <a:lnTo>
                    <a:pt x="72" y="218"/>
                  </a:lnTo>
                  <a:lnTo>
                    <a:pt x="73" y="218"/>
                  </a:lnTo>
                  <a:lnTo>
                    <a:pt x="74" y="218"/>
                  </a:lnTo>
                  <a:lnTo>
                    <a:pt x="75" y="217"/>
                  </a:lnTo>
                  <a:lnTo>
                    <a:pt x="75" y="216"/>
                  </a:lnTo>
                  <a:lnTo>
                    <a:pt x="75" y="215"/>
                  </a:lnTo>
                  <a:lnTo>
                    <a:pt x="75" y="214"/>
                  </a:lnTo>
                  <a:lnTo>
                    <a:pt x="75" y="213"/>
                  </a:lnTo>
                  <a:lnTo>
                    <a:pt x="76" y="212"/>
                  </a:lnTo>
                  <a:lnTo>
                    <a:pt x="77" y="212"/>
                  </a:lnTo>
                  <a:lnTo>
                    <a:pt x="78" y="212"/>
                  </a:lnTo>
                  <a:lnTo>
                    <a:pt x="79" y="212"/>
                  </a:lnTo>
                  <a:lnTo>
                    <a:pt x="80" y="213"/>
                  </a:lnTo>
                  <a:lnTo>
                    <a:pt x="82" y="213"/>
                  </a:lnTo>
                  <a:lnTo>
                    <a:pt x="83" y="213"/>
                  </a:lnTo>
                  <a:lnTo>
                    <a:pt x="84" y="213"/>
                  </a:lnTo>
                  <a:lnTo>
                    <a:pt x="85" y="213"/>
                  </a:lnTo>
                  <a:lnTo>
                    <a:pt x="86" y="213"/>
                  </a:lnTo>
                  <a:lnTo>
                    <a:pt x="87" y="212"/>
                  </a:lnTo>
                  <a:lnTo>
                    <a:pt x="88" y="212"/>
                  </a:lnTo>
                  <a:lnTo>
                    <a:pt x="89" y="212"/>
                  </a:lnTo>
                  <a:lnTo>
                    <a:pt x="90" y="211"/>
                  </a:lnTo>
                  <a:lnTo>
                    <a:pt x="91" y="211"/>
                  </a:lnTo>
                  <a:lnTo>
                    <a:pt x="92" y="211"/>
                  </a:lnTo>
                  <a:lnTo>
                    <a:pt x="93" y="210"/>
                  </a:lnTo>
                  <a:lnTo>
                    <a:pt x="94" y="210"/>
                  </a:lnTo>
                  <a:lnTo>
                    <a:pt x="95" y="209"/>
                  </a:lnTo>
                  <a:lnTo>
                    <a:pt x="97" y="209"/>
                  </a:lnTo>
                  <a:lnTo>
                    <a:pt x="98" y="208"/>
                  </a:lnTo>
                  <a:lnTo>
                    <a:pt x="99" y="207"/>
                  </a:lnTo>
                  <a:lnTo>
                    <a:pt x="100" y="207"/>
                  </a:lnTo>
                  <a:lnTo>
                    <a:pt x="101" y="207"/>
                  </a:lnTo>
                  <a:lnTo>
                    <a:pt x="102" y="208"/>
                  </a:lnTo>
                  <a:lnTo>
                    <a:pt x="103" y="208"/>
                  </a:lnTo>
                  <a:lnTo>
                    <a:pt x="104" y="208"/>
                  </a:lnTo>
                  <a:lnTo>
                    <a:pt x="105" y="208"/>
                  </a:lnTo>
                  <a:lnTo>
                    <a:pt x="106" y="208"/>
                  </a:lnTo>
                  <a:lnTo>
                    <a:pt x="106" y="207"/>
                  </a:lnTo>
                  <a:lnTo>
                    <a:pt x="107" y="207"/>
                  </a:lnTo>
                  <a:lnTo>
                    <a:pt x="108" y="206"/>
                  </a:lnTo>
                  <a:lnTo>
                    <a:pt x="108" y="204"/>
                  </a:lnTo>
                  <a:lnTo>
                    <a:pt x="109" y="204"/>
                  </a:lnTo>
                  <a:lnTo>
                    <a:pt x="110" y="204"/>
                  </a:lnTo>
                  <a:lnTo>
                    <a:pt x="111" y="203"/>
                  </a:lnTo>
                  <a:lnTo>
                    <a:pt x="112" y="202"/>
                  </a:lnTo>
                  <a:lnTo>
                    <a:pt x="113" y="202"/>
                  </a:lnTo>
                  <a:lnTo>
                    <a:pt x="114" y="202"/>
                  </a:lnTo>
                  <a:lnTo>
                    <a:pt x="115" y="201"/>
                  </a:lnTo>
                  <a:lnTo>
                    <a:pt x="116" y="200"/>
                  </a:lnTo>
                  <a:lnTo>
                    <a:pt x="117" y="200"/>
                  </a:lnTo>
                  <a:lnTo>
                    <a:pt x="118" y="199"/>
                  </a:lnTo>
                  <a:lnTo>
                    <a:pt x="119" y="198"/>
                  </a:lnTo>
                  <a:lnTo>
                    <a:pt x="120" y="198"/>
                  </a:lnTo>
                  <a:lnTo>
                    <a:pt x="122" y="197"/>
                  </a:lnTo>
                  <a:lnTo>
                    <a:pt x="122" y="196"/>
                  </a:lnTo>
                  <a:lnTo>
                    <a:pt x="123" y="195"/>
                  </a:lnTo>
                  <a:lnTo>
                    <a:pt x="123" y="194"/>
                  </a:lnTo>
                  <a:lnTo>
                    <a:pt x="124" y="193"/>
                  </a:lnTo>
                  <a:lnTo>
                    <a:pt x="124" y="192"/>
                  </a:lnTo>
                  <a:lnTo>
                    <a:pt x="125" y="192"/>
                  </a:lnTo>
                  <a:lnTo>
                    <a:pt x="125" y="191"/>
                  </a:lnTo>
                  <a:lnTo>
                    <a:pt x="125" y="190"/>
                  </a:lnTo>
                  <a:lnTo>
                    <a:pt x="126" y="189"/>
                  </a:lnTo>
                  <a:lnTo>
                    <a:pt x="125" y="187"/>
                  </a:lnTo>
                  <a:lnTo>
                    <a:pt x="125" y="186"/>
                  </a:lnTo>
                  <a:lnTo>
                    <a:pt x="125" y="183"/>
                  </a:lnTo>
                  <a:lnTo>
                    <a:pt x="124" y="179"/>
                  </a:lnTo>
                  <a:lnTo>
                    <a:pt x="125" y="177"/>
                  </a:lnTo>
                  <a:lnTo>
                    <a:pt x="126" y="174"/>
                  </a:lnTo>
                  <a:lnTo>
                    <a:pt x="127" y="171"/>
                  </a:lnTo>
                  <a:lnTo>
                    <a:pt x="127" y="170"/>
                  </a:lnTo>
                  <a:lnTo>
                    <a:pt x="128" y="167"/>
                  </a:lnTo>
                  <a:lnTo>
                    <a:pt x="128" y="164"/>
                  </a:lnTo>
                  <a:lnTo>
                    <a:pt x="128" y="161"/>
                  </a:lnTo>
                  <a:lnTo>
                    <a:pt x="128" y="158"/>
                  </a:lnTo>
                  <a:lnTo>
                    <a:pt x="129" y="154"/>
                  </a:lnTo>
                  <a:lnTo>
                    <a:pt x="129" y="151"/>
                  </a:lnTo>
                  <a:lnTo>
                    <a:pt x="129" y="148"/>
                  </a:lnTo>
                  <a:lnTo>
                    <a:pt x="129" y="145"/>
                  </a:lnTo>
                  <a:lnTo>
                    <a:pt x="130" y="142"/>
                  </a:lnTo>
                  <a:lnTo>
                    <a:pt x="130" y="139"/>
                  </a:lnTo>
                  <a:lnTo>
                    <a:pt x="130" y="135"/>
                  </a:lnTo>
                  <a:lnTo>
                    <a:pt x="130" y="132"/>
                  </a:lnTo>
                  <a:lnTo>
                    <a:pt x="131" y="128"/>
                  </a:lnTo>
                  <a:lnTo>
                    <a:pt x="131" y="125"/>
                  </a:lnTo>
                  <a:lnTo>
                    <a:pt x="131" y="122"/>
                  </a:lnTo>
                  <a:lnTo>
                    <a:pt x="131" y="119"/>
                  </a:lnTo>
                  <a:lnTo>
                    <a:pt x="132" y="116"/>
                  </a:lnTo>
                  <a:lnTo>
                    <a:pt x="132" y="113"/>
                  </a:lnTo>
                  <a:lnTo>
                    <a:pt x="132" y="110"/>
                  </a:lnTo>
                  <a:lnTo>
                    <a:pt x="132" y="107"/>
                  </a:lnTo>
                  <a:lnTo>
                    <a:pt x="133" y="103"/>
                  </a:lnTo>
                  <a:lnTo>
                    <a:pt x="133" y="100"/>
                  </a:lnTo>
                  <a:lnTo>
                    <a:pt x="133" y="97"/>
                  </a:lnTo>
                  <a:lnTo>
                    <a:pt x="133" y="95"/>
                  </a:lnTo>
                  <a:lnTo>
                    <a:pt x="133" y="94"/>
                  </a:lnTo>
                  <a:lnTo>
                    <a:pt x="134" y="91"/>
                  </a:lnTo>
                  <a:lnTo>
                    <a:pt x="134" y="88"/>
                  </a:lnTo>
                  <a:lnTo>
                    <a:pt x="134" y="87"/>
                  </a:lnTo>
                  <a:lnTo>
                    <a:pt x="135" y="87"/>
                  </a:lnTo>
                  <a:lnTo>
                    <a:pt x="137" y="87"/>
                  </a:lnTo>
                  <a:lnTo>
                    <a:pt x="137" y="88"/>
                  </a:lnTo>
                  <a:lnTo>
                    <a:pt x="138" y="89"/>
                  </a:lnTo>
                  <a:lnTo>
                    <a:pt x="141" y="89"/>
                  </a:lnTo>
                  <a:lnTo>
                    <a:pt x="143" y="89"/>
                  </a:lnTo>
                  <a:lnTo>
                    <a:pt x="144" y="89"/>
                  </a:lnTo>
                  <a:lnTo>
                    <a:pt x="147" y="89"/>
                  </a:lnTo>
                  <a:lnTo>
                    <a:pt x="148" y="89"/>
                  </a:lnTo>
                  <a:lnTo>
                    <a:pt x="149" y="89"/>
                  </a:lnTo>
                  <a:lnTo>
                    <a:pt x="150" y="89"/>
                  </a:lnTo>
                  <a:lnTo>
                    <a:pt x="151" y="89"/>
                  </a:lnTo>
                  <a:lnTo>
                    <a:pt x="155" y="89"/>
                  </a:lnTo>
                  <a:lnTo>
                    <a:pt x="156" y="89"/>
                  </a:lnTo>
                  <a:lnTo>
                    <a:pt x="156" y="88"/>
                  </a:lnTo>
                  <a:lnTo>
                    <a:pt x="156" y="87"/>
                  </a:lnTo>
                  <a:lnTo>
                    <a:pt x="157" y="86"/>
                  </a:lnTo>
                  <a:lnTo>
                    <a:pt x="158" y="86"/>
                  </a:lnTo>
                  <a:lnTo>
                    <a:pt x="159" y="86"/>
                  </a:lnTo>
                  <a:lnTo>
                    <a:pt x="160" y="86"/>
                  </a:lnTo>
                  <a:lnTo>
                    <a:pt x="164" y="86"/>
                  </a:lnTo>
                  <a:lnTo>
                    <a:pt x="165" y="86"/>
                  </a:lnTo>
                  <a:lnTo>
                    <a:pt x="169" y="86"/>
                  </a:lnTo>
                  <a:lnTo>
                    <a:pt x="175" y="86"/>
                  </a:lnTo>
                  <a:lnTo>
                    <a:pt x="176" y="86"/>
                  </a:lnTo>
                  <a:lnTo>
                    <a:pt x="176" y="85"/>
                  </a:lnTo>
                  <a:lnTo>
                    <a:pt x="178" y="84"/>
                  </a:lnTo>
                  <a:lnTo>
                    <a:pt x="179" y="84"/>
                  </a:lnTo>
                  <a:lnTo>
                    <a:pt x="179" y="83"/>
                  </a:lnTo>
                  <a:lnTo>
                    <a:pt x="180" y="83"/>
                  </a:lnTo>
                  <a:lnTo>
                    <a:pt x="181" y="83"/>
                  </a:lnTo>
                  <a:lnTo>
                    <a:pt x="182" y="83"/>
                  </a:lnTo>
                  <a:lnTo>
                    <a:pt x="182" y="84"/>
                  </a:lnTo>
                  <a:lnTo>
                    <a:pt x="182" y="83"/>
                  </a:lnTo>
                  <a:lnTo>
                    <a:pt x="182" y="84"/>
                  </a:lnTo>
                  <a:lnTo>
                    <a:pt x="183" y="84"/>
                  </a:lnTo>
                  <a:lnTo>
                    <a:pt x="184" y="84"/>
                  </a:lnTo>
                  <a:lnTo>
                    <a:pt x="184" y="85"/>
                  </a:lnTo>
                  <a:lnTo>
                    <a:pt x="185" y="85"/>
                  </a:lnTo>
                  <a:lnTo>
                    <a:pt x="186" y="85"/>
                  </a:lnTo>
                  <a:lnTo>
                    <a:pt x="187" y="85"/>
                  </a:lnTo>
                  <a:lnTo>
                    <a:pt x="188" y="85"/>
                  </a:lnTo>
                  <a:lnTo>
                    <a:pt x="188" y="86"/>
                  </a:lnTo>
                  <a:lnTo>
                    <a:pt x="189" y="86"/>
                  </a:lnTo>
                  <a:lnTo>
                    <a:pt x="190" y="86"/>
                  </a:lnTo>
                  <a:lnTo>
                    <a:pt x="190" y="87"/>
                  </a:lnTo>
                  <a:lnTo>
                    <a:pt x="191" y="87"/>
                  </a:lnTo>
                  <a:lnTo>
                    <a:pt x="192" y="87"/>
                  </a:lnTo>
                  <a:lnTo>
                    <a:pt x="193" y="87"/>
                  </a:lnTo>
                  <a:lnTo>
                    <a:pt x="194" y="87"/>
                  </a:lnTo>
                  <a:lnTo>
                    <a:pt x="197" y="88"/>
                  </a:lnTo>
                  <a:lnTo>
                    <a:pt x="199" y="89"/>
                  </a:lnTo>
                  <a:lnTo>
                    <a:pt x="203" y="90"/>
                  </a:lnTo>
                  <a:lnTo>
                    <a:pt x="205" y="91"/>
                  </a:lnTo>
                  <a:lnTo>
                    <a:pt x="207" y="91"/>
                  </a:lnTo>
                  <a:lnTo>
                    <a:pt x="210" y="92"/>
                  </a:lnTo>
                  <a:lnTo>
                    <a:pt x="210" y="91"/>
                  </a:lnTo>
                  <a:lnTo>
                    <a:pt x="211" y="89"/>
                  </a:lnTo>
                  <a:lnTo>
                    <a:pt x="211" y="88"/>
                  </a:lnTo>
                  <a:lnTo>
                    <a:pt x="212" y="88"/>
                  </a:lnTo>
                  <a:lnTo>
                    <a:pt x="212" y="87"/>
                  </a:lnTo>
                  <a:lnTo>
                    <a:pt x="212" y="86"/>
                  </a:lnTo>
                  <a:lnTo>
                    <a:pt x="211" y="86"/>
                  </a:lnTo>
                  <a:lnTo>
                    <a:pt x="210" y="85"/>
                  </a:lnTo>
                  <a:lnTo>
                    <a:pt x="210" y="84"/>
                  </a:lnTo>
                  <a:lnTo>
                    <a:pt x="209" y="84"/>
                  </a:lnTo>
                  <a:lnTo>
                    <a:pt x="208" y="83"/>
                  </a:lnTo>
                  <a:lnTo>
                    <a:pt x="208" y="82"/>
                  </a:lnTo>
                  <a:lnTo>
                    <a:pt x="209" y="82"/>
                  </a:lnTo>
                  <a:lnTo>
                    <a:pt x="208" y="82"/>
                  </a:lnTo>
                  <a:lnTo>
                    <a:pt x="208" y="80"/>
                  </a:lnTo>
                  <a:lnTo>
                    <a:pt x="208" y="79"/>
                  </a:lnTo>
                  <a:lnTo>
                    <a:pt x="208" y="78"/>
                  </a:lnTo>
                  <a:lnTo>
                    <a:pt x="208" y="77"/>
                  </a:lnTo>
                  <a:lnTo>
                    <a:pt x="208" y="76"/>
                  </a:lnTo>
                  <a:lnTo>
                    <a:pt x="208" y="75"/>
                  </a:lnTo>
                  <a:lnTo>
                    <a:pt x="209" y="75"/>
                  </a:lnTo>
                  <a:lnTo>
                    <a:pt x="210" y="75"/>
                  </a:lnTo>
                  <a:lnTo>
                    <a:pt x="211" y="75"/>
                  </a:lnTo>
                  <a:lnTo>
                    <a:pt x="212" y="75"/>
                  </a:lnTo>
                  <a:lnTo>
                    <a:pt x="211" y="75"/>
                  </a:lnTo>
                  <a:lnTo>
                    <a:pt x="211" y="74"/>
                  </a:lnTo>
                  <a:lnTo>
                    <a:pt x="212" y="74"/>
                  </a:lnTo>
                  <a:lnTo>
                    <a:pt x="211" y="74"/>
                  </a:lnTo>
                  <a:lnTo>
                    <a:pt x="212" y="74"/>
                  </a:lnTo>
                  <a:lnTo>
                    <a:pt x="212" y="73"/>
                  </a:lnTo>
                  <a:lnTo>
                    <a:pt x="213" y="73"/>
                  </a:lnTo>
                  <a:lnTo>
                    <a:pt x="213" y="72"/>
                  </a:lnTo>
                  <a:lnTo>
                    <a:pt x="214" y="72"/>
                  </a:lnTo>
                  <a:lnTo>
                    <a:pt x="214" y="71"/>
                  </a:lnTo>
                  <a:lnTo>
                    <a:pt x="214" y="70"/>
                  </a:lnTo>
                  <a:lnTo>
                    <a:pt x="215" y="70"/>
                  </a:lnTo>
                  <a:lnTo>
                    <a:pt x="216" y="70"/>
                  </a:lnTo>
                  <a:lnTo>
                    <a:pt x="216" y="69"/>
                  </a:lnTo>
                  <a:lnTo>
                    <a:pt x="216" y="68"/>
                  </a:lnTo>
                  <a:lnTo>
                    <a:pt x="217" y="68"/>
                  </a:lnTo>
                  <a:lnTo>
                    <a:pt x="217" y="67"/>
                  </a:lnTo>
                  <a:lnTo>
                    <a:pt x="217" y="66"/>
                  </a:lnTo>
                  <a:lnTo>
                    <a:pt x="218" y="66"/>
                  </a:lnTo>
                  <a:lnTo>
                    <a:pt x="218" y="67"/>
                  </a:lnTo>
                  <a:lnTo>
                    <a:pt x="218" y="66"/>
                  </a:lnTo>
                  <a:lnTo>
                    <a:pt x="218" y="67"/>
                  </a:lnTo>
                  <a:lnTo>
                    <a:pt x="219" y="66"/>
                  </a:lnTo>
                  <a:lnTo>
                    <a:pt x="218" y="66"/>
                  </a:lnTo>
                  <a:lnTo>
                    <a:pt x="219" y="66"/>
                  </a:lnTo>
                  <a:lnTo>
                    <a:pt x="218" y="66"/>
                  </a:lnTo>
                  <a:lnTo>
                    <a:pt x="219" y="66"/>
                  </a:lnTo>
                  <a:lnTo>
                    <a:pt x="218" y="65"/>
                  </a:lnTo>
                  <a:lnTo>
                    <a:pt x="219" y="65"/>
                  </a:lnTo>
                  <a:lnTo>
                    <a:pt x="219" y="64"/>
                  </a:lnTo>
                  <a:lnTo>
                    <a:pt x="220" y="64"/>
                  </a:lnTo>
                  <a:lnTo>
                    <a:pt x="219" y="64"/>
                  </a:lnTo>
                  <a:lnTo>
                    <a:pt x="220" y="64"/>
                  </a:lnTo>
                  <a:lnTo>
                    <a:pt x="220" y="63"/>
                  </a:lnTo>
                  <a:lnTo>
                    <a:pt x="222" y="63"/>
                  </a:lnTo>
                  <a:lnTo>
                    <a:pt x="222" y="62"/>
                  </a:lnTo>
                  <a:lnTo>
                    <a:pt x="222" y="61"/>
                  </a:lnTo>
                  <a:lnTo>
                    <a:pt x="223" y="61"/>
                  </a:lnTo>
                  <a:lnTo>
                    <a:pt x="223" y="62"/>
                  </a:lnTo>
                  <a:lnTo>
                    <a:pt x="223" y="61"/>
                  </a:lnTo>
                  <a:lnTo>
                    <a:pt x="224" y="61"/>
                  </a:lnTo>
                  <a:lnTo>
                    <a:pt x="224" y="60"/>
                  </a:lnTo>
                  <a:lnTo>
                    <a:pt x="224" y="59"/>
                  </a:lnTo>
                  <a:lnTo>
                    <a:pt x="224" y="58"/>
                  </a:lnTo>
                  <a:lnTo>
                    <a:pt x="225" y="58"/>
                  </a:lnTo>
                  <a:lnTo>
                    <a:pt x="225" y="57"/>
                  </a:lnTo>
                  <a:lnTo>
                    <a:pt x="226" y="57"/>
                  </a:lnTo>
                  <a:lnTo>
                    <a:pt x="227" y="57"/>
                  </a:lnTo>
                  <a:lnTo>
                    <a:pt x="228" y="57"/>
                  </a:lnTo>
                  <a:lnTo>
                    <a:pt x="227" y="55"/>
                  </a:lnTo>
                  <a:lnTo>
                    <a:pt x="228" y="55"/>
                  </a:lnTo>
                  <a:lnTo>
                    <a:pt x="229" y="55"/>
                  </a:lnTo>
                  <a:lnTo>
                    <a:pt x="230" y="55"/>
                  </a:lnTo>
                  <a:lnTo>
                    <a:pt x="231" y="55"/>
                  </a:lnTo>
                  <a:lnTo>
                    <a:pt x="231" y="54"/>
                  </a:lnTo>
                  <a:lnTo>
                    <a:pt x="232" y="54"/>
                  </a:lnTo>
                  <a:lnTo>
                    <a:pt x="233" y="54"/>
                  </a:lnTo>
                  <a:lnTo>
                    <a:pt x="234" y="54"/>
                  </a:lnTo>
                  <a:lnTo>
                    <a:pt x="235" y="54"/>
                  </a:lnTo>
                  <a:lnTo>
                    <a:pt x="236" y="54"/>
                  </a:lnTo>
                  <a:lnTo>
                    <a:pt x="237" y="54"/>
                  </a:lnTo>
                  <a:lnTo>
                    <a:pt x="237" y="53"/>
                  </a:lnTo>
                  <a:lnTo>
                    <a:pt x="238" y="53"/>
                  </a:lnTo>
                  <a:lnTo>
                    <a:pt x="238" y="52"/>
                  </a:lnTo>
                  <a:lnTo>
                    <a:pt x="239" y="52"/>
                  </a:lnTo>
                  <a:lnTo>
                    <a:pt x="239" y="53"/>
                  </a:lnTo>
                  <a:lnTo>
                    <a:pt x="240" y="52"/>
                  </a:lnTo>
                  <a:lnTo>
                    <a:pt x="240" y="53"/>
                  </a:lnTo>
                  <a:lnTo>
                    <a:pt x="241" y="53"/>
                  </a:lnTo>
                  <a:lnTo>
                    <a:pt x="242" y="53"/>
                  </a:lnTo>
                  <a:lnTo>
                    <a:pt x="243" y="53"/>
                  </a:lnTo>
                  <a:lnTo>
                    <a:pt x="243" y="52"/>
                  </a:lnTo>
                  <a:lnTo>
                    <a:pt x="244" y="52"/>
                  </a:lnTo>
                  <a:lnTo>
                    <a:pt x="244" y="51"/>
                  </a:lnTo>
                  <a:lnTo>
                    <a:pt x="244" y="50"/>
                  </a:lnTo>
                  <a:lnTo>
                    <a:pt x="245" y="50"/>
                  </a:lnTo>
                  <a:lnTo>
                    <a:pt x="245" y="49"/>
                  </a:lnTo>
                  <a:lnTo>
                    <a:pt x="247" y="49"/>
                  </a:lnTo>
                  <a:lnTo>
                    <a:pt x="248" y="49"/>
                  </a:lnTo>
                  <a:lnTo>
                    <a:pt x="249" y="49"/>
                  </a:lnTo>
                  <a:lnTo>
                    <a:pt x="250" y="49"/>
                  </a:lnTo>
                  <a:lnTo>
                    <a:pt x="251" y="49"/>
                  </a:lnTo>
                  <a:lnTo>
                    <a:pt x="252" y="48"/>
                  </a:lnTo>
                  <a:lnTo>
                    <a:pt x="252" y="49"/>
                  </a:lnTo>
                  <a:lnTo>
                    <a:pt x="253" y="49"/>
                  </a:lnTo>
                  <a:lnTo>
                    <a:pt x="253" y="48"/>
                  </a:lnTo>
                  <a:lnTo>
                    <a:pt x="253" y="49"/>
                  </a:lnTo>
                  <a:lnTo>
                    <a:pt x="253" y="48"/>
                  </a:lnTo>
                  <a:lnTo>
                    <a:pt x="253" y="47"/>
                  </a:lnTo>
                  <a:lnTo>
                    <a:pt x="254" y="47"/>
                  </a:lnTo>
                  <a:lnTo>
                    <a:pt x="254" y="46"/>
                  </a:lnTo>
                  <a:lnTo>
                    <a:pt x="254" y="45"/>
                  </a:lnTo>
                  <a:lnTo>
                    <a:pt x="255" y="45"/>
                  </a:lnTo>
                  <a:lnTo>
                    <a:pt x="256" y="45"/>
                  </a:lnTo>
                  <a:lnTo>
                    <a:pt x="257" y="45"/>
                  </a:lnTo>
                  <a:lnTo>
                    <a:pt x="258" y="45"/>
                  </a:lnTo>
                  <a:lnTo>
                    <a:pt x="258" y="44"/>
                  </a:lnTo>
                  <a:lnTo>
                    <a:pt x="258" y="43"/>
                  </a:lnTo>
                  <a:lnTo>
                    <a:pt x="259" y="42"/>
                  </a:lnTo>
                  <a:lnTo>
                    <a:pt x="259" y="43"/>
                  </a:lnTo>
                  <a:lnTo>
                    <a:pt x="260" y="42"/>
                  </a:lnTo>
                  <a:lnTo>
                    <a:pt x="260" y="43"/>
                  </a:lnTo>
                  <a:lnTo>
                    <a:pt x="260" y="42"/>
                  </a:lnTo>
                  <a:lnTo>
                    <a:pt x="260" y="43"/>
                  </a:lnTo>
                  <a:lnTo>
                    <a:pt x="261" y="43"/>
                  </a:lnTo>
                  <a:lnTo>
                    <a:pt x="261" y="42"/>
                  </a:lnTo>
                  <a:lnTo>
                    <a:pt x="261" y="41"/>
                  </a:lnTo>
                  <a:lnTo>
                    <a:pt x="262" y="41"/>
                  </a:lnTo>
                  <a:lnTo>
                    <a:pt x="263" y="41"/>
                  </a:lnTo>
                  <a:lnTo>
                    <a:pt x="263" y="40"/>
                  </a:lnTo>
                  <a:lnTo>
                    <a:pt x="263" y="39"/>
                  </a:lnTo>
                  <a:lnTo>
                    <a:pt x="264" y="39"/>
                  </a:lnTo>
                  <a:lnTo>
                    <a:pt x="263" y="39"/>
                  </a:lnTo>
                  <a:lnTo>
                    <a:pt x="264" y="39"/>
                  </a:lnTo>
                  <a:lnTo>
                    <a:pt x="264" y="38"/>
                  </a:lnTo>
                  <a:lnTo>
                    <a:pt x="265" y="37"/>
                  </a:lnTo>
                  <a:lnTo>
                    <a:pt x="265" y="36"/>
                  </a:lnTo>
                  <a:lnTo>
                    <a:pt x="266" y="36"/>
                  </a:lnTo>
                  <a:lnTo>
                    <a:pt x="266" y="35"/>
                  </a:lnTo>
                  <a:lnTo>
                    <a:pt x="267" y="35"/>
                  </a:lnTo>
                  <a:lnTo>
                    <a:pt x="268" y="35"/>
                  </a:lnTo>
                  <a:lnTo>
                    <a:pt x="269" y="35"/>
                  </a:lnTo>
                  <a:lnTo>
                    <a:pt x="269" y="34"/>
                  </a:lnTo>
                  <a:lnTo>
                    <a:pt x="270" y="34"/>
                  </a:lnTo>
                  <a:lnTo>
                    <a:pt x="270" y="33"/>
                  </a:lnTo>
                  <a:lnTo>
                    <a:pt x="272" y="33"/>
                  </a:lnTo>
                  <a:lnTo>
                    <a:pt x="273" y="33"/>
                  </a:lnTo>
                  <a:lnTo>
                    <a:pt x="273" y="32"/>
                  </a:lnTo>
                  <a:lnTo>
                    <a:pt x="273" y="30"/>
                  </a:lnTo>
                  <a:lnTo>
                    <a:pt x="274" y="30"/>
                  </a:lnTo>
                  <a:lnTo>
                    <a:pt x="274" y="29"/>
                  </a:lnTo>
                  <a:lnTo>
                    <a:pt x="274" y="28"/>
                  </a:lnTo>
                  <a:lnTo>
                    <a:pt x="274" y="27"/>
                  </a:lnTo>
                  <a:lnTo>
                    <a:pt x="274" y="26"/>
                  </a:lnTo>
                  <a:lnTo>
                    <a:pt x="274" y="25"/>
                  </a:lnTo>
                  <a:lnTo>
                    <a:pt x="275" y="25"/>
                  </a:lnTo>
                  <a:lnTo>
                    <a:pt x="275" y="24"/>
                  </a:lnTo>
                  <a:lnTo>
                    <a:pt x="276" y="24"/>
                  </a:lnTo>
                  <a:lnTo>
                    <a:pt x="276" y="23"/>
                  </a:lnTo>
                  <a:lnTo>
                    <a:pt x="277" y="23"/>
                  </a:lnTo>
                  <a:lnTo>
                    <a:pt x="277" y="22"/>
                  </a:lnTo>
                  <a:lnTo>
                    <a:pt x="277" y="23"/>
                  </a:lnTo>
                  <a:lnTo>
                    <a:pt x="278" y="23"/>
                  </a:lnTo>
                  <a:lnTo>
                    <a:pt x="279" y="23"/>
                  </a:lnTo>
                  <a:lnTo>
                    <a:pt x="280" y="23"/>
                  </a:lnTo>
                  <a:lnTo>
                    <a:pt x="281" y="23"/>
                  </a:lnTo>
                  <a:lnTo>
                    <a:pt x="281" y="22"/>
                  </a:lnTo>
                  <a:lnTo>
                    <a:pt x="281" y="21"/>
                  </a:lnTo>
                  <a:lnTo>
                    <a:pt x="281" y="20"/>
                  </a:lnTo>
                  <a:lnTo>
                    <a:pt x="281" y="19"/>
                  </a:lnTo>
                  <a:lnTo>
                    <a:pt x="281" y="18"/>
                  </a:lnTo>
                  <a:lnTo>
                    <a:pt x="282" y="17"/>
                  </a:lnTo>
                  <a:lnTo>
                    <a:pt x="283" y="17"/>
                  </a:lnTo>
                  <a:lnTo>
                    <a:pt x="284" y="17"/>
                  </a:lnTo>
                  <a:lnTo>
                    <a:pt x="284" y="16"/>
                  </a:lnTo>
                  <a:lnTo>
                    <a:pt x="285" y="16"/>
                  </a:lnTo>
                  <a:lnTo>
                    <a:pt x="285" y="15"/>
                  </a:lnTo>
                  <a:lnTo>
                    <a:pt x="286" y="15"/>
                  </a:lnTo>
                  <a:lnTo>
                    <a:pt x="286" y="14"/>
                  </a:lnTo>
                  <a:lnTo>
                    <a:pt x="285" y="14"/>
                  </a:lnTo>
                  <a:lnTo>
                    <a:pt x="286" y="14"/>
                  </a:lnTo>
                  <a:lnTo>
                    <a:pt x="286" y="13"/>
                  </a:lnTo>
                  <a:lnTo>
                    <a:pt x="286" y="12"/>
                  </a:lnTo>
                  <a:lnTo>
                    <a:pt x="287" y="12"/>
                  </a:lnTo>
                  <a:lnTo>
                    <a:pt x="287" y="11"/>
                  </a:lnTo>
                  <a:lnTo>
                    <a:pt x="287" y="10"/>
                  </a:lnTo>
                  <a:lnTo>
                    <a:pt x="287" y="9"/>
                  </a:lnTo>
                  <a:lnTo>
                    <a:pt x="287" y="8"/>
                  </a:lnTo>
                  <a:lnTo>
                    <a:pt x="288" y="8"/>
                  </a:lnTo>
                  <a:lnTo>
                    <a:pt x="288" y="7"/>
                  </a:lnTo>
                  <a:lnTo>
                    <a:pt x="287" y="7"/>
                  </a:lnTo>
                  <a:lnTo>
                    <a:pt x="287" y="5"/>
                  </a:lnTo>
                  <a:lnTo>
                    <a:pt x="288" y="5"/>
                  </a:lnTo>
                  <a:lnTo>
                    <a:pt x="288" y="7"/>
                  </a:lnTo>
                  <a:lnTo>
                    <a:pt x="289" y="7"/>
                  </a:lnTo>
                  <a:lnTo>
                    <a:pt x="289" y="5"/>
                  </a:lnTo>
                  <a:lnTo>
                    <a:pt x="289" y="7"/>
                  </a:lnTo>
                  <a:lnTo>
                    <a:pt x="290" y="7"/>
                  </a:lnTo>
                  <a:lnTo>
                    <a:pt x="291" y="7"/>
                  </a:lnTo>
                  <a:lnTo>
                    <a:pt x="292" y="7"/>
                  </a:lnTo>
                  <a:lnTo>
                    <a:pt x="293" y="7"/>
                  </a:lnTo>
                  <a:lnTo>
                    <a:pt x="294" y="8"/>
                  </a:lnTo>
                  <a:lnTo>
                    <a:pt x="295" y="8"/>
                  </a:lnTo>
                  <a:lnTo>
                    <a:pt x="300" y="7"/>
                  </a:lnTo>
                  <a:lnTo>
                    <a:pt x="302" y="5"/>
                  </a:lnTo>
                  <a:lnTo>
                    <a:pt x="304" y="4"/>
                  </a:lnTo>
                  <a:lnTo>
                    <a:pt x="307" y="3"/>
                  </a:lnTo>
                  <a:lnTo>
                    <a:pt x="308" y="2"/>
                  </a:lnTo>
                  <a:lnTo>
                    <a:pt x="309" y="1"/>
                  </a:lnTo>
                  <a:lnTo>
                    <a:pt x="310" y="1"/>
                  </a:lnTo>
                  <a:lnTo>
                    <a:pt x="311" y="1"/>
                  </a:lnTo>
                  <a:lnTo>
                    <a:pt x="312" y="0"/>
                  </a:lnTo>
                  <a:lnTo>
                    <a:pt x="313" y="0"/>
                  </a:lnTo>
                  <a:lnTo>
                    <a:pt x="314" y="0"/>
                  </a:lnTo>
                  <a:lnTo>
                    <a:pt x="317" y="0"/>
                  </a:lnTo>
                  <a:lnTo>
                    <a:pt x="318" y="0"/>
                  </a:lnTo>
                  <a:lnTo>
                    <a:pt x="319" y="0"/>
                  </a:lnTo>
                  <a:lnTo>
                    <a:pt x="319" y="1"/>
                  </a:lnTo>
                  <a:close/>
                </a:path>
              </a:pathLst>
            </a:custGeom>
            <a:solidFill>
              <a:schemeClr val="accent6"/>
            </a:solidFill>
            <a:ln w="9525">
              <a:solidFill>
                <a:srgbClr val="FFFFFF"/>
              </a:solidFill>
              <a:round/>
              <a:headEnd/>
              <a:tailEnd/>
            </a:ln>
          </p:spPr>
          <p:txBody>
            <a:bodyPr/>
            <a:lstStyle/>
            <a:p>
              <a:endParaRPr lang="en-US"/>
            </a:p>
          </p:txBody>
        </p:sp>
      </p:grpSp>
      <p:sp>
        <p:nvSpPr>
          <p:cNvPr id="25605" name="TextBox 32"/>
          <p:cNvSpPr txBox="1">
            <a:spLocks noChangeArrowheads="1"/>
          </p:cNvSpPr>
          <p:nvPr/>
        </p:nvSpPr>
        <p:spPr bwMode="auto">
          <a:xfrm>
            <a:off x="4497388" y="2901950"/>
            <a:ext cx="912812"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err="1"/>
              <a:t>Manica</a:t>
            </a:r>
            <a:endParaRPr lang="en-US" altLang="en-US" sz="1800" dirty="0"/>
          </a:p>
          <a:p>
            <a:pPr algn="ctr" eaLnBrk="1" hangingPunct="1">
              <a:lnSpc>
                <a:spcPct val="100000"/>
              </a:lnSpc>
              <a:spcBef>
                <a:spcPct val="0"/>
              </a:spcBef>
              <a:buFontTx/>
              <a:buNone/>
            </a:pPr>
            <a:r>
              <a:rPr lang="en-US" altLang="en-US" sz="1800" dirty="0" smtClean="0"/>
              <a:t>26%</a:t>
            </a:r>
            <a:endParaRPr lang="en-US" altLang="en-US" sz="1800" dirty="0"/>
          </a:p>
        </p:txBody>
      </p:sp>
      <p:sp>
        <p:nvSpPr>
          <p:cNvPr id="25606" name="TextBox 33"/>
          <p:cNvSpPr txBox="1">
            <a:spLocks noChangeArrowheads="1"/>
          </p:cNvSpPr>
          <p:nvPr/>
        </p:nvSpPr>
        <p:spPr bwMode="auto">
          <a:xfrm>
            <a:off x="6373812" y="955675"/>
            <a:ext cx="106045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err="1">
                <a:solidFill>
                  <a:srgbClr val="FFFFFF"/>
                </a:solidFill>
              </a:rPr>
              <a:t>Niassa</a:t>
            </a:r>
            <a:endParaRPr lang="en-US" altLang="en-US" sz="1800" dirty="0">
              <a:solidFill>
                <a:srgbClr val="FFFFFF"/>
              </a:solidFill>
            </a:endParaRPr>
          </a:p>
          <a:p>
            <a:pPr algn="ctr" eaLnBrk="1" hangingPunct="1">
              <a:lnSpc>
                <a:spcPct val="100000"/>
              </a:lnSpc>
              <a:spcBef>
                <a:spcPct val="0"/>
              </a:spcBef>
              <a:buFontTx/>
              <a:buNone/>
            </a:pPr>
            <a:r>
              <a:rPr lang="en-US" altLang="en-US" sz="1800" dirty="0" smtClean="0">
                <a:solidFill>
                  <a:srgbClr val="FFFFFF"/>
                </a:solidFill>
              </a:rPr>
              <a:t>36%</a:t>
            </a:r>
            <a:endParaRPr lang="en-US" altLang="en-US" sz="1800" dirty="0">
              <a:solidFill>
                <a:srgbClr val="FFFFFF"/>
              </a:solidFill>
            </a:endParaRPr>
          </a:p>
        </p:txBody>
      </p:sp>
      <p:sp>
        <p:nvSpPr>
          <p:cNvPr id="25607" name="TextBox 34"/>
          <p:cNvSpPr txBox="1">
            <a:spLocks noChangeArrowheads="1"/>
          </p:cNvSpPr>
          <p:nvPr/>
        </p:nvSpPr>
        <p:spPr bwMode="auto">
          <a:xfrm>
            <a:off x="7558087" y="430213"/>
            <a:ext cx="1058863"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a:solidFill>
                  <a:srgbClr val="FFFFFF"/>
                </a:solidFill>
              </a:rPr>
              <a:t>Cabo Delgado</a:t>
            </a:r>
          </a:p>
          <a:p>
            <a:pPr algn="ctr" eaLnBrk="1" hangingPunct="1">
              <a:lnSpc>
                <a:spcPct val="100000"/>
              </a:lnSpc>
              <a:spcBef>
                <a:spcPct val="0"/>
              </a:spcBef>
              <a:buFontTx/>
              <a:buNone/>
            </a:pPr>
            <a:r>
              <a:rPr lang="en-US" altLang="en-US" sz="1800" dirty="0" smtClean="0">
                <a:solidFill>
                  <a:srgbClr val="FFFFFF"/>
                </a:solidFill>
              </a:rPr>
              <a:t>29%</a:t>
            </a:r>
            <a:endParaRPr lang="en-US" altLang="en-US" sz="1800" dirty="0">
              <a:solidFill>
                <a:srgbClr val="FFFFFF"/>
              </a:solidFill>
            </a:endParaRPr>
          </a:p>
        </p:txBody>
      </p:sp>
      <p:sp>
        <p:nvSpPr>
          <p:cNvPr id="25608" name="TextBox 35"/>
          <p:cNvSpPr txBox="1">
            <a:spLocks noChangeArrowheads="1"/>
          </p:cNvSpPr>
          <p:nvPr/>
        </p:nvSpPr>
        <p:spPr bwMode="auto">
          <a:xfrm>
            <a:off x="7537450" y="1663700"/>
            <a:ext cx="10588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err="1">
                <a:solidFill>
                  <a:srgbClr val="FFFFFF"/>
                </a:solidFill>
              </a:rPr>
              <a:t>Nampula</a:t>
            </a:r>
            <a:endParaRPr lang="en-US" altLang="en-US" sz="1800" dirty="0">
              <a:solidFill>
                <a:srgbClr val="FFFFFF"/>
              </a:solidFill>
            </a:endParaRPr>
          </a:p>
          <a:p>
            <a:pPr algn="ctr" eaLnBrk="1" hangingPunct="1">
              <a:lnSpc>
                <a:spcPct val="100000"/>
              </a:lnSpc>
              <a:spcBef>
                <a:spcPct val="0"/>
              </a:spcBef>
              <a:buFontTx/>
              <a:buNone/>
            </a:pPr>
            <a:r>
              <a:rPr lang="en-US" altLang="en-US" sz="1800" dirty="0" smtClean="0">
                <a:solidFill>
                  <a:srgbClr val="FFFFFF"/>
                </a:solidFill>
              </a:rPr>
              <a:t>66%</a:t>
            </a:r>
            <a:endParaRPr lang="en-US" altLang="en-US" sz="1800" dirty="0">
              <a:solidFill>
                <a:srgbClr val="FFFFFF"/>
              </a:solidFill>
            </a:endParaRPr>
          </a:p>
        </p:txBody>
      </p:sp>
      <p:sp>
        <p:nvSpPr>
          <p:cNvPr id="25609" name="TextBox 36"/>
          <p:cNvSpPr txBox="1">
            <a:spLocks noChangeArrowheads="1"/>
          </p:cNvSpPr>
          <p:nvPr/>
        </p:nvSpPr>
        <p:spPr bwMode="auto">
          <a:xfrm>
            <a:off x="6527800" y="2073275"/>
            <a:ext cx="12223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err="1">
                <a:solidFill>
                  <a:srgbClr val="FFFFFF"/>
                </a:solidFill>
              </a:rPr>
              <a:t>Zambézia</a:t>
            </a:r>
            <a:endParaRPr lang="en-US" altLang="en-US" sz="1800" dirty="0">
              <a:solidFill>
                <a:srgbClr val="FFFFFF"/>
              </a:solidFill>
            </a:endParaRPr>
          </a:p>
          <a:p>
            <a:pPr algn="ctr" eaLnBrk="1" hangingPunct="1">
              <a:lnSpc>
                <a:spcPct val="100000"/>
              </a:lnSpc>
              <a:spcBef>
                <a:spcPct val="0"/>
              </a:spcBef>
              <a:buFontTx/>
              <a:buNone/>
            </a:pPr>
            <a:r>
              <a:rPr lang="en-US" altLang="en-US" sz="1800" dirty="0">
                <a:solidFill>
                  <a:srgbClr val="FFFFFF"/>
                </a:solidFill>
              </a:rPr>
              <a:t>6</a:t>
            </a:r>
            <a:r>
              <a:rPr lang="en-US" altLang="en-US" sz="1800" dirty="0" smtClean="0">
                <a:solidFill>
                  <a:srgbClr val="FFFFFF"/>
                </a:solidFill>
              </a:rPr>
              <a:t>8%</a:t>
            </a:r>
            <a:endParaRPr lang="en-US" altLang="en-US" sz="1800" dirty="0">
              <a:solidFill>
                <a:srgbClr val="FFFFFF"/>
              </a:solidFill>
            </a:endParaRPr>
          </a:p>
        </p:txBody>
      </p:sp>
      <p:sp>
        <p:nvSpPr>
          <p:cNvPr id="25610" name="TextBox 37"/>
          <p:cNvSpPr txBox="1">
            <a:spLocks noChangeArrowheads="1"/>
          </p:cNvSpPr>
          <p:nvPr/>
        </p:nvSpPr>
        <p:spPr bwMode="auto">
          <a:xfrm>
            <a:off x="4881563" y="1663700"/>
            <a:ext cx="10588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err="1">
                <a:solidFill>
                  <a:srgbClr val="FFFFFF"/>
                </a:solidFill>
              </a:rPr>
              <a:t>Tete</a:t>
            </a:r>
            <a:endParaRPr lang="en-US" altLang="en-US" sz="1800" dirty="0">
              <a:solidFill>
                <a:srgbClr val="FFFFFF"/>
              </a:solidFill>
            </a:endParaRPr>
          </a:p>
          <a:p>
            <a:pPr algn="ctr" eaLnBrk="1" hangingPunct="1">
              <a:lnSpc>
                <a:spcPct val="100000"/>
              </a:lnSpc>
              <a:spcBef>
                <a:spcPct val="0"/>
              </a:spcBef>
              <a:buFontTx/>
              <a:buNone/>
            </a:pPr>
            <a:r>
              <a:rPr lang="en-US" altLang="en-US" sz="1800" dirty="0" smtClean="0">
                <a:solidFill>
                  <a:srgbClr val="FFFFFF"/>
                </a:solidFill>
              </a:rPr>
              <a:t>30%</a:t>
            </a:r>
            <a:endParaRPr lang="en-US" altLang="en-US" sz="1800" dirty="0">
              <a:solidFill>
                <a:srgbClr val="FFFFFF"/>
              </a:solidFill>
            </a:endParaRPr>
          </a:p>
        </p:txBody>
      </p:sp>
      <p:cxnSp>
        <p:nvCxnSpPr>
          <p:cNvPr id="39" name="Straight Connector 38"/>
          <p:cNvCxnSpPr/>
          <p:nvPr/>
        </p:nvCxnSpPr>
        <p:spPr>
          <a:xfrm>
            <a:off x="5203825" y="3275013"/>
            <a:ext cx="304800" cy="1349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612" name="TextBox 39"/>
          <p:cNvSpPr txBox="1">
            <a:spLocks noChangeArrowheads="1"/>
          </p:cNvSpPr>
          <p:nvPr/>
        </p:nvSpPr>
        <p:spPr bwMode="auto">
          <a:xfrm>
            <a:off x="5624513" y="3168650"/>
            <a:ext cx="10588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err="1">
                <a:solidFill>
                  <a:srgbClr val="FFFFFF"/>
                </a:solidFill>
              </a:rPr>
              <a:t>Sofala</a:t>
            </a:r>
            <a:endParaRPr lang="en-US" altLang="en-US" sz="1800" dirty="0">
              <a:solidFill>
                <a:srgbClr val="FFFFFF"/>
              </a:solidFill>
            </a:endParaRPr>
          </a:p>
          <a:p>
            <a:pPr algn="ctr" eaLnBrk="1" hangingPunct="1">
              <a:lnSpc>
                <a:spcPct val="100000"/>
              </a:lnSpc>
              <a:spcBef>
                <a:spcPct val="0"/>
              </a:spcBef>
              <a:buFontTx/>
              <a:buNone/>
            </a:pPr>
            <a:r>
              <a:rPr lang="en-US" altLang="en-US" sz="1800" dirty="0" smtClean="0">
                <a:solidFill>
                  <a:srgbClr val="FFFFFF"/>
                </a:solidFill>
              </a:rPr>
              <a:t>32%</a:t>
            </a:r>
            <a:endParaRPr lang="en-US" altLang="en-US" sz="1800" dirty="0">
              <a:solidFill>
                <a:srgbClr val="FFFFFF"/>
              </a:solidFill>
            </a:endParaRPr>
          </a:p>
        </p:txBody>
      </p:sp>
      <p:sp>
        <p:nvSpPr>
          <p:cNvPr id="25613" name="TextBox 40"/>
          <p:cNvSpPr txBox="1">
            <a:spLocks noChangeArrowheads="1"/>
          </p:cNvSpPr>
          <p:nvPr/>
        </p:nvSpPr>
        <p:spPr bwMode="auto">
          <a:xfrm>
            <a:off x="5448300" y="4608513"/>
            <a:ext cx="1058863"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err="1">
                <a:solidFill>
                  <a:srgbClr val="FFFFFF"/>
                </a:solidFill>
              </a:rPr>
              <a:t>Inham</a:t>
            </a:r>
            <a:r>
              <a:rPr lang="en-US" altLang="en-US" sz="1800" dirty="0">
                <a:solidFill>
                  <a:srgbClr val="FFFFFF"/>
                </a:solidFill>
              </a:rPr>
              <a:t>-bane</a:t>
            </a:r>
          </a:p>
          <a:p>
            <a:pPr algn="ctr" eaLnBrk="1" hangingPunct="1">
              <a:lnSpc>
                <a:spcPct val="100000"/>
              </a:lnSpc>
              <a:spcBef>
                <a:spcPct val="0"/>
              </a:spcBef>
              <a:buFontTx/>
              <a:buNone/>
            </a:pPr>
            <a:r>
              <a:rPr lang="en-US" altLang="en-US" sz="1800" dirty="0" smtClean="0">
                <a:solidFill>
                  <a:srgbClr val="FFFFFF"/>
                </a:solidFill>
              </a:rPr>
              <a:t>23%</a:t>
            </a:r>
            <a:endParaRPr lang="en-US" altLang="en-US" sz="1800" dirty="0">
              <a:solidFill>
                <a:srgbClr val="FFFFFF"/>
              </a:solidFill>
            </a:endParaRPr>
          </a:p>
        </p:txBody>
      </p:sp>
      <p:sp>
        <p:nvSpPr>
          <p:cNvPr id="25614" name="TextBox 41"/>
          <p:cNvSpPr txBox="1">
            <a:spLocks noChangeArrowheads="1"/>
          </p:cNvSpPr>
          <p:nvPr/>
        </p:nvSpPr>
        <p:spPr bwMode="auto">
          <a:xfrm>
            <a:off x="4565650" y="4833938"/>
            <a:ext cx="10588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a:t>Gaza</a:t>
            </a:r>
          </a:p>
          <a:p>
            <a:pPr algn="ctr" eaLnBrk="1" hangingPunct="1">
              <a:lnSpc>
                <a:spcPct val="100000"/>
              </a:lnSpc>
              <a:spcBef>
                <a:spcPct val="0"/>
              </a:spcBef>
              <a:buFontTx/>
              <a:buNone/>
            </a:pPr>
            <a:r>
              <a:rPr lang="en-US" altLang="en-US" sz="1800" dirty="0" smtClean="0"/>
              <a:t>16%</a:t>
            </a:r>
            <a:endParaRPr lang="en-US" altLang="en-US" sz="1800" dirty="0"/>
          </a:p>
        </p:txBody>
      </p:sp>
      <p:sp>
        <p:nvSpPr>
          <p:cNvPr id="25615" name="TextBox 42"/>
          <p:cNvSpPr txBox="1">
            <a:spLocks noChangeArrowheads="1"/>
          </p:cNvSpPr>
          <p:nvPr/>
        </p:nvSpPr>
        <p:spPr bwMode="auto">
          <a:xfrm>
            <a:off x="3754438" y="5894388"/>
            <a:ext cx="1168400"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a:t>Maputo </a:t>
            </a:r>
            <a:r>
              <a:rPr lang="en-US" altLang="en-US" sz="1800" dirty="0" err="1" smtClean="0"/>
              <a:t>Província</a:t>
            </a:r>
            <a:r>
              <a:rPr lang="en-US" altLang="en-US" sz="1800" dirty="0" smtClean="0"/>
              <a:t> 3%</a:t>
            </a:r>
            <a:endParaRPr lang="en-US" altLang="en-US" sz="1800" dirty="0"/>
          </a:p>
        </p:txBody>
      </p:sp>
      <p:sp>
        <p:nvSpPr>
          <p:cNvPr id="25616" name="TextBox 43"/>
          <p:cNvSpPr txBox="1">
            <a:spLocks noChangeArrowheads="1"/>
          </p:cNvSpPr>
          <p:nvPr/>
        </p:nvSpPr>
        <p:spPr bwMode="auto">
          <a:xfrm>
            <a:off x="5697538" y="6013450"/>
            <a:ext cx="10509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1800" dirty="0"/>
              <a:t>Maputo </a:t>
            </a:r>
            <a:r>
              <a:rPr lang="en-US" altLang="en-US" sz="1800" dirty="0" err="1"/>
              <a:t>Cidade</a:t>
            </a:r>
            <a:endParaRPr lang="en-US" altLang="en-US" sz="1800" dirty="0"/>
          </a:p>
          <a:p>
            <a:pPr algn="ctr" eaLnBrk="1" hangingPunct="1">
              <a:lnSpc>
                <a:spcPct val="100000"/>
              </a:lnSpc>
              <a:spcBef>
                <a:spcPct val="0"/>
              </a:spcBef>
              <a:buFontTx/>
              <a:buNone/>
            </a:pPr>
            <a:r>
              <a:rPr lang="en-US" altLang="en-US" sz="1800" dirty="0" smtClean="0"/>
              <a:t>2%</a:t>
            </a:r>
            <a:endParaRPr lang="en-US" altLang="en-US" sz="1800" dirty="0"/>
          </a:p>
          <a:p>
            <a:pPr algn="ctr" eaLnBrk="1" hangingPunct="1">
              <a:lnSpc>
                <a:spcPct val="100000"/>
              </a:lnSpc>
              <a:spcBef>
                <a:spcPct val="0"/>
              </a:spcBef>
              <a:buFontTx/>
              <a:buNone/>
            </a:pPr>
            <a:endParaRPr lang="en-US" altLang="en-US" sz="1800" dirty="0"/>
          </a:p>
        </p:txBody>
      </p:sp>
      <p:cxnSp>
        <p:nvCxnSpPr>
          <p:cNvPr id="45" name="Straight Connector 44"/>
          <p:cNvCxnSpPr/>
          <p:nvPr/>
        </p:nvCxnSpPr>
        <p:spPr>
          <a:xfrm>
            <a:off x="4740275" y="6188075"/>
            <a:ext cx="366713" cy="571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V="1">
            <a:off x="5268913" y="6346825"/>
            <a:ext cx="428625" cy="349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a:stCxn id="58" idx="48"/>
            <a:endCxn id="25616" idx="1"/>
          </p:cNvCxnSpPr>
          <p:nvPr/>
        </p:nvCxnSpPr>
        <p:spPr>
          <a:xfrm>
            <a:off x="5393963" y="6520838"/>
            <a:ext cx="303575" cy="926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620" name="TextBox 59"/>
          <p:cNvSpPr txBox="1">
            <a:spLocks noChangeArrowheads="1"/>
          </p:cNvSpPr>
          <p:nvPr/>
        </p:nvSpPr>
        <p:spPr bwMode="auto">
          <a:xfrm>
            <a:off x="243989" y="4310718"/>
            <a:ext cx="34575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pPr>
            <a:r>
              <a:rPr lang="en-US" altLang="en-US" sz="2800" b="1" dirty="0" err="1">
                <a:latin typeface="+mn-lt"/>
                <a:ea typeface="Arial Unicode MS" panose="020B0604020202020204" pitchFamily="34" charset="-128"/>
                <a:cs typeface="Arial Unicode MS" panose="020B0604020202020204" pitchFamily="34" charset="-128"/>
              </a:rPr>
              <a:t>Moçambique</a:t>
            </a:r>
            <a:r>
              <a:rPr lang="en-US" altLang="en-US" sz="2800" b="1" dirty="0">
                <a:latin typeface="+mn-lt"/>
                <a:ea typeface="Arial Unicode MS" panose="020B0604020202020204" pitchFamily="34" charset="-128"/>
                <a:cs typeface="Arial Unicode MS" panose="020B0604020202020204" pitchFamily="34" charset="-128"/>
              </a:rPr>
              <a:t> </a:t>
            </a:r>
            <a:r>
              <a:rPr lang="en-US" altLang="en-US" sz="2800" b="1" dirty="0" smtClean="0">
                <a:latin typeface="+mn-lt"/>
                <a:ea typeface="Arial Unicode MS" panose="020B0604020202020204" pitchFamily="34" charset="-128"/>
                <a:cs typeface="Arial Unicode MS" panose="020B0604020202020204" pitchFamily="34" charset="-128"/>
              </a:rPr>
              <a:t>40%</a:t>
            </a:r>
            <a:endParaRPr lang="en-US" altLang="en-US" sz="2800" b="1" dirty="0">
              <a:latin typeface="+mn-lt"/>
              <a:ea typeface="Arial Unicode MS" panose="020B0604020202020204" pitchFamily="34" charset="-128"/>
              <a:cs typeface="Arial Unicode MS" panose="020B0604020202020204" pitchFamily="34" charset="-128"/>
            </a:endParaRPr>
          </a:p>
        </p:txBody>
      </p:sp>
      <p:sp>
        <p:nvSpPr>
          <p:cNvPr id="34" name="Text Box 5"/>
          <p:cNvSpPr txBox="1">
            <a:spLocks noChangeArrowheads="1"/>
          </p:cNvSpPr>
          <p:nvPr/>
        </p:nvSpPr>
        <p:spPr bwMode="auto">
          <a:xfrm>
            <a:off x="-14643" y="2128650"/>
            <a:ext cx="29321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50000"/>
              </a:spcBef>
              <a:buFontTx/>
              <a:buNone/>
            </a:pPr>
            <a:r>
              <a:rPr lang="pt-PT" altLang="en-US" sz="1800" i="1" dirty="0" smtClean="0"/>
              <a:t>Percentagem de crianças de 6-59 meses, classificadas como positivas para malária, segundo o resultado do TDR</a:t>
            </a:r>
            <a:endParaRPr lang="pt-PT" altLang="en-US" sz="1800" i="1" dirty="0"/>
          </a:p>
        </p:txBody>
      </p:sp>
      <p:sp>
        <p:nvSpPr>
          <p:cNvPr id="35" name="Title 1"/>
          <p:cNvSpPr>
            <a:spLocks noGrp="1"/>
          </p:cNvSpPr>
          <p:nvPr>
            <p:ph type="title" idx="4294967295"/>
          </p:nvPr>
        </p:nvSpPr>
        <p:spPr>
          <a:xfrm>
            <a:off x="0" y="0"/>
            <a:ext cx="3957638" cy="1914525"/>
          </a:xfrm>
        </p:spPr>
        <p:txBody>
          <a:bodyPr/>
          <a:lstStyle/>
          <a:p>
            <a:r>
              <a:rPr lang="en-US" dirty="0" err="1" smtClean="0"/>
              <a:t>Prevalência</a:t>
            </a:r>
            <a:r>
              <a:rPr lang="en-US" dirty="0" smtClean="0"/>
              <a:t> da malaria </a:t>
            </a:r>
            <a:r>
              <a:rPr lang="en-US" dirty="0" err="1" smtClean="0"/>
              <a:t>por</a:t>
            </a:r>
            <a:r>
              <a:rPr lang="en-US" dirty="0" smtClean="0"/>
              <a:t> </a:t>
            </a:r>
            <a:r>
              <a:rPr lang="en-US" dirty="0" err="1" smtClean="0"/>
              <a:t>província</a:t>
            </a:r>
            <a:endParaRPr lang="en-US" dirty="0"/>
          </a:p>
        </p:txBody>
      </p:sp>
    </p:spTree>
    <p:extLst>
      <p:ext uri="{BB962C8B-B14F-4D97-AF65-F5344CB8AC3E}">
        <p14:creationId xmlns:p14="http://schemas.microsoft.com/office/powerpoint/2010/main" val="3784212367"/>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itle 1"/>
          <p:cNvSpPr>
            <a:spLocks noGrp="1"/>
          </p:cNvSpPr>
          <p:nvPr>
            <p:ph type="title" idx="4294967295"/>
          </p:nvPr>
        </p:nvSpPr>
        <p:spPr>
          <a:xfrm>
            <a:off x="0" y="0"/>
            <a:ext cx="9144000" cy="1325563"/>
          </a:xfrm>
        </p:spPr>
        <p:txBody>
          <a:bodyPr/>
          <a:lstStyle/>
          <a:p>
            <a:r>
              <a:rPr lang="pt-PT" altLang="en-US" dirty="0" smtClean="0"/>
              <a:t>Principais Resultados</a:t>
            </a:r>
          </a:p>
        </p:txBody>
      </p:sp>
      <p:sp>
        <p:nvSpPr>
          <p:cNvPr id="66563" name="Content Placeholder 3"/>
          <p:cNvSpPr>
            <a:spLocks noGrp="1"/>
          </p:cNvSpPr>
          <p:nvPr>
            <p:ph idx="4294967295"/>
          </p:nvPr>
        </p:nvSpPr>
        <p:spPr>
          <a:xfrm>
            <a:off x="462756" y="1028700"/>
            <a:ext cx="8218488" cy="5265738"/>
          </a:xfrm>
        </p:spPr>
        <p:txBody>
          <a:bodyPr>
            <a:normAutofit/>
          </a:bodyPr>
          <a:lstStyle/>
          <a:p>
            <a:pPr>
              <a:buClr>
                <a:schemeClr val="tx1"/>
              </a:buClr>
            </a:pPr>
            <a:r>
              <a:rPr lang="pt-PT" b="1" dirty="0" smtClean="0">
                <a:solidFill>
                  <a:schemeClr val="tx2"/>
                </a:solidFill>
              </a:rPr>
              <a:t>6</a:t>
            </a:r>
            <a:r>
              <a:rPr lang="pt-PT" b="1" dirty="0">
                <a:solidFill>
                  <a:schemeClr val="tx2"/>
                </a:solidFill>
              </a:rPr>
              <a:t>4</a:t>
            </a:r>
            <a:r>
              <a:rPr lang="pt-PT" b="1" noProof="0" dirty="0" smtClean="0">
                <a:solidFill>
                  <a:schemeClr val="tx2"/>
                </a:solidFill>
              </a:rPr>
              <a:t>% </a:t>
            </a:r>
            <a:r>
              <a:rPr lang="pt-PT" noProof="0" dirty="0" smtClean="0"/>
              <a:t>dos agregados familiares possuem pelo menos uma </a:t>
            </a:r>
            <a:r>
              <a:rPr lang="pt-PT" b="1" noProof="0" dirty="0" smtClean="0">
                <a:solidFill>
                  <a:schemeClr val="tx2"/>
                </a:solidFill>
              </a:rPr>
              <a:t>REMILD</a:t>
            </a:r>
            <a:r>
              <a:rPr lang="pt-PT" noProof="0" dirty="0" smtClean="0"/>
              <a:t>. </a:t>
            </a:r>
          </a:p>
          <a:p>
            <a:pPr>
              <a:buClr>
                <a:schemeClr val="tx1"/>
              </a:buClr>
            </a:pPr>
            <a:r>
              <a:rPr lang="pt-PT" altLang="en-US" b="1" dirty="0" smtClean="0">
                <a:solidFill>
                  <a:schemeClr val="tx2"/>
                </a:solidFill>
              </a:rPr>
              <a:t>47% </a:t>
            </a:r>
            <a:r>
              <a:rPr lang="pt-PT" altLang="en-US" dirty="0" smtClean="0"/>
              <a:t>das crianças menores de cinco anos e </a:t>
            </a:r>
            <a:r>
              <a:rPr lang="pt-PT" altLang="en-US" b="1" dirty="0" smtClean="0">
                <a:solidFill>
                  <a:schemeClr val="tx2"/>
                </a:solidFill>
              </a:rPr>
              <a:t>51%</a:t>
            </a:r>
            <a:r>
              <a:rPr lang="pt-PT" altLang="en-US" dirty="0" smtClean="0">
                <a:solidFill>
                  <a:schemeClr val="bg1"/>
                </a:solidFill>
              </a:rPr>
              <a:t> </a:t>
            </a:r>
            <a:r>
              <a:rPr lang="en-US" altLang="en-US" dirty="0" smtClean="0"/>
              <a:t>das </a:t>
            </a:r>
            <a:r>
              <a:rPr lang="en-US" altLang="en-US" dirty="0" err="1" smtClean="0"/>
              <a:t>mulheres</a:t>
            </a:r>
            <a:r>
              <a:rPr lang="en-US" altLang="en-US" dirty="0" smtClean="0"/>
              <a:t> </a:t>
            </a:r>
            <a:r>
              <a:rPr lang="en-US" altLang="en-US" dirty="0" err="1" smtClean="0"/>
              <a:t>grávidas</a:t>
            </a:r>
            <a:r>
              <a:rPr lang="en-US" altLang="en-US" dirty="0" smtClean="0"/>
              <a:t> </a:t>
            </a:r>
            <a:r>
              <a:rPr lang="pt-PT" altLang="en-US" b="1" dirty="0" smtClean="0">
                <a:solidFill>
                  <a:schemeClr val="tx2"/>
                </a:solidFill>
              </a:rPr>
              <a:t>dormiram debaixo de uma REMILD </a:t>
            </a:r>
            <a:r>
              <a:rPr lang="pt-PT" altLang="en-US" dirty="0" smtClean="0"/>
              <a:t>a noite antes da entrevista. </a:t>
            </a:r>
          </a:p>
          <a:p>
            <a:pPr>
              <a:buClr>
                <a:schemeClr val="tx1"/>
              </a:buClr>
            </a:pPr>
            <a:r>
              <a:rPr lang="pt-PT" b="1" dirty="0" smtClean="0">
                <a:solidFill>
                  <a:schemeClr val="tx2"/>
                </a:solidFill>
              </a:rPr>
              <a:t>22% </a:t>
            </a:r>
            <a:r>
              <a:rPr lang="pt-PT" dirty="0"/>
              <a:t>das mulheres grávidas tomaram </a:t>
            </a:r>
            <a:r>
              <a:rPr lang="pt-PT" b="1" dirty="0">
                <a:solidFill>
                  <a:schemeClr val="tx2"/>
                </a:solidFill>
              </a:rPr>
              <a:t>3+ doses </a:t>
            </a:r>
            <a:r>
              <a:rPr lang="pt-PT" dirty="0"/>
              <a:t>de</a:t>
            </a:r>
            <a:r>
              <a:rPr lang="pt-PT" dirty="0">
                <a:solidFill>
                  <a:schemeClr val="accent1"/>
                </a:solidFill>
              </a:rPr>
              <a:t> </a:t>
            </a:r>
            <a:r>
              <a:rPr lang="pt-PT" b="1" dirty="0">
                <a:solidFill>
                  <a:schemeClr val="tx2"/>
                </a:solidFill>
              </a:rPr>
              <a:t>SP/</a:t>
            </a:r>
            <a:r>
              <a:rPr lang="pt-PT" b="1" dirty="0" err="1">
                <a:solidFill>
                  <a:schemeClr val="tx2"/>
                </a:solidFill>
              </a:rPr>
              <a:t>Fansidar</a:t>
            </a:r>
            <a:r>
              <a:rPr lang="pt-PT" dirty="0">
                <a:solidFill>
                  <a:schemeClr val="tx2"/>
                </a:solidFill>
              </a:rPr>
              <a:t> </a:t>
            </a:r>
            <a:r>
              <a:rPr lang="pt-PT" dirty="0"/>
              <a:t>como tratamento intermitente </a:t>
            </a:r>
            <a:r>
              <a:rPr lang="pt-PT" dirty="0" smtClean="0"/>
              <a:t>preventivo.</a:t>
            </a:r>
            <a:endParaRPr lang="pt-PT" altLang="en-US" dirty="0" smtClean="0">
              <a:solidFill>
                <a:schemeClr val="bg1"/>
              </a:solidFill>
            </a:endParaRPr>
          </a:p>
          <a:p>
            <a:r>
              <a:rPr lang="pt-PT" altLang="en-US" dirty="0" smtClean="0"/>
              <a:t>A</a:t>
            </a:r>
            <a:r>
              <a:rPr lang="pt-PT" altLang="en-US" b="1" i="1" dirty="0" smtClean="0">
                <a:solidFill>
                  <a:schemeClr val="bg1"/>
                </a:solidFill>
              </a:rPr>
              <a:t> </a:t>
            </a:r>
            <a:r>
              <a:rPr lang="pt-PT" altLang="en-US" b="1" dirty="0" smtClean="0">
                <a:solidFill>
                  <a:schemeClr val="tx2"/>
                </a:solidFill>
              </a:rPr>
              <a:t>prevalência de malária </a:t>
            </a:r>
            <a:r>
              <a:rPr lang="pt-PT" altLang="en-US" dirty="0" smtClean="0"/>
              <a:t>nas crianças de 6-59 meses é de 40% segundo o resultado do TDR. </a:t>
            </a:r>
          </a:p>
          <a:p>
            <a:endParaRPr lang="pt-PT" altLang="en-US" dirty="0" smtClean="0"/>
          </a:p>
        </p:txBody>
      </p:sp>
    </p:spTree>
    <p:extLst>
      <p:ext uri="{BB962C8B-B14F-4D97-AF65-F5344CB8AC3E}">
        <p14:creationId xmlns:p14="http://schemas.microsoft.com/office/powerpoint/2010/main" val="3537284902"/>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Content Placeholder 2"/>
          <p:cNvSpPr txBox="1">
            <a:spLocks/>
          </p:cNvSpPr>
          <p:nvPr/>
        </p:nvSpPr>
        <p:spPr bwMode="auto">
          <a:xfrm>
            <a:off x="579438" y="873125"/>
            <a:ext cx="4037012" cy="276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10000"/>
              </a:lnSpc>
              <a:spcBef>
                <a:spcPct val="0"/>
              </a:spcBef>
              <a:spcAft>
                <a:spcPts val="600"/>
              </a:spcAft>
              <a:buClr>
                <a:schemeClr val="tx1"/>
              </a:buClr>
            </a:pPr>
            <a:r>
              <a:rPr lang="pt-PT" altLang="en-US" sz="2800" b="1" dirty="0" smtClean="0">
                <a:solidFill>
                  <a:schemeClr val="tx2"/>
                </a:solidFill>
              </a:rPr>
              <a:t>Conhecimento</a:t>
            </a:r>
            <a:r>
              <a:rPr lang="pt-PT" altLang="en-US" sz="2800" b="1" dirty="0">
                <a:solidFill>
                  <a:schemeClr val="tx2"/>
                </a:solidFill>
              </a:rPr>
              <a:t>, atitudes e comportamentos em relação ao HIV e SIDA</a:t>
            </a:r>
          </a:p>
          <a:p>
            <a:pPr eaLnBrk="1" hangingPunct="1">
              <a:lnSpc>
                <a:spcPct val="110000"/>
              </a:lnSpc>
              <a:spcBef>
                <a:spcPct val="0"/>
              </a:spcBef>
              <a:spcAft>
                <a:spcPts val="600"/>
              </a:spcAft>
              <a:buClr>
                <a:schemeClr val="tx1"/>
              </a:buClr>
            </a:pPr>
            <a:r>
              <a:rPr lang="pt-PT" altLang="en-US" sz="2800" dirty="0"/>
              <a:t>Teste de HIV</a:t>
            </a:r>
          </a:p>
          <a:p>
            <a:pPr eaLnBrk="1" hangingPunct="1">
              <a:lnSpc>
                <a:spcPct val="110000"/>
              </a:lnSpc>
              <a:spcBef>
                <a:spcPct val="0"/>
              </a:spcBef>
              <a:spcAft>
                <a:spcPts val="600"/>
              </a:spcAft>
              <a:buClr>
                <a:schemeClr val="tx1"/>
              </a:buClr>
            </a:pPr>
            <a:r>
              <a:rPr lang="pt-PT" altLang="en-US" sz="2800" dirty="0"/>
              <a:t>HIV entre os jovens</a:t>
            </a:r>
          </a:p>
          <a:p>
            <a:pPr eaLnBrk="1" hangingPunct="1">
              <a:lnSpc>
                <a:spcPct val="110000"/>
              </a:lnSpc>
              <a:spcBef>
                <a:spcPct val="0"/>
              </a:spcBef>
              <a:spcAft>
                <a:spcPts val="600"/>
              </a:spcAft>
              <a:buClr>
                <a:schemeClr val="tx1"/>
              </a:buClr>
            </a:pPr>
            <a:r>
              <a:rPr lang="pt-PT" altLang="en-US" sz="2800" dirty="0"/>
              <a:t>Prevalência de HIV</a:t>
            </a:r>
          </a:p>
          <a:p>
            <a:pPr eaLnBrk="1" hangingPunct="1">
              <a:lnSpc>
                <a:spcPct val="110000"/>
              </a:lnSpc>
              <a:spcBef>
                <a:spcPct val="0"/>
              </a:spcBef>
              <a:spcAft>
                <a:spcPts val="600"/>
              </a:spcAft>
              <a:buClr>
                <a:schemeClr val="tx1"/>
              </a:buClr>
            </a:pPr>
            <a:r>
              <a:rPr lang="pt-PT" altLang="en-US" sz="2800" dirty="0"/>
              <a:t>Incidência e 90-90-90</a:t>
            </a:r>
          </a:p>
        </p:txBody>
      </p:sp>
      <p:pic>
        <p:nvPicPr>
          <p:cNvPr id="35843" name="Picture 6" descr="C:\Users\enybro\AppData\Local\Microsoft\Windows\Temporary Internet Files\Content.IE5\LRMMJ8MN\MC900432690[1].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75263" y="1917700"/>
            <a:ext cx="3352800" cy="312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10155040"/>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itle 1"/>
          <p:cNvSpPr>
            <a:spLocks noGrp="1"/>
          </p:cNvSpPr>
          <p:nvPr>
            <p:ph type="title" idx="4294967295"/>
          </p:nvPr>
        </p:nvSpPr>
        <p:spPr>
          <a:xfrm>
            <a:off x="0" y="0"/>
            <a:ext cx="9144000" cy="1325563"/>
          </a:xfrm>
        </p:spPr>
        <p:txBody>
          <a:bodyPr/>
          <a:lstStyle/>
          <a:p>
            <a:pPr eaLnBrk="1" hangingPunct="1"/>
            <a:r>
              <a:rPr lang="pt-PT" altLang="en-US" smtClean="0"/>
              <a:t>Conhecimento de SIDA</a:t>
            </a:r>
          </a:p>
        </p:txBody>
      </p:sp>
      <p:graphicFrame>
        <p:nvGraphicFramePr>
          <p:cNvPr id="2" name="Content Placeholder 10"/>
          <p:cNvGraphicFramePr>
            <a:graphicFrameLocks noGrp="1"/>
          </p:cNvGraphicFramePr>
          <p:nvPr>
            <p:ph idx="4294967295"/>
            <p:extLst/>
          </p:nvPr>
        </p:nvGraphicFramePr>
        <p:xfrm>
          <a:off x="996950" y="1624013"/>
          <a:ext cx="8096250" cy="5183187"/>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092200"/>
            <a:ext cx="9144000" cy="368300"/>
          </a:xfrm>
          <a:prstGeom prst="rect">
            <a:avLst/>
          </a:prstGeom>
          <a:noFill/>
        </p:spPr>
        <p:txBody>
          <a:bodyPr>
            <a:spAutoFit/>
          </a:bodyPr>
          <a:lstStyle/>
          <a:p>
            <a:pPr algn="ctr">
              <a:defRPr/>
            </a:pPr>
            <a:r>
              <a:rPr lang="pt-PT" i="1" dirty="0">
                <a:latin typeface="+mn-lt"/>
                <a:cs typeface="+mn-cs"/>
              </a:rPr>
              <a:t>Percentagem de </a:t>
            </a:r>
            <a:r>
              <a:rPr lang="pt-PT" i="1" dirty="0">
                <a:cs typeface="+mn-cs"/>
              </a:rPr>
              <a:t>pessoas </a:t>
            </a:r>
            <a:r>
              <a:rPr lang="pt-PT" i="1" dirty="0">
                <a:latin typeface="+mn-lt"/>
                <a:cs typeface="+mn-cs"/>
              </a:rPr>
              <a:t>de 15-49 anos que já ouviram falar de SIDA: </a:t>
            </a:r>
          </a:p>
        </p:txBody>
      </p:sp>
    </p:spTree>
    <p:extLst>
      <p:ext uri="{BB962C8B-B14F-4D97-AF65-F5344CB8AC3E}">
        <p14:creationId xmlns:p14="http://schemas.microsoft.com/office/powerpoint/2010/main" val="1384366081"/>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itle 1"/>
          <p:cNvSpPr>
            <a:spLocks noGrp="1"/>
          </p:cNvSpPr>
          <p:nvPr>
            <p:ph type="title" idx="4294967295"/>
          </p:nvPr>
        </p:nvSpPr>
        <p:spPr>
          <a:xfrm>
            <a:off x="0" y="0"/>
            <a:ext cx="9144000" cy="1325563"/>
          </a:xfrm>
        </p:spPr>
        <p:txBody>
          <a:bodyPr/>
          <a:lstStyle/>
          <a:p>
            <a:pPr eaLnBrk="1" hangingPunct="1"/>
            <a:r>
              <a:rPr lang="pt-PT" altLang="en-US" smtClean="0"/>
              <a:t>Conhecimento de métodos para prevenir o HIV</a:t>
            </a:r>
          </a:p>
        </p:txBody>
      </p:sp>
      <p:graphicFrame>
        <p:nvGraphicFramePr>
          <p:cNvPr id="2" name="Content Placeholder 10"/>
          <p:cNvGraphicFramePr>
            <a:graphicFrameLocks noGrp="1"/>
          </p:cNvGraphicFramePr>
          <p:nvPr>
            <p:ph idx="4294967295"/>
            <p:extLst/>
          </p:nvPr>
        </p:nvGraphicFramePr>
        <p:xfrm>
          <a:off x="523875" y="1674813"/>
          <a:ext cx="8096250" cy="5183187"/>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26332"/>
            <a:ext cx="9144000" cy="646113"/>
          </a:xfrm>
          <a:prstGeom prst="rect">
            <a:avLst/>
          </a:prstGeom>
          <a:noFill/>
        </p:spPr>
        <p:txBody>
          <a:bodyPr>
            <a:spAutoFit/>
          </a:bodyPr>
          <a:lstStyle/>
          <a:p>
            <a:pPr algn="ctr">
              <a:defRPr/>
            </a:pPr>
            <a:r>
              <a:rPr lang="pt-PT" i="1" dirty="0">
                <a:latin typeface="+mn-lt"/>
                <a:cs typeface="+mn-cs"/>
              </a:rPr>
              <a:t>Percentagem de pessoas de 15-49 anos que sabem que é possível reduzir o risco de contágio de HIV: </a:t>
            </a:r>
          </a:p>
        </p:txBody>
      </p:sp>
    </p:spTree>
    <p:extLst>
      <p:ext uri="{BB962C8B-B14F-4D97-AF65-F5344CB8AC3E}">
        <p14:creationId xmlns:p14="http://schemas.microsoft.com/office/powerpoint/2010/main" val="599539261"/>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Title 1"/>
          <p:cNvSpPr>
            <a:spLocks noGrp="1"/>
          </p:cNvSpPr>
          <p:nvPr>
            <p:ph type="title" idx="4294967295"/>
          </p:nvPr>
        </p:nvSpPr>
        <p:spPr>
          <a:xfrm>
            <a:off x="628650" y="0"/>
            <a:ext cx="7886700" cy="1325563"/>
          </a:xfrm>
        </p:spPr>
        <p:txBody>
          <a:bodyPr/>
          <a:lstStyle/>
          <a:p>
            <a:pPr eaLnBrk="1" hangingPunct="1"/>
            <a:r>
              <a:rPr lang="pt-PT" altLang="en-US" dirty="0" smtClean="0"/>
              <a:t>Conhecimento de métodos para prevenir o HIV</a:t>
            </a:r>
          </a:p>
        </p:txBody>
      </p:sp>
      <p:graphicFrame>
        <p:nvGraphicFramePr>
          <p:cNvPr id="2" name="Content Placeholder 10"/>
          <p:cNvGraphicFramePr>
            <a:graphicFrameLocks noGrp="1"/>
          </p:cNvGraphicFramePr>
          <p:nvPr>
            <p:ph idx="4294967295"/>
            <p:extLst/>
          </p:nvPr>
        </p:nvGraphicFramePr>
        <p:xfrm>
          <a:off x="454818" y="1957388"/>
          <a:ext cx="8234363" cy="4900612"/>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p:cNvSpPr txBox="1"/>
          <p:nvPr/>
        </p:nvSpPr>
        <p:spPr>
          <a:xfrm>
            <a:off x="0" y="1150256"/>
            <a:ext cx="9144000" cy="646113"/>
          </a:xfrm>
          <a:prstGeom prst="rect">
            <a:avLst/>
          </a:prstGeom>
          <a:noFill/>
        </p:spPr>
        <p:txBody>
          <a:bodyPr>
            <a:spAutoFit/>
          </a:bodyPr>
          <a:lstStyle/>
          <a:p>
            <a:pPr algn="ctr">
              <a:defRPr/>
            </a:pPr>
            <a:r>
              <a:rPr lang="pt-PT" i="1" dirty="0">
                <a:latin typeface="+mn-lt"/>
                <a:cs typeface="+mn-cs"/>
              </a:rPr>
              <a:t>Percentagem de pessoas de 15-49 anos que sabem que é possível reduzir o risco de contágio de HIV usando preservativo e limitando as relações sexuais a um único parceiro não </a:t>
            </a:r>
            <a:r>
              <a:rPr lang="pt-PT" i="1" dirty="0" err="1">
                <a:latin typeface="+mn-lt"/>
                <a:cs typeface="+mn-cs"/>
              </a:rPr>
              <a:t>infectado</a:t>
            </a:r>
            <a:r>
              <a:rPr lang="pt-PT" i="1" dirty="0">
                <a:latin typeface="+mn-lt"/>
                <a:cs typeface="+mn-cs"/>
              </a:rPr>
              <a:t>: </a:t>
            </a:r>
          </a:p>
        </p:txBody>
      </p:sp>
    </p:spTree>
    <p:extLst>
      <p:ext uri="{BB962C8B-B14F-4D97-AF65-F5344CB8AC3E}">
        <p14:creationId xmlns:p14="http://schemas.microsoft.com/office/powerpoint/2010/main" val="335059071"/>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p:txBody>
          <a:bodyPr/>
          <a:lstStyle/>
          <a:p>
            <a:pPr eaLnBrk="1" hangingPunct="1"/>
            <a:r>
              <a:rPr lang="pt-PT" altLang="en-US" smtClean="0"/>
              <a:t>Testagem de HIV: </a:t>
            </a:r>
            <a:br>
              <a:rPr lang="pt-PT" altLang="en-US" smtClean="0"/>
            </a:br>
            <a:r>
              <a:rPr lang="pt-PT" altLang="en-US" smtClean="0"/>
              <a:t>Testagem rápida no campo</a:t>
            </a:r>
          </a:p>
        </p:txBody>
      </p:sp>
      <p:sp>
        <p:nvSpPr>
          <p:cNvPr id="23555" name="Content Placeholder 2"/>
          <p:cNvSpPr>
            <a:spLocks noGrp="1"/>
          </p:cNvSpPr>
          <p:nvPr>
            <p:ph idx="1"/>
          </p:nvPr>
        </p:nvSpPr>
        <p:spPr/>
        <p:txBody>
          <a:bodyPr>
            <a:normAutofit fontScale="92500"/>
          </a:bodyPr>
          <a:lstStyle/>
          <a:p>
            <a:pPr algn="just" eaLnBrk="1" hangingPunct="1">
              <a:lnSpc>
                <a:spcPct val="100000"/>
              </a:lnSpc>
              <a:spcBef>
                <a:spcPct val="0"/>
              </a:spcBef>
              <a:spcAft>
                <a:spcPts val="600"/>
              </a:spcAft>
            </a:pPr>
            <a:r>
              <a:rPr lang="pt-BR" altLang="en-US" sz="2400" dirty="0" smtClean="0"/>
              <a:t>A todos os participantes de 15-59 anos que quiseram voluntariamente saber o seu estado serológico foi-lhes oferecido o aconselhamento antes e depois da testagem no domicílio, por uma equipa de técnicos/conhselheiros de saúde devidamente treinados. </a:t>
            </a:r>
          </a:p>
          <a:p>
            <a:pPr eaLnBrk="1" hangingPunct="1">
              <a:lnSpc>
                <a:spcPct val="100000"/>
              </a:lnSpc>
              <a:spcBef>
                <a:spcPct val="0"/>
              </a:spcBef>
              <a:spcAft>
                <a:spcPts val="600"/>
              </a:spcAft>
            </a:pPr>
            <a:r>
              <a:rPr lang="pt-BR" altLang="en-US" sz="2400" dirty="0" smtClean="0"/>
              <a:t>Teste de rastreio: Determine HIV-1/2</a:t>
            </a:r>
          </a:p>
          <a:p>
            <a:pPr lvl="1" eaLnBrk="1" hangingPunct="1">
              <a:lnSpc>
                <a:spcPct val="100000"/>
              </a:lnSpc>
              <a:spcBef>
                <a:spcPct val="0"/>
              </a:spcBef>
              <a:spcAft>
                <a:spcPts val="600"/>
              </a:spcAft>
            </a:pPr>
            <a:r>
              <a:rPr lang="pt-BR" altLang="en-US" sz="2000" dirty="0" smtClean="0"/>
              <a:t>Os participantes com resultado negativo foram classificados como seronegativo.</a:t>
            </a:r>
          </a:p>
          <a:p>
            <a:pPr lvl="1" eaLnBrk="1" hangingPunct="1">
              <a:lnSpc>
                <a:spcPct val="100000"/>
              </a:lnSpc>
              <a:spcBef>
                <a:spcPct val="0"/>
              </a:spcBef>
              <a:spcAft>
                <a:spcPts val="600"/>
              </a:spcAft>
            </a:pPr>
            <a:r>
              <a:rPr lang="pt-BR" altLang="en-US" sz="2000" dirty="0" smtClean="0"/>
              <a:t>Os participantes com resultado positivo foram re-testados através de um teste confirmatório.</a:t>
            </a:r>
          </a:p>
          <a:p>
            <a:pPr eaLnBrk="1" hangingPunct="1">
              <a:lnSpc>
                <a:spcPct val="100000"/>
              </a:lnSpc>
              <a:spcBef>
                <a:spcPct val="0"/>
              </a:spcBef>
              <a:spcAft>
                <a:spcPts val="600"/>
              </a:spcAft>
            </a:pPr>
            <a:r>
              <a:rPr lang="pt-BR" altLang="en-US" sz="2400" dirty="0" smtClean="0"/>
              <a:t>Teste confirmatório: Unigold HIV-1/2</a:t>
            </a:r>
          </a:p>
          <a:p>
            <a:pPr lvl="1" eaLnBrk="1" hangingPunct="1">
              <a:lnSpc>
                <a:spcPct val="100000"/>
              </a:lnSpc>
              <a:spcBef>
                <a:spcPct val="0"/>
              </a:spcBef>
              <a:spcAft>
                <a:spcPts val="600"/>
              </a:spcAft>
            </a:pPr>
            <a:r>
              <a:rPr lang="pt-BR" altLang="en-US" sz="2000" dirty="0" smtClean="0"/>
              <a:t>Os participantes com resultados positivos nos 2 testes foram classificados como seropositivos.</a:t>
            </a:r>
          </a:p>
          <a:p>
            <a:pPr lvl="1" eaLnBrk="1" hangingPunct="1">
              <a:lnSpc>
                <a:spcPct val="100000"/>
              </a:lnSpc>
              <a:spcBef>
                <a:spcPct val="0"/>
              </a:spcBef>
              <a:spcAft>
                <a:spcPts val="600"/>
              </a:spcAft>
            </a:pPr>
            <a:r>
              <a:rPr lang="pt-BR" altLang="en-US" sz="2000" dirty="0" smtClean="0"/>
              <a:t>Para resultados discordantes, repetiu-se imediatamente o algoritmo de testagem. </a:t>
            </a:r>
          </a:p>
        </p:txBody>
      </p:sp>
    </p:spTree>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ontent Placeholder 10"/>
          <p:cNvGraphicFramePr>
            <a:graphicFrameLocks noGrp="1"/>
          </p:cNvGraphicFramePr>
          <p:nvPr>
            <p:ph idx="4294967295"/>
            <p:extLst/>
          </p:nvPr>
        </p:nvGraphicFramePr>
        <p:xfrm>
          <a:off x="534194" y="1782763"/>
          <a:ext cx="8116887" cy="4865687"/>
        </p:xfrm>
        <a:graphic>
          <a:graphicData uri="http://schemas.openxmlformats.org/drawingml/2006/chart">
            <c:chart xmlns:c="http://schemas.openxmlformats.org/drawingml/2006/chart" xmlns:r="http://schemas.openxmlformats.org/officeDocument/2006/relationships" r:id="rId3"/>
          </a:graphicData>
        </a:graphic>
      </p:graphicFrame>
      <p:sp>
        <p:nvSpPr>
          <p:cNvPr id="44035" name="Title 1"/>
          <p:cNvSpPr txBox="1">
            <a:spLocks/>
          </p:cNvSpPr>
          <p:nvPr/>
        </p:nvSpPr>
        <p:spPr bwMode="auto">
          <a:xfrm>
            <a:off x="20638" y="-3175"/>
            <a:ext cx="91440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r>
              <a:rPr lang="pt-PT" altLang="en-US" sz="4200"/>
              <a:t>Conhecimento de métodos para prevenir o HIV por nível de escolaridade</a:t>
            </a:r>
          </a:p>
        </p:txBody>
      </p:sp>
      <p:sp>
        <p:nvSpPr>
          <p:cNvPr id="6" name="TextBox 5"/>
          <p:cNvSpPr txBox="1"/>
          <p:nvPr/>
        </p:nvSpPr>
        <p:spPr>
          <a:xfrm>
            <a:off x="20638" y="1281113"/>
            <a:ext cx="9144000" cy="646112"/>
          </a:xfrm>
          <a:prstGeom prst="rect">
            <a:avLst/>
          </a:prstGeom>
          <a:noFill/>
        </p:spPr>
        <p:txBody>
          <a:bodyPr>
            <a:spAutoFit/>
          </a:bodyPr>
          <a:lstStyle/>
          <a:p>
            <a:pPr algn="ctr">
              <a:defRPr/>
            </a:pPr>
            <a:r>
              <a:rPr lang="pt-PT" i="1" dirty="0">
                <a:latin typeface="+mn-lt"/>
                <a:cs typeface="+mn-cs"/>
              </a:rPr>
              <a:t>Percentagem de pessoas de 15-49 anos que sabem que é possível reduzir o risco de contágio de HIV usando preservativo E limitando as relações sexuais a um único parceiro não infectado: </a:t>
            </a:r>
          </a:p>
        </p:txBody>
      </p:sp>
    </p:spTree>
    <p:extLst>
      <p:ext uri="{BB962C8B-B14F-4D97-AF65-F5344CB8AC3E}">
        <p14:creationId xmlns:p14="http://schemas.microsoft.com/office/powerpoint/2010/main" val="2113872432"/>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Title 1"/>
          <p:cNvSpPr>
            <a:spLocks noGrp="1"/>
          </p:cNvSpPr>
          <p:nvPr>
            <p:ph type="title" idx="4294967295"/>
          </p:nvPr>
        </p:nvSpPr>
        <p:spPr>
          <a:xfrm>
            <a:off x="0" y="0"/>
            <a:ext cx="9144000" cy="1325563"/>
          </a:xfrm>
        </p:spPr>
        <p:txBody>
          <a:bodyPr/>
          <a:lstStyle/>
          <a:p>
            <a:pPr eaLnBrk="1" hangingPunct="1"/>
            <a:r>
              <a:rPr lang="pt-PT" altLang="en-US" smtClean="0"/>
              <a:t>Conhecimento abrangente sobre a prevenção do HIV</a:t>
            </a:r>
          </a:p>
        </p:txBody>
      </p:sp>
      <p:graphicFrame>
        <p:nvGraphicFramePr>
          <p:cNvPr id="2" name="Content Placeholder 10"/>
          <p:cNvGraphicFramePr>
            <a:graphicFrameLocks noGrp="1"/>
          </p:cNvGraphicFramePr>
          <p:nvPr>
            <p:ph idx="4294967295"/>
            <p:extLst/>
          </p:nvPr>
        </p:nvGraphicFramePr>
        <p:xfrm>
          <a:off x="877888" y="1516062"/>
          <a:ext cx="8215312" cy="4928281"/>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35063"/>
            <a:ext cx="9144000" cy="381000"/>
          </a:xfrm>
          <a:prstGeom prst="rect">
            <a:avLst/>
          </a:prstGeom>
          <a:noFill/>
        </p:spPr>
        <p:txBody>
          <a:bodyPr>
            <a:spAutoFit/>
          </a:bodyPr>
          <a:lstStyle/>
          <a:p>
            <a:pPr algn="ctr">
              <a:defRPr/>
            </a:pPr>
            <a:r>
              <a:rPr lang="en-US" i="1" dirty="0" err="1">
                <a:latin typeface="+mn-lt"/>
                <a:cs typeface="+mn-cs"/>
              </a:rPr>
              <a:t>Percentagem</a:t>
            </a:r>
            <a:r>
              <a:rPr lang="en-US" i="1" dirty="0">
                <a:latin typeface="+mn-lt"/>
                <a:cs typeface="+mn-cs"/>
              </a:rPr>
              <a:t> de </a:t>
            </a:r>
            <a:r>
              <a:rPr lang="en-US" i="1" dirty="0" err="1">
                <a:latin typeface="+mn-lt"/>
                <a:cs typeface="+mn-cs"/>
              </a:rPr>
              <a:t>pessoas</a:t>
            </a:r>
            <a:r>
              <a:rPr lang="en-US" i="1" dirty="0">
                <a:latin typeface="+mn-lt"/>
                <a:cs typeface="+mn-cs"/>
              </a:rPr>
              <a:t> de 15-49 </a:t>
            </a:r>
            <a:r>
              <a:rPr lang="en-US" i="1" dirty="0" err="1">
                <a:latin typeface="+mn-lt"/>
                <a:cs typeface="+mn-cs"/>
              </a:rPr>
              <a:t>anos</a:t>
            </a:r>
            <a:r>
              <a:rPr lang="en-US" i="1" dirty="0">
                <a:latin typeface="+mn-lt"/>
                <a:cs typeface="+mn-cs"/>
              </a:rPr>
              <a:t> que </a:t>
            </a:r>
            <a:r>
              <a:rPr lang="en-US" i="1" dirty="0" err="1">
                <a:latin typeface="+mn-lt"/>
                <a:cs typeface="+mn-cs"/>
              </a:rPr>
              <a:t>dizem</a:t>
            </a:r>
            <a:r>
              <a:rPr lang="en-US" i="1" dirty="0">
                <a:latin typeface="+mn-lt"/>
                <a:cs typeface="+mn-cs"/>
              </a:rPr>
              <a:t> que : </a:t>
            </a:r>
          </a:p>
        </p:txBody>
      </p:sp>
      <p:sp>
        <p:nvSpPr>
          <p:cNvPr id="46085" name="TextBox 4"/>
          <p:cNvSpPr txBox="1">
            <a:spLocks noChangeArrowheads="1"/>
          </p:cNvSpPr>
          <p:nvPr/>
        </p:nvSpPr>
        <p:spPr bwMode="auto">
          <a:xfrm>
            <a:off x="152400" y="6119813"/>
            <a:ext cx="85344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pt-BR" altLang="en-US" sz="1400" i="1" dirty="0"/>
              <a:t>*Conhecimento abrangente significa saber que o uso consistente do preservativo durante relações sexuais e ter um único parceiro fiel e não infectado pode reduzir o risco de contágio com HIV; saber que uma pessoa aparentemente saudável pode ter o HIV; e rejeitar as concepções erradas mais comuns. </a:t>
            </a:r>
            <a:endParaRPr lang="pt-BR" altLang="en-US" sz="1400" dirty="0"/>
          </a:p>
        </p:txBody>
      </p:sp>
    </p:spTree>
    <p:extLst>
      <p:ext uri="{BB962C8B-B14F-4D97-AF65-F5344CB8AC3E}">
        <p14:creationId xmlns:p14="http://schemas.microsoft.com/office/powerpoint/2010/main" val="2595145220"/>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175986"/>
            <a:ext cx="9144000" cy="1325563"/>
          </a:xfrm>
        </p:spPr>
        <p:txBody>
          <a:bodyPr>
            <a:normAutofit fontScale="90000"/>
          </a:bodyPr>
          <a:lstStyle/>
          <a:p>
            <a:pPr eaLnBrk="1" hangingPunct="1">
              <a:defRPr/>
            </a:pPr>
            <a:r>
              <a:rPr lang="pt-PT" dirty="0" smtClean="0"/>
              <a:t>Conhecimento da prevenção da Transmissão do HIV de Mãe para o Filho (TMPF)</a:t>
            </a:r>
            <a:endParaRPr lang="pt-PT" dirty="0"/>
          </a:p>
        </p:txBody>
      </p:sp>
      <p:graphicFrame>
        <p:nvGraphicFramePr>
          <p:cNvPr id="3" name="Content Placeholder 10"/>
          <p:cNvGraphicFramePr>
            <a:graphicFrameLocks noGrp="1"/>
          </p:cNvGraphicFramePr>
          <p:nvPr>
            <p:ph idx="4294967295"/>
            <p:extLst/>
          </p:nvPr>
        </p:nvGraphicFramePr>
        <p:xfrm>
          <a:off x="50800" y="1757363"/>
          <a:ext cx="8753475" cy="5099050"/>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516063"/>
            <a:ext cx="9144000" cy="381000"/>
          </a:xfrm>
          <a:prstGeom prst="rect">
            <a:avLst/>
          </a:prstGeom>
          <a:noFill/>
        </p:spPr>
        <p:txBody>
          <a:bodyPr>
            <a:spAutoFit/>
          </a:bodyPr>
          <a:lstStyle/>
          <a:p>
            <a:pPr algn="ctr">
              <a:defRPr/>
            </a:pPr>
            <a:r>
              <a:rPr lang="pt-PT" i="1" dirty="0">
                <a:cs typeface="+mn-cs"/>
              </a:rPr>
              <a:t>Percentagem de pessoas de 15-49 anos que sabem que</a:t>
            </a:r>
            <a:r>
              <a:rPr lang="en-US" i="1" dirty="0">
                <a:latin typeface="+mn-lt"/>
                <a:cs typeface="+mn-cs"/>
              </a:rPr>
              <a:t>: </a:t>
            </a:r>
          </a:p>
        </p:txBody>
      </p:sp>
    </p:spTree>
    <p:extLst>
      <p:ext uri="{BB962C8B-B14F-4D97-AF65-F5344CB8AC3E}">
        <p14:creationId xmlns:p14="http://schemas.microsoft.com/office/powerpoint/2010/main" val="1005184074"/>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Title 1"/>
          <p:cNvSpPr>
            <a:spLocks noGrp="1"/>
          </p:cNvSpPr>
          <p:nvPr>
            <p:ph type="title" idx="4294967295"/>
          </p:nvPr>
        </p:nvSpPr>
        <p:spPr>
          <a:xfrm>
            <a:off x="0" y="0"/>
            <a:ext cx="9144000" cy="1325563"/>
          </a:xfrm>
        </p:spPr>
        <p:txBody>
          <a:bodyPr/>
          <a:lstStyle/>
          <a:p>
            <a:pPr eaLnBrk="1" hangingPunct="1"/>
            <a:r>
              <a:rPr lang="pt-PT" altLang="en-US" smtClean="0"/>
              <a:t>Atitudes de aceitação em relação às pessoas vivendo com HIV ou SIDA</a:t>
            </a:r>
            <a:endParaRPr lang="pt-PT" altLang="en-US" smtClean="0">
              <a:solidFill>
                <a:srgbClr val="FF0000"/>
              </a:solidFill>
            </a:endParaRPr>
          </a:p>
        </p:txBody>
      </p:sp>
      <p:graphicFrame>
        <p:nvGraphicFramePr>
          <p:cNvPr id="2" name="Content Placeholder 10"/>
          <p:cNvGraphicFramePr>
            <a:graphicFrameLocks noGrp="1"/>
          </p:cNvGraphicFramePr>
          <p:nvPr>
            <p:ph idx="4294967295"/>
            <p:extLst/>
          </p:nvPr>
        </p:nvGraphicFramePr>
        <p:xfrm>
          <a:off x="735693" y="1695450"/>
          <a:ext cx="8096250" cy="5183187"/>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325563"/>
            <a:ext cx="9144000" cy="369887"/>
          </a:xfrm>
          <a:prstGeom prst="rect">
            <a:avLst/>
          </a:prstGeom>
          <a:noFill/>
        </p:spPr>
        <p:txBody>
          <a:bodyPr>
            <a:spAutoFit/>
          </a:bodyPr>
          <a:lstStyle/>
          <a:p>
            <a:pPr algn="ctr">
              <a:defRPr/>
            </a:pPr>
            <a:r>
              <a:rPr lang="pt-PT" i="1" dirty="0">
                <a:latin typeface="+mn-lt"/>
                <a:cs typeface="+mn-cs"/>
              </a:rPr>
              <a:t>Entre pessoas de 15-49 anos que ouviram falar de SIDA, percentagem que:</a:t>
            </a:r>
          </a:p>
        </p:txBody>
      </p:sp>
    </p:spTree>
    <p:extLst>
      <p:ext uri="{BB962C8B-B14F-4D97-AF65-F5344CB8AC3E}">
        <p14:creationId xmlns:p14="http://schemas.microsoft.com/office/powerpoint/2010/main" val="1782598104"/>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33" name="Title 1"/>
          <p:cNvSpPr>
            <a:spLocks noGrp="1"/>
          </p:cNvSpPr>
          <p:nvPr>
            <p:ph type="title" idx="4294967295"/>
          </p:nvPr>
        </p:nvSpPr>
        <p:spPr>
          <a:xfrm>
            <a:off x="0" y="0"/>
            <a:ext cx="9144000" cy="1325563"/>
          </a:xfrm>
        </p:spPr>
        <p:txBody>
          <a:bodyPr/>
          <a:lstStyle/>
          <a:p>
            <a:pPr eaLnBrk="1" hangingPunct="1"/>
            <a:r>
              <a:rPr lang="en-US" altLang="en-US" dirty="0" err="1" smtClean="0"/>
              <a:t>Múltiplos</a:t>
            </a:r>
            <a:r>
              <a:rPr lang="en-US" altLang="en-US" dirty="0" smtClean="0"/>
              <a:t> </a:t>
            </a:r>
            <a:r>
              <a:rPr lang="en-US" altLang="en-US" dirty="0" err="1" smtClean="0"/>
              <a:t>parceiros</a:t>
            </a:r>
            <a:r>
              <a:rPr lang="en-US" altLang="en-US" dirty="0" smtClean="0"/>
              <a:t> </a:t>
            </a:r>
            <a:r>
              <a:rPr lang="en-US" altLang="en-US" dirty="0" err="1" smtClean="0"/>
              <a:t>sexuais</a:t>
            </a:r>
            <a:endParaRPr lang="en-US" altLang="en-US" dirty="0" smtClean="0"/>
          </a:p>
        </p:txBody>
      </p:sp>
      <p:graphicFrame>
        <p:nvGraphicFramePr>
          <p:cNvPr id="2" name="Content Placeholder 10"/>
          <p:cNvGraphicFramePr>
            <a:graphicFrameLocks noGrp="1"/>
          </p:cNvGraphicFramePr>
          <p:nvPr>
            <p:ph idx="4294967295"/>
            <p:extLst/>
          </p:nvPr>
        </p:nvGraphicFramePr>
        <p:xfrm>
          <a:off x="462756" y="825500"/>
          <a:ext cx="8218487" cy="5981700"/>
        </p:xfrm>
        <a:graphic>
          <a:graphicData uri="http://schemas.openxmlformats.org/drawingml/2006/chart">
            <c:chart xmlns:c="http://schemas.openxmlformats.org/drawingml/2006/chart" xmlns:r="http://schemas.openxmlformats.org/officeDocument/2006/relationships" r:id="rId3"/>
          </a:graphicData>
        </a:graphic>
      </p:graphicFrame>
      <p:sp>
        <p:nvSpPr>
          <p:cNvPr id="52227" name="TextBox 3"/>
          <p:cNvSpPr txBox="1">
            <a:spLocks noChangeArrowheads="1"/>
          </p:cNvSpPr>
          <p:nvPr/>
        </p:nvSpPr>
        <p:spPr bwMode="auto">
          <a:xfrm>
            <a:off x="0" y="2032000"/>
            <a:ext cx="2801938"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pt-PT" altLang="en-US" sz="1800" i="1">
                <a:ea typeface="MS PGothic" panose="020B0600070205080204" pitchFamily="34" charset="-128"/>
              </a:rPr>
              <a:t>Percentagem de pessoas  de 15-49 anos que tiveram:</a:t>
            </a:r>
          </a:p>
        </p:txBody>
      </p:sp>
      <p:cxnSp>
        <p:nvCxnSpPr>
          <p:cNvPr id="12" name="Straight Connector 11"/>
          <p:cNvCxnSpPr/>
          <p:nvPr/>
        </p:nvCxnSpPr>
        <p:spPr>
          <a:xfrm>
            <a:off x="0" y="2728913"/>
            <a:ext cx="24209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229" name="TextBox 12"/>
          <p:cNvSpPr txBox="1">
            <a:spLocks noChangeArrowheads="1"/>
          </p:cNvSpPr>
          <p:nvPr/>
        </p:nvSpPr>
        <p:spPr bwMode="auto">
          <a:xfrm>
            <a:off x="3190875" y="1530350"/>
            <a:ext cx="28035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pt-PT" altLang="en-US" sz="1800" i="1">
                <a:ea typeface="MS PGothic" panose="020B0600070205080204" pitchFamily="34" charset="-128"/>
              </a:rPr>
              <a:t>Entre as pessoas de 15-49 anos com 2+ parceiros sexuais nos últimos 12 meses, a percentagem que:</a:t>
            </a:r>
          </a:p>
        </p:txBody>
      </p:sp>
      <p:sp>
        <p:nvSpPr>
          <p:cNvPr id="52230" name="TextBox 14"/>
          <p:cNvSpPr txBox="1">
            <a:spLocks noChangeArrowheads="1"/>
          </p:cNvSpPr>
          <p:nvPr/>
        </p:nvSpPr>
        <p:spPr bwMode="auto">
          <a:xfrm>
            <a:off x="6397625" y="1806575"/>
            <a:ext cx="2801938"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pt-PT" altLang="en-US" sz="1800" i="1">
                <a:ea typeface="MS PGothic" panose="020B0600070205080204" pitchFamily="34" charset="-128"/>
              </a:rPr>
              <a:t>Entre pessoas de 15-49 anos que tiveram relações sexuais:</a:t>
            </a:r>
          </a:p>
        </p:txBody>
      </p:sp>
      <p:cxnSp>
        <p:nvCxnSpPr>
          <p:cNvPr id="18" name="Straight Connector 17"/>
          <p:cNvCxnSpPr/>
          <p:nvPr/>
        </p:nvCxnSpPr>
        <p:spPr>
          <a:xfrm>
            <a:off x="3498850" y="2728913"/>
            <a:ext cx="24209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6588125" y="2728913"/>
            <a:ext cx="24209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09401731"/>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itle 1"/>
          <p:cNvSpPr>
            <a:spLocks noGrp="1"/>
          </p:cNvSpPr>
          <p:nvPr>
            <p:ph type="title" idx="4294967295"/>
          </p:nvPr>
        </p:nvSpPr>
        <p:spPr>
          <a:xfrm>
            <a:off x="0" y="0"/>
            <a:ext cx="9144000" cy="1325563"/>
          </a:xfrm>
        </p:spPr>
        <p:txBody>
          <a:bodyPr/>
          <a:lstStyle/>
          <a:p>
            <a:pPr eaLnBrk="1" hangingPunct="1"/>
            <a:r>
              <a:rPr lang="en-US" altLang="en-US" smtClean="0"/>
              <a:t>Relações Sexuais Pagas</a:t>
            </a:r>
          </a:p>
        </p:txBody>
      </p:sp>
      <p:sp>
        <p:nvSpPr>
          <p:cNvPr id="54275" name="Content Placeholder 2"/>
          <p:cNvSpPr>
            <a:spLocks noGrp="1"/>
          </p:cNvSpPr>
          <p:nvPr>
            <p:ph idx="4294967295"/>
          </p:nvPr>
        </p:nvSpPr>
        <p:spPr>
          <a:xfrm>
            <a:off x="461962" y="1573213"/>
            <a:ext cx="8220075" cy="5284787"/>
          </a:xfrm>
        </p:spPr>
        <p:txBody>
          <a:bodyPr/>
          <a:lstStyle/>
          <a:p>
            <a:pPr marL="0" indent="0" algn="ctr" eaLnBrk="1" hangingPunct="1">
              <a:lnSpc>
                <a:spcPct val="120000"/>
              </a:lnSpc>
              <a:spcBef>
                <a:spcPct val="0"/>
              </a:spcBef>
              <a:spcAft>
                <a:spcPts val="600"/>
              </a:spcAft>
              <a:buClr>
                <a:schemeClr val="tx1"/>
              </a:buClr>
              <a:buFont typeface="Arial" panose="020B0604020202020204" pitchFamily="34" charset="0"/>
              <a:buNone/>
            </a:pPr>
            <a:r>
              <a:rPr lang="pt-PT" altLang="en-US" sz="4000" b="1" dirty="0" smtClean="0">
                <a:solidFill>
                  <a:schemeClr val="tx2"/>
                </a:solidFill>
              </a:rPr>
              <a:t>10% </a:t>
            </a:r>
            <a:r>
              <a:rPr lang="pt-PT" altLang="en-US" sz="4000" dirty="0" smtClean="0"/>
              <a:t>dos homens tiveram relações sexuais pagas nos últimos 12 meses, entre os quais </a:t>
            </a:r>
            <a:r>
              <a:rPr lang="pt-PT" altLang="en-US" sz="4000" b="1" dirty="0" smtClean="0">
                <a:solidFill>
                  <a:schemeClr val="tx2"/>
                </a:solidFill>
              </a:rPr>
              <a:t>31% usaram preservativo </a:t>
            </a:r>
            <a:r>
              <a:rPr lang="pt-PT" altLang="en-US" sz="4000" dirty="0" smtClean="0"/>
              <a:t>na última relação sexual paga. </a:t>
            </a:r>
          </a:p>
          <a:p>
            <a:pPr marL="0" indent="0" algn="ctr" eaLnBrk="1" hangingPunct="1">
              <a:lnSpc>
                <a:spcPct val="120000"/>
              </a:lnSpc>
              <a:spcBef>
                <a:spcPct val="0"/>
              </a:spcBef>
              <a:spcAft>
                <a:spcPts val="600"/>
              </a:spcAft>
              <a:buClr>
                <a:schemeClr val="tx1"/>
              </a:buClr>
              <a:buFont typeface="Arial" panose="020B0604020202020204" pitchFamily="34" charset="0"/>
              <a:buNone/>
            </a:pPr>
            <a:endParaRPr lang="pt-PT" altLang="en-US" sz="4800" b="1" dirty="0" smtClean="0"/>
          </a:p>
        </p:txBody>
      </p:sp>
    </p:spTree>
    <p:extLst>
      <p:ext uri="{BB962C8B-B14F-4D97-AF65-F5344CB8AC3E}">
        <p14:creationId xmlns:p14="http://schemas.microsoft.com/office/powerpoint/2010/main" val="1625443498"/>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322" name="Group 47"/>
          <p:cNvGrpSpPr>
            <a:grpSpLocks noChangeAspect="1"/>
          </p:cNvGrpSpPr>
          <p:nvPr/>
        </p:nvGrpSpPr>
        <p:grpSpPr bwMode="auto">
          <a:xfrm>
            <a:off x="4221163" y="61913"/>
            <a:ext cx="4375150" cy="6740525"/>
            <a:chOff x="2733" y="568"/>
            <a:chExt cx="1957" cy="3016"/>
          </a:xfrm>
        </p:grpSpPr>
        <p:sp>
          <p:nvSpPr>
            <p:cNvPr id="25621" name="Freeform 5"/>
            <p:cNvSpPr>
              <a:spLocks noEditPoints="1"/>
            </p:cNvSpPr>
            <p:nvPr/>
          </p:nvSpPr>
          <p:spPr bwMode="auto">
            <a:xfrm>
              <a:off x="4154" y="568"/>
              <a:ext cx="514" cy="678"/>
            </a:xfrm>
            <a:custGeom>
              <a:avLst/>
              <a:gdLst>
                <a:gd name="T0" fmla="*/ 458 w 514"/>
                <a:gd name="T1" fmla="*/ 458 h 678"/>
                <a:gd name="T2" fmla="*/ 467 w 514"/>
                <a:gd name="T3" fmla="*/ 443 h 678"/>
                <a:gd name="T4" fmla="*/ 484 w 514"/>
                <a:gd name="T5" fmla="*/ 394 h 678"/>
                <a:gd name="T6" fmla="*/ 492 w 514"/>
                <a:gd name="T7" fmla="*/ 371 h 678"/>
                <a:gd name="T8" fmla="*/ 479 w 514"/>
                <a:gd name="T9" fmla="*/ 351 h 678"/>
                <a:gd name="T10" fmla="*/ 492 w 514"/>
                <a:gd name="T11" fmla="*/ 353 h 678"/>
                <a:gd name="T12" fmla="*/ 472 w 514"/>
                <a:gd name="T13" fmla="*/ 333 h 678"/>
                <a:gd name="T14" fmla="*/ 488 w 514"/>
                <a:gd name="T15" fmla="*/ 315 h 678"/>
                <a:gd name="T16" fmla="*/ 500 w 514"/>
                <a:gd name="T17" fmla="*/ 163 h 678"/>
                <a:gd name="T18" fmla="*/ 507 w 514"/>
                <a:gd name="T19" fmla="*/ 128 h 678"/>
                <a:gd name="T20" fmla="*/ 497 w 514"/>
                <a:gd name="T21" fmla="*/ 101 h 678"/>
                <a:gd name="T22" fmla="*/ 502 w 514"/>
                <a:gd name="T23" fmla="*/ 66 h 678"/>
                <a:gd name="T24" fmla="*/ 464 w 514"/>
                <a:gd name="T25" fmla="*/ 2 h 678"/>
                <a:gd name="T26" fmla="*/ 468 w 514"/>
                <a:gd name="T27" fmla="*/ 16 h 678"/>
                <a:gd name="T28" fmla="*/ 493 w 514"/>
                <a:gd name="T29" fmla="*/ 35 h 678"/>
                <a:gd name="T30" fmla="*/ 467 w 514"/>
                <a:gd name="T31" fmla="*/ 58 h 678"/>
                <a:gd name="T32" fmla="*/ 490 w 514"/>
                <a:gd name="T33" fmla="*/ 67 h 678"/>
                <a:gd name="T34" fmla="*/ 478 w 514"/>
                <a:gd name="T35" fmla="*/ 114 h 678"/>
                <a:gd name="T36" fmla="*/ 444 w 514"/>
                <a:gd name="T37" fmla="*/ 154 h 678"/>
                <a:gd name="T38" fmla="*/ 465 w 514"/>
                <a:gd name="T39" fmla="*/ 179 h 678"/>
                <a:gd name="T40" fmla="*/ 460 w 514"/>
                <a:gd name="T41" fmla="*/ 212 h 678"/>
                <a:gd name="T42" fmla="*/ 466 w 514"/>
                <a:gd name="T43" fmla="*/ 238 h 678"/>
                <a:gd name="T44" fmla="*/ 476 w 514"/>
                <a:gd name="T45" fmla="*/ 282 h 678"/>
                <a:gd name="T46" fmla="*/ 470 w 514"/>
                <a:gd name="T47" fmla="*/ 317 h 678"/>
                <a:gd name="T48" fmla="*/ 472 w 514"/>
                <a:gd name="T49" fmla="*/ 343 h 678"/>
                <a:gd name="T50" fmla="*/ 481 w 514"/>
                <a:gd name="T51" fmla="*/ 351 h 678"/>
                <a:gd name="T52" fmla="*/ 465 w 514"/>
                <a:gd name="T53" fmla="*/ 367 h 678"/>
                <a:gd name="T54" fmla="*/ 468 w 514"/>
                <a:gd name="T55" fmla="*/ 374 h 678"/>
                <a:gd name="T56" fmla="*/ 491 w 514"/>
                <a:gd name="T57" fmla="*/ 401 h 678"/>
                <a:gd name="T58" fmla="*/ 484 w 514"/>
                <a:gd name="T59" fmla="*/ 403 h 678"/>
                <a:gd name="T60" fmla="*/ 491 w 514"/>
                <a:gd name="T61" fmla="*/ 428 h 678"/>
                <a:gd name="T62" fmla="*/ 474 w 514"/>
                <a:gd name="T63" fmla="*/ 445 h 678"/>
                <a:gd name="T64" fmla="*/ 456 w 514"/>
                <a:gd name="T65" fmla="*/ 455 h 678"/>
                <a:gd name="T66" fmla="*/ 464 w 514"/>
                <a:gd name="T67" fmla="*/ 474 h 678"/>
                <a:gd name="T68" fmla="*/ 481 w 514"/>
                <a:gd name="T69" fmla="*/ 458 h 678"/>
                <a:gd name="T70" fmla="*/ 479 w 514"/>
                <a:gd name="T71" fmla="*/ 511 h 678"/>
                <a:gd name="T72" fmla="*/ 469 w 514"/>
                <a:gd name="T73" fmla="*/ 558 h 678"/>
                <a:gd name="T74" fmla="*/ 422 w 514"/>
                <a:gd name="T75" fmla="*/ 555 h 678"/>
                <a:gd name="T76" fmla="*/ 379 w 514"/>
                <a:gd name="T77" fmla="*/ 563 h 678"/>
                <a:gd name="T78" fmla="*/ 339 w 514"/>
                <a:gd name="T79" fmla="*/ 586 h 678"/>
                <a:gd name="T80" fmla="*/ 294 w 514"/>
                <a:gd name="T81" fmla="*/ 603 h 678"/>
                <a:gd name="T82" fmla="*/ 254 w 514"/>
                <a:gd name="T83" fmla="*/ 628 h 678"/>
                <a:gd name="T84" fmla="*/ 212 w 514"/>
                <a:gd name="T85" fmla="*/ 645 h 678"/>
                <a:gd name="T86" fmla="*/ 165 w 514"/>
                <a:gd name="T87" fmla="*/ 669 h 678"/>
                <a:gd name="T88" fmla="*/ 118 w 514"/>
                <a:gd name="T89" fmla="*/ 676 h 678"/>
                <a:gd name="T90" fmla="*/ 75 w 514"/>
                <a:gd name="T91" fmla="*/ 661 h 678"/>
                <a:gd name="T92" fmla="*/ 54 w 514"/>
                <a:gd name="T93" fmla="*/ 624 h 678"/>
                <a:gd name="T94" fmla="*/ 39 w 514"/>
                <a:gd name="T95" fmla="*/ 583 h 678"/>
                <a:gd name="T96" fmla="*/ 31 w 514"/>
                <a:gd name="T97" fmla="*/ 529 h 678"/>
                <a:gd name="T98" fmla="*/ 51 w 514"/>
                <a:gd name="T99" fmla="*/ 497 h 678"/>
                <a:gd name="T100" fmla="*/ 15 w 514"/>
                <a:gd name="T101" fmla="*/ 481 h 678"/>
                <a:gd name="T102" fmla="*/ 18 w 514"/>
                <a:gd name="T103" fmla="*/ 438 h 678"/>
                <a:gd name="T104" fmla="*/ 17 w 514"/>
                <a:gd name="T105" fmla="*/ 396 h 678"/>
                <a:gd name="T106" fmla="*/ 35 w 514"/>
                <a:gd name="T107" fmla="*/ 354 h 678"/>
                <a:gd name="T108" fmla="*/ 53 w 514"/>
                <a:gd name="T109" fmla="*/ 317 h 678"/>
                <a:gd name="T110" fmla="*/ 89 w 514"/>
                <a:gd name="T111" fmla="*/ 268 h 678"/>
                <a:gd name="T112" fmla="*/ 110 w 514"/>
                <a:gd name="T113" fmla="*/ 165 h 678"/>
                <a:gd name="T114" fmla="*/ 167 w 514"/>
                <a:gd name="T115" fmla="*/ 134 h 678"/>
                <a:gd name="T116" fmla="*/ 231 w 514"/>
                <a:gd name="T117" fmla="*/ 126 h 678"/>
                <a:gd name="T118" fmla="*/ 286 w 514"/>
                <a:gd name="T119" fmla="*/ 98 h 678"/>
                <a:gd name="T120" fmla="*/ 346 w 514"/>
                <a:gd name="T121" fmla="*/ 74 h 678"/>
                <a:gd name="T122" fmla="*/ 401 w 514"/>
                <a:gd name="T123" fmla="*/ 41 h 678"/>
                <a:gd name="T124" fmla="*/ 458 w 514"/>
                <a:gd name="T125" fmla="*/ 5 h 67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4"/>
                <a:gd name="T190" fmla="*/ 0 h 678"/>
                <a:gd name="T191" fmla="*/ 514 w 514"/>
                <a:gd name="T192" fmla="*/ 678 h 67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4" h="678">
                  <a:moveTo>
                    <a:pt x="472" y="476"/>
                  </a:moveTo>
                  <a:lnTo>
                    <a:pt x="472" y="475"/>
                  </a:lnTo>
                  <a:lnTo>
                    <a:pt x="472" y="476"/>
                  </a:lnTo>
                  <a:close/>
                  <a:moveTo>
                    <a:pt x="470" y="477"/>
                  </a:moveTo>
                  <a:lnTo>
                    <a:pt x="469" y="477"/>
                  </a:lnTo>
                  <a:lnTo>
                    <a:pt x="470" y="476"/>
                  </a:lnTo>
                  <a:lnTo>
                    <a:pt x="470" y="475"/>
                  </a:lnTo>
                  <a:lnTo>
                    <a:pt x="471" y="474"/>
                  </a:lnTo>
                  <a:lnTo>
                    <a:pt x="471" y="473"/>
                  </a:lnTo>
                  <a:lnTo>
                    <a:pt x="472" y="473"/>
                  </a:lnTo>
                  <a:lnTo>
                    <a:pt x="472" y="474"/>
                  </a:lnTo>
                  <a:lnTo>
                    <a:pt x="471" y="475"/>
                  </a:lnTo>
                  <a:lnTo>
                    <a:pt x="471" y="476"/>
                  </a:lnTo>
                  <a:lnTo>
                    <a:pt x="470" y="477"/>
                  </a:lnTo>
                  <a:close/>
                  <a:moveTo>
                    <a:pt x="472" y="473"/>
                  </a:moveTo>
                  <a:lnTo>
                    <a:pt x="472" y="472"/>
                  </a:lnTo>
                  <a:lnTo>
                    <a:pt x="472" y="473"/>
                  </a:lnTo>
                  <a:close/>
                  <a:moveTo>
                    <a:pt x="471" y="473"/>
                  </a:moveTo>
                  <a:lnTo>
                    <a:pt x="471" y="472"/>
                  </a:lnTo>
                  <a:lnTo>
                    <a:pt x="471" y="473"/>
                  </a:lnTo>
                  <a:close/>
                  <a:moveTo>
                    <a:pt x="468" y="470"/>
                  </a:moveTo>
                  <a:lnTo>
                    <a:pt x="469" y="470"/>
                  </a:lnTo>
                  <a:lnTo>
                    <a:pt x="470" y="470"/>
                  </a:lnTo>
                  <a:lnTo>
                    <a:pt x="470" y="471"/>
                  </a:lnTo>
                  <a:lnTo>
                    <a:pt x="470" y="472"/>
                  </a:lnTo>
                  <a:lnTo>
                    <a:pt x="469" y="472"/>
                  </a:lnTo>
                  <a:lnTo>
                    <a:pt x="469" y="473"/>
                  </a:lnTo>
                  <a:lnTo>
                    <a:pt x="469" y="474"/>
                  </a:lnTo>
                  <a:lnTo>
                    <a:pt x="468" y="475"/>
                  </a:lnTo>
                  <a:lnTo>
                    <a:pt x="468" y="474"/>
                  </a:lnTo>
                  <a:lnTo>
                    <a:pt x="468" y="473"/>
                  </a:lnTo>
                  <a:lnTo>
                    <a:pt x="467" y="472"/>
                  </a:lnTo>
                  <a:lnTo>
                    <a:pt x="467" y="471"/>
                  </a:lnTo>
                  <a:lnTo>
                    <a:pt x="466" y="470"/>
                  </a:lnTo>
                  <a:lnTo>
                    <a:pt x="466" y="469"/>
                  </a:lnTo>
                  <a:lnTo>
                    <a:pt x="467" y="469"/>
                  </a:lnTo>
                  <a:lnTo>
                    <a:pt x="468" y="470"/>
                  </a:lnTo>
                  <a:close/>
                  <a:moveTo>
                    <a:pt x="469" y="477"/>
                  </a:moveTo>
                  <a:lnTo>
                    <a:pt x="468" y="477"/>
                  </a:lnTo>
                  <a:lnTo>
                    <a:pt x="468" y="476"/>
                  </a:lnTo>
                  <a:lnTo>
                    <a:pt x="468" y="475"/>
                  </a:lnTo>
                  <a:lnTo>
                    <a:pt x="469" y="474"/>
                  </a:lnTo>
                  <a:lnTo>
                    <a:pt x="470" y="473"/>
                  </a:lnTo>
                  <a:lnTo>
                    <a:pt x="469" y="473"/>
                  </a:lnTo>
                  <a:lnTo>
                    <a:pt x="469" y="472"/>
                  </a:lnTo>
                  <a:lnTo>
                    <a:pt x="470" y="472"/>
                  </a:lnTo>
                  <a:lnTo>
                    <a:pt x="471" y="471"/>
                  </a:lnTo>
                  <a:lnTo>
                    <a:pt x="470" y="470"/>
                  </a:lnTo>
                  <a:lnTo>
                    <a:pt x="470" y="469"/>
                  </a:lnTo>
                  <a:lnTo>
                    <a:pt x="471" y="469"/>
                  </a:lnTo>
                  <a:lnTo>
                    <a:pt x="471" y="470"/>
                  </a:lnTo>
                  <a:lnTo>
                    <a:pt x="471" y="471"/>
                  </a:lnTo>
                  <a:lnTo>
                    <a:pt x="470" y="473"/>
                  </a:lnTo>
                  <a:lnTo>
                    <a:pt x="471" y="474"/>
                  </a:lnTo>
                  <a:lnTo>
                    <a:pt x="470" y="475"/>
                  </a:lnTo>
                  <a:lnTo>
                    <a:pt x="470" y="476"/>
                  </a:lnTo>
                  <a:lnTo>
                    <a:pt x="469" y="477"/>
                  </a:lnTo>
                  <a:close/>
                  <a:moveTo>
                    <a:pt x="459" y="462"/>
                  </a:moveTo>
                  <a:lnTo>
                    <a:pt x="459" y="461"/>
                  </a:lnTo>
                  <a:lnTo>
                    <a:pt x="458" y="461"/>
                  </a:lnTo>
                  <a:lnTo>
                    <a:pt x="458" y="459"/>
                  </a:lnTo>
                  <a:lnTo>
                    <a:pt x="457" y="458"/>
                  </a:lnTo>
                  <a:lnTo>
                    <a:pt x="457" y="457"/>
                  </a:lnTo>
                  <a:lnTo>
                    <a:pt x="458" y="458"/>
                  </a:lnTo>
                  <a:lnTo>
                    <a:pt x="458" y="459"/>
                  </a:lnTo>
                  <a:lnTo>
                    <a:pt x="459" y="459"/>
                  </a:lnTo>
                  <a:lnTo>
                    <a:pt x="460" y="461"/>
                  </a:lnTo>
                  <a:lnTo>
                    <a:pt x="460" y="462"/>
                  </a:lnTo>
                  <a:lnTo>
                    <a:pt x="459" y="462"/>
                  </a:lnTo>
                  <a:close/>
                  <a:moveTo>
                    <a:pt x="470" y="456"/>
                  </a:moveTo>
                  <a:lnTo>
                    <a:pt x="471" y="456"/>
                  </a:lnTo>
                  <a:lnTo>
                    <a:pt x="470" y="456"/>
                  </a:lnTo>
                  <a:close/>
                  <a:moveTo>
                    <a:pt x="456" y="449"/>
                  </a:moveTo>
                  <a:lnTo>
                    <a:pt x="454" y="449"/>
                  </a:lnTo>
                  <a:lnTo>
                    <a:pt x="454" y="450"/>
                  </a:lnTo>
                  <a:lnTo>
                    <a:pt x="453" y="450"/>
                  </a:lnTo>
                  <a:lnTo>
                    <a:pt x="453" y="449"/>
                  </a:lnTo>
                  <a:lnTo>
                    <a:pt x="454" y="449"/>
                  </a:lnTo>
                  <a:lnTo>
                    <a:pt x="454" y="448"/>
                  </a:lnTo>
                  <a:lnTo>
                    <a:pt x="456" y="449"/>
                  </a:lnTo>
                  <a:close/>
                  <a:moveTo>
                    <a:pt x="462" y="447"/>
                  </a:moveTo>
                  <a:lnTo>
                    <a:pt x="462" y="446"/>
                  </a:lnTo>
                  <a:lnTo>
                    <a:pt x="462" y="447"/>
                  </a:lnTo>
                  <a:close/>
                  <a:moveTo>
                    <a:pt x="460" y="447"/>
                  </a:moveTo>
                  <a:lnTo>
                    <a:pt x="460" y="446"/>
                  </a:lnTo>
                  <a:lnTo>
                    <a:pt x="460" y="447"/>
                  </a:lnTo>
                  <a:close/>
                  <a:moveTo>
                    <a:pt x="463" y="446"/>
                  </a:moveTo>
                  <a:lnTo>
                    <a:pt x="462" y="446"/>
                  </a:lnTo>
                  <a:lnTo>
                    <a:pt x="463" y="446"/>
                  </a:lnTo>
                  <a:close/>
                  <a:moveTo>
                    <a:pt x="463" y="445"/>
                  </a:moveTo>
                  <a:lnTo>
                    <a:pt x="462" y="445"/>
                  </a:lnTo>
                  <a:lnTo>
                    <a:pt x="463" y="445"/>
                  </a:lnTo>
                  <a:close/>
                  <a:moveTo>
                    <a:pt x="456" y="445"/>
                  </a:moveTo>
                  <a:lnTo>
                    <a:pt x="456" y="446"/>
                  </a:lnTo>
                  <a:lnTo>
                    <a:pt x="457" y="446"/>
                  </a:lnTo>
                  <a:lnTo>
                    <a:pt x="458" y="447"/>
                  </a:lnTo>
                  <a:lnTo>
                    <a:pt x="459" y="447"/>
                  </a:lnTo>
                  <a:lnTo>
                    <a:pt x="460" y="447"/>
                  </a:lnTo>
                  <a:lnTo>
                    <a:pt x="461" y="447"/>
                  </a:lnTo>
                  <a:lnTo>
                    <a:pt x="461" y="448"/>
                  </a:lnTo>
                  <a:lnTo>
                    <a:pt x="461" y="449"/>
                  </a:lnTo>
                  <a:lnTo>
                    <a:pt x="460" y="450"/>
                  </a:lnTo>
                  <a:lnTo>
                    <a:pt x="459" y="449"/>
                  </a:lnTo>
                  <a:lnTo>
                    <a:pt x="458" y="449"/>
                  </a:lnTo>
                  <a:lnTo>
                    <a:pt x="458" y="448"/>
                  </a:lnTo>
                  <a:lnTo>
                    <a:pt x="458" y="447"/>
                  </a:lnTo>
                  <a:lnTo>
                    <a:pt x="457" y="447"/>
                  </a:lnTo>
                  <a:lnTo>
                    <a:pt x="458" y="448"/>
                  </a:lnTo>
                  <a:lnTo>
                    <a:pt x="458" y="449"/>
                  </a:lnTo>
                  <a:lnTo>
                    <a:pt x="457" y="450"/>
                  </a:lnTo>
                  <a:lnTo>
                    <a:pt x="456" y="449"/>
                  </a:lnTo>
                  <a:lnTo>
                    <a:pt x="456" y="448"/>
                  </a:lnTo>
                  <a:lnTo>
                    <a:pt x="454" y="447"/>
                  </a:lnTo>
                  <a:lnTo>
                    <a:pt x="454" y="446"/>
                  </a:lnTo>
                  <a:lnTo>
                    <a:pt x="453" y="445"/>
                  </a:lnTo>
                  <a:lnTo>
                    <a:pt x="454" y="445"/>
                  </a:lnTo>
                  <a:lnTo>
                    <a:pt x="454" y="444"/>
                  </a:lnTo>
                  <a:lnTo>
                    <a:pt x="456" y="445"/>
                  </a:lnTo>
                  <a:close/>
                  <a:moveTo>
                    <a:pt x="464" y="444"/>
                  </a:moveTo>
                  <a:lnTo>
                    <a:pt x="464" y="445"/>
                  </a:lnTo>
                  <a:lnTo>
                    <a:pt x="463" y="445"/>
                  </a:lnTo>
                  <a:lnTo>
                    <a:pt x="464" y="444"/>
                  </a:lnTo>
                  <a:close/>
                  <a:moveTo>
                    <a:pt x="463" y="444"/>
                  </a:moveTo>
                  <a:lnTo>
                    <a:pt x="463" y="445"/>
                  </a:lnTo>
                  <a:lnTo>
                    <a:pt x="463" y="444"/>
                  </a:lnTo>
                  <a:lnTo>
                    <a:pt x="464" y="444"/>
                  </a:lnTo>
                  <a:lnTo>
                    <a:pt x="463" y="444"/>
                  </a:lnTo>
                  <a:close/>
                  <a:moveTo>
                    <a:pt x="467" y="443"/>
                  </a:moveTo>
                  <a:lnTo>
                    <a:pt x="466" y="443"/>
                  </a:lnTo>
                  <a:lnTo>
                    <a:pt x="467" y="442"/>
                  </a:lnTo>
                  <a:lnTo>
                    <a:pt x="467" y="443"/>
                  </a:lnTo>
                  <a:close/>
                  <a:moveTo>
                    <a:pt x="485" y="425"/>
                  </a:moveTo>
                  <a:lnTo>
                    <a:pt x="485" y="424"/>
                  </a:lnTo>
                  <a:lnTo>
                    <a:pt x="484" y="424"/>
                  </a:lnTo>
                  <a:lnTo>
                    <a:pt x="483" y="423"/>
                  </a:lnTo>
                  <a:lnTo>
                    <a:pt x="484" y="423"/>
                  </a:lnTo>
                  <a:lnTo>
                    <a:pt x="485" y="424"/>
                  </a:lnTo>
                  <a:lnTo>
                    <a:pt x="485" y="425"/>
                  </a:lnTo>
                  <a:close/>
                  <a:moveTo>
                    <a:pt x="494" y="406"/>
                  </a:moveTo>
                  <a:lnTo>
                    <a:pt x="493" y="405"/>
                  </a:lnTo>
                  <a:lnTo>
                    <a:pt x="494" y="405"/>
                  </a:lnTo>
                  <a:lnTo>
                    <a:pt x="493" y="405"/>
                  </a:lnTo>
                  <a:lnTo>
                    <a:pt x="493" y="404"/>
                  </a:lnTo>
                  <a:lnTo>
                    <a:pt x="494" y="404"/>
                  </a:lnTo>
                  <a:lnTo>
                    <a:pt x="495" y="405"/>
                  </a:lnTo>
                  <a:lnTo>
                    <a:pt x="494" y="406"/>
                  </a:lnTo>
                  <a:close/>
                  <a:moveTo>
                    <a:pt x="486" y="412"/>
                  </a:moveTo>
                  <a:lnTo>
                    <a:pt x="485" y="410"/>
                  </a:lnTo>
                  <a:lnTo>
                    <a:pt x="486" y="409"/>
                  </a:lnTo>
                  <a:lnTo>
                    <a:pt x="485" y="409"/>
                  </a:lnTo>
                  <a:lnTo>
                    <a:pt x="485" y="408"/>
                  </a:lnTo>
                  <a:lnTo>
                    <a:pt x="485" y="407"/>
                  </a:lnTo>
                  <a:lnTo>
                    <a:pt x="485" y="406"/>
                  </a:lnTo>
                  <a:lnTo>
                    <a:pt x="485" y="405"/>
                  </a:lnTo>
                  <a:lnTo>
                    <a:pt x="485" y="403"/>
                  </a:lnTo>
                  <a:lnTo>
                    <a:pt x="485" y="402"/>
                  </a:lnTo>
                  <a:lnTo>
                    <a:pt x="485" y="401"/>
                  </a:lnTo>
                  <a:lnTo>
                    <a:pt x="485" y="400"/>
                  </a:lnTo>
                  <a:lnTo>
                    <a:pt x="486" y="400"/>
                  </a:lnTo>
                  <a:lnTo>
                    <a:pt x="486" y="399"/>
                  </a:lnTo>
                  <a:lnTo>
                    <a:pt x="486" y="400"/>
                  </a:lnTo>
                  <a:lnTo>
                    <a:pt x="487" y="400"/>
                  </a:lnTo>
                  <a:lnTo>
                    <a:pt x="486" y="401"/>
                  </a:lnTo>
                  <a:lnTo>
                    <a:pt x="486" y="402"/>
                  </a:lnTo>
                  <a:lnTo>
                    <a:pt x="486" y="405"/>
                  </a:lnTo>
                  <a:lnTo>
                    <a:pt x="486" y="406"/>
                  </a:lnTo>
                  <a:lnTo>
                    <a:pt x="487" y="407"/>
                  </a:lnTo>
                  <a:lnTo>
                    <a:pt x="487" y="408"/>
                  </a:lnTo>
                  <a:lnTo>
                    <a:pt x="487" y="409"/>
                  </a:lnTo>
                  <a:lnTo>
                    <a:pt x="487" y="410"/>
                  </a:lnTo>
                  <a:lnTo>
                    <a:pt x="486" y="412"/>
                  </a:lnTo>
                  <a:close/>
                  <a:moveTo>
                    <a:pt x="485" y="399"/>
                  </a:moveTo>
                  <a:lnTo>
                    <a:pt x="485" y="400"/>
                  </a:lnTo>
                  <a:lnTo>
                    <a:pt x="484" y="399"/>
                  </a:lnTo>
                  <a:lnTo>
                    <a:pt x="484" y="398"/>
                  </a:lnTo>
                  <a:lnTo>
                    <a:pt x="485" y="398"/>
                  </a:lnTo>
                  <a:lnTo>
                    <a:pt x="485" y="399"/>
                  </a:lnTo>
                  <a:close/>
                  <a:moveTo>
                    <a:pt x="485" y="399"/>
                  </a:moveTo>
                  <a:lnTo>
                    <a:pt x="485" y="398"/>
                  </a:lnTo>
                  <a:lnTo>
                    <a:pt x="486" y="398"/>
                  </a:lnTo>
                  <a:lnTo>
                    <a:pt x="485" y="399"/>
                  </a:lnTo>
                  <a:close/>
                  <a:moveTo>
                    <a:pt x="485" y="396"/>
                  </a:moveTo>
                  <a:lnTo>
                    <a:pt x="484" y="395"/>
                  </a:lnTo>
                  <a:lnTo>
                    <a:pt x="485" y="395"/>
                  </a:lnTo>
                  <a:lnTo>
                    <a:pt x="485" y="396"/>
                  </a:lnTo>
                  <a:close/>
                  <a:moveTo>
                    <a:pt x="483" y="396"/>
                  </a:moveTo>
                  <a:lnTo>
                    <a:pt x="483" y="395"/>
                  </a:lnTo>
                  <a:lnTo>
                    <a:pt x="483" y="396"/>
                  </a:lnTo>
                  <a:close/>
                  <a:moveTo>
                    <a:pt x="484" y="395"/>
                  </a:moveTo>
                  <a:lnTo>
                    <a:pt x="483" y="395"/>
                  </a:lnTo>
                  <a:lnTo>
                    <a:pt x="483" y="394"/>
                  </a:lnTo>
                  <a:lnTo>
                    <a:pt x="484" y="394"/>
                  </a:lnTo>
                  <a:lnTo>
                    <a:pt x="484" y="395"/>
                  </a:lnTo>
                  <a:close/>
                  <a:moveTo>
                    <a:pt x="484" y="394"/>
                  </a:moveTo>
                  <a:lnTo>
                    <a:pt x="483" y="394"/>
                  </a:lnTo>
                  <a:lnTo>
                    <a:pt x="484" y="393"/>
                  </a:lnTo>
                  <a:lnTo>
                    <a:pt x="484" y="394"/>
                  </a:lnTo>
                  <a:close/>
                  <a:moveTo>
                    <a:pt x="496" y="393"/>
                  </a:moveTo>
                  <a:lnTo>
                    <a:pt x="495" y="393"/>
                  </a:lnTo>
                  <a:lnTo>
                    <a:pt x="495" y="392"/>
                  </a:lnTo>
                  <a:lnTo>
                    <a:pt x="494" y="392"/>
                  </a:lnTo>
                  <a:lnTo>
                    <a:pt x="494" y="391"/>
                  </a:lnTo>
                  <a:lnTo>
                    <a:pt x="493" y="391"/>
                  </a:lnTo>
                  <a:lnTo>
                    <a:pt x="492" y="391"/>
                  </a:lnTo>
                  <a:lnTo>
                    <a:pt x="492" y="390"/>
                  </a:lnTo>
                  <a:lnTo>
                    <a:pt x="493" y="390"/>
                  </a:lnTo>
                  <a:lnTo>
                    <a:pt x="494" y="390"/>
                  </a:lnTo>
                  <a:lnTo>
                    <a:pt x="495" y="390"/>
                  </a:lnTo>
                  <a:lnTo>
                    <a:pt x="496" y="390"/>
                  </a:lnTo>
                  <a:lnTo>
                    <a:pt x="497" y="390"/>
                  </a:lnTo>
                  <a:lnTo>
                    <a:pt x="497" y="391"/>
                  </a:lnTo>
                  <a:lnTo>
                    <a:pt x="496" y="391"/>
                  </a:lnTo>
                  <a:lnTo>
                    <a:pt x="496" y="392"/>
                  </a:lnTo>
                  <a:lnTo>
                    <a:pt x="496" y="393"/>
                  </a:lnTo>
                  <a:close/>
                  <a:moveTo>
                    <a:pt x="494" y="379"/>
                  </a:moveTo>
                  <a:lnTo>
                    <a:pt x="494" y="380"/>
                  </a:lnTo>
                  <a:lnTo>
                    <a:pt x="494" y="381"/>
                  </a:lnTo>
                  <a:lnTo>
                    <a:pt x="493" y="381"/>
                  </a:lnTo>
                  <a:lnTo>
                    <a:pt x="493" y="382"/>
                  </a:lnTo>
                  <a:lnTo>
                    <a:pt x="493" y="383"/>
                  </a:lnTo>
                  <a:lnTo>
                    <a:pt x="492" y="383"/>
                  </a:lnTo>
                  <a:lnTo>
                    <a:pt x="492" y="384"/>
                  </a:lnTo>
                  <a:lnTo>
                    <a:pt x="491" y="384"/>
                  </a:lnTo>
                  <a:lnTo>
                    <a:pt x="490" y="384"/>
                  </a:lnTo>
                  <a:lnTo>
                    <a:pt x="489" y="384"/>
                  </a:lnTo>
                  <a:lnTo>
                    <a:pt x="490" y="384"/>
                  </a:lnTo>
                  <a:lnTo>
                    <a:pt x="490" y="383"/>
                  </a:lnTo>
                  <a:lnTo>
                    <a:pt x="491" y="383"/>
                  </a:lnTo>
                  <a:lnTo>
                    <a:pt x="489" y="383"/>
                  </a:lnTo>
                  <a:lnTo>
                    <a:pt x="489" y="382"/>
                  </a:lnTo>
                  <a:lnTo>
                    <a:pt x="488" y="382"/>
                  </a:lnTo>
                  <a:lnTo>
                    <a:pt x="489" y="381"/>
                  </a:lnTo>
                  <a:lnTo>
                    <a:pt x="488" y="381"/>
                  </a:lnTo>
                  <a:lnTo>
                    <a:pt x="489" y="380"/>
                  </a:lnTo>
                  <a:lnTo>
                    <a:pt x="489" y="379"/>
                  </a:lnTo>
                  <a:lnTo>
                    <a:pt x="490" y="379"/>
                  </a:lnTo>
                  <a:lnTo>
                    <a:pt x="491" y="379"/>
                  </a:lnTo>
                  <a:lnTo>
                    <a:pt x="491" y="378"/>
                  </a:lnTo>
                  <a:lnTo>
                    <a:pt x="492" y="377"/>
                  </a:lnTo>
                  <a:lnTo>
                    <a:pt x="493" y="377"/>
                  </a:lnTo>
                  <a:lnTo>
                    <a:pt x="493" y="378"/>
                  </a:lnTo>
                  <a:lnTo>
                    <a:pt x="494" y="379"/>
                  </a:lnTo>
                  <a:close/>
                  <a:moveTo>
                    <a:pt x="469" y="372"/>
                  </a:moveTo>
                  <a:lnTo>
                    <a:pt x="468" y="372"/>
                  </a:lnTo>
                  <a:lnTo>
                    <a:pt x="467" y="372"/>
                  </a:lnTo>
                  <a:lnTo>
                    <a:pt x="466" y="372"/>
                  </a:lnTo>
                  <a:lnTo>
                    <a:pt x="467" y="371"/>
                  </a:lnTo>
                  <a:lnTo>
                    <a:pt x="468" y="371"/>
                  </a:lnTo>
                  <a:lnTo>
                    <a:pt x="469" y="371"/>
                  </a:lnTo>
                  <a:lnTo>
                    <a:pt x="469" y="372"/>
                  </a:lnTo>
                  <a:close/>
                  <a:moveTo>
                    <a:pt x="467" y="371"/>
                  </a:moveTo>
                  <a:lnTo>
                    <a:pt x="466" y="371"/>
                  </a:lnTo>
                  <a:lnTo>
                    <a:pt x="467" y="371"/>
                  </a:lnTo>
                  <a:close/>
                  <a:moveTo>
                    <a:pt x="493" y="371"/>
                  </a:moveTo>
                  <a:lnTo>
                    <a:pt x="493" y="372"/>
                  </a:lnTo>
                  <a:lnTo>
                    <a:pt x="492" y="371"/>
                  </a:lnTo>
                  <a:lnTo>
                    <a:pt x="492" y="370"/>
                  </a:lnTo>
                  <a:lnTo>
                    <a:pt x="493" y="370"/>
                  </a:lnTo>
                  <a:lnTo>
                    <a:pt x="493" y="371"/>
                  </a:lnTo>
                  <a:close/>
                  <a:moveTo>
                    <a:pt x="467" y="370"/>
                  </a:moveTo>
                  <a:lnTo>
                    <a:pt x="467" y="371"/>
                  </a:lnTo>
                  <a:lnTo>
                    <a:pt x="466" y="371"/>
                  </a:lnTo>
                  <a:lnTo>
                    <a:pt x="466" y="370"/>
                  </a:lnTo>
                  <a:lnTo>
                    <a:pt x="467" y="370"/>
                  </a:lnTo>
                  <a:close/>
                  <a:moveTo>
                    <a:pt x="498" y="370"/>
                  </a:moveTo>
                  <a:lnTo>
                    <a:pt x="497" y="370"/>
                  </a:lnTo>
                  <a:lnTo>
                    <a:pt x="497" y="369"/>
                  </a:lnTo>
                  <a:lnTo>
                    <a:pt x="497" y="368"/>
                  </a:lnTo>
                  <a:lnTo>
                    <a:pt x="498" y="367"/>
                  </a:lnTo>
                  <a:lnTo>
                    <a:pt x="498" y="368"/>
                  </a:lnTo>
                  <a:lnTo>
                    <a:pt x="498" y="369"/>
                  </a:lnTo>
                  <a:lnTo>
                    <a:pt x="498" y="370"/>
                  </a:lnTo>
                  <a:close/>
                  <a:moveTo>
                    <a:pt x="477" y="355"/>
                  </a:moveTo>
                  <a:lnTo>
                    <a:pt x="477" y="356"/>
                  </a:lnTo>
                  <a:lnTo>
                    <a:pt x="477" y="355"/>
                  </a:lnTo>
                  <a:close/>
                  <a:moveTo>
                    <a:pt x="495" y="359"/>
                  </a:moveTo>
                  <a:lnTo>
                    <a:pt x="496" y="359"/>
                  </a:lnTo>
                  <a:lnTo>
                    <a:pt x="496" y="360"/>
                  </a:lnTo>
                  <a:lnTo>
                    <a:pt x="495" y="360"/>
                  </a:lnTo>
                  <a:lnTo>
                    <a:pt x="495" y="363"/>
                  </a:lnTo>
                  <a:lnTo>
                    <a:pt x="495" y="364"/>
                  </a:lnTo>
                  <a:lnTo>
                    <a:pt x="494" y="365"/>
                  </a:lnTo>
                  <a:lnTo>
                    <a:pt x="494" y="366"/>
                  </a:lnTo>
                  <a:lnTo>
                    <a:pt x="492" y="366"/>
                  </a:lnTo>
                  <a:lnTo>
                    <a:pt x="492" y="365"/>
                  </a:lnTo>
                  <a:lnTo>
                    <a:pt x="492" y="364"/>
                  </a:lnTo>
                  <a:lnTo>
                    <a:pt x="491" y="364"/>
                  </a:lnTo>
                  <a:lnTo>
                    <a:pt x="491" y="363"/>
                  </a:lnTo>
                  <a:lnTo>
                    <a:pt x="491" y="362"/>
                  </a:lnTo>
                  <a:lnTo>
                    <a:pt x="491" y="360"/>
                  </a:lnTo>
                  <a:lnTo>
                    <a:pt x="491" y="359"/>
                  </a:lnTo>
                  <a:lnTo>
                    <a:pt x="490" y="359"/>
                  </a:lnTo>
                  <a:lnTo>
                    <a:pt x="490" y="358"/>
                  </a:lnTo>
                  <a:lnTo>
                    <a:pt x="490" y="357"/>
                  </a:lnTo>
                  <a:lnTo>
                    <a:pt x="490" y="356"/>
                  </a:lnTo>
                  <a:lnTo>
                    <a:pt x="492" y="354"/>
                  </a:lnTo>
                  <a:lnTo>
                    <a:pt x="493" y="354"/>
                  </a:lnTo>
                  <a:lnTo>
                    <a:pt x="493" y="355"/>
                  </a:lnTo>
                  <a:lnTo>
                    <a:pt x="494" y="356"/>
                  </a:lnTo>
                  <a:lnTo>
                    <a:pt x="495" y="356"/>
                  </a:lnTo>
                  <a:lnTo>
                    <a:pt x="495" y="357"/>
                  </a:lnTo>
                  <a:lnTo>
                    <a:pt x="495" y="358"/>
                  </a:lnTo>
                  <a:lnTo>
                    <a:pt x="495" y="359"/>
                  </a:lnTo>
                  <a:close/>
                  <a:moveTo>
                    <a:pt x="478" y="354"/>
                  </a:moveTo>
                  <a:lnTo>
                    <a:pt x="478" y="355"/>
                  </a:lnTo>
                  <a:lnTo>
                    <a:pt x="477" y="355"/>
                  </a:lnTo>
                  <a:lnTo>
                    <a:pt x="478" y="354"/>
                  </a:lnTo>
                  <a:close/>
                  <a:moveTo>
                    <a:pt x="478" y="354"/>
                  </a:moveTo>
                  <a:lnTo>
                    <a:pt x="477" y="354"/>
                  </a:lnTo>
                  <a:lnTo>
                    <a:pt x="477" y="353"/>
                  </a:lnTo>
                  <a:lnTo>
                    <a:pt x="478" y="353"/>
                  </a:lnTo>
                  <a:lnTo>
                    <a:pt x="478" y="354"/>
                  </a:lnTo>
                  <a:close/>
                  <a:moveTo>
                    <a:pt x="477" y="353"/>
                  </a:moveTo>
                  <a:lnTo>
                    <a:pt x="476" y="353"/>
                  </a:lnTo>
                  <a:lnTo>
                    <a:pt x="477" y="353"/>
                  </a:lnTo>
                  <a:close/>
                  <a:moveTo>
                    <a:pt x="483" y="351"/>
                  </a:moveTo>
                  <a:lnTo>
                    <a:pt x="483" y="350"/>
                  </a:lnTo>
                  <a:lnTo>
                    <a:pt x="483" y="351"/>
                  </a:lnTo>
                  <a:close/>
                  <a:moveTo>
                    <a:pt x="479" y="350"/>
                  </a:moveTo>
                  <a:lnTo>
                    <a:pt x="479" y="351"/>
                  </a:lnTo>
                  <a:lnTo>
                    <a:pt x="478" y="351"/>
                  </a:lnTo>
                  <a:lnTo>
                    <a:pt x="477" y="350"/>
                  </a:lnTo>
                  <a:lnTo>
                    <a:pt x="478" y="349"/>
                  </a:lnTo>
                  <a:lnTo>
                    <a:pt x="478" y="350"/>
                  </a:lnTo>
                  <a:lnTo>
                    <a:pt x="479" y="350"/>
                  </a:lnTo>
                  <a:close/>
                  <a:moveTo>
                    <a:pt x="472" y="350"/>
                  </a:moveTo>
                  <a:lnTo>
                    <a:pt x="471" y="350"/>
                  </a:lnTo>
                  <a:lnTo>
                    <a:pt x="472" y="349"/>
                  </a:lnTo>
                  <a:lnTo>
                    <a:pt x="473" y="349"/>
                  </a:lnTo>
                  <a:lnTo>
                    <a:pt x="473" y="350"/>
                  </a:lnTo>
                  <a:lnTo>
                    <a:pt x="472" y="350"/>
                  </a:lnTo>
                  <a:close/>
                  <a:moveTo>
                    <a:pt x="473" y="348"/>
                  </a:moveTo>
                  <a:lnTo>
                    <a:pt x="472" y="349"/>
                  </a:lnTo>
                  <a:lnTo>
                    <a:pt x="472" y="348"/>
                  </a:lnTo>
                  <a:lnTo>
                    <a:pt x="473" y="347"/>
                  </a:lnTo>
                  <a:lnTo>
                    <a:pt x="473" y="348"/>
                  </a:lnTo>
                  <a:close/>
                  <a:moveTo>
                    <a:pt x="478" y="348"/>
                  </a:moveTo>
                  <a:lnTo>
                    <a:pt x="478" y="347"/>
                  </a:lnTo>
                  <a:lnTo>
                    <a:pt x="479" y="347"/>
                  </a:lnTo>
                  <a:lnTo>
                    <a:pt x="478" y="348"/>
                  </a:lnTo>
                  <a:close/>
                  <a:moveTo>
                    <a:pt x="470" y="345"/>
                  </a:moveTo>
                  <a:lnTo>
                    <a:pt x="469" y="345"/>
                  </a:lnTo>
                  <a:lnTo>
                    <a:pt x="470" y="344"/>
                  </a:lnTo>
                  <a:lnTo>
                    <a:pt x="469" y="343"/>
                  </a:lnTo>
                  <a:lnTo>
                    <a:pt x="470" y="343"/>
                  </a:lnTo>
                  <a:lnTo>
                    <a:pt x="471" y="344"/>
                  </a:lnTo>
                  <a:lnTo>
                    <a:pt x="470" y="345"/>
                  </a:lnTo>
                  <a:close/>
                  <a:moveTo>
                    <a:pt x="497" y="342"/>
                  </a:moveTo>
                  <a:lnTo>
                    <a:pt x="496" y="342"/>
                  </a:lnTo>
                  <a:lnTo>
                    <a:pt x="496" y="341"/>
                  </a:lnTo>
                  <a:lnTo>
                    <a:pt x="497" y="341"/>
                  </a:lnTo>
                  <a:lnTo>
                    <a:pt x="497" y="342"/>
                  </a:lnTo>
                  <a:close/>
                  <a:moveTo>
                    <a:pt x="493" y="341"/>
                  </a:moveTo>
                  <a:lnTo>
                    <a:pt x="494" y="341"/>
                  </a:lnTo>
                  <a:lnTo>
                    <a:pt x="495" y="342"/>
                  </a:lnTo>
                  <a:lnTo>
                    <a:pt x="496" y="342"/>
                  </a:lnTo>
                  <a:lnTo>
                    <a:pt x="496" y="343"/>
                  </a:lnTo>
                  <a:lnTo>
                    <a:pt x="495" y="343"/>
                  </a:lnTo>
                  <a:lnTo>
                    <a:pt x="495" y="344"/>
                  </a:lnTo>
                  <a:lnTo>
                    <a:pt x="496" y="344"/>
                  </a:lnTo>
                  <a:lnTo>
                    <a:pt x="496" y="345"/>
                  </a:lnTo>
                  <a:lnTo>
                    <a:pt x="496" y="347"/>
                  </a:lnTo>
                  <a:lnTo>
                    <a:pt x="495" y="347"/>
                  </a:lnTo>
                  <a:lnTo>
                    <a:pt x="495" y="345"/>
                  </a:lnTo>
                  <a:lnTo>
                    <a:pt x="494" y="345"/>
                  </a:lnTo>
                  <a:lnTo>
                    <a:pt x="493" y="344"/>
                  </a:lnTo>
                  <a:lnTo>
                    <a:pt x="493" y="345"/>
                  </a:lnTo>
                  <a:lnTo>
                    <a:pt x="492" y="345"/>
                  </a:lnTo>
                  <a:lnTo>
                    <a:pt x="493" y="346"/>
                  </a:lnTo>
                  <a:lnTo>
                    <a:pt x="493" y="345"/>
                  </a:lnTo>
                  <a:lnTo>
                    <a:pt x="494" y="346"/>
                  </a:lnTo>
                  <a:lnTo>
                    <a:pt x="494" y="347"/>
                  </a:lnTo>
                  <a:lnTo>
                    <a:pt x="494" y="348"/>
                  </a:lnTo>
                  <a:lnTo>
                    <a:pt x="494" y="349"/>
                  </a:lnTo>
                  <a:lnTo>
                    <a:pt x="493" y="349"/>
                  </a:lnTo>
                  <a:lnTo>
                    <a:pt x="493" y="348"/>
                  </a:lnTo>
                  <a:lnTo>
                    <a:pt x="492" y="348"/>
                  </a:lnTo>
                  <a:lnTo>
                    <a:pt x="492" y="349"/>
                  </a:lnTo>
                  <a:lnTo>
                    <a:pt x="492" y="350"/>
                  </a:lnTo>
                  <a:lnTo>
                    <a:pt x="491" y="350"/>
                  </a:lnTo>
                  <a:lnTo>
                    <a:pt x="491" y="351"/>
                  </a:lnTo>
                  <a:lnTo>
                    <a:pt x="491" y="352"/>
                  </a:lnTo>
                  <a:lnTo>
                    <a:pt x="492" y="352"/>
                  </a:lnTo>
                  <a:lnTo>
                    <a:pt x="492" y="353"/>
                  </a:lnTo>
                  <a:lnTo>
                    <a:pt x="491" y="352"/>
                  </a:lnTo>
                  <a:lnTo>
                    <a:pt x="490" y="351"/>
                  </a:lnTo>
                  <a:lnTo>
                    <a:pt x="490" y="352"/>
                  </a:lnTo>
                  <a:lnTo>
                    <a:pt x="489" y="352"/>
                  </a:lnTo>
                  <a:lnTo>
                    <a:pt x="488" y="353"/>
                  </a:lnTo>
                  <a:lnTo>
                    <a:pt x="487" y="353"/>
                  </a:lnTo>
                  <a:lnTo>
                    <a:pt x="487" y="352"/>
                  </a:lnTo>
                  <a:lnTo>
                    <a:pt x="486" y="351"/>
                  </a:lnTo>
                  <a:lnTo>
                    <a:pt x="486" y="350"/>
                  </a:lnTo>
                  <a:lnTo>
                    <a:pt x="487" y="350"/>
                  </a:lnTo>
                  <a:lnTo>
                    <a:pt x="488" y="351"/>
                  </a:lnTo>
                  <a:lnTo>
                    <a:pt x="489" y="349"/>
                  </a:lnTo>
                  <a:lnTo>
                    <a:pt x="488" y="349"/>
                  </a:lnTo>
                  <a:lnTo>
                    <a:pt x="487" y="349"/>
                  </a:lnTo>
                  <a:lnTo>
                    <a:pt x="485" y="348"/>
                  </a:lnTo>
                  <a:lnTo>
                    <a:pt x="484" y="348"/>
                  </a:lnTo>
                  <a:lnTo>
                    <a:pt x="483" y="347"/>
                  </a:lnTo>
                  <a:lnTo>
                    <a:pt x="483" y="346"/>
                  </a:lnTo>
                  <a:lnTo>
                    <a:pt x="484" y="346"/>
                  </a:lnTo>
                  <a:lnTo>
                    <a:pt x="485" y="345"/>
                  </a:lnTo>
                  <a:lnTo>
                    <a:pt x="486" y="345"/>
                  </a:lnTo>
                  <a:lnTo>
                    <a:pt x="486" y="344"/>
                  </a:lnTo>
                  <a:lnTo>
                    <a:pt x="487" y="344"/>
                  </a:lnTo>
                  <a:lnTo>
                    <a:pt x="487" y="345"/>
                  </a:lnTo>
                  <a:lnTo>
                    <a:pt x="487" y="346"/>
                  </a:lnTo>
                  <a:lnTo>
                    <a:pt x="486" y="346"/>
                  </a:lnTo>
                  <a:lnTo>
                    <a:pt x="486" y="347"/>
                  </a:lnTo>
                  <a:lnTo>
                    <a:pt x="487" y="347"/>
                  </a:lnTo>
                  <a:lnTo>
                    <a:pt x="486" y="347"/>
                  </a:lnTo>
                  <a:lnTo>
                    <a:pt x="485" y="346"/>
                  </a:lnTo>
                  <a:lnTo>
                    <a:pt x="485" y="347"/>
                  </a:lnTo>
                  <a:lnTo>
                    <a:pt x="487" y="347"/>
                  </a:lnTo>
                  <a:lnTo>
                    <a:pt x="488" y="346"/>
                  </a:lnTo>
                  <a:lnTo>
                    <a:pt x="488" y="347"/>
                  </a:lnTo>
                  <a:lnTo>
                    <a:pt x="489" y="347"/>
                  </a:lnTo>
                  <a:lnTo>
                    <a:pt x="489" y="346"/>
                  </a:lnTo>
                  <a:lnTo>
                    <a:pt x="489" y="345"/>
                  </a:lnTo>
                  <a:lnTo>
                    <a:pt x="490" y="346"/>
                  </a:lnTo>
                  <a:lnTo>
                    <a:pt x="491" y="346"/>
                  </a:lnTo>
                  <a:lnTo>
                    <a:pt x="491" y="345"/>
                  </a:lnTo>
                  <a:lnTo>
                    <a:pt x="491" y="344"/>
                  </a:lnTo>
                  <a:lnTo>
                    <a:pt x="490" y="344"/>
                  </a:lnTo>
                  <a:lnTo>
                    <a:pt x="489" y="344"/>
                  </a:lnTo>
                  <a:lnTo>
                    <a:pt x="488" y="344"/>
                  </a:lnTo>
                  <a:lnTo>
                    <a:pt x="489" y="342"/>
                  </a:lnTo>
                  <a:lnTo>
                    <a:pt x="489" y="341"/>
                  </a:lnTo>
                  <a:lnTo>
                    <a:pt x="490" y="341"/>
                  </a:lnTo>
                  <a:lnTo>
                    <a:pt x="491" y="341"/>
                  </a:lnTo>
                  <a:lnTo>
                    <a:pt x="492" y="340"/>
                  </a:lnTo>
                  <a:lnTo>
                    <a:pt x="493" y="341"/>
                  </a:lnTo>
                  <a:close/>
                  <a:moveTo>
                    <a:pt x="475" y="343"/>
                  </a:moveTo>
                  <a:lnTo>
                    <a:pt x="474" y="343"/>
                  </a:lnTo>
                  <a:lnTo>
                    <a:pt x="473" y="343"/>
                  </a:lnTo>
                  <a:lnTo>
                    <a:pt x="474" y="342"/>
                  </a:lnTo>
                  <a:lnTo>
                    <a:pt x="473" y="342"/>
                  </a:lnTo>
                  <a:lnTo>
                    <a:pt x="473" y="341"/>
                  </a:lnTo>
                  <a:lnTo>
                    <a:pt x="474" y="341"/>
                  </a:lnTo>
                  <a:lnTo>
                    <a:pt x="474" y="340"/>
                  </a:lnTo>
                  <a:lnTo>
                    <a:pt x="474" y="339"/>
                  </a:lnTo>
                  <a:lnTo>
                    <a:pt x="473" y="338"/>
                  </a:lnTo>
                  <a:lnTo>
                    <a:pt x="472" y="337"/>
                  </a:lnTo>
                  <a:lnTo>
                    <a:pt x="472" y="335"/>
                  </a:lnTo>
                  <a:lnTo>
                    <a:pt x="472" y="334"/>
                  </a:lnTo>
                  <a:lnTo>
                    <a:pt x="472" y="333"/>
                  </a:lnTo>
                  <a:lnTo>
                    <a:pt x="471" y="332"/>
                  </a:lnTo>
                  <a:lnTo>
                    <a:pt x="471" y="331"/>
                  </a:lnTo>
                  <a:lnTo>
                    <a:pt x="472" y="331"/>
                  </a:lnTo>
                  <a:lnTo>
                    <a:pt x="473" y="332"/>
                  </a:lnTo>
                  <a:lnTo>
                    <a:pt x="473" y="333"/>
                  </a:lnTo>
                  <a:lnTo>
                    <a:pt x="473" y="334"/>
                  </a:lnTo>
                  <a:lnTo>
                    <a:pt x="473" y="335"/>
                  </a:lnTo>
                  <a:lnTo>
                    <a:pt x="474" y="337"/>
                  </a:lnTo>
                  <a:lnTo>
                    <a:pt x="474" y="338"/>
                  </a:lnTo>
                  <a:lnTo>
                    <a:pt x="474" y="339"/>
                  </a:lnTo>
                  <a:lnTo>
                    <a:pt x="475" y="340"/>
                  </a:lnTo>
                  <a:lnTo>
                    <a:pt x="475" y="341"/>
                  </a:lnTo>
                  <a:lnTo>
                    <a:pt x="474" y="342"/>
                  </a:lnTo>
                  <a:lnTo>
                    <a:pt x="475" y="343"/>
                  </a:lnTo>
                  <a:close/>
                  <a:moveTo>
                    <a:pt x="496" y="324"/>
                  </a:moveTo>
                  <a:lnTo>
                    <a:pt x="495" y="324"/>
                  </a:lnTo>
                  <a:lnTo>
                    <a:pt x="495" y="323"/>
                  </a:lnTo>
                  <a:lnTo>
                    <a:pt x="496" y="323"/>
                  </a:lnTo>
                  <a:lnTo>
                    <a:pt x="496" y="324"/>
                  </a:lnTo>
                  <a:close/>
                  <a:moveTo>
                    <a:pt x="472" y="323"/>
                  </a:moveTo>
                  <a:lnTo>
                    <a:pt x="472" y="322"/>
                  </a:lnTo>
                  <a:lnTo>
                    <a:pt x="472" y="321"/>
                  </a:lnTo>
                  <a:lnTo>
                    <a:pt x="472" y="320"/>
                  </a:lnTo>
                  <a:lnTo>
                    <a:pt x="473" y="320"/>
                  </a:lnTo>
                  <a:lnTo>
                    <a:pt x="473" y="321"/>
                  </a:lnTo>
                  <a:lnTo>
                    <a:pt x="472" y="322"/>
                  </a:lnTo>
                  <a:lnTo>
                    <a:pt x="472" y="323"/>
                  </a:lnTo>
                  <a:close/>
                  <a:moveTo>
                    <a:pt x="489" y="315"/>
                  </a:moveTo>
                  <a:lnTo>
                    <a:pt x="490" y="315"/>
                  </a:lnTo>
                  <a:lnTo>
                    <a:pt x="491" y="315"/>
                  </a:lnTo>
                  <a:lnTo>
                    <a:pt x="492" y="316"/>
                  </a:lnTo>
                  <a:lnTo>
                    <a:pt x="492" y="317"/>
                  </a:lnTo>
                  <a:lnTo>
                    <a:pt x="493" y="317"/>
                  </a:lnTo>
                  <a:lnTo>
                    <a:pt x="493" y="318"/>
                  </a:lnTo>
                  <a:lnTo>
                    <a:pt x="494" y="319"/>
                  </a:lnTo>
                  <a:lnTo>
                    <a:pt x="494" y="320"/>
                  </a:lnTo>
                  <a:lnTo>
                    <a:pt x="494" y="322"/>
                  </a:lnTo>
                  <a:lnTo>
                    <a:pt x="494" y="323"/>
                  </a:lnTo>
                  <a:lnTo>
                    <a:pt x="493" y="325"/>
                  </a:lnTo>
                  <a:lnTo>
                    <a:pt x="492" y="326"/>
                  </a:lnTo>
                  <a:lnTo>
                    <a:pt x="491" y="326"/>
                  </a:lnTo>
                  <a:lnTo>
                    <a:pt x="490" y="327"/>
                  </a:lnTo>
                  <a:lnTo>
                    <a:pt x="489" y="327"/>
                  </a:lnTo>
                  <a:lnTo>
                    <a:pt x="489" y="326"/>
                  </a:lnTo>
                  <a:lnTo>
                    <a:pt x="489" y="325"/>
                  </a:lnTo>
                  <a:lnTo>
                    <a:pt x="489" y="324"/>
                  </a:lnTo>
                  <a:lnTo>
                    <a:pt x="489" y="323"/>
                  </a:lnTo>
                  <a:lnTo>
                    <a:pt x="488" y="322"/>
                  </a:lnTo>
                  <a:lnTo>
                    <a:pt x="488" y="321"/>
                  </a:lnTo>
                  <a:lnTo>
                    <a:pt x="488" y="320"/>
                  </a:lnTo>
                  <a:lnTo>
                    <a:pt x="488" y="321"/>
                  </a:lnTo>
                  <a:lnTo>
                    <a:pt x="489" y="321"/>
                  </a:lnTo>
                  <a:lnTo>
                    <a:pt x="489" y="320"/>
                  </a:lnTo>
                  <a:lnTo>
                    <a:pt x="488" y="320"/>
                  </a:lnTo>
                  <a:lnTo>
                    <a:pt x="486" y="319"/>
                  </a:lnTo>
                  <a:lnTo>
                    <a:pt x="487" y="318"/>
                  </a:lnTo>
                  <a:lnTo>
                    <a:pt x="486" y="318"/>
                  </a:lnTo>
                  <a:lnTo>
                    <a:pt x="485" y="318"/>
                  </a:lnTo>
                  <a:lnTo>
                    <a:pt x="485" y="317"/>
                  </a:lnTo>
                  <a:lnTo>
                    <a:pt x="484" y="317"/>
                  </a:lnTo>
                  <a:lnTo>
                    <a:pt x="484" y="316"/>
                  </a:lnTo>
                  <a:lnTo>
                    <a:pt x="486" y="315"/>
                  </a:lnTo>
                  <a:lnTo>
                    <a:pt x="487" y="315"/>
                  </a:lnTo>
                  <a:lnTo>
                    <a:pt x="488" y="315"/>
                  </a:lnTo>
                  <a:lnTo>
                    <a:pt x="488" y="314"/>
                  </a:lnTo>
                  <a:lnTo>
                    <a:pt x="489" y="315"/>
                  </a:lnTo>
                  <a:close/>
                  <a:moveTo>
                    <a:pt x="485" y="307"/>
                  </a:moveTo>
                  <a:lnTo>
                    <a:pt x="484" y="307"/>
                  </a:lnTo>
                  <a:lnTo>
                    <a:pt x="485" y="307"/>
                  </a:lnTo>
                  <a:close/>
                  <a:moveTo>
                    <a:pt x="482" y="289"/>
                  </a:moveTo>
                  <a:lnTo>
                    <a:pt x="481" y="289"/>
                  </a:lnTo>
                  <a:lnTo>
                    <a:pt x="482" y="288"/>
                  </a:lnTo>
                  <a:lnTo>
                    <a:pt x="482" y="289"/>
                  </a:lnTo>
                  <a:close/>
                  <a:moveTo>
                    <a:pt x="479" y="284"/>
                  </a:moveTo>
                  <a:lnTo>
                    <a:pt x="479" y="283"/>
                  </a:lnTo>
                  <a:lnTo>
                    <a:pt x="481" y="283"/>
                  </a:lnTo>
                  <a:lnTo>
                    <a:pt x="479" y="284"/>
                  </a:lnTo>
                  <a:close/>
                  <a:moveTo>
                    <a:pt x="489" y="275"/>
                  </a:moveTo>
                  <a:lnTo>
                    <a:pt x="489" y="276"/>
                  </a:lnTo>
                  <a:lnTo>
                    <a:pt x="488" y="276"/>
                  </a:lnTo>
                  <a:lnTo>
                    <a:pt x="488" y="277"/>
                  </a:lnTo>
                  <a:lnTo>
                    <a:pt x="489" y="277"/>
                  </a:lnTo>
                  <a:lnTo>
                    <a:pt x="489" y="278"/>
                  </a:lnTo>
                  <a:lnTo>
                    <a:pt x="488" y="278"/>
                  </a:lnTo>
                  <a:lnTo>
                    <a:pt x="487" y="279"/>
                  </a:lnTo>
                  <a:lnTo>
                    <a:pt x="487" y="278"/>
                  </a:lnTo>
                  <a:lnTo>
                    <a:pt x="487" y="277"/>
                  </a:lnTo>
                  <a:lnTo>
                    <a:pt x="487" y="276"/>
                  </a:lnTo>
                  <a:lnTo>
                    <a:pt x="486" y="276"/>
                  </a:lnTo>
                  <a:lnTo>
                    <a:pt x="485" y="276"/>
                  </a:lnTo>
                  <a:lnTo>
                    <a:pt x="485" y="275"/>
                  </a:lnTo>
                  <a:lnTo>
                    <a:pt x="486" y="275"/>
                  </a:lnTo>
                  <a:lnTo>
                    <a:pt x="487" y="275"/>
                  </a:lnTo>
                  <a:lnTo>
                    <a:pt x="488" y="275"/>
                  </a:lnTo>
                  <a:lnTo>
                    <a:pt x="489" y="275"/>
                  </a:lnTo>
                  <a:close/>
                  <a:moveTo>
                    <a:pt x="485" y="248"/>
                  </a:moveTo>
                  <a:lnTo>
                    <a:pt x="485" y="247"/>
                  </a:lnTo>
                  <a:lnTo>
                    <a:pt x="485" y="248"/>
                  </a:lnTo>
                  <a:close/>
                  <a:moveTo>
                    <a:pt x="491" y="246"/>
                  </a:moveTo>
                  <a:lnTo>
                    <a:pt x="491" y="247"/>
                  </a:lnTo>
                  <a:lnTo>
                    <a:pt x="490" y="246"/>
                  </a:lnTo>
                  <a:lnTo>
                    <a:pt x="491" y="246"/>
                  </a:lnTo>
                  <a:lnTo>
                    <a:pt x="492" y="246"/>
                  </a:lnTo>
                  <a:lnTo>
                    <a:pt x="491" y="246"/>
                  </a:lnTo>
                  <a:close/>
                  <a:moveTo>
                    <a:pt x="477" y="174"/>
                  </a:moveTo>
                  <a:lnTo>
                    <a:pt x="476" y="174"/>
                  </a:lnTo>
                  <a:lnTo>
                    <a:pt x="475" y="173"/>
                  </a:lnTo>
                  <a:lnTo>
                    <a:pt x="476" y="173"/>
                  </a:lnTo>
                  <a:lnTo>
                    <a:pt x="477" y="173"/>
                  </a:lnTo>
                  <a:lnTo>
                    <a:pt x="477" y="174"/>
                  </a:lnTo>
                  <a:close/>
                  <a:moveTo>
                    <a:pt x="464" y="170"/>
                  </a:moveTo>
                  <a:lnTo>
                    <a:pt x="463" y="170"/>
                  </a:lnTo>
                  <a:lnTo>
                    <a:pt x="463" y="169"/>
                  </a:lnTo>
                  <a:lnTo>
                    <a:pt x="464" y="169"/>
                  </a:lnTo>
                  <a:lnTo>
                    <a:pt x="464" y="170"/>
                  </a:lnTo>
                  <a:close/>
                  <a:moveTo>
                    <a:pt x="500" y="164"/>
                  </a:moveTo>
                  <a:lnTo>
                    <a:pt x="499" y="164"/>
                  </a:lnTo>
                  <a:lnTo>
                    <a:pt x="498" y="164"/>
                  </a:lnTo>
                  <a:lnTo>
                    <a:pt x="497" y="164"/>
                  </a:lnTo>
                  <a:lnTo>
                    <a:pt x="496" y="164"/>
                  </a:lnTo>
                  <a:lnTo>
                    <a:pt x="495" y="164"/>
                  </a:lnTo>
                  <a:lnTo>
                    <a:pt x="494" y="164"/>
                  </a:lnTo>
                  <a:lnTo>
                    <a:pt x="495" y="164"/>
                  </a:lnTo>
                  <a:lnTo>
                    <a:pt x="496" y="164"/>
                  </a:lnTo>
                  <a:lnTo>
                    <a:pt x="497" y="164"/>
                  </a:lnTo>
                  <a:lnTo>
                    <a:pt x="498" y="163"/>
                  </a:lnTo>
                  <a:lnTo>
                    <a:pt x="499" y="163"/>
                  </a:lnTo>
                  <a:lnTo>
                    <a:pt x="500" y="163"/>
                  </a:lnTo>
                  <a:lnTo>
                    <a:pt x="500" y="164"/>
                  </a:lnTo>
                  <a:close/>
                  <a:moveTo>
                    <a:pt x="478" y="163"/>
                  </a:moveTo>
                  <a:lnTo>
                    <a:pt x="477" y="163"/>
                  </a:lnTo>
                  <a:lnTo>
                    <a:pt x="476" y="162"/>
                  </a:lnTo>
                  <a:lnTo>
                    <a:pt x="476" y="160"/>
                  </a:lnTo>
                  <a:lnTo>
                    <a:pt x="477" y="160"/>
                  </a:lnTo>
                  <a:lnTo>
                    <a:pt x="477" y="162"/>
                  </a:lnTo>
                  <a:lnTo>
                    <a:pt x="478" y="162"/>
                  </a:lnTo>
                  <a:lnTo>
                    <a:pt x="478" y="163"/>
                  </a:lnTo>
                  <a:close/>
                  <a:moveTo>
                    <a:pt x="448" y="158"/>
                  </a:moveTo>
                  <a:lnTo>
                    <a:pt x="447" y="158"/>
                  </a:lnTo>
                  <a:lnTo>
                    <a:pt x="447" y="157"/>
                  </a:lnTo>
                  <a:lnTo>
                    <a:pt x="448" y="157"/>
                  </a:lnTo>
                  <a:lnTo>
                    <a:pt x="448" y="158"/>
                  </a:lnTo>
                  <a:close/>
                  <a:moveTo>
                    <a:pt x="487" y="153"/>
                  </a:moveTo>
                  <a:lnTo>
                    <a:pt x="486" y="153"/>
                  </a:lnTo>
                  <a:lnTo>
                    <a:pt x="487" y="153"/>
                  </a:lnTo>
                  <a:close/>
                  <a:moveTo>
                    <a:pt x="471" y="146"/>
                  </a:moveTo>
                  <a:lnTo>
                    <a:pt x="470" y="146"/>
                  </a:lnTo>
                  <a:lnTo>
                    <a:pt x="470" y="145"/>
                  </a:lnTo>
                  <a:lnTo>
                    <a:pt x="471" y="145"/>
                  </a:lnTo>
                  <a:lnTo>
                    <a:pt x="471" y="146"/>
                  </a:lnTo>
                  <a:close/>
                  <a:moveTo>
                    <a:pt x="470" y="145"/>
                  </a:moveTo>
                  <a:lnTo>
                    <a:pt x="469" y="145"/>
                  </a:lnTo>
                  <a:lnTo>
                    <a:pt x="470" y="145"/>
                  </a:lnTo>
                  <a:close/>
                  <a:moveTo>
                    <a:pt x="490" y="129"/>
                  </a:moveTo>
                  <a:lnTo>
                    <a:pt x="491" y="130"/>
                  </a:lnTo>
                  <a:lnTo>
                    <a:pt x="492" y="130"/>
                  </a:lnTo>
                  <a:lnTo>
                    <a:pt x="492" y="131"/>
                  </a:lnTo>
                  <a:lnTo>
                    <a:pt x="493" y="131"/>
                  </a:lnTo>
                  <a:lnTo>
                    <a:pt x="494" y="132"/>
                  </a:lnTo>
                  <a:lnTo>
                    <a:pt x="495" y="132"/>
                  </a:lnTo>
                  <a:lnTo>
                    <a:pt x="495" y="131"/>
                  </a:lnTo>
                  <a:lnTo>
                    <a:pt x="496" y="131"/>
                  </a:lnTo>
                  <a:lnTo>
                    <a:pt x="496" y="132"/>
                  </a:lnTo>
                  <a:lnTo>
                    <a:pt x="497" y="131"/>
                  </a:lnTo>
                  <a:lnTo>
                    <a:pt x="497" y="132"/>
                  </a:lnTo>
                  <a:lnTo>
                    <a:pt x="497" y="131"/>
                  </a:lnTo>
                  <a:lnTo>
                    <a:pt x="498" y="132"/>
                  </a:lnTo>
                  <a:lnTo>
                    <a:pt x="497" y="132"/>
                  </a:lnTo>
                  <a:lnTo>
                    <a:pt x="496" y="132"/>
                  </a:lnTo>
                  <a:lnTo>
                    <a:pt x="494" y="132"/>
                  </a:lnTo>
                  <a:lnTo>
                    <a:pt x="493" y="132"/>
                  </a:lnTo>
                  <a:lnTo>
                    <a:pt x="492" y="131"/>
                  </a:lnTo>
                  <a:lnTo>
                    <a:pt x="491" y="131"/>
                  </a:lnTo>
                  <a:lnTo>
                    <a:pt x="490" y="130"/>
                  </a:lnTo>
                  <a:lnTo>
                    <a:pt x="489" y="130"/>
                  </a:lnTo>
                  <a:lnTo>
                    <a:pt x="488" y="129"/>
                  </a:lnTo>
                  <a:lnTo>
                    <a:pt x="488" y="128"/>
                  </a:lnTo>
                  <a:lnTo>
                    <a:pt x="489" y="129"/>
                  </a:lnTo>
                  <a:lnTo>
                    <a:pt x="490" y="129"/>
                  </a:lnTo>
                  <a:close/>
                  <a:moveTo>
                    <a:pt x="493" y="126"/>
                  </a:moveTo>
                  <a:lnTo>
                    <a:pt x="492" y="126"/>
                  </a:lnTo>
                  <a:lnTo>
                    <a:pt x="492" y="125"/>
                  </a:lnTo>
                  <a:lnTo>
                    <a:pt x="493" y="125"/>
                  </a:lnTo>
                  <a:lnTo>
                    <a:pt x="493" y="126"/>
                  </a:lnTo>
                  <a:close/>
                  <a:moveTo>
                    <a:pt x="507" y="123"/>
                  </a:moveTo>
                  <a:lnTo>
                    <a:pt x="508" y="123"/>
                  </a:lnTo>
                  <a:lnTo>
                    <a:pt x="509" y="124"/>
                  </a:lnTo>
                  <a:lnTo>
                    <a:pt x="509" y="125"/>
                  </a:lnTo>
                  <a:lnTo>
                    <a:pt x="509" y="126"/>
                  </a:lnTo>
                  <a:lnTo>
                    <a:pt x="509" y="127"/>
                  </a:lnTo>
                  <a:lnTo>
                    <a:pt x="508" y="127"/>
                  </a:lnTo>
                  <a:lnTo>
                    <a:pt x="507" y="128"/>
                  </a:lnTo>
                  <a:lnTo>
                    <a:pt x="506" y="128"/>
                  </a:lnTo>
                  <a:lnTo>
                    <a:pt x="504" y="128"/>
                  </a:lnTo>
                  <a:lnTo>
                    <a:pt x="503" y="128"/>
                  </a:lnTo>
                  <a:lnTo>
                    <a:pt x="503" y="129"/>
                  </a:lnTo>
                  <a:lnTo>
                    <a:pt x="502" y="129"/>
                  </a:lnTo>
                  <a:lnTo>
                    <a:pt x="501" y="130"/>
                  </a:lnTo>
                  <a:lnTo>
                    <a:pt x="500" y="130"/>
                  </a:lnTo>
                  <a:lnTo>
                    <a:pt x="502" y="128"/>
                  </a:lnTo>
                  <a:lnTo>
                    <a:pt x="502" y="127"/>
                  </a:lnTo>
                  <a:lnTo>
                    <a:pt x="503" y="126"/>
                  </a:lnTo>
                  <a:lnTo>
                    <a:pt x="504" y="125"/>
                  </a:lnTo>
                  <a:lnTo>
                    <a:pt x="504" y="123"/>
                  </a:lnTo>
                  <a:lnTo>
                    <a:pt x="506" y="123"/>
                  </a:lnTo>
                  <a:lnTo>
                    <a:pt x="507" y="123"/>
                  </a:lnTo>
                  <a:close/>
                  <a:moveTo>
                    <a:pt x="503" y="123"/>
                  </a:moveTo>
                  <a:lnTo>
                    <a:pt x="502" y="123"/>
                  </a:lnTo>
                  <a:lnTo>
                    <a:pt x="503" y="123"/>
                  </a:lnTo>
                  <a:close/>
                  <a:moveTo>
                    <a:pt x="506" y="122"/>
                  </a:moveTo>
                  <a:lnTo>
                    <a:pt x="504" y="122"/>
                  </a:lnTo>
                  <a:lnTo>
                    <a:pt x="506" y="122"/>
                  </a:lnTo>
                  <a:close/>
                  <a:moveTo>
                    <a:pt x="492" y="121"/>
                  </a:moveTo>
                  <a:lnTo>
                    <a:pt x="491" y="121"/>
                  </a:lnTo>
                  <a:lnTo>
                    <a:pt x="492" y="121"/>
                  </a:lnTo>
                  <a:close/>
                  <a:moveTo>
                    <a:pt x="512" y="121"/>
                  </a:moveTo>
                  <a:lnTo>
                    <a:pt x="511" y="121"/>
                  </a:lnTo>
                  <a:lnTo>
                    <a:pt x="511" y="120"/>
                  </a:lnTo>
                  <a:lnTo>
                    <a:pt x="512" y="120"/>
                  </a:lnTo>
                  <a:lnTo>
                    <a:pt x="512" y="121"/>
                  </a:lnTo>
                  <a:close/>
                  <a:moveTo>
                    <a:pt x="501" y="119"/>
                  </a:moveTo>
                  <a:lnTo>
                    <a:pt x="500" y="119"/>
                  </a:lnTo>
                  <a:lnTo>
                    <a:pt x="501" y="119"/>
                  </a:lnTo>
                  <a:close/>
                  <a:moveTo>
                    <a:pt x="514" y="97"/>
                  </a:moveTo>
                  <a:lnTo>
                    <a:pt x="514" y="96"/>
                  </a:lnTo>
                  <a:lnTo>
                    <a:pt x="514" y="97"/>
                  </a:lnTo>
                  <a:close/>
                  <a:moveTo>
                    <a:pt x="513" y="99"/>
                  </a:moveTo>
                  <a:lnTo>
                    <a:pt x="512" y="100"/>
                  </a:lnTo>
                  <a:lnTo>
                    <a:pt x="510" y="101"/>
                  </a:lnTo>
                  <a:lnTo>
                    <a:pt x="511" y="100"/>
                  </a:lnTo>
                  <a:lnTo>
                    <a:pt x="510" y="100"/>
                  </a:lnTo>
                  <a:lnTo>
                    <a:pt x="509" y="101"/>
                  </a:lnTo>
                  <a:lnTo>
                    <a:pt x="508" y="101"/>
                  </a:lnTo>
                  <a:lnTo>
                    <a:pt x="507" y="101"/>
                  </a:lnTo>
                  <a:lnTo>
                    <a:pt x="507" y="102"/>
                  </a:lnTo>
                  <a:lnTo>
                    <a:pt x="506" y="102"/>
                  </a:lnTo>
                  <a:lnTo>
                    <a:pt x="504" y="102"/>
                  </a:lnTo>
                  <a:lnTo>
                    <a:pt x="503" y="102"/>
                  </a:lnTo>
                  <a:lnTo>
                    <a:pt x="501" y="103"/>
                  </a:lnTo>
                  <a:lnTo>
                    <a:pt x="500" y="103"/>
                  </a:lnTo>
                  <a:lnTo>
                    <a:pt x="499" y="104"/>
                  </a:lnTo>
                  <a:lnTo>
                    <a:pt x="498" y="104"/>
                  </a:lnTo>
                  <a:lnTo>
                    <a:pt x="498" y="103"/>
                  </a:lnTo>
                  <a:lnTo>
                    <a:pt x="497" y="103"/>
                  </a:lnTo>
                  <a:lnTo>
                    <a:pt x="496" y="103"/>
                  </a:lnTo>
                  <a:lnTo>
                    <a:pt x="494" y="103"/>
                  </a:lnTo>
                  <a:lnTo>
                    <a:pt x="493" y="102"/>
                  </a:lnTo>
                  <a:lnTo>
                    <a:pt x="492" y="101"/>
                  </a:lnTo>
                  <a:lnTo>
                    <a:pt x="491" y="101"/>
                  </a:lnTo>
                  <a:lnTo>
                    <a:pt x="491" y="100"/>
                  </a:lnTo>
                  <a:lnTo>
                    <a:pt x="492" y="100"/>
                  </a:lnTo>
                  <a:lnTo>
                    <a:pt x="493" y="100"/>
                  </a:lnTo>
                  <a:lnTo>
                    <a:pt x="494" y="100"/>
                  </a:lnTo>
                  <a:lnTo>
                    <a:pt x="495" y="101"/>
                  </a:lnTo>
                  <a:lnTo>
                    <a:pt x="496" y="101"/>
                  </a:lnTo>
                  <a:lnTo>
                    <a:pt x="497" y="101"/>
                  </a:lnTo>
                  <a:lnTo>
                    <a:pt x="497" y="102"/>
                  </a:lnTo>
                  <a:lnTo>
                    <a:pt x="498" y="102"/>
                  </a:lnTo>
                  <a:lnTo>
                    <a:pt x="499" y="102"/>
                  </a:lnTo>
                  <a:lnTo>
                    <a:pt x="499" y="101"/>
                  </a:lnTo>
                  <a:lnTo>
                    <a:pt x="500" y="102"/>
                  </a:lnTo>
                  <a:lnTo>
                    <a:pt x="500" y="101"/>
                  </a:lnTo>
                  <a:lnTo>
                    <a:pt x="501" y="101"/>
                  </a:lnTo>
                  <a:lnTo>
                    <a:pt x="502" y="101"/>
                  </a:lnTo>
                  <a:lnTo>
                    <a:pt x="503" y="100"/>
                  </a:lnTo>
                  <a:lnTo>
                    <a:pt x="504" y="100"/>
                  </a:lnTo>
                  <a:lnTo>
                    <a:pt x="506" y="99"/>
                  </a:lnTo>
                  <a:lnTo>
                    <a:pt x="507" y="99"/>
                  </a:lnTo>
                  <a:lnTo>
                    <a:pt x="508" y="99"/>
                  </a:lnTo>
                  <a:lnTo>
                    <a:pt x="508" y="98"/>
                  </a:lnTo>
                  <a:lnTo>
                    <a:pt x="509" y="98"/>
                  </a:lnTo>
                  <a:lnTo>
                    <a:pt x="510" y="98"/>
                  </a:lnTo>
                  <a:lnTo>
                    <a:pt x="510" y="97"/>
                  </a:lnTo>
                  <a:lnTo>
                    <a:pt x="511" y="96"/>
                  </a:lnTo>
                  <a:lnTo>
                    <a:pt x="511" y="95"/>
                  </a:lnTo>
                  <a:lnTo>
                    <a:pt x="512" y="95"/>
                  </a:lnTo>
                  <a:lnTo>
                    <a:pt x="513" y="95"/>
                  </a:lnTo>
                  <a:lnTo>
                    <a:pt x="513" y="96"/>
                  </a:lnTo>
                  <a:lnTo>
                    <a:pt x="513" y="97"/>
                  </a:lnTo>
                  <a:lnTo>
                    <a:pt x="513" y="98"/>
                  </a:lnTo>
                  <a:lnTo>
                    <a:pt x="513" y="99"/>
                  </a:lnTo>
                  <a:close/>
                  <a:moveTo>
                    <a:pt x="496" y="80"/>
                  </a:moveTo>
                  <a:lnTo>
                    <a:pt x="495" y="81"/>
                  </a:lnTo>
                  <a:lnTo>
                    <a:pt x="495" y="80"/>
                  </a:lnTo>
                  <a:lnTo>
                    <a:pt x="495" y="79"/>
                  </a:lnTo>
                  <a:lnTo>
                    <a:pt x="494" y="78"/>
                  </a:lnTo>
                  <a:lnTo>
                    <a:pt x="495" y="78"/>
                  </a:lnTo>
                  <a:lnTo>
                    <a:pt x="496" y="79"/>
                  </a:lnTo>
                  <a:lnTo>
                    <a:pt x="496" y="80"/>
                  </a:lnTo>
                  <a:close/>
                  <a:moveTo>
                    <a:pt x="506" y="67"/>
                  </a:moveTo>
                  <a:lnTo>
                    <a:pt x="506" y="68"/>
                  </a:lnTo>
                  <a:lnTo>
                    <a:pt x="504" y="68"/>
                  </a:lnTo>
                  <a:lnTo>
                    <a:pt x="504" y="69"/>
                  </a:lnTo>
                  <a:lnTo>
                    <a:pt x="503" y="69"/>
                  </a:lnTo>
                  <a:lnTo>
                    <a:pt x="502" y="70"/>
                  </a:lnTo>
                  <a:lnTo>
                    <a:pt x="501" y="71"/>
                  </a:lnTo>
                  <a:lnTo>
                    <a:pt x="501" y="72"/>
                  </a:lnTo>
                  <a:lnTo>
                    <a:pt x="501" y="73"/>
                  </a:lnTo>
                  <a:lnTo>
                    <a:pt x="500" y="73"/>
                  </a:lnTo>
                  <a:lnTo>
                    <a:pt x="499" y="73"/>
                  </a:lnTo>
                  <a:lnTo>
                    <a:pt x="499" y="74"/>
                  </a:lnTo>
                  <a:lnTo>
                    <a:pt x="498" y="74"/>
                  </a:lnTo>
                  <a:lnTo>
                    <a:pt x="497" y="74"/>
                  </a:lnTo>
                  <a:lnTo>
                    <a:pt x="497" y="73"/>
                  </a:lnTo>
                  <a:lnTo>
                    <a:pt x="497" y="72"/>
                  </a:lnTo>
                  <a:lnTo>
                    <a:pt x="498" y="71"/>
                  </a:lnTo>
                  <a:lnTo>
                    <a:pt x="498" y="70"/>
                  </a:lnTo>
                  <a:lnTo>
                    <a:pt x="498" y="69"/>
                  </a:lnTo>
                  <a:lnTo>
                    <a:pt x="498" y="68"/>
                  </a:lnTo>
                  <a:lnTo>
                    <a:pt x="499" y="66"/>
                  </a:lnTo>
                  <a:lnTo>
                    <a:pt x="500" y="66"/>
                  </a:lnTo>
                  <a:lnTo>
                    <a:pt x="500" y="67"/>
                  </a:lnTo>
                  <a:lnTo>
                    <a:pt x="501" y="67"/>
                  </a:lnTo>
                  <a:lnTo>
                    <a:pt x="501" y="68"/>
                  </a:lnTo>
                  <a:lnTo>
                    <a:pt x="501" y="66"/>
                  </a:lnTo>
                  <a:lnTo>
                    <a:pt x="501" y="65"/>
                  </a:lnTo>
                  <a:lnTo>
                    <a:pt x="500" y="65"/>
                  </a:lnTo>
                  <a:lnTo>
                    <a:pt x="500" y="64"/>
                  </a:lnTo>
                  <a:lnTo>
                    <a:pt x="502" y="65"/>
                  </a:lnTo>
                  <a:lnTo>
                    <a:pt x="502" y="66"/>
                  </a:lnTo>
                  <a:lnTo>
                    <a:pt x="503" y="66"/>
                  </a:lnTo>
                  <a:lnTo>
                    <a:pt x="504" y="66"/>
                  </a:lnTo>
                  <a:lnTo>
                    <a:pt x="506" y="67"/>
                  </a:lnTo>
                  <a:close/>
                  <a:moveTo>
                    <a:pt x="499" y="53"/>
                  </a:moveTo>
                  <a:lnTo>
                    <a:pt x="500" y="53"/>
                  </a:lnTo>
                  <a:lnTo>
                    <a:pt x="501" y="53"/>
                  </a:lnTo>
                  <a:lnTo>
                    <a:pt x="501" y="54"/>
                  </a:lnTo>
                  <a:lnTo>
                    <a:pt x="501" y="55"/>
                  </a:lnTo>
                  <a:lnTo>
                    <a:pt x="501" y="56"/>
                  </a:lnTo>
                  <a:lnTo>
                    <a:pt x="501" y="57"/>
                  </a:lnTo>
                  <a:lnTo>
                    <a:pt x="500" y="57"/>
                  </a:lnTo>
                  <a:lnTo>
                    <a:pt x="500" y="58"/>
                  </a:lnTo>
                  <a:lnTo>
                    <a:pt x="499" y="58"/>
                  </a:lnTo>
                  <a:lnTo>
                    <a:pt x="499" y="57"/>
                  </a:lnTo>
                  <a:lnTo>
                    <a:pt x="499" y="56"/>
                  </a:lnTo>
                  <a:lnTo>
                    <a:pt x="498" y="55"/>
                  </a:lnTo>
                  <a:lnTo>
                    <a:pt x="498" y="54"/>
                  </a:lnTo>
                  <a:lnTo>
                    <a:pt x="497" y="54"/>
                  </a:lnTo>
                  <a:lnTo>
                    <a:pt x="496" y="53"/>
                  </a:lnTo>
                  <a:lnTo>
                    <a:pt x="497" y="53"/>
                  </a:lnTo>
                  <a:lnTo>
                    <a:pt x="498" y="52"/>
                  </a:lnTo>
                  <a:lnTo>
                    <a:pt x="499" y="53"/>
                  </a:lnTo>
                  <a:close/>
                  <a:moveTo>
                    <a:pt x="470" y="17"/>
                  </a:moveTo>
                  <a:lnTo>
                    <a:pt x="472" y="17"/>
                  </a:lnTo>
                  <a:lnTo>
                    <a:pt x="473" y="17"/>
                  </a:lnTo>
                  <a:lnTo>
                    <a:pt x="474" y="17"/>
                  </a:lnTo>
                  <a:lnTo>
                    <a:pt x="474" y="18"/>
                  </a:lnTo>
                  <a:lnTo>
                    <a:pt x="473" y="19"/>
                  </a:lnTo>
                  <a:lnTo>
                    <a:pt x="472" y="19"/>
                  </a:lnTo>
                  <a:lnTo>
                    <a:pt x="471" y="19"/>
                  </a:lnTo>
                  <a:lnTo>
                    <a:pt x="470" y="19"/>
                  </a:lnTo>
                  <a:lnTo>
                    <a:pt x="469" y="19"/>
                  </a:lnTo>
                  <a:lnTo>
                    <a:pt x="469" y="18"/>
                  </a:lnTo>
                  <a:lnTo>
                    <a:pt x="469" y="17"/>
                  </a:lnTo>
                  <a:lnTo>
                    <a:pt x="469" y="16"/>
                  </a:lnTo>
                  <a:lnTo>
                    <a:pt x="470" y="17"/>
                  </a:lnTo>
                  <a:close/>
                  <a:moveTo>
                    <a:pt x="474" y="16"/>
                  </a:moveTo>
                  <a:lnTo>
                    <a:pt x="473" y="16"/>
                  </a:lnTo>
                  <a:lnTo>
                    <a:pt x="472" y="16"/>
                  </a:lnTo>
                  <a:lnTo>
                    <a:pt x="471" y="17"/>
                  </a:lnTo>
                  <a:lnTo>
                    <a:pt x="470" y="17"/>
                  </a:lnTo>
                  <a:lnTo>
                    <a:pt x="470" y="16"/>
                  </a:lnTo>
                  <a:lnTo>
                    <a:pt x="471" y="16"/>
                  </a:lnTo>
                  <a:lnTo>
                    <a:pt x="471" y="15"/>
                  </a:lnTo>
                  <a:lnTo>
                    <a:pt x="472" y="15"/>
                  </a:lnTo>
                  <a:lnTo>
                    <a:pt x="473" y="15"/>
                  </a:lnTo>
                  <a:lnTo>
                    <a:pt x="474" y="16"/>
                  </a:lnTo>
                  <a:close/>
                  <a:moveTo>
                    <a:pt x="468" y="5"/>
                  </a:moveTo>
                  <a:lnTo>
                    <a:pt x="468" y="4"/>
                  </a:lnTo>
                  <a:lnTo>
                    <a:pt x="468" y="5"/>
                  </a:lnTo>
                  <a:close/>
                  <a:moveTo>
                    <a:pt x="468" y="4"/>
                  </a:moveTo>
                  <a:lnTo>
                    <a:pt x="467" y="5"/>
                  </a:lnTo>
                  <a:lnTo>
                    <a:pt x="467" y="4"/>
                  </a:lnTo>
                  <a:lnTo>
                    <a:pt x="468" y="4"/>
                  </a:lnTo>
                  <a:close/>
                  <a:moveTo>
                    <a:pt x="469" y="4"/>
                  </a:moveTo>
                  <a:lnTo>
                    <a:pt x="469" y="5"/>
                  </a:lnTo>
                  <a:lnTo>
                    <a:pt x="469" y="4"/>
                  </a:lnTo>
                  <a:lnTo>
                    <a:pt x="469" y="3"/>
                  </a:lnTo>
                  <a:lnTo>
                    <a:pt x="470" y="3"/>
                  </a:lnTo>
                  <a:lnTo>
                    <a:pt x="470" y="4"/>
                  </a:lnTo>
                  <a:lnTo>
                    <a:pt x="469" y="4"/>
                  </a:lnTo>
                  <a:close/>
                  <a:moveTo>
                    <a:pt x="463" y="0"/>
                  </a:moveTo>
                  <a:lnTo>
                    <a:pt x="464" y="1"/>
                  </a:lnTo>
                  <a:lnTo>
                    <a:pt x="464" y="2"/>
                  </a:lnTo>
                  <a:lnTo>
                    <a:pt x="463" y="2"/>
                  </a:lnTo>
                  <a:lnTo>
                    <a:pt x="463" y="1"/>
                  </a:lnTo>
                  <a:lnTo>
                    <a:pt x="462" y="1"/>
                  </a:lnTo>
                  <a:lnTo>
                    <a:pt x="462" y="2"/>
                  </a:lnTo>
                  <a:lnTo>
                    <a:pt x="463" y="2"/>
                  </a:lnTo>
                  <a:lnTo>
                    <a:pt x="464" y="2"/>
                  </a:lnTo>
                  <a:lnTo>
                    <a:pt x="464" y="1"/>
                  </a:lnTo>
                  <a:lnTo>
                    <a:pt x="465" y="1"/>
                  </a:lnTo>
                  <a:lnTo>
                    <a:pt x="466" y="1"/>
                  </a:lnTo>
                  <a:lnTo>
                    <a:pt x="467" y="1"/>
                  </a:lnTo>
                  <a:lnTo>
                    <a:pt x="468" y="2"/>
                  </a:lnTo>
                  <a:lnTo>
                    <a:pt x="469" y="2"/>
                  </a:lnTo>
                  <a:lnTo>
                    <a:pt x="470" y="2"/>
                  </a:lnTo>
                  <a:lnTo>
                    <a:pt x="469" y="3"/>
                  </a:lnTo>
                  <a:lnTo>
                    <a:pt x="468" y="3"/>
                  </a:lnTo>
                  <a:lnTo>
                    <a:pt x="468" y="4"/>
                  </a:lnTo>
                  <a:lnTo>
                    <a:pt x="468" y="3"/>
                  </a:lnTo>
                  <a:lnTo>
                    <a:pt x="467" y="3"/>
                  </a:lnTo>
                  <a:lnTo>
                    <a:pt x="467" y="4"/>
                  </a:lnTo>
                  <a:lnTo>
                    <a:pt x="466" y="4"/>
                  </a:lnTo>
                  <a:lnTo>
                    <a:pt x="465" y="4"/>
                  </a:lnTo>
                  <a:lnTo>
                    <a:pt x="464" y="5"/>
                  </a:lnTo>
                  <a:lnTo>
                    <a:pt x="465" y="5"/>
                  </a:lnTo>
                  <a:lnTo>
                    <a:pt x="466" y="5"/>
                  </a:lnTo>
                  <a:lnTo>
                    <a:pt x="466" y="4"/>
                  </a:lnTo>
                  <a:lnTo>
                    <a:pt x="467" y="5"/>
                  </a:lnTo>
                  <a:lnTo>
                    <a:pt x="466" y="6"/>
                  </a:lnTo>
                  <a:lnTo>
                    <a:pt x="465" y="6"/>
                  </a:lnTo>
                  <a:lnTo>
                    <a:pt x="466" y="6"/>
                  </a:lnTo>
                  <a:lnTo>
                    <a:pt x="467" y="7"/>
                  </a:lnTo>
                  <a:lnTo>
                    <a:pt x="467" y="8"/>
                  </a:lnTo>
                  <a:lnTo>
                    <a:pt x="467" y="7"/>
                  </a:lnTo>
                  <a:lnTo>
                    <a:pt x="467" y="6"/>
                  </a:lnTo>
                  <a:lnTo>
                    <a:pt x="468" y="6"/>
                  </a:lnTo>
                  <a:lnTo>
                    <a:pt x="469" y="5"/>
                  </a:lnTo>
                  <a:lnTo>
                    <a:pt x="470" y="4"/>
                  </a:lnTo>
                  <a:lnTo>
                    <a:pt x="471" y="2"/>
                  </a:lnTo>
                  <a:lnTo>
                    <a:pt x="472" y="2"/>
                  </a:lnTo>
                  <a:lnTo>
                    <a:pt x="472" y="1"/>
                  </a:lnTo>
                  <a:lnTo>
                    <a:pt x="473" y="1"/>
                  </a:lnTo>
                  <a:lnTo>
                    <a:pt x="474" y="1"/>
                  </a:lnTo>
                  <a:lnTo>
                    <a:pt x="475" y="2"/>
                  </a:lnTo>
                  <a:lnTo>
                    <a:pt x="476" y="2"/>
                  </a:lnTo>
                  <a:lnTo>
                    <a:pt x="475" y="3"/>
                  </a:lnTo>
                  <a:lnTo>
                    <a:pt x="476" y="4"/>
                  </a:lnTo>
                  <a:lnTo>
                    <a:pt x="476" y="5"/>
                  </a:lnTo>
                  <a:lnTo>
                    <a:pt x="476" y="6"/>
                  </a:lnTo>
                  <a:lnTo>
                    <a:pt x="477" y="7"/>
                  </a:lnTo>
                  <a:lnTo>
                    <a:pt x="477" y="8"/>
                  </a:lnTo>
                  <a:lnTo>
                    <a:pt x="477" y="9"/>
                  </a:lnTo>
                  <a:lnTo>
                    <a:pt x="478" y="9"/>
                  </a:lnTo>
                  <a:lnTo>
                    <a:pt x="478" y="10"/>
                  </a:lnTo>
                  <a:lnTo>
                    <a:pt x="478" y="13"/>
                  </a:lnTo>
                  <a:lnTo>
                    <a:pt x="477" y="13"/>
                  </a:lnTo>
                  <a:lnTo>
                    <a:pt x="476" y="13"/>
                  </a:lnTo>
                  <a:lnTo>
                    <a:pt x="476" y="14"/>
                  </a:lnTo>
                  <a:lnTo>
                    <a:pt x="475" y="14"/>
                  </a:lnTo>
                  <a:lnTo>
                    <a:pt x="474" y="14"/>
                  </a:lnTo>
                  <a:lnTo>
                    <a:pt x="473" y="14"/>
                  </a:lnTo>
                  <a:lnTo>
                    <a:pt x="472" y="14"/>
                  </a:lnTo>
                  <a:lnTo>
                    <a:pt x="471" y="14"/>
                  </a:lnTo>
                  <a:lnTo>
                    <a:pt x="470" y="15"/>
                  </a:lnTo>
                  <a:lnTo>
                    <a:pt x="469" y="15"/>
                  </a:lnTo>
                  <a:lnTo>
                    <a:pt x="468" y="16"/>
                  </a:lnTo>
                  <a:lnTo>
                    <a:pt x="467" y="15"/>
                  </a:lnTo>
                  <a:lnTo>
                    <a:pt x="467" y="14"/>
                  </a:lnTo>
                  <a:lnTo>
                    <a:pt x="466" y="15"/>
                  </a:lnTo>
                  <a:lnTo>
                    <a:pt x="466" y="14"/>
                  </a:lnTo>
                  <a:lnTo>
                    <a:pt x="466" y="13"/>
                  </a:lnTo>
                  <a:lnTo>
                    <a:pt x="465" y="13"/>
                  </a:lnTo>
                  <a:lnTo>
                    <a:pt x="465" y="14"/>
                  </a:lnTo>
                  <a:lnTo>
                    <a:pt x="466" y="14"/>
                  </a:lnTo>
                  <a:lnTo>
                    <a:pt x="465" y="14"/>
                  </a:lnTo>
                  <a:lnTo>
                    <a:pt x="465" y="15"/>
                  </a:lnTo>
                  <a:lnTo>
                    <a:pt x="466" y="15"/>
                  </a:lnTo>
                  <a:lnTo>
                    <a:pt x="466" y="16"/>
                  </a:lnTo>
                  <a:lnTo>
                    <a:pt x="465" y="16"/>
                  </a:lnTo>
                  <a:lnTo>
                    <a:pt x="464" y="15"/>
                  </a:lnTo>
                  <a:lnTo>
                    <a:pt x="464" y="16"/>
                  </a:lnTo>
                  <a:lnTo>
                    <a:pt x="462" y="15"/>
                  </a:lnTo>
                  <a:lnTo>
                    <a:pt x="462" y="16"/>
                  </a:lnTo>
                  <a:lnTo>
                    <a:pt x="464" y="16"/>
                  </a:lnTo>
                  <a:lnTo>
                    <a:pt x="465" y="16"/>
                  </a:lnTo>
                  <a:lnTo>
                    <a:pt x="466" y="17"/>
                  </a:lnTo>
                  <a:lnTo>
                    <a:pt x="466" y="16"/>
                  </a:lnTo>
                  <a:lnTo>
                    <a:pt x="467" y="15"/>
                  </a:lnTo>
                  <a:lnTo>
                    <a:pt x="467" y="16"/>
                  </a:lnTo>
                  <a:lnTo>
                    <a:pt x="467" y="17"/>
                  </a:lnTo>
                  <a:lnTo>
                    <a:pt x="468" y="17"/>
                  </a:lnTo>
                  <a:lnTo>
                    <a:pt x="469" y="17"/>
                  </a:lnTo>
                  <a:lnTo>
                    <a:pt x="469" y="18"/>
                  </a:lnTo>
                  <a:lnTo>
                    <a:pt x="468" y="19"/>
                  </a:lnTo>
                  <a:lnTo>
                    <a:pt x="467" y="19"/>
                  </a:lnTo>
                  <a:lnTo>
                    <a:pt x="468" y="19"/>
                  </a:lnTo>
                  <a:lnTo>
                    <a:pt x="468" y="20"/>
                  </a:lnTo>
                  <a:lnTo>
                    <a:pt x="469" y="20"/>
                  </a:lnTo>
                  <a:lnTo>
                    <a:pt x="472" y="20"/>
                  </a:lnTo>
                  <a:lnTo>
                    <a:pt x="473" y="20"/>
                  </a:lnTo>
                  <a:lnTo>
                    <a:pt x="475" y="19"/>
                  </a:lnTo>
                  <a:lnTo>
                    <a:pt x="476" y="18"/>
                  </a:lnTo>
                  <a:lnTo>
                    <a:pt x="477" y="18"/>
                  </a:lnTo>
                  <a:lnTo>
                    <a:pt x="478" y="18"/>
                  </a:lnTo>
                  <a:lnTo>
                    <a:pt x="479" y="18"/>
                  </a:lnTo>
                  <a:lnTo>
                    <a:pt x="482" y="19"/>
                  </a:lnTo>
                  <a:lnTo>
                    <a:pt x="483" y="20"/>
                  </a:lnTo>
                  <a:lnTo>
                    <a:pt x="483" y="21"/>
                  </a:lnTo>
                  <a:lnTo>
                    <a:pt x="484" y="21"/>
                  </a:lnTo>
                  <a:lnTo>
                    <a:pt x="485" y="21"/>
                  </a:lnTo>
                  <a:lnTo>
                    <a:pt x="486" y="22"/>
                  </a:lnTo>
                  <a:lnTo>
                    <a:pt x="486" y="23"/>
                  </a:lnTo>
                  <a:lnTo>
                    <a:pt x="486" y="24"/>
                  </a:lnTo>
                  <a:lnTo>
                    <a:pt x="485" y="24"/>
                  </a:lnTo>
                  <a:lnTo>
                    <a:pt x="484" y="25"/>
                  </a:lnTo>
                  <a:lnTo>
                    <a:pt x="484" y="26"/>
                  </a:lnTo>
                  <a:lnTo>
                    <a:pt x="484" y="27"/>
                  </a:lnTo>
                  <a:lnTo>
                    <a:pt x="485" y="27"/>
                  </a:lnTo>
                  <a:lnTo>
                    <a:pt x="485" y="30"/>
                  </a:lnTo>
                  <a:lnTo>
                    <a:pt x="485" y="31"/>
                  </a:lnTo>
                  <a:lnTo>
                    <a:pt x="485" y="32"/>
                  </a:lnTo>
                  <a:lnTo>
                    <a:pt x="486" y="33"/>
                  </a:lnTo>
                  <a:lnTo>
                    <a:pt x="487" y="33"/>
                  </a:lnTo>
                  <a:lnTo>
                    <a:pt x="487" y="34"/>
                  </a:lnTo>
                  <a:lnTo>
                    <a:pt x="488" y="34"/>
                  </a:lnTo>
                  <a:lnTo>
                    <a:pt x="489" y="34"/>
                  </a:lnTo>
                  <a:lnTo>
                    <a:pt x="490" y="34"/>
                  </a:lnTo>
                  <a:lnTo>
                    <a:pt x="491" y="34"/>
                  </a:lnTo>
                  <a:lnTo>
                    <a:pt x="492" y="35"/>
                  </a:lnTo>
                  <a:lnTo>
                    <a:pt x="493" y="35"/>
                  </a:lnTo>
                  <a:lnTo>
                    <a:pt x="494" y="35"/>
                  </a:lnTo>
                  <a:lnTo>
                    <a:pt x="495" y="35"/>
                  </a:lnTo>
                  <a:lnTo>
                    <a:pt x="497" y="37"/>
                  </a:lnTo>
                  <a:lnTo>
                    <a:pt x="498" y="38"/>
                  </a:lnTo>
                  <a:lnTo>
                    <a:pt x="498" y="40"/>
                  </a:lnTo>
                  <a:lnTo>
                    <a:pt x="498" y="41"/>
                  </a:lnTo>
                  <a:lnTo>
                    <a:pt x="497" y="41"/>
                  </a:lnTo>
                  <a:lnTo>
                    <a:pt x="496" y="41"/>
                  </a:lnTo>
                  <a:lnTo>
                    <a:pt x="495" y="41"/>
                  </a:lnTo>
                  <a:lnTo>
                    <a:pt x="494" y="41"/>
                  </a:lnTo>
                  <a:lnTo>
                    <a:pt x="493" y="40"/>
                  </a:lnTo>
                  <a:lnTo>
                    <a:pt x="492" y="40"/>
                  </a:lnTo>
                  <a:lnTo>
                    <a:pt x="491" y="40"/>
                  </a:lnTo>
                  <a:lnTo>
                    <a:pt x="490" y="40"/>
                  </a:lnTo>
                  <a:lnTo>
                    <a:pt x="489" y="40"/>
                  </a:lnTo>
                  <a:lnTo>
                    <a:pt x="488" y="39"/>
                  </a:lnTo>
                  <a:lnTo>
                    <a:pt x="487" y="39"/>
                  </a:lnTo>
                  <a:lnTo>
                    <a:pt x="486" y="39"/>
                  </a:lnTo>
                  <a:lnTo>
                    <a:pt x="485" y="39"/>
                  </a:lnTo>
                  <a:lnTo>
                    <a:pt x="484" y="40"/>
                  </a:lnTo>
                  <a:lnTo>
                    <a:pt x="483" y="41"/>
                  </a:lnTo>
                  <a:lnTo>
                    <a:pt x="481" y="43"/>
                  </a:lnTo>
                  <a:lnTo>
                    <a:pt x="479" y="44"/>
                  </a:lnTo>
                  <a:lnTo>
                    <a:pt x="477" y="45"/>
                  </a:lnTo>
                  <a:lnTo>
                    <a:pt x="476" y="46"/>
                  </a:lnTo>
                  <a:lnTo>
                    <a:pt x="474" y="48"/>
                  </a:lnTo>
                  <a:lnTo>
                    <a:pt x="473" y="48"/>
                  </a:lnTo>
                  <a:lnTo>
                    <a:pt x="472" y="48"/>
                  </a:lnTo>
                  <a:lnTo>
                    <a:pt x="471" y="49"/>
                  </a:lnTo>
                  <a:lnTo>
                    <a:pt x="470" y="50"/>
                  </a:lnTo>
                  <a:lnTo>
                    <a:pt x="469" y="51"/>
                  </a:lnTo>
                  <a:lnTo>
                    <a:pt x="468" y="51"/>
                  </a:lnTo>
                  <a:lnTo>
                    <a:pt x="469" y="52"/>
                  </a:lnTo>
                  <a:lnTo>
                    <a:pt x="469" y="53"/>
                  </a:lnTo>
                  <a:lnTo>
                    <a:pt x="468" y="54"/>
                  </a:lnTo>
                  <a:lnTo>
                    <a:pt x="468" y="55"/>
                  </a:lnTo>
                  <a:lnTo>
                    <a:pt x="469" y="56"/>
                  </a:lnTo>
                  <a:lnTo>
                    <a:pt x="468" y="57"/>
                  </a:lnTo>
                  <a:lnTo>
                    <a:pt x="468" y="58"/>
                  </a:lnTo>
                  <a:lnTo>
                    <a:pt x="467" y="57"/>
                  </a:lnTo>
                  <a:lnTo>
                    <a:pt x="466" y="57"/>
                  </a:lnTo>
                  <a:lnTo>
                    <a:pt x="465" y="58"/>
                  </a:lnTo>
                  <a:lnTo>
                    <a:pt x="464" y="58"/>
                  </a:lnTo>
                  <a:lnTo>
                    <a:pt x="463" y="58"/>
                  </a:lnTo>
                  <a:lnTo>
                    <a:pt x="462" y="57"/>
                  </a:lnTo>
                  <a:lnTo>
                    <a:pt x="460" y="57"/>
                  </a:lnTo>
                  <a:lnTo>
                    <a:pt x="460" y="56"/>
                  </a:lnTo>
                  <a:lnTo>
                    <a:pt x="460" y="55"/>
                  </a:lnTo>
                  <a:lnTo>
                    <a:pt x="459" y="54"/>
                  </a:lnTo>
                  <a:lnTo>
                    <a:pt x="459" y="55"/>
                  </a:lnTo>
                  <a:lnTo>
                    <a:pt x="459" y="56"/>
                  </a:lnTo>
                  <a:lnTo>
                    <a:pt x="460" y="56"/>
                  </a:lnTo>
                  <a:lnTo>
                    <a:pt x="460" y="57"/>
                  </a:lnTo>
                  <a:lnTo>
                    <a:pt x="460" y="58"/>
                  </a:lnTo>
                  <a:lnTo>
                    <a:pt x="461" y="58"/>
                  </a:lnTo>
                  <a:lnTo>
                    <a:pt x="462" y="58"/>
                  </a:lnTo>
                  <a:lnTo>
                    <a:pt x="462" y="59"/>
                  </a:lnTo>
                  <a:lnTo>
                    <a:pt x="463" y="59"/>
                  </a:lnTo>
                  <a:lnTo>
                    <a:pt x="464" y="59"/>
                  </a:lnTo>
                  <a:lnTo>
                    <a:pt x="463" y="58"/>
                  </a:lnTo>
                  <a:lnTo>
                    <a:pt x="464" y="58"/>
                  </a:lnTo>
                  <a:lnTo>
                    <a:pt x="465" y="58"/>
                  </a:lnTo>
                  <a:lnTo>
                    <a:pt x="465" y="59"/>
                  </a:lnTo>
                  <a:lnTo>
                    <a:pt x="467" y="58"/>
                  </a:lnTo>
                  <a:lnTo>
                    <a:pt x="467" y="59"/>
                  </a:lnTo>
                  <a:lnTo>
                    <a:pt x="468" y="60"/>
                  </a:lnTo>
                  <a:lnTo>
                    <a:pt x="468" y="59"/>
                  </a:lnTo>
                  <a:lnTo>
                    <a:pt x="469" y="59"/>
                  </a:lnTo>
                  <a:lnTo>
                    <a:pt x="469" y="60"/>
                  </a:lnTo>
                  <a:lnTo>
                    <a:pt x="468" y="60"/>
                  </a:lnTo>
                  <a:lnTo>
                    <a:pt x="467" y="60"/>
                  </a:lnTo>
                  <a:lnTo>
                    <a:pt x="468" y="62"/>
                  </a:lnTo>
                  <a:lnTo>
                    <a:pt x="469" y="60"/>
                  </a:lnTo>
                  <a:lnTo>
                    <a:pt x="470" y="62"/>
                  </a:lnTo>
                  <a:lnTo>
                    <a:pt x="471" y="64"/>
                  </a:lnTo>
                  <a:lnTo>
                    <a:pt x="470" y="65"/>
                  </a:lnTo>
                  <a:lnTo>
                    <a:pt x="469" y="65"/>
                  </a:lnTo>
                  <a:lnTo>
                    <a:pt x="469" y="66"/>
                  </a:lnTo>
                  <a:lnTo>
                    <a:pt x="469" y="67"/>
                  </a:lnTo>
                  <a:lnTo>
                    <a:pt x="469" y="68"/>
                  </a:lnTo>
                  <a:lnTo>
                    <a:pt x="469" y="67"/>
                  </a:lnTo>
                  <a:lnTo>
                    <a:pt x="470" y="67"/>
                  </a:lnTo>
                  <a:lnTo>
                    <a:pt x="470" y="66"/>
                  </a:lnTo>
                  <a:lnTo>
                    <a:pt x="470" y="65"/>
                  </a:lnTo>
                  <a:lnTo>
                    <a:pt x="472" y="65"/>
                  </a:lnTo>
                  <a:lnTo>
                    <a:pt x="472" y="66"/>
                  </a:lnTo>
                  <a:lnTo>
                    <a:pt x="473" y="65"/>
                  </a:lnTo>
                  <a:lnTo>
                    <a:pt x="472" y="65"/>
                  </a:lnTo>
                  <a:lnTo>
                    <a:pt x="472" y="64"/>
                  </a:lnTo>
                  <a:lnTo>
                    <a:pt x="472" y="63"/>
                  </a:lnTo>
                  <a:lnTo>
                    <a:pt x="471" y="63"/>
                  </a:lnTo>
                  <a:lnTo>
                    <a:pt x="471" y="62"/>
                  </a:lnTo>
                  <a:lnTo>
                    <a:pt x="470" y="60"/>
                  </a:lnTo>
                  <a:lnTo>
                    <a:pt x="471" y="60"/>
                  </a:lnTo>
                  <a:lnTo>
                    <a:pt x="471" y="59"/>
                  </a:lnTo>
                  <a:lnTo>
                    <a:pt x="470" y="59"/>
                  </a:lnTo>
                  <a:lnTo>
                    <a:pt x="469" y="59"/>
                  </a:lnTo>
                  <a:lnTo>
                    <a:pt x="470" y="58"/>
                  </a:lnTo>
                  <a:lnTo>
                    <a:pt x="470" y="57"/>
                  </a:lnTo>
                  <a:lnTo>
                    <a:pt x="469" y="57"/>
                  </a:lnTo>
                  <a:lnTo>
                    <a:pt x="469" y="56"/>
                  </a:lnTo>
                  <a:lnTo>
                    <a:pt x="470" y="56"/>
                  </a:lnTo>
                  <a:lnTo>
                    <a:pt x="470" y="54"/>
                  </a:lnTo>
                  <a:lnTo>
                    <a:pt x="471" y="54"/>
                  </a:lnTo>
                  <a:lnTo>
                    <a:pt x="472" y="55"/>
                  </a:lnTo>
                  <a:lnTo>
                    <a:pt x="473" y="56"/>
                  </a:lnTo>
                  <a:lnTo>
                    <a:pt x="474" y="56"/>
                  </a:lnTo>
                  <a:lnTo>
                    <a:pt x="475" y="57"/>
                  </a:lnTo>
                  <a:lnTo>
                    <a:pt x="476" y="57"/>
                  </a:lnTo>
                  <a:lnTo>
                    <a:pt x="477" y="58"/>
                  </a:lnTo>
                  <a:lnTo>
                    <a:pt x="478" y="58"/>
                  </a:lnTo>
                  <a:lnTo>
                    <a:pt x="479" y="59"/>
                  </a:lnTo>
                  <a:lnTo>
                    <a:pt x="481" y="59"/>
                  </a:lnTo>
                  <a:lnTo>
                    <a:pt x="482" y="60"/>
                  </a:lnTo>
                  <a:lnTo>
                    <a:pt x="483" y="62"/>
                  </a:lnTo>
                  <a:lnTo>
                    <a:pt x="484" y="63"/>
                  </a:lnTo>
                  <a:lnTo>
                    <a:pt x="485" y="63"/>
                  </a:lnTo>
                  <a:lnTo>
                    <a:pt x="486" y="63"/>
                  </a:lnTo>
                  <a:lnTo>
                    <a:pt x="486" y="64"/>
                  </a:lnTo>
                  <a:lnTo>
                    <a:pt x="487" y="64"/>
                  </a:lnTo>
                  <a:lnTo>
                    <a:pt x="488" y="64"/>
                  </a:lnTo>
                  <a:lnTo>
                    <a:pt x="490" y="64"/>
                  </a:lnTo>
                  <a:lnTo>
                    <a:pt x="492" y="64"/>
                  </a:lnTo>
                  <a:lnTo>
                    <a:pt x="493" y="65"/>
                  </a:lnTo>
                  <a:lnTo>
                    <a:pt x="493" y="66"/>
                  </a:lnTo>
                  <a:lnTo>
                    <a:pt x="491" y="66"/>
                  </a:lnTo>
                  <a:lnTo>
                    <a:pt x="491" y="67"/>
                  </a:lnTo>
                  <a:lnTo>
                    <a:pt x="490" y="67"/>
                  </a:lnTo>
                  <a:lnTo>
                    <a:pt x="490" y="68"/>
                  </a:lnTo>
                  <a:lnTo>
                    <a:pt x="491" y="68"/>
                  </a:lnTo>
                  <a:lnTo>
                    <a:pt x="492" y="68"/>
                  </a:lnTo>
                  <a:lnTo>
                    <a:pt x="491" y="69"/>
                  </a:lnTo>
                  <a:lnTo>
                    <a:pt x="490" y="70"/>
                  </a:lnTo>
                  <a:lnTo>
                    <a:pt x="489" y="71"/>
                  </a:lnTo>
                  <a:lnTo>
                    <a:pt x="488" y="72"/>
                  </a:lnTo>
                  <a:lnTo>
                    <a:pt x="487" y="72"/>
                  </a:lnTo>
                  <a:lnTo>
                    <a:pt x="486" y="72"/>
                  </a:lnTo>
                  <a:lnTo>
                    <a:pt x="485" y="73"/>
                  </a:lnTo>
                  <a:lnTo>
                    <a:pt x="484" y="73"/>
                  </a:lnTo>
                  <a:lnTo>
                    <a:pt x="483" y="74"/>
                  </a:lnTo>
                  <a:lnTo>
                    <a:pt x="481" y="74"/>
                  </a:lnTo>
                  <a:lnTo>
                    <a:pt x="479" y="75"/>
                  </a:lnTo>
                  <a:lnTo>
                    <a:pt x="477" y="77"/>
                  </a:lnTo>
                  <a:lnTo>
                    <a:pt x="477" y="78"/>
                  </a:lnTo>
                  <a:lnTo>
                    <a:pt x="476" y="78"/>
                  </a:lnTo>
                  <a:lnTo>
                    <a:pt x="475" y="79"/>
                  </a:lnTo>
                  <a:lnTo>
                    <a:pt x="474" y="80"/>
                  </a:lnTo>
                  <a:lnTo>
                    <a:pt x="473" y="81"/>
                  </a:lnTo>
                  <a:lnTo>
                    <a:pt x="473" y="82"/>
                  </a:lnTo>
                  <a:lnTo>
                    <a:pt x="472" y="83"/>
                  </a:lnTo>
                  <a:lnTo>
                    <a:pt x="471" y="85"/>
                  </a:lnTo>
                  <a:lnTo>
                    <a:pt x="471" y="87"/>
                  </a:lnTo>
                  <a:lnTo>
                    <a:pt x="471" y="88"/>
                  </a:lnTo>
                  <a:lnTo>
                    <a:pt x="471" y="89"/>
                  </a:lnTo>
                  <a:lnTo>
                    <a:pt x="470" y="89"/>
                  </a:lnTo>
                  <a:lnTo>
                    <a:pt x="470" y="90"/>
                  </a:lnTo>
                  <a:lnTo>
                    <a:pt x="471" y="90"/>
                  </a:lnTo>
                  <a:lnTo>
                    <a:pt x="471" y="91"/>
                  </a:lnTo>
                  <a:lnTo>
                    <a:pt x="471" y="92"/>
                  </a:lnTo>
                  <a:lnTo>
                    <a:pt x="471" y="93"/>
                  </a:lnTo>
                  <a:lnTo>
                    <a:pt x="470" y="94"/>
                  </a:lnTo>
                  <a:lnTo>
                    <a:pt x="471" y="94"/>
                  </a:lnTo>
                  <a:lnTo>
                    <a:pt x="471" y="95"/>
                  </a:lnTo>
                  <a:lnTo>
                    <a:pt x="472" y="95"/>
                  </a:lnTo>
                  <a:lnTo>
                    <a:pt x="473" y="95"/>
                  </a:lnTo>
                  <a:lnTo>
                    <a:pt x="473" y="96"/>
                  </a:lnTo>
                  <a:lnTo>
                    <a:pt x="473" y="97"/>
                  </a:lnTo>
                  <a:lnTo>
                    <a:pt x="474" y="97"/>
                  </a:lnTo>
                  <a:lnTo>
                    <a:pt x="475" y="97"/>
                  </a:lnTo>
                  <a:lnTo>
                    <a:pt x="476" y="97"/>
                  </a:lnTo>
                  <a:lnTo>
                    <a:pt x="476" y="98"/>
                  </a:lnTo>
                  <a:lnTo>
                    <a:pt x="477" y="98"/>
                  </a:lnTo>
                  <a:lnTo>
                    <a:pt x="478" y="99"/>
                  </a:lnTo>
                  <a:lnTo>
                    <a:pt x="479" y="100"/>
                  </a:lnTo>
                  <a:lnTo>
                    <a:pt x="481" y="100"/>
                  </a:lnTo>
                  <a:lnTo>
                    <a:pt x="482" y="100"/>
                  </a:lnTo>
                  <a:lnTo>
                    <a:pt x="483" y="101"/>
                  </a:lnTo>
                  <a:lnTo>
                    <a:pt x="484" y="101"/>
                  </a:lnTo>
                  <a:lnTo>
                    <a:pt x="485" y="101"/>
                  </a:lnTo>
                  <a:lnTo>
                    <a:pt x="485" y="102"/>
                  </a:lnTo>
                  <a:lnTo>
                    <a:pt x="485" y="103"/>
                  </a:lnTo>
                  <a:lnTo>
                    <a:pt x="485" y="104"/>
                  </a:lnTo>
                  <a:lnTo>
                    <a:pt x="485" y="105"/>
                  </a:lnTo>
                  <a:lnTo>
                    <a:pt x="484" y="106"/>
                  </a:lnTo>
                  <a:lnTo>
                    <a:pt x="484" y="107"/>
                  </a:lnTo>
                  <a:lnTo>
                    <a:pt x="484" y="108"/>
                  </a:lnTo>
                  <a:lnTo>
                    <a:pt x="483" y="108"/>
                  </a:lnTo>
                  <a:lnTo>
                    <a:pt x="482" y="110"/>
                  </a:lnTo>
                  <a:lnTo>
                    <a:pt x="482" y="112"/>
                  </a:lnTo>
                  <a:lnTo>
                    <a:pt x="481" y="113"/>
                  </a:lnTo>
                  <a:lnTo>
                    <a:pt x="479" y="113"/>
                  </a:lnTo>
                  <a:lnTo>
                    <a:pt x="478" y="114"/>
                  </a:lnTo>
                  <a:lnTo>
                    <a:pt x="476" y="115"/>
                  </a:lnTo>
                  <a:lnTo>
                    <a:pt x="476" y="116"/>
                  </a:lnTo>
                  <a:lnTo>
                    <a:pt x="477" y="116"/>
                  </a:lnTo>
                  <a:lnTo>
                    <a:pt x="477" y="115"/>
                  </a:lnTo>
                  <a:lnTo>
                    <a:pt x="478" y="114"/>
                  </a:lnTo>
                  <a:lnTo>
                    <a:pt x="479" y="114"/>
                  </a:lnTo>
                  <a:lnTo>
                    <a:pt x="478" y="115"/>
                  </a:lnTo>
                  <a:lnTo>
                    <a:pt x="477" y="115"/>
                  </a:lnTo>
                  <a:lnTo>
                    <a:pt x="477" y="116"/>
                  </a:lnTo>
                  <a:lnTo>
                    <a:pt x="477" y="117"/>
                  </a:lnTo>
                  <a:lnTo>
                    <a:pt x="476" y="118"/>
                  </a:lnTo>
                  <a:lnTo>
                    <a:pt x="475" y="118"/>
                  </a:lnTo>
                  <a:lnTo>
                    <a:pt x="474" y="120"/>
                  </a:lnTo>
                  <a:lnTo>
                    <a:pt x="473" y="120"/>
                  </a:lnTo>
                  <a:lnTo>
                    <a:pt x="472" y="121"/>
                  </a:lnTo>
                  <a:lnTo>
                    <a:pt x="472" y="122"/>
                  </a:lnTo>
                  <a:lnTo>
                    <a:pt x="471" y="123"/>
                  </a:lnTo>
                  <a:lnTo>
                    <a:pt x="470" y="123"/>
                  </a:lnTo>
                  <a:lnTo>
                    <a:pt x="470" y="124"/>
                  </a:lnTo>
                  <a:lnTo>
                    <a:pt x="470" y="125"/>
                  </a:lnTo>
                  <a:lnTo>
                    <a:pt x="470" y="128"/>
                  </a:lnTo>
                  <a:lnTo>
                    <a:pt x="470" y="129"/>
                  </a:lnTo>
                  <a:lnTo>
                    <a:pt x="471" y="130"/>
                  </a:lnTo>
                  <a:lnTo>
                    <a:pt x="472" y="131"/>
                  </a:lnTo>
                  <a:lnTo>
                    <a:pt x="473" y="132"/>
                  </a:lnTo>
                  <a:lnTo>
                    <a:pt x="473" y="133"/>
                  </a:lnTo>
                  <a:lnTo>
                    <a:pt x="471" y="134"/>
                  </a:lnTo>
                  <a:lnTo>
                    <a:pt x="469" y="135"/>
                  </a:lnTo>
                  <a:lnTo>
                    <a:pt x="466" y="137"/>
                  </a:lnTo>
                  <a:lnTo>
                    <a:pt x="464" y="138"/>
                  </a:lnTo>
                  <a:lnTo>
                    <a:pt x="462" y="139"/>
                  </a:lnTo>
                  <a:lnTo>
                    <a:pt x="462" y="140"/>
                  </a:lnTo>
                  <a:lnTo>
                    <a:pt x="461" y="140"/>
                  </a:lnTo>
                  <a:lnTo>
                    <a:pt x="460" y="140"/>
                  </a:lnTo>
                  <a:lnTo>
                    <a:pt x="459" y="139"/>
                  </a:lnTo>
                  <a:lnTo>
                    <a:pt x="459" y="140"/>
                  </a:lnTo>
                  <a:lnTo>
                    <a:pt x="459" y="141"/>
                  </a:lnTo>
                  <a:lnTo>
                    <a:pt x="458" y="143"/>
                  </a:lnTo>
                  <a:lnTo>
                    <a:pt x="458" y="144"/>
                  </a:lnTo>
                  <a:lnTo>
                    <a:pt x="458" y="146"/>
                  </a:lnTo>
                  <a:lnTo>
                    <a:pt x="457" y="148"/>
                  </a:lnTo>
                  <a:lnTo>
                    <a:pt x="456" y="149"/>
                  </a:lnTo>
                  <a:lnTo>
                    <a:pt x="456" y="150"/>
                  </a:lnTo>
                  <a:lnTo>
                    <a:pt x="454" y="151"/>
                  </a:lnTo>
                  <a:lnTo>
                    <a:pt x="453" y="152"/>
                  </a:lnTo>
                  <a:lnTo>
                    <a:pt x="451" y="155"/>
                  </a:lnTo>
                  <a:lnTo>
                    <a:pt x="450" y="155"/>
                  </a:lnTo>
                  <a:lnTo>
                    <a:pt x="450" y="156"/>
                  </a:lnTo>
                  <a:lnTo>
                    <a:pt x="449" y="156"/>
                  </a:lnTo>
                  <a:lnTo>
                    <a:pt x="449" y="155"/>
                  </a:lnTo>
                  <a:lnTo>
                    <a:pt x="448" y="154"/>
                  </a:lnTo>
                  <a:lnTo>
                    <a:pt x="448" y="153"/>
                  </a:lnTo>
                  <a:lnTo>
                    <a:pt x="448" y="154"/>
                  </a:lnTo>
                  <a:lnTo>
                    <a:pt x="447" y="155"/>
                  </a:lnTo>
                  <a:lnTo>
                    <a:pt x="446" y="155"/>
                  </a:lnTo>
                  <a:lnTo>
                    <a:pt x="445" y="155"/>
                  </a:lnTo>
                  <a:lnTo>
                    <a:pt x="444" y="155"/>
                  </a:lnTo>
                  <a:lnTo>
                    <a:pt x="444" y="154"/>
                  </a:lnTo>
                  <a:lnTo>
                    <a:pt x="443" y="153"/>
                  </a:lnTo>
                  <a:lnTo>
                    <a:pt x="442" y="153"/>
                  </a:lnTo>
                  <a:lnTo>
                    <a:pt x="441" y="153"/>
                  </a:lnTo>
                  <a:lnTo>
                    <a:pt x="441" y="154"/>
                  </a:lnTo>
                  <a:lnTo>
                    <a:pt x="443" y="154"/>
                  </a:lnTo>
                  <a:lnTo>
                    <a:pt x="444" y="154"/>
                  </a:lnTo>
                  <a:lnTo>
                    <a:pt x="443" y="155"/>
                  </a:lnTo>
                  <a:lnTo>
                    <a:pt x="444" y="155"/>
                  </a:lnTo>
                  <a:lnTo>
                    <a:pt x="443" y="156"/>
                  </a:lnTo>
                  <a:lnTo>
                    <a:pt x="444" y="156"/>
                  </a:lnTo>
                  <a:lnTo>
                    <a:pt x="445" y="156"/>
                  </a:lnTo>
                  <a:lnTo>
                    <a:pt x="446" y="157"/>
                  </a:lnTo>
                  <a:lnTo>
                    <a:pt x="446" y="158"/>
                  </a:lnTo>
                  <a:lnTo>
                    <a:pt x="447" y="159"/>
                  </a:lnTo>
                  <a:lnTo>
                    <a:pt x="448" y="160"/>
                  </a:lnTo>
                  <a:lnTo>
                    <a:pt x="449" y="160"/>
                  </a:lnTo>
                  <a:lnTo>
                    <a:pt x="449" y="162"/>
                  </a:lnTo>
                  <a:lnTo>
                    <a:pt x="449" y="160"/>
                  </a:lnTo>
                  <a:lnTo>
                    <a:pt x="449" y="162"/>
                  </a:lnTo>
                  <a:lnTo>
                    <a:pt x="449" y="163"/>
                  </a:lnTo>
                  <a:lnTo>
                    <a:pt x="449" y="162"/>
                  </a:lnTo>
                  <a:lnTo>
                    <a:pt x="450" y="162"/>
                  </a:lnTo>
                  <a:lnTo>
                    <a:pt x="450" y="160"/>
                  </a:lnTo>
                  <a:lnTo>
                    <a:pt x="451" y="160"/>
                  </a:lnTo>
                  <a:lnTo>
                    <a:pt x="452" y="160"/>
                  </a:lnTo>
                  <a:lnTo>
                    <a:pt x="453" y="162"/>
                  </a:lnTo>
                  <a:lnTo>
                    <a:pt x="454" y="162"/>
                  </a:lnTo>
                  <a:lnTo>
                    <a:pt x="454" y="163"/>
                  </a:lnTo>
                  <a:lnTo>
                    <a:pt x="456" y="164"/>
                  </a:lnTo>
                  <a:lnTo>
                    <a:pt x="457" y="165"/>
                  </a:lnTo>
                  <a:lnTo>
                    <a:pt x="457" y="166"/>
                  </a:lnTo>
                  <a:lnTo>
                    <a:pt x="457" y="167"/>
                  </a:lnTo>
                  <a:lnTo>
                    <a:pt x="458" y="167"/>
                  </a:lnTo>
                  <a:lnTo>
                    <a:pt x="459" y="167"/>
                  </a:lnTo>
                  <a:lnTo>
                    <a:pt x="458" y="168"/>
                  </a:lnTo>
                  <a:lnTo>
                    <a:pt x="459" y="169"/>
                  </a:lnTo>
                  <a:lnTo>
                    <a:pt x="458" y="169"/>
                  </a:lnTo>
                  <a:lnTo>
                    <a:pt x="459" y="170"/>
                  </a:lnTo>
                  <a:lnTo>
                    <a:pt x="458" y="171"/>
                  </a:lnTo>
                  <a:lnTo>
                    <a:pt x="458" y="172"/>
                  </a:lnTo>
                  <a:lnTo>
                    <a:pt x="459" y="171"/>
                  </a:lnTo>
                  <a:lnTo>
                    <a:pt x="459" y="172"/>
                  </a:lnTo>
                  <a:lnTo>
                    <a:pt x="460" y="172"/>
                  </a:lnTo>
                  <a:lnTo>
                    <a:pt x="460" y="171"/>
                  </a:lnTo>
                  <a:lnTo>
                    <a:pt x="459" y="170"/>
                  </a:lnTo>
                  <a:lnTo>
                    <a:pt x="459" y="169"/>
                  </a:lnTo>
                  <a:lnTo>
                    <a:pt x="460" y="169"/>
                  </a:lnTo>
                  <a:lnTo>
                    <a:pt x="461" y="169"/>
                  </a:lnTo>
                  <a:lnTo>
                    <a:pt x="462" y="169"/>
                  </a:lnTo>
                  <a:lnTo>
                    <a:pt x="463" y="170"/>
                  </a:lnTo>
                  <a:lnTo>
                    <a:pt x="463" y="171"/>
                  </a:lnTo>
                  <a:lnTo>
                    <a:pt x="462" y="171"/>
                  </a:lnTo>
                  <a:lnTo>
                    <a:pt x="463" y="171"/>
                  </a:lnTo>
                  <a:lnTo>
                    <a:pt x="464" y="171"/>
                  </a:lnTo>
                  <a:lnTo>
                    <a:pt x="464" y="170"/>
                  </a:lnTo>
                  <a:lnTo>
                    <a:pt x="465" y="169"/>
                  </a:lnTo>
                  <a:lnTo>
                    <a:pt x="465" y="168"/>
                  </a:lnTo>
                  <a:lnTo>
                    <a:pt x="466" y="169"/>
                  </a:lnTo>
                  <a:lnTo>
                    <a:pt x="467" y="169"/>
                  </a:lnTo>
                  <a:lnTo>
                    <a:pt x="468" y="170"/>
                  </a:lnTo>
                  <a:lnTo>
                    <a:pt x="468" y="171"/>
                  </a:lnTo>
                  <a:lnTo>
                    <a:pt x="468" y="172"/>
                  </a:lnTo>
                  <a:lnTo>
                    <a:pt x="467" y="172"/>
                  </a:lnTo>
                  <a:lnTo>
                    <a:pt x="467" y="173"/>
                  </a:lnTo>
                  <a:lnTo>
                    <a:pt x="467" y="174"/>
                  </a:lnTo>
                  <a:lnTo>
                    <a:pt x="467" y="175"/>
                  </a:lnTo>
                  <a:lnTo>
                    <a:pt x="466" y="176"/>
                  </a:lnTo>
                  <a:lnTo>
                    <a:pt x="466" y="177"/>
                  </a:lnTo>
                  <a:lnTo>
                    <a:pt x="465" y="178"/>
                  </a:lnTo>
                  <a:lnTo>
                    <a:pt x="465" y="179"/>
                  </a:lnTo>
                  <a:lnTo>
                    <a:pt x="465" y="180"/>
                  </a:lnTo>
                  <a:lnTo>
                    <a:pt x="465" y="181"/>
                  </a:lnTo>
                  <a:lnTo>
                    <a:pt x="464" y="181"/>
                  </a:lnTo>
                  <a:lnTo>
                    <a:pt x="465" y="181"/>
                  </a:lnTo>
                  <a:lnTo>
                    <a:pt x="464" y="182"/>
                  </a:lnTo>
                  <a:lnTo>
                    <a:pt x="463" y="182"/>
                  </a:lnTo>
                  <a:lnTo>
                    <a:pt x="463" y="183"/>
                  </a:lnTo>
                  <a:lnTo>
                    <a:pt x="462" y="184"/>
                  </a:lnTo>
                  <a:lnTo>
                    <a:pt x="463" y="184"/>
                  </a:lnTo>
                  <a:lnTo>
                    <a:pt x="463" y="183"/>
                  </a:lnTo>
                  <a:lnTo>
                    <a:pt x="463" y="182"/>
                  </a:lnTo>
                  <a:lnTo>
                    <a:pt x="464" y="182"/>
                  </a:lnTo>
                  <a:lnTo>
                    <a:pt x="465" y="182"/>
                  </a:lnTo>
                  <a:lnTo>
                    <a:pt x="465" y="181"/>
                  </a:lnTo>
                  <a:lnTo>
                    <a:pt x="466" y="182"/>
                  </a:lnTo>
                  <a:lnTo>
                    <a:pt x="465" y="183"/>
                  </a:lnTo>
                  <a:lnTo>
                    <a:pt x="465" y="184"/>
                  </a:lnTo>
                  <a:lnTo>
                    <a:pt x="465" y="185"/>
                  </a:lnTo>
                  <a:lnTo>
                    <a:pt x="463" y="187"/>
                  </a:lnTo>
                  <a:lnTo>
                    <a:pt x="463" y="188"/>
                  </a:lnTo>
                  <a:lnTo>
                    <a:pt x="462" y="189"/>
                  </a:lnTo>
                  <a:lnTo>
                    <a:pt x="462" y="190"/>
                  </a:lnTo>
                  <a:lnTo>
                    <a:pt x="463" y="191"/>
                  </a:lnTo>
                  <a:lnTo>
                    <a:pt x="464" y="192"/>
                  </a:lnTo>
                  <a:lnTo>
                    <a:pt x="464" y="193"/>
                  </a:lnTo>
                  <a:lnTo>
                    <a:pt x="465" y="193"/>
                  </a:lnTo>
                  <a:lnTo>
                    <a:pt x="465" y="194"/>
                  </a:lnTo>
                  <a:lnTo>
                    <a:pt x="464" y="194"/>
                  </a:lnTo>
                  <a:lnTo>
                    <a:pt x="463" y="194"/>
                  </a:lnTo>
                  <a:lnTo>
                    <a:pt x="462" y="195"/>
                  </a:lnTo>
                  <a:lnTo>
                    <a:pt x="461" y="194"/>
                  </a:lnTo>
                  <a:lnTo>
                    <a:pt x="461" y="195"/>
                  </a:lnTo>
                  <a:lnTo>
                    <a:pt x="461" y="196"/>
                  </a:lnTo>
                  <a:lnTo>
                    <a:pt x="460" y="196"/>
                  </a:lnTo>
                  <a:lnTo>
                    <a:pt x="459" y="197"/>
                  </a:lnTo>
                  <a:lnTo>
                    <a:pt x="458" y="198"/>
                  </a:lnTo>
                  <a:lnTo>
                    <a:pt x="458" y="199"/>
                  </a:lnTo>
                  <a:lnTo>
                    <a:pt x="458" y="200"/>
                  </a:lnTo>
                  <a:lnTo>
                    <a:pt x="458" y="199"/>
                  </a:lnTo>
                  <a:lnTo>
                    <a:pt x="457" y="199"/>
                  </a:lnTo>
                  <a:lnTo>
                    <a:pt x="457" y="200"/>
                  </a:lnTo>
                  <a:lnTo>
                    <a:pt x="458" y="200"/>
                  </a:lnTo>
                  <a:lnTo>
                    <a:pt x="458" y="201"/>
                  </a:lnTo>
                  <a:lnTo>
                    <a:pt x="459" y="200"/>
                  </a:lnTo>
                  <a:lnTo>
                    <a:pt x="459" y="201"/>
                  </a:lnTo>
                  <a:lnTo>
                    <a:pt x="458" y="202"/>
                  </a:lnTo>
                  <a:lnTo>
                    <a:pt x="459" y="203"/>
                  </a:lnTo>
                  <a:lnTo>
                    <a:pt x="460" y="204"/>
                  </a:lnTo>
                  <a:lnTo>
                    <a:pt x="461" y="205"/>
                  </a:lnTo>
                  <a:lnTo>
                    <a:pt x="462" y="206"/>
                  </a:lnTo>
                  <a:lnTo>
                    <a:pt x="463" y="206"/>
                  </a:lnTo>
                  <a:lnTo>
                    <a:pt x="463" y="207"/>
                  </a:lnTo>
                  <a:lnTo>
                    <a:pt x="464" y="207"/>
                  </a:lnTo>
                  <a:lnTo>
                    <a:pt x="464" y="208"/>
                  </a:lnTo>
                  <a:lnTo>
                    <a:pt x="465" y="208"/>
                  </a:lnTo>
                  <a:lnTo>
                    <a:pt x="465" y="209"/>
                  </a:lnTo>
                  <a:lnTo>
                    <a:pt x="465" y="210"/>
                  </a:lnTo>
                  <a:lnTo>
                    <a:pt x="464" y="210"/>
                  </a:lnTo>
                  <a:lnTo>
                    <a:pt x="464" y="212"/>
                  </a:lnTo>
                  <a:lnTo>
                    <a:pt x="463" y="212"/>
                  </a:lnTo>
                  <a:lnTo>
                    <a:pt x="462" y="212"/>
                  </a:lnTo>
                  <a:lnTo>
                    <a:pt x="462" y="213"/>
                  </a:lnTo>
                  <a:lnTo>
                    <a:pt x="461" y="213"/>
                  </a:lnTo>
                  <a:lnTo>
                    <a:pt x="460" y="212"/>
                  </a:lnTo>
                  <a:lnTo>
                    <a:pt x="460" y="213"/>
                  </a:lnTo>
                  <a:lnTo>
                    <a:pt x="460" y="214"/>
                  </a:lnTo>
                  <a:lnTo>
                    <a:pt x="459" y="216"/>
                  </a:lnTo>
                  <a:lnTo>
                    <a:pt x="458" y="216"/>
                  </a:lnTo>
                  <a:lnTo>
                    <a:pt x="458" y="217"/>
                  </a:lnTo>
                  <a:lnTo>
                    <a:pt x="459" y="216"/>
                  </a:lnTo>
                  <a:lnTo>
                    <a:pt x="460" y="216"/>
                  </a:lnTo>
                  <a:lnTo>
                    <a:pt x="460" y="215"/>
                  </a:lnTo>
                  <a:lnTo>
                    <a:pt x="461" y="215"/>
                  </a:lnTo>
                  <a:lnTo>
                    <a:pt x="461" y="216"/>
                  </a:lnTo>
                  <a:lnTo>
                    <a:pt x="460" y="216"/>
                  </a:lnTo>
                  <a:lnTo>
                    <a:pt x="461" y="216"/>
                  </a:lnTo>
                  <a:lnTo>
                    <a:pt x="462" y="216"/>
                  </a:lnTo>
                  <a:lnTo>
                    <a:pt x="462" y="217"/>
                  </a:lnTo>
                  <a:lnTo>
                    <a:pt x="462" y="218"/>
                  </a:lnTo>
                  <a:lnTo>
                    <a:pt x="462" y="219"/>
                  </a:lnTo>
                  <a:lnTo>
                    <a:pt x="461" y="219"/>
                  </a:lnTo>
                  <a:lnTo>
                    <a:pt x="460" y="220"/>
                  </a:lnTo>
                  <a:lnTo>
                    <a:pt x="459" y="220"/>
                  </a:lnTo>
                  <a:lnTo>
                    <a:pt x="458" y="220"/>
                  </a:lnTo>
                  <a:lnTo>
                    <a:pt x="459" y="220"/>
                  </a:lnTo>
                  <a:lnTo>
                    <a:pt x="460" y="220"/>
                  </a:lnTo>
                  <a:lnTo>
                    <a:pt x="461" y="220"/>
                  </a:lnTo>
                  <a:lnTo>
                    <a:pt x="462" y="220"/>
                  </a:lnTo>
                  <a:lnTo>
                    <a:pt x="462" y="221"/>
                  </a:lnTo>
                  <a:lnTo>
                    <a:pt x="461" y="221"/>
                  </a:lnTo>
                  <a:lnTo>
                    <a:pt x="460" y="221"/>
                  </a:lnTo>
                  <a:lnTo>
                    <a:pt x="461" y="221"/>
                  </a:lnTo>
                  <a:lnTo>
                    <a:pt x="462" y="221"/>
                  </a:lnTo>
                  <a:lnTo>
                    <a:pt x="462" y="222"/>
                  </a:lnTo>
                  <a:lnTo>
                    <a:pt x="462" y="223"/>
                  </a:lnTo>
                  <a:lnTo>
                    <a:pt x="461" y="223"/>
                  </a:lnTo>
                  <a:lnTo>
                    <a:pt x="460" y="223"/>
                  </a:lnTo>
                  <a:lnTo>
                    <a:pt x="459" y="223"/>
                  </a:lnTo>
                  <a:lnTo>
                    <a:pt x="458" y="223"/>
                  </a:lnTo>
                  <a:lnTo>
                    <a:pt x="459" y="223"/>
                  </a:lnTo>
                  <a:lnTo>
                    <a:pt x="458" y="224"/>
                  </a:lnTo>
                  <a:lnTo>
                    <a:pt x="459" y="224"/>
                  </a:lnTo>
                  <a:lnTo>
                    <a:pt x="460" y="223"/>
                  </a:lnTo>
                  <a:lnTo>
                    <a:pt x="461" y="223"/>
                  </a:lnTo>
                  <a:lnTo>
                    <a:pt x="461" y="224"/>
                  </a:lnTo>
                  <a:lnTo>
                    <a:pt x="462" y="224"/>
                  </a:lnTo>
                  <a:lnTo>
                    <a:pt x="461" y="225"/>
                  </a:lnTo>
                  <a:lnTo>
                    <a:pt x="460" y="225"/>
                  </a:lnTo>
                  <a:lnTo>
                    <a:pt x="460" y="227"/>
                  </a:lnTo>
                  <a:lnTo>
                    <a:pt x="461" y="227"/>
                  </a:lnTo>
                  <a:lnTo>
                    <a:pt x="461" y="226"/>
                  </a:lnTo>
                  <a:lnTo>
                    <a:pt x="461" y="225"/>
                  </a:lnTo>
                  <a:lnTo>
                    <a:pt x="462" y="225"/>
                  </a:lnTo>
                  <a:lnTo>
                    <a:pt x="462" y="226"/>
                  </a:lnTo>
                  <a:lnTo>
                    <a:pt x="461" y="226"/>
                  </a:lnTo>
                  <a:lnTo>
                    <a:pt x="461" y="227"/>
                  </a:lnTo>
                  <a:lnTo>
                    <a:pt x="461" y="229"/>
                  </a:lnTo>
                  <a:lnTo>
                    <a:pt x="461" y="230"/>
                  </a:lnTo>
                  <a:lnTo>
                    <a:pt x="462" y="232"/>
                  </a:lnTo>
                  <a:lnTo>
                    <a:pt x="463" y="233"/>
                  </a:lnTo>
                  <a:lnTo>
                    <a:pt x="464" y="233"/>
                  </a:lnTo>
                  <a:lnTo>
                    <a:pt x="465" y="233"/>
                  </a:lnTo>
                  <a:lnTo>
                    <a:pt x="466" y="233"/>
                  </a:lnTo>
                  <a:lnTo>
                    <a:pt x="467" y="233"/>
                  </a:lnTo>
                  <a:lnTo>
                    <a:pt x="467" y="234"/>
                  </a:lnTo>
                  <a:lnTo>
                    <a:pt x="466" y="234"/>
                  </a:lnTo>
                  <a:lnTo>
                    <a:pt x="466" y="235"/>
                  </a:lnTo>
                  <a:lnTo>
                    <a:pt x="466" y="238"/>
                  </a:lnTo>
                  <a:lnTo>
                    <a:pt x="465" y="239"/>
                  </a:lnTo>
                  <a:lnTo>
                    <a:pt x="465" y="240"/>
                  </a:lnTo>
                  <a:lnTo>
                    <a:pt x="465" y="239"/>
                  </a:lnTo>
                  <a:lnTo>
                    <a:pt x="466" y="239"/>
                  </a:lnTo>
                  <a:lnTo>
                    <a:pt x="466" y="241"/>
                  </a:lnTo>
                  <a:lnTo>
                    <a:pt x="466" y="242"/>
                  </a:lnTo>
                  <a:lnTo>
                    <a:pt x="466" y="243"/>
                  </a:lnTo>
                  <a:lnTo>
                    <a:pt x="466" y="244"/>
                  </a:lnTo>
                  <a:lnTo>
                    <a:pt x="465" y="244"/>
                  </a:lnTo>
                  <a:lnTo>
                    <a:pt x="465" y="245"/>
                  </a:lnTo>
                  <a:lnTo>
                    <a:pt x="465" y="246"/>
                  </a:lnTo>
                  <a:lnTo>
                    <a:pt x="465" y="247"/>
                  </a:lnTo>
                  <a:lnTo>
                    <a:pt x="465" y="248"/>
                  </a:lnTo>
                  <a:lnTo>
                    <a:pt x="466" y="247"/>
                  </a:lnTo>
                  <a:lnTo>
                    <a:pt x="466" y="246"/>
                  </a:lnTo>
                  <a:lnTo>
                    <a:pt x="466" y="247"/>
                  </a:lnTo>
                  <a:lnTo>
                    <a:pt x="467" y="248"/>
                  </a:lnTo>
                  <a:lnTo>
                    <a:pt x="467" y="249"/>
                  </a:lnTo>
                  <a:lnTo>
                    <a:pt x="468" y="250"/>
                  </a:lnTo>
                  <a:lnTo>
                    <a:pt x="469" y="250"/>
                  </a:lnTo>
                  <a:lnTo>
                    <a:pt x="469" y="251"/>
                  </a:lnTo>
                  <a:lnTo>
                    <a:pt x="470" y="251"/>
                  </a:lnTo>
                  <a:lnTo>
                    <a:pt x="471" y="252"/>
                  </a:lnTo>
                  <a:lnTo>
                    <a:pt x="472" y="252"/>
                  </a:lnTo>
                  <a:lnTo>
                    <a:pt x="473" y="252"/>
                  </a:lnTo>
                  <a:lnTo>
                    <a:pt x="474" y="252"/>
                  </a:lnTo>
                  <a:lnTo>
                    <a:pt x="475" y="253"/>
                  </a:lnTo>
                  <a:lnTo>
                    <a:pt x="474" y="254"/>
                  </a:lnTo>
                  <a:lnTo>
                    <a:pt x="473" y="254"/>
                  </a:lnTo>
                  <a:lnTo>
                    <a:pt x="473" y="255"/>
                  </a:lnTo>
                  <a:lnTo>
                    <a:pt x="471" y="257"/>
                  </a:lnTo>
                  <a:lnTo>
                    <a:pt x="470" y="258"/>
                  </a:lnTo>
                  <a:lnTo>
                    <a:pt x="470" y="259"/>
                  </a:lnTo>
                  <a:lnTo>
                    <a:pt x="469" y="259"/>
                  </a:lnTo>
                  <a:lnTo>
                    <a:pt x="469" y="260"/>
                  </a:lnTo>
                  <a:lnTo>
                    <a:pt x="469" y="263"/>
                  </a:lnTo>
                  <a:lnTo>
                    <a:pt x="469" y="265"/>
                  </a:lnTo>
                  <a:lnTo>
                    <a:pt x="470" y="265"/>
                  </a:lnTo>
                  <a:lnTo>
                    <a:pt x="470" y="266"/>
                  </a:lnTo>
                  <a:lnTo>
                    <a:pt x="469" y="266"/>
                  </a:lnTo>
                  <a:lnTo>
                    <a:pt x="470" y="267"/>
                  </a:lnTo>
                  <a:lnTo>
                    <a:pt x="470" y="268"/>
                  </a:lnTo>
                  <a:lnTo>
                    <a:pt x="470" y="269"/>
                  </a:lnTo>
                  <a:lnTo>
                    <a:pt x="471" y="271"/>
                  </a:lnTo>
                  <a:lnTo>
                    <a:pt x="471" y="272"/>
                  </a:lnTo>
                  <a:lnTo>
                    <a:pt x="472" y="273"/>
                  </a:lnTo>
                  <a:lnTo>
                    <a:pt x="472" y="274"/>
                  </a:lnTo>
                  <a:lnTo>
                    <a:pt x="473" y="275"/>
                  </a:lnTo>
                  <a:lnTo>
                    <a:pt x="473" y="276"/>
                  </a:lnTo>
                  <a:lnTo>
                    <a:pt x="474" y="276"/>
                  </a:lnTo>
                  <a:lnTo>
                    <a:pt x="475" y="277"/>
                  </a:lnTo>
                  <a:lnTo>
                    <a:pt x="476" y="277"/>
                  </a:lnTo>
                  <a:lnTo>
                    <a:pt x="476" y="278"/>
                  </a:lnTo>
                  <a:lnTo>
                    <a:pt x="477" y="278"/>
                  </a:lnTo>
                  <a:lnTo>
                    <a:pt x="478" y="279"/>
                  </a:lnTo>
                  <a:lnTo>
                    <a:pt x="479" y="279"/>
                  </a:lnTo>
                  <a:lnTo>
                    <a:pt x="481" y="279"/>
                  </a:lnTo>
                  <a:lnTo>
                    <a:pt x="482" y="279"/>
                  </a:lnTo>
                  <a:lnTo>
                    <a:pt x="481" y="280"/>
                  </a:lnTo>
                  <a:lnTo>
                    <a:pt x="479" y="280"/>
                  </a:lnTo>
                  <a:lnTo>
                    <a:pt x="479" y="281"/>
                  </a:lnTo>
                  <a:lnTo>
                    <a:pt x="478" y="282"/>
                  </a:lnTo>
                  <a:lnTo>
                    <a:pt x="477" y="282"/>
                  </a:lnTo>
                  <a:lnTo>
                    <a:pt x="476" y="282"/>
                  </a:lnTo>
                  <a:lnTo>
                    <a:pt x="475" y="284"/>
                  </a:lnTo>
                  <a:lnTo>
                    <a:pt x="474" y="285"/>
                  </a:lnTo>
                  <a:lnTo>
                    <a:pt x="474" y="287"/>
                  </a:lnTo>
                  <a:lnTo>
                    <a:pt x="473" y="287"/>
                  </a:lnTo>
                  <a:lnTo>
                    <a:pt x="473" y="288"/>
                  </a:lnTo>
                  <a:lnTo>
                    <a:pt x="473" y="289"/>
                  </a:lnTo>
                  <a:lnTo>
                    <a:pt x="473" y="290"/>
                  </a:lnTo>
                  <a:lnTo>
                    <a:pt x="472" y="290"/>
                  </a:lnTo>
                  <a:lnTo>
                    <a:pt x="472" y="291"/>
                  </a:lnTo>
                  <a:lnTo>
                    <a:pt x="473" y="291"/>
                  </a:lnTo>
                  <a:lnTo>
                    <a:pt x="472" y="291"/>
                  </a:lnTo>
                  <a:lnTo>
                    <a:pt x="472" y="290"/>
                  </a:lnTo>
                  <a:lnTo>
                    <a:pt x="472" y="289"/>
                  </a:lnTo>
                  <a:lnTo>
                    <a:pt x="472" y="290"/>
                  </a:lnTo>
                  <a:lnTo>
                    <a:pt x="472" y="291"/>
                  </a:lnTo>
                  <a:lnTo>
                    <a:pt x="472" y="292"/>
                  </a:lnTo>
                  <a:lnTo>
                    <a:pt x="472" y="291"/>
                  </a:lnTo>
                  <a:lnTo>
                    <a:pt x="472" y="292"/>
                  </a:lnTo>
                  <a:lnTo>
                    <a:pt x="473" y="293"/>
                  </a:lnTo>
                  <a:lnTo>
                    <a:pt x="474" y="293"/>
                  </a:lnTo>
                  <a:lnTo>
                    <a:pt x="474" y="294"/>
                  </a:lnTo>
                  <a:lnTo>
                    <a:pt x="475" y="295"/>
                  </a:lnTo>
                  <a:lnTo>
                    <a:pt x="475" y="296"/>
                  </a:lnTo>
                  <a:lnTo>
                    <a:pt x="475" y="297"/>
                  </a:lnTo>
                  <a:lnTo>
                    <a:pt x="474" y="299"/>
                  </a:lnTo>
                  <a:lnTo>
                    <a:pt x="474" y="300"/>
                  </a:lnTo>
                  <a:lnTo>
                    <a:pt x="473" y="301"/>
                  </a:lnTo>
                  <a:lnTo>
                    <a:pt x="472" y="302"/>
                  </a:lnTo>
                  <a:lnTo>
                    <a:pt x="471" y="304"/>
                  </a:lnTo>
                  <a:lnTo>
                    <a:pt x="471" y="306"/>
                  </a:lnTo>
                  <a:lnTo>
                    <a:pt x="471" y="307"/>
                  </a:lnTo>
                  <a:lnTo>
                    <a:pt x="471" y="308"/>
                  </a:lnTo>
                  <a:lnTo>
                    <a:pt x="472" y="309"/>
                  </a:lnTo>
                  <a:lnTo>
                    <a:pt x="472" y="310"/>
                  </a:lnTo>
                  <a:lnTo>
                    <a:pt x="472" y="312"/>
                  </a:lnTo>
                  <a:lnTo>
                    <a:pt x="473" y="313"/>
                  </a:lnTo>
                  <a:lnTo>
                    <a:pt x="473" y="314"/>
                  </a:lnTo>
                  <a:lnTo>
                    <a:pt x="474" y="315"/>
                  </a:lnTo>
                  <a:lnTo>
                    <a:pt x="474" y="316"/>
                  </a:lnTo>
                  <a:lnTo>
                    <a:pt x="475" y="317"/>
                  </a:lnTo>
                  <a:lnTo>
                    <a:pt x="475" y="318"/>
                  </a:lnTo>
                  <a:lnTo>
                    <a:pt x="476" y="318"/>
                  </a:lnTo>
                  <a:lnTo>
                    <a:pt x="475" y="319"/>
                  </a:lnTo>
                  <a:lnTo>
                    <a:pt x="474" y="319"/>
                  </a:lnTo>
                  <a:lnTo>
                    <a:pt x="473" y="320"/>
                  </a:lnTo>
                  <a:lnTo>
                    <a:pt x="473" y="319"/>
                  </a:lnTo>
                  <a:lnTo>
                    <a:pt x="472" y="319"/>
                  </a:lnTo>
                  <a:lnTo>
                    <a:pt x="472" y="320"/>
                  </a:lnTo>
                  <a:lnTo>
                    <a:pt x="471" y="320"/>
                  </a:lnTo>
                  <a:lnTo>
                    <a:pt x="470" y="319"/>
                  </a:lnTo>
                  <a:lnTo>
                    <a:pt x="470" y="318"/>
                  </a:lnTo>
                  <a:lnTo>
                    <a:pt x="471" y="318"/>
                  </a:lnTo>
                  <a:lnTo>
                    <a:pt x="472" y="318"/>
                  </a:lnTo>
                  <a:lnTo>
                    <a:pt x="473" y="317"/>
                  </a:lnTo>
                  <a:lnTo>
                    <a:pt x="474" y="317"/>
                  </a:lnTo>
                  <a:lnTo>
                    <a:pt x="475" y="318"/>
                  </a:lnTo>
                  <a:lnTo>
                    <a:pt x="475" y="317"/>
                  </a:lnTo>
                  <a:lnTo>
                    <a:pt x="474" y="317"/>
                  </a:lnTo>
                  <a:lnTo>
                    <a:pt x="473" y="317"/>
                  </a:lnTo>
                  <a:lnTo>
                    <a:pt x="472" y="317"/>
                  </a:lnTo>
                  <a:lnTo>
                    <a:pt x="471" y="317"/>
                  </a:lnTo>
                  <a:lnTo>
                    <a:pt x="471" y="318"/>
                  </a:lnTo>
                  <a:lnTo>
                    <a:pt x="470" y="318"/>
                  </a:lnTo>
                  <a:lnTo>
                    <a:pt x="470" y="317"/>
                  </a:lnTo>
                  <a:lnTo>
                    <a:pt x="469" y="317"/>
                  </a:lnTo>
                  <a:lnTo>
                    <a:pt x="469" y="318"/>
                  </a:lnTo>
                  <a:lnTo>
                    <a:pt x="469" y="320"/>
                  </a:lnTo>
                  <a:lnTo>
                    <a:pt x="470" y="320"/>
                  </a:lnTo>
                  <a:lnTo>
                    <a:pt x="471" y="320"/>
                  </a:lnTo>
                  <a:lnTo>
                    <a:pt x="471" y="322"/>
                  </a:lnTo>
                  <a:lnTo>
                    <a:pt x="471" y="323"/>
                  </a:lnTo>
                  <a:lnTo>
                    <a:pt x="472" y="324"/>
                  </a:lnTo>
                  <a:lnTo>
                    <a:pt x="472" y="323"/>
                  </a:lnTo>
                  <a:lnTo>
                    <a:pt x="473" y="323"/>
                  </a:lnTo>
                  <a:lnTo>
                    <a:pt x="473" y="322"/>
                  </a:lnTo>
                  <a:lnTo>
                    <a:pt x="473" y="321"/>
                  </a:lnTo>
                  <a:lnTo>
                    <a:pt x="474" y="321"/>
                  </a:lnTo>
                  <a:lnTo>
                    <a:pt x="473" y="323"/>
                  </a:lnTo>
                  <a:lnTo>
                    <a:pt x="473" y="324"/>
                  </a:lnTo>
                  <a:lnTo>
                    <a:pt x="472" y="324"/>
                  </a:lnTo>
                  <a:lnTo>
                    <a:pt x="472" y="325"/>
                  </a:lnTo>
                  <a:lnTo>
                    <a:pt x="472" y="326"/>
                  </a:lnTo>
                  <a:lnTo>
                    <a:pt x="471" y="326"/>
                  </a:lnTo>
                  <a:lnTo>
                    <a:pt x="471" y="327"/>
                  </a:lnTo>
                  <a:lnTo>
                    <a:pt x="470" y="328"/>
                  </a:lnTo>
                  <a:lnTo>
                    <a:pt x="470" y="329"/>
                  </a:lnTo>
                  <a:lnTo>
                    <a:pt x="471" y="329"/>
                  </a:lnTo>
                  <a:lnTo>
                    <a:pt x="471" y="328"/>
                  </a:lnTo>
                  <a:lnTo>
                    <a:pt x="471" y="327"/>
                  </a:lnTo>
                  <a:lnTo>
                    <a:pt x="472" y="326"/>
                  </a:lnTo>
                  <a:lnTo>
                    <a:pt x="472" y="325"/>
                  </a:lnTo>
                  <a:lnTo>
                    <a:pt x="473" y="324"/>
                  </a:lnTo>
                  <a:lnTo>
                    <a:pt x="474" y="323"/>
                  </a:lnTo>
                  <a:lnTo>
                    <a:pt x="474" y="322"/>
                  </a:lnTo>
                  <a:lnTo>
                    <a:pt x="474" y="321"/>
                  </a:lnTo>
                  <a:lnTo>
                    <a:pt x="475" y="322"/>
                  </a:lnTo>
                  <a:lnTo>
                    <a:pt x="475" y="323"/>
                  </a:lnTo>
                  <a:lnTo>
                    <a:pt x="474" y="324"/>
                  </a:lnTo>
                  <a:lnTo>
                    <a:pt x="474" y="325"/>
                  </a:lnTo>
                  <a:lnTo>
                    <a:pt x="473" y="326"/>
                  </a:lnTo>
                  <a:lnTo>
                    <a:pt x="472" y="327"/>
                  </a:lnTo>
                  <a:lnTo>
                    <a:pt x="472" y="328"/>
                  </a:lnTo>
                  <a:lnTo>
                    <a:pt x="472" y="329"/>
                  </a:lnTo>
                  <a:lnTo>
                    <a:pt x="471" y="330"/>
                  </a:lnTo>
                  <a:lnTo>
                    <a:pt x="470" y="330"/>
                  </a:lnTo>
                  <a:lnTo>
                    <a:pt x="469" y="329"/>
                  </a:lnTo>
                  <a:lnTo>
                    <a:pt x="468" y="328"/>
                  </a:lnTo>
                  <a:lnTo>
                    <a:pt x="467" y="328"/>
                  </a:lnTo>
                  <a:lnTo>
                    <a:pt x="466" y="329"/>
                  </a:lnTo>
                  <a:lnTo>
                    <a:pt x="467" y="329"/>
                  </a:lnTo>
                  <a:lnTo>
                    <a:pt x="468" y="330"/>
                  </a:lnTo>
                  <a:lnTo>
                    <a:pt x="469" y="330"/>
                  </a:lnTo>
                  <a:lnTo>
                    <a:pt x="469" y="331"/>
                  </a:lnTo>
                  <a:lnTo>
                    <a:pt x="470" y="331"/>
                  </a:lnTo>
                  <a:lnTo>
                    <a:pt x="471" y="331"/>
                  </a:lnTo>
                  <a:lnTo>
                    <a:pt x="471" y="332"/>
                  </a:lnTo>
                  <a:lnTo>
                    <a:pt x="471" y="333"/>
                  </a:lnTo>
                  <a:lnTo>
                    <a:pt x="471" y="334"/>
                  </a:lnTo>
                  <a:lnTo>
                    <a:pt x="471" y="335"/>
                  </a:lnTo>
                  <a:lnTo>
                    <a:pt x="471" y="337"/>
                  </a:lnTo>
                  <a:lnTo>
                    <a:pt x="472" y="337"/>
                  </a:lnTo>
                  <a:lnTo>
                    <a:pt x="472" y="338"/>
                  </a:lnTo>
                  <a:lnTo>
                    <a:pt x="473" y="339"/>
                  </a:lnTo>
                  <a:lnTo>
                    <a:pt x="473" y="340"/>
                  </a:lnTo>
                  <a:lnTo>
                    <a:pt x="473" y="341"/>
                  </a:lnTo>
                  <a:lnTo>
                    <a:pt x="473" y="342"/>
                  </a:lnTo>
                  <a:lnTo>
                    <a:pt x="473" y="343"/>
                  </a:lnTo>
                  <a:lnTo>
                    <a:pt x="472" y="343"/>
                  </a:lnTo>
                  <a:lnTo>
                    <a:pt x="471" y="343"/>
                  </a:lnTo>
                  <a:lnTo>
                    <a:pt x="470" y="342"/>
                  </a:lnTo>
                  <a:lnTo>
                    <a:pt x="470" y="341"/>
                  </a:lnTo>
                  <a:lnTo>
                    <a:pt x="469" y="341"/>
                  </a:lnTo>
                  <a:lnTo>
                    <a:pt x="470" y="342"/>
                  </a:lnTo>
                  <a:lnTo>
                    <a:pt x="469" y="342"/>
                  </a:lnTo>
                  <a:lnTo>
                    <a:pt x="469" y="341"/>
                  </a:lnTo>
                  <a:lnTo>
                    <a:pt x="469" y="342"/>
                  </a:lnTo>
                  <a:lnTo>
                    <a:pt x="468" y="341"/>
                  </a:lnTo>
                  <a:lnTo>
                    <a:pt x="468" y="342"/>
                  </a:lnTo>
                  <a:lnTo>
                    <a:pt x="469" y="342"/>
                  </a:lnTo>
                  <a:lnTo>
                    <a:pt x="469" y="343"/>
                  </a:lnTo>
                  <a:lnTo>
                    <a:pt x="468" y="343"/>
                  </a:lnTo>
                  <a:lnTo>
                    <a:pt x="468" y="344"/>
                  </a:lnTo>
                  <a:lnTo>
                    <a:pt x="469" y="343"/>
                  </a:lnTo>
                  <a:lnTo>
                    <a:pt x="469" y="344"/>
                  </a:lnTo>
                  <a:lnTo>
                    <a:pt x="468" y="344"/>
                  </a:lnTo>
                  <a:lnTo>
                    <a:pt x="468" y="345"/>
                  </a:lnTo>
                  <a:lnTo>
                    <a:pt x="469" y="345"/>
                  </a:lnTo>
                  <a:lnTo>
                    <a:pt x="469" y="346"/>
                  </a:lnTo>
                  <a:lnTo>
                    <a:pt x="470" y="345"/>
                  </a:lnTo>
                  <a:lnTo>
                    <a:pt x="472" y="344"/>
                  </a:lnTo>
                  <a:lnTo>
                    <a:pt x="473" y="343"/>
                  </a:lnTo>
                  <a:lnTo>
                    <a:pt x="474" y="344"/>
                  </a:lnTo>
                  <a:lnTo>
                    <a:pt x="474" y="345"/>
                  </a:lnTo>
                  <a:lnTo>
                    <a:pt x="474" y="346"/>
                  </a:lnTo>
                  <a:lnTo>
                    <a:pt x="473" y="347"/>
                  </a:lnTo>
                  <a:lnTo>
                    <a:pt x="472" y="347"/>
                  </a:lnTo>
                  <a:lnTo>
                    <a:pt x="471" y="348"/>
                  </a:lnTo>
                  <a:lnTo>
                    <a:pt x="471" y="349"/>
                  </a:lnTo>
                  <a:lnTo>
                    <a:pt x="471" y="350"/>
                  </a:lnTo>
                  <a:lnTo>
                    <a:pt x="471" y="351"/>
                  </a:lnTo>
                  <a:lnTo>
                    <a:pt x="472" y="351"/>
                  </a:lnTo>
                  <a:lnTo>
                    <a:pt x="473" y="351"/>
                  </a:lnTo>
                  <a:lnTo>
                    <a:pt x="474" y="351"/>
                  </a:lnTo>
                  <a:lnTo>
                    <a:pt x="474" y="350"/>
                  </a:lnTo>
                  <a:lnTo>
                    <a:pt x="475" y="350"/>
                  </a:lnTo>
                  <a:lnTo>
                    <a:pt x="476" y="350"/>
                  </a:lnTo>
                  <a:lnTo>
                    <a:pt x="477" y="350"/>
                  </a:lnTo>
                  <a:lnTo>
                    <a:pt x="477" y="351"/>
                  </a:lnTo>
                  <a:lnTo>
                    <a:pt x="477" y="352"/>
                  </a:lnTo>
                  <a:lnTo>
                    <a:pt x="476" y="352"/>
                  </a:lnTo>
                  <a:lnTo>
                    <a:pt x="476" y="353"/>
                  </a:lnTo>
                  <a:lnTo>
                    <a:pt x="476" y="354"/>
                  </a:lnTo>
                  <a:lnTo>
                    <a:pt x="476" y="355"/>
                  </a:lnTo>
                  <a:lnTo>
                    <a:pt x="475" y="356"/>
                  </a:lnTo>
                  <a:lnTo>
                    <a:pt x="475" y="357"/>
                  </a:lnTo>
                  <a:lnTo>
                    <a:pt x="476" y="357"/>
                  </a:lnTo>
                  <a:lnTo>
                    <a:pt x="477" y="357"/>
                  </a:lnTo>
                  <a:lnTo>
                    <a:pt x="477" y="356"/>
                  </a:lnTo>
                  <a:lnTo>
                    <a:pt x="478" y="355"/>
                  </a:lnTo>
                  <a:lnTo>
                    <a:pt x="479" y="354"/>
                  </a:lnTo>
                  <a:lnTo>
                    <a:pt x="478" y="353"/>
                  </a:lnTo>
                  <a:lnTo>
                    <a:pt x="477" y="352"/>
                  </a:lnTo>
                  <a:lnTo>
                    <a:pt x="477" y="351"/>
                  </a:lnTo>
                  <a:lnTo>
                    <a:pt x="478" y="352"/>
                  </a:lnTo>
                  <a:lnTo>
                    <a:pt x="479" y="352"/>
                  </a:lnTo>
                  <a:lnTo>
                    <a:pt x="481" y="352"/>
                  </a:lnTo>
                  <a:lnTo>
                    <a:pt x="479" y="354"/>
                  </a:lnTo>
                  <a:lnTo>
                    <a:pt x="481" y="355"/>
                  </a:lnTo>
                  <a:lnTo>
                    <a:pt x="481" y="354"/>
                  </a:lnTo>
                  <a:lnTo>
                    <a:pt x="481" y="353"/>
                  </a:lnTo>
                  <a:lnTo>
                    <a:pt x="481" y="352"/>
                  </a:lnTo>
                  <a:lnTo>
                    <a:pt x="481" y="351"/>
                  </a:lnTo>
                  <a:lnTo>
                    <a:pt x="481" y="350"/>
                  </a:lnTo>
                  <a:lnTo>
                    <a:pt x="482" y="350"/>
                  </a:lnTo>
                  <a:lnTo>
                    <a:pt x="483" y="352"/>
                  </a:lnTo>
                  <a:lnTo>
                    <a:pt x="483" y="353"/>
                  </a:lnTo>
                  <a:lnTo>
                    <a:pt x="482" y="354"/>
                  </a:lnTo>
                  <a:lnTo>
                    <a:pt x="482" y="355"/>
                  </a:lnTo>
                  <a:lnTo>
                    <a:pt x="483" y="353"/>
                  </a:lnTo>
                  <a:lnTo>
                    <a:pt x="483" y="352"/>
                  </a:lnTo>
                  <a:lnTo>
                    <a:pt x="483" y="351"/>
                  </a:lnTo>
                  <a:lnTo>
                    <a:pt x="484" y="351"/>
                  </a:lnTo>
                  <a:lnTo>
                    <a:pt x="485" y="351"/>
                  </a:lnTo>
                  <a:lnTo>
                    <a:pt x="485" y="352"/>
                  </a:lnTo>
                  <a:lnTo>
                    <a:pt x="486" y="352"/>
                  </a:lnTo>
                  <a:lnTo>
                    <a:pt x="486" y="353"/>
                  </a:lnTo>
                  <a:lnTo>
                    <a:pt x="485" y="354"/>
                  </a:lnTo>
                  <a:lnTo>
                    <a:pt x="484" y="354"/>
                  </a:lnTo>
                  <a:lnTo>
                    <a:pt x="484" y="355"/>
                  </a:lnTo>
                  <a:lnTo>
                    <a:pt x="483" y="355"/>
                  </a:lnTo>
                  <a:lnTo>
                    <a:pt x="482" y="356"/>
                  </a:lnTo>
                  <a:lnTo>
                    <a:pt x="481" y="356"/>
                  </a:lnTo>
                  <a:lnTo>
                    <a:pt x="479" y="357"/>
                  </a:lnTo>
                  <a:lnTo>
                    <a:pt x="478" y="357"/>
                  </a:lnTo>
                  <a:lnTo>
                    <a:pt x="478" y="358"/>
                  </a:lnTo>
                  <a:lnTo>
                    <a:pt x="477" y="358"/>
                  </a:lnTo>
                  <a:lnTo>
                    <a:pt x="476" y="359"/>
                  </a:lnTo>
                  <a:lnTo>
                    <a:pt x="475" y="360"/>
                  </a:lnTo>
                  <a:lnTo>
                    <a:pt x="474" y="362"/>
                  </a:lnTo>
                  <a:lnTo>
                    <a:pt x="473" y="362"/>
                  </a:lnTo>
                  <a:lnTo>
                    <a:pt x="473" y="364"/>
                  </a:lnTo>
                  <a:lnTo>
                    <a:pt x="473" y="365"/>
                  </a:lnTo>
                  <a:lnTo>
                    <a:pt x="473" y="366"/>
                  </a:lnTo>
                  <a:lnTo>
                    <a:pt x="472" y="367"/>
                  </a:lnTo>
                  <a:lnTo>
                    <a:pt x="472" y="366"/>
                  </a:lnTo>
                  <a:lnTo>
                    <a:pt x="471" y="366"/>
                  </a:lnTo>
                  <a:lnTo>
                    <a:pt x="471" y="367"/>
                  </a:lnTo>
                  <a:lnTo>
                    <a:pt x="472" y="367"/>
                  </a:lnTo>
                  <a:lnTo>
                    <a:pt x="472" y="368"/>
                  </a:lnTo>
                  <a:lnTo>
                    <a:pt x="471" y="369"/>
                  </a:lnTo>
                  <a:lnTo>
                    <a:pt x="470" y="370"/>
                  </a:lnTo>
                  <a:lnTo>
                    <a:pt x="470" y="369"/>
                  </a:lnTo>
                  <a:lnTo>
                    <a:pt x="471" y="368"/>
                  </a:lnTo>
                  <a:lnTo>
                    <a:pt x="470" y="367"/>
                  </a:lnTo>
                  <a:lnTo>
                    <a:pt x="469" y="367"/>
                  </a:lnTo>
                  <a:lnTo>
                    <a:pt x="468" y="367"/>
                  </a:lnTo>
                  <a:lnTo>
                    <a:pt x="468" y="366"/>
                  </a:lnTo>
                  <a:lnTo>
                    <a:pt x="468" y="365"/>
                  </a:lnTo>
                  <a:lnTo>
                    <a:pt x="469" y="366"/>
                  </a:lnTo>
                  <a:lnTo>
                    <a:pt x="471" y="366"/>
                  </a:lnTo>
                  <a:lnTo>
                    <a:pt x="472" y="366"/>
                  </a:lnTo>
                  <a:lnTo>
                    <a:pt x="472" y="365"/>
                  </a:lnTo>
                  <a:lnTo>
                    <a:pt x="472" y="364"/>
                  </a:lnTo>
                  <a:lnTo>
                    <a:pt x="472" y="365"/>
                  </a:lnTo>
                  <a:lnTo>
                    <a:pt x="471" y="365"/>
                  </a:lnTo>
                  <a:lnTo>
                    <a:pt x="470" y="365"/>
                  </a:lnTo>
                  <a:lnTo>
                    <a:pt x="469" y="364"/>
                  </a:lnTo>
                  <a:lnTo>
                    <a:pt x="468" y="364"/>
                  </a:lnTo>
                  <a:lnTo>
                    <a:pt x="467" y="364"/>
                  </a:lnTo>
                  <a:lnTo>
                    <a:pt x="466" y="364"/>
                  </a:lnTo>
                  <a:lnTo>
                    <a:pt x="465" y="365"/>
                  </a:lnTo>
                  <a:lnTo>
                    <a:pt x="466" y="365"/>
                  </a:lnTo>
                  <a:lnTo>
                    <a:pt x="466" y="366"/>
                  </a:lnTo>
                  <a:lnTo>
                    <a:pt x="467" y="366"/>
                  </a:lnTo>
                  <a:lnTo>
                    <a:pt x="466" y="367"/>
                  </a:lnTo>
                  <a:lnTo>
                    <a:pt x="465" y="367"/>
                  </a:lnTo>
                  <a:lnTo>
                    <a:pt x="466" y="368"/>
                  </a:lnTo>
                  <a:lnTo>
                    <a:pt x="467" y="367"/>
                  </a:lnTo>
                  <a:lnTo>
                    <a:pt x="468" y="367"/>
                  </a:lnTo>
                  <a:lnTo>
                    <a:pt x="468" y="368"/>
                  </a:lnTo>
                  <a:lnTo>
                    <a:pt x="469" y="368"/>
                  </a:lnTo>
                  <a:lnTo>
                    <a:pt x="470" y="368"/>
                  </a:lnTo>
                  <a:lnTo>
                    <a:pt x="470" y="369"/>
                  </a:lnTo>
                  <a:lnTo>
                    <a:pt x="470" y="370"/>
                  </a:lnTo>
                  <a:lnTo>
                    <a:pt x="469" y="369"/>
                  </a:lnTo>
                  <a:lnTo>
                    <a:pt x="469" y="370"/>
                  </a:lnTo>
                  <a:lnTo>
                    <a:pt x="469" y="371"/>
                  </a:lnTo>
                  <a:lnTo>
                    <a:pt x="468" y="371"/>
                  </a:lnTo>
                  <a:lnTo>
                    <a:pt x="467" y="370"/>
                  </a:lnTo>
                  <a:lnTo>
                    <a:pt x="468" y="370"/>
                  </a:lnTo>
                  <a:lnTo>
                    <a:pt x="467" y="369"/>
                  </a:lnTo>
                  <a:lnTo>
                    <a:pt x="466" y="370"/>
                  </a:lnTo>
                  <a:lnTo>
                    <a:pt x="465" y="370"/>
                  </a:lnTo>
                  <a:lnTo>
                    <a:pt x="465" y="371"/>
                  </a:lnTo>
                  <a:lnTo>
                    <a:pt x="466" y="371"/>
                  </a:lnTo>
                  <a:lnTo>
                    <a:pt x="466" y="372"/>
                  </a:lnTo>
                  <a:lnTo>
                    <a:pt x="465" y="372"/>
                  </a:lnTo>
                  <a:lnTo>
                    <a:pt x="464" y="372"/>
                  </a:lnTo>
                  <a:lnTo>
                    <a:pt x="463" y="372"/>
                  </a:lnTo>
                  <a:lnTo>
                    <a:pt x="463" y="373"/>
                  </a:lnTo>
                  <a:lnTo>
                    <a:pt x="463" y="374"/>
                  </a:lnTo>
                  <a:lnTo>
                    <a:pt x="461" y="375"/>
                  </a:lnTo>
                  <a:lnTo>
                    <a:pt x="462" y="376"/>
                  </a:lnTo>
                  <a:lnTo>
                    <a:pt x="461" y="376"/>
                  </a:lnTo>
                  <a:lnTo>
                    <a:pt x="462" y="377"/>
                  </a:lnTo>
                  <a:lnTo>
                    <a:pt x="462" y="378"/>
                  </a:lnTo>
                  <a:lnTo>
                    <a:pt x="462" y="379"/>
                  </a:lnTo>
                  <a:lnTo>
                    <a:pt x="462" y="380"/>
                  </a:lnTo>
                  <a:lnTo>
                    <a:pt x="461" y="381"/>
                  </a:lnTo>
                  <a:lnTo>
                    <a:pt x="460" y="382"/>
                  </a:lnTo>
                  <a:lnTo>
                    <a:pt x="461" y="381"/>
                  </a:lnTo>
                  <a:lnTo>
                    <a:pt x="462" y="381"/>
                  </a:lnTo>
                  <a:lnTo>
                    <a:pt x="463" y="381"/>
                  </a:lnTo>
                  <a:lnTo>
                    <a:pt x="463" y="380"/>
                  </a:lnTo>
                  <a:lnTo>
                    <a:pt x="464" y="380"/>
                  </a:lnTo>
                  <a:lnTo>
                    <a:pt x="465" y="380"/>
                  </a:lnTo>
                  <a:lnTo>
                    <a:pt x="466" y="379"/>
                  </a:lnTo>
                  <a:lnTo>
                    <a:pt x="467" y="379"/>
                  </a:lnTo>
                  <a:lnTo>
                    <a:pt x="467" y="380"/>
                  </a:lnTo>
                  <a:lnTo>
                    <a:pt x="468" y="381"/>
                  </a:lnTo>
                  <a:lnTo>
                    <a:pt x="468" y="380"/>
                  </a:lnTo>
                  <a:lnTo>
                    <a:pt x="468" y="379"/>
                  </a:lnTo>
                  <a:lnTo>
                    <a:pt x="467" y="378"/>
                  </a:lnTo>
                  <a:lnTo>
                    <a:pt x="465" y="377"/>
                  </a:lnTo>
                  <a:lnTo>
                    <a:pt x="465" y="376"/>
                  </a:lnTo>
                  <a:lnTo>
                    <a:pt x="464" y="376"/>
                  </a:lnTo>
                  <a:lnTo>
                    <a:pt x="464" y="375"/>
                  </a:lnTo>
                  <a:lnTo>
                    <a:pt x="463" y="375"/>
                  </a:lnTo>
                  <a:lnTo>
                    <a:pt x="462" y="375"/>
                  </a:lnTo>
                  <a:lnTo>
                    <a:pt x="463" y="374"/>
                  </a:lnTo>
                  <a:lnTo>
                    <a:pt x="464" y="374"/>
                  </a:lnTo>
                  <a:lnTo>
                    <a:pt x="465" y="373"/>
                  </a:lnTo>
                  <a:lnTo>
                    <a:pt x="466" y="372"/>
                  </a:lnTo>
                  <a:lnTo>
                    <a:pt x="467" y="372"/>
                  </a:lnTo>
                  <a:lnTo>
                    <a:pt x="467" y="373"/>
                  </a:lnTo>
                  <a:lnTo>
                    <a:pt x="466" y="374"/>
                  </a:lnTo>
                  <a:lnTo>
                    <a:pt x="467" y="374"/>
                  </a:lnTo>
                  <a:lnTo>
                    <a:pt x="467" y="373"/>
                  </a:lnTo>
                  <a:lnTo>
                    <a:pt x="468" y="373"/>
                  </a:lnTo>
                  <a:lnTo>
                    <a:pt x="468" y="374"/>
                  </a:lnTo>
                  <a:lnTo>
                    <a:pt x="467" y="374"/>
                  </a:lnTo>
                  <a:lnTo>
                    <a:pt x="468" y="375"/>
                  </a:lnTo>
                  <a:lnTo>
                    <a:pt x="468" y="374"/>
                  </a:lnTo>
                  <a:lnTo>
                    <a:pt x="469" y="374"/>
                  </a:lnTo>
                  <a:lnTo>
                    <a:pt x="469" y="375"/>
                  </a:lnTo>
                  <a:lnTo>
                    <a:pt x="470" y="375"/>
                  </a:lnTo>
                  <a:lnTo>
                    <a:pt x="470" y="376"/>
                  </a:lnTo>
                  <a:lnTo>
                    <a:pt x="470" y="377"/>
                  </a:lnTo>
                  <a:lnTo>
                    <a:pt x="470" y="378"/>
                  </a:lnTo>
                  <a:lnTo>
                    <a:pt x="471" y="378"/>
                  </a:lnTo>
                  <a:lnTo>
                    <a:pt x="471" y="377"/>
                  </a:lnTo>
                  <a:lnTo>
                    <a:pt x="472" y="377"/>
                  </a:lnTo>
                  <a:lnTo>
                    <a:pt x="473" y="378"/>
                  </a:lnTo>
                  <a:lnTo>
                    <a:pt x="474" y="377"/>
                  </a:lnTo>
                  <a:lnTo>
                    <a:pt x="475" y="377"/>
                  </a:lnTo>
                  <a:lnTo>
                    <a:pt x="476" y="377"/>
                  </a:lnTo>
                  <a:lnTo>
                    <a:pt x="477" y="377"/>
                  </a:lnTo>
                  <a:lnTo>
                    <a:pt x="479" y="377"/>
                  </a:lnTo>
                  <a:lnTo>
                    <a:pt x="483" y="377"/>
                  </a:lnTo>
                  <a:lnTo>
                    <a:pt x="485" y="377"/>
                  </a:lnTo>
                  <a:lnTo>
                    <a:pt x="486" y="377"/>
                  </a:lnTo>
                  <a:lnTo>
                    <a:pt x="486" y="378"/>
                  </a:lnTo>
                  <a:lnTo>
                    <a:pt x="487" y="378"/>
                  </a:lnTo>
                  <a:lnTo>
                    <a:pt x="487" y="380"/>
                  </a:lnTo>
                  <a:lnTo>
                    <a:pt x="486" y="380"/>
                  </a:lnTo>
                  <a:lnTo>
                    <a:pt x="486" y="381"/>
                  </a:lnTo>
                  <a:lnTo>
                    <a:pt x="485" y="382"/>
                  </a:lnTo>
                  <a:lnTo>
                    <a:pt x="484" y="382"/>
                  </a:lnTo>
                  <a:lnTo>
                    <a:pt x="483" y="382"/>
                  </a:lnTo>
                  <a:lnTo>
                    <a:pt x="484" y="383"/>
                  </a:lnTo>
                  <a:lnTo>
                    <a:pt x="484" y="384"/>
                  </a:lnTo>
                  <a:lnTo>
                    <a:pt x="483" y="384"/>
                  </a:lnTo>
                  <a:lnTo>
                    <a:pt x="483" y="385"/>
                  </a:lnTo>
                  <a:lnTo>
                    <a:pt x="484" y="385"/>
                  </a:lnTo>
                  <a:lnTo>
                    <a:pt x="484" y="388"/>
                  </a:lnTo>
                  <a:lnTo>
                    <a:pt x="484" y="389"/>
                  </a:lnTo>
                  <a:lnTo>
                    <a:pt x="485" y="391"/>
                  </a:lnTo>
                  <a:lnTo>
                    <a:pt x="485" y="392"/>
                  </a:lnTo>
                  <a:lnTo>
                    <a:pt x="486" y="393"/>
                  </a:lnTo>
                  <a:lnTo>
                    <a:pt x="486" y="394"/>
                  </a:lnTo>
                  <a:lnTo>
                    <a:pt x="486" y="395"/>
                  </a:lnTo>
                  <a:lnTo>
                    <a:pt x="486" y="396"/>
                  </a:lnTo>
                  <a:lnTo>
                    <a:pt x="487" y="395"/>
                  </a:lnTo>
                  <a:lnTo>
                    <a:pt x="488" y="395"/>
                  </a:lnTo>
                  <a:lnTo>
                    <a:pt x="488" y="396"/>
                  </a:lnTo>
                  <a:lnTo>
                    <a:pt x="488" y="397"/>
                  </a:lnTo>
                  <a:lnTo>
                    <a:pt x="489" y="397"/>
                  </a:lnTo>
                  <a:lnTo>
                    <a:pt x="490" y="398"/>
                  </a:lnTo>
                  <a:lnTo>
                    <a:pt x="491" y="398"/>
                  </a:lnTo>
                  <a:lnTo>
                    <a:pt x="492" y="398"/>
                  </a:lnTo>
                  <a:lnTo>
                    <a:pt x="493" y="397"/>
                  </a:lnTo>
                  <a:lnTo>
                    <a:pt x="493" y="398"/>
                  </a:lnTo>
                  <a:lnTo>
                    <a:pt x="494" y="398"/>
                  </a:lnTo>
                  <a:lnTo>
                    <a:pt x="495" y="399"/>
                  </a:lnTo>
                  <a:lnTo>
                    <a:pt x="495" y="400"/>
                  </a:lnTo>
                  <a:lnTo>
                    <a:pt x="495" y="402"/>
                  </a:lnTo>
                  <a:lnTo>
                    <a:pt x="495" y="403"/>
                  </a:lnTo>
                  <a:lnTo>
                    <a:pt x="494" y="403"/>
                  </a:lnTo>
                  <a:lnTo>
                    <a:pt x="494" y="402"/>
                  </a:lnTo>
                  <a:lnTo>
                    <a:pt x="493" y="402"/>
                  </a:lnTo>
                  <a:lnTo>
                    <a:pt x="493" y="403"/>
                  </a:lnTo>
                  <a:lnTo>
                    <a:pt x="493" y="402"/>
                  </a:lnTo>
                  <a:lnTo>
                    <a:pt x="492" y="401"/>
                  </a:lnTo>
                  <a:lnTo>
                    <a:pt x="491" y="401"/>
                  </a:lnTo>
                  <a:lnTo>
                    <a:pt x="490" y="401"/>
                  </a:lnTo>
                  <a:lnTo>
                    <a:pt x="489" y="401"/>
                  </a:lnTo>
                  <a:lnTo>
                    <a:pt x="489" y="400"/>
                  </a:lnTo>
                  <a:lnTo>
                    <a:pt x="488" y="399"/>
                  </a:lnTo>
                  <a:lnTo>
                    <a:pt x="488" y="400"/>
                  </a:lnTo>
                  <a:lnTo>
                    <a:pt x="487" y="400"/>
                  </a:lnTo>
                  <a:lnTo>
                    <a:pt x="486" y="399"/>
                  </a:lnTo>
                  <a:lnTo>
                    <a:pt x="486" y="398"/>
                  </a:lnTo>
                  <a:lnTo>
                    <a:pt x="485" y="398"/>
                  </a:lnTo>
                  <a:lnTo>
                    <a:pt x="485" y="397"/>
                  </a:lnTo>
                  <a:lnTo>
                    <a:pt x="484" y="397"/>
                  </a:lnTo>
                  <a:lnTo>
                    <a:pt x="485" y="396"/>
                  </a:lnTo>
                  <a:lnTo>
                    <a:pt x="485" y="397"/>
                  </a:lnTo>
                  <a:lnTo>
                    <a:pt x="486" y="397"/>
                  </a:lnTo>
                  <a:lnTo>
                    <a:pt x="487" y="397"/>
                  </a:lnTo>
                  <a:lnTo>
                    <a:pt x="486" y="397"/>
                  </a:lnTo>
                  <a:lnTo>
                    <a:pt x="487" y="397"/>
                  </a:lnTo>
                  <a:lnTo>
                    <a:pt x="486" y="397"/>
                  </a:lnTo>
                  <a:lnTo>
                    <a:pt x="486" y="396"/>
                  </a:lnTo>
                  <a:lnTo>
                    <a:pt x="485" y="396"/>
                  </a:lnTo>
                  <a:lnTo>
                    <a:pt x="486" y="396"/>
                  </a:lnTo>
                  <a:lnTo>
                    <a:pt x="485" y="396"/>
                  </a:lnTo>
                  <a:lnTo>
                    <a:pt x="485" y="395"/>
                  </a:lnTo>
                  <a:lnTo>
                    <a:pt x="484" y="394"/>
                  </a:lnTo>
                  <a:lnTo>
                    <a:pt x="484" y="393"/>
                  </a:lnTo>
                  <a:lnTo>
                    <a:pt x="484" y="392"/>
                  </a:lnTo>
                  <a:lnTo>
                    <a:pt x="484" y="391"/>
                  </a:lnTo>
                  <a:lnTo>
                    <a:pt x="483" y="390"/>
                  </a:lnTo>
                  <a:lnTo>
                    <a:pt x="483" y="389"/>
                  </a:lnTo>
                  <a:lnTo>
                    <a:pt x="483" y="388"/>
                  </a:lnTo>
                  <a:lnTo>
                    <a:pt x="483" y="387"/>
                  </a:lnTo>
                  <a:lnTo>
                    <a:pt x="483" y="385"/>
                  </a:lnTo>
                  <a:lnTo>
                    <a:pt x="483" y="387"/>
                  </a:lnTo>
                  <a:lnTo>
                    <a:pt x="482" y="388"/>
                  </a:lnTo>
                  <a:lnTo>
                    <a:pt x="483" y="388"/>
                  </a:lnTo>
                  <a:lnTo>
                    <a:pt x="482" y="388"/>
                  </a:lnTo>
                  <a:lnTo>
                    <a:pt x="482" y="390"/>
                  </a:lnTo>
                  <a:lnTo>
                    <a:pt x="483" y="391"/>
                  </a:lnTo>
                  <a:lnTo>
                    <a:pt x="482" y="390"/>
                  </a:lnTo>
                  <a:lnTo>
                    <a:pt x="482" y="391"/>
                  </a:lnTo>
                  <a:lnTo>
                    <a:pt x="482" y="392"/>
                  </a:lnTo>
                  <a:lnTo>
                    <a:pt x="483" y="391"/>
                  </a:lnTo>
                  <a:lnTo>
                    <a:pt x="483" y="392"/>
                  </a:lnTo>
                  <a:lnTo>
                    <a:pt x="484" y="393"/>
                  </a:lnTo>
                  <a:lnTo>
                    <a:pt x="483" y="393"/>
                  </a:lnTo>
                  <a:lnTo>
                    <a:pt x="483" y="394"/>
                  </a:lnTo>
                  <a:lnTo>
                    <a:pt x="482" y="394"/>
                  </a:lnTo>
                  <a:lnTo>
                    <a:pt x="483" y="395"/>
                  </a:lnTo>
                  <a:lnTo>
                    <a:pt x="482" y="396"/>
                  </a:lnTo>
                  <a:lnTo>
                    <a:pt x="483" y="396"/>
                  </a:lnTo>
                  <a:lnTo>
                    <a:pt x="483" y="397"/>
                  </a:lnTo>
                  <a:lnTo>
                    <a:pt x="484" y="397"/>
                  </a:lnTo>
                  <a:lnTo>
                    <a:pt x="484" y="398"/>
                  </a:lnTo>
                  <a:lnTo>
                    <a:pt x="483" y="398"/>
                  </a:lnTo>
                  <a:lnTo>
                    <a:pt x="484" y="399"/>
                  </a:lnTo>
                  <a:lnTo>
                    <a:pt x="484" y="400"/>
                  </a:lnTo>
                  <a:lnTo>
                    <a:pt x="484" y="401"/>
                  </a:lnTo>
                  <a:lnTo>
                    <a:pt x="485" y="400"/>
                  </a:lnTo>
                  <a:lnTo>
                    <a:pt x="485" y="401"/>
                  </a:lnTo>
                  <a:lnTo>
                    <a:pt x="485" y="402"/>
                  </a:lnTo>
                  <a:lnTo>
                    <a:pt x="484" y="402"/>
                  </a:lnTo>
                  <a:lnTo>
                    <a:pt x="484" y="403"/>
                  </a:lnTo>
                  <a:lnTo>
                    <a:pt x="483" y="403"/>
                  </a:lnTo>
                  <a:lnTo>
                    <a:pt x="484" y="403"/>
                  </a:lnTo>
                  <a:lnTo>
                    <a:pt x="484" y="404"/>
                  </a:lnTo>
                  <a:lnTo>
                    <a:pt x="484" y="405"/>
                  </a:lnTo>
                  <a:lnTo>
                    <a:pt x="484" y="406"/>
                  </a:lnTo>
                  <a:lnTo>
                    <a:pt x="484" y="407"/>
                  </a:lnTo>
                  <a:lnTo>
                    <a:pt x="484" y="408"/>
                  </a:lnTo>
                  <a:lnTo>
                    <a:pt x="484" y="409"/>
                  </a:lnTo>
                  <a:lnTo>
                    <a:pt x="485" y="409"/>
                  </a:lnTo>
                  <a:lnTo>
                    <a:pt x="485" y="410"/>
                  </a:lnTo>
                  <a:lnTo>
                    <a:pt x="485" y="412"/>
                  </a:lnTo>
                  <a:lnTo>
                    <a:pt x="484" y="410"/>
                  </a:lnTo>
                  <a:lnTo>
                    <a:pt x="483" y="412"/>
                  </a:lnTo>
                  <a:lnTo>
                    <a:pt x="484" y="412"/>
                  </a:lnTo>
                  <a:lnTo>
                    <a:pt x="483" y="413"/>
                  </a:lnTo>
                  <a:lnTo>
                    <a:pt x="484" y="413"/>
                  </a:lnTo>
                  <a:lnTo>
                    <a:pt x="484" y="412"/>
                  </a:lnTo>
                  <a:lnTo>
                    <a:pt x="485" y="412"/>
                  </a:lnTo>
                  <a:lnTo>
                    <a:pt x="485" y="413"/>
                  </a:lnTo>
                  <a:lnTo>
                    <a:pt x="486" y="413"/>
                  </a:lnTo>
                  <a:lnTo>
                    <a:pt x="486" y="414"/>
                  </a:lnTo>
                  <a:lnTo>
                    <a:pt x="487" y="414"/>
                  </a:lnTo>
                  <a:lnTo>
                    <a:pt x="489" y="415"/>
                  </a:lnTo>
                  <a:lnTo>
                    <a:pt x="490" y="417"/>
                  </a:lnTo>
                  <a:lnTo>
                    <a:pt x="491" y="417"/>
                  </a:lnTo>
                  <a:lnTo>
                    <a:pt x="490" y="416"/>
                  </a:lnTo>
                  <a:lnTo>
                    <a:pt x="490" y="415"/>
                  </a:lnTo>
                  <a:lnTo>
                    <a:pt x="490" y="414"/>
                  </a:lnTo>
                  <a:lnTo>
                    <a:pt x="489" y="413"/>
                  </a:lnTo>
                  <a:lnTo>
                    <a:pt x="488" y="413"/>
                  </a:lnTo>
                  <a:lnTo>
                    <a:pt x="487" y="413"/>
                  </a:lnTo>
                  <a:lnTo>
                    <a:pt x="487" y="412"/>
                  </a:lnTo>
                  <a:lnTo>
                    <a:pt x="488" y="412"/>
                  </a:lnTo>
                  <a:lnTo>
                    <a:pt x="489" y="410"/>
                  </a:lnTo>
                  <a:lnTo>
                    <a:pt x="490" y="410"/>
                  </a:lnTo>
                  <a:lnTo>
                    <a:pt x="491" y="409"/>
                  </a:lnTo>
                  <a:lnTo>
                    <a:pt x="492" y="409"/>
                  </a:lnTo>
                  <a:lnTo>
                    <a:pt x="493" y="410"/>
                  </a:lnTo>
                  <a:lnTo>
                    <a:pt x="494" y="410"/>
                  </a:lnTo>
                  <a:lnTo>
                    <a:pt x="494" y="412"/>
                  </a:lnTo>
                  <a:lnTo>
                    <a:pt x="495" y="413"/>
                  </a:lnTo>
                  <a:lnTo>
                    <a:pt x="495" y="414"/>
                  </a:lnTo>
                  <a:lnTo>
                    <a:pt x="495" y="415"/>
                  </a:lnTo>
                  <a:lnTo>
                    <a:pt x="494" y="415"/>
                  </a:lnTo>
                  <a:lnTo>
                    <a:pt x="494" y="416"/>
                  </a:lnTo>
                  <a:lnTo>
                    <a:pt x="495" y="416"/>
                  </a:lnTo>
                  <a:lnTo>
                    <a:pt x="495" y="417"/>
                  </a:lnTo>
                  <a:lnTo>
                    <a:pt x="494" y="418"/>
                  </a:lnTo>
                  <a:lnTo>
                    <a:pt x="494" y="419"/>
                  </a:lnTo>
                  <a:lnTo>
                    <a:pt x="495" y="419"/>
                  </a:lnTo>
                  <a:lnTo>
                    <a:pt x="496" y="418"/>
                  </a:lnTo>
                  <a:lnTo>
                    <a:pt x="497" y="417"/>
                  </a:lnTo>
                  <a:lnTo>
                    <a:pt x="498" y="417"/>
                  </a:lnTo>
                  <a:lnTo>
                    <a:pt x="498" y="418"/>
                  </a:lnTo>
                  <a:lnTo>
                    <a:pt x="498" y="420"/>
                  </a:lnTo>
                  <a:lnTo>
                    <a:pt x="498" y="421"/>
                  </a:lnTo>
                  <a:lnTo>
                    <a:pt x="497" y="421"/>
                  </a:lnTo>
                  <a:lnTo>
                    <a:pt x="497" y="422"/>
                  </a:lnTo>
                  <a:lnTo>
                    <a:pt x="497" y="423"/>
                  </a:lnTo>
                  <a:lnTo>
                    <a:pt x="496" y="425"/>
                  </a:lnTo>
                  <a:lnTo>
                    <a:pt x="496" y="426"/>
                  </a:lnTo>
                  <a:lnTo>
                    <a:pt x="495" y="427"/>
                  </a:lnTo>
                  <a:lnTo>
                    <a:pt x="494" y="427"/>
                  </a:lnTo>
                  <a:lnTo>
                    <a:pt x="493" y="428"/>
                  </a:lnTo>
                  <a:lnTo>
                    <a:pt x="492" y="428"/>
                  </a:lnTo>
                  <a:lnTo>
                    <a:pt x="491" y="428"/>
                  </a:lnTo>
                  <a:lnTo>
                    <a:pt x="490" y="429"/>
                  </a:lnTo>
                  <a:lnTo>
                    <a:pt x="489" y="430"/>
                  </a:lnTo>
                  <a:lnTo>
                    <a:pt x="489" y="429"/>
                  </a:lnTo>
                  <a:lnTo>
                    <a:pt x="488" y="428"/>
                  </a:lnTo>
                  <a:lnTo>
                    <a:pt x="487" y="428"/>
                  </a:lnTo>
                  <a:lnTo>
                    <a:pt x="487" y="427"/>
                  </a:lnTo>
                  <a:lnTo>
                    <a:pt x="487" y="426"/>
                  </a:lnTo>
                  <a:lnTo>
                    <a:pt x="486" y="426"/>
                  </a:lnTo>
                  <a:lnTo>
                    <a:pt x="486" y="425"/>
                  </a:lnTo>
                  <a:lnTo>
                    <a:pt x="486" y="424"/>
                  </a:lnTo>
                  <a:lnTo>
                    <a:pt x="486" y="423"/>
                  </a:lnTo>
                  <a:lnTo>
                    <a:pt x="485" y="423"/>
                  </a:lnTo>
                  <a:lnTo>
                    <a:pt x="484" y="423"/>
                  </a:lnTo>
                  <a:lnTo>
                    <a:pt x="484" y="422"/>
                  </a:lnTo>
                  <a:lnTo>
                    <a:pt x="483" y="422"/>
                  </a:lnTo>
                  <a:lnTo>
                    <a:pt x="482" y="422"/>
                  </a:lnTo>
                  <a:lnTo>
                    <a:pt x="483" y="423"/>
                  </a:lnTo>
                  <a:lnTo>
                    <a:pt x="485" y="425"/>
                  </a:lnTo>
                  <a:lnTo>
                    <a:pt x="486" y="427"/>
                  </a:lnTo>
                  <a:lnTo>
                    <a:pt x="485" y="427"/>
                  </a:lnTo>
                  <a:lnTo>
                    <a:pt x="486" y="428"/>
                  </a:lnTo>
                  <a:lnTo>
                    <a:pt x="485" y="428"/>
                  </a:lnTo>
                  <a:lnTo>
                    <a:pt x="485" y="429"/>
                  </a:lnTo>
                  <a:lnTo>
                    <a:pt x="486" y="429"/>
                  </a:lnTo>
                  <a:lnTo>
                    <a:pt x="485" y="430"/>
                  </a:lnTo>
                  <a:lnTo>
                    <a:pt x="486" y="431"/>
                  </a:lnTo>
                  <a:lnTo>
                    <a:pt x="486" y="432"/>
                  </a:lnTo>
                  <a:lnTo>
                    <a:pt x="485" y="432"/>
                  </a:lnTo>
                  <a:lnTo>
                    <a:pt x="484" y="432"/>
                  </a:lnTo>
                  <a:lnTo>
                    <a:pt x="484" y="433"/>
                  </a:lnTo>
                  <a:lnTo>
                    <a:pt x="484" y="434"/>
                  </a:lnTo>
                  <a:lnTo>
                    <a:pt x="483" y="434"/>
                  </a:lnTo>
                  <a:lnTo>
                    <a:pt x="483" y="433"/>
                  </a:lnTo>
                  <a:lnTo>
                    <a:pt x="483" y="432"/>
                  </a:lnTo>
                  <a:lnTo>
                    <a:pt x="482" y="432"/>
                  </a:lnTo>
                  <a:lnTo>
                    <a:pt x="483" y="432"/>
                  </a:lnTo>
                  <a:lnTo>
                    <a:pt x="483" y="433"/>
                  </a:lnTo>
                  <a:lnTo>
                    <a:pt x="482" y="433"/>
                  </a:lnTo>
                  <a:lnTo>
                    <a:pt x="481" y="434"/>
                  </a:lnTo>
                  <a:lnTo>
                    <a:pt x="482" y="434"/>
                  </a:lnTo>
                  <a:lnTo>
                    <a:pt x="483" y="434"/>
                  </a:lnTo>
                  <a:lnTo>
                    <a:pt x="483" y="436"/>
                  </a:lnTo>
                  <a:lnTo>
                    <a:pt x="482" y="437"/>
                  </a:lnTo>
                  <a:lnTo>
                    <a:pt x="482" y="438"/>
                  </a:lnTo>
                  <a:lnTo>
                    <a:pt x="482" y="439"/>
                  </a:lnTo>
                  <a:lnTo>
                    <a:pt x="481" y="440"/>
                  </a:lnTo>
                  <a:lnTo>
                    <a:pt x="479" y="441"/>
                  </a:lnTo>
                  <a:lnTo>
                    <a:pt x="479" y="442"/>
                  </a:lnTo>
                  <a:lnTo>
                    <a:pt x="479" y="445"/>
                  </a:lnTo>
                  <a:lnTo>
                    <a:pt x="478" y="446"/>
                  </a:lnTo>
                  <a:lnTo>
                    <a:pt x="477" y="447"/>
                  </a:lnTo>
                  <a:lnTo>
                    <a:pt x="477" y="448"/>
                  </a:lnTo>
                  <a:lnTo>
                    <a:pt x="476" y="448"/>
                  </a:lnTo>
                  <a:lnTo>
                    <a:pt x="476" y="449"/>
                  </a:lnTo>
                  <a:lnTo>
                    <a:pt x="476" y="450"/>
                  </a:lnTo>
                  <a:lnTo>
                    <a:pt x="476" y="451"/>
                  </a:lnTo>
                  <a:lnTo>
                    <a:pt x="475" y="451"/>
                  </a:lnTo>
                  <a:lnTo>
                    <a:pt x="474" y="450"/>
                  </a:lnTo>
                  <a:lnTo>
                    <a:pt x="474" y="449"/>
                  </a:lnTo>
                  <a:lnTo>
                    <a:pt x="474" y="448"/>
                  </a:lnTo>
                  <a:lnTo>
                    <a:pt x="473" y="448"/>
                  </a:lnTo>
                  <a:lnTo>
                    <a:pt x="474" y="447"/>
                  </a:lnTo>
                  <a:lnTo>
                    <a:pt x="474" y="446"/>
                  </a:lnTo>
                  <a:lnTo>
                    <a:pt x="474" y="445"/>
                  </a:lnTo>
                  <a:lnTo>
                    <a:pt x="474" y="444"/>
                  </a:lnTo>
                  <a:lnTo>
                    <a:pt x="475" y="444"/>
                  </a:lnTo>
                  <a:lnTo>
                    <a:pt x="476" y="444"/>
                  </a:lnTo>
                  <a:lnTo>
                    <a:pt x="476" y="443"/>
                  </a:lnTo>
                  <a:lnTo>
                    <a:pt x="475" y="442"/>
                  </a:lnTo>
                  <a:lnTo>
                    <a:pt x="475" y="443"/>
                  </a:lnTo>
                  <a:lnTo>
                    <a:pt x="475" y="444"/>
                  </a:lnTo>
                  <a:lnTo>
                    <a:pt x="474" y="444"/>
                  </a:lnTo>
                  <a:lnTo>
                    <a:pt x="474" y="443"/>
                  </a:lnTo>
                  <a:lnTo>
                    <a:pt x="473" y="443"/>
                  </a:lnTo>
                  <a:lnTo>
                    <a:pt x="472" y="443"/>
                  </a:lnTo>
                  <a:lnTo>
                    <a:pt x="470" y="442"/>
                  </a:lnTo>
                  <a:lnTo>
                    <a:pt x="469" y="442"/>
                  </a:lnTo>
                  <a:lnTo>
                    <a:pt x="468" y="443"/>
                  </a:lnTo>
                  <a:lnTo>
                    <a:pt x="467" y="443"/>
                  </a:lnTo>
                  <a:lnTo>
                    <a:pt x="467" y="442"/>
                  </a:lnTo>
                  <a:lnTo>
                    <a:pt x="466" y="442"/>
                  </a:lnTo>
                  <a:lnTo>
                    <a:pt x="466" y="443"/>
                  </a:lnTo>
                  <a:lnTo>
                    <a:pt x="465" y="443"/>
                  </a:lnTo>
                  <a:lnTo>
                    <a:pt x="464" y="443"/>
                  </a:lnTo>
                  <a:lnTo>
                    <a:pt x="463" y="443"/>
                  </a:lnTo>
                  <a:lnTo>
                    <a:pt x="462" y="444"/>
                  </a:lnTo>
                  <a:lnTo>
                    <a:pt x="462" y="445"/>
                  </a:lnTo>
                  <a:lnTo>
                    <a:pt x="461" y="445"/>
                  </a:lnTo>
                  <a:lnTo>
                    <a:pt x="460" y="446"/>
                  </a:lnTo>
                  <a:lnTo>
                    <a:pt x="459" y="446"/>
                  </a:lnTo>
                  <a:lnTo>
                    <a:pt x="458" y="446"/>
                  </a:lnTo>
                  <a:lnTo>
                    <a:pt x="458" y="445"/>
                  </a:lnTo>
                  <a:lnTo>
                    <a:pt x="457" y="445"/>
                  </a:lnTo>
                  <a:lnTo>
                    <a:pt x="456" y="445"/>
                  </a:lnTo>
                  <a:lnTo>
                    <a:pt x="456" y="444"/>
                  </a:lnTo>
                  <a:lnTo>
                    <a:pt x="457" y="443"/>
                  </a:lnTo>
                  <a:lnTo>
                    <a:pt x="456" y="443"/>
                  </a:lnTo>
                  <a:lnTo>
                    <a:pt x="453" y="444"/>
                  </a:lnTo>
                  <a:lnTo>
                    <a:pt x="453" y="445"/>
                  </a:lnTo>
                  <a:lnTo>
                    <a:pt x="453" y="446"/>
                  </a:lnTo>
                  <a:lnTo>
                    <a:pt x="452" y="447"/>
                  </a:lnTo>
                  <a:lnTo>
                    <a:pt x="453" y="447"/>
                  </a:lnTo>
                  <a:lnTo>
                    <a:pt x="453" y="446"/>
                  </a:lnTo>
                  <a:lnTo>
                    <a:pt x="453" y="447"/>
                  </a:lnTo>
                  <a:lnTo>
                    <a:pt x="452" y="447"/>
                  </a:lnTo>
                  <a:lnTo>
                    <a:pt x="453" y="447"/>
                  </a:lnTo>
                  <a:lnTo>
                    <a:pt x="453" y="448"/>
                  </a:lnTo>
                  <a:lnTo>
                    <a:pt x="453" y="449"/>
                  </a:lnTo>
                  <a:lnTo>
                    <a:pt x="453" y="450"/>
                  </a:lnTo>
                  <a:lnTo>
                    <a:pt x="452" y="450"/>
                  </a:lnTo>
                  <a:lnTo>
                    <a:pt x="452" y="451"/>
                  </a:lnTo>
                  <a:lnTo>
                    <a:pt x="453" y="451"/>
                  </a:lnTo>
                  <a:lnTo>
                    <a:pt x="454" y="450"/>
                  </a:lnTo>
                  <a:lnTo>
                    <a:pt x="456" y="450"/>
                  </a:lnTo>
                  <a:lnTo>
                    <a:pt x="457" y="450"/>
                  </a:lnTo>
                  <a:lnTo>
                    <a:pt x="457" y="451"/>
                  </a:lnTo>
                  <a:lnTo>
                    <a:pt x="456" y="453"/>
                  </a:lnTo>
                  <a:lnTo>
                    <a:pt x="457" y="453"/>
                  </a:lnTo>
                  <a:lnTo>
                    <a:pt x="457" y="452"/>
                  </a:lnTo>
                  <a:lnTo>
                    <a:pt x="457" y="451"/>
                  </a:lnTo>
                  <a:lnTo>
                    <a:pt x="457" y="450"/>
                  </a:lnTo>
                  <a:lnTo>
                    <a:pt x="458" y="450"/>
                  </a:lnTo>
                  <a:lnTo>
                    <a:pt x="458" y="451"/>
                  </a:lnTo>
                  <a:lnTo>
                    <a:pt x="458" y="452"/>
                  </a:lnTo>
                  <a:lnTo>
                    <a:pt x="457" y="453"/>
                  </a:lnTo>
                  <a:lnTo>
                    <a:pt x="457" y="454"/>
                  </a:lnTo>
                  <a:lnTo>
                    <a:pt x="456" y="454"/>
                  </a:lnTo>
                  <a:lnTo>
                    <a:pt x="456" y="455"/>
                  </a:lnTo>
                  <a:lnTo>
                    <a:pt x="457" y="456"/>
                  </a:lnTo>
                  <a:lnTo>
                    <a:pt x="457" y="457"/>
                  </a:lnTo>
                  <a:lnTo>
                    <a:pt x="456" y="456"/>
                  </a:lnTo>
                  <a:lnTo>
                    <a:pt x="456" y="457"/>
                  </a:lnTo>
                  <a:lnTo>
                    <a:pt x="456" y="456"/>
                  </a:lnTo>
                  <a:lnTo>
                    <a:pt x="454" y="456"/>
                  </a:lnTo>
                  <a:lnTo>
                    <a:pt x="454" y="457"/>
                  </a:lnTo>
                  <a:lnTo>
                    <a:pt x="456" y="457"/>
                  </a:lnTo>
                  <a:lnTo>
                    <a:pt x="456" y="458"/>
                  </a:lnTo>
                  <a:lnTo>
                    <a:pt x="456" y="457"/>
                  </a:lnTo>
                  <a:lnTo>
                    <a:pt x="457" y="458"/>
                  </a:lnTo>
                  <a:lnTo>
                    <a:pt x="457" y="459"/>
                  </a:lnTo>
                  <a:lnTo>
                    <a:pt x="457" y="461"/>
                  </a:lnTo>
                  <a:lnTo>
                    <a:pt x="458" y="461"/>
                  </a:lnTo>
                  <a:lnTo>
                    <a:pt x="458" y="462"/>
                  </a:lnTo>
                  <a:lnTo>
                    <a:pt x="458" y="463"/>
                  </a:lnTo>
                  <a:lnTo>
                    <a:pt x="458" y="464"/>
                  </a:lnTo>
                  <a:lnTo>
                    <a:pt x="459" y="463"/>
                  </a:lnTo>
                  <a:lnTo>
                    <a:pt x="459" y="464"/>
                  </a:lnTo>
                  <a:lnTo>
                    <a:pt x="459" y="463"/>
                  </a:lnTo>
                  <a:lnTo>
                    <a:pt x="460" y="463"/>
                  </a:lnTo>
                  <a:lnTo>
                    <a:pt x="460" y="464"/>
                  </a:lnTo>
                  <a:lnTo>
                    <a:pt x="461" y="464"/>
                  </a:lnTo>
                  <a:lnTo>
                    <a:pt x="461" y="465"/>
                  </a:lnTo>
                  <a:lnTo>
                    <a:pt x="462" y="466"/>
                  </a:lnTo>
                  <a:lnTo>
                    <a:pt x="462" y="467"/>
                  </a:lnTo>
                  <a:lnTo>
                    <a:pt x="462" y="468"/>
                  </a:lnTo>
                  <a:lnTo>
                    <a:pt x="461" y="469"/>
                  </a:lnTo>
                  <a:lnTo>
                    <a:pt x="460" y="470"/>
                  </a:lnTo>
                  <a:lnTo>
                    <a:pt x="459" y="470"/>
                  </a:lnTo>
                  <a:lnTo>
                    <a:pt x="458" y="469"/>
                  </a:lnTo>
                  <a:lnTo>
                    <a:pt x="458" y="470"/>
                  </a:lnTo>
                  <a:lnTo>
                    <a:pt x="458" y="471"/>
                  </a:lnTo>
                  <a:lnTo>
                    <a:pt x="458" y="472"/>
                  </a:lnTo>
                  <a:lnTo>
                    <a:pt x="459" y="472"/>
                  </a:lnTo>
                  <a:lnTo>
                    <a:pt x="460" y="471"/>
                  </a:lnTo>
                  <a:lnTo>
                    <a:pt x="460" y="472"/>
                  </a:lnTo>
                  <a:lnTo>
                    <a:pt x="461" y="472"/>
                  </a:lnTo>
                  <a:lnTo>
                    <a:pt x="462" y="472"/>
                  </a:lnTo>
                  <a:lnTo>
                    <a:pt x="463" y="472"/>
                  </a:lnTo>
                  <a:lnTo>
                    <a:pt x="464" y="472"/>
                  </a:lnTo>
                  <a:lnTo>
                    <a:pt x="464" y="471"/>
                  </a:lnTo>
                  <a:lnTo>
                    <a:pt x="463" y="471"/>
                  </a:lnTo>
                  <a:lnTo>
                    <a:pt x="462" y="471"/>
                  </a:lnTo>
                  <a:lnTo>
                    <a:pt x="461" y="471"/>
                  </a:lnTo>
                  <a:lnTo>
                    <a:pt x="460" y="471"/>
                  </a:lnTo>
                  <a:lnTo>
                    <a:pt x="459" y="471"/>
                  </a:lnTo>
                  <a:lnTo>
                    <a:pt x="458" y="470"/>
                  </a:lnTo>
                  <a:lnTo>
                    <a:pt x="459" y="470"/>
                  </a:lnTo>
                  <a:lnTo>
                    <a:pt x="460" y="470"/>
                  </a:lnTo>
                  <a:lnTo>
                    <a:pt x="461" y="469"/>
                  </a:lnTo>
                  <a:lnTo>
                    <a:pt x="462" y="469"/>
                  </a:lnTo>
                  <a:lnTo>
                    <a:pt x="462" y="470"/>
                  </a:lnTo>
                  <a:lnTo>
                    <a:pt x="463" y="470"/>
                  </a:lnTo>
                  <a:lnTo>
                    <a:pt x="464" y="469"/>
                  </a:lnTo>
                  <a:lnTo>
                    <a:pt x="465" y="469"/>
                  </a:lnTo>
                  <a:lnTo>
                    <a:pt x="466" y="469"/>
                  </a:lnTo>
                  <a:lnTo>
                    <a:pt x="466" y="470"/>
                  </a:lnTo>
                  <a:lnTo>
                    <a:pt x="466" y="471"/>
                  </a:lnTo>
                  <a:lnTo>
                    <a:pt x="466" y="472"/>
                  </a:lnTo>
                  <a:lnTo>
                    <a:pt x="465" y="472"/>
                  </a:lnTo>
                  <a:lnTo>
                    <a:pt x="464" y="472"/>
                  </a:lnTo>
                  <a:lnTo>
                    <a:pt x="464" y="473"/>
                  </a:lnTo>
                  <a:lnTo>
                    <a:pt x="464" y="474"/>
                  </a:lnTo>
                  <a:lnTo>
                    <a:pt x="465" y="473"/>
                  </a:lnTo>
                  <a:lnTo>
                    <a:pt x="466" y="473"/>
                  </a:lnTo>
                  <a:lnTo>
                    <a:pt x="466" y="472"/>
                  </a:lnTo>
                  <a:lnTo>
                    <a:pt x="467" y="472"/>
                  </a:lnTo>
                  <a:lnTo>
                    <a:pt x="466" y="473"/>
                  </a:lnTo>
                  <a:lnTo>
                    <a:pt x="466" y="474"/>
                  </a:lnTo>
                  <a:lnTo>
                    <a:pt x="467" y="474"/>
                  </a:lnTo>
                  <a:lnTo>
                    <a:pt x="466" y="473"/>
                  </a:lnTo>
                  <a:lnTo>
                    <a:pt x="467" y="473"/>
                  </a:lnTo>
                  <a:lnTo>
                    <a:pt x="467" y="474"/>
                  </a:lnTo>
                  <a:lnTo>
                    <a:pt x="467" y="475"/>
                  </a:lnTo>
                  <a:lnTo>
                    <a:pt x="468" y="475"/>
                  </a:lnTo>
                  <a:lnTo>
                    <a:pt x="467" y="477"/>
                  </a:lnTo>
                  <a:lnTo>
                    <a:pt x="468" y="477"/>
                  </a:lnTo>
                  <a:lnTo>
                    <a:pt x="467" y="477"/>
                  </a:lnTo>
                  <a:lnTo>
                    <a:pt x="468" y="477"/>
                  </a:lnTo>
                  <a:lnTo>
                    <a:pt x="469" y="478"/>
                  </a:lnTo>
                  <a:lnTo>
                    <a:pt x="469" y="479"/>
                  </a:lnTo>
                  <a:lnTo>
                    <a:pt x="470" y="479"/>
                  </a:lnTo>
                  <a:lnTo>
                    <a:pt x="471" y="478"/>
                  </a:lnTo>
                  <a:lnTo>
                    <a:pt x="471" y="477"/>
                  </a:lnTo>
                  <a:lnTo>
                    <a:pt x="472" y="477"/>
                  </a:lnTo>
                  <a:lnTo>
                    <a:pt x="472" y="476"/>
                  </a:lnTo>
                  <a:lnTo>
                    <a:pt x="473" y="476"/>
                  </a:lnTo>
                  <a:lnTo>
                    <a:pt x="473" y="475"/>
                  </a:lnTo>
                  <a:lnTo>
                    <a:pt x="473" y="474"/>
                  </a:lnTo>
                  <a:lnTo>
                    <a:pt x="473" y="473"/>
                  </a:lnTo>
                  <a:lnTo>
                    <a:pt x="473" y="472"/>
                  </a:lnTo>
                  <a:lnTo>
                    <a:pt x="472" y="472"/>
                  </a:lnTo>
                  <a:lnTo>
                    <a:pt x="473" y="472"/>
                  </a:lnTo>
                  <a:lnTo>
                    <a:pt x="473" y="471"/>
                  </a:lnTo>
                  <a:lnTo>
                    <a:pt x="474" y="471"/>
                  </a:lnTo>
                  <a:lnTo>
                    <a:pt x="474" y="470"/>
                  </a:lnTo>
                  <a:lnTo>
                    <a:pt x="475" y="469"/>
                  </a:lnTo>
                  <a:lnTo>
                    <a:pt x="474" y="469"/>
                  </a:lnTo>
                  <a:lnTo>
                    <a:pt x="475" y="469"/>
                  </a:lnTo>
                  <a:lnTo>
                    <a:pt x="475" y="468"/>
                  </a:lnTo>
                  <a:lnTo>
                    <a:pt x="475" y="467"/>
                  </a:lnTo>
                  <a:lnTo>
                    <a:pt x="475" y="466"/>
                  </a:lnTo>
                  <a:lnTo>
                    <a:pt x="475" y="465"/>
                  </a:lnTo>
                  <a:lnTo>
                    <a:pt x="475" y="464"/>
                  </a:lnTo>
                  <a:lnTo>
                    <a:pt x="476" y="464"/>
                  </a:lnTo>
                  <a:lnTo>
                    <a:pt x="476" y="462"/>
                  </a:lnTo>
                  <a:lnTo>
                    <a:pt x="475" y="462"/>
                  </a:lnTo>
                  <a:lnTo>
                    <a:pt x="476" y="461"/>
                  </a:lnTo>
                  <a:lnTo>
                    <a:pt x="475" y="461"/>
                  </a:lnTo>
                  <a:lnTo>
                    <a:pt x="474" y="459"/>
                  </a:lnTo>
                  <a:lnTo>
                    <a:pt x="473" y="458"/>
                  </a:lnTo>
                  <a:lnTo>
                    <a:pt x="472" y="458"/>
                  </a:lnTo>
                  <a:lnTo>
                    <a:pt x="471" y="458"/>
                  </a:lnTo>
                  <a:lnTo>
                    <a:pt x="470" y="457"/>
                  </a:lnTo>
                  <a:lnTo>
                    <a:pt x="471" y="457"/>
                  </a:lnTo>
                  <a:lnTo>
                    <a:pt x="471" y="456"/>
                  </a:lnTo>
                  <a:lnTo>
                    <a:pt x="472" y="456"/>
                  </a:lnTo>
                  <a:lnTo>
                    <a:pt x="473" y="455"/>
                  </a:lnTo>
                  <a:lnTo>
                    <a:pt x="473" y="454"/>
                  </a:lnTo>
                  <a:lnTo>
                    <a:pt x="474" y="454"/>
                  </a:lnTo>
                  <a:lnTo>
                    <a:pt x="475" y="455"/>
                  </a:lnTo>
                  <a:lnTo>
                    <a:pt x="476" y="456"/>
                  </a:lnTo>
                  <a:lnTo>
                    <a:pt x="477" y="456"/>
                  </a:lnTo>
                  <a:lnTo>
                    <a:pt x="478" y="456"/>
                  </a:lnTo>
                  <a:lnTo>
                    <a:pt x="479" y="457"/>
                  </a:lnTo>
                  <a:lnTo>
                    <a:pt x="479" y="458"/>
                  </a:lnTo>
                  <a:lnTo>
                    <a:pt x="481" y="458"/>
                  </a:lnTo>
                  <a:lnTo>
                    <a:pt x="482" y="458"/>
                  </a:lnTo>
                  <a:lnTo>
                    <a:pt x="483" y="458"/>
                  </a:lnTo>
                  <a:lnTo>
                    <a:pt x="484" y="457"/>
                  </a:lnTo>
                  <a:lnTo>
                    <a:pt x="485" y="457"/>
                  </a:lnTo>
                  <a:lnTo>
                    <a:pt x="486" y="457"/>
                  </a:lnTo>
                  <a:lnTo>
                    <a:pt x="487" y="457"/>
                  </a:lnTo>
                  <a:lnTo>
                    <a:pt x="488" y="457"/>
                  </a:lnTo>
                  <a:lnTo>
                    <a:pt x="489" y="457"/>
                  </a:lnTo>
                  <a:lnTo>
                    <a:pt x="490" y="457"/>
                  </a:lnTo>
                  <a:lnTo>
                    <a:pt x="490" y="458"/>
                  </a:lnTo>
                  <a:lnTo>
                    <a:pt x="490" y="459"/>
                  </a:lnTo>
                  <a:lnTo>
                    <a:pt x="490" y="461"/>
                  </a:lnTo>
                  <a:lnTo>
                    <a:pt x="490" y="462"/>
                  </a:lnTo>
                  <a:lnTo>
                    <a:pt x="490" y="463"/>
                  </a:lnTo>
                  <a:lnTo>
                    <a:pt x="489" y="464"/>
                  </a:lnTo>
                  <a:lnTo>
                    <a:pt x="489" y="465"/>
                  </a:lnTo>
                  <a:lnTo>
                    <a:pt x="488" y="466"/>
                  </a:lnTo>
                  <a:lnTo>
                    <a:pt x="488" y="467"/>
                  </a:lnTo>
                  <a:lnTo>
                    <a:pt x="487" y="468"/>
                  </a:lnTo>
                  <a:lnTo>
                    <a:pt x="487" y="469"/>
                  </a:lnTo>
                  <a:lnTo>
                    <a:pt x="487" y="470"/>
                  </a:lnTo>
                  <a:lnTo>
                    <a:pt x="486" y="470"/>
                  </a:lnTo>
                  <a:lnTo>
                    <a:pt x="486" y="471"/>
                  </a:lnTo>
                  <a:lnTo>
                    <a:pt x="486" y="472"/>
                  </a:lnTo>
                  <a:lnTo>
                    <a:pt x="485" y="473"/>
                  </a:lnTo>
                  <a:lnTo>
                    <a:pt x="484" y="474"/>
                  </a:lnTo>
                  <a:lnTo>
                    <a:pt x="484" y="475"/>
                  </a:lnTo>
                  <a:lnTo>
                    <a:pt x="484" y="476"/>
                  </a:lnTo>
                  <a:lnTo>
                    <a:pt x="484" y="477"/>
                  </a:lnTo>
                  <a:lnTo>
                    <a:pt x="484" y="478"/>
                  </a:lnTo>
                  <a:lnTo>
                    <a:pt x="483" y="478"/>
                  </a:lnTo>
                  <a:lnTo>
                    <a:pt x="483" y="480"/>
                  </a:lnTo>
                  <a:lnTo>
                    <a:pt x="484" y="480"/>
                  </a:lnTo>
                  <a:lnTo>
                    <a:pt x="483" y="482"/>
                  </a:lnTo>
                  <a:lnTo>
                    <a:pt x="484" y="482"/>
                  </a:lnTo>
                  <a:lnTo>
                    <a:pt x="484" y="483"/>
                  </a:lnTo>
                  <a:lnTo>
                    <a:pt x="484" y="484"/>
                  </a:lnTo>
                  <a:lnTo>
                    <a:pt x="484" y="486"/>
                  </a:lnTo>
                  <a:lnTo>
                    <a:pt x="484" y="488"/>
                  </a:lnTo>
                  <a:lnTo>
                    <a:pt x="484" y="489"/>
                  </a:lnTo>
                  <a:lnTo>
                    <a:pt x="485" y="490"/>
                  </a:lnTo>
                  <a:lnTo>
                    <a:pt x="485" y="491"/>
                  </a:lnTo>
                  <a:lnTo>
                    <a:pt x="485" y="495"/>
                  </a:lnTo>
                  <a:lnTo>
                    <a:pt x="485" y="496"/>
                  </a:lnTo>
                  <a:lnTo>
                    <a:pt x="485" y="497"/>
                  </a:lnTo>
                  <a:lnTo>
                    <a:pt x="485" y="498"/>
                  </a:lnTo>
                  <a:lnTo>
                    <a:pt x="485" y="499"/>
                  </a:lnTo>
                  <a:lnTo>
                    <a:pt x="485" y="500"/>
                  </a:lnTo>
                  <a:lnTo>
                    <a:pt x="485" y="501"/>
                  </a:lnTo>
                  <a:lnTo>
                    <a:pt x="485" y="502"/>
                  </a:lnTo>
                  <a:lnTo>
                    <a:pt x="485" y="503"/>
                  </a:lnTo>
                  <a:lnTo>
                    <a:pt x="485" y="505"/>
                  </a:lnTo>
                  <a:lnTo>
                    <a:pt x="485" y="506"/>
                  </a:lnTo>
                  <a:lnTo>
                    <a:pt x="485" y="507"/>
                  </a:lnTo>
                  <a:lnTo>
                    <a:pt x="485" y="508"/>
                  </a:lnTo>
                  <a:lnTo>
                    <a:pt x="485" y="509"/>
                  </a:lnTo>
                  <a:lnTo>
                    <a:pt x="485" y="511"/>
                  </a:lnTo>
                  <a:lnTo>
                    <a:pt x="484" y="509"/>
                  </a:lnTo>
                  <a:lnTo>
                    <a:pt x="483" y="511"/>
                  </a:lnTo>
                  <a:lnTo>
                    <a:pt x="482" y="511"/>
                  </a:lnTo>
                  <a:lnTo>
                    <a:pt x="482" y="509"/>
                  </a:lnTo>
                  <a:lnTo>
                    <a:pt x="482" y="508"/>
                  </a:lnTo>
                  <a:lnTo>
                    <a:pt x="481" y="509"/>
                  </a:lnTo>
                  <a:lnTo>
                    <a:pt x="479" y="511"/>
                  </a:lnTo>
                  <a:lnTo>
                    <a:pt x="479" y="512"/>
                  </a:lnTo>
                  <a:lnTo>
                    <a:pt x="481" y="512"/>
                  </a:lnTo>
                  <a:lnTo>
                    <a:pt x="482" y="512"/>
                  </a:lnTo>
                  <a:lnTo>
                    <a:pt x="483" y="512"/>
                  </a:lnTo>
                  <a:lnTo>
                    <a:pt x="484" y="512"/>
                  </a:lnTo>
                  <a:lnTo>
                    <a:pt x="484" y="511"/>
                  </a:lnTo>
                  <a:lnTo>
                    <a:pt x="485" y="511"/>
                  </a:lnTo>
                  <a:lnTo>
                    <a:pt x="486" y="512"/>
                  </a:lnTo>
                  <a:lnTo>
                    <a:pt x="486" y="513"/>
                  </a:lnTo>
                  <a:lnTo>
                    <a:pt x="486" y="514"/>
                  </a:lnTo>
                  <a:lnTo>
                    <a:pt x="486" y="515"/>
                  </a:lnTo>
                  <a:lnTo>
                    <a:pt x="486" y="516"/>
                  </a:lnTo>
                  <a:lnTo>
                    <a:pt x="485" y="517"/>
                  </a:lnTo>
                  <a:lnTo>
                    <a:pt x="485" y="516"/>
                  </a:lnTo>
                  <a:lnTo>
                    <a:pt x="485" y="517"/>
                  </a:lnTo>
                  <a:lnTo>
                    <a:pt x="486" y="517"/>
                  </a:lnTo>
                  <a:lnTo>
                    <a:pt x="486" y="518"/>
                  </a:lnTo>
                  <a:lnTo>
                    <a:pt x="486" y="519"/>
                  </a:lnTo>
                  <a:lnTo>
                    <a:pt x="486" y="521"/>
                  </a:lnTo>
                  <a:lnTo>
                    <a:pt x="486" y="522"/>
                  </a:lnTo>
                  <a:lnTo>
                    <a:pt x="486" y="521"/>
                  </a:lnTo>
                  <a:lnTo>
                    <a:pt x="487" y="521"/>
                  </a:lnTo>
                  <a:lnTo>
                    <a:pt x="487" y="523"/>
                  </a:lnTo>
                  <a:lnTo>
                    <a:pt x="488" y="523"/>
                  </a:lnTo>
                  <a:lnTo>
                    <a:pt x="488" y="524"/>
                  </a:lnTo>
                  <a:lnTo>
                    <a:pt x="489" y="524"/>
                  </a:lnTo>
                  <a:lnTo>
                    <a:pt x="489" y="525"/>
                  </a:lnTo>
                  <a:lnTo>
                    <a:pt x="490" y="526"/>
                  </a:lnTo>
                  <a:lnTo>
                    <a:pt x="489" y="527"/>
                  </a:lnTo>
                  <a:lnTo>
                    <a:pt x="489" y="528"/>
                  </a:lnTo>
                  <a:lnTo>
                    <a:pt x="490" y="528"/>
                  </a:lnTo>
                  <a:lnTo>
                    <a:pt x="490" y="529"/>
                  </a:lnTo>
                  <a:lnTo>
                    <a:pt x="490" y="530"/>
                  </a:lnTo>
                  <a:lnTo>
                    <a:pt x="490" y="531"/>
                  </a:lnTo>
                  <a:lnTo>
                    <a:pt x="489" y="531"/>
                  </a:lnTo>
                  <a:lnTo>
                    <a:pt x="489" y="533"/>
                  </a:lnTo>
                  <a:lnTo>
                    <a:pt x="489" y="534"/>
                  </a:lnTo>
                  <a:lnTo>
                    <a:pt x="489" y="536"/>
                  </a:lnTo>
                  <a:lnTo>
                    <a:pt x="488" y="537"/>
                  </a:lnTo>
                  <a:lnTo>
                    <a:pt x="488" y="538"/>
                  </a:lnTo>
                  <a:lnTo>
                    <a:pt x="486" y="539"/>
                  </a:lnTo>
                  <a:lnTo>
                    <a:pt x="483" y="542"/>
                  </a:lnTo>
                  <a:lnTo>
                    <a:pt x="482" y="544"/>
                  </a:lnTo>
                  <a:lnTo>
                    <a:pt x="482" y="545"/>
                  </a:lnTo>
                  <a:lnTo>
                    <a:pt x="482" y="546"/>
                  </a:lnTo>
                  <a:lnTo>
                    <a:pt x="481" y="546"/>
                  </a:lnTo>
                  <a:lnTo>
                    <a:pt x="481" y="547"/>
                  </a:lnTo>
                  <a:lnTo>
                    <a:pt x="481" y="548"/>
                  </a:lnTo>
                  <a:lnTo>
                    <a:pt x="481" y="552"/>
                  </a:lnTo>
                  <a:lnTo>
                    <a:pt x="479" y="553"/>
                  </a:lnTo>
                  <a:lnTo>
                    <a:pt x="479" y="554"/>
                  </a:lnTo>
                  <a:lnTo>
                    <a:pt x="478" y="556"/>
                  </a:lnTo>
                  <a:lnTo>
                    <a:pt x="478" y="557"/>
                  </a:lnTo>
                  <a:lnTo>
                    <a:pt x="477" y="556"/>
                  </a:lnTo>
                  <a:lnTo>
                    <a:pt x="476" y="556"/>
                  </a:lnTo>
                  <a:lnTo>
                    <a:pt x="476" y="557"/>
                  </a:lnTo>
                  <a:lnTo>
                    <a:pt x="475" y="557"/>
                  </a:lnTo>
                  <a:lnTo>
                    <a:pt x="474" y="557"/>
                  </a:lnTo>
                  <a:lnTo>
                    <a:pt x="473" y="557"/>
                  </a:lnTo>
                  <a:lnTo>
                    <a:pt x="472" y="557"/>
                  </a:lnTo>
                  <a:lnTo>
                    <a:pt x="472" y="558"/>
                  </a:lnTo>
                  <a:lnTo>
                    <a:pt x="471" y="558"/>
                  </a:lnTo>
                  <a:lnTo>
                    <a:pt x="470" y="558"/>
                  </a:lnTo>
                  <a:lnTo>
                    <a:pt x="469" y="558"/>
                  </a:lnTo>
                  <a:lnTo>
                    <a:pt x="468" y="558"/>
                  </a:lnTo>
                  <a:lnTo>
                    <a:pt x="467" y="557"/>
                  </a:lnTo>
                  <a:lnTo>
                    <a:pt x="466" y="556"/>
                  </a:lnTo>
                  <a:lnTo>
                    <a:pt x="466" y="555"/>
                  </a:lnTo>
                  <a:lnTo>
                    <a:pt x="465" y="555"/>
                  </a:lnTo>
                  <a:lnTo>
                    <a:pt x="464" y="555"/>
                  </a:lnTo>
                  <a:lnTo>
                    <a:pt x="464" y="556"/>
                  </a:lnTo>
                  <a:lnTo>
                    <a:pt x="463" y="554"/>
                  </a:lnTo>
                  <a:lnTo>
                    <a:pt x="463" y="553"/>
                  </a:lnTo>
                  <a:lnTo>
                    <a:pt x="463" y="552"/>
                  </a:lnTo>
                  <a:lnTo>
                    <a:pt x="463" y="551"/>
                  </a:lnTo>
                  <a:lnTo>
                    <a:pt x="462" y="550"/>
                  </a:lnTo>
                  <a:lnTo>
                    <a:pt x="461" y="550"/>
                  </a:lnTo>
                  <a:lnTo>
                    <a:pt x="460" y="550"/>
                  </a:lnTo>
                  <a:lnTo>
                    <a:pt x="460" y="549"/>
                  </a:lnTo>
                  <a:lnTo>
                    <a:pt x="459" y="549"/>
                  </a:lnTo>
                  <a:lnTo>
                    <a:pt x="458" y="549"/>
                  </a:lnTo>
                  <a:lnTo>
                    <a:pt x="458" y="548"/>
                  </a:lnTo>
                  <a:lnTo>
                    <a:pt x="457" y="548"/>
                  </a:lnTo>
                  <a:lnTo>
                    <a:pt x="456" y="548"/>
                  </a:lnTo>
                  <a:lnTo>
                    <a:pt x="454" y="548"/>
                  </a:lnTo>
                  <a:lnTo>
                    <a:pt x="454" y="549"/>
                  </a:lnTo>
                  <a:lnTo>
                    <a:pt x="453" y="549"/>
                  </a:lnTo>
                  <a:lnTo>
                    <a:pt x="452" y="549"/>
                  </a:lnTo>
                  <a:lnTo>
                    <a:pt x="451" y="549"/>
                  </a:lnTo>
                  <a:lnTo>
                    <a:pt x="450" y="549"/>
                  </a:lnTo>
                  <a:lnTo>
                    <a:pt x="449" y="549"/>
                  </a:lnTo>
                  <a:lnTo>
                    <a:pt x="449" y="548"/>
                  </a:lnTo>
                  <a:lnTo>
                    <a:pt x="448" y="548"/>
                  </a:lnTo>
                  <a:lnTo>
                    <a:pt x="447" y="548"/>
                  </a:lnTo>
                  <a:lnTo>
                    <a:pt x="446" y="548"/>
                  </a:lnTo>
                  <a:lnTo>
                    <a:pt x="445" y="548"/>
                  </a:lnTo>
                  <a:lnTo>
                    <a:pt x="444" y="548"/>
                  </a:lnTo>
                  <a:lnTo>
                    <a:pt x="444" y="549"/>
                  </a:lnTo>
                  <a:lnTo>
                    <a:pt x="443" y="549"/>
                  </a:lnTo>
                  <a:lnTo>
                    <a:pt x="442" y="549"/>
                  </a:lnTo>
                  <a:lnTo>
                    <a:pt x="441" y="549"/>
                  </a:lnTo>
                  <a:lnTo>
                    <a:pt x="441" y="550"/>
                  </a:lnTo>
                  <a:lnTo>
                    <a:pt x="441" y="551"/>
                  </a:lnTo>
                  <a:lnTo>
                    <a:pt x="440" y="551"/>
                  </a:lnTo>
                  <a:lnTo>
                    <a:pt x="439" y="551"/>
                  </a:lnTo>
                  <a:lnTo>
                    <a:pt x="438" y="551"/>
                  </a:lnTo>
                  <a:lnTo>
                    <a:pt x="437" y="551"/>
                  </a:lnTo>
                  <a:lnTo>
                    <a:pt x="436" y="551"/>
                  </a:lnTo>
                  <a:lnTo>
                    <a:pt x="436" y="550"/>
                  </a:lnTo>
                  <a:lnTo>
                    <a:pt x="435" y="550"/>
                  </a:lnTo>
                  <a:lnTo>
                    <a:pt x="434" y="551"/>
                  </a:lnTo>
                  <a:lnTo>
                    <a:pt x="433" y="551"/>
                  </a:lnTo>
                  <a:lnTo>
                    <a:pt x="433" y="552"/>
                  </a:lnTo>
                  <a:lnTo>
                    <a:pt x="432" y="552"/>
                  </a:lnTo>
                  <a:lnTo>
                    <a:pt x="431" y="552"/>
                  </a:lnTo>
                  <a:lnTo>
                    <a:pt x="429" y="552"/>
                  </a:lnTo>
                  <a:lnTo>
                    <a:pt x="429" y="553"/>
                  </a:lnTo>
                  <a:lnTo>
                    <a:pt x="428" y="553"/>
                  </a:lnTo>
                  <a:lnTo>
                    <a:pt x="428" y="552"/>
                  </a:lnTo>
                  <a:lnTo>
                    <a:pt x="427" y="552"/>
                  </a:lnTo>
                  <a:lnTo>
                    <a:pt x="427" y="553"/>
                  </a:lnTo>
                  <a:lnTo>
                    <a:pt x="426" y="553"/>
                  </a:lnTo>
                  <a:lnTo>
                    <a:pt x="425" y="553"/>
                  </a:lnTo>
                  <a:lnTo>
                    <a:pt x="424" y="553"/>
                  </a:lnTo>
                  <a:lnTo>
                    <a:pt x="423" y="553"/>
                  </a:lnTo>
                  <a:lnTo>
                    <a:pt x="423" y="554"/>
                  </a:lnTo>
                  <a:lnTo>
                    <a:pt x="422" y="554"/>
                  </a:lnTo>
                  <a:lnTo>
                    <a:pt x="422" y="555"/>
                  </a:lnTo>
                  <a:lnTo>
                    <a:pt x="421" y="555"/>
                  </a:lnTo>
                  <a:lnTo>
                    <a:pt x="421" y="556"/>
                  </a:lnTo>
                  <a:lnTo>
                    <a:pt x="420" y="556"/>
                  </a:lnTo>
                  <a:lnTo>
                    <a:pt x="419" y="556"/>
                  </a:lnTo>
                  <a:lnTo>
                    <a:pt x="419" y="555"/>
                  </a:lnTo>
                  <a:lnTo>
                    <a:pt x="418" y="555"/>
                  </a:lnTo>
                  <a:lnTo>
                    <a:pt x="418" y="554"/>
                  </a:lnTo>
                  <a:lnTo>
                    <a:pt x="418" y="553"/>
                  </a:lnTo>
                  <a:lnTo>
                    <a:pt x="417" y="553"/>
                  </a:lnTo>
                  <a:lnTo>
                    <a:pt x="417" y="552"/>
                  </a:lnTo>
                  <a:lnTo>
                    <a:pt x="416" y="552"/>
                  </a:lnTo>
                  <a:lnTo>
                    <a:pt x="415" y="552"/>
                  </a:lnTo>
                  <a:lnTo>
                    <a:pt x="415" y="551"/>
                  </a:lnTo>
                  <a:lnTo>
                    <a:pt x="414" y="551"/>
                  </a:lnTo>
                  <a:lnTo>
                    <a:pt x="414" y="550"/>
                  </a:lnTo>
                  <a:lnTo>
                    <a:pt x="413" y="550"/>
                  </a:lnTo>
                  <a:lnTo>
                    <a:pt x="412" y="550"/>
                  </a:lnTo>
                  <a:lnTo>
                    <a:pt x="412" y="549"/>
                  </a:lnTo>
                  <a:lnTo>
                    <a:pt x="411" y="549"/>
                  </a:lnTo>
                  <a:lnTo>
                    <a:pt x="410" y="549"/>
                  </a:lnTo>
                  <a:lnTo>
                    <a:pt x="409" y="549"/>
                  </a:lnTo>
                  <a:lnTo>
                    <a:pt x="409" y="550"/>
                  </a:lnTo>
                  <a:lnTo>
                    <a:pt x="408" y="550"/>
                  </a:lnTo>
                  <a:lnTo>
                    <a:pt x="407" y="549"/>
                  </a:lnTo>
                  <a:lnTo>
                    <a:pt x="407" y="548"/>
                  </a:lnTo>
                  <a:lnTo>
                    <a:pt x="406" y="547"/>
                  </a:lnTo>
                  <a:lnTo>
                    <a:pt x="404" y="547"/>
                  </a:lnTo>
                  <a:lnTo>
                    <a:pt x="404" y="546"/>
                  </a:lnTo>
                  <a:lnTo>
                    <a:pt x="403" y="546"/>
                  </a:lnTo>
                  <a:lnTo>
                    <a:pt x="402" y="546"/>
                  </a:lnTo>
                  <a:lnTo>
                    <a:pt x="401" y="546"/>
                  </a:lnTo>
                  <a:lnTo>
                    <a:pt x="400" y="546"/>
                  </a:lnTo>
                  <a:lnTo>
                    <a:pt x="399" y="546"/>
                  </a:lnTo>
                  <a:lnTo>
                    <a:pt x="399" y="547"/>
                  </a:lnTo>
                  <a:lnTo>
                    <a:pt x="399" y="548"/>
                  </a:lnTo>
                  <a:lnTo>
                    <a:pt x="400" y="548"/>
                  </a:lnTo>
                  <a:lnTo>
                    <a:pt x="400" y="549"/>
                  </a:lnTo>
                  <a:lnTo>
                    <a:pt x="401" y="550"/>
                  </a:lnTo>
                  <a:lnTo>
                    <a:pt x="400" y="550"/>
                  </a:lnTo>
                  <a:lnTo>
                    <a:pt x="400" y="551"/>
                  </a:lnTo>
                  <a:lnTo>
                    <a:pt x="400" y="552"/>
                  </a:lnTo>
                  <a:lnTo>
                    <a:pt x="399" y="552"/>
                  </a:lnTo>
                  <a:lnTo>
                    <a:pt x="398" y="552"/>
                  </a:lnTo>
                  <a:lnTo>
                    <a:pt x="397" y="552"/>
                  </a:lnTo>
                  <a:lnTo>
                    <a:pt x="396" y="553"/>
                  </a:lnTo>
                  <a:lnTo>
                    <a:pt x="394" y="553"/>
                  </a:lnTo>
                  <a:lnTo>
                    <a:pt x="393" y="554"/>
                  </a:lnTo>
                  <a:lnTo>
                    <a:pt x="390" y="555"/>
                  </a:lnTo>
                  <a:lnTo>
                    <a:pt x="389" y="555"/>
                  </a:lnTo>
                  <a:lnTo>
                    <a:pt x="388" y="555"/>
                  </a:lnTo>
                  <a:lnTo>
                    <a:pt x="387" y="556"/>
                  </a:lnTo>
                  <a:lnTo>
                    <a:pt x="386" y="556"/>
                  </a:lnTo>
                  <a:lnTo>
                    <a:pt x="386" y="557"/>
                  </a:lnTo>
                  <a:lnTo>
                    <a:pt x="385" y="557"/>
                  </a:lnTo>
                  <a:lnTo>
                    <a:pt x="384" y="557"/>
                  </a:lnTo>
                  <a:lnTo>
                    <a:pt x="383" y="557"/>
                  </a:lnTo>
                  <a:lnTo>
                    <a:pt x="382" y="557"/>
                  </a:lnTo>
                  <a:lnTo>
                    <a:pt x="382" y="558"/>
                  </a:lnTo>
                  <a:lnTo>
                    <a:pt x="382" y="559"/>
                  </a:lnTo>
                  <a:lnTo>
                    <a:pt x="382" y="561"/>
                  </a:lnTo>
                  <a:lnTo>
                    <a:pt x="382" y="562"/>
                  </a:lnTo>
                  <a:lnTo>
                    <a:pt x="381" y="562"/>
                  </a:lnTo>
                  <a:lnTo>
                    <a:pt x="381" y="563"/>
                  </a:lnTo>
                  <a:lnTo>
                    <a:pt x="379" y="563"/>
                  </a:lnTo>
                  <a:lnTo>
                    <a:pt x="378" y="563"/>
                  </a:lnTo>
                  <a:lnTo>
                    <a:pt x="378" y="564"/>
                  </a:lnTo>
                  <a:lnTo>
                    <a:pt x="377" y="564"/>
                  </a:lnTo>
                  <a:lnTo>
                    <a:pt x="377" y="565"/>
                  </a:lnTo>
                  <a:lnTo>
                    <a:pt x="377" y="566"/>
                  </a:lnTo>
                  <a:lnTo>
                    <a:pt x="376" y="567"/>
                  </a:lnTo>
                  <a:lnTo>
                    <a:pt x="376" y="568"/>
                  </a:lnTo>
                  <a:lnTo>
                    <a:pt x="375" y="568"/>
                  </a:lnTo>
                  <a:lnTo>
                    <a:pt x="374" y="568"/>
                  </a:lnTo>
                  <a:lnTo>
                    <a:pt x="374" y="569"/>
                  </a:lnTo>
                  <a:lnTo>
                    <a:pt x="373" y="569"/>
                  </a:lnTo>
                  <a:lnTo>
                    <a:pt x="373" y="570"/>
                  </a:lnTo>
                  <a:lnTo>
                    <a:pt x="372" y="570"/>
                  </a:lnTo>
                  <a:lnTo>
                    <a:pt x="371" y="570"/>
                  </a:lnTo>
                  <a:lnTo>
                    <a:pt x="370" y="570"/>
                  </a:lnTo>
                  <a:lnTo>
                    <a:pt x="370" y="571"/>
                  </a:lnTo>
                  <a:lnTo>
                    <a:pt x="369" y="571"/>
                  </a:lnTo>
                  <a:lnTo>
                    <a:pt x="368" y="572"/>
                  </a:lnTo>
                  <a:lnTo>
                    <a:pt x="367" y="572"/>
                  </a:lnTo>
                  <a:lnTo>
                    <a:pt x="367" y="573"/>
                  </a:lnTo>
                  <a:lnTo>
                    <a:pt x="367" y="574"/>
                  </a:lnTo>
                  <a:lnTo>
                    <a:pt x="368" y="574"/>
                  </a:lnTo>
                  <a:lnTo>
                    <a:pt x="368" y="575"/>
                  </a:lnTo>
                  <a:lnTo>
                    <a:pt x="368" y="576"/>
                  </a:lnTo>
                  <a:lnTo>
                    <a:pt x="367" y="576"/>
                  </a:lnTo>
                  <a:lnTo>
                    <a:pt x="367" y="577"/>
                  </a:lnTo>
                  <a:lnTo>
                    <a:pt x="366" y="577"/>
                  </a:lnTo>
                  <a:lnTo>
                    <a:pt x="366" y="578"/>
                  </a:lnTo>
                  <a:lnTo>
                    <a:pt x="365" y="578"/>
                  </a:lnTo>
                  <a:lnTo>
                    <a:pt x="364" y="579"/>
                  </a:lnTo>
                  <a:lnTo>
                    <a:pt x="364" y="580"/>
                  </a:lnTo>
                  <a:lnTo>
                    <a:pt x="363" y="581"/>
                  </a:lnTo>
                  <a:lnTo>
                    <a:pt x="362" y="582"/>
                  </a:lnTo>
                  <a:lnTo>
                    <a:pt x="361" y="582"/>
                  </a:lnTo>
                  <a:lnTo>
                    <a:pt x="361" y="583"/>
                  </a:lnTo>
                  <a:lnTo>
                    <a:pt x="360" y="583"/>
                  </a:lnTo>
                  <a:lnTo>
                    <a:pt x="360" y="584"/>
                  </a:lnTo>
                  <a:lnTo>
                    <a:pt x="359" y="584"/>
                  </a:lnTo>
                  <a:lnTo>
                    <a:pt x="359" y="586"/>
                  </a:lnTo>
                  <a:lnTo>
                    <a:pt x="358" y="586"/>
                  </a:lnTo>
                  <a:lnTo>
                    <a:pt x="357" y="586"/>
                  </a:lnTo>
                  <a:lnTo>
                    <a:pt x="357" y="587"/>
                  </a:lnTo>
                  <a:lnTo>
                    <a:pt x="356" y="587"/>
                  </a:lnTo>
                  <a:lnTo>
                    <a:pt x="356" y="588"/>
                  </a:lnTo>
                  <a:lnTo>
                    <a:pt x="356" y="589"/>
                  </a:lnTo>
                  <a:lnTo>
                    <a:pt x="354" y="589"/>
                  </a:lnTo>
                  <a:lnTo>
                    <a:pt x="354" y="590"/>
                  </a:lnTo>
                  <a:lnTo>
                    <a:pt x="353" y="590"/>
                  </a:lnTo>
                  <a:lnTo>
                    <a:pt x="353" y="589"/>
                  </a:lnTo>
                  <a:lnTo>
                    <a:pt x="352" y="589"/>
                  </a:lnTo>
                  <a:lnTo>
                    <a:pt x="352" y="590"/>
                  </a:lnTo>
                  <a:lnTo>
                    <a:pt x="351" y="590"/>
                  </a:lnTo>
                  <a:lnTo>
                    <a:pt x="351" y="589"/>
                  </a:lnTo>
                  <a:lnTo>
                    <a:pt x="350" y="589"/>
                  </a:lnTo>
                  <a:lnTo>
                    <a:pt x="349" y="589"/>
                  </a:lnTo>
                  <a:lnTo>
                    <a:pt x="348" y="589"/>
                  </a:lnTo>
                  <a:lnTo>
                    <a:pt x="347" y="589"/>
                  </a:lnTo>
                  <a:lnTo>
                    <a:pt x="345" y="588"/>
                  </a:lnTo>
                  <a:lnTo>
                    <a:pt x="344" y="587"/>
                  </a:lnTo>
                  <a:lnTo>
                    <a:pt x="344" y="588"/>
                  </a:lnTo>
                  <a:lnTo>
                    <a:pt x="343" y="587"/>
                  </a:lnTo>
                  <a:lnTo>
                    <a:pt x="341" y="586"/>
                  </a:lnTo>
                  <a:lnTo>
                    <a:pt x="340" y="586"/>
                  </a:lnTo>
                  <a:lnTo>
                    <a:pt x="339" y="586"/>
                  </a:lnTo>
                  <a:lnTo>
                    <a:pt x="339" y="587"/>
                  </a:lnTo>
                  <a:lnTo>
                    <a:pt x="339" y="586"/>
                  </a:lnTo>
                  <a:lnTo>
                    <a:pt x="338" y="586"/>
                  </a:lnTo>
                  <a:lnTo>
                    <a:pt x="337" y="586"/>
                  </a:lnTo>
                  <a:lnTo>
                    <a:pt x="336" y="586"/>
                  </a:lnTo>
                  <a:lnTo>
                    <a:pt x="335" y="587"/>
                  </a:lnTo>
                  <a:lnTo>
                    <a:pt x="334" y="587"/>
                  </a:lnTo>
                  <a:lnTo>
                    <a:pt x="334" y="588"/>
                  </a:lnTo>
                  <a:lnTo>
                    <a:pt x="333" y="589"/>
                  </a:lnTo>
                  <a:lnTo>
                    <a:pt x="332" y="589"/>
                  </a:lnTo>
                  <a:lnTo>
                    <a:pt x="332" y="590"/>
                  </a:lnTo>
                  <a:lnTo>
                    <a:pt x="331" y="590"/>
                  </a:lnTo>
                  <a:lnTo>
                    <a:pt x="329" y="590"/>
                  </a:lnTo>
                  <a:lnTo>
                    <a:pt x="328" y="590"/>
                  </a:lnTo>
                  <a:lnTo>
                    <a:pt x="328" y="591"/>
                  </a:lnTo>
                  <a:lnTo>
                    <a:pt x="328" y="592"/>
                  </a:lnTo>
                  <a:lnTo>
                    <a:pt x="327" y="592"/>
                  </a:lnTo>
                  <a:lnTo>
                    <a:pt x="326" y="593"/>
                  </a:lnTo>
                  <a:lnTo>
                    <a:pt x="325" y="593"/>
                  </a:lnTo>
                  <a:lnTo>
                    <a:pt x="325" y="594"/>
                  </a:lnTo>
                  <a:lnTo>
                    <a:pt x="324" y="594"/>
                  </a:lnTo>
                  <a:lnTo>
                    <a:pt x="323" y="594"/>
                  </a:lnTo>
                  <a:lnTo>
                    <a:pt x="322" y="594"/>
                  </a:lnTo>
                  <a:lnTo>
                    <a:pt x="321" y="594"/>
                  </a:lnTo>
                  <a:lnTo>
                    <a:pt x="321" y="595"/>
                  </a:lnTo>
                  <a:lnTo>
                    <a:pt x="320" y="595"/>
                  </a:lnTo>
                  <a:lnTo>
                    <a:pt x="320" y="596"/>
                  </a:lnTo>
                  <a:lnTo>
                    <a:pt x="320" y="597"/>
                  </a:lnTo>
                  <a:lnTo>
                    <a:pt x="319" y="597"/>
                  </a:lnTo>
                  <a:lnTo>
                    <a:pt x="318" y="597"/>
                  </a:lnTo>
                  <a:lnTo>
                    <a:pt x="318" y="598"/>
                  </a:lnTo>
                  <a:lnTo>
                    <a:pt x="317" y="598"/>
                  </a:lnTo>
                  <a:lnTo>
                    <a:pt x="317" y="599"/>
                  </a:lnTo>
                  <a:lnTo>
                    <a:pt x="316" y="599"/>
                  </a:lnTo>
                  <a:lnTo>
                    <a:pt x="315" y="599"/>
                  </a:lnTo>
                  <a:lnTo>
                    <a:pt x="315" y="598"/>
                  </a:lnTo>
                  <a:lnTo>
                    <a:pt x="314" y="598"/>
                  </a:lnTo>
                  <a:lnTo>
                    <a:pt x="314" y="599"/>
                  </a:lnTo>
                  <a:lnTo>
                    <a:pt x="313" y="599"/>
                  </a:lnTo>
                  <a:lnTo>
                    <a:pt x="312" y="599"/>
                  </a:lnTo>
                  <a:lnTo>
                    <a:pt x="312" y="598"/>
                  </a:lnTo>
                  <a:lnTo>
                    <a:pt x="311" y="598"/>
                  </a:lnTo>
                  <a:lnTo>
                    <a:pt x="311" y="599"/>
                  </a:lnTo>
                  <a:lnTo>
                    <a:pt x="310" y="599"/>
                  </a:lnTo>
                  <a:lnTo>
                    <a:pt x="310" y="600"/>
                  </a:lnTo>
                  <a:lnTo>
                    <a:pt x="309" y="600"/>
                  </a:lnTo>
                  <a:lnTo>
                    <a:pt x="308" y="600"/>
                  </a:lnTo>
                  <a:lnTo>
                    <a:pt x="308" y="599"/>
                  </a:lnTo>
                  <a:lnTo>
                    <a:pt x="307" y="599"/>
                  </a:lnTo>
                  <a:lnTo>
                    <a:pt x="306" y="599"/>
                  </a:lnTo>
                  <a:lnTo>
                    <a:pt x="304" y="599"/>
                  </a:lnTo>
                  <a:lnTo>
                    <a:pt x="304" y="600"/>
                  </a:lnTo>
                  <a:lnTo>
                    <a:pt x="303" y="600"/>
                  </a:lnTo>
                  <a:lnTo>
                    <a:pt x="303" y="601"/>
                  </a:lnTo>
                  <a:lnTo>
                    <a:pt x="302" y="601"/>
                  </a:lnTo>
                  <a:lnTo>
                    <a:pt x="302" y="602"/>
                  </a:lnTo>
                  <a:lnTo>
                    <a:pt x="301" y="602"/>
                  </a:lnTo>
                  <a:lnTo>
                    <a:pt x="300" y="602"/>
                  </a:lnTo>
                  <a:lnTo>
                    <a:pt x="299" y="603"/>
                  </a:lnTo>
                  <a:lnTo>
                    <a:pt x="298" y="603"/>
                  </a:lnTo>
                  <a:lnTo>
                    <a:pt x="297" y="603"/>
                  </a:lnTo>
                  <a:lnTo>
                    <a:pt x="296" y="602"/>
                  </a:lnTo>
                  <a:lnTo>
                    <a:pt x="295" y="603"/>
                  </a:lnTo>
                  <a:lnTo>
                    <a:pt x="294" y="603"/>
                  </a:lnTo>
                  <a:lnTo>
                    <a:pt x="293" y="603"/>
                  </a:lnTo>
                  <a:lnTo>
                    <a:pt x="293" y="604"/>
                  </a:lnTo>
                  <a:lnTo>
                    <a:pt x="292" y="604"/>
                  </a:lnTo>
                  <a:lnTo>
                    <a:pt x="291" y="604"/>
                  </a:lnTo>
                  <a:lnTo>
                    <a:pt x="291" y="605"/>
                  </a:lnTo>
                  <a:lnTo>
                    <a:pt x="290" y="606"/>
                  </a:lnTo>
                  <a:lnTo>
                    <a:pt x="289" y="606"/>
                  </a:lnTo>
                  <a:lnTo>
                    <a:pt x="288" y="606"/>
                  </a:lnTo>
                  <a:lnTo>
                    <a:pt x="288" y="607"/>
                  </a:lnTo>
                  <a:lnTo>
                    <a:pt x="288" y="608"/>
                  </a:lnTo>
                  <a:lnTo>
                    <a:pt x="287" y="608"/>
                  </a:lnTo>
                  <a:lnTo>
                    <a:pt x="286" y="608"/>
                  </a:lnTo>
                  <a:lnTo>
                    <a:pt x="285" y="608"/>
                  </a:lnTo>
                  <a:lnTo>
                    <a:pt x="285" y="609"/>
                  </a:lnTo>
                  <a:lnTo>
                    <a:pt x="284" y="609"/>
                  </a:lnTo>
                  <a:lnTo>
                    <a:pt x="284" y="611"/>
                  </a:lnTo>
                  <a:lnTo>
                    <a:pt x="284" y="612"/>
                  </a:lnTo>
                  <a:lnTo>
                    <a:pt x="284" y="613"/>
                  </a:lnTo>
                  <a:lnTo>
                    <a:pt x="283" y="613"/>
                  </a:lnTo>
                  <a:lnTo>
                    <a:pt x="283" y="614"/>
                  </a:lnTo>
                  <a:lnTo>
                    <a:pt x="283" y="615"/>
                  </a:lnTo>
                  <a:lnTo>
                    <a:pt x="282" y="615"/>
                  </a:lnTo>
                  <a:lnTo>
                    <a:pt x="282" y="616"/>
                  </a:lnTo>
                  <a:lnTo>
                    <a:pt x="282" y="617"/>
                  </a:lnTo>
                  <a:lnTo>
                    <a:pt x="281" y="617"/>
                  </a:lnTo>
                  <a:lnTo>
                    <a:pt x="279" y="617"/>
                  </a:lnTo>
                  <a:lnTo>
                    <a:pt x="279" y="618"/>
                  </a:lnTo>
                  <a:lnTo>
                    <a:pt x="279" y="619"/>
                  </a:lnTo>
                  <a:lnTo>
                    <a:pt x="278" y="618"/>
                  </a:lnTo>
                  <a:lnTo>
                    <a:pt x="278" y="619"/>
                  </a:lnTo>
                  <a:lnTo>
                    <a:pt x="277" y="619"/>
                  </a:lnTo>
                  <a:lnTo>
                    <a:pt x="277" y="620"/>
                  </a:lnTo>
                  <a:lnTo>
                    <a:pt x="276" y="621"/>
                  </a:lnTo>
                  <a:lnTo>
                    <a:pt x="275" y="621"/>
                  </a:lnTo>
                  <a:lnTo>
                    <a:pt x="274" y="621"/>
                  </a:lnTo>
                  <a:lnTo>
                    <a:pt x="273" y="621"/>
                  </a:lnTo>
                  <a:lnTo>
                    <a:pt x="273" y="620"/>
                  </a:lnTo>
                  <a:lnTo>
                    <a:pt x="272" y="620"/>
                  </a:lnTo>
                  <a:lnTo>
                    <a:pt x="271" y="620"/>
                  </a:lnTo>
                  <a:lnTo>
                    <a:pt x="271" y="621"/>
                  </a:lnTo>
                  <a:lnTo>
                    <a:pt x="270" y="621"/>
                  </a:lnTo>
                  <a:lnTo>
                    <a:pt x="269" y="621"/>
                  </a:lnTo>
                  <a:lnTo>
                    <a:pt x="268" y="621"/>
                  </a:lnTo>
                  <a:lnTo>
                    <a:pt x="267" y="621"/>
                  </a:lnTo>
                  <a:lnTo>
                    <a:pt x="266" y="621"/>
                  </a:lnTo>
                  <a:lnTo>
                    <a:pt x="266" y="622"/>
                  </a:lnTo>
                  <a:lnTo>
                    <a:pt x="265" y="623"/>
                  </a:lnTo>
                  <a:lnTo>
                    <a:pt x="265" y="622"/>
                  </a:lnTo>
                  <a:lnTo>
                    <a:pt x="264" y="623"/>
                  </a:lnTo>
                  <a:lnTo>
                    <a:pt x="263" y="623"/>
                  </a:lnTo>
                  <a:lnTo>
                    <a:pt x="262" y="623"/>
                  </a:lnTo>
                  <a:lnTo>
                    <a:pt x="261" y="624"/>
                  </a:lnTo>
                  <a:lnTo>
                    <a:pt x="261" y="625"/>
                  </a:lnTo>
                  <a:lnTo>
                    <a:pt x="261" y="626"/>
                  </a:lnTo>
                  <a:lnTo>
                    <a:pt x="261" y="627"/>
                  </a:lnTo>
                  <a:lnTo>
                    <a:pt x="260" y="627"/>
                  </a:lnTo>
                  <a:lnTo>
                    <a:pt x="259" y="627"/>
                  </a:lnTo>
                  <a:lnTo>
                    <a:pt x="258" y="627"/>
                  </a:lnTo>
                  <a:lnTo>
                    <a:pt x="258" y="628"/>
                  </a:lnTo>
                  <a:lnTo>
                    <a:pt x="257" y="628"/>
                  </a:lnTo>
                  <a:lnTo>
                    <a:pt x="256" y="628"/>
                  </a:lnTo>
                  <a:lnTo>
                    <a:pt x="256" y="629"/>
                  </a:lnTo>
                  <a:lnTo>
                    <a:pt x="254" y="629"/>
                  </a:lnTo>
                  <a:lnTo>
                    <a:pt x="254" y="628"/>
                  </a:lnTo>
                  <a:lnTo>
                    <a:pt x="254" y="629"/>
                  </a:lnTo>
                  <a:lnTo>
                    <a:pt x="253" y="629"/>
                  </a:lnTo>
                  <a:lnTo>
                    <a:pt x="252" y="629"/>
                  </a:lnTo>
                  <a:lnTo>
                    <a:pt x="252" y="630"/>
                  </a:lnTo>
                  <a:lnTo>
                    <a:pt x="251" y="630"/>
                  </a:lnTo>
                  <a:lnTo>
                    <a:pt x="250" y="630"/>
                  </a:lnTo>
                  <a:lnTo>
                    <a:pt x="250" y="629"/>
                  </a:lnTo>
                  <a:lnTo>
                    <a:pt x="249" y="629"/>
                  </a:lnTo>
                  <a:lnTo>
                    <a:pt x="249" y="630"/>
                  </a:lnTo>
                  <a:lnTo>
                    <a:pt x="248" y="630"/>
                  </a:lnTo>
                  <a:lnTo>
                    <a:pt x="247" y="630"/>
                  </a:lnTo>
                  <a:lnTo>
                    <a:pt x="247" y="631"/>
                  </a:lnTo>
                  <a:lnTo>
                    <a:pt x="247" y="632"/>
                  </a:lnTo>
                  <a:lnTo>
                    <a:pt x="246" y="632"/>
                  </a:lnTo>
                  <a:lnTo>
                    <a:pt x="246" y="633"/>
                  </a:lnTo>
                  <a:lnTo>
                    <a:pt x="245" y="633"/>
                  </a:lnTo>
                  <a:lnTo>
                    <a:pt x="244" y="633"/>
                  </a:lnTo>
                  <a:lnTo>
                    <a:pt x="244" y="634"/>
                  </a:lnTo>
                  <a:lnTo>
                    <a:pt x="243" y="634"/>
                  </a:lnTo>
                  <a:lnTo>
                    <a:pt x="242" y="634"/>
                  </a:lnTo>
                  <a:lnTo>
                    <a:pt x="241" y="634"/>
                  </a:lnTo>
                  <a:lnTo>
                    <a:pt x="241" y="636"/>
                  </a:lnTo>
                  <a:lnTo>
                    <a:pt x="241" y="637"/>
                  </a:lnTo>
                  <a:lnTo>
                    <a:pt x="240" y="637"/>
                  </a:lnTo>
                  <a:lnTo>
                    <a:pt x="239" y="637"/>
                  </a:lnTo>
                  <a:lnTo>
                    <a:pt x="239" y="638"/>
                  </a:lnTo>
                  <a:lnTo>
                    <a:pt x="238" y="638"/>
                  </a:lnTo>
                  <a:lnTo>
                    <a:pt x="238" y="639"/>
                  </a:lnTo>
                  <a:lnTo>
                    <a:pt x="237" y="639"/>
                  </a:lnTo>
                  <a:lnTo>
                    <a:pt x="236" y="639"/>
                  </a:lnTo>
                  <a:lnTo>
                    <a:pt x="235" y="639"/>
                  </a:lnTo>
                  <a:lnTo>
                    <a:pt x="234" y="639"/>
                  </a:lnTo>
                  <a:lnTo>
                    <a:pt x="234" y="640"/>
                  </a:lnTo>
                  <a:lnTo>
                    <a:pt x="234" y="641"/>
                  </a:lnTo>
                  <a:lnTo>
                    <a:pt x="233" y="641"/>
                  </a:lnTo>
                  <a:lnTo>
                    <a:pt x="232" y="641"/>
                  </a:lnTo>
                  <a:lnTo>
                    <a:pt x="231" y="641"/>
                  </a:lnTo>
                  <a:lnTo>
                    <a:pt x="229" y="641"/>
                  </a:lnTo>
                  <a:lnTo>
                    <a:pt x="229" y="640"/>
                  </a:lnTo>
                  <a:lnTo>
                    <a:pt x="228" y="639"/>
                  </a:lnTo>
                  <a:lnTo>
                    <a:pt x="227" y="639"/>
                  </a:lnTo>
                  <a:lnTo>
                    <a:pt x="226" y="639"/>
                  </a:lnTo>
                  <a:lnTo>
                    <a:pt x="226" y="638"/>
                  </a:lnTo>
                  <a:lnTo>
                    <a:pt x="225" y="638"/>
                  </a:lnTo>
                  <a:lnTo>
                    <a:pt x="225" y="637"/>
                  </a:lnTo>
                  <a:lnTo>
                    <a:pt x="224" y="637"/>
                  </a:lnTo>
                  <a:lnTo>
                    <a:pt x="223" y="637"/>
                  </a:lnTo>
                  <a:lnTo>
                    <a:pt x="222" y="637"/>
                  </a:lnTo>
                  <a:lnTo>
                    <a:pt x="221" y="638"/>
                  </a:lnTo>
                  <a:lnTo>
                    <a:pt x="220" y="639"/>
                  </a:lnTo>
                  <a:lnTo>
                    <a:pt x="219" y="639"/>
                  </a:lnTo>
                  <a:lnTo>
                    <a:pt x="218" y="639"/>
                  </a:lnTo>
                  <a:lnTo>
                    <a:pt x="218" y="640"/>
                  </a:lnTo>
                  <a:lnTo>
                    <a:pt x="217" y="640"/>
                  </a:lnTo>
                  <a:lnTo>
                    <a:pt x="216" y="640"/>
                  </a:lnTo>
                  <a:lnTo>
                    <a:pt x="216" y="641"/>
                  </a:lnTo>
                  <a:lnTo>
                    <a:pt x="215" y="641"/>
                  </a:lnTo>
                  <a:lnTo>
                    <a:pt x="214" y="641"/>
                  </a:lnTo>
                  <a:lnTo>
                    <a:pt x="214" y="642"/>
                  </a:lnTo>
                  <a:lnTo>
                    <a:pt x="213" y="642"/>
                  </a:lnTo>
                  <a:lnTo>
                    <a:pt x="212" y="642"/>
                  </a:lnTo>
                  <a:lnTo>
                    <a:pt x="212" y="643"/>
                  </a:lnTo>
                  <a:lnTo>
                    <a:pt x="212" y="644"/>
                  </a:lnTo>
                  <a:lnTo>
                    <a:pt x="212" y="645"/>
                  </a:lnTo>
                  <a:lnTo>
                    <a:pt x="212" y="646"/>
                  </a:lnTo>
                  <a:lnTo>
                    <a:pt x="211" y="646"/>
                  </a:lnTo>
                  <a:lnTo>
                    <a:pt x="210" y="647"/>
                  </a:lnTo>
                  <a:lnTo>
                    <a:pt x="209" y="647"/>
                  </a:lnTo>
                  <a:lnTo>
                    <a:pt x="208" y="648"/>
                  </a:lnTo>
                  <a:lnTo>
                    <a:pt x="207" y="648"/>
                  </a:lnTo>
                  <a:lnTo>
                    <a:pt x="207" y="649"/>
                  </a:lnTo>
                  <a:lnTo>
                    <a:pt x="206" y="649"/>
                  </a:lnTo>
                  <a:lnTo>
                    <a:pt x="206" y="650"/>
                  </a:lnTo>
                  <a:lnTo>
                    <a:pt x="204" y="650"/>
                  </a:lnTo>
                  <a:lnTo>
                    <a:pt x="203" y="651"/>
                  </a:lnTo>
                  <a:lnTo>
                    <a:pt x="202" y="651"/>
                  </a:lnTo>
                  <a:lnTo>
                    <a:pt x="201" y="651"/>
                  </a:lnTo>
                  <a:lnTo>
                    <a:pt x="200" y="651"/>
                  </a:lnTo>
                  <a:lnTo>
                    <a:pt x="199" y="651"/>
                  </a:lnTo>
                  <a:lnTo>
                    <a:pt x="198" y="651"/>
                  </a:lnTo>
                  <a:lnTo>
                    <a:pt x="198" y="650"/>
                  </a:lnTo>
                  <a:lnTo>
                    <a:pt x="197" y="650"/>
                  </a:lnTo>
                  <a:lnTo>
                    <a:pt x="196" y="650"/>
                  </a:lnTo>
                  <a:lnTo>
                    <a:pt x="196" y="651"/>
                  </a:lnTo>
                  <a:lnTo>
                    <a:pt x="195" y="651"/>
                  </a:lnTo>
                  <a:lnTo>
                    <a:pt x="194" y="651"/>
                  </a:lnTo>
                  <a:lnTo>
                    <a:pt x="193" y="651"/>
                  </a:lnTo>
                  <a:lnTo>
                    <a:pt x="193" y="652"/>
                  </a:lnTo>
                  <a:lnTo>
                    <a:pt x="192" y="652"/>
                  </a:lnTo>
                  <a:lnTo>
                    <a:pt x="191" y="652"/>
                  </a:lnTo>
                  <a:lnTo>
                    <a:pt x="191" y="653"/>
                  </a:lnTo>
                  <a:lnTo>
                    <a:pt x="190" y="653"/>
                  </a:lnTo>
                  <a:lnTo>
                    <a:pt x="190" y="654"/>
                  </a:lnTo>
                  <a:lnTo>
                    <a:pt x="189" y="654"/>
                  </a:lnTo>
                  <a:lnTo>
                    <a:pt x="188" y="654"/>
                  </a:lnTo>
                  <a:lnTo>
                    <a:pt x="188" y="655"/>
                  </a:lnTo>
                  <a:lnTo>
                    <a:pt x="187" y="655"/>
                  </a:lnTo>
                  <a:lnTo>
                    <a:pt x="187" y="656"/>
                  </a:lnTo>
                  <a:lnTo>
                    <a:pt x="186" y="656"/>
                  </a:lnTo>
                  <a:lnTo>
                    <a:pt x="185" y="656"/>
                  </a:lnTo>
                  <a:lnTo>
                    <a:pt x="185" y="657"/>
                  </a:lnTo>
                  <a:lnTo>
                    <a:pt x="184" y="657"/>
                  </a:lnTo>
                  <a:lnTo>
                    <a:pt x="183" y="657"/>
                  </a:lnTo>
                  <a:lnTo>
                    <a:pt x="182" y="658"/>
                  </a:lnTo>
                  <a:lnTo>
                    <a:pt x="181" y="658"/>
                  </a:lnTo>
                  <a:lnTo>
                    <a:pt x="181" y="659"/>
                  </a:lnTo>
                  <a:lnTo>
                    <a:pt x="179" y="659"/>
                  </a:lnTo>
                  <a:lnTo>
                    <a:pt x="178" y="659"/>
                  </a:lnTo>
                  <a:lnTo>
                    <a:pt x="178" y="661"/>
                  </a:lnTo>
                  <a:lnTo>
                    <a:pt x="177" y="661"/>
                  </a:lnTo>
                  <a:lnTo>
                    <a:pt x="176" y="661"/>
                  </a:lnTo>
                  <a:lnTo>
                    <a:pt x="175" y="661"/>
                  </a:lnTo>
                  <a:lnTo>
                    <a:pt x="174" y="661"/>
                  </a:lnTo>
                  <a:lnTo>
                    <a:pt x="174" y="662"/>
                  </a:lnTo>
                  <a:lnTo>
                    <a:pt x="173" y="662"/>
                  </a:lnTo>
                  <a:lnTo>
                    <a:pt x="172" y="662"/>
                  </a:lnTo>
                  <a:lnTo>
                    <a:pt x="172" y="663"/>
                  </a:lnTo>
                  <a:lnTo>
                    <a:pt x="171" y="663"/>
                  </a:lnTo>
                  <a:lnTo>
                    <a:pt x="171" y="664"/>
                  </a:lnTo>
                  <a:lnTo>
                    <a:pt x="170" y="664"/>
                  </a:lnTo>
                  <a:lnTo>
                    <a:pt x="170" y="665"/>
                  </a:lnTo>
                  <a:lnTo>
                    <a:pt x="169" y="665"/>
                  </a:lnTo>
                  <a:lnTo>
                    <a:pt x="169" y="666"/>
                  </a:lnTo>
                  <a:lnTo>
                    <a:pt x="168" y="666"/>
                  </a:lnTo>
                  <a:lnTo>
                    <a:pt x="167" y="667"/>
                  </a:lnTo>
                  <a:lnTo>
                    <a:pt x="166" y="668"/>
                  </a:lnTo>
                  <a:lnTo>
                    <a:pt x="165" y="668"/>
                  </a:lnTo>
                  <a:lnTo>
                    <a:pt x="165" y="669"/>
                  </a:lnTo>
                  <a:lnTo>
                    <a:pt x="164" y="669"/>
                  </a:lnTo>
                  <a:lnTo>
                    <a:pt x="163" y="669"/>
                  </a:lnTo>
                  <a:lnTo>
                    <a:pt x="162" y="670"/>
                  </a:lnTo>
                  <a:lnTo>
                    <a:pt x="161" y="670"/>
                  </a:lnTo>
                  <a:lnTo>
                    <a:pt x="160" y="670"/>
                  </a:lnTo>
                  <a:lnTo>
                    <a:pt x="160" y="669"/>
                  </a:lnTo>
                  <a:lnTo>
                    <a:pt x="159" y="669"/>
                  </a:lnTo>
                  <a:lnTo>
                    <a:pt x="159" y="668"/>
                  </a:lnTo>
                  <a:lnTo>
                    <a:pt x="158" y="668"/>
                  </a:lnTo>
                  <a:lnTo>
                    <a:pt x="157" y="668"/>
                  </a:lnTo>
                  <a:lnTo>
                    <a:pt x="156" y="669"/>
                  </a:lnTo>
                  <a:lnTo>
                    <a:pt x="154" y="669"/>
                  </a:lnTo>
                  <a:lnTo>
                    <a:pt x="154" y="670"/>
                  </a:lnTo>
                  <a:lnTo>
                    <a:pt x="153" y="670"/>
                  </a:lnTo>
                  <a:lnTo>
                    <a:pt x="153" y="671"/>
                  </a:lnTo>
                  <a:lnTo>
                    <a:pt x="152" y="671"/>
                  </a:lnTo>
                  <a:lnTo>
                    <a:pt x="151" y="671"/>
                  </a:lnTo>
                  <a:lnTo>
                    <a:pt x="150" y="671"/>
                  </a:lnTo>
                  <a:lnTo>
                    <a:pt x="150" y="672"/>
                  </a:lnTo>
                  <a:lnTo>
                    <a:pt x="149" y="672"/>
                  </a:lnTo>
                  <a:lnTo>
                    <a:pt x="148" y="672"/>
                  </a:lnTo>
                  <a:lnTo>
                    <a:pt x="148" y="673"/>
                  </a:lnTo>
                  <a:lnTo>
                    <a:pt x="147" y="673"/>
                  </a:lnTo>
                  <a:lnTo>
                    <a:pt x="146" y="674"/>
                  </a:lnTo>
                  <a:lnTo>
                    <a:pt x="145" y="675"/>
                  </a:lnTo>
                  <a:lnTo>
                    <a:pt x="145" y="676"/>
                  </a:lnTo>
                  <a:lnTo>
                    <a:pt x="144" y="676"/>
                  </a:lnTo>
                  <a:lnTo>
                    <a:pt x="144" y="677"/>
                  </a:lnTo>
                  <a:lnTo>
                    <a:pt x="143" y="677"/>
                  </a:lnTo>
                  <a:lnTo>
                    <a:pt x="142" y="676"/>
                  </a:lnTo>
                  <a:lnTo>
                    <a:pt x="141" y="676"/>
                  </a:lnTo>
                  <a:lnTo>
                    <a:pt x="140" y="676"/>
                  </a:lnTo>
                  <a:lnTo>
                    <a:pt x="139" y="676"/>
                  </a:lnTo>
                  <a:lnTo>
                    <a:pt x="139" y="675"/>
                  </a:lnTo>
                  <a:lnTo>
                    <a:pt x="138" y="675"/>
                  </a:lnTo>
                  <a:lnTo>
                    <a:pt x="138" y="674"/>
                  </a:lnTo>
                  <a:lnTo>
                    <a:pt x="137" y="674"/>
                  </a:lnTo>
                  <a:lnTo>
                    <a:pt x="136" y="674"/>
                  </a:lnTo>
                  <a:lnTo>
                    <a:pt x="136" y="673"/>
                  </a:lnTo>
                  <a:lnTo>
                    <a:pt x="135" y="673"/>
                  </a:lnTo>
                  <a:lnTo>
                    <a:pt x="135" y="672"/>
                  </a:lnTo>
                  <a:lnTo>
                    <a:pt x="135" y="673"/>
                  </a:lnTo>
                  <a:lnTo>
                    <a:pt x="135" y="674"/>
                  </a:lnTo>
                  <a:lnTo>
                    <a:pt x="134" y="674"/>
                  </a:lnTo>
                  <a:lnTo>
                    <a:pt x="133" y="674"/>
                  </a:lnTo>
                  <a:lnTo>
                    <a:pt x="132" y="674"/>
                  </a:lnTo>
                  <a:lnTo>
                    <a:pt x="132" y="675"/>
                  </a:lnTo>
                  <a:lnTo>
                    <a:pt x="131" y="675"/>
                  </a:lnTo>
                  <a:lnTo>
                    <a:pt x="129" y="675"/>
                  </a:lnTo>
                  <a:lnTo>
                    <a:pt x="128" y="675"/>
                  </a:lnTo>
                  <a:lnTo>
                    <a:pt x="127" y="675"/>
                  </a:lnTo>
                  <a:lnTo>
                    <a:pt x="127" y="676"/>
                  </a:lnTo>
                  <a:lnTo>
                    <a:pt x="126" y="676"/>
                  </a:lnTo>
                  <a:lnTo>
                    <a:pt x="125" y="676"/>
                  </a:lnTo>
                  <a:lnTo>
                    <a:pt x="125" y="677"/>
                  </a:lnTo>
                  <a:lnTo>
                    <a:pt x="124" y="678"/>
                  </a:lnTo>
                  <a:lnTo>
                    <a:pt x="123" y="678"/>
                  </a:lnTo>
                  <a:lnTo>
                    <a:pt x="122" y="678"/>
                  </a:lnTo>
                  <a:lnTo>
                    <a:pt x="121" y="678"/>
                  </a:lnTo>
                  <a:lnTo>
                    <a:pt x="121" y="677"/>
                  </a:lnTo>
                  <a:lnTo>
                    <a:pt x="120" y="677"/>
                  </a:lnTo>
                  <a:lnTo>
                    <a:pt x="120" y="676"/>
                  </a:lnTo>
                  <a:lnTo>
                    <a:pt x="119" y="676"/>
                  </a:lnTo>
                  <a:lnTo>
                    <a:pt x="118" y="676"/>
                  </a:lnTo>
                  <a:lnTo>
                    <a:pt x="117" y="676"/>
                  </a:lnTo>
                  <a:lnTo>
                    <a:pt x="116" y="676"/>
                  </a:lnTo>
                  <a:lnTo>
                    <a:pt x="115" y="675"/>
                  </a:lnTo>
                  <a:lnTo>
                    <a:pt x="114" y="675"/>
                  </a:lnTo>
                  <a:lnTo>
                    <a:pt x="114" y="676"/>
                  </a:lnTo>
                  <a:lnTo>
                    <a:pt x="113" y="676"/>
                  </a:lnTo>
                  <a:lnTo>
                    <a:pt x="112" y="676"/>
                  </a:lnTo>
                  <a:lnTo>
                    <a:pt x="111" y="676"/>
                  </a:lnTo>
                  <a:lnTo>
                    <a:pt x="111" y="677"/>
                  </a:lnTo>
                  <a:lnTo>
                    <a:pt x="110" y="677"/>
                  </a:lnTo>
                  <a:lnTo>
                    <a:pt x="110" y="678"/>
                  </a:lnTo>
                  <a:lnTo>
                    <a:pt x="109" y="678"/>
                  </a:lnTo>
                  <a:lnTo>
                    <a:pt x="108" y="677"/>
                  </a:lnTo>
                  <a:lnTo>
                    <a:pt x="107" y="677"/>
                  </a:lnTo>
                  <a:lnTo>
                    <a:pt x="106" y="677"/>
                  </a:lnTo>
                  <a:lnTo>
                    <a:pt x="106" y="676"/>
                  </a:lnTo>
                  <a:lnTo>
                    <a:pt x="104" y="676"/>
                  </a:lnTo>
                  <a:lnTo>
                    <a:pt x="104" y="675"/>
                  </a:lnTo>
                  <a:lnTo>
                    <a:pt x="103" y="675"/>
                  </a:lnTo>
                  <a:lnTo>
                    <a:pt x="102" y="675"/>
                  </a:lnTo>
                  <a:lnTo>
                    <a:pt x="102" y="674"/>
                  </a:lnTo>
                  <a:lnTo>
                    <a:pt x="102" y="673"/>
                  </a:lnTo>
                  <a:lnTo>
                    <a:pt x="101" y="673"/>
                  </a:lnTo>
                  <a:lnTo>
                    <a:pt x="100" y="673"/>
                  </a:lnTo>
                  <a:lnTo>
                    <a:pt x="99" y="673"/>
                  </a:lnTo>
                  <a:lnTo>
                    <a:pt x="98" y="673"/>
                  </a:lnTo>
                  <a:lnTo>
                    <a:pt x="98" y="672"/>
                  </a:lnTo>
                  <a:lnTo>
                    <a:pt x="98" y="673"/>
                  </a:lnTo>
                  <a:lnTo>
                    <a:pt x="98" y="672"/>
                  </a:lnTo>
                  <a:lnTo>
                    <a:pt x="97" y="672"/>
                  </a:lnTo>
                  <a:lnTo>
                    <a:pt x="96" y="672"/>
                  </a:lnTo>
                  <a:lnTo>
                    <a:pt x="95" y="672"/>
                  </a:lnTo>
                  <a:lnTo>
                    <a:pt x="94" y="672"/>
                  </a:lnTo>
                  <a:lnTo>
                    <a:pt x="93" y="671"/>
                  </a:lnTo>
                  <a:lnTo>
                    <a:pt x="92" y="670"/>
                  </a:lnTo>
                  <a:lnTo>
                    <a:pt x="92" y="671"/>
                  </a:lnTo>
                  <a:lnTo>
                    <a:pt x="91" y="671"/>
                  </a:lnTo>
                  <a:lnTo>
                    <a:pt x="90" y="671"/>
                  </a:lnTo>
                  <a:lnTo>
                    <a:pt x="88" y="671"/>
                  </a:lnTo>
                  <a:lnTo>
                    <a:pt x="88" y="672"/>
                  </a:lnTo>
                  <a:lnTo>
                    <a:pt x="87" y="672"/>
                  </a:lnTo>
                  <a:lnTo>
                    <a:pt x="86" y="672"/>
                  </a:lnTo>
                  <a:lnTo>
                    <a:pt x="85" y="672"/>
                  </a:lnTo>
                  <a:lnTo>
                    <a:pt x="85" y="671"/>
                  </a:lnTo>
                  <a:lnTo>
                    <a:pt x="84" y="671"/>
                  </a:lnTo>
                  <a:lnTo>
                    <a:pt x="84" y="670"/>
                  </a:lnTo>
                  <a:lnTo>
                    <a:pt x="84" y="669"/>
                  </a:lnTo>
                  <a:lnTo>
                    <a:pt x="83" y="669"/>
                  </a:lnTo>
                  <a:lnTo>
                    <a:pt x="83" y="668"/>
                  </a:lnTo>
                  <a:lnTo>
                    <a:pt x="82" y="668"/>
                  </a:lnTo>
                  <a:lnTo>
                    <a:pt x="81" y="668"/>
                  </a:lnTo>
                  <a:lnTo>
                    <a:pt x="81" y="669"/>
                  </a:lnTo>
                  <a:lnTo>
                    <a:pt x="79" y="669"/>
                  </a:lnTo>
                  <a:lnTo>
                    <a:pt x="79" y="668"/>
                  </a:lnTo>
                  <a:lnTo>
                    <a:pt x="78" y="668"/>
                  </a:lnTo>
                  <a:lnTo>
                    <a:pt x="78" y="667"/>
                  </a:lnTo>
                  <a:lnTo>
                    <a:pt x="78" y="666"/>
                  </a:lnTo>
                  <a:lnTo>
                    <a:pt x="78" y="665"/>
                  </a:lnTo>
                  <a:lnTo>
                    <a:pt x="78" y="664"/>
                  </a:lnTo>
                  <a:lnTo>
                    <a:pt x="77" y="664"/>
                  </a:lnTo>
                  <a:lnTo>
                    <a:pt x="76" y="663"/>
                  </a:lnTo>
                  <a:lnTo>
                    <a:pt x="76" y="662"/>
                  </a:lnTo>
                  <a:lnTo>
                    <a:pt x="75" y="662"/>
                  </a:lnTo>
                  <a:lnTo>
                    <a:pt x="75" y="661"/>
                  </a:lnTo>
                  <a:lnTo>
                    <a:pt x="76" y="659"/>
                  </a:lnTo>
                  <a:lnTo>
                    <a:pt x="75" y="658"/>
                  </a:lnTo>
                  <a:lnTo>
                    <a:pt x="75" y="659"/>
                  </a:lnTo>
                  <a:lnTo>
                    <a:pt x="74" y="659"/>
                  </a:lnTo>
                  <a:lnTo>
                    <a:pt x="73" y="659"/>
                  </a:lnTo>
                  <a:lnTo>
                    <a:pt x="73" y="658"/>
                  </a:lnTo>
                  <a:lnTo>
                    <a:pt x="73" y="657"/>
                  </a:lnTo>
                  <a:lnTo>
                    <a:pt x="72" y="657"/>
                  </a:lnTo>
                  <a:lnTo>
                    <a:pt x="71" y="657"/>
                  </a:lnTo>
                  <a:lnTo>
                    <a:pt x="71" y="656"/>
                  </a:lnTo>
                  <a:lnTo>
                    <a:pt x="71" y="655"/>
                  </a:lnTo>
                  <a:lnTo>
                    <a:pt x="70" y="655"/>
                  </a:lnTo>
                  <a:lnTo>
                    <a:pt x="69" y="655"/>
                  </a:lnTo>
                  <a:lnTo>
                    <a:pt x="69" y="654"/>
                  </a:lnTo>
                  <a:lnTo>
                    <a:pt x="68" y="654"/>
                  </a:lnTo>
                  <a:lnTo>
                    <a:pt x="68" y="653"/>
                  </a:lnTo>
                  <a:lnTo>
                    <a:pt x="68" y="652"/>
                  </a:lnTo>
                  <a:lnTo>
                    <a:pt x="67" y="652"/>
                  </a:lnTo>
                  <a:lnTo>
                    <a:pt x="67" y="651"/>
                  </a:lnTo>
                  <a:lnTo>
                    <a:pt x="66" y="651"/>
                  </a:lnTo>
                  <a:lnTo>
                    <a:pt x="66" y="650"/>
                  </a:lnTo>
                  <a:lnTo>
                    <a:pt x="65" y="650"/>
                  </a:lnTo>
                  <a:lnTo>
                    <a:pt x="65" y="649"/>
                  </a:lnTo>
                  <a:lnTo>
                    <a:pt x="64" y="649"/>
                  </a:lnTo>
                  <a:lnTo>
                    <a:pt x="64" y="648"/>
                  </a:lnTo>
                  <a:lnTo>
                    <a:pt x="64" y="647"/>
                  </a:lnTo>
                  <a:lnTo>
                    <a:pt x="64" y="646"/>
                  </a:lnTo>
                  <a:lnTo>
                    <a:pt x="65" y="646"/>
                  </a:lnTo>
                  <a:lnTo>
                    <a:pt x="65" y="645"/>
                  </a:lnTo>
                  <a:lnTo>
                    <a:pt x="65" y="644"/>
                  </a:lnTo>
                  <a:lnTo>
                    <a:pt x="66" y="644"/>
                  </a:lnTo>
                  <a:lnTo>
                    <a:pt x="65" y="644"/>
                  </a:lnTo>
                  <a:lnTo>
                    <a:pt x="65" y="643"/>
                  </a:lnTo>
                  <a:lnTo>
                    <a:pt x="64" y="643"/>
                  </a:lnTo>
                  <a:lnTo>
                    <a:pt x="64" y="642"/>
                  </a:lnTo>
                  <a:lnTo>
                    <a:pt x="63" y="642"/>
                  </a:lnTo>
                  <a:lnTo>
                    <a:pt x="63" y="641"/>
                  </a:lnTo>
                  <a:lnTo>
                    <a:pt x="64" y="641"/>
                  </a:lnTo>
                  <a:lnTo>
                    <a:pt x="64" y="640"/>
                  </a:lnTo>
                  <a:lnTo>
                    <a:pt x="63" y="640"/>
                  </a:lnTo>
                  <a:lnTo>
                    <a:pt x="63" y="639"/>
                  </a:lnTo>
                  <a:lnTo>
                    <a:pt x="63" y="638"/>
                  </a:lnTo>
                  <a:lnTo>
                    <a:pt x="62" y="638"/>
                  </a:lnTo>
                  <a:lnTo>
                    <a:pt x="61" y="638"/>
                  </a:lnTo>
                  <a:lnTo>
                    <a:pt x="60" y="638"/>
                  </a:lnTo>
                  <a:lnTo>
                    <a:pt x="60" y="637"/>
                  </a:lnTo>
                  <a:lnTo>
                    <a:pt x="60" y="636"/>
                  </a:lnTo>
                  <a:lnTo>
                    <a:pt x="60" y="634"/>
                  </a:lnTo>
                  <a:lnTo>
                    <a:pt x="60" y="633"/>
                  </a:lnTo>
                  <a:lnTo>
                    <a:pt x="60" y="632"/>
                  </a:lnTo>
                  <a:lnTo>
                    <a:pt x="60" y="631"/>
                  </a:lnTo>
                  <a:lnTo>
                    <a:pt x="59" y="631"/>
                  </a:lnTo>
                  <a:lnTo>
                    <a:pt x="59" y="630"/>
                  </a:lnTo>
                  <a:lnTo>
                    <a:pt x="58" y="629"/>
                  </a:lnTo>
                  <a:lnTo>
                    <a:pt x="59" y="629"/>
                  </a:lnTo>
                  <a:lnTo>
                    <a:pt x="59" y="628"/>
                  </a:lnTo>
                  <a:lnTo>
                    <a:pt x="58" y="628"/>
                  </a:lnTo>
                  <a:lnTo>
                    <a:pt x="58" y="627"/>
                  </a:lnTo>
                  <a:lnTo>
                    <a:pt x="57" y="627"/>
                  </a:lnTo>
                  <a:lnTo>
                    <a:pt x="57" y="626"/>
                  </a:lnTo>
                  <a:lnTo>
                    <a:pt x="57" y="625"/>
                  </a:lnTo>
                  <a:lnTo>
                    <a:pt x="56" y="625"/>
                  </a:lnTo>
                  <a:lnTo>
                    <a:pt x="54" y="625"/>
                  </a:lnTo>
                  <a:lnTo>
                    <a:pt x="54" y="624"/>
                  </a:lnTo>
                  <a:lnTo>
                    <a:pt x="54" y="623"/>
                  </a:lnTo>
                  <a:lnTo>
                    <a:pt x="53" y="623"/>
                  </a:lnTo>
                  <a:lnTo>
                    <a:pt x="53" y="622"/>
                  </a:lnTo>
                  <a:lnTo>
                    <a:pt x="52" y="622"/>
                  </a:lnTo>
                  <a:lnTo>
                    <a:pt x="52" y="621"/>
                  </a:lnTo>
                  <a:lnTo>
                    <a:pt x="51" y="621"/>
                  </a:lnTo>
                  <a:lnTo>
                    <a:pt x="51" y="620"/>
                  </a:lnTo>
                  <a:lnTo>
                    <a:pt x="50" y="619"/>
                  </a:lnTo>
                  <a:lnTo>
                    <a:pt x="51" y="619"/>
                  </a:lnTo>
                  <a:lnTo>
                    <a:pt x="51" y="618"/>
                  </a:lnTo>
                  <a:lnTo>
                    <a:pt x="50" y="618"/>
                  </a:lnTo>
                  <a:lnTo>
                    <a:pt x="50" y="617"/>
                  </a:lnTo>
                  <a:lnTo>
                    <a:pt x="49" y="617"/>
                  </a:lnTo>
                  <a:lnTo>
                    <a:pt x="48" y="617"/>
                  </a:lnTo>
                  <a:lnTo>
                    <a:pt x="48" y="616"/>
                  </a:lnTo>
                  <a:lnTo>
                    <a:pt x="49" y="616"/>
                  </a:lnTo>
                  <a:lnTo>
                    <a:pt x="49" y="615"/>
                  </a:lnTo>
                  <a:lnTo>
                    <a:pt x="48" y="615"/>
                  </a:lnTo>
                  <a:lnTo>
                    <a:pt x="49" y="615"/>
                  </a:lnTo>
                  <a:lnTo>
                    <a:pt x="49" y="614"/>
                  </a:lnTo>
                  <a:lnTo>
                    <a:pt x="49" y="613"/>
                  </a:lnTo>
                  <a:lnTo>
                    <a:pt x="48" y="612"/>
                  </a:lnTo>
                  <a:lnTo>
                    <a:pt x="47" y="611"/>
                  </a:lnTo>
                  <a:lnTo>
                    <a:pt x="47" y="609"/>
                  </a:lnTo>
                  <a:lnTo>
                    <a:pt x="46" y="609"/>
                  </a:lnTo>
                  <a:lnTo>
                    <a:pt x="45" y="609"/>
                  </a:lnTo>
                  <a:lnTo>
                    <a:pt x="45" y="608"/>
                  </a:lnTo>
                  <a:lnTo>
                    <a:pt x="45" y="607"/>
                  </a:lnTo>
                  <a:lnTo>
                    <a:pt x="45" y="606"/>
                  </a:lnTo>
                  <a:lnTo>
                    <a:pt x="44" y="606"/>
                  </a:lnTo>
                  <a:lnTo>
                    <a:pt x="43" y="606"/>
                  </a:lnTo>
                  <a:lnTo>
                    <a:pt x="43" y="605"/>
                  </a:lnTo>
                  <a:lnTo>
                    <a:pt x="43" y="604"/>
                  </a:lnTo>
                  <a:lnTo>
                    <a:pt x="43" y="603"/>
                  </a:lnTo>
                  <a:lnTo>
                    <a:pt x="42" y="603"/>
                  </a:lnTo>
                  <a:lnTo>
                    <a:pt x="42" y="602"/>
                  </a:lnTo>
                  <a:lnTo>
                    <a:pt x="42" y="601"/>
                  </a:lnTo>
                  <a:lnTo>
                    <a:pt x="42" y="600"/>
                  </a:lnTo>
                  <a:lnTo>
                    <a:pt x="42" y="599"/>
                  </a:lnTo>
                  <a:lnTo>
                    <a:pt x="42" y="598"/>
                  </a:lnTo>
                  <a:lnTo>
                    <a:pt x="42" y="597"/>
                  </a:lnTo>
                  <a:lnTo>
                    <a:pt x="43" y="597"/>
                  </a:lnTo>
                  <a:lnTo>
                    <a:pt x="43" y="596"/>
                  </a:lnTo>
                  <a:lnTo>
                    <a:pt x="42" y="596"/>
                  </a:lnTo>
                  <a:lnTo>
                    <a:pt x="42" y="595"/>
                  </a:lnTo>
                  <a:lnTo>
                    <a:pt x="43" y="594"/>
                  </a:lnTo>
                  <a:lnTo>
                    <a:pt x="43" y="593"/>
                  </a:lnTo>
                  <a:lnTo>
                    <a:pt x="43" y="592"/>
                  </a:lnTo>
                  <a:lnTo>
                    <a:pt x="43" y="591"/>
                  </a:lnTo>
                  <a:lnTo>
                    <a:pt x="43" y="590"/>
                  </a:lnTo>
                  <a:lnTo>
                    <a:pt x="44" y="590"/>
                  </a:lnTo>
                  <a:lnTo>
                    <a:pt x="44" y="589"/>
                  </a:lnTo>
                  <a:lnTo>
                    <a:pt x="43" y="589"/>
                  </a:lnTo>
                  <a:lnTo>
                    <a:pt x="43" y="588"/>
                  </a:lnTo>
                  <a:lnTo>
                    <a:pt x="42" y="588"/>
                  </a:lnTo>
                  <a:lnTo>
                    <a:pt x="41" y="588"/>
                  </a:lnTo>
                  <a:lnTo>
                    <a:pt x="41" y="587"/>
                  </a:lnTo>
                  <a:lnTo>
                    <a:pt x="40" y="587"/>
                  </a:lnTo>
                  <a:lnTo>
                    <a:pt x="41" y="587"/>
                  </a:lnTo>
                  <a:lnTo>
                    <a:pt x="41" y="586"/>
                  </a:lnTo>
                  <a:lnTo>
                    <a:pt x="40" y="586"/>
                  </a:lnTo>
                  <a:lnTo>
                    <a:pt x="40" y="584"/>
                  </a:lnTo>
                  <a:lnTo>
                    <a:pt x="40" y="583"/>
                  </a:lnTo>
                  <a:lnTo>
                    <a:pt x="39" y="583"/>
                  </a:lnTo>
                  <a:lnTo>
                    <a:pt x="39" y="582"/>
                  </a:lnTo>
                  <a:lnTo>
                    <a:pt x="39" y="581"/>
                  </a:lnTo>
                  <a:lnTo>
                    <a:pt x="39" y="580"/>
                  </a:lnTo>
                  <a:lnTo>
                    <a:pt x="39" y="579"/>
                  </a:lnTo>
                  <a:lnTo>
                    <a:pt x="39" y="578"/>
                  </a:lnTo>
                  <a:lnTo>
                    <a:pt x="39" y="577"/>
                  </a:lnTo>
                  <a:lnTo>
                    <a:pt x="39" y="576"/>
                  </a:lnTo>
                  <a:lnTo>
                    <a:pt x="39" y="575"/>
                  </a:lnTo>
                  <a:lnTo>
                    <a:pt x="40" y="575"/>
                  </a:lnTo>
                  <a:lnTo>
                    <a:pt x="40" y="574"/>
                  </a:lnTo>
                  <a:lnTo>
                    <a:pt x="40" y="573"/>
                  </a:lnTo>
                  <a:lnTo>
                    <a:pt x="39" y="573"/>
                  </a:lnTo>
                  <a:lnTo>
                    <a:pt x="39" y="572"/>
                  </a:lnTo>
                  <a:lnTo>
                    <a:pt x="39" y="571"/>
                  </a:lnTo>
                  <a:lnTo>
                    <a:pt x="39" y="570"/>
                  </a:lnTo>
                  <a:lnTo>
                    <a:pt x="38" y="570"/>
                  </a:lnTo>
                  <a:lnTo>
                    <a:pt x="38" y="569"/>
                  </a:lnTo>
                  <a:lnTo>
                    <a:pt x="38" y="568"/>
                  </a:lnTo>
                  <a:lnTo>
                    <a:pt x="39" y="567"/>
                  </a:lnTo>
                  <a:lnTo>
                    <a:pt x="39" y="566"/>
                  </a:lnTo>
                  <a:lnTo>
                    <a:pt x="38" y="565"/>
                  </a:lnTo>
                  <a:lnTo>
                    <a:pt x="38" y="564"/>
                  </a:lnTo>
                  <a:lnTo>
                    <a:pt x="37" y="564"/>
                  </a:lnTo>
                  <a:lnTo>
                    <a:pt x="37" y="563"/>
                  </a:lnTo>
                  <a:lnTo>
                    <a:pt x="37" y="562"/>
                  </a:lnTo>
                  <a:lnTo>
                    <a:pt x="37" y="561"/>
                  </a:lnTo>
                  <a:lnTo>
                    <a:pt x="36" y="561"/>
                  </a:lnTo>
                  <a:lnTo>
                    <a:pt x="36" y="559"/>
                  </a:lnTo>
                  <a:lnTo>
                    <a:pt x="35" y="559"/>
                  </a:lnTo>
                  <a:lnTo>
                    <a:pt x="34" y="559"/>
                  </a:lnTo>
                  <a:lnTo>
                    <a:pt x="34" y="558"/>
                  </a:lnTo>
                  <a:lnTo>
                    <a:pt x="33" y="558"/>
                  </a:lnTo>
                  <a:lnTo>
                    <a:pt x="32" y="557"/>
                  </a:lnTo>
                  <a:lnTo>
                    <a:pt x="32" y="556"/>
                  </a:lnTo>
                  <a:lnTo>
                    <a:pt x="32" y="555"/>
                  </a:lnTo>
                  <a:lnTo>
                    <a:pt x="31" y="555"/>
                  </a:lnTo>
                  <a:lnTo>
                    <a:pt x="29" y="555"/>
                  </a:lnTo>
                  <a:lnTo>
                    <a:pt x="28" y="555"/>
                  </a:lnTo>
                  <a:lnTo>
                    <a:pt x="27" y="556"/>
                  </a:lnTo>
                  <a:lnTo>
                    <a:pt x="26" y="556"/>
                  </a:lnTo>
                  <a:lnTo>
                    <a:pt x="25" y="556"/>
                  </a:lnTo>
                  <a:lnTo>
                    <a:pt x="24" y="557"/>
                  </a:lnTo>
                  <a:lnTo>
                    <a:pt x="23" y="557"/>
                  </a:lnTo>
                  <a:lnTo>
                    <a:pt x="23" y="556"/>
                  </a:lnTo>
                  <a:lnTo>
                    <a:pt x="19" y="541"/>
                  </a:lnTo>
                  <a:lnTo>
                    <a:pt x="19" y="540"/>
                  </a:lnTo>
                  <a:lnTo>
                    <a:pt x="20" y="540"/>
                  </a:lnTo>
                  <a:lnTo>
                    <a:pt x="20" y="539"/>
                  </a:lnTo>
                  <a:lnTo>
                    <a:pt x="20" y="538"/>
                  </a:lnTo>
                  <a:lnTo>
                    <a:pt x="21" y="538"/>
                  </a:lnTo>
                  <a:lnTo>
                    <a:pt x="22" y="537"/>
                  </a:lnTo>
                  <a:lnTo>
                    <a:pt x="22" y="536"/>
                  </a:lnTo>
                  <a:lnTo>
                    <a:pt x="23" y="536"/>
                  </a:lnTo>
                  <a:lnTo>
                    <a:pt x="24" y="534"/>
                  </a:lnTo>
                  <a:lnTo>
                    <a:pt x="25" y="534"/>
                  </a:lnTo>
                  <a:lnTo>
                    <a:pt x="25" y="533"/>
                  </a:lnTo>
                  <a:lnTo>
                    <a:pt x="26" y="533"/>
                  </a:lnTo>
                  <a:lnTo>
                    <a:pt x="27" y="533"/>
                  </a:lnTo>
                  <a:lnTo>
                    <a:pt x="27" y="532"/>
                  </a:lnTo>
                  <a:lnTo>
                    <a:pt x="28" y="532"/>
                  </a:lnTo>
                  <a:lnTo>
                    <a:pt x="28" y="531"/>
                  </a:lnTo>
                  <a:lnTo>
                    <a:pt x="29" y="530"/>
                  </a:lnTo>
                  <a:lnTo>
                    <a:pt x="29" y="529"/>
                  </a:lnTo>
                  <a:lnTo>
                    <a:pt x="31" y="529"/>
                  </a:lnTo>
                  <a:lnTo>
                    <a:pt x="32" y="530"/>
                  </a:lnTo>
                  <a:lnTo>
                    <a:pt x="33" y="530"/>
                  </a:lnTo>
                  <a:lnTo>
                    <a:pt x="33" y="529"/>
                  </a:lnTo>
                  <a:lnTo>
                    <a:pt x="34" y="529"/>
                  </a:lnTo>
                  <a:lnTo>
                    <a:pt x="35" y="529"/>
                  </a:lnTo>
                  <a:lnTo>
                    <a:pt x="36" y="529"/>
                  </a:lnTo>
                  <a:lnTo>
                    <a:pt x="37" y="529"/>
                  </a:lnTo>
                  <a:lnTo>
                    <a:pt x="38" y="529"/>
                  </a:lnTo>
                  <a:lnTo>
                    <a:pt x="38" y="528"/>
                  </a:lnTo>
                  <a:lnTo>
                    <a:pt x="39" y="528"/>
                  </a:lnTo>
                  <a:lnTo>
                    <a:pt x="39" y="527"/>
                  </a:lnTo>
                  <a:lnTo>
                    <a:pt x="39" y="526"/>
                  </a:lnTo>
                  <a:lnTo>
                    <a:pt x="40" y="526"/>
                  </a:lnTo>
                  <a:lnTo>
                    <a:pt x="40" y="525"/>
                  </a:lnTo>
                  <a:lnTo>
                    <a:pt x="41" y="525"/>
                  </a:lnTo>
                  <a:lnTo>
                    <a:pt x="41" y="524"/>
                  </a:lnTo>
                  <a:lnTo>
                    <a:pt x="42" y="524"/>
                  </a:lnTo>
                  <a:lnTo>
                    <a:pt x="42" y="523"/>
                  </a:lnTo>
                  <a:lnTo>
                    <a:pt x="43" y="523"/>
                  </a:lnTo>
                  <a:lnTo>
                    <a:pt x="43" y="522"/>
                  </a:lnTo>
                  <a:lnTo>
                    <a:pt x="44" y="522"/>
                  </a:lnTo>
                  <a:lnTo>
                    <a:pt x="44" y="521"/>
                  </a:lnTo>
                  <a:lnTo>
                    <a:pt x="45" y="521"/>
                  </a:lnTo>
                  <a:lnTo>
                    <a:pt x="45" y="520"/>
                  </a:lnTo>
                  <a:lnTo>
                    <a:pt x="46" y="520"/>
                  </a:lnTo>
                  <a:lnTo>
                    <a:pt x="46" y="519"/>
                  </a:lnTo>
                  <a:lnTo>
                    <a:pt x="45" y="519"/>
                  </a:lnTo>
                  <a:lnTo>
                    <a:pt x="45" y="518"/>
                  </a:lnTo>
                  <a:lnTo>
                    <a:pt x="44" y="518"/>
                  </a:lnTo>
                  <a:lnTo>
                    <a:pt x="45" y="518"/>
                  </a:lnTo>
                  <a:lnTo>
                    <a:pt x="45" y="517"/>
                  </a:lnTo>
                  <a:lnTo>
                    <a:pt x="45" y="516"/>
                  </a:lnTo>
                  <a:lnTo>
                    <a:pt x="44" y="516"/>
                  </a:lnTo>
                  <a:lnTo>
                    <a:pt x="45" y="516"/>
                  </a:lnTo>
                  <a:lnTo>
                    <a:pt x="45" y="515"/>
                  </a:lnTo>
                  <a:lnTo>
                    <a:pt x="44" y="515"/>
                  </a:lnTo>
                  <a:lnTo>
                    <a:pt x="44" y="514"/>
                  </a:lnTo>
                  <a:lnTo>
                    <a:pt x="45" y="513"/>
                  </a:lnTo>
                  <a:lnTo>
                    <a:pt x="45" y="512"/>
                  </a:lnTo>
                  <a:lnTo>
                    <a:pt x="45" y="513"/>
                  </a:lnTo>
                  <a:lnTo>
                    <a:pt x="45" y="512"/>
                  </a:lnTo>
                  <a:lnTo>
                    <a:pt x="45" y="511"/>
                  </a:lnTo>
                  <a:lnTo>
                    <a:pt x="46" y="511"/>
                  </a:lnTo>
                  <a:lnTo>
                    <a:pt x="46" y="509"/>
                  </a:lnTo>
                  <a:lnTo>
                    <a:pt x="47" y="509"/>
                  </a:lnTo>
                  <a:lnTo>
                    <a:pt x="47" y="508"/>
                  </a:lnTo>
                  <a:lnTo>
                    <a:pt x="46" y="508"/>
                  </a:lnTo>
                  <a:lnTo>
                    <a:pt x="47" y="507"/>
                  </a:lnTo>
                  <a:lnTo>
                    <a:pt x="48" y="507"/>
                  </a:lnTo>
                  <a:lnTo>
                    <a:pt x="48" y="506"/>
                  </a:lnTo>
                  <a:lnTo>
                    <a:pt x="48" y="505"/>
                  </a:lnTo>
                  <a:lnTo>
                    <a:pt x="49" y="505"/>
                  </a:lnTo>
                  <a:lnTo>
                    <a:pt x="49" y="504"/>
                  </a:lnTo>
                  <a:lnTo>
                    <a:pt x="48" y="504"/>
                  </a:lnTo>
                  <a:lnTo>
                    <a:pt x="48" y="503"/>
                  </a:lnTo>
                  <a:lnTo>
                    <a:pt x="48" y="502"/>
                  </a:lnTo>
                  <a:lnTo>
                    <a:pt x="49" y="502"/>
                  </a:lnTo>
                  <a:lnTo>
                    <a:pt x="49" y="501"/>
                  </a:lnTo>
                  <a:lnTo>
                    <a:pt x="49" y="500"/>
                  </a:lnTo>
                  <a:lnTo>
                    <a:pt x="50" y="500"/>
                  </a:lnTo>
                  <a:lnTo>
                    <a:pt x="50" y="499"/>
                  </a:lnTo>
                  <a:lnTo>
                    <a:pt x="50" y="498"/>
                  </a:lnTo>
                  <a:lnTo>
                    <a:pt x="50" y="497"/>
                  </a:lnTo>
                  <a:lnTo>
                    <a:pt x="51" y="497"/>
                  </a:lnTo>
                  <a:lnTo>
                    <a:pt x="51" y="496"/>
                  </a:lnTo>
                  <a:lnTo>
                    <a:pt x="52" y="496"/>
                  </a:lnTo>
                  <a:lnTo>
                    <a:pt x="52" y="495"/>
                  </a:lnTo>
                  <a:lnTo>
                    <a:pt x="52" y="494"/>
                  </a:lnTo>
                  <a:lnTo>
                    <a:pt x="52" y="493"/>
                  </a:lnTo>
                  <a:lnTo>
                    <a:pt x="52" y="492"/>
                  </a:lnTo>
                  <a:lnTo>
                    <a:pt x="52" y="491"/>
                  </a:lnTo>
                  <a:lnTo>
                    <a:pt x="51" y="491"/>
                  </a:lnTo>
                  <a:lnTo>
                    <a:pt x="51" y="490"/>
                  </a:lnTo>
                  <a:lnTo>
                    <a:pt x="51" y="489"/>
                  </a:lnTo>
                  <a:lnTo>
                    <a:pt x="51" y="488"/>
                  </a:lnTo>
                  <a:lnTo>
                    <a:pt x="51" y="487"/>
                  </a:lnTo>
                  <a:lnTo>
                    <a:pt x="50" y="487"/>
                  </a:lnTo>
                  <a:lnTo>
                    <a:pt x="50" y="486"/>
                  </a:lnTo>
                  <a:lnTo>
                    <a:pt x="51" y="486"/>
                  </a:lnTo>
                  <a:lnTo>
                    <a:pt x="50" y="486"/>
                  </a:lnTo>
                  <a:lnTo>
                    <a:pt x="49" y="486"/>
                  </a:lnTo>
                  <a:lnTo>
                    <a:pt x="48" y="486"/>
                  </a:lnTo>
                  <a:lnTo>
                    <a:pt x="48" y="484"/>
                  </a:lnTo>
                  <a:lnTo>
                    <a:pt x="47" y="484"/>
                  </a:lnTo>
                  <a:lnTo>
                    <a:pt x="46" y="484"/>
                  </a:lnTo>
                  <a:lnTo>
                    <a:pt x="46" y="486"/>
                  </a:lnTo>
                  <a:lnTo>
                    <a:pt x="45" y="486"/>
                  </a:lnTo>
                  <a:lnTo>
                    <a:pt x="44" y="486"/>
                  </a:lnTo>
                  <a:lnTo>
                    <a:pt x="43" y="486"/>
                  </a:lnTo>
                  <a:lnTo>
                    <a:pt x="42" y="486"/>
                  </a:lnTo>
                  <a:lnTo>
                    <a:pt x="42" y="487"/>
                  </a:lnTo>
                  <a:lnTo>
                    <a:pt x="41" y="487"/>
                  </a:lnTo>
                  <a:lnTo>
                    <a:pt x="40" y="488"/>
                  </a:lnTo>
                  <a:lnTo>
                    <a:pt x="40" y="489"/>
                  </a:lnTo>
                  <a:lnTo>
                    <a:pt x="39" y="489"/>
                  </a:lnTo>
                  <a:lnTo>
                    <a:pt x="38" y="489"/>
                  </a:lnTo>
                  <a:lnTo>
                    <a:pt x="38" y="490"/>
                  </a:lnTo>
                  <a:lnTo>
                    <a:pt x="37" y="490"/>
                  </a:lnTo>
                  <a:lnTo>
                    <a:pt x="36" y="490"/>
                  </a:lnTo>
                  <a:lnTo>
                    <a:pt x="35" y="490"/>
                  </a:lnTo>
                  <a:lnTo>
                    <a:pt x="34" y="490"/>
                  </a:lnTo>
                  <a:lnTo>
                    <a:pt x="33" y="490"/>
                  </a:lnTo>
                  <a:lnTo>
                    <a:pt x="32" y="490"/>
                  </a:lnTo>
                  <a:lnTo>
                    <a:pt x="32" y="489"/>
                  </a:lnTo>
                  <a:lnTo>
                    <a:pt x="31" y="489"/>
                  </a:lnTo>
                  <a:lnTo>
                    <a:pt x="29" y="489"/>
                  </a:lnTo>
                  <a:lnTo>
                    <a:pt x="29" y="488"/>
                  </a:lnTo>
                  <a:lnTo>
                    <a:pt x="28" y="488"/>
                  </a:lnTo>
                  <a:lnTo>
                    <a:pt x="27" y="488"/>
                  </a:lnTo>
                  <a:lnTo>
                    <a:pt x="26" y="488"/>
                  </a:lnTo>
                  <a:lnTo>
                    <a:pt x="25" y="488"/>
                  </a:lnTo>
                  <a:lnTo>
                    <a:pt x="25" y="487"/>
                  </a:lnTo>
                  <a:lnTo>
                    <a:pt x="25" y="486"/>
                  </a:lnTo>
                  <a:lnTo>
                    <a:pt x="24" y="486"/>
                  </a:lnTo>
                  <a:lnTo>
                    <a:pt x="24" y="484"/>
                  </a:lnTo>
                  <a:lnTo>
                    <a:pt x="23" y="484"/>
                  </a:lnTo>
                  <a:lnTo>
                    <a:pt x="23" y="483"/>
                  </a:lnTo>
                  <a:lnTo>
                    <a:pt x="22" y="483"/>
                  </a:lnTo>
                  <a:lnTo>
                    <a:pt x="21" y="483"/>
                  </a:lnTo>
                  <a:lnTo>
                    <a:pt x="20" y="483"/>
                  </a:lnTo>
                  <a:lnTo>
                    <a:pt x="19" y="483"/>
                  </a:lnTo>
                  <a:lnTo>
                    <a:pt x="19" y="482"/>
                  </a:lnTo>
                  <a:lnTo>
                    <a:pt x="18" y="482"/>
                  </a:lnTo>
                  <a:lnTo>
                    <a:pt x="17" y="482"/>
                  </a:lnTo>
                  <a:lnTo>
                    <a:pt x="17" y="481"/>
                  </a:lnTo>
                  <a:lnTo>
                    <a:pt x="16" y="482"/>
                  </a:lnTo>
                  <a:lnTo>
                    <a:pt x="16" y="481"/>
                  </a:lnTo>
                  <a:lnTo>
                    <a:pt x="15" y="481"/>
                  </a:lnTo>
                  <a:lnTo>
                    <a:pt x="14" y="481"/>
                  </a:lnTo>
                  <a:lnTo>
                    <a:pt x="13" y="481"/>
                  </a:lnTo>
                  <a:lnTo>
                    <a:pt x="13" y="480"/>
                  </a:lnTo>
                  <a:lnTo>
                    <a:pt x="12" y="480"/>
                  </a:lnTo>
                  <a:lnTo>
                    <a:pt x="11" y="480"/>
                  </a:lnTo>
                  <a:lnTo>
                    <a:pt x="10" y="480"/>
                  </a:lnTo>
                  <a:lnTo>
                    <a:pt x="9" y="480"/>
                  </a:lnTo>
                  <a:lnTo>
                    <a:pt x="9" y="479"/>
                  </a:lnTo>
                  <a:lnTo>
                    <a:pt x="8" y="479"/>
                  </a:lnTo>
                  <a:lnTo>
                    <a:pt x="3" y="474"/>
                  </a:lnTo>
                  <a:lnTo>
                    <a:pt x="2" y="474"/>
                  </a:lnTo>
                  <a:lnTo>
                    <a:pt x="2" y="473"/>
                  </a:lnTo>
                  <a:lnTo>
                    <a:pt x="1" y="473"/>
                  </a:lnTo>
                  <a:lnTo>
                    <a:pt x="0" y="473"/>
                  </a:lnTo>
                  <a:lnTo>
                    <a:pt x="0" y="472"/>
                  </a:lnTo>
                  <a:lnTo>
                    <a:pt x="0" y="471"/>
                  </a:lnTo>
                  <a:lnTo>
                    <a:pt x="0" y="470"/>
                  </a:lnTo>
                  <a:lnTo>
                    <a:pt x="1" y="470"/>
                  </a:lnTo>
                  <a:lnTo>
                    <a:pt x="1" y="469"/>
                  </a:lnTo>
                  <a:lnTo>
                    <a:pt x="3" y="467"/>
                  </a:lnTo>
                  <a:lnTo>
                    <a:pt x="4" y="466"/>
                  </a:lnTo>
                  <a:lnTo>
                    <a:pt x="6" y="466"/>
                  </a:lnTo>
                  <a:lnTo>
                    <a:pt x="6" y="465"/>
                  </a:lnTo>
                  <a:lnTo>
                    <a:pt x="7" y="465"/>
                  </a:lnTo>
                  <a:lnTo>
                    <a:pt x="7" y="464"/>
                  </a:lnTo>
                  <a:lnTo>
                    <a:pt x="8" y="464"/>
                  </a:lnTo>
                  <a:lnTo>
                    <a:pt x="9" y="464"/>
                  </a:lnTo>
                  <a:lnTo>
                    <a:pt x="9" y="463"/>
                  </a:lnTo>
                  <a:lnTo>
                    <a:pt x="10" y="463"/>
                  </a:lnTo>
                  <a:lnTo>
                    <a:pt x="10" y="462"/>
                  </a:lnTo>
                  <a:lnTo>
                    <a:pt x="11" y="461"/>
                  </a:lnTo>
                  <a:lnTo>
                    <a:pt x="11" y="459"/>
                  </a:lnTo>
                  <a:lnTo>
                    <a:pt x="12" y="459"/>
                  </a:lnTo>
                  <a:lnTo>
                    <a:pt x="12" y="458"/>
                  </a:lnTo>
                  <a:lnTo>
                    <a:pt x="12" y="457"/>
                  </a:lnTo>
                  <a:lnTo>
                    <a:pt x="12" y="456"/>
                  </a:lnTo>
                  <a:lnTo>
                    <a:pt x="12" y="455"/>
                  </a:lnTo>
                  <a:lnTo>
                    <a:pt x="11" y="455"/>
                  </a:lnTo>
                  <a:lnTo>
                    <a:pt x="11" y="454"/>
                  </a:lnTo>
                  <a:lnTo>
                    <a:pt x="12" y="454"/>
                  </a:lnTo>
                  <a:lnTo>
                    <a:pt x="12" y="453"/>
                  </a:lnTo>
                  <a:lnTo>
                    <a:pt x="12" y="452"/>
                  </a:lnTo>
                  <a:lnTo>
                    <a:pt x="13" y="452"/>
                  </a:lnTo>
                  <a:lnTo>
                    <a:pt x="13" y="451"/>
                  </a:lnTo>
                  <a:lnTo>
                    <a:pt x="13" y="450"/>
                  </a:lnTo>
                  <a:lnTo>
                    <a:pt x="14" y="450"/>
                  </a:lnTo>
                  <a:lnTo>
                    <a:pt x="14" y="449"/>
                  </a:lnTo>
                  <a:lnTo>
                    <a:pt x="14" y="448"/>
                  </a:lnTo>
                  <a:lnTo>
                    <a:pt x="15" y="448"/>
                  </a:lnTo>
                  <a:lnTo>
                    <a:pt x="15" y="447"/>
                  </a:lnTo>
                  <a:lnTo>
                    <a:pt x="16" y="447"/>
                  </a:lnTo>
                  <a:lnTo>
                    <a:pt x="16" y="446"/>
                  </a:lnTo>
                  <a:lnTo>
                    <a:pt x="17" y="446"/>
                  </a:lnTo>
                  <a:lnTo>
                    <a:pt x="17" y="445"/>
                  </a:lnTo>
                  <a:lnTo>
                    <a:pt x="17" y="444"/>
                  </a:lnTo>
                  <a:lnTo>
                    <a:pt x="17" y="443"/>
                  </a:lnTo>
                  <a:lnTo>
                    <a:pt x="16" y="443"/>
                  </a:lnTo>
                  <a:lnTo>
                    <a:pt x="16" y="442"/>
                  </a:lnTo>
                  <a:lnTo>
                    <a:pt x="16" y="441"/>
                  </a:lnTo>
                  <a:lnTo>
                    <a:pt x="17" y="441"/>
                  </a:lnTo>
                  <a:lnTo>
                    <a:pt x="17" y="440"/>
                  </a:lnTo>
                  <a:lnTo>
                    <a:pt x="18" y="440"/>
                  </a:lnTo>
                  <a:lnTo>
                    <a:pt x="18" y="439"/>
                  </a:lnTo>
                  <a:lnTo>
                    <a:pt x="18" y="438"/>
                  </a:lnTo>
                  <a:lnTo>
                    <a:pt x="19" y="438"/>
                  </a:lnTo>
                  <a:lnTo>
                    <a:pt x="19" y="437"/>
                  </a:lnTo>
                  <a:lnTo>
                    <a:pt x="20" y="436"/>
                  </a:lnTo>
                  <a:lnTo>
                    <a:pt x="20" y="434"/>
                  </a:lnTo>
                  <a:lnTo>
                    <a:pt x="20" y="433"/>
                  </a:lnTo>
                  <a:lnTo>
                    <a:pt x="19" y="433"/>
                  </a:lnTo>
                  <a:lnTo>
                    <a:pt x="19" y="432"/>
                  </a:lnTo>
                  <a:lnTo>
                    <a:pt x="18" y="432"/>
                  </a:lnTo>
                  <a:lnTo>
                    <a:pt x="17" y="432"/>
                  </a:lnTo>
                  <a:lnTo>
                    <a:pt x="17" y="431"/>
                  </a:lnTo>
                  <a:lnTo>
                    <a:pt x="17" y="430"/>
                  </a:lnTo>
                  <a:lnTo>
                    <a:pt x="17" y="429"/>
                  </a:lnTo>
                  <a:lnTo>
                    <a:pt x="18" y="429"/>
                  </a:lnTo>
                  <a:lnTo>
                    <a:pt x="18" y="428"/>
                  </a:lnTo>
                  <a:lnTo>
                    <a:pt x="18" y="427"/>
                  </a:lnTo>
                  <a:lnTo>
                    <a:pt x="18" y="426"/>
                  </a:lnTo>
                  <a:lnTo>
                    <a:pt x="19" y="426"/>
                  </a:lnTo>
                  <a:lnTo>
                    <a:pt x="19" y="425"/>
                  </a:lnTo>
                  <a:lnTo>
                    <a:pt x="19" y="424"/>
                  </a:lnTo>
                  <a:lnTo>
                    <a:pt x="20" y="424"/>
                  </a:lnTo>
                  <a:lnTo>
                    <a:pt x="20" y="423"/>
                  </a:lnTo>
                  <a:lnTo>
                    <a:pt x="20" y="422"/>
                  </a:lnTo>
                  <a:lnTo>
                    <a:pt x="21" y="422"/>
                  </a:lnTo>
                  <a:lnTo>
                    <a:pt x="21" y="421"/>
                  </a:lnTo>
                  <a:lnTo>
                    <a:pt x="20" y="421"/>
                  </a:lnTo>
                  <a:lnTo>
                    <a:pt x="20" y="420"/>
                  </a:lnTo>
                  <a:lnTo>
                    <a:pt x="19" y="420"/>
                  </a:lnTo>
                  <a:lnTo>
                    <a:pt x="19" y="419"/>
                  </a:lnTo>
                  <a:lnTo>
                    <a:pt x="19" y="418"/>
                  </a:lnTo>
                  <a:lnTo>
                    <a:pt x="19" y="417"/>
                  </a:lnTo>
                  <a:lnTo>
                    <a:pt x="18" y="417"/>
                  </a:lnTo>
                  <a:lnTo>
                    <a:pt x="18" y="416"/>
                  </a:lnTo>
                  <a:lnTo>
                    <a:pt x="18" y="415"/>
                  </a:lnTo>
                  <a:lnTo>
                    <a:pt x="19" y="415"/>
                  </a:lnTo>
                  <a:lnTo>
                    <a:pt x="19" y="414"/>
                  </a:lnTo>
                  <a:lnTo>
                    <a:pt x="19" y="413"/>
                  </a:lnTo>
                  <a:lnTo>
                    <a:pt x="18" y="413"/>
                  </a:lnTo>
                  <a:lnTo>
                    <a:pt x="18" y="412"/>
                  </a:lnTo>
                  <a:lnTo>
                    <a:pt x="19" y="412"/>
                  </a:lnTo>
                  <a:lnTo>
                    <a:pt x="19" y="410"/>
                  </a:lnTo>
                  <a:lnTo>
                    <a:pt x="19" y="409"/>
                  </a:lnTo>
                  <a:lnTo>
                    <a:pt x="19" y="408"/>
                  </a:lnTo>
                  <a:lnTo>
                    <a:pt x="19" y="407"/>
                  </a:lnTo>
                  <a:lnTo>
                    <a:pt x="20" y="407"/>
                  </a:lnTo>
                  <a:lnTo>
                    <a:pt x="20" y="406"/>
                  </a:lnTo>
                  <a:lnTo>
                    <a:pt x="19" y="406"/>
                  </a:lnTo>
                  <a:lnTo>
                    <a:pt x="19" y="405"/>
                  </a:lnTo>
                  <a:lnTo>
                    <a:pt x="19" y="404"/>
                  </a:lnTo>
                  <a:lnTo>
                    <a:pt x="18" y="404"/>
                  </a:lnTo>
                  <a:lnTo>
                    <a:pt x="18" y="403"/>
                  </a:lnTo>
                  <a:lnTo>
                    <a:pt x="18" y="402"/>
                  </a:lnTo>
                  <a:lnTo>
                    <a:pt x="18" y="401"/>
                  </a:lnTo>
                  <a:lnTo>
                    <a:pt x="17" y="401"/>
                  </a:lnTo>
                  <a:lnTo>
                    <a:pt x="17" y="402"/>
                  </a:lnTo>
                  <a:lnTo>
                    <a:pt x="16" y="402"/>
                  </a:lnTo>
                  <a:lnTo>
                    <a:pt x="16" y="401"/>
                  </a:lnTo>
                  <a:lnTo>
                    <a:pt x="16" y="400"/>
                  </a:lnTo>
                  <a:lnTo>
                    <a:pt x="17" y="400"/>
                  </a:lnTo>
                  <a:lnTo>
                    <a:pt x="17" y="399"/>
                  </a:lnTo>
                  <a:lnTo>
                    <a:pt x="16" y="399"/>
                  </a:lnTo>
                  <a:lnTo>
                    <a:pt x="16" y="398"/>
                  </a:lnTo>
                  <a:lnTo>
                    <a:pt x="17" y="398"/>
                  </a:lnTo>
                  <a:lnTo>
                    <a:pt x="17" y="397"/>
                  </a:lnTo>
                  <a:lnTo>
                    <a:pt x="17" y="396"/>
                  </a:lnTo>
                  <a:lnTo>
                    <a:pt x="17" y="395"/>
                  </a:lnTo>
                  <a:lnTo>
                    <a:pt x="17" y="394"/>
                  </a:lnTo>
                  <a:lnTo>
                    <a:pt x="18" y="394"/>
                  </a:lnTo>
                  <a:lnTo>
                    <a:pt x="18" y="393"/>
                  </a:lnTo>
                  <a:lnTo>
                    <a:pt x="18" y="392"/>
                  </a:lnTo>
                  <a:lnTo>
                    <a:pt x="18" y="391"/>
                  </a:lnTo>
                  <a:lnTo>
                    <a:pt x="19" y="391"/>
                  </a:lnTo>
                  <a:lnTo>
                    <a:pt x="19" y="390"/>
                  </a:lnTo>
                  <a:lnTo>
                    <a:pt x="20" y="390"/>
                  </a:lnTo>
                  <a:lnTo>
                    <a:pt x="19" y="390"/>
                  </a:lnTo>
                  <a:lnTo>
                    <a:pt x="20" y="390"/>
                  </a:lnTo>
                  <a:lnTo>
                    <a:pt x="19" y="390"/>
                  </a:lnTo>
                  <a:lnTo>
                    <a:pt x="20" y="390"/>
                  </a:lnTo>
                  <a:lnTo>
                    <a:pt x="20" y="389"/>
                  </a:lnTo>
                  <a:lnTo>
                    <a:pt x="21" y="389"/>
                  </a:lnTo>
                  <a:lnTo>
                    <a:pt x="21" y="388"/>
                  </a:lnTo>
                  <a:lnTo>
                    <a:pt x="21" y="387"/>
                  </a:lnTo>
                  <a:lnTo>
                    <a:pt x="20" y="387"/>
                  </a:lnTo>
                  <a:lnTo>
                    <a:pt x="20" y="385"/>
                  </a:lnTo>
                  <a:lnTo>
                    <a:pt x="20" y="384"/>
                  </a:lnTo>
                  <a:lnTo>
                    <a:pt x="20" y="383"/>
                  </a:lnTo>
                  <a:lnTo>
                    <a:pt x="20" y="382"/>
                  </a:lnTo>
                  <a:lnTo>
                    <a:pt x="20" y="381"/>
                  </a:lnTo>
                  <a:lnTo>
                    <a:pt x="21" y="381"/>
                  </a:lnTo>
                  <a:lnTo>
                    <a:pt x="21" y="380"/>
                  </a:lnTo>
                  <a:lnTo>
                    <a:pt x="22" y="380"/>
                  </a:lnTo>
                  <a:lnTo>
                    <a:pt x="22" y="379"/>
                  </a:lnTo>
                  <a:lnTo>
                    <a:pt x="23" y="379"/>
                  </a:lnTo>
                  <a:lnTo>
                    <a:pt x="23" y="378"/>
                  </a:lnTo>
                  <a:lnTo>
                    <a:pt x="24" y="378"/>
                  </a:lnTo>
                  <a:lnTo>
                    <a:pt x="24" y="377"/>
                  </a:lnTo>
                  <a:lnTo>
                    <a:pt x="23" y="376"/>
                  </a:lnTo>
                  <a:lnTo>
                    <a:pt x="24" y="376"/>
                  </a:lnTo>
                  <a:lnTo>
                    <a:pt x="24" y="375"/>
                  </a:lnTo>
                  <a:lnTo>
                    <a:pt x="25" y="375"/>
                  </a:lnTo>
                  <a:lnTo>
                    <a:pt x="25" y="374"/>
                  </a:lnTo>
                  <a:lnTo>
                    <a:pt x="25" y="373"/>
                  </a:lnTo>
                  <a:lnTo>
                    <a:pt x="26" y="373"/>
                  </a:lnTo>
                  <a:lnTo>
                    <a:pt x="26" y="370"/>
                  </a:lnTo>
                  <a:lnTo>
                    <a:pt x="27" y="369"/>
                  </a:lnTo>
                  <a:lnTo>
                    <a:pt x="26" y="369"/>
                  </a:lnTo>
                  <a:lnTo>
                    <a:pt x="26" y="368"/>
                  </a:lnTo>
                  <a:lnTo>
                    <a:pt x="26" y="369"/>
                  </a:lnTo>
                  <a:lnTo>
                    <a:pt x="25" y="368"/>
                  </a:lnTo>
                  <a:lnTo>
                    <a:pt x="25" y="367"/>
                  </a:lnTo>
                  <a:lnTo>
                    <a:pt x="25" y="366"/>
                  </a:lnTo>
                  <a:lnTo>
                    <a:pt x="25" y="365"/>
                  </a:lnTo>
                  <a:lnTo>
                    <a:pt x="26" y="365"/>
                  </a:lnTo>
                  <a:lnTo>
                    <a:pt x="26" y="364"/>
                  </a:lnTo>
                  <a:lnTo>
                    <a:pt x="26" y="363"/>
                  </a:lnTo>
                  <a:lnTo>
                    <a:pt x="27" y="362"/>
                  </a:lnTo>
                  <a:lnTo>
                    <a:pt x="27" y="360"/>
                  </a:lnTo>
                  <a:lnTo>
                    <a:pt x="27" y="359"/>
                  </a:lnTo>
                  <a:lnTo>
                    <a:pt x="28" y="359"/>
                  </a:lnTo>
                  <a:lnTo>
                    <a:pt x="28" y="358"/>
                  </a:lnTo>
                  <a:lnTo>
                    <a:pt x="29" y="358"/>
                  </a:lnTo>
                  <a:lnTo>
                    <a:pt x="31" y="358"/>
                  </a:lnTo>
                  <a:lnTo>
                    <a:pt x="31" y="357"/>
                  </a:lnTo>
                  <a:lnTo>
                    <a:pt x="32" y="357"/>
                  </a:lnTo>
                  <a:lnTo>
                    <a:pt x="33" y="357"/>
                  </a:lnTo>
                  <a:lnTo>
                    <a:pt x="33" y="356"/>
                  </a:lnTo>
                  <a:lnTo>
                    <a:pt x="34" y="355"/>
                  </a:lnTo>
                  <a:lnTo>
                    <a:pt x="35" y="355"/>
                  </a:lnTo>
                  <a:lnTo>
                    <a:pt x="35" y="354"/>
                  </a:lnTo>
                  <a:lnTo>
                    <a:pt x="35" y="353"/>
                  </a:lnTo>
                  <a:lnTo>
                    <a:pt x="36" y="353"/>
                  </a:lnTo>
                  <a:lnTo>
                    <a:pt x="36" y="352"/>
                  </a:lnTo>
                  <a:lnTo>
                    <a:pt x="37" y="351"/>
                  </a:lnTo>
                  <a:lnTo>
                    <a:pt x="38" y="351"/>
                  </a:lnTo>
                  <a:lnTo>
                    <a:pt x="38" y="350"/>
                  </a:lnTo>
                  <a:lnTo>
                    <a:pt x="39" y="350"/>
                  </a:lnTo>
                  <a:lnTo>
                    <a:pt x="40" y="350"/>
                  </a:lnTo>
                  <a:lnTo>
                    <a:pt x="40" y="349"/>
                  </a:lnTo>
                  <a:lnTo>
                    <a:pt x="41" y="349"/>
                  </a:lnTo>
                  <a:lnTo>
                    <a:pt x="42" y="348"/>
                  </a:lnTo>
                  <a:lnTo>
                    <a:pt x="43" y="348"/>
                  </a:lnTo>
                  <a:lnTo>
                    <a:pt x="43" y="347"/>
                  </a:lnTo>
                  <a:lnTo>
                    <a:pt x="44" y="347"/>
                  </a:lnTo>
                  <a:lnTo>
                    <a:pt x="44" y="346"/>
                  </a:lnTo>
                  <a:lnTo>
                    <a:pt x="43" y="346"/>
                  </a:lnTo>
                  <a:lnTo>
                    <a:pt x="44" y="346"/>
                  </a:lnTo>
                  <a:lnTo>
                    <a:pt x="44" y="345"/>
                  </a:lnTo>
                  <a:lnTo>
                    <a:pt x="45" y="345"/>
                  </a:lnTo>
                  <a:lnTo>
                    <a:pt x="45" y="344"/>
                  </a:lnTo>
                  <a:lnTo>
                    <a:pt x="46" y="344"/>
                  </a:lnTo>
                  <a:lnTo>
                    <a:pt x="46" y="343"/>
                  </a:lnTo>
                  <a:lnTo>
                    <a:pt x="47" y="343"/>
                  </a:lnTo>
                  <a:lnTo>
                    <a:pt x="47" y="342"/>
                  </a:lnTo>
                  <a:lnTo>
                    <a:pt x="47" y="341"/>
                  </a:lnTo>
                  <a:lnTo>
                    <a:pt x="48" y="341"/>
                  </a:lnTo>
                  <a:lnTo>
                    <a:pt x="48" y="340"/>
                  </a:lnTo>
                  <a:lnTo>
                    <a:pt x="49" y="340"/>
                  </a:lnTo>
                  <a:lnTo>
                    <a:pt x="49" y="339"/>
                  </a:lnTo>
                  <a:lnTo>
                    <a:pt x="50" y="339"/>
                  </a:lnTo>
                  <a:lnTo>
                    <a:pt x="49" y="339"/>
                  </a:lnTo>
                  <a:lnTo>
                    <a:pt x="49" y="338"/>
                  </a:lnTo>
                  <a:lnTo>
                    <a:pt x="49" y="337"/>
                  </a:lnTo>
                  <a:lnTo>
                    <a:pt x="49" y="335"/>
                  </a:lnTo>
                  <a:lnTo>
                    <a:pt x="48" y="335"/>
                  </a:lnTo>
                  <a:lnTo>
                    <a:pt x="48" y="334"/>
                  </a:lnTo>
                  <a:lnTo>
                    <a:pt x="49" y="334"/>
                  </a:lnTo>
                  <a:lnTo>
                    <a:pt x="49" y="333"/>
                  </a:lnTo>
                  <a:lnTo>
                    <a:pt x="49" y="332"/>
                  </a:lnTo>
                  <a:lnTo>
                    <a:pt x="49" y="331"/>
                  </a:lnTo>
                  <a:lnTo>
                    <a:pt x="49" y="330"/>
                  </a:lnTo>
                  <a:lnTo>
                    <a:pt x="50" y="330"/>
                  </a:lnTo>
                  <a:lnTo>
                    <a:pt x="51" y="330"/>
                  </a:lnTo>
                  <a:lnTo>
                    <a:pt x="51" y="329"/>
                  </a:lnTo>
                  <a:lnTo>
                    <a:pt x="51" y="328"/>
                  </a:lnTo>
                  <a:lnTo>
                    <a:pt x="52" y="327"/>
                  </a:lnTo>
                  <a:lnTo>
                    <a:pt x="53" y="327"/>
                  </a:lnTo>
                  <a:lnTo>
                    <a:pt x="52" y="327"/>
                  </a:lnTo>
                  <a:lnTo>
                    <a:pt x="52" y="326"/>
                  </a:lnTo>
                  <a:lnTo>
                    <a:pt x="52" y="325"/>
                  </a:lnTo>
                  <a:lnTo>
                    <a:pt x="52" y="324"/>
                  </a:lnTo>
                  <a:lnTo>
                    <a:pt x="53" y="324"/>
                  </a:lnTo>
                  <a:lnTo>
                    <a:pt x="53" y="323"/>
                  </a:lnTo>
                  <a:lnTo>
                    <a:pt x="54" y="323"/>
                  </a:lnTo>
                  <a:lnTo>
                    <a:pt x="54" y="322"/>
                  </a:lnTo>
                  <a:lnTo>
                    <a:pt x="54" y="321"/>
                  </a:lnTo>
                  <a:lnTo>
                    <a:pt x="56" y="320"/>
                  </a:lnTo>
                  <a:lnTo>
                    <a:pt x="54" y="320"/>
                  </a:lnTo>
                  <a:lnTo>
                    <a:pt x="54" y="319"/>
                  </a:lnTo>
                  <a:lnTo>
                    <a:pt x="53" y="319"/>
                  </a:lnTo>
                  <a:lnTo>
                    <a:pt x="54" y="319"/>
                  </a:lnTo>
                  <a:lnTo>
                    <a:pt x="54" y="318"/>
                  </a:lnTo>
                  <a:lnTo>
                    <a:pt x="53" y="318"/>
                  </a:lnTo>
                  <a:lnTo>
                    <a:pt x="53" y="317"/>
                  </a:lnTo>
                  <a:lnTo>
                    <a:pt x="53" y="316"/>
                  </a:lnTo>
                  <a:lnTo>
                    <a:pt x="53" y="315"/>
                  </a:lnTo>
                  <a:lnTo>
                    <a:pt x="52" y="315"/>
                  </a:lnTo>
                  <a:lnTo>
                    <a:pt x="53" y="314"/>
                  </a:lnTo>
                  <a:lnTo>
                    <a:pt x="54" y="314"/>
                  </a:lnTo>
                  <a:lnTo>
                    <a:pt x="57" y="312"/>
                  </a:lnTo>
                  <a:lnTo>
                    <a:pt x="58" y="310"/>
                  </a:lnTo>
                  <a:lnTo>
                    <a:pt x="59" y="309"/>
                  </a:lnTo>
                  <a:lnTo>
                    <a:pt x="60" y="308"/>
                  </a:lnTo>
                  <a:lnTo>
                    <a:pt x="61" y="308"/>
                  </a:lnTo>
                  <a:lnTo>
                    <a:pt x="62" y="308"/>
                  </a:lnTo>
                  <a:lnTo>
                    <a:pt x="62" y="307"/>
                  </a:lnTo>
                  <a:lnTo>
                    <a:pt x="63" y="307"/>
                  </a:lnTo>
                  <a:lnTo>
                    <a:pt x="64" y="307"/>
                  </a:lnTo>
                  <a:lnTo>
                    <a:pt x="65" y="306"/>
                  </a:lnTo>
                  <a:lnTo>
                    <a:pt x="65" y="305"/>
                  </a:lnTo>
                  <a:lnTo>
                    <a:pt x="66" y="305"/>
                  </a:lnTo>
                  <a:lnTo>
                    <a:pt x="67" y="305"/>
                  </a:lnTo>
                  <a:lnTo>
                    <a:pt x="68" y="304"/>
                  </a:lnTo>
                  <a:lnTo>
                    <a:pt x="69" y="304"/>
                  </a:lnTo>
                  <a:lnTo>
                    <a:pt x="70" y="303"/>
                  </a:lnTo>
                  <a:lnTo>
                    <a:pt x="71" y="303"/>
                  </a:lnTo>
                  <a:lnTo>
                    <a:pt x="72" y="302"/>
                  </a:lnTo>
                  <a:lnTo>
                    <a:pt x="73" y="302"/>
                  </a:lnTo>
                  <a:lnTo>
                    <a:pt x="74" y="302"/>
                  </a:lnTo>
                  <a:lnTo>
                    <a:pt x="75" y="302"/>
                  </a:lnTo>
                  <a:lnTo>
                    <a:pt x="76" y="302"/>
                  </a:lnTo>
                  <a:lnTo>
                    <a:pt x="76" y="301"/>
                  </a:lnTo>
                  <a:lnTo>
                    <a:pt x="77" y="301"/>
                  </a:lnTo>
                  <a:lnTo>
                    <a:pt x="77" y="300"/>
                  </a:lnTo>
                  <a:lnTo>
                    <a:pt x="78" y="300"/>
                  </a:lnTo>
                  <a:lnTo>
                    <a:pt x="79" y="300"/>
                  </a:lnTo>
                  <a:lnTo>
                    <a:pt x="81" y="300"/>
                  </a:lnTo>
                  <a:lnTo>
                    <a:pt x="81" y="299"/>
                  </a:lnTo>
                  <a:lnTo>
                    <a:pt x="82" y="298"/>
                  </a:lnTo>
                  <a:lnTo>
                    <a:pt x="82" y="297"/>
                  </a:lnTo>
                  <a:lnTo>
                    <a:pt x="82" y="296"/>
                  </a:lnTo>
                  <a:lnTo>
                    <a:pt x="82" y="295"/>
                  </a:lnTo>
                  <a:lnTo>
                    <a:pt x="82" y="294"/>
                  </a:lnTo>
                  <a:lnTo>
                    <a:pt x="82" y="293"/>
                  </a:lnTo>
                  <a:lnTo>
                    <a:pt x="82" y="292"/>
                  </a:lnTo>
                  <a:lnTo>
                    <a:pt x="83" y="291"/>
                  </a:lnTo>
                  <a:lnTo>
                    <a:pt x="83" y="290"/>
                  </a:lnTo>
                  <a:lnTo>
                    <a:pt x="84" y="290"/>
                  </a:lnTo>
                  <a:lnTo>
                    <a:pt x="84" y="289"/>
                  </a:lnTo>
                  <a:lnTo>
                    <a:pt x="84" y="288"/>
                  </a:lnTo>
                  <a:lnTo>
                    <a:pt x="84" y="287"/>
                  </a:lnTo>
                  <a:lnTo>
                    <a:pt x="85" y="285"/>
                  </a:lnTo>
                  <a:lnTo>
                    <a:pt x="85" y="283"/>
                  </a:lnTo>
                  <a:lnTo>
                    <a:pt x="86" y="282"/>
                  </a:lnTo>
                  <a:lnTo>
                    <a:pt x="86" y="281"/>
                  </a:lnTo>
                  <a:lnTo>
                    <a:pt x="86" y="280"/>
                  </a:lnTo>
                  <a:lnTo>
                    <a:pt x="86" y="279"/>
                  </a:lnTo>
                  <a:lnTo>
                    <a:pt x="86" y="278"/>
                  </a:lnTo>
                  <a:lnTo>
                    <a:pt x="86" y="277"/>
                  </a:lnTo>
                  <a:lnTo>
                    <a:pt x="86" y="275"/>
                  </a:lnTo>
                  <a:lnTo>
                    <a:pt x="87" y="273"/>
                  </a:lnTo>
                  <a:lnTo>
                    <a:pt x="87" y="272"/>
                  </a:lnTo>
                  <a:lnTo>
                    <a:pt x="87" y="271"/>
                  </a:lnTo>
                  <a:lnTo>
                    <a:pt x="87" y="270"/>
                  </a:lnTo>
                  <a:lnTo>
                    <a:pt x="88" y="270"/>
                  </a:lnTo>
                  <a:lnTo>
                    <a:pt x="88" y="269"/>
                  </a:lnTo>
                  <a:lnTo>
                    <a:pt x="88" y="268"/>
                  </a:lnTo>
                  <a:lnTo>
                    <a:pt x="89" y="268"/>
                  </a:lnTo>
                  <a:lnTo>
                    <a:pt x="89" y="267"/>
                  </a:lnTo>
                  <a:lnTo>
                    <a:pt x="89" y="266"/>
                  </a:lnTo>
                  <a:lnTo>
                    <a:pt x="89" y="264"/>
                  </a:lnTo>
                  <a:lnTo>
                    <a:pt x="90" y="262"/>
                  </a:lnTo>
                  <a:lnTo>
                    <a:pt x="90" y="260"/>
                  </a:lnTo>
                  <a:lnTo>
                    <a:pt x="90" y="259"/>
                  </a:lnTo>
                  <a:lnTo>
                    <a:pt x="89" y="258"/>
                  </a:lnTo>
                  <a:lnTo>
                    <a:pt x="89" y="257"/>
                  </a:lnTo>
                  <a:lnTo>
                    <a:pt x="89" y="255"/>
                  </a:lnTo>
                  <a:lnTo>
                    <a:pt x="89" y="253"/>
                  </a:lnTo>
                  <a:lnTo>
                    <a:pt x="89" y="252"/>
                  </a:lnTo>
                  <a:lnTo>
                    <a:pt x="89" y="251"/>
                  </a:lnTo>
                  <a:lnTo>
                    <a:pt x="90" y="249"/>
                  </a:lnTo>
                  <a:lnTo>
                    <a:pt x="90" y="248"/>
                  </a:lnTo>
                  <a:lnTo>
                    <a:pt x="90" y="246"/>
                  </a:lnTo>
                  <a:lnTo>
                    <a:pt x="89" y="246"/>
                  </a:lnTo>
                  <a:lnTo>
                    <a:pt x="89" y="245"/>
                  </a:lnTo>
                  <a:lnTo>
                    <a:pt x="89" y="244"/>
                  </a:lnTo>
                  <a:lnTo>
                    <a:pt x="88" y="243"/>
                  </a:lnTo>
                  <a:lnTo>
                    <a:pt x="88" y="241"/>
                  </a:lnTo>
                  <a:lnTo>
                    <a:pt x="88" y="239"/>
                  </a:lnTo>
                  <a:lnTo>
                    <a:pt x="88" y="238"/>
                  </a:lnTo>
                  <a:lnTo>
                    <a:pt x="88" y="234"/>
                  </a:lnTo>
                  <a:lnTo>
                    <a:pt x="86" y="231"/>
                  </a:lnTo>
                  <a:lnTo>
                    <a:pt x="86" y="230"/>
                  </a:lnTo>
                  <a:lnTo>
                    <a:pt x="86" y="229"/>
                  </a:lnTo>
                  <a:lnTo>
                    <a:pt x="87" y="228"/>
                  </a:lnTo>
                  <a:lnTo>
                    <a:pt x="87" y="227"/>
                  </a:lnTo>
                  <a:lnTo>
                    <a:pt x="87" y="223"/>
                  </a:lnTo>
                  <a:lnTo>
                    <a:pt x="87" y="222"/>
                  </a:lnTo>
                  <a:lnTo>
                    <a:pt x="87" y="220"/>
                  </a:lnTo>
                  <a:lnTo>
                    <a:pt x="87" y="219"/>
                  </a:lnTo>
                  <a:lnTo>
                    <a:pt x="88" y="216"/>
                  </a:lnTo>
                  <a:lnTo>
                    <a:pt x="88" y="215"/>
                  </a:lnTo>
                  <a:lnTo>
                    <a:pt x="88" y="214"/>
                  </a:lnTo>
                  <a:lnTo>
                    <a:pt x="87" y="210"/>
                  </a:lnTo>
                  <a:lnTo>
                    <a:pt x="87" y="208"/>
                  </a:lnTo>
                  <a:lnTo>
                    <a:pt x="88" y="206"/>
                  </a:lnTo>
                  <a:lnTo>
                    <a:pt x="89" y="203"/>
                  </a:lnTo>
                  <a:lnTo>
                    <a:pt x="89" y="200"/>
                  </a:lnTo>
                  <a:lnTo>
                    <a:pt x="89" y="199"/>
                  </a:lnTo>
                  <a:lnTo>
                    <a:pt x="90" y="198"/>
                  </a:lnTo>
                  <a:lnTo>
                    <a:pt x="90" y="197"/>
                  </a:lnTo>
                  <a:lnTo>
                    <a:pt x="90" y="196"/>
                  </a:lnTo>
                  <a:lnTo>
                    <a:pt x="91" y="196"/>
                  </a:lnTo>
                  <a:lnTo>
                    <a:pt x="90" y="196"/>
                  </a:lnTo>
                  <a:lnTo>
                    <a:pt x="92" y="194"/>
                  </a:lnTo>
                  <a:lnTo>
                    <a:pt x="93" y="190"/>
                  </a:lnTo>
                  <a:lnTo>
                    <a:pt x="94" y="185"/>
                  </a:lnTo>
                  <a:lnTo>
                    <a:pt x="96" y="182"/>
                  </a:lnTo>
                  <a:lnTo>
                    <a:pt x="98" y="178"/>
                  </a:lnTo>
                  <a:lnTo>
                    <a:pt x="98" y="177"/>
                  </a:lnTo>
                  <a:lnTo>
                    <a:pt x="102" y="172"/>
                  </a:lnTo>
                  <a:lnTo>
                    <a:pt x="103" y="172"/>
                  </a:lnTo>
                  <a:lnTo>
                    <a:pt x="103" y="171"/>
                  </a:lnTo>
                  <a:lnTo>
                    <a:pt x="104" y="171"/>
                  </a:lnTo>
                  <a:lnTo>
                    <a:pt x="104" y="170"/>
                  </a:lnTo>
                  <a:lnTo>
                    <a:pt x="106" y="170"/>
                  </a:lnTo>
                  <a:lnTo>
                    <a:pt x="107" y="169"/>
                  </a:lnTo>
                  <a:lnTo>
                    <a:pt x="108" y="168"/>
                  </a:lnTo>
                  <a:lnTo>
                    <a:pt x="109" y="168"/>
                  </a:lnTo>
                  <a:lnTo>
                    <a:pt x="109" y="167"/>
                  </a:lnTo>
                  <a:lnTo>
                    <a:pt x="110" y="166"/>
                  </a:lnTo>
                  <a:lnTo>
                    <a:pt x="110" y="165"/>
                  </a:lnTo>
                  <a:lnTo>
                    <a:pt x="111" y="164"/>
                  </a:lnTo>
                  <a:lnTo>
                    <a:pt x="112" y="164"/>
                  </a:lnTo>
                  <a:lnTo>
                    <a:pt x="112" y="163"/>
                  </a:lnTo>
                  <a:lnTo>
                    <a:pt x="113" y="163"/>
                  </a:lnTo>
                  <a:lnTo>
                    <a:pt x="114" y="162"/>
                  </a:lnTo>
                  <a:lnTo>
                    <a:pt x="115" y="162"/>
                  </a:lnTo>
                  <a:lnTo>
                    <a:pt x="115" y="160"/>
                  </a:lnTo>
                  <a:lnTo>
                    <a:pt x="116" y="160"/>
                  </a:lnTo>
                  <a:lnTo>
                    <a:pt x="116" y="159"/>
                  </a:lnTo>
                  <a:lnTo>
                    <a:pt x="117" y="159"/>
                  </a:lnTo>
                  <a:lnTo>
                    <a:pt x="118" y="159"/>
                  </a:lnTo>
                  <a:lnTo>
                    <a:pt x="119" y="159"/>
                  </a:lnTo>
                  <a:lnTo>
                    <a:pt x="120" y="158"/>
                  </a:lnTo>
                  <a:lnTo>
                    <a:pt x="121" y="158"/>
                  </a:lnTo>
                  <a:lnTo>
                    <a:pt x="122" y="157"/>
                  </a:lnTo>
                  <a:lnTo>
                    <a:pt x="122" y="156"/>
                  </a:lnTo>
                  <a:lnTo>
                    <a:pt x="123" y="155"/>
                  </a:lnTo>
                  <a:lnTo>
                    <a:pt x="124" y="154"/>
                  </a:lnTo>
                  <a:lnTo>
                    <a:pt x="125" y="154"/>
                  </a:lnTo>
                  <a:lnTo>
                    <a:pt x="126" y="153"/>
                  </a:lnTo>
                  <a:lnTo>
                    <a:pt x="126" y="152"/>
                  </a:lnTo>
                  <a:lnTo>
                    <a:pt x="127" y="151"/>
                  </a:lnTo>
                  <a:lnTo>
                    <a:pt x="128" y="151"/>
                  </a:lnTo>
                  <a:lnTo>
                    <a:pt x="129" y="150"/>
                  </a:lnTo>
                  <a:lnTo>
                    <a:pt x="131" y="149"/>
                  </a:lnTo>
                  <a:lnTo>
                    <a:pt x="132" y="149"/>
                  </a:lnTo>
                  <a:lnTo>
                    <a:pt x="132" y="148"/>
                  </a:lnTo>
                  <a:lnTo>
                    <a:pt x="133" y="148"/>
                  </a:lnTo>
                  <a:lnTo>
                    <a:pt x="134" y="147"/>
                  </a:lnTo>
                  <a:lnTo>
                    <a:pt x="135" y="147"/>
                  </a:lnTo>
                  <a:lnTo>
                    <a:pt x="136" y="146"/>
                  </a:lnTo>
                  <a:lnTo>
                    <a:pt x="137" y="146"/>
                  </a:lnTo>
                  <a:lnTo>
                    <a:pt x="138" y="145"/>
                  </a:lnTo>
                  <a:lnTo>
                    <a:pt x="139" y="145"/>
                  </a:lnTo>
                  <a:lnTo>
                    <a:pt x="140" y="145"/>
                  </a:lnTo>
                  <a:lnTo>
                    <a:pt x="141" y="144"/>
                  </a:lnTo>
                  <a:lnTo>
                    <a:pt x="142" y="144"/>
                  </a:lnTo>
                  <a:lnTo>
                    <a:pt x="144" y="144"/>
                  </a:lnTo>
                  <a:lnTo>
                    <a:pt x="145" y="144"/>
                  </a:lnTo>
                  <a:lnTo>
                    <a:pt x="146" y="144"/>
                  </a:lnTo>
                  <a:lnTo>
                    <a:pt x="147" y="144"/>
                  </a:lnTo>
                  <a:lnTo>
                    <a:pt x="148" y="144"/>
                  </a:lnTo>
                  <a:lnTo>
                    <a:pt x="149" y="145"/>
                  </a:lnTo>
                  <a:lnTo>
                    <a:pt x="150" y="145"/>
                  </a:lnTo>
                  <a:lnTo>
                    <a:pt x="151" y="145"/>
                  </a:lnTo>
                  <a:lnTo>
                    <a:pt x="152" y="145"/>
                  </a:lnTo>
                  <a:lnTo>
                    <a:pt x="153" y="145"/>
                  </a:lnTo>
                  <a:lnTo>
                    <a:pt x="154" y="144"/>
                  </a:lnTo>
                  <a:lnTo>
                    <a:pt x="156" y="144"/>
                  </a:lnTo>
                  <a:lnTo>
                    <a:pt x="156" y="143"/>
                  </a:lnTo>
                  <a:lnTo>
                    <a:pt x="157" y="143"/>
                  </a:lnTo>
                  <a:lnTo>
                    <a:pt x="158" y="143"/>
                  </a:lnTo>
                  <a:lnTo>
                    <a:pt x="159" y="142"/>
                  </a:lnTo>
                  <a:lnTo>
                    <a:pt x="160" y="141"/>
                  </a:lnTo>
                  <a:lnTo>
                    <a:pt x="161" y="141"/>
                  </a:lnTo>
                  <a:lnTo>
                    <a:pt x="161" y="140"/>
                  </a:lnTo>
                  <a:lnTo>
                    <a:pt x="162" y="139"/>
                  </a:lnTo>
                  <a:lnTo>
                    <a:pt x="163" y="138"/>
                  </a:lnTo>
                  <a:lnTo>
                    <a:pt x="163" y="137"/>
                  </a:lnTo>
                  <a:lnTo>
                    <a:pt x="164" y="137"/>
                  </a:lnTo>
                  <a:lnTo>
                    <a:pt x="164" y="135"/>
                  </a:lnTo>
                  <a:lnTo>
                    <a:pt x="165" y="135"/>
                  </a:lnTo>
                  <a:lnTo>
                    <a:pt x="166" y="134"/>
                  </a:lnTo>
                  <a:lnTo>
                    <a:pt x="167" y="134"/>
                  </a:lnTo>
                  <a:lnTo>
                    <a:pt x="168" y="134"/>
                  </a:lnTo>
                  <a:lnTo>
                    <a:pt x="169" y="134"/>
                  </a:lnTo>
                  <a:lnTo>
                    <a:pt x="170" y="133"/>
                  </a:lnTo>
                  <a:lnTo>
                    <a:pt x="171" y="132"/>
                  </a:lnTo>
                  <a:lnTo>
                    <a:pt x="171" y="131"/>
                  </a:lnTo>
                  <a:lnTo>
                    <a:pt x="172" y="131"/>
                  </a:lnTo>
                  <a:lnTo>
                    <a:pt x="172" y="130"/>
                  </a:lnTo>
                  <a:lnTo>
                    <a:pt x="173" y="130"/>
                  </a:lnTo>
                  <a:lnTo>
                    <a:pt x="174" y="129"/>
                  </a:lnTo>
                  <a:lnTo>
                    <a:pt x="175" y="128"/>
                  </a:lnTo>
                  <a:lnTo>
                    <a:pt x="176" y="128"/>
                  </a:lnTo>
                  <a:lnTo>
                    <a:pt x="177" y="128"/>
                  </a:lnTo>
                  <a:lnTo>
                    <a:pt x="178" y="127"/>
                  </a:lnTo>
                  <a:lnTo>
                    <a:pt x="179" y="127"/>
                  </a:lnTo>
                  <a:lnTo>
                    <a:pt x="181" y="127"/>
                  </a:lnTo>
                  <a:lnTo>
                    <a:pt x="182" y="127"/>
                  </a:lnTo>
                  <a:lnTo>
                    <a:pt x="183" y="126"/>
                  </a:lnTo>
                  <a:lnTo>
                    <a:pt x="184" y="126"/>
                  </a:lnTo>
                  <a:lnTo>
                    <a:pt x="185" y="126"/>
                  </a:lnTo>
                  <a:lnTo>
                    <a:pt x="186" y="126"/>
                  </a:lnTo>
                  <a:lnTo>
                    <a:pt x="187" y="127"/>
                  </a:lnTo>
                  <a:lnTo>
                    <a:pt x="188" y="127"/>
                  </a:lnTo>
                  <a:lnTo>
                    <a:pt x="189" y="127"/>
                  </a:lnTo>
                  <a:lnTo>
                    <a:pt x="190" y="127"/>
                  </a:lnTo>
                  <a:lnTo>
                    <a:pt x="191" y="127"/>
                  </a:lnTo>
                  <a:lnTo>
                    <a:pt x="192" y="127"/>
                  </a:lnTo>
                  <a:lnTo>
                    <a:pt x="193" y="127"/>
                  </a:lnTo>
                  <a:lnTo>
                    <a:pt x="194" y="127"/>
                  </a:lnTo>
                  <a:lnTo>
                    <a:pt x="195" y="127"/>
                  </a:lnTo>
                  <a:lnTo>
                    <a:pt x="196" y="127"/>
                  </a:lnTo>
                  <a:lnTo>
                    <a:pt x="197" y="127"/>
                  </a:lnTo>
                  <a:lnTo>
                    <a:pt x="198" y="127"/>
                  </a:lnTo>
                  <a:lnTo>
                    <a:pt x="199" y="128"/>
                  </a:lnTo>
                  <a:lnTo>
                    <a:pt x="200" y="128"/>
                  </a:lnTo>
                  <a:lnTo>
                    <a:pt x="201" y="128"/>
                  </a:lnTo>
                  <a:lnTo>
                    <a:pt x="202" y="127"/>
                  </a:lnTo>
                  <a:lnTo>
                    <a:pt x="203" y="127"/>
                  </a:lnTo>
                  <a:lnTo>
                    <a:pt x="204" y="126"/>
                  </a:lnTo>
                  <a:lnTo>
                    <a:pt x="206" y="126"/>
                  </a:lnTo>
                  <a:lnTo>
                    <a:pt x="207" y="126"/>
                  </a:lnTo>
                  <a:lnTo>
                    <a:pt x="208" y="125"/>
                  </a:lnTo>
                  <a:lnTo>
                    <a:pt x="209" y="125"/>
                  </a:lnTo>
                  <a:lnTo>
                    <a:pt x="211" y="125"/>
                  </a:lnTo>
                  <a:lnTo>
                    <a:pt x="212" y="125"/>
                  </a:lnTo>
                  <a:lnTo>
                    <a:pt x="213" y="125"/>
                  </a:lnTo>
                  <a:lnTo>
                    <a:pt x="214" y="125"/>
                  </a:lnTo>
                  <a:lnTo>
                    <a:pt x="215" y="125"/>
                  </a:lnTo>
                  <a:lnTo>
                    <a:pt x="216" y="125"/>
                  </a:lnTo>
                  <a:lnTo>
                    <a:pt x="217" y="124"/>
                  </a:lnTo>
                  <a:lnTo>
                    <a:pt x="218" y="124"/>
                  </a:lnTo>
                  <a:lnTo>
                    <a:pt x="218" y="123"/>
                  </a:lnTo>
                  <a:lnTo>
                    <a:pt x="219" y="123"/>
                  </a:lnTo>
                  <a:lnTo>
                    <a:pt x="220" y="122"/>
                  </a:lnTo>
                  <a:lnTo>
                    <a:pt x="221" y="122"/>
                  </a:lnTo>
                  <a:lnTo>
                    <a:pt x="222" y="122"/>
                  </a:lnTo>
                  <a:lnTo>
                    <a:pt x="223" y="123"/>
                  </a:lnTo>
                  <a:lnTo>
                    <a:pt x="224" y="123"/>
                  </a:lnTo>
                  <a:lnTo>
                    <a:pt x="225" y="124"/>
                  </a:lnTo>
                  <a:lnTo>
                    <a:pt x="226" y="124"/>
                  </a:lnTo>
                  <a:lnTo>
                    <a:pt x="227" y="124"/>
                  </a:lnTo>
                  <a:lnTo>
                    <a:pt x="228" y="124"/>
                  </a:lnTo>
                  <a:lnTo>
                    <a:pt x="228" y="125"/>
                  </a:lnTo>
                  <a:lnTo>
                    <a:pt x="229" y="125"/>
                  </a:lnTo>
                  <a:lnTo>
                    <a:pt x="231" y="126"/>
                  </a:lnTo>
                  <a:lnTo>
                    <a:pt x="232" y="126"/>
                  </a:lnTo>
                  <a:lnTo>
                    <a:pt x="232" y="127"/>
                  </a:lnTo>
                  <a:lnTo>
                    <a:pt x="233" y="127"/>
                  </a:lnTo>
                  <a:lnTo>
                    <a:pt x="234" y="128"/>
                  </a:lnTo>
                  <a:lnTo>
                    <a:pt x="235" y="128"/>
                  </a:lnTo>
                  <a:lnTo>
                    <a:pt x="236" y="128"/>
                  </a:lnTo>
                  <a:lnTo>
                    <a:pt x="237" y="128"/>
                  </a:lnTo>
                  <a:lnTo>
                    <a:pt x="238" y="128"/>
                  </a:lnTo>
                  <a:lnTo>
                    <a:pt x="239" y="128"/>
                  </a:lnTo>
                  <a:lnTo>
                    <a:pt x="240" y="128"/>
                  </a:lnTo>
                  <a:lnTo>
                    <a:pt x="241" y="128"/>
                  </a:lnTo>
                  <a:lnTo>
                    <a:pt x="242" y="127"/>
                  </a:lnTo>
                  <a:lnTo>
                    <a:pt x="243" y="127"/>
                  </a:lnTo>
                  <a:lnTo>
                    <a:pt x="244" y="127"/>
                  </a:lnTo>
                  <a:lnTo>
                    <a:pt x="245" y="127"/>
                  </a:lnTo>
                  <a:lnTo>
                    <a:pt x="246" y="126"/>
                  </a:lnTo>
                  <a:lnTo>
                    <a:pt x="247" y="126"/>
                  </a:lnTo>
                  <a:lnTo>
                    <a:pt x="247" y="125"/>
                  </a:lnTo>
                  <a:lnTo>
                    <a:pt x="248" y="125"/>
                  </a:lnTo>
                  <a:lnTo>
                    <a:pt x="249" y="124"/>
                  </a:lnTo>
                  <a:lnTo>
                    <a:pt x="250" y="123"/>
                  </a:lnTo>
                  <a:lnTo>
                    <a:pt x="251" y="123"/>
                  </a:lnTo>
                  <a:lnTo>
                    <a:pt x="252" y="123"/>
                  </a:lnTo>
                  <a:lnTo>
                    <a:pt x="252" y="122"/>
                  </a:lnTo>
                  <a:lnTo>
                    <a:pt x="253" y="121"/>
                  </a:lnTo>
                  <a:lnTo>
                    <a:pt x="254" y="121"/>
                  </a:lnTo>
                  <a:lnTo>
                    <a:pt x="254" y="120"/>
                  </a:lnTo>
                  <a:lnTo>
                    <a:pt x="256" y="120"/>
                  </a:lnTo>
                  <a:lnTo>
                    <a:pt x="256" y="119"/>
                  </a:lnTo>
                  <a:lnTo>
                    <a:pt x="257" y="119"/>
                  </a:lnTo>
                  <a:lnTo>
                    <a:pt x="257" y="118"/>
                  </a:lnTo>
                  <a:lnTo>
                    <a:pt x="258" y="117"/>
                  </a:lnTo>
                  <a:lnTo>
                    <a:pt x="259" y="117"/>
                  </a:lnTo>
                  <a:lnTo>
                    <a:pt x="259" y="116"/>
                  </a:lnTo>
                  <a:lnTo>
                    <a:pt x="260" y="116"/>
                  </a:lnTo>
                  <a:lnTo>
                    <a:pt x="261" y="115"/>
                  </a:lnTo>
                  <a:lnTo>
                    <a:pt x="262" y="114"/>
                  </a:lnTo>
                  <a:lnTo>
                    <a:pt x="263" y="113"/>
                  </a:lnTo>
                  <a:lnTo>
                    <a:pt x="264" y="113"/>
                  </a:lnTo>
                  <a:lnTo>
                    <a:pt x="265" y="113"/>
                  </a:lnTo>
                  <a:lnTo>
                    <a:pt x="266" y="112"/>
                  </a:lnTo>
                  <a:lnTo>
                    <a:pt x="267" y="110"/>
                  </a:lnTo>
                  <a:lnTo>
                    <a:pt x="268" y="110"/>
                  </a:lnTo>
                  <a:lnTo>
                    <a:pt x="269" y="110"/>
                  </a:lnTo>
                  <a:lnTo>
                    <a:pt x="270" y="109"/>
                  </a:lnTo>
                  <a:lnTo>
                    <a:pt x="271" y="109"/>
                  </a:lnTo>
                  <a:lnTo>
                    <a:pt x="272" y="109"/>
                  </a:lnTo>
                  <a:lnTo>
                    <a:pt x="273" y="109"/>
                  </a:lnTo>
                  <a:lnTo>
                    <a:pt x="274" y="109"/>
                  </a:lnTo>
                  <a:lnTo>
                    <a:pt x="275" y="108"/>
                  </a:lnTo>
                  <a:lnTo>
                    <a:pt x="276" y="107"/>
                  </a:lnTo>
                  <a:lnTo>
                    <a:pt x="277" y="107"/>
                  </a:lnTo>
                  <a:lnTo>
                    <a:pt x="277" y="106"/>
                  </a:lnTo>
                  <a:lnTo>
                    <a:pt x="278" y="105"/>
                  </a:lnTo>
                  <a:lnTo>
                    <a:pt x="279" y="104"/>
                  </a:lnTo>
                  <a:lnTo>
                    <a:pt x="279" y="103"/>
                  </a:lnTo>
                  <a:lnTo>
                    <a:pt x="281" y="103"/>
                  </a:lnTo>
                  <a:lnTo>
                    <a:pt x="281" y="102"/>
                  </a:lnTo>
                  <a:lnTo>
                    <a:pt x="282" y="101"/>
                  </a:lnTo>
                  <a:lnTo>
                    <a:pt x="283" y="100"/>
                  </a:lnTo>
                  <a:lnTo>
                    <a:pt x="284" y="100"/>
                  </a:lnTo>
                  <a:lnTo>
                    <a:pt x="284" y="99"/>
                  </a:lnTo>
                  <a:lnTo>
                    <a:pt x="285" y="99"/>
                  </a:lnTo>
                  <a:lnTo>
                    <a:pt x="286" y="98"/>
                  </a:lnTo>
                  <a:lnTo>
                    <a:pt x="287" y="97"/>
                  </a:lnTo>
                  <a:lnTo>
                    <a:pt x="288" y="97"/>
                  </a:lnTo>
                  <a:lnTo>
                    <a:pt x="288" y="96"/>
                  </a:lnTo>
                  <a:lnTo>
                    <a:pt x="289" y="96"/>
                  </a:lnTo>
                  <a:lnTo>
                    <a:pt x="290" y="95"/>
                  </a:lnTo>
                  <a:lnTo>
                    <a:pt x="291" y="95"/>
                  </a:lnTo>
                  <a:lnTo>
                    <a:pt x="292" y="95"/>
                  </a:lnTo>
                  <a:lnTo>
                    <a:pt x="293" y="94"/>
                  </a:lnTo>
                  <a:lnTo>
                    <a:pt x="294" y="94"/>
                  </a:lnTo>
                  <a:lnTo>
                    <a:pt x="295" y="94"/>
                  </a:lnTo>
                  <a:lnTo>
                    <a:pt x="296" y="93"/>
                  </a:lnTo>
                  <a:lnTo>
                    <a:pt x="297" y="93"/>
                  </a:lnTo>
                  <a:lnTo>
                    <a:pt x="298" y="93"/>
                  </a:lnTo>
                  <a:lnTo>
                    <a:pt x="299" y="92"/>
                  </a:lnTo>
                  <a:lnTo>
                    <a:pt x="300" y="92"/>
                  </a:lnTo>
                  <a:lnTo>
                    <a:pt x="301" y="91"/>
                  </a:lnTo>
                  <a:lnTo>
                    <a:pt x="302" y="91"/>
                  </a:lnTo>
                  <a:lnTo>
                    <a:pt x="303" y="91"/>
                  </a:lnTo>
                  <a:lnTo>
                    <a:pt x="303" y="90"/>
                  </a:lnTo>
                  <a:lnTo>
                    <a:pt x="304" y="90"/>
                  </a:lnTo>
                  <a:lnTo>
                    <a:pt x="306" y="89"/>
                  </a:lnTo>
                  <a:lnTo>
                    <a:pt x="307" y="89"/>
                  </a:lnTo>
                  <a:lnTo>
                    <a:pt x="308" y="89"/>
                  </a:lnTo>
                  <a:lnTo>
                    <a:pt x="308" y="88"/>
                  </a:lnTo>
                  <a:lnTo>
                    <a:pt x="309" y="88"/>
                  </a:lnTo>
                  <a:lnTo>
                    <a:pt x="310" y="88"/>
                  </a:lnTo>
                  <a:lnTo>
                    <a:pt x="311" y="87"/>
                  </a:lnTo>
                  <a:lnTo>
                    <a:pt x="312" y="87"/>
                  </a:lnTo>
                  <a:lnTo>
                    <a:pt x="313" y="87"/>
                  </a:lnTo>
                  <a:lnTo>
                    <a:pt x="314" y="87"/>
                  </a:lnTo>
                  <a:lnTo>
                    <a:pt x="315" y="85"/>
                  </a:lnTo>
                  <a:lnTo>
                    <a:pt x="316" y="85"/>
                  </a:lnTo>
                  <a:lnTo>
                    <a:pt x="317" y="87"/>
                  </a:lnTo>
                  <a:lnTo>
                    <a:pt x="318" y="87"/>
                  </a:lnTo>
                  <a:lnTo>
                    <a:pt x="319" y="87"/>
                  </a:lnTo>
                  <a:lnTo>
                    <a:pt x="321" y="87"/>
                  </a:lnTo>
                  <a:lnTo>
                    <a:pt x="322" y="87"/>
                  </a:lnTo>
                  <a:lnTo>
                    <a:pt x="323" y="85"/>
                  </a:lnTo>
                  <a:lnTo>
                    <a:pt x="324" y="85"/>
                  </a:lnTo>
                  <a:lnTo>
                    <a:pt x="325" y="85"/>
                  </a:lnTo>
                  <a:lnTo>
                    <a:pt x="325" y="84"/>
                  </a:lnTo>
                  <a:lnTo>
                    <a:pt x="326" y="84"/>
                  </a:lnTo>
                  <a:lnTo>
                    <a:pt x="327" y="84"/>
                  </a:lnTo>
                  <a:lnTo>
                    <a:pt x="328" y="83"/>
                  </a:lnTo>
                  <a:lnTo>
                    <a:pt x="329" y="83"/>
                  </a:lnTo>
                  <a:lnTo>
                    <a:pt x="331" y="83"/>
                  </a:lnTo>
                  <a:lnTo>
                    <a:pt x="331" y="82"/>
                  </a:lnTo>
                  <a:lnTo>
                    <a:pt x="332" y="82"/>
                  </a:lnTo>
                  <a:lnTo>
                    <a:pt x="333" y="82"/>
                  </a:lnTo>
                  <a:lnTo>
                    <a:pt x="334" y="82"/>
                  </a:lnTo>
                  <a:lnTo>
                    <a:pt x="335" y="82"/>
                  </a:lnTo>
                  <a:lnTo>
                    <a:pt x="336" y="81"/>
                  </a:lnTo>
                  <a:lnTo>
                    <a:pt x="337" y="81"/>
                  </a:lnTo>
                  <a:lnTo>
                    <a:pt x="338" y="81"/>
                  </a:lnTo>
                  <a:lnTo>
                    <a:pt x="339" y="80"/>
                  </a:lnTo>
                  <a:lnTo>
                    <a:pt x="340" y="80"/>
                  </a:lnTo>
                  <a:lnTo>
                    <a:pt x="340" y="79"/>
                  </a:lnTo>
                  <a:lnTo>
                    <a:pt x="341" y="79"/>
                  </a:lnTo>
                  <a:lnTo>
                    <a:pt x="342" y="78"/>
                  </a:lnTo>
                  <a:lnTo>
                    <a:pt x="343" y="77"/>
                  </a:lnTo>
                  <a:lnTo>
                    <a:pt x="344" y="77"/>
                  </a:lnTo>
                  <a:lnTo>
                    <a:pt x="344" y="76"/>
                  </a:lnTo>
                  <a:lnTo>
                    <a:pt x="345" y="75"/>
                  </a:lnTo>
                  <a:lnTo>
                    <a:pt x="346" y="74"/>
                  </a:lnTo>
                  <a:lnTo>
                    <a:pt x="347" y="74"/>
                  </a:lnTo>
                  <a:lnTo>
                    <a:pt x="347" y="73"/>
                  </a:lnTo>
                  <a:lnTo>
                    <a:pt x="348" y="73"/>
                  </a:lnTo>
                  <a:lnTo>
                    <a:pt x="349" y="72"/>
                  </a:lnTo>
                  <a:lnTo>
                    <a:pt x="350" y="71"/>
                  </a:lnTo>
                  <a:lnTo>
                    <a:pt x="351" y="71"/>
                  </a:lnTo>
                  <a:lnTo>
                    <a:pt x="352" y="70"/>
                  </a:lnTo>
                  <a:lnTo>
                    <a:pt x="353" y="70"/>
                  </a:lnTo>
                  <a:lnTo>
                    <a:pt x="354" y="69"/>
                  </a:lnTo>
                  <a:lnTo>
                    <a:pt x="356" y="69"/>
                  </a:lnTo>
                  <a:lnTo>
                    <a:pt x="356" y="68"/>
                  </a:lnTo>
                  <a:lnTo>
                    <a:pt x="357" y="68"/>
                  </a:lnTo>
                  <a:lnTo>
                    <a:pt x="358" y="68"/>
                  </a:lnTo>
                  <a:lnTo>
                    <a:pt x="359" y="67"/>
                  </a:lnTo>
                  <a:lnTo>
                    <a:pt x="360" y="66"/>
                  </a:lnTo>
                  <a:lnTo>
                    <a:pt x="361" y="66"/>
                  </a:lnTo>
                  <a:lnTo>
                    <a:pt x="362" y="65"/>
                  </a:lnTo>
                  <a:lnTo>
                    <a:pt x="363" y="65"/>
                  </a:lnTo>
                  <a:lnTo>
                    <a:pt x="364" y="65"/>
                  </a:lnTo>
                  <a:lnTo>
                    <a:pt x="365" y="64"/>
                  </a:lnTo>
                  <a:lnTo>
                    <a:pt x="366" y="64"/>
                  </a:lnTo>
                  <a:lnTo>
                    <a:pt x="367" y="64"/>
                  </a:lnTo>
                  <a:lnTo>
                    <a:pt x="368" y="63"/>
                  </a:lnTo>
                  <a:lnTo>
                    <a:pt x="369" y="62"/>
                  </a:lnTo>
                  <a:lnTo>
                    <a:pt x="370" y="62"/>
                  </a:lnTo>
                  <a:lnTo>
                    <a:pt x="371" y="62"/>
                  </a:lnTo>
                  <a:lnTo>
                    <a:pt x="372" y="62"/>
                  </a:lnTo>
                  <a:lnTo>
                    <a:pt x="373" y="60"/>
                  </a:lnTo>
                  <a:lnTo>
                    <a:pt x="374" y="60"/>
                  </a:lnTo>
                  <a:lnTo>
                    <a:pt x="375" y="62"/>
                  </a:lnTo>
                  <a:lnTo>
                    <a:pt x="376" y="62"/>
                  </a:lnTo>
                  <a:lnTo>
                    <a:pt x="377" y="62"/>
                  </a:lnTo>
                  <a:lnTo>
                    <a:pt x="378" y="62"/>
                  </a:lnTo>
                  <a:lnTo>
                    <a:pt x="379" y="60"/>
                  </a:lnTo>
                  <a:lnTo>
                    <a:pt x="381" y="60"/>
                  </a:lnTo>
                  <a:lnTo>
                    <a:pt x="382" y="60"/>
                  </a:lnTo>
                  <a:lnTo>
                    <a:pt x="382" y="59"/>
                  </a:lnTo>
                  <a:lnTo>
                    <a:pt x="383" y="59"/>
                  </a:lnTo>
                  <a:lnTo>
                    <a:pt x="383" y="58"/>
                  </a:lnTo>
                  <a:lnTo>
                    <a:pt x="383" y="57"/>
                  </a:lnTo>
                  <a:lnTo>
                    <a:pt x="384" y="56"/>
                  </a:lnTo>
                  <a:lnTo>
                    <a:pt x="384" y="55"/>
                  </a:lnTo>
                  <a:lnTo>
                    <a:pt x="385" y="55"/>
                  </a:lnTo>
                  <a:lnTo>
                    <a:pt x="385" y="54"/>
                  </a:lnTo>
                  <a:lnTo>
                    <a:pt x="386" y="53"/>
                  </a:lnTo>
                  <a:lnTo>
                    <a:pt x="387" y="52"/>
                  </a:lnTo>
                  <a:lnTo>
                    <a:pt x="388" y="52"/>
                  </a:lnTo>
                  <a:lnTo>
                    <a:pt x="388" y="51"/>
                  </a:lnTo>
                  <a:lnTo>
                    <a:pt x="389" y="51"/>
                  </a:lnTo>
                  <a:lnTo>
                    <a:pt x="390" y="50"/>
                  </a:lnTo>
                  <a:lnTo>
                    <a:pt x="391" y="49"/>
                  </a:lnTo>
                  <a:lnTo>
                    <a:pt x="392" y="49"/>
                  </a:lnTo>
                  <a:lnTo>
                    <a:pt x="392" y="48"/>
                  </a:lnTo>
                  <a:lnTo>
                    <a:pt x="393" y="48"/>
                  </a:lnTo>
                  <a:lnTo>
                    <a:pt x="394" y="48"/>
                  </a:lnTo>
                  <a:lnTo>
                    <a:pt x="395" y="47"/>
                  </a:lnTo>
                  <a:lnTo>
                    <a:pt x="395" y="46"/>
                  </a:lnTo>
                  <a:lnTo>
                    <a:pt x="396" y="46"/>
                  </a:lnTo>
                  <a:lnTo>
                    <a:pt x="397" y="45"/>
                  </a:lnTo>
                  <a:lnTo>
                    <a:pt x="398" y="44"/>
                  </a:lnTo>
                  <a:lnTo>
                    <a:pt x="399" y="43"/>
                  </a:lnTo>
                  <a:lnTo>
                    <a:pt x="399" y="42"/>
                  </a:lnTo>
                  <a:lnTo>
                    <a:pt x="400" y="42"/>
                  </a:lnTo>
                  <a:lnTo>
                    <a:pt x="401" y="41"/>
                  </a:lnTo>
                  <a:lnTo>
                    <a:pt x="402" y="41"/>
                  </a:lnTo>
                  <a:lnTo>
                    <a:pt x="402" y="40"/>
                  </a:lnTo>
                  <a:lnTo>
                    <a:pt x="403" y="40"/>
                  </a:lnTo>
                  <a:lnTo>
                    <a:pt x="404" y="40"/>
                  </a:lnTo>
                  <a:lnTo>
                    <a:pt x="406" y="39"/>
                  </a:lnTo>
                  <a:lnTo>
                    <a:pt x="407" y="38"/>
                  </a:lnTo>
                  <a:lnTo>
                    <a:pt x="408" y="38"/>
                  </a:lnTo>
                  <a:lnTo>
                    <a:pt x="409" y="38"/>
                  </a:lnTo>
                  <a:lnTo>
                    <a:pt x="410" y="37"/>
                  </a:lnTo>
                  <a:lnTo>
                    <a:pt x="411" y="35"/>
                  </a:lnTo>
                  <a:lnTo>
                    <a:pt x="412" y="34"/>
                  </a:lnTo>
                  <a:lnTo>
                    <a:pt x="413" y="33"/>
                  </a:lnTo>
                  <a:lnTo>
                    <a:pt x="414" y="32"/>
                  </a:lnTo>
                  <a:lnTo>
                    <a:pt x="415" y="31"/>
                  </a:lnTo>
                  <a:lnTo>
                    <a:pt x="415" y="30"/>
                  </a:lnTo>
                  <a:lnTo>
                    <a:pt x="416" y="30"/>
                  </a:lnTo>
                  <a:lnTo>
                    <a:pt x="417" y="29"/>
                  </a:lnTo>
                  <a:lnTo>
                    <a:pt x="418" y="28"/>
                  </a:lnTo>
                  <a:lnTo>
                    <a:pt x="418" y="27"/>
                  </a:lnTo>
                  <a:lnTo>
                    <a:pt x="419" y="27"/>
                  </a:lnTo>
                  <a:lnTo>
                    <a:pt x="419" y="26"/>
                  </a:lnTo>
                  <a:lnTo>
                    <a:pt x="420" y="26"/>
                  </a:lnTo>
                  <a:lnTo>
                    <a:pt x="421" y="25"/>
                  </a:lnTo>
                  <a:lnTo>
                    <a:pt x="422" y="24"/>
                  </a:lnTo>
                  <a:lnTo>
                    <a:pt x="423" y="24"/>
                  </a:lnTo>
                  <a:lnTo>
                    <a:pt x="423" y="23"/>
                  </a:lnTo>
                  <a:lnTo>
                    <a:pt x="424" y="23"/>
                  </a:lnTo>
                  <a:lnTo>
                    <a:pt x="425" y="22"/>
                  </a:lnTo>
                  <a:lnTo>
                    <a:pt x="426" y="22"/>
                  </a:lnTo>
                  <a:lnTo>
                    <a:pt x="426" y="21"/>
                  </a:lnTo>
                  <a:lnTo>
                    <a:pt x="427" y="21"/>
                  </a:lnTo>
                  <a:lnTo>
                    <a:pt x="428" y="21"/>
                  </a:lnTo>
                  <a:lnTo>
                    <a:pt x="429" y="21"/>
                  </a:lnTo>
                  <a:lnTo>
                    <a:pt x="431" y="20"/>
                  </a:lnTo>
                  <a:lnTo>
                    <a:pt x="432" y="20"/>
                  </a:lnTo>
                  <a:lnTo>
                    <a:pt x="433" y="19"/>
                  </a:lnTo>
                  <a:lnTo>
                    <a:pt x="434" y="19"/>
                  </a:lnTo>
                  <a:lnTo>
                    <a:pt x="436" y="19"/>
                  </a:lnTo>
                  <a:lnTo>
                    <a:pt x="437" y="19"/>
                  </a:lnTo>
                  <a:lnTo>
                    <a:pt x="438" y="19"/>
                  </a:lnTo>
                  <a:lnTo>
                    <a:pt x="439" y="18"/>
                  </a:lnTo>
                  <a:lnTo>
                    <a:pt x="440" y="18"/>
                  </a:lnTo>
                  <a:lnTo>
                    <a:pt x="441" y="18"/>
                  </a:lnTo>
                  <a:lnTo>
                    <a:pt x="442" y="17"/>
                  </a:lnTo>
                  <a:lnTo>
                    <a:pt x="443" y="17"/>
                  </a:lnTo>
                  <a:lnTo>
                    <a:pt x="444" y="16"/>
                  </a:lnTo>
                  <a:lnTo>
                    <a:pt x="445" y="15"/>
                  </a:lnTo>
                  <a:lnTo>
                    <a:pt x="446" y="15"/>
                  </a:lnTo>
                  <a:lnTo>
                    <a:pt x="446" y="14"/>
                  </a:lnTo>
                  <a:lnTo>
                    <a:pt x="447" y="14"/>
                  </a:lnTo>
                  <a:lnTo>
                    <a:pt x="448" y="13"/>
                  </a:lnTo>
                  <a:lnTo>
                    <a:pt x="449" y="12"/>
                  </a:lnTo>
                  <a:lnTo>
                    <a:pt x="450" y="12"/>
                  </a:lnTo>
                  <a:lnTo>
                    <a:pt x="450" y="10"/>
                  </a:lnTo>
                  <a:lnTo>
                    <a:pt x="451" y="10"/>
                  </a:lnTo>
                  <a:lnTo>
                    <a:pt x="451" y="9"/>
                  </a:lnTo>
                  <a:lnTo>
                    <a:pt x="452" y="8"/>
                  </a:lnTo>
                  <a:lnTo>
                    <a:pt x="453" y="8"/>
                  </a:lnTo>
                  <a:lnTo>
                    <a:pt x="453" y="7"/>
                  </a:lnTo>
                  <a:lnTo>
                    <a:pt x="454" y="7"/>
                  </a:lnTo>
                  <a:lnTo>
                    <a:pt x="456" y="7"/>
                  </a:lnTo>
                  <a:lnTo>
                    <a:pt x="456" y="6"/>
                  </a:lnTo>
                  <a:lnTo>
                    <a:pt x="457" y="6"/>
                  </a:lnTo>
                  <a:lnTo>
                    <a:pt x="458" y="5"/>
                  </a:lnTo>
                  <a:lnTo>
                    <a:pt x="458" y="4"/>
                  </a:lnTo>
                  <a:lnTo>
                    <a:pt x="459" y="2"/>
                  </a:lnTo>
                  <a:lnTo>
                    <a:pt x="460" y="1"/>
                  </a:lnTo>
                  <a:lnTo>
                    <a:pt x="460" y="2"/>
                  </a:lnTo>
                  <a:lnTo>
                    <a:pt x="461" y="2"/>
                  </a:lnTo>
                  <a:lnTo>
                    <a:pt x="460" y="1"/>
                  </a:lnTo>
                  <a:lnTo>
                    <a:pt x="461" y="0"/>
                  </a:lnTo>
                  <a:lnTo>
                    <a:pt x="462" y="0"/>
                  </a:lnTo>
                  <a:lnTo>
                    <a:pt x="463" y="0"/>
                  </a:lnTo>
                  <a:close/>
                </a:path>
              </a:pathLst>
            </a:custGeom>
            <a:solidFill>
              <a:schemeClr val="tx2">
                <a:lumMod val="10000"/>
                <a:lumOff val="90000"/>
              </a:schemeClr>
            </a:solidFill>
            <a:ln w="9525">
              <a:solidFill>
                <a:srgbClr val="FFFFFF"/>
              </a:solidFill>
              <a:round/>
              <a:headEnd/>
              <a:tailEnd/>
            </a:ln>
          </p:spPr>
          <p:txBody>
            <a:bodyPr/>
            <a:lstStyle/>
            <a:p>
              <a:pPr>
                <a:defRPr/>
              </a:pPr>
              <a:endParaRPr lang="en-US">
                <a:solidFill>
                  <a:schemeClr val="tx2">
                    <a:lumMod val="10000"/>
                    <a:lumOff val="90000"/>
                  </a:schemeClr>
                </a:solidFill>
                <a:cs typeface="+mn-cs"/>
              </a:endParaRPr>
            </a:p>
          </p:txBody>
        </p:sp>
        <p:sp>
          <p:nvSpPr>
            <p:cNvPr id="50" name="Freeform 6"/>
            <p:cNvSpPr>
              <a:spLocks noEditPoints="1"/>
            </p:cNvSpPr>
            <p:nvPr/>
          </p:nvSpPr>
          <p:spPr bwMode="auto">
            <a:xfrm>
              <a:off x="3498" y="711"/>
              <a:ext cx="758" cy="779"/>
            </a:xfrm>
            <a:custGeom>
              <a:avLst/>
              <a:gdLst>
                <a:gd name="T0" fmla="*/ 308 w 758"/>
                <a:gd name="T1" fmla="*/ 49 h 778"/>
                <a:gd name="T2" fmla="*/ 335 w 758"/>
                <a:gd name="T3" fmla="*/ 83 h 778"/>
                <a:gd name="T4" fmla="*/ 382 w 758"/>
                <a:gd name="T5" fmla="*/ 78 h 778"/>
                <a:gd name="T6" fmla="*/ 425 w 758"/>
                <a:gd name="T7" fmla="*/ 84 h 778"/>
                <a:gd name="T8" fmla="*/ 460 w 758"/>
                <a:gd name="T9" fmla="*/ 60 h 778"/>
                <a:gd name="T10" fmla="*/ 497 w 758"/>
                <a:gd name="T11" fmla="*/ 69 h 778"/>
                <a:gd name="T12" fmla="*/ 539 w 758"/>
                <a:gd name="T13" fmla="*/ 82 h 778"/>
                <a:gd name="T14" fmla="*/ 578 w 758"/>
                <a:gd name="T15" fmla="*/ 77 h 778"/>
                <a:gd name="T16" fmla="*/ 618 w 758"/>
                <a:gd name="T17" fmla="*/ 60 h 778"/>
                <a:gd name="T18" fmla="*/ 640 w 758"/>
                <a:gd name="T19" fmla="*/ 30 h 778"/>
                <a:gd name="T20" fmla="*/ 670 w 758"/>
                <a:gd name="T21" fmla="*/ 3 h 778"/>
                <a:gd name="T22" fmla="*/ 714 w 758"/>
                <a:gd name="T23" fmla="*/ 5 h 778"/>
                <a:gd name="T24" fmla="*/ 752 w 758"/>
                <a:gd name="T25" fmla="*/ 26 h 778"/>
                <a:gd name="T26" fmla="*/ 746 w 758"/>
                <a:gd name="T27" fmla="*/ 105 h 778"/>
                <a:gd name="T28" fmla="*/ 737 w 758"/>
                <a:gd name="T29" fmla="*/ 157 h 778"/>
                <a:gd name="T30" fmla="*/ 709 w 758"/>
                <a:gd name="T31" fmla="*/ 181 h 778"/>
                <a:gd name="T32" fmla="*/ 695 w 758"/>
                <a:gd name="T33" fmla="*/ 207 h 778"/>
                <a:gd name="T34" fmla="*/ 678 w 758"/>
                <a:gd name="T35" fmla="*/ 237 h 778"/>
                <a:gd name="T36" fmla="*/ 676 w 758"/>
                <a:gd name="T37" fmla="*/ 263 h 778"/>
                <a:gd name="T38" fmla="*/ 674 w 758"/>
                <a:gd name="T39" fmla="*/ 295 h 778"/>
                <a:gd name="T40" fmla="*/ 657 w 758"/>
                <a:gd name="T41" fmla="*/ 326 h 778"/>
                <a:gd name="T42" fmla="*/ 689 w 758"/>
                <a:gd name="T43" fmla="*/ 347 h 778"/>
                <a:gd name="T44" fmla="*/ 705 w 758"/>
                <a:gd name="T45" fmla="*/ 359 h 778"/>
                <a:gd name="T46" fmla="*/ 695 w 758"/>
                <a:gd name="T47" fmla="*/ 383 h 778"/>
                <a:gd name="T48" fmla="*/ 690 w 758"/>
                <a:gd name="T49" fmla="*/ 415 h 778"/>
                <a:gd name="T50" fmla="*/ 699 w 758"/>
                <a:gd name="T51" fmla="*/ 447 h 778"/>
                <a:gd name="T52" fmla="*/ 708 w 758"/>
                <a:gd name="T53" fmla="*/ 478 h 778"/>
                <a:gd name="T54" fmla="*/ 720 w 758"/>
                <a:gd name="T55" fmla="*/ 506 h 778"/>
                <a:gd name="T56" fmla="*/ 741 w 758"/>
                <a:gd name="T57" fmla="*/ 529 h 778"/>
                <a:gd name="T58" fmla="*/ 712 w 758"/>
                <a:gd name="T59" fmla="*/ 539 h 778"/>
                <a:gd name="T60" fmla="*/ 685 w 758"/>
                <a:gd name="T61" fmla="*/ 553 h 778"/>
                <a:gd name="T62" fmla="*/ 653 w 758"/>
                <a:gd name="T63" fmla="*/ 563 h 778"/>
                <a:gd name="T64" fmla="*/ 624 w 758"/>
                <a:gd name="T65" fmla="*/ 557 h 778"/>
                <a:gd name="T66" fmla="*/ 595 w 758"/>
                <a:gd name="T67" fmla="*/ 562 h 778"/>
                <a:gd name="T68" fmla="*/ 577 w 758"/>
                <a:gd name="T69" fmla="*/ 576 h 778"/>
                <a:gd name="T70" fmla="*/ 552 w 758"/>
                <a:gd name="T71" fmla="*/ 599 h 778"/>
                <a:gd name="T72" fmla="*/ 525 w 758"/>
                <a:gd name="T73" fmla="*/ 616 h 778"/>
                <a:gd name="T74" fmla="*/ 498 w 758"/>
                <a:gd name="T75" fmla="*/ 625 h 778"/>
                <a:gd name="T76" fmla="*/ 471 w 758"/>
                <a:gd name="T77" fmla="*/ 643 h 778"/>
                <a:gd name="T78" fmla="*/ 451 w 758"/>
                <a:gd name="T79" fmla="*/ 664 h 778"/>
                <a:gd name="T80" fmla="*/ 429 w 758"/>
                <a:gd name="T81" fmla="*/ 688 h 778"/>
                <a:gd name="T82" fmla="*/ 415 w 758"/>
                <a:gd name="T83" fmla="*/ 713 h 778"/>
                <a:gd name="T84" fmla="*/ 394 w 758"/>
                <a:gd name="T85" fmla="*/ 734 h 778"/>
                <a:gd name="T86" fmla="*/ 365 w 758"/>
                <a:gd name="T87" fmla="*/ 745 h 778"/>
                <a:gd name="T88" fmla="*/ 351 w 758"/>
                <a:gd name="T89" fmla="*/ 761 h 778"/>
                <a:gd name="T90" fmla="*/ 323 w 758"/>
                <a:gd name="T91" fmla="*/ 770 h 778"/>
                <a:gd name="T92" fmla="*/ 268 w 758"/>
                <a:gd name="T93" fmla="*/ 738 h 778"/>
                <a:gd name="T94" fmla="*/ 268 w 758"/>
                <a:gd name="T95" fmla="*/ 616 h 778"/>
                <a:gd name="T96" fmla="*/ 163 w 758"/>
                <a:gd name="T97" fmla="*/ 486 h 778"/>
                <a:gd name="T98" fmla="*/ 52 w 758"/>
                <a:gd name="T99" fmla="*/ 408 h 778"/>
                <a:gd name="T100" fmla="*/ 35 w 758"/>
                <a:gd name="T101" fmla="*/ 366 h 778"/>
                <a:gd name="T102" fmla="*/ 32 w 758"/>
                <a:gd name="T103" fmla="*/ 319 h 778"/>
                <a:gd name="T104" fmla="*/ 28 w 758"/>
                <a:gd name="T105" fmla="*/ 266 h 778"/>
                <a:gd name="T106" fmla="*/ 11 w 758"/>
                <a:gd name="T107" fmla="*/ 221 h 778"/>
                <a:gd name="T108" fmla="*/ 0 w 758"/>
                <a:gd name="T109" fmla="*/ 171 h 778"/>
                <a:gd name="T110" fmla="*/ 23 w 758"/>
                <a:gd name="T111" fmla="*/ 129 h 778"/>
                <a:gd name="T112" fmla="*/ 47 w 758"/>
                <a:gd name="T113" fmla="*/ 88 h 778"/>
                <a:gd name="T114" fmla="*/ 155 w 758"/>
                <a:gd name="T115" fmla="*/ 59 h 778"/>
                <a:gd name="T116" fmla="*/ 217 w 758"/>
                <a:gd name="T117" fmla="*/ 63 h 778"/>
                <a:gd name="T118" fmla="*/ 249 w 758"/>
                <a:gd name="T119" fmla="*/ 42 h 778"/>
                <a:gd name="T120" fmla="*/ 36 w 758"/>
                <a:gd name="T121" fmla="*/ 134 h 778"/>
                <a:gd name="T122" fmla="*/ 49 w 758"/>
                <a:gd name="T123" fmla="*/ 132 h 778"/>
                <a:gd name="T124" fmla="*/ 76 w 758"/>
                <a:gd name="T125" fmla="*/ 145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8" h="778">
                  <a:moveTo>
                    <a:pt x="277" y="31"/>
                  </a:moveTo>
                  <a:lnTo>
                    <a:pt x="278" y="31"/>
                  </a:lnTo>
                  <a:lnTo>
                    <a:pt x="279" y="31"/>
                  </a:lnTo>
                  <a:lnTo>
                    <a:pt x="279" y="32"/>
                  </a:lnTo>
                  <a:lnTo>
                    <a:pt x="280" y="32"/>
                  </a:lnTo>
                  <a:lnTo>
                    <a:pt x="281" y="33"/>
                  </a:lnTo>
                  <a:lnTo>
                    <a:pt x="282" y="33"/>
                  </a:lnTo>
                  <a:lnTo>
                    <a:pt x="283" y="33"/>
                  </a:lnTo>
                  <a:lnTo>
                    <a:pt x="284" y="33"/>
                  </a:lnTo>
                  <a:lnTo>
                    <a:pt x="285" y="32"/>
                  </a:lnTo>
                  <a:lnTo>
                    <a:pt x="286" y="32"/>
                  </a:lnTo>
                  <a:lnTo>
                    <a:pt x="288" y="32"/>
                  </a:lnTo>
                  <a:lnTo>
                    <a:pt x="289" y="33"/>
                  </a:lnTo>
                  <a:lnTo>
                    <a:pt x="290" y="33"/>
                  </a:lnTo>
                  <a:lnTo>
                    <a:pt x="290" y="34"/>
                  </a:lnTo>
                  <a:lnTo>
                    <a:pt x="291" y="34"/>
                  </a:lnTo>
                  <a:lnTo>
                    <a:pt x="292" y="35"/>
                  </a:lnTo>
                  <a:lnTo>
                    <a:pt x="293" y="36"/>
                  </a:lnTo>
                  <a:lnTo>
                    <a:pt x="293" y="37"/>
                  </a:lnTo>
                  <a:lnTo>
                    <a:pt x="294" y="37"/>
                  </a:lnTo>
                  <a:lnTo>
                    <a:pt x="294" y="38"/>
                  </a:lnTo>
                  <a:lnTo>
                    <a:pt x="294" y="39"/>
                  </a:lnTo>
                  <a:lnTo>
                    <a:pt x="293" y="40"/>
                  </a:lnTo>
                  <a:lnTo>
                    <a:pt x="293" y="41"/>
                  </a:lnTo>
                  <a:lnTo>
                    <a:pt x="293" y="42"/>
                  </a:lnTo>
                  <a:lnTo>
                    <a:pt x="292" y="44"/>
                  </a:lnTo>
                  <a:lnTo>
                    <a:pt x="292" y="45"/>
                  </a:lnTo>
                  <a:lnTo>
                    <a:pt x="293" y="45"/>
                  </a:lnTo>
                  <a:lnTo>
                    <a:pt x="294" y="45"/>
                  </a:lnTo>
                  <a:lnTo>
                    <a:pt x="294" y="46"/>
                  </a:lnTo>
                  <a:lnTo>
                    <a:pt x="295" y="46"/>
                  </a:lnTo>
                  <a:lnTo>
                    <a:pt x="296" y="46"/>
                  </a:lnTo>
                  <a:lnTo>
                    <a:pt x="296" y="47"/>
                  </a:lnTo>
                  <a:lnTo>
                    <a:pt x="297" y="47"/>
                  </a:lnTo>
                  <a:lnTo>
                    <a:pt x="298" y="47"/>
                  </a:lnTo>
                  <a:lnTo>
                    <a:pt x="299" y="48"/>
                  </a:lnTo>
                  <a:lnTo>
                    <a:pt x="300" y="47"/>
                  </a:lnTo>
                  <a:lnTo>
                    <a:pt x="301" y="47"/>
                  </a:lnTo>
                  <a:lnTo>
                    <a:pt x="302" y="47"/>
                  </a:lnTo>
                  <a:lnTo>
                    <a:pt x="303" y="47"/>
                  </a:lnTo>
                  <a:lnTo>
                    <a:pt x="304" y="47"/>
                  </a:lnTo>
                  <a:lnTo>
                    <a:pt x="305" y="48"/>
                  </a:lnTo>
                  <a:lnTo>
                    <a:pt x="306" y="48"/>
                  </a:lnTo>
                  <a:lnTo>
                    <a:pt x="307" y="49"/>
                  </a:lnTo>
                  <a:lnTo>
                    <a:pt x="308" y="49"/>
                  </a:lnTo>
                  <a:lnTo>
                    <a:pt x="309" y="50"/>
                  </a:lnTo>
                  <a:lnTo>
                    <a:pt x="310" y="50"/>
                  </a:lnTo>
                  <a:lnTo>
                    <a:pt x="311" y="50"/>
                  </a:lnTo>
                  <a:lnTo>
                    <a:pt x="313" y="51"/>
                  </a:lnTo>
                  <a:lnTo>
                    <a:pt x="314" y="52"/>
                  </a:lnTo>
                  <a:lnTo>
                    <a:pt x="315" y="52"/>
                  </a:lnTo>
                  <a:lnTo>
                    <a:pt x="316" y="53"/>
                  </a:lnTo>
                  <a:lnTo>
                    <a:pt x="317" y="53"/>
                  </a:lnTo>
                  <a:lnTo>
                    <a:pt x="318" y="54"/>
                  </a:lnTo>
                  <a:lnTo>
                    <a:pt x="319" y="54"/>
                  </a:lnTo>
                  <a:lnTo>
                    <a:pt x="320" y="54"/>
                  </a:lnTo>
                  <a:lnTo>
                    <a:pt x="322" y="55"/>
                  </a:lnTo>
                  <a:lnTo>
                    <a:pt x="323" y="55"/>
                  </a:lnTo>
                  <a:lnTo>
                    <a:pt x="324" y="55"/>
                  </a:lnTo>
                  <a:lnTo>
                    <a:pt x="324" y="56"/>
                  </a:lnTo>
                  <a:lnTo>
                    <a:pt x="325" y="57"/>
                  </a:lnTo>
                  <a:lnTo>
                    <a:pt x="325" y="58"/>
                  </a:lnTo>
                  <a:lnTo>
                    <a:pt x="326" y="58"/>
                  </a:lnTo>
                  <a:lnTo>
                    <a:pt x="327" y="59"/>
                  </a:lnTo>
                  <a:lnTo>
                    <a:pt x="328" y="59"/>
                  </a:lnTo>
                  <a:lnTo>
                    <a:pt x="329" y="59"/>
                  </a:lnTo>
                  <a:lnTo>
                    <a:pt x="330" y="59"/>
                  </a:lnTo>
                  <a:lnTo>
                    <a:pt x="330" y="60"/>
                  </a:lnTo>
                  <a:lnTo>
                    <a:pt x="331" y="61"/>
                  </a:lnTo>
                  <a:lnTo>
                    <a:pt x="332" y="62"/>
                  </a:lnTo>
                  <a:lnTo>
                    <a:pt x="332" y="63"/>
                  </a:lnTo>
                  <a:lnTo>
                    <a:pt x="332" y="64"/>
                  </a:lnTo>
                  <a:lnTo>
                    <a:pt x="332" y="66"/>
                  </a:lnTo>
                  <a:lnTo>
                    <a:pt x="332" y="67"/>
                  </a:lnTo>
                  <a:lnTo>
                    <a:pt x="332" y="69"/>
                  </a:lnTo>
                  <a:lnTo>
                    <a:pt x="332" y="70"/>
                  </a:lnTo>
                  <a:lnTo>
                    <a:pt x="332" y="71"/>
                  </a:lnTo>
                  <a:lnTo>
                    <a:pt x="332" y="72"/>
                  </a:lnTo>
                  <a:lnTo>
                    <a:pt x="332" y="73"/>
                  </a:lnTo>
                  <a:lnTo>
                    <a:pt x="332" y="74"/>
                  </a:lnTo>
                  <a:lnTo>
                    <a:pt x="332" y="75"/>
                  </a:lnTo>
                  <a:lnTo>
                    <a:pt x="332" y="76"/>
                  </a:lnTo>
                  <a:lnTo>
                    <a:pt x="332" y="77"/>
                  </a:lnTo>
                  <a:lnTo>
                    <a:pt x="332" y="78"/>
                  </a:lnTo>
                  <a:lnTo>
                    <a:pt x="333" y="78"/>
                  </a:lnTo>
                  <a:lnTo>
                    <a:pt x="333" y="79"/>
                  </a:lnTo>
                  <a:lnTo>
                    <a:pt x="334" y="79"/>
                  </a:lnTo>
                  <a:lnTo>
                    <a:pt x="334" y="81"/>
                  </a:lnTo>
                  <a:lnTo>
                    <a:pt x="334" y="83"/>
                  </a:lnTo>
                  <a:lnTo>
                    <a:pt x="335" y="83"/>
                  </a:lnTo>
                  <a:lnTo>
                    <a:pt x="336" y="83"/>
                  </a:lnTo>
                  <a:lnTo>
                    <a:pt x="339" y="83"/>
                  </a:lnTo>
                  <a:lnTo>
                    <a:pt x="340" y="83"/>
                  </a:lnTo>
                  <a:lnTo>
                    <a:pt x="341" y="83"/>
                  </a:lnTo>
                  <a:lnTo>
                    <a:pt x="342" y="82"/>
                  </a:lnTo>
                  <a:lnTo>
                    <a:pt x="343" y="82"/>
                  </a:lnTo>
                  <a:lnTo>
                    <a:pt x="344" y="81"/>
                  </a:lnTo>
                  <a:lnTo>
                    <a:pt x="345" y="81"/>
                  </a:lnTo>
                  <a:lnTo>
                    <a:pt x="346" y="82"/>
                  </a:lnTo>
                  <a:lnTo>
                    <a:pt x="347" y="82"/>
                  </a:lnTo>
                  <a:lnTo>
                    <a:pt x="348" y="83"/>
                  </a:lnTo>
                  <a:lnTo>
                    <a:pt x="349" y="83"/>
                  </a:lnTo>
                  <a:lnTo>
                    <a:pt x="350" y="83"/>
                  </a:lnTo>
                  <a:lnTo>
                    <a:pt x="351" y="83"/>
                  </a:lnTo>
                  <a:lnTo>
                    <a:pt x="352" y="83"/>
                  </a:lnTo>
                  <a:lnTo>
                    <a:pt x="353" y="83"/>
                  </a:lnTo>
                  <a:lnTo>
                    <a:pt x="354" y="83"/>
                  </a:lnTo>
                  <a:lnTo>
                    <a:pt x="355" y="83"/>
                  </a:lnTo>
                  <a:lnTo>
                    <a:pt x="356" y="82"/>
                  </a:lnTo>
                  <a:lnTo>
                    <a:pt x="357" y="82"/>
                  </a:lnTo>
                  <a:lnTo>
                    <a:pt x="358" y="81"/>
                  </a:lnTo>
                  <a:lnTo>
                    <a:pt x="359" y="81"/>
                  </a:lnTo>
                  <a:lnTo>
                    <a:pt x="360" y="81"/>
                  </a:lnTo>
                  <a:lnTo>
                    <a:pt x="361" y="81"/>
                  </a:lnTo>
                  <a:lnTo>
                    <a:pt x="363" y="81"/>
                  </a:lnTo>
                  <a:lnTo>
                    <a:pt x="365" y="81"/>
                  </a:lnTo>
                  <a:lnTo>
                    <a:pt x="366" y="81"/>
                  </a:lnTo>
                  <a:lnTo>
                    <a:pt x="367" y="81"/>
                  </a:lnTo>
                  <a:lnTo>
                    <a:pt x="368" y="81"/>
                  </a:lnTo>
                  <a:lnTo>
                    <a:pt x="368" y="80"/>
                  </a:lnTo>
                  <a:lnTo>
                    <a:pt x="369" y="80"/>
                  </a:lnTo>
                  <a:lnTo>
                    <a:pt x="369" y="79"/>
                  </a:lnTo>
                  <a:lnTo>
                    <a:pt x="370" y="78"/>
                  </a:lnTo>
                  <a:lnTo>
                    <a:pt x="371" y="78"/>
                  </a:lnTo>
                  <a:lnTo>
                    <a:pt x="372" y="78"/>
                  </a:lnTo>
                  <a:lnTo>
                    <a:pt x="373" y="78"/>
                  </a:lnTo>
                  <a:lnTo>
                    <a:pt x="374" y="79"/>
                  </a:lnTo>
                  <a:lnTo>
                    <a:pt x="375" y="79"/>
                  </a:lnTo>
                  <a:lnTo>
                    <a:pt x="376" y="79"/>
                  </a:lnTo>
                  <a:lnTo>
                    <a:pt x="377" y="79"/>
                  </a:lnTo>
                  <a:lnTo>
                    <a:pt x="378" y="79"/>
                  </a:lnTo>
                  <a:lnTo>
                    <a:pt x="379" y="79"/>
                  </a:lnTo>
                  <a:lnTo>
                    <a:pt x="380" y="79"/>
                  </a:lnTo>
                  <a:lnTo>
                    <a:pt x="381" y="78"/>
                  </a:lnTo>
                  <a:lnTo>
                    <a:pt x="382" y="78"/>
                  </a:lnTo>
                  <a:lnTo>
                    <a:pt x="383" y="78"/>
                  </a:lnTo>
                  <a:lnTo>
                    <a:pt x="384" y="78"/>
                  </a:lnTo>
                  <a:lnTo>
                    <a:pt x="385" y="78"/>
                  </a:lnTo>
                  <a:lnTo>
                    <a:pt x="386" y="78"/>
                  </a:lnTo>
                  <a:lnTo>
                    <a:pt x="388" y="78"/>
                  </a:lnTo>
                  <a:lnTo>
                    <a:pt x="389" y="78"/>
                  </a:lnTo>
                  <a:lnTo>
                    <a:pt x="390" y="78"/>
                  </a:lnTo>
                  <a:lnTo>
                    <a:pt x="391" y="79"/>
                  </a:lnTo>
                  <a:lnTo>
                    <a:pt x="392" y="79"/>
                  </a:lnTo>
                  <a:lnTo>
                    <a:pt x="393" y="80"/>
                  </a:lnTo>
                  <a:lnTo>
                    <a:pt x="393" y="81"/>
                  </a:lnTo>
                  <a:lnTo>
                    <a:pt x="393" y="82"/>
                  </a:lnTo>
                  <a:lnTo>
                    <a:pt x="393" y="83"/>
                  </a:lnTo>
                  <a:lnTo>
                    <a:pt x="394" y="83"/>
                  </a:lnTo>
                  <a:lnTo>
                    <a:pt x="394" y="84"/>
                  </a:lnTo>
                  <a:lnTo>
                    <a:pt x="395" y="85"/>
                  </a:lnTo>
                  <a:lnTo>
                    <a:pt x="396" y="86"/>
                  </a:lnTo>
                  <a:lnTo>
                    <a:pt x="397" y="86"/>
                  </a:lnTo>
                  <a:lnTo>
                    <a:pt x="398" y="87"/>
                  </a:lnTo>
                  <a:lnTo>
                    <a:pt x="399" y="87"/>
                  </a:lnTo>
                  <a:lnTo>
                    <a:pt x="400" y="88"/>
                  </a:lnTo>
                  <a:lnTo>
                    <a:pt x="401" y="89"/>
                  </a:lnTo>
                  <a:lnTo>
                    <a:pt x="402" y="89"/>
                  </a:lnTo>
                  <a:lnTo>
                    <a:pt x="403" y="89"/>
                  </a:lnTo>
                  <a:lnTo>
                    <a:pt x="404" y="89"/>
                  </a:lnTo>
                  <a:lnTo>
                    <a:pt x="405" y="88"/>
                  </a:lnTo>
                  <a:lnTo>
                    <a:pt x="406" y="88"/>
                  </a:lnTo>
                  <a:lnTo>
                    <a:pt x="407" y="88"/>
                  </a:lnTo>
                  <a:lnTo>
                    <a:pt x="407" y="87"/>
                  </a:lnTo>
                  <a:lnTo>
                    <a:pt x="408" y="87"/>
                  </a:lnTo>
                  <a:lnTo>
                    <a:pt x="409" y="86"/>
                  </a:lnTo>
                  <a:lnTo>
                    <a:pt x="410" y="86"/>
                  </a:lnTo>
                  <a:lnTo>
                    <a:pt x="411" y="86"/>
                  </a:lnTo>
                  <a:lnTo>
                    <a:pt x="413" y="86"/>
                  </a:lnTo>
                  <a:lnTo>
                    <a:pt x="414" y="86"/>
                  </a:lnTo>
                  <a:lnTo>
                    <a:pt x="415" y="86"/>
                  </a:lnTo>
                  <a:lnTo>
                    <a:pt x="416" y="86"/>
                  </a:lnTo>
                  <a:lnTo>
                    <a:pt x="417" y="85"/>
                  </a:lnTo>
                  <a:lnTo>
                    <a:pt x="418" y="85"/>
                  </a:lnTo>
                  <a:lnTo>
                    <a:pt x="419" y="85"/>
                  </a:lnTo>
                  <a:lnTo>
                    <a:pt x="420" y="85"/>
                  </a:lnTo>
                  <a:lnTo>
                    <a:pt x="421" y="85"/>
                  </a:lnTo>
                  <a:lnTo>
                    <a:pt x="423" y="85"/>
                  </a:lnTo>
                  <a:lnTo>
                    <a:pt x="424" y="85"/>
                  </a:lnTo>
                  <a:lnTo>
                    <a:pt x="425" y="84"/>
                  </a:lnTo>
                  <a:lnTo>
                    <a:pt x="426" y="83"/>
                  </a:lnTo>
                  <a:lnTo>
                    <a:pt x="426" y="82"/>
                  </a:lnTo>
                  <a:lnTo>
                    <a:pt x="426" y="81"/>
                  </a:lnTo>
                  <a:lnTo>
                    <a:pt x="427" y="81"/>
                  </a:lnTo>
                  <a:lnTo>
                    <a:pt x="427" y="80"/>
                  </a:lnTo>
                  <a:lnTo>
                    <a:pt x="428" y="80"/>
                  </a:lnTo>
                  <a:lnTo>
                    <a:pt x="429" y="80"/>
                  </a:lnTo>
                  <a:lnTo>
                    <a:pt x="430" y="79"/>
                  </a:lnTo>
                  <a:lnTo>
                    <a:pt x="431" y="79"/>
                  </a:lnTo>
                  <a:lnTo>
                    <a:pt x="432" y="79"/>
                  </a:lnTo>
                  <a:lnTo>
                    <a:pt x="433" y="79"/>
                  </a:lnTo>
                  <a:lnTo>
                    <a:pt x="434" y="78"/>
                  </a:lnTo>
                  <a:lnTo>
                    <a:pt x="435" y="77"/>
                  </a:lnTo>
                  <a:lnTo>
                    <a:pt x="436" y="77"/>
                  </a:lnTo>
                  <a:lnTo>
                    <a:pt x="436" y="76"/>
                  </a:lnTo>
                  <a:lnTo>
                    <a:pt x="438" y="75"/>
                  </a:lnTo>
                  <a:lnTo>
                    <a:pt x="439" y="74"/>
                  </a:lnTo>
                  <a:lnTo>
                    <a:pt x="440" y="74"/>
                  </a:lnTo>
                  <a:lnTo>
                    <a:pt x="440" y="73"/>
                  </a:lnTo>
                  <a:lnTo>
                    <a:pt x="441" y="73"/>
                  </a:lnTo>
                  <a:lnTo>
                    <a:pt x="441" y="72"/>
                  </a:lnTo>
                  <a:lnTo>
                    <a:pt x="441" y="71"/>
                  </a:lnTo>
                  <a:lnTo>
                    <a:pt x="442" y="70"/>
                  </a:lnTo>
                  <a:lnTo>
                    <a:pt x="442" y="69"/>
                  </a:lnTo>
                  <a:lnTo>
                    <a:pt x="443" y="69"/>
                  </a:lnTo>
                  <a:lnTo>
                    <a:pt x="444" y="69"/>
                  </a:lnTo>
                  <a:lnTo>
                    <a:pt x="444" y="67"/>
                  </a:lnTo>
                  <a:lnTo>
                    <a:pt x="445" y="66"/>
                  </a:lnTo>
                  <a:lnTo>
                    <a:pt x="446" y="65"/>
                  </a:lnTo>
                  <a:lnTo>
                    <a:pt x="446" y="64"/>
                  </a:lnTo>
                  <a:lnTo>
                    <a:pt x="447" y="63"/>
                  </a:lnTo>
                  <a:lnTo>
                    <a:pt x="447" y="62"/>
                  </a:lnTo>
                  <a:lnTo>
                    <a:pt x="448" y="61"/>
                  </a:lnTo>
                  <a:lnTo>
                    <a:pt x="449" y="60"/>
                  </a:lnTo>
                  <a:lnTo>
                    <a:pt x="450" y="59"/>
                  </a:lnTo>
                  <a:lnTo>
                    <a:pt x="451" y="58"/>
                  </a:lnTo>
                  <a:lnTo>
                    <a:pt x="452" y="58"/>
                  </a:lnTo>
                  <a:lnTo>
                    <a:pt x="453" y="58"/>
                  </a:lnTo>
                  <a:lnTo>
                    <a:pt x="454" y="58"/>
                  </a:lnTo>
                  <a:lnTo>
                    <a:pt x="455" y="58"/>
                  </a:lnTo>
                  <a:lnTo>
                    <a:pt x="456" y="58"/>
                  </a:lnTo>
                  <a:lnTo>
                    <a:pt x="457" y="58"/>
                  </a:lnTo>
                  <a:lnTo>
                    <a:pt x="458" y="58"/>
                  </a:lnTo>
                  <a:lnTo>
                    <a:pt x="459" y="59"/>
                  </a:lnTo>
                  <a:lnTo>
                    <a:pt x="460" y="60"/>
                  </a:lnTo>
                  <a:lnTo>
                    <a:pt x="461" y="61"/>
                  </a:lnTo>
                  <a:lnTo>
                    <a:pt x="463" y="61"/>
                  </a:lnTo>
                  <a:lnTo>
                    <a:pt x="464" y="62"/>
                  </a:lnTo>
                  <a:lnTo>
                    <a:pt x="465" y="62"/>
                  </a:lnTo>
                  <a:lnTo>
                    <a:pt x="466" y="62"/>
                  </a:lnTo>
                  <a:lnTo>
                    <a:pt x="467" y="62"/>
                  </a:lnTo>
                  <a:lnTo>
                    <a:pt x="468" y="62"/>
                  </a:lnTo>
                  <a:lnTo>
                    <a:pt x="469" y="61"/>
                  </a:lnTo>
                  <a:lnTo>
                    <a:pt x="470" y="62"/>
                  </a:lnTo>
                  <a:lnTo>
                    <a:pt x="471" y="62"/>
                  </a:lnTo>
                  <a:lnTo>
                    <a:pt x="472" y="62"/>
                  </a:lnTo>
                  <a:lnTo>
                    <a:pt x="473" y="62"/>
                  </a:lnTo>
                  <a:lnTo>
                    <a:pt x="474" y="61"/>
                  </a:lnTo>
                  <a:lnTo>
                    <a:pt x="475" y="61"/>
                  </a:lnTo>
                  <a:lnTo>
                    <a:pt x="476" y="61"/>
                  </a:lnTo>
                  <a:lnTo>
                    <a:pt x="477" y="62"/>
                  </a:lnTo>
                  <a:lnTo>
                    <a:pt x="478" y="62"/>
                  </a:lnTo>
                  <a:lnTo>
                    <a:pt x="479" y="62"/>
                  </a:lnTo>
                  <a:lnTo>
                    <a:pt x="480" y="61"/>
                  </a:lnTo>
                  <a:lnTo>
                    <a:pt x="481" y="61"/>
                  </a:lnTo>
                  <a:lnTo>
                    <a:pt x="482" y="61"/>
                  </a:lnTo>
                  <a:lnTo>
                    <a:pt x="483" y="62"/>
                  </a:lnTo>
                  <a:lnTo>
                    <a:pt x="484" y="62"/>
                  </a:lnTo>
                  <a:lnTo>
                    <a:pt x="484" y="61"/>
                  </a:lnTo>
                  <a:lnTo>
                    <a:pt x="485" y="61"/>
                  </a:lnTo>
                  <a:lnTo>
                    <a:pt x="486" y="61"/>
                  </a:lnTo>
                  <a:lnTo>
                    <a:pt x="486" y="60"/>
                  </a:lnTo>
                  <a:lnTo>
                    <a:pt x="486" y="59"/>
                  </a:lnTo>
                  <a:lnTo>
                    <a:pt x="488" y="58"/>
                  </a:lnTo>
                  <a:lnTo>
                    <a:pt x="488" y="57"/>
                  </a:lnTo>
                  <a:lnTo>
                    <a:pt x="489" y="57"/>
                  </a:lnTo>
                  <a:lnTo>
                    <a:pt x="490" y="58"/>
                  </a:lnTo>
                  <a:lnTo>
                    <a:pt x="490" y="59"/>
                  </a:lnTo>
                  <a:lnTo>
                    <a:pt x="491" y="59"/>
                  </a:lnTo>
                  <a:lnTo>
                    <a:pt x="491" y="60"/>
                  </a:lnTo>
                  <a:lnTo>
                    <a:pt x="492" y="61"/>
                  </a:lnTo>
                  <a:lnTo>
                    <a:pt x="493" y="62"/>
                  </a:lnTo>
                  <a:lnTo>
                    <a:pt x="493" y="63"/>
                  </a:lnTo>
                  <a:lnTo>
                    <a:pt x="493" y="64"/>
                  </a:lnTo>
                  <a:lnTo>
                    <a:pt x="494" y="64"/>
                  </a:lnTo>
                  <a:lnTo>
                    <a:pt x="494" y="65"/>
                  </a:lnTo>
                  <a:lnTo>
                    <a:pt x="495" y="66"/>
                  </a:lnTo>
                  <a:lnTo>
                    <a:pt x="496" y="66"/>
                  </a:lnTo>
                  <a:lnTo>
                    <a:pt x="496" y="67"/>
                  </a:lnTo>
                  <a:lnTo>
                    <a:pt x="497" y="69"/>
                  </a:lnTo>
                  <a:lnTo>
                    <a:pt x="497" y="70"/>
                  </a:lnTo>
                  <a:lnTo>
                    <a:pt x="498" y="71"/>
                  </a:lnTo>
                  <a:lnTo>
                    <a:pt x="499" y="71"/>
                  </a:lnTo>
                  <a:lnTo>
                    <a:pt x="499" y="72"/>
                  </a:lnTo>
                  <a:lnTo>
                    <a:pt x="500" y="72"/>
                  </a:lnTo>
                  <a:lnTo>
                    <a:pt x="500" y="73"/>
                  </a:lnTo>
                  <a:lnTo>
                    <a:pt x="501" y="73"/>
                  </a:lnTo>
                  <a:lnTo>
                    <a:pt x="502" y="74"/>
                  </a:lnTo>
                  <a:lnTo>
                    <a:pt x="503" y="75"/>
                  </a:lnTo>
                  <a:lnTo>
                    <a:pt x="504" y="75"/>
                  </a:lnTo>
                  <a:lnTo>
                    <a:pt x="504" y="76"/>
                  </a:lnTo>
                  <a:lnTo>
                    <a:pt x="505" y="76"/>
                  </a:lnTo>
                  <a:lnTo>
                    <a:pt x="506" y="77"/>
                  </a:lnTo>
                  <a:lnTo>
                    <a:pt x="507" y="77"/>
                  </a:lnTo>
                  <a:lnTo>
                    <a:pt x="508" y="77"/>
                  </a:lnTo>
                  <a:lnTo>
                    <a:pt x="509" y="77"/>
                  </a:lnTo>
                  <a:lnTo>
                    <a:pt x="510" y="78"/>
                  </a:lnTo>
                  <a:lnTo>
                    <a:pt x="511" y="78"/>
                  </a:lnTo>
                  <a:lnTo>
                    <a:pt x="513" y="78"/>
                  </a:lnTo>
                  <a:lnTo>
                    <a:pt x="514" y="78"/>
                  </a:lnTo>
                  <a:lnTo>
                    <a:pt x="515" y="78"/>
                  </a:lnTo>
                  <a:lnTo>
                    <a:pt x="516" y="78"/>
                  </a:lnTo>
                  <a:lnTo>
                    <a:pt x="517" y="79"/>
                  </a:lnTo>
                  <a:lnTo>
                    <a:pt x="518" y="79"/>
                  </a:lnTo>
                  <a:lnTo>
                    <a:pt x="519" y="80"/>
                  </a:lnTo>
                  <a:lnTo>
                    <a:pt x="520" y="80"/>
                  </a:lnTo>
                  <a:lnTo>
                    <a:pt x="521" y="80"/>
                  </a:lnTo>
                  <a:lnTo>
                    <a:pt x="522" y="80"/>
                  </a:lnTo>
                  <a:lnTo>
                    <a:pt x="523" y="80"/>
                  </a:lnTo>
                  <a:lnTo>
                    <a:pt x="524" y="80"/>
                  </a:lnTo>
                  <a:lnTo>
                    <a:pt x="525" y="80"/>
                  </a:lnTo>
                  <a:lnTo>
                    <a:pt x="526" y="80"/>
                  </a:lnTo>
                  <a:lnTo>
                    <a:pt x="527" y="80"/>
                  </a:lnTo>
                  <a:lnTo>
                    <a:pt x="527" y="81"/>
                  </a:lnTo>
                  <a:lnTo>
                    <a:pt x="528" y="81"/>
                  </a:lnTo>
                  <a:lnTo>
                    <a:pt x="529" y="81"/>
                  </a:lnTo>
                  <a:lnTo>
                    <a:pt x="530" y="82"/>
                  </a:lnTo>
                  <a:lnTo>
                    <a:pt x="531" y="82"/>
                  </a:lnTo>
                  <a:lnTo>
                    <a:pt x="532" y="82"/>
                  </a:lnTo>
                  <a:lnTo>
                    <a:pt x="533" y="82"/>
                  </a:lnTo>
                  <a:lnTo>
                    <a:pt x="534" y="82"/>
                  </a:lnTo>
                  <a:lnTo>
                    <a:pt x="535" y="82"/>
                  </a:lnTo>
                  <a:lnTo>
                    <a:pt x="537" y="83"/>
                  </a:lnTo>
                  <a:lnTo>
                    <a:pt x="538" y="83"/>
                  </a:lnTo>
                  <a:lnTo>
                    <a:pt x="539" y="82"/>
                  </a:lnTo>
                  <a:lnTo>
                    <a:pt x="540" y="82"/>
                  </a:lnTo>
                  <a:lnTo>
                    <a:pt x="541" y="82"/>
                  </a:lnTo>
                  <a:lnTo>
                    <a:pt x="542" y="81"/>
                  </a:lnTo>
                  <a:lnTo>
                    <a:pt x="543" y="80"/>
                  </a:lnTo>
                  <a:lnTo>
                    <a:pt x="544" y="80"/>
                  </a:lnTo>
                  <a:lnTo>
                    <a:pt x="545" y="79"/>
                  </a:lnTo>
                  <a:lnTo>
                    <a:pt x="546" y="79"/>
                  </a:lnTo>
                  <a:lnTo>
                    <a:pt x="547" y="79"/>
                  </a:lnTo>
                  <a:lnTo>
                    <a:pt x="548" y="79"/>
                  </a:lnTo>
                  <a:lnTo>
                    <a:pt x="549" y="80"/>
                  </a:lnTo>
                  <a:lnTo>
                    <a:pt x="550" y="81"/>
                  </a:lnTo>
                  <a:lnTo>
                    <a:pt x="551" y="81"/>
                  </a:lnTo>
                  <a:lnTo>
                    <a:pt x="551" y="82"/>
                  </a:lnTo>
                  <a:lnTo>
                    <a:pt x="552" y="83"/>
                  </a:lnTo>
                  <a:lnTo>
                    <a:pt x="553" y="84"/>
                  </a:lnTo>
                  <a:lnTo>
                    <a:pt x="554" y="84"/>
                  </a:lnTo>
                  <a:lnTo>
                    <a:pt x="554" y="85"/>
                  </a:lnTo>
                  <a:lnTo>
                    <a:pt x="555" y="85"/>
                  </a:lnTo>
                  <a:lnTo>
                    <a:pt x="556" y="85"/>
                  </a:lnTo>
                  <a:lnTo>
                    <a:pt x="557" y="86"/>
                  </a:lnTo>
                  <a:lnTo>
                    <a:pt x="558" y="86"/>
                  </a:lnTo>
                  <a:lnTo>
                    <a:pt x="559" y="86"/>
                  </a:lnTo>
                  <a:lnTo>
                    <a:pt x="560" y="86"/>
                  </a:lnTo>
                  <a:lnTo>
                    <a:pt x="562" y="86"/>
                  </a:lnTo>
                  <a:lnTo>
                    <a:pt x="563" y="86"/>
                  </a:lnTo>
                  <a:lnTo>
                    <a:pt x="564" y="86"/>
                  </a:lnTo>
                  <a:lnTo>
                    <a:pt x="565" y="86"/>
                  </a:lnTo>
                  <a:lnTo>
                    <a:pt x="566" y="86"/>
                  </a:lnTo>
                  <a:lnTo>
                    <a:pt x="567" y="86"/>
                  </a:lnTo>
                  <a:lnTo>
                    <a:pt x="567" y="87"/>
                  </a:lnTo>
                  <a:lnTo>
                    <a:pt x="568" y="87"/>
                  </a:lnTo>
                  <a:lnTo>
                    <a:pt x="569" y="87"/>
                  </a:lnTo>
                  <a:lnTo>
                    <a:pt x="570" y="86"/>
                  </a:lnTo>
                  <a:lnTo>
                    <a:pt x="571" y="85"/>
                  </a:lnTo>
                  <a:lnTo>
                    <a:pt x="572" y="84"/>
                  </a:lnTo>
                  <a:lnTo>
                    <a:pt x="573" y="83"/>
                  </a:lnTo>
                  <a:lnTo>
                    <a:pt x="573" y="82"/>
                  </a:lnTo>
                  <a:lnTo>
                    <a:pt x="574" y="81"/>
                  </a:lnTo>
                  <a:lnTo>
                    <a:pt x="575" y="80"/>
                  </a:lnTo>
                  <a:lnTo>
                    <a:pt x="575" y="79"/>
                  </a:lnTo>
                  <a:lnTo>
                    <a:pt x="576" y="79"/>
                  </a:lnTo>
                  <a:lnTo>
                    <a:pt x="576" y="78"/>
                  </a:lnTo>
                  <a:lnTo>
                    <a:pt x="577" y="78"/>
                  </a:lnTo>
                  <a:lnTo>
                    <a:pt x="577" y="77"/>
                  </a:lnTo>
                  <a:lnTo>
                    <a:pt x="578" y="77"/>
                  </a:lnTo>
                  <a:lnTo>
                    <a:pt x="578" y="76"/>
                  </a:lnTo>
                  <a:lnTo>
                    <a:pt x="579" y="76"/>
                  </a:lnTo>
                  <a:lnTo>
                    <a:pt x="580" y="76"/>
                  </a:lnTo>
                  <a:lnTo>
                    <a:pt x="581" y="75"/>
                  </a:lnTo>
                  <a:lnTo>
                    <a:pt x="582" y="75"/>
                  </a:lnTo>
                  <a:lnTo>
                    <a:pt x="583" y="75"/>
                  </a:lnTo>
                  <a:lnTo>
                    <a:pt x="583" y="74"/>
                  </a:lnTo>
                  <a:lnTo>
                    <a:pt x="584" y="74"/>
                  </a:lnTo>
                  <a:lnTo>
                    <a:pt x="585" y="74"/>
                  </a:lnTo>
                  <a:lnTo>
                    <a:pt x="587" y="73"/>
                  </a:lnTo>
                  <a:lnTo>
                    <a:pt x="588" y="73"/>
                  </a:lnTo>
                  <a:lnTo>
                    <a:pt x="588" y="72"/>
                  </a:lnTo>
                  <a:lnTo>
                    <a:pt x="589" y="72"/>
                  </a:lnTo>
                  <a:lnTo>
                    <a:pt x="590" y="72"/>
                  </a:lnTo>
                  <a:lnTo>
                    <a:pt x="591" y="71"/>
                  </a:lnTo>
                  <a:lnTo>
                    <a:pt x="592" y="71"/>
                  </a:lnTo>
                  <a:lnTo>
                    <a:pt x="593" y="71"/>
                  </a:lnTo>
                  <a:lnTo>
                    <a:pt x="594" y="71"/>
                  </a:lnTo>
                  <a:lnTo>
                    <a:pt x="595" y="71"/>
                  </a:lnTo>
                  <a:lnTo>
                    <a:pt x="596" y="72"/>
                  </a:lnTo>
                  <a:lnTo>
                    <a:pt x="597" y="72"/>
                  </a:lnTo>
                  <a:lnTo>
                    <a:pt x="598" y="72"/>
                  </a:lnTo>
                  <a:lnTo>
                    <a:pt x="599" y="72"/>
                  </a:lnTo>
                  <a:lnTo>
                    <a:pt x="600" y="72"/>
                  </a:lnTo>
                  <a:lnTo>
                    <a:pt x="601" y="72"/>
                  </a:lnTo>
                  <a:lnTo>
                    <a:pt x="602" y="72"/>
                  </a:lnTo>
                  <a:lnTo>
                    <a:pt x="603" y="72"/>
                  </a:lnTo>
                  <a:lnTo>
                    <a:pt x="604" y="72"/>
                  </a:lnTo>
                  <a:lnTo>
                    <a:pt x="605" y="71"/>
                  </a:lnTo>
                  <a:lnTo>
                    <a:pt x="606" y="71"/>
                  </a:lnTo>
                  <a:lnTo>
                    <a:pt x="606" y="70"/>
                  </a:lnTo>
                  <a:lnTo>
                    <a:pt x="607" y="70"/>
                  </a:lnTo>
                  <a:lnTo>
                    <a:pt x="608" y="69"/>
                  </a:lnTo>
                  <a:lnTo>
                    <a:pt x="609" y="67"/>
                  </a:lnTo>
                  <a:lnTo>
                    <a:pt x="609" y="66"/>
                  </a:lnTo>
                  <a:lnTo>
                    <a:pt x="610" y="66"/>
                  </a:lnTo>
                  <a:lnTo>
                    <a:pt x="610" y="65"/>
                  </a:lnTo>
                  <a:lnTo>
                    <a:pt x="612" y="64"/>
                  </a:lnTo>
                  <a:lnTo>
                    <a:pt x="613" y="63"/>
                  </a:lnTo>
                  <a:lnTo>
                    <a:pt x="614" y="62"/>
                  </a:lnTo>
                  <a:lnTo>
                    <a:pt x="615" y="62"/>
                  </a:lnTo>
                  <a:lnTo>
                    <a:pt x="615" y="61"/>
                  </a:lnTo>
                  <a:lnTo>
                    <a:pt x="616" y="61"/>
                  </a:lnTo>
                  <a:lnTo>
                    <a:pt x="617" y="61"/>
                  </a:lnTo>
                  <a:lnTo>
                    <a:pt x="618" y="60"/>
                  </a:lnTo>
                  <a:lnTo>
                    <a:pt x="619" y="60"/>
                  </a:lnTo>
                  <a:lnTo>
                    <a:pt x="620" y="60"/>
                  </a:lnTo>
                  <a:lnTo>
                    <a:pt x="621" y="59"/>
                  </a:lnTo>
                  <a:lnTo>
                    <a:pt x="622" y="59"/>
                  </a:lnTo>
                  <a:lnTo>
                    <a:pt x="623" y="58"/>
                  </a:lnTo>
                  <a:lnTo>
                    <a:pt x="624" y="58"/>
                  </a:lnTo>
                  <a:lnTo>
                    <a:pt x="625" y="58"/>
                  </a:lnTo>
                  <a:lnTo>
                    <a:pt x="626" y="57"/>
                  </a:lnTo>
                  <a:lnTo>
                    <a:pt x="627" y="57"/>
                  </a:lnTo>
                  <a:lnTo>
                    <a:pt x="628" y="57"/>
                  </a:lnTo>
                  <a:lnTo>
                    <a:pt x="629" y="57"/>
                  </a:lnTo>
                  <a:lnTo>
                    <a:pt x="629" y="56"/>
                  </a:lnTo>
                  <a:lnTo>
                    <a:pt x="630" y="56"/>
                  </a:lnTo>
                  <a:lnTo>
                    <a:pt x="631" y="55"/>
                  </a:lnTo>
                  <a:lnTo>
                    <a:pt x="631" y="54"/>
                  </a:lnTo>
                  <a:lnTo>
                    <a:pt x="632" y="54"/>
                  </a:lnTo>
                  <a:lnTo>
                    <a:pt x="632" y="53"/>
                  </a:lnTo>
                  <a:lnTo>
                    <a:pt x="633" y="53"/>
                  </a:lnTo>
                  <a:lnTo>
                    <a:pt x="634" y="52"/>
                  </a:lnTo>
                  <a:lnTo>
                    <a:pt x="634" y="51"/>
                  </a:lnTo>
                  <a:lnTo>
                    <a:pt x="635" y="50"/>
                  </a:lnTo>
                  <a:lnTo>
                    <a:pt x="635" y="49"/>
                  </a:lnTo>
                  <a:lnTo>
                    <a:pt x="635" y="48"/>
                  </a:lnTo>
                  <a:lnTo>
                    <a:pt x="635" y="47"/>
                  </a:lnTo>
                  <a:lnTo>
                    <a:pt x="635" y="46"/>
                  </a:lnTo>
                  <a:lnTo>
                    <a:pt x="634" y="46"/>
                  </a:lnTo>
                  <a:lnTo>
                    <a:pt x="634" y="45"/>
                  </a:lnTo>
                  <a:lnTo>
                    <a:pt x="633" y="44"/>
                  </a:lnTo>
                  <a:lnTo>
                    <a:pt x="633" y="42"/>
                  </a:lnTo>
                  <a:lnTo>
                    <a:pt x="633" y="41"/>
                  </a:lnTo>
                  <a:lnTo>
                    <a:pt x="633" y="40"/>
                  </a:lnTo>
                  <a:lnTo>
                    <a:pt x="633" y="39"/>
                  </a:lnTo>
                  <a:lnTo>
                    <a:pt x="634" y="39"/>
                  </a:lnTo>
                  <a:lnTo>
                    <a:pt x="634" y="38"/>
                  </a:lnTo>
                  <a:lnTo>
                    <a:pt x="634" y="37"/>
                  </a:lnTo>
                  <a:lnTo>
                    <a:pt x="634" y="36"/>
                  </a:lnTo>
                  <a:lnTo>
                    <a:pt x="635" y="35"/>
                  </a:lnTo>
                  <a:lnTo>
                    <a:pt x="635" y="34"/>
                  </a:lnTo>
                  <a:lnTo>
                    <a:pt x="637" y="34"/>
                  </a:lnTo>
                  <a:lnTo>
                    <a:pt x="637" y="33"/>
                  </a:lnTo>
                  <a:lnTo>
                    <a:pt x="638" y="32"/>
                  </a:lnTo>
                  <a:lnTo>
                    <a:pt x="639" y="32"/>
                  </a:lnTo>
                  <a:lnTo>
                    <a:pt x="639" y="31"/>
                  </a:lnTo>
                  <a:lnTo>
                    <a:pt x="640" y="31"/>
                  </a:lnTo>
                  <a:lnTo>
                    <a:pt x="640" y="30"/>
                  </a:lnTo>
                  <a:lnTo>
                    <a:pt x="640" y="29"/>
                  </a:lnTo>
                  <a:lnTo>
                    <a:pt x="640" y="28"/>
                  </a:lnTo>
                  <a:lnTo>
                    <a:pt x="640" y="27"/>
                  </a:lnTo>
                  <a:lnTo>
                    <a:pt x="640" y="26"/>
                  </a:lnTo>
                  <a:lnTo>
                    <a:pt x="641" y="25"/>
                  </a:lnTo>
                  <a:lnTo>
                    <a:pt x="641" y="24"/>
                  </a:lnTo>
                  <a:lnTo>
                    <a:pt x="642" y="23"/>
                  </a:lnTo>
                  <a:lnTo>
                    <a:pt x="642" y="22"/>
                  </a:lnTo>
                  <a:lnTo>
                    <a:pt x="642" y="21"/>
                  </a:lnTo>
                  <a:lnTo>
                    <a:pt x="642" y="20"/>
                  </a:lnTo>
                  <a:lnTo>
                    <a:pt x="642" y="19"/>
                  </a:lnTo>
                  <a:lnTo>
                    <a:pt x="642" y="17"/>
                  </a:lnTo>
                  <a:lnTo>
                    <a:pt x="642" y="16"/>
                  </a:lnTo>
                  <a:lnTo>
                    <a:pt x="643" y="15"/>
                  </a:lnTo>
                  <a:lnTo>
                    <a:pt x="643" y="14"/>
                  </a:lnTo>
                  <a:lnTo>
                    <a:pt x="644" y="14"/>
                  </a:lnTo>
                  <a:lnTo>
                    <a:pt x="644" y="13"/>
                  </a:lnTo>
                  <a:lnTo>
                    <a:pt x="645" y="12"/>
                  </a:lnTo>
                  <a:lnTo>
                    <a:pt x="646" y="12"/>
                  </a:lnTo>
                  <a:lnTo>
                    <a:pt x="647" y="12"/>
                  </a:lnTo>
                  <a:lnTo>
                    <a:pt x="647" y="11"/>
                  </a:lnTo>
                  <a:lnTo>
                    <a:pt x="648" y="11"/>
                  </a:lnTo>
                  <a:lnTo>
                    <a:pt x="648" y="10"/>
                  </a:lnTo>
                  <a:lnTo>
                    <a:pt x="649" y="10"/>
                  </a:lnTo>
                  <a:lnTo>
                    <a:pt x="650" y="9"/>
                  </a:lnTo>
                  <a:lnTo>
                    <a:pt x="651" y="8"/>
                  </a:lnTo>
                  <a:lnTo>
                    <a:pt x="652" y="8"/>
                  </a:lnTo>
                  <a:lnTo>
                    <a:pt x="653" y="7"/>
                  </a:lnTo>
                  <a:lnTo>
                    <a:pt x="654" y="7"/>
                  </a:lnTo>
                  <a:lnTo>
                    <a:pt x="655" y="6"/>
                  </a:lnTo>
                  <a:lnTo>
                    <a:pt x="656" y="6"/>
                  </a:lnTo>
                  <a:lnTo>
                    <a:pt x="657" y="5"/>
                  </a:lnTo>
                  <a:lnTo>
                    <a:pt x="658" y="5"/>
                  </a:lnTo>
                  <a:lnTo>
                    <a:pt x="659" y="5"/>
                  </a:lnTo>
                  <a:lnTo>
                    <a:pt x="660" y="5"/>
                  </a:lnTo>
                  <a:lnTo>
                    <a:pt x="662" y="4"/>
                  </a:lnTo>
                  <a:lnTo>
                    <a:pt x="663" y="4"/>
                  </a:lnTo>
                  <a:lnTo>
                    <a:pt x="664" y="4"/>
                  </a:lnTo>
                  <a:lnTo>
                    <a:pt x="665" y="5"/>
                  </a:lnTo>
                  <a:lnTo>
                    <a:pt x="666" y="5"/>
                  </a:lnTo>
                  <a:lnTo>
                    <a:pt x="667" y="5"/>
                  </a:lnTo>
                  <a:lnTo>
                    <a:pt x="668" y="5"/>
                  </a:lnTo>
                  <a:lnTo>
                    <a:pt x="668" y="4"/>
                  </a:lnTo>
                  <a:lnTo>
                    <a:pt x="669" y="4"/>
                  </a:lnTo>
                  <a:lnTo>
                    <a:pt x="670" y="3"/>
                  </a:lnTo>
                  <a:lnTo>
                    <a:pt x="671" y="3"/>
                  </a:lnTo>
                  <a:lnTo>
                    <a:pt x="671" y="2"/>
                  </a:lnTo>
                  <a:lnTo>
                    <a:pt x="672" y="2"/>
                  </a:lnTo>
                  <a:lnTo>
                    <a:pt x="673" y="1"/>
                  </a:lnTo>
                  <a:lnTo>
                    <a:pt x="674" y="1"/>
                  </a:lnTo>
                  <a:lnTo>
                    <a:pt x="675" y="1"/>
                  </a:lnTo>
                  <a:lnTo>
                    <a:pt x="676" y="1"/>
                  </a:lnTo>
                  <a:lnTo>
                    <a:pt x="677" y="1"/>
                  </a:lnTo>
                  <a:lnTo>
                    <a:pt x="678" y="1"/>
                  </a:lnTo>
                  <a:lnTo>
                    <a:pt x="679" y="1"/>
                  </a:lnTo>
                  <a:lnTo>
                    <a:pt x="680" y="1"/>
                  </a:lnTo>
                  <a:lnTo>
                    <a:pt x="682" y="1"/>
                  </a:lnTo>
                  <a:lnTo>
                    <a:pt x="683" y="1"/>
                  </a:lnTo>
                  <a:lnTo>
                    <a:pt x="684" y="1"/>
                  </a:lnTo>
                  <a:lnTo>
                    <a:pt x="685" y="1"/>
                  </a:lnTo>
                  <a:lnTo>
                    <a:pt x="685" y="0"/>
                  </a:lnTo>
                  <a:lnTo>
                    <a:pt x="687" y="0"/>
                  </a:lnTo>
                  <a:lnTo>
                    <a:pt x="688" y="0"/>
                  </a:lnTo>
                  <a:lnTo>
                    <a:pt x="689" y="0"/>
                  </a:lnTo>
                  <a:lnTo>
                    <a:pt x="690" y="0"/>
                  </a:lnTo>
                  <a:lnTo>
                    <a:pt x="691" y="1"/>
                  </a:lnTo>
                  <a:lnTo>
                    <a:pt x="691" y="2"/>
                  </a:lnTo>
                  <a:lnTo>
                    <a:pt x="692" y="2"/>
                  </a:lnTo>
                  <a:lnTo>
                    <a:pt x="692" y="3"/>
                  </a:lnTo>
                  <a:lnTo>
                    <a:pt x="693" y="3"/>
                  </a:lnTo>
                  <a:lnTo>
                    <a:pt x="694" y="4"/>
                  </a:lnTo>
                  <a:lnTo>
                    <a:pt x="695" y="5"/>
                  </a:lnTo>
                  <a:lnTo>
                    <a:pt x="696" y="5"/>
                  </a:lnTo>
                  <a:lnTo>
                    <a:pt x="697" y="5"/>
                  </a:lnTo>
                  <a:lnTo>
                    <a:pt x="698" y="5"/>
                  </a:lnTo>
                  <a:lnTo>
                    <a:pt x="699" y="5"/>
                  </a:lnTo>
                  <a:lnTo>
                    <a:pt x="700" y="5"/>
                  </a:lnTo>
                  <a:lnTo>
                    <a:pt x="701" y="5"/>
                  </a:lnTo>
                  <a:lnTo>
                    <a:pt x="702" y="5"/>
                  </a:lnTo>
                  <a:lnTo>
                    <a:pt x="703" y="5"/>
                  </a:lnTo>
                  <a:lnTo>
                    <a:pt x="704" y="4"/>
                  </a:lnTo>
                  <a:lnTo>
                    <a:pt x="705" y="4"/>
                  </a:lnTo>
                  <a:lnTo>
                    <a:pt x="706" y="4"/>
                  </a:lnTo>
                  <a:lnTo>
                    <a:pt x="707" y="4"/>
                  </a:lnTo>
                  <a:lnTo>
                    <a:pt x="709" y="4"/>
                  </a:lnTo>
                  <a:lnTo>
                    <a:pt x="710" y="3"/>
                  </a:lnTo>
                  <a:lnTo>
                    <a:pt x="712" y="4"/>
                  </a:lnTo>
                  <a:lnTo>
                    <a:pt x="713" y="4"/>
                  </a:lnTo>
                  <a:lnTo>
                    <a:pt x="714" y="4"/>
                  </a:lnTo>
                  <a:lnTo>
                    <a:pt x="714" y="5"/>
                  </a:lnTo>
                  <a:lnTo>
                    <a:pt x="715" y="5"/>
                  </a:lnTo>
                  <a:lnTo>
                    <a:pt x="716" y="5"/>
                  </a:lnTo>
                  <a:lnTo>
                    <a:pt x="717" y="5"/>
                  </a:lnTo>
                  <a:lnTo>
                    <a:pt x="718" y="6"/>
                  </a:lnTo>
                  <a:lnTo>
                    <a:pt x="719" y="6"/>
                  </a:lnTo>
                  <a:lnTo>
                    <a:pt x="720" y="6"/>
                  </a:lnTo>
                  <a:lnTo>
                    <a:pt x="720" y="7"/>
                  </a:lnTo>
                  <a:lnTo>
                    <a:pt x="721" y="7"/>
                  </a:lnTo>
                  <a:lnTo>
                    <a:pt x="721" y="8"/>
                  </a:lnTo>
                  <a:lnTo>
                    <a:pt x="722" y="9"/>
                  </a:lnTo>
                  <a:lnTo>
                    <a:pt x="722" y="10"/>
                  </a:lnTo>
                  <a:lnTo>
                    <a:pt x="723" y="11"/>
                  </a:lnTo>
                  <a:lnTo>
                    <a:pt x="724" y="12"/>
                  </a:lnTo>
                  <a:lnTo>
                    <a:pt x="725" y="12"/>
                  </a:lnTo>
                  <a:lnTo>
                    <a:pt x="726" y="13"/>
                  </a:lnTo>
                  <a:lnTo>
                    <a:pt x="727" y="14"/>
                  </a:lnTo>
                  <a:lnTo>
                    <a:pt x="728" y="14"/>
                  </a:lnTo>
                  <a:lnTo>
                    <a:pt x="728" y="15"/>
                  </a:lnTo>
                  <a:lnTo>
                    <a:pt x="729" y="16"/>
                  </a:lnTo>
                  <a:lnTo>
                    <a:pt x="729" y="17"/>
                  </a:lnTo>
                  <a:lnTo>
                    <a:pt x="730" y="17"/>
                  </a:lnTo>
                  <a:lnTo>
                    <a:pt x="730" y="19"/>
                  </a:lnTo>
                  <a:lnTo>
                    <a:pt x="731" y="19"/>
                  </a:lnTo>
                  <a:lnTo>
                    <a:pt x="732" y="20"/>
                  </a:lnTo>
                  <a:lnTo>
                    <a:pt x="733" y="20"/>
                  </a:lnTo>
                  <a:lnTo>
                    <a:pt x="733" y="21"/>
                  </a:lnTo>
                  <a:lnTo>
                    <a:pt x="734" y="21"/>
                  </a:lnTo>
                  <a:lnTo>
                    <a:pt x="735" y="21"/>
                  </a:lnTo>
                  <a:lnTo>
                    <a:pt x="737" y="22"/>
                  </a:lnTo>
                  <a:lnTo>
                    <a:pt x="738" y="23"/>
                  </a:lnTo>
                  <a:lnTo>
                    <a:pt x="739" y="23"/>
                  </a:lnTo>
                  <a:lnTo>
                    <a:pt x="739" y="24"/>
                  </a:lnTo>
                  <a:lnTo>
                    <a:pt x="740" y="24"/>
                  </a:lnTo>
                  <a:lnTo>
                    <a:pt x="741" y="24"/>
                  </a:lnTo>
                  <a:lnTo>
                    <a:pt x="742" y="25"/>
                  </a:lnTo>
                  <a:lnTo>
                    <a:pt x="743" y="25"/>
                  </a:lnTo>
                  <a:lnTo>
                    <a:pt x="744" y="26"/>
                  </a:lnTo>
                  <a:lnTo>
                    <a:pt x="745" y="26"/>
                  </a:lnTo>
                  <a:lnTo>
                    <a:pt x="746" y="27"/>
                  </a:lnTo>
                  <a:lnTo>
                    <a:pt x="747" y="27"/>
                  </a:lnTo>
                  <a:lnTo>
                    <a:pt x="748" y="26"/>
                  </a:lnTo>
                  <a:lnTo>
                    <a:pt x="749" y="26"/>
                  </a:lnTo>
                  <a:lnTo>
                    <a:pt x="750" y="26"/>
                  </a:lnTo>
                  <a:lnTo>
                    <a:pt x="751" y="26"/>
                  </a:lnTo>
                  <a:lnTo>
                    <a:pt x="752" y="26"/>
                  </a:lnTo>
                  <a:lnTo>
                    <a:pt x="753" y="27"/>
                  </a:lnTo>
                  <a:lnTo>
                    <a:pt x="754" y="28"/>
                  </a:lnTo>
                  <a:lnTo>
                    <a:pt x="755" y="28"/>
                  </a:lnTo>
                  <a:lnTo>
                    <a:pt x="756" y="28"/>
                  </a:lnTo>
                  <a:lnTo>
                    <a:pt x="757" y="29"/>
                  </a:lnTo>
                  <a:lnTo>
                    <a:pt x="758" y="29"/>
                  </a:lnTo>
                  <a:lnTo>
                    <a:pt x="754" y="34"/>
                  </a:lnTo>
                  <a:lnTo>
                    <a:pt x="754" y="35"/>
                  </a:lnTo>
                  <a:lnTo>
                    <a:pt x="752" y="39"/>
                  </a:lnTo>
                  <a:lnTo>
                    <a:pt x="750" y="42"/>
                  </a:lnTo>
                  <a:lnTo>
                    <a:pt x="749" y="47"/>
                  </a:lnTo>
                  <a:lnTo>
                    <a:pt x="748" y="51"/>
                  </a:lnTo>
                  <a:lnTo>
                    <a:pt x="746" y="53"/>
                  </a:lnTo>
                  <a:lnTo>
                    <a:pt x="747" y="53"/>
                  </a:lnTo>
                  <a:lnTo>
                    <a:pt x="746" y="53"/>
                  </a:lnTo>
                  <a:lnTo>
                    <a:pt x="746" y="54"/>
                  </a:lnTo>
                  <a:lnTo>
                    <a:pt x="746" y="55"/>
                  </a:lnTo>
                  <a:lnTo>
                    <a:pt x="745" y="56"/>
                  </a:lnTo>
                  <a:lnTo>
                    <a:pt x="745" y="57"/>
                  </a:lnTo>
                  <a:lnTo>
                    <a:pt x="745" y="60"/>
                  </a:lnTo>
                  <a:lnTo>
                    <a:pt x="744" y="63"/>
                  </a:lnTo>
                  <a:lnTo>
                    <a:pt x="743" y="65"/>
                  </a:lnTo>
                  <a:lnTo>
                    <a:pt x="743" y="67"/>
                  </a:lnTo>
                  <a:lnTo>
                    <a:pt x="744" y="71"/>
                  </a:lnTo>
                  <a:lnTo>
                    <a:pt x="744" y="72"/>
                  </a:lnTo>
                  <a:lnTo>
                    <a:pt x="744" y="73"/>
                  </a:lnTo>
                  <a:lnTo>
                    <a:pt x="743" y="76"/>
                  </a:lnTo>
                  <a:lnTo>
                    <a:pt x="743" y="77"/>
                  </a:lnTo>
                  <a:lnTo>
                    <a:pt x="743" y="79"/>
                  </a:lnTo>
                  <a:lnTo>
                    <a:pt x="743" y="80"/>
                  </a:lnTo>
                  <a:lnTo>
                    <a:pt x="743" y="84"/>
                  </a:lnTo>
                  <a:lnTo>
                    <a:pt x="743" y="85"/>
                  </a:lnTo>
                  <a:lnTo>
                    <a:pt x="742" y="86"/>
                  </a:lnTo>
                  <a:lnTo>
                    <a:pt x="742" y="87"/>
                  </a:lnTo>
                  <a:lnTo>
                    <a:pt x="742" y="88"/>
                  </a:lnTo>
                  <a:lnTo>
                    <a:pt x="744" y="91"/>
                  </a:lnTo>
                  <a:lnTo>
                    <a:pt x="744" y="95"/>
                  </a:lnTo>
                  <a:lnTo>
                    <a:pt x="744" y="96"/>
                  </a:lnTo>
                  <a:lnTo>
                    <a:pt x="744" y="98"/>
                  </a:lnTo>
                  <a:lnTo>
                    <a:pt x="744" y="100"/>
                  </a:lnTo>
                  <a:lnTo>
                    <a:pt x="745" y="101"/>
                  </a:lnTo>
                  <a:lnTo>
                    <a:pt x="745" y="102"/>
                  </a:lnTo>
                  <a:lnTo>
                    <a:pt x="745" y="103"/>
                  </a:lnTo>
                  <a:lnTo>
                    <a:pt x="746" y="103"/>
                  </a:lnTo>
                  <a:lnTo>
                    <a:pt x="746" y="105"/>
                  </a:lnTo>
                  <a:lnTo>
                    <a:pt x="746" y="106"/>
                  </a:lnTo>
                  <a:lnTo>
                    <a:pt x="745" y="108"/>
                  </a:lnTo>
                  <a:lnTo>
                    <a:pt x="745" y="109"/>
                  </a:lnTo>
                  <a:lnTo>
                    <a:pt x="745" y="110"/>
                  </a:lnTo>
                  <a:lnTo>
                    <a:pt x="745" y="112"/>
                  </a:lnTo>
                  <a:lnTo>
                    <a:pt x="745" y="114"/>
                  </a:lnTo>
                  <a:lnTo>
                    <a:pt x="745" y="115"/>
                  </a:lnTo>
                  <a:lnTo>
                    <a:pt x="746" y="116"/>
                  </a:lnTo>
                  <a:lnTo>
                    <a:pt x="746" y="117"/>
                  </a:lnTo>
                  <a:lnTo>
                    <a:pt x="746" y="119"/>
                  </a:lnTo>
                  <a:lnTo>
                    <a:pt x="745" y="121"/>
                  </a:lnTo>
                  <a:lnTo>
                    <a:pt x="745" y="123"/>
                  </a:lnTo>
                  <a:lnTo>
                    <a:pt x="745" y="124"/>
                  </a:lnTo>
                  <a:lnTo>
                    <a:pt x="745" y="125"/>
                  </a:lnTo>
                  <a:lnTo>
                    <a:pt x="744" y="125"/>
                  </a:lnTo>
                  <a:lnTo>
                    <a:pt x="744" y="126"/>
                  </a:lnTo>
                  <a:lnTo>
                    <a:pt x="744" y="127"/>
                  </a:lnTo>
                  <a:lnTo>
                    <a:pt x="743" y="127"/>
                  </a:lnTo>
                  <a:lnTo>
                    <a:pt x="743" y="128"/>
                  </a:lnTo>
                  <a:lnTo>
                    <a:pt x="743" y="129"/>
                  </a:lnTo>
                  <a:lnTo>
                    <a:pt x="743" y="130"/>
                  </a:lnTo>
                  <a:lnTo>
                    <a:pt x="742" y="132"/>
                  </a:lnTo>
                  <a:lnTo>
                    <a:pt x="742" y="134"/>
                  </a:lnTo>
                  <a:lnTo>
                    <a:pt x="742" y="135"/>
                  </a:lnTo>
                  <a:lnTo>
                    <a:pt x="742" y="136"/>
                  </a:lnTo>
                  <a:lnTo>
                    <a:pt x="742" y="137"/>
                  </a:lnTo>
                  <a:lnTo>
                    <a:pt x="742" y="138"/>
                  </a:lnTo>
                  <a:lnTo>
                    <a:pt x="742" y="139"/>
                  </a:lnTo>
                  <a:lnTo>
                    <a:pt x="741" y="140"/>
                  </a:lnTo>
                  <a:lnTo>
                    <a:pt x="741" y="142"/>
                  </a:lnTo>
                  <a:lnTo>
                    <a:pt x="740" y="144"/>
                  </a:lnTo>
                  <a:lnTo>
                    <a:pt x="740" y="145"/>
                  </a:lnTo>
                  <a:lnTo>
                    <a:pt x="740" y="146"/>
                  </a:lnTo>
                  <a:lnTo>
                    <a:pt x="740" y="147"/>
                  </a:lnTo>
                  <a:lnTo>
                    <a:pt x="739" y="147"/>
                  </a:lnTo>
                  <a:lnTo>
                    <a:pt x="739" y="148"/>
                  </a:lnTo>
                  <a:lnTo>
                    <a:pt x="738" y="149"/>
                  </a:lnTo>
                  <a:lnTo>
                    <a:pt x="738" y="150"/>
                  </a:lnTo>
                  <a:lnTo>
                    <a:pt x="738" y="151"/>
                  </a:lnTo>
                  <a:lnTo>
                    <a:pt x="738" y="152"/>
                  </a:lnTo>
                  <a:lnTo>
                    <a:pt x="738" y="153"/>
                  </a:lnTo>
                  <a:lnTo>
                    <a:pt x="738" y="154"/>
                  </a:lnTo>
                  <a:lnTo>
                    <a:pt x="738" y="155"/>
                  </a:lnTo>
                  <a:lnTo>
                    <a:pt x="737" y="156"/>
                  </a:lnTo>
                  <a:lnTo>
                    <a:pt x="737" y="157"/>
                  </a:lnTo>
                  <a:lnTo>
                    <a:pt x="735" y="157"/>
                  </a:lnTo>
                  <a:lnTo>
                    <a:pt x="734" y="157"/>
                  </a:lnTo>
                  <a:lnTo>
                    <a:pt x="733" y="157"/>
                  </a:lnTo>
                  <a:lnTo>
                    <a:pt x="733" y="158"/>
                  </a:lnTo>
                  <a:lnTo>
                    <a:pt x="732" y="158"/>
                  </a:lnTo>
                  <a:lnTo>
                    <a:pt x="732" y="159"/>
                  </a:lnTo>
                  <a:lnTo>
                    <a:pt x="731" y="159"/>
                  </a:lnTo>
                  <a:lnTo>
                    <a:pt x="730" y="159"/>
                  </a:lnTo>
                  <a:lnTo>
                    <a:pt x="729" y="159"/>
                  </a:lnTo>
                  <a:lnTo>
                    <a:pt x="728" y="159"/>
                  </a:lnTo>
                  <a:lnTo>
                    <a:pt x="727" y="160"/>
                  </a:lnTo>
                  <a:lnTo>
                    <a:pt x="726" y="160"/>
                  </a:lnTo>
                  <a:lnTo>
                    <a:pt x="725" y="161"/>
                  </a:lnTo>
                  <a:lnTo>
                    <a:pt x="724" y="161"/>
                  </a:lnTo>
                  <a:lnTo>
                    <a:pt x="723" y="162"/>
                  </a:lnTo>
                  <a:lnTo>
                    <a:pt x="722" y="162"/>
                  </a:lnTo>
                  <a:lnTo>
                    <a:pt x="721" y="162"/>
                  </a:lnTo>
                  <a:lnTo>
                    <a:pt x="721" y="163"/>
                  </a:lnTo>
                  <a:lnTo>
                    <a:pt x="720" y="164"/>
                  </a:lnTo>
                  <a:lnTo>
                    <a:pt x="719" y="164"/>
                  </a:lnTo>
                  <a:lnTo>
                    <a:pt x="718" y="164"/>
                  </a:lnTo>
                  <a:lnTo>
                    <a:pt x="718" y="165"/>
                  </a:lnTo>
                  <a:lnTo>
                    <a:pt x="717" y="165"/>
                  </a:lnTo>
                  <a:lnTo>
                    <a:pt x="716" y="165"/>
                  </a:lnTo>
                  <a:lnTo>
                    <a:pt x="715" y="166"/>
                  </a:lnTo>
                  <a:lnTo>
                    <a:pt x="714" y="167"/>
                  </a:lnTo>
                  <a:lnTo>
                    <a:pt x="713" y="169"/>
                  </a:lnTo>
                  <a:lnTo>
                    <a:pt x="710" y="171"/>
                  </a:lnTo>
                  <a:lnTo>
                    <a:pt x="709" y="171"/>
                  </a:lnTo>
                  <a:lnTo>
                    <a:pt x="708" y="172"/>
                  </a:lnTo>
                  <a:lnTo>
                    <a:pt x="709" y="172"/>
                  </a:lnTo>
                  <a:lnTo>
                    <a:pt x="709" y="173"/>
                  </a:lnTo>
                  <a:lnTo>
                    <a:pt x="709" y="174"/>
                  </a:lnTo>
                  <a:lnTo>
                    <a:pt x="709" y="175"/>
                  </a:lnTo>
                  <a:lnTo>
                    <a:pt x="710" y="175"/>
                  </a:lnTo>
                  <a:lnTo>
                    <a:pt x="710" y="176"/>
                  </a:lnTo>
                  <a:lnTo>
                    <a:pt x="709" y="176"/>
                  </a:lnTo>
                  <a:lnTo>
                    <a:pt x="710" y="176"/>
                  </a:lnTo>
                  <a:lnTo>
                    <a:pt x="710" y="177"/>
                  </a:lnTo>
                  <a:lnTo>
                    <a:pt x="712" y="177"/>
                  </a:lnTo>
                  <a:lnTo>
                    <a:pt x="710" y="178"/>
                  </a:lnTo>
                  <a:lnTo>
                    <a:pt x="710" y="179"/>
                  </a:lnTo>
                  <a:lnTo>
                    <a:pt x="710" y="180"/>
                  </a:lnTo>
                  <a:lnTo>
                    <a:pt x="709" y="180"/>
                  </a:lnTo>
                  <a:lnTo>
                    <a:pt x="709" y="181"/>
                  </a:lnTo>
                  <a:lnTo>
                    <a:pt x="708" y="181"/>
                  </a:lnTo>
                  <a:lnTo>
                    <a:pt x="708" y="182"/>
                  </a:lnTo>
                  <a:lnTo>
                    <a:pt x="708" y="183"/>
                  </a:lnTo>
                  <a:lnTo>
                    <a:pt x="708" y="184"/>
                  </a:lnTo>
                  <a:lnTo>
                    <a:pt x="709" y="184"/>
                  </a:lnTo>
                  <a:lnTo>
                    <a:pt x="708" y="184"/>
                  </a:lnTo>
                  <a:lnTo>
                    <a:pt x="707" y="185"/>
                  </a:lnTo>
                  <a:lnTo>
                    <a:pt x="707" y="186"/>
                  </a:lnTo>
                  <a:lnTo>
                    <a:pt x="707" y="187"/>
                  </a:lnTo>
                  <a:lnTo>
                    <a:pt x="706" y="187"/>
                  </a:lnTo>
                  <a:lnTo>
                    <a:pt x="705" y="187"/>
                  </a:lnTo>
                  <a:lnTo>
                    <a:pt x="705" y="188"/>
                  </a:lnTo>
                  <a:lnTo>
                    <a:pt x="705" y="189"/>
                  </a:lnTo>
                  <a:lnTo>
                    <a:pt x="705" y="190"/>
                  </a:lnTo>
                  <a:lnTo>
                    <a:pt x="705" y="191"/>
                  </a:lnTo>
                  <a:lnTo>
                    <a:pt x="704" y="191"/>
                  </a:lnTo>
                  <a:lnTo>
                    <a:pt x="704" y="192"/>
                  </a:lnTo>
                  <a:lnTo>
                    <a:pt x="705" y="192"/>
                  </a:lnTo>
                  <a:lnTo>
                    <a:pt x="705" y="194"/>
                  </a:lnTo>
                  <a:lnTo>
                    <a:pt x="705" y="195"/>
                  </a:lnTo>
                  <a:lnTo>
                    <a:pt x="705" y="196"/>
                  </a:lnTo>
                  <a:lnTo>
                    <a:pt x="706" y="196"/>
                  </a:lnTo>
                  <a:lnTo>
                    <a:pt x="705" y="196"/>
                  </a:lnTo>
                  <a:lnTo>
                    <a:pt x="705" y="197"/>
                  </a:lnTo>
                  <a:lnTo>
                    <a:pt x="704" y="197"/>
                  </a:lnTo>
                  <a:lnTo>
                    <a:pt x="704" y="198"/>
                  </a:lnTo>
                  <a:lnTo>
                    <a:pt x="703" y="198"/>
                  </a:lnTo>
                  <a:lnTo>
                    <a:pt x="703" y="199"/>
                  </a:lnTo>
                  <a:lnTo>
                    <a:pt x="703" y="200"/>
                  </a:lnTo>
                  <a:lnTo>
                    <a:pt x="702" y="200"/>
                  </a:lnTo>
                  <a:lnTo>
                    <a:pt x="702" y="201"/>
                  </a:lnTo>
                  <a:lnTo>
                    <a:pt x="701" y="201"/>
                  </a:lnTo>
                  <a:lnTo>
                    <a:pt x="701" y="202"/>
                  </a:lnTo>
                  <a:lnTo>
                    <a:pt x="700" y="202"/>
                  </a:lnTo>
                  <a:lnTo>
                    <a:pt x="700" y="203"/>
                  </a:lnTo>
                  <a:lnTo>
                    <a:pt x="699" y="203"/>
                  </a:lnTo>
                  <a:lnTo>
                    <a:pt x="700" y="203"/>
                  </a:lnTo>
                  <a:lnTo>
                    <a:pt x="700" y="204"/>
                  </a:lnTo>
                  <a:lnTo>
                    <a:pt x="699" y="204"/>
                  </a:lnTo>
                  <a:lnTo>
                    <a:pt x="699" y="205"/>
                  </a:lnTo>
                  <a:lnTo>
                    <a:pt x="698" y="205"/>
                  </a:lnTo>
                  <a:lnTo>
                    <a:pt x="697" y="206"/>
                  </a:lnTo>
                  <a:lnTo>
                    <a:pt x="696" y="206"/>
                  </a:lnTo>
                  <a:lnTo>
                    <a:pt x="696" y="207"/>
                  </a:lnTo>
                  <a:lnTo>
                    <a:pt x="695" y="207"/>
                  </a:lnTo>
                  <a:lnTo>
                    <a:pt x="694" y="207"/>
                  </a:lnTo>
                  <a:lnTo>
                    <a:pt x="694" y="208"/>
                  </a:lnTo>
                  <a:lnTo>
                    <a:pt x="693" y="208"/>
                  </a:lnTo>
                  <a:lnTo>
                    <a:pt x="692" y="209"/>
                  </a:lnTo>
                  <a:lnTo>
                    <a:pt x="692" y="210"/>
                  </a:lnTo>
                  <a:lnTo>
                    <a:pt x="691" y="210"/>
                  </a:lnTo>
                  <a:lnTo>
                    <a:pt x="691" y="211"/>
                  </a:lnTo>
                  <a:lnTo>
                    <a:pt x="691" y="212"/>
                  </a:lnTo>
                  <a:lnTo>
                    <a:pt x="690" y="212"/>
                  </a:lnTo>
                  <a:lnTo>
                    <a:pt x="689" y="213"/>
                  </a:lnTo>
                  <a:lnTo>
                    <a:pt x="689" y="214"/>
                  </a:lnTo>
                  <a:lnTo>
                    <a:pt x="688" y="214"/>
                  </a:lnTo>
                  <a:lnTo>
                    <a:pt x="687" y="214"/>
                  </a:lnTo>
                  <a:lnTo>
                    <a:pt x="687" y="215"/>
                  </a:lnTo>
                  <a:lnTo>
                    <a:pt x="685" y="215"/>
                  </a:lnTo>
                  <a:lnTo>
                    <a:pt x="684" y="215"/>
                  </a:lnTo>
                  <a:lnTo>
                    <a:pt x="684" y="216"/>
                  </a:lnTo>
                  <a:lnTo>
                    <a:pt x="683" y="216"/>
                  </a:lnTo>
                  <a:lnTo>
                    <a:pt x="683" y="217"/>
                  </a:lnTo>
                  <a:lnTo>
                    <a:pt x="683" y="219"/>
                  </a:lnTo>
                  <a:lnTo>
                    <a:pt x="682" y="220"/>
                  </a:lnTo>
                  <a:lnTo>
                    <a:pt x="682" y="221"/>
                  </a:lnTo>
                  <a:lnTo>
                    <a:pt x="682" y="222"/>
                  </a:lnTo>
                  <a:lnTo>
                    <a:pt x="681" y="222"/>
                  </a:lnTo>
                  <a:lnTo>
                    <a:pt x="681" y="223"/>
                  </a:lnTo>
                  <a:lnTo>
                    <a:pt x="681" y="224"/>
                  </a:lnTo>
                  <a:lnTo>
                    <a:pt x="681" y="225"/>
                  </a:lnTo>
                  <a:lnTo>
                    <a:pt x="682" y="226"/>
                  </a:lnTo>
                  <a:lnTo>
                    <a:pt x="682" y="225"/>
                  </a:lnTo>
                  <a:lnTo>
                    <a:pt x="682" y="226"/>
                  </a:lnTo>
                  <a:lnTo>
                    <a:pt x="683" y="226"/>
                  </a:lnTo>
                  <a:lnTo>
                    <a:pt x="682" y="227"/>
                  </a:lnTo>
                  <a:lnTo>
                    <a:pt x="682" y="230"/>
                  </a:lnTo>
                  <a:lnTo>
                    <a:pt x="681" y="230"/>
                  </a:lnTo>
                  <a:lnTo>
                    <a:pt x="681" y="231"/>
                  </a:lnTo>
                  <a:lnTo>
                    <a:pt x="681" y="232"/>
                  </a:lnTo>
                  <a:lnTo>
                    <a:pt x="680" y="232"/>
                  </a:lnTo>
                  <a:lnTo>
                    <a:pt x="680" y="233"/>
                  </a:lnTo>
                  <a:lnTo>
                    <a:pt x="679" y="233"/>
                  </a:lnTo>
                  <a:lnTo>
                    <a:pt x="680" y="234"/>
                  </a:lnTo>
                  <a:lnTo>
                    <a:pt x="680" y="235"/>
                  </a:lnTo>
                  <a:lnTo>
                    <a:pt x="679" y="235"/>
                  </a:lnTo>
                  <a:lnTo>
                    <a:pt x="679" y="236"/>
                  </a:lnTo>
                  <a:lnTo>
                    <a:pt x="678" y="236"/>
                  </a:lnTo>
                  <a:lnTo>
                    <a:pt x="678" y="237"/>
                  </a:lnTo>
                  <a:lnTo>
                    <a:pt x="677" y="237"/>
                  </a:lnTo>
                  <a:lnTo>
                    <a:pt x="677" y="238"/>
                  </a:lnTo>
                  <a:lnTo>
                    <a:pt x="676" y="238"/>
                  </a:lnTo>
                  <a:lnTo>
                    <a:pt x="676" y="239"/>
                  </a:lnTo>
                  <a:lnTo>
                    <a:pt x="676" y="240"/>
                  </a:lnTo>
                  <a:lnTo>
                    <a:pt x="676" y="241"/>
                  </a:lnTo>
                  <a:lnTo>
                    <a:pt x="676" y="242"/>
                  </a:lnTo>
                  <a:lnTo>
                    <a:pt x="676" y="244"/>
                  </a:lnTo>
                  <a:lnTo>
                    <a:pt x="677" y="244"/>
                  </a:lnTo>
                  <a:lnTo>
                    <a:pt x="677" y="245"/>
                  </a:lnTo>
                  <a:lnTo>
                    <a:pt x="677" y="246"/>
                  </a:lnTo>
                  <a:lnTo>
                    <a:pt x="676" y="246"/>
                  </a:lnTo>
                  <a:lnTo>
                    <a:pt x="676" y="247"/>
                  </a:lnTo>
                  <a:lnTo>
                    <a:pt x="675" y="247"/>
                  </a:lnTo>
                  <a:lnTo>
                    <a:pt x="676" y="247"/>
                  </a:lnTo>
                  <a:lnTo>
                    <a:pt x="675" y="247"/>
                  </a:lnTo>
                  <a:lnTo>
                    <a:pt x="676" y="247"/>
                  </a:lnTo>
                  <a:lnTo>
                    <a:pt x="675" y="247"/>
                  </a:lnTo>
                  <a:lnTo>
                    <a:pt x="675" y="248"/>
                  </a:lnTo>
                  <a:lnTo>
                    <a:pt x="674" y="248"/>
                  </a:lnTo>
                  <a:lnTo>
                    <a:pt x="674" y="249"/>
                  </a:lnTo>
                  <a:lnTo>
                    <a:pt x="674" y="250"/>
                  </a:lnTo>
                  <a:lnTo>
                    <a:pt x="674" y="251"/>
                  </a:lnTo>
                  <a:lnTo>
                    <a:pt x="673" y="251"/>
                  </a:lnTo>
                  <a:lnTo>
                    <a:pt x="673" y="252"/>
                  </a:lnTo>
                  <a:lnTo>
                    <a:pt x="673" y="253"/>
                  </a:lnTo>
                  <a:lnTo>
                    <a:pt x="673" y="254"/>
                  </a:lnTo>
                  <a:lnTo>
                    <a:pt x="673" y="255"/>
                  </a:lnTo>
                  <a:lnTo>
                    <a:pt x="672" y="255"/>
                  </a:lnTo>
                  <a:lnTo>
                    <a:pt x="672" y="256"/>
                  </a:lnTo>
                  <a:lnTo>
                    <a:pt x="673" y="256"/>
                  </a:lnTo>
                  <a:lnTo>
                    <a:pt x="673" y="257"/>
                  </a:lnTo>
                  <a:lnTo>
                    <a:pt x="672" y="257"/>
                  </a:lnTo>
                  <a:lnTo>
                    <a:pt x="672" y="258"/>
                  </a:lnTo>
                  <a:lnTo>
                    <a:pt x="672" y="259"/>
                  </a:lnTo>
                  <a:lnTo>
                    <a:pt x="673" y="259"/>
                  </a:lnTo>
                  <a:lnTo>
                    <a:pt x="673" y="258"/>
                  </a:lnTo>
                  <a:lnTo>
                    <a:pt x="674" y="258"/>
                  </a:lnTo>
                  <a:lnTo>
                    <a:pt x="674" y="259"/>
                  </a:lnTo>
                  <a:lnTo>
                    <a:pt x="674" y="260"/>
                  </a:lnTo>
                  <a:lnTo>
                    <a:pt x="674" y="261"/>
                  </a:lnTo>
                  <a:lnTo>
                    <a:pt x="675" y="261"/>
                  </a:lnTo>
                  <a:lnTo>
                    <a:pt x="675" y="262"/>
                  </a:lnTo>
                  <a:lnTo>
                    <a:pt x="675" y="263"/>
                  </a:lnTo>
                  <a:lnTo>
                    <a:pt x="676" y="263"/>
                  </a:lnTo>
                  <a:lnTo>
                    <a:pt x="676" y="264"/>
                  </a:lnTo>
                  <a:lnTo>
                    <a:pt x="675" y="264"/>
                  </a:lnTo>
                  <a:lnTo>
                    <a:pt x="675" y="265"/>
                  </a:lnTo>
                  <a:lnTo>
                    <a:pt x="675" y="266"/>
                  </a:lnTo>
                  <a:lnTo>
                    <a:pt x="675" y="267"/>
                  </a:lnTo>
                  <a:lnTo>
                    <a:pt x="675" y="269"/>
                  </a:lnTo>
                  <a:lnTo>
                    <a:pt x="674" y="269"/>
                  </a:lnTo>
                  <a:lnTo>
                    <a:pt x="674" y="270"/>
                  </a:lnTo>
                  <a:lnTo>
                    <a:pt x="675" y="270"/>
                  </a:lnTo>
                  <a:lnTo>
                    <a:pt x="675" y="271"/>
                  </a:lnTo>
                  <a:lnTo>
                    <a:pt x="675" y="272"/>
                  </a:lnTo>
                  <a:lnTo>
                    <a:pt x="674" y="272"/>
                  </a:lnTo>
                  <a:lnTo>
                    <a:pt x="674" y="273"/>
                  </a:lnTo>
                  <a:lnTo>
                    <a:pt x="674" y="274"/>
                  </a:lnTo>
                  <a:lnTo>
                    <a:pt x="675" y="274"/>
                  </a:lnTo>
                  <a:lnTo>
                    <a:pt x="675" y="275"/>
                  </a:lnTo>
                  <a:lnTo>
                    <a:pt x="675" y="276"/>
                  </a:lnTo>
                  <a:lnTo>
                    <a:pt x="675" y="277"/>
                  </a:lnTo>
                  <a:lnTo>
                    <a:pt x="676" y="277"/>
                  </a:lnTo>
                  <a:lnTo>
                    <a:pt x="676" y="278"/>
                  </a:lnTo>
                  <a:lnTo>
                    <a:pt x="677" y="278"/>
                  </a:lnTo>
                  <a:lnTo>
                    <a:pt x="677" y="279"/>
                  </a:lnTo>
                  <a:lnTo>
                    <a:pt x="676" y="279"/>
                  </a:lnTo>
                  <a:lnTo>
                    <a:pt x="676" y="280"/>
                  </a:lnTo>
                  <a:lnTo>
                    <a:pt x="676" y="281"/>
                  </a:lnTo>
                  <a:lnTo>
                    <a:pt x="675" y="281"/>
                  </a:lnTo>
                  <a:lnTo>
                    <a:pt x="675" y="282"/>
                  </a:lnTo>
                  <a:lnTo>
                    <a:pt x="675" y="283"/>
                  </a:lnTo>
                  <a:lnTo>
                    <a:pt x="674" y="283"/>
                  </a:lnTo>
                  <a:lnTo>
                    <a:pt x="674" y="284"/>
                  </a:lnTo>
                  <a:lnTo>
                    <a:pt x="674" y="285"/>
                  </a:lnTo>
                  <a:lnTo>
                    <a:pt x="674" y="286"/>
                  </a:lnTo>
                  <a:lnTo>
                    <a:pt x="673" y="286"/>
                  </a:lnTo>
                  <a:lnTo>
                    <a:pt x="673" y="287"/>
                  </a:lnTo>
                  <a:lnTo>
                    <a:pt x="673" y="288"/>
                  </a:lnTo>
                  <a:lnTo>
                    <a:pt x="673" y="289"/>
                  </a:lnTo>
                  <a:lnTo>
                    <a:pt x="674" y="289"/>
                  </a:lnTo>
                  <a:lnTo>
                    <a:pt x="675" y="289"/>
                  </a:lnTo>
                  <a:lnTo>
                    <a:pt x="675" y="290"/>
                  </a:lnTo>
                  <a:lnTo>
                    <a:pt x="676" y="290"/>
                  </a:lnTo>
                  <a:lnTo>
                    <a:pt x="676" y="291"/>
                  </a:lnTo>
                  <a:lnTo>
                    <a:pt x="676" y="293"/>
                  </a:lnTo>
                  <a:lnTo>
                    <a:pt x="675" y="294"/>
                  </a:lnTo>
                  <a:lnTo>
                    <a:pt x="675" y="295"/>
                  </a:lnTo>
                  <a:lnTo>
                    <a:pt x="674" y="295"/>
                  </a:lnTo>
                  <a:lnTo>
                    <a:pt x="674" y="296"/>
                  </a:lnTo>
                  <a:lnTo>
                    <a:pt x="674" y="297"/>
                  </a:lnTo>
                  <a:lnTo>
                    <a:pt x="673" y="297"/>
                  </a:lnTo>
                  <a:lnTo>
                    <a:pt x="673" y="298"/>
                  </a:lnTo>
                  <a:lnTo>
                    <a:pt x="672" y="298"/>
                  </a:lnTo>
                  <a:lnTo>
                    <a:pt x="672" y="299"/>
                  </a:lnTo>
                  <a:lnTo>
                    <a:pt x="672" y="300"/>
                  </a:lnTo>
                  <a:lnTo>
                    <a:pt x="673" y="300"/>
                  </a:lnTo>
                  <a:lnTo>
                    <a:pt x="673" y="301"/>
                  </a:lnTo>
                  <a:lnTo>
                    <a:pt x="673" y="302"/>
                  </a:lnTo>
                  <a:lnTo>
                    <a:pt x="673" y="303"/>
                  </a:lnTo>
                  <a:lnTo>
                    <a:pt x="672" y="303"/>
                  </a:lnTo>
                  <a:lnTo>
                    <a:pt x="672" y="304"/>
                  </a:lnTo>
                  <a:lnTo>
                    <a:pt x="671" y="304"/>
                  </a:lnTo>
                  <a:lnTo>
                    <a:pt x="671" y="305"/>
                  </a:lnTo>
                  <a:lnTo>
                    <a:pt x="670" y="305"/>
                  </a:lnTo>
                  <a:lnTo>
                    <a:pt x="670" y="306"/>
                  </a:lnTo>
                  <a:lnTo>
                    <a:pt x="670" y="307"/>
                  </a:lnTo>
                  <a:lnTo>
                    <a:pt x="669" y="307"/>
                  </a:lnTo>
                  <a:lnTo>
                    <a:pt x="669" y="308"/>
                  </a:lnTo>
                  <a:lnTo>
                    <a:pt x="669" y="309"/>
                  </a:lnTo>
                  <a:lnTo>
                    <a:pt x="668" y="309"/>
                  </a:lnTo>
                  <a:lnTo>
                    <a:pt x="668" y="310"/>
                  </a:lnTo>
                  <a:lnTo>
                    <a:pt x="668" y="311"/>
                  </a:lnTo>
                  <a:lnTo>
                    <a:pt x="667" y="311"/>
                  </a:lnTo>
                  <a:lnTo>
                    <a:pt x="667" y="312"/>
                  </a:lnTo>
                  <a:lnTo>
                    <a:pt x="668" y="312"/>
                  </a:lnTo>
                  <a:lnTo>
                    <a:pt x="668" y="313"/>
                  </a:lnTo>
                  <a:lnTo>
                    <a:pt x="668" y="314"/>
                  </a:lnTo>
                  <a:lnTo>
                    <a:pt x="668" y="315"/>
                  </a:lnTo>
                  <a:lnTo>
                    <a:pt x="668" y="316"/>
                  </a:lnTo>
                  <a:lnTo>
                    <a:pt x="667" y="316"/>
                  </a:lnTo>
                  <a:lnTo>
                    <a:pt x="667" y="318"/>
                  </a:lnTo>
                  <a:lnTo>
                    <a:pt x="666" y="319"/>
                  </a:lnTo>
                  <a:lnTo>
                    <a:pt x="666" y="320"/>
                  </a:lnTo>
                  <a:lnTo>
                    <a:pt x="665" y="320"/>
                  </a:lnTo>
                  <a:lnTo>
                    <a:pt x="665" y="321"/>
                  </a:lnTo>
                  <a:lnTo>
                    <a:pt x="664" y="321"/>
                  </a:lnTo>
                  <a:lnTo>
                    <a:pt x="663" y="321"/>
                  </a:lnTo>
                  <a:lnTo>
                    <a:pt x="663" y="322"/>
                  </a:lnTo>
                  <a:lnTo>
                    <a:pt x="662" y="322"/>
                  </a:lnTo>
                  <a:lnTo>
                    <a:pt x="662" y="323"/>
                  </a:lnTo>
                  <a:lnTo>
                    <a:pt x="660" y="323"/>
                  </a:lnTo>
                  <a:lnTo>
                    <a:pt x="659" y="324"/>
                  </a:lnTo>
                  <a:lnTo>
                    <a:pt x="657" y="326"/>
                  </a:lnTo>
                  <a:lnTo>
                    <a:pt x="657" y="327"/>
                  </a:lnTo>
                  <a:lnTo>
                    <a:pt x="656" y="327"/>
                  </a:lnTo>
                  <a:lnTo>
                    <a:pt x="656" y="328"/>
                  </a:lnTo>
                  <a:lnTo>
                    <a:pt x="656" y="329"/>
                  </a:lnTo>
                  <a:lnTo>
                    <a:pt x="656" y="330"/>
                  </a:lnTo>
                  <a:lnTo>
                    <a:pt x="657" y="330"/>
                  </a:lnTo>
                  <a:lnTo>
                    <a:pt x="658" y="330"/>
                  </a:lnTo>
                  <a:lnTo>
                    <a:pt x="658" y="331"/>
                  </a:lnTo>
                  <a:lnTo>
                    <a:pt x="659" y="331"/>
                  </a:lnTo>
                  <a:lnTo>
                    <a:pt x="664" y="336"/>
                  </a:lnTo>
                  <a:lnTo>
                    <a:pt x="665" y="336"/>
                  </a:lnTo>
                  <a:lnTo>
                    <a:pt x="665" y="337"/>
                  </a:lnTo>
                  <a:lnTo>
                    <a:pt x="666" y="337"/>
                  </a:lnTo>
                  <a:lnTo>
                    <a:pt x="667" y="337"/>
                  </a:lnTo>
                  <a:lnTo>
                    <a:pt x="668" y="337"/>
                  </a:lnTo>
                  <a:lnTo>
                    <a:pt x="669" y="337"/>
                  </a:lnTo>
                  <a:lnTo>
                    <a:pt x="669" y="338"/>
                  </a:lnTo>
                  <a:lnTo>
                    <a:pt x="670" y="338"/>
                  </a:lnTo>
                  <a:lnTo>
                    <a:pt x="671" y="338"/>
                  </a:lnTo>
                  <a:lnTo>
                    <a:pt x="672" y="338"/>
                  </a:lnTo>
                  <a:lnTo>
                    <a:pt x="672" y="339"/>
                  </a:lnTo>
                  <a:lnTo>
                    <a:pt x="673" y="338"/>
                  </a:lnTo>
                  <a:lnTo>
                    <a:pt x="673" y="339"/>
                  </a:lnTo>
                  <a:lnTo>
                    <a:pt x="674" y="339"/>
                  </a:lnTo>
                  <a:lnTo>
                    <a:pt x="675" y="339"/>
                  </a:lnTo>
                  <a:lnTo>
                    <a:pt x="675" y="340"/>
                  </a:lnTo>
                  <a:lnTo>
                    <a:pt x="676" y="340"/>
                  </a:lnTo>
                  <a:lnTo>
                    <a:pt x="677" y="340"/>
                  </a:lnTo>
                  <a:lnTo>
                    <a:pt x="678" y="340"/>
                  </a:lnTo>
                  <a:lnTo>
                    <a:pt x="679" y="340"/>
                  </a:lnTo>
                  <a:lnTo>
                    <a:pt x="679" y="341"/>
                  </a:lnTo>
                  <a:lnTo>
                    <a:pt x="680" y="341"/>
                  </a:lnTo>
                  <a:lnTo>
                    <a:pt x="680" y="343"/>
                  </a:lnTo>
                  <a:lnTo>
                    <a:pt x="681" y="343"/>
                  </a:lnTo>
                  <a:lnTo>
                    <a:pt x="681" y="344"/>
                  </a:lnTo>
                  <a:lnTo>
                    <a:pt x="681" y="345"/>
                  </a:lnTo>
                  <a:lnTo>
                    <a:pt x="682" y="345"/>
                  </a:lnTo>
                  <a:lnTo>
                    <a:pt x="683" y="345"/>
                  </a:lnTo>
                  <a:lnTo>
                    <a:pt x="684" y="345"/>
                  </a:lnTo>
                  <a:lnTo>
                    <a:pt x="685" y="345"/>
                  </a:lnTo>
                  <a:lnTo>
                    <a:pt x="685" y="346"/>
                  </a:lnTo>
                  <a:lnTo>
                    <a:pt x="687" y="346"/>
                  </a:lnTo>
                  <a:lnTo>
                    <a:pt x="688" y="346"/>
                  </a:lnTo>
                  <a:lnTo>
                    <a:pt x="688" y="347"/>
                  </a:lnTo>
                  <a:lnTo>
                    <a:pt x="689" y="347"/>
                  </a:lnTo>
                  <a:lnTo>
                    <a:pt x="690" y="347"/>
                  </a:lnTo>
                  <a:lnTo>
                    <a:pt x="691" y="347"/>
                  </a:lnTo>
                  <a:lnTo>
                    <a:pt x="692" y="347"/>
                  </a:lnTo>
                  <a:lnTo>
                    <a:pt x="693" y="347"/>
                  </a:lnTo>
                  <a:lnTo>
                    <a:pt x="694" y="347"/>
                  </a:lnTo>
                  <a:lnTo>
                    <a:pt x="694" y="346"/>
                  </a:lnTo>
                  <a:lnTo>
                    <a:pt x="695" y="346"/>
                  </a:lnTo>
                  <a:lnTo>
                    <a:pt x="696" y="346"/>
                  </a:lnTo>
                  <a:lnTo>
                    <a:pt x="696" y="345"/>
                  </a:lnTo>
                  <a:lnTo>
                    <a:pt x="697" y="344"/>
                  </a:lnTo>
                  <a:lnTo>
                    <a:pt x="698" y="344"/>
                  </a:lnTo>
                  <a:lnTo>
                    <a:pt x="698" y="343"/>
                  </a:lnTo>
                  <a:lnTo>
                    <a:pt x="699" y="343"/>
                  </a:lnTo>
                  <a:lnTo>
                    <a:pt x="700" y="343"/>
                  </a:lnTo>
                  <a:lnTo>
                    <a:pt x="701" y="343"/>
                  </a:lnTo>
                  <a:lnTo>
                    <a:pt x="702" y="343"/>
                  </a:lnTo>
                  <a:lnTo>
                    <a:pt x="702" y="341"/>
                  </a:lnTo>
                  <a:lnTo>
                    <a:pt x="703" y="341"/>
                  </a:lnTo>
                  <a:lnTo>
                    <a:pt x="704" y="341"/>
                  </a:lnTo>
                  <a:lnTo>
                    <a:pt x="704" y="343"/>
                  </a:lnTo>
                  <a:lnTo>
                    <a:pt x="705" y="343"/>
                  </a:lnTo>
                  <a:lnTo>
                    <a:pt x="706" y="343"/>
                  </a:lnTo>
                  <a:lnTo>
                    <a:pt x="707" y="343"/>
                  </a:lnTo>
                  <a:lnTo>
                    <a:pt x="706" y="343"/>
                  </a:lnTo>
                  <a:lnTo>
                    <a:pt x="706" y="344"/>
                  </a:lnTo>
                  <a:lnTo>
                    <a:pt x="707" y="344"/>
                  </a:lnTo>
                  <a:lnTo>
                    <a:pt x="707" y="345"/>
                  </a:lnTo>
                  <a:lnTo>
                    <a:pt x="707" y="346"/>
                  </a:lnTo>
                  <a:lnTo>
                    <a:pt x="707" y="347"/>
                  </a:lnTo>
                  <a:lnTo>
                    <a:pt x="707" y="348"/>
                  </a:lnTo>
                  <a:lnTo>
                    <a:pt x="708" y="348"/>
                  </a:lnTo>
                  <a:lnTo>
                    <a:pt x="708" y="349"/>
                  </a:lnTo>
                  <a:lnTo>
                    <a:pt x="708" y="350"/>
                  </a:lnTo>
                  <a:lnTo>
                    <a:pt x="708" y="351"/>
                  </a:lnTo>
                  <a:lnTo>
                    <a:pt x="708" y="352"/>
                  </a:lnTo>
                  <a:lnTo>
                    <a:pt x="708" y="353"/>
                  </a:lnTo>
                  <a:lnTo>
                    <a:pt x="707" y="353"/>
                  </a:lnTo>
                  <a:lnTo>
                    <a:pt x="707" y="354"/>
                  </a:lnTo>
                  <a:lnTo>
                    <a:pt x="706" y="354"/>
                  </a:lnTo>
                  <a:lnTo>
                    <a:pt x="706" y="355"/>
                  </a:lnTo>
                  <a:lnTo>
                    <a:pt x="706" y="356"/>
                  </a:lnTo>
                  <a:lnTo>
                    <a:pt x="706" y="357"/>
                  </a:lnTo>
                  <a:lnTo>
                    <a:pt x="705" y="357"/>
                  </a:lnTo>
                  <a:lnTo>
                    <a:pt x="705" y="358"/>
                  </a:lnTo>
                  <a:lnTo>
                    <a:pt x="705" y="359"/>
                  </a:lnTo>
                  <a:lnTo>
                    <a:pt x="704" y="359"/>
                  </a:lnTo>
                  <a:lnTo>
                    <a:pt x="704" y="360"/>
                  </a:lnTo>
                  <a:lnTo>
                    <a:pt x="704" y="361"/>
                  </a:lnTo>
                  <a:lnTo>
                    <a:pt x="705" y="361"/>
                  </a:lnTo>
                  <a:lnTo>
                    <a:pt x="705" y="362"/>
                  </a:lnTo>
                  <a:lnTo>
                    <a:pt x="704" y="362"/>
                  </a:lnTo>
                  <a:lnTo>
                    <a:pt x="704" y="363"/>
                  </a:lnTo>
                  <a:lnTo>
                    <a:pt x="704" y="364"/>
                  </a:lnTo>
                  <a:lnTo>
                    <a:pt x="703" y="364"/>
                  </a:lnTo>
                  <a:lnTo>
                    <a:pt x="702" y="365"/>
                  </a:lnTo>
                  <a:lnTo>
                    <a:pt x="703" y="365"/>
                  </a:lnTo>
                  <a:lnTo>
                    <a:pt x="703" y="366"/>
                  </a:lnTo>
                  <a:lnTo>
                    <a:pt x="702" y="366"/>
                  </a:lnTo>
                  <a:lnTo>
                    <a:pt x="702" y="368"/>
                  </a:lnTo>
                  <a:lnTo>
                    <a:pt x="701" y="368"/>
                  </a:lnTo>
                  <a:lnTo>
                    <a:pt x="701" y="369"/>
                  </a:lnTo>
                  <a:lnTo>
                    <a:pt x="701" y="370"/>
                  </a:lnTo>
                  <a:lnTo>
                    <a:pt x="701" y="369"/>
                  </a:lnTo>
                  <a:lnTo>
                    <a:pt x="701" y="370"/>
                  </a:lnTo>
                  <a:lnTo>
                    <a:pt x="700" y="371"/>
                  </a:lnTo>
                  <a:lnTo>
                    <a:pt x="700" y="372"/>
                  </a:lnTo>
                  <a:lnTo>
                    <a:pt x="701" y="372"/>
                  </a:lnTo>
                  <a:lnTo>
                    <a:pt x="701" y="373"/>
                  </a:lnTo>
                  <a:lnTo>
                    <a:pt x="700" y="373"/>
                  </a:lnTo>
                  <a:lnTo>
                    <a:pt x="701" y="373"/>
                  </a:lnTo>
                  <a:lnTo>
                    <a:pt x="701" y="374"/>
                  </a:lnTo>
                  <a:lnTo>
                    <a:pt x="701" y="375"/>
                  </a:lnTo>
                  <a:lnTo>
                    <a:pt x="700" y="375"/>
                  </a:lnTo>
                  <a:lnTo>
                    <a:pt x="701" y="375"/>
                  </a:lnTo>
                  <a:lnTo>
                    <a:pt x="701" y="376"/>
                  </a:lnTo>
                  <a:lnTo>
                    <a:pt x="702" y="376"/>
                  </a:lnTo>
                  <a:lnTo>
                    <a:pt x="702" y="377"/>
                  </a:lnTo>
                  <a:lnTo>
                    <a:pt x="701" y="377"/>
                  </a:lnTo>
                  <a:lnTo>
                    <a:pt x="701" y="378"/>
                  </a:lnTo>
                  <a:lnTo>
                    <a:pt x="700" y="378"/>
                  </a:lnTo>
                  <a:lnTo>
                    <a:pt x="700" y="379"/>
                  </a:lnTo>
                  <a:lnTo>
                    <a:pt x="699" y="379"/>
                  </a:lnTo>
                  <a:lnTo>
                    <a:pt x="699" y="380"/>
                  </a:lnTo>
                  <a:lnTo>
                    <a:pt x="698" y="380"/>
                  </a:lnTo>
                  <a:lnTo>
                    <a:pt x="698" y="381"/>
                  </a:lnTo>
                  <a:lnTo>
                    <a:pt x="697" y="381"/>
                  </a:lnTo>
                  <a:lnTo>
                    <a:pt x="697" y="382"/>
                  </a:lnTo>
                  <a:lnTo>
                    <a:pt x="696" y="382"/>
                  </a:lnTo>
                  <a:lnTo>
                    <a:pt x="696" y="383"/>
                  </a:lnTo>
                  <a:lnTo>
                    <a:pt x="695" y="383"/>
                  </a:lnTo>
                  <a:lnTo>
                    <a:pt x="695" y="384"/>
                  </a:lnTo>
                  <a:lnTo>
                    <a:pt x="695" y="385"/>
                  </a:lnTo>
                  <a:lnTo>
                    <a:pt x="694" y="385"/>
                  </a:lnTo>
                  <a:lnTo>
                    <a:pt x="694" y="386"/>
                  </a:lnTo>
                  <a:lnTo>
                    <a:pt x="693" y="386"/>
                  </a:lnTo>
                  <a:lnTo>
                    <a:pt x="692" y="386"/>
                  </a:lnTo>
                  <a:lnTo>
                    <a:pt x="691" y="386"/>
                  </a:lnTo>
                  <a:lnTo>
                    <a:pt x="690" y="386"/>
                  </a:lnTo>
                  <a:lnTo>
                    <a:pt x="689" y="386"/>
                  </a:lnTo>
                  <a:lnTo>
                    <a:pt x="689" y="387"/>
                  </a:lnTo>
                  <a:lnTo>
                    <a:pt x="688" y="387"/>
                  </a:lnTo>
                  <a:lnTo>
                    <a:pt x="687" y="386"/>
                  </a:lnTo>
                  <a:lnTo>
                    <a:pt x="685" y="386"/>
                  </a:lnTo>
                  <a:lnTo>
                    <a:pt x="685" y="387"/>
                  </a:lnTo>
                  <a:lnTo>
                    <a:pt x="684" y="388"/>
                  </a:lnTo>
                  <a:lnTo>
                    <a:pt x="684" y="389"/>
                  </a:lnTo>
                  <a:lnTo>
                    <a:pt x="683" y="389"/>
                  </a:lnTo>
                  <a:lnTo>
                    <a:pt x="683" y="390"/>
                  </a:lnTo>
                  <a:lnTo>
                    <a:pt x="682" y="390"/>
                  </a:lnTo>
                  <a:lnTo>
                    <a:pt x="681" y="390"/>
                  </a:lnTo>
                  <a:lnTo>
                    <a:pt x="681" y="391"/>
                  </a:lnTo>
                  <a:lnTo>
                    <a:pt x="680" y="391"/>
                  </a:lnTo>
                  <a:lnTo>
                    <a:pt x="679" y="393"/>
                  </a:lnTo>
                  <a:lnTo>
                    <a:pt x="678" y="393"/>
                  </a:lnTo>
                  <a:lnTo>
                    <a:pt x="678" y="394"/>
                  </a:lnTo>
                  <a:lnTo>
                    <a:pt x="677" y="395"/>
                  </a:lnTo>
                  <a:lnTo>
                    <a:pt x="676" y="395"/>
                  </a:lnTo>
                  <a:lnTo>
                    <a:pt x="676" y="396"/>
                  </a:lnTo>
                  <a:lnTo>
                    <a:pt x="676" y="397"/>
                  </a:lnTo>
                  <a:lnTo>
                    <a:pt x="675" y="397"/>
                  </a:lnTo>
                  <a:lnTo>
                    <a:pt x="675" y="398"/>
                  </a:lnTo>
                  <a:lnTo>
                    <a:pt x="679" y="413"/>
                  </a:lnTo>
                  <a:lnTo>
                    <a:pt x="679" y="414"/>
                  </a:lnTo>
                  <a:lnTo>
                    <a:pt x="680" y="414"/>
                  </a:lnTo>
                  <a:lnTo>
                    <a:pt x="681" y="413"/>
                  </a:lnTo>
                  <a:lnTo>
                    <a:pt x="682" y="413"/>
                  </a:lnTo>
                  <a:lnTo>
                    <a:pt x="683" y="413"/>
                  </a:lnTo>
                  <a:lnTo>
                    <a:pt x="684" y="412"/>
                  </a:lnTo>
                  <a:lnTo>
                    <a:pt x="685" y="412"/>
                  </a:lnTo>
                  <a:lnTo>
                    <a:pt x="687" y="412"/>
                  </a:lnTo>
                  <a:lnTo>
                    <a:pt x="688" y="412"/>
                  </a:lnTo>
                  <a:lnTo>
                    <a:pt x="688" y="413"/>
                  </a:lnTo>
                  <a:lnTo>
                    <a:pt x="688" y="414"/>
                  </a:lnTo>
                  <a:lnTo>
                    <a:pt x="689" y="415"/>
                  </a:lnTo>
                  <a:lnTo>
                    <a:pt x="690" y="415"/>
                  </a:lnTo>
                  <a:lnTo>
                    <a:pt x="690" y="416"/>
                  </a:lnTo>
                  <a:lnTo>
                    <a:pt x="691" y="416"/>
                  </a:lnTo>
                  <a:lnTo>
                    <a:pt x="692" y="416"/>
                  </a:lnTo>
                  <a:lnTo>
                    <a:pt x="692" y="418"/>
                  </a:lnTo>
                  <a:lnTo>
                    <a:pt x="693" y="418"/>
                  </a:lnTo>
                  <a:lnTo>
                    <a:pt x="693" y="419"/>
                  </a:lnTo>
                  <a:lnTo>
                    <a:pt x="693" y="420"/>
                  </a:lnTo>
                  <a:lnTo>
                    <a:pt x="693" y="421"/>
                  </a:lnTo>
                  <a:lnTo>
                    <a:pt x="694" y="421"/>
                  </a:lnTo>
                  <a:lnTo>
                    <a:pt x="694" y="422"/>
                  </a:lnTo>
                  <a:lnTo>
                    <a:pt x="695" y="423"/>
                  </a:lnTo>
                  <a:lnTo>
                    <a:pt x="695" y="424"/>
                  </a:lnTo>
                  <a:lnTo>
                    <a:pt x="694" y="425"/>
                  </a:lnTo>
                  <a:lnTo>
                    <a:pt x="694" y="426"/>
                  </a:lnTo>
                  <a:lnTo>
                    <a:pt x="694" y="427"/>
                  </a:lnTo>
                  <a:lnTo>
                    <a:pt x="695" y="427"/>
                  </a:lnTo>
                  <a:lnTo>
                    <a:pt x="695" y="428"/>
                  </a:lnTo>
                  <a:lnTo>
                    <a:pt x="695" y="429"/>
                  </a:lnTo>
                  <a:lnTo>
                    <a:pt x="695" y="430"/>
                  </a:lnTo>
                  <a:lnTo>
                    <a:pt x="696" y="430"/>
                  </a:lnTo>
                  <a:lnTo>
                    <a:pt x="696" y="431"/>
                  </a:lnTo>
                  <a:lnTo>
                    <a:pt x="696" y="432"/>
                  </a:lnTo>
                  <a:lnTo>
                    <a:pt x="695" y="432"/>
                  </a:lnTo>
                  <a:lnTo>
                    <a:pt x="695" y="433"/>
                  </a:lnTo>
                  <a:lnTo>
                    <a:pt x="695" y="434"/>
                  </a:lnTo>
                  <a:lnTo>
                    <a:pt x="695" y="435"/>
                  </a:lnTo>
                  <a:lnTo>
                    <a:pt x="695" y="436"/>
                  </a:lnTo>
                  <a:lnTo>
                    <a:pt x="695" y="437"/>
                  </a:lnTo>
                  <a:lnTo>
                    <a:pt x="695" y="438"/>
                  </a:lnTo>
                  <a:lnTo>
                    <a:pt x="695" y="439"/>
                  </a:lnTo>
                  <a:lnTo>
                    <a:pt x="695" y="440"/>
                  </a:lnTo>
                  <a:lnTo>
                    <a:pt x="696" y="440"/>
                  </a:lnTo>
                  <a:lnTo>
                    <a:pt x="696" y="441"/>
                  </a:lnTo>
                  <a:lnTo>
                    <a:pt x="696" y="443"/>
                  </a:lnTo>
                  <a:lnTo>
                    <a:pt x="697" y="443"/>
                  </a:lnTo>
                  <a:lnTo>
                    <a:pt x="697" y="444"/>
                  </a:lnTo>
                  <a:lnTo>
                    <a:pt x="696" y="444"/>
                  </a:lnTo>
                  <a:lnTo>
                    <a:pt x="697" y="444"/>
                  </a:lnTo>
                  <a:lnTo>
                    <a:pt x="697" y="445"/>
                  </a:lnTo>
                  <a:lnTo>
                    <a:pt x="698" y="445"/>
                  </a:lnTo>
                  <a:lnTo>
                    <a:pt x="699" y="445"/>
                  </a:lnTo>
                  <a:lnTo>
                    <a:pt x="699" y="446"/>
                  </a:lnTo>
                  <a:lnTo>
                    <a:pt x="700" y="446"/>
                  </a:lnTo>
                  <a:lnTo>
                    <a:pt x="700" y="447"/>
                  </a:lnTo>
                  <a:lnTo>
                    <a:pt x="699" y="447"/>
                  </a:lnTo>
                  <a:lnTo>
                    <a:pt x="699" y="448"/>
                  </a:lnTo>
                  <a:lnTo>
                    <a:pt x="699" y="449"/>
                  </a:lnTo>
                  <a:lnTo>
                    <a:pt x="699" y="450"/>
                  </a:lnTo>
                  <a:lnTo>
                    <a:pt x="699" y="451"/>
                  </a:lnTo>
                  <a:lnTo>
                    <a:pt x="698" y="452"/>
                  </a:lnTo>
                  <a:lnTo>
                    <a:pt x="698" y="453"/>
                  </a:lnTo>
                  <a:lnTo>
                    <a:pt x="699" y="453"/>
                  </a:lnTo>
                  <a:lnTo>
                    <a:pt x="699" y="454"/>
                  </a:lnTo>
                  <a:lnTo>
                    <a:pt x="698" y="454"/>
                  </a:lnTo>
                  <a:lnTo>
                    <a:pt x="698" y="455"/>
                  </a:lnTo>
                  <a:lnTo>
                    <a:pt x="698" y="456"/>
                  </a:lnTo>
                  <a:lnTo>
                    <a:pt x="698" y="457"/>
                  </a:lnTo>
                  <a:lnTo>
                    <a:pt x="698" y="458"/>
                  </a:lnTo>
                  <a:lnTo>
                    <a:pt x="698" y="459"/>
                  </a:lnTo>
                  <a:lnTo>
                    <a:pt x="698" y="460"/>
                  </a:lnTo>
                  <a:lnTo>
                    <a:pt x="699" y="460"/>
                  </a:lnTo>
                  <a:lnTo>
                    <a:pt x="699" y="461"/>
                  </a:lnTo>
                  <a:lnTo>
                    <a:pt x="699" y="462"/>
                  </a:lnTo>
                  <a:lnTo>
                    <a:pt x="699" y="463"/>
                  </a:lnTo>
                  <a:lnTo>
                    <a:pt x="700" y="463"/>
                  </a:lnTo>
                  <a:lnTo>
                    <a:pt x="701" y="463"/>
                  </a:lnTo>
                  <a:lnTo>
                    <a:pt x="701" y="464"/>
                  </a:lnTo>
                  <a:lnTo>
                    <a:pt x="701" y="465"/>
                  </a:lnTo>
                  <a:lnTo>
                    <a:pt x="701" y="466"/>
                  </a:lnTo>
                  <a:lnTo>
                    <a:pt x="702" y="466"/>
                  </a:lnTo>
                  <a:lnTo>
                    <a:pt x="703" y="466"/>
                  </a:lnTo>
                  <a:lnTo>
                    <a:pt x="703" y="468"/>
                  </a:lnTo>
                  <a:lnTo>
                    <a:pt x="704" y="469"/>
                  </a:lnTo>
                  <a:lnTo>
                    <a:pt x="705" y="470"/>
                  </a:lnTo>
                  <a:lnTo>
                    <a:pt x="705" y="471"/>
                  </a:lnTo>
                  <a:lnTo>
                    <a:pt x="705" y="472"/>
                  </a:lnTo>
                  <a:lnTo>
                    <a:pt x="704" y="472"/>
                  </a:lnTo>
                  <a:lnTo>
                    <a:pt x="705" y="472"/>
                  </a:lnTo>
                  <a:lnTo>
                    <a:pt x="705" y="473"/>
                  </a:lnTo>
                  <a:lnTo>
                    <a:pt x="704" y="473"/>
                  </a:lnTo>
                  <a:lnTo>
                    <a:pt x="704" y="474"/>
                  </a:lnTo>
                  <a:lnTo>
                    <a:pt x="705" y="474"/>
                  </a:lnTo>
                  <a:lnTo>
                    <a:pt x="706" y="474"/>
                  </a:lnTo>
                  <a:lnTo>
                    <a:pt x="706" y="475"/>
                  </a:lnTo>
                  <a:lnTo>
                    <a:pt x="707" y="475"/>
                  </a:lnTo>
                  <a:lnTo>
                    <a:pt x="707" y="476"/>
                  </a:lnTo>
                  <a:lnTo>
                    <a:pt x="706" y="476"/>
                  </a:lnTo>
                  <a:lnTo>
                    <a:pt x="707" y="477"/>
                  </a:lnTo>
                  <a:lnTo>
                    <a:pt x="707" y="478"/>
                  </a:lnTo>
                  <a:lnTo>
                    <a:pt x="708" y="478"/>
                  </a:lnTo>
                  <a:lnTo>
                    <a:pt x="708" y="479"/>
                  </a:lnTo>
                  <a:lnTo>
                    <a:pt x="709" y="479"/>
                  </a:lnTo>
                  <a:lnTo>
                    <a:pt x="709" y="480"/>
                  </a:lnTo>
                  <a:lnTo>
                    <a:pt x="710" y="480"/>
                  </a:lnTo>
                  <a:lnTo>
                    <a:pt x="710" y="481"/>
                  </a:lnTo>
                  <a:lnTo>
                    <a:pt x="710" y="482"/>
                  </a:lnTo>
                  <a:lnTo>
                    <a:pt x="712" y="482"/>
                  </a:lnTo>
                  <a:lnTo>
                    <a:pt x="713" y="482"/>
                  </a:lnTo>
                  <a:lnTo>
                    <a:pt x="713" y="483"/>
                  </a:lnTo>
                  <a:lnTo>
                    <a:pt x="713" y="484"/>
                  </a:lnTo>
                  <a:lnTo>
                    <a:pt x="714" y="484"/>
                  </a:lnTo>
                  <a:lnTo>
                    <a:pt x="714" y="485"/>
                  </a:lnTo>
                  <a:lnTo>
                    <a:pt x="715" y="485"/>
                  </a:lnTo>
                  <a:lnTo>
                    <a:pt x="715" y="486"/>
                  </a:lnTo>
                  <a:lnTo>
                    <a:pt x="714" y="486"/>
                  </a:lnTo>
                  <a:lnTo>
                    <a:pt x="715" y="487"/>
                  </a:lnTo>
                  <a:lnTo>
                    <a:pt x="715" y="488"/>
                  </a:lnTo>
                  <a:lnTo>
                    <a:pt x="716" y="488"/>
                  </a:lnTo>
                  <a:lnTo>
                    <a:pt x="716" y="489"/>
                  </a:lnTo>
                  <a:lnTo>
                    <a:pt x="716" y="490"/>
                  </a:lnTo>
                  <a:lnTo>
                    <a:pt x="716" y="491"/>
                  </a:lnTo>
                  <a:lnTo>
                    <a:pt x="716" y="493"/>
                  </a:lnTo>
                  <a:lnTo>
                    <a:pt x="716" y="494"/>
                  </a:lnTo>
                  <a:lnTo>
                    <a:pt x="716" y="495"/>
                  </a:lnTo>
                  <a:lnTo>
                    <a:pt x="717" y="495"/>
                  </a:lnTo>
                  <a:lnTo>
                    <a:pt x="718" y="495"/>
                  </a:lnTo>
                  <a:lnTo>
                    <a:pt x="719" y="495"/>
                  </a:lnTo>
                  <a:lnTo>
                    <a:pt x="719" y="496"/>
                  </a:lnTo>
                  <a:lnTo>
                    <a:pt x="719" y="497"/>
                  </a:lnTo>
                  <a:lnTo>
                    <a:pt x="720" y="497"/>
                  </a:lnTo>
                  <a:lnTo>
                    <a:pt x="720" y="498"/>
                  </a:lnTo>
                  <a:lnTo>
                    <a:pt x="719" y="498"/>
                  </a:lnTo>
                  <a:lnTo>
                    <a:pt x="719" y="499"/>
                  </a:lnTo>
                  <a:lnTo>
                    <a:pt x="720" y="499"/>
                  </a:lnTo>
                  <a:lnTo>
                    <a:pt x="720" y="500"/>
                  </a:lnTo>
                  <a:lnTo>
                    <a:pt x="721" y="500"/>
                  </a:lnTo>
                  <a:lnTo>
                    <a:pt x="721" y="501"/>
                  </a:lnTo>
                  <a:lnTo>
                    <a:pt x="722" y="501"/>
                  </a:lnTo>
                  <a:lnTo>
                    <a:pt x="721" y="501"/>
                  </a:lnTo>
                  <a:lnTo>
                    <a:pt x="721" y="502"/>
                  </a:lnTo>
                  <a:lnTo>
                    <a:pt x="721" y="503"/>
                  </a:lnTo>
                  <a:lnTo>
                    <a:pt x="720" y="503"/>
                  </a:lnTo>
                  <a:lnTo>
                    <a:pt x="720" y="504"/>
                  </a:lnTo>
                  <a:lnTo>
                    <a:pt x="720" y="505"/>
                  </a:lnTo>
                  <a:lnTo>
                    <a:pt x="720" y="506"/>
                  </a:lnTo>
                  <a:lnTo>
                    <a:pt x="721" y="506"/>
                  </a:lnTo>
                  <a:lnTo>
                    <a:pt x="721" y="507"/>
                  </a:lnTo>
                  <a:lnTo>
                    <a:pt x="722" y="507"/>
                  </a:lnTo>
                  <a:lnTo>
                    <a:pt x="722" y="508"/>
                  </a:lnTo>
                  <a:lnTo>
                    <a:pt x="723" y="508"/>
                  </a:lnTo>
                  <a:lnTo>
                    <a:pt x="723" y="509"/>
                  </a:lnTo>
                  <a:lnTo>
                    <a:pt x="724" y="509"/>
                  </a:lnTo>
                  <a:lnTo>
                    <a:pt x="724" y="510"/>
                  </a:lnTo>
                  <a:lnTo>
                    <a:pt x="724" y="511"/>
                  </a:lnTo>
                  <a:lnTo>
                    <a:pt x="725" y="511"/>
                  </a:lnTo>
                  <a:lnTo>
                    <a:pt x="725" y="512"/>
                  </a:lnTo>
                  <a:lnTo>
                    <a:pt x="726" y="512"/>
                  </a:lnTo>
                  <a:lnTo>
                    <a:pt x="727" y="512"/>
                  </a:lnTo>
                  <a:lnTo>
                    <a:pt x="727" y="513"/>
                  </a:lnTo>
                  <a:lnTo>
                    <a:pt x="727" y="514"/>
                  </a:lnTo>
                  <a:lnTo>
                    <a:pt x="728" y="514"/>
                  </a:lnTo>
                  <a:lnTo>
                    <a:pt x="729" y="514"/>
                  </a:lnTo>
                  <a:lnTo>
                    <a:pt x="729" y="515"/>
                  </a:lnTo>
                  <a:lnTo>
                    <a:pt x="729" y="516"/>
                  </a:lnTo>
                  <a:lnTo>
                    <a:pt x="730" y="516"/>
                  </a:lnTo>
                  <a:lnTo>
                    <a:pt x="731" y="516"/>
                  </a:lnTo>
                  <a:lnTo>
                    <a:pt x="731" y="515"/>
                  </a:lnTo>
                  <a:lnTo>
                    <a:pt x="732" y="516"/>
                  </a:lnTo>
                  <a:lnTo>
                    <a:pt x="731" y="518"/>
                  </a:lnTo>
                  <a:lnTo>
                    <a:pt x="731" y="519"/>
                  </a:lnTo>
                  <a:lnTo>
                    <a:pt x="732" y="519"/>
                  </a:lnTo>
                  <a:lnTo>
                    <a:pt x="732" y="520"/>
                  </a:lnTo>
                  <a:lnTo>
                    <a:pt x="733" y="521"/>
                  </a:lnTo>
                  <a:lnTo>
                    <a:pt x="734" y="521"/>
                  </a:lnTo>
                  <a:lnTo>
                    <a:pt x="734" y="522"/>
                  </a:lnTo>
                  <a:lnTo>
                    <a:pt x="734" y="523"/>
                  </a:lnTo>
                  <a:lnTo>
                    <a:pt x="734" y="524"/>
                  </a:lnTo>
                  <a:lnTo>
                    <a:pt x="734" y="525"/>
                  </a:lnTo>
                  <a:lnTo>
                    <a:pt x="735" y="525"/>
                  </a:lnTo>
                  <a:lnTo>
                    <a:pt x="735" y="526"/>
                  </a:lnTo>
                  <a:lnTo>
                    <a:pt x="737" y="526"/>
                  </a:lnTo>
                  <a:lnTo>
                    <a:pt x="737" y="525"/>
                  </a:lnTo>
                  <a:lnTo>
                    <a:pt x="738" y="525"/>
                  </a:lnTo>
                  <a:lnTo>
                    <a:pt x="739" y="525"/>
                  </a:lnTo>
                  <a:lnTo>
                    <a:pt x="739" y="526"/>
                  </a:lnTo>
                  <a:lnTo>
                    <a:pt x="740" y="526"/>
                  </a:lnTo>
                  <a:lnTo>
                    <a:pt x="740" y="527"/>
                  </a:lnTo>
                  <a:lnTo>
                    <a:pt x="740" y="528"/>
                  </a:lnTo>
                  <a:lnTo>
                    <a:pt x="741" y="528"/>
                  </a:lnTo>
                  <a:lnTo>
                    <a:pt x="741" y="529"/>
                  </a:lnTo>
                  <a:lnTo>
                    <a:pt x="742" y="529"/>
                  </a:lnTo>
                  <a:lnTo>
                    <a:pt x="741" y="529"/>
                  </a:lnTo>
                  <a:lnTo>
                    <a:pt x="741" y="530"/>
                  </a:lnTo>
                  <a:lnTo>
                    <a:pt x="740" y="530"/>
                  </a:lnTo>
                  <a:lnTo>
                    <a:pt x="739" y="530"/>
                  </a:lnTo>
                  <a:lnTo>
                    <a:pt x="739" y="531"/>
                  </a:lnTo>
                  <a:lnTo>
                    <a:pt x="738" y="531"/>
                  </a:lnTo>
                  <a:lnTo>
                    <a:pt x="737" y="531"/>
                  </a:lnTo>
                  <a:lnTo>
                    <a:pt x="735" y="531"/>
                  </a:lnTo>
                  <a:lnTo>
                    <a:pt x="734" y="531"/>
                  </a:lnTo>
                  <a:lnTo>
                    <a:pt x="734" y="532"/>
                  </a:lnTo>
                  <a:lnTo>
                    <a:pt x="733" y="532"/>
                  </a:lnTo>
                  <a:lnTo>
                    <a:pt x="732" y="532"/>
                  </a:lnTo>
                  <a:lnTo>
                    <a:pt x="732" y="533"/>
                  </a:lnTo>
                  <a:lnTo>
                    <a:pt x="732" y="534"/>
                  </a:lnTo>
                  <a:lnTo>
                    <a:pt x="731" y="534"/>
                  </a:lnTo>
                  <a:lnTo>
                    <a:pt x="731" y="535"/>
                  </a:lnTo>
                  <a:lnTo>
                    <a:pt x="730" y="535"/>
                  </a:lnTo>
                  <a:lnTo>
                    <a:pt x="729" y="535"/>
                  </a:lnTo>
                  <a:lnTo>
                    <a:pt x="729" y="534"/>
                  </a:lnTo>
                  <a:lnTo>
                    <a:pt x="728" y="534"/>
                  </a:lnTo>
                  <a:lnTo>
                    <a:pt x="727" y="534"/>
                  </a:lnTo>
                  <a:lnTo>
                    <a:pt x="727" y="533"/>
                  </a:lnTo>
                  <a:lnTo>
                    <a:pt x="726" y="533"/>
                  </a:lnTo>
                  <a:lnTo>
                    <a:pt x="725" y="533"/>
                  </a:lnTo>
                  <a:lnTo>
                    <a:pt x="725" y="532"/>
                  </a:lnTo>
                  <a:lnTo>
                    <a:pt x="725" y="533"/>
                  </a:lnTo>
                  <a:lnTo>
                    <a:pt x="724" y="533"/>
                  </a:lnTo>
                  <a:lnTo>
                    <a:pt x="723" y="534"/>
                  </a:lnTo>
                  <a:lnTo>
                    <a:pt x="722" y="534"/>
                  </a:lnTo>
                  <a:lnTo>
                    <a:pt x="721" y="534"/>
                  </a:lnTo>
                  <a:lnTo>
                    <a:pt x="720" y="534"/>
                  </a:lnTo>
                  <a:lnTo>
                    <a:pt x="720" y="535"/>
                  </a:lnTo>
                  <a:lnTo>
                    <a:pt x="719" y="535"/>
                  </a:lnTo>
                  <a:lnTo>
                    <a:pt x="719" y="536"/>
                  </a:lnTo>
                  <a:lnTo>
                    <a:pt x="718" y="536"/>
                  </a:lnTo>
                  <a:lnTo>
                    <a:pt x="717" y="536"/>
                  </a:lnTo>
                  <a:lnTo>
                    <a:pt x="716" y="536"/>
                  </a:lnTo>
                  <a:lnTo>
                    <a:pt x="715" y="536"/>
                  </a:lnTo>
                  <a:lnTo>
                    <a:pt x="714" y="536"/>
                  </a:lnTo>
                  <a:lnTo>
                    <a:pt x="714" y="537"/>
                  </a:lnTo>
                  <a:lnTo>
                    <a:pt x="713" y="537"/>
                  </a:lnTo>
                  <a:lnTo>
                    <a:pt x="713" y="538"/>
                  </a:lnTo>
                  <a:lnTo>
                    <a:pt x="712" y="538"/>
                  </a:lnTo>
                  <a:lnTo>
                    <a:pt x="712" y="539"/>
                  </a:lnTo>
                  <a:lnTo>
                    <a:pt x="710" y="539"/>
                  </a:lnTo>
                  <a:lnTo>
                    <a:pt x="710" y="540"/>
                  </a:lnTo>
                  <a:lnTo>
                    <a:pt x="710" y="539"/>
                  </a:lnTo>
                  <a:lnTo>
                    <a:pt x="709" y="539"/>
                  </a:lnTo>
                  <a:lnTo>
                    <a:pt x="709" y="540"/>
                  </a:lnTo>
                  <a:lnTo>
                    <a:pt x="708" y="540"/>
                  </a:lnTo>
                  <a:lnTo>
                    <a:pt x="708" y="541"/>
                  </a:lnTo>
                  <a:lnTo>
                    <a:pt x="708" y="543"/>
                  </a:lnTo>
                  <a:lnTo>
                    <a:pt x="707" y="543"/>
                  </a:lnTo>
                  <a:lnTo>
                    <a:pt x="707" y="544"/>
                  </a:lnTo>
                  <a:lnTo>
                    <a:pt x="706" y="544"/>
                  </a:lnTo>
                  <a:lnTo>
                    <a:pt x="706" y="545"/>
                  </a:lnTo>
                  <a:lnTo>
                    <a:pt x="705" y="545"/>
                  </a:lnTo>
                  <a:lnTo>
                    <a:pt x="705" y="546"/>
                  </a:lnTo>
                  <a:lnTo>
                    <a:pt x="704" y="546"/>
                  </a:lnTo>
                  <a:lnTo>
                    <a:pt x="704" y="547"/>
                  </a:lnTo>
                  <a:lnTo>
                    <a:pt x="703" y="547"/>
                  </a:lnTo>
                  <a:lnTo>
                    <a:pt x="703" y="548"/>
                  </a:lnTo>
                  <a:lnTo>
                    <a:pt x="702" y="548"/>
                  </a:lnTo>
                  <a:lnTo>
                    <a:pt x="702" y="549"/>
                  </a:lnTo>
                  <a:lnTo>
                    <a:pt x="701" y="549"/>
                  </a:lnTo>
                  <a:lnTo>
                    <a:pt x="701" y="548"/>
                  </a:lnTo>
                  <a:lnTo>
                    <a:pt x="700" y="548"/>
                  </a:lnTo>
                  <a:lnTo>
                    <a:pt x="700" y="549"/>
                  </a:lnTo>
                  <a:lnTo>
                    <a:pt x="699" y="549"/>
                  </a:lnTo>
                  <a:lnTo>
                    <a:pt x="698" y="549"/>
                  </a:lnTo>
                  <a:lnTo>
                    <a:pt x="697" y="549"/>
                  </a:lnTo>
                  <a:lnTo>
                    <a:pt x="696" y="549"/>
                  </a:lnTo>
                  <a:lnTo>
                    <a:pt x="695" y="550"/>
                  </a:lnTo>
                  <a:lnTo>
                    <a:pt x="694" y="550"/>
                  </a:lnTo>
                  <a:lnTo>
                    <a:pt x="694" y="551"/>
                  </a:lnTo>
                  <a:lnTo>
                    <a:pt x="693" y="551"/>
                  </a:lnTo>
                  <a:lnTo>
                    <a:pt x="693" y="552"/>
                  </a:lnTo>
                  <a:lnTo>
                    <a:pt x="692" y="552"/>
                  </a:lnTo>
                  <a:lnTo>
                    <a:pt x="692" y="553"/>
                  </a:lnTo>
                  <a:lnTo>
                    <a:pt x="691" y="553"/>
                  </a:lnTo>
                  <a:lnTo>
                    <a:pt x="691" y="554"/>
                  </a:lnTo>
                  <a:lnTo>
                    <a:pt x="690" y="554"/>
                  </a:lnTo>
                  <a:lnTo>
                    <a:pt x="690" y="553"/>
                  </a:lnTo>
                  <a:lnTo>
                    <a:pt x="689" y="553"/>
                  </a:lnTo>
                  <a:lnTo>
                    <a:pt x="689" y="552"/>
                  </a:lnTo>
                  <a:lnTo>
                    <a:pt x="688" y="552"/>
                  </a:lnTo>
                  <a:lnTo>
                    <a:pt x="687" y="552"/>
                  </a:lnTo>
                  <a:lnTo>
                    <a:pt x="685" y="552"/>
                  </a:lnTo>
                  <a:lnTo>
                    <a:pt x="685" y="553"/>
                  </a:lnTo>
                  <a:lnTo>
                    <a:pt x="684" y="553"/>
                  </a:lnTo>
                  <a:lnTo>
                    <a:pt x="684" y="554"/>
                  </a:lnTo>
                  <a:lnTo>
                    <a:pt x="683" y="554"/>
                  </a:lnTo>
                  <a:lnTo>
                    <a:pt x="682" y="554"/>
                  </a:lnTo>
                  <a:lnTo>
                    <a:pt x="681" y="554"/>
                  </a:lnTo>
                  <a:lnTo>
                    <a:pt x="680" y="554"/>
                  </a:lnTo>
                  <a:lnTo>
                    <a:pt x="680" y="553"/>
                  </a:lnTo>
                  <a:lnTo>
                    <a:pt x="679" y="552"/>
                  </a:lnTo>
                  <a:lnTo>
                    <a:pt x="678" y="552"/>
                  </a:lnTo>
                  <a:lnTo>
                    <a:pt x="678" y="553"/>
                  </a:lnTo>
                  <a:lnTo>
                    <a:pt x="677" y="553"/>
                  </a:lnTo>
                  <a:lnTo>
                    <a:pt x="677" y="552"/>
                  </a:lnTo>
                  <a:lnTo>
                    <a:pt x="676" y="552"/>
                  </a:lnTo>
                  <a:lnTo>
                    <a:pt x="675" y="552"/>
                  </a:lnTo>
                  <a:lnTo>
                    <a:pt x="674" y="552"/>
                  </a:lnTo>
                  <a:lnTo>
                    <a:pt x="673" y="552"/>
                  </a:lnTo>
                  <a:lnTo>
                    <a:pt x="672" y="552"/>
                  </a:lnTo>
                  <a:lnTo>
                    <a:pt x="671" y="552"/>
                  </a:lnTo>
                  <a:lnTo>
                    <a:pt x="670" y="552"/>
                  </a:lnTo>
                  <a:lnTo>
                    <a:pt x="670" y="553"/>
                  </a:lnTo>
                  <a:lnTo>
                    <a:pt x="669" y="553"/>
                  </a:lnTo>
                  <a:lnTo>
                    <a:pt x="668" y="554"/>
                  </a:lnTo>
                  <a:lnTo>
                    <a:pt x="667" y="554"/>
                  </a:lnTo>
                  <a:lnTo>
                    <a:pt x="667" y="555"/>
                  </a:lnTo>
                  <a:lnTo>
                    <a:pt x="666" y="555"/>
                  </a:lnTo>
                  <a:lnTo>
                    <a:pt x="665" y="555"/>
                  </a:lnTo>
                  <a:lnTo>
                    <a:pt x="665" y="556"/>
                  </a:lnTo>
                  <a:lnTo>
                    <a:pt x="664" y="556"/>
                  </a:lnTo>
                  <a:lnTo>
                    <a:pt x="663" y="556"/>
                  </a:lnTo>
                  <a:lnTo>
                    <a:pt x="663" y="557"/>
                  </a:lnTo>
                  <a:lnTo>
                    <a:pt x="663" y="558"/>
                  </a:lnTo>
                  <a:lnTo>
                    <a:pt x="662" y="558"/>
                  </a:lnTo>
                  <a:lnTo>
                    <a:pt x="662" y="559"/>
                  </a:lnTo>
                  <a:lnTo>
                    <a:pt x="660" y="559"/>
                  </a:lnTo>
                  <a:lnTo>
                    <a:pt x="660" y="560"/>
                  </a:lnTo>
                  <a:lnTo>
                    <a:pt x="659" y="560"/>
                  </a:lnTo>
                  <a:lnTo>
                    <a:pt x="659" y="561"/>
                  </a:lnTo>
                  <a:lnTo>
                    <a:pt x="658" y="561"/>
                  </a:lnTo>
                  <a:lnTo>
                    <a:pt x="658" y="562"/>
                  </a:lnTo>
                  <a:lnTo>
                    <a:pt x="657" y="562"/>
                  </a:lnTo>
                  <a:lnTo>
                    <a:pt x="657" y="563"/>
                  </a:lnTo>
                  <a:lnTo>
                    <a:pt x="656" y="563"/>
                  </a:lnTo>
                  <a:lnTo>
                    <a:pt x="655" y="563"/>
                  </a:lnTo>
                  <a:lnTo>
                    <a:pt x="654" y="563"/>
                  </a:lnTo>
                  <a:lnTo>
                    <a:pt x="653" y="563"/>
                  </a:lnTo>
                  <a:lnTo>
                    <a:pt x="652" y="563"/>
                  </a:lnTo>
                  <a:lnTo>
                    <a:pt x="652" y="562"/>
                  </a:lnTo>
                  <a:lnTo>
                    <a:pt x="651" y="562"/>
                  </a:lnTo>
                  <a:lnTo>
                    <a:pt x="651" y="561"/>
                  </a:lnTo>
                  <a:lnTo>
                    <a:pt x="650" y="561"/>
                  </a:lnTo>
                  <a:lnTo>
                    <a:pt x="650" y="560"/>
                  </a:lnTo>
                  <a:lnTo>
                    <a:pt x="649" y="560"/>
                  </a:lnTo>
                  <a:lnTo>
                    <a:pt x="649" y="559"/>
                  </a:lnTo>
                  <a:lnTo>
                    <a:pt x="649" y="558"/>
                  </a:lnTo>
                  <a:lnTo>
                    <a:pt x="648" y="558"/>
                  </a:lnTo>
                  <a:lnTo>
                    <a:pt x="647" y="557"/>
                  </a:lnTo>
                  <a:lnTo>
                    <a:pt x="646" y="557"/>
                  </a:lnTo>
                  <a:lnTo>
                    <a:pt x="646" y="556"/>
                  </a:lnTo>
                  <a:lnTo>
                    <a:pt x="646" y="555"/>
                  </a:lnTo>
                  <a:lnTo>
                    <a:pt x="645" y="555"/>
                  </a:lnTo>
                  <a:lnTo>
                    <a:pt x="645" y="554"/>
                  </a:lnTo>
                  <a:lnTo>
                    <a:pt x="644" y="553"/>
                  </a:lnTo>
                  <a:lnTo>
                    <a:pt x="643" y="553"/>
                  </a:lnTo>
                  <a:lnTo>
                    <a:pt x="643" y="552"/>
                  </a:lnTo>
                  <a:lnTo>
                    <a:pt x="642" y="552"/>
                  </a:lnTo>
                  <a:lnTo>
                    <a:pt x="642" y="551"/>
                  </a:lnTo>
                  <a:lnTo>
                    <a:pt x="641" y="552"/>
                  </a:lnTo>
                  <a:lnTo>
                    <a:pt x="640" y="552"/>
                  </a:lnTo>
                  <a:lnTo>
                    <a:pt x="639" y="552"/>
                  </a:lnTo>
                  <a:lnTo>
                    <a:pt x="638" y="552"/>
                  </a:lnTo>
                  <a:lnTo>
                    <a:pt x="637" y="552"/>
                  </a:lnTo>
                  <a:lnTo>
                    <a:pt x="635" y="552"/>
                  </a:lnTo>
                  <a:lnTo>
                    <a:pt x="634" y="552"/>
                  </a:lnTo>
                  <a:lnTo>
                    <a:pt x="633" y="552"/>
                  </a:lnTo>
                  <a:lnTo>
                    <a:pt x="632" y="552"/>
                  </a:lnTo>
                  <a:lnTo>
                    <a:pt x="632" y="551"/>
                  </a:lnTo>
                  <a:lnTo>
                    <a:pt x="631" y="551"/>
                  </a:lnTo>
                  <a:lnTo>
                    <a:pt x="630" y="551"/>
                  </a:lnTo>
                  <a:lnTo>
                    <a:pt x="629" y="551"/>
                  </a:lnTo>
                  <a:lnTo>
                    <a:pt x="629" y="552"/>
                  </a:lnTo>
                  <a:lnTo>
                    <a:pt x="628" y="552"/>
                  </a:lnTo>
                  <a:lnTo>
                    <a:pt x="628" y="553"/>
                  </a:lnTo>
                  <a:lnTo>
                    <a:pt x="627" y="553"/>
                  </a:lnTo>
                  <a:lnTo>
                    <a:pt x="627" y="554"/>
                  </a:lnTo>
                  <a:lnTo>
                    <a:pt x="627" y="555"/>
                  </a:lnTo>
                  <a:lnTo>
                    <a:pt x="626" y="555"/>
                  </a:lnTo>
                  <a:lnTo>
                    <a:pt x="626" y="556"/>
                  </a:lnTo>
                  <a:lnTo>
                    <a:pt x="625" y="556"/>
                  </a:lnTo>
                  <a:lnTo>
                    <a:pt x="624" y="556"/>
                  </a:lnTo>
                  <a:lnTo>
                    <a:pt x="624" y="557"/>
                  </a:lnTo>
                  <a:lnTo>
                    <a:pt x="623" y="557"/>
                  </a:lnTo>
                  <a:lnTo>
                    <a:pt x="622" y="557"/>
                  </a:lnTo>
                  <a:lnTo>
                    <a:pt x="621" y="558"/>
                  </a:lnTo>
                  <a:lnTo>
                    <a:pt x="621" y="559"/>
                  </a:lnTo>
                  <a:lnTo>
                    <a:pt x="620" y="559"/>
                  </a:lnTo>
                  <a:lnTo>
                    <a:pt x="620" y="560"/>
                  </a:lnTo>
                  <a:lnTo>
                    <a:pt x="619" y="560"/>
                  </a:lnTo>
                  <a:lnTo>
                    <a:pt x="618" y="560"/>
                  </a:lnTo>
                  <a:lnTo>
                    <a:pt x="617" y="560"/>
                  </a:lnTo>
                  <a:lnTo>
                    <a:pt x="617" y="561"/>
                  </a:lnTo>
                  <a:lnTo>
                    <a:pt x="616" y="561"/>
                  </a:lnTo>
                  <a:lnTo>
                    <a:pt x="615" y="560"/>
                  </a:lnTo>
                  <a:lnTo>
                    <a:pt x="615" y="559"/>
                  </a:lnTo>
                  <a:lnTo>
                    <a:pt x="614" y="559"/>
                  </a:lnTo>
                  <a:lnTo>
                    <a:pt x="614" y="558"/>
                  </a:lnTo>
                  <a:lnTo>
                    <a:pt x="613" y="558"/>
                  </a:lnTo>
                  <a:lnTo>
                    <a:pt x="613" y="557"/>
                  </a:lnTo>
                  <a:lnTo>
                    <a:pt x="613" y="556"/>
                  </a:lnTo>
                  <a:lnTo>
                    <a:pt x="612" y="556"/>
                  </a:lnTo>
                  <a:lnTo>
                    <a:pt x="610" y="556"/>
                  </a:lnTo>
                  <a:lnTo>
                    <a:pt x="609" y="556"/>
                  </a:lnTo>
                  <a:lnTo>
                    <a:pt x="608" y="556"/>
                  </a:lnTo>
                  <a:lnTo>
                    <a:pt x="607" y="556"/>
                  </a:lnTo>
                  <a:lnTo>
                    <a:pt x="606" y="556"/>
                  </a:lnTo>
                  <a:lnTo>
                    <a:pt x="605" y="556"/>
                  </a:lnTo>
                  <a:lnTo>
                    <a:pt x="605" y="557"/>
                  </a:lnTo>
                  <a:lnTo>
                    <a:pt x="604" y="557"/>
                  </a:lnTo>
                  <a:lnTo>
                    <a:pt x="603" y="557"/>
                  </a:lnTo>
                  <a:lnTo>
                    <a:pt x="603" y="558"/>
                  </a:lnTo>
                  <a:lnTo>
                    <a:pt x="602" y="558"/>
                  </a:lnTo>
                  <a:lnTo>
                    <a:pt x="601" y="558"/>
                  </a:lnTo>
                  <a:lnTo>
                    <a:pt x="601" y="559"/>
                  </a:lnTo>
                  <a:lnTo>
                    <a:pt x="600" y="559"/>
                  </a:lnTo>
                  <a:lnTo>
                    <a:pt x="600" y="558"/>
                  </a:lnTo>
                  <a:lnTo>
                    <a:pt x="599" y="558"/>
                  </a:lnTo>
                  <a:lnTo>
                    <a:pt x="598" y="558"/>
                  </a:lnTo>
                  <a:lnTo>
                    <a:pt x="597" y="558"/>
                  </a:lnTo>
                  <a:lnTo>
                    <a:pt x="596" y="558"/>
                  </a:lnTo>
                  <a:lnTo>
                    <a:pt x="596" y="559"/>
                  </a:lnTo>
                  <a:lnTo>
                    <a:pt x="595" y="559"/>
                  </a:lnTo>
                  <a:lnTo>
                    <a:pt x="595" y="560"/>
                  </a:lnTo>
                  <a:lnTo>
                    <a:pt x="596" y="560"/>
                  </a:lnTo>
                  <a:lnTo>
                    <a:pt x="596" y="561"/>
                  </a:lnTo>
                  <a:lnTo>
                    <a:pt x="595" y="561"/>
                  </a:lnTo>
                  <a:lnTo>
                    <a:pt x="595" y="562"/>
                  </a:lnTo>
                  <a:lnTo>
                    <a:pt x="595" y="563"/>
                  </a:lnTo>
                  <a:lnTo>
                    <a:pt x="596" y="563"/>
                  </a:lnTo>
                  <a:lnTo>
                    <a:pt x="596" y="564"/>
                  </a:lnTo>
                  <a:lnTo>
                    <a:pt x="596" y="565"/>
                  </a:lnTo>
                  <a:lnTo>
                    <a:pt x="596" y="566"/>
                  </a:lnTo>
                  <a:lnTo>
                    <a:pt x="597" y="566"/>
                  </a:lnTo>
                  <a:lnTo>
                    <a:pt x="597" y="568"/>
                  </a:lnTo>
                  <a:lnTo>
                    <a:pt x="598" y="569"/>
                  </a:lnTo>
                  <a:lnTo>
                    <a:pt x="598" y="570"/>
                  </a:lnTo>
                  <a:lnTo>
                    <a:pt x="597" y="570"/>
                  </a:lnTo>
                  <a:lnTo>
                    <a:pt x="597" y="571"/>
                  </a:lnTo>
                  <a:lnTo>
                    <a:pt x="596" y="571"/>
                  </a:lnTo>
                  <a:lnTo>
                    <a:pt x="595" y="571"/>
                  </a:lnTo>
                  <a:lnTo>
                    <a:pt x="595" y="572"/>
                  </a:lnTo>
                  <a:lnTo>
                    <a:pt x="594" y="572"/>
                  </a:lnTo>
                  <a:lnTo>
                    <a:pt x="594" y="573"/>
                  </a:lnTo>
                  <a:lnTo>
                    <a:pt x="593" y="573"/>
                  </a:lnTo>
                  <a:lnTo>
                    <a:pt x="593" y="574"/>
                  </a:lnTo>
                  <a:lnTo>
                    <a:pt x="592" y="574"/>
                  </a:lnTo>
                  <a:lnTo>
                    <a:pt x="592" y="575"/>
                  </a:lnTo>
                  <a:lnTo>
                    <a:pt x="591" y="575"/>
                  </a:lnTo>
                  <a:lnTo>
                    <a:pt x="591" y="574"/>
                  </a:lnTo>
                  <a:lnTo>
                    <a:pt x="591" y="575"/>
                  </a:lnTo>
                  <a:lnTo>
                    <a:pt x="590" y="575"/>
                  </a:lnTo>
                  <a:lnTo>
                    <a:pt x="590" y="576"/>
                  </a:lnTo>
                  <a:lnTo>
                    <a:pt x="589" y="576"/>
                  </a:lnTo>
                  <a:lnTo>
                    <a:pt x="589" y="577"/>
                  </a:lnTo>
                  <a:lnTo>
                    <a:pt x="589" y="578"/>
                  </a:lnTo>
                  <a:lnTo>
                    <a:pt x="588" y="578"/>
                  </a:lnTo>
                  <a:lnTo>
                    <a:pt x="587" y="578"/>
                  </a:lnTo>
                  <a:lnTo>
                    <a:pt x="587" y="579"/>
                  </a:lnTo>
                  <a:lnTo>
                    <a:pt x="585" y="579"/>
                  </a:lnTo>
                  <a:lnTo>
                    <a:pt x="585" y="580"/>
                  </a:lnTo>
                  <a:lnTo>
                    <a:pt x="584" y="580"/>
                  </a:lnTo>
                  <a:lnTo>
                    <a:pt x="584" y="579"/>
                  </a:lnTo>
                  <a:lnTo>
                    <a:pt x="583" y="579"/>
                  </a:lnTo>
                  <a:lnTo>
                    <a:pt x="582" y="579"/>
                  </a:lnTo>
                  <a:lnTo>
                    <a:pt x="582" y="578"/>
                  </a:lnTo>
                  <a:lnTo>
                    <a:pt x="581" y="578"/>
                  </a:lnTo>
                  <a:lnTo>
                    <a:pt x="581" y="577"/>
                  </a:lnTo>
                  <a:lnTo>
                    <a:pt x="580" y="577"/>
                  </a:lnTo>
                  <a:lnTo>
                    <a:pt x="579" y="577"/>
                  </a:lnTo>
                  <a:lnTo>
                    <a:pt x="578" y="577"/>
                  </a:lnTo>
                  <a:lnTo>
                    <a:pt x="578" y="576"/>
                  </a:lnTo>
                  <a:lnTo>
                    <a:pt x="577" y="576"/>
                  </a:lnTo>
                  <a:lnTo>
                    <a:pt x="576" y="576"/>
                  </a:lnTo>
                  <a:lnTo>
                    <a:pt x="575" y="576"/>
                  </a:lnTo>
                  <a:lnTo>
                    <a:pt x="574" y="576"/>
                  </a:lnTo>
                  <a:lnTo>
                    <a:pt x="573" y="576"/>
                  </a:lnTo>
                  <a:lnTo>
                    <a:pt x="573" y="577"/>
                  </a:lnTo>
                  <a:lnTo>
                    <a:pt x="572" y="577"/>
                  </a:lnTo>
                  <a:lnTo>
                    <a:pt x="572" y="578"/>
                  </a:lnTo>
                  <a:lnTo>
                    <a:pt x="571" y="578"/>
                  </a:lnTo>
                  <a:lnTo>
                    <a:pt x="571" y="579"/>
                  </a:lnTo>
                  <a:lnTo>
                    <a:pt x="571" y="580"/>
                  </a:lnTo>
                  <a:lnTo>
                    <a:pt x="571" y="581"/>
                  </a:lnTo>
                  <a:lnTo>
                    <a:pt x="570" y="582"/>
                  </a:lnTo>
                  <a:lnTo>
                    <a:pt x="569" y="582"/>
                  </a:lnTo>
                  <a:lnTo>
                    <a:pt x="569" y="583"/>
                  </a:lnTo>
                  <a:lnTo>
                    <a:pt x="568" y="583"/>
                  </a:lnTo>
                  <a:lnTo>
                    <a:pt x="567" y="583"/>
                  </a:lnTo>
                  <a:lnTo>
                    <a:pt x="566" y="583"/>
                  </a:lnTo>
                  <a:lnTo>
                    <a:pt x="566" y="584"/>
                  </a:lnTo>
                  <a:lnTo>
                    <a:pt x="565" y="584"/>
                  </a:lnTo>
                  <a:lnTo>
                    <a:pt x="565" y="585"/>
                  </a:lnTo>
                  <a:lnTo>
                    <a:pt x="564" y="585"/>
                  </a:lnTo>
                  <a:lnTo>
                    <a:pt x="563" y="585"/>
                  </a:lnTo>
                  <a:lnTo>
                    <a:pt x="563" y="586"/>
                  </a:lnTo>
                  <a:lnTo>
                    <a:pt x="563" y="587"/>
                  </a:lnTo>
                  <a:lnTo>
                    <a:pt x="562" y="587"/>
                  </a:lnTo>
                  <a:lnTo>
                    <a:pt x="562" y="588"/>
                  </a:lnTo>
                  <a:lnTo>
                    <a:pt x="562" y="589"/>
                  </a:lnTo>
                  <a:lnTo>
                    <a:pt x="562" y="590"/>
                  </a:lnTo>
                  <a:lnTo>
                    <a:pt x="560" y="590"/>
                  </a:lnTo>
                  <a:lnTo>
                    <a:pt x="560" y="591"/>
                  </a:lnTo>
                  <a:lnTo>
                    <a:pt x="560" y="593"/>
                  </a:lnTo>
                  <a:lnTo>
                    <a:pt x="560" y="594"/>
                  </a:lnTo>
                  <a:lnTo>
                    <a:pt x="559" y="594"/>
                  </a:lnTo>
                  <a:lnTo>
                    <a:pt x="558" y="594"/>
                  </a:lnTo>
                  <a:lnTo>
                    <a:pt x="558" y="595"/>
                  </a:lnTo>
                  <a:lnTo>
                    <a:pt x="557" y="595"/>
                  </a:lnTo>
                  <a:lnTo>
                    <a:pt x="556" y="595"/>
                  </a:lnTo>
                  <a:lnTo>
                    <a:pt x="556" y="596"/>
                  </a:lnTo>
                  <a:lnTo>
                    <a:pt x="555" y="596"/>
                  </a:lnTo>
                  <a:lnTo>
                    <a:pt x="555" y="597"/>
                  </a:lnTo>
                  <a:lnTo>
                    <a:pt x="554" y="597"/>
                  </a:lnTo>
                  <a:lnTo>
                    <a:pt x="554" y="598"/>
                  </a:lnTo>
                  <a:lnTo>
                    <a:pt x="553" y="598"/>
                  </a:lnTo>
                  <a:lnTo>
                    <a:pt x="553" y="599"/>
                  </a:lnTo>
                  <a:lnTo>
                    <a:pt x="552" y="599"/>
                  </a:lnTo>
                  <a:lnTo>
                    <a:pt x="552" y="600"/>
                  </a:lnTo>
                  <a:lnTo>
                    <a:pt x="551" y="600"/>
                  </a:lnTo>
                  <a:lnTo>
                    <a:pt x="551" y="601"/>
                  </a:lnTo>
                  <a:lnTo>
                    <a:pt x="550" y="601"/>
                  </a:lnTo>
                  <a:lnTo>
                    <a:pt x="550" y="602"/>
                  </a:lnTo>
                  <a:lnTo>
                    <a:pt x="549" y="602"/>
                  </a:lnTo>
                  <a:lnTo>
                    <a:pt x="548" y="602"/>
                  </a:lnTo>
                  <a:lnTo>
                    <a:pt x="548" y="603"/>
                  </a:lnTo>
                  <a:lnTo>
                    <a:pt x="547" y="603"/>
                  </a:lnTo>
                  <a:lnTo>
                    <a:pt x="547" y="604"/>
                  </a:lnTo>
                  <a:lnTo>
                    <a:pt x="546" y="604"/>
                  </a:lnTo>
                  <a:lnTo>
                    <a:pt x="546" y="605"/>
                  </a:lnTo>
                  <a:lnTo>
                    <a:pt x="547" y="605"/>
                  </a:lnTo>
                  <a:lnTo>
                    <a:pt x="547" y="606"/>
                  </a:lnTo>
                  <a:lnTo>
                    <a:pt x="546" y="606"/>
                  </a:lnTo>
                  <a:lnTo>
                    <a:pt x="546" y="607"/>
                  </a:lnTo>
                  <a:lnTo>
                    <a:pt x="545" y="607"/>
                  </a:lnTo>
                  <a:lnTo>
                    <a:pt x="544" y="608"/>
                  </a:lnTo>
                  <a:lnTo>
                    <a:pt x="543" y="608"/>
                  </a:lnTo>
                  <a:lnTo>
                    <a:pt x="542" y="608"/>
                  </a:lnTo>
                  <a:lnTo>
                    <a:pt x="542" y="609"/>
                  </a:lnTo>
                  <a:lnTo>
                    <a:pt x="541" y="609"/>
                  </a:lnTo>
                  <a:lnTo>
                    <a:pt x="540" y="609"/>
                  </a:lnTo>
                  <a:lnTo>
                    <a:pt x="540" y="610"/>
                  </a:lnTo>
                  <a:lnTo>
                    <a:pt x="539" y="610"/>
                  </a:lnTo>
                  <a:lnTo>
                    <a:pt x="538" y="610"/>
                  </a:lnTo>
                  <a:lnTo>
                    <a:pt x="538" y="611"/>
                  </a:lnTo>
                  <a:lnTo>
                    <a:pt x="537" y="611"/>
                  </a:lnTo>
                  <a:lnTo>
                    <a:pt x="535" y="611"/>
                  </a:lnTo>
                  <a:lnTo>
                    <a:pt x="535" y="612"/>
                  </a:lnTo>
                  <a:lnTo>
                    <a:pt x="534" y="612"/>
                  </a:lnTo>
                  <a:lnTo>
                    <a:pt x="533" y="612"/>
                  </a:lnTo>
                  <a:lnTo>
                    <a:pt x="532" y="612"/>
                  </a:lnTo>
                  <a:lnTo>
                    <a:pt x="532" y="613"/>
                  </a:lnTo>
                  <a:lnTo>
                    <a:pt x="531" y="613"/>
                  </a:lnTo>
                  <a:lnTo>
                    <a:pt x="531" y="614"/>
                  </a:lnTo>
                  <a:lnTo>
                    <a:pt x="530" y="614"/>
                  </a:lnTo>
                  <a:lnTo>
                    <a:pt x="529" y="614"/>
                  </a:lnTo>
                  <a:lnTo>
                    <a:pt x="528" y="614"/>
                  </a:lnTo>
                  <a:lnTo>
                    <a:pt x="527" y="614"/>
                  </a:lnTo>
                  <a:lnTo>
                    <a:pt x="527" y="615"/>
                  </a:lnTo>
                  <a:lnTo>
                    <a:pt x="527" y="616"/>
                  </a:lnTo>
                  <a:lnTo>
                    <a:pt x="526" y="618"/>
                  </a:lnTo>
                  <a:lnTo>
                    <a:pt x="526" y="616"/>
                  </a:lnTo>
                  <a:lnTo>
                    <a:pt x="525" y="616"/>
                  </a:lnTo>
                  <a:lnTo>
                    <a:pt x="524" y="616"/>
                  </a:lnTo>
                  <a:lnTo>
                    <a:pt x="524" y="618"/>
                  </a:lnTo>
                  <a:lnTo>
                    <a:pt x="523" y="618"/>
                  </a:lnTo>
                  <a:lnTo>
                    <a:pt x="522" y="618"/>
                  </a:lnTo>
                  <a:lnTo>
                    <a:pt x="522" y="619"/>
                  </a:lnTo>
                  <a:lnTo>
                    <a:pt x="522" y="618"/>
                  </a:lnTo>
                  <a:lnTo>
                    <a:pt x="521" y="618"/>
                  </a:lnTo>
                  <a:lnTo>
                    <a:pt x="521" y="616"/>
                  </a:lnTo>
                  <a:lnTo>
                    <a:pt x="520" y="616"/>
                  </a:lnTo>
                  <a:lnTo>
                    <a:pt x="519" y="615"/>
                  </a:lnTo>
                  <a:lnTo>
                    <a:pt x="519" y="614"/>
                  </a:lnTo>
                  <a:lnTo>
                    <a:pt x="518" y="614"/>
                  </a:lnTo>
                  <a:lnTo>
                    <a:pt x="517" y="614"/>
                  </a:lnTo>
                  <a:lnTo>
                    <a:pt x="516" y="614"/>
                  </a:lnTo>
                  <a:lnTo>
                    <a:pt x="516" y="615"/>
                  </a:lnTo>
                  <a:lnTo>
                    <a:pt x="515" y="615"/>
                  </a:lnTo>
                  <a:lnTo>
                    <a:pt x="515" y="614"/>
                  </a:lnTo>
                  <a:lnTo>
                    <a:pt x="514" y="614"/>
                  </a:lnTo>
                  <a:lnTo>
                    <a:pt x="514" y="615"/>
                  </a:lnTo>
                  <a:lnTo>
                    <a:pt x="514" y="614"/>
                  </a:lnTo>
                  <a:lnTo>
                    <a:pt x="513" y="614"/>
                  </a:lnTo>
                  <a:lnTo>
                    <a:pt x="511" y="614"/>
                  </a:lnTo>
                  <a:lnTo>
                    <a:pt x="510" y="614"/>
                  </a:lnTo>
                  <a:lnTo>
                    <a:pt x="510" y="615"/>
                  </a:lnTo>
                  <a:lnTo>
                    <a:pt x="510" y="616"/>
                  </a:lnTo>
                  <a:lnTo>
                    <a:pt x="509" y="616"/>
                  </a:lnTo>
                  <a:lnTo>
                    <a:pt x="508" y="616"/>
                  </a:lnTo>
                  <a:lnTo>
                    <a:pt x="508" y="618"/>
                  </a:lnTo>
                  <a:lnTo>
                    <a:pt x="507" y="618"/>
                  </a:lnTo>
                  <a:lnTo>
                    <a:pt x="506" y="618"/>
                  </a:lnTo>
                  <a:lnTo>
                    <a:pt x="506" y="619"/>
                  </a:lnTo>
                  <a:lnTo>
                    <a:pt x="505" y="619"/>
                  </a:lnTo>
                  <a:lnTo>
                    <a:pt x="505" y="620"/>
                  </a:lnTo>
                  <a:lnTo>
                    <a:pt x="504" y="620"/>
                  </a:lnTo>
                  <a:lnTo>
                    <a:pt x="504" y="621"/>
                  </a:lnTo>
                  <a:lnTo>
                    <a:pt x="503" y="621"/>
                  </a:lnTo>
                  <a:lnTo>
                    <a:pt x="503" y="622"/>
                  </a:lnTo>
                  <a:lnTo>
                    <a:pt x="502" y="622"/>
                  </a:lnTo>
                  <a:lnTo>
                    <a:pt x="502" y="623"/>
                  </a:lnTo>
                  <a:lnTo>
                    <a:pt x="501" y="623"/>
                  </a:lnTo>
                  <a:lnTo>
                    <a:pt x="501" y="624"/>
                  </a:lnTo>
                  <a:lnTo>
                    <a:pt x="500" y="624"/>
                  </a:lnTo>
                  <a:lnTo>
                    <a:pt x="499" y="624"/>
                  </a:lnTo>
                  <a:lnTo>
                    <a:pt x="498" y="624"/>
                  </a:lnTo>
                  <a:lnTo>
                    <a:pt x="498" y="625"/>
                  </a:lnTo>
                  <a:lnTo>
                    <a:pt x="497" y="625"/>
                  </a:lnTo>
                  <a:lnTo>
                    <a:pt x="497" y="626"/>
                  </a:lnTo>
                  <a:lnTo>
                    <a:pt x="496" y="626"/>
                  </a:lnTo>
                  <a:lnTo>
                    <a:pt x="495" y="626"/>
                  </a:lnTo>
                  <a:lnTo>
                    <a:pt x="495" y="627"/>
                  </a:lnTo>
                  <a:lnTo>
                    <a:pt x="494" y="627"/>
                  </a:lnTo>
                  <a:lnTo>
                    <a:pt x="494" y="628"/>
                  </a:lnTo>
                  <a:lnTo>
                    <a:pt x="493" y="628"/>
                  </a:lnTo>
                  <a:lnTo>
                    <a:pt x="492" y="628"/>
                  </a:lnTo>
                  <a:lnTo>
                    <a:pt x="492" y="629"/>
                  </a:lnTo>
                  <a:lnTo>
                    <a:pt x="491" y="629"/>
                  </a:lnTo>
                  <a:lnTo>
                    <a:pt x="491" y="628"/>
                  </a:lnTo>
                  <a:lnTo>
                    <a:pt x="490" y="628"/>
                  </a:lnTo>
                  <a:lnTo>
                    <a:pt x="490" y="629"/>
                  </a:lnTo>
                  <a:lnTo>
                    <a:pt x="489" y="629"/>
                  </a:lnTo>
                  <a:lnTo>
                    <a:pt x="488" y="629"/>
                  </a:lnTo>
                  <a:lnTo>
                    <a:pt x="486" y="629"/>
                  </a:lnTo>
                  <a:lnTo>
                    <a:pt x="486" y="630"/>
                  </a:lnTo>
                  <a:lnTo>
                    <a:pt x="485" y="630"/>
                  </a:lnTo>
                  <a:lnTo>
                    <a:pt x="484" y="630"/>
                  </a:lnTo>
                  <a:lnTo>
                    <a:pt x="483" y="630"/>
                  </a:lnTo>
                  <a:lnTo>
                    <a:pt x="483" y="631"/>
                  </a:lnTo>
                  <a:lnTo>
                    <a:pt x="482" y="631"/>
                  </a:lnTo>
                  <a:lnTo>
                    <a:pt x="482" y="632"/>
                  </a:lnTo>
                  <a:lnTo>
                    <a:pt x="481" y="632"/>
                  </a:lnTo>
                  <a:lnTo>
                    <a:pt x="481" y="633"/>
                  </a:lnTo>
                  <a:lnTo>
                    <a:pt x="480" y="633"/>
                  </a:lnTo>
                  <a:lnTo>
                    <a:pt x="480" y="634"/>
                  </a:lnTo>
                  <a:lnTo>
                    <a:pt x="479" y="634"/>
                  </a:lnTo>
                  <a:lnTo>
                    <a:pt x="479" y="635"/>
                  </a:lnTo>
                  <a:lnTo>
                    <a:pt x="478" y="635"/>
                  </a:lnTo>
                  <a:lnTo>
                    <a:pt x="477" y="635"/>
                  </a:lnTo>
                  <a:lnTo>
                    <a:pt x="477" y="636"/>
                  </a:lnTo>
                  <a:lnTo>
                    <a:pt x="476" y="636"/>
                  </a:lnTo>
                  <a:lnTo>
                    <a:pt x="475" y="636"/>
                  </a:lnTo>
                  <a:lnTo>
                    <a:pt x="474" y="636"/>
                  </a:lnTo>
                  <a:lnTo>
                    <a:pt x="474" y="637"/>
                  </a:lnTo>
                  <a:lnTo>
                    <a:pt x="473" y="638"/>
                  </a:lnTo>
                  <a:lnTo>
                    <a:pt x="473" y="639"/>
                  </a:lnTo>
                  <a:lnTo>
                    <a:pt x="474" y="639"/>
                  </a:lnTo>
                  <a:lnTo>
                    <a:pt x="474" y="640"/>
                  </a:lnTo>
                  <a:lnTo>
                    <a:pt x="473" y="640"/>
                  </a:lnTo>
                  <a:lnTo>
                    <a:pt x="473" y="641"/>
                  </a:lnTo>
                  <a:lnTo>
                    <a:pt x="472" y="643"/>
                  </a:lnTo>
                  <a:lnTo>
                    <a:pt x="471" y="643"/>
                  </a:lnTo>
                  <a:lnTo>
                    <a:pt x="471" y="644"/>
                  </a:lnTo>
                  <a:lnTo>
                    <a:pt x="470" y="644"/>
                  </a:lnTo>
                  <a:lnTo>
                    <a:pt x="469" y="644"/>
                  </a:lnTo>
                  <a:lnTo>
                    <a:pt x="468" y="644"/>
                  </a:lnTo>
                  <a:lnTo>
                    <a:pt x="468" y="645"/>
                  </a:lnTo>
                  <a:lnTo>
                    <a:pt x="467" y="645"/>
                  </a:lnTo>
                  <a:lnTo>
                    <a:pt x="466" y="645"/>
                  </a:lnTo>
                  <a:lnTo>
                    <a:pt x="466" y="646"/>
                  </a:lnTo>
                  <a:lnTo>
                    <a:pt x="465" y="646"/>
                  </a:lnTo>
                  <a:lnTo>
                    <a:pt x="464" y="646"/>
                  </a:lnTo>
                  <a:lnTo>
                    <a:pt x="464" y="647"/>
                  </a:lnTo>
                  <a:lnTo>
                    <a:pt x="463" y="647"/>
                  </a:lnTo>
                  <a:lnTo>
                    <a:pt x="463" y="648"/>
                  </a:lnTo>
                  <a:lnTo>
                    <a:pt x="463" y="649"/>
                  </a:lnTo>
                  <a:lnTo>
                    <a:pt x="461" y="649"/>
                  </a:lnTo>
                  <a:lnTo>
                    <a:pt x="461" y="650"/>
                  </a:lnTo>
                  <a:lnTo>
                    <a:pt x="460" y="650"/>
                  </a:lnTo>
                  <a:lnTo>
                    <a:pt x="459" y="650"/>
                  </a:lnTo>
                  <a:lnTo>
                    <a:pt x="458" y="650"/>
                  </a:lnTo>
                  <a:lnTo>
                    <a:pt x="458" y="651"/>
                  </a:lnTo>
                  <a:lnTo>
                    <a:pt x="457" y="652"/>
                  </a:lnTo>
                  <a:lnTo>
                    <a:pt x="456" y="652"/>
                  </a:lnTo>
                  <a:lnTo>
                    <a:pt x="456" y="653"/>
                  </a:lnTo>
                  <a:lnTo>
                    <a:pt x="455" y="654"/>
                  </a:lnTo>
                  <a:lnTo>
                    <a:pt x="454" y="654"/>
                  </a:lnTo>
                  <a:lnTo>
                    <a:pt x="454" y="655"/>
                  </a:lnTo>
                  <a:lnTo>
                    <a:pt x="454" y="656"/>
                  </a:lnTo>
                  <a:lnTo>
                    <a:pt x="453" y="656"/>
                  </a:lnTo>
                  <a:lnTo>
                    <a:pt x="453" y="657"/>
                  </a:lnTo>
                  <a:lnTo>
                    <a:pt x="453" y="658"/>
                  </a:lnTo>
                  <a:lnTo>
                    <a:pt x="454" y="658"/>
                  </a:lnTo>
                  <a:lnTo>
                    <a:pt x="455" y="658"/>
                  </a:lnTo>
                  <a:lnTo>
                    <a:pt x="455" y="659"/>
                  </a:lnTo>
                  <a:lnTo>
                    <a:pt x="455" y="660"/>
                  </a:lnTo>
                  <a:lnTo>
                    <a:pt x="454" y="660"/>
                  </a:lnTo>
                  <a:lnTo>
                    <a:pt x="453" y="659"/>
                  </a:lnTo>
                  <a:lnTo>
                    <a:pt x="452" y="659"/>
                  </a:lnTo>
                  <a:lnTo>
                    <a:pt x="452" y="660"/>
                  </a:lnTo>
                  <a:lnTo>
                    <a:pt x="452" y="661"/>
                  </a:lnTo>
                  <a:lnTo>
                    <a:pt x="452" y="662"/>
                  </a:lnTo>
                  <a:lnTo>
                    <a:pt x="453" y="662"/>
                  </a:lnTo>
                  <a:lnTo>
                    <a:pt x="453" y="663"/>
                  </a:lnTo>
                  <a:lnTo>
                    <a:pt x="453" y="664"/>
                  </a:lnTo>
                  <a:lnTo>
                    <a:pt x="452" y="664"/>
                  </a:lnTo>
                  <a:lnTo>
                    <a:pt x="451" y="664"/>
                  </a:lnTo>
                  <a:lnTo>
                    <a:pt x="450" y="664"/>
                  </a:lnTo>
                  <a:lnTo>
                    <a:pt x="449" y="664"/>
                  </a:lnTo>
                  <a:lnTo>
                    <a:pt x="449" y="665"/>
                  </a:lnTo>
                  <a:lnTo>
                    <a:pt x="449" y="666"/>
                  </a:lnTo>
                  <a:lnTo>
                    <a:pt x="448" y="666"/>
                  </a:lnTo>
                  <a:lnTo>
                    <a:pt x="448" y="668"/>
                  </a:lnTo>
                  <a:lnTo>
                    <a:pt x="447" y="668"/>
                  </a:lnTo>
                  <a:lnTo>
                    <a:pt x="447" y="669"/>
                  </a:lnTo>
                  <a:lnTo>
                    <a:pt x="446" y="669"/>
                  </a:lnTo>
                  <a:lnTo>
                    <a:pt x="446" y="670"/>
                  </a:lnTo>
                  <a:lnTo>
                    <a:pt x="445" y="670"/>
                  </a:lnTo>
                  <a:lnTo>
                    <a:pt x="445" y="671"/>
                  </a:lnTo>
                  <a:lnTo>
                    <a:pt x="445" y="672"/>
                  </a:lnTo>
                  <a:lnTo>
                    <a:pt x="444" y="672"/>
                  </a:lnTo>
                  <a:lnTo>
                    <a:pt x="443" y="672"/>
                  </a:lnTo>
                  <a:lnTo>
                    <a:pt x="442" y="672"/>
                  </a:lnTo>
                  <a:lnTo>
                    <a:pt x="442" y="673"/>
                  </a:lnTo>
                  <a:lnTo>
                    <a:pt x="441" y="673"/>
                  </a:lnTo>
                  <a:lnTo>
                    <a:pt x="441" y="674"/>
                  </a:lnTo>
                  <a:lnTo>
                    <a:pt x="442" y="674"/>
                  </a:lnTo>
                  <a:lnTo>
                    <a:pt x="442" y="675"/>
                  </a:lnTo>
                  <a:lnTo>
                    <a:pt x="441" y="675"/>
                  </a:lnTo>
                  <a:lnTo>
                    <a:pt x="441" y="676"/>
                  </a:lnTo>
                  <a:lnTo>
                    <a:pt x="441" y="677"/>
                  </a:lnTo>
                  <a:lnTo>
                    <a:pt x="440" y="678"/>
                  </a:lnTo>
                  <a:lnTo>
                    <a:pt x="439" y="678"/>
                  </a:lnTo>
                  <a:lnTo>
                    <a:pt x="439" y="679"/>
                  </a:lnTo>
                  <a:lnTo>
                    <a:pt x="438" y="679"/>
                  </a:lnTo>
                  <a:lnTo>
                    <a:pt x="438" y="680"/>
                  </a:lnTo>
                  <a:lnTo>
                    <a:pt x="436" y="680"/>
                  </a:lnTo>
                  <a:lnTo>
                    <a:pt x="436" y="681"/>
                  </a:lnTo>
                  <a:lnTo>
                    <a:pt x="436" y="682"/>
                  </a:lnTo>
                  <a:lnTo>
                    <a:pt x="435" y="682"/>
                  </a:lnTo>
                  <a:lnTo>
                    <a:pt x="435" y="683"/>
                  </a:lnTo>
                  <a:lnTo>
                    <a:pt x="434" y="683"/>
                  </a:lnTo>
                  <a:lnTo>
                    <a:pt x="434" y="684"/>
                  </a:lnTo>
                  <a:lnTo>
                    <a:pt x="433" y="684"/>
                  </a:lnTo>
                  <a:lnTo>
                    <a:pt x="433" y="685"/>
                  </a:lnTo>
                  <a:lnTo>
                    <a:pt x="432" y="685"/>
                  </a:lnTo>
                  <a:lnTo>
                    <a:pt x="432" y="686"/>
                  </a:lnTo>
                  <a:lnTo>
                    <a:pt x="431" y="686"/>
                  </a:lnTo>
                  <a:lnTo>
                    <a:pt x="431" y="687"/>
                  </a:lnTo>
                  <a:lnTo>
                    <a:pt x="430" y="687"/>
                  </a:lnTo>
                  <a:lnTo>
                    <a:pt x="430" y="688"/>
                  </a:lnTo>
                  <a:lnTo>
                    <a:pt x="429" y="688"/>
                  </a:lnTo>
                  <a:lnTo>
                    <a:pt x="428" y="688"/>
                  </a:lnTo>
                  <a:lnTo>
                    <a:pt x="428" y="689"/>
                  </a:lnTo>
                  <a:lnTo>
                    <a:pt x="428" y="690"/>
                  </a:lnTo>
                  <a:lnTo>
                    <a:pt x="429" y="690"/>
                  </a:lnTo>
                  <a:lnTo>
                    <a:pt x="429" y="691"/>
                  </a:lnTo>
                  <a:lnTo>
                    <a:pt x="428" y="691"/>
                  </a:lnTo>
                  <a:lnTo>
                    <a:pt x="428" y="693"/>
                  </a:lnTo>
                  <a:lnTo>
                    <a:pt x="429" y="693"/>
                  </a:lnTo>
                  <a:lnTo>
                    <a:pt x="429" y="694"/>
                  </a:lnTo>
                  <a:lnTo>
                    <a:pt x="428" y="694"/>
                  </a:lnTo>
                  <a:lnTo>
                    <a:pt x="428" y="695"/>
                  </a:lnTo>
                  <a:lnTo>
                    <a:pt x="428" y="696"/>
                  </a:lnTo>
                  <a:lnTo>
                    <a:pt x="428" y="697"/>
                  </a:lnTo>
                  <a:lnTo>
                    <a:pt x="428" y="698"/>
                  </a:lnTo>
                  <a:lnTo>
                    <a:pt x="427" y="698"/>
                  </a:lnTo>
                  <a:lnTo>
                    <a:pt x="427" y="699"/>
                  </a:lnTo>
                  <a:lnTo>
                    <a:pt x="427" y="700"/>
                  </a:lnTo>
                  <a:lnTo>
                    <a:pt x="426" y="700"/>
                  </a:lnTo>
                  <a:lnTo>
                    <a:pt x="427" y="700"/>
                  </a:lnTo>
                  <a:lnTo>
                    <a:pt x="427" y="701"/>
                  </a:lnTo>
                  <a:lnTo>
                    <a:pt x="426" y="701"/>
                  </a:lnTo>
                  <a:lnTo>
                    <a:pt x="426" y="702"/>
                  </a:lnTo>
                  <a:lnTo>
                    <a:pt x="425" y="702"/>
                  </a:lnTo>
                  <a:lnTo>
                    <a:pt x="425" y="703"/>
                  </a:lnTo>
                  <a:lnTo>
                    <a:pt x="424" y="703"/>
                  </a:lnTo>
                  <a:lnTo>
                    <a:pt x="423" y="703"/>
                  </a:lnTo>
                  <a:lnTo>
                    <a:pt x="422" y="704"/>
                  </a:lnTo>
                  <a:lnTo>
                    <a:pt x="422" y="705"/>
                  </a:lnTo>
                  <a:lnTo>
                    <a:pt x="422" y="706"/>
                  </a:lnTo>
                  <a:lnTo>
                    <a:pt x="422" y="707"/>
                  </a:lnTo>
                  <a:lnTo>
                    <a:pt x="422" y="708"/>
                  </a:lnTo>
                  <a:lnTo>
                    <a:pt x="422" y="709"/>
                  </a:lnTo>
                  <a:lnTo>
                    <a:pt x="421" y="709"/>
                  </a:lnTo>
                  <a:lnTo>
                    <a:pt x="420" y="709"/>
                  </a:lnTo>
                  <a:lnTo>
                    <a:pt x="419" y="709"/>
                  </a:lnTo>
                  <a:lnTo>
                    <a:pt x="418" y="709"/>
                  </a:lnTo>
                  <a:lnTo>
                    <a:pt x="418" y="708"/>
                  </a:lnTo>
                  <a:lnTo>
                    <a:pt x="418" y="709"/>
                  </a:lnTo>
                  <a:lnTo>
                    <a:pt x="417" y="709"/>
                  </a:lnTo>
                  <a:lnTo>
                    <a:pt x="417" y="710"/>
                  </a:lnTo>
                  <a:lnTo>
                    <a:pt x="416" y="710"/>
                  </a:lnTo>
                  <a:lnTo>
                    <a:pt x="416" y="711"/>
                  </a:lnTo>
                  <a:lnTo>
                    <a:pt x="415" y="711"/>
                  </a:lnTo>
                  <a:lnTo>
                    <a:pt x="415" y="712"/>
                  </a:lnTo>
                  <a:lnTo>
                    <a:pt x="415" y="713"/>
                  </a:lnTo>
                  <a:lnTo>
                    <a:pt x="415" y="714"/>
                  </a:lnTo>
                  <a:lnTo>
                    <a:pt x="415" y="715"/>
                  </a:lnTo>
                  <a:lnTo>
                    <a:pt x="415" y="716"/>
                  </a:lnTo>
                  <a:lnTo>
                    <a:pt x="414" y="716"/>
                  </a:lnTo>
                  <a:lnTo>
                    <a:pt x="414" y="718"/>
                  </a:lnTo>
                  <a:lnTo>
                    <a:pt x="414" y="719"/>
                  </a:lnTo>
                  <a:lnTo>
                    <a:pt x="413" y="719"/>
                  </a:lnTo>
                  <a:lnTo>
                    <a:pt x="411" y="719"/>
                  </a:lnTo>
                  <a:lnTo>
                    <a:pt x="411" y="720"/>
                  </a:lnTo>
                  <a:lnTo>
                    <a:pt x="410" y="720"/>
                  </a:lnTo>
                  <a:lnTo>
                    <a:pt x="410" y="721"/>
                  </a:lnTo>
                  <a:lnTo>
                    <a:pt x="409" y="721"/>
                  </a:lnTo>
                  <a:lnTo>
                    <a:pt x="408" y="721"/>
                  </a:lnTo>
                  <a:lnTo>
                    <a:pt x="407" y="721"/>
                  </a:lnTo>
                  <a:lnTo>
                    <a:pt x="407" y="722"/>
                  </a:lnTo>
                  <a:lnTo>
                    <a:pt x="406" y="722"/>
                  </a:lnTo>
                  <a:lnTo>
                    <a:pt x="406" y="723"/>
                  </a:lnTo>
                  <a:lnTo>
                    <a:pt x="405" y="724"/>
                  </a:lnTo>
                  <a:lnTo>
                    <a:pt x="405" y="725"/>
                  </a:lnTo>
                  <a:lnTo>
                    <a:pt x="404" y="725"/>
                  </a:lnTo>
                  <a:lnTo>
                    <a:pt x="405" y="725"/>
                  </a:lnTo>
                  <a:lnTo>
                    <a:pt x="404" y="725"/>
                  </a:lnTo>
                  <a:lnTo>
                    <a:pt x="404" y="726"/>
                  </a:lnTo>
                  <a:lnTo>
                    <a:pt x="404" y="727"/>
                  </a:lnTo>
                  <a:lnTo>
                    <a:pt x="403" y="727"/>
                  </a:lnTo>
                  <a:lnTo>
                    <a:pt x="402" y="727"/>
                  </a:lnTo>
                  <a:lnTo>
                    <a:pt x="402" y="728"/>
                  </a:lnTo>
                  <a:lnTo>
                    <a:pt x="402" y="729"/>
                  </a:lnTo>
                  <a:lnTo>
                    <a:pt x="401" y="729"/>
                  </a:lnTo>
                  <a:lnTo>
                    <a:pt x="401" y="728"/>
                  </a:lnTo>
                  <a:lnTo>
                    <a:pt x="401" y="729"/>
                  </a:lnTo>
                  <a:lnTo>
                    <a:pt x="401" y="728"/>
                  </a:lnTo>
                  <a:lnTo>
                    <a:pt x="400" y="729"/>
                  </a:lnTo>
                  <a:lnTo>
                    <a:pt x="400" y="728"/>
                  </a:lnTo>
                  <a:lnTo>
                    <a:pt x="399" y="729"/>
                  </a:lnTo>
                  <a:lnTo>
                    <a:pt x="399" y="730"/>
                  </a:lnTo>
                  <a:lnTo>
                    <a:pt x="399" y="731"/>
                  </a:lnTo>
                  <a:lnTo>
                    <a:pt x="398" y="731"/>
                  </a:lnTo>
                  <a:lnTo>
                    <a:pt x="397" y="731"/>
                  </a:lnTo>
                  <a:lnTo>
                    <a:pt x="396" y="731"/>
                  </a:lnTo>
                  <a:lnTo>
                    <a:pt x="395" y="731"/>
                  </a:lnTo>
                  <a:lnTo>
                    <a:pt x="395" y="732"/>
                  </a:lnTo>
                  <a:lnTo>
                    <a:pt x="395" y="733"/>
                  </a:lnTo>
                  <a:lnTo>
                    <a:pt x="394" y="733"/>
                  </a:lnTo>
                  <a:lnTo>
                    <a:pt x="394" y="734"/>
                  </a:lnTo>
                  <a:lnTo>
                    <a:pt x="394" y="735"/>
                  </a:lnTo>
                  <a:lnTo>
                    <a:pt x="394" y="734"/>
                  </a:lnTo>
                  <a:lnTo>
                    <a:pt x="394" y="735"/>
                  </a:lnTo>
                  <a:lnTo>
                    <a:pt x="393" y="735"/>
                  </a:lnTo>
                  <a:lnTo>
                    <a:pt x="393" y="734"/>
                  </a:lnTo>
                  <a:lnTo>
                    <a:pt x="392" y="735"/>
                  </a:lnTo>
                  <a:lnTo>
                    <a:pt x="391" y="735"/>
                  </a:lnTo>
                  <a:lnTo>
                    <a:pt x="390" y="735"/>
                  </a:lnTo>
                  <a:lnTo>
                    <a:pt x="389" y="735"/>
                  </a:lnTo>
                  <a:lnTo>
                    <a:pt x="388" y="735"/>
                  </a:lnTo>
                  <a:lnTo>
                    <a:pt x="386" y="735"/>
                  </a:lnTo>
                  <a:lnTo>
                    <a:pt x="386" y="736"/>
                  </a:lnTo>
                  <a:lnTo>
                    <a:pt x="385" y="736"/>
                  </a:lnTo>
                  <a:lnTo>
                    <a:pt x="385" y="737"/>
                  </a:lnTo>
                  <a:lnTo>
                    <a:pt x="385" y="738"/>
                  </a:lnTo>
                  <a:lnTo>
                    <a:pt x="384" y="738"/>
                  </a:lnTo>
                  <a:lnTo>
                    <a:pt x="384" y="739"/>
                  </a:lnTo>
                  <a:lnTo>
                    <a:pt x="383" y="739"/>
                  </a:lnTo>
                  <a:lnTo>
                    <a:pt x="382" y="739"/>
                  </a:lnTo>
                  <a:lnTo>
                    <a:pt x="381" y="739"/>
                  </a:lnTo>
                  <a:lnTo>
                    <a:pt x="381" y="738"/>
                  </a:lnTo>
                  <a:lnTo>
                    <a:pt x="380" y="739"/>
                  </a:lnTo>
                  <a:lnTo>
                    <a:pt x="380" y="738"/>
                  </a:lnTo>
                  <a:lnTo>
                    <a:pt x="379" y="738"/>
                  </a:lnTo>
                  <a:lnTo>
                    <a:pt x="379" y="739"/>
                  </a:lnTo>
                  <a:lnTo>
                    <a:pt x="378" y="739"/>
                  </a:lnTo>
                  <a:lnTo>
                    <a:pt x="378" y="740"/>
                  </a:lnTo>
                  <a:lnTo>
                    <a:pt x="377" y="740"/>
                  </a:lnTo>
                  <a:lnTo>
                    <a:pt x="376" y="740"/>
                  </a:lnTo>
                  <a:lnTo>
                    <a:pt x="375" y="740"/>
                  </a:lnTo>
                  <a:lnTo>
                    <a:pt x="374" y="740"/>
                  </a:lnTo>
                  <a:lnTo>
                    <a:pt x="373" y="740"/>
                  </a:lnTo>
                  <a:lnTo>
                    <a:pt x="372" y="740"/>
                  </a:lnTo>
                  <a:lnTo>
                    <a:pt x="372" y="741"/>
                  </a:lnTo>
                  <a:lnTo>
                    <a:pt x="371" y="741"/>
                  </a:lnTo>
                  <a:lnTo>
                    <a:pt x="370" y="741"/>
                  </a:lnTo>
                  <a:lnTo>
                    <a:pt x="369" y="741"/>
                  </a:lnTo>
                  <a:lnTo>
                    <a:pt x="368" y="741"/>
                  </a:lnTo>
                  <a:lnTo>
                    <a:pt x="369" y="743"/>
                  </a:lnTo>
                  <a:lnTo>
                    <a:pt x="368" y="743"/>
                  </a:lnTo>
                  <a:lnTo>
                    <a:pt x="367" y="743"/>
                  </a:lnTo>
                  <a:lnTo>
                    <a:pt x="366" y="743"/>
                  </a:lnTo>
                  <a:lnTo>
                    <a:pt x="366" y="744"/>
                  </a:lnTo>
                  <a:lnTo>
                    <a:pt x="365" y="744"/>
                  </a:lnTo>
                  <a:lnTo>
                    <a:pt x="365" y="745"/>
                  </a:lnTo>
                  <a:lnTo>
                    <a:pt x="365" y="746"/>
                  </a:lnTo>
                  <a:lnTo>
                    <a:pt x="365" y="747"/>
                  </a:lnTo>
                  <a:lnTo>
                    <a:pt x="364" y="747"/>
                  </a:lnTo>
                  <a:lnTo>
                    <a:pt x="364" y="748"/>
                  </a:lnTo>
                  <a:lnTo>
                    <a:pt x="364" y="747"/>
                  </a:lnTo>
                  <a:lnTo>
                    <a:pt x="363" y="747"/>
                  </a:lnTo>
                  <a:lnTo>
                    <a:pt x="363" y="748"/>
                  </a:lnTo>
                  <a:lnTo>
                    <a:pt x="363" y="749"/>
                  </a:lnTo>
                  <a:lnTo>
                    <a:pt x="361" y="749"/>
                  </a:lnTo>
                  <a:lnTo>
                    <a:pt x="361" y="750"/>
                  </a:lnTo>
                  <a:lnTo>
                    <a:pt x="360" y="750"/>
                  </a:lnTo>
                  <a:lnTo>
                    <a:pt x="361" y="750"/>
                  </a:lnTo>
                  <a:lnTo>
                    <a:pt x="360" y="750"/>
                  </a:lnTo>
                  <a:lnTo>
                    <a:pt x="360" y="751"/>
                  </a:lnTo>
                  <a:lnTo>
                    <a:pt x="359" y="751"/>
                  </a:lnTo>
                  <a:lnTo>
                    <a:pt x="360" y="752"/>
                  </a:lnTo>
                  <a:lnTo>
                    <a:pt x="359" y="752"/>
                  </a:lnTo>
                  <a:lnTo>
                    <a:pt x="360" y="752"/>
                  </a:lnTo>
                  <a:lnTo>
                    <a:pt x="359" y="752"/>
                  </a:lnTo>
                  <a:lnTo>
                    <a:pt x="360" y="752"/>
                  </a:lnTo>
                  <a:lnTo>
                    <a:pt x="359" y="753"/>
                  </a:lnTo>
                  <a:lnTo>
                    <a:pt x="359" y="752"/>
                  </a:lnTo>
                  <a:lnTo>
                    <a:pt x="359" y="753"/>
                  </a:lnTo>
                  <a:lnTo>
                    <a:pt x="359" y="752"/>
                  </a:lnTo>
                  <a:lnTo>
                    <a:pt x="358" y="752"/>
                  </a:lnTo>
                  <a:lnTo>
                    <a:pt x="358" y="753"/>
                  </a:lnTo>
                  <a:lnTo>
                    <a:pt x="358" y="754"/>
                  </a:lnTo>
                  <a:lnTo>
                    <a:pt x="357" y="754"/>
                  </a:lnTo>
                  <a:lnTo>
                    <a:pt x="357" y="755"/>
                  </a:lnTo>
                  <a:lnTo>
                    <a:pt x="357" y="756"/>
                  </a:lnTo>
                  <a:lnTo>
                    <a:pt x="356" y="756"/>
                  </a:lnTo>
                  <a:lnTo>
                    <a:pt x="355" y="756"/>
                  </a:lnTo>
                  <a:lnTo>
                    <a:pt x="355" y="757"/>
                  </a:lnTo>
                  <a:lnTo>
                    <a:pt x="355" y="758"/>
                  </a:lnTo>
                  <a:lnTo>
                    <a:pt x="354" y="758"/>
                  </a:lnTo>
                  <a:lnTo>
                    <a:pt x="354" y="759"/>
                  </a:lnTo>
                  <a:lnTo>
                    <a:pt x="353" y="759"/>
                  </a:lnTo>
                  <a:lnTo>
                    <a:pt x="353" y="760"/>
                  </a:lnTo>
                  <a:lnTo>
                    <a:pt x="352" y="760"/>
                  </a:lnTo>
                  <a:lnTo>
                    <a:pt x="353" y="760"/>
                  </a:lnTo>
                  <a:lnTo>
                    <a:pt x="352" y="760"/>
                  </a:lnTo>
                  <a:lnTo>
                    <a:pt x="352" y="761"/>
                  </a:lnTo>
                  <a:lnTo>
                    <a:pt x="353" y="761"/>
                  </a:lnTo>
                  <a:lnTo>
                    <a:pt x="352" y="761"/>
                  </a:lnTo>
                  <a:lnTo>
                    <a:pt x="351" y="761"/>
                  </a:lnTo>
                  <a:lnTo>
                    <a:pt x="350" y="761"/>
                  </a:lnTo>
                  <a:lnTo>
                    <a:pt x="349" y="761"/>
                  </a:lnTo>
                  <a:lnTo>
                    <a:pt x="349" y="762"/>
                  </a:lnTo>
                  <a:lnTo>
                    <a:pt x="349" y="763"/>
                  </a:lnTo>
                  <a:lnTo>
                    <a:pt x="349" y="764"/>
                  </a:lnTo>
                  <a:lnTo>
                    <a:pt x="349" y="765"/>
                  </a:lnTo>
                  <a:lnTo>
                    <a:pt x="349" y="766"/>
                  </a:lnTo>
                  <a:lnTo>
                    <a:pt x="349" y="768"/>
                  </a:lnTo>
                  <a:lnTo>
                    <a:pt x="350" y="768"/>
                  </a:lnTo>
                  <a:lnTo>
                    <a:pt x="349" y="768"/>
                  </a:lnTo>
                  <a:lnTo>
                    <a:pt x="349" y="769"/>
                  </a:lnTo>
                  <a:lnTo>
                    <a:pt x="350" y="770"/>
                  </a:lnTo>
                  <a:lnTo>
                    <a:pt x="351" y="770"/>
                  </a:lnTo>
                  <a:lnTo>
                    <a:pt x="351" y="771"/>
                  </a:lnTo>
                  <a:lnTo>
                    <a:pt x="352" y="772"/>
                  </a:lnTo>
                  <a:lnTo>
                    <a:pt x="353" y="772"/>
                  </a:lnTo>
                  <a:lnTo>
                    <a:pt x="353" y="773"/>
                  </a:lnTo>
                  <a:lnTo>
                    <a:pt x="353" y="774"/>
                  </a:lnTo>
                  <a:lnTo>
                    <a:pt x="352" y="774"/>
                  </a:lnTo>
                  <a:lnTo>
                    <a:pt x="352" y="775"/>
                  </a:lnTo>
                  <a:lnTo>
                    <a:pt x="351" y="777"/>
                  </a:lnTo>
                  <a:lnTo>
                    <a:pt x="351" y="778"/>
                  </a:lnTo>
                  <a:lnTo>
                    <a:pt x="348" y="777"/>
                  </a:lnTo>
                  <a:lnTo>
                    <a:pt x="346" y="777"/>
                  </a:lnTo>
                  <a:lnTo>
                    <a:pt x="344" y="776"/>
                  </a:lnTo>
                  <a:lnTo>
                    <a:pt x="340" y="775"/>
                  </a:lnTo>
                  <a:lnTo>
                    <a:pt x="338" y="774"/>
                  </a:lnTo>
                  <a:lnTo>
                    <a:pt x="335" y="773"/>
                  </a:lnTo>
                  <a:lnTo>
                    <a:pt x="334" y="773"/>
                  </a:lnTo>
                  <a:lnTo>
                    <a:pt x="333" y="773"/>
                  </a:lnTo>
                  <a:lnTo>
                    <a:pt x="332" y="773"/>
                  </a:lnTo>
                  <a:lnTo>
                    <a:pt x="331" y="773"/>
                  </a:lnTo>
                  <a:lnTo>
                    <a:pt x="331" y="772"/>
                  </a:lnTo>
                  <a:lnTo>
                    <a:pt x="330" y="772"/>
                  </a:lnTo>
                  <a:lnTo>
                    <a:pt x="329" y="772"/>
                  </a:lnTo>
                  <a:lnTo>
                    <a:pt x="329" y="771"/>
                  </a:lnTo>
                  <a:lnTo>
                    <a:pt x="328" y="771"/>
                  </a:lnTo>
                  <a:lnTo>
                    <a:pt x="327" y="771"/>
                  </a:lnTo>
                  <a:lnTo>
                    <a:pt x="326" y="771"/>
                  </a:lnTo>
                  <a:lnTo>
                    <a:pt x="325" y="771"/>
                  </a:lnTo>
                  <a:lnTo>
                    <a:pt x="325" y="770"/>
                  </a:lnTo>
                  <a:lnTo>
                    <a:pt x="324" y="770"/>
                  </a:lnTo>
                  <a:lnTo>
                    <a:pt x="323" y="770"/>
                  </a:lnTo>
                  <a:lnTo>
                    <a:pt x="323" y="769"/>
                  </a:lnTo>
                  <a:lnTo>
                    <a:pt x="323" y="770"/>
                  </a:lnTo>
                  <a:lnTo>
                    <a:pt x="323" y="769"/>
                  </a:lnTo>
                  <a:lnTo>
                    <a:pt x="322" y="769"/>
                  </a:lnTo>
                  <a:lnTo>
                    <a:pt x="321" y="769"/>
                  </a:lnTo>
                  <a:lnTo>
                    <a:pt x="320" y="769"/>
                  </a:lnTo>
                  <a:lnTo>
                    <a:pt x="320" y="770"/>
                  </a:lnTo>
                  <a:lnTo>
                    <a:pt x="319" y="770"/>
                  </a:lnTo>
                  <a:lnTo>
                    <a:pt x="317" y="771"/>
                  </a:lnTo>
                  <a:lnTo>
                    <a:pt x="317" y="772"/>
                  </a:lnTo>
                  <a:lnTo>
                    <a:pt x="316" y="772"/>
                  </a:lnTo>
                  <a:lnTo>
                    <a:pt x="310" y="772"/>
                  </a:lnTo>
                  <a:lnTo>
                    <a:pt x="306" y="772"/>
                  </a:lnTo>
                  <a:lnTo>
                    <a:pt x="305" y="772"/>
                  </a:lnTo>
                  <a:lnTo>
                    <a:pt x="301" y="772"/>
                  </a:lnTo>
                  <a:lnTo>
                    <a:pt x="300" y="772"/>
                  </a:lnTo>
                  <a:lnTo>
                    <a:pt x="299" y="772"/>
                  </a:lnTo>
                  <a:lnTo>
                    <a:pt x="298" y="772"/>
                  </a:lnTo>
                  <a:lnTo>
                    <a:pt x="297" y="773"/>
                  </a:lnTo>
                  <a:lnTo>
                    <a:pt x="297" y="774"/>
                  </a:lnTo>
                  <a:lnTo>
                    <a:pt x="297" y="775"/>
                  </a:lnTo>
                  <a:lnTo>
                    <a:pt x="296" y="775"/>
                  </a:lnTo>
                  <a:lnTo>
                    <a:pt x="292" y="775"/>
                  </a:lnTo>
                  <a:lnTo>
                    <a:pt x="291" y="775"/>
                  </a:lnTo>
                  <a:lnTo>
                    <a:pt x="290" y="775"/>
                  </a:lnTo>
                  <a:lnTo>
                    <a:pt x="289" y="775"/>
                  </a:lnTo>
                  <a:lnTo>
                    <a:pt x="288" y="775"/>
                  </a:lnTo>
                  <a:lnTo>
                    <a:pt x="285" y="775"/>
                  </a:lnTo>
                  <a:lnTo>
                    <a:pt x="284" y="775"/>
                  </a:lnTo>
                  <a:lnTo>
                    <a:pt x="282" y="775"/>
                  </a:lnTo>
                  <a:lnTo>
                    <a:pt x="279" y="775"/>
                  </a:lnTo>
                  <a:lnTo>
                    <a:pt x="278" y="774"/>
                  </a:lnTo>
                  <a:lnTo>
                    <a:pt x="278" y="773"/>
                  </a:lnTo>
                  <a:lnTo>
                    <a:pt x="276" y="773"/>
                  </a:lnTo>
                  <a:lnTo>
                    <a:pt x="275" y="773"/>
                  </a:lnTo>
                  <a:lnTo>
                    <a:pt x="275" y="770"/>
                  </a:lnTo>
                  <a:lnTo>
                    <a:pt x="275" y="766"/>
                  </a:lnTo>
                  <a:lnTo>
                    <a:pt x="275" y="764"/>
                  </a:lnTo>
                  <a:lnTo>
                    <a:pt x="274" y="761"/>
                  </a:lnTo>
                  <a:lnTo>
                    <a:pt x="273" y="758"/>
                  </a:lnTo>
                  <a:lnTo>
                    <a:pt x="272" y="754"/>
                  </a:lnTo>
                  <a:lnTo>
                    <a:pt x="271" y="751"/>
                  </a:lnTo>
                  <a:lnTo>
                    <a:pt x="271" y="749"/>
                  </a:lnTo>
                  <a:lnTo>
                    <a:pt x="270" y="748"/>
                  </a:lnTo>
                  <a:lnTo>
                    <a:pt x="270" y="745"/>
                  </a:lnTo>
                  <a:lnTo>
                    <a:pt x="269" y="741"/>
                  </a:lnTo>
                  <a:lnTo>
                    <a:pt x="268" y="738"/>
                  </a:lnTo>
                  <a:lnTo>
                    <a:pt x="267" y="735"/>
                  </a:lnTo>
                  <a:lnTo>
                    <a:pt x="266" y="731"/>
                  </a:lnTo>
                  <a:lnTo>
                    <a:pt x="265" y="728"/>
                  </a:lnTo>
                  <a:lnTo>
                    <a:pt x="264" y="725"/>
                  </a:lnTo>
                  <a:lnTo>
                    <a:pt x="264" y="722"/>
                  </a:lnTo>
                  <a:lnTo>
                    <a:pt x="264" y="721"/>
                  </a:lnTo>
                  <a:lnTo>
                    <a:pt x="265" y="718"/>
                  </a:lnTo>
                  <a:lnTo>
                    <a:pt x="267" y="714"/>
                  </a:lnTo>
                  <a:lnTo>
                    <a:pt x="268" y="711"/>
                  </a:lnTo>
                  <a:lnTo>
                    <a:pt x="269" y="708"/>
                  </a:lnTo>
                  <a:lnTo>
                    <a:pt x="271" y="705"/>
                  </a:lnTo>
                  <a:lnTo>
                    <a:pt x="272" y="702"/>
                  </a:lnTo>
                  <a:lnTo>
                    <a:pt x="273" y="699"/>
                  </a:lnTo>
                  <a:lnTo>
                    <a:pt x="274" y="696"/>
                  </a:lnTo>
                  <a:lnTo>
                    <a:pt x="276" y="693"/>
                  </a:lnTo>
                  <a:lnTo>
                    <a:pt x="277" y="689"/>
                  </a:lnTo>
                  <a:lnTo>
                    <a:pt x="278" y="686"/>
                  </a:lnTo>
                  <a:lnTo>
                    <a:pt x="279" y="683"/>
                  </a:lnTo>
                  <a:lnTo>
                    <a:pt x="281" y="680"/>
                  </a:lnTo>
                  <a:lnTo>
                    <a:pt x="282" y="677"/>
                  </a:lnTo>
                  <a:lnTo>
                    <a:pt x="283" y="674"/>
                  </a:lnTo>
                  <a:lnTo>
                    <a:pt x="284" y="671"/>
                  </a:lnTo>
                  <a:lnTo>
                    <a:pt x="285" y="669"/>
                  </a:lnTo>
                  <a:lnTo>
                    <a:pt x="284" y="669"/>
                  </a:lnTo>
                  <a:lnTo>
                    <a:pt x="281" y="669"/>
                  </a:lnTo>
                  <a:lnTo>
                    <a:pt x="278" y="668"/>
                  </a:lnTo>
                  <a:lnTo>
                    <a:pt x="278" y="664"/>
                  </a:lnTo>
                  <a:lnTo>
                    <a:pt x="278" y="661"/>
                  </a:lnTo>
                  <a:lnTo>
                    <a:pt x="277" y="657"/>
                  </a:lnTo>
                  <a:lnTo>
                    <a:pt x="277" y="654"/>
                  </a:lnTo>
                  <a:lnTo>
                    <a:pt x="277" y="651"/>
                  </a:lnTo>
                  <a:lnTo>
                    <a:pt x="277" y="648"/>
                  </a:lnTo>
                  <a:lnTo>
                    <a:pt x="277" y="647"/>
                  </a:lnTo>
                  <a:lnTo>
                    <a:pt x="277" y="645"/>
                  </a:lnTo>
                  <a:lnTo>
                    <a:pt x="277" y="641"/>
                  </a:lnTo>
                  <a:lnTo>
                    <a:pt x="277" y="637"/>
                  </a:lnTo>
                  <a:lnTo>
                    <a:pt x="277" y="636"/>
                  </a:lnTo>
                  <a:lnTo>
                    <a:pt x="276" y="634"/>
                  </a:lnTo>
                  <a:lnTo>
                    <a:pt x="277" y="628"/>
                  </a:lnTo>
                  <a:lnTo>
                    <a:pt x="277" y="626"/>
                  </a:lnTo>
                  <a:lnTo>
                    <a:pt x="277" y="625"/>
                  </a:lnTo>
                  <a:lnTo>
                    <a:pt x="276" y="625"/>
                  </a:lnTo>
                  <a:lnTo>
                    <a:pt x="274" y="623"/>
                  </a:lnTo>
                  <a:lnTo>
                    <a:pt x="271" y="620"/>
                  </a:lnTo>
                  <a:lnTo>
                    <a:pt x="268" y="616"/>
                  </a:lnTo>
                  <a:lnTo>
                    <a:pt x="267" y="616"/>
                  </a:lnTo>
                  <a:lnTo>
                    <a:pt x="265" y="612"/>
                  </a:lnTo>
                  <a:lnTo>
                    <a:pt x="261" y="609"/>
                  </a:lnTo>
                  <a:lnTo>
                    <a:pt x="258" y="606"/>
                  </a:lnTo>
                  <a:lnTo>
                    <a:pt x="256" y="603"/>
                  </a:lnTo>
                  <a:lnTo>
                    <a:pt x="255" y="602"/>
                  </a:lnTo>
                  <a:lnTo>
                    <a:pt x="253" y="599"/>
                  </a:lnTo>
                  <a:lnTo>
                    <a:pt x="251" y="597"/>
                  </a:lnTo>
                  <a:lnTo>
                    <a:pt x="250" y="596"/>
                  </a:lnTo>
                  <a:lnTo>
                    <a:pt x="247" y="593"/>
                  </a:lnTo>
                  <a:lnTo>
                    <a:pt x="245" y="588"/>
                  </a:lnTo>
                  <a:lnTo>
                    <a:pt x="242" y="585"/>
                  </a:lnTo>
                  <a:lnTo>
                    <a:pt x="239" y="582"/>
                  </a:lnTo>
                  <a:lnTo>
                    <a:pt x="236" y="579"/>
                  </a:lnTo>
                  <a:lnTo>
                    <a:pt x="233" y="575"/>
                  </a:lnTo>
                  <a:lnTo>
                    <a:pt x="230" y="572"/>
                  </a:lnTo>
                  <a:lnTo>
                    <a:pt x="227" y="569"/>
                  </a:lnTo>
                  <a:lnTo>
                    <a:pt x="225" y="564"/>
                  </a:lnTo>
                  <a:lnTo>
                    <a:pt x="222" y="561"/>
                  </a:lnTo>
                  <a:lnTo>
                    <a:pt x="219" y="558"/>
                  </a:lnTo>
                  <a:lnTo>
                    <a:pt x="216" y="555"/>
                  </a:lnTo>
                  <a:lnTo>
                    <a:pt x="214" y="551"/>
                  </a:lnTo>
                  <a:lnTo>
                    <a:pt x="213" y="550"/>
                  </a:lnTo>
                  <a:lnTo>
                    <a:pt x="211" y="547"/>
                  </a:lnTo>
                  <a:lnTo>
                    <a:pt x="210" y="544"/>
                  </a:lnTo>
                  <a:lnTo>
                    <a:pt x="208" y="540"/>
                  </a:lnTo>
                  <a:lnTo>
                    <a:pt x="208" y="538"/>
                  </a:lnTo>
                  <a:lnTo>
                    <a:pt x="207" y="537"/>
                  </a:lnTo>
                  <a:lnTo>
                    <a:pt x="206" y="534"/>
                  </a:lnTo>
                  <a:lnTo>
                    <a:pt x="205" y="532"/>
                  </a:lnTo>
                  <a:lnTo>
                    <a:pt x="202" y="529"/>
                  </a:lnTo>
                  <a:lnTo>
                    <a:pt x="199" y="526"/>
                  </a:lnTo>
                  <a:lnTo>
                    <a:pt x="196" y="523"/>
                  </a:lnTo>
                  <a:lnTo>
                    <a:pt x="193" y="519"/>
                  </a:lnTo>
                  <a:lnTo>
                    <a:pt x="190" y="515"/>
                  </a:lnTo>
                  <a:lnTo>
                    <a:pt x="186" y="512"/>
                  </a:lnTo>
                  <a:lnTo>
                    <a:pt x="183" y="509"/>
                  </a:lnTo>
                  <a:lnTo>
                    <a:pt x="180" y="506"/>
                  </a:lnTo>
                  <a:lnTo>
                    <a:pt x="180" y="505"/>
                  </a:lnTo>
                  <a:lnTo>
                    <a:pt x="178" y="503"/>
                  </a:lnTo>
                  <a:lnTo>
                    <a:pt x="175" y="500"/>
                  </a:lnTo>
                  <a:lnTo>
                    <a:pt x="172" y="496"/>
                  </a:lnTo>
                  <a:lnTo>
                    <a:pt x="169" y="493"/>
                  </a:lnTo>
                  <a:lnTo>
                    <a:pt x="166" y="489"/>
                  </a:lnTo>
                  <a:lnTo>
                    <a:pt x="163" y="486"/>
                  </a:lnTo>
                  <a:lnTo>
                    <a:pt x="159" y="483"/>
                  </a:lnTo>
                  <a:lnTo>
                    <a:pt x="156" y="480"/>
                  </a:lnTo>
                  <a:lnTo>
                    <a:pt x="154" y="477"/>
                  </a:lnTo>
                  <a:lnTo>
                    <a:pt x="152" y="474"/>
                  </a:lnTo>
                  <a:lnTo>
                    <a:pt x="150" y="471"/>
                  </a:lnTo>
                  <a:lnTo>
                    <a:pt x="147" y="468"/>
                  </a:lnTo>
                  <a:lnTo>
                    <a:pt x="145" y="464"/>
                  </a:lnTo>
                  <a:lnTo>
                    <a:pt x="143" y="461"/>
                  </a:lnTo>
                  <a:lnTo>
                    <a:pt x="141" y="457"/>
                  </a:lnTo>
                  <a:lnTo>
                    <a:pt x="139" y="454"/>
                  </a:lnTo>
                  <a:lnTo>
                    <a:pt x="135" y="451"/>
                  </a:lnTo>
                  <a:lnTo>
                    <a:pt x="133" y="448"/>
                  </a:lnTo>
                  <a:lnTo>
                    <a:pt x="131" y="446"/>
                  </a:lnTo>
                  <a:lnTo>
                    <a:pt x="128" y="443"/>
                  </a:lnTo>
                  <a:lnTo>
                    <a:pt x="125" y="440"/>
                  </a:lnTo>
                  <a:lnTo>
                    <a:pt x="122" y="437"/>
                  </a:lnTo>
                  <a:lnTo>
                    <a:pt x="119" y="435"/>
                  </a:lnTo>
                  <a:lnTo>
                    <a:pt x="116" y="433"/>
                  </a:lnTo>
                  <a:lnTo>
                    <a:pt x="116" y="432"/>
                  </a:lnTo>
                  <a:lnTo>
                    <a:pt x="113" y="430"/>
                  </a:lnTo>
                  <a:lnTo>
                    <a:pt x="109" y="427"/>
                  </a:lnTo>
                  <a:lnTo>
                    <a:pt x="106" y="425"/>
                  </a:lnTo>
                  <a:lnTo>
                    <a:pt x="103" y="423"/>
                  </a:lnTo>
                  <a:lnTo>
                    <a:pt x="100" y="420"/>
                  </a:lnTo>
                  <a:lnTo>
                    <a:pt x="97" y="418"/>
                  </a:lnTo>
                  <a:lnTo>
                    <a:pt x="92" y="414"/>
                  </a:lnTo>
                  <a:lnTo>
                    <a:pt x="86" y="413"/>
                  </a:lnTo>
                  <a:lnTo>
                    <a:pt x="84" y="412"/>
                  </a:lnTo>
                  <a:lnTo>
                    <a:pt x="82" y="412"/>
                  </a:lnTo>
                  <a:lnTo>
                    <a:pt x="80" y="412"/>
                  </a:lnTo>
                  <a:lnTo>
                    <a:pt x="77" y="412"/>
                  </a:lnTo>
                  <a:lnTo>
                    <a:pt x="75" y="412"/>
                  </a:lnTo>
                  <a:lnTo>
                    <a:pt x="73" y="412"/>
                  </a:lnTo>
                  <a:lnTo>
                    <a:pt x="70" y="412"/>
                  </a:lnTo>
                  <a:lnTo>
                    <a:pt x="68" y="412"/>
                  </a:lnTo>
                  <a:lnTo>
                    <a:pt x="66" y="412"/>
                  </a:lnTo>
                  <a:lnTo>
                    <a:pt x="63" y="412"/>
                  </a:lnTo>
                  <a:lnTo>
                    <a:pt x="60" y="412"/>
                  </a:lnTo>
                  <a:lnTo>
                    <a:pt x="57" y="412"/>
                  </a:lnTo>
                  <a:lnTo>
                    <a:pt x="55" y="412"/>
                  </a:lnTo>
                  <a:lnTo>
                    <a:pt x="53" y="412"/>
                  </a:lnTo>
                  <a:lnTo>
                    <a:pt x="52" y="411"/>
                  </a:lnTo>
                  <a:lnTo>
                    <a:pt x="52" y="410"/>
                  </a:lnTo>
                  <a:lnTo>
                    <a:pt x="52" y="409"/>
                  </a:lnTo>
                  <a:lnTo>
                    <a:pt x="52" y="408"/>
                  </a:lnTo>
                  <a:lnTo>
                    <a:pt x="52" y="407"/>
                  </a:lnTo>
                  <a:lnTo>
                    <a:pt x="51" y="406"/>
                  </a:lnTo>
                  <a:lnTo>
                    <a:pt x="51" y="405"/>
                  </a:lnTo>
                  <a:lnTo>
                    <a:pt x="50" y="404"/>
                  </a:lnTo>
                  <a:lnTo>
                    <a:pt x="50" y="403"/>
                  </a:lnTo>
                  <a:lnTo>
                    <a:pt x="50" y="402"/>
                  </a:lnTo>
                  <a:lnTo>
                    <a:pt x="49" y="402"/>
                  </a:lnTo>
                  <a:lnTo>
                    <a:pt x="49" y="401"/>
                  </a:lnTo>
                  <a:lnTo>
                    <a:pt x="48" y="400"/>
                  </a:lnTo>
                  <a:lnTo>
                    <a:pt x="47" y="399"/>
                  </a:lnTo>
                  <a:lnTo>
                    <a:pt x="46" y="399"/>
                  </a:lnTo>
                  <a:lnTo>
                    <a:pt x="46" y="398"/>
                  </a:lnTo>
                  <a:lnTo>
                    <a:pt x="45" y="397"/>
                  </a:lnTo>
                  <a:lnTo>
                    <a:pt x="44" y="397"/>
                  </a:lnTo>
                  <a:lnTo>
                    <a:pt x="44" y="396"/>
                  </a:lnTo>
                  <a:lnTo>
                    <a:pt x="43" y="396"/>
                  </a:lnTo>
                  <a:lnTo>
                    <a:pt x="43" y="395"/>
                  </a:lnTo>
                  <a:lnTo>
                    <a:pt x="42" y="395"/>
                  </a:lnTo>
                  <a:lnTo>
                    <a:pt x="42" y="394"/>
                  </a:lnTo>
                  <a:lnTo>
                    <a:pt x="41" y="393"/>
                  </a:lnTo>
                  <a:lnTo>
                    <a:pt x="40" y="391"/>
                  </a:lnTo>
                  <a:lnTo>
                    <a:pt x="40" y="390"/>
                  </a:lnTo>
                  <a:lnTo>
                    <a:pt x="39" y="389"/>
                  </a:lnTo>
                  <a:lnTo>
                    <a:pt x="39" y="388"/>
                  </a:lnTo>
                  <a:lnTo>
                    <a:pt x="38" y="387"/>
                  </a:lnTo>
                  <a:lnTo>
                    <a:pt x="38" y="386"/>
                  </a:lnTo>
                  <a:lnTo>
                    <a:pt x="36" y="386"/>
                  </a:lnTo>
                  <a:lnTo>
                    <a:pt x="36" y="385"/>
                  </a:lnTo>
                  <a:lnTo>
                    <a:pt x="36" y="384"/>
                  </a:lnTo>
                  <a:lnTo>
                    <a:pt x="35" y="383"/>
                  </a:lnTo>
                  <a:lnTo>
                    <a:pt x="35" y="382"/>
                  </a:lnTo>
                  <a:lnTo>
                    <a:pt x="35" y="381"/>
                  </a:lnTo>
                  <a:lnTo>
                    <a:pt x="35" y="380"/>
                  </a:lnTo>
                  <a:lnTo>
                    <a:pt x="35" y="379"/>
                  </a:lnTo>
                  <a:lnTo>
                    <a:pt x="35" y="378"/>
                  </a:lnTo>
                  <a:lnTo>
                    <a:pt x="35" y="376"/>
                  </a:lnTo>
                  <a:lnTo>
                    <a:pt x="35" y="375"/>
                  </a:lnTo>
                  <a:lnTo>
                    <a:pt x="35" y="374"/>
                  </a:lnTo>
                  <a:lnTo>
                    <a:pt x="35" y="373"/>
                  </a:lnTo>
                  <a:lnTo>
                    <a:pt x="35" y="372"/>
                  </a:lnTo>
                  <a:lnTo>
                    <a:pt x="35" y="371"/>
                  </a:lnTo>
                  <a:lnTo>
                    <a:pt x="35" y="370"/>
                  </a:lnTo>
                  <a:lnTo>
                    <a:pt x="35" y="369"/>
                  </a:lnTo>
                  <a:lnTo>
                    <a:pt x="35" y="368"/>
                  </a:lnTo>
                  <a:lnTo>
                    <a:pt x="35" y="366"/>
                  </a:lnTo>
                  <a:lnTo>
                    <a:pt x="35" y="365"/>
                  </a:lnTo>
                  <a:lnTo>
                    <a:pt x="36" y="364"/>
                  </a:lnTo>
                  <a:lnTo>
                    <a:pt x="36" y="363"/>
                  </a:lnTo>
                  <a:lnTo>
                    <a:pt x="36" y="362"/>
                  </a:lnTo>
                  <a:lnTo>
                    <a:pt x="36" y="361"/>
                  </a:lnTo>
                  <a:lnTo>
                    <a:pt x="36" y="360"/>
                  </a:lnTo>
                  <a:lnTo>
                    <a:pt x="36" y="359"/>
                  </a:lnTo>
                  <a:lnTo>
                    <a:pt x="36" y="358"/>
                  </a:lnTo>
                  <a:lnTo>
                    <a:pt x="38" y="357"/>
                  </a:lnTo>
                  <a:lnTo>
                    <a:pt x="38" y="356"/>
                  </a:lnTo>
                  <a:lnTo>
                    <a:pt x="38" y="355"/>
                  </a:lnTo>
                  <a:lnTo>
                    <a:pt x="38" y="354"/>
                  </a:lnTo>
                  <a:lnTo>
                    <a:pt x="38" y="352"/>
                  </a:lnTo>
                  <a:lnTo>
                    <a:pt x="38" y="351"/>
                  </a:lnTo>
                  <a:lnTo>
                    <a:pt x="38" y="350"/>
                  </a:lnTo>
                  <a:lnTo>
                    <a:pt x="38" y="349"/>
                  </a:lnTo>
                  <a:lnTo>
                    <a:pt x="38" y="348"/>
                  </a:lnTo>
                  <a:lnTo>
                    <a:pt x="38" y="347"/>
                  </a:lnTo>
                  <a:lnTo>
                    <a:pt x="38" y="346"/>
                  </a:lnTo>
                  <a:lnTo>
                    <a:pt x="36" y="344"/>
                  </a:lnTo>
                  <a:lnTo>
                    <a:pt x="36" y="343"/>
                  </a:lnTo>
                  <a:lnTo>
                    <a:pt x="36" y="341"/>
                  </a:lnTo>
                  <a:lnTo>
                    <a:pt x="36" y="340"/>
                  </a:lnTo>
                  <a:lnTo>
                    <a:pt x="36" y="339"/>
                  </a:lnTo>
                  <a:lnTo>
                    <a:pt x="36" y="338"/>
                  </a:lnTo>
                  <a:lnTo>
                    <a:pt x="36" y="337"/>
                  </a:lnTo>
                  <a:lnTo>
                    <a:pt x="35" y="336"/>
                  </a:lnTo>
                  <a:lnTo>
                    <a:pt x="35" y="335"/>
                  </a:lnTo>
                  <a:lnTo>
                    <a:pt x="35" y="334"/>
                  </a:lnTo>
                  <a:lnTo>
                    <a:pt x="35" y="333"/>
                  </a:lnTo>
                  <a:lnTo>
                    <a:pt x="35" y="332"/>
                  </a:lnTo>
                  <a:lnTo>
                    <a:pt x="34" y="332"/>
                  </a:lnTo>
                  <a:lnTo>
                    <a:pt x="34" y="331"/>
                  </a:lnTo>
                  <a:lnTo>
                    <a:pt x="34" y="330"/>
                  </a:lnTo>
                  <a:lnTo>
                    <a:pt x="34" y="328"/>
                  </a:lnTo>
                  <a:lnTo>
                    <a:pt x="33" y="328"/>
                  </a:lnTo>
                  <a:lnTo>
                    <a:pt x="33" y="327"/>
                  </a:lnTo>
                  <a:lnTo>
                    <a:pt x="33" y="326"/>
                  </a:lnTo>
                  <a:lnTo>
                    <a:pt x="33" y="325"/>
                  </a:lnTo>
                  <a:lnTo>
                    <a:pt x="33" y="324"/>
                  </a:lnTo>
                  <a:lnTo>
                    <a:pt x="33" y="323"/>
                  </a:lnTo>
                  <a:lnTo>
                    <a:pt x="32" y="322"/>
                  </a:lnTo>
                  <a:lnTo>
                    <a:pt x="32" y="321"/>
                  </a:lnTo>
                  <a:lnTo>
                    <a:pt x="32" y="320"/>
                  </a:lnTo>
                  <a:lnTo>
                    <a:pt x="32" y="319"/>
                  </a:lnTo>
                  <a:lnTo>
                    <a:pt x="32" y="318"/>
                  </a:lnTo>
                  <a:lnTo>
                    <a:pt x="32" y="316"/>
                  </a:lnTo>
                  <a:lnTo>
                    <a:pt x="31" y="315"/>
                  </a:lnTo>
                  <a:lnTo>
                    <a:pt x="31" y="313"/>
                  </a:lnTo>
                  <a:lnTo>
                    <a:pt x="31" y="312"/>
                  </a:lnTo>
                  <a:lnTo>
                    <a:pt x="31" y="311"/>
                  </a:lnTo>
                  <a:lnTo>
                    <a:pt x="31" y="310"/>
                  </a:lnTo>
                  <a:lnTo>
                    <a:pt x="31" y="309"/>
                  </a:lnTo>
                  <a:lnTo>
                    <a:pt x="31" y="308"/>
                  </a:lnTo>
                  <a:lnTo>
                    <a:pt x="31" y="307"/>
                  </a:lnTo>
                  <a:lnTo>
                    <a:pt x="31" y="306"/>
                  </a:lnTo>
                  <a:lnTo>
                    <a:pt x="31" y="305"/>
                  </a:lnTo>
                  <a:lnTo>
                    <a:pt x="31" y="304"/>
                  </a:lnTo>
                  <a:lnTo>
                    <a:pt x="31" y="302"/>
                  </a:lnTo>
                  <a:lnTo>
                    <a:pt x="31" y="301"/>
                  </a:lnTo>
                  <a:lnTo>
                    <a:pt x="31" y="300"/>
                  </a:lnTo>
                  <a:lnTo>
                    <a:pt x="31" y="299"/>
                  </a:lnTo>
                  <a:lnTo>
                    <a:pt x="30" y="298"/>
                  </a:lnTo>
                  <a:lnTo>
                    <a:pt x="30" y="297"/>
                  </a:lnTo>
                  <a:lnTo>
                    <a:pt x="30" y="296"/>
                  </a:lnTo>
                  <a:lnTo>
                    <a:pt x="30" y="295"/>
                  </a:lnTo>
                  <a:lnTo>
                    <a:pt x="30" y="293"/>
                  </a:lnTo>
                  <a:lnTo>
                    <a:pt x="30" y="291"/>
                  </a:lnTo>
                  <a:lnTo>
                    <a:pt x="30" y="290"/>
                  </a:lnTo>
                  <a:lnTo>
                    <a:pt x="30" y="289"/>
                  </a:lnTo>
                  <a:lnTo>
                    <a:pt x="30" y="288"/>
                  </a:lnTo>
                  <a:lnTo>
                    <a:pt x="30" y="287"/>
                  </a:lnTo>
                  <a:lnTo>
                    <a:pt x="30" y="286"/>
                  </a:lnTo>
                  <a:lnTo>
                    <a:pt x="30" y="284"/>
                  </a:lnTo>
                  <a:lnTo>
                    <a:pt x="30" y="283"/>
                  </a:lnTo>
                  <a:lnTo>
                    <a:pt x="30" y="282"/>
                  </a:lnTo>
                  <a:lnTo>
                    <a:pt x="30" y="281"/>
                  </a:lnTo>
                  <a:lnTo>
                    <a:pt x="29" y="280"/>
                  </a:lnTo>
                  <a:lnTo>
                    <a:pt x="29" y="279"/>
                  </a:lnTo>
                  <a:lnTo>
                    <a:pt x="29" y="278"/>
                  </a:lnTo>
                  <a:lnTo>
                    <a:pt x="29" y="277"/>
                  </a:lnTo>
                  <a:lnTo>
                    <a:pt x="29" y="276"/>
                  </a:lnTo>
                  <a:lnTo>
                    <a:pt x="29" y="275"/>
                  </a:lnTo>
                  <a:lnTo>
                    <a:pt x="28" y="274"/>
                  </a:lnTo>
                  <a:lnTo>
                    <a:pt x="28" y="272"/>
                  </a:lnTo>
                  <a:lnTo>
                    <a:pt x="28" y="271"/>
                  </a:lnTo>
                  <a:lnTo>
                    <a:pt x="28" y="270"/>
                  </a:lnTo>
                  <a:lnTo>
                    <a:pt x="28" y="269"/>
                  </a:lnTo>
                  <a:lnTo>
                    <a:pt x="28" y="267"/>
                  </a:lnTo>
                  <a:lnTo>
                    <a:pt x="28" y="266"/>
                  </a:lnTo>
                  <a:lnTo>
                    <a:pt x="27" y="265"/>
                  </a:lnTo>
                  <a:lnTo>
                    <a:pt x="27" y="264"/>
                  </a:lnTo>
                  <a:lnTo>
                    <a:pt x="27" y="263"/>
                  </a:lnTo>
                  <a:lnTo>
                    <a:pt x="27" y="262"/>
                  </a:lnTo>
                  <a:lnTo>
                    <a:pt x="26" y="261"/>
                  </a:lnTo>
                  <a:lnTo>
                    <a:pt x="26" y="260"/>
                  </a:lnTo>
                  <a:lnTo>
                    <a:pt x="26" y="259"/>
                  </a:lnTo>
                  <a:lnTo>
                    <a:pt x="26" y="258"/>
                  </a:lnTo>
                  <a:lnTo>
                    <a:pt x="25" y="257"/>
                  </a:lnTo>
                  <a:lnTo>
                    <a:pt x="25" y="256"/>
                  </a:lnTo>
                  <a:lnTo>
                    <a:pt x="24" y="255"/>
                  </a:lnTo>
                  <a:lnTo>
                    <a:pt x="24" y="254"/>
                  </a:lnTo>
                  <a:lnTo>
                    <a:pt x="24" y="253"/>
                  </a:lnTo>
                  <a:lnTo>
                    <a:pt x="23" y="252"/>
                  </a:lnTo>
                  <a:lnTo>
                    <a:pt x="22" y="251"/>
                  </a:lnTo>
                  <a:lnTo>
                    <a:pt x="22" y="250"/>
                  </a:lnTo>
                  <a:lnTo>
                    <a:pt x="21" y="249"/>
                  </a:lnTo>
                  <a:lnTo>
                    <a:pt x="20" y="248"/>
                  </a:lnTo>
                  <a:lnTo>
                    <a:pt x="20" y="247"/>
                  </a:lnTo>
                  <a:lnTo>
                    <a:pt x="20" y="246"/>
                  </a:lnTo>
                  <a:lnTo>
                    <a:pt x="19" y="246"/>
                  </a:lnTo>
                  <a:lnTo>
                    <a:pt x="19" y="245"/>
                  </a:lnTo>
                  <a:lnTo>
                    <a:pt x="19" y="244"/>
                  </a:lnTo>
                  <a:lnTo>
                    <a:pt x="18" y="242"/>
                  </a:lnTo>
                  <a:lnTo>
                    <a:pt x="18" y="241"/>
                  </a:lnTo>
                  <a:lnTo>
                    <a:pt x="18" y="240"/>
                  </a:lnTo>
                  <a:lnTo>
                    <a:pt x="17" y="239"/>
                  </a:lnTo>
                  <a:lnTo>
                    <a:pt x="17" y="238"/>
                  </a:lnTo>
                  <a:lnTo>
                    <a:pt x="17" y="237"/>
                  </a:lnTo>
                  <a:lnTo>
                    <a:pt x="16" y="236"/>
                  </a:lnTo>
                  <a:lnTo>
                    <a:pt x="16" y="235"/>
                  </a:lnTo>
                  <a:lnTo>
                    <a:pt x="16" y="234"/>
                  </a:lnTo>
                  <a:lnTo>
                    <a:pt x="15" y="233"/>
                  </a:lnTo>
                  <a:lnTo>
                    <a:pt x="15" y="232"/>
                  </a:lnTo>
                  <a:lnTo>
                    <a:pt x="14" y="231"/>
                  </a:lnTo>
                  <a:lnTo>
                    <a:pt x="14" y="230"/>
                  </a:lnTo>
                  <a:lnTo>
                    <a:pt x="14" y="229"/>
                  </a:lnTo>
                  <a:lnTo>
                    <a:pt x="14" y="228"/>
                  </a:lnTo>
                  <a:lnTo>
                    <a:pt x="14" y="227"/>
                  </a:lnTo>
                  <a:lnTo>
                    <a:pt x="13" y="226"/>
                  </a:lnTo>
                  <a:lnTo>
                    <a:pt x="13" y="225"/>
                  </a:lnTo>
                  <a:lnTo>
                    <a:pt x="13" y="224"/>
                  </a:lnTo>
                  <a:lnTo>
                    <a:pt x="13" y="223"/>
                  </a:lnTo>
                  <a:lnTo>
                    <a:pt x="13" y="222"/>
                  </a:lnTo>
                  <a:lnTo>
                    <a:pt x="11" y="221"/>
                  </a:lnTo>
                  <a:lnTo>
                    <a:pt x="11" y="220"/>
                  </a:lnTo>
                  <a:lnTo>
                    <a:pt x="11" y="219"/>
                  </a:lnTo>
                  <a:lnTo>
                    <a:pt x="11" y="217"/>
                  </a:lnTo>
                  <a:lnTo>
                    <a:pt x="10" y="216"/>
                  </a:lnTo>
                  <a:lnTo>
                    <a:pt x="10" y="215"/>
                  </a:lnTo>
                  <a:lnTo>
                    <a:pt x="10" y="214"/>
                  </a:lnTo>
                  <a:lnTo>
                    <a:pt x="10" y="213"/>
                  </a:lnTo>
                  <a:lnTo>
                    <a:pt x="10" y="212"/>
                  </a:lnTo>
                  <a:lnTo>
                    <a:pt x="9" y="211"/>
                  </a:lnTo>
                  <a:lnTo>
                    <a:pt x="9" y="210"/>
                  </a:lnTo>
                  <a:lnTo>
                    <a:pt x="9" y="209"/>
                  </a:lnTo>
                  <a:lnTo>
                    <a:pt x="9" y="208"/>
                  </a:lnTo>
                  <a:lnTo>
                    <a:pt x="8" y="208"/>
                  </a:lnTo>
                  <a:lnTo>
                    <a:pt x="8" y="207"/>
                  </a:lnTo>
                  <a:lnTo>
                    <a:pt x="8" y="206"/>
                  </a:lnTo>
                  <a:lnTo>
                    <a:pt x="8" y="205"/>
                  </a:lnTo>
                  <a:lnTo>
                    <a:pt x="7" y="204"/>
                  </a:lnTo>
                  <a:lnTo>
                    <a:pt x="7" y="203"/>
                  </a:lnTo>
                  <a:lnTo>
                    <a:pt x="7" y="202"/>
                  </a:lnTo>
                  <a:lnTo>
                    <a:pt x="7" y="201"/>
                  </a:lnTo>
                  <a:lnTo>
                    <a:pt x="7" y="199"/>
                  </a:lnTo>
                  <a:lnTo>
                    <a:pt x="7" y="197"/>
                  </a:lnTo>
                  <a:lnTo>
                    <a:pt x="7" y="196"/>
                  </a:lnTo>
                  <a:lnTo>
                    <a:pt x="6" y="195"/>
                  </a:lnTo>
                  <a:lnTo>
                    <a:pt x="6" y="194"/>
                  </a:lnTo>
                  <a:lnTo>
                    <a:pt x="6" y="192"/>
                  </a:lnTo>
                  <a:lnTo>
                    <a:pt x="6" y="191"/>
                  </a:lnTo>
                  <a:lnTo>
                    <a:pt x="5" y="191"/>
                  </a:lnTo>
                  <a:lnTo>
                    <a:pt x="5" y="190"/>
                  </a:lnTo>
                  <a:lnTo>
                    <a:pt x="4" y="189"/>
                  </a:lnTo>
                  <a:lnTo>
                    <a:pt x="4" y="188"/>
                  </a:lnTo>
                  <a:lnTo>
                    <a:pt x="3" y="188"/>
                  </a:lnTo>
                  <a:lnTo>
                    <a:pt x="3" y="187"/>
                  </a:lnTo>
                  <a:lnTo>
                    <a:pt x="3" y="186"/>
                  </a:lnTo>
                  <a:lnTo>
                    <a:pt x="2" y="185"/>
                  </a:lnTo>
                  <a:lnTo>
                    <a:pt x="1" y="184"/>
                  </a:lnTo>
                  <a:lnTo>
                    <a:pt x="1" y="182"/>
                  </a:lnTo>
                  <a:lnTo>
                    <a:pt x="0" y="181"/>
                  </a:lnTo>
                  <a:lnTo>
                    <a:pt x="0" y="179"/>
                  </a:lnTo>
                  <a:lnTo>
                    <a:pt x="0" y="177"/>
                  </a:lnTo>
                  <a:lnTo>
                    <a:pt x="0" y="175"/>
                  </a:lnTo>
                  <a:lnTo>
                    <a:pt x="0" y="174"/>
                  </a:lnTo>
                  <a:lnTo>
                    <a:pt x="0" y="173"/>
                  </a:lnTo>
                  <a:lnTo>
                    <a:pt x="0" y="172"/>
                  </a:lnTo>
                  <a:lnTo>
                    <a:pt x="0" y="171"/>
                  </a:lnTo>
                  <a:lnTo>
                    <a:pt x="0" y="170"/>
                  </a:lnTo>
                  <a:lnTo>
                    <a:pt x="0" y="169"/>
                  </a:lnTo>
                  <a:lnTo>
                    <a:pt x="1" y="167"/>
                  </a:lnTo>
                  <a:lnTo>
                    <a:pt x="1" y="166"/>
                  </a:lnTo>
                  <a:lnTo>
                    <a:pt x="1" y="165"/>
                  </a:lnTo>
                  <a:lnTo>
                    <a:pt x="1" y="164"/>
                  </a:lnTo>
                  <a:lnTo>
                    <a:pt x="2" y="163"/>
                  </a:lnTo>
                  <a:lnTo>
                    <a:pt x="2" y="162"/>
                  </a:lnTo>
                  <a:lnTo>
                    <a:pt x="2" y="161"/>
                  </a:lnTo>
                  <a:lnTo>
                    <a:pt x="3" y="160"/>
                  </a:lnTo>
                  <a:lnTo>
                    <a:pt x="4" y="159"/>
                  </a:lnTo>
                  <a:lnTo>
                    <a:pt x="4" y="158"/>
                  </a:lnTo>
                  <a:lnTo>
                    <a:pt x="4" y="157"/>
                  </a:lnTo>
                  <a:lnTo>
                    <a:pt x="5" y="157"/>
                  </a:lnTo>
                  <a:lnTo>
                    <a:pt x="5" y="156"/>
                  </a:lnTo>
                  <a:lnTo>
                    <a:pt x="6" y="155"/>
                  </a:lnTo>
                  <a:lnTo>
                    <a:pt x="6" y="154"/>
                  </a:lnTo>
                  <a:lnTo>
                    <a:pt x="7" y="153"/>
                  </a:lnTo>
                  <a:lnTo>
                    <a:pt x="7" y="152"/>
                  </a:lnTo>
                  <a:lnTo>
                    <a:pt x="8" y="151"/>
                  </a:lnTo>
                  <a:lnTo>
                    <a:pt x="9" y="150"/>
                  </a:lnTo>
                  <a:lnTo>
                    <a:pt x="9" y="149"/>
                  </a:lnTo>
                  <a:lnTo>
                    <a:pt x="10" y="148"/>
                  </a:lnTo>
                  <a:lnTo>
                    <a:pt x="10" y="147"/>
                  </a:lnTo>
                  <a:lnTo>
                    <a:pt x="11" y="147"/>
                  </a:lnTo>
                  <a:lnTo>
                    <a:pt x="11" y="146"/>
                  </a:lnTo>
                  <a:lnTo>
                    <a:pt x="13" y="145"/>
                  </a:lnTo>
                  <a:lnTo>
                    <a:pt x="13" y="144"/>
                  </a:lnTo>
                  <a:lnTo>
                    <a:pt x="14" y="144"/>
                  </a:lnTo>
                  <a:lnTo>
                    <a:pt x="14" y="142"/>
                  </a:lnTo>
                  <a:lnTo>
                    <a:pt x="15" y="141"/>
                  </a:lnTo>
                  <a:lnTo>
                    <a:pt x="15" y="140"/>
                  </a:lnTo>
                  <a:lnTo>
                    <a:pt x="16" y="139"/>
                  </a:lnTo>
                  <a:lnTo>
                    <a:pt x="16" y="138"/>
                  </a:lnTo>
                  <a:lnTo>
                    <a:pt x="16" y="137"/>
                  </a:lnTo>
                  <a:lnTo>
                    <a:pt x="17" y="137"/>
                  </a:lnTo>
                  <a:lnTo>
                    <a:pt x="17" y="136"/>
                  </a:lnTo>
                  <a:lnTo>
                    <a:pt x="18" y="135"/>
                  </a:lnTo>
                  <a:lnTo>
                    <a:pt x="19" y="134"/>
                  </a:lnTo>
                  <a:lnTo>
                    <a:pt x="19" y="133"/>
                  </a:lnTo>
                  <a:lnTo>
                    <a:pt x="20" y="132"/>
                  </a:lnTo>
                  <a:lnTo>
                    <a:pt x="21" y="131"/>
                  </a:lnTo>
                  <a:lnTo>
                    <a:pt x="22" y="130"/>
                  </a:lnTo>
                  <a:lnTo>
                    <a:pt x="22" y="129"/>
                  </a:lnTo>
                  <a:lnTo>
                    <a:pt x="23" y="129"/>
                  </a:lnTo>
                  <a:lnTo>
                    <a:pt x="23" y="128"/>
                  </a:lnTo>
                  <a:lnTo>
                    <a:pt x="24" y="127"/>
                  </a:lnTo>
                  <a:lnTo>
                    <a:pt x="25" y="126"/>
                  </a:lnTo>
                  <a:lnTo>
                    <a:pt x="25" y="125"/>
                  </a:lnTo>
                  <a:lnTo>
                    <a:pt x="26" y="125"/>
                  </a:lnTo>
                  <a:lnTo>
                    <a:pt x="26" y="124"/>
                  </a:lnTo>
                  <a:lnTo>
                    <a:pt x="27" y="123"/>
                  </a:lnTo>
                  <a:lnTo>
                    <a:pt x="27" y="122"/>
                  </a:lnTo>
                  <a:lnTo>
                    <a:pt x="28" y="121"/>
                  </a:lnTo>
                  <a:lnTo>
                    <a:pt x="28" y="120"/>
                  </a:lnTo>
                  <a:lnTo>
                    <a:pt x="29" y="120"/>
                  </a:lnTo>
                  <a:lnTo>
                    <a:pt x="29" y="119"/>
                  </a:lnTo>
                  <a:lnTo>
                    <a:pt x="30" y="117"/>
                  </a:lnTo>
                  <a:lnTo>
                    <a:pt x="31" y="116"/>
                  </a:lnTo>
                  <a:lnTo>
                    <a:pt x="31" y="115"/>
                  </a:lnTo>
                  <a:lnTo>
                    <a:pt x="32" y="115"/>
                  </a:lnTo>
                  <a:lnTo>
                    <a:pt x="32" y="114"/>
                  </a:lnTo>
                  <a:lnTo>
                    <a:pt x="33" y="113"/>
                  </a:lnTo>
                  <a:lnTo>
                    <a:pt x="34" y="112"/>
                  </a:lnTo>
                  <a:lnTo>
                    <a:pt x="34" y="111"/>
                  </a:lnTo>
                  <a:lnTo>
                    <a:pt x="35" y="111"/>
                  </a:lnTo>
                  <a:lnTo>
                    <a:pt x="35" y="110"/>
                  </a:lnTo>
                  <a:lnTo>
                    <a:pt x="35" y="109"/>
                  </a:lnTo>
                  <a:lnTo>
                    <a:pt x="36" y="108"/>
                  </a:lnTo>
                  <a:lnTo>
                    <a:pt x="38" y="107"/>
                  </a:lnTo>
                  <a:lnTo>
                    <a:pt x="38" y="106"/>
                  </a:lnTo>
                  <a:lnTo>
                    <a:pt x="39" y="105"/>
                  </a:lnTo>
                  <a:lnTo>
                    <a:pt x="39" y="104"/>
                  </a:lnTo>
                  <a:lnTo>
                    <a:pt x="40" y="103"/>
                  </a:lnTo>
                  <a:lnTo>
                    <a:pt x="40" y="102"/>
                  </a:lnTo>
                  <a:lnTo>
                    <a:pt x="41" y="102"/>
                  </a:lnTo>
                  <a:lnTo>
                    <a:pt x="41" y="101"/>
                  </a:lnTo>
                  <a:lnTo>
                    <a:pt x="42" y="100"/>
                  </a:lnTo>
                  <a:lnTo>
                    <a:pt x="42" y="99"/>
                  </a:lnTo>
                  <a:lnTo>
                    <a:pt x="43" y="99"/>
                  </a:lnTo>
                  <a:lnTo>
                    <a:pt x="43" y="98"/>
                  </a:lnTo>
                  <a:lnTo>
                    <a:pt x="44" y="97"/>
                  </a:lnTo>
                  <a:lnTo>
                    <a:pt x="44" y="96"/>
                  </a:lnTo>
                  <a:lnTo>
                    <a:pt x="45" y="95"/>
                  </a:lnTo>
                  <a:lnTo>
                    <a:pt x="45" y="94"/>
                  </a:lnTo>
                  <a:lnTo>
                    <a:pt x="45" y="92"/>
                  </a:lnTo>
                  <a:lnTo>
                    <a:pt x="46" y="91"/>
                  </a:lnTo>
                  <a:lnTo>
                    <a:pt x="46" y="90"/>
                  </a:lnTo>
                  <a:lnTo>
                    <a:pt x="46" y="89"/>
                  </a:lnTo>
                  <a:lnTo>
                    <a:pt x="47" y="88"/>
                  </a:lnTo>
                  <a:lnTo>
                    <a:pt x="47" y="87"/>
                  </a:lnTo>
                  <a:lnTo>
                    <a:pt x="47" y="86"/>
                  </a:lnTo>
                  <a:lnTo>
                    <a:pt x="47" y="85"/>
                  </a:lnTo>
                  <a:lnTo>
                    <a:pt x="48" y="84"/>
                  </a:lnTo>
                  <a:lnTo>
                    <a:pt x="48" y="83"/>
                  </a:lnTo>
                  <a:lnTo>
                    <a:pt x="48" y="82"/>
                  </a:lnTo>
                  <a:lnTo>
                    <a:pt x="48" y="81"/>
                  </a:lnTo>
                  <a:lnTo>
                    <a:pt x="49" y="80"/>
                  </a:lnTo>
                  <a:lnTo>
                    <a:pt x="49" y="79"/>
                  </a:lnTo>
                  <a:lnTo>
                    <a:pt x="49" y="78"/>
                  </a:lnTo>
                  <a:lnTo>
                    <a:pt x="49" y="77"/>
                  </a:lnTo>
                  <a:lnTo>
                    <a:pt x="49" y="76"/>
                  </a:lnTo>
                  <a:lnTo>
                    <a:pt x="49" y="75"/>
                  </a:lnTo>
                  <a:lnTo>
                    <a:pt x="49" y="74"/>
                  </a:lnTo>
                  <a:lnTo>
                    <a:pt x="49" y="73"/>
                  </a:lnTo>
                  <a:lnTo>
                    <a:pt x="48" y="71"/>
                  </a:lnTo>
                  <a:lnTo>
                    <a:pt x="48" y="70"/>
                  </a:lnTo>
                  <a:lnTo>
                    <a:pt x="48" y="69"/>
                  </a:lnTo>
                  <a:lnTo>
                    <a:pt x="48" y="67"/>
                  </a:lnTo>
                  <a:lnTo>
                    <a:pt x="48" y="66"/>
                  </a:lnTo>
                  <a:lnTo>
                    <a:pt x="48" y="65"/>
                  </a:lnTo>
                  <a:lnTo>
                    <a:pt x="47" y="64"/>
                  </a:lnTo>
                  <a:lnTo>
                    <a:pt x="47" y="63"/>
                  </a:lnTo>
                  <a:lnTo>
                    <a:pt x="47" y="62"/>
                  </a:lnTo>
                  <a:lnTo>
                    <a:pt x="47" y="61"/>
                  </a:lnTo>
                  <a:lnTo>
                    <a:pt x="47" y="60"/>
                  </a:lnTo>
                  <a:lnTo>
                    <a:pt x="47" y="58"/>
                  </a:lnTo>
                  <a:lnTo>
                    <a:pt x="108" y="58"/>
                  </a:lnTo>
                  <a:lnTo>
                    <a:pt x="110" y="58"/>
                  </a:lnTo>
                  <a:lnTo>
                    <a:pt x="118" y="58"/>
                  </a:lnTo>
                  <a:lnTo>
                    <a:pt x="121" y="58"/>
                  </a:lnTo>
                  <a:lnTo>
                    <a:pt x="123" y="58"/>
                  </a:lnTo>
                  <a:lnTo>
                    <a:pt x="125" y="58"/>
                  </a:lnTo>
                  <a:lnTo>
                    <a:pt x="128" y="58"/>
                  </a:lnTo>
                  <a:lnTo>
                    <a:pt x="130" y="58"/>
                  </a:lnTo>
                  <a:lnTo>
                    <a:pt x="132" y="59"/>
                  </a:lnTo>
                  <a:lnTo>
                    <a:pt x="135" y="59"/>
                  </a:lnTo>
                  <a:lnTo>
                    <a:pt x="138" y="59"/>
                  </a:lnTo>
                  <a:lnTo>
                    <a:pt x="140" y="59"/>
                  </a:lnTo>
                  <a:lnTo>
                    <a:pt x="143" y="59"/>
                  </a:lnTo>
                  <a:lnTo>
                    <a:pt x="145" y="59"/>
                  </a:lnTo>
                  <a:lnTo>
                    <a:pt x="148" y="59"/>
                  </a:lnTo>
                  <a:lnTo>
                    <a:pt x="150" y="59"/>
                  </a:lnTo>
                  <a:lnTo>
                    <a:pt x="152" y="59"/>
                  </a:lnTo>
                  <a:lnTo>
                    <a:pt x="155" y="59"/>
                  </a:lnTo>
                  <a:lnTo>
                    <a:pt x="157" y="59"/>
                  </a:lnTo>
                  <a:lnTo>
                    <a:pt x="159" y="59"/>
                  </a:lnTo>
                  <a:lnTo>
                    <a:pt x="163" y="59"/>
                  </a:lnTo>
                  <a:lnTo>
                    <a:pt x="165" y="59"/>
                  </a:lnTo>
                  <a:lnTo>
                    <a:pt x="167" y="59"/>
                  </a:lnTo>
                  <a:lnTo>
                    <a:pt x="170" y="59"/>
                  </a:lnTo>
                  <a:lnTo>
                    <a:pt x="172" y="59"/>
                  </a:lnTo>
                  <a:lnTo>
                    <a:pt x="175" y="59"/>
                  </a:lnTo>
                  <a:lnTo>
                    <a:pt x="177" y="59"/>
                  </a:lnTo>
                  <a:lnTo>
                    <a:pt x="179" y="59"/>
                  </a:lnTo>
                  <a:lnTo>
                    <a:pt x="182" y="59"/>
                  </a:lnTo>
                  <a:lnTo>
                    <a:pt x="184" y="59"/>
                  </a:lnTo>
                  <a:lnTo>
                    <a:pt x="186" y="59"/>
                  </a:lnTo>
                  <a:lnTo>
                    <a:pt x="190" y="59"/>
                  </a:lnTo>
                  <a:lnTo>
                    <a:pt x="192" y="59"/>
                  </a:lnTo>
                  <a:lnTo>
                    <a:pt x="195" y="61"/>
                  </a:lnTo>
                  <a:lnTo>
                    <a:pt x="197" y="62"/>
                  </a:lnTo>
                  <a:lnTo>
                    <a:pt x="198" y="62"/>
                  </a:lnTo>
                  <a:lnTo>
                    <a:pt x="199" y="62"/>
                  </a:lnTo>
                  <a:lnTo>
                    <a:pt x="200" y="62"/>
                  </a:lnTo>
                  <a:lnTo>
                    <a:pt x="201" y="62"/>
                  </a:lnTo>
                  <a:lnTo>
                    <a:pt x="202" y="62"/>
                  </a:lnTo>
                  <a:lnTo>
                    <a:pt x="203" y="62"/>
                  </a:lnTo>
                  <a:lnTo>
                    <a:pt x="203" y="63"/>
                  </a:lnTo>
                  <a:lnTo>
                    <a:pt x="204" y="63"/>
                  </a:lnTo>
                  <a:lnTo>
                    <a:pt x="205" y="62"/>
                  </a:lnTo>
                  <a:lnTo>
                    <a:pt x="205" y="61"/>
                  </a:lnTo>
                  <a:lnTo>
                    <a:pt x="205" y="60"/>
                  </a:lnTo>
                  <a:lnTo>
                    <a:pt x="206" y="59"/>
                  </a:lnTo>
                  <a:lnTo>
                    <a:pt x="207" y="59"/>
                  </a:lnTo>
                  <a:lnTo>
                    <a:pt x="207" y="60"/>
                  </a:lnTo>
                  <a:lnTo>
                    <a:pt x="208" y="60"/>
                  </a:lnTo>
                  <a:lnTo>
                    <a:pt x="209" y="61"/>
                  </a:lnTo>
                  <a:lnTo>
                    <a:pt x="209" y="62"/>
                  </a:lnTo>
                  <a:lnTo>
                    <a:pt x="209" y="63"/>
                  </a:lnTo>
                  <a:lnTo>
                    <a:pt x="209" y="64"/>
                  </a:lnTo>
                  <a:lnTo>
                    <a:pt x="210" y="64"/>
                  </a:lnTo>
                  <a:lnTo>
                    <a:pt x="210" y="65"/>
                  </a:lnTo>
                  <a:lnTo>
                    <a:pt x="211" y="65"/>
                  </a:lnTo>
                  <a:lnTo>
                    <a:pt x="214" y="65"/>
                  </a:lnTo>
                  <a:lnTo>
                    <a:pt x="214" y="64"/>
                  </a:lnTo>
                  <a:lnTo>
                    <a:pt x="214" y="63"/>
                  </a:lnTo>
                  <a:lnTo>
                    <a:pt x="215" y="62"/>
                  </a:lnTo>
                  <a:lnTo>
                    <a:pt x="216" y="62"/>
                  </a:lnTo>
                  <a:lnTo>
                    <a:pt x="217" y="63"/>
                  </a:lnTo>
                  <a:lnTo>
                    <a:pt x="218" y="63"/>
                  </a:lnTo>
                  <a:lnTo>
                    <a:pt x="218" y="64"/>
                  </a:lnTo>
                  <a:lnTo>
                    <a:pt x="219" y="64"/>
                  </a:lnTo>
                  <a:lnTo>
                    <a:pt x="220" y="64"/>
                  </a:lnTo>
                  <a:lnTo>
                    <a:pt x="221" y="64"/>
                  </a:lnTo>
                  <a:lnTo>
                    <a:pt x="222" y="64"/>
                  </a:lnTo>
                  <a:lnTo>
                    <a:pt x="223" y="64"/>
                  </a:lnTo>
                  <a:lnTo>
                    <a:pt x="223" y="63"/>
                  </a:lnTo>
                  <a:lnTo>
                    <a:pt x="224" y="62"/>
                  </a:lnTo>
                  <a:lnTo>
                    <a:pt x="225" y="62"/>
                  </a:lnTo>
                  <a:lnTo>
                    <a:pt x="226" y="63"/>
                  </a:lnTo>
                  <a:lnTo>
                    <a:pt x="227" y="63"/>
                  </a:lnTo>
                  <a:lnTo>
                    <a:pt x="228" y="62"/>
                  </a:lnTo>
                  <a:lnTo>
                    <a:pt x="229" y="62"/>
                  </a:lnTo>
                  <a:lnTo>
                    <a:pt x="230" y="62"/>
                  </a:lnTo>
                  <a:lnTo>
                    <a:pt x="231" y="61"/>
                  </a:lnTo>
                  <a:lnTo>
                    <a:pt x="232" y="61"/>
                  </a:lnTo>
                  <a:lnTo>
                    <a:pt x="233" y="61"/>
                  </a:lnTo>
                  <a:lnTo>
                    <a:pt x="234" y="61"/>
                  </a:lnTo>
                  <a:lnTo>
                    <a:pt x="235" y="61"/>
                  </a:lnTo>
                  <a:lnTo>
                    <a:pt x="236" y="60"/>
                  </a:lnTo>
                  <a:lnTo>
                    <a:pt x="236" y="59"/>
                  </a:lnTo>
                  <a:lnTo>
                    <a:pt x="238" y="58"/>
                  </a:lnTo>
                  <a:lnTo>
                    <a:pt x="238" y="57"/>
                  </a:lnTo>
                  <a:lnTo>
                    <a:pt x="239" y="57"/>
                  </a:lnTo>
                  <a:lnTo>
                    <a:pt x="239" y="56"/>
                  </a:lnTo>
                  <a:lnTo>
                    <a:pt x="240" y="56"/>
                  </a:lnTo>
                  <a:lnTo>
                    <a:pt x="240" y="55"/>
                  </a:lnTo>
                  <a:lnTo>
                    <a:pt x="241" y="54"/>
                  </a:lnTo>
                  <a:lnTo>
                    <a:pt x="241" y="53"/>
                  </a:lnTo>
                  <a:lnTo>
                    <a:pt x="242" y="53"/>
                  </a:lnTo>
                  <a:lnTo>
                    <a:pt x="242" y="52"/>
                  </a:lnTo>
                  <a:lnTo>
                    <a:pt x="242" y="51"/>
                  </a:lnTo>
                  <a:lnTo>
                    <a:pt x="243" y="50"/>
                  </a:lnTo>
                  <a:lnTo>
                    <a:pt x="244" y="50"/>
                  </a:lnTo>
                  <a:lnTo>
                    <a:pt x="245" y="49"/>
                  </a:lnTo>
                  <a:lnTo>
                    <a:pt x="245" y="48"/>
                  </a:lnTo>
                  <a:lnTo>
                    <a:pt x="244" y="47"/>
                  </a:lnTo>
                  <a:lnTo>
                    <a:pt x="244" y="46"/>
                  </a:lnTo>
                  <a:lnTo>
                    <a:pt x="244" y="45"/>
                  </a:lnTo>
                  <a:lnTo>
                    <a:pt x="245" y="45"/>
                  </a:lnTo>
                  <a:lnTo>
                    <a:pt x="245" y="44"/>
                  </a:lnTo>
                  <a:lnTo>
                    <a:pt x="246" y="42"/>
                  </a:lnTo>
                  <a:lnTo>
                    <a:pt x="248" y="42"/>
                  </a:lnTo>
                  <a:lnTo>
                    <a:pt x="249" y="42"/>
                  </a:lnTo>
                  <a:lnTo>
                    <a:pt x="250" y="42"/>
                  </a:lnTo>
                  <a:lnTo>
                    <a:pt x="251" y="42"/>
                  </a:lnTo>
                  <a:lnTo>
                    <a:pt x="252" y="41"/>
                  </a:lnTo>
                  <a:lnTo>
                    <a:pt x="253" y="41"/>
                  </a:lnTo>
                  <a:lnTo>
                    <a:pt x="254" y="41"/>
                  </a:lnTo>
                  <a:lnTo>
                    <a:pt x="255" y="41"/>
                  </a:lnTo>
                  <a:lnTo>
                    <a:pt x="256" y="40"/>
                  </a:lnTo>
                  <a:lnTo>
                    <a:pt x="257" y="40"/>
                  </a:lnTo>
                  <a:lnTo>
                    <a:pt x="258" y="40"/>
                  </a:lnTo>
                  <a:lnTo>
                    <a:pt x="258" y="39"/>
                  </a:lnTo>
                  <a:lnTo>
                    <a:pt x="259" y="39"/>
                  </a:lnTo>
                  <a:lnTo>
                    <a:pt x="259" y="38"/>
                  </a:lnTo>
                  <a:lnTo>
                    <a:pt x="260" y="38"/>
                  </a:lnTo>
                  <a:lnTo>
                    <a:pt x="261" y="37"/>
                  </a:lnTo>
                  <a:lnTo>
                    <a:pt x="263" y="37"/>
                  </a:lnTo>
                  <a:lnTo>
                    <a:pt x="263" y="36"/>
                  </a:lnTo>
                  <a:lnTo>
                    <a:pt x="263" y="35"/>
                  </a:lnTo>
                  <a:lnTo>
                    <a:pt x="264" y="34"/>
                  </a:lnTo>
                  <a:lnTo>
                    <a:pt x="265" y="33"/>
                  </a:lnTo>
                  <a:lnTo>
                    <a:pt x="266" y="33"/>
                  </a:lnTo>
                  <a:lnTo>
                    <a:pt x="266" y="32"/>
                  </a:lnTo>
                  <a:lnTo>
                    <a:pt x="266" y="31"/>
                  </a:lnTo>
                  <a:lnTo>
                    <a:pt x="267" y="30"/>
                  </a:lnTo>
                  <a:lnTo>
                    <a:pt x="268" y="30"/>
                  </a:lnTo>
                  <a:lnTo>
                    <a:pt x="269" y="29"/>
                  </a:lnTo>
                  <a:lnTo>
                    <a:pt x="270" y="29"/>
                  </a:lnTo>
                  <a:lnTo>
                    <a:pt x="271" y="30"/>
                  </a:lnTo>
                  <a:lnTo>
                    <a:pt x="272" y="30"/>
                  </a:lnTo>
                  <a:lnTo>
                    <a:pt x="272" y="31"/>
                  </a:lnTo>
                  <a:lnTo>
                    <a:pt x="273" y="31"/>
                  </a:lnTo>
                  <a:lnTo>
                    <a:pt x="274" y="32"/>
                  </a:lnTo>
                  <a:lnTo>
                    <a:pt x="275" y="32"/>
                  </a:lnTo>
                  <a:lnTo>
                    <a:pt x="276" y="31"/>
                  </a:lnTo>
                  <a:lnTo>
                    <a:pt x="277" y="31"/>
                  </a:lnTo>
                  <a:close/>
                  <a:moveTo>
                    <a:pt x="48" y="132"/>
                  </a:moveTo>
                  <a:lnTo>
                    <a:pt x="47" y="132"/>
                  </a:lnTo>
                  <a:lnTo>
                    <a:pt x="46" y="131"/>
                  </a:lnTo>
                  <a:lnTo>
                    <a:pt x="44" y="131"/>
                  </a:lnTo>
                  <a:lnTo>
                    <a:pt x="43" y="131"/>
                  </a:lnTo>
                  <a:lnTo>
                    <a:pt x="42" y="131"/>
                  </a:lnTo>
                  <a:lnTo>
                    <a:pt x="41" y="132"/>
                  </a:lnTo>
                  <a:lnTo>
                    <a:pt x="40" y="132"/>
                  </a:lnTo>
                  <a:lnTo>
                    <a:pt x="39" y="133"/>
                  </a:lnTo>
                  <a:lnTo>
                    <a:pt x="38" y="133"/>
                  </a:lnTo>
                  <a:lnTo>
                    <a:pt x="36" y="134"/>
                  </a:lnTo>
                  <a:lnTo>
                    <a:pt x="36" y="135"/>
                  </a:lnTo>
                  <a:lnTo>
                    <a:pt x="35" y="135"/>
                  </a:lnTo>
                  <a:lnTo>
                    <a:pt x="35" y="136"/>
                  </a:lnTo>
                  <a:lnTo>
                    <a:pt x="35" y="137"/>
                  </a:lnTo>
                  <a:lnTo>
                    <a:pt x="35" y="138"/>
                  </a:lnTo>
                  <a:lnTo>
                    <a:pt x="35" y="139"/>
                  </a:lnTo>
                  <a:lnTo>
                    <a:pt x="35" y="140"/>
                  </a:lnTo>
                  <a:lnTo>
                    <a:pt x="35" y="141"/>
                  </a:lnTo>
                  <a:lnTo>
                    <a:pt x="36" y="142"/>
                  </a:lnTo>
                  <a:lnTo>
                    <a:pt x="38" y="142"/>
                  </a:lnTo>
                  <a:lnTo>
                    <a:pt x="39" y="142"/>
                  </a:lnTo>
                  <a:lnTo>
                    <a:pt x="40" y="144"/>
                  </a:lnTo>
                  <a:lnTo>
                    <a:pt x="41" y="145"/>
                  </a:lnTo>
                  <a:lnTo>
                    <a:pt x="41" y="146"/>
                  </a:lnTo>
                  <a:lnTo>
                    <a:pt x="42" y="147"/>
                  </a:lnTo>
                  <a:lnTo>
                    <a:pt x="42" y="148"/>
                  </a:lnTo>
                  <a:lnTo>
                    <a:pt x="43" y="149"/>
                  </a:lnTo>
                  <a:lnTo>
                    <a:pt x="43" y="150"/>
                  </a:lnTo>
                  <a:lnTo>
                    <a:pt x="43" y="151"/>
                  </a:lnTo>
                  <a:lnTo>
                    <a:pt x="44" y="151"/>
                  </a:lnTo>
                  <a:lnTo>
                    <a:pt x="45" y="151"/>
                  </a:lnTo>
                  <a:lnTo>
                    <a:pt x="46" y="151"/>
                  </a:lnTo>
                  <a:lnTo>
                    <a:pt x="47" y="150"/>
                  </a:lnTo>
                  <a:lnTo>
                    <a:pt x="48" y="150"/>
                  </a:lnTo>
                  <a:lnTo>
                    <a:pt x="48" y="149"/>
                  </a:lnTo>
                  <a:lnTo>
                    <a:pt x="49" y="149"/>
                  </a:lnTo>
                  <a:lnTo>
                    <a:pt x="50" y="148"/>
                  </a:lnTo>
                  <a:lnTo>
                    <a:pt x="51" y="147"/>
                  </a:lnTo>
                  <a:lnTo>
                    <a:pt x="52" y="147"/>
                  </a:lnTo>
                  <a:lnTo>
                    <a:pt x="52" y="146"/>
                  </a:lnTo>
                  <a:lnTo>
                    <a:pt x="53" y="145"/>
                  </a:lnTo>
                  <a:lnTo>
                    <a:pt x="53" y="144"/>
                  </a:lnTo>
                  <a:lnTo>
                    <a:pt x="54" y="142"/>
                  </a:lnTo>
                  <a:lnTo>
                    <a:pt x="54" y="141"/>
                  </a:lnTo>
                  <a:lnTo>
                    <a:pt x="53" y="140"/>
                  </a:lnTo>
                  <a:lnTo>
                    <a:pt x="53" y="139"/>
                  </a:lnTo>
                  <a:lnTo>
                    <a:pt x="53" y="138"/>
                  </a:lnTo>
                  <a:lnTo>
                    <a:pt x="53" y="137"/>
                  </a:lnTo>
                  <a:lnTo>
                    <a:pt x="52" y="136"/>
                  </a:lnTo>
                  <a:lnTo>
                    <a:pt x="52" y="135"/>
                  </a:lnTo>
                  <a:lnTo>
                    <a:pt x="51" y="135"/>
                  </a:lnTo>
                  <a:lnTo>
                    <a:pt x="51" y="134"/>
                  </a:lnTo>
                  <a:lnTo>
                    <a:pt x="51" y="133"/>
                  </a:lnTo>
                  <a:lnTo>
                    <a:pt x="50" y="133"/>
                  </a:lnTo>
                  <a:lnTo>
                    <a:pt x="49" y="132"/>
                  </a:lnTo>
                  <a:lnTo>
                    <a:pt x="48" y="132"/>
                  </a:lnTo>
                  <a:close/>
                  <a:moveTo>
                    <a:pt x="61" y="137"/>
                  </a:moveTo>
                  <a:lnTo>
                    <a:pt x="60" y="138"/>
                  </a:lnTo>
                  <a:lnTo>
                    <a:pt x="60" y="139"/>
                  </a:lnTo>
                  <a:lnTo>
                    <a:pt x="60" y="140"/>
                  </a:lnTo>
                  <a:lnTo>
                    <a:pt x="59" y="141"/>
                  </a:lnTo>
                  <a:lnTo>
                    <a:pt x="59" y="142"/>
                  </a:lnTo>
                  <a:lnTo>
                    <a:pt x="59" y="144"/>
                  </a:lnTo>
                  <a:lnTo>
                    <a:pt x="58" y="145"/>
                  </a:lnTo>
                  <a:lnTo>
                    <a:pt x="58" y="146"/>
                  </a:lnTo>
                  <a:lnTo>
                    <a:pt x="58" y="147"/>
                  </a:lnTo>
                  <a:lnTo>
                    <a:pt x="57" y="148"/>
                  </a:lnTo>
                  <a:lnTo>
                    <a:pt x="57" y="149"/>
                  </a:lnTo>
                  <a:lnTo>
                    <a:pt x="56" y="150"/>
                  </a:lnTo>
                  <a:lnTo>
                    <a:pt x="56" y="151"/>
                  </a:lnTo>
                  <a:lnTo>
                    <a:pt x="56" y="152"/>
                  </a:lnTo>
                  <a:lnTo>
                    <a:pt x="56" y="153"/>
                  </a:lnTo>
                  <a:lnTo>
                    <a:pt x="56" y="154"/>
                  </a:lnTo>
                  <a:lnTo>
                    <a:pt x="56" y="155"/>
                  </a:lnTo>
                  <a:lnTo>
                    <a:pt x="57" y="156"/>
                  </a:lnTo>
                  <a:lnTo>
                    <a:pt x="57" y="157"/>
                  </a:lnTo>
                  <a:lnTo>
                    <a:pt x="58" y="158"/>
                  </a:lnTo>
                  <a:lnTo>
                    <a:pt x="59" y="159"/>
                  </a:lnTo>
                  <a:lnTo>
                    <a:pt x="60" y="160"/>
                  </a:lnTo>
                  <a:lnTo>
                    <a:pt x="61" y="160"/>
                  </a:lnTo>
                  <a:lnTo>
                    <a:pt x="63" y="160"/>
                  </a:lnTo>
                  <a:lnTo>
                    <a:pt x="64" y="159"/>
                  </a:lnTo>
                  <a:lnTo>
                    <a:pt x="65" y="159"/>
                  </a:lnTo>
                  <a:lnTo>
                    <a:pt x="66" y="159"/>
                  </a:lnTo>
                  <a:lnTo>
                    <a:pt x="67" y="159"/>
                  </a:lnTo>
                  <a:lnTo>
                    <a:pt x="68" y="158"/>
                  </a:lnTo>
                  <a:lnTo>
                    <a:pt x="69" y="158"/>
                  </a:lnTo>
                  <a:lnTo>
                    <a:pt x="70" y="157"/>
                  </a:lnTo>
                  <a:lnTo>
                    <a:pt x="71" y="156"/>
                  </a:lnTo>
                  <a:lnTo>
                    <a:pt x="72" y="155"/>
                  </a:lnTo>
                  <a:lnTo>
                    <a:pt x="73" y="154"/>
                  </a:lnTo>
                  <a:lnTo>
                    <a:pt x="73" y="153"/>
                  </a:lnTo>
                  <a:lnTo>
                    <a:pt x="73" y="152"/>
                  </a:lnTo>
                  <a:lnTo>
                    <a:pt x="74" y="151"/>
                  </a:lnTo>
                  <a:lnTo>
                    <a:pt x="74" y="150"/>
                  </a:lnTo>
                  <a:lnTo>
                    <a:pt x="75" y="149"/>
                  </a:lnTo>
                  <a:lnTo>
                    <a:pt x="75" y="148"/>
                  </a:lnTo>
                  <a:lnTo>
                    <a:pt x="75" y="147"/>
                  </a:lnTo>
                  <a:lnTo>
                    <a:pt x="76" y="146"/>
                  </a:lnTo>
                  <a:lnTo>
                    <a:pt x="76" y="145"/>
                  </a:lnTo>
                  <a:lnTo>
                    <a:pt x="76" y="144"/>
                  </a:lnTo>
                  <a:lnTo>
                    <a:pt x="76" y="142"/>
                  </a:lnTo>
                  <a:lnTo>
                    <a:pt x="76" y="141"/>
                  </a:lnTo>
                  <a:lnTo>
                    <a:pt x="75" y="141"/>
                  </a:lnTo>
                  <a:lnTo>
                    <a:pt x="74" y="140"/>
                  </a:lnTo>
                  <a:lnTo>
                    <a:pt x="73" y="139"/>
                  </a:lnTo>
                  <a:lnTo>
                    <a:pt x="72" y="139"/>
                  </a:lnTo>
                  <a:lnTo>
                    <a:pt x="71" y="139"/>
                  </a:lnTo>
                  <a:lnTo>
                    <a:pt x="70" y="139"/>
                  </a:lnTo>
                  <a:lnTo>
                    <a:pt x="69" y="138"/>
                  </a:lnTo>
                  <a:lnTo>
                    <a:pt x="68" y="138"/>
                  </a:lnTo>
                  <a:lnTo>
                    <a:pt x="67" y="137"/>
                  </a:lnTo>
                  <a:lnTo>
                    <a:pt x="66" y="137"/>
                  </a:lnTo>
                  <a:lnTo>
                    <a:pt x="65" y="136"/>
                  </a:lnTo>
                  <a:lnTo>
                    <a:pt x="64" y="136"/>
                  </a:lnTo>
                  <a:lnTo>
                    <a:pt x="63" y="136"/>
                  </a:lnTo>
                  <a:lnTo>
                    <a:pt x="61" y="137"/>
                  </a:lnTo>
                  <a:close/>
                </a:path>
              </a:pathLst>
            </a:custGeom>
            <a:solidFill>
              <a:schemeClr val="tx2">
                <a:lumMod val="10000"/>
                <a:lumOff val="90000"/>
              </a:schemeClr>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51" name="Freeform 7"/>
            <p:cNvSpPr>
              <a:spLocks/>
            </p:cNvSpPr>
            <p:nvPr/>
          </p:nvSpPr>
          <p:spPr bwMode="auto">
            <a:xfrm>
              <a:off x="2733" y="1218"/>
              <a:ext cx="944" cy="679"/>
            </a:xfrm>
            <a:custGeom>
              <a:avLst/>
              <a:gdLst>
                <a:gd name="T0" fmla="*/ 794 w 944"/>
                <a:gd name="T1" fmla="*/ 121 h 679"/>
                <a:gd name="T2" fmla="*/ 805 w 944"/>
                <a:gd name="T3" fmla="*/ 189 h 679"/>
                <a:gd name="T4" fmla="*/ 791 w 944"/>
                <a:gd name="T5" fmla="*/ 249 h 679"/>
                <a:gd name="T6" fmla="*/ 768 w 944"/>
                <a:gd name="T7" fmla="*/ 309 h 679"/>
                <a:gd name="T8" fmla="*/ 760 w 944"/>
                <a:gd name="T9" fmla="*/ 361 h 679"/>
                <a:gd name="T10" fmla="*/ 781 w 944"/>
                <a:gd name="T11" fmla="*/ 419 h 679"/>
                <a:gd name="T12" fmla="*/ 823 w 944"/>
                <a:gd name="T13" fmla="*/ 457 h 679"/>
                <a:gd name="T14" fmla="*/ 867 w 944"/>
                <a:gd name="T15" fmla="*/ 502 h 679"/>
                <a:gd name="T16" fmla="*/ 908 w 944"/>
                <a:gd name="T17" fmla="*/ 539 h 679"/>
                <a:gd name="T18" fmla="*/ 921 w 944"/>
                <a:gd name="T19" fmla="*/ 574 h 679"/>
                <a:gd name="T20" fmla="*/ 937 w 944"/>
                <a:gd name="T21" fmla="*/ 591 h 679"/>
                <a:gd name="T22" fmla="*/ 942 w 944"/>
                <a:gd name="T23" fmla="*/ 612 h 679"/>
                <a:gd name="T24" fmla="*/ 942 w 944"/>
                <a:gd name="T25" fmla="*/ 632 h 679"/>
                <a:gd name="T26" fmla="*/ 939 w 944"/>
                <a:gd name="T27" fmla="*/ 660 h 679"/>
                <a:gd name="T28" fmla="*/ 938 w 944"/>
                <a:gd name="T29" fmla="*/ 679 h 679"/>
                <a:gd name="T30" fmla="*/ 911 w 944"/>
                <a:gd name="T31" fmla="*/ 661 h 679"/>
                <a:gd name="T32" fmla="*/ 889 w 944"/>
                <a:gd name="T33" fmla="*/ 622 h 679"/>
                <a:gd name="T34" fmla="*/ 870 w 944"/>
                <a:gd name="T35" fmla="*/ 592 h 679"/>
                <a:gd name="T36" fmla="*/ 862 w 944"/>
                <a:gd name="T37" fmla="*/ 565 h 679"/>
                <a:gd name="T38" fmla="*/ 846 w 944"/>
                <a:gd name="T39" fmla="*/ 540 h 679"/>
                <a:gd name="T40" fmla="*/ 815 w 944"/>
                <a:gd name="T41" fmla="*/ 528 h 679"/>
                <a:gd name="T42" fmla="*/ 787 w 944"/>
                <a:gd name="T43" fmla="*/ 510 h 679"/>
                <a:gd name="T44" fmla="*/ 758 w 944"/>
                <a:gd name="T45" fmla="*/ 498 h 679"/>
                <a:gd name="T46" fmla="*/ 724 w 944"/>
                <a:gd name="T47" fmla="*/ 487 h 679"/>
                <a:gd name="T48" fmla="*/ 697 w 944"/>
                <a:gd name="T49" fmla="*/ 476 h 679"/>
                <a:gd name="T50" fmla="*/ 680 w 944"/>
                <a:gd name="T51" fmla="*/ 461 h 679"/>
                <a:gd name="T52" fmla="*/ 662 w 944"/>
                <a:gd name="T53" fmla="*/ 440 h 679"/>
                <a:gd name="T54" fmla="*/ 639 w 944"/>
                <a:gd name="T55" fmla="*/ 445 h 679"/>
                <a:gd name="T56" fmla="*/ 613 w 944"/>
                <a:gd name="T57" fmla="*/ 448 h 679"/>
                <a:gd name="T58" fmla="*/ 593 w 944"/>
                <a:gd name="T59" fmla="*/ 466 h 679"/>
                <a:gd name="T60" fmla="*/ 585 w 944"/>
                <a:gd name="T61" fmla="*/ 489 h 679"/>
                <a:gd name="T62" fmla="*/ 569 w 944"/>
                <a:gd name="T63" fmla="*/ 504 h 679"/>
                <a:gd name="T64" fmla="*/ 559 w 944"/>
                <a:gd name="T65" fmla="*/ 530 h 679"/>
                <a:gd name="T66" fmla="*/ 545 w 944"/>
                <a:gd name="T67" fmla="*/ 553 h 679"/>
                <a:gd name="T68" fmla="*/ 535 w 944"/>
                <a:gd name="T69" fmla="*/ 574 h 679"/>
                <a:gd name="T70" fmla="*/ 524 w 944"/>
                <a:gd name="T71" fmla="*/ 600 h 679"/>
                <a:gd name="T72" fmla="*/ 495 w 944"/>
                <a:gd name="T73" fmla="*/ 497 h 679"/>
                <a:gd name="T74" fmla="*/ 313 w 944"/>
                <a:gd name="T75" fmla="*/ 442 h 679"/>
                <a:gd name="T76" fmla="*/ 290 w 944"/>
                <a:gd name="T77" fmla="*/ 413 h 679"/>
                <a:gd name="T78" fmla="*/ 255 w 944"/>
                <a:gd name="T79" fmla="*/ 399 h 679"/>
                <a:gd name="T80" fmla="*/ 220 w 944"/>
                <a:gd name="T81" fmla="*/ 392 h 679"/>
                <a:gd name="T82" fmla="*/ 172 w 944"/>
                <a:gd name="T83" fmla="*/ 365 h 679"/>
                <a:gd name="T84" fmla="*/ 140 w 944"/>
                <a:gd name="T85" fmla="*/ 376 h 679"/>
                <a:gd name="T86" fmla="*/ 31 w 944"/>
                <a:gd name="T87" fmla="*/ 288 h 679"/>
                <a:gd name="T88" fmla="*/ 30 w 944"/>
                <a:gd name="T89" fmla="*/ 257 h 679"/>
                <a:gd name="T90" fmla="*/ 10 w 944"/>
                <a:gd name="T91" fmla="*/ 228 h 679"/>
                <a:gd name="T92" fmla="*/ 1 w 944"/>
                <a:gd name="T93" fmla="*/ 194 h 679"/>
                <a:gd name="T94" fmla="*/ 65 w 944"/>
                <a:gd name="T95" fmla="*/ 157 h 679"/>
                <a:gd name="T96" fmla="*/ 132 w 944"/>
                <a:gd name="T97" fmla="*/ 136 h 679"/>
                <a:gd name="T98" fmla="*/ 168 w 944"/>
                <a:gd name="T99" fmla="*/ 128 h 679"/>
                <a:gd name="T100" fmla="*/ 206 w 944"/>
                <a:gd name="T101" fmla="*/ 119 h 679"/>
                <a:gd name="T102" fmla="*/ 240 w 944"/>
                <a:gd name="T103" fmla="*/ 108 h 679"/>
                <a:gd name="T104" fmla="*/ 274 w 944"/>
                <a:gd name="T105" fmla="*/ 91 h 679"/>
                <a:gd name="T106" fmla="*/ 309 w 944"/>
                <a:gd name="T107" fmla="*/ 80 h 679"/>
                <a:gd name="T108" fmla="*/ 342 w 944"/>
                <a:gd name="T109" fmla="*/ 70 h 679"/>
                <a:gd name="T110" fmla="*/ 376 w 944"/>
                <a:gd name="T111" fmla="*/ 59 h 679"/>
                <a:gd name="T112" fmla="*/ 462 w 944"/>
                <a:gd name="T113" fmla="*/ 32 h 679"/>
                <a:gd name="T114" fmla="*/ 568 w 944"/>
                <a:gd name="T115" fmla="*/ 8 h 679"/>
                <a:gd name="T116" fmla="*/ 595 w 944"/>
                <a:gd name="T117" fmla="*/ 63 h 679"/>
                <a:gd name="T118" fmla="*/ 633 w 944"/>
                <a:gd name="T119" fmla="*/ 106 h 679"/>
                <a:gd name="T120" fmla="*/ 675 w 944"/>
                <a:gd name="T121" fmla="*/ 90 h 679"/>
                <a:gd name="T122" fmla="*/ 737 w 944"/>
                <a:gd name="T123" fmla="*/ 79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44" h="679">
                  <a:moveTo>
                    <a:pt x="757" y="73"/>
                  </a:moveTo>
                  <a:lnTo>
                    <a:pt x="759" y="72"/>
                  </a:lnTo>
                  <a:lnTo>
                    <a:pt x="761" y="70"/>
                  </a:lnTo>
                  <a:lnTo>
                    <a:pt x="763" y="69"/>
                  </a:lnTo>
                  <a:lnTo>
                    <a:pt x="765" y="69"/>
                  </a:lnTo>
                  <a:lnTo>
                    <a:pt x="767" y="70"/>
                  </a:lnTo>
                  <a:lnTo>
                    <a:pt x="768" y="71"/>
                  </a:lnTo>
                  <a:lnTo>
                    <a:pt x="769" y="72"/>
                  </a:lnTo>
                  <a:lnTo>
                    <a:pt x="770" y="73"/>
                  </a:lnTo>
                  <a:lnTo>
                    <a:pt x="771" y="75"/>
                  </a:lnTo>
                  <a:lnTo>
                    <a:pt x="772" y="77"/>
                  </a:lnTo>
                  <a:lnTo>
                    <a:pt x="773" y="79"/>
                  </a:lnTo>
                  <a:lnTo>
                    <a:pt x="774" y="81"/>
                  </a:lnTo>
                  <a:lnTo>
                    <a:pt x="775" y="83"/>
                  </a:lnTo>
                  <a:lnTo>
                    <a:pt x="776" y="84"/>
                  </a:lnTo>
                  <a:lnTo>
                    <a:pt x="778" y="88"/>
                  </a:lnTo>
                  <a:lnTo>
                    <a:pt x="779" y="90"/>
                  </a:lnTo>
                  <a:lnTo>
                    <a:pt x="780" y="90"/>
                  </a:lnTo>
                  <a:lnTo>
                    <a:pt x="781" y="92"/>
                  </a:lnTo>
                  <a:lnTo>
                    <a:pt x="782" y="94"/>
                  </a:lnTo>
                  <a:lnTo>
                    <a:pt x="783" y="96"/>
                  </a:lnTo>
                  <a:lnTo>
                    <a:pt x="785" y="97"/>
                  </a:lnTo>
                  <a:lnTo>
                    <a:pt x="787" y="99"/>
                  </a:lnTo>
                  <a:lnTo>
                    <a:pt x="789" y="100"/>
                  </a:lnTo>
                  <a:lnTo>
                    <a:pt x="791" y="101"/>
                  </a:lnTo>
                  <a:lnTo>
                    <a:pt x="793" y="103"/>
                  </a:lnTo>
                  <a:lnTo>
                    <a:pt x="794" y="105"/>
                  </a:lnTo>
                  <a:lnTo>
                    <a:pt x="795" y="107"/>
                  </a:lnTo>
                  <a:lnTo>
                    <a:pt x="796" y="109"/>
                  </a:lnTo>
                  <a:lnTo>
                    <a:pt x="796" y="112"/>
                  </a:lnTo>
                  <a:lnTo>
                    <a:pt x="796" y="114"/>
                  </a:lnTo>
                  <a:lnTo>
                    <a:pt x="796" y="115"/>
                  </a:lnTo>
                  <a:lnTo>
                    <a:pt x="796" y="117"/>
                  </a:lnTo>
                  <a:lnTo>
                    <a:pt x="795" y="119"/>
                  </a:lnTo>
                  <a:lnTo>
                    <a:pt x="794" y="121"/>
                  </a:lnTo>
                  <a:lnTo>
                    <a:pt x="793" y="123"/>
                  </a:lnTo>
                  <a:lnTo>
                    <a:pt x="793" y="125"/>
                  </a:lnTo>
                  <a:lnTo>
                    <a:pt x="793" y="126"/>
                  </a:lnTo>
                  <a:lnTo>
                    <a:pt x="793" y="128"/>
                  </a:lnTo>
                  <a:lnTo>
                    <a:pt x="794" y="130"/>
                  </a:lnTo>
                  <a:lnTo>
                    <a:pt x="795" y="132"/>
                  </a:lnTo>
                  <a:lnTo>
                    <a:pt x="796" y="133"/>
                  </a:lnTo>
                  <a:lnTo>
                    <a:pt x="797" y="136"/>
                  </a:lnTo>
                  <a:lnTo>
                    <a:pt x="798" y="137"/>
                  </a:lnTo>
                  <a:lnTo>
                    <a:pt x="800" y="139"/>
                  </a:lnTo>
                  <a:lnTo>
                    <a:pt x="800" y="141"/>
                  </a:lnTo>
                  <a:lnTo>
                    <a:pt x="801" y="143"/>
                  </a:lnTo>
                  <a:lnTo>
                    <a:pt x="801" y="145"/>
                  </a:lnTo>
                  <a:lnTo>
                    <a:pt x="801" y="147"/>
                  </a:lnTo>
                  <a:lnTo>
                    <a:pt x="801" y="149"/>
                  </a:lnTo>
                  <a:lnTo>
                    <a:pt x="801" y="150"/>
                  </a:lnTo>
                  <a:lnTo>
                    <a:pt x="801" y="152"/>
                  </a:lnTo>
                  <a:lnTo>
                    <a:pt x="801" y="155"/>
                  </a:lnTo>
                  <a:lnTo>
                    <a:pt x="801" y="157"/>
                  </a:lnTo>
                  <a:lnTo>
                    <a:pt x="801" y="159"/>
                  </a:lnTo>
                  <a:lnTo>
                    <a:pt x="800" y="161"/>
                  </a:lnTo>
                  <a:lnTo>
                    <a:pt x="800" y="163"/>
                  </a:lnTo>
                  <a:lnTo>
                    <a:pt x="801" y="165"/>
                  </a:lnTo>
                  <a:lnTo>
                    <a:pt x="803" y="167"/>
                  </a:lnTo>
                  <a:lnTo>
                    <a:pt x="803" y="170"/>
                  </a:lnTo>
                  <a:lnTo>
                    <a:pt x="804" y="172"/>
                  </a:lnTo>
                  <a:lnTo>
                    <a:pt x="804" y="173"/>
                  </a:lnTo>
                  <a:lnTo>
                    <a:pt x="806" y="175"/>
                  </a:lnTo>
                  <a:lnTo>
                    <a:pt x="808" y="177"/>
                  </a:lnTo>
                  <a:lnTo>
                    <a:pt x="809" y="179"/>
                  </a:lnTo>
                  <a:lnTo>
                    <a:pt x="808" y="181"/>
                  </a:lnTo>
                  <a:lnTo>
                    <a:pt x="808" y="182"/>
                  </a:lnTo>
                  <a:lnTo>
                    <a:pt x="807" y="184"/>
                  </a:lnTo>
                  <a:lnTo>
                    <a:pt x="807" y="187"/>
                  </a:lnTo>
                  <a:lnTo>
                    <a:pt x="805" y="189"/>
                  </a:lnTo>
                  <a:lnTo>
                    <a:pt x="803" y="191"/>
                  </a:lnTo>
                  <a:lnTo>
                    <a:pt x="801" y="193"/>
                  </a:lnTo>
                  <a:lnTo>
                    <a:pt x="801" y="194"/>
                  </a:lnTo>
                  <a:lnTo>
                    <a:pt x="801" y="196"/>
                  </a:lnTo>
                  <a:lnTo>
                    <a:pt x="804" y="197"/>
                  </a:lnTo>
                  <a:lnTo>
                    <a:pt x="804" y="199"/>
                  </a:lnTo>
                  <a:lnTo>
                    <a:pt x="803" y="201"/>
                  </a:lnTo>
                  <a:lnTo>
                    <a:pt x="800" y="202"/>
                  </a:lnTo>
                  <a:lnTo>
                    <a:pt x="800" y="204"/>
                  </a:lnTo>
                  <a:lnTo>
                    <a:pt x="801" y="205"/>
                  </a:lnTo>
                  <a:lnTo>
                    <a:pt x="803" y="207"/>
                  </a:lnTo>
                  <a:lnTo>
                    <a:pt x="804" y="211"/>
                  </a:lnTo>
                  <a:lnTo>
                    <a:pt x="804" y="213"/>
                  </a:lnTo>
                  <a:lnTo>
                    <a:pt x="804" y="215"/>
                  </a:lnTo>
                  <a:lnTo>
                    <a:pt x="803" y="217"/>
                  </a:lnTo>
                  <a:lnTo>
                    <a:pt x="803" y="219"/>
                  </a:lnTo>
                  <a:lnTo>
                    <a:pt x="803" y="220"/>
                  </a:lnTo>
                  <a:lnTo>
                    <a:pt x="804" y="222"/>
                  </a:lnTo>
                  <a:lnTo>
                    <a:pt x="805" y="223"/>
                  </a:lnTo>
                  <a:lnTo>
                    <a:pt x="806" y="225"/>
                  </a:lnTo>
                  <a:lnTo>
                    <a:pt x="806" y="227"/>
                  </a:lnTo>
                  <a:lnTo>
                    <a:pt x="806" y="228"/>
                  </a:lnTo>
                  <a:lnTo>
                    <a:pt x="806" y="230"/>
                  </a:lnTo>
                  <a:lnTo>
                    <a:pt x="806" y="232"/>
                  </a:lnTo>
                  <a:lnTo>
                    <a:pt x="806" y="234"/>
                  </a:lnTo>
                  <a:lnTo>
                    <a:pt x="804" y="236"/>
                  </a:lnTo>
                  <a:lnTo>
                    <a:pt x="803" y="238"/>
                  </a:lnTo>
                  <a:lnTo>
                    <a:pt x="803" y="240"/>
                  </a:lnTo>
                  <a:lnTo>
                    <a:pt x="801" y="242"/>
                  </a:lnTo>
                  <a:lnTo>
                    <a:pt x="799" y="244"/>
                  </a:lnTo>
                  <a:lnTo>
                    <a:pt x="797" y="244"/>
                  </a:lnTo>
                  <a:lnTo>
                    <a:pt x="795" y="244"/>
                  </a:lnTo>
                  <a:lnTo>
                    <a:pt x="793" y="246"/>
                  </a:lnTo>
                  <a:lnTo>
                    <a:pt x="792" y="248"/>
                  </a:lnTo>
                  <a:lnTo>
                    <a:pt x="791" y="249"/>
                  </a:lnTo>
                  <a:lnTo>
                    <a:pt x="791" y="251"/>
                  </a:lnTo>
                  <a:lnTo>
                    <a:pt x="791" y="253"/>
                  </a:lnTo>
                  <a:lnTo>
                    <a:pt x="790" y="255"/>
                  </a:lnTo>
                  <a:lnTo>
                    <a:pt x="789" y="257"/>
                  </a:lnTo>
                  <a:lnTo>
                    <a:pt x="787" y="258"/>
                  </a:lnTo>
                  <a:lnTo>
                    <a:pt x="785" y="259"/>
                  </a:lnTo>
                  <a:lnTo>
                    <a:pt x="784" y="261"/>
                  </a:lnTo>
                  <a:lnTo>
                    <a:pt x="783" y="263"/>
                  </a:lnTo>
                  <a:lnTo>
                    <a:pt x="783" y="266"/>
                  </a:lnTo>
                  <a:lnTo>
                    <a:pt x="781" y="268"/>
                  </a:lnTo>
                  <a:lnTo>
                    <a:pt x="780" y="267"/>
                  </a:lnTo>
                  <a:lnTo>
                    <a:pt x="778" y="268"/>
                  </a:lnTo>
                  <a:lnTo>
                    <a:pt x="776" y="270"/>
                  </a:lnTo>
                  <a:lnTo>
                    <a:pt x="775" y="272"/>
                  </a:lnTo>
                  <a:lnTo>
                    <a:pt x="775" y="273"/>
                  </a:lnTo>
                  <a:lnTo>
                    <a:pt x="775" y="274"/>
                  </a:lnTo>
                  <a:lnTo>
                    <a:pt x="775" y="275"/>
                  </a:lnTo>
                  <a:lnTo>
                    <a:pt x="776" y="277"/>
                  </a:lnTo>
                  <a:lnTo>
                    <a:pt x="778" y="279"/>
                  </a:lnTo>
                  <a:lnTo>
                    <a:pt x="779" y="281"/>
                  </a:lnTo>
                  <a:lnTo>
                    <a:pt x="779" y="282"/>
                  </a:lnTo>
                  <a:lnTo>
                    <a:pt x="778" y="284"/>
                  </a:lnTo>
                  <a:lnTo>
                    <a:pt x="778" y="287"/>
                  </a:lnTo>
                  <a:lnTo>
                    <a:pt x="778" y="289"/>
                  </a:lnTo>
                  <a:lnTo>
                    <a:pt x="778" y="291"/>
                  </a:lnTo>
                  <a:lnTo>
                    <a:pt x="778" y="293"/>
                  </a:lnTo>
                  <a:lnTo>
                    <a:pt x="778" y="295"/>
                  </a:lnTo>
                  <a:lnTo>
                    <a:pt x="776" y="297"/>
                  </a:lnTo>
                  <a:lnTo>
                    <a:pt x="776" y="299"/>
                  </a:lnTo>
                  <a:lnTo>
                    <a:pt x="775" y="301"/>
                  </a:lnTo>
                  <a:lnTo>
                    <a:pt x="775" y="302"/>
                  </a:lnTo>
                  <a:lnTo>
                    <a:pt x="774" y="304"/>
                  </a:lnTo>
                  <a:lnTo>
                    <a:pt x="772" y="306"/>
                  </a:lnTo>
                  <a:lnTo>
                    <a:pt x="770" y="308"/>
                  </a:lnTo>
                  <a:lnTo>
                    <a:pt x="768" y="309"/>
                  </a:lnTo>
                  <a:lnTo>
                    <a:pt x="767" y="312"/>
                  </a:lnTo>
                  <a:lnTo>
                    <a:pt x="766" y="314"/>
                  </a:lnTo>
                  <a:lnTo>
                    <a:pt x="766" y="316"/>
                  </a:lnTo>
                  <a:lnTo>
                    <a:pt x="764" y="318"/>
                  </a:lnTo>
                  <a:lnTo>
                    <a:pt x="763" y="318"/>
                  </a:lnTo>
                  <a:lnTo>
                    <a:pt x="761" y="318"/>
                  </a:lnTo>
                  <a:lnTo>
                    <a:pt x="759" y="319"/>
                  </a:lnTo>
                  <a:lnTo>
                    <a:pt x="757" y="319"/>
                  </a:lnTo>
                  <a:lnTo>
                    <a:pt x="755" y="321"/>
                  </a:lnTo>
                  <a:lnTo>
                    <a:pt x="753" y="322"/>
                  </a:lnTo>
                  <a:lnTo>
                    <a:pt x="750" y="324"/>
                  </a:lnTo>
                  <a:lnTo>
                    <a:pt x="748" y="325"/>
                  </a:lnTo>
                  <a:lnTo>
                    <a:pt x="746" y="327"/>
                  </a:lnTo>
                  <a:lnTo>
                    <a:pt x="745" y="329"/>
                  </a:lnTo>
                  <a:lnTo>
                    <a:pt x="745" y="330"/>
                  </a:lnTo>
                  <a:lnTo>
                    <a:pt x="745" y="332"/>
                  </a:lnTo>
                  <a:lnTo>
                    <a:pt x="744" y="334"/>
                  </a:lnTo>
                  <a:lnTo>
                    <a:pt x="743" y="337"/>
                  </a:lnTo>
                  <a:lnTo>
                    <a:pt x="743" y="338"/>
                  </a:lnTo>
                  <a:lnTo>
                    <a:pt x="743" y="341"/>
                  </a:lnTo>
                  <a:lnTo>
                    <a:pt x="744" y="342"/>
                  </a:lnTo>
                  <a:lnTo>
                    <a:pt x="744" y="344"/>
                  </a:lnTo>
                  <a:lnTo>
                    <a:pt x="744" y="346"/>
                  </a:lnTo>
                  <a:lnTo>
                    <a:pt x="744" y="348"/>
                  </a:lnTo>
                  <a:lnTo>
                    <a:pt x="744" y="349"/>
                  </a:lnTo>
                  <a:lnTo>
                    <a:pt x="745" y="351"/>
                  </a:lnTo>
                  <a:lnTo>
                    <a:pt x="747" y="352"/>
                  </a:lnTo>
                  <a:lnTo>
                    <a:pt x="748" y="353"/>
                  </a:lnTo>
                  <a:lnTo>
                    <a:pt x="750" y="353"/>
                  </a:lnTo>
                  <a:lnTo>
                    <a:pt x="753" y="354"/>
                  </a:lnTo>
                  <a:lnTo>
                    <a:pt x="754" y="355"/>
                  </a:lnTo>
                  <a:lnTo>
                    <a:pt x="756" y="356"/>
                  </a:lnTo>
                  <a:lnTo>
                    <a:pt x="758" y="357"/>
                  </a:lnTo>
                  <a:lnTo>
                    <a:pt x="759" y="360"/>
                  </a:lnTo>
                  <a:lnTo>
                    <a:pt x="760" y="361"/>
                  </a:lnTo>
                  <a:lnTo>
                    <a:pt x="761" y="362"/>
                  </a:lnTo>
                  <a:lnTo>
                    <a:pt x="762" y="363"/>
                  </a:lnTo>
                  <a:lnTo>
                    <a:pt x="763" y="365"/>
                  </a:lnTo>
                  <a:lnTo>
                    <a:pt x="765" y="366"/>
                  </a:lnTo>
                  <a:lnTo>
                    <a:pt x="766" y="367"/>
                  </a:lnTo>
                  <a:lnTo>
                    <a:pt x="767" y="369"/>
                  </a:lnTo>
                  <a:lnTo>
                    <a:pt x="768" y="370"/>
                  </a:lnTo>
                  <a:lnTo>
                    <a:pt x="769" y="371"/>
                  </a:lnTo>
                  <a:lnTo>
                    <a:pt x="771" y="372"/>
                  </a:lnTo>
                  <a:lnTo>
                    <a:pt x="772" y="373"/>
                  </a:lnTo>
                  <a:lnTo>
                    <a:pt x="773" y="375"/>
                  </a:lnTo>
                  <a:lnTo>
                    <a:pt x="774" y="376"/>
                  </a:lnTo>
                  <a:lnTo>
                    <a:pt x="775" y="378"/>
                  </a:lnTo>
                  <a:lnTo>
                    <a:pt x="776" y="380"/>
                  </a:lnTo>
                  <a:lnTo>
                    <a:pt x="775" y="382"/>
                  </a:lnTo>
                  <a:lnTo>
                    <a:pt x="775" y="385"/>
                  </a:lnTo>
                  <a:lnTo>
                    <a:pt x="774" y="386"/>
                  </a:lnTo>
                  <a:lnTo>
                    <a:pt x="773" y="388"/>
                  </a:lnTo>
                  <a:lnTo>
                    <a:pt x="772" y="390"/>
                  </a:lnTo>
                  <a:lnTo>
                    <a:pt x="771" y="392"/>
                  </a:lnTo>
                  <a:lnTo>
                    <a:pt x="772" y="394"/>
                  </a:lnTo>
                  <a:lnTo>
                    <a:pt x="772" y="396"/>
                  </a:lnTo>
                  <a:lnTo>
                    <a:pt x="772" y="398"/>
                  </a:lnTo>
                  <a:lnTo>
                    <a:pt x="772" y="399"/>
                  </a:lnTo>
                  <a:lnTo>
                    <a:pt x="772" y="402"/>
                  </a:lnTo>
                  <a:lnTo>
                    <a:pt x="772" y="404"/>
                  </a:lnTo>
                  <a:lnTo>
                    <a:pt x="773" y="405"/>
                  </a:lnTo>
                  <a:lnTo>
                    <a:pt x="774" y="406"/>
                  </a:lnTo>
                  <a:lnTo>
                    <a:pt x="774" y="408"/>
                  </a:lnTo>
                  <a:lnTo>
                    <a:pt x="775" y="411"/>
                  </a:lnTo>
                  <a:lnTo>
                    <a:pt x="776" y="413"/>
                  </a:lnTo>
                  <a:lnTo>
                    <a:pt x="776" y="414"/>
                  </a:lnTo>
                  <a:lnTo>
                    <a:pt x="778" y="416"/>
                  </a:lnTo>
                  <a:lnTo>
                    <a:pt x="780" y="417"/>
                  </a:lnTo>
                  <a:lnTo>
                    <a:pt x="781" y="419"/>
                  </a:lnTo>
                  <a:lnTo>
                    <a:pt x="782" y="420"/>
                  </a:lnTo>
                  <a:lnTo>
                    <a:pt x="784" y="420"/>
                  </a:lnTo>
                  <a:lnTo>
                    <a:pt x="785" y="420"/>
                  </a:lnTo>
                  <a:lnTo>
                    <a:pt x="788" y="420"/>
                  </a:lnTo>
                  <a:lnTo>
                    <a:pt x="789" y="420"/>
                  </a:lnTo>
                  <a:lnTo>
                    <a:pt x="790" y="420"/>
                  </a:lnTo>
                  <a:lnTo>
                    <a:pt x="791" y="420"/>
                  </a:lnTo>
                  <a:lnTo>
                    <a:pt x="792" y="420"/>
                  </a:lnTo>
                  <a:lnTo>
                    <a:pt x="794" y="421"/>
                  </a:lnTo>
                  <a:lnTo>
                    <a:pt x="797" y="421"/>
                  </a:lnTo>
                  <a:lnTo>
                    <a:pt x="798" y="422"/>
                  </a:lnTo>
                  <a:lnTo>
                    <a:pt x="800" y="423"/>
                  </a:lnTo>
                  <a:lnTo>
                    <a:pt x="801" y="424"/>
                  </a:lnTo>
                  <a:lnTo>
                    <a:pt x="803" y="426"/>
                  </a:lnTo>
                  <a:lnTo>
                    <a:pt x="804" y="427"/>
                  </a:lnTo>
                  <a:lnTo>
                    <a:pt x="804" y="429"/>
                  </a:lnTo>
                  <a:lnTo>
                    <a:pt x="804" y="431"/>
                  </a:lnTo>
                  <a:lnTo>
                    <a:pt x="805" y="432"/>
                  </a:lnTo>
                  <a:lnTo>
                    <a:pt x="806" y="435"/>
                  </a:lnTo>
                  <a:lnTo>
                    <a:pt x="807" y="436"/>
                  </a:lnTo>
                  <a:lnTo>
                    <a:pt x="807" y="438"/>
                  </a:lnTo>
                  <a:lnTo>
                    <a:pt x="807" y="441"/>
                  </a:lnTo>
                  <a:lnTo>
                    <a:pt x="808" y="442"/>
                  </a:lnTo>
                  <a:lnTo>
                    <a:pt x="810" y="443"/>
                  </a:lnTo>
                  <a:lnTo>
                    <a:pt x="811" y="444"/>
                  </a:lnTo>
                  <a:lnTo>
                    <a:pt x="813" y="445"/>
                  </a:lnTo>
                  <a:lnTo>
                    <a:pt x="814" y="446"/>
                  </a:lnTo>
                  <a:lnTo>
                    <a:pt x="816" y="447"/>
                  </a:lnTo>
                  <a:lnTo>
                    <a:pt x="817" y="448"/>
                  </a:lnTo>
                  <a:lnTo>
                    <a:pt x="818" y="450"/>
                  </a:lnTo>
                  <a:lnTo>
                    <a:pt x="819" y="451"/>
                  </a:lnTo>
                  <a:lnTo>
                    <a:pt x="820" y="453"/>
                  </a:lnTo>
                  <a:lnTo>
                    <a:pt x="820" y="455"/>
                  </a:lnTo>
                  <a:lnTo>
                    <a:pt x="821" y="456"/>
                  </a:lnTo>
                  <a:lnTo>
                    <a:pt x="823" y="457"/>
                  </a:lnTo>
                  <a:lnTo>
                    <a:pt x="825" y="458"/>
                  </a:lnTo>
                  <a:lnTo>
                    <a:pt x="828" y="458"/>
                  </a:lnTo>
                  <a:lnTo>
                    <a:pt x="830" y="460"/>
                  </a:lnTo>
                  <a:lnTo>
                    <a:pt x="831" y="461"/>
                  </a:lnTo>
                  <a:lnTo>
                    <a:pt x="833" y="462"/>
                  </a:lnTo>
                  <a:lnTo>
                    <a:pt x="834" y="463"/>
                  </a:lnTo>
                  <a:lnTo>
                    <a:pt x="836" y="464"/>
                  </a:lnTo>
                  <a:lnTo>
                    <a:pt x="837" y="465"/>
                  </a:lnTo>
                  <a:lnTo>
                    <a:pt x="838" y="467"/>
                  </a:lnTo>
                  <a:lnTo>
                    <a:pt x="839" y="469"/>
                  </a:lnTo>
                  <a:lnTo>
                    <a:pt x="839" y="471"/>
                  </a:lnTo>
                  <a:lnTo>
                    <a:pt x="840" y="472"/>
                  </a:lnTo>
                  <a:lnTo>
                    <a:pt x="841" y="474"/>
                  </a:lnTo>
                  <a:lnTo>
                    <a:pt x="842" y="475"/>
                  </a:lnTo>
                  <a:lnTo>
                    <a:pt x="844" y="476"/>
                  </a:lnTo>
                  <a:lnTo>
                    <a:pt x="846" y="477"/>
                  </a:lnTo>
                  <a:lnTo>
                    <a:pt x="847" y="478"/>
                  </a:lnTo>
                  <a:lnTo>
                    <a:pt x="849" y="479"/>
                  </a:lnTo>
                  <a:lnTo>
                    <a:pt x="851" y="480"/>
                  </a:lnTo>
                  <a:lnTo>
                    <a:pt x="853" y="481"/>
                  </a:lnTo>
                  <a:lnTo>
                    <a:pt x="853" y="483"/>
                  </a:lnTo>
                  <a:lnTo>
                    <a:pt x="854" y="485"/>
                  </a:lnTo>
                  <a:lnTo>
                    <a:pt x="854" y="487"/>
                  </a:lnTo>
                  <a:lnTo>
                    <a:pt x="855" y="489"/>
                  </a:lnTo>
                  <a:lnTo>
                    <a:pt x="855" y="491"/>
                  </a:lnTo>
                  <a:lnTo>
                    <a:pt x="857" y="492"/>
                  </a:lnTo>
                  <a:lnTo>
                    <a:pt x="859" y="492"/>
                  </a:lnTo>
                  <a:lnTo>
                    <a:pt x="861" y="493"/>
                  </a:lnTo>
                  <a:lnTo>
                    <a:pt x="862" y="494"/>
                  </a:lnTo>
                  <a:lnTo>
                    <a:pt x="863" y="494"/>
                  </a:lnTo>
                  <a:lnTo>
                    <a:pt x="864" y="495"/>
                  </a:lnTo>
                  <a:lnTo>
                    <a:pt x="866" y="496"/>
                  </a:lnTo>
                  <a:lnTo>
                    <a:pt x="866" y="498"/>
                  </a:lnTo>
                  <a:lnTo>
                    <a:pt x="866" y="500"/>
                  </a:lnTo>
                  <a:lnTo>
                    <a:pt x="867" y="502"/>
                  </a:lnTo>
                  <a:lnTo>
                    <a:pt x="869" y="503"/>
                  </a:lnTo>
                  <a:lnTo>
                    <a:pt x="871" y="503"/>
                  </a:lnTo>
                  <a:lnTo>
                    <a:pt x="872" y="504"/>
                  </a:lnTo>
                  <a:lnTo>
                    <a:pt x="874" y="504"/>
                  </a:lnTo>
                  <a:lnTo>
                    <a:pt x="876" y="505"/>
                  </a:lnTo>
                  <a:lnTo>
                    <a:pt x="878" y="506"/>
                  </a:lnTo>
                  <a:lnTo>
                    <a:pt x="879" y="508"/>
                  </a:lnTo>
                  <a:lnTo>
                    <a:pt x="879" y="511"/>
                  </a:lnTo>
                  <a:lnTo>
                    <a:pt x="880" y="512"/>
                  </a:lnTo>
                  <a:lnTo>
                    <a:pt x="881" y="513"/>
                  </a:lnTo>
                  <a:lnTo>
                    <a:pt x="882" y="513"/>
                  </a:lnTo>
                  <a:lnTo>
                    <a:pt x="883" y="514"/>
                  </a:lnTo>
                  <a:lnTo>
                    <a:pt x="884" y="516"/>
                  </a:lnTo>
                  <a:lnTo>
                    <a:pt x="886" y="516"/>
                  </a:lnTo>
                  <a:lnTo>
                    <a:pt x="888" y="517"/>
                  </a:lnTo>
                  <a:lnTo>
                    <a:pt x="890" y="518"/>
                  </a:lnTo>
                  <a:lnTo>
                    <a:pt x="892" y="518"/>
                  </a:lnTo>
                  <a:lnTo>
                    <a:pt x="894" y="518"/>
                  </a:lnTo>
                  <a:lnTo>
                    <a:pt x="896" y="518"/>
                  </a:lnTo>
                  <a:lnTo>
                    <a:pt x="898" y="517"/>
                  </a:lnTo>
                  <a:lnTo>
                    <a:pt x="900" y="517"/>
                  </a:lnTo>
                  <a:lnTo>
                    <a:pt x="903" y="517"/>
                  </a:lnTo>
                  <a:lnTo>
                    <a:pt x="905" y="517"/>
                  </a:lnTo>
                  <a:lnTo>
                    <a:pt x="907" y="518"/>
                  </a:lnTo>
                  <a:lnTo>
                    <a:pt x="908" y="519"/>
                  </a:lnTo>
                  <a:lnTo>
                    <a:pt x="908" y="521"/>
                  </a:lnTo>
                  <a:lnTo>
                    <a:pt x="908" y="522"/>
                  </a:lnTo>
                  <a:lnTo>
                    <a:pt x="908" y="525"/>
                  </a:lnTo>
                  <a:lnTo>
                    <a:pt x="908" y="526"/>
                  </a:lnTo>
                  <a:lnTo>
                    <a:pt x="907" y="528"/>
                  </a:lnTo>
                  <a:lnTo>
                    <a:pt x="907" y="530"/>
                  </a:lnTo>
                  <a:lnTo>
                    <a:pt x="907" y="532"/>
                  </a:lnTo>
                  <a:lnTo>
                    <a:pt x="908" y="535"/>
                  </a:lnTo>
                  <a:lnTo>
                    <a:pt x="908" y="537"/>
                  </a:lnTo>
                  <a:lnTo>
                    <a:pt x="908" y="539"/>
                  </a:lnTo>
                  <a:lnTo>
                    <a:pt x="908" y="540"/>
                  </a:lnTo>
                  <a:lnTo>
                    <a:pt x="907" y="541"/>
                  </a:lnTo>
                  <a:lnTo>
                    <a:pt x="907" y="542"/>
                  </a:lnTo>
                  <a:lnTo>
                    <a:pt x="906" y="543"/>
                  </a:lnTo>
                  <a:lnTo>
                    <a:pt x="905" y="544"/>
                  </a:lnTo>
                  <a:lnTo>
                    <a:pt x="903" y="545"/>
                  </a:lnTo>
                  <a:lnTo>
                    <a:pt x="900" y="546"/>
                  </a:lnTo>
                  <a:lnTo>
                    <a:pt x="899" y="547"/>
                  </a:lnTo>
                  <a:lnTo>
                    <a:pt x="897" y="548"/>
                  </a:lnTo>
                  <a:lnTo>
                    <a:pt x="896" y="549"/>
                  </a:lnTo>
                  <a:lnTo>
                    <a:pt x="894" y="550"/>
                  </a:lnTo>
                  <a:lnTo>
                    <a:pt x="893" y="550"/>
                  </a:lnTo>
                  <a:lnTo>
                    <a:pt x="893" y="551"/>
                  </a:lnTo>
                  <a:lnTo>
                    <a:pt x="891" y="552"/>
                  </a:lnTo>
                  <a:lnTo>
                    <a:pt x="891" y="554"/>
                  </a:lnTo>
                  <a:lnTo>
                    <a:pt x="891" y="555"/>
                  </a:lnTo>
                  <a:lnTo>
                    <a:pt x="891" y="557"/>
                  </a:lnTo>
                  <a:lnTo>
                    <a:pt x="892" y="558"/>
                  </a:lnTo>
                  <a:lnTo>
                    <a:pt x="893" y="561"/>
                  </a:lnTo>
                  <a:lnTo>
                    <a:pt x="894" y="562"/>
                  </a:lnTo>
                  <a:lnTo>
                    <a:pt x="895" y="564"/>
                  </a:lnTo>
                  <a:lnTo>
                    <a:pt x="896" y="565"/>
                  </a:lnTo>
                  <a:lnTo>
                    <a:pt x="898" y="566"/>
                  </a:lnTo>
                  <a:lnTo>
                    <a:pt x="898" y="568"/>
                  </a:lnTo>
                  <a:lnTo>
                    <a:pt x="897" y="570"/>
                  </a:lnTo>
                  <a:lnTo>
                    <a:pt x="896" y="571"/>
                  </a:lnTo>
                  <a:lnTo>
                    <a:pt x="896" y="573"/>
                  </a:lnTo>
                  <a:lnTo>
                    <a:pt x="897" y="574"/>
                  </a:lnTo>
                  <a:lnTo>
                    <a:pt x="901" y="574"/>
                  </a:lnTo>
                  <a:lnTo>
                    <a:pt x="905" y="574"/>
                  </a:lnTo>
                  <a:lnTo>
                    <a:pt x="908" y="574"/>
                  </a:lnTo>
                  <a:lnTo>
                    <a:pt x="911" y="574"/>
                  </a:lnTo>
                  <a:lnTo>
                    <a:pt x="914" y="574"/>
                  </a:lnTo>
                  <a:lnTo>
                    <a:pt x="918" y="574"/>
                  </a:lnTo>
                  <a:lnTo>
                    <a:pt x="921" y="574"/>
                  </a:lnTo>
                  <a:lnTo>
                    <a:pt x="924" y="575"/>
                  </a:lnTo>
                  <a:lnTo>
                    <a:pt x="928" y="575"/>
                  </a:lnTo>
                  <a:lnTo>
                    <a:pt x="931" y="575"/>
                  </a:lnTo>
                  <a:lnTo>
                    <a:pt x="934" y="575"/>
                  </a:lnTo>
                  <a:lnTo>
                    <a:pt x="935" y="574"/>
                  </a:lnTo>
                  <a:lnTo>
                    <a:pt x="936" y="574"/>
                  </a:lnTo>
                  <a:lnTo>
                    <a:pt x="935" y="575"/>
                  </a:lnTo>
                  <a:lnTo>
                    <a:pt x="934" y="576"/>
                  </a:lnTo>
                  <a:lnTo>
                    <a:pt x="935" y="576"/>
                  </a:lnTo>
                  <a:lnTo>
                    <a:pt x="936" y="576"/>
                  </a:lnTo>
                  <a:lnTo>
                    <a:pt x="937" y="576"/>
                  </a:lnTo>
                  <a:lnTo>
                    <a:pt x="937" y="577"/>
                  </a:lnTo>
                  <a:lnTo>
                    <a:pt x="937" y="578"/>
                  </a:lnTo>
                  <a:lnTo>
                    <a:pt x="937" y="579"/>
                  </a:lnTo>
                  <a:lnTo>
                    <a:pt x="937" y="580"/>
                  </a:lnTo>
                  <a:lnTo>
                    <a:pt x="937" y="581"/>
                  </a:lnTo>
                  <a:lnTo>
                    <a:pt x="936" y="581"/>
                  </a:lnTo>
                  <a:lnTo>
                    <a:pt x="935" y="581"/>
                  </a:lnTo>
                  <a:lnTo>
                    <a:pt x="935" y="582"/>
                  </a:lnTo>
                  <a:lnTo>
                    <a:pt x="936" y="582"/>
                  </a:lnTo>
                  <a:lnTo>
                    <a:pt x="936" y="583"/>
                  </a:lnTo>
                  <a:lnTo>
                    <a:pt x="936" y="585"/>
                  </a:lnTo>
                  <a:lnTo>
                    <a:pt x="936" y="586"/>
                  </a:lnTo>
                  <a:lnTo>
                    <a:pt x="937" y="586"/>
                  </a:lnTo>
                  <a:lnTo>
                    <a:pt x="938" y="586"/>
                  </a:lnTo>
                  <a:lnTo>
                    <a:pt x="938" y="587"/>
                  </a:lnTo>
                  <a:lnTo>
                    <a:pt x="938" y="588"/>
                  </a:lnTo>
                  <a:lnTo>
                    <a:pt x="937" y="588"/>
                  </a:lnTo>
                  <a:lnTo>
                    <a:pt x="938" y="588"/>
                  </a:lnTo>
                  <a:lnTo>
                    <a:pt x="939" y="588"/>
                  </a:lnTo>
                  <a:lnTo>
                    <a:pt x="939" y="589"/>
                  </a:lnTo>
                  <a:lnTo>
                    <a:pt x="938" y="589"/>
                  </a:lnTo>
                  <a:lnTo>
                    <a:pt x="938" y="590"/>
                  </a:lnTo>
                  <a:lnTo>
                    <a:pt x="937" y="590"/>
                  </a:lnTo>
                  <a:lnTo>
                    <a:pt x="937" y="591"/>
                  </a:lnTo>
                  <a:lnTo>
                    <a:pt x="937" y="592"/>
                  </a:lnTo>
                  <a:lnTo>
                    <a:pt x="936" y="592"/>
                  </a:lnTo>
                  <a:lnTo>
                    <a:pt x="937" y="593"/>
                  </a:lnTo>
                  <a:lnTo>
                    <a:pt x="936" y="593"/>
                  </a:lnTo>
                  <a:lnTo>
                    <a:pt x="935" y="593"/>
                  </a:lnTo>
                  <a:lnTo>
                    <a:pt x="935" y="594"/>
                  </a:lnTo>
                  <a:lnTo>
                    <a:pt x="936" y="594"/>
                  </a:lnTo>
                  <a:lnTo>
                    <a:pt x="937" y="594"/>
                  </a:lnTo>
                  <a:lnTo>
                    <a:pt x="937" y="595"/>
                  </a:lnTo>
                  <a:lnTo>
                    <a:pt x="936" y="595"/>
                  </a:lnTo>
                  <a:lnTo>
                    <a:pt x="936" y="596"/>
                  </a:lnTo>
                  <a:lnTo>
                    <a:pt x="936" y="597"/>
                  </a:lnTo>
                  <a:lnTo>
                    <a:pt x="935" y="597"/>
                  </a:lnTo>
                  <a:lnTo>
                    <a:pt x="935" y="598"/>
                  </a:lnTo>
                  <a:lnTo>
                    <a:pt x="936" y="598"/>
                  </a:lnTo>
                  <a:lnTo>
                    <a:pt x="936" y="599"/>
                  </a:lnTo>
                  <a:lnTo>
                    <a:pt x="935" y="599"/>
                  </a:lnTo>
                  <a:lnTo>
                    <a:pt x="935" y="600"/>
                  </a:lnTo>
                  <a:lnTo>
                    <a:pt x="936" y="600"/>
                  </a:lnTo>
                  <a:lnTo>
                    <a:pt x="937" y="600"/>
                  </a:lnTo>
                  <a:lnTo>
                    <a:pt x="938" y="601"/>
                  </a:lnTo>
                  <a:lnTo>
                    <a:pt x="939" y="601"/>
                  </a:lnTo>
                  <a:lnTo>
                    <a:pt x="939" y="602"/>
                  </a:lnTo>
                  <a:lnTo>
                    <a:pt x="939" y="603"/>
                  </a:lnTo>
                  <a:lnTo>
                    <a:pt x="939" y="604"/>
                  </a:lnTo>
                  <a:lnTo>
                    <a:pt x="940" y="604"/>
                  </a:lnTo>
                  <a:lnTo>
                    <a:pt x="940" y="605"/>
                  </a:lnTo>
                  <a:lnTo>
                    <a:pt x="940" y="606"/>
                  </a:lnTo>
                  <a:lnTo>
                    <a:pt x="940" y="607"/>
                  </a:lnTo>
                  <a:lnTo>
                    <a:pt x="941" y="607"/>
                  </a:lnTo>
                  <a:lnTo>
                    <a:pt x="941" y="608"/>
                  </a:lnTo>
                  <a:lnTo>
                    <a:pt x="941" y="610"/>
                  </a:lnTo>
                  <a:lnTo>
                    <a:pt x="941" y="611"/>
                  </a:lnTo>
                  <a:lnTo>
                    <a:pt x="942" y="611"/>
                  </a:lnTo>
                  <a:lnTo>
                    <a:pt x="942" y="612"/>
                  </a:lnTo>
                  <a:lnTo>
                    <a:pt x="943" y="612"/>
                  </a:lnTo>
                  <a:lnTo>
                    <a:pt x="943" y="613"/>
                  </a:lnTo>
                  <a:lnTo>
                    <a:pt x="944" y="614"/>
                  </a:lnTo>
                  <a:lnTo>
                    <a:pt x="944" y="615"/>
                  </a:lnTo>
                  <a:lnTo>
                    <a:pt x="944" y="616"/>
                  </a:lnTo>
                  <a:lnTo>
                    <a:pt x="944" y="617"/>
                  </a:lnTo>
                  <a:lnTo>
                    <a:pt x="944" y="618"/>
                  </a:lnTo>
                  <a:lnTo>
                    <a:pt x="943" y="618"/>
                  </a:lnTo>
                  <a:lnTo>
                    <a:pt x="943" y="619"/>
                  </a:lnTo>
                  <a:lnTo>
                    <a:pt x="942" y="619"/>
                  </a:lnTo>
                  <a:lnTo>
                    <a:pt x="941" y="619"/>
                  </a:lnTo>
                  <a:lnTo>
                    <a:pt x="941" y="620"/>
                  </a:lnTo>
                  <a:lnTo>
                    <a:pt x="940" y="620"/>
                  </a:lnTo>
                  <a:lnTo>
                    <a:pt x="940" y="621"/>
                  </a:lnTo>
                  <a:lnTo>
                    <a:pt x="940" y="622"/>
                  </a:lnTo>
                  <a:lnTo>
                    <a:pt x="939" y="622"/>
                  </a:lnTo>
                  <a:lnTo>
                    <a:pt x="939" y="623"/>
                  </a:lnTo>
                  <a:lnTo>
                    <a:pt x="940" y="623"/>
                  </a:lnTo>
                  <a:lnTo>
                    <a:pt x="940" y="624"/>
                  </a:lnTo>
                  <a:lnTo>
                    <a:pt x="940" y="625"/>
                  </a:lnTo>
                  <a:lnTo>
                    <a:pt x="939" y="625"/>
                  </a:lnTo>
                  <a:lnTo>
                    <a:pt x="939" y="626"/>
                  </a:lnTo>
                  <a:lnTo>
                    <a:pt x="939" y="627"/>
                  </a:lnTo>
                  <a:lnTo>
                    <a:pt x="940" y="627"/>
                  </a:lnTo>
                  <a:lnTo>
                    <a:pt x="941" y="627"/>
                  </a:lnTo>
                  <a:lnTo>
                    <a:pt x="942" y="627"/>
                  </a:lnTo>
                  <a:lnTo>
                    <a:pt x="942" y="628"/>
                  </a:lnTo>
                  <a:lnTo>
                    <a:pt x="942" y="629"/>
                  </a:lnTo>
                  <a:lnTo>
                    <a:pt x="943" y="629"/>
                  </a:lnTo>
                  <a:lnTo>
                    <a:pt x="944" y="629"/>
                  </a:lnTo>
                  <a:lnTo>
                    <a:pt x="944" y="630"/>
                  </a:lnTo>
                  <a:lnTo>
                    <a:pt x="944" y="631"/>
                  </a:lnTo>
                  <a:lnTo>
                    <a:pt x="943" y="631"/>
                  </a:lnTo>
                  <a:lnTo>
                    <a:pt x="943" y="632"/>
                  </a:lnTo>
                  <a:lnTo>
                    <a:pt x="942" y="632"/>
                  </a:lnTo>
                  <a:lnTo>
                    <a:pt x="942" y="633"/>
                  </a:lnTo>
                  <a:lnTo>
                    <a:pt x="943" y="635"/>
                  </a:lnTo>
                  <a:lnTo>
                    <a:pt x="943" y="636"/>
                  </a:lnTo>
                  <a:lnTo>
                    <a:pt x="943" y="637"/>
                  </a:lnTo>
                  <a:lnTo>
                    <a:pt x="942" y="637"/>
                  </a:lnTo>
                  <a:lnTo>
                    <a:pt x="942" y="638"/>
                  </a:lnTo>
                  <a:lnTo>
                    <a:pt x="942" y="639"/>
                  </a:lnTo>
                  <a:lnTo>
                    <a:pt x="942" y="640"/>
                  </a:lnTo>
                  <a:lnTo>
                    <a:pt x="943" y="640"/>
                  </a:lnTo>
                  <a:lnTo>
                    <a:pt x="943" y="641"/>
                  </a:lnTo>
                  <a:lnTo>
                    <a:pt x="944" y="641"/>
                  </a:lnTo>
                  <a:lnTo>
                    <a:pt x="944" y="642"/>
                  </a:lnTo>
                  <a:lnTo>
                    <a:pt x="944" y="643"/>
                  </a:lnTo>
                  <a:lnTo>
                    <a:pt x="944" y="644"/>
                  </a:lnTo>
                  <a:lnTo>
                    <a:pt x="943" y="644"/>
                  </a:lnTo>
                  <a:lnTo>
                    <a:pt x="943" y="645"/>
                  </a:lnTo>
                  <a:lnTo>
                    <a:pt x="943" y="646"/>
                  </a:lnTo>
                  <a:lnTo>
                    <a:pt x="942" y="647"/>
                  </a:lnTo>
                  <a:lnTo>
                    <a:pt x="942" y="648"/>
                  </a:lnTo>
                  <a:lnTo>
                    <a:pt x="942" y="649"/>
                  </a:lnTo>
                  <a:lnTo>
                    <a:pt x="942" y="650"/>
                  </a:lnTo>
                  <a:lnTo>
                    <a:pt x="941" y="650"/>
                  </a:lnTo>
                  <a:lnTo>
                    <a:pt x="941" y="651"/>
                  </a:lnTo>
                  <a:lnTo>
                    <a:pt x="941" y="652"/>
                  </a:lnTo>
                  <a:lnTo>
                    <a:pt x="941" y="653"/>
                  </a:lnTo>
                  <a:lnTo>
                    <a:pt x="942" y="653"/>
                  </a:lnTo>
                  <a:lnTo>
                    <a:pt x="942" y="654"/>
                  </a:lnTo>
                  <a:lnTo>
                    <a:pt x="942" y="655"/>
                  </a:lnTo>
                  <a:lnTo>
                    <a:pt x="941" y="655"/>
                  </a:lnTo>
                  <a:lnTo>
                    <a:pt x="941" y="656"/>
                  </a:lnTo>
                  <a:lnTo>
                    <a:pt x="941" y="657"/>
                  </a:lnTo>
                  <a:lnTo>
                    <a:pt x="940" y="657"/>
                  </a:lnTo>
                  <a:lnTo>
                    <a:pt x="940" y="658"/>
                  </a:lnTo>
                  <a:lnTo>
                    <a:pt x="939" y="658"/>
                  </a:lnTo>
                  <a:lnTo>
                    <a:pt x="939" y="660"/>
                  </a:lnTo>
                  <a:lnTo>
                    <a:pt x="940" y="660"/>
                  </a:lnTo>
                  <a:lnTo>
                    <a:pt x="940" y="661"/>
                  </a:lnTo>
                  <a:lnTo>
                    <a:pt x="941" y="661"/>
                  </a:lnTo>
                  <a:lnTo>
                    <a:pt x="941" y="662"/>
                  </a:lnTo>
                  <a:lnTo>
                    <a:pt x="941" y="663"/>
                  </a:lnTo>
                  <a:lnTo>
                    <a:pt x="941" y="664"/>
                  </a:lnTo>
                  <a:lnTo>
                    <a:pt x="940" y="664"/>
                  </a:lnTo>
                  <a:lnTo>
                    <a:pt x="940" y="665"/>
                  </a:lnTo>
                  <a:lnTo>
                    <a:pt x="939" y="665"/>
                  </a:lnTo>
                  <a:lnTo>
                    <a:pt x="940" y="665"/>
                  </a:lnTo>
                  <a:lnTo>
                    <a:pt x="940" y="666"/>
                  </a:lnTo>
                  <a:lnTo>
                    <a:pt x="940" y="667"/>
                  </a:lnTo>
                  <a:lnTo>
                    <a:pt x="941" y="668"/>
                  </a:lnTo>
                  <a:lnTo>
                    <a:pt x="941" y="669"/>
                  </a:lnTo>
                  <a:lnTo>
                    <a:pt x="941" y="670"/>
                  </a:lnTo>
                  <a:lnTo>
                    <a:pt x="941" y="671"/>
                  </a:lnTo>
                  <a:lnTo>
                    <a:pt x="942" y="671"/>
                  </a:lnTo>
                  <a:lnTo>
                    <a:pt x="942" y="672"/>
                  </a:lnTo>
                  <a:lnTo>
                    <a:pt x="943" y="673"/>
                  </a:lnTo>
                  <a:lnTo>
                    <a:pt x="943" y="674"/>
                  </a:lnTo>
                  <a:lnTo>
                    <a:pt x="943" y="675"/>
                  </a:lnTo>
                  <a:lnTo>
                    <a:pt x="942" y="675"/>
                  </a:lnTo>
                  <a:lnTo>
                    <a:pt x="942" y="676"/>
                  </a:lnTo>
                  <a:lnTo>
                    <a:pt x="941" y="676"/>
                  </a:lnTo>
                  <a:lnTo>
                    <a:pt x="940" y="676"/>
                  </a:lnTo>
                  <a:lnTo>
                    <a:pt x="939" y="675"/>
                  </a:lnTo>
                  <a:lnTo>
                    <a:pt x="939" y="676"/>
                  </a:lnTo>
                  <a:lnTo>
                    <a:pt x="938" y="676"/>
                  </a:lnTo>
                  <a:lnTo>
                    <a:pt x="939" y="676"/>
                  </a:lnTo>
                  <a:lnTo>
                    <a:pt x="939" y="677"/>
                  </a:lnTo>
                  <a:lnTo>
                    <a:pt x="939" y="678"/>
                  </a:lnTo>
                  <a:lnTo>
                    <a:pt x="940" y="678"/>
                  </a:lnTo>
                  <a:lnTo>
                    <a:pt x="940" y="679"/>
                  </a:lnTo>
                  <a:lnTo>
                    <a:pt x="939" y="679"/>
                  </a:lnTo>
                  <a:lnTo>
                    <a:pt x="938" y="679"/>
                  </a:lnTo>
                  <a:lnTo>
                    <a:pt x="935" y="678"/>
                  </a:lnTo>
                  <a:lnTo>
                    <a:pt x="934" y="678"/>
                  </a:lnTo>
                  <a:lnTo>
                    <a:pt x="933" y="677"/>
                  </a:lnTo>
                  <a:lnTo>
                    <a:pt x="932" y="677"/>
                  </a:lnTo>
                  <a:lnTo>
                    <a:pt x="931" y="676"/>
                  </a:lnTo>
                  <a:lnTo>
                    <a:pt x="930" y="676"/>
                  </a:lnTo>
                  <a:lnTo>
                    <a:pt x="928" y="676"/>
                  </a:lnTo>
                  <a:lnTo>
                    <a:pt x="926" y="676"/>
                  </a:lnTo>
                  <a:lnTo>
                    <a:pt x="926" y="677"/>
                  </a:lnTo>
                  <a:lnTo>
                    <a:pt x="925" y="677"/>
                  </a:lnTo>
                  <a:lnTo>
                    <a:pt x="924" y="677"/>
                  </a:lnTo>
                  <a:lnTo>
                    <a:pt x="923" y="677"/>
                  </a:lnTo>
                  <a:lnTo>
                    <a:pt x="922" y="676"/>
                  </a:lnTo>
                  <a:lnTo>
                    <a:pt x="921" y="676"/>
                  </a:lnTo>
                  <a:lnTo>
                    <a:pt x="920" y="675"/>
                  </a:lnTo>
                  <a:lnTo>
                    <a:pt x="919" y="675"/>
                  </a:lnTo>
                  <a:lnTo>
                    <a:pt x="917" y="674"/>
                  </a:lnTo>
                  <a:lnTo>
                    <a:pt x="917" y="673"/>
                  </a:lnTo>
                  <a:lnTo>
                    <a:pt x="916" y="673"/>
                  </a:lnTo>
                  <a:lnTo>
                    <a:pt x="916" y="672"/>
                  </a:lnTo>
                  <a:lnTo>
                    <a:pt x="915" y="671"/>
                  </a:lnTo>
                  <a:lnTo>
                    <a:pt x="914" y="671"/>
                  </a:lnTo>
                  <a:lnTo>
                    <a:pt x="914" y="670"/>
                  </a:lnTo>
                  <a:lnTo>
                    <a:pt x="914" y="669"/>
                  </a:lnTo>
                  <a:lnTo>
                    <a:pt x="914" y="668"/>
                  </a:lnTo>
                  <a:lnTo>
                    <a:pt x="914" y="667"/>
                  </a:lnTo>
                  <a:lnTo>
                    <a:pt x="915" y="666"/>
                  </a:lnTo>
                  <a:lnTo>
                    <a:pt x="915" y="665"/>
                  </a:lnTo>
                  <a:lnTo>
                    <a:pt x="915" y="664"/>
                  </a:lnTo>
                  <a:lnTo>
                    <a:pt x="914" y="664"/>
                  </a:lnTo>
                  <a:lnTo>
                    <a:pt x="914" y="663"/>
                  </a:lnTo>
                  <a:lnTo>
                    <a:pt x="913" y="663"/>
                  </a:lnTo>
                  <a:lnTo>
                    <a:pt x="912" y="662"/>
                  </a:lnTo>
                  <a:lnTo>
                    <a:pt x="911" y="662"/>
                  </a:lnTo>
                  <a:lnTo>
                    <a:pt x="911" y="661"/>
                  </a:lnTo>
                  <a:lnTo>
                    <a:pt x="910" y="660"/>
                  </a:lnTo>
                  <a:lnTo>
                    <a:pt x="909" y="657"/>
                  </a:lnTo>
                  <a:lnTo>
                    <a:pt x="909" y="656"/>
                  </a:lnTo>
                  <a:lnTo>
                    <a:pt x="909" y="655"/>
                  </a:lnTo>
                  <a:lnTo>
                    <a:pt x="908" y="654"/>
                  </a:lnTo>
                  <a:lnTo>
                    <a:pt x="907" y="653"/>
                  </a:lnTo>
                  <a:lnTo>
                    <a:pt x="906" y="653"/>
                  </a:lnTo>
                  <a:lnTo>
                    <a:pt x="903" y="652"/>
                  </a:lnTo>
                  <a:lnTo>
                    <a:pt x="901" y="650"/>
                  </a:lnTo>
                  <a:lnTo>
                    <a:pt x="899" y="648"/>
                  </a:lnTo>
                  <a:lnTo>
                    <a:pt x="899" y="647"/>
                  </a:lnTo>
                  <a:lnTo>
                    <a:pt x="899" y="646"/>
                  </a:lnTo>
                  <a:lnTo>
                    <a:pt x="899" y="645"/>
                  </a:lnTo>
                  <a:lnTo>
                    <a:pt x="900" y="644"/>
                  </a:lnTo>
                  <a:lnTo>
                    <a:pt x="899" y="643"/>
                  </a:lnTo>
                  <a:lnTo>
                    <a:pt x="899" y="642"/>
                  </a:lnTo>
                  <a:lnTo>
                    <a:pt x="898" y="641"/>
                  </a:lnTo>
                  <a:lnTo>
                    <a:pt x="898" y="640"/>
                  </a:lnTo>
                  <a:lnTo>
                    <a:pt x="897" y="640"/>
                  </a:lnTo>
                  <a:lnTo>
                    <a:pt x="896" y="639"/>
                  </a:lnTo>
                  <a:lnTo>
                    <a:pt x="895" y="638"/>
                  </a:lnTo>
                  <a:lnTo>
                    <a:pt x="894" y="637"/>
                  </a:lnTo>
                  <a:lnTo>
                    <a:pt x="893" y="636"/>
                  </a:lnTo>
                  <a:lnTo>
                    <a:pt x="893" y="635"/>
                  </a:lnTo>
                  <a:lnTo>
                    <a:pt x="892" y="633"/>
                  </a:lnTo>
                  <a:lnTo>
                    <a:pt x="892" y="632"/>
                  </a:lnTo>
                  <a:lnTo>
                    <a:pt x="892" y="631"/>
                  </a:lnTo>
                  <a:lnTo>
                    <a:pt x="892" y="629"/>
                  </a:lnTo>
                  <a:lnTo>
                    <a:pt x="892" y="628"/>
                  </a:lnTo>
                  <a:lnTo>
                    <a:pt x="892" y="627"/>
                  </a:lnTo>
                  <a:lnTo>
                    <a:pt x="891" y="626"/>
                  </a:lnTo>
                  <a:lnTo>
                    <a:pt x="890" y="625"/>
                  </a:lnTo>
                  <a:lnTo>
                    <a:pt x="890" y="624"/>
                  </a:lnTo>
                  <a:lnTo>
                    <a:pt x="889" y="623"/>
                  </a:lnTo>
                  <a:lnTo>
                    <a:pt x="889" y="622"/>
                  </a:lnTo>
                  <a:lnTo>
                    <a:pt x="888" y="621"/>
                  </a:lnTo>
                  <a:lnTo>
                    <a:pt x="887" y="621"/>
                  </a:lnTo>
                  <a:lnTo>
                    <a:pt x="886" y="621"/>
                  </a:lnTo>
                  <a:lnTo>
                    <a:pt x="885" y="621"/>
                  </a:lnTo>
                  <a:lnTo>
                    <a:pt x="884" y="621"/>
                  </a:lnTo>
                  <a:lnTo>
                    <a:pt x="884" y="620"/>
                  </a:lnTo>
                  <a:lnTo>
                    <a:pt x="883" y="620"/>
                  </a:lnTo>
                  <a:lnTo>
                    <a:pt x="883" y="619"/>
                  </a:lnTo>
                  <a:lnTo>
                    <a:pt x="882" y="619"/>
                  </a:lnTo>
                  <a:lnTo>
                    <a:pt x="882" y="618"/>
                  </a:lnTo>
                  <a:lnTo>
                    <a:pt x="882" y="617"/>
                  </a:lnTo>
                  <a:lnTo>
                    <a:pt x="881" y="617"/>
                  </a:lnTo>
                  <a:lnTo>
                    <a:pt x="881" y="616"/>
                  </a:lnTo>
                  <a:lnTo>
                    <a:pt x="881" y="615"/>
                  </a:lnTo>
                  <a:lnTo>
                    <a:pt x="880" y="614"/>
                  </a:lnTo>
                  <a:lnTo>
                    <a:pt x="879" y="613"/>
                  </a:lnTo>
                  <a:lnTo>
                    <a:pt x="879" y="612"/>
                  </a:lnTo>
                  <a:lnTo>
                    <a:pt x="879" y="611"/>
                  </a:lnTo>
                  <a:lnTo>
                    <a:pt x="878" y="610"/>
                  </a:lnTo>
                  <a:lnTo>
                    <a:pt x="878" y="606"/>
                  </a:lnTo>
                  <a:lnTo>
                    <a:pt x="878" y="605"/>
                  </a:lnTo>
                  <a:lnTo>
                    <a:pt x="878" y="604"/>
                  </a:lnTo>
                  <a:lnTo>
                    <a:pt x="878" y="603"/>
                  </a:lnTo>
                  <a:lnTo>
                    <a:pt x="878" y="602"/>
                  </a:lnTo>
                  <a:lnTo>
                    <a:pt x="878" y="601"/>
                  </a:lnTo>
                  <a:lnTo>
                    <a:pt x="876" y="601"/>
                  </a:lnTo>
                  <a:lnTo>
                    <a:pt x="876" y="600"/>
                  </a:lnTo>
                  <a:lnTo>
                    <a:pt x="875" y="600"/>
                  </a:lnTo>
                  <a:lnTo>
                    <a:pt x="875" y="599"/>
                  </a:lnTo>
                  <a:lnTo>
                    <a:pt x="874" y="598"/>
                  </a:lnTo>
                  <a:lnTo>
                    <a:pt x="873" y="597"/>
                  </a:lnTo>
                  <a:lnTo>
                    <a:pt x="873" y="596"/>
                  </a:lnTo>
                  <a:lnTo>
                    <a:pt x="873" y="595"/>
                  </a:lnTo>
                  <a:lnTo>
                    <a:pt x="871" y="593"/>
                  </a:lnTo>
                  <a:lnTo>
                    <a:pt x="870" y="592"/>
                  </a:lnTo>
                  <a:lnTo>
                    <a:pt x="869" y="591"/>
                  </a:lnTo>
                  <a:lnTo>
                    <a:pt x="869" y="590"/>
                  </a:lnTo>
                  <a:lnTo>
                    <a:pt x="868" y="590"/>
                  </a:lnTo>
                  <a:lnTo>
                    <a:pt x="868" y="589"/>
                  </a:lnTo>
                  <a:lnTo>
                    <a:pt x="868" y="588"/>
                  </a:lnTo>
                  <a:lnTo>
                    <a:pt x="868" y="587"/>
                  </a:lnTo>
                  <a:lnTo>
                    <a:pt x="869" y="585"/>
                  </a:lnTo>
                  <a:lnTo>
                    <a:pt x="869" y="583"/>
                  </a:lnTo>
                  <a:lnTo>
                    <a:pt x="869" y="582"/>
                  </a:lnTo>
                  <a:lnTo>
                    <a:pt x="868" y="582"/>
                  </a:lnTo>
                  <a:lnTo>
                    <a:pt x="868" y="581"/>
                  </a:lnTo>
                  <a:lnTo>
                    <a:pt x="867" y="581"/>
                  </a:lnTo>
                  <a:lnTo>
                    <a:pt x="867" y="580"/>
                  </a:lnTo>
                  <a:lnTo>
                    <a:pt x="866" y="580"/>
                  </a:lnTo>
                  <a:lnTo>
                    <a:pt x="866" y="579"/>
                  </a:lnTo>
                  <a:lnTo>
                    <a:pt x="865" y="579"/>
                  </a:lnTo>
                  <a:lnTo>
                    <a:pt x="865" y="578"/>
                  </a:lnTo>
                  <a:lnTo>
                    <a:pt x="865" y="577"/>
                  </a:lnTo>
                  <a:lnTo>
                    <a:pt x="865" y="576"/>
                  </a:lnTo>
                  <a:lnTo>
                    <a:pt x="865" y="575"/>
                  </a:lnTo>
                  <a:lnTo>
                    <a:pt x="866" y="575"/>
                  </a:lnTo>
                  <a:lnTo>
                    <a:pt x="866" y="574"/>
                  </a:lnTo>
                  <a:lnTo>
                    <a:pt x="865" y="574"/>
                  </a:lnTo>
                  <a:lnTo>
                    <a:pt x="865" y="573"/>
                  </a:lnTo>
                  <a:lnTo>
                    <a:pt x="864" y="573"/>
                  </a:lnTo>
                  <a:lnTo>
                    <a:pt x="863" y="572"/>
                  </a:lnTo>
                  <a:lnTo>
                    <a:pt x="863" y="571"/>
                  </a:lnTo>
                  <a:lnTo>
                    <a:pt x="863" y="570"/>
                  </a:lnTo>
                  <a:lnTo>
                    <a:pt x="862" y="570"/>
                  </a:lnTo>
                  <a:lnTo>
                    <a:pt x="861" y="570"/>
                  </a:lnTo>
                  <a:lnTo>
                    <a:pt x="861" y="569"/>
                  </a:lnTo>
                  <a:lnTo>
                    <a:pt x="861" y="568"/>
                  </a:lnTo>
                  <a:lnTo>
                    <a:pt x="862" y="567"/>
                  </a:lnTo>
                  <a:lnTo>
                    <a:pt x="862" y="566"/>
                  </a:lnTo>
                  <a:lnTo>
                    <a:pt x="862" y="565"/>
                  </a:lnTo>
                  <a:lnTo>
                    <a:pt x="863" y="565"/>
                  </a:lnTo>
                  <a:lnTo>
                    <a:pt x="863" y="564"/>
                  </a:lnTo>
                  <a:lnTo>
                    <a:pt x="863" y="563"/>
                  </a:lnTo>
                  <a:lnTo>
                    <a:pt x="862" y="563"/>
                  </a:lnTo>
                  <a:lnTo>
                    <a:pt x="862" y="562"/>
                  </a:lnTo>
                  <a:lnTo>
                    <a:pt x="862" y="561"/>
                  </a:lnTo>
                  <a:lnTo>
                    <a:pt x="861" y="560"/>
                  </a:lnTo>
                  <a:lnTo>
                    <a:pt x="859" y="558"/>
                  </a:lnTo>
                  <a:lnTo>
                    <a:pt x="857" y="556"/>
                  </a:lnTo>
                  <a:lnTo>
                    <a:pt x="856" y="556"/>
                  </a:lnTo>
                  <a:lnTo>
                    <a:pt x="855" y="556"/>
                  </a:lnTo>
                  <a:lnTo>
                    <a:pt x="854" y="556"/>
                  </a:lnTo>
                  <a:lnTo>
                    <a:pt x="854" y="555"/>
                  </a:lnTo>
                  <a:lnTo>
                    <a:pt x="855" y="554"/>
                  </a:lnTo>
                  <a:lnTo>
                    <a:pt x="854" y="554"/>
                  </a:lnTo>
                  <a:lnTo>
                    <a:pt x="854" y="553"/>
                  </a:lnTo>
                  <a:lnTo>
                    <a:pt x="854" y="552"/>
                  </a:lnTo>
                  <a:lnTo>
                    <a:pt x="853" y="552"/>
                  </a:lnTo>
                  <a:lnTo>
                    <a:pt x="851" y="551"/>
                  </a:lnTo>
                  <a:lnTo>
                    <a:pt x="851" y="550"/>
                  </a:lnTo>
                  <a:lnTo>
                    <a:pt x="850" y="550"/>
                  </a:lnTo>
                  <a:lnTo>
                    <a:pt x="850" y="549"/>
                  </a:lnTo>
                  <a:lnTo>
                    <a:pt x="849" y="548"/>
                  </a:lnTo>
                  <a:lnTo>
                    <a:pt x="848" y="547"/>
                  </a:lnTo>
                  <a:lnTo>
                    <a:pt x="847" y="547"/>
                  </a:lnTo>
                  <a:lnTo>
                    <a:pt x="846" y="547"/>
                  </a:lnTo>
                  <a:lnTo>
                    <a:pt x="846" y="546"/>
                  </a:lnTo>
                  <a:lnTo>
                    <a:pt x="846" y="545"/>
                  </a:lnTo>
                  <a:lnTo>
                    <a:pt x="846" y="544"/>
                  </a:lnTo>
                  <a:lnTo>
                    <a:pt x="846" y="543"/>
                  </a:lnTo>
                  <a:lnTo>
                    <a:pt x="846" y="542"/>
                  </a:lnTo>
                  <a:lnTo>
                    <a:pt x="845" y="542"/>
                  </a:lnTo>
                  <a:lnTo>
                    <a:pt x="845" y="541"/>
                  </a:lnTo>
                  <a:lnTo>
                    <a:pt x="846" y="541"/>
                  </a:lnTo>
                  <a:lnTo>
                    <a:pt x="846" y="540"/>
                  </a:lnTo>
                  <a:lnTo>
                    <a:pt x="845" y="540"/>
                  </a:lnTo>
                  <a:lnTo>
                    <a:pt x="845" y="539"/>
                  </a:lnTo>
                  <a:lnTo>
                    <a:pt x="844" y="539"/>
                  </a:lnTo>
                  <a:lnTo>
                    <a:pt x="843" y="539"/>
                  </a:lnTo>
                  <a:lnTo>
                    <a:pt x="843" y="538"/>
                  </a:lnTo>
                  <a:lnTo>
                    <a:pt x="842" y="538"/>
                  </a:lnTo>
                  <a:lnTo>
                    <a:pt x="841" y="537"/>
                  </a:lnTo>
                  <a:lnTo>
                    <a:pt x="840" y="537"/>
                  </a:lnTo>
                  <a:lnTo>
                    <a:pt x="840" y="536"/>
                  </a:lnTo>
                  <a:lnTo>
                    <a:pt x="839" y="536"/>
                  </a:lnTo>
                  <a:lnTo>
                    <a:pt x="839" y="535"/>
                  </a:lnTo>
                  <a:lnTo>
                    <a:pt x="838" y="535"/>
                  </a:lnTo>
                  <a:lnTo>
                    <a:pt x="837" y="535"/>
                  </a:lnTo>
                  <a:lnTo>
                    <a:pt x="836" y="535"/>
                  </a:lnTo>
                  <a:lnTo>
                    <a:pt x="835" y="535"/>
                  </a:lnTo>
                  <a:lnTo>
                    <a:pt x="834" y="533"/>
                  </a:lnTo>
                  <a:lnTo>
                    <a:pt x="833" y="533"/>
                  </a:lnTo>
                  <a:lnTo>
                    <a:pt x="832" y="532"/>
                  </a:lnTo>
                  <a:lnTo>
                    <a:pt x="831" y="532"/>
                  </a:lnTo>
                  <a:lnTo>
                    <a:pt x="830" y="532"/>
                  </a:lnTo>
                  <a:lnTo>
                    <a:pt x="829" y="532"/>
                  </a:lnTo>
                  <a:lnTo>
                    <a:pt x="829" y="531"/>
                  </a:lnTo>
                  <a:lnTo>
                    <a:pt x="828" y="531"/>
                  </a:lnTo>
                  <a:lnTo>
                    <a:pt x="826" y="531"/>
                  </a:lnTo>
                  <a:lnTo>
                    <a:pt x="823" y="531"/>
                  </a:lnTo>
                  <a:lnTo>
                    <a:pt x="822" y="531"/>
                  </a:lnTo>
                  <a:lnTo>
                    <a:pt x="821" y="530"/>
                  </a:lnTo>
                  <a:lnTo>
                    <a:pt x="820" y="530"/>
                  </a:lnTo>
                  <a:lnTo>
                    <a:pt x="819" y="530"/>
                  </a:lnTo>
                  <a:lnTo>
                    <a:pt x="819" y="529"/>
                  </a:lnTo>
                  <a:lnTo>
                    <a:pt x="818" y="529"/>
                  </a:lnTo>
                  <a:lnTo>
                    <a:pt x="817" y="529"/>
                  </a:lnTo>
                  <a:lnTo>
                    <a:pt x="816" y="529"/>
                  </a:lnTo>
                  <a:lnTo>
                    <a:pt x="816" y="528"/>
                  </a:lnTo>
                  <a:lnTo>
                    <a:pt x="815" y="528"/>
                  </a:lnTo>
                  <a:lnTo>
                    <a:pt x="814" y="528"/>
                  </a:lnTo>
                  <a:lnTo>
                    <a:pt x="814" y="527"/>
                  </a:lnTo>
                  <a:lnTo>
                    <a:pt x="813" y="527"/>
                  </a:lnTo>
                  <a:lnTo>
                    <a:pt x="812" y="526"/>
                  </a:lnTo>
                  <a:lnTo>
                    <a:pt x="811" y="525"/>
                  </a:lnTo>
                  <a:lnTo>
                    <a:pt x="811" y="524"/>
                  </a:lnTo>
                  <a:lnTo>
                    <a:pt x="811" y="523"/>
                  </a:lnTo>
                  <a:lnTo>
                    <a:pt x="810" y="523"/>
                  </a:lnTo>
                  <a:lnTo>
                    <a:pt x="809" y="523"/>
                  </a:lnTo>
                  <a:lnTo>
                    <a:pt x="809" y="522"/>
                  </a:lnTo>
                  <a:lnTo>
                    <a:pt x="808" y="522"/>
                  </a:lnTo>
                  <a:lnTo>
                    <a:pt x="808" y="521"/>
                  </a:lnTo>
                  <a:lnTo>
                    <a:pt x="808" y="520"/>
                  </a:lnTo>
                  <a:lnTo>
                    <a:pt x="807" y="519"/>
                  </a:lnTo>
                  <a:lnTo>
                    <a:pt x="806" y="518"/>
                  </a:lnTo>
                  <a:lnTo>
                    <a:pt x="804" y="516"/>
                  </a:lnTo>
                  <a:lnTo>
                    <a:pt x="803" y="515"/>
                  </a:lnTo>
                  <a:lnTo>
                    <a:pt x="801" y="515"/>
                  </a:lnTo>
                  <a:lnTo>
                    <a:pt x="800" y="515"/>
                  </a:lnTo>
                  <a:lnTo>
                    <a:pt x="799" y="515"/>
                  </a:lnTo>
                  <a:lnTo>
                    <a:pt x="798" y="515"/>
                  </a:lnTo>
                  <a:lnTo>
                    <a:pt x="797" y="515"/>
                  </a:lnTo>
                  <a:lnTo>
                    <a:pt x="797" y="514"/>
                  </a:lnTo>
                  <a:lnTo>
                    <a:pt x="796" y="514"/>
                  </a:lnTo>
                  <a:lnTo>
                    <a:pt x="796" y="513"/>
                  </a:lnTo>
                  <a:lnTo>
                    <a:pt x="795" y="513"/>
                  </a:lnTo>
                  <a:lnTo>
                    <a:pt x="794" y="512"/>
                  </a:lnTo>
                  <a:lnTo>
                    <a:pt x="794" y="511"/>
                  </a:lnTo>
                  <a:lnTo>
                    <a:pt x="793" y="511"/>
                  </a:lnTo>
                  <a:lnTo>
                    <a:pt x="792" y="510"/>
                  </a:lnTo>
                  <a:lnTo>
                    <a:pt x="791" y="510"/>
                  </a:lnTo>
                  <a:lnTo>
                    <a:pt x="790" y="510"/>
                  </a:lnTo>
                  <a:lnTo>
                    <a:pt x="789" y="510"/>
                  </a:lnTo>
                  <a:lnTo>
                    <a:pt x="788" y="510"/>
                  </a:lnTo>
                  <a:lnTo>
                    <a:pt x="787" y="510"/>
                  </a:lnTo>
                  <a:lnTo>
                    <a:pt x="787" y="508"/>
                  </a:lnTo>
                  <a:lnTo>
                    <a:pt x="787" y="507"/>
                  </a:lnTo>
                  <a:lnTo>
                    <a:pt x="787" y="506"/>
                  </a:lnTo>
                  <a:lnTo>
                    <a:pt x="787" y="505"/>
                  </a:lnTo>
                  <a:lnTo>
                    <a:pt x="787" y="504"/>
                  </a:lnTo>
                  <a:lnTo>
                    <a:pt x="787" y="503"/>
                  </a:lnTo>
                  <a:lnTo>
                    <a:pt x="786" y="503"/>
                  </a:lnTo>
                  <a:lnTo>
                    <a:pt x="785" y="503"/>
                  </a:lnTo>
                  <a:lnTo>
                    <a:pt x="785" y="502"/>
                  </a:lnTo>
                  <a:lnTo>
                    <a:pt x="784" y="502"/>
                  </a:lnTo>
                  <a:lnTo>
                    <a:pt x="783" y="501"/>
                  </a:lnTo>
                  <a:lnTo>
                    <a:pt x="783" y="500"/>
                  </a:lnTo>
                  <a:lnTo>
                    <a:pt x="782" y="500"/>
                  </a:lnTo>
                  <a:lnTo>
                    <a:pt x="781" y="499"/>
                  </a:lnTo>
                  <a:lnTo>
                    <a:pt x="780" y="499"/>
                  </a:lnTo>
                  <a:lnTo>
                    <a:pt x="779" y="499"/>
                  </a:lnTo>
                  <a:lnTo>
                    <a:pt x="778" y="499"/>
                  </a:lnTo>
                  <a:lnTo>
                    <a:pt x="776" y="500"/>
                  </a:lnTo>
                  <a:lnTo>
                    <a:pt x="775" y="500"/>
                  </a:lnTo>
                  <a:lnTo>
                    <a:pt x="774" y="500"/>
                  </a:lnTo>
                  <a:lnTo>
                    <a:pt x="773" y="500"/>
                  </a:lnTo>
                  <a:lnTo>
                    <a:pt x="773" y="501"/>
                  </a:lnTo>
                  <a:lnTo>
                    <a:pt x="772" y="501"/>
                  </a:lnTo>
                  <a:lnTo>
                    <a:pt x="770" y="501"/>
                  </a:lnTo>
                  <a:lnTo>
                    <a:pt x="769" y="501"/>
                  </a:lnTo>
                  <a:lnTo>
                    <a:pt x="768" y="501"/>
                  </a:lnTo>
                  <a:lnTo>
                    <a:pt x="767" y="502"/>
                  </a:lnTo>
                  <a:lnTo>
                    <a:pt x="765" y="502"/>
                  </a:lnTo>
                  <a:lnTo>
                    <a:pt x="764" y="502"/>
                  </a:lnTo>
                  <a:lnTo>
                    <a:pt x="763" y="502"/>
                  </a:lnTo>
                  <a:lnTo>
                    <a:pt x="762" y="501"/>
                  </a:lnTo>
                  <a:lnTo>
                    <a:pt x="761" y="501"/>
                  </a:lnTo>
                  <a:lnTo>
                    <a:pt x="760" y="500"/>
                  </a:lnTo>
                  <a:lnTo>
                    <a:pt x="759" y="499"/>
                  </a:lnTo>
                  <a:lnTo>
                    <a:pt x="758" y="498"/>
                  </a:lnTo>
                  <a:lnTo>
                    <a:pt x="757" y="498"/>
                  </a:lnTo>
                  <a:lnTo>
                    <a:pt x="757" y="497"/>
                  </a:lnTo>
                  <a:lnTo>
                    <a:pt x="756" y="497"/>
                  </a:lnTo>
                  <a:lnTo>
                    <a:pt x="755" y="497"/>
                  </a:lnTo>
                  <a:lnTo>
                    <a:pt x="754" y="497"/>
                  </a:lnTo>
                  <a:lnTo>
                    <a:pt x="753" y="497"/>
                  </a:lnTo>
                  <a:lnTo>
                    <a:pt x="751" y="497"/>
                  </a:lnTo>
                  <a:lnTo>
                    <a:pt x="750" y="496"/>
                  </a:lnTo>
                  <a:lnTo>
                    <a:pt x="749" y="495"/>
                  </a:lnTo>
                  <a:lnTo>
                    <a:pt x="748" y="495"/>
                  </a:lnTo>
                  <a:lnTo>
                    <a:pt x="747" y="495"/>
                  </a:lnTo>
                  <a:lnTo>
                    <a:pt x="746" y="496"/>
                  </a:lnTo>
                  <a:lnTo>
                    <a:pt x="745" y="496"/>
                  </a:lnTo>
                  <a:lnTo>
                    <a:pt x="744" y="497"/>
                  </a:lnTo>
                  <a:lnTo>
                    <a:pt x="743" y="497"/>
                  </a:lnTo>
                  <a:lnTo>
                    <a:pt x="742" y="498"/>
                  </a:lnTo>
                  <a:lnTo>
                    <a:pt x="740" y="498"/>
                  </a:lnTo>
                  <a:lnTo>
                    <a:pt x="739" y="498"/>
                  </a:lnTo>
                  <a:lnTo>
                    <a:pt x="738" y="498"/>
                  </a:lnTo>
                  <a:lnTo>
                    <a:pt x="737" y="498"/>
                  </a:lnTo>
                  <a:lnTo>
                    <a:pt x="736" y="498"/>
                  </a:lnTo>
                  <a:lnTo>
                    <a:pt x="735" y="497"/>
                  </a:lnTo>
                  <a:lnTo>
                    <a:pt x="734" y="496"/>
                  </a:lnTo>
                  <a:lnTo>
                    <a:pt x="732" y="495"/>
                  </a:lnTo>
                  <a:lnTo>
                    <a:pt x="730" y="494"/>
                  </a:lnTo>
                  <a:lnTo>
                    <a:pt x="730" y="493"/>
                  </a:lnTo>
                  <a:lnTo>
                    <a:pt x="729" y="493"/>
                  </a:lnTo>
                  <a:lnTo>
                    <a:pt x="729" y="492"/>
                  </a:lnTo>
                  <a:lnTo>
                    <a:pt x="728" y="491"/>
                  </a:lnTo>
                  <a:lnTo>
                    <a:pt x="728" y="490"/>
                  </a:lnTo>
                  <a:lnTo>
                    <a:pt x="726" y="490"/>
                  </a:lnTo>
                  <a:lnTo>
                    <a:pt x="726" y="489"/>
                  </a:lnTo>
                  <a:lnTo>
                    <a:pt x="725" y="488"/>
                  </a:lnTo>
                  <a:lnTo>
                    <a:pt x="725" y="487"/>
                  </a:lnTo>
                  <a:lnTo>
                    <a:pt x="724" y="487"/>
                  </a:lnTo>
                  <a:lnTo>
                    <a:pt x="724" y="486"/>
                  </a:lnTo>
                  <a:lnTo>
                    <a:pt x="723" y="486"/>
                  </a:lnTo>
                  <a:lnTo>
                    <a:pt x="723" y="485"/>
                  </a:lnTo>
                  <a:lnTo>
                    <a:pt x="722" y="485"/>
                  </a:lnTo>
                  <a:lnTo>
                    <a:pt x="722" y="483"/>
                  </a:lnTo>
                  <a:lnTo>
                    <a:pt x="721" y="482"/>
                  </a:lnTo>
                  <a:lnTo>
                    <a:pt x="720" y="481"/>
                  </a:lnTo>
                  <a:lnTo>
                    <a:pt x="719" y="481"/>
                  </a:lnTo>
                  <a:lnTo>
                    <a:pt x="718" y="480"/>
                  </a:lnTo>
                  <a:lnTo>
                    <a:pt x="717" y="480"/>
                  </a:lnTo>
                  <a:lnTo>
                    <a:pt x="715" y="480"/>
                  </a:lnTo>
                  <a:lnTo>
                    <a:pt x="714" y="480"/>
                  </a:lnTo>
                  <a:lnTo>
                    <a:pt x="713" y="480"/>
                  </a:lnTo>
                  <a:lnTo>
                    <a:pt x="712" y="479"/>
                  </a:lnTo>
                  <a:lnTo>
                    <a:pt x="711" y="478"/>
                  </a:lnTo>
                  <a:lnTo>
                    <a:pt x="710" y="478"/>
                  </a:lnTo>
                  <a:lnTo>
                    <a:pt x="710" y="477"/>
                  </a:lnTo>
                  <a:lnTo>
                    <a:pt x="709" y="477"/>
                  </a:lnTo>
                  <a:lnTo>
                    <a:pt x="708" y="478"/>
                  </a:lnTo>
                  <a:lnTo>
                    <a:pt x="707" y="478"/>
                  </a:lnTo>
                  <a:lnTo>
                    <a:pt x="707" y="479"/>
                  </a:lnTo>
                  <a:lnTo>
                    <a:pt x="706" y="479"/>
                  </a:lnTo>
                  <a:lnTo>
                    <a:pt x="705" y="479"/>
                  </a:lnTo>
                  <a:lnTo>
                    <a:pt x="704" y="479"/>
                  </a:lnTo>
                  <a:lnTo>
                    <a:pt x="703" y="479"/>
                  </a:lnTo>
                  <a:lnTo>
                    <a:pt x="701" y="479"/>
                  </a:lnTo>
                  <a:lnTo>
                    <a:pt x="703" y="479"/>
                  </a:lnTo>
                  <a:lnTo>
                    <a:pt x="701" y="479"/>
                  </a:lnTo>
                  <a:lnTo>
                    <a:pt x="700" y="479"/>
                  </a:lnTo>
                  <a:lnTo>
                    <a:pt x="699" y="479"/>
                  </a:lnTo>
                  <a:lnTo>
                    <a:pt x="698" y="479"/>
                  </a:lnTo>
                  <a:lnTo>
                    <a:pt x="698" y="478"/>
                  </a:lnTo>
                  <a:lnTo>
                    <a:pt x="697" y="478"/>
                  </a:lnTo>
                  <a:lnTo>
                    <a:pt x="697" y="477"/>
                  </a:lnTo>
                  <a:lnTo>
                    <a:pt x="697" y="476"/>
                  </a:lnTo>
                  <a:lnTo>
                    <a:pt x="697" y="475"/>
                  </a:lnTo>
                  <a:lnTo>
                    <a:pt x="697" y="474"/>
                  </a:lnTo>
                  <a:lnTo>
                    <a:pt x="697" y="473"/>
                  </a:lnTo>
                  <a:lnTo>
                    <a:pt x="697" y="472"/>
                  </a:lnTo>
                  <a:lnTo>
                    <a:pt x="697" y="473"/>
                  </a:lnTo>
                  <a:lnTo>
                    <a:pt x="697" y="472"/>
                  </a:lnTo>
                  <a:lnTo>
                    <a:pt x="696" y="472"/>
                  </a:lnTo>
                  <a:lnTo>
                    <a:pt x="696" y="471"/>
                  </a:lnTo>
                  <a:lnTo>
                    <a:pt x="695" y="471"/>
                  </a:lnTo>
                  <a:lnTo>
                    <a:pt x="694" y="471"/>
                  </a:lnTo>
                  <a:lnTo>
                    <a:pt x="693" y="471"/>
                  </a:lnTo>
                  <a:lnTo>
                    <a:pt x="692" y="471"/>
                  </a:lnTo>
                  <a:lnTo>
                    <a:pt x="691" y="471"/>
                  </a:lnTo>
                  <a:lnTo>
                    <a:pt x="690" y="471"/>
                  </a:lnTo>
                  <a:lnTo>
                    <a:pt x="689" y="471"/>
                  </a:lnTo>
                  <a:lnTo>
                    <a:pt x="688" y="470"/>
                  </a:lnTo>
                  <a:lnTo>
                    <a:pt x="687" y="470"/>
                  </a:lnTo>
                  <a:lnTo>
                    <a:pt x="687" y="469"/>
                  </a:lnTo>
                  <a:lnTo>
                    <a:pt x="687" y="468"/>
                  </a:lnTo>
                  <a:lnTo>
                    <a:pt x="686" y="468"/>
                  </a:lnTo>
                  <a:lnTo>
                    <a:pt x="686" y="467"/>
                  </a:lnTo>
                  <a:lnTo>
                    <a:pt x="685" y="468"/>
                  </a:lnTo>
                  <a:lnTo>
                    <a:pt x="685" y="467"/>
                  </a:lnTo>
                  <a:lnTo>
                    <a:pt x="685" y="466"/>
                  </a:lnTo>
                  <a:lnTo>
                    <a:pt x="684" y="466"/>
                  </a:lnTo>
                  <a:lnTo>
                    <a:pt x="684" y="465"/>
                  </a:lnTo>
                  <a:lnTo>
                    <a:pt x="683" y="465"/>
                  </a:lnTo>
                  <a:lnTo>
                    <a:pt x="683" y="464"/>
                  </a:lnTo>
                  <a:lnTo>
                    <a:pt x="682" y="464"/>
                  </a:lnTo>
                  <a:lnTo>
                    <a:pt x="682" y="465"/>
                  </a:lnTo>
                  <a:lnTo>
                    <a:pt x="681" y="464"/>
                  </a:lnTo>
                  <a:lnTo>
                    <a:pt x="681" y="463"/>
                  </a:lnTo>
                  <a:lnTo>
                    <a:pt x="681" y="462"/>
                  </a:lnTo>
                  <a:lnTo>
                    <a:pt x="680" y="462"/>
                  </a:lnTo>
                  <a:lnTo>
                    <a:pt x="680" y="461"/>
                  </a:lnTo>
                  <a:lnTo>
                    <a:pt x="679" y="461"/>
                  </a:lnTo>
                  <a:lnTo>
                    <a:pt x="679" y="460"/>
                  </a:lnTo>
                  <a:lnTo>
                    <a:pt x="678" y="460"/>
                  </a:lnTo>
                  <a:lnTo>
                    <a:pt x="678" y="458"/>
                  </a:lnTo>
                  <a:lnTo>
                    <a:pt x="678" y="457"/>
                  </a:lnTo>
                  <a:lnTo>
                    <a:pt x="676" y="457"/>
                  </a:lnTo>
                  <a:lnTo>
                    <a:pt x="676" y="456"/>
                  </a:lnTo>
                  <a:lnTo>
                    <a:pt x="675" y="456"/>
                  </a:lnTo>
                  <a:lnTo>
                    <a:pt x="675" y="455"/>
                  </a:lnTo>
                  <a:lnTo>
                    <a:pt x="674" y="455"/>
                  </a:lnTo>
                  <a:lnTo>
                    <a:pt x="673" y="455"/>
                  </a:lnTo>
                  <a:lnTo>
                    <a:pt x="673" y="454"/>
                  </a:lnTo>
                  <a:lnTo>
                    <a:pt x="672" y="454"/>
                  </a:lnTo>
                  <a:lnTo>
                    <a:pt x="671" y="453"/>
                  </a:lnTo>
                  <a:lnTo>
                    <a:pt x="670" y="452"/>
                  </a:lnTo>
                  <a:lnTo>
                    <a:pt x="670" y="451"/>
                  </a:lnTo>
                  <a:lnTo>
                    <a:pt x="669" y="451"/>
                  </a:lnTo>
                  <a:lnTo>
                    <a:pt x="669" y="450"/>
                  </a:lnTo>
                  <a:lnTo>
                    <a:pt x="669" y="449"/>
                  </a:lnTo>
                  <a:lnTo>
                    <a:pt x="668" y="449"/>
                  </a:lnTo>
                  <a:lnTo>
                    <a:pt x="668" y="448"/>
                  </a:lnTo>
                  <a:lnTo>
                    <a:pt x="668" y="447"/>
                  </a:lnTo>
                  <a:lnTo>
                    <a:pt x="667" y="447"/>
                  </a:lnTo>
                  <a:lnTo>
                    <a:pt x="667" y="446"/>
                  </a:lnTo>
                  <a:lnTo>
                    <a:pt x="667" y="445"/>
                  </a:lnTo>
                  <a:lnTo>
                    <a:pt x="666" y="445"/>
                  </a:lnTo>
                  <a:lnTo>
                    <a:pt x="666" y="444"/>
                  </a:lnTo>
                  <a:lnTo>
                    <a:pt x="665" y="444"/>
                  </a:lnTo>
                  <a:lnTo>
                    <a:pt x="665" y="443"/>
                  </a:lnTo>
                  <a:lnTo>
                    <a:pt x="665" y="442"/>
                  </a:lnTo>
                  <a:lnTo>
                    <a:pt x="664" y="442"/>
                  </a:lnTo>
                  <a:lnTo>
                    <a:pt x="664" y="441"/>
                  </a:lnTo>
                  <a:lnTo>
                    <a:pt x="663" y="441"/>
                  </a:lnTo>
                  <a:lnTo>
                    <a:pt x="663" y="440"/>
                  </a:lnTo>
                  <a:lnTo>
                    <a:pt x="662" y="440"/>
                  </a:lnTo>
                  <a:lnTo>
                    <a:pt x="661" y="440"/>
                  </a:lnTo>
                  <a:lnTo>
                    <a:pt x="661" y="439"/>
                  </a:lnTo>
                  <a:lnTo>
                    <a:pt x="660" y="439"/>
                  </a:lnTo>
                  <a:lnTo>
                    <a:pt x="660" y="438"/>
                  </a:lnTo>
                  <a:lnTo>
                    <a:pt x="659" y="438"/>
                  </a:lnTo>
                  <a:lnTo>
                    <a:pt x="658" y="438"/>
                  </a:lnTo>
                  <a:lnTo>
                    <a:pt x="658" y="439"/>
                  </a:lnTo>
                  <a:lnTo>
                    <a:pt x="657" y="439"/>
                  </a:lnTo>
                  <a:lnTo>
                    <a:pt x="656" y="440"/>
                  </a:lnTo>
                  <a:lnTo>
                    <a:pt x="656" y="439"/>
                  </a:lnTo>
                  <a:lnTo>
                    <a:pt x="655" y="439"/>
                  </a:lnTo>
                  <a:lnTo>
                    <a:pt x="654" y="439"/>
                  </a:lnTo>
                  <a:lnTo>
                    <a:pt x="654" y="440"/>
                  </a:lnTo>
                  <a:lnTo>
                    <a:pt x="653" y="440"/>
                  </a:lnTo>
                  <a:lnTo>
                    <a:pt x="651" y="440"/>
                  </a:lnTo>
                  <a:lnTo>
                    <a:pt x="650" y="440"/>
                  </a:lnTo>
                  <a:lnTo>
                    <a:pt x="649" y="440"/>
                  </a:lnTo>
                  <a:lnTo>
                    <a:pt x="648" y="440"/>
                  </a:lnTo>
                  <a:lnTo>
                    <a:pt x="648" y="441"/>
                  </a:lnTo>
                  <a:lnTo>
                    <a:pt x="647" y="441"/>
                  </a:lnTo>
                  <a:lnTo>
                    <a:pt x="647" y="442"/>
                  </a:lnTo>
                  <a:lnTo>
                    <a:pt x="646" y="442"/>
                  </a:lnTo>
                  <a:lnTo>
                    <a:pt x="646" y="443"/>
                  </a:lnTo>
                  <a:lnTo>
                    <a:pt x="646" y="444"/>
                  </a:lnTo>
                  <a:lnTo>
                    <a:pt x="645" y="444"/>
                  </a:lnTo>
                  <a:lnTo>
                    <a:pt x="645" y="445"/>
                  </a:lnTo>
                  <a:lnTo>
                    <a:pt x="645" y="446"/>
                  </a:lnTo>
                  <a:lnTo>
                    <a:pt x="644" y="446"/>
                  </a:lnTo>
                  <a:lnTo>
                    <a:pt x="643" y="446"/>
                  </a:lnTo>
                  <a:lnTo>
                    <a:pt x="643" y="445"/>
                  </a:lnTo>
                  <a:lnTo>
                    <a:pt x="642" y="445"/>
                  </a:lnTo>
                  <a:lnTo>
                    <a:pt x="642" y="444"/>
                  </a:lnTo>
                  <a:lnTo>
                    <a:pt x="641" y="444"/>
                  </a:lnTo>
                  <a:lnTo>
                    <a:pt x="640" y="444"/>
                  </a:lnTo>
                  <a:lnTo>
                    <a:pt x="639" y="445"/>
                  </a:lnTo>
                  <a:lnTo>
                    <a:pt x="638" y="444"/>
                  </a:lnTo>
                  <a:lnTo>
                    <a:pt x="637" y="444"/>
                  </a:lnTo>
                  <a:lnTo>
                    <a:pt x="636" y="444"/>
                  </a:lnTo>
                  <a:lnTo>
                    <a:pt x="635" y="444"/>
                  </a:lnTo>
                  <a:lnTo>
                    <a:pt x="634" y="444"/>
                  </a:lnTo>
                  <a:lnTo>
                    <a:pt x="634" y="445"/>
                  </a:lnTo>
                  <a:lnTo>
                    <a:pt x="633" y="445"/>
                  </a:lnTo>
                  <a:lnTo>
                    <a:pt x="632" y="445"/>
                  </a:lnTo>
                  <a:lnTo>
                    <a:pt x="632" y="446"/>
                  </a:lnTo>
                  <a:lnTo>
                    <a:pt x="631" y="446"/>
                  </a:lnTo>
                  <a:lnTo>
                    <a:pt x="630" y="446"/>
                  </a:lnTo>
                  <a:lnTo>
                    <a:pt x="629" y="446"/>
                  </a:lnTo>
                  <a:lnTo>
                    <a:pt x="628" y="446"/>
                  </a:lnTo>
                  <a:lnTo>
                    <a:pt x="626" y="446"/>
                  </a:lnTo>
                  <a:lnTo>
                    <a:pt x="625" y="446"/>
                  </a:lnTo>
                  <a:lnTo>
                    <a:pt x="624" y="446"/>
                  </a:lnTo>
                  <a:lnTo>
                    <a:pt x="623" y="446"/>
                  </a:lnTo>
                  <a:lnTo>
                    <a:pt x="623" y="445"/>
                  </a:lnTo>
                  <a:lnTo>
                    <a:pt x="622" y="445"/>
                  </a:lnTo>
                  <a:lnTo>
                    <a:pt x="621" y="445"/>
                  </a:lnTo>
                  <a:lnTo>
                    <a:pt x="621" y="444"/>
                  </a:lnTo>
                  <a:lnTo>
                    <a:pt x="620" y="444"/>
                  </a:lnTo>
                  <a:lnTo>
                    <a:pt x="620" y="445"/>
                  </a:lnTo>
                  <a:lnTo>
                    <a:pt x="619" y="445"/>
                  </a:lnTo>
                  <a:lnTo>
                    <a:pt x="618" y="445"/>
                  </a:lnTo>
                  <a:lnTo>
                    <a:pt x="618" y="446"/>
                  </a:lnTo>
                  <a:lnTo>
                    <a:pt x="617" y="446"/>
                  </a:lnTo>
                  <a:lnTo>
                    <a:pt x="617" y="445"/>
                  </a:lnTo>
                  <a:lnTo>
                    <a:pt x="616" y="445"/>
                  </a:lnTo>
                  <a:lnTo>
                    <a:pt x="615" y="445"/>
                  </a:lnTo>
                  <a:lnTo>
                    <a:pt x="615" y="446"/>
                  </a:lnTo>
                  <a:lnTo>
                    <a:pt x="614" y="446"/>
                  </a:lnTo>
                  <a:lnTo>
                    <a:pt x="613" y="446"/>
                  </a:lnTo>
                  <a:lnTo>
                    <a:pt x="613" y="447"/>
                  </a:lnTo>
                  <a:lnTo>
                    <a:pt x="613" y="448"/>
                  </a:lnTo>
                  <a:lnTo>
                    <a:pt x="612" y="448"/>
                  </a:lnTo>
                  <a:lnTo>
                    <a:pt x="611" y="448"/>
                  </a:lnTo>
                  <a:lnTo>
                    <a:pt x="610" y="448"/>
                  </a:lnTo>
                  <a:lnTo>
                    <a:pt x="609" y="448"/>
                  </a:lnTo>
                  <a:lnTo>
                    <a:pt x="609" y="449"/>
                  </a:lnTo>
                  <a:lnTo>
                    <a:pt x="608" y="449"/>
                  </a:lnTo>
                  <a:lnTo>
                    <a:pt x="608" y="450"/>
                  </a:lnTo>
                  <a:lnTo>
                    <a:pt x="607" y="450"/>
                  </a:lnTo>
                  <a:lnTo>
                    <a:pt x="607" y="451"/>
                  </a:lnTo>
                  <a:lnTo>
                    <a:pt x="607" y="452"/>
                  </a:lnTo>
                  <a:lnTo>
                    <a:pt x="606" y="452"/>
                  </a:lnTo>
                  <a:lnTo>
                    <a:pt x="606" y="453"/>
                  </a:lnTo>
                  <a:lnTo>
                    <a:pt x="605" y="454"/>
                  </a:lnTo>
                  <a:lnTo>
                    <a:pt x="604" y="454"/>
                  </a:lnTo>
                  <a:lnTo>
                    <a:pt x="603" y="454"/>
                  </a:lnTo>
                  <a:lnTo>
                    <a:pt x="601" y="454"/>
                  </a:lnTo>
                  <a:lnTo>
                    <a:pt x="600" y="454"/>
                  </a:lnTo>
                  <a:lnTo>
                    <a:pt x="600" y="455"/>
                  </a:lnTo>
                  <a:lnTo>
                    <a:pt x="599" y="455"/>
                  </a:lnTo>
                  <a:lnTo>
                    <a:pt x="599" y="456"/>
                  </a:lnTo>
                  <a:lnTo>
                    <a:pt x="599" y="457"/>
                  </a:lnTo>
                  <a:lnTo>
                    <a:pt x="598" y="457"/>
                  </a:lnTo>
                  <a:lnTo>
                    <a:pt x="598" y="458"/>
                  </a:lnTo>
                  <a:lnTo>
                    <a:pt x="598" y="460"/>
                  </a:lnTo>
                  <a:lnTo>
                    <a:pt x="598" y="461"/>
                  </a:lnTo>
                  <a:lnTo>
                    <a:pt x="597" y="461"/>
                  </a:lnTo>
                  <a:lnTo>
                    <a:pt x="597" y="462"/>
                  </a:lnTo>
                  <a:lnTo>
                    <a:pt x="596" y="462"/>
                  </a:lnTo>
                  <a:lnTo>
                    <a:pt x="596" y="463"/>
                  </a:lnTo>
                  <a:lnTo>
                    <a:pt x="595" y="463"/>
                  </a:lnTo>
                  <a:lnTo>
                    <a:pt x="594" y="464"/>
                  </a:lnTo>
                  <a:lnTo>
                    <a:pt x="593" y="464"/>
                  </a:lnTo>
                  <a:lnTo>
                    <a:pt x="593" y="465"/>
                  </a:lnTo>
                  <a:lnTo>
                    <a:pt x="592" y="465"/>
                  </a:lnTo>
                  <a:lnTo>
                    <a:pt x="593" y="466"/>
                  </a:lnTo>
                  <a:lnTo>
                    <a:pt x="593" y="467"/>
                  </a:lnTo>
                  <a:lnTo>
                    <a:pt x="594" y="467"/>
                  </a:lnTo>
                  <a:lnTo>
                    <a:pt x="594" y="468"/>
                  </a:lnTo>
                  <a:lnTo>
                    <a:pt x="594" y="469"/>
                  </a:lnTo>
                  <a:lnTo>
                    <a:pt x="594" y="470"/>
                  </a:lnTo>
                  <a:lnTo>
                    <a:pt x="593" y="470"/>
                  </a:lnTo>
                  <a:lnTo>
                    <a:pt x="593" y="471"/>
                  </a:lnTo>
                  <a:lnTo>
                    <a:pt x="593" y="472"/>
                  </a:lnTo>
                  <a:lnTo>
                    <a:pt x="594" y="472"/>
                  </a:lnTo>
                  <a:lnTo>
                    <a:pt x="595" y="473"/>
                  </a:lnTo>
                  <a:lnTo>
                    <a:pt x="595" y="474"/>
                  </a:lnTo>
                  <a:lnTo>
                    <a:pt x="594" y="474"/>
                  </a:lnTo>
                  <a:lnTo>
                    <a:pt x="593" y="474"/>
                  </a:lnTo>
                  <a:lnTo>
                    <a:pt x="593" y="475"/>
                  </a:lnTo>
                  <a:lnTo>
                    <a:pt x="593" y="476"/>
                  </a:lnTo>
                  <a:lnTo>
                    <a:pt x="592" y="476"/>
                  </a:lnTo>
                  <a:lnTo>
                    <a:pt x="592" y="477"/>
                  </a:lnTo>
                  <a:lnTo>
                    <a:pt x="591" y="477"/>
                  </a:lnTo>
                  <a:lnTo>
                    <a:pt x="591" y="478"/>
                  </a:lnTo>
                  <a:lnTo>
                    <a:pt x="591" y="479"/>
                  </a:lnTo>
                  <a:lnTo>
                    <a:pt x="591" y="480"/>
                  </a:lnTo>
                  <a:lnTo>
                    <a:pt x="590" y="480"/>
                  </a:lnTo>
                  <a:lnTo>
                    <a:pt x="589" y="480"/>
                  </a:lnTo>
                  <a:lnTo>
                    <a:pt x="588" y="481"/>
                  </a:lnTo>
                  <a:lnTo>
                    <a:pt x="588" y="482"/>
                  </a:lnTo>
                  <a:lnTo>
                    <a:pt x="587" y="482"/>
                  </a:lnTo>
                  <a:lnTo>
                    <a:pt x="587" y="483"/>
                  </a:lnTo>
                  <a:lnTo>
                    <a:pt x="586" y="483"/>
                  </a:lnTo>
                  <a:lnTo>
                    <a:pt x="585" y="483"/>
                  </a:lnTo>
                  <a:lnTo>
                    <a:pt x="585" y="485"/>
                  </a:lnTo>
                  <a:lnTo>
                    <a:pt x="585" y="486"/>
                  </a:lnTo>
                  <a:lnTo>
                    <a:pt x="586" y="486"/>
                  </a:lnTo>
                  <a:lnTo>
                    <a:pt x="586" y="487"/>
                  </a:lnTo>
                  <a:lnTo>
                    <a:pt x="586" y="488"/>
                  </a:lnTo>
                  <a:lnTo>
                    <a:pt x="585" y="489"/>
                  </a:lnTo>
                  <a:lnTo>
                    <a:pt x="584" y="489"/>
                  </a:lnTo>
                  <a:lnTo>
                    <a:pt x="583" y="489"/>
                  </a:lnTo>
                  <a:lnTo>
                    <a:pt x="583" y="490"/>
                  </a:lnTo>
                  <a:lnTo>
                    <a:pt x="582" y="490"/>
                  </a:lnTo>
                  <a:lnTo>
                    <a:pt x="582" y="491"/>
                  </a:lnTo>
                  <a:lnTo>
                    <a:pt x="582" y="492"/>
                  </a:lnTo>
                  <a:lnTo>
                    <a:pt x="582" y="493"/>
                  </a:lnTo>
                  <a:lnTo>
                    <a:pt x="581" y="494"/>
                  </a:lnTo>
                  <a:lnTo>
                    <a:pt x="580" y="494"/>
                  </a:lnTo>
                  <a:lnTo>
                    <a:pt x="580" y="495"/>
                  </a:lnTo>
                  <a:lnTo>
                    <a:pt x="579" y="495"/>
                  </a:lnTo>
                  <a:lnTo>
                    <a:pt x="579" y="494"/>
                  </a:lnTo>
                  <a:lnTo>
                    <a:pt x="579" y="495"/>
                  </a:lnTo>
                  <a:lnTo>
                    <a:pt x="578" y="495"/>
                  </a:lnTo>
                  <a:lnTo>
                    <a:pt x="576" y="495"/>
                  </a:lnTo>
                  <a:lnTo>
                    <a:pt x="576" y="494"/>
                  </a:lnTo>
                  <a:lnTo>
                    <a:pt x="575" y="494"/>
                  </a:lnTo>
                  <a:lnTo>
                    <a:pt x="575" y="495"/>
                  </a:lnTo>
                  <a:lnTo>
                    <a:pt x="574" y="495"/>
                  </a:lnTo>
                  <a:lnTo>
                    <a:pt x="575" y="495"/>
                  </a:lnTo>
                  <a:lnTo>
                    <a:pt x="575" y="496"/>
                  </a:lnTo>
                  <a:lnTo>
                    <a:pt x="574" y="496"/>
                  </a:lnTo>
                  <a:lnTo>
                    <a:pt x="573" y="496"/>
                  </a:lnTo>
                  <a:lnTo>
                    <a:pt x="573" y="497"/>
                  </a:lnTo>
                  <a:lnTo>
                    <a:pt x="572" y="497"/>
                  </a:lnTo>
                  <a:lnTo>
                    <a:pt x="572" y="498"/>
                  </a:lnTo>
                  <a:lnTo>
                    <a:pt x="572" y="499"/>
                  </a:lnTo>
                  <a:lnTo>
                    <a:pt x="572" y="500"/>
                  </a:lnTo>
                  <a:lnTo>
                    <a:pt x="572" y="501"/>
                  </a:lnTo>
                  <a:lnTo>
                    <a:pt x="571" y="501"/>
                  </a:lnTo>
                  <a:lnTo>
                    <a:pt x="570" y="501"/>
                  </a:lnTo>
                  <a:lnTo>
                    <a:pt x="570" y="502"/>
                  </a:lnTo>
                  <a:lnTo>
                    <a:pt x="570" y="503"/>
                  </a:lnTo>
                  <a:lnTo>
                    <a:pt x="570" y="504"/>
                  </a:lnTo>
                  <a:lnTo>
                    <a:pt x="569" y="504"/>
                  </a:lnTo>
                  <a:lnTo>
                    <a:pt x="569" y="505"/>
                  </a:lnTo>
                  <a:lnTo>
                    <a:pt x="568" y="505"/>
                  </a:lnTo>
                  <a:lnTo>
                    <a:pt x="568" y="506"/>
                  </a:lnTo>
                  <a:lnTo>
                    <a:pt x="568" y="507"/>
                  </a:lnTo>
                  <a:lnTo>
                    <a:pt x="568" y="508"/>
                  </a:lnTo>
                  <a:lnTo>
                    <a:pt x="567" y="508"/>
                  </a:lnTo>
                  <a:lnTo>
                    <a:pt x="567" y="510"/>
                  </a:lnTo>
                  <a:lnTo>
                    <a:pt x="567" y="511"/>
                  </a:lnTo>
                  <a:lnTo>
                    <a:pt x="567" y="512"/>
                  </a:lnTo>
                  <a:lnTo>
                    <a:pt x="567" y="513"/>
                  </a:lnTo>
                  <a:lnTo>
                    <a:pt x="566" y="513"/>
                  </a:lnTo>
                  <a:lnTo>
                    <a:pt x="566" y="514"/>
                  </a:lnTo>
                  <a:lnTo>
                    <a:pt x="566" y="515"/>
                  </a:lnTo>
                  <a:lnTo>
                    <a:pt x="566" y="516"/>
                  </a:lnTo>
                  <a:lnTo>
                    <a:pt x="566" y="517"/>
                  </a:lnTo>
                  <a:lnTo>
                    <a:pt x="566" y="518"/>
                  </a:lnTo>
                  <a:lnTo>
                    <a:pt x="565" y="519"/>
                  </a:lnTo>
                  <a:lnTo>
                    <a:pt x="565" y="520"/>
                  </a:lnTo>
                  <a:lnTo>
                    <a:pt x="566" y="520"/>
                  </a:lnTo>
                  <a:lnTo>
                    <a:pt x="566" y="521"/>
                  </a:lnTo>
                  <a:lnTo>
                    <a:pt x="566" y="522"/>
                  </a:lnTo>
                  <a:lnTo>
                    <a:pt x="566" y="523"/>
                  </a:lnTo>
                  <a:lnTo>
                    <a:pt x="565" y="523"/>
                  </a:lnTo>
                  <a:lnTo>
                    <a:pt x="565" y="524"/>
                  </a:lnTo>
                  <a:lnTo>
                    <a:pt x="564" y="524"/>
                  </a:lnTo>
                  <a:lnTo>
                    <a:pt x="564" y="525"/>
                  </a:lnTo>
                  <a:lnTo>
                    <a:pt x="563" y="525"/>
                  </a:lnTo>
                  <a:lnTo>
                    <a:pt x="563" y="526"/>
                  </a:lnTo>
                  <a:lnTo>
                    <a:pt x="562" y="526"/>
                  </a:lnTo>
                  <a:lnTo>
                    <a:pt x="562" y="527"/>
                  </a:lnTo>
                  <a:lnTo>
                    <a:pt x="561" y="527"/>
                  </a:lnTo>
                  <a:lnTo>
                    <a:pt x="560" y="527"/>
                  </a:lnTo>
                  <a:lnTo>
                    <a:pt x="560" y="528"/>
                  </a:lnTo>
                  <a:lnTo>
                    <a:pt x="559" y="529"/>
                  </a:lnTo>
                  <a:lnTo>
                    <a:pt x="559" y="530"/>
                  </a:lnTo>
                  <a:lnTo>
                    <a:pt x="558" y="530"/>
                  </a:lnTo>
                  <a:lnTo>
                    <a:pt x="558" y="531"/>
                  </a:lnTo>
                  <a:lnTo>
                    <a:pt x="558" y="532"/>
                  </a:lnTo>
                  <a:lnTo>
                    <a:pt x="557" y="532"/>
                  </a:lnTo>
                  <a:lnTo>
                    <a:pt x="557" y="533"/>
                  </a:lnTo>
                  <a:lnTo>
                    <a:pt x="557" y="535"/>
                  </a:lnTo>
                  <a:lnTo>
                    <a:pt x="557" y="536"/>
                  </a:lnTo>
                  <a:lnTo>
                    <a:pt x="556" y="537"/>
                  </a:lnTo>
                  <a:lnTo>
                    <a:pt x="556" y="538"/>
                  </a:lnTo>
                  <a:lnTo>
                    <a:pt x="555" y="538"/>
                  </a:lnTo>
                  <a:lnTo>
                    <a:pt x="555" y="539"/>
                  </a:lnTo>
                  <a:lnTo>
                    <a:pt x="555" y="540"/>
                  </a:lnTo>
                  <a:lnTo>
                    <a:pt x="555" y="541"/>
                  </a:lnTo>
                  <a:lnTo>
                    <a:pt x="554" y="541"/>
                  </a:lnTo>
                  <a:lnTo>
                    <a:pt x="554" y="542"/>
                  </a:lnTo>
                  <a:lnTo>
                    <a:pt x="553" y="543"/>
                  </a:lnTo>
                  <a:lnTo>
                    <a:pt x="553" y="544"/>
                  </a:lnTo>
                  <a:lnTo>
                    <a:pt x="553" y="545"/>
                  </a:lnTo>
                  <a:lnTo>
                    <a:pt x="554" y="545"/>
                  </a:lnTo>
                  <a:lnTo>
                    <a:pt x="554" y="546"/>
                  </a:lnTo>
                  <a:lnTo>
                    <a:pt x="554" y="547"/>
                  </a:lnTo>
                  <a:lnTo>
                    <a:pt x="553" y="547"/>
                  </a:lnTo>
                  <a:lnTo>
                    <a:pt x="553" y="548"/>
                  </a:lnTo>
                  <a:lnTo>
                    <a:pt x="551" y="548"/>
                  </a:lnTo>
                  <a:lnTo>
                    <a:pt x="551" y="549"/>
                  </a:lnTo>
                  <a:lnTo>
                    <a:pt x="550" y="549"/>
                  </a:lnTo>
                  <a:lnTo>
                    <a:pt x="550" y="550"/>
                  </a:lnTo>
                  <a:lnTo>
                    <a:pt x="550" y="549"/>
                  </a:lnTo>
                  <a:lnTo>
                    <a:pt x="549" y="550"/>
                  </a:lnTo>
                  <a:lnTo>
                    <a:pt x="548" y="550"/>
                  </a:lnTo>
                  <a:lnTo>
                    <a:pt x="548" y="551"/>
                  </a:lnTo>
                  <a:lnTo>
                    <a:pt x="547" y="551"/>
                  </a:lnTo>
                  <a:lnTo>
                    <a:pt x="547" y="552"/>
                  </a:lnTo>
                  <a:lnTo>
                    <a:pt x="546" y="552"/>
                  </a:lnTo>
                  <a:lnTo>
                    <a:pt x="545" y="553"/>
                  </a:lnTo>
                  <a:lnTo>
                    <a:pt x="544" y="553"/>
                  </a:lnTo>
                  <a:lnTo>
                    <a:pt x="544" y="554"/>
                  </a:lnTo>
                  <a:lnTo>
                    <a:pt x="543" y="554"/>
                  </a:lnTo>
                  <a:lnTo>
                    <a:pt x="542" y="554"/>
                  </a:lnTo>
                  <a:lnTo>
                    <a:pt x="542" y="555"/>
                  </a:lnTo>
                  <a:lnTo>
                    <a:pt x="541" y="555"/>
                  </a:lnTo>
                  <a:lnTo>
                    <a:pt x="541" y="556"/>
                  </a:lnTo>
                  <a:lnTo>
                    <a:pt x="540" y="556"/>
                  </a:lnTo>
                  <a:lnTo>
                    <a:pt x="539" y="557"/>
                  </a:lnTo>
                  <a:lnTo>
                    <a:pt x="539" y="558"/>
                  </a:lnTo>
                  <a:lnTo>
                    <a:pt x="539" y="560"/>
                  </a:lnTo>
                  <a:lnTo>
                    <a:pt x="539" y="561"/>
                  </a:lnTo>
                  <a:lnTo>
                    <a:pt x="539" y="562"/>
                  </a:lnTo>
                  <a:lnTo>
                    <a:pt x="539" y="563"/>
                  </a:lnTo>
                  <a:lnTo>
                    <a:pt x="539" y="564"/>
                  </a:lnTo>
                  <a:lnTo>
                    <a:pt x="538" y="564"/>
                  </a:lnTo>
                  <a:lnTo>
                    <a:pt x="537" y="564"/>
                  </a:lnTo>
                  <a:lnTo>
                    <a:pt x="537" y="565"/>
                  </a:lnTo>
                  <a:lnTo>
                    <a:pt x="537" y="566"/>
                  </a:lnTo>
                  <a:lnTo>
                    <a:pt x="537" y="567"/>
                  </a:lnTo>
                  <a:lnTo>
                    <a:pt x="536" y="567"/>
                  </a:lnTo>
                  <a:lnTo>
                    <a:pt x="535" y="567"/>
                  </a:lnTo>
                  <a:lnTo>
                    <a:pt x="535" y="568"/>
                  </a:lnTo>
                  <a:lnTo>
                    <a:pt x="535" y="569"/>
                  </a:lnTo>
                  <a:lnTo>
                    <a:pt x="534" y="569"/>
                  </a:lnTo>
                  <a:lnTo>
                    <a:pt x="533" y="569"/>
                  </a:lnTo>
                  <a:lnTo>
                    <a:pt x="532" y="569"/>
                  </a:lnTo>
                  <a:lnTo>
                    <a:pt x="532" y="570"/>
                  </a:lnTo>
                  <a:lnTo>
                    <a:pt x="532" y="571"/>
                  </a:lnTo>
                  <a:lnTo>
                    <a:pt x="533" y="571"/>
                  </a:lnTo>
                  <a:lnTo>
                    <a:pt x="534" y="571"/>
                  </a:lnTo>
                  <a:lnTo>
                    <a:pt x="534" y="572"/>
                  </a:lnTo>
                  <a:lnTo>
                    <a:pt x="534" y="573"/>
                  </a:lnTo>
                  <a:lnTo>
                    <a:pt x="534" y="574"/>
                  </a:lnTo>
                  <a:lnTo>
                    <a:pt x="535" y="574"/>
                  </a:lnTo>
                  <a:lnTo>
                    <a:pt x="536" y="574"/>
                  </a:lnTo>
                  <a:lnTo>
                    <a:pt x="536" y="575"/>
                  </a:lnTo>
                  <a:lnTo>
                    <a:pt x="536" y="576"/>
                  </a:lnTo>
                  <a:lnTo>
                    <a:pt x="535" y="576"/>
                  </a:lnTo>
                  <a:lnTo>
                    <a:pt x="535" y="577"/>
                  </a:lnTo>
                  <a:lnTo>
                    <a:pt x="534" y="577"/>
                  </a:lnTo>
                  <a:lnTo>
                    <a:pt x="534" y="578"/>
                  </a:lnTo>
                  <a:lnTo>
                    <a:pt x="533" y="578"/>
                  </a:lnTo>
                  <a:lnTo>
                    <a:pt x="533" y="579"/>
                  </a:lnTo>
                  <a:lnTo>
                    <a:pt x="533" y="580"/>
                  </a:lnTo>
                  <a:lnTo>
                    <a:pt x="533" y="581"/>
                  </a:lnTo>
                  <a:lnTo>
                    <a:pt x="532" y="581"/>
                  </a:lnTo>
                  <a:lnTo>
                    <a:pt x="532" y="582"/>
                  </a:lnTo>
                  <a:lnTo>
                    <a:pt x="531" y="582"/>
                  </a:lnTo>
                  <a:lnTo>
                    <a:pt x="530" y="583"/>
                  </a:lnTo>
                  <a:lnTo>
                    <a:pt x="530" y="585"/>
                  </a:lnTo>
                  <a:lnTo>
                    <a:pt x="530" y="586"/>
                  </a:lnTo>
                  <a:lnTo>
                    <a:pt x="530" y="587"/>
                  </a:lnTo>
                  <a:lnTo>
                    <a:pt x="530" y="588"/>
                  </a:lnTo>
                  <a:lnTo>
                    <a:pt x="530" y="589"/>
                  </a:lnTo>
                  <a:lnTo>
                    <a:pt x="531" y="589"/>
                  </a:lnTo>
                  <a:lnTo>
                    <a:pt x="531" y="590"/>
                  </a:lnTo>
                  <a:lnTo>
                    <a:pt x="530" y="590"/>
                  </a:lnTo>
                  <a:lnTo>
                    <a:pt x="530" y="591"/>
                  </a:lnTo>
                  <a:lnTo>
                    <a:pt x="530" y="592"/>
                  </a:lnTo>
                  <a:lnTo>
                    <a:pt x="530" y="593"/>
                  </a:lnTo>
                  <a:lnTo>
                    <a:pt x="530" y="594"/>
                  </a:lnTo>
                  <a:lnTo>
                    <a:pt x="529" y="595"/>
                  </a:lnTo>
                  <a:lnTo>
                    <a:pt x="528" y="595"/>
                  </a:lnTo>
                  <a:lnTo>
                    <a:pt x="526" y="596"/>
                  </a:lnTo>
                  <a:lnTo>
                    <a:pt x="526" y="597"/>
                  </a:lnTo>
                  <a:lnTo>
                    <a:pt x="525" y="598"/>
                  </a:lnTo>
                  <a:lnTo>
                    <a:pt x="525" y="599"/>
                  </a:lnTo>
                  <a:lnTo>
                    <a:pt x="525" y="600"/>
                  </a:lnTo>
                  <a:lnTo>
                    <a:pt x="524" y="600"/>
                  </a:lnTo>
                  <a:lnTo>
                    <a:pt x="524" y="601"/>
                  </a:lnTo>
                  <a:lnTo>
                    <a:pt x="524" y="602"/>
                  </a:lnTo>
                  <a:lnTo>
                    <a:pt x="524" y="603"/>
                  </a:lnTo>
                  <a:lnTo>
                    <a:pt x="523" y="603"/>
                  </a:lnTo>
                  <a:lnTo>
                    <a:pt x="523" y="604"/>
                  </a:lnTo>
                  <a:lnTo>
                    <a:pt x="522" y="604"/>
                  </a:lnTo>
                  <a:lnTo>
                    <a:pt x="522" y="605"/>
                  </a:lnTo>
                  <a:lnTo>
                    <a:pt x="522" y="606"/>
                  </a:lnTo>
                  <a:lnTo>
                    <a:pt x="521" y="606"/>
                  </a:lnTo>
                  <a:lnTo>
                    <a:pt x="522" y="607"/>
                  </a:lnTo>
                  <a:lnTo>
                    <a:pt x="522" y="608"/>
                  </a:lnTo>
                  <a:lnTo>
                    <a:pt x="521" y="613"/>
                  </a:lnTo>
                  <a:lnTo>
                    <a:pt x="513" y="606"/>
                  </a:lnTo>
                  <a:lnTo>
                    <a:pt x="511" y="585"/>
                  </a:lnTo>
                  <a:lnTo>
                    <a:pt x="501" y="563"/>
                  </a:lnTo>
                  <a:lnTo>
                    <a:pt x="482" y="536"/>
                  </a:lnTo>
                  <a:lnTo>
                    <a:pt x="496" y="531"/>
                  </a:lnTo>
                  <a:lnTo>
                    <a:pt x="507" y="512"/>
                  </a:lnTo>
                  <a:lnTo>
                    <a:pt x="511" y="496"/>
                  </a:lnTo>
                  <a:lnTo>
                    <a:pt x="510" y="496"/>
                  </a:lnTo>
                  <a:lnTo>
                    <a:pt x="509" y="496"/>
                  </a:lnTo>
                  <a:lnTo>
                    <a:pt x="508" y="496"/>
                  </a:lnTo>
                  <a:lnTo>
                    <a:pt x="507" y="496"/>
                  </a:lnTo>
                  <a:lnTo>
                    <a:pt x="506" y="496"/>
                  </a:lnTo>
                  <a:lnTo>
                    <a:pt x="505" y="496"/>
                  </a:lnTo>
                  <a:lnTo>
                    <a:pt x="504" y="495"/>
                  </a:lnTo>
                  <a:lnTo>
                    <a:pt x="503" y="495"/>
                  </a:lnTo>
                  <a:lnTo>
                    <a:pt x="501" y="495"/>
                  </a:lnTo>
                  <a:lnTo>
                    <a:pt x="500" y="495"/>
                  </a:lnTo>
                  <a:lnTo>
                    <a:pt x="499" y="495"/>
                  </a:lnTo>
                  <a:lnTo>
                    <a:pt x="498" y="495"/>
                  </a:lnTo>
                  <a:lnTo>
                    <a:pt x="497" y="496"/>
                  </a:lnTo>
                  <a:lnTo>
                    <a:pt x="496" y="496"/>
                  </a:lnTo>
                  <a:lnTo>
                    <a:pt x="495" y="496"/>
                  </a:lnTo>
                  <a:lnTo>
                    <a:pt x="495" y="497"/>
                  </a:lnTo>
                  <a:lnTo>
                    <a:pt x="494" y="498"/>
                  </a:lnTo>
                  <a:lnTo>
                    <a:pt x="493" y="499"/>
                  </a:lnTo>
                  <a:lnTo>
                    <a:pt x="492" y="498"/>
                  </a:lnTo>
                  <a:lnTo>
                    <a:pt x="491" y="498"/>
                  </a:lnTo>
                  <a:lnTo>
                    <a:pt x="490" y="497"/>
                  </a:lnTo>
                  <a:lnTo>
                    <a:pt x="489" y="497"/>
                  </a:lnTo>
                  <a:lnTo>
                    <a:pt x="488" y="496"/>
                  </a:lnTo>
                  <a:lnTo>
                    <a:pt x="487" y="496"/>
                  </a:lnTo>
                  <a:lnTo>
                    <a:pt x="486" y="496"/>
                  </a:lnTo>
                  <a:lnTo>
                    <a:pt x="485" y="495"/>
                  </a:lnTo>
                  <a:lnTo>
                    <a:pt x="484" y="495"/>
                  </a:lnTo>
                  <a:lnTo>
                    <a:pt x="483" y="495"/>
                  </a:lnTo>
                  <a:lnTo>
                    <a:pt x="482" y="495"/>
                  </a:lnTo>
                  <a:lnTo>
                    <a:pt x="480" y="496"/>
                  </a:lnTo>
                  <a:lnTo>
                    <a:pt x="479" y="496"/>
                  </a:lnTo>
                  <a:lnTo>
                    <a:pt x="478" y="496"/>
                  </a:lnTo>
                  <a:lnTo>
                    <a:pt x="476" y="496"/>
                  </a:lnTo>
                  <a:lnTo>
                    <a:pt x="475" y="496"/>
                  </a:lnTo>
                  <a:lnTo>
                    <a:pt x="474" y="497"/>
                  </a:lnTo>
                  <a:lnTo>
                    <a:pt x="473" y="497"/>
                  </a:lnTo>
                  <a:lnTo>
                    <a:pt x="473" y="496"/>
                  </a:lnTo>
                  <a:lnTo>
                    <a:pt x="472" y="496"/>
                  </a:lnTo>
                  <a:lnTo>
                    <a:pt x="471" y="497"/>
                  </a:lnTo>
                  <a:lnTo>
                    <a:pt x="471" y="496"/>
                  </a:lnTo>
                  <a:lnTo>
                    <a:pt x="470" y="496"/>
                  </a:lnTo>
                  <a:lnTo>
                    <a:pt x="468" y="496"/>
                  </a:lnTo>
                  <a:lnTo>
                    <a:pt x="459" y="492"/>
                  </a:lnTo>
                  <a:lnTo>
                    <a:pt x="458" y="491"/>
                  </a:lnTo>
                  <a:lnTo>
                    <a:pt x="460" y="476"/>
                  </a:lnTo>
                  <a:lnTo>
                    <a:pt x="434" y="464"/>
                  </a:lnTo>
                  <a:lnTo>
                    <a:pt x="403" y="452"/>
                  </a:lnTo>
                  <a:lnTo>
                    <a:pt x="380" y="446"/>
                  </a:lnTo>
                  <a:lnTo>
                    <a:pt x="355" y="447"/>
                  </a:lnTo>
                  <a:lnTo>
                    <a:pt x="336" y="447"/>
                  </a:lnTo>
                  <a:lnTo>
                    <a:pt x="313" y="442"/>
                  </a:lnTo>
                  <a:lnTo>
                    <a:pt x="313" y="441"/>
                  </a:lnTo>
                  <a:lnTo>
                    <a:pt x="313" y="440"/>
                  </a:lnTo>
                  <a:lnTo>
                    <a:pt x="312" y="440"/>
                  </a:lnTo>
                  <a:lnTo>
                    <a:pt x="313" y="437"/>
                  </a:lnTo>
                  <a:lnTo>
                    <a:pt x="312" y="433"/>
                  </a:lnTo>
                  <a:lnTo>
                    <a:pt x="311" y="433"/>
                  </a:lnTo>
                  <a:lnTo>
                    <a:pt x="312" y="431"/>
                  </a:lnTo>
                  <a:lnTo>
                    <a:pt x="311" y="429"/>
                  </a:lnTo>
                  <a:lnTo>
                    <a:pt x="310" y="428"/>
                  </a:lnTo>
                  <a:lnTo>
                    <a:pt x="309" y="428"/>
                  </a:lnTo>
                  <a:lnTo>
                    <a:pt x="309" y="426"/>
                  </a:lnTo>
                  <a:lnTo>
                    <a:pt x="308" y="426"/>
                  </a:lnTo>
                  <a:lnTo>
                    <a:pt x="307" y="427"/>
                  </a:lnTo>
                  <a:lnTo>
                    <a:pt x="307" y="426"/>
                  </a:lnTo>
                  <a:lnTo>
                    <a:pt x="304" y="425"/>
                  </a:lnTo>
                  <a:lnTo>
                    <a:pt x="301" y="423"/>
                  </a:lnTo>
                  <a:lnTo>
                    <a:pt x="301" y="424"/>
                  </a:lnTo>
                  <a:lnTo>
                    <a:pt x="300" y="424"/>
                  </a:lnTo>
                  <a:lnTo>
                    <a:pt x="300" y="422"/>
                  </a:lnTo>
                  <a:lnTo>
                    <a:pt x="299" y="422"/>
                  </a:lnTo>
                  <a:lnTo>
                    <a:pt x="298" y="423"/>
                  </a:lnTo>
                  <a:lnTo>
                    <a:pt x="297" y="423"/>
                  </a:lnTo>
                  <a:lnTo>
                    <a:pt x="297" y="422"/>
                  </a:lnTo>
                  <a:lnTo>
                    <a:pt x="297" y="421"/>
                  </a:lnTo>
                  <a:lnTo>
                    <a:pt x="297" y="420"/>
                  </a:lnTo>
                  <a:lnTo>
                    <a:pt x="297" y="419"/>
                  </a:lnTo>
                  <a:lnTo>
                    <a:pt x="296" y="419"/>
                  </a:lnTo>
                  <a:lnTo>
                    <a:pt x="295" y="420"/>
                  </a:lnTo>
                  <a:lnTo>
                    <a:pt x="294" y="419"/>
                  </a:lnTo>
                  <a:lnTo>
                    <a:pt x="295" y="418"/>
                  </a:lnTo>
                  <a:lnTo>
                    <a:pt x="296" y="418"/>
                  </a:lnTo>
                  <a:lnTo>
                    <a:pt x="295" y="417"/>
                  </a:lnTo>
                  <a:lnTo>
                    <a:pt x="292" y="416"/>
                  </a:lnTo>
                  <a:lnTo>
                    <a:pt x="291" y="414"/>
                  </a:lnTo>
                  <a:lnTo>
                    <a:pt x="290" y="413"/>
                  </a:lnTo>
                  <a:lnTo>
                    <a:pt x="289" y="413"/>
                  </a:lnTo>
                  <a:lnTo>
                    <a:pt x="288" y="411"/>
                  </a:lnTo>
                  <a:lnTo>
                    <a:pt x="287" y="411"/>
                  </a:lnTo>
                  <a:lnTo>
                    <a:pt x="286" y="410"/>
                  </a:lnTo>
                  <a:lnTo>
                    <a:pt x="286" y="408"/>
                  </a:lnTo>
                  <a:lnTo>
                    <a:pt x="285" y="408"/>
                  </a:lnTo>
                  <a:lnTo>
                    <a:pt x="285" y="410"/>
                  </a:lnTo>
                  <a:lnTo>
                    <a:pt x="284" y="408"/>
                  </a:lnTo>
                  <a:lnTo>
                    <a:pt x="283" y="408"/>
                  </a:lnTo>
                  <a:lnTo>
                    <a:pt x="282" y="407"/>
                  </a:lnTo>
                  <a:lnTo>
                    <a:pt x="281" y="407"/>
                  </a:lnTo>
                  <a:lnTo>
                    <a:pt x="281" y="406"/>
                  </a:lnTo>
                  <a:lnTo>
                    <a:pt x="281" y="405"/>
                  </a:lnTo>
                  <a:lnTo>
                    <a:pt x="281" y="404"/>
                  </a:lnTo>
                  <a:lnTo>
                    <a:pt x="280" y="404"/>
                  </a:lnTo>
                  <a:lnTo>
                    <a:pt x="280" y="405"/>
                  </a:lnTo>
                  <a:lnTo>
                    <a:pt x="279" y="405"/>
                  </a:lnTo>
                  <a:lnTo>
                    <a:pt x="279" y="404"/>
                  </a:lnTo>
                  <a:lnTo>
                    <a:pt x="278" y="404"/>
                  </a:lnTo>
                  <a:lnTo>
                    <a:pt x="278" y="403"/>
                  </a:lnTo>
                  <a:lnTo>
                    <a:pt x="275" y="403"/>
                  </a:lnTo>
                  <a:lnTo>
                    <a:pt x="274" y="403"/>
                  </a:lnTo>
                  <a:lnTo>
                    <a:pt x="272" y="403"/>
                  </a:lnTo>
                  <a:lnTo>
                    <a:pt x="271" y="402"/>
                  </a:lnTo>
                  <a:lnTo>
                    <a:pt x="270" y="402"/>
                  </a:lnTo>
                  <a:lnTo>
                    <a:pt x="269" y="402"/>
                  </a:lnTo>
                  <a:lnTo>
                    <a:pt x="267" y="401"/>
                  </a:lnTo>
                  <a:lnTo>
                    <a:pt x="264" y="402"/>
                  </a:lnTo>
                  <a:lnTo>
                    <a:pt x="261" y="401"/>
                  </a:lnTo>
                  <a:lnTo>
                    <a:pt x="261" y="399"/>
                  </a:lnTo>
                  <a:lnTo>
                    <a:pt x="260" y="399"/>
                  </a:lnTo>
                  <a:lnTo>
                    <a:pt x="258" y="401"/>
                  </a:lnTo>
                  <a:lnTo>
                    <a:pt x="256" y="400"/>
                  </a:lnTo>
                  <a:lnTo>
                    <a:pt x="255" y="400"/>
                  </a:lnTo>
                  <a:lnTo>
                    <a:pt x="255" y="399"/>
                  </a:lnTo>
                  <a:lnTo>
                    <a:pt x="254" y="399"/>
                  </a:lnTo>
                  <a:lnTo>
                    <a:pt x="253" y="400"/>
                  </a:lnTo>
                  <a:lnTo>
                    <a:pt x="250" y="399"/>
                  </a:lnTo>
                  <a:lnTo>
                    <a:pt x="249" y="400"/>
                  </a:lnTo>
                  <a:lnTo>
                    <a:pt x="247" y="400"/>
                  </a:lnTo>
                  <a:lnTo>
                    <a:pt x="247" y="399"/>
                  </a:lnTo>
                  <a:lnTo>
                    <a:pt x="247" y="398"/>
                  </a:lnTo>
                  <a:lnTo>
                    <a:pt x="246" y="399"/>
                  </a:lnTo>
                  <a:lnTo>
                    <a:pt x="244" y="398"/>
                  </a:lnTo>
                  <a:lnTo>
                    <a:pt x="243" y="397"/>
                  </a:lnTo>
                  <a:lnTo>
                    <a:pt x="242" y="397"/>
                  </a:lnTo>
                  <a:lnTo>
                    <a:pt x="241" y="398"/>
                  </a:lnTo>
                  <a:lnTo>
                    <a:pt x="240" y="396"/>
                  </a:lnTo>
                  <a:lnTo>
                    <a:pt x="237" y="398"/>
                  </a:lnTo>
                  <a:lnTo>
                    <a:pt x="236" y="397"/>
                  </a:lnTo>
                  <a:lnTo>
                    <a:pt x="236" y="395"/>
                  </a:lnTo>
                  <a:lnTo>
                    <a:pt x="235" y="395"/>
                  </a:lnTo>
                  <a:lnTo>
                    <a:pt x="233" y="396"/>
                  </a:lnTo>
                  <a:lnTo>
                    <a:pt x="232" y="395"/>
                  </a:lnTo>
                  <a:lnTo>
                    <a:pt x="231" y="395"/>
                  </a:lnTo>
                  <a:lnTo>
                    <a:pt x="230" y="396"/>
                  </a:lnTo>
                  <a:lnTo>
                    <a:pt x="230" y="395"/>
                  </a:lnTo>
                  <a:lnTo>
                    <a:pt x="229" y="395"/>
                  </a:lnTo>
                  <a:lnTo>
                    <a:pt x="229" y="396"/>
                  </a:lnTo>
                  <a:lnTo>
                    <a:pt x="229" y="395"/>
                  </a:lnTo>
                  <a:lnTo>
                    <a:pt x="225" y="395"/>
                  </a:lnTo>
                  <a:lnTo>
                    <a:pt x="223" y="396"/>
                  </a:lnTo>
                  <a:lnTo>
                    <a:pt x="223" y="395"/>
                  </a:lnTo>
                  <a:lnTo>
                    <a:pt x="225" y="395"/>
                  </a:lnTo>
                  <a:lnTo>
                    <a:pt x="224" y="393"/>
                  </a:lnTo>
                  <a:lnTo>
                    <a:pt x="224" y="392"/>
                  </a:lnTo>
                  <a:lnTo>
                    <a:pt x="223" y="392"/>
                  </a:lnTo>
                  <a:lnTo>
                    <a:pt x="222" y="392"/>
                  </a:lnTo>
                  <a:lnTo>
                    <a:pt x="221" y="393"/>
                  </a:lnTo>
                  <a:lnTo>
                    <a:pt x="220" y="392"/>
                  </a:lnTo>
                  <a:lnTo>
                    <a:pt x="219" y="391"/>
                  </a:lnTo>
                  <a:lnTo>
                    <a:pt x="219" y="390"/>
                  </a:lnTo>
                  <a:lnTo>
                    <a:pt x="219" y="388"/>
                  </a:lnTo>
                  <a:lnTo>
                    <a:pt x="213" y="383"/>
                  </a:lnTo>
                  <a:lnTo>
                    <a:pt x="212" y="381"/>
                  </a:lnTo>
                  <a:lnTo>
                    <a:pt x="211" y="381"/>
                  </a:lnTo>
                  <a:lnTo>
                    <a:pt x="210" y="380"/>
                  </a:lnTo>
                  <a:lnTo>
                    <a:pt x="208" y="379"/>
                  </a:lnTo>
                  <a:lnTo>
                    <a:pt x="207" y="377"/>
                  </a:lnTo>
                  <a:lnTo>
                    <a:pt x="209" y="376"/>
                  </a:lnTo>
                  <a:lnTo>
                    <a:pt x="209" y="375"/>
                  </a:lnTo>
                  <a:lnTo>
                    <a:pt x="208" y="374"/>
                  </a:lnTo>
                  <a:lnTo>
                    <a:pt x="206" y="374"/>
                  </a:lnTo>
                  <a:lnTo>
                    <a:pt x="205" y="373"/>
                  </a:lnTo>
                  <a:lnTo>
                    <a:pt x="205" y="371"/>
                  </a:lnTo>
                  <a:lnTo>
                    <a:pt x="202" y="370"/>
                  </a:lnTo>
                  <a:lnTo>
                    <a:pt x="200" y="369"/>
                  </a:lnTo>
                  <a:lnTo>
                    <a:pt x="199" y="369"/>
                  </a:lnTo>
                  <a:lnTo>
                    <a:pt x="199" y="370"/>
                  </a:lnTo>
                  <a:lnTo>
                    <a:pt x="198" y="370"/>
                  </a:lnTo>
                  <a:lnTo>
                    <a:pt x="196" y="368"/>
                  </a:lnTo>
                  <a:lnTo>
                    <a:pt x="195" y="368"/>
                  </a:lnTo>
                  <a:lnTo>
                    <a:pt x="193" y="369"/>
                  </a:lnTo>
                  <a:lnTo>
                    <a:pt x="192" y="368"/>
                  </a:lnTo>
                  <a:lnTo>
                    <a:pt x="190" y="367"/>
                  </a:lnTo>
                  <a:lnTo>
                    <a:pt x="189" y="367"/>
                  </a:lnTo>
                  <a:lnTo>
                    <a:pt x="187" y="368"/>
                  </a:lnTo>
                  <a:lnTo>
                    <a:pt x="184" y="367"/>
                  </a:lnTo>
                  <a:lnTo>
                    <a:pt x="180" y="368"/>
                  </a:lnTo>
                  <a:lnTo>
                    <a:pt x="179" y="365"/>
                  </a:lnTo>
                  <a:lnTo>
                    <a:pt x="176" y="365"/>
                  </a:lnTo>
                  <a:lnTo>
                    <a:pt x="175" y="365"/>
                  </a:lnTo>
                  <a:lnTo>
                    <a:pt x="174" y="365"/>
                  </a:lnTo>
                  <a:lnTo>
                    <a:pt x="173" y="365"/>
                  </a:lnTo>
                  <a:lnTo>
                    <a:pt x="172" y="365"/>
                  </a:lnTo>
                  <a:lnTo>
                    <a:pt x="172" y="364"/>
                  </a:lnTo>
                  <a:lnTo>
                    <a:pt x="171" y="364"/>
                  </a:lnTo>
                  <a:lnTo>
                    <a:pt x="164" y="366"/>
                  </a:lnTo>
                  <a:lnTo>
                    <a:pt x="164" y="367"/>
                  </a:lnTo>
                  <a:lnTo>
                    <a:pt x="163" y="367"/>
                  </a:lnTo>
                  <a:lnTo>
                    <a:pt x="162" y="368"/>
                  </a:lnTo>
                  <a:lnTo>
                    <a:pt x="161" y="368"/>
                  </a:lnTo>
                  <a:lnTo>
                    <a:pt x="161" y="370"/>
                  </a:lnTo>
                  <a:lnTo>
                    <a:pt x="160" y="369"/>
                  </a:lnTo>
                  <a:lnTo>
                    <a:pt x="159" y="369"/>
                  </a:lnTo>
                  <a:lnTo>
                    <a:pt x="157" y="370"/>
                  </a:lnTo>
                  <a:lnTo>
                    <a:pt x="157" y="369"/>
                  </a:lnTo>
                  <a:lnTo>
                    <a:pt x="157" y="368"/>
                  </a:lnTo>
                  <a:lnTo>
                    <a:pt x="157" y="367"/>
                  </a:lnTo>
                  <a:lnTo>
                    <a:pt x="156" y="367"/>
                  </a:lnTo>
                  <a:lnTo>
                    <a:pt x="156" y="368"/>
                  </a:lnTo>
                  <a:lnTo>
                    <a:pt x="156" y="369"/>
                  </a:lnTo>
                  <a:lnTo>
                    <a:pt x="155" y="369"/>
                  </a:lnTo>
                  <a:lnTo>
                    <a:pt x="155" y="370"/>
                  </a:lnTo>
                  <a:lnTo>
                    <a:pt x="154" y="370"/>
                  </a:lnTo>
                  <a:lnTo>
                    <a:pt x="152" y="371"/>
                  </a:lnTo>
                  <a:lnTo>
                    <a:pt x="152" y="370"/>
                  </a:lnTo>
                  <a:lnTo>
                    <a:pt x="151" y="370"/>
                  </a:lnTo>
                  <a:lnTo>
                    <a:pt x="150" y="370"/>
                  </a:lnTo>
                  <a:lnTo>
                    <a:pt x="150" y="371"/>
                  </a:lnTo>
                  <a:lnTo>
                    <a:pt x="149" y="371"/>
                  </a:lnTo>
                  <a:lnTo>
                    <a:pt x="149" y="372"/>
                  </a:lnTo>
                  <a:lnTo>
                    <a:pt x="149" y="373"/>
                  </a:lnTo>
                  <a:lnTo>
                    <a:pt x="148" y="375"/>
                  </a:lnTo>
                  <a:lnTo>
                    <a:pt x="147" y="375"/>
                  </a:lnTo>
                  <a:lnTo>
                    <a:pt x="146" y="377"/>
                  </a:lnTo>
                  <a:lnTo>
                    <a:pt x="143" y="377"/>
                  </a:lnTo>
                  <a:lnTo>
                    <a:pt x="142" y="377"/>
                  </a:lnTo>
                  <a:lnTo>
                    <a:pt x="141" y="376"/>
                  </a:lnTo>
                  <a:lnTo>
                    <a:pt x="140" y="376"/>
                  </a:lnTo>
                  <a:lnTo>
                    <a:pt x="139" y="375"/>
                  </a:lnTo>
                  <a:lnTo>
                    <a:pt x="138" y="375"/>
                  </a:lnTo>
                  <a:lnTo>
                    <a:pt x="138" y="374"/>
                  </a:lnTo>
                  <a:lnTo>
                    <a:pt x="138" y="373"/>
                  </a:lnTo>
                  <a:lnTo>
                    <a:pt x="137" y="373"/>
                  </a:lnTo>
                  <a:lnTo>
                    <a:pt x="137" y="372"/>
                  </a:lnTo>
                  <a:lnTo>
                    <a:pt x="137" y="371"/>
                  </a:lnTo>
                  <a:lnTo>
                    <a:pt x="137" y="370"/>
                  </a:lnTo>
                  <a:lnTo>
                    <a:pt x="136" y="370"/>
                  </a:lnTo>
                  <a:lnTo>
                    <a:pt x="136" y="369"/>
                  </a:lnTo>
                  <a:lnTo>
                    <a:pt x="135" y="369"/>
                  </a:lnTo>
                  <a:lnTo>
                    <a:pt x="135" y="368"/>
                  </a:lnTo>
                  <a:lnTo>
                    <a:pt x="134" y="368"/>
                  </a:lnTo>
                  <a:lnTo>
                    <a:pt x="133" y="368"/>
                  </a:lnTo>
                  <a:lnTo>
                    <a:pt x="132" y="367"/>
                  </a:lnTo>
                  <a:lnTo>
                    <a:pt x="130" y="366"/>
                  </a:lnTo>
                  <a:lnTo>
                    <a:pt x="42" y="366"/>
                  </a:lnTo>
                  <a:lnTo>
                    <a:pt x="42" y="367"/>
                  </a:lnTo>
                  <a:lnTo>
                    <a:pt x="41" y="368"/>
                  </a:lnTo>
                  <a:lnTo>
                    <a:pt x="40" y="367"/>
                  </a:lnTo>
                  <a:lnTo>
                    <a:pt x="40" y="368"/>
                  </a:lnTo>
                  <a:lnTo>
                    <a:pt x="39" y="368"/>
                  </a:lnTo>
                  <a:lnTo>
                    <a:pt x="39" y="367"/>
                  </a:lnTo>
                  <a:lnTo>
                    <a:pt x="39" y="366"/>
                  </a:lnTo>
                  <a:lnTo>
                    <a:pt x="39" y="297"/>
                  </a:lnTo>
                  <a:lnTo>
                    <a:pt x="38" y="297"/>
                  </a:lnTo>
                  <a:lnTo>
                    <a:pt x="38" y="296"/>
                  </a:lnTo>
                  <a:lnTo>
                    <a:pt x="37" y="296"/>
                  </a:lnTo>
                  <a:lnTo>
                    <a:pt x="36" y="294"/>
                  </a:lnTo>
                  <a:lnTo>
                    <a:pt x="36" y="293"/>
                  </a:lnTo>
                  <a:lnTo>
                    <a:pt x="36" y="292"/>
                  </a:lnTo>
                  <a:lnTo>
                    <a:pt x="35" y="290"/>
                  </a:lnTo>
                  <a:lnTo>
                    <a:pt x="34" y="290"/>
                  </a:lnTo>
                  <a:lnTo>
                    <a:pt x="33" y="289"/>
                  </a:lnTo>
                  <a:lnTo>
                    <a:pt x="31" y="288"/>
                  </a:lnTo>
                  <a:lnTo>
                    <a:pt x="30" y="287"/>
                  </a:lnTo>
                  <a:lnTo>
                    <a:pt x="29" y="287"/>
                  </a:lnTo>
                  <a:lnTo>
                    <a:pt x="27" y="286"/>
                  </a:lnTo>
                  <a:lnTo>
                    <a:pt x="27" y="284"/>
                  </a:lnTo>
                  <a:lnTo>
                    <a:pt x="26" y="284"/>
                  </a:lnTo>
                  <a:lnTo>
                    <a:pt x="26" y="283"/>
                  </a:lnTo>
                  <a:lnTo>
                    <a:pt x="27" y="282"/>
                  </a:lnTo>
                  <a:lnTo>
                    <a:pt x="27" y="281"/>
                  </a:lnTo>
                  <a:lnTo>
                    <a:pt x="29" y="280"/>
                  </a:lnTo>
                  <a:lnTo>
                    <a:pt x="29" y="279"/>
                  </a:lnTo>
                  <a:lnTo>
                    <a:pt x="30" y="279"/>
                  </a:lnTo>
                  <a:lnTo>
                    <a:pt x="30" y="278"/>
                  </a:lnTo>
                  <a:lnTo>
                    <a:pt x="31" y="277"/>
                  </a:lnTo>
                  <a:lnTo>
                    <a:pt x="31" y="276"/>
                  </a:lnTo>
                  <a:lnTo>
                    <a:pt x="31" y="275"/>
                  </a:lnTo>
                  <a:lnTo>
                    <a:pt x="31" y="274"/>
                  </a:lnTo>
                  <a:lnTo>
                    <a:pt x="32" y="274"/>
                  </a:lnTo>
                  <a:lnTo>
                    <a:pt x="32" y="273"/>
                  </a:lnTo>
                  <a:lnTo>
                    <a:pt x="32" y="272"/>
                  </a:lnTo>
                  <a:lnTo>
                    <a:pt x="33" y="271"/>
                  </a:lnTo>
                  <a:lnTo>
                    <a:pt x="33" y="270"/>
                  </a:lnTo>
                  <a:lnTo>
                    <a:pt x="32" y="270"/>
                  </a:lnTo>
                  <a:lnTo>
                    <a:pt x="32" y="269"/>
                  </a:lnTo>
                  <a:lnTo>
                    <a:pt x="31" y="268"/>
                  </a:lnTo>
                  <a:lnTo>
                    <a:pt x="31" y="267"/>
                  </a:lnTo>
                  <a:lnTo>
                    <a:pt x="30" y="267"/>
                  </a:lnTo>
                  <a:lnTo>
                    <a:pt x="30" y="266"/>
                  </a:lnTo>
                  <a:lnTo>
                    <a:pt x="29" y="265"/>
                  </a:lnTo>
                  <a:lnTo>
                    <a:pt x="29" y="264"/>
                  </a:lnTo>
                  <a:lnTo>
                    <a:pt x="29" y="263"/>
                  </a:lnTo>
                  <a:lnTo>
                    <a:pt x="29" y="262"/>
                  </a:lnTo>
                  <a:lnTo>
                    <a:pt x="29" y="261"/>
                  </a:lnTo>
                  <a:lnTo>
                    <a:pt x="29" y="259"/>
                  </a:lnTo>
                  <a:lnTo>
                    <a:pt x="30" y="258"/>
                  </a:lnTo>
                  <a:lnTo>
                    <a:pt x="30" y="257"/>
                  </a:lnTo>
                  <a:lnTo>
                    <a:pt x="30" y="255"/>
                  </a:lnTo>
                  <a:lnTo>
                    <a:pt x="30" y="254"/>
                  </a:lnTo>
                  <a:lnTo>
                    <a:pt x="29" y="254"/>
                  </a:lnTo>
                  <a:lnTo>
                    <a:pt x="29" y="253"/>
                  </a:lnTo>
                  <a:lnTo>
                    <a:pt x="29" y="252"/>
                  </a:lnTo>
                  <a:lnTo>
                    <a:pt x="29" y="251"/>
                  </a:lnTo>
                  <a:lnTo>
                    <a:pt x="27" y="250"/>
                  </a:lnTo>
                  <a:lnTo>
                    <a:pt x="27" y="249"/>
                  </a:lnTo>
                  <a:lnTo>
                    <a:pt x="27" y="248"/>
                  </a:lnTo>
                  <a:lnTo>
                    <a:pt x="29" y="247"/>
                  </a:lnTo>
                  <a:lnTo>
                    <a:pt x="27" y="246"/>
                  </a:lnTo>
                  <a:lnTo>
                    <a:pt x="27" y="245"/>
                  </a:lnTo>
                  <a:lnTo>
                    <a:pt x="27" y="244"/>
                  </a:lnTo>
                  <a:lnTo>
                    <a:pt x="26" y="243"/>
                  </a:lnTo>
                  <a:lnTo>
                    <a:pt x="26" y="242"/>
                  </a:lnTo>
                  <a:lnTo>
                    <a:pt x="25" y="242"/>
                  </a:lnTo>
                  <a:lnTo>
                    <a:pt x="24" y="241"/>
                  </a:lnTo>
                  <a:lnTo>
                    <a:pt x="23" y="241"/>
                  </a:lnTo>
                  <a:lnTo>
                    <a:pt x="22" y="240"/>
                  </a:lnTo>
                  <a:lnTo>
                    <a:pt x="21" y="239"/>
                  </a:lnTo>
                  <a:lnTo>
                    <a:pt x="20" y="238"/>
                  </a:lnTo>
                  <a:lnTo>
                    <a:pt x="19" y="238"/>
                  </a:lnTo>
                  <a:lnTo>
                    <a:pt x="18" y="237"/>
                  </a:lnTo>
                  <a:lnTo>
                    <a:pt x="17" y="237"/>
                  </a:lnTo>
                  <a:lnTo>
                    <a:pt x="17" y="236"/>
                  </a:lnTo>
                  <a:lnTo>
                    <a:pt x="16" y="236"/>
                  </a:lnTo>
                  <a:lnTo>
                    <a:pt x="15" y="234"/>
                  </a:lnTo>
                  <a:lnTo>
                    <a:pt x="15" y="233"/>
                  </a:lnTo>
                  <a:lnTo>
                    <a:pt x="15" y="232"/>
                  </a:lnTo>
                  <a:lnTo>
                    <a:pt x="14" y="232"/>
                  </a:lnTo>
                  <a:lnTo>
                    <a:pt x="13" y="231"/>
                  </a:lnTo>
                  <a:lnTo>
                    <a:pt x="12" y="230"/>
                  </a:lnTo>
                  <a:lnTo>
                    <a:pt x="11" y="230"/>
                  </a:lnTo>
                  <a:lnTo>
                    <a:pt x="11" y="229"/>
                  </a:lnTo>
                  <a:lnTo>
                    <a:pt x="10" y="228"/>
                  </a:lnTo>
                  <a:lnTo>
                    <a:pt x="10" y="227"/>
                  </a:lnTo>
                  <a:lnTo>
                    <a:pt x="10" y="226"/>
                  </a:lnTo>
                  <a:lnTo>
                    <a:pt x="10" y="225"/>
                  </a:lnTo>
                  <a:lnTo>
                    <a:pt x="9" y="225"/>
                  </a:lnTo>
                  <a:lnTo>
                    <a:pt x="9" y="224"/>
                  </a:lnTo>
                  <a:lnTo>
                    <a:pt x="8" y="223"/>
                  </a:lnTo>
                  <a:lnTo>
                    <a:pt x="8" y="222"/>
                  </a:lnTo>
                  <a:lnTo>
                    <a:pt x="7" y="221"/>
                  </a:lnTo>
                  <a:lnTo>
                    <a:pt x="7" y="220"/>
                  </a:lnTo>
                  <a:lnTo>
                    <a:pt x="8" y="219"/>
                  </a:lnTo>
                  <a:lnTo>
                    <a:pt x="8" y="218"/>
                  </a:lnTo>
                  <a:lnTo>
                    <a:pt x="8" y="217"/>
                  </a:lnTo>
                  <a:lnTo>
                    <a:pt x="7" y="216"/>
                  </a:lnTo>
                  <a:lnTo>
                    <a:pt x="7" y="215"/>
                  </a:lnTo>
                  <a:lnTo>
                    <a:pt x="7" y="214"/>
                  </a:lnTo>
                  <a:lnTo>
                    <a:pt x="6" y="213"/>
                  </a:lnTo>
                  <a:lnTo>
                    <a:pt x="5" y="212"/>
                  </a:lnTo>
                  <a:lnTo>
                    <a:pt x="5" y="211"/>
                  </a:lnTo>
                  <a:lnTo>
                    <a:pt x="4" y="211"/>
                  </a:lnTo>
                  <a:lnTo>
                    <a:pt x="4" y="209"/>
                  </a:lnTo>
                  <a:lnTo>
                    <a:pt x="4" y="208"/>
                  </a:lnTo>
                  <a:lnTo>
                    <a:pt x="2" y="207"/>
                  </a:lnTo>
                  <a:lnTo>
                    <a:pt x="2" y="206"/>
                  </a:lnTo>
                  <a:lnTo>
                    <a:pt x="2" y="205"/>
                  </a:lnTo>
                  <a:lnTo>
                    <a:pt x="2" y="204"/>
                  </a:lnTo>
                  <a:lnTo>
                    <a:pt x="2" y="203"/>
                  </a:lnTo>
                  <a:lnTo>
                    <a:pt x="2" y="202"/>
                  </a:lnTo>
                  <a:lnTo>
                    <a:pt x="1" y="202"/>
                  </a:lnTo>
                  <a:lnTo>
                    <a:pt x="1" y="201"/>
                  </a:lnTo>
                  <a:lnTo>
                    <a:pt x="1" y="200"/>
                  </a:lnTo>
                  <a:lnTo>
                    <a:pt x="1" y="199"/>
                  </a:lnTo>
                  <a:lnTo>
                    <a:pt x="1" y="198"/>
                  </a:lnTo>
                  <a:lnTo>
                    <a:pt x="1" y="197"/>
                  </a:lnTo>
                  <a:lnTo>
                    <a:pt x="1" y="195"/>
                  </a:lnTo>
                  <a:lnTo>
                    <a:pt x="1" y="194"/>
                  </a:lnTo>
                  <a:lnTo>
                    <a:pt x="1" y="193"/>
                  </a:lnTo>
                  <a:lnTo>
                    <a:pt x="1" y="192"/>
                  </a:lnTo>
                  <a:lnTo>
                    <a:pt x="1" y="191"/>
                  </a:lnTo>
                  <a:lnTo>
                    <a:pt x="1" y="190"/>
                  </a:lnTo>
                  <a:lnTo>
                    <a:pt x="2" y="189"/>
                  </a:lnTo>
                  <a:lnTo>
                    <a:pt x="1" y="188"/>
                  </a:lnTo>
                  <a:lnTo>
                    <a:pt x="1" y="187"/>
                  </a:lnTo>
                  <a:lnTo>
                    <a:pt x="1" y="186"/>
                  </a:lnTo>
                  <a:lnTo>
                    <a:pt x="0" y="184"/>
                  </a:lnTo>
                  <a:lnTo>
                    <a:pt x="0" y="183"/>
                  </a:lnTo>
                  <a:lnTo>
                    <a:pt x="0" y="182"/>
                  </a:lnTo>
                  <a:lnTo>
                    <a:pt x="0" y="181"/>
                  </a:lnTo>
                  <a:lnTo>
                    <a:pt x="0" y="179"/>
                  </a:lnTo>
                  <a:lnTo>
                    <a:pt x="0" y="178"/>
                  </a:lnTo>
                  <a:lnTo>
                    <a:pt x="4" y="178"/>
                  </a:lnTo>
                  <a:lnTo>
                    <a:pt x="8" y="178"/>
                  </a:lnTo>
                  <a:lnTo>
                    <a:pt x="11" y="177"/>
                  </a:lnTo>
                  <a:lnTo>
                    <a:pt x="14" y="177"/>
                  </a:lnTo>
                  <a:lnTo>
                    <a:pt x="17" y="177"/>
                  </a:lnTo>
                  <a:lnTo>
                    <a:pt x="21" y="176"/>
                  </a:lnTo>
                  <a:lnTo>
                    <a:pt x="24" y="176"/>
                  </a:lnTo>
                  <a:lnTo>
                    <a:pt x="25" y="175"/>
                  </a:lnTo>
                  <a:lnTo>
                    <a:pt x="30" y="173"/>
                  </a:lnTo>
                  <a:lnTo>
                    <a:pt x="33" y="172"/>
                  </a:lnTo>
                  <a:lnTo>
                    <a:pt x="36" y="170"/>
                  </a:lnTo>
                  <a:lnTo>
                    <a:pt x="40" y="168"/>
                  </a:lnTo>
                  <a:lnTo>
                    <a:pt x="43" y="167"/>
                  </a:lnTo>
                  <a:lnTo>
                    <a:pt x="46" y="165"/>
                  </a:lnTo>
                  <a:lnTo>
                    <a:pt x="50" y="163"/>
                  </a:lnTo>
                  <a:lnTo>
                    <a:pt x="52" y="162"/>
                  </a:lnTo>
                  <a:lnTo>
                    <a:pt x="54" y="161"/>
                  </a:lnTo>
                  <a:lnTo>
                    <a:pt x="55" y="161"/>
                  </a:lnTo>
                  <a:lnTo>
                    <a:pt x="58" y="159"/>
                  </a:lnTo>
                  <a:lnTo>
                    <a:pt x="62" y="158"/>
                  </a:lnTo>
                  <a:lnTo>
                    <a:pt x="65" y="157"/>
                  </a:lnTo>
                  <a:lnTo>
                    <a:pt x="68" y="155"/>
                  </a:lnTo>
                  <a:lnTo>
                    <a:pt x="71" y="154"/>
                  </a:lnTo>
                  <a:lnTo>
                    <a:pt x="75" y="153"/>
                  </a:lnTo>
                  <a:lnTo>
                    <a:pt x="79" y="152"/>
                  </a:lnTo>
                  <a:lnTo>
                    <a:pt x="82" y="151"/>
                  </a:lnTo>
                  <a:lnTo>
                    <a:pt x="86" y="150"/>
                  </a:lnTo>
                  <a:lnTo>
                    <a:pt x="89" y="148"/>
                  </a:lnTo>
                  <a:lnTo>
                    <a:pt x="92" y="147"/>
                  </a:lnTo>
                  <a:lnTo>
                    <a:pt x="96" y="146"/>
                  </a:lnTo>
                  <a:lnTo>
                    <a:pt x="99" y="145"/>
                  </a:lnTo>
                  <a:lnTo>
                    <a:pt x="102" y="144"/>
                  </a:lnTo>
                  <a:lnTo>
                    <a:pt x="106" y="143"/>
                  </a:lnTo>
                  <a:lnTo>
                    <a:pt x="110" y="142"/>
                  </a:lnTo>
                  <a:lnTo>
                    <a:pt x="110" y="141"/>
                  </a:lnTo>
                  <a:lnTo>
                    <a:pt x="111" y="141"/>
                  </a:lnTo>
                  <a:lnTo>
                    <a:pt x="112" y="141"/>
                  </a:lnTo>
                  <a:lnTo>
                    <a:pt x="113" y="140"/>
                  </a:lnTo>
                  <a:lnTo>
                    <a:pt x="114" y="140"/>
                  </a:lnTo>
                  <a:lnTo>
                    <a:pt x="115" y="139"/>
                  </a:lnTo>
                  <a:lnTo>
                    <a:pt x="116" y="139"/>
                  </a:lnTo>
                  <a:lnTo>
                    <a:pt x="117" y="139"/>
                  </a:lnTo>
                  <a:lnTo>
                    <a:pt x="118" y="138"/>
                  </a:lnTo>
                  <a:lnTo>
                    <a:pt x="119" y="138"/>
                  </a:lnTo>
                  <a:lnTo>
                    <a:pt x="120" y="138"/>
                  </a:lnTo>
                  <a:lnTo>
                    <a:pt x="121" y="138"/>
                  </a:lnTo>
                  <a:lnTo>
                    <a:pt x="122" y="137"/>
                  </a:lnTo>
                  <a:lnTo>
                    <a:pt x="123" y="137"/>
                  </a:lnTo>
                  <a:lnTo>
                    <a:pt x="124" y="137"/>
                  </a:lnTo>
                  <a:lnTo>
                    <a:pt x="125" y="137"/>
                  </a:lnTo>
                  <a:lnTo>
                    <a:pt x="126" y="137"/>
                  </a:lnTo>
                  <a:lnTo>
                    <a:pt x="127" y="137"/>
                  </a:lnTo>
                  <a:lnTo>
                    <a:pt x="129" y="137"/>
                  </a:lnTo>
                  <a:lnTo>
                    <a:pt x="130" y="136"/>
                  </a:lnTo>
                  <a:lnTo>
                    <a:pt x="131" y="136"/>
                  </a:lnTo>
                  <a:lnTo>
                    <a:pt x="132" y="136"/>
                  </a:lnTo>
                  <a:lnTo>
                    <a:pt x="133" y="136"/>
                  </a:lnTo>
                  <a:lnTo>
                    <a:pt x="134" y="136"/>
                  </a:lnTo>
                  <a:lnTo>
                    <a:pt x="135" y="136"/>
                  </a:lnTo>
                  <a:lnTo>
                    <a:pt x="136" y="134"/>
                  </a:lnTo>
                  <a:lnTo>
                    <a:pt x="137" y="134"/>
                  </a:lnTo>
                  <a:lnTo>
                    <a:pt x="138" y="134"/>
                  </a:lnTo>
                  <a:lnTo>
                    <a:pt x="139" y="134"/>
                  </a:lnTo>
                  <a:lnTo>
                    <a:pt x="140" y="133"/>
                  </a:lnTo>
                  <a:lnTo>
                    <a:pt x="141" y="133"/>
                  </a:lnTo>
                  <a:lnTo>
                    <a:pt x="142" y="133"/>
                  </a:lnTo>
                  <a:lnTo>
                    <a:pt x="143" y="132"/>
                  </a:lnTo>
                  <a:lnTo>
                    <a:pt x="144" y="132"/>
                  </a:lnTo>
                  <a:lnTo>
                    <a:pt x="145" y="132"/>
                  </a:lnTo>
                  <a:lnTo>
                    <a:pt x="146" y="131"/>
                  </a:lnTo>
                  <a:lnTo>
                    <a:pt x="147" y="131"/>
                  </a:lnTo>
                  <a:lnTo>
                    <a:pt x="148" y="131"/>
                  </a:lnTo>
                  <a:lnTo>
                    <a:pt x="149" y="131"/>
                  </a:lnTo>
                  <a:lnTo>
                    <a:pt x="150" y="130"/>
                  </a:lnTo>
                  <a:lnTo>
                    <a:pt x="151" y="130"/>
                  </a:lnTo>
                  <a:lnTo>
                    <a:pt x="152" y="130"/>
                  </a:lnTo>
                  <a:lnTo>
                    <a:pt x="154" y="130"/>
                  </a:lnTo>
                  <a:lnTo>
                    <a:pt x="155" y="129"/>
                  </a:lnTo>
                  <a:lnTo>
                    <a:pt x="156" y="129"/>
                  </a:lnTo>
                  <a:lnTo>
                    <a:pt x="157" y="129"/>
                  </a:lnTo>
                  <a:lnTo>
                    <a:pt x="158" y="129"/>
                  </a:lnTo>
                  <a:lnTo>
                    <a:pt x="159" y="129"/>
                  </a:lnTo>
                  <a:lnTo>
                    <a:pt x="160" y="129"/>
                  </a:lnTo>
                  <a:lnTo>
                    <a:pt x="161" y="129"/>
                  </a:lnTo>
                  <a:lnTo>
                    <a:pt x="162" y="129"/>
                  </a:lnTo>
                  <a:lnTo>
                    <a:pt x="163" y="129"/>
                  </a:lnTo>
                  <a:lnTo>
                    <a:pt x="164" y="128"/>
                  </a:lnTo>
                  <a:lnTo>
                    <a:pt x="165" y="128"/>
                  </a:lnTo>
                  <a:lnTo>
                    <a:pt x="166" y="128"/>
                  </a:lnTo>
                  <a:lnTo>
                    <a:pt x="167" y="128"/>
                  </a:lnTo>
                  <a:lnTo>
                    <a:pt x="168" y="128"/>
                  </a:lnTo>
                  <a:lnTo>
                    <a:pt x="169" y="127"/>
                  </a:lnTo>
                  <a:lnTo>
                    <a:pt x="170" y="127"/>
                  </a:lnTo>
                  <a:lnTo>
                    <a:pt x="171" y="127"/>
                  </a:lnTo>
                  <a:lnTo>
                    <a:pt x="172" y="127"/>
                  </a:lnTo>
                  <a:lnTo>
                    <a:pt x="173" y="126"/>
                  </a:lnTo>
                  <a:lnTo>
                    <a:pt x="174" y="126"/>
                  </a:lnTo>
                  <a:lnTo>
                    <a:pt x="175" y="126"/>
                  </a:lnTo>
                  <a:lnTo>
                    <a:pt x="177" y="125"/>
                  </a:lnTo>
                  <a:lnTo>
                    <a:pt x="179" y="125"/>
                  </a:lnTo>
                  <a:lnTo>
                    <a:pt x="180" y="125"/>
                  </a:lnTo>
                  <a:lnTo>
                    <a:pt x="181" y="124"/>
                  </a:lnTo>
                  <a:lnTo>
                    <a:pt x="182" y="124"/>
                  </a:lnTo>
                  <a:lnTo>
                    <a:pt x="183" y="124"/>
                  </a:lnTo>
                  <a:lnTo>
                    <a:pt x="184" y="124"/>
                  </a:lnTo>
                  <a:lnTo>
                    <a:pt x="185" y="124"/>
                  </a:lnTo>
                  <a:lnTo>
                    <a:pt x="186" y="124"/>
                  </a:lnTo>
                  <a:lnTo>
                    <a:pt x="187" y="123"/>
                  </a:lnTo>
                  <a:lnTo>
                    <a:pt x="188" y="123"/>
                  </a:lnTo>
                  <a:lnTo>
                    <a:pt x="189" y="123"/>
                  </a:lnTo>
                  <a:lnTo>
                    <a:pt x="190" y="123"/>
                  </a:lnTo>
                  <a:lnTo>
                    <a:pt x="191" y="123"/>
                  </a:lnTo>
                  <a:lnTo>
                    <a:pt x="192" y="123"/>
                  </a:lnTo>
                  <a:lnTo>
                    <a:pt x="193" y="122"/>
                  </a:lnTo>
                  <a:lnTo>
                    <a:pt x="194" y="122"/>
                  </a:lnTo>
                  <a:lnTo>
                    <a:pt x="195" y="122"/>
                  </a:lnTo>
                  <a:lnTo>
                    <a:pt x="196" y="122"/>
                  </a:lnTo>
                  <a:lnTo>
                    <a:pt x="197" y="121"/>
                  </a:lnTo>
                  <a:lnTo>
                    <a:pt x="198" y="121"/>
                  </a:lnTo>
                  <a:lnTo>
                    <a:pt x="199" y="121"/>
                  </a:lnTo>
                  <a:lnTo>
                    <a:pt x="200" y="121"/>
                  </a:lnTo>
                  <a:lnTo>
                    <a:pt x="201" y="120"/>
                  </a:lnTo>
                  <a:lnTo>
                    <a:pt x="202" y="120"/>
                  </a:lnTo>
                  <a:lnTo>
                    <a:pt x="204" y="120"/>
                  </a:lnTo>
                  <a:lnTo>
                    <a:pt x="205" y="120"/>
                  </a:lnTo>
                  <a:lnTo>
                    <a:pt x="206" y="119"/>
                  </a:lnTo>
                  <a:lnTo>
                    <a:pt x="207" y="119"/>
                  </a:lnTo>
                  <a:lnTo>
                    <a:pt x="208" y="119"/>
                  </a:lnTo>
                  <a:lnTo>
                    <a:pt x="209" y="118"/>
                  </a:lnTo>
                  <a:lnTo>
                    <a:pt x="210" y="118"/>
                  </a:lnTo>
                  <a:lnTo>
                    <a:pt x="211" y="118"/>
                  </a:lnTo>
                  <a:lnTo>
                    <a:pt x="212" y="118"/>
                  </a:lnTo>
                  <a:lnTo>
                    <a:pt x="213" y="117"/>
                  </a:lnTo>
                  <a:lnTo>
                    <a:pt x="214" y="117"/>
                  </a:lnTo>
                  <a:lnTo>
                    <a:pt x="215" y="117"/>
                  </a:lnTo>
                  <a:lnTo>
                    <a:pt x="216" y="117"/>
                  </a:lnTo>
                  <a:lnTo>
                    <a:pt x="217" y="116"/>
                  </a:lnTo>
                  <a:lnTo>
                    <a:pt x="218" y="116"/>
                  </a:lnTo>
                  <a:lnTo>
                    <a:pt x="219" y="116"/>
                  </a:lnTo>
                  <a:lnTo>
                    <a:pt x="220" y="116"/>
                  </a:lnTo>
                  <a:lnTo>
                    <a:pt x="221" y="115"/>
                  </a:lnTo>
                  <a:lnTo>
                    <a:pt x="222" y="115"/>
                  </a:lnTo>
                  <a:lnTo>
                    <a:pt x="223" y="115"/>
                  </a:lnTo>
                  <a:lnTo>
                    <a:pt x="224" y="115"/>
                  </a:lnTo>
                  <a:lnTo>
                    <a:pt x="225" y="115"/>
                  </a:lnTo>
                  <a:lnTo>
                    <a:pt x="225" y="114"/>
                  </a:lnTo>
                  <a:lnTo>
                    <a:pt x="226" y="114"/>
                  </a:lnTo>
                  <a:lnTo>
                    <a:pt x="229" y="114"/>
                  </a:lnTo>
                  <a:lnTo>
                    <a:pt x="230" y="114"/>
                  </a:lnTo>
                  <a:lnTo>
                    <a:pt x="231" y="113"/>
                  </a:lnTo>
                  <a:lnTo>
                    <a:pt x="232" y="113"/>
                  </a:lnTo>
                  <a:lnTo>
                    <a:pt x="233" y="113"/>
                  </a:lnTo>
                  <a:lnTo>
                    <a:pt x="234" y="113"/>
                  </a:lnTo>
                  <a:lnTo>
                    <a:pt x="235" y="112"/>
                  </a:lnTo>
                  <a:lnTo>
                    <a:pt x="236" y="112"/>
                  </a:lnTo>
                  <a:lnTo>
                    <a:pt x="237" y="112"/>
                  </a:lnTo>
                  <a:lnTo>
                    <a:pt x="237" y="111"/>
                  </a:lnTo>
                  <a:lnTo>
                    <a:pt x="238" y="111"/>
                  </a:lnTo>
                  <a:lnTo>
                    <a:pt x="239" y="109"/>
                  </a:lnTo>
                  <a:lnTo>
                    <a:pt x="240" y="109"/>
                  </a:lnTo>
                  <a:lnTo>
                    <a:pt x="240" y="108"/>
                  </a:lnTo>
                  <a:lnTo>
                    <a:pt x="241" y="108"/>
                  </a:lnTo>
                  <a:lnTo>
                    <a:pt x="242" y="107"/>
                  </a:lnTo>
                  <a:lnTo>
                    <a:pt x="243" y="106"/>
                  </a:lnTo>
                  <a:lnTo>
                    <a:pt x="244" y="105"/>
                  </a:lnTo>
                  <a:lnTo>
                    <a:pt x="245" y="105"/>
                  </a:lnTo>
                  <a:lnTo>
                    <a:pt x="246" y="104"/>
                  </a:lnTo>
                  <a:lnTo>
                    <a:pt x="247" y="104"/>
                  </a:lnTo>
                  <a:lnTo>
                    <a:pt x="248" y="103"/>
                  </a:lnTo>
                  <a:lnTo>
                    <a:pt x="249" y="103"/>
                  </a:lnTo>
                  <a:lnTo>
                    <a:pt x="250" y="103"/>
                  </a:lnTo>
                  <a:lnTo>
                    <a:pt x="250" y="102"/>
                  </a:lnTo>
                  <a:lnTo>
                    <a:pt x="251" y="102"/>
                  </a:lnTo>
                  <a:lnTo>
                    <a:pt x="253" y="101"/>
                  </a:lnTo>
                  <a:lnTo>
                    <a:pt x="254" y="101"/>
                  </a:lnTo>
                  <a:lnTo>
                    <a:pt x="255" y="100"/>
                  </a:lnTo>
                  <a:lnTo>
                    <a:pt x="256" y="100"/>
                  </a:lnTo>
                  <a:lnTo>
                    <a:pt x="257" y="99"/>
                  </a:lnTo>
                  <a:lnTo>
                    <a:pt x="258" y="99"/>
                  </a:lnTo>
                  <a:lnTo>
                    <a:pt x="259" y="98"/>
                  </a:lnTo>
                  <a:lnTo>
                    <a:pt x="260" y="98"/>
                  </a:lnTo>
                  <a:lnTo>
                    <a:pt x="261" y="97"/>
                  </a:lnTo>
                  <a:lnTo>
                    <a:pt x="262" y="97"/>
                  </a:lnTo>
                  <a:lnTo>
                    <a:pt x="263" y="97"/>
                  </a:lnTo>
                  <a:lnTo>
                    <a:pt x="264" y="96"/>
                  </a:lnTo>
                  <a:lnTo>
                    <a:pt x="265" y="95"/>
                  </a:lnTo>
                  <a:lnTo>
                    <a:pt x="266" y="95"/>
                  </a:lnTo>
                  <a:lnTo>
                    <a:pt x="267" y="94"/>
                  </a:lnTo>
                  <a:lnTo>
                    <a:pt x="268" y="94"/>
                  </a:lnTo>
                  <a:lnTo>
                    <a:pt x="268" y="93"/>
                  </a:lnTo>
                  <a:lnTo>
                    <a:pt x="269" y="93"/>
                  </a:lnTo>
                  <a:lnTo>
                    <a:pt x="270" y="93"/>
                  </a:lnTo>
                  <a:lnTo>
                    <a:pt x="271" y="92"/>
                  </a:lnTo>
                  <a:lnTo>
                    <a:pt x="272" y="91"/>
                  </a:lnTo>
                  <a:lnTo>
                    <a:pt x="273" y="91"/>
                  </a:lnTo>
                  <a:lnTo>
                    <a:pt x="274" y="91"/>
                  </a:lnTo>
                  <a:lnTo>
                    <a:pt x="275" y="90"/>
                  </a:lnTo>
                  <a:lnTo>
                    <a:pt x="276" y="90"/>
                  </a:lnTo>
                  <a:lnTo>
                    <a:pt x="278" y="90"/>
                  </a:lnTo>
                  <a:lnTo>
                    <a:pt x="279" y="90"/>
                  </a:lnTo>
                  <a:lnTo>
                    <a:pt x="280" y="90"/>
                  </a:lnTo>
                  <a:lnTo>
                    <a:pt x="281" y="89"/>
                  </a:lnTo>
                  <a:lnTo>
                    <a:pt x="282" y="89"/>
                  </a:lnTo>
                  <a:lnTo>
                    <a:pt x="283" y="89"/>
                  </a:lnTo>
                  <a:lnTo>
                    <a:pt x="284" y="89"/>
                  </a:lnTo>
                  <a:lnTo>
                    <a:pt x="285" y="89"/>
                  </a:lnTo>
                  <a:lnTo>
                    <a:pt x="286" y="89"/>
                  </a:lnTo>
                  <a:lnTo>
                    <a:pt x="287" y="88"/>
                  </a:lnTo>
                  <a:lnTo>
                    <a:pt x="288" y="88"/>
                  </a:lnTo>
                  <a:lnTo>
                    <a:pt x="289" y="88"/>
                  </a:lnTo>
                  <a:lnTo>
                    <a:pt x="290" y="88"/>
                  </a:lnTo>
                  <a:lnTo>
                    <a:pt x="291" y="88"/>
                  </a:lnTo>
                  <a:lnTo>
                    <a:pt x="292" y="87"/>
                  </a:lnTo>
                  <a:lnTo>
                    <a:pt x="293" y="87"/>
                  </a:lnTo>
                  <a:lnTo>
                    <a:pt x="294" y="87"/>
                  </a:lnTo>
                  <a:lnTo>
                    <a:pt x="295" y="87"/>
                  </a:lnTo>
                  <a:lnTo>
                    <a:pt x="295" y="86"/>
                  </a:lnTo>
                  <a:lnTo>
                    <a:pt x="296" y="86"/>
                  </a:lnTo>
                  <a:lnTo>
                    <a:pt x="297" y="86"/>
                  </a:lnTo>
                  <a:lnTo>
                    <a:pt x="298" y="86"/>
                  </a:lnTo>
                  <a:lnTo>
                    <a:pt x="299" y="84"/>
                  </a:lnTo>
                  <a:lnTo>
                    <a:pt x="300" y="84"/>
                  </a:lnTo>
                  <a:lnTo>
                    <a:pt x="301" y="84"/>
                  </a:lnTo>
                  <a:lnTo>
                    <a:pt x="303" y="83"/>
                  </a:lnTo>
                  <a:lnTo>
                    <a:pt x="304" y="83"/>
                  </a:lnTo>
                  <a:lnTo>
                    <a:pt x="305" y="82"/>
                  </a:lnTo>
                  <a:lnTo>
                    <a:pt x="306" y="82"/>
                  </a:lnTo>
                  <a:lnTo>
                    <a:pt x="307" y="81"/>
                  </a:lnTo>
                  <a:lnTo>
                    <a:pt x="308" y="81"/>
                  </a:lnTo>
                  <a:lnTo>
                    <a:pt x="308" y="80"/>
                  </a:lnTo>
                  <a:lnTo>
                    <a:pt x="309" y="80"/>
                  </a:lnTo>
                  <a:lnTo>
                    <a:pt x="310" y="80"/>
                  </a:lnTo>
                  <a:lnTo>
                    <a:pt x="311" y="79"/>
                  </a:lnTo>
                  <a:lnTo>
                    <a:pt x="312" y="79"/>
                  </a:lnTo>
                  <a:lnTo>
                    <a:pt x="312" y="78"/>
                  </a:lnTo>
                  <a:lnTo>
                    <a:pt x="313" y="78"/>
                  </a:lnTo>
                  <a:lnTo>
                    <a:pt x="314" y="78"/>
                  </a:lnTo>
                  <a:lnTo>
                    <a:pt x="315" y="77"/>
                  </a:lnTo>
                  <a:lnTo>
                    <a:pt x="316" y="77"/>
                  </a:lnTo>
                  <a:lnTo>
                    <a:pt x="317" y="77"/>
                  </a:lnTo>
                  <a:lnTo>
                    <a:pt x="318" y="76"/>
                  </a:lnTo>
                  <a:lnTo>
                    <a:pt x="319" y="76"/>
                  </a:lnTo>
                  <a:lnTo>
                    <a:pt x="320" y="76"/>
                  </a:lnTo>
                  <a:lnTo>
                    <a:pt x="321" y="76"/>
                  </a:lnTo>
                  <a:lnTo>
                    <a:pt x="322" y="75"/>
                  </a:lnTo>
                  <a:lnTo>
                    <a:pt x="323" y="75"/>
                  </a:lnTo>
                  <a:lnTo>
                    <a:pt x="324" y="75"/>
                  </a:lnTo>
                  <a:lnTo>
                    <a:pt x="325" y="75"/>
                  </a:lnTo>
                  <a:lnTo>
                    <a:pt x="326" y="75"/>
                  </a:lnTo>
                  <a:lnTo>
                    <a:pt x="326" y="74"/>
                  </a:lnTo>
                  <a:lnTo>
                    <a:pt x="328" y="74"/>
                  </a:lnTo>
                  <a:lnTo>
                    <a:pt x="329" y="74"/>
                  </a:lnTo>
                  <a:lnTo>
                    <a:pt x="330" y="74"/>
                  </a:lnTo>
                  <a:lnTo>
                    <a:pt x="331" y="74"/>
                  </a:lnTo>
                  <a:lnTo>
                    <a:pt x="332" y="73"/>
                  </a:lnTo>
                  <a:lnTo>
                    <a:pt x="333" y="73"/>
                  </a:lnTo>
                  <a:lnTo>
                    <a:pt x="334" y="73"/>
                  </a:lnTo>
                  <a:lnTo>
                    <a:pt x="335" y="73"/>
                  </a:lnTo>
                  <a:lnTo>
                    <a:pt x="336" y="73"/>
                  </a:lnTo>
                  <a:lnTo>
                    <a:pt x="337" y="72"/>
                  </a:lnTo>
                  <a:lnTo>
                    <a:pt x="338" y="72"/>
                  </a:lnTo>
                  <a:lnTo>
                    <a:pt x="339" y="72"/>
                  </a:lnTo>
                  <a:lnTo>
                    <a:pt x="340" y="71"/>
                  </a:lnTo>
                  <a:lnTo>
                    <a:pt x="341" y="71"/>
                  </a:lnTo>
                  <a:lnTo>
                    <a:pt x="341" y="70"/>
                  </a:lnTo>
                  <a:lnTo>
                    <a:pt x="342" y="70"/>
                  </a:lnTo>
                  <a:lnTo>
                    <a:pt x="343" y="70"/>
                  </a:lnTo>
                  <a:lnTo>
                    <a:pt x="344" y="69"/>
                  </a:lnTo>
                  <a:lnTo>
                    <a:pt x="345" y="69"/>
                  </a:lnTo>
                  <a:lnTo>
                    <a:pt x="345" y="68"/>
                  </a:lnTo>
                  <a:lnTo>
                    <a:pt x="346" y="68"/>
                  </a:lnTo>
                  <a:lnTo>
                    <a:pt x="347" y="67"/>
                  </a:lnTo>
                  <a:lnTo>
                    <a:pt x="348" y="66"/>
                  </a:lnTo>
                  <a:lnTo>
                    <a:pt x="349" y="66"/>
                  </a:lnTo>
                  <a:lnTo>
                    <a:pt x="350" y="66"/>
                  </a:lnTo>
                  <a:lnTo>
                    <a:pt x="351" y="65"/>
                  </a:lnTo>
                  <a:lnTo>
                    <a:pt x="353" y="65"/>
                  </a:lnTo>
                  <a:lnTo>
                    <a:pt x="354" y="65"/>
                  </a:lnTo>
                  <a:lnTo>
                    <a:pt x="354" y="64"/>
                  </a:lnTo>
                  <a:lnTo>
                    <a:pt x="355" y="64"/>
                  </a:lnTo>
                  <a:lnTo>
                    <a:pt x="356" y="64"/>
                  </a:lnTo>
                  <a:lnTo>
                    <a:pt x="357" y="64"/>
                  </a:lnTo>
                  <a:lnTo>
                    <a:pt x="358" y="63"/>
                  </a:lnTo>
                  <a:lnTo>
                    <a:pt x="359" y="63"/>
                  </a:lnTo>
                  <a:lnTo>
                    <a:pt x="360" y="63"/>
                  </a:lnTo>
                  <a:lnTo>
                    <a:pt x="361" y="63"/>
                  </a:lnTo>
                  <a:lnTo>
                    <a:pt x="362" y="63"/>
                  </a:lnTo>
                  <a:lnTo>
                    <a:pt x="363" y="62"/>
                  </a:lnTo>
                  <a:lnTo>
                    <a:pt x="364" y="62"/>
                  </a:lnTo>
                  <a:lnTo>
                    <a:pt x="365" y="62"/>
                  </a:lnTo>
                  <a:lnTo>
                    <a:pt x="366" y="62"/>
                  </a:lnTo>
                  <a:lnTo>
                    <a:pt x="367" y="62"/>
                  </a:lnTo>
                  <a:lnTo>
                    <a:pt x="368" y="62"/>
                  </a:lnTo>
                  <a:lnTo>
                    <a:pt x="369" y="62"/>
                  </a:lnTo>
                  <a:lnTo>
                    <a:pt x="370" y="61"/>
                  </a:lnTo>
                  <a:lnTo>
                    <a:pt x="371" y="61"/>
                  </a:lnTo>
                  <a:lnTo>
                    <a:pt x="372" y="61"/>
                  </a:lnTo>
                  <a:lnTo>
                    <a:pt x="373" y="61"/>
                  </a:lnTo>
                  <a:lnTo>
                    <a:pt x="374" y="61"/>
                  </a:lnTo>
                  <a:lnTo>
                    <a:pt x="375" y="59"/>
                  </a:lnTo>
                  <a:lnTo>
                    <a:pt x="376" y="59"/>
                  </a:lnTo>
                  <a:lnTo>
                    <a:pt x="378" y="59"/>
                  </a:lnTo>
                  <a:lnTo>
                    <a:pt x="379" y="59"/>
                  </a:lnTo>
                  <a:lnTo>
                    <a:pt x="380" y="59"/>
                  </a:lnTo>
                  <a:lnTo>
                    <a:pt x="381" y="58"/>
                  </a:lnTo>
                  <a:lnTo>
                    <a:pt x="382" y="58"/>
                  </a:lnTo>
                  <a:lnTo>
                    <a:pt x="383" y="58"/>
                  </a:lnTo>
                  <a:lnTo>
                    <a:pt x="384" y="58"/>
                  </a:lnTo>
                  <a:lnTo>
                    <a:pt x="385" y="58"/>
                  </a:lnTo>
                  <a:lnTo>
                    <a:pt x="386" y="57"/>
                  </a:lnTo>
                  <a:lnTo>
                    <a:pt x="387" y="57"/>
                  </a:lnTo>
                  <a:lnTo>
                    <a:pt x="388" y="57"/>
                  </a:lnTo>
                  <a:lnTo>
                    <a:pt x="389" y="57"/>
                  </a:lnTo>
                  <a:lnTo>
                    <a:pt x="390" y="57"/>
                  </a:lnTo>
                  <a:lnTo>
                    <a:pt x="391" y="56"/>
                  </a:lnTo>
                  <a:lnTo>
                    <a:pt x="392" y="56"/>
                  </a:lnTo>
                  <a:lnTo>
                    <a:pt x="397" y="55"/>
                  </a:lnTo>
                  <a:lnTo>
                    <a:pt x="400" y="53"/>
                  </a:lnTo>
                  <a:lnTo>
                    <a:pt x="405" y="52"/>
                  </a:lnTo>
                  <a:lnTo>
                    <a:pt x="408" y="51"/>
                  </a:lnTo>
                  <a:lnTo>
                    <a:pt x="411" y="50"/>
                  </a:lnTo>
                  <a:lnTo>
                    <a:pt x="415" y="49"/>
                  </a:lnTo>
                  <a:lnTo>
                    <a:pt x="418" y="48"/>
                  </a:lnTo>
                  <a:lnTo>
                    <a:pt x="421" y="47"/>
                  </a:lnTo>
                  <a:lnTo>
                    <a:pt x="424" y="46"/>
                  </a:lnTo>
                  <a:lnTo>
                    <a:pt x="429" y="44"/>
                  </a:lnTo>
                  <a:lnTo>
                    <a:pt x="432" y="43"/>
                  </a:lnTo>
                  <a:lnTo>
                    <a:pt x="435" y="42"/>
                  </a:lnTo>
                  <a:lnTo>
                    <a:pt x="438" y="41"/>
                  </a:lnTo>
                  <a:lnTo>
                    <a:pt x="442" y="40"/>
                  </a:lnTo>
                  <a:lnTo>
                    <a:pt x="445" y="39"/>
                  </a:lnTo>
                  <a:lnTo>
                    <a:pt x="448" y="38"/>
                  </a:lnTo>
                  <a:lnTo>
                    <a:pt x="453" y="36"/>
                  </a:lnTo>
                  <a:lnTo>
                    <a:pt x="456" y="34"/>
                  </a:lnTo>
                  <a:lnTo>
                    <a:pt x="459" y="33"/>
                  </a:lnTo>
                  <a:lnTo>
                    <a:pt x="462" y="32"/>
                  </a:lnTo>
                  <a:lnTo>
                    <a:pt x="466" y="31"/>
                  </a:lnTo>
                  <a:lnTo>
                    <a:pt x="469" y="30"/>
                  </a:lnTo>
                  <a:lnTo>
                    <a:pt x="472" y="29"/>
                  </a:lnTo>
                  <a:lnTo>
                    <a:pt x="475" y="27"/>
                  </a:lnTo>
                  <a:lnTo>
                    <a:pt x="480" y="26"/>
                  </a:lnTo>
                  <a:lnTo>
                    <a:pt x="483" y="25"/>
                  </a:lnTo>
                  <a:lnTo>
                    <a:pt x="486" y="24"/>
                  </a:lnTo>
                  <a:lnTo>
                    <a:pt x="490" y="23"/>
                  </a:lnTo>
                  <a:lnTo>
                    <a:pt x="493" y="22"/>
                  </a:lnTo>
                  <a:lnTo>
                    <a:pt x="496" y="21"/>
                  </a:lnTo>
                  <a:lnTo>
                    <a:pt x="499" y="20"/>
                  </a:lnTo>
                  <a:lnTo>
                    <a:pt x="504" y="18"/>
                  </a:lnTo>
                  <a:lnTo>
                    <a:pt x="507" y="17"/>
                  </a:lnTo>
                  <a:lnTo>
                    <a:pt x="510" y="16"/>
                  </a:lnTo>
                  <a:lnTo>
                    <a:pt x="513" y="15"/>
                  </a:lnTo>
                  <a:lnTo>
                    <a:pt x="517" y="14"/>
                  </a:lnTo>
                  <a:lnTo>
                    <a:pt x="520" y="13"/>
                  </a:lnTo>
                  <a:lnTo>
                    <a:pt x="523" y="11"/>
                  </a:lnTo>
                  <a:lnTo>
                    <a:pt x="526" y="9"/>
                  </a:lnTo>
                  <a:lnTo>
                    <a:pt x="531" y="8"/>
                  </a:lnTo>
                  <a:lnTo>
                    <a:pt x="534" y="7"/>
                  </a:lnTo>
                  <a:lnTo>
                    <a:pt x="537" y="6"/>
                  </a:lnTo>
                  <a:lnTo>
                    <a:pt x="540" y="5"/>
                  </a:lnTo>
                  <a:lnTo>
                    <a:pt x="544" y="4"/>
                  </a:lnTo>
                  <a:lnTo>
                    <a:pt x="547" y="3"/>
                  </a:lnTo>
                  <a:lnTo>
                    <a:pt x="550" y="1"/>
                  </a:lnTo>
                  <a:lnTo>
                    <a:pt x="554" y="0"/>
                  </a:lnTo>
                  <a:lnTo>
                    <a:pt x="556" y="1"/>
                  </a:lnTo>
                  <a:lnTo>
                    <a:pt x="557" y="3"/>
                  </a:lnTo>
                  <a:lnTo>
                    <a:pt x="559" y="4"/>
                  </a:lnTo>
                  <a:lnTo>
                    <a:pt x="560" y="4"/>
                  </a:lnTo>
                  <a:lnTo>
                    <a:pt x="562" y="5"/>
                  </a:lnTo>
                  <a:lnTo>
                    <a:pt x="564" y="6"/>
                  </a:lnTo>
                  <a:lnTo>
                    <a:pt x="567" y="6"/>
                  </a:lnTo>
                  <a:lnTo>
                    <a:pt x="568" y="8"/>
                  </a:lnTo>
                  <a:lnTo>
                    <a:pt x="569" y="9"/>
                  </a:lnTo>
                  <a:lnTo>
                    <a:pt x="570" y="12"/>
                  </a:lnTo>
                  <a:lnTo>
                    <a:pt x="570" y="13"/>
                  </a:lnTo>
                  <a:lnTo>
                    <a:pt x="570" y="15"/>
                  </a:lnTo>
                  <a:lnTo>
                    <a:pt x="569" y="17"/>
                  </a:lnTo>
                  <a:lnTo>
                    <a:pt x="569" y="19"/>
                  </a:lnTo>
                  <a:lnTo>
                    <a:pt x="569" y="21"/>
                  </a:lnTo>
                  <a:lnTo>
                    <a:pt x="568" y="23"/>
                  </a:lnTo>
                  <a:lnTo>
                    <a:pt x="569" y="25"/>
                  </a:lnTo>
                  <a:lnTo>
                    <a:pt x="570" y="27"/>
                  </a:lnTo>
                  <a:lnTo>
                    <a:pt x="571" y="28"/>
                  </a:lnTo>
                  <a:lnTo>
                    <a:pt x="572" y="29"/>
                  </a:lnTo>
                  <a:lnTo>
                    <a:pt x="573" y="31"/>
                  </a:lnTo>
                  <a:lnTo>
                    <a:pt x="574" y="32"/>
                  </a:lnTo>
                  <a:lnTo>
                    <a:pt x="575" y="34"/>
                  </a:lnTo>
                  <a:lnTo>
                    <a:pt x="576" y="36"/>
                  </a:lnTo>
                  <a:lnTo>
                    <a:pt x="578" y="38"/>
                  </a:lnTo>
                  <a:lnTo>
                    <a:pt x="579" y="38"/>
                  </a:lnTo>
                  <a:lnTo>
                    <a:pt x="581" y="37"/>
                  </a:lnTo>
                  <a:lnTo>
                    <a:pt x="583" y="38"/>
                  </a:lnTo>
                  <a:lnTo>
                    <a:pt x="583" y="40"/>
                  </a:lnTo>
                  <a:lnTo>
                    <a:pt x="583" y="42"/>
                  </a:lnTo>
                  <a:lnTo>
                    <a:pt x="584" y="44"/>
                  </a:lnTo>
                  <a:lnTo>
                    <a:pt x="585" y="45"/>
                  </a:lnTo>
                  <a:lnTo>
                    <a:pt x="586" y="47"/>
                  </a:lnTo>
                  <a:lnTo>
                    <a:pt x="587" y="48"/>
                  </a:lnTo>
                  <a:lnTo>
                    <a:pt x="588" y="49"/>
                  </a:lnTo>
                  <a:lnTo>
                    <a:pt x="589" y="51"/>
                  </a:lnTo>
                  <a:lnTo>
                    <a:pt x="590" y="53"/>
                  </a:lnTo>
                  <a:lnTo>
                    <a:pt x="591" y="54"/>
                  </a:lnTo>
                  <a:lnTo>
                    <a:pt x="592" y="55"/>
                  </a:lnTo>
                  <a:lnTo>
                    <a:pt x="593" y="57"/>
                  </a:lnTo>
                  <a:lnTo>
                    <a:pt x="594" y="58"/>
                  </a:lnTo>
                  <a:lnTo>
                    <a:pt x="594" y="61"/>
                  </a:lnTo>
                  <a:lnTo>
                    <a:pt x="595" y="63"/>
                  </a:lnTo>
                  <a:lnTo>
                    <a:pt x="596" y="65"/>
                  </a:lnTo>
                  <a:lnTo>
                    <a:pt x="596" y="66"/>
                  </a:lnTo>
                  <a:lnTo>
                    <a:pt x="597" y="68"/>
                  </a:lnTo>
                  <a:lnTo>
                    <a:pt x="598" y="69"/>
                  </a:lnTo>
                  <a:lnTo>
                    <a:pt x="599" y="71"/>
                  </a:lnTo>
                  <a:lnTo>
                    <a:pt x="600" y="72"/>
                  </a:lnTo>
                  <a:lnTo>
                    <a:pt x="601" y="74"/>
                  </a:lnTo>
                  <a:lnTo>
                    <a:pt x="603" y="75"/>
                  </a:lnTo>
                  <a:lnTo>
                    <a:pt x="605" y="75"/>
                  </a:lnTo>
                  <a:lnTo>
                    <a:pt x="605" y="76"/>
                  </a:lnTo>
                  <a:lnTo>
                    <a:pt x="607" y="76"/>
                  </a:lnTo>
                  <a:lnTo>
                    <a:pt x="609" y="77"/>
                  </a:lnTo>
                  <a:lnTo>
                    <a:pt x="611" y="77"/>
                  </a:lnTo>
                  <a:lnTo>
                    <a:pt x="612" y="78"/>
                  </a:lnTo>
                  <a:lnTo>
                    <a:pt x="614" y="79"/>
                  </a:lnTo>
                  <a:lnTo>
                    <a:pt x="615" y="81"/>
                  </a:lnTo>
                  <a:lnTo>
                    <a:pt x="616" y="82"/>
                  </a:lnTo>
                  <a:lnTo>
                    <a:pt x="616" y="84"/>
                  </a:lnTo>
                  <a:lnTo>
                    <a:pt x="617" y="87"/>
                  </a:lnTo>
                  <a:lnTo>
                    <a:pt x="618" y="88"/>
                  </a:lnTo>
                  <a:lnTo>
                    <a:pt x="620" y="89"/>
                  </a:lnTo>
                  <a:lnTo>
                    <a:pt x="622" y="90"/>
                  </a:lnTo>
                  <a:lnTo>
                    <a:pt x="623" y="90"/>
                  </a:lnTo>
                  <a:lnTo>
                    <a:pt x="623" y="91"/>
                  </a:lnTo>
                  <a:lnTo>
                    <a:pt x="625" y="92"/>
                  </a:lnTo>
                  <a:lnTo>
                    <a:pt x="626" y="93"/>
                  </a:lnTo>
                  <a:lnTo>
                    <a:pt x="628" y="94"/>
                  </a:lnTo>
                  <a:lnTo>
                    <a:pt x="629" y="96"/>
                  </a:lnTo>
                  <a:lnTo>
                    <a:pt x="630" y="97"/>
                  </a:lnTo>
                  <a:lnTo>
                    <a:pt x="630" y="99"/>
                  </a:lnTo>
                  <a:lnTo>
                    <a:pt x="630" y="100"/>
                  </a:lnTo>
                  <a:lnTo>
                    <a:pt x="630" y="101"/>
                  </a:lnTo>
                  <a:lnTo>
                    <a:pt x="631" y="103"/>
                  </a:lnTo>
                  <a:lnTo>
                    <a:pt x="631" y="105"/>
                  </a:lnTo>
                  <a:lnTo>
                    <a:pt x="633" y="106"/>
                  </a:lnTo>
                  <a:lnTo>
                    <a:pt x="634" y="107"/>
                  </a:lnTo>
                  <a:lnTo>
                    <a:pt x="636" y="108"/>
                  </a:lnTo>
                  <a:lnTo>
                    <a:pt x="638" y="109"/>
                  </a:lnTo>
                  <a:lnTo>
                    <a:pt x="639" y="109"/>
                  </a:lnTo>
                  <a:lnTo>
                    <a:pt x="640" y="108"/>
                  </a:lnTo>
                  <a:lnTo>
                    <a:pt x="640" y="107"/>
                  </a:lnTo>
                  <a:lnTo>
                    <a:pt x="641" y="104"/>
                  </a:lnTo>
                  <a:lnTo>
                    <a:pt x="640" y="102"/>
                  </a:lnTo>
                  <a:lnTo>
                    <a:pt x="641" y="100"/>
                  </a:lnTo>
                  <a:lnTo>
                    <a:pt x="641" y="97"/>
                  </a:lnTo>
                  <a:lnTo>
                    <a:pt x="641" y="96"/>
                  </a:lnTo>
                  <a:lnTo>
                    <a:pt x="642" y="94"/>
                  </a:lnTo>
                  <a:lnTo>
                    <a:pt x="642" y="92"/>
                  </a:lnTo>
                  <a:lnTo>
                    <a:pt x="643" y="90"/>
                  </a:lnTo>
                  <a:lnTo>
                    <a:pt x="644" y="89"/>
                  </a:lnTo>
                  <a:lnTo>
                    <a:pt x="646" y="88"/>
                  </a:lnTo>
                  <a:lnTo>
                    <a:pt x="648" y="88"/>
                  </a:lnTo>
                  <a:lnTo>
                    <a:pt x="650" y="89"/>
                  </a:lnTo>
                  <a:lnTo>
                    <a:pt x="651" y="90"/>
                  </a:lnTo>
                  <a:lnTo>
                    <a:pt x="653" y="90"/>
                  </a:lnTo>
                  <a:lnTo>
                    <a:pt x="654" y="91"/>
                  </a:lnTo>
                  <a:lnTo>
                    <a:pt x="655" y="92"/>
                  </a:lnTo>
                  <a:lnTo>
                    <a:pt x="656" y="94"/>
                  </a:lnTo>
                  <a:lnTo>
                    <a:pt x="658" y="95"/>
                  </a:lnTo>
                  <a:lnTo>
                    <a:pt x="659" y="96"/>
                  </a:lnTo>
                  <a:lnTo>
                    <a:pt x="661" y="96"/>
                  </a:lnTo>
                  <a:lnTo>
                    <a:pt x="663" y="96"/>
                  </a:lnTo>
                  <a:lnTo>
                    <a:pt x="665" y="96"/>
                  </a:lnTo>
                  <a:lnTo>
                    <a:pt x="667" y="96"/>
                  </a:lnTo>
                  <a:lnTo>
                    <a:pt x="668" y="95"/>
                  </a:lnTo>
                  <a:lnTo>
                    <a:pt x="670" y="94"/>
                  </a:lnTo>
                  <a:lnTo>
                    <a:pt x="671" y="93"/>
                  </a:lnTo>
                  <a:lnTo>
                    <a:pt x="673" y="92"/>
                  </a:lnTo>
                  <a:lnTo>
                    <a:pt x="674" y="91"/>
                  </a:lnTo>
                  <a:lnTo>
                    <a:pt x="675" y="90"/>
                  </a:lnTo>
                  <a:lnTo>
                    <a:pt x="678" y="89"/>
                  </a:lnTo>
                  <a:lnTo>
                    <a:pt x="679" y="88"/>
                  </a:lnTo>
                  <a:lnTo>
                    <a:pt x="681" y="87"/>
                  </a:lnTo>
                  <a:lnTo>
                    <a:pt x="683" y="86"/>
                  </a:lnTo>
                  <a:lnTo>
                    <a:pt x="685" y="86"/>
                  </a:lnTo>
                  <a:lnTo>
                    <a:pt x="687" y="86"/>
                  </a:lnTo>
                  <a:lnTo>
                    <a:pt x="689" y="87"/>
                  </a:lnTo>
                  <a:lnTo>
                    <a:pt x="691" y="87"/>
                  </a:lnTo>
                  <a:lnTo>
                    <a:pt x="692" y="87"/>
                  </a:lnTo>
                  <a:lnTo>
                    <a:pt x="694" y="87"/>
                  </a:lnTo>
                  <a:lnTo>
                    <a:pt x="697" y="88"/>
                  </a:lnTo>
                  <a:lnTo>
                    <a:pt x="699" y="88"/>
                  </a:lnTo>
                  <a:lnTo>
                    <a:pt x="700" y="88"/>
                  </a:lnTo>
                  <a:lnTo>
                    <a:pt x="701" y="88"/>
                  </a:lnTo>
                  <a:lnTo>
                    <a:pt x="705" y="88"/>
                  </a:lnTo>
                  <a:lnTo>
                    <a:pt x="707" y="89"/>
                  </a:lnTo>
                  <a:lnTo>
                    <a:pt x="709" y="89"/>
                  </a:lnTo>
                  <a:lnTo>
                    <a:pt x="711" y="89"/>
                  </a:lnTo>
                  <a:lnTo>
                    <a:pt x="712" y="88"/>
                  </a:lnTo>
                  <a:lnTo>
                    <a:pt x="712" y="87"/>
                  </a:lnTo>
                  <a:lnTo>
                    <a:pt x="712" y="86"/>
                  </a:lnTo>
                  <a:lnTo>
                    <a:pt x="712" y="84"/>
                  </a:lnTo>
                  <a:lnTo>
                    <a:pt x="713" y="82"/>
                  </a:lnTo>
                  <a:lnTo>
                    <a:pt x="715" y="81"/>
                  </a:lnTo>
                  <a:lnTo>
                    <a:pt x="717" y="81"/>
                  </a:lnTo>
                  <a:lnTo>
                    <a:pt x="718" y="80"/>
                  </a:lnTo>
                  <a:lnTo>
                    <a:pt x="720" y="79"/>
                  </a:lnTo>
                  <a:lnTo>
                    <a:pt x="722" y="79"/>
                  </a:lnTo>
                  <a:lnTo>
                    <a:pt x="724" y="79"/>
                  </a:lnTo>
                  <a:lnTo>
                    <a:pt x="726" y="79"/>
                  </a:lnTo>
                  <a:lnTo>
                    <a:pt x="729" y="78"/>
                  </a:lnTo>
                  <a:lnTo>
                    <a:pt x="731" y="78"/>
                  </a:lnTo>
                  <a:lnTo>
                    <a:pt x="733" y="78"/>
                  </a:lnTo>
                  <a:lnTo>
                    <a:pt x="735" y="79"/>
                  </a:lnTo>
                  <a:lnTo>
                    <a:pt x="737" y="79"/>
                  </a:lnTo>
                  <a:lnTo>
                    <a:pt x="739" y="77"/>
                  </a:lnTo>
                  <a:lnTo>
                    <a:pt x="741" y="76"/>
                  </a:lnTo>
                  <a:lnTo>
                    <a:pt x="743" y="76"/>
                  </a:lnTo>
                  <a:lnTo>
                    <a:pt x="744" y="76"/>
                  </a:lnTo>
                  <a:lnTo>
                    <a:pt x="747" y="76"/>
                  </a:lnTo>
                  <a:lnTo>
                    <a:pt x="749" y="75"/>
                  </a:lnTo>
                  <a:lnTo>
                    <a:pt x="750" y="73"/>
                  </a:lnTo>
                  <a:lnTo>
                    <a:pt x="753" y="72"/>
                  </a:lnTo>
                  <a:lnTo>
                    <a:pt x="755" y="73"/>
                  </a:lnTo>
                  <a:lnTo>
                    <a:pt x="757" y="73"/>
                  </a:lnTo>
                  <a:close/>
                </a:path>
              </a:pathLst>
            </a:custGeom>
            <a:solidFill>
              <a:schemeClr val="accent6"/>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25624" name="Freeform 8"/>
            <p:cNvSpPr>
              <a:spLocks/>
            </p:cNvSpPr>
            <p:nvPr/>
          </p:nvSpPr>
          <p:spPr bwMode="auto">
            <a:xfrm>
              <a:off x="3128" y="1656"/>
              <a:ext cx="401" cy="956"/>
            </a:xfrm>
            <a:custGeom>
              <a:avLst/>
              <a:gdLst>
                <a:gd name="T0" fmla="*/ 152 w 401"/>
                <a:gd name="T1" fmla="*/ 113 h 956"/>
                <a:gd name="T2" fmla="*/ 171 w 401"/>
                <a:gd name="T3" fmla="*/ 82 h 956"/>
                <a:gd name="T4" fmla="*/ 187 w 401"/>
                <a:gd name="T5" fmla="*/ 54 h 956"/>
                <a:gd name="T6" fmla="*/ 201 w 401"/>
                <a:gd name="T7" fmla="*/ 24 h 956"/>
                <a:gd name="T8" fmla="*/ 230 w 401"/>
                <a:gd name="T9" fmla="*/ 8 h 956"/>
                <a:gd name="T10" fmla="*/ 266 w 401"/>
                <a:gd name="T11" fmla="*/ 1 h 956"/>
                <a:gd name="T12" fmla="*/ 290 w 401"/>
                <a:gd name="T13" fmla="*/ 28 h 956"/>
                <a:gd name="T14" fmla="*/ 320 w 401"/>
                <a:gd name="T15" fmla="*/ 42 h 956"/>
                <a:gd name="T16" fmla="*/ 365 w 401"/>
                <a:gd name="T17" fmla="*/ 62 h 956"/>
                <a:gd name="T18" fmla="*/ 399 w 401"/>
                <a:gd name="T19" fmla="*/ 80 h 956"/>
                <a:gd name="T20" fmla="*/ 360 w 401"/>
                <a:gd name="T21" fmla="*/ 117 h 956"/>
                <a:gd name="T22" fmla="*/ 331 w 401"/>
                <a:gd name="T23" fmla="*/ 173 h 956"/>
                <a:gd name="T24" fmla="*/ 327 w 401"/>
                <a:gd name="T25" fmla="*/ 222 h 956"/>
                <a:gd name="T26" fmla="*/ 338 w 401"/>
                <a:gd name="T27" fmla="*/ 268 h 956"/>
                <a:gd name="T28" fmla="*/ 352 w 401"/>
                <a:gd name="T29" fmla="*/ 289 h 956"/>
                <a:gd name="T30" fmla="*/ 338 w 401"/>
                <a:gd name="T31" fmla="*/ 332 h 956"/>
                <a:gd name="T32" fmla="*/ 308 w 401"/>
                <a:gd name="T33" fmla="*/ 323 h 956"/>
                <a:gd name="T34" fmla="*/ 280 w 401"/>
                <a:gd name="T35" fmla="*/ 336 h 956"/>
                <a:gd name="T36" fmla="*/ 272 w 401"/>
                <a:gd name="T37" fmla="*/ 365 h 956"/>
                <a:gd name="T38" fmla="*/ 280 w 401"/>
                <a:gd name="T39" fmla="*/ 392 h 956"/>
                <a:gd name="T40" fmla="*/ 252 w 401"/>
                <a:gd name="T41" fmla="*/ 412 h 956"/>
                <a:gd name="T42" fmla="*/ 270 w 401"/>
                <a:gd name="T43" fmla="*/ 438 h 956"/>
                <a:gd name="T44" fmla="*/ 294 w 401"/>
                <a:gd name="T45" fmla="*/ 460 h 956"/>
                <a:gd name="T46" fmla="*/ 301 w 401"/>
                <a:gd name="T47" fmla="*/ 496 h 956"/>
                <a:gd name="T48" fmla="*/ 281 w 401"/>
                <a:gd name="T49" fmla="*/ 556 h 956"/>
                <a:gd name="T50" fmla="*/ 271 w 401"/>
                <a:gd name="T51" fmla="*/ 613 h 956"/>
                <a:gd name="T52" fmla="*/ 268 w 401"/>
                <a:gd name="T53" fmla="*/ 651 h 956"/>
                <a:gd name="T54" fmla="*/ 239 w 401"/>
                <a:gd name="T55" fmla="*/ 653 h 956"/>
                <a:gd name="T56" fmla="*/ 214 w 401"/>
                <a:gd name="T57" fmla="*/ 663 h 956"/>
                <a:gd name="T58" fmla="*/ 189 w 401"/>
                <a:gd name="T59" fmla="*/ 679 h 956"/>
                <a:gd name="T60" fmla="*/ 208 w 401"/>
                <a:gd name="T61" fmla="*/ 759 h 956"/>
                <a:gd name="T62" fmla="*/ 277 w 401"/>
                <a:gd name="T63" fmla="*/ 805 h 956"/>
                <a:gd name="T64" fmla="*/ 288 w 401"/>
                <a:gd name="T65" fmla="*/ 864 h 956"/>
                <a:gd name="T66" fmla="*/ 273 w 401"/>
                <a:gd name="T67" fmla="*/ 923 h 956"/>
                <a:gd name="T68" fmla="*/ 244 w 401"/>
                <a:gd name="T69" fmla="*/ 922 h 956"/>
                <a:gd name="T70" fmla="*/ 210 w 401"/>
                <a:gd name="T71" fmla="*/ 921 h 956"/>
                <a:gd name="T72" fmla="*/ 177 w 401"/>
                <a:gd name="T73" fmla="*/ 939 h 956"/>
                <a:gd name="T74" fmla="*/ 145 w 401"/>
                <a:gd name="T75" fmla="*/ 942 h 956"/>
                <a:gd name="T76" fmla="*/ 114 w 401"/>
                <a:gd name="T77" fmla="*/ 953 h 956"/>
                <a:gd name="T78" fmla="*/ 89 w 401"/>
                <a:gd name="T79" fmla="*/ 940 h 956"/>
                <a:gd name="T80" fmla="*/ 63 w 401"/>
                <a:gd name="T81" fmla="*/ 924 h 956"/>
                <a:gd name="T82" fmla="*/ 25 w 401"/>
                <a:gd name="T83" fmla="*/ 910 h 956"/>
                <a:gd name="T84" fmla="*/ 10 w 401"/>
                <a:gd name="T85" fmla="*/ 880 h 956"/>
                <a:gd name="T86" fmla="*/ 24 w 401"/>
                <a:gd name="T87" fmla="*/ 787 h 956"/>
                <a:gd name="T88" fmla="*/ 90 w 401"/>
                <a:gd name="T89" fmla="*/ 704 h 956"/>
                <a:gd name="T90" fmla="*/ 101 w 401"/>
                <a:gd name="T91" fmla="*/ 685 h 956"/>
                <a:gd name="T92" fmla="*/ 122 w 401"/>
                <a:gd name="T93" fmla="*/ 664 h 956"/>
                <a:gd name="T94" fmla="*/ 126 w 401"/>
                <a:gd name="T95" fmla="*/ 629 h 956"/>
                <a:gd name="T96" fmla="*/ 110 w 401"/>
                <a:gd name="T97" fmla="*/ 601 h 956"/>
                <a:gd name="T98" fmla="*/ 88 w 401"/>
                <a:gd name="T99" fmla="*/ 567 h 956"/>
                <a:gd name="T100" fmla="*/ 92 w 401"/>
                <a:gd name="T101" fmla="*/ 531 h 956"/>
                <a:gd name="T102" fmla="*/ 79 w 401"/>
                <a:gd name="T103" fmla="*/ 484 h 956"/>
                <a:gd name="T104" fmla="*/ 65 w 401"/>
                <a:gd name="T105" fmla="*/ 450 h 956"/>
                <a:gd name="T106" fmla="*/ 109 w 401"/>
                <a:gd name="T107" fmla="*/ 431 h 956"/>
                <a:gd name="T108" fmla="*/ 100 w 401"/>
                <a:gd name="T109" fmla="*/ 389 h 956"/>
                <a:gd name="T110" fmla="*/ 127 w 401"/>
                <a:gd name="T111" fmla="*/ 366 h 956"/>
                <a:gd name="T112" fmla="*/ 121 w 401"/>
                <a:gd name="T113" fmla="*/ 341 h 956"/>
                <a:gd name="T114" fmla="*/ 113 w 401"/>
                <a:gd name="T115" fmla="*/ 315 h 956"/>
                <a:gd name="T116" fmla="*/ 113 w 401"/>
                <a:gd name="T117" fmla="*/ 286 h 956"/>
                <a:gd name="T118" fmla="*/ 121 w 401"/>
                <a:gd name="T119" fmla="*/ 257 h 956"/>
                <a:gd name="T120" fmla="*/ 127 w 401"/>
                <a:gd name="T121" fmla="*/ 224 h 956"/>
                <a:gd name="T122" fmla="*/ 127 w 401"/>
                <a:gd name="T123" fmla="*/ 168 h 9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01"/>
                <a:gd name="T187" fmla="*/ 0 h 956"/>
                <a:gd name="T188" fmla="*/ 401 w 401"/>
                <a:gd name="T189" fmla="*/ 956 h 9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01" h="956">
                  <a:moveTo>
                    <a:pt x="138" y="141"/>
                  </a:moveTo>
                  <a:lnTo>
                    <a:pt x="138" y="140"/>
                  </a:lnTo>
                  <a:lnTo>
                    <a:pt x="139" y="140"/>
                  </a:lnTo>
                  <a:lnTo>
                    <a:pt x="139" y="139"/>
                  </a:lnTo>
                  <a:lnTo>
                    <a:pt x="140" y="139"/>
                  </a:lnTo>
                  <a:lnTo>
                    <a:pt x="140" y="138"/>
                  </a:lnTo>
                  <a:lnTo>
                    <a:pt x="141" y="138"/>
                  </a:lnTo>
                  <a:lnTo>
                    <a:pt x="141" y="137"/>
                  </a:lnTo>
                  <a:lnTo>
                    <a:pt x="141" y="136"/>
                  </a:lnTo>
                  <a:lnTo>
                    <a:pt x="140" y="136"/>
                  </a:lnTo>
                  <a:lnTo>
                    <a:pt x="139" y="136"/>
                  </a:lnTo>
                  <a:lnTo>
                    <a:pt x="139" y="135"/>
                  </a:lnTo>
                  <a:lnTo>
                    <a:pt x="139" y="134"/>
                  </a:lnTo>
                  <a:lnTo>
                    <a:pt x="139" y="133"/>
                  </a:lnTo>
                  <a:lnTo>
                    <a:pt x="138" y="133"/>
                  </a:lnTo>
                  <a:lnTo>
                    <a:pt x="137" y="133"/>
                  </a:lnTo>
                  <a:lnTo>
                    <a:pt x="137" y="132"/>
                  </a:lnTo>
                  <a:lnTo>
                    <a:pt x="137" y="131"/>
                  </a:lnTo>
                  <a:lnTo>
                    <a:pt x="138" y="131"/>
                  </a:lnTo>
                  <a:lnTo>
                    <a:pt x="139" y="131"/>
                  </a:lnTo>
                  <a:lnTo>
                    <a:pt x="140" y="131"/>
                  </a:lnTo>
                  <a:lnTo>
                    <a:pt x="140" y="130"/>
                  </a:lnTo>
                  <a:lnTo>
                    <a:pt x="140" y="129"/>
                  </a:lnTo>
                  <a:lnTo>
                    <a:pt x="141" y="129"/>
                  </a:lnTo>
                  <a:lnTo>
                    <a:pt x="142" y="129"/>
                  </a:lnTo>
                  <a:lnTo>
                    <a:pt x="142" y="128"/>
                  </a:lnTo>
                  <a:lnTo>
                    <a:pt x="142" y="127"/>
                  </a:lnTo>
                  <a:lnTo>
                    <a:pt x="142" y="126"/>
                  </a:lnTo>
                  <a:lnTo>
                    <a:pt x="143" y="126"/>
                  </a:lnTo>
                  <a:lnTo>
                    <a:pt x="144" y="126"/>
                  </a:lnTo>
                  <a:lnTo>
                    <a:pt x="144" y="125"/>
                  </a:lnTo>
                  <a:lnTo>
                    <a:pt x="144" y="124"/>
                  </a:lnTo>
                  <a:lnTo>
                    <a:pt x="144" y="123"/>
                  </a:lnTo>
                  <a:lnTo>
                    <a:pt x="144" y="122"/>
                  </a:lnTo>
                  <a:lnTo>
                    <a:pt x="144" y="120"/>
                  </a:lnTo>
                  <a:lnTo>
                    <a:pt x="144" y="119"/>
                  </a:lnTo>
                  <a:lnTo>
                    <a:pt x="145" y="118"/>
                  </a:lnTo>
                  <a:lnTo>
                    <a:pt x="146" y="118"/>
                  </a:lnTo>
                  <a:lnTo>
                    <a:pt x="146" y="117"/>
                  </a:lnTo>
                  <a:lnTo>
                    <a:pt x="147" y="117"/>
                  </a:lnTo>
                  <a:lnTo>
                    <a:pt x="147" y="116"/>
                  </a:lnTo>
                  <a:lnTo>
                    <a:pt x="148" y="116"/>
                  </a:lnTo>
                  <a:lnTo>
                    <a:pt x="149" y="116"/>
                  </a:lnTo>
                  <a:lnTo>
                    <a:pt x="149" y="115"/>
                  </a:lnTo>
                  <a:lnTo>
                    <a:pt x="150" y="115"/>
                  </a:lnTo>
                  <a:lnTo>
                    <a:pt x="151" y="114"/>
                  </a:lnTo>
                  <a:lnTo>
                    <a:pt x="152" y="114"/>
                  </a:lnTo>
                  <a:lnTo>
                    <a:pt x="152" y="113"/>
                  </a:lnTo>
                  <a:lnTo>
                    <a:pt x="153" y="113"/>
                  </a:lnTo>
                  <a:lnTo>
                    <a:pt x="153" y="112"/>
                  </a:lnTo>
                  <a:lnTo>
                    <a:pt x="154" y="112"/>
                  </a:lnTo>
                  <a:lnTo>
                    <a:pt x="155" y="111"/>
                  </a:lnTo>
                  <a:lnTo>
                    <a:pt x="155" y="112"/>
                  </a:lnTo>
                  <a:lnTo>
                    <a:pt x="155" y="111"/>
                  </a:lnTo>
                  <a:lnTo>
                    <a:pt x="156" y="111"/>
                  </a:lnTo>
                  <a:lnTo>
                    <a:pt x="156" y="110"/>
                  </a:lnTo>
                  <a:lnTo>
                    <a:pt x="158" y="110"/>
                  </a:lnTo>
                  <a:lnTo>
                    <a:pt x="158" y="109"/>
                  </a:lnTo>
                  <a:lnTo>
                    <a:pt x="159" y="109"/>
                  </a:lnTo>
                  <a:lnTo>
                    <a:pt x="159" y="108"/>
                  </a:lnTo>
                  <a:lnTo>
                    <a:pt x="159" y="107"/>
                  </a:lnTo>
                  <a:lnTo>
                    <a:pt x="158" y="107"/>
                  </a:lnTo>
                  <a:lnTo>
                    <a:pt x="158" y="106"/>
                  </a:lnTo>
                  <a:lnTo>
                    <a:pt x="158" y="105"/>
                  </a:lnTo>
                  <a:lnTo>
                    <a:pt x="159" y="104"/>
                  </a:lnTo>
                  <a:lnTo>
                    <a:pt x="159" y="103"/>
                  </a:lnTo>
                  <a:lnTo>
                    <a:pt x="160" y="103"/>
                  </a:lnTo>
                  <a:lnTo>
                    <a:pt x="160" y="102"/>
                  </a:lnTo>
                  <a:lnTo>
                    <a:pt x="160" y="101"/>
                  </a:lnTo>
                  <a:lnTo>
                    <a:pt x="160" y="100"/>
                  </a:lnTo>
                  <a:lnTo>
                    <a:pt x="161" y="100"/>
                  </a:lnTo>
                  <a:lnTo>
                    <a:pt x="161" y="99"/>
                  </a:lnTo>
                  <a:lnTo>
                    <a:pt x="162" y="98"/>
                  </a:lnTo>
                  <a:lnTo>
                    <a:pt x="162" y="97"/>
                  </a:lnTo>
                  <a:lnTo>
                    <a:pt x="162" y="95"/>
                  </a:lnTo>
                  <a:lnTo>
                    <a:pt x="162" y="94"/>
                  </a:lnTo>
                  <a:lnTo>
                    <a:pt x="163" y="94"/>
                  </a:lnTo>
                  <a:lnTo>
                    <a:pt x="163" y="93"/>
                  </a:lnTo>
                  <a:lnTo>
                    <a:pt x="163" y="92"/>
                  </a:lnTo>
                  <a:lnTo>
                    <a:pt x="164" y="92"/>
                  </a:lnTo>
                  <a:lnTo>
                    <a:pt x="164" y="91"/>
                  </a:lnTo>
                  <a:lnTo>
                    <a:pt x="165" y="90"/>
                  </a:lnTo>
                  <a:lnTo>
                    <a:pt x="165" y="89"/>
                  </a:lnTo>
                  <a:lnTo>
                    <a:pt x="166" y="89"/>
                  </a:lnTo>
                  <a:lnTo>
                    <a:pt x="167" y="89"/>
                  </a:lnTo>
                  <a:lnTo>
                    <a:pt x="167" y="88"/>
                  </a:lnTo>
                  <a:lnTo>
                    <a:pt x="168" y="88"/>
                  </a:lnTo>
                  <a:lnTo>
                    <a:pt x="168" y="87"/>
                  </a:lnTo>
                  <a:lnTo>
                    <a:pt x="169" y="87"/>
                  </a:lnTo>
                  <a:lnTo>
                    <a:pt x="169" y="86"/>
                  </a:lnTo>
                  <a:lnTo>
                    <a:pt x="170" y="86"/>
                  </a:lnTo>
                  <a:lnTo>
                    <a:pt x="170" y="85"/>
                  </a:lnTo>
                  <a:lnTo>
                    <a:pt x="171" y="85"/>
                  </a:lnTo>
                  <a:lnTo>
                    <a:pt x="171" y="84"/>
                  </a:lnTo>
                  <a:lnTo>
                    <a:pt x="171" y="83"/>
                  </a:lnTo>
                  <a:lnTo>
                    <a:pt x="171" y="82"/>
                  </a:lnTo>
                  <a:lnTo>
                    <a:pt x="170" y="82"/>
                  </a:lnTo>
                  <a:lnTo>
                    <a:pt x="170" y="81"/>
                  </a:lnTo>
                  <a:lnTo>
                    <a:pt x="171" y="80"/>
                  </a:lnTo>
                  <a:lnTo>
                    <a:pt x="171" y="79"/>
                  </a:lnTo>
                  <a:lnTo>
                    <a:pt x="171" y="78"/>
                  </a:lnTo>
                  <a:lnTo>
                    <a:pt x="171" y="77"/>
                  </a:lnTo>
                  <a:lnTo>
                    <a:pt x="171" y="76"/>
                  </a:lnTo>
                  <a:lnTo>
                    <a:pt x="171" y="75"/>
                  </a:lnTo>
                  <a:lnTo>
                    <a:pt x="172" y="75"/>
                  </a:lnTo>
                  <a:lnTo>
                    <a:pt x="172" y="74"/>
                  </a:lnTo>
                  <a:lnTo>
                    <a:pt x="172" y="73"/>
                  </a:lnTo>
                  <a:lnTo>
                    <a:pt x="172" y="72"/>
                  </a:lnTo>
                  <a:lnTo>
                    <a:pt x="172" y="70"/>
                  </a:lnTo>
                  <a:lnTo>
                    <a:pt x="173" y="70"/>
                  </a:lnTo>
                  <a:lnTo>
                    <a:pt x="173" y="69"/>
                  </a:lnTo>
                  <a:lnTo>
                    <a:pt x="173" y="68"/>
                  </a:lnTo>
                  <a:lnTo>
                    <a:pt x="173" y="67"/>
                  </a:lnTo>
                  <a:lnTo>
                    <a:pt x="174" y="67"/>
                  </a:lnTo>
                  <a:lnTo>
                    <a:pt x="174" y="66"/>
                  </a:lnTo>
                  <a:lnTo>
                    <a:pt x="175" y="66"/>
                  </a:lnTo>
                  <a:lnTo>
                    <a:pt x="175" y="65"/>
                  </a:lnTo>
                  <a:lnTo>
                    <a:pt x="175" y="64"/>
                  </a:lnTo>
                  <a:lnTo>
                    <a:pt x="175" y="63"/>
                  </a:lnTo>
                  <a:lnTo>
                    <a:pt x="176" y="63"/>
                  </a:lnTo>
                  <a:lnTo>
                    <a:pt x="177" y="63"/>
                  </a:lnTo>
                  <a:lnTo>
                    <a:pt x="177" y="62"/>
                  </a:lnTo>
                  <a:lnTo>
                    <a:pt x="177" y="61"/>
                  </a:lnTo>
                  <a:lnTo>
                    <a:pt x="177" y="60"/>
                  </a:lnTo>
                  <a:lnTo>
                    <a:pt x="177" y="59"/>
                  </a:lnTo>
                  <a:lnTo>
                    <a:pt x="178" y="59"/>
                  </a:lnTo>
                  <a:lnTo>
                    <a:pt x="178" y="58"/>
                  </a:lnTo>
                  <a:lnTo>
                    <a:pt x="179" y="58"/>
                  </a:lnTo>
                  <a:lnTo>
                    <a:pt x="180" y="58"/>
                  </a:lnTo>
                  <a:lnTo>
                    <a:pt x="180" y="57"/>
                  </a:lnTo>
                  <a:lnTo>
                    <a:pt x="179" y="57"/>
                  </a:lnTo>
                  <a:lnTo>
                    <a:pt x="180" y="57"/>
                  </a:lnTo>
                  <a:lnTo>
                    <a:pt x="180" y="56"/>
                  </a:lnTo>
                  <a:lnTo>
                    <a:pt x="181" y="56"/>
                  </a:lnTo>
                  <a:lnTo>
                    <a:pt x="181" y="57"/>
                  </a:lnTo>
                  <a:lnTo>
                    <a:pt x="183" y="57"/>
                  </a:lnTo>
                  <a:lnTo>
                    <a:pt x="184" y="57"/>
                  </a:lnTo>
                  <a:lnTo>
                    <a:pt x="184" y="56"/>
                  </a:lnTo>
                  <a:lnTo>
                    <a:pt x="184" y="57"/>
                  </a:lnTo>
                  <a:lnTo>
                    <a:pt x="185" y="57"/>
                  </a:lnTo>
                  <a:lnTo>
                    <a:pt x="185" y="56"/>
                  </a:lnTo>
                  <a:lnTo>
                    <a:pt x="186" y="56"/>
                  </a:lnTo>
                  <a:lnTo>
                    <a:pt x="187" y="55"/>
                  </a:lnTo>
                  <a:lnTo>
                    <a:pt x="187" y="54"/>
                  </a:lnTo>
                  <a:lnTo>
                    <a:pt x="187" y="53"/>
                  </a:lnTo>
                  <a:lnTo>
                    <a:pt x="187" y="52"/>
                  </a:lnTo>
                  <a:lnTo>
                    <a:pt x="188" y="52"/>
                  </a:lnTo>
                  <a:lnTo>
                    <a:pt x="188" y="51"/>
                  </a:lnTo>
                  <a:lnTo>
                    <a:pt x="189" y="51"/>
                  </a:lnTo>
                  <a:lnTo>
                    <a:pt x="190" y="51"/>
                  </a:lnTo>
                  <a:lnTo>
                    <a:pt x="191" y="50"/>
                  </a:lnTo>
                  <a:lnTo>
                    <a:pt x="191" y="49"/>
                  </a:lnTo>
                  <a:lnTo>
                    <a:pt x="191" y="48"/>
                  </a:lnTo>
                  <a:lnTo>
                    <a:pt x="190" y="48"/>
                  </a:lnTo>
                  <a:lnTo>
                    <a:pt x="190" y="47"/>
                  </a:lnTo>
                  <a:lnTo>
                    <a:pt x="190" y="45"/>
                  </a:lnTo>
                  <a:lnTo>
                    <a:pt x="191" y="45"/>
                  </a:lnTo>
                  <a:lnTo>
                    <a:pt x="192" y="45"/>
                  </a:lnTo>
                  <a:lnTo>
                    <a:pt x="192" y="44"/>
                  </a:lnTo>
                  <a:lnTo>
                    <a:pt x="193" y="44"/>
                  </a:lnTo>
                  <a:lnTo>
                    <a:pt x="193" y="43"/>
                  </a:lnTo>
                  <a:lnTo>
                    <a:pt x="194" y="42"/>
                  </a:lnTo>
                  <a:lnTo>
                    <a:pt x="195" y="42"/>
                  </a:lnTo>
                  <a:lnTo>
                    <a:pt x="196" y="42"/>
                  </a:lnTo>
                  <a:lnTo>
                    <a:pt x="196" y="41"/>
                  </a:lnTo>
                  <a:lnTo>
                    <a:pt x="196" y="40"/>
                  </a:lnTo>
                  <a:lnTo>
                    <a:pt x="196" y="39"/>
                  </a:lnTo>
                  <a:lnTo>
                    <a:pt x="197" y="39"/>
                  </a:lnTo>
                  <a:lnTo>
                    <a:pt x="197" y="38"/>
                  </a:lnTo>
                  <a:lnTo>
                    <a:pt x="198" y="38"/>
                  </a:lnTo>
                  <a:lnTo>
                    <a:pt x="198" y="37"/>
                  </a:lnTo>
                  <a:lnTo>
                    <a:pt x="198" y="36"/>
                  </a:lnTo>
                  <a:lnTo>
                    <a:pt x="199" y="36"/>
                  </a:lnTo>
                  <a:lnTo>
                    <a:pt x="200" y="36"/>
                  </a:lnTo>
                  <a:lnTo>
                    <a:pt x="200" y="35"/>
                  </a:lnTo>
                  <a:lnTo>
                    <a:pt x="199" y="34"/>
                  </a:lnTo>
                  <a:lnTo>
                    <a:pt x="198" y="34"/>
                  </a:lnTo>
                  <a:lnTo>
                    <a:pt x="198" y="33"/>
                  </a:lnTo>
                  <a:lnTo>
                    <a:pt x="198" y="32"/>
                  </a:lnTo>
                  <a:lnTo>
                    <a:pt x="199" y="32"/>
                  </a:lnTo>
                  <a:lnTo>
                    <a:pt x="199" y="31"/>
                  </a:lnTo>
                  <a:lnTo>
                    <a:pt x="199" y="30"/>
                  </a:lnTo>
                  <a:lnTo>
                    <a:pt x="199" y="29"/>
                  </a:lnTo>
                  <a:lnTo>
                    <a:pt x="198" y="29"/>
                  </a:lnTo>
                  <a:lnTo>
                    <a:pt x="198" y="28"/>
                  </a:lnTo>
                  <a:lnTo>
                    <a:pt x="197" y="27"/>
                  </a:lnTo>
                  <a:lnTo>
                    <a:pt x="198" y="27"/>
                  </a:lnTo>
                  <a:lnTo>
                    <a:pt x="198" y="26"/>
                  </a:lnTo>
                  <a:lnTo>
                    <a:pt x="199" y="26"/>
                  </a:lnTo>
                  <a:lnTo>
                    <a:pt x="200" y="25"/>
                  </a:lnTo>
                  <a:lnTo>
                    <a:pt x="201" y="25"/>
                  </a:lnTo>
                  <a:lnTo>
                    <a:pt x="201" y="24"/>
                  </a:lnTo>
                  <a:lnTo>
                    <a:pt x="202" y="24"/>
                  </a:lnTo>
                  <a:lnTo>
                    <a:pt x="202" y="23"/>
                  </a:lnTo>
                  <a:lnTo>
                    <a:pt x="203" y="23"/>
                  </a:lnTo>
                  <a:lnTo>
                    <a:pt x="203" y="22"/>
                  </a:lnTo>
                  <a:lnTo>
                    <a:pt x="203" y="20"/>
                  </a:lnTo>
                  <a:lnTo>
                    <a:pt x="203" y="19"/>
                  </a:lnTo>
                  <a:lnTo>
                    <a:pt x="204" y="19"/>
                  </a:lnTo>
                  <a:lnTo>
                    <a:pt x="204" y="18"/>
                  </a:lnTo>
                  <a:lnTo>
                    <a:pt x="204" y="17"/>
                  </a:lnTo>
                  <a:lnTo>
                    <a:pt x="205" y="17"/>
                  </a:lnTo>
                  <a:lnTo>
                    <a:pt x="205" y="16"/>
                  </a:lnTo>
                  <a:lnTo>
                    <a:pt x="206" y="16"/>
                  </a:lnTo>
                  <a:lnTo>
                    <a:pt x="208" y="16"/>
                  </a:lnTo>
                  <a:lnTo>
                    <a:pt x="209" y="16"/>
                  </a:lnTo>
                  <a:lnTo>
                    <a:pt x="210" y="16"/>
                  </a:lnTo>
                  <a:lnTo>
                    <a:pt x="211" y="15"/>
                  </a:lnTo>
                  <a:lnTo>
                    <a:pt x="211" y="14"/>
                  </a:lnTo>
                  <a:lnTo>
                    <a:pt x="212" y="14"/>
                  </a:lnTo>
                  <a:lnTo>
                    <a:pt x="212" y="13"/>
                  </a:lnTo>
                  <a:lnTo>
                    <a:pt x="212" y="12"/>
                  </a:lnTo>
                  <a:lnTo>
                    <a:pt x="213" y="12"/>
                  </a:lnTo>
                  <a:lnTo>
                    <a:pt x="213" y="11"/>
                  </a:lnTo>
                  <a:lnTo>
                    <a:pt x="214" y="11"/>
                  </a:lnTo>
                  <a:lnTo>
                    <a:pt x="214" y="10"/>
                  </a:lnTo>
                  <a:lnTo>
                    <a:pt x="215" y="10"/>
                  </a:lnTo>
                  <a:lnTo>
                    <a:pt x="216" y="10"/>
                  </a:lnTo>
                  <a:lnTo>
                    <a:pt x="217" y="10"/>
                  </a:lnTo>
                  <a:lnTo>
                    <a:pt x="218" y="10"/>
                  </a:lnTo>
                  <a:lnTo>
                    <a:pt x="218" y="9"/>
                  </a:lnTo>
                  <a:lnTo>
                    <a:pt x="218" y="8"/>
                  </a:lnTo>
                  <a:lnTo>
                    <a:pt x="219" y="8"/>
                  </a:lnTo>
                  <a:lnTo>
                    <a:pt x="220" y="8"/>
                  </a:lnTo>
                  <a:lnTo>
                    <a:pt x="220" y="7"/>
                  </a:lnTo>
                  <a:lnTo>
                    <a:pt x="221" y="7"/>
                  </a:lnTo>
                  <a:lnTo>
                    <a:pt x="222" y="7"/>
                  </a:lnTo>
                  <a:lnTo>
                    <a:pt x="222" y="8"/>
                  </a:lnTo>
                  <a:lnTo>
                    <a:pt x="223" y="8"/>
                  </a:lnTo>
                  <a:lnTo>
                    <a:pt x="223" y="7"/>
                  </a:lnTo>
                  <a:lnTo>
                    <a:pt x="224" y="7"/>
                  </a:lnTo>
                  <a:lnTo>
                    <a:pt x="225" y="7"/>
                  </a:lnTo>
                  <a:lnTo>
                    <a:pt x="225" y="6"/>
                  </a:lnTo>
                  <a:lnTo>
                    <a:pt x="226" y="6"/>
                  </a:lnTo>
                  <a:lnTo>
                    <a:pt x="226" y="7"/>
                  </a:lnTo>
                  <a:lnTo>
                    <a:pt x="227" y="7"/>
                  </a:lnTo>
                  <a:lnTo>
                    <a:pt x="228" y="7"/>
                  </a:lnTo>
                  <a:lnTo>
                    <a:pt x="228" y="8"/>
                  </a:lnTo>
                  <a:lnTo>
                    <a:pt x="229" y="8"/>
                  </a:lnTo>
                  <a:lnTo>
                    <a:pt x="230" y="8"/>
                  </a:lnTo>
                  <a:lnTo>
                    <a:pt x="231" y="8"/>
                  </a:lnTo>
                  <a:lnTo>
                    <a:pt x="233" y="8"/>
                  </a:lnTo>
                  <a:lnTo>
                    <a:pt x="234" y="8"/>
                  </a:lnTo>
                  <a:lnTo>
                    <a:pt x="235" y="8"/>
                  </a:lnTo>
                  <a:lnTo>
                    <a:pt x="236" y="8"/>
                  </a:lnTo>
                  <a:lnTo>
                    <a:pt x="237" y="8"/>
                  </a:lnTo>
                  <a:lnTo>
                    <a:pt x="237" y="7"/>
                  </a:lnTo>
                  <a:lnTo>
                    <a:pt x="238" y="7"/>
                  </a:lnTo>
                  <a:lnTo>
                    <a:pt x="239" y="7"/>
                  </a:lnTo>
                  <a:lnTo>
                    <a:pt x="239" y="6"/>
                  </a:lnTo>
                  <a:lnTo>
                    <a:pt x="240" y="6"/>
                  </a:lnTo>
                  <a:lnTo>
                    <a:pt x="241" y="6"/>
                  </a:lnTo>
                  <a:lnTo>
                    <a:pt x="242" y="6"/>
                  </a:lnTo>
                  <a:lnTo>
                    <a:pt x="243" y="6"/>
                  </a:lnTo>
                  <a:lnTo>
                    <a:pt x="244" y="7"/>
                  </a:lnTo>
                  <a:lnTo>
                    <a:pt x="245" y="6"/>
                  </a:lnTo>
                  <a:lnTo>
                    <a:pt x="246" y="6"/>
                  </a:lnTo>
                  <a:lnTo>
                    <a:pt x="247" y="6"/>
                  </a:lnTo>
                  <a:lnTo>
                    <a:pt x="247" y="7"/>
                  </a:lnTo>
                  <a:lnTo>
                    <a:pt x="248" y="7"/>
                  </a:lnTo>
                  <a:lnTo>
                    <a:pt x="248" y="8"/>
                  </a:lnTo>
                  <a:lnTo>
                    <a:pt x="249" y="8"/>
                  </a:lnTo>
                  <a:lnTo>
                    <a:pt x="250" y="8"/>
                  </a:lnTo>
                  <a:lnTo>
                    <a:pt x="250" y="7"/>
                  </a:lnTo>
                  <a:lnTo>
                    <a:pt x="250" y="6"/>
                  </a:lnTo>
                  <a:lnTo>
                    <a:pt x="251" y="6"/>
                  </a:lnTo>
                  <a:lnTo>
                    <a:pt x="251" y="5"/>
                  </a:lnTo>
                  <a:lnTo>
                    <a:pt x="251" y="4"/>
                  </a:lnTo>
                  <a:lnTo>
                    <a:pt x="252" y="4"/>
                  </a:lnTo>
                  <a:lnTo>
                    <a:pt x="252" y="3"/>
                  </a:lnTo>
                  <a:lnTo>
                    <a:pt x="253" y="3"/>
                  </a:lnTo>
                  <a:lnTo>
                    <a:pt x="253" y="2"/>
                  </a:lnTo>
                  <a:lnTo>
                    <a:pt x="254" y="2"/>
                  </a:lnTo>
                  <a:lnTo>
                    <a:pt x="255" y="2"/>
                  </a:lnTo>
                  <a:lnTo>
                    <a:pt x="256" y="2"/>
                  </a:lnTo>
                  <a:lnTo>
                    <a:pt x="258" y="2"/>
                  </a:lnTo>
                  <a:lnTo>
                    <a:pt x="259" y="2"/>
                  </a:lnTo>
                  <a:lnTo>
                    <a:pt x="259" y="1"/>
                  </a:lnTo>
                  <a:lnTo>
                    <a:pt x="260" y="1"/>
                  </a:lnTo>
                  <a:lnTo>
                    <a:pt x="261" y="1"/>
                  </a:lnTo>
                  <a:lnTo>
                    <a:pt x="261" y="2"/>
                  </a:lnTo>
                  <a:lnTo>
                    <a:pt x="262" y="1"/>
                  </a:lnTo>
                  <a:lnTo>
                    <a:pt x="263" y="1"/>
                  </a:lnTo>
                  <a:lnTo>
                    <a:pt x="263" y="0"/>
                  </a:lnTo>
                  <a:lnTo>
                    <a:pt x="264" y="0"/>
                  </a:lnTo>
                  <a:lnTo>
                    <a:pt x="265" y="0"/>
                  </a:lnTo>
                  <a:lnTo>
                    <a:pt x="265" y="1"/>
                  </a:lnTo>
                  <a:lnTo>
                    <a:pt x="266" y="1"/>
                  </a:lnTo>
                  <a:lnTo>
                    <a:pt x="266" y="2"/>
                  </a:lnTo>
                  <a:lnTo>
                    <a:pt x="267" y="2"/>
                  </a:lnTo>
                  <a:lnTo>
                    <a:pt x="268" y="2"/>
                  </a:lnTo>
                  <a:lnTo>
                    <a:pt x="268" y="3"/>
                  </a:lnTo>
                  <a:lnTo>
                    <a:pt x="269" y="3"/>
                  </a:lnTo>
                  <a:lnTo>
                    <a:pt x="269" y="4"/>
                  </a:lnTo>
                  <a:lnTo>
                    <a:pt x="270" y="4"/>
                  </a:lnTo>
                  <a:lnTo>
                    <a:pt x="270" y="5"/>
                  </a:lnTo>
                  <a:lnTo>
                    <a:pt x="270" y="6"/>
                  </a:lnTo>
                  <a:lnTo>
                    <a:pt x="271" y="6"/>
                  </a:lnTo>
                  <a:lnTo>
                    <a:pt x="271" y="7"/>
                  </a:lnTo>
                  <a:lnTo>
                    <a:pt x="272" y="7"/>
                  </a:lnTo>
                  <a:lnTo>
                    <a:pt x="272" y="8"/>
                  </a:lnTo>
                  <a:lnTo>
                    <a:pt x="272" y="9"/>
                  </a:lnTo>
                  <a:lnTo>
                    <a:pt x="273" y="9"/>
                  </a:lnTo>
                  <a:lnTo>
                    <a:pt x="273" y="10"/>
                  </a:lnTo>
                  <a:lnTo>
                    <a:pt x="273" y="11"/>
                  </a:lnTo>
                  <a:lnTo>
                    <a:pt x="274" y="11"/>
                  </a:lnTo>
                  <a:lnTo>
                    <a:pt x="274" y="12"/>
                  </a:lnTo>
                  <a:lnTo>
                    <a:pt x="274" y="13"/>
                  </a:lnTo>
                  <a:lnTo>
                    <a:pt x="275" y="13"/>
                  </a:lnTo>
                  <a:lnTo>
                    <a:pt x="275" y="14"/>
                  </a:lnTo>
                  <a:lnTo>
                    <a:pt x="276" y="15"/>
                  </a:lnTo>
                  <a:lnTo>
                    <a:pt x="277" y="16"/>
                  </a:lnTo>
                  <a:lnTo>
                    <a:pt x="278" y="16"/>
                  </a:lnTo>
                  <a:lnTo>
                    <a:pt x="278" y="17"/>
                  </a:lnTo>
                  <a:lnTo>
                    <a:pt x="279" y="17"/>
                  </a:lnTo>
                  <a:lnTo>
                    <a:pt x="280" y="17"/>
                  </a:lnTo>
                  <a:lnTo>
                    <a:pt x="280" y="18"/>
                  </a:lnTo>
                  <a:lnTo>
                    <a:pt x="281" y="18"/>
                  </a:lnTo>
                  <a:lnTo>
                    <a:pt x="281" y="19"/>
                  </a:lnTo>
                  <a:lnTo>
                    <a:pt x="283" y="19"/>
                  </a:lnTo>
                  <a:lnTo>
                    <a:pt x="283" y="20"/>
                  </a:lnTo>
                  <a:lnTo>
                    <a:pt x="283" y="22"/>
                  </a:lnTo>
                  <a:lnTo>
                    <a:pt x="284" y="22"/>
                  </a:lnTo>
                  <a:lnTo>
                    <a:pt x="284" y="23"/>
                  </a:lnTo>
                  <a:lnTo>
                    <a:pt x="285" y="23"/>
                  </a:lnTo>
                  <a:lnTo>
                    <a:pt x="285" y="24"/>
                  </a:lnTo>
                  <a:lnTo>
                    <a:pt x="286" y="24"/>
                  </a:lnTo>
                  <a:lnTo>
                    <a:pt x="286" y="25"/>
                  </a:lnTo>
                  <a:lnTo>
                    <a:pt x="286" y="26"/>
                  </a:lnTo>
                  <a:lnTo>
                    <a:pt x="287" y="27"/>
                  </a:lnTo>
                  <a:lnTo>
                    <a:pt x="287" y="26"/>
                  </a:lnTo>
                  <a:lnTo>
                    <a:pt x="288" y="26"/>
                  </a:lnTo>
                  <a:lnTo>
                    <a:pt x="288" y="27"/>
                  </a:lnTo>
                  <a:lnTo>
                    <a:pt x="289" y="27"/>
                  </a:lnTo>
                  <a:lnTo>
                    <a:pt x="289" y="28"/>
                  </a:lnTo>
                  <a:lnTo>
                    <a:pt x="290" y="28"/>
                  </a:lnTo>
                  <a:lnTo>
                    <a:pt x="290" y="29"/>
                  </a:lnTo>
                  <a:lnTo>
                    <a:pt x="290" y="30"/>
                  </a:lnTo>
                  <a:lnTo>
                    <a:pt x="291" y="29"/>
                  </a:lnTo>
                  <a:lnTo>
                    <a:pt x="291" y="30"/>
                  </a:lnTo>
                  <a:lnTo>
                    <a:pt x="292" y="30"/>
                  </a:lnTo>
                  <a:lnTo>
                    <a:pt x="292" y="31"/>
                  </a:lnTo>
                  <a:lnTo>
                    <a:pt x="292" y="32"/>
                  </a:lnTo>
                  <a:lnTo>
                    <a:pt x="293" y="32"/>
                  </a:lnTo>
                  <a:lnTo>
                    <a:pt x="294" y="33"/>
                  </a:lnTo>
                  <a:lnTo>
                    <a:pt x="295" y="33"/>
                  </a:lnTo>
                  <a:lnTo>
                    <a:pt x="296" y="33"/>
                  </a:lnTo>
                  <a:lnTo>
                    <a:pt x="297" y="33"/>
                  </a:lnTo>
                  <a:lnTo>
                    <a:pt x="298" y="33"/>
                  </a:lnTo>
                  <a:lnTo>
                    <a:pt x="299" y="33"/>
                  </a:lnTo>
                  <a:lnTo>
                    <a:pt x="300" y="33"/>
                  </a:lnTo>
                  <a:lnTo>
                    <a:pt x="301" y="33"/>
                  </a:lnTo>
                  <a:lnTo>
                    <a:pt x="301" y="34"/>
                  </a:lnTo>
                  <a:lnTo>
                    <a:pt x="302" y="34"/>
                  </a:lnTo>
                  <a:lnTo>
                    <a:pt x="302" y="35"/>
                  </a:lnTo>
                  <a:lnTo>
                    <a:pt x="302" y="34"/>
                  </a:lnTo>
                  <a:lnTo>
                    <a:pt x="302" y="35"/>
                  </a:lnTo>
                  <a:lnTo>
                    <a:pt x="302" y="36"/>
                  </a:lnTo>
                  <a:lnTo>
                    <a:pt x="302" y="37"/>
                  </a:lnTo>
                  <a:lnTo>
                    <a:pt x="302" y="38"/>
                  </a:lnTo>
                  <a:lnTo>
                    <a:pt x="302" y="39"/>
                  </a:lnTo>
                  <a:lnTo>
                    <a:pt x="302" y="40"/>
                  </a:lnTo>
                  <a:lnTo>
                    <a:pt x="303" y="40"/>
                  </a:lnTo>
                  <a:lnTo>
                    <a:pt x="303" y="41"/>
                  </a:lnTo>
                  <a:lnTo>
                    <a:pt x="304" y="41"/>
                  </a:lnTo>
                  <a:lnTo>
                    <a:pt x="305" y="41"/>
                  </a:lnTo>
                  <a:lnTo>
                    <a:pt x="306" y="41"/>
                  </a:lnTo>
                  <a:lnTo>
                    <a:pt x="308" y="41"/>
                  </a:lnTo>
                  <a:lnTo>
                    <a:pt x="306" y="41"/>
                  </a:lnTo>
                  <a:lnTo>
                    <a:pt x="308" y="41"/>
                  </a:lnTo>
                  <a:lnTo>
                    <a:pt x="309" y="41"/>
                  </a:lnTo>
                  <a:lnTo>
                    <a:pt x="310" y="41"/>
                  </a:lnTo>
                  <a:lnTo>
                    <a:pt x="311" y="41"/>
                  </a:lnTo>
                  <a:lnTo>
                    <a:pt x="312" y="41"/>
                  </a:lnTo>
                  <a:lnTo>
                    <a:pt x="312" y="40"/>
                  </a:lnTo>
                  <a:lnTo>
                    <a:pt x="313" y="40"/>
                  </a:lnTo>
                  <a:lnTo>
                    <a:pt x="314" y="39"/>
                  </a:lnTo>
                  <a:lnTo>
                    <a:pt x="315" y="39"/>
                  </a:lnTo>
                  <a:lnTo>
                    <a:pt x="315" y="40"/>
                  </a:lnTo>
                  <a:lnTo>
                    <a:pt x="316" y="40"/>
                  </a:lnTo>
                  <a:lnTo>
                    <a:pt x="317" y="41"/>
                  </a:lnTo>
                  <a:lnTo>
                    <a:pt x="318" y="42"/>
                  </a:lnTo>
                  <a:lnTo>
                    <a:pt x="319" y="42"/>
                  </a:lnTo>
                  <a:lnTo>
                    <a:pt x="320" y="42"/>
                  </a:lnTo>
                  <a:lnTo>
                    <a:pt x="322" y="42"/>
                  </a:lnTo>
                  <a:lnTo>
                    <a:pt x="323" y="42"/>
                  </a:lnTo>
                  <a:lnTo>
                    <a:pt x="324" y="43"/>
                  </a:lnTo>
                  <a:lnTo>
                    <a:pt x="325" y="43"/>
                  </a:lnTo>
                  <a:lnTo>
                    <a:pt x="326" y="44"/>
                  </a:lnTo>
                  <a:lnTo>
                    <a:pt x="327" y="45"/>
                  </a:lnTo>
                  <a:lnTo>
                    <a:pt x="327" y="47"/>
                  </a:lnTo>
                  <a:lnTo>
                    <a:pt x="328" y="47"/>
                  </a:lnTo>
                  <a:lnTo>
                    <a:pt x="328" y="48"/>
                  </a:lnTo>
                  <a:lnTo>
                    <a:pt x="329" y="48"/>
                  </a:lnTo>
                  <a:lnTo>
                    <a:pt x="329" y="49"/>
                  </a:lnTo>
                  <a:lnTo>
                    <a:pt x="330" y="49"/>
                  </a:lnTo>
                  <a:lnTo>
                    <a:pt x="330" y="50"/>
                  </a:lnTo>
                  <a:lnTo>
                    <a:pt x="331" y="51"/>
                  </a:lnTo>
                  <a:lnTo>
                    <a:pt x="331" y="52"/>
                  </a:lnTo>
                  <a:lnTo>
                    <a:pt x="333" y="52"/>
                  </a:lnTo>
                  <a:lnTo>
                    <a:pt x="333" y="53"/>
                  </a:lnTo>
                  <a:lnTo>
                    <a:pt x="334" y="54"/>
                  </a:lnTo>
                  <a:lnTo>
                    <a:pt x="334" y="55"/>
                  </a:lnTo>
                  <a:lnTo>
                    <a:pt x="335" y="55"/>
                  </a:lnTo>
                  <a:lnTo>
                    <a:pt x="335" y="56"/>
                  </a:lnTo>
                  <a:lnTo>
                    <a:pt x="337" y="57"/>
                  </a:lnTo>
                  <a:lnTo>
                    <a:pt x="339" y="58"/>
                  </a:lnTo>
                  <a:lnTo>
                    <a:pt x="340" y="59"/>
                  </a:lnTo>
                  <a:lnTo>
                    <a:pt x="341" y="60"/>
                  </a:lnTo>
                  <a:lnTo>
                    <a:pt x="342" y="60"/>
                  </a:lnTo>
                  <a:lnTo>
                    <a:pt x="343" y="60"/>
                  </a:lnTo>
                  <a:lnTo>
                    <a:pt x="344" y="60"/>
                  </a:lnTo>
                  <a:lnTo>
                    <a:pt x="345" y="60"/>
                  </a:lnTo>
                  <a:lnTo>
                    <a:pt x="347" y="60"/>
                  </a:lnTo>
                  <a:lnTo>
                    <a:pt x="348" y="59"/>
                  </a:lnTo>
                  <a:lnTo>
                    <a:pt x="349" y="59"/>
                  </a:lnTo>
                  <a:lnTo>
                    <a:pt x="350" y="58"/>
                  </a:lnTo>
                  <a:lnTo>
                    <a:pt x="351" y="58"/>
                  </a:lnTo>
                  <a:lnTo>
                    <a:pt x="352" y="57"/>
                  </a:lnTo>
                  <a:lnTo>
                    <a:pt x="353" y="57"/>
                  </a:lnTo>
                  <a:lnTo>
                    <a:pt x="354" y="57"/>
                  </a:lnTo>
                  <a:lnTo>
                    <a:pt x="355" y="58"/>
                  </a:lnTo>
                  <a:lnTo>
                    <a:pt x="356" y="59"/>
                  </a:lnTo>
                  <a:lnTo>
                    <a:pt x="358" y="59"/>
                  </a:lnTo>
                  <a:lnTo>
                    <a:pt x="359" y="59"/>
                  </a:lnTo>
                  <a:lnTo>
                    <a:pt x="360" y="59"/>
                  </a:lnTo>
                  <a:lnTo>
                    <a:pt x="361" y="59"/>
                  </a:lnTo>
                  <a:lnTo>
                    <a:pt x="362" y="59"/>
                  </a:lnTo>
                  <a:lnTo>
                    <a:pt x="362" y="60"/>
                  </a:lnTo>
                  <a:lnTo>
                    <a:pt x="363" y="60"/>
                  </a:lnTo>
                  <a:lnTo>
                    <a:pt x="364" y="61"/>
                  </a:lnTo>
                  <a:lnTo>
                    <a:pt x="365" y="62"/>
                  </a:lnTo>
                  <a:lnTo>
                    <a:pt x="366" y="63"/>
                  </a:lnTo>
                  <a:lnTo>
                    <a:pt x="367" y="63"/>
                  </a:lnTo>
                  <a:lnTo>
                    <a:pt x="368" y="64"/>
                  </a:lnTo>
                  <a:lnTo>
                    <a:pt x="369" y="64"/>
                  </a:lnTo>
                  <a:lnTo>
                    <a:pt x="370" y="64"/>
                  </a:lnTo>
                  <a:lnTo>
                    <a:pt x="372" y="64"/>
                  </a:lnTo>
                  <a:lnTo>
                    <a:pt x="373" y="63"/>
                  </a:lnTo>
                  <a:lnTo>
                    <a:pt x="374" y="63"/>
                  </a:lnTo>
                  <a:lnTo>
                    <a:pt x="375" y="63"/>
                  </a:lnTo>
                  <a:lnTo>
                    <a:pt x="377" y="63"/>
                  </a:lnTo>
                  <a:lnTo>
                    <a:pt x="378" y="63"/>
                  </a:lnTo>
                  <a:lnTo>
                    <a:pt x="378" y="62"/>
                  </a:lnTo>
                  <a:lnTo>
                    <a:pt x="379" y="62"/>
                  </a:lnTo>
                  <a:lnTo>
                    <a:pt x="380" y="62"/>
                  </a:lnTo>
                  <a:lnTo>
                    <a:pt x="381" y="62"/>
                  </a:lnTo>
                  <a:lnTo>
                    <a:pt x="383" y="61"/>
                  </a:lnTo>
                  <a:lnTo>
                    <a:pt x="384" y="61"/>
                  </a:lnTo>
                  <a:lnTo>
                    <a:pt x="385" y="61"/>
                  </a:lnTo>
                  <a:lnTo>
                    <a:pt x="386" y="61"/>
                  </a:lnTo>
                  <a:lnTo>
                    <a:pt x="387" y="62"/>
                  </a:lnTo>
                  <a:lnTo>
                    <a:pt x="388" y="62"/>
                  </a:lnTo>
                  <a:lnTo>
                    <a:pt x="388" y="63"/>
                  </a:lnTo>
                  <a:lnTo>
                    <a:pt x="389" y="64"/>
                  </a:lnTo>
                  <a:lnTo>
                    <a:pt x="390" y="64"/>
                  </a:lnTo>
                  <a:lnTo>
                    <a:pt x="390" y="65"/>
                  </a:lnTo>
                  <a:lnTo>
                    <a:pt x="391" y="65"/>
                  </a:lnTo>
                  <a:lnTo>
                    <a:pt x="392" y="65"/>
                  </a:lnTo>
                  <a:lnTo>
                    <a:pt x="392" y="66"/>
                  </a:lnTo>
                  <a:lnTo>
                    <a:pt x="392" y="67"/>
                  </a:lnTo>
                  <a:lnTo>
                    <a:pt x="392" y="68"/>
                  </a:lnTo>
                  <a:lnTo>
                    <a:pt x="392" y="69"/>
                  </a:lnTo>
                  <a:lnTo>
                    <a:pt x="392" y="70"/>
                  </a:lnTo>
                  <a:lnTo>
                    <a:pt x="392" y="72"/>
                  </a:lnTo>
                  <a:lnTo>
                    <a:pt x="393" y="72"/>
                  </a:lnTo>
                  <a:lnTo>
                    <a:pt x="394" y="72"/>
                  </a:lnTo>
                  <a:lnTo>
                    <a:pt x="395" y="72"/>
                  </a:lnTo>
                  <a:lnTo>
                    <a:pt x="396" y="72"/>
                  </a:lnTo>
                  <a:lnTo>
                    <a:pt x="397" y="72"/>
                  </a:lnTo>
                  <a:lnTo>
                    <a:pt x="398" y="73"/>
                  </a:lnTo>
                  <a:lnTo>
                    <a:pt x="399" y="73"/>
                  </a:lnTo>
                  <a:lnTo>
                    <a:pt x="399" y="74"/>
                  </a:lnTo>
                  <a:lnTo>
                    <a:pt x="400" y="75"/>
                  </a:lnTo>
                  <a:lnTo>
                    <a:pt x="401" y="75"/>
                  </a:lnTo>
                  <a:lnTo>
                    <a:pt x="400" y="77"/>
                  </a:lnTo>
                  <a:lnTo>
                    <a:pt x="400" y="78"/>
                  </a:lnTo>
                  <a:lnTo>
                    <a:pt x="400" y="79"/>
                  </a:lnTo>
                  <a:lnTo>
                    <a:pt x="400" y="80"/>
                  </a:lnTo>
                  <a:lnTo>
                    <a:pt x="399" y="80"/>
                  </a:lnTo>
                  <a:lnTo>
                    <a:pt x="399" y="81"/>
                  </a:lnTo>
                  <a:lnTo>
                    <a:pt x="398" y="82"/>
                  </a:lnTo>
                  <a:lnTo>
                    <a:pt x="397" y="82"/>
                  </a:lnTo>
                  <a:lnTo>
                    <a:pt x="397" y="83"/>
                  </a:lnTo>
                  <a:lnTo>
                    <a:pt x="396" y="83"/>
                  </a:lnTo>
                  <a:lnTo>
                    <a:pt x="396" y="84"/>
                  </a:lnTo>
                  <a:lnTo>
                    <a:pt x="395" y="84"/>
                  </a:lnTo>
                  <a:lnTo>
                    <a:pt x="395" y="85"/>
                  </a:lnTo>
                  <a:lnTo>
                    <a:pt x="395" y="86"/>
                  </a:lnTo>
                  <a:lnTo>
                    <a:pt x="395" y="87"/>
                  </a:lnTo>
                  <a:lnTo>
                    <a:pt x="396" y="87"/>
                  </a:lnTo>
                  <a:lnTo>
                    <a:pt x="396" y="88"/>
                  </a:lnTo>
                  <a:lnTo>
                    <a:pt x="397" y="88"/>
                  </a:lnTo>
                  <a:lnTo>
                    <a:pt x="398" y="88"/>
                  </a:lnTo>
                  <a:lnTo>
                    <a:pt x="399" y="88"/>
                  </a:lnTo>
                  <a:lnTo>
                    <a:pt x="400" y="88"/>
                  </a:lnTo>
                  <a:lnTo>
                    <a:pt x="398" y="93"/>
                  </a:lnTo>
                  <a:lnTo>
                    <a:pt x="397" y="95"/>
                  </a:lnTo>
                  <a:lnTo>
                    <a:pt x="396" y="95"/>
                  </a:lnTo>
                  <a:lnTo>
                    <a:pt x="396" y="97"/>
                  </a:lnTo>
                  <a:lnTo>
                    <a:pt x="396" y="98"/>
                  </a:lnTo>
                  <a:lnTo>
                    <a:pt x="395" y="98"/>
                  </a:lnTo>
                  <a:lnTo>
                    <a:pt x="395" y="99"/>
                  </a:lnTo>
                  <a:lnTo>
                    <a:pt x="393" y="102"/>
                  </a:lnTo>
                  <a:lnTo>
                    <a:pt x="392" y="104"/>
                  </a:lnTo>
                  <a:lnTo>
                    <a:pt x="392" y="105"/>
                  </a:lnTo>
                  <a:lnTo>
                    <a:pt x="391" y="105"/>
                  </a:lnTo>
                  <a:lnTo>
                    <a:pt x="391" y="107"/>
                  </a:lnTo>
                  <a:lnTo>
                    <a:pt x="389" y="110"/>
                  </a:lnTo>
                  <a:lnTo>
                    <a:pt x="388" y="110"/>
                  </a:lnTo>
                  <a:lnTo>
                    <a:pt x="384" y="111"/>
                  </a:lnTo>
                  <a:lnTo>
                    <a:pt x="380" y="112"/>
                  </a:lnTo>
                  <a:lnTo>
                    <a:pt x="379" y="112"/>
                  </a:lnTo>
                  <a:lnTo>
                    <a:pt x="379" y="113"/>
                  </a:lnTo>
                  <a:lnTo>
                    <a:pt x="378" y="113"/>
                  </a:lnTo>
                  <a:lnTo>
                    <a:pt x="377" y="113"/>
                  </a:lnTo>
                  <a:lnTo>
                    <a:pt x="376" y="113"/>
                  </a:lnTo>
                  <a:lnTo>
                    <a:pt x="376" y="114"/>
                  </a:lnTo>
                  <a:lnTo>
                    <a:pt x="375" y="114"/>
                  </a:lnTo>
                  <a:lnTo>
                    <a:pt x="374" y="114"/>
                  </a:lnTo>
                  <a:lnTo>
                    <a:pt x="373" y="114"/>
                  </a:lnTo>
                  <a:lnTo>
                    <a:pt x="373" y="115"/>
                  </a:lnTo>
                  <a:lnTo>
                    <a:pt x="372" y="115"/>
                  </a:lnTo>
                  <a:lnTo>
                    <a:pt x="371" y="115"/>
                  </a:lnTo>
                  <a:lnTo>
                    <a:pt x="369" y="116"/>
                  </a:lnTo>
                  <a:lnTo>
                    <a:pt x="366" y="116"/>
                  </a:lnTo>
                  <a:lnTo>
                    <a:pt x="361" y="117"/>
                  </a:lnTo>
                  <a:lnTo>
                    <a:pt x="360" y="117"/>
                  </a:lnTo>
                  <a:lnTo>
                    <a:pt x="359" y="117"/>
                  </a:lnTo>
                  <a:lnTo>
                    <a:pt x="359" y="118"/>
                  </a:lnTo>
                  <a:lnTo>
                    <a:pt x="358" y="118"/>
                  </a:lnTo>
                  <a:lnTo>
                    <a:pt x="358" y="119"/>
                  </a:lnTo>
                  <a:lnTo>
                    <a:pt x="356" y="119"/>
                  </a:lnTo>
                  <a:lnTo>
                    <a:pt x="351" y="123"/>
                  </a:lnTo>
                  <a:lnTo>
                    <a:pt x="351" y="124"/>
                  </a:lnTo>
                  <a:lnTo>
                    <a:pt x="350" y="124"/>
                  </a:lnTo>
                  <a:lnTo>
                    <a:pt x="347" y="130"/>
                  </a:lnTo>
                  <a:lnTo>
                    <a:pt x="343" y="137"/>
                  </a:lnTo>
                  <a:lnTo>
                    <a:pt x="343" y="138"/>
                  </a:lnTo>
                  <a:lnTo>
                    <a:pt x="338" y="148"/>
                  </a:lnTo>
                  <a:lnTo>
                    <a:pt x="335" y="152"/>
                  </a:lnTo>
                  <a:lnTo>
                    <a:pt x="334" y="154"/>
                  </a:lnTo>
                  <a:lnTo>
                    <a:pt x="335" y="154"/>
                  </a:lnTo>
                  <a:lnTo>
                    <a:pt x="338" y="156"/>
                  </a:lnTo>
                  <a:lnTo>
                    <a:pt x="339" y="156"/>
                  </a:lnTo>
                  <a:lnTo>
                    <a:pt x="340" y="157"/>
                  </a:lnTo>
                  <a:lnTo>
                    <a:pt x="341" y="157"/>
                  </a:lnTo>
                  <a:lnTo>
                    <a:pt x="341" y="158"/>
                  </a:lnTo>
                  <a:lnTo>
                    <a:pt x="342" y="158"/>
                  </a:lnTo>
                  <a:lnTo>
                    <a:pt x="342" y="159"/>
                  </a:lnTo>
                  <a:lnTo>
                    <a:pt x="343" y="159"/>
                  </a:lnTo>
                  <a:lnTo>
                    <a:pt x="344" y="159"/>
                  </a:lnTo>
                  <a:lnTo>
                    <a:pt x="344" y="160"/>
                  </a:lnTo>
                  <a:lnTo>
                    <a:pt x="344" y="161"/>
                  </a:lnTo>
                  <a:lnTo>
                    <a:pt x="344" y="162"/>
                  </a:lnTo>
                  <a:lnTo>
                    <a:pt x="343" y="163"/>
                  </a:lnTo>
                  <a:lnTo>
                    <a:pt x="343" y="164"/>
                  </a:lnTo>
                  <a:lnTo>
                    <a:pt x="342" y="164"/>
                  </a:lnTo>
                  <a:lnTo>
                    <a:pt x="342" y="165"/>
                  </a:lnTo>
                  <a:lnTo>
                    <a:pt x="341" y="165"/>
                  </a:lnTo>
                  <a:lnTo>
                    <a:pt x="341" y="166"/>
                  </a:lnTo>
                  <a:lnTo>
                    <a:pt x="340" y="166"/>
                  </a:lnTo>
                  <a:lnTo>
                    <a:pt x="340" y="167"/>
                  </a:lnTo>
                  <a:lnTo>
                    <a:pt x="340" y="168"/>
                  </a:lnTo>
                  <a:lnTo>
                    <a:pt x="340" y="169"/>
                  </a:lnTo>
                  <a:lnTo>
                    <a:pt x="340" y="170"/>
                  </a:lnTo>
                  <a:lnTo>
                    <a:pt x="339" y="170"/>
                  </a:lnTo>
                  <a:lnTo>
                    <a:pt x="338" y="170"/>
                  </a:lnTo>
                  <a:lnTo>
                    <a:pt x="337" y="170"/>
                  </a:lnTo>
                  <a:lnTo>
                    <a:pt x="336" y="170"/>
                  </a:lnTo>
                  <a:lnTo>
                    <a:pt x="336" y="172"/>
                  </a:lnTo>
                  <a:lnTo>
                    <a:pt x="335" y="172"/>
                  </a:lnTo>
                  <a:lnTo>
                    <a:pt x="335" y="173"/>
                  </a:lnTo>
                  <a:lnTo>
                    <a:pt x="334" y="173"/>
                  </a:lnTo>
                  <a:lnTo>
                    <a:pt x="333" y="173"/>
                  </a:lnTo>
                  <a:lnTo>
                    <a:pt x="331" y="173"/>
                  </a:lnTo>
                  <a:lnTo>
                    <a:pt x="330" y="173"/>
                  </a:lnTo>
                  <a:lnTo>
                    <a:pt x="329" y="173"/>
                  </a:lnTo>
                  <a:lnTo>
                    <a:pt x="327" y="177"/>
                  </a:lnTo>
                  <a:lnTo>
                    <a:pt x="328" y="177"/>
                  </a:lnTo>
                  <a:lnTo>
                    <a:pt x="328" y="178"/>
                  </a:lnTo>
                  <a:lnTo>
                    <a:pt x="327" y="178"/>
                  </a:lnTo>
                  <a:lnTo>
                    <a:pt x="328" y="178"/>
                  </a:lnTo>
                  <a:lnTo>
                    <a:pt x="328" y="179"/>
                  </a:lnTo>
                  <a:lnTo>
                    <a:pt x="329" y="179"/>
                  </a:lnTo>
                  <a:lnTo>
                    <a:pt x="330" y="179"/>
                  </a:lnTo>
                  <a:lnTo>
                    <a:pt x="330" y="180"/>
                  </a:lnTo>
                  <a:lnTo>
                    <a:pt x="330" y="179"/>
                  </a:lnTo>
                  <a:lnTo>
                    <a:pt x="330" y="180"/>
                  </a:lnTo>
                  <a:lnTo>
                    <a:pt x="331" y="180"/>
                  </a:lnTo>
                  <a:lnTo>
                    <a:pt x="333" y="180"/>
                  </a:lnTo>
                  <a:lnTo>
                    <a:pt x="333" y="179"/>
                  </a:lnTo>
                  <a:lnTo>
                    <a:pt x="333" y="180"/>
                  </a:lnTo>
                  <a:lnTo>
                    <a:pt x="334" y="180"/>
                  </a:lnTo>
                  <a:lnTo>
                    <a:pt x="335" y="180"/>
                  </a:lnTo>
                  <a:lnTo>
                    <a:pt x="335" y="183"/>
                  </a:lnTo>
                  <a:lnTo>
                    <a:pt x="336" y="190"/>
                  </a:lnTo>
                  <a:lnTo>
                    <a:pt x="337" y="192"/>
                  </a:lnTo>
                  <a:lnTo>
                    <a:pt x="337" y="193"/>
                  </a:lnTo>
                  <a:lnTo>
                    <a:pt x="337" y="194"/>
                  </a:lnTo>
                  <a:lnTo>
                    <a:pt x="337" y="195"/>
                  </a:lnTo>
                  <a:lnTo>
                    <a:pt x="337" y="197"/>
                  </a:lnTo>
                  <a:lnTo>
                    <a:pt x="337" y="198"/>
                  </a:lnTo>
                  <a:lnTo>
                    <a:pt x="337" y="199"/>
                  </a:lnTo>
                  <a:lnTo>
                    <a:pt x="337" y="200"/>
                  </a:lnTo>
                  <a:lnTo>
                    <a:pt x="337" y="201"/>
                  </a:lnTo>
                  <a:lnTo>
                    <a:pt x="337" y="202"/>
                  </a:lnTo>
                  <a:lnTo>
                    <a:pt x="336" y="202"/>
                  </a:lnTo>
                  <a:lnTo>
                    <a:pt x="337" y="202"/>
                  </a:lnTo>
                  <a:lnTo>
                    <a:pt x="336" y="202"/>
                  </a:lnTo>
                  <a:lnTo>
                    <a:pt x="336" y="203"/>
                  </a:lnTo>
                  <a:lnTo>
                    <a:pt x="336" y="204"/>
                  </a:lnTo>
                  <a:lnTo>
                    <a:pt x="336" y="205"/>
                  </a:lnTo>
                  <a:lnTo>
                    <a:pt x="335" y="206"/>
                  </a:lnTo>
                  <a:lnTo>
                    <a:pt x="335" y="207"/>
                  </a:lnTo>
                  <a:lnTo>
                    <a:pt x="335" y="208"/>
                  </a:lnTo>
                  <a:lnTo>
                    <a:pt x="334" y="209"/>
                  </a:lnTo>
                  <a:lnTo>
                    <a:pt x="334" y="210"/>
                  </a:lnTo>
                  <a:lnTo>
                    <a:pt x="333" y="211"/>
                  </a:lnTo>
                  <a:lnTo>
                    <a:pt x="333" y="212"/>
                  </a:lnTo>
                  <a:lnTo>
                    <a:pt x="331" y="212"/>
                  </a:lnTo>
                  <a:lnTo>
                    <a:pt x="328" y="219"/>
                  </a:lnTo>
                  <a:lnTo>
                    <a:pt x="328" y="220"/>
                  </a:lnTo>
                  <a:lnTo>
                    <a:pt x="327" y="222"/>
                  </a:lnTo>
                  <a:lnTo>
                    <a:pt x="327" y="223"/>
                  </a:lnTo>
                  <a:lnTo>
                    <a:pt x="327" y="224"/>
                  </a:lnTo>
                  <a:lnTo>
                    <a:pt x="328" y="224"/>
                  </a:lnTo>
                  <a:lnTo>
                    <a:pt x="328" y="225"/>
                  </a:lnTo>
                  <a:lnTo>
                    <a:pt x="329" y="226"/>
                  </a:lnTo>
                  <a:lnTo>
                    <a:pt x="329" y="227"/>
                  </a:lnTo>
                  <a:lnTo>
                    <a:pt x="329" y="228"/>
                  </a:lnTo>
                  <a:lnTo>
                    <a:pt x="330" y="228"/>
                  </a:lnTo>
                  <a:lnTo>
                    <a:pt x="331" y="228"/>
                  </a:lnTo>
                  <a:lnTo>
                    <a:pt x="331" y="229"/>
                  </a:lnTo>
                  <a:lnTo>
                    <a:pt x="331" y="230"/>
                  </a:lnTo>
                  <a:lnTo>
                    <a:pt x="330" y="230"/>
                  </a:lnTo>
                  <a:lnTo>
                    <a:pt x="330" y="231"/>
                  </a:lnTo>
                  <a:lnTo>
                    <a:pt x="330" y="232"/>
                  </a:lnTo>
                  <a:lnTo>
                    <a:pt x="329" y="233"/>
                  </a:lnTo>
                  <a:lnTo>
                    <a:pt x="331" y="235"/>
                  </a:lnTo>
                  <a:lnTo>
                    <a:pt x="331" y="239"/>
                  </a:lnTo>
                  <a:lnTo>
                    <a:pt x="331" y="240"/>
                  </a:lnTo>
                  <a:lnTo>
                    <a:pt x="333" y="241"/>
                  </a:lnTo>
                  <a:lnTo>
                    <a:pt x="337" y="243"/>
                  </a:lnTo>
                  <a:lnTo>
                    <a:pt x="338" y="243"/>
                  </a:lnTo>
                  <a:lnTo>
                    <a:pt x="338" y="244"/>
                  </a:lnTo>
                  <a:lnTo>
                    <a:pt x="339" y="244"/>
                  </a:lnTo>
                  <a:lnTo>
                    <a:pt x="340" y="245"/>
                  </a:lnTo>
                  <a:lnTo>
                    <a:pt x="340" y="247"/>
                  </a:lnTo>
                  <a:lnTo>
                    <a:pt x="340" y="248"/>
                  </a:lnTo>
                  <a:lnTo>
                    <a:pt x="340" y="249"/>
                  </a:lnTo>
                  <a:lnTo>
                    <a:pt x="340" y="250"/>
                  </a:lnTo>
                  <a:lnTo>
                    <a:pt x="340" y="251"/>
                  </a:lnTo>
                  <a:lnTo>
                    <a:pt x="340" y="252"/>
                  </a:lnTo>
                  <a:lnTo>
                    <a:pt x="340" y="253"/>
                  </a:lnTo>
                  <a:lnTo>
                    <a:pt x="340" y="254"/>
                  </a:lnTo>
                  <a:lnTo>
                    <a:pt x="340" y="255"/>
                  </a:lnTo>
                  <a:lnTo>
                    <a:pt x="340" y="256"/>
                  </a:lnTo>
                  <a:lnTo>
                    <a:pt x="340" y="257"/>
                  </a:lnTo>
                  <a:lnTo>
                    <a:pt x="340" y="258"/>
                  </a:lnTo>
                  <a:lnTo>
                    <a:pt x="339" y="258"/>
                  </a:lnTo>
                  <a:lnTo>
                    <a:pt x="339" y="259"/>
                  </a:lnTo>
                  <a:lnTo>
                    <a:pt x="339" y="260"/>
                  </a:lnTo>
                  <a:lnTo>
                    <a:pt x="339" y="261"/>
                  </a:lnTo>
                  <a:lnTo>
                    <a:pt x="339" y="262"/>
                  </a:lnTo>
                  <a:lnTo>
                    <a:pt x="339" y="263"/>
                  </a:lnTo>
                  <a:lnTo>
                    <a:pt x="338" y="263"/>
                  </a:lnTo>
                  <a:lnTo>
                    <a:pt x="338" y="264"/>
                  </a:lnTo>
                  <a:lnTo>
                    <a:pt x="338" y="265"/>
                  </a:lnTo>
                  <a:lnTo>
                    <a:pt x="338" y="266"/>
                  </a:lnTo>
                  <a:lnTo>
                    <a:pt x="338" y="267"/>
                  </a:lnTo>
                  <a:lnTo>
                    <a:pt x="338" y="268"/>
                  </a:lnTo>
                  <a:lnTo>
                    <a:pt x="338" y="269"/>
                  </a:lnTo>
                  <a:lnTo>
                    <a:pt x="337" y="269"/>
                  </a:lnTo>
                  <a:lnTo>
                    <a:pt x="337" y="270"/>
                  </a:lnTo>
                  <a:lnTo>
                    <a:pt x="337" y="272"/>
                  </a:lnTo>
                  <a:lnTo>
                    <a:pt x="336" y="272"/>
                  </a:lnTo>
                  <a:lnTo>
                    <a:pt x="336" y="273"/>
                  </a:lnTo>
                  <a:lnTo>
                    <a:pt x="337" y="273"/>
                  </a:lnTo>
                  <a:lnTo>
                    <a:pt x="338" y="273"/>
                  </a:lnTo>
                  <a:lnTo>
                    <a:pt x="339" y="273"/>
                  </a:lnTo>
                  <a:lnTo>
                    <a:pt x="340" y="273"/>
                  </a:lnTo>
                  <a:lnTo>
                    <a:pt x="341" y="273"/>
                  </a:lnTo>
                  <a:lnTo>
                    <a:pt x="341" y="274"/>
                  </a:lnTo>
                  <a:lnTo>
                    <a:pt x="342" y="274"/>
                  </a:lnTo>
                  <a:lnTo>
                    <a:pt x="342" y="275"/>
                  </a:lnTo>
                  <a:lnTo>
                    <a:pt x="343" y="275"/>
                  </a:lnTo>
                  <a:lnTo>
                    <a:pt x="343" y="274"/>
                  </a:lnTo>
                  <a:lnTo>
                    <a:pt x="344" y="274"/>
                  </a:lnTo>
                  <a:lnTo>
                    <a:pt x="345" y="274"/>
                  </a:lnTo>
                  <a:lnTo>
                    <a:pt x="346" y="274"/>
                  </a:lnTo>
                  <a:lnTo>
                    <a:pt x="346" y="275"/>
                  </a:lnTo>
                  <a:lnTo>
                    <a:pt x="346" y="276"/>
                  </a:lnTo>
                  <a:lnTo>
                    <a:pt x="347" y="276"/>
                  </a:lnTo>
                  <a:lnTo>
                    <a:pt x="347" y="277"/>
                  </a:lnTo>
                  <a:lnTo>
                    <a:pt x="347" y="278"/>
                  </a:lnTo>
                  <a:lnTo>
                    <a:pt x="348" y="278"/>
                  </a:lnTo>
                  <a:lnTo>
                    <a:pt x="349" y="278"/>
                  </a:lnTo>
                  <a:lnTo>
                    <a:pt x="349" y="279"/>
                  </a:lnTo>
                  <a:lnTo>
                    <a:pt x="350" y="279"/>
                  </a:lnTo>
                  <a:lnTo>
                    <a:pt x="350" y="280"/>
                  </a:lnTo>
                  <a:lnTo>
                    <a:pt x="351" y="280"/>
                  </a:lnTo>
                  <a:lnTo>
                    <a:pt x="352" y="280"/>
                  </a:lnTo>
                  <a:lnTo>
                    <a:pt x="353" y="280"/>
                  </a:lnTo>
                  <a:lnTo>
                    <a:pt x="353" y="281"/>
                  </a:lnTo>
                  <a:lnTo>
                    <a:pt x="352" y="281"/>
                  </a:lnTo>
                  <a:lnTo>
                    <a:pt x="353" y="281"/>
                  </a:lnTo>
                  <a:lnTo>
                    <a:pt x="352" y="281"/>
                  </a:lnTo>
                  <a:lnTo>
                    <a:pt x="352" y="282"/>
                  </a:lnTo>
                  <a:lnTo>
                    <a:pt x="353" y="283"/>
                  </a:lnTo>
                  <a:lnTo>
                    <a:pt x="353" y="284"/>
                  </a:lnTo>
                  <a:lnTo>
                    <a:pt x="354" y="284"/>
                  </a:lnTo>
                  <a:lnTo>
                    <a:pt x="354" y="285"/>
                  </a:lnTo>
                  <a:lnTo>
                    <a:pt x="355" y="285"/>
                  </a:lnTo>
                  <a:lnTo>
                    <a:pt x="355" y="286"/>
                  </a:lnTo>
                  <a:lnTo>
                    <a:pt x="354" y="286"/>
                  </a:lnTo>
                  <a:lnTo>
                    <a:pt x="354" y="287"/>
                  </a:lnTo>
                  <a:lnTo>
                    <a:pt x="353" y="287"/>
                  </a:lnTo>
                  <a:lnTo>
                    <a:pt x="353" y="288"/>
                  </a:lnTo>
                  <a:lnTo>
                    <a:pt x="352" y="289"/>
                  </a:lnTo>
                  <a:lnTo>
                    <a:pt x="351" y="290"/>
                  </a:lnTo>
                  <a:lnTo>
                    <a:pt x="351" y="291"/>
                  </a:lnTo>
                  <a:lnTo>
                    <a:pt x="350" y="291"/>
                  </a:lnTo>
                  <a:lnTo>
                    <a:pt x="350" y="292"/>
                  </a:lnTo>
                  <a:lnTo>
                    <a:pt x="351" y="292"/>
                  </a:lnTo>
                  <a:lnTo>
                    <a:pt x="351" y="293"/>
                  </a:lnTo>
                  <a:lnTo>
                    <a:pt x="352" y="293"/>
                  </a:lnTo>
                  <a:lnTo>
                    <a:pt x="352" y="294"/>
                  </a:lnTo>
                  <a:lnTo>
                    <a:pt x="353" y="295"/>
                  </a:lnTo>
                  <a:lnTo>
                    <a:pt x="353" y="297"/>
                  </a:lnTo>
                  <a:lnTo>
                    <a:pt x="353" y="298"/>
                  </a:lnTo>
                  <a:lnTo>
                    <a:pt x="353" y="299"/>
                  </a:lnTo>
                  <a:lnTo>
                    <a:pt x="353" y="300"/>
                  </a:lnTo>
                  <a:lnTo>
                    <a:pt x="353" y="301"/>
                  </a:lnTo>
                  <a:lnTo>
                    <a:pt x="354" y="301"/>
                  </a:lnTo>
                  <a:lnTo>
                    <a:pt x="354" y="302"/>
                  </a:lnTo>
                  <a:lnTo>
                    <a:pt x="354" y="303"/>
                  </a:lnTo>
                  <a:lnTo>
                    <a:pt x="354" y="304"/>
                  </a:lnTo>
                  <a:lnTo>
                    <a:pt x="354" y="305"/>
                  </a:lnTo>
                  <a:lnTo>
                    <a:pt x="354" y="306"/>
                  </a:lnTo>
                  <a:lnTo>
                    <a:pt x="354" y="307"/>
                  </a:lnTo>
                  <a:lnTo>
                    <a:pt x="355" y="308"/>
                  </a:lnTo>
                  <a:lnTo>
                    <a:pt x="355" y="309"/>
                  </a:lnTo>
                  <a:lnTo>
                    <a:pt x="355" y="310"/>
                  </a:lnTo>
                  <a:lnTo>
                    <a:pt x="354" y="311"/>
                  </a:lnTo>
                  <a:lnTo>
                    <a:pt x="353" y="316"/>
                  </a:lnTo>
                  <a:lnTo>
                    <a:pt x="351" y="324"/>
                  </a:lnTo>
                  <a:lnTo>
                    <a:pt x="350" y="330"/>
                  </a:lnTo>
                  <a:lnTo>
                    <a:pt x="350" y="331"/>
                  </a:lnTo>
                  <a:lnTo>
                    <a:pt x="349" y="332"/>
                  </a:lnTo>
                  <a:lnTo>
                    <a:pt x="348" y="336"/>
                  </a:lnTo>
                  <a:lnTo>
                    <a:pt x="348" y="335"/>
                  </a:lnTo>
                  <a:lnTo>
                    <a:pt x="347" y="335"/>
                  </a:lnTo>
                  <a:lnTo>
                    <a:pt x="347" y="334"/>
                  </a:lnTo>
                  <a:lnTo>
                    <a:pt x="346" y="334"/>
                  </a:lnTo>
                  <a:lnTo>
                    <a:pt x="346" y="335"/>
                  </a:lnTo>
                  <a:lnTo>
                    <a:pt x="346" y="334"/>
                  </a:lnTo>
                  <a:lnTo>
                    <a:pt x="345" y="335"/>
                  </a:lnTo>
                  <a:lnTo>
                    <a:pt x="344" y="335"/>
                  </a:lnTo>
                  <a:lnTo>
                    <a:pt x="344" y="334"/>
                  </a:lnTo>
                  <a:lnTo>
                    <a:pt x="343" y="334"/>
                  </a:lnTo>
                  <a:lnTo>
                    <a:pt x="342" y="334"/>
                  </a:lnTo>
                  <a:lnTo>
                    <a:pt x="342" y="333"/>
                  </a:lnTo>
                  <a:lnTo>
                    <a:pt x="341" y="333"/>
                  </a:lnTo>
                  <a:lnTo>
                    <a:pt x="341" y="332"/>
                  </a:lnTo>
                  <a:lnTo>
                    <a:pt x="340" y="332"/>
                  </a:lnTo>
                  <a:lnTo>
                    <a:pt x="339" y="332"/>
                  </a:lnTo>
                  <a:lnTo>
                    <a:pt x="338" y="332"/>
                  </a:lnTo>
                  <a:lnTo>
                    <a:pt x="338" y="331"/>
                  </a:lnTo>
                  <a:lnTo>
                    <a:pt x="337" y="331"/>
                  </a:lnTo>
                  <a:lnTo>
                    <a:pt x="337" y="332"/>
                  </a:lnTo>
                  <a:lnTo>
                    <a:pt x="336" y="332"/>
                  </a:lnTo>
                  <a:lnTo>
                    <a:pt x="335" y="334"/>
                  </a:lnTo>
                  <a:lnTo>
                    <a:pt x="331" y="339"/>
                  </a:lnTo>
                  <a:lnTo>
                    <a:pt x="329" y="343"/>
                  </a:lnTo>
                  <a:lnTo>
                    <a:pt x="328" y="343"/>
                  </a:lnTo>
                  <a:lnTo>
                    <a:pt x="328" y="344"/>
                  </a:lnTo>
                  <a:lnTo>
                    <a:pt x="327" y="344"/>
                  </a:lnTo>
                  <a:lnTo>
                    <a:pt x="326" y="344"/>
                  </a:lnTo>
                  <a:lnTo>
                    <a:pt x="325" y="344"/>
                  </a:lnTo>
                  <a:lnTo>
                    <a:pt x="324" y="344"/>
                  </a:lnTo>
                  <a:lnTo>
                    <a:pt x="323" y="344"/>
                  </a:lnTo>
                  <a:lnTo>
                    <a:pt x="322" y="343"/>
                  </a:lnTo>
                  <a:lnTo>
                    <a:pt x="321" y="342"/>
                  </a:lnTo>
                  <a:lnTo>
                    <a:pt x="320" y="342"/>
                  </a:lnTo>
                  <a:lnTo>
                    <a:pt x="320" y="341"/>
                  </a:lnTo>
                  <a:lnTo>
                    <a:pt x="320" y="340"/>
                  </a:lnTo>
                  <a:lnTo>
                    <a:pt x="319" y="340"/>
                  </a:lnTo>
                  <a:lnTo>
                    <a:pt x="318" y="340"/>
                  </a:lnTo>
                  <a:lnTo>
                    <a:pt x="318" y="339"/>
                  </a:lnTo>
                  <a:lnTo>
                    <a:pt x="317" y="339"/>
                  </a:lnTo>
                  <a:lnTo>
                    <a:pt x="317" y="338"/>
                  </a:lnTo>
                  <a:lnTo>
                    <a:pt x="316" y="337"/>
                  </a:lnTo>
                  <a:lnTo>
                    <a:pt x="316" y="336"/>
                  </a:lnTo>
                  <a:lnTo>
                    <a:pt x="315" y="336"/>
                  </a:lnTo>
                  <a:lnTo>
                    <a:pt x="314" y="337"/>
                  </a:lnTo>
                  <a:lnTo>
                    <a:pt x="313" y="337"/>
                  </a:lnTo>
                  <a:lnTo>
                    <a:pt x="313" y="336"/>
                  </a:lnTo>
                  <a:lnTo>
                    <a:pt x="313" y="335"/>
                  </a:lnTo>
                  <a:lnTo>
                    <a:pt x="312" y="334"/>
                  </a:lnTo>
                  <a:lnTo>
                    <a:pt x="312" y="333"/>
                  </a:lnTo>
                  <a:lnTo>
                    <a:pt x="311" y="332"/>
                  </a:lnTo>
                  <a:lnTo>
                    <a:pt x="312" y="332"/>
                  </a:lnTo>
                  <a:lnTo>
                    <a:pt x="311" y="331"/>
                  </a:lnTo>
                  <a:lnTo>
                    <a:pt x="310" y="331"/>
                  </a:lnTo>
                  <a:lnTo>
                    <a:pt x="310" y="330"/>
                  </a:lnTo>
                  <a:lnTo>
                    <a:pt x="311" y="330"/>
                  </a:lnTo>
                  <a:lnTo>
                    <a:pt x="311" y="329"/>
                  </a:lnTo>
                  <a:lnTo>
                    <a:pt x="311" y="328"/>
                  </a:lnTo>
                  <a:lnTo>
                    <a:pt x="311" y="327"/>
                  </a:lnTo>
                  <a:lnTo>
                    <a:pt x="310" y="327"/>
                  </a:lnTo>
                  <a:lnTo>
                    <a:pt x="309" y="327"/>
                  </a:lnTo>
                  <a:lnTo>
                    <a:pt x="308" y="326"/>
                  </a:lnTo>
                  <a:lnTo>
                    <a:pt x="308" y="325"/>
                  </a:lnTo>
                  <a:lnTo>
                    <a:pt x="308" y="324"/>
                  </a:lnTo>
                  <a:lnTo>
                    <a:pt x="308" y="323"/>
                  </a:lnTo>
                  <a:lnTo>
                    <a:pt x="306" y="323"/>
                  </a:lnTo>
                  <a:lnTo>
                    <a:pt x="306" y="322"/>
                  </a:lnTo>
                  <a:lnTo>
                    <a:pt x="308" y="322"/>
                  </a:lnTo>
                  <a:lnTo>
                    <a:pt x="308" y="320"/>
                  </a:lnTo>
                  <a:lnTo>
                    <a:pt x="306" y="320"/>
                  </a:lnTo>
                  <a:lnTo>
                    <a:pt x="306" y="319"/>
                  </a:lnTo>
                  <a:lnTo>
                    <a:pt x="305" y="319"/>
                  </a:lnTo>
                  <a:lnTo>
                    <a:pt x="304" y="319"/>
                  </a:lnTo>
                  <a:lnTo>
                    <a:pt x="303" y="319"/>
                  </a:lnTo>
                  <a:lnTo>
                    <a:pt x="302" y="319"/>
                  </a:lnTo>
                  <a:lnTo>
                    <a:pt x="302" y="320"/>
                  </a:lnTo>
                  <a:lnTo>
                    <a:pt x="301" y="320"/>
                  </a:lnTo>
                  <a:lnTo>
                    <a:pt x="300" y="320"/>
                  </a:lnTo>
                  <a:lnTo>
                    <a:pt x="299" y="320"/>
                  </a:lnTo>
                  <a:lnTo>
                    <a:pt x="298" y="320"/>
                  </a:lnTo>
                  <a:lnTo>
                    <a:pt x="297" y="320"/>
                  </a:lnTo>
                  <a:lnTo>
                    <a:pt x="296" y="320"/>
                  </a:lnTo>
                  <a:lnTo>
                    <a:pt x="296" y="319"/>
                  </a:lnTo>
                  <a:lnTo>
                    <a:pt x="295" y="319"/>
                  </a:lnTo>
                  <a:lnTo>
                    <a:pt x="294" y="319"/>
                  </a:lnTo>
                  <a:lnTo>
                    <a:pt x="293" y="319"/>
                  </a:lnTo>
                  <a:lnTo>
                    <a:pt x="292" y="319"/>
                  </a:lnTo>
                  <a:lnTo>
                    <a:pt x="292" y="320"/>
                  </a:lnTo>
                  <a:lnTo>
                    <a:pt x="292" y="322"/>
                  </a:lnTo>
                  <a:lnTo>
                    <a:pt x="291" y="322"/>
                  </a:lnTo>
                  <a:lnTo>
                    <a:pt x="291" y="323"/>
                  </a:lnTo>
                  <a:lnTo>
                    <a:pt x="291" y="324"/>
                  </a:lnTo>
                  <a:lnTo>
                    <a:pt x="290" y="324"/>
                  </a:lnTo>
                  <a:lnTo>
                    <a:pt x="290" y="325"/>
                  </a:lnTo>
                  <a:lnTo>
                    <a:pt x="289" y="325"/>
                  </a:lnTo>
                  <a:lnTo>
                    <a:pt x="289" y="326"/>
                  </a:lnTo>
                  <a:lnTo>
                    <a:pt x="289" y="327"/>
                  </a:lnTo>
                  <a:lnTo>
                    <a:pt x="288" y="327"/>
                  </a:lnTo>
                  <a:lnTo>
                    <a:pt x="288" y="328"/>
                  </a:lnTo>
                  <a:lnTo>
                    <a:pt x="287" y="329"/>
                  </a:lnTo>
                  <a:lnTo>
                    <a:pt x="287" y="330"/>
                  </a:lnTo>
                  <a:lnTo>
                    <a:pt x="287" y="331"/>
                  </a:lnTo>
                  <a:lnTo>
                    <a:pt x="286" y="331"/>
                  </a:lnTo>
                  <a:lnTo>
                    <a:pt x="286" y="332"/>
                  </a:lnTo>
                  <a:lnTo>
                    <a:pt x="286" y="333"/>
                  </a:lnTo>
                  <a:lnTo>
                    <a:pt x="285" y="333"/>
                  </a:lnTo>
                  <a:lnTo>
                    <a:pt x="285" y="334"/>
                  </a:lnTo>
                  <a:lnTo>
                    <a:pt x="285" y="335"/>
                  </a:lnTo>
                  <a:lnTo>
                    <a:pt x="284" y="335"/>
                  </a:lnTo>
                  <a:lnTo>
                    <a:pt x="284" y="336"/>
                  </a:lnTo>
                  <a:lnTo>
                    <a:pt x="283" y="336"/>
                  </a:lnTo>
                  <a:lnTo>
                    <a:pt x="281" y="336"/>
                  </a:lnTo>
                  <a:lnTo>
                    <a:pt x="280" y="336"/>
                  </a:lnTo>
                  <a:lnTo>
                    <a:pt x="280" y="337"/>
                  </a:lnTo>
                  <a:lnTo>
                    <a:pt x="279" y="337"/>
                  </a:lnTo>
                  <a:lnTo>
                    <a:pt x="278" y="337"/>
                  </a:lnTo>
                  <a:lnTo>
                    <a:pt x="277" y="337"/>
                  </a:lnTo>
                  <a:lnTo>
                    <a:pt x="277" y="338"/>
                  </a:lnTo>
                  <a:lnTo>
                    <a:pt x="276" y="338"/>
                  </a:lnTo>
                  <a:lnTo>
                    <a:pt x="275" y="338"/>
                  </a:lnTo>
                  <a:lnTo>
                    <a:pt x="275" y="339"/>
                  </a:lnTo>
                  <a:lnTo>
                    <a:pt x="274" y="339"/>
                  </a:lnTo>
                  <a:lnTo>
                    <a:pt x="273" y="340"/>
                  </a:lnTo>
                  <a:lnTo>
                    <a:pt x="273" y="341"/>
                  </a:lnTo>
                  <a:lnTo>
                    <a:pt x="273" y="342"/>
                  </a:lnTo>
                  <a:lnTo>
                    <a:pt x="272" y="343"/>
                  </a:lnTo>
                  <a:lnTo>
                    <a:pt x="272" y="344"/>
                  </a:lnTo>
                  <a:lnTo>
                    <a:pt x="272" y="345"/>
                  </a:lnTo>
                  <a:lnTo>
                    <a:pt x="271" y="345"/>
                  </a:lnTo>
                  <a:lnTo>
                    <a:pt x="271" y="347"/>
                  </a:lnTo>
                  <a:lnTo>
                    <a:pt x="270" y="347"/>
                  </a:lnTo>
                  <a:lnTo>
                    <a:pt x="269" y="347"/>
                  </a:lnTo>
                  <a:lnTo>
                    <a:pt x="268" y="347"/>
                  </a:lnTo>
                  <a:lnTo>
                    <a:pt x="268" y="348"/>
                  </a:lnTo>
                  <a:lnTo>
                    <a:pt x="267" y="348"/>
                  </a:lnTo>
                  <a:lnTo>
                    <a:pt x="267" y="349"/>
                  </a:lnTo>
                  <a:lnTo>
                    <a:pt x="266" y="349"/>
                  </a:lnTo>
                  <a:lnTo>
                    <a:pt x="266" y="350"/>
                  </a:lnTo>
                  <a:lnTo>
                    <a:pt x="267" y="350"/>
                  </a:lnTo>
                  <a:lnTo>
                    <a:pt x="267" y="351"/>
                  </a:lnTo>
                  <a:lnTo>
                    <a:pt x="268" y="351"/>
                  </a:lnTo>
                  <a:lnTo>
                    <a:pt x="269" y="351"/>
                  </a:lnTo>
                  <a:lnTo>
                    <a:pt x="270" y="351"/>
                  </a:lnTo>
                  <a:lnTo>
                    <a:pt x="270" y="352"/>
                  </a:lnTo>
                  <a:lnTo>
                    <a:pt x="270" y="353"/>
                  </a:lnTo>
                  <a:lnTo>
                    <a:pt x="270" y="354"/>
                  </a:lnTo>
                  <a:lnTo>
                    <a:pt x="270" y="355"/>
                  </a:lnTo>
                  <a:lnTo>
                    <a:pt x="270" y="356"/>
                  </a:lnTo>
                  <a:lnTo>
                    <a:pt x="269" y="356"/>
                  </a:lnTo>
                  <a:lnTo>
                    <a:pt x="269" y="357"/>
                  </a:lnTo>
                  <a:lnTo>
                    <a:pt x="269" y="358"/>
                  </a:lnTo>
                  <a:lnTo>
                    <a:pt x="270" y="358"/>
                  </a:lnTo>
                  <a:lnTo>
                    <a:pt x="270" y="359"/>
                  </a:lnTo>
                  <a:lnTo>
                    <a:pt x="270" y="360"/>
                  </a:lnTo>
                  <a:lnTo>
                    <a:pt x="270" y="361"/>
                  </a:lnTo>
                  <a:lnTo>
                    <a:pt x="270" y="362"/>
                  </a:lnTo>
                  <a:lnTo>
                    <a:pt x="270" y="363"/>
                  </a:lnTo>
                  <a:lnTo>
                    <a:pt x="270" y="364"/>
                  </a:lnTo>
                  <a:lnTo>
                    <a:pt x="271" y="364"/>
                  </a:lnTo>
                  <a:lnTo>
                    <a:pt x="271" y="365"/>
                  </a:lnTo>
                  <a:lnTo>
                    <a:pt x="272" y="365"/>
                  </a:lnTo>
                  <a:lnTo>
                    <a:pt x="273" y="365"/>
                  </a:lnTo>
                  <a:lnTo>
                    <a:pt x="273" y="366"/>
                  </a:lnTo>
                  <a:lnTo>
                    <a:pt x="272" y="366"/>
                  </a:lnTo>
                  <a:lnTo>
                    <a:pt x="272" y="367"/>
                  </a:lnTo>
                  <a:lnTo>
                    <a:pt x="272" y="368"/>
                  </a:lnTo>
                  <a:lnTo>
                    <a:pt x="272" y="369"/>
                  </a:lnTo>
                  <a:lnTo>
                    <a:pt x="272" y="370"/>
                  </a:lnTo>
                  <a:lnTo>
                    <a:pt x="272" y="372"/>
                  </a:lnTo>
                  <a:lnTo>
                    <a:pt x="271" y="372"/>
                  </a:lnTo>
                  <a:lnTo>
                    <a:pt x="271" y="373"/>
                  </a:lnTo>
                  <a:lnTo>
                    <a:pt x="272" y="374"/>
                  </a:lnTo>
                  <a:lnTo>
                    <a:pt x="273" y="374"/>
                  </a:lnTo>
                  <a:lnTo>
                    <a:pt x="274" y="374"/>
                  </a:lnTo>
                  <a:lnTo>
                    <a:pt x="274" y="373"/>
                  </a:lnTo>
                  <a:lnTo>
                    <a:pt x="274" y="372"/>
                  </a:lnTo>
                  <a:lnTo>
                    <a:pt x="275" y="372"/>
                  </a:lnTo>
                  <a:lnTo>
                    <a:pt x="275" y="370"/>
                  </a:lnTo>
                  <a:lnTo>
                    <a:pt x="276" y="370"/>
                  </a:lnTo>
                  <a:lnTo>
                    <a:pt x="276" y="372"/>
                  </a:lnTo>
                  <a:lnTo>
                    <a:pt x="276" y="373"/>
                  </a:lnTo>
                  <a:lnTo>
                    <a:pt x="275" y="374"/>
                  </a:lnTo>
                  <a:lnTo>
                    <a:pt x="276" y="375"/>
                  </a:lnTo>
                  <a:lnTo>
                    <a:pt x="275" y="375"/>
                  </a:lnTo>
                  <a:lnTo>
                    <a:pt x="275" y="376"/>
                  </a:lnTo>
                  <a:lnTo>
                    <a:pt x="275" y="377"/>
                  </a:lnTo>
                  <a:lnTo>
                    <a:pt x="275" y="378"/>
                  </a:lnTo>
                  <a:lnTo>
                    <a:pt x="275" y="379"/>
                  </a:lnTo>
                  <a:lnTo>
                    <a:pt x="274" y="379"/>
                  </a:lnTo>
                  <a:lnTo>
                    <a:pt x="275" y="379"/>
                  </a:lnTo>
                  <a:lnTo>
                    <a:pt x="276" y="379"/>
                  </a:lnTo>
                  <a:lnTo>
                    <a:pt x="277" y="379"/>
                  </a:lnTo>
                  <a:lnTo>
                    <a:pt x="277" y="380"/>
                  </a:lnTo>
                  <a:lnTo>
                    <a:pt x="277" y="381"/>
                  </a:lnTo>
                  <a:lnTo>
                    <a:pt x="278" y="382"/>
                  </a:lnTo>
                  <a:lnTo>
                    <a:pt x="277" y="382"/>
                  </a:lnTo>
                  <a:lnTo>
                    <a:pt x="277" y="383"/>
                  </a:lnTo>
                  <a:lnTo>
                    <a:pt x="277" y="384"/>
                  </a:lnTo>
                  <a:lnTo>
                    <a:pt x="277" y="385"/>
                  </a:lnTo>
                  <a:lnTo>
                    <a:pt x="278" y="385"/>
                  </a:lnTo>
                  <a:lnTo>
                    <a:pt x="278" y="386"/>
                  </a:lnTo>
                  <a:lnTo>
                    <a:pt x="278" y="387"/>
                  </a:lnTo>
                  <a:lnTo>
                    <a:pt x="277" y="387"/>
                  </a:lnTo>
                  <a:lnTo>
                    <a:pt x="278" y="388"/>
                  </a:lnTo>
                  <a:lnTo>
                    <a:pt x="279" y="389"/>
                  </a:lnTo>
                  <a:lnTo>
                    <a:pt x="279" y="390"/>
                  </a:lnTo>
                  <a:lnTo>
                    <a:pt x="280" y="390"/>
                  </a:lnTo>
                  <a:lnTo>
                    <a:pt x="280" y="391"/>
                  </a:lnTo>
                  <a:lnTo>
                    <a:pt x="280" y="392"/>
                  </a:lnTo>
                  <a:lnTo>
                    <a:pt x="279" y="392"/>
                  </a:lnTo>
                  <a:lnTo>
                    <a:pt x="278" y="392"/>
                  </a:lnTo>
                  <a:lnTo>
                    <a:pt x="278" y="391"/>
                  </a:lnTo>
                  <a:lnTo>
                    <a:pt x="277" y="391"/>
                  </a:lnTo>
                  <a:lnTo>
                    <a:pt x="276" y="390"/>
                  </a:lnTo>
                  <a:lnTo>
                    <a:pt x="275" y="390"/>
                  </a:lnTo>
                  <a:lnTo>
                    <a:pt x="274" y="391"/>
                  </a:lnTo>
                  <a:lnTo>
                    <a:pt x="274" y="390"/>
                  </a:lnTo>
                  <a:lnTo>
                    <a:pt x="273" y="391"/>
                  </a:lnTo>
                  <a:lnTo>
                    <a:pt x="272" y="391"/>
                  </a:lnTo>
                  <a:lnTo>
                    <a:pt x="271" y="391"/>
                  </a:lnTo>
                  <a:lnTo>
                    <a:pt x="271" y="392"/>
                  </a:lnTo>
                  <a:lnTo>
                    <a:pt x="270" y="392"/>
                  </a:lnTo>
                  <a:lnTo>
                    <a:pt x="269" y="392"/>
                  </a:lnTo>
                  <a:lnTo>
                    <a:pt x="268" y="393"/>
                  </a:lnTo>
                  <a:lnTo>
                    <a:pt x="267" y="393"/>
                  </a:lnTo>
                  <a:lnTo>
                    <a:pt x="266" y="393"/>
                  </a:lnTo>
                  <a:lnTo>
                    <a:pt x="265" y="393"/>
                  </a:lnTo>
                  <a:lnTo>
                    <a:pt x="264" y="393"/>
                  </a:lnTo>
                  <a:lnTo>
                    <a:pt x="264" y="392"/>
                  </a:lnTo>
                  <a:lnTo>
                    <a:pt x="263" y="392"/>
                  </a:lnTo>
                  <a:lnTo>
                    <a:pt x="262" y="392"/>
                  </a:lnTo>
                  <a:lnTo>
                    <a:pt x="262" y="391"/>
                  </a:lnTo>
                  <a:lnTo>
                    <a:pt x="261" y="391"/>
                  </a:lnTo>
                  <a:lnTo>
                    <a:pt x="261" y="392"/>
                  </a:lnTo>
                  <a:lnTo>
                    <a:pt x="261" y="393"/>
                  </a:lnTo>
                  <a:lnTo>
                    <a:pt x="261" y="394"/>
                  </a:lnTo>
                  <a:lnTo>
                    <a:pt x="261" y="395"/>
                  </a:lnTo>
                  <a:lnTo>
                    <a:pt x="261" y="397"/>
                  </a:lnTo>
                  <a:lnTo>
                    <a:pt x="261" y="398"/>
                  </a:lnTo>
                  <a:lnTo>
                    <a:pt x="261" y="399"/>
                  </a:lnTo>
                  <a:lnTo>
                    <a:pt x="261" y="400"/>
                  </a:lnTo>
                  <a:lnTo>
                    <a:pt x="261" y="401"/>
                  </a:lnTo>
                  <a:lnTo>
                    <a:pt x="261" y="402"/>
                  </a:lnTo>
                  <a:lnTo>
                    <a:pt x="261" y="403"/>
                  </a:lnTo>
                  <a:lnTo>
                    <a:pt x="261" y="404"/>
                  </a:lnTo>
                  <a:lnTo>
                    <a:pt x="261" y="405"/>
                  </a:lnTo>
                  <a:lnTo>
                    <a:pt x="261" y="406"/>
                  </a:lnTo>
                  <a:lnTo>
                    <a:pt x="260" y="407"/>
                  </a:lnTo>
                  <a:lnTo>
                    <a:pt x="259" y="407"/>
                  </a:lnTo>
                  <a:lnTo>
                    <a:pt x="256" y="407"/>
                  </a:lnTo>
                  <a:lnTo>
                    <a:pt x="254" y="408"/>
                  </a:lnTo>
                  <a:lnTo>
                    <a:pt x="253" y="408"/>
                  </a:lnTo>
                  <a:lnTo>
                    <a:pt x="252" y="408"/>
                  </a:lnTo>
                  <a:lnTo>
                    <a:pt x="252" y="409"/>
                  </a:lnTo>
                  <a:lnTo>
                    <a:pt x="252" y="410"/>
                  </a:lnTo>
                  <a:lnTo>
                    <a:pt x="252" y="411"/>
                  </a:lnTo>
                  <a:lnTo>
                    <a:pt x="252" y="412"/>
                  </a:lnTo>
                  <a:lnTo>
                    <a:pt x="253" y="412"/>
                  </a:lnTo>
                  <a:lnTo>
                    <a:pt x="253" y="413"/>
                  </a:lnTo>
                  <a:lnTo>
                    <a:pt x="253" y="414"/>
                  </a:lnTo>
                  <a:lnTo>
                    <a:pt x="253" y="415"/>
                  </a:lnTo>
                  <a:lnTo>
                    <a:pt x="253" y="416"/>
                  </a:lnTo>
                  <a:lnTo>
                    <a:pt x="253" y="417"/>
                  </a:lnTo>
                  <a:lnTo>
                    <a:pt x="252" y="417"/>
                  </a:lnTo>
                  <a:lnTo>
                    <a:pt x="252" y="418"/>
                  </a:lnTo>
                  <a:lnTo>
                    <a:pt x="252" y="419"/>
                  </a:lnTo>
                  <a:lnTo>
                    <a:pt x="251" y="420"/>
                  </a:lnTo>
                  <a:lnTo>
                    <a:pt x="251" y="422"/>
                  </a:lnTo>
                  <a:lnTo>
                    <a:pt x="251" y="423"/>
                  </a:lnTo>
                  <a:lnTo>
                    <a:pt x="251" y="424"/>
                  </a:lnTo>
                  <a:lnTo>
                    <a:pt x="252" y="424"/>
                  </a:lnTo>
                  <a:lnTo>
                    <a:pt x="252" y="425"/>
                  </a:lnTo>
                  <a:lnTo>
                    <a:pt x="252" y="426"/>
                  </a:lnTo>
                  <a:lnTo>
                    <a:pt x="253" y="426"/>
                  </a:lnTo>
                  <a:lnTo>
                    <a:pt x="254" y="426"/>
                  </a:lnTo>
                  <a:lnTo>
                    <a:pt x="254" y="427"/>
                  </a:lnTo>
                  <a:lnTo>
                    <a:pt x="254" y="428"/>
                  </a:lnTo>
                  <a:lnTo>
                    <a:pt x="255" y="428"/>
                  </a:lnTo>
                  <a:lnTo>
                    <a:pt x="256" y="428"/>
                  </a:lnTo>
                  <a:lnTo>
                    <a:pt x="258" y="428"/>
                  </a:lnTo>
                  <a:lnTo>
                    <a:pt x="258" y="427"/>
                  </a:lnTo>
                  <a:lnTo>
                    <a:pt x="258" y="428"/>
                  </a:lnTo>
                  <a:lnTo>
                    <a:pt x="259" y="428"/>
                  </a:lnTo>
                  <a:lnTo>
                    <a:pt x="260" y="429"/>
                  </a:lnTo>
                  <a:lnTo>
                    <a:pt x="261" y="429"/>
                  </a:lnTo>
                  <a:lnTo>
                    <a:pt x="261" y="430"/>
                  </a:lnTo>
                  <a:lnTo>
                    <a:pt x="262" y="430"/>
                  </a:lnTo>
                  <a:lnTo>
                    <a:pt x="262" y="431"/>
                  </a:lnTo>
                  <a:lnTo>
                    <a:pt x="263" y="431"/>
                  </a:lnTo>
                  <a:lnTo>
                    <a:pt x="264" y="431"/>
                  </a:lnTo>
                  <a:lnTo>
                    <a:pt x="264" y="432"/>
                  </a:lnTo>
                  <a:lnTo>
                    <a:pt x="265" y="432"/>
                  </a:lnTo>
                  <a:lnTo>
                    <a:pt x="265" y="433"/>
                  </a:lnTo>
                  <a:lnTo>
                    <a:pt x="266" y="433"/>
                  </a:lnTo>
                  <a:lnTo>
                    <a:pt x="267" y="433"/>
                  </a:lnTo>
                  <a:lnTo>
                    <a:pt x="267" y="434"/>
                  </a:lnTo>
                  <a:lnTo>
                    <a:pt x="266" y="434"/>
                  </a:lnTo>
                  <a:lnTo>
                    <a:pt x="266" y="435"/>
                  </a:lnTo>
                  <a:lnTo>
                    <a:pt x="266" y="436"/>
                  </a:lnTo>
                  <a:lnTo>
                    <a:pt x="267" y="436"/>
                  </a:lnTo>
                  <a:lnTo>
                    <a:pt x="267" y="437"/>
                  </a:lnTo>
                  <a:lnTo>
                    <a:pt x="268" y="437"/>
                  </a:lnTo>
                  <a:lnTo>
                    <a:pt x="268" y="438"/>
                  </a:lnTo>
                  <a:lnTo>
                    <a:pt x="269" y="438"/>
                  </a:lnTo>
                  <a:lnTo>
                    <a:pt x="270" y="438"/>
                  </a:lnTo>
                  <a:lnTo>
                    <a:pt x="271" y="438"/>
                  </a:lnTo>
                  <a:lnTo>
                    <a:pt x="271" y="439"/>
                  </a:lnTo>
                  <a:lnTo>
                    <a:pt x="272" y="439"/>
                  </a:lnTo>
                  <a:lnTo>
                    <a:pt x="272" y="440"/>
                  </a:lnTo>
                  <a:lnTo>
                    <a:pt x="272" y="441"/>
                  </a:lnTo>
                  <a:lnTo>
                    <a:pt x="273" y="441"/>
                  </a:lnTo>
                  <a:lnTo>
                    <a:pt x="274" y="441"/>
                  </a:lnTo>
                  <a:lnTo>
                    <a:pt x="275" y="440"/>
                  </a:lnTo>
                  <a:lnTo>
                    <a:pt x="276" y="440"/>
                  </a:lnTo>
                  <a:lnTo>
                    <a:pt x="277" y="440"/>
                  </a:lnTo>
                  <a:lnTo>
                    <a:pt x="278" y="440"/>
                  </a:lnTo>
                  <a:lnTo>
                    <a:pt x="278" y="441"/>
                  </a:lnTo>
                  <a:lnTo>
                    <a:pt x="279" y="441"/>
                  </a:lnTo>
                  <a:lnTo>
                    <a:pt x="280" y="441"/>
                  </a:lnTo>
                  <a:lnTo>
                    <a:pt x="280" y="440"/>
                  </a:lnTo>
                  <a:lnTo>
                    <a:pt x="281" y="440"/>
                  </a:lnTo>
                  <a:lnTo>
                    <a:pt x="281" y="441"/>
                  </a:lnTo>
                  <a:lnTo>
                    <a:pt x="283" y="441"/>
                  </a:lnTo>
                  <a:lnTo>
                    <a:pt x="284" y="441"/>
                  </a:lnTo>
                  <a:lnTo>
                    <a:pt x="284" y="442"/>
                  </a:lnTo>
                  <a:lnTo>
                    <a:pt x="284" y="443"/>
                  </a:lnTo>
                  <a:lnTo>
                    <a:pt x="284" y="444"/>
                  </a:lnTo>
                  <a:lnTo>
                    <a:pt x="285" y="444"/>
                  </a:lnTo>
                  <a:lnTo>
                    <a:pt x="285" y="445"/>
                  </a:lnTo>
                  <a:lnTo>
                    <a:pt x="285" y="447"/>
                  </a:lnTo>
                  <a:lnTo>
                    <a:pt x="286" y="447"/>
                  </a:lnTo>
                  <a:lnTo>
                    <a:pt x="286" y="448"/>
                  </a:lnTo>
                  <a:lnTo>
                    <a:pt x="287" y="448"/>
                  </a:lnTo>
                  <a:lnTo>
                    <a:pt x="287" y="449"/>
                  </a:lnTo>
                  <a:lnTo>
                    <a:pt x="288" y="449"/>
                  </a:lnTo>
                  <a:lnTo>
                    <a:pt x="288" y="450"/>
                  </a:lnTo>
                  <a:lnTo>
                    <a:pt x="288" y="451"/>
                  </a:lnTo>
                  <a:lnTo>
                    <a:pt x="288" y="452"/>
                  </a:lnTo>
                  <a:lnTo>
                    <a:pt x="288" y="453"/>
                  </a:lnTo>
                  <a:lnTo>
                    <a:pt x="288" y="454"/>
                  </a:lnTo>
                  <a:lnTo>
                    <a:pt x="289" y="454"/>
                  </a:lnTo>
                  <a:lnTo>
                    <a:pt x="289" y="455"/>
                  </a:lnTo>
                  <a:lnTo>
                    <a:pt x="289" y="456"/>
                  </a:lnTo>
                  <a:lnTo>
                    <a:pt x="290" y="456"/>
                  </a:lnTo>
                  <a:lnTo>
                    <a:pt x="291" y="457"/>
                  </a:lnTo>
                  <a:lnTo>
                    <a:pt x="292" y="457"/>
                  </a:lnTo>
                  <a:lnTo>
                    <a:pt x="292" y="458"/>
                  </a:lnTo>
                  <a:lnTo>
                    <a:pt x="291" y="458"/>
                  </a:lnTo>
                  <a:lnTo>
                    <a:pt x="292" y="458"/>
                  </a:lnTo>
                  <a:lnTo>
                    <a:pt x="292" y="459"/>
                  </a:lnTo>
                  <a:lnTo>
                    <a:pt x="293" y="459"/>
                  </a:lnTo>
                  <a:lnTo>
                    <a:pt x="293" y="460"/>
                  </a:lnTo>
                  <a:lnTo>
                    <a:pt x="294" y="460"/>
                  </a:lnTo>
                  <a:lnTo>
                    <a:pt x="295" y="460"/>
                  </a:lnTo>
                  <a:lnTo>
                    <a:pt x="295" y="461"/>
                  </a:lnTo>
                  <a:lnTo>
                    <a:pt x="296" y="461"/>
                  </a:lnTo>
                  <a:lnTo>
                    <a:pt x="298" y="462"/>
                  </a:lnTo>
                  <a:lnTo>
                    <a:pt x="299" y="462"/>
                  </a:lnTo>
                  <a:lnTo>
                    <a:pt x="299" y="463"/>
                  </a:lnTo>
                  <a:lnTo>
                    <a:pt x="300" y="464"/>
                  </a:lnTo>
                  <a:lnTo>
                    <a:pt x="301" y="464"/>
                  </a:lnTo>
                  <a:lnTo>
                    <a:pt x="302" y="465"/>
                  </a:lnTo>
                  <a:lnTo>
                    <a:pt x="303" y="466"/>
                  </a:lnTo>
                  <a:lnTo>
                    <a:pt x="303" y="467"/>
                  </a:lnTo>
                  <a:lnTo>
                    <a:pt x="304" y="467"/>
                  </a:lnTo>
                  <a:lnTo>
                    <a:pt x="304" y="466"/>
                  </a:lnTo>
                  <a:lnTo>
                    <a:pt x="304" y="465"/>
                  </a:lnTo>
                  <a:lnTo>
                    <a:pt x="305" y="465"/>
                  </a:lnTo>
                  <a:lnTo>
                    <a:pt x="306" y="465"/>
                  </a:lnTo>
                  <a:lnTo>
                    <a:pt x="306" y="466"/>
                  </a:lnTo>
                  <a:lnTo>
                    <a:pt x="308" y="467"/>
                  </a:lnTo>
                  <a:lnTo>
                    <a:pt x="308" y="466"/>
                  </a:lnTo>
                  <a:lnTo>
                    <a:pt x="309" y="466"/>
                  </a:lnTo>
                  <a:lnTo>
                    <a:pt x="309" y="465"/>
                  </a:lnTo>
                  <a:lnTo>
                    <a:pt x="309" y="466"/>
                  </a:lnTo>
                  <a:lnTo>
                    <a:pt x="310" y="466"/>
                  </a:lnTo>
                  <a:lnTo>
                    <a:pt x="310" y="467"/>
                  </a:lnTo>
                  <a:lnTo>
                    <a:pt x="311" y="467"/>
                  </a:lnTo>
                  <a:lnTo>
                    <a:pt x="311" y="468"/>
                  </a:lnTo>
                  <a:lnTo>
                    <a:pt x="312" y="468"/>
                  </a:lnTo>
                  <a:lnTo>
                    <a:pt x="312" y="469"/>
                  </a:lnTo>
                  <a:lnTo>
                    <a:pt x="312" y="471"/>
                  </a:lnTo>
                  <a:lnTo>
                    <a:pt x="313" y="471"/>
                  </a:lnTo>
                  <a:lnTo>
                    <a:pt x="312" y="471"/>
                  </a:lnTo>
                  <a:lnTo>
                    <a:pt x="311" y="471"/>
                  </a:lnTo>
                  <a:lnTo>
                    <a:pt x="311" y="472"/>
                  </a:lnTo>
                  <a:lnTo>
                    <a:pt x="311" y="473"/>
                  </a:lnTo>
                  <a:lnTo>
                    <a:pt x="310" y="474"/>
                  </a:lnTo>
                  <a:lnTo>
                    <a:pt x="309" y="478"/>
                  </a:lnTo>
                  <a:lnTo>
                    <a:pt x="308" y="479"/>
                  </a:lnTo>
                  <a:lnTo>
                    <a:pt x="308" y="481"/>
                  </a:lnTo>
                  <a:lnTo>
                    <a:pt x="306" y="483"/>
                  </a:lnTo>
                  <a:lnTo>
                    <a:pt x="306" y="484"/>
                  </a:lnTo>
                  <a:lnTo>
                    <a:pt x="305" y="486"/>
                  </a:lnTo>
                  <a:lnTo>
                    <a:pt x="305" y="487"/>
                  </a:lnTo>
                  <a:lnTo>
                    <a:pt x="304" y="488"/>
                  </a:lnTo>
                  <a:lnTo>
                    <a:pt x="304" y="489"/>
                  </a:lnTo>
                  <a:lnTo>
                    <a:pt x="303" y="492"/>
                  </a:lnTo>
                  <a:lnTo>
                    <a:pt x="302" y="494"/>
                  </a:lnTo>
                  <a:lnTo>
                    <a:pt x="302" y="496"/>
                  </a:lnTo>
                  <a:lnTo>
                    <a:pt x="301" y="496"/>
                  </a:lnTo>
                  <a:lnTo>
                    <a:pt x="301" y="498"/>
                  </a:lnTo>
                  <a:lnTo>
                    <a:pt x="300" y="500"/>
                  </a:lnTo>
                  <a:lnTo>
                    <a:pt x="300" y="501"/>
                  </a:lnTo>
                  <a:lnTo>
                    <a:pt x="295" y="508"/>
                  </a:lnTo>
                  <a:lnTo>
                    <a:pt x="294" y="510"/>
                  </a:lnTo>
                  <a:lnTo>
                    <a:pt x="294" y="511"/>
                  </a:lnTo>
                  <a:lnTo>
                    <a:pt x="294" y="512"/>
                  </a:lnTo>
                  <a:lnTo>
                    <a:pt x="294" y="513"/>
                  </a:lnTo>
                  <a:lnTo>
                    <a:pt x="294" y="514"/>
                  </a:lnTo>
                  <a:lnTo>
                    <a:pt x="292" y="517"/>
                  </a:lnTo>
                  <a:lnTo>
                    <a:pt x="292" y="518"/>
                  </a:lnTo>
                  <a:lnTo>
                    <a:pt x="291" y="518"/>
                  </a:lnTo>
                  <a:lnTo>
                    <a:pt x="291" y="519"/>
                  </a:lnTo>
                  <a:lnTo>
                    <a:pt x="291" y="521"/>
                  </a:lnTo>
                  <a:lnTo>
                    <a:pt x="291" y="522"/>
                  </a:lnTo>
                  <a:lnTo>
                    <a:pt x="290" y="524"/>
                  </a:lnTo>
                  <a:lnTo>
                    <a:pt x="291" y="525"/>
                  </a:lnTo>
                  <a:lnTo>
                    <a:pt x="289" y="526"/>
                  </a:lnTo>
                  <a:lnTo>
                    <a:pt x="288" y="527"/>
                  </a:lnTo>
                  <a:lnTo>
                    <a:pt x="288" y="528"/>
                  </a:lnTo>
                  <a:lnTo>
                    <a:pt x="288" y="530"/>
                  </a:lnTo>
                  <a:lnTo>
                    <a:pt x="288" y="532"/>
                  </a:lnTo>
                  <a:lnTo>
                    <a:pt x="288" y="534"/>
                  </a:lnTo>
                  <a:lnTo>
                    <a:pt x="289" y="535"/>
                  </a:lnTo>
                  <a:lnTo>
                    <a:pt x="289" y="536"/>
                  </a:lnTo>
                  <a:lnTo>
                    <a:pt x="289" y="537"/>
                  </a:lnTo>
                  <a:lnTo>
                    <a:pt x="289" y="538"/>
                  </a:lnTo>
                  <a:lnTo>
                    <a:pt x="289" y="539"/>
                  </a:lnTo>
                  <a:lnTo>
                    <a:pt x="290" y="540"/>
                  </a:lnTo>
                  <a:lnTo>
                    <a:pt x="290" y="541"/>
                  </a:lnTo>
                  <a:lnTo>
                    <a:pt x="291" y="543"/>
                  </a:lnTo>
                  <a:lnTo>
                    <a:pt x="291" y="544"/>
                  </a:lnTo>
                  <a:lnTo>
                    <a:pt x="292" y="546"/>
                  </a:lnTo>
                  <a:lnTo>
                    <a:pt x="293" y="547"/>
                  </a:lnTo>
                  <a:lnTo>
                    <a:pt x="292" y="546"/>
                  </a:lnTo>
                  <a:lnTo>
                    <a:pt x="291" y="547"/>
                  </a:lnTo>
                  <a:lnTo>
                    <a:pt x="290" y="547"/>
                  </a:lnTo>
                  <a:lnTo>
                    <a:pt x="289" y="547"/>
                  </a:lnTo>
                  <a:lnTo>
                    <a:pt x="289" y="548"/>
                  </a:lnTo>
                  <a:lnTo>
                    <a:pt x="285" y="549"/>
                  </a:lnTo>
                  <a:lnTo>
                    <a:pt x="283" y="549"/>
                  </a:lnTo>
                  <a:lnTo>
                    <a:pt x="283" y="550"/>
                  </a:lnTo>
                  <a:lnTo>
                    <a:pt x="284" y="550"/>
                  </a:lnTo>
                  <a:lnTo>
                    <a:pt x="285" y="550"/>
                  </a:lnTo>
                  <a:lnTo>
                    <a:pt x="284" y="552"/>
                  </a:lnTo>
                  <a:lnTo>
                    <a:pt x="283" y="554"/>
                  </a:lnTo>
                  <a:lnTo>
                    <a:pt x="281" y="554"/>
                  </a:lnTo>
                  <a:lnTo>
                    <a:pt x="281" y="556"/>
                  </a:lnTo>
                  <a:lnTo>
                    <a:pt x="281" y="557"/>
                  </a:lnTo>
                  <a:lnTo>
                    <a:pt x="279" y="558"/>
                  </a:lnTo>
                  <a:lnTo>
                    <a:pt x="280" y="561"/>
                  </a:lnTo>
                  <a:lnTo>
                    <a:pt x="280" y="563"/>
                  </a:lnTo>
                  <a:lnTo>
                    <a:pt x="281" y="565"/>
                  </a:lnTo>
                  <a:lnTo>
                    <a:pt x="284" y="567"/>
                  </a:lnTo>
                  <a:lnTo>
                    <a:pt x="280" y="568"/>
                  </a:lnTo>
                  <a:lnTo>
                    <a:pt x="278" y="568"/>
                  </a:lnTo>
                  <a:lnTo>
                    <a:pt x="278" y="569"/>
                  </a:lnTo>
                  <a:lnTo>
                    <a:pt x="278" y="571"/>
                  </a:lnTo>
                  <a:lnTo>
                    <a:pt x="278" y="572"/>
                  </a:lnTo>
                  <a:lnTo>
                    <a:pt x="278" y="573"/>
                  </a:lnTo>
                  <a:lnTo>
                    <a:pt x="279" y="573"/>
                  </a:lnTo>
                  <a:lnTo>
                    <a:pt x="280" y="573"/>
                  </a:lnTo>
                  <a:lnTo>
                    <a:pt x="280" y="574"/>
                  </a:lnTo>
                  <a:lnTo>
                    <a:pt x="280" y="575"/>
                  </a:lnTo>
                  <a:lnTo>
                    <a:pt x="280" y="576"/>
                  </a:lnTo>
                  <a:lnTo>
                    <a:pt x="280" y="577"/>
                  </a:lnTo>
                  <a:lnTo>
                    <a:pt x="281" y="578"/>
                  </a:lnTo>
                  <a:lnTo>
                    <a:pt x="281" y="579"/>
                  </a:lnTo>
                  <a:lnTo>
                    <a:pt x="281" y="580"/>
                  </a:lnTo>
                  <a:lnTo>
                    <a:pt x="283" y="581"/>
                  </a:lnTo>
                  <a:lnTo>
                    <a:pt x="283" y="582"/>
                  </a:lnTo>
                  <a:lnTo>
                    <a:pt x="284" y="583"/>
                  </a:lnTo>
                  <a:lnTo>
                    <a:pt x="285" y="583"/>
                  </a:lnTo>
                  <a:lnTo>
                    <a:pt x="286" y="584"/>
                  </a:lnTo>
                  <a:lnTo>
                    <a:pt x="284" y="584"/>
                  </a:lnTo>
                  <a:lnTo>
                    <a:pt x="283" y="584"/>
                  </a:lnTo>
                  <a:lnTo>
                    <a:pt x="280" y="584"/>
                  </a:lnTo>
                  <a:lnTo>
                    <a:pt x="278" y="584"/>
                  </a:lnTo>
                  <a:lnTo>
                    <a:pt x="277" y="584"/>
                  </a:lnTo>
                  <a:lnTo>
                    <a:pt x="277" y="585"/>
                  </a:lnTo>
                  <a:lnTo>
                    <a:pt x="273" y="591"/>
                  </a:lnTo>
                  <a:lnTo>
                    <a:pt x="272" y="592"/>
                  </a:lnTo>
                  <a:lnTo>
                    <a:pt x="272" y="593"/>
                  </a:lnTo>
                  <a:lnTo>
                    <a:pt x="272" y="594"/>
                  </a:lnTo>
                  <a:lnTo>
                    <a:pt x="272" y="596"/>
                  </a:lnTo>
                  <a:lnTo>
                    <a:pt x="272" y="597"/>
                  </a:lnTo>
                  <a:lnTo>
                    <a:pt x="272" y="598"/>
                  </a:lnTo>
                  <a:lnTo>
                    <a:pt x="271" y="600"/>
                  </a:lnTo>
                  <a:lnTo>
                    <a:pt x="270" y="601"/>
                  </a:lnTo>
                  <a:lnTo>
                    <a:pt x="269" y="603"/>
                  </a:lnTo>
                  <a:lnTo>
                    <a:pt x="270" y="605"/>
                  </a:lnTo>
                  <a:lnTo>
                    <a:pt x="270" y="606"/>
                  </a:lnTo>
                  <a:lnTo>
                    <a:pt x="271" y="610"/>
                  </a:lnTo>
                  <a:lnTo>
                    <a:pt x="270" y="612"/>
                  </a:lnTo>
                  <a:lnTo>
                    <a:pt x="270" y="613"/>
                  </a:lnTo>
                  <a:lnTo>
                    <a:pt x="271" y="613"/>
                  </a:lnTo>
                  <a:lnTo>
                    <a:pt x="271" y="614"/>
                  </a:lnTo>
                  <a:lnTo>
                    <a:pt x="271" y="615"/>
                  </a:lnTo>
                  <a:lnTo>
                    <a:pt x="271" y="616"/>
                  </a:lnTo>
                  <a:lnTo>
                    <a:pt x="271" y="617"/>
                  </a:lnTo>
                  <a:lnTo>
                    <a:pt x="271" y="618"/>
                  </a:lnTo>
                  <a:lnTo>
                    <a:pt x="272" y="618"/>
                  </a:lnTo>
                  <a:lnTo>
                    <a:pt x="272" y="619"/>
                  </a:lnTo>
                  <a:lnTo>
                    <a:pt x="273" y="619"/>
                  </a:lnTo>
                  <a:lnTo>
                    <a:pt x="273" y="621"/>
                  </a:lnTo>
                  <a:lnTo>
                    <a:pt x="272" y="621"/>
                  </a:lnTo>
                  <a:lnTo>
                    <a:pt x="272" y="622"/>
                  </a:lnTo>
                  <a:lnTo>
                    <a:pt x="269" y="622"/>
                  </a:lnTo>
                  <a:lnTo>
                    <a:pt x="268" y="622"/>
                  </a:lnTo>
                  <a:lnTo>
                    <a:pt x="266" y="623"/>
                  </a:lnTo>
                  <a:lnTo>
                    <a:pt x="265" y="623"/>
                  </a:lnTo>
                  <a:lnTo>
                    <a:pt x="264" y="623"/>
                  </a:lnTo>
                  <a:lnTo>
                    <a:pt x="263" y="623"/>
                  </a:lnTo>
                  <a:lnTo>
                    <a:pt x="261" y="623"/>
                  </a:lnTo>
                  <a:lnTo>
                    <a:pt x="260" y="623"/>
                  </a:lnTo>
                  <a:lnTo>
                    <a:pt x="259" y="624"/>
                  </a:lnTo>
                  <a:lnTo>
                    <a:pt x="256" y="625"/>
                  </a:lnTo>
                  <a:lnTo>
                    <a:pt x="255" y="626"/>
                  </a:lnTo>
                  <a:lnTo>
                    <a:pt x="255" y="627"/>
                  </a:lnTo>
                  <a:lnTo>
                    <a:pt x="255" y="628"/>
                  </a:lnTo>
                  <a:lnTo>
                    <a:pt x="255" y="629"/>
                  </a:lnTo>
                  <a:lnTo>
                    <a:pt x="254" y="630"/>
                  </a:lnTo>
                  <a:lnTo>
                    <a:pt x="255" y="631"/>
                  </a:lnTo>
                  <a:lnTo>
                    <a:pt x="255" y="632"/>
                  </a:lnTo>
                  <a:lnTo>
                    <a:pt x="255" y="633"/>
                  </a:lnTo>
                  <a:lnTo>
                    <a:pt x="256" y="634"/>
                  </a:lnTo>
                  <a:lnTo>
                    <a:pt x="256" y="635"/>
                  </a:lnTo>
                  <a:lnTo>
                    <a:pt x="258" y="635"/>
                  </a:lnTo>
                  <a:lnTo>
                    <a:pt x="258" y="636"/>
                  </a:lnTo>
                  <a:lnTo>
                    <a:pt x="260" y="640"/>
                  </a:lnTo>
                  <a:lnTo>
                    <a:pt x="263" y="642"/>
                  </a:lnTo>
                  <a:lnTo>
                    <a:pt x="263" y="643"/>
                  </a:lnTo>
                  <a:lnTo>
                    <a:pt x="264" y="643"/>
                  </a:lnTo>
                  <a:lnTo>
                    <a:pt x="265" y="643"/>
                  </a:lnTo>
                  <a:lnTo>
                    <a:pt x="266" y="644"/>
                  </a:lnTo>
                  <a:lnTo>
                    <a:pt x="266" y="646"/>
                  </a:lnTo>
                  <a:lnTo>
                    <a:pt x="266" y="647"/>
                  </a:lnTo>
                  <a:lnTo>
                    <a:pt x="267" y="647"/>
                  </a:lnTo>
                  <a:lnTo>
                    <a:pt x="267" y="648"/>
                  </a:lnTo>
                  <a:lnTo>
                    <a:pt x="266" y="648"/>
                  </a:lnTo>
                  <a:lnTo>
                    <a:pt x="267" y="648"/>
                  </a:lnTo>
                  <a:lnTo>
                    <a:pt x="267" y="649"/>
                  </a:lnTo>
                  <a:lnTo>
                    <a:pt x="267" y="650"/>
                  </a:lnTo>
                  <a:lnTo>
                    <a:pt x="268" y="651"/>
                  </a:lnTo>
                  <a:lnTo>
                    <a:pt x="268" y="652"/>
                  </a:lnTo>
                  <a:lnTo>
                    <a:pt x="268" y="653"/>
                  </a:lnTo>
                  <a:lnTo>
                    <a:pt x="267" y="653"/>
                  </a:lnTo>
                  <a:lnTo>
                    <a:pt x="267" y="654"/>
                  </a:lnTo>
                  <a:lnTo>
                    <a:pt x="266" y="654"/>
                  </a:lnTo>
                  <a:lnTo>
                    <a:pt x="265" y="654"/>
                  </a:lnTo>
                  <a:lnTo>
                    <a:pt x="264" y="654"/>
                  </a:lnTo>
                  <a:lnTo>
                    <a:pt x="264" y="655"/>
                  </a:lnTo>
                  <a:lnTo>
                    <a:pt x="263" y="656"/>
                  </a:lnTo>
                  <a:lnTo>
                    <a:pt x="263" y="657"/>
                  </a:lnTo>
                  <a:lnTo>
                    <a:pt x="262" y="657"/>
                  </a:lnTo>
                  <a:lnTo>
                    <a:pt x="261" y="657"/>
                  </a:lnTo>
                  <a:lnTo>
                    <a:pt x="261" y="658"/>
                  </a:lnTo>
                  <a:lnTo>
                    <a:pt x="260" y="659"/>
                  </a:lnTo>
                  <a:lnTo>
                    <a:pt x="260" y="660"/>
                  </a:lnTo>
                  <a:lnTo>
                    <a:pt x="260" y="661"/>
                  </a:lnTo>
                  <a:lnTo>
                    <a:pt x="259" y="661"/>
                  </a:lnTo>
                  <a:lnTo>
                    <a:pt x="259" y="662"/>
                  </a:lnTo>
                  <a:lnTo>
                    <a:pt x="259" y="663"/>
                  </a:lnTo>
                  <a:lnTo>
                    <a:pt x="258" y="663"/>
                  </a:lnTo>
                  <a:lnTo>
                    <a:pt x="256" y="663"/>
                  </a:lnTo>
                  <a:lnTo>
                    <a:pt x="255" y="663"/>
                  </a:lnTo>
                  <a:lnTo>
                    <a:pt x="254" y="663"/>
                  </a:lnTo>
                  <a:lnTo>
                    <a:pt x="253" y="663"/>
                  </a:lnTo>
                  <a:lnTo>
                    <a:pt x="253" y="662"/>
                  </a:lnTo>
                  <a:lnTo>
                    <a:pt x="252" y="662"/>
                  </a:lnTo>
                  <a:lnTo>
                    <a:pt x="252" y="661"/>
                  </a:lnTo>
                  <a:lnTo>
                    <a:pt x="251" y="661"/>
                  </a:lnTo>
                  <a:lnTo>
                    <a:pt x="250" y="661"/>
                  </a:lnTo>
                  <a:lnTo>
                    <a:pt x="250" y="660"/>
                  </a:lnTo>
                  <a:lnTo>
                    <a:pt x="249" y="660"/>
                  </a:lnTo>
                  <a:lnTo>
                    <a:pt x="249" y="659"/>
                  </a:lnTo>
                  <a:lnTo>
                    <a:pt x="248" y="659"/>
                  </a:lnTo>
                  <a:lnTo>
                    <a:pt x="248" y="658"/>
                  </a:lnTo>
                  <a:lnTo>
                    <a:pt x="247" y="658"/>
                  </a:lnTo>
                  <a:lnTo>
                    <a:pt x="247" y="657"/>
                  </a:lnTo>
                  <a:lnTo>
                    <a:pt x="246" y="657"/>
                  </a:lnTo>
                  <a:lnTo>
                    <a:pt x="245" y="656"/>
                  </a:lnTo>
                  <a:lnTo>
                    <a:pt x="245" y="655"/>
                  </a:lnTo>
                  <a:lnTo>
                    <a:pt x="244" y="655"/>
                  </a:lnTo>
                  <a:lnTo>
                    <a:pt x="244" y="654"/>
                  </a:lnTo>
                  <a:lnTo>
                    <a:pt x="243" y="654"/>
                  </a:lnTo>
                  <a:lnTo>
                    <a:pt x="243" y="653"/>
                  </a:lnTo>
                  <a:lnTo>
                    <a:pt x="242" y="653"/>
                  </a:lnTo>
                  <a:lnTo>
                    <a:pt x="241" y="652"/>
                  </a:lnTo>
                  <a:lnTo>
                    <a:pt x="241" y="653"/>
                  </a:lnTo>
                  <a:lnTo>
                    <a:pt x="240" y="653"/>
                  </a:lnTo>
                  <a:lnTo>
                    <a:pt x="239" y="653"/>
                  </a:lnTo>
                  <a:lnTo>
                    <a:pt x="239" y="652"/>
                  </a:lnTo>
                  <a:lnTo>
                    <a:pt x="238" y="652"/>
                  </a:lnTo>
                  <a:lnTo>
                    <a:pt x="237" y="653"/>
                  </a:lnTo>
                  <a:lnTo>
                    <a:pt x="237" y="654"/>
                  </a:lnTo>
                  <a:lnTo>
                    <a:pt x="236" y="654"/>
                  </a:lnTo>
                  <a:lnTo>
                    <a:pt x="236" y="655"/>
                  </a:lnTo>
                  <a:lnTo>
                    <a:pt x="235" y="655"/>
                  </a:lnTo>
                  <a:lnTo>
                    <a:pt x="234" y="655"/>
                  </a:lnTo>
                  <a:lnTo>
                    <a:pt x="233" y="655"/>
                  </a:lnTo>
                  <a:lnTo>
                    <a:pt x="231" y="655"/>
                  </a:lnTo>
                  <a:lnTo>
                    <a:pt x="231" y="654"/>
                  </a:lnTo>
                  <a:lnTo>
                    <a:pt x="230" y="654"/>
                  </a:lnTo>
                  <a:lnTo>
                    <a:pt x="230" y="653"/>
                  </a:lnTo>
                  <a:lnTo>
                    <a:pt x="229" y="653"/>
                  </a:lnTo>
                  <a:lnTo>
                    <a:pt x="229" y="652"/>
                  </a:lnTo>
                  <a:lnTo>
                    <a:pt x="229" y="651"/>
                  </a:lnTo>
                  <a:lnTo>
                    <a:pt x="228" y="651"/>
                  </a:lnTo>
                  <a:lnTo>
                    <a:pt x="228" y="650"/>
                  </a:lnTo>
                  <a:lnTo>
                    <a:pt x="228" y="651"/>
                  </a:lnTo>
                  <a:lnTo>
                    <a:pt x="228" y="652"/>
                  </a:lnTo>
                  <a:lnTo>
                    <a:pt x="227" y="653"/>
                  </a:lnTo>
                  <a:lnTo>
                    <a:pt x="227" y="654"/>
                  </a:lnTo>
                  <a:lnTo>
                    <a:pt x="227" y="655"/>
                  </a:lnTo>
                  <a:lnTo>
                    <a:pt x="226" y="655"/>
                  </a:lnTo>
                  <a:lnTo>
                    <a:pt x="226" y="656"/>
                  </a:lnTo>
                  <a:lnTo>
                    <a:pt x="225" y="656"/>
                  </a:lnTo>
                  <a:lnTo>
                    <a:pt x="225" y="657"/>
                  </a:lnTo>
                  <a:lnTo>
                    <a:pt x="224" y="657"/>
                  </a:lnTo>
                  <a:lnTo>
                    <a:pt x="223" y="657"/>
                  </a:lnTo>
                  <a:lnTo>
                    <a:pt x="222" y="657"/>
                  </a:lnTo>
                  <a:lnTo>
                    <a:pt x="221" y="657"/>
                  </a:lnTo>
                  <a:lnTo>
                    <a:pt x="220" y="657"/>
                  </a:lnTo>
                  <a:lnTo>
                    <a:pt x="220" y="658"/>
                  </a:lnTo>
                  <a:lnTo>
                    <a:pt x="219" y="658"/>
                  </a:lnTo>
                  <a:lnTo>
                    <a:pt x="219" y="657"/>
                  </a:lnTo>
                  <a:lnTo>
                    <a:pt x="219" y="658"/>
                  </a:lnTo>
                  <a:lnTo>
                    <a:pt x="218" y="658"/>
                  </a:lnTo>
                  <a:lnTo>
                    <a:pt x="218" y="659"/>
                  </a:lnTo>
                  <a:lnTo>
                    <a:pt x="219" y="659"/>
                  </a:lnTo>
                  <a:lnTo>
                    <a:pt x="218" y="659"/>
                  </a:lnTo>
                  <a:lnTo>
                    <a:pt x="218" y="660"/>
                  </a:lnTo>
                  <a:lnTo>
                    <a:pt x="217" y="660"/>
                  </a:lnTo>
                  <a:lnTo>
                    <a:pt x="217" y="661"/>
                  </a:lnTo>
                  <a:lnTo>
                    <a:pt x="217" y="662"/>
                  </a:lnTo>
                  <a:lnTo>
                    <a:pt x="216" y="662"/>
                  </a:lnTo>
                  <a:lnTo>
                    <a:pt x="215" y="662"/>
                  </a:lnTo>
                  <a:lnTo>
                    <a:pt x="215" y="663"/>
                  </a:lnTo>
                  <a:lnTo>
                    <a:pt x="214" y="663"/>
                  </a:lnTo>
                  <a:lnTo>
                    <a:pt x="214" y="662"/>
                  </a:lnTo>
                  <a:lnTo>
                    <a:pt x="213" y="662"/>
                  </a:lnTo>
                  <a:lnTo>
                    <a:pt x="212" y="662"/>
                  </a:lnTo>
                  <a:lnTo>
                    <a:pt x="212" y="663"/>
                  </a:lnTo>
                  <a:lnTo>
                    <a:pt x="212" y="664"/>
                  </a:lnTo>
                  <a:lnTo>
                    <a:pt x="213" y="664"/>
                  </a:lnTo>
                  <a:lnTo>
                    <a:pt x="212" y="664"/>
                  </a:lnTo>
                  <a:lnTo>
                    <a:pt x="212" y="665"/>
                  </a:lnTo>
                  <a:lnTo>
                    <a:pt x="211" y="665"/>
                  </a:lnTo>
                  <a:lnTo>
                    <a:pt x="210" y="665"/>
                  </a:lnTo>
                  <a:lnTo>
                    <a:pt x="210" y="664"/>
                  </a:lnTo>
                  <a:lnTo>
                    <a:pt x="210" y="663"/>
                  </a:lnTo>
                  <a:lnTo>
                    <a:pt x="209" y="663"/>
                  </a:lnTo>
                  <a:lnTo>
                    <a:pt x="208" y="663"/>
                  </a:lnTo>
                  <a:lnTo>
                    <a:pt x="208" y="664"/>
                  </a:lnTo>
                  <a:lnTo>
                    <a:pt x="206" y="664"/>
                  </a:lnTo>
                  <a:lnTo>
                    <a:pt x="205" y="664"/>
                  </a:lnTo>
                  <a:lnTo>
                    <a:pt x="205" y="665"/>
                  </a:lnTo>
                  <a:lnTo>
                    <a:pt x="204" y="665"/>
                  </a:lnTo>
                  <a:lnTo>
                    <a:pt x="204" y="666"/>
                  </a:lnTo>
                  <a:lnTo>
                    <a:pt x="204" y="667"/>
                  </a:lnTo>
                  <a:lnTo>
                    <a:pt x="204" y="668"/>
                  </a:lnTo>
                  <a:lnTo>
                    <a:pt x="203" y="668"/>
                  </a:lnTo>
                  <a:lnTo>
                    <a:pt x="203" y="669"/>
                  </a:lnTo>
                  <a:lnTo>
                    <a:pt x="203" y="671"/>
                  </a:lnTo>
                  <a:lnTo>
                    <a:pt x="203" y="672"/>
                  </a:lnTo>
                  <a:lnTo>
                    <a:pt x="202" y="672"/>
                  </a:lnTo>
                  <a:lnTo>
                    <a:pt x="202" y="673"/>
                  </a:lnTo>
                  <a:lnTo>
                    <a:pt x="201" y="673"/>
                  </a:lnTo>
                  <a:lnTo>
                    <a:pt x="201" y="674"/>
                  </a:lnTo>
                  <a:lnTo>
                    <a:pt x="200" y="674"/>
                  </a:lnTo>
                  <a:lnTo>
                    <a:pt x="199" y="674"/>
                  </a:lnTo>
                  <a:lnTo>
                    <a:pt x="199" y="673"/>
                  </a:lnTo>
                  <a:lnTo>
                    <a:pt x="199" y="674"/>
                  </a:lnTo>
                  <a:lnTo>
                    <a:pt x="198" y="674"/>
                  </a:lnTo>
                  <a:lnTo>
                    <a:pt x="197" y="674"/>
                  </a:lnTo>
                  <a:lnTo>
                    <a:pt x="196" y="674"/>
                  </a:lnTo>
                  <a:lnTo>
                    <a:pt x="195" y="674"/>
                  </a:lnTo>
                  <a:lnTo>
                    <a:pt x="195" y="675"/>
                  </a:lnTo>
                  <a:lnTo>
                    <a:pt x="195" y="676"/>
                  </a:lnTo>
                  <a:lnTo>
                    <a:pt x="194" y="676"/>
                  </a:lnTo>
                  <a:lnTo>
                    <a:pt x="194" y="677"/>
                  </a:lnTo>
                  <a:lnTo>
                    <a:pt x="193" y="677"/>
                  </a:lnTo>
                  <a:lnTo>
                    <a:pt x="193" y="678"/>
                  </a:lnTo>
                  <a:lnTo>
                    <a:pt x="192" y="678"/>
                  </a:lnTo>
                  <a:lnTo>
                    <a:pt x="191" y="678"/>
                  </a:lnTo>
                  <a:lnTo>
                    <a:pt x="190" y="678"/>
                  </a:lnTo>
                  <a:lnTo>
                    <a:pt x="189" y="679"/>
                  </a:lnTo>
                  <a:lnTo>
                    <a:pt x="189" y="680"/>
                  </a:lnTo>
                  <a:lnTo>
                    <a:pt x="189" y="681"/>
                  </a:lnTo>
                  <a:lnTo>
                    <a:pt x="189" y="682"/>
                  </a:lnTo>
                  <a:lnTo>
                    <a:pt x="189" y="683"/>
                  </a:lnTo>
                  <a:lnTo>
                    <a:pt x="190" y="683"/>
                  </a:lnTo>
                  <a:lnTo>
                    <a:pt x="191" y="684"/>
                  </a:lnTo>
                  <a:lnTo>
                    <a:pt x="192" y="684"/>
                  </a:lnTo>
                  <a:lnTo>
                    <a:pt x="192" y="685"/>
                  </a:lnTo>
                  <a:lnTo>
                    <a:pt x="192" y="686"/>
                  </a:lnTo>
                  <a:lnTo>
                    <a:pt x="200" y="693"/>
                  </a:lnTo>
                  <a:lnTo>
                    <a:pt x="201" y="694"/>
                  </a:lnTo>
                  <a:lnTo>
                    <a:pt x="202" y="696"/>
                  </a:lnTo>
                  <a:lnTo>
                    <a:pt x="203" y="699"/>
                  </a:lnTo>
                  <a:lnTo>
                    <a:pt x="205" y="701"/>
                  </a:lnTo>
                  <a:lnTo>
                    <a:pt x="205" y="702"/>
                  </a:lnTo>
                  <a:lnTo>
                    <a:pt x="208" y="708"/>
                  </a:lnTo>
                  <a:lnTo>
                    <a:pt x="209" y="708"/>
                  </a:lnTo>
                  <a:lnTo>
                    <a:pt x="209" y="709"/>
                  </a:lnTo>
                  <a:lnTo>
                    <a:pt x="209" y="710"/>
                  </a:lnTo>
                  <a:lnTo>
                    <a:pt x="209" y="711"/>
                  </a:lnTo>
                  <a:lnTo>
                    <a:pt x="210" y="711"/>
                  </a:lnTo>
                  <a:lnTo>
                    <a:pt x="210" y="712"/>
                  </a:lnTo>
                  <a:lnTo>
                    <a:pt x="211" y="712"/>
                  </a:lnTo>
                  <a:lnTo>
                    <a:pt x="211" y="713"/>
                  </a:lnTo>
                  <a:lnTo>
                    <a:pt x="212" y="713"/>
                  </a:lnTo>
                  <a:lnTo>
                    <a:pt x="213" y="713"/>
                  </a:lnTo>
                  <a:lnTo>
                    <a:pt x="213" y="714"/>
                  </a:lnTo>
                  <a:lnTo>
                    <a:pt x="212" y="714"/>
                  </a:lnTo>
                  <a:lnTo>
                    <a:pt x="211" y="714"/>
                  </a:lnTo>
                  <a:lnTo>
                    <a:pt x="210" y="714"/>
                  </a:lnTo>
                  <a:lnTo>
                    <a:pt x="209" y="715"/>
                  </a:lnTo>
                  <a:lnTo>
                    <a:pt x="208" y="715"/>
                  </a:lnTo>
                  <a:lnTo>
                    <a:pt x="208" y="716"/>
                  </a:lnTo>
                  <a:lnTo>
                    <a:pt x="208" y="717"/>
                  </a:lnTo>
                  <a:lnTo>
                    <a:pt x="206" y="717"/>
                  </a:lnTo>
                  <a:lnTo>
                    <a:pt x="206" y="718"/>
                  </a:lnTo>
                  <a:lnTo>
                    <a:pt x="205" y="718"/>
                  </a:lnTo>
                  <a:lnTo>
                    <a:pt x="204" y="718"/>
                  </a:lnTo>
                  <a:lnTo>
                    <a:pt x="205" y="718"/>
                  </a:lnTo>
                  <a:lnTo>
                    <a:pt x="205" y="719"/>
                  </a:lnTo>
                  <a:lnTo>
                    <a:pt x="204" y="719"/>
                  </a:lnTo>
                  <a:lnTo>
                    <a:pt x="204" y="721"/>
                  </a:lnTo>
                  <a:lnTo>
                    <a:pt x="204" y="722"/>
                  </a:lnTo>
                  <a:lnTo>
                    <a:pt x="201" y="730"/>
                  </a:lnTo>
                  <a:lnTo>
                    <a:pt x="199" y="737"/>
                  </a:lnTo>
                  <a:lnTo>
                    <a:pt x="201" y="743"/>
                  </a:lnTo>
                  <a:lnTo>
                    <a:pt x="202" y="744"/>
                  </a:lnTo>
                  <a:lnTo>
                    <a:pt x="208" y="759"/>
                  </a:lnTo>
                  <a:lnTo>
                    <a:pt x="210" y="764"/>
                  </a:lnTo>
                  <a:lnTo>
                    <a:pt x="213" y="764"/>
                  </a:lnTo>
                  <a:lnTo>
                    <a:pt x="223" y="766"/>
                  </a:lnTo>
                  <a:lnTo>
                    <a:pt x="224" y="767"/>
                  </a:lnTo>
                  <a:lnTo>
                    <a:pt x="230" y="772"/>
                  </a:lnTo>
                  <a:lnTo>
                    <a:pt x="231" y="773"/>
                  </a:lnTo>
                  <a:lnTo>
                    <a:pt x="233" y="775"/>
                  </a:lnTo>
                  <a:lnTo>
                    <a:pt x="234" y="778"/>
                  </a:lnTo>
                  <a:lnTo>
                    <a:pt x="234" y="779"/>
                  </a:lnTo>
                  <a:lnTo>
                    <a:pt x="233" y="780"/>
                  </a:lnTo>
                  <a:lnTo>
                    <a:pt x="230" y="783"/>
                  </a:lnTo>
                  <a:lnTo>
                    <a:pt x="242" y="788"/>
                  </a:lnTo>
                  <a:lnTo>
                    <a:pt x="244" y="789"/>
                  </a:lnTo>
                  <a:lnTo>
                    <a:pt x="251" y="793"/>
                  </a:lnTo>
                  <a:lnTo>
                    <a:pt x="251" y="794"/>
                  </a:lnTo>
                  <a:lnTo>
                    <a:pt x="252" y="794"/>
                  </a:lnTo>
                  <a:lnTo>
                    <a:pt x="252" y="796"/>
                  </a:lnTo>
                  <a:lnTo>
                    <a:pt x="253" y="796"/>
                  </a:lnTo>
                  <a:lnTo>
                    <a:pt x="253" y="797"/>
                  </a:lnTo>
                  <a:lnTo>
                    <a:pt x="254" y="797"/>
                  </a:lnTo>
                  <a:lnTo>
                    <a:pt x="255" y="797"/>
                  </a:lnTo>
                  <a:lnTo>
                    <a:pt x="256" y="797"/>
                  </a:lnTo>
                  <a:lnTo>
                    <a:pt x="258" y="797"/>
                  </a:lnTo>
                  <a:lnTo>
                    <a:pt x="258" y="798"/>
                  </a:lnTo>
                  <a:lnTo>
                    <a:pt x="259" y="798"/>
                  </a:lnTo>
                  <a:lnTo>
                    <a:pt x="260" y="798"/>
                  </a:lnTo>
                  <a:lnTo>
                    <a:pt x="261" y="799"/>
                  </a:lnTo>
                  <a:lnTo>
                    <a:pt x="262" y="799"/>
                  </a:lnTo>
                  <a:lnTo>
                    <a:pt x="263" y="799"/>
                  </a:lnTo>
                  <a:lnTo>
                    <a:pt x="264" y="799"/>
                  </a:lnTo>
                  <a:lnTo>
                    <a:pt x="265" y="799"/>
                  </a:lnTo>
                  <a:lnTo>
                    <a:pt x="266" y="800"/>
                  </a:lnTo>
                  <a:lnTo>
                    <a:pt x="267" y="801"/>
                  </a:lnTo>
                  <a:lnTo>
                    <a:pt x="268" y="801"/>
                  </a:lnTo>
                  <a:lnTo>
                    <a:pt x="269" y="801"/>
                  </a:lnTo>
                  <a:lnTo>
                    <a:pt x="270" y="800"/>
                  </a:lnTo>
                  <a:lnTo>
                    <a:pt x="271" y="800"/>
                  </a:lnTo>
                  <a:lnTo>
                    <a:pt x="272" y="800"/>
                  </a:lnTo>
                  <a:lnTo>
                    <a:pt x="273" y="800"/>
                  </a:lnTo>
                  <a:lnTo>
                    <a:pt x="273" y="801"/>
                  </a:lnTo>
                  <a:lnTo>
                    <a:pt x="274" y="801"/>
                  </a:lnTo>
                  <a:lnTo>
                    <a:pt x="274" y="802"/>
                  </a:lnTo>
                  <a:lnTo>
                    <a:pt x="274" y="803"/>
                  </a:lnTo>
                  <a:lnTo>
                    <a:pt x="275" y="803"/>
                  </a:lnTo>
                  <a:lnTo>
                    <a:pt x="275" y="804"/>
                  </a:lnTo>
                  <a:lnTo>
                    <a:pt x="276" y="804"/>
                  </a:lnTo>
                  <a:lnTo>
                    <a:pt x="276" y="805"/>
                  </a:lnTo>
                  <a:lnTo>
                    <a:pt x="277" y="805"/>
                  </a:lnTo>
                  <a:lnTo>
                    <a:pt x="278" y="805"/>
                  </a:lnTo>
                  <a:lnTo>
                    <a:pt x="278" y="806"/>
                  </a:lnTo>
                  <a:lnTo>
                    <a:pt x="278" y="807"/>
                  </a:lnTo>
                  <a:lnTo>
                    <a:pt x="279" y="807"/>
                  </a:lnTo>
                  <a:lnTo>
                    <a:pt x="279" y="808"/>
                  </a:lnTo>
                  <a:lnTo>
                    <a:pt x="280" y="808"/>
                  </a:lnTo>
                  <a:lnTo>
                    <a:pt x="280" y="809"/>
                  </a:lnTo>
                  <a:lnTo>
                    <a:pt x="281" y="809"/>
                  </a:lnTo>
                  <a:lnTo>
                    <a:pt x="281" y="810"/>
                  </a:lnTo>
                  <a:lnTo>
                    <a:pt x="283" y="810"/>
                  </a:lnTo>
                  <a:lnTo>
                    <a:pt x="284" y="810"/>
                  </a:lnTo>
                  <a:lnTo>
                    <a:pt x="284" y="824"/>
                  </a:lnTo>
                  <a:lnTo>
                    <a:pt x="284" y="827"/>
                  </a:lnTo>
                  <a:lnTo>
                    <a:pt x="283" y="841"/>
                  </a:lnTo>
                  <a:lnTo>
                    <a:pt x="283" y="842"/>
                  </a:lnTo>
                  <a:lnTo>
                    <a:pt x="283" y="849"/>
                  </a:lnTo>
                  <a:lnTo>
                    <a:pt x="289" y="849"/>
                  </a:lnTo>
                  <a:lnTo>
                    <a:pt x="291" y="849"/>
                  </a:lnTo>
                  <a:lnTo>
                    <a:pt x="292" y="849"/>
                  </a:lnTo>
                  <a:lnTo>
                    <a:pt x="293" y="849"/>
                  </a:lnTo>
                  <a:lnTo>
                    <a:pt x="297" y="849"/>
                  </a:lnTo>
                  <a:lnTo>
                    <a:pt x="298" y="849"/>
                  </a:lnTo>
                  <a:lnTo>
                    <a:pt x="297" y="849"/>
                  </a:lnTo>
                  <a:lnTo>
                    <a:pt x="297" y="850"/>
                  </a:lnTo>
                  <a:lnTo>
                    <a:pt x="296" y="850"/>
                  </a:lnTo>
                  <a:lnTo>
                    <a:pt x="296" y="851"/>
                  </a:lnTo>
                  <a:lnTo>
                    <a:pt x="295" y="851"/>
                  </a:lnTo>
                  <a:lnTo>
                    <a:pt x="296" y="852"/>
                  </a:lnTo>
                  <a:lnTo>
                    <a:pt x="295" y="852"/>
                  </a:lnTo>
                  <a:lnTo>
                    <a:pt x="295" y="853"/>
                  </a:lnTo>
                  <a:lnTo>
                    <a:pt x="294" y="853"/>
                  </a:lnTo>
                  <a:lnTo>
                    <a:pt x="294" y="854"/>
                  </a:lnTo>
                  <a:lnTo>
                    <a:pt x="294" y="855"/>
                  </a:lnTo>
                  <a:lnTo>
                    <a:pt x="293" y="855"/>
                  </a:lnTo>
                  <a:lnTo>
                    <a:pt x="293" y="856"/>
                  </a:lnTo>
                  <a:lnTo>
                    <a:pt x="293" y="857"/>
                  </a:lnTo>
                  <a:lnTo>
                    <a:pt x="292" y="857"/>
                  </a:lnTo>
                  <a:lnTo>
                    <a:pt x="292" y="858"/>
                  </a:lnTo>
                  <a:lnTo>
                    <a:pt x="292" y="859"/>
                  </a:lnTo>
                  <a:lnTo>
                    <a:pt x="291" y="859"/>
                  </a:lnTo>
                  <a:lnTo>
                    <a:pt x="291" y="860"/>
                  </a:lnTo>
                  <a:lnTo>
                    <a:pt x="290" y="860"/>
                  </a:lnTo>
                  <a:lnTo>
                    <a:pt x="290" y="861"/>
                  </a:lnTo>
                  <a:lnTo>
                    <a:pt x="290" y="862"/>
                  </a:lnTo>
                  <a:lnTo>
                    <a:pt x="290" y="863"/>
                  </a:lnTo>
                  <a:lnTo>
                    <a:pt x="289" y="863"/>
                  </a:lnTo>
                  <a:lnTo>
                    <a:pt x="289" y="864"/>
                  </a:lnTo>
                  <a:lnTo>
                    <a:pt x="288" y="864"/>
                  </a:lnTo>
                  <a:lnTo>
                    <a:pt x="288" y="865"/>
                  </a:lnTo>
                  <a:lnTo>
                    <a:pt x="287" y="865"/>
                  </a:lnTo>
                  <a:lnTo>
                    <a:pt x="299" y="903"/>
                  </a:lnTo>
                  <a:lnTo>
                    <a:pt x="295" y="905"/>
                  </a:lnTo>
                  <a:lnTo>
                    <a:pt x="294" y="905"/>
                  </a:lnTo>
                  <a:lnTo>
                    <a:pt x="294" y="906"/>
                  </a:lnTo>
                  <a:lnTo>
                    <a:pt x="293" y="906"/>
                  </a:lnTo>
                  <a:lnTo>
                    <a:pt x="292" y="906"/>
                  </a:lnTo>
                  <a:lnTo>
                    <a:pt x="292" y="907"/>
                  </a:lnTo>
                  <a:lnTo>
                    <a:pt x="291" y="907"/>
                  </a:lnTo>
                  <a:lnTo>
                    <a:pt x="291" y="908"/>
                  </a:lnTo>
                  <a:lnTo>
                    <a:pt x="290" y="908"/>
                  </a:lnTo>
                  <a:lnTo>
                    <a:pt x="290" y="909"/>
                  </a:lnTo>
                  <a:lnTo>
                    <a:pt x="290" y="910"/>
                  </a:lnTo>
                  <a:lnTo>
                    <a:pt x="291" y="910"/>
                  </a:lnTo>
                  <a:lnTo>
                    <a:pt x="291" y="911"/>
                  </a:lnTo>
                  <a:lnTo>
                    <a:pt x="291" y="912"/>
                  </a:lnTo>
                  <a:lnTo>
                    <a:pt x="291" y="913"/>
                  </a:lnTo>
                  <a:lnTo>
                    <a:pt x="291" y="914"/>
                  </a:lnTo>
                  <a:lnTo>
                    <a:pt x="290" y="914"/>
                  </a:lnTo>
                  <a:lnTo>
                    <a:pt x="290" y="915"/>
                  </a:lnTo>
                  <a:lnTo>
                    <a:pt x="290" y="916"/>
                  </a:lnTo>
                  <a:lnTo>
                    <a:pt x="289" y="916"/>
                  </a:lnTo>
                  <a:lnTo>
                    <a:pt x="289" y="917"/>
                  </a:lnTo>
                  <a:lnTo>
                    <a:pt x="288" y="917"/>
                  </a:lnTo>
                  <a:lnTo>
                    <a:pt x="288" y="918"/>
                  </a:lnTo>
                  <a:lnTo>
                    <a:pt x="289" y="918"/>
                  </a:lnTo>
                  <a:lnTo>
                    <a:pt x="289" y="919"/>
                  </a:lnTo>
                  <a:lnTo>
                    <a:pt x="288" y="919"/>
                  </a:lnTo>
                  <a:lnTo>
                    <a:pt x="288" y="921"/>
                  </a:lnTo>
                  <a:lnTo>
                    <a:pt x="287" y="921"/>
                  </a:lnTo>
                  <a:lnTo>
                    <a:pt x="287" y="922"/>
                  </a:lnTo>
                  <a:lnTo>
                    <a:pt x="286" y="923"/>
                  </a:lnTo>
                  <a:lnTo>
                    <a:pt x="285" y="922"/>
                  </a:lnTo>
                  <a:lnTo>
                    <a:pt x="284" y="922"/>
                  </a:lnTo>
                  <a:lnTo>
                    <a:pt x="284" y="923"/>
                  </a:lnTo>
                  <a:lnTo>
                    <a:pt x="283" y="923"/>
                  </a:lnTo>
                  <a:lnTo>
                    <a:pt x="281" y="923"/>
                  </a:lnTo>
                  <a:lnTo>
                    <a:pt x="280" y="923"/>
                  </a:lnTo>
                  <a:lnTo>
                    <a:pt x="280" y="924"/>
                  </a:lnTo>
                  <a:lnTo>
                    <a:pt x="279" y="924"/>
                  </a:lnTo>
                  <a:lnTo>
                    <a:pt x="278" y="924"/>
                  </a:lnTo>
                  <a:lnTo>
                    <a:pt x="277" y="925"/>
                  </a:lnTo>
                  <a:lnTo>
                    <a:pt x="276" y="925"/>
                  </a:lnTo>
                  <a:lnTo>
                    <a:pt x="276" y="924"/>
                  </a:lnTo>
                  <a:lnTo>
                    <a:pt x="275" y="924"/>
                  </a:lnTo>
                  <a:lnTo>
                    <a:pt x="274" y="923"/>
                  </a:lnTo>
                  <a:lnTo>
                    <a:pt x="273" y="923"/>
                  </a:lnTo>
                  <a:lnTo>
                    <a:pt x="273" y="922"/>
                  </a:lnTo>
                  <a:lnTo>
                    <a:pt x="272" y="922"/>
                  </a:lnTo>
                  <a:lnTo>
                    <a:pt x="271" y="922"/>
                  </a:lnTo>
                  <a:lnTo>
                    <a:pt x="271" y="921"/>
                  </a:lnTo>
                  <a:lnTo>
                    <a:pt x="270" y="921"/>
                  </a:lnTo>
                  <a:lnTo>
                    <a:pt x="271" y="921"/>
                  </a:lnTo>
                  <a:lnTo>
                    <a:pt x="270" y="921"/>
                  </a:lnTo>
                  <a:lnTo>
                    <a:pt x="270" y="919"/>
                  </a:lnTo>
                  <a:lnTo>
                    <a:pt x="270" y="921"/>
                  </a:lnTo>
                  <a:lnTo>
                    <a:pt x="269" y="919"/>
                  </a:lnTo>
                  <a:lnTo>
                    <a:pt x="269" y="921"/>
                  </a:lnTo>
                  <a:lnTo>
                    <a:pt x="268" y="921"/>
                  </a:lnTo>
                  <a:lnTo>
                    <a:pt x="268" y="919"/>
                  </a:lnTo>
                  <a:lnTo>
                    <a:pt x="267" y="919"/>
                  </a:lnTo>
                  <a:lnTo>
                    <a:pt x="266" y="919"/>
                  </a:lnTo>
                  <a:lnTo>
                    <a:pt x="265" y="919"/>
                  </a:lnTo>
                  <a:lnTo>
                    <a:pt x="264" y="919"/>
                  </a:lnTo>
                  <a:lnTo>
                    <a:pt x="263" y="919"/>
                  </a:lnTo>
                  <a:lnTo>
                    <a:pt x="262" y="919"/>
                  </a:lnTo>
                  <a:lnTo>
                    <a:pt x="262" y="921"/>
                  </a:lnTo>
                  <a:lnTo>
                    <a:pt x="261" y="921"/>
                  </a:lnTo>
                  <a:lnTo>
                    <a:pt x="260" y="921"/>
                  </a:lnTo>
                  <a:lnTo>
                    <a:pt x="260" y="922"/>
                  </a:lnTo>
                  <a:lnTo>
                    <a:pt x="260" y="923"/>
                  </a:lnTo>
                  <a:lnTo>
                    <a:pt x="260" y="924"/>
                  </a:lnTo>
                  <a:lnTo>
                    <a:pt x="259" y="924"/>
                  </a:lnTo>
                  <a:lnTo>
                    <a:pt x="258" y="924"/>
                  </a:lnTo>
                  <a:lnTo>
                    <a:pt x="258" y="925"/>
                  </a:lnTo>
                  <a:lnTo>
                    <a:pt x="256" y="925"/>
                  </a:lnTo>
                  <a:lnTo>
                    <a:pt x="255" y="925"/>
                  </a:lnTo>
                  <a:lnTo>
                    <a:pt x="254" y="926"/>
                  </a:lnTo>
                  <a:lnTo>
                    <a:pt x="253" y="926"/>
                  </a:lnTo>
                  <a:lnTo>
                    <a:pt x="252" y="926"/>
                  </a:lnTo>
                  <a:lnTo>
                    <a:pt x="252" y="925"/>
                  </a:lnTo>
                  <a:lnTo>
                    <a:pt x="251" y="925"/>
                  </a:lnTo>
                  <a:lnTo>
                    <a:pt x="250" y="925"/>
                  </a:lnTo>
                  <a:lnTo>
                    <a:pt x="249" y="924"/>
                  </a:lnTo>
                  <a:lnTo>
                    <a:pt x="248" y="924"/>
                  </a:lnTo>
                  <a:lnTo>
                    <a:pt x="248" y="925"/>
                  </a:lnTo>
                  <a:lnTo>
                    <a:pt x="248" y="924"/>
                  </a:lnTo>
                  <a:lnTo>
                    <a:pt x="247" y="924"/>
                  </a:lnTo>
                  <a:lnTo>
                    <a:pt x="247" y="923"/>
                  </a:lnTo>
                  <a:lnTo>
                    <a:pt x="246" y="923"/>
                  </a:lnTo>
                  <a:lnTo>
                    <a:pt x="246" y="924"/>
                  </a:lnTo>
                  <a:lnTo>
                    <a:pt x="245" y="924"/>
                  </a:lnTo>
                  <a:lnTo>
                    <a:pt x="245" y="923"/>
                  </a:lnTo>
                  <a:lnTo>
                    <a:pt x="244" y="923"/>
                  </a:lnTo>
                  <a:lnTo>
                    <a:pt x="244" y="922"/>
                  </a:lnTo>
                  <a:lnTo>
                    <a:pt x="243" y="922"/>
                  </a:lnTo>
                  <a:lnTo>
                    <a:pt x="242" y="922"/>
                  </a:lnTo>
                  <a:lnTo>
                    <a:pt x="242" y="921"/>
                  </a:lnTo>
                  <a:lnTo>
                    <a:pt x="241" y="921"/>
                  </a:lnTo>
                  <a:lnTo>
                    <a:pt x="240" y="921"/>
                  </a:lnTo>
                  <a:lnTo>
                    <a:pt x="240" y="919"/>
                  </a:lnTo>
                  <a:lnTo>
                    <a:pt x="241" y="919"/>
                  </a:lnTo>
                  <a:lnTo>
                    <a:pt x="240" y="918"/>
                  </a:lnTo>
                  <a:lnTo>
                    <a:pt x="239" y="918"/>
                  </a:lnTo>
                  <a:lnTo>
                    <a:pt x="238" y="918"/>
                  </a:lnTo>
                  <a:lnTo>
                    <a:pt x="237" y="918"/>
                  </a:lnTo>
                  <a:lnTo>
                    <a:pt x="237" y="919"/>
                  </a:lnTo>
                  <a:lnTo>
                    <a:pt x="236" y="919"/>
                  </a:lnTo>
                  <a:lnTo>
                    <a:pt x="235" y="919"/>
                  </a:lnTo>
                  <a:lnTo>
                    <a:pt x="235" y="921"/>
                  </a:lnTo>
                  <a:lnTo>
                    <a:pt x="234" y="921"/>
                  </a:lnTo>
                  <a:lnTo>
                    <a:pt x="233" y="921"/>
                  </a:lnTo>
                  <a:lnTo>
                    <a:pt x="233" y="919"/>
                  </a:lnTo>
                  <a:lnTo>
                    <a:pt x="231" y="919"/>
                  </a:lnTo>
                  <a:lnTo>
                    <a:pt x="230" y="919"/>
                  </a:lnTo>
                  <a:lnTo>
                    <a:pt x="230" y="921"/>
                  </a:lnTo>
                  <a:lnTo>
                    <a:pt x="229" y="921"/>
                  </a:lnTo>
                  <a:lnTo>
                    <a:pt x="228" y="921"/>
                  </a:lnTo>
                  <a:lnTo>
                    <a:pt x="227" y="921"/>
                  </a:lnTo>
                  <a:lnTo>
                    <a:pt x="226" y="921"/>
                  </a:lnTo>
                  <a:lnTo>
                    <a:pt x="226" y="919"/>
                  </a:lnTo>
                  <a:lnTo>
                    <a:pt x="225" y="919"/>
                  </a:lnTo>
                  <a:lnTo>
                    <a:pt x="224" y="919"/>
                  </a:lnTo>
                  <a:lnTo>
                    <a:pt x="223" y="918"/>
                  </a:lnTo>
                  <a:lnTo>
                    <a:pt x="222" y="918"/>
                  </a:lnTo>
                  <a:lnTo>
                    <a:pt x="222" y="919"/>
                  </a:lnTo>
                  <a:lnTo>
                    <a:pt x="221" y="919"/>
                  </a:lnTo>
                  <a:lnTo>
                    <a:pt x="220" y="919"/>
                  </a:lnTo>
                  <a:lnTo>
                    <a:pt x="220" y="918"/>
                  </a:lnTo>
                  <a:lnTo>
                    <a:pt x="219" y="918"/>
                  </a:lnTo>
                  <a:lnTo>
                    <a:pt x="219" y="917"/>
                  </a:lnTo>
                  <a:lnTo>
                    <a:pt x="218" y="918"/>
                  </a:lnTo>
                  <a:lnTo>
                    <a:pt x="217" y="918"/>
                  </a:lnTo>
                  <a:lnTo>
                    <a:pt x="217" y="917"/>
                  </a:lnTo>
                  <a:lnTo>
                    <a:pt x="216" y="917"/>
                  </a:lnTo>
                  <a:lnTo>
                    <a:pt x="215" y="917"/>
                  </a:lnTo>
                  <a:lnTo>
                    <a:pt x="215" y="918"/>
                  </a:lnTo>
                  <a:lnTo>
                    <a:pt x="214" y="918"/>
                  </a:lnTo>
                  <a:lnTo>
                    <a:pt x="213" y="918"/>
                  </a:lnTo>
                  <a:lnTo>
                    <a:pt x="212" y="918"/>
                  </a:lnTo>
                  <a:lnTo>
                    <a:pt x="211" y="919"/>
                  </a:lnTo>
                  <a:lnTo>
                    <a:pt x="210" y="919"/>
                  </a:lnTo>
                  <a:lnTo>
                    <a:pt x="210" y="921"/>
                  </a:lnTo>
                  <a:lnTo>
                    <a:pt x="209" y="921"/>
                  </a:lnTo>
                  <a:lnTo>
                    <a:pt x="209" y="922"/>
                  </a:lnTo>
                  <a:lnTo>
                    <a:pt x="208" y="922"/>
                  </a:lnTo>
                  <a:lnTo>
                    <a:pt x="208" y="923"/>
                  </a:lnTo>
                  <a:lnTo>
                    <a:pt x="208" y="924"/>
                  </a:lnTo>
                  <a:lnTo>
                    <a:pt x="206" y="924"/>
                  </a:lnTo>
                  <a:lnTo>
                    <a:pt x="206" y="925"/>
                  </a:lnTo>
                  <a:lnTo>
                    <a:pt x="205" y="925"/>
                  </a:lnTo>
                  <a:lnTo>
                    <a:pt x="204" y="925"/>
                  </a:lnTo>
                  <a:lnTo>
                    <a:pt x="203" y="925"/>
                  </a:lnTo>
                  <a:lnTo>
                    <a:pt x="203" y="926"/>
                  </a:lnTo>
                  <a:lnTo>
                    <a:pt x="203" y="927"/>
                  </a:lnTo>
                  <a:lnTo>
                    <a:pt x="203" y="928"/>
                  </a:lnTo>
                  <a:lnTo>
                    <a:pt x="202" y="928"/>
                  </a:lnTo>
                  <a:lnTo>
                    <a:pt x="202" y="929"/>
                  </a:lnTo>
                  <a:lnTo>
                    <a:pt x="202" y="930"/>
                  </a:lnTo>
                  <a:lnTo>
                    <a:pt x="201" y="930"/>
                  </a:lnTo>
                  <a:lnTo>
                    <a:pt x="200" y="930"/>
                  </a:lnTo>
                  <a:lnTo>
                    <a:pt x="199" y="931"/>
                  </a:lnTo>
                  <a:lnTo>
                    <a:pt x="198" y="931"/>
                  </a:lnTo>
                  <a:lnTo>
                    <a:pt x="197" y="931"/>
                  </a:lnTo>
                  <a:lnTo>
                    <a:pt x="196" y="931"/>
                  </a:lnTo>
                  <a:lnTo>
                    <a:pt x="196" y="932"/>
                  </a:lnTo>
                  <a:lnTo>
                    <a:pt x="195" y="932"/>
                  </a:lnTo>
                  <a:lnTo>
                    <a:pt x="195" y="933"/>
                  </a:lnTo>
                  <a:lnTo>
                    <a:pt x="194" y="933"/>
                  </a:lnTo>
                  <a:lnTo>
                    <a:pt x="193" y="933"/>
                  </a:lnTo>
                  <a:lnTo>
                    <a:pt x="192" y="933"/>
                  </a:lnTo>
                  <a:lnTo>
                    <a:pt x="192" y="934"/>
                  </a:lnTo>
                  <a:lnTo>
                    <a:pt x="191" y="934"/>
                  </a:lnTo>
                  <a:lnTo>
                    <a:pt x="191" y="935"/>
                  </a:lnTo>
                  <a:lnTo>
                    <a:pt x="190" y="935"/>
                  </a:lnTo>
                  <a:lnTo>
                    <a:pt x="189" y="936"/>
                  </a:lnTo>
                  <a:lnTo>
                    <a:pt x="189" y="935"/>
                  </a:lnTo>
                  <a:lnTo>
                    <a:pt x="188" y="935"/>
                  </a:lnTo>
                  <a:lnTo>
                    <a:pt x="187" y="935"/>
                  </a:lnTo>
                  <a:lnTo>
                    <a:pt x="186" y="935"/>
                  </a:lnTo>
                  <a:lnTo>
                    <a:pt x="185" y="935"/>
                  </a:lnTo>
                  <a:lnTo>
                    <a:pt x="184" y="935"/>
                  </a:lnTo>
                  <a:lnTo>
                    <a:pt x="183" y="935"/>
                  </a:lnTo>
                  <a:lnTo>
                    <a:pt x="181" y="935"/>
                  </a:lnTo>
                  <a:lnTo>
                    <a:pt x="180" y="935"/>
                  </a:lnTo>
                  <a:lnTo>
                    <a:pt x="179" y="935"/>
                  </a:lnTo>
                  <a:lnTo>
                    <a:pt x="179" y="936"/>
                  </a:lnTo>
                  <a:lnTo>
                    <a:pt x="178" y="936"/>
                  </a:lnTo>
                  <a:lnTo>
                    <a:pt x="178" y="937"/>
                  </a:lnTo>
                  <a:lnTo>
                    <a:pt x="177" y="938"/>
                  </a:lnTo>
                  <a:lnTo>
                    <a:pt x="177" y="939"/>
                  </a:lnTo>
                  <a:lnTo>
                    <a:pt x="176" y="939"/>
                  </a:lnTo>
                  <a:lnTo>
                    <a:pt x="176" y="940"/>
                  </a:lnTo>
                  <a:lnTo>
                    <a:pt x="175" y="940"/>
                  </a:lnTo>
                  <a:lnTo>
                    <a:pt x="174" y="940"/>
                  </a:lnTo>
                  <a:lnTo>
                    <a:pt x="173" y="940"/>
                  </a:lnTo>
                  <a:lnTo>
                    <a:pt x="173" y="941"/>
                  </a:lnTo>
                  <a:lnTo>
                    <a:pt x="172" y="941"/>
                  </a:lnTo>
                  <a:lnTo>
                    <a:pt x="172" y="940"/>
                  </a:lnTo>
                  <a:lnTo>
                    <a:pt x="171" y="941"/>
                  </a:lnTo>
                  <a:lnTo>
                    <a:pt x="171" y="940"/>
                  </a:lnTo>
                  <a:lnTo>
                    <a:pt x="170" y="940"/>
                  </a:lnTo>
                  <a:lnTo>
                    <a:pt x="170" y="939"/>
                  </a:lnTo>
                  <a:lnTo>
                    <a:pt x="169" y="939"/>
                  </a:lnTo>
                  <a:lnTo>
                    <a:pt x="168" y="939"/>
                  </a:lnTo>
                  <a:lnTo>
                    <a:pt x="167" y="939"/>
                  </a:lnTo>
                  <a:lnTo>
                    <a:pt x="167" y="938"/>
                  </a:lnTo>
                  <a:lnTo>
                    <a:pt x="166" y="938"/>
                  </a:lnTo>
                  <a:lnTo>
                    <a:pt x="166" y="937"/>
                  </a:lnTo>
                  <a:lnTo>
                    <a:pt x="165" y="937"/>
                  </a:lnTo>
                  <a:lnTo>
                    <a:pt x="165" y="936"/>
                  </a:lnTo>
                  <a:lnTo>
                    <a:pt x="164" y="936"/>
                  </a:lnTo>
                  <a:lnTo>
                    <a:pt x="164" y="935"/>
                  </a:lnTo>
                  <a:lnTo>
                    <a:pt x="163" y="935"/>
                  </a:lnTo>
                  <a:lnTo>
                    <a:pt x="162" y="935"/>
                  </a:lnTo>
                  <a:lnTo>
                    <a:pt x="161" y="935"/>
                  </a:lnTo>
                  <a:lnTo>
                    <a:pt x="160" y="935"/>
                  </a:lnTo>
                  <a:lnTo>
                    <a:pt x="160" y="936"/>
                  </a:lnTo>
                  <a:lnTo>
                    <a:pt x="159" y="936"/>
                  </a:lnTo>
                  <a:lnTo>
                    <a:pt x="158" y="936"/>
                  </a:lnTo>
                  <a:lnTo>
                    <a:pt x="158" y="935"/>
                  </a:lnTo>
                  <a:lnTo>
                    <a:pt x="158" y="936"/>
                  </a:lnTo>
                  <a:lnTo>
                    <a:pt x="156" y="936"/>
                  </a:lnTo>
                  <a:lnTo>
                    <a:pt x="155" y="936"/>
                  </a:lnTo>
                  <a:lnTo>
                    <a:pt x="154" y="936"/>
                  </a:lnTo>
                  <a:lnTo>
                    <a:pt x="153" y="936"/>
                  </a:lnTo>
                  <a:lnTo>
                    <a:pt x="152" y="936"/>
                  </a:lnTo>
                  <a:lnTo>
                    <a:pt x="152" y="937"/>
                  </a:lnTo>
                  <a:lnTo>
                    <a:pt x="151" y="937"/>
                  </a:lnTo>
                  <a:lnTo>
                    <a:pt x="151" y="938"/>
                  </a:lnTo>
                  <a:lnTo>
                    <a:pt x="150" y="939"/>
                  </a:lnTo>
                  <a:lnTo>
                    <a:pt x="149" y="939"/>
                  </a:lnTo>
                  <a:lnTo>
                    <a:pt x="149" y="940"/>
                  </a:lnTo>
                  <a:lnTo>
                    <a:pt x="148" y="940"/>
                  </a:lnTo>
                  <a:lnTo>
                    <a:pt x="148" y="941"/>
                  </a:lnTo>
                  <a:lnTo>
                    <a:pt x="147" y="941"/>
                  </a:lnTo>
                  <a:lnTo>
                    <a:pt x="147" y="942"/>
                  </a:lnTo>
                  <a:lnTo>
                    <a:pt x="146" y="942"/>
                  </a:lnTo>
                  <a:lnTo>
                    <a:pt x="145" y="942"/>
                  </a:lnTo>
                  <a:lnTo>
                    <a:pt x="144" y="942"/>
                  </a:lnTo>
                  <a:lnTo>
                    <a:pt x="144" y="943"/>
                  </a:lnTo>
                  <a:lnTo>
                    <a:pt x="144" y="944"/>
                  </a:lnTo>
                  <a:lnTo>
                    <a:pt x="143" y="944"/>
                  </a:lnTo>
                  <a:lnTo>
                    <a:pt x="142" y="944"/>
                  </a:lnTo>
                  <a:lnTo>
                    <a:pt x="142" y="943"/>
                  </a:lnTo>
                  <a:lnTo>
                    <a:pt x="141" y="943"/>
                  </a:lnTo>
                  <a:lnTo>
                    <a:pt x="141" y="944"/>
                  </a:lnTo>
                  <a:lnTo>
                    <a:pt x="141" y="946"/>
                  </a:lnTo>
                  <a:lnTo>
                    <a:pt x="140" y="946"/>
                  </a:lnTo>
                  <a:lnTo>
                    <a:pt x="140" y="947"/>
                  </a:lnTo>
                  <a:lnTo>
                    <a:pt x="139" y="947"/>
                  </a:lnTo>
                  <a:lnTo>
                    <a:pt x="139" y="948"/>
                  </a:lnTo>
                  <a:lnTo>
                    <a:pt x="138" y="948"/>
                  </a:lnTo>
                  <a:lnTo>
                    <a:pt x="137" y="948"/>
                  </a:lnTo>
                  <a:lnTo>
                    <a:pt x="137" y="949"/>
                  </a:lnTo>
                  <a:lnTo>
                    <a:pt x="136" y="949"/>
                  </a:lnTo>
                  <a:lnTo>
                    <a:pt x="135" y="949"/>
                  </a:lnTo>
                  <a:lnTo>
                    <a:pt x="135" y="950"/>
                  </a:lnTo>
                  <a:lnTo>
                    <a:pt x="135" y="951"/>
                  </a:lnTo>
                  <a:lnTo>
                    <a:pt x="134" y="951"/>
                  </a:lnTo>
                  <a:lnTo>
                    <a:pt x="134" y="952"/>
                  </a:lnTo>
                  <a:lnTo>
                    <a:pt x="133" y="952"/>
                  </a:lnTo>
                  <a:lnTo>
                    <a:pt x="133" y="953"/>
                  </a:lnTo>
                  <a:lnTo>
                    <a:pt x="131" y="953"/>
                  </a:lnTo>
                  <a:lnTo>
                    <a:pt x="130" y="953"/>
                  </a:lnTo>
                  <a:lnTo>
                    <a:pt x="130" y="954"/>
                  </a:lnTo>
                  <a:lnTo>
                    <a:pt x="130" y="955"/>
                  </a:lnTo>
                  <a:lnTo>
                    <a:pt x="129" y="955"/>
                  </a:lnTo>
                  <a:lnTo>
                    <a:pt x="129" y="956"/>
                  </a:lnTo>
                  <a:lnTo>
                    <a:pt x="128" y="956"/>
                  </a:lnTo>
                  <a:lnTo>
                    <a:pt x="127" y="956"/>
                  </a:lnTo>
                  <a:lnTo>
                    <a:pt x="126" y="956"/>
                  </a:lnTo>
                  <a:lnTo>
                    <a:pt x="126" y="955"/>
                  </a:lnTo>
                  <a:lnTo>
                    <a:pt x="125" y="955"/>
                  </a:lnTo>
                  <a:lnTo>
                    <a:pt x="124" y="955"/>
                  </a:lnTo>
                  <a:lnTo>
                    <a:pt x="123" y="955"/>
                  </a:lnTo>
                  <a:lnTo>
                    <a:pt x="123" y="954"/>
                  </a:lnTo>
                  <a:lnTo>
                    <a:pt x="122" y="954"/>
                  </a:lnTo>
                  <a:lnTo>
                    <a:pt x="121" y="954"/>
                  </a:lnTo>
                  <a:lnTo>
                    <a:pt x="120" y="954"/>
                  </a:lnTo>
                  <a:lnTo>
                    <a:pt x="119" y="954"/>
                  </a:lnTo>
                  <a:lnTo>
                    <a:pt x="118" y="954"/>
                  </a:lnTo>
                  <a:lnTo>
                    <a:pt x="117" y="954"/>
                  </a:lnTo>
                  <a:lnTo>
                    <a:pt x="116" y="954"/>
                  </a:lnTo>
                  <a:lnTo>
                    <a:pt x="115" y="954"/>
                  </a:lnTo>
                  <a:lnTo>
                    <a:pt x="114" y="954"/>
                  </a:lnTo>
                  <a:lnTo>
                    <a:pt x="114" y="953"/>
                  </a:lnTo>
                  <a:lnTo>
                    <a:pt x="114" y="952"/>
                  </a:lnTo>
                  <a:lnTo>
                    <a:pt x="113" y="952"/>
                  </a:lnTo>
                  <a:lnTo>
                    <a:pt x="112" y="952"/>
                  </a:lnTo>
                  <a:lnTo>
                    <a:pt x="111" y="952"/>
                  </a:lnTo>
                  <a:lnTo>
                    <a:pt x="111" y="951"/>
                  </a:lnTo>
                  <a:lnTo>
                    <a:pt x="110" y="951"/>
                  </a:lnTo>
                  <a:lnTo>
                    <a:pt x="110" y="950"/>
                  </a:lnTo>
                  <a:lnTo>
                    <a:pt x="110" y="949"/>
                  </a:lnTo>
                  <a:lnTo>
                    <a:pt x="111" y="949"/>
                  </a:lnTo>
                  <a:lnTo>
                    <a:pt x="111" y="948"/>
                  </a:lnTo>
                  <a:lnTo>
                    <a:pt x="111" y="947"/>
                  </a:lnTo>
                  <a:lnTo>
                    <a:pt x="112" y="947"/>
                  </a:lnTo>
                  <a:lnTo>
                    <a:pt x="111" y="947"/>
                  </a:lnTo>
                  <a:lnTo>
                    <a:pt x="111" y="946"/>
                  </a:lnTo>
                  <a:lnTo>
                    <a:pt x="111" y="944"/>
                  </a:lnTo>
                  <a:lnTo>
                    <a:pt x="110" y="944"/>
                  </a:lnTo>
                  <a:lnTo>
                    <a:pt x="110" y="943"/>
                  </a:lnTo>
                  <a:lnTo>
                    <a:pt x="110" y="942"/>
                  </a:lnTo>
                  <a:lnTo>
                    <a:pt x="110" y="941"/>
                  </a:lnTo>
                  <a:lnTo>
                    <a:pt x="109" y="941"/>
                  </a:lnTo>
                  <a:lnTo>
                    <a:pt x="108" y="941"/>
                  </a:lnTo>
                  <a:lnTo>
                    <a:pt x="108" y="940"/>
                  </a:lnTo>
                  <a:lnTo>
                    <a:pt x="106" y="940"/>
                  </a:lnTo>
                  <a:lnTo>
                    <a:pt x="105" y="940"/>
                  </a:lnTo>
                  <a:lnTo>
                    <a:pt x="105" y="939"/>
                  </a:lnTo>
                  <a:lnTo>
                    <a:pt x="104" y="939"/>
                  </a:lnTo>
                  <a:lnTo>
                    <a:pt x="103" y="939"/>
                  </a:lnTo>
                  <a:lnTo>
                    <a:pt x="103" y="938"/>
                  </a:lnTo>
                  <a:lnTo>
                    <a:pt x="102" y="938"/>
                  </a:lnTo>
                  <a:lnTo>
                    <a:pt x="101" y="938"/>
                  </a:lnTo>
                  <a:lnTo>
                    <a:pt x="101" y="937"/>
                  </a:lnTo>
                  <a:lnTo>
                    <a:pt x="100" y="937"/>
                  </a:lnTo>
                  <a:lnTo>
                    <a:pt x="100" y="938"/>
                  </a:lnTo>
                  <a:lnTo>
                    <a:pt x="99" y="938"/>
                  </a:lnTo>
                  <a:lnTo>
                    <a:pt x="98" y="938"/>
                  </a:lnTo>
                  <a:lnTo>
                    <a:pt x="97" y="939"/>
                  </a:lnTo>
                  <a:lnTo>
                    <a:pt x="97" y="940"/>
                  </a:lnTo>
                  <a:lnTo>
                    <a:pt x="96" y="940"/>
                  </a:lnTo>
                  <a:lnTo>
                    <a:pt x="96" y="941"/>
                  </a:lnTo>
                  <a:lnTo>
                    <a:pt x="95" y="941"/>
                  </a:lnTo>
                  <a:lnTo>
                    <a:pt x="94" y="941"/>
                  </a:lnTo>
                  <a:lnTo>
                    <a:pt x="93" y="941"/>
                  </a:lnTo>
                  <a:lnTo>
                    <a:pt x="93" y="940"/>
                  </a:lnTo>
                  <a:lnTo>
                    <a:pt x="92" y="940"/>
                  </a:lnTo>
                  <a:lnTo>
                    <a:pt x="91" y="939"/>
                  </a:lnTo>
                  <a:lnTo>
                    <a:pt x="90" y="939"/>
                  </a:lnTo>
                  <a:lnTo>
                    <a:pt x="90" y="940"/>
                  </a:lnTo>
                  <a:lnTo>
                    <a:pt x="89" y="940"/>
                  </a:lnTo>
                  <a:lnTo>
                    <a:pt x="89" y="941"/>
                  </a:lnTo>
                  <a:lnTo>
                    <a:pt x="89" y="940"/>
                  </a:lnTo>
                  <a:lnTo>
                    <a:pt x="88" y="940"/>
                  </a:lnTo>
                  <a:lnTo>
                    <a:pt x="88" y="941"/>
                  </a:lnTo>
                  <a:lnTo>
                    <a:pt x="87" y="941"/>
                  </a:lnTo>
                  <a:lnTo>
                    <a:pt x="86" y="941"/>
                  </a:lnTo>
                  <a:lnTo>
                    <a:pt x="85" y="940"/>
                  </a:lnTo>
                  <a:lnTo>
                    <a:pt x="85" y="939"/>
                  </a:lnTo>
                  <a:lnTo>
                    <a:pt x="84" y="939"/>
                  </a:lnTo>
                  <a:lnTo>
                    <a:pt x="83" y="939"/>
                  </a:lnTo>
                  <a:lnTo>
                    <a:pt x="83" y="938"/>
                  </a:lnTo>
                  <a:lnTo>
                    <a:pt x="81" y="938"/>
                  </a:lnTo>
                  <a:lnTo>
                    <a:pt x="81" y="937"/>
                  </a:lnTo>
                  <a:lnTo>
                    <a:pt x="80" y="937"/>
                  </a:lnTo>
                  <a:lnTo>
                    <a:pt x="80" y="936"/>
                  </a:lnTo>
                  <a:lnTo>
                    <a:pt x="79" y="936"/>
                  </a:lnTo>
                  <a:lnTo>
                    <a:pt x="79" y="937"/>
                  </a:lnTo>
                  <a:lnTo>
                    <a:pt x="78" y="937"/>
                  </a:lnTo>
                  <a:lnTo>
                    <a:pt x="78" y="936"/>
                  </a:lnTo>
                  <a:lnTo>
                    <a:pt x="77" y="936"/>
                  </a:lnTo>
                  <a:lnTo>
                    <a:pt x="77" y="935"/>
                  </a:lnTo>
                  <a:lnTo>
                    <a:pt x="77" y="934"/>
                  </a:lnTo>
                  <a:lnTo>
                    <a:pt x="77" y="933"/>
                  </a:lnTo>
                  <a:lnTo>
                    <a:pt x="76" y="933"/>
                  </a:lnTo>
                  <a:lnTo>
                    <a:pt x="75" y="933"/>
                  </a:lnTo>
                  <a:lnTo>
                    <a:pt x="75" y="932"/>
                  </a:lnTo>
                  <a:lnTo>
                    <a:pt x="74" y="932"/>
                  </a:lnTo>
                  <a:lnTo>
                    <a:pt x="74" y="931"/>
                  </a:lnTo>
                  <a:lnTo>
                    <a:pt x="73" y="931"/>
                  </a:lnTo>
                  <a:lnTo>
                    <a:pt x="72" y="931"/>
                  </a:lnTo>
                  <a:lnTo>
                    <a:pt x="72" y="930"/>
                  </a:lnTo>
                  <a:lnTo>
                    <a:pt x="71" y="930"/>
                  </a:lnTo>
                  <a:lnTo>
                    <a:pt x="70" y="930"/>
                  </a:lnTo>
                  <a:lnTo>
                    <a:pt x="69" y="930"/>
                  </a:lnTo>
                  <a:lnTo>
                    <a:pt x="68" y="930"/>
                  </a:lnTo>
                  <a:lnTo>
                    <a:pt x="67" y="930"/>
                  </a:lnTo>
                  <a:lnTo>
                    <a:pt x="67" y="929"/>
                  </a:lnTo>
                  <a:lnTo>
                    <a:pt x="66" y="929"/>
                  </a:lnTo>
                  <a:lnTo>
                    <a:pt x="66" y="928"/>
                  </a:lnTo>
                  <a:lnTo>
                    <a:pt x="65" y="928"/>
                  </a:lnTo>
                  <a:lnTo>
                    <a:pt x="65" y="927"/>
                  </a:lnTo>
                  <a:lnTo>
                    <a:pt x="66" y="927"/>
                  </a:lnTo>
                  <a:lnTo>
                    <a:pt x="65" y="927"/>
                  </a:lnTo>
                  <a:lnTo>
                    <a:pt x="65" y="926"/>
                  </a:lnTo>
                  <a:lnTo>
                    <a:pt x="64" y="926"/>
                  </a:lnTo>
                  <a:lnTo>
                    <a:pt x="64" y="925"/>
                  </a:lnTo>
                  <a:lnTo>
                    <a:pt x="63" y="925"/>
                  </a:lnTo>
                  <a:lnTo>
                    <a:pt x="63" y="924"/>
                  </a:lnTo>
                  <a:lnTo>
                    <a:pt x="62" y="924"/>
                  </a:lnTo>
                  <a:lnTo>
                    <a:pt x="61" y="924"/>
                  </a:lnTo>
                  <a:lnTo>
                    <a:pt x="60" y="924"/>
                  </a:lnTo>
                  <a:lnTo>
                    <a:pt x="59" y="924"/>
                  </a:lnTo>
                  <a:lnTo>
                    <a:pt x="58" y="924"/>
                  </a:lnTo>
                  <a:lnTo>
                    <a:pt x="56" y="924"/>
                  </a:lnTo>
                  <a:lnTo>
                    <a:pt x="56" y="923"/>
                  </a:lnTo>
                  <a:lnTo>
                    <a:pt x="55" y="923"/>
                  </a:lnTo>
                  <a:lnTo>
                    <a:pt x="54" y="923"/>
                  </a:lnTo>
                  <a:lnTo>
                    <a:pt x="54" y="922"/>
                  </a:lnTo>
                  <a:lnTo>
                    <a:pt x="54" y="921"/>
                  </a:lnTo>
                  <a:lnTo>
                    <a:pt x="53" y="921"/>
                  </a:lnTo>
                  <a:lnTo>
                    <a:pt x="52" y="921"/>
                  </a:lnTo>
                  <a:lnTo>
                    <a:pt x="51" y="921"/>
                  </a:lnTo>
                  <a:lnTo>
                    <a:pt x="51" y="922"/>
                  </a:lnTo>
                  <a:lnTo>
                    <a:pt x="50" y="922"/>
                  </a:lnTo>
                  <a:lnTo>
                    <a:pt x="49" y="922"/>
                  </a:lnTo>
                  <a:lnTo>
                    <a:pt x="48" y="922"/>
                  </a:lnTo>
                  <a:lnTo>
                    <a:pt x="47" y="922"/>
                  </a:lnTo>
                  <a:lnTo>
                    <a:pt x="47" y="921"/>
                  </a:lnTo>
                  <a:lnTo>
                    <a:pt x="46" y="921"/>
                  </a:lnTo>
                  <a:lnTo>
                    <a:pt x="45" y="921"/>
                  </a:lnTo>
                  <a:lnTo>
                    <a:pt x="44" y="921"/>
                  </a:lnTo>
                  <a:lnTo>
                    <a:pt x="43" y="921"/>
                  </a:lnTo>
                  <a:lnTo>
                    <a:pt x="42" y="921"/>
                  </a:lnTo>
                  <a:lnTo>
                    <a:pt x="41" y="921"/>
                  </a:lnTo>
                  <a:lnTo>
                    <a:pt x="40" y="921"/>
                  </a:lnTo>
                  <a:lnTo>
                    <a:pt x="40" y="922"/>
                  </a:lnTo>
                  <a:lnTo>
                    <a:pt x="39" y="922"/>
                  </a:lnTo>
                  <a:lnTo>
                    <a:pt x="39" y="921"/>
                  </a:lnTo>
                  <a:lnTo>
                    <a:pt x="38" y="921"/>
                  </a:lnTo>
                  <a:lnTo>
                    <a:pt x="37" y="921"/>
                  </a:lnTo>
                  <a:lnTo>
                    <a:pt x="36" y="921"/>
                  </a:lnTo>
                  <a:lnTo>
                    <a:pt x="36" y="919"/>
                  </a:lnTo>
                  <a:lnTo>
                    <a:pt x="36" y="918"/>
                  </a:lnTo>
                  <a:lnTo>
                    <a:pt x="35" y="918"/>
                  </a:lnTo>
                  <a:lnTo>
                    <a:pt x="34" y="918"/>
                  </a:lnTo>
                  <a:lnTo>
                    <a:pt x="34" y="917"/>
                  </a:lnTo>
                  <a:lnTo>
                    <a:pt x="33" y="917"/>
                  </a:lnTo>
                  <a:lnTo>
                    <a:pt x="33" y="916"/>
                  </a:lnTo>
                  <a:lnTo>
                    <a:pt x="31" y="916"/>
                  </a:lnTo>
                  <a:lnTo>
                    <a:pt x="30" y="916"/>
                  </a:lnTo>
                  <a:lnTo>
                    <a:pt x="30" y="915"/>
                  </a:lnTo>
                  <a:lnTo>
                    <a:pt x="29" y="915"/>
                  </a:lnTo>
                  <a:lnTo>
                    <a:pt x="29" y="914"/>
                  </a:lnTo>
                  <a:lnTo>
                    <a:pt x="28" y="914"/>
                  </a:lnTo>
                  <a:lnTo>
                    <a:pt x="28" y="913"/>
                  </a:lnTo>
                  <a:lnTo>
                    <a:pt x="25" y="910"/>
                  </a:lnTo>
                  <a:lnTo>
                    <a:pt x="24" y="909"/>
                  </a:lnTo>
                  <a:lnTo>
                    <a:pt x="24" y="908"/>
                  </a:lnTo>
                  <a:lnTo>
                    <a:pt x="25" y="908"/>
                  </a:lnTo>
                  <a:lnTo>
                    <a:pt x="25" y="907"/>
                  </a:lnTo>
                  <a:lnTo>
                    <a:pt x="24" y="907"/>
                  </a:lnTo>
                  <a:lnTo>
                    <a:pt x="24" y="906"/>
                  </a:lnTo>
                  <a:lnTo>
                    <a:pt x="24" y="905"/>
                  </a:lnTo>
                  <a:lnTo>
                    <a:pt x="23" y="905"/>
                  </a:lnTo>
                  <a:lnTo>
                    <a:pt x="23" y="904"/>
                  </a:lnTo>
                  <a:lnTo>
                    <a:pt x="22" y="904"/>
                  </a:lnTo>
                  <a:lnTo>
                    <a:pt x="21" y="903"/>
                  </a:lnTo>
                  <a:lnTo>
                    <a:pt x="19" y="903"/>
                  </a:lnTo>
                  <a:lnTo>
                    <a:pt x="18" y="901"/>
                  </a:lnTo>
                  <a:lnTo>
                    <a:pt x="17" y="900"/>
                  </a:lnTo>
                  <a:lnTo>
                    <a:pt x="16" y="900"/>
                  </a:lnTo>
                  <a:lnTo>
                    <a:pt x="15" y="900"/>
                  </a:lnTo>
                  <a:lnTo>
                    <a:pt x="15" y="899"/>
                  </a:lnTo>
                  <a:lnTo>
                    <a:pt x="14" y="899"/>
                  </a:lnTo>
                  <a:lnTo>
                    <a:pt x="14" y="898"/>
                  </a:lnTo>
                  <a:lnTo>
                    <a:pt x="14" y="897"/>
                  </a:lnTo>
                  <a:lnTo>
                    <a:pt x="14" y="896"/>
                  </a:lnTo>
                  <a:lnTo>
                    <a:pt x="13" y="894"/>
                  </a:lnTo>
                  <a:lnTo>
                    <a:pt x="13" y="893"/>
                  </a:lnTo>
                  <a:lnTo>
                    <a:pt x="12" y="893"/>
                  </a:lnTo>
                  <a:lnTo>
                    <a:pt x="12" y="892"/>
                  </a:lnTo>
                  <a:lnTo>
                    <a:pt x="12" y="891"/>
                  </a:lnTo>
                  <a:lnTo>
                    <a:pt x="13" y="891"/>
                  </a:lnTo>
                  <a:lnTo>
                    <a:pt x="13" y="890"/>
                  </a:lnTo>
                  <a:lnTo>
                    <a:pt x="12" y="890"/>
                  </a:lnTo>
                  <a:lnTo>
                    <a:pt x="11" y="890"/>
                  </a:lnTo>
                  <a:lnTo>
                    <a:pt x="11" y="889"/>
                  </a:lnTo>
                  <a:lnTo>
                    <a:pt x="10" y="889"/>
                  </a:lnTo>
                  <a:lnTo>
                    <a:pt x="10" y="888"/>
                  </a:lnTo>
                  <a:lnTo>
                    <a:pt x="9" y="888"/>
                  </a:lnTo>
                  <a:lnTo>
                    <a:pt x="9" y="887"/>
                  </a:lnTo>
                  <a:lnTo>
                    <a:pt x="8" y="887"/>
                  </a:lnTo>
                  <a:lnTo>
                    <a:pt x="8" y="886"/>
                  </a:lnTo>
                  <a:lnTo>
                    <a:pt x="6" y="885"/>
                  </a:lnTo>
                  <a:lnTo>
                    <a:pt x="6" y="884"/>
                  </a:lnTo>
                  <a:lnTo>
                    <a:pt x="6" y="883"/>
                  </a:lnTo>
                  <a:lnTo>
                    <a:pt x="8" y="883"/>
                  </a:lnTo>
                  <a:lnTo>
                    <a:pt x="8" y="882"/>
                  </a:lnTo>
                  <a:lnTo>
                    <a:pt x="8" y="881"/>
                  </a:lnTo>
                  <a:lnTo>
                    <a:pt x="9" y="881"/>
                  </a:lnTo>
                  <a:lnTo>
                    <a:pt x="10" y="881"/>
                  </a:lnTo>
                  <a:lnTo>
                    <a:pt x="11" y="881"/>
                  </a:lnTo>
                  <a:lnTo>
                    <a:pt x="10" y="881"/>
                  </a:lnTo>
                  <a:lnTo>
                    <a:pt x="10" y="880"/>
                  </a:lnTo>
                  <a:lnTo>
                    <a:pt x="9" y="880"/>
                  </a:lnTo>
                  <a:lnTo>
                    <a:pt x="9" y="879"/>
                  </a:lnTo>
                  <a:lnTo>
                    <a:pt x="8" y="879"/>
                  </a:lnTo>
                  <a:lnTo>
                    <a:pt x="6" y="879"/>
                  </a:lnTo>
                  <a:lnTo>
                    <a:pt x="6" y="878"/>
                  </a:lnTo>
                  <a:lnTo>
                    <a:pt x="5" y="878"/>
                  </a:lnTo>
                  <a:lnTo>
                    <a:pt x="5" y="879"/>
                  </a:lnTo>
                  <a:lnTo>
                    <a:pt x="6" y="879"/>
                  </a:lnTo>
                  <a:lnTo>
                    <a:pt x="5" y="879"/>
                  </a:lnTo>
                  <a:lnTo>
                    <a:pt x="4" y="879"/>
                  </a:lnTo>
                  <a:lnTo>
                    <a:pt x="4" y="878"/>
                  </a:lnTo>
                  <a:lnTo>
                    <a:pt x="5" y="878"/>
                  </a:lnTo>
                  <a:lnTo>
                    <a:pt x="5" y="877"/>
                  </a:lnTo>
                  <a:lnTo>
                    <a:pt x="4" y="877"/>
                  </a:lnTo>
                  <a:lnTo>
                    <a:pt x="4" y="876"/>
                  </a:lnTo>
                  <a:lnTo>
                    <a:pt x="3" y="876"/>
                  </a:lnTo>
                  <a:lnTo>
                    <a:pt x="3" y="875"/>
                  </a:lnTo>
                  <a:lnTo>
                    <a:pt x="3" y="876"/>
                  </a:lnTo>
                  <a:lnTo>
                    <a:pt x="2" y="876"/>
                  </a:lnTo>
                  <a:lnTo>
                    <a:pt x="2" y="875"/>
                  </a:lnTo>
                  <a:lnTo>
                    <a:pt x="1" y="875"/>
                  </a:lnTo>
                  <a:lnTo>
                    <a:pt x="0" y="875"/>
                  </a:lnTo>
                  <a:lnTo>
                    <a:pt x="0" y="874"/>
                  </a:lnTo>
                  <a:lnTo>
                    <a:pt x="1" y="874"/>
                  </a:lnTo>
                  <a:lnTo>
                    <a:pt x="2" y="874"/>
                  </a:lnTo>
                  <a:lnTo>
                    <a:pt x="2" y="873"/>
                  </a:lnTo>
                  <a:lnTo>
                    <a:pt x="2" y="872"/>
                  </a:lnTo>
                  <a:lnTo>
                    <a:pt x="3" y="872"/>
                  </a:lnTo>
                  <a:lnTo>
                    <a:pt x="3" y="871"/>
                  </a:lnTo>
                  <a:lnTo>
                    <a:pt x="4" y="871"/>
                  </a:lnTo>
                  <a:lnTo>
                    <a:pt x="3" y="869"/>
                  </a:lnTo>
                  <a:lnTo>
                    <a:pt x="4" y="869"/>
                  </a:lnTo>
                  <a:lnTo>
                    <a:pt x="23" y="847"/>
                  </a:lnTo>
                  <a:lnTo>
                    <a:pt x="30" y="832"/>
                  </a:lnTo>
                  <a:lnTo>
                    <a:pt x="26" y="814"/>
                  </a:lnTo>
                  <a:lnTo>
                    <a:pt x="25" y="797"/>
                  </a:lnTo>
                  <a:lnTo>
                    <a:pt x="26" y="796"/>
                  </a:lnTo>
                  <a:lnTo>
                    <a:pt x="25" y="794"/>
                  </a:lnTo>
                  <a:lnTo>
                    <a:pt x="25" y="793"/>
                  </a:lnTo>
                  <a:lnTo>
                    <a:pt x="24" y="793"/>
                  </a:lnTo>
                  <a:lnTo>
                    <a:pt x="24" y="792"/>
                  </a:lnTo>
                  <a:lnTo>
                    <a:pt x="24" y="791"/>
                  </a:lnTo>
                  <a:lnTo>
                    <a:pt x="24" y="790"/>
                  </a:lnTo>
                  <a:lnTo>
                    <a:pt x="24" y="789"/>
                  </a:lnTo>
                  <a:lnTo>
                    <a:pt x="24" y="788"/>
                  </a:lnTo>
                  <a:lnTo>
                    <a:pt x="23" y="788"/>
                  </a:lnTo>
                  <a:lnTo>
                    <a:pt x="23" y="787"/>
                  </a:lnTo>
                  <a:lnTo>
                    <a:pt x="24" y="787"/>
                  </a:lnTo>
                  <a:lnTo>
                    <a:pt x="24" y="786"/>
                  </a:lnTo>
                  <a:lnTo>
                    <a:pt x="23" y="786"/>
                  </a:lnTo>
                  <a:lnTo>
                    <a:pt x="23" y="785"/>
                  </a:lnTo>
                  <a:lnTo>
                    <a:pt x="24" y="785"/>
                  </a:lnTo>
                  <a:lnTo>
                    <a:pt x="23" y="785"/>
                  </a:lnTo>
                  <a:lnTo>
                    <a:pt x="24" y="785"/>
                  </a:lnTo>
                  <a:lnTo>
                    <a:pt x="23" y="785"/>
                  </a:lnTo>
                  <a:lnTo>
                    <a:pt x="23" y="784"/>
                  </a:lnTo>
                  <a:lnTo>
                    <a:pt x="24" y="784"/>
                  </a:lnTo>
                  <a:lnTo>
                    <a:pt x="24" y="783"/>
                  </a:lnTo>
                  <a:lnTo>
                    <a:pt x="25" y="783"/>
                  </a:lnTo>
                  <a:lnTo>
                    <a:pt x="25" y="782"/>
                  </a:lnTo>
                  <a:lnTo>
                    <a:pt x="24" y="782"/>
                  </a:lnTo>
                  <a:lnTo>
                    <a:pt x="25" y="781"/>
                  </a:lnTo>
                  <a:lnTo>
                    <a:pt x="25" y="780"/>
                  </a:lnTo>
                  <a:lnTo>
                    <a:pt x="26" y="781"/>
                  </a:lnTo>
                  <a:lnTo>
                    <a:pt x="26" y="780"/>
                  </a:lnTo>
                  <a:lnTo>
                    <a:pt x="25" y="780"/>
                  </a:lnTo>
                  <a:lnTo>
                    <a:pt x="25" y="779"/>
                  </a:lnTo>
                  <a:lnTo>
                    <a:pt x="26" y="779"/>
                  </a:lnTo>
                  <a:lnTo>
                    <a:pt x="26" y="778"/>
                  </a:lnTo>
                  <a:lnTo>
                    <a:pt x="25" y="778"/>
                  </a:lnTo>
                  <a:lnTo>
                    <a:pt x="25" y="777"/>
                  </a:lnTo>
                  <a:lnTo>
                    <a:pt x="26" y="777"/>
                  </a:lnTo>
                  <a:lnTo>
                    <a:pt x="27" y="777"/>
                  </a:lnTo>
                  <a:lnTo>
                    <a:pt x="27" y="776"/>
                  </a:lnTo>
                  <a:lnTo>
                    <a:pt x="27" y="775"/>
                  </a:lnTo>
                  <a:lnTo>
                    <a:pt x="28" y="775"/>
                  </a:lnTo>
                  <a:lnTo>
                    <a:pt x="38" y="766"/>
                  </a:lnTo>
                  <a:lnTo>
                    <a:pt x="56" y="766"/>
                  </a:lnTo>
                  <a:lnTo>
                    <a:pt x="73" y="741"/>
                  </a:lnTo>
                  <a:lnTo>
                    <a:pt x="83" y="731"/>
                  </a:lnTo>
                  <a:lnTo>
                    <a:pt x="83" y="730"/>
                  </a:lnTo>
                  <a:lnTo>
                    <a:pt x="81" y="730"/>
                  </a:lnTo>
                  <a:lnTo>
                    <a:pt x="81" y="729"/>
                  </a:lnTo>
                  <a:lnTo>
                    <a:pt x="81" y="728"/>
                  </a:lnTo>
                  <a:lnTo>
                    <a:pt x="94" y="715"/>
                  </a:lnTo>
                  <a:lnTo>
                    <a:pt x="93" y="715"/>
                  </a:lnTo>
                  <a:lnTo>
                    <a:pt x="93" y="714"/>
                  </a:lnTo>
                  <a:lnTo>
                    <a:pt x="93" y="712"/>
                  </a:lnTo>
                  <a:lnTo>
                    <a:pt x="93" y="711"/>
                  </a:lnTo>
                  <a:lnTo>
                    <a:pt x="94" y="711"/>
                  </a:lnTo>
                  <a:lnTo>
                    <a:pt x="94" y="710"/>
                  </a:lnTo>
                  <a:lnTo>
                    <a:pt x="94" y="709"/>
                  </a:lnTo>
                  <a:lnTo>
                    <a:pt x="94" y="707"/>
                  </a:lnTo>
                  <a:lnTo>
                    <a:pt x="92" y="707"/>
                  </a:lnTo>
                  <a:lnTo>
                    <a:pt x="90" y="705"/>
                  </a:lnTo>
                  <a:lnTo>
                    <a:pt x="90" y="704"/>
                  </a:lnTo>
                  <a:lnTo>
                    <a:pt x="90" y="703"/>
                  </a:lnTo>
                  <a:lnTo>
                    <a:pt x="91" y="702"/>
                  </a:lnTo>
                  <a:lnTo>
                    <a:pt x="90" y="702"/>
                  </a:lnTo>
                  <a:lnTo>
                    <a:pt x="90" y="701"/>
                  </a:lnTo>
                  <a:lnTo>
                    <a:pt x="90" y="700"/>
                  </a:lnTo>
                  <a:lnTo>
                    <a:pt x="92" y="700"/>
                  </a:lnTo>
                  <a:lnTo>
                    <a:pt x="93" y="700"/>
                  </a:lnTo>
                  <a:lnTo>
                    <a:pt x="94" y="700"/>
                  </a:lnTo>
                  <a:lnTo>
                    <a:pt x="94" y="699"/>
                  </a:lnTo>
                  <a:lnTo>
                    <a:pt x="95" y="699"/>
                  </a:lnTo>
                  <a:lnTo>
                    <a:pt x="95" y="698"/>
                  </a:lnTo>
                  <a:lnTo>
                    <a:pt x="94" y="698"/>
                  </a:lnTo>
                  <a:lnTo>
                    <a:pt x="94" y="697"/>
                  </a:lnTo>
                  <a:lnTo>
                    <a:pt x="94" y="696"/>
                  </a:lnTo>
                  <a:lnTo>
                    <a:pt x="94" y="694"/>
                  </a:lnTo>
                  <a:lnTo>
                    <a:pt x="93" y="693"/>
                  </a:lnTo>
                  <a:lnTo>
                    <a:pt x="93" y="692"/>
                  </a:lnTo>
                  <a:lnTo>
                    <a:pt x="93" y="691"/>
                  </a:lnTo>
                  <a:lnTo>
                    <a:pt x="94" y="691"/>
                  </a:lnTo>
                  <a:lnTo>
                    <a:pt x="94" y="690"/>
                  </a:lnTo>
                  <a:lnTo>
                    <a:pt x="93" y="690"/>
                  </a:lnTo>
                  <a:lnTo>
                    <a:pt x="92" y="689"/>
                  </a:lnTo>
                  <a:lnTo>
                    <a:pt x="93" y="689"/>
                  </a:lnTo>
                  <a:lnTo>
                    <a:pt x="93" y="688"/>
                  </a:lnTo>
                  <a:lnTo>
                    <a:pt x="94" y="688"/>
                  </a:lnTo>
                  <a:lnTo>
                    <a:pt x="94" y="687"/>
                  </a:lnTo>
                  <a:lnTo>
                    <a:pt x="93" y="687"/>
                  </a:lnTo>
                  <a:lnTo>
                    <a:pt x="94" y="687"/>
                  </a:lnTo>
                  <a:lnTo>
                    <a:pt x="93" y="686"/>
                  </a:lnTo>
                  <a:lnTo>
                    <a:pt x="94" y="686"/>
                  </a:lnTo>
                  <a:lnTo>
                    <a:pt x="94" y="685"/>
                  </a:lnTo>
                  <a:lnTo>
                    <a:pt x="94" y="684"/>
                  </a:lnTo>
                  <a:lnTo>
                    <a:pt x="95" y="684"/>
                  </a:lnTo>
                  <a:lnTo>
                    <a:pt x="95" y="683"/>
                  </a:lnTo>
                  <a:lnTo>
                    <a:pt x="95" y="682"/>
                  </a:lnTo>
                  <a:lnTo>
                    <a:pt x="96" y="682"/>
                  </a:lnTo>
                  <a:lnTo>
                    <a:pt x="97" y="682"/>
                  </a:lnTo>
                  <a:lnTo>
                    <a:pt x="98" y="682"/>
                  </a:lnTo>
                  <a:lnTo>
                    <a:pt x="97" y="682"/>
                  </a:lnTo>
                  <a:lnTo>
                    <a:pt x="98" y="683"/>
                  </a:lnTo>
                  <a:lnTo>
                    <a:pt x="98" y="684"/>
                  </a:lnTo>
                  <a:lnTo>
                    <a:pt x="99" y="684"/>
                  </a:lnTo>
                  <a:lnTo>
                    <a:pt x="99" y="685"/>
                  </a:lnTo>
                  <a:lnTo>
                    <a:pt x="100" y="685"/>
                  </a:lnTo>
                  <a:lnTo>
                    <a:pt x="100" y="684"/>
                  </a:lnTo>
                  <a:lnTo>
                    <a:pt x="100" y="685"/>
                  </a:lnTo>
                  <a:lnTo>
                    <a:pt x="101" y="684"/>
                  </a:lnTo>
                  <a:lnTo>
                    <a:pt x="101" y="685"/>
                  </a:lnTo>
                  <a:lnTo>
                    <a:pt x="101" y="684"/>
                  </a:lnTo>
                  <a:lnTo>
                    <a:pt x="102" y="684"/>
                  </a:lnTo>
                  <a:lnTo>
                    <a:pt x="103" y="683"/>
                  </a:lnTo>
                  <a:lnTo>
                    <a:pt x="104" y="682"/>
                  </a:lnTo>
                  <a:lnTo>
                    <a:pt x="104" y="683"/>
                  </a:lnTo>
                  <a:lnTo>
                    <a:pt x="105" y="683"/>
                  </a:lnTo>
                  <a:lnTo>
                    <a:pt x="106" y="683"/>
                  </a:lnTo>
                  <a:lnTo>
                    <a:pt x="106" y="682"/>
                  </a:lnTo>
                  <a:lnTo>
                    <a:pt x="106" y="681"/>
                  </a:lnTo>
                  <a:lnTo>
                    <a:pt x="105" y="681"/>
                  </a:lnTo>
                  <a:lnTo>
                    <a:pt x="105" y="680"/>
                  </a:lnTo>
                  <a:lnTo>
                    <a:pt x="104" y="680"/>
                  </a:lnTo>
                  <a:lnTo>
                    <a:pt x="104" y="679"/>
                  </a:lnTo>
                  <a:lnTo>
                    <a:pt x="104" y="678"/>
                  </a:lnTo>
                  <a:lnTo>
                    <a:pt x="104" y="677"/>
                  </a:lnTo>
                  <a:lnTo>
                    <a:pt x="104" y="676"/>
                  </a:lnTo>
                  <a:lnTo>
                    <a:pt x="103" y="676"/>
                  </a:lnTo>
                  <a:lnTo>
                    <a:pt x="103" y="675"/>
                  </a:lnTo>
                  <a:lnTo>
                    <a:pt x="103" y="674"/>
                  </a:lnTo>
                  <a:lnTo>
                    <a:pt x="103" y="673"/>
                  </a:lnTo>
                  <a:lnTo>
                    <a:pt x="104" y="672"/>
                  </a:lnTo>
                  <a:lnTo>
                    <a:pt x="105" y="672"/>
                  </a:lnTo>
                  <a:lnTo>
                    <a:pt x="106" y="672"/>
                  </a:lnTo>
                  <a:lnTo>
                    <a:pt x="108" y="672"/>
                  </a:lnTo>
                  <a:lnTo>
                    <a:pt x="109" y="672"/>
                  </a:lnTo>
                  <a:lnTo>
                    <a:pt x="110" y="671"/>
                  </a:lnTo>
                  <a:lnTo>
                    <a:pt x="111" y="672"/>
                  </a:lnTo>
                  <a:lnTo>
                    <a:pt x="112" y="672"/>
                  </a:lnTo>
                  <a:lnTo>
                    <a:pt x="113" y="672"/>
                  </a:lnTo>
                  <a:lnTo>
                    <a:pt x="114" y="672"/>
                  </a:lnTo>
                  <a:lnTo>
                    <a:pt x="115" y="671"/>
                  </a:lnTo>
                  <a:lnTo>
                    <a:pt x="115" y="669"/>
                  </a:lnTo>
                  <a:lnTo>
                    <a:pt x="116" y="669"/>
                  </a:lnTo>
                  <a:lnTo>
                    <a:pt x="117" y="669"/>
                  </a:lnTo>
                  <a:lnTo>
                    <a:pt x="118" y="669"/>
                  </a:lnTo>
                  <a:lnTo>
                    <a:pt x="119" y="669"/>
                  </a:lnTo>
                  <a:lnTo>
                    <a:pt x="120" y="671"/>
                  </a:lnTo>
                  <a:lnTo>
                    <a:pt x="121" y="671"/>
                  </a:lnTo>
                  <a:lnTo>
                    <a:pt x="123" y="671"/>
                  </a:lnTo>
                  <a:lnTo>
                    <a:pt x="123" y="669"/>
                  </a:lnTo>
                  <a:lnTo>
                    <a:pt x="123" y="668"/>
                  </a:lnTo>
                  <a:lnTo>
                    <a:pt x="122" y="668"/>
                  </a:lnTo>
                  <a:lnTo>
                    <a:pt x="122" y="667"/>
                  </a:lnTo>
                  <a:lnTo>
                    <a:pt x="122" y="666"/>
                  </a:lnTo>
                  <a:lnTo>
                    <a:pt x="121" y="666"/>
                  </a:lnTo>
                  <a:lnTo>
                    <a:pt x="121" y="665"/>
                  </a:lnTo>
                  <a:lnTo>
                    <a:pt x="122" y="665"/>
                  </a:lnTo>
                  <a:lnTo>
                    <a:pt x="122" y="664"/>
                  </a:lnTo>
                  <a:lnTo>
                    <a:pt x="122" y="663"/>
                  </a:lnTo>
                  <a:lnTo>
                    <a:pt x="122" y="662"/>
                  </a:lnTo>
                  <a:lnTo>
                    <a:pt x="122" y="661"/>
                  </a:lnTo>
                  <a:lnTo>
                    <a:pt x="122" y="660"/>
                  </a:lnTo>
                  <a:lnTo>
                    <a:pt x="122" y="659"/>
                  </a:lnTo>
                  <a:lnTo>
                    <a:pt x="122" y="658"/>
                  </a:lnTo>
                  <a:lnTo>
                    <a:pt x="122" y="657"/>
                  </a:lnTo>
                  <a:lnTo>
                    <a:pt x="122" y="656"/>
                  </a:lnTo>
                  <a:lnTo>
                    <a:pt x="123" y="656"/>
                  </a:lnTo>
                  <a:lnTo>
                    <a:pt x="123" y="655"/>
                  </a:lnTo>
                  <a:lnTo>
                    <a:pt x="123" y="654"/>
                  </a:lnTo>
                  <a:lnTo>
                    <a:pt x="123" y="653"/>
                  </a:lnTo>
                  <a:lnTo>
                    <a:pt x="123" y="652"/>
                  </a:lnTo>
                  <a:lnTo>
                    <a:pt x="122" y="651"/>
                  </a:lnTo>
                  <a:lnTo>
                    <a:pt x="123" y="651"/>
                  </a:lnTo>
                  <a:lnTo>
                    <a:pt x="122" y="650"/>
                  </a:lnTo>
                  <a:lnTo>
                    <a:pt x="123" y="650"/>
                  </a:lnTo>
                  <a:lnTo>
                    <a:pt x="124" y="650"/>
                  </a:lnTo>
                  <a:lnTo>
                    <a:pt x="124" y="649"/>
                  </a:lnTo>
                  <a:lnTo>
                    <a:pt x="125" y="649"/>
                  </a:lnTo>
                  <a:lnTo>
                    <a:pt x="126" y="648"/>
                  </a:lnTo>
                  <a:lnTo>
                    <a:pt x="125" y="648"/>
                  </a:lnTo>
                  <a:lnTo>
                    <a:pt x="126" y="647"/>
                  </a:lnTo>
                  <a:lnTo>
                    <a:pt x="125" y="647"/>
                  </a:lnTo>
                  <a:lnTo>
                    <a:pt x="125" y="646"/>
                  </a:lnTo>
                  <a:lnTo>
                    <a:pt x="125" y="644"/>
                  </a:lnTo>
                  <a:lnTo>
                    <a:pt x="125" y="643"/>
                  </a:lnTo>
                  <a:lnTo>
                    <a:pt x="125" y="642"/>
                  </a:lnTo>
                  <a:lnTo>
                    <a:pt x="125" y="641"/>
                  </a:lnTo>
                  <a:lnTo>
                    <a:pt x="125" y="640"/>
                  </a:lnTo>
                  <a:lnTo>
                    <a:pt x="126" y="640"/>
                  </a:lnTo>
                  <a:lnTo>
                    <a:pt x="126" y="639"/>
                  </a:lnTo>
                  <a:lnTo>
                    <a:pt x="125" y="639"/>
                  </a:lnTo>
                  <a:lnTo>
                    <a:pt x="126" y="638"/>
                  </a:lnTo>
                  <a:lnTo>
                    <a:pt x="125" y="638"/>
                  </a:lnTo>
                  <a:lnTo>
                    <a:pt x="125" y="637"/>
                  </a:lnTo>
                  <a:lnTo>
                    <a:pt x="126" y="637"/>
                  </a:lnTo>
                  <a:lnTo>
                    <a:pt x="126" y="636"/>
                  </a:lnTo>
                  <a:lnTo>
                    <a:pt x="127" y="635"/>
                  </a:lnTo>
                  <a:lnTo>
                    <a:pt x="127" y="634"/>
                  </a:lnTo>
                  <a:lnTo>
                    <a:pt x="128" y="634"/>
                  </a:lnTo>
                  <a:lnTo>
                    <a:pt x="128" y="633"/>
                  </a:lnTo>
                  <a:lnTo>
                    <a:pt x="128" y="632"/>
                  </a:lnTo>
                  <a:lnTo>
                    <a:pt x="127" y="632"/>
                  </a:lnTo>
                  <a:lnTo>
                    <a:pt x="127" y="631"/>
                  </a:lnTo>
                  <a:lnTo>
                    <a:pt x="127" y="630"/>
                  </a:lnTo>
                  <a:lnTo>
                    <a:pt x="126" y="630"/>
                  </a:lnTo>
                  <a:lnTo>
                    <a:pt x="126" y="629"/>
                  </a:lnTo>
                  <a:lnTo>
                    <a:pt x="126" y="628"/>
                  </a:lnTo>
                  <a:lnTo>
                    <a:pt x="126" y="627"/>
                  </a:lnTo>
                  <a:lnTo>
                    <a:pt x="127" y="627"/>
                  </a:lnTo>
                  <a:lnTo>
                    <a:pt x="127" y="626"/>
                  </a:lnTo>
                  <a:lnTo>
                    <a:pt x="128" y="626"/>
                  </a:lnTo>
                  <a:lnTo>
                    <a:pt x="129" y="626"/>
                  </a:lnTo>
                  <a:lnTo>
                    <a:pt x="129" y="625"/>
                  </a:lnTo>
                  <a:lnTo>
                    <a:pt x="128" y="625"/>
                  </a:lnTo>
                  <a:lnTo>
                    <a:pt x="128" y="624"/>
                  </a:lnTo>
                  <a:lnTo>
                    <a:pt x="128" y="623"/>
                  </a:lnTo>
                  <a:lnTo>
                    <a:pt x="127" y="623"/>
                  </a:lnTo>
                  <a:lnTo>
                    <a:pt x="126" y="623"/>
                  </a:lnTo>
                  <a:lnTo>
                    <a:pt x="125" y="623"/>
                  </a:lnTo>
                  <a:lnTo>
                    <a:pt x="125" y="622"/>
                  </a:lnTo>
                  <a:lnTo>
                    <a:pt x="124" y="622"/>
                  </a:lnTo>
                  <a:lnTo>
                    <a:pt x="124" y="621"/>
                  </a:lnTo>
                  <a:lnTo>
                    <a:pt x="124" y="619"/>
                  </a:lnTo>
                  <a:lnTo>
                    <a:pt x="123" y="619"/>
                  </a:lnTo>
                  <a:lnTo>
                    <a:pt x="123" y="618"/>
                  </a:lnTo>
                  <a:lnTo>
                    <a:pt x="122" y="618"/>
                  </a:lnTo>
                  <a:lnTo>
                    <a:pt x="121" y="618"/>
                  </a:lnTo>
                  <a:lnTo>
                    <a:pt x="120" y="618"/>
                  </a:lnTo>
                  <a:lnTo>
                    <a:pt x="119" y="618"/>
                  </a:lnTo>
                  <a:lnTo>
                    <a:pt x="118" y="617"/>
                  </a:lnTo>
                  <a:lnTo>
                    <a:pt x="117" y="616"/>
                  </a:lnTo>
                  <a:lnTo>
                    <a:pt x="116" y="616"/>
                  </a:lnTo>
                  <a:lnTo>
                    <a:pt x="115" y="617"/>
                  </a:lnTo>
                  <a:lnTo>
                    <a:pt x="115" y="615"/>
                  </a:lnTo>
                  <a:lnTo>
                    <a:pt x="114" y="615"/>
                  </a:lnTo>
                  <a:lnTo>
                    <a:pt x="114" y="614"/>
                  </a:lnTo>
                  <a:lnTo>
                    <a:pt x="113" y="614"/>
                  </a:lnTo>
                  <a:lnTo>
                    <a:pt x="111" y="614"/>
                  </a:lnTo>
                  <a:lnTo>
                    <a:pt x="110" y="613"/>
                  </a:lnTo>
                  <a:lnTo>
                    <a:pt x="110" y="612"/>
                  </a:lnTo>
                  <a:lnTo>
                    <a:pt x="115" y="607"/>
                  </a:lnTo>
                  <a:lnTo>
                    <a:pt x="116" y="607"/>
                  </a:lnTo>
                  <a:lnTo>
                    <a:pt x="116" y="606"/>
                  </a:lnTo>
                  <a:lnTo>
                    <a:pt x="116" y="605"/>
                  </a:lnTo>
                  <a:lnTo>
                    <a:pt x="115" y="605"/>
                  </a:lnTo>
                  <a:lnTo>
                    <a:pt x="115" y="604"/>
                  </a:lnTo>
                  <a:lnTo>
                    <a:pt x="115" y="603"/>
                  </a:lnTo>
                  <a:lnTo>
                    <a:pt x="114" y="602"/>
                  </a:lnTo>
                  <a:lnTo>
                    <a:pt x="114" y="601"/>
                  </a:lnTo>
                  <a:lnTo>
                    <a:pt x="114" y="600"/>
                  </a:lnTo>
                  <a:lnTo>
                    <a:pt x="113" y="600"/>
                  </a:lnTo>
                  <a:lnTo>
                    <a:pt x="112" y="600"/>
                  </a:lnTo>
                  <a:lnTo>
                    <a:pt x="111" y="601"/>
                  </a:lnTo>
                  <a:lnTo>
                    <a:pt x="110" y="601"/>
                  </a:lnTo>
                  <a:lnTo>
                    <a:pt x="109" y="602"/>
                  </a:lnTo>
                  <a:lnTo>
                    <a:pt x="109" y="603"/>
                  </a:lnTo>
                  <a:lnTo>
                    <a:pt x="108" y="603"/>
                  </a:lnTo>
                  <a:lnTo>
                    <a:pt x="106" y="603"/>
                  </a:lnTo>
                  <a:lnTo>
                    <a:pt x="106" y="604"/>
                  </a:lnTo>
                  <a:lnTo>
                    <a:pt x="105" y="604"/>
                  </a:lnTo>
                  <a:lnTo>
                    <a:pt x="104" y="605"/>
                  </a:lnTo>
                  <a:lnTo>
                    <a:pt x="103" y="605"/>
                  </a:lnTo>
                  <a:lnTo>
                    <a:pt x="102" y="605"/>
                  </a:lnTo>
                  <a:lnTo>
                    <a:pt x="101" y="605"/>
                  </a:lnTo>
                  <a:lnTo>
                    <a:pt x="101" y="606"/>
                  </a:lnTo>
                  <a:lnTo>
                    <a:pt x="100" y="606"/>
                  </a:lnTo>
                  <a:lnTo>
                    <a:pt x="99" y="606"/>
                  </a:lnTo>
                  <a:lnTo>
                    <a:pt x="98" y="606"/>
                  </a:lnTo>
                  <a:lnTo>
                    <a:pt x="96" y="606"/>
                  </a:lnTo>
                  <a:lnTo>
                    <a:pt x="96" y="605"/>
                  </a:lnTo>
                  <a:lnTo>
                    <a:pt x="95" y="606"/>
                  </a:lnTo>
                  <a:lnTo>
                    <a:pt x="94" y="606"/>
                  </a:lnTo>
                  <a:lnTo>
                    <a:pt x="93" y="606"/>
                  </a:lnTo>
                  <a:lnTo>
                    <a:pt x="92" y="606"/>
                  </a:lnTo>
                  <a:lnTo>
                    <a:pt x="90" y="606"/>
                  </a:lnTo>
                  <a:lnTo>
                    <a:pt x="89" y="606"/>
                  </a:lnTo>
                  <a:lnTo>
                    <a:pt x="88" y="604"/>
                  </a:lnTo>
                  <a:lnTo>
                    <a:pt x="87" y="604"/>
                  </a:lnTo>
                  <a:lnTo>
                    <a:pt x="89" y="602"/>
                  </a:lnTo>
                  <a:lnTo>
                    <a:pt x="90" y="601"/>
                  </a:lnTo>
                  <a:lnTo>
                    <a:pt x="90" y="598"/>
                  </a:lnTo>
                  <a:lnTo>
                    <a:pt x="91" y="597"/>
                  </a:lnTo>
                  <a:lnTo>
                    <a:pt x="92" y="594"/>
                  </a:lnTo>
                  <a:lnTo>
                    <a:pt x="91" y="593"/>
                  </a:lnTo>
                  <a:lnTo>
                    <a:pt x="90" y="592"/>
                  </a:lnTo>
                  <a:lnTo>
                    <a:pt x="90" y="591"/>
                  </a:lnTo>
                  <a:lnTo>
                    <a:pt x="91" y="589"/>
                  </a:lnTo>
                  <a:lnTo>
                    <a:pt x="91" y="588"/>
                  </a:lnTo>
                  <a:lnTo>
                    <a:pt x="92" y="581"/>
                  </a:lnTo>
                  <a:lnTo>
                    <a:pt x="91" y="580"/>
                  </a:lnTo>
                  <a:lnTo>
                    <a:pt x="90" y="578"/>
                  </a:lnTo>
                  <a:lnTo>
                    <a:pt x="89" y="578"/>
                  </a:lnTo>
                  <a:lnTo>
                    <a:pt x="89" y="575"/>
                  </a:lnTo>
                  <a:lnTo>
                    <a:pt x="89" y="574"/>
                  </a:lnTo>
                  <a:lnTo>
                    <a:pt x="89" y="572"/>
                  </a:lnTo>
                  <a:lnTo>
                    <a:pt x="90" y="572"/>
                  </a:lnTo>
                  <a:lnTo>
                    <a:pt x="90" y="571"/>
                  </a:lnTo>
                  <a:lnTo>
                    <a:pt x="90" y="569"/>
                  </a:lnTo>
                  <a:lnTo>
                    <a:pt x="91" y="569"/>
                  </a:lnTo>
                  <a:lnTo>
                    <a:pt x="90" y="568"/>
                  </a:lnTo>
                  <a:lnTo>
                    <a:pt x="89" y="567"/>
                  </a:lnTo>
                  <a:lnTo>
                    <a:pt x="88" y="567"/>
                  </a:lnTo>
                  <a:lnTo>
                    <a:pt x="87" y="568"/>
                  </a:lnTo>
                  <a:lnTo>
                    <a:pt x="86" y="567"/>
                  </a:lnTo>
                  <a:lnTo>
                    <a:pt x="86" y="568"/>
                  </a:lnTo>
                  <a:lnTo>
                    <a:pt x="85" y="568"/>
                  </a:lnTo>
                  <a:lnTo>
                    <a:pt x="84" y="568"/>
                  </a:lnTo>
                  <a:lnTo>
                    <a:pt x="83" y="568"/>
                  </a:lnTo>
                  <a:lnTo>
                    <a:pt x="80" y="567"/>
                  </a:lnTo>
                  <a:lnTo>
                    <a:pt x="79" y="567"/>
                  </a:lnTo>
                  <a:lnTo>
                    <a:pt x="78" y="566"/>
                  </a:lnTo>
                  <a:lnTo>
                    <a:pt x="77" y="564"/>
                  </a:lnTo>
                  <a:lnTo>
                    <a:pt x="76" y="563"/>
                  </a:lnTo>
                  <a:lnTo>
                    <a:pt x="77" y="562"/>
                  </a:lnTo>
                  <a:lnTo>
                    <a:pt x="77" y="559"/>
                  </a:lnTo>
                  <a:lnTo>
                    <a:pt x="78" y="558"/>
                  </a:lnTo>
                  <a:lnTo>
                    <a:pt x="77" y="558"/>
                  </a:lnTo>
                  <a:lnTo>
                    <a:pt x="77" y="556"/>
                  </a:lnTo>
                  <a:lnTo>
                    <a:pt x="78" y="556"/>
                  </a:lnTo>
                  <a:lnTo>
                    <a:pt x="78" y="555"/>
                  </a:lnTo>
                  <a:lnTo>
                    <a:pt x="78" y="554"/>
                  </a:lnTo>
                  <a:lnTo>
                    <a:pt x="78" y="553"/>
                  </a:lnTo>
                  <a:lnTo>
                    <a:pt x="79" y="552"/>
                  </a:lnTo>
                  <a:lnTo>
                    <a:pt x="78" y="551"/>
                  </a:lnTo>
                  <a:lnTo>
                    <a:pt x="78" y="550"/>
                  </a:lnTo>
                  <a:lnTo>
                    <a:pt x="78" y="549"/>
                  </a:lnTo>
                  <a:lnTo>
                    <a:pt x="78" y="548"/>
                  </a:lnTo>
                  <a:lnTo>
                    <a:pt x="77" y="547"/>
                  </a:lnTo>
                  <a:lnTo>
                    <a:pt x="77" y="546"/>
                  </a:lnTo>
                  <a:lnTo>
                    <a:pt x="78" y="546"/>
                  </a:lnTo>
                  <a:lnTo>
                    <a:pt x="79" y="544"/>
                  </a:lnTo>
                  <a:lnTo>
                    <a:pt x="80" y="543"/>
                  </a:lnTo>
                  <a:lnTo>
                    <a:pt x="81" y="543"/>
                  </a:lnTo>
                  <a:lnTo>
                    <a:pt x="83" y="543"/>
                  </a:lnTo>
                  <a:lnTo>
                    <a:pt x="83" y="542"/>
                  </a:lnTo>
                  <a:lnTo>
                    <a:pt x="84" y="542"/>
                  </a:lnTo>
                  <a:lnTo>
                    <a:pt x="85" y="541"/>
                  </a:lnTo>
                  <a:lnTo>
                    <a:pt x="85" y="539"/>
                  </a:lnTo>
                  <a:lnTo>
                    <a:pt x="86" y="539"/>
                  </a:lnTo>
                  <a:lnTo>
                    <a:pt x="87" y="538"/>
                  </a:lnTo>
                  <a:lnTo>
                    <a:pt x="88" y="538"/>
                  </a:lnTo>
                  <a:lnTo>
                    <a:pt x="89" y="537"/>
                  </a:lnTo>
                  <a:lnTo>
                    <a:pt x="90" y="537"/>
                  </a:lnTo>
                  <a:lnTo>
                    <a:pt x="91" y="536"/>
                  </a:lnTo>
                  <a:lnTo>
                    <a:pt x="91" y="535"/>
                  </a:lnTo>
                  <a:lnTo>
                    <a:pt x="91" y="534"/>
                  </a:lnTo>
                  <a:lnTo>
                    <a:pt x="92" y="534"/>
                  </a:lnTo>
                  <a:lnTo>
                    <a:pt x="92" y="533"/>
                  </a:lnTo>
                  <a:lnTo>
                    <a:pt x="92" y="532"/>
                  </a:lnTo>
                  <a:lnTo>
                    <a:pt x="92" y="531"/>
                  </a:lnTo>
                  <a:lnTo>
                    <a:pt x="91" y="531"/>
                  </a:lnTo>
                  <a:lnTo>
                    <a:pt x="91" y="530"/>
                  </a:lnTo>
                  <a:lnTo>
                    <a:pt x="90" y="529"/>
                  </a:lnTo>
                  <a:lnTo>
                    <a:pt x="90" y="528"/>
                  </a:lnTo>
                  <a:lnTo>
                    <a:pt x="90" y="527"/>
                  </a:lnTo>
                  <a:lnTo>
                    <a:pt x="90" y="526"/>
                  </a:lnTo>
                  <a:lnTo>
                    <a:pt x="91" y="525"/>
                  </a:lnTo>
                  <a:lnTo>
                    <a:pt x="91" y="524"/>
                  </a:lnTo>
                  <a:lnTo>
                    <a:pt x="91" y="523"/>
                  </a:lnTo>
                  <a:lnTo>
                    <a:pt x="91" y="522"/>
                  </a:lnTo>
                  <a:lnTo>
                    <a:pt x="91" y="521"/>
                  </a:lnTo>
                  <a:lnTo>
                    <a:pt x="92" y="521"/>
                  </a:lnTo>
                  <a:lnTo>
                    <a:pt x="92" y="519"/>
                  </a:lnTo>
                  <a:lnTo>
                    <a:pt x="92" y="518"/>
                  </a:lnTo>
                  <a:lnTo>
                    <a:pt x="92" y="517"/>
                  </a:lnTo>
                  <a:lnTo>
                    <a:pt x="93" y="516"/>
                  </a:lnTo>
                  <a:lnTo>
                    <a:pt x="92" y="516"/>
                  </a:lnTo>
                  <a:lnTo>
                    <a:pt x="93" y="510"/>
                  </a:lnTo>
                  <a:lnTo>
                    <a:pt x="94" y="510"/>
                  </a:lnTo>
                  <a:lnTo>
                    <a:pt x="93" y="510"/>
                  </a:lnTo>
                  <a:lnTo>
                    <a:pt x="93" y="509"/>
                  </a:lnTo>
                  <a:lnTo>
                    <a:pt x="93" y="508"/>
                  </a:lnTo>
                  <a:lnTo>
                    <a:pt x="94" y="508"/>
                  </a:lnTo>
                  <a:lnTo>
                    <a:pt x="94" y="507"/>
                  </a:lnTo>
                  <a:lnTo>
                    <a:pt x="94" y="506"/>
                  </a:lnTo>
                  <a:lnTo>
                    <a:pt x="95" y="505"/>
                  </a:lnTo>
                  <a:lnTo>
                    <a:pt x="95" y="504"/>
                  </a:lnTo>
                  <a:lnTo>
                    <a:pt x="95" y="503"/>
                  </a:lnTo>
                  <a:lnTo>
                    <a:pt x="96" y="501"/>
                  </a:lnTo>
                  <a:lnTo>
                    <a:pt x="97" y="500"/>
                  </a:lnTo>
                  <a:lnTo>
                    <a:pt x="97" y="498"/>
                  </a:lnTo>
                  <a:lnTo>
                    <a:pt x="95" y="497"/>
                  </a:lnTo>
                  <a:lnTo>
                    <a:pt x="95" y="493"/>
                  </a:lnTo>
                  <a:lnTo>
                    <a:pt x="94" y="493"/>
                  </a:lnTo>
                  <a:lnTo>
                    <a:pt x="93" y="493"/>
                  </a:lnTo>
                  <a:lnTo>
                    <a:pt x="93" y="492"/>
                  </a:lnTo>
                  <a:lnTo>
                    <a:pt x="92" y="492"/>
                  </a:lnTo>
                  <a:lnTo>
                    <a:pt x="91" y="491"/>
                  </a:lnTo>
                  <a:lnTo>
                    <a:pt x="90" y="486"/>
                  </a:lnTo>
                  <a:lnTo>
                    <a:pt x="90" y="484"/>
                  </a:lnTo>
                  <a:lnTo>
                    <a:pt x="89" y="482"/>
                  </a:lnTo>
                  <a:lnTo>
                    <a:pt x="88" y="482"/>
                  </a:lnTo>
                  <a:lnTo>
                    <a:pt x="87" y="483"/>
                  </a:lnTo>
                  <a:lnTo>
                    <a:pt x="85" y="483"/>
                  </a:lnTo>
                  <a:lnTo>
                    <a:pt x="84" y="483"/>
                  </a:lnTo>
                  <a:lnTo>
                    <a:pt x="81" y="483"/>
                  </a:lnTo>
                  <a:lnTo>
                    <a:pt x="80" y="483"/>
                  </a:lnTo>
                  <a:lnTo>
                    <a:pt x="79" y="484"/>
                  </a:lnTo>
                  <a:lnTo>
                    <a:pt x="78" y="483"/>
                  </a:lnTo>
                  <a:lnTo>
                    <a:pt x="77" y="483"/>
                  </a:lnTo>
                  <a:lnTo>
                    <a:pt x="77" y="485"/>
                  </a:lnTo>
                  <a:lnTo>
                    <a:pt x="76" y="485"/>
                  </a:lnTo>
                  <a:lnTo>
                    <a:pt x="67" y="485"/>
                  </a:lnTo>
                  <a:lnTo>
                    <a:pt x="66" y="485"/>
                  </a:lnTo>
                  <a:lnTo>
                    <a:pt x="66" y="484"/>
                  </a:lnTo>
                  <a:lnTo>
                    <a:pt x="66" y="483"/>
                  </a:lnTo>
                  <a:lnTo>
                    <a:pt x="65" y="480"/>
                  </a:lnTo>
                  <a:lnTo>
                    <a:pt x="65" y="479"/>
                  </a:lnTo>
                  <a:lnTo>
                    <a:pt x="64" y="479"/>
                  </a:lnTo>
                  <a:lnTo>
                    <a:pt x="64" y="478"/>
                  </a:lnTo>
                  <a:lnTo>
                    <a:pt x="65" y="477"/>
                  </a:lnTo>
                  <a:lnTo>
                    <a:pt x="65" y="476"/>
                  </a:lnTo>
                  <a:lnTo>
                    <a:pt x="64" y="476"/>
                  </a:lnTo>
                  <a:lnTo>
                    <a:pt x="64" y="474"/>
                  </a:lnTo>
                  <a:lnTo>
                    <a:pt x="63" y="473"/>
                  </a:lnTo>
                  <a:lnTo>
                    <a:pt x="63" y="472"/>
                  </a:lnTo>
                  <a:lnTo>
                    <a:pt x="63" y="471"/>
                  </a:lnTo>
                  <a:lnTo>
                    <a:pt x="63" y="468"/>
                  </a:lnTo>
                  <a:lnTo>
                    <a:pt x="64" y="468"/>
                  </a:lnTo>
                  <a:lnTo>
                    <a:pt x="65" y="468"/>
                  </a:lnTo>
                  <a:lnTo>
                    <a:pt x="66" y="468"/>
                  </a:lnTo>
                  <a:lnTo>
                    <a:pt x="67" y="468"/>
                  </a:lnTo>
                  <a:lnTo>
                    <a:pt x="68" y="467"/>
                  </a:lnTo>
                  <a:lnTo>
                    <a:pt x="69" y="467"/>
                  </a:lnTo>
                  <a:lnTo>
                    <a:pt x="70" y="467"/>
                  </a:lnTo>
                  <a:lnTo>
                    <a:pt x="70" y="466"/>
                  </a:lnTo>
                  <a:lnTo>
                    <a:pt x="69" y="466"/>
                  </a:lnTo>
                  <a:lnTo>
                    <a:pt x="69" y="465"/>
                  </a:lnTo>
                  <a:lnTo>
                    <a:pt x="68" y="464"/>
                  </a:lnTo>
                  <a:lnTo>
                    <a:pt x="68" y="463"/>
                  </a:lnTo>
                  <a:lnTo>
                    <a:pt x="67" y="462"/>
                  </a:lnTo>
                  <a:lnTo>
                    <a:pt x="67" y="461"/>
                  </a:lnTo>
                  <a:lnTo>
                    <a:pt x="67" y="460"/>
                  </a:lnTo>
                  <a:lnTo>
                    <a:pt x="68" y="459"/>
                  </a:lnTo>
                  <a:lnTo>
                    <a:pt x="67" y="459"/>
                  </a:lnTo>
                  <a:lnTo>
                    <a:pt x="67" y="458"/>
                  </a:lnTo>
                  <a:lnTo>
                    <a:pt x="67" y="457"/>
                  </a:lnTo>
                  <a:lnTo>
                    <a:pt x="67" y="456"/>
                  </a:lnTo>
                  <a:lnTo>
                    <a:pt x="66" y="456"/>
                  </a:lnTo>
                  <a:lnTo>
                    <a:pt x="66" y="454"/>
                  </a:lnTo>
                  <a:lnTo>
                    <a:pt x="65" y="454"/>
                  </a:lnTo>
                  <a:lnTo>
                    <a:pt x="64" y="453"/>
                  </a:lnTo>
                  <a:lnTo>
                    <a:pt x="64" y="452"/>
                  </a:lnTo>
                  <a:lnTo>
                    <a:pt x="63" y="451"/>
                  </a:lnTo>
                  <a:lnTo>
                    <a:pt x="64" y="451"/>
                  </a:lnTo>
                  <a:lnTo>
                    <a:pt x="65" y="450"/>
                  </a:lnTo>
                  <a:lnTo>
                    <a:pt x="65" y="449"/>
                  </a:lnTo>
                  <a:lnTo>
                    <a:pt x="66" y="449"/>
                  </a:lnTo>
                  <a:lnTo>
                    <a:pt x="67" y="448"/>
                  </a:lnTo>
                  <a:lnTo>
                    <a:pt x="68" y="448"/>
                  </a:lnTo>
                  <a:lnTo>
                    <a:pt x="69" y="448"/>
                  </a:lnTo>
                  <a:lnTo>
                    <a:pt x="70" y="447"/>
                  </a:lnTo>
                  <a:lnTo>
                    <a:pt x="70" y="445"/>
                  </a:lnTo>
                  <a:lnTo>
                    <a:pt x="71" y="445"/>
                  </a:lnTo>
                  <a:lnTo>
                    <a:pt x="72" y="445"/>
                  </a:lnTo>
                  <a:lnTo>
                    <a:pt x="72" y="447"/>
                  </a:lnTo>
                  <a:lnTo>
                    <a:pt x="73" y="447"/>
                  </a:lnTo>
                  <a:lnTo>
                    <a:pt x="73" y="445"/>
                  </a:lnTo>
                  <a:lnTo>
                    <a:pt x="74" y="445"/>
                  </a:lnTo>
                  <a:lnTo>
                    <a:pt x="74" y="444"/>
                  </a:lnTo>
                  <a:lnTo>
                    <a:pt x="75" y="444"/>
                  </a:lnTo>
                  <a:lnTo>
                    <a:pt x="76" y="443"/>
                  </a:lnTo>
                  <a:lnTo>
                    <a:pt x="77" y="443"/>
                  </a:lnTo>
                  <a:lnTo>
                    <a:pt x="78" y="443"/>
                  </a:lnTo>
                  <a:lnTo>
                    <a:pt x="79" y="442"/>
                  </a:lnTo>
                  <a:lnTo>
                    <a:pt x="80" y="442"/>
                  </a:lnTo>
                  <a:lnTo>
                    <a:pt x="81" y="441"/>
                  </a:lnTo>
                  <a:lnTo>
                    <a:pt x="83" y="441"/>
                  </a:lnTo>
                  <a:lnTo>
                    <a:pt x="83" y="440"/>
                  </a:lnTo>
                  <a:lnTo>
                    <a:pt x="84" y="440"/>
                  </a:lnTo>
                  <a:lnTo>
                    <a:pt x="85" y="439"/>
                  </a:lnTo>
                  <a:lnTo>
                    <a:pt x="86" y="439"/>
                  </a:lnTo>
                  <a:lnTo>
                    <a:pt x="89" y="439"/>
                  </a:lnTo>
                  <a:lnTo>
                    <a:pt x="95" y="443"/>
                  </a:lnTo>
                  <a:lnTo>
                    <a:pt x="96" y="443"/>
                  </a:lnTo>
                  <a:lnTo>
                    <a:pt x="97" y="443"/>
                  </a:lnTo>
                  <a:lnTo>
                    <a:pt x="98" y="442"/>
                  </a:lnTo>
                  <a:lnTo>
                    <a:pt x="99" y="442"/>
                  </a:lnTo>
                  <a:lnTo>
                    <a:pt x="100" y="442"/>
                  </a:lnTo>
                  <a:lnTo>
                    <a:pt x="101" y="442"/>
                  </a:lnTo>
                  <a:lnTo>
                    <a:pt x="101" y="441"/>
                  </a:lnTo>
                  <a:lnTo>
                    <a:pt x="102" y="441"/>
                  </a:lnTo>
                  <a:lnTo>
                    <a:pt x="103" y="441"/>
                  </a:lnTo>
                  <a:lnTo>
                    <a:pt x="103" y="440"/>
                  </a:lnTo>
                  <a:lnTo>
                    <a:pt x="104" y="439"/>
                  </a:lnTo>
                  <a:lnTo>
                    <a:pt x="105" y="438"/>
                  </a:lnTo>
                  <a:lnTo>
                    <a:pt x="105" y="437"/>
                  </a:lnTo>
                  <a:lnTo>
                    <a:pt x="106" y="437"/>
                  </a:lnTo>
                  <a:lnTo>
                    <a:pt x="106" y="436"/>
                  </a:lnTo>
                  <a:lnTo>
                    <a:pt x="106" y="435"/>
                  </a:lnTo>
                  <a:lnTo>
                    <a:pt x="108" y="434"/>
                  </a:lnTo>
                  <a:lnTo>
                    <a:pt x="108" y="433"/>
                  </a:lnTo>
                  <a:lnTo>
                    <a:pt x="108" y="431"/>
                  </a:lnTo>
                  <a:lnTo>
                    <a:pt x="109" y="431"/>
                  </a:lnTo>
                  <a:lnTo>
                    <a:pt x="109" y="429"/>
                  </a:lnTo>
                  <a:lnTo>
                    <a:pt x="110" y="428"/>
                  </a:lnTo>
                  <a:lnTo>
                    <a:pt x="110" y="427"/>
                  </a:lnTo>
                  <a:lnTo>
                    <a:pt x="111" y="427"/>
                  </a:lnTo>
                  <a:lnTo>
                    <a:pt x="111" y="426"/>
                  </a:lnTo>
                  <a:lnTo>
                    <a:pt x="111" y="425"/>
                  </a:lnTo>
                  <a:lnTo>
                    <a:pt x="111" y="424"/>
                  </a:lnTo>
                  <a:lnTo>
                    <a:pt x="111" y="423"/>
                  </a:lnTo>
                  <a:lnTo>
                    <a:pt x="110" y="423"/>
                  </a:lnTo>
                  <a:lnTo>
                    <a:pt x="110" y="422"/>
                  </a:lnTo>
                  <a:lnTo>
                    <a:pt x="109" y="420"/>
                  </a:lnTo>
                  <a:lnTo>
                    <a:pt x="108" y="420"/>
                  </a:lnTo>
                  <a:lnTo>
                    <a:pt x="108" y="419"/>
                  </a:lnTo>
                  <a:lnTo>
                    <a:pt x="106" y="419"/>
                  </a:lnTo>
                  <a:lnTo>
                    <a:pt x="105" y="418"/>
                  </a:lnTo>
                  <a:lnTo>
                    <a:pt x="105" y="417"/>
                  </a:lnTo>
                  <a:lnTo>
                    <a:pt x="105" y="416"/>
                  </a:lnTo>
                  <a:lnTo>
                    <a:pt x="104" y="416"/>
                  </a:lnTo>
                  <a:lnTo>
                    <a:pt x="104" y="415"/>
                  </a:lnTo>
                  <a:lnTo>
                    <a:pt x="104" y="413"/>
                  </a:lnTo>
                  <a:lnTo>
                    <a:pt x="104" y="412"/>
                  </a:lnTo>
                  <a:lnTo>
                    <a:pt x="103" y="412"/>
                  </a:lnTo>
                  <a:lnTo>
                    <a:pt x="102" y="411"/>
                  </a:lnTo>
                  <a:lnTo>
                    <a:pt x="102" y="410"/>
                  </a:lnTo>
                  <a:lnTo>
                    <a:pt x="102" y="409"/>
                  </a:lnTo>
                  <a:lnTo>
                    <a:pt x="101" y="409"/>
                  </a:lnTo>
                  <a:lnTo>
                    <a:pt x="101" y="408"/>
                  </a:lnTo>
                  <a:lnTo>
                    <a:pt x="101" y="407"/>
                  </a:lnTo>
                  <a:lnTo>
                    <a:pt x="101" y="406"/>
                  </a:lnTo>
                  <a:lnTo>
                    <a:pt x="101" y="405"/>
                  </a:lnTo>
                  <a:lnTo>
                    <a:pt x="100" y="405"/>
                  </a:lnTo>
                  <a:lnTo>
                    <a:pt x="99" y="404"/>
                  </a:lnTo>
                  <a:lnTo>
                    <a:pt x="98" y="404"/>
                  </a:lnTo>
                  <a:lnTo>
                    <a:pt x="98" y="403"/>
                  </a:lnTo>
                  <a:lnTo>
                    <a:pt x="97" y="402"/>
                  </a:lnTo>
                  <a:lnTo>
                    <a:pt x="98" y="401"/>
                  </a:lnTo>
                  <a:lnTo>
                    <a:pt x="98" y="400"/>
                  </a:lnTo>
                  <a:lnTo>
                    <a:pt x="99" y="399"/>
                  </a:lnTo>
                  <a:lnTo>
                    <a:pt x="99" y="398"/>
                  </a:lnTo>
                  <a:lnTo>
                    <a:pt x="99" y="397"/>
                  </a:lnTo>
                  <a:lnTo>
                    <a:pt x="99" y="395"/>
                  </a:lnTo>
                  <a:lnTo>
                    <a:pt x="95" y="391"/>
                  </a:lnTo>
                  <a:lnTo>
                    <a:pt x="96" y="391"/>
                  </a:lnTo>
                  <a:lnTo>
                    <a:pt x="97" y="391"/>
                  </a:lnTo>
                  <a:lnTo>
                    <a:pt x="98" y="390"/>
                  </a:lnTo>
                  <a:lnTo>
                    <a:pt x="99" y="390"/>
                  </a:lnTo>
                  <a:lnTo>
                    <a:pt x="99" y="389"/>
                  </a:lnTo>
                  <a:lnTo>
                    <a:pt x="100" y="389"/>
                  </a:lnTo>
                  <a:lnTo>
                    <a:pt x="101" y="388"/>
                  </a:lnTo>
                  <a:lnTo>
                    <a:pt x="102" y="388"/>
                  </a:lnTo>
                  <a:lnTo>
                    <a:pt x="102" y="389"/>
                  </a:lnTo>
                  <a:lnTo>
                    <a:pt x="103" y="389"/>
                  </a:lnTo>
                  <a:lnTo>
                    <a:pt x="104" y="389"/>
                  </a:lnTo>
                  <a:lnTo>
                    <a:pt x="104" y="388"/>
                  </a:lnTo>
                  <a:lnTo>
                    <a:pt x="105" y="388"/>
                  </a:lnTo>
                  <a:lnTo>
                    <a:pt x="106" y="388"/>
                  </a:lnTo>
                  <a:lnTo>
                    <a:pt x="106" y="387"/>
                  </a:lnTo>
                  <a:lnTo>
                    <a:pt x="108" y="387"/>
                  </a:lnTo>
                  <a:lnTo>
                    <a:pt x="109" y="387"/>
                  </a:lnTo>
                  <a:lnTo>
                    <a:pt x="109" y="386"/>
                  </a:lnTo>
                  <a:lnTo>
                    <a:pt x="110" y="386"/>
                  </a:lnTo>
                  <a:lnTo>
                    <a:pt x="111" y="385"/>
                  </a:lnTo>
                  <a:lnTo>
                    <a:pt x="111" y="384"/>
                  </a:lnTo>
                  <a:lnTo>
                    <a:pt x="112" y="384"/>
                  </a:lnTo>
                  <a:lnTo>
                    <a:pt x="113" y="384"/>
                  </a:lnTo>
                  <a:lnTo>
                    <a:pt x="114" y="384"/>
                  </a:lnTo>
                  <a:lnTo>
                    <a:pt x="114" y="383"/>
                  </a:lnTo>
                  <a:lnTo>
                    <a:pt x="114" y="384"/>
                  </a:lnTo>
                  <a:lnTo>
                    <a:pt x="114" y="385"/>
                  </a:lnTo>
                  <a:lnTo>
                    <a:pt x="114" y="386"/>
                  </a:lnTo>
                  <a:lnTo>
                    <a:pt x="115" y="386"/>
                  </a:lnTo>
                  <a:lnTo>
                    <a:pt x="115" y="387"/>
                  </a:lnTo>
                  <a:lnTo>
                    <a:pt x="123" y="382"/>
                  </a:lnTo>
                  <a:lnTo>
                    <a:pt x="123" y="381"/>
                  </a:lnTo>
                  <a:lnTo>
                    <a:pt x="123" y="380"/>
                  </a:lnTo>
                  <a:lnTo>
                    <a:pt x="123" y="379"/>
                  </a:lnTo>
                  <a:lnTo>
                    <a:pt x="123" y="378"/>
                  </a:lnTo>
                  <a:lnTo>
                    <a:pt x="122" y="378"/>
                  </a:lnTo>
                  <a:lnTo>
                    <a:pt x="122" y="377"/>
                  </a:lnTo>
                  <a:lnTo>
                    <a:pt x="121" y="377"/>
                  </a:lnTo>
                  <a:lnTo>
                    <a:pt x="121" y="376"/>
                  </a:lnTo>
                  <a:lnTo>
                    <a:pt x="121" y="375"/>
                  </a:lnTo>
                  <a:lnTo>
                    <a:pt x="121" y="374"/>
                  </a:lnTo>
                  <a:lnTo>
                    <a:pt x="122" y="374"/>
                  </a:lnTo>
                  <a:lnTo>
                    <a:pt x="122" y="373"/>
                  </a:lnTo>
                  <a:lnTo>
                    <a:pt x="123" y="372"/>
                  </a:lnTo>
                  <a:lnTo>
                    <a:pt x="123" y="370"/>
                  </a:lnTo>
                  <a:lnTo>
                    <a:pt x="123" y="369"/>
                  </a:lnTo>
                  <a:lnTo>
                    <a:pt x="124" y="368"/>
                  </a:lnTo>
                  <a:lnTo>
                    <a:pt x="124" y="367"/>
                  </a:lnTo>
                  <a:lnTo>
                    <a:pt x="125" y="366"/>
                  </a:lnTo>
                  <a:lnTo>
                    <a:pt x="126" y="365"/>
                  </a:lnTo>
                  <a:lnTo>
                    <a:pt x="127" y="365"/>
                  </a:lnTo>
                  <a:lnTo>
                    <a:pt x="127" y="366"/>
                  </a:lnTo>
                  <a:lnTo>
                    <a:pt x="127" y="367"/>
                  </a:lnTo>
                  <a:lnTo>
                    <a:pt x="127" y="366"/>
                  </a:lnTo>
                  <a:lnTo>
                    <a:pt x="128" y="366"/>
                  </a:lnTo>
                  <a:lnTo>
                    <a:pt x="128" y="365"/>
                  </a:lnTo>
                  <a:lnTo>
                    <a:pt x="129" y="364"/>
                  </a:lnTo>
                  <a:lnTo>
                    <a:pt x="128" y="364"/>
                  </a:lnTo>
                  <a:lnTo>
                    <a:pt x="128" y="363"/>
                  </a:lnTo>
                  <a:lnTo>
                    <a:pt x="129" y="363"/>
                  </a:lnTo>
                  <a:lnTo>
                    <a:pt x="129" y="362"/>
                  </a:lnTo>
                  <a:lnTo>
                    <a:pt x="129" y="361"/>
                  </a:lnTo>
                  <a:lnTo>
                    <a:pt x="130" y="361"/>
                  </a:lnTo>
                  <a:lnTo>
                    <a:pt x="130" y="360"/>
                  </a:lnTo>
                  <a:lnTo>
                    <a:pt x="129" y="360"/>
                  </a:lnTo>
                  <a:lnTo>
                    <a:pt x="129" y="359"/>
                  </a:lnTo>
                  <a:lnTo>
                    <a:pt x="128" y="359"/>
                  </a:lnTo>
                  <a:lnTo>
                    <a:pt x="128" y="358"/>
                  </a:lnTo>
                  <a:lnTo>
                    <a:pt x="127" y="358"/>
                  </a:lnTo>
                  <a:lnTo>
                    <a:pt x="127" y="357"/>
                  </a:lnTo>
                  <a:lnTo>
                    <a:pt x="128" y="357"/>
                  </a:lnTo>
                  <a:lnTo>
                    <a:pt x="128" y="356"/>
                  </a:lnTo>
                  <a:lnTo>
                    <a:pt x="127" y="356"/>
                  </a:lnTo>
                  <a:lnTo>
                    <a:pt x="128" y="355"/>
                  </a:lnTo>
                  <a:lnTo>
                    <a:pt x="127" y="355"/>
                  </a:lnTo>
                  <a:lnTo>
                    <a:pt x="126" y="355"/>
                  </a:lnTo>
                  <a:lnTo>
                    <a:pt x="126" y="356"/>
                  </a:lnTo>
                  <a:lnTo>
                    <a:pt x="125" y="355"/>
                  </a:lnTo>
                  <a:lnTo>
                    <a:pt x="124" y="355"/>
                  </a:lnTo>
                  <a:lnTo>
                    <a:pt x="124" y="354"/>
                  </a:lnTo>
                  <a:lnTo>
                    <a:pt x="123" y="354"/>
                  </a:lnTo>
                  <a:lnTo>
                    <a:pt x="123" y="353"/>
                  </a:lnTo>
                  <a:lnTo>
                    <a:pt x="122" y="353"/>
                  </a:lnTo>
                  <a:lnTo>
                    <a:pt x="122" y="352"/>
                  </a:lnTo>
                  <a:lnTo>
                    <a:pt x="121" y="352"/>
                  </a:lnTo>
                  <a:lnTo>
                    <a:pt x="121" y="351"/>
                  </a:lnTo>
                  <a:lnTo>
                    <a:pt x="121" y="350"/>
                  </a:lnTo>
                  <a:lnTo>
                    <a:pt x="121" y="349"/>
                  </a:lnTo>
                  <a:lnTo>
                    <a:pt x="120" y="349"/>
                  </a:lnTo>
                  <a:lnTo>
                    <a:pt x="120" y="348"/>
                  </a:lnTo>
                  <a:lnTo>
                    <a:pt x="121" y="348"/>
                  </a:lnTo>
                  <a:lnTo>
                    <a:pt x="121" y="347"/>
                  </a:lnTo>
                  <a:lnTo>
                    <a:pt x="120" y="347"/>
                  </a:lnTo>
                  <a:lnTo>
                    <a:pt x="120" y="345"/>
                  </a:lnTo>
                  <a:lnTo>
                    <a:pt x="121" y="345"/>
                  </a:lnTo>
                  <a:lnTo>
                    <a:pt x="121" y="344"/>
                  </a:lnTo>
                  <a:lnTo>
                    <a:pt x="121" y="343"/>
                  </a:lnTo>
                  <a:lnTo>
                    <a:pt x="122" y="343"/>
                  </a:lnTo>
                  <a:lnTo>
                    <a:pt x="122" y="342"/>
                  </a:lnTo>
                  <a:lnTo>
                    <a:pt x="121" y="341"/>
                  </a:lnTo>
                  <a:lnTo>
                    <a:pt x="120" y="341"/>
                  </a:lnTo>
                  <a:lnTo>
                    <a:pt x="121" y="341"/>
                  </a:lnTo>
                  <a:lnTo>
                    <a:pt x="121" y="340"/>
                  </a:lnTo>
                  <a:lnTo>
                    <a:pt x="122" y="340"/>
                  </a:lnTo>
                  <a:lnTo>
                    <a:pt x="122" y="339"/>
                  </a:lnTo>
                  <a:lnTo>
                    <a:pt x="122" y="338"/>
                  </a:lnTo>
                  <a:lnTo>
                    <a:pt x="121" y="338"/>
                  </a:lnTo>
                  <a:lnTo>
                    <a:pt x="120" y="338"/>
                  </a:lnTo>
                  <a:lnTo>
                    <a:pt x="119" y="338"/>
                  </a:lnTo>
                  <a:lnTo>
                    <a:pt x="119" y="337"/>
                  </a:lnTo>
                  <a:lnTo>
                    <a:pt x="118" y="337"/>
                  </a:lnTo>
                  <a:lnTo>
                    <a:pt x="118" y="336"/>
                  </a:lnTo>
                  <a:lnTo>
                    <a:pt x="118" y="335"/>
                  </a:lnTo>
                  <a:lnTo>
                    <a:pt x="118" y="334"/>
                  </a:lnTo>
                  <a:lnTo>
                    <a:pt x="117" y="334"/>
                  </a:lnTo>
                  <a:lnTo>
                    <a:pt x="118" y="333"/>
                  </a:lnTo>
                  <a:lnTo>
                    <a:pt x="119" y="333"/>
                  </a:lnTo>
                  <a:lnTo>
                    <a:pt x="119" y="332"/>
                  </a:lnTo>
                  <a:lnTo>
                    <a:pt x="119" y="331"/>
                  </a:lnTo>
                  <a:lnTo>
                    <a:pt x="119" y="330"/>
                  </a:lnTo>
                  <a:lnTo>
                    <a:pt x="119" y="329"/>
                  </a:lnTo>
                  <a:lnTo>
                    <a:pt x="118" y="329"/>
                  </a:lnTo>
                  <a:lnTo>
                    <a:pt x="118" y="328"/>
                  </a:lnTo>
                  <a:lnTo>
                    <a:pt x="118" y="327"/>
                  </a:lnTo>
                  <a:lnTo>
                    <a:pt x="117" y="326"/>
                  </a:lnTo>
                  <a:lnTo>
                    <a:pt x="118" y="326"/>
                  </a:lnTo>
                  <a:lnTo>
                    <a:pt x="117" y="326"/>
                  </a:lnTo>
                  <a:lnTo>
                    <a:pt x="116" y="326"/>
                  </a:lnTo>
                  <a:lnTo>
                    <a:pt x="117" y="326"/>
                  </a:lnTo>
                  <a:lnTo>
                    <a:pt x="116" y="326"/>
                  </a:lnTo>
                  <a:lnTo>
                    <a:pt x="115" y="326"/>
                  </a:lnTo>
                  <a:lnTo>
                    <a:pt x="115" y="325"/>
                  </a:lnTo>
                  <a:lnTo>
                    <a:pt x="114" y="324"/>
                  </a:lnTo>
                  <a:lnTo>
                    <a:pt x="115" y="323"/>
                  </a:lnTo>
                  <a:lnTo>
                    <a:pt x="114" y="323"/>
                  </a:lnTo>
                  <a:lnTo>
                    <a:pt x="113" y="322"/>
                  </a:lnTo>
                  <a:lnTo>
                    <a:pt x="114" y="322"/>
                  </a:lnTo>
                  <a:lnTo>
                    <a:pt x="113" y="322"/>
                  </a:lnTo>
                  <a:lnTo>
                    <a:pt x="113" y="320"/>
                  </a:lnTo>
                  <a:lnTo>
                    <a:pt x="114" y="320"/>
                  </a:lnTo>
                  <a:lnTo>
                    <a:pt x="114" y="319"/>
                  </a:lnTo>
                  <a:lnTo>
                    <a:pt x="113" y="319"/>
                  </a:lnTo>
                  <a:lnTo>
                    <a:pt x="114" y="319"/>
                  </a:lnTo>
                  <a:lnTo>
                    <a:pt x="114" y="318"/>
                  </a:lnTo>
                  <a:lnTo>
                    <a:pt x="114" y="317"/>
                  </a:lnTo>
                  <a:lnTo>
                    <a:pt x="115" y="317"/>
                  </a:lnTo>
                  <a:lnTo>
                    <a:pt x="115" y="316"/>
                  </a:lnTo>
                  <a:lnTo>
                    <a:pt x="114" y="316"/>
                  </a:lnTo>
                  <a:lnTo>
                    <a:pt x="113" y="316"/>
                  </a:lnTo>
                  <a:lnTo>
                    <a:pt x="113" y="315"/>
                  </a:lnTo>
                  <a:lnTo>
                    <a:pt x="112" y="313"/>
                  </a:lnTo>
                  <a:lnTo>
                    <a:pt x="113" y="313"/>
                  </a:lnTo>
                  <a:lnTo>
                    <a:pt x="112" y="312"/>
                  </a:lnTo>
                  <a:lnTo>
                    <a:pt x="112" y="313"/>
                  </a:lnTo>
                  <a:lnTo>
                    <a:pt x="112" y="312"/>
                  </a:lnTo>
                  <a:lnTo>
                    <a:pt x="111" y="312"/>
                  </a:lnTo>
                  <a:lnTo>
                    <a:pt x="110" y="311"/>
                  </a:lnTo>
                  <a:lnTo>
                    <a:pt x="111" y="311"/>
                  </a:lnTo>
                  <a:lnTo>
                    <a:pt x="112" y="311"/>
                  </a:lnTo>
                  <a:lnTo>
                    <a:pt x="111" y="310"/>
                  </a:lnTo>
                  <a:lnTo>
                    <a:pt x="111" y="309"/>
                  </a:lnTo>
                  <a:lnTo>
                    <a:pt x="110" y="309"/>
                  </a:lnTo>
                  <a:lnTo>
                    <a:pt x="110" y="308"/>
                  </a:lnTo>
                  <a:lnTo>
                    <a:pt x="109" y="307"/>
                  </a:lnTo>
                  <a:lnTo>
                    <a:pt x="109" y="306"/>
                  </a:lnTo>
                  <a:lnTo>
                    <a:pt x="110" y="306"/>
                  </a:lnTo>
                  <a:lnTo>
                    <a:pt x="110" y="307"/>
                  </a:lnTo>
                  <a:lnTo>
                    <a:pt x="110" y="306"/>
                  </a:lnTo>
                  <a:lnTo>
                    <a:pt x="111" y="306"/>
                  </a:lnTo>
                  <a:lnTo>
                    <a:pt x="110" y="305"/>
                  </a:lnTo>
                  <a:lnTo>
                    <a:pt x="110" y="304"/>
                  </a:lnTo>
                  <a:lnTo>
                    <a:pt x="109" y="304"/>
                  </a:lnTo>
                  <a:lnTo>
                    <a:pt x="109" y="302"/>
                  </a:lnTo>
                  <a:lnTo>
                    <a:pt x="108" y="302"/>
                  </a:lnTo>
                  <a:lnTo>
                    <a:pt x="106" y="303"/>
                  </a:lnTo>
                  <a:lnTo>
                    <a:pt x="105" y="303"/>
                  </a:lnTo>
                  <a:lnTo>
                    <a:pt x="106" y="302"/>
                  </a:lnTo>
                  <a:lnTo>
                    <a:pt x="105" y="301"/>
                  </a:lnTo>
                  <a:lnTo>
                    <a:pt x="106" y="301"/>
                  </a:lnTo>
                  <a:lnTo>
                    <a:pt x="108" y="300"/>
                  </a:lnTo>
                  <a:lnTo>
                    <a:pt x="106" y="300"/>
                  </a:lnTo>
                  <a:lnTo>
                    <a:pt x="106" y="299"/>
                  </a:lnTo>
                  <a:lnTo>
                    <a:pt x="108" y="298"/>
                  </a:lnTo>
                  <a:lnTo>
                    <a:pt x="109" y="298"/>
                  </a:lnTo>
                  <a:lnTo>
                    <a:pt x="110" y="297"/>
                  </a:lnTo>
                  <a:lnTo>
                    <a:pt x="110" y="295"/>
                  </a:lnTo>
                  <a:lnTo>
                    <a:pt x="109" y="294"/>
                  </a:lnTo>
                  <a:lnTo>
                    <a:pt x="108" y="294"/>
                  </a:lnTo>
                  <a:lnTo>
                    <a:pt x="106" y="293"/>
                  </a:lnTo>
                  <a:lnTo>
                    <a:pt x="108" y="292"/>
                  </a:lnTo>
                  <a:lnTo>
                    <a:pt x="108" y="290"/>
                  </a:lnTo>
                  <a:lnTo>
                    <a:pt x="109" y="289"/>
                  </a:lnTo>
                  <a:lnTo>
                    <a:pt x="110" y="289"/>
                  </a:lnTo>
                  <a:lnTo>
                    <a:pt x="111" y="289"/>
                  </a:lnTo>
                  <a:lnTo>
                    <a:pt x="111" y="290"/>
                  </a:lnTo>
                  <a:lnTo>
                    <a:pt x="112" y="289"/>
                  </a:lnTo>
                  <a:lnTo>
                    <a:pt x="112" y="287"/>
                  </a:lnTo>
                  <a:lnTo>
                    <a:pt x="113" y="286"/>
                  </a:lnTo>
                  <a:lnTo>
                    <a:pt x="113" y="284"/>
                  </a:lnTo>
                  <a:lnTo>
                    <a:pt x="113" y="283"/>
                  </a:lnTo>
                  <a:lnTo>
                    <a:pt x="113" y="282"/>
                  </a:lnTo>
                  <a:lnTo>
                    <a:pt x="113" y="281"/>
                  </a:lnTo>
                  <a:lnTo>
                    <a:pt x="115" y="281"/>
                  </a:lnTo>
                  <a:lnTo>
                    <a:pt x="114" y="280"/>
                  </a:lnTo>
                  <a:lnTo>
                    <a:pt x="113" y="280"/>
                  </a:lnTo>
                  <a:lnTo>
                    <a:pt x="112" y="281"/>
                  </a:lnTo>
                  <a:lnTo>
                    <a:pt x="110" y="281"/>
                  </a:lnTo>
                  <a:lnTo>
                    <a:pt x="110" y="280"/>
                  </a:lnTo>
                  <a:lnTo>
                    <a:pt x="110" y="279"/>
                  </a:lnTo>
                  <a:lnTo>
                    <a:pt x="110" y="277"/>
                  </a:lnTo>
                  <a:lnTo>
                    <a:pt x="109" y="276"/>
                  </a:lnTo>
                  <a:lnTo>
                    <a:pt x="110" y="275"/>
                  </a:lnTo>
                  <a:lnTo>
                    <a:pt x="109" y="275"/>
                  </a:lnTo>
                  <a:lnTo>
                    <a:pt x="110" y="274"/>
                  </a:lnTo>
                  <a:lnTo>
                    <a:pt x="110" y="273"/>
                  </a:lnTo>
                  <a:lnTo>
                    <a:pt x="110" y="274"/>
                  </a:lnTo>
                  <a:lnTo>
                    <a:pt x="111" y="273"/>
                  </a:lnTo>
                  <a:lnTo>
                    <a:pt x="111" y="270"/>
                  </a:lnTo>
                  <a:lnTo>
                    <a:pt x="111" y="269"/>
                  </a:lnTo>
                  <a:lnTo>
                    <a:pt x="112" y="268"/>
                  </a:lnTo>
                  <a:lnTo>
                    <a:pt x="111" y="268"/>
                  </a:lnTo>
                  <a:lnTo>
                    <a:pt x="112" y="267"/>
                  </a:lnTo>
                  <a:lnTo>
                    <a:pt x="112" y="266"/>
                  </a:lnTo>
                  <a:lnTo>
                    <a:pt x="111" y="265"/>
                  </a:lnTo>
                  <a:lnTo>
                    <a:pt x="111" y="264"/>
                  </a:lnTo>
                  <a:lnTo>
                    <a:pt x="111" y="263"/>
                  </a:lnTo>
                  <a:lnTo>
                    <a:pt x="111" y="262"/>
                  </a:lnTo>
                  <a:lnTo>
                    <a:pt x="113" y="260"/>
                  </a:lnTo>
                  <a:lnTo>
                    <a:pt x="113" y="259"/>
                  </a:lnTo>
                  <a:lnTo>
                    <a:pt x="114" y="259"/>
                  </a:lnTo>
                  <a:lnTo>
                    <a:pt x="114" y="260"/>
                  </a:lnTo>
                  <a:lnTo>
                    <a:pt x="115" y="260"/>
                  </a:lnTo>
                  <a:lnTo>
                    <a:pt x="115" y="259"/>
                  </a:lnTo>
                  <a:lnTo>
                    <a:pt x="116" y="259"/>
                  </a:lnTo>
                  <a:lnTo>
                    <a:pt x="117" y="259"/>
                  </a:lnTo>
                  <a:lnTo>
                    <a:pt x="117" y="260"/>
                  </a:lnTo>
                  <a:lnTo>
                    <a:pt x="118" y="260"/>
                  </a:lnTo>
                  <a:lnTo>
                    <a:pt x="119" y="260"/>
                  </a:lnTo>
                  <a:lnTo>
                    <a:pt x="119" y="259"/>
                  </a:lnTo>
                  <a:lnTo>
                    <a:pt x="120" y="260"/>
                  </a:lnTo>
                  <a:lnTo>
                    <a:pt x="121" y="260"/>
                  </a:lnTo>
                  <a:lnTo>
                    <a:pt x="121" y="259"/>
                  </a:lnTo>
                  <a:lnTo>
                    <a:pt x="120" y="259"/>
                  </a:lnTo>
                  <a:lnTo>
                    <a:pt x="120" y="258"/>
                  </a:lnTo>
                  <a:lnTo>
                    <a:pt x="120" y="257"/>
                  </a:lnTo>
                  <a:lnTo>
                    <a:pt x="121" y="257"/>
                  </a:lnTo>
                  <a:lnTo>
                    <a:pt x="122" y="256"/>
                  </a:lnTo>
                  <a:lnTo>
                    <a:pt x="122" y="255"/>
                  </a:lnTo>
                  <a:lnTo>
                    <a:pt x="121" y="255"/>
                  </a:lnTo>
                  <a:lnTo>
                    <a:pt x="121" y="254"/>
                  </a:lnTo>
                  <a:lnTo>
                    <a:pt x="121" y="253"/>
                  </a:lnTo>
                  <a:lnTo>
                    <a:pt x="122" y="253"/>
                  </a:lnTo>
                  <a:lnTo>
                    <a:pt x="123" y="252"/>
                  </a:lnTo>
                  <a:lnTo>
                    <a:pt x="123" y="250"/>
                  </a:lnTo>
                  <a:lnTo>
                    <a:pt x="122" y="251"/>
                  </a:lnTo>
                  <a:lnTo>
                    <a:pt x="121" y="251"/>
                  </a:lnTo>
                  <a:lnTo>
                    <a:pt x="121" y="250"/>
                  </a:lnTo>
                  <a:lnTo>
                    <a:pt x="120" y="250"/>
                  </a:lnTo>
                  <a:lnTo>
                    <a:pt x="119" y="250"/>
                  </a:lnTo>
                  <a:lnTo>
                    <a:pt x="119" y="249"/>
                  </a:lnTo>
                  <a:lnTo>
                    <a:pt x="119" y="248"/>
                  </a:lnTo>
                  <a:lnTo>
                    <a:pt x="120" y="248"/>
                  </a:lnTo>
                  <a:lnTo>
                    <a:pt x="119" y="247"/>
                  </a:lnTo>
                  <a:lnTo>
                    <a:pt x="120" y="247"/>
                  </a:lnTo>
                  <a:lnTo>
                    <a:pt x="120" y="244"/>
                  </a:lnTo>
                  <a:lnTo>
                    <a:pt x="121" y="244"/>
                  </a:lnTo>
                  <a:lnTo>
                    <a:pt x="122" y="245"/>
                  </a:lnTo>
                  <a:lnTo>
                    <a:pt x="123" y="245"/>
                  </a:lnTo>
                  <a:lnTo>
                    <a:pt x="123" y="244"/>
                  </a:lnTo>
                  <a:lnTo>
                    <a:pt x="122" y="242"/>
                  </a:lnTo>
                  <a:lnTo>
                    <a:pt x="121" y="242"/>
                  </a:lnTo>
                  <a:lnTo>
                    <a:pt x="121" y="241"/>
                  </a:lnTo>
                  <a:lnTo>
                    <a:pt x="121" y="240"/>
                  </a:lnTo>
                  <a:lnTo>
                    <a:pt x="121" y="239"/>
                  </a:lnTo>
                  <a:lnTo>
                    <a:pt x="121" y="238"/>
                  </a:lnTo>
                  <a:lnTo>
                    <a:pt x="122" y="238"/>
                  </a:lnTo>
                  <a:lnTo>
                    <a:pt x="121" y="237"/>
                  </a:lnTo>
                  <a:lnTo>
                    <a:pt x="122" y="237"/>
                  </a:lnTo>
                  <a:lnTo>
                    <a:pt x="122" y="236"/>
                  </a:lnTo>
                  <a:lnTo>
                    <a:pt x="121" y="235"/>
                  </a:lnTo>
                  <a:lnTo>
                    <a:pt x="122" y="235"/>
                  </a:lnTo>
                  <a:lnTo>
                    <a:pt x="122" y="234"/>
                  </a:lnTo>
                  <a:lnTo>
                    <a:pt x="123" y="234"/>
                  </a:lnTo>
                  <a:lnTo>
                    <a:pt x="124" y="234"/>
                  </a:lnTo>
                  <a:lnTo>
                    <a:pt x="123" y="232"/>
                  </a:lnTo>
                  <a:lnTo>
                    <a:pt x="124" y="231"/>
                  </a:lnTo>
                  <a:lnTo>
                    <a:pt x="125" y="230"/>
                  </a:lnTo>
                  <a:lnTo>
                    <a:pt x="126" y="229"/>
                  </a:lnTo>
                  <a:lnTo>
                    <a:pt x="127" y="229"/>
                  </a:lnTo>
                  <a:lnTo>
                    <a:pt x="126" y="228"/>
                  </a:lnTo>
                  <a:lnTo>
                    <a:pt x="126" y="226"/>
                  </a:lnTo>
                  <a:lnTo>
                    <a:pt x="126" y="225"/>
                  </a:lnTo>
                  <a:lnTo>
                    <a:pt x="126" y="224"/>
                  </a:lnTo>
                  <a:lnTo>
                    <a:pt x="127" y="224"/>
                  </a:lnTo>
                  <a:lnTo>
                    <a:pt x="127" y="223"/>
                  </a:lnTo>
                  <a:lnTo>
                    <a:pt x="126" y="222"/>
                  </a:lnTo>
                  <a:lnTo>
                    <a:pt x="125" y="219"/>
                  </a:lnTo>
                  <a:lnTo>
                    <a:pt x="123" y="218"/>
                  </a:lnTo>
                  <a:lnTo>
                    <a:pt x="121" y="217"/>
                  </a:lnTo>
                  <a:lnTo>
                    <a:pt x="120" y="217"/>
                  </a:lnTo>
                  <a:lnTo>
                    <a:pt x="119" y="216"/>
                  </a:lnTo>
                  <a:lnTo>
                    <a:pt x="118" y="216"/>
                  </a:lnTo>
                  <a:lnTo>
                    <a:pt x="116" y="215"/>
                  </a:lnTo>
                  <a:lnTo>
                    <a:pt x="115" y="215"/>
                  </a:lnTo>
                  <a:lnTo>
                    <a:pt x="114" y="212"/>
                  </a:lnTo>
                  <a:lnTo>
                    <a:pt x="113" y="210"/>
                  </a:lnTo>
                  <a:lnTo>
                    <a:pt x="112" y="209"/>
                  </a:lnTo>
                  <a:lnTo>
                    <a:pt x="112" y="205"/>
                  </a:lnTo>
                  <a:lnTo>
                    <a:pt x="112" y="203"/>
                  </a:lnTo>
                  <a:lnTo>
                    <a:pt x="112" y="202"/>
                  </a:lnTo>
                  <a:lnTo>
                    <a:pt x="112" y="201"/>
                  </a:lnTo>
                  <a:lnTo>
                    <a:pt x="113" y="200"/>
                  </a:lnTo>
                  <a:lnTo>
                    <a:pt x="114" y="200"/>
                  </a:lnTo>
                  <a:lnTo>
                    <a:pt x="114" y="199"/>
                  </a:lnTo>
                  <a:lnTo>
                    <a:pt x="115" y="198"/>
                  </a:lnTo>
                  <a:lnTo>
                    <a:pt x="116" y="197"/>
                  </a:lnTo>
                  <a:lnTo>
                    <a:pt x="117" y="195"/>
                  </a:lnTo>
                  <a:lnTo>
                    <a:pt x="118" y="195"/>
                  </a:lnTo>
                  <a:lnTo>
                    <a:pt x="118" y="194"/>
                  </a:lnTo>
                  <a:lnTo>
                    <a:pt x="118" y="193"/>
                  </a:lnTo>
                  <a:lnTo>
                    <a:pt x="119" y="192"/>
                  </a:lnTo>
                  <a:lnTo>
                    <a:pt x="120" y="191"/>
                  </a:lnTo>
                  <a:lnTo>
                    <a:pt x="120" y="190"/>
                  </a:lnTo>
                  <a:lnTo>
                    <a:pt x="119" y="189"/>
                  </a:lnTo>
                  <a:lnTo>
                    <a:pt x="120" y="189"/>
                  </a:lnTo>
                  <a:lnTo>
                    <a:pt x="120" y="188"/>
                  </a:lnTo>
                  <a:lnTo>
                    <a:pt x="119" y="187"/>
                  </a:lnTo>
                  <a:lnTo>
                    <a:pt x="119" y="186"/>
                  </a:lnTo>
                  <a:lnTo>
                    <a:pt x="120" y="185"/>
                  </a:lnTo>
                  <a:lnTo>
                    <a:pt x="121" y="185"/>
                  </a:lnTo>
                  <a:lnTo>
                    <a:pt x="121" y="184"/>
                  </a:lnTo>
                  <a:lnTo>
                    <a:pt x="122" y="183"/>
                  </a:lnTo>
                  <a:lnTo>
                    <a:pt x="122" y="182"/>
                  </a:lnTo>
                  <a:lnTo>
                    <a:pt x="123" y="181"/>
                  </a:lnTo>
                  <a:lnTo>
                    <a:pt x="124" y="179"/>
                  </a:lnTo>
                  <a:lnTo>
                    <a:pt x="126" y="178"/>
                  </a:lnTo>
                  <a:lnTo>
                    <a:pt x="127" y="176"/>
                  </a:lnTo>
                  <a:lnTo>
                    <a:pt x="126" y="175"/>
                  </a:lnTo>
                  <a:lnTo>
                    <a:pt x="127" y="170"/>
                  </a:lnTo>
                  <a:lnTo>
                    <a:pt x="127" y="169"/>
                  </a:lnTo>
                  <a:lnTo>
                    <a:pt x="126" y="168"/>
                  </a:lnTo>
                  <a:lnTo>
                    <a:pt x="127" y="168"/>
                  </a:lnTo>
                  <a:lnTo>
                    <a:pt x="127" y="167"/>
                  </a:lnTo>
                  <a:lnTo>
                    <a:pt x="127" y="166"/>
                  </a:lnTo>
                  <a:lnTo>
                    <a:pt x="128" y="166"/>
                  </a:lnTo>
                  <a:lnTo>
                    <a:pt x="128" y="165"/>
                  </a:lnTo>
                  <a:lnTo>
                    <a:pt x="129" y="165"/>
                  </a:lnTo>
                  <a:lnTo>
                    <a:pt x="129" y="164"/>
                  </a:lnTo>
                  <a:lnTo>
                    <a:pt x="129" y="163"/>
                  </a:lnTo>
                  <a:lnTo>
                    <a:pt x="129" y="162"/>
                  </a:lnTo>
                  <a:lnTo>
                    <a:pt x="130" y="162"/>
                  </a:lnTo>
                  <a:lnTo>
                    <a:pt x="130" y="161"/>
                  </a:lnTo>
                  <a:lnTo>
                    <a:pt x="130" y="160"/>
                  </a:lnTo>
                  <a:lnTo>
                    <a:pt x="131" y="159"/>
                  </a:lnTo>
                  <a:lnTo>
                    <a:pt x="131" y="158"/>
                  </a:lnTo>
                  <a:lnTo>
                    <a:pt x="133" y="157"/>
                  </a:lnTo>
                  <a:lnTo>
                    <a:pt x="134" y="157"/>
                  </a:lnTo>
                  <a:lnTo>
                    <a:pt x="135" y="156"/>
                  </a:lnTo>
                  <a:lnTo>
                    <a:pt x="135" y="155"/>
                  </a:lnTo>
                  <a:lnTo>
                    <a:pt x="135" y="154"/>
                  </a:lnTo>
                  <a:lnTo>
                    <a:pt x="135" y="153"/>
                  </a:lnTo>
                  <a:lnTo>
                    <a:pt x="135" y="152"/>
                  </a:lnTo>
                  <a:lnTo>
                    <a:pt x="136" y="152"/>
                  </a:lnTo>
                  <a:lnTo>
                    <a:pt x="136" y="151"/>
                  </a:lnTo>
                  <a:lnTo>
                    <a:pt x="135" y="151"/>
                  </a:lnTo>
                  <a:lnTo>
                    <a:pt x="135" y="150"/>
                  </a:lnTo>
                  <a:lnTo>
                    <a:pt x="135" y="149"/>
                  </a:lnTo>
                  <a:lnTo>
                    <a:pt x="135" y="148"/>
                  </a:lnTo>
                  <a:lnTo>
                    <a:pt x="135" y="147"/>
                  </a:lnTo>
                  <a:lnTo>
                    <a:pt x="135" y="145"/>
                  </a:lnTo>
                  <a:lnTo>
                    <a:pt x="136" y="144"/>
                  </a:lnTo>
                  <a:lnTo>
                    <a:pt x="137" y="144"/>
                  </a:lnTo>
                  <a:lnTo>
                    <a:pt x="137" y="143"/>
                  </a:lnTo>
                  <a:lnTo>
                    <a:pt x="138" y="143"/>
                  </a:lnTo>
                  <a:lnTo>
                    <a:pt x="138" y="142"/>
                  </a:lnTo>
                  <a:lnTo>
                    <a:pt x="138" y="141"/>
                  </a:lnTo>
                  <a:close/>
                </a:path>
              </a:pathLst>
            </a:custGeom>
            <a:solidFill>
              <a:schemeClr val="accent6"/>
            </a:solidFill>
            <a:ln w="9525">
              <a:solidFill>
                <a:srgbClr val="FFFFFF"/>
              </a:solidFill>
              <a:round/>
              <a:headEnd/>
              <a:tailEnd/>
            </a:ln>
          </p:spPr>
          <p:txBody>
            <a:bodyPr/>
            <a:lstStyle/>
            <a:p>
              <a:pPr>
                <a:defRPr/>
              </a:pPr>
              <a:endParaRPr lang="en-US">
                <a:cs typeface="+mn-cs"/>
              </a:endParaRPr>
            </a:p>
          </p:txBody>
        </p:sp>
        <p:sp>
          <p:nvSpPr>
            <p:cNvPr id="53" name="Freeform 9"/>
            <p:cNvSpPr>
              <a:spLocks noEditPoints="1"/>
            </p:cNvSpPr>
            <p:nvPr/>
          </p:nvSpPr>
          <p:spPr bwMode="auto">
            <a:xfrm>
              <a:off x="3926" y="1114"/>
              <a:ext cx="764" cy="631"/>
            </a:xfrm>
            <a:custGeom>
              <a:avLst/>
              <a:gdLst>
                <a:gd name="T0" fmla="*/ 581 w 764"/>
                <a:gd name="T1" fmla="*/ 548 h 632"/>
                <a:gd name="T2" fmla="*/ 592 w 764"/>
                <a:gd name="T3" fmla="*/ 529 h 632"/>
                <a:gd name="T4" fmla="*/ 586 w 764"/>
                <a:gd name="T5" fmla="*/ 547 h 632"/>
                <a:gd name="T6" fmla="*/ 586 w 764"/>
                <a:gd name="T7" fmla="*/ 524 h 632"/>
                <a:gd name="T8" fmla="*/ 700 w 764"/>
                <a:gd name="T9" fmla="*/ 388 h 632"/>
                <a:gd name="T10" fmla="*/ 730 w 764"/>
                <a:gd name="T11" fmla="*/ 336 h 632"/>
                <a:gd name="T12" fmla="*/ 743 w 764"/>
                <a:gd name="T13" fmla="*/ 300 h 632"/>
                <a:gd name="T14" fmla="*/ 721 w 764"/>
                <a:gd name="T15" fmla="*/ 122 h 632"/>
                <a:gd name="T16" fmla="*/ 677 w 764"/>
                <a:gd name="T17" fmla="*/ 2 h 632"/>
                <a:gd name="T18" fmla="*/ 719 w 764"/>
                <a:gd name="T19" fmla="*/ 20 h 632"/>
                <a:gd name="T20" fmla="*/ 718 w 764"/>
                <a:gd name="T21" fmla="*/ 78 h 632"/>
                <a:gd name="T22" fmla="*/ 724 w 764"/>
                <a:gd name="T23" fmla="*/ 111 h 632"/>
                <a:gd name="T24" fmla="*/ 711 w 764"/>
                <a:gd name="T25" fmla="*/ 140 h 632"/>
                <a:gd name="T26" fmla="*/ 740 w 764"/>
                <a:gd name="T27" fmla="*/ 136 h 632"/>
                <a:gd name="T28" fmla="*/ 726 w 764"/>
                <a:gd name="T29" fmla="*/ 176 h 632"/>
                <a:gd name="T30" fmla="*/ 732 w 764"/>
                <a:gd name="T31" fmla="*/ 195 h 632"/>
                <a:gd name="T32" fmla="*/ 751 w 764"/>
                <a:gd name="T33" fmla="*/ 202 h 632"/>
                <a:gd name="T34" fmla="*/ 763 w 764"/>
                <a:gd name="T35" fmla="*/ 245 h 632"/>
                <a:gd name="T36" fmla="*/ 729 w 764"/>
                <a:gd name="T37" fmla="*/ 267 h 632"/>
                <a:gd name="T38" fmla="*/ 735 w 764"/>
                <a:gd name="T39" fmla="*/ 273 h 632"/>
                <a:gd name="T40" fmla="*/ 726 w 764"/>
                <a:gd name="T41" fmla="*/ 278 h 632"/>
                <a:gd name="T42" fmla="*/ 730 w 764"/>
                <a:gd name="T43" fmla="*/ 303 h 632"/>
                <a:gd name="T44" fmla="*/ 704 w 764"/>
                <a:gd name="T45" fmla="*/ 312 h 632"/>
                <a:gd name="T46" fmla="*/ 727 w 764"/>
                <a:gd name="T47" fmla="*/ 337 h 632"/>
                <a:gd name="T48" fmla="*/ 718 w 764"/>
                <a:gd name="T49" fmla="*/ 355 h 632"/>
                <a:gd name="T50" fmla="*/ 699 w 764"/>
                <a:gd name="T51" fmla="*/ 388 h 632"/>
                <a:gd name="T52" fmla="*/ 680 w 764"/>
                <a:gd name="T53" fmla="*/ 409 h 632"/>
                <a:gd name="T54" fmla="*/ 631 w 764"/>
                <a:gd name="T55" fmla="*/ 459 h 632"/>
                <a:gd name="T56" fmla="*/ 619 w 764"/>
                <a:gd name="T57" fmla="*/ 492 h 632"/>
                <a:gd name="T58" fmla="*/ 585 w 764"/>
                <a:gd name="T59" fmla="*/ 504 h 632"/>
                <a:gd name="T60" fmla="*/ 568 w 764"/>
                <a:gd name="T61" fmla="*/ 522 h 632"/>
                <a:gd name="T62" fmla="*/ 572 w 764"/>
                <a:gd name="T63" fmla="*/ 542 h 632"/>
                <a:gd name="T64" fmla="*/ 564 w 764"/>
                <a:gd name="T65" fmla="*/ 554 h 632"/>
                <a:gd name="T66" fmla="*/ 538 w 764"/>
                <a:gd name="T67" fmla="*/ 577 h 632"/>
                <a:gd name="T68" fmla="*/ 468 w 764"/>
                <a:gd name="T69" fmla="*/ 608 h 632"/>
                <a:gd name="T70" fmla="*/ 460 w 764"/>
                <a:gd name="T71" fmla="*/ 623 h 632"/>
                <a:gd name="T72" fmla="*/ 431 w 764"/>
                <a:gd name="T73" fmla="*/ 594 h 632"/>
                <a:gd name="T74" fmla="*/ 431 w 764"/>
                <a:gd name="T75" fmla="*/ 555 h 632"/>
                <a:gd name="T76" fmla="*/ 410 w 764"/>
                <a:gd name="T77" fmla="*/ 507 h 632"/>
                <a:gd name="T78" fmla="*/ 401 w 764"/>
                <a:gd name="T79" fmla="*/ 464 h 632"/>
                <a:gd name="T80" fmla="*/ 375 w 764"/>
                <a:gd name="T81" fmla="*/ 425 h 632"/>
                <a:gd name="T82" fmla="*/ 334 w 764"/>
                <a:gd name="T83" fmla="*/ 392 h 632"/>
                <a:gd name="T84" fmla="*/ 288 w 764"/>
                <a:gd name="T85" fmla="*/ 369 h 632"/>
                <a:gd name="T86" fmla="*/ 255 w 764"/>
                <a:gd name="T87" fmla="*/ 347 h 632"/>
                <a:gd name="T88" fmla="*/ 216 w 764"/>
                <a:gd name="T89" fmla="*/ 328 h 632"/>
                <a:gd name="T90" fmla="*/ 170 w 764"/>
                <a:gd name="T91" fmla="*/ 328 h 632"/>
                <a:gd name="T92" fmla="*/ 134 w 764"/>
                <a:gd name="T93" fmla="*/ 321 h 632"/>
                <a:gd name="T94" fmla="*/ 101 w 764"/>
                <a:gd name="T95" fmla="*/ 293 h 632"/>
                <a:gd name="T96" fmla="*/ 27 w 764"/>
                <a:gd name="T97" fmla="*/ 283 h 632"/>
                <a:gd name="T98" fmla="*/ 22 w 764"/>
                <a:gd name="T99" fmla="*/ 261 h 632"/>
                <a:gd name="T100" fmla="*/ 55 w 764"/>
                <a:gd name="T101" fmla="*/ 227 h 632"/>
                <a:gd name="T102" fmla="*/ 99 w 764"/>
                <a:gd name="T103" fmla="*/ 212 h 632"/>
                <a:gd name="T104" fmla="*/ 139 w 764"/>
                <a:gd name="T105" fmla="*/ 180 h 632"/>
                <a:gd name="T106" fmla="*/ 170 w 764"/>
                <a:gd name="T107" fmla="*/ 155 h 632"/>
                <a:gd name="T108" fmla="*/ 219 w 764"/>
                <a:gd name="T109" fmla="*/ 154 h 632"/>
                <a:gd name="T110" fmla="*/ 266 w 764"/>
                <a:gd name="T111" fmla="*/ 148 h 632"/>
                <a:gd name="T112" fmla="*/ 311 w 764"/>
                <a:gd name="T113" fmla="*/ 128 h 632"/>
                <a:gd name="T114" fmla="*/ 363 w 764"/>
                <a:gd name="T115" fmla="*/ 126 h 632"/>
                <a:gd name="T116" fmla="*/ 414 w 764"/>
                <a:gd name="T117" fmla="*/ 110 h 632"/>
                <a:gd name="T118" fmla="*/ 465 w 764"/>
                <a:gd name="T119" fmla="*/ 93 h 632"/>
                <a:gd name="T120" fmla="*/ 510 w 764"/>
                <a:gd name="T121" fmla="*/ 70 h 632"/>
                <a:gd name="T122" fmla="*/ 555 w 764"/>
                <a:gd name="T123" fmla="*/ 46 h 632"/>
                <a:gd name="T124" fmla="*/ 601 w 764"/>
                <a:gd name="T125" fmla="*/ 2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4" h="632">
                  <a:moveTo>
                    <a:pt x="517" y="618"/>
                  </a:moveTo>
                  <a:lnTo>
                    <a:pt x="516" y="618"/>
                  </a:lnTo>
                  <a:lnTo>
                    <a:pt x="517" y="618"/>
                  </a:lnTo>
                  <a:close/>
                  <a:moveTo>
                    <a:pt x="470" y="615"/>
                  </a:moveTo>
                  <a:lnTo>
                    <a:pt x="469" y="616"/>
                  </a:lnTo>
                  <a:lnTo>
                    <a:pt x="469" y="615"/>
                  </a:lnTo>
                  <a:lnTo>
                    <a:pt x="470" y="615"/>
                  </a:lnTo>
                  <a:close/>
                  <a:moveTo>
                    <a:pt x="465" y="612"/>
                  </a:moveTo>
                  <a:lnTo>
                    <a:pt x="465" y="614"/>
                  </a:lnTo>
                  <a:lnTo>
                    <a:pt x="464" y="612"/>
                  </a:lnTo>
                  <a:lnTo>
                    <a:pt x="464" y="614"/>
                  </a:lnTo>
                  <a:lnTo>
                    <a:pt x="464" y="612"/>
                  </a:lnTo>
                  <a:lnTo>
                    <a:pt x="465" y="612"/>
                  </a:lnTo>
                  <a:close/>
                  <a:moveTo>
                    <a:pt x="556" y="587"/>
                  </a:moveTo>
                  <a:lnTo>
                    <a:pt x="555" y="587"/>
                  </a:lnTo>
                  <a:lnTo>
                    <a:pt x="555" y="586"/>
                  </a:lnTo>
                  <a:lnTo>
                    <a:pt x="556" y="586"/>
                  </a:lnTo>
                  <a:lnTo>
                    <a:pt x="556" y="587"/>
                  </a:lnTo>
                  <a:close/>
                  <a:moveTo>
                    <a:pt x="571" y="573"/>
                  </a:moveTo>
                  <a:lnTo>
                    <a:pt x="571" y="572"/>
                  </a:lnTo>
                  <a:lnTo>
                    <a:pt x="571" y="573"/>
                  </a:lnTo>
                  <a:close/>
                  <a:moveTo>
                    <a:pt x="565" y="558"/>
                  </a:moveTo>
                  <a:lnTo>
                    <a:pt x="565" y="559"/>
                  </a:lnTo>
                  <a:lnTo>
                    <a:pt x="565" y="560"/>
                  </a:lnTo>
                  <a:lnTo>
                    <a:pt x="566" y="560"/>
                  </a:lnTo>
                  <a:lnTo>
                    <a:pt x="566" y="559"/>
                  </a:lnTo>
                  <a:lnTo>
                    <a:pt x="567" y="559"/>
                  </a:lnTo>
                  <a:lnTo>
                    <a:pt x="567" y="560"/>
                  </a:lnTo>
                  <a:lnTo>
                    <a:pt x="565" y="560"/>
                  </a:lnTo>
                  <a:lnTo>
                    <a:pt x="565" y="561"/>
                  </a:lnTo>
                  <a:lnTo>
                    <a:pt x="564" y="561"/>
                  </a:lnTo>
                  <a:lnTo>
                    <a:pt x="563" y="561"/>
                  </a:lnTo>
                  <a:lnTo>
                    <a:pt x="562" y="561"/>
                  </a:lnTo>
                  <a:lnTo>
                    <a:pt x="562" y="562"/>
                  </a:lnTo>
                  <a:lnTo>
                    <a:pt x="561" y="562"/>
                  </a:lnTo>
                  <a:lnTo>
                    <a:pt x="560" y="562"/>
                  </a:lnTo>
                  <a:lnTo>
                    <a:pt x="557" y="564"/>
                  </a:lnTo>
                  <a:lnTo>
                    <a:pt x="557" y="565"/>
                  </a:lnTo>
                  <a:lnTo>
                    <a:pt x="557" y="564"/>
                  </a:lnTo>
                  <a:lnTo>
                    <a:pt x="557" y="561"/>
                  </a:lnTo>
                  <a:lnTo>
                    <a:pt x="557" y="560"/>
                  </a:lnTo>
                  <a:lnTo>
                    <a:pt x="557" y="559"/>
                  </a:lnTo>
                  <a:lnTo>
                    <a:pt x="559" y="559"/>
                  </a:lnTo>
                  <a:lnTo>
                    <a:pt x="562" y="559"/>
                  </a:lnTo>
                  <a:lnTo>
                    <a:pt x="562" y="558"/>
                  </a:lnTo>
                  <a:lnTo>
                    <a:pt x="563" y="558"/>
                  </a:lnTo>
                  <a:lnTo>
                    <a:pt x="564" y="558"/>
                  </a:lnTo>
                  <a:lnTo>
                    <a:pt x="565" y="558"/>
                  </a:lnTo>
                  <a:close/>
                  <a:moveTo>
                    <a:pt x="565" y="557"/>
                  </a:moveTo>
                  <a:lnTo>
                    <a:pt x="564" y="557"/>
                  </a:lnTo>
                  <a:lnTo>
                    <a:pt x="563" y="557"/>
                  </a:lnTo>
                  <a:lnTo>
                    <a:pt x="563" y="556"/>
                  </a:lnTo>
                  <a:lnTo>
                    <a:pt x="564" y="556"/>
                  </a:lnTo>
                  <a:lnTo>
                    <a:pt x="565" y="556"/>
                  </a:lnTo>
                  <a:lnTo>
                    <a:pt x="566" y="555"/>
                  </a:lnTo>
                  <a:lnTo>
                    <a:pt x="567" y="555"/>
                  </a:lnTo>
                  <a:lnTo>
                    <a:pt x="567" y="556"/>
                  </a:lnTo>
                  <a:lnTo>
                    <a:pt x="567" y="557"/>
                  </a:lnTo>
                  <a:lnTo>
                    <a:pt x="566" y="557"/>
                  </a:lnTo>
                  <a:lnTo>
                    <a:pt x="565" y="557"/>
                  </a:lnTo>
                  <a:close/>
                  <a:moveTo>
                    <a:pt x="596" y="552"/>
                  </a:moveTo>
                  <a:lnTo>
                    <a:pt x="596" y="551"/>
                  </a:lnTo>
                  <a:lnTo>
                    <a:pt x="596" y="552"/>
                  </a:lnTo>
                  <a:close/>
                  <a:moveTo>
                    <a:pt x="586" y="547"/>
                  </a:moveTo>
                  <a:lnTo>
                    <a:pt x="586" y="548"/>
                  </a:lnTo>
                  <a:lnTo>
                    <a:pt x="585" y="548"/>
                  </a:lnTo>
                  <a:lnTo>
                    <a:pt x="582" y="548"/>
                  </a:lnTo>
                  <a:lnTo>
                    <a:pt x="581" y="548"/>
                  </a:lnTo>
                  <a:lnTo>
                    <a:pt x="580" y="548"/>
                  </a:lnTo>
                  <a:lnTo>
                    <a:pt x="581" y="548"/>
                  </a:lnTo>
                  <a:lnTo>
                    <a:pt x="581" y="547"/>
                  </a:lnTo>
                  <a:lnTo>
                    <a:pt x="584" y="547"/>
                  </a:lnTo>
                  <a:lnTo>
                    <a:pt x="585" y="547"/>
                  </a:lnTo>
                  <a:lnTo>
                    <a:pt x="586" y="547"/>
                  </a:lnTo>
                  <a:close/>
                  <a:moveTo>
                    <a:pt x="612" y="535"/>
                  </a:moveTo>
                  <a:lnTo>
                    <a:pt x="611" y="535"/>
                  </a:lnTo>
                  <a:lnTo>
                    <a:pt x="612" y="534"/>
                  </a:lnTo>
                  <a:lnTo>
                    <a:pt x="613" y="535"/>
                  </a:lnTo>
                  <a:lnTo>
                    <a:pt x="612" y="535"/>
                  </a:lnTo>
                  <a:close/>
                  <a:moveTo>
                    <a:pt x="568" y="531"/>
                  </a:moveTo>
                  <a:lnTo>
                    <a:pt x="567" y="531"/>
                  </a:lnTo>
                  <a:lnTo>
                    <a:pt x="567" y="530"/>
                  </a:lnTo>
                  <a:lnTo>
                    <a:pt x="566" y="530"/>
                  </a:lnTo>
                  <a:lnTo>
                    <a:pt x="566" y="529"/>
                  </a:lnTo>
                  <a:lnTo>
                    <a:pt x="566" y="528"/>
                  </a:lnTo>
                  <a:lnTo>
                    <a:pt x="567" y="528"/>
                  </a:lnTo>
                  <a:lnTo>
                    <a:pt x="567" y="529"/>
                  </a:lnTo>
                  <a:lnTo>
                    <a:pt x="568" y="530"/>
                  </a:lnTo>
                  <a:lnTo>
                    <a:pt x="568" y="531"/>
                  </a:lnTo>
                  <a:close/>
                  <a:moveTo>
                    <a:pt x="590" y="528"/>
                  </a:moveTo>
                  <a:lnTo>
                    <a:pt x="589" y="528"/>
                  </a:lnTo>
                  <a:lnTo>
                    <a:pt x="589" y="527"/>
                  </a:lnTo>
                  <a:lnTo>
                    <a:pt x="590" y="527"/>
                  </a:lnTo>
                  <a:lnTo>
                    <a:pt x="590" y="528"/>
                  </a:lnTo>
                  <a:close/>
                  <a:moveTo>
                    <a:pt x="596" y="528"/>
                  </a:moveTo>
                  <a:lnTo>
                    <a:pt x="596" y="529"/>
                  </a:lnTo>
                  <a:lnTo>
                    <a:pt x="594" y="531"/>
                  </a:lnTo>
                  <a:lnTo>
                    <a:pt x="592" y="533"/>
                  </a:lnTo>
                  <a:lnTo>
                    <a:pt x="592" y="534"/>
                  </a:lnTo>
                  <a:lnTo>
                    <a:pt x="591" y="535"/>
                  </a:lnTo>
                  <a:lnTo>
                    <a:pt x="590" y="536"/>
                  </a:lnTo>
                  <a:lnTo>
                    <a:pt x="590" y="537"/>
                  </a:lnTo>
                  <a:lnTo>
                    <a:pt x="589" y="537"/>
                  </a:lnTo>
                  <a:lnTo>
                    <a:pt x="590" y="536"/>
                  </a:lnTo>
                  <a:lnTo>
                    <a:pt x="590" y="535"/>
                  </a:lnTo>
                  <a:lnTo>
                    <a:pt x="591" y="534"/>
                  </a:lnTo>
                  <a:lnTo>
                    <a:pt x="591" y="533"/>
                  </a:lnTo>
                  <a:lnTo>
                    <a:pt x="592" y="533"/>
                  </a:lnTo>
                  <a:lnTo>
                    <a:pt x="592" y="532"/>
                  </a:lnTo>
                  <a:lnTo>
                    <a:pt x="592" y="531"/>
                  </a:lnTo>
                  <a:lnTo>
                    <a:pt x="593" y="531"/>
                  </a:lnTo>
                  <a:lnTo>
                    <a:pt x="594" y="530"/>
                  </a:lnTo>
                  <a:lnTo>
                    <a:pt x="594" y="529"/>
                  </a:lnTo>
                  <a:lnTo>
                    <a:pt x="594" y="530"/>
                  </a:lnTo>
                  <a:lnTo>
                    <a:pt x="595" y="529"/>
                  </a:lnTo>
                  <a:lnTo>
                    <a:pt x="595" y="528"/>
                  </a:lnTo>
                  <a:lnTo>
                    <a:pt x="595" y="529"/>
                  </a:lnTo>
                  <a:lnTo>
                    <a:pt x="595" y="528"/>
                  </a:lnTo>
                  <a:lnTo>
                    <a:pt x="596" y="528"/>
                  </a:lnTo>
                  <a:lnTo>
                    <a:pt x="596" y="527"/>
                  </a:lnTo>
                  <a:lnTo>
                    <a:pt x="596" y="526"/>
                  </a:lnTo>
                  <a:lnTo>
                    <a:pt x="596" y="527"/>
                  </a:lnTo>
                  <a:lnTo>
                    <a:pt x="596" y="528"/>
                  </a:lnTo>
                  <a:close/>
                  <a:moveTo>
                    <a:pt x="569" y="531"/>
                  </a:moveTo>
                  <a:lnTo>
                    <a:pt x="568" y="531"/>
                  </a:lnTo>
                  <a:lnTo>
                    <a:pt x="568" y="530"/>
                  </a:lnTo>
                  <a:lnTo>
                    <a:pt x="568" y="529"/>
                  </a:lnTo>
                  <a:lnTo>
                    <a:pt x="568" y="528"/>
                  </a:lnTo>
                  <a:lnTo>
                    <a:pt x="567" y="528"/>
                  </a:lnTo>
                  <a:lnTo>
                    <a:pt x="567" y="527"/>
                  </a:lnTo>
                  <a:lnTo>
                    <a:pt x="568" y="527"/>
                  </a:lnTo>
                  <a:lnTo>
                    <a:pt x="569" y="526"/>
                  </a:lnTo>
                  <a:lnTo>
                    <a:pt x="570" y="526"/>
                  </a:lnTo>
                  <a:lnTo>
                    <a:pt x="571" y="526"/>
                  </a:lnTo>
                  <a:lnTo>
                    <a:pt x="571" y="527"/>
                  </a:lnTo>
                  <a:lnTo>
                    <a:pt x="571" y="528"/>
                  </a:lnTo>
                  <a:lnTo>
                    <a:pt x="571" y="529"/>
                  </a:lnTo>
                  <a:lnTo>
                    <a:pt x="570" y="530"/>
                  </a:lnTo>
                  <a:lnTo>
                    <a:pt x="569" y="531"/>
                  </a:lnTo>
                  <a:close/>
                  <a:moveTo>
                    <a:pt x="592" y="529"/>
                  </a:moveTo>
                  <a:lnTo>
                    <a:pt x="591" y="529"/>
                  </a:lnTo>
                  <a:lnTo>
                    <a:pt x="591" y="530"/>
                  </a:lnTo>
                  <a:lnTo>
                    <a:pt x="591" y="531"/>
                  </a:lnTo>
                  <a:lnTo>
                    <a:pt x="590" y="531"/>
                  </a:lnTo>
                  <a:lnTo>
                    <a:pt x="591" y="531"/>
                  </a:lnTo>
                  <a:lnTo>
                    <a:pt x="591" y="532"/>
                  </a:lnTo>
                  <a:lnTo>
                    <a:pt x="590" y="532"/>
                  </a:lnTo>
                  <a:lnTo>
                    <a:pt x="591" y="532"/>
                  </a:lnTo>
                  <a:lnTo>
                    <a:pt x="591" y="533"/>
                  </a:lnTo>
                  <a:lnTo>
                    <a:pt x="590" y="533"/>
                  </a:lnTo>
                  <a:lnTo>
                    <a:pt x="590" y="534"/>
                  </a:lnTo>
                  <a:lnTo>
                    <a:pt x="589" y="535"/>
                  </a:lnTo>
                  <a:lnTo>
                    <a:pt x="588" y="534"/>
                  </a:lnTo>
                  <a:lnTo>
                    <a:pt x="587" y="533"/>
                  </a:lnTo>
                  <a:lnTo>
                    <a:pt x="587" y="532"/>
                  </a:lnTo>
                  <a:lnTo>
                    <a:pt x="587" y="531"/>
                  </a:lnTo>
                  <a:lnTo>
                    <a:pt x="588" y="530"/>
                  </a:lnTo>
                  <a:lnTo>
                    <a:pt x="589" y="530"/>
                  </a:lnTo>
                  <a:lnTo>
                    <a:pt x="589" y="529"/>
                  </a:lnTo>
                  <a:lnTo>
                    <a:pt x="589" y="528"/>
                  </a:lnTo>
                  <a:lnTo>
                    <a:pt x="590" y="528"/>
                  </a:lnTo>
                  <a:lnTo>
                    <a:pt x="591" y="528"/>
                  </a:lnTo>
                  <a:lnTo>
                    <a:pt x="592" y="527"/>
                  </a:lnTo>
                  <a:lnTo>
                    <a:pt x="593" y="526"/>
                  </a:lnTo>
                  <a:lnTo>
                    <a:pt x="593" y="525"/>
                  </a:lnTo>
                  <a:lnTo>
                    <a:pt x="594" y="526"/>
                  </a:lnTo>
                  <a:lnTo>
                    <a:pt x="593" y="528"/>
                  </a:lnTo>
                  <a:lnTo>
                    <a:pt x="593" y="529"/>
                  </a:lnTo>
                  <a:lnTo>
                    <a:pt x="592" y="529"/>
                  </a:lnTo>
                  <a:close/>
                  <a:moveTo>
                    <a:pt x="573" y="526"/>
                  </a:moveTo>
                  <a:lnTo>
                    <a:pt x="572" y="526"/>
                  </a:lnTo>
                  <a:lnTo>
                    <a:pt x="572" y="525"/>
                  </a:lnTo>
                  <a:lnTo>
                    <a:pt x="573" y="524"/>
                  </a:lnTo>
                  <a:lnTo>
                    <a:pt x="574" y="524"/>
                  </a:lnTo>
                  <a:lnTo>
                    <a:pt x="573" y="525"/>
                  </a:lnTo>
                  <a:lnTo>
                    <a:pt x="573" y="526"/>
                  </a:lnTo>
                  <a:close/>
                  <a:moveTo>
                    <a:pt x="593" y="523"/>
                  </a:moveTo>
                  <a:lnTo>
                    <a:pt x="592" y="522"/>
                  </a:lnTo>
                  <a:lnTo>
                    <a:pt x="592" y="521"/>
                  </a:lnTo>
                  <a:lnTo>
                    <a:pt x="593" y="522"/>
                  </a:lnTo>
                  <a:lnTo>
                    <a:pt x="593" y="523"/>
                  </a:lnTo>
                  <a:close/>
                  <a:moveTo>
                    <a:pt x="591" y="526"/>
                  </a:moveTo>
                  <a:lnTo>
                    <a:pt x="590" y="527"/>
                  </a:lnTo>
                  <a:lnTo>
                    <a:pt x="589" y="528"/>
                  </a:lnTo>
                  <a:lnTo>
                    <a:pt x="588" y="528"/>
                  </a:lnTo>
                  <a:lnTo>
                    <a:pt x="588" y="529"/>
                  </a:lnTo>
                  <a:lnTo>
                    <a:pt x="588" y="530"/>
                  </a:lnTo>
                  <a:lnTo>
                    <a:pt x="587" y="530"/>
                  </a:lnTo>
                  <a:lnTo>
                    <a:pt x="587" y="531"/>
                  </a:lnTo>
                  <a:lnTo>
                    <a:pt x="586" y="531"/>
                  </a:lnTo>
                  <a:lnTo>
                    <a:pt x="586" y="532"/>
                  </a:lnTo>
                  <a:lnTo>
                    <a:pt x="587" y="533"/>
                  </a:lnTo>
                  <a:lnTo>
                    <a:pt x="587" y="534"/>
                  </a:lnTo>
                  <a:lnTo>
                    <a:pt x="588" y="535"/>
                  </a:lnTo>
                  <a:lnTo>
                    <a:pt x="590" y="535"/>
                  </a:lnTo>
                  <a:lnTo>
                    <a:pt x="590" y="536"/>
                  </a:lnTo>
                  <a:lnTo>
                    <a:pt x="589" y="537"/>
                  </a:lnTo>
                  <a:lnTo>
                    <a:pt x="589" y="539"/>
                  </a:lnTo>
                  <a:lnTo>
                    <a:pt x="588" y="540"/>
                  </a:lnTo>
                  <a:lnTo>
                    <a:pt x="588" y="541"/>
                  </a:lnTo>
                  <a:lnTo>
                    <a:pt x="588" y="542"/>
                  </a:lnTo>
                  <a:lnTo>
                    <a:pt x="588" y="543"/>
                  </a:lnTo>
                  <a:lnTo>
                    <a:pt x="589" y="543"/>
                  </a:lnTo>
                  <a:lnTo>
                    <a:pt x="589" y="544"/>
                  </a:lnTo>
                  <a:lnTo>
                    <a:pt x="589" y="545"/>
                  </a:lnTo>
                  <a:lnTo>
                    <a:pt x="588" y="546"/>
                  </a:lnTo>
                  <a:lnTo>
                    <a:pt x="589" y="546"/>
                  </a:lnTo>
                  <a:lnTo>
                    <a:pt x="588" y="547"/>
                  </a:lnTo>
                  <a:lnTo>
                    <a:pt x="587" y="547"/>
                  </a:lnTo>
                  <a:lnTo>
                    <a:pt x="586" y="547"/>
                  </a:lnTo>
                  <a:lnTo>
                    <a:pt x="585" y="546"/>
                  </a:lnTo>
                  <a:lnTo>
                    <a:pt x="584" y="547"/>
                  </a:lnTo>
                  <a:lnTo>
                    <a:pt x="582" y="546"/>
                  </a:lnTo>
                  <a:lnTo>
                    <a:pt x="582" y="547"/>
                  </a:lnTo>
                  <a:lnTo>
                    <a:pt x="581" y="547"/>
                  </a:lnTo>
                  <a:lnTo>
                    <a:pt x="580" y="547"/>
                  </a:lnTo>
                  <a:lnTo>
                    <a:pt x="579" y="547"/>
                  </a:lnTo>
                  <a:lnTo>
                    <a:pt x="578" y="547"/>
                  </a:lnTo>
                  <a:lnTo>
                    <a:pt x="577" y="545"/>
                  </a:lnTo>
                  <a:lnTo>
                    <a:pt x="576" y="545"/>
                  </a:lnTo>
                  <a:lnTo>
                    <a:pt x="576" y="544"/>
                  </a:lnTo>
                  <a:lnTo>
                    <a:pt x="575" y="543"/>
                  </a:lnTo>
                  <a:lnTo>
                    <a:pt x="576" y="542"/>
                  </a:lnTo>
                  <a:lnTo>
                    <a:pt x="575" y="542"/>
                  </a:lnTo>
                  <a:lnTo>
                    <a:pt x="575" y="541"/>
                  </a:lnTo>
                  <a:lnTo>
                    <a:pt x="575" y="540"/>
                  </a:lnTo>
                  <a:lnTo>
                    <a:pt x="574" y="539"/>
                  </a:lnTo>
                  <a:lnTo>
                    <a:pt x="573" y="537"/>
                  </a:lnTo>
                  <a:lnTo>
                    <a:pt x="573" y="536"/>
                  </a:lnTo>
                  <a:lnTo>
                    <a:pt x="572" y="536"/>
                  </a:lnTo>
                  <a:lnTo>
                    <a:pt x="572" y="535"/>
                  </a:lnTo>
                  <a:lnTo>
                    <a:pt x="571" y="535"/>
                  </a:lnTo>
                  <a:lnTo>
                    <a:pt x="570" y="535"/>
                  </a:lnTo>
                  <a:lnTo>
                    <a:pt x="570" y="534"/>
                  </a:lnTo>
                  <a:lnTo>
                    <a:pt x="571" y="534"/>
                  </a:lnTo>
                  <a:lnTo>
                    <a:pt x="572" y="534"/>
                  </a:lnTo>
                  <a:lnTo>
                    <a:pt x="571" y="534"/>
                  </a:lnTo>
                  <a:lnTo>
                    <a:pt x="570" y="533"/>
                  </a:lnTo>
                  <a:lnTo>
                    <a:pt x="570" y="532"/>
                  </a:lnTo>
                  <a:lnTo>
                    <a:pt x="570" y="531"/>
                  </a:lnTo>
                  <a:lnTo>
                    <a:pt x="571" y="531"/>
                  </a:lnTo>
                  <a:lnTo>
                    <a:pt x="571" y="530"/>
                  </a:lnTo>
                  <a:lnTo>
                    <a:pt x="572" y="529"/>
                  </a:lnTo>
                  <a:lnTo>
                    <a:pt x="572" y="528"/>
                  </a:lnTo>
                  <a:lnTo>
                    <a:pt x="572" y="527"/>
                  </a:lnTo>
                  <a:lnTo>
                    <a:pt x="572" y="526"/>
                  </a:lnTo>
                  <a:lnTo>
                    <a:pt x="573" y="526"/>
                  </a:lnTo>
                  <a:lnTo>
                    <a:pt x="573" y="527"/>
                  </a:lnTo>
                  <a:lnTo>
                    <a:pt x="573" y="528"/>
                  </a:lnTo>
                  <a:lnTo>
                    <a:pt x="574" y="528"/>
                  </a:lnTo>
                  <a:lnTo>
                    <a:pt x="574" y="529"/>
                  </a:lnTo>
                  <a:lnTo>
                    <a:pt x="575" y="529"/>
                  </a:lnTo>
                  <a:lnTo>
                    <a:pt x="574" y="528"/>
                  </a:lnTo>
                  <a:lnTo>
                    <a:pt x="574" y="527"/>
                  </a:lnTo>
                  <a:lnTo>
                    <a:pt x="574" y="526"/>
                  </a:lnTo>
                  <a:lnTo>
                    <a:pt x="574" y="525"/>
                  </a:lnTo>
                  <a:lnTo>
                    <a:pt x="575" y="524"/>
                  </a:lnTo>
                  <a:lnTo>
                    <a:pt x="576" y="523"/>
                  </a:lnTo>
                  <a:lnTo>
                    <a:pt x="577" y="523"/>
                  </a:lnTo>
                  <a:lnTo>
                    <a:pt x="578" y="523"/>
                  </a:lnTo>
                  <a:lnTo>
                    <a:pt x="579" y="523"/>
                  </a:lnTo>
                  <a:lnTo>
                    <a:pt x="579" y="522"/>
                  </a:lnTo>
                  <a:lnTo>
                    <a:pt x="580" y="522"/>
                  </a:lnTo>
                  <a:lnTo>
                    <a:pt x="581" y="522"/>
                  </a:lnTo>
                  <a:lnTo>
                    <a:pt x="582" y="522"/>
                  </a:lnTo>
                  <a:lnTo>
                    <a:pt x="582" y="521"/>
                  </a:lnTo>
                  <a:lnTo>
                    <a:pt x="584" y="521"/>
                  </a:lnTo>
                  <a:lnTo>
                    <a:pt x="585" y="520"/>
                  </a:lnTo>
                  <a:lnTo>
                    <a:pt x="585" y="521"/>
                  </a:lnTo>
                  <a:lnTo>
                    <a:pt x="585" y="522"/>
                  </a:lnTo>
                  <a:lnTo>
                    <a:pt x="585" y="524"/>
                  </a:lnTo>
                  <a:lnTo>
                    <a:pt x="585" y="525"/>
                  </a:lnTo>
                  <a:lnTo>
                    <a:pt x="584" y="525"/>
                  </a:lnTo>
                  <a:lnTo>
                    <a:pt x="584" y="526"/>
                  </a:lnTo>
                  <a:lnTo>
                    <a:pt x="584" y="527"/>
                  </a:lnTo>
                  <a:lnTo>
                    <a:pt x="585" y="527"/>
                  </a:lnTo>
                  <a:lnTo>
                    <a:pt x="585" y="526"/>
                  </a:lnTo>
                  <a:lnTo>
                    <a:pt x="585" y="525"/>
                  </a:lnTo>
                  <a:lnTo>
                    <a:pt x="585" y="524"/>
                  </a:lnTo>
                  <a:lnTo>
                    <a:pt x="586" y="524"/>
                  </a:lnTo>
                  <a:lnTo>
                    <a:pt x="586" y="523"/>
                  </a:lnTo>
                  <a:lnTo>
                    <a:pt x="586" y="522"/>
                  </a:lnTo>
                  <a:lnTo>
                    <a:pt x="587" y="521"/>
                  </a:lnTo>
                  <a:lnTo>
                    <a:pt x="588" y="521"/>
                  </a:lnTo>
                  <a:lnTo>
                    <a:pt x="590" y="520"/>
                  </a:lnTo>
                  <a:lnTo>
                    <a:pt x="590" y="521"/>
                  </a:lnTo>
                  <a:lnTo>
                    <a:pt x="591" y="521"/>
                  </a:lnTo>
                  <a:lnTo>
                    <a:pt x="591" y="522"/>
                  </a:lnTo>
                  <a:lnTo>
                    <a:pt x="592" y="522"/>
                  </a:lnTo>
                  <a:lnTo>
                    <a:pt x="592" y="523"/>
                  </a:lnTo>
                  <a:lnTo>
                    <a:pt x="591" y="523"/>
                  </a:lnTo>
                  <a:lnTo>
                    <a:pt x="592" y="523"/>
                  </a:lnTo>
                  <a:lnTo>
                    <a:pt x="592" y="524"/>
                  </a:lnTo>
                  <a:lnTo>
                    <a:pt x="591" y="525"/>
                  </a:lnTo>
                  <a:lnTo>
                    <a:pt x="591" y="526"/>
                  </a:lnTo>
                  <a:close/>
                  <a:moveTo>
                    <a:pt x="593" y="521"/>
                  </a:moveTo>
                  <a:lnTo>
                    <a:pt x="592" y="521"/>
                  </a:lnTo>
                  <a:lnTo>
                    <a:pt x="592" y="520"/>
                  </a:lnTo>
                  <a:lnTo>
                    <a:pt x="593" y="520"/>
                  </a:lnTo>
                  <a:lnTo>
                    <a:pt x="593" y="521"/>
                  </a:lnTo>
                  <a:close/>
                  <a:moveTo>
                    <a:pt x="597" y="520"/>
                  </a:moveTo>
                  <a:lnTo>
                    <a:pt x="596" y="520"/>
                  </a:lnTo>
                  <a:lnTo>
                    <a:pt x="597" y="520"/>
                  </a:lnTo>
                  <a:lnTo>
                    <a:pt x="597" y="519"/>
                  </a:lnTo>
                  <a:lnTo>
                    <a:pt x="597" y="520"/>
                  </a:lnTo>
                  <a:close/>
                  <a:moveTo>
                    <a:pt x="594" y="519"/>
                  </a:moveTo>
                  <a:lnTo>
                    <a:pt x="595" y="519"/>
                  </a:lnTo>
                  <a:lnTo>
                    <a:pt x="595" y="520"/>
                  </a:lnTo>
                  <a:lnTo>
                    <a:pt x="593" y="520"/>
                  </a:lnTo>
                  <a:lnTo>
                    <a:pt x="592" y="520"/>
                  </a:lnTo>
                  <a:lnTo>
                    <a:pt x="592" y="519"/>
                  </a:lnTo>
                  <a:lnTo>
                    <a:pt x="591" y="519"/>
                  </a:lnTo>
                  <a:lnTo>
                    <a:pt x="594" y="519"/>
                  </a:lnTo>
                  <a:close/>
                  <a:moveTo>
                    <a:pt x="593" y="519"/>
                  </a:moveTo>
                  <a:lnTo>
                    <a:pt x="593" y="518"/>
                  </a:lnTo>
                  <a:lnTo>
                    <a:pt x="593" y="519"/>
                  </a:lnTo>
                  <a:close/>
                  <a:moveTo>
                    <a:pt x="597" y="518"/>
                  </a:moveTo>
                  <a:lnTo>
                    <a:pt x="597" y="517"/>
                  </a:lnTo>
                  <a:lnTo>
                    <a:pt x="597" y="518"/>
                  </a:lnTo>
                  <a:close/>
                  <a:moveTo>
                    <a:pt x="600" y="518"/>
                  </a:moveTo>
                  <a:lnTo>
                    <a:pt x="599" y="517"/>
                  </a:lnTo>
                  <a:lnTo>
                    <a:pt x="600" y="517"/>
                  </a:lnTo>
                  <a:lnTo>
                    <a:pt x="600" y="518"/>
                  </a:lnTo>
                  <a:close/>
                  <a:moveTo>
                    <a:pt x="599" y="517"/>
                  </a:moveTo>
                  <a:lnTo>
                    <a:pt x="599" y="518"/>
                  </a:lnTo>
                  <a:lnTo>
                    <a:pt x="598" y="518"/>
                  </a:lnTo>
                  <a:lnTo>
                    <a:pt x="598" y="519"/>
                  </a:lnTo>
                  <a:lnTo>
                    <a:pt x="598" y="518"/>
                  </a:lnTo>
                  <a:lnTo>
                    <a:pt x="598" y="517"/>
                  </a:lnTo>
                  <a:lnTo>
                    <a:pt x="598" y="518"/>
                  </a:lnTo>
                  <a:lnTo>
                    <a:pt x="598" y="517"/>
                  </a:lnTo>
                  <a:lnTo>
                    <a:pt x="599" y="517"/>
                  </a:lnTo>
                  <a:close/>
                  <a:moveTo>
                    <a:pt x="584" y="517"/>
                  </a:moveTo>
                  <a:lnTo>
                    <a:pt x="582" y="517"/>
                  </a:lnTo>
                  <a:lnTo>
                    <a:pt x="582" y="516"/>
                  </a:lnTo>
                  <a:lnTo>
                    <a:pt x="584" y="517"/>
                  </a:lnTo>
                  <a:lnTo>
                    <a:pt x="582" y="517"/>
                  </a:lnTo>
                  <a:lnTo>
                    <a:pt x="584" y="517"/>
                  </a:lnTo>
                  <a:close/>
                  <a:moveTo>
                    <a:pt x="627" y="469"/>
                  </a:moveTo>
                  <a:lnTo>
                    <a:pt x="626" y="469"/>
                  </a:lnTo>
                  <a:lnTo>
                    <a:pt x="627" y="468"/>
                  </a:lnTo>
                  <a:lnTo>
                    <a:pt x="628" y="468"/>
                  </a:lnTo>
                  <a:lnTo>
                    <a:pt x="628" y="469"/>
                  </a:lnTo>
                  <a:lnTo>
                    <a:pt x="627" y="469"/>
                  </a:lnTo>
                  <a:close/>
                  <a:moveTo>
                    <a:pt x="700" y="390"/>
                  </a:moveTo>
                  <a:lnTo>
                    <a:pt x="699" y="390"/>
                  </a:lnTo>
                  <a:lnTo>
                    <a:pt x="699" y="388"/>
                  </a:lnTo>
                  <a:lnTo>
                    <a:pt x="700" y="388"/>
                  </a:lnTo>
                  <a:lnTo>
                    <a:pt x="701" y="388"/>
                  </a:lnTo>
                  <a:lnTo>
                    <a:pt x="700" y="388"/>
                  </a:lnTo>
                  <a:lnTo>
                    <a:pt x="700" y="390"/>
                  </a:lnTo>
                  <a:close/>
                  <a:moveTo>
                    <a:pt x="702" y="387"/>
                  </a:moveTo>
                  <a:lnTo>
                    <a:pt x="702" y="386"/>
                  </a:lnTo>
                  <a:lnTo>
                    <a:pt x="703" y="387"/>
                  </a:lnTo>
                  <a:lnTo>
                    <a:pt x="702" y="387"/>
                  </a:lnTo>
                  <a:close/>
                  <a:moveTo>
                    <a:pt x="713" y="372"/>
                  </a:moveTo>
                  <a:lnTo>
                    <a:pt x="712" y="372"/>
                  </a:lnTo>
                  <a:lnTo>
                    <a:pt x="712" y="371"/>
                  </a:lnTo>
                  <a:lnTo>
                    <a:pt x="713" y="371"/>
                  </a:lnTo>
                  <a:lnTo>
                    <a:pt x="713" y="372"/>
                  </a:lnTo>
                  <a:close/>
                  <a:moveTo>
                    <a:pt x="714" y="370"/>
                  </a:moveTo>
                  <a:lnTo>
                    <a:pt x="713" y="371"/>
                  </a:lnTo>
                  <a:lnTo>
                    <a:pt x="713" y="370"/>
                  </a:lnTo>
                  <a:lnTo>
                    <a:pt x="714" y="370"/>
                  </a:lnTo>
                  <a:lnTo>
                    <a:pt x="714" y="369"/>
                  </a:lnTo>
                  <a:lnTo>
                    <a:pt x="714" y="370"/>
                  </a:lnTo>
                  <a:close/>
                  <a:moveTo>
                    <a:pt x="713" y="368"/>
                  </a:moveTo>
                  <a:lnTo>
                    <a:pt x="713" y="369"/>
                  </a:lnTo>
                  <a:lnTo>
                    <a:pt x="714" y="368"/>
                  </a:lnTo>
                  <a:lnTo>
                    <a:pt x="713" y="370"/>
                  </a:lnTo>
                  <a:lnTo>
                    <a:pt x="712" y="370"/>
                  </a:lnTo>
                  <a:lnTo>
                    <a:pt x="712" y="369"/>
                  </a:lnTo>
                  <a:lnTo>
                    <a:pt x="712" y="368"/>
                  </a:lnTo>
                  <a:lnTo>
                    <a:pt x="712" y="367"/>
                  </a:lnTo>
                  <a:lnTo>
                    <a:pt x="713" y="367"/>
                  </a:lnTo>
                  <a:lnTo>
                    <a:pt x="713" y="366"/>
                  </a:lnTo>
                  <a:lnTo>
                    <a:pt x="713" y="365"/>
                  </a:lnTo>
                  <a:lnTo>
                    <a:pt x="714" y="363"/>
                  </a:lnTo>
                  <a:lnTo>
                    <a:pt x="715" y="362"/>
                  </a:lnTo>
                  <a:lnTo>
                    <a:pt x="715" y="363"/>
                  </a:lnTo>
                  <a:lnTo>
                    <a:pt x="715" y="365"/>
                  </a:lnTo>
                  <a:lnTo>
                    <a:pt x="714" y="366"/>
                  </a:lnTo>
                  <a:lnTo>
                    <a:pt x="714" y="367"/>
                  </a:lnTo>
                  <a:lnTo>
                    <a:pt x="713" y="367"/>
                  </a:lnTo>
                  <a:lnTo>
                    <a:pt x="713" y="368"/>
                  </a:lnTo>
                  <a:close/>
                  <a:moveTo>
                    <a:pt x="715" y="362"/>
                  </a:moveTo>
                  <a:lnTo>
                    <a:pt x="714" y="362"/>
                  </a:lnTo>
                  <a:lnTo>
                    <a:pt x="715" y="362"/>
                  </a:lnTo>
                  <a:close/>
                  <a:moveTo>
                    <a:pt x="714" y="361"/>
                  </a:moveTo>
                  <a:lnTo>
                    <a:pt x="714" y="362"/>
                  </a:lnTo>
                  <a:lnTo>
                    <a:pt x="713" y="363"/>
                  </a:lnTo>
                  <a:lnTo>
                    <a:pt x="713" y="365"/>
                  </a:lnTo>
                  <a:lnTo>
                    <a:pt x="712" y="367"/>
                  </a:lnTo>
                  <a:lnTo>
                    <a:pt x="712" y="368"/>
                  </a:lnTo>
                  <a:lnTo>
                    <a:pt x="711" y="369"/>
                  </a:lnTo>
                  <a:lnTo>
                    <a:pt x="711" y="370"/>
                  </a:lnTo>
                  <a:lnTo>
                    <a:pt x="710" y="370"/>
                  </a:lnTo>
                  <a:lnTo>
                    <a:pt x="709" y="370"/>
                  </a:lnTo>
                  <a:lnTo>
                    <a:pt x="707" y="370"/>
                  </a:lnTo>
                  <a:lnTo>
                    <a:pt x="707" y="369"/>
                  </a:lnTo>
                  <a:lnTo>
                    <a:pt x="709" y="368"/>
                  </a:lnTo>
                  <a:lnTo>
                    <a:pt x="710" y="367"/>
                  </a:lnTo>
                  <a:lnTo>
                    <a:pt x="710" y="365"/>
                  </a:lnTo>
                  <a:lnTo>
                    <a:pt x="711" y="365"/>
                  </a:lnTo>
                  <a:lnTo>
                    <a:pt x="711" y="363"/>
                  </a:lnTo>
                  <a:lnTo>
                    <a:pt x="711" y="362"/>
                  </a:lnTo>
                  <a:lnTo>
                    <a:pt x="712" y="362"/>
                  </a:lnTo>
                  <a:lnTo>
                    <a:pt x="712" y="361"/>
                  </a:lnTo>
                  <a:lnTo>
                    <a:pt x="713" y="361"/>
                  </a:lnTo>
                  <a:lnTo>
                    <a:pt x="714" y="361"/>
                  </a:lnTo>
                  <a:close/>
                  <a:moveTo>
                    <a:pt x="731" y="329"/>
                  </a:moveTo>
                  <a:lnTo>
                    <a:pt x="732" y="330"/>
                  </a:lnTo>
                  <a:lnTo>
                    <a:pt x="732" y="331"/>
                  </a:lnTo>
                  <a:lnTo>
                    <a:pt x="734" y="331"/>
                  </a:lnTo>
                  <a:lnTo>
                    <a:pt x="734" y="332"/>
                  </a:lnTo>
                  <a:lnTo>
                    <a:pt x="734" y="333"/>
                  </a:lnTo>
                  <a:lnTo>
                    <a:pt x="732" y="333"/>
                  </a:lnTo>
                  <a:lnTo>
                    <a:pt x="732" y="334"/>
                  </a:lnTo>
                  <a:lnTo>
                    <a:pt x="731" y="335"/>
                  </a:lnTo>
                  <a:lnTo>
                    <a:pt x="730" y="336"/>
                  </a:lnTo>
                  <a:lnTo>
                    <a:pt x="730" y="337"/>
                  </a:lnTo>
                  <a:lnTo>
                    <a:pt x="729" y="337"/>
                  </a:lnTo>
                  <a:lnTo>
                    <a:pt x="729" y="338"/>
                  </a:lnTo>
                  <a:lnTo>
                    <a:pt x="728" y="338"/>
                  </a:lnTo>
                  <a:lnTo>
                    <a:pt x="728" y="337"/>
                  </a:lnTo>
                  <a:lnTo>
                    <a:pt x="728" y="336"/>
                  </a:lnTo>
                  <a:lnTo>
                    <a:pt x="728" y="335"/>
                  </a:lnTo>
                  <a:lnTo>
                    <a:pt x="728" y="334"/>
                  </a:lnTo>
                  <a:lnTo>
                    <a:pt x="728" y="333"/>
                  </a:lnTo>
                  <a:lnTo>
                    <a:pt x="728" y="332"/>
                  </a:lnTo>
                  <a:lnTo>
                    <a:pt x="728" y="331"/>
                  </a:lnTo>
                  <a:lnTo>
                    <a:pt x="729" y="331"/>
                  </a:lnTo>
                  <a:lnTo>
                    <a:pt x="729" y="330"/>
                  </a:lnTo>
                  <a:lnTo>
                    <a:pt x="729" y="329"/>
                  </a:lnTo>
                  <a:lnTo>
                    <a:pt x="730" y="328"/>
                  </a:lnTo>
                  <a:lnTo>
                    <a:pt x="730" y="327"/>
                  </a:lnTo>
                  <a:lnTo>
                    <a:pt x="730" y="326"/>
                  </a:lnTo>
                  <a:lnTo>
                    <a:pt x="730" y="325"/>
                  </a:lnTo>
                  <a:lnTo>
                    <a:pt x="730" y="326"/>
                  </a:lnTo>
                  <a:lnTo>
                    <a:pt x="730" y="327"/>
                  </a:lnTo>
                  <a:lnTo>
                    <a:pt x="730" y="328"/>
                  </a:lnTo>
                  <a:lnTo>
                    <a:pt x="731" y="329"/>
                  </a:lnTo>
                  <a:close/>
                  <a:moveTo>
                    <a:pt x="728" y="320"/>
                  </a:moveTo>
                  <a:lnTo>
                    <a:pt x="727" y="319"/>
                  </a:lnTo>
                  <a:lnTo>
                    <a:pt x="728" y="319"/>
                  </a:lnTo>
                  <a:lnTo>
                    <a:pt x="728" y="320"/>
                  </a:lnTo>
                  <a:close/>
                  <a:moveTo>
                    <a:pt x="725" y="317"/>
                  </a:moveTo>
                  <a:lnTo>
                    <a:pt x="726" y="318"/>
                  </a:lnTo>
                  <a:lnTo>
                    <a:pt x="727" y="318"/>
                  </a:lnTo>
                  <a:lnTo>
                    <a:pt x="727" y="319"/>
                  </a:lnTo>
                  <a:lnTo>
                    <a:pt x="726" y="318"/>
                  </a:lnTo>
                  <a:lnTo>
                    <a:pt x="725" y="317"/>
                  </a:lnTo>
                  <a:lnTo>
                    <a:pt x="724" y="316"/>
                  </a:lnTo>
                  <a:lnTo>
                    <a:pt x="723" y="315"/>
                  </a:lnTo>
                  <a:lnTo>
                    <a:pt x="723" y="313"/>
                  </a:lnTo>
                  <a:lnTo>
                    <a:pt x="723" y="315"/>
                  </a:lnTo>
                  <a:lnTo>
                    <a:pt x="724" y="316"/>
                  </a:lnTo>
                  <a:lnTo>
                    <a:pt x="725" y="317"/>
                  </a:lnTo>
                  <a:close/>
                  <a:moveTo>
                    <a:pt x="705" y="310"/>
                  </a:moveTo>
                  <a:lnTo>
                    <a:pt x="704" y="310"/>
                  </a:lnTo>
                  <a:lnTo>
                    <a:pt x="704" y="309"/>
                  </a:lnTo>
                  <a:lnTo>
                    <a:pt x="705" y="309"/>
                  </a:lnTo>
                  <a:lnTo>
                    <a:pt x="705" y="310"/>
                  </a:lnTo>
                  <a:close/>
                  <a:moveTo>
                    <a:pt x="707" y="309"/>
                  </a:moveTo>
                  <a:lnTo>
                    <a:pt x="707" y="308"/>
                  </a:lnTo>
                  <a:lnTo>
                    <a:pt x="707" y="309"/>
                  </a:lnTo>
                  <a:close/>
                  <a:moveTo>
                    <a:pt x="734" y="307"/>
                  </a:moveTo>
                  <a:lnTo>
                    <a:pt x="732" y="307"/>
                  </a:lnTo>
                  <a:lnTo>
                    <a:pt x="732" y="306"/>
                  </a:lnTo>
                  <a:lnTo>
                    <a:pt x="735" y="306"/>
                  </a:lnTo>
                  <a:lnTo>
                    <a:pt x="737" y="306"/>
                  </a:lnTo>
                  <a:lnTo>
                    <a:pt x="736" y="306"/>
                  </a:lnTo>
                  <a:lnTo>
                    <a:pt x="736" y="307"/>
                  </a:lnTo>
                  <a:lnTo>
                    <a:pt x="735" y="307"/>
                  </a:lnTo>
                  <a:lnTo>
                    <a:pt x="734" y="307"/>
                  </a:lnTo>
                  <a:close/>
                  <a:moveTo>
                    <a:pt x="751" y="302"/>
                  </a:moveTo>
                  <a:lnTo>
                    <a:pt x="750" y="301"/>
                  </a:lnTo>
                  <a:lnTo>
                    <a:pt x="750" y="300"/>
                  </a:lnTo>
                  <a:lnTo>
                    <a:pt x="751" y="300"/>
                  </a:lnTo>
                  <a:lnTo>
                    <a:pt x="751" y="301"/>
                  </a:lnTo>
                  <a:lnTo>
                    <a:pt x="751" y="302"/>
                  </a:lnTo>
                  <a:close/>
                  <a:moveTo>
                    <a:pt x="744" y="300"/>
                  </a:moveTo>
                  <a:lnTo>
                    <a:pt x="747" y="300"/>
                  </a:lnTo>
                  <a:lnTo>
                    <a:pt x="746" y="300"/>
                  </a:lnTo>
                  <a:lnTo>
                    <a:pt x="746" y="301"/>
                  </a:lnTo>
                  <a:lnTo>
                    <a:pt x="745" y="301"/>
                  </a:lnTo>
                  <a:lnTo>
                    <a:pt x="745" y="300"/>
                  </a:lnTo>
                  <a:lnTo>
                    <a:pt x="744" y="300"/>
                  </a:lnTo>
                  <a:close/>
                  <a:moveTo>
                    <a:pt x="744" y="300"/>
                  </a:moveTo>
                  <a:lnTo>
                    <a:pt x="743" y="300"/>
                  </a:lnTo>
                  <a:lnTo>
                    <a:pt x="743" y="299"/>
                  </a:lnTo>
                  <a:lnTo>
                    <a:pt x="744" y="300"/>
                  </a:lnTo>
                  <a:close/>
                  <a:moveTo>
                    <a:pt x="753" y="296"/>
                  </a:moveTo>
                  <a:lnTo>
                    <a:pt x="752" y="296"/>
                  </a:lnTo>
                  <a:lnTo>
                    <a:pt x="753" y="295"/>
                  </a:lnTo>
                  <a:lnTo>
                    <a:pt x="754" y="296"/>
                  </a:lnTo>
                  <a:lnTo>
                    <a:pt x="753" y="296"/>
                  </a:lnTo>
                  <a:close/>
                  <a:moveTo>
                    <a:pt x="743" y="296"/>
                  </a:moveTo>
                  <a:lnTo>
                    <a:pt x="743" y="295"/>
                  </a:lnTo>
                  <a:lnTo>
                    <a:pt x="743" y="296"/>
                  </a:lnTo>
                  <a:close/>
                  <a:moveTo>
                    <a:pt x="743" y="295"/>
                  </a:moveTo>
                  <a:lnTo>
                    <a:pt x="743" y="294"/>
                  </a:lnTo>
                  <a:lnTo>
                    <a:pt x="743" y="293"/>
                  </a:lnTo>
                  <a:lnTo>
                    <a:pt x="744" y="293"/>
                  </a:lnTo>
                  <a:lnTo>
                    <a:pt x="744" y="292"/>
                  </a:lnTo>
                  <a:lnTo>
                    <a:pt x="745" y="292"/>
                  </a:lnTo>
                  <a:lnTo>
                    <a:pt x="746" y="292"/>
                  </a:lnTo>
                  <a:lnTo>
                    <a:pt x="745" y="293"/>
                  </a:lnTo>
                  <a:lnTo>
                    <a:pt x="744" y="293"/>
                  </a:lnTo>
                  <a:lnTo>
                    <a:pt x="744" y="294"/>
                  </a:lnTo>
                  <a:lnTo>
                    <a:pt x="743" y="295"/>
                  </a:lnTo>
                  <a:close/>
                  <a:moveTo>
                    <a:pt x="727" y="286"/>
                  </a:moveTo>
                  <a:lnTo>
                    <a:pt x="727" y="285"/>
                  </a:lnTo>
                  <a:lnTo>
                    <a:pt x="728" y="285"/>
                  </a:lnTo>
                  <a:lnTo>
                    <a:pt x="727" y="286"/>
                  </a:lnTo>
                  <a:close/>
                  <a:moveTo>
                    <a:pt x="755" y="283"/>
                  </a:moveTo>
                  <a:lnTo>
                    <a:pt x="755" y="282"/>
                  </a:lnTo>
                  <a:lnTo>
                    <a:pt x="755" y="283"/>
                  </a:lnTo>
                  <a:close/>
                  <a:moveTo>
                    <a:pt x="751" y="266"/>
                  </a:moveTo>
                  <a:lnTo>
                    <a:pt x="750" y="266"/>
                  </a:lnTo>
                  <a:lnTo>
                    <a:pt x="751" y="265"/>
                  </a:lnTo>
                  <a:lnTo>
                    <a:pt x="751" y="266"/>
                  </a:lnTo>
                  <a:close/>
                  <a:moveTo>
                    <a:pt x="760" y="258"/>
                  </a:moveTo>
                  <a:lnTo>
                    <a:pt x="761" y="258"/>
                  </a:lnTo>
                  <a:lnTo>
                    <a:pt x="762" y="258"/>
                  </a:lnTo>
                  <a:lnTo>
                    <a:pt x="763" y="258"/>
                  </a:lnTo>
                  <a:lnTo>
                    <a:pt x="763" y="259"/>
                  </a:lnTo>
                  <a:lnTo>
                    <a:pt x="763" y="260"/>
                  </a:lnTo>
                  <a:lnTo>
                    <a:pt x="762" y="261"/>
                  </a:lnTo>
                  <a:lnTo>
                    <a:pt x="761" y="262"/>
                  </a:lnTo>
                  <a:lnTo>
                    <a:pt x="760" y="262"/>
                  </a:lnTo>
                  <a:lnTo>
                    <a:pt x="760" y="260"/>
                  </a:lnTo>
                  <a:lnTo>
                    <a:pt x="760" y="259"/>
                  </a:lnTo>
                  <a:lnTo>
                    <a:pt x="760" y="258"/>
                  </a:lnTo>
                  <a:lnTo>
                    <a:pt x="759" y="258"/>
                  </a:lnTo>
                  <a:lnTo>
                    <a:pt x="760" y="258"/>
                  </a:lnTo>
                  <a:close/>
                  <a:moveTo>
                    <a:pt x="764" y="248"/>
                  </a:moveTo>
                  <a:lnTo>
                    <a:pt x="763" y="248"/>
                  </a:lnTo>
                  <a:lnTo>
                    <a:pt x="763" y="247"/>
                  </a:lnTo>
                  <a:lnTo>
                    <a:pt x="764" y="247"/>
                  </a:lnTo>
                  <a:lnTo>
                    <a:pt x="764" y="248"/>
                  </a:lnTo>
                  <a:close/>
                  <a:moveTo>
                    <a:pt x="763" y="203"/>
                  </a:moveTo>
                  <a:lnTo>
                    <a:pt x="762" y="203"/>
                  </a:lnTo>
                  <a:lnTo>
                    <a:pt x="763" y="203"/>
                  </a:lnTo>
                  <a:close/>
                  <a:moveTo>
                    <a:pt x="764" y="202"/>
                  </a:moveTo>
                  <a:lnTo>
                    <a:pt x="763" y="203"/>
                  </a:lnTo>
                  <a:lnTo>
                    <a:pt x="763" y="202"/>
                  </a:lnTo>
                  <a:lnTo>
                    <a:pt x="763" y="201"/>
                  </a:lnTo>
                  <a:lnTo>
                    <a:pt x="764" y="201"/>
                  </a:lnTo>
                  <a:lnTo>
                    <a:pt x="764" y="202"/>
                  </a:lnTo>
                  <a:close/>
                  <a:moveTo>
                    <a:pt x="729" y="174"/>
                  </a:moveTo>
                  <a:lnTo>
                    <a:pt x="728" y="175"/>
                  </a:lnTo>
                  <a:lnTo>
                    <a:pt x="728" y="174"/>
                  </a:lnTo>
                  <a:lnTo>
                    <a:pt x="729" y="174"/>
                  </a:lnTo>
                  <a:close/>
                  <a:moveTo>
                    <a:pt x="729" y="175"/>
                  </a:moveTo>
                  <a:lnTo>
                    <a:pt x="729" y="174"/>
                  </a:lnTo>
                  <a:lnTo>
                    <a:pt x="729" y="175"/>
                  </a:lnTo>
                  <a:close/>
                  <a:moveTo>
                    <a:pt x="721" y="122"/>
                  </a:moveTo>
                  <a:lnTo>
                    <a:pt x="721" y="121"/>
                  </a:lnTo>
                  <a:lnTo>
                    <a:pt x="721" y="122"/>
                  </a:lnTo>
                  <a:close/>
                  <a:moveTo>
                    <a:pt x="724" y="118"/>
                  </a:moveTo>
                  <a:lnTo>
                    <a:pt x="724" y="117"/>
                  </a:lnTo>
                  <a:lnTo>
                    <a:pt x="724" y="118"/>
                  </a:lnTo>
                  <a:close/>
                  <a:moveTo>
                    <a:pt x="630" y="0"/>
                  </a:moveTo>
                  <a:lnTo>
                    <a:pt x="631" y="0"/>
                  </a:lnTo>
                  <a:lnTo>
                    <a:pt x="632" y="0"/>
                  </a:lnTo>
                  <a:lnTo>
                    <a:pt x="632" y="1"/>
                  </a:lnTo>
                  <a:lnTo>
                    <a:pt x="634" y="1"/>
                  </a:lnTo>
                  <a:lnTo>
                    <a:pt x="635" y="2"/>
                  </a:lnTo>
                  <a:lnTo>
                    <a:pt x="635" y="3"/>
                  </a:lnTo>
                  <a:lnTo>
                    <a:pt x="636" y="4"/>
                  </a:lnTo>
                  <a:lnTo>
                    <a:pt x="637" y="4"/>
                  </a:lnTo>
                  <a:lnTo>
                    <a:pt x="637" y="3"/>
                  </a:lnTo>
                  <a:lnTo>
                    <a:pt x="638" y="3"/>
                  </a:lnTo>
                  <a:lnTo>
                    <a:pt x="639" y="3"/>
                  </a:lnTo>
                  <a:lnTo>
                    <a:pt x="640" y="3"/>
                  </a:lnTo>
                  <a:lnTo>
                    <a:pt x="640" y="4"/>
                  </a:lnTo>
                  <a:lnTo>
                    <a:pt x="641" y="4"/>
                  </a:lnTo>
                  <a:lnTo>
                    <a:pt x="642" y="4"/>
                  </a:lnTo>
                  <a:lnTo>
                    <a:pt x="642" y="5"/>
                  </a:lnTo>
                  <a:lnTo>
                    <a:pt x="643" y="5"/>
                  </a:lnTo>
                  <a:lnTo>
                    <a:pt x="643" y="6"/>
                  </a:lnTo>
                  <a:lnTo>
                    <a:pt x="644" y="6"/>
                  </a:lnTo>
                  <a:lnTo>
                    <a:pt x="645" y="6"/>
                  </a:lnTo>
                  <a:lnTo>
                    <a:pt x="645" y="7"/>
                  </a:lnTo>
                  <a:lnTo>
                    <a:pt x="646" y="7"/>
                  </a:lnTo>
                  <a:lnTo>
                    <a:pt x="646" y="8"/>
                  </a:lnTo>
                  <a:lnTo>
                    <a:pt x="646" y="9"/>
                  </a:lnTo>
                  <a:lnTo>
                    <a:pt x="647" y="9"/>
                  </a:lnTo>
                  <a:lnTo>
                    <a:pt x="647" y="10"/>
                  </a:lnTo>
                  <a:lnTo>
                    <a:pt x="648" y="10"/>
                  </a:lnTo>
                  <a:lnTo>
                    <a:pt x="649" y="10"/>
                  </a:lnTo>
                  <a:lnTo>
                    <a:pt x="649" y="9"/>
                  </a:lnTo>
                  <a:lnTo>
                    <a:pt x="650" y="9"/>
                  </a:lnTo>
                  <a:lnTo>
                    <a:pt x="650" y="8"/>
                  </a:lnTo>
                  <a:lnTo>
                    <a:pt x="651" y="8"/>
                  </a:lnTo>
                  <a:lnTo>
                    <a:pt x="651" y="7"/>
                  </a:lnTo>
                  <a:lnTo>
                    <a:pt x="652" y="7"/>
                  </a:lnTo>
                  <a:lnTo>
                    <a:pt x="653" y="7"/>
                  </a:lnTo>
                  <a:lnTo>
                    <a:pt x="654" y="7"/>
                  </a:lnTo>
                  <a:lnTo>
                    <a:pt x="655" y="7"/>
                  </a:lnTo>
                  <a:lnTo>
                    <a:pt x="655" y="6"/>
                  </a:lnTo>
                  <a:lnTo>
                    <a:pt x="656" y="6"/>
                  </a:lnTo>
                  <a:lnTo>
                    <a:pt x="656" y="7"/>
                  </a:lnTo>
                  <a:lnTo>
                    <a:pt x="657" y="7"/>
                  </a:lnTo>
                  <a:lnTo>
                    <a:pt x="657" y="6"/>
                  </a:lnTo>
                  <a:lnTo>
                    <a:pt x="659" y="6"/>
                  </a:lnTo>
                  <a:lnTo>
                    <a:pt x="660" y="6"/>
                  </a:lnTo>
                  <a:lnTo>
                    <a:pt x="661" y="6"/>
                  </a:lnTo>
                  <a:lnTo>
                    <a:pt x="661" y="5"/>
                  </a:lnTo>
                  <a:lnTo>
                    <a:pt x="662" y="5"/>
                  </a:lnTo>
                  <a:lnTo>
                    <a:pt x="663" y="4"/>
                  </a:lnTo>
                  <a:lnTo>
                    <a:pt x="664" y="4"/>
                  </a:lnTo>
                  <a:lnTo>
                    <a:pt x="664" y="5"/>
                  </a:lnTo>
                  <a:lnTo>
                    <a:pt x="665" y="5"/>
                  </a:lnTo>
                  <a:lnTo>
                    <a:pt x="666" y="5"/>
                  </a:lnTo>
                  <a:lnTo>
                    <a:pt x="667" y="5"/>
                  </a:lnTo>
                  <a:lnTo>
                    <a:pt x="668" y="5"/>
                  </a:lnTo>
                  <a:lnTo>
                    <a:pt x="669" y="5"/>
                  </a:lnTo>
                  <a:lnTo>
                    <a:pt x="669" y="4"/>
                  </a:lnTo>
                  <a:lnTo>
                    <a:pt x="669" y="3"/>
                  </a:lnTo>
                  <a:lnTo>
                    <a:pt x="670" y="3"/>
                  </a:lnTo>
                  <a:lnTo>
                    <a:pt x="671" y="3"/>
                  </a:lnTo>
                  <a:lnTo>
                    <a:pt x="672" y="3"/>
                  </a:lnTo>
                  <a:lnTo>
                    <a:pt x="672" y="2"/>
                  </a:lnTo>
                  <a:lnTo>
                    <a:pt x="673" y="2"/>
                  </a:lnTo>
                  <a:lnTo>
                    <a:pt x="674" y="2"/>
                  </a:lnTo>
                  <a:lnTo>
                    <a:pt x="675" y="2"/>
                  </a:lnTo>
                  <a:lnTo>
                    <a:pt x="676" y="2"/>
                  </a:lnTo>
                  <a:lnTo>
                    <a:pt x="677" y="2"/>
                  </a:lnTo>
                  <a:lnTo>
                    <a:pt x="677" y="3"/>
                  </a:lnTo>
                  <a:lnTo>
                    <a:pt x="678" y="3"/>
                  </a:lnTo>
                  <a:lnTo>
                    <a:pt x="679" y="3"/>
                  </a:lnTo>
                  <a:lnTo>
                    <a:pt x="680" y="3"/>
                  </a:lnTo>
                  <a:lnTo>
                    <a:pt x="681" y="3"/>
                  </a:lnTo>
                  <a:lnTo>
                    <a:pt x="682" y="3"/>
                  </a:lnTo>
                  <a:lnTo>
                    <a:pt x="682" y="2"/>
                  </a:lnTo>
                  <a:lnTo>
                    <a:pt x="684" y="2"/>
                  </a:lnTo>
                  <a:lnTo>
                    <a:pt x="685" y="2"/>
                  </a:lnTo>
                  <a:lnTo>
                    <a:pt x="686" y="2"/>
                  </a:lnTo>
                  <a:lnTo>
                    <a:pt x="686" y="3"/>
                  </a:lnTo>
                  <a:lnTo>
                    <a:pt x="687" y="3"/>
                  </a:lnTo>
                  <a:lnTo>
                    <a:pt x="688" y="3"/>
                  </a:lnTo>
                  <a:lnTo>
                    <a:pt x="688" y="4"/>
                  </a:lnTo>
                  <a:lnTo>
                    <a:pt x="689" y="4"/>
                  </a:lnTo>
                  <a:lnTo>
                    <a:pt x="690" y="4"/>
                  </a:lnTo>
                  <a:lnTo>
                    <a:pt x="691" y="5"/>
                  </a:lnTo>
                  <a:lnTo>
                    <a:pt x="691" y="6"/>
                  </a:lnTo>
                  <a:lnTo>
                    <a:pt x="691" y="7"/>
                  </a:lnTo>
                  <a:lnTo>
                    <a:pt x="691" y="8"/>
                  </a:lnTo>
                  <a:lnTo>
                    <a:pt x="692" y="10"/>
                  </a:lnTo>
                  <a:lnTo>
                    <a:pt x="693" y="11"/>
                  </a:lnTo>
                  <a:lnTo>
                    <a:pt x="693" y="12"/>
                  </a:lnTo>
                  <a:lnTo>
                    <a:pt x="694" y="13"/>
                  </a:lnTo>
                  <a:lnTo>
                    <a:pt x="694" y="15"/>
                  </a:lnTo>
                  <a:lnTo>
                    <a:pt x="695" y="15"/>
                  </a:lnTo>
                  <a:lnTo>
                    <a:pt x="697" y="15"/>
                  </a:lnTo>
                  <a:lnTo>
                    <a:pt x="698" y="15"/>
                  </a:lnTo>
                  <a:lnTo>
                    <a:pt x="699" y="15"/>
                  </a:lnTo>
                  <a:lnTo>
                    <a:pt x="700" y="15"/>
                  </a:lnTo>
                  <a:lnTo>
                    <a:pt x="701" y="15"/>
                  </a:lnTo>
                  <a:lnTo>
                    <a:pt x="702" y="13"/>
                  </a:lnTo>
                  <a:lnTo>
                    <a:pt x="703" y="13"/>
                  </a:lnTo>
                  <a:lnTo>
                    <a:pt x="705" y="13"/>
                  </a:lnTo>
                  <a:lnTo>
                    <a:pt x="706" y="12"/>
                  </a:lnTo>
                  <a:lnTo>
                    <a:pt x="707" y="12"/>
                  </a:lnTo>
                  <a:lnTo>
                    <a:pt x="707" y="13"/>
                  </a:lnTo>
                  <a:lnTo>
                    <a:pt x="707" y="15"/>
                  </a:lnTo>
                  <a:lnTo>
                    <a:pt x="709" y="15"/>
                  </a:lnTo>
                  <a:lnTo>
                    <a:pt x="709" y="16"/>
                  </a:lnTo>
                  <a:lnTo>
                    <a:pt x="710" y="16"/>
                  </a:lnTo>
                  <a:lnTo>
                    <a:pt x="710" y="17"/>
                  </a:lnTo>
                  <a:lnTo>
                    <a:pt x="709" y="17"/>
                  </a:lnTo>
                  <a:lnTo>
                    <a:pt x="707" y="17"/>
                  </a:lnTo>
                  <a:lnTo>
                    <a:pt x="706" y="17"/>
                  </a:lnTo>
                  <a:lnTo>
                    <a:pt x="705" y="17"/>
                  </a:lnTo>
                  <a:lnTo>
                    <a:pt x="705" y="18"/>
                  </a:lnTo>
                  <a:lnTo>
                    <a:pt x="706" y="18"/>
                  </a:lnTo>
                  <a:lnTo>
                    <a:pt x="705" y="17"/>
                  </a:lnTo>
                  <a:lnTo>
                    <a:pt x="706" y="17"/>
                  </a:lnTo>
                  <a:lnTo>
                    <a:pt x="707" y="17"/>
                  </a:lnTo>
                  <a:lnTo>
                    <a:pt x="707" y="18"/>
                  </a:lnTo>
                  <a:lnTo>
                    <a:pt x="709" y="18"/>
                  </a:lnTo>
                  <a:lnTo>
                    <a:pt x="710" y="19"/>
                  </a:lnTo>
                  <a:lnTo>
                    <a:pt x="710" y="20"/>
                  </a:lnTo>
                  <a:lnTo>
                    <a:pt x="711" y="20"/>
                  </a:lnTo>
                  <a:lnTo>
                    <a:pt x="711" y="21"/>
                  </a:lnTo>
                  <a:lnTo>
                    <a:pt x="711" y="20"/>
                  </a:lnTo>
                  <a:lnTo>
                    <a:pt x="710" y="20"/>
                  </a:lnTo>
                  <a:lnTo>
                    <a:pt x="710" y="19"/>
                  </a:lnTo>
                  <a:lnTo>
                    <a:pt x="710" y="18"/>
                  </a:lnTo>
                  <a:lnTo>
                    <a:pt x="711" y="18"/>
                  </a:lnTo>
                  <a:lnTo>
                    <a:pt x="712" y="19"/>
                  </a:lnTo>
                  <a:lnTo>
                    <a:pt x="712" y="20"/>
                  </a:lnTo>
                  <a:lnTo>
                    <a:pt x="713" y="21"/>
                  </a:lnTo>
                  <a:lnTo>
                    <a:pt x="715" y="22"/>
                  </a:lnTo>
                  <a:lnTo>
                    <a:pt x="716" y="22"/>
                  </a:lnTo>
                  <a:lnTo>
                    <a:pt x="718" y="22"/>
                  </a:lnTo>
                  <a:lnTo>
                    <a:pt x="719" y="21"/>
                  </a:lnTo>
                  <a:lnTo>
                    <a:pt x="719" y="20"/>
                  </a:lnTo>
                  <a:lnTo>
                    <a:pt x="719" y="19"/>
                  </a:lnTo>
                  <a:lnTo>
                    <a:pt x="720" y="19"/>
                  </a:lnTo>
                  <a:lnTo>
                    <a:pt x="721" y="20"/>
                  </a:lnTo>
                  <a:lnTo>
                    <a:pt x="721" y="21"/>
                  </a:lnTo>
                  <a:lnTo>
                    <a:pt x="721" y="22"/>
                  </a:lnTo>
                  <a:lnTo>
                    <a:pt x="720" y="22"/>
                  </a:lnTo>
                  <a:lnTo>
                    <a:pt x="720" y="23"/>
                  </a:lnTo>
                  <a:lnTo>
                    <a:pt x="719" y="23"/>
                  </a:lnTo>
                  <a:lnTo>
                    <a:pt x="719" y="24"/>
                  </a:lnTo>
                  <a:lnTo>
                    <a:pt x="718" y="25"/>
                  </a:lnTo>
                  <a:lnTo>
                    <a:pt x="717" y="25"/>
                  </a:lnTo>
                  <a:lnTo>
                    <a:pt x="716" y="25"/>
                  </a:lnTo>
                  <a:lnTo>
                    <a:pt x="716" y="26"/>
                  </a:lnTo>
                  <a:lnTo>
                    <a:pt x="715" y="26"/>
                  </a:lnTo>
                  <a:lnTo>
                    <a:pt x="714" y="26"/>
                  </a:lnTo>
                  <a:lnTo>
                    <a:pt x="713" y="27"/>
                  </a:lnTo>
                  <a:lnTo>
                    <a:pt x="713" y="28"/>
                  </a:lnTo>
                  <a:lnTo>
                    <a:pt x="713" y="29"/>
                  </a:lnTo>
                  <a:lnTo>
                    <a:pt x="712" y="29"/>
                  </a:lnTo>
                  <a:lnTo>
                    <a:pt x="711" y="30"/>
                  </a:lnTo>
                  <a:lnTo>
                    <a:pt x="710" y="30"/>
                  </a:lnTo>
                  <a:lnTo>
                    <a:pt x="710" y="31"/>
                  </a:lnTo>
                  <a:lnTo>
                    <a:pt x="710" y="32"/>
                  </a:lnTo>
                  <a:lnTo>
                    <a:pt x="710" y="33"/>
                  </a:lnTo>
                  <a:lnTo>
                    <a:pt x="710" y="34"/>
                  </a:lnTo>
                  <a:lnTo>
                    <a:pt x="709" y="34"/>
                  </a:lnTo>
                  <a:lnTo>
                    <a:pt x="709" y="35"/>
                  </a:lnTo>
                  <a:lnTo>
                    <a:pt x="710" y="35"/>
                  </a:lnTo>
                  <a:lnTo>
                    <a:pt x="710" y="37"/>
                  </a:lnTo>
                  <a:lnTo>
                    <a:pt x="710" y="38"/>
                  </a:lnTo>
                  <a:lnTo>
                    <a:pt x="710" y="41"/>
                  </a:lnTo>
                  <a:lnTo>
                    <a:pt x="710" y="42"/>
                  </a:lnTo>
                  <a:lnTo>
                    <a:pt x="711" y="43"/>
                  </a:lnTo>
                  <a:lnTo>
                    <a:pt x="710" y="43"/>
                  </a:lnTo>
                  <a:lnTo>
                    <a:pt x="709" y="44"/>
                  </a:lnTo>
                  <a:lnTo>
                    <a:pt x="706" y="44"/>
                  </a:lnTo>
                  <a:lnTo>
                    <a:pt x="707" y="44"/>
                  </a:lnTo>
                  <a:lnTo>
                    <a:pt x="709" y="44"/>
                  </a:lnTo>
                  <a:lnTo>
                    <a:pt x="710" y="44"/>
                  </a:lnTo>
                  <a:lnTo>
                    <a:pt x="711" y="44"/>
                  </a:lnTo>
                  <a:lnTo>
                    <a:pt x="710" y="44"/>
                  </a:lnTo>
                  <a:lnTo>
                    <a:pt x="712" y="45"/>
                  </a:lnTo>
                  <a:lnTo>
                    <a:pt x="713" y="46"/>
                  </a:lnTo>
                  <a:lnTo>
                    <a:pt x="714" y="46"/>
                  </a:lnTo>
                  <a:lnTo>
                    <a:pt x="714" y="47"/>
                  </a:lnTo>
                  <a:lnTo>
                    <a:pt x="715" y="48"/>
                  </a:lnTo>
                  <a:lnTo>
                    <a:pt x="716" y="49"/>
                  </a:lnTo>
                  <a:lnTo>
                    <a:pt x="716" y="50"/>
                  </a:lnTo>
                  <a:lnTo>
                    <a:pt x="716" y="51"/>
                  </a:lnTo>
                  <a:lnTo>
                    <a:pt x="716" y="53"/>
                  </a:lnTo>
                  <a:lnTo>
                    <a:pt x="716" y="54"/>
                  </a:lnTo>
                  <a:lnTo>
                    <a:pt x="716" y="55"/>
                  </a:lnTo>
                  <a:lnTo>
                    <a:pt x="716" y="59"/>
                  </a:lnTo>
                  <a:lnTo>
                    <a:pt x="716" y="60"/>
                  </a:lnTo>
                  <a:lnTo>
                    <a:pt x="717" y="61"/>
                  </a:lnTo>
                  <a:lnTo>
                    <a:pt x="717" y="63"/>
                  </a:lnTo>
                  <a:lnTo>
                    <a:pt x="718" y="65"/>
                  </a:lnTo>
                  <a:lnTo>
                    <a:pt x="718" y="66"/>
                  </a:lnTo>
                  <a:lnTo>
                    <a:pt x="718" y="67"/>
                  </a:lnTo>
                  <a:lnTo>
                    <a:pt x="718" y="68"/>
                  </a:lnTo>
                  <a:lnTo>
                    <a:pt x="718" y="69"/>
                  </a:lnTo>
                  <a:lnTo>
                    <a:pt x="718" y="70"/>
                  </a:lnTo>
                  <a:lnTo>
                    <a:pt x="718" y="71"/>
                  </a:lnTo>
                  <a:lnTo>
                    <a:pt x="719" y="73"/>
                  </a:lnTo>
                  <a:lnTo>
                    <a:pt x="719" y="74"/>
                  </a:lnTo>
                  <a:lnTo>
                    <a:pt x="719" y="75"/>
                  </a:lnTo>
                  <a:lnTo>
                    <a:pt x="719" y="76"/>
                  </a:lnTo>
                  <a:lnTo>
                    <a:pt x="719" y="77"/>
                  </a:lnTo>
                  <a:lnTo>
                    <a:pt x="719" y="78"/>
                  </a:lnTo>
                  <a:lnTo>
                    <a:pt x="718" y="78"/>
                  </a:lnTo>
                  <a:lnTo>
                    <a:pt x="717" y="78"/>
                  </a:lnTo>
                  <a:lnTo>
                    <a:pt x="717" y="79"/>
                  </a:lnTo>
                  <a:lnTo>
                    <a:pt x="716" y="79"/>
                  </a:lnTo>
                  <a:lnTo>
                    <a:pt x="715" y="79"/>
                  </a:lnTo>
                  <a:lnTo>
                    <a:pt x="714" y="79"/>
                  </a:lnTo>
                  <a:lnTo>
                    <a:pt x="714" y="80"/>
                  </a:lnTo>
                  <a:lnTo>
                    <a:pt x="716" y="80"/>
                  </a:lnTo>
                  <a:lnTo>
                    <a:pt x="716" y="79"/>
                  </a:lnTo>
                  <a:lnTo>
                    <a:pt x="717" y="79"/>
                  </a:lnTo>
                  <a:lnTo>
                    <a:pt x="718" y="79"/>
                  </a:lnTo>
                  <a:lnTo>
                    <a:pt x="718" y="78"/>
                  </a:lnTo>
                  <a:lnTo>
                    <a:pt x="719" y="78"/>
                  </a:lnTo>
                  <a:lnTo>
                    <a:pt x="719" y="79"/>
                  </a:lnTo>
                  <a:lnTo>
                    <a:pt x="719" y="80"/>
                  </a:lnTo>
                  <a:lnTo>
                    <a:pt x="719" y="81"/>
                  </a:lnTo>
                  <a:lnTo>
                    <a:pt x="719" y="82"/>
                  </a:lnTo>
                  <a:lnTo>
                    <a:pt x="720" y="83"/>
                  </a:lnTo>
                  <a:lnTo>
                    <a:pt x="721" y="84"/>
                  </a:lnTo>
                  <a:lnTo>
                    <a:pt x="722" y="85"/>
                  </a:lnTo>
                  <a:lnTo>
                    <a:pt x="722" y="86"/>
                  </a:lnTo>
                  <a:lnTo>
                    <a:pt x="723" y="86"/>
                  </a:lnTo>
                  <a:lnTo>
                    <a:pt x="724" y="87"/>
                  </a:lnTo>
                  <a:lnTo>
                    <a:pt x="724" y="88"/>
                  </a:lnTo>
                  <a:lnTo>
                    <a:pt x="724" y="90"/>
                  </a:lnTo>
                  <a:lnTo>
                    <a:pt x="724" y="91"/>
                  </a:lnTo>
                  <a:lnTo>
                    <a:pt x="724" y="94"/>
                  </a:lnTo>
                  <a:lnTo>
                    <a:pt x="724" y="95"/>
                  </a:lnTo>
                  <a:lnTo>
                    <a:pt x="724" y="96"/>
                  </a:lnTo>
                  <a:lnTo>
                    <a:pt x="725" y="96"/>
                  </a:lnTo>
                  <a:lnTo>
                    <a:pt x="725" y="99"/>
                  </a:lnTo>
                  <a:lnTo>
                    <a:pt x="724" y="99"/>
                  </a:lnTo>
                  <a:lnTo>
                    <a:pt x="723" y="98"/>
                  </a:lnTo>
                  <a:lnTo>
                    <a:pt x="722" y="98"/>
                  </a:lnTo>
                  <a:lnTo>
                    <a:pt x="722" y="99"/>
                  </a:lnTo>
                  <a:lnTo>
                    <a:pt x="721" y="99"/>
                  </a:lnTo>
                  <a:lnTo>
                    <a:pt x="720" y="98"/>
                  </a:lnTo>
                  <a:lnTo>
                    <a:pt x="719" y="97"/>
                  </a:lnTo>
                  <a:lnTo>
                    <a:pt x="718" y="98"/>
                  </a:lnTo>
                  <a:lnTo>
                    <a:pt x="717" y="99"/>
                  </a:lnTo>
                  <a:lnTo>
                    <a:pt x="717" y="100"/>
                  </a:lnTo>
                  <a:lnTo>
                    <a:pt x="717" y="101"/>
                  </a:lnTo>
                  <a:lnTo>
                    <a:pt x="718" y="102"/>
                  </a:lnTo>
                  <a:lnTo>
                    <a:pt x="719" y="102"/>
                  </a:lnTo>
                  <a:lnTo>
                    <a:pt x="720" y="102"/>
                  </a:lnTo>
                  <a:lnTo>
                    <a:pt x="719" y="103"/>
                  </a:lnTo>
                  <a:lnTo>
                    <a:pt x="720" y="103"/>
                  </a:lnTo>
                  <a:lnTo>
                    <a:pt x="721" y="103"/>
                  </a:lnTo>
                  <a:lnTo>
                    <a:pt x="721" y="104"/>
                  </a:lnTo>
                  <a:lnTo>
                    <a:pt x="722" y="104"/>
                  </a:lnTo>
                  <a:lnTo>
                    <a:pt x="722" y="103"/>
                  </a:lnTo>
                  <a:lnTo>
                    <a:pt x="721" y="103"/>
                  </a:lnTo>
                  <a:lnTo>
                    <a:pt x="722" y="103"/>
                  </a:lnTo>
                  <a:lnTo>
                    <a:pt x="722" y="102"/>
                  </a:lnTo>
                  <a:lnTo>
                    <a:pt x="721" y="102"/>
                  </a:lnTo>
                  <a:lnTo>
                    <a:pt x="721" y="101"/>
                  </a:lnTo>
                  <a:lnTo>
                    <a:pt x="722" y="101"/>
                  </a:lnTo>
                  <a:lnTo>
                    <a:pt x="723" y="101"/>
                  </a:lnTo>
                  <a:lnTo>
                    <a:pt x="724" y="101"/>
                  </a:lnTo>
                  <a:lnTo>
                    <a:pt x="725" y="102"/>
                  </a:lnTo>
                  <a:lnTo>
                    <a:pt x="724" y="103"/>
                  </a:lnTo>
                  <a:lnTo>
                    <a:pt x="725" y="104"/>
                  </a:lnTo>
                  <a:lnTo>
                    <a:pt x="725" y="105"/>
                  </a:lnTo>
                  <a:lnTo>
                    <a:pt x="726" y="105"/>
                  </a:lnTo>
                  <a:lnTo>
                    <a:pt x="726" y="106"/>
                  </a:lnTo>
                  <a:lnTo>
                    <a:pt x="725" y="107"/>
                  </a:lnTo>
                  <a:lnTo>
                    <a:pt x="725" y="108"/>
                  </a:lnTo>
                  <a:lnTo>
                    <a:pt x="725" y="109"/>
                  </a:lnTo>
                  <a:lnTo>
                    <a:pt x="725" y="110"/>
                  </a:lnTo>
                  <a:lnTo>
                    <a:pt x="725" y="111"/>
                  </a:lnTo>
                  <a:lnTo>
                    <a:pt x="724" y="111"/>
                  </a:lnTo>
                  <a:lnTo>
                    <a:pt x="725" y="111"/>
                  </a:lnTo>
                  <a:lnTo>
                    <a:pt x="724" y="112"/>
                  </a:lnTo>
                  <a:lnTo>
                    <a:pt x="725" y="113"/>
                  </a:lnTo>
                  <a:lnTo>
                    <a:pt x="724" y="113"/>
                  </a:lnTo>
                  <a:lnTo>
                    <a:pt x="724" y="115"/>
                  </a:lnTo>
                  <a:lnTo>
                    <a:pt x="723" y="116"/>
                  </a:lnTo>
                  <a:lnTo>
                    <a:pt x="724" y="117"/>
                  </a:lnTo>
                  <a:lnTo>
                    <a:pt x="723" y="117"/>
                  </a:lnTo>
                  <a:lnTo>
                    <a:pt x="722" y="117"/>
                  </a:lnTo>
                  <a:lnTo>
                    <a:pt x="722" y="118"/>
                  </a:lnTo>
                  <a:lnTo>
                    <a:pt x="721" y="118"/>
                  </a:lnTo>
                  <a:lnTo>
                    <a:pt x="721" y="119"/>
                  </a:lnTo>
                  <a:lnTo>
                    <a:pt x="720" y="118"/>
                  </a:lnTo>
                  <a:lnTo>
                    <a:pt x="720" y="119"/>
                  </a:lnTo>
                  <a:lnTo>
                    <a:pt x="719" y="119"/>
                  </a:lnTo>
                  <a:lnTo>
                    <a:pt x="718" y="118"/>
                  </a:lnTo>
                  <a:lnTo>
                    <a:pt x="717" y="118"/>
                  </a:lnTo>
                  <a:lnTo>
                    <a:pt x="716" y="118"/>
                  </a:lnTo>
                  <a:lnTo>
                    <a:pt x="716" y="119"/>
                  </a:lnTo>
                  <a:lnTo>
                    <a:pt x="717" y="119"/>
                  </a:lnTo>
                  <a:lnTo>
                    <a:pt x="717" y="120"/>
                  </a:lnTo>
                  <a:lnTo>
                    <a:pt x="718" y="121"/>
                  </a:lnTo>
                  <a:lnTo>
                    <a:pt x="719" y="120"/>
                  </a:lnTo>
                  <a:lnTo>
                    <a:pt x="719" y="121"/>
                  </a:lnTo>
                  <a:lnTo>
                    <a:pt x="720" y="121"/>
                  </a:lnTo>
                  <a:lnTo>
                    <a:pt x="720" y="122"/>
                  </a:lnTo>
                  <a:lnTo>
                    <a:pt x="721" y="123"/>
                  </a:lnTo>
                  <a:lnTo>
                    <a:pt x="721" y="124"/>
                  </a:lnTo>
                  <a:lnTo>
                    <a:pt x="722" y="124"/>
                  </a:lnTo>
                  <a:lnTo>
                    <a:pt x="721" y="125"/>
                  </a:lnTo>
                  <a:lnTo>
                    <a:pt x="721" y="126"/>
                  </a:lnTo>
                  <a:lnTo>
                    <a:pt x="721" y="127"/>
                  </a:lnTo>
                  <a:lnTo>
                    <a:pt x="721" y="128"/>
                  </a:lnTo>
                  <a:lnTo>
                    <a:pt x="720" y="128"/>
                  </a:lnTo>
                  <a:lnTo>
                    <a:pt x="719" y="129"/>
                  </a:lnTo>
                  <a:lnTo>
                    <a:pt x="718" y="129"/>
                  </a:lnTo>
                  <a:lnTo>
                    <a:pt x="717" y="129"/>
                  </a:lnTo>
                  <a:lnTo>
                    <a:pt x="716" y="129"/>
                  </a:lnTo>
                  <a:lnTo>
                    <a:pt x="715" y="129"/>
                  </a:lnTo>
                  <a:lnTo>
                    <a:pt x="714" y="129"/>
                  </a:lnTo>
                  <a:lnTo>
                    <a:pt x="713" y="129"/>
                  </a:lnTo>
                  <a:lnTo>
                    <a:pt x="712" y="130"/>
                  </a:lnTo>
                  <a:lnTo>
                    <a:pt x="711" y="130"/>
                  </a:lnTo>
                  <a:lnTo>
                    <a:pt x="710" y="130"/>
                  </a:lnTo>
                  <a:lnTo>
                    <a:pt x="709" y="130"/>
                  </a:lnTo>
                  <a:lnTo>
                    <a:pt x="709" y="131"/>
                  </a:lnTo>
                  <a:lnTo>
                    <a:pt x="707" y="130"/>
                  </a:lnTo>
                  <a:lnTo>
                    <a:pt x="707" y="131"/>
                  </a:lnTo>
                  <a:lnTo>
                    <a:pt x="706" y="131"/>
                  </a:lnTo>
                  <a:lnTo>
                    <a:pt x="706" y="132"/>
                  </a:lnTo>
                  <a:lnTo>
                    <a:pt x="705" y="132"/>
                  </a:lnTo>
                  <a:lnTo>
                    <a:pt x="703" y="132"/>
                  </a:lnTo>
                  <a:lnTo>
                    <a:pt x="703" y="133"/>
                  </a:lnTo>
                  <a:lnTo>
                    <a:pt x="702" y="133"/>
                  </a:lnTo>
                  <a:lnTo>
                    <a:pt x="701" y="134"/>
                  </a:lnTo>
                  <a:lnTo>
                    <a:pt x="700" y="134"/>
                  </a:lnTo>
                  <a:lnTo>
                    <a:pt x="701" y="134"/>
                  </a:lnTo>
                  <a:lnTo>
                    <a:pt x="702" y="134"/>
                  </a:lnTo>
                  <a:lnTo>
                    <a:pt x="702" y="133"/>
                  </a:lnTo>
                  <a:lnTo>
                    <a:pt x="703" y="133"/>
                  </a:lnTo>
                  <a:lnTo>
                    <a:pt x="704" y="133"/>
                  </a:lnTo>
                  <a:lnTo>
                    <a:pt x="705" y="133"/>
                  </a:lnTo>
                  <a:lnTo>
                    <a:pt x="706" y="133"/>
                  </a:lnTo>
                  <a:lnTo>
                    <a:pt x="706" y="134"/>
                  </a:lnTo>
                  <a:lnTo>
                    <a:pt x="707" y="135"/>
                  </a:lnTo>
                  <a:lnTo>
                    <a:pt x="707" y="136"/>
                  </a:lnTo>
                  <a:lnTo>
                    <a:pt x="709" y="137"/>
                  </a:lnTo>
                  <a:lnTo>
                    <a:pt x="709" y="138"/>
                  </a:lnTo>
                  <a:lnTo>
                    <a:pt x="710" y="140"/>
                  </a:lnTo>
                  <a:lnTo>
                    <a:pt x="711" y="140"/>
                  </a:lnTo>
                  <a:lnTo>
                    <a:pt x="712" y="141"/>
                  </a:lnTo>
                  <a:lnTo>
                    <a:pt x="712" y="142"/>
                  </a:lnTo>
                  <a:lnTo>
                    <a:pt x="711" y="142"/>
                  </a:lnTo>
                  <a:lnTo>
                    <a:pt x="711" y="143"/>
                  </a:lnTo>
                  <a:lnTo>
                    <a:pt x="712" y="144"/>
                  </a:lnTo>
                  <a:lnTo>
                    <a:pt x="712" y="143"/>
                  </a:lnTo>
                  <a:lnTo>
                    <a:pt x="712" y="142"/>
                  </a:lnTo>
                  <a:lnTo>
                    <a:pt x="713" y="142"/>
                  </a:lnTo>
                  <a:lnTo>
                    <a:pt x="713" y="143"/>
                  </a:lnTo>
                  <a:lnTo>
                    <a:pt x="714" y="143"/>
                  </a:lnTo>
                  <a:lnTo>
                    <a:pt x="713" y="142"/>
                  </a:lnTo>
                  <a:lnTo>
                    <a:pt x="713" y="141"/>
                  </a:lnTo>
                  <a:lnTo>
                    <a:pt x="714" y="141"/>
                  </a:lnTo>
                  <a:lnTo>
                    <a:pt x="715" y="141"/>
                  </a:lnTo>
                  <a:lnTo>
                    <a:pt x="716" y="141"/>
                  </a:lnTo>
                  <a:lnTo>
                    <a:pt x="716" y="140"/>
                  </a:lnTo>
                  <a:lnTo>
                    <a:pt x="716" y="138"/>
                  </a:lnTo>
                  <a:lnTo>
                    <a:pt x="717" y="138"/>
                  </a:lnTo>
                  <a:lnTo>
                    <a:pt x="717" y="140"/>
                  </a:lnTo>
                  <a:lnTo>
                    <a:pt x="718" y="141"/>
                  </a:lnTo>
                  <a:lnTo>
                    <a:pt x="719" y="142"/>
                  </a:lnTo>
                  <a:lnTo>
                    <a:pt x="718" y="142"/>
                  </a:lnTo>
                  <a:lnTo>
                    <a:pt x="718" y="144"/>
                  </a:lnTo>
                  <a:lnTo>
                    <a:pt x="717" y="144"/>
                  </a:lnTo>
                  <a:lnTo>
                    <a:pt x="717" y="145"/>
                  </a:lnTo>
                  <a:lnTo>
                    <a:pt x="718" y="146"/>
                  </a:lnTo>
                  <a:lnTo>
                    <a:pt x="719" y="146"/>
                  </a:lnTo>
                  <a:lnTo>
                    <a:pt x="719" y="147"/>
                  </a:lnTo>
                  <a:lnTo>
                    <a:pt x="720" y="148"/>
                  </a:lnTo>
                  <a:lnTo>
                    <a:pt x="719" y="148"/>
                  </a:lnTo>
                  <a:lnTo>
                    <a:pt x="720" y="149"/>
                  </a:lnTo>
                  <a:lnTo>
                    <a:pt x="720" y="150"/>
                  </a:lnTo>
                  <a:lnTo>
                    <a:pt x="720" y="151"/>
                  </a:lnTo>
                  <a:lnTo>
                    <a:pt x="721" y="151"/>
                  </a:lnTo>
                  <a:lnTo>
                    <a:pt x="721" y="150"/>
                  </a:lnTo>
                  <a:lnTo>
                    <a:pt x="722" y="150"/>
                  </a:lnTo>
                  <a:lnTo>
                    <a:pt x="722" y="151"/>
                  </a:lnTo>
                  <a:lnTo>
                    <a:pt x="722" y="150"/>
                  </a:lnTo>
                  <a:lnTo>
                    <a:pt x="722" y="149"/>
                  </a:lnTo>
                  <a:lnTo>
                    <a:pt x="723" y="149"/>
                  </a:lnTo>
                  <a:lnTo>
                    <a:pt x="724" y="148"/>
                  </a:lnTo>
                  <a:lnTo>
                    <a:pt x="723" y="148"/>
                  </a:lnTo>
                  <a:lnTo>
                    <a:pt x="723" y="147"/>
                  </a:lnTo>
                  <a:lnTo>
                    <a:pt x="722" y="146"/>
                  </a:lnTo>
                  <a:lnTo>
                    <a:pt x="722" y="145"/>
                  </a:lnTo>
                  <a:lnTo>
                    <a:pt x="723" y="144"/>
                  </a:lnTo>
                  <a:lnTo>
                    <a:pt x="722" y="144"/>
                  </a:lnTo>
                  <a:lnTo>
                    <a:pt x="722" y="143"/>
                  </a:lnTo>
                  <a:lnTo>
                    <a:pt x="723" y="142"/>
                  </a:lnTo>
                  <a:lnTo>
                    <a:pt x="723" y="141"/>
                  </a:lnTo>
                  <a:lnTo>
                    <a:pt x="724" y="141"/>
                  </a:lnTo>
                  <a:lnTo>
                    <a:pt x="725" y="142"/>
                  </a:lnTo>
                  <a:lnTo>
                    <a:pt x="725" y="141"/>
                  </a:lnTo>
                  <a:lnTo>
                    <a:pt x="726" y="141"/>
                  </a:lnTo>
                  <a:lnTo>
                    <a:pt x="727" y="140"/>
                  </a:lnTo>
                  <a:lnTo>
                    <a:pt x="727" y="138"/>
                  </a:lnTo>
                  <a:lnTo>
                    <a:pt x="728" y="137"/>
                  </a:lnTo>
                  <a:lnTo>
                    <a:pt x="729" y="137"/>
                  </a:lnTo>
                  <a:lnTo>
                    <a:pt x="730" y="137"/>
                  </a:lnTo>
                  <a:lnTo>
                    <a:pt x="730" y="136"/>
                  </a:lnTo>
                  <a:lnTo>
                    <a:pt x="731" y="136"/>
                  </a:lnTo>
                  <a:lnTo>
                    <a:pt x="732" y="137"/>
                  </a:lnTo>
                  <a:lnTo>
                    <a:pt x="734" y="138"/>
                  </a:lnTo>
                  <a:lnTo>
                    <a:pt x="735" y="138"/>
                  </a:lnTo>
                  <a:lnTo>
                    <a:pt x="736" y="137"/>
                  </a:lnTo>
                  <a:lnTo>
                    <a:pt x="737" y="136"/>
                  </a:lnTo>
                  <a:lnTo>
                    <a:pt x="737" y="135"/>
                  </a:lnTo>
                  <a:lnTo>
                    <a:pt x="738" y="135"/>
                  </a:lnTo>
                  <a:lnTo>
                    <a:pt x="739" y="136"/>
                  </a:lnTo>
                  <a:lnTo>
                    <a:pt x="740" y="136"/>
                  </a:lnTo>
                  <a:lnTo>
                    <a:pt x="740" y="138"/>
                  </a:lnTo>
                  <a:lnTo>
                    <a:pt x="741" y="138"/>
                  </a:lnTo>
                  <a:lnTo>
                    <a:pt x="742" y="138"/>
                  </a:lnTo>
                  <a:lnTo>
                    <a:pt x="742" y="140"/>
                  </a:lnTo>
                  <a:lnTo>
                    <a:pt x="741" y="141"/>
                  </a:lnTo>
                  <a:lnTo>
                    <a:pt x="741" y="142"/>
                  </a:lnTo>
                  <a:lnTo>
                    <a:pt x="741" y="143"/>
                  </a:lnTo>
                  <a:lnTo>
                    <a:pt x="741" y="145"/>
                  </a:lnTo>
                  <a:lnTo>
                    <a:pt x="741" y="146"/>
                  </a:lnTo>
                  <a:lnTo>
                    <a:pt x="741" y="147"/>
                  </a:lnTo>
                  <a:lnTo>
                    <a:pt x="741" y="148"/>
                  </a:lnTo>
                  <a:lnTo>
                    <a:pt x="741" y="149"/>
                  </a:lnTo>
                  <a:lnTo>
                    <a:pt x="742" y="149"/>
                  </a:lnTo>
                  <a:lnTo>
                    <a:pt x="743" y="150"/>
                  </a:lnTo>
                  <a:lnTo>
                    <a:pt x="743" y="151"/>
                  </a:lnTo>
                  <a:lnTo>
                    <a:pt x="744" y="151"/>
                  </a:lnTo>
                  <a:lnTo>
                    <a:pt x="745" y="151"/>
                  </a:lnTo>
                  <a:lnTo>
                    <a:pt x="745" y="152"/>
                  </a:lnTo>
                  <a:lnTo>
                    <a:pt x="745" y="153"/>
                  </a:lnTo>
                  <a:lnTo>
                    <a:pt x="745" y="154"/>
                  </a:lnTo>
                  <a:lnTo>
                    <a:pt x="745" y="155"/>
                  </a:lnTo>
                  <a:lnTo>
                    <a:pt x="744" y="156"/>
                  </a:lnTo>
                  <a:lnTo>
                    <a:pt x="744" y="157"/>
                  </a:lnTo>
                  <a:lnTo>
                    <a:pt x="744" y="158"/>
                  </a:lnTo>
                  <a:lnTo>
                    <a:pt x="744" y="159"/>
                  </a:lnTo>
                  <a:lnTo>
                    <a:pt x="744" y="160"/>
                  </a:lnTo>
                  <a:lnTo>
                    <a:pt x="744" y="161"/>
                  </a:lnTo>
                  <a:lnTo>
                    <a:pt x="744" y="162"/>
                  </a:lnTo>
                  <a:lnTo>
                    <a:pt x="743" y="163"/>
                  </a:lnTo>
                  <a:lnTo>
                    <a:pt x="742" y="163"/>
                  </a:lnTo>
                  <a:lnTo>
                    <a:pt x="742" y="165"/>
                  </a:lnTo>
                  <a:lnTo>
                    <a:pt x="741" y="165"/>
                  </a:lnTo>
                  <a:lnTo>
                    <a:pt x="740" y="166"/>
                  </a:lnTo>
                  <a:lnTo>
                    <a:pt x="739" y="166"/>
                  </a:lnTo>
                  <a:lnTo>
                    <a:pt x="738" y="167"/>
                  </a:lnTo>
                  <a:lnTo>
                    <a:pt x="738" y="168"/>
                  </a:lnTo>
                  <a:lnTo>
                    <a:pt x="737" y="169"/>
                  </a:lnTo>
                  <a:lnTo>
                    <a:pt x="735" y="170"/>
                  </a:lnTo>
                  <a:lnTo>
                    <a:pt x="735" y="171"/>
                  </a:lnTo>
                  <a:lnTo>
                    <a:pt x="734" y="172"/>
                  </a:lnTo>
                  <a:lnTo>
                    <a:pt x="732" y="172"/>
                  </a:lnTo>
                  <a:lnTo>
                    <a:pt x="731" y="172"/>
                  </a:lnTo>
                  <a:lnTo>
                    <a:pt x="731" y="171"/>
                  </a:lnTo>
                  <a:lnTo>
                    <a:pt x="730" y="170"/>
                  </a:lnTo>
                  <a:lnTo>
                    <a:pt x="730" y="169"/>
                  </a:lnTo>
                  <a:lnTo>
                    <a:pt x="729" y="168"/>
                  </a:lnTo>
                  <a:lnTo>
                    <a:pt x="729" y="167"/>
                  </a:lnTo>
                  <a:lnTo>
                    <a:pt x="728" y="167"/>
                  </a:lnTo>
                  <a:lnTo>
                    <a:pt x="728" y="166"/>
                  </a:lnTo>
                  <a:lnTo>
                    <a:pt x="727" y="165"/>
                  </a:lnTo>
                  <a:lnTo>
                    <a:pt x="727" y="163"/>
                  </a:lnTo>
                  <a:lnTo>
                    <a:pt x="726" y="162"/>
                  </a:lnTo>
                  <a:lnTo>
                    <a:pt x="726" y="161"/>
                  </a:lnTo>
                  <a:lnTo>
                    <a:pt x="725" y="161"/>
                  </a:lnTo>
                  <a:lnTo>
                    <a:pt x="724" y="161"/>
                  </a:lnTo>
                  <a:lnTo>
                    <a:pt x="724" y="162"/>
                  </a:lnTo>
                  <a:lnTo>
                    <a:pt x="725" y="162"/>
                  </a:lnTo>
                  <a:lnTo>
                    <a:pt x="725" y="163"/>
                  </a:lnTo>
                  <a:lnTo>
                    <a:pt x="726" y="165"/>
                  </a:lnTo>
                  <a:lnTo>
                    <a:pt x="726" y="166"/>
                  </a:lnTo>
                  <a:lnTo>
                    <a:pt x="725" y="167"/>
                  </a:lnTo>
                  <a:lnTo>
                    <a:pt x="726" y="167"/>
                  </a:lnTo>
                  <a:lnTo>
                    <a:pt x="726" y="168"/>
                  </a:lnTo>
                  <a:lnTo>
                    <a:pt x="726" y="170"/>
                  </a:lnTo>
                  <a:lnTo>
                    <a:pt x="728" y="172"/>
                  </a:lnTo>
                  <a:lnTo>
                    <a:pt x="728" y="173"/>
                  </a:lnTo>
                  <a:lnTo>
                    <a:pt x="727" y="173"/>
                  </a:lnTo>
                  <a:lnTo>
                    <a:pt x="727" y="174"/>
                  </a:lnTo>
                  <a:lnTo>
                    <a:pt x="727" y="175"/>
                  </a:lnTo>
                  <a:lnTo>
                    <a:pt x="726" y="176"/>
                  </a:lnTo>
                  <a:lnTo>
                    <a:pt x="726" y="177"/>
                  </a:lnTo>
                  <a:lnTo>
                    <a:pt x="726" y="178"/>
                  </a:lnTo>
                  <a:lnTo>
                    <a:pt x="726" y="179"/>
                  </a:lnTo>
                  <a:lnTo>
                    <a:pt x="726" y="180"/>
                  </a:lnTo>
                  <a:lnTo>
                    <a:pt x="726" y="181"/>
                  </a:lnTo>
                  <a:lnTo>
                    <a:pt x="727" y="183"/>
                  </a:lnTo>
                  <a:lnTo>
                    <a:pt x="728" y="183"/>
                  </a:lnTo>
                  <a:lnTo>
                    <a:pt x="728" y="185"/>
                  </a:lnTo>
                  <a:lnTo>
                    <a:pt x="729" y="185"/>
                  </a:lnTo>
                  <a:lnTo>
                    <a:pt x="729" y="186"/>
                  </a:lnTo>
                  <a:lnTo>
                    <a:pt x="730" y="186"/>
                  </a:lnTo>
                  <a:lnTo>
                    <a:pt x="731" y="187"/>
                  </a:lnTo>
                  <a:lnTo>
                    <a:pt x="730" y="187"/>
                  </a:lnTo>
                  <a:lnTo>
                    <a:pt x="729" y="187"/>
                  </a:lnTo>
                  <a:lnTo>
                    <a:pt x="728" y="186"/>
                  </a:lnTo>
                  <a:lnTo>
                    <a:pt x="727" y="186"/>
                  </a:lnTo>
                  <a:lnTo>
                    <a:pt x="726" y="186"/>
                  </a:lnTo>
                  <a:lnTo>
                    <a:pt x="725" y="186"/>
                  </a:lnTo>
                  <a:lnTo>
                    <a:pt x="725" y="187"/>
                  </a:lnTo>
                  <a:lnTo>
                    <a:pt x="725" y="188"/>
                  </a:lnTo>
                  <a:lnTo>
                    <a:pt x="725" y="190"/>
                  </a:lnTo>
                  <a:lnTo>
                    <a:pt x="726" y="191"/>
                  </a:lnTo>
                  <a:lnTo>
                    <a:pt x="727" y="188"/>
                  </a:lnTo>
                  <a:lnTo>
                    <a:pt x="728" y="188"/>
                  </a:lnTo>
                  <a:lnTo>
                    <a:pt x="730" y="188"/>
                  </a:lnTo>
                  <a:lnTo>
                    <a:pt x="731" y="190"/>
                  </a:lnTo>
                  <a:lnTo>
                    <a:pt x="731" y="191"/>
                  </a:lnTo>
                  <a:lnTo>
                    <a:pt x="730" y="191"/>
                  </a:lnTo>
                  <a:lnTo>
                    <a:pt x="730" y="192"/>
                  </a:lnTo>
                  <a:lnTo>
                    <a:pt x="729" y="192"/>
                  </a:lnTo>
                  <a:lnTo>
                    <a:pt x="728" y="192"/>
                  </a:lnTo>
                  <a:lnTo>
                    <a:pt x="728" y="193"/>
                  </a:lnTo>
                  <a:lnTo>
                    <a:pt x="726" y="194"/>
                  </a:lnTo>
                  <a:lnTo>
                    <a:pt x="725" y="194"/>
                  </a:lnTo>
                  <a:lnTo>
                    <a:pt x="725" y="195"/>
                  </a:lnTo>
                  <a:lnTo>
                    <a:pt x="725" y="196"/>
                  </a:lnTo>
                  <a:lnTo>
                    <a:pt x="724" y="197"/>
                  </a:lnTo>
                  <a:lnTo>
                    <a:pt x="723" y="197"/>
                  </a:lnTo>
                  <a:lnTo>
                    <a:pt x="724" y="198"/>
                  </a:lnTo>
                  <a:lnTo>
                    <a:pt x="725" y="198"/>
                  </a:lnTo>
                  <a:lnTo>
                    <a:pt x="725" y="197"/>
                  </a:lnTo>
                  <a:lnTo>
                    <a:pt x="727" y="197"/>
                  </a:lnTo>
                  <a:lnTo>
                    <a:pt x="727" y="198"/>
                  </a:lnTo>
                  <a:lnTo>
                    <a:pt x="728" y="198"/>
                  </a:lnTo>
                  <a:lnTo>
                    <a:pt x="728" y="199"/>
                  </a:lnTo>
                  <a:lnTo>
                    <a:pt x="727" y="199"/>
                  </a:lnTo>
                  <a:lnTo>
                    <a:pt x="726" y="200"/>
                  </a:lnTo>
                  <a:lnTo>
                    <a:pt x="726" y="201"/>
                  </a:lnTo>
                  <a:lnTo>
                    <a:pt x="725" y="202"/>
                  </a:lnTo>
                  <a:lnTo>
                    <a:pt x="725" y="203"/>
                  </a:lnTo>
                  <a:lnTo>
                    <a:pt x="724" y="204"/>
                  </a:lnTo>
                  <a:lnTo>
                    <a:pt x="724" y="205"/>
                  </a:lnTo>
                  <a:lnTo>
                    <a:pt x="724" y="207"/>
                  </a:lnTo>
                  <a:lnTo>
                    <a:pt x="726" y="207"/>
                  </a:lnTo>
                  <a:lnTo>
                    <a:pt x="728" y="207"/>
                  </a:lnTo>
                  <a:lnTo>
                    <a:pt x="728" y="206"/>
                  </a:lnTo>
                  <a:lnTo>
                    <a:pt x="729" y="206"/>
                  </a:lnTo>
                  <a:lnTo>
                    <a:pt x="731" y="205"/>
                  </a:lnTo>
                  <a:lnTo>
                    <a:pt x="731" y="204"/>
                  </a:lnTo>
                  <a:lnTo>
                    <a:pt x="731" y="203"/>
                  </a:lnTo>
                  <a:lnTo>
                    <a:pt x="731" y="202"/>
                  </a:lnTo>
                  <a:lnTo>
                    <a:pt x="730" y="201"/>
                  </a:lnTo>
                  <a:lnTo>
                    <a:pt x="731" y="201"/>
                  </a:lnTo>
                  <a:lnTo>
                    <a:pt x="732" y="200"/>
                  </a:lnTo>
                  <a:lnTo>
                    <a:pt x="732" y="199"/>
                  </a:lnTo>
                  <a:lnTo>
                    <a:pt x="734" y="199"/>
                  </a:lnTo>
                  <a:lnTo>
                    <a:pt x="734" y="198"/>
                  </a:lnTo>
                  <a:lnTo>
                    <a:pt x="732" y="198"/>
                  </a:lnTo>
                  <a:lnTo>
                    <a:pt x="732" y="196"/>
                  </a:lnTo>
                  <a:lnTo>
                    <a:pt x="732" y="195"/>
                  </a:lnTo>
                  <a:lnTo>
                    <a:pt x="731" y="194"/>
                  </a:lnTo>
                  <a:lnTo>
                    <a:pt x="732" y="194"/>
                  </a:lnTo>
                  <a:lnTo>
                    <a:pt x="734" y="193"/>
                  </a:lnTo>
                  <a:lnTo>
                    <a:pt x="734" y="192"/>
                  </a:lnTo>
                  <a:lnTo>
                    <a:pt x="734" y="191"/>
                  </a:lnTo>
                  <a:lnTo>
                    <a:pt x="734" y="188"/>
                  </a:lnTo>
                  <a:lnTo>
                    <a:pt x="734" y="187"/>
                  </a:lnTo>
                  <a:lnTo>
                    <a:pt x="734" y="186"/>
                  </a:lnTo>
                  <a:lnTo>
                    <a:pt x="732" y="185"/>
                  </a:lnTo>
                  <a:lnTo>
                    <a:pt x="735" y="184"/>
                  </a:lnTo>
                  <a:lnTo>
                    <a:pt x="736" y="184"/>
                  </a:lnTo>
                  <a:lnTo>
                    <a:pt x="736" y="183"/>
                  </a:lnTo>
                  <a:lnTo>
                    <a:pt x="738" y="183"/>
                  </a:lnTo>
                  <a:lnTo>
                    <a:pt x="739" y="182"/>
                  </a:lnTo>
                  <a:lnTo>
                    <a:pt x="740" y="182"/>
                  </a:lnTo>
                  <a:lnTo>
                    <a:pt x="741" y="182"/>
                  </a:lnTo>
                  <a:lnTo>
                    <a:pt x="742" y="182"/>
                  </a:lnTo>
                  <a:lnTo>
                    <a:pt x="744" y="182"/>
                  </a:lnTo>
                  <a:lnTo>
                    <a:pt x="744" y="181"/>
                  </a:lnTo>
                  <a:lnTo>
                    <a:pt x="745" y="181"/>
                  </a:lnTo>
                  <a:lnTo>
                    <a:pt x="746" y="181"/>
                  </a:lnTo>
                  <a:lnTo>
                    <a:pt x="746" y="180"/>
                  </a:lnTo>
                  <a:lnTo>
                    <a:pt x="747" y="180"/>
                  </a:lnTo>
                  <a:lnTo>
                    <a:pt x="748" y="179"/>
                  </a:lnTo>
                  <a:lnTo>
                    <a:pt x="748" y="178"/>
                  </a:lnTo>
                  <a:lnTo>
                    <a:pt x="750" y="178"/>
                  </a:lnTo>
                  <a:lnTo>
                    <a:pt x="751" y="178"/>
                  </a:lnTo>
                  <a:lnTo>
                    <a:pt x="752" y="178"/>
                  </a:lnTo>
                  <a:lnTo>
                    <a:pt x="753" y="178"/>
                  </a:lnTo>
                  <a:lnTo>
                    <a:pt x="754" y="178"/>
                  </a:lnTo>
                  <a:lnTo>
                    <a:pt x="755" y="178"/>
                  </a:lnTo>
                  <a:lnTo>
                    <a:pt x="756" y="177"/>
                  </a:lnTo>
                  <a:lnTo>
                    <a:pt x="757" y="177"/>
                  </a:lnTo>
                  <a:lnTo>
                    <a:pt x="757" y="176"/>
                  </a:lnTo>
                  <a:lnTo>
                    <a:pt x="759" y="176"/>
                  </a:lnTo>
                  <a:lnTo>
                    <a:pt x="759" y="177"/>
                  </a:lnTo>
                  <a:lnTo>
                    <a:pt x="759" y="178"/>
                  </a:lnTo>
                  <a:lnTo>
                    <a:pt x="760" y="179"/>
                  </a:lnTo>
                  <a:lnTo>
                    <a:pt x="760" y="180"/>
                  </a:lnTo>
                  <a:lnTo>
                    <a:pt x="760" y="181"/>
                  </a:lnTo>
                  <a:lnTo>
                    <a:pt x="761" y="181"/>
                  </a:lnTo>
                  <a:lnTo>
                    <a:pt x="761" y="182"/>
                  </a:lnTo>
                  <a:lnTo>
                    <a:pt x="761" y="183"/>
                  </a:lnTo>
                  <a:lnTo>
                    <a:pt x="762" y="184"/>
                  </a:lnTo>
                  <a:lnTo>
                    <a:pt x="762" y="185"/>
                  </a:lnTo>
                  <a:lnTo>
                    <a:pt x="762" y="186"/>
                  </a:lnTo>
                  <a:lnTo>
                    <a:pt x="762" y="187"/>
                  </a:lnTo>
                  <a:lnTo>
                    <a:pt x="763" y="188"/>
                  </a:lnTo>
                  <a:lnTo>
                    <a:pt x="763" y="190"/>
                  </a:lnTo>
                  <a:lnTo>
                    <a:pt x="763" y="192"/>
                  </a:lnTo>
                  <a:lnTo>
                    <a:pt x="763" y="194"/>
                  </a:lnTo>
                  <a:lnTo>
                    <a:pt x="762" y="194"/>
                  </a:lnTo>
                  <a:lnTo>
                    <a:pt x="763" y="195"/>
                  </a:lnTo>
                  <a:lnTo>
                    <a:pt x="762" y="195"/>
                  </a:lnTo>
                  <a:lnTo>
                    <a:pt x="761" y="196"/>
                  </a:lnTo>
                  <a:lnTo>
                    <a:pt x="761" y="197"/>
                  </a:lnTo>
                  <a:lnTo>
                    <a:pt x="761" y="198"/>
                  </a:lnTo>
                  <a:lnTo>
                    <a:pt x="760" y="198"/>
                  </a:lnTo>
                  <a:lnTo>
                    <a:pt x="759" y="198"/>
                  </a:lnTo>
                  <a:lnTo>
                    <a:pt x="757" y="198"/>
                  </a:lnTo>
                  <a:lnTo>
                    <a:pt x="757" y="197"/>
                  </a:lnTo>
                  <a:lnTo>
                    <a:pt x="757" y="198"/>
                  </a:lnTo>
                  <a:lnTo>
                    <a:pt x="756" y="198"/>
                  </a:lnTo>
                  <a:lnTo>
                    <a:pt x="756" y="197"/>
                  </a:lnTo>
                  <a:lnTo>
                    <a:pt x="755" y="197"/>
                  </a:lnTo>
                  <a:lnTo>
                    <a:pt x="754" y="198"/>
                  </a:lnTo>
                  <a:lnTo>
                    <a:pt x="753" y="199"/>
                  </a:lnTo>
                  <a:lnTo>
                    <a:pt x="753" y="200"/>
                  </a:lnTo>
                  <a:lnTo>
                    <a:pt x="752" y="201"/>
                  </a:lnTo>
                  <a:lnTo>
                    <a:pt x="751" y="202"/>
                  </a:lnTo>
                  <a:lnTo>
                    <a:pt x="750" y="203"/>
                  </a:lnTo>
                  <a:lnTo>
                    <a:pt x="749" y="203"/>
                  </a:lnTo>
                  <a:lnTo>
                    <a:pt x="749" y="204"/>
                  </a:lnTo>
                  <a:lnTo>
                    <a:pt x="750" y="205"/>
                  </a:lnTo>
                  <a:lnTo>
                    <a:pt x="751" y="204"/>
                  </a:lnTo>
                  <a:lnTo>
                    <a:pt x="752" y="205"/>
                  </a:lnTo>
                  <a:lnTo>
                    <a:pt x="753" y="204"/>
                  </a:lnTo>
                  <a:lnTo>
                    <a:pt x="754" y="204"/>
                  </a:lnTo>
                  <a:lnTo>
                    <a:pt x="755" y="202"/>
                  </a:lnTo>
                  <a:lnTo>
                    <a:pt x="755" y="201"/>
                  </a:lnTo>
                  <a:lnTo>
                    <a:pt x="756" y="201"/>
                  </a:lnTo>
                  <a:lnTo>
                    <a:pt x="756" y="200"/>
                  </a:lnTo>
                  <a:lnTo>
                    <a:pt x="757" y="200"/>
                  </a:lnTo>
                  <a:lnTo>
                    <a:pt x="756" y="200"/>
                  </a:lnTo>
                  <a:lnTo>
                    <a:pt x="756" y="199"/>
                  </a:lnTo>
                  <a:lnTo>
                    <a:pt x="757" y="198"/>
                  </a:lnTo>
                  <a:lnTo>
                    <a:pt x="757" y="199"/>
                  </a:lnTo>
                  <a:lnTo>
                    <a:pt x="759" y="198"/>
                  </a:lnTo>
                  <a:lnTo>
                    <a:pt x="759" y="199"/>
                  </a:lnTo>
                  <a:lnTo>
                    <a:pt x="760" y="199"/>
                  </a:lnTo>
                  <a:lnTo>
                    <a:pt x="760" y="198"/>
                  </a:lnTo>
                  <a:lnTo>
                    <a:pt x="761" y="198"/>
                  </a:lnTo>
                  <a:lnTo>
                    <a:pt x="761" y="199"/>
                  </a:lnTo>
                  <a:lnTo>
                    <a:pt x="762" y="199"/>
                  </a:lnTo>
                  <a:lnTo>
                    <a:pt x="762" y="200"/>
                  </a:lnTo>
                  <a:lnTo>
                    <a:pt x="762" y="201"/>
                  </a:lnTo>
                  <a:lnTo>
                    <a:pt x="762" y="202"/>
                  </a:lnTo>
                  <a:lnTo>
                    <a:pt x="762" y="203"/>
                  </a:lnTo>
                  <a:lnTo>
                    <a:pt x="762" y="204"/>
                  </a:lnTo>
                  <a:lnTo>
                    <a:pt x="762" y="205"/>
                  </a:lnTo>
                  <a:lnTo>
                    <a:pt x="762" y="206"/>
                  </a:lnTo>
                  <a:lnTo>
                    <a:pt x="761" y="207"/>
                  </a:lnTo>
                  <a:lnTo>
                    <a:pt x="761" y="208"/>
                  </a:lnTo>
                  <a:lnTo>
                    <a:pt x="761" y="210"/>
                  </a:lnTo>
                  <a:lnTo>
                    <a:pt x="761" y="211"/>
                  </a:lnTo>
                  <a:lnTo>
                    <a:pt x="760" y="213"/>
                  </a:lnTo>
                  <a:lnTo>
                    <a:pt x="759" y="213"/>
                  </a:lnTo>
                  <a:lnTo>
                    <a:pt x="757" y="215"/>
                  </a:lnTo>
                  <a:lnTo>
                    <a:pt x="756" y="216"/>
                  </a:lnTo>
                  <a:lnTo>
                    <a:pt x="756" y="217"/>
                  </a:lnTo>
                  <a:lnTo>
                    <a:pt x="756" y="218"/>
                  </a:lnTo>
                  <a:lnTo>
                    <a:pt x="757" y="219"/>
                  </a:lnTo>
                  <a:lnTo>
                    <a:pt x="759" y="219"/>
                  </a:lnTo>
                  <a:lnTo>
                    <a:pt x="757" y="220"/>
                  </a:lnTo>
                  <a:lnTo>
                    <a:pt x="759" y="221"/>
                  </a:lnTo>
                  <a:lnTo>
                    <a:pt x="759" y="222"/>
                  </a:lnTo>
                  <a:lnTo>
                    <a:pt x="760" y="223"/>
                  </a:lnTo>
                  <a:lnTo>
                    <a:pt x="761" y="223"/>
                  </a:lnTo>
                  <a:lnTo>
                    <a:pt x="761" y="222"/>
                  </a:lnTo>
                  <a:lnTo>
                    <a:pt x="762" y="222"/>
                  </a:lnTo>
                  <a:lnTo>
                    <a:pt x="762" y="223"/>
                  </a:lnTo>
                  <a:lnTo>
                    <a:pt x="763" y="224"/>
                  </a:lnTo>
                  <a:lnTo>
                    <a:pt x="763" y="225"/>
                  </a:lnTo>
                  <a:lnTo>
                    <a:pt x="764" y="226"/>
                  </a:lnTo>
                  <a:lnTo>
                    <a:pt x="764" y="227"/>
                  </a:lnTo>
                  <a:lnTo>
                    <a:pt x="764" y="228"/>
                  </a:lnTo>
                  <a:lnTo>
                    <a:pt x="764" y="229"/>
                  </a:lnTo>
                  <a:lnTo>
                    <a:pt x="763" y="230"/>
                  </a:lnTo>
                  <a:lnTo>
                    <a:pt x="764" y="231"/>
                  </a:lnTo>
                  <a:lnTo>
                    <a:pt x="764" y="233"/>
                  </a:lnTo>
                  <a:lnTo>
                    <a:pt x="764" y="234"/>
                  </a:lnTo>
                  <a:lnTo>
                    <a:pt x="764" y="235"/>
                  </a:lnTo>
                  <a:lnTo>
                    <a:pt x="764" y="236"/>
                  </a:lnTo>
                  <a:lnTo>
                    <a:pt x="764" y="237"/>
                  </a:lnTo>
                  <a:lnTo>
                    <a:pt x="764" y="238"/>
                  </a:lnTo>
                  <a:lnTo>
                    <a:pt x="764" y="240"/>
                  </a:lnTo>
                  <a:lnTo>
                    <a:pt x="764" y="242"/>
                  </a:lnTo>
                  <a:lnTo>
                    <a:pt x="764" y="244"/>
                  </a:lnTo>
                  <a:lnTo>
                    <a:pt x="764" y="245"/>
                  </a:lnTo>
                  <a:lnTo>
                    <a:pt x="763" y="245"/>
                  </a:lnTo>
                  <a:lnTo>
                    <a:pt x="763" y="244"/>
                  </a:lnTo>
                  <a:lnTo>
                    <a:pt x="762" y="243"/>
                  </a:lnTo>
                  <a:lnTo>
                    <a:pt x="762" y="244"/>
                  </a:lnTo>
                  <a:lnTo>
                    <a:pt x="761" y="245"/>
                  </a:lnTo>
                  <a:lnTo>
                    <a:pt x="761" y="246"/>
                  </a:lnTo>
                  <a:lnTo>
                    <a:pt x="761" y="247"/>
                  </a:lnTo>
                  <a:lnTo>
                    <a:pt x="760" y="248"/>
                  </a:lnTo>
                  <a:lnTo>
                    <a:pt x="760" y="249"/>
                  </a:lnTo>
                  <a:lnTo>
                    <a:pt x="760" y="250"/>
                  </a:lnTo>
                  <a:lnTo>
                    <a:pt x="761" y="251"/>
                  </a:lnTo>
                  <a:lnTo>
                    <a:pt x="762" y="251"/>
                  </a:lnTo>
                  <a:lnTo>
                    <a:pt x="762" y="250"/>
                  </a:lnTo>
                  <a:lnTo>
                    <a:pt x="763" y="250"/>
                  </a:lnTo>
                  <a:lnTo>
                    <a:pt x="763" y="249"/>
                  </a:lnTo>
                  <a:lnTo>
                    <a:pt x="764" y="250"/>
                  </a:lnTo>
                  <a:lnTo>
                    <a:pt x="764" y="252"/>
                  </a:lnTo>
                  <a:lnTo>
                    <a:pt x="763" y="254"/>
                  </a:lnTo>
                  <a:lnTo>
                    <a:pt x="763" y="255"/>
                  </a:lnTo>
                  <a:lnTo>
                    <a:pt x="763" y="256"/>
                  </a:lnTo>
                  <a:lnTo>
                    <a:pt x="763" y="255"/>
                  </a:lnTo>
                  <a:lnTo>
                    <a:pt x="763" y="254"/>
                  </a:lnTo>
                  <a:lnTo>
                    <a:pt x="762" y="254"/>
                  </a:lnTo>
                  <a:lnTo>
                    <a:pt x="762" y="253"/>
                  </a:lnTo>
                  <a:lnTo>
                    <a:pt x="761" y="253"/>
                  </a:lnTo>
                  <a:lnTo>
                    <a:pt x="761" y="254"/>
                  </a:lnTo>
                  <a:lnTo>
                    <a:pt x="760" y="254"/>
                  </a:lnTo>
                  <a:lnTo>
                    <a:pt x="757" y="256"/>
                  </a:lnTo>
                  <a:lnTo>
                    <a:pt x="759" y="256"/>
                  </a:lnTo>
                  <a:lnTo>
                    <a:pt x="759" y="257"/>
                  </a:lnTo>
                  <a:lnTo>
                    <a:pt x="757" y="257"/>
                  </a:lnTo>
                  <a:lnTo>
                    <a:pt x="756" y="257"/>
                  </a:lnTo>
                  <a:lnTo>
                    <a:pt x="755" y="257"/>
                  </a:lnTo>
                  <a:lnTo>
                    <a:pt x="754" y="257"/>
                  </a:lnTo>
                  <a:lnTo>
                    <a:pt x="753" y="257"/>
                  </a:lnTo>
                  <a:lnTo>
                    <a:pt x="752" y="257"/>
                  </a:lnTo>
                  <a:lnTo>
                    <a:pt x="752" y="258"/>
                  </a:lnTo>
                  <a:lnTo>
                    <a:pt x="751" y="258"/>
                  </a:lnTo>
                  <a:lnTo>
                    <a:pt x="750" y="259"/>
                  </a:lnTo>
                  <a:lnTo>
                    <a:pt x="751" y="260"/>
                  </a:lnTo>
                  <a:lnTo>
                    <a:pt x="750" y="260"/>
                  </a:lnTo>
                  <a:lnTo>
                    <a:pt x="750" y="261"/>
                  </a:lnTo>
                  <a:lnTo>
                    <a:pt x="749" y="261"/>
                  </a:lnTo>
                  <a:lnTo>
                    <a:pt x="748" y="261"/>
                  </a:lnTo>
                  <a:lnTo>
                    <a:pt x="747" y="262"/>
                  </a:lnTo>
                  <a:lnTo>
                    <a:pt x="746" y="262"/>
                  </a:lnTo>
                  <a:lnTo>
                    <a:pt x="745" y="262"/>
                  </a:lnTo>
                  <a:lnTo>
                    <a:pt x="744" y="262"/>
                  </a:lnTo>
                  <a:lnTo>
                    <a:pt x="744" y="263"/>
                  </a:lnTo>
                  <a:lnTo>
                    <a:pt x="743" y="263"/>
                  </a:lnTo>
                  <a:lnTo>
                    <a:pt x="743" y="265"/>
                  </a:lnTo>
                  <a:lnTo>
                    <a:pt x="742" y="265"/>
                  </a:lnTo>
                  <a:lnTo>
                    <a:pt x="741" y="266"/>
                  </a:lnTo>
                  <a:lnTo>
                    <a:pt x="740" y="266"/>
                  </a:lnTo>
                  <a:lnTo>
                    <a:pt x="739" y="266"/>
                  </a:lnTo>
                  <a:lnTo>
                    <a:pt x="739" y="267"/>
                  </a:lnTo>
                  <a:lnTo>
                    <a:pt x="738" y="267"/>
                  </a:lnTo>
                  <a:lnTo>
                    <a:pt x="737" y="268"/>
                  </a:lnTo>
                  <a:lnTo>
                    <a:pt x="736" y="268"/>
                  </a:lnTo>
                  <a:lnTo>
                    <a:pt x="735" y="268"/>
                  </a:lnTo>
                  <a:lnTo>
                    <a:pt x="734" y="268"/>
                  </a:lnTo>
                  <a:lnTo>
                    <a:pt x="732" y="269"/>
                  </a:lnTo>
                  <a:lnTo>
                    <a:pt x="732" y="268"/>
                  </a:lnTo>
                  <a:lnTo>
                    <a:pt x="731" y="268"/>
                  </a:lnTo>
                  <a:lnTo>
                    <a:pt x="731" y="269"/>
                  </a:lnTo>
                  <a:lnTo>
                    <a:pt x="730" y="269"/>
                  </a:lnTo>
                  <a:lnTo>
                    <a:pt x="729" y="269"/>
                  </a:lnTo>
                  <a:lnTo>
                    <a:pt x="728" y="269"/>
                  </a:lnTo>
                  <a:lnTo>
                    <a:pt x="728" y="268"/>
                  </a:lnTo>
                  <a:lnTo>
                    <a:pt x="728" y="267"/>
                  </a:lnTo>
                  <a:lnTo>
                    <a:pt x="729" y="267"/>
                  </a:lnTo>
                  <a:lnTo>
                    <a:pt x="729" y="266"/>
                  </a:lnTo>
                  <a:lnTo>
                    <a:pt x="729" y="265"/>
                  </a:lnTo>
                  <a:lnTo>
                    <a:pt x="729" y="263"/>
                  </a:lnTo>
                  <a:lnTo>
                    <a:pt x="729" y="262"/>
                  </a:lnTo>
                  <a:lnTo>
                    <a:pt x="728" y="262"/>
                  </a:lnTo>
                  <a:lnTo>
                    <a:pt x="728" y="261"/>
                  </a:lnTo>
                  <a:lnTo>
                    <a:pt x="728" y="260"/>
                  </a:lnTo>
                  <a:lnTo>
                    <a:pt x="727" y="260"/>
                  </a:lnTo>
                  <a:lnTo>
                    <a:pt x="727" y="259"/>
                  </a:lnTo>
                  <a:lnTo>
                    <a:pt x="726" y="259"/>
                  </a:lnTo>
                  <a:lnTo>
                    <a:pt x="727" y="259"/>
                  </a:lnTo>
                  <a:lnTo>
                    <a:pt x="726" y="259"/>
                  </a:lnTo>
                  <a:lnTo>
                    <a:pt x="726" y="258"/>
                  </a:lnTo>
                  <a:lnTo>
                    <a:pt x="727" y="257"/>
                  </a:lnTo>
                  <a:lnTo>
                    <a:pt x="728" y="256"/>
                  </a:lnTo>
                  <a:lnTo>
                    <a:pt x="729" y="257"/>
                  </a:lnTo>
                  <a:lnTo>
                    <a:pt x="730" y="256"/>
                  </a:lnTo>
                  <a:lnTo>
                    <a:pt x="731" y="257"/>
                  </a:lnTo>
                  <a:lnTo>
                    <a:pt x="730" y="256"/>
                  </a:lnTo>
                  <a:lnTo>
                    <a:pt x="730" y="255"/>
                  </a:lnTo>
                  <a:lnTo>
                    <a:pt x="731" y="255"/>
                  </a:lnTo>
                  <a:lnTo>
                    <a:pt x="731" y="254"/>
                  </a:lnTo>
                  <a:lnTo>
                    <a:pt x="731" y="255"/>
                  </a:lnTo>
                  <a:lnTo>
                    <a:pt x="730" y="255"/>
                  </a:lnTo>
                  <a:lnTo>
                    <a:pt x="729" y="255"/>
                  </a:lnTo>
                  <a:lnTo>
                    <a:pt x="729" y="254"/>
                  </a:lnTo>
                  <a:lnTo>
                    <a:pt x="728" y="254"/>
                  </a:lnTo>
                  <a:lnTo>
                    <a:pt x="728" y="253"/>
                  </a:lnTo>
                  <a:lnTo>
                    <a:pt x="728" y="254"/>
                  </a:lnTo>
                  <a:lnTo>
                    <a:pt x="728" y="255"/>
                  </a:lnTo>
                  <a:lnTo>
                    <a:pt x="727" y="255"/>
                  </a:lnTo>
                  <a:lnTo>
                    <a:pt x="728" y="255"/>
                  </a:lnTo>
                  <a:lnTo>
                    <a:pt x="728" y="256"/>
                  </a:lnTo>
                  <a:lnTo>
                    <a:pt x="727" y="256"/>
                  </a:lnTo>
                  <a:lnTo>
                    <a:pt x="726" y="257"/>
                  </a:lnTo>
                  <a:lnTo>
                    <a:pt x="725" y="256"/>
                  </a:lnTo>
                  <a:lnTo>
                    <a:pt x="725" y="257"/>
                  </a:lnTo>
                  <a:lnTo>
                    <a:pt x="725" y="258"/>
                  </a:lnTo>
                  <a:lnTo>
                    <a:pt x="724" y="258"/>
                  </a:lnTo>
                  <a:lnTo>
                    <a:pt x="723" y="258"/>
                  </a:lnTo>
                  <a:lnTo>
                    <a:pt x="724" y="258"/>
                  </a:lnTo>
                  <a:lnTo>
                    <a:pt x="723" y="259"/>
                  </a:lnTo>
                  <a:lnTo>
                    <a:pt x="722" y="260"/>
                  </a:lnTo>
                  <a:lnTo>
                    <a:pt x="722" y="261"/>
                  </a:lnTo>
                  <a:lnTo>
                    <a:pt x="722" y="260"/>
                  </a:lnTo>
                  <a:lnTo>
                    <a:pt x="723" y="260"/>
                  </a:lnTo>
                  <a:lnTo>
                    <a:pt x="723" y="261"/>
                  </a:lnTo>
                  <a:lnTo>
                    <a:pt x="725" y="261"/>
                  </a:lnTo>
                  <a:lnTo>
                    <a:pt x="724" y="261"/>
                  </a:lnTo>
                  <a:lnTo>
                    <a:pt x="724" y="262"/>
                  </a:lnTo>
                  <a:lnTo>
                    <a:pt x="725" y="262"/>
                  </a:lnTo>
                  <a:lnTo>
                    <a:pt x="725" y="263"/>
                  </a:lnTo>
                  <a:lnTo>
                    <a:pt x="725" y="265"/>
                  </a:lnTo>
                  <a:lnTo>
                    <a:pt x="726" y="265"/>
                  </a:lnTo>
                  <a:lnTo>
                    <a:pt x="727" y="266"/>
                  </a:lnTo>
                  <a:lnTo>
                    <a:pt x="726" y="267"/>
                  </a:lnTo>
                  <a:lnTo>
                    <a:pt x="725" y="268"/>
                  </a:lnTo>
                  <a:lnTo>
                    <a:pt x="726" y="268"/>
                  </a:lnTo>
                  <a:lnTo>
                    <a:pt x="727" y="269"/>
                  </a:lnTo>
                  <a:lnTo>
                    <a:pt x="727" y="270"/>
                  </a:lnTo>
                  <a:lnTo>
                    <a:pt x="727" y="271"/>
                  </a:lnTo>
                  <a:lnTo>
                    <a:pt x="728" y="271"/>
                  </a:lnTo>
                  <a:lnTo>
                    <a:pt x="729" y="272"/>
                  </a:lnTo>
                  <a:lnTo>
                    <a:pt x="729" y="273"/>
                  </a:lnTo>
                  <a:lnTo>
                    <a:pt x="731" y="273"/>
                  </a:lnTo>
                  <a:lnTo>
                    <a:pt x="731" y="274"/>
                  </a:lnTo>
                  <a:lnTo>
                    <a:pt x="732" y="274"/>
                  </a:lnTo>
                  <a:lnTo>
                    <a:pt x="732" y="273"/>
                  </a:lnTo>
                  <a:lnTo>
                    <a:pt x="734" y="273"/>
                  </a:lnTo>
                  <a:lnTo>
                    <a:pt x="735" y="273"/>
                  </a:lnTo>
                  <a:lnTo>
                    <a:pt x="736" y="273"/>
                  </a:lnTo>
                  <a:lnTo>
                    <a:pt x="736" y="272"/>
                  </a:lnTo>
                  <a:lnTo>
                    <a:pt x="737" y="272"/>
                  </a:lnTo>
                  <a:lnTo>
                    <a:pt x="738" y="273"/>
                  </a:lnTo>
                  <a:lnTo>
                    <a:pt x="739" y="273"/>
                  </a:lnTo>
                  <a:lnTo>
                    <a:pt x="740" y="273"/>
                  </a:lnTo>
                  <a:lnTo>
                    <a:pt x="741" y="273"/>
                  </a:lnTo>
                  <a:lnTo>
                    <a:pt x="742" y="273"/>
                  </a:lnTo>
                  <a:lnTo>
                    <a:pt x="743" y="273"/>
                  </a:lnTo>
                  <a:lnTo>
                    <a:pt x="744" y="273"/>
                  </a:lnTo>
                  <a:lnTo>
                    <a:pt x="745" y="273"/>
                  </a:lnTo>
                  <a:lnTo>
                    <a:pt x="745" y="274"/>
                  </a:lnTo>
                  <a:lnTo>
                    <a:pt x="745" y="276"/>
                  </a:lnTo>
                  <a:lnTo>
                    <a:pt x="746" y="276"/>
                  </a:lnTo>
                  <a:lnTo>
                    <a:pt x="746" y="277"/>
                  </a:lnTo>
                  <a:lnTo>
                    <a:pt x="746" y="278"/>
                  </a:lnTo>
                  <a:lnTo>
                    <a:pt x="746" y="279"/>
                  </a:lnTo>
                  <a:lnTo>
                    <a:pt x="747" y="280"/>
                  </a:lnTo>
                  <a:lnTo>
                    <a:pt x="747" y="281"/>
                  </a:lnTo>
                  <a:lnTo>
                    <a:pt x="748" y="282"/>
                  </a:lnTo>
                  <a:lnTo>
                    <a:pt x="749" y="282"/>
                  </a:lnTo>
                  <a:lnTo>
                    <a:pt x="749" y="283"/>
                  </a:lnTo>
                  <a:lnTo>
                    <a:pt x="750" y="283"/>
                  </a:lnTo>
                  <a:lnTo>
                    <a:pt x="751" y="284"/>
                  </a:lnTo>
                  <a:lnTo>
                    <a:pt x="751" y="285"/>
                  </a:lnTo>
                  <a:lnTo>
                    <a:pt x="751" y="286"/>
                  </a:lnTo>
                  <a:lnTo>
                    <a:pt x="750" y="286"/>
                  </a:lnTo>
                  <a:lnTo>
                    <a:pt x="751" y="285"/>
                  </a:lnTo>
                  <a:lnTo>
                    <a:pt x="750" y="286"/>
                  </a:lnTo>
                  <a:lnTo>
                    <a:pt x="748" y="285"/>
                  </a:lnTo>
                  <a:lnTo>
                    <a:pt x="747" y="285"/>
                  </a:lnTo>
                  <a:lnTo>
                    <a:pt x="746" y="285"/>
                  </a:lnTo>
                  <a:lnTo>
                    <a:pt x="747" y="284"/>
                  </a:lnTo>
                  <a:lnTo>
                    <a:pt x="747" y="283"/>
                  </a:lnTo>
                  <a:lnTo>
                    <a:pt x="746" y="282"/>
                  </a:lnTo>
                  <a:lnTo>
                    <a:pt x="745" y="282"/>
                  </a:lnTo>
                  <a:lnTo>
                    <a:pt x="744" y="282"/>
                  </a:lnTo>
                  <a:lnTo>
                    <a:pt x="744" y="283"/>
                  </a:lnTo>
                  <a:lnTo>
                    <a:pt x="743" y="283"/>
                  </a:lnTo>
                  <a:lnTo>
                    <a:pt x="743" y="284"/>
                  </a:lnTo>
                  <a:lnTo>
                    <a:pt x="742" y="284"/>
                  </a:lnTo>
                  <a:lnTo>
                    <a:pt x="741" y="284"/>
                  </a:lnTo>
                  <a:lnTo>
                    <a:pt x="740" y="284"/>
                  </a:lnTo>
                  <a:lnTo>
                    <a:pt x="738" y="284"/>
                  </a:lnTo>
                  <a:lnTo>
                    <a:pt x="737" y="284"/>
                  </a:lnTo>
                  <a:lnTo>
                    <a:pt x="736" y="284"/>
                  </a:lnTo>
                  <a:lnTo>
                    <a:pt x="735" y="284"/>
                  </a:lnTo>
                  <a:lnTo>
                    <a:pt x="734" y="284"/>
                  </a:lnTo>
                  <a:lnTo>
                    <a:pt x="732" y="284"/>
                  </a:lnTo>
                  <a:lnTo>
                    <a:pt x="731" y="283"/>
                  </a:lnTo>
                  <a:lnTo>
                    <a:pt x="731" y="282"/>
                  </a:lnTo>
                  <a:lnTo>
                    <a:pt x="730" y="282"/>
                  </a:lnTo>
                  <a:lnTo>
                    <a:pt x="730" y="281"/>
                  </a:lnTo>
                  <a:lnTo>
                    <a:pt x="730" y="280"/>
                  </a:lnTo>
                  <a:lnTo>
                    <a:pt x="729" y="280"/>
                  </a:lnTo>
                  <a:lnTo>
                    <a:pt x="728" y="280"/>
                  </a:lnTo>
                  <a:lnTo>
                    <a:pt x="727" y="281"/>
                  </a:lnTo>
                  <a:lnTo>
                    <a:pt x="726" y="280"/>
                  </a:lnTo>
                  <a:lnTo>
                    <a:pt x="726" y="279"/>
                  </a:lnTo>
                  <a:lnTo>
                    <a:pt x="727" y="279"/>
                  </a:lnTo>
                  <a:lnTo>
                    <a:pt x="727" y="278"/>
                  </a:lnTo>
                  <a:lnTo>
                    <a:pt x="728" y="278"/>
                  </a:lnTo>
                  <a:lnTo>
                    <a:pt x="729" y="278"/>
                  </a:lnTo>
                  <a:lnTo>
                    <a:pt x="730" y="278"/>
                  </a:lnTo>
                  <a:lnTo>
                    <a:pt x="729" y="278"/>
                  </a:lnTo>
                  <a:lnTo>
                    <a:pt x="729" y="277"/>
                  </a:lnTo>
                  <a:lnTo>
                    <a:pt x="728" y="278"/>
                  </a:lnTo>
                  <a:lnTo>
                    <a:pt x="727" y="278"/>
                  </a:lnTo>
                  <a:lnTo>
                    <a:pt x="727" y="277"/>
                  </a:lnTo>
                  <a:lnTo>
                    <a:pt x="726" y="278"/>
                  </a:lnTo>
                  <a:lnTo>
                    <a:pt x="725" y="278"/>
                  </a:lnTo>
                  <a:lnTo>
                    <a:pt x="726" y="276"/>
                  </a:lnTo>
                  <a:lnTo>
                    <a:pt x="725" y="276"/>
                  </a:lnTo>
                  <a:lnTo>
                    <a:pt x="725" y="277"/>
                  </a:lnTo>
                  <a:lnTo>
                    <a:pt x="725" y="276"/>
                  </a:lnTo>
                  <a:lnTo>
                    <a:pt x="724" y="276"/>
                  </a:lnTo>
                  <a:lnTo>
                    <a:pt x="724" y="275"/>
                  </a:lnTo>
                  <a:lnTo>
                    <a:pt x="723" y="276"/>
                  </a:lnTo>
                  <a:lnTo>
                    <a:pt x="722" y="275"/>
                  </a:lnTo>
                  <a:lnTo>
                    <a:pt x="722" y="276"/>
                  </a:lnTo>
                  <a:lnTo>
                    <a:pt x="722" y="277"/>
                  </a:lnTo>
                  <a:lnTo>
                    <a:pt x="723" y="277"/>
                  </a:lnTo>
                  <a:lnTo>
                    <a:pt x="724" y="277"/>
                  </a:lnTo>
                  <a:lnTo>
                    <a:pt x="724" y="278"/>
                  </a:lnTo>
                  <a:lnTo>
                    <a:pt x="725" y="278"/>
                  </a:lnTo>
                  <a:lnTo>
                    <a:pt x="725" y="279"/>
                  </a:lnTo>
                  <a:lnTo>
                    <a:pt x="725" y="280"/>
                  </a:lnTo>
                  <a:lnTo>
                    <a:pt x="726" y="281"/>
                  </a:lnTo>
                  <a:lnTo>
                    <a:pt x="727" y="281"/>
                  </a:lnTo>
                  <a:lnTo>
                    <a:pt x="728" y="281"/>
                  </a:lnTo>
                  <a:lnTo>
                    <a:pt x="727" y="282"/>
                  </a:lnTo>
                  <a:lnTo>
                    <a:pt x="728" y="282"/>
                  </a:lnTo>
                  <a:lnTo>
                    <a:pt x="727" y="283"/>
                  </a:lnTo>
                  <a:lnTo>
                    <a:pt x="726" y="284"/>
                  </a:lnTo>
                  <a:lnTo>
                    <a:pt x="727" y="285"/>
                  </a:lnTo>
                  <a:lnTo>
                    <a:pt x="727" y="286"/>
                  </a:lnTo>
                  <a:lnTo>
                    <a:pt x="728" y="286"/>
                  </a:lnTo>
                  <a:lnTo>
                    <a:pt x="728" y="285"/>
                  </a:lnTo>
                  <a:lnTo>
                    <a:pt x="728" y="284"/>
                  </a:lnTo>
                  <a:lnTo>
                    <a:pt x="729" y="284"/>
                  </a:lnTo>
                  <a:lnTo>
                    <a:pt x="729" y="286"/>
                  </a:lnTo>
                  <a:lnTo>
                    <a:pt x="730" y="287"/>
                  </a:lnTo>
                  <a:lnTo>
                    <a:pt x="731" y="287"/>
                  </a:lnTo>
                  <a:lnTo>
                    <a:pt x="731" y="288"/>
                  </a:lnTo>
                  <a:lnTo>
                    <a:pt x="731" y="290"/>
                  </a:lnTo>
                  <a:lnTo>
                    <a:pt x="732" y="291"/>
                  </a:lnTo>
                  <a:lnTo>
                    <a:pt x="734" y="292"/>
                  </a:lnTo>
                  <a:lnTo>
                    <a:pt x="734" y="293"/>
                  </a:lnTo>
                  <a:lnTo>
                    <a:pt x="734" y="292"/>
                  </a:lnTo>
                  <a:lnTo>
                    <a:pt x="735" y="292"/>
                  </a:lnTo>
                  <a:lnTo>
                    <a:pt x="735" y="293"/>
                  </a:lnTo>
                  <a:lnTo>
                    <a:pt x="736" y="293"/>
                  </a:lnTo>
                  <a:lnTo>
                    <a:pt x="736" y="292"/>
                  </a:lnTo>
                  <a:lnTo>
                    <a:pt x="737" y="292"/>
                  </a:lnTo>
                  <a:lnTo>
                    <a:pt x="737" y="293"/>
                  </a:lnTo>
                  <a:lnTo>
                    <a:pt x="736" y="293"/>
                  </a:lnTo>
                  <a:lnTo>
                    <a:pt x="736" y="295"/>
                  </a:lnTo>
                  <a:lnTo>
                    <a:pt x="736" y="296"/>
                  </a:lnTo>
                  <a:lnTo>
                    <a:pt x="737" y="297"/>
                  </a:lnTo>
                  <a:lnTo>
                    <a:pt x="737" y="298"/>
                  </a:lnTo>
                  <a:lnTo>
                    <a:pt x="738" y="299"/>
                  </a:lnTo>
                  <a:lnTo>
                    <a:pt x="738" y="300"/>
                  </a:lnTo>
                  <a:lnTo>
                    <a:pt x="739" y="300"/>
                  </a:lnTo>
                  <a:lnTo>
                    <a:pt x="739" y="299"/>
                  </a:lnTo>
                  <a:lnTo>
                    <a:pt x="739" y="300"/>
                  </a:lnTo>
                  <a:lnTo>
                    <a:pt x="739" y="301"/>
                  </a:lnTo>
                  <a:lnTo>
                    <a:pt x="738" y="301"/>
                  </a:lnTo>
                  <a:lnTo>
                    <a:pt x="738" y="302"/>
                  </a:lnTo>
                  <a:lnTo>
                    <a:pt x="737" y="302"/>
                  </a:lnTo>
                  <a:lnTo>
                    <a:pt x="736" y="302"/>
                  </a:lnTo>
                  <a:lnTo>
                    <a:pt x="735" y="302"/>
                  </a:lnTo>
                  <a:lnTo>
                    <a:pt x="734" y="302"/>
                  </a:lnTo>
                  <a:lnTo>
                    <a:pt x="734" y="303"/>
                  </a:lnTo>
                  <a:lnTo>
                    <a:pt x="732" y="303"/>
                  </a:lnTo>
                  <a:lnTo>
                    <a:pt x="731" y="303"/>
                  </a:lnTo>
                  <a:lnTo>
                    <a:pt x="732" y="303"/>
                  </a:lnTo>
                  <a:lnTo>
                    <a:pt x="734" y="302"/>
                  </a:lnTo>
                  <a:lnTo>
                    <a:pt x="732" y="302"/>
                  </a:lnTo>
                  <a:lnTo>
                    <a:pt x="730" y="302"/>
                  </a:lnTo>
                  <a:lnTo>
                    <a:pt x="730" y="303"/>
                  </a:lnTo>
                  <a:lnTo>
                    <a:pt x="729" y="303"/>
                  </a:lnTo>
                  <a:lnTo>
                    <a:pt x="728" y="302"/>
                  </a:lnTo>
                  <a:lnTo>
                    <a:pt x="729" y="302"/>
                  </a:lnTo>
                  <a:lnTo>
                    <a:pt x="728" y="302"/>
                  </a:lnTo>
                  <a:lnTo>
                    <a:pt x="728" y="301"/>
                  </a:lnTo>
                  <a:lnTo>
                    <a:pt x="727" y="301"/>
                  </a:lnTo>
                  <a:lnTo>
                    <a:pt x="728" y="301"/>
                  </a:lnTo>
                  <a:lnTo>
                    <a:pt x="727" y="302"/>
                  </a:lnTo>
                  <a:lnTo>
                    <a:pt x="728" y="302"/>
                  </a:lnTo>
                  <a:lnTo>
                    <a:pt x="727" y="302"/>
                  </a:lnTo>
                  <a:lnTo>
                    <a:pt x="725" y="302"/>
                  </a:lnTo>
                  <a:lnTo>
                    <a:pt x="724" y="302"/>
                  </a:lnTo>
                  <a:lnTo>
                    <a:pt x="723" y="303"/>
                  </a:lnTo>
                  <a:lnTo>
                    <a:pt x="723" y="304"/>
                  </a:lnTo>
                  <a:lnTo>
                    <a:pt x="722" y="304"/>
                  </a:lnTo>
                  <a:lnTo>
                    <a:pt x="722" y="305"/>
                  </a:lnTo>
                  <a:lnTo>
                    <a:pt x="721" y="306"/>
                  </a:lnTo>
                  <a:lnTo>
                    <a:pt x="719" y="306"/>
                  </a:lnTo>
                  <a:lnTo>
                    <a:pt x="719" y="307"/>
                  </a:lnTo>
                  <a:lnTo>
                    <a:pt x="718" y="308"/>
                  </a:lnTo>
                  <a:lnTo>
                    <a:pt x="717" y="307"/>
                  </a:lnTo>
                  <a:lnTo>
                    <a:pt x="716" y="307"/>
                  </a:lnTo>
                  <a:lnTo>
                    <a:pt x="715" y="306"/>
                  </a:lnTo>
                  <a:lnTo>
                    <a:pt x="714" y="306"/>
                  </a:lnTo>
                  <a:lnTo>
                    <a:pt x="715" y="307"/>
                  </a:lnTo>
                  <a:lnTo>
                    <a:pt x="714" y="307"/>
                  </a:lnTo>
                  <a:lnTo>
                    <a:pt x="713" y="306"/>
                  </a:lnTo>
                  <a:lnTo>
                    <a:pt x="712" y="305"/>
                  </a:lnTo>
                  <a:lnTo>
                    <a:pt x="712" y="304"/>
                  </a:lnTo>
                  <a:lnTo>
                    <a:pt x="711" y="305"/>
                  </a:lnTo>
                  <a:lnTo>
                    <a:pt x="712" y="306"/>
                  </a:lnTo>
                  <a:lnTo>
                    <a:pt x="713" y="306"/>
                  </a:lnTo>
                  <a:lnTo>
                    <a:pt x="713" y="307"/>
                  </a:lnTo>
                  <a:lnTo>
                    <a:pt x="713" y="308"/>
                  </a:lnTo>
                  <a:lnTo>
                    <a:pt x="714" y="307"/>
                  </a:lnTo>
                  <a:lnTo>
                    <a:pt x="715" y="307"/>
                  </a:lnTo>
                  <a:lnTo>
                    <a:pt x="716" y="308"/>
                  </a:lnTo>
                  <a:lnTo>
                    <a:pt x="716" y="307"/>
                  </a:lnTo>
                  <a:lnTo>
                    <a:pt x="716" y="308"/>
                  </a:lnTo>
                  <a:lnTo>
                    <a:pt x="717" y="308"/>
                  </a:lnTo>
                  <a:lnTo>
                    <a:pt x="718" y="308"/>
                  </a:lnTo>
                  <a:lnTo>
                    <a:pt x="717" y="309"/>
                  </a:lnTo>
                  <a:lnTo>
                    <a:pt x="717" y="310"/>
                  </a:lnTo>
                  <a:lnTo>
                    <a:pt x="716" y="311"/>
                  </a:lnTo>
                  <a:lnTo>
                    <a:pt x="715" y="311"/>
                  </a:lnTo>
                  <a:lnTo>
                    <a:pt x="715" y="310"/>
                  </a:lnTo>
                  <a:lnTo>
                    <a:pt x="714" y="309"/>
                  </a:lnTo>
                  <a:lnTo>
                    <a:pt x="713" y="309"/>
                  </a:lnTo>
                  <a:lnTo>
                    <a:pt x="712" y="309"/>
                  </a:lnTo>
                  <a:lnTo>
                    <a:pt x="712" y="308"/>
                  </a:lnTo>
                  <a:lnTo>
                    <a:pt x="711" y="308"/>
                  </a:lnTo>
                  <a:lnTo>
                    <a:pt x="711" y="309"/>
                  </a:lnTo>
                  <a:lnTo>
                    <a:pt x="711" y="308"/>
                  </a:lnTo>
                  <a:lnTo>
                    <a:pt x="710" y="308"/>
                  </a:lnTo>
                  <a:lnTo>
                    <a:pt x="709" y="309"/>
                  </a:lnTo>
                  <a:lnTo>
                    <a:pt x="709" y="310"/>
                  </a:lnTo>
                  <a:lnTo>
                    <a:pt x="707" y="310"/>
                  </a:lnTo>
                  <a:lnTo>
                    <a:pt x="707" y="309"/>
                  </a:lnTo>
                  <a:lnTo>
                    <a:pt x="707" y="308"/>
                  </a:lnTo>
                  <a:lnTo>
                    <a:pt x="707" y="307"/>
                  </a:lnTo>
                  <a:lnTo>
                    <a:pt x="706" y="307"/>
                  </a:lnTo>
                  <a:lnTo>
                    <a:pt x="706" y="308"/>
                  </a:lnTo>
                  <a:lnTo>
                    <a:pt x="706" y="309"/>
                  </a:lnTo>
                  <a:lnTo>
                    <a:pt x="705" y="309"/>
                  </a:lnTo>
                  <a:lnTo>
                    <a:pt x="705" y="308"/>
                  </a:lnTo>
                  <a:lnTo>
                    <a:pt x="704" y="309"/>
                  </a:lnTo>
                  <a:lnTo>
                    <a:pt x="703" y="310"/>
                  </a:lnTo>
                  <a:lnTo>
                    <a:pt x="704" y="310"/>
                  </a:lnTo>
                  <a:lnTo>
                    <a:pt x="704" y="311"/>
                  </a:lnTo>
                  <a:lnTo>
                    <a:pt x="704" y="312"/>
                  </a:lnTo>
                  <a:lnTo>
                    <a:pt x="704" y="315"/>
                  </a:lnTo>
                  <a:lnTo>
                    <a:pt x="703" y="315"/>
                  </a:lnTo>
                  <a:lnTo>
                    <a:pt x="703" y="316"/>
                  </a:lnTo>
                  <a:lnTo>
                    <a:pt x="703" y="318"/>
                  </a:lnTo>
                  <a:lnTo>
                    <a:pt x="702" y="319"/>
                  </a:lnTo>
                  <a:lnTo>
                    <a:pt x="702" y="318"/>
                  </a:lnTo>
                  <a:lnTo>
                    <a:pt x="701" y="319"/>
                  </a:lnTo>
                  <a:lnTo>
                    <a:pt x="700" y="319"/>
                  </a:lnTo>
                  <a:lnTo>
                    <a:pt x="700" y="320"/>
                  </a:lnTo>
                  <a:lnTo>
                    <a:pt x="700" y="322"/>
                  </a:lnTo>
                  <a:lnTo>
                    <a:pt x="700" y="321"/>
                  </a:lnTo>
                  <a:lnTo>
                    <a:pt x="700" y="320"/>
                  </a:lnTo>
                  <a:lnTo>
                    <a:pt x="701" y="320"/>
                  </a:lnTo>
                  <a:lnTo>
                    <a:pt x="702" y="320"/>
                  </a:lnTo>
                  <a:lnTo>
                    <a:pt x="703" y="320"/>
                  </a:lnTo>
                  <a:lnTo>
                    <a:pt x="703" y="321"/>
                  </a:lnTo>
                  <a:lnTo>
                    <a:pt x="704" y="322"/>
                  </a:lnTo>
                  <a:lnTo>
                    <a:pt x="705" y="322"/>
                  </a:lnTo>
                  <a:lnTo>
                    <a:pt x="705" y="323"/>
                  </a:lnTo>
                  <a:lnTo>
                    <a:pt x="706" y="323"/>
                  </a:lnTo>
                  <a:lnTo>
                    <a:pt x="707" y="323"/>
                  </a:lnTo>
                  <a:lnTo>
                    <a:pt x="707" y="322"/>
                  </a:lnTo>
                  <a:lnTo>
                    <a:pt x="709" y="322"/>
                  </a:lnTo>
                  <a:lnTo>
                    <a:pt x="711" y="323"/>
                  </a:lnTo>
                  <a:lnTo>
                    <a:pt x="712" y="323"/>
                  </a:lnTo>
                  <a:lnTo>
                    <a:pt x="713" y="323"/>
                  </a:lnTo>
                  <a:lnTo>
                    <a:pt x="713" y="322"/>
                  </a:lnTo>
                  <a:lnTo>
                    <a:pt x="713" y="321"/>
                  </a:lnTo>
                  <a:lnTo>
                    <a:pt x="715" y="321"/>
                  </a:lnTo>
                  <a:lnTo>
                    <a:pt x="716" y="320"/>
                  </a:lnTo>
                  <a:lnTo>
                    <a:pt x="718" y="320"/>
                  </a:lnTo>
                  <a:lnTo>
                    <a:pt x="719" y="320"/>
                  </a:lnTo>
                  <a:lnTo>
                    <a:pt x="718" y="320"/>
                  </a:lnTo>
                  <a:lnTo>
                    <a:pt x="716" y="318"/>
                  </a:lnTo>
                  <a:lnTo>
                    <a:pt x="716" y="317"/>
                  </a:lnTo>
                  <a:lnTo>
                    <a:pt x="717" y="317"/>
                  </a:lnTo>
                  <a:lnTo>
                    <a:pt x="718" y="317"/>
                  </a:lnTo>
                  <a:lnTo>
                    <a:pt x="719" y="316"/>
                  </a:lnTo>
                  <a:lnTo>
                    <a:pt x="719" y="315"/>
                  </a:lnTo>
                  <a:lnTo>
                    <a:pt x="720" y="315"/>
                  </a:lnTo>
                  <a:lnTo>
                    <a:pt x="721" y="315"/>
                  </a:lnTo>
                  <a:lnTo>
                    <a:pt x="722" y="315"/>
                  </a:lnTo>
                  <a:lnTo>
                    <a:pt x="723" y="316"/>
                  </a:lnTo>
                  <a:lnTo>
                    <a:pt x="724" y="317"/>
                  </a:lnTo>
                  <a:lnTo>
                    <a:pt x="724" y="318"/>
                  </a:lnTo>
                  <a:lnTo>
                    <a:pt x="725" y="318"/>
                  </a:lnTo>
                  <a:lnTo>
                    <a:pt x="726" y="318"/>
                  </a:lnTo>
                  <a:lnTo>
                    <a:pt x="726" y="319"/>
                  </a:lnTo>
                  <a:lnTo>
                    <a:pt x="727" y="319"/>
                  </a:lnTo>
                  <a:lnTo>
                    <a:pt x="729" y="321"/>
                  </a:lnTo>
                  <a:lnTo>
                    <a:pt x="729" y="320"/>
                  </a:lnTo>
                  <a:lnTo>
                    <a:pt x="729" y="321"/>
                  </a:lnTo>
                  <a:lnTo>
                    <a:pt x="729" y="323"/>
                  </a:lnTo>
                  <a:lnTo>
                    <a:pt x="729" y="324"/>
                  </a:lnTo>
                  <a:lnTo>
                    <a:pt x="729" y="326"/>
                  </a:lnTo>
                  <a:lnTo>
                    <a:pt x="729" y="327"/>
                  </a:lnTo>
                  <a:lnTo>
                    <a:pt x="728" y="327"/>
                  </a:lnTo>
                  <a:lnTo>
                    <a:pt x="727" y="327"/>
                  </a:lnTo>
                  <a:lnTo>
                    <a:pt x="728" y="327"/>
                  </a:lnTo>
                  <a:lnTo>
                    <a:pt x="728" y="328"/>
                  </a:lnTo>
                  <a:lnTo>
                    <a:pt x="727" y="329"/>
                  </a:lnTo>
                  <a:lnTo>
                    <a:pt x="728" y="329"/>
                  </a:lnTo>
                  <a:lnTo>
                    <a:pt x="729" y="330"/>
                  </a:lnTo>
                  <a:lnTo>
                    <a:pt x="728" y="330"/>
                  </a:lnTo>
                  <a:lnTo>
                    <a:pt x="728" y="331"/>
                  </a:lnTo>
                  <a:lnTo>
                    <a:pt x="728" y="333"/>
                  </a:lnTo>
                  <a:lnTo>
                    <a:pt x="728" y="334"/>
                  </a:lnTo>
                  <a:lnTo>
                    <a:pt x="728" y="335"/>
                  </a:lnTo>
                  <a:lnTo>
                    <a:pt x="727" y="335"/>
                  </a:lnTo>
                  <a:lnTo>
                    <a:pt x="727" y="337"/>
                  </a:lnTo>
                  <a:lnTo>
                    <a:pt x="728" y="337"/>
                  </a:lnTo>
                  <a:lnTo>
                    <a:pt x="728" y="338"/>
                  </a:lnTo>
                  <a:lnTo>
                    <a:pt x="728" y="340"/>
                  </a:lnTo>
                  <a:lnTo>
                    <a:pt x="727" y="340"/>
                  </a:lnTo>
                  <a:lnTo>
                    <a:pt x="727" y="341"/>
                  </a:lnTo>
                  <a:lnTo>
                    <a:pt x="726" y="342"/>
                  </a:lnTo>
                  <a:lnTo>
                    <a:pt x="725" y="343"/>
                  </a:lnTo>
                  <a:lnTo>
                    <a:pt x="725" y="344"/>
                  </a:lnTo>
                  <a:lnTo>
                    <a:pt x="724" y="345"/>
                  </a:lnTo>
                  <a:lnTo>
                    <a:pt x="724" y="346"/>
                  </a:lnTo>
                  <a:lnTo>
                    <a:pt x="725" y="345"/>
                  </a:lnTo>
                  <a:lnTo>
                    <a:pt x="725" y="344"/>
                  </a:lnTo>
                  <a:lnTo>
                    <a:pt x="726" y="344"/>
                  </a:lnTo>
                  <a:lnTo>
                    <a:pt x="726" y="343"/>
                  </a:lnTo>
                  <a:lnTo>
                    <a:pt x="727" y="342"/>
                  </a:lnTo>
                  <a:lnTo>
                    <a:pt x="727" y="341"/>
                  </a:lnTo>
                  <a:lnTo>
                    <a:pt x="728" y="341"/>
                  </a:lnTo>
                  <a:lnTo>
                    <a:pt x="728" y="340"/>
                  </a:lnTo>
                  <a:lnTo>
                    <a:pt x="729" y="338"/>
                  </a:lnTo>
                  <a:lnTo>
                    <a:pt x="730" y="337"/>
                  </a:lnTo>
                  <a:lnTo>
                    <a:pt x="730" y="336"/>
                  </a:lnTo>
                  <a:lnTo>
                    <a:pt x="731" y="336"/>
                  </a:lnTo>
                  <a:lnTo>
                    <a:pt x="730" y="337"/>
                  </a:lnTo>
                  <a:lnTo>
                    <a:pt x="730" y="338"/>
                  </a:lnTo>
                  <a:lnTo>
                    <a:pt x="730" y="340"/>
                  </a:lnTo>
                  <a:lnTo>
                    <a:pt x="729" y="341"/>
                  </a:lnTo>
                  <a:lnTo>
                    <a:pt x="727" y="343"/>
                  </a:lnTo>
                  <a:lnTo>
                    <a:pt x="727" y="344"/>
                  </a:lnTo>
                  <a:lnTo>
                    <a:pt x="726" y="345"/>
                  </a:lnTo>
                  <a:lnTo>
                    <a:pt x="725" y="346"/>
                  </a:lnTo>
                  <a:lnTo>
                    <a:pt x="724" y="347"/>
                  </a:lnTo>
                  <a:lnTo>
                    <a:pt x="724" y="348"/>
                  </a:lnTo>
                  <a:lnTo>
                    <a:pt x="723" y="348"/>
                  </a:lnTo>
                  <a:lnTo>
                    <a:pt x="723" y="349"/>
                  </a:lnTo>
                  <a:lnTo>
                    <a:pt x="723" y="350"/>
                  </a:lnTo>
                  <a:lnTo>
                    <a:pt x="722" y="350"/>
                  </a:lnTo>
                  <a:lnTo>
                    <a:pt x="722" y="349"/>
                  </a:lnTo>
                  <a:lnTo>
                    <a:pt x="723" y="349"/>
                  </a:lnTo>
                  <a:lnTo>
                    <a:pt x="723" y="348"/>
                  </a:lnTo>
                  <a:lnTo>
                    <a:pt x="722" y="348"/>
                  </a:lnTo>
                  <a:lnTo>
                    <a:pt x="722" y="349"/>
                  </a:lnTo>
                  <a:lnTo>
                    <a:pt x="722" y="350"/>
                  </a:lnTo>
                  <a:lnTo>
                    <a:pt x="722" y="351"/>
                  </a:lnTo>
                  <a:lnTo>
                    <a:pt x="721" y="352"/>
                  </a:lnTo>
                  <a:lnTo>
                    <a:pt x="720" y="353"/>
                  </a:lnTo>
                  <a:lnTo>
                    <a:pt x="721" y="354"/>
                  </a:lnTo>
                  <a:lnTo>
                    <a:pt x="722" y="353"/>
                  </a:lnTo>
                  <a:lnTo>
                    <a:pt x="723" y="352"/>
                  </a:lnTo>
                  <a:lnTo>
                    <a:pt x="723" y="351"/>
                  </a:lnTo>
                  <a:lnTo>
                    <a:pt x="724" y="351"/>
                  </a:lnTo>
                  <a:lnTo>
                    <a:pt x="723" y="352"/>
                  </a:lnTo>
                  <a:lnTo>
                    <a:pt x="722" y="353"/>
                  </a:lnTo>
                  <a:lnTo>
                    <a:pt x="721" y="354"/>
                  </a:lnTo>
                  <a:lnTo>
                    <a:pt x="721" y="355"/>
                  </a:lnTo>
                  <a:lnTo>
                    <a:pt x="720" y="355"/>
                  </a:lnTo>
                  <a:lnTo>
                    <a:pt x="719" y="356"/>
                  </a:lnTo>
                  <a:lnTo>
                    <a:pt x="719" y="357"/>
                  </a:lnTo>
                  <a:lnTo>
                    <a:pt x="718" y="358"/>
                  </a:lnTo>
                  <a:lnTo>
                    <a:pt x="718" y="359"/>
                  </a:lnTo>
                  <a:lnTo>
                    <a:pt x="717" y="360"/>
                  </a:lnTo>
                  <a:lnTo>
                    <a:pt x="716" y="361"/>
                  </a:lnTo>
                  <a:lnTo>
                    <a:pt x="717" y="360"/>
                  </a:lnTo>
                  <a:lnTo>
                    <a:pt x="717" y="359"/>
                  </a:lnTo>
                  <a:lnTo>
                    <a:pt x="717" y="358"/>
                  </a:lnTo>
                  <a:lnTo>
                    <a:pt x="718" y="357"/>
                  </a:lnTo>
                  <a:lnTo>
                    <a:pt x="718" y="356"/>
                  </a:lnTo>
                  <a:lnTo>
                    <a:pt x="719" y="356"/>
                  </a:lnTo>
                  <a:lnTo>
                    <a:pt x="719" y="355"/>
                  </a:lnTo>
                  <a:lnTo>
                    <a:pt x="719" y="354"/>
                  </a:lnTo>
                  <a:lnTo>
                    <a:pt x="718" y="355"/>
                  </a:lnTo>
                  <a:lnTo>
                    <a:pt x="718" y="356"/>
                  </a:lnTo>
                  <a:lnTo>
                    <a:pt x="717" y="357"/>
                  </a:lnTo>
                  <a:lnTo>
                    <a:pt x="717" y="358"/>
                  </a:lnTo>
                  <a:lnTo>
                    <a:pt x="716" y="358"/>
                  </a:lnTo>
                  <a:lnTo>
                    <a:pt x="716" y="359"/>
                  </a:lnTo>
                  <a:lnTo>
                    <a:pt x="716" y="360"/>
                  </a:lnTo>
                  <a:lnTo>
                    <a:pt x="715" y="360"/>
                  </a:lnTo>
                  <a:lnTo>
                    <a:pt x="714" y="360"/>
                  </a:lnTo>
                  <a:lnTo>
                    <a:pt x="714" y="361"/>
                  </a:lnTo>
                  <a:lnTo>
                    <a:pt x="713" y="361"/>
                  </a:lnTo>
                  <a:lnTo>
                    <a:pt x="712" y="361"/>
                  </a:lnTo>
                  <a:lnTo>
                    <a:pt x="711" y="361"/>
                  </a:lnTo>
                  <a:lnTo>
                    <a:pt x="711" y="362"/>
                  </a:lnTo>
                  <a:lnTo>
                    <a:pt x="710" y="363"/>
                  </a:lnTo>
                  <a:lnTo>
                    <a:pt x="710" y="365"/>
                  </a:lnTo>
                  <a:lnTo>
                    <a:pt x="709" y="367"/>
                  </a:lnTo>
                  <a:lnTo>
                    <a:pt x="709" y="368"/>
                  </a:lnTo>
                  <a:lnTo>
                    <a:pt x="707" y="369"/>
                  </a:lnTo>
                  <a:lnTo>
                    <a:pt x="707" y="370"/>
                  </a:lnTo>
                  <a:lnTo>
                    <a:pt x="709" y="370"/>
                  </a:lnTo>
                  <a:lnTo>
                    <a:pt x="710" y="370"/>
                  </a:lnTo>
                  <a:lnTo>
                    <a:pt x="710" y="371"/>
                  </a:lnTo>
                  <a:lnTo>
                    <a:pt x="711" y="371"/>
                  </a:lnTo>
                  <a:lnTo>
                    <a:pt x="712" y="372"/>
                  </a:lnTo>
                  <a:lnTo>
                    <a:pt x="712" y="373"/>
                  </a:lnTo>
                  <a:lnTo>
                    <a:pt x="711" y="375"/>
                  </a:lnTo>
                  <a:lnTo>
                    <a:pt x="710" y="375"/>
                  </a:lnTo>
                  <a:lnTo>
                    <a:pt x="709" y="375"/>
                  </a:lnTo>
                  <a:lnTo>
                    <a:pt x="709" y="376"/>
                  </a:lnTo>
                  <a:lnTo>
                    <a:pt x="709" y="375"/>
                  </a:lnTo>
                  <a:lnTo>
                    <a:pt x="709" y="376"/>
                  </a:lnTo>
                  <a:lnTo>
                    <a:pt x="711" y="376"/>
                  </a:lnTo>
                  <a:lnTo>
                    <a:pt x="711" y="377"/>
                  </a:lnTo>
                  <a:lnTo>
                    <a:pt x="710" y="378"/>
                  </a:lnTo>
                  <a:lnTo>
                    <a:pt x="711" y="378"/>
                  </a:lnTo>
                  <a:lnTo>
                    <a:pt x="711" y="377"/>
                  </a:lnTo>
                  <a:lnTo>
                    <a:pt x="712" y="376"/>
                  </a:lnTo>
                  <a:lnTo>
                    <a:pt x="712" y="375"/>
                  </a:lnTo>
                  <a:lnTo>
                    <a:pt x="713" y="375"/>
                  </a:lnTo>
                  <a:lnTo>
                    <a:pt x="713" y="374"/>
                  </a:lnTo>
                  <a:lnTo>
                    <a:pt x="713" y="373"/>
                  </a:lnTo>
                  <a:lnTo>
                    <a:pt x="714" y="373"/>
                  </a:lnTo>
                  <a:lnTo>
                    <a:pt x="713" y="374"/>
                  </a:lnTo>
                  <a:lnTo>
                    <a:pt x="713" y="375"/>
                  </a:lnTo>
                  <a:lnTo>
                    <a:pt x="713" y="376"/>
                  </a:lnTo>
                  <a:lnTo>
                    <a:pt x="712" y="376"/>
                  </a:lnTo>
                  <a:lnTo>
                    <a:pt x="712" y="377"/>
                  </a:lnTo>
                  <a:lnTo>
                    <a:pt x="711" y="378"/>
                  </a:lnTo>
                  <a:lnTo>
                    <a:pt x="711" y="379"/>
                  </a:lnTo>
                  <a:lnTo>
                    <a:pt x="709" y="380"/>
                  </a:lnTo>
                  <a:lnTo>
                    <a:pt x="709" y="381"/>
                  </a:lnTo>
                  <a:lnTo>
                    <a:pt x="707" y="381"/>
                  </a:lnTo>
                  <a:lnTo>
                    <a:pt x="707" y="382"/>
                  </a:lnTo>
                  <a:lnTo>
                    <a:pt x="707" y="383"/>
                  </a:lnTo>
                  <a:lnTo>
                    <a:pt x="706" y="383"/>
                  </a:lnTo>
                  <a:lnTo>
                    <a:pt x="706" y="384"/>
                  </a:lnTo>
                  <a:lnTo>
                    <a:pt x="705" y="384"/>
                  </a:lnTo>
                  <a:lnTo>
                    <a:pt x="704" y="384"/>
                  </a:lnTo>
                  <a:lnTo>
                    <a:pt x="704" y="385"/>
                  </a:lnTo>
                  <a:lnTo>
                    <a:pt x="703" y="386"/>
                  </a:lnTo>
                  <a:lnTo>
                    <a:pt x="702" y="386"/>
                  </a:lnTo>
                  <a:lnTo>
                    <a:pt x="701" y="385"/>
                  </a:lnTo>
                  <a:lnTo>
                    <a:pt x="700" y="385"/>
                  </a:lnTo>
                  <a:lnTo>
                    <a:pt x="699" y="384"/>
                  </a:lnTo>
                  <a:lnTo>
                    <a:pt x="698" y="383"/>
                  </a:lnTo>
                  <a:lnTo>
                    <a:pt x="698" y="384"/>
                  </a:lnTo>
                  <a:lnTo>
                    <a:pt x="700" y="386"/>
                  </a:lnTo>
                  <a:lnTo>
                    <a:pt x="700" y="387"/>
                  </a:lnTo>
                  <a:lnTo>
                    <a:pt x="699" y="387"/>
                  </a:lnTo>
                  <a:lnTo>
                    <a:pt x="699" y="388"/>
                  </a:lnTo>
                  <a:lnTo>
                    <a:pt x="698" y="390"/>
                  </a:lnTo>
                  <a:lnTo>
                    <a:pt x="697" y="390"/>
                  </a:lnTo>
                  <a:lnTo>
                    <a:pt x="697" y="391"/>
                  </a:lnTo>
                  <a:lnTo>
                    <a:pt x="697" y="390"/>
                  </a:lnTo>
                  <a:lnTo>
                    <a:pt x="696" y="388"/>
                  </a:lnTo>
                  <a:lnTo>
                    <a:pt x="696" y="387"/>
                  </a:lnTo>
                  <a:lnTo>
                    <a:pt x="695" y="387"/>
                  </a:lnTo>
                  <a:lnTo>
                    <a:pt x="696" y="388"/>
                  </a:lnTo>
                  <a:lnTo>
                    <a:pt x="696" y="390"/>
                  </a:lnTo>
                  <a:lnTo>
                    <a:pt x="696" y="391"/>
                  </a:lnTo>
                  <a:lnTo>
                    <a:pt x="695" y="392"/>
                  </a:lnTo>
                  <a:lnTo>
                    <a:pt x="694" y="392"/>
                  </a:lnTo>
                  <a:lnTo>
                    <a:pt x="693" y="392"/>
                  </a:lnTo>
                  <a:lnTo>
                    <a:pt x="693" y="393"/>
                  </a:lnTo>
                  <a:lnTo>
                    <a:pt x="692" y="393"/>
                  </a:lnTo>
                  <a:lnTo>
                    <a:pt x="691" y="393"/>
                  </a:lnTo>
                  <a:lnTo>
                    <a:pt x="690" y="394"/>
                  </a:lnTo>
                  <a:lnTo>
                    <a:pt x="691" y="393"/>
                  </a:lnTo>
                  <a:lnTo>
                    <a:pt x="692" y="393"/>
                  </a:lnTo>
                  <a:lnTo>
                    <a:pt x="692" y="394"/>
                  </a:lnTo>
                  <a:lnTo>
                    <a:pt x="691" y="395"/>
                  </a:lnTo>
                  <a:lnTo>
                    <a:pt x="690" y="395"/>
                  </a:lnTo>
                  <a:lnTo>
                    <a:pt x="688" y="395"/>
                  </a:lnTo>
                  <a:lnTo>
                    <a:pt x="688" y="396"/>
                  </a:lnTo>
                  <a:lnTo>
                    <a:pt x="687" y="396"/>
                  </a:lnTo>
                  <a:lnTo>
                    <a:pt x="685" y="396"/>
                  </a:lnTo>
                  <a:lnTo>
                    <a:pt x="684" y="396"/>
                  </a:lnTo>
                  <a:lnTo>
                    <a:pt x="680" y="396"/>
                  </a:lnTo>
                  <a:lnTo>
                    <a:pt x="679" y="396"/>
                  </a:lnTo>
                  <a:lnTo>
                    <a:pt x="678" y="396"/>
                  </a:lnTo>
                  <a:lnTo>
                    <a:pt x="678" y="397"/>
                  </a:lnTo>
                  <a:lnTo>
                    <a:pt x="679" y="397"/>
                  </a:lnTo>
                  <a:lnTo>
                    <a:pt x="680" y="398"/>
                  </a:lnTo>
                  <a:lnTo>
                    <a:pt x="680" y="397"/>
                  </a:lnTo>
                  <a:lnTo>
                    <a:pt x="681" y="397"/>
                  </a:lnTo>
                  <a:lnTo>
                    <a:pt x="682" y="396"/>
                  </a:lnTo>
                  <a:lnTo>
                    <a:pt x="682" y="397"/>
                  </a:lnTo>
                  <a:lnTo>
                    <a:pt x="685" y="397"/>
                  </a:lnTo>
                  <a:lnTo>
                    <a:pt x="687" y="397"/>
                  </a:lnTo>
                  <a:lnTo>
                    <a:pt x="688" y="396"/>
                  </a:lnTo>
                  <a:lnTo>
                    <a:pt x="689" y="396"/>
                  </a:lnTo>
                  <a:lnTo>
                    <a:pt x="690" y="395"/>
                  </a:lnTo>
                  <a:lnTo>
                    <a:pt x="691" y="395"/>
                  </a:lnTo>
                  <a:lnTo>
                    <a:pt x="692" y="394"/>
                  </a:lnTo>
                  <a:lnTo>
                    <a:pt x="693" y="394"/>
                  </a:lnTo>
                  <a:lnTo>
                    <a:pt x="694" y="393"/>
                  </a:lnTo>
                  <a:lnTo>
                    <a:pt x="695" y="393"/>
                  </a:lnTo>
                  <a:lnTo>
                    <a:pt x="696" y="392"/>
                  </a:lnTo>
                  <a:lnTo>
                    <a:pt x="697" y="392"/>
                  </a:lnTo>
                  <a:lnTo>
                    <a:pt x="698" y="392"/>
                  </a:lnTo>
                  <a:lnTo>
                    <a:pt x="697" y="392"/>
                  </a:lnTo>
                  <a:lnTo>
                    <a:pt x="695" y="394"/>
                  </a:lnTo>
                  <a:lnTo>
                    <a:pt x="694" y="394"/>
                  </a:lnTo>
                  <a:lnTo>
                    <a:pt x="693" y="395"/>
                  </a:lnTo>
                  <a:lnTo>
                    <a:pt x="691" y="396"/>
                  </a:lnTo>
                  <a:lnTo>
                    <a:pt x="690" y="396"/>
                  </a:lnTo>
                  <a:lnTo>
                    <a:pt x="689" y="397"/>
                  </a:lnTo>
                  <a:lnTo>
                    <a:pt x="688" y="398"/>
                  </a:lnTo>
                  <a:lnTo>
                    <a:pt x="687" y="399"/>
                  </a:lnTo>
                  <a:lnTo>
                    <a:pt x="686" y="399"/>
                  </a:lnTo>
                  <a:lnTo>
                    <a:pt x="686" y="400"/>
                  </a:lnTo>
                  <a:lnTo>
                    <a:pt x="686" y="401"/>
                  </a:lnTo>
                  <a:lnTo>
                    <a:pt x="686" y="402"/>
                  </a:lnTo>
                  <a:lnTo>
                    <a:pt x="685" y="402"/>
                  </a:lnTo>
                  <a:lnTo>
                    <a:pt x="685" y="403"/>
                  </a:lnTo>
                  <a:lnTo>
                    <a:pt x="684" y="404"/>
                  </a:lnTo>
                  <a:lnTo>
                    <a:pt x="684" y="405"/>
                  </a:lnTo>
                  <a:lnTo>
                    <a:pt x="681" y="406"/>
                  </a:lnTo>
                  <a:lnTo>
                    <a:pt x="680" y="408"/>
                  </a:lnTo>
                  <a:lnTo>
                    <a:pt x="680" y="409"/>
                  </a:lnTo>
                  <a:lnTo>
                    <a:pt x="679" y="410"/>
                  </a:lnTo>
                  <a:lnTo>
                    <a:pt x="678" y="411"/>
                  </a:lnTo>
                  <a:lnTo>
                    <a:pt x="678" y="412"/>
                  </a:lnTo>
                  <a:lnTo>
                    <a:pt x="677" y="413"/>
                  </a:lnTo>
                  <a:lnTo>
                    <a:pt x="676" y="416"/>
                  </a:lnTo>
                  <a:lnTo>
                    <a:pt x="676" y="417"/>
                  </a:lnTo>
                  <a:lnTo>
                    <a:pt x="675" y="418"/>
                  </a:lnTo>
                  <a:lnTo>
                    <a:pt x="673" y="421"/>
                  </a:lnTo>
                  <a:lnTo>
                    <a:pt x="671" y="423"/>
                  </a:lnTo>
                  <a:lnTo>
                    <a:pt x="669" y="425"/>
                  </a:lnTo>
                  <a:lnTo>
                    <a:pt x="668" y="426"/>
                  </a:lnTo>
                  <a:lnTo>
                    <a:pt x="667" y="427"/>
                  </a:lnTo>
                  <a:lnTo>
                    <a:pt x="666" y="428"/>
                  </a:lnTo>
                  <a:lnTo>
                    <a:pt x="665" y="429"/>
                  </a:lnTo>
                  <a:lnTo>
                    <a:pt x="665" y="430"/>
                  </a:lnTo>
                  <a:lnTo>
                    <a:pt x="664" y="430"/>
                  </a:lnTo>
                  <a:lnTo>
                    <a:pt x="664" y="431"/>
                  </a:lnTo>
                  <a:lnTo>
                    <a:pt x="661" y="433"/>
                  </a:lnTo>
                  <a:lnTo>
                    <a:pt x="659" y="436"/>
                  </a:lnTo>
                  <a:lnTo>
                    <a:pt x="657" y="437"/>
                  </a:lnTo>
                  <a:lnTo>
                    <a:pt x="656" y="437"/>
                  </a:lnTo>
                  <a:lnTo>
                    <a:pt x="655" y="438"/>
                  </a:lnTo>
                  <a:lnTo>
                    <a:pt x="655" y="440"/>
                  </a:lnTo>
                  <a:lnTo>
                    <a:pt x="654" y="440"/>
                  </a:lnTo>
                  <a:lnTo>
                    <a:pt x="653" y="440"/>
                  </a:lnTo>
                  <a:lnTo>
                    <a:pt x="653" y="441"/>
                  </a:lnTo>
                  <a:lnTo>
                    <a:pt x="651" y="443"/>
                  </a:lnTo>
                  <a:lnTo>
                    <a:pt x="650" y="443"/>
                  </a:lnTo>
                  <a:lnTo>
                    <a:pt x="649" y="443"/>
                  </a:lnTo>
                  <a:lnTo>
                    <a:pt x="648" y="443"/>
                  </a:lnTo>
                  <a:lnTo>
                    <a:pt x="647" y="443"/>
                  </a:lnTo>
                  <a:lnTo>
                    <a:pt x="647" y="444"/>
                  </a:lnTo>
                  <a:lnTo>
                    <a:pt x="648" y="444"/>
                  </a:lnTo>
                  <a:lnTo>
                    <a:pt x="649" y="444"/>
                  </a:lnTo>
                  <a:lnTo>
                    <a:pt x="650" y="444"/>
                  </a:lnTo>
                  <a:lnTo>
                    <a:pt x="650" y="443"/>
                  </a:lnTo>
                  <a:lnTo>
                    <a:pt x="650" y="444"/>
                  </a:lnTo>
                  <a:lnTo>
                    <a:pt x="649" y="445"/>
                  </a:lnTo>
                  <a:lnTo>
                    <a:pt x="648" y="445"/>
                  </a:lnTo>
                  <a:lnTo>
                    <a:pt x="647" y="446"/>
                  </a:lnTo>
                  <a:lnTo>
                    <a:pt x="646" y="447"/>
                  </a:lnTo>
                  <a:lnTo>
                    <a:pt x="645" y="448"/>
                  </a:lnTo>
                  <a:lnTo>
                    <a:pt x="642" y="451"/>
                  </a:lnTo>
                  <a:lnTo>
                    <a:pt x="641" y="452"/>
                  </a:lnTo>
                  <a:lnTo>
                    <a:pt x="640" y="453"/>
                  </a:lnTo>
                  <a:lnTo>
                    <a:pt x="639" y="455"/>
                  </a:lnTo>
                  <a:lnTo>
                    <a:pt x="639" y="456"/>
                  </a:lnTo>
                  <a:lnTo>
                    <a:pt x="638" y="456"/>
                  </a:lnTo>
                  <a:lnTo>
                    <a:pt x="638" y="457"/>
                  </a:lnTo>
                  <a:lnTo>
                    <a:pt x="637" y="458"/>
                  </a:lnTo>
                  <a:lnTo>
                    <a:pt x="636" y="458"/>
                  </a:lnTo>
                  <a:lnTo>
                    <a:pt x="635" y="459"/>
                  </a:lnTo>
                  <a:lnTo>
                    <a:pt x="632" y="460"/>
                  </a:lnTo>
                  <a:lnTo>
                    <a:pt x="631" y="461"/>
                  </a:lnTo>
                  <a:lnTo>
                    <a:pt x="630" y="461"/>
                  </a:lnTo>
                  <a:lnTo>
                    <a:pt x="630" y="460"/>
                  </a:lnTo>
                  <a:lnTo>
                    <a:pt x="631" y="460"/>
                  </a:lnTo>
                  <a:lnTo>
                    <a:pt x="631" y="459"/>
                  </a:lnTo>
                  <a:lnTo>
                    <a:pt x="632" y="459"/>
                  </a:lnTo>
                  <a:lnTo>
                    <a:pt x="634" y="459"/>
                  </a:lnTo>
                  <a:lnTo>
                    <a:pt x="634" y="458"/>
                  </a:lnTo>
                  <a:lnTo>
                    <a:pt x="635" y="457"/>
                  </a:lnTo>
                  <a:lnTo>
                    <a:pt x="635" y="455"/>
                  </a:lnTo>
                  <a:lnTo>
                    <a:pt x="634" y="455"/>
                  </a:lnTo>
                  <a:lnTo>
                    <a:pt x="634" y="456"/>
                  </a:lnTo>
                  <a:lnTo>
                    <a:pt x="632" y="457"/>
                  </a:lnTo>
                  <a:lnTo>
                    <a:pt x="634" y="457"/>
                  </a:lnTo>
                  <a:lnTo>
                    <a:pt x="634" y="458"/>
                  </a:lnTo>
                  <a:lnTo>
                    <a:pt x="632" y="459"/>
                  </a:lnTo>
                  <a:lnTo>
                    <a:pt x="631" y="459"/>
                  </a:lnTo>
                  <a:lnTo>
                    <a:pt x="630" y="459"/>
                  </a:lnTo>
                  <a:lnTo>
                    <a:pt x="629" y="459"/>
                  </a:lnTo>
                  <a:lnTo>
                    <a:pt x="629" y="460"/>
                  </a:lnTo>
                  <a:lnTo>
                    <a:pt x="629" y="461"/>
                  </a:lnTo>
                  <a:lnTo>
                    <a:pt x="629" y="462"/>
                  </a:lnTo>
                  <a:lnTo>
                    <a:pt x="629" y="464"/>
                  </a:lnTo>
                  <a:lnTo>
                    <a:pt x="629" y="465"/>
                  </a:lnTo>
                  <a:lnTo>
                    <a:pt x="629" y="466"/>
                  </a:lnTo>
                  <a:lnTo>
                    <a:pt x="628" y="466"/>
                  </a:lnTo>
                  <a:lnTo>
                    <a:pt x="628" y="467"/>
                  </a:lnTo>
                  <a:lnTo>
                    <a:pt x="627" y="468"/>
                  </a:lnTo>
                  <a:lnTo>
                    <a:pt x="626" y="468"/>
                  </a:lnTo>
                  <a:lnTo>
                    <a:pt x="626" y="469"/>
                  </a:lnTo>
                  <a:lnTo>
                    <a:pt x="625" y="469"/>
                  </a:lnTo>
                  <a:lnTo>
                    <a:pt x="624" y="469"/>
                  </a:lnTo>
                  <a:lnTo>
                    <a:pt x="625" y="468"/>
                  </a:lnTo>
                  <a:lnTo>
                    <a:pt x="626" y="467"/>
                  </a:lnTo>
                  <a:lnTo>
                    <a:pt x="628" y="466"/>
                  </a:lnTo>
                  <a:lnTo>
                    <a:pt x="628" y="465"/>
                  </a:lnTo>
                  <a:lnTo>
                    <a:pt x="625" y="467"/>
                  </a:lnTo>
                  <a:lnTo>
                    <a:pt x="624" y="468"/>
                  </a:lnTo>
                  <a:lnTo>
                    <a:pt x="624" y="469"/>
                  </a:lnTo>
                  <a:lnTo>
                    <a:pt x="623" y="469"/>
                  </a:lnTo>
                  <a:lnTo>
                    <a:pt x="623" y="470"/>
                  </a:lnTo>
                  <a:lnTo>
                    <a:pt x="622" y="470"/>
                  </a:lnTo>
                  <a:lnTo>
                    <a:pt x="621" y="470"/>
                  </a:lnTo>
                  <a:lnTo>
                    <a:pt x="620" y="470"/>
                  </a:lnTo>
                  <a:lnTo>
                    <a:pt x="619" y="470"/>
                  </a:lnTo>
                  <a:lnTo>
                    <a:pt x="619" y="471"/>
                  </a:lnTo>
                  <a:lnTo>
                    <a:pt x="620" y="471"/>
                  </a:lnTo>
                  <a:lnTo>
                    <a:pt x="621" y="471"/>
                  </a:lnTo>
                  <a:lnTo>
                    <a:pt x="622" y="471"/>
                  </a:lnTo>
                  <a:lnTo>
                    <a:pt x="623" y="471"/>
                  </a:lnTo>
                  <a:lnTo>
                    <a:pt x="623" y="472"/>
                  </a:lnTo>
                  <a:lnTo>
                    <a:pt x="622" y="472"/>
                  </a:lnTo>
                  <a:lnTo>
                    <a:pt x="623" y="472"/>
                  </a:lnTo>
                  <a:lnTo>
                    <a:pt x="624" y="471"/>
                  </a:lnTo>
                  <a:lnTo>
                    <a:pt x="625" y="471"/>
                  </a:lnTo>
                  <a:lnTo>
                    <a:pt x="626" y="471"/>
                  </a:lnTo>
                  <a:lnTo>
                    <a:pt x="627" y="470"/>
                  </a:lnTo>
                  <a:lnTo>
                    <a:pt x="628" y="470"/>
                  </a:lnTo>
                  <a:lnTo>
                    <a:pt x="628" y="469"/>
                  </a:lnTo>
                  <a:lnTo>
                    <a:pt x="629" y="468"/>
                  </a:lnTo>
                  <a:lnTo>
                    <a:pt x="630" y="467"/>
                  </a:lnTo>
                  <a:lnTo>
                    <a:pt x="630" y="466"/>
                  </a:lnTo>
                  <a:lnTo>
                    <a:pt x="630" y="465"/>
                  </a:lnTo>
                  <a:lnTo>
                    <a:pt x="631" y="465"/>
                  </a:lnTo>
                  <a:lnTo>
                    <a:pt x="631" y="466"/>
                  </a:lnTo>
                  <a:lnTo>
                    <a:pt x="631" y="468"/>
                  </a:lnTo>
                  <a:lnTo>
                    <a:pt x="631" y="469"/>
                  </a:lnTo>
                  <a:lnTo>
                    <a:pt x="631" y="470"/>
                  </a:lnTo>
                  <a:lnTo>
                    <a:pt x="631" y="471"/>
                  </a:lnTo>
                  <a:lnTo>
                    <a:pt x="630" y="473"/>
                  </a:lnTo>
                  <a:lnTo>
                    <a:pt x="629" y="473"/>
                  </a:lnTo>
                  <a:lnTo>
                    <a:pt x="629" y="474"/>
                  </a:lnTo>
                  <a:lnTo>
                    <a:pt x="628" y="474"/>
                  </a:lnTo>
                  <a:lnTo>
                    <a:pt x="628" y="475"/>
                  </a:lnTo>
                  <a:lnTo>
                    <a:pt x="628" y="476"/>
                  </a:lnTo>
                  <a:lnTo>
                    <a:pt x="627" y="477"/>
                  </a:lnTo>
                  <a:lnTo>
                    <a:pt x="627" y="478"/>
                  </a:lnTo>
                  <a:lnTo>
                    <a:pt x="627" y="479"/>
                  </a:lnTo>
                  <a:lnTo>
                    <a:pt x="626" y="480"/>
                  </a:lnTo>
                  <a:lnTo>
                    <a:pt x="625" y="481"/>
                  </a:lnTo>
                  <a:lnTo>
                    <a:pt x="625" y="482"/>
                  </a:lnTo>
                  <a:lnTo>
                    <a:pt x="626" y="483"/>
                  </a:lnTo>
                  <a:lnTo>
                    <a:pt x="625" y="484"/>
                  </a:lnTo>
                  <a:lnTo>
                    <a:pt x="623" y="486"/>
                  </a:lnTo>
                  <a:lnTo>
                    <a:pt x="622" y="487"/>
                  </a:lnTo>
                  <a:lnTo>
                    <a:pt x="621" y="490"/>
                  </a:lnTo>
                  <a:lnTo>
                    <a:pt x="619" y="492"/>
                  </a:lnTo>
                  <a:lnTo>
                    <a:pt x="618" y="492"/>
                  </a:lnTo>
                  <a:lnTo>
                    <a:pt x="617" y="493"/>
                  </a:lnTo>
                  <a:lnTo>
                    <a:pt x="616" y="494"/>
                  </a:lnTo>
                  <a:lnTo>
                    <a:pt x="615" y="495"/>
                  </a:lnTo>
                  <a:lnTo>
                    <a:pt x="615" y="496"/>
                  </a:lnTo>
                  <a:lnTo>
                    <a:pt x="615" y="497"/>
                  </a:lnTo>
                  <a:lnTo>
                    <a:pt x="614" y="498"/>
                  </a:lnTo>
                  <a:lnTo>
                    <a:pt x="614" y="499"/>
                  </a:lnTo>
                  <a:lnTo>
                    <a:pt x="614" y="500"/>
                  </a:lnTo>
                  <a:lnTo>
                    <a:pt x="614" y="501"/>
                  </a:lnTo>
                  <a:lnTo>
                    <a:pt x="613" y="502"/>
                  </a:lnTo>
                  <a:lnTo>
                    <a:pt x="613" y="503"/>
                  </a:lnTo>
                  <a:lnTo>
                    <a:pt x="613" y="504"/>
                  </a:lnTo>
                  <a:lnTo>
                    <a:pt x="612" y="504"/>
                  </a:lnTo>
                  <a:lnTo>
                    <a:pt x="612" y="505"/>
                  </a:lnTo>
                  <a:lnTo>
                    <a:pt x="611" y="505"/>
                  </a:lnTo>
                  <a:lnTo>
                    <a:pt x="610" y="505"/>
                  </a:lnTo>
                  <a:lnTo>
                    <a:pt x="609" y="506"/>
                  </a:lnTo>
                  <a:lnTo>
                    <a:pt x="607" y="506"/>
                  </a:lnTo>
                  <a:lnTo>
                    <a:pt x="607" y="507"/>
                  </a:lnTo>
                  <a:lnTo>
                    <a:pt x="606" y="508"/>
                  </a:lnTo>
                  <a:lnTo>
                    <a:pt x="605" y="508"/>
                  </a:lnTo>
                  <a:lnTo>
                    <a:pt x="605" y="509"/>
                  </a:lnTo>
                  <a:lnTo>
                    <a:pt x="604" y="510"/>
                  </a:lnTo>
                  <a:lnTo>
                    <a:pt x="603" y="511"/>
                  </a:lnTo>
                  <a:lnTo>
                    <a:pt x="601" y="512"/>
                  </a:lnTo>
                  <a:lnTo>
                    <a:pt x="600" y="514"/>
                  </a:lnTo>
                  <a:lnTo>
                    <a:pt x="599" y="514"/>
                  </a:lnTo>
                  <a:lnTo>
                    <a:pt x="598" y="515"/>
                  </a:lnTo>
                  <a:lnTo>
                    <a:pt x="598" y="514"/>
                  </a:lnTo>
                  <a:lnTo>
                    <a:pt x="597" y="514"/>
                  </a:lnTo>
                  <a:lnTo>
                    <a:pt x="596" y="514"/>
                  </a:lnTo>
                  <a:lnTo>
                    <a:pt x="596" y="515"/>
                  </a:lnTo>
                  <a:lnTo>
                    <a:pt x="595" y="515"/>
                  </a:lnTo>
                  <a:lnTo>
                    <a:pt x="594" y="515"/>
                  </a:lnTo>
                  <a:lnTo>
                    <a:pt x="593" y="515"/>
                  </a:lnTo>
                  <a:lnTo>
                    <a:pt x="592" y="515"/>
                  </a:lnTo>
                  <a:lnTo>
                    <a:pt x="592" y="514"/>
                  </a:lnTo>
                  <a:lnTo>
                    <a:pt x="593" y="514"/>
                  </a:lnTo>
                  <a:lnTo>
                    <a:pt x="592" y="514"/>
                  </a:lnTo>
                  <a:lnTo>
                    <a:pt x="591" y="515"/>
                  </a:lnTo>
                  <a:lnTo>
                    <a:pt x="590" y="515"/>
                  </a:lnTo>
                  <a:lnTo>
                    <a:pt x="589" y="514"/>
                  </a:lnTo>
                  <a:lnTo>
                    <a:pt x="590" y="514"/>
                  </a:lnTo>
                  <a:lnTo>
                    <a:pt x="590" y="512"/>
                  </a:lnTo>
                  <a:lnTo>
                    <a:pt x="589" y="511"/>
                  </a:lnTo>
                  <a:lnTo>
                    <a:pt x="588" y="510"/>
                  </a:lnTo>
                  <a:lnTo>
                    <a:pt x="588" y="509"/>
                  </a:lnTo>
                  <a:lnTo>
                    <a:pt x="587" y="508"/>
                  </a:lnTo>
                  <a:lnTo>
                    <a:pt x="587" y="507"/>
                  </a:lnTo>
                  <a:lnTo>
                    <a:pt x="587" y="506"/>
                  </a:lnTo>
                  <a:lnTo>
                    <a:pt x="588" y="506"/>
                  </a:lnTo>
                  <a:lnTo>
                    <a:pt x="589" y="507"/>
                  </a:lnTo>
                  <a:lnTo>
                    <a:pt x="590" y="508"/>
                  </a:lnTo>
                  <a:lnTo>
                    <a:pt x="590" y="507"/>
                  </a:lnTo>
                  <a:lnTo>
                    <a:pt x="589" y="506"/>
                  </a:lnTo>
                  <a:lnTo>
                    <a:pt x="588" y="506"/>
                  </a:lnTo>
                  <a:lnTo>
                    <a:pt x="587" y="506"/>
                  </a:lnTo>
                  <a:lnTo>
                    <a:pt x="587" y="505"/>
                  </a:lnTo>
                  <a:lnTo>
                    <a:pt x="588" y="505"/>
                  </a:lnTo>
                  <a:lnTo>
                    <a:pt x="588" y="504"/>
                  </a:lnTo>
                  <a:lnTo>
                    <a:pt x="587" y="503"/>
                  </a:lnTo>
                  <a:lnTo>
                    <a:pt x="587" y="502"/>
                  </a:lnTo>
                  <a:lnTo>
                    <a:pt x="587" y="503"/>
                  </a:lnTo>
                  <a:lnTo>
                    <a:pt x="587" y="502"/>
                  </a:lnTo>
                  <a:lnTo>
                    <a:pt x="587" y="503"/>
                  </a:lnTo>
                  <a:lnTo>
                    <a:pt x="586" y="504"/>
                  </a:lnTo>
                  <a:lnTo>
                    <a:pt x="586" y="503"/>
                  </a:lnTo>
                  <a:lnTo>
                    <a:pt x="585" y="503"/>
                  </a:lnTo>
                  <a:lnTo>
                    <a:pt x="585" y="504"/>
                  </a:lnTo>
                  <a:lnTo>
                    <a:pt x="586" y="504"/>
                  </a:lnTo>
                  <a:lnTo>
                    <a:pt x="586" y="505"/>
                  </a:lnTo>
                  <a:lnTo>
                    <a:pt x="585" y="505"/>
                  </a:lnTo>
                  <a:lnTo>
                    <a:pt x="585" y="506"/>
                  </a:lnTo>
                  <a:lnTo>
                    <a:pt x="586" y="507"/>
                  </a:lnTo>
                  <a:lnTo>
                    <a:pt x="585" y="508"/>
                  </a:lnTo>
                  <a:lnTo>
                    <a:pt x="584" y="508"/>
                  </a:lnTo>
                  <a:lnTo>
                    <a:pt x="584" y="507"/>
                  </a:lnTo>
                  <a:lnTo>
                    <a:pt x="582" y="507"/>
                  </a:lnTo>
                  <a:lnTo>
                    <a:pt x="581" y="506"/>
                  </a:lnTo>
                  <a:lnTo>
                    <a:pt x="582" y="507"/>
                  </a:lnTo>
                  <a:lnTo>
                    <a:pt x="584" y="508"/>
                  </a:lnTo>
                  <a:lnTo>
                    <a:pt x="585" y="509"/>
                  </a:lnTo>
                  <a:lnTo>
                    <a:pt x="585" y="510"/>
                  </a:lnTo>
                  <a:lnTo>
                    <a:pt x="584" y="510"/>
                  </a:lnTo>
                  <a:lnTo>
                    <a:pt x="584" y="509"/>
                  </a:lnTo>
                  <a:lnTo>
                    <a:pt x="582" y="509"/>
                  </a:lnTo>
                  <a:lnTo>
                    <a:pt x="584" y="510"/>
                  </a:lnTo>
                  <a:lnTo>
                    <a:pt x="584" y="511"/>
                  </a:lnTo>
                  <a:lnTo>
                    <a:pt x="582" y="511"/>
                  </a:lnTo>
                  <a:lnTo>
                    <a:pt x="581" y="511"/>
                  </a:lnTo>
                  <a:lnTo>
                    <a:pt x="580" y="511"/>
                  </a:lnTo>
                  <a:lnTo>
                    <a:pt x="579" y="511"/>
                  </a:lnTo>
                  <a:lnTo>
                    <a:pt x="580" y="512"/>
                  </a:lnTo>
                  <a:lnTo>
                    <a:pt x="580" y="511"/>
                  </a:lnTo>
                  <a:lnTo>
                    <a:pt x="581" y="511"/>
                  </a:lnTo>
                  <a:lnTo>
                    <a:pt x="581" y="512"/>
                  </a:lnTo>
                  <a:lnTo>
                    <a:pt x="582" y="512"/>
                  </a:lnTo>
                  <a:lnTo>
                    <a:pt x="582" y="511"/>
                  </a:lnTo>
                  <a:lnTo>
                    <a:pt x="582" y="512"/>
                  </a:lnTo>
                  <a:lnTo>
                    <a:pt x="584" y="511"/>
                  </a:lnTo>
                  <a:lnTo>
                    <a:pt x="585" y="511"/>
                  </a:lnTo>
                  <a:lnTo>
                    <a:pt x="586" y="511"/>
                  </a:lnTo>
                  <a:lnTo>
                    <a:pt x="586" y="512"/>
                  </a:lnTo>
                  <a:lnTo>
                    <a:pt x="586" y="514"/>
                  </a:lnTo>
                  <a:lnTo>
                    <a:pt x="586" y="515"/>
                  </a:lnTo>
                  <a:lnTo>
                    <a:pt x="585" y="515"/>
                  </a:lnTo>
                  <a:lnTo>
                    <a:pt x="586" y="515"/>
                  </a:lnTo>
                  <a:lnTo>
                    <a:pt x="586" y="516"/>
                  </a:lnTo>
                  <a:lnTo>
                    <a:pt x="585" y="516"/>
                  </a:lnTo>
                  <a:lnTo>
                    <a:pt x="584" y="516"/>
                  </a:lnTo>
                  <a:lnTo>
                    <a:pt x="582" y="516"/>
                  </a:lnTo>
                  <a:lnTo>
                    <a:pt x="581" y="515"/>
                  </a:lnTo>
                  <a:lnTo>
                    <a:pt x="580" y="515"/>
                  </a:lnTo>
                  <a:lnTo>
                    <a:pt x="579" y="514"/>
                  </a:lnTo>
                  <a:lnTo>
                    <a:pt x="579" y="515"/>
                  </a:lnTo>
                  <a:lnTo>
                    <a:pt x="578" y="515"/>
                  </a:lnTo>
                  <a:lnTo>
                    <a:pt x="577" y="515"/>
                  </a:lnTo>
                  <a:lnTo>
                    <a:pt x="577" y="516"/>
                  </a:lnTo>
                  <a:lnTo>
                    <a:pt x="578" y="516"/>
                  </a:lnTo>
                  <a:lnTo>
                    <a:pt x="579" y="515"/>
                  </a:lnTo>
                  <a:lnTo>
                    <a:pt x="580" y="515"/>
                  </a:lnTo>
                  <a:lnTo>
                    <a:pt x="580" y="516"/>
                  </a:lnTo>
                  <a:lnTo>
                    <a:pt x="581" y="517"/>
                  </a:lnTo>
                  <a:lnTo>
                    <a:pt x="580" y="517"/>
                  </a:lnTo>
                  <a:lnTo>
                    <a:pt x="580" y="518"/>
                  </a:lnTo>
                  <a:lnTo>
                    <a:pt x="580" y="519"/>
                  </a:lnTo>
                  <a:lnTo>
                    <a:pt x="579" y="519"/>
                  </a:lnTo>
                  <a:lnTo>
                    <a:pt x="579" y="520"/>
                  </a:lnTo>
                  <a:lnTo>
                    <a:pt x="578" y="520"/>
                  </a:lnTo>
                  <a:lnTo>
                    <a:pt x="577" y="520"/>
                  </a:lnTo>
                  <a:lnTo>
                    <a:pt x="576" y="520"/>
                  </a:lnTo>
                  <a:lnTo>
                    <a:pt x="574" y="520"/>
                  </a:lnTo>
                  <a:lnTo>
                    <a:pt x="573" y="520"/>
                  </a:lnTo>
                  <a:lnTo>
                    <a:pt x="573" y="521"/>
                  </a:lnTo>
                  <a:lnTo>
                    <a:pt x="572" y="521"/>
                  </a:lnTo>
                  <a:lnTo>
                    <a:pt x="571" y="521"/>
                  </a:lnTo>
                  <a:lnTo>
                    <a:pt x="570" y="522"/>
                  </a:lnTo>
                  <a:lnTo>
                    <a:pt x="569" y="522"/>
                  </a:lnTo>
                  <a:lnTo>
                    <a:pt x="568" y="522"/>
                  </a:lnTo>
                  <a:lnTo>
                    <a:pt x="567" y="522"/>
                  </a:lnTo>
                  <a:lnTo>
                    <a:pt x="566" y="522"/>
                  </a:lnTo>
                  <a:lnTo>
                    <a:pt x="565" y="521"/>
                  </a:lnTo>
                  <a:lnTo>
                    <a:pt x="565" y="520"/>
                  </a:lnTo>
                  <a:lnTo>
                    <a:pt x="565" y="519"/>
                  </a:lnTo>
                  <a:lnTo>
                    <a:pt x="565" y="520"/>
                  </a:lnTo>
                  <a:lnTo>
                    <a:pt x="564" y="519"/>
                  </a:lnTo>
                  <a:lnTo>
                    <a:pt x="563" y="518"/>
                  </a:lnTo>
                  <a:lnTo>
                    <a:pt x="563" y="519"/>
                  </a:lnTo>
                  <a:lnTo>
                    <a:pt x="564" y="520"/>
                  </a:lnTo>
                  <a:lnTo>
                    <a:pt x="563" y="520"/>
                  </a:lnTo>
                  <a:lnTo>
                    <a:pt x="562" y="520"/>
                  </a:lnTo>
                  <a:lnTo>
                    <a:pt x="561" y="520"/>
                  </a:lnTo>
                  <a:lnTo>
                    <a:pt x="560" y="520"/>
                  </a:lnTo>
                  <a:lnTo>
                    <a:pt x="559" y="521"/>
                  </a:lnTo>
                  <a:lnTo>
                    <a:pt x="560" y="521"/>
                  </a:lnTo>
                  <a:lnTo>
                    <a:pt x="560" y="520"/>
                  </a:lnTo>
                  <a:lnTo>
                    <a:pt x="563" y="520"/>
                  </a:lnTo>
                  <a:lnTo>
                    <a:pt x="564" y="520"/>
                  </a:lnTo>
                  <a:lnTo>
                    <a:pt x="564" y="521"/>
                  </a:lnTo>
                  <a:lnTo>
                    <a:pt x="565" y="522"/>
                  </a:lnTo>
                  <a:lnTo>
                    <a:pt x="565" y="523"/>
                  </a:lnTo>
                  <a:lnTo>
                    <a:pt x="566" y="523"/>
                  </a:lnTo>
                  <a:lnTo>
                    <a:pt x="567" y="523"/>
                  </a:lnTo>
                  <a:lnTo>
                    <a:pt x="568" y="523"/>
                  </a:lnTo>
                  <a:lnTo>
                    <a:pt x="569" y="523"/>
                  </a:lnTo>
                  <a:lnTo>
                    <a:pt x="569" y="522"/>
                  </a:lnTo>
                  <a:lnTo>
                    <a:pt x="570" y="522"/>
                  </a:lnTo>
                  <a:lnTo>
                    <a:pt x="571" y="522"/>
                  </a:lnTo>
                  <a:lnTo>
                    <a:pt x="570" y="523"/>
                  </a:lnTo>
                  <a:lnTo>
                    <a:pt x="570" y="524"/>
                  </a:lnTo>
                  <a:lnTo>
                    <a:pt x="569" y="524"/>
                  </a:lnTo>
                  <a:lnTo>
                    <a:pt x="569" y="525"/>
                  </a:lnTo>
                  <a:lnTo>
                    <a:pt x="568" y="525"/>
                  </a:lnTo>
                  <a:lnTo>
                    <a:pt x="567" y="525"/>
                  </a:lnTo>
                  <a:lnTo>
                    <a:pt x="567" y="526"/>
                  </a:lnTo>
                  <a:lnTo>
                    <a:pt x="566" y="526"/>
                  </a:lnTo>
                  <a:lnTo>
                    <a:pt x="566" y="527"/>
                  </a:lnTo>
                  <a:lnTo>
                    <a:pt x="566" y="528"/>
                  </a:lnTo>
                  <a:lnTo>
                    <a:pt x="566" y="529"/>
                  </a:lnTo>
                  <a:lnTo>
                    <a:pt x="565" y="529"/>
                  </a:lnTo>
                  <a:lnTo>
                    <a:pt x="564" y="529"/>
                  </a:lnTo>
                  <a:lnTo>
                    <a:pt x="563" y="529"/>
                  </a:lnTo>
                  <a:lnTo>
                    <a:pt x="562" y="529"/>
                  </a:lnTo>
                  <a:lnTo>
                    <a:pt x="562" y="528"/>
                  </a:lnTo>
                  <a:lnTo>
                    <a:pt x="561" y="528"/>
                  </a:lnTo>
                  <a:lnTo>
                    <a:pt x="562" y="529"/>
                  </a:lnTo>
                  <a:lnTo>
                    <a:pt x="563" y="529"/>
                  </a:lnTo>
                  <a:lnTo>
                    <a:pt x="565" y="529"/>
                  </a:lnTo>
                  <a:lnTo>
                    <a:pt x="566" y="529"/>
                  </a:lnTo>
                  <a:lnTo>
                    <a:pt x="567" y="530"/>
                  </a:lnTo>
                  <a:lnTo>
                    <a:pt x="567" y="531"/>
                  </a:lnTo>
                  <a:lnTo>
                    <a:pt x="566" y="532"/>
                  </a:lnTo>
                  <a:lnTo>
                    <a:pt x="566" y="533"/>
                  </a:lnTo>
                  <a:lnTo>
                    <a:pt x="567" y="532"/>
                  </a:lnTo>
                  <a:lnTo>
                    <a:pt x="567" y="531"/>
                  </a:lnTo>
                  <a:lnTo>
                    <a:pt x="568" y="532"/>
                  </a:lnTo>
                  <a:lnTo>
                    <a:pt x="569" y="532"/>
                  </a:lnTo>
                  <a:lnTo>
                    <a:pt x="569" y="533"/>
                  </a:lnTo>
                  <a:lnTo>
                    <a:pt x="568" y="533"/>
                  </a:lnTo>
                  <a:lnTo>
                    <a:pt x="568" y="535"/>
                  </a:lnTo>
                  <a:lnTo>
                    <a:pt x="569" y="536"/>
                  </a:lnTo>
                  <a:lnTo>
                    <a:pt x="568" y="536"/>
                  </a:lnTo>
                  <a:lnTo>
                    <a:pt x="569" y="537"/>
                  </a:lnTo>
                  <a:lnTo>
                    <a:pt x="570" y="539"/>
                  </a:lnTo>
                  <a:lnTo>
                    <a:pt x="571" y="539"/>
                  </a:lnTo>
                  <a:lnTo>
                    <a:pt x="571" y="540"/>
                  </a:lnTo>
                  <a:lnTo>
                    <a:pt x="571" y="541"/>
                  </a:lnTo>
                  <a:lnTo>
                    <a:pt x="572" y="541"/>
                  </a:lnTo>
                  <a:lnTo>
                    <a:pt x="572" y="542"/>
                  </a:lnTo>
                  <a:lnTo>
                    <a:pt x="572" y="543"/>
                  </a:lnTo>
                  <a:lnTo>
                    <a:pt x="572" y="544"/>
                  </a:lnTo>
                  <a:lnTo>
                    <a:pt x="573" y="544"/>
                  </a:lnTo>
                  <a:lnTo>
                    <a:pt x="573" y="545"/>
                  </a:lnTo>
                  <a:lnTo>
                    <a:pt x="572" y="545"/>
                  </a:lnTo>
                  <a:lnTo>
                    <a:pt x="571" y="546"/>
                  </a:lnTo>
                  <a:lnTo>
                    <a:pt x="570" y="546"/>
                  </a:lnTo>
                  <a:lnTo>
                    <a:pt x="569" y="546"/>
                  </a:lnTo>
                  <a:lnTo>
                    <a:pt x="569" y="547"/>
                  </a:lnTo>
                  <a:lnTo>
                    <a:pt x="570" y="547"/>
                  </a:lnTo>
                  <a:lnTo>
                    <a:pt x="571" y="546"/>
                  </a:lnTo>
                  <a:lnTo>
                    <a:pt x="572" y="546"/>
                  </a:lnTo>
                  <a:lnTo>
                    <a:pt x="571" y="547"/>
                  </a:lnTo>
                  <a:lnTo>
                    <a:pt x="572" y="547"/>
                  </a:lnTo>
                  <a:lnTo>
                    <a:pt x="573" y="546"/>
                  </a:lnTo>
                  <a:lnTo>
                    <a:pt x="574" y="546"/>
                  </a:lnTo>
                  <a:lnTo>
                    <a:pt x="574" y="547"/>
                  </a:lnTo>
                  <a:lnTo>
                    <a:pt x="575" y="547"/>
                  </a:lnTo>
                  <a:lnTo>
                    <a:pt x="576" y="548"/>
                  </a:lnTo>
                  <a:lnTo>
                    <a:pt x="577" y="549"/>
                  </a:lnTo>
                  <a:lnTo>
                    <a:pt x="577" y="550"/>
                  </a:lnTo>
                  <a:lnTo>
                    <a:pt x="576" y="550"/>
                  </a:lnTo>
                  <a:lnTo>
                    <a:pt x="576" y="551"/>
                  </a:lnTo>
                  <a:lnTo>
                    <a:pt x="575" y="551"/>
                  </a:lnTo>
                  <a:lnTo>
                    <a:pt x="574" y="551"/>
                  </a:lnTo>
                  <a:lnTo>
                    <a:pt x="574" y="552"/>
                  </a:lnTo>
                  <a:lnTo>
                    <a:pt x="573" y="552"/>
                  </a:lnTo>
                  <a:lnTo>
                    <a:pt x="572" y="552"/>
                  </a:lnTo>
                  <a:lnTo>
                    <a:pt x="571" y="552"/>
                  </a:lnTo>
                  <a:lnTo>
                    <a:pt x="571" y="553"/>
                  </a:lnTo>
                  <a:lnTo>
                    <a:pt x="570" y="553"/>
                  </a:lnTo>
                  <a:lnTo>
                    <a:pt x="570" y="554"/>
                  </a:lnTo>
                  <a:lnTo>
                    <a:pt x="571" y="553"/>
                  </a:lnTo>
                  <a:lnTo>
                    <a:pt x="572" y="553"/>
                  </a:lnTo>
                  <a:lnTo>
                    <a:pt x="572" y="552"/>
                  </a:lnTo>
                  <a:lnTo>
                    <a:pt x="573" y="552"/>
                  </a:lnTo>
                  <a:lnTo>
                    <a:pt x="574" y="552"/>
                  </a:lnTo>
                  <a:lnTo>
                    <a:pt x="574" y="551"/>
                  </a:lnTo>
                  <a:lnTo>
                    <a:pt x="575" y="551"/>
                  </a:lnTo>
                  <a:lnTo>
                    <a:pt x="576" y="551"/>
                  </a:lnTo>
                  <a:lnTo>
                    <a:pt x="577" y="550"/>
                  </a:lnTo>
                  <a:lnTo>
                    <a:pt x="578" y="550"/>
                  </a:lnTo>
                  <a:lnTo>
                    <a:pt x="579" y="550"/>
                  </a:lnTo>
                  <a:lnTo>
                    <a:pt x="580" y="550"/>
                  </a:lnTo>
                  <a:lnTo>
                    <a:pt x="581" y="550"/>
                  </a:lnTo>
                  <a:lnTo>
                    <a:pt x="582" y="550"/>
                  </a:lnTo>
                  <a:lnTo>
                    <a:pt x="582" y="551"/>
                  </a:lnTo>
                  <a:lnTo>
                    <a:pt x="581" y="551"/>
                  </a:lnTo>
                  <a:lnTo>
                    <a:pt x="580" y="551"/>
                  </a:lnTo>
                  <a:lnTo>
                    <a:pt x="579" y="551"/>
                  </a:lnTo>
                  <a:lnTo>
                    <a:pt x="578" y="552"/>
                  </a:lnTo>
                  <a:lnTo>
                    <a:pt x="577" y="552"/>
                  </a:lnTo>
                  <a:lnTo>
                    <a:pt x="576" y="553"/>
                  </a:lnTo>
                  <a:lnTo>
                    <a:pt x="575" y="553"/>
                  </a:lnTo>
                  <a:lnTo>
                    <a:pt x="574" y="553"/>
                  </a:lnTo>
                  <a:lnTo>
                    <a:pt x="573" y="554"/>
                  </a:lnTo>
                  <a:lnTo>
                    <a:pt x="572" y="554"/>
                  </a:lnTo>
                  <a:lnTo>
                    <a:pt x="571" y="555"/>
                  </a:lnTo>
                  <a:lnTo>
                    <a:pt x="570" y="555"/>
                  </a:lnTo>
                  <a:lnTo>
                    <a:pt x="570" y="556"/>
                  </a:lnTo>
                  <a:lnTo>
                    <a:pt x="569" y="556"/>
                  </a:lnTo>
                  <a:lnTo>
                    <a:pt x="569" y="557"/>
                  </a:lnTo>
                  <a:lnTo>
                    <a:pt x="569" y="555"/>
                  </a:lnTo>
                  <a:lnTo>
                    <a:pt x="569" y="554"/>
                  </a:lnTo>
                  <a:lnTo>
                    <a:pt x="568" y="555"/>
                  </a:lnTo>
                  <a:lnTo>
                    <a:pt x="567" y="555"/>
                  </a:lnTo>
                  <a:lnTo>
                    <a:pt x="566" y="555"/>
                  </a:lnTo>
                  <a:lnTo>
                    <a:pt x="565" y="555"/>
                  </a:lnTo>
                  <a:lnTo>
                    <a:pt x="564" y="555"/>
                  </a:lnTo>
                  <a:lnTo>
                    <a:pt x="564" y="554"/>
                  </a:lnTo>
                  <a:lnTo>
                    <a:pt x="565" y="554"/>
                  </a:lnTo>
                  <a:lnTo>
                    <a:pt x="566" y="553"/>
                  </a:lnTo>
                  <a:lnTo>
                    <a:pt x="567" y="552"/>
                  </a:lnTo>
                  <a:lnTo>
                    <a:pt x="568" y="552"/>
                  </a:lnTo>
                  <a:lnTo>
                    <a:pt x="567" y="552"/>
                  </a:lnTo>
                  <a:lnTo>
                    <a:pt x="566" y="552"/>
                  </a:lnTo>
                  <a:lnTo>
                    <a:pt x="565" y="553"/>
                  </a:lnTo>
                  <a:lnTo>
                    <a:pt x="564" y="553"/>
                  </a:lnTo>
                  <a:lnTo>
                    <a:pt x="564" y="554"/>
                  </a:lnTo>
                  <a:lnTo>
                    <a:pt x="563" y="553"/>
                  </a:lnTo>
                  <a:lnTo>
                    <a:pt x="562" y="553"/>
                  </a:lnTo>
                  <a:lnTo>
                    <a:pt x="563" y="554"/>
                  </a:lnTo>
                  <a:lnTo>
                    <a:pt x="562" y="554"/>
                  </a:lnTo>
                  <a:lnTo>
                    <a:pt x="562" y="555"/>
                  </a:lnTo>
                  <a:lnTo>
                    <a:pt x="561" y="555"/>
                  </a:lnTo>
                  <a:lnTo>
                    <a:pt x="560" y="555"/>
                  </a:lnTo>
                  <a:lnTo>
                    <a:pt x="557" y="556"/>
                  </a:lnTo>
                  <a:lnTo>
                    <a:pt x="556" y="557"/>
                  </a:lnTo>
                  <a:lnTo>
                    <a:pt x="557" y="557"/>
                  </a:lnTo>
                  <a:lnTo>
                    <a:pt x="557" y="556"/>
                  </a:lnTo>
                  <a:lnTo>
                    <a:pt x="560" y="556"/>
                  </a:lnTo>
                  <a:lnTo>
                    <a:pt x="561" y="556"/>
                  </a:lnTo>
                  <a:lnTo>
                    <a:pt x="562" y="556"/>
                  </a:lnTo>
                  <a:lnTo>
                    <a:pt x="562" y="555"/>
                  </a:lnTo>
                  <a:lnTo>
                    <a:pt x="563" y="554"/>
                  </a:lnTo>
                  <a:lnTo>
                    <a:pt x="564" y="555"/>
                  </a:lnTo>
                  <a:lnTo>
                    <a:pt x="565" y="555"/>
                  </a:lnTo>
                  <a:lnTo>
                    <a:pt x="564" y="556"/>
                  </a:lnTo>
                  <a:lnTo>
                    <a:pt x="563" y="556"/>
                  </a:lnTo>
                  <a:lnTo>
                    <a:pt x="563" y="557"/>
                  </a:lnTo>
                  <a:lnTo>
                    <a:pt x="562" y="557"/>
                  </a:lnTo>
                  <a:lnTo>
                    <a:pt x="563" y="558"/>
                  </a:lnTo>
                  <a:lnTo>
                    <a:pt x="560" y="558"/>
                  </a:lnTo>
                  <a:lnTo>
                    <a:pt x="559" y="558"/>
                  </a:lnTo>
                  <a:lnTo>
                    <a:pt x="557" y="559"/>
                  </a:lnTo>
                  <a:lnTo>
                    <a:pt x="556" y="560"/>
                  </a:lnTo>
                  <a:lnTo>
                    <a:pt x="555" y="560"/>
                  </a:lnTo>
                  <a:lnTo>
                    <a:pt x="555" y="559"/>
                  </a:lnTo>
                  <a:lnTo>
                    <a:pt x="554" y="559"/>
                  </a:lnTo>
                  <a:lnTo>
                    <a:pt x="554" y="560"/>
                  </a:lnTo>
                  <a:lnTo>
                    <a:pt x="555" y="561"/>
                  </a:lnTo>
                  <a:lnTo>
                    <a:pt x="556" y="561"/>
                  </a:lnTo>
                  <a:lnTo>
                    <a:pt x="556" y="560"/>
                  </a:lnTo>
                  <a:lnTo>
                    <a:pt x="557" y="561"/>
                  </a:lnTo>
                  <a:lnTo>
                    <a:pt x="556" y="562"/>
                  </a:lnTo>
                  <a:lnTo>
                    <a:pt x="556" y="564"/>
                  </a:lnTo>
                  <a:lnTo>
                    <a:pt x="555" y="564"/>
                  </a:lnTo>
                  <a:lnTo>
                    <a:pt x="554" y="565"/>
                  </a:lnTo>
                  <a:lnTo>
                    <a:pt x="554" y="566"/>
                  </a:lnTo>
                  <a:lnTo>
                    <a:pt x="555" y="567"/>
                  </a:lnTo>
                  <a:lnTo>
                    <a:pt x="554" y="567"/>
                  </a:lnTo>
                  <a:lnTo>
                    <a:pt x="553" y="568"/>
                  </a:lnTo>
                  <a:lnTo>
                    <a:pt x="552" y="568"/>
                  </a:lnTo>
                  <a:lnTo>
                    <a:pt x="552" y="569"/>
                  </a:lnTo>
                  <a:lnTo>
                    <a:pt x="550" y="569"/>
                  </a:lnTo>
                  <a:lnTo>
                    <a:pt x="550" y="570"/>
                  </a:lnTo>
                  <a:lnTo>
                    <a:pt x="549" y="570"/>
                  </a:lnTo>
                  <a:lnTo>
                    <a:pt x="548" y="571"/>
                  </a:lnTo>
                  <a:lnTo>
                    <a:pt x="547" y="571"/>
                  </a:lnTo>
                  <a:lnTo>
                    <a:pt x="547" y="572"/>
                  </a:lnTo>
                  <a:lnTo>
                    <a:pt x="545" y="572"/>
                  </a:lnTo>
                  <a:lnTo>
                    <a:pt x="544" y="573"/>
                  </a:lnTo>
                  <a:lnTo>
                    <a:pt x="543" y="573"/>
                  </a:lnTo>
                  <a:lnTo>
                    <a:pt x="542" y="573"/>
                  </a:lnTo>
                  <a:lnTo>
                    <a:pt x="542" y="574"/>
                  </a:lnTo>
                  <a:lnTo>
                    <a:pt x="541" y="574"/>
                  </a:lnTo>
                  <a:lnTo>
                    <a:pt x="540" y="575"/>
                  </a:lnTo>
                  <a:lnTo>
                    <a:pt x="539" y="575"/>
                  </a:lnTo>
                  <a:lnTo>
                    <a:pt x="538" y="576"/>
                  </a:lnTo>
                  <a:lnTo>
                    <a:pt x="538" y="577"/>
                  </a:lnTo>
                  <a:lnTo>
                    <a:pt x="537" y="577"/>
                  </a:lnTo>
                  <a:lnTo>
                    <a:pt x="537" y="578"/>
                  </a:lnTo>
                  <a:lnTo>
                    <a:pt x="536" y="578"/>
                  </a:lnTo>
                  <a:lnTo>
                    <a:pt x="535" y="579"/>
                  </a:lnTo>
                  <a:lnTo>
                    <a:pt x="534" y="579"/>
                  </a:lnTo>
                  <a:lnTo>
                    <a:pt x="532" y="579"/>
                  </a:lnTo>
                  <a:lnTo>
                    <a:pt x="532" y="580"/>
                  </a:lnTo>
                  <a:lnTo>
                    <a:pt x="531" y="580"/>
                  </a:lnTo>
                  <a:lnTo>
                    <a:pt x="530" y="580"/>
                  </a:lnTo>
                  <a:lnTo>
                    <a:pt x="529" y="581"/>
                  </a:lnTo>
                  <a:lnTo>
                    <a:pt x="528" y="581"/>
                  </a:lnTo>
                  <a:lnTo>
                    <a:pt x="527" y="581"/>
                  </a:lnTo>
                  <a:lnTo>
                    <a:pt x="526" y="582"/>
                  </a:lnTo>
                  <a:lnTo>
                    <a:pt x="525" y="582"/>
                  </a:lnTo>
                  <a:lnTo>
                    <a:pt x="524" y="583"/>
                  </a:lnTo>
                  <a:lnTo>
                    <a:pt x="523" y="584"/>
                  </a:lnTo>
                  <a:lnTo>
                    <a:pt x="522" y="584"/>
                  </a:lnTo>
                  <a:lnTo>
                    <a:pt x="522" y="585"/>
                  </a:lnTo>
                  <a:lnTo>
                    <a:pt x="523" y="584"/>
                  </a:lnTo>
                  <a:lnTo>
                    <a:pt x="523" y="585"/>
                  </a:lnTo>
                  <a:lnTo>
                    <a:pt x="522" y="587"/>
                  </a:lnTo>
                  <a:lnTo>
                    <a:pt x="521" y="589"/>
                  </a:lnTo>
                  <a:lnTo>
                    <a:pt x="520" y="590"/>
                  </a:lnTo>
                  <a:lnTo>
                    <a:pt x="519" y="590"/>
                  </a:lnTo>
                  <a:lnTo>
                    <a:pt x="517" y="591"/>
                  </a:lnTo>
                  <a:lnTo>
                    <a:pt x="515" y="592"/>
                  </a:lnTo>
                  <a:lnTo>
                    <a:pt x="513" y="594"/>
                  </a:lnTo>
                  <a:lnTo>
                    <a:pt x="512" y="594"/>
                  </a:lnTo>
                  <a:lnTo>
                    <a:pt x="511" y="595"/>
                  </a:lnTo>
                  <a:lnTo>
                    <a:pt x="510" y="595"/>
                  </a:lnTo>
                  <a:lnTo>
                    <a:pt x="509" y="596"/>
                  </a:lnTo>
                  <a:lnTo>
                    <a:pt x="507" y="596"/>
                  </a:lnTo>
                  <a:lnTo>
                    <a:pt x="505" y="597"/>
                  </a:lnTo>
                  <a:lnTo>
                    <a:pt x="503" y="598"/>
                  </a:lnTo>
                  <a:lnTo>
                    <a:pt x="502" y="599"/>
                  </a:lnTo>
                  <a:lnTo>
                    <a:pt x="501" y="599"/>
                  </a:lnTo>
                  <a:lnTo>
                    <a:pt x="500" y="600"/>
                  </a:lnTo>
                  <a:lnTo>
                    <a:pt x="499" y="600"/>
                  </a:lnTo>
                  <a:lnTo>
                    <a:pt x="498" y="600"/>
                  </a:lnTo>
                  <a:lnTo>
                    <a:pt x="497" y="600"/>
                  </a:lnTo>
                  <a:lnTo>
                    <a:pt x="497" y="601"/>
                  </a:lnTo>
                  <a:lnTo>
                    <a:pt x="496" y="601"/>
                  </a:lnTo>
                  <a:lnTo>
                    <a:pt x="494" y="602"/>
                  </a:lnTo>
                  <a:lnTo>
                    <a:pt x="492" y="603"/>
                  </a:lnTo>
                  <a:lnTo>
                    <a:pt x="491" y="604"/>
                  </a:lnTo>
                  <a:lnTo>
                    <a:pt x="490" y="604"/>
                  </a:lnTo>
                  <a:lnTo>
                    <a:pt x="489" y="605"/>
                  </a:lnTo>
                  <a:lnTo>
                    <a:pt x="487" y="606"/>
                  </a:lnTo>
                  <a:lnTo>
                    <a:pt x="486" y="606"/>
                  </a:lnTo>
                  <a:lnTo>
                    <a:pt x="485" y="606"/>
                  </a:lnTo>
                  <a:lnTo>
                    <a:pt x="485" y="607"/>
                  </a:lnTo>
                  <a:lnTo>
                    <a:pt x="484" y="607"/>
                  </a:lnTo>
                  <a:lnTo>
                    <a:pt x="481" y="608"/>
                  </a:lnTo>
                  <a:lnTo>
                    <a:pt x="479" y="609"/>
                  </a:lnTo>
                  <a:lnTo>
                    <a:pt x="477" y="611"/>
                  </a:lnTo>
                  <a:lnTo>
                    <a:pt x="477" y="612"/>
                  </a:lnTo>
                  <a:lnTo>
                    <a:pt x="476" y="614"/>
                  </a:lnTo>
                  <a:lnTo>
                    <a:pt x="475" y="612"/>
                  </a:lnTo>
                  <a:lnTo>
                    <a:pt x="473" y="612"/>
                  </a:lnTo>
                  <a:lnTo>
                    <a:pt x="471" y="612"/>
                  </a:lnTo>
                  <a:lnTo>
                    <a:pt x="470" y="611"/>
                  </a:lnTo>
                  <a:lnTo>
                    <a:pt x="471" y="610"/>
                  </a:lnTo>
                  <a:lnTo>
                    <a:pt x="470" y="610"/>
                  </a:lnTo>
                  <a:lnTo>
                    <a:pt x="470" y="609"/>
                  </a:lnTo>
                  <a:lnTo>
                    <a:pt x="471" y="609"/>
                  </a:lnTo>
                  <a:lnTo>
                    <a:pt x="470" y="609"/>
                  </a:lnTo>
                  <a:lnTo>
                    <a:pt x="470" y="610"/>
                  </a:lnTo>
                  <a:lnTo>
                    <a:pt x="469" y="610"/>
                  </a:lnTo>
                  <a:lnTo>
                    <a:pt x="469" y="609"/>
                  </a:lnTo>
                  <a:lnTo>
                    <a:pt x="468" y="608"/>
                  </a:lnTo>
                  <a:lnTo>
                    <a:pt x="468" y="606"/>
                  </a:lnTo>
                  <a:lnTo>
                    <a:pt x="468" y="605"/>
                  </a:lnTo>
                  <a:lnTo>
                    <a:pt x="469" y="605"/>
                  </a:lnTo>
                  <a:lnTo>
                    <a:pt x="469" y="604"/>
                  </a:lnTo>
                  <a:lnTo>
                    <a:pt x="468" y="604"/>
                  </a:lnTo>
                  <a:lnTo>
                    <a:pt x="468" y="603"/>
                  </a:lnTo>
                  <a:lnTo>
                    <a:pt x="469" y="603"/>
                  </a:lnTo>
                  <a:lnTo>
                    <a:pt x="468" y="602"/>
                  </a:lnTo>
                  <a:lnTo>
                    <a:pt x="467" y="601"/>
                  </a:lnTo>
                  <a:lnTo>
                    <a:pt x="467" y="600"/>
                  </a:lnTo>
                  <a:lnTo>
                    <a:pt x="466" y="600"/>
                  </a:lnTo>
                  <a:lnTo>
                    <a:pt x="466" y="601"/>
                  </a:lnTo>
                  <a:lnTo>
                    <a:pt x="467" y="602"/>
                  </a:lnTo>
                  <a:lnTo>
                    <a:pt x="467" y="603"/>
                  </a:lnTo>
                  <a:lnTo>
                    <a:pt x="467" y="604"/>
                  </a:lnTo>
                  <a:lnTo>
                    <a:pt x="467" y="606"/>
                  </a:lnTo>
                  <a:lnTo>
                    <a:pt x="467" y="607"/>
                  </a:lnTo>
                  <a:lnTo>
                    <a:pt x="467" y="608"/>
                  </a:lnTo>
                  <a:lnTo>
                    <a:pt x="467" y="609"/>
                  </a:lnTo>
                  <a:lnTo>
                    <a:pt x="466" y="609"/>
                  </a:lnTo>
                  <a:lnTo>
                    <a:pt x="467" y="610"/>
                  </a:lnTo>
                  <a:lnTo>
                    <a:pt x="468" y="611"/>
                  </a:lnTo>
                  <a:lnTo>
                    <a:pt x="467" y="611"/>
                  </a:lnTo>
                  <a:lnTo>
                    <a:pt x="464" y="611"/>
                  </a:lnTo>
                  <a:lnTo>
                    <a:pt x="463" y="610"/>
                  </a:lnTo>
                  <a:lnTo>
                    <a:pt x="462" y="609"/>
                  </a:lnTo>
                  <a:lnTo>
                    <a:pt x="461" y="609"/>
                  </a:lnTo>
                  <a:lnTo>
                    <a:pt x="462" y="610"/>
                  </a:lnTo>
                  <a:lnTo>
                    <a:pt x="462" y="611"/>
                  </a:lnTo>
                  <a:lnTo>
                    <a:pt x="461" y="611"/>
                  </a:lnTo>
                  <a:lnTo>
                    <a:pt x="460" y="611"/>
                  </a:lnTo>
                  <a:lnTo>
                    <a:pt x="459" y="612"/>
                  </a:lnTo>
                  <a:lnTo>
                    <a:pt x="460" y="614"/>
                  </a:lnTo>
                  <a:lnTo>
                    <a:pt x="460" y="612"/>
                  </a:lnTo>
                  <a:lnTo>
                    <a:pt x="461" y="612"/>
                  </a:lnTo>
                  <a:lnTo>
                    <a:pt x="462" y="612"/>
                  </a:lnTo>
                  <a:lnTo>
                    <a:pt x="463" y="611"/>
                  </a:lnTo>
                  <a:lnTo>
                    <a:pt x="464" y="611"/>
                  </a:lnTo>
                  <a:lnTo>
                    <a:pt x="464" y="612"/>
                  </a:lnTo>
                  <a:lnTo>
                    <a:pt x="463" y="612"/>
                  </a:lnTo>
                  <a:lnTo>
                    <a:pt x="463" y="614"/>
                  </a:lnTo>
                  <a:lnTo>
                    <a:pt x="464" y="614"/>
                  </a:lnTo>
                  <a:lnTo>
                    <a:pt x="463" y="616"/>
                  </a:lnTo>
                  <a:lnTo>
                    <a:pt x="464" y="616"/>
                  </a:lnTo>
                  <a:lnTo>
                    <a:pt x="465" y="615"/>
                  </a:lnTo>
                  <a:lnTo>
                    <a:pt x="466" y="614"/>
                  </a:lnTo>
                  <a:lnTo>
                    <a:pt x="468" y="614"/>
                  </a:lnTo>
                  <a:lnTo>
                    <a:pt x="468" y="615"/>
                  </a:lnTo>
                  <a:lnTo>
                    <a:pt x="469" y="615"/>
                  </a:lnTo>
                  <a:lnTo>
                    <a:pt x="469" y="616"/>
                  </a:lnTo>
                  <a:lnTo>
                    <a:pt x="468" y="617"/>
                  </a:lnTo>
                  <a:lnTo>
                    <a:pt x="467" y="617"/>
                  </a:lnTo>
                  <a:lnTo>
                    <a:pt x="466" y="617"/>
                  </a:lnTo>
                  <a:lnTo>
                    <a:pt x="466" y="618"/>
                  </a:lnTo>
                  <a:lnTo>
                    <a:pt x="467" y="618"/>
                  </a:lnTo>
                  <a:lnTo>
                    <a:pt x="468" y="617"/>
                  </a:lnTo>
                  <a:lnTo>
                    <a:pt x="469" y="617"/>
                  </a:lnTo>
                  <a:lnTo>
                    <a:pt x="470" y="616"/>
                  </a:lnTo>
                  <a:lnTo>
                    <a:pt x="470" y="615"/>
                  </a:lnTo>
                  <a:lnTo>
                    <a:pt x="471" y="615"/>
                  </a:lnTo>
                  <a:lnTo>
                    <a:pt x="470" y="616"/>
                  </a:lnTo>
                  <a:lnTo>
                    <a:pt x="469" y="617"/>
                  </a:lnTo>
                  <a:lnTo>
                    <a:pt x="467" y="618"/>
                  </a:lnTo>
                  <a:lnTo>
                    <a:pt x="466" y="619"/>
                  </a:lnTo>
                  <a:lnTo>
                    <a:pt x="465" y="619"/>
                  </a:lnTo>
                  <a:lnTo>
                    <a:pt x="464" y="620"/>
                  </a:lnTo>
                  <a:lnTo>
                    <a:pt x="463" y="620"/>
                  </a:lnTo>
                  <a:lnTo>
                    <a:pt x="462" y="621"/>
                  </a:lnTo>
                  <a:lnTo>
                    <a:pt x="460" y="622"/>
                  </a:lnTo>
                  <a:lnTo>
                    <a:pt x="460" y="623"/>
                  </a:lnTo>
                  <a:lnTo>
                    <a:pt x="459" y="624"/>
                  </a:lnTo>
                  <a:lnTo>
                    <a:pt x="456" y="625"/>
                  </a:lnTo>
                  <a:lnTo>
                    <a:pt x="455" y="626"/>
                  </a:lnTo>
                  <a:lnTo>
                    <a:pt x="454" y="627"/>
                  </a:lnTo>
                  <a:lnTo>
                    <a:pt x="453" y="627"/>
                  </a:lnTo>
                  <a:lnTo>
                    <a:pt x="453" y="628"/>
                  </a:lnTo>
                  <a:lnTo>
                    <a:pt x="452" y="629"/>
                  </a:lnTo>
                  <a:lnTo>
                    <a:pt x="451" y="629"/>
                  </a:lnTo>
                  <a:lnTo>
                    <a:pt x="451" y="630"/>
                  </a:lnTo>
                  <a:lnTo>
                    <a:pt x="451" y="631"/>
                  </a:lnTo>
                  <a:lnTo>
                    <a:pt x="450" y="631"/>
                  </a:lnTo>
                  <a:lnTo>
                    <a:pt x="449" y="632"/>
                  </a:lnTo>
                  <a:lnTo>
                    <a:pt x="449" y="631"/>
                  </a:lnTo>
                  <a:lnTo>
                    <a:pt x="448" y="631"/>
                  </a:lnTo>
                  <a:lnTo>
                    <a:pt x="448" y="630"/>
                  </a:lnTo>
                  <a:lnTo>
                    <a:pt x="447" y="629"/>
                  </a:lnTo>
                  <a:lnTo>
                    <a:pt x="447" y="628"/>
                  </a:lnTo>
                  <a:lnTo>
                    <a:pt x="448" y="628"/>
                  </a:lnTo>
                  <a:lnTo>
                    <a:pt x="448" y="627"/>
                  </a:lnTo>
                  <a:lnTo>
                    <a:pt x="449" y="627"/>
                  </a:lnTo>
                  <a:lnTo>
                    <a:pt x="449" y="626"/>
                  </a:lnTo>
                  <a:lnTo>
                    <a:pt x="449" y="625"/>
                  </a:lnTo>
                  <a:lnTo>
                    <a:pt x="449" y="624"/>
                  </a:lnTo>
                  <a:lnTo>
                    <a:pt x="448" y="623"/>
                  </a:lnTo>
                  <a:lnTo>
                    <a:pt x="447" y="622"/>
                  </a:lnTo>
                  <a:lnTo>
                    <a:pt x="446" y="622"/>
                  </a:lnTo>
                  <a:lnTo>
                    <a:pt x="446" y="621"/>
                  </a:lnTo>
                  <a:lnTo>
                    <a:pt x="445" y="620"/>
                  </a:lnTo>
                  <a:lnTo>
                    <a:pt x="446" y="620"/>
                  </a:lnTo>
                  <a:lnTo>
                    <a:pt x="445" y="619"/>
                  </a:lnTo>
                  <a:lnTo>
                    <a:pt x="445" y="618"/>
                  </a:lnTo>
                  <a:lnTo>
                    <a:pt x="445" y="617"/>
                  </a:lnTo>
                  <a:lnTo>
                    <a:pt x="444" y="616"/>
                  </a:lnTo>
                  <a:lnTo>
                    <a:pt x="444" y="617"/>
                  </a:lnTo>
                  <a:lnTo>
                    <a:pt x="443" y="616"/>
                  </a:lnTo>
                  <a:lnTo>
                    <a:pt x="443" y="615"/>
                  </a:lnTo>
                  <a:lnTo>
                    <a:pt x="442" y="616"/>
                  </a:lnTo>
                  <a:lnTo>
                    <a:pt x="442" y="615"/>
                  </a:lnTo>
                  <a:lnTo>
                    <a:pt x="441" y="615"/>
                  </a:lnTo>
                  <a:lnTo>
                    <a:pt x="440" y="615"/>
                  </a:lnTo>
                  <a:lnTo>
                    <a:pt x="440" y="614"/>
                  </a:lnTo>
                  <a:lnTo>
                    <a:pt x="440" y="612"/>
                  </a:lnTo>
                  <a:lnTo>
                    <a:pt x="439" y="612"/>
                  </a:lnTo>
                  <a:lnTo>
                    <a:pt x="439" y="611"/>
                  </a:lnTo>
                  <a:lnTo>
                    <a:pt x="439" y="610"/>
                  </a:lnTo>
                  <a:lnTo>
                    <a:pt x="438" y="610"/>
                  </a:lnTo>
                  <a:lnTo>
                    <a:pt x="438" y="609"/>
                  </a:lnTo>
                  <a:lnTo>
                    <a:pt x="438" y="608"/>
                  </a:lnTo>
                  <a:lnTo>
                    <a:pt x="438" y="607"/>
                  </a:lnTo>
                  <a:lnTo>
                    <a:pt x="438" y="606"/>
                  </a:lnTo>
                  <a:lnTo>
                    <a:pt x="438" y="605"/>
                  </a:lnTo>
                  <a:lnTo>
                    <a:pt x="437" y="605"/>
                  </a:lnTo>
                  <a:lnTo>
                    <a:pt x="436" y="605"/>
                  </a:lnTo>
                  <a:lnTo>
                    <a:pt x="436" y="604"/>
                  </a:lnTo>
                  <a:lnTo>
                    <a:pt x="435" y="604"/>
                  </a:lnTo>
                  <a:lnTo>
                    <a:pt x="435" y="603"/>
                  </a:lnTo>
                  <a:lnTo>
                    <a:pt x="434" y="603"/>
                  </a:lnTo>
                  <a:lnTo>
                    <a:pt x="434" y="602"/>
                  </a:lnTo>
                  <a:lnTo>
                    <a:pt x="432" y="602"/>
                  </a:lnTo>
                  <a:lnTo>
                    <a:pt x="432" y="601"/>
                  </a:lnTo>
                  <a:lnTo>
                    <a:pt x="432" y="600"/>
                  </a:lnTo>
                  <a:lnTo>
                    <a:pt x="432" y="599"/>
                  </a:lnTo>
                  <a:lnTo>
                    <a:pt x="434" y="599"/>
                  </a:lnTo>
                  <a:lnTo>
                    <a:pt x="434" y="598"/>
                  </a:lnTo>
                  <a:lnTo>
                    <a:pt x="434" y="597"/>
                  </a:lnTo>
                  <a:lnTo>
                    <a:pt x="432" y="597"/>
                  </a:lnTo>
                  <a:lnTo>
                    <a:pt x="432" y="596"/>
                  </a:lnTo>
                  <a:lnTo>
                    <a:pt x="432" y="595"/>
                  </a:lnTo>
                  <a:lnTo>
                    <a:pt x="432" y="594"/>
                  </a:lnTo>
                  <a:lnTo>
                    <a:pt x="431" y="594"/>
                  </a:lnTo>
                  <a:lnTo>
                    <a:pt x="431" y="593"/>
                  </a:lnTo>
                  <a:lnTo>
                    <a:pt x="431" y="592"/>
                  </a:lnTo>
                  <a:lnTo>
                    <a:pt x="430" y="592"/>
                  </a:lnTo>
                  <a:lnTo>
                    <a:pt x="430" y="593"/>
                  </a:lnTo>
                  <a:lnTo>
                    <a:pt x="430" y="592"/>
                  </a:lnTo>
                  <a:lnTo>
                    <a:pt x="429" y="592"/>
                  </a:lnTo>
                  <a:lnTo>
                    <a:pt x="428" y="592"/>
                  </a:lnTo>
                  <a:lnTo>
                    <a:pt x="427" y="592"/>
                  </a:lnTo>
                  <a:lnTo>
                    <a:pt x="426" y="592"/>
                  </a:lnTo>
                  <a:lnTo>
                    <a:pt x="426" y="591"/>
                  </a:lnTo>
                  <a:lnTo>
                    <a:pt x="425" y="591"/>
                  </a:lnTo>
                  <a:lnTo>
                    <a:pt x="424" y="591"/>
                  </a:lnTo>
                  <a:lnTo>
                    <a:pt x="424" y="590"/>
                  </a:lnTo>
                  <a:lnTo>
                    <a:pt x="423" y="590"/>
                  </a:lnTo>
                  <a:lnTo>
                    <a:pt x="423" y="589"/>
                  </a:lnTo>
                  <a:lnTo>
                    <a:pt x="422" y="589"/>
                  </a:lnTo>
                  <a:lnTo>
                    <a:pt x="422" y="587"/>
                  </a:lnTo>
                  <a:lnTo>
                    <a:pt x="422" y="586"/>
                  </a:lnTo>
                  <a:lnTo>
                    <a:pt x="421" y="586"/>
                  </a:lnTo>
                  <a:lnTo>
                    <a:pt x="421" y="585"/>
                  </a:lnTo>
                  <a:lnTo>
                    <a:pt x="422" y="585"/>
                  </a:lnTo>
                  <a:lnTo>
                    <a:pt x="422" y="584"/>
                  </a:lnTo>
                  <a:lnTo>
                    <a:pt x="421" y="584"/>
                  </a:lnTo>
                  <a:lnTo>
                    <a:pt x="421" y="583"/>
                  </a:lnTo>
                  <a:lnTo>
                    <a:pt x="421" y="582"/>
                  </a:lnTo>
                  <a:lnTo>
                    <a:pt x="422" y="582"/>
                  </a:lnTo>
                  <a:lnTo>
                    <a:pt x="422" y="581"/>
                  </a:lnTo>
                  <a:lnTo>
                    <a:pt x="422" y="580"/>
                  </a:lnTo>
                  <a:lnTo>
                    <a:pt x="423" y="580"/>
                  </a:lnTo>
                  <a:lnTo>
                    <a:pt x="423" y="579"/>
                  </a:lnTo>
                  <a:lnTo>
                    <a:pt x="424" y="579"/>
                  </a:lnTo>
                  <a:lnTo>
                    <a:pt x="424" y="578"/>
                  </a:lnTo>
                  <a:lnTo>
                    <a:pt x="423" y="578"/>
                  </a:lnTo>
                  <a:lnTo>
                    <a:pt x="423" y="577"/>
                  </a:lnTo>
                  <a:lnTo>
                    <a:pt x="424" y="576"/>
                  </a:lnTo>
                  <a:lnTo>
                    <a:pt x="423" y="576"/>
                  </a:lnTo>
                  <a:lnTo>
                    <a:pt x="423" y="575"/>
                  </a:lnTo>
                  <a:lnTo>
                    <a:pt x="424" y="575"/>
                  </a:lnTo>
                  <a:lnTo>
                    <a:pt x="424" y="574"/>
                  </a:lnTo>
                  <a:lnTo>
                    <a:pt x="424" y="573"/>
                  </a:lnTo>
                  <a:lnTo>
                    <a:pt x="424" y="572"/>
                  </a:lnTo>
                  <a:lnTo>
                    <a:pt x="424" y="571"/>
                  </a:lnTo>
                  <a:lnTo>
                    <a:pt x="424" y="570"/>
                  </a:lnTo>
                  <a:lnTo>
                    <a:pt x="425" y="570"/>
                  </a:lnTo>
                  <a:lnTo>
                    <a:pt x="425" y="569"/>
                  </a:lnTo>
                  <a:lnTo>
                    <a:pt x="426" y="569"/>
                  </a:lnTo>
                  <a:lnTo>
                    <a:pt x="426" y="568"/>
                  </a:lnTo>
                  <a:lnTo>
                    <a:pt x="427" y="568"/>
                  </a:lnTo>
                  <a:lnTo>
                    <a:pt x="428" y="568"/>
                  </a:lnTo>
                  <a:lnTo>
                    <a:pt x="429" y="568"/>
                  </a:lnTo>
                  <a:lnTo>
                    <a:pt x="430" y="568"/>
                  </a:lnTo>
                  <a:lnTo>
                    <a:pt x="431" y="568"/>
                  </a:lnTo>
                  <a:lnTo>
                    <a:pt x="431" y="567"/>
                  </a:lnTo>
                  <a:lnTo>
                    <a:pt x="431" y="566"/>
                  </a:lnTo>
                  <a:lnTo>
                    <a:pt x="431" y="565"/>
                  </a:lnTo>
                  <a:lnTo>
                    <a:pt x="430" y="565"/>
                  </a:lnTo>
                  <a:lnTo>
                    <a:pt x="430" y="564"/>
                  </a:lnTo>
                  <a:lnTo>
                    <a:pt x="430" y="562"/>
                  </a:lnTo>
                  <a:lnTo>
                    <a:pt x="429" y="562"/>
                  </a:lnTo>
                  <a:lnTo>
                    <a:pt x="428" y="562"/>
                  </a:lnTo>
                  <a:lnTo>
                    <a:pt x="428" y="561"/>
                  </a:lnTo>
                  <a:lnTo>
                    <a:pt x="428" y="560"/>
                  </a:lnTo>
                  <a:lnTo>
                    <a:pt x="428" y="559"/>
                  </a:lnTo>
                  <a:lnTo>
                    <a:pt x="428" y="558"/>
                  </a:lnTo>
                  <a:lnTo>
                    <a:pt x="428" y="557"/>
                  </a:lnTo>
                  <a:lnTo>
                    <a:pt x="429" y="557"/>
                  </a:lnTo>
                  <a:lnTo>
                    <a:pt x="430" y="557"/>
                  </a:lnTo>
                  <a:lnTo>
                    <a:pt x="430" y="556"/>
                  </a:lnTo>
                  <a:lnTo>
                    <a:pt x="431" y="556"/>
                  </a:lnTo>
                  <a:lnTo>
                    <a:pt x="431" y="555"/>
                  </a:lnTo>
                  <a:lnTo>
                    <a:pt x="431" y="554"/>
                  </a:lnTo>
                  <a:lnTo>
                    <a:pt x="431" y="553"/>
                  </a:lnTo>
                  <a:lnTo>
                    <a:pt x="431" y="552"/>
                  </a:lnTo>
                  <a:lnTo>
                    <a:pt x="431" y="551"/>
                  </a:lnTo>
                  <a:lnTo>
                    <a:pt x="431" y="550"/>
                  </a:lnTo>
                  <a:lnTo>
                    <a:pt x="431" y="549"/>
                  </a:lnTo>
                  <a:lnTo>
                    <a:pt x="431" y="548"/>
                  </a:lnTo>
                  <a:lnTo>
                    <a:pt x="430" y="548"/>
                  </a:lnTo>
                  <a:lnTo>
                    <a:pt x="429" y="548"/>
                  </a:lnTo>
                  <a:lnTo>
                    <a:pt x="429" y="547"/>
                  </a:lnTo>
                  <a:lnTo>
                    <a:pt x="429" y="546"/>
                  </a:lnTo>
                  <a:lnTo>
                    <a:pt x="429" y="545"/>
                  </a:lnTo>
                  <a:lnTo>
                    <a:pt x="428" y="545"/>
                  </a:lnTo>
                  <a:lnTo>
                    <a:pt x="427" y="545"/>
                  </a:lnTo>
                  <a:lnTo>
                    <a:pt x="427" y="544"/>
                  </a:lnTo>
                  <a:lnTo>
                    <a:pt x="426" y="544"/>
                  </a:lnTo>
                  <a:lnTo>
                    <a:pt x="426" y="543"/>
                  </a:lnTo>
                  <a:lnTo>
                    <a:pt x="426" y="542"/>
                  </a:lnTo>
                  <a:lnTo>
                    <a:pt x="427" y="542"/>
                  </a:lnTo>
                  <a:lnTo>
                    <a:pt x="427" y="541"/>
                  </a:lnTo>
                  <a:lnTo>
                    <a:pt x="427" y="540"/>
                  </a:lnTo>
                  <a:lnTo>
                    <a:pt x="426" y="540"/>
                  </a:lnTo>
                  <a:lnTo>
                    <a:pt x="426" y="539"/>
                  </a:lnTo>
                  <a:lnTo>
                    <a:pt x="425" y="539"/>
                  </a:lnTo>
                  <a:lnTo>
                    <a:pt x="425" y="537"/>
                  </a:lnTo>
                  <a:lnTo>
                    <a:pt x="425" y="536"/>
                  </a:lnTo>
                  <a:lnTo>
                    <a:pt x="424" y="535"/>
                  </a:lnTo>
                  <a:lnTo>
                    <a:pt x="425" y="535"/>
                  </a:lnTo>
                  <a:lnTo>
                    <a:pt x="425" y="534"/>
                  </a:lnTo>
                  <a:lnTo>
                    <a:pt x="424" y="534"/>
                  </a:lnTo>
                  <a:lnTo>
                    <a:pt x="424" y="533"/>
                  </a:lnTo>
                  <a:lnTo>
                    <a:pt x="425" y="533"/>
                  </a:lnTo>
                  <a:lnTo>
                    <a:pt x="425" y="532"/>
                  </a:lnTo>
                  <a:lnTo>
                    <a:pt x="425" y="531"/>
                  </a:lnTo>
                  <a:lnTo>
                    <a:pt x="424" y="531"/>
                  </a:lnTo>
                  <a:lnTo>
                    <a:pt x="424" y="530"/>
                  </a:lnTo>
                  <a:lnTo>
                    <a:pt x="423" y="530"/>
                  </a:lnTo>
                  <a:lnTo>
                    <a:pt x="423" y="529"/>
                  </a:lnTo>
                  <a:lnTo>
                    <a:pt x="423" y="528"/>
                  </a:lnTo>
                  <a:lnTo>
                    <a:pt x="422" y="528"/>
                  </a:lnTo>
                  <a:lnTo>
                    <a:pt x="422" y="527"/>
                  </a:lnTo>
                  <a:lnTo>
                    <a:pt x="423" y="527"/>
                  </a:lnTo>
                  <a:lnTo>
                    <a:pt x="423" y="526"/>
                  </a:lnTo>
                  <a:lnTo>
                    <a:pt x="423" y="525"/>
                  </a:lnTo>
                  <a:lnTo>
                    <a:pt x="422" y="524"/>
                  </a:lnTo>
                  <a:lnTo>
                    <a:pt x="422" y="523"/>
                  </a:lnTo>
                  <a:lnTo>
                    <a:pt x="421" y="522"/>
                  </a:lnTo>
                  <a:lnTo>
                    <a:pt x="421" y="521"/>
                  </a:lnTo>
                  <a:lnTo>
                    <a:pt x="420" y="521"/>
                  </a:lnTo>
                  <a:lnTo>
                    <a:pt x="419" y="521"/>
                  </a:lnTo>
                  <a:lnTo>
                    <a:pt x="418" y="521"/>
                  </a:lnTo>
                  <a:lnTo>
                    <a:pt x="417" y="521"/>
                  </a:lnTo>
                  <a:lnTo>
                    <a:pt x="416" y="521"/>
                  </a:lnTo>
                  <a:lnTo>
                    <a:pt x="416" y="520"/>
                  </a:lnTo>
                  <a:lnTo>
                    <a:pt x="415" y="520"/>
                  </a:lnTo>
                  <a:lnTo>
                    <a:pt x="415" y="519"/>
                  </a:lnTo>
                  <a:lnTo>
                    <a:pt x="414" y="519"/>
                  </a:lnTo>
                  <a:lnTo>
                    <a:pt x="414" y="518"/>
                  </a:lnTo>
                  <a:lnTo>
                    <a:pt x="414" y="517"/>
                  </a:lnTo>
                  <a:lnTo>
                    <a:pt x="414" y="516"/>
                  </a:lnTo>
                  <a:lnTo>
                    <a:pt x="413" y="516"/>
                  </a:lnTo>
                  <a:lnTo>
                    <a:pt x="412" y="515"/>
                  </a:lnTo>
                  <a:lnTo>
                    <a:pt x="412" y="514"/>
                  </a:lnTo>
                  <a:lnTo>
                    <a:pt x="412" y="512"/>
                  </a:lnTo>
                  <a:lnTo>
                    <a:pt x="412" y="511"/>
                  </a:lnTo>
                  <a:lnTo>
                    <a:pt x="412" y="510"/>
                  </a:lnTo>
                  <a:lnTo>
                    <a:pt x="411" y="510"/>
                  </a:lnTo>
                  <a:lnTo>
                    <a:pt x="411" y="509"/>
                  </a:lnTo>
                  <a:lnTo>
                    <a:pt x="410" y="508"/>
                  </a:lnTo>
                  <a:lnTo>
                    <a:pt x="410" y="507"/>
                  </a:lnTo>
                  <a:lnTo>
                    <a:pt x="410" y="506"/>
                  </a:lnTo>
                  <a:lnTo>
                    <a:pt x="410" y="505"/>
                  </a:lnTo>
                  <a:lnTo>
                    <a:pt x="410" y="504"/>
                  </a:lnTo>
                  <a:lnTo>
                    <a:pt x="409" y="504"/>
                  </a:lnTo>
                  <a:lnTo>
                    <a:pt x="409" y="503"/>
                  </a:lnTo>
                  <a:lnTo>
                    <a:pt x="409" y="502"/>
                  </a:lnTo>
                  <a:lnTo>
                    <a:pt x="409" y="501"/>
                  </a:lnTo>
                  <a:lnTo>
                    <a:pt x="410" y="501"/>
                  </a:lnTo>
                  <a:lnTo>
                    <a:pt x="411" y="501"/>
                  </a:lnTo>
                  <a:lnTo>
                    <a:pt x="411" y="500"/>
                  </a:lnTo>
                  <a:lnTo>
                    <a:pt x="410" y="500"/>
                  </a:lnTo>
                  <a:lnTo>
                    <a:pt x="410" y="499"/>
                  </a:lnTo>
                  <a:lnTo>
                    <a:pt x="410" y="498"/>
                  </a:lnTo>
                  <a:lnTo>
                    <a:pt x="409" y="498"/>
                  </a:lnTo>
                  <a:lnTo>
                    <a:pt x="409" y="497"/>
                  </a:lnTo>
                  <a:lnTo>
                    <a:pt x="409" y="496"/>
                  </a:lnTo>
                  <a:lnTo>
                    <a:pt x="410" y="496"/>
                  </a:lnTo>
                  <a:lnTo>
                    <a:pt x="411" y="496"/>
                  </a:lnTo>
                  <a:lnTo>
                    <a:pt x="411" y="495"/>
                  </a:lnTo>
                  <a:lnTo>
                    <a:pt x="411" y="494"/>
                  </a:lnTo>
                  <a:lnTo>
                    <a:pt x="412" y="494"/>
                  </a:lnTo>
                  <a:lnTo>
                    <a:pt x="413" y="494"/>
                  </a:lnTo>
                  <a:lnTo>
                    <a:pt x="413" y="493"/>
                  </a:lnTo>
                  <a:lnTo>
                    <a:pt x="414" y="493"/>
                  </a:lnTo>
                  <a:lnTo>
                    <a:pt x="414" y="492"/>
                  </a:lnTo>
                  <a:lnTo>
                    <a:pt x="413" y="492"/>
                  </a:lnTo>
                  <a:lnTo>
                    <a:pt x="412" y="492"/>
                  </a:lnTo>
                  <a:lnTo>
                    <a:pt x="412" y="491"/>
                  </a:lnTo>
                  <a:lnTo>
                    <a:pt x="411" y="491"/>
                  </a:lnTo>
                  <a:lnTo>
                    <a:pt x="411" y="490"/>
                  </a:lnTo>
                  <a:lnTo>
                    <a:pt x="411" y="489"/>
                  </a:lnTo>
                  <a:lnTo>
                    <a:pt x="411" y="487"/>
                  </a:lnTo>
                  <a:lnTo>
                    <a:pt x="411" y="486"/>
                  </a:lnTo>
                  <a:lnTo>
                    <a:pt x="410" y="486"/>
                  </a:lnTo>
                  <a:lnTo>
                    <a:pt x="410" y="485"/>
                  </a:lnTo>
                  <a:lnTo>
                    <a:pt x="409" y="485"/>
                  </a:lnTo>
                  <a:lnTo>
                    <a:pt x="409" y="484"/>
                  </a:lnTo>
                  <a:lnTo>
                    <a:pt x="407" y="484"/>
                  </a:lnTo>
                  <a:lnTo>
                    <a:pt x="407" y="483"/>
                  </a:lnTo>
                  <a:lnTo>
                    <a:pt x="407" y="482"/>
                  </a:lnTo>
                  <a:lnTo>
                    <a:pt x="409" y="482"/>
                  </a:lnTo>
                  <a:lnTo>
                    <a:pt x="409" y="481"/>
                  </a:lnTo>
                  <a:lnTo>
                    <a:pt x="409" y="480"/>
                  </a:lnTo>
                  <a:lnTo>
                    <a:pt x="410" y="480"/>
                  </a:lnTo>
                  <a:lnTo>
                    <a:pt x="410" y="479"/>
                  </a:lnTo>
                  <a:lnTo>
                    <a:pt x="409" y="479"/>
                  </a:lnTo>
                  <a:lnTo>
                    <a:pt x="409" y="478"/>
                  </a:lnTo>
                  <a:lnTo>
                    <a:pt x="409" y="477"/>
                  </a:lnTo>
                  <a:lnTo>
                    <a:pt x="407" y="477"/>
                  </a:lnTo>
                  <a:lnTo>
                    <a:pt x="406" y="477"/>
                  </a:lnTo>
                  <a:lnTo>
                    <a:pt x="406" y="476"/>
                  </a:lnTo>
                  <a:lnTo>
                    <a:pt x="405" y="476"/>
                  </a:lnTo>
                  <a:lnTo>
                    <a:pt x="405" y="475"/>
                  </a:lnTo>
                  <a:lnTo>
                    <a:pt x="405" y="474"/>
                  </a:lnTo>
                  <a:lnTo>
                    <a:pt x="405" y="473"/>
                  </a:lnTo>
                  <a:lnTo>
                    <a:pt x="405" y="472"/>
                  </a:lnTo>
                  <a:lnTo>
                    <a:pt x="404" y="472"/>
                  </a:lnTo>
                  <a:lnTo>
                    <a:pt x="403" y="472"/>
                  </a:lnTo>
                  <a:lnTo>
                    <a:pt x="403" y="471"/>
                  </a:lnTo>
                  <a:lnTo>
                    <a:pt x="402" y="471"/>
                  </a:lnTo>
                  <a:lnTo>
                    <a:pt x="401" y="471"/>
                  </a:lnTo>
                  <a:lnTo>
                    <a:pt x="400" y="471"/>
                  </a:lnTo>
                  <a:lnTo>
                    <a:pt x="400" y="470"/>
                  </a:lnTo>
                  <a:lnTo>
                    <a:pt x="400" y="469"/>
                  </a:lnTo>
                  <a:lnTo>
                    <a:pt x="400" y="468"/>
                  </a:lnTo>
                  <a:lnTo>
                    <a:pt x="400" y="467"/>
                  </a:lnTo>
                  <a:lnTo>
                    <a:pt x="400" y="466"/>
                  </a:lnTo>
                  <a:lnTo>
                    <a:pt x="401" y="466"/>
                  </a:lnTo>
                  <a:lnTo>
                    <a:pt x="401" y="465"/>
                  </a:lnTo>
                  <a:lnTo>
                    <a:pt x="401" y="464"/>
                  </a:lnTo>
                  <a:lnTo>
                    <a:pt x="401" y="462"/>
                  </a:lnTo>
                  <a:lnTo>
                    <a:pt x="401" y="461"/>
                  </a:lnTo>
                  <a:lnTo>
                    <a:pt x="401" y="460"/>
                  </a:lnTo>
                  <a:lnTo>
                    <a:pt x="401" y="459"/>
                  </a:lnTo>
                  <a:lnTo>
                    <a:pt x="400" y="459"/>
                  </a:lnTo>
                  <a:lnTo>
                    <a:pt x="399" y="458"/>
                  </a:lnTo>
                  <a:lnTo>
                    <a:pt x="399" y="457"/>
                  </a:lnTo>
                  <a:lnTo>
                    <a:pt x="398" y="457"/>
                  </a:lnTo>
                  <a:lnTo>
                    <a:pt x="397" y="456"/>
                  </a:lnTo>
                  <a:lnTo>
                    <a:pt x="396" y="456"/>
                  </a:lnTo>
                  <a:lnTo>
                    <a:pt x="395" y="456"/>
                  </a:lnTo>
                  <a:lnTo>
                    <a:pt x="395" y="455"/>
                  </a:lnTo>
                  <a:lnTo>
                    <a:pt x="396" y="455"/>
                  </a:lnTo>
                  <a:lnTo>
                    <a:pt x="396" y="454"/>
                  </a:lnTo>
                  <a:lnTo>
                    <a:pt x="396" y="453"/>
                  </a:lnTo>
                  <a:lnTo>
                    <a:pt x="396" y="452"/>
                  </a:lnTo>
                  <a:lnTo>
                    <a:pt x="396" y="451"/>
                  </a:lnTo>
                  <a:lnTo>
                    <a:pt x="397" y="451"/>
                  </a:lnTo>
                  <a:lnTo>
                    <a:pt x="396" y="450"/>
                  </a:lnTo>
                  <a:lnTo>
                    <a:pt x="395" y="450"/>
                  </a:lnTo>
                  <a:lnTo>
                    <a:pt x="394" y="449"/>
                  </a:lnTo>
                  <a:lnTo>
                    <a:pt x="393" y="449"/>
                  </a:lnTo>
                  <a:lnTo>
                    <a:pt x="392" y="449"/>
                  </a:lnTo>
                  <a:lnTo>
                    <a:pt x="392" y="448"/>
                  </a:lnTo>
                  <a:lnTo>
                    <a:pt x="392" y="447"/>
                  </a:lnTo>
                  <a:lnTo>
                    <a:pt x="392" y="446"/>
                  </a:lnTo>
                  <a:lnTo>
                    <a:pt x="391" y="446"/>
                  </a:lnTo>
                  <a:lnTo>
                    <a:pt x="392" y="446"/>
                  </a:lnTo>
                  <a:lnTo>
                    <a:pt x="392" y="445"/>
                  </a:lnTo>
                  <a:lnTo>
                    <a:pt x="391" y="445"/>
                  </a:lnTo>
                  <a:lnTo>
                    <a:pt x="391" y="444"/>
                  </a:lnTo>
                  <a:lnTo>
                    <a:pt x="391" y="443"/>
                  </a:lnTo>
                  <a:lnTo>
                    <a:pt x="391" y="442"/>
                  </a:lnTo>
                  <a:lnTo>
                    <a:pt x="392" y="442"/>
                  </a:lnTo>
                  <a:lnTo>
                    <a:pt x="392" y="441"/>
                  </a:lnTo>
                  <a:lnTo>
                    <a:pt x="391" y="441"/>
                  </a:lnTo>
                  <a:lnTo>
                    <a:pt x="390" y="441"/>
                  </a:lnTo>
                  <a:lnTo>
                    <a:pt x="390" y="440"/>
                  </a:lnTo>
                  <a:lnTo>
                    <a:pt x="389" y="440"/>
                  </a:lnTo>
                  <a:lnTo>
                    <a:pt x="389" y="438"/>
                  </a:lnTo>
                  <a:lnTo>
                    <a:pt x="389" y="437"/>
                  </a:lnTo>
                  <a:lnTo>
                    <a:pt x="389" y="436"/>
                  </a:lnTo>
                  <a:lnTo>
                    <a:pt x="389" y="435"/>
                  </a:lnTo>
                  <a:lnTo>
                    <a:pt x="389" y="434"/>
                  </a:lnTo>
                  <a:lnTo>
                    <a:pt x="389" y="433"/>
                  </a:lnTo>
                  <a:lnTo>
                    <a:pt x="389" y="432"/>
                  </a:lnTo>
                  <a:lnTo>
                    <a:pt x="388" y="432"/>
                  </a:lnTo>
                  <a:lnTo>
                    <a:pt x="387" y="432"/>
                  </a:lnTo>
                  <a:lnTo>
                    <a:pt x="387" y="431"/>
                  </a:lnTo>
                  <a:lnTo>
                    <a:pt x="386" y="431"/>
                  </a:lnTo>
                  <a:lnTo>
                    <a:pt x="386" y="430"/>
                  </a:lnTo>
                  <a:lnTo>
                    <a:pt x="386" y="429"/>
                  </a:lnTo>
                  <a:lnTo>
                    <a:pt x="385" y="429"/>
                  </a:lnTo>
                  <a:lnTo>
                    <a:pt x="385" y="428"/>
                  </a:lnTo>
                  <a:lnTo>
                    <a:pt x="385" y="427"/>
                  </a:lnTo>
                  <a:lnTo>
                    <a:pt x="384" y="427"/>
                  </a:lnTo>
                  <a:lnTo>
                    <a:pt x="384" y="428"/>
                  </a:lnTo>
                  <a:lnTo>
                    <a:pt x="382" y="428"/>
                  </a:lnTo>
                  <a:lnTo>
                    <a:pt x="382" y="429"/>
                  </a:lnTo>
                  <a:lnTo>
                    <a:pt x="381" y="429"/>
                  </a:lnTo>
                  <a:lnTo>
                    <a:pt x="380" y="429"/>
                  </a:lnTo>
                  <a:lnTo>
                    <a:pt x="380" y="428"/>
                  </a:lnTo>
                  <a:lnTo>
                    <a:pt x="379" y="428"/>
                  </a:lnTo>
                  <a:lnTo>
                    <a:pt x="378" y="428"/>
                  </a:lnTo>
                  <a:lnTo>
                    <a:pt x="377" y="428"/>
                  </a:lnTo>
                  <a:lnTo>
                    <a:pt x="376" y="428"/>
                  </a:lnTo>
                  <a:lnTo>
                    <a:pt x="376" y="427"/>
                  </a:lnTo>
                  <a:lnTo>
                    <a:pt x="376" y="426"/>
                  </a:lnTo>
                  <a:lnTo>
                    <a:pt x="376" y="425"/>
                  </a:lnTo>
                  <a:lnTo>
                    <a:pt x="375" y="425"/>
                  </a:lnTo>
                  <a:lnTo>
                    <a:pt x="374" y="425"/>
                  </a:lnTo>
                  <a:lnTo>
                    <a:pt x="374" y="424"/>
                  </a:lnTo>
                  <a:lnTo>
                    <a:pt x="373" y="424"/>
                  </a:lnTo>
                  <a:lnTo>
                    <a:pt x="373" y="423"/>
                  </a:lnTo>
                  <a:lnTo>
                    <a:pt x="372" y="423"/>
                  </a:lnTo>
                  <a:lnTo>
                    <a:pt x="372" y="422"/>
                  </a:lnTo>
                  <a:lnTo>
                    <a:pt x="371" y="422"/>
                  </a:lnTo>
                  <a:lnTo>
                    <a:pt x="370" y="422"/>
                  </a:lnTo>
                  <a:lnTo>
                    <a:pt x="370" y="421"/>
                  </a:lnTo>
                  <a:lnTo>
                    <a:pt x="369" y="421"/>
                  </a:lnTo>
                  <a:lnTo>
                    <a:pt x="369" y="420"/>
                  </a:lnTo>
                  <a:lnTo>
                    <a:pt x="369" y="419"/>
                  </a:lnTo>
                  <a:lnTo>
                    <a:pt x="369" y="418"/>
                  </a:lnTo>
                  <a:lnTo>
                    <a:pt x="368" y="417"/>
                  </a:lnTo>
                  <a:lnTo>
                    <a:pt x="368" y="416"/>
                  </a:lnTo>
                  <a:lnTo>
                    <a:pt x="368" y="415"/>
                  </a:lnTo>
                  <a:lnTo>
                    <a:pt x="368" y="413"/>
                  </a:lnTo>
                  <a:lnTo>
                    <a:pt x="367" y="413"/>
                  </a:lnTo>
                  <a:lnTo>
                    <a:pt x="367" y="412"/>
                  </a:lnTo>
                  <a:lnTo>
                    <a:pt x="367" y="411"/>
                  </a:lnTo>
                  <a:lnTo>
                    <a:pt x="366" y="411"/>
                  </a:lnTo>
                  <a:lnTo>
                    <a:pt x="366" y="410"/>
                  </a:lnTo>
                  <a:lnTo>
                    <a:pt x="365" y="410"/>
                  </a:lnTo>
                  <a:lnTo>
                    <a:pt x="364" y="410"/>
                  </a:lnTo>
                  <a:lnTo>
                    <a:pt x="363" y="411"/>
                  </a:lnTo>
                  <a:lnTo>
                    <a:pt x="362" y="411"/>
                  </a:lnTo>
                  <a:lnTo>
                    <a:pt x="361" y="411"/>
                  </a:lnTo>
                  <a:lnTo>
                    <a:pt x="360" y="411"/>
                  </a:lnTo>
                  <a:lnTo>
                    <a:pt x="359" y="411"/>
                  </a:lnTo>
                  <a:lnTo>
                    <a:pt x="357" y="411"/>
                  </a:lnTo>
                  <a:lnTo>
                    <a:pt x="356" y="411"/>
                  </a:lnTo>
                  <a:lnTo>
                    <a:pt x="355" y="411"/>
                  </a:lnTo>
                  <a:lnTo>
                    <a:pt x="354" y="411"/>
                  </a:lnTo>
                  <a:lnTo>
                    <a:pt x="354" y="410"/>
                  </a:lnTo>
                  <a:lnTo>
                    <a:pt x="353" y="410"/>
                  </a:lnTo>
                  <a:lnTo>
                    <a:pt x="352" y="410"/>
                  </a:lnTo>
                  <a:lnTo>
                    <a:pt x="351" y="410"/>
                  </a:lnTo>
                  <a:lnTo>
                    <a:pt x="350" y="410"/>
                  </a:lnTo>
                  <a:lnTo>
                    <a:pt x="349" y="410"/>
                  </a:lnTo>
                  <a:lnTo>
                    <a:pt x="349" y="409"/>
                  </a:lnTo>
                  <a:lnTo>
                    <a:pt x="349" y="408"/>
                  </a:lnTo>
                  <a:lnTo>
                    <a:pt x="348" y="408"/>
                  </a:lnTo>
                  <a:lnTo>
                    <a:pt x="347" y="407"/>
                  </a:lnTo>
                  <a:lnTo>
                    <a:pt x="346" y="407"/>
                  </a:lnTo>
                  <a:lnTo>
                    <a:pt x="346" y="406"/>
                  </a:lnTo>
                  <a:lnTo>
                    <a:pt x="345" y="406"/>
                  </a:lnTo>
                  <a:lnTo>
                    <a:pt x="344" y="406"/>
                  </a:lnTo>
                  <a:lnTo>
                    <a:pt x="344" y="405"/>
                  </a:lnTo>
                  <a:lnTo>
                    <a:pt x="343" y="405"/>
                  </a:lnTo>
                  <a:lnTo>
                    <a:pt x="343" y="404"/>
                  </a:lnTo>
                  <a:lnTo>
                    <a:pt x="342" y="404"/>
                  </a:lnTo>
                  <a:lnTo>
                    <a:pt x="342" y="403"/>
                  </a:lnTo>
                  <a:lnTo>
                    <a:pt x="341" y="402"/>
                  </a:lnTo>
                  <a:lnTo>
                    <a:pt x="341" y="401"/>
                  </a:lnTo>
                  <a:lnTo>
                    <a:pt x="340" y="401"/>
                  </a:lnTo>
                  <a:lnTo>
                    <a:pt x="340" y="400"/>
                  </a:lnTo>
                  <a:lnTo>
                    <a:pt x="339" y="400"/>
                  </a:lnTo>
                  <a:lnTo>
                    <a:pt x="339" y="399"/>
                  </a:lnTo>
                  <a:lnTo>
                    <a:pt x="339" y="398"/>
                  </a:lnTo>
                  <a:lnTo>
                    <a:pt x="339" y="397"/>
                  </a:lnTo>
                  <a:lnTo>
                    <a:pt x="338" y="397"/>
                  </a:lnTo>
                  <a:lnTo>
                    <a:pt x="338" y="396"/>
                  </a:lnTo>
                  <a:lnTo>
                    <a:pt x="337" y="396"/>
                  </a:lnTo>
                  <a:lnTo>
                    <a:pt x="337" y="395"/>
                  </a:lnTo>
                  <a:lnTo>
                    <a:pt x="336" y="395"/>
                  </a:lnTo>
                  <a:lnTo>
                    <a:pt x="336" y="394"/>
                  </a:lnTo>
                  <a:lnTo>
                    <a:pt x="335" y="394"/>
                  </a:lnTo>
                  <a:lnTo>
                    <a:pt x="335" y="393"/>
                  </a:lnTo>
                  <a:lnTo>
                    <a:pt x="334" y="393"/>
                  </a:lnTo>
                  <a:lnTo>
                    <a:pt x="334" y="392"/>
                  </a:lnTo>
                  <a:lnTo>
                    <a:pt x="332" y="392"/>
                  </a:lnTo>
                  <a:lnTo>
                    <a:pt x="331" y="391"/>
                  </a:lnTo>
                  <a:lnTo>
                    <a:pt x="330" y="391"/>
                  </a:lnTo>
                  <a:lnTo>
                    <a:pt x="329" y="392"/>
                  </a:lnTo>
                  <a:lnTo>
                    <a:pt x="328" y="392"/>
                  </a:lnTo>
                  <a:lnTo>
                    <a:pt x="327" y="392"/>
                  </a:lnTo>
                  <a:lnTo>
                    <a:pt x="327" y="391"/>
                  </a:lnTo>
                  <a:lnTo>
                    <a:pt x="326" y="391"/>
                  </a:lnTo>
                  <a:lnTo>
                    <a:pt x="326" y="390"/>
                  </a:lnTo>
                  <a:lnTo>
                    <a:pt x="326" y="388"/>
                  </a:lnTo>
                  <a:lnTo>
                    <a:pt x="325" y="388"/>
                  </a:lnTo>
                  <a:lnTo>
                    <a:pt x="324" y="388"/>
                  </a:lnTo>
                  <a:lnTo>
                    <a:pt x="323" y="388"/>
                  </a:lnTo>
                  <a:lnTo>
                    <a:pt x="323" y="387"/>
                  </a:lnTo>
                  <a:lnTo>
                    <a:pt x="322" y="387"/>
                  </a:lnTo>
                  <a:lnTo>
                    <a:pt x="321" y="387"/>
                  </a:lnTo>
                  <a:lnTo>
                    <a:pt x="321" y="386"/>
                  </a:lnTo>
                  <a:lnTo>
                    <a:pt x="321" y="385"/>
                  </a:lnTo>
                  <a:lnTo>
                    <a:pt x="321" y="384"/>
                  </a:lnTo>
                  <a:lnTo>
                    <a:pt x="320" y="383"/>
                  </a:lnTo>
                  <a:lnTo>
                    <a:pt x="320" y="382"/>
                  </a:lnTo>
                  <a:lnTo>
                    <a:pt x="320" y="381"/>
                  </a:lnTo>
                  <a:lnTo>
                    <a:pt x="319" y="381"/>
                  </a:lnTo>
                  <a:lnTo>
                    <a:pt x="319" y="380"/>
                  </a:lnTo>
                  <a:lnTo>
                    <a:pt x="319" y="379"/>
                  </a:lnTo>
                  <a:lnTo>
                    <a:pt x="318" y="379"/>
                  </a:lnTo>
                  <a:lnTo>
                    <a:pt x="317" y="380"/>
                  </a:lnTo>
                  <a:lnTo>
                    <a:pt x="316" y="380"/>
                  </a:lnTo>
                  <a:lnTo>
                    <a:pt x="315" y="379"/>
                  </a:lnTo>
                  <a:lnTo>
                    <a:pt x="314" y="379"/>
                  </a:lnTo>
                  <a:lnTo>
                    <a:pt x="313" y="379"/>
                  </a:lnTo>
                  <a:lnTo>
                    <a:pt x="313" y="378"/>
                  </a:lnTo>
                  <a:lnTo>
                    <a:pt x="312" y="378"/>
                  </a:lnTo>
                  <a:lnTo>
                    <a:pt x="312" y="377"/>
                  </a:lnTo>
                  <a:lnTo>
                    <a:pt x="311" y="377"/>
                  </a:lnTo>
                  <a:lnTo>
                    <a:pt x="311" y="376"/>
                  </a:lnTo>
                  <a:lnTo>
                    <a:pt x="311" y="375"/>
                  </a:lnTo>
                  <a:lnTo>
                    <a:pt x="310" y="375"/>
                  </a:lnTo>
                  <a:lnTo>
                    <a:pt x="309" y="375"/>
                  </a:lnTo>
                  <a:lnTo>
                    <a:pt x="309" y="374"/>
                  </a:lnTo>
                  <a:lnTo>
                    <a:pt x="309" y="373"/>
                  </a:lnTo>
                  <a:lnTo>
                    <a:pt x="309" y="372"/>
                  </a:lnTo>
                  <a:lnTo>
                    <a:pt x="307" y="372"/>
                  </a:lnTo>
                  <a:lnTo>
                    <a:pt x="307" y="371"/>
                  </a:lnTo>
                  <a:lnTo>
                    <a:pt x="306" y="371"/>
                  </a:lnTo>
                  <a:lnTo>
                    <a:pt x="306" y="372"/>
                  </a:lnTo>
                  <a:lnTo>
                    <a:pt x="305" y="372"/>
                  </a:lnTo>
                  <a:lnTo>
                    <a:pt x="304" y="372"/>
                  </a:lnTo>
                  <a:lnTo>
                    <a:pt x="303" y="372"/>
                  </a:lnTo>
                  <a:lnTo>
                    <a:pt x="302" y="372"/>
                  </a:lnTo>
                  <a:lnTo>
                    <a:pt x="301" y="372"/>
                  </a:lnTo>
                  <a:lnTo>
                    <a:pt x="301" y="371"/>
                  </a:lnTo>
                  <a:lnTo>
                    <a:pt x="300" y="371"/>
                  </a:lnTo>
                  <a:lnTo>
                    <a:pt x="299" y="371"/>
                  </a:lnTo>
                  <a:lnTo>
                    <a:pt x="299" y="370"/>
                  </a:lnTo>
                  <a:lnTo>
                    <a:pt x="299" y="369"/>
                  </a:lnTo>
                  <a:lnTo>
                    <a:pt x="298" y="369"/>
                  </a:lnTo>
                  <a:lnTo>
                    <a:pt x="297" y="369"/>
                  </a:lnTo>
                  <a:lnTo>
                    <a:pt x="297" y="370"/>
                  </a:lnTo>
                  <a:lnTo>
                    <a:pt x="296" y="370"/>
                  </a:lnTo>
                  <a:lnTo>
                    <a:pt x="295" y="370"/>
                  </a:lnTo>
                  <a:lnTo>
                    <a:pt x="294" y="370"/>
                  </a:lnTo>
                  <a:lnTo>
                    <a:pt x="293" y="371"/>
                  </a:lnTo>
                  <a:lnTo>
                    <a:pt x="292" y="371"/>
                  </a:lnTo>
                  <a:lnTo>
                    <a:pt x="292" y="370"/>
                  </a:lnTo>
                  <a:lnTo>
                    <a:pt x="291" y="370"/>
                  </a:lnTo>
                  <a:lnTo>
                    <a:pt x="290" y="370"/>
                  </a:lnTo>
                  <a:lnTo>
                    <a:pt x="289" y="370"/>
                  </a:lnTo>
                  <a:lnTo>
                    <a:pt x="289" y="369"/>
                  </a:lnTo>
                  <a:lnTo>
                    <a:pt x="288" y="369"/>
                  </a:lnTo>
                  <a:lnTo>
                    <a:pt x="288" y="368"/>
                  </a:lnTo>
                  <a:lnTo>
                    <a:pt x="288" y="367"/>
                  </a:lnTo>
                  <a:lnTo>
                    <a:pt x="287" y="367"/>
                  </a:lnTo>
                  <a:lnTo>
                    <a:pt x="286" y="367"/>
                  </a:lnTo>
                  <a:lnTo>
                    <a:pt x="286" y="368"/>
                  </a:lnTo>
                  <a:lnTo>
                    <a:pt x="286" y="369"/>
                  </a:lnTo>
                  <a:lnTo>
                    <a:pt x="285" y="369"/>
                  </a:lnTo>
                  <a:lnTo>
                    <a:pt x="285" y="370"/>
                  </a:lnTo>
                  <a:lnTo>
                    <a:pt x="284" y="370"/>
                  </a:lnTo>
                  <a:lnTo>
                    <a:pt x="282" y="370"/>
                  </a:lnTo>
                  <a:lnTo>
                    <a:pt x="281" y="370"/>
                  </a:lnTo>
                  <a:lnTo>
                    <a:pt x="280" y="370"/>
                  </a:lnTo>
                  <a:lnTo>
                    <a:pt x="279" y="370"/>
                  </a:lnTo>
                  <a:lnTo>
                    <a:pt x="279" y="369"/>
                  </a:lnTo>
                  <a:lnTo>
                    <a:pt x="278" y="369"/>
                  </a:lnTo>
                  <a:lnTo>
                    <a:pt x="278" y="368"/>
                  </a:lnTo>
                  <a:lnTo>
                    <a:pt x="277" y="368"/>
                  </a:lnTo>
                  <a:lnTo>
                    <a:pt x="276" y="368"/>
                  </a:lnTo>
                  <a:lnTo>
                    <a:pt x="275" y="368"/>
                  </a:lnTo>
                  <a:lnTo>
                    <a:pt x="275" y="367"/>
                  </a:lnTo>
                  <a:lnTo>
                    <a:pt x="274" y="367"/>
                  </a:lnTo>
                  <a:lnTo>
                    <a:pt x="274" y="366"/>
                  </a:lnTo>
                  <a:lnTo>
                    <a:pt x="273" y="366"/>
                  </a:lnTo>
                  <a:lnTo>
                    <a:pt x="273" y="365"/>
                  </a:lnTo>
                  <a:lnTo>
                    <a:pt x="272" y="365"/>
                  </a:lnTo>
                  <a:lnTo>
                    <a:pt x="272" y="363"/>
                  </a:lnTo>
                  <a:lnTo>
                    <a:pt x="272" y="362"/>
                  </a:lnTo>
                  <a:lnTo>
                    <a:pt x="271" y="362"/>
                  </a:lnTo>
                  <a:lnTo>
                    <a:pt x="271" y="361"/>
                  </a:lnTo>
                  <a:lnTo>
                    <a:pt x="271" y="360"/>
                  </a:lnTo>
                  <a:lnTo>
                    <a:pt x="271" y="359"/>
                  </a:lnTo>
                  <a:lnTo>
                    <a:pt x="270" y="359"/>
                  </a:lnTo>
                  <a:lnTo>
                    <a:pt x="270" y="358"/>
                  </a:lnTo>
                  <a:lnTo>
                    <a:pt x="269" y="358"/>
                  </a:lnTo>
                  <a:lnTo>
                    <a:pt x="268" y="358"/>
                  </a:lnTo>
                  <a:lnTo>
                    <a:pt x="267" y="357"/>
                  </a:lnTo>
                  <a:lnTo>
                    <a:pt x="266" y="357"/>
                  </a:lnTo>
                  <a:lnTo>
                    <a:pt x="266" y="356"/>
                  </a:lnTo>
                  <a:lnTo>
                    <a:pt x="266" y="357"/>
                  </a:lnTo>
                  <a:lnTo>
                    <a:pt x="265" y="357"/>
                  </a:lnTo>
                  <a:lnTo>
                    <a:pt x="264" y="357"/>
                  </a:lnTo>
                  <a:lnTo>
                    <a:pt x="264" y="356"/>
                  </a:lnTo>
                  <a:lnTo>
                    <a:pt x="264" y="355"/>
                  </a:lnTo>
                  <a:lnTo>
                    <a:pt x="264" y="354"/>
                  </a:lnTo>
                  <a:lnTo>
                    <a:pt x="264" y="353"/>
                  </a:lnTo>
                  <a:lnTo>
                    <a:pt x="265" y="353"/>
                  </a:lnTo>
                  <a:lnTo>
                    <a:pt x="265" y="352"/>
                  </a:lnTo>
                  <a:lnTo>
                    <a:pt x="266" y="352"/>
                  </a:lnTo>
                  <a:lnTo>
                    <a:pt x="266" y="351"/>
                  </a:lnTo>
                  <a:lnTo>
                    <a:pt x="266" y="350"/>
                  </a:lnTo>
                  <a:lnTo>
                    <a:pt x="267" y="350"/>
                  </a:lnTo>
                  <a:lnTo>
                    <a:pt x="267" y="349"/>
                  </a:lnTo>
                  <a:lnTo>
                    <a:pt x="266" y="349"/>
                  </a:lnTo>
                  <a:lnTo>
                    <a:pt x="265" y="349"/>
                  </a:lnTo>
                  <a:lnTo>
                    <a:pt x="264" y="349"/>
                  </a:lnTo>
                  <a:lnTo>
                    <a:pt x="264" y="350"/>
                  </a:lnTo>
                  <a:lnTo>
                    <a:pt x="263" y="350"/>
                  </a:lnTo>
                  <a:lnTo>
                    <a:pt x="262" y="350"/>
                  </a:lnTo>
                  <a:lnTo>
                    <a:pt x="261" y="350"/>
                  </a:lnTo>
                  <a:lnTo>
                    <a:pt x="260" y="349"/>
                  </a:lnTo>
                  <a:lnTo>
                    <a:pt x="259" y="349"/>
                  </a:lnTo>
                  <a:lnTo>
                    <a:pt x="259" y="348"/>
                  </a:lnTo>
                  <a:lnTo>
                    <a:pt x="259" y="347"/>
                  </a:lnTo>
                  <a:lnTo>
                    <a:pt x="260" y="347"/>
                  </a:lnTo>
                  <a:lnTo>
                    <a:pt x="259" y="347"/>
                  </a:lnTo>
                  <a:lnTo>
                    <a:pt x="259" y="346"/>
                  </a:lnTo>
                  <a:lnTo>
                    <a:pt x="257" y="346"/>
                  </a:lnTo>
                  <a:lnTo>
                    <a:pt x="256" y="346"/>
                  </a:lnTo>
                  <a:lnTo>
                    <a:pt x="255" y="346"/>
                  </a:lnTo>
                  <a:lnTo>
                    <a:pt x="255" y="347"/>
                  </a:lnTo>
                  <a:lnTo>
                    <a:pt x="254" y="347"/>
                  </a:lnTo>
                  <a:lnTo>
                    <a:pt x="253" y="347"/>
                  </a:lnTo>
                  <a:lnTo>
                    <a:pt x="252" y="347"/>
                  </a:lnTo>
                  <a:lnTo>
                    <a:pt x="251" y="347"/>
                  </a:lnTo>
                  <a:lnTo>
                    <a:pt x="250" y="347"/>
                  </a:lnTo>
                  <a:lnTo>
                    <a:pt x="250" y="346"/>
                  </a:lnTo>
                  <a:lnTo>
                    <a:pt x="249" y="346"/>
                  </a:lnTo>
                  <a:lnTo>
                    <a:pt x="249" y="345"/>
                  </a:lnTo>
                  <a:lnTo>
                    <a:pt x="250" y="345"/>
                  </a:lnTo>
                  <a:lnTo>
                    <a:pt x="250" y="344"/>
                  </a:lnTo>
                  <a:lnTo>
                    <a:pt x="249" y="344"/>
                  </a:lnTo>
                  <a:lnTo>
                    <a:pt x="248" y="344"/>
                  </a:lnTo>
                  <a:lnTo>
                    <a:pt x="248" y="345"/>
                  </a:lnTo>
                  <a:lnTo>
                    <a:pt x="248" y="346"/>
                  </a:lnTo>
                  <a:lnTo>
                    <a:pt x="247" y="346"/>
                  </a:lnTo>
                  <a:lnTo>
                    <a:pt x="246" y="346"/>
                  </a:lnTo>
                  <a:lnTo>
                    <a:pt x="246" y="345"/>
                  </a:lnTo>
                  <a:lnTo>
                    <a:pt x="245" y="345"/>
                  </a:lnTo>
                  <a:lnTo>
                    <a:pt x="245" y="344"/>
                  </a:lnTo>
                  <a:lnTo>
                    <a:pt x="244" y="344"/>
                  </a:lnTo>
                  <a:lnTo>
                    <a:pt x="244" y="343"/>
                  </a:lnTo>
                  <a:lnTo>
                    <a:pt x="243" y="343"/>
                  </a:lnTo>
                  <a:lnTo>
                    <a:pt x="242" y="343"/>
                  </a:lnTo>
                  <a:lnTo>
                    <a:pt x="242" y="342"/>
                  </a:lnTo>
                  <a:lnTo>
                    <a:pt x="241" y="342"/>
                  </a:lnTo>
                  <a:lnTo>
                    <a:pt x="241" y="341"/>
                  </a:lnTo>
                  <a:lnTo>
                    <a:pt x="241" y="340"/>
                  </a:lnTo>
                  <a:lnTo>
                    <a:pt x="240" y="338"/>
                  </a:lnTo>
                  <a:lnTo>
                    <a:pt x="241" y="338"/>
                  </a:lnTo>
                  <a:lnTo>
                    <a:pt x="241" y="337"/>
                  </a:lnTo>
                  <a:lnTo>
                    <a:pt x="241" y="336"/>
                  </a:lnTo>
                  <a:lnTo>
                    <a:pt x="241" y="335"/>
                  </a:lnTo>
                  <a:lnTo>
                    <a:pt x="241" y="334"/>
                  </a:lnTo>
                  <a:lnTo>
                    <a:pt x="240" y="334"/>
                  </a:lnTo>
                  <a:lnTo>
                    <a:pt x="239" y="334"/>
                  </a:lnTo>
                  <a:lnTo>
                    <a:pt x="238" y="334"/>
                  </a:lnTo>
                  <a:lnTo>
                    <a:pt x="238" y="333"/>
                  </a:lnTo>
                  <a:lnTo>
                    <a:pt x="237" y="333"/>
                  </a:lnTo>
                  <a:lnTo>
                    <a:pt x="236" y="332"/>
                  </a:lnTo>
                  <a:lnTo>
                    <a:pt x="236" y="331"/>
                  </a:lnTo>
                  <a:lnTo>
                    <a:pt x="235" y="331"/>
                  </a:lnTo>
                  <a:lnTo>
                    <a:pt x="234" y="331"/>
                  </a:lnTo>
                  <a:lnTo>
                    <a:pt x="234" y="330"/>
                  </a:lnTo>
                  <a:lnTo>
                    <a:pt x="232" y="330"/>
                  </a:lnTo>
                  <a:lnTo>
                    <a:pt x="232" y="331"/>
                  </a:lnTo>
                  <a:lnTo>
                    <a:pt x="231" y="331"/>
                  </a:lnTo>
                  <a:lnTo>
                    <a:pt x="231" y="330"/>
                  </a:lnTo>
                  <a:lnTo>
                    <a:pt x="230" y="330"/>
                  </a:lnTo>
                  <a:lnTo>
                    <a:pt x="230" y="329"/>
                  </a:lnTo>
                  <a:lnTo>
                    <a:pt x="229" y="329"/>
                  </a:lnTo>
                  <a:lnTo>
                    <a:pt x="228" y="329"/>
                  </a:lnTo>
                  <a:lnTo>
                    <a:pt x="227" y="329"/>
                  </a:lnTo>
                  <a:lnTo>
                    <a:pt x="226" y="329"/>
                  </a:lnTo>
                  <a:lnTo>
                    <a:pt x="226" y="328"/>
                  </a:lnTo>
                  <a:lnTo>
                    <a:pt x="225" y="328"/>
                  </a:lnTo>
                  <a:lnTo>
                    <a:pt x="225" y="329"/>
                  </a:lnTo>
                  <a:lnTo>
                    <a:pt x="224" y="329"/>
                  </a:lnTo>
                  <a:lnTo>
                    <a:pt x="223" y="329"/>
                  </a:lnTo>
                  <a:lnTo>
                    <a:pt x="223" y="328"/>
                  </a:lnTo>
                  <a:lnTo>
                    <a:pt x="223" y="329"/>
                  </a:lnTo>
                  <a:lnTo>
                    <a:pt x="222" y="329"/>
                  </a:lnTo>
                  <a:lnTo>
                    <a:pt x="222" y="328"/>
                  </a:lnTo>
                  <a:lnTo>
                    <a:pt x="221" y="328"/>
                  </a:lnTo>
                  <a:lnTo>
                    <a:pt x="220" y="329"/>
                  </a:lnTo>
                  <a:lnTo>
                    <a:pt x="219" y="329"/>
                  </a:lnTo>
                  <a:lnTo>
                    <a:pt x="219" y="330"/>
                  </a:lnTo>
                  <a:lnTo>
                    <a:pt x="218" y="330"/>
                  </a:lnTo>
                  <a:lnTo>
                    <a:pt x="217" y="330"/>
                  </a:lnTo>
                  <a:lnTo>
                    <a:pt x="217" y="329"/>
                  </a:lnTo>
                  <a:lnTo>
                    <a:pt x="216" y="328"/>
                  </a:lnTo>
                  <a:lnTo>
                    <a:pt x="215" y="328"/>
                  </a:lnTo>
                  <a:lnTo>
                    <a:pt x="215" y="327"/>
                  </a:lnTo>
                  <a:lnTo>
                    <a:pt x="214" y="327"/>
                  </a:lnTo>
                  <a:lnTo>
                    <a:pt x="213" y="327"/>
                  </a:lnTo>
                  <a:lnTo>
                    <a:pt x="213" y="326"/>
                  </a:lnTo>
                  <a:lnTo>
                    <a:pt x="212" y="326"/>
                  </a:lnTo>
                  <a:lnTo>
                    <a:pt x="212" y="325"/>
                  </a:lnTo>
                  <a:lnTo>
                    <a:pt x="211" y="325"/>
                  </a:lnTo>
                  <a:lnTo>
                    <a:pt x="211" y="324"/>
                  </a:lnTo>
                  <a:lnTo>
                    <a:pt x="210" y="324"/>
                  </a:lnTo>
                  <a:lnTo>
                    <a:pt x="209" y="324"/>
                  </a:lnTo>
                  <a:lnTo>
                    <a:pt x="209" y="325"/>
                  </a:lnTo>
                  <a:lnTo>
                    <a:pt x="207" y="325"/>
                  </a:lnTo>
                  <a:lnTo>
                    <a:pt x="206" y="325"/>
                  </a:lnTo>
                  <a:lnTo>
                    <a:pt x="205" y="325"/>
                  </a:lnTo>
                  <a:lnTo>
                    <a:pt x="204" y="325"/>
                  </a:lnTo>
                  <a:lnTo>
                    <a:pt x="204" y="326"/>
                  </a:lnTo>
                  <a:lnTo>
                    <a:pt x="203" y="326"/>
                  </a:lnTo>
                  <a:lnTo>
                    <a:pt x="202" y="326"/>
                  </a:lnTo>
                  <a:lnTo>
                    <a:pt x="201" y="326"/>
                  </a:lnTo>
                  <a:lnTo>
                    <a:pt x="200" y="326"/>
                  </a:lnTo>
                  <a:lnTo>
                    <a:pt x="199" y="326"/>
                  </a:lnTo>
                  <a:lnTo>
                    <a:pt x="198" y="326"/>
                  </a:lnTo>
                  <a:lnTo>
                    <a:pt x="198" y="325"/>
                  </a:lnTo>
                  <a:lnTo>
                    <a:pt x="198" y="326"/>
                  </a:lnTo>
                  <a:lnTo>
                    <a:pt x="197" y="326"/>
                  </a:lnTo>
                  <a:lnTo>
                    <a:pt x="197" y="325"/>
                  </a:lnTo>
                  <a:lnTo>
                    <a:pt x="196" y="325"/>
                  </a:lnTo>
                  <a:lnTo>
                    <a:pt x="195" y="326"/>
                  </a:lnTo>
                  <a:lnTo>
                    <a:pt x="194" y="326"/>
                  </a:lnTo>
                  <a:lnTo>
                    <a:pt x="193" y="326"/>
                  </a:lnTo>
                  <a:lnTo>
                    <a:pt x="193" y="327"/>
                  </a:lnTo>
                  <a:lnTo>
                    <a:pt x="193" y="326"/>
                  </a:lnTo>
                  <a:lnTo>
                    <a:pt x="193" y="327"/>
                  </a:lnTo>
                  <a:lnTo>
                    <a:pt x="192" y="327"/>
                  </a:lnTo>
                  <a:lnTo>
                    <a:pt x="191" y="327"/>
                  </a:lnTo>
                  <a:lnTo>
                    <a:pt x="191" y="328"/>
                  </a:lnTo>
                  <a:lnTo>
                    <a:pt x="191" y="329"/>
                  </a:lnTo>
                  <a:lnTo>
                    <a:pt x="190" y="329"/>
                  </a:lnTo>
                  <a:lnTo>
                    <a:pt x="189" y="330"/>
                  </a:lnTo>
                  <a:lnTo>
                    <a:pt x="188" y="330"/>
                  </a:lnTo>
                  <a:lnTo>
                    <a:pt x="188" y="331"/>
                  </a:lnTo>
                  <a:lnTo>
                    <a:pt x="187" y="331"/>
                  </a:lnTo>
                  <a:lnTo>
                    <a:pt x="186" y="331"/>
                  </a:lnTo>
                  <a:lnTo>
                    <a:pt x="185" y="331"/>
                  </a:lnTo>
                  <a:lnTo>
                    <a:pt x="184" y="331"/>
                  </a:lnTo>
                  <a:lnTo>
                    <a:pt x="182" y="331"/>
                  </a:lnTo>
                  <a:lnTo>
                    <a:pt x="182" y="330"/>
                  </a:lnTo>
                  <a:lnTo>
                    <a:pt x="182" y="331"/>
                  </a:lnTo>
                  <a:lnTo>
                    <a:pt x="181" y="331"/>
                  </a:lnTo>
                  <a:lnTo>
                    <a:pt x="180" y="331"/>
                  </a:lnTo>
                  <a:lnTo>
                    <a:pt x="180" y="330"/>
                  </a:lnTo>
                  <a:lnTo>
                    <a:pt x="180" y="331"/>
                  </a:lnTo>
                  <a:lnTo>
                    <a:pt x="179" y="331"/>
                  </a:lnTo>
                  <a:lnTo>
                    <a:pt x="179" y="330"/>
                  </a:lnTo>
                  <a:lnTo>
                    <a:pt x="178" y="330"/>
                  </a:lnTo>
                  <a:lnTo>
                    <a:pt x="177" y="330"/>
                  </a:lnTo>
                  <a:lnTo>
                    <a:pt x="176" y="330"/>
                  </a:lnTo>
                  <a:lnTo>
                    <a:pt x="175" y="330"/>
                  </a:lnTo>
                  <a:lnTo>
                    <a:pt x="174" y="330"/>
                  </a:lnTo>
                  <a:lnTo>
                    <a:pt x="173" y="330"/>
                  </a:lnTo>
                  <a:lnTo>
                    <a:pt x="173" y="329"/>
                  </a:lnTo>
                  <a:lnTo>
                    <a:pt x="172" y="329"/>
                  </a:lnTo>
                  <a:lnTo>
                    <a:pt x="172" y="330"/>
                  </a:lnTo>
                  <a:lnTo>
                    <a:pt x="171" y="330"/>
                  </a:lnTo>
                  <a:lnTo>
                    <a:pt x="170" y="330"/>
                  </a:lnTo>
                  <a:lnTo>
                    <a:pt x="170" y="329"/>
                  </a:lnTo>
                  <a:lnTo>
                    <a:pt x="170" y="328"/>
                  </a:lnTo>
                  <a:lnTo>
                    <a:pt x="169" y="328"/>
                  </a:lnTo>
                  <a:lnTo>
                    <a:pt x="170" y="328"/>
                  </a:lnTo>
                  <a:lnTo>
                    <a:pt x="170" y="327"/>
                  </a:lnTo>
                  <a:lnTo>
                    <a:pt x="170" y="326"/>
                  </a:lnTo>
                  <a:lnTo>
                    <a:pt x="169" y="326"/>
                  </a:lnTo>
                  <a:lnTo>
                    <a:pt x="170" y="326"/>
                  </a:lnTo>
                  <a:lnTo>
                    <a:pt x="170" y="325"/>
                  </a:lnTo>
                  <a:lnTo>
                    <a:pt x="170" y="324"/>
                  </a:lnTo>
                  <a:lnTo>
                    <a:pt x="169" y="324"/>
                  </a:lnTo>
                  <a:lnTo>
                    <a:pt x="168" y="324"/>
                  </a:lnTo>
                  <a:lnTo>
                    <a:pt x="168" y="323"/>
                  </a:lnTo>
                  <a:lnTo>
                    <a:pt x="167" y="323"/>
                  </a:lnTo>
                  <a:lnTo>
                    <a:pt x="167" y="322"/>
                  </a:lnTo>
                  <a:lnTo>
                    <a:pt x="166" y="322"/>
                  </a:lnTo>
                  <a:lnTo>
                    <a:pt x="165" y="322"/>
                  </a:lnTo>
                  <a:lnTo>
                    <a:pt x="164" y="322"/>
                  </a:lnTo>
                  <a:lnTo>
                    <a:pt x="165" y="322"/>
                  </a:lnTo>
                  <a:lnTo>
                    <a:pt x="164" y="322"/>
                  </a:lnTo>
                  <a:lnTo>
                    <a:pt x="164" y="321"/>
                  </a:lnTo>
                  <a:lnTo>
                    <a:pt x="163" y="321"/>
                  </a:lnTo>
                  <a:lnTo>
                    <a:pt x="163" y="320"/>
                  </a:lnTo>
                  <a:lnTo>
                    <a:pt x="162" y="320"/>
                  </a:lnTo>
                  <a:lnTo>
                    <a:pt x="162" y="319"/>
                  </a:lnTo>
                  <a:lnTo>
                    <a:pt x="161" y="318"/>
                  </a:lnTo>
                  <a:lnTo>
                    <a:pt x="161" y="319"/>
                  </a:lnTo>
                  <a:lnTo>
                    <a:pt x="161" y="318"/>
                  </a:lnTo>
                  <a:lnTo>
                    <a:pt x="160" y="318"/>
                  </a:lnTo>
                  <a:lnTo>
                    <a:pt x="160" y="317"/>
                  </a:lnTo>
                  <a:lnTo>
                    <a:pt x="159" y="317"/>
                  </a:lnTo>
                  <a:lnTo>
                    <a:pt x="157" y="317"/>
                  </a:lnTo>
                  <a:lnTo>
                    <a:pt x="157" y="316"/>
                  </a:lnTo>
                  <a:lnTo>
                    <a:pt x="157" y="315"/>
                  </a:lnTo>
                  <a:lnTo>
                    <a:pt x="156" y="315"/>
                  </a:lnTo>
                  <a:lnTo>
                    <a:pt x="156" y="313"/>
                  </a:lnTo>
                  <a:lnTo>
                    <a:pt x="155" y="313"/>
                  </a:lnTo>
                  <a:lnTo>
                    <a:pt x="154" y="312"/>
                  </a:lnTo>
                  <a:lnTo>
                    <a:pt x="154" y="313"/>
                  </a:lnTo>
                  <a:lnTo>
                    <a:pt x="154" y="312"/>
                  </a:lnTo>
                  <a:lnTo>
                    <a:pt x="153" y="312"/>
                  </a:lnTo>
                  <a:lnTo>
                    <a:pt x="153" y="313"/>
                  </a:lnTo>
                  <a:lnTo>
                    <a:pt x="152" y="313"/>
                  </a:lnTo>
                  <a:lnTo>
                    <a:pt x="152" y="312"/>
                  </a:lnTo>
                  <a:lnTo>
                    <a:pt x="151" y="311"/>
                  </a:lnTo>
                  <a:lnTo>
                    <a:pt x="151" y="310"/>
                  </a:lnTo>
                  <a:lnTo>
                    <a:pt x="150" y="310"/>
                  </a:lnTo>
                  <a:lnTo>
                    <a:pt x="150" y="309"/>
                  </a:lnTo>
                  <a:lnTo>
                    <a:pt x="150" y="310"/>
                  </a:lnTo>
                  <a:lnTo>
                    <a:pt x="149" y="310"/>
                  </a:lnTo>
                  <a:lnTo>
                    <a:pt x="148" y="310"/>
                  </a:lnTo>
                  <a:lnTo>
                    <a:pt x="147" y="311"/>
                  </a:lnTo>
                  <a:lnTo>
                    <a:pt x="147" y="312"/>
                  </a:lnTo>
                  <a:lnTo>
                    <a:pt x="146" y="312"/>
                  </a:lnTo>
                  <a:lnTo>
                    <a:pt x="146" y="313"/>
                  </a:lnTo>
                  <a:lnTo>
                    <a:pt x="145" y="313"/>
                  </a:lnTo>
                  <a:lnTo>
                    <a:pt x="145" y="315"/>
                  </a:lnTo>
                  <a:lnTo>
                    <a:pt x="144" y="315"/>
                  </a:lnTo>
                  <a:lnTo>
                    <a:pt x="144" y="316"/>
                  </a:lnTo>
                  <a:lnTo>
                    <a:pt x="144" y="317"/>
                  </a:lnTo>
                  <a:lnTo>
                    <a:pt x="143" y="317"/>
                  </a:lnTo>
                  <a:lnTo>
                    <a:pt x="142" y="317"/>
                  </a:lnTo>
                  <a:lnTo>
                    <a:pt x="142" y="318"/>
                  </a:lnTo>
                  <a:lnTo>
                    <a:pt x="141" y="318"/>
                  </a:lnTo>
                  <a:lnTo>
                    <a:pt x="141" y="319"/>
                  </a:lnTo>
                  <a:lnTo>
                    <a:pt x="140" y="319"/>
                  </a:lnTo>
                  <a:lnTo>
                    <a:pt x="139" y="319"/>
                  </a:lnTo>
                  <a:lnTo>
                    <a:pt x="139" y="320"/>
                  </a:lnTo>
                  <a:lnTo>
                    <a:pt x="138" y="320"/>
                  </a:lnTo>
                  <a:lnTo>
                    <a:pt x="137" y="320"/>
                  </a:lnTo>
                  <a:lnTo>
                    <a:pt x="137" y="321"/>
                  </a:lnTo>
                  <a:lnTo>
                    <a:pt x="136" y="321"/>
                  </a:lnTo>
                  <a:lnTo>
                    <a:pt x="135" y="321"/>
                  </a:lnTo>
                  <a:lnTo>
                    <a:pt x="134" y="321"/>
                  </a:lnTo>
                  <a:lnTo>
                    <a:pt x="132" y="321"/>
                  </a:lnTo>
                  <a:lnTo>
                    <a:pt x="131" y="321"/>
                  </a:lnTo>
                  <a:lnTo>
                    <a:pt x="130" y="321"/>
                  </a:lnTo>
                  <a:lnTo>
                    <a:pt x="130" y="320"/>
                  </a:lnTo>
                  <a:lnTo>
                    <a:pt x="130" y="319"/>
                  </a:lnTo>
                  <a:lnTo>
                    <a:pt x="130" y="318"/>
                  </a:lnTo>
                  <a:lnTo>
                    <a:pt x="130" y="317"/>
                  </a:lnTo>
                  <a:lnTo>
                    <a:pt x="130" y="316"/>
                  </a:lnTo>
                  <a:lnTo>
                    <a:pt x="130" y="315"/>
                  </a:lnTo>
                  <a:lnTo>
                    <a:pt x="130" y="313"/>
                  </a:lnTo>
                  <a:lnTo>
                    <a:pt x="130" y="312"/>
                  </a:lnTo>
                  <a:lnTo>
                    <a:pt x="130" y="311"/>
                  </a:lnTo>
                  <a:lnTo>
                    <a:pt x="129" y="311"/>
                  </a:lnTo>
                  <a:lnTo>
                    <a:pt x="128" y="309"/>
                  </a:lnTo>
                  <a:lnTo>
                    <a:pt x="125" y="306"/>
                  </a:lnTo>
                  <a:lnTo>
                    <a:pt x="124" y="305"/>
                  </a:lnTo>
                  <a:lnTo>
                    <a:pt x="123" y="305"/>
                  </a:lnTo>
                  <a:lnTo>
                    <a:pt x="123" y="306"/>
                  </a:lnTo>
                  <a:lnTo>
                    <a:pt x="122" y="306"/>
                  </a:lnTo>
                  <a:lnTo>
                    <a:pt x="122" y="307"/>
                  </a:lnTo>
                  <a:lnTo>
                    <a:pt x="121" y="307"/>
                  </a:lnTo>
                  <a:lnTo>
                    <a:pt x="121" y="308"/>
                  </a:lnTo>
                  <a:lnTo>
                    <a:pt x="120" y="308"/>
                  </a:lnTo>
                  <a:lnTo>
                    <a:pt x="120" y="309"/>
                  </a:lnTo>
                  <a:lnTo>
                    <a:pt x="119" y="309"/>
                  </a:lnTo>
                  <a:lnTo>
                    <a:pt x="119" y="310"/>
                  </a:lnTo>
                  <a:lnTo>
                    <a:pt x="118" y="310"/>
                  </a:lnTo>
                  <a:lnTo>
                    <a:pt x="118" y="311"/>
                  </a:lnTo>
                  <a:lnTo>
                    <a:pt x="117" y="311"/>
                  </a:lnTo>
                  <a:lnTo>
                    <a:pt x="117" y="310"/>
                  </a:lnTo>
                  <a:lnTo>
                    <a:pt x="116" y="311"/>
                  </a:lnTo>
                  <a:lnTo>
                    <a:pt x="115" y="311"/>
                  </a:lnTo>
                  <a:lnTo>
                    <a:pt x="115" y="310"/>
                  </a:lnTo>
                  <a:lnTo>
                    <a:pt x="114" y="310"/>
                  </a:lnTo>
                  <a:lnTo>
                    <a:pt x="113" y="310"/>
                  </a:lnTo>
                  <a:lnTo>
                    <a:pt x="113" y="309"/>
                  </a:lnTo>
                  <a:lnTo>
                    <a:pt x="113" y="308"/>
                  </a:lnTo>
                  <a:lnTo>
                    <a:pt x="113" y="309"/>
                  </a:lnTo>
                  <a:lnTo>
                    <a:pt x="113" y="308"/>
                  </a:lnTo>
                  <a:lnTo>
                    <a:pt x="114" y="307"/>
                  </a:lnTo>
                  <a:lnTo>
                    <a:pt x="114" y="306"/>
                  </a:lnTo>
                  <a:lnTo>
                    <a:pt x="114" y="305"/>
                  </a:lnTo>
                  <a:lnTo>
                    <a:pt x="114" y="304"/>
                  </a:lnTo>
                  <a:lnTo>
                    <a:pt x="114" y="303"/>
                  </a:lnTo>
                  <a:lnTo>
                    <a:pt x="113" y="303"/>
                  </a:lnTo>
                  <a:lnTo>
                    <a:pt x="113" y="302"/>
                  </a:lnTo>
                  <a:lnTo>
                    <a:pt x="113" y="301"/>
                  </a:lnTo>
                  <a:lnTo>
                    <a:pt x="114" y="301"/>
                  </a:lnTo>
                  <a:lnTo>
                    <a:pt x="114" y="300"/>
                  </a:lnTo>
                  <a:lnTo>
                    <a:pt x="113" y="300"/>
                  </a:lnTo>
                  <a:lnTo>
                    <a:pt x="114" y="300"/>
                  </a:lnTo>
                  <a:lnTo>
                    <a:pt x="114" y="299"/>
                  </a:lnTo>
                  <a:lnTo>
                    <a:pt x="114" y="298"/>
                  </a:lnTo>
                  <a:lnTo>
                    <a:pt x="114" y="297"/>
                  </a:lnTo>
                  <a:lnTo>
                    <a:pt x="115" y="297"/>
                  </a:lnTo>
                  <a:lnTo>
                    <a:pt x="115" y="296"/>
                  </a:lnTo>
                  <a:lnTo>
                    <a:pt x="116" y="296"/>
                  </a:lnTo>
                  <a:lnTo>
                    <a:pt x="116" y="295"/>
                  </a:lnTo>
                  <a:lnTo>
                    <a:pt x="117" y="294"/>
                  </a:lnTo>
                  <a:lnTo>
                    <a:pt x="118" y="293"/>
                  </a:lnTo>
                  <a:lnTo>
                    <a:pt x="119" y="292"/>
                  </a:lnTo>
                  <a:lnTo>
                    <a:pt x="117" y="291"/>
                  </a:lnTo>
                  <a:lnTo>
                    <a:pt x="109" y="292"/>
                  </a:lnTo>
                  <a:lnTo>
                    <a:pt x="109" y="291"/>
                  </a:lnTo>
                  <a:lnTo>
                    <a:pt x="107" y="292"/>
                  </a:lnTo>
                  <a:lnTo>
                    <a:pt x="105" y="292"/>
                  </a:lnTo>
                  <a:lnTo>
                    <a:pt x="104" y="293"/>
                  </a:lnTo>
                  <a:lnTo>
                    <a:pt x="102" y="293"/>
                  </a:lnTo>
                  <a:lnTo>
                    <a:pt x="101" y="294"/>
                  </a:lnTo>
                  <a:lnTo>
                    <a:pt x="101" y="293"/>
                  </a:lnTo>
                  <a:lnTo>
                    <a:pt x="100" y="293"/>
                  </a:lnTo>
                  <a:lnTo>
                    <a:pt x="100" y="292"/>
                  </a:lnTo>
                  <a:lnTo>
                    <a:pt x="100" y="291"/>
                  </a:lnTo>
                  <a:lnTo>
                    <a:pt x="100" y="290"/>
                  </a:lnTo>
                  <a:lnTo>
                    <a:pt x="100" y="291"/>
                  </a:lnTo>
                  <a:lnTo>
                    <a:pt x="99" y="291"/>
                  </a:lnTo>
                  <a:lnTo>
                    <a:pt x="99" y="292"/>
                  </a:lnTo>
                  <a:lnTo>
                    <a:pt x="99" y="291"/>
                  </a:lnTo>
                  <a:lnTo>
                    <a:pt x="99" y="292"/>
                  </a:lnTo>
                  <a:lnTo>
                    <a:pt x="99" y="293"/>
                  </a:lnTo>
                  <a:lnTo>
                    <a:pt x="99" y="292"/>
                  </a:lnTo>
                  <a:lnTo>
                    <a:pt x="99" y="293"/>
                  </a:lnTo>
                  <a:lnTo>
                    <a:pt x="98" y="292"/>
                  </a:lnTo>
                  <a:lnTo>
                    <a:pt x="98" y="293"/>
                  </a:lnTo>
                  <a:lnTo>
                    <a:pt x="97" y="293"/>
                  </a:lnTo>
                  <a:lnTo>
                    <a:pt x="97" y="292"/>
                  </a:lnTo>
                  <a:lnTo>
                    <a:pt x="96" y="292"/>
                  </a:lnTo>
                  <a:lnTo>
                    <a:pt x="96" y="291"/>
                  </a:lnTo>
                  <a:lnTo>
                    <a:pt x="95" y="291"/>
                  </a:lnTo>
                  <a:lnTo>
                    <a:pt x="94" y="291"/>
                  </a:lnTo>
                  <a:lnTo>
                    <a:pt x="94" y="290"/>
                  </a:lnTo>
                  <a:lnTo>
                    <a:pt x="93" y="288"/>
                  </a:lnTo>
                  <a:lnTo>
                    <a:pt x="93" y="287"/>
                  </a:lnTo>
                  <a:lnTo>
                    <a:pt x="92" y="286"/>
                  </a:lnTo>
                  <a:lnTo>
                    <a:pt x="90" y="286"/>
                  </a:lnTo>
                  <a:lnTo>
                    <a:pt x="88" y="286"/>
                  </a:lnTo>
                  <a:lnTo>
                    <a:pt x="86" y="286"/>
                  </a:lnTo>
                  <a:lnTo>
                    <a:pt x="85" y="286"/>
                  </a:lnTo>
                  <a:lnTo>
                    <a:pt x="82" y="286"/>
                  </a:lnTo>
                  <a:lnTo>
                    <a:pt x="80" y="286"/>
                  </a:lnTo>
                  <a:lnTo>
                    <a:pt x="79" y="286"/>
                  </a:lnTo>
                  <a:lnTo>
                    <a:pt x="77" y="286"/>
                  </a:lnTo>
                  <a:lnTo>
                    <a:pt x="75" y="286"/>
                  </a:lnTo>
                  <a:lnTo>
                    <a:pt x="74" y="286"/>
                  </a:lnTo>
                  <a:lnTo>
                    <a:pt x="75" y="287"/>
                  </a:lnTo>
                  <a:lnTo>
                    <a:pt x="74" y="287"/>
                  </a:lnTo>
                  <a:lnTo>
                    <a:pt x="73" y="287"/>
                  </a:lnTo>
                  <a:lnTo>
                    <a:pt x="70" y="287"/>
                  </a:lnTo>
                  <a:lnTo>
                    <a:pt x="69" y="287"/>
                  </a:lnTo>
                  <a:lnTo>
                    <a:pt x="68" y="287"/>
                  </a:lnTo>
                  <a:lnTo>
                    <a:pt x="66" y="288"/>
                  </a:lnTo>
                  <a:lnTo>
                    <a:pt x="66" y="287"/>
                  </a:lnTo>
                  <a:lnTo>
                    <a:pt x="65" y="287"/>
                  </a:lnTo>
                  <a:lnTo>
                    <a:pt x="64" y="287"/>
                  </a:lnTo>
                  <a:lnTo>
                    <a:pt x="63" y="287"/>
                  </a:lnTo>
                  <a:lnTo>
                    <a:pt x="62" y="287"/>
                  </a:lnTo>
                  <a:lnTo>
                    <a:pt x="62" y="288"/>
                  </a:lnTo>
                  <a:lnTo>
                    <a:pt x="62" y="287"/>
                  </a:lnTo>
                  <a:lnTo>
                    <a:pt x="61" y="287"/>
                  </a:lnTo>
                  <a:lnTo>
                    <a:pt x="58" y="287"/>
                  </a:lnTo>
                  <a:lnTo>
                    <a:pt x="54" y="287"/>
                  </a:lnTo>
                  <a:lnTo>
                    <a:pt x="53" y="287"/>
                  </a:lnTo>
                  <a:lnTo>
                    <a:pt x="51" y="287"/>
                  </a:lnTo>
                  <a:lnTo>
                    <a:pt x="47" y="288"/>
                  </a:lnTo>
                  <a:lnTo>
                    <a:pt x="43" y="287"/>
                  </a:lnTo>
                  <a:lnTo>
                    <a:pt x="42" y="286"/>
                  </a:lnTo>
                  <a:lnTo>
                    <a:pt x="41" y="286"/>
                  </a:lnTo>
                  <a:lnTo>
                    <a:pt x="40" y="286"/>
                  </a:lnTo>
                  <a:lnTo>
                    <a:pt x="39" y="285"/>
                  </a:lnTo>
                  <a:lnTo>
                    <a:pt x="38" y="285"/>
                  </a:lnTo>
                  <a:lnTo>
                    <a:pt x="37" y="285"/>
                  </a:lnTo>
                  <a:lnTo>
                    <a:pt x="36" y="285"/>
                  </a:lnTo>
                  <a:lnTo>
                    <a:pt x="36" y="284"/>
                  </a:lnTo>
                  <a:lnTo>
                    <a:pt x="35" y="285"/>
                  </a:lnTo>
                  <a:lnTo>
                    <a:pt x="33" y="285"/>
                  </a:lnTo>
                  <a:lnTo>
                    <a:pt x="32" y="284"/>
                  </a:lnTo>
                  <a:lnTo>
                    <a:pt x="32" y="283"/>
                  </a:lnTo>
                  <a:lnTo>
                    <a:pt x="31" y="283"/>
                  </a:lnTo>
                  <a:lnTo>
                    <a:pt x="30" y="283"/>
                  </a:lnTo>
                  <a:lnTo>
                    <a:pt x="27" y="283"/>
                  </a:lnTo>
                  <a:lnTo>
                    <a:pt x="26" y="283"/>
                  </a:lnTo>
                  <a:lnTo>
                    <a:pt x="25" y="283"/>
                  </a:lnTo>
                  <a:lnTo>
                    <a:pt x="24" y="284"/>
                  </a:lnTo>
                  <a:lnTo>
                    <a:pt x="23" y="284"/>
                  </a:lnTo>
                  <a:lnTo>
                    <a:pt x="22" y="284"/>
                  </a:lnTo>
                  <a:lnTo>
                    <a:pt x="21" y="285"/>
                  </a:lnTo>
                  <a:lnTo>
                    <a:pt x="20" y="286"/>
                  </a:lnTo>
                  <a:lnTo>
                    <a:pt x="17" y="287"/>
                  </a:lnTo>
                  <a:lnTo>
                    <a:pt x="15" y="288"/>
                  </a:lnTo>
                  <a:lnTo>
                    <a:pt x="13" y="290"/>
                  </a:lnTo>
                  <a:lnTo>
                    <a:pt x="8" y="291"/>
                  </a:lnTo>
                  <a:lnTo>
                    <a:pt x="7" y="291"/>
                  </a:lnTo>
                  <a:lnTo>
                    <a:pt x="6" y="290"/>
                  </a:lnTo>
                  <a:lnTo>
                    <a:pt x="5" y="290"/>
                  </a:lnTo>
                  <a:lnTo>
                    <a:pt x="4" y="290"/>
                  </a:lnTo>
                  <a:lnTo>
                    <a:pt x="3" y="290"/>
                  </a:lnTo>
                  <a:lnTo>
                    <a:pt x="2" y="290"/>
                  </a:lnTo>
                  <a:lnTo>
                    <a:pt x="2" y="288"/>
                  </a:lnTo>
                  <a:lnTo>
                    <a:pt x="2" y="290"/>
                  </a:lnTo>
                  <a:lnTo>
                    <a:pt x="1" y="290"/>
                  </a:lnTo>
                  <a:lnTo>
                    <a:pt x="1" y="288"/>
                  </a:lnTo>
                  <a:lnTo>
                    <a:pt x="1" y="287"/>
                  </a:lnTo>
                  <a:lnTo>
                    <a:pt x="0" y="287"/>
                  </a:lnTo>
                  <a:lnTo>
                    <a:pt x="0" y="286"/>
                  </a:lnTo>
                  <a:lnTo>
                    <a:pt x="0" y="285"/>
                  </a:lnTo>
                  <a:lnTo>
                    <a:pt x="1" y="285"/>
                  </a:lnTo>
                  <a:lnTo>
                    <a:pt x="2" y="285"/>
                  </a:lnTo>
                  <a:lnTo>
                    <a:pt x="2" y="284"/>
                  </a:lnTo>
                  <a:lnTo>
                    <a:pt x="3" y="284"/>
                  </a:lnTo>
                  <a:lnTo>
                    <a:pt x="3" y="283"/>
                  </a:lnTo>
                  <a:lnTo>
                    <a:pt x="4" y="283"/>
                  </a:lnTo>
                  <a:lnTo>
                    <a:pt x="4" y="282"/>
                  </a:lnTo>
                  <a:lnTo>
                    <a:pt x="5" y="282"/>
                  </a:lnTo>
                  <a:lnTo>
                    <a:pt x="5" y="281"/>
                  </a:lnTo>
                  <a:lnTo>
                    <a:pt x="6" y="281"/>
                  </a:lnTo>
                  <a:lnTo>
                    <a:pt x="6" y="280"/>
                  </a:lnTo>
                  <a:lnTo>
                    <a:pt x="7" y="280"/>
                  </a:lnTo>
                  <a:lnTo>
                    <a:pt x="7" y="279"/>
                  </a:lnTo>
                  <a:lnTo>
                    <a:pt x="8" y="279"/>
                  </a:lnTo>
                  <a:lnTo>
                    <a:pt x="8" y="278"/>
                  </a:lnTo>
                  <a:lnTo>
                    <a:pt x="8" y="277"/>
                  </a:lnTo>
                  <a:lnTo>
                    <a:pt x="10" y="277"/>
                  </a:lnTo>
                  <a:lnTo>
                    <a:pt x="10" y="276"/>
                  </a:lnTo>
                  <a:lnTo>
                    <a:pt x="11" y="276"/>
                  </a:lnTo>
                  <a:lnTo>
                    <a:pt x="11" y="275"/>
                  </a:lnTo>
                  <a:lnTo>
                    <a:pt x="12" y="275"/>
                  </a:lnTo>
                  <a:lnTo>
                    <a:pt x="13" y="274"/>
                  </a:lnTo>
                  <a:lnTo>
                    <a:pt x="13" y="273"/>
                  </a:lnTo>
                  <a:lnTo>
                    <a:pt x="13" y="272"/>
                  </a:lnTo>
                  <a:lnTo>
                    <a:pt x="14" y="272"/>
                  </a:lnTo>
                  <a:lnTo>
                    <a:pt x="14" y="271"/>
                  </a:lnTo>
                  <a:lnTo>
                    <a:pt x="13" y="271"/>
                  </a:lnTo>
                  <a:lnTo>
                    <a:pt x="13" y="270"/>
                  </a:lnTo>
                  <a:lnTo>
                    <a:pt x="14" y="270"/>
                  </a:lnTo>
                  <a:lnTo>
                    <a:pt x="14" y="269"/>
                  </a:lnTo>
                  <a:lnTo>
                    <a:pt x="15" y="269"/>
                  </a:lnTo>
                  <a:lnTo>
                    <a:pt x="16" y="269"/>
                  </a:lnTo>
                  <a:lnTo>
                    <a:pt x="17" y="269"/>
                  </a:lnTo>
                  <a:lnTo>
                    <a:pt x="17" y="268"/>
                  </a:lnTo>
                  <a:lnTo>
                    <a:pt x="17" y="267"/>
                  </a:lnTo>
                  <a:lnTo>
                    <a:pt x="18" y="267"/>
                  </a:lnTo>
                  <a:lnTo>
                    <a:pt x="18" y="266"/>
                  </a:lnTo>
                  <a:lnTo>
                    <a:pt x="19" y="266"/>
                  </a:lnTo>
                  <a:lnTo>
                    <a:pt x="19" y="265"/>
                  </a:lnTo>
                  <a:lnTo>
                    <a:pt x="20" y="265"/>
                  </a:lnTo>
                  <a:lnTo>
                    <a:pt x="20" y="263"/>
                  </a:lnTo>
                  <a:lnTo>
                    <a:pt x="21" y="263"/>
                  </a:lnTo>
                  <a:lnTo>
                    <a:pt x="21" y="262"/>
                  </a:lnTo>
                  <a:lnTo>
                    <a:pt x="21" y="261"/>
                  </a:lnTo>
                  <a:lnTo>
                    <a:pt x="22" y="261"/>
                  </a:lnTo>
                  <a:lnTo>
                    <a:pt x="23" y="261"/>
                  </a:lnTo>
                  <a:lnTo>
                    <a:pt x="24" y="261"/>
                  </a:lnTo>
                  <a:lnTo>
                    <a:pt x="25" y="261"/>
                  </a:lnTo>
                  <a:lnTo>
                    <a:pt x="25" y="260"/>
                  </a:lnTo>
                  <a:lnTo>
                    <a:pt x="25" y="259"/>
                  </a:lnTo>
                  <a:lnTo>
                    <a:pt x="24" y="259"/>
                  </a:lnTo>
                  <a:lnTo>
                    <a:pt x="24" y="258"/>
                  </a:lnTo>
                  <a:lnTo>
                    <a:pt x="24" y="257"/>
                  </a:lnTo>
                  <a:lnTo>
                    <a:pt x="24" y="256"/>
                  </a:lnTo>
                  <a:lnTo>
                    <a:pt x="25" y="256"/>
                  </a:lnTo>
                  <a:lnTo>
                    <a:pt x="26" y="257"/>
                  </a:lnTo>
                  <a:lnTo>
                    <a:pt x="27" y="257"/>
                  </a:lnTo>
                  <a:lnTo>
                    <a:pt x="27" y="256"/>
                  </a:lnTo>
                  <a:lnTo>
                    <a:pt x="27" y="255"/>
                  </a:lnTo>
                  <a:lnTo>
                    <a:pt x="26" y="255"/>
                  </a:lnTo>
                  <a:lnTo>
                    <a:pt x="25" y="255"/>
                  </a:lnTo>
                  <a:lnTo>
                    <a:pt x="25" y="254"/>
                  </a:lnTo>
                  <a:lnTo>
                    <a:pt x="25" y="253"/>
                  </a:lnTo>
                  <a:lnTo>
                    <a:pt x="26" y="253"/>
                  </a:lnTo>
                  <a:lnTo>
                    <a:pt x="26" y="252"/>
                  </a:lnTo>
                  <a:lnTo>
                    <a:pt x="26" y="251"/>
                  </a:lnTo>
                  <a:lnTo>
                    <a:pt x="27" y="251"/>
                  </a:lnTo>
                  <a:lnTo>
                    <a:pt x="28" y="250"/>
                  </a:lnTo>
                  <a:lnTo>
                    <a:pt x="28" y="249"/>
                  </a:lnTo>
                  <a:lnTo>
                    <a:pt x="29" y="249"/>
                  </a:lnTo>
                  <a:lnTo>
                    <a:pt x="30" y="248"/>
                  </a:lnTo>
                  <a:lnTo>
                    <a:pt x="30" y="247"/>
                  </a:lnTo>
                  <a:lnTo>
                    <a:pt x="31" y="247"/>
                  </a:lnTo>
                  <a:lnTo>
                    <a:pt x="32" y="247"/>
                  </a:lnTo>
                  <a:lnTo>
                    <a:pt x="33" y="247"/>
                  </a:lnTo>
                  <a:lnTo>
                    <a:pt x="33" y="246"/>
                  </a:lnTo>
                  <a:lnTo>
                    <a:pt x="35" y="246"/>
                  </a:lnTo>
                  <a:lnTo>
                    <a:pt x="35" y="245"/>
                  </a:lnTo>
                  <a:lnTo>
                    <a:pt x="35" y="244"/>
                  </a:lnTo>
                  <a:lnTo>
                    <a:pt x="36" y="244"/>
                  </a:lnTo>
                  <a:lnTo>
                    <a:pt x="36" y="243"/>
                  </a:lnTo>
                  <a:lnTo>
                    <a:pt x="37" y="243"/>
                  </a:lnTo>
                  <a:lnTo>
                    <a:pt x="38" y="243"/>
                  </a:lnTo>
                  <a:lnTo>
                    <a:pt x="38" y="242"/>
                  </a:lnTo>
                  <a:lnTo>
                    <a:pt x="39" y="242"/>
                  </a:lnTo>
                  <a:lnTo>
                    <a:pt x="40" y="242"/>
                  </a:lnTo>
                  <a:lnTo>
                    <a:pt x="40" y="241"/>
                  </a:lnTo>
                  <a:lnTo>
                    <a:pt x="41" y="241"/>
                  </a:lnTo>
                  <a:lnTo>
                    <a:pt x="42" y="241"/>
                  </a:lnTo>
                  <a:lnTo>
                    <a:pt x="43" y="241"/>
                  </a:lnTo>
                  <a:lnTo>
                    <a:pt x="43" y="240"/>
                  </a:lnTo>
                  <a:lnTo>
                    <a:pt x="44" y="240"/>
                  </a:lnTo>
                  <a:lnTo>
                    <a:pt x="45" y="238"/>
                  </a:lnTo>
                  <a:lnTo>
                    <a:pt x="45" y="237"/>
                  </a:lnTo>
                  <a:lnTo>
                    <a:pt x="46" y="237"/>
                  </a:lnTo>
                  <a:lnTo>
                    <a:pt x="46" y="236"/>
                  </a:lnTo>
                  <a:lnTo>
                    <a:pt x="45" y="236"/>
                  </a:lnTo>
                  <a:lnTo>
                    <a:pt x="45" y="235"/>
                  </a:lnTo>
                  <a:lnTo>
                    <a:pt x="46" y="234"/>
                  </a:lnTo>
                  <a:lnTo>
                    <a:pt x="46" y="233"/>
                  </a:lnTo>
                  <a:lnTo>
                    <a:pt x="47" y="233"/>
                  </a:lnTo>
                  <a:lnTo>
                    <a:pt x="48" y="233"/>
                  </a:lnTo>
                  <a:lnTo>
                    <a:pt x="49" y="233"/>
                  </a:lnTo>
                  <a:lnTo>
                    <a:pt x="49" y="232"/>
                  </a:lnTo>
                  <a:lnTo>
                    <a:pt x="50" y="232"/>
                  </a:lnTo>
                  <a:lnTo>
                    <a:pt x="51" y="232"/>
                  </a:lnTo>
                  <a:lnTo>
                    <a:pt x="51" y="231"/>
                  </a:lnTo>
                  <a:lnTo>
                    <a:pt x="52" y="231"/>
                  </a:lnTo>
                  <a:lnTo>
                    <a:pt x="52" y="230"/>
                  </a:lnTo>
                  <a:lnTo>
                    <a:pt x="53" y="230"/>
                  </a:lnTo>
                  <a:lnTo>
                    <a:pt x="53" y="229"/>
                  </a:lnTo>
                  <a:lnTo>
                    <a:pt x="54" y="229"/>
                  </a:lnTo>
                  <a:lnTo>
                    <a:pt x="54" y="228"/>
                  </a:lnTo>
                  <a:lnTo>
                    <a:pt x="55" y="228"/>
                  </a:lnTo>
                  <a:lnTo>
                    <a:pt x="55" y="227"/>
                  </a:lnTo>
                  <a:lnTo>
                    <a:pt x="56" y="227"/>
                  </a:lnTo>
                  <a:lnTo>
                    <a:pt x="57" y="227"/>
                  </a:lnTo>
                  <a:lnTo>
                    <a:pt x="58" y="227"/>
                  </a:lnTo>
                  <a:lnTo>
                    <a:pt x="58" y="226"/>
                  </a:lnTo>
                  <a:lnTo>
                    <a:pt x="60" y="226"/>
                  </a:lnTo>
                  <a:lnTo>
                    <a:pt x="61" y="226"/>
                  </a:lnTo>
                  <a:lnTo>
                    <a:pt x="62" y="226"/>
                  </a:lnTo>
                  <a:lnTo>
                    <a:pt x="62" y="225"/>
                  </a:lnTo>
                  <a:lnTo>
                    <a:pt x="63" y="225"/>
                  </a:lnTo>
                  <a:lnTo>
                    <a:pt x="63" y="226"/>
                  </a:lnTo>
                  <a:lnTo>
                    <a:pt x="64" y="226"/>
                  </a:lnTo>
                  <a:lnTo>
                    <a:pt x="64" y="225"/>
                  </a:lnTo>
                  <a:lnTo>
                    <a:pt x="65" y="225"/>
                  </a:lnTo>
                  <a:lnTo>
                    <a:pt x="66" y="225"/>
                  </a:lnTo>
                  <a:lnTo>
                    <a:pt x="66" y="224"/>
                  </a:lnTo>
                  <a:lnTo>
                    <a:pt x="67" y="224"/>
                  </a:lnTo>
                  <a:lnTo>
                    <a:pt x="67" y="223"/>
                  </a:lnTo>
                  <a:lnTo>
                    <a:pt x="68" y="223"/>
                  </a:lnTo>
                  <a:lnTo>
                    <a:pt x="69" y="223"/>
                  </a:lnTo>
                  <a:lnTo>
                    <a:pt x="69" y="222"/>
                  </a:lnTo>
                  <a:lnTo>
                    <a:pt x="70" y="222"/>
                  </a:lnTo>
                  <a:lnTo>
                    <a:pt x="70" y="221"/>
                  </a:lnTo>
                  <a:lnTo>
                    <a:pt x="71" y="221"/>
                  </a:lnTo>
                  <a:lnTo>
                    <a:pt x="72" y="221"/>
                  </a:lnTo>
                  <a:lnTo>
                    <a:pt x="73" y="221"/>
                  </a:lnTo>
                  <a:lnTo>
                    <a:pt x="73" y="220"/>
                  </a:lnTo>
                  <a:lnTo>
                    <a:pt x="74" y="220"/>
                  </a:lnTo>
                  <a:lnTo>
                    <a:pt x="74" y="219"/>
                  </a:lnTo>
                  <a:lnTo>
                    <a:pt x="75" y="219"/>
                  </a:lnTo>
                  <a:lnTo>
                    <a:pt x="75" y="218"/>
                  </a:lnTo>
                  <a:lnTo>
                    <a:pt x="76" y="218"/>
                  </a:lnTo>
                  <a:lnTo>
                    <a:pt x="76" y="217"/>
                  </a:lnTo>
                  <a:lnTo>
                    <a:pt x="77" y="217"/>
                  </a:lnTo>
                  <a:lnTo>
                    <a:pt x="77" y="216"/>
                  </a:lnTo>
                  <a:lnTo>
                    <a:pt x="78" y="216"/>
                  </a:lnTo>
                  <a:lnTo>
                    <a:pt x="78" y="215"/>
                  </a:lnTo>
                  <a:lnTo>
                    <a:pt x="79" y="215"/>
                  </a:lnTo>
                  <a:lnTo>
                    <a:pt x="80" y="215"/>
                  </a:lnTo>
                  <a:lnTo>
                    <a:pt x="80" y="213"/>
                  </a:lnTo>
                  <a:lnTo>
                    <a:pt x="81" y="213"/>
                  </a:lnTo>
                  <a:lnTo>
                    <a:pt x="82" y="213"/>
                  </a:lnTo>
                  <a:lnTo>
                    <a:pt x="82" y="212"/>
                  </a:lnTo>
                  <a:lnTo>
                    <a:pt x="82" y="211"/>
                  </a:lnTo>
                  <a:lnTo>
                    <a:pt x="83" y="211"/>
                  </a:lnTo>
                  <a:lnTo>
                    <a:pt x="85" y="211"/>
                  </a:lnTo>
                  <a:lnTo>
                    <a:pt x="86" y="211"/>
                  </a:lnTo>
                  <a:lnTo>
                    <a:pt x="86" y="212"/>
                  </a:lnTo>
                  <a:lnTo>
                    <a:pt x="86" y="211"/>
                  </a:lnTo>
                  <a:lnTo>
                    <a:pt x="87" y="211"/>
                  </a:lnTo>
                  <a:lnTo>
                    <a:pt x="87" y="212"/>
                  </a:lnTo>
                  <a:lnTo>
                    <a:pt x="88" y="212"/>
                  </a:lnTo>
                  <a:lnTo>
                    <a:pt x="88" y="211"/>
                  </a:lnTo>
                  <a:lnTo>
                    <a:pt x="89" y="211"/>
                  </a:lnTo>
                  <a:lnTo>
                    <a:pt x="90" y="211"/>
                  </a:lnTo>
                  <a:lnTo>
                    <a:pt x="91" y="211"/>
                  </a:lnTo>
                  <a:lnTo>
                    <a:pt x="91" y="212"/>
                  </a:lnTo>
                  <a:lnTo>
                    <a:pt x="92" y="213"/>
                  </a:lnTo>
                  <a:lnTo>
                    <a:pt x="93" y="213"/>
                  </a:lnTo>
                  <a:lnTo>
                    <a:pt x="93" y="215"/>
                  </a:lnTo>
                  <a:lnTo>
                    <a:pt x="94" y="215"/>
                  </a:lnTo>
                  <a:lnTo>
                    <a:pt x="94" y="216"/>
                  </a:lnTo>
                  <a:lnTo>
                    <a:pt x="94" y="215"/>
                  </a:lnTo>
                  <a:lnTo>
                    <a:pt x="95" y="215"/>
                  </a:lnTo>
                  <a:lnTo>
                    <a:pt x="96" y="215"/>
                  </a:lnTo>
                  <a:lnTo>
                    <a:pt x="96" y="213"/>
                  </a:lnTo>
                  <a:lnTo>
                    <a:pt x="97" y="213"/>
                  </a:lnTo>
                  <a:lnTo>
                    <a:pt x="98" y="213"/>
                  </a:lnTo>
                  <a:lnTo>
                    <a:pt x="98" y="215"/>
                  </a:lnTo>
                  <a:lnTo>
                    <a:pt x="99" y="213"/>
                  </a:lnTo>
                  <a:lnTo>
                    <a:pt x="99" y="212"/>
                  </a:lnTo>
                  <a:lnTo>
                    <a:pt x="99" y="211"/>
                  </a:lnTo>
                  <a:lnTo>
                    <a:pt x="100" y="211"/>
                  </a:lnTo>
                  <a:lnTo>
                    <a:pt x="101" y="211"/>
                  </a:lnTo>
                  <a:lnTo>
                    <a:pt x="102" y="211"/>
                  </a:lnTo>
                  <a:lnTo>
                    <a:pt x="103" y="211"/>
                  </a:lnTo>
                  <a:lnTo>
                    <a:pt x="103" y="210"/>
                  </a:lnTo>
                  <a:lnTo>
                    <a:pt x="104" y="210"/>
                  </a:lnTo>
                  <a:lnTo>
                    <a:pt x="104" y="209"/>
                  </a:lnTo>
                  <a:lnTo>
                    <a:pt x="105" y="209"/>
                  </a:lnTo>
                  <a:lnTo>
                    <a:pt x="106" y="209"/>
                  </a:lnTo>
                  <a:lnTo>
                    <a:pt x="107" y="209"/>
                  </a:lnTo>
                  <a:lnTo>
                    <a:pt x="107" y="208"/>
                  </a:lnTo>
                  <a:lnTo>
                    <a:pt x="109" y="208"/>
                  </a:lnTo>
                  <a:lnTo>
                    <a:pt x="110" y="208"/>
                  </a:lnTo>
                  <a:lnTo>
                    <a:pt x="110" y="207"/>
                  </a:lnTo>
                  <a:lnTo>
                    <a:pt x="111" y="207"/>
                  </a:lnTo>
                  <a:lnTo>
                    <a:pt x="112" y="207"/>
                  </a:lnTo>
                  <a:lnTo>
                    <a:pt x="112" y="206"/>
                  </a:lnTo>
                  <a:lnTo>
                    <a:pt x="113" y="206"/>
                  </a:lnTo>
                  <a:lnTo>
                    <a:pt x="114" y="206"/>
                  </a:lnTo>
                  <a:lnTo>
                    <a:pt x="114" y="205"/>
                  </a:lnTo>
                  <a:lnTo>
                    <a:pt x="115" y="205"/>
                  </a:lnTo>
                  <a:lnTo>
                    <a:pt x="116" y="205"/>
                  </a:lnTo>
                  <a:lnTo>
                    <a:pt x="117" y="204"/>
                  </a:lnTo>
                  <a:lnTo>
                    <a:pt x="118" y="204"/>
                  </a:lnTo>
                  <a:lnTo>
                    <a:pt x="118" y="203"/>
                  </a:lnTo>
                  <a:lnTo>
                    <a:pt x="119" y="203"/>
                  </a:lnTo>
                  <a:lnTo>
                    <a:pt x="119" y="202"/>
                  </a:lnTo>
                  <a:lnTo>
                    <a:pt x="118" y="202"/>
                  </a:lnTo>
                  <a:lnTo>
                    <a:pt x="118" y="201"/>
                  </a:lnTo>
                  <a:lnTo>
                    <a:pt x="119" y="201"/>
                  </a:lnTo>
                  <a:lnTo>
                    <a:pt x="119" y="200"/>
                  </a:lnTo>
                  <a:lnTo>
                    <a:pt x="120" y="200"/>
                  </a:lnTo>
                  <a:lnTo>
                    <a:pt x="120" y="199"/>
                  </a:lnTo>
                  <a:lnTo>
                    <a:pt x="121" y="199"/>
                  </a:lnTo>
                  <a:lnTo>
                    <a:pt x="122" y="199"/>
                  </a:lnTo>
                  <a:lnTo>
                    <a:pt x="122" y="198"/>
                  </a:lnTo>
                  <a:lnTo>
                    <a:pt x="123" y="198"/>
                  </a:lnTo>
                  <a:lnTo>
                    <a:pt x="123" y="197"/>
                  </a:lnTo>
                  <a:lnTo>
                    <a:pt x="124" y="197"/>
                  </a:lnTo>
                  <a:lnTo>
                    <a:pt x="124" y="196"/>
                  </a:lnTo>
                  <a:lnTo>
                    <a:pt x="125" y="196"/>
                  </a:lnTo>
                  <a:lnTo>
                    <a:pt x="125" y="195"/>
                  </a:lnTo>
                  <a:lnTo>
                    <a:pt x="126" y="195"/>
                  </a:lnTo>
                  <a:lnTo>
                    <a:pt x="126" y="194"/>
                  </a:lnTo>
                  <a:lnTo>
                    <a:pt x="127" y="194"/>
                  </a:lnTo>
                  <a:lnTo>
                    <a:pt x="127" y="193"/>
                  </a:lnTo>
                  <a:lnTo>
                    <a:pt x="128" y="193"/>
                  </a:lnTo>
                  <a:lnTo>
                    <a:pt x="128" y="192"/>
                  </a:lnTo>
                  <a:lnTo>
                    <a:pt x="129" y="192"/>
                  </a:lnTo>
                  <a:lnTo>
                    <a:pt x="130" y="192"/>
                  </a:lnTo>
                  <a:lnTo>
                    <a:pt x="130" y="191"/>
                  </a:lnTo>
                  <a:lnTo>
                    <a:pt x="131" y="191"/>
                  </a:lnTo>
                  <a:lnTo>
                    <a:pt x="132" y="191"/>
                  </a:lnTo>
                  <a:lnTo>
                    <a:pt x="132" y="190"/>
                  </a:lnTo>
                  <a:lnTo>
                    <a:pt x="132" y="188"/>
                  </a:lnTo>
                  <a:lnTo>
                    <a:pt x="132" y="187"/>
                  </a:lnTo>
                  <a:lnTo>
                    <a:pt x="134" y="187"/>
                  </a:lnTo>
                  <a:lnTo>
                    <a:pt x="134" y="186"/>
                  </a:lnTo>
                  <a:lnTo>
                    <a:pt x="134" y="185"/>
                  </a:lnTo>
                  <a:lnTo>
                    <a:pt x="134" y="184"/>
                  </a:lnTo>
                  <a:lnTo>
                    <a:pt x="135" y="184"/>
                  </a:lnTo>
                  <a:lnTo>
                    <a:pt x="135" y="183"/>
                  </a:lnTo>
                  <a:lnTo>
                    <a:pt x="135" y="182"/>
                  </a:lnTo>
                  <a:lnTo>
                    <a:pt x="136" y="182"/>
                  </a:lnTo>
                  <a:lnTo>
                    <a:pt x="137" y="182"/>
                  </a:lnTo>
                  <a:lnTo>
                    <a:pt x="137" y="181"/>
                  </a:lnTo>
                  <a:lnTo>
                    <a:pt x="138" y="181"/>
                  </a:lnTo>
                  <a:lnTo>
                    <a:pt x="138" y="180"/>
                  </a:lnTo>
                  <a:lnTo>
                    <a:pt x="139" y="180"/>
                  </a:lnTo>
                  <a:lnTo>
                    <a:pt x="140" y="180"/>
                  </a:lnTo>
                  <a:lnTo>
                    <a:pt x="141" y="180"/>
                  </a:lnTo>
                  <a:lnTo>
                    <a:pt x="141" y="179"/>
                  </a:lnTo>
                  <a:lnTo>
                    <a:pt x="142" y="179"/>
                  </a:lnTo>
                  <a:lnTo>
                    <a:pt x="143" y="178"/>
                  </a:lnTo>
                  <a:lnTo>
                    <a:pt x="143" y="177"/>
                  </a:lnTo>
                  <a:lnTo>
                    <a:pt x="143" y="176"/>
                  </a:lnTo>
                  <a:lnTo>
                    <a:pt x="143" y="175"/>
                  </a:lnTo>
                  <a:lnTo>
                    <a:pt x="144" y="175"/>
                  </a:lnTo>
                  <a:lnTo>
                    <a:pt x="144" y="174"/>
                  </a:lnTo>
                  <a:lnTo>
                    <a:pt x="145" y="174"/>
                  </a:lnTo>
                  <a:lnTo>
                    <a:pt x="145" y="173"/>
                  </a:lnTo>
                  <a:lnTo>
                    <a:pt x="146" y="173"/>
                  </a:lnTo>
                  <a:lnTo>
                    <a:pt x="147" y="173"/>
                  </a:lnTo>
                  <a:lnTo>
                    <a:pt x="148" y="173"/>
                  </a:lnTo>
                  <a:lnTo>
                    <a:pt x="149" y="173"/>
                  </a:lnTo>
                  <a:lnTo>
                    <a:pt x="150" y="173"/>
                  </a:lnTo>
                  <a:lnTo>
                    <a:pt x="150" y="174"/>
                  </a:lnTo>
                  <a:lnTo>
                    <a:pt x="151" y="174"/>
                  </a:lnTo>
                  <a:lnTo>
                    <a:pt x="152" y="174"/>
                  </a:lnTo>
                  <a:lnTo>
                    <a:pt x="153" y="174"/>
                  </a:lnTo>
                  <a:lnTo>
                    <a:pt x="153" y="175"/>
                  </a:lnTo>
                  <a:lnTo>
                    <a:pt x="154" y="175"/>
                  </a:lnTo>
                  <a:lnTo>
                    <a:pt x="154" y="176"/>
                  </a:lnTo>
                  <a:lnTo>
                    <a:pt x="155" y="176"/>
                  </a:lnTo>
                  <a:lnTo>
                    <a:pt x="156" y="176"/>
                  </a:lnTo>
                  <a:lnTo>
                    <a:pt x="156" y="177"/>
                  </a:lnTo>
                  <a:lnTo>
                    <a:pt x="157" y="177"/>
                  </a:lnTo>
                  <a:lnTo>
                    <a:pt x="157" y="176"/>
                  </a:lnTo>
                  <a:lnTo>
                    <a:pt x="159" y="176"/>
                  </a:lnTo>
                  <a:lnTo>
                    <a:pt x="159" y="175"/>
                  </a:lnTo>
                  <a:lnTo>
                    <a:pt x="160" y="175"/>
                  </a:lnTo>
                  <a:lnTo>
                    <a:pt x="161" y="175"/>
                  </a:lnTo>
                  <a:lnTo>
                    <a:pt x="161" y="174"/>
                  </a:lnTo>
                  <a:lnTo>
                    <a:pt x="161" y="173"/>
                  </a:lnTo>
                  <a:lnTo>
                    <a:pt x="162" y="173"/>
                  </a:lnTo>
                  <a:lnTo>
                    <a:pt x="162" y="172"/>
                  </a:lnTo>
                  <a:lnTo>
                    <a:pt x="163" y="172"/>
                  </a:lnTo>
                  <a:lnTo>
                    <a:pt x="163" y="171"/>
                  </a:lnTo>
                  <a:lnTo>
                    <a:pt x="163" y="172"/>
                  </a:lnTo>
                  <a:lnTo>
                    <a:pt x="164" y="172"/>
                  </a:lnTo>
                  <a:lnTo>
                    <a:pt x="164" y="171"/>
                  </a:lnTo>
                  <a:lnTo>
                    <a:pt x="165" y="171"/>
                  </a:lnTo>
                  <a:lnTo>
                    <a:pt x="165" y="170"/>
                  </a:lnTo>
                  <a:lnTo>
                    <a:pt x="166" y="170"/>
                  </a:lnTo>
                  <a:lnTo>
                    <a:pt x="166" y="169"/>
                  </a:lnTo>
                  <a:lnTo>
                    <a:pt x="167" y="169"/>
                  </a:lnTo>
                  <a:lnTo>
                    <a:pt x="167" y="168"/>
                  </a:lnTo>
                  <a:lnTo>
                    <a:pt x="168" y="168"/>
                  </a:lnTo>
                  <a:lnTo>
                    <a:pt x="169" y="168"/>
                  </a:lnTo>
                  <a:lnTo>
                    <a:pt x="169" y="167"/>
                  </a:lnTo>
                  <a:lnTo>
                    <a:pt x="170" y="167"/>
                  </a:lnTo>
                  <a:lnTo>
                    <a:pt x="170" y="166"/>
                  </a:lnTo>
                  <a:lnTo>
                    <a:pt x="169" y="165"/>
                  </a:lnTo>
                  <a:lnTo>
                    <a:pt x="169" y="163"/>
                  </a:lnTo>
                  <a:lnTo>
                    <a:pt x="168" y="163"/>
                  </a:lnTo>
                  <a:lnTo>
                    <a:pt x="168" y="162"/>
                  </a:lnTo>
                  <a:lnTo>
                    <a:pt x="168" y="161"/>
                  </a:lnTo>
                  <a:lnTo>
                    <a:pt x="168" y="160"/>
                  </a:lnTo>
                  <a:lnTo>
                    <a:pt x="167" y="160"/>
                  </a:lnTo>
                  <a:lnTo>
                    <a:pt x="167" y="159"/>
                  </a:lnTo>
                  <a:lnTo>
                    <a:pt x="167" y="158"/>
                  </a:lnTo>
                  <a:lnTo>
                    <a:pt x="168" y="158"/>
                  </a:lnTo>
                  <a:lnTo>
                    <a:pt x="168" y="157"/>
                  </a:lnTo>
                  <a:lnTo>
                    <a:pt x="167" y="157"/>
                  </a:lnTo>
                  <a:lnTo>
                    <a:pt x="167" y="156"/>
                  </a:lnTo>
                  <a:lnTo>
                    <a:pt x="168" y="156"/>
                  </a:lnTo>
                  <a:lnTo>
                    <a:pt x="168" y="155"/>
                  </a:lnTo>
                  <a:lnTo>
                    <a:pt x="169" y="155"/>
                  </a:lnTo>
                  <a:lnTo>
                    <a:pt x="170" y="155"/>
                  </a:lnTo>
                  <a:lnTo>
                    <a:pt x="171" y="155"/>
                  </a:lnTo>
                  <a:lnTo>
                    <a:pt x="172" y="155"/>
                  </a:lnTo>
                  <a:lnTo>
                    <a:pt x="172" y="156"/>
                  </a:lnTo>
                  <a:lnTo>
                    <a:pt x="173" y="156"/>
                  </a:lnTo>
                  <a:lnTo>
                    <a:pt x="173" y="155"/>
                  </a:lnTo>
                  <a:lnTo>
                    <a:pt x="174" y="155"/>
                  </a:lnTo>
                  <a:lnTo>
                    <a:pt x="175" y="155"/>
                  </a:lnTo>
                  <a:lnTo>
                    <a:pt x="175" y="154"/>
                  </a:lnTo>
                  <a:lnTo>
                    <a:pt x="176" y="154"/>
                  </a:lnTo>
                  <a:lnTo>
                    <a:pt x="177" y="154"/>
                  </a:lnTo>
                  <a:lnTo>
                    <a:pt x="177" y="153"/>
                  </a:lnTo>
                  <a:lnTo>
                    <a:pt x="178" y="153"/>
                  </a:lnTo>
                  <a:lnTo>
                    <a:pt x="179" y="153"/>
                  </a:lnTo>
                  <a:lnTo>
                    <a:pt x="180" y="153"/>
                  </a:lnTo>
                  <a:lnTo>
                    <a:pt x="181" y="153"/>
                  </a:lnTo>
                  <a:lnTo>
                    <a:pt x="182" y="153"/>
                  </a:lnTo>
                  <a:lnTo>
                    <a:pt x="184" y="153"/>
                  </a:lnTo>
                  <a:lnTo>
                    <a:pt x="185" y="153"/>
                  </a:lnTo>
                  <a:lnTo>
                    <a:pt x="185" y="154"/>
                  </a:lnTo>
                  <a:lnTo>
                    <a:pt x="185" y="155"/>
                  </a:lnTo>
                  <a:lnTo>
                    <a:pt x="186" y="155"/>
                  </a:lnTo>
                  <a:lnTo>
                    <a:pt x="186" y="156"/>
                  </a:lnTo>
                  <a:lnTo>
                    <a:pt x="187" y="156"/>
                  </a:lnTo>
                  <a:lnTo>
                    <a:pt x="187" y="157"/>
                  </a:lnTo>
                  <a:lnTo>
                    <a:pt x="188" y="158"/>
                  </a:lnTo>
                  <a:lnTo>
                    <a:pt x="189" y="158"/>
                  </a:lnTo>
                  <a:lnTo>
                    <a:pt x="189" y="157"/>
                  </a:lnTo>
                  <a:lnTo>
                    <a:pt x="190" y="157"/>
                  </a:lnTo>
                  <a:lnTo>
                    <a:pt x="191" y="157"/>
                  </a:lnTo>
                  <a:lnTo>
                    <a:pt x="192" y="157"/>
                  </a:lnTo>
                  <a:lnTo>
                    <a:pt x="192" y="156"/>
                  </a:lnTo>
                  <a:lnTo>
                    <a:pt x="193" y="156"/>
                  </a:lnTo>
                  <a:lnTo>
                    <a:pt x="193" y="155"/>
                  </a:lnTo>
                  <a:lnTo>
                    <a:pt x="194" y="154"/>
                  </a:lnTo>
                  <a:lnTo>
                    <a:pt x="195" y="154"/>
                  </a:lnTo>
                  <a:lnTo>
                    <a:pt x="196" y="154"/>
                  </a:lnTo>
                  <a:lnTo>
                    <a:pt x="196" y="153"/>
                  </a:lnTo>
                  <a:lnTo>
                    <a:pt x="197" y="153"/>
                  </a:lnTo>
                  <a:lnTo>
                    <a:pt x="198" y="153"/>
                  </a:lnTo>
                  <a:lnTo>
                    <a:pt x="198" y="152"/>
                  </a:lnTo>
                  <a:lnTo>
                    <a:pt x="199" y="152"/>
                  </a:lnTo>
                  <a:lnTo>
                    <a:pt x="199" y="151"/>
                  </a:lnTo>
                  <a:lnTo>
                    <a:pt x="199" y="150"/>
                  </a:lnTo>
                  <a:lnTo>
                    <a:pt x="200" y="150"/>
                  </a:lnTo>
                  <a:lnTo>
                    <a:pt x="200" y="149"/>
                  </a:lnTo>
                  <a:lnTo>
                    <a:pt x="201" y="149"/>
                  </a:lnTo>
                  <a:lnTo>
                    <a:pt x="201" y="148"/>
                  </a:lnTo>
                  <a:lnTo>
                    <a:pt x="202" y="148"/>
                  </a:lnTo>
                  <a:lnTo>
                    <a:pt x="203" y="148"/>
                  </a:lnTo>
                  <a:lnTo>
                    <a:pt x="204" y="148"/>
                  </a:lnTo>
                  <a:lnTo>
                    <a:pt x="204" y="149"/>
                  </a:lnTo>
                  <a:lnTo>
                    <a:pt x="205" y="149"/>
                  </a:lnTo>
                  <a:lnTo>
                    <a:pt x="206" y="149"/>
                  </a:lnTo>
                  <a:lnTo>
                    <a:pt x="207" y="149"/>
                  </a:lnTo>
                  <a:lnTo>
                    <a:pt x="209" y="149"/>
                  </a:lnTo>
                  <a:lnTo>
                    <a:pt x="210" y="149"/>
                  </a:lnTo>
                  <a:lnTo>
                    <a:pt x="211" y="149"/>
                  </a:lnTo>
                  <a:lnTo>
                    <a:pt x="212" y="149"/>
                  </a:lnTo>
                  <a:lnTo>
                    <a:pt x="213" y="149"/>
                  </a:lnTo>
                  <a:lnTo>
                    <a:pt x="214" y="148"/>
                  </a:lnTo>
                  <a:lnTo>
                    <a:pt x="214" y="149"/>
                  </a:lnTo>
                  <a:lnTo>
                    <a:pt x="215" y="149"/>
                  </a:lnTo>
                  <a:lnTo>
                    <a:pt x="215" y="150"/>
                  </a:lnTo>
                  <a:lnTo>
                    <a:pt x="216" y="150"/>
                  </a:lnTo>
                  <a:lnTo>
                    <a:pt x="217" y="151"/>
                  </a:lnTo>
                  <a:lnTo>
                    <a:pt x="217" y="152"/>
                  </a:lnTo>
                  <a:lnTo>
                    <a:pt x="218" y="152"/>
                  </a:lnTo>
                  <a:lnTo>
                    <a:pt x="218" y="153"/>
                  </a:lnTo>
                  <a:lnTo>
                    <a:pt x="218" y="154"/>
                  </a:lnTo>
                  <a:lnTo>
                    <a:pt x="219" y="154"/>
                  </a:lnTo>
                  <a:lnTo>
                    <a:pt x="220" y="155"/>
                  </a:lnTo>
                  <a:lnTo>
                    <a:pt x="221" y="155"/>
                  </a:lnTo>
                  <a:lnTo>
                    <a:pt x="221" y="156"/>
                  </a:lnTo>
                  <a:lnTo>
                    <a:pt x="221" y="157"/>
                  </a:lnTo>
                  <a:lnTo>
                    <a:pt x="222" y="157"/>
                  </a:lnTo>
                  <a:lnTo>
                    <a:pt x="222" y="158"/>
                  </a:lnTo>
                  <a:lnTo>
                    <a:pt x="223" y="158"/>
                  </a:lnTo>
                  <a:lnTo>
                    <a:pt x="223" y="159"/>
                  </a:lnTo>
                  <a:lnTo>
                    <a:pt x="224" y="159"/>
                  </a:lnTo>
                  <a:lnTo>
                    <a:pt x="224" y="160"/>
                  </a:lnTo>
                  <a:lnTo>
                    <a:pt x="225" y="160"/>
                  </a:lnTo>
                  <a:lnTo>
                    <a:pt x="226" y="160"/>
                  </a:lnTo>
                  <a:lnTo>
                    <a:pt x="227" y="160"/>
                  </a:lnTo>
                  <a:lnTo>
                    <a:pt x="228" y="160"/>
                  </a:lnTo>
                  <a:lnTo>
                    <a:pt x="229" y="160"/>
                  </a:lnTo>
                  <a:lnTo>
                    <a:pt x="229" y="159"/>
                  </a:lnTo>
                  <a:lnTo>
                    <a:pt x="230" y="159"/>
                  </a:lnTo>
                  <a:lnTo>
                    <a:pt x="230" y="158"/>
                  </a:lnTo>
                  <a:lnTo>
                    <a:pt x="231" y="158"/>
                  </a:lnTo>
                  <a:lnTo>
                    <a:pt x="231" y="157"/>
                  </a:lnTo>
                  <a:lnTo>
                    <a:pt x="232" y="157"/>
                  </a:lnTo>
                  <a:lnTo>
                    <a:pt x="232" y="156"/>
                  </a:lnTo>
                  <a:lnTo>
                    <a:pt x="234" y="156"/>
                  </a:lnTo>
                  <a:lnTo>
                    <a:pt x="234" y="155"/>
                  </a:lnTo>
                  <a:lnTo>
                    <a:pt x="235" y="155"/>
                  </a:lnTo>
                  <a:lnTo>
                    <a:pt x="235" y="154"/>
                  </a:lnTo>
                  <a:lnTo>
                    <a:pt x="235" y="153"/>
                  </a:lnTo>
                  <a:lnTo>
                    <a:pt x="236" y="153"/>
                  </a:lnTo>
                  <a:lnTo>
                    <a:pt x="237" y="153"/>
                  </a:lnTo>
                  <a:lnTo>
                    <a:pt x="237" y="152"/>
                  </a:lnTo>
                  <a:lnTo>
                    <a:pt x="238" y="152"/>
                  </a:lnTo>
                  <a:lnTo>
                    <a:pt x="239" y="152"/>
                  </a:lnTo>
                  <a:lnTo>
                    <a:pt x="239" y="151"/>
                  </a:lnTo>
                  <a:lnTo>
                    <a:pt x="240" y="151"/>
                  </a:lnTo>
                  <a:lnTo>
                    <a:pt x="241" y="150"/>
                  </a:lnTo>
                  <a:lnTo>
                    <a:pt x="242" y="150"/>
                  </a:lnTo>
                  <a:lnTo>
                    <a:pt x="242" y="149"/>
                  </a:lnTo>
                  <a:lnTo>
                    <a:pt x="243" y="149"/>
                  </a:lnTo>
                  <a:lnTo>
                    <a:pt x="244" y="149"/>
                  </a:lnTo>
                  <a:lnTo>
                    <a:pt x="245" y="149"/>
                  </a:lnTo>
                  <a:lnTo>
                    <a:pt x="246" y="149"/>
                  </a:lnTo>
                  <a:lnTo>
                    <a:pt x="247" y="149"/>
                  </a:lnTo>
                  <a:lnTo>
                    <a:pt x="248" y="149"/>
                  </a:lnTo>
                  <a:lnTo>
                    <a:pt x="249" y="149"/>
                  </a:lnTo>
                  <a:lnTo>
                    <a:pt x="249" y="150"/>
                  </a:lnTo>
                  <a:lnTo>
                    <a:pt x="250" y="150"/>
                  </a:lnTo>
                  <a:lnTo>
                    <a:pt x="250" y="149"/>
                  </a:lnTo>
                  <a:lnTo>
                    <a:pt x="251" y="149"/>
                  </a:lnTo>
                  <a:lnTo>
                    <a:pt x="252" y="150"/>
                  </a:lnTo>
                  <a:lnTo>
                    <a:pt x="252" y="151"/>
                  </a:lnTo>
                  <a:lnTo>
                    <a:pt x="253" y="151"/>
                  </a:lnTo>
                  <a:lnTo>
                    <a:pt x="254" y="151"/>
                  </a:lnTo>
                  <a:lnTo>
                    <a:pt x="255" y="151"/>
                  </a:lnTo>
                  <a:lnTo>
                    <a:pt x="256" y="151"/>
                  </a:lnTo>
                  <a:lnTo>
                    <a:pt x="256" y="150"/>
                  </a:lnTo>
                  <a:lnTo>
                    <a:pt x="257" y="150"/>
                  </a:lnTo>
                  <a:lnTo>
                    <a:pt x="257" y="149"/>
                  </a:lnTo>
                  <a:lnTo>
                    <a:pt x="259" y="149"/>
                  </a:lnTo>
                  <a:lnTo>
                    <a:pt x="260" y="149"/>
                  </a:lnTo>
                  <a:lnTo>
                    <a:pt x="261" y="149"/>
                  </a:lnTo>
                  <a:lnTo>
                    <a:pt x="261" y="150"/>
                  </a:lnTo>
                  <a:lnTo>
                    <a:pt x="262" y="150"/>
                  </a:lnTo>
                  <a:lnTo>
                    <a:pt x="262" y="151"/>
                  </a:lnTo>
                  <a:lnTo>
                    <a:pt x="263" y="151"/>
                  </a:lnTo>
                  <a:lnTo>
                    <a:pt x="263" y="150"/>
                  </a:lnTo>
                  <a:lnTo>
                    <a:pt x="264" y="150"/>
                  </a:lnTo>
                  <a:lnTo>
                    <a:pt x="264" y="149"/>
                  </a:lnTo>
                  <a:lnTo>
                    <a:pt x="265" y="149"/>
                  </a:lnTo>
                  <a:lnTo>
                    <a:pt x="265" y="148"/>
                  </a:lnTo>
                  <a:lnTo>
                    <a:pt x="266" y="148"/>
                  </a:lnTo>
                  <a:lnTo>
                    <a:pt x="266" y="147"/>
                  </a:lnTo>
                  <a:lnTo>
                    <a:pt x="267" y="147"/>
                  </a:lnTo>
                  <a:lnTo>
                    <a:pt x="268" y="146"/>
                  </a:lnTo>
                  <a:lnTo>
                    <a:pt x="269" y="146"/>
                  </a:lnTo>
                  <a:lnTo>
                    <a:pt x="270" y="146"/>
                  </a:lnTo>
                  <a:lnTo>
                    <a:pt x="271" y="146"/>
                  </a:lnTo>
                  <a:lnTo>
                    <a:pt x="272" y="146"/>
                  </a:lnTo>
                  <a:lnTo>
                    <a:pt x="272" y="145"/>
                  </a:lnTo>
                  <a:lnTo>
                    <a:pt x="273" y="145"/>
                  </a:lnTo>
                  <a:lnTo>
                    <a:pt x="273" y="146"/>
                  </a:lnTo>
                  <a:lnTo>
                    <a:pt x="274" y="146"/>
                  </a:lnTo>
                  <a:lnTo>
                    <a:pt x="274" y="145"/>
                  </a:lnTo>
                  <a:lnTo>
                    <a:pt x="275" y="145"/>
                  </a:lnTo>
                  <a:lnTo>
                    <a:pt x="275" y="144"/>
                  </a:lnTo>
                  <a:lnTo>
                    <a:pt x="276" y="144"/>
                  </a:lnTo>
                  <a:lnTo>
                    <a:pt x="276" y="143"/>
                  </a:lnTo>
                  <a:lnTo>
                    <a:pt x="277" y="143"/>
                  </a:lnTo>
                  <a:lnTo>
                    <a:pt x="277" y="142"/>
                  </a:lnTo>
                  <a:lnTo>
                    <a:pt x="278" y="142"/>
                  </a:lnTo>
                  <a:lnTo>
                    <a:pt x="278" y="141"/>
                  </a:lnTo>
                  <a:lnTo>
                    <a:pt x="279" y="141"/>
                  </a:lnTo>
                  <a:lnTo>
                    <a:pt x="279" y="140"/>
                  </a:lnTo>
                  <a:lnTo>
                    <a:pt x="280" y="140"/>
                  </a:lnTo>
                  <a:lnTo>
                    <a:pt x="280" y="138"/>
                  </a:lnTo>
                  <a:lnTo>
                    <a:pt x="280" y="137"/>
                  </a:lnTo>
                  <a:lnTo>
                    <a:pt x="281" y="137"/>
                  </a:lnTo>
                  <a:lnTo>
                    <a:pt x="281" y="136"/>
                  </a:lnTo>
                  <a:lnTo>
                    <a:pt x="282" y="136"/>
                  </a:lnTo>
                  <a:lnTo>
                    <a:pt x="282" y="137"/>
                  </a:lnTo>
                  <a:lnTo>
                    <a:pt x="282" y="136"/>
                  </a:lnTo>
                  <a:lnTo>
                    <a:pt x="284" y="136"/>
                  </a:lnTo>
                  <a:lnTo>
                    <a:pt x="284" y="135"/>
                  </a:lnTo>
                  <a:lnTo>
                    <a:pt x="285" y="135"/>
                  </a:lnTo>
                  <a:lnTo>
                    <a:pt x="285" y="134"/>
                  </a:lnTo>
                  <a:lnTo>
                    <a:pt x="286" y="134"/>
                  </a:lnTo>
                  <a:lnTo>
                    <a:pt x="286" y="133"/>
                  </a:lnTo>
                  <a:lnTo>
                    <a:pt x="287" y="133"/>
                  </a:lnTo>
                  <a:lnTo>
                    <a:pt x="288" y="133"/>
                  </a:lnTo>
                  <a:lnTo>
                    <a:pt x="289" y="133"/>
                  </a:lnTo>
                  <a:lnTo>
                    <a:pt x="290" y="133"/>
                  </a:lnTo>
                  <a:lnTo>
                    <a:pt x="291" y="133"/>
                  </a:lnTo>
                  <a:lnTo>
                    <a:pt x="291" y="132"/>
                  </a:lnTo>
                  <a:lnTo>
                    <a:pt x="292" y="132"/>
                  </a:lnTo>
                  <a:lnTo>
                    <a:pt x="292" y="131"/>
                  </a:lnTo>
                  <a:lnTo>
                    <a:pt x="293" y="131"/>
                  </a:lnTo>
                  <a:lnTo>
                    <a:pt x="294" y="131"/>
                  </a:lnTo>
                  <a:lnTo>
                    <a:pt x="295" y="131"/>
                  </a:lnTo>
                  <a:lnTo>
                    <a:pt x="296" y="130"/>
                  </a:lnTo>
                  <a:lnTo>
                    <a:pt x="297" y="130"/>
                  </a:lnTo>
                  <a:lnTo>
                    <a:pt x="297" y="129"/>
                  </a:lnTo>
                  <a:lnTo>
                    <a:pt x="297" y="130"/>
                  </a:lnTo>
                  <a:lnTo>
                    <a:pt x="298" y="130"/>
                  </a:lnTo>
                  <a:lnTo>
                    <a:pt x="299" y="130"/>
                  </a:lnTo>
                  <a:lnTo>
                    <a:pt x="299" y="131"/>
                  </a:lnTo>
                  <a:lnTo>
                    <a:pt x="300" y="131"/>
                  </a:lnTo>
                  <a:lnTo>
                    <a:pt x="301" y="131"/>
                  </a:lnTo>
                  <a:lnTo>
                    <a:pt x="301" y="132"/>
                  </a:lnTo>
                  <a:lnTo>
                    <a:pt x="302" y="132"/>
                  </a:lnTo>
                  <a:lnTo>
                    <a:pt x="303" y="132"/>
                  </a:lnTo>
                  <a:lnTo>
                    <a:pt x="303" y="131"/>
                  </a:lnTo>
                  <a:lnTo>
                    <a:pt x="304" y="131"/>
                  </a:lnTo>
                  <a:lnTo>
                    <a:pt x="304" y="130"/>
                  </a:lnTo>
                  <a:lnTo>
                    <a:pt x="304" y="129"/>
                  </a:lnTo>
                  <a:lnTo>
                    <a:pt x="305" y="129"/>
                  </a:lnTo>
                  <a:lnTo>
                    <a:pt x="306" y="129"/>
                  </a:lnTo>
                  <a:lnTo>
                    <a:pt x="306" y="128"/>
                  </a:lnTo>
                  <a:lnTo>
                    <a:pt x="307" y="128"/>
                  </a:lnTo>
                  <a:lnTo>
                    <a:pt x="309" y="128"/>
                  </a:lnTo>
                  <a:lnTo>
                    <a:pt x="310" y="128"/>
                  </a:lnTo>
                  <a:lnTo>
                    <a:pt x="311" y="128"/>
                  </a:lnTo>
                  <a:lnTo>
                    <a:pt x="311" y="127"/>
                  </a:lnTo>
                  <a:lnTo>
                    <a:pt x="312" y="127"/>
                  </a:lnTo>
                  <a:lnTo>
                    <a:pt x="313" y="127"/>
                  </a:lnTo>
                  <a:lnTo>
                    <a:pt x="313" y="126"/>
                  </a:lnTo>
                  <a:lnTo>
                    <a:pt x="314" y="126"/>
                  </a:lnTo>
                  <a:lnTo>
                    <a:pt x="315" y="126"/>
                  </a:lnTo>
                  <a:lnTo>
                    <a:pt x="316" y="126"/>
                  </a:lnTo>
                  <a:lnTo>
                    <a:pt x="316" y="125"/>
                  </a:lnTo>
                  <a:lnTo>
                    <a:pt x="318" y="125"/>
                  </a:lnTo>
                  <a:lnTo>
                    <a:pt x="319" y="125"/>
                  </a:lnTo>
                  <a:lnTo>
                    <a:pt x="320" y="125"/>
                  </a:lnTo>
                  <a:lnTo>
                    <a:pt x="320" y="124"/>
                  </a:lnTo>
                  <a:lnTo>
                    <a:pt x="321" y="125"/>
                  </a:lnTo>
                  <a:lnTo>
                    <a:pt x="322" y="126"/>
                  </a:lnTo>
                  <a:lnTo>
                    <a:pt x="323" y="126"/>
                  </a:lnTo>
                  <a:lnTo>
                    <a:pt x="324" y="126"/>
                  </a:lnTo>
                  <a:lnTo>
                    <a:pt x="325" y="126"/>
                  </a:lnTo>
                  <a:lnTo>
                    <a:pt x="326" y="126"/>
                  </a:lnTo>
                  <a:lnTo>
                    <a:pt x="326" y="127"/>
                  </a:lnTo>
                  <a:lnTo>
                    <a:pt x="326" y="126"/>
                  </a:lnTo>
                  <a:lnTo>
                    <a:pt x="326" y="127"/>
                  </a:lnTo>
                  <a:lnTo>
                    <a:pt x="327" y="127"/>
                  </a:lnTo>
                  <a:lnTo>
                    <a:pt x="328" y="127"/>
                  </a:lnTo>
                  <a:lnTo>
                    <a:pt x="329" y="127"/>
                  </a:lnTo>
                  <a:lnTo>
                    <a:pt x="330" y="127"/>
                  </a:lnTo>
                  <a:lnTo>
                    <a:pt x="330" y="128"/>
                  </a:lnTo>
                  <a:lnTo>
                    <a:pt x="330" y="129"/>
                  </a:lnTo>
                  <a:lnTo>
                    <a:pt x="331" y="129"/>
                  </a:lnTo>
                  <a:lnTo>
                    <a:pt x="332" y="129"/>
                  </a:lnTo>
                  <a:lnTo>
                    <a:pt x="332" y="130"/>
                  </a:lnTo>
                  <a:lnTo>
                    <a:pt x="334" y="130"/>
                  </a:lnTo>
                  <a:lnTo>
                    <a:pt x="334" y="131"/>
                  </a:lnTo>
                  <a:lnTo>
                    <a:pt x="335" y="131"/>
                  </a:lnTo>
                  <a:lnTo>
                    <a:pt x="336" y="131"/>
                  </a:lnTo>
                  <a:lnTo>
                    <a:pt x="337" y="132"/>
                  </a:lnTo>
                  <a:lnTo>
                    <a:pt x="338" y="132"/>
                  </a:lnTo>
                  <a:lnTo>
                    <a:pt x="338" y="131"/>
                  </a:lnTo>
                  <a:lnTo>
                    <a:pt x="339" y="131"/>
                  </a:lnTo>
                  <a:lnTo>
                    <a:pt x="339" y="130"/>
                  </a:lnTo>
                  <a:lnTo>
                    <a:pt x="340" y="130"/>
                  </a:lnTo>
                  <a:lnTo>
                    <a:pt x="341" y="130"/>
                  </a:lnTo>
                  <a:lnTo>
                    <a:pt x="342" y="130"/>
                  </a:lnTo>
                  <a:lnTo>
                    <a:pt x="342" y="129"/>
                  </a:lnTo>
                  <a:lnTo>
                    <a:pt x="343" y="129"/>
                  </a:lnTo>
                  <a:lnTo>
                    <a:pt x="344" y="130"/>
                  </a:lnTo>
                  <a:lnTo>
                    <a:pt x="345" y="130"/>
                  </a:lnTo>
                  <a:lnTo>
                    <a:pt x="346" y="130"/>
                  </a:lnTo>
                  <a:lnTo>
                    <a:pt x="347" y="130"/>
                  </a:lnTo>
                  <a:lnTo>
                    <a:pt x="348" y="130"/>
                  </a:lnTo>
                  <a:lnTo>
                    <a:pt x="348" y="131"/>
                  </a:lnTo>
                  <a:lnTo>
                    <a:pt x="349" y="131"/>
                  </a:lnTo>
                  <a:lnTo>
                    <a:pt x="349" y="132"/>
                  </a:lnTo>
                  <a:lnTo>
                    <a:pt x="350" y="132"/>
                  </a:lnTo>
                  <a:lnTo>
                    <a:pt x="351" y="132"/>
                  </a:lnTo>
                  <a:lnTo>
                    <a:pt x="352" y="132"/>
                  </a:lnTo>
                  <a:lnTo>
                    <a:pt x="353" y="131"/>
                  </a:lnTo>
                  <a:lnTo>
                    <a:pt x="353" y="130"/>
                  </a:lnTo>
                  <a:lnTo>
                    <a:pt x="354" y="130"/>
                  </a:lnTo>
                  <a:lnTo>
                    <a:pt x="355" y="130"/>
                  </a:lnTo>
                  <a:lnTo>
                    <a:pt x="355" y="129"/>
                  </a:lnTo>
                  <a:lnTo>
                    <a:pt x="356" y="129"/>
                  </a:lnTo>
                  <a:lnTo>
                    <a:pt x="357" y="129"/>
                  </a:lnTo>
                  <a:lnTo>
                    <a:pt x="359" y="129"/>
                  </a:lnTo>
                  <a:lnTo>
                    <a:pt x="360" y="129"/>
                  </a:lnTo>
                  <a:lnTo>
                    <a:pt x="360" y="128"/>
                  </a:lnTo>
                  <a:lnTo>
                    <a:pt x="361" y="128"/>
                  </a:lnTo>
                  <a:lnTo>
                    <a:pt x="362" y="128"/>
                  </a:lnTo>
                  <a:lnTo>
                    <a:pt x="363" y="128"/>
                  </a:lnTo>
                  <a:lnTo>
                    <a:pt x="363" y="127"/>
                  </a:lnTo>
                  <a:lnTo>
                    <a:pt x="363" y="126"/>
                  </a:lnTo>
                  <a:lnTo>
                    <a:pt x="363" y="127"/>
                  </a:lnTo>
                  <a:lnTo>
                    <a:pt x="364" y="127"/>
                  </a:lnTo>
                  <a:lnTo>
                    <a:pt x="364" y="128"/>
                  </a:lnTo>
                  <a:lnTo>
                    <a:pt x="365" y="128"/>
                  </a:lnTo>
                  <a:lnTo>
                    <a:pt x="366" y="128"/>
                  </a:lnTo>
                  <a:lnTo>
                    <a:pt x="366" y="129"/>
                  </a:lnTo>
                  <a:lnTo>
                    <a:pt x="367" y="129"/>
                  </a:lnTo>
                  <a:lnTo>
                    <a:pt x="367" y="130"/>
                  </a:lnTo>
                  <a:lnTo>
                    <a:pt x="368" y="130"/>
                  </a:lnTo>
                  <a:lnTo>
                    <a:pt x="369" y="130"/>
                  </a:lnTo>
                  <a:lnTo>
                    <a:pt x="370" y="130"/>
                  </a:lnTo>
                  <a:lnTo>
                    <a:pt x="371" y="131"/>
                  </a:lnTo>
                  <a:lnTo>
                    <a:pt x="372" y="131"/>
                  </a:lnTo>
                  <a:lnTo>
                    <a:pt x="372" y="130"/>
                  </a:lnTo>
                  <a:lnTo>
                    <a:pt x="373" y="130"/>
                  </a:lnTo>
                  <a:lnTo>
                    <a:pt x="373" y="129"/>
                  </a:lnTo>
                  <a:lnTo>
                    <a:pt x="374" y="128"/>
                  </a:lnTo>
                  <a:lnTo>
                    <a:pt x="375" y="127"/>
                  </a:lnTo>
                  <a:lnTo>
                    <a:pt x="376" y="127"/>
                  </a:lnTo>
                  <a:lnTo>
                    <a:pt x="376" y="126"/>
                  </a:lnTo>
                  <a:lnTo>
                    <a:pt x="377" y="126"/>
                  </a:lnTo>
                  <a:lnTo>
                    <a:pt x="378" y="126"/>
                  </a:lnTo>
                  <a:lnTo>
                    <a:pt x="378" y="125"/>
                  </a:lnTo>
                  <a:lnTo>
                    <a:pt x="379" y="125"/>
                  </a:lnTo>
                  <a:lnTo>
                    <a:pt x="380" y="125"/>
                  </a:lnTo>
                  <a:lnTo>
                    <a:pt x="381" y="125"/>
                  </a:lnTo>
                  <a:lnTo>
                    <a:pt x="381" y="124"/>
                  </a:lnTo>
                  <a:lnTo>
                    <a:pt x="382" y="124"/>
                  </a:lnTo>
                  <a:lnTo>
                    <a:pt x="382" y="123"/>
                  </a:lnTo>
                  <a:lnTo>
                    <a:pt x="384" y="123"/>
                  </a:lnTo>
                  <a:lnTo>
                    <a:pt x="385" y="122"/>
                  </a:lnTo>
                  <a:lnTo>
                    <a:pt x="386" y="122"/>
                  </a:lnTo>
                  <a:lnTo>
                    <a:pt x="387" y="122"/>
                  </a:lnTo>
                  <a:lnTo>
                    <a:pt x="387" y="123"/>
                  </a:lnTo>
                  <a:lnTo>
                    <a:pt x="388" y="123"/>
                  </a:lnTo>
                  <a:lnTo>
                    <a:pt x="388" y="124"/>
                  </a:lnTo>
                  <a:lnTo>
                    <a:pt x="389" y="124"/>
                  </a:lnTo>
                  <a:lnTo>
                    <a:pt x="390" y="124"/>
                  </a:lnTo>
                  <a:lnTo>
                    <a:pt x="391" y="123"/>
                  </a:lnTo>
                  <a:lnTo>
                    <a:pt x="392" y="123"/>
                  </a:lnTo>
                  <a:lnTo>
                    <a:pt x="393" y="123"/>
                  </a:lnTo>
                  <a:lnTo>
                    <a:pt x="393" y="122"/>
                  </a:lnTo>
                  <a:lnTo>
                    <a:pt x="394" y="122"/>
                  </a:lnTo>
                  <a:lnTo>
                    <a:pt x="395" y="121"/>
                  </a:lnTo>
                  <a:lnTo>
                    <a:pt x="396" y="120"/>
                  </a:lnTo>
                  <a:lnTo>
                    <a:pt x="397" y="120"/>
                  </a:lnTo>
                  <a:lnTo>
                    <a:pt x="397" y="119"/>
                  </a:lnTo>
                  <a:lnTo>
                    <a:pt x="398" y="119"/>
                  </a:lnTo>
                  <a:lnTo>
                    <a:pt x="398" y="118"/>
                  </a:lnTo>
                  <a:lnTo>
                    <a:pt x="399" y="118"/>
                  </a:lnTo>
                  <a:lnTo>
                    <a:pt x="399" y="117"/>
                  </a:lnTo>
                  <a:lnTo>
                    <a:pt x="400" y="117"/>
                  </a:lnTo>
                  <a:lnTo>
                    <a:pt x="400" y="116"/>
                  </a:lnTo>
                  <a:lnTo>
                    <a:pt x="401" y="116"/>
                  </a:lnTo>
                  <a:lnTo>
                    <a:pt x="402" y="116"/>
                  </a:lnTo>
                  <a:lnTo>
                    <a:pt x="402" y="115"/>
                  </a:lnTo>
                  <a:lnTo>
                    <a:pt x="403" y="115"/>
                  </a:lnTo>
                  <a:lnTo>
                    <a:pt x="404" y="115"/>
                  </a:lnTo>
                  <a:lnTo>
                    <a:pt x="405" y="115"/>
                  </a:lnTo>
                  <a:lnTo>
                    <a:pt x="406" y="115"/>
                  </a:lnTo>
                  <a:lnTo>
                    <a:pt x="406" y="113"/>
                  </a:lnTo>
                  <a:lnTo>
                    <a:pt x="407" y="113"/>
                  </a:lnTo>
                  <a:lnTo>
                    <a:pt x="409" y="113"/>
                  </a:lnTo>
                  <a:lnTo>
                    <a:pt x="409" y="112"/>
                  </a:lnTo>
                  <a:lnTo>
                    <a:pt x="410" y="112"/>
                  </a:lnTo>
                  <a:lnTo>
                    <a:pt x="411" y="111"/>
                  </a:lnTo>
                  <a:lnTo>
                    <a:pt x="412" y="111"/>
                  </a:lnTo>
                  <a:lnTo>
                    <a:pt x="413" y="111"/>
                  </a:lnTo>
                  <a:lnTo>
                    <a:pt x="413" y="110"/>
                  </a:lnTo>
                  <a:lnTo>
                    <a:pt x="414" y="110"/>
                  </a:lnTo>
                  <a:lnTo>
                    <a:pt x="415" y="110"/>
                  </a:lnTo>
                  <a:lnTo>
                    <a:pt x="415" y="109"/>
                  </a:lnTo>
                  <a:lnTo>
                    <a:pt x="416" y="109"/>
                  </a:lnTo>
                  <a:lnTo>
                    <a:pt x="416" y="108"/>
                  </a:lnTo>
                  <a:lnTo>
                    <a:pt x="417" y="108"/>
                  </a:lnTo>
                  <a:lnTo>
                    <a:pt x="418" y="108"/>
                  </a:lnTo>
                  <a:lnTo>
                    <a:pt x="418" y="107"/>
                  </a:lnTo>
                  <a:lnTo>
                    <a:pt x="419" y="107"/>
                  </a:lnTo>
                  <a:lnTo>
                    <a:pt x="419" y="106"/>
                  </a:lnTo>
                  <a:lnTo>
                    <a:pt x="420" y="106"/>
                  </a:lnTo>
                  <a:lnTo>
                    <a:pt x="421" y="106"/>
                  </a:lnTo>
                  <a:lnTo>
                    <a:pt x="421" y="105"/>
                  </a:lnTo>
                  <a:lnTo>
                    <a:pt x="422" y="105"/>
                  </a:lnTo>
                  <a:lnTo>
                    <a:pt x="423" y="105"/>
                  </a:lnTo>
                  <a:lnTo>
                    <a:pt x="424" y="105"/>
                  </a:lnTo>
                  <a:lnTo>
                    <a:pt x="424" y="104"/>
                  </a:lnTo>
                  <a:lnTo>
                    <a:pt x="425" y="104"/>
                  </a:lnTo>
                  <a:lnTo>
                    <a:pt x="426" y="104"/>
                  </a:lnTo>
                  <a:lnTo>
                    <a:pt x="426" y="105"/>
                  </a:lnTo>
                  <a:lnTo>
                    <a:pt x="427" y="105"/>
                  </a:lnTo>
                  <a:lnTo>
                    <a:pt x="428" y="105"/>
                  </a:lnTo>
                  <a:lnTo>
                    <a:pt x="429" y="105"/>
                  </a:lnTo>
                  <a:lnTo>
                    <a:pt x="430" y="105"/>
                  </a:lnTo>
                  <a:lnTo>
                    <a:pt x="431" y="105"/>
                  </a:lnTo>
                  <a:lnTo>
                    <a:pt x="432" y="104"/>
                  </a:lnTo>
                  <a:lnTo>
                    <a:pt x="434" y="104"/>
                  </a:lnTo>
                  <a:lnTo>
                    <a:pt x="434" y="103"/>
                  </a:lnTo>
                  <a:lnTo>
                    <a:pt x="435" y="103"/>
                  </a:lnTo>
                  <a:lnTo>
                    <a:pt x="435" y="102"/>
                  </a:lnTo>
                  <a:lnTo>
                    <a:pt x="436" y="102"/>
                  </a:lnTo>
                  <a:lnTo>
                    <a:pt x="437" y="101"/>
                  </a:lnTo>
                  <a:lnTo>
                    <a:pt x="438" y="101"/>
                  </a:lnTo>
                  <a:lnTo>
                    <a:pt x="439" y="100"/>
                  </a:lnTo>
                  <a:lnTo>
                    <a:pt x="440" y="100"/>
                  </a:lnTo>
                  <a:lnTo>
                    <a:pt x="440" y="99"/>
                  </a:lnTo>
                  <a:lnTo>
                    <a:pt x="440" y="98"/>
                  </a:lnTo>
                  <a:lnTo>
                    <a:pt x="440" y="97"/>
                  </a:lnTo>
                  <a:lnTo>
                    <a:pt x="440" y="96"/>
                  </a:lnTo>
                  <a:lnTo>
                    <a:pt x="441" y="96"/>
                  </a:lnTo>
                  <a:lnTo>
                    <a:pt x="442" y="96"/>
                  </a:lnTo>
                  <a:lnTo>
                    <a:pt x="442" y="95"/>
                  </a:lnTo>
                  <a:lnTo>
                    <a:pt x="443" y="95"/>
                  </a:lnTo>
                  <a:lnTo>
                    <a:pt x="444" y="95"/>
                  </a:lnTo>
                  <a:lnTo>
                    <a:pt x="444" y="94"/>
                  </a:lnTo>
                  <a:lnTo>
                    <a:pt x="445" y="94"/>
                  </a:lnTo>
                  <a:lnTo>
                    <a:pt x="446" y="94"/>
                  </a:lnTo>
                  <a:lnTo>
                    <a:pt x="446" y="93"/>
                  </a:lnTo>
                  <a:lnTo>
                    <a:pt x="447" y="93"/>
                  </a:lnTo>
                  <a:lnTo>
                    <a:pt x="448" y="93"/>
                  </a:lnTo>
                  <a:lnTo>
                    <a:pt x="449" y="92"/>
                  </a:lnTo>
                  <a:lnTo>
                    <a:pt x="450" y="91"/>
                  </a:lnTo>
                  <a:lnTo>
                    <a:pt x="451" y="91"/>
                  </a:lnTo>
                  <a:lnTo>
                    <a:pt x="452" y="91"/>
                  </a:lnTo>
                  <a:lnTo>
                    <a:pt x="453" y="91"/>
                  </a:lnTo>
                  <a:lnTo>
                    <a:pt x="453" y="92"/>
                  </a:lnTo>
                  <a:lnTo>
                    <a:pt x="454" y="92"/>
                  </a:lnTo>
                  <a:lnTo>
                    <a:pt x="454" y="93"/>
                  </a:lnTo>
                  <a:lnTo>
                    <a:pt x="455" y="93"/>
                  </a:lnTo>
                  <a:lnTo>
                    <a:pt x="456" y="93"/>
                  </a:lnTo>
                  <a:lnTo>
                    <a:pt x="457" y="94"/>
                  </a:lnTo>
                  <a:lnTo>
                    <a:pt x="457" y="95"/>
                  </a:lnTo>
                  <a:lnTo>
                    <a:pt x="459" y="95"/>
                  </a:lnTo>
                  <a:lnTo>
                    <a:pt x="460" y="95"/>
                  </a:lnTo>
                  <a:lnTo>
                    <a:pt x="461" y="95"/>
                  </a:lnTo>
                  <a:lnTo>
                    <a:pt x="462" y="95"/>
                  </a:lnTo>
                  <a:lnTo>
                    <a:pt x="462" y="94"/>
                  </a:lnTo>
                  <a:lnTo>
                    <a:pt x="462" y="93"/>
                  </a:lnTo>
                  <a:lnTo>
                    <a:pt x="463" y="93"/>
                  </a:lnTo>
                  <a:lnTo>
                    <a:pt x="464" y="93"/>
                  </a:lnTo>
                  <a:lnTo>
                    <a:pt x="465" y="93"/>
                  </a:lnTo>
                  <a:lnTo>
                    <a:pt x="466" y="93"/>
                  </a:lnTo>
                  <a:lnTo>
                    <a:pt x="466" y="92"/>
                  </a:lnTo>
                  <a:lnTo>
                    <a:pt x="467" y="92"/>
                  </a:lnTo>
                  <a:lnTo>
                    <a:pt x="467" y="91"/>
                  </a:lnTo>
                  <a:lnTo>
                    <a:pt x="468" y="91"/>
                  </a:lnTo>
                  <a:lnTo>
                    <a:pt x="469" y="91"/>
                  </a:lnTo>
                  <a:lnTo>
                    <a:pt x="469" y="90"/>
                  </a:lnTo>
                  <a:lnTo>
                    <a:pt x="469" y="88"/>
                  </a:lnTo>
                  <a:lnTo>
                    <a:pt x="470" y="88"/>
                  </a:lnTo>
                  <a:lnTo>
                    <a:pt x="471" y="88"/>
                  </a:lnTo>
                  <a:lnTo>
                    <a:pt x="472" y="88"/>
                  </a:lnTo>
                  <a:lnTo>
                    <a:pt x="472" y="87"/>
                  </a:lnTo>
                  <a:lnTo>
                    <a:pt x="473" y="87"/>
                  </a:lnTo>
                  <a:lnTo>
                    <a:pt x="474" y="87"/>
                  </a:lnTo>
                  <a:lnTo>
                    <a:pt x="474" y="86"/>
                  </a:lnTo>
                  <a:lnTo>
                    <a:pt x="475" y="86"/>
                  </a:lnTo>
                  <a:lnTo>
                    <a:pt x="475" y="85"/>
                  </a:lnTo>
                  <a:lnTo>
                    <a:pt x="475" y="84"/>
                  </a:lnTo>
                  <a:lnTo>
                    <a:pt x="476" y="84"/>
                  </a:lnTo>
                  <a:lnTo>
                    <a:pt x="477" y="84"/>
                  </a:lnTo>
                  <a:lnTo>
                    <a:pt x="477" y="83"/>
                  </a:lnTo>
                  <a:lnTo>
                    <a:pt x="478" y="83"/>
                  </a:lnTo>
                  <a:lnTo>
                    <a:pt x="478" y="84"/>
                  </a:lnTo>
                  <a:lnTo>
                    <a:pt x="479" y="84"/>
                  </a:lnTo>
                  <a:lnTo>
                    <a:pt x="480" y="84"/>
                  </a:lnTo>
                  <a:lnTo>
                    <a:pt x="480" y="83"/>
                  </a:lnTo>
                  <a:lnTo>
                    <a:pt x="481" y="83"/>
                  </a:lnTo>
                  <a:lnTo>
                    <a:pt x="482" y="83"/>
                  </a:lnTo>
                  <a:lnTo>
                    <a:pt x="482" y="82"/>
                  </a:lnTo>
                  <a:lnTo>
                    <a:pt x="482" y="83"/>
                  </a:lnTo>
                  <a:lnTo>
                    <a:pt x="484" y="83"/>
                  </a:lnTo>
                  <a:lnTo>
                    <a:pt x="484" y="82"/>
                  </a:lnTo>
                  <a:lnTo>
                    <a:pt x="485" y="82"/>
                  </a:lnTo>
                  <a:lnTo>
                    <a:pt x="486" y="82"/>
                  </a:lnTo>
                  <a:lnTo>
                    <a:pt x="486" y="81"/>
                  </a:lnTo>
                  <a:lnTo>
                    <a:pt x="487" y="81"/>
                  </a:lnTo>
                  <a:lnTo>
                    <a:pt x="488" y="81"/>
                  </a:lnTo>
                  <a:lnTo>
                    <a:pt x="489" y="81"/>
                  </a:lnTo>
                  <a:lnTo>
                    <a:pt x="489" y="80"/>
                  </a:lnTo>
                  <a:lnTo>
                    <a:pt x="489" y="79"/>
                  </a:lnTo>
                  <a:lnTo>
                    <a:pt x="489" y="78"/>
                  </a:lnTo>
                  <a:lnTo>
                    <a:pt x="490" y="77"/>
                  </a:lnTo>
                  <a:lnTo>
                    <a:pt x="491" y="77"/>
                  </a:lnTo>
                  <a:lnTo>
                    <a:pt x="492" y="77"/>
                  </a:lnTo>
                  <a:lnTo>
                    <a:pt x="493" y="76"/>
                  </a:lnTo>
                  <a:lnTo>
                    <a:pt x="493" y="77"/>
                  </a:lnTo>
                  <a:lnTo>
                    <a:pt x="494" y="76"/>
                  </a:lnTo>
                  <a:lnTo>
                    <a:pt x="494" y="75"/>
                  </a:lnTo>
                  <a:lnTo>
                    <a:pt x="495" y="75"/>
                  </a:lnTo>
                  <a:lnTo>
                    <a:pt x="496" y="75"/>
                  </a:lnTo>
                  <a:lnTo>
                    <a:pt x="497" y="75"/>
                  </a:lnTo>
                  <a:lnTo>
                    <a:pt x="498" y="75"/>
                  </a:lnTo>
                  <a:lnTo>
                    <a:pt x="499" y="75"/>
                  </a:lnTo>
                  <a:lnTo>
                    <a:pt x="499" y="74"/>
                  </a:lnTo>
                  <a:lnTo>
                    <a:pt x="500" y="74"/>
                  </a:lnTo>
                  <a:lnTo>
                    <a:pt x="501" y="74"/>
                  </a:lnTo>
                  <a:lnTo>
                    <a:pt x="501" y="75"/>
                  </a:lnTo>
                  <a:lnTo>
                    <a:pt x="502" y="75"/>
                  </a:lnTo>
                  <a:lnTo>
                    <a:pt x="503" y="75"/>
                  </a:lnTo>
                  <a:lnTo>
                    <a:pt x="504" y="75"/>
                  </a:lnTo>
                  <a:lnTo>
                    <a:pt x="505" y="74"/>
                  </a:lnTo>
                  <a:lnTo>
                    <a:pt x="505" y="73"/>
                  </a:lnTo>
                  <a:lnTo>
                    <a:pt x="506" y="73"/>
                  </a:lnTo>
                  <a:lnTo>
                    <a:pt x="506" y="72"/>
                  </a:lnTo>
                  <a:lnTo>
                    <a:pt x="507" y="73"/>
                  </a:lnTo>
                  <a:lnTo>
                    <a:pt x="507" y="72"/>
                  </a:lnTo>
                  <a:lnTo>
                    <a:pt x="507" y="71"/>
                  </a:lnTo>
                  <a:lnTo>
                    <a:pt x="509" y="71"/>
                  </a:lnTo>
                  <a:lnTo>
                    <a:pt x="510" y="71"/>
                  </a:lnTo>
                  <a:lnTo>
                    <a:pt x="510" y="70"/>
                  </a:lnTo>
                  <a:lnTo>
                    <a:pt x="510" y="69"/>
                  </a:lnTo>
                  <a:lnTo>
                    <a:pt x="511" y="69"/>
                  </a:lnTo>
                  <a:lnTo>
                    <a:pt x="511" y="68"/>
                  </a:lnTo>
                  <a:lnTo>
                    <a:pt x="511" y="67"/>
                  </a:lnTo>
                  <a:lnTo>
                    <a:pt x="512" y="67"/>
                  </a:lnTo>
                  <a:lnTo>
                    <a:pt x="512" y="66"/>
                  </a:lnTo>
                  <a:lnTo>
                    <a:pt x="512" y="65"/>
                  </a:lnTo>
                  <a:lnTo>
                    <a:pt x="512" y="63"/>
                  </a:lnTo>
                  <a:lnTo>
                    <a:pt x="513" y="63"/>
                  </a:lnTo>
                  <a:lnTo>
                    <a:pt x="513" y="62"/>
                  </a:lnTo>
                  <a:lnTo>
                    <a:pt x="514" y="62"/>
                  </a:lnTo>
                  <a:lnTo>
                    <a:pt x="515" y="62"/>
                  </a:lnTo>
                  <a:lnTo>
                    <a:pt x="516" y="62"/>
                  </a:lnTo>
                  <a:lnTo>
                    <a:pt x="516" y="61"/>
                  </a:lnTo>
                  <a:lnTo>
                    <a:pt x="516" y="60"/>
                  </a:lnTo>
                  <a:lnTo>
                    <a:pt x="517" y="60"/>
                  </a:lnTo>
                  <a:lnTo>
                    <a:pt x="518" y="60"/>
                  </a:lnTo>
                  <a:lnTo>
                    <a:pt x="519" y="59"/>
                  </a:lnTo>
                  <a:lnTo>
                    <a:pt x="519" y="58"/>
                  </a:lnTo>
                  <a:lnTo>
                    <a:pt x="520" y="58"/>
                  </a:lnTo>
                  <a:lnTo>
                    <a:pt x="521" y="58"/>
                  </a:lnTo>
                  <a:lnTo>
                    <a:pt x="521" y="57"/>
                  </a:lnTo>
                  <a:lnTo>
                    <a:pt x="522" y="57"/>
                  </a:lnTo>
                  <a:lnTo>
                    <a:pt x="523" y="57"/>
                  </a:lnTo>
                  <a:lnTo>
                    <a:pt x="524" y="56"/>
                  </a:lnTo>
                  <a:lnTo>
                    <a:pt x="525" y="57"/>
                  </a:lnTo>
                  <a:lnTo>
                    <a:pt x="526" y="57"/>
                  </a:lnTo>
                  <a:lnTo>
                    <a:pt x="527" y="57"/>
                  </a:lnTo>
                  <a:lnTo>
                    <a:pt x="528" y="56"/>
                  </a:lnTo>
                  <a:lnTo>
                    <a:pt x="529" y="56"/>
                  </a:lnTo>
                  <a:lnTo>
                    <a:pt x="530" y="56"/>
                  </a:lnTo>
                  <a:lnTo>
                    <a:pt x="530" y="55"/>
                  </a:lnTo>
                  <a:lnTo>
                    <a:pt x="531" y="55"/>
                  </a:lnTo>
                  <a:lnTo>
                    <a:pt x="531" y="54"/>
                  </a:lnTo>
                  <a:lnTo>
                    <a:pt x="532" y="54"/>
                  </a:lnTo>
                  <a:lnTo>
                    <a:pt x="532" y="53"/>
                  </a:lnTo>
                  <a:lnTo>
                    <a:pt x="534" y="53"/>
                  </a:lnTo>
                  <a:lnTo>
                    <a:pt x="535" y="53"/>
                  </a:lnTo>
                  <a:lnTo>
                    <a:pt x="536" y="53"/>
                  </a:lnTo>
                  <a:lnTo>
                    <a:pt x="536" y="54"/>
                  </a:lnTo>
                  <a:lnTo>
                    <a:pt x="537" y="54"/>
                  </a:lnTo>
                  <a:lnTo>
                    <a:pt x="538" y="54"/>
                  </a:lnTo>
                  <a:lnTo>
                    <a:pt x="538" y="53"/>
                  </a:lnTo>
                  <a:lnTo>
                    <a:pt x="539" y="53"/>
                  </a:lnTo>
                  <a:lnTo>
                    <a:pt x="539" y="52"/>
                  </a:lnTo>
                  <a:lnTo>
                    <a:pt x="540" y="52"/>
                  </a:lnTo>
                  <a:lnTo>
                    <a:pt x="540" y="53"/>
                  </a:lnTo>
                  <a:lnTo>
                    <a:pt x="541" y="53"/>
                  </a:lnTo>
                  <a:lnTo>
                    <a:pt x="542" y="53"/>
                  </a:lnTo>
                  <a:lnTo>
                    <a:pt x="542" y="52"/>
                  </a:lnTo>
                  <a:lnTo>
                    <a:pt x="543" y="52"/>
                  </a:lnTo>
                  <a:lnTo>
                    <a:pt x="543" y="53"/>
                  </a:lnTo>
                  <a:lnTo>
                    <a:pt x="544" y="53"/>
                  </a:lnTo>
                  <a:lnTo>
                    <a:pt x="545" y="53"/>
                  </a:lnTo>
                  <a:lnTo>
                    <a:pt x="545" y="52"/>
                  </a:lnTo>
                  <a:lnTo>
                    <a:pt x="546" y="52"/>
                  </a:lnTo>
                  <a:lnTo>
                    <a:pt x="546" y="51"/>
                  </a:lnTo>
                  <a:lnTo>
                    <a:pt x="547" y="51"/>
                  </a:lnTo>
                  <a:lnTo>
                    <a:pt x="548" y="51"/>
                  </a:lnTo>
                  <a:lnTo>
                    <a:pt x="548" y="50"/>
                  </a:lnTo>
                  <a:lnTo>
                    <a:pt x="548" y="49"/>
                  </a:lnTo>
                  <a:lnTo>
                    <a:pt x="549" y="49"/>
                  </a:lnTo>
                  <a:lnTo>
                    <a:pt x="549" y="48"/>
                  </a:lnTo>
                  <a:lnTo>
                    <a:pt x="550" y="48"/>
                  </a:lnTo>
                  <a:lnTo>
                    <a:pt x="551" y="48"/>
                  </a:lnTo>
                  <a:lnTo>
                    <a:pt x="552" y="48"/>
                  </a:lnTo>
                  <a:lnTo>
                    <a:pt x="553" y="48"/>
                  </a:lnTo>
                  <a:lnTo>
                    <a:pt x="553" y="47"/>
                  </a:lnTo>
                  <a:lnTo>
                    <a:pt x="554" y="47"/>
                  </a:lnTo>
                  <a:lnTo>
                    <a:pt x="555" y="46"/>
                  </a:lnTo>
                  <a:lnTo>
                    <a:pt x="556" y="46"/>
                  </a:lnTo>
                  <a:lnTo>
                    <a:pt x="556" y="45"/>
                  </a:lnTo>
                  <a:lnTo>
                    <a:pt x="556" y="44"/>
                  </a:lnTo>
                  <a:lnTo>
                    <a:pt x="557" y="44"/>
                  </a:lnTo>
                  <a:lnTo>
                    <a:pt x="559" y="44"/>
                  </a:lnTo>
                  <a:lnTo>
                    <a:pt x="560" y="44"/>
                  </a:lnTo>
                  <a:lnTo>
                    <a:pt x="560" y="43"/>
                  </a:lnTo>
                  <a:lnTo>
                    <a:pt x="561" y="43"/>
                  </a:lnTo>
                  <a:lnTo>
                    <a:pt x="562" y="42"/>
                  </a:lnTo>
                  <a:lnTo>
                    <a:pt x="562" y="41"/>
                  </a:lnTo>
                  <a:lnTo>
                    <a:pt x="563" y="41"/>
                  </a:lnTo>
                  <a:lnTo>
                    <a:pt x="564" y="40"/>
                  </a:lnTo>
                  <a:lnTo>
                    <a:pt x="565" y="40"/>
                  </a:lnTo>
                  <a:lnTo>
                    <a:pt x="566" y="40"/>
                  </a:lnTo>
                  <a:lnTo>
                    <a:pt x="567" y="40"/>
                  </a:lnTo>
                  <a:lnTo>
                    <a:pt x="567" y="41"/>
                  </a:lnTo>
                  <a:lnTo>
                    <a:pt x="567" y="40"/>
                  </a:lnTo>
                  <a:lnTo>
                    <a:pt x="568" y="40"/>
                  </a:lnTo>
                  <a:lnTo>
                    <a:pt x="569" y="40"/>
                  </a:lnTo>
                  <a:lnTo>
                    <a:pt x="571" y="41"/>
                  </a:lnTo>
                  <a:lnTo>
                    <a:pt x="572" y="42"/>
                  </a:lnTo>
                  <a:lnTo>
                    <a:pt x="572" y="41"/>
                  </a:lnTo>
                  <a:lnTo>
                    <a:pt x="573" y="42"/>
                  </a:lnTo>
                  <a:lnTo>
                    <a:pt x="575" y="43"/>
                  </a:lnTo>
                  <a:lnTo>
                    <a:pt x="576" y="43"/>
                  </a:lnTo>
                  <a:lnTo>
                    <a:pt x="577" y="43"/>
                  </a:lnTo>
                  <a:lnTo>
                    <a:pt x="578" y="43"/>
                  </a:lnTo>
                  <a:lnTo>
                    <a:pt x="579" y="43"/>
                  </a:lnTo>
                  <a:lnTo>
                    <a:pt x="579" y="44"/>
                  </a:lnTo>
                  <a:lnTo>
                    <a:pt x="580" y="44"/>
                  </a:lnTo>
                  <a:lnTo>
                    <a:pt x="580" y="43"/>
                  </a:lnTo>
                  <a:lnTo>
                    <a:pt x="581" y="43"/>
                  </a:lnTo>
                  <a:lnTo>
                    <a:pt x="581" y="44"/>
                  </a:lnTo>
                  <a:lnTo>
                    <a:pt x="582" y="44"/>
                  </a:lnTo>
                  <a:lnTo>
                    <a:pt x="582" y="43"/>
                  </a:lnTo>
                  <a:lnTo>
                    <a:pt x="584" y="43"/>
                  </a:lnTo>
                  <a:lnTo>
                    <a:pt x="584" y="42"/>
                  </a:lnTo>
                  <a:lnTo>
                    <a:pt x="584" y="41"/>
                  </a:lnTo>
                  <a:lnTo>
                    <a:pt x="585" y="41"/>
                  </a:lnTo>
                  <a:lnTo>
                    <a:pt x="585" y="40"/>
                  </a:lnTo>
                  <a:lnTo>
                    <a:pt x="586" y="40"/>
                  </a:lnTo>
                  <a:lnTo>
                    <a:pt x="587" y="40"/>
                  </a:lnTo>
                  <a:lnTo>
                    <a:pt x="587" y="38"/>
                  </a:lnTo>
                  <a:lnTo>
                    <a:pt x="588" y="38"/>
                  </a:lnTo>
                  <a:lnTo>
                    <a:pt x="588" y="37"/>
                  </a:lnTo>
                  <a:lnTo>
                    <a:pt x="589" y="37"/>
                  </a:lnTo>
                  <a:lnTo>
                    <a:pt x="589" y="36"/>
                  </a:lnTo>
                  <a:lnTo>
                    <a:pt x="590" y="36"/>
                  </a:lnTo>
                  <a:lnTo>
                    <a:pt x="591" y="35"/>
                  </a:lnTo>
                  <a:lnTo>
                    <a:pt x="592" y="34"/>
                  </a:lnTo>
                  <a:lnTo>
                    <a:pt x="592" y="33"/>
                  </a:lnTo>
                  <a:lnTo>
                    <a:pt x="593" y="32"/>
                  </a:lnTo>
                  <a:lnTo>
                    <a:pt x="594" y="32"/>
                  </a:lnTo>
                  <a:lnTo>
                    <a:pt x="594" y="31"/>
                  </a:lnTo>
                  <a:lnTo>
                    <a:pt x="595" y="31"/>
                  </a:lnTo>
                  <a:lnTo>
                    <a:pt x="595" y="30"/>
                  </a:lnTo>
                  <a:lnTo>
                    <a:pt x="596" y="30"/>
                  </a:lnTo>
                  <a:lnTo>
                    <a:pt x="596" y="29"/>
                  </a:lnTo>
                  <a:lnTo>
                    <a:pt x="596" y="28"/>
                  </a:lnTo>
                  <a:lnTo>
                    <a:pt x="595" y="28"/>
                  </a:lnTo>
                  <a:lnTo>
                    <a:pt x="595" y="27"/>
                  </a:lnTo>
                  <a:lnTo>
                    <a:pt x="595" y="26"/>
                  </a:lnTo>
                  <a:lnTo>
                    <a:pt x="596" y="26"/>
                  </a:lnTo>
                  <a:lnTo>
                    <a:pt x="597" y="25"/>
                  </a:lnTo>
                  <a:lnTo>
                    <a:pt x="598" y="25"/>
                  </a:lnTo>
                  <a:lnTo>
                    <a:pt x="598" y="24"/>
                  </a:lnTo>
                  <a:lnTo>
                    <a:pt x="599" y="24"/>
                  </a:lnTo>
                  <a:lnTo>
                    <a:pt x="600" y="24"/>
                  </a:lnTo>
                  <a:lnTo>
                    <a:pt x="601" y="24"/>
                  </a:lnTo>
                  <a:lnTo>
                    <a:pt x="601" y="23"/>
                  </a:lnTo>
                  <a:lnTo>
                    <a:pt x="602" y="23"/>
                  </a:lnTo>
                  <a:lnTo>
                    <a:pt x="602" y="22"/>
                  </a:lnTo>
                  <a:lnTo>
                    <a:pt x="603" y="22"/>
                  </a:lnTo>
                  <a:lnTo>
                    <a:pt x="604" y="22"/>
                  </a:lnTo>
                  <a:lnTo>
                    <a:pt x="604" y="21"/>
                  </a:lnTo>
                  <a:lnTo>
                    <a:pt x="605" y="20"/>
                  </a:lnTo>
                  <a:lnTo>
                    <a:pt x="605" y="19"/>
                  </a:lnTo>
                  <a:lnTo>
                    <a:pt x="605" y="18"/>
                  </a:lnTo>
                  <a:lnTo>
                    <a:pt x="606" y="18"/>
                  </a:lnTo>
                  <a:lnTo>
                    <a:pt x="606" y="17"/>
                  </a:lnTo>
                  <a:lnTo>
                    <a:pt x="607" y="17"/>
                  </a:lnTo>
                  <a:lnTo>
                    <a:pt x="609" y="17"/>
                  </a:lnTo>
                  <a:lnTo>
                    <a:pt x="609" y="16"/>
                  </a:lnTo>
                  <a:lnTo>
                    <a:pt x="610" y="16"/>
                  </a:lnTo>
                  <a:lnTo>
                    <a:pt x="610" y="15"/>
                  </a:lnTo>
                  <a:lnTo>
                    <a:pt x="610" y="13"/>
                  </a:lnTo>
                  <a:lnTo>
                    <a:pt x="610" y="12"/>
                  </a:lnTo>
                  <a:lnTo>
                    <a:pt x="610" y="11"/>
                  </a:lnTo>
                  <a:lnTo>
                    <a:pt x="611" y="11"/>
                  </a:lnTo>
                  <a:lnTo>
                    <a:pt x="612" y="11"/>
                  </a:lnTo>
                  <a:lnTo>
                    <a:pt x="613" y="11"/>
                  </a:lnTo>
                  <a:lnTo>
                    <a:pt x="614" y="11"/>
                  </a:lnTo>
                  <a:lnTo>
                    <a:pt x="614" y="10"/>
                  </a:lnTo>
                  <a:lnTo>
                    <a:pt x="615" y="10"/>
                  </a:lnTo>
                  <a:lnTo>
                    <a:pt x="616" y="9"/>
                  </a:lnTo>
                  <a:lnTo>
                    <a:pt x="617" y="9"/>
                  </a:lnTo>
                  <a:lnTo>
                    <a:pt x="618" y="9"/>
                  </a:lnTo>
                  <a:lnTo>
                    <a:pt x="621" y="8"/>
                  </a:lnTo>
                  <a:lnTo>
                    <a:pt x="622" y="7"/>
                  </a:lnTo>
                  <a:lnTo>
                    <a:pt x="624" y="7"/>
                  </a:lnTo>
                  <a:lnTo>
                    <a:pt x="625" y="6"/>
                  </a:lnTo>
                  <a:lnTo>
                    <a:pt x="626" y="6"/>
                  </a:lnTo>
                  <a:lnTo>
                    <a:pt x="627" y="6"/>
                  </a:lnTo>
                  <a:lnTo>
                    <a:pt x="628" y="6"/>
                  </a:lnTo>
                  <a:lnTo>
                    <a:pt x="628" y="5"/>
                  </a:lnTo>
                  <a:lnTo>
                    <a:pt x="628" y="4"/>
                  </a:lnTo>
                  <a:lnTo>
                    <a:pt x="629" y="4"/>
                  </a:lnTo>
                  <a:lnTo>
                    <a:pt x="628" y="3"/>
                  </a:lnTo>
                  <a:lnTo>
                    <a:pt x="628" y="2"/>
                  </a:lnTo>
                  <a:lnTo>
                    <a:pt x="627" y="2"/>
                  </a:lnTo>
                  <a:lnTo>
                    <a:pt x="627" y="1"/>
                  </a:lnTo>
                  <a:lnTo>
                    <a:pt x="627" y="0"/>
                  </a:lnTo>
                  <a:lnTo>
                    <a:pt x="628" y="0"/>
                  </a:lnTo>
                  <a:lnTo>
                    <a:pt x="629" y="0"/>
                  </a:lnTo>
                  <a:lnTo>
                    <a:pt x="630" y="0"/>
                  </a:lnTo>
                  <a:close/>
                </a:path>
              </a:pathLst>
            </a:custGeom>
            <a:solidFill>
              <a:schemeClr val="tx2">
                <a:lumMod val="10000"/>
                <a:lumOff val="90000"/>
              </a:schemeClr>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25626" name="Freeform 10"/>
            <p:cNvSpPr>
              <a:spLocks noEditPoints="1"/>
            </p:cNvSpPr>
            <p:nvPr/>
          </p:nvSpPr>
          <p:spPr bwMode="auto">
            <a:xfrm>
              <a:off x="3317" y="1731"/>
              <a:ext cx="516" cy="832"/>
            </a:xfrm>
            <a:custGeom>
              <a:avLst/>
              <a:gdLst>
                <a:gd name="T0" fmla="*/ 289 w 516"/>
                <a:gd name="T1" fmla="*/ 711 h 832"/>
                <a:gd name="T2" fmla="*/ 237 w 516"/>
                <a:gd name="T3" fmla="*/ 691 h 832"/>
                <a:gd name="T4" fmla="*/ 244 w 516"/>
                <a:gd name="T5" fmla="*/ 624 h 832"/>
                <a:gd name="T6" fmla="*/ 260 w 516"/>
                <a:gd name="T7" fmla="*/ 548 h 832"/>
                <a:gd name="T8" fmla="*/ 248 w 516"/>
                <a:gd name="T9" fmla="*/ 538 h 832"/>
                <a:gd name="T10" fmla="*/ 235 w 516"/>
                <a:gd name="T11" fmla="*/ 531 h 832"/>
                <a:gd name="T12" fmla="*/ 476 w 516"/>
                <a:gd name="T13" fmla="*/ 392 h 832"/>
                <a:gd name="T14" fmla="*/ 248 w 516"/>
                <a:gd name="T15" fmla="*/ 19 h 832"/>
                <a:gd name="T16" fmla="*/ 278 w 516"/>
                <a:gd name="T17" fmla="*/ 54 h 832"/>
                <a:gd name="T18" fmla="*/ 297 w 516"/>
                <a:gd name="T19" fmla="*/ 103 h 832"/>
                <a:gd name="T20" fmla="*/ 331 w 516"/>
                <a:gd name="T21" fmla="*/ 152 h 832"/>
                <a:gd name="T22" fmla="*/ 366 w 516"/>
                <a:gd name="T23" fmla="*/ 183 h 832"/>
                <a:gd name="T24" fmla="*/ 411 w 516"/>
                <a:gd name="T25" fmla="*/ 226 h 832"/>
                <a:gd name="T26" fmla="*/ 453 w 516"/>
                <a:gd name="T27" fmla="*/ 254 h 832"/>
                <a:gd name="T28" fmla="*/ 489 w 516"/>
                <a:gd name="T29" fmla="*/ 286 h 832"/>
                <a:gd name="T30" fmla="*/ 507 w 516"/>
                <a:gd name="T31" fmla="*/ 324 h 832"/>
                <a:gd name="T32" fmla="*/ 507 w 516"/>
                <a:gd name="T33" fmla="*/ 353 h 832"/>
                <a:gd name="T34" fmla="*/ 495 w 516"/>
                <a:gd name="T35" fmla="*/ 386 h 832"/>
                <a:gd name="T36" fmla="*/ 464 w 516"/>
                <a:gd name="T37" fmla="*/ 397 h 832"/>
                <a:gd name="T38" fmla="*/ 431 w 516"/>
                <a:gd name="T39" fmla="*/ 421 h 832"/>
                <a:gd name="T40" fmla="*/ 391 w 516"/>
                <a:gd name="T41" fmla="*/ 464 h 832"/>
                <a:gd name="T42" fmla="*/ 361 w 516"/>
                <a:gd name="T43" fmla="*/ 499 h 832"/>
                <a:gd name="T44" fmla="*/ 322 w 516"/>
                <a:gd name="T45" fmla="*/ 533 h 832"/>
                <a:gd name="T46" fmla="*/ 277 w 516"/>
                <a:gd name="T47" fmla="*/ 561 h 832"/>
                <a:gd name="T48" fmla="*/ 229 w 516"/>
                <a:gd name="T49" fmla="*/ 526 h 832"/>
                <a:gd name="T50" fmla="*/ 245 w 516"/>
                <a:gd name="T51" fmla="*/ 569 h 832"/>
                <a:gd name="T52" fmla="*/ 256 w 516"/>
                <a:gd name="T53" fmla="*/ 612 h 832"/>
                <a:gd name="T54" fmla="*/ 240 w 516"/>
                <a:gd name="T55" fmla="*/ 623 h 832"/>
                <a:gd name="T56" fmla="*/ 239 w 516"/>
                <a:gd name="T57" fmla="*/ 650 h 832"/>
                <a:gd name="T58" fmla="*/ 234 w 516"/>
                <a:gd name="T59" fmla="*/ 666 h 832"/>
                <a:gd name="T60" fmla="*/ 241 w 516"/>
                <a:gd name="T61" fmla="*/ 679 h 832"/>
                <a:gd name="T62" fmla="*/ 244 w 516"/>
                <a:gd name="T63" fmla="*/ 684 h 832"/>
                <a:gd name="T64" fmla="*/ 267 w 516"/>
                <a:gd name="T65" fmla="*/ 706 h 832"/>
                <a:gd name="T66" fmla="*/ 277 w 516"/>
                <a:gd name="T67" fmla="*/ 707 h 832"/>
                <a:gd name="T68" fmla="*/ 284 w 516"/>
                <a:gd name="T69" fmla="*/ 716 h 832"/>
                <a:gd name="T70" fmla="*/ 298 w 516"/>
                <a:gd name="T71" fmla="*/ 731 h 832"/>
                <a:gd name="T72" fmla="*/ 301 w 516"/>
                <a:gd name="T73" fmla="*/ 743 h 832"/>
                <a:gd name="T74" fmla="*/ 312 w 516"/>
                <a:gd name="T75" fmla="*/ 756 h 832"/>
                <a:gd name="T76" fmla="*/ 282 w 516"/>
                <a:gd name="T77" fmla="*/ 776 h 832"/>
                <a:gd name="T78" fmla="*/ 230 w 516"/>
                <a:gd name="T79" fmla="*/ 791 h 832"/>
                <a:gd name="T80" fmla="*/ 196 w 516"/>
                <a:gd name="T81" fmla="*/ 807 h 832"/>
                <a:gd name="T82" fmla="*/ 165 w 516"/>
                <a:gd name="T83" fmla="*/ 828 h 832"/>
                <a:gd name="T84" fmla="*/ 129 w 516"/>
                <a:gd name="T85" fmla="*/ 827 h 832"/>
                <a:gd name="T86" fmla="*/ 94 w 516"/>
                <a:gd name="T87" fmla="*/ 774 h 832"/>
                <a:gd name="T88" fmla="*/ 45 w 516"/>
                <a:gd name="T89" fmla="*/ 704 h 832"/>
                <a:gd name="T90" fmla="*/ 0 w 516"/>
                <a:gd name="T91" fmla="*/ 606 h 832"/>
                <a:gd name="T92" fmla="*/ 28 w 516"/>
                <a:gd name="T93" fmla="*/ 586 h 832"/>
                <a:gd name="T94" fmla="*/ 58 w 516"/>
                <a:gd name="T95" fmla="*/ 582 h 832"/>
                <a:gd name="T96" fmla="*/ 66 w 516"/>
                <a:gd name="T97" fmla="*/ 558 h 832"/>
                <a:gd name="T98" fmla="*/ 94 w 516"/>
                <a:gd name="T99" fmla="*/ 506 h 832"/>
                <a:gd name="T100" fmla="*/ 102 w 516"/>
                <a:gd name="T101" fmla="*/ 447 h 832"/>
                <a:gd name="T102" fmla="*/ 112 w 516"/>
                <a:gd name="T103" fmla="*/ 389 h 832"/>
                <a:gd name="T104" fmla="*/ 82 w 516"/>
                <a:gd name="T105" fmla="*/ 363 h 832"/>
                <a:gd name="T106" fmla="*/ 65 w 516"/>
                <a:gd name="T107" fmla="*/ 333 h 832"/>
                <a:gd name="T108" fmla="*/ 88 w 516"/>
                <a:gd name="T109" fmla="*/ 307 h 832"/>
                <a:gd name="T110" fmla="*/ 79 w 516"/>
                <a:gd name="T111" fmla="*/ 276 h 832"/>
                <a:gd name="T112" fmla="*/ 104 w 516"/>
                <a:gd name="T113" fmla="*/ 244 h 832"/>
                <a:gd name="T114" fmla="*/ 134 w 516"/>
                <a:gd name="T115" fmla="*/ 269 h 832"/>
                <a:gd name="T116" fmla="*/ 163 w 516"/>
                <a:gd name="T117" fmla="*/ 218 h 832"/>
                <a:gd name="T118" fmla="*/ 149 w 516"/>
                <a:gd name="T119" fmla="*/ 193 h 832"/>
                <a:gd name="T120" fmla="*/ 145 w 516"/>
                <a:gd name="T121" fmla="*/ 134 h 832"/>
                <a:gd name="T122" fmla="*/ 151 w 516"/>
                <a:gd name="T123" fmla="*/ 91 h 832"/>
                <a:gd name="T124" fmla="*/ 202 w 516"/>
                <a:gd name="T125" fmla="*/ 30 h 83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6"/>
                <a:gd name="T190" fmla="*/ 0 h 832"/>
                <a:gd name="T191" fmla="*/ 516 w 516"/>
                <a:gd name="T192" fmla="*/ 832 h 83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6" h="832">
                  <a:moveTo>
                    <a:pt x="313" y="764"/>
                  </a:moveTo>
                  <a:lnTo>
                    <a:pt x="314" y="764"/>
                  </a:lnTo>
                  <a:lnTo>
                    <a:pt x="314" y="765"/>
                  </a:lnTo>
                  <a:lnTo>
                    <a:pt x="314" y="764"/>
                  </a:lnTo>
                  <a:lnTo>
                    <a:pt x="313" y="764"/>
                  </a:lnTo>
                  <a:lnTo>
                    <a:pt x="313" y="765"/>
                  </a:lnTo>
                  <a:lnTo>
                    <a:pt x="312" y="765"/>
                  </a:lnTo>
                  <a:lnTo>
                    <a:pt x="311" y="764"/>
                  </a:lnTo>
                  <a:lnTo>
                    <a:pt x="310" y="765"/>
                  </a:lnTo>
                  <a:lnTo>
                    <a:pt x="310" y="764"/>
                  </a:lnTo>
                  <a:lnTo>
                    <a:pt x="311" y="764"/>
                  </a:lnTo>
                  <a:lnTo>
                    <a:pt x="312" y="764"/>
                  </a:lnTo>
                  <a:lnTo>
                    <a:pt x="313" y="764"/>
                  </a:lnTo>
                  <a:close/>
                  <a:moveTo>
                    <a:pt x="315" y="763"/>
                  </a:moveTo>
                  <a:lnTo>
                    <a:pt x="315" y="764"/>
                  </a:lnTo>
                  <a:lnTo>
                    <a:pt x="314" y="763"/>
                  </a:lnTo>
                  <a:lnTo>
                    <a:pt x="315" y="763"/>
                  </a:lnTo>
                  <a:close/>
                  <a:moveTo>
                    <a:pt x="321" y="761"/>
                  </a:moveTo>
                  <a:lnTo>
                    <a:pt x="321" y="762"/>
                  </a:lnTo>
                  <a:lnTo>
                    <a:pt x="321" y="763"/>
                  </a:lnTo>
                  <a:lnTo>
                    <a:pt x="321" y="762"/>
                  </a:lnTo>
                  <a:lnTo>
                    <a:pt x="320" y="761"/>
                  </a:lnTo>
                  <a:lnTo>
                    <a:pt x="320" y="762"/>
                  </a:lnTo>
                  <a:lnTo>
                    <a:pt x="320" y="761"/>
                  </a:lnTo>
                  <a:lnTo>
                    <a:pt x="319" y="761"/>
                  </a:lnTo>
                  <a:lnTo>
                    <a:pt x="320" y="761"/>
                  </a:lnTo>
                  <a:lnTo>
                    <a:pt x="320" y="760"/>
                  </a:lnTo>
                  <a:lnTo>
                    <a:pt x="320" y="759"/>
                  </a:lnTo>
                  <a:lnTo>
                    <a:pt x="321" y="760"/>
                  </a:lnTo>
                  <a:lnTo>
                    <a:pt x="320" y="760"/>
                  </a:lnTo>
                  <a:lnTo>
                    <a:pt x="321" y="761"/>
                  </a:lnTo>
                  <a:close/>
                  <a:moveTo>
                    <a:pt x="300" y="735"/>
                  </a:moveTo>
                  <a:lnTo>
                    <a:pt x="299" y="735"/>
                  </a:lnTo>
                  <a:lnTo>
                    <a:pt x="299" y="734"/>
                  </a:lnTo>
                  <a:lnTo>
                    <a:pt x="298" y="734"/>
                  </a:lnTo>
                  <a:lnTo>
                    <a:pt x="299" y="734"/>
                  </a:lnTo>
                  <a:lnTo>
                    <a:pt x="300" y="735"/>
                  </a:lnTo>
                  <a:close/>
                  <a:moveTo>
                    <a:pt x="291" y="718"/>
                  </a:moveTo>
                  <a:lnTo>
                    <a:pt x="291" y="717"/>
                  </a:lnTo>
                  <a:lnTo>
                    <a:pt x="291" y="718"/>
                  </a:lnTo>
                  <a:close/>
                  <a:moveTo>
                    <a:pt x="271" y="715"/>
                  </a:moveTo>
                  <a:lnTo>
                    <a:pt x="270" y="716"/>
                  </a:lnTo>
                  <a:lnTo>
                    <a:pt x="270" y="715"/>
                  </a:lnTo>
                  <a:lnTo>
                    <a:pt x="271" y="715"/>
                  </a:lnTo>
                  <a:close/>
                  <a:moveTo>
                    <a:pt x="271" y="714"/>
                  </a:moveTo>
                  <a:lnTo>
                    <a:pt x="270" y="714"/>
                  </a:lnTo>
                  <a:lnTo>
                    <a:pt x="270" y="713"/>
                  </a:lnTo>
                  <a:lnTo>
                    <a:pt x="271" y="713"/>
                  </a:lnTo>
                  <a:lnTo>
                    <a:pt x="271" y="714"/>
                  </a:lnTo>
                  <a:close/>
                  <a:moveTo>
                    <a:pt x="291" y="712"/>
                  </a:moveTo>
                  <a:lnTo>
                    <a:pt x="291" y="713"/>
                  </a:lnTo>
                  <a:lnTo>
                    <a:pt x="290" y="713"/>
                  </a:lnTo>
                  <a:lnTo>
                    <a:pt x="290" y="712"/>
                  </a:lnTo>
                  <a:lnTo>
                    <a:pt x="289" y="712"/>
                  </a:lnTo>
                  <a:lnTo>
                    <a:pt x="289" y="711"/>
                  </a:lnTo>
                  <a:lnTo>
                    <a:pt x="289" y="710"/>
                  </a:lnTo>
                  <a:lnTo>
                    <a:pt x="289" y="709"/>
                  </a:lnTo>
                  <a:lnTo>
                    <a:pt x="289" y="708"/>
                  </a:lnTo>
                  <a:lnTo>
                    <a:pt x="289" y="709"/>
                  </a:lnTo>
                  <a:lnTo>
                    <a:pt x="290" y="710"/>
                  </a:lnTo>
                  <a:lnTo>
                    <a:pt x="291" y="711"/>
                  </a:lnTo>
                  <a:lnTo>
                    <a:pt x="291" y="712"/>
                  </a:lnTo>
                  <a:close/>
                  <a:moveTo>
                    <a:pt x="281" y="704"/>
                  </a:moveTo>
                  <a:lnTo>
                    <a:pt x="281" y="705"/>
                  </a:lnTo>
                  <a:lnTo>
                    <a:pt x="282" y="705"/>
                  </a:lnTo>
                  <a:lnTo>
                    <a:pt x="282" y="704"/>
                  </a:lnTo>
                  <a:lnTo>
                    <a:pt x="283" y="704"/>
                  </a:lnTo>
                  <a:lnTo>
                    <a:pt x="283" y="703"/>
                  </a:lnTo>
                  <a:lnTo>
                    <a:pt x="284" y="703"/>
                  </a:lnTo>
                  <a:lnTo>
                    <a:pt x="285" y="704"/>
                  </a:lnTo>
                  <a:lnTo>
                    <a:pt x="285" y="705"/>
                  </a:lnTo>
                  <a:lnTo>
                    <a:pt x="287" y="706"/>
                  </a:lnTo>
                  <a:lnTo>
                    <a:pt x="287" y="707"/>
                  </a:lnTo>
                  <a:lnTo>
                    <a:pt x="289" y="708"/>
                  </a:lnTo>
                  <a:lnTo>
                    <a:pt x="288" y="709"/>
                  </a:lnTo>
                  <a:lnTo>
                    <a:pt x="287" y="709"/>
                  </a:lnTo>
                  <a:lnTo>
                    <a:pt x="287" y="710"/>
                  </a:lnTo>
                  <a:lnTo>
                    <a:pt x="288" y="709"/>
                  </a:lnTo>
                  <a:lnTo>
                    <a:pt x="289" y="710"/>
                  </a:lnTo>
                  <a:lnTo>
                    <a:pt x="289" y="711"/>
                  </a:lnTo>
                  <a:lnTo>
                    <a:pt x="288" y="711"/>
                  </a:lnTo>
                  <a:lnTo>
                    <a:pt x="288" y="712"/>
                  </a:lnTo>
                  <a:lnTo>
                    <a:pt x="287" y="711"/>
                  </a:lnTo>
                  <a:lnTo>
                    <a:pt x="286" y="711"/>
                  </a:lnTo>
                  <a:lnTo>
                    <a:pt x="286" y="712"/>
                  </a:lnTo>
                  <a:lnTo>
                    <a:pt x="285" y="712"/>
                  </a:lnTo>
                  <a:lnTo>
                    <a:pt x="284" y="712"/>
                  </a:lnTo>
                  <a:lnTo>
                    <a:pt x="283" y="713"/>
                  </a:lnTo>
                  <a:lnTo>
                    <a:pt x="282" y="713"/>
                  </a:lnTo>
                  <a:lnTo>
                    <a:pt x="281" y="713"/>
                  </a:lnTo>
                  <a:lnTo>
                    <a:pt x="280" y="713"/>
                  </a:lnTo>
                  <a:lnTo>
                    <a:pt x="280" y="712"/>
                  </a:lnTo>
                  <a:lnTo>
                    <a:pt x="281" y="711"/>
                  </a:lnTo>
                  <a:lnTo>
                    <a:pt x="281" y="710"/>
                  </a:lnTo>
                  <a:lnTo>
                    <a:pt x="281" y="709"/>
                  </a:lnTo>
                  <a:lnTo>
                    <a:pt x="281" y="708"/>
                  </a:lnTo>
                  <a:lnTo>
                    <a:pt x="280" y="707"/>
                  </a:lnTo>
                  <a:lnTo>
                    <a:pt x="279" y="707"/>
                  </a:lnTo>
                  <a:lnTo>
                    <a:pt x="279" y="706"/>
                  </a:lnTo>
                  <a:lnTo>
                    <a:pt x="278" y="706"/>
                  </a:lnTo>
                  <a:lnTo>
                    <a:pt x="277" y="705"/>
                  </a:lnTo>
                  <a:lnTo>
                    <a:pt x="277" y="704"/>
                  </a:lnTo>
                  <a:lnTo>
                    <a:pt x="277" y="703"/>
                  </a:lnTo>
                  <a:lnTo>
                    <a:pt x="276" y="703"/>
                  </a:lnTo>
                  <a:lnTo>
                    <a:pt x="277" y="702"/>
                  </a:lnTo>
                  <a:lnTo>
                    <a:pt x="278" y="703"/>
                  </a:lnTo>
                  <a:lnTo>
                    <a:pt x="279" y="704"/>
                  </a:lnTo>
                  <a:lnTo>
                    <a:pt x="280" y="704"/>
                  </a:lnTo>
                  <a:lnTo>
                    <a:pt x="281" y="704"/>
                  </a:lnTo>
                  <a:close/>
                  <a:moveTo>
                    <a:pt x="237" y="691"/>
                  </a:moveTo>
                  <a:lnTo>
                    <a:pt x="236" y="691"/>
                  </a:lnTo>
                  <a:lnTo>
                    <a:pt x="237" y="691"/>
                  </a:lnTo>
                  <a:close/>
                  <a:moveTo>
                    <a:pt x="236" y="691"/>
                  </a:moveTo>
                  <a:lnTo>
                    <a:pt x="236" y="690"/>
                  </a:lnTo>
                  <a:lnTo>
                    <a:pt x="237" y="690"/>
                  </a:lnTo>
                  <a:lnTo>
                    <a:pt x="236" y="690"/>
                  </a:lnTo>
                  <a:lnTo>
                    <a:pt x="236" y="691"/>
                  </a:lnTo>
                  <a:close/>
                  <a:moveTo>
                    <a:pt x="236" y="690"/>
                  </a:moveTo>
                  <a:lnTo>
                    <a:pt x="236" y="689"/>
                  </a:lnTo>
                  <a:lnTo>
                    <a:pt x="237" y="689"/>
                  </a:lnTo>
                  <a:lnTo>
                    <a:pt x="236" y="690"/>
                  </a:lnTo>
                  <a:close/>
                  <a:moveTo>
                    <a:pt x="237" y="689"/>
                  </a:moveTo>
                  <a:lnTo>
                    <a:pt x="237" y="688"/>
                  </a:lnTo>
                  <a:lnTo>
                    <a:pt x="238" y="689"/>
                  </a:lnTo>
                  <a:lnTo>
                    <a:pt x="237" y="689"/>
                  </a:lnTo>
                  <a:close/>
                  <a:moveTo>
                    <a:pt x="237" y="686"/>
                  </a:moveTo>
                  <a:lnTo>
                    <a:pt x="236" y="686"/>
                  </a:lnTo>
                  <a:lnTo>
                    <a:pt x="237" y="686"/>
                  </a:lnTo>
                  <a:close/>
                  <a:moveTo>
                    <a:pt x="237" y="685"/>
                  </a:moveTo>
                  <a:lnTo>
                    <a:pt x="236" y="685"/>
                  </a:lnTo>
                  <a:lnTo>
                    <a:pt x="237" y="685"/>
                  </a:lnTo>
                  <a:close/>
                  <a:moveTo>
                    <a:pt x="241" y="680"/>
                  </a:moveTo>
                  <a:lnTo>
                    <a:pt x="241" y="681"/>
                  </a:lnTo>
                  <a:lnTo>
                    <a:pt x="240" y="681"/>
                  </a:lnTo>
                  <a:lnTo>
                    <a:pt x="240" y="680"/>
                  </a:lnTo>
                  <a:lnTo>
                    <a:pt x="241" y="680"/>
                  </a:lnTo>
                  <a:close/>
                  <a:moveTo>
                    <a:pt x="241" y="680"/>
                  </a:moveTo>
                  <a:lnTo>
                    <a:pt x="241" y="679"/>
                  </a:lnTo>
                  <a:lnTo>
                    <a:pt x="241" y="680"/>
                  </a:lnTo>
                  <a:close/>
                  <a:moveTo>
                    <a:pt x="242" y="679"/>
                  </a:moveTo>
                  <a:lnTo>
                    <a:pt x="241" y="679"/>
                  </a:lnTo>
                  <a:lnTo>
                    <a:pt x="242" y="678"/>
                  </a:lnTo>
                  <a:lnTo>
                    <a:pt x="242" y="679"/>
                  </a:lnTo>
                  <a:close/>
                  <a:moveTo>
                    <a:pt x="239" y="671"/>
                  </a:moveTo>
                  <a:lnTo>
                    <a:pt x="238" y="671"/>
                  </a:lnTo>
                  <a:lnTo>
                    <a:pt x="238" y="669"/>
                  </a:lnTo>
                  <a:lnTo>
                    <a:pt x="239" y="671"/>
                  </a:lnTo>
                  <a:close/>
                  <a:moveTo>
                    <a:pt x="234" y="661"/>
                  </a:moveTo>
                  <a:lnTo>
                    <a:pt x="235" y="660"/>
                  </a:lnTo>
                  <a:lnTo>
                    <a:pt x="235" y="661"/>
                  </a:lnTo>
                  <a:lnTo>
                    <a:pt x="234" y="661"/>
                  </a:lnTo>
                  <a:close/>
                  <a:moveTo>
                    <a:pt x="235" y="658"/>
                  </a:moveTo>
                  <a:lnTo>
                    <a:pt x="235" y="659"/>
                  </a:lnTo>
                  <a:lnTo>
                    <a:pt x="234" y="659"/>
                  </a:lnTo>
                  <a:lnTo>
                    <a:pt x="234" y="658"/>
                  </a:lnTo>
                  <a:lnTo>
                    <a:pt x="235" y="658"/>
                  </a:lnTo>
                  <a:close/>
                  <a:moveTo>
                    <a:pt x="244" y="624"/>
                  </a:moveTo>
                  <a:lnTo>
                    <a:pt x="244" y="625"/>
                  </a:lnTo>
                  <a:lnTo>
                    <a:pt x="242" y="625"/>
                  </a:lnTo>
                  <a:lnTo>
                    <a:pt x="242" y="626"/>
                  </a:lnTo>
                  <a:lnTo>
                    <a:pt x="241" y="626"/>
                  </a:lnTo>
                  <a:lnTo>
                    <a:pt x="241" y="625"/>
                  </a:lnTo>
                  <a:lnTo>
                    <a:pt x="242" y="625"/>
                  </a:lnTo>
                  <a:lnTo>
                    <a:pt x="242" y="624"/>
                  </a:lnTo>
                  <a:lnTo>
                    <a:pt x="244" y="624"/>
                  </a:lnTo>
                  <a:close/>
                  <a:moveTo>
                    <a:pt x="239" y="622"/>
                  </a:moveTo>
                  <a:lnTo>
                    <a:pt x="240" y="622"/>
                  </a:lnTo>
                  <a:lnTo>
                    <a:pt x="240" y="623"/>
                  </a:lnTo>
                  <a:lnTo>
                    <a:pt x="239" y="623"/>
                  </a:lnTo>
                  <a:lnTo>
                    <a:pt x="239" y="622"/>
                  </a:lnTo>
                  <a:close/>
                  <a:moveTo>
                    <a:pt x="237" y="622"/>
                  </a:moveTo>
                  <a:lnTo>
                    <a:pt x="236" y="622"/>
                  </a:lnTo>
                  <a:lnTo>
                    <a:pt x="236" y="621"/>
                  </a:lnTo>
                  <a:lnTo>
                    <a:pt x="237" y="622"/>
                  </a:lnTo>
                  <a:close/>
                  <a:moveTo>
                    <a:pt x="236" y="621"/>
                  </a:moveTo>
                  <a:lnTo>
                    <a:pt x="237" y="621"/>
                  </a:lnTo>
                  <a:lnTo>
                    <a:pt x="237" y="622"/>
                  </a:lnTo>
                  <a:lnTo>
                    <a:pt x="236" y="621"/>
                  </a:lnTo>
                  <a:close/>
                  <a:moveTo>
                    <a:pt x="242" y="621"/>
                  </a:moveTo>
                  <a:lnTo>
                    <a:pt x="242" y="622"/>
                  </a:lnTo>
                  <a:lnTo>
                    <a:pt x="241" y="622"/>
                  </a:lnTo>
                  <a:lnTo>
                    <a:pt x="240" y="622"/>
                  </a:lnTo>
                  <a:lnTo>
                    <a:pt x="239" y="622"/>
                  </a:lnTo>
                  <a:lnTo>
                    <a:pt x="240" y="622"/>
                  </a:lnTo>
                  <a:lnTo>
                    <a:pt x="240" y="621"/>
                  </a:lnTo>
                  <a:lnTo>
                    <a:pt x="241" y="621"/>
                  </a:lnTo>
                  <a:lnTo>
                    <a:pt x="242" y="621"/>
                  </a:lnTo>
                  <a:close/>
                  <a:moveTo>
                    <a:pt x="248" y="571"/>
                  </a:moveTo>
                  <a:lnTo>
                    <a:pt x="247" y="571"/>
                  </a:lnTo>
                  <a:lnTo>
                    <a:pt x="248" y="569"/>
                  </a:lnTo>
                  <a:lnTo>
                    <a:pt x="249" y="568"/>
                  </a:lnTo>
                  <a:lnTo>
                    <a:pt x="249" y="569"/>
                  </a:lnTo>
                  <a:lnTo>
                    <a:pt x="248" y="571"/>
                  </a:lnTo>
                  <a:close/>
                  <a:moveTo>
                    <a:pt x="255" y="566"/>
                  </a:moveTo>
                  <a:lnTo>
                    <a:pt x="254" y="567"/>
                  </a:lnTo>
                  <a:lnTo>
                    <a:pt x="254" y="568"/>
                  </a:lnTo>
                  <a:lnTo>
                    <a:pt x="253" y="568"/>
                  </a:lnTo>
                  <a:lnTo>
                    <a:pt x="253" y="567"/>
                  </a:lnTo>
                  <a:lnTo>
                    <a:pt x="252" y="567"/>
                  </a:lnTo>
                  <a:lnTo>
                    <a:pt x="251" y="567"/>
                  </a:lnTo>
                  <a:lnTo>
                    <a:pt x="251" y="566"/>
                  </a:lnTo>
                  <a:lnTo>
                    <a:pt x="252" y="565"/>
                  </a:lnTo>
                  <a:lnTo>
                    <a:pt x="253" y="564"/>
                  </a:lnTo>
                  <a:lnTo>
                    <a:pt x="254" y="565"/>
                  </a:lnTo>
                  <a:lnTo>
                    <a:pt x="255" y="566"/>
                  </a:lnTo>
                  <a:close/>
                  <a:moveTo>
                    <a:pt x="294" y="550"/>
                  </a:moveTo>
                  <a:lnTo>
                    <a:pt x="294" y="551"/>
                  </a:lnTo>
                  <a:lnTo>
                    <a:pt x="294" y="550"/>
                  </a:lnTo>
                  <a:close/>
                  <a:moveTo>
                    <a:pt x="260" y="548"/>
                  </a:moveTo>
                  <a:lnTo>
                    <a:pt x="261" y="549"/>
                  </a:lnTo>
                  <a:lnTo>
                    <a:pt x="262" y="550"/>
                  </a:lnTo>
                  <a:lnTo>
                    <a:pt x="263" y="550"/>
                  </a:lnTo>
                  <a:lnTo>
                    <a:pt x="263" y="551"/>
                  </a:lnTo>
                  <a:lnTo>
                    <a:pt x="263" y="552"/>
                  </a:lnTo>
                  <a:lnTo>
                    <a:pt x="262" y="552"/>
                  </a:lnTo>
                  <a:lnTo>
                    <a:pt x="261" y="551"/>
                  </a:lnTo>
                  <a:lnTo>
                    <a:pt x="260" y="549"/>
                  </a:lnTo>
                  <a:lnTo>
                    <a:pt x="259" y="549"/>
                  </a:lnTo>
                  <a:lnTo>
                    <a:pt x="259" y="548"/>
                  </a:lnTo>
                  <a:lnTo>
                    <a:pt x="260" y="548"/>
                  </a:lnTo>
                  <a:close/>
                  <a:moveTo>
                    <a:pt x="251" y="547"/>
                  </a:moveTo>
                  <a:lnTo>
                    <a:pt x="250" y="547"/>
                  </a:lnTo>
                  <a:lnTo>
                    <a:pt x="250" y="546"/>
                  </a:lnTo>
                  <a:lnTo>
                    <a:pt x="251" y="546"/>
                  </a:lnTo>
                  <a:lnTo>
                    <a:pt x="251" y="547"/>
                  </a:lnTo>
                  <a:close/>
                  <a:moveTo>
                    <a:pt x="256" y="553"/>
                  </a:moveTo>
                  <a:lnTo>
                    <a:pt x="255" y="552"/>
                  </a:lnTo>
                  <a:lnTo>
                    <a:pt x="255" y="551"/>
                  </a:lnTo>
                  <a:lnTo>
                    <a:pt x="254" y="550"/>
                  </a:lnTo>
                  <a:lnTo>
                    <a:pt x="253" y="549"/>
                  </a:lnTo>
                  <a:lnTo>
                    <a:pt x="252" y="548"/>
                  </a:lnTo>
                  <a:lnTo>
                    <a:pt x="252" y="547"/>
                  </a:lnTo>
                  <a:lnTo>
                    <a:pt x="251" y="546"/>
                  </a:lnTo>
                  <a:lnTo>
                    <a:pt x="252" y="544"/>
                  </a:lnTo>
                  <a:lnTo>
                    <a:pt x="253" y="544"/>
                  </a:lnTo>
                  <a:lnTo>
                    <a:pt x="253" y="546"/>
                  </a:lnTo>
                  <a:lnTo>
                    <a:pt x="254" y="547"/>
                  </a:lnTo>
                  <a:lnTo>
                    <a:pt x="255" y="548"/>
                  </a:lnTo>
                  <a:lnTo>
                    <a:pt x="255" y="549"/>
                  </a:lnTo>
                  <a:lnTo>
                    <a:pt x="255" y="550"/>
                  </a:lnTo>
                  <a:lnTo>
                    <a:pt x="255" y="551"/>
                  </a:lnTo>
                  <a:lnTo>
                    <a:pt x="256" y="552"/>
                  </a:lnTo>
                  <a:lnTo>
                    <a:pt x="256" y="553"/>
                  </a:lnTo>
                  <a:close/>
                  <a:moveTo>
                    <a:pt x="238" y="541"/>
                  </a:moveTo>
                  <a:lnTo>
                    <a:pt x="239" y="541"/>
                  </a:lnTo>
                  <a:lnTo>
                    <a:pt x="240" y="542"/>
                  </a:lnTo>
                  <a:lnTo>
                    <a:pt x="242" y="542"/>
                  </a:lnTo>
                  <a:lnTo>
                    <a:pt x="244" y="543"/>
                  </a:lnTo>
                  <a:lnTo>
                    <a:pt x="242" y="544"/>
                  </a:lnTo>
                  <a:lnTo>
                    <a:pt x="241" y="544"/>
                  </a:lnTo>
                  <a:lnTo>
                    <a:pt x="241" y="543"/>
                  </a:lnTo>
                  <a:lnTo>
                    <a:pt x="240" y="543"/>
                  </a:lnTo>
                  <a:lnTo>
                    <a:pt x="239" y="542"/>
                  </a:lnTo>
                  <a:lnTo>
                    <a:pt x="238" y="541"/>
                  </a:lnTo>
                  <a:close/>
                  <a:moveTo>
                    <a:pt x="250" y="538"/>
                  </a:moveTo>
                  <a:lnTo>
                    <a:pt x="251" y="539"/>
                  </a:lnTo>
                  <a:lnTo>
                    <a:pt x="252" y="539"/>
                  </a:lnTo>
                  <a:lnTo>
                    <a:pt x="254" y="541"/>
                  </a:lnTo>
                  <a:lnTo>
                    <a:pt x="255" y="542"/>
                  </a:lnTo>
                  <a:lnTo>
                    <a:pt x="256" y="543"/>
                  </a:lnTo>
                  <a:lnTo>
                    <a:pt x="255" y="543"/>
                  </a:lnTo>
                  <a:lnTo>
                    <a:pt x="254" y="542"/>
                  </a:lnTo>
                  <a:lnTo>
                    <a:pt x="253" y="541"/>
                  </a:lnTo>
                  <a:lnTo>
                    <a:pt x="252" y="541"/>
                  </a:lnTo>
                  <a:lnTo>
                    <a:pt x="251" y="540"/>
                  </a:lnTo>
                  <a:lnTo>
                    <a:pt x="250" y="540"/>
                  </a:lnTo>
                  <a:lnTo>
                    <a:pt x="249" y="540"/>
                  </a:lnTo>
                  <a:lnTo>
                    <a:pt x="246" y="540"/>
                  </a:lnTo>
                  <a:lnTo>
                    <a:pt x="245" y="540"/>
                  </a:lnTo>
                  <a:lnTo>
                    <a:pt x="245" y="539"/>
                  </a:lnTo>
                  <a:lnTo>
                    <a:pt x="245" y="540"/>
                  </a:lnTo>
                  <a:lnTo>
                    <a:pt x="244" y="539"/>
                  </a:lnTo>
                  <a:lnTo>
                    <a:pt x="245" y="539"/>
                  </a:lnTo>
                  <a:lnTo>
                    <a:pt x="246" y="539"/>
                  </a:lnTo>
                  <a:lnTo>
                    <a:pt x="248" y="538"/>
                  </a:lnTo>
                  <a:lnTo>
                    <a:pt x="250" y="538"/>
                  </a:lnTo>
                  <a:close/>
                  <a:moveTo>
                    <a:pt x="237" y="537"/>
                  </a:moveTo>
                  <a:lnTo>
                    <a:pt x="237" y="538"/>
                  </a:lnTo>
                  <a:lnTo>
                    <a:pt x="237" y="539"/>
                  </a:lnTo>
                  <a:lnTo>
                    <a:pt x="237" y="540"/>
                  </a:lnTo>
                  <a:lnTo>
                    <a:pt x="238" y="540"/>
                  </a:lnTo>
                  <a:lnTo>
                    <a:pt x="238" y="541"/>
                  </a:lnTo>
                  <a:lnTo>
                    <a:pt x="237" y="541"/>
                  </a:lnTo>
                  <a:lnTo>
                    <a:pt x="237" y="540"/>
                  </a:lnTo>
                  <a:lnTo>
                    <a:pt x="236" y="539"/>
                  </a:lnTo>
                  <a:lnTo>
                    <a:pt x="235" y="539"/>
                  </a:lnTo>
                  <a:lnTo>
                    <a:pt x="235" y="538"/>
                  </a:lnTo>
                  <a:lnTo>
                    <a:pt x="235" y="537"/>
                  </a:lnTo>
                  <a:lnTo>
                    <a:pt x="236" y="537"/>
                  </a:lnTo>
                  <a:lnTo>
                    <a:pt x="237" y="537"/>
                  </a:lnTo>
                  <a:close/>
                  <a:moveTo>
                    <a:pt x="239" y="539"/>
                  </a:moveTo>
                  <a:lnTo>
                    <a:pt x="239" y="540"/>
                  </a:lnTo>
                  <a:lnTo>
                    <a:pt x="238" y="540"/>
                  </a:lnTo>
                  <a:lnTo>
                    <a:pt x="238" y="539"/>
                  </a:lnTo>
                  <a:lnTo>
                    <a:pt x="237" y="539"/>
                  </a:lnTo>
                  <a:lnTo>
                    <a:pt x="237" y="538"/>
                  </a:lnTo>
                  <a:lnTo>
                    <a:pt x="237" y="537"/>
                  </a:lnTo>
                  <a:lnTo>
                    <a:pt x="237" y="536"/>
                  </a:lnTo>
                  <a:lnTo>
                    <a:pt x="238" y="536"/>
                  </a:lnTo>
                  <a:lnTo>
                    <a:pt x="239" y="538"/>
                  </a:lnTo>
                  <a:lnTo>
                    <a:pt x="239" y="539"/>
                  </a:lnTo>
                  <a:close/>
                  <a:moveTo>
                    <a:pt x="234" y="533"/>
                  </a:moveTo>
                  <a:lnTo>
                    <a:pt x="233" y="534"/>
                  </a:lnTo>
                  <a:lnTo>
                    <a:pt x="232" y="533"/>
                  </a:lnTo>
                  <a:lnTo>
                    <a:pt x="233" y="533"/>
                  </a:lnTo>
                  <a:lnTo>
                    <a:pt x="234" y="533"/>
                  </a:lnTo>
                  <a:close/>
                  <a:moveTo>
                    <a:pt x="233" y="531"/>
                  </a:moveTo>
                  <a:lnTo>
                    <a:pt x="234" y="532"/>
                  </a:lnTo>
                  <a:lnTo>
                    <a:pt x="235" y="532"/>
                  </a:lnTo>
                  <a:lnTo>
                    <a:pt x="235" y="533"/>
                  </a:lnTo>
                  <a:lnTo>
                    <a:pt x="234" y="532"/>
                  </a:lnTo>
                  <a:lnTo>
                    <a:pt x="233" y="532"/>
                  </a:lnTo>
                  <a:lnTo>
                    <a:pt x="232" y="531"/>
                  </a:lnTo>
                  <a:lnTo>
                    <a:pt x="233" y="531"/>
                  </a:lnTo>
                  <a:close/>
                  <a:moveTo>
                    <a:pt x="236" y="532"/>
                  </a:moveTo>
                  <a:lnTo>
                    <a:pt x="235" y="532"/>
                  </a:lnTo>
                  <a:lnTo>
                    <a:pt x="235" y="531"/>
                  </a:lnTo>
                  <a:lnTo>
                    <a:pt x="236" y="532"/>
                  </a:lnTo>
                  <a:close/>
                  <a:moveTo>
                    <a:pt x="235" y="531"/>
                  </a:moveTo>
                  <a:lnTo>
                    <a:pt x="235" y="532"/>
                  </a:lnTo>
                  <a:lnTo>
                    <a:pt x="234" y="532"/>
                  </a:lnTo>
                  <a:lnTo>
                    <a:pt x="234" y="531"/>
                  </a:lnTo>
                  <a:lnTo>
                    <a:pt x="233" y="531"/>
                  </a:lnTo>
                  <a:lnTo>
                    <a:pt x="232" y="531"/>
                  </a:lnTo>
                  <a:lnTo>
                    <a:pt x="231" y="530"/>
                  </a:lnTo>
                  <a:lnTo>
                    <a:pt x="231" y="529"/>
                  </a:lnTo>
                  <a:lnTo>
                    <a:pt x="232" y="528"/>
                  </a:lnTo>
                  <a:lnTo>
                    <a:pt x="233" y="528"/>
                  </a:lnTo>
                  <a:lnTo>
                    <a:pt x="234" y="529"/>
                  </a:lnTo>
                  <a:lnTo>
                    <a:pt x="235" y="531"/>
                  </a:lnTo>
                  <a:close/>
                  <a:moveTo>
                    <a:pt x="386" y="469"/>
                  </a:moveTo>
                  <a:lnTo>
                    <a:pt x="387" y="468"/>
                  </a:lnTo>
                  <a:lnTo>
                    <a:pt x="386" y="468"/>
                  </a:lnTo>
                  <a:lnTo>
                    <a:pt x="387" y="467"/>
                  </a:lnTo>
                  <a:lnTo>
                    <a:pt x="388" y="467"/>
                  </a:lnTo>
                  <a:lnTo>
                    <a:pt x="388" y="468"/>
                  </a:lnTo>
                  <a:lnTo>
                    <a:pt x="387" y="468"/>
                  </a:lnTo>
                  <a:lnTo>
                    <a:pt x="387" y="469"/>
                  </a:lnTo>
                  <a:lnTo>
                    <a:pt x="386" y="469"/>
                  </a:lnTo>
                  <a:close/>
                  <a:moveTo>
                    <a:pt x="433" y="422"/>
                  </a:moveTo>
                  <a:lnTo>
                    <a:pt x="432" y="422"/>
                  </a:lnTo>
                  <a:lnTo>
                    <a:pt x="432" y="421"/>
                  </a:lnTo>
                  <a:lnTo>
                    <a:pt x="433" y="421"/>
                  </a:lnTo>
                  <a:lnTo>
                    <a:pt x="432" y="421"/>
                  </a:lnTo>
                  <a:lnTo>
                    <a:pt x="433" y="422"/>
                  </a:lnTo>
                  <a:close/>
                  <a:moveTo>
                    <a:pt x="458" y="399"/>
                  </a:moveTo>
                  <a:lnTo>
                    <a:pt x="457" y="400"/>
                  </a:lnTo>
                  <a:lnTo>
                    <a:pt x="457" y="399"/>
                  </a:lnTo>
                  <a:lnTo>
                    <a:pt x="458" y="399"/>
                  </a:lnTo>
                  <a:close/>
                  <a:moveTo>
                    <a:pt x="463" y="399"/>
                  </a:moveTo>
                  <a:lnTo>
                    <a:pt x="462" y="398"/>
                  </a:lnTo>
                  <a:lnTo>
                    <a:pt x="463" y="398"/>
                  </a:lnTo>
                  <a:lnTo>
                    <a:pt x="463" y="399"/>
                  </a:lnTo>
                  <a:close/>
                  <a:moveTo>
                    <a:pt x="462" y="398"/>
                  </a:moveTo>
                  <a:lnTo>
                    <a:pt x="461" y="398"/>
                  </a:lnTo>
                  <a:lnTo>
                    <a:pt x="461" y="397"/>
                  </a:lnTo>
                  <a:lnTo>
                    <a:pt x="462" y="397"/>
                  </a:lnTo>
                  <a:lnTo>
                    <a:pt x="462" y="398"/>
                  </a:lnTo>
                  <a:close/>
                  <a:moveTo>
                    <a:pt x="463" y="398"/>
                  </a:moveTo>
                  <a:lnTo>
                    <a:pt x="463" y="397"/>
                  </a:lnTo>
                  <a:lnTo>
                    <a:pt x="463" y="398"/>
                  </a:lnTo>
                  <a:close/>
                  <a:moveTo>
                    <a:pt x="460" y="397"/>
                  </a:moveTo>
                  <a:lnTo>
                    <a:pt x="460" y="398"/>
                  </a:lnTo>
                  <a:lnTo>
                    <a:pt x="460" y="397"/>
                  </a:lnTo>
                  <a:lnTo>
                    <a:pt x="461" y="396"/>
                  </a:lnTo>
                  <a:lnTo>
                    <a:pt x="461" y="397"/>
                  </a:lnTo>
                  <a:lnTo>
                    <a:pt x="460" y="397"/>
                  </a:lnTo>
                  <a:close/>
                  <a:moveTo>
                    <a:pt x="463" y="397"/>
                  </a:moveTo>
                  <a:lnTo>
                    <a:pt x="462" y="397"/>
                  </a:lnTo>
                  <a:lnTo>
                    <a:pt x="462" y="396"/>
                  </a:lnTo>
                  <a:lnTo>
                    <a:pt x="463" y="396"/>
                  </a:lnTo>
                  <a:lnTo>
                    <a:pt x="463" y="397"/>
                  </a:lnTo>
                  <a:close/>
                  <a:moveTo>
                    <a:pt x="463" y="396"/>
                  </a:moveTo>
                  <a:lnTo>
                    <a:pt x="462" y="397"/>
                  </a:lnTo>
                  <a:lnTo>
                    <a:pt x="462" y="396"/>
                  </a:lnTo>
                  <a:lnTo>
                    <a:pt x="463" y="396"/>
                  </a:lnTo>
                  <a:close/>
                  <a:moveTo>
                    <a:pt x="477" y="391"/>
                  </a:moveTo>
                  <a:lnTo>
                    <a:pt x="477" y="392"/>
                  </a:lnTo>
                  <a:lnTo>
                    <a:pt x="477" y="393"/>
                  </a:lnTo>
                  <a:lnTo>
                    <a:pt x="478" y="393"/>
                  </a:lnTo>
                  <a:lnTo>
                    <a:pt x="477" y="393"/>
                  </a:lnTo>
                  <a:lnTo>
                    <a:pt x="476" y="393"/>
                  </a:lnTo>
                  <a:lnTo>
                    <a:pt x="475" y="393"/>
                  </a:lnTo>
                  <a:lnTo>
                    <a:pt x="475" y="392"/>
                  </a:lnTo>
                  <a:lnTo>
                    <a:pt x="476" y="392"/>
                  </a:lnTo>
                  <a:lnTo>
                    <a:pt x="477" y="392"/>
                  </a:lnTo>
                  <a:lnTo>
                    <a:pt x="477" y="391"/>
                  </a:lnTo>
                  <a:close/>
                  <a:moveTo>
                    <a:pt x="479" y="388"/>
                  </a:moveTo>
                  <a:lnTo>
                    <a:pt x="479" y="389"/>
                  </a:lnTo>
                  <a:lnTo>
                    <a:pt x="478" y="389"/>
                  </a:lnTo>
                  <a:lnTo>
                    <a:pt x="477" y="389"/>
                  </a:lnTo>
                  <a:lnTo>
                    <a:pt x="477" y="390"/>
                  </a:lnTo>
                  <a:lnTo>
                    <a:pt x="476" y="391"/>
                  </a:lnTo>
                  <a:lnTo>
                    <a:pt x="475" y="391"/>
                  </a:lnTo>
                  <a:lnTo>
                    <a:pt x="474" y="390"/>
                  </a:lnTo>
                  <a:lnTo>
                    <a:pt x="475" y="389"/>
                  </a:lnTo>
                  <a:lnTo>
                    <a:pt x="476" y="389"/>
                  </a:lnTo>
                  <a:lnTo>
                    <a:pt x="477" y="389"/>
                  </a:lnTo>
                  <a:lnTo>
                    <a:pt x="477" y="388"/>
                  </a:lnTo>
                  <a:lnTo>
                    <a:pt x="478" y="388"/>
                  </a:lnTo>
                  <a:lnTo>
                    <a:pt x="479" y="388"/>
                  </a:lnTo>
                  <a:close/>
                  <a:moveTo>
                    <a:pt x="214" y="2"/>
                  </a:moveTo>
                  <a:lnTo>
                    <a:pt x="215" y="2"/>
                  </a:lnTo>
                  <a:lnTo>
                    <a:pt x="216" y="2"/>
                  </a:lnTo>
                  <a:lnTo>
                    <a:pt x="217" y="2"/>
                  </a:lnTo>
                  <a:lnTo>
                    <a:pt x="219" y="2"/>
                  </a:lnTo>
                  <a:lnTo>
                    <a:pt x="220" y="3"/>
                  </a:lnTo>
                  <a:lnTo>
                    <a:pt x="222" y="5"/>
                  </a:lnTo>
                  <a:lnTo>
                    <a:pt x="223" y="6"/>
                  </a:lnTo>
                  <a:lnTo>
                    <a:pt x="224" y="7"/>
                  </a:lnTo>
                  <a:lnTo>
                    <a:pt x="224" y="8"/>
                  </a:lnTo>
                  <a:lnTo>
                    <a:pt x="224" y="9"/>
                  </a:lnTo>
                  <a:lnTo>
                    <a:pt x="225" y="9"/>
                  </a:lnTo>
                  <a:lnTo>
                    <a:pt x="225" y="10"/>
                  </a:lnTo>
                  <a:lnTo>
                    <a:pt x="226" y="10"/>
                  </a:lnTo>
                  <a:lnTo>
                    <a:pt x="227" y="10"/>
                  </a:lnTo>
                  <a:lnTo>
                    <a:pt x="227" y="11"/>
                  </a:lnTo>
                  <a:lnTo>
                    <a:pt x="227" y="12"/>
                  </a:lnTo>
                  <a:lnTo>
                    <a:pt x="228" y="13"/>
                  </a:lnTo>
                  <a:lnTo>
                    <a:pt x="229" y="14"/>
                  </a:lnTo>
                  <a:lnTo>
                    <a:pt x="230" y="14"/>
                  </a:lnTo>
                  <a:lnTo>
                    <a:pt x="230" y="15"/>
                  </a:lnTo>
                  <a:lnTo>
                    <a:pt x="231" y="15"/>
                  </a:lnTo>
                  <a:lnTo>
                    <a:pt x="232" y="15"/>
                  </a:lnTo>
                  <a:lnTo>
                    <a:pt x="232" y="16"/>
                  </a:lnTo>
                  <a:lnTo>
                    <a:pt x="233" y="16"/>
                  </a:lnTo>
                  <a:lnTo>
                    <a:pt x="234" y="16"/>
                  </a:lnTo>
                  <a:lnTo>
                    <a:pt x="235" y="16"/>
                  </a:lnTo>
                  <a:lnTo>
                    <a:pt x="235" y="17"/>
                  </a:lnTo>
                  <a:lnTo>
                    <a:pt x="236" y="17"/>
                  </a:lnTo>
                  <a:lnTo>
                    <a:pt x="237" y="17"/>
                  </a:lnTo>
                  <a:lnTo>
                    <a:pt x="238" y="18"/>
                  </a:lnTo>
                  <a:lnTo>
                    <a:pt x="239" y="18"/>
                  </a:lnTo>
                  <a:lnTo>
                    <a:pt x="242" y="18"/>
                  </a:lnTo>
                  <a:lnTo>
                    <a:pt x="244" y="18"/>
                  </a:lnTo>
                  <a:lnTo>
                    <a:pt x="245" y="18"/>
                  </a:lnTo>
                  <a:lnTo>
                    <a:pt x="245" y="19"/>
                  </a:lnTo>
                  <a:lnTo>
                    <a:pt x="246" y="19"/>
                  </a:lnTo>
                  <a:lnTo>
                    <a:pt x="247" y="19"/>
                  </a:lnTo>
                  <a:lnTo>
                    <a:pt x="248" y="19"/>
                  </a:lnTo>
                  <a:lnTo>
                    <a:pt x="249" y="20"/>
                  </a:lnTo>
                  <a:lnTo>
                    <a:pt x="250" y="20"/>
                  </a:lnTo>
                  <a:lnTo>
                    <a:pt x="251" y="22"/>
                  </a:lnTo>
                  <a:lnTo>
                    <a:pt x="252" y="22"/>
                  </a:lnTo>
                  <a:lnTo>
                    <a:pt x="253" y="22"/>
                  </a:lnTo>
                  <a:lnTo>
                    <a:pt x="254" y="22"/>
                  </a:lnTo>
                  <a:lnTo>
                    <a:pt x="255" y="22"/>
                  </a:lnTo>
                  <a:lnTo>
                    <a:pt x="255" y="23"/>
                  </a:lnTo>
                  <a:lnTo>
                    <a:pt x="256" y="23"/>
                  </a:lnTo>
                  <a:lnTo>
                    <a:pt x="256" y="24"/>
                  </a:lnTo>
                  <a:lnTo>
                    <a:pt x="257" y="24"/>
                  </a:lnTo>
                  <a:lnTo>
                    <a:pt x="258" y="25"/>
                  </a:lnTo>
                  <a:lnTo>
                    <a:pt x="259" y="25"/>
                  </a:lnTo>
                  <a:lnTo>
                    <a:pt x="259" y="26"/>
                  </a:lnTo>
                  <a:lnTo>
                    <a:pt x="260" y="26"/>
                  </a:lnTo>
                  <a:lnTo>
                    <a:pt x="261" y="26"/>
                  </a:lnTo>
                  <a:lnTo>
                    <a:pt x="261" y="27"/>
                  </a:lnTo>
                  <a:lnTo>
                    <a:pt x="262" y="27"/>
                  </a:lnTo>
                  <a:lnTo>
                    <a:pt x="262" y="28"/>
                  </a:lnTo>
                  <a:lnTo>
                    <a:pt x="261" y="28"/>
                  </a:lnTo>
                  <a:lnTo>
                    <a:pt x="261" y="29"/>
                  </a:lnTo>
                  <a:lnTo>
                    <a:pt x="262" y="29"/>
                  </a:lnTo>
                  <a:lnTo>
                    <a:pt x="262" y="30"/>
                  </a:lnTo>
                  <a:lnTo>
                    <a:pt x="262" y="31"/>
                  </a:lnTo>
                  <a:lnTo>
                    <a:pt x="262" y="32"/>
                  </a:lnTo>
                  <a:lnTo>
                    <a:pt x="262" y="33"/>
                  </a:lnTo>
                  <a:lnTo>
                    <a:pt x="262" y="34"/>
                  </a:lnTo>
                  <a:lnTo>
                    <a:pt x="263" y="34"/>
                  </a:lnTo>
                  <a:lnTo>
                    <a:pt x="264" y="34"/>
                  </a:lnTo>
                  <a:lnTo>
                    <a:pt x="265" y="35"/>
                  </a:lnTo>
                  <a:lnTo>
                    <a:pt x="266" y="36"/>
                  </a:lnTo>
                  <a:lnTo>
                    <a:pt x="266" y="37"/>
                  </a:lnTo>
                  <a:lnTo>
                    <a:pt x="267" y="37"/>
                  </a:lnTo>
                  <a:lnTo>
                    <a:pt x="267" y="38"/>
                  </a:lnTo>
                  <a:lnTo>
                    <a:pt x="269" y="39"/>
                  </a:lnTo>
                  <a:lnTo>
                    <a:pt x="270" y="39"/>
                  </a:lnTo>
                  <a:lnTo>
                    <a:pt x="270" y="40"/>
                  </a:lnTo>
                  <a:lnTo>
                    <a:pt x="270" y="41"/>
                  </a:lnTo>
                  <a:lnTo>
                    <a:pt x="271" y="41"/>
                  </a:lnTo>
                  <a:lnTo>
                    <a:pt x="270" y="42"/>
                  </a:lnTo>
                  <a:lnTo>
                    <a:pt x="270" y="43"/>
                  </a:lnTo>
                  <a:lnTo>
                    <a:pt x="271" y="43"/>
                  </a:lnTo>
                  <a:lnTo>
                    <a:pt x="272" y="43"/>
                  </a:lnTo>
                  <a:lnTo>
                    <a:pt x="273" y="43"/>
                  </a:lnTo>
                  <a:lnTo>
                    <a:pt x="275" y="45"/>
                  </a:lnTo>
                  <a:lnTo>
                    <a:pt x="277" y="47"/>
                  </a:lnTo>
                  <a:lnTo>
                    <a:pt x="278" y="48"/>
                  </a:lnTo>
                  <a:lnTo>
                    <a:pt x="278" y="49"/>
                  </a:lnTo>
                  <a:lnTo>
                    <a:pt x="278" y="50"/>
                  </a:lnTo>
                  <a:lnTo>
                    <a:pt x="279" y="50"/>
                  </a:lnTo>
                  <a:lnTo>
                    <a:pt x="279" y="51"/>
                  </a:lnTo>
                  <a:lnTo>
                    <a:pt x="279" y="52"/>
                  </a:lnTo>
                  <a:lnTo>
                    <a:pt x="278" y="52"/>
                  </a:lnTo>
                  <a:lnTo>
                    <a:pt x="278" y="53"/>
                  </a:lnTo>
                  <a:lnTo>
                    <a:pt x="278" y="54"/>
                  </a:lnTo>
                  <a:lnTo>
                    <a:pt x="277" y="55"/>
                  </a:lnTo>
                  <a:lnTo>
                    <a:pt x="277" y="56"/>
                  </a:lnTo>
                  <a:lnTo>
                    <a:pt x="277" y="57"/>
                  </a:lnTo>
                  <a:lnTo>
                    <a:pt x="278" y="57"/>
                  </a:lnTo>
                  <a:lnTo>
                    <a:pt x="279" y="57"/>
                  </a:lnTo>
                  <a:lnTo>
                    <a:pt x="279" y="58"/>
                  </a:lnTo>
                  <a:lnTo>
                    <a:pt x="279" y="59"/>
                  </a:lnTo>
                  <a:lnTo>
                    <a:pt x="280" y="60"/>
                  </a:lnTo>
                  <a:lnTo>
                    <a:pt x="281" y="60"/>
                  </a:lnTo>
                  <a:lnTo>
                    <a:pt x="281" y="61"/>
                  </a:lnTo>
                  <a:lnTo>
                    <a:pt x="282" y="61"/>
                  </a:lnTo>
                  <a:lnTo>
                    <a:pt x="282" y="62"/>
                  </a:lnTo>
                  <a:lnTo>
                    <a:pt x="281" y="62"/>
                  </a:lnTo>
                  <a:lnTo>
                    <a:pt x="281" y="63"/>
                  </a:lnTo>
                  <a:lnTo>
                    <a:pt x="281" y="64"/>
                  </a:lnTo>
                  <a:lnTo>
                    <a:pt x="281" y="65"/>
                  </a:lnTo>
                  <a:lnTo>
                    <a:pt x="281" y="66"/>
                  </a:lnTo>
                  <a:lnTo>
                    <a:pt x="282" y="66"/>
                  </a:lnTo>
                  <a:lnTo>
                    <a:pt x="282" y="67"/>
                  </a:lnTo>
                  <a:lnTo>
                    <a:pt x="283" y="67"/>
                  </a:lnTo>
                  <a:lnTo>
                    <a:pt x="283" y="68"/>
                  </a:lnTo>
                  <a:lnTo>
                    <a:pt x="284" y="68"/>
                  </a:lnTo>
                  <a:lnTo>
                    <a:pt x="284" y="69"/>
                  </a:lnTo>
                  <a:lnTo>
                    <a:pt x="285" y="69"/>
                  </a:lnTo>
                  <a:lnTo>
                    <a:pt x="285" y="70"/>
                  </a:lnTo>
                  <a:lnTo>
                    <a:pt x="285" y="72"/>
                  </a:lnTo>
                  <a:lnTo>
                    <a:pt x="284" y="74"/>
                  </a:lnTo>
                  <a:lnTo>
                    <a:pt x="284" y="75"/>
                  </a:lnTo>
                  <a:lnTo>
                    <a:pt x="284" y="76"/>
                  </a:lnTo>
                  <a:lnTo>
                    <a:pt x="284" y="77"/>
                  </a:lnTo>
                  <a:lnTo>
                    <a:pt x="285" y="77"/>
                  </a:lnTo>
                  <a:lnTo>
                    <a:pt x="285" y="78"/>
                  </a:lnTo>
                  <a:lnTo>
                    <a:pt x="286" y="79"/>
                  </a:lnTo>
                  <a:lnTo>
                    <a:pt x="287" y="80"/>
                  </a:lnTo>
                  <a:lnTo>
                    <a:pt x="289" y="82"/>
                  </a:lnTo>
                  <a:lnTo>
                    <a:pt x="289" y="83"/>
                  </a:lnTo>
                  <a:lnTo>
                    <a:pt x="289" y="84"/>
                  </a:lnTo>
                  <a:lnTo>
                    <a:pt x="290" y="85"/>
                  </a:lnTo>
                  <a:lnTo>
                    <a:pt x="291" y="86"/>
                  </a:lnTo>
                  <a:lnTo>
                    <a:pt x="291" y="87"/>
                  </a:lnTo>
                  <a:lnTo>
                    <a:pt x="292" y="87"/>
                  </a:lnTo>
                  <a:lnTo>
                    <a:pt x="292" y="88"/>
                  </a:lnTo>
                  <a:lnTo>
                    <a:pt x="294" y="88"/>
                  </a:lnTo>
                  <a:lnTo>
                    <a:pt x="294" y="89"/>
                  </a:lnTo>
                  <a:lnTo>
                    <a:pt x="294" y="90"/>
                  </a:lnTo>
                  <a:lnTo>
                    <a:pt x="294" y="91"/>
                  </a:lnTo>
                  <a:lnTo>
                    <a:pt x="294" y="92"/>
                  </a:lnTo>
                  <a:lnTo>
                    <a:pt x="294" y="93"/>
                  </a:lnTo>
                  <a:lnTo>
                    <a:pt x="294" y="97"/>
                  </a:lnTo>
                  <a:lnTo>
                    <a:pt x="295" y="98"/>
                  </a:lnTo>
                  <a:lnTo>
                    <a:pt x="295" y="99"/>
                  </a:lnTo>
                  <a:lnTo>
                    <a:pt x="295" y="100"/>
                  </a:lnTo>
                  <a:lnTo>
                    <a:pt x="296" y="101"/>
                  </a:lnTo>
                  <a:lnTo>
                    <a:pt x="297" y="102"/>
                  </a:lnTo>
                  <a:lnTo>
                    <a:pt x="297" y="103"/>
                  </a:lnTo>
                  <a:lnTo>
                    <a:pt x="297" y="104"/>
                  </a:lnTo>
                  <a:lnTo>
                    <a:pt x="298" y="104"/>
                  </a:lnTo>
                  <a:lnTo>
                    <a:pt x="298" y="105"/>
                  </a:lnTo>
                  <a:lnTo>
                    <a:pt x="298" y="106"/>
                  </a:lnTo>
                  <a:lnTo>
                    <a:pt x="299" y="106"/>
                  </a:lnTo>
                  <a:lnTo>
                    <a:pt x="299" y="107"/>
                  </a:lnTo>
                  <a:lnTo>
                    <a:pt x="300" y="107"/>
                  </a:lnTo>
                  <a:lnTo>
                    <a:pt x="300" y="108"/>
                  </a:lnTo>
                  <a:lnTo>
                    <a:pt x="301" y="108"/>
                  </a:lnTo>
                  <a:lnTo>
                    <a:pt x="302" y="108"/>
                  </a:lnTo>
                  <a:lnTo>
                    <a:pt x="303" y="108"/>
                  </a:lnTo>
                  <a:lnTo>
                    <a:pt x="304" y="108"/>
                  </a:lnTo>
                  <a:lnTo>
                    <a:pt x="305" y="109"/>
                  </a:lnTo>
                  <a:lnTo>
                    <a:pt x="305" y="110"/>
                  </a:lnTo>
                  <a:lnTo>
                    <a:pt x="306" y="111"/>
                  </a:lnTo>
                  <a:lnTo>
                    <a:pt x="306" y="112"/>
                  </a:lnTo>
                  <a:lnTo>
                    <a:pt x="307" y="113"/>
                  </a:lnTo>
                  <a:lnTo>
                    <a:pt x="308" y="114"/>
                  </a:lnTo>
                  <a:lnTo>
                    <a:pt x="308" y="115"/>
                  </a:lnTo>
                  <a:lnTo>
                    <a:pt x="308" y="116"/>
                  </a:lnTo>
                  <a:lnTo>
                    <a:pt x="308" y="118"/>
                  </a:lnTo>
                  <a:lnTo>
                    <a:pt x="308" y="119"/>
                  </a:lnTo>
                  <a:lnTo>
                    <a:pt x="308" y="120"/>
                  </a:lnTo>
                  <a:lnTo>
                    <a:pt x="309" y="122"/>
                  </a:lnTo>
                  <a:lnTo>
                    <a:pt x="309" y="123"/>
                  </a:lnTo>
                  <a:lnTo>
                    <a:pt x="310" y="124"/>
                  </a:lnTo>
                  <a:lnTo>
                    <a:pt x="311" y="125"/>
                  </a:lnTo>
                  <a:lnTo>
                    <a:pt x="312" y="126"/>
                  </a:lnTo>
                  <a:lnTo>
                    <a:pt x="313" y="127"/>
                  </a:lnTo>
                  <a:lnTo>
                    <a:pt x="314" y="127"/>
                  </a:lnTo>
                  <a:lnTo>
                    <a:pt x="314" y="128"/>
                  </a:lnTo>
                  <a:lnTo>
                    <a:pt x="315" y="129"/>
                  </a:lnTo>
                  <a:lnTo>
                    <a:pt x="315" y="130"/>
                  </a:lnTo>
                  <a:lnTo>
                    <a:pt x="316" y="131"/>
                  </a:lnTo>
                  <a:lnTo>
                    <a:pt x="315" y="132"/>
                  </a:lnTo>
                  <a:lnTo>
                    <a:pt x="315" y="133"/>
                  </a:lnTo>
                  <a:lnTo>
                    <a:pt x="315" y="134"/>
                  </a:lnTo>
                  <a:lnTo>
                    <a:pt x="315" y="135"/>
                  </a:lnTo>
                  <a:lnTo>
                    <a:pt x="317" y="137"/>
                  </a:lnTo>
                  <a:lnTo>
                    <a:pt x="319" y="139"/>
                  </a:lnTo>
                  <a:lnTo>
                    <a:pt x="322" y="140"/>
                  </a:lnTo>
                  <a:lnTo>
                    <a:pt x="323" y="140"/>
                  </a:lnTo>
                  <a:lnTo>
                    <a:pt x="324" y="141"/>
                  </a:lnTo>
                  <a:lnTo>
                    <a:pt x="325" y="142"/>
                  </a:lnTo>
                  <a:lnTo>
                    <a:pt x="325" y="143"/>
                  </a:lnTo>
                  <a:lnTo>
                    <a:pt x="325" y="144"/>
                  </a:lnTo>
                  <a:lnTo>
                    <a:pt x="326" y="147"/>
                  </a:lnTo>
                  <a:lnTo>
                    <a:pt x="327" y="148"/>
                  </a:lnTo>
                  <a:lnTo>
                    <a:pt x="327" y="149"/>
                  </a:lnTo>
                  <a:lnTo>
                    <a:pt x="328" y="149"/>
                  </a:lnTo>
                  <a:lnTo>
                    <a:pt x="329" y="150"/>
                  </a:lnTo>
                  <a:lnTo>
                    <a:pt x="330" y="150"/>
                  </a:lnTo>
                  <a:lnTo>
                    <a:pt x="330" y="151"/>
                  </a:lnTo>
                  <a:lnTo>
                    <a:pt x="331" y="151"/>
                  </a:lnTo>
                  <a:lnTo>
                    <a:pt x="331" y="152"/>
                  </a:lnTo>
                  <a:lnTo>
                    <a:pt x="331" y="153"/>
                  </a:lnTo>
                  <a:lnTo>
                    <a:pt x="330" y="154"/>
                  </a:lnTo>
                  <a:lnTo>
                    <a:pt x="330" y="155"/>
                  </a:lnTo>
                  <a:lnTo>
                    <a:pt x="330" y="156"/>
                  </a:lnTo>
                  <a:lnTo>
                    <a:pt x="330" y="157"/>
                  </a:lnTo>
                  <a:lnTo>
                    <a:pt x="330" y="158"/>
                  </a:lnTo>
                  <a:lnTo>
                    <a:pt x="331" y="158"/>
                  </a:lnTo>
                  <a:lnTo>
                    <a:pt x="332" y="159"/>
                  </a:lnTo>
                  <a:lnTo>
                    <a:pt x="332" y="160"/>
                  </a:lnTo>
                  <a:lnTo>
                    <a:pt x="333" y="160"/>
                  </a:lnTo>
                  <a:lnTo>
                    <a:pt x="333" y="161"/>
                  </a:lnTo>
                  <a:lnTo>
                    <a:pt x="335" y="162"/>
                  </a:lnTo>
                  <a:lnTo>
                    <a:pt x="336" y="162"/>
                  </a:lnTo>
                  <a:lnTo>
                    <a:pt x="337" y="163"/>
                  </a:lnTo>
                  <a:lnTo>
                    <a:pt x="338" y="163"/>
                  </a:lnTo>
                  <a:lnTo>
                    <a:pt x="339" y="164"/>
                  </a:lnTo>
                  <a:lnTo>
                    <a:pt x="340" y="164"/>
                  </a:lnTo>
                  <a:lnTo>
                    <a:pt x="341" y="164"/>
                  </a:lnTo>
                  <a:lnTo>
                    <a:pt x="342" y="164"/>
                  </a:lnTo>
                  <a:lnTo>
                    <a:pt x="342" y="163"/>
                  </a:lnTo>
                  <a:lnTo>
                    <a:pt x="344" y="163"/>
                  </a:lnTo>
                  <a:lnTo>
                    <a:pt x="346" y="163"/>
                  </a:lnTo>
                  <a:lnTo>
                    <a:pt x="347" y="163"/>
                  </a:lnTo>
                  <a:lnTo>
                    <a:pt x="348" y="164"/>
                  </a:lnTo>
                  <a:lnTo>
                    <a:pt x="349" y="164"/>
                  </a:lnTo>
                  <a:lnTo>
                    <a:pt x="350" y="165"/>
                  </a:lnTo>
                  <a:lnTo>
                    <a:pt x="351" y="165"/>
                  </a:lnTo>
                  <a:lnTo>
                    <a:pt x="354" y="166"/>
                  </a:lnTo>
                  <a:lnTo>
                    <a:pt x="355" y="166"/>
                  </a:lnTo>
                  <a:lnTo>
                    <a:pt x="356" y="166"/>
                  </a:lnTo>
                  <a:lnTo>
                    <a:pt x="356" y="165"/>
                  </a:lnTo>
                  <a:lnTo>
                    <a:pt x="357" y="165"/>
                  </a:lnTo>
                  <a:lnTo>
                    <a:pt x="357" y="164"/>
                  </a:lnTo>
                  <a:lnTo>
                    <a:pt x="358" y="164"/>
                  </a:lnTo>
                  <a:lnTo>
                    <a:pt x="359" y="164"/>
                  </a:lnTo>
                  <a:lnTo>
                    <a:pt x="360" y="165"/>
                  </a:lnTo>
                  <a:lnTo>
                    <a:pt x="361" y="165"/>
                  </a:lnTo>
                  <a:lnTo>
                    <a:pt x="362" y="167"/>
                  </a:lnTo>
                  <a:lnTo>
                    <a:pt x="362" y="168"/>
                  </a:lnTo>
                  <a:lnTo>
                    <a:pt x="363" y="169"/>
                  </a:lnTo>
                  <a:lnTo>
                    <a:pt x="364" y="172"/>
                  </a:lnTo>
                  <a:lnTo>
                    <a:pt x="364" y="173"/>
                  </a:lnTo>
                  <a:lnTo>
                    <a:pt x="364" y="174"/>
                  </a:lnTo>
                  <a:lnTo>
                    <a:pt x="365" y="174"/>
                  </a:lnTo>
                  <a:lnTo>
                    <a:pt x="365" y="175"/>
                  </a:lnTo>
                  <a:lnTo>
                    <a:pt x="364" y="176"/>
                  </a:lnTo>
                  <a:lnTo>
                    <a:pt x="364" y="177"/>
                  </a:lnTo>
                  <a:lnTo>
                    <a:pt x="363" y="177"/>
                  </a:lnTo>
                  <a:lnTo>
                    <a:pt x="363" y="178"/>
                  </a:lnTo>
                  <a:lnTo>
                    <a:pt x="363" y="179"/>
                  </a:lnTo>
                  <a:lnTo>
                    <a:pt x="363" y="180"/>
                  </a:lnTo>
                  <a:lnTo>
                    <a:pt x="363" y="181"/>
                  </a:lnTo>
                  <a:lnTo>
                    <a:pt x="364" y="182"/>
                  </a:lnTo>
                  <a:lnTo>
                    <a:pt x="365" y="183"/>
                  </a:lnTo>
                  <a:lnTo>
                    <a:pt x="366" y="183"/>
                  </a:lnTo>
                  <a:lnTo>
                    <a:pt x="367" y="183"/>
                  </a:lnTo>
                  <a:lnTo>
                    <a:pt x="369" y="183"/>
                  </a:lnTo>
                  <a:lnTo>
                    <a:pt x="370" y="184"/>
                  </a:lnTo>
                  <a:lnTo>
                    <a:pt x="370" y="185"/>
                  </a:lnTo>
                  <a:lnTo>
                    <a:pt x="370" y="186"/>
                  </a:lnTo>
                  <a:lnTo>
                    <a:pt x="371" y="186"/>
                  </a:lnTo>
                  <a:lnTo>
                    <a:pt x="372" y="187"/>
                  </a:lnTo>
                  <a:lnTo>
                    <a:pt x="374" y="187"/>
                  </a:lnTo>
                  <a:lnTo>
                    <a:pt x="375" y="187"/>
                  </a:lnTo>
                  <a:lnTo>
                    <a:pt x="375" y="188"/>
                  </a:lnTo>
                  <a:lnTo>
                    <a:pt x="376" y="189"/>
                  </a:lnTo>
                  <a:lnTo>
                    <a:pt x="377" y="189"/>
                  </a:lnTo>
                  <a:lnTo>
                    <a:pt x="377" y="190"/>
                  </a:lnTo>
                  <a:lnTo>
                    <a:pt x="378" y="190"/>
                  </a:lnTo>
                  <a:lnTo>
                    <a:pt x="379" y="191"/>
                  </a:lnTo>
                  <a:lnTo>
                    <a:pt x="379" y="192"/>
                  </a:lnTo>
                  <a:lnTo>
                    <a:pt x="379" y="193"/>
                  </a:lnTo>
                  <a:lnTo>
                    <a:pt x="379" y="195"/>
                  </a:lnTo>
                  <a:lnTo>
                    <a:pt x="380" y="197"/>
                  </a:lnTo>
                  <a:lnTo>
                    <a:pt x="380" y="198"/>
                  </a:lnTo>
                  <a:lnTo>
                    <a:pt x="380" y="199"/>
                  </a:lnTo>
                  <a:lnTo>
                    <a:pt x="381" y="199"/>
                  </a:lnTo>
                  <a:lnTo>
                    <a:pt x="381" y="200"/>
                  </a:lnTo>
                  <a:lnTo>
                    <a:pt x="381" y="201"/>
                  </a:lnTo>
                  <a:lnTo>
                    <a:pt x="382" y="201"/>
                  </a:lnTo>
                  <a:lnTo>
                    <a:pt x="382" y="202"/>
                  </a:lnTo>
                  <a:lnTo>
                    <a:pt x="382" y="203"/>
                  </a:lnTo>
                  <a:lnTo>
                    <a:pt x="383" y="204"/>
                  </a:lnTo>
                  <a:lnTo>
                    <a:pt x="385" y="205"/>
                  </a:lnTo>
                  <a:lnTo>
                    <a:pt x="388" y="206"/>
                  </a:lnTo>
                  <a:lnTo>
                    <a:pt x="388" y="208"/>
                  </a:lnTo>
                  <a:lnTo>
                    <a:pt x="388" y="209"/>
                  </a:lnTo>
                  <a:lnTo>
                    <a:pt x="388" y="210"/>
                  </a:lnTo>
                  <a:lnTo>
                    <a:pt x="389" y="211"/>
                  </a:lnTo>
                  <a:lnTo>
                    <a:pt x="390" y="212"/>
                  </a:lnTo>
                  <a:lnTo>
                    <a:pt x="390" y="213"/>
                  </a:lnTo>
                  <a:lnTo>
                    <a:pt x="390" y="214"/>
                  </a:lnTo>
                  <a:lnTo>
                    <a:pt x="390" y="215"/>
                  </a:lnTo>
                  <a:lnTo>
                    <a:pt x="390" y="216"/>
                  </a:lnTo>
                  <a:lnTo>
                    <a:pt x="391" y="217"/>
                  </a:lnTo>
                  <a:lnTo>
                    <a:pt x="392" y="218"/>
                  </a:lnTo>
                  <a:lnTo>
                    <a:pt x="394" y="219"/>
                  </a:lnTo>
                  <a:lnTo>
                    <a:pt x="395" y="219"/>
                  </a:lnTo>
                  <a:lnTo>
                    <a:pt x="396" y="219"/>
                  </a:lnTo>
                  <a:lnTo>
                    <a:pt x="397" y="219"/>
                  </a:lnTo>
                  <a:lnTo>
                    <a:pt x="399" y="220"/>
                  </a:lnTo>
                  <a:lnTo>
                    <a:pt x="400" y="222"/>
                  </a:lnTo>
                  <a:lnTo>
                    <a:pt x="401" y="222"/>
                  </a:lnTo>
                  <a:lnTo>
                    <a:pt x="401" y="223"/>
                  </a:lnTo>
                  <a:lnTo>
                    <a:pt x="403" y="224"/>
                  </a:lnTo>
                  <a:lnTo>
                    <a:pt x="404" y="225"/>
                  </a:lnTo>
                  <a:lnTo>
                    <a:pt x="406" y="225"/>
                  </a:lnTo>
                  <a:lnTo>
                    <a:pt x="407" y="225"/>
                  </a:lnTo>
                  <a:lnTo>
                    <a:pt x="409" y="226"/>
                  </a:lnTo>
                  <a:lnTo>
                    <a:pt x="411" y="226"/>
                  </a:lnTo>
                  <a:lnTo>
                    <a:pt x="414" y="226"/>
                  </a:lnTo>
                  <a:lnTo>
                    <a:pt x="415" y="227"/>
                  </a:lnTo>
                  <a:lnTo>
                    <a:pt x="417" y="227"/>
                  </a:lnTo>
                  <a:lnTo>
                    <a:pt x="420" y="227"/>
                  </a:lnTo>
                  <a:lnTo>
                    <a:pt x="421" y="227"/>
                  </a:lnTo>
                  <a:lnTo>
                    <a:pt x="422" y="228"/>
                  </a:lnTo>
                  <a:lnTo>
                    <a:pt x="423" y="228"/>
                  </a:lnTo>
                  <a:lnTo>
                    <a:pt x="424" y="228"/>
                  </a:lnTo>
                  <a:lnTo>
                    <a:pt x="424" y="229"/>
                  </a:lnTo>
                  <a:lnTo>
                    <a:pt x="426" y="229"/>
                  </a:lnTo>
                  <a:lnTo>
                    <a:pt x="428" y="230"/>
                  </a:lnTo>
                  <a:lnTo>
                    <a:pt x="429" y="231"/>
                  </a:lnTo>
                  <a:lnTo>
                    <a:pt x="430" y="231"/>
                  </a:lnTo>
                  <a:lnTo>
                    <a:pt x="430" y="232"/>
                  </a:lnTo>
                  <a:lnTo>
                    <a:pt x="431" y="232"/>
                  </a:lnTo>
                  <a:lnTo>
                    <a:pt x="432" y="232"/>
                  </a:lnTo>
                  <a:lnTo>
                    <a:pt x="432" y="233"/>
                  </a:lnTo>
                  <a:lnTo>
                    <a:pt x="433" y="233"/>
                  </a:lnTo>
                  <a:lnTo>
                    <a:pt x="434" y="233"/>
                  </a:lnTo>
                  <a:lnTo>
                    <a:pt x="435" y="234"/>
                  </a:lnTo>
                  <a:lnTo>
                    <a:pt x="436" y="235"/>
                  </a:lnTo>
                  <a:lnTo>
                    <a:pt x="437" y="235"/>
                  </a:lnTo>
                  <a:lnTo>
                    <a:pt x="438" y="235"/>
                  </a:lnTo>
                  <a:lnTo>
                    <a:pt x="438" y="236"/>
                  </a:lnTo>
                  <a:lnTo>
                    <a:pt x="439" y="236"/>
                  </a:lnTo>
                  <a:lnTo>
                    <a:pt x="440" y="236"/>
                  </a:lnTo>
                  <a:lnTo>
                    <a:pt x="440" y="237"/>
                  </a:lnTo>
                  <a:lnTo>
                    <a:pt x="441" y="237"/>
                  </a:lnTo>
                  <a:lnTo>
                    <a:pt x="442" y="237"/>
                  </a:lnTo>
                  <a:lnTo>
                    <a:pt x="442" y="238"/>
                  </a:lnTo>
                  <a:lnTo>
                    <a:pt x="442" y="239"/>
                  </a:lnTo>
                  <a:lnTo>
                    <a:pt x="444" y="239"/>
                  </a:lnTo>
                  <a:lnTo>
                    <a:pt x="445" y="239"/>
                  </a:lnTo>
                  <a:lnTo>
                    <a:pt x="445" y="240"/>
                  </a:lnTo>
                  <a:lnTo>
                    <a:pt x="446" y="240"/>
                  </a:lnTo>
                  <a:lnTo>
                    <a:pt x="447" y="240"/>
                  </a:lnTo>
                  <a:lnTo>
                    <a:pt x="448" y="240"/>
                  </a:lnTo>
                  <a:lnTo>
                    <a:pt x="449" y="240"/>
                  </a:lnTo>
                  <a:lnTo>
                    <a:pt x="449" y="241"/>
                  </a:lnTo>
                  <a:lnTo>
                    <a:pt x="450" y="241"/>
                  </a:lnTo>
                  <a:lnTo>
                    <a:pt x="450" y="242"/>
                  </a:lnTo>
                  <a:lnTo>
                    <a:pt x="451" y="242"/>
                  </a:lnTo>
                  <a:lnTo>
                    <a:pt x="451" y="243"/>
                  </a:lnTo>
                  <a:lnTo>
                    <a:pt x="452" y="243"/>
                  </a:lnTo>
                  <a:lnTo>
                    <a:pt x="452" y="244"/>
                  </a:lnTo>
                  <a:lnTo>
                    <a:pt x="453" y="244"/>
                  </a:lnTo>
                  <a:lnTo>
                    <a:pt x="453" y="245"/>
                  </a:lnTo>
                  <a:lnTo>
                    <a:pt x="453" y="247"/>
                  </a:lnTo>
                  <a:lnTo>
                    <a:pt x="453" y="248"/>
                  </a:lnTo>
                  <a:lnTo>
                    <a:pt x="453" y="249"/>
                  </a:lnTo>
                  <a:lnTo>
                    <a:pt x="453" y="250"/>
                  </a:lnTo>
                  <a:lnTo>
                    <a:pt x="453" y="251"/>
                  </a:lnTo>
                  <a:lnTo>
                    <a:pt x="453" y="252"/>
                  </a:lnTo>
                  <a:lnTo>
                    <a:pt x="453" y="253"/>
                  </a:lnTo>
                  <a:lnTo>
                    <a:pt x="453" y="254"/>
                  </a:lnTo>
                  <a:lnTo>
                    <a:pt x="454" y="254"/>
                  </a:lnTo>
                  <a:lnTo>
                    <a:pt x="454" y="255"/>
                  </a:lnTo>
                  <a:lnTo>
                    <a:pt x="455" y="255"/>
                  </a:lnTo>
                  <a:lnTo>
                    <a:pt x="455" y="256"/>
                  </a:lnTo>
                  <a:lnTo>
                    <a:pt x="456" y="256"/>
                  </a:lnTo>
                  <a:lnTo>
                    <a:pt x="456" y="257"/>
                  </a:lnTo>
                  <a:lnTo>
                    <a:pt x="457" y="257"/>
                  </a:lnTo>
                  <a:lnTo>
                    <a:pt x="458" y="258"/>
                  </a:lnTo>
                  <a:lnTo>
                    <a:pt x="459" y="259"/>
                  </a:lnTo>
                  <a:lnTo>
                    <a:pt x="460" y="259"/>
                  </a:lnTo>
                  <a:lnTo>
                    <a:pt x="460" y="260"/>
                  </a:lnTo>
                  <a:lnTo>
                    <a:pt x="460" y="261"/>
                  </a:lnTo>
                  <a:lnTo>
                    <a:pt x="460" y="262"/>
                  </a:lnTo>
                  <a:lnTo>
                    <a:pt x="460" y="263"/>
                  </a:lnTo>
                  <a:lnTo>
                    <a:pt x="460" y="264"/>
                  </a:lnTo>
                  <a:lnTo>
                    <a:pt x="460" y="265"/>
                  </a:lnTo>
                  <a:lnTo>
                    <a:pt x="461" y="265"/>
                  </a:lnTo>
                  <a:lnTo>
                    <a:pt x="461" y="266"/>
                  </a:lnTo>
                  <a:lnTo>
                    <a:pt x="462" y="267"/>
                  </a:lnTo>
                  <a:lnTo>
                    <a:pt x="463" y="267"/>
                  </a:lnTo>
                  <a:lnTo>
                    <a:pt x="464" y="267"/>
                  </a:lnTo>
                  <a:lnTo>
                    <a:pt x="465" y="267"/>
                  </a:lnTo>
                  <a:lnTo>
                    <a:pt x="466" y="268"/>
                  </a:lnTo>
                  <a:lnTo>
                    <a:pt x="467" y="268"/>
                  </a:lnTo>
                  <a:lnTo>
                    <a:pt x="469" y="268"/>
                  </a:lnTo>
                  <a:lnTo>
                    <a:pt x="469" y="269"/>
                  </a:lnTo>
                  <a:lnTo>
                    <a:pt x="470" y="269"/>
                  </a:lnTo>
                  <a:lnTo>
                    <a:pt x="471" y="270"/>
                  </a:lnTo>
                  <a:lnTo>
                    <a:pt x="472" y="270"/>
                  </a:lnTo>
                  <a:lnTo>
                    <a:pt x="472" y="272"/>
                  </a:lnTo>
                  <a:lnTo>
                    <a:pt x="473" y="273"/>
                  </a:lnTo>
                  <a:lnTo>
                    <a:pt x="473" y="274"/>
                  </a:lnTo>
                  <a:lnTo>
                    <a:pt x="473" y="275"/>
                  </a:lnTo>
                  <a:lnTo>
                    <a:pt x="474" y="275"/>
                  </a:lnTo>
                  <a:lnTo>
                    <a:pt x="475" y="275"/>
                  </a:lnTo>
                  <a:lnTo>
                    <a:pt x="476" y="275"/>
                  </a:lnTo>
                  <a:lnTo>
                    <a:pt x="477" y="276"/>
                  </a:lnTo>
                  <a:lnTo>
                    <a:pt x="478" y="276"/>
                  </a:lnTo>
                  <a:lnTo>
                    <a:pt x="479" y="277"/>
                  </a:lnTo>
                  <a:lnTo>
                    <a:pt x="480" y="277"/>
                  </a:lnTo>
                  <a:lnTo>
                    <a:pt x="481" y="278"/>
                  </a:lnTo>
                  <a:lnTo>
                    <a:pt x="482" y="278"/>
                  </a:lnTo>
                  <a:lnTo>
                    <a:pt x="483" y="279"/>
                  </a:lnTo>
                  <a:lnTo>
                    <a:pt x="484" y="279"/>
                  </a:lnTo>
                  <a:lnTo>
                    <a:pt x="485" y="280"/>
                  </a:lnTo>
                  <a:lnTo>
                    <a:pt x="485" y="281"/>
                  </a:lnTo>
                  <a:lnTo>
                    <a:pt x="485" y="282"/>
                  </a:lnTo>
                  <a:lnTo>
                    <a:pt x="485" y="283"/>
                  </a:lnTo>
                  <a:lnTo>
                    <a:pt x="485" y="284"/>
                  </a:lnTo>
                  <a:lnTo>
                    <a:pt x="485" y="285"/>
                  </a:lnTo>
                  <a:lnTo>
                    <a:pt x="486" y="285"/>
                  </a:lnTo>
                  <a:lnTo>
                    <a:pt x="487" y="285"/>
                  </a:lnTo>
                  <a:lnTo>
                    <a:pt x="488" y="285"/>
                  </a:lnTo>
                  <a:lnTo>
                    <a:pt x="489" y="285"/>
                  </a:lnTo>
                  <a:lnTo>
                    <a:pt x="489" y="286"/>
                  </a:lnTo>
                  <a:lnTo>
                    <a:pt x="490" y="286"/>
                  </a:lnTo>
                  <a:lnTo>
                    <a:pt x="490" y="287"/>
                  </a:lnTo>
                  <a:lnTo>
                    <a:pt x="491" y="287"/>
                  </a:lnTo>
                  <a:lnTo>
                    <a:pt x="491" y="288"/>
                  </a:lnTo>
                  <a:lnTo>
                    <a:pt x="492" y="288"/>
                  </a:lnTo>
                  <a:lnTo>
                    <a:pt x="494" y="289"/>
                  </a:lnTo>
                  <a:lnTo>
                    <a:pt x="495" y="289"/>
                  </a:lnTo>
                  <a:lnTo>
                    <a:pt x="495" y="290"/>
                  </a:lnTo>
                  <a:lnTo>
                    <a:pt x="496" y="290"/>
                  </a:lnTo>
                  <a:lnTo>
                    <a:pt x="496" y="291"/>
                  </a:lnTo>
                  <a:lnTo>
                    <a:pt x="496" y="292"/>
                  </a:lnTo>
                  <a:lnTo>
                    <a:pt x="496" y="293"/>
                  </a:lnTo>
                  <a:lnTo>
                    <a:pt x="497" y="293"/>
                  </a:lnTo>
                  <a:lnTo>
                    <a:pt x="497" y="294"/>
                  </a:lnTo>
                  <a:lnTo>
                    <a:pt x="497" y="295"/>
                  </a:lnTo>
                  <a:lnTo>
                    <a:pt x="497" y="297"/>
                  </a:lnTo>
                  <a:lnTo>
                    <a:pt x="498" y="297"/>
                  </a:lnTo>
                  <a:lnTo>
                    <a:pt x="498" y="298"/>
                  </a:lnTo>
                  <a:lnTo>
                    <a:pt x="498" y="299"/>
                  </a:lnTo>
                  <a:lnTo>
                    <a:pt x="499" y="299"/>
                  </a:lnTo>
                  <a:lnTo>
                    <a:pt x="499" y="300"/>
                  </a:lnTo>
                  <a:lnTo>
                    <a:pt x="500" y="300"/>
                  </a:lnTo>
                  <a:lnTo>
                    <a:pt x="500" y="301"/>
                  </a:lnTo>
                  <a:lnTo>
                    <a:pt x="500" y="302"/>
                  </a:lnTo>
                  <a:lnTo>
                    <a:pt x="501" y="302"/>
                  </a:lnTo>
                  <a:lnTo>
                    <a:pt x="501" y="303"/>
                  </a:lnTo>
                  <a:lnTo>
                    <a:pt x="501" y="304"/>
                  </a:lnTo>
                  <a:lnTo>
                    <a:pt x="501" y="305"/>
                  </a:lnTo>
                  <a:lnTo>
                    <a:pt x="502" y="305"/>
                  </a:lnTo>
                  <a:lnTo>
                    <a:pt x="502" y="306"/>
                  </a:lnTo>
                  <a:lnTo>
                    <a:pt x="502" y="307"/>
                  </a:lnTo>
                  <a:lnTo>
                    <a:pt x="503" y="307"/>
                  </a:lnTo>
                  <a:lnTo>
                    <a:pt x="503" y="308"/>
                  </a:lnTo>
                  <a:lnTo>
                    <a:pt x="503" y="309"/>
                  </a:lnTo>
                  <a:lnTo>
                    <a:pt x="503" y="310"/>
                  </a:lnTo>
                  <a:lnTo>
                    <a:pt x="503" y="311"/>
                  </a:lnTo>
                  <a:lnTo>
                    <a:pt x="504" y="312"/>
                  </a:lnTo>
                  <a:lnTo>
                    <a:pt x="504" y="313"/>
                  </a:lnTo>
                  <a:lnTo>
                    <a:pt x="504" y="314"/>
                  </a:lnTo>
                  <a:lnTo>
                    <a:pt x="505" y="314"/>
                  </a:lnTo>
                  <a:lnTo>
                    <a:pt x="505" y="315"/>
                  </a:lnTo>
                  <a:lnTo>
                    <a:pt x="505" y="316"/>
                  </a:lnTo>
                  <a:lnTo>
                    <a:pt x="504" y="316"/>
                  </a:lnTo>
                  <a:lnTo>
                    <a:pt x="504" y="317"/>
                  </a:lnTo>
                  <a:lnTo>
                    <a:pt x="504" y="318"/>
                  </a:lnTo>
                  <a:lnTo>
                    <a:pt x="505" y="318"/>
                  </a:lnTo>
                  <a:lnTo>
                    <a:pt x="505" y="319"/>
                  </a:lnTo>
                  <a:lnTo>
                    <a:pt x="506" y="319"/>
                  </a:lnTo>
                  <a:lnTo>
                    <a:pt x="506" y="320"/>
                  </a:lnTo>
                  <a:lnTo>
                    <a:pt x="506" y="322"/>
                  </a:lnTo>
                  <a:lnTo>
                    <a:pt x="507" y="322"/>
                  </a:lnTo>
                  <a:lnTo>
                    <a:pt x="507" y="323"/>
                  </a:lnTo>
                  <a:lnTo>
                    <a:pt x="507" y="324"/>
                  </a:lnTo>
                  <a:lnTo>
                    <a:pt x="506" y="324"/>
                  </a:lnTo>
                  <a:lnTo>
                    <a:pt x="507" y="324"/>
                  </a:lnTo>
                  <a:lnTo>
                    <a:pt x="507" y="325"/>
                  </a:lnTo>
                  <a:lnTo>
                    <a:pt x="506" y="325"/>
                  </a:lnTo>
                  <a:lnTo>
                    <a:pt x="506" y="326"/>
                  </a:lnTo>
                  <a:lnTo>
                    <a:pt x="506" y="327"/>
                  </a:lnTo>
                  <a:lnTo>
                    <a:pt x="507" y="327"/>
                  </a:lnTo>
                  <a:lnTo>
                    <a:pt x="507" y="328"/>
                  </a:lnTo>
                  <a:lnTo>
                    <a:pt x="506" y="328"/>
                  </a:lnTo>
                  <a:lnTo>
                    <a:pt x="506" y="329"/>
                  </a:lnTo>
                  <a:lnTo>
                    <a:pt x="506" y="330"/>
                  </a:lnTo>
                  <a:lnTo>
                    <a:pt x="507" y="330"/>
                  </a:lnTo>
                  <a:lnTo>
                    <a:pt x="508" y="330"/>
                  </a:lnTo>
                  <a:lnTo>
                    <a:pt x="509" y="330"/>
                  </a:lnTo>
                  <a:lnTo>
                    <a:pt x="509" y="331"/>
                  </a:lnTo>
                  <a:lnTo>
                    <a:pt x="508" y="331"/>
                  </a:lnTo>
                  <a:lnTo>
                    <a:pt x="508" y="332"/>
                  </a:lnTo>
                  <a:lnTo>
                    <a:pt x="507" y="332"/>
                  </a:lnTo>
                  <a:lnTo>
                    <a:pt x="506" y="332"/>
                  </a:lnTo>
                  <a:lnTo>
                    <a:pt x="505" y="332"/>
                  </a:lnTo>
                  <a:lnTo>
                    <a:pt x="504" y="332"/>
                  </a:lnTo>
                  <a:lnTo>
                    <a:pt x="504" y="333"/>
                  </a:lnTo>
                  <a:lnTo>
                    <a:pt x="504" y="334"/>
                  </a:lnTo>
                  <a:lnTo>
                    <a:pt x="503" y="335"/>
                  </a:lnTo>
                  <a:lnTo>
                    <a:pt x="502" y="335"/>
                  </a:lnTo>
                  <a:lnTo>
                    <a:pt x="501" y="335"/>
                  </a:lnTo>
                  <a:lnTo>
                    <a:pt x="501" y="336"/>
                  </a:lnTo>
                  <a:lnTo>
                    <a:pt x="500" y="336"/>
                  </a:lnTo>
                  <a:lnTo>
                    <a:pt x="500" y="337"/>
                  </a:lnTo>
                  <a:lnTo>
                    <a:pt x="500" y="338"/>
                  </a:lnTo>
                  <a:lnTo>
                    <a:pt x="501" y="338"/>
                  </a:lnTo>
                  <a:lnTo>
                    <a:pt x="501" y="339"/>
                  </a:lnTo>
                  <a:lnTo>
                    <a:pt x="502" y="340"/>
                  </a:lnTo>
                  <a:lnTo>
                    <a:pt x="502" y="341"/>
                  </a:lnTo>
                  <a:lnTo>
                    <a:pt x="502" y="342"/>
                  </a:lnTo>
                  <a:lnTo>
                    <a:pt x="501" y="344"/>
                  </a:lnTo>
                  <a:lnTo>
                    <a:pt x="501" y="345"/>
                  </a:lnTo>
                  <a:lnTo>
                    <a:pt x="501" y="347"/>
                  </a:lnTo>
                  <a:lnTo>
                    <a:pt x="501" y="348"/>
                  </a:lnTo>
                  <a:lnTo>
                    <a:pt x="502" y="348"/>
                  </a:lnTo>
                  <a:lnTo>
                    <a:pt x="502" y="349"/>
                  </a:lnTo>
                  <a:lnTo>
                    <a:pt x="503" y="349"/>
                  </a:lnTo>
                  <a:lnTo>
                    <a:pt x="503" y="350"/>
                  </a:lnTo>
                  <a:lnTo>
                    <a:pt x="502" y="351"/>
                  </a:lnTo>
                  <a:lnTo>
                    <a:pt x="501" y="351"/>
                  </a:lnTo>
                  <a:lnTo>
                    <a:pt x="500" y="351"/>
                  </a:lnTo>
                  <a:lnTo>
                    <a:pt x="499" y="351"/>
                  </a:lnTo>
                  <a:lnTo>
                    <a:pt x="499" y="352"/>
                  </a:lnTo>
                  <a:lnTo>
                    <a:pt x="499" y="353"/>
                  </a:lnTo>
                  <a:lnTo>
                    <a:pt x="500" y="354"/>
                  </a:lnTo>
                  <a:lnTo>
                    <a:pt x="501" y="354"/>
                  </a:lnTo>
                  <a:lnTo>
                    <a:pt x="501" y="355"/>
                  </a:lnTo>
                  <a:lnTo>
                    <a:pt x="502" y="355"/>
                  </a:lnTo>
                  <a:lnTo>
                    <a:pt x="504" y="354"/>
                  </a:lnTo>
                  <a:lnTo>
                    <a:pt x="505" y="353"/>
                  </a:lnTo>
                  <a:lnTo>
                    <a:pt x="506" y="353"/>
                  </a:lnTo>
                  <a:lnTo>
                    <a:pt x="507" y="353"/>
                  </a:lnTo>
                  <a:lnTo>
                    <a:pt x="508" y="353"/>
                  </a:lnTo>
                  <a:lnTo>
                    <a:pt x="508" y="354"/>
                  </a:lnTo>
                  <a:lnTo>
                    <a:pt x="508" y="355"/>
                  </a:lnTo>
                  <a:lnTo>
                    <a:pt x="509" y="356"/>
                  </a:lnTo>
                  <a:lnTo>
                    <a:pt x="510" y="356"/>
                  </a:lnTo>
                  <a:lnTo>
                    <a:pt x="511" y="356"/>
                  </a:lnTo>
                  <a:lnTo>
                    <a:pt x="511" y="355"/>
                  </a:lnTo>
                  <a:lnTo>
                    <a:pt x="512" y="355"/>
                  </a:lnTo>
                  <a:lnTo>
                    <a:pt x="512" y="356"/>
                  </a:lnTo>
                  <a:lnTo>
                    <a:pt x="512" y="357"/>
                  </a:lnTo>
                  <a:lnTo>
                    <a:pt x="512" y="358"/>
                  </a:lnTo>
                  <a:lnTo>
                    <a:pt x="513" y="358"/>
                  </a:lnTo>
                  <a:lnTo>
                    <a:pt x="514" y="359"/>
                  </a:lnTo>
                  <a:lnTo>
                    <a:pt x="514" y="360"/>
                  </a:lnTo>
                  <a:lnTo>
                    <a:pt x="515" y="360"/>
                  </a:lnTo>
                  <a:lnTo>
                    <a:pt x="515" y="361"/>
                  </a:lnTo>
                  <a:lnTo>
                    <a:pt x="516" y="361"/>
                  </a:lnTo>
                  <a:lnTo>
                    <a:pt x="516" y="362"/>
                  </a:lnTo>
                  <a:lnTo>
                    <a:pt x="515" y="363"/>
                  </a:lnTo>
                  <a:lnTo>
                    <a:pt x="514" y="363"/>
                  </a:lnTo>
                  <a:lnTo>
                    <a:pt x="513" y="363"/>
                  </a:lnTo>
                  <a:lnTo>
                    <a:pt x="510" y="363"/>
                  </a:lnTo>
                  <a:lnTo>
                    <a:pt x="510" y="364"/>
                  </a:lnTo>
                  <a:lnTo>
                    <a:pt x="510" y="365"/>
                  </a:lnTo>
                  <a:lnTo>
                    <a:pt x="511" y="366"/>
                  </a:lnTo>
                  <a:lnTo>
                    <a:pt x="511" y="367"/>
                  </a:lnTo>
                  <a:lnTo>
                    <a:pt x="510" y="367"/>
                  </a:lnTo>
                  <a:lnTo>
                    <a:pt x="509" y="368"/>
                  </a:lnTo>
                  <a:lnTo>
                    <a:pt x="508" y="369"/>
                  </a:lnTo>
                  <a:lnTo>
                    <a:pt x="507" y="369"/>
                  </a:lnTo>
                  <a:lnTo>
                    <a:pt x="507" y="370"/>
                  </a:lnTo>
                  <a:lnTo>
                    <a:pt x="506" y="370"/>
                  </a:lnTo>
                  <a:lnTo>
                    <a:pt x="505" y="370"/>
                  </a:lnTo>
                  <a:lnTo>
                    <a:pt x="504" y="372"/>
                  </a:lnTo>
                  <a:lnTo>
                    <a:pt x="503" y="372"/>
                  </a:lnTo>
                  <a:lnTo>
                    <a:pt x="502" y="372"/>
                  </a:lnTo>
                  <a:lnTo>
                    <a:pt x="502" y="373"/>
                  </a:lnTo>
                  <a:lnTo>
                    <a:pt x="501" y="373"/>
                  </a:lnTo>
                  <a:lnTo>
                    <a:pt x="501" y="374"/>
                  </a:lnTo>
                  <a:lnTo>
                    <a:pt x="501" y="375"/>
                  </a:lnTo>
                  <a:lnTo>
                    <a:pt x="501" y="376"/>
                  </a:lnTo>
                  <a:lnTo>
                    <a:pt x="501" y="377"/>
                  </a:lnTo>
                  <a:lnTo>
                    <a:pt x="500" y="378"/>
                  </a:lnTo>
                  <a:lnTo>
                    <a:pt x="499" y="379"/>
                  </a:lnTo>
                  <a:lnTo>
                    <a:pt x="499" y="380"/>
                  </a:lnTo>
                  <a:lnTo>
                    <a:pt x="498" y="382"/>
                  </a:lnTo>
                  <a:lnTo>
                    <a:pt x="497" y="382"/>
                  </a:lnTo>
                  <a:lnTo>
                    <a:pt x="496" y="383"/>
                  </a:lnTo>
                  <a:lnTo>
                    <a:pt x="496" y="384"/>
                  </a:lnTo>
                  <a:lnTo>
                    <a:pt x="497" y="384"/>
                  </a:lnTo>
                  <a:lnTo>
                    <a:pt x="497" y="385"/>
                  </a:lnTo>
                  <a:lnTo>
                    <a:pt x="496" y="385"/>
                  </a:lnTo>
                  <a:lnTo>
                    <a:pt x="497" y="385"/>
                  </a:lnTo>
                  <a:lnTo>
                    <a:pt x="496" y="386"/>
                  </a:lnTo>
                  <a:lnTo>
                    <a:pt x="495" y="386"/>
                  </a:lnTo>
                  <a:lnTo>
                    <a:pt x="494" y="387"/>
                  </a:lnTo>
                  <a:lnTo>
                    <a:pt x="492" y="387"/>
                  </a:lnTo>
                  <a:lnTo>
                    <a:pt x="492" y="388"/>
                  </a:lnTo>
                  <a:lnTo>
                    <a:pt x="492" y="390"/>
                  </a:lnTo>
                  <a:lnTo>
                    <a:pt x="491" y="390"/>
                  </a:lnTo>
                  <a:lnTo>
                    <a:pt x="490" y="391"/>
                  </a:lnTo>
                  <a:lnTo>
                    <a:pt x="489" y="391"/>
                  </a:lnTo>
                  <a:lnTo>
                    <a:pt x="488" y="391"/>
                  </a:lnTo>
                  <a:lnTo>
                    <a:pt x="487" y="391"/>
                  </a:lnTo>
                  <a:lnTo>
                    <a:pt x="486" y="392"/>
                  </a:lnTo>
                  <a:lnTo>
                    <a:pt x="485" y="392"/>
                  </a:lnTo>
                  <a:lnTo>
                    <a:pt x="484" y="392"/>
                  </a:lnTo>
                  <a:lnTo>
                    <a:pt x="483" y="393"/>
                  </a:lnTo>
                  <a:lnTo>
                    <a:pt x="482" y="393"/>
                  </a:lnTo>
                  <a:lnTo>
                    <a:pt x="481" y="393"/>
                  </a:lnTo>
                  <a:lnTo>
                    <a:pt x="480" y="393"/>
                  </a:lnTo>
                  <a:lnTo>
                    <a:pt x="479" y="392"/>
                  </a:lnTo>
                  <a:lnTo>
                    <a:pt x="478" y="392"/>
                  </a:lnTo>
                  <a:lnTo>
                    <a:pt x="479" y="391"/>
                  </a:lnTo>
                  <a:lnTo>
                    <a:pt x="479" y="390"/>
                  </a:lnTo>
                  <a:lnTo>
                    <a:pt x="481" y="390"/>
                  </a:lnTo>
                  <a:lnTo>
                    <a:pt x="481" y="389"/>
                  </a:lnTo>
                  <a:lnTo>
                    <a:pt x="482" y="389"/>
                  </a:lnTo>
                  <a:lnTo>
                    <a:pt x="484" y="388"/>
                  </a:lnTo>
                  <a:lnTo>
                    <a:pt x="484" y="387"/>
                  </a:lnTo>
                  <a:lnTo>
                    <a:pt x="485" y="386"/>
                  </a:lnTo>
                  <a:lnTo>
                    <a:pt x="485" y="384"/>
                  </a:lnTo>
                  <a:lnTo>
                    <a:pt x="484" y="384"/>
                  </a:lnTo>
                  <a:lnTo>
                    <a:pt x="483" y="385"/>
                  </a:lnTo>
                  <a:lnTo>
                    <a:pt x="483" y="387"/>
                  </a:lnTo>
                  <a:lnTo>
                    <a:pt x="482" y="387"/>
                  </a:lnTo>
                  <a:lnTo>
                    <a:pt x="481" y="388"/>
                  </a:lnTo>
                  <a:lnTo>
                    <a:pt x="478" y="388"/>
                  </a:lnTo>
                  <a:lnTo>
                    <a:pt x="477" y="387"/>
                  </a:lnTo>
                  <a:lnTo>
                    <a:pt x="477" y="388"/>
                  </a:lnTo>
                  <a:lnTo>
                    <a:pt x="475" y="388"/>
                  </a:lnTo>
                  <a:lnTo>
                    <a:pt x="474" y="390"/>
                  </a:lnTo>
                  <a:lnTo>
                    <a:pt x="473" y="390"/>
                  </a:lnTo>
                  <a:lnTo>
                    <a:pt x="473" y="391"/>
                  </a:lnTo>
                  <a:lnTo>
                    <a:pt x="473" y="392"/>
                  </a:lnTo>
                  <a:lnTo>
                    <a:pt x="474" y="393"/>
                  </a:lnTo>
                  <a:lnTo>
                    <a:pt x="475" y="394"/>
                  </a:lnTo>
                  <a:lnTo>
                    <a:pt x="475" y="396"/>
                  </a:lnTo>
                  <a:lnTo>
                    <a:pt x="474" y="396"/>
                  </a:lnTo>
                  <a:lnTo>
                    <a:pt x="473" y="397"/>
                  </a:lnTo>
                  <a:lnTo>
                    <a:pt x="472" y="397"/>
                  </a:lnTo>
                  <a:lnTo>
                    <a:pt x="471" y="398"/>
                  </a:lnTo>
                  <a:lnTo>
                    <a:pt x="470" y="398"/>
                  </a:lnTo>
                  <a:lnTo>
                    <a:pt x="469" y="398"/>
                  </a:lnTo>
                  <a:lnTo>
                    <a:pt x="467" y="399"/>
                  </a:lnTo>
                  <a:lnTo>
                    <a:pt x="466" y="399"/>
                  </a:lnTo>
                  <a:lnTo>
                    <a:pt x="465" y="399"/>
                  </a:lnTo>
                  <a:lnTo>
                    <a:pt x="464" y="399"/>
                  </a:lnTo>
                  <a:lnTo>
                    <a:pt x="464" y="398"/>
                  </a:lnTo>
                  <a:lnTo>
                    <a:pt x="464" y="397"/>
                  </a:lnTo>
                  <a:lnTo>
                    <a:pt x="464" y="396"/>
                  </a:lnTo>
                  <a:lnTo>
                    <a:pt x="463" y="396"/>
                  </a:lnTo>
                  <a:lnTo>
                    <a:pt x="462" y="396"/>
                  </a:lnTo>
                  <a:lnTo>
                    <a:pt x="461" y="396"/>
                  </a:lnTo>
                  <a:lnTo>
                    <a:pt x="460" y="397"/>
                  </a:lnTo>
                  <a:lnTo>
                    <a:pt x="459" y="398"/>
                  </a:lnTo>
                  <a:lnTo>
                    <a:pt x="458" y="398"/>
                  </a:lnTo>
                  <a:lnTo>
                    <a:pt x="458" y="397"/>
                  </a:lnTo>
                  <a:lnTo>
                    <a:pt x="458" y="398"/>
                  </a:lnTo>
                  <a:lnTo>
                    <a:pt x="458" y="399"/>
                  </a:lnTo>
                  <a:lnTo>
                    <a:pt x="456" y="399"/>
                  </a:lnTo>
                  <a:lnTo>
                    <a:pt x="456" y="400"/>
                  </a:lnTo>
                  <a:lnTo>
                    <a:pt x="457" y="400"/>
                  </a:lnTo>
                  <a:lnTo>
                    <a:pt x="458" y="399"/>
                  </a:lnTo>
                  <a:lnTo>
                    <a:pt x="460" y="398"/>
                  </a:lnTo>
                  <a:lnTo>
                    <a:pt x="462" y="398"/>
                  </a:lnTo>
                  <a:lnTo>
                    <a:pt x="463" y="399"/>
                  </a:lnTo>
                  <a:lnTo>
                    <a:pt x="463" y="400"/>
                  </a:lnTo>
                  <a:lnTo>
                    <a:pt x="463" y="401"/>
                  </a:lnTo>
                  <a:lnTo>
                    <a:pt x="462" y="402"/>
                  </a:lnTo>
                  <a:lnTo>
                    <a:pt x="460" y="403"/>
                  </a:lnTo>
                  <a:lnTo>
                    <a:pt x="459" y="403"/>
                  </a:lnTo>
                  <a:lnTo>
                    <a:pt x="459" y="404"/>
                  </a:lnTo>
                  <a:lnTo>
                    <a:pt x="458" y="404"/>
                  </a:lnTo>
                  <a:lnTo>
                    <a:pt x="457" y="404"/>
                  </a:lnTo>
                  <a:lnTo>
                    <a:pt x="456" y="404"/>
                  </a:lnTo>
                  <a:lnTo>
                    <a:pt x="456" y="405"/>
                  </a:lnTo>
                  <a:lnTo>
                    <a:pt x="455" y="405"/>
                  </a:lnTo>
                  <a:lnTo>
                    <a:pt x="454" y="405"/>
                  </a:lnTo>
                  <a:lnTo>
                    <a:pt x="454" y="406"/>
                  </a:lnTo>
                  <a:lnTo>
                    <a:pt x="453" y="406"/>
                  </a:lnTo>
                  <a:lnTo>
                    <a:pt x="452" y="407"/>
                  </a:lnTo>
                  <a:lnTo>
                    <a:pt x="451" y="407"/>
                  </a:lnTo>
                  <a:lnTo>
                    <a:pt x="450" y="407"/>
                  </a:lnTo>
                  <a:lnTo>
                    <a:pt x="450" y="408"/>
                  </a:lnTo>
                  <a:lnTo>
                    <a:pt x="448" y="408"/>
                  </a:lnTo>
                  <a:lnTo>
                    <a:pt x="447" y="409"/>
                  </a:lnTo>
                  <a:lnTo>
                    <a:pt x="446" y="410"/>
                  </a:lnTo>
                  <a:lnTo>
                    <a:pt x="445" y="410"/>
                  </a:lnTo>
                  <a:lnTo>
                    <a:pt x="445" y="411"/>
                  </a:lnTo>
                  <a:lnTo>
                    <a:pt x="444" y="411"/>
                  </a:lnTo>
                  <a:lnTo>
                    <a:pt x="442" y="412"/>
                  </a:lnTo>
                  <a:lnTo>
                    <a:pt x="441" y="412"/>
                  </a:lnTo>
                  <a:lnTo>
                    <a:pt x="440" y="413"/>
                  </a:lnTo>
                  <a:lnTo>
                    <a:pt x="439" y="413"/>
                  </a:lnTo>
                  <a:lnTo>
                    <a:pt x="439" y="414"/>
                  </a:lnTo>
                  <a:lnTo>
                    <a:pt x="438" y="414"/>
                  </a:lnTo>
                  <a:lnTo>
                    <a:pt x="438" y="415"/>
                  </a:lnTo>
                  <a:lnTo>
                    <a:pt x="436" y="416"/>
                  </a:lnTo>
                  <a:lnTo>
                    <a:pt x="435" y="416"/>
                  </a:lnTo>
                  <a:lnTo>
                    <a:pt x="433" y="419"/>
                  </a:lnTo>
                  <a:lnTo>
                    <a:pt x="432" y="421"/>
                  </a:lnTo>
                  <a:lnTo>
                    <a:pt x="431" y="421"/>
                  </a:lnTo>
                  <a:lnTo>
                    <a:pt x="431" y="419"/>
                  </a:lnTo>
                  <a:lnTo>
                    <a:pt x="431" y="421"/>
                  </a:lnTo>
                  <a:lnTo>
                    <a:pt x="431" y="422"/>
                  </a:lnTo>
                  <a:lnTo>
                    <a:pt x="431" y="421"/>
                  </a:lnTo>
                  <a:lnTo>
                    <a:pt x="432" y="422"/>
                  </a:lnTo>
                  <a:lnTo>
                    <a:pt x="432" y="423"/>
                  </a:lnTo>
                  <a:lnTo>
                    <a:pt x="431" y="423"/>
                  </a:lnTo>
                  <a:lnTo>
                    <a:pt x="430" y="424"/>
                  </a:lnTo>
                  <a:lnTo>
                    <a:pt x="428" y="426"/>
                  </a:lnTo>
                  <a:lnTo>
                    <a:pt x="426" y="428"/>
                  </a:lnTo>
                  <a:lnTo>
                    <a:pt x="426" y="427"/>
                  </a:lnTo>
                  <a:lnTo>
                    <a:pt x="426" y="426"/>
                  </a:lnTo>
                  <a:lnTo>
                    <a:pt x="426" y="427"/>
                  </a:lnTo>
                  <a:lnTo>
                    <a:pt x="425" y="427"/>
                  </a:lnTo>
                  <a:lnTo>
                    <a:pt x="424" y="428"/>
                  </a:lnTo>
                  <a:lnTo>
                    <a:pt x="423" y="429"/>
                  </a:lnTo>
                  <a:lnTo>
                    <a:pt x="424" y="429"/>
                  </a:lnTo>
                  <a:lnTo>
                    <a:pt x="425" y="428"/>
                  </a:lnTo>
                  <a:lnTo>
                    <a:pt x="425" y="429"/>
                  </a:lnTo>
                  <a:lnTo>
                    <a:pt x="424" y="430"/>
                  </a:lnTo>
                  <a:lnTo>
                    <a:pt x="424" y="431"/>
                  </a:lnTo>
                  <a:lnTo>
                    <a:pt x="423" y="431"/>
                  </a:lnTo>
                  <a:lnTo>
                    <a:pt x="422" y="431"/>
                  </a:lnTo>
                  <a:lnTo>
                    <a:pt x="422" y="432"/>
                  </a:lnTo>
                  <a:lnTo>
                    <a:pt x="421" y="432"/>
                  </a:lnTo>
                  <a:lnTo>
                    <a:pt x="422" y="432"/>
                  </a:lnTo>
                  <a:lnTo>
                    <a:pt x="422" y="431"/>
                  </a:lnTo>
                  <a:lnTo>
                    <a:pt x="423" y="431"/>
                  </a:lnTo>
                  <a:lnTo>
                    <a:pt x="422" y="432"/>
                  </a:lnTo>
                  <a:lnTo>
                    <a:pt x="421" y="433"/>
                  </a:lnTo>
                  <a:lnTo>
                    <a:pt x="420" y="435"/>
                  </a:lnTo>
                  <a:lnTo>
                    <a:pt x="419" y="435"/>
                  </a:lnTo>
                  <a:lnTo>
                    <a:pt x="416" y="437"/>
                  </a:lnTo>
                  <a:lnTo>
                    <a:pt x="415" y="438"/>
                  </a:lnTo>
                  <a:lnTo>
                    <a:pt x="410" y="443"/>
                  </a:lnTo>
                  <a:lnTo>
                    <a:pt x="409" y="444"/>
                  </a:lnTo>
                  <a:lnTo>
                    <a:pt x="408" y="446"/>
                  </a:lnTo>
                  <a:lnTo>
                    <a:pt x="408" y="447"/>
                  </a:lnTo>
                  <a:lnTo>
                    <a:pt x="407" y="447"/>
                  </a:lnTo>
                  <a:lnTo>
                    <a:pt x="407" y="448"/>
                  </a:lnTo>
                  <a:lnTo>
                    <a:pt x="408" y="447"/>
                  </a:lnTo>
                  <a:lnTo>
                    <a:pt x="409" y="447"/>
                  </a:lnTo>
                  <a:lnTo>
                    <a:pt x="409" y="448"/>
                  </a:lnTo>
                  <a:lnTo>
                    <a:pt x="408" y="449"/>
                  </a:lnTo>
                  <a:lnTo>
                    <a:pt x="407" y="449"/>
                  </a:lnTo>
                  <a:lnTo>
                    <a:pt x="405" y="451"/>
                  </a:lnTo>
                  <a:lnTo>
                    <a:pt x="404" y="452"/>
                  </a:lnTo>
                  <a:lnTo>
                    <a:pt x="403" y="453"/>
                  </a:lnTo>
                  <a:lnTo>
                    <a:pt x="400" y="455"/>
                  </a:lnTo>
                  <a:lnTo>
                    <a:pt x="399" y="457"/>
                  </a:lnTo>
                  <a:lnTo>
                    <a:pt x="398" y="458"/>
                  </a:lnTo>
                  <a:lnTo>
                    <a:pt x="397" y="459"/>
                  </a:lnTo>
                  <a:lnTo>
                    <a:pt x="396" y="460"/>
                  </a:lnTo>
                  <a:lnTo>
                    <a:pt x="394" y="462"/>
                  </a:lnTo>
                  <a:lnTo>
                    <a:pt x="392" y="463"/>
                  </a:lnTo>
                  <a:lnTo>
                    <a:pt x="392" y="464"/>
                  </a:lnTo>
                  <a:lnTo>
                    <a:pt x="391" y="464"/>
                  </a:lnTo>
                  <a:lnTo>
                    <a:pt x="389" y="466"/>
                  </a:lnTo>
                  <a:lnTo>
                    <a:pt x="388" y="466"/>
                  </a:lnTo>
                  <a:lnTo>
                    <a:pt x="389" y="466"/>
                  </a:lnTo>
                  <a:lnTo>
                    <a:pt x="388" y="466"/>
                  </a:lnTo>
                  <a:lnTo>
                    <a:pt x="388" y="467"/>
                  </a:lnTo>
                  <a:lnTo>
                    <a:pt x="387" y="467"/>
                  </a:lnTo>
                  <a:lnTo>
                    <a:pt x="387" y="466"/>
                  </a:lnTo>
                  <a:lnTo>
                    <a:pt x="387" y="467"/>
                  </a:lnTo>
                  <a:lnTo>
                    <a:pt x="386" y="467"/>
                  </a:lnTo>
                  <a:lnTo>
                    <a:pt x="386" y="468"/>
                  </a:lnTo>
                  <a:lnTo>
                    <a:pt x="386" y="469"/>
                  </a:lnTo>
                  <a:lnTo>
                    <a:pt x="386" y="471"/>
                  </a:lnTo>
                  <a:lnTo>
                    <a:pt x="386" y="469"/>
                  </a:lnTo>
                  <a:lnTo>
                    <a:pt x="387" y="469"/>
                  </a:lnTo>
                  <a:lnTo>
                    <a:pt x="384" y="473"/>
                  </a:lnTo>
                  <a:lnTo>
                    <a:pt x="384" y="474"/>
                  </a:lnTo>
                  <a:lnTo>
                    <a:pt x="383" y="474"/>
                  </a:lnTo>
                  <a:lnTo>
                    <a:pt x="383" y="475"/>
                  </a:lnTo>
                  <a:lnTo>
                    <a:pt x="384" y="474"/>
                  </a:lnTo>
                  <a:lnTo>
                    <a:pt x="384" y="475"/>
                  </a:lnTo>
                  <a:lnTo>
                    <a:pt x="383" y="475"/>
                  </a:lnTo>
                  <a:lnTo>
                    <a:pt x="382" y="476"/>
                  </a:lnTo>
                  <a:lnTo>
                    <a:pt x="381" y="476"/>
                  </a:lnTo>
                  <a:lnTo>
                    <a:pt x="382" y="475"/>
                  </a:lnTo>
                  <a:lnTo>
                    <a:pt x="381" y="475"/>
                  </a:lnTo>
                  <a:lnTo>
                    <a:pt x="381" y="474"/>
                  </a:lnTo>
                  <a:lnTo>
                    <a:pt x="382" y="474"/>
                  </a:lnTo>
                  <a:lnTo>
                    <a:pt x="381" y="474"/>
                  </a:lnTo>
                  <a:lnTo>
                    <a:pt x="380" y="474"/>
                  </a:lnTo>
                  <a:lnTo>
                    <a:pt x="381" y="475"/>
                  </a:lnTo>
                  <a:lnTo>
                    <a:pt x="380" y="476"/>
                  </a:lnTo>
                  <a:lnTo>
                    <a:pt x="380" y="477"/>
                  </a:lnTo>
                  <a:lnTo>
                    <a:pt x="380" y="476"/>
                  </a:lnTo>
                  <a:lnTo>
                    <a:pt x="381" y="476"/>
                  </a:lnTo>
                  <a:lnTo>
                    <a:pt x="381" y="477"/>
                  </a:lnTo>
                  <a:lnTo>
                    <a:pt x="381" y="476"/>
                  </a:lnTo>
                  <a:lnTo>
                    <a:pt x="382" y="476"/>
                  </a:lnTo>
                  <a:lnTo>
                    <a:pt x="383" y="476"/>
                  </a:lnTo>
                  <a:lnTo>
                    <a:pt x="382" y="477"/>
                  </a:lnTo>
                  <a:lnTo>
                    <a:pt x="381" y="478"/>
                  </a:lnTo>
                  <a:lnTo>
                    <a:pt x="381" y="479"/>
                  </a:lnTo>
                  <a:lnTo>
                    <a:pt x="380" y="479"/>
                  </a:lnTo>
                  <a:lnTo>
                    <a:pt x="379" y="481"/>
                  </a:lnTo>
                  <a:lnTo>
                    <a:pt x="377" y="483"/>
                  </a:lnTo>
                  <a:lnTo>
                    <a:pt x="376" y="484"/>
                  </a:lnTo>
                  <a:lnTo>
                    <a:pt x="375" y="485"/>
                  </a:lnTo>
                  <a:lnTo>
                    <a:pt x="373" y="486"/>
                  </a:lnTo>
                  <a:lnTo>
                    <a:pt x="373" y="487"/>
                  </a:lnTo>
                  <a:lnTo>
                    <a:pt x="372" y="488"/>
                  </a:lnTo>
                  <a:lnTo>
                    <a:pt x="369" y="491"/>
                  </a:lnTo>
                  <a:lnTo>
                    <a:pt x="367" y="493"/>
                  </a:lnTo>
                  <a:lnTo>
                    <a:pt x="366" y="493"/>
                  </a:lnTo>
                  <a:lnTo>
                    <a:pt x="364" y="496"/>
                  </a:lnTo>
                  <a:lnTo>
                    <a:pt x="363" y="496"/>
                  </a:lnTo>
                  <a:lnTo>
                    <a:pt x="361" y="499"/>
                  </a:lnTo>
                  <a:lnTo>
                    <a:pt x="361" y="500"/>
                  </a:lnTo>
                  <a:lnTo>
                    <a:pt x="360" y="500"/>
                  </a:lnTo>
                  <a:lnTo>
                    <a:pt x="359" y="501"/>
                  </a:lnTo>
                  <a:lnTo>
                    <a:pt x="358" y="502"/>
                  </a:lnTo>
                  <a:lnTo>
                    <a:pt x="357" y="502"/>
                  </a:lnTo>
                  <a:lnTo>
                    <a:pt x="357" y="503"/>
                  </a:lnTo>
                  <a:lnTo>
                    <a:pt x="356" y="503"/>
                  </a:lnTo>
                  <a:lnTo>
                    <a:pt x="355" y="503"/>
                  </a:lnTo>
                  <a:lnTo>
                    <a:pt x="355" y="504"/>
                  </a:lnTo>
                  <a:lnTo>
                    <a:pt x="354" y="504"/>
                  </a:lnTo>
                  <a:lnTo>
                    <a:pt x="353" y="505"/>
                  </a:lnTo>
                  <a:lnTo>
                    <a:pt x="351" y="507"/>
                  </a:lnTo>
                  <a:lnTo>
                    <a:pt x="350" y="508"/>
                  </a:lnTo>
                  <a:lnTo>
                    <a:pt x="349" y="509"/>
                  </a:lnTo>
                  <a:lnTo>
                    <a:pt x="346" y="512"/>
                  </a:lnTo>
                  <a:lnTo>
                    <a:pt x="345" y="512"/>
                  </a:lnTo>
                  <a:lnTo>
                    <a:pt x="346" y="511"/>
                  </a:lnTo>
                  <a:lnTo>
                    <a:pt x="347" y="510"/>
                  </a:lnTo>
                  <a:lnTo>
                    <a:pt x="346" y="511"/>
                  </a:lnTo>
                  <a:lnTo>
                    <a:pt x="345" y="511"/>
                  </a:lnTo>
                  <a:lnTo>
                    <a:pt x="344" y="512"/>
                  </a:lnTo>
                  <a:lnTo>
                    <a:pt x="344" y="513"/>
                  </a:lnTo>
                  <a:lnTo>
                    <a:pt x="342" y="513"/>
                  </a:lnTo>
                  <a:lnTo>
                    <a:pt x="344" y="513"/>
                  </a:lnTo>
                  <a:lnTo>
                    <a:pt x="345" y="512"/>
                  </a:lnTo>
                  <a:lnTo>
                    <a:pt x="345" y="513"/>
                  </a:lnTo>
                  <a:lnTo>
                    <a:pt x="344" y="513"/>
                  </a:lnTo>
                  <a:lnTo>
                    <a:pt x="340" y="516"/>
                  </a:lnTo>
                  <a:lnTo>
                    <a:pt x="339" y="517"/>
                  </a:lnTo>
                  <a:lnTo>
                    <a:pt x="338" y="517"/>
                  </a:lnTo>
                  <a:lnTo>
                    <a:pt x="338" y="518"/>
                  </a:lnTo>
                  <a:lnTo>
                    <a:pt x="337" y="518"/>
                  </a:lnTo>
                  <a:lnTo>
                    <a:pt x="336" y="519"/>
                  </a:lnTo>
                  <a:lnTo>
                    <a:pt x="335" y="521"/>
                  </a:lnTo>
                  <a:lnTo>
                    <a:pt x="333" y="522"/>
                  </a:lnTo>
                  <a:lnTo>
                    <a:pt x="332" y="523"/>
                  </a:lnTo>
                  <a:lnTo>
                    <a:pt x="331" y="524"/>
                  </a:lnTo>
                  <a:lnTo>
                    <a:pt x="330" y="526"/>
                  </a:lnTo>
                  <a:lnTo>
                    <a:pt x="329" y="526"/>
                  </a:lnTo>
                  <a:lnTo>
                    <a:pt x="328" y="527"/>
                  </a:lnTo>
                  <a:lnTo>
                    <a:pt x="326" y="528"/>
                  </a:lnTo>
                  <a:lnTo>
                    <a:pt x="325" y="529"/>
                  </a:lnTo>
                  <a:lnTo>
                    <a:pt x="324" y="530"/>
                  </a:lnTo>
                  <a:lnTo>
                    <a:pt x="323" y="531"/>
                  </a:lnTo>
                  <a:lnTo>
                    <a:pt x="323" y="532"/>
                  </a:lnTo>
                  <a:lnTo>
                    <a:pt x="323" y="533"/>
                  </a:lnTo>
                  <a:lnTo>
                    <a:pt x="322" y="533"/>
                  </a:lnTo>
                  <a:lnTo>
                    <a:pt x="322" y="532"/>
                  </a:lnTo>
                  <a:lnTo>
                    <a:pt x="322" y="531"/>
                  </a:lnTo>
                  <a:lnTo>
                    <a:pt x="323" y="531"/>
                  </a:lnTo>
                  <a:lnTo>
                    <a:pt x="323" y="530"/>
                  </a:lnTo>
                  <a:lnTo>
                    <a:pt x="322" y="530"/>
                  </a:lnTo>
                  <a:lnTo>
                    <a:pt x="321" y="531"/>
                  </a:lnTo>
                  <a:lnTo>
                    <a:pt x="321" y="532"/>
                  </a:lnTo>
                  <a:lnTo>
                    <a:pt x="322" y="533"/>
                  </a:lnTo>
                  <a:lnTo>
                    <a:pt x="321" y="533"/>
                  </a:lnTo>
                  <a:lnTo>
                    <a:pt x="320" y="534"/>
                  </a:lnTo>
                  <a:lnTo>
                    <a:pt x="319" y="534"/>
                  </a:lnTo>
                  <a:lnTo>
                    <a:pt x="319" y="535"/>
                  </a:lnTo>
                  <a:lnTo>
                    <a:pt x="317" y="536"/>
                  </a:lnTo>
                  <a:lnTo>
                    <a:pt x="316" y="536"/>
                  </a:lnTo>
                  <a:lnTo>
                    <a:pt x="315" y="537"/>
                  </a:lnTo>
                  <a:lnTo>
                    <a:pt x="314" y="537"/>
                  </a:lnTo>
                  <a:lnTo>
                    <a:pt x="314" y="538"/>
                  </a:lnTo>
                  <a:lnTo>
                    <a:pt x="313" y="538"/>
                  </a:lnTo>
                  <a:lnTo>
                    <a:pt x="313" y="537"/>
                  </a:lnTo>
                  <a:lnTo>
                    <a:pt x="312" y="538"/>
                  </a:lnTo>
                  <a:lnTo>
                    <a:pt x="313" y="538"/>
                  </a:lnTo>
                  <a:lnTo>
                    <a:pt x="312" y="538"/>
                  </a:lnTo>
                  <a:lnTo>
                    <a:pt x="311" y="538"/>
                  </a:lnTo>
                  <a:lnTo>
                    <a:pt x="310" y="538"/>
                  </a:lnTo>
                  <a:lnTo>
                    <a:pt x="309" y="539"/>
                  </a:lnTo>
                  <a:lnTo>
                    <a:pt x="307" y="541"/>
                  </a:lnTo>
                  <a:lnTo>
                    <a:pt x="305" y="542"/>
                  </a:lnTo>
                  <a:lnTo>
                    <a:pt x="304" y="542"/>
                  </a:lnTo>
                  <a:lnTo>
                    <a:pt x="304" y="543"/>
                  </a:lnTo>
                  <a:lnTo>
                    <a:pt x="303" y="543"/>
                  </a:lnTo>
                  <a:lnTo>
                    <a:pt x="303" y="544"/>
                  </a:lnTo>
                  <a:lnTo>
                    <a:pt x="300" y="547"/>
                  </a:lnTo>
                  <a:lnTo>
                    <a:pt x="299" y="549"/>
                  </a:lnTo>
                  <a:lnTo>
                    <a:pt x="298" y="549"/>
                  </a:lnTo>
                  <a:lnTo>
                    <a:pt x="297" y="550"/>
                  </a:lnTo>
                  <a:lnTo>
                    <a:pt x="296" y="551"/>
                  </a:lnTo>
                  <a:lnTo>
                    <a:pt x="295" y="552"/>
                  </a:lnTo>
                  <a:lnTo>
                    <a:pt x="294" y="552"/>
                  </a:lnTo>
                  <a:lnTo>
                    <a:pt x="292" y="551"/>
                  </a:lnTo>
                  <a:lnTo>
                    <a:pt x="294" y="551"/>
                  </a:lnTo>
                  <a:lnTo>
                    <a:pt x="295" y="550"/>
                  </a:lnTo>
                  <a:lnTo>
                    <a:pt x="296" y="550"/>
                  </a:lnTo>
                  <a:lnTo>
                    <a:pt x="295" y="550"/>
                  </a:lnTo>
                  <a:lnTo>
                    <a:pt x="294" y="550"/>
                  </a:lnTo>
                  <a:lnTo>
                    <a:pt x="294" y="551"/>
                  </a:lnTo>
                  <a:lnTo>
                    <a:pt x="292" y="551"/>
                  </a:lnTo>
                  <a:lnTo>
                    <a:pt x="291" y="552"/>
                  </a:lnTo>
                  <a:lnTo>
                    <a:pt x="290" y="553"/>
                  </a:lnTo>
                  <a:lnTo>
                    <a:pt x="289" y="553"/>
                  </a:lnTo>
                  <a:lnTo>
                    <a:pt x="288" y="555"/>
                  </a:lnTo>
                  <a:lnTo>
                    <a:pt x="287" y="555"/>
                  </a:lnTo>
                  <a:lnTo>
                    <a:pt x="286" y="556"/>
                  </a:lnTo>
                  <a:lnTo>
                    <a:pt x="285" y="556"/>
                  </a:lnTo>
                  <a:lnTo>
                    <a:pt x="286" y="555"/>
                  </a:lnTo>
                  <a:lnTo>
                    <a:pt x="285" y="555"/>
                  </a:lnTo>
                  <a:lnTo>
                    <a:pt x="285" y="556"/>
                  </a:lnTo>
                  <a:lnTo>
                    <a:pt x="284" y="555"/>
                  </a:lnTo>
                  <a:lnTo>
                    <a:pt x="284" y="556"/>
                  </a:lnTo>
                  <a:lnTo>
                    <a:pt x="282" y="558"/>
                  </a:lnTo>
                  <a:lnTo>
                    <a:pt x="280" y="560"/>
                  </a:lnTo>
                  <a:lnTo>
                    <a:pt x="279" y="560"/>
                  </a:lnTo>
                  <a:lnTo>
                    <a:pt x="279" y="561"/>
                  </a:lnTo>
                  <a:lnTo>
                    <a:pt x="277" y="561"/>
                  </a:lnTo>
                  <a:lnTo>
                    <a:pt x="276" y="562"/>
                  </a:lnTo>
                  <a:lnTo>
                    <a:pt x="275" y="562"/>
                  </a:lnTo>
                  <a:lnTo>
                    <a:pt x="273" y="562"/>
                  </a:lnTo>
                  <a:lnTo>
                    <a:pt x="272" y="561"/>
                  </a:lnTo>
                  <a:lnTo>
                    <a:pt x="271" y="561"/>
                  </a:lnTo>
                  <a:lnTo>
                    <a:pt x="270" y="561"/>
                  </a:lnTo>
                  <a:lnTo>
                    <a:pt x="267" y="561"/>
                  </a:lnTo>
                  <a:lnTo>
                    <a:pt x="266" y="561"/>
                  </a:lnTo>
                  <a:lnTo>
                    <a:pt x="265" y="561"/>
                  </a:lnTo>
                  <a:lnTo>
                    <a:pt x="265" y="560"/>
                  </a:lnTo>
                  <a:lnTo>
                    <a:pt x="265" y="559"/>
                  </a:lnTo>
                  <a:lnTo>
                    <a:pt x="265" y="558"/>
                  </a:lnTo>
                  <a:lnTo>
                    <a:pt x="265" y="557"/>
                  </a:lnTo>
                  <a:lnTo>
                    <a:pt x="266" y="557"/>
                  </a:lnTo>
                  <a:lnTo>
                    <a:pt x="266" y="556"/>
                  </a:lnTo>
                  <a:lnTo>
                    <a:pt x="266" y="555"/>
                  </a:lnTo>
                  <a:lnTo>
                    <a:pt x="266" y="554"/>
                  </a:lnTo>
                  <a:lnTo>
                    <a:pt x="265" y="552"/>
                  </a:lnTo>
                  <a:lnTo>
                    <a:pt x="265" y="551"/>
                  </a:lnTo>
                  <a:lnTo>
                    <a:pt x="263" y="550"/>
                  </a:lnTo>
                  <a:lnTo>
                    <a:pt x="262" y="549"/>
                  </a:lnTo>
                  <a:lnTo>
                    <a:pt x="262" y="548"/>
                  </a:lnTo>
                  <a:lnTo>
                    <a:pt x="260" y="546"/>
                  </a:lnTo>
                  <a:lnTo>
                    <a:pt x="259" y="546"/>
                  </a:lnTo>
                  <a:lnTo>
                    <a:pt x="258" y="544"/>
                  </a:lnTo>
                  <a:lnTo>
                    <a:pt x="256" y="543"/>
                  </a:lnTo>
                  <a:lnTo>
                    <a:pt x="255" y="541"/>
                  </a:lnTo>
                  <a:lnTo>
                    <a:pt x="253" y="539"/>
                  </a:lnTo>
                  <a:lnTo>
                    <a:pt x="251" y="538"/>
                  </a:lnTo>
                  <a:lnTo>
                    <a:pt x="250" y="538"/>
                  </a:lnTo>
                  <a:lnTo>
                    <a:pt x="248" y="538"/>
                  </a:lnTo>
                  <a:lnTo>
                    <a:pt x="247" y="538"/>
                  </a:lnTo>
                  <a:lnTo>
                    <a:pt x="246" y="538"/>
                  </a:lnTo>
                  <a:lnTo>
                    <a:pt x="245" y="538"/>
                  </a:lnTo>
                  <a:lnTo>
                    <a:pt x="244" y="538"/>
                  </a:lnTo>
                  <a:lnTo>
                    <a:pt x="242" y="538"/>
                  </a:lnTo>
                  <a:lnTo>
                    <a:pt x="241" y="538"/>
                  </a:lnTo>
                  <a:lnTo>
                    <a:pt x="240" y="537"/>
                  </a:lnTo>
                  <a:lnTo>
                    <a:pt x="240" y="535"/>
                  </a:lnTo>
                  <a:lnTo>
                    <a:pt x="240" y="534"/>
                  </a:lnTo>
                  <a:lnTo>
                    <a:pt x="240" y="533"/>
                  </a:lnTo>
                  <a:lnTo>
                    <a:pt x="239" y="532"/>
                  </a:lnTo>
                  <a:lnTo>
                    <a:pt x="238" y="531"/>
                  </a:lnTo>
                  <a:lnTo>
                    <a:pt x="237" y="531"/>
                  </a:lnTo>
                  <a:lnTo>
                    <a:pt x="236" y="530"/>
                  </a:lnTo>
                  <a:lnTo>
                    <a:pt x="235" y="529"/>
                  </a:lnTo>
                  <a:lnTo>
                    <a:pt x="235" y="528"/>
                  </a:lnTo>
                  <a:lnTo>
                    <a:pt x="234" y="528"/>
                  </a:lnTo>
                  <a:lnTo>
                    <a:pt x="234" y="526"/>
                  </a:lnTo>
                  <a:lnTo>
                    <a:pt x="233" y="526"/>
                  </a:lnTo>
                  <a:lnTo>
                    <a:pt x="232" y="525"/>
                  </a:lnTo>
                  <a:lnTo>
                    <a:pt x="231" y="525"/>
                  </a:lnTo>
                  <a:lnTo>
                    <a:pt x="230" y="525"/>
                  </a:lnTo>
                  <a:lnTo>
                    <a:pt x="229" y="525"/>
                  </a:lnTo>
                  <a:lnTo>
                    <a:pt x="229" y="526"/>
                  </a:lnTo>
                  <a:lnTo>
                    <a:pt x="230" y="527"/>
                  </a:lnTo>
                  <a:lnTo>
                    <a:pt x="230" y="528"/>
                  </a:lnTo>
                  <a:lnTo>
                    <a:pt x="231" y="529"/>
                  </a:lnTo>
                  <a:lnTo>
                    <a:pt x="231" y="530"/>
                  </a:lnTo>
                  <a:lnTo>
                    <a:pt x="231" y="531"/>
                  </a:lnTo>
                  <a:lnTo>
                    <a:pt x="231" y="533"/>
                  </a:lnTo>
                  <a:lnTo>
                    <a:pt x="233" y="534"/>
                  </a:lnTo>
                  <a:lnTo>
                    <a:pt x="234" y="534"/>
                  </a:lnTo>
                  <a:lnTo>
                    <a:pt x="235" y="534"/>
                  </a:lnTo>
                  <a:lnTo>
                    <a:pt x="236" y="535"/>
                  </a:lnTo>
                  <a:lnTo>
                    <a:pt x="236" y="536"/>
                  </a:lnTo>
                  <a:lnTo>
                    <a:pt x="235" y="536"/>
                  </a:lnTo>
                  <a:lnTo>
                    <a:pt x="235" y="537"/>
                  </a:lnTo>
                  <a:lnTo>
                    <a:pt x="235" y="538"/>
                  </a:lnTo>
                  <a:lnTo>
                    <a:pt x="235" y="539"/>
                  </a:lnTo>
                  <a:lnTo>
                    <a:pt x="236" y="540"/>
                  </a:lnTo>
                  <a:lnTo>
                    <a:pt x="237" y="540"/>
                  </a:lnTo>
                  <a:lnTo>
                    <a:pt x="237" y="541"/>
                  </a:lnTo>
                  <a:lnTo>
                    <a:pt x="238" y="542"/>
                  </a:lnTo>
                  <a:lnTo>
                    <a:pt x="240" y="544"/>
                  </a:lnTo>
                  <a:lnTo>
                    <a:pt x="241" y="544"/>
                  </a:lnTo>
                  <a:lnTo>
                    <a:pt x="242" y="544"/>
                  </a:lnTo>
                  <a:lnTo>
                    <a:pt x="244" y="544"/>
                  </a:lnTo>
                  <a:lnTo>
                    <a:pt x="245" y="544"/>
                  </a:lnTo>
                  <a:lnTo>
                    <a:pt x="246" y="544"/>
                  </a:lnTo>
                  <a:lnTo>
                    <a:pt x="247" y="544"/>
                  </a:lnTo>
                  <a:lnTo>
                    <a:pt x="248" y="546"/>
                  </a:lnTo>
                  <a:lnTo>
                    <a:pt x="250" y="548"/>
                  </a:lnTo>
                  <a:lnTo>
                    <a:pt x="252" y="550"/>
                  </a:lnTo>
                  <a:lnTo>
                    <a:pt x="252" y="551"/>
                  </a:lnTo>
                  <a:lnTo>
                    <a:pt x="253" y="552"/>
                  </a:lnTo>
                  <a:lnTo>
                    <a:pt x="253" y="553"/>
                  </a:lnTo>
                  <a:lnTo>
                    <a:pt x="254" y="554"/>
                  </a:lnTo>
                  <a:lnTo>
                    <a:pt x="254" y="555"/>
                  </a:lnTo>
                  <a:lnTo>
                    <a:pt x="255" y="555"/>
                  </a:lnTo>
                  <a:lnTo>
                    <a:pt x="255" y="556"/>
                  </a:lnTo>
                  <a:lnTo>
                    <a:pt x="256" y="557"/>
                  </a:lnTo>
                  <a:lnTo>
                    <a:pt x="256" y="558"/>
                  </a:lnTo>
                  <a:lnTo>
                    <a:pt x="256" y="559"/>
                  </a:lnTo>
                  <a:lnTo>
                    <a:pt x="256" y="560"/>
                  </a:lnTo>
                  <a:lnTo>
                    <a:pt x="257" y="560"/>
                  </a:lnTo>
                  <a:lnTo>
                    <a:pt x="257" y="561"/>
                  </a:lnTo>
                  <a:lnTo>
                    <a:pt x="257" y="563"/>
                  </a:lnTo>
                  <a:lnTo>
                    <a:pt x="256" y="564"/>
                  </a:lnTo>
                  <a:lnTo>
                    <a:pt x="255" y="564"/>
                  </a:lnTo>
                  <a:lnTo>
                    <a:pt x="255" y="563"/>
                  </a:lnTo>
                  <a:lnTo>
                    <a:pt x="253" y="563"/>
                  </a:lnTo>
                  <a:lnTo>
                    <a:pt x="253" y="564"/>
                  </a:lnTo>
                  <a:lnTo>
                    <a:pt x="251" y="565"/>
                  </a:lnTo>
                  <a:lnTo>
                    <a:pt x="250" y="567"/>
                  </a:lnTo>
                  <a:lnTo>
                    <a:pt x="249" y="568"/>
                  </a:lnTo>
                  <a:lnTo>
                    <a:pt x="248" y="568"/>
                  </a:lnTo>
                  <a:lnTo>
                    <a:pt x="247" y="569"/>
                  </a:lnTo>
                  <a:lnTo>
                    <a:pt x="246" y="569"/>
                  </a:lnTo>
                  <a:lnTo>
                    <a:pt x="245" y="569"/>
                  </a:lnTo>
                  <a:lnTo>
                    <a:pt x="245" y="571"/>
                  </a:lnTo>
                  <a:lnTo>
                    <a:pt x="246" y="571"/>
                  </a:lnTo>
                  <a:lnTo>
                    <a:pt x="247" y="572"/>
                  </a:lnTo>
                  <a:lnTo>
                    <a:pt x="248" y="572"/>
                  </a:lnTo>
                  <a:lnTo>
                    <a:pt x="249" y="571"/>
                  </a:lnTo>
                  <a:lnTo>
                    <a:pt x="250" y="569"/>
                  </a:lnTo>
                  <a:lnTo>
                    <a:pt x="250" y="568"/>
                  </a:lnTo>
                  <a:lnTo>
                    <a:pt x="251" y="567"/>
                  </a:lnTo>
                  <a:lnTo>
                    <a:pt x="252" y="567"/>
                  </a:lnTo>
                  <a:lnTo>
                    <a:pt x="252" y="568"/>
                  </a:lnTo>
                  <a:lnTo>
                    <a:pt x="253" y="568"/>
                  </a:lnTo>
                  <a:lnTo>
                    <a:pt x="253" y="569"/>
                  </a:lnTo>
                  <a:lnTo>
                    <a:pt x="253" y="571"/>
                  </a:lnTo>
                  <a:lnTo>
                    <a:pt x="253" y="572"/>
                  </a:lnTo>
                  <a:lnTo>
                    <a:pt x="253" y="574"/>
                  </a:lnTo>
                  <a:lnTo>
                    <a:pt x="253" y="575"/>
                  </a:lnTo>
                  <a:lnTo>
                    <a:pt x="253" y="576"/>
                  </a:lnTo>
                  <a:lnTo>
                    <a:pt x="253" y="577"/>
                  </a:lnTo>
                  <a:lnTo>
                    <a:pt x="253" y="578"/>
                  </a:lnTo>
                  <a:lnTo>
                    <a:pt x="253" y="580"/>
                  </a:lnTo>
                  <a:lnTo>
                    <a:pt x="253" y="583"/>
                  </a:lnTo>
                  <a:lnTo>
                    <a:pt x="252" y="584"/>
                  </a:lnTo>
                  <a:lnTo>
                    <a:pt x="252" y="585"/>
                  </a:lnTo>
                  <a:lnTo>
                    <a:pt x="252" y="586"/>
                  </a:lnTo>
                  <a:lnTo>
                    <a:pt x="253" y="586"/>
                  </a:lnTo>
                  <a:lnTo>
                    <a:pt x="253" y="587"/>
                  </a:lnTo>
                  <a:lnTo>
                    <a:pt x="252" y="587"/>
                  </a:lnTo>
                  <a:lnTo>
                    <a:pt x="252" y="588"/>
                  </a:lnTo>
                  <a:lnTo>
                    <a:pt x="252" y="589"/>
                  </a:lnTo>
                  <a:lnTo>
                    <a:pt x="252" y="590"/>
                  </a:lnTo>
                  <a:lnTo>
                    <a:pt x="252" y="591"/>
                  </a:lnTo>
                  <a:lnTo>
                    <a:pt x="251" y="592"/>
                  </a:lnTo>
                  <a:lnTo>
                    <a:pt x="251" y="593"/>
                  </a:lnTo>
                  <a:lnTo>
                    <a:pt x="251" y="594"/>
                  </a:lnTo>
                  <a:lnTo>
                    <a:pt x="251" y="596"/>
                  </a:lnTo>
                  <a:lnTo>
                    <a:pt x="251" y="598"/>
                  </a:lnTo>
                  <a:lnTo>
                    <a:pt x="252" y="597"/>
                  </a:lnTo>
                  <a:lnTo>
                    <a:pt x="252" y="596"/>
                  </a:lnTo>
                  <a:lnTo>
                    <a:pt x="251" y="596"/>
                  </a:lnTo>
                  <a:lnTo>
                    <a:pt x="252" y="596"/>
                  </a:lnTo>
                  <a:lnTo>
                    <a:pt x="252" y="597"/>
                  </a:lnTo>
                  <a:lnTo>
                    <a:pt x="252" y="598"/>
                  </a:lnTo>
                  <a:lnTo>
                    <a:pt x="252" y="599"/>
                  </a:lnTo>
                  <a:lnTo>
                    <a:pt x="252" y="600"/>
                  </a:lnTo>
                  <a:lnTo>
                    <a:pt x="253" y="601"/>
                  </a:lnTo>
                  <a:lnTo>
                    <a:pt x="253" y="602"/>
                  </a:lnTo>
                  <a:lnTo>
                    <a:pt x="253" y="603"/>
                  </a:lnTo>
                  <a:lnTo>
                    <a:pt x="253" y="604"/>
                  </a:lnTo>
                  <a:lnTo>
                    <a:pt x="254" y="605"/>
                  </a:lnTo>
                  <a:lnTo>
                    <a:pt x="254" y="606"/>
                  </a:lnTo>
                  <a:lnTo>
                    <a:pt x="255" y="607"/>
                  </a:lnTo>
                  <a:lnTo>
                    <a:pt x="255" y="608"/>
                  </a:lnTo>
                  <a:lnTo>
                    <a:pt x="255" y="610"/>
                  </a:lnTo>
                  <a:lnTo>
                    <a:pt x="256" y="611"/>
                  </a:lnTo>
                  <a:lnTo>
                    <a:pt x="256" y="612"/>
                  </a:lnTo>
                  <a:lnTo>
                    <a:pt x="257" y="612"/>
                  </a:lnTo>
                  <a:lnTo>
                    <a:pt x="257" y="613"/>
                  </a:lnTo>
                  <a:lnTo>
                    <a:pt x="256" y="613"/>
                  </a:lnTo>
                  <a:lnTo>
                    <a:pt x="257" y="613"/>
                  </a:lnTo>
                  <a:lnTo>
                    <a:pt x="257" y="614"/>
                  </a:lnTo>
                  <a:lnTo>
                    <a:pt x="256" y="614"/>
                  </a:lnTo>
                  <a:lnTo>
                    <a:pt x="256" y="615"/>
                  </a:lnTo>
                  <a:lnTo>
                    <a:pt x="256" y="616"/>
                  </a:lnTo>
                  <a:lnTo>
                    <a:pt x="256" y="617"/>
                  </a:lnTo>
                  <a:lnTo>
                    <a:pt x="255" y="617"/>
                  </a:lnTo>
                  <a:lnTo>
                    <a:pt x="255" y="618"/>
                  </a:lnTo>
                  <a:lnTo>
                    <a:pt x="254" y="619"/>
                  </a:lnTo>
                  <a:lnTo>
                    <a:pt x="254" y="621"/>
                  </a:lnTo>
                  <a:lnTo>
                    <a:pt x="253" y="621"/>
                  </a:lnTo>
                  <a:lnTo>
                    <a:pt x="252" y="619"/>
                  </a:lnTo>
                  <a:lnTo>
                    <a:pt x="251" y="619"/>
                  </a:lnTo>
                  <a:lnTo>
                    <a:pt x="251" y="618"/>
                  </a:lnTo>
                  <a:lnTo>
                    <a:pt x="250" y="618"/>
                  </a:lnTo>
                  <a:lnTo>
                    <a:pt x="248" y="618"/>
                  </a:lnTo>
                  <a:lnTo>
                    <a:pt x="248" y="617"/>
                  </a:lnTo>
                  <a:lnTo>
                    <a:pt x="247" y="617"/>
                  </a:lnTo>
                  <a:lnTo>
                    <a:pt x="247" y="618"/>
                  </a:lnTo>
                  <a:lnTo>
                    <a:pt x="246" y="618"/>
                  </a:lnTo>
                  <a:lnTo>
                    <a:pt x="246" y="617"/>
                  </a:lnTo>
                  <a:lnTo>
                    <a:pt x="246" y="616"/>
                  </a:lnTo>
                  <a:lnTo>
                    <a:pt x="245" y="616"/>
                  </a:lnTo>
                  <a:lnTo>
                    <a:pt x="245" y="617"/>
                  </a:lnTo>
                  <a:lnTo>
                    <a:pt x="244" y="617"/>
                  </a:lnTo>
                  <a:lnTo>
                    <a:pt x="242" y="618"/>
                  </a:lnTo>
                  <a:lnTo>
                    <a:pt x="242" y="617"/>
                  </a:lnTo>
                  <a:lnTo>
                    <a:pt x="241" y="617"/>
                  </a:lnTo>
                  <a:lnTo>
                    <a:pt x="241" y="618"/>
                  </a:lnTo>
                  <a:lnTo>
                    <a:pt x="240" y="618"/>
                  </a:lnTo>
                  <a:lnTo>
                    <a:pt x="239" y="618"/>
                  </a:lnTo>
                  <a:lnTo>
                    <a:pt x="239" y="619"/>
                  </a:lnTo>
                  <a:lnTo>
                    <a:pt x="239" y="621"/>
                  </a:lnTo>
                  <a:lnTo>
                    <a:pt x="238" y="621"/>
                  </a:lnTo>
                  <a:lnTo>
                    <a:pt x="238" y="622"/>
                  </a:lnTo>
                  <a:lnTo>
                    <a:pt x="238" y="621"/>
                  </a:lnTo>
                  <a:lnTo>
                    <a:pt x="237" y="621"/>
                  </a:lnTo>
                  <a:lnTo>
                    <a:pt x="236" y="619"/>
                  </a:lnTo>
                  <a:lnTo>
                    <a:pt x="236" y="618"/>
                  </a:lnTo>
                  <a:lnTo>
                    <a:pt x="236" y="616"/>
                  </a:lnTo>
                  <a:lnTo>
                    <a:pt x="236" y="615"/>
                  </a:lnTo>
                  <a:lnTo>
                    <a:pt x="235" y="616"/>
                  </a:lnTo>
                  <a:lnTo>
                    <a:pt x="236" y="616"/>
                  </a:lnTo>
                  <a:lnTo>
                    <a:pt x="236" y="617"/>
                  </a:lnTo>
                  <a:lnTo>
                    <a:pt x="235" y="617"/>
                  </a:lnTo>
                  <a:lnTo>
                    <a:pt x="235" y="618"/>
                  </a:lnTo>
                  <a:lnTo>
                    <a:pt x="235" y="622"/>
                  </a:lnTo>
                  <a:lnTo>
                    <a:pt x="235" y="623"/>
                  </a:lnTo>
                  <a:lnTo>
                    <a:pt x="236" y="624"/>
                  </a:lnTo>
                  <a:lnTo>
                    <a:pt x="237" y="624"/>
                  </a:lnTo>
                  <a:lnTo>
                    <a:pt x="239" y="623"/>
                  </a:lnTo>
                  <a:lnTo>
                    <a:pt x="240" y="623"/>
                  </a:lnTo>
                  <a:lnTo>
                    <a:pt x="241" y="623"/>
                  </a:lnTo>
                  <a:lnTo>
                    <a:pt x="242" y="623"/>
                  </a:lnTo>
                  <a:lnTo>
                    <a:pt x="242" y="624"/>
                  </a:lnTo>
                  <a:lnTo>
                    <a:pt x="242" y="625"/>
                  </a:lnTo>
                  <a:lnTo>
                    <a:pt x="241" y="625"/>
                  </a:lnTo>
                  <a:lnTo>
                    <a:pt x="241" y="626"/>
                  </a:lnTo>
                  <a:lnTo>
                    <a:pt x="242" y="626"/>
                  </a:lnTo>
                  <a:lnTo>
                    <a:pt x="242" y="625"/>
                  </a:lnTo>
                  <a:lnTo>
                    <a:pt x="244" y="625"/>
                  </a:lnTo>
                  <a:lnTo>
                    <a:pt x="245" y="625"/>
                  </a:lnTo>
                  <a:lnTo>
                    <a:pt x="244" y="625"/>
                  </a:lnTo>
                  <a:lnTo>
                    <a:pt x="244" y="626"/>
                  </a:lnTo>
                  <a:lnTo>
                    <a:pt x="245" y="625"/>
                  </a:lnTo>
                  <a:lnTo>
                    <a:pt x="245" y="626"/>
                  </a:lnTo>
                  <a:lnTo>
                    <a:pt x="246" y="627"/>
                  </a:lnTo>
                  <a:lnTo>
                    <a:pt x="247" y="627"/>
                  </a:lnTo>
                  <a:lnTo>
                    <a:pt x="248" y="627"/>
                  </a:lnTo>
                  <a:lnTo>
                    <a:pt x="249" y="627"/>
                  </a:lnTo>
                  <a:lnTo>
                    <a:pt x="249" y="628"/>
                  </a:lnTo>
                  <a:lnTo>
                    <a:pt x="250" y="628"/>
                  </a:lnTo>
                  <a:lnTo>
                    <a:pt x="250" y="629"/>
                  </a:lnTo>
                  <a:lnTo>
                    <a:pt x="250" y="630"/>
                  </a:lnTo>
                  <a:lnTo>
                    <a:pt x="249" y="630"/>
                  </a:lnTo>
                  <a:lnTo>
                    <a:pt x="248" y="631"/>
                  </a:lnTo>
                  <a:lnTo>
                    <a:pt x="248" y="632"/>
                  </a:lnTo>
                  <a:lnTo>
                    <a:pt x="247" y="632"/>
                  </a:lnTo>
                  <a:lnTo>
                    <a:pt x="247" y="633"/>
                  </a:lnTo>
                  <a:lnTo>
                    <a:pt x="247" y="634"/>
                  </a:lnTo>
                  <a:lnTo>
                    <a:pt x="248" y="633"/>
                  </a:lnTo>
                  <a:lnTo>
                    <a:pt x="248" y="632"/>
                  </a:lnTo>
                  <a:lnTo>
                    <a:pt x="249" y="632"/>
                  </a:lnTo>
                  <a:lnTo>
                    <a:pt x="250" y="632"/>
                  </a:lnTo>
                  <a:lnTo>
                    <a:pt x="249" y="632"/>
                  </a:lnTo>
                  <a:lnTo>
                    <a:pt x="249" y="633"/>
                  </a:lnTo>
                  <a:lnTo>
                    <a:pt x="249" y="634"/>
                  </a:lnTo>
                  <a:lnTo>
                    <a:pt x="248" y="634"/>
                  </a:lnTo>
                  <a:lnTo>
                    <a:pt x="248" y="635"/>
                  </a:lnTo>
                  <a:lnTo>
                    <a:pt x="248" y="636"/>
                  </a:lnTo>
                  <a:lnTo>
                    <a:pt x="247" y="636"/>
                  </a:lnTo>
                  <a:lnTo>
                    <a:pt x="247" y="637"/>
                  </a:lnTo>
                  <a:lnTo>
                    <a:pt x="247" y="638"/>
                  </a:lnTo>
                  <a:lnTo>
                    <a:pt x="246" y="639"/>
                  </a:lnTo>
                  <a:lnTo>
                    <a:pt x="246" y="640"/>
                  </a:lnTo>
                  <a:lnTo>
                    <a:pt x="245" y="640"/>
                  </a:lnTo>
                  <a:lnTo>
                    <a:pt x="245" y="641"/>
                  </a:lnTo>
                  <a:lnTo>
                    <a:pt x="246" y="641"/>
                  </a:lnTo>
                  <a:lnTo>
                    <a:pt x="245" y="643"/>
                  </a:lnTo>
                  <a:lnTo>
                    <a:pt x="245" y="644"/>
                  </a:lnTo>
                  <a:lnTo>
                    <a:pt x="244" y="646"/>
                  </a:lnTo>
                  <a:lnTo>
                    <a:pt x="242" y="647"/>
                  </a:lnTo>
                  <a:lnTo>
                    <a:pt x="242" y="648"/>
                  </a:lnTo>
                  <a:lnTo>
                    <a:pt x="241" y="648"/>
                  </a:lnTo>
                  <a:lnTo>
                    <a:pt x="240" y="648"/>
                  </a:lnTo>
                  <a:lnTo>
                    <a:pt x="239" y="649"/>
                  </a:lnTo>
                  <a:lnTo>
                    <a:pt x="239" y="650"/>
                  </a:lnTo>
                  <a:lnTo>
                    <a:pt x="238" y="650"/>
                  </a:lnTo>
                  <a:lnTo>
                    <a:pt x="237" y="650"/>
                  </a:lnTo>
                  <a:lnTo>
                    <a:pt x="236" y="650"/>
                  </a:lnTo>
                  <a:lnTo>
                    <a:pt x="235" y="650"/>
                  </a:lnTo>
                  <a:lnTo>
                    <a:pt x="236" y="650"/>
                  </a:lnTo>
                  <a:lnTo>
                    <a:pt x="236" y="651"/>
                  </a:lnTo>
                  <a:lnTo>
                    <a:pt x="237" y="651"/>
                  </a:lnTo>
                  <a:lnTo>
                    <a:pt x="238" y="651"/>
                  </a:lnTo>
                  <a:lnTo>
                    <a:pt x="238" y="652"/>
                  </a:lnTo>
                  <a:lnTo>
                    <a:pt x="238" y="651"/>
                  </a:lnTo>
                  <a:lnTo>
                    <a:pt x="239" y="651"/>
                  </a:lnTo>
                  <a:lnTo>
                    <a:pt x="239" y="652"/>
                  </a:lnTo>
                  <a:lnTo>
                    <a:pt x="240" y="651"/>
                  </a:lnTo>
                  <a:lnTo>
                    <a:pt x="241" y="651"/>
                  </a:lnTo>
                  <a:lnTo>
                    <a:pt x="241" y="652"/>
                  </a:lnTo>
                  <a:lnTo>
                    <a:pt x="241" y="653"/>
                  </a:lnTo>
                  <a:lnTo>
                    <a:pt x="241" y="654"/>
                  </a:lnTo>
                  <a:lnTo>
                    <a:pt x="241" y="655"/>
                  </a:lnTo>
                  <a:lnTo>
                    <a:pt x="241" y="656"/>
                  </a:lnTo>
                  <a:lnTo>
                    <a:pt x="241" y="657"/>
                  </a:lnTo>
                  <a:lnTo>
                    <a:pt x="242" y="658"/>
                  </a:lnTo>
                  <a:lnTo>
                    <a:pt x="242" y="657"/>
                  </a:lnTo>
                  <a:lnTo>
                    <a:pt x="242" y="658"/>
                  </a:lnTo>
                  <a:lnTo>
                    <a:pt x="241" y="659"/>
                  </a:lnTo>
                  <a:lnTo>
                    <a:pt x="240" y="660"/>
                  </a:lnTo>
                  <a:lnTo>
                    <a:pt x="239" y="660"/>
                  </a:lnTo>
                  <a:lnTo>
                    <a:pt x="239" y="659"/>
                  </a:lnTo>
                  <a:lnTo>
                    <a:pt x="238" y="658"/>
                  </a:lnTo>
                  <a:lnTo>
                    <a:pt x="238" y="659"/>
                  </a:lnTo>
                  <a:lnTo>
                    <a:pt x="239" y="659"/>
                  </a:lnTo>
                  <a:lnTo>
                    <a:pt x="239" y="660"/>
                  </a:lnTo>
                  <a:lnTo>
                    <a:pt x="238" y="661"/>
                  </a:lnTo>
                  <a:lnTo>
                    <a:pt x="238" y="660"/>
                  </a:lnTo>
                  <a:lnTo>
                    <a:pt x="238" y="661"/>
                  </a:lnTo>
                  <a:lnTo>
                    <a:pt x="237" y="661"/>
                  </a:lnTo>
                  <a:lnTo>
                    <a:pt x="237" y="662"/>
                  </a:lnTo>
                  <a:lnTo>
                    <a:pt x="236" y="662"/>
                  </a:lnTo>
                  <a:lnTo>
                    <a:pt x="235" y="662"/>
                  </a:lnTo>
                  <a:lnTo>
                    <a:pt x="236" y="660"/>
                  </a:lnTo>
                  <a:lnTo>
                    <a:pt x="236" y="659"/>
                  </a:lnTo>
                  <a:lnTo>
                    <a:pt x="235" y="658"/>
                  </a:lnTo>
                  <a:lnTo>
                    <a:pt x="234" y="658"/>
                  </a:lnTo>
                  <a:lnTo>
                    <a:pt x="233" y="657"/>
                  </a:lnTo>
                  <a:lnTo>
                    <a:pt x="233" y="658"/>
                  </a:lnTo>
                  <a:lnTo>
                    <a:pt x="234" y="659"/>
                  </a:lnTo>
                  <a:lnTo>
                    <a:pt x="235" y="659"/>
                  </a:lnTo>
                  <a:lnTo>
                    <a:pt x="235" y="660"/>
                  </a:lnTo>
                  <a:lnTo>
                    <a:pt x="234" y="661"/>
                  </a:lnTo>
                  <a:lnTo>
                    <a:pt x="234" y="662"/>
                  </a:lnTo>
                  <a:lnTo>
                    <a:pt x="233" y="662"/>
                  </a:lnTo>
                  <a:lnTo>
                    <a:pt x="234" y="662"/>
                  </a:lnTo>
                  <a:lnTo>
                    <a:pt x="234" y="663"/>
                  </a:lnTo>
                  <a:lnTo>
                    <a:pt x="234" y="664"/>
                  </a:lnTo>
                  <a:lnTo>
                    <a:pt x="234" y="665"/>
                  </a:lnTo>
                  <a:lnTo>
                    <a:pt x="234" y="666"/>
                  </a:lnTo>
                  <a:lnTo>
                    <a:pt x="235" y="666"/>
                  </a:lnTo>
                  <a:lnTo>
                    <a:pt x="235" y="667"/>
                  </a:lnTo>
                  <a:lnTo>
                    <a:pt x="234" y="667"/>
                  </a:lnTo>
                  <a:lnTo>
                    <a:pt x="234" y="668"/>
                  </a:lnTo>
                  <a:lnTo>
                    <a:pt x="235" y="668"/>
                  </a:lnTo>
                  <a:lnTo>
                    <a:pt x="235" y="667"/>
                  </a:lnTo>
                  <a:lnTo>
                    <a:pt x="235" y="666"/>
                  </a:lnTo>
                  <a:lnTo>
                    <a:pt x="235" y="665"/>
                  </a:lnTo>
                  <a:lnTo>
                    <a:pt x="236" y="665"/>
                  </a:lnTo>
                  <a:lnTo>
                    <a:pt x="237" y="666"/>
                  </a:lnTo>
                  <a:lnTo>
                    <a:pt x="238" y="666"/>
                  </a:lnTo>
                  <a:lnTo>
                    <a:pt x="238" y="667"/>
                  </a:lnTo>
                  <a:lnTo>
                    <a:pt x="239" y="668"/>
                  </a:lnTo>
                  <a:lnTo>
                    <a:pt x="238" y="668"/>
                  </a:lnTo>
                  <a:lnTo>
                    <a:pt x="238" y="669"/>
                  </a:lnTo>
                  <a:lnTo>
                    <a:pt x="237" y="669"/>
                  </a:lnTo>
                  <a:lnTo>
                    <a:pt x="236" y="671"/>
                  </a:lnTo>
                  <a:lnTo>
                    <a:pt x="237" y="671"/>
                  </a:lnTo>
                  <a:lnTo>
                    <a:pt x="238" y="671"/>
                  </a:lnTo>
                  <a:lnTo>
                    <a:pt x="239" y="671"/>
                  </a:lnTo>
                  <a:lnTo>
                    <a:pt x="239" y="672"/>
                  </a:lnTo>
                  <a:lnTo>
                    <a:pt x="240" y="672"/>
                  </a:lnTo>
                  <a:lnTo>
                    <a:pt x="239" y="672"/>
                  </a:lnTo>
                  <a:lnTo>
                    <a:pt x="240" y="672"/>
                  </a:lnTo>
                  <a:lnTo>
                    <a:pt x="240" y="671"/>
                  </a:lnTo>
                  <a:lnTo>
                    <a:pt x="239" y="671"/>
                  </a:lnTo>
                  <a:lnTo>
                    <a:pt x="240" y="669"/>
                  </a:lnTo>
                  <a:lnTo>
                    <a:pt x="240" y="668"/>
                  </a:lnTo>
                  <a:lnTo>
                    <a:pt x="241" y="668"/>
                  </a:lnTo>
                  <a:lnTo>
                    <a:pt x="241" y="667"/>
                  </a:lnTo>
                  <a:lnTo>
                    <a:pt x="242" y="667"/>
                  </a:lnTo>
                  <a:lnTo>
                    <a:pt x="244" y="667"/>
                  </a:lnTo>
                  <a:lnTo>
                    <a:pt x="244" y="668"/>
                  </a:lnTo>
                  <a:lnTo>
                    <a:pt x="244" y="669"/>
                  </a:lnTo>
                  <a:lnTo>
                    <a:pt x="245" y="669"/>
                  </a:lnTo>
                  <a:lnTo>
                    <a:pt x="244" y="671"/>
                  </a:lnTo>
                  <a:lnTo>
                    <a:pt x="245" y="671"/>
                  </a:lnTo>
                  <a:lnTo>
                    <a:pt x="245" y="672"/>
                  </a:lnTo>
                  <a:lnTo>
                    <a:pt x="245" y="673"/>
                  </a:lnTo>
                  <a:lnTo>
                    <a:pt x="245" y="674"/>
                  </a:lnTo>
                  <a:lnTo>
                    <a:pt x="245" y="675"/>
                  </a:lnTo>
                  <a:lnTo>
                    <a:pt x="246" y="676"/>
                  </a:lnTo>
                  <a:lnTo>
                    <a:pt x="246" y="677"/>
                  </a:lnTo>
                  <a:lnTo>
                    <a:pt x="245" y="678"/>
                  </a:lnTo>
                  <a:lnTo>
                    <a:pt x="244" y="679"/>
                  </a:lnTo>
                  <a:lnTo>
                    <a:pt x="242" y="680"/>
                  </a:lnTo>
                  <a:lnTo>
                    <a:pt x="242" y="681"/>
                  </a:lnTo>
                  <a:lnTo>
                    <a:pt x="241" y="681"/>
                  </a:lnTo>
                  <a:lnTo>
                    <a:pt x="241" y="680"/>
                  </a:lnTo>
                  <a:lnTo>
                    <a:pt x="242" y="679"/>
                  </a:lnTo>
                  <a:lnTo>
                    <a:pt x="242" y="678"/>
                  </a:lnTo>
                  <a:lnTo>
                    <a:pt x="242" y="677"/>
                  </a:lnTo>
                  <a:lnTo>
                    <a:pt x="241" y="677"/>
                  </a:lnTo>
                  <a:lnTo>
                    <a:pt x="242" y="678"/>
                  </a:lnTo>
                  <a:lnTo>
                    <a:pt x="241" y="679"/>
                  </a:lnTo>
                  <a:lnTo>
                    <a:pt x="240" y="679"/>
                  </a:lnTo>
                  <a:lnTo>
                    <a:pt x="239" y="679"/>
                  </a:lnTo>
                  <a:lnTo>
                    <a:pt x="239" y="680"/>
                  </a:lnTo>
                  <a:lnTo>
                    <a:pt x="240" y="680"/>
                  </a:lnTo>
                  <a:lnTo>
                    <a:pt x="240" y="681"/>
                  </a:lnTo>
                  <a:lnTo>
                    <a:pt x="240" y="682"/>
                  </a:lnTo>
                  <a:lnTo>
                    <a:pt x="239" y="682"/>
                  </a:lnTo>
                  <a:lnTo>
                    <a:pt x="239" y="681"/>
                  </a:lnTo>
                  <a:lnTo>
                    <a:pt x="239" y="682"/>
                  </a:lnTo>
                  <a:lnTo>
                    <a:pt x="239" y="683"/>
                  </a:lnTo>
                  <a:lnTo>
                    <a:pt x="239" y="684"/>
                  </a:lnTo>
                  <a:lnTo>
                    <a:pt x="238" y="683"/>
                  </a:lnTo>
                  <a:lnTo>
                    <a:pt x="237" y="683"/>
                  </a:lnTo>
                  <a:lnTo>
                    <a:pt x="236" y="683"/>
                  </a:lnTo>
                  <a:lnTo>
                    <a:pt x="235" y="683"/>
                  </a:lnTo>
                  <a:lnTo>
                    <a:pt x="235" y="684"/>
                  </a:lnTo>
                  <a:lnTo>
                    <a:pt x="236" y="683"/>
                  </a:lnTo>
                  <a:lnTo>
                    <a:pt x="237" y="683"/>
                  </a:lnTo>
                  <a:lnTo>
                    <a:pt x="237" y="684"/>
                  </a:lnTo>
                  <a:lnTo>
                    <a:pt x="236" y="684"/>
                  </a:lnTo>
                  <a:lnTo>
                    <a:pt x="236" y="685"/>
                  </a:lnTo>
                  <a:lnTo>
                    <a:pt x="236" y="686"/>
                  </a:lnTo>
                  <a:lnTo>
                    <a:pt x="236" y="687"/>
                  </a:lnTo>
                  <a:lnTo>
                    <a:pt x="236" y="688"/>
                  </a:lnTo>
                  <a:lnTo>
                    <a:pt x="235" y="689"/>
                  </a:lnTo>
                  <a:lnTo>
                    <a:pt x="235" y="690"/>
                  </a:lnTo>
                  <a:lnTo>
                    <a:pt x="234" y="691"/>
                  </a:lnTo>
                  <a:lnTo>
                    <a:pt x="235" y="691"/>
                  </a:lnTo>
                  <a:lnTo>
                    <a:pt x="235" y="692"/>
                  </a:lnTo>
                  <a:lnTo>
                    <a:pt x="236" y="692"/>
                  </a:lnTo>
                  <a:lnTo>
                    <a:pt x="237" y="691"/>
                  </a:lnTo>
                  <a:lnTo>
                    <a:pt x="237" y="690"/>
                  </a:lnTo>
                  <a:lnTo>
                    <a:pt x="238" y="689"/>
                  </a:lnTo>
                  <a:lnTo>
                    <a:pt x="238" y="688"/>
                  </a:lnTo>
                  <a:lnTo>
                    <a:pt x="237" y="687"/>
                  </a:lnTo>
                  <a:lnTo>
                    <a:pt x="238" y="686"/>
                  </a:lnTo>
                  <a:lnTo>
                    <a:pt x="239" y="686"/>
                  </a:lnTo>
                  <a:lnTo>
                    <a:pt x="239" y="687"/>
                  </a:lnTo>
                  <a:lnTo>
                    <a:pt x="239" y="686"/>
                  </a:lnTo>
                  <a:lnTo>
                    <a:pt x="239" y="685"/>
                  </a:lnTo>
                  <a:lnTo>
                    <a:pt x="240" y="685"/>
                  </a:lnTo>
                  <a:lnTo>
                    <a:pt x="241" y="685"/>
                  </a:lnTo>
                  <a:lnTo>
                    <a:pt x="241" y="686"/>
                  </a:lnTo>
                  <a:lnTo>
                    <a:pt x="242" y="687"/>
                  </a:lnTo>
                  <a:lnTo>
                    <a:pt x="242" y="688"/>
                  </a:lnTo>
                  <a:lnTo>
                    <a:pt x="242" y="687"/>
                  </a:lnTo>
                  <a:lnTo>
                    <a:pt x="244" y="687"/>
                  </a:lnTo>
                  <a:lnTo>
                    <a:pt x="242" y="687"/>
                  </a:lnTo>
                  <a:lnTo>
                    <a:pt x="242" y="686"/>
                  </a:lnTo>
                  <a:lnTo>
                    <a:pt x="242" y="685"/>
                  </a:lnTo>
                  <a:lnTo>
                    <a:pt x="244" y="685"/>
                  </a:lnTo>
                  <a:lnTo>
                    <a:pt x="245" y="685"/>
                  </a:lnTo>
                  <a:lnTo>
                    <a:pt x="244" y="684"/>
                  </a:lnTo>
                  <a:lnTo>
                    <a:pt x="242" y="684"/>
                  </a:lnTo>
                  <a:lnTo>
                    <a:pt x="244" y="684"/>
                  </a:lnTo>
                  <a:lnTo>
                    <a:pt x="245" y="684"/>
                  </a:lnTo>
                  <a:lnTo>
                    <a:pt x="246" y="683"/>
                  </a:lnTo>
                  <a:lnTo>
                    <a:pt x="249" y="683"/>
                  </a:lnTo>
                  <a:lnTo>
                    <a:pt x="249" y="684"/>
                  </a:lnTo>
                  <a:lnTo>
                    <a:pt x="250" y="684"/>
                  </a:lnTo>
                  <a:lnTo>
                    <a:pt x="251" y="685"/>
                  </a:lnTo>
                  <a:lnTo>
                    <a:pt x="251" y="686"/>
                  </a:lnTo>
                  <a:lnTo>
                    <a:pt x="251" y="687"/>
                  </a:lnTo>
                  <a:lnTo>
                    <a:pt x="251" y="688"/>
                  </a:lnTo>
                  <a:lnTo>
                    <a:pt x="251" y="687"/>
                  </a:lnTo>
                  <a:lnTo>
                    <a:pt x="250" y="687"/>
                  </a:lnTo>
                  <a:lnTo>
                    <a:pt x="251" y="687"/>
                  </a:lnTo>
                  <a:lnTo>
                    <a:pt x="250" y="688"/>
                  </a:lnTo>
                  <a:lnTo>
                    <a:pt x="249" y="688"/>
                  </a:lnTo>
                  <a:lnTo>
                    <a:pt x="249" y="689"/>
                  </a:lnTo>
                  <a:lnTo>
                    <a:pt x="249" y="688"/>
                  </a:lnTo>
                  <a:lnTo>
                    <a:pt x="250" y="688"/>
                  </a:lnTo>
                  <a:lnTo>
                    <a:pt x="251" y="688"/>
                  </a:lnTo>
                  <a:lnTo>
                    <a:pt x="251" y="689"/>
                  </a:lnTo>
                  <a:lnTo>
                    <a:pt x="251" y="690"/>
                  </a:lnTo>
                  <a:lnTo>
                    <a:pt x="252" y="689"/>
                  </a:lnTo>
                  <a:lnTo>
                    <a:pt x="253" y="689"/>
                  </a:lnTo>
                  <a:lnTo>
                    <a:pt x="254" y="689"/>
                  </a:lnTo>
                  <a:lnTo>
                    <a:pt x="255" y="689"/>
                  </a:lnTo>
                  <a:lnTo>
                    <a:pt x="255" y="690"/>
                  </a:lnTo>
                  <a:lnTo>
                    <a:pt x="256" y="691"/>
                  </a:lnTo>
                  <a:lnTo>
                    <a:pt x="257" y="691"/>
                  </a:lnTo>
                  <a:lnTo>
                    <a:pt x="257" y="692"/>
                  </a:lnTo>
                  <a:lnTo>
                    <a:pt x="257" y="691"/>
                  </a:lnTo>
                  <a:lnTo>
                    <a:pt x="257" y="692"/>
                  </a:lnTo>
                  <a:lnTo>
                    <a:pt x="258" y="692"/>
                  </a:lnTo>
                  <a:lnTo>
                    <a:pt x="258" y="693"/>
                  </a:lnTo>
                  <a:lnTo>
                    <a:pt x="258" y="694"/>
                  </a:lnTo>
                  <a:lnTo>
                    <a:pt x="258" y="696"/>
                  </a:lnTo>
                  <a:lnTo>
                    <a:pt x="258" y="697"/>
                  </a:lnTo>
                  <a:lnTo>
                    <a:pt x="259" y="696"/>
                  </a:lnTo>
                  <a:lnTo>
                    <a:pt x="260" y="696"/>
                  </a:lnTo>
                  <a:lnTo>
                    <a:pt x="261" y="696"/>
                  </a:lnTo>
                  <a:lnTo>
                    <a:pt x="261" y="697"/>
                  </a:lnTo>
                  <a:lnTo>
                    <a:pt x="262" y="698"/>
                  </a:lnTo>
                  <a:lnTo>
                    <a:pt x="263" y="698"/>
                  </a:lnTo>
                  <a:lnTo>
                    <a:pt x="263" y="699"/>
                  </a:lnTo>
                  <a:lnTo>
                    <a:pt x="264" y="700"/>
                  </a:lnTo>
                  <a:lnTo>
                    <a:pt x="264" y="701"/>
                  </a:lnTo>
                  <a:lnTo>
                    <a:pt x="266" y="702"/>
                  </a:lnTo>
                  <a:lnTo>
                    <a:pt x="266" y="703"/>
                  </a:lnTo>
                  <a:lnTo>
                    <a:pt x="267" y="703"/>
                  </a:lnTo>
                  <a:lnTo>
                    <a:pt x="267" y="704"/>
                  </a:lnTo>
                  <a:lnTo>
                    <a:pt x="269" y="705"/>
                  </a:lnTo>
                  <a:lnTo>
                    <a:pt x="270" y="705"/>
                  </a:lnTo>
                  <a:lnTo>
                    <a:pt x="270" y="706"/>
                  </a:lnTo>
                  <a:lnTo>
                    <a:pt x="269" y="706"/>
                  </a:lnTo>
                  <a:lnTo>
                    <a:pt x="269" y="705"/>
                  </a:lnTo>
                  <a:lnTo>
                    <a:pt x="267" y="705"/>
                  </a:lnTo>
                  <a:lnTo>
                    <a:pt x="267" y="706"/>
                  </a:lnTo>
                  <a:lnTo>
                    <a:pt x="266" y="707"/>
                  </a:lnTo>
                  <a:lnTo>
                    <a:pt x="267" y="707"/>
                  </a:lnTo>
                  <a:lnTo>
                    <a:pt x="267" y="706"/>
                  </a:lnTo>
                  <a:lnTo>
                    <a:pt x="269" y="706"/>
                  </a:lnTo>
                  <a:lnTo>
                    <a:pt x="270" y="707"/>
                  </a:lnTo>
                  <a:lnTo>
                    <a:pt x="270" y="708"/>
                  </a:lnTo>
                  <a:lnTo>
                    <a:pt x="270" y="709"/>
                  </a:lnTo>
                  <a:lnTo>
                    <a:pt x="269" y="710"/>
                  </a:lnTo>
                  <a:lnTo>
                    <a:pt x="269" y="709"/>
                  </a:lnTo>
                  <a:lnTo>
                    <a:pt x="267" y="709"/>
                  </a:lnTo>
                  <a:lnTo>
                    <a:pt x="267" y="708"/>
                  </a:lnTo>
                  <a:lnTo>
                    <a:pt x="266" y="708"/>
                  </a:lnTo>
                  <a:lnTo>
                    <a:pt x="267" y="709"/>
                  </a:lnTo>
                  <a:lnTo>
                    <a:pt x="267" y="710"/>
                  </a:lnTo>
                  <a:lnTo>
                    <a:pt x="269" y="710"/>
                  </a:lnTo>
                  <a:lnTo>
                    <a:pt x="269" y="711"/>
                  </a:lnTo>
                  <a:lnTo>
                    <a:pt x="269" y="712"/>
                  </a:lnTo>
                  <a:lnTo>
                    <a:pt x="267" y="712"/>
                  </a:lnTo>
                  <a:lnTo>
                    <a:pt x="266" y="712"/>
                  </a:lnTo>
                  <a:lnTo>
                    <a:pt x="266" y="713"/>
                  </a:lnTo>
                  <a:lnTo>
                    <a:pt x="265" y="713"/>
                  </a:lnTo>
                  <a:lnTo>
                    <a:pt x="265" y="712"/>
                  </a:lnTo>
                  <a:lnTo>
                    <a:pt x="264" y="712"/>
                  </a:lnTo>
                  <a:lnTo>
                    <a:pt x="264" y="713"/>
                  </a:lnTo>
                  <a:lnTo>
                    <a:pt x="264" y="714"/>
                  </a:lnTo>
                  <a:lnTo>
                    <a:pt x="265" y="714"/>
                  </a:lnTo>
                  <a:lnTo>
                    <a:pt x="266" y="714"/>
                  </a:lnTo>
                  <a:lnTo>
                    <a:pt x="266" y="713"/>
                  </a:lnTo>
                  <a:lnTo>
                    <a:pt x="267" y="713"/>
                  </a:lnTo>
                  <a:lnTo>
                    <a:pt x="269" y="713"/>
                  </a:lnTo>
                  <a:lnTo>
                    <a:pt x="270" y="713"/>
                  </a:lnTo>
                  <a:lnTo>
                    <a:pt x="270" y="714"/>
                  </a:lnTo>
                  <a:lnTo>
                    <a:pt x="270" y="715"/>
                  </a:lnTo>
                  <a:lnTo>
                    <a:pt x="270" y="716"/>
                  </a:lnTo>
                  <a:lnTo>
                    <a:pt x="270" y="717"/>
                  </a:lnTo>
                  <a:lnTo>
                    <a:pt x="270" y="718"/>
                  </a:lnTo>
                  <a:lnTo>
                    <a:pt x="270" y="719"/>
                  </a:lnTo>
                  <a:lnTo>
                    <a:pt x="271" y="718"/>
                  </a:lnTo>
                  <a:lnTo>
                    <a:pt x="271" y="719"/>
                  </a:lnTo>
                  <a:lnTo>
                    <a:pt x="271" y="718"/>
                  </a:lnTo>
                  <a:lnTo>
                    <a:pt x="271" y="717"/>
                  </a:lnTo>
                  <a:lnTo>
                    <a:pt x="271" y="716"/>
                  </a:lnTo>
                  <a:lnTo>
                    <a:pt x="271" y="715"/>
                  </a:lnTo>
                  <a:lnTo>
                    <a:pt x="272" y="715"/>
                  </a:lnTo>
                  <a:lnTo>
                    <a:pt x="272" y="714"/>
                  </a:lnTo>
                  <a:lnTo>
                    <a:pt x="271" y="714"/>
                  </a:lnTo>
                  <a:lnTo>
                    <a:pt x="271" y="713"/>
                  </a:lnTo>
                  <a:lnTo>
                    <a:pt x="271" y="712"/>
                  </a:lnTo>
                  <a:lnTo>
                    <a:pt x="272" y="712"/>
                  </a:lnTo>
                  <a:lnTo>
                    <a:pt x="272" y="711"/>
                  </a:lnTo>
                  <a:lnTo>
                    <a:pt x="273" y="710"/>
                  </a:lnTo>
                  <a:lnTo>
                    <a:pt x="275" y="709"/>
                  </a:lnTo>
                  <a:lnTo>
                    <a:pt x="276" y="708"/>
                  </a:lnTo>
                  <a:lnTo>
                    <a:pt x="276" y="707"/>
                  </a:lnTo>
                  <a:lnTo>
                    <a:pt x="277" y="707"/>
                  </a:lnTo>
                  <a:lnTo>
                    <a:pt x="278" y="707"/>
                  </a:lnTo>
                  <a:lnTo>
                    <a:pt x="279" y="707"/>
                  </a:lnTo>
                  <a:lnTo>
                    <a:pt x="279" y="708"/>
                  </a:lnTo>
                  <a:lnTo>
                    <a:pt x="280" y="708"/>
                  </a:lnTo>
                  <a:lnTo>
                    <a:pt x="280" y="709"/>
                  </a:lnTo>
                  <a:lnTo>
                    <a:pt x="280" y="710"/>
                  </a:lnTo>
                  <a:lnTo>
                    <a:pt x="279" y="711"/>
                  </a:lnTo>
                  <a:lnTo>
                    <a:pt x="279" y="712"/>
                  </a:lnTo>
                  <a:lnTo>
                    <a:pt x="278" y="713"/>
                  </a:lnTo>
                  <a:lnTo>
                    <a:pt x="277" y="713"/>
                  </a:lnTo>
                  <a:lnTo>
                    <a:pt x="277" y="714"/>
                  </a:lnTo>
                  <a:lnTo>
                    <a:pt x="276" y="714"/>
                  </a:lnTo>
                  <a:lnTo>
                    <a:pt x="275" y="714"/>
                  </a:lnTo>
                  <a:lnTo>
                    <a:pt x="275" y="715"/>
                  </a:lnTo>
                  <a:lnTo>
                    <a:pt x="274" y="715"/>
                  </a:lnTo>
                  <a:lnTo>
                    <a:pt x="274" y="716"/>
                  </a:lnTo>
                  <a:lnTo>
                    <a:pt x="274" y="717"/>
                  </a:lnTo>
                  <a:lnTo>
                    <a:pt x="274" y="718"/>
                  </a:lnTo>
                  <a:lnTo>
                    <a:pt x="275" y="718"/>
                  </a:lnTo>
                  <a:lnTo>
                    <a:pt x="276" y="719"/>
                  </a:lnTo>
                  <a:lnTo>
                    <a:pt x="276" y="721"/>
                  </a:lnTo>
                  <a:lnTo>
                    <a:pt x="276" y="722"/>
                  </a:lnTo>
                  <a:lnTo>
                    <a:pt x="276" y="723"/>
                  </a:lnTo>
                  <a:lnTo>
                    <a:pt x="277" y="722"/>
                  </a:lnTo>
                  <a:lnTo>
                    <a:pt x="277" y="723"/>
                  </a:lnTo>
                  <a:lnTo>
                    <a:pt x="278" y="723"/>
                  </a:lnTo>
                  <a:lnTo>
                    <a:pt x="278" y="722"/>
                  </a:lnTo>
                  <a:lnTo>
                    <a:pt x="277" y="722"/>
                  </a:lnTo>
                  <a:lnTo>
                    <a:pt x="277" y="721"/>
                  </a:lnTo>
                  <a:lnTo>
                    <a:pt x="278" y="719"/>
                  </a:lnTo>
                  <a:lnTo>
                    <a:pt x="277" y="718"/>
                  </a:lnTo>
                  <a:lnTo>
                    <a:pt x="277" y="717"/>
                  </a:lnTo>
                  <a:lnTo>
                    <a:pt x="277" y="716"/>
                  </a:lnTo>
                  <a:lnTo>
                    <a:pt x="278" y="716"/>
                  </a:lnTo>
                  <a:lnTo>
                    <a:pt x="278" y="715"/>
                  </a:lnTo>
                  <a:lnTo>
                    <a:pt x="279" y="715"/>
                  </a:lnTo>
                  <a:lnTo>
                    <a:pt x="280" y="716"/>
                  </a:lnTo>
                  <a:lnTo>
                    <a:pt x="280" y="715"/>
                  </a:lnTo>
                  <a:lnTo>
                    <a:pt x="281" y="715"/>
                  </a:lnTo>
                  <a:lnTo>
                    <a:pt x="282" y="715"/>
                  </a:lnTo>
                  <a:lnTo>
                    <a:pt x="283" y="715"/>
                  </a:lnTo>
                  <a:lnTo>
                    <a:pt x="284" y="714"/>
                  </a:lnTo>
                  <a:lnTo>
                    <a:pt x="285" y="713"/>
                  </a:lnTo>
                  <a:lnTo>
                    <a:pt x="286" y="713"/>
                  </a:lnTo>
                  <a:lnTo>
                    <a:pt x="287" y="713"/>
                  </a:lnTo>
                  <a:lnTo>
                    <a:pt x="288" y="713"/>
                  </a:lnTo>
                  <a:lnTo>
                    <a:pt x="288" y="714"/>
                  </a:lnTo>
                  <a:lnTo>
                    <a:pt x="287" y="714"/>
                  </a:lnTo>
                  <a:lnTo>
                    <a:pt x="286" y="714"/>
                  </a:lnTo>
                  <a:lnTo>
                    <a:pt x="285" y="714"/>
                  </a:lnTo>
                  <a:lnTo>
                    <a:pt x="284" y="714"/>
                  </a:lnTo>
                  <a:lnTo>
                    <a:pt x="284" y="715"/>
                  </a:lnTo>
                  <a:lnTo>
                    <a:pt x="283" y="716"/>
                  </a:lnTo>
                  <a:lnTo>
                    <a:pt x="283" y="717"/>
                  </a:lnTo>
                  <a:lnTo>
                    <a:pt x="284" y="716"/>
                  </a:lnTo>
                  <a:lnTo>
                    <a:pt x="284" y="715"/>
                  </a:lnTo>
                  <a:lnTo>
                    <a:pt x="285" y="715"/>
                  </a:lnTo>
                  <a:lnTo>
                    <a:pt x="286" y="715"/>
                  </a:lnTo>
                  <a:lnTo>
                    <a:pt x="287" y="715"/>
                  </a:lnTo>
                  <a:lnTo>
                    <a:pt x="288" y="715"/>
                  </a:lnTo>
                  <a:lnTo>
                    <a:pt x="288" y="716"/>
                  </a:lnTo>
                  <a:lnTo>
                    <a:pt x="289" y="715"/>
                  </a:lnTo>
                  <a:lnTo>
                    <a:pt x="290" y="716"/>
                  </a:lnTo>
                  <a:lnTo>
                    <a:pt x="289" y="716"/>
                  </a:lnTo>
                  <a:lnTo>
                    <a:pt x="290" y="716"/>
                  </a:lnTo>
                  <a:lnTo>
                    <a:pt x="291" y="717"/>
                  </a:lnTo>
                  <a:lnTo>
                    <a:pt x="291" y="718"/>
                  </a:lnTo>
                  <a:lnTo>
                    <a:pt x="290" y="718"/>
                  </a:lnTo>
                  <a:lnTo>
                    <a:pt x="289" y="718"/>
                  </a:lnTo>
                  <a:lnTo>
                    <a:pt x="290" y="718"/>
                  </a:lnTo>
                  <a:lnTo>
                    <a:pt x="290" y="719"/>
                  </a:lnTo>
                  <a:lnTo>
                    <a:pt x="292" y="718"/>
                  </a:lnTo>
                  <a:lnTo>
                    <a:pt x="292" y="717"/>
                  </a:lnTo>
                  <a:lnTo>
                    <a:pt x="291" y="717"/>
                  </a:lnTo>
                  <a:lnTo>
                    <a:pt x="292" y="717"/>
                  </a:lnTo>
                  <a:lnTo>
                    <a:pt x="292" y="718"/>
                  </a:lnTo>
                  <a:lnTo>
                    <a:pt x="294" y="718"/>
                  </a:lnTo>
                  <a:lnTo>
                    <a:pt x="294" y="719"/>
                  </a:lnTo>
                  <a:lnTo>
                    <a:pt x="294" y="721"/>
                  </a:lnTo>
                  <a:lnTo>
                    <a:pt x="295" y="721"/>
                  </a:lnTo>
                  <a:lnTo>
                    <a:pt x="296" y="722"/>
                  </a:lnTo>
                  <a:lnTo>
                    <a:pt x="295" y="722"/>
                  </a:lnTo>
                  <a:lnTo>
                    <a:pt x="295" y="723"/>
                  </a:lnTo>
                  <a:lnTo>
                    <a:pt x="295" y="722"/>
                  </a:lnTo>
                  <a:lnTo>
                    <a:pt x="296" y="722"/>
                  </a:lnTo>
                  <a:lnTo>
                    <a:pt x="296" y="721"/>
                  </a:lnTo>
                  <a:lnTo>
                    <a:pt x="296" y="719"/>
                  </a:lnTo>
                  <a:lnTo>
                    <a:pt x="296" y="721"/>
                  </a:lnTo>
                  <a:lnTo>
                    <a:pt x="297" y="721"/>
                  </a:lnTo>
                  <a:lnTo>
                    <a:pt x="297" y="722"/>
                  </a:lnTo>
                  <a:lnTo>
                    <a:pt x="298" y="725"/>
                  </a:lnTo>
                  <a:lnTo>
                    <a:pt x="299" y="726"/>
                  </a:lnTo>
                  <a:lnTo>
                    <a:pt x="299" y="727"/>
                  </a:lnTo>
                  <a:lnTo>
                    <a:pt x="299" y="728"/>
                  </a:lnTo>
                  <a:lnTo>
                    <a:pt x="298" y="728"/>
                  </a:lnTo>
                  <a:lnTo>
                    <a:pt x="298" y="727"/>
                  </a:lnTo>
                  <a:lnTo>
                    <a:pt x="298" y="728"/>
                  </a:lnTo>
                  <a:lnTo>
                    <a:pt x="297" y="728"/>
                  </a:lnTo>
                  <a:lnTo>
                    <a:pt x="296" y="728"/>
                  </a:lnTo>
                  <a:lnTo>
                    <a:pt x="295" y="728"/>
                  </a:lnTo>
                  <a:lnTo>
                    <a:pt x="294" y="728"/>
                  </a:lnTo>
                  <a:lnTo>
                    <a:pt x="292" y="729"/>
                  </a:lnTo>
                  <a:lnTo>
                    <a:pt x="294" y="729"/>
                  </a:lnTo>
                  <a:lnTo>
                    <a:pt x="295" y="729"/>
                  </a:lnTo>
                  <a:lnTo>
                    <a:pt x="295" y="728"/>
                  </a:lnTo>
                  <a:lnTo>
                    <a:pt x="296" y="729"/>
                  </a:lnTo>
                  <a:lnTo>
                    <a:pt x="296" y="730"/>
                  </a:lnTo>
                  <a:lnTo>
                    <a:pt x="297" y="731"/>
                  </a:lnTo>
                  <a:lnTo>
                    <a:pt x="298" y="732"/>
                  </a:lnTo>
                  <a:lnTo>
                    <a:pt x="298" y="731"/>
                  </a:lnTo>
                  <a:lnTo>
                    <a:pt x="299" y="731"/>
                  </a:lnTo>
                  <a:lnTo>
                    <a:pt x="300" y="731"/>
                  </a:lnTo>
                  <a:lnTo>
                    <a:pt x="300" y="730"/>
                  </a:lnTo>
                  <a:lnTo>
                    <a:pt x="301" y="730"/>
                  </a:lnTo>
                  <a:lnTo>
                    <a:pt x="301" y="731"/>
                  </a:lnTo>
                  <a:lnTo>
                    <a:pt x="301" y="732"/>
                  </a:lnTo>
                  <a:lnTo>
                    <a:pt x="302" y="732"/>
                  </a:lnTo>
                  <a:lnTo>
                    <a:pt x="302" y="733"/>
                  </a:lnTo>
                  <a:lnTo>
                    <a:pt x="302" y="735"/>
                  </a:lnTo>
                  <a:lnTo>
                    <a:pt x="301" y="736"/>
                  </a:lnTo>
                  <a:lnTo>
                    <a:pt x="301" y="735"/>
                  </a:lnTo>
                  <a:lnTo>
                    <a:pt x="300" y="735"/>
                  </a:lnTo>
                  <a:lnTo>
                    <a:pt x="300" y="734"/>
                  </a:lnTo>
                  <a:lnTo>
                    <a:pt x="299" y="733"/>
                  </a:lnTo>
                  <a:lnTo>
                    <a:pt x="298" y="733"/>
                  </a:lnTo>
                  <a:lnTo>
                    <a:pt x="298" y="734"/>
                  </a:lnTo>
                  <a:lnTo>
                    <a:pt x="297" y="734"/>
                  </a:lnTo>
                  <a:lnTo>
                    <a:pt x="297" y="735"/>
                  </a:lnTo>
                  <a:lnTo>
                    <a:pt x="296" y="735"/>
                  </a:lnTo>
                  <a:lnTo>
                    <a:pt x="295" y="734"/>
                  </a:lnTo>
                  <a:lnTo>
                    <a:pt x="294" y="735"/>
                  </a:lnTo>
                  <a:lnTo>
                    <a:pt x="292" y="735"/>
                  </a:lnTo>
                  <a:lnTo>
                    <a:pt x="292" y="736"/>
                  </a:lnTo>
                  <a:lnTo>
                    <a:pt x="292" y="737"/>
                  </a:lnTo>
                  <a:lnTo>
                    <a:pt x="291" y="737"/>
                  </a:lnTo>
                  <a:lnTo>
                    <a:pt x="290" y="737"/>
                  </a:lnTo>
                  <a:lnTo>
                    <a:pt x="290" y="738"/>
                  </a:lnTo>
                  <a:lnTo>
                    <a:pt x="292" y="738"/>
                  </a:lnTo>
                  <a:lnTo>
                    <a:pt x="292" y="737"/>
                  </a:lnTo>
                  <a:lnTo>
                    <a:pt x="294" y="737"/>
                  </a:lnTo>
                  <a:lnTo>
                    <a:pt x="294" y="736"/>
                  </a:lnTo>
                  <a:lnTo>
                    <a:pt x="295" y="736"/>
                  </a:lnTo>
                  <a:lnTo>
                    <a:pt x="296" y="736"/>
                  </a:lnTo>
                  <a:lnTo>
                    <a:pt x="297" y="736"/>
                  </a:lnTo>
                  <a:lnTo>
                    <a:pt x="298" y="735"/>
                  </a:lnTo>
                  <a:lnTo>
                    <a:pt x="298" y="736"/>
                  </a:lnTo>
                  <a:lnTo>
                    <a:pt x="298" y="737"/>
                  </a:lnTo>
                  <a:lnTo>
                    <a:pt x="298" y="738"/>
                  </a:lnTo>
                  <a:lnTo>
                    <a:pt x="297" y="738"/>
                  </a:lnTo>
                  <a:lnTo>
                    <a:pt x="298" y="738"/>
                  </a:lnTo>
                  <a:lnTo>
                    <a:pt x="299" y="738"/>
                  </a:lnTo>
                  <a:lnTo>
                    <a:pt x="299" y="739"/>
                  </a:lnTo>
                  <a:lnTo>
                    <a:pt x="298" y="739"/>
                  </a:lnTo>
                  <a:lnTo>
                    <a:pt x="299" y="739"/>
                  </a:lnTo>
                  <a:lnTo>
                    <a:pt x="299" y="740"/>
                  </a:lnTo>
                  <a:lnTo>
                    <a:pt x="300" y="740"/>
                  </a:lnTo>
                  <a:lnTo>
                    <a:pt x="300" y="741"/>
                  </a:lnTo>
                  <a:lnTo>
                    <a:pt x="300" y="742"/>
                  </a:lnTo>
                  <a:lnTo>
                    <a:pt x="301" y="743"/>
                  </a:lnTo>
                  <a:lnTo>
                    <a:pt x="300" y="744"/>
                  </a:lnTo>
                  <a:lnTo>
                    <a:pt x="299" y="744"/>
                  </a:lnTo>
                  <a:lnTo>
                    <a:pt x="300" y="744"/>
                  </a:lnTo>
                  <a:lnTo>
                    <a:pt x="299" y="746"/>
                  </a:lnTo>
                  <a:lnTo>
                    <a:pt x="300" y="744"/>
                  </a:lnTo>
                  <a:lnTo>
                    <a:pt x="301" y="743"/>
                  </a:lnTo>
                  <a:lnTo>
                    <a:pt x="301" y="742"/>
                  </a:lnTo>
                  <a:lnTo>
                    <a:pt x="302" y="743"/>
                  </a:lnTo>
                  <a:lnTo>
                    <a:pt x="303" y="743"/>
                  </a:lnTo>
                  <a:lnTo>
                    <a:pt x="303" y="742"/>
                  </a:lnTo>
                  <a:lnTo>
                    <a:pt x="302" y="742"/>
                  </a:lnTo>
                  <a:lnTo>
                    <a:pt x="302" y="741"/>
                  </a:lnTo>
                  <a:lnTo>
                    <a:pt x="301" y="740"/>
                  </a:lnTo>
                  <a:lnTo>
                    <a:pt x="301" y="739"/>
                  </a:lnTo>
                  <a:lnTo>
                    <a:pt x="302" y="739"/>
                  </a:lnTo>
                  <a:lnTo>
                    <a:pt x="303" y="739"/>
                  </a:lnTo>
                  <a:lnTo>
                    <a:pt x="303" y="740"/>
                  </a:lnTo>
                  <a:lnTo>
                    <a:pt x="303" y="741"/>
                  </a:lnTo>
                  <a:lnTo>
                    <a:pt x="304" y="742"/>
                  </a:lnTo>
                  <a:lnTo>
                    <a:pt x="304" y="743"/>
                  </a:lnTo>
                  <a:lnTo>
                    <a:pt x="305" y="746"/>
                  </a:lnTo>
                  <a:lnTo>
                    <a:pt x="305" y="747"/>
                  </a:lnTo>
                  <a:lnTo>
                    <a:pt x="305" y="748"/>
                  </a:lnTo>
                  <a:lnTo>
                    <a:pt x="306" y="748"/>
                  </a:lnTo>
                  <a:lnTo>
                    <a:pt x="306" y="749"/>
                  </a:lnTo>
                  <a:lnTo>
                    <a:pt x="307" y="749"/>
                  </a:lnTo>
                  <a:lnTo>
                    <a:pt x="308" y="751"/>
                  </a:lnTo>
                  <a:lnTo>
                    <a:pt x="308" y="752"/>
                  </a:lnTo>
                  <a:lnTo>
                    <a:pt x="308" y="753"/>
                  </a:lnTo>
                  <a:lnTo>
                    <a:pt x="307" y="753"/>
                  </a:lnTo>
                  <a:lnTo>
                    <a:pt x="307" y="752"/>
                  </a:lnTo>
                  <a:lnTo>
                    <a:pt x="306" y="752"/>
                  </a:lnTo>
                  <a:lnTo>
                    <a:pt x="307" y="752"/>
                  </a:lnTo>
                  <a:lnTo>
                    <a:pt x="307" y="753"/>
                  </a:lnTo>
                  <a:lnTo>
                    <a:pt x="307" y="754"/>
                  </a:lnTo>
                  <a:lnTo>
                    <a:pt x="306" y="755"/>
                  </a:lnTo>
                  <a:lnTo>
                    <a:pt x="306" y="754"/>
                  </a:lnTo>
                  <a:lnTo>
                    <a:pt x="305" y="754"/>
                  </a:lnTo>
                  <a:lnTo>
                    <a:pt x="304" y="755"/>
                  </a:lnTo>
                  <a:lnTo>
                    <a:pt x="305" y="755"/>
                  </a:lnTo>
                  <a:lnTo>
                    <a:pt x="304" y="754"/>
                  </a:lnTo>
                  <a:lnTo>
                    <a:pt x="304" y="755"/>
                  </a:lnTo>
                  <a:lnTo>
                    <a:pt x="305" y="755"/>
                  </a:lnTo>
                  <a:lnTo>
                    <a:pt x="305" y="756"/>
                  </a:lnTo>
                  <a:lnTo>
                    <a:pt x="306" y="756"/>
                  </a:lnTo>
                  <a:lnTo>
                    <a:pt x="306" y="755"/>
                  </a:lnTo>
                  <a:lnTo>
                    <a:pt x="306" y="756"/>
                  </a:lnTo>
                  <a:lnTo>
                    <a:pt x="307" y="757"/>
                  </a:lnTo>
                  <a:lnTo>
                    <a:pt x="307" y="758"/>
                  </a:lnTo>
                  <a:lnTo>
                    <a:pt x="308" y="757"/>
                  </a:lnTo>
                  <a:lnTo>
                    <a:pt x="308" y="756"/>
                  </a:lnTo>
                  <a:lnTo>
                    <a:pt x="307" y="756"/>
                  </a:lnTo>
                  <a:lnTo>
                    <a:pt x="308" y="756"/>
                  </a:lnTo>
                  <a:lnTo>
                    <a:pt x="309" y="757"/>
                  </a:lnTo>
                  <a:lnTo>
                    <a:pt x="309" y="758"/>
                  </a:lnTo>
                  <a:lnTo>
                    <a:pt x="310" y="758"/>
                  </a:lnTo>
                  <a:lnTo>
                    <a:pt x="310" y="757"/>
                  </a:lnTo>
                  <a:lnTo>
                    <a:pt x="309" y="756"/>
                  </a:lnTo>
                  <a:lnTo>
                    <a:pt x="310" y="756"/>
                  </a:lnTo>
                  <a:lnTo>
                    <a:pt x="311" y="756"/>
                  </a:lnTo>
                  <a:lnTo>
                    <a:pt x="312" y="756"/>
                  </a:lnTo>
                  <a:lnTo>
                    <a:pt x="313" y="756"/>
                  </a:lnTo>
                  <a:lnTo>
                    <a:pt x="314" y="757"/>
                  </a:lnTo>
                  <a:lnTo>
                    <a:pt x="315" y="758"/>
                  </a:lnTo>
                  <a:lnTo>
                    <a:pt x="316" y="758"/>
                  </a:lnTo>
                  <a:lnTo>
                    <a:pt x="317" y="759"/>
                  </a:lnTo>
                  <a:lnTo>
                    <a:pt x="319" y="759"/>
                  </a:lnTo>
                  <a:lnTo>
                    <a:pt x="319" y="760"/>
                  </a:lnTo>
                  <a:lnTo>
                    <a:pt x="319" y="761"/>
                  </a:lnTo>
                  <a:lnTo>
                    <a:pt x="317" y="760"/>
                  </a:lnTo>
                  <a:lnTo>
                    <a:pt x="317" y="761"/>
                  </a:lnTo>
                  <a:lnTo>
                    <a:pt x="317" y="762"/>
                  </a:lnTo>
                  <a:lnTo>
                    <a:pt x="317" y="763"/>
                  </a:lnTo>
                  <a:lnTo>
                    <a:pt x="317" y="762"/>
                  </a:lnTo>
                  <a:lnTo>
                    <a:pt x="316" y="763"/>
                  </a:lnTo>
                  <a:lnTo>
                    <a:pt x="315" y="762"/>
                  </a:lnTo>
                  <a:lnTo>
                    <a:pt x="314" y="762"/>
                  </a:lnTo>
                  <a:lnTo>
                    <a:pt x="314" y="763"/>
                  </a:lnTo>
                  <a:lnTo>
                    <a:pt x="314" y="762"/>
                  </a:lnTo>
                  <a:lnTo>
                    <a:pt x="314" y="763"/>
                  </a:lnTo>
                  <a:lnTo>
                    <a:pt x="313" y="763"/>
                  </a:lnTo>
                  <a:lnTo>
                    <a:pt x="312" y="763"/>
                  </a:lnTo>
                  <a:lnTo>
                    <a:pt x="311" y="763"/>
                  </a:lnTo>
                  <a:lnTo>
                    <a:pt x="310" y="763"/>
                  </a:lnTo>
                  <a:lnTo>
                    <a:pt x="310" y="764"/>
                  </a:lnTo>
                  <a:lnTo>
                    <a:pt x="309" y="764"/>
                  </a:lnTo>
                  <a:lnTo>
                    <a:pt x="308" y="764"/>
                  </a:lnTo>
                  <a:lnTo>
                    <a:pt x="307" y="764"/>
                  </a:lnTo>
                  <a:lnTo>
                    <a:pt x="307" y="765"/>
                  </a:lnTo>
                  <a:lnTo>
                    <a:pt x="306" y="765"/>
                  </a:lnTo>
                  <a:lnTo>
                    <a:pt x="307" y="766"/>
                  </a:lnTo>
                  <a:lnTo>
                    <a:pt x="306" y="767"/>
                  </a:lnTo>
                  <a:lnTo>
                    <a:pt x="306" y="768"/>
                  </a:lnTo>
                  <a:lnTo>
                    <a:pt x="305" y="768"/>
                  </a:lnTo>
                  <a:lnTo>
                    <a:pt x="305" y="769"/>
                  </a:lnTo>
                  <a:lnTo>
                    <a:pt x="304" y="769"/>
                  </a:lnTo>
                  <a:lnTo>
                    <a:pt x="304" y="771"/>
                  </a:lnTo>
                  <a:lnTo>
                    <a:pt x="303" y="771"/>
                  </a:lnTo>
                  <a:lnTo>
                    <a:pt x="302" y="771"/>
                  </a:lnTo>
                  <a:lnTo>
                    <a:pt x="301" y="771"/>
                  </a:lnTo>
                  <a:lnTo>
                    <a:pt x="300" y="771"/>
                  </a:lnTo>
                  <a:lnTo>
                    <a:pt x="299" y="771"/>
                  </a:lnTo>
                  <a:lnTo>
                    <a:pt x="299" y="772"/>
                  </a:lnTo>
                  <a:lnTo>
                    <a:pt x="298" y="772"/>
                  </a:lnTo>
                  <a:lnTo>
                    <a:pt x="297" y="772"/>
                  </a:lnTo>
                  <a:lnTo>
                    <a:pt x="297" y="773"/>
                  </a:lnTo>
                  <a:lnTo>
                    <a:pt x="296" y="772"/>
                  </a:lnTo>
                  <a:lnTo>
                    <a:pt x="295" y="772"/>
                  </a:lnTo>
                  <a:lnTo>
                    <a:pt x="294" y="772"/>
                  </a:lnTo>
                  <a:lnTo>
                    <a:pt x="292" y="772"/>
                  </a:lnTo>
                  <a:lnTo>
                    <a:pt x="288" y="772"/>
                  </a:lnTo>
                  <a:lnTo>
                    <a:pt x="288" y="773"/>
                  </a:lnTo>
                  <a:lnTo>
                    <a:pt x="286" y="773"/>
                  </a:lnTo>
                  <a:lnTo>
                    <a:pt x="285" y="774"/>
                  </a:lnTo>
                  <a:lnTo>
                    <a:pt x="283" y="775"/>
                  </a:lnTo>
                  <a:lnTo>
                    <a:pt x="282" y="776"/>
                  </a:lnTo>
                  <a:lnTo>
                    <a:pt x="280" y="777"/>
                  </a:lnTo>
                  <a:lnTo>
                    <a:pt x="278" y="778"/>
                  </a:lnTo>
                  <a:lnTo>
                    <a:pt x="275" y="780"/>
                  </a:lnTo>
                  <a:lnTo>
                    <a:pt x="274" y="780"/>
                  </a:lnTo>
                  <a:lnTo>
                    <a:pt x="271" y="782"/>
                  </a:lnTo>
                  <a:lnTo>
                    <a:pt x="267" y="783"/>
                  </a:lnTo>
                  <a:lnTo>
                    <a:pt x="265" y="785"/>
                  </a:lnTo>
                  <a:lnTo>
                    <a:pt x="264" y="786"/>
                  </a:lnTo>
                  <a:lnTo>
                    <a:pt x="261" y="788"/>
                  </a:lnTo>
                  <a:lnTo>
                    <a:pt x="258" y="790"/>
                  </a:lnTo>
                  <a:lnTo>
                    <a:pt x="258" y="791"/>
                  </a:lnTo>
                  <a:lnTo>
                    <a:pt x="258" y="790"/>
                  </a:lnTo>
                  <a:lnTo>
                    <a:pt x="257" y="790"/>
                  </a:lnTo>
                  <a:lnTo>
                    <a:pt x="257" y="791"/>
                  </a:lnTo>
                  <a:lnTo>
                    <a:pt x="256" y="792"/>
                  </a:lnTo>
                  <a:lnTo>
                    <a:pt x="256" y="793"/>
                  </a:lnTo>
                  <a:lnTo>
                    <a:pt x="255" y="793"/>
                  </a:lnTo>
                  <a:lnTo>
                    <a:pt x="255" y="794"/>
                  </a:lnTo>
                  <a:lnTo>
                    <a:pt x="255" y="796"/>
                  </a:lnTo>
                  <a:lnTo>
                    <a:pt x="254" y="796"/>
                  </a:lnTo>
                  <a:lnTo>
                    <a:pt x="254" y="797"/>
                  </a:lnTo>
                  <a:lnTo>
                    <a:pt x="253" y="797"/>
                  </a:lnTo>
                  <a:lnTo>
                    <a:pt x="253" y="798"/>
                  </a:lnTo>
                  <a:lnTo>
                    <a:pt x="252" y="798"/>
                  </a:lnTo>
                  <a:lnTo>
                    <a:pt x="251" y="798"/>
                  </a:lnTo>
                  <a:lnTo>
                    <a:pt x="250" y="798"/>
                  </a:lnTo>
                  <a:lnTo>
                    <a:pt x="249" y="798"/>
                  </a:lnTo>
                  <a:lnTo>
                    <a:pt x="249" y="797"/>
                  </a:lnTo>
                  <a:lnTo>
                    <a:pt x="248" y="797"/>
                  </a:lnTo>
                  <a:lnTo>
                    <a:pt x="247" y="797"/>
                  </a:lnTo>
                  <a:lnTo>
                    <a:pt x="247" y="796"/>
                  </a:lnTo>
                  <a:lnTo>
                    <a:pt x="246" y="796"/>
                  </a:lnTo>
                  <a:lnTo>
                    <a:pt x="245" y="796"/>
                  </a:lnTo>
                  <a:lnTo>
                    <a:pt x="245" y="794"/>
                  </a:lnTo>
                  <a:lnTo>
                    <a:pt x="244" y="794"/>
                  </a:lnTo>
                  <a:lnTo>
                    <a:pt x="244" y="796"/>
                  </a:lnTo>
                  <a:lnTo>
                    <a:pt x="242" y="794"/>
                  </a:lnTo>
                  <a:lnTo>
                    <a:pt x="241" y="793"/>
                  </a:lnTo>
                  <a:lnTo>
                    <a:pt x="241" y="792"/>
                  </a:lnTo>
                  <a:lnTo>
                    <a:pt x="240" y="792"/>
                  </a:lnTo>
                  <a:lnTo>
                    <a:pt x="239" y="792"/>
                  </a:lnTo>
                  <a:lnTo>
                    <a:pt x="239" y="791"/>
                  </a:lnTo>
                  <a:lnTo>
                    <a:pt x="238" y="791"/>
                  </a:lnTo>
                  <a:lnTo>
                    <a:pt x="237" y="790"/>
                  </a:lnTo>
                  <a:lnTo>
                    <a:pt x="237" y="791"/>
                  </a:lnTo>
                  <a:lnTo>
                    <a:pt x="237" y="790"/>
                  </a:lnTo>
                  <a:lnTo>
                    <a:pt x="236" y="790"/>
                  </a:lnTo>
                  <a:lnTo>
                    <a:pt x="235" y="790"/>
                  </a:lnTo>
                  <a:lnTo>
                    <a:pt x="234" y="789"/>
                  </a:lnTo>
                  <a:lnTo>
                    <a:pt x="234" y="790"/>
                  </a:lnTo>
                  <a:lnTo>
                    <a:pt x="233" y="790"/>
                  </a:lnTo>
                  <a:lnTo>
                    <a:pt x="232" y="790"/>
                  </a:lnTo>
                  <a:lnTo>
                    <a:pt x="232" y="791"/>
                  </a:lnTo>
                  <a:lnTo>
                    <a:pt x="231" y="791"/>
                  </a:lnTo>
                  <a:lnTo>
                    <a:pt x="230" y="791"/>
                  </a:lnTo>
                  <a:lnTo>
                    <a:pt x="230" y="790"/>
                  </a:lnTo>
                  <a:lnTo>
                    <a:pt x="229" y="791"/>
                  </a:lnTo>
                  <a:lnTo>
                    <a:pt x="228" y="791"/>
                  </a:lnTo>
                  <a:lnTo>
                    <a:pt x="228" y="792"/>
                  </a:lnTo>
                  <a:lnTo>
                    <a:pt x="228" y="793"/>
                  </a:lnTo>
                  <a:lnTo>
                    <a:pt x="227" y="793"/>
                  </a:lnTo>
                  <a:lnTo>
                    <a:pt x="226" y="793"/>
                  </a:lnTo>
                  <a:lnTo>
                    <a:pt x="225" y="793"/>
                  </a:lnTo>
                  <a:lnTo>
                    <a:pt x="225" y="794"/>
                  </a:lnTo>
                  <a:lnTo>
                    <a:pt x="224" y="794"/>
                  </a:lnTo>
                  <a:lnTo>
                    <a:pt x="224" y="796"/>
                  </a:lnTo>
                  <a:lnTo>
                    <a:pt x="223" y="796"/>
                  </a:lnTo>
                  <a:lnTo>
                    <a:pt x="222" y="796"/>
                  </a:lnTo>
                  <a:lnTo>
                    <a:pt x="221" y="796"/>
                  </a:lnTo>
                  <a:lnTo>
                    <a:pt x="221" y="797"/>
                  </a:lnTo>
                  <a:lnTo>
                    <a:pt x="221" y="798"/>
                  </a:lnTo>
                  <a:lnTo>
                    <a:pt x="220" y="798"/>
                  </a:lnTo>
                  <a:lnTo>
                    <a:pt x="219" y="799"/>
                  </a:lnTo>
                  <a:lnTo>
                    <a:pt x="219" y="798"/>
                  </a:lnTo>
                  <a:lnTo>
                    <a:pt x="217" y="798"/>
                  </a:lnTo>
                  <a:lnTo>
                    <a:pt x="216" y="798"/>
                  </a:lnTo>
                  <a:lnTo>
                    <a:pt x="215" y="798"/>
                  </a:lnTo>
                  <a:lnTo>
                    <a:pt x="215" y="799"/>
                  </a:lnTo>
                  <a:lnTo>
                    <a:pt x="214" y="799"/>
                  </a:lnTo>
                  <a:lnTo>
                    <a:pt x="213" y="799"/>
                  </a:lnTo>
                  <a:lnTo>
                    <a:pt x="212" y="799"/>
                  </a:lnTo>
                  <a:lnTo>
                    <a:pt x="212" y="798"/>
                  </a:lnTo>
                  <a:lnTo>
                    <a:pt x="211" y="798"/>
                  </a:lnTo>
                  <a:lnTo>
                    <a:pt x="211" y="799"/>
                  </a:lnTo>
                  <a:lnTo>
                    <a:pt x="210" y="799"/>
                  </a:lnTo>
                  <a:lnTo>
                    <a:pt x="210" y="800"/>
                  </a:lnTo>
                  <a:lnTo>
                    <a:pt x="209" y="800"/>
                  </a:lnTo>
                  <a:lnTo>
                    <a:pt x="209" y="799"/>
                  </a:lnTo>
                  <a:lnTo>
                    <a:pt x="208" y="799"/>
                  </a:lnTo>
                  <a:lnTo>
                    <a:pt x="208" y="800"/>
                  </a:lnTo>
                  <a:lnTo>
                    <a:pt x="207" y="800"/>
                  </a:lnTo>
                  <a:lnTo>
                    <a:pt x="207" y="801"/>
                  </a:lnTo>
                  <a:lnTo>
                    <a:pt x="206" y="802"/>
                  </a:lnTo>
                  <a:lnTo>
                    <a:pt x="206" y="803"/>
                  </a:lnTo>
                  <a:lnTo>
                    <a:pt x="205" y="803"/>
                  </a:lnTo>
                  <a:lnTo>
                    <a:pt x="204" y="803"/>
                  </a:lnTo>
                  <a:lnTo>
                    <a:pt x="204" y="804"/>
                  </a:lnTo>
                  <a:lnTo>
                    <a:pt x="203" y="804"/>
                  </a:lnTo>
                  <a:lnTo>
                    <a:pt x="202" y="803"/>
                  </a:lnTo>
                  <a:lnTo>
                    <a:pt x="201" y="803"/>
                  </a:lnTo>
                  <a:lnTo>
                    <a:pt x="201" y="804"/>
                  </a:lnTo>
                  <a:lnTo>
                    <a:pt x="200" y="804"/>
                  </a:lnTo>
                  <a:lnTo>
                    <a:pt x="200" y="803"/>
                  </a:lnTo>
                  <a:lnTo>
                    <a:pt x="199" y="803"/>
                  </a:lnTo>
                  <a:lnTo>
                    <a:pt x="198" y="804"/>
                  </a:lnTo>
                  <a:lnTo>
                    <a:pt x="197" y="804"/>
                  </a:lnTo>
                  <a:lnTo>
                    <a:pt x="197" y="805"/>
                  </a:lnTo>
                  <a:lnTo>
                    <a:pt x="197" y="806"/>
                  </a:lnTo>
                  <a:lnTo>
                    <a:pt x="196" y="806"/>
                  </a:lnTo>
                  <a:lnTo>
                    <a:pt x="196" y="807"/>
                  </a:lnTo>
                  <a:lnTo>
                    <a:pt x="197" y="807"/>
                  </a:lnTo>
                  <a:lnTo>
                    <a:pt x="197" y="808"/>
                  </a:lnTo>
                  <a:lnTo>
                    <a:pt x="197" y="809"/>
                  </a:lnTo>
                  <a:lnTo>
                    <a:pt x="196" y="809"/>
                  </a:lnTo>
                  <a:lnTo>
                    <a:pt x="196" y="810"/>
                  </a:lnTo>
                  <a:lnTo>
                    <a:pt x="195" y="810"/>
                  </a:lnTo>
                  <a:lnTo>
                    <a:pt x="196" y="811"/>
                  </a:lnTo>
                  <a:lnTo>
                    <a:pt x="196" y="812"/>
                  </a:lnTo>
                  <a:lnTo>
                    <a:pt x="195" y="812"/>
                  </a:lnTo>
                  <a:lnTo>
                    <a:pt x="194" y="812"/>
                  </a:lnTo>
                  <a:lnTo>
                    <a:pt x="194" y="813"/>
                  </a:lnTo>
                  <a:lnTo>
                    <a:pt x="194" y="814"/>
                  </a:lnTo>
                  <a:lnTo>
                    <a:pt x="192" y="814"/>
                  </a:lnTo>
                  <a:lnTo>
                    <a:pt x="191" y="814"/>
                  </a:lnTo>
                  <a:lnTo>
                    <a:pt x="191" y="815"/>
                  </a:lnTo>
                  <a:lnTo>
                    <a:pt x="190" y="815"/>
                  </a:lnTo>
                  <a:lnTo>
                    <a:pt x="190" y="816"/>
                  </a:lnTo>
                  <a:lnTo>
                    <a:pt x="189" y="817"/>
                  </a:lnTo>
                  <a:lnTo>
                    <a:pt x="188" y="817"/>
                  </a:lnTo>
                  <a:lnTo>
                    <a:pt x="187" y="817"/>
                  </a:lnTo>
                  <a:lnTo>
                    <a:pt x="186" y="817"/>
                  </a:lnTo>
                  <a:lnTo>
                    <a:pt x="186" y="818"/>
                  </a:lnTo>
                  <a:lnTo>
                    <a:pt x="185" y="818"/>
                  </a:lnTo>
                  <a:lnTo>
                    <a:pt x="185" y="819"/>
                  </a:lnTo>
                  <a:lnTo>
                    <a:pt x="185" y="821"/>
                  </a:lnTo>
                  <a:lnTo>
                    <a:pt x="184" y="821"/>
                  </a:lnTo>
                  <a:lnTo>
                    <a:pt x="184" y="822"/>
                  </a:lnTo>
                  <a:lnTo>
                    <a:pt x="184" y="823"/>
                  </a:lnTo>
                  <a:lnTo>
                    <a:pt x="183" y="823"/>
                  </a:lnTo>
                  <a:lnTo>
                    <a:pt x="183" y="824"/>
                  </a:lnTo>
                  <a:lnTo>
                    <a:pt x="182" y="824"/>
                  </a:lnTo>
                  <a:lnTo>
                    <a:pt x="181" y="824"/>
                  </a:lnTo>
                  <a:lnTo>
                    <a:pt x="180" y="824"/>
                  </a:lnTo>
                  <a:lnTo>
                    <a:pt x="180" y="825"/>
                  </a:lnTo>
                  <a:lnTo>
                    <a:pt x="179" y="826"/>
                  </a:lnTo>
                  <a:lnTo>
                    <a:pt x="178" y="827"/>
                  </a:lnTo>
                  <a:lnTo>
                    <a:pt x="177" y="827"/>
                  </a:lnTo>
                  <a:lnTo>
                    <a:pt x="177" y="828"/>
                  </a:lnTo>
                  <a:lnTo>
                    <a:pt x="177" y="829"/>
                  </a:lnTo>
                  <a:lnTo>
                    <a:pt x="177" y="830"/>
                  </a:lnTo>
                  <a:lnTo>
                    <a:pt x="176" y="830"/>
                  </a:lnTo>
                  <a:lnTo>
                    <a:pt x="175" y="830"/>
                  </a:lnTo>
                  <a:lnTo>
                    <a:pt x="174" y="830"/>
                  </a:lnTo>
                  <a:lnTo>
                    <a:pt x="173" y="830"/>
                  </a:lnTo>
                  <a:lnTo>
                    <a:pt x="173" y="831"/>
                  </a:lnTo>
                  <a:lnTo>
                    <a:pt x="172" y="831"/>
                  </a:lnTo>
                  <a:lnTo>
                    <a:pt x="171" y="831"/>
                  </a:lnTo>
                  <a:lnTo>
                    <a:pt x="171" y="830"/>
                  </a:lnTo>
                  <a:lnTo>
                    <a:pt x="170" y="830"/>
                  </a:lnTo>
                  <a:lnTo>
                    <a:pt x="170" y="829"/>
                  </a:lnTo>
                  <a:lnTo>
                    <a:pt x="169" y="829"/>
                  </a:lnTo>
                  <a:lnTo>
                    <a:pt x="169" y="828"/>
                  </a:lnTo>
                  <a:lnTo>
                    <a:pt x="167" y="828"/>
                  </a:lnTo>
                  <a:lnTo>
                    <a:pt x="166" y="828"/>
                  </a:lnTo>
                  <a:lnTo>
                    <a:pt x="165" y="828"/>
                  </a:lnTo>
                  <a:lnTo>
                    <a:pt x="164" y="828"/>
                  </a:lnTo>
                  <a:lnTo>
                    <a:pt x="164" y="827"/>
                  </a:lnTo>
                  <a:lnTo>
                    <a:pt x="164" y="826"/>
                  </a:lnTo>
                  <a:lnTo>
                    <a:pt x="164" y="825"/>
                  </a:lnTo>
                  <a:lnTo>
                    <a:pt x="163" y="825"/>
                  </a:lnTo>
                  <a:lnTo>
                    <a:pt x="162" y="825"/>
                  </a:lnTo>
                  <a:lnTo>
                    <a:pt x="161" y="825"/>
                  </a:lnTo>
                  <a:lnTo>
                    <a:pt x="161" y="824"/>
                  </a:lnTo>
                  <a:lnTo>
                    <a:pt x="161" y="823"/>
                  </a:lnTo>
                  <a:lnTo>
                    <a:pt x="160" y="822"/>
                  </a:lnTo>
                  <a:lnTo>
                    <a:pt x="159" y="822"/>
                  </a:lnTo>
                  <a:lnTo>
                    <a:pt x="158" y="821"/>
                  </a:lnTo>
                  <a:lnTo>
                    <a:pt x="158" y="822"/>
                  </a:lnTo>
                  <a:lnTo>
                    <a:pt x="157" y="822"/>
                  </a:lnTo>
                  <a:lnTo>
                    <a:pt x="156" y="822"/>
                  </a:lnTo>
                  <a:lnTo>
                    <a:pt x="155" y="822"/>
                  </a:lnTo>
                  <a:lnTo>
                    <a:pt x="154" y="823"/>
                  </a:lnTo>
                  <a:lnTo>
                    <a:pt x="153" y="823"/>
                  </a:lnTo>
                  <a:lnTo>
                    <a:pt x="152" y="823"/>
                  </a:lnTo>
                  <a:lnTo>
                    <a:pt x="152" y="824"/>
                  </a:lnTo>
                  <a:lnTo>
                    <a:pt x="153" y="824"/>
                  </a:lnTo>
                  <a:lnTo>
                    <a:pt x="152" y="824"/>
                  </a:lnTo>
                  <a:lnTo>
                    <a:pt x="152" y="825"/>
                  </a:lnTo>
                  <a:lnTo>
                    <a:pt x="152" y="826"/>
                  </a:lnTo>
                  <a:lnTo>
                    <a:pt x="152" y="827"/>
                  </a:lnTo>
                  <a:lnTo>
                    <a:pt x="151" y="828"/>
                  </a:lnTo>
                  <a:lnTo>
                    <a:pt x="150" y="829"/>
                  </a:lnTo>
                  <a:lnTo>
                    <a:pt x="149" y="829"/>
                  </a:lnTo>
                  <a:lnTo>
                    <a:pt x="148" y="829"/>
                  </a:lnTo>
                  <a:lnTo>
                    <a:pt x="148" y="830"/>
                  </a:lnTo>
                  <a:lnTo>
                    <a:pt x="148" y="831"/>
                  </a:lnTo>
                  <a:lnTo>
                    <a:pt x="147" y="831"/>
                  </a:lnTo>
                  <a:lnTo>
                    <a:pt x="146" y="831"/>
                  </a:lnTo>
                  <a:lnTo>
                    <a:pt x="145" y="831"/>
                  </a:lnTo>
                  <a:lnTo>
                    <a:pt x="144" y="831"/>
                  </a:lnTo>
                  <a:lnTo>
                    <a:pt x="142" y="831"/>
                  </a:lnTo>
                  <a:lnTo>
                    <a:pt x="141" y="831"/>
                  </a:lnTo>
                  <a:lnTo>
                    <a:pt x="140" y="831"/>
                  </a:lnTo>
                  <a:lnTo>
                    <a:pt x="139" y="831"/>
                  </a:lnTo>
                  <a:lnTo>
                    <a:pt x="139" y="832"/>
                  </a:lnTo>
                  <a:lnTo>
                    <a:pt x="138" y="832"/>
                  </a:lnTo>
                  <a:lnTo>
                    <a:pt x="138" y="831"/>
                  </a:lnTo>
                  <a:lnTo>
                    <a:pt x="137" y="830"/>
                  </a:lnTo>
                  <a:lnTo>
                    <a:pt x="137" y="829"/>
                  </a:lnTo>
                  <a:lnTo>
                    <a:pt x="137" y="828"/>
                  </a:lnTo>
                  <a:lnTo>
                    <a:pt x="136" y="828"/>
                  </a:lnTo>
                  <a:lnTo>
                    <a:pt x="135" y="828"/>
                  </a:lnTo>
                  <a:lnTo>
                    <a:pt x="135" y="827"/>
                  </a:lnTo>
                  <a:lnTo>
                    <a:pt x="134" y="827"/>
                  </a:lnTo>
                  <a:lnTo>
                    <a:pt x="133" y="827"/>
                  </a:lnTo>
                  <a:lnTo>
                    <a:pt x="132" y="827"/>
                  </a:lnTo>
                  <a:lnTo>
                    <a:pt x="131" y="827"/>
                  </a:lnTo>
                  <a:lnTo>
                    <a:pt x="130" y="827"/>
                  </a:lnTo>
                  <a:lnTo>
                    <a:pt x="130" y="828"/>
                  </a:lnTo>
                  <a:lnTo>
                    <a:pt x="129" y="827"/>
                  </a:lnTo>
                  <a:lnTo>
                    <a:pt x="129" y="828"/>
                  </a:lnTo>
                  <a:lnTo>
                    <a:pt x="128" y="828"/>
                  </a:lnTo>
                  <a:lnTo>
                    <a:pt x="128" y="829"/>
                  </a:lnTo>
                  <a:lnTo>
                    <a:pt x="127" y="829"/>
                  </a:lnTo>
                  <a:lnTo>
                    <a:pt x="126" y="829"/>
                  </a:lnTo>
                  <a:lnTo>
                    <a:pt x="125" y="828"/>
                  </a:lnTo>
                  <a:lnTo>
                    <a:pt x="124" y="828"/>
                  </a:lnTo>
                  <a:lnTo>
                    <a:pt x="124" y="829"/>
                  </a:lnTo>
                  <a:lnTo>
                    <a:pt x="123" y="829"/>
                  </a:lnTo>
                  <a:lnTo>
                    <a:pt x="123" y="828"/>
                  </a:lnTo>
                  <a:lnTo>
                    <a:pt x="122" y="828"/>
                  </a:lnTo>
                  <a:lnTo>
                    <a:pt x="121" y="828"/>
                  </a:lnTo>
                  <a:lnTo>
                    <a:pt x="121" y="829"/>
                  </a:lnTo>
                  <a:lnTo>
                    <a:pt x="120" y="829"/>
                  </a:lnTo>
                  <a:lnTo>
                    <a:pt x="119" y="829"/>
                  </a:lnTo>
                  <a:lnTo>
                    <a:pt x="117" y="829"/>
                  </a:lnTo>
                  <a:lnTo>
                    <a:pt x="116" y="829"/>
                  </a:lnTo>
                  <a:lnTo>
                    <a:pt x="115" y="829"/>
                  </a:lnTo>
                  <a:lnTo>
                    <a:pt x="112" y="829"/>
                  </a:lnTo>
                  <a:lnTo>
                    <a:pt x="110" y="828"/>
                  </a:lnTo>
                  <a:lnTo>
                    <a:pt x="98" y="790"/>
                  </a:lnTo>
                  <a:lnTo>
                    <a:pt x="99" y="790"/>
                  </a:lnTo>
                  <a:lnTo>
                    <a:pt x="99" y="789"/>
                  </a:lnTo>
                  <a:lnTo>
                    <a:pt x="100" y="789"/>
                  </a:lnTo>
                  <a:lnTo>
                    <a:pt x="100" y="788"/>
                  </a:lnTo>
                  <a:lnTo>
                    <a:pt x="101" y="788"/>
                  </a:lnTo>
                  <a:lnTo>
                    <a:pt x="101" y="787"/>
                  </a:lnTo>
                  <a:lnTo>
                    <a:pt x="101" y="786"/>
                  </a:lnTo>
                  <a:lnTo>
                    <a:pt x="101" y="785"/>
                  </a:lnTo>
                  <a:lnTo>
                    <a:pt x="102" y="785"/>
                  </a:lnTo>
                  <a:lnTo>
                    <a:pt x="102" y="784"/>
                  </a:lnTo>
                  <a:lnTo>
                    <a:pt x="103" y="784"/>
                  </a:lnTo>
                  <a:lnTo>
                    <a:pt x="103" y="783"/>
                  </a:lnTo>
                  <a:lnTo>
                    <a:pt x="103" y="782"/>
                  </a:lnTo>
                  <a:lnTo>
                    <a:pt x="104" y="782"/>
                  </a:lnTo>
                  <a:lnTo>
                    <a:pt x="104" y="781"/>
                  </a:lnTo>
                  <a:lnTo>
                    <a:pt x="104" y="780"/>
                  </a:lnTo>
                  <a:lnTo>
                    <a:pt x="105" y="780"/>
                  </a:lnTo>
                  <a:lnTo>
                    <a:pt x="105" y="779"/>
                  </a:lnTo>
                  <a:lnTo>
                    <a:pt x="105" y="778"/>
                  </a:lnTo>
                  <a:lnTo>
                    <a:pt x="106" y="778"/>
                  </a:lnTo>
                  <a:lnTo>
                    <a:pt x="106" y="777"/>
                  </a:lnTo>
                  <a:lnTo>
                    <a:pt x="107" y="777"/>
                  </a:lnTo>
                  <a:lnTo>
                    <a:pt x="106" y="776"/>
                  </a:lnTo>
                  <a:lnTo>
                    <a:pt x="107" y="776"/>
                  </a:lnTo>
                  <a:lnTo>
                    <a:pt x="107" y="775"/>
                  </a:lnTo>
                  <a:lnTo>
                    <a:pt x="108" y="775"/>
                  </a:lnTo>
                  <a:lnTo>
                    <a:pt x="108" y="774"/>
                  </a:lnTo>
                  <a:lnTo>
                    <a:pt x="109" y="774"/>
                  </a:lnTo>
                  <a:lnTo>
                    <a:pt x="108" y="774"/>
                  </a:lnTo>
                  <a:lnTo>
                    <a:pt x="104" y="774"/>
                  </a:lnTo>
                  <a:lnTo>
                    <a:pt x="103" y="774"/>
                  </a:lnTo>
                  <a:lnTo>
                    <a:pt x="102" y="774"/>
                  </a:lnTo>
                  <a:lnTo>
                    <a:pt x="100" y="774"/>
                  </a:lnTo>
                  <a:lnTo>
                    <a:pt x="94" y="774"/>
                  </a:lnTo>
                  <a:lnTo>
                    <a:pt x="94" y="767"/>
                  </a:lnTo>
                  <a:lnTo>
                    <a:pt x="94" y="766"/>
                  </a:lnTo>
                  <a:lnTo>
                    <a:pt x="95" y="752"/>
                  </a:lnTo>
                  <a:lnTo>
                    <a:pt x="95" y="749"/>
                  </a:lnTo>
                  <a:lnTo>
                    <a:pt x="95" y="735"/>
                  </a:lnTo>
                  <a:lnTo>
                    <a:pt x="94" y="735"/>
                  </a:lnTo>
                  <a:lnTo>
                    <a:pt x="92" y="735"/>
                  </a:lnTo>
                  <a:lnTo>
                    <a:pt x="92" y="734"/>
                  </a:lnTo>
                  <a:lnTo>
                    <a:pt x="91" y="734"/>
                  </a:lnTo>
                  <a:lnTo>
                    <a:pt x="91" y="733"/>
                  </a:lnTo>
                  <a:lnTo>
                    <a:pt x="90" y="733"/>
                  </a:lnTo>
                  <a:lnTo>
                    <a:pt x="90" y="732"/>
                  </a:lnTo>
                  <a:lnTo>
                    <a:pt x="89" y="732"/>
                  </a:lnTo>
                  <a:lnTo>
                    <a:pt x="89" y="731"/>
                  </a:lnTo>
                  <a:lnTo>
                    <a:pt x="89" y="730"/>
                  </a:lnTo>
                  <a:lnTo>
                    <a:pt x="88" y="730"/>
                  </a:lnTo>
                  <a:lnTo>
                    <a:pt x="87" y="730"/>
                  </a:lnTo>
                  <a:lnTo>
                    <a:pt x="87" y="729"/>
                  </a:lnTo>
                  <a:lnTo>
                    <a:pt x="86" y="729"/>
                  </a:lnTo>
                  <a:lnTo>
                    <a:pt x="86" y="728"/>
                  </a:lnTo>
                  <a:lnTo>
                    <a:pt x="85" y="728"/>
                  </a:lnTo>
                  <a:lnTo>
                    <a:pt x="85" y="727"/>
                  </a:lnTo>
                  <a:lnTo>
                    <a:pt x="85" y="726"/>
                  </a:lnTo>
                  <a:lnTo>
                    <a:pt x="84" y="726"/>
                  </a:lnTo>
                  <a:lnTo>
                    <a:pt x="84" y="725"/>
                  </a:lnTo>
                  <a:lnTo>
                    <a:pt x="83" y="725"/>
                  </a:lnTo>
                  <a:lnTo>
                    <a:pt x="82" y="725"/>
                  </a:lnTo>
                  <a:lnTo>
                    <a:pt x="81" y="725"/>
                  </a:lnTo>
                  <a:lnTo>
                    <a:pt x="80" y="726"/>
                  </a:lnTo>
                  <a:lnTo>
                    <a:pt x="79" y="726"/>
                  </a:lnTo>
                  <a:lnTo>
                    <a:pt x="78" y="726"/>
                  </a:lnTo>
                  <a:lnTo>
                    <a:pt x="77" y="725"/>
                  </a:lnTo>
                  <a:lnTo>
                    <a:pt x="76" y="724"/>
                  </a:lnTo>
                  <a:lnTo>
                    <a:pt x="75" y="724"/>
                  </a:lnTo>
                  <a:lnTo>
                    <a:pt x="74" y="724"/>
                  </a:lnTo>
                  <a:lnTo>
                    <a:pt x="73" y="724"/>
                  </a:lnTo>
                  <a:lnTo>
                    <a:pt x="72" y="724"/>
                  </a:lnTo>
                  <a:lnTo>
                    <a:pt x="71" y="723"/>
                  </a:lnTo>
                  <a:lnTo>
                    <a:pt x="70" y="723"/>
                  </a:lnTo>
                  <a:lnTo>
                    <a:pt x="69" y="723"/>
                  </a:lnTo>
                  <a:lnTo>
                    <a:pt x="69" y="722"/>
                  </a:lnTo>
                  <a:lnTo>
                    <a:pt x="67" y="722"/>
                  </a:lnTo>
                  <a:lnTo>
                    <a:pt x="66" y="722"/>
                  </a:lnTo>
                  <a:lnTo>
                    <a:pt x="65" y="722"/>
                  </a:lnTo>
                  <a:lnTo>
                    <a:pt x="64" y="722"/>
                  </a:lnTo>
                  <a:lnTo>
                    <a:pt x="64" y="721"/>
                  </a:lnTo>
                  <a:lnTo>
                    <a:pt x="63" y="721"/>
                  </a:lnTo>
                  <a:lnTo>
                    <a:pt x="63" y="719"/>
                  </a:lnTo>
                  <a:lnTo>
                    <a:pt x="62" y="719"/>
                  </a:lnTo>
                  <a:lnTo>
                    <a:pt x="62" y="718"/>
                  </a:lnTo>
                  <a:lnTo>
                    <a:pt x="55" y="714"/>
                  </a:lnTo>
                  <a:lnTo>
                    <a:pt x="53" y="713"/>
                  </a:lnTo>
                  <a:lnTo>
                    <a:pt x="41" y="708"/>
                  </a:lnTo>
                  <a:lnTo>
                    <a:pt x="44" y="705"/>
                  </a:lnTo>
                  <a:lnTo>
                    <a:pt x="45" y="704"/>
                  </a:lnTo>
                  <a:lnTo>
                    <a:pt x="45" y="703"/>
                  </a:lnTo>
                  <a:lnTo>
                    <a:pt x="44" y="700"/>
                  </a:lnTo>
                  <a:lnTo>
                    <a:pt x="42" y="698"/>
                  </a:lnTo>
                  <a:lnTo>
                    <a:pt x="41" y="697"/>
                  </a:lnTo>
                  <a:lnTo>
                    <a:pt x="35" y="692"/>
                  </a:lnTo>
                  <a:lnTo>
                    <a:pt x="34" y="691"/>
                  </a:lnTo>
                  <a:lnTo>
                    <a:pt x="24" y="689"/>
                  </a:lnTo>
                  <a:lnTo>
                    <a:pt x="21" y="689"/>
                  </a:lnTo>
                  <a:lnTo>
                    <a:pt x="19" y="684"/>
                  </a:lnTo>
                  <a:lnTo>
                    <a:pt x="13" y="669"/>
                  </a:lnTo>
                  <a:lnTo>
                    <a:pt x="12" y="668"/>
                  </a:lnTo>
                  <a:lnTo>
                    <a:pt x="10" y="662"/>
                  </a:lnTo>
                  <a:lnTo>
                    <a:pt x="12" y="655"/>
                  </a:lnTo>
                  <a:lnTo>
                    <a:pt x="15" y="647"/>
                  </a:lnTo>
                  <a:lnTo>
                    <a:pt x="15" y="646"/>
                  </a:lnTo>
                  <a:lnTo>
                    <a:pt x="15" y="644"/>
                  </a:lnTo>
                  <a:lnTo>
                    <a:pt x="16" y="644"/>
                  </a:lnTo>
                  <a:lnTo>
                    <a:pt x="16" y="643"/>
                  </a:lnTo>
                  <a:lnTo>
                    <a:pt x="15" y="643"/>
                  </a:lnTo>
                  <a:lnTo>
                    <a:pt x="16" y="643"/>
                  </a:lnTo>
                  <a:lnTo>
                    <a:pt x="17" y="643"/>
                  </a:lnTo>
                  <a:lnTo>
                    <a:pt x="17" y="642"/>
                  </a:lnTo>
                  <a:lnTo>
                    <a:pt x="19" y="642"/>
                  </a:lnTo>
                  <a:lnTo>
                    <a:pt x="19" y="641"/>
                  </a:lnTo>
                  <a:lnTo>
                    <a:pt x="19" y="640"/>
                  </a:lnTo>
                  <a:lnTo>
                    <a:pt x="20" y="640"/>
                  </a:lnTo>
                  <a:lnTo>
                    <a:pt x="21" y="639"/>
                  </a:lnTo>
                  <a:lnTo>
                    <a:pt x="22" y="639"/>
                  </a:lnTo>
                  <a:lnTo>
                    <a:pt x="23" y="639"/>
                  </a:lnTo>
                  <a:lnTo>
                    <a:pt x="24" y="639"/>
                  </a:lnTo>
                  <a:lnTo>
                    <a:pt x="24" y="638"/>
                  </a:lnTo>
                  <a:lnTo>
                    <a:pt x="23" y="638"/>
                  </a:lnTo>
                  <a:lnTo>
                    <a:pt x="22" y="638"/>
                  </a:lnTo>
                  <a:lnTo>
                    <a:pt x="22" y="637"/>
                  </a:lnTo>
                  <a:lnTo>
                    <a:pt x="21" y="637"/>
                  </a:lnTo>
                  <a:lnTo>
                    <a:pt x="21" y="636"/>
                  </a:lnTo>
                  <a:lnTo>
                    <a:pt x="20" y="636"/>
                  </a:lnTo>
                  <a:lnTo>
                    <a:pt x="20" y="635"/>
                  </a:lnTo>
                  <a:lnTo>
                    <a:pt x="20" y="634"/>
                  </a:lnTo>
                  <a:lnTo>
                    <a:pt x="20" y="633"/>
                  </a:lnTo>
                  <a:lnTo>
                    <a:pt x="19" y="633"/>
                  </a:lnTo>
                  <a:lnTo>
                    <a:pt x="16" y="627"/>
                  </a:lnTo>
                  <a:lnTo>
                    <a:pt x="16" y="626"/>
                  </a:lnTo>
                  <a:lnTo>
                    <a:pt x="14" y="624"/>
                  </a:lnTo>
                  <a:lnTo>
                    <a:pt x="13" y="621"/>
                  </a:lnTo>
                  <a:lnTo>
                    <a:pt x="12" y="619"/>
                  </a:lnTo>
                  <a:lnTo>
                    <a:pt x="11" y="618"/>
                  </a:lnTo>
                  <a:lnTo>
                    <a:pt x="3" y="611"/>
                  </a:lnTo>
                  <a:lnTo>
                    <a:pt x="3" y="610"/>
                  </a:lnTo>
                  <a:lnTo>
                    <a:pt x="3" y="609"/>
                  </a:lnTo>
                  <a:lnTo>
                    <a:pt x="2" y="609"/>
                  </a:lnTo>
                  <a:lnTo>
                    <a:pt x="1" y="608"/>
                  </a:lnTo>
                  <a:lnTo>
                    <a:pt x="0" y="608"/>
                  </a:lnTo>
                  <a:lnTo>
                    <a:pt x="0" y="607"/>
                  </a:lnTo>
                  <a:lnTo>
                    <a:pt x="0" y="606"/>
                  </a:lnTo>
                  <a:lnTo>
                    <a:pt x="0" y="605"/>
                  </a:lnTo>
                  <a:lnTo>
                    <a:pt x="0" y="604"/>
                  </a:lnTo>
                  <a:lnTo>
                    <a:pt x="1" y="603"/>
                  </a:lnTo>
                  <a:lnTo>
                    <a:pt x="2" y="603"/>
                  </a:lnTo>
                  <a:lnTo>
                    <a:pt x="3" y="603"/>
                  </a:lnTo>
                  <a:lnTo>
                    <a:pt x="4" y="603"/>
                  </a:lnTo>
                  <a:lnTo>
                    <a:pt x="4" y="602"/>
                  </a:lnTo>
                  <a:lnTo>
                    <a:pt x="5" y="602"/>
                  </a:lnTo>
                  <a:lnTo>
                    <a:pt x="5" y="601"/>
                  </a:lnTo>
                  <a:lnTo>
                    <a:pt x="6" y="601"/>
                  </a:lnTo>
                  <a:lnTo>
                    <a:pt x="6" y="600"/>
                  </a:lnTo>
                  <a:lnTo>
                    <a:pt x="6" y="599"/>
                  </a:lnTo>
                  <a:lnTo>
                    <a:pt x="7" y="599"/>
                  </a:lnTo>
                  <a:lnTo>
                    <a:pt x="8" y="599"/>
                  </a:lnTo>
                  <a:lnTo>
                    <a:pt x="9" y="599"/>
                  </a:lnTo>
                  <a:lnTo>
                    <a:pt x="10" y="599"/>
                  </a:lnTo>
                  <a:lnTo>
                    <a:pt x="10" y="598"/>
                  </a:lnTo>
                  <a:lnTo>
                    <a:pt x="10" y="599"/>
                  </a:lnTo>
                  <a:lnTo>
                    <a:pt x="11" y="599"/>
                  </a:lnTo>
                  <a:lnTo>
                    <a:pt x="12" y="599"/>
                  </a:lnTo>
                  <a:lnTo>
                    <a:pt x="12" y="598"/>
                  </a:lnTo>
                  <a:lnTo>
                    <a:pt x="13" y="598"/>
                  </a:lnTo>
                  <a:lnTo>
                    <a:pt x="13" y="597"/>
                  </a:lnTo>
                  <a:lnTo>
                    <a:pt x="14" y="597"/>
                  </a:lnTo>
                  <a:lnTo>
                    <a:pt x="14" y="596"/>
                  </a:lnTo>
                  <a:lnTo>
                    <a:pt x="14" y="594"/>
                  </a:lnTo>
                  <a:lnTo>
                    <a:pt x="14" y="593"/>
                  </a:lnTo>
                  <a:lnTo>
                    <a:pt x="15" y="593"/>
                  </a:lnTo>
                  <a:lnTo>
                    <a:pt x="15" y="592"/>
                  </a:lnTo>
                  <a:lnTo>
                    <a:pt x="15" y="591"/>
                  </a:lnTo>
                  <a:lnTo>
                    <a:pt x="15" y="590"/>
                  </a:lnTo>
                  <a:lnTo>
                    <a:pt x="16" y="590"/>
                  </a:lnTo>
                  <a:lnTo>
                    <a:pt x="16" y="589"/>
                  </a:lnTo>
                  <a:lnTo>
                    <a:pt x="17" y="589"/>
                  </a:lnTo>
                  <a:lnTo>
                    <a:pt x="19" y="589"/>
                  </a:lnTo>
                  <a:lnTo>
                    <a:pt x="19" y="588"/>
                  </a:lnTo>
                  <a:lnTo>
                    <a:pt x="20" y="588"/>
                  </a:lnTo>
                  <a:lnTo>
                    <a:pt x="21" y="588"/>
                  </a:lnTo>
                  <a:lnTo>
                    <a:pt x="21" y="589"/>
                  </a:lnTo>
                  <a:lnTo>
                    <a:pt x="21" y="590"/>
                  </a:lnTo>
                  <a:lnTo>
                    <a:pt x="22" y="590"/>
                  </a:lnTo>
                  <a:lnTo>
                    <a:pt x="23" y="590"/>
                  </a:lnTo>
                  <a:lnTo>
                    <a:pt x="23" y="589"/>
                  </a:lnTo>
                  <a:lnTo>
                    <a:pt x="24" y="589"/>
                  </a:lnTo>
                  <a:lnTo>
                    <a:pt x="23" y="589"/>
                  </a:lnTo>
                  <a:lnTo>
                    <a:pt x="23" y="588"/>
                  </a:lnTo>
                  <a:lnTo>
                    <a:pt x="23" y="587"/>
                  </a:lnTo>
                  <a:lnTo>
                    <a:pt x="24" y="587"/>
                  </a:lnTo>
                  <a:lnTo>
                    <a:pt x="25" y="587"/>
                  </a:lnTo>
                  <a:lnTo>
                    <a:pt x="25" y="588"/>
                  </a:lnTo>
                  <a:lnTo>
                    <a:pt x="26" y="588"/>
                  </a:lnTo>
                  <a:lnTo>
                    <a:pt x="26" y="587"/>
                  </a:lnTo>
                  <a:lnTo>
                    <a:pt x="27" y="587"/>
                  </a:lnTo>
                  <a:lnTo>
                    <a:pt x="28" y="587"/>
                  </a:lnTo>
                  <a:lnTo>
                    <a:pt x="28" y="586"/>
                  </a:lnTo>
                  <a:lnTo>
                    <a:pt x="28" y="585"/>
                  </a:lnTo>
                  <a:lnTo>
                    <a:pt x="29" y="585"/>
                  </a:lnTo>
                  <a:lnTo>
                    <a:pt x="29" y="584"/>
                  </a:lnTo>
                  <a:lnTo>
                    <a:pt x="30" y="584"/>
                  </a:lnTo>
                  <a:lnTo>
                    <a:pt x="29" y="584"/>
                  </a:lnTo>
                  <a:lnTo>
                    <a:pt x="29" y="583"/>
                  </a:lnTo>
                  <a:lnTo>
                    <a:pt x="30" y="583"/>
                  </a:lnTo>
                  <a:lnTo>
                    <a:pt x="30" y="582"/>
                  </a:lnTo>
                  <a:lnTo>
                    <a:pt x="30" y="583"/>
                  </a:lnTo>
                  <a:lnTo>
                    <a:pt x="31" y="583"/>
                  </a:lnTo>
                  <a:lnTo>
                    <a:pt x="31" y="582"/>
                  </a:lnTo>
                  <a:lnTo>
                    <a:pt x="32" y="582"/>
                  </a:lnTo>
                  <a:lnTo>
                    <a:pt x="33" y="582"/>
                  </a:lnTo>
                  <a:lnTo>
                    <a:pt x="34" y="582"/>
                  </a:lnTo>
                  <a:lnTo>
                    <a:pt x="35" y="582"/>
                  </a:lnTo>
                  <a:lnTo>
                    <a:pt x="36" y="582"/>
                  </a:lnTo>
                  <a:lnTo>
                    <a:pt x="36" y="581"/>
                  </a:lnTo>
                  <a:lnTo>
                    <a:pt x="37" y="581"/>
                  </a:lnTo>
                  <a:lnTo>
                    <a:pt x="37" y="580"/>
                  </a:lnTo>
                  <a:lnTo>
                    <a:pt x="38" y="580"/>
                  </a:lnTo>
                  <a:lnTo>
                    <a:pt x="38" y="579"/>
                  </a:lnTo>
                  <a:lnTo>
                    <a:pt x="38" y="578"/>
                  </a:lnTo>
                  <a:lnTo>
                    <a:pt x="39" y="577"/>
                  </a:lnTo>
                  <a:lnTo>
                    <a:pt x="39" y="576"/>
                  </a:lnTo>
                  <a:lnTo>
                    <a:pt x="39" y="575"/>
                  </a:lnTo>
                  <a:lnTo>
                    <a:pt x="39" y="576"/>
                  </a:lnTo>
                  <a:lnTo>
                    <a:pt x="40" y="576"/>
                  </a:lnTo>
                  <a:lnTo>
                    <a:pt x="40" y="577"/>
                  </a:lnTo>
                  <a:lnTo>
                    <a:pt x="40" y="578"/>
                  </a:lnTo>
                  <a:lnTo>
                    <a:pt x="41" y="578"/>
                  </a:lnTo>
                  <a:lnTo>
                    <a:pt x="41" y="579"/>
                  </a:lnTo>
                  <a:lnTo>
                    <a:pt x="42" y="579"/>
                  </a:lnTo>
                  <a:lnTo>
                    <a:pt x="42" y="580"/>
                  </a:lnTo>
                  <a:lnTo>
                    <a:pt x="44" y="580"/>
                  </a:lnTo>
                  <a:lnTo>
                    <a:pt x="45" y="580"/>
                  </a:lnTo>
                  <a:lnTo>
                    <a:pt x="46" y="580"/>
                  </a:lnTo>
                  <a:lnTo>
                    <a:pt x="47" y="580"/>
                  </a:lnTo>
                  <a:lnTo>
                    <a:pt x="47" y="579"/>
                  </a:lnTo>
                  <a:lnTo>
                    <a:pt x="48" y="579"/>
                  </a:lnTo>
                  <a:lnTo>
                    <a:pt x="48" y="578"/>
                  </a:lnTo>
                  <a:lnTo>
                    <a:pt x="49" y="577"/>
                  </a:lnTo>
                  <a:lnTo>
                    <a:pt x="50" y="577"/>
                  </a:lnTo>
                  <a:lnTo>
                    <a:pt x="50" y="578"/>
                  </a:lnTo>
                  <a:lnTo>
                    <a:pt x="51" y="578"/>
                  </a:lnTo>
                  <a:lnTo>
                    <a:pt x="52" y="578"/>
                  </a:lnTo>
                  <a:lnTo>
                    <a:pt x="52" y="577"/>
                  </a:lnTo>
                  <a:lnTo>
                    <a:pt x="53" y="578"/>
                  </a:lnTo>
                  <a:lnTo>
                    <a:pt x="54" y="578"/>
                  </a:lnTo>
                  <a:lnTo>
                    <a:pt x="54" y="579"/>
                  </a:lnTo>
                  <a:lnTo>
                    <a:pt x="55" y="579"/>
                  </a:lnTo>
                  <a:lnTo>
                    <a:pt x="55" y="580"/>
                  </a:lnTo>
                  <a:lnTo>
                    <a:pt x="56" y="580"/>
                  </a:lnTo>
                  <a:lnTo>
                    <a:pt x="56" y="581"/>
                  </a:lnTo>
                  <a:lnTo>
                    <a:pt x="57" y="582"/>
                  </a:lnTo>
                  <a:lnTo>
                    <a:pt x="58" y="582"/>
                  </a:lnTo>
                  <a:lnTo>
                    <a:pt x="58" y="583"/>
                  </a:lnTo>
                  <a:lnTo>
                    <a:pt x="59" y="583"/>
                  </a:lnTo>
                  <a:lnTo>
                    <a:pt x="59" y="584"/>
                  </a:lnTo>
                  <a:lnTo>
                    <a:pt x="60" y="584"/>
                  </a:lnTo>
                  <a:lnTo>
                    <a:pt x="60" y="585"/>
                  </a:lnTo>
                  <a:lnTo>
                    <a:pt x="61" y="585"/>
                  </a:lnTo>
                  <a:lnTo>
                    <a:pt x="61" y="586"/>
                  </a:lnTo>
                  <a:lnTo>
                    <a:pt x="62" y="586"/>
                  </a:lnTo>
                  <a:lnTo>
                    <a:pt x="63" y="586"/>
                  </a:lnTo>
                  <a:lnTo>
                    <a:pt x="63" y="587"/>
                  </a:lnTo>
                  <a:lnTo>
                    <a:pt x="64" y="587"/>
                  </a:lnTo>
                  <a:lnTo>
                    <a:pt x="64" y="588"/>
                  </a:lnTo>
                  <a:lnTo>
                    <a:pt x="65" y="588"/>
                  </a:lnTo>
                  <a:lnTo>
                    <a:pt x="66" y="588"/>
                  </a:lnTo>
                  <a:lnTo>
                    <a:pt x="67" y="588"/>
                  </a:lnTo>
                  <a:lnTo>
                    <a:pt x="69" y="588"/>
                  </a:lnTo>
                  <a:lnTo>
                    <a:pt x="70" y="588"/>
                  </a:lnTo>
                  <a:lnTo>
                    <a:pt x="70" y="587"/>
                  </a:lnTo>
                  <a:lnTo>
                    <a:pt x="70" y="586"/>
                  </a:lnTo>
                  <a:lnTo>
                    <a:pt x="71" y="586"/>
                  </a:lnTo>
                  <a:lnTo>
                    <a:pt x="71" y="585"/>
                  </a:lnTo>
                  <a:lnTo>
                    <a:pt x="71" y="584"/>
                  </a:lnTo>
                  <a:lnTo>
                    <a:pt x="72" y="583"/>
                  </a:lnTo>
                  <a:lnTo>
                    <a:pt x="72" y="582"/>
                  </a:lnTo>
                  <a:lnTo>
                    <a:pt x="73" y="582"/>
                  </a:lnTo>
                  <a:lnTo>
                    <a:pt x="74" y="582"/>
                  </a:lnTo>
                  <a:lnTo>
                    <a:pt x="74" y="581"/>
                  </a:lnTo>
                  <a:lnTo>
                    <a:pt x="75" y="580"/>
                  </a:lnTo>
                  <a:lnTo>
                    <a:pt x="75" y="579"/>
                  </a:lnTo>
                  <a:lnTo>
                    <a:pt x="76" y="579"/>
                  </a:lnTo>
                  <a:lnTo>
                    <a:pt x="77" y="579"/>
                  </a:lnTo>
                  <a:lnTo>
                    <a:pt x="78" y="579"/>
                  </a:lnTo>
                  <a:lnTo>
                    <a:pt x="78" y="578"/>
                  </a:lnTo>
                  <a:lnTo>
                    <a:pt x="79" y="578"/>
                  </a:lnTo>
                  <a:lnTo>
                    <a:pt x="79" y="577"/>
                  </a:lnTo>
                  <a:lnTo>
                    <a:pt x="79" y="576"/>
                  </a:lnTo>
                  <a:lnTo>
                    <a:pt x="78" y="575"/>
                  </a:lnTo>
                  <a:lnTo>
                    <a:pt x="78" y="574"/>
                  </a:lnTo>
                  <a:lnTo>
                    <a:pt x="78" y="573"/>
                  </a:lnTo>
                  <a:lnTo>
                    <a:pt x="77" y="573"/>
                  </a:lnTo>
                  <a:lnTo>
                    <a:pt x="78" y="573"/>
                  </a:lnTo>
                  <a:lnTo>
                    <a:pt x="78" y="572"/>
                  </a:lnTo>
                  <a:lnTo>
                    <a:pt x="77" y="572"/>
                  </a:lnTo>
                  <a:lnTo>
                    <a:pt x="77" y="571"/>
                  </a:lnTo>
                  <a:lnTo>
                    <a:pt x="77" y="569"/>
                  </a:lnTo>
                  <a:lnTo>
                    <a:pt x="76" y="568"/>
                  </a:lnTo>
                  <a:lnTo>
                    <a:pt x="75" y="568"/>
                  </a:lnTo>
                  <a:lnTo>
                    <a:pt x="74" y="568"/>
                  </a:lnTo>
                  <a:lnTo>
                    <a:pt x="74" y="567"/>
                  </a:lnTo>
                  <a:lnTo>
                    <a:pt x="71" y="565"/>
                  </a:lnTo>
                  <a:lnTo>
                    <a:pt x="69" y="561"/>
                  </a:lnTo>
                  <a:lnTo>
                    <a:pt x="69" y="560"/>
                  </a:lnTo>
                  <a:lnTo>
                    <a:pt x="67" y="560"/>
                  </a:lnTo>
                  <a:lnTo>
                    <a:pt x="67" y="559"/>
                  </a:lnTo>
                  <a:lnTo>
                    <a:pt x="66" y="558"/>
                  </a:lnTo>
                  <a:lnTo>
                    <a:pt x="66" y="557"/>
                  </a:lnTo>
                  <a:lnTo>
                    <a:pt x="66" y="556"/>
                  </a:lnTo>
                  <a:lnTo>
                    <a:pt x="65" y="555"/>
                  </a:lnTo>
                  <a:lnTo>
                    <a:pt x="66" y="554"/>
                  </a:lnTo>
                  <a:lnTo>
                    <a:pt x="66" y="553"/>
                  </a:lnTo>
                  <a:lnTo>
                    <a:pt x="66" y="552"/>
                  </a:lnTo>
                  <a:lnTo>
                    <a:pt x="66" y="551"/>
                  </a:lnTo>
                  <a:lnTo>
                    <a:pt x="67" y="550"/>
                  </a:lnTo>
                  <a:lnTo>
                    <a:pt x="70" y="549"/>
                  </a:lnTo>
                  <a:lnTo>
                    <a:pt x="71" y="548"/>
                  </a:lnTo>
                  <a:lnTo>
                    <a:pt x="72" y="548"/>
                  </a:lnTo>
                  <a:lnTo>
                    <a:pt x="74" y="548"/>
                  </a:lnTo>
                  <a:lnTo>
                    <a:pt x="75" y="548"/>
                  </a:lnTo>
                  <a:lnTo>
                    <a:pt x="76" y="548"/>
                  </a:lnTo>
                  <a:lnTo>
                    <a:pt x="77" y="548"/>
                  </a:lnTo>
                  <a:lnTo>
                    <a:pt x="79" y="547"/>
                  </a:lnTo>
                  <a:lnTo>
                    <a:pt x="80" y="547"/>
                  </a:lnTo>
                  <a:lnTo>
                    <a:pt x="83" y="547"/>
                  </a:lnTo>
                  <a:lnTo>
                    <a:pt x="83" y="546"/>
                  </a:lnTo>
                  <a:lnTo>
                    <a:pt x="84" y="546"/>
                  </a:lnTo>
                  <a:lnTo>
                    <a:pt x="84" y="544"/>
                  </a:lnTo>
                  <a:lnTo>
                    <a:pt x="83" y="544"/>
                  </a:lnTo>
                  <a:lnTo>
                    <a:pt x="83" y="543"/>
                  </a:lnTo>
                  <a:lnTo>
                    <a:pt x="82" y="543"/>
                  </a:lnTo>
                  <a:lnTo>
                    <a:pt x="82" y="542"/>
                  </a:lnTo>
                  <a:lnTo>
                    <a:pt x="82" y="541"/>
                  </a:lnTo>
                  <a:lnTo>
                    <a:pt x="82" y="540"/>
                  </a:lnTo>
                  <a:lnTo>
                    <a:pt x="82" y="539"/>
                  </a:lnTo>
                  <a:lnTo>
                    <a:pt x="82" y="538"/>
                  </a:lnTo>
                  <a:lnTo>
                    <a:pt x="81" y="538"/>
                  </a:lnTo>
                  <a:lnTo>
                    <a:pt x="81" y="537"/>
                  </a:lnTo>
                  <a:lnTo>
                    <a:pt x="82" y="535"/>
                  </a:lnTo>
                  <a:lnTo>
                    <a:pt x="81" y="531"/>
                  </a:lnTo>
                  <a:lnTo>
                    <a:pt x="81" y="530"/>
                  </a:lnTo>
                  <a:lnTo>
                    <a:pt x="80" y="528"/>
                  </a:lnTo>
                  <a:lnTo>
                    <a:pt x="81" y="526"/>
                  </a:lnTo>
                  <a:lnTo>
                    <a:pt x="82" y="525"/>
                  </a:lnTo>
                  <a:lnTo>
                    <a:pt x="83" y="523"/>
                  </a:lnTo>
                  <a:lnTo>
                    <a:pt x="83" y="522"/>
                  </a:lnTo>
                  <a:lnTo>
                    <a:pt x="83" y="521"/>
                  </a:lnTo>
                  <a:lnTo>
                    <a:pt x="83" y="519"/>
                  </a:lnTo>
                  <a:lnTo>
                    <a:pt x="83" y="518"/>
                  </a:lnTo>
                  <a:lnTo>
                    <a:pt x="83" y="517"/>
                  </a:lnTo>
                  <a:lnTo>
                    <a:pt x="84" y="516"/>
                  </a:lnTo>
                  <a:lnTo>
                    <a:pt x="88" y="510"/>
                  </a:lnTo>
                  <a:lnTo>
                    <a:pt x="88" y="509"/>
                  </a:lnTo>
                  <a:lnTo>
                    <a:pt x="89" y="509"/>
                  </a:lnTo>
                  <a:lnTo>
                    <a:pt x="91" y="509"/>
                  </a:lnTo>
                  <a:lnTo>
                    <a:pt x="94" y="509"/>
                  </a:lnTo>
                  <a:lnTo>
                    <a:pt x="95" y="509"/>
                  </a:lnTo>
                  <a:lnTo>
                    <a:pt x="97" y="509"/>
                  </a:lnTo>
                  <a:lnTo>
                    <a:pt x="96" y="508"/>
                  </a:lnTo>
                  <a:lnTo>
                    <a:pt x="95" y="508"/>
                  </a:lnTo>
                  <a:lnTo>
                    <a:pt x="94" y="507"/>
                  </a:lnTo>
                  <a:lnTo>
                    <a:pt x="94" y="506"/>
                  </a:lnTo>
                  <a:lnTo>
                    <a:pt x="92" y="505"/>
                  </a:lnTo>
                  <a:lnTo>
                    <a:pt x="92" y="504"/>
                  </a:lnTo>
                  <a:lnTo>
                    <a:pt x="92" y="503"/>
                  </a:lnTo>
                  <a:lnTo>
                    <a:pt x="91" y="502"/>
                  </a:lnTo>
                  <a:lnTo>
                    <a:pt x="91" y="501"/>
                  </a:lnTo>
                  <a:lnTo>
                    <a:pt x="91" y="500"/>
                  </a:lnTo>
                  <a:lnTo>
                    <a:pt x="91" y="499"/>
                  </a:lnTo>
                  <a:lnTo>
                    <a:pt x="91" y="498"/>
                  </a:lnTo>
                  <a:lnTo>
                    <a:pt x="90" y="498"/>
                  </a:lnTo>
                  <a:lnTo>
                    <a:pt x="89" y="498"/>
                  </a:lnTo>
                  <a:lnTo>
                    <a:pt x="89" y="497"/>
                  </a:lnTo>
                  <a:lnTo>
                    <a:pt x="89" y="496"/>
                  </a:lnTo>
                  <a:lnTo>
                    <a:pt x="89" y="494"/>
                  </a:lnTo>
                  <a:lnTo>
                    <a:pt x="89" y="493"/>
                  </a:lnTo>
                  <a:lnTo>
                    <a:pt x="91" y="493"/>
                  </a:lnTo>
                  <a:lnTo>
                    <a:pt x="95" y="492"/>
                  </a:lnTo>
                  <a:lnTo>
                    <a:pt x="92" y="490"/>
                  </a:lnTo>
                  <a:lnTo>
                    <a:pt x="91" y="488"/>
                  </a:lnTo>
                  <a:lnTo>
                    <a:pt x="91" y="486"/>
                  </a:lnTo>
                  <a:lnTo>
                    <a:pt x="90" y="483"/>
                  </a:lnTo>
                  <a:lnTo>
                    <a:pt x="92" y="482"/>
                  </a:lnTo>
                  <a:lnTo>
                    <a:pt x="92" y="481"/>
                  </a:lnTo>
                  <a:lnTo>
                    <a:pt x="92" y="479"/>
                  </a:lnTo>
                  <a:lnTo>
                    <a:pt x="94" y="479"/>
                  </a:lnTo>
                  <a:lnTo>
                    <a:pt x="95" y="477"/>
                  </a:lnTo>
                  <a:lnTo>
                    <a:pt x="96" y="475"/>
                  </a:lnTo>
                  <a:lnTo>
                    <a:pt x="95" y="475"/>
                  </a:lnTo>
                  <a:lnTo>
                    <a:pt x="94" y="475"/>
                  </a:lnTo>
                  <a:lnTo>
                    <a:pt x="94" y="474"/>
                  </a:lnTo>
                  <a:lnTo>
                    <a:pt x="96" y="474"/>
                  </a:lnTo>
                  <a:lnTo>
                    <a:pt x="100" y="473"/>
                  </a:lnTo>
                  <a:lnTo>
                    <a:pt x="100" y="472"/>
                  </a:lnTo>
                  <a:lnTo>
                    <a:pt x="101" y="472"/>
                  </a:lnTo>
                  <a:lnTo>
                    <a:pt x="102" y="472"/>
                  </a:lnTo>
                  <a:lnTo>
                    <a:pt x="103" y="471"/>
                  </a:lnTo>
                  <a:lnTo>
                    <a:pt x="104" y="472"/>
                  </a:lnTo>
                  <a:lnTo>
                    <a:pt x="103" y="471"/>
                  </a:lnTo>
                  <a:lnTo>
                    <a:pt x="102" y="469"/>
                  </a:lnTo>
                  <a:lnTo>
                    <a:pt x="102" y="468"/>
                  </a:lnTo>
                  <a:lnTo>
                    <a:pt x="101" y="466"/>
                  </a:lnTo>
                  <a:lnTo>
                    <a:pt x="101" y="465"/>
                  </a:lnTo>
                  <a:lnTo>
                    <a:pt x="100" y="464"/>
                  </a:lnTo>
                  <a:lnTo>
                    <a:pt x="100" y="463"/>
                  </a:lnTo>
                  <a:lnTo>
                    <a:pt x="100" y="462"/>
                  </a:lnTo>
                  <a:lnTo>
                    <a:pt x="100" y="461"/>
                  </a:lnTo>
                  <a:lnTo>
                    <a:pt x="100" y="460"/>
                  </a:lnTo>
                  <a:lnTo>
                    <a:pt x="99" y="459"/>
                  </a:lnTo>
                  <a:lnTo>
                    <a:pt x="99" y="457"/>
                  </a:lnTo>
                  <a:lnTo>
                    <a:pt x="99" y="455"/>
                  </a:lnTo>
                  <a:lnTo>
                    <a:pt x="99" y="453"/>
                  </a:lnTo>
                  <a:lnTo>
                    <a:pt x="99" y="452"/>
                  </a:lnTo>
                  <a:lnTo>
                    <a:pt x="100" y="451"/>
                  </a:lnTo>
                  <a:lnTo>
                    <a:pt x="102" y="450"/>
                  </a:lnTo>
                  <a:lnTo>
                    <a:pt x="101" y="449"/>
                  </a:lnTo>
                  <a:lnTo>
                    <a:pt x="102" y="447"/>
                  </a:lnTo>
                  <a:lnTo>
                    <a:pt x="102" y="446"/>
                  </a:lnTo>
                  <a:lnTo>
                    <a:pt x="102" y="444"/>
                  </a:lnTo>
                  <a:lnTo>
                    <a:pt x="102" y="443"/>
                  </a:lnTo>
                  <a:lnTo>
                    <a:pt x="103" y="443"/>
                  </a:lnTo>
                  <a:lnTo>
                    <a:pt x="103" y="442"/>
                  </a:lnTo>
                  <a:lnTo>
                    <a:pt x="105" y="439"/>
                  </a:lnTo>
                  <a:lnTo>
                    <a:pt x="105" y="438"/>
                  </a:lnTo>
                  <a:lnTo>
                    <a:pt x="105" y="437"/>
                  </a:lnTo>
                  <a:lnTo>
                    <a:pt x="105" y="436"/>
                  </a:lnTo>
                  <a:lnTo>
                    <a:pt x="105" y="435"/>
                  </a:lnTo>
                  <a:lnTo>
                    <a:pt x="106" y="433"/>
                  </a:lnTo>
                  <a:lnTo>
                    <a:pt x="111" y="426"/>
                  </a:lnTo>
                  <a:lnTo>
                    <a:pt x="111" y="425"/>
                  </a:lnTo>
                  <a:lnTo>
                    <a:pt x="112" y="423"/>
                  </a:lnTo>
                  <a:lnTo>
                    <a:pt x="112" y="421"/>
                  </a:lnTo>
                  <a:lnTo>
                    <a:pt x="113" y="421"/>
                  </a:lnTo>
                  <a:lnTo>
                    <a:pt x="113" y="419"/>
                  </a:lnTo>
                  <a:lnTo>
                    <a:pt x="114" y="417"/>
                  </a:lnTo>
                  <a:lnTo>
                    <a:pt x="115" y="414"/>
                  </a:lnTo>
                  <a:lnTo>
                    <a:pt x="115" y="413"/>
                  </a:lnTo>
                  <a:lnTo>
                    <a:pt x="116" y="412"/>
                  </a:lnTo>
                  <a:lnTo>
                    <a:pt x="116" y="411"/>
                  </a:lnTo>
                  <a:lnTo>
                    <a:pt x="117" y="409"/>
                  </a:lnTo>
                  <a:lnTo>
                    <a:pt x="117" y="408"/>
                  </a:lnTo>
                  <a:lnTo>
                    <a:pt x="119" y="406"/>
                  </a:lnTo>
                  <a:lnTo>
                    <a:pt x="119" y="404"/>
                  </a:lnTo>
                  <a:lnTo>
                    <a:pt x="120" y="403"/>
                  </a:lnTo>
                  <a:lnTo>
                    <a:pt x="121" y="399"/>
                  </a:lnTo>
                  <a:lnTo>
                    <a:pt x="122" y="398"/>
                  </a:lnTo>
                  <a:lnTo>
                    <a:pt x="122" y="397"/>
                  </a:lnTo>
                  <a:lnTo>
                    <a:pt x="122" y="396"/>
                  </a:lnTo>
                  <a:lnTo>
                    <a:pt x="123" y="396"/>
                  </a:lnTo>
                  <a:lnTo>
                    <a:pt x="124" y="396"/>
                  </a:lnTo>
                  <a:lnTo>
                    <a:pt x="123" y="396"/>
                  </a:lnTo>
                  <a:lnTo>
                    <a:pt x="123" y="394"/>
                  </a:lnTo>
                  <a:lnTo>
                    <a:pt x="123" y="393"/>
                  </a:lnTo>
                  <a:lnTo>
                    <a:pt x="122" y="393"/>
                  </a:lnTo>
                  <a:lnTo>
                    <a:pt x="122" y="392"/>
                  </a:lnTo>
                  <a:lnTo>
                    <a:pt x="121" y="392"/>
                  </a:lnTo>
                  <a:lnTo>
                    <a:pt x="121" y="391"/>
                  </a:lnTo>
                  <a:lnTo>
                    <a:pt x="120" y="391"/>
                  </a:lnTo>
                  <a:lnTo>
                    <a:pt x="120" y="390"/>
                  </a:lnTo>
                  <a:lnTo>
                    <a:pt x="120" y="391"/>
                  </a:lnTo>
                  <a:lnTo>
                    <a:pt x="119" y="391"/>
                  </a:lnTo>
                  <a:lnTo>
                    <a:pt x="119" y="392"/>
                  </a:lnTo>
                  <a:lnTo>
                    <a:pt x="117" y="391"/>
                  </a:lnTo>
                  <a:lnTo>
                    <a:pt x="117" y="390"/>
                  </a:lnTo>
                  <a:lnTo>
                    <a:pt x="116" y="390"/>
                  </a:lnTo>
                  <a:lnTo>
                    <a:pt x="115" y="390"/>
                  </a:lnTo>
                  <a:lnTo>
                    <a:pt x="115" y="391"/>
                  </a:lnTo>
                  <a:lnTo>
                    <a:pt x="115" y="392"/>
                  </a:lnTo>
                  <a:lnTo>
                    <a:pt x="114" y="392"/>
                  </a:lnTo>
                  <a:lnTo>
                    <a:pt x="114" y="391"/>
                  </a:lnTo>
                  <a:lnTo>
                    <a:pt x="113" y="390"/>
                  </a:lnTo>
                  <a:lnTo>
                    <a:pt x="112" y="389"/>
                  </a:lnTo>
                  <a:lnTo>
                    <a:pt x="111" y="389"/>
                  </a:lnTo>
                  <a:lnTo>
                    <a:pt x="110" y="388"/>
                  </a:lnTo>
                  <a:lnTo>
                    <a:pt x="110" y="387"/>
                  </a:lnTo>
                  <a:lnTo>
                    <a:pt x="109" y="387"/>
                  </a:lnTo>
                  <a:lnTo>
                    <a:pt x="107" y="386"/>
                  </a:lnTo>
                  <a:lnTo>
                    <a:pt x="106" y="386"/>
                  </a:lnTo>
                  <a:lnTo>
                    <a:pt x="106" y="385"/>
                  </a:lnTo>
                  <a:lnTo>
                    <a:pt x="105" y="385"/>
                  </a:lnTo>
                  <a:lnTo>
                    <a:pt x="104" y="385"/>
                  </a:lnTo>
                  <a:lnTo>
                    <a:pt x="104" y="384"/>
                  </a:lnTo>
                  <a:lnTo>
                    <a:pt x="103" y="384"/>
                  </a:lnTo>
                  <a:lnTo>
                    <a:pt x="103" y="383"/>
                  </a:lnTo>
                  <a:lnTo>
                    <a:pt x="102" y="383"/>
                  </a:lnTo>
                  <a:lnTo>
                    <a:pt x="103" y="383"/>
                  </a:lnTo>
                  <a:lnTo>
                    <a:pt x="103" y="382"/>
                  </a:lnTo>
                  <a:lnTo>
                    <a:pt x="102" y="382"/>
                  </a:lnTo>
                  <a:lnTo>
                    <a:pt x="101" y="381"/>
                  </a:lnTo>
                  <a:lnTo>
                    <a:pt x="100" y="381"/>
                  </a:lnTo>
                  <a:lnTo>
                    <a:pt x="100" y="380"/>
                  </a:lnTo>
                  <a:lnTo>
                    <a:pt x="100" y="379"/>
                  </a:lnTo>
                  <a:lnTo>
                    <a:pt x="99" y="379"/>
                  </a:lnTo>
                  <a:lnTo>
                    <a:pt x="99" y="378"/>
                  </a:lnTo>
                  <a:lnTo>
                    <a:pt x="99" y="377"/>
                  </a:lnTo>
                  <a:lnTo>
                    <a:pt x="99" y="376"/>
                  </a:lnTo>
                  <a:lnTo>
                    <a:pt x="99" y="375"/>
                  </a:lnTo>
                  <a:lnTo>
                    <a:pt x="99" y="374"/>
                  </a:lnTo>
                  <a:lnTo>
                    <a:pt x="98" y="374"/>
                  </a:lnTo>
                  <a:lnTo>
                    <a:pt x="98" y="373"/>
                  </a:lnTo>
                  <a:lnTo>
                    <a:pt x="97" y="373"/>
                  </a:lnTo>
                  <a:lnTo>
                    <a:pt x="97" y="372"/>
                  </a:lnTo>
                  <a:lnTo>
                    <a:pt x="96" y="372"/>
                  </a:lnTo>
                  <a:lnTo>
                    <a:pt x="96" y="370"/>
                  </a:lnTo>
                  <a:lnTo>
                    <a:pt x="96" y="369"/>
                  </a:lnTo>
                  <a:lnTo>
                    <a:pt x="95" y="369"/>
                  </a:lnTo>
                  <a:lnTo>
                    <a:pt x="95" y="368"/>
                  </a:lnTo>
                  <a:lnTo>
                    <a:pt x="95" y="367"/>
                  </a:lnTo>
                  <a:lnTo>
                    <a:pt x="95" y="366"/>
                  </a:lnTo>
                  <a:lnTo>
                    <a:pt x="94" y="366"/>
                  </a:lnTo>
                  <a:lnTo>
                    <a:pt x="92" y="366"/>
                  </a:lnTo>
                  <a:lnTo>
                    <a:pt x="92" y="365"/>
                  </a:lnTo>
                  <a:lnTo>
                    <a:pt x="91" y="365"/>
                  </a:lnTo>
                  <a:lnTo>
                    <a:pt x="91" y="366"/>
                  </a:lnTo>
                  <a:lnTo>
                    <a:pt x="90" y="366"/>
                  </a:lnTo>
                  <a:lnTo>
                    <a:pt x="89" y="366"/>
                  </a:lnTo>
                  <a:lnTo>
                    <a:pt x="89" y="365"/>
                  </a:lnTo>
                  <a:lnTo>
                    <a:pt x="88" y="365"/>
                  </a:lnTo>
                  <a:lnTo>
                    <a:pt x="87" y="365"/>
                  </a:lnTo>
                  <a:lnTo>
                    <a:pt x="86" y="365"/>
                  </a:lnTo>
                  <a:lnTo>
                    <a:pt x="85" y="366"/>
                  </a:lnTo>
                  <a:lnTo>
                    <a:pt x="84" y="366"/>
                  </a:lnTo>
                  <a:lnTo>
                    <a:pt x="83" y="366"/>
                  </a:lnTo>
                  <a:lnTo>
                    <a:pt x="83" y="365"/>
                  </a:lnTo>
                  <a:lnTo>
                    <a:pt x="83" y="364"/>
                  </a:lnTo>
                  <a:lnTo>
                    <a:pt x="82" y="364"/>
                  </a:lnTo>
                  <a:lnTo>
                    <a:pt x="82" y="363"/>
                  </a:lnTo>
                  <a:lnTo>
                    <a:pt x="81" y="363"/>
                  </a:lnTo>
                  <a:lnTo>
                    <a:pt x="80" y="363"/>
                  </a:lnTo>
                  <a:lnTo>
                    <a:pt x="79" y="363"/>
                  </a:lnTo>
                  <a:lnTo>
                    <a:pt x="79" y="362"/>
                  </a:lnTo>
                  <a:lnTo>
                    <a:pt x="78" y="362"/>
                  </a:lnTo>
                  <a:lnTo>
                    <a:pt x="78" y="361"/>
                  </a:lnTo>
                  <a:lnTo>
                    <a:pt x="77" y="361"/>
                  </a:lnTo>
                  <a:lnTo>
                    <a:pt x="77" y="360"/>
                  </a:lnTo>
                  <a:lnTo>
                    <a:pt x="77" y="359"/>
                  </a:lnTo>
                  <a:lnTo>
                    <a:pt x="78" y="359"/>
                  </a:lnTo>
                  <a:lnTo>
                    <a:pt x="78" y="358"/>
                  </a:lnTo>
                  <a:lnTo>
                    <a:pt x="77" y="358"/>
                  </a:lnTo>
                  <a:lnTo>
                    <a:pt x="76" y="358"/>
                  </a:lnTo>
                  <a:lnTo>
                    <a:pt x="76" y="357"/>
                  </a:lnTo>
                  <a:lnTo>
                    <a:pt x="75" y="357"/>
                  </a:lnTo>
                  <a:lnTo>
                    <a:pt x="75" y="356"/>
                  </a:lnTo>
                  <a:lnTo>
                    <a:pt x="74" y="356"/>
                  </a:lnTo>
                  <a:lnTo>
                    <a:pt x="73" y="356"/>
                  </a:lnTo>
                  <a:lnTo>
                    <a:pt x="73" y="355"/>
                  </a:lnTo>
                  <a:lnTo>
                    <a:pt x="72" y="355"/>
                  </a:lnTo>
                  <a:lnTo>
                    <a:pt x="72" y="354"/>
                  </a:lnTo>
                  <a:lnTo>
                    <a:pt x="71" y="354"/>
                  </a:lnTo>
                  <a:lnTo>
                    <a:pt x="70" y="353"/>
                  </a:lnTo>
                  <a:lnTo>
                    <a:pt x="69" y="353"/>
                  </a:lnTo>
                  <a:lnTo>
                    <a:pt x="69" y="352"/>
                  </a:lnTo>
                  <a:lnTo>
                    <a:pt x="69" y="353"/>
                  </a:lnTo>
                  <a:lnTo>
                    <a:pt x="67" y="353"/>
                  </a:lnTo>
                  <a:lnTo>
                    <a:pt x="66" y="353"/>
                  </a:lnTo>
                  <a:lnTo>
                    <a:pt x="65" y="353"/>
                  </a:lnTo>
                  <a:lnTo>
                    <a:pt x="65" y="352"/>
                  </a:lnTo>
                  <a:lnTo>
                    <a:pt x="65" y="351"/>
                  </a:lnTo>
                  <a:lnTo>
                    <a:pt x="64" y="351"/>
                  </a:lnTo>
                  <a:lnTo>
                    <a:pt x="63" y="351"/>
                  </a:lnTo>
                  <a:lnTo>
                    <a:pt x="63" y="350"/>
                  </a:lnTo>
                  <a:lnTo>
                    <a:pt x="63" y="349"/>
                  </a:lnTo>
                  <a:lnTo>
                    <a:pt x="62" y="349"/>
                  </a:lnTo>
                  <a:lnTo>
                    <a:pt x="62" y="348"/>
                  </a:lnTo>
                  <a:lnTo>
                    <a:pt x="62" y="347"/>
                  </a:lnTo>
                  <a:lnTo>
                    <a:pt x="62" y="345"/>
                  </a:lnTo>
                  <a:lnTo>
                    <a:pt x="63" y="344"/>
                  </a:lnTo>
                  <a:lnTo>
                    <a:pt x="63" y="343"/>
                  </a:lnTo>
                  <a:lnTo>
                    <a:pt x="63" y="342"/>
                  </a:lnTo>
                  <a:lnTo>
                    <a:pt x="64" y="342"/>
                  </a:lnTo>
                  <a:lnTo>
                    <a:pt x="64" y="341"/>
                  </a:lnTo>
                  <a:lnTo>
                    <a:pt x="64" y="340"/>
                  </a:lnTo>
                  <a:lnTo>
                    <a:pt x="64" y="339"/>
                  </a:lnTo>
                  <a:lnTo>
                    <a:pt x="64" y="338"/>
                  </a:lnTo>
                  <a:lnTo>
                    <a:pt x="64" y="337"/>
                  </a:lnTo>
                  <a:lnTo>
                    <a:pt x="63" y="337"/>
                  </a:lnTo>
                  <a:lnTo>
                    <a:pt x="63" y="336"/>
                  </a:lnTo>
                  <a:lnTo>
                    <a:pt x="63" y="335"/>
                  </a:lnTo>
                  <a:lnTo>
                    <a:pt x="63" y="334"/>
                  </a:lnTo>
                  <a:lnTo>
                    <a:pt x="63" y="333"/>
                  </a:lnTo>
                  <a:lnTo>
                    <a:pt x="64" y="333"/>
                  </a:lnTo>
                  <a:lnTo>
                    <a:pt x="65" y="333"/>
                  </a:lnTo>
                  <a:lnTo>
                    <a:pt x="67" y="332"/>
                  </a:lnTo>
                  <a:lnTo>
                    <a:pt x="70" y="332"/>
                  </a:lnTo>
                  <a:lnTo>
                    <a:pt x="71" y="332"/>
                  </a:lnTo>
                  <a:lnTo>
                    <a:pt x="72" y="331"/>
                  </a:lnTo>
                  <a:lnTo>
                    <a:pt x="72" y="330"/>
                  </a:lnTo>
                  <a:lnTo>
                    <a:pt x="72" y="329"/>
                  </a:lnTo>
                  <a:lnTo>
                    <a:pt x="72" y="328"/>
                  </a:lnTo>
                  <a:lnTo>
                    <a:pt x="72" y="327"/>
                  </a:lnTo>
                  <a:lnTo>
                    <a:pt x="72" y="326"/>
                  </a:lnTo>
                  <a:lnTo>
                    <a:pt x="72" y="325"/>
                  </a:lnTo>
                  <a:lnTo>
                    <a:pt x="72" y="324"/>
                  </a:lnTo>
                  <a:lnTo>
                    <a:pt x="72" y="323"/>
                  </a:lnTo>
                  <a:lnTo>
                    <a:pt x="72" y="322"/>
                  </a:lnTo>
                  <a:lnTo>
                    <a:pt x="72" y="320"/>
                  </a:lnTo>
                  <a:lnTo>
                    <a:pt x="72" y="319"/>
                  </a:lnTo>
                  <a:lnTo>
                    <a:pt x="72" y="318"/>
                  </a:lnTo>
                  <a:lnTo>
                    <a:pt x="72" y="317"/>
                  </a:lnTo>
                  <a:lnTo>
                    <a:pt x="72" y="316"/>
                  </a:lnTo>
                  <a:lnTo>
                    <a:pt x="73" y="316"/>
                  </a:lnTo>
                  <a:lnTo>
                    <a:pt x="73" y="317"/>
                  </a:lnTo>
                  <a:lnTo>
                    <a:pt x="74" y="317"/>
                  </a:lnTo>
                  <a:lnTo>
                    <a:pt x="75" y="317"/>
                  </a:lnTo>
                  <a:lnTo>
                    <a:pt x="75" y="318"/>
                  </a:lnTo>
                  <a:lnTo>
                    <a:pt x="76" y="318"/>
                  </a:lnTo>
                  <a:lnTo>
                    <a:pt x="77" y="318"/>
                  </a:lnTo>
                  <a:lnTo>
                    <a:pt x="78" y="318"/>
                  </a:lnTo>
                  <a:lnTo>
                    <a:pt x="79" y="318"/>
                  </a:lnTo>
                  <a:lnTo>
                    <a:pt x="80" y="317"/>
                  </a:lnTo>
                  <a:lnTo>
                    <a:pt x="81" y="317"/>
                  </a:lnTo>
                  <a:lnTo>
                    <a:pt x="82" y="317"/>
                  </a:lnTo>
                  <a:lnTo>
                    <a:pt x="82" y="316"/>
                  </a:lnTo>
                  <a:lnTo>
                    <a:pt x="83" y="316"/>
                  </a:lnTo>
                  <a:lnTo>
                    <a:pt x="84" y="316"/>
                  </a:lnTo>
                  <a:lnTo>
                    <a:pt x="85" y="315"/>
                  </a:lnTo>
                  <a:lnTo>
                    <a:pt x="85" y="316"/>
                  </a:lnTo>
                  <a:lnTo>
                    <a:pt x="86" y="315"/>
                  </a:lnTo>
                  <a:lnTo>
                    <a:pt x="87" y="315"/>
                  </a:lnTo>
                  <a:lnTo>
                    <a:pt x="88" y="316"/>
                  </a:lnTo>
                  <a:lnTo>
                    <a:pt x="89" y="316"/>
                  </a:lnTo>
                  <a:lnTo>
                    <a:pt x="89" y="317"/>
                  </a:lnTo>
                  <a:lnTo>
                    <a:pt x="90" y="317"/>
                  </a:lnTo>
                  <a:lnTo>
                    <a:pt x="91" y="317"/>
                  </a:lnTo>
                  <a:lnTo>
                    <a:pt x="91" y="316"/>
                  </a:lnTo>
                  <a:lnTo>
                    <a:pt x="91" y="315"/>
                  </a:lnTo>
                  <a:lnTo>
                    <a:pt x="90" y="315"/>
                  </a:lnTo>
                  <a:lnTo>
                    <a:pt x="90" y="314"/>
                  </a:lnTo>
                  <a:lnTo>
                    <a:pt x="89" y="313"/>
                  </a:lnTo>
                  <a:lnTo>
                    <a:pt x="88" y="312"/>
                  </a:lnTo>
                  <a:lnTo>
                    <a:pt x="89" y="312"/>
                  </a:lnTo>
                  <a:lnTo>
                    <a:pt x="89" y="311"/>
                  </a:lnTo>
                  <a:lnTo>
                    <a:pt x="89" y="310"/>
                  </a:lnTo>
                  <a:lnTo>
                    <a:pt x="88" y="310"/>
                  </a:lnTo>
                  <a:lnTo>
                    <a:pt x="88" y="309"/>
                  </a:lnTo>
                  <a:lnTo>
                    <a:pt x="88" y="308"/>
                  </a:lnTo>
                  <a:lnTo>
                    <a:pt x="88" y="307"/>
                  </a:lnTo>
                  <a:lnTo>
                    <a:pt x="89" y="307"/>
                  </a:lnTo>
                  <a:lnTo>
                    <a:pt x="88" y="306"/>
                  </a:lnTo>
                  <a:lnTo>
                    <a:pt x="88" y="305"/>
                  </a:lnTo>
                  <a:lnTo>
                    <a:pt x="88" y="304"/>
                  </a:lnTo>
                  <a:lnTo>
                    <a:pt x="87" y="304"/>
                  </a:lnTo>
                  <a:lnTo>
                    <a:pt x="86" y="304"/>
                  </a:lnTo>
                  <a:lnTo>
                    <a:pt x="85" y="304"/>
                  </a:lnTo>
                  <a:lnTo>
                    <a:pt x="86" y="304"/>
                  </a:lnTo>
                  <a:lnTo>
                    <a:pt x="86" y="303"/>
                  </a:lnTo>
                  <a:lnTo>
                    <a:pt x="86" y="302"/>
                  </a:lnTo>
                  <a:lnTo>
                    <a:pt x="86" y="301"/>
                  </a:lnTo>
                  <a:lnTo>
                    <a:pt x="86" y="300"/>
                  </a:lnTo>
                  <a:lnTo>
                    <a:pt x="87" y="300"/>
                  </a:lnTo>
                  <a:lnTo>
                    <a:pt x="86" y="299"/>
                  </a:lnTo>
                  <a:lnTo>
                    <a:pt x="87" y="298"/>
                  </a:lnTo>
                  <a:lnTo>
                    <a:pt x="87" y="297"/>
                  </a:lnTo>
                  <a:lnTo>
                    <a:pt x="87" y="295"/>
                  </a:lnTo>
                  <a:lnTo>
                    <a:pt x="86" y="295"/>
                  </a:lnTo>
                  <a:lnTo>
                    <a:pt x="86" y="297"/>
                  </a:lnTo>
                  <a:lnTo>
                    <a:pt x="85" y="297"/>
                  </a:lnTo>
                  <a:lnTo>
                    <a:pt x="85" y="298"/>
                  </a:lnTo>
                  <a:lnTo>
                    <a:pt x="85" y="299"/>
                  </a:lnTo>
                  <a:lnTo>
                    <a:pt x="84" y="299"/>
                  </a:lnTo>
                  <a:lnTo>
                    <a:pt x="83" y="299"/>
                  </a:lnTo>
                  <a:lnTo>
                    <a:pt x="82" y="298"/>
                  </a:lnTo>
                  <a:lnTo>
                    <a:pt x="82" y="297"/>
                  </a:lnTo>
                  <a:lnTo>
                    <a:pt x="83" y="297"/>
                  </a:lnTo>
                  <a:lnTo>
                    <a:pt x="83" y="295"/>
                  </a:lnTo>
                  <a:lnTo>
                    <a:pt x="83" y="294"/>
                  </a:lnTo>
                  <a:lnTo>
                    <a:pt x="83" y="293"/>
                  </a:lnTo>
                  <a:lnTo>
                    <a:pt x="83" y="292"/>
                  </a:lnTo>
                  <a:lnTo>
                    <a:pt x="83" y="291"/>
                  </a:lnTo>
                  <a:lnTo>
                    <a:pt x="84" y="291"/>
                  </a:lnTo>
                  <a:lnTo>
                    <a:pt x="84" y="290"/>
                  </a:lnTo>
                  <a:lnTo>
                    <a:pt x="83" y="290"/>
                  </a:lnTo>
                  <a:lnTo>
                    <a:pt x="82" y="290"/>
                  </a:lnTo>
                  <a:lnTo>
                    <a:pt x="82" y="289"/>
                  </a:lnTo>
                  <a:lnTo>
                    <a:pt x="81" y="289"/>
                  </a:lnTo>
                  <a:lnTo>
                    <a:pt x="81" y="288"/>
                  </a:lnTo>
                  <a:lnTo>
                    <a:pt x="81" y="287"/>
                  </a:lnTo>
                  <a:lnTo>
                    <a:pt x="81" y="286"/>
                  </a:lnTo>
                  <a:lnTo>
                    <a:pt x="81" y="285"/>
                  </a:lnTo>
                  <a:lnTo>
                    <a:pt x="81" y="284"/>
                  </a:lnTo>
                  <a:lnTo>
                    <a:pt x="81" y="283"/>
                  </a:lnTo>
                  <a:lnTo>
                    <a:pt x="80" y="283"/>
                  </a:lnTo>
                  <a:lnTo>
                    <a:pt x="80" y="282"/>
                  </a:lnTo>
                  <a:lnTo>
                    <a:pt x="80" y="281"/>
                  </a:lnTo>
                  <a:lnTo>
                    <a:pt x="81" y="281"/>
                  </a:lnTo>
                  <a:lnTo>
                    <a:pt x="81" y="280"/>
                  </a:lnTo>
                  <a:lnTo>
                    <a:pt x="81" y="279"/>
                  </a:lnTo>
                  <a:lnTo>
                    <a:pt x="81" y="278"/>
                  </a:lnTo>
                  <a:lnTo>
                    <a:pt x="81" y="277"/>
                  </a:lnTo>
                  <a:lnTo>
                    <a:pt x="81" y="276"/>
                  </a:lnTo>
                  <a:lnTo>
                    <a:pt x="80" y="276"/>
                  </a:lnTo>
                  <a:lnTo>
                    <a:pt x="79" y="276"/>
                  </a:lnTo>
                  <a:lnTo>
                    <a:pt x="78" y="276"/>
                  </a:lnTo>
                  <a:lnTo>
                    <a:pt x="78" y="275"/>
                  </a:lnTo>
                  <a:lnTo>
                    <a:pt x="77" y="275"/>
                  </a:lnTo>
                  <a:lnTo>
                    <a:pt x="77" y="274"/>
                  </a:lnTo>
                  <a:lnTo>
                    <a:pt x="78" y="274"/>
                  </a:lnTo>
                  <a:lnTo>
                    <a:pt x="78" y="273"/>
                  </a:lnTo>
                  <a:lnTo>
                    <a:pt x="79" y="273"/>
                  </a:lnTo>
                  <a:lnTo>
                    <a:pt x="79" y="272"/>
                  </a:lnTo>
                  <a:lnTo>
                    <a:pt x="80" y="272"/>
                  </a:lnTo>
                  <a:lnTo>
                    <a:pt x="81" y="272"/>
                  </a:lnTo>
                  <a:lnTo>
                    <a:pt x="82" y="272"/>
                  </a:lnTo>
                  <a:lnTo>
                    <a:pt x="82" y="270"/>
                  </a:lnTo>
                  <a:lnTo>
                    <a:pt x="83" y="270"/>
                  </a:lnTo>
                  <a:lnTo>
                    <a:pt x="83" y="269"/>
                  </a:lnTo>
                  <a:lnTo>
                    <a:pt x="83" y="268"/>
                  </a:lnTo>
                  <a:lnTo>
                    <a:pt x="84" y="267"/>
                  </a:lnTo>
                  <a:lnTo>
                    <a:pt x="84" y="266"/>
                  </a:lnTo>
                  <a:lnTo>
                    <a:pt x="84" y="265"/>
                  </a:lnTo>
                  <a:lnTo>
                    <a:pt x="85" y="264"/>
                  </a:lnTo>
                  <a:lnTo>
                    <a:pt x="86" y="264"/>
                  </a:lnTo>
                  <a:lnTo>
                    <a:pt x="86" y="263"/>
                  </a:lnTo>
                  <a:lnTo>
                    <a:pt x="87" y="263"/>
                  </a:lnTo>
                  <a:lnTo>
                    <a:pt x="88" y="263"/>
                  </a:lnTo>
                  <a:lnTo>
                    <a:pt x="88" y="262"/>
                  </a:lnTo>
                  <a:lnTo>
                    <a:pt x="89" y="262"/>
                  </a:lnTo>
                  <a:lnTo>
                    <a:pt x="90" y="262"/>
                  </a:lnTo>
                  <a:lnTo>
                    <a:pt x="91" y="262"/>
                  </a:lnTo>
                  <a:lnTo>
                    <a:pt x="91" y="261"/>
                  </a:lnTo>
                  <a:lnTo>
                    <a:pt x="92" y="261"/>
                  </a:lnTo>
                  <a:lnTo>
                    <a:pt x="94" y="261"/>
                  </a:lnTo>
                  <a:lnTo>
                    <a:pt x="95" y="261"/>
                  </a:lnTo>
                  <a:lnTo>
                    <a:pt x="95" y="260"/>
                  </a:lnTo>
                  <a:lnTo>
                    <a:pt x="96" y="260"/>
                  </a:lnTo>
                  <a:lnTo>
                    <a:pt x="96" y="259"/>
                  </a:lnTo>
                  <a:lnTo>
                    <a:pt x="96" y="258"/>
                  </a:lnTo>
                  <a:lnTo>
                    <a:pt x="97" y="258"/>
                  </a:lnTo>
                  <a:lnTo>
                    <a:pt x="97" y="257"/>
                  </a:lnTo>
                  <a:lnTo>
                    <a:pt x="97" y="256"/>
                  </a:lnTo>
                  <a:lnTo>
                    <a:pt x="98" y="256"/>
                  </a:lnTo>
                  <a:lnTo>
                    <a:pt x="98" y="255"/>
                  </a:lnTo>
                  <a:lnTo>
                    <a:pt x="98" y="254"/>
                  </a:lnTo>
                  <a:lnTo>
                    <a:pt x="99" y="253"/>
                  </a:lnTo>
                  <a:lnTo>
                    <a:pt x="99" y="252"/>
                  </a:lnTo>
                  <a:lnTo>
                    <a:pt x="100" y="252"/>
                  </a:lnTo>
                  <a:lnTo>
                    <a:pt x="100" y="251"/>
                  </a:lnTo>
                  <a:lnTo>
                    <a:pt x="100" y="250"/>
                  </a:lnTo>
                  <a:lnTo>
                    <a:pt x="101" y="250"/>
                  </a:lnTo>
                  <a:lnTo>
                    <a:pt x="101" y="249"/>
                  </a:lnTo>
                  <a:lnTo>
                    <a:pt x="102" y="249"/>
                  </a:lnTo>
                  <a:lnTo>
                    <a:pt x="102" y="248"/>
                  </a:lnTo>
                  <a:lnTo>
                    <a:pt x="102" y="247"/>
                  </a:lnTo>
                  <a:lnTo>
                    <a:pt x="103" y="247"/>
                  </a:lnTo>
                  <a:lnTo>
                    <a:pt x="103" y="245"/>
                  </a:lnTo>
                  <a:lnTo>
                    <a:pt x="103" y="244"/>
                  </a:lnTo>
                  <a:lnTo>
                    <a:pt x="104" y="244"/>
                  </a:lnTo>
                  <a:lnTo>
                    <a:pt x="105" y="244"/>
                  </a:lnTo>
                  <a:lnTo>
                    <a:pt x="106" y="244"/>
                  </a:lnTo>
                  <a:lnTo>
                    <a:pt x="107" y="244"/>
                  </a:lnTo>
                  <a:lnTo>
                    <a:pt x="107" y="245"/>
                  </a:lnTo>
                  <a:lnTo>
                    <a:pt x="108" y="245"/>
                  </a:lnTo>
                  <a:lnTo>
                    <a:pt x="109" y="245"/>
                  </a:lnTo>
                  <a:lnTo>
                    <a:pt x="110" y="245"/>
                  </a:lnTo>
                  <a:lnTo>
                    <a:pt x="111" y="245"/>
                  </a:lnTo>
                  <a:lnTo>
                    <a:pt x="112" y="245"/>
                  </a:lnTo>
                  <a:lnTo>
                    <a:pt x="113" y="245"/>
                  </a:lnTo>
                  <a:lnTo>
                    <a:pt x="113" y="244"/>
                  </a:lnTo>
                  <a:lnTo>
                    <a:pt x="114" y="244"/>
                  </a:lnTo>
                  <a:lnTo>
                    <a:pt x="115" y="244"/>
                  </a:lnTo>
                  <a:lnTo>
                    <a:pt x="116" y="244"/>
                  </a:lnTo>
                  <a:lnTo>
                    <a:pt x="117" y="244"/>
                  </a:lnTo>
                  <a:lnTo>
                    <a:pt x="117" y="245"/>
                  </a:lnTo>
                  <a:lnTo>
                    <a:pt x="119" y="245"/>
                  </a:lnTo>
                  <a:lnTo>
                    <a:pt x="119" y="247"/>
                  </a:lnTo>
                  <a:lnTo>
                    <a:pt x="117" y="247"/>
                  </a:lnTo>
                  <a:lnTo>
                    <a:pt x="117" y="248"/>
                  </a:lnTo>
                  <a:lnTo>
                    <a:pt x="119" y="248"/>
                  </a:lnTo>
                  <a:lnTo>
                    <a:pt x="119" y="249"/>
                  </a:lnTo>
                  <a:lnTo>
                    <a:pt x="119" y="250"/>
                  </a:lnTo>
                  <a:lnTo>
                    <a:pt x="119" y="251"/>
                  </a:lnTo>
                  <a:lnTo>
                    <a:pt x="120" y="252"/>
                  </a:lnTo>
                  <a:lnTo>
                    <a:pt x="121" y="252"/>
                  </a:lnTo>
                  <a:lnTo>
                    <a:pt x="122" y="252"/>
                  </a:lnTo>
                  <a:lnTo>
                    <a:pt x="122" y="253"/>
                  </a:lnTo>
                  <a:lnTo>
                    <a:pt x="122" y="254"/>
                  </a:lnTo>
                  <a:lnTo>
                    <a:pt x="122" y="255"/>
                  </a:lnTo>
                  <a:lnTo>
                    <a:pt x="121" y="255"/>
                  </a:lnTo>
                  <a:lnTo>
                    <a:pt x="121" y="256"/>
                  </a:lnTo>
                  <a:lnTo>
                    <a:pt x="122" y="256"/>
                  </a:lnTo>
                  <a:lnTo>
                    <a:pt x="123" y="257"/>
                  </a:lnTo>
                  <a:lnTo>
                    <a:pt x="122" y="257"/>
                  </a:lnTo>
                  <a:lnTo>
                    <a:pt x="123" y="258"/>
                  </a:lnTo>
                  <a:lnTo>
                    <a:pt x="123" y="259"/>
                  </a:lnTo>
                  <a:lnTo>
                    <a:pt x="124" y="260"/>
                  </a:lnTo>
                  <a:lnTo>
                    <a:pt x="124" y="261"/>
                  </a:lnTo>
                  <a:lnTo>
                    <a:pt x="124" y="262"/>
                  </a:lnTo>
                  <a:lnTo>
                    <a:pt x="125" y="262"/>
                  </a:lnTo>
                  <a:lnTo>
                    <a:pt x="126" y="261"/>
                  </a:lnTo>
                  <a:lnTo>
                    <a:pt x="127" y="261"/>
                  </a:lnTo>
                  <a:lnTo>
                    <a:pt x="127" y="262"/>
                  </a:lnTo>
                  <a:lnTo>
                    <a:pt x="128" y="263"/>
                  </a:lnTo>
                  <a:lnTo>
                    <a:pt x="128" y="264"/>
                  </a:lnTo>
                  <a:lnTo>
                    <a:pt x="129" y="264"/>
                  </a:lnTo>
                  <a:lnTo>
                    <a:pt x="129" y="265"/>
                  </a:lnTo>
                  <a:lnTo>
                    <a:pt x="130" y="265"/>
                  </a:lnTo>
                  <a:lnTo>
                    <a:pt x="131" y="265"/>
                  </a:lnTo>
                  <a:lnTo>
                    <a:pt x="131" y="266"/>
                  </a:lnTo>
                  <a:lnTo>
                    <a:pt x="131" y="267"/>
                  </a:lnTo>
                  <a:lnTo>
                    <a:pt x="132" y="267"/>
                  </a:lnTo>
                  <a:lnTo>
                    <a:pt x="133" y="268"/>
                  </a:lnTo>
                  <a:lnTo>
                    <a:pt x="134" y="269"/>
                  </a:lnTo>
                  <a:lnTo>
                    <a:pt x="135" y="269"/>
                  </a:lnTo>
                  <a:lnTo>
                    <a:pt x="136" y="269"/>
                  </a:lnTo>
                  <a:lnTo>
                    <a:pt x="137" y="269"/>
                  </a:lnTo>
                  <a:lnTo>
                    <a:pt x="138" y="269"/>
                  </a:lnTo>
                  <a:lnTo>
                    <a:pt x="139" y="269"/>
                  </a:lnTo>
                  <a:lnTo>
                    <a:pt x="139" y="268"/>
                  </a:lnTo>
                  <a:lnTo>
                    <a:pt x="140" y="268"/>
                  </a:lnTo>
                  <a:lnTo>
                    <a:pt x="142" y="264"/>
                  </a:lnTo>
                  <a:lnTo>
                    <a:pt x="146" y="259"/>
                  </a:lnTo>
                  <a:lnTo>
                    <a:pt x="147" y="257"/>
                  </a:lnTo>
                  <a:lnTo>
                    <a:pt x="148" y="257"/>
                  </a:lnTo>
                  <a:lnTo>
                    <a:pt x="148" y="256"/>
                  </a:lnTo>
                  <a:lnTo>
                    <a:pt x="149" y="256"/>
                  </a:lnTo>
                  <a:lnTo>
                    <a:pt x="149" y="257"/>
                  </a:lnTo>
                  <a:lnTo>
                    <a:pt x="150" y="257"/>
                  </a:lnTo>
                  <a:lnTo>
                    <a:pt x="151" y="257"/>
                  </a:lnTo>
                  <a:lnTo>
                    <a:pt x="152" y="257"/>
                  </a:lnTo>
                  <a:lnTo>
                    <a:pt x="152" y="258"/>
                  </a:lnTo>
                  <a:lnTo>
                    <a:pt x="153" y="258"/>
                  </a:lnTo>
                  <a:lnTo>
                    <a:pt x="153" y="259"/>
                  </a:lnTo>
                  <a:lnTo>
                    <a:pt x="154" y="259"/>
                  </a:lnTo>
                  <a:lnTo>
                    <a:pt x="155" y="259"/>
                  </a:lnTo>
                  <a:lnTo>
                    <a:pt x="155" y="260"/>
                  </a:lnTo>
                  <a:lnTo>
                    <a:pt x="156" y="260"/>
                  </a:lnTo>
                  <a:lnTo>
                    <a:pt x="157" y="259"/>
                  </a:lnTo>
                  <a:lnTo>
                    <a:pt x="157" y="260"/>
                  </a:lnTo>
                  <a:lnTo>
                    <a:pt x="157" y="259"/>
                  </a:lnTo>
                  <a:lnTo>
                    <a:pt x="158" y="259"/>
                  </a:lnTo>
                  <a:lnTo>
                    <a:pt x="158" y="260"/>
                  </a:lnTo>
                  <a:lnTo>
                    <a:pt x="159" y="260"/>
                  </a:lnTo>
                  <a:lnTo>
                    <a:pt x="159" y="261"/>
                  </a:lnTo>
                  <a:lnTo>
                    <a:pt x="160" y="257"/>
                  </a:lnTo>
                  <a:lnTo>
                    <a:pt x="161" y="256"/>
                  </a:lnTo>
                  <a:lnTo>
                    <a:pt x="161" y="255"/>
                  </a:lnTo>
                  <a:lnTo>
                    <a:pt x="162" y="249"/>
                  </a:lnTo>
                  <a:lnTo>
                    <a:pt x="164" y="241"/>
                  </a:lnTo>
                  <a:lnTo>
                    <a:pt x="165" y="236"/>
                  </a:lnTo>
                  <a:lnTo>
                    <a:pt x="166" y="235"/>
                  </a:lnTo>
                  <a:lnTo>
                    <a:pt x="166" y="234"/>
                  </a:lnTo>
                  <a:lnTo>
                    <a:pt x="166" y="233"/>
                  </a:lnTo>
                  <a:lnTo>
                    <a:pt x="165" y="232"/>
                  </a:lnTo>
                  <a:lnTo>
                    <a:pt x="165" y="231"/>
                  </a:lnTo>
                  <a:lnTo>
                    <a:pt x="165" y="230"/>
                  </a:lnTo>
                  <a:lnTo>
                    <a:pt x="165" y="229"/>
                  </a:lnTo>
                  <a:lnTo>
                    <a:pt x="165" y="228"/>
                  </a:lnTo>
                  <a:lnTo>
                    <a:pt x="165" y="227"/>
                  </a:lnTo>
                  <a:lnTo>
                    <a:pt x="165" y="226"/>
                  </a:lnTo>
                  <a:lnTo>
                    <a:pt x="164" y="226"/>
                  </a:lnTo>
                  <a:lnTo>
                    <a:pt x="164" y="225"/>
                  </a:lnTo>
                  <a:lnTo>
                    <a:pt x="164" y="224"/>
                  </a:lnTo>
                  <a:lnTo>
                    <a:pt x="164" y="223"/>
                  </a:lnTo>
                  <a:lnTo>
                    <a:pt x="164" y="222"/>
                  </a:lnTo>
                  <a:lnTo>
                    <a:pt x="164" y="220"/>
                  </a:lnTo>
                  <a:lnTo>
                    <a:pt x="163" y="219"/>
                  </a:lnTo>
                  <a:lnTo>
                    <a:pt x="163" y="218"/>
                  </a:lnTo>
                  <a:lnTo>
                    <a:pt x="162" y="218"/>
                  </a:lnTo>
                  <a:lnTo>
                    <a:pt x="162" y="217"/>
                  </a:lnTo>
                  <a:lnTo>
                    <a:pt x="161" y="217"/>
                  </a:lnTo>
                  <a:lnTo>
                    <a:pt x="161" y="216"/>
                  </a:lnTo>
                  <a:lnTo>
                    <a:pt x="162" y="216"/>
                  </a:lnTo>
                  <a:lnTo>
                    <a:pt x="162" y="215"/>
                  </a:lnTo>
                  <a:lnTo>
                    <a:pt x="163" y="214"/>
                  </a:lnTo>
                  <a:lnTo>
                    <a:pt x="164" y="213"/>
                  </a:lnTo>
                  <a:lnTo>
                    <a:pt x="164" y="212"/>
                  </a:lnTo>
                  <a:lnTo>
                    <a:pt x="165" y="212"/>
                  </a:lnTo>
                  <a:lnTo>
                    <a:pt x="165" y="211"/>
                  </a:lnTo>
                  <a:lnTo>
                    <a:pt x="166" y="211"/>
                  </a:lnTo>
                  <a:lnTo>
                    <a:pt x="166" y="210"/>
                  </a:lnTo>
                  <a:lnTo>
                    <a:pt x="165" y="210"/>
                  </a:lnTo>
                  <a:lnTo>
                    <a:pt x="165" y="209"/>
                  </a:lnTo>
                  <a:lnTo>
                    <a:pt x="164" y="209"/>
                  </a:lnTo>
                  <a:lnTo>
                    <a:pt x="164" y="208"/>
                  </a:lnTo>
                  <a:lnTo>
                    <a:pt x="163" y="207"/>
                  </a:lnTo>
                  <a:lnTo>
                    <a:pt x="163" y="206"/>
                  </a:lnTo>
                  <a:lnTo>
                    <a:pt x="164" y="206"/>
                  </a:lnTo>
                  <a:lnTo>
                    <a:pt x="163" y="206"/>
                  </a:lnTo>
                  <a:lnTo>
                    <a:pt x="164" y="206"/>
                  </a:lnTo>
                  <a:lnTo>
                    <a:pt x="164" y="205"/>
                  </a:lnTo>
                  <a:lnTo>
                    <a:pt x="163" y="205"/>
                  </a:lnTo>
                  <a:lnTo>
                    <a:pt x="162" y="205"/>
                  </a:lnTo>
                  <a:lnTo>
                    <a:pt x="161" y="205"/>
                  </a:lnTo>
                  <a:lnTo>
                    <a:pt x="161" y="204"/>
                  </a:lnTo>
                  <a:lnTo>
                    <a:pt x="160" y="204"/>
                  </a:lnTo>
                  <a:lnTo>
                    <a:pt x="160" y="203"/>
                  </a:lnTo>
                  <a:lnTo>
                    <a:pt x="159" y="203"/>
                  </a:lnTo>
                  <a:lnTo>
                    <a:pt x="158" y="203"/>
                  </a:lnTo>
                  <a:lnTo>
                    <a:pt x="158" y="202"/>
                  </a:lnTo>
                  <a:lnTo>
                    <a:pt x="158" y="201"/>
                  </a:lnTo>
                  <a:lnTo>
                    <a:pt x="157" y="201"/>
                  </a:lnTo>
                  <a:lnTo>
                    <a:pt x="157" y="200"/>
                  </a:lnTo>
                  <a:lnTo>
                    <a:pt x="157" y="199"/>
                  </a:lnTo>
                  <a:lnTo>
                    <a:pt x="156" y="199"/>
                  </a:lnTo>
                  <a:lnTo>
                    <a:pt x="155" y="199"/>
                  </a:lnTo>
                  <a:lnTo>
                    <a:pt x="154" y="199"/>
                  </a:lnTo>
                  <a:lnTo>
                    <a:pt x="154" y="200"/>
                  </a:lnTo>
                  <a:lnTo>
                    <a:pt x="153" y="200"/>
                  </a:lnTo>
                  <a:lnTo>
                    <a:pt x="153" y="199"/>
                  </a:lnTo>
                  <a:lnTo>
                    <a:pt x="152" y="199"/>
                  </a:lnTo>
                  <a:lnTo>
                    <a:pt x="152" y="198"/>
                  </a:lnTo>
                  <a:lnTo>
                    <a:pt x="151" y="198"/>
                  </a:lnTo>
                  <a:lnTo>
                    <a:pt x="150" y="198"/>
                  </a:lnTo>
                  <a:lnTo>
                    <a:pt x="149" y="198"/>
                  </a:lnTo>
                  <a:lnTo>
                    <a:pt x="148" y="198"/>
                  </a:lnTo>
                  <a:lnTo>
                    <a:pt x="147" y="198"/>
                  </a:lnTo>
                  <a:lnTo>
                    <a:pt x="147" y="197"/>
                  </a:lnTo>
                  <a:lnTo>
                    <a:pt x="148" y="197"/>
                  </a:lnTo>
                  <a:lnTo>
                    <a:pt x="148" y="195"/>
                  </a:lnTo>
                  <a:lnTo>
                    <a:pt x="148" y="194"/>
                  </a:lnTo>
                  <a:lnTo>
                    <a:pt x="149" y="194"/>
                  </a:lnTo>
                  <a:lnTo>
                    <a:pt x="149" y="193"/>
                  </a:lnTo>
                  <a:lnTo>
                    <a:pt x="149" y="192"/>
                  </a:lnTo>
                  <a:lnTo>
                    <a:pt x="149" y="191"/>
                  </a:lnTo>
                  <a:lnTo>
                    <a:pt x="149" y="190"/>
                  </a:lnTo>
                  <a:lnTo>
                    <a:pt x="149" y="189"/>
                  </a:lnTo>
                  <a:lnTo>
                    <a:pt x="149" y="188"/>
                  </a:lnTo>
                  <a:lnTo>
                    <a:pt x="150" y="188"/>
                  </a:lnTo>
                  <a:lnTo>
                    <a:pt x="150" y="187"/>
                  </a:lnTo>
                  <a:lnTo>
                    <a:pt x="150" y="186"/>
                  </a:lnTo>
                  <a:lnTo>
                    <a:pt x="150" y="185"/>
                  </a:lnTo>
                  <a:lnTo>
                    <a:pt x="150" y="184"/>
                  </a:lnTo>
                  <a:lnTo>
                    <a:pt x="150" y="183"/>
                  </a:lnTo>
                  <a:lnTo>
                    <a:pt x="151" y="183"/>
                  </a:lnTo>
                  <a:lnTo>
                    <a:pt x="151" y="182"/>
                  </a:lnTo>
                  <a:lnTo>
                    <a:pt x="151" y="181"/>
                  </a:lnTo>
                  <a:lnTo>
                    <a:pt x="151" y="180"/>
                  </a:lnTo>
                  <a:lnTo>
                    <a:pt x="151" y="179"/>
                  </a:lnTo>
                  <a:lnTo>
                    <a:pt x="151" y="178"/>
                  </a:lnTo>
                  <a:lnTo>
                    <a:pt x="151" y="177"/>
                  </a:lnTo>
                  <a:lnTo>
                    <a:pt x="151" y="176"/>
                  </a:lnTo>
                  <a:lnTo>
                    <a:pt x="151" y="175"/>
                  </a:lnTo>
                  <a:lnTo>
                    <a:pt x="151" y="174"/>
                  </a:lnTo>
                  <a:lnTo>
                    <a:pt x="151" y="173"/>
                  </a:lnTo>
                  <a:lnTo>
                    <a:pt x="151" y="172"/>
                  </a:lnTo>
                  <a:lnTo>
                    <a:pt x="151" y="170"/>
                  </a:lnTo>
                  <a:lnTo>
                    <a:pt x="150" y="169"/>
                  </a:lnTo>
                  <a:lnTo>
                    <a:pt x="149" y="169"/>
                  </a:lnTo>
                  <a:lnTo>
                    <a:pt x="149" y="168"/>
                  </a:lnTo>
                  <a:lnTo>
                    <a:pt x="148" y="168"/>
                  </a:lnTo>
                  <a:lnTo>
                    <a:pt x="144" y="166"/>
                  </a:lnTo>
                  <a:lnTo>
                    <a:pt x="142" y="165"/>
                  </a:lnTo>
                  <a:lnTo>
                    <a:pt x="142" y="164"/>
                  </a:lnTo>
                  <a:lnTo>
                    <a:pt x="142" y="160"/>
                  </a:lnTo>
                  <a:lnTo>
                    <a:pt x="140" y="158"/>
                  </a:lnTo>
                  <a:lnTo>
                    <a:pt x="141" y="157"/>
                  </a:lnTo>
                  <a:lnTo>
                    <a:pt x="141" y="156"/>
                  </a:lnTo>
                  <a:lnTo>
                    <a:pt x="141" y="155"/>
                  </a:lnTo>
                  <a:lnTo>
                    <a:pt x="142" y="155"/>
                  </a:lnTo>
                  <a:lnTo>
                    <a:pt x="142" y="154"/>
                  </a:lnTo>
                  <a:lnTo>
                    <a:pt x="142" y="153"/>
                  </a:lnTo>
                  <a:lnTo>
                    <a:pt x="141" y="153"/>
                  </a:lnTo>
                  <a:lnTo>
                    <a:pt x="140" y="153"/>
                  </a:lnTo>
                  <a:lnTo>
                    <a:pt x="140" y="152"/>
                  </a:lnTo>
                  <a:lnTo>
                    <a:pt x="140" y="151"/>
                  </a:lnTo>
                  <a:lnTo>
                    <a:pt x="139" y="150"/>
                  </a:lnTo>
                  <a:lnTo>
                    <a:pt x="139" y="149"/>
                  </a:lnTo>
                  <a:lnTo>
                    <a:pt x="138" y="149"/>
                  </a:lnTo>
                  <a:lnTo>
                    <a:pt x="138" y="148"/>
                  </a:lnTo>
                  <a:lnTo>
                    <a:pt x="138" y="147"/>
                  </a:lnTo>
                  <a:lnTo>
                    <a:pt x="139" y="145"/>
                  </a:lnTo>
                  <a:lnTo>
                    <a:pt x="139" y="144"/>
                  </a:lnTo>
                  <a:lnTo>
                    <a:pt x="142" y="137"/>
                  </a:lnTo>
                  <a:lnTo>
                    <a:pt x="144" y="137"/>
                  </a:lnTo>
                  <a:lnTo>
                    <a:pt x="144" y="136"/>
                  </a:lnTo>
                  <a:lnTo>
                    <a:pt x="145" y="135"/>
                  </a:lnTo>
                  <a:lnTo>
                    <a:pt x="145" y="134"/>
                  </a:lnTo>
                  <a:lnTo>
                    <a:pt x="146" y="133"/>
                  </a:lnTo>
                  <a:lnTo>
                    <a:pt x="146" y="132"/>
                  </a:lnTo>
                  <a:lnTo>
                    <a:pt x="146" y="131"/>
                  </a:lnTo>
                  <a:lnTo>
                    <a:pt x="147" y="130"/>
                  </a:lnTo>
                  <a:lnTo>
                    <a:pt x="147" y="129"/>
                  </a:lnTo>
                  <a:lnTo>
                    <a:pt x="147" y="128"/>
                  </a:lnTo>
                  <a:lnTo>
                    <a:pt x="147" y="127"/>
                  </a:lnTo>
                  <a:lnTo>
                    <a:pt x="148" y="127"/>
                  </a:lnTo>
                  <a:lnTo>
                    <a:pt x="147" y="127"/>
                  </a:lnTo>
                  <a:lnTo>
                    <a:pt x="148" y="127"/>
                  </a:lnTo>
                  <a:lnTo>
                    <a:pt x="148" y="126"/>
                  </a:lnTo>
                  <a:lnTo>
                    <a:pt x="148" y="125"/>
                  </a:lnTo>
                  <a:lnTo>
                    <a:pt x="148" y="124"/>
                  </a:lnTo>
                  <a:lnTo>
                    <a:pt x="148" y="123"/>
                  </a:lnTo>
                  <a:lnTo>
                    <a:pt x="148" y="122"/>
                  </a:lnTo>
                  <a:lnTo>
                    <a:pt x="148" y="120"/>
                  </a:lnTo>
                  <a:lnTo>
                    <a:pt x="148" y="119"/>
                  </a:lnTo>
                  <a:lnTo>
                    <a:pt x="148" y="118"/>
                  </a:lnTo>
                  <a:lnTo>
                    <a:pt x="148" y="117"/>
                  </a:lnTo>
                  <a:lnTo>
                    <a:pt x="147" y="115"/>
                  </a:lnTo>
                  <a:lnTo>
                    <a:pt x="146" y="108"/>
                  </a:lnTo>
                  <a:lnTo>
                    <a:pt x="146" y="105"/>
                  </a:lnTo>
                  <a:lnTo>
                    <a:pt x="145" y="105"/>
                  </a:lnTo>
                  <a:lnTo>
                    <a:pt x="144" y="105"/>
                  </a:lnTo>
                  <a:lnTo>
                    <a:pt x="144" y="104"/>
                  </a:lnTo>
                  <a:lnTo>
                    <a:pt x="144" y="105"/>
                  </a:lnTo>
                  <a:lnTo>
                    <a:pt x="142" y="105"/>
                  </a:lnTo>
                  <a:lnTo>
                    <a:pt x="141" y="105"/>
                  </a:lnTo>
                  <a:lnTo>
                    <a:pt x="141" y="104"/>
                  </a:lnTo>
                  <a:lnTo>
                    <a:pt x="141" y="105"/>
                  </a:lnTo>
                  <a:lnTo>
                    <a:pt x="141" y="104"/>
                  </a:lnTo>
                  <a:lnTo>
                    <a:pt x="140" y="104"/>
                  </a:lnTo>
                  <a:lnTo>
                    <a:pt x="139" y="104"/>
                  </a:lnTo>
                  <a:lnTo>
                    <a:pt x="139" y="103"/>
                  </a:lnTo>
                  <a:lnTo>
                    <a:pt x="138" y="103"/>
                  </a:lnTo>
                  <a:lnTo>
                    <a:pt x="139" y="103"/>
                  </a:lnTo>
                  <a:lnTo>
                    <a:pt x="139" y="102"/>
                  </a:lnTo>
                  <a:lnTo>
                    <a:pt x="138" y="102"/>
                  </a:lnTo>
                  <a:lnTo>
                    <a:pt x="140" y="98"/>
                  </a:lnTo>
                  <a:lnTo>
                    <a:pt x="141" y="98"/>
                  </a:lnTo>
                  <a:lnTo>
                    <a:pt x="142" y="98"/>
                  </a:lnTo>
                  <a:lnTo>
                    <a:pt x="144" y="98"/>
                  </a:lnTo>
                  <a:lnTo>
                    <a:pt x="145" y="98"/>
                  </a:lnTo>
                  <a:lnTo>
                    <a:pt x="146" y="98"/>
                  </a:lnTo>
                  <a:lnTo>
                    <a:pt x="146" y="97"/>
                  </a:lnTo>
                  <a:lnTo>
                    <a:pt x="147" y="97"/>
                  </a:lnTo>
                  <a:lnTo>
                    <a:pt x="147" y="95"/>
                  </a:lnTo>
                  <a:lnTo>
                    <a:pt x="148" y="95"/>
                  </a:lnTo>
                  <a:lnTo>
                    <a:pt x="149" y="95"/>
                  </a:lnTo>
                  <a:lnTo>
                    <a:pt x="150" y="95"/>
                  </a:lnTo>
                  <a:lnTo>
                    <a:pt x="151" y="95"/>
                  </a:lnTo>
                  <a:lnTo>
                    <a:pt x="151" y="94"/>
                  </a:lnTo>
                  <a:lnTo>
                    <a:pt x="151" y="93"/>
                  </a:lnTo>
                  <a:lnTo>
                    <a:pt x="151" y="92"/>
                  </a:lnTo>
                  <a:lnTo>
                    <a:pt x="151" y="91"/>
                  </a:lnTo>
                  <a:lnTo>
                    <a:pt x="152" y="91"/>
                  </a:lnTo>
                  <a:lnTo>
                    <a:pt x="152" y="90"/>
                  </a:lnTo>
                  <a:lnTo>
                    <a:pt x="153" y="90"/>
                  </a:lnTo>
                  <a:lnTo>
                    <a:pt x="153" y="89"/>
                  </a:lnTo>
                  <a:lnTo>
                    <a:pt x="154" y="89"/>
                  </a:lnTo>
                  <a:lnTo>
                    <a:pt x="154" y="88"/>
                  </a:lnTo>
                  <a:lnTo>
                    <a:pt x="155" y="87"/>
                  </a:lnTo>
                  <a:lnTo>
                    <a:pt x="155" y="86"/>
                  </a:lnTo>
                  <a:lnTo>
                    <a:pt x="155" y="85"/>
                  </a:lnTo>
                  <a:lnTo>
                    <a:pt x="155" y="84"/>
                  </a:lnTo>
                  <a:lnTo>
                    <a:pt x="154" y="84"/>
                  </a:lnTo>
                  <a:lnTo>
                    <a:pt x="153" y="84"/>
                  </a:lnTo>
                  <a:lnTo>
                    <a:pt x="153" y="83"/>
                  </a:lnTo>
                  <a:lnTo>
                    <a:pt x="152" y="83"/>
                  </a:lnTo>
                  <a:lnTo>
                    <a:pt x="152" y="82"/>
                  </a:lnTo>
                  <a:lnTo>
                    <a:pt x="151" y="82"/>
                  </a:lnTo>
                  <a:lnTo>
                    <a:pt x="150" y="81"/>
                  </a:lnTo>
                  <a:lnTo>
                    <a:pt x="149" y="81"/>
                  </a:lnTo>
                  <a:lnTo>
                    <a:pt x="146" y="79"/>
                  </a:lnTo>
                  <a:lnTo>
                    <a:pt x="145" y="79"/>
                  </a:lnTo>
                  <a:lnTo>
                    <a:pt x="146" y="77"/>
                  </a:lnTo>
                  <a:lnTo>
                    <a:pt x="149" y="73"/>
                  </a:lnTo>
                  <a:lnTo>
                    <a:pt x="154" y="63"/>
                  </a:lnTo>
                  <a:lnTo>
                    <a:pt x="154" y="62"/>
                  </a:lnTo>
                  <a:lnTo>
                    <a:pt x="158" y="55"/>
                  </a:lnTo>
                  <a:lnTo>
                    <a:pt x="161" y="49"/>
                  </a:lnTo>
                  <a:lnTo>
                    <a:pt x="162" y="49"/>
                  </a:lnTo>
                  <a:lnTo>
                    <a:pt x="162" y="48"/>
                  </a:lnTo>
                  <a:lnTo>
                    <a:pt x="167" y="44"/>
                  </a:lnTo>
                  <a:lnTo>
                    <a:pt x="169" y="44"/>
                  </a:lnTo>
                  <a:lnTo>
                    <a:pt x="169" y="43"/>
                  </a:lnTo>
                  <a:lnTo>
                    <a:pt x="170" y="43"/>
                  </a:lnTo>
                  <a:lnTo>
                    <a:pt x="170" y="42"/>
                  </a:lnTo>
                  <a:lnTo>
                    <a:pt x="171" y="42"/>
                  </a:lnTo>
                  <a:lnTo>
                    <a:pt x="172" y="42"/>
                  </a:lnTo>
                  <a:lnTo>
                    <a:pt x="177" y="41"/>
                  </a:lnTo>
                  <a:lnTo>
                    <a:pt x="180" y="41"/>
                  </a:lnTo>
                  <a:lnTo>
                    <a:pt x="182" y="40"/>
                  </a:lnTo>
                  <a:lnTo>
                    <a:pt x="183" y="40"/>
                  </a:lnTo>
                  <a:lnTo>
                    <a:pt x="184" y="40"/>
                  </a:lnTo>
                  <a:lnTo>
                    <a:pt x="184" y="39"/>
                  </a:lnTo>
                  <a:lnTo>
                    <a:pt x="185" y="39"/>
                  </a:lnTo>
                  <a:lnTo>
                    <a:pt x="186" y="39"/>
                  </a:lnTo>
                  <a:lnTo>
                    <a:pt x="187" y="39"/>
                  </a:lnTo>
                  <a:lnTo>
                    <a:pt x="187" y="38"/>
                  </a:lnTo>
                  <a:lnTo>
                    <a:pt x="188" y="38"/>
                  </a:lnTo>
                  <a:lnTo>
                    <a:pt x="189" y="38"/>
                  </a:lnTo>
                  <a:lnTo>
                    <a:pt x="190" y="38"/>
                  </a:lnTo>
                  <a:lnTo>
                    <a:pt x="190" y="37"/>
                  </a:lnTo>
                  <a:lnTo>
                    <a:pt x="191" y="37"/>
                  </a:lnTo>
                  <a:lnTo>
                    <a:pt x="195" y="36"/>
                  </a:lnTo>
                  <a:lnTo>
                    <a:pt x="199" y="35"/>
                  </a:lnTo>
                  <a:lnTo>
                    <a:pt x="200" y="35"/>
                  </a:lnTo>
                  <a:lnTo>
                    <a:pt x="202" y="32"/>
                  </a:lnTo>
                  <a:lnTo>
                    <a:pt x="202" y="30"/>
                  </a:lnTo>
                  <a:lnTo>
                    <a:pt x="203" y="30"/>
                  </a:lnTo>
                  <a:lnTo>
                    <a:pt x="203" y="29"/>
                  </a:lnTo>
                  <a:lnTo>
                    <a:pt x="204" y="27"/>
                  </a:lnTo>
                  <a:lnTo>
                    <a:pt x="206" y="24"/>
                  </a:lnTo>
                  <a:lnTo>
                    <a:pt x="206" y="23"/>
                  </a:lnTo>
                  <a:lnTo>
                    <a:pt x="207" y="23"/>
                  </a:lnTo>
                  <a:lnTo>
                    <a:pt x="207" y="22"/>
                  </a:lnTo>
                  <a:lnTo>
                    <a:pt x="207" y="20"/>
                  </a:lnTo>
                  <a:lnTo>
                    <a:pt x="208" y="20"/>
                  </a:lnTo>
                  <a:lnTo>
                    <a:pt x="209" y="18"/>
                  </a:lnTo>
                  <a:lnTo>
                    <a:pt x="211" y="13"/>
                  </a:lnTo>
                  <a:lnTo>
                    <a:pt x="210" y="13"/>
                  </a:lnTo>
                  <a:lnTo>
                    <a:pt x="209" y="13"/>
                  </a:lnTo>
                  <a:lnTo>
                    <a:pt x="208" y="13"/>
                  </a:lnTo>
                  <a:lnTo>
                    <a:pt x="207" y="13"/>
                  </a:lnTo>
                  <a:lnTo>
                    <a:pt x="207" y="12"/>
                  </a:lnTo>
                  <a:lnTo>
                    <a:pt x="206" y="12"/>
                  </a:lnTo>
                  <a:lnTo>
                    <a:pt x="206" y="11"/>
                  </a:lnTo>
                  <a:lnTo>
                    <a:pt x="206" y="10"/>
                  </a:lnTo>
                  <a:lnTo>
                    <a:pt x="206" y="9"/>
                  </a:lnTo>
                  <a:lnTo>
                    <a:pt x="207" y="9"/>
                  </a:lnTo>
                  <a:lnTo>
                    <a:pt x="207" y="8"/>
                  </a:lnTo>
                  <a:lnTo>
                    <a:pt x="208" y="8"/>
                  </a:lnTo>
                  <a:lnTo>
                    <a:pt x="208" y="7"/>
                  </a:lnTo>
                  <a:lnTo>
                    <a:pt x="209" y="7"/>
                  </a:lnTo>
                  <a:lnTo>
                    <a:pt x="210" y="6"/>
                  </a:lnTo>
                  <a:lnTo>
                    <a:pt x="210" y="5"/>
                  </a:lnTo>
                  <a:lnTo>
                    <a:pt x="211" y="5"/>
                  </a:lnTo>
                  <a:lnTo>
                    <a:pt x="211" y="4"/>
                  </a:lnTo>
                  <a:lnTo>
                    <a:pt x="211" y="3"/>
                  </a:lnTo>
                  <a:lnTo>
                    <a:pt x="211" y="2"/>
                  </a:lnTo>
                  <a:lnTo>
                    <a:pt x="212" y="0"/>
                  </a:lnTo>
                  <a:lnTo>
                    <a:pt x="212" y="1"/>
                  </a:lnTo>
                  <a:lnTo>
                    <a:pt x="213" y="1"/>
                  </a:lnTo>
                  <a:lnTo>
                    <a:pt x="213" y="2"/>
                  </a:lnTo>
                  <a:lnTo>
                    <a:pt x="214" y="2"/>
                  </a:lnTo>
                  <a:close/>
                </a:path>
              </a:pathLst>
            </a:custGeom>
            <a:solidFill>
              <a:schemeClr val="accent6"/>
            </a:solidFill>
            <a:ln w="9525">
              <a:solidFill>
                <a:srgbClr val="FFFFFF"/>
              </a:solidFill>
              <a:round/>
              <a:headEnd/>
              <a:tailEnd/>
            </a:ln>
          </p:spPr>
          <p:txBody>
            <a:bodyPr/>
            <a:lstStyle/>
            <a:p>
              <a:pPr>
                <a:defRPr/>
              </a:pPr>
              <a:endParaRPr lang="en-US">
                <a:cs typeface="+mn-cs"/>
              </a:endParaRPr>
            </a:p>
          </p:txBody>
        </p:sp>
        <p:sp>
          <p:nvSpPr>
            <p:cNvPr id="25627" name="Freeform 11"/>
            <p:cNvSpPr>
              <a:spLocks noEditPoints="1"/>
            </p:cNvSpPr>
            <p:nvPr/>
          </p:nvSpPr>
          <p:spPr bwMode="auto">
            <a:xfrm>
              <a:off x="3275" y="2496"/>
              <a:ext cx="450" cy="722"/>
            </a:xfrm>
            <a:custGeom>
              <a:avLst/>
              <a:gdLst>
                <a:gd name="T0" fmla="*/ 437 w 450"/>
                <a:gd name="T1" fmla="*/ 218 h 722"/>
                <a:gd name="T2" fmla="*/ 418 w 450"/>
                <a:gd name="T3" fmla="*/ 175 h 722"/>
                <a:gd name="T4" fmla="*/ 401 w 450"/>
                <a:gd name="T5" fmla="*/ 123 h 722"/>
                <a:gd name="T6" fmla="*/ 419 w 450"/>
                <a:gd name="T7" fmla="*/ 143 h 722"/>
                <a:gd name="T8" fmla="*/ 430 w 450"/>
                <a:gd name="T9" fmla="*/ 114 h 722"/>
                <a:gd name="T10" fmla="*/ 355 w 450"/>
                <a:gd name="T11" fmla="*/ 17 h 722"/>
                <a:gd name="T12" fmla="*/ 357 w 450"/>
                <a:gd name="T13" fmla="*/ 3 h 722"/>
                <a:gd name="T14" fmla="*/ 351 w 450"/>
                <a:gd name="T15" fmla="*/ 13 h 722"/>
                <a:gd name="T16" fmla="*/ 347 w 450"/>
                <a:gd name="T17" fmla="*/ 20 h 722"/>
                <a:gd name="T18" fmla="*/ 344 w 450"/>
                <a:gd name="T19" fmla="*/ 28 h 722"/>
                <a:gd name="T20" fmla="*/ 354 w 450"/>
                <a:gd name="T21" fmla="*/ 43 h 722"/>
                <a:gd name="T22" fmla="*/ 348 w 450"/>
                <a:gd name="T23" fmla="*/ 52 h 722"/>
                <a:gd name="T24" fmla="*/ 353 w 450"/>
                <a:gd name="T25" fmla="*/ 65 h 722"/>
                <a:gd name="T26" fmla="*/ 363 w 450"/>
                <a:gd name="T27" fmla="*/ 40 h 722"/>
                <a:gd name="T28" fmla="*/ 380 w 450"/>
                <a:gd name="T29" fmla="*/ 110 h 722"/>
                <a:gd name="T30" fmla="*/ 390 w 450"/>
                <a:gd name="T31" fmla="*/ 158 h 722"/>
                <a:gd name="T32" fmla="*/ 399 w 450"/>
                <a:gd name="T33" fmla="*/ 202 h 722"/>
                <a:gd name="T34" fmla="*/ 406 w 450"/>
                <a:gd name="T35" fmla="*/ 232 h 722"/>
                <a:gd name="T36" fmla="*/ 432 w 450"/>
                <a:gd name="T37" fmla="*/ 221 h 722"/>
                <a:gd name="T38" fmla="*/ 439 w 450"/>
                <a:gd name="T39" fmla="*/ 225 h 722"/>
                <a:gd name="T40" fmla="*/ 433 w 450"/>
                <a:gd name="T41" fmla="*/ 293 h 722"/>
                <a:gd name="T42" fmla="*/ 440 w 450"/>
                <a:gd name="T43" fmla="*/ 356 h 722"/>
                <a:gd name="T44" fmla="*/ 434 w 450"/>
                <a:gd name="T45" fmla="*/ 393 h 722"/>
                <a:gd name="T46" fmla="*/ 423 w 450"/>
                <a:gd name="T47" fmla="*/ 450 h 722"/>
                <a:gd name="T48" fmla="*/ 413 w 450"/>
                <a:gd name="T49" fmla="*/ 511 h 722"/>
                <a:gd name="T50" fmla="*/ 402 w 450"/>
                <a:gd name="T51" fmla="*/ 505 h 722"/>
                <a:gd name="T52" fmla="*/ 402 w 450"/>
                <a:gd name="T53" fmla="*/ 546 h 722"/>
                <a:gd name="T54" fmla="*/ 408 w 450"/>
                <a:gd name="T55" fmla="*/ 535 h 722"/>
                <a:gd name="T56" fmla="*/ 432 w 450"/>
                <a:gd name="T57" fmla="*/ 521 h 722"/>
                <a:gd name="T58" fmla="*/ 429 w 450"/>
                <a:gd name="T59" fmla="*/ 571 h 722"/>
                <a:gd name="T60" fmla="*/ 398 w 450"/>
                <a:gd name="T61" fmla="*/ 627 h 722"/>
                <a:gd name="T62" fmla="*/ 345 w 450"/>
                <a:gd name="T63" fmla="*/ 681 h 722"/>
                <a:gd name="T64" fmla="*/ 289 w 450"/>
                <a:gd name="T65" fmla="*/ 703 h 722"/>
                <a:gd name="T66" fmla="*/ 236 w 450"/>
                <a:gd name="T67" fmla="*/ 721 h 722"/>
                <a:gd name="T68" fmla="*/ 212 w 450"/>
                <a:gd name="T69" fmla="*/ 712 h 722"/>
                <a:gd name="T70" fmla="*/ 228 w 450"/>
                <a:gd name="T71" fmla="*/ 668 h 722"/>
                <a:gd name="T72" fmla="*/ 180 w 450"/>
                <a:gd name="T73" fmla="*/ 660 h 722"/>
                <a:gd name="T74" fmla="*/ 144 w 450"/>
                <a:gd name="T75" fmla="*/ 573 h 722"/>
                <a:gd name="T76" fmla="*/ 141 w 450"/>
                <a:gd name="T77" fmla="*/ 543 h 722"/>
                <a:gd name="T78" fmla="*/ 140 w 450"/>
                <a:gd name="T79" fmla="*/ 518 h 722"/>
                <a:gd name="T80" fmla="*/ 138 w 450"/>
                <a:gd name="T81" fmla="*/ 496 h 722"/>
                <a:gd name="T82" fmla="*/ 143 w 450"/>
                <a:gd name="T83" fmla="*/ 474 h 722"/>
                <a:gd name="T84" fmla="*/ 128 w 450"/>
                <a:gd name="T85" fmla="*/ 449 h 722"/>
                <a:gd name="T86" fmla="*/ 130 w 450"/>
                <a:gd name="T87" fmla="*/ 430 h 722"/>
                <a:gd name="T88" fmla="*/ 122 w 450"/>
                <a:gd name="T89" fmla="*/ 403 h 722"/>
                <a:gd name="T90" fmla="*/ 100 w 450"/>
                <a:gd name="T91" fmla="*/ 383 h 722"/>
                <a:gd name="T92" fmla="*/ 79 w 450"/>
                <a:gd name="T93" fmla="*/ 353 h 722"/>
                <a:gd name="T94" fmla="*/ 55 w 450"/>
                <a:gd name="T95" fmla="*/ 325 h 722"/>
                <a:gd name="T96" fmla="*/ 26 w 450"/>
                <a:gd name="T97" fmla="*/ 305 h 722"/>
                <a:gd name="T98" fmla="*/ 27 w 450"/>
                <a:gd name="T99" fmla="*/ 271 h 722"/>
                <a:gd name="T100" fmla="*/ 38 w 450"/>
                <a:gd name="T101" fmla="*/ 247 h 722"/>
                <a:gd name="T102" fmla="*/ 38 w 450"/>
                <a:gd name="T103" fmla="*/ 215 h 722"/>
                <a:gd name="T104" fmla="*/ 0 w 450"/>
                <a:gd name="T105" fmla="*/ 135 h 722"/>
                <a:gd name="T106" fmla="*/ 26 w 450"/>
                <a:gd name="T107" fmla="*/ 101 h 722"/>
                <a:gd name="T108" fmla="*/ 61 w 450"/>
                <a:gd name="T109" fmla="*/ 83 h 722"/>
                <a:gd name="T110" fmla="*/ 95 w 450"/>
                <a:gd name="T111" fmla="*/ 82 h 722"/>
                <a:gd name="T112" fmla="*/ 126 w 450"/>
                <a:gd name="T113" fmla="*/ 83 h 722"/>
                <a:gd name="T114" fmla="*/ 161 w 450"/>
                <a:gd name="T115" fmla="*/ 64 h 722"/>
                <a:gd name="T116" fmla="*/ 194 w 450"/>
                <a:gd name="T117" fmla="*/ 59 h 722"/>
                <a:gd name="T118" fmla="*/ 227 w 450"/>
                <a:gd name="T119" fmla="*/ 56 h 722"/>
                <a:gd name="T120" fmla="*/ 252 w 450"/>
                <a:gd name="T121" fmla="*/ 34 h 722"/>
                <a:gd name="T122" fmla="*/ 286 w 450"/>
                <a:gd name="T123" fmla="*/ 29 h 722"/>
                <a:gd name="T124" fmla="*/ 342 w 450"/>
                <a:gd name="T125" fmla="*/ 6 h 7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50"/>
                <a:gd name="T190" fmla="*/ 0 h 722"/>
                <a:gd name="T191" fmla="*/ 450 w 450"/>
                <a:gd name="T192" fmla="*/ 722 h 72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50" h="722">
                  <a:moveTo>
                    <a:pt x="421" y="535"/>
                  </a:moveTo>
                  <a:lnTo>
                    <a:pt x="420" y="535"/>
                  </a:lnTo>
                  <a:lnTo>
                    <a:pt x="419" y="535"/>
                  </a:lnTo>
                  <a:lnTo>
                    <a:pt x="419" y="534"/>
                  </a:lnTo>
                  <a:lnTo>
                    <a:pt x="418" y="533"/>
                  </a:lnTo>
                  <a:lnTo>
                    <a:pt x="418" y="532"/>
                  </a:lnTo>
                  <a:lnTo>
                    <a:pt x="419" y="531"/>
                  </a:lnTo>
                  <a:lnTo>
                    <a:pt x="420" y="531"/>
                  </a:lnTo>
                  <a:lnTo>
                    <a:pt x="420" y="532"/>
                  </a:lnTo>
                  <a:lnTo>
                    <a:pt x="421" y="533"/>
                  </a:lnTo>
                  <a:lnTo>
                    <a:pt x="421" y="534"/>
                  </a:lnTo>
                  <a:lnTo>
                    <a:pt x="421" y="535"/>
                  </a:lnTo>
                  <a:close/>
                  <a:moveTo>
                    <a:pt x="418" y="527"/>
                  </a:moveTo>
                  <a:lnTo>
                    <a:pt x="417" y="527"/>
                  </a:lnTo>
                  <a:lnTo>
                    <a:pt x="417" y="526"/>
                  </a:lnTo>
                  <a:lnTo>
                    <a:pt x="417" y="525"/>
                  </a:lnTo>
                  <a:lnTo>
                    <a:pt x="418" y="525"/>
                  </a:lnTo>
                  <a:lnTo>
                    <a:pt x="418" y="526"/>
                  </a:lnTo>
                  <a:lnTo>
                    <a:pt x="419" y="526"/>
                  </a:lnTo>
                  <a:lnTo>
                    <a:pt x="418" y="527"/>
                  </a:lnTo>
                  <a:close/>
                  <a:moveTo>
                    <a:pt x="419" y="523"/>
                  </a:moveTo>
                  <a:lnTo>
                    <a:pt x="418" y="523"/>
                  </a:lnTo>
                  <a:lnTo>
                    <a:pt x="417" y="523"/>
                  </a:lnTo>
                  <a:lnTo>
                    <a:pt x="418" y="522"/>
                  </a:lnTo>
                  <a:lnTo>
                    <a:pt x="418" y="521"/>
                  </a:lnTo>
                  <a:lnTo>
                    <a:pt x="419" y="523"/>
                  </a:lnTo>
                  <a:close/>
                  <a:moveTo>
                    <a:pt x="443" y="360"/>
                  </a:moveTo>
                  <a:lnTo>
                    <a:pt x="442" y="360"/>
                  </a:lnTo>
                  <a:lnTo>
                    <a:pt x="441" y="359"/>
                  </a:lnTo>
                  <a:lnTo>
                    <a:pt x="441" y="358"/>
                  </a:lnTo>
                  <a:lnTo>
                    <a:pt x="442" y="359"/>
                  </a:lnTo>
                  <a:lnTo>
                    <a:pt x="443" y="359"/>
                  </a:lnTo>
                  <a:lnTo>
                    <a:pt x="443" y="360"/>
                  </a:lnTo>
                  <a:close/>
                  <a:moveTo>
                    <a:pt x="436" y="225"/>
                  </a:moveTo>
                  <a:lnTo>
                    <a:pt x="436" y="226"/>
                  </a:lnTo>
                  <a:lnTo>
                    <a:pt x="434" y="226"/>
                  </a:lnTo>
                  <a:lnTo>
                    <a:pt x="434" y="225"/>
                  </a:lnTo>
                  <a:lnTo>
                    <a:pt x="434" y="224"/>
                  </a:lnTo>
                  <a:lnTo>
                    <a:pt x="436" y="224"/>
                  </a:lnTo>
                  <a:lnTo>
                    <a:pt x="436" y="223"/>
                  </a:lnTo>
                  <a:lnTo>
                    <a:pt x="437" y="224"/>
                  </a:lnTo>
                  <a:lnTo>
                    <a:pt x="436" y="225"/>
                  </a:lnTo>
                  <a:close/>
                  <a:moveTo>
                    <a:pt x="438" y="218"/>
                  </a:moveTo>
                  <a:lnTo>
                    <a:pt x="438" y="220"/>
                  </a:lnTo>
                  <a:lnTo>
                    <a:pt x="437" y="221"/>
                  </a:lnTo>
                  <a:lnTo>
                    <a:pt x="436" y="220"/>
                  </a:lnTo>
                  <a:lnTo>
                    <a:pt x="436" y="219"/>
                  </a:lnTo>
                  <a:lnTo>
                    <a:pt x="436" y="218"/>
                  </a:lnTo>
                  <a:lnTo>
                    <a:pt x="436" y="217"/>
                  </a:lnTo>
                  <a:lnTo>
                    <a:pt x="437" y="218"/>
                  </a:lnTo>
                  <a:lnTo>
                    <a:pt x="437" y="217"/>
                  </a:lnTo>
                  <a:lnTo>
                    <a:pt x="437" y="216"/>
                  </a:lnTo>
                  <a:lnTo>
                    <a:pt x="438" y="217"/>
                  </a:lnTo>
                  <a:lnTo>
                    <a:pt x="438" y="218"/>
                  </a:lnTo>
                  <a:close/>
                  <a:moveTo>
                    <a:pt x="423" y="199"/>
                  </a:moveTo>
                  <a:lnTo>
                    <a:pt x="422" y="199"/>
                  </a:lnTo>
                  <a:lnTo>
                    <a:pt x="423" y="199"/>
                  </a:lnTo>
                  <a:close/>
                  <a:moveTo>
                    <a:pt x="419" y="187"/>
                  </a:moveTo>
                  <a:lnTo>
                    <a:pt x="420" y="188"/>
                  </a:lnTo>
                  <a:lnTo>
                    <a:pt x="419" y="188"/>
                  </a:lnTo>
                  <a:lnTo>
                    <a:pt x="418" y="188"/>
                  </a:lnTo>
                  <a:lnTo>
                    <a:pt x="418" y="187"/>
                  </a:lnTo>
                  <a:lnTo>
                    <a:pt x="418" y="188"/>
                  </a:lnTo>
                  <a:lnTo>
                    <a:pt x="417" y="189"/>
                  </a:lnTo>
                  <a:lnTo>
                    <a:pt x="416" y="189"/>
                  </a:lnTo>
                  <a:lnTo>
                    <a:pt x="416" y="188"/>
                  </a:lnTo>
                  <a:lnTo>
                    <a:pt x="416" y="187"/>
                  </a:lnTo>
                  <a:lnTo>
                    <a:pt x="417" y="186"/>
                  </a:lnTo>
                  <a:lnTo>
                    <a:pt x="418" y="185"/>
                  </a:lnTo>
                  <a:lnTo>
                    <a:pt x="418" y="184"/>
                  </a:lnTo>
                  <a:lnTo>
                    <a:pt x="419" y="185"/>
                  </a:lnTo>
                  <a:lnTo>
                    <a:pt x="419" y="186"/>
                  </a:lnTo>
                  <a:lnTo>
                    <a:pt x="419" y="187"/>
                  </a:lnTo>
                  <a:close/>
                  <a:moveTo>
                    <a:pt x="428" y="171"/>
                  </a:moveTo>
                  <a:lnTo>
                    <a:pt x="427" y="170"/>
                  </a:lnTo>
                  <a:lnTo>
                    <a:pt x="426" y="170"/>
                  </a:lnTo>
                  <a:lnTo>
                    <a:pt x="427" y="170"/>
                  </a:lnTo>
                  <a:lnTo>
                    <a:pt x="428" y="171"/>
                  </a:lnTo>
                  <a:close/>
                  <a:moveTo>
                    <a:pt x="424" y="163"/>
                  </a:moveTo>
                  <a:lnTo>
                    <a:pt x="424" y="164"/>
                  </a:lnTo>
                  <a:lnTo>
                    <a:pt x="424" y="165"/>
                  </a:lnTo>
                  <a:lnTo>
                    <a:pt x="423" y="166"/>
                  </a:lnTo>
                  <a:lnTo>
                    <a:pt x="423" y="169"/>
                  </a:lnTo>
                  <a:lnTo>
                    <a:pt x="423" y="170"/>
                  </a:lnTo>
                  <a:lnTo>
                    <a:pt x="423" y="171"/>
                  </a:lnTo>
                  <a:lnTo>
                    <a:pt x="423" y="172"/>
                  </a:lnTo>
                  <a:lnTo>
                    <a:pt x="422" y="172"/>
                  </a:lnTo>
                  <a:lnTo>
                    <a:pt x="422" y="173"/>
                  </a:lnTo>
                  <a:lnTo>
                    <a:pt x="422" y="174"/>
                  </a:lnTo>
                  <a:lnTo>
                    <a:pt x="422" y="175"/>
                  </a:lnTo>
                  <a:lnTo>
                    <a:pt x="422" y="176"/>
                  </a:lnTo>
                  <a:lnTo>
                    <a:pt x="424" y="177"/>
                  </a:lnTo>
                  <a:lnTo>
                    <a:pt x="423" y="178"/>
                  </a:lnTo>
                  <a:lnTo>
                    <a:pt x="423" y="177"/>
                  </a:lnTo>
                  <a:lnTo>
                    <a:pt x="422" y="177"/>
                  </a:lnTo>
                  <a:lnTo>
                    <a:pt x="422" y="176"/>
                  </a:lnTo>
                  <a:lnTo>
                    <a:pt x="421" y="175"/>
                  </a:lnTo>
                  <a:lnTo>
                    <a:pt x="420" y="175"/>
                  </a:lnTo>
                  <a:lnTo>
                    <a:pt x="419" y="175"/>
                  </a:lnTo>
                  <a:lnTo>
                    <a:pt x="418" y="175"/>
                  </a:lnTo>
                  <a:lnTo>
                    <a:pt x="417" y="174"/>
                  </a:lnTo>
                  <a:lnTo>
                    <a:pt x="417" y="173"/>
                  </a:lnTo>
                  <a:lnTo>
                    <a:pt x="417" y="172"/>
                  </a:lnTo>
                  <a:lnTo>
                    <a:pt x="417" y="171"/>
                  </a:lnTo>
                  <a:lnTo>
                    <a:pt x="417" y="170"/>
                  </a:lnTo>
                  <a:lnTo>
                    <a:pt x="416" y="168"/>
                  </a:lnTo>
                  <a:lnTo>
                    <a:pt x="415" y="167"/>
                  </a:lnTo>
                  <a:lnTo>
                    <a:pt x="417" y="166"/>
                  </a:lnTo>
                  <a:lnTo>
                    <a:pt x="417" y="165"/>
                  </a:lnTo>
                  <a:lnTo>
                    <a:pt x="418" y="164"/>
                  </a:lnTo>
                  <a:lnTo>
                    <a:pt x="419" y="164"/>
                  </a:lnTo>
                  <a:lnTo>
                    <a:pt x="420" y="164"/>
                  </a:lnTo>
                  <a:lnTo>
                    <a:pt x="420" y="163"/>
                  </a:lnTo>
                  <a:lnTo>
                    <a:pt x="421" y="163"/>
                  </a:lnTo>
                  <a:lnTo>
                    <a:pt x="422" y="163"/>
                  </a:lnTo>
                  <a:lnTo>
                    <a:pt x="423" y="163"/>
                  </a:lnTo>
                  <a:lnTo>
                    <a:pt x="423" y="164"/>
                  </a:lnTo>
                  <a:lnTo>
                    <a:pt x="423" y="163"/>
                  </a:lnTo>
                  <a:lnTo>
                    <a:pt x="424" y="163"/>
                  </a:lnTo>
                  <a:lnTo>
                    <a:pt x="424" y="161"/>
                  </a:lnTo>
                  <a:lnTo>
                    <a:pt x="424" y="159"/>
                  </a:lnTo>
                  <a:lnTo>
                    <a:pt x="424" y="158"/>
                  </a:lnTo>
                  <a:lnTo>
                    <a:pt x="425" y="158"/>
                  </a:lnTo>
                  <a:lnTo>
                    <a:pt x="425" y="159"/>
                  </a:lnTo>
                  <a:lnTo>
                    <a:pt x="425" y="160"/>
                  </a:lnTo>
                  <a:lnTo>
                    <a:pt x="424" y="161"/>
                  </a:lnTo>
                  <a:lnTo>
                    <a:pt x="424" y="162"/>
                  </a:lnTo>
                  <a:lnTo>
                    <a:pt x="424" y="163"/>
                  </a:lnTo>
                  <a:close/>
                  <a:moveTo>
                    <a:pt x="431" y="159"/>
                  </a:moveTo>
                  <a:lnTo>
                    <a:pt x="430" y="159"/>
                  </a:lnTo>
                  <a:lnTo>
                    <a:pt x="430" y="158"/>
                  </a:lnTo>
                  <a:lnTo>
                    <a:pt x="430" y="157"/>
                  </a:lnTo>
                  <a:lnTo>
                    <a:pt x="430" y="156"/>
                  </a:lnTo>
                  <a:lnTo>
                    <a:pt x="431" y="156"/>
                  </a:lnTo>
                  <a:lnTo>
                    <a:pt x="431" y="157"/>
                  </a:lnTo>
                  <a:lnTo>
                    <a:pt x="431" y="158"/>
                  </a:lnTo>
                  <a:lnTo>
                    <a:pt x="431" y="159"/>
                  </a:lnTo>
                  <a:close/>
                  <a:moveTo>
                    <a:pt x="431" y="142"/>
                  </a:moveTo>
                  <a:lnTo>
                    <a:pt x="431" y="141"/>
                  </a:lnTo>
                  <a:lnTo>
                    <a:pt x="431" y="142"/>
                  </a:lnTo>
                  <a:close/>
                  <a:moveTo>
                    <a:pt x="431" y="138"/>
                  </a:moveTo>
                  <a:lnTo>
                    <a:pt x="431" y="139"/>
                  </a:lnTo>
                  <a:lnTo>
                    <a:pt x="430" y="138"/>
                  </a:lnTo>
                  <a:lnTo>
                    <a:pt x="430" y="137"/>
                  </a:lnTo>
                  <a:lnTo>
                    <a:pt x="431" y="137"/>
                  </a:lnTo>
                  <a:lnTo>
                    <a:pt x="431" y="138"/>
                  </a:lnTo>
                  <a:close/>
                  <a:moveTo>
                    <a:pt x="402" y="122"/>
                  </a:moveTo>
                  <a:lnTo>
                    <a:pt x="402" y="123"/>
                  </a:lnTo>
                  <a:lnTo>
                    <a:pt x="401" y="122"/>
                  </a:lnTo>
                  <a:lnTo>
                    <a:pt x="401" y="123"/>
                  </a:lnTo>
                  <a:lnTo>
                    <a:pt x="400" y="122"/>
                  </a:lnTo>
                  <a:lnTo>
                    <a:pt x="401" y="122"/>
                  </a:lnTo>
                  <a:lnTo>
                    <a:pt x="401" y="121"/>
                  </a:lnTo>
                  <a:lnTo>
                    <a:pt x="400" y="120"/>
                  </a:lnTo>
                  <a:lnTo>
                    <a:pt x="401" y="120"/>
                  </a:lnTo>
                  <a:lnTo>
                    <a:pt x="402" y="121"/>
                  </a:lnTo>
                  <a:lnTo>
                    <a:pt x="402" y="122"/>
                  </a:lnTo>
                  <a:close/>
                  <a:moveTo>
                    <a:pt x="429" y="123"/>
                  </a:moveTo>
                  <a:lnTo>
                    <a:pt x="429" y="124"/>
                  </a:lnTo>
                  <a:lnTo>
                    <a:pt x="429" y="125"/>
                  </a:lnTo>
                  <a:lnTo>
                    <a:pt x="430" y="125"/>
                  </a:lnTo>
                  <a:lnTo>
                    <a:pt x="430" y="126"/>
                  </a:lnTo>
                  <a:lnTo>
                    <a:pt x="430" y="128"/>
                  </a:lnTo>
                  <a:lnTo>
                    <a:pt x="430" y="129"/>
                  </a:lnTo>
                  <a:lnTo>
                    <a:pt x="429" y="131"/>
                  </a:lnTo>
                  <a:lnTo>
                    <a:pt x="429" y="132"/>
                  </a:lnTo>
                  <a:lnTo>
                    <a:pt x="429" y="133"/>
                  </a:lnTo>
                  <a:lnTo>
                    <a:pt x="428" y="134"/>
                  </a:lnTo>
                  <a:lnTo>
                    <a:pt x="428" y="136"/>
                  </a:lnTo>
                  <a:lnTo>
                    <a:pt x="428" y="137"/>
                  </a:lnTo>
                  <a:lnTo>
                    <a:pt x="428" y="138"/>
                  </a:lnTo>
                  <a:lnTo>
                    <a:pt x="427" y="139"/>
                  </a:lnTo>
                  <a:lnTo>
                    <a:pt x="426" y="140"/>
                  </a:lnTo>
                  <a:lnTo>
                    <a:pt x="426" y="141"/>
                  </a:lnTo>
                  <a:lnTo>
                    <a:pt x="426" y="142"/>
                  </a:lnTo>
                  <a:lnTo>
                    <a:pt x="425" y="143"/>
                  </a:lnTo>
                  <a:lnTo>
                    <a:pt x="424" y="144"/>
                  </a:lnTo>
                  <a:lnTo>
                    <a:pt x="424" y="145"/>
                  </a:lnTo>
                  <a:lnTo>
                    <a:pt x="424" y="146"/>
                  </a:lnTo>
                  <a:lnTo>
                    <a:pt x="424" y="147"/>
                  </a:lnTo>
                  <a:lnTo>
                    <a:pt x="423" y="148"/>
                  </a:lnTo>
                  <a:lnTo>
                    <a:pt x="423" y="149"/>
                  </a:lnTo>
                  <a:lnTo>
                    <a:pt x="423" y="150"/>
                  </a:lnTo>
                  <a:lnTo>
                    <a:pt x="423" y="152"/>
                  </a:lnTo>
                  <a:lnTo>
                    <a:pt x="423" y="153"/>
                  </a:lnTo>
                  <a:lnTo>
                    <a:pt x="423" y="154"/>
                  </a:lnTo>
                  <a:lnTo>
                    <a:pt x="422" y="154"/>
                  </a:lnTo>
                  <a:lnTo>
                    <a:pt x="422" y="153"/>
                  </a:lnTo>
                  <a:lnTo>
                    <a:pt x="422" y="152"/>
                  </a:lnTo>
                  <a:lnTo>
                    <a:pt x="421" y="152"/>
                  </a:lnTo>
                  <a:lnTo>
                    <a:pt x="421" y="151"/>
                  </a:lnTo>
                  <a:lnTo>
                    <a:pt x="420" y="151"/>
                  </a:lnTo>
                  <a:lnTo>
                    <a:pt x="420" y="150"/>
                  </a:lnTo>
                  <a:lnTo>
                    <a:pt x="419" y="149"/>
                  </a:lnTo>
                  <a:lnTo>
                    <a:pt x="419" y="148"/>
                  </a:lnTo>
                  <a:lnTo>
                    <a:pt x="419" y="147"/>
                  </a:lnTo>
                  <a:lnTo>
                    <a:pt x="419" y="146"/>
                  </a:lnTo>
                  <a:lnTo>
                    <a:pt x="419" y="145"/>
                  </a:lnTo>
                  <a:lnTo>
                    <a:pt x="419" y="144"/>
                  </a:lnTo>
                  <a:lnTo>
                    <a:pt x="419" y="143"/>
                  </a:lnTo>
                  <a:lnTo>
                    <a:pt x="418" y="142"/>
                  </a:lnTo>
                  <a:lnTo>
                    <a:pt x="418" y="141"/>
                  </a:lnTo>
                  <a:lnTo>
                    <a:pt x="419" y="140"/>
                  </a:lnTo>
                  <a:lnTo>
                    <a:pt x="421" y="139"/>
                  </a:lnTo>
                  <a:lnTo>
                    <a:pt x="421" y="138"/>
                  </a:lnTo>
                  <a:lnTo>
                    <a:pt x="421" y="137"/>
                  </a:lnTo>
                  <a:lnTo>
                    <a:pt x="421" y="136"/>
                  </a:lnTo>
                  <a:lnTo>
                    <a:pt x="421" y="135"/>
                  </a:lnTo>
                  <a:lnTo>
                    <a:pt x="421" y="134"/>
                  </a:lnTo>
                  <a:lnTo>
                    <a:pt x="420" y="133"/>
                  </a:lnTo>
                  <a:lnTo>
                    <a:pt x="420" y="132"/>
                  </a:lnTo>
                  <a:lnTo>
                    <a:pt x="420" y="131"/>
                  </a:lnTo>
                  <a:lnTo>
                    <a:pt x="419" y="131"/>
                  </a:lnTo>
                  <a:lnTo>
                    <a:pt x="419" y="129"/>
                  </a:lnTo>
                  <a:lnTo>
                    <a:pt x="419" y="128"/>
                  </a:lnTo>
                  <a:lnTo>
                    <a:pt x="420" y="127"/>
                  </a:lnTo>
                  <a:lnTo>
                    <a:pt x="421" y="126"/>
                  </a:lnTo>
                  <a:lnTo>
                    <a:pt x="422" y="126"/>
                  </a:lnTo>
                  <a:lnTo>
                    <a:pt x="423" y="124"/>
                  </a:lnTo>
                  <a:lnTo>
                    <a:pt x="424" y="123"/>
                  </a:lnTo>
                  <a:lnTo>
                    <a:pt x="424" y="122"/>
                  </a:lnTo>
                  <a:lnTo>
                    <a:pt x="424" y="121"/>
                  </a:lnTo>
                  <a:lnTo>
                    <a:pt x="424" y="120"/>
                  </a:lnTo>
                  <a:lnTo>
                    <a:pt x="425" y="120"/>
                  </a:lnTo>
                  <a:lnTo>
                    <a:pt x="425" y="119"/>
                  </a:lnTo>
                  <a:lnTo>
                    <a:pt x="425" y="115"/>
                  </a:lnTo>
                  <a:lnTo>
                    <a:pt x="424" y="115"/>
                  </a:lnTo>
                  <a:lnTo>
                    <a:pt x="424" y="114"/>
                  </a:lnTo>
                  <a:lnTo>
                    <a:pt x="424" y="113"/>
                  </a:lnTo>
                  <a:lnTo>
                    <a:pt x="424" y="112"/>
                  </a:lnTo>
                  <a:lnTo>
                    <a:pt x="425" y="111"/>
                  </a:lnTo>
                  <a:lnTo>
                    <a:pt x="425" y="110"/>
                  </a:lnTo>
                  <a:lnTo>
                    <a:pt x="425" y="109"/>
                  </a:lnTo>
                  <a:lnTo>
                    <a:pt x="426" y="109"/>
                  </a:lnTo>
                  <a:lnTo>
                    <a:pt x="425" y="108"/>
                  </a:lnTo>
                  <a:lnTo>
                    <a:pt x="426" y="107"/>
                  </a:lnTo>
                  <a:lnTo>
                    <a:pt x="426" y="106"/>
                  </a:lnTo>
                  <a:lnTo>
                    <a:pt x="427" y="106"/>
                  </a:lnTo>
                  <a:lnTo>
                    <a:pt x="427" y="104"/>
                  </a:lnTo>
                  <a:lnTo>
                    <a:pt x="427" y="103"/>
                  </a:lnTo>
                  <a:lnTo>
                    <a:pt x="427" y="102"/>
                  </a:lnTo>
                  <a:lnTo>
                    <a:pt x="428" y="102"/>
                  </a:lnTo>
                  <a:lnTo>
                    <a:pt x="428" y="103"/>
                  </a:lnTo>
                  <a:lnTo>
                    <a:pt x="429" y="104"/>
                  </a:lnTo>
                  <a:lnTo>
                    <a:pt x="430" y="106"/>
                  </a:lnTo>
                  <a:lnTo>
                    <a:pt x="430" y="107"/>
                  </a:lnTo>
                  <a:lnTo>
                    <a:pt x="430" y="108"/>
                  </a:lnTo>
                  <a:lnTo>
                    <a:pt x="430" y="111"/>
                  </a:lnTo>
                  <a:lnTo>
                    <a:pt x="430" y="112"/>
                  </a:lnTo>
                  <a:lnTo>
                    <a:pt x="430" y="114"/>
                  </a:lnTo>
                  <a:lnTo>
                    <a:pt x="430" y="115"/>
                  </a:lnTo>
                  <a:lnTo>
                    <a:pt x="430" y="116"/>
                  </a:lnTo>
                  <a:lnTo>
                    <a:pt x="430" y="117"/>
                  </a:lnTo>
                  <a:lnTo>
                    <a:pt x="429" y="117"/>
                  </a:lnTo>
                  <a:lnTo>
                    <a:pt x="429" y="119"/>
                  </a:lnTo>
                  <a:lnTo>
                    <a:pt x="430" y="119"/>
                  </a:lnTo>
                  <a:lnTo>
                    <a:pt x="430" y="120"/>
                  </a:lnTo>
                  <a:lnTo>
                    <a:pt x="429" y="120"/>
                  </a:lnTo>
                  <a:lnTo>
                    <a:pt x="429" y="121"/>
                  </a:lnTo>
                  <a:lnTo>
                    <a:pt x="429" y="122"/>
                  </a:lnTo>
                  <a:lnTo>
                    <a:pt x="429" y="123"/>
                  </a:lnTo>
                  <a:close/>
                  <a:moveTo>
                    <a:pt x="356" y="68"/>
                  </a:moveTo>
                  <a:lnTo>
                    <a:pt x="355" y="68"/>
                  </a:lnTo>
                  <a:lnTo>
                    <a:pt x="356" y="68"/>
                  </a:lnTo>
                  <a:close/>
                  <a:moveTo>
                    <a:pt x="353" y="66"/>
                  </a:moveTo>
                  <a:lnTo>
                    <a:pt x="353" y="67"/>
                  </a:lnTo>
                  <a:lnTo>
                    <a:pt x="353" y="66"/>
                  </a:lnTo>
                  <a:close/>
                  <a:moveTo>
                    <a:pt x="349" y="49"/>
                  </a:moveTo>
                  <a:lnTo>
                    <a:pt x="348" y="49"/>
                  </a:lnTo>
                  <a:lnTo>
                    <a:pt x="348" y="48"/>
                  </a:lnTo>
                  <a:lnTo>
                    <a:pt x="349" y="48"/>
                  </a:lnTo>
                  <a:lnTo>
                    <a:pt x="349" y="49"/>
                  </a:lnTo>
                  <a:close/>
                  <a:moveTo>
                    <a:pt x="342" y="21"/>
                  </a:moveTo>
                  <a:lnTo>
                    <a:pt x="341" y="21"/>
                  </a:lnTo>
                  <a:lnTo>
                    <a:pt x="342" y="21"/>
                  </a:lnTo>
                  <a:close/>
                  <a:moveTo>
                    <a:pt x="354" y="18"/>
                  </a:moveTo>
                  <a:lnTo>
                    <a:pt x="353" y="18"/>
                  </a:lnTo>
                  <a:lnTo>
                    <a:pt x="354" y="18"/>
                  </a:lnTo>
                  <a:close/>
                  <a:moveTo>
                    <a:pt x="356" y="16"/>
                  </a:moveTo>
                  <a:lnTo>
                    <a:pt x="357" y="17"/>
                  </a:lnTo>
                  <a:lnTo>
                    <a:pt x="357" y="18"/>
                  </a:lnTo>
                  <a:lnTo>
                    <a:pt x="356" y="19"/>
                  </a:lnTo>
                  <a:lnTo>
                    <a:pt x="356" y="20"/>
                  </a:lnTo>
                  <a:lnTo>
                    <a:pt x="356" y="21"/>
                  </a:lnTo>
                  <a:lnTo>
                    <a:pt x="355" y="22"/>
                  </a:lnTo>
                  <a:lnTo>
                    <a:pt x="355" y="23"/>
                  </a:lnTo>
                  <a:lnTo>
                    <a:pt x="354" y="24"/>
                  </a:lnTo>
                  <a:lnTo>
                    <a:pt x="353" y="24"/>
                  </a:lnTo>
                  <a:lnTo>
                    <a:pt x="353" y="23"/>
                  </a:lnTo>
                  <a:lnTo>
                    <a:pt x="353" y="22"/>
                  </a:lnTo>
                  <a:lnTo>
                    <a:pt x="353" y="21"/>
                  </a:lnTo>
                  <a:lnTo>
                    <a:pt x="354" y="21"/>
                  </a:lnTo>
                  <a:lnTo>
                    <a:pt x="354" y="20"/>
                  </a:lnTo>
                  <a:lnTo>
                    <a:pt x="353" y="19"/>
                  </a:lnTo>
                  <a:lnTo>
                    <a:pt x="354" y="19"/>
                  </a:lnTo>
                  <a:lnTo>
                    <a:pt x="354" y="18"/>
                  </a:lnTo>
                  <a:lnTo>
                    <a:pt x="353" y="18"/>
                  </a:lnTo>
                  <a:lnTo>
                    <a:pt x="354" y="17"/>
                  </a:lnTo>
                  <a:lnTo>
                    <a:pt x="354" y="16"/>
                  </a:lnTo>
                  <a:lnTo>
                    <a:pt x="355" y="17"/>
                  </a:lnTo>
                  <a:lnTo>
                    <a:pt x="356" y="16"/>
                  </a:lnTo>
                  <a:close/>
                  <a:moveTo>
                    <a:pt x="357" y="10"/>
                  </a:moveTo>
                  <a:lnTo>
                    <a:pt x="357" y="9"/>
                  </a:lnTo>
                  <a:lnTo>
                    <a:pt x="357" y="10"/>
                  </a:lnTo>
                  <a:close/>
                  <a:moveTo>
                    <a:pt x="354" y="8"/>
                  </a:moveTo>
                  <a:lnTo>
                    <a:pt x="355" y="8"/>
                  </a:lnTo>
                  <a:lnTo>
                    <a:pt x="355" y="9"/>
                  </a:lnTo>
                  <a:lnTo>
                    <a:pt x="356" y="10"/>
                  </a:lnTo>
                  <a:lnTo>
                    <a:pt x="357" y="10"/>
                  </a:lnTo>
                  <a:lnTo>
                    <a:pt x="356" y="10"/>
                  </a:lnTo>
                  <a:lnTo>
                    <a:pt x="356" y="11"/>
                  </a:lnTo>
                  <a:lnTo>
                    <a:pt x="355" y="11"/>
                  </a:lnTo>
                  <a:lnTo>
                    <a:pt x="354" y="11"/>
                  </a:lnTo>
                  <a:lnTo>
                    <a:pt x="354" y="10"/>
                  </a:lnTo>
                  <a:lnTo>
                    <a:pt x="354" y="11"/>
                  </a:lnTo>
                  <a:lnTo>
                    <a:pt x="353" y="11"/>
                  </a:lnTo>
                  <a:lnTo>
                    <a:pt x="353" y="10"/>
                  </a:lnTo>
                  <a:lnTo>
                    <a:pt x="353" y="9"/>
                  </a:lnTo>
                  <a:lnTo>
                    <a:pt x="354" y="9"/>
                  </a:lnTo>
                  <a:lnTo>
                    <a:pt x="354" y="8"/>
                  </a:lnTo>
                  <a:close/>
                  <a:moveTo>
                    <a:pt x="359" y="2"/>
                  </a:moveTo>
                  <a:lnTo>
                    <a:pt x="361" y="2"/>
                  </a:lnTo>
                  <a:lnTo>
                    <a:pt x="361" y="3"/>
                  </a:lnTo>
                  <a:lnTo>
                    <a:pt x="359" y="4"/>
                  </a:lnTo>
                  <a:lnTo>
                    <a:pt x="358" y="3"/>
                  </a:lnTo>
                  <a:lnTo>
                    <a:pt x="357" y="3"/>
                  </a:lnTo>
                  <a:lnTo>
                    <a:pt x="358" y="2"/>
                  </a:lnTo>
                  <a:lnTo>
                    <a:pt x="359" y="2"/>
                  </a:lnTo>
                  <a:close/>
                  <a:moveTo>
                    <a:pt x="359" y="0"/>
                  </a:moveTo>
                  <a:lnTo>
                    <a:pt x="358" y="1"/>
                  </a:lnTo>
                  <a:lnTo>
                    <a:pt x="359" y="1"/>
                  </a:lnTo>
                  <a:lnTo>
                    <a:pt x="358" y="2"/>
                  </a:lnTo>
                  <a:lnTo>
                    <a:pt x="358" y="1"/>
                  </a:lnTo>
                  <a:lnTo>
                    <a:pt x="357" y="1"/>
                  </a:lnTo>
                  <a:lnTo>
                    <a:pt x="357" y="0"/>
                  </a:lnTo>
                  <a:lnTo>
                    <a:pt x="358" y="0"/>
                  </a:lnTo>
                  <a:lnTo>
                    <a:pt x="359" y="0"/>
                  </a:lnTo>
                  <a:close/>
                  <a:moveTo>
                    <a:pt x="352" y="1"/>
                  </a:moveTo>
                  <a:lnTo>
                    <a:pt x="353" y="1"/>
                  </a:lnTo>
                  <a:lnTo>
                    <a:pt x="353" y="0"/>
                  </a:lnTo>
                  <a:lnTo>
                    <a:pt x="354" y="0"/>
                  </a:lnTo>
                  <a:lnTo>
                    <a:pt x="355" y="0"/>
                  </a:lnTo>
                  <a:lnTo>
                    <a:pt x="355" y="1"/>
                  </a:lnTo>
                  <a:lnTo>
                    <a:pt x="355" y="0"/>
                  </a:lnTo>
                  <a:lnTo>
                    <a:pt x="356" y="0"/>
                  </a:lnTo>
                  <a:lnTo>
                    <a:pt x="356" y="1"/>
                  </a:lnTo>
                  <a:lnTo>
                    <a:pt x="357" y="0"/>
                  </a:lnTo>
                  <a:lnTo>
                    <a:pt x="357" y="1"/>
                  </a:lnTo>
                  <a:lnTo>
                    <a:pt x="358" y="2"/>
                  </a:lnTo>
                  <a:lnTo>
                    <a:pt x="357" y="3"/>
                  </a:lnTo>
                  <a:lnTo>
                    <a:pt x="356" y="3"/>
                  </a:lnTo>
                  <a:lnTo>
                    <a:pt x="357" y="3"/>
                  </a:lnTo>
                  <a:lnTo>
                    <a:pt x="358" y="4"/>
                  </a:lnTo>
                  <a:lnTo>
                    <a:pt x="359" y="4"/>
                  </a:lnTo>
                  <a:lnTo>
                    <a:pt x="361" y="4"/>
                  </a:lnTo>
                  <a:lnTo>
                    <a:pt x="359" y="4"/>
                  </a:lnTo>
                  <a:lnTo>
                    <a:pt x="361" y="6"/>
                  </a:lnTo>
                  <a:lnTo>
                    <a:pt x="361" y="4"/>
                  </a:lnTo>
                  <a:lnTo>
                    <a:pt x="362" y="3"/>
                  </a:lnTo>
                  <a:lnTo>
                    <a:pt x="362" y="4"/>
                  </a:lnTo>
                  <a:lnTo>
                    <a:pt x="361" y="6"/>
                  </a:lnTo>
                  <a:lnTo>
                    <a:pt x="359" y="8"/>
                  </a:lnTo>
                  <a:lnTo>
                    <a:pt x="359" y="9"/>
                  </a:lnTo>
                  <a:lnTo>
                    <a:pt x="359" y="10"/>
                  </a:lnTo>
                  <a:lnTo>
                    <a:pt x="359" y="11"/>
                  </a:lnTo>
                  <a:lnTo>
                    <a:pt x="358" y="13"/>
                  </a:lnTo>
                  <a:lnTo>
                    <a:pt x="358" y="14"/>
                  </a:lnTo>
                  <a:lnTo>
                    <a:pt x="357" y="15"/>
                  </a:lnTo>
                  <a:lnTo>
                    <a:pt x="358" y="14"/>
                  </a:lnTo>
                  <a:lnTo>
                    <a:pt x="358" y="13"/>
                  </a:lnTo>
                  <a:lnTo>
                    <a:pt x="357" y="13"/>
                  </a:lnTo>
                  <a:lnTo>
                    <a:pt x="357" y="11"/>
                  </a:lnTo>
                  <a:lnTo>
                    <a:pt x="358" y="10"/>
                  </a:lnTo>
                  <a:lnTo>
                    <a:pt x="357" y="9"/>
                  </a:lnTo>
                  <a:lnTo>
                    <a:pt x="356" y="8"/>
                  </a:lnTo>
                  <a:lnTo>
                    <a:pt x="356" y="7"/>
                  </a:lnTo>
                  <a:lnTo>
                    <a:pt x="355" y="6"/>
                  </a:lnTo>
                  <a:lnTo>
                    <a:pt x="355" y="7"/>
                  </a:lnTo>
                  <a:lnTo>
                    <a:pt x="356" y="7"/>
                  </a:lnTo>
                  <a:lnTo>
                    <a:pt x="355" y="7"/>
                  </a:lnTo>
                  <a:lnTo>
                    <a:pt x="355" y="8"/>
                  </a:lnTo>
                  <a:lnTo>
                    <a:pt x="354" y="8"/>
                  </a:lnTo>
                  <a:lnTo>
                    <a:pt x="354" y="7"/>
                  </a:lnTo>
                  <a:lnTo>
                    <a:pt x="353" y="7"/>
                  </a:lnTo>
                  <a:lnTo>
                    <a:pt x="353" y="8"/>
                  </a:lnTo>
                  <a:lnTo>
                    <a:pt x="352" y="8"/>
                  </a:lnTo>
                  <a:lnTo>
                    <a:pt x="351" y="8"/>
                  </a:lnTo>
                  <a:lnTo>
                    <a:pt x="351" y="9"/>
                  </a:lnTo>
                  <a:lnTo>
                    <a:pt x="353" y="9"/>
                  </a:lnTo>
                  <a:lnTo>
                    <a:pt x="352" y="10"/>
                  </a:lnTo>
                  <a:lnTo>
                    <a:pt x="351" y="10"/>
                  </a:lnTo>
                  <a:lnTo>
                    <a:pt x="352" y="10"/>
                  </a:lnTo>
                  <a:lnTo>
                    <a:pt x="353" y="11"/>
                  </a:lnTo>
                  <a:lnTo>
                    <a:pt x="354" y="11"/>
                  </a:lnTo>
                  <a:lnTo>
                    <a:pt x="353" y="12"/>
                  </a:lnTo>
                  <a:lnTo>
                    <a:pt x="352" y="12"/>
                  </a:lnTo>
                  <a:lnTo>
                    <a:pt x="353" y="13"/>
                  </a:lnTo>
                  <a:lnTo>
                    <a:pt x="352" y="13"/>
                  </a:lnTo>
                  <a:lnTo>
                    <a:pt x="351" y="12"/>
                  </a:lnTo>
                  <a:lnTo>
                    <a:pt x="351" y="13"/>
                  </a:lnTo>
                  <a:lnTo>
                    <a:pt x="350" y="12"/>
                  </a:lnTo>
                  <a:lnTo>
                    <a:pt x="350" y="11"/>
                  </a:lnTo>
                  <a:lnTo>
                    <a:pt x="349" y="11"/>
                  </a:lnTo>
                  <a:lnTo>
                    <a:pt x="350" y="11"/>
                  </a:lnTo>
                  <a:lnTo>
                    <a:pt x="350" y="12"/>
                  </a:lnTo>
                  <a:lnTo>
                    <a:pt x="349" y="12"/>
                  </a:lnTo>
                  <a:lnTo>
                    <a:pt x="349" y="13"/>
                  </a:lnTo>
                  <a:lnTo>
                    <a:pt x="348" y="13"/>
                  </a:lnTo>
                  <a:lnTo>
                    <a:pt x="347" y="13"/>
                  </a:lnTo>
                  <a:lnTo>
                    <a:pt x="346" y="14"/>
                  </a:lnTo>
                  <a:lnTo>
                    <a:pt x="347" y="14"/>
                  </a:lnTo>
                  <a:lnTo>
                    <a:pt x="348" y="14"/>
                  </a:lnTo>
                  <a:lnTo>
                    <a:pt x="348" y="13"/>
                  </a:lnTo>
                  <a:lnTo>
                    <a:pt x="349" y="13"/>
                  </a:lnTo>
                  <a:lnTo>
                    <a:pt x="350" y="13"/>
                  </a:lnTo>
                  <a:lnTo>
                    <a:pt x="349" y="13"/>
                  </a:lnTo>
                  <a:lnTo>
                    <a:pt x="350" y="14"/>
                  </a:lnTo>
                  <a:lnTo>
                    <a:pt x="349" y="14"/>
                  </a:lnTo>
                  <a:lnTo>
                    <a:pt x="350" y="15"/>
                  </a:lnTo>
                  <a:lnTo>
                    <a:pt x="350" y="14"/>
                  </a:lnTo>
                  <a:lnTo>
                    <a:pt x="350" y="13"/>
                  </a:lnTo>
                  <a:lnTo>
                    <a:pt x="351" y="13"/>
                  </a:lnTo>
                  <a:lnTo>
                    <a:pt x="351" y="14"/>
                  </a:lnTo>
                  <a:lnTo>
                    <a:pt x="351" y="15"/>
                  </a:lnTo>
                  <a:lnTo>
                    <a:pt x="351" y="14"/>
                  </a:lnTo>
                  <a:lnTo>
                    <a:pt x="353" y="14"/>
                  </a:lnTo>
                  <a:lnTo>
                    <a:pt x="354" y="13"/>
                  </a:lnTo>
                  <a:lnTo>
                    <a:pt x="354" y="14"/>
                  </a:lnTo>
                  <a:lnTo>
                    <a:pt x="354" y="15"/>
                  </a:lnTo>
                  <a:lnTo>
                    <a:pt x="354" y="16"/>
                  </a:lnTo>
                  <a:lnTo>
                    <a:pt x="353" y="17"/>
                  </a:lnTo>
                  <a:lnTo>
                    <a:pt x="352" y="19"/>
                  </a:lnTo>
                  <a:lnTo>
                    <a:pt x="353" y="19"/>
                  </a:lnTo>
                  <a:lnTo>
                    <a:pt x="353" y="20"/>
                  </a:lnTo>
                  <a:lnTo>
                    <a:pt x="354" y="20"/>
                  </a:lnTo>
                  <a:lnTo>
                    <a:pt x="353" y="21"/>
                  </a:lnTo>
                  <a:lnTo>
                    <a:pt x="352" y="22"/>
                  </a:lnTo>
                  <a:lnTo>
                    <a:pt x="351" y="23"/>
                  </a:lnTo>
                  <a:lnTo>
                    <a:pt x="350" y="23"/>
                  </a:lnTo>
                  <a:lnTo>
                    <a:pt x="349" y="24"/>
                  </a:lnTo>
                  <a:lnTo>
                    <a:pt x="348" y="24"/>
                  </a:lnTo>
                  <a:lnTo>
                    <a:pt x="348" y="23"/>
                  </a:lnTo>
                  <a:lnTo>
                    <a:pt x="348" y="22"/>
                  </a:lnTo>
                  <a:lnTo>
                    <a:pt x="348" y="21"/>
                  </a:lnTo>
                  <a:lnTo>
                    <a:pt x="349" y="21"/>
                  </a:lnTo>
                  <a:lnTo>
                    <a:pt x="348" y="21"/>
                  </a:lnTo>
                  <a:lnTo>
                    <a:pt x="348" y="20"/>
                  </a:lnTo>
                  <a:lnTo>
                    <a:pt x="348" y="21"/>
                  </a:lnTo>
                  <a:lnTo>
                    <a:pt x="347" y="21"/>
                  </a:lnTo>
                  <a:lnTo>
                    <a:pt x="347" y="20"/>
                  </a:lnTo>
                  <a:lnTo>
                    <a:pt x="347" y="22"/>
                  </a:lnTo>
                  <a:lnTo>
                    <a:pt x="348" y="23"/>
                  </a:lnTo>
                  <a:lnTo>
                    <a:pt x="347" y="23"/>
                  </a:lnTo>
                  <a:lnTo>
                    <a:pt x="346" y="23"/>
                  </a:lnTo>
                  <a:lnTo>
                    <a:pt x="345" y="23"/>
                  </a:lnTo>
                  <a:lnTo>
                    <a:pt x="345" y="22"/>
                  </a:lnTo>
                  <a:lnTo>
                    <a:pt x="345" y="21"/>
                  </a:lnTo>
                  <a:lnTo>
                    <a:pt x="345" y="20"/>
                  </a:lnTo>
                  <a:lnTo>
                    <a:pt x="344" y="20"/>
                  </a:lnTo>
                  <a:lnTo>
                    <a:pt x="343" y="20"/>
                  </a:lnTo>
                  <a:lnTo>
                    <a:pt x="344" y="20"/>
                  </a:lnTo>
                  <a:lnTo>
                    <a:pt x="344" y="21"/>
                  </a:lnTo>
                  <a:lnTo>
                    <a:pt x="343" y="21"/>
                  </a:lnTo>
                  <a:lnTo>
                    <a:pt x="343" y="20"/>
                  </a:lnTo>
                  <a:lnTo>
                    <a:pt x="342" y="20"/>
                  </a:lnTo>
                  <a:lnTo>
                    <a:pt x="343" y="19"/>
                  </a:lnTo>
                  <a:lnTo>
                    <a:pt x="342" y="19"/>
                  </a:lnTo>
                  <a:lnTo>
                    <a:pt x="342" y="20"/>
                  </a:lnTo>
                  <a:lnTo>
                    <a:pt x="341" y="20"/>
                  </a:lnTo>
                  <a:lnTo>
                    <a:pt x="341" y="21"/>
                  </a:lnTo>
                  <a:lnTo>
                    <a:pt x="340" y="21"/>
                  </a:lnTo>
                  <a:lnTo>
                    <a:pt x="340" y="20"/>
                  </a:lnTo>
                  <a:lnTo>
                    <a:pt x="339" y="20"/>
                  </a:lnTo>
                  <a:lnTo>
                    <a:pt x="340" y="21"/>
                  </a:lnTo>
                  <a:lnTo>
                    <a:pt x="341" y="21"/>
                  </a:lnTo>
                  <a:lnTo>
                    <a:pt x="341" y="22"/>
                  </a:lnTo>
                  <a:lnTo>
                    <a:pt x="342" y="22"/>
                  </a:lnTo>
                  <a:lnTo>
                    <a:pt x="342" y="21"/>
                  </a:lnTo>
                  <a:lnTo>
                    <a:pt x="343" y="21"/>
                  </a:lnTo>
                  <a:lnTo>
                    <a:pt x="343" y="22"/>
                  </a:lnTo>
                  <a:lnTo>
                    <a:pt x="343" y="23"/>
                  </a:lnTo>
                  <a:lnTo>
                    <a:pt x="343" y="24"/>
                  </a:lnTo>
                  <a:lnTo>
                    <a:pt x="343" y="25"/>
                  </a:lnTo>
                  <a:lnTo>
                    <a:pt x="343" y="26"/>
                  </a:lnTo>
                  <a:lnTo>
                    <a:pt x="343" y="27"/>
                  </a:lnTo>
                  <a:lnTo>
                    <a:pt x="342" y="27"/>
                  </a:lnTo>
                  <a:lnTo>
                    <a:pt x="342" y="26"/>
                  </a:lnTo>
                  <a:lnTo>
                    <a:pt x="341" y="26"/>
                  </a:lnTo>
                  <a:lnTo>
                    <a:pt x="342" y="26"/>
                  </a:lnTo>
                  <a:lnTo>
                    <a:pt x="342" y="27"/>
                  </a:lnTo>
                  <a:lnTo>
                    <a:pt x="341" y="28"/>
                  </a:lnTo>
                  <a:lnTo>
                    <a:pt x="340" y="28"/>
                  </a:lnTo>
                  <a:lnTo>
                    <a:pt x="341" y="28"/>
                  </a:lnTo>
                  <a:lnTo>
                    <a:pt x="340" y="29"/>
                  </a:lnTo>
                  <a:lnTo>
                    <a:pt x="339" y="29"/>
                  </a:lnTo>
                  <a:lnTo>
                    <a:pt x="340" y="29"/>
                  </a:lnTo>
                  <a:lnTo>
                    <a:pt x="341" y="29"/>
                  </a:lnTo>
                  <a:lnTo>
                    <a:pt x="342" y="28"/>
                  </a:lnTo>
                  <a:lnTo>
                    <a:pt x="343" y="28"/>
                  </a:lnTo>
                  <a:lnTo>
                    <a:pt x="344" y="28"/>
                  </a:lnTo>
                  <a:lnTo>
                    <a:pt x="345" y="28"/>
                  </a:lnTo>
                  <a:lnTo>
                    <a:pt x="345" y="29"/>
                  </a:lnTo>
                  <a:lnTo>
                    <a:pt x="345" y="31"/>
                  </a:lnTo>
                  <a:lnTo>
                    <a:pt x="346" y="29"/>
                  </a:lnTo>
                  <a:lnTo>
                    <a:pt x="347" y="32"/>
                  </a:lnTo>
                  <a:lnTo>
                    <a:pt x="347" y="33"/>
                  </a:lnTo>
                  <a:lnTo>
                    <a:pt x="347" y="34"/>
                  </a:lnTo>
                  <a:lnTo>
                    <a:pt x="346" y="34"/>
                  </a:lnTo>
                  <a:lnTo>
                    <a:pt x="346" y="33"/>
                  </a:lnTo>
                  <a:lnTo>
                    <a:pt x="345" y="34"/>
                  </a:lnTo>
                  <a:lnTo>
                    <a:pt x="346" y="34"/>
                  </a:lnTo>
                  <a:lnTo>
                    <a:pt x="347" y="34"/>
                  </a:lnTo>
                  <a:lnTo>
                    <a:pt x="347" y="33"/>
                  </a:lnTo>
                  <a:lnTo>
                    <a:pt x="348" y="33"/>
                  </a:lnTo>
                  <a:lnTo>
                    <a:pt x="348" y="32"/>
                  </a:lnTo>
                  <a:lnTo>
                    <a:pt x="349" y="33"/>
                  </a:lnTo>
                  <a:lnTo>
                    <a:pt x="349" y="32"/>
                  </a:lnTo>
                  <a:lnTo>
                    <a:pt x="349" y="31"/>
                  </a:lnTo>
                  <a:lnTo>
                    <a:pt x="349" y="29"/>
                  </a:lnTo>
                  <a:lnTo>
                    <a:pt x="350" y="31"/>
                  </a:lnTo>
                  <a:lnTo>
                    <a:pt x="350" y="32"/>
                  </a:lnTo>
                  <a:lnTo>
                    <a:pt x="351" y="32"/>
                  </a:lnTo>
                  <a:lnTo>
                    <a:pt x="351" y="33"/>
                  </a:lnTo>
                  <a:lnTo>
                    <a:pt x="351" y="34"/>
                  </a:lnTo>
                  <a:lnTo>
                    <a:pt x="351" y="35"/>
                  </a:lnTo>
                  <a:lnTo>
                    <a:pt x="351" y="36"/>
                  </a:lnTo>
                  <a:lnTo>
                    <a:pt x="350" y="37"/>
                  </a:lnTo>
                  <a:lnTo>
                    <a:pt x="350" y="36"/>
                  </a:lnTo>
                  <a:lnTo>
                    <a:pt x="349" y="37"/>
                  </a:lnTo>
                  <a:lnTo>
                    <a:pt x="349" y="38"/>
                  </a:lnTo>
                  <a:lnTo>
                    <a:pt x="348" y="38"/>
                  </a:lnTo>
                  <a:lnTo>
                    <a:pt x="347" y="38"/>
                  </a:lnTo>
                  <a:lnTo>
                    <a:pt x="346" y="38"/>
                  </a:lnTo>
                  <a:lnTo>
                    <a:pt x="346" y="39"/>
                  </a:lnTo>
                  <a:lnTo>
                    <a:pt x="348" y="39"/>
                  </a:lnTo>
                  <a:lnTo>
                    <a:pt x="348" y="40"/>
                  </a:lnTo>
                  <a:lnTo>
                    <a:pt x="348" y="41"/>
                  </a:lnTo>
                  <a:lnTo>
                    <a:pt x="347" y="42"/>
                  </a:lnTo>
                  <a:lnTo>
                    <a:pt x="348" y="42"/>
                  </a:lnTo>
                  <a:lnTo>
                    <a:pt x="348" y="41"/>
                  </a:lnTo>
                  <a:lnTo>
                    <a:pt x="349" y="40"/>
                  </a:lnTo>
                  <a:lnTo>
                    <a:pt x="350" y="40"/>
                  </a:lnTo>
                  <a:lnTo>
                    <a:pt x="351" y="40"/>
                  </a:lnTo>
                  <a:lnTo>
                    <a:pt x="351" y="41"/>
                  </a:lnTo>
                  <a:lnTo>
                    <a:pt x="351" y="42"/>
                  </a:lnTo>
                  <a:lnTo>
                    <a:pt x="351" y="41"/>
                  </a:lnTo>
                  <a:lnTo>
                    <a:pt x="352" y="41"/>
                  </a:lnTo>
                  <a:lnTo>
                    <a:pt x="353" y="41"/>
                  </a:lnTo>
                  <a:lnTo>
                    <a:pt x="354" y="42"/>
                  </a:lnTo>
                  <a:lnTo>
                    <a:pt x="354" y="43"/>
                  </a:lnTo>
                  <a:lnTo>
                    <a:pt x="353" y="43"/>
                  </a:lnTo>
                  <a:lnTo>
                    <a:pt x="352" y="42"/>
                  </a:lnTo>
                  <a:lnTo>
                    <a:pt x="352" y="43"/>
                  </a:lnTo>
                  <a:lnTo>
                    <a:pt x="352" y="44"/>
                  </a:lnTo>
                  <a:lnTo>
                    <a:pt x="352" y="43"/>
                  </a:lnTo>
                  <a:lnTo>
                    <a:pt x="353" y="43"/>
                  </a:lnTo>
                  <a:lnTo>
                    <a:pt x="354" y="44"/>
                  </a:lnTo>
                  <a:lnTo>
                    <a:pt x="354" y="45"/>
                  </a:lnTo>
                  <a:lnTo>
                    <a:pt x="355" y="45"/>
                  </a:lnTo>
                  <a:lnTo>
                    <a:pt x="355" y="46"/>
                  </a:lnTo>
                  <a:lnTo>
                    <a:pt x="354" y="47"/>
                  </a:lnTo>
                  <a:lnTo>
                    <a:pt x="355" y="47"/>
                  </a:lnTo>
                  <a:lnTo>
                    <a:pt x="355" y="46"/>
                  </a:lnTo>
                  <a:lnTo>
                    <a:pt x="356" y="45"/>
                  </a:lnTo>
                  <a:lnTo>
                    <a:pt x="357" y="45"/>
                  </a:lnTo>
                  <a:lnTo>
                    <a:pt x="357" y="46"/>
                  </a:lnTo>
                  <a:lnTo>
                    <a:pt x="358" y="46"/>
                  </a:lnTo>
                  <a:lnTo>
                    <a:pt x="358" y="47"/>
                  </a:lnTo>
                  <a:lnTo>
                    <a:pt x="358" y="48"/>
                  </a:lnTo>
                  <a:lnTo>
                    <a:pt x="357" y="48"/>
                  </a:lnTo>
                  <a:lnTo>
                    <a:pt x="358" y="49"/>
                  </a:lnTo>
                  <a:lnTo>
                    <a:pt x="357" y="50"/>
                  </a:lnTo>
                  <a:lnTo>
                    <a:pt x="357" y="51"/>
                  </a:lnTo>
                  <a:lnTo>
                    <a:pt x="357" y="52"/>
                  </a:lnTo>
                  <a:lnTo>
                    <a:pt x="356" y="52"/>
                  </a:lnTo>
                  <a:lnTo>
                    <a:pt x="355" y="51"/>
                  </a:lnTo>
                  <a:lnTo>
                    <a:pt x="354" y="51"/>
                  </a:lnTo>
                  <a:lnTo>
                    <a:pt x="352" y="51"/>
                  </a:lnTo>
                  <a:lnTo>
                    <a:pt x="351" y="51"/>
                  </a:lnTo>
                  <a:lnTo>
                    <a:pt x="351" y="52"/>
                  </a:lnTo>
                  <a:lnTo>
                    <a:pt x="350" y="52"/>
                  </a:lnTo>
                  <a:lnTo>
                    <a:pt x="349" y="52"/>
                  </a:lnTo>
                  <a:lnTo>
                    <a:pt x="350" y="51"/>
                  </a:lnTo>
                  <a:lnTo>
                    <a:pt x="351" y="51"/>
                  </a:lnTo>
                  <a:lnTo>
                    <a:pt x="350" y="50"/>
                  </a:lnTo>
                  <a:lnTo>
                    <a:pt x="350" y="49"/>
                  </a:lnTo>
                  <a:lnTo>
                    <a:pt x="350" y="50"/>
                  </a:lnTo>
                  <a:lnTo>
                    <a:pt x="350" y="51"/>
                  </a:lnTo>
                  <a:lnTo>
                    <a:pt x="349" y="51"/>
                  </a:lnTo>
                  <a:lnTo>
                    <a:pt x="349" y="50"/>
                  </a:lnTo>
                  <a:lnTo>
                    <a:pt x="348" y="49"/>
                  </a:lnTo>
                  <a:lnTo>
                    <a:pt x="349" y="49"/>
                  </a:lnTo>
                  <a:lnTo>
                    <a:pt x="349" y="48"/>
                  </a:lnTo>
                  <a:lnTo>
                    <a:pt x="348" y="48"/>
                  </a:lnTo>
                  <a:lnTo>
                    <a:pt x="347" y="48"/>
                  </a:lnTo>
                  <a:lnTo>
                    <a:pt x="347" y="49"/>
                  </a:lnTo>
                  <a:lnTo>
                    <a:pt x="348" y="49"/>
                  </a:lnTo>
                  <a:lnTo>
                    <a:pt x="348" y="50"/>
                  </a:lnTo>
                  <a:lnTo>
                    <a:pt x="348" y="51"/>
                  </a:lnTo>
                  <a:lnTo>
                    <a:pt x="348" y="52"/>
                  </a:lnTo>
                  <a:lnTo>
                    <a:pt x="347" y="53"/>
                  </a:lnTo>
                  <a:lnTo>
                    <a:pt x="347" y="54"/>
                  </a:lnTo>
                  <a:lnTo>
                    <a:pt x="346" y="54"/>
                  </a:lnTo>
                  <a:lnTo>
                    <a:pt x="345" y="53"/>
                  </a:lnTo>
                  <a:lnTo>
                    <a:pt x="346" y="56"/>
                  </a:lnTo>
                  <a:lnTo>
                    <a:pt x="347" y="56"/>
                  </a:lnTo>
                  <a:lnTo>
                    <a:pt x="347" y="54"/>
                  </a:lnTo>
                  <a:lnTo>
                    <a:pt x="347" y="53"/>
                  </a:lnTo>
                  <a:lnTo>
                    <a:pt x="348" y="53"/>
                  </a:lnTo>
                  <a:lnTo>
                    <a:pt x="348" y="54"/>
                  </a:lnTo>
                  <a:lnTo>
                    <a:pt x="349" y="54"/>
                  </a:lnTo>
                  <a:lnTo>
                    <a:pt x="350" y="54"/>
                  </a:lnTo>
                  <a:lnTo>
                    <a:pt x="351" y="54"/>
                  </a:lnTo>
                  <a:lnTo>
                    <a:pt x="353" y="54"/>
                  </a:lnTo>
                  <a:lnTo>
                    <a:pt x="353" y="56"/>
                  </a:lnTo>
                  <a:lnTo>
                    <a:pt x="352" y="56"/>
                  </a:lnTo>
                  <a:lnTo>
                    <a:pt x="352" y="57"/>
                  </a:lnTo>
                  <a:lnTo>
                    <a:pt x="352" y="58"/>
                  </a:lnTo>
                  <a:lnTo>
                    <a:pt x="351" y="58"/>
                  </a:lnTo>
                  <a:lnTo>
                    <a:pt x="352" y="58"/>
                  </a:lnTo>
                  <a:lnTo>
                    <a:pt x="351" y="58"/>
                  </a:lnTo>
                  <a:lnTo>
                    <a:pt x="350" y="58"/>
                  </a:lnTo>
                  <a:lnTo>
                    <a:pt x="349" y="59"/>
                  </a:lnTo>
                  <a:lnTo>
                    <a:pt x="349" y="58"/>
                  </a:lnTo>
                  <a:lnTo>
                    <a:pt x="348" y="58"/>
                  </a:lnTo>
                  <a:lnTo>
                    <a:pt x="348" y="59"/>
                  </a:lnTo>
                  <a:lnTo>
                    <a:pt x="349" y="59"/>
                  </a:lnTo>
                  <a:lnTo>
                    <a:pt x="350" y="59"/>
                  </a:lnTo>
                  <a:lnTo>
                    <a:pt x="351" y="59"/>
                  </a:lnTo>
                  <a:lnTo>
                    <a:pt x="350" y="59"/>
                  </a:lnTo>
                  <a:lnTo>
                    <a:pt x="351" y="60"/>
                  </a:lnTo>
                  <a:lnTo>
                    <a:pt x="351" y="59"/>
                  </a:lnTo>
                  <a:lnTo>
                    <a:pt x="352" y="59"/>
                  </a:lnTo>
                  <a:lnTo>
                    <a:pt x="352" y="60"/>
                  </a:lnTo>
                  <a:lnTo>
                    <a:pt x="353" y="60"/>
                  </a:lnTo>
                  <a:lnTo>
                    <a:pt x="353" y="61"/>
                  </a:lnTo>
                  <a:lnTo>
                    <a:pt x="354" y="62"/>
                  </a:lnTo>
                  <a:lnTo>
                    <a:pt x="354" y="63"/>
                  </a:lnTo>
                  <a:lnTo>
                    <a:pt x="353" y="63"/>
                  </a:lnTo>
                  <a:lnTo>
                    <a:pt x="352" y="63"/>
                  </a:lnTo>
                  <a:lnTo>
                    <a:pt x="351" y="64"/>
                  </a:lnTo>
                  <a:lnTo>
                    <a:pt x="350" y="64"/>
                  </a:lnTo>
                  <a:lnTo>
                    <a:pt x="350" y="63"/>
                  </a:lnTo>
                  <a:lnTo>
                    <a:pt x="350" y="66"/>
                  </a:lnTo>
                  <a:lnTo>
                    <a:pt x="350" y="65"/>
                  </a:lnTo>
                  <a:lnTo>
                    <a:pt x="350" y="64"/>
                  </a:lnTo>
                  <a:lnTo>
                    <a:pt x="351" y="64"/>
                  </a:lnTo>
                  <a:lnTo>
                    <a:pt x="352" y="65"/>
                  </a:lnTo>
                  <a:lnTo>
                    <a:pt x="353" y="64"/>
                  </a:lnTo>
                  <a:lnTo>
                    <a:pt x="353" y="65"/>
                  </a:lnTo>
                  <a:lnTo>
                    <a:pt x="352" y="66"/>
                  </a:lnTo>
                  <a:lnTo>
                    <a:pt x="352" y="67"/>
                  </a:lnTo>
                  <a:lnTo>
                    <a:pt x="353" y="67"/>
                  </a:lnTo>
                  <a:lnTo>
                    <a:pt x="354" y="67"/>
                  </a:lnTo>
                  <a:lnTo>
                    <a:pt x="353" y="67"/>
                  </a:lnTo>
                  <a:lnTo>
                    <a:pt x="354" y="66"/>
                  </a:lnTo>
                  <a:lnTo>
                    <a:pt x="354" y="67"/>
                  </a:lnTo>
                  <a:lnTo>
                    <a:pt x="355" y="67"/>
                  </a:lnTo>
                  <a:lnTo>
                    <a:pt x="356" y="67"/>
                  </a:lnTo>
                  <a:lnTo>
                    <a:pt x="356" y="68"/>
                  </a:lnTo>
                  <a:lnTo>
                    <a:pt x="355" y="68"/>
                  </a:lnTo>
                  <a:lnTo>
                    <a:pt x="356" y="69"/>
                  </a:lnTo>
                  <a:lnTo>
                    <a:pt x="356" y="68"/>
                  </a:lnTo>
                  <a:lnTo>
                    <a:pt x="357" y="68"/>
                  </a:lnTo>
                  <a:lnTo>
                    <a:pt x="357" y="67"/>
                  </a:lnTo>
                  <a:lnTo>
                    <a:pt x="357" y="66"/>
                  </a:lnTo>
                  <a:lnTo>
                    <a:pt x="356" y="66"/>
                  </a:lnTo>
                  <a:lnTo>
                    <a:pt x="355" y="66"/>
                  </a:lnTo>
                  <a:lnTo>
                    <a:pt x="354" y="65"/>
                  </a:lnTo>
                  <a:lnTo>
                    <a:pt x="355" y="65"/>
                  </a:lnTo>
                  <a:lnTo>
                    <a:pt x="356" y="65"/>
                  </a:lnTo>
                  <a:lnTo>
                    <a:pt x="356" y="64"/>
                  </a:lnTo>
                  <a:lnTo>
                    <a:pt x="356" y="63"/>
                  </a:lnTo>
                  <a:lnTo>
                    <a:pt x="357" y="62"/>
                  </a:lnTo>
                  <a:lnTo>
                    <a:pt x="358" y="61"/>
                  </a:lnTo>
                  <a:lnTo>
                    <a:pt x="358" y="58"/>
                  </a:lnTo>
                  <a:lnTo>
                    <a:pt x="359" y="58"/>
                  </a:lnTo>
                  <a:lnTo>
                    <a:pt x="359" y="56"/>
                  </a:lnTo>
                  <a:lnTo>
                    <a:pt x="359" y="54"/>
                  </a:lnTo>
                  <a:lnTo>
                    <a:pt x="359" y="53"/>
                  </a:lnTo>
                  <a:lnTo>
                    <a:pt x="361" y="52"/>
                  </a:lnTo>
                  <a:lnTo>
                    <a:pt x="361" y="51"/>
                  </a:lnTo>
                  <a:lnTo>
                    <a:pt x="362" y="51"/>
                  </a:lnTo>
                  <a:lnTo>
                    <a:pt x="362" y="50"/>
                  </a:lnTo>
                  <a:lnTo>
                    <a:pt x="362" y="48"/>
                  </a:lnTo>
                  <a:lnTo>
                    <a:pt x="362" y="47"/>
                  </a:lnTo>
                  <a:lnTo>
                    <a:pt x="363" y="46"/>
                  </a:lnTo>
                  <a:lnTo>
                    <a:pt x="363" y="45"/>
                  </a:lnTo>
                  <a:lnTo>
                    <a:pt x="363" y="43"/>
                  </a:lnTo>
                  <a:lnTo>
                    <a:pt x="363" y="41"/>
                  </a:lnTo>
                  <a:lnTo>
                    <a:pt x="362" y="41"/>
                  </a:lnTo>
                  <a:lnTo>
                    <a:pt x="362" y="40"/>
                  </a:lnTo>
                  <a:lnTo>
                    <a:pt x="362" y="39"/>
                  </a:lnTo>
                  <a:lnTo>
                    <a:pt x="362" y="38"/>
                  </a:lnTo>
                  <a:lnTo>
                    <a:pt x="361" y="38"/>
                  </a:lnTo>
                  <a:lnTo>
                    <a:pt x="361" y="37"/>
                  </a:lnTo>
                  <a:lnTo>
                    <a:pt x="362" y="37"/>
                  </a:lnTo>
                  <a:lnTo>
                    <a:pt x="363" y="38"/>
                  </a:lnTo>
                  <a:lnTo>
                    <a:pt x="363" y="39"/>
                  </a:lnTo>
                  <a:lnTo>
                    <a:pt x="363" y="40"/>
                  </a:lnTo>
                  <a:lnTo>
                    <a:pt x="363" y="41"/>
                  </a:lnTo>
                  <a:lnTo>
                    <a:pt x="363" y="44"/>
                  </a:lnTo>
                  <a:lnTo>
                    <a:pt x="363" y="46"/>
                  </a:lnTo>
                  <a:lnTo>
                    <a:pt x="363" y="47"/>
                  </a:lnTo>
                  <a:lnTo>
                    <a:pt x="363" y="48"/>
                  </a:lnTo>
                  <a:lnTo>
                    <a:pt x="363" y="49"/>
                  </a:lnTo>
                  <a:lnTo>
                    <a:pt x="362" y="51"/>
                  </a:lnTo>
                  <a:lnTo>
                    <a:pt x="362" y="52"/>
                  </a:lnTo>
                  <a:lnTo>
                    <a:pt x="362" y="53"/>
                  </a:lnTo>
                  <a:lnTo>
                    <a:pt x="362" y="54"/>
                  </a:lnTo>
                  <a:lnTo>
                    <a:pt x="361" y="56"/>
                  </a:lnTo>
                  <a:lnTo>
                    <a:pt x="361" y="57"/>
                  </a:lnTo>
                  <a:lnTo>
                    <a:pt x="361" y="59"/>
                  </a:lnTo>
                  <a:lnTo>
                    <a:pt x="359" y="59"/>
                  </a:lnTo>
                  <a:lnTo>
                    <a:pt x="359" y="61"/>
                  </a:lnTo>
                  <a:lnTo>
                    <a:pt x="359" y="69"/>
                  </a:lnTo>
                  <a:lnTo>
                    <a:pt x="359" y="70"/>
                  </a:lnTo>
                  <a:lnTo>
                    <a:pt x="359" y="71"/>
                  </a:lnTo>
                  <a:lnTo>
                    <a:pt x="361" y="72"/>
                  </a:lnTo>
                  <a:lnTo>
                    <a:pt x="361" y="73"/>
                  </a:lnTo>
                  <a:lnTo>
                    <a:pt x="361" y="74"/>
                  </a:lnTo>
                  <a:lnTo>
                    <a:pt x="361" y="75"/>
                  </a:lnTo>
                  <a:lnTo>
                    <a:pt x="362" y="76"/>
                  </a:lnTo>
                  <a:lnTo>
                    <a:pt x="362" y="77"/>
                  </a:lnTo>
                  <a:lnTo>
                    <a:pt x="363" y="78"/>
                  </a:lnTo>
                  <a:lnTo>
                    <a:pt x="363" y="79"/>
                  </a:lnTo>
                  <a:lnTo>
                    <a:pt x="363" y="81"/>
                  </a:lnTo>
                  <a:lnTo>
                    <a:pt x="363" y="82"/>
                  </a:lnTo>
                  <a:lnTo>
                    <a:pt x="364" y="82"/>
                  </a:lnTo>
                  <a:lnTo>
                    <a:pt x="364" y="83"/>
                  </a:lnTo>
                  <a:lnTo>
                    <a:pt x="364" y="84"/>
                  </a:lnTo>
                  <a:lnTo>
                    <a:pt x="365" y="84"/>
                  </a:lnTo>
                  <a:lnTo>
                    <a:pt x="365" y="85"/>
                  </a:lnTo>
                  <a:lnTo>
                    <a:pt x="366" y="87"/>
                  </a:lnTo>
                  <a:lnTo>
                    <a:pt x="367" y="89"/>
                  </a:lnTo>
                  <a:lnTo>
                    <a:pt x="369" y="92"/>
                  </a:lnTo>
                  <a:lnTo>
                    <a:pt x="370" y="93"/>
                  </a:lnTo>
                  <a:lnTo>
                    <a:pt x="370" y="94"/>
                  </a:lnTo>
                  <a:lnTo>
                    <a:pt x="371" y="95"/>
                  </a:lnTo>
                  <a:lnTo>
                    <a:pt x="372" y="96"/>
                  </a:lnTo>
                  <a:lnTo>
                    <a:pt x="372" y="97"/>
                  </a:lnTo>
                  <a:lnTo>
                    <a:pt x="373" y="98"/>
                  </a:lnTo>
                  <a:lnTo>
                    <a:pt x="374" y="99"/>
                  </a:lnTo>
                  <a:lnTo>
                    <a:pt x="375" y="101"/>
                  </a:lnTo>
                  <a:lnTo>
                    <a:pt x="376" y="103"/>
                  </a:lnTo>
                  <a:lnTo>
                    <a:pt x="376" y="104"/>
                  </a:lnTo>
                  <a:lnTo>
                    <a:pt x="377" y="106"/>
                  </a:lnTo>
                  <a:lnTo>
                    <a:pt x="377" y="107"/>
                  </a:lnTo>
                  <a:lnTo>
                    <a:pt x="379" y="109"/>
                  </a:lnTo>
                  <a:lnTo>
                    <a:pt x="380" y="110"/>
                  </a:lnTo>
                  <a:lnTo>
                    <a:pt x="381" y="111"/>
                  </a:lnTo>
                  <a:lnTo>
                    <a:pt x="383" y="113"/>
                  </a:lnTo>
                  <a:lnTo>
                    <a:pt x="383" y="114"/>
                  </a:lnTo>
                  <a:lnTo>
                    <a:pt x="384" y="115"/>
                  </a:lnTo>
                  <a:lnTo>
                    <a:pt x="387" y="118"/>
                  </a:lnTo>
                  <a:lnTo>
                    <a:pt x="387" y="119"/>
                  </a:lnTo>
                  <a:lnTo>
                    <a:pt x="387" y="120"/>
                  </a:lnTo>
                  <a:lnTo>
                    <a:pt x="387" y="121"/>
                  </a:lnTo>
                  <a:lnTo>
                    <a:pt x="387" y="122"/>
                  </a:lnTo>
                  <a:lnTo>
                    <a:pt x="388" y="123"/>
                  </a:lnTo>
                  <a:lnTo>
                    <a:pt x="389" y="124"/>
                  </a:lnTo>
                  <a:lnTo>
                    <a:pt x="389" y="125"/>
                  </a:lnTo>
                  <a:lnTo>
                    <a:pt x="389" y="126"/>
                  </a:lnTo>
                  <a:lnTo>
                    <a:pt x="389" y="127"/>
                  </a:lnTo>
                  <a:lnTo>
                    <a:pt x="389" y="128"/>
                  </a:lnTo>
                  <a:lnTo>
                    <a:pt x="389" y="129"/>
                  </a:lnTo>
                  <a:lnTo>
                    <a:pt x="390" y="129"/>
                  </a:lnTo>
                  <a:lnTo>
                    <a:pt x="390" y="133"/>
                  </a:lnTo>
                  <a:lnTo>
                    <a:pt x="389" y="133"/>
                  </a:lnTo>
                  <a:lnTo>
                    <a:pt x="389" y="134"/>
                  </a:lnTo>
                  <a:lnTo>
                    <a:pt x="389" y="135"/>
                  </a:lnTo>
                  <a:lnTo>
                    <a:pt x="389" y="136"/>
                  </a:lnTo>
                  <a:lnTo>
                    <a:pt x="388" y="136"/>
                  </a:lnTo>
                  <a:lnTo>
                    <a:pt x="388" y="135"/>
                  </a:lnTo>
                  <a:lnTo>
                    <a:pt x="387" y="134"/>
                  </a:lnTo>
                  <a:lnTo>
                    <a:pt x="387" y="135"/>
                  </a:lnTo>
                  <a:lnTo>
                    <a:pt x="388" y="136"/>
                  </a:lnTo>
                  <a:lnTo>
                    <a:pt x="388" y="137"/>
                  </a:lnTo>
                  <a:lnTo>
                    <a:pt x="388" y="139"/>
                  </a:lnTo>
                  <a:lnTo>
                    <a:pt x="389" y="139"/>
                  </a:lnTo>
                  <a:lnTo>
                    <a:pt x="389" y="140"/>
                  </a:lnTo>
                  <a:lnTo>
                    <a:pt x="391" y="142"/>
                  </a:lnTo>
                  <a:lnTo>
                    <a:pt x="391" y="143"/>
                  </a:lnTo>
                  <a:lnTo>
                    <a:pt x="390" y="144"/>
                  </a:lnTo>
                  <a:lnTo>
                    <a:pt x="390" y="145"/>
                  </a:lnTo>
                  <a:lnTo>
                    <a:pt x="390" y="146"/>
                  </a:lnTo>
                  <a:lnTo>
                    <a:pt x="390" y="148"/>
                  </a:lnTo>
                  <a:lnTo>
                    <a:pt x="390" y="149"/>
                  </a:lnTo>
                  <a:lnTo>
                    <a:pt x="390" y="150"/>
                  </a:lnTo>
                  <a:lnTo>
                    <a:pt x="389" y="151"/>
                  </a:lnTo>
                  <a:lnTo>
                    <a:pt x="390" y="151"/>
                  </a:lnTo>
                  <a:lnTo>
                    <a:pt x="391" y="151"/>
                  </a:lnTo>
                  <a:lnTo>
                    <a:pt x="391" y="152"/>
                  </a:lnTo>
                  <a:lnTo>
                    <a:pt x="391" y="153"/>
                  </a:lnTo>
                  <a:lnTo>
                    <a:pt x="391" y="154"/>
                  </a:lnTo>
                  <a:lnTo>
                    <a:pt x="392" y="154"/>
                  </a:lnTo>
                  <a:lnTo>
                    <a:pt x="392" y="157"/>
                  </a:lnTo>
                  <a:lnTo>
                    <a:pt x="391" y="157"/>
                  </a:lnTo>
                  <a:lnTo>
                    <a:pt x="391" y="158"/>
                  </a:lnTo>
                  <a:lnTo>
                    <a:pt x="390" y="158"/>
                  </a:lnTo>
                  <a:lnTo>
                    <a:pt x="391" y="159"/>
                  </a:lnTo>
                  <a:lnTo>
                    <a:pt x="392" y="159"/>
                  </a:lnTo>
                  <a:lnTo>
                    <a:pt x="392" y="160"/>
                  </a:lnTo>
                  <a:lnTo>
                    <a:pt x="392" y="161"/>
                  </a:lnTo>
                  <a:lnTo>
                    <a:pt x="392" y="160"/>
                  </a:lnTo>
                  <a:lnTo>
                    <a:pt x="393" y="160"/>
                  </a:lnTo>
                  <a:lnTo>
                    <a:pt x="393" y="161"/>
                  </a:lnTo>
                  <a:lnTo>
                    <a:pt x="393" y="162"/>
                  </a:lnTo>
                  <a:lnTo>
                    <a:pt x="394" y="163"/>
                  </a:lnTo>
                  <a:lnTo>
                    <a:pt x="395" y="164"/>
                  </a:lnTo>
                  <a:lnTo>
                    <a:pt x="395" y="165"/>
                  </a:lnTo>
                  <a:lnTo>
                    <a:pt x="394" y="164"/>
                  </a:lnTo>
                  <a:lnTo>
                    <a:pt x="394" y="165"/>
                  </a:lnTo>
                  <a:lnTo>
                    <a:pt x="395" y="165"/>
                  </a:lnTo>
                  <a:lnTo>
                    <a:pt x="395" y="167"/>
                  </a:lnTo>
                  <a:lnTo>
                    <a:pt x="395" y="168"/>
                  </a:lnTo>
                  <a:lnTo>
                    <a:pt x="395" y="170"/>
                  </a:lnTo>
                  <a:lnTo>
                    <a:pt x="397" y="171"/>
                  </a:lnTo>
                  <a:lnTo>
                    <a:pt x="397" y="172"/>
                  </a:lnTo>
                  <a:lnTo>
                    <a:pt x="397" y="173"/>
                  </a:lnTo>
                  <a:lnTo>
                    <a:pt x="398" y="173"/>
                  </a:lnTo>
                  <a:lnTo>
                    <a:pt x="398" y="174"/>
                  </a:lnTo>
                  <a:lnTo>
                    <a:pt x="398" y="175"/>
                  </a:lnTo>
                  <a:lnTo>
                    <a:pt x="398" y="176"/>
                  </a:lnTo>
                  <a:lnTo>
                    <a:pt x="398" y="177"/>
                  </a:lnTo>
                  <a:lnTo>
                    <a:pt x="398" y="178"/>
                  </a:lnTo>
                  <a:lnTo>
                    <a:pt x="397" y="178"/>
                  </a:lnTo>
                  <a:lnTo>
                    <a:pt x="397" y="179"/>
                  </a:lnTo>
                  <a:lnTo>
                    <a:pt x="398" y="181"/>
                  </a:lnTo>
                  <a:lnTo>
                    <a:pt x="398" y="182"/>
                  </a:lnTo>
                  <a:lnTo>
                    <a:pt x="398" y="183"/>
                  </a:lnTo>
                  <a:lnTo>
                    <a:pt x="397" y="184"/>
                  </a:lnTo>
                  <a:lnTo>
                    <a:pt x="397" y="187"/>
                  </a:lnTo>
                  <a:lnTo>
                    <a:pt x="397" y="188"/>
                  </a:lnTo>
                  <a:lnTo>
                    <a:pt x="398" y="189"/>
                  </a:lnTo>
                  <a:lnTo>
                    <a:pt x="399" y="189"/>
                  </a:lnTo>
                  <a:lnTo>
                    <a:pt x="398" y="190"/>
                  </a:lnTo>
                  <a:lnTo>
                    <a:pt x="398" y="191"/>
                  </a:lnTo>
                  <a:lnTo>
                    <a:pt x="398" y="192"/>
                  </a:lnTo>
                  <a:lnTo>
                    <a:pt x="399" y="192"/>
                  </a:lnTo>
                  <a:lnTo>
                    <a:pt x="399" y="193"/>
                  </a:lnTo>
                  <a:lnTo>
                    <a:pt x="398" y="193"/>
                  </a:lnTo>
                  <a:lnTo>
                    <a:pt x="398" y="194"/>
                  </a:lnTo>
                  <a:lnTo>
                    <a:pt x="398" y="195"/>
                  </a:lnTo>
                  <a:lnTo>
                    <a:pt x="398" y="196"/>
                  </a:lnTo>
                  <a:lnTo>
                    <a:pt x="397" y="196"/>
                  </a:lnTo>
                  <a:lnTo>
                    <a:pt x="398" y="197"/>
                  </a:lnTo>
                  <a:lnTo>
                    <a:pt x="398" y="198"/>
                  </a:lnTo>
                  <a:lnTo>
                    <a:pt x="398" y="202"/>
                  </a:lnTo>
                  <a:lnTo>
                    <a:pt x="399" y="202"/>
                  </a:lnTo>
                  <a:lnTo>
                    <a:pt x="399" y="203"/>
                  </a:lnTo>
                  <a:lnTo>
                    <a:pt x="399" y="205"/>
                  </a:lnTo>
                  <a:lnTo>
                    <a:pt x="399" y="206"/>
                  </a:lnTo>
                  <a:lnTo>
                    <a:pt x="399" y="207"/>
                  </a:lnTo>
                  <a:lnTo>
                    <a:pt x="400" y="208"/>
                  </a:lnTo>
                  <a:lnTo>
                    <a:pt x="400" y="209"/>
                  </a:lnTo>
                  <a:lnTo>
                    <a:pt x="400" y="210"/>
                  </a:lnTo>
                  <a:lnTo>
                    <a:pt x="399" y="209"/>
                  </a:lnTo>
                  <a:lnTo>
                    <a:pt x="398" y="209"/>
                  </a:lnTo>
                  <a:lnTo>
                    <a:pt x="398" y="208"/>
                  </a:lnTo>
                  <a:lnTo>
                    <a:pt x="397" y="208"/>
                  </a:lnTo>
                  <a:lnTo>
                    <a:pt x="398" y="209"/>
                  </a:lnTo>
                  <a:lnTo>
                    <a:pt x="398" y="210"/>
                  </a:lnTo>
                  <a:lnTo>
                    <a:pt x="399" y="211"/>
                  </a:lnTo>
                  <a:lnTo>
                    <a:pt x="400" y="210"/>
                  </a:lnTo>
                  <a:lnTo>
                    <a:pt x="400" y="211"/>
                  </a:lnTo>
                  <a:lnTo>
                    <a:pt x="400" y="212"/>
                  </a:lnTo>
                  <a:lnTo>
                    <a:pt x="400" y="213"/>
                  </a:lnTo>
                  <a:lnTo>
                    <a:pt x="400" y="214"/>
                  </a:lnTo>
                  <a:lnTo>
                    <a:pt x="399" y="214"/>
                  </a:lnTo>
                  <a:lnTo>
                    <a:pt x="399" y="215"/>
                  </a:lnTo>
                  <a:lnTo>
                    <a:pt x="400" y="215"/>
                  </a:lnTo>
                  <a:lnTo>
                    <a:pt x="400" y="216"/>
                  </a:lnTo>
                  <a:lnTo>
                    <a:pt x="400" y="217"/>
                  </a:lnTo>
                  <a:lnTo>
                    <a:pt x="399" y="217"/>
                  </a:lnTo>
                  <a:lnTo>
                    <a:pt x="399" y="218"/>
                  </a:lnTo>
                  <a:lnTo>
                    <a:pt x="399" y="219"/>
                  </a:lnTo>
                  <a:lnTo>
                    <a:pt x="398" y="220"/>
                  </a:lnTo>
                  <a:lnTo>
                    <a:pt x="398" y="221"/>
                  </a:lnTo>
                  <a:lnTo>
                    <a:pt x="398" y="223"/>
                  </a:lnTo>
                  <a:lnTo>
                    <a:pt x="399" y="223"/>
                  </a:lnTo>
                  <a:lnTo>
                    <a:pt x="399" y="225"/>
                  </a:lnTo>
                  <a:lnTo>
                    <a:pt x="399" y="226"/>
                  </a:lnTo>
                  <a:lnTo>
                    <a:pt x="399" y="227"/>
                  </a:lnTo>
                  <a:lnTo>
                    <a:pt x="398" y="227"/>
                  </a:lnTo>
                  <a:lnTo>
                    <a:pt x="398" y="228"/>
                  </a:lnTo>
                  <a:lnTo>
                    <a:pt x="397" y="227"/>
                  </a:lnTo>
                  <a:lnTo>
                    <a:pt x="397" y="228"/>
                  </a:lnTo>
                  <a:lnTo>
                    <a:pt x="398" y="230"/>
                  </a:lnTo>
                  <a:lnTo>
                    <a:pt x="398" y="231"/>
                  </a:lnTo>
                  <a:lnTo>
                    <a:pt x="399" y="231"/>
                  </a:lnTo>
                  <a:lnTo>
                    <a:pt x="401" y="232"/>
                  </a:lnTo>
                  <a:lnTo>
                    <a:pt x="402" y="232"/>
                  </a:lnTo>
                  <a:lnTo>
                    <a:pt x="403" y="232"/>
                  </a:lnTo>
                  <a:lnTo>
                    <a:pt x="403" y="231"/>
                  </a:lnTo>
                  <a:lnTo>
                    <a:pt x="403" y="230"/>
                  </a:lnTo>
                  <a:lnTo>
                    <a:pt x="404" y="230"/>
                  </a:lnTo>
                  <a:lnTo>
                    <a:pt x="404" y="231"/>
                  </a:lnTo>
                  <a:lnTo>
                    <a:pt x="405" y="231"/>
                  </a:lnTo>
                  <a:lnTo>
                    <a:pt x="406" y="232"/>
                  </a:lnTo>
                  <a:lnTo>
                    <a:pt x="407" y="232"/>
                  </a:lnTo>
                  <a:lnTo>
                    <a:pt x="408" y="232"/>
                  </a:lnTo>
                  <a:lnTo>
                    <a:pt x="409" y="231"/>
                  </a:lnTo>
                  <a:lnTo>
                    <a:pt x="412" y="231"/>
                  </a:lnTo>
                  <a:lnTo>
                    <a:pt x="412" y="232"/>
                  </a:lnTo>
                  <a:lnTo>
                    <a:pt x="413" y="232"/>
                  </a:lnTo>
                  <a:lnTo>
                    <a:pt x="413" y="231"/>
                  </a:lnTo>
                  <a:lnTo>
                    <a:pt x="413" y="230"/>
                  </a:lnTo>
                  <a:lnTo>
                    <a:pt x="414" y="230"/>
                  </a:lnTo>
                  <a:lnTo>
                    <a:pt x="415" y="230"/>
                  </a:lnTo>
                  <a:lnTo>
                    <a:pt x="416" y="230"/>
                  </a:lnTo>
                  <a:lnTo>
                    <a:pt x="416" y="228"/>
                  </a:lnTo>
                  <a:lnTo>
                    <a:pt x="416" y="227"/>
                  </a:lnTo>
                  <a:lnTo>
                    <a:pt x="416" y="226"/>
                  </a:lnTo>
                  <a:lnTo>
                    <a:pt x="416" y="225"/>
                  </a:lnTo>
                  <a:lnTo>
                    <a:pt x="416" y="224"/>
                  </a:lnTo>
                  <a:lnTo>
                    <a:pt x="417" y="223"/>
                  </a:lnTo>
                  <a:lnTo>
                    <a:pt x="418" y="222"/>
                  </a:lnTo>
                  <a:lnTo>
                    <a:pt x="418" y="221"/>
                  </a:lnTo>
                  <a:lnTo>
                    <a:pt x="419" y="221"/>
                  </a:lnTo>
                  <a:lnTo>
                    <a:pt x="420" y="220"/>
                  </a:lnTo>
                  <a:lnTo>
                    <a:pt x="421" y="220"/>
                  </a:lnTo>
                  <a:lnTo>
                    <a:pt x="421" y="219"/>
                  </a:lnTo>
                  <a:lnTo>
                    <a:pt x="422" y="219"/>
                  </a:lnTo>
                  <a:lnTo>
                    <a:pt x="422" y="218"/>
                  </a:lnTo>
                  <a:lnTo>
                    <a:pt x="422" y="217"/>
                  </a:lnTo>
                  <a:lnTo>
                    <a:pt x="422" y="216"/>
                  </a:lnTo>
                  <a:lnTo>
                    <a:pt x="422" y="215"/>
                  </a:lnTo>
                  <a:lnTo>
                    <a:pt x="422" y="216"/>
                  </a:lnTo>
                  <a:lnTo>
                    <a:pt x="421" y="216"/>
                  </a:lnTo>
                  <a:lnTo>
                    <a:pt x="421" y="215"/>
                  </a:lnTo>
                  <a:lnTo>
                    <a:pt x="422" y="214"/>
                  </a:lnTo>
                  <a:lnTo>
                    <a:pt x="423" y="214"/>
                  </a:lnTo>
                  <a:lnTo>
                    <a:pt x="424" y="212"/>
                  </a:lnTo>
                  <a:lnTo>
                    <a:pt x="425" y="211"/>
                  </a:lnTo>
                  <a:lnTo>
                    <a:pt x="425" y="210"/>
                  </a:lnTo>
                  <a:lnTo>
                    <a:pt x="426" y="209"/>
                  </a:lnTo>
                  <a:lnTo>
                    <a:pt x="427" y="209"/>
                  </a:lnTo>
                  <a:lnTo>
                    <a:pt x="428" y="210"/>
                  </a:lnTo>
                  <a:lnTo>
                    <a:pt x="429" y="210"/>
                  </a:lnTo>
                  <a:lnTo>
                    <a:pt x="430" y="211"/>
                  </a:lnTo>
                  <a:lnTo>
                    <a:pt x="430" y="212"/>
                  </a:lnTo>
                  <a:lnTo>
                    <a:pt x="430" y="214"/>
                  </a:lnTo>
                  <a:lnTo>
                    <a:pt x="430" y="216"/>
                  </a:lnTo>
                  <a:lnTo>
                    <a:pt x="430" y="217"/>
                  </a:lnTo>
                  <a:lnTo>
                    <a:pt x="431" y="217"/>
                  </a:lnTo>
                  <a:lnTo>
                    <a:pt x="431" y="218"/>
                  </a:lnTo>
                  <a:lnTo>
                    <a:pt x="431" y="219"/>
                  </a:lnTo>
                  <a:lnTo>
                    <a:pt x="431" y="220"/>
                  </a:lnTo>
                  <a:lnTo>
                    <a:pt x="432" y="221"/>
                  </a:lnTo>
                  <a:lnTo>
                    <a:pt x="432" y="223"/>
                  </a:lnTo>
                  <a:lnTo>
                    <a:pt x="433" y="224"/>
                  </a:lnTo>
                  <a:lnTo>
                    <a:pt x="433" y="225"/>
                  </a:lnTo>
                  <a:lnTo>
                    <a:pt x="433" y="226"/>
                  </a:lnTo>
                  <a:lnTo>
                    <a:pt x="434" y="227"/>
                  </a:lnTo>
                  <a:lnTo>
                    <a:pt x="434" y="228"/>
                  </a:lnTo>
                  <a:lnTo>
                    <a:pt x="434" y="230"/>
                  </a:lnTo>
                  <a:lnTo>
                    <a:pt x="434" y="231"/>
                  </a:lnTo>
                  <a:lnTo>
                    <a:pt x="436" y="232"/>
                  </a:lnTo>
                  <a:lnTo>
                    <a:pt x="436" y="233"/>
                  </a:lnTo>
                  <a:lnTo>
                    <a:pt x="436" y="234"/>
                  </a:lnTo>
                  <a:lnTo>
                    <a:pt x="436" y="235"/>
                  </a:lnTo>
                  <a:lnTo>
                    <a:pt x="434" y="236"/>
                  </a:lnTo>
                  <a:lnTo>
                    <a:pt x="434" y="237"/>
                  </a:lnTo>
                  <a:lnTo>
                    <a:pt x="434" y="238"/>
                  </a:lnTo>
                  <a:lnTo>
                    <a:pt x="434" y="239"/>
                  </a:lnTo>
                  <a:lnTo>
                    <a:pt x="434" y="240"/>
                  </a:lnTo>
                  <a:lnTo>
                    <a:pt x="434" y="241"/>
                  </a:lnTo>
                  <a:lnTo>
                    <a:pt x="434" y="242"/>
                  </a:lnTo>
                  <a:lnTo>
                    <a:pt x="434" y="243"/>
                  </a:lnTo>
                  <a:lnTo>
                    <a:pt x="434" y="244"/>
                  </a:lnTo>
                  <a:lnTo>
                    <a:pt x="434" y="245"/>
                  </a:lnTo>
                  <a:lnTo>
                    <a:pt x="434" y="247"/>
                  </a:lnTo>
                  <a:lnTo>
                    <a:pt x="434" y="248"/>
                  </a:lnTo>
                  <a:lnTo>
                    <a:pt x="436" y="249"/>
                  </a:lnTo>
                  <a:lnTo>
                    <a:pt x="437" y="247"/>
                  </a:lnTo>
                  <a:lnTo>
                    <a:pt x="437" y="245"/>
                  </a:lnTo>
                  <a:lnTo>
                    <a:pt x="437" y="244"/>
                  </a:lnTo>
                  <a:lnTo>
                    <a:pt x="436" y="243"/>
                  </a:lnTo>
                  <a:lnTo>
                    <a:pt x="436" y="242"/>
                  </a:lnTo>
                  <a:lnTo>
                    <a:pt x="436" y="241"/>
                  </a:lnTo>
                  <a:lnTo>
                    <a:pt x="436" y="240"/>
                  </a:lnTo>
                  <a:lnTo>
                    <a:pt x="436" y="238"/>
                  </a:lnTo>
                  <a:lnTo>
                    <a:pt x="436" y="237"/>
                  </a:lnTo>
                  <a:lnTo>
                    <a:pt x="436" y="236"/>
                  </a:lnTo>
                  <a:lnTo>
                    <a:pt x="436" y="235"/>
                  </a:lnTo>
                  <a:lnTo>
                    <a:pt x="437" y="234"/>
                  </a:lnTo>
                  <a:lnTo>
                    <a:pt x="437" y="233"/>
                  </a:lnTo>
                  <a:lnTo>
                    <a:pt x="437" y="232"/>
                  </a:lnTo>
                  <a:lnTo>
                    <a:pt x="437" y="231"/>
                  </a:lnTo>
                  <a:lnTo>
                    <a:pt x="437" y="230"/>
                  </a:lnTo>
                  <a:lnTo>
                    <a:pt x="437" y="228"/>
                  </a:lnTo>
                  <a:lnTo>
                    <a:pt x="437" y="227"/>
                  </a:lnTo>
                  <a:lnTo>
                    <a:pt x="438" y="226"/>
                  </a:lnTo>
                  <a:lnTo>
                    <a:pt x="439" y="225"/>
                  </a:lnTo>
                  <a:lnTo>
                    <a:pt x="439" y="224"/>
                  </a:lnTo>
                  <a:lnTo>
                    <a:pt x="439" y="223"/>
                  </a:lnTo>
                  <a:lnTo>
                    <a:pt x="440" y="223"/>
                  </a:lnTo>
                  <a:lnTo>
                    <a:pt x="440" y="224"/>
                  </a:lnTo>
                  <a:lnTo>
                    <a:pt x="439" y="225"/>
                  </a:lnTo>
                  <a:lnTo>
                    <a:pt x="439" y="226"/>
                  </a:lnTo>
                  <a:lnTo>
                    <a:pt x="439" y="227"/>
                  </a:lnTo>
                  <a:lnTo>
                    <a:pt x="438" y="228"/>
                  </a:lnTo>
                  <a:lnTo>
                    <a:pt x="438" y="231"/>
                  </a:lnTo>
                  <a:lnTo>
                    <a:pt x="438" y="232"/>
                  </a:lnTo>
                  <a:lnTo>
                    <a:pt x="438" y="233"/>
                  </a:lnTo>
                  <a:lnTo>
                    <a:pt x="437" y="235"/>
                  </a:lnTo>
                  <a:lnTo>
                    <a:pt x="437" y="236"/>
                  </a:lnTo>
                  <a:lnTo>
                    <a:pt x="437" y="238"/>
                  </a:lnTo>
                  <a:lnTo>
                    <a:pt x="437" y="239"/>
                  </a:lnTo>
                  <a:lnTo>
                    <a:pt x="437" y="240"/>
                  </a:lnTo>
                  <a:lnTo>
                    <a:pt x="438" y="242"/>
                  </a:lnTo>
                  <a:lnTo>
                    <a:pt x="438" y="244"/>
                  </a:lnTo>
                  <a:lnTo>
                    <a:pt x="438" y="245"/>
                  </a:lnTo>
                  <a:lnTo>
                    <a:pt x="438" y="246"/>
                  </a:lnTo>
                  <a:lnTo>
                    <a:pt x="438" y="247"/>
                  </a:lnTo>
                  <a:lnTo>
                    <a:pt x="438" y="248"/>
                  </a:lnTo>
                  <a:lnTo>
                    <a:pt x="439" y="249"/>
                  </a:lnTo>
                  <a:lnTo>
                    <a:pt x="439" y="251"/>
                  </a:lnTo>
                  <a:lnTo>
                    <a:pt x="439" y="252"/>
                  </a:lnTo>
                  <a:lnTo>
                    <a:pt x="439" y="258"/>
                  </a:lnTo>
                  <a:lnTo>
                    <a:pt x="439" y="259"/>
                  </a:lnTo>
                  <a:lnTo>
                    <a:pt x="439" y="260"/>
                  </a:lnTo>
                  <a:lnTo>
                    <a:pt x="439" y="262"/>
                  </a:lnTo>
                  <a:lnTo>
                    <a:pt x="439" y="264"/>
                  </a:lnTo>
                  <a:lnTo>
                    <a:pt x="439" y="265"/>
                  </a:lnTo>
                  <a:lnTo>
                    <a:pt x="439" y="268"/>
                  </a:lnTo>
                  <a:lnTo>
                    <a:pt x="439" y="269"/>
                  </a:lnTo>
                  <a:lnTo>
                    <a:pt x="438" y="269"/>
                  </a:lnTo>
                  <a:lnTo>
                    <a:pt x="438" y="270"/>
                  </a:lnTo>
                  <a:lnTo>
                    <a:pt x="438" y="271"/>
                  </a:lnTo>
                  <a:lnTo>
                    <a:pt x="438" y="273"/>
                  </a:lnTo>
                  <a:lnTo>
                    <a:pt x="438" y="275"/>
                  </a:lnTo>
                  <a:lnTo>
                    <a:pt x="438" y="277"/>
                  </a:lnTo>
                  <a:lnTo>
                    <a:pt x="438" y="278"/>
                  </a:lnTo>
                  <a:lnTo>
                    <a:pt x="437" y="278"/>
                  </a:lnTo>
                  <a:lnTo>
                    <a:pt x="437" y="280"/>
                  </a:lnTo>
                  <a:lnTo>
                    <a:pt x="437" y="281"/>
                  </a:lnTo>
                  <a:lnTo>
                    <a:pt x="437" y="283"/>
                  </a:lnTo>
                  <a:lnTo>
                    <a:pt x="436" y="284"/>
                  </a:lnTo>
                  <a:lnTo>
                    <a:pt x="436" y="285"/>
                  </a:lnTo>
                  <a:lnTo>
                    <a:pt x="436" y="286"/>
                  </a:lnTo>
                  <a:lnTo>
                    <a:pt x="434" y="286"/>
                  </a:lnTo>
                  <a:lnTo>
                    <a:pt x="434" y="287"/>
                  </a:lnTo>
                  <a:lnTo>
                    <a:pt x="434" y="288"/>
                  </a:lnTo>
                  <a:lnTo>
                    <a:pt x="434" y="289"/>
                  </a:lnTo>
                  <a:lnTo>
                    <a:pt x="433" y="290"/>
                  </a:lnTo>
                  <a:lnTo>
                    <a:pt x="433" y="291"/>
                  </a:lnTo>
                  <a:lnTo>
                    <a:pt x="433" y="292"/>
                  </a:lnTo>
                  <a:lnTo>
                    <a:pt x="433" y="293"/>
                  </a:lnTo>
                  <a:lnTo>
                    <a:pt x="432" y="293"/>
                  </a:lnTo>
                  <a:lnTo>
                    <a:pt x="432" y="294"/>
                  </a:lnTo>
                  <a:lnTo>
                    <a:pt x="432" y="295"/>
                  </a:lnTo>
                  <a:lnTo>
                    <a:pt x="431" y="297"/>
                  </a:lnTo>
                  <a:lnTo>
                    <a:pt x="431" y="298"/>
                  </a:lnTo>
                  <a:lnTo>
                    <a:pt x="431" y="299"/>
                  </a:lnTo>
                  <a:lnTo>
                    <a:pt x="431" y="300"/>
                  </a:lnTo>
                  <a:lnTo>
                    <a:pt x="432" y="302"/>
                  </a:lnTo>
                  <a:lnTo>
                    <a:pt x="432" y="303"/>
                  </a:lnTo>
                  <a:lnTo>
                    <a:pt x="432" y="306"/>
                  </a:lnTo>
                  <a:lnTo>
                    <a:pt x="432" y="307"/>
                  </a:lnTo>
                  <a:lnTo>
                    <a:pt x="432" y="308"/>
                  </a:lnTo>
                  <a:lnTo>
                    <a:pt x="433" y="308"/>
                  </a:lnTo>
                  <a:lnTo>
                    <a:pt x="433" y="309"/>
                  </a:lnTo>
                  <a:lnTo>
                    <a:pt x="433" y="310"/>
                  </a:lnTo>
                  <a:lnTo>
                    <a:pt x="433" y="312"/>
                  </a:lnTo>
                  <a:lnTo>
                    <a:pt x="433" y="314"/>
                  </a:lnTo>
                  <a:lnTo>
                    <a:pt x="433" y="315"/>
                  </a:lnTo>
                  <a:lnTo>
                    <a:pt x="433" y="316"/>
                  </a:lnTo>
                  <a:lnTo>
                    <a:pt x="434" y="316"/>
                  </a:lnTo>
                  <a:lnTo>
                    <a:pt x="434" y="320"/>
                  </a:lnTo>
                  <a:lnTo>
                    <a:pt x="433" y="320"/>
                  </a:lnTo>
                  <a:lnTo>
                    <a:pt x="433" y="324"/>
                  </a:lnTo>
                  <a:lnTo>
                    <a:pt x="434" y="324"/>
                  </a:lnTo>
                  <a:lnTo>
                    <a:pt x="434" y="326"/>
                  </a:lnTo>
                  <a:lnTo>
                    <a:pt x="433" y="326"/>
                  </a:lnTo>
                  <a:lnTo>
                    <a:pt x="433" y="327"/>
                  </a:lnTo>
                  <a:lnTo>
                    <a:pt x="433" y="330"/>
                  </a:lnTo>
                  <a:lnTo>
                    <a:pt x="433" y="333"/>
                  </a:lnTo>
                  <a:lnTo>
                    <a:pt x="433" y="334"/>
                  </a:lnTo>
                  <a:lnTo>
                    <a:pt x="433" y="335"/>
                  </a:lnTo>
                  <a:lnTo>
                    <a:pt x="433" y="336"/>
                  </a:lnTo>
                  <a:lnTo>
                    <a:pt x="433" y="337"/>
                  </a:lnTo>
                  <a:lnTo>
                    <a:pt x="433" y="338"/>
                  </a:lnTo>
                  <a:lnTo>
                    <a:pt x="434" y="339"/>
                  </a:lnTo>
                  <a:lnTo>
                    <a:pt x="434" y="340"/>
                  </a:lnTo>
                  <a:lnTo>
                    <a:pt x="434" y="341"/>
                  </a:lnTo>
                  <a:lnTo>
                    <a:pt x="434" y="343"/>
                  </a:lnTo>
                  <a:lnTo>
                    <a:pt x="434" y="344"/>
                  </a:lnTo>
                  <a:lnTo>
                    <a:pt x="434" y="345"/>
                  </a:lnTo>
                  <a:lnTo>
                    <a:pt x="436" y="346"/>
                  </a:lnTo>
                  <a:lnTo>
                    <a:pt x="436" y="347"/>
                  </a:lnTo>
                  <a:lnTo>
                    <a:pt x="436" y="348"/>
                  </a:lnTo>
                  <a:lnTo>
                    <a:pt x="436" y="349"/>
                  </a:lnTo>
                  <a:lnTo>
                    <a:pt x="437" y="349"/>
                  </a:lnTo>
                  <a:lnTo>
                    <a:pt x="437" y="350"/>
                  </a:lnTo>
                  <a:lnTo>
                    <a:pt x="438" y="352"/>
                  </a:lnTo>
                  <a:lnTo>
                    <a:pt x="438" y="353"/>
                  </a:lnTo>
                  <a:lnTo>
                    <a:pt x="439" y="355"/>
                  </a:lnTo>
                  <a:lnTo>
                    <a:pt x="440" y="356"/>
                  </a:lnTo>
                  <a:lnTo>
                    <a:pt x="440" y="357"/>
                  </a:lnTo>
                  <a:lnTo>
                    <a:pt x="440" y="359"/>
                  </a:lnTo>
                  <a:lnTo>
                    <a:pt x="440" y="361"/>
                  </a:lnTo>
                  <a:lnTo>
                    <a:pt x="441" y="362"/>
                  </a:lnTo>
                  <a:lnTo>
                    <a:pt x="443" y="363"/>
                  </a:lnTo>
                  <a:lnTo>
                    <a:pt x="444" y="364"/>
                  </a:lnTo>
                  <a:lnTo>
                    <a:pt x="445" y="365"/>
                  </a:lnTo>
                  <a:lnTo>
                    <a:pt x="446" y="365"/>
                  </a:lnTo>
                  <a:lnTo>
                    <a:pt x="447" y="364"/>
                  </a:lnTo>
                  <a:lnTo>
                    <a:pt x="447" y="363"/>
                  </a:lnTo>
                  <a:lnTo>
                    <a:pt x="448" y="363"/>
                  </a:lnTo>
                  <a:lnTo>
                    <a:pt x="448" y="362"/>
                  </a:lnTo>
                  <a:lnTo>
                    <a:pt x="447" y="362"/>
                  </a:lnTo>
                  <a:lnTo>
                    <a:pt x="446" y="362"/>
                  </a:lnTo>
                  <a:lnTo>
                    <a:pt x="446" y="361"/>
                  </a:lnTo>
                  <a:lnTo>
                    <a:pt x="444" y="361"/>
                  </a:lnTo>
                  <a:lnTo>
                    <a:pt x="444" y="360"/>
                  </a:lnTo>
                  <a:lnTo>
                    <a:pt x="445" y="361"/>
                  </a:lnTo>
                  <a:lnTo>
                    <a:pt x="446" y="361"/>
                  </a:lnTo>
                  <a:lnTo>
                    <a:pt x="447" y="361"/>
                  </a:lnTo>
                  <a:lnTo>
                    <a:pt x="448" y="362"/>
                  </a:lnTo>
                  <a:lnTo>
                    <a:pt x="449" y="362"/>
                  </a:lnTo>
                  <a:lnTo>
                    <a:pt x="450" y="362"/>
                  </a:lnTo>
                  <a:lnTo>
                    <a:pt x="450" y="363"/>
                  </a:lnTo>
                  <a:lnTo>
                    <a:pt x="449" y="364"/>
                  </a:lnTo>
                  <a:lnTo>
                    <a:pt x="449" y="366"/>
                  </a:lnTo>
                  <a:lnTo>
                    <a:pt x="449" y="367"/>
                  </a:lnTo>
                  <a:lnTo>
                    <a:pt x="449" y="368"/>
                  </a:lnTo>
                  <a:lnTo>
                    <a:pt x="448" y="369"/>
                  </a:lnTo>
                  <a:lnTo>
                    <a:pt x="448" y="371"/>
                  </a:lnTo>
                  <a:lnTo>
                    <a:pt x="447" y="372"/>
                  </a:lnTo>
                  <a:lnTo>
                    <a:pt x="447" y="373"/>
                  </a:lnTo>
                  <a:lnTo>
                    <a:pt x="445" y="375"/>
                  </a:lnTo>
                  <a:lnTo>
                    <a:pt x="445" y="376"/>
                  </a:lnTo>
                  <a:lnTo>
                    <a:pt x="444" y="377"/>
                  </a:lnTo>
                  <a:lnTo>
                    <a:pt x="444" y="378"/>
                  </a:lnTo>
                  <a:lnTo>
                    <a:pt x="443" y="378"/>
                  </a:lnTo>
                  <a:lnTo>
                    <a:pt x="443" y="380"/>
                  </a:lnTo>
                  <a:lnTo>
                    <a:pt x="442" y="382"/>
                  </a:lnTo>
                  <a:lnTo>
                    <a:pt x="441" y="383"/>
                  </a:lnTo>
                  <a:lnTo>
                    <a:pt x="440" y="384"/>
                  </a:lnTo>
                  <a:lnTo>
                    <a:pt x="439" y="385"/>
                  </a:lnTo>
                  <a:lnTo>
                    <a:pt x="438" y="386"/>
                  </a:lnTo>
                  <a:lnTo>
                    <a:pt x="438" y="387"/>
                  </a:lnTo>
                  <a:lnTo>
                    <a:pt x="438" y="388"/>
                  </a:lnTo>
                  <a:lnTo>
                    <a:pt x="437" y="389"/>
                  </a:lnTo>
                  <a:lnTo>
                    <a:pt x="436" y="390"/>
                  </a:lnTo>
                  <a:lnTo>
                    <a:pt x="434" y="391"/>
                  </a:lnTo>
                  <a:lnTo>
                    <a:pt x="434" y="392"/>
                  </a:lnTo>
                  <a:lnTo>
                    <a:pt x="434" y="393"/>
                  </a:lnTo>
                  <a:lnTo>
                    <a:pt x="433" y="394"/>
                  </a:lnTo>
                  <a:lnTo>
                    <a:pt x="432" y="395"/>
                  </a:lnTo>
                  <a:lnTo>
                    <a:pt x="432" y="396"/>
                  </a:lnTo>
                  <a:lnTo>
                    <a:pt x="431" y="397"/>
                  </a:lnTo>
                  <a:lnTo>
                    <a:pt x="431" y="398"/>
                  </a:lnTo>
                  <a:lnTo>
                    <a:pt x="430" y="400"/>
                  </a:lnTo>
                  <a:lnTo>
                    <a:pt x="430" y="401"/>
                  </a:lnTo>
                  <a:lnTo>
                    <a:pt x="430" y="402"/>
                  </a:lnTo>
                  <a:lnTo>
                    <a:pt x="430" y="403"/>
                  </a:lnTo>
                  <a:lnTo>
                    <a:pt x="429" y="405"/>
                  </a:lnTo>
                  <a:lnTo>
                    <a:pt x="428" y="408"/>
                  </a:lnTo>
                  <a:lnTo>
                    <a:pt x="428" y="409"/>
                  </a:lnTo>
                  <a:lnTo>
                    <a:pt x="428" y="410"/>
                  </a:lnTo>
                  <a:lnTo>
                    <a:pt x="428" y="411"/>
                  </a:lnTo>
                  <a:lnTo>
                    <a:pt x="428" y="412"/>
                  </a:lnTo>
                  <a:lnTo>
                    <a:pt x="428" y="413"/>
                  </a:lnTo>
                  <a:lnTo>
                    <a:pt x="428" y="414"/>
                  </a:lnTo>
                  <a:lnTo>
                    <a:pt x="428" y="416"/>
                  </a:lnTo>
                  <a:lnTo>
                    <a:pt x="428" y="417"/>
                  </a:lnTo>
                  <a:lnTo>
                    <a:pt x="428" y="418"/>
                  </a:lnTo>
                  <a:lnTo>
                    <a:pt x="428" y="419"/>
                  </a:lnTo>
                  <a:lnTo>
                    <a:pt x="429" y="419"/>
                  </a:lnTo>
                  <a:lnTo>
                    <a:pt x="429" y="420"/>
                  </a:lnTo>
                  <a:lnTo>
                    <a:pt x="429" y="422"/>
                  </a:lnTo>
                  <a:lnTo>
                    <a:pt x="429" y="423"/>
                  </a:lnTo>
                  <a:lnTo>
                    <a:pt x="430" y="423"/>
                  </a:lnTo>
                  <a:lnTo>
                    <a:pt x="430" y="424"/>
                  </a:lnTo>
                  <a:lnTo>
                    <a:pt x="429" y="424"/>
                  </a:lnTo>
                  <a:lnTo>
                    <a:pt x="429" y="425"/>
                  </a:lnTo>
                  <a:lnTo>
                    <a:pt x="429" y="426"/>
                  </a:lnTo>
                  <a:lnTo>
                    <a:pt x="429" y="428"/>
                  </a:lnTo>
                  <a:lnTo>
                    <a:pt x="429" y="430"/>
                  </a:lnTo>
                  <a:lnTo>
                    <a:pt x="429" y="432"/>
                  </a:lnTo>
                  <a:lnTo>
                    <a:pt x="429" y="434"/>
                  </a:lnTo>
                  <a:lnTo>
                    <a:pt x="429" y="435"/>
                  </a:lnTo>
                  <a:lnTo>
                    <a:pt x="429" y="436"/>
                  </a:lnTo>
                  <a:lnTo>
                    <a:pt x="429" y="437"/>
                  </a:lnTo>
                  <a:lnTo>
                    <a:pt x="428" y="437"/>
                  </a:lnTo>
                  <a:lnTo>
                    <a:pt x="428" y="438"/>
                  </a:lnTo>
                  <a:lnTo>
                    <a:pt x="427" y="439"/>
                  </a:lnTo>
                  <a:lnTo>
                    <a:pt x="427" y="440"/>
                  </a:lnTo>
                  <a:lnTo>
                    <a:pt x="427" y="441"/>
                  </a:lnTo>
                  <a:lnTo>
                    <a:pt x="426" y="441"/>
                  </a:lnTo>
                  <a:lnTo>
                    <a:pt x="426" y="442"/>
                  </a:lnTo>
                  <a:lnTo>
                    <a:pt x="425" y="443"/>
                  </a:lnTo>
                  <a:lnTo>
                    <a:pt x="425" y="445"/>
                  </a:lnTo>
                  <a:lnTo>
                    <a:pt x="424" y="446"/>
                  </a:lnTo>
                  <a:lnTo>
                    <a:pt x="424" y="447"/>
                  </a:lnTo>
                  <a:lnTo>
                    <a:pt x="424" y="448"/>
                  </a:lnTo>
                  <a:lnTo>
                    <a:pt x="423" y="450"/>
                  </a:lnTo>
                  <a:lnTo>
                    <a:pt x="423" y="451"/>
                  </a:lnTo>
                  <a:lnTo>
                    <a:pt x="422" y="452"/>
                  </a:lnTo>
                  <a:lnTo>
                    <a:pt x="422" y="453"/>
                  </a:lnTo>
                  <a:lnTo>
                    <a:pt x="422" y="455"/>
                  </a:lnTo>
                  <a:lnTo>
                    <a:pt x="422" y="456"/>
                  </a:lnTo>
                  <a:lnTo>
                    <a:pt x="422" y="457"/>
                  </a:lnTo>
                  <a:lnTo>
                    <a:pt x="421" y="458"/>
                  </a:lnTo>
                  <a:lnTo>
                    <a:pt x="421" y="459"/>
                  </a:lnTo>
                  <a:lnTo>
                    <a:pt x="421" y="460"/>
                  </a:lnTo>
                  <a:lnTo>
                    <a:pt x="419" y="463"/>
                  </a:lnTo>
                  <a:lnTo>
                    <a:pt x="419" y="464"/>
                  </a:lnTo>
                  <a:lnTo>
                    <a:pt x="418" y="466"/>
                  </a:lnTo>
                  <a:lnTo>
                    <a:pt x="418" y="467"/>
                  </a:lnTo>
                  <a:lnTo>
                    <a:pt x="417" y="468"/>
                  </a:lnTo>
                  <a:lnTo>
                    <a:pt x="417" y="469"/>
                  </a:lnTo>
                  <a:lnTo>
                    <a:pt x="417" y="470"/>
                  </a:lnTo>
                  <a:lnTo>
                    <a:pt x="418" y="471"/>
                  </a:lnTo>
                  <a:lnTo>
                    <a:pt x="418" y="472"/>
                  </a:lnTo>
                  <a:lnTo>
                    <a:pt x="417" y="472"/>
                  </a:lnTo>
                  <a:lnTo>
                    <a:pt x="417" y="473"/>
                  </a:lnTo>
                  <a:lnTo>
                    <a:pt x="417" y="474"/>
                  </a:lnTo>
                  <a:lnTo>
                    <a:pt x="417" y="475"/>
                  </a:lnTo>
                  <a:lnTo>
                    <a:pt x="417" y="476"/>
                  </a:lnTo>
                  <a:lnTo>
                    <a:pt x="417" y="477"/>
                  </a:lnTo>
                  <a:lnTo>
                    <a:pt x="417" y="478"/>
                  </a:lnTo>
                  <a:lnTo>
                    <a:pt x="417" y="484"/>
                  </a:lnTo>
                  <a:lnTo>
                    <a:pt x="417" y="485"/>
                  </a:lnTo>
                  <a:lnTo>
                    <a:pt x="417" y="489"/>
                  </a:lnTo>
                  <a:lnTo>
                    <a:pt x="417" y="490"/>
                  </a:lnTo>
                  <a:lnTo>
                    <a:pt x="417" y="491"/>
                  </a:lnTo>
                  <a:lnTo>
                    <a:pt x="417" y="493"/>
                  </a:lnTo>
                  <a:lnTo>
                    <a:pt x="417" y="497"/>
                  </a:lnTo>
                  <a:lnTo>
                    <a:pt x="417" y="498"/>
                  </a:lnTo>
                  <a:lnTo>
                    <a:pt x="417" y="499"/>
                  </a:lnTo>
                  <a:lnTo>
                    <a:pt x="417" y="500"/>
                  </a:lnTo>
                  <a:lnTo>
                    <a:pt x="417" y="501"/>
                  </a:lnTo>
                  <a:lnTo>
                    <a:pt x="417" y="502"/>
                  </a:lnTo>
                  <a:lnTo>
                    <a:pt x="417" y="503"/>
                  </a:lnTo>
                  <a:lnTo>
                    <a:pt x="416" y="503"/>
                  </a:lnTo>
                  <a:lnTo>
                    <a:pt x="416" y="505"/>
                  </a:lnTo>
                  <a:lnTo>
                    <a:pt x="416" y="506"/>
                  </a:lnTo>
                  <a:lnTo>
                    <a:pt x="416" y="507"/>
                  </a:lnTo>
                  <a:lnTo>
                    <a:pt x="416" y="508"/>
                  </a:lnTo>
                  <a:lnTo>
                    <a:pt x="415" y="508"/>
                  </a:lnTo>
                  <a:lnTo>
                    <a:pt x="415" y="509"/>
                  </a:lnTo>
                  <a:lnTo>
                    <a:pt x="415" y="510"/>
                  </a:lnTo>
                  <a:lnTo>
                    <a:pt x="414" y="512"/>
                  </a:lnTo>
                  <a:lnTo>
                    <a:pt x="413" y="513"/>
                  </a:lnTo>
                  <a:lnTo>
                    <a:pt x="413" y="512"/>
                  </a:lnTo>
                  <a:lnTo>
                    <a:pt x="413" y="511"/>
                  </a:lnTo>
                  <a:lnTo>
                    <a:pt x="412" y="511"/>
                  </a:lnTo>
                  <a:lnTo>
                    <a:pt x="413" y="511"/>
                  </a:lnTo>
                  <a:lnTo>
                    <a:pt x="412" y="509"/>
                  </a:lnTo>
                  <a:lnTo>
                    <a:pt x="412" y="508"/>
                  </a:lnTo>
                  <a:lnTo>
                    <a:pt x="412" y="507"/>
                  </a:lnTo>
                  <a:lnTo>
                    <a:pt x="413" y="506"/>
                  </a:lnTo>
                  <a:lnTo>
                    <a:pt x="413" y="505"/>
                  </a:lnTo>
                  <a:lnTo>
                    <a:pt x="412" y="505"/>
                  </a:lnTo>
                  <a:lnTo>
                    <a:pt x="412" y="503"/>
                  </a:lnTo>
                  <a:lnTo>
                    <a:pt x="413" y="503"/>
                  </a:lnTo>
                  <a:lnTo>
                    <a:pt x="413" y="502"/>
                  </a:lnTo>
                  <a:lnTo>
                    <a:pt x="412" y="502"/>
                  </a:lnTo>
                  <a:lnTo>
                    <a:pt x="412" y="501"/>
                  </a:lnTo>
                  <a:lnTo>
                    <a:pt x="412" y="500"/>
                  </a:lnTo>
                  <a:lnTo>
                    <a:pt x="412" y="499"/>
                  </a:lnTo>
                  <a:lnTo>
                    <a:pt x="412" y="498"/>
                  </a:lnTo>
                  <a:lnTo>
                    <a:pt x="411" y="499"/>
                  </a:lnTo>
                  <a:lnTo>
                    <a:pt x="412" y="499"/>
                  </a:lnTo>
                  <a:lnTo>
                    <a:pt x="411" y="500"/>
                  </a:lnTo>
                  <a:lnTo>
                    <a:pt x="409" y="500"/>
                  </a:lnTo>
                  <a:lnTo>
                    <a:pt x="408" y="499"/>
                  </a:lnTo>
                  <a:lnTo>
                    <a:pt x="407" y="499"/>
                  </a:lnTo>
                  <a:lnTo>
                    <a:pt x="407" y="498"/>
                  </a:lnTo>
                  <a:lnTo>
                    <a:pt x="406" y="498"/>
                  </a:lnTo>
                  <a:lnTo>
                    <a:pt x="406" y="499"/>
                  </a:lnTo>
                  <a:lnTo>
                    <a:pt x="407" y="499"/>
                  </a:lnTo>
                  <a:lnTo>
                    <a:pt x="406" y="499"/>
                  </a:lnTo>
                  <a:lnTo>
                    <a:pt x="405" y="499"/>
                  </a:lnTo>
                  <a:lnTo>
                    <a:pt x="405" y="500"/>
                  </a:lnTo>
                  <a:lnTo>
                    <a:pt x="403" y="499"/>
                  </a:lnTo>
                  <a:lnTo>
                    <a:pt x="403" y="500"/>
                  </a:lnTo>
                  <a:lnTo>
                    <a:pt x="403" y="501"/>
                  </a:lnTo>
                  <a:lnTo>
                    <a:pt x="403" y="502"/>
                  </a:lnTo>
                  <a:lnTo>
                    <a:pt x="402" y="502"/>
                  </a:lnTo>
                  <a:lnTo>
                    <a:pt x="401" y="502"/>
                  </a:lnTo>
                  <a:lnTo>
                    <a:pt x="401" y="503"/>
                  </a:lnTo>
                  <a:lnTo>
                    <a:pt x="401" y="505"/>
                  </a:lnTo>
                  <a:lnTo>
                    <a:pt x="402" y="506"/>
                  </a:lnTo>
                  <a:lnTo>
                    <a:pt x="401" y="507"/>
                  </a:lnTo>
                  <a:lnTo>
                    <a:pt x="400" y="508"/>
                  </a:lnTo>
                  <a:lnTo>
                    <a:pt x="399" y="508"/>
                  </a:lnTo>
                  <a:lnTo>
                    <a:pt x="399" y="507"/>
                  </a:lnTo>
                  <a:lnTo>
                    <a:pt x="399" y="508"/>
                  </a:lnTo>
                  <a:lnTo>
                    <a:pt x="400" y="508"/>
                  </a:lnTo>
                  <a:lnTo>
                    <a:pt x="401" y="508"/>
                  </a:lnTo>
                  <a:lnTo>
                    <a:pt x="401" y="507"/>
                  </a:lnTo>
                  <a:lnTo>
                    <a:pt x="402" y="506"/>
                  </a:lnTo>
                  <a:lnTo>
                    <a:pt x="403" y="506"/>
                  </a:lnTo>
                  <a:lnTo>
                    <a:pt x="403" y="505"/>
                  </a:lnTo>
                  <a:lnTo>
                    <a:pt x="402" y="505"/>
                  </a:lnTo>
                  <a:lnTo>
                    <a:pt x="402" y="503"/>
                  </a:lnTo>
                  <a:lnTo>
                    <a:pt x="403" y="503"/>
                  </a:lnTo>
                  <a:lnTo>
                    <a:pt x="404" y="503"/>
                  </a:lnTo>
                  <a:lnTo>
                    <a:pt x="405" y="502"/>
                  </a:lnTo>
                  <a:lnTo>
                    <a:pt x="407" y="502"/>
                  </a:lnTo>
                  <a:lnTo>
                    <a:pt x="408" y="503"/>
                  </a:lnTo>
                  <a:lnTo>
                    <a:pt x="408" y="505"/>
                  </a:lnTo>
                  <a:lnTo>
                    <a:pt x="408" y="506"/>
                  </a:lnTo>
                  <a:lnTo>
                    <a:pt x="408" y="507"/>
                  </a:lnTo>
                  <a:lnTo>
                    <a:pt x="407" y="507"/>
                  </a:lnTo>
                  <a:lnTo>
                    <a:pt x="407" y="508"/>
                  </a:lnTo>
                  <a:lnTo>
                    <a:pt x="407" y="509"/>
                  </a:lnTo>
                  <a:lnTo>
                    <a:pt x="407" y="510"/>
                  </a:lnTo>
                  <a:lnTo>
                    <a:pt x="406" y="511"/>
                  </a:lnTo>
                  <a:lnTo>
                    <a:pt x="407" y="511"/>
                  </a:lnTo>
                  <a:lnTo>
                    <a:pt x="407" y="512"/>
                  </a:lnTo>
                  <a:lnTo>
                    <a:pt x="406" y="512"/>
                  </a:lnTo>
                  <a:lnTo>
                    <a:pt x="406" y="513"/>
                  </a:lnTo>
                  <a:lnTo>
                    <a:pt x="405" y="515"/>
                  </a:lnTo>
                  <a:lnTo>
                    <a:pt x="406" y="515"/>
                  </a:lnTo>
                  <a:lnTo>
                    <a:pt x="406" y="516"/>
                  </a:lnTo>
                  <a:lnTo>
                    <a:pt x="406" y="517"/>
                  </a:lnTo>
                  <a:lnTo>
                    <a:pt x="406" y="518"/>
                  </a:lnTo>
                  <a:lnTo>
                    <a:pt x="406" y="520"/>
                  </a:lnTo>
                  <a:lnTo>
                    <a:pt x="405" y="521"/>
                  </a:lnTo>
                  <a:lnTo>
                    <a:pt x="405" y="522"/>
                  </a:lnTo>
                  <a:lnTo>
                    <a:pt x="405" y="523"/>
                  </a:lnTo>
                  <a:lnTo>
                    <a:pt x="404" y="523"/>
                  </a:lnTo>
                  <a:lnTo>
                    <a:pt x="404" y="525"/>
                  </a:lnTo>
                  <a:lnTo>
                    <a:pt x="403" y="525"/>
                  </a:lnTo>
                  <a:lnTo>
                    <a:pt x="403" y="526"/>
                  </a:lnTo>
                  <a:lnTo>
                    <a:pt x="403" y="527"/>
                  </a:lnTo>
                  <a:lnTo>
                    <a:pt x="404" y="528"/>
                  </a:lnTo>
                  <a:lnTo>
                    <a:pt x="404" y="530"/>
                  </a:lnTo>
                  <a:lnTo>
                    <a:pt x="403" y="531"/>
                  </a:lnTo>
                  <a:lnTo>
                    <a:pt x="403" y="532"/>
                  </a:lnTo>
                  <a:lnTo>
                    <a:pt x="403" y="533"/>
                  </a:lnTo>
                  <a:lnTo>
                    <a:pt x="403" y="534"/>
                  </a:lnTo>
                  <a:lnTo>
                    <a:pt x="404" y="535"/>
                  </a:lnTo>
                  <a:lnTo>
                    <a:pt x="404" y="536"/>
                  </a:lnTo>
                  <a:lnTo>
                    <a:pt x="403" y="536"/>
                  </a:lnTo>
                  <a:lnTo>
                    <a:pt x="402" y="537"/>
                  </a:lnTo>
                  <a:lnTo>
                    <a:pt x="401" y="538"/>
                  </a:lnTo>
                  <a:lnTo>
                    <a:pt x="401" y="539"/>
                  </a:lnTo>
                  <a:lnTo>
                    <a:pt x="401" y="541"/>
                  </a:lnTo>
                  <a:lnTo>
                    <a:pt x="402" y="542"/>
                  </a:lnTo>
                  <a:lnTo>
                    <a:pt x="402" y="543"/>
                  </a:lnTo>
                  <a:lnTo>
                    <a:pt x="402" y="544"/>
                  </a:lnTo>
                  <a:lnTo>
                    <a:pt x="402" y="545"/>
                  </a:lnTo>
                  <a:lnTo>
                    <a:pt x="402" y="546"/>
                  </a:lnTo>
                  <a:lnTo>
                    <a:pt x="400" y="547"/>
                  </a:lnTo>
                  <a:lnTo>
                    <a:pt x="401" y="547"/>
                  </a:lnTo>
                  <a:lnTo>
                    <a:pt x="401" y="548"/>
                  </a:lnTo>
                  <a:lnTo>
                    <a:pt x="401" y="549"/>
                  </a:lnTo>
                  <a:lnTo>
                    <a:pt x="400" y="550"/>
                  </a:lnTo>
                  <a:lnTo>
                    <a:pt x="399" y="551"/>
                  </a:lnTo>
                  <a:lnTo>
                    <a:pt x="398" y="552"/>
                  </a:lnTo>
                  <a:lnTo>
                    <a:pt x="399" y="552"/>
                  </a:lnTo>
                  <a:lnTo>
                    <a:pt x="399" y="553"/>
                  </a:lnTo>
                  <a:lnTo>
                    <a:pt x="399" y="555"/>
                  </a:lnTo>
                  <a:lnTo>
                    <a:pt x="401" y="556"/>
                  </a:lnTo>
                  <a:lnTo>
                    <a:pt x="401" y="557"/>
                  </a:lnTo>
                  <a:lnTo>
                    <a:pt x="400" y="557"/>
                  </a:lnTo>
                  <a:lnTo>
                    <a:pt x="400" y="559"/>
                  </a:lnTo>
                  <a:lnTo>
                    <a:pt x="400" y="560"/>
                  </a:lnTo>
                  <a:lnTo>
                    <a:pt x="401" y="560"/>
                  </a:lnTo>
                  <a:lnTo>
                    <a:pt x="402" y="559"/>
                  </a:lnTo>
                  <a:lnTo>
                    <a:pt x="402" y="558"/>
                  </a:lnTo>
                  <a:lnTo>
                    <a:pt x="403" y="558"/>
                  </a:lnTo>
                  <a:lnTo>
                    <a:pt x="404" y="558"/>
                  </a:lnTo>
                  <a:lnTo>
                    <a:pt x="404" y="557"/>
                  </a:lnTo>
                  <a:lnTo>
                    <a:pt x="405" y="557"/>
                  </a:lnTo>
                  <a:lnTo>
                    <a:pt x="405" y="556"/>
                  </a:lnTo>
                  <a:lnTo>
                    <a:pt x="404" y="557"/>
                  </a:lnTo>
                  <a:lnTo>
                    <a:pt x="404" y="556"/>
                  </a:lnTo>
                  <a:lnTo>
                    <a:pt x="404" y="555"/>
                  </a:lnTo>
                  <a:lnTo>
                    <a:pt x="403" y="555"/>
                  </a:lnTo>
                  <a:lnTo>
                    <a:pt x="403" y="553"/>
                  </a:lnTo>
                  <a:lnTo>
                    <a:pt x="404" y="553"/>
                  </a:lnTo>
                  <a:lnTo>
                    <a:pt x="404" y="552"/>
                  </a:lnTo>
                  <a:lnTo>
                    <a:pt x="405" y="551"/>
                  </a:lnTo>
                  <a:lnTo>
                    <a:pt x="406" y="551"/>
                  </a:lnTo>
                  <a:lnTo>
                    <a:pt x="407" y="550"/>
                  </a:lnTo>
                  <a:lnTo>
                    <a:pt x="408" y="550"/>
                  </a:lnTo>
                  <a:lnTo>
                    <a:pt x="407" y="549"/>
                  </a:lnTo>
                  <a:lnTo>
                    <a:pt x="407" y="548"/>
                  </a:lnTo>
                  <a:lnTo>
                    <a:pt x="408" y="548"/>
                  </a:lnTo>
                  <a:lnTo>
                    <a:pt x="411" y="546"/>
                  </a:lnTo>
                  <a:lnTo>
                    <a:pt x="411" y="545"/>
                  </a:lnTo>
                  <a:lnTo>
                    <a:pt x="412" y="544"/>
                  </a:lnTo>
                  <a:lnTo>
                    <a:pt x="412" y="542"/>
                  </a:lnTo>
                  <a:lnTo>
                    <a:pt x="411" y="541"/>
                  </a:lnTo>
                  <a:lnTo>
                    <a:pt x="409" y="540"/>
                  </a:lnTo>
                  <a:lnTo>
                    <a:pt x="408" y="539"/>
                  </a:lnTo>
                  <a:lnTo>
                    <a:pt x="408" y="538"/>
                  </a:lnTo>
                  <a:lnTo>
                    <a:pt x="409" y="538"/>
                  </a:lnTo>
                  <a:lnTo>
                    <a:pt x="409" y="537"/>
                  </a:lnTo>
                  <a:lnTo>
                    <a:pt x="408" y="537"/>
                  </a:lnTo>
                  <a:lnTo>
                    <a:pt x="408" y="536"/>
                  </a:lnTo>
                  <a:lnTo>
                    <a:pt x="408" y="535"/>
                  </a:lnTo>
                  <a:lnTo>
                    <a:pt x="409" y="535"/>
                  </a:lnTo>
                  <a:lnTo>
                    <a:pt x="411" y="535"/>
                  </a:lnTo>
                  <a:lnTo>
                    <a:pt x="412" y="535"/>
                  </a:lnTo>
                  <a:lnTo>
                    <a:pt x="412" y="534"/>
                  </a:lnTo>
                  <a:lnTo>
                    <a:pt x="411" y="534"/>
                  </a:lnTo>
                  <a:lnTo>
                    <a:pt x="409" y="533"/>
                  </a:lnTo>
                  <a:lnTo>
                    <a:pt x="409" y="532"/>
                  </a:lnTo>
                  <a:lnTo>
                    <a:pt x="409" y="531"/>
                  </a:lnTo>
                  <a:lnTo>
                    <a:pt x="411" y="531"/>
                  </a:lnTo>
                  <a:lnTo>
                    <a:pt x="411" y="530"/>
                  </a:lnTo>
                  <a:lnTo>
                    <a:pt x="413" y="530"/>
                  </a:lnTo>
                  <a:lnTo>
                    <a:pt x="413" y="531"/>
                  </a:lnTo>
                  <a:lnTo>
                    <a:pt x="414" y="532"/>
                  </a:lnTo>
                  <a:lnTo>
                    <a:pt x="415" y="532"/>
                  </a:lnTo>
                  <a:lnTo>
                    <a:pt x="415" y="533"/>
                  </a:lnTo>
                  <a:lnTo>
                    <a:pt x="416" y="534"/>
                  </a:lnTo>
                  <a:lnTo>
                    <a:pt x="417" y="534"/>
                  </a:lnTo>
                  <a:lnTo>
                    <a:pt x="418" y="535"/>
                  </a:lnTo>
                  <a:lnTo>
                    <a:pt x="419" y="535"/>
                  </a:lnTo>
                  <a:lnTo>
                    <a:pt x="420" y="536"/>
                  </a:lnTo>
                  <a:lnTo>
                    <a:pt x="421" y="536"/>
                  </a:lnTo>
                  <a:lnTo>
                    <a:pt x="422" y="536"/>
                  </a:lnTo>
                  <a:lnTo>
                    <a:pt x="422" y="537"/>
                  </a:lnTo>
                  <a:lnTo>
                    <a:pt x="424" y="538"/>
                  </a:lnTo>
                  <a:lnTo>
                    <a:pt x="425" y="538"/>
                  </a:lnTo>
                  <a:lnTo>
                    <a:pt x="426" y="538"/>
                  </a:lnTo>
                  <a:lnTo>
                    <a:pt x="426" y="537"/>
                  </a:lnTo>
                  <a:lnTo>
                    <a:pt x="425" y="537"/>
                  </a:lnTo>
                  <a:lnTo>
                    <a:pt x="425" y="536"/>
                  </a:lnTo>
                  <a:lnTo>
                    <a:pt x="425" y="535"/>
                  </a:lnTo>
                  <a:lnTo>
                    <a:pt x="425" y="534"/>
                  </a:lnTo>
                  <a:lnTo>
                    <a:pt x="426" y="533"/>
                  </a:lnTo>
                  <a:lnTo>
                    <a:pt x="427" y="533"/>
                  </a:lnTo>
                  <a:lnTo>
                    <a:pt x="428" y="532"/>
                  </a:lnTo>
                  <a:lnTo>
                    <a:pt x="429" y="531"/>
                  </a:lnTo>
                  <a:lnTo>
                    <a:pt x="429" y="530"/>
                  </a:lnTo>
                  <a:lnTo>
                    <a:pt x="428" y="528"/>
                  </a:lnTo>
                  <a:lnTo>
                    <a:pt x="428" y="527"/>
                  </a:lnTo>
                  <a:lnTo>
                    <a:pt x="428" y="526"/>
                  </a:lnTo>
                  <a:lnTo>
                    <a:pt x="427" y="525"/>
                  </a:lnTo>
                  <a:lnTo>
                    <a:pt x="427" y="524"/>
                  </a:lnTo>
                  <a:lnTo>
                    <a:pt x="427" y="523"/>
                  </a:lnTo>
                  <a:lnTo>
                    <a:pt x="428" y="523"/>
                  </a:lnTo>
                  <a:lnTo>
                    <a:pt x="429" y="523"/>
                  </a:lnTo>
                  <a:lnTo>
                    <a:pt x="429" y="522"/>
                  </a:lnTo>
                  <a:lnTo>
                    <a:pt x="428" y="521"/>
                  </a:lnTo>
                  <a:lnTo>
                    <a:pt x="428" y="520"/>
                  </a:lnTo>
                  <a:lnTo>
                    <a:pt x="429" y="520"/>
                  </a:lnTo>
                  <a:lnTo>
                    <a:pt x="430" y="520"/>
                  </a:lnTo>
                  <a:lnTo>
                    <a:pt x="432" y="521"/>
                  </a:lnTo>
                  <a:lnTo>
                    <a:pt x="434" y="521"/>
                  </a:lnTo>
                  <a:lnTo>
                    <a:pt x="438" y="521"/>
                  </a:lnTo>
                  <a:lnTo>
                    <a:pt x="439" y="522"/>
                  </a:lnTo>
                  <a:lnTo>
                    <a:pt x="439" y="523"/>
                  </a:lnTo>
                  <a:lnTo>
                    <a:pt x="438" y="524"/>
                  </a:lnTo>
                  <a:lnTo>
                    <a:pt x="438" y="525"/>
                  </a:lnTo>
                  <a:lnTo>
                    <a:pt x="438" y="526"/>
                  </a:lnTo>
                  <a:lnTo>
                    <a:pt x="438" y="527"/>
                  </a:lnTo>
                  <a:lnTo>
                    <a:pt x="438" y="530"/>
                  </a:lnTo>
                  <a:lnTo>
                    <a:pt x="438" y="532"/>
                  </a:lnTo>
                  <a:lnTo>
                    <a:pt x="440" y="533"/>
                  </a:lnTo>
                  <a:lnTo>
                    <a:pt x="441" y="533"/>
                  </a:lnTo>
                  <a:lnTo>
                    <a:pt x="441" y="534"/>
                  </a:lnTo>
                  <a:lnTo>
                    <a:pt x="440" y="534"/>
                  </a:lnTo>
                  <a:lnTo>
                    <a:pt x="440" y="535"/>
                  </a:lnTo>
                  <a:lnTo>
                    <a:pt x="441" y="536"/>
                  </a:lnTo>
                  <a:lnTo>
                    <a:pt x="441" y="537"/>
                  </a:lnTo>
                  <a:lnTo>
                    <a:pt x="440" y="539"/>
                  </a:lnTo>
                  <a:lnTo>
                    <a:pt x="439" y="540"/>
                  </a:lnTo>
                  <a:lnTo>
                    <a:pt x="438" y="541"/>
                  </a:lnTo>
                  <a:lnTo>
                    <a:pt x="437" y="544"/>
                  </a:lnTo>
                  <a:lnTo>
                    <a:pt x="436" y="545"/>
                  </a:lnTo>
                  <a:lnTo>
                    <a:pt x="436" y="546"/>
                  </a:lnTo>
                  <a:lnTo>
                    <a:pt x="436" y="547"/>
                  </a:lnTo>
                  <a:lnTo>
                    <a:pt x="437" y="547"/>
                  </a:lnTo>
                  <a:lnTo>
                    <a:pt x="436" y="548"/>
                  </a:lnTo>
                  <a:lnTo>
                    <a:pt x="434" y="549"/>
                  </a:lnTo>
                  <a:lnTo>
                    <a:pt x="434" y="550"/>
                  </a:lnTo>
                  <a:lnTo>
                    <a:pt x="433" y="552"/>
                  </a:lnTo>
                  <a:lnTo>
                    <a:pt x="433" y="553"/>
                  </a:lnTo>
                  <a:lnTo>
                    <a:pt x="433" y="555"/>
                  </a:lnTo>
                  <a:lnTo>
                    <a:pt x="432" y="555"/>
                  </a:lnTo>
                  <a:lnTo>
                    <a:pt x="432" y="556"/>
                  </a:lnTo>
                  <a:lnTo>
                    <a:pt x="431" y="557"/>
                  </a:lnTo>
                  <a:lnTo>
                    <a:pt x="431" y="558"/>
                  </a:lnTo>
                  <a:lnTo>
                    <a:pt x="431" y="559"/>
                  </a:lnTo>
                  <a:lnTo>
                    <a:pt x="431" y="560"/>
                  </a:lnTo>
                  <a:lnTo>
                    <a:pt x="430" y="560"/>
                  </a:lnTo>
                  <a:lnTo>
                    <a:pt x="431" y="561"/>
                  </a:lnTo>
                  <a:lnTo>
                    <a:pt x="431" y="562"/>
                  </a:lnTo>
                  <a:lnTo>
                    <a:pt x="430" y="562"/>
                  </a:lnTo>
                  <a:lnTo>
                    <a:pt x="430" y="563"/>
                  </a:lnTo>
                  <a:lnTo>
                    <a:pt x="431" y="563"/>
                  </a:lnTo>
                  <a:lnTo>
                    <a:pt x="431" y="564"/>
                  </a:lnTo>
                  <a:lnTo>
                    <a:pt x="430" y="566"/>
                  </a:lnTo>
                  <a:lnTo>
                    <a:pt x="430" y="567"/>
                  </a:lnTo>
                  <a:lnTo>
                    <a:pt x="429" y="568"/>
                  </a:lnTo>
                  <a:lnTo>
                    <a:pt x="429" y="569"/>
                  </a:lnTo>
                  <a:lnTo>
                    <a:pt x="429" y="570"/>
                  </a:lnTo>
                  <a:lnTo>
                    <a:pt x="429" y="571"/>
                  </a:lnTo>
                  <a:lnTo>
                    <a:pt x="430" y="573"/>
                  </a:lnTo>
                  <a:lnTo>
                    <a:pt x="430" y="574"/>
                  </a:lnTo>
                  <a:lnTo>
                    <a:pt x="431" y="574"/>
                  </a:lnTo>
                  <a:lnTo>
                    <a:pt x="431" y="575"/>
                  </a:lnTo>
                  <a:lnTo>
                    <a:pt x="430" y="575"/>
                  </a:lnTo>
                  <a:lnTo>
                    <a:pt x="430" y="576"/>
                  </a:lnTo>
                  <a:lnTo>
                    <a:pt x="430" y="577"/>
                  </a:lnTo>
                  <a:lnTo>
                    <a:pt x="430" y="578"/>
                  </a:lnTo>
                  <a:lnTo>
                    <a:pt x="431" y="580"/>
                  </a:lnTo>
                  <a:lnTo>
                    <a:pt x="431" y="581"/>
                  </a:lnTo>
                  <a:lnTo>
                    <a:pt x="430" y="582"/>
                  </a:lnTo>
                  <a:lnTo>
                    <a:pt x="429" y="583"/>
                  </a:lnTo>
                  <a:lnTo>
                    <a:pt x="429" y="584"/>
                  </a:lnTo>
                  <a:lnTo>
                    <a:pt x="428" y="586"/>
                  </a:lnTo>
                  <a:lnTo>
                    <a:pt x="428" y="587"/>
                  </a:lnTo>
                  <a:lnTo>
                    <a:pt x="427" y="588"/>
                  </a:lnTo>
                  <a:lnTo>
                    <a:pt x="426" y="589"/>
                  </a:lnTo>
                  <a:lnTo>
                    <a:pt x="426" y="590"/>
                  </a:lnTo>
                  <a:lnTo>
                    <a:pt x="425" y="592"/>
                  </a:lnTo>
                  <a:lnTo>
                    <a:pt x="424" y="593"/>
                  </a:lnTo>
                  <a:lnTo>
                    <a:pt x="423" y="593"/>
                  </a:lnTo>
                  <a:lnTo>
                    <a:pt x="423" y="594"/>
                  </a:lnTo>
                  <a:lnTo>
                    <a:pt x="421" y="595"/>
                  </a:lnTo>
                  <a:lnTo>
                    <a:pt x="421" y="596"/>
                  </a:lnTo>
                  <a:lnTo>
                    <a:pt x="420" y="597"/>
                  </a:lnTo>
                  <a:lnTo>
                    <a:pt x="418" y="599"/>
                  </a:lnTo>
                  <a:lnTo>
                    <a:pt x="418" y="600"/>
                  </a:lnTo>
                  <a:lnTo>
                    <a:pt x="418" y="602"/>
                  </a:lnTo>
                  <a:lnTo>
                    <a:pt x="417" y="603"/>
                  </a:lnTo>
                  <a:lnTo>
                    <a:pt x="416" y="605"/>
                  </a:lnTo>
                  <a:lnTo>
                    <a:pt x="415" y="606"/>
                  </a:lnTo>
                  <a:lnTo>
                    <a:pt x="415" y="607"/>
                  </a:lnTo>
                  <a:lnTo>
                    <a:pt x="414" y="609"/>
                  </a:lnTo>
                  <a:lnTo>
                    <a:pt x="413" y="610"/>
                  </a:lnTo>
                  <a:lnTo>
                    <a:pt x="411" y="612"/>
                  </a:lnTo>
                  <a:lnTo>
                    <a:pt x="409" y="613"/>
                  </a:lnTo>
                  <a:lnTo>
                    <a:pt x="408" y="614"/>
                  </a:lnTo>
                  <a:lnTo>
                    <a:pt x="408" y="615"/>
                  </a:lnTo>
                  <a:lnTo>
                    <a:pt x="406" y="616"/>
                  </a:lnTo>
                  <a:lnTo>
                    <a:pt x="406" y="617"/>
                  </a:lnTo>
                  <a:lnTo>
                    <a:pt x="405" y="618"/>
                  </a:lnTo>
                  <a:lnTo>
                    <a:pt x="405" y="619"/>
                  </a:lnTo>
                  <a:lnTo>
                    <a:pt x="403" y="620"/>
                  </a:lnTo>
                  <a:lnTo>
                    <a:pt x="403" y="621"/>
                  </a:lnTo>
                  <a:lnTo>
                    <a:pt x="402" y="621"/>
                  </a:lnTo>
                  <a:lnTo>
                    <a:pt x="402" y="622"/>
                  </a:lnTo>
                  <a:lnTo>
                    <a:pt x="401" y="623"/>
                  </a:lnTo>
                  <a:lnTo>
                    <a:pt x="400" y="624"/>
                  </a:lnTo>
                  <a:lnTo>
                    <a:pt x="399" y="625"/>
                  </a:lnTo>
                  <a:lnTo>
                    <a:pt x="398" y="627"/>
                  </a:lnTo>
                  <a:lnTo>
                    <a:pt x="396" y="630"/>
                  </a:lnTo>
                  <a:lnTo>
                    <a:pt x="395" y="630"/>
                  </a:lnTo>
                  <a:lnTo>
                    <a:pt x="394" y="631"/>
                  </a:lnTo>
                  <a:lnTo>
                    <a:pt x="394" y="632"/>
                  </a:lnTo>
                  <a:lnTo>
                    <a:pt x="393" y="633"/>
                  </a:lnTo>
                  <a:lnTo>
                    <a:pt x="392" y="633"/>
                  </a:lnTo>
                  <a:lnTo>
                    <a:pt x="391" y="634"/>
                  </a:lnTo>
                  <a:lnTo>
                    <a:pt x="391" y="635"/>
                  </a:lnTo>
                  <a:lnTo>
                    <a:pt x="390" y="636"/>
                  </a:lnTo>
                  <a:lnTo>
                    <a:pt x="389" y="637"/>
                  </a:lnTo>
                  <a:lnTo>
                    <a:pt x="389" y="638"/>
                  </a:lnTo>
                  <a:lnTo>
                    <a:pt x="388" y="639"/>
                  </a:lnTo>
                  <a:lnTo>
                    <a:pt x="387" y="640"/>
                  </a:lnTo>
                  <a:lnTo>
                    <a:pt x="386" y="642"/>
                  </a:lnTo>
                  <a:lnTo>
                    <a:pt x="383" y="643"/>
                  </a:lnTo>
                  <a:lnTo>
                    <a:pt x="382" y="644"/>
                  </a:lnTo>
                  <a:lnTo>
                    <a:pt x="381" y="645"/>
                  </a:lnTo>
                  <a:lnTo>
                    <a:pt x="380" y="646"/>
                  </a:lnTo>
                  <a:lnTo>
                    <a:pt x="378" y="648"/>
                  </a:lnTo>
                  <a:lnTo>
                    <a:pt x="377" y="649"/>
                  </a:lnTo>
                  <a:lnTo>
                    <a:pt x="377" y="650"/>
                  </a:lnTo>
                  <a:lnTo>
                    <a:pt x="375" y="652"/>
                  </a:lnTo>
                  <a:lnTo>
                    <a:pt x="375" y="653"/>
                  </a:lnTo>
                  <a:lnTo>
                    <a:pt x="375" y="656"/>
                  </a:lnTo>
                  <a:lnTo>
                    <a:pt x="376" y="657"/>
                  </a:lnTo>
                  <a:lnTo>
                    <a:pt x="375" y="659"/>
                  </a:lnTo>
                  <a:lnTo>
                    <a:pt x="374" y="660"/>
                  </a:lnTo>
                  <a:lnTo>
                    <a:pt x="372" y="661"/>
                  </a:lnTo>
                  <a:lnTo>
                    <a:pt x="370" y="663"/>
                  </a:lnTo>
                  <a:lnTo>
                    <a:pt x="368" y="664"/>
                  </a:lnTo>
                  <a:lnTo>
                    <a:pt x="368" y="665"/>
                  </a:lnTo>
                  <a:lnTo>
                    <a:pt x="367" y="666"/>
                  </a:lnTo>
                  <a:lnTo>
                    <a:pt x="367" y="667"/>
                  </a:lnTo>
                  <a:lnTo>
                    <a:pt x="366" y="667"/>
                  </a:lnTo>
                  <a:lnTo>
                    <a:pt x="366" y="668"/>
                  </a:lnTo>
                  <a:lnTo>
                    <a:pt x="364" y="669"/>
                  </a:lnTo>
                  <a:lnTo>
                    <a:pt x="364" y="670"/>
                  </a:lnTo>
                  <a:lnTo>
                    <a:pt x="363" y="670"/>
                  </a:lnTo>
                  <a:lnTo>
                    <a:pt x="362" y="671"/>
                  </a:lnTo>
                  <a:lnTo>
                    <a:pt x="361" y="671"/>
                  </a:lnTo>
                  <a:lnTo>
                    <a:pt x="361" y="672"/>
                  </a:lnTo>
                  <a:lnTo>
                    <a:pt x="358" y="673"/>
                  </a:lnTo>
                  <a:lnTo>
                    <a:pt x="357" y="673"/>
                  </a:lnTo>
                  <a:lnTo>
                    <a:pt x="356" y="674"/>
                  </a:lnTo>
                  <a:lnTo>
                    <a:pt x="356" y="675"/>
                  </a:lnTo>
                  <a:lnTo>
                    <a:pt x="354" y="675"/>
                  </a:lnTo>
                  <a:lnTo>
                    <a:pt x="353" y="676"/>
                  </a:lnTo>
                  <a:lnTo>
                    <a:pt x="349" y="678"/>
                  </a:lnTo>
                  <a:lnTo>
                    <a:pt x="346" y="681"/>
                  </a:lnTo>
                  <a:lnTo>
                    <a:pt x="345" y="681"/>
                  </a:lnTo>
                  <a:lnTo>
                    <a:pt x="344" y="682"/>
                  </a:lnTo>
                  <a:lnTo>
                    <a:pt x="343" y="683"/>
                  </a:lnTo>
                  <a:lnTo>
                    <a:pt x="342" y="683"/>
                  </a:lnTo>
                  <a:lnTo>
                    <a:pt x="340" y="684"/>
                  </a:lnTo>
                  <a:lnTo>
                    <a:pt x="339" y="684"/>
                  </a:lnTo>
                  <a:lnTo>
                    <a:pt x="338" y="684"/>
                  </a:lnTo>
                  <a:lnTo>
                    <a:pt x="337" y="685"/>
                  </a:lnTo>
                  <a:lnTo>
                    <a:pt x="336" y="685"/>
                  </a:lnTo>
                  <a:lnTo>
                    <a:pt x="334" y="685"/>
                  </a:lnTo>
                  <a:lnTo>
                    <a:pt x="333" y="686"/>
                  </a:lnTo>
                  <a:lnTo>
                    <a:pt x="332" y="686"/>
                  </a:lnTo>
                  <a:lnTo>
                    <a:pt x="331" y="687"/>
                  </a:lnTo>
                  <a:lnTo>
                    <a:pt x="330" y="687"/>
                  </a:lnTo>
                  <a:lnTo>
                    <a:pt x="329" y="687"/>
                  </a:lnTo>
                  <a:lnTo>
                    <a:pt x="329" y="688"/>
                  </a:lnTo>
                  <a:lnTo>
                    <a:pt x="326" y="689"/>
                  </a:lnTo>
                  <a:lnTo>
                    <a:pt x="325" y="689"/>
                  </a:lnTo>
                  <a:lnTo>
                    <a:pt x="324" y="689"/>
                  </a:lnTo>
                  <a:lnTo>
                    <a:pt x="324" y="690"/>
                  </a:lnTo>
                  <a:lnTo>
                    <a:pt x="323" y="690"/>
                  </a:lnTo>
                  <a:lnTo>
                    <a:pt x="322" y="690"/>
                  </a:lnTo>
                  <a:lnTo>
                    <a:pt x="322" y="691"/>
                  </a:lnTo>
                  <a:lnTo>
                    <a:pt x="321" y="691"/>
                  </a:lnTo>
                  <a:lnTo>
                    <a:pt x="319" y="692"/>
                  </a:lnTo>
                  <a:lnTo>
                    <a:pt x="318" y="692"/>
                  </a:lnTo>
                  <a:lnTo>
                    <a:pt x="317" y="693"/>
                  </a:lnTo>
                  <a:lnTo>
                    <a:pt x="316" y="693"/>
                  </a:lnTo>
                  <a:lnTo>
                    <a:pt x="315" y="693"/>
                  </a:lnTo>
                  <a:lnTo>
                    <a:pt x="315" y="694"/>
                  </a:lnTo>
                  <a:lnTo>
                    <a:pt x="312" y="695"/>
                  </a:lnTo>
                  <a:lnTo>
                    <a:pt x="309" y="696"/>
                  </a:lnTo>
                  <a:lnTo>
                    <a:pt x="308" y="697"/>
                  </a:lnTo>
                  <a:lnTo>
                    <a:pt x="307" y="697"/>
                  </a:lnTo>
                  <a:lnTo>
                    <a:pt x="306" y="697"/>
                  </a:lnTo>
                  <a:lnTo>
                    <a:pt x="305" y="698"/>
                  </a:lnTo>
                  <a:lnTo>
                    <a:pt x="304" y="698"/>
                  </a:lnTo>
                  <a:lnTo>
                    <a:pt x="303" y="699"/>
                  </a:lnTo>
                  <a:lnTo>
                    <a:pt x="302" y="699"/>
                  </a:lnTo>
                  <a:lnTo>
                    <a:pt x="301" y="699"/>
                  </a:lnTo>
                  <a:lnTo>
                    <a:pt x="300" y="700"/>
                  </a:lnTo>
                  <a:lnTo>
                    <a:pt x="299" y="700"/>
                  </a:lnTo>
                  <a:lnTo>
                    <a:pt x="298" y="700"/>
                  </a:lnTo>
                  <a:lnTo>
                    <a:pt x="296" y="701"/>
                  </a:lnTo>
                  <a:lnTo>
                    <a:pt x="295" y="701"/>
                  </a:lnTo>
                  <a:lnTo>
                    <a:pt x="294" y="702"/>
                  </a:lnTo>
                  <a:lnTo>
                    <a:pt x="293" y="702"/>
                  </a:lnTo>
                  <a:lnTo>
                    <a:pt x="292" y="702"/>
                  </a:lnTo>
                  <a:lnTo>
                    <a:pt x="291" y="703"/>
                  </a:lnTo>
                  <a:lnTo>
                    <a:pt x="290" y="703"/>
                  </a:lnTo>
                  <a:lnTo>
                    <a:pt x="289" y="703"/>
                  </a:lnTo>
                  <a:lnTo>
                    <a:pt x="288" y="705"/>
                  </a:lnTo>
                  <a:lnTo>
                    <a:pt x="287" y="705"/>
                  </a:lnTo>
                  <a:lnTo>
                    <a:pt x="286" y="705"/>
                  </a:lnTo>
                  <a:lnTo>
                    <a:pt x="286" y="706"/>
                  </a:lnTo>
                  <a:lnTo>
                    <a:pt x="284" y="706"/>
                  </a:lnTo>
                  <a:lnTo>
                    <a:pt x="283" y="706"/>
                  </a:lnTo>
                  <a:lnTo>
                    <a:pt x="281" y="707"/>
                  </a:lnTo>
                  <a:lnTo>
                    <a:pt x="280" y="707"/>
                  </a:lnTo>
                  <a:lnTo>
                    <a:pt x="279" y="707"/>
                  </a:lnTo>
                  <a:lnTo>
                    <a:pt x="279" y="708"/>
                  </a:lnTo>
                  <a:lnTo>
                    <a:pt x="278" y="708"/>
                  </a:lnTo>
                  <a:lnTo>
                    <a:pt x="277" y="708"/>
                  </a:lnTo>
                  <a:lnTo>
                    <a:pt x="276" y="708"/>
                  </a:lnTo>
                  <a:lnTo>
                    <a:pt x="274" y="709"/>
                  </a:lnTo>
                  <a:lnTo>
                    <a:pt x="272" y="709"/>
                  </a:lnTo>
                  <a:lnTo>
                    <a:pt x="271" y="709"/>
                  </a:lnTo>
                  <a:lnTo>
                    <a:pt x="270" y="710"/>
                  </a:lnTo>
                  <a:lnTo>
                    <a:pt x="269" y="710"/>
                  </a:lnTo>
                  <a:lnTo>
                    <a:pt x="268" y="710"/>
                  </a:lnTo>
                  <a:lnTo>
                    <a:pt x="267" y="711"/>
                  </a:lnTo>
                  <a:lnTo>
                    <a:pt x="266" y="711"/>
                  </a:lnTo>
                  <a:lnTo>
                    <a:pt x="265" y="711"/>
                  </a:lnTo>
                  <a:lnTo>
                    <a:pt x="264" y="712"/>
                  </a:lnTo>
                  <a:lnTo>
                    <a:pt x="262" y="712"/>
                  </a:lnTo>
                  <a:lnTo>
                    <a:pt x="262" y="713"/>
                  </a:lnTo>
                  <a:lnTo>
                    <a:pt x="261" y="713"/>
                  </a:lnTo>
                  <a:lnTo>
                    <a:pt x="259" y="713"/>
                  </a:lnTo>
                  <a:lnTo>
                    <a:pt x="258" y="713"/>
                  </a:lnTo>
                  <a:lnTo>
                    <a:pt x="257" y="714"/>
                  </a:lnTo>
                  <a:lnTo>
                    <a:pt x="256" y="714"/>
                  </a:lnTo>
                  <a:lnTo>
                    <a:pt x="255" y="714"/>
                  </a:lnTo>
                  <a:lnTo>
                    <a:pt x="255" y="715"/>
                  </a:lnTo>
                  <a:lnTo>
                    <a:pt x="254" y="715"/>
                  </a:lnTo>
                  <a:lnTo>
                    <a:pt x="253" y="715"/>
                  </a:lnTo>
                  <a:lnTo>
                    <a:pt x="252" y="716"/>
                  </a:lnTo>
                  <a:lnTo>
                    <a:pt x="251" y="716"/>
                  </a:lnTo>
                  <a:lnTo>
                    <a:pt x="250" y="717"/>
                  </a:lnTo>
                  <a:lnTo>
                    <a:pt x="249" y="717"/>
                  </a:lnTo>
                  <a:lnTo>
                    <a:pt x="248" y="718"/>
                  </a:lnTo>
                  <a:lnTo>
                    <a:pt x="247" y="718"/>
                  </a:lnTo>
                  <a:lnTo>
                    <a:pt x="246" y="718"/>
                  </a:lnTo>
                  <a:lnTo>
                    <a:pt x="245" y="718"/>
                  </a:lnTo>
                  <a:lnTo>
                    <a:pt x="245" y="719"/>
                  </a:lnTo>
                  <a:lnTo>
                    <a:pt x="242" y="719"/>
                  </a:lnTo>
                  <a:lnTo>
                    <a:pt x="240" y="720"/>
                  </a:lnTo>
                  <a:lnTo>
                    <a:pt x="239" y="720"/>
                  </a:lnTo>
                  <a:lnTo>
                    <a:pt x="238" y="720"/>
                  </a:lnTo>
                  <a:lnTo>
                    <a:pt x="237" y="720"/>
                  </a:lnTo>
                  <a:lnTo>
                    <a:pt x="237" y="721"/>
                  </a:lnTo>
                  <a:lnTo>
                    <a:pt x="236" y="721"/>
                  </a:lnTo>
                  <a:lnTo>
                    <a:pt x="234" y="721"/>
                  </a:lnTo>
                  <a:lnTo>
                    <a:pt x="233" y="721"/>
                  </a:lnTo>
                  <a:lnTo>
                    <a:pt x="233" y="722"/>
                  </a:lnTo>
                  <a:lnTo>
                    <a:pt x="232" y="721"/>
                  </a:lnTo>
                  <a:lnTo>
                    <a:pt x="233" y="721"/>
                  </a:lnTo>
                  <a:lnTo>
                    <a:pt x="234" y="720"/>
                  </a:lnTo>
                  <a:lnTo>
                    <a:pt x="234" y="719"/>
                  </a:lnTo>
                  <a:lnTo>
                    <a:pt x="236" y="719"/>
                  </a:lnTo>
                  <a:lnTo>
                    <a:pt x="237" y="719"/>
                  </a:lnTo>
                  <a:lnTo>
                    <a:pt x="238" y="719"/>
                  </a:lnTo>
                  <a:lnTo>
                    <a:pt x="239" y="718"/>
                  </a:lnTo>
                  <a:lnTo>
                    <a:pt x="240" y="718"/>
                  </a:lnTo>
                  <a:lnTo>
                    <a:pt x="241" y="717"/>
                  </a:lnTo>
                  <a:lnTo>
                    <a:pt x="242" y="717"/>
                  </a:lnTo>
                  <a:lnTo>
                    <a:pt x="243" y="716"/>
                  </a:lnTo>
                  <a:lnTo>
                    <a:pt x="243" y="717"/>
                  </a:lnTo>
                  <a:lnTo>
                    <a:pt x="243" y="716"/>
                  </a:lnTo>
                  <a:lnTo>
                    <a:pt x="242" y="716"/>
                  </a:lnTo>
                  <a:lnTo>
                    <a:pt x="242" y="717"/>
                  </a:lnTo>
                  <a:lnTo>
                    <a:pt x="241" y="717"/>
                  </a:lnTo>
                  <a:lnTo>
                    <a:pt x="237" y="712"/>
                  </a:lnTo>
                  <a:lnTo>
                    <a:pt x="237" y="711"/>
                  </a:lnTo>
                  <a:lnTo>
                    <a:pt x="236" y="711"/>
                  </a:lnTo>
                  <a:lnTo>
                    <a:pt x="234" y="709"/>
                  </a:lnTo>
                  <a:lnTo>
                    <a:pt x="233" y="708"/>
                  </a:lnTo>
                  <a:lnTo>
                    <a:pt x="232" y="706"/>
                  </a:lnTo>
                  <a:lnTo>
                    <a:pt x="232" y="705"/>
                  </a:lnTo>
                  <a:lnTo>
                    <a:pt x="230" y="702"/>
                  </a:lnTo>
                  <a:lnTo>
                    <a:pt x="229" y="702"/>
                  </a:lnTo>
                  <a:lnTo>
                    <a:pt x="228" y="702"/>
                  </a:lnTo>
                  <a:lnTo>
                    <a:pt x="226" y="703"/>
                  </a:lnTo>
                  <a:lnTo>
                    <a:pt x="226" y="705"/>
                  </a:lnTo>
                  <a:lnTo>
                    <a:pt x="225" y="706"/>
                  </a:lnTo>
                  <a:lnTo>
                    <a:pt x="223" y="708"/>
                  </a:lnTo>
                  <a:lnTo>
                    <a:pt x="222" y="709"/>
                  </a:lnTo>
                  <a:lnTo>
                    <a:pt x="221" y="710"/>
                  </a:lnTo>
                  <a:lnTo>
                    <a:pt x="222" y="711"/>
                  </a:lnTo>
                  <a:lnTo>
                    <a:pt x="223" y="711"/>
                  </a:lnTo>
                  <a:lnTo>
                    <a:pt x="224" y="711"/>
                  </a:lnTo>
                  <a:lnTo>
                    <a:pt x="223" y="711"/>
                  </a:lnTo>
                  <a:lnTo>
                    <a:pt x="222" y="711"/>
                  </a:lnTo>
                  <a:lnTo>
                    <a:pt x="221" y="712"/>
                  </a:lnTo>
                  <a:lnTo>
                    <a:pt x="220" y="712"/>
                  </a:lnTo>
                  <a:lnTo>
                    <a:pt x="218" y="712"/>
                  </a:lnTo>
                  <a:lnTo>
                    <a:pt x="216" y="712"/>
                  </a:lnTo>
                  <a:lnTo>
                    <a:pt x="215" y="712"/>
                  </a:lnTo>
                  <a:lnTo>
                    <a:pt x="215" y="711"/>
                  </a:lnTo>
                  <a:lnTo>
                    <a:pt x="214" y="711"/>
                  </a:lnTo>
                  <a:lnTo>
                    <a:pt x="213" y="712"/>
                  </a:lnTo>
                  <a:lnTo>
                    <a:pt x="212" y="712"/>
                  </a:lnTo>
                  <a:lnTo>
                    <a:pt x="211" y="712"/>
                  </a:lnTo>
                  <a:lnTo>
                    <a:pt x="209" y="712"/>
                  </a:lnTo>
                  <a:lnTo>
                    <a:pt x="208" y="711"/>
                  </a:lnTo>
                  <a:lnTo>
                    <a:pt x="208" y="710"/>
                  </a:lnTo>
                  <a:lnTo>
                    <a:pt x="208" y="709"/>
                  </a:lnTo>
                  <a:lnTo>
                    <a:pt x="208" y="708"/>
                  </a:lnTo>
                  <a:lnTo>
                    <a:pt x="207" y="708"/>
                  </a:lnTo>
                  <a:lnTo>
                    <a:pt x="207" y="707"/>
                  </a:lnTo>
                  <a:lnTo>
                    <a:pt x="206" y="705"/>
                  </a:lnTo>
                  <a:lnTo>
                    <a:pt x="206" y="703"/>
                  </a:lnTo>
                  <a:lnTo>
                    <a:pt x="205" y="702"/>
                  </a:lnTo>
                  <a:lnTo>
                    <a:pt x="204" y="700"/>
                  </a:lnTo>
                  <a:lnTo>
                    <a:pt x="204" y="699"/>
                  </a:lnTo>
                  <a:lnTo>
                    <a:pt x="205" y="699"/>
                  </a:lnTo>
                  <a:lnTo>
                    <a:pt x="205" y="698"/>
                  </a:lnTo>
                  <a:lnTo>
                    <a:pt x="206" y="698"/>
                  </a:lnTo>
                  <a:lnTo>
                    <a:pt x="207" y="698"/>
                  </a:lnTo>
                  <a:lnTo>
                    <a:pt x="208" y="698"/>
                  </a:lnTo>
                  <a:lnTo>
                    <a:pt x="209" y="699"/>
                  </a:lnTo>
                  <a:lnTo>
                    <a:pt x="209" y="698"/>
                  </a:lnTo>
                  <a:lnTo>
                    <a:pt x="209" y="695"/>
                  </a:lnTo>
                  <a:lnTo>
                    <a:pt x="209" y="694"/>
                  </a:lnTo>
                  <a:lnTo>
                    <a:pt x="209" y="693"/>
                  </a:lnTo>
                  <a:lnTo>
                    <a:pt x="209" y="691"/>
                  </a:lnTo>
                  <a:lnTo>
                    <a:pt x="213" y="690"/>
                  </a:lnTo>
                  <a:lnTo>
                    <a:pt x="214" y="689"/>
                  </a:lnTo>
                  <a:lnTo>
                    <a:pt x="215" y="689"/>
                  </a:lnTo>
                  <a:lnTo>
                    <a:pt x="219" y="687"/>
                  </a:lnTo>
                  <a:lnTo>
                    <a:pt x="220" y="686"/>
                  </a:lnTo>
                  <a:lnTo>
                    <a:pt x="223" y="685"/>
                  </a:lnTo>
                  <a:lnTo>
                    <a:pt x="225" y="684"/>
                  </a:lnTo>
                  <a:lnTo>
                    <a:pt x="230" y="681"/>
                  </a:lnTo>
                  <a:lnTo>
                    <a:pt x="231" y="681"/>
                  </a:lnTo>
                  <a:lnTo>
                    <a:pt x="236" y="678"/>
                  </a:lnTo>
                  <a:lnTo>
                    <a:pt x="238" y="677"/>
                  </a:lnTo>
                  <a:lnTo>
                    <a:pt x="237" y="676"/>
                  </a:lnTo>
                  <a:lnTo>
                    <a:pt x="236" y="675"/>
                  </a:lnTo>
                  <a:lnTo>
                    <a:pt x="236" y="674"/>
                  </a:lnTo>
                  <a:lnTo>
                    <a:pt x="234" y="674"/>
                  </a:lnTo>
                  <a:lnTo>
                    <a:pt x="234" y="673"/>
                  </a:lnTo>
                  <a:lnTo>
                    <a:pt x="233" y="673"/>
                  </a:lnTo>
                  <a:lnTo>
                    <a:pt x="233" y="672"/>
                  </a:lnTo>
                  <a:lnTo>
                    <a:pt x="232" y="672"/>
                  </a:lnTo>
                  <a:lnTo>
                    <a:pt x="232" y="671"/>
                  </a:lnTo>
                  <a:lnTo>
                    <a:pt x="231" y="671"/>
                  </a:lnTo>
                  <a:lnTo>
                    <a:pt x="231" y="670"/>
                  </a:lnTo>
                  <a:lnTo>
                    <a:pt x="231" y="669"/>
                  </a:lnTo>
                  <a:lnTo>
                    <a:pt x="230" y="669"/>
                  </a:lnTo>
                  <a:lnTo>
                    <a:pt x="229" y="668"/>
                  </a:lnTo>
                  <a:lnTo>
                    <a:pt x="228" y="668"/>
                  </a:lnTo>
                  <a:lnTo>
                    <a:pt x="228" y="667"/>
                  </a:lnTo>
                  <a:lnTo>
                    <a:pt x="227" y="666"/>
                  </a:lnTo>
                  <a:lnTo>
                    <a:pt x="226" y="665"/>
                  </a:lnTo>
                  <a:lnTo>
                    <a:pt x="226" y="664"/>
                  </a:lnTo>
                  <a:lnTo>
                    <a:pt x="225" y="664"/>
                  </a:lnTo>
                  <a:lnTo>
                    <a:pt x="225" y="663"/>
                  </a:lnTo>
                  <a:lnTo>
                    <a:pt x="224" y="663"/>
                  </a:lnTo>
                  <a:lnTo>
                    <a:pt x="224" y="662"/>
                  </a:lnTo>
                  <a:lnTo>
                    <a:pt x="224" y="661"/>
                  </a:lnTo>
                  <a:lnTo>
                    <a:pt x="223" y="661"/>
                  </a:lnTo>
                  <a:lnTo>
                    <a:pt x="223" y="660"/>
                  </a:lnTo>
                  <a:lnTo>
                    <a:pt x="222" y="660"/>
                  </a:lnTo>
                  <a:lnTo>
                    <a:pt x="221" y="660"/>
                  </a:lnTo>
                  <a:lnTo>
                    <a:pt x="220" y="660"/>
                  </a:lnTo>
                  <a:lnTo>
                    <a:pt x="217" y="659"/>
                  </a:lnTo>
                  <a:lnTo>
                    <a:pt x="216" y="658"/>
                  </a:lnTo>
                  <a:lnTo>
                    <a:pt x="214" y="657"/>
                  </a:lnTo>
                  <a:lnTo>
                    <a:pt x="212" y="657"/>
                  </a:lnTo>
                  <a:lnTo>
                    <a:pt x="209" y="656"/>
                  </a:lnTo>
                  <a:lnTo>
                    <a:pt x="206" y="655"/>
                  </a:lnTo>
                  <a:lnTo>
                    <a:pt x="201" y="651"/>
                  </a:lnTo>
                  <a:lnTo>
                    <a:pt x="200" y="651"/>
                  </a:lnTo>
                  <a:lnTo>
                    <a:pt x="200" y="652"/>
                  </a:lnTo>
                  <a:lnTo>
                    <a:pt x="199" y="652"/>
                  </a:lnTo>
                  <a:lnTo>
                    <a:pt x="197" y="652"/>
                  </a:lnTo>
                  <a:lnTo>
                    <a:pt x="196" y="653"/>
                  </a:lnTo>
                  <a:lnTo>
                    <a:pt x="195" y="653"/>
                  </a:lnTo>
                  <a:lnTo>
                    <a:pt x="195" y="655"/>
                  </a:lnTo>
                  <a:lnTo>
                    <a:pt x="194" y="656"/>
                  </a:lnTo>
                  <a:lnTo>
                    <a:pt x="193" y="656"/>
                  </a:lnTo>
                  <a:lnTo>
                    <a:pt x="192" y="656"/>
                  </a:lnTo>
                  <a:lnTo>
                    <a:pt x="192" y="657"/>
                  </a:lnTo>
                  <a:lnTo>
                    <a:pt x="192" y="656"/>
                  </a:lnTo>
                  <a:lnTo>
                    <a:pt x="191" y="656"/>
                  </a:lnTo>
                  <a:lnTo>
                    <a:pt x="190" y="656"/>
                  </a:lnTo>
                  <a:lnTo>
                    <a:pt x="189" y="656"/>
                  </a:lnTo>
                  <a:lnTo>
                    <a:pt x="189" y="657"/>
                  </a:lnTo>
                  <a:lnTo>
                    <a:pt x="188" y="657"/>
                  </a:lnTo>
                  <a:lnTo>
                    <a:pt x="188" y="656"/>
                  </a:lnTo>
                  <a:lnTo>
                    <a:pt x="187" y="657"/>
                  </a:lnTo>
                  <a:lnTo>
                    <a:pt x="187" y="658"/>
                  </a:lnTo>
                  <a:lnTo>
                    <a:pt x="186" y="658"/>
                  </a:lnTo>
                  <a:lnTo>
                    <a:pt x="184" y="659"/>
                  </a:lnTo>
                  <a:lnTo>
                    <a:pt x="183" y="659"/>
                  </a:lnTo>
                  <a:lnTo>
                    <a:pt x="182" y="659"/>
                  </a:lnTo>
                  <a:lnTo>
                    <a:pt x="181" y="659"/>
                  </a:lnTo>
                  <a:lnTo>
                    <a:pt x="181" y="660"/>
                  </a:lnTo>
                  <a:lnTo>
                    <a:pt x="181" y="659"/>
                  </a:lnTo>
                  <a:lnTo>
                    <a:pt x="181" y="660"/>
                  </a:lnTo>
                  <a:lnTo>
                    <a:pt x="180" y="660"/>
                  </a:lnTo>
                  <a:lnTo>
                    <a:pt x="179" y="660"/>
                  </a:lnTo>
                  <a:lnTo>
                    <a:pt x="179" y="661"/>
                  </a:lnTo>
                  <a:lnTo>
                    <a:pt x="178" y="661"/>
                  </a:lnTo>
                  <a:lnTo>
                    <a:pt x="177" y="661"/>
                  </a:lnTo>
                  <a:lnTo>
                    <a:pt x="176" y="662"/>
                  </a:lnTo>
                  <a:lnTo>
                    <a:pt x="176" y="660"/>
                  </a:lnTo>
                  <a:lnTo>
                    <a:pt x="176" y="659"/>
                  </a:lnTo>
                  <a:lnTo>
                    <a:pt x="175" y="658"/>
                  </a:lnTo>
                  <a:lnTo>
                    <a:pt x="175" y="656"/>
                  </a:lnTo>
                  <a:lnTo>
                    <a:pt x="174" y="653"/>
                  </a:lnTo>
                  <a:lnTo>
                    <a:pt x="173" y="651"/>
                  </a:lnTo>
                  <a:lnTo>
                    <a:pt x="172" y="649"/>
                  </a:lnTo>
                  <a:lnTo>
                    <a:pt x="170" y="643"/>
                  </a:lnTo>
                  <a:lnTo>
                    <a:pt x="169" y="639"/>
                  </a:lnTo>
                  <a:lnTo>
                    <a:pt x="168" y="637"/>
                  </a:lnTo>
                  <a:lnTo>
                    <a:pt x="166" y="633"/>
                  </a:lnTo>
                  <a:lnTo>
                    <a:pt x="166" y="632"/>
                  </a:lnTo>
                  <a:lnTo>
                    <a:pt x="166" y="631"/>
                  </a:lnTo>
                  <a:lnTo>
                    <a:pt x="163" y="625"/>
                  </a:lnTo>
                  <a:lnTo>
                    <a:pt x="158" y="613"/>
                  </a:lnTo>
                  <a:lnTo>
                    <a:pt x="157" y="610"/>
                  </a:lnTo>
                  <a:lnTo>
                    <a:pt x="157" y="609"/>
                  </a:lnTo>
                  <a:lnTo>
                    <a:pt x="156" y="609"/>
                  </a:lnTo>
                  <a:lnTo>
                    <a:pt x="156" y="608"/>
                  </a:lnTo>
                  <a:lnTo>
                    <a:pt x="155" y="606"/>
                  </a:lnTo>
                  <a:lnTo>
                    <a:pt x="153" y="593"/>
                  </a:lnTo>
                  <a:lnTo>
                    <a:pt x="154" y="585"/>
                  </a:lnTo>
                  <a:lnTo>
                    <a:pt x="154" y="577"/>
                  </a:lnTo>
                  <a:lnTo>
                    <a:pt x="153" y="577"/>
                  </a:lnTo>
                  <a:lnTo>
                    <a:pt x="153" y="576"/>
                  </a:lnTo>
                  <a:lnTo>
                    <a:pt x="152" y="576"/>
                  </a:lnTo>
                  <a:lnTo>
                    <a:pt x="152" y="575"/>
                  </a:lnTo>
                  <a:lnTo>
                    <a:pt x="152" y="574"/>
                  </a:lnTo>
                  <a:lnTo>
                    <a:pt x="151" y="574"/>
                  </a:lnTo>
                  <a:lnTo>
                    <a:pt x="150" y="574"/>
                  </a:lnTo>
                  <a:lnTo>
                    <a:pt x="150" y="573"/>
                  </a:lnTo>
                  <a:lnTo>
                    <a:pt x="149" y="573"/>
                  </a:lnTo>
                  <a:lnTo>
                    <a:pt x="149" y="574"/>
                  </a:lnTo>
                  <a:lnTo>
                    <a:pt x="148" y="574"/>
                  </a:lnTo>
                  <a:lnTo>
                    <a:pt x="147" y="574"/>
                  </a:lnTo>
                  <a:lnTo>
                    <a:pt x="147" y="573"/>
                  </a:lnTo>
                  <a:lnTo>
                    <a:pt x="147" y="574"/>
                  </a:lnTo>
                  <a:lnTo>
                    <a:pt x="146" y="573"/>
                  </a:lnTo>
                  <a:lnTo>
                    <a:pt x="146" y="574"/>
                  </a:lnTo>
                  <a:lnTo>
                    <a:pt x="145" y="574"/>
                  </a:lnTo>
                  <a:lnTo>
                    <a:pt x="144" y="574"/>
                  </a:lnTo>
                  <a:lnTo>
                    <a:pt x="143" y="573"/>
                  </a:lnTo>
                  <a:lnTo>
                    <a:pt x="144" y="573"/>
                  </a:lnTo>
                  <a:lnTo>
                    <a:pt x="143" y="573"/>
                  </a:lnTo>
                  <a:lnTo>
                    <a:pt x="144" y="573"/>
                  </a:lnTo>
                  <a:lnTo>
                    <a:pt x="144" y="572"/>
                  </a:lnTo>
                  <a:lnTo>
                    <a:pt x="143" y="572"/>
                  </a:lnTo>
                  <a:lnTo>
                    <a:pt x="143" y="571"/>
                  </a:lnTo>
                  <a:lnTo>
                    <a:pt x="143" y="570"/>
                  </a:lnTo>
                  <a:lnTo>
                    <a:pt x="142" y="570"/>
                  </a:lnTo>
                  <a:lnTo>
                    <a:pt x="142" y="569"/>
                  </a:lnTo>
                  <a:lnTo>
                    <a:pt x="142" y="568"/>
                  </a:lnTo>
                  <a:lnTo>
                    <a:pt x="142" y="567"/>
                  </a:lnTo>
                  <a:lnTo>
                    <a:pt x="141" y="567"/>
                  </a:lnTo>
                  <a:lnTo>
                    <a:pt x="141" y="566"/>
                  </a:lnTo>
                  <a:lnTo>
                    <a:pt x="141" y="565"/>
                  </a:lnTo>
                  <a:lnTo>
                    <a:pt x="141" y="564"/>
                  </a:lnTo>
                  <a:lnTo>
                    <a:pt x="142" y="565"/>
                  </a:lnTo>
                  <a:lnTo>
                    <a:pt x="142" y="564"/>
                  </a:lnTo>
                  <a:lnTo>
                    <a:pt x="143" y="564"/>
                  </a:lnTo>
                  <a:lnTo>
                    <a:pt x="143" y="563"/>
                  </a:lnTo>
                  <a:lnTo>
                    <a:pt x="142" y="563"/>
                  </a:lnTo>
                  <a:lnTo>
                    <a:pt x="142" y="562"/>
                  </a:lnTo>
                  <a:lnTo>
                    <a:pt x="141" y="562"/>
                  </a:lnTo>
                  <a:lnTo>
                    <a:pt x="141" y="561"/>
                  </a:lnTo>
                  <a:lnTo>
                    <a:pt x="141" y="560"/>
                  </a:lnTo>
                  <a:lnTo>
                    <a:pt x="142" y="560"/>
                  </a:lnTo>
                  <a:lnTo>
                    <a:pt x="143" y="560"/>
                  </a:lnTo>
                  <a:lnTo>
                    <a:pt x="143" y="559"/>
                  </a:lnTo>
                  <a:lnTo>
                    <a:pt x="144" y="559"/>
                  </a:lnTo>
                  <a:lnTo>
                    <a:pt x="144" y="558"/>
                  </a:lnTo>
                  <a:lnTo>
                    <a:pt x="143" y="558"/>
                  </a:lnTo>
                  <a:lnTo>
                    <a:pt x="142" y="558"/>
                  </a:lnTo>
                  <a:lnTo>
                    <a:pt x="141" y="558"/>
                  </a:lnTo>
                  <a:lnTo>
                    <a:pt x="141" y="557"/>
                  </a:lnTo>
                  <a:lnTo>
                    <a:pt x="141" y="556"/>
                  </a:lnTo>
                  <a:lnTo>
                    <a:pt x="142" y="556"/>
                  </a:lnTo>
                  <a:lnTo>
                    <a:pt x="142" y="555"/>
                  </a:lnTo>
                  <a:lnTo>
                    <a:pt x="143" y="553"/>
                  </a:lnTo>
                  <a:lnTo>
                    <a:pt x="142" y="553"/>
                  </a:lnTo>
                  <a:lnTo>
                    <a:pt x="142" y="552"/>
                  </a:lnTo>
                  <a:lnTo>
                    <a:pt x="142" y="551"/>
                  </a:lnTo>
                  <a:lnTo>
                    <a:pt x="142" y="550"/>
                  </a:lnTo>
                  <a:lnTo>
                    <a:pt x="142" y="549"/>
                  </a:lnTo>
                  <a:lnTo>
                    <a:pt x="141" y="549"/>
                  </a:lnTo>
                  <a:lnTo>
                    <a:pt x="141" y="548"/>
                  </a:lnTo>
                  <a:lnTo>
                    <a:pt x="141" y="547"/>
                  </a:lnTo>
                  <a:lnTo>
                    <a:pt x="142" y="547"/>
                  </a:lnTo>
                  <a:lnTo>
                    <a:pt x="142" y="546"/>
                  </a:lnTo>
                  <a:lnTo>
                    <a:pt x="142" y="545"/>
                  </a:lnTo>
                  <a:lnTo>
                    <a:pt x="141" y="545"/>
                  </a:lnTo>
                  <a:lnTo>
                    <a:pt x="141" y="544"/>
                  </a:lnTo>
                  <a:lnTo>
                    <a:pt x="140" y="544"/>
                  </a:lnTo>
                  <a:lnTo>
                    <a:pt x="140" y="543"/>
                  </a:lnTo>
                  <a:lnTo>
                    <a:pt x="141" y="543"/>
                  </a:lnTo>
                  <a:lnTo>
                    <a:pt x="141" y="542"/>
                  </a:lnTo>
                  <a:lnTo>
                    <a:pt x="141" y="541"/>
                  </a:lnTo>
                  <a:lnTo>
                    <a:pt x="140" y="541"/>
                  </a:lnTo>
                  <a:lnTo>
                    <a:pt x="139" y="541"/>
                  </a:lnTo>
                  <a:lnTo>
                    <a:pt x="139" y="540"/>
                  </a:lnTo>
                  <a:lnTo>
                    <a:pt x="139" y="539"/>
                  </a:lnTo>
                  <a:lnTo>
                    <a:pt x="140" y="539"/>
                  </a:lnTo>
                  <a:lnTo>
                    <a:pt x="139" y="538"/>
                  </a:lnTo>
                  <a:lnTo>
                    <a:pt x="140" y="538"/>
                  </a:lnTo>
                  <a:lnTo>
                    <a:pt x="141" y="538"/>
                  </a:lnTo>
                  <a:lnTo>
                    <a:pt x="140" y="538"/>
                  </a:lnTo>
                  <a:lnTo>
                    <a:pt x="141" y="538"/>
                  </a:lnTo>
                  <a:lnTo>
                    <a:pt x="141" y="537"/>
                  </a:lnTo>
                  <a:lnTo>
                    <a:pt x="141" y="538"/>
                  </a:lnTo>
                  <a:lnTo>
                    <a:pt x="142" y="538"/>
                  </a:lnTo>
                  <a:lnTo>
                    <a:pt x="142" y="537"/>
                  </a:lnTo>
                  <a:lnTo>
                    <a:pt x="143" y="537"/>
                  </a:lnTo>
                  <a:lnTo>
                    <a:pt x="144" y="537"/>
                  </a:lnTo>
                  <a:lnTo>
                    <a:pt x="144" y="536"/>
                  </a:lnTo>
                  <a:lnTo>
                    <a:pt x="144" y="535"/>
                  </a:lnTo>
                  <a:lnTo>
                    <a:pt x="143" y="535"/>
                  </a:lnTo>
                  <a:lnTo>
                    <a:pt x="143" y="534"/>
                  </a:lnTo>
                  <a:lnTo>
                    <a:pt x="142" y="534"/>
                  </a:lnTo>
                  <a:lnTo>
                    <a:pt x="141" y="534"/>
                  </a:lnTo>
                  <a:lnTo>
                    <a:pt x="141" y="533"/>
                  </a:lnTo>
                  <a:lnTo>
                    <a:pt x="141" y="532"/>
                  </a:lnTo>
                  <a:lnTo>
                    <a:pt x="140" y="532"/>
                  </a:lnTo>
                  <a:lnTo>
                    <a:pt x="140" y="531"/>
                  </a:lnTo>
                  <a:lnTo>
                    <a:pt x="140" y="530"/>
                  </a:lnTo>
                  <a:lnTo>
                    <a:pt x="141" y="530"/>
                  </a:lnTo>
                  <a:lnTo>
                    <a:pt x="141" y="528"/>
                  </a:lnTo>
                  <a:lnTo>
                    <a:pt x="141" y="530"/>
                  </a:lnTo>
                  <a:lnTo>
                    <a:pt x="141" y="528"/>
                  </a:lnTo>
                  <a:lnTo>
                    <a:pt x="142" y="528"/>
                  </a:lnTo>
                  <a:lnTo>
                    <a:pt x="141" y="528"/>
                  </a:lnTo>
                  <a:lnTo>
                    <a:pt x="142" y="528"/>
                  </a:lnTo>
                  <a:lnTo>
                    <a:pt x="142" y="527"/>
                  </a:lnTo>
                  <a:lnTo>
                    <a:pt x="142" y="526"/>
                  </a:lnTo>
                  <a:lnTo>
                    <a:pt x="141" y="526"/>
                  </a:lnTo>
                  <a:lnTo>
                    <a:pt x="142" y="526"/>
                  </a:lnTo>
                  <a:lnTo>
                    <a:pt x="142" y="525"/>
                  </a:lnTo>
                  <a:lnTo>
                    <a:pt x="142" y="524"/>
                  </a:lnTo>
                  <a:lnTo>
                    <a:pt x="142" y="523"/>
                  </a:lnTo>
                  <a:lnTo>
                    <a:pt x="142" y="522"/>
                  </a:lnTo>
                  <a:lnTo>
                    <a:pt x="142" y="521"/>
                  </a:lnTo>
                  <a:lnTo>
                    <a:pt x="141" y="521"/>
                  </a:lnTo>
                  <a:lnTo>
                    <a:pt x="141" y="520"/>
                  </a:lnTo>
                  <a:lnTo>
                    <a:pt x="140" y="520"/>
                  </a:lnTo>
                  <a:lnTo>
                    <a:pt x="140" y="519"/>
                  </a:lnTo>
                  <a:lnTo>
                    <a:pt x="140" y="518"/>
                  </a:lnTo>
                  <a:lnTo>
                    <a:pt x="141" y="518"/>
                  </a:lnTo>
                  <a:lnTo>
                    <a:pt x="141" y="517"/>
                  </a:lnTo>
                  <a:lnTo>
                    <a:pt x="142" y="517"/>
                  </a:lnTo>
                  <a:lnTo>
                    <a:pt x="142" y="516"/>
                  </a:lnTo>
                  <a:lnTo>
                    <a:pt x="142" y="515"/>
                  </a:lnTo>
                  <a:lnTo>
                    <a:pt x="142" y="514"/>
                  </a:lnTo>
                  <a:lnTo>
                    <a:pt x="142" y="513"/>
                  </a:lnTo>
                  <a:lnTo>
                    <a:pt x="143" y="513"/>
                  </a:lnTo>
                  <a:lnTo>
                    <a:pt x="143" y="512"/>
                  </a:lnTo>
                  <a:lnTo>
                    <a:pt x="143" y="511"/>
                  </a:lnTo>
                  <a:lnTo>
                    <a:pt x="143" y="510"/>
                  </a:lnTo>
                  <a:lnTo>
                    <a:pt x="142" y="510"/>
                  </a:lnTo>
                  <a:lnTo>
                    <a:pt x="142" y="509"/>
                  </a:lnTo>
                  <a:lnTo>
                    <a:pt x="143" y="509"/>
                  </a:lnTo>
                  <a:lnTo>
                    <a:pt x="143" y="508"/>
                  </a:lnTo>
                  <a:lnTo>
                    <a:pt x="144" y="508"/>
                  </a:lnTo>
                  <a:lnTo>
                    <a:pt x="144" y="507"/>
                  </a:lnTo>
                  <a:lnTo>
                    <a:pt x="145" y="507"/>
                  </a:lnTo>
                  <a:lnTo>
                    <a:pt x="146" y="507"/>
                  </a:lnTo>
                  <a:lnTo>
                    <a:pt x="147" y="507"/>
                  </a:lnTo>
                  <a:lnTo>
                    <a:pt x="147" y="506"/>
                  </a:lnTo>
                  <a:lnTo>
                    <a:pt x="146" y="506"/>
                  </a:lnTo>
                  <a:lnTo>
                    <a:pt x="145" y="506"/>
                  </a:lnTo>
                  <a:lnTo>
                    <a:pt x="145" y="505"/>
                  </a:lnTo>
                  <a:lnTo>
                    <a:pt x="146" y="505"/>
                  </a:lnTo>
                  <a:lnTo>
                    <a:pt x="146" y="503"/>
                  </a:lnTo>
                  <a:lnTo>
                    <a:pt x="146" y="502"/>
                  </a:lnTo>
                  <a:lnTo>
                    <a:pt x="145" y="502"/>
                  </a:lnTo>
                  <a:lnTo>
                    <a:pt x="144" y="502"/>
                  </a:lnTo>
                  <a:lnTo>
                    <a:pt x="144" y="501"/>
                  </a:lnTo>
                  <a:lnTo>
                    <a:pt x="144" y="500"/>
                  </a:lnTo>
                  <a:lnTo>
                    <a:pt x="143" y="499"/>
                  </a:lnTo>
                  <a:lnTo>
                    <a:pt x="143" y="498"/>
                  </a:lnTo>
                  <a:lnTo>
                    <a:pt x="143" y="497"/>
                  </a:lnTo>
                  <a:lnTo>
                    <a:pt x="142" y="497"/>
                  </a:lnTo>
                  <a:lnTo>
                    <a:pt x="141" y="497"/>
                  </a:lnTo>
                  <a:lnTo>
                    <a:pt x="141" y="498"/>
                  </a:lnTo>
                  <a:lnTo>
                    <a:pt x="140" y="498"/>
                  </a:lnTo>
                  <a:lnTo>
                    <a:pt x="140" y="499"/>
                  </a:lnTo>
                  <a:lnTo>
                    <a:pt x="139" y="499"/>
                  </a:lnTo>
                  <a:lnTo>
                    <a:pt x="138" y="499"/>
                  </a:lnTo>
                  <a:lnTo>
                    <a:pt x="137" y="499"/>
                  </a:lnTo>
                  <a:lnTo>
                    <a:pt x="136" y="499"/>
                  </a:lnTo>
                  <a:lnTo>
                    <a:pt x="136" y="498"/>
                  </a:lnTo>
                  <a:lnTo>
                    <a:pt x="134" y="498"/>
                  </a:lnTo>
                  <a:lnTo>
                    <a:pt x="136" y="498"/>
                  </a:lnTo>
                  <a:lnTo>
                    <a:pt x="137" y="498"/>
                  </a:lnTo>
                  <a:lnTo>
                    <a:pt x="137" y="497"/>
                  </a:lnTo>
                  <a:lnTo>
                    <a:pt x="138" y="497"/>
                  </a:lnTo>
                  <a:lnTo>
                    <a:pt x="138" y="496"/>
                  </a:lnTo>
                  <a:lnTo>
                    <a:pt x="137" y="496"/>
                  </a:lnTo>
                  <a:lnTo>
                    <a:pt x="138" y="496"/>
                  </a:lnTo>
                  <a:lnTo>
                    <a:pt x="139" y="496"/>
                  </a:lnTo>
                  <a:lnTo>
                    <a:pt x="139" y="495"/>
                  </a:lnTo>
                  <a:lnTo>
                    <a:pt x="138" y="495"/>
                  </a:lnTo>
                  <a:lnTo>
                    <a:pt x="138" y="494"/>
                  </a:lnTo>
                  <a:lnTo>
                    <a:pt x="139" y="494"/>
                  </a:lnTo>
                  <a:lnTo>
                    <a:pt x="139" y="493"/>
                  </a:lnTo>
                  <a:lnTo>
                    <a:pt x="140" y="493"/>
                  </a:lnTo>
                  <a:lnTo>
                    <a:pt x="140" y="492"/>
                  </a:lnTo>
                  <a:lnTo>
                    <a:pt x="141" y="492"/>
                  </a:lnTo>
                  <a:lnTo>
                    <a:pt x="142" y="492"/>
                  </a:lnTo>
                  <a:lnTo>
                    <a:pt x="142" y="491"/>
                  </a:lnTo>
                  <a:lnTo>
                    <a:pt x="142" y="490"/>
                  </a:lnTo>
                  <a:lnTo>
                    <a:pt x="143" y="490"/>
                  </a:lnTo>
                  <a:lnTo>
                    <a:pt x="142" y="490"/>
                  </a:lnTo>
                  <a:lnTo>
                    <a:pt x="142" y="489"/>
                  </a:lnTo>
                  <a:lnTo>
                    <a:pt x="142" y="488"/>
                  </a:lnTo>
                  <a:lnTo>
                    <a:pt x="142" y="487"/>
                  </a:lnTo>
                  <a:lnTo>
                    <a:pt x="143" y="487"/>
                  </a:lnTo>
                  <a:lnTo>
                    <a:pt x="143" y="486"/>
                  </a:lnTo>
                  <a:lnTo>
                    <a:pt x="144" y="486"/>
                  </a:lnTo>
                  <a:lnTo>
                    <a:pt x="144" y="485"/>
                  </a:lnTo>
                  <a:lnTo>
                    <a:pt x="145" y="485"/>
                  </a:lnTo>
                  <a:lnTo>
                    <a:pt x="145" y="484"/>
                  </a:lnTo>
                  <a:lnTo>
                    <a:pt x="144" y="484"/>
                  </a:lnTo>
                  <a:lnTo>
                    <a:pt x="143" y="484"/>
                  </a:lnTo>
                  <a:lnTo>
                    <a:pt x="142" y="484"/>
                  </a:lnTo>
                  <a:lnTo>
                    <a:pt x="142" y="483"/>
                  </a:lnTo>
                  <a:lnTo>
                    <a:pt x="142" y="482"/>
                  </a:lnTo>
                  <a:lnTo>
                    <a:pt x="142" y="481"/>
                  </a:lnTo>
                  <a:lnTo>
                    <a:pt x="143" y="481"/>
                  </a:lnTo>
                  <a:lnTo>
                    <a:pt x="144" y="481"/>
                  </a:lnTo>
                  <a:lnTo>
                    <a:pt x="144" y="480"/>
                  </a:lnTo>
                  <a:lnTo>
                    <a:pt x="145" y="480"/>
                  </a:lnTo>
                  <a:lnTo>
                    <a:pt x="145" y="478"/>
                  </a:lnTo>
                  <a:lnTo>
                    <a:pt x="146" y="478"/>
                  </a:lnTo>
                  <a:lnTo>
                    <a:pt x="146" y="477"/>
                  </a:lnTo>
                  <a:lnTo>
                    <a:pt x="146" y="476"/>
                  </a:lnTo>
                  <a:lnTo>
                    <a:pt x="145" y="476"/>
                  </a:lnTo>
                  <a:lnTo>
                    <a:pt x="145" y="477"/>
                  </a:lnTo>
                  <a:lnTo>
                    <a:pt x="145" y="476"/>
                  </a:lnTo>
                  <a:lnTo>
                    <a:pt x="144" y="476"/>
                  </a:lnTo>
                  <a:lnTo>
                    <a:pt x="144" y="475"/>
                  </a:lnTo>
                  <a:lnTo>
                    <a:pt x="143" y="475"/>
                  </a:lnTo>
                  <a:lnTo>
                    <a:pt x="143" y="474"/>
                  </a:lnTo>
                  <a:lnTo>
                    <a:pt x="142" y="474"/>
                  </a:lnTo>
                  <a:lnTo>
                    <a:pt x="142" y="473"/>
                  </a:lnTo>
                  <a:lnTo>
                    <a:pt x="143" y="473"/>
                  </a:lnTo>
                  <a:lnTo>
                    <a:pt x="143" y="474"/>
                  </a:lnTo>
                  <a:lnTo>
                    <a:pt x="143" y="473"/>
                  </a:lnTo>
                  <a:lnTo>
                    <a:pt x="144" y="473"/>
                  </a:lnTo>
                  <a:lnTo>
                    <a:pt x="143" y="473"/>
                  </a:lnTo>
                  <a:lnTo>
                    <a:pt x="143" y="472"/>
                  </a:lnTo>
                  <a:lnTo>
                    <a:pt x="142" y="472"/>
                  </a:lnTo>
                  <a:lnTo>
                    <a:pt x="143" y="472"/>
                  </a:lnTo>
                  <a:lnTo>
                    <a:pt x="143" y="471"/>
                  </a:lnTo>
                  <a:lnTo>
                    <a:pt x="142" y="471"/>
                  </a:lnTo>
                  <a:lnTo>
                    <a:pt x="142" y="470"/>
                  </a:lnTo>
                  <a:lnTo>
                    <a:pt x="141" y="470"/>
                  </a:lnTo>
                  <a:lnTo>
                    <a:pt x="141" y="469"/>
                  </a:lnTo>
                  <a:lnTo>
                    <a:pt x="141" y="468"/>
                  </a:lnTo>
                  <a:lnTo>
                    <a:pt x="142" y="468"/>
                  </a:lnTo>
                  <a:lnTo>
                    <a:pt x="142" y="467"/>
                  </a:lnTo>
                  <a:lnTo>
                    <a:pt x="142" y="466"/>
                  </a:lnTo>
                  <a:lnTo>
                    <a:pt x="141" y="466"/>
                  </a:lnTo>
                  <a:lnTo>
                    <a:pt x="141" y="465"/>
                  </a:lnTo>
                  <a:lnTo>
                    <a:pt x="140" y="465"/>
                  </a:lnTo>
                  <a:lnTo>
                    <a:pt x="139" y="466"/>
                  </a:lnTo>
                  <a:lnTo>
                    <a:pt x="139" y="465"/>
                  </a:lnTo>
                  <a:lnTo>
                    <a:pt x="138" y="465"/>
                  </a:lnTo>
                  <a:lnTo>
                    <a:pt x="138" y="466"/>
                  </a:lnTo>
                  <a:lnTo>
                    <a:pt x="137" y="466"/>
                  </a:lnTo>
                  <a:lnTo>
                    <a:pt x="136" y="466"/>
                  </a:lnTo>
                  <a:lnTo>
                    <a:pt x="134" y="466"/>
                  </a:lnTo>
                  <a:lnTo>
                    <a:pt x="134" y="465"/>
                  </a:lnTo>
                  <a:lnTo>
                    <a:pt x="134" y="464"/>
                  </a:lnTo>
                  <a:lnTo>
                    <a:pt x="134" y="463"/>
                  </a:lnTo>
                  <a:lnTo>
                    <a:pt x="133" y="463"/>
                  </a:lnTo>
                  <a:lnTo>
                    <a:pt x="133" y="462"/>
                  </a:lnTo>
                  <a:lnTo>
                    <a:pt x="134" y="462"/>
                  </a:lnTo>
                  <a:lnTo>
                    <a:pt x="134" y="461"/>
                  </a:lnTo>
                  <a:lnTo>
                    <a:pt x="134" y="460"/>
                  </a:lnTo>
                  <a:lnTo>
                    <a:pt x="133" y="460"/>
                  </a:lnTo>
                  <a:lnTo>
                    <a:pt x="133" y="459"/>
                  </a:lnTo>
                  <a:lnTo>
                    <a:pt x="133" y="458"/>
                  </a:lnTo>
                  <a:lnTo>
                    <a:pt x="133" y="457"/>
                  </a:lnTo>
                  <a:lnTo>
                    <a:pt x="132" y="457"/>
                  </a:lnTo>
                  <a:lnTo>
                    <a:pt x="132" y="458"/>
                  </a:lnTo>
                  <a:lnTo>
                    <a:pt x="131" y="458"/>
                  </a:lnTo>
                  <a:lnTo>
                    <a:pt x="131" y="457"/>
                  </a:lnTo>
                  <a:lnTo>
                    <a:pt x="130" y="457"/>
                  </a:lnTo>
                  <a:lnTo>
                    <a:pt x="129" y="456"/>
                  </a:lnTo>
                  <a:lnTo>
                    <a:pt x="130" y="455"/>
                  </a:lnTo>
                  <a:lnTo>
                    <a:pt x="129" y="453"/>
                  </a:lnTo>
                  <a:lnTo>
                    <a:pt x="130" y="452"/>
                  </a:lnTo>
                  <a:lnTo>
                    <a:pt x="130" y="451"/>
                  </a:lnTo>
                  <a:lnTo>
                    <a:pt x="130" y="450"/>
                  </a:lnTo>
                  <a:lnTo>
                    <a:pt x="129" y="450"/>
                  </a:lnTo>
                  <a:lnTo>
                    <a:pt x="128" y="449"/>
                  </a:lnTo>
                  <a:lnTo>
                    <a:pt x="127" y="449"/>
                  </a:lnTo>
                  <a:lnTo>
                    <a:pt x="126" y="449"/>
                  </a:lnTo>
                  <a:lnTo>
                    <a:pt x="126" y="448"/>
                  </a:lnTo>
                  <a:lnTo>
                    <a:pt x="126" y="447"/>
                  </a:lnTo>
                  <a:lnTo>
                    <a:pt x="126" y="446"/>
                  </a:lnTo>
                  <a:lnTo>
                    <a:pt x="127" y="446"/>
                  </a:lnTo>
                  <a:lnTo>
                    <a:pt x="127" y="445"/>
                  </a:lnTo>
                  <a:lnTo>
                    <a:pt x="126" y="445"/>
                  </a:lnTo>
                  <a:lnTo>
                    <a:pt x="127" y="445"/>
                  </a:lnTo>
                  <a:lnTo>
                    <a:pt x="127" y="444"/>
                  </a:lnTo>
                  <a:lnTo>
                    <a:pt x="126" y="444"/>
                  </a:lnTo>
                  <a:lnTo>
                    <a:pt x="126" y="443"/>
                  </a:lnTo>
                  <a:lnTo>
                    <a:pt x="126" y="442"/>
                  </a:lnTo>
                  <a:lnTo>
                    <a:pt x="126" y="441"/>
                  </a:lnTo>
                  <a:lnTo>
                    <a:pt x="127" y="441"/>
                  </a:lnTo>
                  <a:lnTo>
                    <a:pt x="128" y="441"/>
                  </a:lnTo>
                  <a:lnTo>
                    <a:pt x="128" y="442"/>
                  </a:lnTo>
                  <a:lnTo>
                    <a:pt x="129" y="442"/>
                  </a:lnTo>
                  <a:lnTo>
                    <a:pt x="129" y="443"/>
                  </a:lnTo>
                  <a:lnTo>
                    <a:pt x="130" y="443"/>
                  </a:lnTo>
                  <a:lnTo>
                    <a:pt x="131" y="442"/>
                  </a:lnTo>
                  <a:lnTo>
                    <a:pt x="132" y="441"/>
                  </a:lnTo>
                  <a:lnTo>
                    <a:pt x="131" y="441"/>
                  </a:lnTo>
                  <a:lnTo>
                    <a:pt x="130" y="440"/>
                  </a:lnTo>
                  <a:lnTo>
                    <a:pt x="131" y="440"/>
                  </a:lnTo>
                  <a:lnTo>
                    <a:pt x="131" y="439"/>
                  </a:lnTo>
                  <a:lnTo>
                    <a:pt x="132" y="439"/>
                  </a:lnTo>
                  <a:lnTo>
                    <a:pt x="132" y="440"/>
                  </a:lnTo>
                  <a:lnTo>
                    <a:pt x="133" y="440"/>
                  </a:lnTo>
                  <a:lnTo>
                    <a:pt x="134" y="440"/>
                  </a:lnTo>
                  <a:lnTo>
                    <a:pt x="136" y="440"/>
                  </a:lnTo>
                  <a:lnTo>
                    <a:pt x="136" y="439"/>
                  </a:lnTo>
                  <a:lnTo>
                    <a:pt x="137" y="439"/>
                  </a:lnTo>
                  <a:lnTo>
                    <a:pt x="137" y="438"/>
                  </a:lnTo>
                  <a:lnTo>
                    <a:pt x="137" y="437"/>
                  </a:lnTo>
                  <a:lnTo>
                    <a:pt x="137" y="436"/>
                  </a:lnTo>
                  <a:lnTo>
                    <a:pt x="136" y="436"/>
                  </a:lnTo>
                  <a:lnTo>
                    <a:pt x="136" y="437"/>
                  </a:lnTo>
                  <a:lnTo>
                    <a:pt x="134" y="437"/>
                  </a:lnTo>
                  <a:lnTo>
                    <a:pt x="133" y="437"/>
                  </a:lnTo>
                  <a:lnTo>
                    <a:pt x="132" y="437"/>
                  </a:lnTo>
                  <a:lnTo>
                    <a:pt x="132" y="436"/>
                  </a:lnTo>
                  <a:lnTo>
                    <a:pt x="131" y="436"/>
                  </a:lnTo>
                  <a:lnTo>
                    <a:pt x="132" y="435"/>
                  </a:lnTo>
                  <a:lnTo>
                    <a:pt x="131" y="435"/>
                  </a:lnTo>
                  <a:lnTo>
                    <a:pt x="131" y="434"/>
                  </a:lnTo>
                  <a:lnTo>
                    <a:pt x="131" y="433"/>
                  </a:lnTo>
                  <a:lnTo>
                    <a:pt x="130" y="432"/>
                  </a:lnTo>
                  <a:lnTo>
                    <a:pt x="130" y="431"/>
                  </a:lnTo>
                  <a:lnTo>
                    <a:pt x="130" y="430"/>
                  </a:lnTo>
                  <a:lnTo>
                    <a:pt x="131" y="428"/>
                  </a:lnTo>
                  <a:lnTo>
                    <a:pt x="131" y="427"/>
                  </a:lnTo>
                  <a:lnTo>
                    <a:pt x="131" y="426"/>
                  </a:lnTo>
                  <a:lnTo>
                    <a:pt x="131" y="427"/>
                  </a:lnTo>
                  <a:lnTo>
                    <a:pt x="131" y="426"/>
                  </a:lnTo>
                  <a:lnTo>
                    <a:pt x="132" y="426"/>
                  </a:lnTo>
                  <a:lnTo>
                    <a:pt x="132" y="425"/>
                  </a:lnTo>
                  <a:lnTo>
                    <a:pt x="131" y="425"/>
                  </a:lnTo>
                  <a:lnTo>
                    <a:pt x="131" y="424"/>
                  </a:lnTo>
                  <a:lnTo>
                    <a:pt x="130" y="423"/>
                  </a:lnTo>
                  <a:lnTo>
                    <a:pt x="130" y="422"/>
                  </a:lnTo>
                  <a:lnTo>
                    <a:pt x="129" y="422"/>
                  </a:lnTo>
                  <a:lnTo>
                    <a:pt x="129" y="421"/>
                  </a:lnTo>
                  <a:lnTo>
                    <a:pt x="128" y="421"/>
                  </a:lnTo>
                  <a:lnTo>
                    <a:pt x="127" y="421"/>
                  </a:lnTo>
                  <a:lnTo>
                    <a:pt x="126" y="421"/>
                  </a:lnTo>
                  <a:lnTo>
                    <a:pt x="126" y="420"/>
                  </a:lnTo>
                  <a:lnTo>
                    <a:pt x="126" y="419"/>
                  </a:lnTo>
                  <a:lnTo>
                    <a:pt x="127" y="419"/>
                  </a:lnTo>
                  <a:lnTo>
                    <a:pt x="127" y="418"/>
                  </a:lnTo>
                  <a:lnTo>
                    <a:pt x="127" y="417"/>
                  </a:lnTo>
                  <a:lnTo>
                    <a:pt x="127" y="416"/>
                  </a:lnTo>
                  <a:lnTo>
                    <a:pt x="126" y="416"/>
                  </a:lnTo>
                  <a:lnTo>
                    <a:pt x="126" y="415"/>
                  </a:lnTo>
                  <a:lnTo>
                    <a:pt x="127" y="415"/>
                  </a:lnTo>
                  <a:lnTo>
                    <a:pt x="127" y="414"/>
                  </a:lnTo>
                  <a:lnTo>
                    <a:pt x="126" y="414"/>
                  </a:lnTo>
                  <a:lnTo>
                    <a:pt x="126" y="413"/>
                  </a:lnTo>
                  <a:lnTo>
                    <a:pt x="127" y="413"/>
                  </a:lnTo>
                  <a:lnTo>
                    <a:pt x="127" y="412"/>
                  </a:lnTo>
                  <a:lnTo>
                    <a:pt x="126" y="412"/>
                  </a:lnTo>
                  <a:lnTo>
                    <a:pt x="126" y="411"/>
                  </a:lnTo>
                  <a:lnTo>
                    <a:pt x="127" y="411"/>
                  </a:lnTo>
                  <a:lnTo>
                    <a:pt x="127" y="410"/>
                  </a:lnTo>
                  <a:lnTo>
                    <a:pt x="126" y="410"/>
                  </a:lnTo>
                  <a:lnTo>
                    <a:pt x="125" y="410"/>
                  </a:lnTo>
                  <a:lnTo>
                    <a:pt x="125" y="411"/>
                  </a:lnTo>
                  <a:lnTo>
                    <a:pt x="124" y="411"/>
                  </a:lnTo>
                  <a:lnTo>
                    <a:pt x="124" y="410"/>
                  </a:lnTo>
                  <a:lnTo>
                    <a:pt x="123" y="410"/>
                  </a:lnTo>
                  <a:lnTo>
                    <a:pt x="122" y="409"/>
                  </a:lnTo>
                  <a:lnTo>
                    <a:pt x="122" y="408"/>
                  </a:lnTo>
                  <a:lnTo>
                    <a:pt x="123" y="408"/>
                  </a:lnTo>
                  <a:lnTo>
                    <a:pt x="123" y="407"/>
                  </a:lnTo>
                  <a:lnTo>
                    <a:pt x="124" y="407"/>
                  </a:lnTo>
                  <a:lnTo>
                    <a:pt x="124" y="406"/>
                  </a:lnTo>
                  <a:lnTo>
                    <a:pt x="123" y="406"/>
                  </a:lnTo>
                  <a:lnTo>
                    <a:pt x="123" y="405"/>
                  </a:lnTo>
                  <a:lnTo>
                    <a:pt x="122" y="405"/>
                  </a:lnTo>
                  <a:lnTo>
                    <a:pt x="122" y="403"/>
                  </a:lnTo>
                  <a:lnTo>
                    <a:pt x="121" y="403"/>
                  </a:lnTo>
                  <a:lnTo>
                    <a:pt x="120" y="403"/>
                  </a:lnTo>
                  <a:lnTo>
                    <a:pt x="119" y="402"/>
                  </a:lnTo>
                  <a:lnTo>
                    <a:pt x="118" y="401"/>
                  </a:lnTo>
                  <a:lnTo>
                    <a:pt x="119" y="401"/>
                  </a:lnTo>
                  <a:lnTo>
                    <a:pt x="119" y="400"/>
                  </a:lnTo>
                  <a:lnTo>
                    <a:pt x="118" y="399"/>
                  </a:lnTo>
                  <a:lnTo>
                    <a:pt x="119" y="399"/>
                  </a:lnTo>
                  <a:lnTo>
                    <a:pt x="119" y="398"/>
                  </a:lnTo>
                  <a:lnTo>
                    <a:pt x="118" y="398"/>
                  </a:lnTo>
                  <a:lnTo>
                    <a:pt x="117" y="398"/>
                  </a:lnTo>
                  <a:lnTo>
                    <a:pt x="116" y="398"/>
                  </a:lnTo>
                  <a:lnTo>
                    <a:pt x="116" y="397"/>
                  </a:lnTo>
                  <a:lnTo>
                    <a:pt x="115" y="397"/>
                  </a:lnTo>
                  <a:lnTo>
                    <a:pt x="114" y="397"/>
                  </a:lnTo>
                  <a:lnTo>
                    <a:pt x="114" y="396"/>
                  </a:lnTo>
                  <a:lnTo>
                    <a:pt x="113" y="396"/>
                  </a:lnTo>
                  <a:lnTo>
                    <a:pt x="113" y="395"/>
                  </a:lnTo>
                  <a:lnTo>
                    <a:pt x="114" y="395"/>
                  </a:lnTo>
                  <a:lnTo>
                    <a:pt x="114" y="394"/>
                  </a:lnTo>
                  <a:lnTo>
                    <a:pt x="115" y="394"/>
                  </a:lnTo>
                  <a:lnTo>
                    <a:pt x="115" y="393"/>
                  </a:lnTo>
                  <a:lnTo>
                    <a:pt x="114" y="393"/>
                  </a:lnTo>
                  <a:lnTo>
                    <a:pt x="114" y="392"/>
                  </a:lnTo>
                  <a:lnTo>
                    <a:pt x="113" y="391"/>
                  </a:lnTo>
                  <a:lnTo>
                    <a:pt x="112" y="392"/>
                  </a:lnTo>
                  <a:lnTo>
                    <a:pt x="111" y="392"/>
                  </a:lnTo>
                  <a:lnTo>
                    <a:pt x="109" y="392"/>
                  </a:lnTo>
                  <a:lnTo>
                    <a:pt x="108" y="392"/>
                  </a:lnTo>
                  <a:lnTo>
                    <a:pt x="108" y="393"/>
                  </a:lnTo>
                  <a:lnTo>
                    <a:pt x="107" y="393"/>
                  </a:lnTo>
                  <a:lnTo>
                    <a:pt x="107" y="392"/>
                  </a:lnTo>
                  <a:lnTo>
                    <a:pt x="106" y="392"/>
                  </a:lnTo>
                  <a:lnTo>
                    <a:pt x="106" y="391"/>
                  </a:lnTo>
                  <a:lnTo>
                    <a:pt x="107" y="391"/>
                  </a:lnTo>
                  <a:lnTo>
                    <a:pt x="107" y="390"/>
                  </a:lnTo>
                  <a:lnTo>
                    <a:pt x="106" y="390"/>
                  </a:lnTo>
                  <a:lnTo>
                    <a:pt x="106" y="389"/>
                  </a:lnTo>
                  <a:lnTo>
                    <a:pt x="106" y="388"/>
                  </a:lnTo>
                  <a:lnTo>
                    <a:pt x="105" y="388"/>
                  </a:lnTo>
                  <a:lnTo>
                    <a:pt x="105" y="387"/>
                  </a:lnTo>
                  <a:lnTo>
                    <a:pt x="104" y="387"/>
                  </a:lnTo>
                  <a:lnTo>
                    <a:pt x="103" y="387"/>
                  </a:lnTo>
                  <a:lnTo>
                    <a:pt x="104" y="386"/>
                  </a:lnTo>
                  <a:lnTo>
                    <a:pt x="103" y="386"/>
                  </a:lnTo>
                  <a:lnTo>
                    <a:pt x="103" y="385"/>
                  </a:lnTo>
                  <a:lnTo>
                    <a:pt x="103" y="384"/>
                  </a:lnTo>
                  <a:lnTo>
                    <a:pt x="102" y="383"/>
                  </a:lnTo>
                  <a:lnTo>
                    <a:pt x="101" y="383"/>
                  </a:lnTo>
                  <a:lnTo>
                    <a:pt x="100" y="383"/>
                  </a:lnTo>
                  <a:lnTo>
                    <a:pt x="100" y="382"/>
                  </a:lnTo>
                  <a:lnTo>
                    <a:pt x="99" y="382"/>
                  </a:lnTo>
                  <a:lnTo>
                    <a:pt x="98" y="382"/>
                  </a:lnTo>
                  <a:lnTo>
                    <a:pt x="98" y="381"/>
                  </a:lnTo>
                  <a:lnTo>
                    <a:pt x="97" y="381"/>
                  </a:lnTo>
                  <a:lnTo>
                    <a:pt x="98" y="380"/>
                  </a:lnTo>
                  <a:lnTo>
                    <a:pt x="98" y="378"/>
                  </a:lnTo>
                  <a:lnTo>
                    <a:pt x="98" y="377"/>
                  </a:lnTo>
                  <a:lnTo>
                    <a:pt x="98" y="376"/>
                  </a:lnTo>
                  <a:lnTo>
                    <a:pt x="99" y="376"/>
                  </a:lnTo>
                  <a:lnTo>
                    <a:pt x="99" y="375"/>
                  </a:lnTo>
                  <a:lnTo>
                    <a:pt x="98" y="375"/>
                  </a:lnTo>
                  <a:lnTo>
                    <a:pt x="98" y="374"/>
                  </a:lnTo>
                  <a:lnTo>
                    <a:pt x="98" y="373"/>
                  </a:lnTo>
                  <a:lnTo>
                    <a:pt x="97" y="373"/>
                  </a:lnTo>
                  <a:lnTo>
                    <a:pt x="97" y="372"/>
                  </a:lnTo>
                  <a:lnTo>
                    <a:pt x="97" y="371"/>
                  </a:lnTo>
                  <a:lnTo>
                    <a:pt x="97" y="370"/>
                  </a:lnTo>
                  <a:lnTo>
                    <a:pt x="96" y="370"/>
                  </a:lnTo>
                  <a:lnTo>
                    <a:pt x="96" y="369"/>
                  </a:lnTo>
                  <a:lnTo>
                    <a:pt x="96" y="368"/>
                  </a:lnTo>
                  <a:lnTo>
                    <a:pt x="96" y="367"/>
                  </a:lnTo>
                  <a:lnTo>
                    <a:pt x="96" y="366"/>
                  </a:lnTo>
                  <a:lnTo>
                    <a:pt x="95" y="366"/>
                  </a:lnTo>
                  <a:lnTo>
                    <a:pt x="94" y="366"/>
                  </a:lnTo>
                  <a:lnTo>
                    <a:pt x="94" y="365"/>
                  </a:lnTo>
                  <a:lnTo>
                    <a:pt x="93" y="365"/>
                  </a:lnTo>
                  <a:lnTo>
                    <a:pt x="93" y="364"/>
                  </a:lnTo>
                  <a:lnTo>
                    <a:pt x="93" y="363"/>
                  </a:lnTo>
                  <a:lnTo>
                    <a:pt x="93" y="362"/>
                  </a:lnTo>
                  <a:lnTo>
                    <a:pt x="92" y="362"/>
                  </a:lnTo>
                  <a:lnTo>
                    <a:pt x="91" y="362"/>
                  </a:lnTo>
                  <a:lnTo>
                    <a:pt x="90" y="359"/>
                  </a:lnTo>
                  <a:lnTo>
                    <a:pt x="91" y="359"/>
                  </a:lnTo>
                  <a:lnTo>
                    <a:pt x="91" y="358"/>
                  </a:lnTo>
                  <a:lnTo>
                    <a:pt x="90" y="358"/>
                  </a:lnTo>
                  <a:lnTo>
                    <a:pt x="90" y="357"/>
                  </a:lnTo>
                  <a:lnTo>
                    <a:pt x="89" y="357"/>
                  </a:lnTo>
                  <a:lnTo>
                    <a:pt x="88" y="357"/>
                  </a:lnTo>
                  <a:lnTo>
                    <a:pt x="88" y="358"/>
                  </a:lnTo>
                  <a:lnTo>
                    <a:pt x="87" y="358"/>
                  </a:lnTo>
                  <a:lnTo>
                    <a:pt x="86" y="358"/>
                  </a:lnTo>
                  <a:lnTo>
                    <a:pt x="84" y="358"/>
                  </a:lnTo>
                  <a:lnTo>
                    <a:pt x="83" y="358"/>
                  </a:lnTo>
                  <a:lnTo>
                    <a:pt x="82" y="358"/>
                  </a:lnTo>
                  <a:lnTo>
                    <a:pt x="82" y="357"/>
                  </a:lnTo>
                  <a:lnTo>
                    <a:pt x="81" y="357"/>
                  </a:lnTo>
                  <a:lnTo>
                    <a:pt x="81" y="356"/>
                  </a:lnTo>
                  <a:lnTo>
                    <a:pt x="80" y="355"/>
                  </a:lnTo>
                  <a:lnTo>
                    <a:pt x="79" y="353"/>
                  </a:lnTo>
                  <a:lnTo>
                    <a:pt x="78" y="353"/>
                  </a:lnTo>
                  <a:lnTo>
                    <a:pt x="77" y="352"/>
                  </a:lnTo>
                  <a:lnTo>
                    <a:pt x="77" y="351"/>
                  </a:lnTo>
                  <a:lnTo>
                    <a:pt x="78" y="351"/>
                  </a:lnTo>
                  <a:lnTo>
                    <a:pt x="78" y="350"/>
                  </a:lnTo>
                  <a:lnTo>
                    <a:pt x="77" y="350"/>
                  </a:lnTo>
                  <a:lnTo>
                    <a:pt x="77" y="349"/>
                  </a:lnTo>
                  <a:lnTo>
                    <a:pt x="76" y="349"/>
                  </a:lnTo>
                  <a:lnTo>
                    <a:pt x="76" y="348"/>
                  </a:lnTo>
                  <a:lnTo>
                    <a:pt x="75" y="347"/>
                  </a:lnTo>
                  <a:lnTo>
                    <a:pt x="74" y="347"/>
                  </a:lnTo>
                  <a:lnTo>
                    <a:pt x="73" y="347"/>
                  </a:lnTo>
                  <a:lnTo>
                    <a:pt x="73" y="346"/>
                  </a:lnTo>
                  <a:lnTo>
                    <a:pt x="72" y="346"/>
                  </a:lnTo>
                  <a:lnTo>
                    <a:pt x="71" y="346"/>
                  </a:lnTo>
                  <a:lnTo>
                    <a:pt x="71" y="345"/>
                  </a:lnTo>
                  <a:lnTo>
                    <a:pt x="70" y="345"/>
                  </a:lnTo>
                  <a:lnTo>
                    <a:pt x="70" y="344"/>
                  </a:lnTo>
                  <a:lnTo>
                    <a:pt x="69" y="343"/>
                  </a:lnTo>
                  <a:lnTo>
                    <a:pt x="68" y="344"/>
                  </a:lnTo>
                  <a:lnTo>
                    <a:pt x="67" y="343"/>
                  </a:lnTo>
                  <a:lnTo>
                    <a:pt x="66" y="342"/>
                  </a:lnTo>
                  <a:lnTo>
                    <a:pt x="65" y="342"/>
                  </a:lnTo>
                  <a:lnTo>
                    <a:pt x="65" y="341"/>
                  </a:lnTo>
                  <a:lnTo>
                    <a:pt x="64" y="341"/>
                  </a:lnTo>
                  <a:lnTo>
                    <a:pt x="64" y="340"/>
                  </a:lnTo>
                  <a:lnTo>
                    <a:pt x="63" y="339"/>
                  </a:lnTo>
                  <a:lnTo>
                    <a:pt x="64" y="339"/>
                  </a:lnTo>
                  <a:lnTo>
                    <a:pt x="64" y="338"/>
                  </a:lnTo>
                  <a:lnTo>
                    <a:pt x="64" y="337"/>
                  </a:lnTo>
                  <a:lnTo>
                    <a:pt x="63" y="336"/>
                  </a:lnTo>
                  <a:lnTo>
                    <a:pt x="62" y="336"/>
                  </a:lnTo>
                  <a:lnTo>
                    <a:pt x="61" y="336"/>
                  </a:lnTo>
                  <a:lnTo>
                    <a:pt x="59" y="336"/>
                  </a:lnTo>
                  <a:lnTo>
                    <a:pt x="59" y="335"/>
                  </a:lnTo>
                  <a:lnTo>
                    <a:pt x="61" y="334"/>
                  </a:lnTo>
                  <a:lnTo>
                    <a:pt x="61" y="333"/>
                  </a:lnTo>
                  <a:lnTo>
                    <a:pt x="62" y="333"/>
                  </a:lnTo>
                  <a:lnTo>
                    <a:pt x="62" y="332"/>
                  </a:lnTo>
                  <a:lnTo>
                    <a:pt x="62" y="331"/>
                  </a:lnTo>
                  <a:lnTo>
                    <a:pt x="61" y="331"/>
                  </a:lnTo>
                  <a:lnTo>
                    <a:pt x="59" y="331"/>
                  </a:lnTo>
                  <a:lnTo>
                    <a:pt x="58" y="331"/>
                  </a:lnTo>
                  <a:lnTo>
                    <a:pt x="57" y="330"/>
                  </a:lnTo>
                  <a:lnTo>
                    <a:pt x="57" y="328"/>
                  </a:lnTo>
                  <a:lnTo>
                    <a:pt x="56" y="328"/>
                  </a:lnTo>
                  <a:lnTo>
                    <a:pt x="56" y="327"/>
                  </a:lnTo>
                  <a:lnTo>
                    <a:pt x="55" y="327"/>
                  </a:lnTo>
                  <a:lnTo>
                    <a:pt x="55" y="326"/>
                  </a:lnTo>
                  <a:lnTo>
                    <a:pt x="55" y="325"/>
                  </a:lnTo>
                  <a:lnTo>
                    <a:pt x="54" y="325"/>
                  </a:lnTo>
                  <a:lnTo>
                    <a:pt x="54" y="324"/>
                  </a:lnTo>
                  <a:lnTo>
                    <a:pt x="55" y="324"/>
                  </a:lnTo>
                  <a:lnTo>
                    <a:pt x="54" y="324"/>
                  </a:lnTo>
                  <a:lnTo>
                    <a:pt x="54" y="323"/>
                  </a:lnTo>
                  <a:lnTo>
                    <a:pt x="55" y="323"/>
                  </a:lnTo>
                  <a:lnTo>
                    <a:pt x="54" y="323"/>
                  </a:lnTo>
                  <a:lnTo>
                    <a:pt x="54" y="322"/>
                  </a:lnTo>
                  <a:lnTo>
                    <a:pt x="53" y="322"/>
                  </a:lnTo>
                  <a:lnTo>
                    <a:pt x="52" y="322"/>
                  </a:lnTo>
                  <a:lnTo>
                    <a:pt x="51" y="322"/>
                  </a:lnTo>
                  <a:lnTo>
                    <a:pt x="50" y="322"/>
                  </a:lnTo>
                  <a:lnTo>
                    <a:pt x="49" y="322"/>
                  </a:lnTo>
                  <a:lnTo>
                    <a:pt x="48" y="321"/>
                  </a:lnTo>
                  <a:lnTo>
                    <a:pt x="47" y="321"/>
                  </a:lnTo>
                  <a:lnTo>
                    <a:pt x="47" y="320"/>
                  </a:lnTo>
                  <a:lnTo>
                    <a:pt x="46" y="320"/>
                  </a:lnTo>
                  <a:lnTo>
                    <a:pt x="46" y="319"/>
                  </a:lnTo>
                  <a:lnTo>
                    <a:pt x="45" y="319"/>
                  </a:lnTo>
                  <a:lnTo>
                    <a:pt x="44" y="319"/>
                  </a:lnTo>
                  <a:lnTo>
                    <a:pt x="44" y="318"/>
                  </a:lnTo>
                  <a:lnTo>
                    <a:pt x="43" y="318"/>
                  </a:lnTo>
                  <a:lnTo>
                    <a:pt x="43" y="317"/>
                  </a:lnTo>
                  <a:lnTo>
                    <a:pt x="42" y="317"/>
                  </a:lnTo>
                  <a:lnTo>
                    <a:pt x="41" y="317"/>
                  </a:lnTo>
                  <a:lnTo>
                    <a:pt x="40" y="316"/>
                  </a:lnTo>
                  <a:lnTo>
                    <a:pt x="39" y="316"/>
                  </a:lnTo>
                  <a:lnTo>
                    <a:pt x="38" y="316"/>
                  </a:lnTo>
                  <a:lnTo>
                    <a:pt x="38" y="315"/>
                  </a:lnTo>
                  <a:lnTo>
                    <a:pt x="38" y="314"/>
                  </a:lnTo>
                  <a:lnTo>
                    <a:pt x="37" y="314"/>
                  </a:lnTo>
                  <a:lnTo>
                    <a:pt x="36" y="314"/>
                  </a:lnTo>
                  <a:lnTo>
                    <a:pt x="34" y="314"/>
                  </a:lnTo>
                  <a:lnTo>
                    <a:pt x="33" y="314"/>
                  </a:lnTo>
                  <a:lnTo>
                    <a:pt x="32" y="314"/>
                  </a:lnTo>
                  <a:lnTo>
                    <a:pt x="32" y="315"/>
                  </a:lnTo>
                  <a:lnTo>
                    <a:pt x="31" y="315"/>
                  </a:lnTo>
                  <a:lnTo>
                    <a:pt x="30" y="315"/>
                  </a:lnTo>
                  <a:lnTo>
                    <a:pt x="30" y="314"/>
                  </a:lnTo>
                  <a:lnTo>
                    <a:pt x="30" y="313"/>
                  </a:lnTo>
                  <a:lnTo>
                    <a:pt x="30" y="312"/>
                  </a:lnTo>
                  <a:lnTo>
                    <a:pt x="30" y="311"/>
                  </a:lnTo>
                  <a:lnTo>
                    <a:pt x="29" y="311"/>
                  </a:lnTo>
                  <a:lnTo>
                    <a:pt x="29" y="310"/>
                  </a:lnTo>
                  <a:lnTo>
                    <a:pt x="29" y="309"/>
                  </a:lnTo>
                  <a:lnTo>
                    <a:pt x="28" y="308"/>
                  </a:lnTo>
                  <a:lnTo>
                    <a:pt x="27" y="307"/>
                  </a:lnTo>
                  <a:lnTo>
                    <a:pt x="26" y="307"/>
                  </a:lnTo>
                  <a:lnTo>
                    <a:pt x="26" y="306"/>
                  </a:lnTo>
                  <a:lnTo>
                    <a:pt x="26" y="305"/>
                  </a:lnTo>
                  <a:lnTo>
                    <a:pt x="25" y="303"/>
                  </a:lnTo>
                  <a:lnTo>
                    <a:pt x="25" y="302"/>
                  </a:lnTo>
                  <a:lnTo>
                    <a:pt x="25" y="301"/>
                  </a:lnTo>
                  <a:lnTo>
                    <a:pt x="24" y="301"/>
                  </a:lnTo>
                  <a:lnTo>
                    <a:pt x="24" y="300"/>
                  </a:lnTo>
                  <a:lnTo>
                    <a:pt x="23" y="300"/>
                  </a:lnTo>
                  <a:lnTo>
                    <a:pt x="23" y="299"/>
                  </a:lnTo>
                  <a:lnTo>
                    <a:pt x="22" y="299"/>
                  </a:lnTo>
                  <a:lnTo>
                    <a:pt x="22" y="298"/>
                  </a:lnTo>
                  <a:lnTo>
                    <a:pt x="23" y="298"/>
                  </a:lnTo>
                  <a:lnTo>
                    <a:pt x="23" y="297"/>
                  </a:lnTo>
                  <a:lnTo>
                    <a:pt x="22" y="297"/>
                  </a:lnTo>
                  <a:lnTo>
                    <a:pt x="22" y="296"/>
                  </a:lnTo>
                  <a:lnTo>
                    <a:pt x="21" y="296"/>
                  </a:lnTo>
                  <a:lnTo>
                    <a:pt x="20" y="295"/>
                  </a:lnTo>
                  <a:lnTo>
                    <a:pt x="20" y="294"/>
                  </a:lnTo>
                  <a:lnTo>
                    <a:pt x="21" y="294"/>
                  </a:lnTo>
                  <a:lnTo>
                    <a:pt x="21" y="293"/>
                  </a:lnTo>
                  <a:lnTo>
                    <a:pt x="21" y="292"/>
                  </a:lnTo>
                  <a:lnTo>
                    <a:pt x="22" y="292"/>
                  </a:lnTo>
                  <a:lnTo>
                    <a:pt x="22" y="291"/>
                  </a:lnTo>
                  <a:lnTo>
                    <a:pt x="22" y="290"/>
                  </a:lnTo>
                  <a:lnTo>
                    <a:pt x="23" y="290"/>
                  </a:lnTo>
                  <a:lnTo>
                    <a:pt x="23" y="289"/>
                  </a:lnTo>
                  <a:lnTo>
                    <a:pt x="23" y="288"/>
                  </a:lnTo>
                  <a:lnTo>
                    <a:pt x="24" y="288"/>
                  </a:lnTo>
                  <a:lnTo>
                    <a:pt x="23" y="287"/>
                  </a:lnTo>
                  <a:lnTo>
                    <a:pt x="23" y="286"/>
                  </a:lnTo>
                  <a:lnTo>
                    <a:pt x="24" y="286"/>
                  </a:lnTo>
                  <a:lnTo>
                    <a:pt x="24" y="285"/>
                  </a:lnTo>
                  <a:lnTo>
                    <a:pt x="25" y="285"/>
                  </a:lnTo>
                  <a:lnTo>
                    <a:pt x="25" y="284"/>
                  </a:lnTo>
                  <a:lnTo>
                    <a:pt x="24" y="284"/>
                  </a:lnTo>
                  <a:lnTo>
                    <a:pt x="24" y="283"/>
                  </a:lnTo>
                  <a:lnTo>
                    <a:pt x="25" y="283"/>
                  </a:lnTo>
                  <a:lnTo>
                    <a:pt x="25" y="282"/>
                  </a:lnTo>
                  <a:lnTo>
                    <a:pt x="25" y="281"/>
                  </a:lnTo>
                  <a:lnTo>
                    <a:pt x="26" y="281"/>
                  </a:lnTo>
                  <a:lnTo>
                    <a:pt x="26" y="280"/>
                  </a:lnTo>
                  <a:lnTo>
                    <a:pt x="26" y="278"/>
                  </a:lnTo>
                  <a:lnTo>
                    <a:pt x="26" y="277"/>
                  </a:lnTo>
                  <a:lnTo>
                    <a:pt x="27" y="277"/>
                  </a:lnTo>
                  <a:lnTo>
                    <a:pt x="27" y="276"/>
                  </a:lnTo>
                  <a:lnTo>
                    <a:pt x="27" y="275"/>
                  </a:lnTo>
                  <a:lnTo>
                    <a:pt x="27" y="274"/>
                  </a:lnTo>
                  <a:lnTo>
                    <a:pt x="28" y="274"/>
                  </a:lnTo>
                  <a:lnTo>
                    <a:pt x="28" y="273"/>
                  </a:lnTo>
                  <a:lnTo>
                    <a:pt x="27" y="273"/>
                  </a:lnTo>
                  <a:lnTo>
                    <a:pt x="27" y="272"/>
                  </a:lnTo>
                  <a:lnTo>
                    <a:pt x="27" y="271"/>
                  </a:lnTo>
                  <a:lnTo>
                    <a:pt x="28" y="271"/>
                  </a:lnTo>
                  <a:lnTo>
                    <a:pt x="28" y="270"/>
                  </a:lnTo>
                  <a:lnTo>
                    <a:pt x="28" y="269"/>
                  </a:lnTo>
                  <a:lnTo>
                    <a:pt x="27" y="269"/>
                  </a:lnTo>
                  <a:lnTo>
                    <a:pt x="27" y="268"/>
                  </a:lnTo>
                  <a:lnTo>
                    <a:pt x="27" y="267"/>
                  </a:lnTo>
                  <a:lnTo>
                    <a:pt x="28" y="267"/>
                  </a:lnTo>
                  <a:lnTo>
                    <a:pt x="28" y="266"/>
                  </a:lnTo>
                  <a:lnTo>
                    <a:pt x="28" y="265"/>
                  </a:lnTo>
                  <a:lnTo>
                    <a:pt x="29" y="265"/>
                  </a:lnTo>
                  <a:lnTo>
                    <a:pt x="29" y="264"/>
                  </a:lnTo>
                  <a:lnTo>
                    <a:pt x="29" y="263"/>
                  </a:lnTo>
                  <a:lnTo>
                    <a:pt x="30" y="263"/>
                  </a:lnTo>
                  <a:lnTo>
                    <a:pt x="31" y="263"/>
                  </a:lnTo>
                  <a:lnTo>
                    <a:pt x="32" y="263"/>
                  </a:lnTo>
                  <a:lnTo>
                    <a:pt x="33" y="263"/>
                  </a:lnTo>
                  <a:lnTo>
                    <a:pt x="33" y="262"/>
                  </a:lnTo>
                  <a:lnTo>
                    <a:pt x="34" y="262"/>
                  </a:lnTo>
                  <a:lnTo>
                    <a:pt x="34" y="261"/>
                  </a:lnTo>
                  <a:lnTo>
                    <a:pt x="36" y="261"/>
                  </a:lnTo>
                  <a:lnTo>
                    <a:pt x="37" y="262"/>
                  </a:lnTo>
                  <a:lnTo>
                    <a:pt x="38" y="262"/>
                  </a:lnTo>
                  <a:lnTo>
                    <a:pt x="38" y="263"/>
                  </a:lnTo>
                  <a:lnTo>
                    <a:pt x="39" y="263"/>
                  </a:lnTo>
                  <a:lnTo>
                    <a:pt x="40" y="263"/>
                  </a:lnTo>
                  <a:lnTo>
                    <a:pt x="41" y="263"/>
                  </a:lnTo>
                  <a:lnTo>
                    <a:pt x="42" y="263"/>
                  </a:lnTo>
                  <a:lnTo>
                    <a:pt x="42" y="262"/>
                  </a:lnTo>
                  <a:lnTo>
                    <a:pt x="41" y="262"/>
                  </a:lnTo>
                  <a:lnTo>
                    <a:pt x="40" y="261"/>
                  </a:lnTo>
                  <a:lnTo>
                    <a:pt x="40" y="260"/>
                  </a:lnTo>
                  <a:lnTo>
                    <a:pt x="40" y="259"/>
                  </a:lnTo>
                  <a:lnTo>
                    <a:pt x="39" y="259"/>
                  </a:lnTo>
                  <a:lnTo>
                    <a:pt x="39" y="258"/>
                  </a:lnTo>
                  <a:lnTo>
                    <a:pt x="39" y="257"/>
                  </a:lnTo>
                  <a:lnTo>
                    <a:pt x="38" y="257"/>
                  </a:lnTo>
                  <a:lnTo>
                    <a:pt x="38" y="256"/>
                  </a:lnTo>
                  <a:lnTo>
                    <a:pt x="38" y="255"/>
                  </a:lnTo>
                  <a:lnTo>
                    <a:pt x="37" y="255"/>
                  </a:lnTo>
                  <a:lnTo>
                    <a:pt x="37" y="253"/>
                  </a:lnTo>
                  <a:lnTo>
                    <a:pt x="38" y="253"/>
                  </a:lnTo>
                  <a:lnTo>
                    <a:pt x="38" y="252"/>
                  </a:lnTo>
                  <a:lnTo>
                    <a:pt x="37" y="252"/>
                  </a:lnTo>
                  <a:lnTo>
                    <a:pt x="38" y="252"/>
                  </a:lnTo>
                  <a:lnTo>
                    <a:pt x="37" y="251"/>
                  </a:lnTo>
                  <a:lnTo>
                    <a:pt x="37" y="250"/>
                  </a:lnTo>
                  <a:lnTo>
                    <a:pt x="37" y="249"/>
                  </a:lnTo>
                  <a:lnTo>
                    <a:pt x="37" y="248"/>
                  </a:lnTo>
                  <a:lnTo>
                    <a:pt x="37" y="247"/>
                  </a:lnTo>
                  <a:lnTo>
                    <a:pt x="38" y="247"/>
                  </a:lnTo>
                  <a:lnTo>
                    <a:pt x="38" y="246"/>
                  </a:lnTo>
                  <a:lnTo>
                    <a:pt x="38" y="245"/>
                  </a:lnTo>
                  <a:lnTo>
                    <a:pt x="39" y="245"/>
                  </a:lnTo>
                  <a:lnTo>
                    <a:pt x="39" y="244"/>
                  </a:lnTo>
                  <a:lnTo>
                    <a:pt x="40" y="244"/>
                  </a:lnTo>
                  <a:lnTo>
                    <a:pt x="39" y="244"/>
                  </a:lnTo>
                  <a:lnTo>
                    <a:pt x="39" y="243"/>
                  </a:lnTo>
                  <a:lnTo>
                    <a:pt x="40" y="243"/>
                  </a:lnTo>
                  <a:lnTo>
                    <a:pt x="40" y="242"/>
                  </a:lnTo>
                  <a:lnTo>
                    <a:pt x="39" y="242"/>
                  </a:lnTo>
                  <a:lnTo>
                    <a:pt x="39" y="241"/>
                  </a:lnTo>
                  <a:lnTo>
                    <a:pt x="39" y="240"/>
                  </a:lnTo>
                  <a:lnTo>
                    <a:pt x="38" y="240"/>
                  </a:lnTo>
                  <a:lnTo>
                    <a:pt x="37" y="240"/>
                  </a:lnTo>
                  <a:lnTo>
                    <a:pt x="36" y="240"/>
                  </a:lnTo>
                  <a:lnTo>
                    <a:pt x="36" y="239"/>
                  </a:lnTo>
                  <a:lnTo>
                    <a:pt x="34" y="239"/>
                  </a:lnTo>
                  <a:lnTo>
                    <a:pt x="34" y="238"/>
                  </a:lnTo>
                  <a:lnTo>
                    <a:pt x="33" y="238"/>
                  </a:lnTo>
                  <a:lnTo>
                    <a:pt x="32" y="238"/>
                  </a:lnTo>
                  <a:lnTo>
                    <a:pt x="32" y="237"/>
                  </a:lnTo>
                  <a:lnTo>
                    <a:pt x="31" y="237"/>
                  </a:lnTo>
                  <a:lnTo>
                    <a:pt x="31" y="236"/>
                  </a:lnTo>
                  <a:lnTo>
                    <a:pt x="31" y="235"/>
                  </a:lnTo>
                  <a:lnTo>
                    <a:pt x="31" y="234"/>
                  </a:lnTo>
                  <a:lnTo>
                    <a:pt x="31" y="233"/>
                  </a:lnTo>
                  <a:lnTo>
                    <a:pt x="31" y="232"/>
                  </a:lnTo>
                  <a:lnTo>
                    <a:pt x="32" y="232"/>
                  </a:lnTo>
                  <a:lnTo>
                    <a:pt x="32" y="231"/>
                  </a:lnTo>
                  <a:lnTo>
                    <a:pt x="32" y="230"/>
                  </a:lnTo>
                  <a:lnTo>
                    <a:pt x="32" y="228"/>
                  </a:lnTo>
                  <a:lnTo>
                    <a:pt x="33" y="228"/>
                  </a:lnTo>
                  <a:lnTo>
                    <a:pt x="33" y="227"/>
                  </a:lnTo>
                  <a:lnTo>
                    <a:pt x="33" y="226"/>
                  </a:lnTo>
                  <a:lnTo>
                    <a:pt x="33" y="225"/>
                  </a:lnTo>
                  <a:lnTo>
                    <a:pt x="33" y="224"/>
                  </a:lnTo>
                  <a:lnTo>
                    <a:pt x="34" y="224"/>
                  </a:lnTo>
                  <a:lnTo>
                    <a:pt x="33" y="224"/>
                  </a:lnTo>
                  <a:lnTo>
                    <a:pt x="33" y="223"/>
                  </a:lnTo>
                  <a:lnTo>
                    <a:pt x="33" y="222"/>
                  </a:lnTo>
                  <a:lnTo>
                    <a:pt x="33" y="221"/>
                  </a:lnTo>
                  <a:lnTo>
                    <a:pt x="33" y="220"/>
                  </a:lnTo>
                  <a:lnTo>
                    <a:pt x="34" y="220"/>
                  </a:lnTo>
                  <a:lnTo>
                    <a:pt x="36" y="220"/>
                  </a:lnTo>
                  <a:lnTo>
                    <a:pt x="37" y="220"/>
                  </a:lnTo>
                  <a:lnTo>
                    <a:pt x="38" y="219"/>
                  </a:lnTo>
                  <a:lnTo>
                    <a:pt x="38" y="218"/>
                  </a:lnTo>
                  <a:lnTo>
                    <a:pt x="38" y="217"/>
                  </a:lnTo>
                  <a:lnTo>
                    <a:pt x="38" y="216"/>
                  </a:lnTo>
                  <a:lnTo>
                    <a:pt x="38" y="215"/>
                  </a:lnTo>
                  <a:lnTo>
                    <a:pt x="37" y="215"/>
                  </a:lnTo>
                  <a:lnTo>
                    <a:pt x="37" y="214"/>
                  </a:lnTo>
                  <a:lnTo>
                    <a:pt x="37" y="213"/>
                  </a:lnTo>
                  <a:lnTo>
                    <a:pt x="37" y="212"/>
                  </a:lnTo>
                  <a:lnTo>
                    <a:pt x="37" y="211"/>
                  </a:lnTo>
                  <a:lnTo>
                    <a:pt x="36" y="211"/>
                  </a:lnTo>
                  <a:lnTo>
                    <a:pt x="36" y="210"/>
                  </a:lnTo>
                  <a:lnTo>
                    <a:pt x="34" y="209"/>
                  </a:lnTo>
                  <a:lnTo>
                    <a:pt x="33" y="209"/>
                  </a:lnTo>
                  <a:lnTo>
                    <a:pt x="32" y="209"/>
                  </a:lnTo>
                  <a:lnTo>
                    <a:pt x="32" y="208"/>
                  </a:lnTo>
                  <a:lnTo>
                    <a:pt x="31" y="208"/>
                  </a:lnTo>
                  <a:lnTo>
                    <a:pt x="31" y="207"/>
                  </a:lnTo>
                  <a:lnTo>
                    <a:pt x="31" y="206"/>
                  </a:lnTo>
                  <a:lnTo>
                    <a:pt x="31" y="205"/>
                  </a:lnTo>
                  <a:lnTo>
                    <a:pt x="31" y="203"/>
                  </a:lnTo>
                  <a:lnTo>
                    <a:pt x="30" y="203"/>
                  </a:lnTo>
                  <a:lnTo>
                    <a:pt x="30" y="202"/>
                  </a:lnTo>
                  <a:lnTo>
                    <a:pt x="31" y="202"/>
                  </a:lnTo>
                  <a:lnTo>
                    <a:pt x="30" y="201"/>
                  </a:lnTo>
                  <a:lnTo>
                    <a:pt x="30" y="200"/>
                  </a:lnTo>
                  <a:lnTo>
                    <a:pt x="30" y="199"/>
                  </a:lnTo>
                  <a:lnTo>
                    <a:pt x="31" y="199"/>
                  </a:lnTo>
                  <a:lnTo>
                    <a:pt x="30" y="198"/>
                  </a:lnTo>
                  <a:lnTo>
                    <a:pt x="29" y="198"/>
                  </a:lnTo>
                  <a:lnTo>
                    <a:pt x="28" y="198"/>
                  </a:lnTo>
                  <a:lnTo>
                    <a:pt x="27" y="198"/>
                  </a:lnTo>
                  <a:lnTo>
                    <a:pt x="26" y="197"/>
                  </a:lnTo>
                  <a:lnTo>
                    <a:pt x="26" y="196"/>
                  </a:lnTo>
                  <a:lnTo>
                    <a:pt x="26" y="195"/>
                  </a:lnTo>
                  <a:lnTo>
                    <a:pt x="25" y="195"/>
                  </a:lnTo>
                  <a:lnTo>
                    <a:pt x="25" y="194"/>
                  </a:lnTo>
                  <a:lnTo>
                    <a:pt x="26" y="193"/>
                  </a:lnTo>
                  <a:lnTo>
                    <a:pt x="19" y="185"/>
                  </a:lnTo>
                  <a:lnTo>
                    <a:pt x="18" y="183"/>
                  </a:lnTo>
                  <a:lnTo>
                    <a:pt x="17" y="183"/>
                  </a:lnTo>
                  <a:lnTo>
                    <a:pt x="17" y="182"/>
                  </a:lnTo>
                  <a:lnTo>
                    <a:pt x="16" y="179"/>
                  </a:lnTo>
                  <a:lnTo>
                    <a:pt x="7" y="167"/>
                  </a:lnTo>
                  <a:lnTo>
                    <a:pt x="6" y="167"/>
                  </a:lnTo>
                  <a:lnTo>
                    <a:pt x="6" y="166"/>
                  </a:lnTo>
                  <a:lnTo>
                    <a:pt x="2" y="153"/>
                  </a:lnTo>
                  <a:lnTo>
                    <a:pt x="1" y="153"/>
                  </a:lnTo>
                  <a:lnTo>
                    <a:pt x="1" y="152"/>
                  </a:lnTo>
                  <a:lnTo>
                    <a:pt x="2" y="152"/>
                  </a:lnTo>
                  <a:lnTo>
                    <a:pt x="2" y="151"/>
                  </a:lnTo>
                  <a:lnTo>
                    <a:pt x="5" y="145"/>
                  </a:lnTo>
                  <a:lnTo>
                    <a:pt x="2" y="138"/>
                  </a:lnTo>
                  <a:lnTo>
                    <a:pt x="2" y="137"/>
                  </a:lnTo>
                  <a:lnTo>
                    <a:pt x="0" y="135"/>
                  </a:lnTo>
                  <a:lnTo>
                    <a:pt x="4" y="125"/>
                  </a:lnTo>
                  <a:lnTo>
                    <a:pt x="5" y="122"/>
                  </a:lnTo>
                  <a:lnTo>
                    <a:pt x="6" y="122"/>
                  </a:lnTo>
                  <a:lnTo>
                    <a:pt x="6" y="121"/>
                  </a:lnTo>
                  <a:lnTo>
                    <a:pt x="6" y="122"/>
                  </a:lnTo>
                  <a:lnTo>
                    <a:pt x="7" y="122"/>
                  </a:lnTo>
                  <a:lnTo>
                    <a:pt x="8" y="122"/>
                  </a:lnTo>
                  <a:lnTo>
                    <a:pt x="8" y="121"/>
                  </a:lnTo>
                  <a:lnTo>
                    <a:pt x="8" y="120"/>
                  </a:lnTo>
                  <a:lnTo>
                    <a:pt x="8" y="119"/>
                  </a:lnTo>
                  <a:lnTo>
                    <a:pt x="8" y="118"/>
                  </a:lnTo>
                  <a:lnTo>
                    <a:pt x="8" y="117"/>
                  </a:lnTo>
                  <a:lnTo>
                    <a:pt x="9" y="117"/>
                  </a:lnTo>
                  <a:lnTo>
                    <a:pt x="9" y="116"/>
                  </a:lnTo>
                  <a:lnTo>
                    <a:pt x="11" y="116"/>
                  </a:lnTo>
                  <a:lnTo>
                    <a:pt x="12" y="116"/>
                  </a:lnTo>
                  <a:lnTo>
                    <a:pt x="12" y="115"/>
                  </a:lnTo>
                  <a:lnTo>
                    <a:pt x="13" y="115"/>
                  </a:lnTo>
                  <a:lnTo>
                    <a:pt x="14" y="115"/>
                  </a:lnTo>
                  <a:lnTo>
                    <a:pt x="15" y="115"/>
                  </a:lnTo>
                  <a:lnTo>
                    <a:pt x="15" y="114"/>
                  </a:lnTo>
                  <a:lnTo>
                    <a:pt x="15" y="113"/>
                  </a:lnTo>
                  <a:lnTo>
                    <a:pt x="16" y="113"/>
                  </a:lnTo>
                  <a:lnTo>
                    <a:pt x="16" y="112"/>
                  </a:lnTo>
                  <a:lnTo>
                    <a:pt x="16" y="111"/>
                  </a:lnTo>
                  <a:lnTo>
                    <a:pt x="15" y="111"/>
                  </a:lnTo>
                  <a:lnTo>
                    <a:pt x="15" y="110"/>
                  </a:lnTo>
                  <a:lnTo>
                    <a:pt x="15" y="109"/>
                  </a:lnTo>
                  <a:lnTo>
                    <a:pt x="14" y="109"/>
                  </a:lnTo>
                  <a:lnTo>
                    <a:pt x="14" y="108"/>
                  </a:lnTo>
                  <a:lnTo>
                    <a:pt x="14" y="107"/>
                  </a:lnTo>
                  <a:lnTo>
                    <a:pt x="15" y="107"/>
                  </a:lnTo>
                  <a:lnTo>
                    <a:pt x="15" y="106"/>
                  </a:lnTo>
                  <a:lnTo>
                    <a:pt x="16" y="106"/>
                  </a:lnTo>
                  <a:lnTo>
                    <a:pt x="17" y="106"/>
                  </a:lnTo>
                  <a:lnTo>
                    <a:pt x="18" y="106"/>
                  </a:lnTo>
                  <a:lnTo>
                    <a:pt x="19" y="106"/>
                  </a:lnTo>
                  <a:lnTo>
                    <a:pt x="20" y="104"/>
                  </a:lnTo>
                  <a:lnTo>
                    <a:pt x="20" y="106"/>
                  </a:lnTo>
                  <a:lnTo>
                    <a:pt x="20" y="107"/>
                  </a:lnTo>
                  <a:lnTo>
                    <a:pt x="21" y="107"/>
                  </a:lnTo>
                  <a:lnTo>
                    <a:pt x="21" y="106"/>
                  </a:lnTo>
                  <a:lnTo>
                    <a:pt x="22" y="106"/>
                  </a:lnTo>
                  <a:lnTo>
                    <a:pt x="22" y="104"/>
                  </a:lnTo>
                  <a:lnTo>
                    <a:pt x="23" y="104"/>
                  </a:lnTo>
                  <a:lnTo>
                    <a:pt x="23" y="103"/>
                  </a:lnTo>
                  <a:lnTo>
                    <a:pt x="23" y="102"/>
                  </a:lnTo>
                  <a:lnTo>
                    <a:pt x="24" y="102"/>
                  </a:lnTo>
                  <a:lnTo>
                    <a:pt x="25" y="101"/>
                  </a:lnTo>
                  <a:lnTo>
                    <a:pt x="26" y="101"/>
                  </a:lnTo>
                  <a:lnTo>
                    <a:pt x="26" y="100"/>
                  </a:lnTo>
                  <a:lnTo>
                    <a:pt x="27" y="100"/>
                  </a:lnTo>
                  <a:lnTo>
                    <a:pt x="28" y="100"/>
                  </a:lnTo>
                  <a:lnTo>
                    <a:pt x="29" y="100"/>
                  </a:lnTo>
                  <a:lnTo>
                    <a:pt x="29" y="99"/>
                  </a:lnTo>
                  <a:lnTo>
                    <a:pt x="30" y="99"/>
                  </a:lnTo>
                  <a:lnTo>
                    <a:pt x="30" y="98"/>
                  </a:lnTo>
                  <a:lnTo>
                    <a:pt x="31" y="97"/>
                  </a:lnTo>
                  <a:lnTo>
                    <a:pt x="31" y="96"/>
                  </a:lnTo>
                  <a:lnTo>
                    <a:pt x="32" y="96"/>
                  </a:lnTo>
                  <a:lnTo>
                    <a:pt x="32" y="95"/>
                  </a:lnTo>
                  <a:lnTo>
                    <a:pt x="33" y="95"/>
                  </a:lnTo>
                  <a:lnTo>
                    <a:pt x="34" y="95"/>
                  </a:lnTo>
                  <a:lnTo>
                    <a:pt x="36" y="95"/>
                  </a:lnTo>
                  <a:lnTo>
                    <a:pt x="37" y="95"/>
                  </a:lnTo>
                  <a:lnTo>
                    <a:pt x="38" y="95"/>
                  </a:lnTo>
                  <a:lnTo>
                    <a:pt x="39" y="95"/>
                  </a:lnTo>
                  <a:lnTo>
                    <a:pt x="40" y="95"/>
                  </a:lnTo>
                  <a:lnTo>
                    <a:pt x="41" y="95"/>
                  </a:lnTo>
                  <a:lnTo>
                    <a:pt x="42" y="95"/>
                  </a:lnTo>
                  <a:lnTo>
                    <a:pt x="42" y="96"/>
                  </a:lnTo>
                  <a:lnTo>
                    <a:pt x="43" y="95"/>
                  </a:lnTo>
                  <a:lnTo>
                    <a:pt x="44" y="95"/>
                  </a:lnTo>
                  <a:lnTo>
                    <a:pt x="44" y="94"/>
                  </a:lnTo>
                  <a:lnTo>
                    <a:pt x="45" y="94"/>
                  </a:lnTo>
                  <a:lnTo>
                    <a:pt x="45" y="93"/>
                  </a:lnTo>
                  <a:lnTo>
                    <a:pt x="46" y="93"/>
                  </a:lnTo>
                  <a:lnTo>
                    <a:pt x="47" y="93"/>
                  </a:lnTo>
                  <a:lnTo>
                    <a:pt x="48" y="93"/>
                  </a:lnTo>
                  <a:lnTo>
                    <a:pt x="48" y="92"/>
                  </a:lnTo>
                  <a:lnTo>
                    <a:pt x="49" y="92"/>
                  </a:lnTo>
                  <a:lnTo>
                    <a:pt x="49" y="91"/>
                  </a:lnTo>
                  <a:lnTo>
                    <a:pt x="50" y="91"/>
                  </a:lnTo>
                  <a:lnTo>
                    <a:pt x="51" y="91"/>
                  </a:lnTo>
                  <a:lnTo>
                    <a:pt x="52" y="91"/>
                  </a:lnTo>
                  <a:lnTo>
                    <a:pt x="53" y="90"/>
                  </a:lnTo>
                  <a:lnTo>
                    <a:pt x="54" y="90"/>
                  </a:lnTo>
                  <a:lnTo>
                    <a:pt x="55" y="90"/>
                  </a:lnTo>
                  <a:lnTo>
                    <a:pt x="55" y="89"/>
                  </a:lnTo>
                  <a:lnTo>
                    <a:pt x="55" y="88"/>
                  </a:lnTo>
                  <a:lnTo>
                    <a:pt x="56" y="88"/>
                  </a:lnTo>
                  <a:lnTo>
                    <a:pt x="56" y="87"/>
                  </a:lnTo>
                  <a:lnTo>
                    <a:pt x="56" y="86"/>
                  </a:lnTo>
                  <a:lnTo>
                    <a:pt x="56" y="85"/>
                  </a:lnTo>
                  <a:lnTo>
                    <a:pt x="57" y="85"/>
                  </a:lnTo>
                  <a:lnTo>
                    <a:pt x="58" y="85"/>
                  </a:lnTo>
                  <a:lnTo>
                    <a:pt x="59" y="85"/>
                  </a:lnTo>
                  <a:lnTo>
                    <a:pt x="59" y="84"/>
                  </a:lnTo>
                  <a:lnTo>
                    <a:pt x="61" y="84"/>
                  </a:lnTo>
                  <a:lnTo>
                    <a:pt x="61" y="83"/>
                  </a:lnTo>
                  <a:lnTo>
                    <a:pt x="61" y="82"/>
                  </a:lnTo>
                  <a:lnTo>
                    <a:pt x="62" y="82"/>
                  </a:lnTo>
                  <a:lnTo>
                    <a:pt x="62" y="81"/>
                  </a:lnTo>
                  <a:lnTo>
                    <a:pt x="63" y="81"/>
                  </a:lnTo>
                  <a:lnTo>
                    <a:pt x="63" y="79"/>
                  </a:lnTo>
                  <a:lnTo>
                    <a:pt x="64" y="79"/>
                  </a:lnTo>
                  <a:lnTo>
                    <a:pt x="65" y="78"/>
                  </a:lnTo>
                  <a:lnTo>
                    <a:pt x="66" y="78"/>
                  </a:lnTo>
                  <a:lnTo>
                    <a:pt x="67" y="78"/>
                  </a:lnTo>
                  <a:lnTo>
                    <a:pt x="68" y="78"/>
                  </a:lnTo>
                  <a:lnTo>
                    <a:pt x="68" y="77"/>
                  </a:lnTo>
                  <a:lnTo>
                    <a:pt x="69" y="77"/>
                  </a:lnTo>
                  <a:lnTo>
                    <a:pt x="70" y="77"/>
                  </a:lnTo>
                  <a:lnTo>
                    <a:pt x="70" y="78"/>
                  </a:lnTo>
                  <a:lnTo>
                    <a:pt x="71" y="78"/>
                  </a:lnTo>
                  <a:lnTo>
                    <a:pt x="72" y="77"/>
                  </a:lnTo>
                  <a:lnTo>
                    <a:pt x="72" y="78"/>
                  </a:lnTo>
                  <a:lnTo>
                    <a:pt x="73" y="78"/>
                  </a:lnTo>
                  <a:lnTo>
                    <a:pt x="73" y="79"/>
                  </a:lnTo>
                  <a:lnTo>
                    <a:pt x="74" y="79"/>
                  </a:lnTo>
                  <a:lnTo>
                    <a:pt x="75" y="79"/>
                  </a:lnTo>
                  <a:lnTo>
                    <a:pt x="75" y="78"/>
                  </a:lnTo>
                  <a:lnTo>
                    <a:pt x="76" y="78"/>
                  </a:lnTo>
                  <a:lnTo>
                    <a:pt x="77" y="79"/>
                  </a:lnTo>
                  <a:lnTo>
                    <a:pt x="78" y="79"/>
                  </a:lnTo>
                  <a:lnTo>
                    <a:pt x="79" y="79"/>
                  </a:lnTo>
                  <a:lnTo>
                    <a:pt x="79" y="81"/>
                  </a:lnTo>
                  <a:lnTo>
                    <a:pt x="80" y="81"/>
                  </a:lnTo>
                  <a:lnTo>
                    <a:pt x="81" y="81"/>
                  </a:lnTo>
                  <a:lnTo>
                    <a:pt x="82" y="81"/>
                  </a:lnTo>
                  <a:lnTo>
                    <a:pt x="83" y="81"/>
                  </a:lnTo>
                  <a:lnTo>
                    <a:pt x="83" y="79"/>
                  </a:lnTo>
                  <a:lnTo>
                    <a:pt x="84" y="79"/>
                  </a:lnTo>
                  <a:lnTo>
                    <a:pt x="86" y="79"/>
                  </a:lnTo>
                  <a:lnTo>
                    <a:pt x="86" y="81"/>
                  </a:lnTo>
                  <a:lnTo>
                    <a:pt x="87" y="81"/>
                  </a:lnTo>
                  <a:lnTo>
                    <a:pt x="88" y="81"/>
                  </a:lnTo>
                  <a:lnTo>
                    <a:pt x="88" y="79"/>
                  </a:lnTo>
                  <a:lnTo>
                    <a:pt x="89" y="79"/>
                  </a:lnTo>
                  <a:lnTo>
                    <a:pt x="90" y="79"/>
                  </a:lnTo>
                  <a:lnTo>
                    <a:pt x="90" y="78"/>
                  </a:lnTo>
                  <a:lnTo>
                    <a:pt x="91" y="78"/>
                  </a:lnTo>
                  <a:lnTo>
                    <a:pt x="92" y="78"/>
                  </a:lnTo>
                  <a:lnTo>
                    <a:pt x="93" y="78"/>
                  </a:lnTo>
                  <a:lnTo>
                    <a:pt x="94" y="79"/>
                  </a:lnTo>
                  <a:lnTo>
                    <a:pt x="93" y="79"/>
                  </a:lnTo>
                  <a:lnTo>
                    <a:pt x="93" y="81"/>
                  </a:lnTo>
                  <a:lnTo>
                    <a:pt x="94" y="81"/>
                  </a:lnTo>
                  <a:lnTo>
                    <a:pt x="95" y="81"/>
                  </a:lnTo>
                  <a:lnTo>
                    <a:pt x="95" y="82"/>
                  </a:lnTo>
                  <a:lnTo>
                    <a:pt x="96" y="82"/>
                  </a:lnTo>
                  <a:lnTo>
                    <a:pt x="97" y="82"/>
                  </a:lnTo>
                  <a:lnTo>
                    <a:pt x="97" y="83"/>
                  </a:lnTo>
                  <a:lnTo>
                    <a:pt x="98" y="83"/>
                  </a:lnTo>
                  <a:lnTo>
                    <a:pt x="98" y="84"/>
                  </a:lnTo>
                  <a:lnTo>
                    <a:pt x="99" y="84"/>
                  </a:lnTo>
                  <a:lnTo>
                    <a:pt x="99" y="83"/>
                  </a:lnTo>
                  <a:lnTo>
                    <a:pt x="100" y="83"/>
                  </a:lnTo>
                  <a:lnTo>
                    <a:pt x="100" y="84"/>
                  </a:lnTo>
                  <a:lnTo>
                    <a:pt x="101" y="84"/>
                  </a:lnTo>
                  <a:lnTo>
                    <a:pt x="101" y="85"/>
                  </a:lnTo>
                  <a:lnTo>
                    <a:pt x="101" y="84"/>
                  </a:lnTo>
                  <a:lnTo>
                    <a:pt x="102" y="84"/>
                  </a:lnTo>
                  <a:lnTo>
                    <a:pt x="103" y="85"/>
                  </a:lnTo>
                  <a:lnTo>
                    <a:pt x="104" y="85"/>
                  </a:lnTo>
                  <a:lnTo>
                    <a:pt x="105" y="85"/>
                  </a:lnTo>
                  <a:lnTo>
                    <a:pt x="105" y="86"/>
                  </a:lnTo>
                  <a:lnTo>
                    <a:pt x="106" y="86"/>
                  </a:lnTo>
                  <a:lnTo>
                    <a:pt x="107" y="86"/>
                  </a:lnTo>
                  <a:lnTo>
                    <a:pt x="108" y="85"/>
                  </a:lnTo>
                  <a:lnTo>
                    <a:pt x="109" y="85"/>
                  </a:lnTo>
                  <a:lnTo>
                    <a:pt x="111" y="85"/>
                  </a:lnTo>
                  <a:lnTo>
                    <a:pt x="111" y="84"/>
                  </a:lnTo>
                  <a:lnTo>
                    <a:pt x="112" y="84"/>
                  </a:lnTo>
                  <a:lnTo>
                    <a:pt x="113" y="84"/>
                  </a:lnTo>
                  <a:lnTo>
                    <a:pt x="113" y="83"/>
                  </a:lnTo>
                  <a:lnTo>
                    <a:pt x="113" y="82"/>
                  </a:lnTo>
                  <a:lnTo>
                    <a:pt x="113" y="81"/>
                  </a:lnTo>
                  <a:lnTo>
                    <a:pt x="114" y="81"/>
                  </a:lnTo>
                  <a:lnTo>
                    <a:pt x="115" y="81"/>
                  </a:lnTo>
                  <a:lnTo>
                    <a:pt x="115" y="79"/>
                  </a:lnTo>
                  <a:lnTo>
                    <a:pt x="116" y="79"/>
                  </a:lnTo>
                  <a:lnTo>
                    <a:pt x="117" y="79"/>
                  </a:lnTo>
                  <a:lnTo>
                    <a:pt x="118" y="79"/>
                  </a:lnTo>
                  <a:lnTo>
                    <a:pt x="119" y="79"/>
                  </a:lnTo>
                  <a:lnTo>
                    <a:pt x="120" y="79"/>
                  </a:lnTo>
                  <a:lnTo>
                    <a:pt x="121" y="79"/>
                  </a:lnTo>
                  <a:lnTo>
                    <a:pt x="121" y="81"/>
                  </a:lnTo>
                  <a:lnTo>
                    <a:pt x="122" y="81"/>
                  </a:lnTo>
                  <a:lnTo>
                    <a:pt x="122" y="79"/>
                  </a:lnTo>
                  <a:lnTo>
                    <a:pt x="123" y="81"/>
                  </a:lnTo>
                  <a:lnTo>
                    <a:pt x="123" y="79"/>
                  </a:lnTo>
                  <a:lnTo>
                    <a:pt x="123" y="81"/>
                  </a:lnTo>
                  <a:lnTo>
                    <a:pt x="124" y="81"/>
                  </a:lnTo>
                  <a:lnTo>
                    <a:pt x="123" y="81"/>
                  </a:lnTo>
                  <a:lnTo>
                    <a:pt x="124" y="81"/>
                  </a:lnTo>
                  <a:lnTo>
                    <a:pt x="124" y="82"/>
                  </a:lnTo>
                  <a:lnTo>
                    <a:pt x="125" y="82"/>
                  </a:lnTo>
                  <a:lnTo>
                    <a:pt x="126" y="82"/>
                  </a:lnTo>
                  <a:lnTo>
                    <a:pt x="126" y="83"/>
                  </a:lnTo>
                  <a:lnTo>
                    <a:pt x="127" y="83"/>
                  </a:lnTo>
                  <a:lnTo>
                    <a:pt x="128" y="84"/>
                  </a:lnTo>
                  <a:lnTo>
                    <a:pt x="129" y="84"/>
                  </a:lnTo>
                  <a:lnTo>
                    <a:pt x="129" y="85"/>
                  </a:lnTo>
                  <a:lnTo>
                    <a:pt x="130" y="85"/>
                  </a:lnTo>
                  <a:lnTo>
                    <a:pt x="131" y="84"/>
                  </a:lnTo>
                  <a:lnTo>
                    <a:pt x="132" y="84"/>
                  </a:lnTo>
                  <a:lnTo>
                    <a:pt x="133" y="84"/>
                  </a:lnTo>
                  <a:lnTo>
                    <a:pt x="133" y="83"/>
                  </a:lnTo>
                  <a:lnTo>
                    <a:pt x="134" y="83"/>
                  </a:lnTo>
                  <a:lnTo>
                    <a:pt x="136" y="83"/>
                  </a:lnTo>
                  <a:lnTo>
                    <a:pt x="137" y="83"/>
                  </a:lnTo>
                  <a:lnTo>
                    <a:pt x="137" y="82"/>
                  </a:lnTo>
                  <a:lnTo>
                    <a:pt x="138" y="82"/>
                  </a:lnTo>
                  <a:lnTo>
                    <a:pt x="139" y="83"/>
                  </a:lnTo>
                  <a:lnTo>
                    <a:pt x="140" y="82"/>
                  </a:lnTo>
                  <a:lnTo>
                    <a:pt x="140" y="81"/>
                  </a:lnTo>
                  <a:lnTo>
                    <a:pt x="141" y="81"/>
                  </a:lnTo>
                  <a:lnTo>
                    <a:pt x="141" y="79"/>
                  </a:lnTo>
                  <a:lnTo>
                    <a:pt x="142" y="79"/>
                  </a:lnTo>
                  <a:lnTo>
                    <a:pt x="142" y="78"/>
                  </a:lnTo>
                  <a:lnTo>
                    <a:pt x="141" y="78"/>
                  </a:lnTo>
                  <a:lnTo>
                    <a:pt x="141" y="77"/>
                  </a:lnTo>
                  <a:lnTo>
                    <a:pt x="142" y="77"/>
                  </a:lnTo>
                  <a:lnTo>
                    <a:pt x="142" y="76"/>
                  </a:lnTo>
                  <a:lnTo>
                    <a:pt x="143" y="76"/>
                  </a:lnTo>
                  <a:lnTo>
                    <a:pt x="143" y="75"/>
                  </a:lnTo>
                  <a:lnTo>
                    <a:pt x="143" y="74"/>
                  </a:lnTo>
                  <a:lnTo>
                    <a:pt x="144" y="74"/>
                  </a:lnTo>
                  <a:lnTo>
                    <a:pt x="144" y="73"/>
                  </a:lnTo>
                  <a:lnTo>
                    <a:pt x="144" y="72"/>
                  </a:lnTo>
                  <a:lnTo>
                    <a:pt x="144" y="71"/>
                  </a:lnTo>
                  <a:lnTo>
                    <a:pt x="144" y="70"/>
                  </a:lnTo>
                  <a:lnTo>
                    <a:pt x="143" y="70"/>
                  </a:lnTo>
                  <a:lnTo>
                    <a:pt x="143" y="69"/>
                  </a:lnTo>
                  <a:lnTo>
                    <a:pt x="143" y="68"/>
                  </a:lnTo>
                  <a:lnTo>
                    <a:pt x="144" y="68"/>
                  </a:lnTo>
                  <a:lnTo>
                    <a:pt x="144" y="67"/>
                  </a:lnTo>
                  <a:lnTo>
                    <a:pt x="145" y="67"/>
                  </a:lnTo>
                  <a:lnTo>
                    <a:pt x="145" y="66"/>
                  </a:lnTo>
                  <a:lnTo>
                    <a:pt x="146" y="66"/>
                  </a:lnTo>
                  <a:lnTo>
                    <a:pt x="147" y="66"/>
                  </a:lnTo>
                  <a:lnTo>
                    <a:pt x="147" y="65"/>
                  </a:lnTo>
                  <a:lnTo>
                    <a:pt x="148" y="65"/>
                  </a:lnTo>
                  <a:lnTo>
                    <a:pt x="152" y="63"/>
                  </a:lnTo>
                  <a:lnTo>
                    <a:pt x="154" y="64"/>
                  </a:lnTo>
                  <a:lnTo>
                    <a:pt x="157" y="64"/>
                  </a:lnTo>
                  <a:lnTo>
                    <a:pt x="158" y="64"/>
                  </a:lnTo>
                  <a:lnTo>
                    <a:pt x="159" y="64"/>
                  </a:lnTo>
                  <a:lnTo>
                    <a:pt x="161" y="64"/>
                  </a:lnTo>
                  <a:lnTo>
                    <a:pt x="162" y="64"/>
                  </a:lnTo>
                  <a:lnTo>
                    <a:pt x="163" y="64"/>
                  </a:lnTo>
                  <a:lnTo>
                    <a:pt x="163" y="63"/>
                  </a:lnTo>
                  <a:lnTo>
                    <a:pt x="164" y="63"/>
                  </a:lnTo>
                  <a:lnTo>
                    <a:pt x="165" y="63"/>
                  </a:lnTo>
                  <a:lnTo>
                    <a:pt x="165" y="64"/>
                  </a:lnTo>
                  <a:lnTo>
                    <a:pt x="166" y="64"/>
                  </a:lnTo>
                  <a:lnTo>
                    <a:pt x="166" y="63"/>
                  </a:lnTo>
                  <a:lnTo>
                    <a:pt x="167" y="63"/>
                  </a:lnTo>
                  <a:lnTo>
                    <a:pt x="168" y="64"/>
                  </a:lnTo>
                  <a:lnTo>
                    <a:pt x="169" y="64"/>
                  </a:lnTo>
                  <a:lnTo>
                    <a:pt x="170" y="64"/>
                  </a:lnTo>
                  <a:lnTo>
                    <a:pt x="170" y="63"/>
                  </a:lnTo>
                  <a:lnTo>
                    <a:pt x="171" y="63"/>
                  </a:lnTo>
                  <a:lnTo>
                    <a:pt x="171" y="62"/>
                  </a:lnTo>
                  <a:lnTo>
                    <a:pt x="172" y="63"/>
                  </a:lnTo>
                  <a:lnTo>
                    <a:pt x="172" y="62"/>
                  </a:lnTo>
                  <a:lnTo>
                    <a:pt x="173" y="62"/>
                  </a:lnTo>
                  <a:lnTo>
                    <a:pt x="174" y="62"/>
                  </a:lnTo>
                  <a:lnTo>
                    <a:pt x="175" y="62"/>
                  </a:lnTo>
                  <a:lnTo>
                    <a:pt x="176" y="62"/>
                  </a:lnTo>
                  <a:lnTo>
                    <a:pt x="177" y="62"/>
                  </a:lnTo>
                  <a:lnTo>
                    <a:pt x="177" y="63"/>
                  </a:lnTo>
                  <a:lnTo>
                    <a:pt x="178" y="63"/>
                  </a:lnTo>
                  <a:lnTo>
                    <a:pt x="179" y="63"/>
                  </a:lnTo>
                  <a:lnTo>
                    <a:pt x="179" y="64"/>
                  </a:lnTo>
                  <a:lnTo>
                    <a:pt x="179" y="65"/>
                  </a:lnTo>
                  <a:lnTo>
                    <a:pt x="180" y="66"/>
                  </a:lnTo>
                  <a:lnTo>
                    <a:pt x="180" y="67"/>
                  </a:lnTo>
                  <a:lnTo>
                    <a:pt x="181" y="67"/>
                  </a:lnTo>
                  <a:lnTo>
                    <a:pt x="181" y="66"/>
                  </a:lnTo>
                  <a:lnTo>
                    <a:pt x="182" y="66"/>
                  </a:lnTo>
                  <a:lnTo>
                    <a:pt x="183" y="66"/>
                  </a:lnTo>
                  <a:lnTo>
                    <a:pt x="184" y="66"/>
                  </a:lnTo>
                  <a:lnTo>
                    <a:pt x="186" y="66"/>
                  </a:lnTo>
                  <a:lnTo>
                    <a:pt x="187" y="66"/>
                  </a:lnTo>
                  <a:lnTo>
                    <a:pt x="188" y="66"/>
                  </a:lnTo>
                  <a:lnTo>
                    <a:pt x="189" y="66"/>
                  </a:lnTo>
                  <a:lnTo>
                    <a:pt x="190" y="66"/>
                  </a:lnTo>
                  <a:lnTo>
                    <a:pt x="190" y="65"/>
                  </a:lnTo>
                  <a:lnTo>
                    <a:pt x="190" y="64"/>
                  </a:lnTo>
                  <a:lnTo>
                    <a:pt x="191" y="64"/>
                  </a:lnTo>
                  <a:lnTo>
                    <a:pt x="192" y="64"/>
                  </a:lnTo>
                  <a:lnTo>
                    <a:pt x="193" y="63"/>
                  </a:lnTo>
                  <a:lnTo>
                    <a:pt x="194" y="62"/>
                  </a:lnTo>
                  <a:lnTo>
                    <a:pt x="194" y="61"/>
                  </a:lnTo>
                  <a:lnTo>
                    <a:pt x="194" y="60"/>
                  </a:lnTo>
                  <a:lnTo>
                    <a:pt x="194" y="59"/>
                  </a:lnTo>
                  <a:lnTo>
                    <a:pt x="195" y="59"/>
                  </a:lnTo>
                  <a:lnTo>
                    <a:pt x="194" y="59"/>
                  </a:lnTo>
                  <a:lnTo>
                    <a:pt x="194" y="58"/>
                  </a:lnTo>
                  <a:lnTo>
                    <a:pt x="195" y="58"/>
                  </a:lnTo>
                  <a:lnTo>
                    <a:pt x="196" y="58"/>
                  </a:lnTo>
                  <a:lnTo>
                    <a:pt x="197" y="57"/>
                  </a:lnTo>
                  <a:lnTo>
                    <a:pt x="198" y="57"/>
                  </a:lnTo>
                  <a:lnTo>
                    <a:pt x="199" y="57"/>
                  </a:lnTo>
                  <a:lnTo>
                    <a:pt x="200" y="57"/>
                  </a:lnTo>
                  <a:lnTo>
                    <a:pt x="200" y="56"/>
                  </a:lnTo>
                  <a:lnTo>
                    <a:pt x="201" y="57"/>
                  </a:lnTo>
                  <a:lnTo>
                    <a:pt x="202" y="57"/>
                  </a:lnTo>
                  <a:lnTo>
                    <a:pt x="203" y="58"/>
                  </a:lnTo>
                  <a:lnTo>
                    <a:pt x="203" y="59"/>
                  </a:lnTo>
                  <a:lnTo>
                    <a:pt x="203" y="60"/>
                  </a:lnTo>
                  <a:lnTo>
                    <a:pt x="204" y="60"/>
                  </a:lnTo>
                  <a:lnTo>
                    <a:pt x="205" y="60"/>
                  </a:lnTo>
                  <a:lnTo>
                    <a:pt x="206" y="60"/>
                  </a:lnTo>
                  <a:lnTo>
                    <a:pt x="206" y="61"/>
                  </a:lnTo>
                  <a:lnTo>
                    <a:pt x="206" y="62"/>
                  </a:lnTo>
                  <a:lnTo>
                    <a:pt x="206" y="63"/>
                  </a:lnTo>
                  <a:lnTo>
                    <a:pt x="207" y="63"/>
                  </a:lnTo>
                  <a:lnTo>
                    <a:pt x="208" y="63"/>
                  </a:lnTo>
                  <a:lnTo>
                    <a:pt x="209" y="63"/>
                  </a:lnTo>
                  <a:lnTo>
                    <a:pt x="211" y="63"/>
                  </a:lnTo>
                  <a:lnTo>
                    <a:pt x="211" y="64"/>
                  </a:lnTo>
                  <a:lnTo>
                    <a:pt x="212" y="64"/>
                  </a:lnTo>
                  <a:lnTo>
                    <a:pt x="212" y="65"/>
                  </a:lnTo>
                  <a:lnTo>
                    <a:pt x="213" y="65"/>
                  </a:lnTo>
                  <a:lnTo>
                    <a:pt x="213" y="66"/>
                  </a:lnTo>
                  <a:lnTo>
                    <a:pt x="214" y="66"/>
                  </a:lnTo>
                  <a:lnTo>
                    <a:pt x="215" y="66"/>
                  </a:lnTo>
                  <a:lnTo>
                    <a:pt x="215" y="65"/>
                  </a:lnTo>
                  <a:lnTo>
                    <a:pt x="216" y="65"/>
                  </a:lnTo>
                  <a:lnTo>
                    <a:pt x="217" y="65"/>
                  </a:lnTo>
                  <a:lnTo>
                    <a:pt x="218" y="65"/>
                  </a:lnTo>
                  <a:lnTo>
                    <a:pt x="219" y="65"/>
                  </a:lnTo>
                  <a:lnTo>
                    <a:pt x="219" y="64"/>
                  </a:lnTo>
                  <a:lnTo>
                    <a:pt x="219" y="63"/>
                  </a:lnTo>
                  <a:lnTo>
                    <a:pt x="219" y="62"/>
                  </a:lnTo>
                  <a:lnTo>
                    <a:pt x="220" y="62"/>
                  </a:lnTo>
                  <a:lnTo>
                    <a:pt x="221" y="61"/>
                  </a:lnTo>
                  <a:lnTo>
                    <a:pt x="222" y="60"/>
                  </a:lnTo>
                  <a:lnTo>
                    <a:pt x="222" y="59"/>
                  </a:lnTo>
                  <a:lnTo>
                    <a:pt x="223" y="59"/>
                  </a:lnTo>
                  <a:lnTo>
                    <a:pt x="224" y="59"/>
                  </a:lnTo>
                  <a:lnTo>
                    <a:pt x="225" y="59"/>
                  </a:lnTo>
                  <a:lnTo>
                    <a:pt x="225" y="58"/>
                  </a:lnTo>
                  <a:lnTo>
                    <a:pt x="226" y="58"/>
                  </a:lnTo>
                  <a:lnTo>
                    <a:pt x="226" y="57"/>
                  </a:lnTo>
                  <a:lnTo>
                    <a:pt x="226" y="56"/>
                  </a:lnTo>
                  <a:lnTo>
                    <a:pt x="227" y="56"/>
                  </a:lnTo>
                  <a:lnTo>
                    <a:pt x="227" y="54"/>
                  </a:lnTo>
                  <a:lnTo>
                    <a:pt x="227" y="53"/>
                  </a:lnTo>
                  <a:lnTo>
                    <a:pt x="228" y="53"/>
                  </a:lnTo>
                  <a:lnTo>
                    <a:pt x="228" y="52"/>
                  </a:lnTo>
                  <a:lnTo>
                    <a:pt x="229" y="52"/>
                  </a:lnTo>
                  <a:lnTo>
                    <a:pt x="230" y="52"/>
                  </a:lnTo>
                  <a:lnTo>
                    <a:pt x="231" y="52"/>
                  </a:lnTo>
                  <a:lnTo>
                    <a:pt x="232" y="51"/>
                  </a:lnTo>
                  <a:lnTo>
                    <a:pt x="232" y="50"/>
                  </a:lnTo>
                  <a:lnTo>
                    <a:pt x="233" y="50"/>
                  </a:lnTo>
                  <a:lnTo>
                    <a:pt x="233" y="49"/>
                  </a:lnTo>
                  <a:lnTo>
                    <a:pt x="234" y="49"/>
                  </a:lnTo>
                  <a:lnTo>
                    <a:pt x="236" y="49"/>
                  </a:lnTo>
                  <a:lnTo>
                    <a:pt x="236" y="48"/>
                  </a:lnTo>
                  <a:lnTo>
                    <a:pt x="236" y="47"/>
                  </a:lnTo>
                  <a:lnTo>
                    <a:pt x="237" y="47"/>
                  </a:lnTo>
                  <a:lnTo>
                    <a:pt x="238" y="47"/>
                  </a:lnTo>
                  <a:lnTo>
                    <a:pt x="238" y="46"/>
                  </a:lnTo>
                  <a:lnTo>
                    <a:pt x="237" y="45"/>
                  </a:lnTo>
                  <a:lnTo>
                    <a:pt x="238" y="45"/>
                  </a:lnTo>
                  <a:lnTo>
                    <a:pt x="238" y="44"/>
                  </a:lnTo>
                  <a:lnTo>
                    <a:pt x="239" y="44"/>
                  </a:lnTo>
                  <a:lnTo>
                    <a:pt x="239" y="43"/>
                  </a:lnTo>
                  <a:lnTo>
                    <a:pt x="239" y="42"/>
                  </a:lnTo>
                  <a:lnTo>
                    <a:pt x="238" y="42"/>
                  </a:lnTo>
                  <a:lnTo>
                    <a:pt x="238" y="41"/>
                  </a:lnTo>
                  <a:lnTo>
                    <a:pt x="239" y="41"/>
                  </a:lnTo>
                  <a:lnTo>
                    <a:pt x="239" y="40"/>
                  </a:lnTo>
                  <a:lnTo>
                    <a:pt x="239" y="39"/>
                  </a:lnTo>
                  <a:lnTo>
                    <a:pt x="240" y="39"/>
                  </a:lnTo>
                  <a:lnTo>
                    <a:pt x="241" y="38"/>
                  </a:lnTo>
                  <a:lnTo>
                    <a:pt x="242" y="38"/>
                  </a:lnTo>
                  <a:lnTo>
                    <a:pt x="242" y="39"/>
                  </a:lnTo>
                  <a:lnTo>
                    <a:pt x="243" y="39"/>
                  </a:lnTo>
                  <a:lnTo>
                    <a:pt x="243" y="38"/>
                  </a:lnTo>
                  <a:lnTo>
                    <a:pt x="244" y="38"/>
                  </a:lnTo>
                  <a:lnTo>
                    <a:pt x="245" y="39"/>
                  </a:lnTo>
                  <a:lnTo>
                    <a:pt x="246" y="39"/>
                  </a:lnTo>
                  <a:lnTo>
                    <a:pt x="246" y="38"/>
                  </a:lnTo>
                  <a:lnTo>
                    <a:pt x="247" y="38"/>
                  </a:lnTo>
                  <a:lnTo>
                    <a:pt x="248" y="38"/>
                  </a:lnTo>
                  <a:lnTo>
                    <a:pt x="248" y="37"/>
                  </a:lnTo>
                  <a:lnTo>
                    <a:pt x="249" y="36"/>
                  </a:lnTo>
                  <a:lnTo>
                    <a:pt x="249" y="35"/>
                  </a:lnTo>
                  <a:lnTo>
                    <a:pt x="250" y="35"/>
                  </a:lnTo>
                  <a:lnTo>
                    <a:pt x="250" y="34"/>
                  </a:lnTo>
                  <a:lnTo>
                    <a:pt x="251" y="34"/>
                  </a:lnTo>
                  <a:lnTo>
                    <a:pt x="251" y="35"/>
                  </a:lnTo>
                  <a:lnTo>
                    <a:pt x="252" y="35"/>
                  </a:lnTo>
                  <a:lnTo>
                    <a:pt x="252" y="34"/>
                  </a:lnTo>
                  <a:lnTo>
                    <a:pt x="253" y="34"/>
                  </a:lnTo>
                  <a:lnTo>
                    <a:pt x="253" y="33"/>
                  </a:lnTo>
                  <a:lnTo>
                    <a:pt x="254" y="33"/>
                  </a:lnTo>
                  <a:lnTo>
                    <a:pt x="254" y="34"/>
                  </a:lnTo>
                  <a:lnTo>
                    <a:pt x="255" y="34"/>
                  </a:lnTo>
                  <a:lnTo>
                    <a:pt x="256" y="34"/>
                  </a:lnTo>
                  <a:lnTo>
                    <a:pt x="257" y="34"/>
                  </a:lnTo>
                  <a:lnTo>
                    <a:pt x="257" y="33"/>
                  </a:lnTo>
                  <a:lnTo>
                    <a:pt x="258" y="33"/>
                  </a:lnTo>
                  <a:lnTo>
                    <a:pt x="259" y="33"/>
                  </a:lnTo>
                  <a:lnTo>
                    <a:pt x="261" y="33"/>
                  </a:lnTo>
                  <a:lnTo>
                    <a:pt x="261" y="34"/>
                  </a:lnTo>
                  <a:lnTo>
                    <a:pt x="262" y="33"/>
                  </a:lnTo>
                  <a:lnTo>
                    <a:pt x="263" y="33"/>
                  </a:lnTo>
                  <a:lnTo>
                    <a:pt x="263" y="32"/>
                  </a:lnTo>
                  <a:lnTo>
                    <a:pt x="263" y="31"/>
                  </a:lnTo>
                  <a:lnTo>
                    <a:pt x="264" y="31"/>
                  </a:lnTo>
                  <a:lnTo>
                    <a:pt x="265" y="31"/>
                  </a:lnTo>
                  <a:lnTo>
                    <a:pt x="266" y="31"/>
                  </a:lnTo>
                  <a:lnTo>
                    <a:pt x="266" y="29"/>
                  </a:lnTo>
                  <a:lnTo>
                    <a:pt x="267" y="29"/>
                  </a:lnTo>
                  <a:lnTo>
                    <a:pt x="267" y="28"/>
                  </a:lnTo>
                  <a:lnTo>
                    <a:pt x="268" y="28"/>
                  </a:lnTo>
                  <a:lnTo>
                    <a:pt x="269" y="28"/>
                  </a:lnTo>
                  <a:lnTo>
                    <a:pt x="270" y="28"/>
                  </a:lnTo>
                  <a:lnTo>
                    <a:pt x="270" y="27"/>
                  </a:lnTo>
                  <a:lnTo>
                    <a:pt x="270" y="26"/>
                  </a:lnTo>
                  <a:lnTo>
                    <a:pt x="271" y="26"/>
                  </a:lnTo>
                  <a:lnTo>
                    <a:pt x="272" y="25"/>
                  </a:lnTo>
                  <a:lnTo>
                    <a:pt x="272" y="26"/>
                  </a:lnTo>
                  <a:lnTo>
                    <a:pt x="273" y="26"/>
                  </a:lnTo>
                  <a:lnTo>
                    <a:pt x="274" y="26"/>
                  </a:lnTo>
                  <a:lnTo>
                    <a:pt x="274" y="25"/>
                  </a:lnTo>
                  <a:lnTo>
                    <a:pt x="275" y="25"/>
                  </a:lnTo>
                  <a:lnTo>
                    <a:pt x="276" y="25"/>
                  </a:lnTo>
                  <a:lnTo>
                    <a:pt x="276" y="24"/>
                  </a:lnTo>
                  <a:lnTo>
                    <a:pt x="277" y="25"/>
                  </a:lnTo>
                  <a:lnTo>
                    <a:pt x="278" y="25"/>
                  </a:lnTo>
                  <a:lnTo>
                    <a:pt x="279" y="25"/>
                  </a:lnTo>
                  <a:lnTo>
                    <a:pt x="279" y="26"/>
                  </a:lnTo>
                  <a:lnTo>
                    <a:pt x="279" y="25"/>
                  </a:lnTo>
                  <a:lnTo>
                    <a:pt x="280" y="26"/>
                  </a:lnTo>
                  <a:lnTo>
                    <a:pt x="281" y="26"/>
                  </a:lnTo>
                  <a:lnTo>
                    <a:pt x="281" y="27"/>
                  </a:lnTo>
                  <a:lnTo>
                    <a:pt x="282" y="27"/>
                  </a:lnTo>
                  <a:lnTo>
                    <a:pt x="283" y="27"/>
                  </a:lnTo>
                  <a:lnTo>
                    <a:pt x="283" y="28"/>
                  </a:lnTo>
                  <a:lnTo>
                    <a:pt x="284" y="29"/>
                  </a:lnTo>
                  <a:lnTo>
                    <a:pt x="286" y="31"/>
                  </a:lnTo>
                  <a:lnTo>
                    <a:pt x="286" y="29"/>
                  </a:lnTo>
                  <a:lnTo>
                    <a:pt x="287" y="29"/>
                  </a:lnTo>
                  <a:lnTo>
                    <a:pt x="287" y="31"/>
                  </a:lnTo>
                  <a:lnTo>
                    <a:pt x="288" y="31"/>
                  </a:lnTo>
                  <a:lnTo>
                    <a:pt x="289" y="31"/>
                  </a:lnTo>
                  <a:lnTo>
                    <a:pt x="289" y="32"/>
                  </a:lnTo>
                  <a:lnTo>
                    <a:pt x="290" y="32"/>
                  </a:lnTo>
                  <a:lnTo>
                    <a:pt x="291" y="32"/>
                  </a:lnTo>
                  <a:lnTo>
                    <a:pt x="291" y="33"/>
                  </a:lnTo>
                  <a:lnTo>
                    <a:pt x="292" y="33"/>
                  </a:lnTo>
                  <a:lnTo>
                    <a:pt x="293" y="33"/>
                  </a:lnTo>
                  <a:lnTo>
                    <a:pt x="294" y="33"/>
                  </a:lnTo>
                  <a:lnTo>
                    <a:pt x="295" y="33"/>
                  </a:lnTo>
                  <a:lnTo>
                    <a:pt x="295" y="32"/>
                  </a:lnTo>
                  <a:lnTo>
                    <a:pt x="296" y="32"/>
                  </a:lnTo>
                  <a:lnTo>
                    <a:pt x="296" y="31"/>
                  </a:lnTo>
                  <a:lnTo>
                    <a:pt x="297" y="31"/>
                  </a:lnTo>
                  <a:lnTo>
                    <a:pt x="297" y="29"/>
                  </a:lnTo>
                  <a:lnTo>
                    <a:pt x="297" y="28"/>
                  </a:lnTo>
                  <a:lnTo>
                    <a:pt x="298" y="28"/>
                  </a:lnTo>
                  <a:lnTo>
                    <a:pt x="298" y="27"/>
                  </a:lnTo>
                  <a:lnTo>
                    <a:pt x="299" y="26"/>
                  </a:lnTo>
                  <a:lnTo>
                    <a:pt x="299" y="25"/>
                  </a:lnTo>
                  <a:lnTo>
                    <a:pt x="300" y="25"/>
                  </a:lnTo>
                  <a:lnTo>
                    <a:pt x="300" y="26"/>
                  </a:lnTo>
                  <a:lnTo>
                    <a:pt x="300" y="25"/>
                  </a:lnTo>
                  <a:lnTo>
                    <a:pt x="303" y="23"/>
                  </a:lnTo>
                  <a:lnTo>
                    <a:pt x="306" y="21"/>
                  </a:lnTo>
                  <a:lnTo>
                    <a:pt x="307" y="20"/>
                  </a:lnTo>
                  <a:lnTo>
                    <a:pt x="309" y="18"/>
                  </a:lnTo>
                  <a:lnTo>
                    <a:pt x="313" y="17"/>
                  </a:lnTo>
                  <a:lnTo>
                    <a:pt x="316" y="15"/>
                  </a:lnTo>
                  <a:lnTo>
                    <a:pt x="317" y="15"/>
                  </a:lnTo>
                  <a:lnTo>
                    <a:pt x="320" y="13"/>
                  </a:lnTo>
                  <a:lnTo>
                    <a:pt x="322" y="12"/>
                  </a:lnTo>
                  <a:lnTo>
                    <a:pt x="324" y="11"/>
                  </a:lnTo>
                  <a:lnTo>
                    <a:pt x="325" y="10"/>
                  </a:lnTo>
                  <a:lnTo>
                    <a:pt x="327" y="9"/>
                  </a:lnTo>
                  <a:lnTo>
                    <a:pt x="328" y="8"/>
                  </a:lnTo>
                  <a:lnTo>
                    <a:pt x="330" y="8"/>
                  </a:lnTo>
                  <a:lnTo>
                    <a:pt x="330" y="7"/>
                  </a:lnTo>
                  <a:lnTo>
                    <a:pt x="334" y="7"/>
                  </a:lnTo>
                  <a:lnTo>
                    <a:pt x="336" y="7"/>
                  </a:lnTo>
                  <a:lnTo>
                    <a:pt x="337" y="7"/>
                  </a:lnTo>
                  <a:lnTo>
                    <a:pt x="338" y="7"/>
                  </a:lnTo>
                  <a:lnTo>
                    <a:pt x="339" y="8"/>
                  </a:lnTo>
                  <a:lnTo>
                    <a:pt x="339" y="7"/>
                  </a:lnTo>
                  <a:lnTo>
                    <a:pt x="340" y="7"/>
                  </a:lnTo>
                  <a:lnTo>
                    <a:pt x="341" y="7"/>
                  </a:lnTo>
                  <a:lnTo>
                    <a:pt x="341" y="6"/>
                  </a:lnTo>
                  <a:lnTo>
                    <a:pt x="342" y="6"/>
                  </a:lnTo>
                  <a:lnTo>
                    <a:pt x="343" y="6"/>
                  </a:lnTo>
                  <a:lnTo>
                    <a:pt x="344" y="6"/>
                  </a:lnTo>
                  <a:lnTo>
                    <a:pt x="345" y="6"/>
                  </a:lnTo>
                  <a:lnTo>
                    <a:pt x="346" y="6"/>
                  </a:lnTo>
                  <a:lnTo>
                    <a:pt x="346" y="4"/>
                  </a:lnTo>
                  <a:lnTo>
                    <a:pt x="347" y="4"/>
                  </a:lnTo>
                  <a:lnTo>
                    <a:pt x="347" y="3"/>
                  </a:lnTo>
                  <a:lnTo>
                    <a:pt x="348" y="3"/>
                  </a:lnTo>
                  <a:lnTo>
                    <a:pt x="348" y="2"/>
                  </a:lnTo>
                  <a:lnTo>
                    <a:pt x="349" y="1"/>
                  </a:lnTo>
                  <a:lnTo>
                    <a:pt x="349" y="0"/>
                  </a:lnTo>
                  <a:lnTo>
                    <a:pt x="350" y="0"/>
                  </a:lnTo>
                  <a:lnTo>
                    <a:pt x="352" y="0"/>
                  </a:lnTo>
                  <a:lnTo>
                    <a:pt x="352" y="1"/>
                  </a:lnTo>
                  <a:close/>
                </a:path>
              </a:pathLst>
            </a:custGeom>
            <a:solidFill>
              <a:schemeClr val="tx2">
                <a:lumMod val="10000"/>
                <a:lumOff val="90000"/>
              </a:schemeClr>
            </a:solidFill>
            <a:ln w="9525">
              <a:solidFill>
                <a:srgbClr val="FFFFFF"/>
              </a:solidFill>
              <a:round/>
              <a:headEnd/>
              <a:tailEnd/>
            </a:ln>
          </p:spPr>
          <p:txBody>
            <a:bodyPr/>
            <a:lstStyle/>
            <a:p>
              <a:pPr>
                <a:defRPr/>
              </a:pPr>
              <a:endParaRPr lang="en-US">
                <a:cs typeface="+mn-cs"/>
              </a:endParaRPr>
            </a:p>
          </p:txBody>
        </p:sp>
        <p:sp>
          <p:nvSpPr>
            <p:cNvPr id="56" name="Freeform 12"/>
            <p:cNvSpPr>
              <a:spLocks noEditPoints="1"/>
            </p:cNvSpPr>
            <p:nvPr/>
          </p:nvSpPr>
          <p:spPr bwMode="auto">
            <a:xfrm>
              <a:off x="2934" y="2561"/>
              <a:ext cx="582" cy="750"/>
            </a:xfrm>
            <a:custGeom>
              <a:avLst/>
              <a:gdLst>
                <a:gd name="T0" fmla="*/ 233 w 582"/>
                <a:gd name="T1" fmla="*/ 16 h 750"/>
                <a:gd name="T2" fmla="*/ 258 w 582"/>
                <a:gd name="T3" fmla="*/ 21 h 750"/>
                <a:gd name="T4" fmla="*/ 275 w 582"/>
                <a:gd name="T5" fmla="*/ 33 h 750"/>
                <a:gd name="T6" fmla="*/ 297 w 582"/>
                <a:gd name="T7" fmla="*/ 34 h 750"/>
                <a:gd name="T8" fmla="*/ 313 w 582"/>
                <a:gd name="T9" fmla="*/ 49 h 750"/>
                <a:gd name="T10" fmla="*/ 335 w 582"/>
                <a:gd name="T11" fmla="*/ 41 h 750"/>
                <a:gd name="T12" fmla="*/ 356 w 582"/>
                <a:gd name="T13" fmla="*/ 30 h 750"/>
                <a:gd name="T14" fmla="*/ 356 w 582"/>
                <a:gd name="T15" fmla="*/ 41 h 750"/>
                <a:gd name="T16" fmla="*/ 341 w 582"/>
                <a:gd name="T17" fmla="*/ 70 h 750"/>
                <a:gd name="T18" fmla="*/ 371 w 582"/>
                <a:gd name="T19" fmla="*/ 138 h 750"/>
                <a:gd name="T20" fmla="*/ 374 w 582"/>
                <a:gd name="T21" fmla="*/ 161 h 750"/>
                <a:gd name="T22" fmla="*/ 379 w 582"/>
                <a:gd name="T23" fmla="*/ 181 h 750"/>
                <a:gd name="T24" fmla="*/ 375 w 582"/>
                <a:gd name="T25" fmla="*/ 197 h 750"/>
                <a:gd name="T26" fmla="*/ 366 w 582"/>
                <a:gd name="T27" fmla="*/ 218 h 750"/>
                <a:gd name="T28" fmla="*/ 366 w 582"/>
                <a:gd name="T29" fmla="*/ 237 h 750"/>
                <a:gd name="T30" fmla="*/ 386 w 582"/>
                <a:gd name="T31" fmla="*/ 254 h 750"/>
                <a:gd name="T32" fmla="*/ 402 w 582"/>
                <a:gd name="T33" fmla="*/ 269 h 750"/>
                <a:gd name="T34" fmla="*/ 418 w 582"/>
                <a:gd name="T35" fmla="*/ 286 h 750"/>
                <a:gd name="T36" fmla="*/ 437 w 582"/>
                <a:gd name="T37" fmla="*/ 304 h 750"/>
                <a:gd name="T38" fmla="*/ 447 w 582"/>
                <a:gd name="T39" fmla="*/ 325 h 750"/>
                <a:gd name="T40" fmla="*/ 459 w 582"/>
                <a:gd name="T41" fmla="*/ 336 h 750"/>
                <a:gd name="T42" fmla="*/ 468 w 582"/>
                <a:gd name="T43" fmla="*/ 352 h 750"/>
                <a:gd name="T44" fmla="*/ 477 w 582"/>
                <a:gd name="T45" fmla="*/ 372 h 750"/>
                <a:gd name="T46" fmla="*/ 467 w 582"/>
                <a:gd name="T47" fmla="*/ 381 h 750"/>
                <a:gd name="T48" fmla="*/ 479 w 582"/>
                <a:gd name="T49" fmla="*/ 401 h 750"/>
                <a:gd name="T50" fmla="*/ 487 w 582"/>
                <a:gd name="T51" fmla="*/ 411 h 750"/>
                <a:gd name="T52" fmla="*/ 479 w 582"/>
                <a:gd name="T53" fmla="*/ 429 h 750"/>
                <a:gd name="T54" fmla="*/ 486 w 582"/>
                <a:gd name="T55" fmla="*/ 441 h 750"/>
                <a:gd name="T56" fmla="*/ 483 w 582"/>
                <a:gd name="T57" fmla="*/ 461 h 750"/>
                <a:gd name="T58" fmla="*/ 481 w 582"/>
                <a:gd name="T59" fmla="*/ 474 h 750"/>
                <a:gd name="T60" fmla="*/ 484 w 582"/>
                <a:gd name="T61" fmla="*/ 494 h 750"/>
                <a:gd name="T62" fmla="*/ 488 w 582"/>
                <a:gd name="T63" fmla="*/ 508 h 750"/>
                <a:gd name="T64" fmla="*/ 516 w 582"/>
                <a:gd name="T65" fmla="*/ 593 h 750"/>
                <a:gd name="T66" fmla="*/ 538 w 582"/>
                <a:gd name="T67" fmla="*/ 587 h 750"/>
                <a:gd name="T68" fmla="*/ 574 w 582"/>
                <a:gd name="T69" fmla="*/ 607 h 750"/>
                <a:gd name="T70" fmla="*/ 547 w 582"/>
                <a:gd name="T71" fmla="*/ 640 h 750"/>
                <a:gd name="T72" fmla="*/ 573 w 582"/>
                <a:gd name="T73" fmla="*/ 641 h 750"/>
                <a:gd name="T74" fmla="*/ 561 w 582"/>
                <a:gd name="T75" fmla="*/ 662 h 750"/>
                <a:gd name="T76" fmla="*/ 529 w 582"/>
                <a:gd name="T77" fmla="*/ 672 h 750"/>
                <a:gd name="T78" fmla="*/ 494 w 582"/>
                <a:gd name="T79" fmla="*/ 685 h 750"/>
                <a:gd name="T80" fmla="*/ 466 w 582"/>
                <a:gd name="T81" fmla="*/ 694 h 750"/>
                <a:gd name="T82" fmla="*/ 429 w 582"/>
                <a:gd name="T83" fmla="*/ 709 h 750"/>
                <a:gd name="T84" fmla="*/ 408 w 582"/>
                <a:gd name="T85" fmla="*/ 716 h 750"/>
                <a:gd name="T86" fmla="*/ 375 w 582"/>
                <a:gd name="T87" fmla="*/ 729 h 750"/>
                <a:gd name="T88" fmla="*/ 369 w 582"/>
                <a:gd name="T89" fmla="*/ 728 h 750"/>
                <a:gd name="T90" fmla="*/ 358 w 582"/>
                <a:gd name="T91" fmla="*/ 735 h 750"/>
                <a:gd name="T92" fmla="*/ 337 w 582"/>
                <a:gd name="T93" fmla="*/ 735 h 750"/>
                <a:gd name="T94" fmla="*/ 314 w 582"/>
                <a:gd name="T95" fmla="*/ 704 h 750"/>
                <a:gd name="T96" fmla="*/ 299 w 582"/>
                <a:gd name="T97" fmla="*/ 692 h 750"/>
                <a:gd name="T98" fmla="*/ 294 w 582"/>
                <a:gd name="T99" fmla="*/ 669 h 750"/>
                <a:gd name="T100" fmla="*/ 299 w 582"/>
                <a:gd name="T101" fmla="*/ 660 h 750"/>
                <a:gd name="T102" fmla="*/ 293 w 582"/>
                <a:gd name="T103" fmla="*/ 644 h 750"/>
                <a:gd name="T104" fmla="*/ 284 w 582"/>
                <a:gd name="T105" fmla="*/ 630 h 750"/>
                <a:gd name="T106" fmla="*/ 277 w 582"/>
                <a:gd name="T107" fmla="*/ 612 h 750"/>
                <a:gd name="T108" fmla="*/ 263 w 582"/>
                <a:gd name="T109" fmla="*/ 594 h 750"/>
                <a:gd name="T110" fmla="*/ 258 w 582"/>
                <a:gd name="T111" fmla="*/ 569 h 750"/>
                <a:gd name="T112" fmla="*/ 236 w 582"/>
                <a:gd name="T113" fmla="*/ 559 h 750"/>
                <a:gd name="T114" fmla="*/ 213 w 582"/>
                <a:gd name="T115" fmla="*/ 552 h 750"/>
                <a:gd name="T116" fmla="*/ 189 w 582"/>
                <a:gd name="T117" fmla="*/ 541 h 750"/>
                <a:gd name="T118" fmla="*/ 165 w 582"/>
                <a:gd name="T119" fmla="*/ 536 h 750"/>
                <a:gd name="T120" fmla="*/ 141 w 582"/>
                <a:gd name="T121" fmla="*/ 533 h 750"/>
                <a:gd name="T122" fmla="*/ 72 w 582"/>
                <a:gd name="T123" fmla="*/ 440 h 750"/>
                <a:gd name="T124" fmla="*/ 207 w 582"/>
                <a:gd name="T125" fmla="*/ 1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2" h="750">
                  <a:moveTo>
                    <a:pt x="359" y="735"/>
                  </a:moveTo>
                  <a:lnTo>
                    <a:pt x="359" y="734"/>
                  </a:lnTo>
                  <a:lnTo>
                    <a:pt x="360" y="734"/>
                  </a:lnTo>
                  <a:lnTo>
                    <a:pt x="359" y="735"/>
                  </a:lnTo>
                  <a:close/>
                  <a:moveTo>
                    <a:pt x="213" y="2"/>
                  </a:moveTo>
                  <a:lnTo>
                    <a:pt x="214" y="2"/>
                  </a:lnTo>
                  <a:lnTo>
                    <a:pt x="215" y="3"/>
                  </a:lnTo>
                  <a:lnTo>
                    <a:pt x="216" y="3"/>
                  </a:lnTo>
                  <a:lnTo>
                    <a:pt x="216" y="4"/>
                  </a:lnTo>
                  <a:lnTo>
                    <a:pt x="216" y="5"/>
                  </a:lnTo>
                  <a:lnTo>
                    <a:pt x="217" y="5"/>
                  </a:lnTo>
                  <a:lnTo>
                    <a:pt x="218" y="5"/>
                  </a:lnTo>
                  <a:lnTo>
                    <a:pt x="218" y="6"/>
                  </a:lnTo>
                  <a:lnTo>
                    <a:pt x="219" y="6"/>
                  </a:lnTo>
                  <a:lnTo>
                    <a:pt x="219" y="5"/>
                  </a:lnTo>
                  <a:lnTo>
                    <a:pt x="222" y="8"/>
                  </a:lnTo>
                  <a:lnTo>
                    <a:pt x="222" y="9"/>
                  </a:lnTo>
                  <a:lnTo>
                    <a:pt x="223" y="9"/>
                  </a:lnTo>
                  <a:lnTo>
                    <a:pt x="223" y="10"/>
                  </a:lnTo>
                  <a:lnTo>
                    <a:pt x="224" y="10"/>
                  </a:lnTo>
                  <a:lnTo>
                    <a:pt x="224" y="11"/>
                  </a:lnTo>
                  <a:lnTo>
                    <a:pt x="225" y="11"/>
                  </a:lnTo>
                  <a:lnTo>
                    <a:pt x="227" y="11"/>
                  </a:lnTo>
                  <a:lnTo>
                    <a:pt x="227" y="12"/>
                  </a:lnTo>
                  <a:lnTo>
                    <a:pt x="228" y="12"/>
                  </a:lnTo>
                  <a:lnTo>
                    <a:pt x="228" y="13"/>
                  </a:lnTo>
                  <a:lnTo>
                    <a:pt x="229" y="13"/>
                  </a:lnTo>
                  <a:lnTo>
                    <a:pt x="230" y="13"/>
                  </a:lnTo>
                  <a:lnTo>
                    <a:pt x="230" y="14"/>
                  </a:lnTo>
                  <a:lnTo>
                    <a:pt x="230" y="16"/>
                  </a:lnTo>
                  <a:lnTo>
                    <a:pt x="231" y="16"/>
                  </a:lnTo>
                  <a:lnTo>
                    <a:pt x="232" y="16"/>
                  </a:lnTo>
                  <a:lnTo>
                    <a:pt x="233" y="16"/>
                  </a:lnTo>
                  <a:lnTo>
                    <a:pt x="233" y="17"/>
                  </a:lnTo>
                  <a:lnTo>
                    <a:pt x="234" y="17"/>
                  </a:lnTo>
                  <a:lnTo>
                    <a:pt x="234" y="16"/>
                  </a:lnTo>
                  <a:lnTo>
                    <a:pt x="235" y="16"/>
                  </a:lnTo>
                  <a:lnTo>
                    <a:pt x="236" y="16"/>
                  </a:lnTo>
                  <a:lnTo>
                    <a:pt x="237" y="16"/>
                  </a:lnTo>
                  <a:lnTo>
                    <a:pt x="238" y="16"/>
                  </a:lnTo>
                  <a:lnTo>
                    <a:pt x="239" y="16"/>
                  </a:lnTo>
                  <a:lnTo>
                    <a:pt x="240" y="16"/>
                  </a:lnTo>
                  <a:lnTo>
                    <a:pt x="241" y="16"/>
                  </a:lnTo>
                  <a:lnTo>
                    <a:pt x="241" y="17"/>
                  </a:lnTo>
                  <a:lnTo>
                    <a:pt x="242" y="17"/>
                  </a:lnTo>
                  <a:lnTo>
                    <a:pt x="243" y="17"/>
                  </a:lnTo>
                  <a:lnTo>
                    <a:pt x="244" y="17"/>
                  </a:lnTo>
                  <a:lnTo>
                    <a:pt x="245" y="17"/>
                  </a:lnTo>
                  <a:lnTo>
                    <a:pt x="245" y="16"/>
                  </a:lnTo>
                  <a:lnTo>
                    <a:pt x="246" y="16"/>
                  </a:lnTo>
                  <a:lnTo>
                    <a:pt x="247" y="16"/>
                  </a:lnTo>
                  <a:lnTo>
                    <a:pt x="248" y="16"/>
                  </a:lnTo>
                  <a:lnTo>
                    <a:pt x="248" y="17"/>
                  </a:lnTo>
                  <a:lnTo>
                    <a:pt x="248" y="18"/>
                  </a:lnTo>
                  <a:lnTo>
                    <a:pt x="249" y="18"/>
                  </a:lnTo>
                  <a:lnTo>
                    <a:pt x="250" y="18"/>
                  </a:lnTo>
                  <a:lnTo>
                    <a:pt x="250" y="19"/>
                  </a:lnTo>
                  <a:lnTo>
                    <a:pt x="252" y="19"/>
                  </a:lnTo>
                  <a:lnTo>
                    <a:pt x="253" y="19"/>
                  </a:lnTo>
                  <a:lnTo>
                    <a:pt x="254" y="19"/>
                  </a:lnTo>
                  <a:lnTo>
                    <a:pt x="255" y="19"/>
                  </a:lnTo>
                  <a:lnTo>
                    <a:pt x="256" y="19"/>
                  </a:lnTo>
                  <a:lnTo>
                    <a:pt x="257" y="19"/>
                  </a:lnTo>
                  <a:lnTo>
                    <a:pt x="257" y="20"/>
                  </a:lnTo>
                  <a:lnTo>
                    <a:pt x="258" y="20"/>
                  </a:lnTo>
                  <a:lnTo>
                    <a:pt x="258" y="21"/>
                  </a:lnTo>
                  <a:lnTo>
                    <a:pt x="259" y="21"/>
                  </a:lnTo>
                  <a:lnTo>
                    <a:pt x="259" y="22"/>
                  </a:lnTo>
                  <a:lnTo>
                    <a:pt x="260" y="22"/>
                  </a:lnTo>
                  <a:lnTo>
                    <a:pt x="259" y="22"/>
                  </a:lnTo>
                  <a:lnTo>
                    <a:pt x="259" y="23"/>
                  </a:lnTo>
                  <a:lnTo>
                    <a:pt x="260" y="23"/>
                  </a:lnTo>
                  <a:lnTo>
                    <a:pt x="260" y="24"/>
                  </a:lnTo>
                  <a:lnTo>
                    <a:pt x="261" y="24"/>
                  </a:lnTo>
                  <a:lnTo>
                    <a:pt x="261" y="25"/>
                  </a:lnTo>
                  <a:lnTo>
                    <a:pt x="262" y="25"/>
                  </a:lnTo>
                  <a:lnTo>
                    <a:pt x="263" y="25"/>
                  </a:lnTo>
                  <a:lnTo>
                    <a:pt x="264" y="25"/>
                  </a:lnTo>
                  <a:lnTo>
                    <a:pt x="265" y="25"/>
                  </a:lnTo>
                  <a:lnTo>
                    <a:pt x="266" y="25"/>
                  </a:lnTo>
                  <a:lnTo>
                    <a:pt x="266" y="26"/>
                  </a:lnTo>
                  <a:lnTo>
                    <a:pt x="267" y="26"/>
                  </a:lnTo>
                  <a:lnTo>
                    <a:pt x="268" y="26"/>
                  </a:lnTo>
                  <a:lnTo>
                    <a:pt x="268" y="27"/>
                  </a:lnTo>
                  <a:lnTo>
                    <a:pt x="269" y="27"/>
                  </a:lnTo>
                  <a:lnTo>
                    <a:pt x="269" y="28"/>
                  </a:lnTo>
                  <a:lnTo>
                    <a:pt x="270" y="28"/>
                  </a:lnTo>
                  <a:lnTo>
                    <a:pt x="271" y="28"/>
                  </a:lnTo>
                  <a:lnTo>
                    <a:pt x="271" y="29"/>
                  </a:lnTo>
                  <a:lnTo>
                    <a:pt x="271" y="30"/>
                  </a:lnTo>
                  <a:lnTo>
                    <a:pt x="271" y="31"/>
                  </a:lnTo>
                  <a:lnTo>
                    <a:pt x="272" y="31"/>
                  </a:lnTo>
                  <a:lnTo>
                    <a:pt x="272" y="32"/>
                  </a:lnTo>
                  <a:lnTo>
                    <a:pt x="273" y="32"/>
                  </a:lnTo>
                  <a:lnTo>
                    <a:pt x="273" y="31"/>
                  </a:lnTo>
                  <a:lnTo>
                    <a:pt x="274" y="31"/>
                  </a:lnTo>
                  <a:lnTo>
                    <a:pt x="274" y="32"/>
                  </a:lnTo>
                  <a:lnTo>
                    <a:pt x="275" y="32"/>
                  </a:lnTo>
                  <a:lnTo>
                    <a:pt x="275" y="33"/>
                  </a:lnTo>
                  <a:lnTo>
                    <a:pt x="277" y="33"/>
                  </a:lnTo>
                  <a:lnTo>
                    <a:pt x="277" y="34"/>
                  </a:lnTo>
                  <a:lnTo>
                    <a:pt x="278" y="34"/>
                  </a:lnTo>
                  <a:lnTo>
                    <a:pt x="279" y="34"/>
                  </a:lnTo>
                  <a:lnTo>
                    <a:pt x="279" y="35"/>
                  </a:lnTo>
                  <a:lnTo>
                    <a:pt x="280" y="36"/>
                  </a:lnTo>
                  <a:lnTo>
                    <a:pt x="281" y="36"/>
                  </a:lnTo>
                  <a:lnTo>
                    <a:pt x="282" y="36"/>
                  </a:lnTo>
                  <a:lnTo>
                    <a:pt x="282" y="35"/>
                  </a:lnTo>
                  <a:lnTo>
                    <a:pt x="283" y="35"/>
                  </a:lnTo>
                  <a:lnTo>
                    <a:pt x="283" y="36"/>
                  </a:lnTo>
                  <a:lnTo>
                    <a:pt x="283" y="35"/>
                  </a:lnTo>
                  <a:lnTo>
                    <a:pt x="284" y="35"/>
                  </a:lnTo>
                  <a:lnTo>
                    <a:pt x="284" y="34"/>
                  </a:lnTo>
                  <a:lnTo>
                    <a:pt x="285" y="34"/>
                  </a:lnTo>
                  <a:lnTo>
                    <a:pt x="286" y="35"/>
                  </a:lnTo>
                  <a:lnTo>
                    <a:pt x="287" y="35"/>
                  </a:lnTo>
                  <a:lnTo>
                    <a:pt x="287" y="36"/>
                  </a:lnTo>
                  <a:lnTo>
                    <a:pt x="288" y="36"/>
                  </a:lnTo>
                  <a:lnTo>
                    <a:pt x="289" y="36"/>
                  </a:lnTo>
                  <a:lnTo>
                    <a:pt x="290" y="36"/>
                  </a:lnTo>
                  <a:lnTo>
                    <a:pt x="290" y="35"/>
                  </a:lnTo>
                  <a:lnTo>
                    <a:pt x="291" y="35"/>
                  </a:lnTo>
                  <a:lnTo>
                    <a:pt x="291" y="34"/>
                  </a:lnTo>
                  <a:lnTo>
                    <a:pt x="292" y="33"/>
                  </a:lnTo>
                  <a:lnTo>
                    <a:pt x="293" y="33"/>
                  </a:lnTo>
                  <a:lnTo>
                    <a:pt x="294" y="33"/>
                  </a:lnTo>
                  <a:lnTo>
                    <a:pt x="294" y="32"/>
                  </a:lnTo>
                  <a:lnTo>
                    <a:pt x="295" y="32"/>
                  </a:lnTo>
                  <a:lnTo>
                    <a:pt x="295" y="33"/>
                  </a:lnTo>
                  <a:lnTo>
                    <a:pt x="296" y="33"/>
                  </a:lnTo>
                  <a:lnTo>
                    <a:pt x="297" y="33"/>
                  </a:lnTo>
                  <a:lnTo>
                    <a:pt x="297" y="34"/>
                  </a:lnTo>
                  <a:lnTo>
                    <a:pt x="298" y="34"/>
                  </a:lnTo>
                  <a:lnTo>
                    <a:pt x="299" y="34"/>
                  </a:lnTo>
                  <a:lnTo>
                    <a:pt x="299" y="35"/>
                  </a:lnTo>
                  <a:lnTo>
                    <a:pt x="300" y="35"/>
                  </a:lnTo>
                  <a:lnTo>
                    <a:pt x="302" y="35"/>
                  </a:lnTo>
                  <a:lnTo>
                    <a:pt x="302" y="36"/>
                  </a:lnTo>
                  <a:lnTo>
                    <a:pt x="303" y="36"/>
                  </a:lnTo>
                  <a:lnTo>
                    <a:pt x="304" y="36"/>
                  </a:lnTo>
                  <a:lnTo>
                    <a:pt x="304" y="37"/>
                  </a:lnTo>
                  <a:lnTo>
                    <a:pt x="304" y="38"/>
                  </a:lnTo>
                  <a:lnTo>
                    <a:pt x="304" y="39"/>
                  </a:lnTo>
                  <a:lnTo>
                    <a:pt x="305" y="39"/>
                  </a:lnTo>
                  <a:lnTo>
                    <a:pt x="305" y="41"/>
                  </a:lnTo>
                  <a:lnTo>
                    <a:pt x="305" y="42"/>
                  </a:lnTo>
                  <a:lnTo>
                    <a:pt x="306" y="42"/>
                  </a:lnTo>
                  <a:lnTo>
                    <a:pt x="305" y="42"/>
                  </a:lnTo>
                  <a:lnTo>
                    <a:pt x="305" y="43"/>
                  </a:lnTo>
                  <a:lnTo>
                    <a:pt x="305" y="44"/>
                  </a:lnTo>
                  <a:lnTo>
                    <a:pt x="304" y="44"/>
                  </a:lnTo>
                  <a:lnTo>
                    <a:pt x="304" y="45"/>
                  </a:lnTo>
                  <a:lnTo>
                    <a:pt x="304" y="46"/>
                  </a:lnTo>
                  <a:lnTo>
                    <a:pt x="305" y="46"/>
                  </a:lnTo>
                  <a:lnTo>
                    <a:pt x="305" y="47"/>
                  </a:lnTo>
                  <a:lnTo>
                    <a:pt x="306" y="47"/>
                  </a:lnTo>
                  <a:lnTo>
                    <a:pt x="307" y="47"/>
                  </a:lnTo>
                  <a:lnTo>
                    <a:pt x="308" y="47"/>
                  </a:lnTo>
                  <a:lnTo>
                    <a:pt x="308" y="48"/>
                  </a:lnTo>
                  <a:lnTo>
                    <a:pt x="308" y="49"/>
                  </a:lnTo>
                  <a:lnTo>
                    <a:pt x="309" y="49"/>
                  </a:lnTo>
                  <a:lnTo>
                    <a:pt x="310" y="49"/>
                  </a:lnTo>
                  <a:lnTo>
                    <a:pt x="311" y="49"/>
                  </a:lnTo>
                  <a:lnTo>
                    <a:pt x="312" y="49"/>
                  </a:lnTo>
                  <a:lnTo>
                    <a:pt x="313" y="49"/>
                  </a:lnTo>
                  <a:lnTo>
                    <a:pt x="314" y="49"/>
                  </a:lnTo>
                  <a:lnTo>
                    <a:pt x="315" y="49"/>
                  </a:lnTo>
                  <a:lnTo>
                    <a:pt x="316" y="49"/>
                  </a:lnTo>
                  <a:lnTo>
                    <a:pt x="317" y="49"/>
                  </a:lnTo>
                  <a:lnTo>
                    <a:pt x="317" y="50"/>
                  </a:lnTo>
                  <a:lnTo>
                    <a:pt x="318" y="50"/>
                  </a:lnTo>
                  <a:lnTo>
                    <a:pt x="319" y="50"/>
                  </a:lnTo>
                  <a:lnTo>
                    <a:pt x="320" y="50"/>
                  </a:lnTo>
                  <a:lnTo>
                    <a:pt x="320" y="51"/>
                  </a:lnTo>
                  <a:lnTo>
                    <a:pt x="321" y="51"/>
                  </a:lnTo>
                  <a:lnTo>
                    <a:pt x="322" y="51"/>
                  </a:lnTo>
                  <a:lnTo>
                    <a:pt x="323" y="51"/>
                  </a:lnTo>
                  <a:lnTo>
                    <a:pt x="323" y="50"/>
                  </a:lnTo>
                  <a:lnTo>
                    <a:pt x="324" y="50"/>
                  </a:lnTo>
                  <a:lnTo>
                    <a:pt x="324" y="49"/>
                  </a:lnTo>
                  <a:lnTo>
                    <a:pt x="324" y="48"/>
                  </a:lnTo>
                  <a:lnTo>
                    <a:pt x="325" y="48"/>
                  </a:lnTo>
                  <a:lnTo>
                    <a:pt x="327" y="48"/>
                  </a:lnTo>
                  <a:lnTo>
                    <a:pt x="327" y="47"/>
                  </a:lnTo>
                  <a:lnTo>
                    <a:pt x="328" y="47"/>
                  </a:lnTo>
                  <a:lnTo>
                    <a:pt x="328" y="46"/>
                  </a:lnTo>
                  <a:lnTo>
                    <a:pt x="329" y="46"/>
                  </a:lnTo>
                  <a:lnTo>
                    <a:pt x="329" y="45"/>
                  </a:lnTo>
                  <a:lnTo>
                    <a:pt x="329" y="44"/>
                  </a:lnTo>
                  <a:lnTo>
                    <a:pt x="330" y="44"/>
                  </a:lnTo>
                  <a:lnTo>
                    <a:pt x="331" y="44"/>
                  </a:lnTo>
                  <a:lnTo>
                    <a:pt x="331" y="43"/>
                  </a:lnTo>
                  <a:lnTo>
                    <a:pt x="332" y="43"/>
                  </a:lnTo>
                  <a:lnTo>
                    <a:pt x="333" y="43"/>
                  </a:lnTo>
                  <a:lnTo>
                    <a:pt x="333" y="42"/>
                  </a:lnTo>
                  <a:lnTo>
                    <a:pt x="334" y="42"/>
                  </a:lnTo>
                  <a:lnTo>
                    <a:pt x="334" y="41"/>
                  </a:lnTo>
                  <a:lnTo>
                    <a:pt x="335" y="41"/>
                  </a:lnTo>
                  <a:lnTo>
                    <a:pt x="335" y="39"/>
                  </a:lnTo>
                  <a:lnTo>
                    <a:pt x="335" y="38"/>
                  </a:lnTo>
                  <a:lnTo>
                    <a:pt x="336" y="38"/>
                  </a:lnTo>
                  <a:lnTo>
                    <a:pt x="336" y="39"/>
                  </a:lnTo>
                  <a:lnTo>
                    <a:pt x="337" y="39"/>
                  </a:lnTo>
                  <a:lnTo>
                    <a:pt x="338" y="39"/>
                  </a:lnTo>
                  <a:lnTo>
                    <a:pt x="338" y="38"/>
                  </a:lnTo>
                  <a:lnTo>
                    <a:pt x="338" y="37"/>
                  </a:lnTo>
                  <a:lnTo>
                    <a:pt x="339" y="37"/>
                  </a:lnTo>
                  <a:lnTo>
                    <a:pt x="340" y="37"/>
                  </a:lnTo>
                  <a:lnTo>
                    <a:pt x="341" y="37"/>
                  </a:lnTo>
                  <a:lnTo>
                    <a:pt x="341" y="36"/>
                  </a:lnTo>
                  <a:lnTo>
                    <a:pt x="342" y="36"/>
                  </a:lnTo>
                  <a:lnTo>
                    <a:pt x="342" y="35"/>
                  </a:lnTo>
                  <a:lnTo>
                    <a:pt x="343" y="35"/>
                  </a:lnTo>
                  <a:lnTo>
                    <a:pt x="343" y="34"/>
                  </a:lnTo>
                  <a:lnTo>
                    <a:pt x="344" y="34"/>
                  </a:lnTo>
                  <a:lnTo>
                    <a:pt x="345" y="33"/>
                  </a:lnTo>
                  <a:lnTo>
                    <a:pt x="345" y="32"/>
                  </a:lnTo>
                  <a:lnTo>
                    <a:pt x="346" y="32"/>
                  </a:lnTo>
                  <a:lnTo>
                    <a:pt x="346" y="31"/>
                  </a:lnTo>
                  <a:lnTo>
                    <a:pt x="347" y="31"/>
                  </a:lnTo>
                  <a:lnTo>
                    <a:pt x="348" y="31"/>
                  </a:lnTo>
                  <a:lnTo>
                    <a:pt x="349" y="31"/>
                  </a:lnTo>
                  <a:lnTo>
                    <a:pt x="350" y="31"/>
                  </a:lnTo>
                  <a:lnTo>
                    <a:pt x="352" y="31"/>
                  </a:lnTo>
                  <a:lnTo>
                    <a:pt x="352" y="30"/>
                  </a:lnTo>
                  <a:lnTo>
                    <a:pt x="352" y="31"/>
                  </a:lnTo>
                  <a:lnTo>
                    <a:pt x="353" y="31"/>
                  </a:lnTo>
                  <a:lnTo>
                    <a:pt x="354" y="31"/>
                  </a:lnTo>
                  <a:lnTo>
                    <a:pt x="354" y="30"/>
                  </a:lnTo>
                  <a:lnTo>
                    <a:pt x="355" y="30"/>
                  </a:lnTo>
                  <a:lnTo>
                    <a:pt x="356" y="30"/>
                  </a:lnTo>
                  <a:lnTo>
                    <a:pt x="357" y="30"/>
                  </a:lnTo>
                  <a:lnTo>
                    <a:pt x="358" y="30"/>
                  </a:lnTo>
                  <a:lnTo>
                    <a:pt x="358" y="31"/>
                  </a:lnTo>
                  <a:lnTo>
                    <a:pt x="359" y="31"/>
                  </a:lnTo>
                  <a:lnTo>
                    <a:pt x="359" y="32"/>
                  </a:lnTo>
                  <a:lnTo>
                    <a:pt x="360" y="32"/>
                  </a:lnTo>
                  <a:lnTo>
                    <a:pt x="360" y="33"/>
                  </a:lnTo>
                  <a:lnTo>
                    <a:pt x="361" y="33"/>
                  </a:lnTo>
                  <a:lnTo>
                    <a:pt x="361" y="34"/>
                  </a:lnTo>
                  <a:lnTo>
                    <a:pt x="362" y="34"/>
                  </a:lnTo>
                  <a:lnTo>
                    <a:pt x="363" y="34"/>
                  </a:lnTo>
                  <a:lnTo>
                    <a:pt x="364" y="34"/>
                  </a:lnTo>
                  <a:lnTo>
                    <a:pt x="364" y="35"/>
                  </a:lnTo>
                  <a:lnTo>
                    <a:pt x="365" y="35"/>
                  </a:lnTo>
                  <a:lnTo>
                    <a:pt x="365" y="36"/>
                  </a:lnTo>
                  <a:lnTo>
                    <a:pt x="366" y="35"/>
                  </a:lnTo>
                  <a:lnTo>
                    <a:pt x="366" y="36"/>
                  </a:lnTo>
                  <a:lnTo>
                    <a:pt x="365" y="37"/>
                  </a:lnTo>
                  <a:lnTo>
                    <a:pt x="364" y="37"/>
                  </a:lnTo>
                  <a:lnTo>
                    <a:pt x="364" y="38"/>
                  </a:lnTo>
                  <a:lnTo>
                    <a:pt x="364" y="39"/>
                  </a:lnTo>
                  <a:lnTo>
                    <a:pt x="363" y="39"/>
                  </a:lnTo>
                  <a:lnTo>
                    <a:pt x="363" y="41"/>
                  </a:lnTo>
                  <a:lnTo>
                    <a:pt x="362" y="41"/>
                  </a:lnTo>
                  <a:lnTo>
                    <a:pt x="362" y="42"/>
                  </a:lnTo>
                  <a:lnTo>
                    <a:pt x="361" y="42"/>
                  </a:lnTo>
                  <a:lnTo>
                    <a:pt x="361" y="41"/>
                  </a:lnTo>
                  <a:lnTo>
                    <a:pt x="361" y="39"/>
                  </a:lnTo>
                  <a:lnTo>
                    <a:pt x="360" y="41"/>
                  </a:lnTo>
                  <a:lnTo>
                    <a:pt x="359" y="41"/>
                  </a:lnTo>
                  <a:lnTo>
                    <a:pt x="358" y="41"/>
                  </a:lnTo>
                  <a:lnTo>
                    <a:pt x="357" y="41"/>
                  </a:lnTo>
                  <a:lnTo>
                    <a:pt x="356" y="41"/>
                  </a:lnTo>
                  <a:lnTo>
                    <a:pt x="356" y="42"/>
                  </a:lnTo>
                  <a:lnTo>
                    <a:pt x="355" y="42"/>
                  </a:lnTo>
                  <a:lnTo>
                    <a:pt x="355" y="43"/>
                  </a:lnTo>
                  <a:lnTo>
                    <a:pt x="355" y="44"/>
                  </a:lnTo>
                  <a:lnTo>
                    <a:pt x="356" y="44"/>
                  </a:lnTo>
                  <a:lnTo>
                    <a:pt x="356" y="45"/>
                  </a:lnTo>
                  <a:lnTo>
                    <a:pt x="356" y="46"/>
                  </a:lnTo>
                  <a:lnTo>
                    <a:pt x="357" y="46"/>
                  </a:lnTo>
                  <a:lnTo>
                    <a:pt x="357" y="47"/>
                  </a:lnTo>
                  <a:lnTo>
                    <a:pt x="357" y="48"/>
                  </a:lnTo>
                  <a:lnTo>
                    <a:pt x="356" y="48"/>
                  </a:lnTo>
                  <a:lnTo>
                    <a:pt x="356" y="49"/>
                  </a:lnTo>
                  <a:lnTo>
                    <a:pt x="356" y="50"/>
                  </a:lnTo>
                  <a:lnTo>
                    <a:pt x="355" y="50"/>
                  </a:lnTo>
                  <a:lnTo>
                    <a:pt x="354" y="50"/>
                  </a:lnTo>
                  <a:lnTo>
                    <a:pt x="353" y="50"/>
                  </a:lnTo>
                  <a:lnTo>
                    <a:pt x="353" y="51"/>
                  </a:lnTo>
                  <a:lnTo>
                    <a:pt x="352" y="51"/>
                  </a:lnTo>
                  <a:lnTo>
                    <a:pt x="350" y="51"/>
                  </a:lnTo>
                  <a:lnTo>
                    <a:pt x="350" y="52"/>
                  </a:lnTo>
                  <a:lnTo>
                    <a:pt x="349" y="52"/>
                  </a:lnTo>
                  <a:lnTo>
                    <a:pt x="349" y="53"/>
                  </a:lnTo>
                  <a:lnTo>
                    <a:pt x="349" y="54"/>
                  </a:lnTo>
                  <a:lnTo>
                    <a:pt x="349" y="55"/>
                  </a:lnTo>
                  <a:lnTo>
                    <a:pt x="349" y="56"/>
                  </a:lnTo>
                  <a:lnTo>
                    <a:pt x="349" y="57"/>
                  </a:lnTo>
                  <a:lnTo>
                    <a:pt x="348" y="57"/>
                  </a:lnTo>
                  <a:lnTo>
                    <a:pt x="347" y="57"/>
                  </a:lnTo>
                  <a:lnTo>
                    <a:pt x="347" y="56"/>
                  </a:lnTo>
                  <a:lnTo>
                    <a:pt x="347" y="57"/>
                  </a:lnTo>
                  <a:lnTo>
                    <a:pt x="346" y="57"/>
                  </a:lnTo>
                  <a:lnTo>
                    <a:pt x="345" y="60"/>
                  </a:lnTo>
                  <a:lnTo>
                    <a:pt x="341" y="70"/>
                  </a:lnTo>
                  <a:lnTo>
                    <a:pt x="343" y="72"/>
                  </a:lnTo>
                  <a:lnTo>
                    <a:pt x="343" y="73"/>
                  </a:lnTo>
                  <a:lnTo>
                    <a:pt x="346" y="80"/>
                  </a:lnTo>
                  <a:lnTo>
                    <a:pt x="343" y="86"/>
                  </a:lnTo>
                  <a:lnTo>
                    <a:pt x="343" y="87"/>
                  </a:lnTo>
                  <a:lnTo>
                    <a:pt x="342" y="87"/>
                  </a:lnTo>
                  <a:lnTo>
                    <a:pt x="342" y="88"/>
                  </a:lnTo>
                  <a:lnTo>
                    <a:pt x="343" y="88"/>
                  </a:lnTo>
                  <a:lnTo>
                    <a:pt x="347" y="101"/>
                  </a:lnTo>
                  <a:lnTo>
                    <a:pt x="347" y="102"/>
                  </a:lnTo>
                  <a:lnTo>
                    <a:pt x="348" y="102"/>
                  </a:lnTo>
                  <a:lnTo>
                    <a:pt x="357" y="114"/>
                  </a:lnTo>
                  <a:lnTo>
                    <a:pt x="358" y="117"/>
                  </a:lnTo>
                  <a:lnTo>
                    <a:pt x="358" y="118"/>
                  </a:lnTo>
                  <a:lnTo>
                    <a:pt x="359" y="118"/>
                  </a:lnTo>
                  <a:lnTo>
                    <a:pt x="360" y="120"/>
                  </a:lnTo>
                  <a:lnTo>
                    <a:pt x="367" y="128"/>
                  </a:lnTo>
                  <a:lnTo>
                    <a:pt x="366" y="129"/>
                  </a:lnTo>
                  <a:lnTo>
                    <a:pt x="366" y="130"/>
                  </a:lnTo>
                  <a:lnTo>
                    <a:pt x="367" y="130"/>
                  </a:lnTo>
                  <a:lnTo>
                    <a:pt x="367" y="131"/>
                  </a:lnTo>
                  <a:lnTo>
                    <a:pt x="367" y="132"/>
                  </a:lnTo>
                  <a:lnTo>
                    <a:pt x="368" y="133"/>
                  </a:lnTo>
                  <a:lnTo>
                    <a:pt x="369" y="133"/>
                  </a:lnTo>
                  <a:lnTo>
                    <a:pt x="370" y="133"/>
                  </a:lnTo>
                  <a:lnTo>
                    <a:pt x="371" y="133"/>
                  </a:lnTo>
                  <a:lnTo>
                    <a:pt x="372" y="134"/>
                  </a:lnTo>
                  <a:lnTo>
                    <a:pt x="371" y="134"/>
                  </a:lnTo>
                  <a:lnTo>
                    <a:pt x="371" y="135"/>
                  </a:lnTo>
                  <a:lnTo>
                    <a:pt x="371" y="136"/>
                  </a:lnTo>
                  <a:lnTo>
                    <a:pt x="372" y="137"/>
                  </a:lnTo>
                  <a:lnTo>
                    <a:pt x="371" y="137"/>
                  </a:lnTo>
                  <a:lnTo>
                    <a:pt x="371" y="138"/>
                  </a:lnTo>
                  <a:lnTo>
                    <a:pt x="372" y="138"/>
                  </a:lnTo>
                  <a:lnTo>
                    <a:pt x="372" y="140"/>
                  </a:lnTo>
                  <a:lnTo>
                    <a:pt x="372" y="141"/>
                  </a:lnTo>
                  <a:lnTo>
                    <a:pt x="372" y="142"/>
                  </a:lnTo>
                  <a:lnTo>
                    <a:pt x="372" y="143"/>
                  </a:lnTo>
                  <a:lnTo>
                    <a:pt x="373" y="143"/>
                  </a:lnTo>
                  <a:lnTo>
                    <a:pt x="373" y="144"/>
                  </a:lnTo>
                  <a:lnTo>
                    <a:pt x="374" y="144"/>
                  </a:lnTo>
                  <a:lnTo>
                    <a:pt x="375" y="144"/>
                  </a:lnTo>
                  <a:lnTo>
                    <a:pt x="377" y="145"/>
                  </a:lnTo>
                  <a:lnTo>
                    <a:pt x="377" y="146"/>
                  </a:lnTo>
                  <a:lnTo>
                    <a:pt x="378" y="146"/>
                  </a:lnTo>
                  <a:lnTo>
                    <a:pt x="378" y="147"/>
                  </a:lnTo>
                  <a:lnTo>
                    <a:pt x="378" y="148"/>
                  </a:lnTo>
                  <a:lnTo>
                    <a:pt x="378" y="149"/>
                  </a:lnTo>
                  <a:lnTo>
                    <a:pt x="378" y="150"/>
                  </a:lnTo>
                  <a:lnTo>
                    <a:pt x="379" y="150"/>
                  </a:lnTo>
                  <a:lnTo>
                    <a:pt x="379" y="151"/>
                  </a:lnTo>
                  <a:lnTo>
                    <a:pt x="379" y="152"/>
                  </a:lnTo>
                  <a:lnTo>
                    <a:pt x="379" y="153"/>
                  </a:lnTo>
                  <a:lnTo>
                    <a:pt x="379" y="154"/>
                  </a:lnTo>
                  <a:lnTo>
                    <a:pt x="378" y="155"/>
                  </a:lnTo>
                  <a:lnTo>
                    <a:pt x="377" y="155"/>
                  </a:lnTo>
                  <a:lnTo>
                    <a:pt x="375" y="155"/>
                  </a:lnTo>
                  <a:lnTo>
                    <a:pt x="374" y="155"/>
                  </a:lnTo>
                  <a:lnTo>
                    <a:pt x="374" y="156"/>
                  </a:lnTo>
                  <a:lnTo>
                    <a:pt x="374" y="157"/>
                  </a:lnTo>
                  <a:lnTo>
                    <a:pt x="374" y="158"/>
                  </a:lnTo>
                  <a:lnTo>
                    <a:pt x="374" y="159"/>
                  </a:lnTo>
                  <a:lnTo>
                    <a:pt x="375" y="159"/>
                  </a:lnTo>
                  <a:lnTo>
                    <a:pt x="374" y="159"/>
                  </a:lnTo>
                  <a:lnTo>
                    <a:pt x="374" y="160"/>
                  </a:lnTo>
                  <a:lnTo>
                    <a:pt x="374" y="161"/>
                  </a:lnTo>
                  <a:lnTo>
                    <a:pt x="374" y="162"/>
                  </a:lnTo>
                  <a:lnTo>
                    <a:pt x="374" y="163"/>
                  </a:lnTo>
                  <a:lnTo>
                    <a:pt x="373" y="163"/>
                  </a:lnTo>
                  <a:lnTo>
                    <a:pt x="373" y="165"/>
                  </a:lnTo>
                  <a:lnTo>
                    <a:pt x="373" y="166"/>
                  </a:lnTo>
                  <a:lnTo>
                    <a:pt x="373" y="167"/>
                  </a:lnTo>
                  <a:lnTo>
                    <a:pt x="372" y="167"/>
                  </a:lnTo>
                  <a:lnTo>
                    <a:pt x="372" y="168"/>
                  </a:lnTo>
                  <a:lnTo>
                    <a:pt x="372" y="169"/>
                  </a:lnTo>
                  <a:lnTo>
                    <a:pt x="372" y="170"/>
                  </a:lnTo>
                  <a:lnTo>
                    <a:pt x="372" y="171"/>
                  </a:lnTo>
                  <a:lnTo>
                    <a:pt x="372" y="172"/>
                  </a:lnTo>
                  <a:lnTo>
                    <a:pt x="373" y="172"/>
                  </a:lnTo>
                  <a:lnTo>
                    <a:pt x="373" y="173"/>
                  </a:lnTo>
                  <a:lnTo>
                    <a:pt x="374" y="173"/>
                  </a:lnTo>
                  <a:lnTo>
                    <a:pt x="375" y="173"/>
                  </a:lnTo>
                  <a:lnTo>
                    <a:pt x="375" y="174"/>
                  </a:lnTo>
                  <a:lnTo>
                    <a:pt x="377" y="174"/>
                  </a:lnTo>
                  <a:lnTo>
                    <a:pt x="377" y="175"/>
                  </a:lnTo>
                  <a:lnTo>
                    <a:pt x="378" y="175"/>
                  </a:lnTo>
                  <a:lnTo>
                    <a:pt x="379" y="175"/>
                  </a:lnTo>
                  <a:lnTo>
                    <a:pt x="380" y="175"/>
                  </a:lnTo>
                  <a:lnTo>
                    <a:pt x="380" y="176"/>
                  </a:lnTo>
                  <a:lnTo>
                    <a:pt x="380" y="177"/>
                  </a:lnTo>
                  <a:lnTo>
                    <a:pt x="381" y="177"/>
                  </a:lnTo>
                  <a:lnTo>
                    <a:pt x="381" y="178"/>
                  </a:lnTo>
                  <a:lnTo>
                    <a:pt x="380" y="178"/>
                  </a:lnTo>
                  <a:lnTo>
                    <a:pt x="380" y="179"/>
                  </a:lnTo>
                  <a:lnTo>
                    <a:pt x="381" y="179"/>
                  </a:lnTo>
                  <a:lnTo>
                    <a:pt x="380" y="179"/>
                  </a:lnTo>
                  <a:lnTo>
                    <a:pt x="380" y="180"/>
                  </a:lnTo>
                  <a:lnTo>
                    <a:pt x="379" y="180"/>
                  </a:lnTo>
                  <a:lnTo>
                    <a:pt x="379" y="181"/>
                  </a:lnTo>
                  <a:lnTo>
                    <a:pt x="379" y="182"/>
                  </a:lnTo>
                  <a:lnTo>
                    <a:pt x="378" y="182"/>
                  </a:lnTo>
                  <a:lnTo>
                    <a:pt x="378" y="183"/>
                  </a:lnTo>
                  <a:lnTo>
                    <a:pt x="378" y="184"/>
                  </a:lnTo>
                  <a:lnTo>
                    <a:pt x="378" y="185"/>
                  </a:lnTo>
                  <a:lnTo>
                    <a:pt x="378" y="186"/>
                  </a:lnTo>
                  <a:lnTo>
                    <a:pt x="379" y="187"/>
                  </a:lnTo>
                  <a:lnTo>
                    <a:pt x="378" y="187"/>
                  </a:lnTo>
                  <a:lnTo>
                    <a:pt x="379" y="187"/>
                  </a:lnTo>
                  <a:lnTo>
                    <a:pt x="379" y="188"/>
                  </a:lnTo>
                  <a:lnTo>
                    <a:pt x="378" y="188"/>
                  </a:lnTo>
                  <a:lnTo>
                    <a:pt x="378" y="190"/>
                  </a:lnTo>
                  <a:lnTo>
                    <a:pt x="379" y="190"/>
                  </a:lnTo>
                  <a:lnTo>
                    <a:pt x="379" y="191"/>
                  </a:lnTo>
                  <a:lnTo>
                    <a:pt x="379" y="192"/>
                  </a:lnTo>
                  <a:lnTo>
                    <a:pt x="380" y="192"/>
                  </a:lnTo>
                  <a:lnTo>
                    <a:pt x="380" y="193"/>
                  </a:lnTo>
                  <a:lnTo>
                    <a:pt x="380" y="194"/>
                  </a:lnTo>
                  <a:lnTo>
                    <a:pt x="381" y="194"/>
                  </a:lnTo>
                  <a:lnTo>
                    <a:pt x="381" y="195"/>
                  </a:lnTo>
                  <a:lnTo>
                    <a:pt x="381" y="196"/>
                  </a:lnTo>
                  <a:lnTo>
                    <a:pt x="382" y="197"/>
                  </a:lnTo>
                  <a:lnTo>
                    <a:pt x="383" y="197"/>
                  </a:lnTo>
                  <a:lnTo>
                    <a:pt x="383" y="198"/>
                  </a:lnTo>
                  <a:lnTo>
                    <a:pt x="382" y="198"/>
                  </a:lnTo>
                  <a:lnTo>
                    <a:pt x="381" y="198"/>
                  </a:lnTo>
                  <a:lnTo>
                    <a:pt x="380" y="198"/>
                  </a:lnTo>
                  <a:lnTo>
                    <a:pt x="379" y="198"/>
                  </a:lnTo>
                  <a:lnTo>
                    <a:pt x="379" y="197"/>
                  </a:lnTo>
                  <a:lnTo>
                    <a:pt x="378" y="197"/>
                  </a:lnTo>
                  <a:lnTo>
                    <a:pt x="377" y="196"/>
                  </a:lnTo>
                  <a:lnTo>
                    <a:pt x="375" y="196"/>
                  </a:lnTo>
                  <a:lnTo>
                    <a:pt x="375" y="197"/>
                  </a:lnTo>
                  <a:lnTo>
                    <a:pt x="374" y="197"/>
                  </a:lnTo>
                  <a:lnTo>
                    <a:pt x="374" y="198"/>
                  </a:lnTo>
                  <a:lnTo>
                    <a:pt x="373" y="198"/>
                  </a:lnTo>
                  <a:lnTo>
                    <a:pt x="372" y="198"/>
                  </a:lnTo>
                  <a:lnTo>
                    <a:pt x="371" y="198"/>
                  </a:lnTo>
                  <a:lnTo>
                    <a:pt x="370" y="198"/>
                  </a:lnTo>
                  <a:lnTo>
                    <a:pt x="370" y="199"/>
                  </a:lnTo>
                  <a:lnTo>
                    <a:pt x="370" y="200"/>
                  </a:lnTo>
                  <a:lnTo>
                    <a:pt x="369" y="200"/>
                  </a:lnTo>
                  <a:lnTo>
                    <a:pt x="369" y="201"/>
                  </a:lnTo>
                  <a:lnTo>
                    <a:pt x="369" y="202"/>
                  </a:lnTo>
                  <a:lnTo>
                    <a:pt x="368" y="202"/>
                  </a:lnTo>
                  <a:lnTo>
                    <a:pt x="368" y="203"/>
                  </a:lnTo>
                  <a:lnTo>
                    <a:pt x="368" y="204"/>
                  </a:lnTo>
                  <a:lnTo>
                    <a:pt x="369" y="204"/>
                  </a:lnTo>
                  <a:lnTo>
                    <a:pt x="369" y="205"/>
                  </a:lnTo>
                  <a:lnTo>
                    <a:pt x="369" y="206"/>
                  </a:lnTo>
                  <a:lnTo>
                    <a:pt x="368" y="206"/>
                  </a:lnTo>
                  <a:lnTo>
                    <a:pt x="368" y="207"/>
                  </a:lnTo>
                  <a:lnTo>
                    <a:pt x="368" y="208"/>
                  </a:lnTo>
                  <a:lnTo>
                    <a:pt x="369" y="208"/>
                  </a:lnTo>
                  <a:lnTo>
                    <a:pt x="369" y="209"/>
                  </a:lnTo>
                  <a:lnTo>
                    <a:pt x="368" y="209"/>
                  </a:lnTo>
                  <a:lnTo>
                    <a:pt x="368" y="210"/>
                  </a:lnTo>
                  <a:lnTo>
                    <a:pt x="368" y="211"/>
                  </a:lnTo>
                  <a:lnTo>
                    <a:pt x="368" y="212"/>
                  </a:lnTo>
                  <a:lnTo>
                    <a:pt x="367" y="212"/>
                  </a:lnTo>
                  <a:lnTo>
                    <a:pt x="367" y="213"/>
                  </a:lnTo>
                  <a:lnTo>
                    <a:pt x="367" y="215"/>
                  </a:lnTo>
                  <a:lnTo>
                    <a:pt x="367" y="216"/>
                  </a:lnTo>
                  <a:lnTo>
                    <a:pt x="366" y="216"/>
                  </a:lnTo>
                  <a:lnTo>
                    <a:pt x="366" y="217"/>
                  </a:lnTo>
                  <a:lnTo>
                    <a:pt x="366" y="218"/>
                  </a:lnTo>
                  <a:lnTo>
                    <a:pt x="365" y="218"/>
                  </a:lnTo>
                  <a:lnTo>
                    <a:pt x="365" y="219"/>
                  </a:lnTo>
                  <a:lnTo>
                    <a:pt x="366" y="219"/>
                  </a:lnTo>
                  <a:lnTo>
                    <a:pt x="366" y="220"/>
                  </a:lnTo>
                  <a:lnTo>
                    <a:pt x="365" y="220"/>
                  </a:lnTo>
                  <a:lnTo>
                    <a:pt x="365" y="221"/>
                  </a:lnTo>
                  <a:lnTo>
                    <a:pt x="364" y="221"/>
                  </a:lnTo>
                  <a:lnTo>
                    <a:pt x="364" y="222"/>
                  </a:lnTo>
                  <a:lnTo>
                    <a:pt x="365" y="223"/>
                  </a:lnTo>
                  <a:lnTo>
                    <a:pt x="364" y="223"/>
                  </a:lnTo>
                  <a:lnTo>
                    <a:pt x="364" y="224"/>
                  </a:lnTo>
                  <a:lnTo>
                    <a:pt x="364" y="225"/>
                  </a:lnTo>
                  <a:lnTo>
                    <a:pt x="363" y="225"/>
                  </a:lnTo>
                  <a:lnTo>
                    <a:pt x="363" y="226"/>
                  </a:lnTo>
                  <a:lnTo>
                    <a:pt x="363" y="227"/>
                  </a:lnTo>
                  <a:lnTo>
                    <a:pt x="362" y="227"/>
                  </a:lnTo>
                  <a:lnTo>
                    <a:pt x="362" y="228"/>
                  </a:lnTo>
                  <a:lnTo>
                    <a:pt x="362" y="229"/>
                  </a:lnTo>
                  <a:lnTo>
                    <a:pt x="361" y="229"/>
                  </a:lnTo>
                  <a:lnTo>
                    <a:pt x="361" y="230"/>
                  </a:lnTo>
                  <a:lnTo>
                    <a:pt x="362" y="231"/>
                  </a:lnTo>
                  <a:lnTo>
                    <a:pt x="363" y="231"/>
                  </a:lnTo>
                  <a:lnTo>
                    <a:pt x="363" y="232"/>
                  </a:lnTo>
                  <a:lnTo>
                    <a:pt x="364" y="232"/>
                  </a:lnTo>
                  <a:lnTo>
                    <a:pt x="364" y="233"/>
                  </a:lnTo>
                  <a:lnTo>
                    <a:pt x="363" y="233"/>
                  </a:lnTo>
                  <a:lnTo>
                    <a:pt x="363" y="234"/>
                  </a:lnTo>
                  <a:lnTo>
                    <a:pt x="364" y="234"/>
                  </a:lnTo>
                  <a:lnTo>
                    <a:pt x="364" y="235"/>
                  </a:lnTo>
                  <a:lnTo>
                    <a:pt x="365" y="235"/>
                  </a:lnTo>
                  <a:lnTo>
                    <a:pt x="365" y="236"/>
                  </a:lnTo>
                  <a:lnTo>
                    <a:pt x="366" y="236"/>
                  </a:lnTo>
                  <a:lnTo>
                    <a:pt x="366" y="237"/>
                  </a:lnTo>
                  <a:lnTo>
                    <a:pt x="366" y="238"/>
                  </a:lnTo>
                  <a:lnTo>
                    <a:pt x="367" y="240"/>
                  </a:lnTo>
                  <a:lnTo>
                    <a:pt x="367" y="241"/>
                  </a:lnTo>
                  <a:lnTo>
                    <a:pt x="367" y="242"/>
                  </a:lnTo>
                  <a:lnTo>
                    <a:pt x="368" y="242"/>
                  </a:lnTo>
                  <a:lnTo>
                    <a:pt x="369" y="243"/>
                  </a:lnTo>
                  <a:lnTo>
                    <a:pt x="370" y="244"/>
                  </a:lnTo>
                  <a:lnTo>
                    <a:pt x="370" y="245"/>
                  </a:lnTo>
                  <a:lnTo>
                    <a:pt x="370" y="246"/>
                  </a:lnTo>
                  <a:lnTo>
                    <a:pt x="371" y="246"/>
                  </a:lnTo>
                  <a:lnTo>
                    <a:pt x="371" y="247"/>
                  </a:lnTo>
                  <a:lnTo>
                    <a:pt x="371" y="248"/>
                  </a:lnTo>
                  <a:lnTo>
                    <a:pt x="371" y="249"/>
                  </a:lnTo>
                  <a:lnTo>
                    <a:pt x="371" y="250"/>
                  </a:lnTo>
                  <a:lnTo>
                    <a:pt x="372" y="250"/>
                  </a:lnTo>
                  <a:lnTo>
                    <a:pt x="373" y="250"/>
                  </a:lnTo>
                  <a:lnTo>
                    <a:pt x="373" y="249"/>
                  </a:lnTo>
                  <a:lnTo>
                    <a:pt x="374" y="249"/>
                  </a:lnTo>
                  <a:lnTo>
                    <a:pt x="375" y="249"/>
                  </a:lnTo>
                  <a:lnTo>
                    <a:pt x="377" y="249"/>
                  </a:lnTo>
                  <a:lnTo>
                    <a:pt x="378" y="249"/>
                  </a:lnTo>
                  <a:lnTo>
                    <a:pt x="379" y="249"/>
                  </a:lnTo>
                  <a:lnTo>
                    <a:pt x="379" y="250"/>
                  </a:lnTo>
                  <a:lnTo>
                    <a:pt x="379" y="251"/>
                  </a:lnTo>
                  <a:lnTo>
                    <a:pt x="380" y="251"/>
                  </a:lnTo>
                  <a:lnTo>
                    <a:pt x="381" y="251"/>
                  </a:lnTo>
                  <a:lnTo>
                    <a:pt x="382" y="252"/>
                  </a:lnTo>
                  <a:lnTo>
                    <a:pt x="383" y="252"/>
                  </a:lnTo>
                  <a:lnTo>
                    <a:pt x="384" y="252"/>
                  </a:lnTo>
                  <a:lnTo>
                    <a:pt x="384" y="253"/>
                  </a:lnTo>
                  <a:lnTo>
                    <a:pt x="385" y="253"/>
                  </a:lnTo>
                  <a:lnTo>
                    <a:pt x="385" y="254"/>
                  </a:lnTo>
                  <a:lnTo>
                    <a:pt x="386" y="254"/>
                  </a:lnTo>
                  <a:lnTo>
                    <a:pt x="387" y="254"/>
                  </a:lnTo>
                  <a:lnTo>
                    <a:pt x="387" y="255"/>
                  </a:lnTo>
                  <a:lnTo>
                    <a:pt x="388" y="255"/>
                  </a:lnTo>
                  <a:lnTo>
                    <a:pt x="388" y="256"/>
                  </a:lnTo>
                  <a:lnTo>
                    <a:pt x="389" y="256"/>
                  </a:lnTo>
                  <a:lnTo>
                    <a:pt x="390" y="257"/>
                  </a:lnTo>
                  <a:lnTo>
                    <a:pt x="391" y="257"/>
                  </a:lnTo>
                  <a:lnTo>
                    <a:pt x="392" y="257"/>
                  </a:lnTo>
                  <a:lnTo>
                    <a:pt x="393" y="257"/>
                  </a:lnTo>
                  <a:lnTo>
                    <a:pt x="394" y="257"/>
                  </a:lnTo>
                  <a:lnTo>
                    <a:pt x="395" y="257"/>
                  </a:lnTo>
                  <a:lnTo>
                    <a:pt x="395" y="258"/>
                  </a:lnTo>
                  <a:lnTo>
                    <a:pt x="396" y="258"/>
                  </a:lnTo>
                  <a:lnTo>
                    <a:pt x="395" y="258"/>
                  </a:lnTo>
                  <a:lnTo>
                    <a:pt x="395" y="259"/>
                  </a:lnTo>
                  <a:lnTo>
                    <a:pt x="396" y="259"/>
                  </a:lnTo>
                  <a:lnTo>
                    <a:pt x="395" y="259"/>
                  </a:lnTo>
                  <a:lnTo>
                    <a:pt x="395" y="260"/>
                  </a:lnTo>
                  <a:lnTo>
                    <a:pt x="396" y="260"/>
                  </a:lnTo>
                  <a:lnTo>
                    <a:pt x="396" y="261"/>
                  </a:lnTo>
                  <a:lnTo>
                    <a:pt x="396" y="262"/>
                  </a:lnTo>
                  <a:lnTo>
                    <a:pt x="397" y="262"/>
                  </a:lnTo>
                  <a:lnTo>
                    <a:pt x="397" y="263"/>
                  </a:lnTo>
                  <a:lnTo>
                    <a:pt x="398" y="263"/>
                  </a:lnTo>
                  <a:lnTo>
                    <a:pt x="398" y="265"/>
                  </a:lnTo>
                  <a:lnTo>
                    <a:pt x="399" y="266"/>
                  </a:lnTo>
                  <a:lnTo>
                    <a:pt x="400" y="266"/>
                  </a:lnTo>
                  <a:lnTo>
                    <a:pt x="402" y="266"/>
                  </a:lnTo>
                  <a:lnTo>
                    <a:pt x="403" y="266"/>
                  </a:lnTo>
                  <a:lnTo>
                    <a:pt x="403" y="267"/>
                  </a:lnTo>
                  <a:lnTo>
                    <a:pt x="403" y="268"/>
                  </a:lnTo>
                  <a:lnTo>
                    <a:pt x="402" y="268"/>
                  </a:lnTo>
                  <a:lnTo>
                    <a:pt x="402" y="269"/>
                  </a:lnTo>
                  <a:lnTo>
                    <a:pt x="400" y="270"/>
                  </a:lnTo>
                  <a:lnTo>
                    <a:pt x="400" y="271"/>
                  </a:lnTo>
                  <a:lnTo>
                    <a:pt x="402" y="271"/>
                  </a:lnTo>
                  <a:lnTo>
                    <a:pt x="403" y="271"/>
                  </a:lnTo>
                  <a:lnTo>
                    <a:pt x="404" y="271"/>
                  </a:lnTo>
                  <a:lnTo>
                    <a:pt x="405" y="272"/>
                  </a:lnTo>
                  <a:lnTo>
                    <a:pt x="405" y="273"/>
                  </a:lnTo>
                  <a:lnTo>
                    <a:pt x="405" y="274"/>
                  </a:lnTo>
                  <a:lnTo>
                    <a:pt x="404" y="274"/>
                  </a:lnTo>
                  <a:lnTo>
                    <a:pt x="405" y="275"/>
                  </a:lnTo>
                  <a:lnTo>
                    <a:pt x="405" y="276"/>
                  </a:lnTo>
                  <a:lnTo>
                    <a:pt x="406" y="276"/>
                  </a:lnTo>
                  <a:lnTo>
                    <a:pt x="406" y="277"/>
                  </a:lnTo>
                  <a:lnTo>
                    <a:pt x="407" y="277"/>
                  </a:lnTo>
                  <a:lnTo>
                    <a:pt x="408" y="278"/>
                  </a:lnTo>
                  <a:lnTo>
                    <a:pt x="409" y="279"/>
                  </a:lnTo>
                  <a:lnTo>
                    <a:pt x="410" y="278"/>
                  </a:lnTo>
                  <a:lnTo>
                    <a:pt x="411" y="279"/>
                  </a:lnTo>
                  <a:lnTo>
                    <a:pt x="411" y="280"/>
                  </a:lnTo>
                  <a:lnTo>
                    <a:pt x="412" y="280"/>
                  </a:lnTo>
                  <a:lnTo>
                    <a:pt x="412" y="281"/>
                  </a:lnTo>
                  <a:lnTo>
                    <a:pt x="413" y="281"/>
                  </a:lnTo>
                  <a:lnTo>
                    <a:pt x="414" y="281"/>
                  </a:lnTo>
                  <a:lnTo>
                    <a:pt x="414" y="282"/>
                  </a:lnTo>
                  <a:lnTo>
                    <a:pt x="415" y="282"/>
                  </a:lnTo>
                  <a:lnTo>
                    <a:pt x="416" y="282"/>
                  </a:lnTo>
                  <a:lnTo>
                    <a:pt x="417" y="283"/>
                  </a:lnTo>
                  <a:lnTo>
                    <a:pt x="417" y="284"/>
                  </a:lnTo>
                  <a:lnTo>
                    <a:pt x="418" y="284"/>
                  </a:lnTo>
                  <a:lnTo>
                    <a:pt x="418" y="285"/>
                  </a:lnTo>
                  <a:lnTo>
                    <a:pt x="419" y="285"/>
                  </a:lnTo>
                  <a:lnTo>
                    <a:pt x="419" y="286"/>
                  </a:lnTo>
                  <a:lnTo>
                    <a:pt x="418" y="286"/>
                  </a:lnTo>
                  <a:lnTo>
                    <a:pt x="418" y="287"/>
                  </a:lnTo>
                  <a:lnTo>
                    <a:pt x="419" y="288"/>
                  </a:lnTo>
                  <a:lnTo>
                    <a:pt x="420" y="288"/>
                  </a:lnTo>
                  <a:lnTo>
                    <a:pt x="421" y="290"/>
                  </a:lnTo>
                  <a:lnTo>
                    <a:pt x="422" y="291"/>
                  </a:lnTo>
                  <a:lnTo>
                    <a:pt x="422" y="292"/>
                  </a:lnTo>
                  <a:lnTo>
                    <a:pt x="423" y="292"/>
                  </a:lnTo>
                  <a:lnTo>
                    <a:pt x="423" y="293"/>
                  </a:lnTo>
                  <a:lnTo>
                    <a:pt x="424" y="293"/>
                  </a:lnTo>
                  <a:lnTo>
                    <a:pt x="425" y="293"/>
                  </a:lnTo>
                  <a:lnTo>
                    <a:pt x="427" y="293"/>
                  </a:lnTo>
                  <a:lnTo>
                    <a:pt x="428" y="293"/>
                  </a:lnTo>
                  <a:lnTo>
                    <a:pt x="429" y="293"/>
                  </a:lnTo>
                  <a:lnTo>
                    <a:pt x="429" y="292"/>
                  </a:lnTo>
                  <a:lnTo>
                    <a:pt x="430" y="292"/>
                  </a:lnTo>
                  <a:lnTo>
                    <a:pt x="431" y="292"/>
                  </a:lnTo>
                  <a:lnTo>
                    <a:pt x="431" y="293"/>
                  </a:lnTo>
                  <a:lnTo>
                    <a:pt x="432" y="293"/>
                  </a:lnTo>
                  <a:lnTo>
                    <a:pt x="432" y="294"/>
                  </a:lnTo>
                  <a:lnTo>
                    <a:pt x="431" y="294"/>
                  </a:lnTo>
                  <a:lnTo>
                    <a:pt x="432" y="297"/>
                  </a:lnTo>
                  <a:lnTo>
                    <a:pt x="433" y="297"/>
                  </a:lnTo>
                  <a:lnTo>
                    <a:pt x="434" y="297"/>
                  </a:lnTo>
                  <a:lnTo>
                    <a:pt x="434" y="298"/>
                  </a:lnTo>
                  <a:lnTo>
                    <a:pt x="434" y="299"/>
                  </a:lnTo>
                  <a:lnTo>
                    <a:pt x="434" y="300"/>
                  </a:lnTo>
                  <a:lnTo>
                    <a:pt x="435" y="300"/>
                  </a:lnTo>
                  <a:lnTo>
                    <a:pt x="435" y="301"/>
                  </a:lnTo>
                  <a:lnTo>
                    <a:pt x="436" y="301"/>
                  </a:lnTo>
                  <a:lnTo>
                    <a:pt x="437" y="301"/>
                  </a:lnTo>
                  <a:lnTo>
                    <a:pt x="437" y="302"/>
                  </a:lnTo>
                  <a:lnTo>
                    <a:pt x="437" y="303"/>
                  </a:lnTo>
                  <a:lnTo>
                    <a:pt x="437" y="304"/>
                  </a:lnTo>
                  <a:lnTo>
                    <a:pt x="437" y="305"/>
                  </a:lnTo>
                  <a:lnTo>
                    <a:pt x="438" y="305"/>
                  </a:lnTo>
                  <a:lnTo>
                    <a:pt x="438" y="306"/>
                  </a:lnTo>
                  <a:lnTo>
                    <a:pt x="438" y="307"/>
                  </a:lnTo>
                  <a:lnTo>
                    <a:pt x="438" y="308"/>
                  </a:lnTo>
                  <a:lnTo>
                    <a:pt x="439" y="308"/>
                  </a:lnTo>
                  <a:lnTo>
                    <a:pt x="439" y="309"/>
                  </a:lnTo>
                  <a:lnTo>
                    <a:pt x="439" y="310"/>
                  </a:lnTo>
                  <a:lnTo>
                    <a:pt x="440" y="310"/>
                  </a:lnTo>
                  <a:lnTo>
                    <a:pt x="440" y="311"/>
                  </a:lnTo>
                  <a:lnTo>
                    <a:pt x="439" y="311"/>
                  </a:lnTo>
                  <a:lnTo>
                    <a:pt x="439" y="312"/>
                  </a:lnTo>
                  <a:lnTo>
                    <a:pt x="439" y="313"/>
                  </a:lnTo>
                  <a:lnTo>
                    <a:pt x="439" y="315"/>
                  </a:lnTo>
                  <a:lnTo>
                    <a:pt x="438" y="316"/>
                  </a:lnTo>
                  <a:lnTo>
                    <a:pt x="439" y="316"/>
                  </a:lnTo>
                  <a:lnTo>
                    <a:pt x="439" y="317"/>
                  </a:lnTo>
                  <a:lnTo>
                    <a:pt x="440" y="317"/>
                  </a:lnTo>
                  <a:lnTo>
                    <a:pt x="441" y="317"/>
                  </a:lnTo>
                  <a:lnTo>
                    <a:pt x="441" y="318"/>
                  </a:lnTo>
                  <a:lnTo>
                    <a:pt x="442" y="318"/>
                  </a:lnTo>
                  <a:lnTo>
                    <a:pt x="443" y="318"/>
                  </a:lnTo>
                  <a:lnTo>
                    <a:pt x="444" y="319"/>
                  </a:lnTo>
                  <a:lnTo>
                    <a:pt x="444" y="320"/>
                  </a:lnTo>
                  <a:lnTo>
                    <a:pt x="444" y="321"/>
                  </a:lnTo>
                  <a:lnTo>
                    <a:pt x="445" y="321"/>
                  </a:lnTo>
                  <a:lnTo>
                    <a:pt x="444" y="322"/>
                  </a:lnTo>
                  <a:lnTo>
                    <a:pt x="445" y="322"/>
                  </a:lnTo>
                  <a:lnTo>
                    <a:pt x="446" y="322"/>
                  </a:lnTo>
                  <a:lnTo>
                    <a:pt x="446" y="323"/>
                  </a:lnTo>
                  <a:lnTo>
                    <a:pt x="447" y="323"/>
                  </a:lnTo>
                  <a:lnTo>
                    <a:pt x="447" y="324"/>
                  </a:lnTo>
                  <a:lnTo>
                    <a:pt x="447" y="325"/>
                  </a:lnTo>
                  <a:lnTo>
                    <a:pt x="448" y="325"/>
                  </a:lnTo>
                  <a:lnTo>
                    <a:pt x="448" y="326"/>
                  </a:lnTo>
                  <a:lnTo>
                    <a:pt x="447" y="326"/>
                  </a:lnTo>
                  <a:lnTo>
                    <a:pt x="447" y="327"/>
                  </a:lnTo>
                  <a:lnTo>
                    <a:pt x="448" y="327"/>
                  </a:lnTo>
                  <a:lnTo>
                    <a:pt x="448" y="328"/>
                  </a:lnTo>
                  <a:lnTo>
                    <a:pt x="449" y="328"/>
                  </a:lnTo>
                  <a:lnTo>
                    <a:pt x="449" y="327"/>
                  </a:lnTo>
                  <a:lnTo>
                    <a:pt x="450" y="327"/>
                  </a:lnTo>
                  <a:lnTo>
                    <a:pt x="452" y="327"/>
                  </a:lnTo>
                  <a:lnTo>
                    <a:pt x="453" y="327"/>
                  </a:lnTo>
                  <a:lnTo>
                    <a:pt x="454" y="326"/>
                  </a:lnTo>
                  <a:lnTo>
                    <a:pt x="455" y="327"/>
                  </a:lnTo>
                  <a:lnTo>
                    <a:pt x="455" y="328"/>
                  </a:lnTo>
                  <a:lnTo>
                    <a:pt x="456" y="328"/>
                  </a:lnTo>
                  <a:lnTo>
                    <a:pt x="456" y="329"/>
                  </a:lnTo>
                  <a:lnTo>
                    <a:pt x="455" y="329"/>
                  </a:lnTo>
                  <a:lnTo>
                    <a:pt x="455" y="330"/>
                  </a:lnTo>
                  <a:lnTo>
                    <a:pt x="454" y="330"/>
                  </a:lnTo>
                  <a:lnTo>
                    <a:pt x="454" y="331"/>
                  </a:lnTo>
                  <a:lnTo>
                    <a:pt x="455" y="331"/>
                  </a:lnTo>
                  <a:lnTo>
                    <a:pt x="455" y="332"/>
                  </a:lnTo>
                  <a:lnTo>
                    <a:pt x="456" y="332"/>
                  </a:lnTo>
                  <a:lnTo>
                    <a:pt x="457" y="332"/>
                  </a:lnTo>
                  <a:lnTo>
                    <a:pt x="457" y="333"/>
                  </a:lnTo>
                  <a:lnTo>
                    <a:pt x="458" y="333"/>
                  </a:lnTo>
                  <a:lnTo>
                    <a:pt x="459" y="333"/>
                  </a:lnTo>
                  <a:lnTo>
                    <a:pt x="460" y="333"/>
                  </a:lnTo>
                  <a:lnTo>
                    <a:pt x="460" y="334"/>
                  </a:lnTo>
                  <a:lnTo>
                    <a:pt x="459" y="334"/>
                  </a:lnTo>
                  <a:lnTo>
                    <a:pt x="460" y="335"/>
                  </a:lnTo>
                  <a:lnTo>
                    <a:pt x="460" y="336"/>
                  </a:lnTo>
                  <a:lnTo>
                    <a:pt x="459" y="336"/>
                  </a:lnTo>
                  <a:lnTo>
                    <a:pt x="460" y="337"/>
                  </a:lnTo>
                  <a:lnTo>
                    <a:pt x="461" y="338"/>
                  </a:lnTo>
                  <a:lnTo>
                    <a:pt x="462" y="338"/>
                  </a:lnTo>
                  <a:lnTo>
                    <a:pt x="463" y="338"/>
                  </a:lnTo>
                  <a:lnTo>
                    <a:pt x="463" y="340"/>
                  </a:lnTo>
                  <a:lnTo>
                    <a:pt x="464" y="340"/>
                  </a:lnTo>
                  <a:lnTo>
                    <a:pt x="464" y="341"/>
                  </a:lnTo>
                  <a:lnTo>
                    <a:pt x="465" y="341"/>
                  </a:lnTo>
                  <a:lnTo>
                    <a:pt x="465" y="342"/>
                  </a:lnTo>
                  <a:lnTo>
                    <a:pt x="464" y="342"/>
                  </a:lnTo>
                  <a:lnTo>
                    <a:pt x="464" y="343"/>
                  </a:lnTo>
                  <a:lnTo>
                    <a:pt x="463" y="343"/>
                  </a:lnTo>
                  <a:lnTo>
                    <a:pt x="463" y="344"/>
                  </a:lnTo>
                  <a:lnTo>
                    <a:pt x="464" y="345"/>
                  </a:lnTo>
                  <a:lnTo>
                    <a:pt x="465" y="345"/>
                  </a:lnTo>
                  <a:lnTo>
                    <a:pt x="465" y="346"/>
                  </a:lnTo>
                  <a:lnTo>
                    <a:pt x="466" y="346"/>
                  </a:lnTo>
                  <a:lnTo>
                    <a:pt x="466" y="345"/>
                  </a:lnTo>
                  <a:lnTo>
                    <a:pt x="467" y="345"/>
                  </a:lnTo>
                  <a:lnTo>
                    <a:pt x="468" y="345"/>
                  </a:lnTo>
                  <a:lnTo>
                    <a:pt x="468" y="346"/>
                  </a:lnTo>
                  <a:lnTo>
                    <a:pt x="467" y="346"/>
                  </a:lnTo>
                  <a:lnTo>
                    <a:pt x="467" y="347"/>
                  </a:lnTo>
                  <a:lnTo>
                    <a:pt x="468" y="347"/>
                  </a:lnTo>
                  <a:lnTo>
                    <a:pt x="468" y="348"/>
                  </a:lnTo>
                  <a:lnTo>
                    <a:pt x="467" y="348"/>
                  </a:lnTo>
                  <a:lnTo>
                    <a:pt x="467" y="349"/>
                  </a:lnTo>
                  <a:lnTo>
                    <a:pt x="468" y="349"/>
                  </a:lnTo>
                  <a:lnTo>
                    <a:pt x="468" y="350"/>
                  </a:lnTo>
                  <a:lnTo>
                    <a:pt x="467" y="350"/>
                  </a:lnTo>
                  <a:lnTo>
                    <a:pt x="467" y="351"/>
                  </a:lnTo>
                  <a:lnTo>
                    <a:pt x="468" y="351"/>
                  </a:lnTo>
                  <a:lnTo>
                    <a:pt x="468" y="352"/>
                  </a:lnTo>
                  <a:lnTo>
                    <a:pt x="468" y="353"/>
                  </a:lnTo>
                  <a:lnTo>
                    <a:pt x="468" y="354"/>
                  </a:lnTo>
                  <a:lnTo>
                    <a:pt x="467" y="354"/>
                  </a:lnTo>
                  <a:lnTo>
                    <a:pt x="467" y="355"/>
                  </a:lnTo>
                  <a:lnTo>
                    <a:pt x="467" y="356"/>
                  </a:lnTo>
                  <a:lnTo>
                    <a:pt x="468" y="356"/>
                  </a:lnTo>
                  <a:lnTo>
                    <a:pt x="469" y="356"/>
                  </a:lnTo>
                  <a:lnTo>
                    <a:pt x="470" y="356"/>
                  </a:lnTo>
                  <a:lnTo>
                    <a:pt x="470" y="357"/>
                  </a:lnTo>
                  <a:lnTo>
                    <a:pt x="471" y="357"/>
                  </a:lnTo>
                  <a:lnTo>
                    <a:pt x="471" y="358"/>
                  </a:lnTo>
                  <a:lnTo>
                    <a:pt x="472" y="359"/>
                  </a:lnTo>
                  <a:lnTo>
                    <a:pt x="472" y="360"/>
                  </a:lnTo>
                  <a:lnTo>
                    <a:pt x="473" y="360"/>
                  </a:lnTo>
                  <a:lnTo>
                    <a:pt x="473" y="361"/>
                  </a:lnTo>
                  <a:lnTo>
                    <a:pt x="472" y="361"/>
                  </a:lnTo>
                  <a:lnTo>
                    <a:pt x="472" y="362"/>
                  </a:lnTo>
                  <a:lnTo>
                    <a:pt x="472" y="361"/>
                  </a:lnTo>
                  <a:lnTo>
                    <a:pt x="472" y="362"/>
                  </a:lnTo>
                  <a:lnTo>
                    <a:pt x="472" y="363"/>
                  </a:lnTo>
                  <a:lnTo>
                    <a:pt x="471" y="365"/>
                  </a:lnTo>
                  <a:lnTo>
                    <a:pt x="471" y="366"/>
                  </a:lnTo>
                  <a:lnTo>
                    <a:pt x="471" y="367"/>
                  </a:lnTo>
                  <a:lnTo>
                    <a:pt x="472" y="368"/>
                  </a:lnTo>
                  <a:lnTo>
                    <a:pt x="472" y="369"/>
                  </a:lnTo>
                  <a:lnTo>
                    <a:pt x="472" y="370"/>
                  </a:lnTo>
                  <a:lnTo>
                    <a:pt x="473" y="370"/>
                  </a:lnTo>
                  <a:lnTo>
                    <a:pt x="472" y="371"/>
                  </a:lnTo>
                  <a:lnTo>
                    <a:pt x="473" y="371"/>
                  </a:lnTo>
                  <a:lnTo>
                    <a:pt x="473" y="372"/>
                  </a:lnTo>
                  <a:lnTo>
                    <a:pt x="474" y="372"/>
                  </a:lnTo>
                  <a:lnTo>
                    <a:pt x="475" y="372"/>
                  </a:lnTo>
                  <a:lnTo>
                    <a:pt x="477" y="372"/>
                  </a:lnTo>
                  <a:lnTo>
                    <a:pt x="477" y="371"/>
                  </a:lnTo>
                  <a:lnTo>
                    <a:pt x="478" y="371"/>
                  </a:lnTo>
                  <a:lnTo>
                    <a:pt x="478" y="372"/>
                  </a:lnTo>
                  <a:lnTo>
                    <a:pt x="478" y="373"/>
                  </a:lnTo>
                  <a:lnTo>
                    <a:pt x="478" y="374"/>
                  </a:lnTo>
                  <a:lnTo>
                    <a:pt x="477" y="374"/>
                  </a:lnTo>
                  <a:lnTo>
                    <a:pt x="477" y="375"/>
                  </a:lnTo>
                  <a:lnTo>
                    <a:pt x="475" y="375"/>
                  </a:lnTo>
                  <a:lnTo>
                    <a:pt x="474" y="375"/>
                  </a:lnTo>
                  <a:lnTo>
                    <a:pt x="473" y="375"/>
                  </a:lnTo>
                  <a:lnTo>
                    <a:pt x="473" y="374"/>
                  </a:lnTo>
                  <a:lnTo>
                    <a:pt x="472" y="374"/>
                  </a:lnTo>
                  <a:lnTo>
                    <a:pt x="472" y="375"/>
                  </a:lnTo>
                  <a:lnTo>
                    <a:pt x="471" y="375"/>
                  </a:lnTo>
                  <a:lnTo>
                    <a:pt x="472" y="376"/>
                  </a:lnTo>
                  <a:lnTo>
                    <a:pt x="473" y="376"/>
                  </a:lnTo>
                  <a:lnTo>
                    <a:pt x="472" y="377"/>
                  </a:lnTo>
                  <a:lnTo>
                    <a:pt x="471" y="378"/>
                  </a:lnTo>
                  <a:lnTo>
                    <a:pt x="470" y="378"/>
                  </a:lnTo>
                  <a:lnTo>
                    <a:pt x="470" y="377"/>
                  </a:lnTo>
                  <a:lnTo>
                    <a:pt x="469" y="377"/>
                  </a:lnTo>
                  <a:lnTo>
                    <a:pt x="469" y="376"/>
                  </a:lnTo>
                  <a:lnTo>
                    <a:pt x="468" y="376"/>
                  </a:lnTo>
                  <a:lnTo>
                    <a:pt x="467" y="376"/>
                  </a:lnTo>
                  <a:lnTo>
                    <a:pt x="467" y="377"/>
                  </a:lnTo>
                  <a:lnTo>
                    <a:pt x="467" y="378"/>
                  </a:lnTo>
                  <a:lnTo>
                    <a:pt x="467" y="379"/>
                  </a:lnTo>
                  <a:lnTo>
                    <a:pt x="468" y="379"/>
                  </a:lnTo>
                  <a:lnTo>
                    <a:pt x="468" y="380"/>
                  </a:lnTo>
                  <a:lnTo>
                    <a:pt x="467" y="380"/>
                  </a:lnTo>
                  <a:lnTo>
                    <a:pt x="468" y="380"/>
                  </a:lnTo>
                  <a:lnTo>
                    <a:pt x="468" y="381"/>
                  </a:lnTo>
                  <a:lnTo>
                    <a:pt x="467" y="381"/>
                  </a:lnTo>
                  <a:lnTo>
                    <a:pt x="467" y="382"/>
                  </a:lnTo>
                  <a:lnTo>
                    <a:pt x="467" y="383"/>
                  </a:lnTo>
                  <a:lnTo>
                    <a:pt x="467" y="384"/>
                  </a:lnTo>
                  <a:lnTo>
                    <a:pt x="468" y="384"/>
                  </a:lnTo>
                  <a:lnTo>
                    <a:pt x="469" y="384"/>
                  </a:lnTo>
                  <a:lnTo>
                    <a:pt x="470" y="385"/>
                  </a:lnTo>
                  <a:lnTo>
                    <a:pt x="471" y="385"/>
                  </a:lnTo>
                  <a:lnTo>
                    <a:pt x="471" y="386"/>
                  </a:lnTo>
                  <a:lnTo>
                    <a:pt x="471" y="387"/>
                  </a:lnTo>
                  <a:lnTo>
                    <a:pt x="470" y="388"/>
                  </a:lnTo>
                  <a:lnTo>
                    <a:pt x="471" y="390"/>
                  </a:lnTo>
                  <a:lnTo>
                    <a:pt x="470" y="391"/>
                  </a:lnTo>
                  <a:lnTo>
                    <a:pt x="471" y="392"/>
                  </a:lnTo>
                  <a:lnTo>
                    <a:pt x="472" y="392"/>
                  </a:lnTo>
                  <a:lnTo>
                    <a:pt x="472" y="393"/>
                  </a:lnTo>
                  <a:lnTo>
                    <a:pt x="473" y="393"/>
                  </a:lnTo>
                  <a:lnTo>
                    <a:pt x="473" y="392"/>
                  </a:lnTo>
                  <a:lnTo>
                    <a:pt x="474" y="392"/>
                  </a:lnTo>
                  <a:lnTo>
                    <a:pt x="474" y="393"/>
                  </a:lnTo>
                  <a:lnTo>
                    <a:pt x="474" y="394"/>
                  </a:lnTo>
                  <a:lnTo>
                    <a:pt x="474" y="395"/>
                  </a:lnTo>
                  <a:lnTo>
                    <a:pt x="475" y="395"/>
                  </a:lnTo>
                  <a:lnTo>
                    <a:pt x="475" y="396"/>
                  </a:lnTo>
                  <a:lnTo>
                    <a:pt x="475" y="397"/>
                  </a:lnTo>
                  <a:lnTo>
                    <a:pt x="474" y="397"/>
                  </a:lnTo>
                  <a:lnTo>
                    <a:pt x="474" y="398"/>
                  </a:lnTo>
                  <a:lnTo>
                    <a:pt x="475" y="398"/>
                  </a:lnTo>
                  <a:lnTo>
                    <a:pt x="475" y="399"/>
                  </a:lnTo>
                  <a:lnTo>
                    <a:pt x="475" y="400"/>
                  </a:lnTo>
                  <a:lnTo>
                    <a:pt x="475" y="401"/>
                  </a:lnTo>
                  <a:lnTo>
                    <a:pt x="477" y="401"/>
                  </a:lnTo>
                  <a:lnTo>
                    <a:pt x="478" y="401"/>
                  </a:lnTo>
                  <a:lnTo>
                    <a:pt x="479" y="401"/>
                  </a:lnTo>
                  <a:lnTo>
                    <a:pt x="479" y="400"/>
                  </a:lnTo>
                  <a:lnTo>
                    <a:pt x="480" y="400"/>
                  </a:lnTo>
                  <a:lnTo>
                    <a:pt x="480" y="401"/>
                  </a:lnTo>
                  <a:lnTo>
                    <a:pt x="481" y="400"/>
                  </a:lnTo>
                  <a:lnTo>
                    <a:pt x="482" y="400"/>
                  </a:lnTo>
                  <a:lnTo>
                    <a:pt x="482" y="401"/>
                  </a:lnTo>
                  <a:lnTo>
                    <a:pt x="483" y="401"/>
                  </a:lnTo>
                  <a:lnTo>
                    <a:pt x="483" y="402"/>
                  </a:lnTo>
                  <a:lnTo>
                    <a:pt x="483" y="403"/>
                  </a:lnTo>
                  <a:lnTo>
                    <a:pt x="482" y="403"/>
                  </a:lnTo>
                  <a:lnTo>
                    <a:pt x="482" y="404"/>
                  </a:lnTo>
                  <a:lnTo>
                    <a:pt x="482" y="405"/>
                  </a:lnTo>
                  <a:lnTo>
                    <a:pt x="483" y="405"/>
                  </a:lnTo>
                  <a:lnTo>
                    <a:pt x="483" y="406"/>
                  </a:lnTo>
                  <a:lnTo>
                    <a:pt x="484" y="406"/>
                  </a:lnTo>
                  <a:lnTo>
                    <a:pt x="484" y="407"/>
                  </a:lnTo>
                  <a:lnTo>
                    <a:pt x="483" y="407"/>
                  </a:lnTo>
                  <a:lnTo>
                    <a:pt x="484" y="407"/>
                  </a:lnTo>
                  <a:lnTo>
                    <a:pt x="484" y="408"/>
                  </a:lnTo>
                  <a:lnTo>
                    <a:pt x="485" y="408"/>
                  </a:lnTo>
                  <a:lnTo>
                    <a:pt x="484" y="408"/>
                  </a:lnTo>
                  <a:lnTo>
                    <a:pt x="484" y="409"/>
                  </a:lnTo>
                  <a:lnTo>
                    <a:pt x="484" y="408"/>
                  </a:lnTo>
                  <a:lnTo>
                    <a:pt x="483" y="408"/>
                  </a:lnTo>
                  <a:lnTo>
                    <a:pt x="483" y="409"/>
                  </a:lnTo>
                  <a:lnTo>
                    <a:pt x="484" y="409"/>
                  </a:lnTo>
                  <a:lnTo>
                    <a:pt x="484" y="410"/>
                  </a:lnTo>
                  <a:lnTo>
                    <a:pt x="485" y="410"/>
                  </a:lnTo>
                  <a:lnTo>
                    <a:pt x="485" y="411"/>
                  </a:lnTo>
                  <a:lnTo>
                    <a:pt x="486" y="411"/>
                  </a:lnTo>
                  <a:lnTo>
                    <a:pt x="486" y="412"/>
                  </a:lnTo>
                  <a:lnTo>
                    <a:pt x="486" y="411"/>
                  </a:lnTo>
                  <a:lnTo>
                    <a:pt x="487" y="411"/>
                  </a:lnTo>
                  <a:lnTo>
                    <a:pt x="487" y="412"/>
                  </a:lnTo>
                  <a:lnTo>
                    <a:pt x="487" y="413"/>
                  </a:lnTo>
                  <a:lnTo>
                    <a:pt x="486" y="413"/>
                  </a:lnTo>
                  <a:lnTo>
                    <a:pt x="486" y="415"/>
                  </a:lnTo>
                  <a:lnTo>
                    <a:pt x="485" y="415"/>
                  </a:lnTo>
                  <a:lnTo>
                    <a:pt x="485" y="416"/>
                  </a:lnTo>
                  <a:lnTo>
                    <a:pt x="484" y="416"/>
                  </a:lnTo>
                  <a:lnTo>
                    <a:pt x="483" y="416"/>
                  </a:lnTo>
                  <a:lnTo>
                    <a:pt x="483" y="417"/>
                  </a:lnTo>
                  <a:lnTo>
                    <a:pt x="483" y="418"/>
                  </a:lnTo>
                  <a:lnTo>
                    <a:pt x="483" y="419"/>
                  </a:lnTo>
                  <a:lnTo>
                    <a:pt x="484" y="419"/>
                  </a:lnTo>
                  <a:lnTo>
                    <a:pt x="485" y="419"/>
                  </a:lnTo>
                  <a:lnTo>
                    <a:pt x="486" y="419"/>
                  </a:lnTo>
                  <a:lnTo>
                    <a:pt x="486" y="420"/>
                  </a:lnTo>
                  <a:lnTo>
                    <a:pt x="485" y="420"/>
                  </a:lnTo>
                  <a:lnTo>
                    <a:pt x="485" y="421"/>
                  </a:lnTo>
                  <a:lnTo>
                    <a:pt x="484" y="421"/>
                  </a:lnTo>
                  <a:lnTo>
                    <a:pt x="484" y="422"/>
                  </a:lnTo>
                  <a:lnTo>
                    <a:pt x="483" y="422"/>
                  </a:lnTo>
                  <a:lnTo>
                    <a:pt x="483" y="423"/>
                  </a:lnTo>
                  <a:lnTo>
                    <a:pt x="483" y="424"/>
                  </a:lnTo>
                  <a:lnTo>
                    <a:pt x="483" y="425"/>
                  </a:lnTo>
                  <a:lnTo>
                    <a:pt x="484" y="425"/>
                  </a:lnTo>
                  <a:lnTo>
                    <a:pt x="483" y="425"/>
                  </a:lnTo>
                  <a:lnTo>
                    <a:pt x="483" y="426"/>
                  </a:lnTo>
                  <a:lnTo>
                    <a:pt x="483" y="427"/>
                  </a:lnTo>
                  <a:lnTo>
                    <a:pt x="482" y="427"/>
                  </a:lnTo>
                  <a:lnTo>
                    <a:pt x="481" y="427"/>
                  </a:lnTo>
                  <a:lnTo>
                    <a:pt x="481" y="428"/>
                  </a:lnTo>
                  <a:lnTo>
                    <a:pt x="480" y="428"/>
                  </a:lnTo>
                  <a:lnTo>
                    <a:pt x="480" y="429"/>
                  </a:lnTo>
                  <a:lnTo>
                    <a:pt x="479" y="429"/>
                  </a:lnTo>
                  <a:lnTo>
                    <a:pt x="479" y="430"/>
                  </a:lnTo>
                  <a:lnTo>
                    <a:pt x="480" y="430"/>
                  </a:lnTo>
                  <a:lnTo>
                    <a:pt x="480" y="431"/>
                  </a:lnTo>
                  <a:lnTo>
                    <a:pt x="479" y="431"/>
                  </a:lnTo>
                  <a:lnTo>
                    <a:pt x="478" y="431"/>
                  </a:lnTo>
                  <a:lnTo>
                    <a:pt x="479" y="431"/>
                  </a:lnTo>
                  <a:lnTo>
                    <a:pt x="479" y="432"/>
                  </a:lnTo>
                  <a:lnTo>
                    <a:pt x="478" y="432"/>
                  </a:lnTo>
                  <a:lnTo>
                    <a:pt x="478" y="433"/>
                  </a:lnTo>
                  <a:lnTo>
                    <a:pt x="477" y="433"/>
                  </a:lnTo>
                  <a:lnTo>
                    <a:pt x="475" y="433"/>
                  </a:lnTo>
                  <a:lnTo>
                    <a:pt x="477" y="433"/>
                  </a:lnTo>
                  <a:lnTo>
                    <a:pt x="477" y="434"/>
                  </a:lnTo>
                  <a:lnTo>
                    <a:pt x="478" y="434"/>
                  </a:lnTo>
                  <a:lnTo>
                    <a:pt x="479" y="434"/>
                  </a:lnTo>
                  <a:lnTo>
                    <a:pt x="480" y="434"/>
                  </a:lnTo>
                  <a:lnTo>
                    <a:pt x="481" y="434"/>
                  </a:lnTo>
                  <a:lnTo>
                    <a:pt x="481" y="433"/>
                  </a:lnTo>
                  <a:lnTo>
                    <a:pt x="482" y="433"/>
                  </a:lnTo>
                  <a:lnTo>
                    <a:pt x="482" y="432"/>
                  </a:lnTo>
                  <a:lnTo>
                    <a:pt x="483" y="432"/>
                  </a:lnTo>
                  <a:lnTo>
                    <a:pt x="484" y="432"/>
                  </a:lnTo>
                  <a:lnTo>
                    <a:pt x="484" y="433"/>
                  </a:lnTo>
                  <a:lnTo>
                    <a:pt x="484" y="434"/>
                  </a:lnTo>
                  <a:lnTo>
                    <a:pt x="485" y="435"/>
                  </a:lnTo>
                  <a:lnTo>
                    <a:pt x="485" y="436"/>
                  </a:lnTo>
                  <a:lnTo>
                    <a:pt x="485" y="437"/>
                  </a:lnTo>
                  <a:lnTo>
                    <a:pt x="486" y="437"/>
                  </a:lnTo>
                  <a:lnTo>
                    <a:pt x="487" y="437"/>
                  </a:lnTo>
                  <a:lnTo>
                    <a:pt x="487" y="438"/>
                  </a:lnTo>
                  <a:lnTo>
                    <a:pt x="487" y="440"/>
                  </a:lnTo>
                  <a:lnTo>
                    <a:pt x="486" y="440"/>
                  </a:lnTo>
                  <a:lnTo>
                    <a:pt x="486" y="441"/>
                  </a:lnTo>
                  <a:lnTo>
                    <a:pt x="487" y="441"/>
                  </a:lnTo>
                  <a:lnTo>
                    <a:pt x="488" y="441"/>
                  </a:lnTo>
                  <a:lnTo>
                    <a:pt x="488" y="442"/>
                  </a:lnTo>
                  <a:lnTo>
                    <a:pt x="487" y="442"/>
                  </a:lnTo>
                  <a:lnTo>
                    <a:pt x="486" y="442"/>
                  </a:lnTo>
                  <a:lnTo>
                    <a:pt x="485" y="442"/>
                  </a:lnTo>
                  <a:lnTo>
                    <a:pt x="485" y="443"/>
                  </a:lnTo>
                  <a:lnTo>
                    <a:pt x="484" y="443"/>
                  </a:lnTo>
                  <a:lnTo>
                    <a:pt x="484" y="444"/>
                  </a:lnTo>
                  <a:lnTo>
                    <a:pt x="483" y="444"/>
                  </a:lnTo>
                  <a:lnTo>
                    <a:pt x="483" y="445"/>
                  </a:lnTo>
                  <a:lnTo>
                    <a:pt x="484" y="445"/>
                  </a:lnTo>
                  <a:lnTo>
                    <a:pt x="484" y="446"/>
                  </a:lnTo>
                  <a:lnTo>
                    <a:pt x="484" y="447"/>
                  </a:lnTo>
                  <a:lnTo>
                    <a:pt x="484" y="448"/>
                  </a:lnTo>
                  <a:lnTo>
                    <a:pt x="483" y="448"/>
                  </a:lnTo>
                  <a:lnTo>
                    <a:pt x="483" y="449"/>
                  </a:lnTo>
                  <a:lnTo>
                    <a:pt x="483" y="450"/>
                  </a:lnTo>
                  <a:lnTo>
                    <a:pt x="483" y="451"/>
                  </a:lnTo>
                  <a:lnTo>
                    <a:pt x="483" y="452"/>
                  </a:lnTo>
                  <a:lnTo>
                    <a:pt x="482" y="452"/>
                  </a:lnTo>
                  <a:lnTo>
                    <a:pt x="482" y="453"/>
                  </a:lnTo>
                  <a:lnTo>
                    <a:pt x="481" y="453"/>
                  </a:lnTo>
                  <a:lnTo>
                    <a:pt x="481" y="454"/>
                  </a:lnTo>
                  <a:lnTo>
                    <a:pt x="481" y="455"/>
                  </a:lnTo>
                  <a:lnTo>
                    <a:pt x="482" y="455"/>
                  </a:lnTo>
                  <a:lnTo>
                    <a:pt x="482" y="456"/>
                  </a:lnTo>
                  <a:lnTo>
                    <a:pt x="483" y="456"/>
                  </a:lnTo>
                  <a:lnTo>
                    <a:pt x="483" y="457"/>
                  </a:lnTo>
                  <a:lnTo>
                    <a:pt x="483" y="458"/>
                  </a:lnTo>
                  <a:lnTo>
                    <a:pt x="483" y="459"/>
                  </a:lnTo>
                  <a:lnTo>
                    <a:pt x="483" y="460"/>
                  </a:lnTo>
                  <a:lnTo>
                    <a:pt x="483" y="461"/>
                  </a:lnTo>
                  <a:lnTo>
                    <a:pt x="482" y="461"/>
                  </a:lnTo>
                  <a:lnTo>
                    <a:pt x="483" y="461"/>
                  </a:lnTo>
                  <a:lnTo>
                    <a:pt x="483" y="462"/>
                  </a:lnTo>
                  <a:lnTo>
                    <a:pt x="483" y="463"/>
                  </a:lnTo>
                  <a:lnTo>
                    <a:pt x="482" y="463"/>
                  </a:lnTo>
                  <a:lnTo>
                    <a:pt x="483" y="463"/>
                  </a:lnTo>
                  <a:lnTo>
                    <a:pt x="482" y="463"/>
                  </a:lnTo>
                  <a:lnTo>
                    <a:pt x="482" y="465"/>
                  </a:lnTo>
                  <a:lnTo>
                    <a:pt x="482" y="463"/>
                  </a:lnTo>
                  <a:lnTo>
                    <a:pt x="482" y="465"/>
                  </a:lnTo>
                  <a:lnTo>
                    <a:pt x="481" y="465"/>
                  </a:lnTo>
                  <a:lnTo>
                    <a:pt x="481" y="466"/>
                  </a:lnTo>
                  <a:lnTo>
                    <a:pt x="481" y="467"/>
                  </a:lnTo>
                  <a:lnTo>
                    <a:pt x="482" y="467"/>
                  </a:lnTo>
                  <a:lnTo>
                    <a:pt x="482" y="468"/>
                  </a:lnTo>
                  <a:lnTo>
                    <a:pt x="482" y="469"/>
                  </a:lnTo>
                  <a:lnTo>
                    <a:pt x="483" y="469"/>
                  </a:lnTo>
                  <a:lnTo>
                    <a:pt x="484" y="469"/>
                  </a:lnTo>
                  <a:lnTo>
                    <a:pt x="484" y="470"/>
                  </a:lnTo>
                  <a:lnTo>
                    <a:pt x="485" y="470"/>
                  </a:lnTo>
                  <a:lnTo>
                    <a:pt x="485" y="471"/>
                  </a:lnTo>
                  <a:lnTo>
                    <a:pt x="485" y="472"/>
                  </a:lnTo>
                  <a:lnTo>
                    <a:pt x="484" y="472"/>
                  </a:lnTo>
                  <a:lnTo>
                    <a:pt x="483" y="472"/>
                  </a:lnTo>
                  <a:lnTo>
                    <a:pt x="483" y="473"/>
                  </a:lnTo>
                  <a:lnTo>
                    <a:pt x="482" y="473"/>
                  </a:lnTo>
                  <a:lnTo>
                    <a:pt x="482" y="472"/>
                  </a:lnTo>
                  <a:lnTo>
                    <a:pt x="482" y="473"/>
                  </a:lnTo>
                  <a:lnTo>
                    <a:pt x="481" y="473"/>
                  </a:lnTo>
                  <a:lnTo>
                    <a:pt x="482" y="473"/>
                  </a:lnTo>
                  <a:lnTo>
                    <a:pt x="481" y="473"/>
                  </a:lnTo>
                  <a:lnTo>
                    <a:pt x="480" y="473"/>
                  </a:lnTo>
                  <a:lnTo>
                    <a:pt x="481" y="474"/>
                  </a:lnTo>
                  <a:lnTo>
                    <a:pt x="480" y="474"/>
                  </a:lnTo>
                  <a:lnTo>
                    <a:pt x="480" y="475"/>
                  </a:lnTo>
                  <a:lnTo>
                    <a:pt x="480" y="476"/>
                  </a:lnTo>
                  <a:lnTo>
                    <a:pt x="481" y="476"/>
                  </a:lnTo>
                  <a:lnTo>
                    <a:pt x="482" y="476"/>
                  </a:lnTo>
                  <a:lnTo>
                    <a:pt x="482" y="477"/>
                  </a:lnTo>
                  <a:lnTo>
                    <a:pt x="482" y="478"/>
                  </a:lnTo>
                  <a:lnTo>
                    <a:pt x="481" y="478"/>
                  </a:lnTo>
                  <a:lnTo>
                    <a:pt x="481" y="479"/>
                  </a:lnTo>
                  <a:lnTo>
                    <a:pt x="482" y="479"/>
                  </a:lnTo>
                  <a:lnTo>
                    <a:pt x="482" y="480"/>
                  </a:lnTo>
                  <a:lnTo>
                    <a:pt x="483" y="480"/>
                  </a:lnTo>
                  <a:lnTo>
                    <a:pt x="483" y="481"/>
                  </a:lnTo>
                  <a:lnTo>
                    <a:pt x="483" y="482"/>
                  </a:lnTo>
                  <a:lnTo>
                    <a:pt x="482" y="482"/>
                  </a:lnTo>
                  <a:lnTo>
                    <a:pt x="482" y="483"/>
                  </a:lnTo>
                  <a:lnTo>
                    <a:pt x="482" y="484"/>
                  </a:lnTo>
                  <a:lnTo>
                    <a:pt x="483" y="484"/>
                  </a:lnTo>
                  <a:lnTo>
                    <a:pt x="483" y="485"/>
                  </a:lnTo>
                  <a:lnTo>
                    <a:pt x="483" y="486"/>
                  </a:lnTo>
                  <a:lnTo>
                    <a:pt x="483" y="487"/>
                  </a:lnTo>
                  <a:lnTo>
                    <a:pt x="483" y="488"/>
                  </a:lnTo>
                  <a:lnTo>
                    <a:pt x="484" y="488"/>
                  </a:lnTo>
                  <a:lnTo>
                    <a:pt x="483" y="490"/>
                  </a:lnTo>
                  <a:lnTo>
                    <a:pt x="483" y="491"/>
                  </a:lnTo>
                  <a:lnTo>
                    <a:pt x="482" y="491"/>
                  </a:lnTo>
                  <a:lnTo>
                    <a:pt x="482" y="492"/>
                  </a:lnTo>
                  <a:lnTo>
                    <a:pt x="482" y="493"/>
                  </a:lnTo>
                  <a:lnTo>
                    <a:pt x="483" y="493"/>
                  </a:lnTo>
                  <a:lnTo>
                    <a:pt x="484" y="493"/>
                  </a:lnTo>
                  <a:lnTo>
                    <a:pt x="485" y="493"/>
                  </a:lnTo>
                  <a:lnTo>
                    <a:pt x="485" y="494"/>
                  </a:lnTo>
                  <a:lnTo>
                    <a:pt x="484" y="494"/>
                  </a:lnTo>
                  <a:lnTo>
                    <a:pt x="484" y="495"/>
                  </a:lnTo>
                  <a:lnTo>
                    <a:pt x="483" y="495"/>
                  </a:lnTo>
                  <a:lnTo>
                    <a:pt x="482" y="495"/>
                  </a:lnTo>
                  <a:lnTo>
                    <a:pt x="482" y="496"/>
                  </a:lnTo>
                  <a:lnTo>
                    <a:pt x="482" y="497"/>
                  </a:lnTo>
                  <a:lnTo>
                    <a:pt x="483" y="497"/>
                  </a:lnTo>
                  <a:lnTo>
                    <a:pt x="483" y="498"/>
                  </a:lnTo>
                  <a:lnTo>
                    <a:pt x="484" y="498"/>
                  </a:lnTo>
                  <a:lnTo>
                    <a:pt x="484" y="499"/>
                  </a:lnTo>
                  <a:lnTo>
                    <a:pt x="483" y="499"/>
                  </a:lnTo>
                  <a:lnTo>
                    <a:pt x="483" y="500"/>
                  </a:lnTo>
                  <a:lnTo>
                    <a:pt x="482" y="499"/>
                  </a:lnTo>
                  <a:lnTo>
                    <a:pt x="482" y="500"/>
                  </a:lnTo>
                  <a:lnTo>
                    <a:pt x="482" y="501"/>
                  </a:lnTo>
                  <a:lnTo>
                    <a:pt x="482" y="502"/>
                  </a:lnTo>
                  <a:lnTo>
                    <a:pt x="483" y="502"/>
                  </a:lnTo>
                  <a:lnTo>
                    <a:pt x="483" y="503"/>
                  </a:lnTo>
                  <a:lnTo>
                    <a:pt x="483" y="504"/>
                  </a:lnTo>
                  <a:lnTo>
                    <a:pt x="483" y="505"/>
                  </a:lnTo>
                  <a:lnTo>
                    <a:pt x="484" y="505"/>
                  </a:lnTo>
                  <a:lnTo>
                    <a:pt x="484" y="506"/>
                  </a:lnTo>
                  <a:lnTo>
                    <a:pt x="484" y="507"/>
                  </a:lnTo>
                  <a:lnTo>
                    <a:pt x="485" y="507"/>
                  </a:lnTo>
                  <a:lnTo>
                    <a:pt x="485" y="508"/>
                  </a:lnTo>
                  <a:lnTo>
                    <a:pt x="484" y="508"/>
                  </a:lnTo>
                  <a:lnTo>
                    <a:pt x="485" y="508"/>
                  </a:lnTo>
                  <a:lnTo>
                    <a:pt x="484" y="508"/>
                  </a:lnTo>
                  <a:lnTo>
                    <a:pt x="485" y="509"/>
                  </a:lnTo>
                  <a:lnTo>
                    <a:pt x="486" y="509"/>
                  </a:lnTo>
                  <a:lnTo>
                    <a:pt x="487" y="509"/>
                  </a:lnTo>
                  <a:lnTo>
                    <a:pt x="487" y="508"/>
                  </a:lnTo>
                  <a:lnTo>
                    <a:pt x="488" y="509"/>
                  </a:lnTo>
                  <a:lnTo>
                    <a:pt x="488" y="508"/>
                  </a:lnTo>
                  <a:lnTo>
                    <a:pt x="488" y="509"/>
                  </a:lnTo>
                  <a:lnTo>
                    <a:pt x="489" y="509"/>
                  </a:lnTo>
                  <a:lnTo>
                    <a:pt x="490" y="509"/>
                  </a:lnTo>
                  <a:lnTo>
                    <a:pt x="490" y="508"/>
                  </a:lnTo>
                  <a:lnTo>
                    <a:pt x="491" y="508"/>
                  </a:lnTo>
                  <a:lnTo>
                    <a:pt x="491" y="509"/>
                  </a:lnTo>
                  <a:lnTo>
                    <a:pt x="492" y="509"/>
                  </a:lnTo>
                  <a:lnTo>
                    <a:pt x="493" y="509"/>
                  </a:lnTo>
                  <a:lnTo>
                    <a:pt x="493" y="510"/>
                  </a:lnTo>
                  <a:lnTo>
                    <a:pt x="493" y="511"/>
                  </a:lnTo>
                  <a:lnTo>
                    <a:pt x="494" y="511"/>
                  </a:lnTo>
                  <a:lnTo>
                    <a:pt x="494" y="512"/>
                  </a:lnTo>
                  <a:lnTo>
                    <a:pt x="495" y="512"/>
                  </a:lnTo>
                  <a:lnTo>
                    <a:pt x="495" y="520"/>
                  </a:lnTo>
                  <a:lnTo>
                    <a:pt x="494" y="528"/>
                  </a:lnTo>
                  <a:lnTo>
                    <a:pt x="496" y="541"/>
                  </a:lnTo>
                  <a:lnTo>
                    <a:pt x="497" y="543"/>
                  </a:lnTo>
                  <a:lnTo>
                    <a:pt x="497" y="544"/>
                  </a:lnTo>
                  <a:lnTo>
                    <a:pt x="498" y="544"/>
                  </a:lnTo>
                  <a:lnTo>
                    <a:pt x="498" y="545"/>
                  </a:lnTo>
                  <a:lnTo>
                    <a:pt x="499" y="548"/>
                  </a:lnTo>
                  <a:lnTo>
                    <a:pt x="504" y="560"/>
                  </a:lnTo>
                  <a:lnTo>
                    <a:pt x="507" y="566"/>
                  </a:lnTo>
                  <a:lnTo>
                    <a:pt x="507" y="567"/>
                  </a:lnTo>
                  <a:lnTo>
                    <a:pt x="507" y="568"/>
                  </a:lnTo>
                  <a:lnTo>
                    <a:pt x="509" y="572"/>
                  </a:lnTo>
                  <a:lnTo>
                    <a:pt x="510" y="574"/>
                  </a:lnTo>
                  <a:lnTo>
                    <a:pt x="511" y="578"/>
                  </a:lnTo>
                  <a:lnTo>
                    <a:pt x="513" y="584"/>
                  </a:lnTo>
                  <a:lnTo>
                    <a:pt x="514" y="586"/>
                  </a:lnTo>
                  <a:lnTo>
                    <a:pt x="515" y="588"/>
                  </a:lnTo>
                  <a:lnTo>
                    <a:pt x="516" y="591"/>
                  </a:lnTo>
                  <a:lnTo>
                    <a:pt x="516" y="593"/>
                  </a:lnTo>
                  <a:lnTo>
                    <a:pt x="517" y="594"/>
                  </a:lnTo>
                  <a:lnTo>
                    <a:pt x="517" y="595"/>
                  </a:lnTo>
                  <a:lnTo>
                    <a:pt x="517" y="597"/>
                  </a:lnTo>
                  <a:lnTo>
                    <a:pt x="518" y="596"/>
                  </a:lnTo>
                  <a:lnTo>
                    <a:pt x="519" y="596"/>
                  </a:lnTo>
                  <a:lnTo>
                    <a:pt x="520" y="596"/>
                  </a:lnTo>
                  <a:lnTo>
                    <a:pt x="520" y="595"/>
                  </a:lnTo>
                  <a:lnTo>
                    <a:pt x="521" y="595"/>
                  </a:lnTo>
                  <a:lnTo>
                    <a:pt x="522" y="595"/>
                  </a:lnTo>
                  <a:lnTo>
                    <a:pt x="522" y="594"/>
                  </a:lnTo>
                  <a:lnTo>
                    <a:pt x="522" y="595"/>
                  </a:lnTo>
                  <a:lnTo>
                    <a:pt x="522" y="594"/>
                  </a:lnTo>
                  <a:lnTo>
                    <a:pt x="523" y="594"/>
                  </a:lnTo>
                  <a:lnTo>
                    <a:pt x="524" y="594"/>
                  </a:lnTo>
                  <a:lnTo>
                    <a:pt x="525" y="594"/>
                  </a:lnTo>
                  <a:lnTo>
                    <a:pt x="527" y="593"/>
                  </a:lnTo>
                  <a:lnTo>
                    <a:pt x="528" y="593"/>
                  </a:lnTo>
                  <a:lnTo>
                    <a:pt x="528" y="592"/>
                  </a:lnTo>
                  <a:lnTo>
                    <a:pt x="529" y="591"/>
                  </a:lnTo>
                  <a:lnTo>
                    <a:pt x="529" y="592"/>
                  </a:lnTo>
                  <a:lnTo>
                    <a:pt x="530" y="592"/>
                  </a:lnTo>
                  <a:lnTo>
                    <a:pt x="530" y="591"/>
                  </a:lnTo>
                  <a:lnTo>
                    <a:pt x="531" y="591"/>
                  </a:lnTo>
                  <a:lnTo>
                    <a:pt x="532" y="591"/>
                  </a:lnTo>
                  <a:lnTo>
                    <a:pt x="533" y="591"/>
                  </a:lnTo>
                  <a:lnTo>
                    <a:pt x="533" y="592"/>
                  </a:lnTo>
                  <a:lnTo>
                    <a:pt x="533" y="591"/>
                  </a:lnTo>
                  <a:lnTo>
                    <a:pt x="534" y="591"/>
                  </a:lnTo>
                  <a:lnTo>
                    <a:pt x="535" y="591"/>
                  </a:lnTo>
                  <a:lnTo>
                    <a:pt x="536" y="590"/>
                  </a:lnTo>
                  <a:lnTo>
                    <a:pt x="536" y="588"/>
                  </a:lnTo>
                  <a:lnTo>
                    <a:pt x="537" y="588"/>
                  </a:lnTo>
                  <a:lnTo>
                    <a:pt x="538" y="587"/>
                  </a:lnTo>
                  <a:lnTo>
                    <a:pt x="540" y="587"/>
                  </a:lnTo>
                  <a:lnTo>
                    <a:pt x="541" y="587"/>
                  </a:lnTo>
                  <a:lnTo>
                    <a:pt x="541" y="586"/>
                  </a:lnTo>
                  <a:lnTo>
                    <a:pt x="542" y="586"/>
                  </a:lnTo>
                  <a:lnTo>
                    <a:pt x="547" y="590"/>
                  </a:lnTo>
                  <a:lnTo>
                    <a:pt x="550" y="591"/>
                  </a:lnTo>
                  <a:lnTo>
                    <a:pt x="553" y="592"/>
                  </a:lnTo>
                  <a:lnTo>
                    <a:pt x="555" y="592"/>
                  </a:lnTo>
                  <a:lnTo>
                    <a:pt x="557" y="593"/>
                  </a:lnTo>
                  <a:lnTo>
                    <a:pt x="558" y="594"/>
                  </a:lnTo>
                  <a:lnTo>
                    <a:pt x="561" y="595"/>
                  </a:lnTo>
                  <a:lnTo>
                    <a:pt x="562" y="595"/>
                  </a:lnTo>
                  <a:lnTo>
                    <a:pt x="563" y="595"/>
                  </a:lnTo>
                  <a:lnTo>
                    <a:pt x="564" y="595"/>
                  </a:lnTo>
                  <a:lnTo>
                    <a:pt x="564" y="596"/>
                  </a:lnTo>
                  <a:lnTo>
                    <a:pt x="565" y="596"/>
                  </a:lnTo>
                  <a:lnTo>
                    <a:pt x="565" y="597"/>
                  </a:lnTo>
                  <a:lnTo>
                    <a:pt x="565" y="598"/>
                  </a:lnTo>
                  <a:lnTo>
                    <a:pt x="566" y="598"/>
                  </a:lnTo>
                  <a:lnTo>
                    <a:pt x="566" y="599"/>
                  </a:lnTo>
                  <a:lnTo>
                    <a:pt x="567" y="599"/>
                  </a:lnTo>
                  <a:lnTo>
                    <a:pt x="567" y="600"/>
                  </a:lnTo>
                  <a:lnTo>
                    <a:pt x="568" y="601"/>
                  </a:lnTo>
                  <a:lnTo>
                    <a:pt x="569" y="602"/>
                  </a:lnTo>
                  <a:lnTo>
                    <a:pt x="569" y="603"/>
                  </a:lnTo>
                  <a:lnTo>
                    <a:pt x="570" y="603"/>
                  </a:lnTo>
                  <a:lnTo>
                    <a:pt x="571" y="604"/>
                  </a:lnTo>
                  <a:lnTo>
                    <a:pt x="572" y="604"/>
                  </a:lnTo>
                  <a:lnTo>
                    <a:pt x="572" y="605"/>
                  </a:lnTo>
                  <a:lnTo>
                    <a:pt x="572" y="606"/>
                  </a:lnTo>
                  <a:lnTo>
                    <a:pt x="573" y="606"/>
                  </a:lnTo>
                  <a:lnTo>
                    <a:pt x="573" y="607"/>
                  </a:lnTo>
                  <a:lnTo>
                    <a:pt x="574" y="607"/>
                  </a:lnTo>
                  <a:lnTo>
                    <a:pt x="574" y="608"/>
                  </a:lnTo>
                  <a:lnTo>
                    <a:pt x="575" y="608"/>
                  </a:lnTo>
                  <a:lnTo>
                    <a:pt x="575" y="609"/>
                  </a:lnTo>
                  <a:lnTo>
                    <a:pt x="577" y="609"/>
                  </a:lnTo>
                  <a:lnTo>
                    <a:pt x="577" y="610"/>
                  </a:lnTo>
                  <a:lnTo>
                    <a:pt x="578" y="611"/>
                  </a:lnTo>
                  <a:lnTo>
                    <a:pt x="579" y="612"/>
                  </a:lnTo>
                  <a:lnTo>
                    <a:pt x="577" y="613"/>
                  </a:lnTo>
                  <a:lnTo>
                    <a:pt x="572" y="616"/>
                  </a:lnTo>
                  <a:lnTo>
                    <a:pt x="571" y="616"/>
                  </a:lnTo>
                  <a:lnTo>
                    <a:pt x="566" y="619"/>
                  </a:lnTo>
                  <a:lnTo>
                    <a:pt x="564" y="620"/>
                  </a:lnTo>
                  <a:lnTo>
                    <a:pt x="561" y="621"/>
                  </a:lnTo>
                  <a:lnTo>
                    <a:pt x="560" y="622"/>
                  </a:lnTo>
                  <a:lnTo>
                    <a:pt x="556" y="624"/>
                  </a:lnTo>
                  <a:lnTo>
                    <a:pt x="555" y="624"/>
                  </a:lnTo>
                  <a:lnTo>
                    <a:pt x="554" y="625"/>
                  </a:lnTo>
                  <a:lnTo>
                    <a:pt x="550" y="626"/>
                  </a:lnTo>
                  <a:lnTo>
                    <a:pt x="550" y="628"/>
                  </a:lnTo>
                  <a:lnTo>
                    <a:pt x="550" y="629"/>
                  </a:lnTo>
                  <a:lnTo>
                    <a:pt x="550" y="630"/>
                  </a:lnTo>
                  <a:lnTo>
                    <a:pt x="550" y="633"/>
                  </a:lnTo>
                  <a:lnTo>
                    <a:pt x="550" y="634"/>
                  </a:lnTo>
                  <a:lnTo>
                    <a:pt x="549" y="633"/>
                  </a:lnTo>
                  <a:lnTo>
                    <a:pt x="548" y="633"/>
                  </a:lnTo>
                  <a:lnTo>
                    <a:pt x="547" y="633"/>
                  </a:lnTo>
                  <a:lnTo>
                    <a:pt x="546" y="633"/>
                  </a:lnTo>
                  <a:lnTo>
                    <a:pt x="546" y="634"/>
                  </a:lnTo>
                  <a:lnTo>
                    <a:pt x="545" y="634"/>
                  </a:lnTo>
                  <a:lnTo>
                    <a:pt x="545" y="635"/>
                  </a:lnTo>
                  <a:lnTo>
                    <a:pt x="546" y="637"/>
                  </a:lnTo>
                  <a:lnTo>
                    <a:pt x="547" y="638"/>
                  </a:lnTo>
                  <a:lnTo>
                    <a:pt x="547" y="640"/>
                  </a:lnTo>
                  <a:lnTo>
                    <a:pt x="548" y="642"/>
                  </a:lnTo>
                  <a:lnTo>
                    <a:pt x="548" y="643"/>
                  </a:lnTo>
                  <a:lnTo>
                    <a:pt x="549" y="643"/>
                  </a:lnTo>
                  <a:lnTo>
                    <a:pt x="549" y="644"/>
                  </a:lnTo>
                  <a:lnTo>
                    <a:pt x="549" y="645"/>
                  </a:lnTo>
                  <a:lnTo>
                    <a:pt x="549" y="646"/>
                  </a:lnTo>
                  <a:lnTo>
                    <a:pt x="550" y="647"/>
                  </a:lnTo>
                  <a:lnTo>
                    <a:pt x="552" y="647"/>
                  </a:lnTo>
                  <a:lnTo>
                    <a:pt x="553" y="647"/>
                  </a:lnTo>
                  <a:lnTo>
                    <a:pt x="554" y="647"/>
                  </a:lnTo>
                  <a:lnTo>
                    <a:pt x="555" y="646"/>
                  </a:lnTo>
                  <a:lnTo>
                    <a:pt x="556" y="646"/>
                  </a:lnTo>
                  <a:lnTo>
                    <a:pt x="556" y="647"/>
                  </a:lnTo>
                  <a:lnTo>
                    <a:pt x="557" y="647"/>
                  </a:lnTo>
                  <a:lnTo>
                    <a:pt x="559" y="647"/>
                  </a:lnTo>
                  <a:lnTo>
                    <a:pt x="561" y="647"/>
                  </a:lnTo>
                  <a:lnTo>
                    <a:pt x="562" y="647"/>
                  </a:lnTo>
                  <a:lnTo>
                    <a:pt x="563" y="646"/>
                  </a:lnTo>
                  <a:lnTo>
                    <a:pt x="564" y="646"/>
                  </a:lnTo>
                  <a:lnTo>
                    <a:pt x="565" y="646"/>
                  </a:lnTo>
                  <a:lnTo>
                    <a:pt x="564" y="646"/>
                  </a:lnTo>
                  <a:lnTo>
                    <a:pt x="563" y="646"/>
                  </a:lnTo>
                  <a:lnTo>
                    <a:pt x="562" y="645"/>
                  </a:lnTo>
                  <a:lnTo>
                    <a:pt x="563" y="644"/>
                  </a:lnTo>
                  <a:lnTo>
                    <a:pt x="564" y="643"/>
                  </a:lnTo>
                  <a:lnTo>
                    <a:pt x="566" y="641"/>
                  </a:lnTo>
                  <a:lnTo>
                    <a:pt x="567" y="640"/>
                  </a:lnTo>
                  <a:lnTo>
                    <a:pt x="567" y="638"/>
                  </a:lnTo>
                  <a:lnTo>
                    <a:pt x="569" y="637"/>
                  </a:lnTo>
                  <a:lnTo>
                    <a:pt x="570" y="637"/>
                  </a:lnTo>
                  <a:lnTo>
                    <a:pt x="571" y="637"/>
                  </a:lnTo>
                  <a:lnTo>
                    <a:pt x="573" y="640"/>
                  </a:lnTo>
                  <a:lnTo>
                    <a:pt x="573" y="641"/>
                  </a:lnTo>
                  <a:lnTo>
                    <a:pt x="574" y="643"/>
                  </a:lnTo>
                  <a:lnTo>
                    <a:pt x="575" y="644"/>
                  </a:lnTo>
                  <a:lnTo>
                    <a:pt x="577" y="646"/>
                  </a:lnTo>
                  <a:lnTo>
                    <a:pt x="578" y="646"/>
                  </a:lnTo>
                  <a:lnTo>
                    <a:pt x="578" y="647"/>
                  </a:lnTo>
                  <a:lnTo>
                    <a:pt x="582" y="652"/>
                  </a:lnTo>
                  <a:lnTo>
                    <a:pt x="581" y="652"/>
                  </a:lnTo>
                  <a:lnTo>
                    <a:pt x="580" y="652"/>
                  </a:lnTo>
                  <a:lnTo>
                    <a:pt x="580" y="653"/>
                  </a:lnTo>
                  <a:lnTo>
                    <a:pt x="579" y="653"/>
                  </a:lnTo>
                  <a:lnTo>
                    <a:pt x="578" y="653"/>
                  </a:lnTo>
                  <a:lnTo>
                    <a:pt x="577" y="653"/>
                  </a:lnTo>
                  <a:lnTo>
                    <a:pt x="577" y="654"/>
                  </a:lnTo>
                  <a:lnTo>
                    <a:pt x="575" y="654"/>
                  </a:lnTo>
                  <a:lnTo>
                    <a:pt x="574" y="655"/>
                  </a:lnTo>
                  <a:lnTo>
                    <a:pt x="575" y="655"/>
                  </a:lnTo>
                  <a:lnTo>
                    <a:pt x="574" y="655"/>
                  </a:lnTo>
                  <a:lnTo>
                    <a:pt x="573" y="655"/>
                  </a:lnTo>
                  <a:lnTo>
                    <a:pt x="573" y="656"/>
                  </a:lnTo>
                  <a:lnTo>
                    <a:pt x="572" y="656"/>
                  </a:lnTo>
                  <a:lnTo>
                    <a:pt x="572" y="657"/>
                  </a:lnTo>
                  <a:lnTo>
                    <a:pt x="570" y="658"/>
                  </a:lnTo>
                  <a:lnTo>
                    <a:pt x="569" y="659"/>
                  </a:lnTo>
                  <a:lnTo>
                    <a:pt x="568" y="659"/>
                  </a:lnTo>
                  <a:lnTo>
                    <a:pt x="567" y="659"/>
                  </a:lnTo>
                  <a:lnTo>
                    <a:pt x="566" y="660"/>
                  </a:lnTo>
                  <a:lnTo>
                    <a:pt x="565" y="660"/>
                  </a:lnTo>
                  <a:lnTo>
                    <a:pt x="565" y="661"/>
                  </a:lnTo>
                  <a:lnTo>
                    <a:pt x="564" y="661"/>
                  </a:lnTo>
                  <a:lnTo>
                    <a:pt x="563" y="661"/>
                  </a:lnTo>
                  <a:lnTo>
                    <a:pt x="563" y="662"/>
                  </a:lnTo>
                  <a:lnTo>
                    <a:pt x="562" y="662"/>
                  </a:lnTo>
                  <a:lnTo>
                    <a:pt x="561" y="662"/>
                  </a:lnTo>
                  <a:lnTo>
                    <a:pt x="560" y="663"/>
                  </a:lnTo>
                  <a:lnTo>
                    <a:pt x="559" y="663"/>
                  </a:lnTo>
                  <a:lnTo>
                    <a:pt x="558" y="663"/>
                  </a:lnTo>
                  <a:lnTo>
                    <a:pt x="557" y="663"/>
                  </a:lnTo>
                  <a:lnTo>
                    <a:pt x="557" y="665"/>
                  </a:lnTo>
                  <a:lnTo>
                    <a:pt x="556" y="665"/>
                  </a:lnTo>
                  <a:lnTo>
                    <a:pt x="555" y="665"/>
                  </a:lnTo>
                  <a:lnTo>
                    <a:pt x="554" y="665"/>
                  </a:lnTo>
                  <a:lnTo>
                    <a:pt x="554" y="666"/>
                  </a:lnTo>
                  <a:lnTo>
                    <a:pt x="553" y="666"/>
                  </a:lnTo>
                  <a:lnTo>
                    <a:pt x="552" y="666"/>
                  </a:lnTo>
                  <a:lnTo>
                    <a:pt x="550" y="667"/>
                  </a:lnTo>
                  <a:lnTo>
                    <a:pt x="549" y="667"/>
                  </a:lnTo>
                  <a:lnTo>
                    <a:pt x="548" y="667"/>
                  </a:lnTo>
                  <a:lnTo>
                    <a:pt x="547" y="667"/>
                  </a:lnTo>
                  <a:lnTo>
                    <a:pt x="546" y="668"/>
                  </a:lnTo>
                  <a:lnTo>
                    <a:pt x="545" y="668"/>
                  </a:lnTo>
                  <a:lnTo>
                    <a:pt x="544" y="668"/>
                  </a:lnTo>
                  <a:lnTo>
                    <a:pt x="543" y="668"/>
                  </a:lnTo>
                  <a:lnTo>
                    <a:pt x="542" y="669"/>
                  </a:lnTo>
                  <a:lnTo>
                    <a:pt x="541" y="669"/>
                  </a:lnTo>
                  <a:lnTo>
                    <a:pt x="540" y="669"/>
                  </a:lnTo>
                  <a:lnTo>
                    <a:pt x="539" y="669"/>
                  </a:lnTo>
                  <a:lnTo>
                    <a:pt x="538" y="669"/>
                  </a:lnTo>
                  <a:lnTo>
                    <a:pt x="538" y="670"/>
                  </a:lnTo>
                  <a:lnTo>
                    <a:pt x="537" y="670"/>
                  </a:lnTo>
                  <a:lnTo>
                    <a:pt x="536" y="670"/>
                  </a:lnTo>
                  <a:lnTo>
                    <a:pt x="535" y="670"/>
                  </a:lnTo>
                  <a:lnTo>
                    <a:pt x="534" y="670"/>
                  </a:lnTo>
                  <a:lnTo>
                    <a:pt x="533" y="671"/>
                  </a:lnTo>
                  <a:lnTo>
                    <a:pt x="531" y="672"/>
                  </a:lnTo>
                  <a:lnTo>
                    <a:pt x="530" y="672"/>
                  </a:lnTo>
                  <a:lnTo>
                    <a:pt x="529" y="672"/>
                  </a:lnTo>
                  <a:lnTo>
                    <a:pt x="529" y="673"/>
                  </a:lnTo>
                  <a:lnTo>
                    <a:pt x="528" y="673"/>
                  </a:lnTo>
                  <a:lnTo>
                    <a:pt x="527" y="673"/>
                  </a:lnTo>
                  <a:lnTo>
                    <a:pt x="525" y="673"/>
                  </a:lnTo>
                  <a:lnTo>
                    <a:pt x="524" y="674"/>
                  </a:lnTo>
                  <a:lnTo>
                    <a:pt x="523" y="674"/>
                  </a:lnTo>
                  <a:lnTo>
                    <a:pt x="521" y="675"/>
                  </a:lnTo>
                  <a:lnTo>
                    <a:pt x="520" y="675"/>
                  </a:lnTo>
                  <a:lnTo>
                    <a:pt x="519" y="676"/>
                  </a:lnTo>
                  <a:lnTo>
                    <a:pt x="517" y="676"/>
                  </a:lnTo>
                  <a:lnTo>
                    <a:pt x="516" y="677"/>
                  </a:lnTo>
                  <a:lnTo>
                    <a:pt x="515" y="677"/>
                  </a:lnTo>
                  <a:lnTo>
                    <a:pt x="514" y="677"/>
                  </a:lnTo>
                  <a:lnTo>
                    <a:pt x="513" y="678"/>
                  </a:lnTo>
                  <a:lnTo>
                    <a:pt x="512" y="678"/>
                  </a:lnTo>
                  <a:lnTo>
                    <a:pt x="511" y="679"/>
                  </a:lnTo>
                  <a:lnTo>
                    <a:pt x="510" y="679"/>
                  </a:lnTo>
                  <a:lnTo>
                    <a:pt x="509" y="679"/>
                  </a:lnTo>
                  <a:lnTo>
                    <a:pt x="509" y="680"/>
                  </a:lnTo>
                  <a:lnTo>
                    <a:pt x="508" y="680"/>
                  </a:lnTo>
                  <a:lnTo>
                    <a:pt x="507" y="680"/>
                  </a:lnTo>
                  <a:lnTo>
                    <a:pt x="506" y="680"/>
                  </a:lnTo>
                  <a:lnTo>
                    <a:pt x="505" y="681"/>
                  </a:lnTo>
                  <a:lnTo>
                    <a:pt x="504" y="681"/>
                  </a:lnTo>
                  <a:lnTo>
                    <a:pt x="503" y="682"/>
                  </a:lnTo>
                  <a:lnTo>
                    <a:pt x="502" y="682"/>
                  </a:lnTo>
                  <a:lnTo>
                    <a:pt x="500" y="682"/>
                  </a:lnTo>
                  <a:lnTo>
                    <a:pt x="499" y="683"/>
                  </a:lnTo>
                  <a:lnTo>
                    <a:pt x="498" y="683"/>
                  </a:lnTo>
                  <a:lnTo>
                    <a:pt x="497" y="684"/>
                  </a:lnTo>
                  <a:lnTo>
                    <a:pt x="496" y="684"/>
                  </a:lnTo>
                  <a:lnTo>
                    <a:pt x="495" y="685"/>
                  </a:lnTo>
                  <a:lnTo>
                    <a:pt x="494" y="685"/>
                  </a:lnTo>
                  <a:lnTo>
                    <a:pt x="493" y="685"/>
                  </a:lnTo>
                  <a:lnTo>
                    <a:pt x="492" y="685"/>
                  </a:lnTo>
                  <a:lnTo>
                    <a:pt x="492" y="686"/>
                  </a:lnTo>
                  <a:lnTo>
                    <a:pt x="491" y="686"/>
                  </a:lnTo>
                  <a:lnTo>
                    <a:pt x="490" y="686"/>
                  </a:lnTo>
                  <a:lnTo>
                    <a:pt x="489" y="686"/>
                  </a:lnTo>
                  <a:lnTo>
                    <a:pt x="489" y="687"/>
                  </a:lnTo>
                  <a:lnTo>
                    <a:pt x="488" y="687"/>
                  </a:lnTo>
                  <a:lnTo>
                    <a:pt x="487" y="687"/>
                  </a:lnTo>
                  <a:lnTo>
                    <a:pt x="486" y="687"/>
                  </a:lnTo>
                  <a:lnTo>
                    <a:pt x="485" y="687"/>
                  </a:lnTo>
                  <a:lnTo>
                    <a:pt x="485" y="688"/>
                  </a:lnTo>
                  <a:lnTo>
                    <a:pt x="484" y="688"/>
                  </a:lnTo>
                  <a:lnTo>
                    <a:pt x="483" y="688"/>
                  </a:lnTo>
                  <a:lnTo>
                    <a:pt x="482" y="688"/>
                  </a:lnTo>
                  <a:lnTo>
                    <a:pt x="481" y="690"/>
                  </a:lnTo>
                  <a:lnTo>
                    <a:pt x="480" y="690"/>
                  </a:lnTo>
                  <a:lnTo>
                    <a:pt x="479" y="690"/>
                  </a:lnTo>
                  <a:lnTo>
                    <a:pt x="478" y="690"/>
                  </a:lnTo>
                  <a:lnTo>
                    <a:pt x="478" y="691"/>
                  </a:lnTo>
                  <a:lnTo>
                    <a:pt x="477" y="691"/>
                  </a:lnTo>
                  <a:lnTo>
                    <a:pt x="475" y="691"/>
                  </a:lnTo>
                  <a:lnTo>
                    <a:pt x="474" y="691"/>
                  </a:lnTo>
                  <a:lnTo>
                    <a:pt x="473" y="691"/>
                  </a:lnTo>
                  <a:lnTo>
                    <a:pt x="473" y="692"/>
                  </a:lnTo>
                  <a:lnTo>
                    <a:pt x="472" y="692"/>
                  </a:lnTo>
                  <a:lnTo>
                    <a:pt x="471" y="692"/>
                  </a:lnTo>
                  <a:lnTo>
                    <a:pt x="470" y="693"/>
                  </a:lnTo>
                  <a:lnTo>
                    <a:pt x="469" y="693"/>
                  </a:lnTo>
                  <a:lnTo>
                    <a:pt x="468" y="693"/>
                  </a:lnTo>
                  <a:lnTo>
                    <a:pt x="467" y="693"/>
                  </a:lnTo>
                  <a:lnTo>
                    <a:pt x="467" y="694"/>
                  </a:lnTo>
                  <a:lnTo>
                    <a:pt x="466" y="694"/>
                  </a:lnTo>
                  <a:lnTo>
                    <a:pt x="465" y="694"/>
                  </a:lnTo>
                  <a:lnTo>
                    <a:pt x="464" y="695"/>
                  </a:lnTo>
                  <a:lnTo>
                    <a:pt x="463" y="695"/>
                  </a:lnTo>
                  <a:lnTo>
                    <a:pt x="462" y="696"/>
                  </a:lnTo>
                  <a:lnTo>
                    <a:pt x="461" y="696"/>
                  </a:lnTo>
                  <a:lnTo>
                    <a:pt x="460" y="696"/>
                  </a:lnTo>
                  <a:lnTo>
                    <a:pt x="459" y="697"/>
                  </a:lnTo>
                  <a:lnTo>
                    <a:pt x="458" y="697"/>
                  </a:lnTo>
                  <a:lnTo>
                    <a:pt x="457" y="697"/>
                  </a:lnTo>
                  <a:lnTo>
                    <a:pt x="456" y="698"/>
                  </a:lnTo>
                  <a:lnTo>
                    <a:pt x="455" y="698"/>
                  </a:lnTo>
                  <a:lnTo>
                    <a:pt x="454" y="699"/>
                  </a:lnTo>
                  <a:lnTo>
                    <a:pt x="453" y="699"/>
                  </a:lnTo>
                  <a:lnTo>
                    <a:pt x="452" y="699"/>
                  </a:lnTo>
                  <a:lnTo>
                    <a:pt x="450" y="700"/>
                  </a:lnTo>
                  <a:lnTo>
                    <a:pt x="449" y="700"/>
                  </a:lnTo>
                  <a:lnTo>
                    <a:pt x="448" y="700"/>
                  </a:lnTo>
                  <a:lnTo>
                    <a:pt x="447" y="700"/>
                  </a:lnTo>
                  <a:lnTo>
                    <a:pt x="446" y="701"/>
                  </a:lnTo>
                  <a:lnTo>
                    <a:pt x="445" y="701"/>
                  </a:lnTo>
                  <a:lnTo>
                    <a:pt x="444" y="701"/>
                  </a:lnTo>
                  <a:lnTo>
                    <a:pt x="444" y="702"/>
                  </a:lnTo>
                  <a:lnTo>
                    <a:pt x="443" y="702"/>
                  </a:lnTo>
                  <a:lnTo>
                    <a:pt x="442" y="702"/>
                  </a:lnTo>
                  <a:lnTo>
                    <a:pt x="441" y="703"/>
                  </a:lnTo>
                  <a:lnTo>
                    <a:pt x="440" y="703"/>
                  </a:lnTo>
                  <a:lnTo>
                    <a:pt x="439" y="704"/>
                  </a:lnTo>
                  <a:lnTo>
                    <a:pt x="437" y="705"/>
                  </a:lnTo>
                  <a:lnTo>
                    <a:pt x="434" y="706"/>
                  </a:lnTo>
                  <a:lnTo>
                    <a:pt x="432" y="707"/>
                  </a:lnTo>
                  <a:lnTo>
                    <a:pt x="431" y="708"/>
                  </a:lnTo>
                  <a:lnTo>
                    <a:pt x="430" y="708"/>
                  </a:lnTo>
                  <a:lnTo>
                    <a:pt x="429" y="709"/>
                  </a:lnTo>
                  <a:lnTo>
                    <a:pt x="428" y="709"/>
                  </a:lnTo>
                  <a:lnTo>
                    <a:pt x="427" y="709"/>
                  </a:lnTo>
                  <a:lnTo>
                    <a:pt x="427" y="710"/>
                  </a:lnTo>
                  <a:lnTo>
                    <a:pt x="425" y="710"/>
                  </a:lnTo>
                  <a:lnTo>
                    <a:pt x="424" y="710"/>
                  </a:lnTo>
                  <a:lnTo>
                    <a:pt x="423" y="711"/>
                  </a:lnTo>
                  <a:lnTo>
                    <a:pt x="422" y="711"/>
                  </a:lnTo>
                  <a:lnTo>
                    <a:pt x="421" y="711"/>
                  </a:lnTo>
                  <a:lnTo>
                    <a:pt x="420" y="711"/>
                  </a:lnTo>
                  <a:lnTo>
                    <a:pt x="420" y="712"/>
                  </a:lnTo>
                  <a:lnTo>
                    <a:pt x="419" y="712"/>
                  </a:lnTo>
                  <a:lnTo>
                    <a:pt x="418" y="712"/>
                  </a:lnTo>
                  <a:lnTo>
                    <a:pt x="418" y="714"/>
                  </a:lnTo>
                  <a:lnTo>
                    <a:pt x="417" y="714"/>
                  </a:lnTo>
                  <a:lnTo>
                    <a:pt x="415" y="714"/>
                  </a:lnTo>
                  <a:lnTo>
                    <a:pt x="414" y="714"/>
                  </a:lnTo>
                  <a:lnTo>
                    <a:pt x="414" y="715"/>
                  </a:lnTo>
                  <a:lnTo>
                    <a:pt x="413" y="715"/>
                  </a:lnTo>
                  <a:lnTo>
                    <a:pt x="411" y="716"/>
                  </a:lnTo>
                  <a:lnTo>
                    <a:pt x="410" y="716"/>
                  </a:lnTo>
                  <a:lnTo>
                    <a:pt x="409" y="717"/>
                  </a:lnTo>
                  <a:lnTo>
                    <a:pt x="408" y="717"/>
                  </a:lnTo>
                  <a:lnTo>
                    <a:pt x="407" y="718"/>
                  </a:lnTo>
                  <a:lnTo>
                    <a:pt x="406" y="718"/>
                  </a:lnTo>
                  <a:lnTo>
                    <a:pt x="407" y="718"/>
                  </a:lnTo>
                  <a:lnTo>
                    <a:pt x="406" y="717"/>
                  </a:lnTo>
                  <a:lnTo>
                    <a:pt x="407" y="717"/>
                  </a:lnTo>
                  <a:lnTo>
                    <a:pt x="407" y="716"/>
                  </a:lnTo>
                  <a:lnTo>
                    <a:pt x="408" y="716"/>
                  </a:lnTo>
                  <a:lnTo>
                    <a:pt x="409" y="716"/>
                  </a:lnTo>
                  <a:lnTo>
                    <a:pt x="409" y="715"/>
                  </a:lnTo>
                  <a:lnTo>
                    <a:pt x="408" y="715"/>
                  </a:lnTo>
                  <a:lnTo>
                    <a:pt x="408" y="716"/>
                  </a:lnTo>
                  <a:lnTo>
                    <a:pt x="407" y="716"/>
                  </a:lnTo>
                  <a:lnTo>
                    <a:pt x="406" y="716"/>
                  </a:lnTo>
                  <a:lnTo>
                    <a:pt x="406" y="717"/>
                  </a:lnTo>
                  <a:lnTo>
                    <a:pt x="406" y="718"/>
                  </a:lnTo>
                  <a:lnTo>
                    <a:pt x="405" y="718"/>
                  </a:lnTo>
                  <a:lnTo>
                    <a:pt x="405" y="719"/>
                  </a:lnTo>
                  <a:lnTo>
                    <a:pt x="404" y="719"/>
                  </a:lnTo>
                  <a:lnTo>
                    <a:pt x="402" y="720"/>
                  </a:lnTo>
                  <a:lnTo>
                    <a:pt x="400" y="720"/>
                  </a:lnTo>
                  <a:lnTo>
                    <a:pt x="399" y="720"/>
                  </a:lnTo>
                  <a:lnTo>
                    <a:pt x="399" y="721"/>
                  </a:lnTo>
                  <a:lnTo>
                    <a:pt x="397" y="721"/>
                  </a:lnTo>
                  <a:lnTo>
                    <a:pt x="396" y="721"/>
                  </a:lnTo>
                  <a:lnTo>
                    <a:pt x="395" y="722"/>
                  </a:lnTo>
                  <a:lnTo>
                    <a:pt x="394" y="722"/>
                  </a:lnTo>
                  <a:lnTo>
                    <a:pt x="393" y="723"/>
                  </a:lnTo>
                  <a:lnTo>
                    <a:pt x="392" y="723"/>
                  </a:lnTo>
                  <a:lnTo>
                    <a:pt x="391" y="723"/>
                  </a:lnTo>
                  <a:lnTo>
                    <a:pt x="391" y="724"/>
                  </a:lnTo>
                  <a:lnTo>
                    <a:pt x="390" y="724"/>
                  </a:lnTo>
                  <a:lnTo>
                    <a:pt x="388" y="725"/>
                  </a:lnTo>
                  <a:lnTo>
                    <a:pt x="386" y="725"/>
                  </a:lnTo>
                  <a:lnTo>
                    <a:pt x="385" y="725"/>
                  </a:lnTo>
                  <a:lnTo>
                    <a:pt x="384" y="726"/>
                  </a:lnTo>
                  <a:lnTo>
                    <a:pt x="383" y="726"/>
                  </a:lnTo>
                  <a:lnTo>
                    <a:pt x="383" y="727"/>
                  </a:lnTo>
                  <a:lnTo>
                    <a:pt x="382" y="727"/>
                  </a:lnTo>
                  <a:lnTo>
                    <a:pt x="381" y="727"/>
                  </a:lnTo>
                  <a:lnTo>
                    <a:pt x="379" y="728"/>
                  </a:lnTo>
                  <a:lnTo>
                    <a:pt x="378" y="728"/>
                  </a:lnTo>
                  <a:lnTo>
                    <a:pt x="378" y="729"/>
                  </a:lnTo>
                  <a:lnTo>
                    <a:pt x="377" y="729"/>
                  </a:lnTo>
                  <a:lnTo>
                    <a:pt x="375" y="729"/>
                  </a:lnTo>
                  <a:lnTo>
                    <a:pt x="374" y="730"/>
                  </a:lnTo>
                  <a:lnTo>
                    <a:pt x="373" y="730"/>
                  </a:lnTo>
                  <a:lnTo>
                    <a:pt x="373" y="731"/>
                  </a:lnTo>
                  <a:lnTo>
                    <a:pt x="372" y="731"/>
                  </a:lnTo>
                  <a:lnTo>
                    <a:pt x="371" y="731"/>
                  </a:lnTo>
                  <a:lnTo>
                    <a:pt x="370" y="731"/>
                  </a:lnTo>
                  <a:lnTo>
                    <a:pt x="368" y="733"/>
                  </a:lnTo>
                  <a:lnTo>
                    <a:pt x="366" y="734"/>
                  </a:lnTo>
                  <a:lnTo>
                    <a:pt x="364" y="735"/>
                  </a:lnTo>
                  <a:lnTo>
                    <a:pt x="361" y="736"/>
                  </a:lnTo>
                  <a:lnTo>
                    <a:pt x="360" y="737"/>
                  </a:lnTo>
                  <a:lnTo>
                    <a:pt x="359" y="737"/>
                  </a:lnTo>
                  <a:lnTo>
                    <a:pt x="360" y="736"/>
                  </a:lnTo>
                  <a:lnTo>
                    <a:pt x="360" y="735"/>
                  </a:lnTo>
                  <a:lnTo>
                    <a:pt x="360" y="734"/>
                  </a:lnTo>
                  <a:lnTo>
                    <a:pt x="360" y="733"/>
                  </a:lnTo>
                  <a:lnTo>
                    <a:pt x="361" y="733"/>
                  </a:lnTo>
                  <a:lnTo>
                    <a:pt x="362" y="733"/>
                  </a:lnTo>
                  <a:lnTo>
                    <a:pt x="362" y="732"/>
                  </a:lnTo>
                  <a:lnTo>
                    <a:pt x="363" y="731"/>
                  </a:lnTo>
                  <a:lnTo>
                    <a:pt x="363" y="732"/>
                  </a:lnTo>
                  <a:lnTo>
                    <a:pt x="364" y="732"/>
                  </a:lnTo>
                  <a:lnTo>
                    <a:pt x="364" y="731"/>
                  </a:lnTo>
                  <a:lnTo>
                    <a:pt x="365" y="731"/>
                  </a:lnTo>
                  <a:lnTo>
                    <a:pt x="366" y="730"/>
                  </a:lnTo>
                  <a:lnTo>
                    <a:pt x="365" y="730"/>
                  </a:lnTo>
                  <a:lnTo>
                    <a:pt x="365" y="729"/>
                  </a:lnTo>
                  <a:lnTo>
                    <a:pt x="366" y="730"/>
                  </a:lnTo>
                  <a:lnTo>
                    <a:pt x="367" y="730"/>
                  </a:lnTo>
                  <a:lnTo>
                    <a:pt x="367" y="729"/>
                  </a:lnTo>
                  <a:lnTo>
                    <a:pt x="367" y="728"/>
                  </a:lnTo>
                  <a:lnTo>
                    <a:pt x="368" y="729"/>
                  </a:lnTo>
                  <a:lnTo>
                    <a:pt x="369" y="728"/>
                  </a:lnTo>
                  <a:lnTo>
                    <a:pt x="369" y="727"/>
                  </a:lnTo>
                  <a:lnTo>
                    <a:pt x="368" y="727"/>
                  </a:lnTo>
                  <a:lnTo>
                    <a:pt x="367" y="726"/>
                  </a:lnTo>
                  <a:lnTo>
                    <a:pt x="366" y="727"/>
                  </a:lnTo>
                  <a:lnTo>
                    <a:pt x="365" y="727"/>
                  </a:lnTo>
                  <a:lnTo>
                    <a:pt x="365" y="728"/>
                  </a:lnTo>
                  <a:lnTo>
                    <a:pt x="364" y="728"/>
                  </a:lnTo>
                  <a:lnTo>
                    <a:pt x="363" y="729"/>
                  </a:lnTo>
                  <a:lnTo>
                    <a:pt x="363" y="730"/>
                  </a:lnTo>
                  <a:lnTo>
                    <a:pt x="362" y="730"/>
                  </a:lnTo>
                  <a:lnTo>
                    <a:pt x="361" y="730"/>
                  </a:lnTo>
                  <a:lnTo>
                    <a:pt x="360" y="730"/>
                  </a:lnTo>
                  <a:lnTo>
                    <a:pt x="359" y="731"/>
                  </a:lnTo>
                  <a:lnTo>
                    <a:pt x="358" y="732"/>
                  </a:lnTo>
                  <a:lnTo>
                    <a:pt x="357" y="732"/>
                  </a:lnTo>
                  <a:lnTo>
                    <a:pt x="356" y="732"/>
                  </a:lnTo>
                  <a:lnTo>
                    <a:pt x="355" y="733"/>
                  </a:lnTo>
                  <a:lnTo>
                    <a:pt x="354" y="733"/>
                  </a:lnTo>
                  <a:lnTo>
                    <a:pt x="353" y="733"/>
                  </a:lnTo>
                  <a:lnTo>
                    <a:pt x="353" y="734"/>
                  </a:lnTo>
                  <a:lnTo>
                    <a:pt x="354" y="733"/>
                  </a:lnTo>
                  <a:lnTo>
                    <a:pt x="354" y="734"/>
                  </a:lnTo>
                  <a:lnTo>
                    <a:pt x="353" y="734"/>
                  </a:lnTo>
                  <a:lnTo>
                    <a:pt x="353" y="735"/>
                  </a:lnTo>
                  <a:lnTo>
                    <a:pt x="354" y="735"/>
                  </a:lnTo>
                  <a:lnTo>
                    <a:pt x="355" y="736"/>
                  </a:lnTo>
                  <a:lnTo>
                    <a:pt x="355" y="737"/>
                  </a:lnTo>
                  <a:lnTo>
                    <a:pt x="356" y="736"/>
                  </a:lnTo>
                  <a:lnTo>
                    <a:pt x="357" y="736"/>
                  </a:lnTo>
                  <a:lnTo>
                    <a:pt x="357" y="735"/>
                  </a:lnTo>
                  <a:lnTo>
                    <a:pt x="358" y="735"/>
                  </a:lnTo>
                  <a:lnTo>
                    <a:pt x="358" y="734"/>
                  </a:lnTo>
                  <a:lnTo>
                    <a:pt x="358" y="735"/>
                  </a:lnTo>
                  <a:lnTo>
                    <a:pt x="359" y="735"/>
                  </a:lnTo>
                  <a:lnTo>
                    <a:pt x="359" y="736"/>
                  </a:lnTo>
                  <a:lnTo>
                    <a:pt x="358" y="737"/>
                  </a:lnTo>
                  <a:lnTo>
                    <a:pt x="358" y="739"/>
                  </a:lnTo>
                  <a:lnTo>
                    <a:pt x="357" y="740"/>
                  </a:lnTo>
                  <a:lnTo>
                    <a:pt x="356" y="740"/>
                  </a:lnTo>
                  <a:lnTo>
                    <a:pt x="356" y="739"/>
                  </a:lnTo>
                  <a:lnTo>
                    <a:pt x="355" y="740"/>
                  </a:lnTo>
                  <a:lnTo>
                    <a:pt x="354" y="740"/>
                  </a:lnTo>
                  <a:lnTo>
                    <a:pt x="353" y="741"/>
                  </a:lnTo>
                  <a:lnTo>
                    <a:pt x="352" y="741"/>
                  </a:lnTo>
                  <a:lnTo>
                    <a:pt x="350" y="742"/>
                  </a:lnTo>
                  <a:lnTo>
                    <a:pt x="349" y="743"/>
                  </a:lnTo>
                  <a:lnTo>
                    <a:pt x="348" y="743"/>
                  </a:lnTo>
                  <a:lnTo>
                    <a:pt x="345" y="745"/>
                  </a:lnTo>
                  <a:lnTo>
                    <a:pt x="343" y="746"/>
                  </a:lnTo>
                  <a:lnTo>
                    <a:pt x="342" y="746"/>
                  </a:lnTo>
                  <a:lnTo>
                    <a:pt x="341" y="747"/>
                  </a:lnTo>
                  <a:lnTo>
                    <a:pt x="340" y="747"/>
                  </a:lnTo>
                  <a:lnTo>
                    <a:pt x="340" y="748"/>
                  </a:lnTo>
                  <a:lnTo>
                    <a:pt x="339" y="748"/>
                  </a:lnTo>
                  <a:lnTo>
                    <a:pt x="338" y="749"/>
                  </a:lnTo>
                  <a:lnTo>
                    <a:pt x="336" y="750"/>
                  </a:lnTo>
                  <a:lnTo>
                    <a:pt x="337" y="745"/>
                  </a:lnTo>
                  <a:lnTo>
                    <a:pt x="337" y="744"/>
                  </a:lnTo>
                  <a:lnTo>
                    <a:pt x="337" y="743"/>
                  </a:lnTo>
                  <a:lnTo>
                    <a:pt x="337" y="742"/>
                  </a:lnTo>
                  <a:lnTo>
                    <a:pt x="337" y="741"/>
                  </a:lnTo>
                  <a:lnTo>
                    <a:pt x="337" y="740"/>
                  </a:lnTo>
                  <a:lnTo>
                    <a:pt x="337" y="739"/>
                  </a:lnTo>
                  <a:lnTo>
                    <a:pt x="337" y="737"/>
                  </a:lnTo>
                  <a:lnTo>
                    <a:pt x="337" y="736"/>
                  </a:lnTo>
                  <a:lnTo>
                    <a:pt x="337" y="735"/>
                  </a:lnTo>
                  <a:lnTo>
                    <a:pt x="337" y="734"/>
                  </a:lnTo>
                  <a:lnTo>
                    <a:pt x="337" y="733"/>
                  </a:lnTo>
                  <a:lnTo>
                    <a:pt x="337" y="730"/>
                  </a:lnTo>
                  <a:lnTo>
                    <a:pt x="337" y="728"/>
                  </a:lnTo>
                  <a:lnTo>
                    <a:pt x="337" y="727"/>
                  </a:lnTo>
                  <a:lnTo>
                    <a:pt x="337" y="723"/>
                  </a:lnTo>
                  <a:lnTo>
                    <a:pt x="337" y="717"/>
                  </a:lnTo>
                  <a:lnTo>
                    <a:pt x="337" y="715"/>
                  </a:lnTo>
                  <a:lnTo>
                    <a:pt x="334" y="712"/>
                  </a:lnTo>
                  <a:lnTo>
                    <a:pt x="333" y="712"/>
                  </a:lnTo>
                  <a:lnTo>
                    <a:pt x="329" y="708"/>
                  </a:lnTo>
                  <a:lnTo>
                    <a:pt x="327" y="708"/>
                  </a:lnTo>
                  <a:lnTo>
                    <a:pt x="324" y="707"/>
                  </a:lnTo>
                  <a:lnTo>
                    <a:pt x="323" y="707"/>
                  </a:lnTo>
                  <a:lnTo>
                    <a:pt x="322" y="707"/>
                  </a:lnTo>
                  <a:lnTo>
                    <a:pt x="321" y="709"/>
                  </a:lnTo>
                  <a:lnTo>
                    <a:pt x="321" y="710"/>
                  </a:lnTo>
                  <a:lnTo>
                    <a:pt x="319" y="710"/>
                  </a:lnTo>
                  <a:lnTo>
                    <a:pt x="318" y="710"/>
                  </a:lnTo>
                  <a:lnTo>
                    <a:pt x="317" y="710"/>
                  </a:lnTo>
                  <a:lnTo>
                    <a:pt x="316" y="710"/>
                  </a:lnTo>
                  <a:lnTo>
                    <a:pt x="315" y="709"/>
                  </a:lnTo>
                  <a:lnTo>
                    <a:pt x="314" y="709"/>
                  </a:lnTo>
                  <a:lnTo>
                    <a:pt x="313" y="710"/>
                  </a:lnTo>
                  <a:lnTo>
                    <a:pt x="313" y="709"/>
                  </a:lnTo>
                  <a:lnTo>
                    <a:pt x="313" y="708"/>
                  </a:lnTo>
                  <a:lnTo>
                    <a:pt x="314" y="708"/>
                  </a:lnTo>
                  <a:lnTo>
                    <a:pt x="314" y="707"/>
                  </a:lnTo>
                  <a:lnTo>
                    <a:pt x="313" y="707"/>
                  </a:lnTo>
                  <a:lnTo>
                    <a:pt x="313" y="706"/>
                  </a:lnTo>
                  <a:lnTo>
                    <a:pt x="314" y="706"/>
                  </a:lnTo>
                  <a:lnTo>
                    <a:pt x="314" y="705"/>
                  </a:lnTo>
                  <a:lnTo>
                    <a:pt x="314" y="704"/>
                  </a:lnTo>
                  <a:lnTo>
                    <a:pt x="313" y="704"/>
                  </a:lnTo>
                  <a:lnTo>
                    <a:pt x="312" y="704"/>
                  </a:lnTo>
                  <a:lnTo>
                    <a:pt x="311" y="704"/>
                  </a:lnTo>
                  <a:lnTo>
                    <a:pt x="310" y="704"/>
                  </a:lnTo>
                  <a:lnTo>
                    <a:pt x="310" y="703"/>
                  </a:lnTo>
                  <a:lnTo>
                    <a:pt x="309" y="703"/>
                  </a:lnTo>
                  <a:lnTo>
                    <a:pt x="309" y="702"/>
                  </a:lnTo>
                  <a:lnTo>
                    <a:pt x="309" y="701"/>
                  </a:lnTo>
                  <a:lnTo>
                    <a:pt x="309" y="700"/>
                  </a:lnTo>
                  <a:lnTo>
                    <a:pt x="310" y="700"/>
                  </a:lnTo>
                  <a:lnTo>
                    <a:pt x="310" y="699"/>
                  </a:lnTo>
                  <a:lnTo>
                    <a:pt x="310" y="698"/>
                  </a:lnTo>
                  <a:lnTo>
                    <a:pt x="311" y="698"/>
                  </a:lnTo>
                  <a:lnTo>
                    <a:pt x="311" y="697"/>
                  </a:lnTo>
                  <a:lnTo>
                    <a:pt x="312" y="697"/>
                  </a:lnTo>
                  <a:lnTo>
                    <a:pt x="312" y="696"/>
                  </a:lnTo>
                  <a:lnTo>
                    <a:pt x="312" y="695"/>
                  </a:lnTo>
                  <a:lnTo>
                    <a:pt x="311" y="695"/>
                  </a:lnTo>
                  <a:lnTo>
                    <a:pt x="311" y="696"/>
                  </a:lnTo>
                  <a:lnTo>
                    <a:pt x="310" y="695"/>
                  </a:lnTo>
                  <a:lnTo>
                    <a:pt x="309" y="695"/>
                  </a:lnTo>
                  <a:lnTo>
                    <a:pt x="308" y="695"/>
                  </a:lnTo>
                  <a:lnTo>
                    <a:pt x="307" y="695"/>
                  </a:lnTo>
                  <a:lnTo>
                    <a:pt x="306" y="695"/>
                  </a:lnTo>
                  <a:lnTo>
                    <a:pt x="305" y="695"/>
                  </a:lnTo>
                  <a:lnTo>
                    <a:pt x="305" y="694"/>
                  </a:lnTo>
                  <a:lnTo>
                    <a:pt x="304" y="694"/>
                  </a:lnTo>
                  <a:lnTo>
                    <a:pt x="303" y="694"/>
                  </a:lnTo>
                  <a:lnTo>
                    <a:pt x="302" y="694"/>
                  </a:lnTo>
                  <a:lnTo>
                    <a:pt x="302" y="693"/>
                  </a:lnTo>
                  <a:lnTo>
                    <a:pt x="300" y="693"/>
                  </a:lnTo>
                  <a:lnTo>
                    <a:pt x="300" y="692"/>
                  </a:lnTo>
                  <a:lnTo>
                    <a:pt x="299" y="692"/>
                  </a:lnTo>
                  <a:lnTo>
                    <a:pt x="298" y="692"/>
                  </a:lnTo>
                  <a:lnTo>
                    <a:pt x="298" y="693"/>
                  </a:lnTo>
                  <a:lnTo>
                    <a:pt x="297" y="692"/>
                  </a:lnTo>
                  <a:lnTo>
                    <a:pt x="297" y="691"/>
                  </a:lnTo>
                  <a:lnTo>
                    <a:pt x="298" y="691"/>
                  </a:lnTo>
                  <a:lnTo>
                    <a:pt x="298" y="690"/>
                  </a:lnTo>
                  <a:lnTo>
                    <a:pt x="297" y="688"/>
                  </a:lnTo>
                  <a:lnTo>
                    <a:pt x="296" y="688"/>
                  </a:lnTo>
                  <a:lnTo>
                    <a:pt x="296" y="687"/>
                  </a:lnTo>
                  <a:lnTo>
                    <a:pt x="296" y="686"/>
                  </a:lnTo>
                  <a:lnTo>
                    <a:pt x="296" y="685"/>
                  </a:lnTo>
                  <a:lnTo>
                    <a:pt x="296" y="684"/>
                  </a:lnTo>
                  <a:lnTo>
                    <a:pt x="297" y="683"/>
                  </a:lnTo>
                  <a:lnTo>
                    <a:pt x="297" y="682"/>
                  </a:lnTo>
                  <a:lnTo>
                    <a:pt x="297" y="681"/>
                  </a:lnTo>
                  <a:lnTo>
                    <a:pt x="296" y="680"/>
                  </a:lnTo>
                  <a:lnTo>
                    <a:pt x="297" y="680"/>
                  </a:lnTo>
                  <a:lnTo>
                    <a:pt x="297" y="679"/>
                  </a:lnTo>
                  <a:lnTo>
                    <a:pt x="298" y="679"/>
                  </a:lnTo>
                  <a:lnTo>
                    <a:pt x="297" y="679"/>
                  </a:lnTo>
                  <a:lnTo>
                    <a:pt x="297" y="678"/>
                  </a:lnTo>
                  <a:lnTo>
                    <a:pt x="297" y="677"/>
                  </a:lnTo>
                  <a:lnTo>
                    <a:pt x="298" y="677"/>
                  </a:lnTo>
                  <a:lnTo>
                    <a:pt x="298" y="676"/>
                  </a:lnTo>
                  <a:lnTo>
                    <a:pt x="298" y="675"/>
                  </a:lnTo>
                  <a:lnTo>
                    <a:pt x="297" y="675"/>
                  </a:lnTo>
                  <a:lnTo>
                    <a:pt x="296" y="675"/>
                  </a:lnTo>
                  <a:lnTo>
                    <a:pt x="294" y="674"/>
                  </a:lnTo>
                  <a:lnTo>
                    <a:pt x="294" y="673"/>
                  </a:lnTo>
                  <a:lnTo>
                    <a:pt x="294" y="672"/>
                  </a:lnTo>
                  <a:lnTo>
                    <a:pt x="294" y="671"/>
                  </a:lnTo>
                  <a:lnTo>
                    <a:pt x="294" y="670"/>
                  </a:lnTo>
                  <a:lnTo>
                    <a:pt x="294" y="669"/>
                  </a:lnTo>
                  <a:lnTo>
                    <a:pt x="295" y="669"/>
                  </a:lnTo>
                  <a:lnTo>
                    <a:pt x="295" y="668"/>
                  </a:lnTo>
                  <a:lnTo>
                    <a:pt x="296" y="668"/>
                  </a:lnTo>
                  <a:lnTo>
                    <a:pt x="296" y="667"/>
                  </a:lnTo>
                  <a:lnTo>
                    <a:pt x="296" y="666"/>
                  </a:lnTo>
                  <a:lnTo>
                    <a:pt x="297" y="666"/>
                  </a:lnTo>
                  <a:lnTo>
                    <a:pt x="297" y="667"/>
                  </a:lnTo>
                  <a:lnTo>
                    <a:pt x="297" y="666"/>
                  </a:lnTo>
                  <a:lnTo>
                    <a:pt x="298" y="666"/>
                  </a:lnTo>
                  <a:lnTo>
                    <a:pt x="298" y="665"/>
                  </a:lnTo>
                  <a:lnTo>
                    <a:pt x="298" y="666"/>
                  </a:lnTo>
                  <a:lnTo>
                    <a:pt x="298" y="665"/>
                  </a:lnTo>
                  <a:lnTo>
                    <a:pt x="299" y="665"/>
                  </a:lnTo>
                  <a:lnTo>
                    <a:pt x="298" y="665"/>
                  </a:lnTo>
                  <a:lnTo>
                    <a:pt x="299" y="665"/>
                  </a:lnTo>
                  <a:lnTo>
                    <a:pt x="299" y="663"/>
                  </a:lnTo>
                  <a:lnTo>
                    <a:pt x="299" y="665"/>
                  </a:lnTo>
                  <a:lnTo>
                    <a:pt x="299" y="663"/>
                  </a:lnTo>
                  <a:lnTo>
                    <a:pt x="300" y="663"/>
                  </a:lnTo>
                  <a:lnTo>
                    <a:pt x="300" y="665"/>
                  </a:lnTo>
                  <a:lnTo>
                    <a:pt x="300" y="663"/>
                  </a:lnTo>
                  <a:lnTo>
                    <a:pt x="300" y="665"/>
                  </a:lnTo>
                  <a:lnTo>
                    <a:pt x="302" y="665"/>
                  </a:lnTo>
                  <a:lnTo>
                    <a:pt x="302" y="663"/>
                  </a:lnTo>
                  <a:lnTo>
                    <a:pt x="302" y="662"/>
                  </a:lnTo>
                  <a:lnTo>
                    <a:pt x="300" y="662"/>
                  </a:lnTo>
                  <a:lnTo>
                    <a:pt x="302" y="662"/>
                  </a:lnTo>
                  <a:lnTo>
                    <a:pt x="302" y="661"/>
                  </a:lnTo>
                  <a:lnTo>
                    <a:pt x="300" y="661"/>
                  </a:lnTo>
                  <a:lnTo>
                    <a:pt x="300" y="660"/>
                  </a:lnTo>
                  <a:lnTo>
                    <a:pt x="300" y="661"/>
                  </a:lnTo>
                  <a:lnTo>
                    <a:pt x="299" y="661"/>
                  </a:lnTo>
                  <a:lnTo>
                    <a:pt x="299" y="660"/>
                  </a:lnTo>
                  <a:lnTo>
                    <a:pt x="299" y="661"/>
                  </a:lnTo>
                  <a:lnTo>
                    <a:pt x="299" y="660"/>
                  </a:lnTo>
                  <a:lnTo>
                    <a:pt x="298" y="660"/>
                  </a:lnTo>
                  <a:lnTo>
                    <a:pt x="298" y="661"/>
                  </a:lnTo>
                  <a:lnTo>
                    <a:pt x="297" y="661"/>
                  </a:lnTo>
                  <a:lnTo>
                    <a:pt x="297" y="660"/>
                  </a:lnTo>
                  <a:lnTo>
                    <a:pt x="296" y="660"/>
                  </a:lnTo>
                  <a:lnTo>
                    <a:pt x="296" y="659"/>
                  </a:lnTo>
                  <a:lnTo>
                    <a:pt x="296" y="658"/>
                  </a:lnTo>
                  <a:lnTo>
                    <a:pt x="295" y="658"/>
                  </a:lnTo>
                  <a:lnTo>
                    <a:pt x="295" y="657"/>
                  </a:lnTo>
                  <a:lnTo>
                    <a:pt x="296" y="656"/>
                  </a:lnTo>
                  <a:lnTo>
                    <a:pt x="295" y="656"/>
                  </a:lnTo>
                  <a:lnTo>
                    <a:pt x="296" y="656"/>
                  </a:lnTo>
                  <a:lnTo>
                    <a:pt x="295" y="656"/>
                  </a:lnTo>
                  <a:lnTo>
                    <a:pt x="295" y="655"/>
                  </a:lnTo>
                  <a:lnTo>
                    <a:pt x="294" y="655"/>
                  </a:lnTo>
                  <a:lnTo>
                    <a:pt x="295" y="655"/>
                  </a:lnTo>
                  <a:lnTo>
                    <a:pt x="294" y="654"/>
                  </a:lnTo>
                  <a:lnTo>
                    <a:pt x="295" y="654"/>
                  </a:lnTo>
                  <a:lnTo>
                    <a:pt x="295" y="653"/>
                  </a:lnTo>
                  <a:lnTo>
                    <a:pt x="294" y="653"/>
                  </a:lnTo>
                  <a:lnTo>
                    <a:pt x="294" y="652"/>
                  </a:lnTo>
                  <a:lnTo>
                    <a:pt x="295" y="652"/>
                  </a:lnTo>
                  <a:lnTo>
                    <a:pt x="295" y="651"/>
                  </a:lnTo>
                  <a:lnTo>
                    <a:pt x="296" y="650"/>
                  </a:lnTo>
                  <a:lnTo>
                    <a:pt x="297" y="649"/>
                  </a:lnTo>
                  <a:lnTo>
                    <a:pt x="298" y="648"/>
                  </a:lnTo>
                  <a:lnTo>
                    <a:pt x="298" y="647"/>
                  </a:lnTo>
                  <a:lnTo>
                    <a:pt x="299" y="645"/>
                  </a:lnTo>
                  <a:lnTo>
                    <a:pt x="302" y="641"/>
                  </a:lnTo>
                  <a:lnTo>
                    <a:pt x="296" y="643"/>
                  </a:lnTo>
                  <a:lnTo>
                    <a:pt x="293" y="644"/>
                  </a:lnTo>
                  <a:lnTo>
                    <a:pt x="292" y="645"/>
                  </a:lnTo>
                  <a:lnTo>
                    <a:pt x="291" y="645"/>
                  </a:lnTo>
                  <a:lnTo>
                    <a:pt x="290" y="645"/>
                  </a:lnTo>
                  <a:lnTo>
                    <a:pt x="289" y="645"/>
                  </a:lnTo>
                  <a:lnTo>
                    <a:pt x="288" y="645"/>
                  </a:lnTo>
                  <a:lnTo>
                    <a:pt x="288" y="644"/>
                  </a:lnTo>
                  <a:lnTo>
                    <a:pt x="287" y="644"/>
                  </a:lnTo>
                  <a:lnTo>
                    <a:pt x="287" y="643"/>
                  </a:lnTo>
                  <a:lnTo>
                    <a:pt x="287" y="642"/>
                  </a:lnTo>
                  <a:lnTo>
                    <a:pt x="288" y="642"/>
                  </a:lnTo>
                  <a:lnTo>
                    <a:pt x="289" y="642"/>
                  </a:lnTo>
                  <a:lnTo>
                    <a:pt x="288" y="642"/>
                  </a:lnTo>
                  <a:lnTo>
                    <a:pt x="289" y="642"/>
                  </a:lnTo>
                  <a:lnTo>
                    <a:pt x="289" y="641"/>
                  </a:lnTo>
                  <a:lnTo>
                    <a:pt x="289" y="640"/>
                  </a:lnTo>
                  <a:lnTo>
                    <a:pt x="288" y="640"/>
                  </a:lnTo>
                  <a:lnTo>
                    <a:pt x="288" y="638"/>
                  </a:lnTo>
                  <a:lnTo>
                    <a:pt x="287" y="638"/>
                  </a:lnTo>
                  <a:lnTo>
                    <a:pt x="287" y="637"/>
                  </a:lnTo>
                  <a:lnTo>
                    <a:pt x="288" y="637"/>
                  </a:lnTo>
                  <a:lnTo>
                    <a:pt x="288" y="636"/>
                  </a:lnTo>
                  <a:lnTo>
                    <a:pt x="288" y="635"/>
                  </a:lnTo>
                  <a:lnTo>
                    <a:pt x="289" y="635"/>
                  </a:lnTo>
                  <a:lnTo>
                    <a:pt x="289" y="634"/>
                  </a:lnTo>
                  <a:lnTo>
                    <a:pt x="289" y="633"/>
                  </a:lnTo>
                  <a:lnTo>
                    <a:pt x="288" y="633"/>
                  </a:lnTo>
                  <a:lnTo>
                    <a:pt x="287" y="633"/>
                  </a:lnTo>
                  <a:lnTo>
                    <a:pt x="286" y="633"/>
                  </a:lnTo>
                  <a:lnTo>
                    <a:pt x="286" y="632"/>
                  </a:lnTo>
                  <a:lnTo>
                    <a:pt x="286" y="631"/>
                  </a:lnTo>
                  <a:lnTo>
                    <a:pt x="285" y="631"/>
                  </a:lnTo>
                  <a:lnTo>
                    <a:pt x="285" y="630"/>
                  </a:lnTo>
                  <a:lnTo>
                    <a:pt x="284" y="630"/>
                  </a:lnTo>
                  <a:lnTo>
                    <a:pt x="283" y="630"/>
                  </a:lnTo>
                  <a:lnTo>
                    <a:pt x="283" y="629"/>
                  </a:lnTo>
                  <a:lnTo>
                    <a:pt x="282" y="629"/>
                  </a:lnTo>
                  <a:lnTo>
                    <a:pt x="282" y="628"/>
                  </a:lnTo>
                  <a:lnTo>
                    <a:pt x="282" y="627"/>
                  </a:lnTo>
                  <a:lnTo>
                    <a:pt x="283" y="627"/>
                  </a:lnTo>
                  <a:lnTo>
                    <a:pt x="282" y="627"/>
                  </a:lnTo>
                  <a:lnTo>
                    <a:pt x="283" y="626"/>
                  </a:lnTo>
                  <a:lnTo>
                    <a:pt x="282" y="626"/>
                  </a:lnTo>
                  <a:lnTo>
                    <a:pt x="282" y="625"/>
                  </a:lnTo>
                  <a:lnTo>
                    <a:pt x="283" y="625"/>
                  </a:lnTo>
                  <a:lnTo>
                    <a:pt x="283" y="624"/>
                  </a:lnTo>
                  <a:lnTo>
                    <a:pt x="283" y="623"/>
                  </a:lnTo>
                  <a:lnTo>
                    <a:pt x="284" y="623"/>
                  </a:lnTo>
                  <a:lnTo>
                    <a:pt x="283" y="623"/>
                  </a:lnTo>
                  <a:lnTo>
                    <a:pt x="283" y="622"/>
                  </a:lnTo>
                  <a:lnTo>
                    <a:pt x="282" y="622"/>
                  </a:lnTo>
                  <a:lnTo>
                    <a:pt x="282" y="621"/>
                  </a:lnTo>
                  <a:lnTo>
                    <a:pt x="282" y="620"/>
                  </a:lnTo>
                  <a:lnTo>
                    <a:pt x="282" y="619"/>
                  </a:lnTo>
                  <a:lnTo>
                    <a:pt x="281" y="619"/>
                  </a:lnTo>
                  <a:lnTo>
                    <a:pt x="280" y="619"/>
                  </a:lnTo>
                  <a:lnTo>
                    <a:pt x="279" y="619"/>
                  </a:lnTo>
                  <a:lnTo>
                    <a:pt x="279" y="618"/>
                  </a:lnTo>
                  <a:lnTo>
                    <a:pt x="279" y="617"/>
                  </a:lnTo>
                  <a:lnTo>
                    <a:pt x="278" y="617"/>
                  </a:lnTo>
                  <a:lnTo>
                    <a:pt x="278" y="616"/>
                  </a:lnTo>
                  <a:lnTo>
                    <a:pt x="278" y="615"/>
                  </a:lnTo>
                  <a:lnTo>
                    <a:pt x="277" y="615"/>
                  </a:lnTo>
                  <a:lnTo>
                    <a:pt x="278" y="615"/>
                  </a:lnTo>
                  <a:lnTo>
                    <a:pt x="278" y="613"/>
                  </a:lnTo>
                  <a:lnTo>
                    <a:pt x="277" y="613"/>
                  </a:lnTo>
                  <a:lnTo>
                    <a:pt x="277" y="612"/>
                  </a:lnTo>
                  <a:lnTo>
                    <a:pt x="275" y="612"/>
                  </a:lnTo>
                  <a:lnTo>
                    <a:pt x="275" y="611"/>
                  </a:lnTo>
                  <a:lnTo>
                    <a:pt x="274" y="611"/>
                  </a:lnTo>
                  <a:lnTo>
                    <a:pt x="274" y="610"/>
                  </a:lnTo>
                  <a:lnTo>
                    <a:pt x="274" y="609"/>
                  </a:lnTo>
                  <a:lnTo>
                    <a:pt x="273" y="609"/>
                  </a:lnTo>
                  <a:lnTo>
                    <a:pt x="273" y="608"/>
                  </a:lnTo>
                  <a:lnTo>
                    <a:pt x="272" y="608"/>
                  </a:lnTo>
                  <a:lnTo>
                    <a:pt x="272" y="607"/>
                  </a:lnTo>
                  <a:lnTo>
                    <a:pt x="271" y="607"/>
                  </a:lnTo>
                  <a:lnTo>
                    <a:pt x="271" y="606"/>
                  </a:lnTo>
                  <a:lnTo>
                    <a:pt x="270" y="606"/>
                  </a:lnTo>
                  <a:lnTo>
                    <a:pt x="270" y="605"/>
                  </a:lnTo>
                  <a:lnTo>
                    <a:pt x="270" y="604"/>
                  </a:lnTo>
                  <a:lnTo>
                    <a:pt x="270" y="603"/>
                  </a:lnTo>
                  <a:lnTo>
                    <a:pt x="269" y="603"/>
                  </a:lnTo>
                  <a:lnTo>
                    <a:pt x="269" y="602"/>
                  </a:lnTo>
                  <a:lnTo>
                    <a:pt x="269" y="601"/>
                  </a:lnTo>
                  <a:lnTo>
                    <a:pt x="268" y="601"/>
                  </a:lnTo>
                  <a:lnTo>
                    <a:pt x="269" y="601"/>
                  </a:lnTo>
                  <a:lnTo>
                    <a:pt x="269" y="600"/>
                  </a:lnTo>
                  <a:lnTo>
                    <a:pt x="268" y="600"/>
                  </a:lnTo>
                  <a:lnTo>
                    <a:pt x="268" y="599"/>
                  </a:lnTo>
                  <a:lnTo>
                    <a:pt x="267" y="599"/>
                  </a:lnTo>
                  <a:lnTo>
                    <a:pt x="266" y="599"/>
                  </a:lnTo>
                  <a:lnTo>
                    <a:pt x="266" y="598"/>
                  </a:lnTo>
                  <a:lnTo>
                    <a:pt x="266" y="597"/>
                  </a:lnTo>
                  <a:lnTo>
                    <a:pt x="265" y="597"/>
                  </a:lnTo>
                  <a:lnTo>
                    <a:pt x="265" y="596"/>
                  </a:lnTo>
                  <a:lnTo>
                    <a:pt x="265" y="595"/>
                  </a:lnTo>
                  <a:lnTo>
                    <a:pt x="264" y="595"/>
                  </a:lnTo>
                  <a:lnTo>
                    <a:pt x="263" y="595"/>
                  </a:lnTo>
                  <a:lnTo>
                    <a:pt x="263" y="594"/>
                  </a:lnTo>
                  <a:lnTo>
                    <a:pt x="262" y="594"/>
                  </a:lnTo>
                  <a:lnTo>
                    <a:pt x="261" y="594"/>
                  </a:lnTo>
                  <a:lnTo>
                    <a:pt x="261" y="593"/>
                  </a:lnTo>
                  <a:lnTo>
                    <a:pt x="261" y="592"/>
                  </a:lnTo>
                  <a:lnTo>
                    <a:pt x="261" y="591"/>
                  </a:lnTo>
                  <a:lnTo>
                    <a:pt x="260" y="591"/>
                  </a:lnTo>
                  <a:lnTo>
                    <a:pt x="260" y="590"/>
                  </a:lnTo>
                  <a:lnTo>
                    <a:pt x="260" y="588"/>
                  </a:lnTo>
                  <a:lnTo>
                    <a:pt x="260" y="587"/>
                  </a:lnTo>
                  <a:lnTo>
                    <a:pt x="260" y="586"/>
                  </a:lnTo>
                  <a:lnTo>
                    <a:pt x="260" y="585"/>
                  </a:lnTo>
                  <a:lnTo>
                    <a:pt x="261" y="585"/>
                  </a:lnTo>
                  <a:lnTo>
                    <a:pt x="261" y="584"/>
                  </a:lnTo>
                  <a:lnTo>
                    <a:pt x="262" y="584"/>
                  </a:lnTo>
                  <a:lnTo>
                    <a:pt x="262" y="583"/>
                  </a:lnTo>
                  <a:lnTo>
                    <a:pt x="262" y="582"/>
                  </a:lnTo>
                  <a:lnTo>
                    <a:pt x="262" y="581"/>
                  </a:lnTo>
                  <a:lnTo>
                    <a:pt x="262" y="580"/>
                  </a:lnTo>
                  <a:lnTo>
                    <a:pt x="262" y="579"/>
                  </a:lnTo>
                  <a:lnTo>
                    <a:pt x="262" y="578"/>
                  </a:lnTo>
                  <a:lnTo>
                    <a:pt x="262" y="577"/>
                  </a:lnTo>
                  <a:lnTo>
                    <a:pt x="261" y="577"/>
                  </a:lnTo>
                  <a:lnTo>
                    <a:pt x="261" y="576"/>
                  </a:lnTo>
                  <a:lnTo>
                    <a:pt x="261" y="575"/>
                  </a:lnTo>
                  <a:lnTo>
                    <a:pt x="261" y="574"/>
                  </a:lnTo>
                  <a:lnTo>
                    <a:pt x="261" y="573"/>
                  </a:lnTo>
                  <a:lnTo>
                    <a:pt x="261" y="572"/>
                  </a:lnTo>
                  <a:lnTo>
                    <a:pt x="261" y="571"/>
                  </a:lnTo>
                  <a:lnTo>
                    <a:pt x="261" y="570"/>
                  </a:lnTo>
                  <a:lnTo>
                    <a:pt x="260" y="570"/>
                  </a:lnTo>
                  <a:lnTo>
                    <a:pt x="259" y="570"/>
                  </a:lnTo>
                  <a:lnTo>
                    <a:pt x="259" y="569"/>
                  </a:lnTo>
                  <a:lnTo>
                    <a:pt x="258" y="569"/>
                  </a:lnTo>
                  <a:lnTo>
                    <a:pt x="257" y="569"/>
                  </a:lnTo>
                  <a:lnTo>
                    <a:pt x="257" y="568"/>
                  </a:lnTo>
                  <a:lnTo>
                    <a:pt x="256" y="568"/>
                  </a:lnTo>
                  <a:lnTo>
                    <a:pt x="255" y="568"/>
                  </a:lnTo>
                  <a:lnTo>
                    <a:pt x="255" y="567"/>
                  </a:lnTo>
                  <a:lnTo>
                    <a:pt x="254" y="567"/>
                  </a:lnTo>
                  <a:lnTo>
                    <a:pt x="254" y="568"/>
                  </a:lnTo>
                  <a:lnTo>
                    <a:pt x="254" y="567"/>
                  </a:lnTo>
                  <a:lnTo>
                    <a:pt x="253" y="567"/>
                  </a:lnTo>
                  <a:lnTo>
                    <a:pt x="252" y="567"/>
                  </a:lnTo>
                  <a:lnTo>
                    <a:pt x="250" y="567"/>
                  </a:lnTo>
                  <a:lnTo>
                    <a:pt x="250" y="566"/>
                  </a:lnTo>
                  <a:lnTo>
                    <a:pt x="249" y="566"/>
                  </a:lnTo>
                  <a:lnTo>
                    <a:pt x="248" y="566"/>
                  </a:lnTo>
                  <a:lnTo>
                    <a:pt x="247" y="566"/>
                  </a:lnTo>
                  <a:lnTo>
                    <a:pt x="247" y="565"/>
                  </a:lnTo>
                  <a:lnTo>
                    <a:pt x="246" y="565"/>
                  </a:lnTo>
                  <a:lnTo>
                    <a:pt x="245" y="565"/>
                  </a:lnTo>
                  <a:lnTo>
                    <a:pt x="245" y="566"/>
                  </a:lnTo>
                  <a:lnTo>
                    <a:pt x="244" y="566"/>
                  </a:lnTo>
                  <a:lnTo>
                    <a:pt x="243" y="566"/>
                  </a:lnTo>
                  <a:lnTo>
                    <a:pt x="242" y="566"/>
                  </a:lnTo>
                  <a:lnTo>
                    <a:pt x="241" y="566"/>
                  </a:lnTo>
                  <a:lnTo>
                    <a:pt x="240" y="566"/>
                  </a:lnTo>
                  <a:lnTo>
                    <a:pt x="239" y="565"/>
                  </a:lnTo>
                  <a:lnTo>
                    <a:pt x="239" y="563"/>
                  </a:lnTo>
                  <a:lnTo>
                    <a:pt x="238" y="563"/>
                  </a:lnTo>
                  <a:lnTo>
                    <a:pt x="238" y="562"/>
                  </a:lnTo>
                  <a:lnTo>
                    <a:pt x="238" y="561"/>
                  </a:lnTo>
                  <a:lnTo>
                    <a:pt x="237" y="561"/>
                  </a:lnTo>
                  <a:lnTo>
                    <a:pt x="237" y="560"/>
                  </a:lnTo>
                  <a:lnTo>
                    <a:pt x="236" y="560"/>
                  </a:lnTo>
                  <a:lnTo>
                    <a:pt x="236" y="559"/>
                  </a:lnTo>
                  <a:lnTo>
                    <a:pt x="235" y="559"/>
                  </a:lnTo>
                  <a:lnTo>
                    <a:pt x="235" y="558"/>
                  </a:lnTo>
                  <a:lnTo>
                    <a:pt x="234" y="558"/>
                  </a:lnTo>
                  <a:lnTo>
                    <a:pt x="233" y="558"/>
                  </a:lnTo>
                  <a:lnTo>
                    <a:pt x="233" y="557"/>
                  </a:lnTo>
                  <a:lnTo>
                    <a:pt x="232" y="557"/>
                  </a:lnTo>
                  <a:lnTo>
                    <a:pt x="231" y="557"/>
                  </a:lnTo>
                  <a:lnTo>
                    <a:pt x="230" y="557"/>
                  </a:lnTo>
                  <a:lnTo>
                    <a:pt x="230" y="558"/>
                  </a:lnTo>
                  <a:lnTo>
                    <a:pt x="229" y="558"/>
                  </a:lnTo>
                  <a:lnTo>
                    <a:pt x="229" y="559"/>
                  </a:lnTo>
                  <a:lnTo>
                    <a:pt x="228" y="559"/>
                  </a:lnTo>
                  <a:lnTo>
                    <a:pt x="227" y="559"/>
                  </a:lnTo>
                  <a:lnTo>
                    <a:pt x="225" y="559"/>
                  </a:lnTo>
                  <a:lnTo>
                    <a:pt x="225" y="558"/>
                  </a:lnTo>
                  <a:lnTo>
                    <a:pt x="225" y="557"/>
                  </a:lnTo>
                  <a:lnTo>
                    <a:pt x="224" y="557"/>
                  </a:lnTo>
                  <a:lnTo>
                    <a:pt x="223" y="557"/>
                  </a:lnTo>
                  <a:lnTo>
                    <a:pt x="222" y="557"/>
                  </a:lnTo>
                  <a:lnTo>
                    <a:pt x="222" y="556"/>
                  </a:lnTo>
                  <a:lnTo>
                    <a:pt x="221" y="556"/>
                  </a:lnTo>
                  <a:lnTo>
                    <a:pt x="220" y="556"/>
                  </a:lnTo>
                  <a:lnTo>
                    <a:pt x="219" y="556"/>
                  </a:lnTo>
                  <a:lnTo>
                    <a:pt x="218" y="556"/>
                  </a:lnTo>
                  <a:lnTo>
                    <a:pt x="217" y="556"/>
                  </a:lnTo>
                  <a:lnTo>
                    <a:pt x="216" y="556"/>
                  </a:lnTo>
                  <a:lnTo>
                    <a:pt x="215" y="556"/>
                  </a:lnTo>
                  <a:lnTo>
                    <a:pt x="215" y="555"/>
                  </a:lnTo>
                  <a:lnTo>
                    <a:pt x="215" y="554"/>
                  </a:lnTo>
                  <a:lnTo>
                    <a:pt x="214" y="554"/>
                  </a:lnTo>
                  <a:lnTo>
                    <a:pt x="214" y="553"/>
                  </a:lnTo>
                  <a:lnTo>
                    <a:pt x="213" y="553"/>
                  </a:lnTo>
                  <a:lnTo>
                    <a:pt x="213" y="552"/>
                  </a:lnTo>
                  <a:lnTo>
                    <a:pt x="212" y="552"/>
                  </a:lnTo>
                  <a:lnTo>
                    <a:pt x="211" y="552"/>
                  </a:lnTo>
                  <a:lnTo>
                    <a:pt x="211" y="551"/>
                  </a:lnTo>
                  <a:lnTo>
                    <a:pt x="211" y="550"/>
                  </a:lnTo>
                  <a:lnTo>
                    <a:pt x="210" y="550"/>
                  </a:lnTo>
                  <a:lnTo>
                    <a:pt x="210" y="549"/>
                  </a:lnTo>
                  <a:lnTo>
                    <a:pt x="210" y="548"/>
                  </a:lnTo>
                  <a:lnTo>
                    <a:pt x="209" y="548"/>
                  </a:lnTo>
                  <a:lnTo>
                    <a:pt x="209" y="547"/>
                  </a:lnTo>
                  <a:lnTo>
                    <a:pt x="208" y="547"/>
                  </a:lnTo>
                  <a:lnTo>
                    <a:pt x="207" y="547"/>
                  </a:lnTo>
                  <a:lnTo>
                    <a:pt x="207" y="546"/>
                  </a:lnTo>
                  <a:lnTo>
                    <a:pt x="206" y="546"/>
                  </a:lnTo>
                  <a:lnTo>
                    <a:pt x="205" y="545"/>
                  </a:lnTo>
                  <a:lnTo>
                    <a:pt x="204" y="544"/>
                  </a:lnTo>
                  <a:lnTo>
                    <a:pt x="203" y="543"/>
                  </a:lnTo>
                  <a:lnTo>
                    <a:pt x="202" y="543"/>
                  </a:lnTo>
                  <a:lnTo>
                    <a:pt x="202" y="544"/>
                  </a:lnTo>
                  <a:lnTo>
                    <a:pt x="200" y="543"/>
                  </a:lnTo>
                  <a:lnTo>
                    <a:pt x="199" y="543"/>
                  </a:lnTo>
                  <a:lnTo>
                    <a:pt x="199" y="542"/>
                  </a:lnTo>
                  <a:lnTo>
                    <a:pt x="198" y="542"/>
                  </a:lnTo>
                  <a:lnTo>
                    <a:pt x="198" y="543"/>
                  </a:lnTo>
                  <a:lnTo>
                    <a:pt x="197" y="542"/>
                  </a:lnTo>
                  <a:lnTo>
                    <a:pt x="196" y="542"/>
                  </a:lnTo>
                  <a:lnTo>
                    <a:pt x="195" y="542"/>
                  </a:lnTo>
                  <a:lnTo>
                    <a:pt x="194" y="542"/>
                  </a:lnTo>
                  <a:lnTo>
                    <a:pt x="193" y="542"/>
                  </a:lnTo>
                  <a:lnTo>
                    <a:pt x="193" y="541"/>
                  </a:lnTo>
                  <a:lnTo>
                    <a:pt x="192" y="541"/>
                  </a:lnTo>
                  <a:lnTo>
                    <a:pt x="191" y="541"/>
                  </a:lnTo>
                  <a:lnTo>
                    <a:pt x="190" y="541"/>
                  </a:lnTo>
                  <a:lnTo>
                    <a:pt x="189" y="541"/>
                  </a:lnTo>
                  <a:lnTo>
                    <a:pt x="188" y="541"/>
                  </a:lnTo>
                  <a:lnTo>
                    <a:pt x="188" y="542"/>
                  </a:lnTo>
                  <a:lnTo>
                    <a:pt x="187" y="542"/>
                  </a:lnTo>
                  <a:lnTo>
                    <a:pt x="186" y="542"/>
                  </a:lnTo>
                  <a:lnTo>
                    <a:pt x="185" y="542"/>
                  </a:lnTo>
                  <a:lnTo>
                    <a:pt x="184" y="542"/>
                  </a:lnTo>
                  <a:lnTo>
                    <a:pt x="183" y="542"/>
                  </a:lnTo>
                  <a:lnTo>
                    <a:pt x="182" y="542"/>
                  </a:lnTo>
                  <a:lnTo>
                    <a:pt x="181" y="542"/>
                  </a:lnTo>
                  <a:lnTo>
                    <a:pt x="181" y="543"/>
                  </a:lnTo>
                  <a:lnTo>
                    <a:pt x="180" y="543"/>
                  </a:lnTo>
                  <a:lnTo>
                    <a:pt x="180" y="542"/>
                  </a:lnTo>
                  <a:lnTo>
                    <a:pt x="179" y="542"/>
                  </a:lnTo>
                  <a:lnTo>
                    <a:pt x="178" y="542"/>
                  </a:lnTo>
                  <a:lnTo>
                    <a:pt x="178" y="541"/>
                  </a:lnTo>
                  <a:lnTo>
                    <a:pt x="177" y="541"/>
                  </a:lnTo>
                  <a:lnTo>
                    <a:pt x="177" y="540"/>
                  </a:lnTo>
                  <a:lnTo>
                    <a:pt x="175" y="540"/>
                  </a:lnTo>
                  <a:lnTo>
                    <a:pt x="174" y="540"/>
                  </a:lnTo>
                  <a:lnTo>
                    <a:pt x="174" y="538"/>
                  </a:lnTo>
                  <a:lnTo>
                    <a:pt x="173" y="538"/>
                  </a:lnTo>
                  <a:lnTo>
                    <a:pt x="172" y="538"/>
                  </a:lnTo>
                  <a:lnTo>
                    <a:pt x="171" y="538"/>
                  </a:lnTo>
                  <a:lnTo>
                    <a:pt x="170" y="538"/>
                  </a:lnTo>
                  <a:lnTo>
                    <a:pt x="170" y="540"/>
                  </a:lnTo>
                  <a:lnTo>
                    <a:pt x="169" y="540"/>
                  </a:lnTo>
                  <a:lnTo>
                    <a:pt x="168" y="540"/>
                  </a:lnTo>
                  <a:lnTo>
                    <a:pt x="168" y="538"/>
                  </a:lnTo>
                  <a:lnTo>
                    <a:pt x="167" y="538"/>
                  </a:lnTo>
                  <a:lnTo>
                    <a:pt x="166" y="538"/>
                  </a:lnTo>
                  <a:lnTo>
                    <a:pt x="166" y="537"/>
                  </a:lnTo>
                  <a:lnTo>
                    <a:pt x="165" y="537"/>
                  </a:lnTo>
                  <a:lnTo>
                    <a:pt x="165" y="536"/>
                  </a:lnTo>
                  <a:lnTo>
                    <a:pt x="164" y="536"/>
                  </a:lnTo>
                  <a:lnTo>
                    <a:pt x="164" y="535"/>
                  </a:lnTo>
                  <a:lnTo>
                    <a:pt x="163" y="535"/>
                  </a:lnTo>
                  <a:lnTo>
                    <a:pt x="162" y="535"/>
                  </a:lnTo>
                  <a:lnTo>
                    <a:pt x="161" y="535"/>
                  </a:lnTo>
                  <a:lnTo>
                    <a:pt x="160" y="535"/>
                  </a:lnTo>
                  <a:lnTo>
                    <a:pt x="159" y="535"/>
                  </a:lnTo>
                  <a:lnTo>
                    <a:pt x="158" y="535"/>
                  </a:lnTo>
                  <a:lnTo>
                    <a:pt x="158" y="534"/>
                  </a:lnTo>
                  <a:lnTo>
                    <a:pt x="157" y="534"/>
                  </a:lnTo>
                  <a:lnTo>
                    <a:pt x="156" y="534"/>
                  </a:lnTo>
                  <a:lnTo>
                    <a:pt x="156" y="535"/>
                  </a:lnTo>
                  <a:lnTo>
                    <a:pt x="155" y="534"/>
                  </a:lnTo>
                  <a:lnTo>
                    <a:pt x="155" y="535"/>
                  </a:lnTo>
                  <a:lnTo>
                    <a:pt x="154" y="535"/>
                  </a:lnTo>
                  <a:lnTo>
                    <a:pt x="153" y="535"/>
                  </a:lnTo>
                  <a:lnTo>
                    <a:pt x="152" y="535"/>
                  </a:lnTo>
                  <a:lnTo>
                    <a:pt x="150" y="535"/>
                  </a:lnTo>
                  <a:lnTo>
                    <a:pt x="150" y="534"/>
                  </a:lnTo>
                  <a:lnTo>
                    <a:pt x="150" y="535"/>
                  </a:lnTo>
                  <a:lnTo>
                    <a:pt x="150" y="534"/>
                  </a:lnTo>
                  <a:lnTo>
                    <a:pt x="150" y="535"/>
                  </a:lnTo>
                  <a:lnTo>
                    <a:pt x="149" y="535"/>
                  </a:lnTo>
                  <a:lnTo>
                    <a:pt x="149" y="534"/>
                  </a:lnTo>
                  <a:lnTo>
                    <a:pt x="148" y="534"/>
                  </a:lnTo>
                  <a:lnTo>
                    <a:pt x="147" y="534"/>
                  </a:lnTo>
                  <a:lnTo>
                    <a:pt x="146" y="534"/>
                  </a:lnTo>
                  <a:lnTo>
                    <a:pt x="146" y="533"/>
                  </a:lnTo>
                  <a:lnTo>
                    <a:pt x="145" y="533"/>
                  </a:lnTo>
                  <a:lnTo>
                    <a:pt x="144" y="533"/>
                  </a:lnTo>
                  <a:lnTo>
                    <a:pt x="143" y="533"/>
                  </a:lnTo>
                  <a:lnTo>
                    <a:pt x="142" y="533"/>
                  </a:lnTo>
                  <a:lnTo>
                    <a:pt x="141" y="533"/>
                  </a:lnTo>
                  <a:lnTo>
                    <a:pt x="140" y="533"/>
                  </a:lnTo>
                  <a:lnTo>
                    <a:pt x="140" y="534"/>
                  </a:lnTo>
                  <a:lnTo>
                    <a:pt x="139" y="534"/>
                  </a:lnTo>
                  <a:lnTo>
                    <a:pt x="138" y="534"/>
                  </a:lnTo>
                  <a:lnTo>
                    <a:pt x="137" y="534"/>
                  </a:lnTo>
                  <a:lnTo>
                    <a:pt x="136" y="534"/>
                  </a:lnTo>
                  <a:lnTo>
                    <a:pt x="135" y="534"/>
                  </a:lnTo>
                  <a:lnTo>
                    <a:pt x="135" y="535"/>
                  </a:lnTo>
                  <a:lnTo>
                    <a:pt x="134" y="535"/>
                  </a:lnTo>
                  <a:lnTo>
                    <a:pt x="133" y="535"/>
                  </a:lnTo>
                  <a:lnTo>
                    <a:pt x="133" y="536"/>
                  </a:lnTo>
                  <a:lnTo>
                    <a:pt x="133" y="535"/>
                  </a:lnTo>
                  <a:lnTo>
                    <a:pt x="133" y="536"/>
                  </a:lnTo>
                  <a:lnTo>
                    <a:pt x="132" y="536"/>
                  </a:lnTo>
                  <a:lnTo>
                    <a:pt x="131" y="536"/>
                  </a:lnTo>
                  <a:lnTo>
                    <a:pt x="131" y="537"/>
                  </a:lnTo>
                  <a:lnTo>
                    <a:pt x="130" y="537"/>
                  </a:lnTo>
                  <a:lnTo>
                    <a:pt x="129" y="537"/>
                  </a:lnTo>
                  <a:lnTo>
                    <a:pt x="128" y="537"/>
                  </a:lnTo>
                  <a:lnTo>
                    <a:pt x="128" y="538"/>
                  </a:lnTo>
                  <a:lnTo>
                    <a:pt x="127" y="538"/>
                  </a:lnTo>
                  <a:lnTo>
                    <a:pt x="125" y="538"/>
                  </a:lnTo>
                  <a:lnTo>
                    <a:pt x="124" y="540"/>
                  </a:lnTo>
                  <a:lnTo>
                    <a:pt x="123" y="541"/>
                  </a:lnTo>
                  <a:lnTo>
                    <a:pt x="119" y="542"/>
                  </a:lnTo>
                  <a:lnTo>
                    <a:pt x="118" y="540"/>
                  </a:lnTo>
                  <a:lnTo>
                    <a:pt x="111" y="529"/>
                  </a:lnTo>
                  <a:lnTo>
                    <a:pt x="109" y="507"/>
                  </a:lnTo>
                  <a:lnTo>
                    <a:pt x="106" y="486"/>
                  </a:lnTo>
                  <a:lnTo>
                    <a:pt x="85" y="474"/>
                  </a:lnTo>
                  <a:lnTo>
                    <a:pt x="79" y="459"/>
                  </a:lnTo>
                  <a:lnTo>
                    <a:pt x="72" y="445"/>
                  </a:lnTo>
                  <a:lnTo>
                    <a:pt x="72" y="440"/>
                  </a:lnTo>
                  <a:lnTo>
                    <a:pt x="71" y="426"/>
                  </a:lnTo>
                  <a:lnTo>
                    <a:pt x="69" y="425"/>
                  </a:lnTo>
                  <a:lnTo>
                    <a:pt x="67" y="421"/>
                  </a:lnTo>
                  <a:lnTo>
                    <a:pt x="66" y="420"/>
                  </a:lnTo>
                  <a:lnTo>
                    <a:pt x="64" y="418"/>
                  </a:lnTo>
                  <a:lnTo>
                    <a:pt x="59" y="411"/>
                  </a:lnTo>
                  <a:lnTo>
                    <a:pt x="53" y="405"/>
                  </a:lnTo>
                  <a:lnTo>
                    <a:pt x="52" y="405"/>
                  </a:lnTo>
                  <a:lnTo>
                    <a:pt x="47" y="400"/>
                  </a:lnTo>
                  <a:lnTo>
                    <a:pt x="45" y="387"/>
                  </a:lnTo>
                  <a:lnTo>
                    <a:pt x="46" y="368"/>
                  </a:lnTo>
                  <a:lnTo>
                    <a:pt x="47" y="346"/>
                  </a:lnTo>
                  <a:lnTo>
                    <a:pt x="39" y="322"/>
                  </a:lnTo>
                  <a:lnTo>
                    <a:pt x="33" y="301"/>
                  </a:lnTo>
                  <a:lnTo>
                    <a:pt x="25" y="281"/>
                  </a:lnTo>
                  <a:lnTo>
                    <a:pt x="20" y="262"/>
                  </a:lnTo>
                  <a:lnTo>
                    <a:pt x="13" y="244"/>
                  </a:lnTo>
                  <a:lnTo>
                    <a:pt x="7" y="225"/>
                  </a:lnTo>
                  <a:lnTo>
                    <a:pt x="4" y="213"/>
                  </a:lnTo>
                  <a:lnTo>
                    <a:pt x="0" y="205"/>
                  </a:lnTo>
                  <a:lnTo>
                    <a:pt x="17" y="194"/>
                  </a:lnTo>
                  <a:lnTo>
                    <a:pt x="18" y="193"/>
                  </a:lnTo>
                  <a:lnTo>
                    <a:pt x="39" y="172"/>
                  </a:lnTo>
                  <a:lnTo>
                    <a:pt x="72" y="137"/>
                  </a:lnTo>
                  <a:lnTo>
                    <a:pt x="98" y="110"/>
                  </a:lnTo>
                  <a:lnTo>
                    <a:pt x="121" y="87"/>
                  </a:lnTo>
                  <a:lnTo>
                    <a:pt x="153" y="54"/>
                  </a:lnTo>
                  <a:lnTo>
                    <a:pt x="174" y="33"/>
                  </a:lnTo>
                  <a:lnTo>
                    <a:pt x="204" y="2"/>
                  </a:lnTo>
                  <a:lnTo>
                    <a:pt x="205" y="2"/>
                  </a:lnTo>
                  <a:lnTo>
                    <a:pt x="206" y="2"/>
                  </a:lnTo>
                  <a:lnTo>
                    <a:pt x="207" y="2"/>
                  </a:lnTo>
                  <a:lnTo>
                    <a:pt x="207" y="1"/>
                  </a:lnTo>
                  <a:lnTo>
                    <a:pt x="208" y="1"/>
                  </a:lnTo>
                  <a:lnTo>
                    <a:pt x="209" y="1"/>
                  </a:lnTo>
                  <a:lnTo>
                    <a:pt x="210" y="1"/>
                  </a:lnTo>
                  <a:lnTo>
                    <a:pt x="211" y="1"/>
                  </a:lnTo>
                  <a:lnTo>
                    <a:pt x="211" y="0"/>
                  </a:lnTo>
                  <a:lnTo>
                    <a:pt x="212" y="1"/>
                  </a:lnTo>
                  <a:lnTo>
                    <a:pt x="213" y="1"/>
                  </a:lnTo>
                  <a:lnTo>
                    <a:pt x="213" y="2"/>
                  </a:lnTo>
                  <a:close/>
                </a:path>
              </a:pathLst>
            </a:custGeom>
            <a:solidFill>
              <a:schemeClr val="tx2">
                <a:lumMod val="90000"/>
                <a:lumOff val="10000"/>
              </a:schemeClr>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56349" name="Freeform 13"/>
            <p:cNvSpPr>
              <a:spLocks noEditPoints="1"/>
            </p:cNvSpPr>
            <p:nvPr/>
          </p:nvSpPr>
          <p:spPr bwMode="auto">
            <a:xfrm>
              <a:off x="3143" y="3391"/>
              <a:ext cx="102" cy="51"/>
            </a:xfrm>
            <a:custGeom>
              <a:avLst/>
              <a:gdLst>
                <a:gd name="T0" fmla="*/ 100 w 102"/>
                <a:gd name="T1" fmla="*/ 32 h 51"/>
                <a:gd name="T2" fmla="*/ 98 w 102"/>
                <a:gd name="T3" fmla="*/ 39 h 51"/>
                <a:gd name="T4" fmla="*/ 97 w 102"/>
                <a:gd name="T5" fmla="*/ 44 h 51"/>
                <a:gd name="T6" fmla="*/ 95 w 102"/>
                <a:gd name="T7" fmla="*/ 46 h 51"/>
                <a:gd name="T8" fmla="*/ 93 w 102"/>
                <a:gd name="T9" fmla="*/ 42 h 51"/>
                <a:gd name="T10" fmla="*/ 88 w 102"/>
                <a:gd name="T11" fmla="*/ 39 h 51"/>
                <a:gd name="T12" fmla="*/ 87 w 102"/>
                <a:gd name="T13" fmla="*/ 38 h 51"/>
                <a:gd name="T14" fmla="*/ 88 w 102"/>
                <a:gd name="T15" fmla="*/ 41 h 51"/>
                <a:gd name="T16" fmla="*/ 89 w 102"/>
                <a:gd name="T17" fmla="*/ 42 h 51"/>
                <a:gd name="T18" fmla="*/ 86 w 102"/>
                <a:gd name="T19" fmla="*/ 46 h 51"/>
                <a:gd name="T20" fmla="*/ 85 w 102"/>
                <a:gd name="T21" fmla="*/ 41 h 51"/>
                <a:gd name="T22" fmla="*/ 87 w 102"/>
                <a:gd name="T23" fmla="*/ 36 h 51"/>
                <a:gd name="T24" fmla="*/ 90 w 102"/>
                <a:gd name="T25" fmla="*/ 32 h 51"/>
                <a:gd name="T26" fmla="*/ 95 w 102"/>
                <a:gd name="T27" fmla="*/ 32 h 51"/>
                <a:gd name="T28" fmla="*/ 99 w 102"/>
                <a:gd name="T29" fmla="*/ 29 h 51"/>
                <a:gd name="T30" fmla="*/ 89 w 102"/>
                <a:gd name="T31" fmla="*/ 28 h 51"/>
                <a:gd name="T32" fmla="*/ 85 w 102"/>
                <a:gd name="T33" fmla="*/ 29 h 51"/>
                <a:gd name="T34" fmla="*/ 87 w 102"/>
                <a:gd name="T35" fmla="*/ 28 h 51"/>
                <a:gd name="T36" fmla="*/ 16 w 102"/>
                <a:gd name="T37" fmla="*/ 28 h 51"/>
                <a:gd name="T38" fmla="*/ 20 w 102"/>
                <a:gd name="T39" fmla="*/ 29 h 51"/>
                <a:gd name="T40" fmla="*/ 23 w 102"/>
                <a:gd name="T41" fmla="*/ 32 h 51"/>
                <a:gd name="T42" fmla="*/ 26 w 102"/>
                <a:gd name="T43" fmla="*/ 38 h 51"/>
                <a:gd name="T44" fmla="*/ 31 w 102"/>
                <a:gd name="T45" fmla="*/ 40 h 51"/>
                <a:gd name="T46" fmla="*/ 27 w 102"/>
                <a:gd name="T47" fmla="*/ 44 h 51"/>
                <a:gd name="T48" fmla="*/ 25 w 102"/>
                <a:gd name="T49" fmla="*/ 48 h 51"/>
                <a:gd name="T50" fmla="*/ 21 w 102"/>
                <a:gd name="T51" fmla="*/ 48 h 51"/>
                <a:gd name="T52" fmla="*/ 15 w 102"/>
                <a:gd name="T53" fmla="*/ 47 h 51"/>
                <a:gd name="T54" fmla="*/ 11 w 102"/>
                <a:gd name="T55" fmla="*/ 49 h 51"/>
                <a:gd name="T56" fmla="*/ 7 w 102"/>
                <a:gd name="T57" fmla="*/ 50 h 51"/>
                <a:gd name="T58" fmla="*/ 3 w 102"/>
                <a:gd name="T59" fmla="*/ 50 h 51"/>
                <a:gd name="T60" fmla="*/ 0 w 102"/>
                <a:gd name="T61" fmla="*/ 45 h 51"/>
                <a:gd name="T62" fmla="*/ 4 w 102"/>
                <a:gd name="T63" fmla="*/ 44 h 51"/>
                <a:gd name="T64" fmla="*/ 9 w 102"/>
                <a:gd name="T65" fmla="*/ 41 h 51"/>
                <a:gd name="T66" fmla="*/ 11 w 102"/>
                <a:gd name="T67" fmla="*/ 35 h 51"/>
                <a:gd name="T68" fmla="*/ 9 w 102"/>
                <a:gd name="T69" fmla="*/ 29 h 51"/>
                <a:gd name="T70" fmla="*/ 85 w 102"/>
                <a:gd name="T71" fmla="*/ 27 h 51"/>
                <a:gd name="T72" fmla="*/ 85 w 102"/>
                <a:gd name="T73" fmla="*/ 26 h 51"/>
                <a:gd name="T74" fmla="*/ 47 w 102"/>
                <a:gd name="T75" fmla="*/ 22 h 51"/>
                <a:gd name="T76" fmla="*/ 45 w 102"/>
                <a:gd name="T77" fmla="*/ 19 h 51"/>
                <a:gd name="T78" fmla="*/ 49 w 102"/>
                <a:gd name="T79" fmla="*/ 16 h 51"/>
                <a:gd name="T80" fmla="*/ 53 w 102"/>
                <a:gd name="T81" fmla="*/ 11 h 51"/>
                <a:gd name="T82" fmla="*/ 44 w 102"/>
                <a:gd name="T83" fmla="*/ 6 h 51"/>
                <a:gd name="T84" fmla="*/ 48 w 102"/>
                <a:gd name="T85" fmla="*/ 12 h 51"/>
                <a:gd name="T86" fmla="*/ 43 w 102"/>
                <a:gd name="T87" fmla="*/ 15 h 51"/>
                <a:gd name="T88" fmla="*/ 37 w 102"/>
                <a:gd name="T89" fmla="*/ 19 h 51"/>
                <a:gd name="T90" fmla="*/ 33 w 102"/>
                <a:gd name="T91" fmla="*/ 24 h 51"/>
                <a:gd name="T92" fmla="*/ 28 w 102"/>
                <a:gd name="T93" fmla="*/ 30 h 51"/>
                <a:gd name="T94" fmla="*/ 22 w 102"/>
                <a:gd name="T95" fmla="*/ 28 h 51"/>
                <a:gd name="T96" fmla="*/ 18 w 102"/>
                <a:gd name="T97" fmla="*/ 23 h 51"/>
                <a:gd name="T98" fmla="*/ 15 w 102"/>
                <a:gd name="T99" fmla="*/ 21 h 51"/>
                <a:gd name="T100" fmla="*/ 20 w 102"/>
                <a:gd name="T101" fmla="*/ 17 h 51"/>
                <a:gd name="T102" fmla="*/ 22 w 102"/>
                <a:gd name="T103" fmla="*/ 13 h 51"/>
                <a:gd name="T104" fmla="*/ 22 w 102"/>
                <a:gd name="T105" fmla="*/ 6 h 51"/>
                <a:gd name="T106" fmla="*/ 23 w 102"/>
                <a:gd name="T107" fmla="*/ 0 h 51"/>
                <a:gd name="T108" fmla="*/ 28 w 102"/>
                <a:gd name="T109" fmla="*/ 1 h 51"/>
                <a:gd name="T110" fmla="*/ 34 w 102"/>
                <a:gd name="T111" fmla="*/ 3 h 51"/>
                <a:gd name="T112" fmla="*/ 40 w 102"/>
                <a:gd name="T113" fmla="*/ 4 h 5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51"/>
                <a:gd name="T173" fmla="*/ 102 w 102"/>
                <a:gd name="T174" fmla="*/ 51 h 5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51">
                  <a:moveTo>
                    <a:pt x="102" y="27"/>
                  </a:moveTo>
                  <a:lnTo>
                    <a:pt x="102" y="29"/>
                  </a:lnTo>
                  <a:lnTo>
                    <a:pt x="101" y="29"/>
                  </a:lnTo>
                  <a:lnTo>
                    <a:pt x="101" y="30"/>
                  </a:lnTo>
                  <a:lnTo>
                    <a:pt x="100" y="31"/>
                  </a:lnTo>
                  <a:lnTo>
                    <a:pt x="100" y="32"/>
                  </a:lnTo>
                  <a:lnTo>
                    <a:pt x="99" y="34"/>
                  </a:lnTo>
                  <a:lnTo>
                    <a:pt x="100" y="34"/>
                  </a:lnTo>
                  <a:lnTo>
                    <a:pt x="99" y="35"/>
                  </a:lnTo>
                  <a:lnTo>
                    <a:pt x="98" y="36"/>
                  </a:lnTo>
                  <a:lnTo>
                    <a:pt x="98" y="37"/>
                  </a:lnTo>
                  <a:lnTo>
                    <a:pt x="98" y="39"/>
                  </a:lnTo>
                  <a:lnTo>
                    <a:pt x="98" y="40"/>
                  </a:lnTo>
                  <a:lnTo>
                    <a:pt x="98" y="41"/>
                  </a:lnTo>
                  <a:lnTo>
                    <a:pt x="98" y="42"/>
                  </a:lnTo>
                  <a:lnTo>
                    <a:pt x="97" y="42"/>
                  </a:lnTo>
                  <a:lnTo>
                    <a:pt x="97" y="43"/>
                  </a:lnTo>
                  <a:lnTo>
                    <a:pt x="97" y="44"/>
                  </a:lnTo>
                  <a:lnTo>
                    <a:pt x="97" y="45"/>
                  </a:lnTo>
                  <a:lnTo>
                    <a:pt x="97" y="46"/>
                  </a:lnTo>
                  <a:lnTo>
                    <a:pt x="96" y="47"/>
                  </a:lnTo>
                  <a:lnTo>
                    <a:pt x="96" y="48"/>
                  </a:lnTo>
                  <a:lnTo>
                    <a:pt x="95" y="48"/>
                  </a:lnTo>
                  <a:lnTo>
                    <a:pt x="95" y="46"/>
                  </a:lnTo>
                  <a:lnTo>
                    <a:pt x="95" y="45"/>
                  </a:lnTo>
                  <a:lnTo>
                    <a:pt x="95" y="44"/>
                  </a:lnTo>
                  <a:lnTo>
                    <a:pt x="94" y="44"/>
                  </a:lnTo>
                  <a:lnTo>
                    <a:pt x="94" y="43"/>
                  </a:lnTo>
                  <a:lnTo>
                    <a:pt x="93" y="43"/>
                  </a:lnTo>
                  <a:lnTo>
                    <a:pt x="93" y="42"/>
                  </a:lnTo>
                  <a:lnTo>
                    <a:pt x="93" y="40"/>
                  </a:lnTo>
                  <a:lnTo>
                    <a:pt x="91" y="40"/>
                  </a:lnTo>
                  <a:lnTo>
                    <a:pt x="91" y="39"/>
                  </a:lnTo>
                  <a:lnTo>
                    <a:pt x="90" y="39"/>
                  </a:lnTo>
                  <a:lnTo>
                    <a:pt x="89" y="39"/>
                  </a:lnTo>
                  <a:lnTo>
                    <a:pt x="88" y="39"/>
                  </a:lnTo>
                  <a:lnTo>
                    <a:pt x="88" y="38"/>
                  </a:lnTo>
                  <a:lnTo>
                    <a:pt x="87" y="38"/>
                  </a:lnTo>
                  <a:lnTo>
                    <a:pt x="88" y="38"/>
                  </a:lnTo>
                  <a:lnTo>
                    <a:pt x="88" y="37"/>
                  </a:lnTo>
                  <a:lnTo>
                    <a:pt x="87" y="37"/>
                  </a:lnTo>
                  <a:lnTo>
                    <a:pt x="87" y="38"/>
                  </a:lnTo>
                  <a:lnTo>
                    <a:pt x="86" y="39"/>
                  </a:lnTo>
                  <a:lnTo>
                    <a:pt x="87" y="39"/>
                  </a:lnTo>
                  <a:lnTo>
                    <a:pt x="87" y="40"/>
                  </a:lnTo>
                  <a:lnTo>
                    <a:pt x="87" y="41"/>
                  </a:lnTo>
                  <a:lnTo>
                    <a:pt x="88" y="42"/>
                  </a:lnTo>
                  <a:lnTo>
                    <a:pt x="88" y="41"/>
                  </a:lnTo>
                  <a:lnTo>
                    <a:pt x="88" y="40"/>
                  </a:lnTo>
                  <a:lnTo>
                    <a:pt x="88" y="39"/>
                  </a:lnTo>
                  <a:lnTo>
                    <a:pt x="88" y="40"/>
                  </a:lnTo>
                  <a:lnTo>
                    <a:pt x="89" y="40"/>
                  </a:lnTo>
                  <a:lnTo>
                    <a:pt x="89" y="41"/>
                  </a:lnTo>
                  <a:lnTo>
                    <a:pt x="89" y="42"/>
                  </a:lnTo>
                  <a:lnTo>
                    <a:pt x="89" y="43"/>
                  </a:lnTo>
                  <a:lnTo>
                    <a:pt x="88" y="43"/>
                  </a:lnTo>
                  <a:lnTo>
                    <a:pt x="88" y="44"/>
                  </a:lnTo>
                  <a:lnTo>
                    <a:pt x="87" y="44"/>
                  </a:lnTo>
                  <a:lnTo>
                    <a:pt x="86" y="45"/>
                  </a:lnTo>
                  <a:lnTo>
                    <a:pt x="86" y="46"/>
                  </a:lnTo>
                  <a:lnTo>
                    <a:pt x="85" y="46"/>
                  </a:lnTo>
                  <a:lnTo>
                    <a:pt x="85" y="44"/>
                  </a:lnTo>
                  <a:lnTo>
                    <a:pt x="84" y="44"/>
                  </a:lnTo>
                  <a:lnTo>
                    <a:pt x="84" y="43"/>
                  </a:lnTo>
                  <a:lnTo>
                    <a:pt x="85" y="42"/>
                  </a:lnTo>
                  <a:lnTo>
                    <a:pt x="85" y="41"/>
                  </a:lnTo>
                  <a:lnTo>
                    <a:pt x="84" y="40"/>
                  </a:lnTo>
                  <a:lnTo>
                    <a:pt x="84" y="39"/>
                  </a:lnTo>
                  <a:lnTo>
                    <a:pt x="85" y="39"/>
                  </a:lnTo>
                  <a:lnTo>
                    <a:pt x="86" y="38"/>
                  </a:lnTo>
                  <a:lnTo>
                    <a:pt x="86" y="37"/>
                  </a:lnTo>
                  <a:lnTo>
                    <a:pt x="87" y="36"/>
                  </a:lnTo>
                  <a:lnTo>
                    <a:pt x="87" y="35"/>
                  </a:lnTo>
                  <a:lnTo>
                    <a:pt x="87" y="34"/>
                  </a:lnTo>
                  <a:lnTo>
                    <a:pt x="88" y="34"/>
                  </a:lnTo>
                  <a:lnTo>
                    <a:pt x="89" y="34"/>
                  </a:lnTo>
                  <a:lnTo>
                    <a:pt x="89" y="32"/>
                  </a:lnTo>
                  <a:lnTo>
                    <a:pt x="90" y="32"/>
                  </a:lnTo>
                  <a:lnTo>
                    <a:pt x="91" y="31"/>
                  </a:lnTo>
                  <a:lnTo>
                    <a:pt x="91" y="30"/>
                  </a:lnTo>
                  <a:lnTo>
                    <a:pt x="93" y="30"/>
                  </a:lnTo>
                  <a:lnTo>
                    <a:pt x="93" y="31"/>
                  </a:lnTo>
                  <a:lnTo>
                    <a:pt x="94" y="31"/>
                  </a:lnTo>
                  <a:lnTo>
                    <a:pt x="95" y="32"/>
                  </a:lnTo>
                  <a:lnTo>
                    <a:pt x="96" y="32"/>
                  </a:lnTo>
                  <a:lnTo>
                    <a:pt x="96" y="31"/>
                  </a:lnTo>
                  <a:lnTo>
                    <a:pt x="97" y="31"/>
                  </a:lnTo>
                  <a:lnTo>
                    <a:pt x="98" y="31"/>
                  </a:lnTo>
                  <a:lnTo>
                    <a:pt x="98" y="30"/>
                  </a:lnTo>
                  <a:lnTo>
                    <a:pt x="99" y="29"/>
                  </a:lnTo>
                  <a:lnTo>
                    <a:pt x="99" y="28"/>
                  </a:lnTo>
                  <a:lnTo>
                    <a:pt x="99" y="27"/>
                  </a:lnTo>
                  <a:lnTo>
                    <a:pt x="100" y="27"/>
                  </a:lnTo>
                  <a:lnTo>
                    <a:pt x="101" y="27"/>
                  </a:lnTo>
                  <a:lnTo>
                    <a:pt x="102" y="27"/>
                  </a:lnTo>
                  <a:close/>
                  <a:moveTo>
                    <a:pt x="89" y="28"/>
                  </a:moveTo>
                  <a:lnTo>
                    <a:pt x="88" y="28"/>
                  </a:lnTo>
                  <a:lnTo>
                    <a:pt x="87" y="28"/>
                  </a:lnTo>
                  <a:lnTo>
                    <a:pt x="87" y="29"/>
                  </a:lnTo>
                  <a:lnTo>
                    <a:pt x="87" y="30"/>
                  </a:lnTo>
                  <a:lnTo>
                    <a:pt x="86" y="30"/>
                  </a:lnTo>
                  <a:lnTo>
                    <a:pt x="85" y="29"/>
                  </a:lnTo>
                  <a:lnTo>
                    <a:pt x="85" y="28"/>
                  </a:lnTo>
                  <a:lnTo>
                    <a:pt x="84" y="28"/>
                  </a:lnTo>
                  <a:lnTo>
                    <a:pt x="85" y="27"/>
                  </a:lnTo>
                  <a:lnTo>
                    <a:pt x="86" y="27"/>
                  </a:lnTo>
                  <a:lnTo>
                    <a:pt x="86" y="28"/>
                  </a:lnTo>
                  <a:lnTo>
                    <a:pt x="87" y="28"/>
                  </a:lnTo>
                  <a:lnTo>
                    <a:pt x="87" y="27"/>
                  </a:lnTo>
                  <a:lnTo>
                    <a:pt x="89" y="27"/>
                  </a:lnTo>
                  <a:lnTo>
                    <a:pt x="89" y="28"/>
                  </a:lnTo>
                  <a:close/>
                  <a:moveTo>
                    <a:pt x="14" y="27"/>
                  </a:moveTo>
                  <a:lnTo>
                    <a:pt x="15" y="27"/>
                  </a:lnTo>
                  <a:lnTo>
                    <a:pt x="16" y="28"/>
                  </a:lnTo>
                  <a:lnTo>
                    <a:pt x="18" y="28"/>
                  </a:lnTo>
                  <a:lnTo>
                    <a:pt x="18" y="29"/>
                  </a:lnTo>
                  <a:lnTo>
                    <a:pt x="19" y="29"/>
                  </a:lnTo>
                  <a:lnTo>
                    <a:pt x="19" y="30"/>
                  </a:lnTo>
                  <a:lnTo>
                    <a:pt x="20" y="30"/>
                  </a:lnTo>
                  <a:lnTo>
                    <a:pt x="20" y="29"/>
                  </a:lnTo>
                  <a:lnTo>
                    <a:pt x="21" y="29"/>
                  </a:lnTo>
                  <a:lnTo>
                    <a:pt x="21" y="28"/>
                  </a:lnTo>
                  <a:lnTo>
                    <a:pt x="22" y="28"/>
                  </a:lnTo>
                  <a:lnTo>
                    <a:pt x="22" y="29"/>
                  </a:lnTo>
                  <a:lnTo>
                    <a:pt x="23" y="30"/>
                  </a:lnTo>
                  <a:lnTo>
                    <a:pt x="23" y="32"/>
                  </a:lnTo>
                  <a:lnTo>
                    <a:pt x="23" y="34"/>
                  </a:lnTo>
                  <a:lnTo>
                    <a:pt x="23" y="35"/>
                  </a:lnTo>
                  <a:lnTo>
                    <a:pt x="24" y="35"/>
                  </a:lnTo>
                  <a:lnTo>
                    <a:pt x="24" y="36"/>
                  </a:lnTo>
                  <a:lnTo>
                    <a:pt x="25" y="37"/>
                  </a:lnTo>
                  <a:lnTo>
                    <a:pt x="26" y="38"/>
                  </a:lnTo>
                  <a:lnTo>
                    <a:pt x="27" y="38"/>
                  </a:lnTo>
                  <a:lnTo>
                    <a:pt x="28" y="38"/>
                  </a:lnTo>
                  <a:lnTo>
                    <a:pt x="29" y="38"/>
                  </a:lnTo>
                  <a:lnTo>
                    <a:pt x="30" y="38"/>
                  </a:lnTo>
                  <a:lnTo>
                    <a:pt x="31" y="39"/>
                  </a:lnTo>
                  <a:lnTo>
                    <a:pt x="31" y="40"/>
                  </a:lnTo>
                  <a:lnTo>
                    <a:pt x="31" y="41"/>
                  </a:lnTo>
                  <a:lnTo>
                    <a:pt x="32" y="42"/>
                  </a:lnTo>
                  <a:lnTo>
                    <a:pt x="33" y="43"/>
                  </a:lnTo>
                  <a:lnTo>
                    <a:pt x="29" y="44"/>
                  </a:lnTo>
                  <a:lnTo>
                    <a:pt x="28" y="44"/>
                  </a:lnTo>
                  <a:lnTo>
                    <a:pt x="27" y="44"/>
                  </a:lnTo>
                  <a:lnTo>
                    <a:pt x="26" y="44"/>
                  </a:lnTo>
                  <a:lnTo>
                    <a:pt x="26" y="45"/>
                  </a:lnTo>
                  <a:lnTo>
                    <a:pt x="25" y="45"/>
                  </a:lnTo>
                  <a:lnTo>
                    <a:pt x="25" y="46"/>
                  </a:lnTo>
                  <a:lnTo>
                    <a:pt x="25" y="47"/>
                  </a:lnTo>
                  <a:lnTo>
                    <a:pt x="25" y="48"/>
                  </a:lnTo>
                  <a:lnTo>
                    <a:pt x="24" y="48"/>
                  </a:lnTo>
                  <a:lnTo>
                    <a:pt x="24" y="49"/>
                  </a:lnTo>
                  <a:lnTo>
                    <a:pt x="23" y="49"/>
                  </a:lnTo>
                  <a:lnTo>
                    <a:pt x="23" y="48"/>
                  </a:lnTo>
                  <a:lnTo>
                    <a:pt x="22" y="48"/>
                  </a:lnTo>
                  <a:lnTo>
                    <a:pt x="21" y="48"/>
                  </a:lnTo>
                  <a:lnTo>
                    <a:pt x="21" y="47"/>
                  </a:lnTo>
                  <a:lnTo>
                    <a:pt x="20" y="47"/>
                  </a:lnTo>
                  <a:lnTo>
                    <a:pt x="19" y="47"/>
                  </a:lnTo>
                  <a:lnTo>
                    <a:pt x="18" y="47"/>
                  </a:lnTo>
                  <a:lnTo>
                    <a:pt x="16" y="47"/>
                  </a:lnTo>
                  <a:lnTo>
                    <a:pt x="15" y="47"/>
                  </a:lnTo>
                  <a:lnTo>
                    <a:pt x="15" y="48"/>
                  </a:lnTo>
                  <a:lnTo>
                    <a:pt x="14" y="48"/>
                  </a:lnTo>
                  <a:lnTo>
                    <a:pt x="13" y="48"/>
                  </a:lnTo>
                  <a:lnTo>
                    <a:pt x="12" y="48"/>
                  </a:lnTo>
                  <a:lnTo>
                    <a:pt x="12" y="49"/>
                  </a:lnTo>
                  <a:lnTo>
                    <a:pt x="11" y="49"/>
                  </a:lnTo>
                  <a:lnTo>
                    <a:pt x="10" y="49"/>
                  </a:lnTo>
                  <a:lnTo>
                    <a:pt x="10" y="50"/>
                  </a:lnTo>
                  <a:lnTo>
                    <a:pt x="9" y="50"/>
                  </a:lnTo>
                  <a:lnTo>
                    <a:pt x="8" y="50"/>
                  </a:lnTo>
                  <a:lnTo>
                    <a:pt x="7" y="51"/>
                  </a:lnTo>
                  <a:lnTo>
                    <a:pt x="7" y="50"/>
                  </a:lnTo>
                  <a:lnTo>
                    <a:pt x="6" y="50"/>
                  </a:lnTo>
                  <a:lnTo>
                    <a:pt x="5" y="50"/>
                  </a:lnTo>
                  <a:lnTo>
                    <a:pt x="5" y="49"/>
                  </a:lnTo>
                  <a:lnTo>
                    <a:pt x="4" y="49"/>
                  </a:lnTo>
                  <a:lnTo>
                    <a:pt x="4" y="50"/>
                  </a:lnTo>
                  <a:lnTo>
                    <a:pt x="3" y="50"/>
                  </a:lnTo>
                  <a:lnTo>
                    <a:pt x="2" y="50"/>
                  </a:lnTo>
                  <a:lnTo>
                    <a:pt x="2" y="49"/>
                  </a:lnTo>
                  <a:lnTo>
                    <a:pt x="1" y="48"/>
                  </a:lnTo>
                  <a:lnTo>
                    <a:pt x="1" y="47"/>
                  </a:lnTo>
                  <a:lnTo>
                    <a:pt x="0" y="46"/>
                  </a:lnTo>
                  <a:lnTo>
                    <a:pt x="0" y="45"/>
                  </a:lnTo>
                  <a:lnTo>
                    <a:pt x="0" y="44"/>
                  </a:lnTo>
                  <a:lnTo>
                    <a:pt x="1" y="44"/>
                  </a:lnTo>
                  <a:lnTo>
                    <a:pt x="1" y="43"/>
                  </a:lnTo>
                  <a:lnTo>
                    <a:pt x="2" y="43"/>
                  </a:lnTo>
                  <a:lnTo>
                    <a:pt x="3" y="44"/>
                  </a:lnTo>
                  <a:lnTo>
                    <a:pt x="4" y="44"/>
                  </a:lnTo>
                  <a:lnTo>
                    <a:pt x="5" y="44"/>
                  </a:lnTo>
                  <a:lnTo>
                    <a:pt x="6" y="44"/>
                  </a:lnTo>
                  <a:lnTo>
                    <a:pt x="7" y="44"/>
                  </a:lnTo>
                  <a:lnTo>
                    <a:pt x="7" y="43"/>
                  </a:lnTo>
                  <a:lnTo>
                    <a:pt x="8" y="42"/>
                  </a:lnTo>
                  <a:lnTo>
                    <a:pt x="9" y="41"/>
                  </a:lnTo>
                  <a:lnTo>
                    <a:pt x="10" y="40"/>
                  </a:lnTo>
                  <a:lnTo>
                    <a:pt x="10" y="39"/>
                  </a:lnTo>
                  <a:lnTo>
                    <a:pt x="11" y="38"/>
                  </a:lnTo>
                  <a:lnTo>
                    <a:pt x="11" y="37"/>
                  </a:lnTo>
                  <a:lnTo>
                    <a:pt x="11" y="36"/>
                  </a:lnTo>
                  <a:lnTo>
                    <a:pt x="11" y="35"/>
                  </a:lnTo>
                  <a:lnTo>
                    <a:pt x="10" y="35"/>
                  </a:lnTo>
                  <a:lnTo>
                    <a:pt x="10" y="34"/>
                  </a:lnTo>
                  <a:lnTo>
                    <a:pt x="10" y="32"/>
                  </a:lnTo>
                  <a:lnTo>
                    <a:pt x="9" y="31"/>
                  </a:lnTo>
                  <a:lnTo>
                    <a:pt x="9" y="30"/>
                  </a:lnTo>
                  <a:lnTo>
                    <a:pt x="9" y="29"/>
                  </a:lnTo>
                  <a:lnTo>
                    <a:pt x="10" y="28"/>
                  </a:lnTo>
                  <a:lnTo>
                    <a:pt x="11" y="28"/>
                  </a:lnTo>
                  <a:lnTo>
                    <a:pt x="12" y="27"/>
                  </a:lnTo>
                  <a:lnTo>
                    <a:pt x="13" y="27"/>
                  </a:lnTo>
                  <a:lnTo>
                    <a:pt x="14" y="27"/>
                  </a:lnTo>
                  <a:close/>
                  <a:moveTo>
                    <a:pt x="85" y="27"/>
                  </a:moveTo>
                  <a:lnTo>
                    <a:pt x="84" y="27"/>
                  </a:lnTo>
                  <a:lnTo>
                    <a:pt x="85" y="27"/>
                  </a:lnTo>
                  <a:close/>
                  <a:moveTo>
                    <a:pt x="85" y="26"/>
                  </a:moveTo>
                  <a:lnTo>
                    <a:pt x="84" y="27"/>
                  </a:lnTo>
                  <a:lnTo>
                    <a:pt x="84" y="26"/>
                  </a:lnTo>
                  <a:lnTo>
                    <a:pt x="85" y="26"/>
                  </a:lnTo>
                  <a:close/>
                  <a:moveTo>
                    <a:pt x="50" y="17"/>
                  </a:moveTo>
                  <a:lnTo>
                    <a:pt x="49" y="18"/>
                  </a:lnTo>
                  <a:lnTo>
                    <a:pt x="48" y="19"/>
                  </a:lnTo>
                  <a:lnTo>
                    <a:pt x="47" y="20"/>
                  </a:lnTo>
                  <a:lnTo>
                    <a:pt x="47" y="21"/>
                  </a:lnTo>
                  <a:lnTo>
                    <a:pt x="47" y="22"/>
                  </a:lnTo>
                  <a:lnTo>
                    <a:pt x="46" y="22"/>
                  </a:lnTo>
                  <a:lnTo>
                    <a:pt x="45" y="22"/>
                  </a:lnTo>
                  <a:lnTo>
                    <a:pt x="46" y="21"/>
                  </a:lnTo>
                  <a:lnTo>
                    <a:pt x="45" y="21"/>
                  </a:lnTo>
                  <a:lnTo>
                    <a:pt x="45" y="20"/>
                  </a:lnTo>
                  <a:lnTo>
                    <a:pt x="45" y="19"/>
                  </a:lnTo>
                  <a:lnTo>
                    <a:pt x="46" y="19"/>
                  </a:lnTo>
                  <a:lnTo>
                    <a:pt x="47" y="19"/>
                  </a:lnTo>
                  <a:lnTo>
                    <a:pt x="47" y="18"/>
                  </a:lnTo>
                  <a:lnTo>
                    <a:pt x="48" y="17"/>
                  </a:lnTo>
                  <a:lnTo>
                    <a:pt x="49" y="17"/>
                  </a:lnTo>
                  <a:lnTo>
                    <a:pt x="49" y="16"/>
                  </a:lnTo>
                  <a:lnTo>
                    <a:pt x="50" y="17"/>
                  </a:lnTo>
                  <a:close/>
                  <a:moveTo>
                    <a:pt x="53" y="14"/>
                  </a:moveTo>
                  <a:lnTo>
                    <a:pt x="52" y="14"/>
                  </a:lnTo>
                  <a:lnTo>
                    <a:pt x="52" y="13"/>
                  </a:lnTo>
                  <a:lnTo>
                    <a:pt x="53" y="12"/>
                  </a:lnTo>
                  <a:lnTo>
                    <a:pt x="53" y="11"/>
                  </a:lnTo>
                  <a:lnTo>
                    <a:pt x="53" y="10"/>
                  </a:lnTo>
                  <a:lnTo>
                    <a:pt x="53" y="11"/>
                  </a:lnTo>
                  <a:lnTo>
                    <a:pt x="53" y="12"/>
                  </a:lnTo>
                  <a:lnTo>
                    <a:pt x="53" y="13"/>
                  </a:lnTo>
                  <a:lnTo>
                    <a:pt x="53" y="14"/>
                  </a:lnTo>
                  <a:close/>
                  <a:moveTo>
                    <a:pt x="44" y="6"/>
                  </a:moveTo>
                  <a:lnTo>
                    <a:pt x="47" y="7"/>
                  </a:lnTo>
                  <a:lnTo>
                    <a:pt x="48" y="7"/>
                  </a:lnTo>
                  <a:lnTo>
                    <a:pt x="48" y="9"/>
                  </a:lnTo>
                  <a:lnTo>
                    <a:pt x="48" y="10"/>
                  </a:lnTo>
                  <a:lnTo>
                    <a:pt x="48" y="11"/>
                  </a:lnTo>
                  <a:lnTo>
                    <a:pt x="48" y="12"/>
                  </a:lnTo>
                  <a:lnTo>
                    <a:pt x="47" y="12"/>
                  </a:lnTo>
                  <a:lnTo>
                    <a:pt x="46" y="13"/>
                  </a:lnTo>
                  <a:lnTo>
                    <a:pt x="45" y="13"/>
                  </a:lnTo>
                  <a:lnTo>
                    <a:pt x="44" y="13"/>
                  </a:lnTo>
                  <a:lnTo>
                    <a:pt x="43" y="14"/>
                  </a:lnTo>
                  <a:lnTo>
                    <a:pt x="43" y="15"/>
                  </a:lnTo>
                  <a:lnTo>
                    <a:pt x="41" y="15"/>
                  </a:lnTo>
                  <a:lnTo>
                    <a:pt x="41" y="16"/>
                  </a:lnTo>
                  <a:lnTo>
                    <a:pt x="40" y="16"/>
                  </a:lnTo>
                  <a:lnTo>
                    <a:pt x="38" y="18"/>
                  </a:lnTo>
                  <a:lnTo>
                    <a:pt x="37" y="18"/>
                  </a:lnTo>
                  <a:lnTo>
                    <a:pt x="37" y="19"/>
                  </a:lnTo>
                  <a:lnTo>
                    <a:pt x="38" y="18"/>
                  </a:lnTo>
                  <a:lnTo>
                    <a:pt x="36" y="20"/>
                  </a:lnTo>
                  <a:lnTo>
                    <a:pt x="36" y="21"/>
                  </a:lnTo>
                  <a:lnTo>
                    <a:pt x="35" y="21"/>
                  </a:lnTo>
                  <a:lnTo>
                    <a:pt x="34" y="22"/>
                  </a:lnTo>
                  <a:lnTo>
                    <a:pt x="33" y="24"/>
                  </a:lnTo>
                  <a:lnTo>
                    <a:pt x="32" y="25"/>
                  </a:lnTo>
                  <a:lnTo>
                    <a:pt x="31" y="25"/>
                  </a:lnTo>
                  <a:lnTo>
                    <a:pt x="30" y="26"/>
                  </a:lnTo>
                  <a:lnTo>
                    <a:pt x="30" y="27"/>
                  </a:lnTo>
                  <a:lnTo>
                    <a:pt x="29" y="29"/>
                  </a:lnTo>
                  <a:lnTo>
                    <a:pt x="28" y="30"/>
                  </a:lnTo>
                  <a:lnTo>
                    <a:pt x="27" y="30"/>
                  </a:lnTo>
                  <a:lnTo>
                    <a:pt x="26" y="30"/>
                  </a:lnTo>
                  <a:lnTo>
                    <a:pt x="25" y="29"/>
                  </a:lnTo>
                  <a:lnTo>
                    <a:pt x="24" y="29"/>
                  </a:lnTo>
                  <a:lnTo>
                    <a:pt x="23" y="28"/>
                  </a:lnTo>
                  <a:lnTo>
                    <a:pt x="22" y="28"/>
                  </a:lnTo>
                  <a:lnTo>
                    <a:pt x="21" y="27"/>
                  </a:lnTo>
                  <a:lnTo>
                    <a:pt x="20" y="26"/>
                  </a:lnTo>
                  <a:lnTo>
                    <a:pt x="20" y="25"/>
                  </a:lnTo>
                  <a:lnTo>
                    <a:pt x="19" y="25"/>
                  </a:lnTo>
                  <a:lnTo>
                    <a:pt x="18" y="24"/>
                  </a:lnTo>
                  <a:lnTo>
                    <a:pt x="18" y="23"/>
                  </a:lnTo>
                  <a:lnTo>
                    <a:pt x="16" y="23"/>
                  </a:lnTo>
                  <a:lnTo>
                    <a:pt x="16" y="22"/>
                  </a:lnTo>
                  <a:lnTo>
                    <a:pt x="15" y="22"/>
                  </a:lnTo>
                  <a:lnTo>
                    <a:pt x="14" y="22"/>
                  </a:lnTo>
                  <a:lnTo>
                    <a:pt x="14" y="21"/>
                  </a:lnTo>
                  <a:lnTo>
                    <a:pt x="15" y="21"/>
                  </a:lnTo>
                  <a:lnTo>
                    <a:pt x="15" y="20"/>
                  </a:lnTo>
                  <a:lnTo>
                    <a:pt x="18" y="19"/>
                  </a:lnTo>
                  <a:lnTo>
                    <a:pt x="19" y="19"/>
                  </a:lnTo>
                  <a:lnTo>
                    <a:pt x="19" y="18"/>
                  </a:lnTo>
                  <a:lnTo>
                    <a:pt x="20" y="18"/>
                  </a:lnTo>
                  <a:lnTo>
                    <a:pt x="20" y="17"/>
                  </a:lnTo>
                  <a:lnTo>
                    <a:pt x="21" y="17"/>
                  </a:lnTo>
                  <a:lnTo>
                    <a:pt x="21" y="16"/>
                  </a:lnTo>
                  <a:lnTo>
                    <a:pt x="21" y="15"/>
                  </a:lnTo>
                  <a:lnTo>
                    <a:pt x="22" y="15"/>
                  </a:lnTo>
                  <a:lnTo>
                    <a:pt x="22" y="14"/>
                  </a:lnTo>
                  <a:lnTo>
                    <a:pt x="22" y="13"/>
                  </a:lnTo>
                  <a:lnTo>
                    <a:pt x="22" y="12"/>
                  </a:lnTo>
                  <a:lnTo>
                    <a:pt x="22" y="11"/>
                  </a:lnTo>
                  <a:lnTo>
                    <a:pt x="22" y="10"/>
                  </a:lnTo>
                  <a:lnTo>
                    <a:pt x="22" y="9"/>
                  </a:lnTo>
                  <a:lnTo>
                    <a:pt x="22" y="7"/>
                  </a:lnTo>
                  <a:lnTo>
                    <a:pt x="22" y="6"/>
                  </a:lnTo>
                  <a:lnTo>
                    <a:pt x="23" y="5"/>
                  </a:lnTo>
                  <a:lnTo>
                    <a:pt x="23" y="4"/>
                  </a:lnTo>
                  <a:lnTo>
                    <a:pt x="23" y="3"/>
                  </a:lnTo>
                  <a:lnTo>
                    <a:pt x="23" y="2"/>
                  </a:lnTo>
                  <a:lnTo>
                    <a:pt x="23" y="1"/>
                  </a:lnTo>
                  <a:lnTo>
                    <a:pt x="23" y="0"/>
                  </a:lnTo>
                  <a:lnTo>
                    <a:pt x="24" y="0"/>
                  </a:lnTo>
                  <a:lnTo>
                    <a:pt x="25" y="0"/>
                  </a:lnTo>
                  <a:lnTo>
                    <a:pt x="26" y="0"/>
                  </a:lnTo>
                  <a:lnTo>
                    <a:pt x="27" y="0"/>
                  </a:lnTo>
                  <a:lnTo>
                    <a:pt x="27" y="1"/>
                  </a:lnTo>
                  <a:lnTo>
                    <a:pt x="28" y="1"/>
                  </a:lnTo>
                  <a:lnTo>
                    <a:pt x="29" y="1"/>
                  </a:lnTo>
                  <a:lnTo>
                    <a:pt x="30" y="1"/>
                  </a:lnTo>
                  <a:lnTo>
                    <a:pt x="31" y="2"/>
                  </a:lnTo>
                  <a:lnTo>
                    <a:pt x="32" y="2"/>
                  </a:lnTo>
                  <a:lnTo>
                    <a:pt x="33" y="2"/>
                  </a:lnTo>
                  <a:lnTo>
                    <a:pt x="34" y="3"/>
                  </a:lnTo>
                  <a:lnTo>
                    <a:pt x="35" y="3"/>
                  </a:lnTo>
                  <a:lnTo>
                    <a:pt x="36" y="3"/>
                  </a:lnTo>
                  <a:lnTo>
                    <a:pt x="37" y="4"/>
                  </a:lnTo>
                  <a:lnTo>
                    <a:pt x="38" y="4"/>
                  </a:lnTo>
                  <a:lnTo>
                    <a:pt x="39" y="4"/>
                  </a:lnTo>
                  <a:lnTo>
                    <a:pt x="40" y="4"/>
                  </a:lnTo>
                  <a:lnTo>
                    <a:pt x="40" y="5"/>
                  </a:lnTo>
                  <a:lnTo>
                    <a:pt x="43" y="5"/>
                  </a:lnTo>
                  <a:lnTo>
                    <a:pt x="44" y="6"/>
                  </a:lnTo>
                  <a:close/>
                </a:path>
              </a:pathLst>
            </a:custGeom>
            <a:solidFill>
              <a:schemeClr val="tx2"/>
            </a:solidFill>
            <a:ln w="9525">
              <a:solidFill>
                <a:srgbClr val="FFFFFF"/>
              </a:solidFill>
              <a:round/>
              <a:headEnd/>
              <a:tailEnd/>
            </a:ln>
          </p:spPr>
          <p:txBody>
            <a:bodyPr/>
            <a:lstStyle/>
            <a:p>
              <a:endParaRPr lang="en-US"/>
            </a:p>
          </p:txBody>
        </p:sp>
        <p:sp>
          <p:nvSpPr>
            <p:cNvPr id="58" name="Freeform 14"/>
            <p:cNvSpPr>
              <a:spLocks noEditPoints="1"/>
            </p:cNvSpPr>
            <p:nvPr/>
          </p:nvSpPr>
          <p:spPr bwMode="auto">
            <a:xfrm>
              <a:off x="3049" y="3094"/>
              <a:ext cx="222" cy="490"/>
            </a:xfrm>
            <a:custGeom>
              <a:avLst/>
              <a:gdLst>
                <a:gd name="T0" fmla="*/ 146 w 222"/>
                <a:gd name="T1" fmla="*/ 306 h 490"/>
                <a:gd name="T2" fmla="*/ 147 w 222"/>
                <a:gd name="T3" fmla="*/ 293 h 490"/>
                <a:gd name="T4" fmla="*/ 37 w 222"/>
                <a:gd name="T5" fmla="*/ 2 h 490"/>
                <a:gd name="T6" fmla="*/ 51 w 222"/>
                <a:gd name="T7" fmla="*/ 5 h 490"/>
                <a:gd name="T8" fmla="*/ 66 w 222"/>
                <a:gd name="T9" fmla="*/ 10 h 490"/>
                <a:gd name="T10" fmla="*/ 83 w 222"/>
                <a:gd name="T11" fmla="*/ 10 h 490"/>
                <a:gd name="T12" fmla="*/ 96 w 222"/>
                <a:gd name="T13" fmla="*/ 18 h 490"/>
                <a:gd name="T14" fmla="*/ 110 w 222"/>
                <a:gd name="T15" fmla="*/ 24 h 490"/>
                <a:gd name="T16" fmla="*/ 123 w 222"/>
                <a:gd name="T17" fmla="*/ 28 h 490"/>
                <a:gd name="T18" fmla="*/ 138 w 222"/>
                <a:gd name="T19" fmla="*/ 34 h 490"/>
                <a:gd name="T20" fmla="*/ 146 w 222"/>
                <a:gd name="T21" fmla="*/ 44 h 490"/>
                <a:gd name="T22" fmla="*/ 146 w 222"/>
                <a:gd name="T23" fmla="*/ 61 h 490"/>
                <a:gd name="T24" fmla="*/ 155 w 222"/>
                <a:gd name="T25" fmla="*/ 70 h 490"/>
                <a:gd name="T26" fmla="*/ 163 w 222"/>
                <a:gd name="T27" fmla="*/ 82 h 490"/>
                <a:gd name="T28" fmla="*/ 168 w 222"/>
                <a:gd name="T29" fmla="*/ 93 h 490"/>
                <a:gd name="T30" fmla="*/ 173 w 222"/>
                <a:gd name="T31" fmla="*/ 103 h 490"/>
                <a:gd name="T32" fmla="*/ 177 w 222"/>
                <a:gd name="T33" fmla="*/ 112 h 490"/>
                <a:gd name="T34" fmla="*/ 181 w 222"/>
                <a:gd name="T35" fmla="*/ 123 h 490"/>
                <a:gd name="T36" fmla="*/ 187 w 222"/>
                <a:gd name="T37" fmla="*/ 129 h 490"/>
                <a:gd name="T38" fmla="*/ 182 w 222"/>
                <a:gd name="T39" fmla="*/ 134 h 490"/>
                <a:gd name="T40" fmla="*/ 182 w 222"/>
                <a:gd name="T41" fmla="*/ 146 h 490"/>
                <a:gd name="T42" fmla="*/ 184 w 222"/>
                <a:gd name="T43" fmla="*/ 159 h 490"/>
                <a:gd name="T44" fmla="*/ 196 w 222"/>
                <a:gd name="T45" fmla="*/ 165 h 490"/>
                <a:gd name="T46" fmla="*/ 198 w 222"/>
                <a:gd name="T47" fmla="*/ 175 h 490"/>
                <a:gd name="T48" fmla="*/ 222 w 222"/>
                <a:gd name="T49" fmla="*/ 190 h 490"/>
                <a:gd name="T50" fmla="*/ 217 w 222"/>
                <a:gd name="T51" fmla="*/ 219 h 490"/>
                <a:gd name="T52" fmla="*/ 194 w 222"/>
                <a:gd name="T53" fmla="*/ 233 h 490"/>
                <a:gd name="T54" fmla="*/ 173 w 222"/>
                <a:gd name="T55" fmla="*/ 248 h 490"/>
                <a:gd name="T56" fmla="*/ 155 w 222"/>
                <a:gd name="T57" fmla="*/ 270 h 490"/>
                <a:gd name="T58" fmla="*/ 149 w 222"/>
                <a:gd name="T59" fmla="*/ 291 h 490"/>
                <a:gd name="T60" fmla="*/ 148 w 222"/>
                <a:gd name="T61" fmla="*/ 299 h 490"/>
                <a:gd name="T62" fmla="*/ 145 w 222"/>
                <a:gd name="T63" fmla="*/ 288 h 490"/>
                <a:gd name="T64" fmla="*/ 142 w 222"/>
                <a:gd name="T65" fmla="*/ 303 h 490"/>
                <a:gd name="T66" fmla="*/ 121 w 222"/>
                <a:gd name="T67" fmla="*/ 297 h 490"/>
                <a:gd name="T68" fmla="*/ 115 w 222"/>
                <a:gd name="T69" fmla="*/ 313 h 490"/>
                <a:gd name="T70" fmla="*/ 105 w 222"/>
                <a:gd name="T71" fmla="*/ 325 h 490"/>
                <a:gd name="T72" fmla="*/ 98 w 222"/>
                <a:gd name="T73" fmla="*/ 341 h 490"/>
                <a:gd name="T74" fmla="*/ 102 w 222"/>
                <a:gd name="T75" fmla="*/ 347 h 490"/>
                <a:gd name="T76" fmla="*/ 118 w 222"/>
                <a:gd name="T77" fmla="*/ 346 h 490"/>
                <a:gd name="T78" fmla="*/ 132 w 222"/>
                <a:gd name="T79" fmla="*/ 347 h 490"/>
                <a:gd name="T80" fmla="*/ 139 w 222"/>
                <a:gd name="T81" fmla="*/ 366 h 490"/>
                <a:gd name="T82" fmla="*/ 151 w 222"/>
                <a:gd name="T83" fmla="*/ 369 h 490"/>
                <a:gd name="T84" fmla="*/ 165 w 222"/>
                <a:gd name="T85" fmla="*/ 384 h 490"/>
                <a:gd name="T86" fmla="*/ 173 w 222"/>
                <a:gd name="T87" fmla="*/ 374 h 490"/>
                <a:gd name="T88" fmla="*/ 177 w 222"/>
                <a:gd name="T89" fmla="*/ 353 h 490"/>
                <a:gd name="T90" fmla="*/ 175 w 222"/>
                <a:gd name="T91" fmla="*/ 364 h 490"/>
                <a:gd name="T92" fmla="*/ 178 w 222"/>
                <a:gd name="T93" fmla="*/ 360 h 490"/>
                <a:gd name="T94" fmla="*/ 188 w 222"/>
                <a:gd name="T95" fmla="*/ 347 h 490"/>
                <a:gd name="T96" fmla="*/ 188 w 222"/>
                <a:gd name="T97" fmla="*/ 364 h 490"/>
                <a:gd name="T98" fmla="*/ 184 w 222"/>
                <a:gd name="T99" fmla="*/ 385 h 490"/>
                <a:gd name="T100" fmla="*/ 182 w 222"/>
                <a:gd name="T101" fmla="*/ 408 h 490"/>
                <a:gd name="T102" fmla="*/ 181 w 222"/>
                <a:gd name="T103" fmla="*/ 428 h 490"/>
                <a:gd name="T104" fmla="*/ 179 w 222"/>
                <a:gd name="T105" fmla="*/ 460 h 490"/>
                <a:gd name="T106" fmla="*/ 176 w 222"/>
                <a:gd name="T107" fmla="*/ 481 h 490"/>
                <a:gd name="T108" fmla="*/ 99 w 222"/>
                <a:gd name="T109" fmla="*/ 490 h 490"/>
                <a:gd name="T110" fmla="*/ 55 w 222"/>
                <a:gd name="T111" fmla="*/ 485 h 490"/>
                <a:gd name="T112" fmla="*/ 38 w 222"/>
                <a:gd name="T113" fmla="*/ 471 h 490"/>
                <a:gd name="T114" fmla="*/ 13 w 222"/>
                <a:gd name="T115" fmla="*/ 271 h 490"/>
                <a:gd name="T116" fmla="*/ 19 w 222"/>
                <a:gd name="T117" fmla="*/ 159 h 490"/>
                <a:gd name="T118" fmla="*/ 15 w 222"/>
                <a:gd name="T1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490">
                  <a:moveTo>
                    <a:pt x="173" y="371"/>
                  </a:moveTo>
                  <a:lnTo>
                    <a:pt x="173" y="369"/>
                  </a:lnTo>
                  <a:lnTo>
                    <a:pt x="173" y="371"/>
                  </a:lnTo>
                  <a:close/>
                  <a:moveTo>
                    <a:pt x="146" y="306"/>
                  </a:moveTo>
                  <a:lnTo>
                    <a:pt x="145" y="306"/>
                  </a:lnTo>
                  <a:lnTo>
                    <a:pt x="145" y="304"/>
                  </a:lnTo>
                  <a:lnTo>
                    <a:pt x="144" y="303"/>
                  </a:lnTo>
                  <a:lnTo>
                    <a:pt x="144" y="302"/>
                  </a:lnTo>
                  <a:lnTo>
                    <a:pt x="144" y="301"/>
                  </a:lnTo>
                  <a:lnTo>
                    <a:pt x="144" y="299"/>
                  </a:lnTo>
                  <a:lnTo>
                    <a:pt x="145" y="298"/>
                  </a:lnTo>
                  <a:lnTo>
                    <a:pt x="146" y="298"/>
                  </a:lnTo>
                  <a:lnTo>
                    <a:pt x="146" y="297"/>
                  </a:lnTo>
                  <a:lnTo>
                    <a:pt x="147" y="297"/>
                  </a:lnTo>
                  <a:lnTo>
                    <a:pt x="147" y="298"/>
                  </a:lnTo>
                  <a:lnTo>
                    <a:pt x="147" y="300"/>
                  </a:lnTo>
                  <a:lnTo>
                    <a:pt x="146" y="301"/>
                  </a:lnTo>
                  <a:lnTo>
                    <a:pt x="146" y="302"/>
                  </a:lnTo>
                  <a:lnTo>
                    <a:pt x="146" y="304"/>
                  </a:lnTo>
                  <a:lnTo>
                    <a:pt x="146" y="306"/>
                  </a:lnTo>
                  <a:close/>
                  <a:moveTo>
                    <a:pt x="148" y="290"/>
                  </a:moveTo>
                  <a:lnTo>
                    <a:pt x="147" y="289"/>
                  </a:lnTo>
                  <a:lnTo>
                    <a:pt x="148" y="289"/>
                  </a:lnTo>
                  <a:lnTo>
                    <a:pt x="148" y="290"/>
                  </a:lnTo>
                  <a:close/>
                  <a:moveTo>
                    <a:pt x="147" y="295"/>
                  </a:moveTo>
                  <a:lnTo>
                    <a:pt x="143" y="295"/>
                  </a:lnTo>
                  <a:lnTo>
                    <a:pt x="142" y="295"/>
                  </a:lnTo>
                  <a:lnTo>
                    <a:pt x="141" y="294"/>
                  </a:lnTo>
                  <a:lnTo>
                    <a:pt x="140" y="293"/>
                  </a:lnTo>
                  <a:lnTo>
                    <a:pt x="140" y="291"/>
                  </a:lnTo>
                  <a:lnTo>
                    <a:pt x="141" y="291"/>
                  </a:lnTo>
                  <a:lnTo>
                    <a:pt x="142" y="290"/>
                  </a:lnTo>
                  <a:lnTo>
                    <a:pt x="143" y="290"/>
                  </a:lnTo>
                  <a:lnTo>
                    <a:pt x="144" y="289"/>
                  </a:lnTo>
                  <a:lnTo>
                    <a:pt x="145" y="288"/>
                  </a:lnTo>
                  <a:lnTo>
                    <a:pt x="146" y="288"/>
                  </a:lnTo>
                  <a:lnTo>
                    <a:pt x="147" y="290"/>
                  </a:lnTo>
                  <a:lnTo>
                    <a:pt x="148" y="290"/>
                  </a:lnTo>
                  <a:lnTo>
                    <a:pt x="148" y="291"/>
                  </a:lnTo>
                  <a:lnTo>
                    <a:pt x="147" y="293"/>
                  </a:lnTo>
                  <a:lnTo>
                    <a:pt x="147" y="295"/>
                  </a:lnTo>
                  <a:close/>
                  <a:moveTo>
                    <a:pt x="143" y="286"/>
                  </a:moveTo>
                  <a:lnTo>
                    <a:pt x="144" y="286"/>
                  </a:lnTo>
                  <a:lnTo>
                    <a:pt x="143" y="286"/>
                  </a:lnTo>
                  <a:close/>
                  <a:moveTo>
                    <a:pt x="27" y="0"/>
                  </a:moveTo>
                  <a:lnTo>
                    <a:pt x="28" y="0"/>
                  </a:lnTo>
                  <a:lnTo>
                    <a:pt x="29" y="0"/>
                  </a:lnTo>
                  <a:lnTo>
                    <a:pt x="30" y="0"/>
                  </a:lnTo>
                  <a:lnTo>
                    <a:pt x="31" y="0"/>
                  </a:lnTo>
                  <a:lnTo>
                    <a:pt x="31" y="1"/>
                  </a:lnTo>
                  <a:lnTo>
                    <a:pt x="32" y="1"/>
                  </a:lnTo>
                  <a:lnTo>
                    <a:pt x="33" y="1"/>
                  </a:lnTo>
                  <a:lnTo>
                    <a:pt x="34" y="1"/>
                  </a:lnTo>
                  <a:lnTo>
                    <a:pt x="34" y="2"/>
                  </a:lnTo>
                  <a:lnTo>
                    <a:pt x="35" y="2"/>
                  </a:lnTo>
                  <a:lnTo>
                    <a:pt x="35" y="1"/>
                  </a:lnTo>
                  <a:lnTo>
                    <a:pt x="35" y="2"/>
                  </a:lnTo>
                  <a:lnTo>
                    <a:pt x="35" y="1"/>
                  </a:lnTo>
                  <a:lnTo>
                    <a:pt x="35" y="2"/>
                  </a:lnTo>
                  <a:lnTo>
                    <a:pt x="37" y="2"/>
                  </a:lnTo>
                  <a:lnTo>
                    <a:pt x="38" y="2"/>
                  </a:lnTo>
                  <a:lnTo>
                    <a:pt x="39" y="2"/>
                  </a:lnTo>
                  <a:lnTo>
                    <a:pt x="40" y="2"/>
                  </a:lnTo>
                  <a:lnTo>
                    <a:pt x="40" y="1"/>
                  </a:lnTo>
                  <a:lnTo>
                    <a:pt x="41" y="2"/>
                  </a:lnTo>
                  <a:lnTo>
                    <a:pt x="41" y="1"/>
                  </a:lnTo>
                  <a:lnTo>
                    <a:pt x="42" y="1"/>
                  </a:lnTo>
                  <a:lnTo>
                    <a:pt x="43" y="1"/>
                  </a:lnTo>
                  <a:lnTo>
                    <a:pt x="43" y="2"/>
                  </a:lnTo>
                  <a:lnTo>
                    <a:pt x="44" y="2"/>
                  </a:lnTo>
                  <a:lnTo>
                    <a:pt x="45" y="2"/>
                  </a:lnTo>
                  <a:lnTo>
                    <a:pt x="46" y="2"/>
                  </a:lnTo>
                  <a:lnTo>
                    <a:pt x="47" y="2"/>
                  </a:lnTo>
                  <a:lnTo>
                    <a:pt x="48" y="2"/>
                  </a:lnTo>
                  <a:lnTo>
                    <a:pt x="49" y="2"/>
                  </a:lnTo>
                  <a:lnTo>
                    <a:pt x="49" y="3"/>
                  </a:lnTo>
                  <a:lnTo>
                    <a:pt x="50" y="3"/>
                  </a:lnTo>
                  <a:lnTo>
                    <a:pt x="50" y="4"/>
                  </a:lnTo>
                  <a:lnTo>
                    <a:pt x="51" y="4"/>
                  </a:lnTo>
                  <a:lnTo>
                    <a:pt x="51" y="5"/>
                  </a:lnTo>
                  <a:lnTo>
                    <a:pt x="52" y="5"/>
                  </a:lnTo>
                  <a:lnTo>
                    <a:pt x="53" y="5"/>
                  </a:lnTo>
                  <a:lnTo>
                    <a:pt x="53" y="7"/>
                  </a:lnTo>
                  <a:lnTo>
                    <a:pt x="54" y="7"/>
                  </a:lnTo>
                  <a:lnTo>
                    <a:pt x="55" y="7"/>
                  </a:lnTo>
                  <a:lnTo>
                    <a:pt x="55" y="5"/>
                  </a:lnTo>
                  <a:lnTo>
                    <a:pt x="56" y="5"/>
                  </a:lnTo>
                  <a:lnTo>
                    <a:pt x="57" y="5"/>
                  </a:lnTo>
                  <a:lnTo>
                    <a:pt x="58" y="5"/>
                  </a:lnTo>
                  <a:lnTo>
                    <a:pt x="59" y="5"/>
                  </a:lnTo>
                  <a:lnTo>
                    <a:pt x="59" y="7"/>
                  </a:lnTo>
                  <a:lnTo>
                    <a:pt x="60" y="7"/>
                  </a:lnTo>
                  <a:lnTo>
                    <a:pt x="62" y="7"/>
                  </a:lnTo>
                  <a:lnTo>
                    <a:pt x="62" y="8"/>
                  </a:lnTo>
                  <a:lnTo>
                    <a:pt x="63" y="8"/>
                  </a:lnTo>
                  <a:lnTo>
                    <a:pt x="63" y="9"/>
                  </a:lnTo>
                  <a:lnTo>
                    <a:pt x="64" y="9"/>
                  </a:lnTo>
                  <a:lnTo>
                    <a:pt x="65" y="9"/>
                  </a:lnTo>
                  <a:lnTo>
                    <a:pt x="65" y="10"/>
                  </a:lnTo>
                  <a:lnTo>
                    <a:pt x="66" y="10"/>
                  </a:lnTo>
                  <a:lnTo>
                    <a:pt x="66" y="9"/>
                  </a:lnTo>
                  <a:lnTo>
                    <a:pt x="67" y="9"/>
                  </a:lnTo>
                  <a:lnTo>
                    <a:pt x="68" y="9"/>
                  </a:lnTo>
                  <a:lnTo>
                    <a:pt x="69" y="9"/>
                  </a:lnTo>
                  <a:lnTo>
                    <a:pt x="70" y="9"/>
                  </a:lnTo>
                  <a:lnTo>
                    <a:pt x="71" y="9"/>
                  </a:lnTo>
                  <a:lnTo>
                    <a:pt x="72" y="9"/>
                  </a:lnTo>
                  <a:lnTo>
                    <a:pt x="73" y="9"/>
                  </a:lnTo>
                  <a:lnTo>
                    <a:pt x="73" y="8"/>
                  </a:lnTo>
                  <a:lnTo>
                    <a:pt x="74" y="8"/>
                  </a:lnTo>
                  <a:lnTo>
                    <a:pt x="75" y="8"/>
                  </a:lnTo>
                  <a:lnTo>
                    <a:pt x="76" y="8"/>
                  </a:lnTo>
                  <a:lnTo>
                    <a:pt x="77" y="8"/>
                  </a:lnTo>
                  <a:lnTo>
                    <a:pt x="78" y="8"/>
                  </a:lnTo>
                  <a:lnTo>
                    <a:pt x="78" y="9"/>
                  </a:lnTo>
                  <a:lnTo>
                    <a:pt x="79" y="9"/>
                  </a:lnTo>
                  <a:lnTo>
                    <a:pt x="80" y="9"/>
                  </a:lnTo>
                  <a:lnTo>
                    <a:pt x="81" y="9"/>
                  </a:lnTo>
                  <a:lnTo>
                    <a:pt x="82" y="9"/>
                  </a:lnTo>
                  <a:lnTo>
                    <a:pt x="83" y="10"/>
                  </a:lnTo>
                  <a:lnTo>
                    <a:pt x="83" y="9"/>
                  </a:lnTo>
                  <a:lnTo>
                    <a:pt x="84" y="9"/>
                  </a:lnTo>
                  <a:lnTo>
                    <a:pt x="84" y="10"/>
                  </a:lnTo>
                  <a:lnTo>
                    <a:pt x="85" y="10"/>
                  </a:lnTo>
                  <a:lnTo>
                    <a:pt x="87" y="11"/>
                  </a:lnTo>
                  <a:lnTo>
                    <a:pt x="87" y="10"/>
                  </a:lnTo>
                  <a:lnTo>
                    <a:pt x="88" y="10"/>
                  </a:lnTo>
                  <a:lnTo>
                    <a:pt x="89" y="11"/>
                  </a:lnTo>
                  <a:lnTo>
                    <a:pt x="90" y="12"/>
                  </a:lnTo>
                  <a:lnTo>
                    <a:pt x="91" y="13"/>
                  </a:lnTo>
                  <a:lnTo>
                    <a:pt x="92" y="13"/>
                  </a:lnTo>
                  <a:lnTo>
                    <a:pt x="92" y="14"/>
                  </a:lnTo>
                  <a:lnTo>
                    <a:pt x="93" y="14"/>
                  </a:lnTo>
                  <a:lnTo>
                    <a:pt x="94" y="14"/>
                  </a:lnTo>
                  <a:lnTo>
                    <a:pt x="94" y="15"/>
                  </a:lnTo>
                  <a:lnTo>
                    <a:pt x="95" y="15"/>
                  </a:lnTo>
                  <a:lnTo>
                    <a:pt x="95" y="16"/>
                  </a:lnTo>
                  <a:lnTo>
                    <a:pt x="95" y="17"/>
                  </a:lnTo>
                  <a:lnTo>
                    <a:pt x="96" y="17"/>
                  </a:lnTo>
                  <a:lnTo>
                    <a:pt x="96" y="18"/>
                  </a:lnTo>
                  <a:lnTo>
                    <a:pt x="96" y="19"/>
                  </a:lnTo>
                  <a:lnTo>
                    <a:pt x="97" y="19"/>
                  </a:lnTo>
                  <a:lnTo>
                    <a:pt x="98" y="19"/>
                  </a:lnTo>
                  <a:lnTo>
                    <a:pt x="98" y="20"/>
                  </a:lnTo>
                  <a:lnTo>
                    <a:pt x="99" y="20"/>
                  </a:lnTo>
                  <a:lnTo>
                    <a:pt x="99" y="21"/>
                  </a:lnTo>
                  <a:lnTo>
                    <a:pt x="100" y="21"/>
                  </a:lnTo>
                  <a:lnTo>
                    <a:pt x="100" y="22"/>
                  </a:lnTo>
                  <a:lnTo>
                    <a:pt x="100" y="23"/>
                  </a:lnTo>
                  <a:lnTo>
                    <a:pt x="101" y="23"/>
                  </a:lnTo>
                  <a:lnTo>
                    <a:pt x="102" y="23"/>
                  </a:lnTo>
                  <a:lnTo>
                    <a:pt x="103" y="23"/>
                  </a:lnTo>
                  <a:lnTo>
                    <a:pt x="104" y="23"/>
                  </a:lnTo>
                  <a:lnTo>
                    <a:pt x="105" y="23"/>
                  </a:lnTo>
                  <a:lnTo>
                    <a:pt x="106" y="23"/>
                  </a:lnTo>
                  <a:lnTo>
                    <a:pt x="107" y="23"/>
                  </a:lnTo>
                  <a:lnTo>
                    <a:pt x="107" y="24"/>
                  </a:lnTo>
                  <a:lnTo>
                    <a:pt x="108" y="24"/>
                  </a:lnTo>
                  <a:lnTo>
                    <a:pt x="109" y="24"/>
                  </a:lnTo>
                  <a:lnTo>
                    <a:pt x="110" y="24"/>
                  </a:lnTo>
                  <a:lnTo>
                    <a:pt x="110" y="25"/>
                  </a:lnTo>
                  <a:lnTo>
                    <a:pt x="110" y="26"/>
                  </a:lnTo>
                  <a:lnTo>
                    <a:pt x="112" y="26"/>
                  </a:lnTo>
                  <a:lnTo>
                    <a:pt x="113" y="26"/>
                  </a:lnTo>
                  <a:lnTo>
                    <a:pt x="114" y="26"/>
                  </a:lnTo>
                  <a:lnTo>
                    <a:pt x="114" y="25"/>
                  </a:lnTo>
                  <a:lnTo>
                    <a:pt x="115" y="25"/>
                  </a:lnTo>
                  <a:lnTo>
                    <a:pt x="115" y="24"/>
                  </a:lnTo>
                  <a:lnTo>
                    <a:pt x="116" y="24"/>
                  </a:lnTo>
                  <a:lnTo>
                    <a:pt x="117" y="24"/>
                  </a:lnTo>
                  <a:lnTo>
                    <a:pt x="118" y="24"/>
                  </a:lnTo>
                  <a:lnTo>
                    <a:pt x="118" y="25"/>
                  </a:lnTo>
                  <a:lnTo>
                    <a:pt x="119" y="25"/>
                  </a:lnTo>
                  <a:lnTo>
                    <a:pt x="120" y="25"/>
                  </a:lnTo>
                  <a:lnTo>
                    <a:pt x="120" y="26"/>
                  </a:lnTo>
                  <a:lnTo>
                    <a:pt x="121" y="26"/>
                  </a:lnTo>
                  <a:lnTo>
                    <a:pt x="121" y="27"/>
                  </a:lnTo>
                  <a:lnTo>
                    <a:pt x="122" y="27"/>
                  </a:lnTo>
                  <a:lnTo>
                    <a:pt x="122" y="28"/>
                  </a:lnTo>
                  <a:lnTo>
                    <a:pt x="123" y="28"/>
                  </a:lnTo>
                  <a:lnTo>
                    <a:pt x="123" y="29"/>
                  </a:lnTo>
                  <a:lnTo>
                    <a:pt x="123" y="30"/>
                  </a:lnTo>
                  <a:lnTo>
                    <a:pt x="124" y="30"/>
                  </a:lnTo>
                  <a:lnTo>
                    <a:pt x="124" y="32"/>
                  </a:lnTo>
                  <a:lnTo>
                    <a:pt x="125" y="33"/>
                  </a:lnTo>
                  <a:lnTo>
                    <a:pt x="126" y="33"/>
                  </a:lnTo>
                  <a:lnTo>
                    <a:pt x="127" y="33"/>
                  </a:lnTo>
                  <a:lnTo>
                    <a:pt x="128" y="33"/>
                  </a:lnTo>
                  <a:lnTo>
                    <a:pt x="129" y="33"/>
                  </a:lnTo>
                  <a:lnTo>
                    <a:pt x="130" y="33"/>
                  </a:lnTo>
                  <a:lnTo>
                    <a:pt x="130" y="32"/>
                  </a:lnTo>
                  <a:lnTo>
                    <a:pt x="131" y="32"/>
                  </a:lnTo>
                  <a:lnTo>
                    <a:pt x="132" y="32"/>
                  </a:lnTo>
                  <a:lnTo>
                    <a:pt x="132" y="33"/>
                  </a:lnTo>
                  <a:lnTo>
                    <a:pt x="133" y="33"/>
                  </a:lnTo>
                  <a:lnTo>
                    <a:pt x="134" y="33"/>
                  </a:lnTo>
                  <a:lnTo>
                    <a:pt x="135" y="33"/>
                  </a:lnTo>
                  <a:lnTo>
                    <a:pt x="135" y="34"/>
                  </a:lnTo>
                  <a:lnTo>
                    <a:pt x="137" y="34"/>
                  </a:lnTo>
                  <a:lnTo>
                    <a:pt x="138" y="34"/>
                  </a:lnTo>
                  <a:lnTo>
                    <a:pt x="139" y="34"/>
                  </a:lnTo>
                  <a:lnTo>
                    <a:pt x="139" y="35"/>
                  </a:lnTo>
                  <a:lnTo>
                    <a:pt x="139" y="34"/>
                  </a:lnTo>
                  <a:lnTo>
                    <a:pt x="140" y="34"/>
                  </a:lnTo>
                  <a:lnTo>
                    <a:pt x="140" y="35"/>
                  </a:lnTo>
                  <a:lnTo>
                    <a:pt x="141" y="35"/>
                  </a:lnTo>
                  <a:lnTo>
                    <a:pt x="142" y="35"/>
                  </a:lnTo>
                  <a:lnTo>
                    <a:pt x="142" y="36"/>
                  </a:lnTo>
                  <a:lnTo>
                    <a:pt x="143" y="36"/>
                  </a:lnTo>
                  <a:lnTo>
                    <a:pt x="144" y="36"/>
                  </a:lnTo>
                  <a:lnTo>
                    <a:pt x="144" y="37"/>
                  </a:lnTo>
                  <a:lnTo>
                    <a:pt x="145" y="37"/>
                  </a:lnTo>
                  <a:lnTo>
                    <a:pt x="146" y="37"/>
                  </a:lnTo>
                  <a:lnTo>
                    <a:pt x="146" y="38"/>
                  </a:lnTo>
                  <a:lnTo>
                    <a:pt x="146" y="39"/>
                  </a:lnTo>
                  <a:lnTo>
                    <a:pt x="146" y="40"/>
                  </a:lnTo>
                  <a:lnTo>
                    <a:pt x="146" y="41"/>
                  </a:lnTo>
                  <a:lnTo>
                    <a:pt x="146" y="42"/>
                  </a:lnTo>
                  <a:lnTo>
                    <a:pt x="146" y="43"/>
                  </a:lnTo>
                  <a:lnTo>
                    <a:pt x="146" y="44"/>
                  </a:lnTo>
                  <a:lnTo>
                    <a:pt x="147" y="44"/>
                  </a:lnTo>
                  <a:lnTo>
                    <a:pt x="147" y="45"/>
                  </a:lnTo>
                  <a:lnTo>
                    <a:pt x="147" y="46"/>
                  </a:lnTo>
                  <a:lnTo>
                    <a:pt x="147" y="47"/>
                  </a:lnTo>
                  <a:lnTo>
                    <a:pt x="147" y="48"/>
                  </a:lnTo>
                  <a:lnTo>
                    <a:pt x="147" y="49"/>
                  </a:lnTo>
                  <a:lnTo>
                    <a:pt x="147" y="50"/>
                  </a:lnTo>
                  <a:lnTo>
                    <a:pt x="147" y="51"/>
                  </a:lnTo>
                  <a:lnTo>
                    <a:pt x="146" y="51"/>
                  </a:lnTo>
                  <a:lnTo>
                    <a:pt x="146" y="52"/>
                  </a:lnTo>
                  <a:lnTo>
                    <a:pt x="145" y="52"/>
                  </a:lnTo>
                  <a:lnTo>
                    <a:pt x="145" y="53"/>
                  </a:lnTo>
                  <a:lnTo>
                    <a:pt x="145" y="54"/>
                  </a:lnTo>
                  <a:lnTo>
                    <a:pt x="145" y="55"/>
                  </a:lnTo>
                  <a:lnTo>
                    <a:pt x="145" y="57"/>
                  </a:lnTo>
                  <a:lnTo>
                    <a:pt x="145" y="58"/>
                  </a:lnTo>
                  <a:lnTo>
                    <a:pt x="146" y="58"/>
                  </a:lnTo>
                  <a:lnTo>
                    <a:pt x="146" y="59"/>
                  </a:lnTo>
                  <a:lnTo>
                    <a:pt x="146" y="60"/>
                  </a:lnTo>
                  <a:lnTo>
                    <a:pt x="146" y="61"/>
                  </a:lnTo>
                  <a:lnTo>
                    <a:pt x="147" y="61"/>
                  </a:lnTo>
                  <a:lnTo>
                    <a:pt x="148" y="61"/>
                  </a:lnTo>
                  <a:lnTo>
                    <a:pt x="148" y="62"/>
                  </a:lnTo>
                  <a:lnTo>
                    <a:pt x="149" y="62"/>
                  </a:lnTo>
                  <a:lnTo>
                    <a:pt x="150" y="62"/>
                  </a:lnTo>
                  <a:lnTo>
                    <a:pt x="150" y="63"/>
                  </a:lnTo>
                  <a:lnTo>
                    <a:pt x="150" y="64"/>
                  </a:lnTo>
                  <a:lnTo>
                    <a:pt x="151" y="64"/>
                  </a:lnTo>
                  <a:lnTo>
                    <a:pt x="151" y="65"/>
                  </a:lnTo>
                  <a:lnTo>
                    <a:pt x="151" y="66"/>
                  </a:lnTo>
                  <a:lnTo>
                    <a:pt x="152" y="66"/>
                  </a:lnTo>
                  <a:lnTo>
                    <a:pt x="153" y="66"/>
                  </a:lnTo>
                  <a:lnTo>
                    <a:pt x="153" y="67"/>
                  </a:lnTo>
                  <a:lnTo>
                    <a:pt x="154" y="67"/>
                  </a:lnTo>
                  <a:lnTo>
                    <a:pt x="154" y="68"/>
                  </a:lnTo>
                  <a:lnTo>
                    <a:pt x="153" y="68"/>
                  </a:lnTo>
                  <a:lnTo>
                    <a:pt x="154" y="68"/>
                  </a:lnTo>
                  <a:lnTo>
                    <a:pt x="154" y="69"/>
                  </a:lnTo>
                  <a:lnTo>
                    <a:pt x="154" y="70"/>
                  </a:lnTo>
                  <a:lnTo>
                    <a:pt x="155" y="70"/>
                  </a:lnTo>
                  <a:lnTo>
                    <a:pt x="155" y="71"/>
                  </a:lnTo>
                  <a:lnTo>
                    <a:pt x="155" y="72"/>
                  </a:lnTo>
                  <a:lnTo>
                    <a:pt x="155" y="73"/>
                  </a:lnTo>
                  <a:lnTo>
                    <a:pt x="156" y="73"/>
                  </a:lnTo>
                  <a:lnTo>
                    <a:pt x="156" y="74"/>
                  </a:lnTo>
                  <a:lnTo>
                    <a:pt x="157" y="74"/>
                  </a:lnTo>
                  <a:lnTo>
                    <a:pt x="157" y="75"/>
                  </a:lnTo>
                  <a:lnTo>
                    <a:pt x="158" y="75"/>
                  </a:lnTo>
                  <a:lnTo>
                    <a:pt x="158" y="76"/>
                  </a:lnTo>
                  <a:lnTo>
                    <a:pt x="159" y="76"/>
                  </a:lnTo>
                  <a:lnTo>
                    <a:pt x="159" y="77"/>
                  </a:lnTo>
                  <a:lnTo>
                    <a:pt x="159" y="78"/>
                  </a:lnTo>
                  <a:lnTo>
                    <a:pt x="160" y="78"/>
                  </a:lnTo>
                  <a:lnTo>
                    <a:pt x="160" y="79"/>
                  </a:lnTo>
                  <a:lnTo>
                    <a:pt x="162" y="79"/>
                  </a:lnTo>
                  <a:lnTo>
                    <a:pt x="162" y="80"/>
                  </a:lnTo>
                  <a:lnTo>
                    <a:pt x="163" y="80"/>
                  </a:lnTo>
                  <a:lnTo>
                    <a:pt x="163" y="82"/>
                  </a:lnTo>
                  <a:lnTo>
                    <a:pt x="162" y="82"/>
                  </a:lnTo>
                  <a:lnTo>
                    <a:pt x="163" y="82"/>
                  </a:lnTo>
                  <a:lnTo>
                    <a:pt x="163" y="83"/>
                  </a:lnTo>
                  <a:lnTo>
                    <a:pt x="163" y="84"/>
                  </a:lnTo>
                  <a:lnTo>
                    <a:pt x="164" y="84"/>
                  </a:lnTo>
                  <a:lnTo>
                    <a:pt x="164" y="85"/>
                  </a:lnTo>
                  <a:lnTo>
                    <a:pt x="164" y="86"/>
                  </a:lnTo>
                  <a:lnTo>
                    <a:pt x="165" y="86"/>
                  </a:lnTo>
                  <a:lnTo>
                    <a:pt x="166" y="86"/>
                  </a:lnTo>
                  <a:lnTo>
                    <a:pt x="167" y="86"/>
                  </a:lnTo>
                  <a:lnTo>
                    <a:pt x="167" y="87"/>
                  </a:lnTo>
                  <a:lnTo>
                    <a:pt x="167" y="88"/>
                  </a:lnTo>
                  <a:lnTo>
                    <a:pt x="167" y="89"/>
                  </a:lnTo>
                  <a:lnTo>
                    <a:pt x="168" y="89"/>
                  </a:lnTo>
                  <a:lnTo>
                    <a:pt x="168" y="90"/>
                  </a:lnTo>
                  <a:lnTo>
                    <a:pt x="169" y="90"/>
                  </a:lnTo>
                  <a:lnTo>
                    <a:pt x="168" y="90"/>
                  </a:lnTo>
                  <a:lnTo>
                    <a:pt x="168" y="91"/>
                  </a:lnTo>
                  <a:lnTo>
                    <a:pt x="168" y="92"/>
                  </a:lnTo>
                  <a:lnTo>
                    <a:pt x="167" y="92"/>
                  </a:lnTo>
                  <a:lnTo>
                    <a:pt x="167" y="93"/>
                  </a:lnTo>
                  <a:lnTo>
                    <a:pt x="168" y="93"/>
                  </a:lnTo>
                  <a:lnTo>
                    <a:pt x="167" y="94"/>
                  </a:lnTo>
                  <a:lnTo>
                    <a:pt x="168" y="94"/>
                  </a:lnTo>
                  <a:lnTo>
                    <a:pt x="167" y="94"/>
                  </a:lnTo>
                  <a:lnTo>
                    <a:pt x="167" y="95"/>
                  </a:lnTo>
                  <a:lnTo>
                    <a:pt x="167" y="96"/>
                  </a:lnTo>
                  <a:lnTo>
                    <a:pt x="168" y="96"/>
                  </a:lnTo>
                  <a:lnTo>
                    <a:pt x="168" y="97"/>
                  </a:lnTo>
                  <a:lnTo>
                    <a:pt x="169" y="97"/>
                  </a:lnTo>
                  <a:lnTo>
                    <a:pt x="170" y="97"/>
                  </a:lnTo>
                  <a:lnTo>
                    <a:pt x="170" y="98"/>
                  </a:lnTo>
                  <a:lnTo>
                    <a:pt x="171" y="98"/>
                  </a:lnTo>
                  <a:lnTo>
                    <a:pt x="171" y="99"/>
                  </a:lnTo>
                  <a:lnTo>
                    <a:pt x="171" y="100"/>
                  </a:lnTo>
                  <a:lnTo>
                    <a:pt x="172" y="100"/>
                  </a:lnTo>
                  <a:lnTo>
                    <a:pt x="173" y="100"/>
                  </a:lnTo>
                  <a:lnTo>
                    <a:pt x="174" y="100"/>
                  </a:lnTo>
                  <a:lnTo>
                    <a:pt x="174" y="101"/>
                  </a:lnTo>
                  <a:lnTo>
                    <a:pt x="174" y="102"/>
                  </a:lnTo>
                  <a:lnTo>
                    <a:pt x="173" y="102"/>
                  </a:lnTo>
                  <a:lnTo>
                    <a:pt x="173" y="103"/>
                  </a:lnTo>
                  <a:lnTo>
                    <a:pt x="173" y="104"/>
                  </a:lnTo>
                  <a:lnTo>
                    <a:pt x="172" y="104"/>
                  </a:lnTo>
                  <a:lnTo>
                    <a:pt x="172" y="105"/>
                  </a:lnTo>
                  <a:lnTo>
                    <a:pt x="173" y="105"/>
                  </a:lnTo>
                  <a:lnTo>
                    <a:pt x="173" y="107"/>
                  </a:lnTo>
                  <a:lnTo>
                    <a:pt x="174" y="107"/>
                  </a:lnTo>
                  <a:lnTo>
                    <a:pt x="174" y="108"/>
                  </a:lnTo>
                  <a:lnTo>
                    <a:pt x="174" y="109"/>
                  </a:lnTo>
                  <a:lnTo>
                    <a:pt x="173" y="109"/>
                  </a:lnTo>
                  <a:lnTo>
                    <a:pt x="174" y="109"/>
                  </a:lnTo>
                  <a:lnTo>
                    <a:pt x="173" y="109"/>
                  </a:lnTo>
                  <a:lnTo>
                    <a:pt x="172" y="109"/>
                  </a:lnTo>
                  <a:lnTo>
                    <a:pt x="172" y="110"/>
                  </a:lnTo>
                  <a:lnTo>
                    <a:pt x="172" y="111"/>
                  </a:lnTo>
                  <a:lnTo>
                    <a:pt x="173" y="111"/>
                  </a:lnTo>
                  <a:lnTo>
                    <a:pt x="173" y="112"/>
                  </a:lnTo>
                  <a:lnTo>
                    <a:pt x="174" y="112"/>
                  </a:lnTo>
                  <a:lnTo>
                    <a:pt x="175" y="112"/>
                  </a:lnTo>
                  <a:lnTo>
                    <a:pt x="176" y="112"/>
                  </a:lnTo>
                  <a:lnTo>
                    <a:pt x="177" y="112"/>
                  </a:lnTo>
                  <a:lnTo>
                    <a:pt x="178" y="111"/>
                  </a:lnTo>
                  <a:lnTo>
                    <a:pt x="181" y="110"/>
                  </a:lnTo>
                  <a:lnTo>
                    <a:pt x="187" y="108"/>
                  </a:lnTo>
                  <a:lnTo>
                    <a:pt x="184" y="112"/>
                  </a:lnTo>
                  <a:lnTo>
                    <a:pt x="183" y="114"/>
                  </a:lnTo>
                  <a:lnTo>
                    <a:pt x="183" y="115"/>
                  </a:lnTo>
                  <a:lnTo>
                    <a:pt x="182" y="116"/>
                  </a:lnTo>
                  <a:lnTo>
                    <a:pt x="181" y="117"/>
                  </a:lnTo>
                  <a:lnTo>
                    <a:pt x="180" y="118"/>
                  </a:lnTo>
                  <a:lnTo>
                    <a:pt x="180" y="119"/>
                  </a:lnTo>
                  <a:lnTo>
                    <a:pt x="179" y="119"/>
                  </a:lnTo>
                  <a:lnTo>
                    <a:pt x="179" y="120"/>
                  </a:lnTo>
                  <a:lnTo>
                    <a:pt x="180" y="120"/>
                  </a:lnTo>
                  <a:lnTo>
                    <a:pt x="180" y="121"/>
                  </a:lnTo>
                  <a:lnTo>
                    <a:pt x="179" y="121"/>
                  </a:lnTo>
                  <a:lnTo>
                    <a:pt x="180" y="122"/>
                  </a:lnTo>
                  <a:lnTo>
                    <a:pt x="179" y="122"/>
                  </a:lnTo>
                  <a:lnTo>
                    <a:pt x="180" y="122"/>
                  </a:lnTo>
                  <a:lnTo>
                    <a:pt x="180" y="123"/>
                  </a:lnTo>
                  <a:lnTo>
                    <a:pt x="181" y="123"/>
                  </a:lnTo>
                  <a:lnTo>
                    <a:pt x="180" y="123"/>
                  </a:lnTo>
                  <a:lnTo>
                    <a:pt x="181" y="123"/>
                  </a:lnTo>
                  <a:lnTo>
                    <a:pt x="180" y="124"/>
                  </a:lnTo>
                  <a:lnTo>
                    <a:pt x="180" y="125"/>
                  </a:lnTo>
                  <a:lnTo>
                    <a:pt x="181" y="125"/>
                  </a:lnTo>
                  <a:lnTo>
                    <a:pt x="181" y="126"/>
                  </a:lnTo>
                  <a:lnTo>
                    <a:pt x="181" y="127"/>
                  </a:lnTo>
                  <a:lnTo>
                    <a:pt x="182" y="127"/>
                  </a:lnTo>
                  <a:lnTo>
                    <a:pt x="182" y="128"/>
                  </a:lnTo>
                  <a:lnTo>
                    <a:pt x="183" y="128"/>
                  </a:lnTo>
                  <a:lnTo>
                    <a:pt x="183" y="127"/>
                  </a:lnTo>
                  <a:lnTo>
                    <a:pt x="184" y="127"/>
                  </a:lnTo>
                  <a:lnTo>
                    <a:pt x="184" y="128"/>
                  </a:lnTo>
                  <a:lnTo>
                    <a:pt x="184" y="127"/>
                  </a:lnTo>
                  <a:lnTo>
                    <a:pt x="184" y="128"/>
                  </a:lnTo>
                  <a:lnTo>
                    <a:pt x="185" y="128"/>
                  </a:lnTo>
                  <a:lnTo>
                    <a:pt x="185" y="127"/>
                  </a:lnTo>
                  <a:lnTo>
                    <a:pt x="185" y="128"/>
                  </a:lnTo>
                  <a:lnTo>
                    <a:pt x="187" y="128"/>
                  </a:lnTo>
                  <a:lnTo>
                    <a:pt x="187" y="129"/>
                  </a:lnTo>
                  <a:lnTo>
                    <a:pt x="185" y="129"/>
                  </a:lnTo>
                  <a:lnTo>
                    <a:pt x="187" y="129"/>
                  </a:lnTo>
                  <a:lnTo>
                    <a:pt x="187" y="130"/>
                  </a:lnTo>
                  <a:lnTo>
                    <a:pt x="187" y="132"/>
                  </a:lnTo>
                  <a:lnTo>
                    <a:pt x="185" y="132"/>
                  </a:lnTo>
                  <a:lnTo>
                    <a:pt x="185" y="130"/>
                  </a:lnTo>
                  <a:lnTo>
                    <a:pt x="185" y="132"/>
                  </a:lnTo>
                  <a:lnTo>
                    <a:pt x="185" y="130"/>
                  </a:lnTo>
                  <a:lnTo>
                    <a:pt x="184" y="130"/>
                  </a:lnTo>
                  <a:lnTo>
                    <a:pt x="184" y="132"/>
                  </a:lnTo>
                  <a:lnTo>
                    <a:pt x="184" y="130"/>
                  </a:lnTo>
                  <a:lnTo>
                    <a:pt x="184" y="132"/>
                  </a:lnTo>
                  <a:lnTo>
                    <a:pt x="183" y="132"/>
                  </a:lnTo>
                  <a:lnTo>
                    <a:pt x="184" y="132"/>
                  </a:lnTo>
                  <a:lnTo>
                    <a:pt x="183" y="132"/>
                  </a:lnTo>
                  <a:lnTo>
                    <a:pt x="183" y="133"/>
                  </a:lnTo>
                  <a:lnTo>
                    <a:pt x="183" y="132"/>
                  </a:lnTo>
                  <a:lnTo>
                    <a:pt x="183" y="133"/>
                  </a:lnTo>
                  <a:lnTo>
                    <a:pt x="182" y="133"/>
                  </a:lnTo>
                  <a:lnTo>
                    <a:pt x="182" y="134"/>
                  </a:lnTo>
                  <a:lnTo>
                    <a:pt x="182" y="133"/>
                  </a:lnTo>
                  <a:lnTo>
                    <a:pt x="181" y="133"/>
                  </a:lnTo>
                  <a:lnTo>
                    <a:pt x="181" y="134"/>
                  </a:lnTo>
                  <a:lnTo>
                    <a:pt x="181" y="135"/>
                  </a:lnTo>
                  <a:lnTo>
                    <a:pt x="180" y="135"/>
                  </a:lnTo>
                  <a:lnTo>
                    <a:pt x="180" y="136"/>
                  </a:lnTo>
                  <a:lnTo>
                    <a:pt x="179" y="136"/>
                  </a:lnTo>
                  <a:lnTo>
                    <a:pt x="179" y="137"/>
                  </a:lnTo>
                  <a:lnTo>
                    <a:pt x="179" y="138"/>
                  </a:lnTo>
                  <a:lnTo>
                    <a:pt x="179" y="139"/>
                  </a:lnTo>
                  <a:lnTo>
                    <a:pt x="179" y="140"/>
                  </a:lnTo>
                  <a:lnTo>
                    <a:pt x="179" y="141"/>
                  </a:lnTo>
                  <a:lnTo>
                    <a:pt x="181" y="142"/>
                  </a:lnTo>
                  <a:lnTo>
                    <a:pt x="182" y="142"/>
                  </a:lnTo>
                  <a:lnTo>
                    <a:pt x="183" y="142"/>
                  </a:lnTo>
                  <a:lnTo>
                    <a:pt x="183" y="143"/>
                  </a:lnTo>
                  <a:lnTo>
                    <a:pt x="183" y="144"/>
                  </a:lnTo>
                  <a:lnTo>
                    <a:pt x="182" y="144"/>
                  </a:lnTo>
                  <a:lnTo>
                    <a:pt x="182" y="145"/>
                  </a:lnTo>
                  <a:lnTo>
                    <a:pt x="182" y="146"/>
                  </a:lnTo>
                  <a:lnTo>
                    <a:pt x="183" y="146"/>
                  </a:lnTo>
                  <a:lnTo>
                    <a:pt x="182" y="146"/>
                  </a:lnTo>
                  <a:lnTo>
                    <a:pt x="182" y="147"/>
                  </a:lnTo>
                  <a:lnTo>
                    <a:pt x="181" y="147"/>
                  </a:lnTo>
                  <a:lnTo>
                    <a:pt x="182" y="148"/>
                  </a:lnTo>
                  <a:lnTo>
                    <a:pt x="182" y="149"/>
                  </a:lnTo>
                  <a:lnTo>
                    <a:pt x="182" y="150"/>
                  </a:lnTo>
                  <a:lnTo>
                    <a:pt x="181" y="151"/>
                  </a:lnTo>
                  <a:lnTo>
                    <a:pt x="181" y="152"/>
                  </a:lnTo>
                  <a:lnTo>
                    <a:pt x="181" y="153"/>
                  </a:lnTo>
                  <a:lnTo>
                    <a:pt x="181" y="154"/>
                  </a:lnTo>
                  <a:lnTo>
                    <a:pt x="181" y="155"/>
                  </a:lnTo>
                  <a:lnTo>
                    <a:pt x="182" y="155"/>
                  </a:lnTo>
                  <a:lnTo>
                    <a:pt x="183" y="157"/>
                  </a:lnTo>
                  <a:lnTo>
                    <a:pt x="183" y="158"/>
                  </a:lnTo>
                  <a:lnTo>
                    <a:pt x="182" y="158"/>
                  </a:lnTo>
                  <a:lnTo>
                    <a:pt x="182" y="159"/>
                  </a:lnTo>
                  <a:lnTo>
                    <a:pt x="183" y="160"/>
                  </a:lnTo>
                  <a:lnTo>
                    <a:pt x="183" y="159"/>
                  </a:lnTo>
                  <a:lnTo>
                    <a:pt x="184" y="159"/>
                  </a:lnTo>
                  <a:lnTo>
                    <a:pt x="185" y="159"/>
                  </a:lnTo>
                  <a:lnTo>
                    <a:pt x="185" y="160"/>
                  </a:lnTo>
                  <a:lnTo>
                    <a:pt x="187" y="160"/>
                  </a:lnTo>
                  <a:lnTo>
                    <a:pt x="187" y="161"/>
                  </a:lnTo>
                  <a:lnTo>
                    <a:pt x="188" y="161"/>
                  </a:lnTo>
                  <a:lnTo>
                    <a:pt x="189" y="161"/>
                  </a:lnTo>
                  <a:lnTo>
                    <a:pt x="190" y="161"/>
                  </a:lnTo>
                  <a:lnTo>
                    <a:pt x="190" y="162"/>
                  </a:lnTo>
                  <a:lnTo>
                    <a:pt x="191" y="162"/>
                  </a:lnTo>
                  <a:lnTo>
                    <a:pt x="192" y="162"/>
                  </a:lnTo>
                  <a:lnTo>
                    <a:pt x="193" y="162"/>
                  </a:lnTo>
                  <a:lnTo>
                    <a:pt x="194" y="162"/>
                  </a:lnTo>
                  <a:lnTo>
                    <a:pt x="195" y="162"/>
                  </a:lnTo>
                  <a:lnTo>
                    <a:pt x="196" y="163"/>
                  </a:lnTo>
                  <a:lnTo>
                    <a:pt x="196" y="162"/>
                  </a:lnTo>
                  <a:lnTo>
                    <a:pt x="197" y="162"/>
                  </a:lnTo>
                  <a:lnTo>
                    <a:pt x="197" y="163"/>
                  </a:lnTo>
                  <a:lnTo>
                    <a:pt x="197" y="164"/>
                  </a:lnTo>
                  <a:lnTo>
                    <a:pt x="196" y="164"/>
                  </a:lnTo>
                  <a:lnTo>
                    <a:pt x="196" y="165"/>
                  </a:lnTo>
                  <a:lnTo>
                    <a:pt x="195" y="165"/>
                  </a:lnTo>
                  <a:lnTo>
                    <a:pt x="195" y="166"/>
                  </a:lnTo>
                  <a:lnTo>
                    <a:pt x="195" y="167"/>
                  </a:lnTo>
                  <a:lnTo>
                    <a:pt x="194" y="167"/>
                  </a:lnTo>
                  <a:lnTo>
                    <a:pt x="194" y="168"/>
                  </a:lnTo>
                  <a:lnTo>
                    <a:pt x="194" y="169"/>
                  </a:lnTo>
                  <a:lnTo>
                    <a:pt x="194" y="170"/>
                  </a:lnTo>
                  <a:lnTo>
                    <a:pt x="195" y="170"/>
                  </a:lnTo>
                  <a:lnTo>
                    <a:pt x="195" y="171"/>
                  </a:lnTo>
                  <a:lnTo>
                    <a:pt x="196" y="171"/>
                  </a:lnTo>
                  <a:lnTo>
                    <a:pt x="197" y="171"/>
                  </a:lnTo>
                  <a:lnTo>
                    <a:pt x="198" y="171"/>
                  </a:lnTo>
                  <a:lnTo>
                    <a:pt x="199" y="171"/>
                  </a:lnTo>
                  <a:lnTo>
                    <a:pt x="199" y="172"/>
                  </a:lnTo>
                  <a:lnTo>
                    <a:pt x="199" y="173"/>
                  </a:lnTo>
                  <a:lnTo>
                    <a:pt x="198" y="173"/>
                  </a:lnTo>
                  <a:lnTo>
                    <a:pt x="198" y="174"/>
                  </a:lnTo>
                  <a:lnTo>
                    <a:pt x="199" y="174"/>
                  </a:lnTo>
                  <a:lnTo>
                    <a:pt x="199" y="175"/>
                  </a:lnTo>
                  <a:lnTo>
                    <a:pt x="198" y="175"/>
                  </a:lnTo>
                  <a:lnTo>
                    <a:pt x="198" y="176"/>
                  </a:lnTo>
                  <a:lnTo>
                    <a:pt x="198" y="177"/>
                  </a:lnTo>
                  <a:lnTo>
                    <a:pt x="199" y="176"/>
                  </a:lnTo>
                  <a:lnTo>
                    <a:pt x="200" y="176"/>
                  </a:lnTo>
                  <a:lnTo>
                    <a:pt x="201" y="177"/>
                  </a:lnTo>
                  <a:lnTo>
                    <a:pt x="202" y="177"/>
                  </a:lnTo>
                  <a:lnTo>
                    <a:pt x="203" y="177"/>
                  </a:lnTo>
                  <a:lnTo>
                    <a:pt x="204" y="177"/>
                  </a:lnTo>
                  <a:lnTo>
                    <a:pt x="206" y="177"/>
                  </a:lnTo>
                  <a:lnTo>
                    <a:pt x="206" y="176"/>
                  </a:lnTo>
                  <a:lnTo>
                    <a:pt x="207" y="174"/>
                  </a:lnTo>
                  <a:lnTo>
                    <a:pt x="208" y="174"/>
                  </a:lnTo>
                  <a:lnTo>
                    <a:pt x="209" y="174"/>
                  </a:lnTo>
                  <a:lnTo>
                    <a:pt x="212" y="175"/>
                  </a:lnTo>
                  <a:lnTo>
                    <a:pt x="214" y="175"/>
                  </a:lnTo>
                  <a:lnTo>
                    <a:pt x="218" y="179"/>
                  </a:lnTo>
                  <a:lnTo>
                    <a:pt x="219" y="179"/>
                  </a:lnTo>
                  <a:lnTo>
                    <a:pt x="222" y="182"/>
                  </a:lnTo>
                  <a:lnTo>
                    <a:pt x="222" y="184"/>
                  </a:lnTo>
                  <a:lnTo>
                    <a:pt x="222" y="190"/>
                  </a:lnTo>
                  <a:lnTo>
                    <a:pt x="222" y="194"/>
                  </a:lnTo>
                  <a:lnTo>
                    <a:pt x="222" y="195"/>
                  </a:lnTo>
                  <a:lnTo>
                    <a:pt x="222" y="197"/>
                  </a:lnTo>
                  <a:lnTo>
                    <a:pt x="222" y="200"/>
                  </a:lnTo>
                  <a:lnTo>
                    <a:pt x="222" y="201"/>
                  </a:lnTo>
                  <a:lnTo>
                    <a:pt x="222" y="202"/>
                  </a:lnTo>
                  <a:lnTo>
                    <a:pt x="222" y="203"/>
                  </a:lnTo>
                  <a:lnTo>
                    <a:pt x="222" y="204"/>
                  </a:lnTo>
                  <a:lnTo>
                    <a:pt x="222" y="206"/>
                  </a:lnTo>
                  <a:lnTo>
                    <a:pt x="222" y="207"/>
                  </a:lnTo>
                  <a:lnTo>
                    <a:pt x="222" y="208"/>
                  </a:lnTo>
                  <a:lnTo>
                    <a:pt x="222" y="209"/>
                  </a:lnTo>
                  <a:lnTo>
                    <a:pt x="222" y="210"/>
                  </a:lnTo>
                  <a:lnTo>
                    <a:pt x="222" y="211"/>
                  </a:lnTo>
                  <a:lnTo>
                    <a:pt x="222" y="212"/>
                  </a:lnTo>
                  <a:lnTo>
                    <a:pt x="221" y="217"/>
                  </a:lnTo>
                  <a:lnTo>
                    <a:pt x="220" y="218"/>
                  </a:lnTo>
                  <a:lnTo>
                    <a:pt x="218" y="218"/>
                  </a:lnTo>
                  <a:lnTo>
                    <a:pt x="218" y="219"/>
                  </a:lnTo>
                  <a:lnTo>
                    <a:pt x="217" y="219"/>
                  </a:lnTo>
                  <a:lnTo>
                    <a:pt x="216" y="219"/>
                  </a:lnTo>
                  <a:lnTo>
                    <a:pt x="216" y="220"/>
                  </a:lnTo>
                  <a:lnTo>
                    <a:pt x="215" y="220"/>
                  </a:lnTo>
                  <a:lnTo>
                    <a:pt x="214" y="221"/>
                  </a:lnTo>
                  <a:lnTo>
                    <a:pt x="212" y="222"/>
                  </a:lnTo>
                  <a:lnTo>
                    <a:pt x="210" y="222"/>
                  </a:lnTo>
                  <a:lnTo>
                    <a:pt x="208" y="223"/>
                  </a:lnTo>
                  <a:lnTo>
                    <a:pt x="207" y="224"/>
                  </a:lnTo>
                  <a:lnTo>
                    <a:pt x="206" y="225"/>
                  </a:lnTo>
                  <a:lnTo>
                    <a:pt x="204" y="226"/>
                  </a:lnTo>
                  <a:lnTo>
                    <a:pt x="203" y="226"/>
                  </a:lnTo>
                  <a:lnTo>
                    <a:pt x="202" y="227"/>
                  </a:lnTo>
                  <a:lnTo>
                    <a:pt x="201" y="228"/>
                  </a:lnTo>
                  <a:lnTo>
                    <a:pt x="200" y="228"/>
                  </a:lnTo>
                  <a:lnTo>
                    <a:pt x="199" y="229"/>
                  </a:lnTo>
                  <a:lnTo>
                    <a:pt x="198" y="229"/>
                  </a:lnTo>
                  <a:lnTo>
                    <a:pt x="198" y="231"/>
                  </a:lnTo>
                  <a:lnTo>
                    <a:pt x="197" y="231"/>
                  </a:lnTo>
                  <a:lnTo>
                    <a:pt x="195" y="233"/>
                  </a:lnTo>
                  <a:lnTo>
                    <a:pt x="194" y="233"/>
                  </a:lnTo>
                  <a:lnTo>
                    <a:pt x="193" y="234"/>
                  </a:lnTo>
                  <a:lnTo>
                    <a:pt x="192" y="234"/>
                  </a:lnTo>
                  <a:lnTo>
                    <a:pt x="191" y="235"/>
                  </a:lnTo>
                  <a:lnTo>
                    <a:pt x="190" y="236"/>
                  </a:lnTo>
                  <a:lnTo>
                    <a:pt x="188" y="237"/>
                  </a:lnTo>
                  <a:lnTo>
                    <a:pt x="187" y="237"/>
                  </a:lnTo>
                  <a:lnTo>
                    <a:pt x="185" y="238"/>
                  </a:lnTo>
                  <a:lnTo>
                    <a:pt x="184" y="239"/>
                  </a:lnTo>
                  <a:lnTo>
                    <a:pt x="183" y="239"/>
                  </a:lnTo>
                  <a:lnTo>
                    <a:pt x="182" y="240"/>
                  </a:lnTo>
                  <a:lnTo>
                    <a:pt x="181" y="241"/>
                  </a:lnTo>
                  <a:lnTo>
                    <a:pt x="180" y="242"/>
                  </a:lnTo>
                  <a:lnTo>
                    <a:pt x="179" y="243"/>
                  </a:lnTo>
                  <a:lnTo>
                    <a:pt x="178" y="243"/>
                  </a:lnTo>
                  <a:lnTo>
                    <a:pt x="177" y="243"/>
                  </a:lnTo>
                  <a:lnTo>
                    <a:pt x="176" y="245"/>
                  </a:lnTo>
                  <a:lnTo>
                    <a:pt x="175" y="245"/>
                  </a:lnTo>
                  <a:lnTo>
                    <a:pt x="174" y="247"/>
                  </a:lnTo>
                  <a:lnTo>
                    <a:pt x="173" y="247"/>
                  </a:lnTo>
                  <a:lnTo>
                    <a:pt x="173" y="248"/>
                  </a:lnTo>
                  <a:lnTo>
                    <a:pt x="171" y="249"/>
                  </a:lnTo>
                  <a:lnTo>
                    <a:pt x="170" y="250"/>
                  </a:lnTo>
                  <a:lnTo>
                    <a:pt x="169" y="250"/>
                  </a:lnTo>
                  <a:lnTo>
                    <a:pt x="168" y="251"/>
                  </a:lnTo>
                  <a:lnTo>
                    <a:pt x="168" y="252"/>
                  </a:lnTo>
                  <a:lnTo>
                    <a:pt x="166" y="253"/>
                  </a:lnTo>
                  <a:lnTo>
                    <a:pt x="166" y="254"/>
                  </a:lnTo>
                  <a:lnTo>
                    <a:pt x="165" y="256"/>
                  </a:lnTo>
                  <a:lnTo>
                    <a:pt x="164" y="257"/>
                  </a:lnTo>
                  <a:lnTo>
                    <a:pt x="162" y="259"/>
                  </a:lnTo>
                  <a:lnTo>
                    <a:pt x="160" y="262"/>
                  </a:lnTo>
                  <a:lnTo>
                    <a:pt x="159" y="263"/>
                  </a:lnTo>
                  <a:lnTo>
                    <a:pt x="159" y="264"/>
                  </a:lnTo>
                  <a:lnTo>
                    <a:pt x="158" y="265"/>
                  </a:lnTo>
                  <a:lnTo>
                    <a:pt x="157" y="266"/>
                  </a:lnTo>
                  <a:lnTo>
                    <a:pt x="157" y="267"/>
                  </a:lnTo>
                  <a:lnTo>
                    <a:pt x="157" y="268"/>
                  </a:lnTo>
                  <a:lnTo>
                    <a:pt x="156" y="268"/>
                  </a:lnTo>
                  <a:lnTo>
                    <a:pt x="156" y="269"/>
                  </a:lnTo>
                  <a:lnTo>
                    <a:pt x="155" y="270"/>
                  </a:lnTo>
                  <a:lnTo>
                    <a:pt x="155" y="271"/>
                  </a:lnTo>
                  <a:lnTo>
                    <a:pt x="154" y="271"/>
                  </a:lnTo>
                  <a:lnTo>
                    <a:pt x="154" y="272"/>
                  </a:lnTo>
                  <a:lnTo>
                    <a:pt x="154" y="273"/>
                  </a:lnTo>
                  <a:lnTo>
                    <a:pt x="153" y="273"/>
                  </a:lnTo>
                  <a:lnTo>
                    <a:pt x="153" y="274"/>
                  </a:lnTo>
                  <a:lnTo>
                    <a:pt x="153" y="275"/>
                  </a:lnTo>
                  <a:lnTo>
                    <a:pt x="152" y="276"/>
                  </a:lnTo>
                  <a:lnTo>
                    <a:pt x="152" y="278"/>
                  </a:lnTo>
                  <a:lnTo>
                    <a:pt x="151" y="281"/>
                  </a:lnTo>
                  <a:lnTo>
                    <a:pt x="151" y="282"/>
                  </a:lnTo>
                  <a:lnTo>
                    <a:pt x="151" y="283"/>
                  </a:lnTo>
                  <a:lnTo>
                    <a:pt x="150" y="283"/>
                  </a:lnTo>
                  <a:lnTo>
                    <a:pt x="150" y="284"/>
                  </a:lnTo>
                  <a:lnTo>
                    <a:pt x="150" y="285"/>
                  </a:lnTo>
                  <a:lnTo>
                    <a:pt x="150" y="287"/>
                  </a:lnTo>
                  <a:lnTo>
                    <a:pt x="149" y="288"/>
                  </a:lnTo>
                  <a:lnTo>
                    <a:pt x="149" y="289"/>
                  </a:lnTo>
                  <a:lnTo>
                    <a:pt x="149" y="290"/>
                  </a:lnTo>
                  <a:lnTo>
                    <a:pt x="149" y="291"/>
                  </a:lnTo>
                  <a:lnTo>
                    <a:pt x="149" y="292"/>
                  </a:lnTo>
                  <a:lnTo>
                    <a:pt x="149" y="297"/>
                  </a:lnTo>
                  <a:lnTo>
                    <a:pt x="149" y="298"/>
                  </a:lnTo>
                  <a:lnTo>
                    <a:pt x="149" y="299"/>
                  </a:lnTo>
                  <a:lnTo>
                    <a:pt x="149" y="300"/>
                  </a:lnTo>
                  <a:lnTo>
                    <a:pt x="149" y="301"/>
                  </a:lnTo>
                  <a:lnTo>
                    <a:pt x="150" y="301"/>
                  </a:lnTo>
                  <a:lnTo>
                    <a:pt x="150" y="303"/>
                  </a:lnTo>
                  <a:lnTo>
                    <a:pt x="150" y="304"/>
                  </a:lnTo>
                  <a:lnTo>
                    <a:pt x="151" y="304"/>
                  </a:lnTo>
                  <a:lnTo>
                    <a:pt x="151" y="306"/>
                  </a:lnTo>
                  <a:lnTo>
                    <a:pt x="151" y="307"/>
                  </a:lnTo>
                  <a:lnTo>
                    <a:pt x="151" y="306"/>
                  </a:lnTo>
                  <a:lnTo>
                    <a:pt x="150" y="306"/>
                  </a:lnTo>
                  <a:lnTo>
                    <a:pt x="149" y="304"/>
                  </a:lnTo>
                  <a:lnTo>
                    <a:pt x="149" y="303"/>
                  </a:lnTo>
                  <a:lnTo>
                    <a:pt x="149" y="302"/>
                  </a:lnTo>
                  <a:lnTo>
                    <a:pt x="148" y="301"/>
                  </a:lnTo>
                  <a:lnTo>
                    <a:pt x="148" y="300"/>
                  </a:lnTo>
                  <a:lnTo>
                    <a:pt x="148" y="299"/>
                  </a:lnTo>
                  <a:lnTo>
                    <a:pt x="148" y="298"/>
                  </a:lnTo>
                  <a:lnTo>
                    <a:pt x="148" y="297"/>
                  </a:lnTo>
                  <a:lnTo>
                    <a:pt x="148" y="295"/>
                  </a:lnTo>
                  <a:lnTo>
                    <a:pt x="147" y="293"/>
                  </a:lnTo>
                  <a:lnTo>
                    <a:pt x="148" y="292"/>
                  </a:lnTo>
                  <a:lnTo>
                    <a:pt x="148" y="291"/>
                  </a:lnTo>
                  <a:lnTo>
                    <a:pt x="148" y="290"/>
                  </a:lnTo>
                  <a:lnTo>
                    <a:pt x="148" y="289"/>
                  </a:lnTo>
                  <a:lnTo>
                    <a:pt x="146" y="288"/>
                  </a:lnTo>
                  <a:lnTo>
                    <a:pt x="145" y="287"/>
                  </a:lnTo>
                  <a:lnTo>
                    <a:pt x="144" y="286"/>
                  </a:lnTo>
                  <a:lnTo>
                    <a:pt x="144" y="285"/>
                  </a:lnTo>
                  <a:lnTo>
                    <a:pt x="143" y="285"/>
                  </a:lnTo>
                  <a:lnTo>
                    <a:pt x="142" y="286"/>
                  </a:lnTo>
                  <a:lnTo>
                    <a:pt x="141" y="286"/>
                  </a:lnTo>
                  <a:lnTo>
                    <a:pt x="142" y="286"/>
                  </a:lnTo>
                  <a:lnTo>
                    <a:pt x="143" y="286"/>
                  </a:lnTo>
                  <a:lnTo>
                    <a:pt x="144" y="286"/>
                  </a:lnTo>
                  <a:lnTo>
                    <a:pt x="145" y="287"/>
                  </a:lnTo>
                  <a:lnTo>
                    <a:pt x="145" y="288"/>
                  </a:lnTo>
                  <a:lnTo>
                    <a:pt x="144" y="289"/>
                  </a:lnTo>
                  <a:lnTo>
                    <a:pt x="143" y="289"/>
                  </a:lnTo>
                  <a:lnTo>
                    <a:pt x="143" y="290"/>
                  </a:lnTo>
                  <a:lnTo>
                    <a:pt x="142" y="290"/>
                  </a:lnTo>
                  <a:lnTo>
                    <a:pt x="141" y="290"/>
                  </a:lnTo>
                  <a:lnTo>
                    <a:pt x="140" y="291"/>
                  </a:lnTo>
                  <a:lnTo>
                    <a:pt x="140" y="293"/>
                  </a:lnTo>
                  <a:lnTo>
                    <a:pt x="141" y="294"/>
                  </a:lnTo>
                  <a:lnTo>
                    <a:pt x="143" y="295"/>
                  </a:lnTo>
                  <a:lnTo>
                    <a:pt x="147" y="295"/>
                  </a:lnTo>
                  <a:lnTo>
                    <a:pt x="147" y="296"/>
                  </a:lnTo>
                  <a:lnTo>
                    <a:pt x="146" y="297"/>
                  </a:lnTo>
                  <a:lnTo>
                    <a:pt x="144" y="297"/>
                  </a:lnTo>
                  <a:lnTo>
                    <a:pt x="143" y="298"/>
                  </a:lnTo>
                  <a:lnTo>
                    <a:pt x="143" y="297"/>
                  </a:lnTo>
                  <a:lnTo>
                    <a:pt x="142" y="298"/>
                  </a:lnTo>
                  <a:lnTo>
                    <a:pt x="142" y="299"/>
                  </a:lnTo>
                  <a:lnTo>
                    <a:pt x="142" y="301"/>
                  </a:lnTo>
                  <a:lnTo>
                    <a:pt x="142" y="302"/>
                  </a:lnTo>
                  <a:lnTo>
                    <a:pt x="142" y="303"/>
                  </a:lnTo>
                  <a:lnTo>
                    <a:pt x="142" y="304"/>
                  </a:lnTo>
                  <a:lnTo>
                    <a:pt x="141" y="304"/>
                  </a:lnTo>
                  <a:lnTo>
                    <a:pt x="138" y="303"/>
                  </a:lnTo>
                  <a:lnTo>
                    <a:pt x="137" y="302"/>
                  </a:lnTo>
                  <a:lnTo>
                    <a:pt x="134" y="302"/>
                  </a:lnTo>
                  <a:lnTo>
                    <a:pt x="134" y="301"/>
                  </a:lnTo>
                  <a:lnTo>
                    <a:pt x="133" y="301"/>
                  </a:lnTo>
                  <a:lnTo>
                    <a:pt x="132" y="301"/>
                  </a:lnTo>
                  <a:lnTo>
                    <a:pt x="131" y="301"/>
                  </a:lnTo>
                  <a:lnTo>
                    <a:pt x="130" y="300"/>
                  </a:lnTo>
                  <a:lnTo>
                    <a:pt x="129" y="300"/>
                  </a:lnTo>
                  <a:lnTo>
                    <a:pt x="128" y="300"/>
                  </a:lnTo>
                  <a:lnTo>
                    <a:pt x="127" y="299"/>
                  </a:lnTo>
                  <a:lnTo>
                    <a:pt x="126" y="299"/>
                  </a:lnTo>
                  <a:lnTo>
                    <a:pt x="125" y="299"/>
                  </a:lnTo>
                  <a:lnTo>
                    <a:pt x="124" y="298"/>
                  </a:lnTo>
                  <a:lnTo>
                    <a:pt x="123" y="298"/>
                  </a:lnTo>
                  <a:lnTo>
                    <a:pt x="122" y="298"/>
                  </a:lnTo>
                  <a:lnTo>
                    <a:pt x="121" y="298"/>
                  </a:lnTo>
                  <a:lnTo>
                    <a:pt x="121" y="297"/>
                  </a:lnTo>
                  <a:lnTo>
                    <a:pt x="120" y="297"/>
                  </a:lnTo>
                  <a:lnTo>
                    <a:pt x="119" y="297"/>
                  </a:lnTo>
                  <a:lnTo>
                    <a:pt x="118" y="297"/>
                  </a:lnTo>
                  <a:lnTo>
                    <a:pt x="117" y="297"/>
                  </a:lnTo>
                  <a:lnTo>
                    <a:pt x="117" y="298"/>
                  </a:lnTo>
                  <a:lnTo>
                    <a:pt x="117" y="299"/>
                  </a:lnTo>
                  <a:lnTo>
                    <a:pt x="117" y="300"/>
                  </a:lnTo>
                  <a:lnTo>
                    <a:pt x="117" y="301"/>
                  </a:lnTo>
                  <a:lnTo>
                    <a:pt x="117" y="302"/>
                  </a:lnTo>
                  <a:lnTo>
                    <a:pt x="116" y="303"/>
                  </a:lnTo>
                  <a:lnTo>
                    <a:pt x="116" y="304"/>
                  </a:lnTo>
                  <a:lnTo>
                    <a:pt x="116" y="306"/>
                  </a:lnTo>
                  <a:lnTo>
                    <a:pt x="116" y="307"/>
                  </a:lnTo>
                  <a:lnTo>
                    <a:pt x="116" y="308"/>
                  </a:lnTo>
                  <a:lnTo>
                    <a:pt x="116" y="309"/>
                  </a:lnTo>
                  <a:lnTo>
                    <a:pt x="116" y="310"/>
                  </a:lnTo>
                  <a:lnTo>
                    <a:pt x="116" y="311"/>
                  </a:lnTo>
                  <a:lnTo>
                    <a:pt x="116" y="312"/>
                  </a:lnTo>
                  <a:lnTo>
                    <a:pt x="115" y="312"/>
                  </a:lnTo>
                  <a:lnTo>
                    <a:pt x="115" y="313"/>
                  </a:lnTo>
                  <a:lnTo>
                    <a:pt x="115" y="314"/>
                  </a:lnTo>
                  <a:lnTo>
                    <a:pt x="114" y="314"/>
                  </a:lnTo>
                  <a:lnTo>
                    <a:pt x="114" y="315"/>
                  </a:lnTo>
                  <a:lnTo>
                    <a:pt x="113" y="315"/>
                  </a:lnTo>
                  <a:lnTo>
                    <a:pt x="113" y="316"/>
                  </a:lnTo>
                  <a:lnTo>
                    <a:pt x="112" y="316"/>
                  </a:lnTo>
                  <a:lnTo>
                    <a:pt x="109" y="317"/>
                  </a:lnTo>
                  <a:lnTo>
                    <a:pt x="109" y="318"/>
                  </a:lnTo>
                  <a:lnTo>
                    <a:pt x="108" y="318"/>
                  </a:lnTo>
                  <a:lnTo>
                    <a:pt x="108" y="319"/>
                  </a:lnTo>
                  <a:lnTo>
                    <a:pt x="109" y="319"/>
                  </a:lnTo>
                  <a:lnTo>
                    <a:pt x="108" y="319"/>
                  </a:lnTo>
                  <a:lnTo>
                    <a:pt x="107" y="320"/>
                  </a:lnTo>
                  <a:lnTo>
                    <a:pt x="106" y="322"/>
                  </a:lnTo>
                  <a:lnTo>
                    <a:pt x="105" y="322"/>
                  </a:lnTo>
                  <a:lnTo>
                    <a:pt x="105" y="323"/>
                  </a:lnTo>
                  <a:lnTo>
                    <a:pt x="104" y="323"/>
                  </a:lnTo>
                  <a:lnTo>
                    <a:pt x="105" y="324"/>
                  </a:lnTo>
                  <a:lnTo>
                    <a:pt x="106" y="324"/>
                  </a:lnTo>
                  <a:lnTo>
                    <a:pt x="105" y="325"/>
                  </a:lnTo>
                  <a:lnTo>
                    <a:pt x="104" y="325"/>
                  </a:lnTo>
                  <a:lnTo>
                    <a:pt x="103" y="326"/>
                  </a:lnTo>
                  <a:lnTo>
                    <a:pt x="103" y="327"/>
                  </a:lnTo>
                  <a:lnTo>
                    <a:pt x="103" y="328"/>
                  </a:lnTo>
                  <a:lnTo>
                    <a:pt x="104" y="329"/>
                  </a:lnTo>
                  <a:lnTo>
                    <a:pt x="104" y="331"/>
                  </a:lnTo>
                  <a:lnTo>
                    <a:pt x="104" y="332"/>
                  </a:lnTo>
                  <a:lnTo>
                    <a:pt x="105" y="332"/>
                  </a:lnTo>
                  <a:lnTo>
                    <a:pt x="105" y="333"/>
                  </a:lnTo>
                  <a:lnTo>
                    <a:pt x="105" y="334"/>
                  </a:lnTo>
                  <a:lnTo>
                    <a:pt x="105" y="335"/>
                  </a:lnTo>
                  <a:lnTo>
                    <a:pt x="104" y="336"/>
                  </a:lnTo>
                  <a:lnTo>
                    <a:pt x="104" y="337"/>
                  </a:lnTo>
                  <a:lnTo>
                    <a:pt x="103" y="338"/>
                  </a:lnTo>
                  <a:lnTo>
                    <a:pt x="102" y="339"/>
                  </a:lnTo>
                  <a:lnTo>
                    <a:pt x="101" y="340"/>
                  </a:lnTo>
                  <a:lnTo>
                    <a:pt x="101" y="341"/>
                  </a:lnTo>
                  <a:lnTo>
                    <a:pt x="100" y="341"/>
                  </a:lnTo>
                  <a:lnTo>
                    <a:pt x="99" y="341"/>
                  </a:lnTo>
                  <a:lnTo>
                    <a:pt x="98" y="341"/>
                  </a:lnTo>
                  <a:lnTo>
                    <a:pt x="97" y="341"/>
                  </a:lnTo>
                  <a:lnTo>
                    <a:pt x="96" y="340"/>
                  </a:lnTo>
                  <a:lnTo>
                    <a:pt x="95" y="340"/>
                  </a:lnTo>
                  <a:lnTo>
                    <a:pt x="95" y="341"/>
                  </a:lnTo>
                  <a:lnTo>
                    <a:pt x="94" y="341"/>
                  </a:lnTo>
                  <a:lnTo>
                    <a:pt x="94" y="342"/>
                  </a:lnTo>
                  <a:lnTo>
                    <a:pt x="94" y="343"/>
                  </a:lnTo>
                  <a:lnTo>
                    <a:pt x="95" y="344"/>
                  </a:lnTo>
                  <a:lnTo>
                    <a:pt x="95" y="345"/>
                  </a:lnTo>
                  <a:lnTo>
                    <a:pt x="96" y="346"/>
                  </a:lnTo>
                  <a:lnTo>
                    <a:pt x="96" y="347"/>
                  </a:lnTo>
                  <a:lnTo>
                    <a:pt x="97" y="347"/>
                  </a:lnTo>
                  <a:lnTo>
                    <a:pt x="98" y="347"/>
                  </a:lnTo>
                  <a:lnTo>
                    <a:pt x="98" y="346"/>
                  </a:lnTo>
                  <a:lnTo>
                    <a:pt x="99" y="346"/>
                  </a:lnTo>
                  <a:lnTo>
                    <a:pt x="99" y="347"/>
                  </a:lnTo>
                  <a:lnTo>
                    <a:pt x="100" y="347"/>
                  </a:lnTo>
                  <a:lnTo>
                    <a:pt x="101" y="347"/>
                  </a:lnTo>
                  <a:lnTo>
                    <a:pt x="101" y="348"/>
                  </a:lnTo>
                  <a:lnTo>
                    <a:pt x="102" y="347"/>
                  </a:lnTo>
                  <a:lnTo>
                    <a:pt x="103" y="347"/>
                  </a:lnTo>
                  <a:lnTo>
                    <a:pt x="104" y="347"/>
                  </a:lnTo>
                  <a:lnTo>
                    <a:pt x="104" y="346"/>
                  </a:lnTo>
                  <a:lnTo>
                    <a:pt x="105" y="346"/>
                  </a:lnTo>
                  <a:lnTo>
                    <a:pt x="106" y="346"/>
                  </a:lnTo>
                  <a:lnTo>
                    <a:pt x="106" y="345"/>
                  </a:lnTo>
                  <a:lnTo>
                    <a:pt x="107" y="345"/>
                  </a:lnTo>
                  <a:lnTo>
                    <a:pt x="108" y="345"/>
                  </a:lnTo>
                  <a:lnTo>
                    <a:pt x="109" y="345"/>
                  </a:lnTo>
                  <a:lnTo>
                    <a:pt x="109" y="344"/>
                  </a:lnTo>
                  <a:lnTo>
                    <a:pt x="110" y="344"/>
                  </a:lnTo>
                  <a:lnTo>
                    <a:pt x="112" y="344"/>
                  </a:lnTo>
                  <a:lnTo>
                    <a:pt x="113" y="344"/>
                  </a:lnTo>
                  <a:lnTo>
                    <a:pt x="114" y="344"/>
                  </a:lnTo>
                  <a:lnTo>
                    <a:pt x="115" y="344"/>
                  </a:lnTo>
                  <a:lnTo>
                    <a:pt x="115" y="345"/>
                  </a:lnTo>
                  <a:lnTo>
                    <a:pt x="116" y="345"/>
                  </a:lnTo>
                  <a:lnTo>
                    <a:pt x="117" y="345"/>
                  </a:lnTo>
                  <a:lnTo>
                    <a:pt x="117" y="346"/>
                  </a:lnTo>
                  <a:lnTo>
                    <a:pt x="118" y="346"/>
                  </a:lnTo>
                  <a:lnTo>
                    <a:pt x="118" y="345"/>
                  </a:lnTo>
                  <a:lnTo>
                    <a:pt x="119" y="345"/>
                  </a:lnTo>
                  <a:lnTo>
                    <a:pt x="119" y="344"/>
                  </a:lnTo>
                  <a:lnTo>
                    <a:pt x="119" y="343"/>
                  </a:lnTo>
                  <a:lnTo>
                    <a:pt x="119" y="342"/>
                  </a:lnTo>
                  <a:lnTo>
                    <a:pt x="120" y="342"/>
                  </a:lnTo>
                  <a:lnTo>
                    <a:pt x="120" y="341"/>
                  </a:lnTo>
                  <a:lnTo>
                    <a:pt x="121" y="341"/>
                  </a:lnTo>
                  <a:lnTo>
                    <a:pt x="122" y="341"/>
                  </a:lnTo>
                  <a:lnTo>
                    <a:pt x="123" y="341"/>
                  </a:lnTo>
                  <a:lnTo>
                    <a:pt x="127" y="340"/>
                  </a:lnTo>
                  <a:lnTo>
                    <a:pt x="127" y="341"/>
                  </a:lnTo>
                  <a:lnTo>
                    <a:pt x="128" y="342"/>
                  </a:lnTo>
                  <a:lnTo>
                    <a:pt x="128" y="343"/>
                  </a:lnTo>
                  <a:lnTo>
                    <a:pt x="129" y="343"/>
                  </a:lnTo>
                  <a:lnTo>
                    <a:pt x="129" y="344"/>
                  </a:lnTo>
                  <a:lnTo>
                    <a:pt x="130" y="345"/>
                  </a:lnTo>
                  <a:lnTo>
                    <a:pt x="131" y="346"/>
                  </a:lnTo>
                  <a:lnTo>
                    <a:pt x="131" y="347"/>
                  </a:lnTo>
                  <a:lnTo>
                    <a:pt x="132" y="347"/>
                  </a:lnTo>
                  <a:lnTo>
                    <a:pt x="132" y="348"/>
                  </a:lnTo>
                  <a:lnTo>
                    <a:pt x="133" y="348"/>
                  </a:lnTo>
                  <a:lnTo>
                    <a:pt x="133" y="349"/>
                  </a:lnTo>
                  <a:lnTo>
                    <a:pt x="133" y="350"/>
                  </a:lnTo>
                  <a:lnTo>
                    <a:pt x="134" y="350"/>
                  </a:lnTo>
                  <a:lnTo>
                    <a:pt x="134" y="351"/>
                  </a:lnTo>
                  <a:lnTo>
                    <a:pt x="135" y="351"/>
                  </a:lnTo>
                  <a:lnTo>
                    <a:pt x="135" y="352"/>
                  </a:lnTo>
                  <a:lnTo>
                    <a:pt x="135" y="353"/>
                  </a:lnTo>
                  <a:lnTo>
                    <a:pt x="135" y="354"/>
                  </a:lnTo>
                  <a:lnTo>
                    <a:pt x="135" y="356"/>
                  </a:lnTo>
                  <a:lnTo>
                    <a:pt x="135" y="358"/>
                  </a:lnTo>
                  <a:lnTo>
                    <a:pt x="137" y="359"/>
                  </a:lnTo>
                  <a:lnTo>
                    <a:pt x="137" y="360"/>
                  </a:lnTo>
                  <a:lnTo>
                    <a:pt x="137" y="361"/>
                  </a:lnTo>
                  <a:lnTo>
                    <a:pt x="138" y="362"/>
                  </a:lnTo>
                  <a:lnTo>
                    <a:pt x="138" y="363"/>
                  </a:lnTo>
                  <a:lnTo>
                    <a:pt x="139" y="364"/>
                  </a:lnTo>
                  <a:lnTo>
                    <a:pt x="139" y="365"/>
                  </a:lnTo>
                  <a:lnTo>
                    <a:pt x="139" y="366"/>
                  </a:lnTo>
                  <a:lnTo>
                    <a:pt x="138" y="367"/>
                  </a:lnTo>
                  <a:lnTo>
                    <a:pt x="138" y="368"/>
                  </a:lnTo>
                  <a:lnTo>
                    <a:pt x="138" y="369"/>
                  </a:lnTo>
                  <a:lnTo>
                    <a:pt x="139" y="370"/>
                  </a:lnTo>
                  <a:lnTo>
                    <a:pt x="140" y="369"/>
                  </a:lnTo>
                  <a:lnTo>
                    <a:pt x="140" y="367"/>
                  </a:lnTo>
                  <a:lnTo>
                    <a:pt x="140" y="366"/>
                  </a:lnTo>
                  <a:lnTo>
                    <a:pt x="141" y="366"/>
                  </a:lnTo>
                  <a:lnTo>
                    <a:pt x="141" y="365"/>
                  </a:lnTo>
                  <a:lnTo>
                    <a:pt x="142" y="365"/>
                  </a:lnTo>
                  <a:lnTo>
                    <a:pt x="143" y="365"/>
                  </a:lnTo>
                  <a:lnTo>
                    <a:pt x="144" y="365"/>
                  </a:lnTo>
                  <a:lnTo>
                    <a:pt x="144" y="364"/>
                  </a:lnTo>
                  <a:lnTo>
                    <a:pt x="145" y="364"/>
                  </a:lnTo>
                  <a:lnTo>
                    <a:pt x="146" y="364"/>
                  </a:lnTo>
                  <a:lnTo>
                    <a:pt x="147" y="365"/>
                  </a:lnTo>
                  <a:lnTo>
                    <a:pt x="148" y="366"/>
                  </a:lnTo>
                  <a:lnTo>
                    <a:pt x="149" y="367"/>
                  </a:lnTo>
                  <a:lnTo>
                    <a:pt x="150" y="368"/>
                  </a:lnTo>
                  <a:lnTo>
                    <a:pt x="151" y="369"/>
                  </a:lnTo>
                  <a:lnTo>
                    <a:pt x="153" y="370"/>
                  </a:lnTo>
                  <a:lnTo>
                    <a:pt x="153" y="371"/>
                  </a:lnTo>
                  <a:lnTo>
                    <a:pt x="154" y="371"/>
                  </a:lnTo>
                  <a:lnTo>
                    <a:pt x="154" y="372"/>
                  </a:lnTo>
                  <a:lnTo>
                    <a:pt x="156" y="373"/>
                  </a:lnTo>
                  <a:lnTo>
                    <a:pt x="157" y="374"/>
                  </a:lnTo>
                  <a:lnTo>
                    <a:pt x="158" y="374"/>
                  </a:lnTo>
                  <a:lnTo>
                    <a:pt x="159" y="375"/>
                  </a:lnTo>
                  <a:lnTo>
                    <a:pt x="159" y="376"/>
                  </a:lnTo>
                  <a:lnTo>
                    <a:pt x="160" y="376"/>
                  </a:lnTo>
                  <a:lnTo>
                    <a:pt x="160" y="377"/>
                  </a:lnTo>
                  <a:lnTo>
                    <a:pt x="159" y="377"/>
                  </a:lnTo>
                  <a:lnTo>
                    <a:pt x="160" y="377"/>
                  </a:lnTo>
                  <a:lnTo>
                    <a:pt x="160" y="379"/>
                  </a:lnTo>
                  <a:lnTo>
                    <a:pt x="160" y="381"/>
                  </a:lnTo>
                  <a:lnTo>
                    <a:pt x="162" y="382"/>
                  </a:lnTo>
                  <a:lnTo>
                    <a:pt x="163" y="382"/>
                  </a:lnTo>
                  <a:lnTo>
                    <a:pt x="164" y="383"/>
                  </a:lnTo>
                  <a:lnTo>
                    <a:pt x="165" y="383"/>
                  </a:lnTo>
                  <a:lnTo>
                    <a:pt x="165" y="384"/>
                  </a:lnTo>
                  <a:lnTo>
                    <a:pt x="166" y="384"/>
                  </a:lnTo>
                  <a:lnTo>
                    <a:pt x="167" y="385"/>
                  </a:lnTo>
                  <a:lnTo>
                    <a:pt x="167" y="384"/>
                  </a:lnTo>
                  <a:lnTo>
                    <a:pt x="168" y="384"/>
                  </a:lnTo>
                  <a:lnTo>
                    <a:pt x="169" y="384"/>
                  </a:lnTo>
                  <a:lnTo>
                    <a:pt x="170" y="383"/>
                  </a:lnTo>
                  <a:lnTo>
                    <a:pt x="171" y="382"/>
                  </a:lnTo>
                  <a:lnTo>
                    <a:pt x="172" y="382"/>
                  </a:lnTo>
                  <a:lnTo>
                    <a:pt x="173" y="382"/>
                  </a:lnTo>
                  <a:lnTo>
                    <a:pt x="174" y="382"/>
                  </a:lnTo>
                  <a:lnTo>
                    <a:pt x="175" y="382"/>
                  </a:lnTo>
                  <a:lnTo>
                    <a:pt x="176" y="382"/>
                  </a:lnTo>
                  <a:lnTo>
                    <a:pt x="175" y="381"/>
                  </a:lnTo>
                  <a:lnTo>
                    <a:pt x="174" y="381"/>
                  </a:lnTo>
                  <a:lnTo>
                    <a:pt x="173" y="379"/>
                  </a:lnTo>
                  <a:lnTo>
                    <a:pt x="172" y="378"/>
                  </a:lnTo>
                  <a:lnTo>
                    <a:pt x="173" y="377"/>
                  </a:lnTo>
                  <a:lnTo>
                    <a:pt x="173" y="376"/>
                  </a:lnTo>
                  <a:lnTo>
                    <a:pt x="173" y="375"/>
                  </a:lnTo>
                  <a:lnTo>
                    <a:pt x="173" y="374"/>
                  </a:lnTo>
                  <a:lnTo>
                    <a:pt x="173" y="373"/>
                  </a:lnTo>
                  <a:lnTo>
                    <a:pt x="173" y="372"/>
                  </a:lnTo>
                  <a:lnTo>
                    <a:pt x="173" y="371"/>
                  </a:lnTo>
                  <a:lnTo>
                    <a:pt x="173" y="369"/>
                  </a:lnTo>
                  <a:lnTo>
                    <a:pt x="173" y="368"/>
                  </a:lnTo>
                  <a:lnTo>
                    <a:pt x="173" y="367"/>
                  </a:lnTo>
                  <a:lnTo>
                    <a:pt x="173" y="366"/>
                  </a:lnTo>
                  <a:lnTo>
                    <a:pt x="174" y="364"/>
                  </a:lnTo>
                  <a:lnTo>
                    <a:pt x="174" y="363"/>
                  </a:lnTo>
                  <a:lnTo>
                    <a:pt x="174" y="362"/>
                  </a:lnTo>
                  <a:lnTo>
                    <a:pt x="175" y="362"/>
                  </a:lnTo>
                  <a:lnTo>
                    <a:pt x="175" y="361"/>
                  </a:lnTo>
                  <a:lnTo>
                    <a:pt x="175" y="359"/>
                  </a:lnTo>
                  <a:lnTo>
                    <a:pt x="175" y="358"/>
                  </a:lnTo>
                  <a:lnTo>
                    <a:pt x="176" y="358"/>
                  </a:lnTo>
                  <a:lnTo>
                    <a:pt x="176" y="357"/>
                  </a:lnTo>
                  <a:lnTo>
                    <a:pt x="176" y="356"/>
                  </a:lnTo>
                  <a:lnTo>
                    <a:pt x="176" y="354"/>
                  </a:lnTo>
                  <a:lnTo>
                    <a:pt x="177" y="354"/>
                  </a:lnTo>
                  <a:lnTo>
                    <a:pt x="177" y="353"/>
                  </a:lnTo>
                  <a:lnTo>
                    <a:pt x="177" y="352"/>
                  </a:lnTo>
                  <a:lnTo>
                    <a:pt x="178" y="351"/>
                  </a:lnTo>
                  <a:lnTo>
                    <a:pt x="180" y="350"/>
                  </a:lnTo>
                  <a:lnTo>
                    <a:pt x="180" y="351"/>
                  </a:lnTo>
                  <a:lnTo>
                    <a:pt x="179" y="351"/>
                  </a:lnTo>
                  <a:lnTo>
                    <a:pt x="179" y="352"/>
                  </a:lnTo>
                  <a:lnTo>
                    <a:pt x="178" y="353"/>
                  </a:lnTo>
                  <a:lnTo>
                    <a:pt x="178" y="354"/>
                  </a:lnTo>
                  <a:lnTo>
                    <a:pt x="177" y="354"/>
                  </a:lnTo>
                  <a:lnTo>
                    <a:pt x="177" y="356"/>
                  </a:lnTo>
                  <a:lnTo>
                    <a:pt x="177" y="357"/>
                  </a:lnTo>
                  <a:lnTo>
                    <a:pt x="176" y="357"/>
                  </a:lnTo>
                  <a:lnTo>
                    <a:pt x="176" y="358"/>
                  </a:lnTo>
                  <a:lnTo>
                    <a:pt x="176" y="359"/>
                  </a:lnTo>
                  <a:lnTo>
                    <a:pt x="176" y="360"/>
                  </a:lnTo>
                  <a:lnTo>
                    <a:pt x="176" y="361"/>
                  </a:lnTo>
                  <a:lnTo>
                    <a:pt x="176" y="362"/>
                  </a:lnTo>
                  <a:lnTo>
                    <a:pt x="175" y="362"/>
                  </a:lnTo>
                  <a:lnTo>
                    <a:pt x="175" y="363"/>
                  </a:lnTo>
                  <a:lnTo>
                    <a:pt x="175" y="364"/>
                  </a:lnTo>
                  <a:lnTo>
                    <a:pt x="175" y="365"/>
                  </a:lnTo>
                  <a:lnTo>
                    <a:pt x="174" y="366"/>
                  </a:lnTo>
                  <a:lnTo>
                    <a:pt x="174" y="367"/>
                  </a:lnTo>
                  <a:lnTo>
                    <a:pt x="175" y="366"/>
                  </a:lnTo>
                  <a:lnTo>
                    <a:pt x="175" y="365"/>
                  </a:lnTo>
                  <a:lnTo>
                    <a:pt x="176" y="365"/>
                  </a:lnTo>
                  <a:lnTo>
                    <a:pt x="176" y="364"/>
                  </a:lnTo>
                  <a:lnTo>
                    <a:pt x="176" y="363"/>
                  </a:lnTo>
                  <a:lnTo>
                    <a:pt x="176" y="362"/>
                  </a:lnTo>
                  <a:lnTo>
                    <a:pt x="176" y="361"/>
                  </a:lnTo>
                  <a:lnTo>
                    <a:pt x="177" y="360"/>
                  </a:lnTo>
                  <a:lnTo>
                    <a:pt x="178" y="360"/>
                  </a:lnTo>
                  <a:lnTo>
                    <a:pt x="179" y="360"/>
                  </a:lnTo>
                  <a:lnTo>
                    <a:pt x="180" y="360"/>
                  </a:lnTo>
                  <a:lnTo>
                    <a:pt x="179" y="360"/>
                  </a:lnTo>
                  <a:lnTo>
                    <a:pt x="179" y="359"/>
                  </a:lnTo>
                  <a:lnTo>
                    <a:pt x="180" y="359"/>
                  </a:lnTo>
                  <a:lnTo>
                    <a:pt x="179" y="359"/>
                  </a:lnTo>
                  <a:lnTo>
                    <a:pt x="179" y="360"/>
                  </a:lnTo>
                  <a:lnTo>
                    <a:pt x="178" y="360"/>
                  </a:lnTo>
                  <a:lnTo>
                    <a:pt x="178" y="359"/>
                  </a:lnTo>
                  <a:lnTo>
                    <a:pt x="179" y="358"/>
                  </a:lnTo>
                  <a:lnTo>
                    <a:pt x="178" y="357"/>
                  </a:lnTo>
                  <a:lnTo>
                    <a:pt x="179" y="357"/>
                  </a:lnTo>
                  <a:lnTo>
                    <a:pt x="178" y="356"/>
                  </a:lnTo>
                  <a:lnTo>
                    <a:pt x="179" y="356"/>
                  </a:lnTo>
                  <a:lnTo>
                    <a:pt x="179" y="354"/>
                  </a:lnTo>
                  <a:lnTo>
                    <a:pt x="180" y="353"/>
                  </a:lnTo>
                  <a:lnTo>
                    <a:pt x="179" y="353"/>
                  </a:lnTo>
                  <a:lnTo>
                    <a:pt x="179" y="352"/>
                  </a:lnTo>
                  <a:lnTo>
                    <a:pt x="180" y="352"/>
                  </a:lnTo>
                  <a:lnTo>
                    <a:pt x="180" y="351"/>
                  </a:lnTo>
                  <a:lnTo>
                    <a:pt x="181" y="351"/>
                  </a:lnTo>
                  <a:lnTo>
                    <a:pt x="181" y="350"/>
                  </a:lnTo>
                  <a:lnTo>
                    <a:pt x="182" y="350"/>
                  </a:lnTo>
                  <a:lnTo>
                    <a:pt x="183" y="349"/>
                  </a:lnTo>
                  <a:lnTo>
                    <a:pt x="184" y="348"/>
                  </a:lnTo>
                  <a:lnTo>
                    <a:pt x="185" y="348"/>
                  </a:lnTo>
                  <a:lnTo>
                    <a:pt x="187" y="348"/>
                  </a:lnTo>
                  <a:lnTo>
                    <a:pt x="188" y="347"/>
                  </a:lnTo>
                  <a:lnTo>
                    <a:pt x="189" y="346"/>
                  </a:lnTo>
                  <a:lnTo>
                    <a:pt x="189" y="345"/>
                  </a:lnTo>
                  <a:lnTo>
                    <a:pt x="190" y="345"/>
                  </a:lnTo>
                  <a:lnTo>
                    <a:pt x="191" y="346"/>
                  </a:lnTo>
                  <a:lnTo>
                    <a:pt x="190" y="346"/>
                  </a:lnTo>
                  <a:lnTo>
                    <a:pt x="190" y="347"/>
                  </a:lnTo>
                  <a:lnTo>
                    <a:pt x="190" y="348"/>
                  </a:lnTo>
                  <a:lnTo>
                    <a:pt x="190" y="349"/>
                  </a:lnTo>
                  <a:lnTo>
                    <a:pt x="190" y="350"/>
                  </a:lnTo>
                  <a:lnTo>
                    <a:pt x="190" y="351"/>
                  </a:lnTo>
                  <a:lnTo>
                    <a:pt x="190" y="353"/>
                  </a:lnTo>
                  <a:lnTo>
                    <a:pt x="189" y="354"/>
                  </a:lnTo>
                  <a:lnTo>
                    <a:pt x="189" y="356"/>
                  </a:lnTo>
                  <a:lnTo>
                    <a:pt x="189" y="357"/>
                  </a:lnTo>
                  <a:lnTo>
                    <a:pt x="188" y="358"/>
                  </a:lnTo>
                  <a:lnTo>
                    <a:pt x="188" y="360"/>
                  </a:lnTo>
                  <a:lnTo>
                    <a:pt x="188" y="361"/>
                  </a:lnTo>
                  <a:lnTo>
                    <a:pt x="188" y="362"/>
                  </a:lnTo>
                  <a:lnTo>
                    <a:pt x="188" y="363"/>
                  </a:lnTo>
                  <a:lnTo>
                    <a:pt x="188" y="364"/>
                  </a:lnTo>
                  <a:lnTo>
                    <a:pt x="188" y="365"/>
                  </a:lnTo>
                  <a:lnTo>
                    <a:pt x="188" y="366"/>
                  </a:lnTo>
                  <a:lnTo>
                    <a:pt x="188" y="368"/>
                  </a:lnTo>
                  <a:lnTo>
                    <a:pt x="188" y="369"/>
                  </a:lnTo>
                  <a:lnTo>
                    <a:pt x="187" y="369"/>
                  </a:lnTo>
                  <a:lnTo>
                    <a:pt x="187" y="370"/>
                  </a:lnTo>
                  <a:lnTo>
                    <a:pt x="187" y="371"/>
                  </a:lnTo>
                  <a:lnTo>
                    <a:pt x="187" y="373"/>
                  </a:lnTo>
                  <a:lnTo>
                    <a:pt x="187" y="374"/>
                  </a:lnTo>
                  <a:lnTo>
                    <a:pt x="185" y="375"/>
                  </a:lnTo>
                  <a:lnTo>
                    <a:pt x="185" y="376"/>
                  </a:lnTo>
                  <a:lnTo>
                    <a:pt x="185" y="377"/>
                  </a:lnTo>
                  <a:lnTo>
                    <a:pt x="187" y="378"/>
                  </a:lnTo>
                  <a:lnTo>
                    <a:pt x="187" y="379"/>
                  </a:lnTo>
                  <a:lnTo>
                    <a:pt x="187" y="381"/>
                  </a:lnTo>
                  <a:lnTo>
                    <a:pt x="185" y="381"/>
                  </a:lnTo>
                  <a:lnTo>
                    <a:pt x="185" y="382"/>
                  </a:lnTo>
                  <a:lnTo>
                    <a:pt x="185" y="383"/>
                  </a:lnTo>
                  <a:lnTo>
                    <a:pt x="184" y="384"/>
                  </a:lnTo>
                  <a:lnTo>
                    <a:pt x="184" y="385"/>
                  </a:lnTo>
                  <a:lnTo>
                    <a:pt x="184" y="387"/>
                  </a:lnTo>
                  <a:lnTo>
                    <a:pt x="184" y="391"/>
                  </a:lnTo>
                  <a:lnTo>
                    <a:pt x="184" y="392"/>
                  </a:lnTo>
                  <a:lnTo>
                    <a:pt x="184" y="393"/>
                  </a:lnTo>
                  <a:lnTo>
                    <a:pt x="184" y="394"/>
                  </a:lnTo>
                  <a:lnTo>
                    <a:pt x="185" y="395"/>
                  </a:lnTo>
                  <a:lnTo>
                    <a:pt x="185" y="396"/>
                  </a:lnTo>
                  <a:lnTo>
                    <a:pt x="184" y="398"/>
                  </a:lnTo>
                  <a:lnTo>
                    <a:pt x="184" y="399"/>
                  </a:lnTo>
                  <a:lnTo>
                    <a:pt x="183" y="400"/>
                  </a:lnTo>
                  <a:lnTo>
                    <a:pt x="183" y="401"/>
                  </a:lnTo>
                  <a:lnTo>
                    <a:pt x="183" y="402"/>
                  </a:lnTo>
                  <a:lnTo>
                    <a:pt x="182" y="402"/>
                  </a:lnTo>
                  <a:lnTo>
                    <a:pt x="183" y="402"/>
                  </a:lnTo>
                  <a:lnTo>
                    <a:pt x="182" y="403"/>
                  </a:lnTo>
                  <a:lnTo>
                    <a:pt x="183" y="403"/>
                  </a:lnTo>
                  <a:lnTo>
                    <a:pt x="183" y="404"/>
                  </a:lnTo>
                  <a:lnTo>
                    <a:pt x="183" y="406"/>
                  </a:lnTo>
                  <a:lnTo>
                    <a:pt x="183" y="407"/>
                  </a:lnTo>
                  <a:lnTo>
                    <a:pt x="182" y="408"/>
                  </a:lnTo>
                  <a:lnTo>
                    <a:pt x="182" y="409"/>
                  </a:lnTo>
                  <a:lnTo>
                    <a:pt x="182" y="411"/>
                  </a:lnTo>
                  <a:lnTo>
                    <a:pt x="182" y="412"/>
                  </a:lnTo>
                  <a:lnTo>
                    <a:pt x="184" y="413"/>
                  </a:lnTo>
                  <a:lnTo>
                    <a:pt x="184" y="414"/>
                  </a:lnTo>
                  <a:lnTo>
                    <a:pt x="183" y="415"/>
                  </a:lnTo>
                  <a:lnTo>
                    <a:pt x="183" y="416"/>
                  </a:lnTo>
                  <a:lnTo>
                    <a:pt x="183" y="417"/>
                  </a:lnTo>
                  <a:lnTo>
                    <a:pt x="182" y="418"/>
                  </a:lnTo>
                  <a:lnTo>
                    <a:pt x="182" y="419"/>
                  </a:lnTo>
                  <a:lnTo>
                    <a:pt x="182" y="420"/>
                  </a:lnTo>
                  <a:lnTo>
                    <a:pt x="182" y="421"/>
                  </a:lnTo>
                  <a:lnTo>
                    <a:pt x="181" y="422"/>
                  </a:lnTo>
                  <a:lnTo>
                    <a:pt x="181" y="423"/>
                  </a:lnTo>
                  <a:lnTo>
                    <a:pt x="181" y="424"/>
                  </a:lnTo>
                  <a:lnTo>
                    <a:pt x="181" y="425"/>
                  </a:lnTo>
                  <a:lnTo>
                    <a:pt x="182" y="426"/>
                  </a:lnTo>
                  <a:lnTo>
                    <a:pt x="182" y="427"/>
                  </a:lnTo>
                  <a:lnTo>
                    <a:pt x="181" y="427"/>
                  </a:lnTo>
                  <a:lnTo>
                    <a:pt x="181" y="428"/>
                  </a:lnTo>
                  <a:lnTo>
                    <a:pt x="181" y="429"/>
                  </a:lnTo>
                  <a:lnTo>
                    <a:pt x="181" y="431"/>
                  </a:lnTo>
                  <a:lnTo>
                    <a:pt x="181" y="432"/>
                  </a:lnTo>
                  <a:lnTo>
                    <a:pt x="180" y="433"/>
                  </a:lnTo>
                  <a:lnTo>
                    <a:pt x="180" y="435"/>
                  </a:lnTo>
                  <a:lnTo>
                    <a:pt x="180" y="436"/>
                  </a:lnTo>
                  <a:lnTo>
                    <a:pt x="180" y="439"/>
                  </a:lnTo>
                  <a:lnTo>
                    <a:pt x="179" y="440"/>
                  </a:lnTo>
                  <a:lnTo>
                    <a:pt x="179" y="442"/>
                  </a:lnTo>
                  <a:lnTo>
                    <a:pt x="179" y="443"/>
                  </a:lnTo>
                  <a:lnTo>
                    <a:pt x="179" y="444"/>
                  </a:lnTo>
                  <a:lnTo>
                    <a:pt x="178" y="446"/>
                  </a:lnTo>
                  <a:lnTo>
                    <a:pt x="178" y="447"/>
                  </a:lnTo>
                  <a:lnTo>
                    <a:pt x="178" y="448"/>
                  </a:lnTo>
                  <a:lnTo>
                    <a:pt x="178" y="449"/>
                  </a:lnTo>
                  <a:lnTo>
                    <a:pt x="178" y="453"/>
                  </a:lnTo>
                  <a:lnTo>
                    <a:pt x="178" y="454"/>
                  </a:lnTo>
                  <a:lnTo>
                    <a:pt x="178" y="456"/>
                  </a:lnTo>
                  <a:lnTo>
                    <a:pt x="179" y="456"/>
                  </a:lnTo>
                  <a:lnTo>
                    <a:pt x="179" y="460"/>
                  </a:lnTo>
                  <a:lnTo>
                    <a:pt x="180" y="461"/>
                  </a:lnTo>
                  <a:lnTo>
                    <a:pt x="179" y="462"/>
                  </a:lnTo>
                  <a:lnTo>
                    <a:pt x="179" y="463"/>
                  </a:lnTo>
                  <a:lnTo>
                    <a:pt x="179" y="464"/>
                  </a:lnTo>
                  <a:lnTo>
                    <a:pt x="179" y="465"/>
                  </a:lnTo>
                  <a:lnTo>
                    <a:pt x="179" y="466"/>
                  </a:lnTo>
                  <a:lnTo>
                    <a:pt x="179" y="467"/>
                  </a:lnTo>
                  <a:lnTo>
                    <a:pt x="179" y="468"/>
                  </a:lnTo>
                  <a:lnTo>
                    <a:pt x="179" y="469"/>
                  </a:lnTo>
                  <a:lnTo>
                    <a:pt x="178" y="469"/>
                  </a:lnTo>
                  <a:lnTo>
                    <a:pt x="178" y="470"/>
                  </a:lnTo>
                  <a:lnTo>
                    <a:pt x="178" y="471"/>
                  </a:lnTo>
                  <a:lnTo>
                    <a:pt x="177" y="472"/>
                  </a:lnTo>
                  <a:lnTo>
                    <a:pt x="177" y="474"/>
                  </a:lnTo>
                  <a:lnTo>
                    <a:pt x="177" y="475"/>
                  </a:lnTo>
                  <a:lnTo>
                    <a:pt x="177" y="476"/>
                  </a:lnTo>
                  <a:lnTo>
                    <a:pt x="177" y="477"/>
                  </a:lnTo>
                  <a:lnTo>
                    <a:pt x="177" y="479"/>
                  </a:lnTo>
                  <a:lnTo>
                    <a:pt x="177" y="481"/>
                  </a:lnTo>
                  <a:lnTo>
                    <a:pt x="176" y="481"/>
                  </a:lnTo>
                  <a:lnTo>
                    <a:pt x="176" y="482"/>
                  </a:lnTo>
                  <a:lnTo>
                    <a:pt x="176" y="484"/>
                  </a:lnTo>
                  <a:lnTo>
                    <a:pt x="176" y="485"/>
                  </a:lnTo>
                  <a:lnTo>
                    <a:pt x="177" y="485"/>
                  </a:lnTo>
                  <a:lnTo>
                    <a:pt x="177" y="486"/>
                  </a:lnTo>
                  <a:lnTo>
                    <a:pt x="177" y="485"/>
                  </a:lnTo>
                  <a:lnTo>
                    <a:pt x="178" y="485"/>
                  </a:lnTo>
                  <a:lnTo>
                    <a:pt x="178" y="486"/>
                  </a:lnTo>
                  <a:lnTo>
                    <a:pt x="178" y="487"/>
                  </a:lnTo>
                  <a:lnTo>
                    <a:pt x="177" y="488"/>
                  </a:lnTo>
                  <a:lnTo>
                    <a:pt x="176" y="488"/>
                  </a:lnTo>
                  <a:lnTo>
                    <a:pt x="171" y="489"/>
                  </a:lnTo>
                  <a:lnTo>
                    <a:pt x="162" y="490"/>
                  </a:lnTo>
                  <a:lnTo>
                    <a:pt x="155" y="489"/>
                  </a:lnTo>
                  <a:lnTo>
                    <a:pt x="147" y="490"/>
                  </a:lnTo>
                  <a:lnTo>
                    <a:pt x="143" y="490"/>
                  </a:lnTo>
                  <a:lnTo>
                    <a:pt x="139" y="490"/>
                  </a:lnTo>
                  <a:lnTo>
                    <a:pt x="129" y="490"/>
                  </a:lnTo>
                  <a:lnTo>
                    <a:pt x="113" y="490"/>
                  </a:lnTo>
                  <a:lnTo>
                    <a:pt x="99" y="490"/>
                  </a:lnTo>
                  <a:lnTo>
                    <a:pt x="74" y="489"/>
                  </a:lnTo>
                  <a:lnTo>
                    <a:pt x="73" y="489"/>
                  </a:lnTo>
                  <a:lnTo>
                    <a:pt x="73" y="488"/>
                  </a:lnTo>
                  <a:lnTo>
                    <a:pt x="72" y="488"/>
                  </a:lnTo>
                  <a:lnTo>
                    <a:pt x="71" y="488"/>
                  </a:lnTo>
                  <a:lnTo>
                    <a:pt x="70" y="488"/>
                  </a:lnTo>
                  <a:lnTo>
                    <a:pt x="69" y="488"/>
                  </a:lnTo>
                  <a:lnTo>
                    <a:pt x="67" y="487"/>
                  </a:lnTo>
                  <a:lnTo>
                    <a:pt x="67" y="488"/>
                  </a:lnTo>
                  <a:lnTo>
                    <a:pt x="66" y="488"/>
                  </a:lnTo>
                  <a:lnTo>
                    <a:pt x="65" y="487"/>
                  </a:lnTo>
                  <a:lnTo>
                    <a:pt x="64" y="487"/>
                  </a:lnTo>
                  <a:lnTo>
                    <a:pt x="62" y="487"/>
                  </a:lnTo>
                  <a:lnTo>
                    <a:pt x="60" y="487"/>
                  </a:lnTo>
                  <a:lnTo>
                    <a:pt x="59" y="487"/>
                  </a:lnTo>
                  <a:lnTo>
                    <a:pt x="59" y="486"/>
                  </a:lnTo>
                  <a:lnTo>
                    <a:pt x="58" y="485"/>
                  </a:lnTo>
                  <a:lnTo>
                    <a:pt x="57" y="485"/>
                  </a:lnTo>
                  <a:lnTo>
                    <a:pt x="56" y="485"/>
                  </a:lnTo>
                  <a:lnTo>
                    <a:pt x="55" y="485"/>
                  </a:lnTo>
                  <a:lnTo>
                    <a:pt x="55" y="484"/>
                  </a:lnTo>
                  <a:lnTo>
                    <a:pt x="54" y="484"/>
                  </a:lnTo>
                  <a:lnTo>
                    <a:pt x="53" y="484"/>
                  </a:lnTo>
                  <a:lnTo>
                    <a:pt x="52" y="484"/>
                  </a:lnTo>
                  <a:lnTo>
                    <a:pt x="51" y="485"/>
                  </a:lnTo>
                  <a:lnTo>
                    <a:pt x="51" y="486"/>
                  </a:lnTo>
                  <a:lnTo>
                    <a:pt x="51" y="487"/>
                  </a:lnTo>
                  <a:lnTo>
                    <a:pt x="51" y="488"/>
                  </a:lnTo>
                  <a:lnTo>
                    <a:pt x="50" y="488"/>
                  </a:lnTo>
                  <a:lnTo>
                    <a:pt x="49" y="488"/>
                  </a:lnTo>
                  <a:lnTo>
                    <a:pt x="48" y="489"/>
                  </a:lnTo>
                  <a:lnTo>
                    <a:pt x="47" y="489"/>
                  </a:lnTo>
                  <a:lnTo>
                    <a:pt x="46" y="489"/>
                  </a:lnTo>
                  <a:lnTo>
                    <a:pt x="45" y="489"/>
                  </a:lnTo>
                  <a:lnTo>
                    <a:pt x="42" y="488"/>
                  </a:lnTo>
                  <a:lnTo>
                    <a:pt x="40" y="487"/>
                  </a:lnTo>
                  <a:lnTo>
                    <a:pt x="39" y="486"/>
                  </a:lnTo>
                  <a:lnTo>
                    <a:pt x="39" y="485"/>
                  </a:lnTo>
                  <a:lnTo>
                    <a:pt x="38" y="485"/>
                  </a:lnTo>
                  <a:lnTo>
                    <a:pt x="38" y="471"/>
                  </a:lnTo>
                  <a:lnTo>
                    <a:pt x="38" y="448"/>
                  </a:lnTo>
                  <a:lnTo>
                    <a:pt x="38" y="427"/>
                  </a:lnTo>
                  <a:lnTo>
                    <a:pt x="37" y="425"/>
                  </a:lnTo>
                  <a:lnTo>
                    <a:pt x="31" y="413"/>
                  </a:lnTo>
                  <a:lnTo>
                    <a:pt x="27" y="404"/>
                  </a:lnTo>
                  <a:lnTo>
                    <a:pt x="26" y="387"/>
                  </a:lnTo>
                  <a:lnTo>
                    <a:pt x="31" y="362"/>
                  </a:lnTo>
                  <a:lnTo>
                    <a:pt x="31" y="361"/>
                  </a:lnTo>
                  <a:lnTo>
                    <a:pt x="31" y="357"/>
                  </a:lnTo>
                  <a:lnTo>
                    <a:pt x="28" y="336"/>
                  </a:lnTo>
                  <a:lnTo>
                    <a:pt x="29" y="334"/>
                  </a:lnTo>
                  <a:lnTo>
                    <a:pt x="29" y="333"/>
                  </a:lnTo>
                  <a:lnTo>
                    <a:pt x="18" y="331"/>
                  </a:lnTo>
                  <a:lnTo>
                    <a:pt x="15" y="329"/>
                  </a:lnTo>
                  <a:lnTo>
                    <a:pt x="14" y="329"/>
                  </a:lnTo>
                  <a:lnTo>
                    <a:pt x="13" y="328"/>
                  </a:lnTo>
                  <a:lnTo>
                    <a:pt x="8" y="322"/>
                  </a:lnTo>
                  <a:lnTo>
                    <a:pt x="0" y="301"/>
                  </a:lnTo>
                  <a:lnTo>
                    <a:pt x="8" y="274"/>
                  </a:lnTo>
                  <a:lnTo>
                    <a:pt x="13" y="271"/>
                  </a:lnTo>
                  <a:lnTo>
                    <a:pt x="14" y="268"/>
                  </a:lnTo>
                  <a:lnTo>
                    <a:pt x="14" y="265"/>
                  </a:lnTo>
                  <a:lnTo>
                    <a:pt x="14" y="261"/>
                  </a:lnTo>
                  <a:lnTo>
                    <a:pt x="14" y="259"/>
                  </a:lnTo>
                  <a:lnTo>
                    <a:pt x="14" y="258"/>
                  </a:lnTo>
                  <a:lnTo>
                    <a:pt x="13" y="254"/>
                  </a:lnTo>
                  <a:lnTo>
                    <a:pt x="13" y="243"/>
                  </a:lnTo>
                  <a:lnTo>
                    <a:pt x="12" y="243"/>
                  </a:lnTo>
                  <a:lnTo>
                    <a:pt x="9" y="243"/>
                  </a:lnTo>
                  <a:lnTo>
                    <a:pt x="8" y="240"/>
                  </a:lnTo>
                  <a:lnTo>
                    <a:pt x="8" y="235"/>
                  </a:lnTo>
                  <a:lnTo>
                    <a:pt x="9" y="231"/>
                  </a:lnTo>
                  <a:lnTo>
                    <a:pt x="10" y="227"/>
                  </a:lnTo>
                  <a:lnTo>
                    <a:pt x="12" y="225"/>
                  </a:lnTo>
                  <a:lnTo>
                    <a:pt x="16" y="217"/>
                  </a:lnTo>
                  <a:lnTo>
                    <a:pt x="17" y="201"/>
                  </a:lnTo>
                  <a:lnTo>
                    <a:pt x="18" y="192"/>
                  </a:lnTo>
                  <a:lnTo>
                    <a:pt x="19" y="179"/>
                  </a:lnTo>
                  <a:lnTo>
                    <a:pt x="19" y="170"/>
                  </a:lnTo>
                  <a:lnTo>
                    <a:pt x="19" y="159"/>
                  </a:lnTo>
                  <a:lnTo>
                    <a:pt x="17" y="137"/>
                  </a:lnTo>
                  <a:lnTo>
                    <a:pt x="15" y="114"/>
                  </a:lnTo>
                  <a:lnTo>
                    <a:pt x="13" y="94"/>
                  </a:lnTo>
                  <a:lnTo>
                    <a:pt x="13" y="89"/>
                  </a:lnTo>
                  <a:lnTo>
                    <a:pt x="14" y="74"/>
                  </a:lnTo>
                  <a:lnTo>
                    <a:pt x="14" y="66"/>
                  </a:lnTo>
                  <a:lnTo>
                    <a:pt x="14" y="58"/>
                  </a:lnTo>
                  <a:lnTo>
                    <a:pt x="15" y="46"/>
                  </a:lnTo>
                  <a:lnTo>
                    <a:pt x="14" y="40"/>
                  </a:lnTo>
                  <a:lnTo>
                    <a:pt x="13" y="33"/>
                  </a:lnTo>
                  <a:lnTo>
                    <a:pt x="10" y="18"/>
                  </a:lnTo>
                  <a:lnTo>
                    <a:pt x="4" y="9"/>
                  </a:lnTo>
                  <a:lnTo>
                    <a:pt x="8" y="8"/>
                  </a:lnTo>
                  <a:lnTo>
                    <a:pt x="9" y="7"/>
                  </a:lnTo>
                  <a:lnTo>
                    <a:pt x="10" y="5"/>
                  </a:lnTo>
                  <a:lnTo>
                    <a:pt x="12" y="5"/>
                  </a:lnTo>
                  <a:lnTo>
                    <a:pt x="13" y="5"/>
                  </a:lnTo>
                  <a:lnTo>
                    <a:pt x="13" y="4"/>
                  </a:lnTo>
                  <a:lnTo>
                    <a:pt x="14" y="4"/>
                  </a:lnTo>
                  <a:lnTo>
                    <a:pt x="15" y="4"/>
                  </a:lnTo>
                  <a:lnTo>
                    <a:pt x="16" y="4"/>
                  </a:lnTo>
                  <a:lnTo>
                    <a:pt x="16" y="3"/>
                  </a:lnTo>
                  <a:lnTo>
                    <a:pt x="17" y="3"/>
                  </a:lnTo>
                  <a:lnTo>
                    <a:pt x="18" y="3"/>
                  </a:lnTo>
                  <a:lnTo>
                    <a:pt x="18" y="2"/>
                  </a:lnTo>
                  <a:lnTo>
                    <a:pt x="18" y="3"/>
                  </a:lnTo>
                  <a:lnTo>
                    <a:pt x="18" y="2"/>
                  </a:lnTo>
                  <a:lnTo>
                    <a:pt x="19" y="2"/>
                  </a:lnTo>
                  <a:lnTo>
                    <a:pt x="20" y="2"/>
                  </a:lnTo>
                  <a:lnTo>
                    <a:pt x="20" y="1"/>
                  </a:lnTo>
                  <a:lnTo>
                    <a:pt x="21" y="1"/>
                  </a:lnTo>
                  <a:lnTo>
                    <a:pt x="22" y="1"/>
                  </a:lnTo>
                  <a:lnTo>
                    <a:pt x="23" y="1"/>
                  </a:lnTo>
                  <a:lnTo>
                    <a:pt x="24" y="1"/>
                  </a:lnTo>
                  <a:lnTo>
                    <a:pt x="25" y="1"/>
                  </a:lnTo>
                  <a:lnTo>
                    <a:pt x="25" y="0"/>
                  </a:lnTo>
                  <a:lnTo>
                    <a:pt x="26" y="0"/>
                  </a:lnTo>
                  <a:lnTo>
                    <a:pt x="27" y="0"/>
                  </a:lnTo>
                  <a:close/>
                </a:path>
              </a:pathLst>
            </a:custGeom>
            <a:solidFill>
              <a:schemeClr val="tx2">
                <a:lumMod val="90000"/>
                <a:lumOff val="10000"/>
              </a:schemeClr>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25631" name="Freeform 15"/>
            <p:cNvSpPr>
              <a:spLocks noEditPoints="1"/>
            </p:cNvSpPr>
            <p:nvPr/>
          </p:nvSpPr>
          <p:spPr bwMode="auto">
            <a:xfrm>
              <a:off x="3639" y="1397"/>
              <a:ext cx="736" cy="724"/>
            </a:xfrm>
            <a:custGeom>
              <a:avLst/>
              <a:gdLst>
                <a:gd name="T0" fmla="*/ 247 w 736"/>
                <a:gd name="T1" fmla="*/ 660 h 724"/>
                <a:gd name="T2" fmla="*/ 305 w 736"/>
                <a:gd name="T3" fmla="*/ 594 h 724"/>
                <a:gd name="T4" fmla="*/ 326 w 736"/>
                <a:gd name="T5" fmla="*/ 545 h 724"/>
                <a:gd name="T6" fmla="*/ 701 w 736"/>
                <a:gd name="T7" fmla="*/ 404 h 724"/>
                <a:gd name="T8" fmla="*/ 726 w 736"/>
                <a:gd name="T9" fmla="*/ 359 h 724"/>
                <a:gd name="T10" fmla="*/ 380 w 736"/>
                <a:gd name="T11" fmla="*/ 5 h 724"/>
                <a:gd name="T12" fmla="*/ 402 w 736"/>
                <a:gd name="T13" fmla="*/ 27 h 724"/>
                <a:gd name="T14" fmla="*/ 437 w 736"/>
                <a:gd name="T15" fmla="*/ 26 h 724"/>
                <a:gd name="T16" fmla="*/ 466 w 736"/>
                <a:gd name="T17" fmla="*/ 47 h 724"/>
                <a:gd name="T18" fmla="*/ 506 w 736"/>
                <a:gd name="T19" fmla="*/ 47 h 724"/>
                <a:gd name="T20" fmla="*/ 536 w 736"/>
                <a:gd name="T21" fmla="*/ 63 h 724"/>
                <a:gd name="T22" fmla="*/ 563 w 736"/>
                <a:gd name="T23" fmla="*/ 85 h 724"/>
                <a:gd name="T24" fmla="*/ 602 w 736"/>
                <a:gd name="T25" fmla="*/ 96 h 724"/>
                <a:gd name="T26" fmla="*/ 636 w 736"/>
                <a:gd name="T27" fmla="*/ 126 h 724"/>
                <a:gd name="T28" fmla="*/ 673 w 736"/>
                <a:gd name="T29" fmla="*/ 147 h 724"/>
                <a:gd name="T30" fmla="*/ 687 w 736"/>
                <a:gd name="T31" fmla="*/ 188 h 724"/>
                <a:gd name="T32" fmla="*/ 697 w 736"/>
                <a:gd name="T33" fmla="*/ 221 h 724"/>
                <a:gd name="T34" fmla="*/ 714 w 736"/>
                <a:gd name="T35" fmla="*/ 262 h 724"/>
                <a:gd name="T36" fmla="*/ 708 w 736"/>
                <a:gd name="T37" fmla="*/ 299 h 724"/>
                <a:gd name="T38" fmla="*/ 730 w 736"/>
                <a:gd name="T39" fmla="*/ 332 h 724"/>
                <a:gd name="T40" fmla="*/ 726 w 736"/>
                <a:gd name="T41" fmla="*/ 357 h 724"/>
                <a:gd name="T42" fmla="*/ 703 w 736"/>
                <a:gd name="T43" fmla="*/ 373 h 724"/>
                <a:gd name="T44" fmla="*/ 666 w 736"/>
                <a:gd name="T45" fmla="*/ 384 h 724"/>
                <a:gd name="T46" fmla="*/ 646 w 736"/>
                <a:gd name="T47" fmla="*/ 387 h 724"/>
                <a:gd name="T48" fmla="*/ 633 w 736"/>
                <a:gd name="T49" fmla="*/ 389 h 724"/>
                <a:gd name="T50" fmla="*/ 613 w 736"/>
                <a:gd name="T51" fmla="*/ 397 h 724"/>
                <a:gd name="T52" fmla="*/ 576 w 736"/>
                <a:gd name="T53" fmla="*/ 411 h 724"/>
                <a:gd name="T54" fmla="*/ 550 w 736"/>
                <a:gd name="T55" fmla="*/ 408 h 724"/>
                <a:gd name="T56" fmla="*/ 542 w 736"/>
                <a:gd name="T57" fmla="*/ 422 h 724"/>
                <a:gd name="T58" fmla="*/ 519 w 736"/>
                <a:gd name="T59" fmla="*/ 435 h 724"/>
                <a:gd name="T60" fmla="*/ 465 w 736"/>
                <a:gd name="T61" fmla="*/ 462 h 724"/>
                <a:gd name="T62" fmla="*/ 424 w 736"/>
                <a:gd name="T63" fmla="*/ 481 h 724"/>
                <a:gd name="T64" fmla="*/ 397 w 736"/>
                <a:gd name="T65" fmla="*/ 497 h 724"/>
                <a:gd name="T66" fmla="*/ 378 w 736"/>
                <a:gd name="T67" fmla="*/ 510 h 724"/>
                <a:gd name="T68" fmla="*/ 337 w 736"/>
                <a:gd name="T69" fmla="*/ 557 h 724"/>
                <a:gd name="T70" fmla="*/ 323 w 736"/>
                <a:gd name="T71" fmla="*/ 540 h 724"/>
                <a:gd name="T72" fmla="*/ 318 w 736"/>
                <a:gd name="T73" fmla="*/ 591 h 724"/>
                <a:gd name="T74" fmla="*/ 307 w 736"/>
                <a:gd name="T75" fmla="*/ 601 h 724"/>
                <a:gd name="T76" fmla="*/ 252 w 736"/>
                <a:gd name="T77" fmla="*/ 652 h 724"/>
                <a:gd name="T78" fmla="*/ 245 w 736"/>
                <a:gd name="T79" fmla="*/ 661 h 724"/>
                <a:gd name="T80" fmla="*/ 227 w 736"/>
                <a:gd name="T81" fmla="*/ 691 h 724"/>
                <a:gd name="T82" fmla="*/ 229 w 736"/>
                <a:gd name="T83" fmla="*/ 702 h 724"/>
                <a:gd name="T84" fmla="*/ 211 w 736"/>
                <a:gd name="T85" fmla="*/ 719 h 724"/>
                <a:gd name="T86" fmla="*/ 177 w 736"/>
                <a:gd name="T87" fmla="*/ 714 h 724"/>
                <a:gd name="T88" fmla="*/ 181 w 736"/>
                <a:gd name="T89" fmla="*/ 684 h 724"/>
                <a:gd name="T90" fmla="*/ 182 w 736"/>
                <a:gd name="T91" fmla="*/ 646 h 724"/>
                <a:gd name="T92" fmla="*/ 151 w 736"/>
                <a:gd name="T93" fmla="*/ 609 h 724"/>
                <a:gd name="T94" fmla="*/ 120 w 736"/>
                <a:gd name="T95" fmla="*/ 571 h 724"/>
                <a:gd name="T96" fmla="*/ 60 w 736"/>
                <a:gd name="T97" fmla="*/ 535 h 724"/>
                <a:gd name="T98" fmla="*/ 36 w 736"/>
                <a:gd name="T99" fmla="*/ 496 h 724"/>
                <a:gd name="T100" fmla="*/ 37 w 736"/>
                <a:gd name="T101" fmla="*/ 452 h 724"/>
                <a:gd name="T102" fmla="*/ 31 w 736"/>
                <a:gd name="T103" fmla="*/ 416 h 724"/>
                <a:gd name="T104" fmla="*/ 30 w 736"/>
                <a:gd name="T105" fmla="*/ 374 h 724"/>
                <a:gd name="T106" fmla="*/ 26 w 736"/>
                <a:gd name="T107" fmla="*/ 320 h 724"/>
                <a:gd name="T108" fmla="*/ 14 w 736"/>
                <a:gd name="T109" fmla="*/ 277 h 724"/>
                <a:gd name="T110" fmla="*/ 34 w 736"/>
                <a:gd name="T111" fmla="*/ 223 h 724"/>
                <a:gd name="T112" fmla="*/ 86 w 736"/>
                <a:gd name="T113" fmla="*/ 213 h 724"/>
                <a:gd name="T114" fmla="*/ 129 w 736"/>
                <a:gd name="T115" fmla="*/ 151 h 724"/>
                <a:gd name="T116" fmla="*/ 184 w 736"/>
                <a:gd name="T117" fmla="*/ 84 h 724"/>
                <a:gd name="T118" fmla="*/ 217 w 736"/>
                <a:gd name="T119" fmla="*/ 68 h 724"/>
                <a:gd name="T120" fmla="*/ 244 w 736"/>
                <a:gd name="T121" fmla="*/ 50 h 724"/>
                <a:gd name="T122" fmla="*/ 274 w 736"/>
                <a:gd name="T123" fmla="*/ 26 h 724"/>
                <a:gd name="T124" fmla="*/ 313 w 736"/>
                <a:gd name="T125" fmla="*/ 0 h 7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6"/>
                <a:gd name="T190" fmla="*/ 0 h 724"/>
                <a:gd name="T191" fmla="*/ 736 w 736"/>
                <a:gd name="T192" fmla="*/ 724 h 72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6" h="724">
                  <a:moveTo>
                    <a:pt x="185" y="722"/>
                  </a:moveTo>
                  <a:lnTo>
                    <a:pt x="186" y="722"/>
                  </a:lnTo>
                  <a:lnTo>
                    <a:pt x="187" y="722"/>
                  </a:lnTo>
                  <a:lnTo>
                    <a:pt x="186" y="722"/>
                  </a:lnTo>
                  <a:lnTo>
                    <a:pt x="185" y="723"/>
                  </a:lnTo>
                  <a:lnTo>
                    <a:pt x="184" y="723"/>
                  </a:lnTo>
                  <a:lnTo>
                    <a:pt x="184" y="722"/>
                  </a:lnTo>
                  <a:lnTo>
                    <a:pt x="185" y="721"/>
                  </a:lnTo>
                  <a:lnTo>
                    <a:pt x="185" y="722"/>
                  </a:lnTo>
                  <a:close/>
                  <a:moveTo>
                    <a:pt x="181" y="721"/>
                  </a:moveTo>
                  <a:lnTo>
                    <a:pt x="180" y="721"/>
                  </a:lnTo>
                  <a:lnTo>
                    <a:pt x="181" y="720"/>
                  </a:lnTo>
                  <a:lnTo>
                    <a:pt x="181" y="721"/>
                  </a:lnTo>
                  <a:close/>
                  <a:moveTo>
                    <a:pt x="214" y="713"/>
                  </a:moveTo>
                  <a:lnTo>
                    <a:pt x="213" y="714"/>
                  </a:lnTo>
                  <a:lnTo>
                    <a:pt x="212" y="713"/>
                  </a:lnTo>
                  <a:lnTo>
                    <a:pt x="213" y="713"/>
                  </a:lnTo>
                  <a:lnTo>
                    <a:pt x="214" y="713"/>
                  </a:lnTo>
                  <a:close/>
                  <a:moveTo>
                    <a:pt x="212" y="713"/>
                  </a:moveTo>
                  <a:lnTo>
                    <a:pt x="212" y="712"/>
                  </a:lnTo>
                  <a:lnTo>
                    <a:pt x="212" y="713"/>
                  </a:lnTo>
                  <a:close/>
                  <a:moveTo>
                    <a:pt x="210" y="710"/>
                  </a:moveTo>
                  <a:lnTo>
                    <a:pt x="210" y="711"/>
                  </a:lnTo>
                  <a:lnTo>
                    <a:pt x="210" y="710"/>
                  </a:lnTo>
                  <a:close/>
                  <a:moveTo>
                    <a:pt x="210" y="708"/>
                  </a:moveTo>
                  <a:lnTo>
                    <a:pt x="209" y="709"/>
                  </a:lnTo>
                  <a:lnTo>
                    <a:pt x="209" y="708"/>
                  </a:lnTo>
                  <a:lnTo>
                    <a:pt x="208" y="708"/>
                  </a:lnTo>
                  <a:lnTo>
                    <a:pt x="208" y="707"/>
                  </a:lnTo>
                  <a:lnTo>
                    <a:pt x="209" y="708"/>
                  </a:lnTo>
                  <a:lnTo>
                    <a:pt x="210" y="708"/>
                  </a:lnTo>
                  <a:close/>
                  <a:moveTo>
                    <a:pt x="225" y="703"/>
                  </a:moveTo>
                  <a:lnTo>
                    <a:pt x="224" y="703"/>
                  </a:lnTo>
                  <a:lnTo>
                    <a:pt x="223" y="703"/>
                  </a:lnTo>
                  <a:lnTo>
                    <a:pt x="222" y="703"/>
                  </a:lnTo>
                  <a:lnTo>
                    <a:pt x="220" y="703"/>
                  </a:lnTo>
                  <a:lnTo>
                    <a:pt x="219" y="703"/>
                  </a:lnTo>
                  <a:lnTo>
                    <a:pt x="218" y="702"/>
                  </a:lnTo>
                  <a:lnTo>
                    <a:pt x="219" y="702"/>
                  </a:lnTo>
                  <a:lnTo>
                    <a:pt x="220" y="702"/>
                  </a:lnTo>
                  <a:lnTo>
                    <a:pt x="222" y="703"/>
                  </a:lnTo>
                  <a:lnTo>
                    <a:pt x="223" y="703"/>
                  </a:lnTo>
                  <a:lnTo>
                    <a:pt x="224" y="703"/>
                  </a:lnTo>
                  <a:lnTo>
                    <a:pt x="225" y="703"/>
                  </a:lnTo>
                  <a:lnTo>
                    <a:pt x="226" y="702"/>
                  </a:lnTo>
                  <a:lnTo>
                    <a:pt x="225" y="703"/>
                  </a:lnTo>
                  <a:close/>
                  <a:moveTo>
                    <a:pt x="227" y="702"/>
                  </a:moveTo>
                  <a:lnTo>
                    <a:pt x="227" y="703"/>
                  </a:lnTo>
                  <a:lnTo>
                    <a:pt x="227" y="702"/>
                  </a:lnTo>
                  <a:close/>
                  <a:moveTo>
                    <a:pt x="230" y="700"/>
                  </a:moveTo>
                  <a:lnTo>
                    <a:pt x="229" y="700"/>
                  </a:lnTo>
                  <a:lnTo>
                    <a:pt x="228" y="700"/>
                  </a:lnTo>
                  <a:lnTo>
                    <a:pt x="229" y="699"/>
                  </a:lnTo>
                  <a:lnTo>
                    <a:pt x="230" y="700"/>
                  </a:lnTo>
                  <a:close/>
                  <a:moveTo>
                    <a:pt x="249" y="661"/>
                  </a:moveTo>
                  <a:lnTo>
                    <a:pt x="248" y="661"/>
                  </a:lnTo>
                  <a:lnTo>
                    <a:pt x="247" y="660"/>
                  </a:lnTo>
                  <a:lnTo>
                    <a:pt x="247" y="659"/>
                  </a:lnTo>
                  <a:lnTo>
                    <a:pt x="247" y="660"/>
                  </a:lnTo>
                  <a:lnTo>
                    <a:pt x="248" y="661"/>
                  </a:lnTo>
                  <a:lnTo>
                    <a:pt x="249" y="661"/>
                  </a:lnTo>
                  <a:close/>
                  <a:moveTo>
                    <a:pt x="248" y="661"/>
                  </a:moveTo>
                  <a:lnTo>
                    <a:pt x="247" y="660"/>
                  </a:lnTo>
                  <a:lnTo>
                    <a:pt x="248" y="660"/>
                  </a:lnTo>
                  <a:lnTo>
                    <a:pt x="248" y="659"/>
                  </a:lnTo>
                  <a:lnTo>
                    <a:pt x="248" y="660"/>
                  </a:lnTo>
                  <a:lnTo>
                    <a:pt x="248" y="661"/>
                  </a:lnTo>
                  <a:close/>
                  <a:moveTo>
                    <a:pt x="249" y="660"/>
                  </a:moveTo>
                  <a:lnTo>
                    <a:pt x="249" y="659"/>
                  </a:lnTo>
                  <a:lnTo>
                    <a:pt x="249" y="660"/>
                  </a:lnTo>
                  <a:close/>
                  <a:moveTo>
                    <a:pt x="245" y="659"/>
                  </a:moveTo>
                  <a:lnTo>
                    <a:pt x="247" y="659"/>
                  </a:lnTo>
                  <a:lnTo>
                    <a:pt x="245" y="659"/>
                  </a:lnTo>
                  <a:close/>
                  <a:moveTo>
                    <a:pt x="251" y="654"/>
                  </a:moveTo>
                  <a:lnTo>
                    <a:pt x="251" y="656"/>
                  </a:lnTo>
                  <a:lnTo>
                    <a:pt x="251" y="654"/>
                  </a:lnTo>
                  <a:close/>
                  <a:moveTo>
                    <a:pt x="255" y="651"/>
                  </a:moveTo>
                  <a:lnTo>
                    <a:pt x="254" y="651"/>
                  </a:lnTo>
                  <a:lnTo>
                    <a:pt x="253" y="652"/>
                  </a:lnTo>
                  <a:lnTo>
                    <a:pt x="253" y="651"/>
                  </a:lnTo>
                  <a:lnTo>
                    <a:pt x="253" y="650"/>
                  </a:lnTo>
                  <a:lnTo>
                    <a:pt x="254" y="650"/>
                  </a:lnTo>
                  <a:lnTo>
                    <a:pt x="255" y="650"/>
                  </a:lnTo>
                  <a:lnTo>
                    <a:pt x="255" y="651"/>
                  </a:lnTo>
                  <a:close/>
                  <a:moveTo>
                    <a:pt x="251" y="648"/>
                  </a:moveTo>
                  <a:lnTo>
                    <a:pt x="250" y="648"/>
                  </a:lnTo>
                  <a:lnTo>
                    <a:pt x="251" y="648"/>
                  </a:lnTo>
                  <a:close/>
                  <a:moveTo>
                    <a:pt x="302" y="607"/>
                  </a:moveTo>
                  <a:lnTo>
                    <a:pt x="303" y="606"/>
                  </a:lnTo>
                  <a:lnTo>
                    <a:pt x="302" y="607"/>
                  </a:lnTo>
                  <a:close/>
                  <a:moveTo>
                    <a:pt x="302" y="597"/>
                  </a:moveTo>
                  <a:lnTo>
                    <a:pt x="302" y="596"/>
                  </a:lnTo>
                  <a:lnTo>
                    <a:pt x="303" y="596"/>
                  </a:lnTo>
                  <a:lnTo>
                    <a:pt x="302" y="597"/>
                  </a:lnTo>
                  <a:close/>
                  <a:moveTo>
                    <a:pt x="304" y="597"/>
                  </a:moveTo>
                  <a:lnTo>
                    <a:pt x="303" y="597"/>
                  </a:lnTo>
                  <a:lnTo>
                    <a:pt x="304" y="596"/>
                  </a:lnTo>
                  <a:lnTo>
                    <a:pt x="305" y="595"/>
                  </a:lnTo>
                  <a:lnTo>
                    <a:pt x="306" y="595"/>
                  </a:lnTo>
                  <a:lnTo>
                    <a:pt x="307" y="595"/>
                  </a:lnTo>
                  <a:lnTo>
                    <a:pt x="305" y="597"/>
                  </a:lnTo>
                  <a:lnTo>
                    <a:pt x="304" y="597"/>
                  </a:lnTo>
                  <a:close/>
                  <a:moveTo>
                    <a:pt x="301" y="594"/>
                  </a:moveTo>
                  <a:lnTo>
                    <a:pt x="302" y="594"/>
                  </a:lnTo>
                  <a:lnTo>
                    <a:pt x="303" y="594"/>
                  </a:lnTo>
                  <a:lnTo>
                    <a:pt x="303" y="593"/>
                  </a:lnTo>
                  <a:lnTo>
                    <a:pt x="304" y="593"/>
                  </a:lnTo>
                  <a:lnTo>
                    <a:pt x="304" y="594"/>
                  </a:lnTo>
                  <a:lnTo>
                    <a:pt x="304" y="595"/>
                  </a:lnTo>
                  <a:lnTo>
                    <a:pt x="303" y="595"/>
                  </a:lnTo>
                  <a:lnTo>
                    <a:pt x="302" y="595"/>
                  </a:lnTo>
                  <a:lnTo>
                    <a:pt x="301" y="595"/>
                  </a:lnTo>
                  <a:lnTo>
                    <a:pt x="300" y="594"/>
                  </a:lnTo>
                  <a:lnTo>
                    <a:pt x="300" y="593"/>
                  </a:lnTo>
                  <a:lnTo>
                    <a:pt x="301" y="594"/>
                  </a:lnTo>
                  <a:close/>
                  <a:moveTo>
                    <a:pt x="307" y="593"/>
                  </a:moveTo>
                  <a:lnTo>
                    <a:pt x="306" y="594"/>
                  </a:lnTo>
                  <a:lnTo>
                    <a:pt x="305" y="594"/>
                  </a:lnTo>
                  <a:lnTo>
                    <a:pt x="305" y="593"/>
                  </a:lnTo>
                  <a:lnTo>
                    <a:pt x="305" y="592"/>
                  </a:lnTo>
                  <a:lnTo>
                    <a:pt x="306" y="591"/>
                  </a:lnTo>
                  <a:lnTo>
                    <a:pt x="307" y="591"/>
                  </a:lnTo>
                  <a:lnTo>
                    <a:pt x="307" y="592"/>
                  </a:lnTo>
                  <a:lnTo>
                    <a:pt x="307" y="593"/>
                  </a:lnTo>
                  <a:close/>
                  <a:moveTo>
                    <a:pt x="330" y="560"/>
                  </a:moveTo>
                  <a:lnTo>
                    <a:pt x="329" y="560"/>
                  </a:lnTo>
                  <a:lnTo>
                    <a:pt x="328" y="559"/>
                  </a:lnTo>
                  <a:lnTo>
                    <a:pt x="327" y="558"/>
                  </a:lnTo>
                  <a:lnTo>
                    <a:pt x="328" y="558"/>
                  </a:lnTo>
                  <a:lnTo>
                    <a:pt x="329" y="558"/>
                  </a:lnTo>
                  <a:lnTo>
                    <a:pt x="330" y="558"/>
                  </a:lnTo>
                  <a:lnTo>
                    <a:pt x="330" y="559"/>
                  </a:lnTo>
                  <a:lnTo>
                    <a:pt x="330" y="560"/>
                  </a:lnTo>
                  <a:close/>
                  <a:moveTo>
                    <a:pt x="337" y="557"/>
                  </a:moveTo>
                  <a:lnTo>
                    <a:pt x="336" y="556"/>
                  </a:lnTo>
                  <a:lnTo>
                    <a:pt x="337" y="556"/>
                  </a:lnTo>
                  <a:lnTo>
                    <a:pt x="337" y="557"/>
                  </a:lnTo>
                  <a:close/>
                  <a:moveTo>
                    <a:pt x="328" y="549"/>
                  </a:moveTo>
                  <a:lnTo>
                    <a:pt x="328" y="550"/>
                  </a:lnTo>
                  <a:lnTo>
                    <a:pt x="329" y="550"/>
                  </a:lnTo>
                  <a:lnTo>
                    <a:pt x="330" y="550"/>
                  </a:lnTo>
                  <a:lnTo>
                    <a:pt x="331" y="550"/>
                  </a:lnTo>
                  <a:lnTo>
                    <a:pt x="332" y="551"/>
                  </a:lnTo>
                  <a:lnTo>
                    <a:pt x="332" y="552"/>
                  </a:lnTo>
                  <a:lnTo>
                    <a:pt x="331" y="553"/>
                  </a:lnTo>
                  <a:lnTo>
                    <a:pt x="330" y="553"/>
                  </a:lnTo>
                  <a:lnTo>
                    <a:pt x="330" y="554"/>
                  </a:lnTo>
                  <a:lnTo>
                    <a:pt x="329" y="554"/>
                  </a:lnTo>
                  <a:lnTo>
                    <a:pt x="329" y="556"/>
                  </a:lnTo>
                  <a:lnTo>
                    <a:pt x="328" y="557"/>
                  </a:lnTo>
                  <a:lnTo>
                    <a:pt x="327" y="557"/>
                  </a:lnTo>
                  <a:lnTo>
                    <a:pt x="327" y="556"/>
                  </a:lnTo>
                  <a:lnTo>
                    <a:pt x="327" y="554"/>
                  </a:lnTo>
                  <a:lnTo>
                    <a:pt x="327" y="553"/>
                  </a:lnTo>
                  <a:lnTo>
                    <a:pt x="326" y="553"/>
                  </a:lnTo>
                  <a:lnTo>
                    <a:pt x="326" y="552"/>
                  </a:lnTo>
                  <a:lnTo>
                    <a:pt x="326" y="551"/>
                  </a:lnTo>
                  <a:lnTo>
                    <a:pt x="326" y="550"/>
                  </a:lnTo>
                  <a:lnTo>
                    <a:pt x="326" y="549"/>
                  </a:lnTo>
                  <a:lnTo>
                    <a:pt x="328" y="549"/>
                  </a:lnTo>
                  <a:close/>
                  <a:moveTo>
                    <a:pt x="327" y="549"/>
                  </a:moveTo>
                  <a:lnTo>
                    <a:pt x="326" y="549"/>
                  </a:lnTo>
                  <a:lnTo>
                    <a:pt x="325" y="548"/>
                  </a:lnTo>
                  <a:lnTo>
                    <a:pt x="326" y="548"/>
                  </a:lnTo>
                  <a:lnTo>
                    <a:pt x="327" y="548"/>
                  </a:lnTo>
                  <a:lnTo>
                    <a:pt x="327" y="549"/>
                  </a:lnTo>
                  <a:close/>
                  <a:moveTo>
                    <a:pt x="326" y="546"/>
                  </a:moveTo>
                  <a:lnTo>
                    <a:pt x="325" y="546"/>
                  </a:lnTo>
                  <a:lnTo>
                    <a:pt x="325" y="545"/>
                  </a:lnTo>
                  <a:lnTo>
                    <a:pt x="325" y="544"/>
                  </a:lnTo>
                  <a:lnTo>
                    <a:pt x="324" y="544"/>
                  </a:lnTo>
                  <a:lnTo>
                    <a:pt x="325" y="543"/>
                  </a:lnTo>
                  <a:lnTo>
                    <a:pt x="325" y="542"/>
                  </a:lnTo>
                  <a:lnTo>
                    <a:pt x="326" y="542"/>
                  </a:lnTo>
                  <a:lnTo>
                    <a:pt x="326" y="543"/>
                  </a:lnTo>
                  <a:lnTo>
                    <a:pt x="326" y="544"/>
                  </a:lnTo>
                  <a:lnTo>
                    <a:pt x="326" y="545"/>
                  </a:lnTo>
                  <a:lnTo>
                    <a:pt x="326" y="546"/>
                  </a:lnTo>
                  <a:close/>
                  <a:moveTo>
                    <a:pt x="325" y="542"/>
                  </a:moveTo>
                  <a:lnTo>
                    <a:pt x="325" y="541"/>
                  </a:lnTo>
                  <a:lnTo>
                    <a:pt x="325" y="542"/>
                  </a:lnTo>
                  <a:close/>
                  <a:moveTo>
                    <a:pt x="325" y="538"/>
                  </a:moveTo>
                  <a:lnTo>
                    <a:pt x="324" y="539"/>
                  </a:lnTo>
                  <a:lnTo>
                    <a:pt x="324" y="538"/>
                  </a:lnTo>
                  <a:lnTo>
                    <a:pt x="323" y="537"/>
                  </a:lnTo>
                  <a:lnTo>
                    <a:pt x="323" y="536"/>
                  </a:lnTo>
                  <a:lnTo>
                    <a:pt x="323" y="535"/>
                  </a:lnTo>
                  <a:lnTo>
                    <a:pt x="324" y="535"/>
                  </a:lnTo>
                  <a:lnTo>
                    <a:pt x="325" y="536"/>
                  </a:lnTo>
                  <a:lnTo>
                    <a:pt x="325" y="537"/>
                  </a:lnTo>
                  <a:lnTo>
                    <a:pt x="325" y="538"/>
                  </a:lnTo>
                  <a:close/>
                  <a:moveTo>
                    <a:pt x="318" y="534"/>
                  </a:moveTo>
                  <a:lnTo>
                    <a:pt x="319" y="534"/>
                  </a:lnTo>
                  <a:lnTo>
                    <a:pt x="318" y="535"/>
                  </a:lnTo>
                  <a:lnTo>
                    <a:pt x="317" y="535"/>
                  </a:lnTo>
                  <a:lnTo>
                    <a:pt x="316" y="536"/>
                  </a:lnTo>
                  <a:lnTo>
                    <a:pt x="315" y="536"/>
                  </a:lnTo>
                  <a:lnTo>
                    <a:pt x="315" y="535"/>
                  </a:lnTo>
                  <a:lnTo>
                    <a:pt x="317" y="534"/>
                  </a:lnTo>
                  <a:lnTo>
                    <a:pt x="318" y="534"/>
                  </a:lnTo>
                  <a:close/>
                  <a:moveTo>
                    <a:pt x="410" y="492"/>
                  </a:moveTo>
                  <a:lnTo>
                    <a:pt x="410" y="491"/>
                  </a:lnTo>
                  <a:lnTo>
                    <a:pt x="410" y="492"/>
                  </a:lnTo>
                  <a:close/>
                  <a:moveTo>
                    <a:pt x="411" y="491"/>
                  </a:moveTo>
                  <a:lnTo>
                    <a:pt x="410" y="491"/>
                  </a:lnTo>
                  <a:lnTo>
                    <a:pt x="411" y="491"/>
                  </a:lnTo>
                  <a:close/>
                  <a:moveTo>
                    <a:pt x="411" y="486"/>
                  </a:moveTo>
                  <a:lnTo>
                    <a:pt x="410" y="486"/>
                  </a:lnTo>
                  <a:lnTo>
                    <a:pt x="410" y="487"/>
                  </a:lnTo>
                  <a:lnTo>
                    <a:pt x="410" y="486"/>
                  </a:lnTo>
                  <a:lnTo>
                    <a:pt x="411" y="486"/>
                  </a:lnTo>
                  <a:close/>
                  <a:moveTo>
                    <a:pt x="473" y="454"/>
                  </a:moveTo>
                  <a:lnTo>
                    <a:pt x="473" y="453"/>
                  </a:lnTo>
                  <a:lnTo>
                    <a:pt x="473" y="454"/>
                  </a:lnTo>
                  <a:close/>
                  <a:moveTo>
                    <a:pt x="674" y="421"/>
                  </a:moveTo>
                  <a:lnTo>
                    <a:pt x="673" y="421"/>
                  </a:lnTo>
                  <a:lnTo>
                    <a:pt x="673" y="420"/>
                  </a:lnTo>
                  <a:lnTo>
                    <a:pt x="674" y="420"/>
                  </a:lnTo>
                  <a:lnTo>
                    <a:pt x="674" y="421"/>
                  </a:lnTo>
                  <a:close/>
                  <a:moveTo>
                    <a:pt x="689" y="414"/>
                  </a:moveTo>
                  <a:lnTo>
                    <a:pt x="688" y="414"/>
                  </a:lnTo>
                  <a:lnTo>
                    <a:pt x="687" y="414"/>
                  </a:lnTo>
                  <a:lnTo>
                    <a:pt x="687" y="413"/>
                  </a:lnTo>
                  <a:lnTo>
                    <a:pt x="689" y="413"/>
                  </a:lnTo>
                  <a:lnTo>
                    <a:pt x="689" y="414"/>
                  </a:lnTo>
                  <a:close/>
                  <a:moveTo>
                    <a:pt x="578" y="410"/>
                  </a:moveTo>
                  <a:lnTo>
                    <a:pt x="578" y="409"/>
                  </a:lnTo>
                  <a:lnTo>
                    <a:pt x="578" y="410"/>
                  </a:lnTo>
                  <a:close/>
                  <a:moveTo>
                    <a:pt x="543" y="410"/>
                  </a:moveTo>
                  <a:lnTo>
                    <a:pt x="542" y="410"/>
                  </a:lnTo>
                  <a:lnTo>
                    <a:pt x="541" y="409"/>
                  </a:lnTo>
                  <a:lnTo>
                    <a:pt x="541" y="408"/>
                  </a:lnTo>
                  <a:lnTo>
                    <a:pt x="542" y="408"/>
                  </a:lnTo>
                  <a:lnTo>
                    <a:pt x="542" y="409"/>
                  </a:lnTo>
                  <a:lnTo>
                    <a:pt x="543" y="410"/>
                  </a:lnTo>
                  <a:close/>
                  <a:moveTo>
                    <a:pt x="701" y="404"/>
                  </a:moveTo>
                  <a:lnTo>
                    <a:pt x="700" y="404"/>
                  </a:lnTo>
                  <a:lnTo>
                    <a:pt x="701" y="404"/>
                  </a:lnTo>
                  <a:close/>
                  <a:moveTo>
                    <a:pt x="725" y="393"/>
                  </a:moveTo>
                  <a:lnTo>
                    <a:pt x="724" y="393"/>
                  </a:lnTo>
                  <a:lnTo>
                    <a:pt x="723" y="393"/>
                  </a:lnTo>
                  <a:lnTo>
                    <a:pt x="723" y="392"/>
                  </a:lnTo>
                  <a:lnTo>
                    <a:pt x="724" y="392"/>
                  </a:lnTo>
                  <a:lnTo>
                    <a:pt x="725" y="393"/>
                  </a:lnTo>
                  <a:close/>
                  <a:moveTo>
                    <a:pt x="616" y="392"/>
                  </a:moveTo>
                  <a:lnTo>
                    <a:pt x="616" y="393"/>
                  </a:lnTo>
                  <a:lnTo>
                    <a:pt x="615" y="393"/>
                  </a:lnTo>
                  <a:lnTo>
                    <a:pt x="616" y="392"/>
                  </a:lnTo>
                  <a:lnTo>
                    <a:pt x="617" y="392"/>
                  </a:lnTo>
                  <a:lnTo>
                    <a:pt x="616" y="392"/>
                  </a:lnTo>
                  <a:close/>
                  <a:moveTo>
                    <a:pt x="635" y="388"/>
                  </a:moveTo>
                  <a:lnTo>
                    <a:pt x="634" y="388"/>
                  </a:lnTo>
                  <a:lnTo>
                    <a:pt x="634" y="387"/>
                  </a:lnTo>
                  <a:lnTo>
                    <a:pt x="635" y="387"/>
                  </a:lnTo>
                  <a:lnTo>
                    <a:pt x="635" y="388"/>
                  </a:lnTo>
                  <a:close/>
                  <a:moveTo>
                    <a:pt x="733" y="387"/>
                  </a:moveTo>
                  <a:lnTo>
                    <a:pt x="733" y="388"/>
                  </a:lnTo>
                  <a:lnTo>
                    <a:pt x="732" y="388"/>
                  </a:lnTo>
                  <a:lnTo>
                    <a:pt x="732" y="387"/>
                  </a:lnTo>
                  <a:lnTo>
                    <a:pt x="733" y="387"/>
                  </a:lnTo>
                  <a:close/>
                  <a:moveTo>
                    <a:pt x="635" y="387"/>
                  </a:moveTo>
                  <a:lnTo>
                    <a:pt x="634" y="387"/>
                  </a:lnTo>
                  <a:lnTo>
                    <a:pt x="634" y="386"/>
                  </a:lnTo>
                  <a:lnTo>
                    <a:pt x="633" y="385"/>
                  </a:lnTo>
                  <a:lnTo>
                    <a:pt x="633" y="384"/>
                  </a:lnTo>
                  <a:lnTo>
                    <a:pt x="634" y="384"/>
                  </a:lnTo>
                  <a:lnTo>
                    <a:pt x="635" y="385"/>
                  </a:lnTo>
                  <a:lnTo>
                    <a:pt x="635" y="386"/>
                  </a:lnTo>
                  <a:lnTo>
                    <a:pt x="635" y="387"/>
                  </a:lnTo>
                  <a:close/>
                  <a:moveTo>
                    <a:pt x="649" y="384"/>
                  </a:moveTo>
                  <a:lnTo>
                    <a:pt x="649" y="383"/>
                  </a:lnTo>
                  <a:lnTo>
                    <a:pt x="650" y="384"/>
                  </a:lnTo>
                  <a:lnTo>
                    <a:pt x="649" y="384"/>
                  </a:lnTo>
                  <a:close/>
                  <a:moveTo>
                    <a:pt x="650" y="383"/>
                  </a:moveTo>
                  <a:lnTo>
                    <a:pt x="650" y="382"/>
                  </a:lnTo>
                  <a:lnTo>
                    <a:pt x="651" y="382"/>
                  </a:lnTo>
                  <a:lnTo>
                    <a:pt x="651" y="383"/>
                  </a:lnTo>
                  <a:lnTo>
                    <a:pt x="650" y="383"/>
                  </a:lnTo>
                  <a:close/>
                  <a:moveTo>
                    <a:pt x="677" y="381"/>
                  </a:moveTo>
                  <a:lnTo>
                    <a:pt x="678" y="381"/>
                  </a:lnTo>
                  <a:lnTo>
                    <a:pt x="677" y="381"/>
                  </a:lnTo>
                  <a:close/>
                  <a:moveTo>
                    <a:pt x="651" y="378"/>
                  </a:moveTo>
                  <a:lnTo>
                    <a:pt x="651" y="379"/>
                  </a:lnTo>
                  <a:lnTo>
                    <a:pt x="651" y="378"/>
                  </a:lnTo>
                  <a:close/>
                  <a:moveTo>
                    <a:pt x="724" y="363"/>
                  </a:moveTo>
                  <a:lnTo>
                    <a:pt x="725" y="364"/>
                  </a:lnTo>
                  <a:lnTo>
                    <a:pt x="724" y="364"/>
                  </a:lnTo>
                  <a:lnTo>
                    <a:pt x="724" y="363"/>
                  </a:lnTo>
                  <a:close/>
                  <a:moveTo>
                    <a:pt x="722" y="361"/>
                  </a:moveTo>
                  <a:lnTo>
                    <a:pt x="721" y="362"/>
                  </a:lnTo>
                  <a:lnTo>
                    <a:pt x="721" y="361"/>
                  </a:lnTo>
                  <a:lnTo>
                    <a:pt x="722" y="361"/>
                  </a:lnTo>
                  <a:close/>
                  <a:moveTo>
                    <a:pt x="724" y="359"/>
                  </a:moveTo>
                  <a:lnTo>
                    <a:pt x="725" y="359"/>
                  </a:lnTo>
                  <a:lnTo>
                    <a:pt x="726" y="359"/>
                  </a:lnTo>
                  <a:lnTo>
                    <a:pt x="726" y="360"/>
                  </a:lnTo>
                  <a:lnTo>
                    <a:pt x="726" y="361"/>
                  </a:lnTo>
                  <a:lnTo>
                    <a:pt x="726" y="362"/>
                  </a:lnTo>
                  <a:lnTo>
                    <a:pt x="725" y="362"/>
                  </a:lnTo>
                  <a:lnTo>
                    <a:pt x="724" y="362"/>
                  </a:lnTo>
                  <a:lnTo>
                    <a:pt x="723" y="361"/>
                  </a:lnTo>
                  <a:lnTo>
                    <a:pt x="723" y="362"/>
                  </a:lnTo>
                  <a:lnTo>
                    <a:pt x="722" y="361"/>
                  </a:lnTo>
                  <a:lnTo>
                    <a:pt x="723" y="360"/>
                  </a:lnTo>
                  <a:lnTo>
                    <a:pt x="723" y="359"/>
                  </a:lnTo>
                  <a:lnTo>
                    <a:pt x="724" y="359"/>
                  </a:lnTo>
                  <a:close/>
                  <a:moveTo>
                    <a:pt x="726" y="358"/>
                  </a:moveTo>
                  <a:lnTo>
                    <a:pt x="725" y="358"/>
                  </a:lnTo>
                  <a:lnTo>
                    <a:pt x="726" y="358"/>
                  </a:lnTo>
                  <a:close/>
                  <a:moveTo>
                    <a:pt x="319" y="1"/>
                  </a:moveTo>
                  <a:lnTo>
                    <a:pt x="320" y="2"/>
                  </a:lnTo>
                  <a:lnTo>
                    <a:pt x="322" y="2"/>
                  </a:lnTo>
                  <a:lnTo>
                    <a:pt x="323" y="1"/>
                  </a:lnTo>
                  <a:lnTo>
                    <a:pt x="323" y="2"/>
                  </a:lnTo>
                  <a:lnTo>
                    <a:pt x="324" y="2"/>
                  </a:lnTo>
                  <a:lnTo>
                    <a:pt x="325" y="2"/>
                  </a:lnTo>
                  <a:lnTo>
                    <a:pt x="326" y="2"/>
                  </a:lnTo>
                  <a:lnTo>
                    <a:pt x="327" y="3"/>
                  </a:lnTo>
                  <a:lnTo>
                    <a:pt x="328" y="3"/>
                  </a:lnTo>
                  <a:lnTo>
                    <a:pt x="329" y="3"/>
                  </a:lnTo>
                  <a:lnTo>
                    <a:pt x="330" y="4"/>
                  </a:lnTo>
                  <a:lnTo>
                    <a:pt x="334" y="5"/>
                  </a:lnTo>
                  <a:lnTo>
                    <a:pt x="338" y="4"/>
                  </a:lnTo>
                  <a:lnTo>
                    <a:pt x="340" y="4"/>
                  </a:lnTo>
                  <a:lnTo>
                    <a:pt x="341" y="4"/>
                  </a:lnTo>
                  <a:lnTo>
                    <a:pt x="345" y="4"/>
                  </a:lnTo>
                  <a:lnTo>
                    <a:pt x="348" y="4"/>
                  </a:lnTo>
                  <a:lnTo>
                    <a:pt x="349" y="4"/>
                  </a:lnTo>
                  <a:lnTo>
                    <a:pt x="349" y="5"/>
                  </a:lnTo>
                  <a:lnTo>
                    <a:pt x="349" y="4"/>
                  </a:lnTo>
                  <a:lnTo>
                    <a:pt x="350" y="4"/>
                  </a:lnTo>
                  <a:lnTo>
                    <a:pt x="351" y="4"/>
                  </a:lnTo>
                  <a:lnTo>
                    <a:pt x="352" y="4"/>
                  </a:lnTo>
                  <a:lnTo>
                    <a:pt x="353" y="4"/>
                  </a:lnTo>
                  <a:lnTo>
                    <a:pt x="353" y="5"/>
                  </a:lnTo>
                  <a:lnTo>
                    <a:pt x="355" y="4"/>
                  </a:lnTo>
                  <a:lnTo>
                    <a:pt x="356" y="4"/>
                  </a:lnTo>
                  <a:lnTo>
                    <a:pt x="357" y="4"/>
                  </a:lnTo>
                  <a:lnTo>
                    <a:pt x="360" y="4"/>
                  </a:lnTo>
                  <a:lnTo>
                    <a:pt x="361" y="4"/>
                  </a:lnTo>
                  <a:lnTo>
                    <a:pt x="362" y="4"/>
                  </a:lnTo>
                  <a:lnTo>
                    <a:pt x="361" y="3"/>
                  </a:lnTo>
                  <a:lnTo>
                    <a:pt x="362" y="3"/>
                  </a:lnTo>
                  <a:lnTo>
                    <a:pt x="364" y="3"/>
                  </a:lnTo>
                  <a:lnTo>
                    <a:pt x="366" y="3"/>
                  </a:lnTo>
                  <a:lnTo>
                    <a:pt x="367" y="3"/>
                  </a:lnTo>
                  <a:lnTo>
                    <a:pt x="369" y="3"/>
                  </a:lnTo>
                  <a:lnTo>
                    <a:pt x="372" y="3"/>
                  </a:lnTo>
                  <a:lnTo>
                    <a:pt x="373" y="3"/>
                  </a:lnTo>
                  <a:lnTo>
                    <a:pt x="375" y="3"/>
                  </a:lnTo>
                  <a:lnTo>
                    <a:pt x="377" y="3"/>
                  </a:lnTo>
                  <a:lnTo>
                    <a:pt x="379" y="3"/>
                  </a:lnTo>
                  <a:lnTo>
                    <a:pt x="380" y="4"/>
                  </a:lnTo>
                  <a:lnTo>
                    <a:pt x="380" y="5"/>
                  </a:lnTo>
                  <a:lnTo>
                    <a:pt x="381" y="7"/>
                  </a:lnTo>
                  <a:lnTo>
                    <a:pt x="381" y="8"/>
                  </a:lnTo>
                  <a:lnTo>
                    <a:pt x="382" y="8"/>
                  </a:lnTo>
                  <a:lnTo>
                    <a:pt x="383" y="8"/>
                  </a:lnTo>
                  <a:lnTo>
                    <a:pt x="383" y="9"/>
                  </a:lnTo>
                  <a:lnTo>
                    <a:pt x="384" y="9"/>
                  </a:lnTo>
                  <a:lnTo>
                    <a:pt x="384" y="10"/>
                  </a:lnTo>
                  <a:lnTo>
                    <a:pt x="385" y="10"/>
                  </a:lnTo>
                  <a:lnTo>
                    <a:pt x="385" y="9"/>
                  </a:lnTo>
                  <a:lnTo>
                    <a:pt x="386" y="10"/>
                  </a:lnTo>
                  <a:lnTo>
                    <a:pt x="386" y="9"/>
                  </a:lnTo>
                  <a:lnTo>
                    <a:pt x="386" y="10"/>
                  </a:lnTo>
                  <a:lnTo>
                    <a:pt x="386" y="9"/>
                  </a:lnTo>
                  <a:lnTo>
                    <a:pt x="386" y="8"/>
                  </a:lnTo>
                  <a:lnTo>
                    <a:pt x="386" y="9"/>
                  </a:lnTo>
                  <a:lnTo>
                    <a:pt x="386" y="8"/>
                  </a:lnTo>
                  <a:lnTo>
                    <a:pt x="387" y="8"/>
                  </a:lnTo>
                  <a:lnTo>
                    <a:pt x="387" y="7"/>
                  </a:lnTo>
                  <a:lnTo>
                    <a:pt x="387" y="8"/>
                  </a:lnTo>
                  <a:lnTo>
                    <a:pt x="387" y="9"/>
                  </a:lnTo>
                  <a:lnTo>
                    <a:pt x="387" y="10"/>
                  </a:lnTo>
                  <a:lnTo>
                    <a:pt x="388" y="10"/>
                  </a:lnTo>
                  <a:lnTo>
                    <a:pt x="388" y="11"/>
                  </a:lnTo>
                  <a:lnTo>
                    <a:pt x="389" y="10"/>
                  </a:lnTo>
                  <a:lnTo>
                    <a:pt x="391" y="10"/>
                  </a:lnTo>
                  <a:lnTo>
                    <a:pt x="392" y="9"/>
                  </a:lnTo>
                  <a:lnTo>
                    <a:pt x="394" y="9"/>
                  </a:lnTo>
                  <a:lnTo>
                    <a:pt x="396" y="8"/>
                  </a:lnTo>
                  <a:lnTo>
                    <a:pt x="396" y="9"/>
                  </a:lnTo>
                  <a:lnTo>
                    <a:pt x="404" y="8"/>
                  </a:lnTo>
                  <a:lnTo>
                    <a:pt x="406" y="9"/>
                  </a:lnTo>
                  <a:lnTo>
                    <a:pt x="405" y="10"/>
                  </a:lnTo>
                  <a:lnTo>
                    <a:pt x="404" y="11"/>
                  </a:lnTo>
                  <a:lnTo>
                    <a:pt x="403" y="12"/>
                  </a:lnTo>
                  <a:lnTo>
                    <a:pt x="403" y="13"/>
                  </a:lnTo>
                  <a:lnTo>
                    <a:pt x="402" y="13"/>
                  </a:lnTo>
                  <a:lnTo>
                    <a:pt x="402" y="14"/>
                  </a:lnTo>
                  <a:lnTo>
                    <a:pt x="401" y="14"/>
                  </a:lnTo>
                  <a:lnTo>
                    <a:pt x="401" y="15"/>
                  </a:lnTo>
                  <a:lnTo>
                    <a:pt x="401" y="16"/>
                  </a:lnTo>
                  <a:lnTo>
                    <a:pt x="401" y="17"/>
                  </a:lnTo>
                  <a:lnTo>
                    <a:pt x="400" y="17"/>
                  </a:lnTo>
                  <a:lnTo>
                    <a:pt x="401" y="17"/>
                  </a:lnTo>
                  <a:lnTo>
                    <a:pt x="401" y="18"/>
                  </a:lnTo>
                  <a:lnTo>
                    <a:pt x="400" y="18"/>
                  </a:lnTo>
                  <a:lnTo>
                    <a:pt x="400" y="19"/>
                  </a:lnTo>
                  <a:lnTo>
                    <a:pt x="400" y="20"/>
                  </a:lnTo>
                  <a:lnTo>
                    <a:pt x="401" y="20"/>
                  </a:lnTo>
                  <a:lnTo>
                    <a:pt x="401" y="21"/>
                  </a:lnTo>
                  <a:lnTo>
                    <a:pt x="401" y="22"/>
                  </a:lnTo>
                  <a:lnTo>
                    <a:pt x="401" y="23"/>
                  </a:lnTo>
                  <a:lnTo>
                    <a:pt x="401" y="24"/>
                  </a:lnTo>
                  <a:lnTo>
                    <a:pt x="400" y="25"/>
                  </a:lnTo>
                  <a:lnTo>
                    <a:pt x="400" y="26"/>
                  </a:lnTo>
                  <a:lnTo>
                    <a:pt x="400" y="25"/>
                  </a:lnTo>
                  <a:lnTo>
                    <a:pt x="400" y="26"/>
                  </a:lnTo>
                  <a:lnTo>
                    <a:pt x="400" y="27"/>
                  </a:lnTo>
                  <a:lnTo>
                    <a:pt x="401" y="27"/>
                  </a:lnTo>
                  <a:lnTo>
                    <a:pt x="402" y="27"/>
                  </a:lnTo>
                  <a:lnTo>
                    <a:pt x="402" y="28"/>
                  </a:lnTo>
                  <a:lnTo>
                    <a:pt x="403" y="28"/>
                  </a:lnTo>
                  <a:lnTo>
                    <a:pt x="404" y="27"/>
                  </a:lnTo>
                  <a:lnTo>
                    <a:pt x="404" y="28"/>
                  </a:lnTo>
                  <a:lnTo>
                    <a:pt x="405" y="28"/>
                  </a:lnTo>
                  <a:lnTo>
                    <a:pt x="405" y="27"/>
                  </a:lnTo>
                  <a:lnTo>
                    <a:pt x="406" y="27"/>
                  </a:lnTo>
                  <a:lnTo>
                    <a:pt x="406" y="26"/>
                  </a:lnTo>
                  <a:lnTo>
                    <a:pt x="407" y="26"/>
                  </a:lnTo>
                  <a:lnTo>
                    <a:pt x="407" y="25"/>
                  </a:lnTo>
                  <a:lnTo>
                    <a:pt x="408" y="25"/>
                  </a:lnTo>
                  <a:lnTo>
                    <a:pt x="408" y="24"/>
                  </a:lnTo>
                  <a:lnTo>
                    <a:pt x="409" y="24"/>
                  </a:lnTo>
                  <a:lnTo>
                    <a:pt x="409" y="23"/>
                  </a:lnTo>
                  <a:lnTo>
                    <a:pt x="410" y="23"/>
                  </a:lnTo>
                  <a:lnTo>
                    <a:pt x="410" y="22"/>
                  </a:lnTo>
                  <a:lnTo>
                    <a:pt x="411" y="22"/>
                  </a:lnTo>
                  <a:lnTo>
                    <a:pt x="412" y="23"/>
                  </a:lnTo>
                  <a:lnTo>
                    <a:pt x="415" y="26"/>
                  </a:lnTo>
                  <a:lnTo>
                    <a:pt x="416" y="28"/>
                  </a:lnTo>
                  <a:lnTo>
                    <a:pt x="417" y="28"/>
                  </a:lnTo>
                  <a:lnTo>
                    <a:pt x="417" y="29"/>
                  </a:lnTo>
                  <a:lnTo>
                    <a:pt x="417" y="30"/>
                  </a:lnTo>
                  <a:lnTo>
                    <a:pt x="417" y="32"/>
                  </a:lnTo>
                  <a:lnTo>
                    <a:pt x="417" y="33"/>
                  </a:lnTo>
                  <a:lnTo>
                    <a:pt x="417" y="34"/>
                  </a:lnTo>
                  <a:lnTo>
                    <a:pt x="417" y="35"/>
                  </a:lnTo>
                  <a:lnTo>
                    <a:pt x="417" y="36"/>
                  </a:lnTo>
                  <a:lnTo>
                    <a:pt x="417" y="37"/>
                  </a:lnTo>
                  <a:lnTo>
                    <a:pt x="417" y="38"/>
                  </a:lnTo>
                  <a:lnTo>
                    <a:pt x="418" y="38"/>
                  </a:lnTo>
                  <a:lnTo>
                    <a:pt x="419" y="38"/>
                  </a:lnTo>
                  <a:lnTo>
                    <a:pt x="421" y="38"/>
                  </a:lnTo>
                  <a:lnTo>
                    <a:pt x="422" y="38"/>
                  </a:lnTo>
                  <a:lnTo>
                    <a:pt x="423" y="38"/>
                  </a:lnTo>
                  <a:lnTo>
                    <a:pt x="424" y="38"/>
                  </a:lnTo>
                  <a:lnTo>
                    <a:pt x="424" y="37"/>
                  </a:lnTo>
                  <a:lnTo>
                    <a:pt x="425" y="37"/>
                  </a:lnTo>
                  <a:lnTo>
                    <a:pt x="426" y="37"/>
                  </a:lnTo>
                  <a:lnTo>
                    <a:pt x="426" y="36"/>
                  </a:lnTo>
                  <a:lnTo>
                    <a:pt x="427" y="36"/>
                  </a:lnTo>
                  <a:lnTo>
                    <a:pt x="428" y="36"/>
                  </a:lnTo>
                  <a:lnTo>
                    <a:pt x="428" y="35"/>
                  </a:lnTo>
                  <a:lnTo>
                    <a:pt x="429" y="35"/>
                  </a:lnTo>
                  <a:lnTo>
                    <a:pt x="429" y="34"/>
                  </a:lnTo>
                  <a:lnTo>
                    <a:pt x="430" y="34"/>
                  </a:lnTo>
                  <a:lnTo>
                    <a:pt x="431" y="34"/>
                  </a:lnTo>
                  <a:lnTo>
                    <a:pt x="431" y="33"/>
                  </a:lnTo>
                  <a:lnTo>
                    <a:pt x="431" y="32"/>
                  </a:lnTo>
                  <a:lnTo>
                    <a:pt x="432" y="32"/>
                  </a:lnTo>
                  <a:lnTo>
                    <a:pt x="432" y="30"/>
                  </a:lnTo>
                  <a:lnTo>
                    <a:pt x="433" y="30"/>
                  </a:lnTo>
                  <a:lnTo>
                    <a:pt x="433" y="29"/>
                  </a:lnTo>
                  <a:lnTo>
                    <a:pt x="434" y="29"/>
                  </a:lnTo>
                  <a:lnTo>
                    <a:pt x="434" y="28"/>
                  </a:lnTo>
                  <a:lnTo>
                    <a:pt x="435" y="27"/>
                  </a:lnTo>
                  <a:lnTo>
                    <a:pt x="436" y="27"/>
                  </a:lnTo>
                  <a:lnTo>
                    <a:pt x="437" y="27"/>
                  </a:lnTo>
                  <a:lnTo>
                    <a:pt x="437" y="26"/>
                  </a:lnTo>
                  <a:lnTo>
                    <a:pt x="437" y="27"/>
                  </a:lnTo>
                  <a:lnTo>
                    <a:pt x="438" y="27"/>
                  </a:lnTo>
                  <a:lnTo>
                    <a:pt x="438" y="28"/>
                  </a:lnTo>
                  <a:lnTo>
                    <a:pt x="439" y="29"/>
                  </a:lnTo>
                  <a:lnTo>
                    <a:pt x="439" y="30"/>
                  </a:lnTo>
                  <a:lnTo>
                    <a:pt x="440" y="30"/>
                  </a:lnTo>
                  <a:lnTo>
                    <a:pt x="440" y="29"/>
                  </a:lnTo>
                  <a:lnTo>
                    <a:pt x="441" y="29"/>
                  </a:lnTo>
                  <a:lnTo>
                    <a:pt x="441" y="30"/>
                  </a:lnTo>
                  <a:lnTo>
                    <a:pt x="441" y="29"/>
                  </a:lnTo>
                  <a:lnTo>
                    <a:pt x="442" y="30"/>
                  </a:lnTo>
                  <a:lnTo>
                    <a:pt x="443" y="30"/>
                  </a:lnTo>
                  <a:lnTo>
                    <a:pt x="443" y="32"/>
                  </a:lnTo>
                  <a:lnTo>
                    <a:pt x="444" y="32"/>
                  </a:lnTo>
                  <a:lnTo>
                    <a:pt x="444" y="33"/>
                  </a:lnTo>
                  <a:lnTo>
                    <a:pt x="444" y="34"/>
                  </a:lnTo>
                  <a:lnTo>
                    <a:pt x="446" y="34"/>
                  </a:lnTo>
                  <a:lnTo>
                    <a:pt x="447" y="34"/>
                  </a:lnTo>
                  <a:lnTo>
                    <a:pt x="447" y="35"/>
                  </a:lnTo>
                  <a:lnTo>
                    <a:pt x="448" y="35"/>
                  </a:lnTo>
                  <a:lnTo>
                    <a:pt x="448" y="36"/>
                  </a:lnTo>
                  <a:lnTo>
                    <a:pt x="448" y="35"/>
                  </a:lnTo>
                  <a:lnTo>
                    <a:pt x="449" y="36"/>
                  </a:lnTo>
                  <a:lnTo>
                    <a:pt x="449" y="37"/>
                  </a:lnTo>
                  <a:lnTo>
                    <a:pt x="450" y="37"/>
                  </a:lnTo>
                  <a:lnTo>
                    <a:pt x="450" y="38"/>
                  </a:lnTo>
                  <a:lnTo>
                    <a:pt x="451" y="38"/>
                  </a:lnTo>
                  <a:lnTo>
                    <a:pt x="451" y="39"/>
                  </a:lnTo>
                  <a:lnTo>
                    <a:pt x="452" y="39"/>
                  </a:lnTo>
                  <a:lnTo>
                    <a:pt x="451" y="39"/>
                  </a:lnTo>
                  <a:lnTo>
                    <a:pt x="452" y="39"/>
                  </a:lnTo>
                  <a:lnTo>
                    <a:pt x="453" y="39"/>
                  </a:lnTo>
                  <a:lnTo>
                    <a:pt x="454" y="39"/>
                  </a:lnTo>
                  <a:lnTo>
                    <a:pt x="454" y="40"/>
                  </a:lnTo>
                  <a:lnTo>
                    <a:pt x="455" y="40"/>
                  </a:lnTo>
                  <a:lnTo>
                    <a:pt x="455" y="41"/>
                  </a:lnTo>
                  <a:lnTo>
                    <a:pt x="456" y="41"/>
                  </a:lnTo>
                  <a:lnTo>
                    <a:pt x="457" y="41"/>
                  </a:lnTo>
                  <a:lnTo>
                    <a:pt x="457" y="42"/>
                  </a:lnTo>
                  <a:lnTo>
                    <a:pt x="457" y="43"/>
                  </a:lnTo>
                  <a:lnTo>
                    <a:pt x="456" y="43"/>
                  </a:lnTo>
                  <a:lnTo>
                    <a:pt x="457" y="43"/>
                  </a:lnTo>
                  <a:lnTo>
                    <a:pt x="457" y="44"/>
                  </a:lnTo>
                  <a:lnTo>
                    <a:pt x="457" y="45"/>
                  </a:lnTo>
                  <a:lnTo>
                    <a:pt x="456" y="45"/>
                  </a:lnTo>
                  <a:lnTo>
                    <a:pt x="457" y="45"/>
                  </a:lnTo>
                  <a:lnTo>
                    <a:pt x="457" y="46"/>
                  </a:lnTo>
                  <a:lnTo>
                    <a:pt x="457" y="47"/>
                  </a:lnTo>
                  <a:lnTo>
                    <a:pt x="458" y="47"/>
                  </a:lnTo>
                  <a:lnTo>
                    <a:pt x="459" y="47"/>
                  </a:lnTo>
                  <a:lnTo>
                    <a:pt x="459" y="46"/>
                  </a:lnTo>
                  <a:lnTo>
                    <a:pt x="460" y="46"/>
                  </a:lnTo>
                  <a:lnTo>
                    <a:pt x="460" y="47"/>
                  </a:lnTo>
                  <a:lnTo>
                    <a:pt x="461" y="47"/>
                  </a:lnTo>
                  <a:lnTo>
                    <a:pt x="462" y="47"/>
                  </a:lnTo>
                  <a:lnTo>
                    <a:pt x="463" y="47"/>
                  </a:lnTo>
                  <a:lnTo>
                    <a:pt x="464" y="47"/>
                  </a:lnTo>
                  <a:lnTo>
                    <a:pt x="465" y="47"/>
                  </a:lnTo>
                  <a:lnTo>
                    <a:pt x="466" y="47"/>
                  </a:lnTo>
                  <a:lnTo>
                    <a:pt x="466" y="48"/>
                  </a:lnTo>
                  <a:lnTo>
                    <a:pt x="467" y="48"/>
                  </a:lnTo>
                  <a:lnTo>
                    <a:pt x="467" y="47"/>
                  </a:lnTo>
                  <a:lnTo>
                    <a:pt x="467" y="48"/>
                  </a:lnTo>
                  <a:lnTo>
                    <a:pt x="468" y="48"/>
                  </a:lnTo>
                  <a:lnTo>
                    <a:pt x="469" y="48"/>
                  </a:lnTo>
                  <a:lnTo>
                    <a:pt x="469" y="47"/>
                  </a:lnTo>
                  <a:lnTo>
                    <a:pt x="469" y="48"/>
                  </a:lnTo>
                  <a:lnTo>
                    <a:pt x="471" y="48"/>
                  </a:lnTo>
                  <a:lnTo>
                    <a:pt x="472" y="48"/>
                  </a:lnTo>
                  <a:lnTo>
                    <a:pt x="473" y="48"/>
                  </a:lnTo>
                  <a:lnTo>
                    <a:pt x="474" y="48"/>
                  </a:lnTo>
                  <a:lnTo>
                    <a:pt x="475" y="48"/>
                  </a:lnTo>
                  <a:lnTo>
                    <a:pt x="475" y="47"/>
                  </a:lnTo>
                  <a:lnTo>
                    <a:pt x="476" y="47"/>
                  </a:lnTo>
                  <a:lnTo>
                    <a:pt x="477" y="46"/>
                  </a:lnTo>
                  <a:lnTo>
                    <a:pt x="478" y="46"/>
                  </a:lnTo>
                  <a:lnTo>
                    <a:pt x="478" y="45"/>
                  </a:lnTo>
                  <a:lnTo>
                    <a:pt x="478" y="44"/>
                  </a:lnTo>
                  <a:lnTo>
                    <a:pt x="479" y="44"/>
                  </a:lnTo>
                  <a:lnTo>
                    <a:pt x="480" y="44"/>
                  </a:lnTo>
                  <a:lnTo>
                    <a:pt x="480" y="43"/>
                  </a:lnTo>
                  <a:lnTo>
                    <a:pt x="480" y="44"/>
                  </a:lnTo>
                  <a:lnTo>
                    <a:pt x="480" y="43"/>
                  </a:lnTo>
                  <a:lnTo>
                    <a:pt x="481" y="43"/>
                  </a:lnTo>
                  <a:lnTo>
                    <a:pt x="482" y="43"/>
                  </a:lnTo>
                  <a:lnTo>
                    <a:pt x="483" y="42"/>
                  </a:lnTo>
                  <a:lnTo>
                    <a:pt x="484" y="42"/>
                  </a:lnTo>
                  <a:lnTo>
                    <a:pt x="484" y="43"/>
                  </a:lnTo>
                  <a:lnTo>
                    <a:pt x="485" y="43"/>
                  </a:lnTo>
                  <a:lnTo>
                    <a:pt x="485" y="42"/>
                  </a:lnTo>
                  <a:lnTo>
                    <a:pt x="485" y="43"/>
                  </a:lnTo>
                  <a:lnTo>
                    <a:pt x="486" y="43"/>
                  </a:lnTo>
                  <a:lnTo>
                    <a:pt x="487" y="43"/>
                  </a:lnTo>
                  <a:lnTo>
                    <a:pt x="488" y="43"/>
                  </a:lnTo>
                  <a:lnTo>
                    <a:pt x="489" y="43"/>
                  </a:lnTo>
                  <a:lnTo>
                    <a:pt x="490" y="43"/>
                  </a:lnTo>
                  <a:lnTo>
                    <a:pt x="491" y="43"/>
                  </a:lnTo>
                  <a:lnTo>
                    <a:pt x="491" y="42"/>
                  </a:lnTo>
                  <a:lnTo>
                    <a:pt x="492" y="42"/>
                  </a:lnTo>
                  <a:lnTo>
                    <a:pt x="493" y="42"/>
                  </a:lnTo>
                  <a:lnTo>
                    <a:pt x="494" y="42"/>
                  </a:lnTo>
                  <a:lnTo>
                    <a:pt x="496" y="42"/>
                  </a:lnTo>
                  <a:lnTo>
                    <a:pt x="496" y="41"/>
                  </a:lnTo>
                  <a:lnTo>
                    <a:pt x="497" y="41"/>
                  </a:lnTo>
                  <a:lnTo>
                    <a:pt x="498" y="41"/>
                  </a:lnTo>
                  <a:lnTo>
                    <a:pt x="498" y="42"/>
                  </a:lnTo>
                  <a:lnTo>
                    <a:pt x="499" y="42"/>
                  </a:lnTo>
                  <a:lnTo>
                    <a:pt x="499" y="43"/>
                  </a:lnTo>
                  <a:lnTo>
                    <a:pt x="500" y="43"/>
                  </a:lnTo>
                  <a:lnTo>
                    <a:pt x="500" y="44"/>
                  </a:lnTo>
                  <a:lnTo>
                    <a:pt x="501" y="44"/>
                  </a:lnTo>
                  <a:lnTo>
                    <a:pt x="502" y="44"/>
                  </a:lnTo>
                  <a:lnTo>
                    <a:pt x="502" y="45"/>
                  </a:lnTo>
                  <a:lnTo>
                    <a:pt x="503" y="45"/>
                  </a:lnTo>
                  <a:lnTo>
                    <a:pt x="504" y="46"/>
                  </a:lnTo>
                  <a:lnTo>
                    <a:pt x="504" y="47"/>
                  </a:lnTo>
                  <a:lnTo>
                    <a:pt x="505" y="47"/>
                  </a:lnTo>
                  <a:lnTo>
                    <a:pt x="506" y="47"/>
                  </a:lnTo>
                  <a:lnTo>
                    <a:pt x="506" y="46"/>
                  </a:lnTo>
                  <a:lnTo>
                    <a:pt x="507" y="46"/>
                  </a:lnTo>
                  <a:lnTo>
                    <a:pt x="508" y="45"/>
                  </a:lnTo>
                  <a:lnTo>
                    <a:pt x="509" y="45"/>
                  </a:lnTo>
                  <a:lnTo>
                    <a:pt x="509" y="46"/>
                  </a:lnTo>
                  <a:lnTo>
                    <a:pt x="510" y="46"/>
                  </a:lnTo>
                  <a:lnTo>
                    <a:pt x="510" y="45"/>
                  </a:lnTo>
                  <a:lnTo>
                    <a:pt x="510" y="46"/>
                  </a:lnTo>
                  <a:lnTo>
                    <a:pt x="511" y="46"/>
                  </a:lnTo>
                  <a:lnTo>
                    <a:pt x="512" y="46"/>
                  </a:lnTo>
                  <a:lnTo>
                    <a:pt x="512" y="45"/>
                  </a:lnTo>
                  <a:lnTo>
                    <a:pt x="513" y="45"/>
                  </a:lnTo>
                  <a:lnTo>
                    <a:pt x="513" y="46"/>
                  </a:lnTo>
                  <a:lnTo>
                    <a:pt x="514" y="46"/>
                  </a:lnTo>
                  <a:lnTo>
                    <a:pt x="515" y="46"/>
                  </a:lnTo>
                  <a:lnTo>
                    <a:pt x="516" y="46"/>
                  </a:lnTo>
                  <a:lnTo>
                    <a:pt x="517" y="46"/>
                  </a:lnTo>
                  <a:lnTo>
                    <a:pt x="517" y="47"/>
                  </a:lnTo>
                  <a:lnTo>
                    <a:pt x="518" y="47"/>
                  </a:lnTo>
                  <a:lnTo>
                    <a:pt x="518" y="48"/>
                  </a:lnTo>
                  <a:lnTo>
                    <a:pt x="519" y="48"/>
                  </a:lnTo>
                  <a:lnTo>
                    <a:pt x="519" y="47"/>
                  </a:lnTo>
                  <a:lnTo>
                    <a:pt x="521" y="47"/>
                  </a:lnTo>
                  <a:lnTo>
                    <a:pt x="521" y="48"/>
                  </a:lnTo>
                  <a:lnTo>
                    <a:pt x="522" y="48"/>
                  </a:lnTo>
                  <a:lnTo>
                    <a:pt x="523" y="48"/>
                  </a:lnTo>
                  <a:lnTo>
                    <a:pt x="523" y="49"/>
                  </a:lnTo>
                  <a:lnTo>
                    <a:pt x="524" y="50"/>
                  </a:lnTo>
                  <a:lnTo>
                    <a:pt x="525" y="50"/>
                  </a:lnTo>
                  <a:lnTo>
                    <a:pt x="525" y="51"/>
                  </a:lnTo>
                  <a:lnTo>
                    <a:pt x="526" y="51"/>
                  </a:lnTo>
                  <a:lnTo>
                    <a:pt x="527" y="51"/>
                  </a:lnTo>
                  <a:lnTo>
                    <a:pt x="528" y="51"/>
                  </a:lnTo>
                  <a:lnTo>
                    <a:pt x="528" y="52"/>
                  </a:lnTo>
                  <a:lnTo>
                    <a:pt x="528" y="53"/>
                  </a:lnTo>
                  <a:lnTo>
                    <a:pt x="528" y="54"/>
                  </a:lnTo>
                  <a:lnTo>
                    <a:pt x="528" y="55"/>
                  </a:lnTo>
                  <a:lnTo>
                    <a:pt x="527" y="55"/>
                  </a:lnTo>
                  <a:lnTo>
                    <a:pt x="528" y="57"/>
                  </a:lnTo>
                  <a:lnTo>
                    <a:pt x="528" y="58"/>
                  </a:lnTo>
                  <a:lnTo>
                    <a:pt x="528" y="59"/>
                  </a:lnTo>
                  <a:lnTo>
                    <a:pt x="529" y="59"/>
                  </a:lnTo>
                  <a:lnTo>
                    <a:pt x="529" y="60"/>
                  </a:lnTo>
                  <a:lnTo>
                    <a:pt x="530" y="60"/>
                  </a:lnTo>
                  <a:lnTo>
                    <a:pt x="531" y="60"/>
                  </a:lnTo>
                  <a:lnTo>
                    <a:pt x="531" y="61"/>
                  </a:lnTo>
                  <a:lnTo>
                    <a:pt x="532" y="61"/>
                  </a:lnTo>
                  <a:lnTo>
                    <a:pt x="532" y="62"/>
                  </a:lnTo>
                  <a:lnTo>
                    <a:pt x="533" y="62"/>
                  </a:lnTo>
                  <a:lnTo>
                    <a:pt x="533" y="63"/>
                  </a:lnTo>
                  <a:lnTo>
                    <a:pt x="534" y="63"/>
                  </a:lnTo>
                  <a:lnTo>
                    <a:pt x="535" y="63"/>
                  </a:lnTo>
                  <a:lnTo>
                    <a:pt x="535" y="62"/>
                  </a:lnTo>
                  <a:lnTo>
                    <a:pt x="535" y="61"/>
                  </a:lnTo>
                  <a:lnTo>
                    <a:pt x="536" y="61"/>
                  </a:lnTo>
                  <a:lnTo>
                    <a:pt x="537" y="61"/>
                  </a:lnTo>
                  <a:lnTo>
                    <a:pt x="537" y="62"/>
                  </a:lnTo>
                  <a:lnTo>
                    <a:pt x="536" y="62"/>
                  </a:lnTo>
                  <a:lnTo>
                    <a:pt x="536" y="63"/>
                  </a:lnTo>
                  <a:lnTo>
                    <a:pt x="537" y="63"/>
                  </a:lnTo>
                  <a:lnTo>
                    <a:pt x="537" y="64"/>
                  </a:lnTo>
                  <a:lnTo>
                    <a:pt x="538" y="64"/>
                  </a:lnTo>
                  <a:lnTo>
                    <a:pt x="539" y="64"/>
                  </a:lnTo>
                  <a:lnTo>
                    <a:pt x="540" y="64"/>
                  </a:lnTo>
                  <a:lnTo>
                    <a:pt x="541" y="64"/>
                  </a:lnTo>
                  <a:lnTo>
                    <a:pt x="542" y="64"/>
                  </a:lnTo>
                  <a:lnTo>
                    <a:pt x="542" y="63"/>
                  </a:lnTo>
                  <a:lnTo>
                    <a:pt x="543" y="63"/>
                  </a:lnTo>
                  <a:lnTo>
                    <a:pt x="544" y="63"/>
                  </a:lnTo>
                  <a:lnTo>
                    <a:pt x="546" y="63"/>
                  </a:lnTo>
                  <a:lnTo>
                    <a:pt x="546" y="64"/>
                  </a:lnTo>
                  <a:lnTo>
                    <a:pt x="547" y="64"/>
                  </a:lnTo>
                  <a:lnTo>
                    <a:pt x="546" y="64"/>
                  </a:lnTo>
                  <a:lnTo>
                    <a:pt x="546" y="65"/>
                  </a:lnTo>
                  <a:lnTo>
                    <a:pt x="546" y="66"/>
                  </a:lnTo>
                  <a:lnTo>
                    <a:pt x="547" y="66"/>
                  </a:lnTo>
                  <a:lnTo>
                    <a:pt x="548" y="67"/>
                  </a:lnTo>
                  <a:lnTo>
                    <a:pt x="549" y="67"/>
                  </a:lnTo>
                  <a:lnTo>
                    <a:pt x="550" y="67"/>
                  </a:lnTo>
                  <a:lnTo>
                    <a:pt x="551" y="67"/>
                  </a:lnTo>
                  <a:lnTo>
                    <a:pt x="551" y="66"/>
                  </a:lnTo>
                  <a:lnTo>
                    <a:pt x="552" y="66"/>
                  </a:lnTo>
                  <a:lnTo>
                    <a:pt x="553" y="66"/>
                  </a:lnTo>
                  <a:lnTo>
                    <a:pt x="554" y="66"/>
                  </a:lnTo>
                  <a:lnTo>
                    <a:pt x="554" y="67"/>
                  </a:lnTo>
                  <a:lnTo>
                    <a:pt x="553" y="67"/>
                  </a:lnTo>
                  <a:lnTo>
                    <a:pt x="553" y="68"/>
                  </a:lnTo>
                  <a:lnTo>
                    <a:pt x="553" y="69"/>
                  </a:lnTo>
                  <a:lnTo>
                    <a:pt x="552" y="69"/>
                  </a:lnTo>
                  <a:lnTo>
                    <a:pt x="552" y="70"/>
                  </a:lnTo>
                  <a:lnTo>
                    <a:pt x="551" y="70"/>
                  </a:lnTo>
                  <a:lnTo>
                    <a:pt x="551" y="71"/>
                  </a:lnTo>
                  <a:lnTo>
                    <a:pt x="551" y="72"/>
                  </a:lnTo>
                  <a:lnTo>
                    <a:pt x="551" y="73"/>
                  </a:lnTo>
                  <a:lnTo>
                    <a:pt x="551" y="74"/>
                  </a:lnTo>
                  <a:lnTo>
                    <a:pt x="552" y="74"/>
                  </a:lnTo>
                  <a:lnTo>
                    <a:pt x="553" y="74"/>
                  </a:lnTo>
                  <a:lnTo>
                    <a:pt x="553" y="73"/>
                  </a:lnTo>
                  <a:lnTo>
                    <a:pt x="553" y="74"/>
                  </a:lnTo>
                  <a:lnTo>
                    <a:pt x="554" y="74"/>
                  </a:lnTo>
                  <a:lnTo>
                    <a:pt x="555" y="75"/>
                  </a:lnTo>
                  <a:lnTo>
                    <a:pt x="556" y="75"/>
                  </a:lnTo>
                  <a:lnTo>
                    <a:pt x="557" y="75"/>
                  </a:lnTo>
                  <a:lnTo>
                    <a:pt x="557" y="76"/>
                  </a:lnTo>
                  <a:lnTo>
                    <a:pt x="558" y="76"/>
                  </a:lnTo>
                  <a:lnTo>
                    <a:pt x="558" y="77"/>
                  </a:lnTo>
                  <a:lnTo>
                    <a:pt x="558" y="78"/>
                  </a:lnTo>
                  <a:lnTo>
                    <a:pt x="558" y="79"/>
                  </a:lnTo>
                  <a:lnTo>
                    <a:pt x="559" y="79"/>
                  </a:lnTo>
                  <a:lnTo>
                    <a:pt x="559" y="80"/>
                  </a:lnTo>
                  <a:lnTo>
                    <a:pt x="559" y="82"/>
                  </a:lnTo>
                  <a:lnTo>
                    <a:pt x="560" y="82"/>
                  </a:lnTo>
                  <a:lnTo>
                    <a:pt x="560" y="83"/>
                  </a:lnTo>
                  <a:lnTo>
                    <a:pt x="561" y="83"/>
                  </a:lnTo>
                  <a:lnTo>
                    <a:pt x="561" y="84"/>
                  </a:lnTo>
                  <a:lnTo>
                    <a:pt x="562" y="84"/>
                  </a:lnTo>
                  <a:lnTo>
                    <a:pt x="562" y="85"/>
                  </a:lnTo>
                  <a:lnTo>
                    <a:pt x="563" y="85"/>
                  </a:lnTo>
                  <a:lnTo>
                    <a:pt x="564" y="85"/>
                  </a:lnTo>
                  <a:lnTo>
                    <a:pt x="565" y="85"/>
                  </a:lnTo>
                  <a:lnTo>
                    <a:pt x="565" y="86"/>
                  </a:lnTo>
                  <a:lnTo>
                    <a:pt x="566" y="86"/>
                  </a:lnTo>
                  <a:lnTo>
                    <a:pt x="566" y="87"/>
                  </a:lnTo>
                  <a:lnTo>
                    <a:pt x="567" y="87"/>
                  </a:lnTo>
                  <a:lnTo>
                    <a:pt x="568" y="87"/>
                  </a:lnTo>
                  <a:lnTo>
                    <a:pt x="569" y="87"/>
                  </a:lnTo>
                  <a:lnTo>
                    <a:pt x="571" y="87"/>
                  </a:lnTo>
                  <a:lnTo>
                    <a:pt x="572" y="87"/>
                  </a:lnTo>
                  <a:lnTo>
                    <a:pt x="572" y="86"/>
                  </a:lnTo>
                  <a:lnTo>
                    <a:pt x="573" y="86"/>
                  </a:lnTo>
                  <a:lnTo>
                    <a:pt x="573" y="85"/>
                  </a:lnTo>
                  <a:lnTo>
                    <a:pt x="573" y="84"/>
                  </a:lnTo>
                  <a:lnTo>
                    <a:pt x="574" y="84"/>
                  </a:lnTo>
                  <a:lnTo>
                    <a:pt x="575" y="84"/>
                  </a:lnTo>
                  <a:lnTo>
                    <a:pt x="575" y="85"/>
                  </a:lnTo>
                  <a:lnTo>
                    <a:pt x="575" y="86"/>
                  </a:lnTo>
                  <a:lnTo>
                    <a:pt x="576" y="86"/>
                  </a:lnTo>
                  <a:lnTo>
                    <a:pt x="576" y="87"/>
                  </a:lnTo>
                  <a:lnTo>
                    <a:pt x="577" y="87"/>
                  </a:lnTo>
                  <a:lnTo>
                    <a:pt x="578" y="87"/>
                  </a:lnTo>
                  <a:lnTo>
                    <a:pt x="579" y="87"/>
                  </a:lnTo>
                  <a:lnTo>
                    <a:pt x="579" y="88"/>
                  </a:lnTo>
                  <a:lnTo>
                    <a:pt x="580" y="88"/>
                  </a:lnTo>
                  <a:lnTo>
                    <a:pt x="581" y="87"/>
                  </a:lnTo>
                  <a:lnTo>
                    <a:pt x="582" y="87"/>
                  </a:lnTo>
                  <a:lnTo>
                    <a:pt x="583" y="87"/>
                  </a:lnTo>
                  <a:lnTo>
                    <a:pt x="584" y="87"/>
                  </a:lnTo>
                  <a:lnTo>
                    <a:pt x="584" y="86"/>
                  </a:lnTo>
                  <a:lnTo>
                    <a:pt x="585" y="86"/>
                  </a:lnTo>
                  <a:lnTo>
                    <a:pt x="586" y="86"/>
                  </a:lnTo>
                  <a:lnTo>
                    <a:pt x="586" y="87"/>
                  </a:lnTo>
                  <a:lnTo>
                    <a:pt x="586" y="88"/>
                  </a:lnTo>
                  <a:lnTo>
                    <a:pt x="587" y="88"/>
                  </a:lnTo>
                  <a:lnTo>
                    <a:pt x="588" y="88"/>
                  </a:lnTo>
                  <a:lnTo>
                    <a:pt x="588" y="89"/>
                  </a:lnTo>
                  <a:lnTo>
                    <a:pt x="589" y="89"/>
                  </a:lnTo>
                  <a:lnTo>
                    <a:pt x="590" y="89"/>
                  </a:lnTo>
                  <a:lnTo>
                    <a:pt x="591" y="89"/>
                  </a:lnTo>
                  <a:lnTo>
                    <a:pt x="592" y="89"/>
                  </a:lnTo>
                  <a:lnTo>
                    <a:pt x="593" y="89"/>
                  </a:lnTo>
                  <a:lnTo>
                    <a:pt x="593" y="88"/>
                  </a:lnTo>
                  <a:lnTo>
                    <a:pt x="594" y="88"/>
                  </a:lnTo>
                  <a:lnTo>
                    <a:pt x="594" y="89"/>
                  </a:lnTo>
                  <a:lnTo>
                    <a:pt x="596" y="89"/>
                  </a:lnTo>
                  <a:lnTo>
                    <a:pt x="596" y="90"/>
                  </a:lnTo>
                  <a:lnTo>
                    <a:pt x="596" y="91"/>
                  </a:lnTo>
                  <a:lnTo>
                    <a:pt x="596" y="92"/>
                  </a:lnTo>
                  <a:lnTo>
                    <a:pt x="597" y="92"/>
                  </a:lnTo>
                  <a:lnTo>
                    <a:pt x="598" y="92"/>
                  </a:lnTo>
                  <a:lnTo>
                    <a:pt x="598" y="93"/>
                  </a:lnTo>
                  <a:lnTo>
                    <a:pt x="598" y="94"/>
                  </a:lnTo>
                  <a:lnTo>
                    <a:pt x="599" y="94"/>
                  </a:lnTo>
                  <a:lnTo>
                    <a:pt x="599" y="95"/>
                  </a:lnTo>
                  <a:lnTo>
                    <a:pt x="600" y="95"/>
                  </a:lnTo>
                  <a:lnTo>
                    <a:pt x="600" y="96"/>
                  </a:lnTo>
                  <a:lnTo>
                    <a:pt x="601" y="96"/>
                  </a:lnTo>
                  <a:lnTo>
                    <a:pt x="602" y="96"/>
                  </a:lnTo>
                  <a:lnTo>
                    <a:pt x="603" y="97"/>
                  </a:lnTo>
                  <a:lnTo>
                    <a:pt x="604" y="97"/>
                  </a:lnTo>
                  <a:lnTo>
                    <a:pt x="605" y="96"/>
                  </a:lnTo>
                  <a:lnTo>
                    <a:pt x="606" y="96"/>
                  </a:lnTo>
                  <a:lnTo>
                    <a:pt x="606" y="97"/>
                  </a:lnTo>
                  <a:lnTo>
                    <a:pt x="606" y="98"/>
                  </a:lnTo>
                  <a:lnTo>
                    <a:pt x="607" y="98"/>
                  </a:lnTo>
                  <a:lnTo>
                    <a:pt x="607" y="99"/>
                  </a:lnTo>
                  <a:lnTo>
                    <a:pt x="607" y="100"/>
                  </a:lnTo>
                  <a:lnTo>
                    <a:pt x="608" y="101"/>
                  </a:lnTo>
                  <a:lnTo>
                    <a:pt x="608" y="102"/>
                  </a:lnTo>
                  <a:lnTo>
                    <a:pt x="608" y="103"/>
                  </a:lnTo>
                  <a:lnTo>
                    <a:pt x="608" y="104"/>
                  </a:lnTo>
                  <a:lnTo>
                    <a:pt x="609" y="104"/>
                  </a:lnTo>
                  <a:lnTo>
                    <a:pt x="610" y="104"/>
                  </a:lnTo>
                  <a:lnTo>
                    <a:pt x="610" y="105"/>
                  </a:lnTo>
                  <a:lnTo>
                    <a:pt x="611" y="105"/>
                  </a:lnTo>
                  <a:lnTo>
                    <a:pt x="612" y="105"/>
                  </a:lnTo>
                  <a:lnTo>
                    <a:pt x="613" y="105"/>
                  </a:lnTo>
                  <a:lnTo>
                    <a:pt x="613" y="107"/>
                  </a:lnTo>
                  <a:lnTo>
                    <a:pt x="613" y="108"/>
                  </a:lnTo>
                  <a:lnTo>
                    <a:pt x="614" y="108"/>
                  </a:lnTo>
                  <a:lnTo>
                    <a:pt x="614" y="109"/>
                  </a:lnTo>
                  <a:lnTo>
                    <a:pt x="615" y="109"/>
                  </a:lnTo>
                  <a:lnTo>
                    <a:pt x="616" y="109"/>
                  </a:lnTo>
                  <a:lnTo>
                    <a:pt x="617" y="108"/>
                  </a:lnTo>
                  <a:lnTo>
                    <a:pt x="618" y="108"/>
                  </a:lnTo>
                  <a:lnTo>
                    <a:pt x="619" y="109"/>
                  </a:lnTo>
                  <a:lnTo>
                    <a:pt x="621" y="109"/>
                  </a:lnTo>
                  <a:lnTo>
                    <a:pt x="621" y="110"/>
                  </a:lnTo>
                  <a:lnTo>
                    <a:pt x="622" y="110"/>
                  </a:lnTo>
                  <a:lnTo>
                    <a:pt x="622" y="111"/>
                  </a:lnTo>
                  <a:lnTo>
                    <a:pt x="623" y="111"/>
                  </a:lnTo>
                  <a:lnTo>
                    <a:pt x="623" y="112"/>
                  </a:lnTo>
                  <a:lnTo>
                    <a:pt x="624" y="112"/>
                  </a:lnTo>
                  <a:lnTo>
                    <a:pt x="624" y="113"/>
                  </a:lnTo>
                  <a:lnTo>
                    <a:pt x="625" y="113"/>
                  </a:lnTo>
                  <a:lnTo>
                    <a:pt x="625" y="114"/>
                  </a:lnTo>
                  <a:lnTo>
                    <a:pt x="626" y="114"/>
                  </a:lnTo>
                  <a:lnTo>
                    <a:pt x="626" y="115"/>
                  </a:lnTo>
                  <a:lnTo>
                    <a:pt x="626" y="116"/>
                  </a:lnTo>
                  <a:lnTo>
                    <a:pt x="626" y="117"/>
                  </a:lnTo>
                  <a:lnTo>
                    <a:pt x="627" y="117"/>
                  </a:lnTo>
                  <a:lnTo>
                    <a:pt x="627" y="118"/>
                  </a:lnTo>
                  <a:lnTo>
                    <a:pt x="628" y="118"/>
                  </a:lnTo>
                  <a:lnTo>
                    <a:pt x="628" y="119"/>
                  </a:lnTo>
                  <a:lnTo>
                    <a:pt x="629" y="120"/>
                  </a:lnTo>
                  <a:lnTo>
                    <a:pt x="629" y="121"/>
                  </a:lnTo>
                  <a:lnTo>
                    <a:pt x="630" y="121"/>
                  </a:lnTo>
                  <a:lnTo>
                    <a:pt x="630" y="122"/>
                  </a:lnTo>
                  <a:lnTo>
                    <a:pt x="631" y="122"/>
                  </a:lnTo>
                  <a:lnTo>
                    <a:pt x="631" y="123"/>
                  </a:lnTo>
                  <a:lnTo>
                    <a:pt x="632" y="123"/>
                  </a:lnTo>
                  <a:lnTo>
                    <a:pt x="633" y="123"/>
                  </a:lnTo>
                  <a:lnTo>
                    <a:pt x="633" y="124"/>
                  </a:lnTo>
                  <a:lnTo>
                    <a:pt x="634" y="124"/>
                  </a:lnTo>
                  <a:lnTo>
                    <a:pt x="635" y="125"/>
                  </a:lnTo>
                  <a:lnTo>
                    <a:pt x="636" y="125"/>
                  </a:lnTo>
                  <a:lnTo>
                    <a:pt x="636" y="126"/>
                  </a:lnTo>
                  <a:lnTo>
                    <a:pt x="636" y="127"/>
                  </a:lnTo>
                  <a:lnTo>
                    <a:pt x="637" y="127"/>
                  </a:lnTo>
                  <a:lnTo>
                    <a:pt x="638" y="127"/>
                  </a:lnTo>
                  <a:lnTo>
                    <a:pt x="639" y="127"/>
                  </a:lnTo>
                  <a:lnTo>
                    <a:pt x="640" y="127"/>
                  </a:lnTo>
                  <a:lnTo>
                    <a:pt x="641" y="127"/>
                  </a:lnTo>
                  <a:lnTo>
                    <a:pt x="641" y="128"/>
                  </a:lnTo>
                  <a:lnTo>
                    <a:pt x="642" y="128"/>
                  </a:lnTo>
                  <a:lnTo>
                    <a:pt x="643" y="128"/>
                  </a:lnTo>
                  <a:lnTo>
                    <a:pt x="644" y="128"/>
                  </a:lnTo>
                  <a:lnTo>
                    <a:pt x="646" y="128"/>
                  </a:lnTo>
                  <a:lnTo>
                    <a:pt x="647" y="128"/>
                  </a:lnTo>
                  <a:lnTo>
                    <a:pt x="648" y="128"/>
                  </a:lnTo>
                  <a:lnTo>
                    <a:pt x="649" y="128"/>
                  </a:lnTo>
                  <a:lnTo>
                    <a:pt x="650" y="128"/>
                  </a:lnTo>
                  <a:lnTo>
                    <a:pt x="651" y="127"/>
                  </a:lnTo>
                  <a:lnTo>
                    <a:pt x="652" y="127"/>
                  </a:lnTo>
                  <a:lnTo>
                    <a:pt x="653" y="127"/>
                  </a:lnTo>
                  <a:lnTo>
                    <a:pt x="653" y="128"/>
                  </a:lnTo>
                  <a:lnTo>
                    <a:pt x="654" y="128"/>
                  </a:lnTo>
                  <a:lnTo>
                    <a:pt x="654" y="129"/>
                  </a:lnTo>
                  <a:lnTo>
                    <a:pt x="654" y="130"/>
                  </a:lnTo>
                  <a:lnTo>
                    <a:pt x="655" y="130"/>
                  </a:lnTo>
                  <a:lnTo>
                    <a:pt x="655" y="132"/>
                  </a:lnTo>
                  <a:lnTo>
                    <a:pt x="655" y="133"/>
                  </a:lnTo>
                  <a:lnTo>
                    <a:pt x="655" y="134"/>
                  </a:lnTo>
                  <a:lnTo>
                    <a:pt x="656" y="135"/>
                  </a:lnTo>
                  <a:lnTo>
                    <a:pt x="656" y="136"/>
                  </a:lnTo>
                  <a:lnTo>
                    <a:pt x="656" y="137"/>
                  </a:lnTo>
                  <a:lnTo>
                    <a:pt x="656" y="138"/>
                  </a:lnTo>
                  <a:lnTo>
                    <a:pt x="657" y="138"/>
                  </a:lnTo>
                  <a:lnTo>
                    <a:pt x="657" y="139"/>
                  </a:lnTo>
                  <a:lnTo>
                    <a:pt x="658" y="139"/>
                  </a:lnTo>
                  <a:lnTo>
                    <a:pt x="659" y="139"/>
                  </a:lnTo>
                  <a:lnTo>
                    <a:pt x="659" y="140"/>
                  </a:lnTo>
                  <a:lnTo>
                    <a:pt x="660" y="140"/>
                  </a:lnTo>
                  <a:lnTo>
                    <a:pt x="660" y="141"/>
                  </a:lnTo>
                  <a:lnTo>
                    <a:pt x="661" y="141"/>
                  </a:lnTo>
                  <a:lnTo>
                    <a:pt x="661" y="142"/>
                  </a:lnTo>
                  <a:lnTo>
                    <a:pt x="662" y="142"/>
                  </a:lnTo>
                  <a:lnTo>
                    <a:pt x="663" y="142"/>
                  </a:lnTo>
                  <a:lnTo>
                    <a:pt x="663" y="143"/>
                  </a:lnTo>
                  <a:lnTo>
                    <a:pt x="663" y="144"/>
                  </a:lnTo>
                  <a:lnTo>
                    <a:pt x="663" y="145"/>
                  </a:lnTo>
                  <a:lnTo>
                    <a:pt x="664" y="145"/>
                  </a:lnTo>
                  <a:lnTo>
                    <a:pt x="665" y="145"/>
                  </a:lnTo>
                  <a:lnTo>
                    <a:pt x="666" y="145"/>
                  </a:lnTo>
                  <a:lnTo>
                    <a:pt x="667" y="145"/>
                  </a:lnTo>
                  <a:lnTo>
                    <a:pt x="667" y="146"/>
                  </a:lnTo>
                  <a:lnTo>
                    <a:pt x="668" y="146"/>
                  </a:lnTo>
                  <a:lnTo>
                    <a:pt x="669" y="146"/>
                  </a:lnTo>
                  <a:lnTo>
                    <a:pt x="669" y="145"/>
                  </a:lnTo>
                  <a:lnTo>
                    <a:pt x="671" y="145"/>
                  </a:lnTo>
                  <a:lnTo>
                    <a:pt x="671" y="144"/>
                  </a:lnTo>
                  <a:lnTo>
                    <a:pt x="672" y="144"/>
                  </a:lnTo>
                  <a:lnTo>
                    <a:pt x="672" y="145"/>
                  </a:lnTo>
                  <a:lnTo>
                    <a:pt x="672" y="146"/>
                  </a:lnTo>
                  <a:lnTo>
                    <a:pt x="673" y="146"/>
                  </a:lnTo>
                  <a:lnTo>
                    <a:pt x="673" y="147"/>
                  </a:lnTo>
                  <a:lnTo>
                    <a:pt x="673" y="148"/>
                  </a:lnTo>
                  <a:lnTo>
                    <a:pt x="674" y="148"/>
                  </a:lnTo>
                  <a:lnTo>
                    <a:pt x="674" y="149"/>
                  </a:lnTo>
                  <a:lnTo>
                    <a:pt x="675" y="149"/>
                  </a:lnTo>
                  <a:lnTo>
                    <a:pt x="676" y="149"/>
                  </a:lnTo>
                  <a:lnTo>
                    <a:pt x="676" y="150"/>
                  </a:lnTo>
                  <a:lnTo>
                    <a:pt x="676" y="151"/>
                  </a:lnTo>
                  <a:lnTo>
                    <a:pt x="676" y="152"/>
                  </a:lnTo>
                  <a:lnTo>
                    <a:pt x="676" y="153"/>
                  </a:lnTo>
                  <a:lnTo>
                    <a:pt x="676" y="154"/>
                  </a:lnTo>
                  <a:lnTo>
                    <a:pt x="676" y="155"/>
                  </a:lnTo>
                  <a:lnTo>
                    <a:pt x="676" y="157"/>
                  </a:lnTo>
                  <a:lnTo>
                    <a:pt x="677" y="157"/>
                  </a:lnTo>
                  <a:lnTo>
                    <a:pt x="677" y="158"/>
                  </a:lnTo>
                  <a:lnTo>
                    <a:pt x="678" y="158"/>
                  </a:lnTo>
                  <a:lnTo>
                    <a:pt x="679" y="158"/>
                  </a:lnTo>
                  <a:lnTo>
                    <a:pt x="679" y="159"/>
                  </a:lnTo>
                  <a:lnTo>
                    <a:pt x="678" y="159"/>
                  </a:lnTo>
                  <a:lnTo>
                    <a:pt x="678" y="160"/>
                  </a:lnTo>
                  <a:lnTo>
                    <a:pt x="678" y="161"/>
                  </a:lnTo>
                  <a:lnTo>
                    <a:pt x="678" y="162"/>
                  </a:lnTo>
                  <a:lnTo>
                    <a:pt x="679" y="162"/>
                  </a:lnTo>
                  <a:lnTo>
                    <a:pt x="679" y="163"/>
                  </a:lnTo>
                  <a:lnTo>
                    <a:pt x="678" y="163"/>
                  </a:lnTo>
                  <a:lnTo>
                    <a:pt x="679" y="163"/>
                  </a:lnTo>
                  <a:lnTo>
                    <a:pt x="679" y="164"/>
                  </a:lnTo>
                  <a:lnTo>
                    <a:pt x="679" y="165"/>
                  </a:lnTo>
                  <a:lnTo>
                    <a:pt x="679" y="166"/>
                  </a:lnTo>
                  <a:lnTo>
                    <a:pt x="680" y="166"/>
                  </a:lnTo>
                  <a:lnTo>
                    <a:pt x="681" y="166"/>
                  </a:lnTo>
                  <a:lnTo>
                    <a:pt x="682" y="167"/>
                  </a:lnTo>
                  <a:lnTo>
                    <a:pt x="683" y="167"/>
                  </a:lnTo>
                  <a:lnTo>
                    <a:pt x="684" y="168"/>
                  </a:lnTo>
                  <a:lnTo>
                    <a:pt x="683" y="168"/>
                  </a:lnTo>
                  <a:lnTo>
                    <a:pt x="683" y="169"/>
                  </a:lnTo>
                  <a:lnTo>
                    <a:pt x="683" y="170"/>
                  </a:lnTo>
                  <a:lnTo>
                    <a:pt x="683" y="171"/>
                  </a:lnTo>
                  <a:lnTo>
                    <a:pt x="683" y="172"/>
                  </a:lnTo>
                  <a:lnTo>
                    <a:pt x="682" y="172"/>
                  </a:lnTo>
                  <a:lnTo>
                    <a:pt x="682" y="173"/>
                  </a:lnTo>
                  <a:lnTo>
                    <a:pt x="683" y="173"/>
                  </a:lnTo>
                  <a:lnTo>
                    <a:pt x="684" y="173"/>
                  </a:lnTo>
                  <a:lnTo>
                    <a:pt x="685" y="174"/>
                  </a:lnTo>
                  <a:lnTo>
                    <a:pt x="686" y="174"/>
                  </a:lnTo>
                  <a:lnTo>
                    <a:pt x="686" y="175"/>
                  </a:lnTo>
                  <a:lnTo>
                    <a:pt x="687" y="176"/>
                  </a:lnTo>
                  <a:lnTo>
                    <a:pt x="688" y="176"/>
                  </a:lnTo>
                  <a:lnTo>
                    <a:pt x="688" y="177"/>
                  </a:lnTo>
                  <a:lnTo>
                    <a:pt x="688" y="178"/>
                  </a:lnTo>
                  <a:lnTo>
                    <a:pt x="688" y="179"/>
                  </a:lnTo>
                  <a:lnTo>
                    <a:pt x="688" y="181"/>
                  </a:lnTo>
                  <a:lnTo>
                    <a:pt x="688" y="182"/>
                  </a:lnTo>
                  <a:lnTo>
                    <a:pt x="688" y="183"/>
                  </a:lnTo>
                  <a:lnTo>
                    <a:pt x="687" y="183"/>
                  </a:lnTo>
                  <a:lnTo>
                    <a:pt x="687" y="184"/>
                  </a:lnTo>
                  <a:lnTo>
                    <a:pt x="687" y="185"/>
                  </a:lnTo>
                  <a:lnTo>
                    <a:pt x="687" y="186"/>
                  </a:lnTo>
                  <a:lnTo>
                    <a:pt x="687" y="187"/>
                  </a:lnTo>
                  <a:lnTo>
                    <a:pt x="687" y="188"/>
                  </a:lnTo>
                  <a:lnTo>
                    <a:pt x="688" y="188"/>
                  </a:lnTo>
                  <a:lnTo>
                    <a:pt x="689" y="188"/>
                  </a:lnTo>
                  <a:lnTo>
                    <a:pt x="690" y="188"/>
                  </a:lnTo>
                  <a:lnTo>
                    <a:pt x="690" y="189"/>
                  </a:lnTo>
                  <a:lnTo>
                    <a:pt x="691" y="189"/>
                  </a:lnTo>
                  <a:lnTo>
                    <a:pt x="692" y="189"/>
                  </a:lnTo>
                  <a:lnTo>
                    <a:pt x="692" y="190"/>
                  </a:lnTo>
                  <a:lnTo>
                    <a:pt x="692" y="191"/>
                  </a:lnTo>
                  <a:lnTo>
                    <a:pt x="692" y="192"/>
                  </a:lnTo>
                  <a:lnTo>
                    <a:pt x="692" y="193"/>
                  </a:lnTo>
                  <a:lnTo>
                    <a:pt x="693" y="193"/>
                  </a:lnTo>
                  <a:lnTo>
                    <a:pt x="693" y="194"/>
                  </a:lnTo>
                  <a:lnTo>
                    <a:pt x="694" y="194"/>
                  </a:lnTo>
                  <a:lnTo>
                    <a:pt x="696" y="194"/>
                  </a:lnTo>
                  <a:lnTo>
                    <a:pt x="696" y="195"/>
                  </a:lnTo>
                  <a:lnTo>
                    <a:pt x="696" y="196"/>
                  </a:lnTo>
                  <a:lnTo>
                    <a:pt x="697" y="196"/>
                  </a:lnTo>
                  <a:lnTo>
                    <a:pt x="697" y="197"/>
                  </a:lnTo>
                  <a:lnTo>
                    <a:pt x="696" y="197"/>
                  </a:lnTo>
                  <a:lnTo>
                    <a:pt x="696" y="198"/>
                  </a:lnTo>
                  <a:lnTo>
                    <a:pt x="696" y="199"/>
                  </a:lnTo>
                  <a:lnTo>
                    <a:pt x="694" y="199"/>
                  </a:lnTo>
                  <a:lnTo>
                    <a:pt x="694" y="200"/>
                  </a:lnTo>
                  <a:lnTo>
                    <a:pt x="694" y="201"/>
                  </a:lnTo>
                  <a:lnTo>
                    <a:pt x="696" y="201"/>
                  </a:lnTo>
                  <a:lnTo>
                    <a:pt x="696" y="202"/>
                  </a:lnTo>
                  <a:lnTo>
                    <a:pt x="697" y="202"/>
                  </a:lnTo>
                  <a:lnTo>
                    <a:pt x="697" y="203"/>
                  </a:lnTo>
                  <a:lnTo>
                    <a:pt x="698" y="203"/>
                  </a:lnTo>
                  <a:lnTo>
                    <a:pt x="698" y="204"/>
                  </a:lnTo>
                  <a:lnTo>
                    <a:pt x="698" y="206"/>
                  </a:lnTo>
                  <a:lnTo>
                    <a:pt x="698" y="207"/>
                  </a:lnTo>
                  <a:lnTo>
                    <a:pt x="698" y="208"/>
                  </a:lnTo>
                  <a:lnTo>
                    <a:pt x="699" y="208"/>
                  </a:lnTo>
                  <a:lnTo>
                    <a:pt x="699" y="209"/>
                  </a:lnTo>
                  <a:lnTo>
                    <a:pt x="700" y="209"/>
                  </a:lnTo>
                  <a:lnTo>
                    <a:pt x="701" y="209"/>
                  </a:lnTo>
                  <a:lnTo>
                    <a:pt x="701" y="210"/>
                  </a:lnTo>
                  <a:lnTo>
                    <a:pt x="700" y="210"/>
                  </a:lnTo>
                  <a:lnTo>
                    <a:pt x="700" y="211"/>
                  </a:lnTo>
                  <a:lnTo>
                    <a:pt x="699" y="211"/>
                  </a:lnTo>
                  <a:lnTo>
                    <a:pt x="698" y="211"/>
                  </a:lnTo>
                  <a:lnTo>
                    <a:pt x="698" y="212"/>
                  </a:lnTo>
                  <a:lnTo>
                    <a:pt x="698" y="213"/>
                  </a:lnTo>
                  <a:lnTo>
                    <a:pt x="697" y="213"/>
                  </a:lnTo>
                  <a:lnTo>
                    <a:pt x="696" y="213"/>
                  </a:lnTo>
                  <a:lnTo>
                    <a:pt x="696" y="214"/>
                  </a:lnTo>
                  <a:lnTo>
                    <a:pt x="696" y="215"/>
                  </a:lnTo>
                  <a:lnTo>
                    <a:pt x="697" y="215"/>
                  </a:lnTo>
                  <a:lnTo>
                    <a:pt x="697" y="216"/>
                  </a:lnTo>
                  <a:lnTo>
                    <a:pt x="697" y="217"/>
                  </a:lnTo>
                  <a:lnTo>
                    <a:pt x="698" y="217"/>
                  </a:lnTo>
                  <a:lnTo>
                    <a:pt x="698" y="218"/>
                  </a:lnTo>
                  <a:lnTo>
                    <a:pt x="697" y="218"/>
                  </a:lnTo>
                  <a:lnTo>
                    <a:pt x="696" y="218"/>
                  </a:lnTo>
                  <a:lnTo>
                    <a:pt x="696" y="219"/>
                  </a:lnTo>
                  <a:lnTo>
                    <a:pt x="696" y="220"/>
                  </a:lnTo>
                  <a:lnTo>
                    <a:pt x="696" y="221"/>
                  </a:lnTo>
                  <a:lnTo>
                    <a:pt x="697" y="221"/>
                  </a:lnTo>
                  <a:lnTo>
                    <a:pt x="697" y="222"/>
                  </a:lnTo>
                  <a:lnTo>
                    <a:pt x="697" y="223"/>
                  </a:lnTo>
                  <a:lnTo>
                    <a:pt x="697" y="224"/>
                  </a:lnTo>
                  <a:lnTo>
                    <a:pt x="697" y="225"/>
                  </a:lnTo>
                  <a:lnTo>
                    <a:pt x="698" y="226"/>
                  </a:lnTo>
                  <a:lnTo>
                    <a:pt x="698" y="227"/>
                  </a:lnTo>
                  <a:lnTo>
                    <a:pt x="699" y="227"/>
                  </a:lnTo>
                  <a:lnTo>
                    <a:pt x="699" y="228"/>
                  </a:lnTo>
                  <a:lnTo>
                    <a:pt x="699" y="229"/>
                  </a:lnTo>
                  <a:lnTo>
                    <a:pt x="699" y="231"/>
                  </a:lnTo>
                  <a:lnTo>
                    <a:pt x="699" y="232"/>
                  </a:lnTo>
                  <a:lnTo>
                    <a:pt x="700" y="233"/>
                  </a:lnTo>
                  <a:lnTo>
                    <a:pt x="701" y="233"/>
                  </a:lnTo>
                  <a:lnTo>
                    <a:pt x="701" y="234"/>
                  </a:lnTo>
                  <a:lnTo>
                    <a:pt x="701" y="235"/>
                  </a:lnTo>
                  <a:lnTo>
                    <a:pt x="701" y="236"/>
                  </a:lnTo>
                  <a:lnTo>
                    <a:pt x="702" y="236"/>
                  </a:lnTo>
                  <a:lnTo>
                    <a:pt x="702" y="237"/>
                  </a:lnTo>
                  <a:lnTo>
                    <a:pt x="703" y="237"/>
                  </a:lnTo>
                  <a:lnTo>
                    <a:pt x="703" y="238"/>
                  </a:lnTo>
                  <a:lnTo>
                    <a:pt x="704" y="238"/>
                  </a:lnTo>
                  <a:lnTo>
                    <a:pt x="705" y="238"/>
                  </a:lnTo>
                  <a:lnTo>
                    <a:pt x="706" y="238"/>
                  </a:lnTo>
                  <a:lnTo>
                    <a:pt x="707" y="238"/>
                  </a:lnTo>
                  <a:lnTo>
                    <a:pt x="708" y="238"/>
                  </a:lnTo>
                  <a:lnTo>
                    <a:pt x="708" y="239"/>
                  </a:lnTo>
                  <a:lnTo>
                    <a:pt x="709" y="240"/>
                  </a:lnTo>
                  <a:lnTo>
                    <a:pt x="709" y="241"/>
                  </a:lnTo>
                  <a:lnTo>
                    <a:pt x="710" y="242"/>
                  </a:lnTo>
                  <a:lnTo>
                    <a:pt x="710" y="243"/>
                  </a:lnTo>
                  <a:lnTo>
                    <a:pt x="710" y="244"/>
                  </a:lnTo>
                  <a:lnTo>
                    <a:pt x="709" y="244"/>
                  </a:lnTo>
                  <a:lnTo>
                    <a:pt x="709" y="245"/>
                  </a:lnTo>
                  <a:lnTo>
                    <a:pt x="710" y="245"/>
                  </a:lnTo>
                  <a:lnTo>
                    <a:pt x="710" y="246"/>
                  </a:lnTo>
                  <a:lnTo>
                    <a:pt x="710" y="247"/>
                  </a:lnTo>
                  <a:lnTo>
                    <a:pt x="711" y="247"/>
                  </a:lnTo>
                  <a:lnTo>
                    <a:pt x="711" y="248"/>
                  </a:lnTo>
                  <a:lnTo>
                    <a:pt x="712" y="248"/>
                  </a:lnTo>
                  <a:lnTo>
                    <a:pt x="712" y="249"/>
                  </a:lnTo>
                  <a:lnTo>
                    <a:pt x="712" y="250"/>
                  </a:lnTo>
                  <a:lnTo>
                    <a:pt x="711" y="250"/>
                  </a:lnTo>
                  <a:lnTo>
                    <a:pt x="711" y="251"/>
                  </a:lnTo>
                  <a:lnTo>
                    <a:pt x="712" y="251"/>
                  </a:lnTo>
                  <a:lnTo>
                    <a:pt x="712" y="252"/>
                  </a:lnTo>
                  <a:lnTo>
                    <a:pt x="711" y="252"/>
                  </a:lnTo>
                  <a:lnTo>
                    <a:pt x="712" y="253"/>
                  </a:lnTo>
                  <a:lnTo>
                    <a:pt x="712" y="254"/>
                  </a:lnTo>
                  <a:lnTo>
                    <a:pt x="712" y="256"/>
                  </a:lnTo>
                  <a:lnTo>
                    <a:pt x="713" y="256"/>
                  </a:lnTo>
                  <a:lnTo>
                    <a:pt x="713" y="257"/>
                  </a:lnTo>
                  <a:lnTo>
                    <a:pt x="714" y="257"/>
                  </a:lnTo>
                  <a:lnTo>
                    <a:pt x="714" y="258"/>
                  </a:lnTo>
                  <a:lnTo>
                    <a:pt x="714" y="259"/>
                  </a:lnTo>
                  <a:lnTo>
                    <a:pt x="713" y="259"/>
                  </a:lnTo>
                  <a:lnTo>
                    <a:pt x="713" y="260"/>
                  </a:lnTo>
                  <a:lnTo>
                    <a:pt x="713" y="261"/>
                  </a:lnTo>
                  <a:lnTo>
                    <a:pt x="714" y="261"/>
                  </a:lnTo>
                  <a:lnTo>
                    <a:pt x="714" y="262"/>
                  </a:lnTo>
                  <a:lnTo>
                    <a:pt x="715" y="262"/>
                  </a:lnTo>
                  <a:lnTo>
                    <a:pt x="716" y="262"/>
                  </a:lnTo>
                  <a:lnTo>
                    <a:pt x="716" y="263"/>
                  </a:lnTo>
                  <a:lnTo>
                    <a:pt x="716" y="264"/>
                  </a:lnTo>
                  <a:lnTo>
                    <a:pt x="716" y="265"/>
                  </a:lnTo>
                  <a:lnTo>
                    <a:pt x="717" y="265"/>
                  </a:lnTo>
                  <a:lnTo>
                    <a:pt x="718" y="265"/>
                  </a:lnTo>
                  <a:lnTo>
                    <a:pt x="718" y="266"/>
                  </a:lnTo>
                  <a:lnTo>
                    <a:pt x="718" y="267"/>
                  </a:lnTo>
                  <a:lnTo>
                    <a:pt x="718" y="268"/>
                  </a:lnTo>
                  <a:lnTo>
                    <a:pt x="718" y="269"/>
                  </a:lnTo>
                  <a:lnTo>
                    <a:pt x="718" y="270"/>
                  </a:lnTo>
                  <a:lnTo>
                    <a:pt x="718" y="271"/>
                  </a:lnTo>
                  <a:lnTo>
                    <a:pt x="718" y="272"/>
                  </a:lnTo>
                  <a:lnTo>
                    <a:pt x="718" y="273"/>
                  </a:lnTo>
                  <a:lnTo>
                    <a:pt x="717" y="273"/>
                  </a:lnTo>
                  <a:lnTo>
                    <a:pt x="717" y="274"/>
                  </a:lnTo>
                  <a:lnTo>
                    <a:pt x="716" y="274"/>
                  </a:lnTo>
                  <a:lnTo>
                    <a:pt x="715" y="274"/>
                  </a:lnTo>
                  <a:lnTo>
                    <a:pt x="715" y="275"/>
                  </a:lnTo>
                  <a:lnTo>
                    <a:pt x="715" y="276"/>
                  </a:lnTo>
                  <a:lnTo>
                    <a:pt x="715" y="277"/>
                  </a:lnTo>
                  <a:lnTo>
                    <a:pt x="715" y="278"/>
                  </a:lnTo>
                  <a:lnTo>
                    <a:pt x="715" y="279"/>
                  </a:lnTo>
                  <a:lnTo>
                    <a:pt x="716" y="279"/>
                  </a:lnTo>
                  <a:lnTo>
                    <a:pt x="717" y="279"/>
                  </a:lnTo>
                  <a:lnTo>
                    <a:pt x="717" y="281"/>
                  </a:lnTo>
                  <a:lnTo>
                    <a:pt x="717" y="282"/>
                  </a:lnTo>
                  <a:lnTo>
                    <a:pt x="718" y="282"/>
                  </a:lnTo>
                  <a:lnTo>
                    <a:pt x="718" y="283"/>
                  </a:lnTo>
                  <a:lnTo>
                    <a:pt x="718" y="284"/>
                  </a:lnTo>
                  <a:lnTo>
                    <a:pt x="718" y="285"/>
                  </a:lnTo>
                  <a:lnTo>
                    <a:pt x="717" y="285"/>
                  </a:lnTo>
                  <a:lnTo>
                    <a:pt x="716" y="285"/>
                  </a:lnTo>
                  <a:lnTo>
                    <a:pt x="715" y="285"/>
                  </a:lnTo>
                  <a:lnTo>
                    <a:pt x="714" y="285"/>
                  </a:lnTo>
                  <a:lnTo>
                    <a:pt x="713" y="285"/>
                  </a:lnTo>
                  <a:lnTo>
                    <a:pt x="713" y="286"/>
                  </a:lnTo>
                  <a:lnTo>
                    <a:pt x="712" y="286"/>
                  </a:lnTo>
                  <a:lnTo>
                    <a:pt x="712" y="287"/>
                  </a:lnTo>
                  <a:lnTo>
                    <a:pt x="711" y="287"/>
                  </a:lnTo>
                  <a:lnTo>
                    <a:pt x="711" y="288"/>
                  </a:lnTo>
                  <a:lnTo>
                    <a:pt x="711" y="289"/>
                  </a:lnTo>
                  <a:lnTo>
                    <a:pt x="711" y="290"/>
                  </a:lnTo>
                  <a:lnTo>
                    <a:pt x="711" y="291"/>
                  </a:lnTo>
                  <a:lnTo>
                    <a:pt x="711" y="292"/>
                  </a:lnTo>
                  <a:lnTo>
                    <a:pt x="710" y="292"/>
                  </a:lnTo>
                  <a:lnTo>
                    <a:pt x="710" y="293"/>
                  </a:lnTo>
                  <a:lnTo>
                    <a:pt x="711" y="293"/>
                  </a:lnTo>
                  <a:lnTo>
                    <a:pt x="710" y="294"/>
                  </a:lnTo>
                  <a:lnTo>
                    <a:pt x="710" y="295"/>
                  </a:lnTo>
                  <a:lnTo>
                    <a:pt x="711" y="295"/>
                  </a:lnTo>
                  <a:lnTo>
                    <a:pt x="711" y="296"/>
                  </a:lnTo>
                  <a:lnTo>
                    <a:pt x="710" y="296"/>
                  </a:lnTo>
                  <a:lnTo>
                    <a:pt x="710" y="297"/>
                  </a:lnTo>
                  <a:lnTo>
                    <a:pt x="709" y="297"/>
                  </a:lnTo>
                  <a:lnTo>
                    <a:pt x="709" y="298"/>
                  </a:lnTo>
                  <a:lnTo>
                    <a:pt x="709" y="299"/>
                  </a:lnTo>
                  <a:lnTo>
                    <a:pt x="708" y="299"/>
                  </a:lnTo>
                  <a:lnTo>
                    <a:pt x="708" y="300"/>
                  </a:lnTo>
                  <a:lnTo>
                    <a:pt x="708" y="301"/>
                  </a:lnTo>
                  <a:lnTo>
                    <a:pt x="709" y="301"/>
                  </a:lnTo>
                  <a:lnTo>
                    <a:pt x="709" y="302"/>
                  </a:lnTo>
                  <a:lnTo>
                    <a:pt x="708" y="302"/>
                  </a:lnTo>
                  <a:lnTo>
                    <a:pt x="708" y="303"/>
                  </a:lnTo>
                  <a:lnTo>
                    <a:pt x="709" y="303"/>
                  </a:lnTo>
                  <a:lnTo>
                    <a:pt x="709" y="304"/>
                  </a:lnTo>
                  <a:lnTo>
                    <a:pt x="709" y="306"/>
                  </a:lnTo>
                  <a:lnTo>
                    <a:pt x="710" y="306"/>
                  </a:lnTo>
                  <a:lnTo>
                    <a:pt x="710" y="307"/>
                  </a:lnTo>
                  <a:lnTo>
                    <a:pt x="711" y="307"/>
                  </a:lnTo>
                  <a:lnTo>
                    <a:pt x="711" y="308"/>
                  </a:lnTo>
                  <a:lnTo>
                    <a:pt x="712" y="308"/>
                  </a:lnTo>
                  <a:lnTo>
                    <a:pt x="713" y="308"/>
                  </a:lnTo>
                  <a:lnTo>
                    <a:pt x="713" y="309"/>
                  </a:lnTo>
                  <a:lnTo>
                    <a:pt x="714" y="309"/>
                  </a:lnTo>
                  <a:lnTo>
                    <a:pt x="715" y="309"/>
                  </a:lnTo>
                  <a:lnTo>
                    <a:pt x="716" y="309"/>
                  </a:lnTo>
                  <a:lnTo>
                    <a:pt x="717" y="309"/>
                  </a:lnTo>
                  <a:lnTo>
                    <a:pt x="717" y="310"/>
                  </a:lnTo>
                  <a:lnTo>
                    <a:pt x="717" y="309"/>
                  </a:lnTo>
                  <a:lnTo>
                    <a:pt x="718" y="309"/>
                  </a:lnTo>
                  <a:lnTo>
                    <a:pt x="718" y="310"/>
                  </a:lnTo>
                  <a:lnTo>
                    <a:pt x="718" y="311"/>
                  </a:lnTo>
                  <a:lnTo>
                    <a:pt x="719" y="311"/>
                  </a:lnTo>
                  <a:lnTo>
                    <a:pt x="719" y="312"/>
                  </a:lnTo>
                  <a:lnTo>
                    <a:pt x="719" y="313"/>
                  </a:lnTo>
                  <a:lnTo>
                    <a:pt x="719" y="314"/>
                  </a:lnTo>
                  <a:lnTo>
                    <a:pt x="721" y="314"/>
                  </a:lnTo>
                  <a:lnTo>
                    <a:pt x="721" y="315"/>
                  </a:lnTo>
                  <a:lnTo>
                    <a:pt x="721" y="316"/>
                  </a:lnTo>
                  <a:lnTo>
                    <a:pt x="719" y="316"/>
                  </a:lnTo>
                  <a:lnTo>
                    <a:pt x="719" y="317"/>
                  </a:lnTo>
                  <a:lnTo>
                    <a:pt x="719" y="318"/>
                  </a:lnTo>
                  <a:lnTo>
                    <a:pt x="719" y="319"/>
                  </a:lnTo>
                  <a:lnTo>
                    <a:pt x="721" y="319"/>
                  </a:lnTo>
                  <a:lnTo>
                    <a:pt x="721" y="320"/>
                  </a:lnTo>
                  <a:lnTo>
                    <a:pt x="722" y="320"/>
                  </a:lnTo>
                  <a:lnTo>
                    <a:pt x="722" y="321"/>
                  </a:lnTo>
                  <a:lnTo>
                    <a:pt x="723" y="321"/>
                  </a:lnTo>
                  <a:lnTo>
                    <a:pt x="723" y="322"/>
                  </a:lnTo>
                  <a:lnTo>
                    <a:pt x="724" y="322"/>
                  </a:lnTo>
                  <a:lnTo>
                    <a:pt x="725" y="322"/>
                  </a:lnTo>
                  <a:lnTo>
                    <a:pt x="725" y="323"/>
                  </a:lnTo>
                  <a:lnTo>
                    <a:pt x="725" y="324"/>
                  </a:lnTo>
                  <a:lnTo>
                    <a:pt x="725" y="325"/>
                  </a:lnTo>
                  <a:lnTo>
                    <a:pt x="725" y="326"/>
                  </a:lnTo>
                  <a:lnTo>
                    <a:pt x="725" y="327"/>
                  </a:lnTo>
                  <a:lnTo>
                    <a:pt x="726" y="327"/>
                  </a:lnTo>
                  <a:lnTo>
                    <a:pt x="726" y="328"/>
                  </a:lnTo>
                  <a:lnTo>
                    <a:pt x="726" y="329"/>
                  </a:lnTo>
                  <a:lnTo>
                    <a:pt x="727" y="329"/>
                  </a:lnTo>
                  <a:lnTo>
                    <a:pt x="727" y="331"/>
                  </a:lnTo>
                  <a:lnTo>
                    <a:pt x="727" y="332"/>
                  </a:lnTo>
                  <a:lnTo>
                    <a:pt x="728" y="332"/>
                  </a:lnTo>
                  <a:lnTo>
                    <a:pt x="729" y="332"/>
                  </a:lnTo>
                  <a:lnTo>
                    <a:pt x="729" y="333"/>
                  </a:lnTo>
                  <a:lnTo>
                    <a:pt x="730" y="332"/>
                  </a:lnTo>
                  <a:lnTo>
                    <a:pt x="730" y="333"/>
                  </a:lnTo>
                  <a:lnTo>
                    <a:pt x="731" y="334"/>
                  </a:lnTo>
                  <a:lnTo>
                    <a:pt x="731" y="333"/>
                  </a:lnTo>
                  <a:lnTo>
                    <a:pt x="732" y="334"/>
                  </a:lnTo>
                  <a:lnTo>
                    <a:pt x="732" y="335"/>
                  </a:lnTo>
                  <a:lnTo>
                    <a:pt x="732" y="336"/>
                  </a:lnTo>
                  <a:lnTo>
                    <a:pt x="733" y="337"/>
                  </a:lnTo>
                  <a:lnTo>
                    <a:pt x="732" y="337"/>
                  </a:lnTo>
                  <a:lnTo>
                    <a:pt x="733" y="338"/>
                  </a:lnTo>
                  <a:lnTo>
                    <a:pt x="733" y="339"/>
                  </a:lnTo>
                  <a:lnTo>
                    <a:pt x="734" y="339"/>
                  </a:lnTo>
                  <a:lnTo>
                    <a:pt x="735" y="340"/>
                  </a:lnTo>
                  <a:lnTo>
                    <a:pt x="736" y="341"/>
                  </a:lnTo>
                  <a:lnTo>
                    <a:pt x="736" y="342"/>
                  </a:lnTo>
                  <a:lnTo>
                    <a:pt x="736" y="343"/>
                  </a:lnTo>
                  <a:lnTo>
                    <a:pt x="736" y="344"/>
                  </a:lnTo>
                  <a:lnTo>
                    <a:pt x="735" y="344"/>
                  </a:lnTo>
                  <a:lnTo>
                    <a:pt x="735" y="345"/>
                  </a:lnTo>
                  <a:lnTo>
                    <a:pt x="734" y="345"/>
                  </a:lnTo>
                  <a:lnTo>
                    <a:pt x="734" y="344"/>
                  </a:lnTo>
                  <a:lnTo>
                    <a:pt x="734" y="343"/>
                  </a:lnTo>
                  <a:lnTo>
                    <a:pt x="733" y="344"/>
                  </a:lnTo>
                  <a:lnTo>
                    <a:pt x="733" y="345"/>
                  </a:lnTo>
                  <a:lnTo>
                    <a:pt x="733" y="346"/>
                  </a:lnTo>
                  <a:lnTo>
                    <a:pt x="734" y="347"/>
                  </a:lnTo>
                  <a:lnTo>
                    <a:pt x="734" y="348"/>
                  </a:lnTo>
                  <a:lnTo>
                    <a:pt x="734" y="349"/>
                  </a:lnTo>
                  <a:lnTo>
                    <a:pt x="735" y="350"/>
                  </a:lnTo>
                  <a:lnTo>
                    <a:pt x="734" y="351"/>
                  </a:lnTo>
                  <a:lnTo>
                    <a:pt x="734" y="352"/>
                  </a:lnTo>
                  <a:lnTo>
                    <a:pt x="734" y="353"/>
                  </a:lnTo>
                  <a:lnTo>
                    <a:pt x="733" y="353"/>
                  </a:lnTo>
                  <a:lnTo>
                    <a:pt x="733" y="352"/>
                  </a:lnTo>
                  <a:lnTo>
                    <a:pt x="733" y="351"/>
                  </a:lnTo>
                  <a:lnTo>
                    <a:pt x="733" y="350"/>
                  </a:lnTo>
                  <a:lnTo>
                    <a:pt x="733" y="351"/>
                  </a:lnTo>
                  <a:lnTo>
                    <a:pt x="732" y="352"/>
                  </a:lnTo>
                  <a:lnTo>
                    <a:pt x="732" y="353"/>
                  </a:lnTo>
                  <a:lnTo>
                    <a:pt x="732" y="354"/>
                  </a:lnTo>
                  <a:lnTo>
                    <a:pt x="732" y="353"/>
                  </a:lnTo>
                  <a:lnTo>
                    <a:pt x="731" y="352"/>
                  </a:lnTo>
                  <a:lnTo>
                    <a:pt x="730" y="352"/>
                  </a:lnTo>
                  <a:lnTo>
                    <a:pt x="731" y="352"/>
                  </a:lnTo>
                  <a:lnTo>
                    <a:pt x="731" y="353"/>
                  </a:lnTo>
                  <a:lnTo>
                    <a:pt x="731" y="354"/>
                  </a:lnTo>
                  <a:lnTo>
                    <a:pt x="730" y="354"/>
                  </a:lnTo>
                  <a:lnTo>
                    <a:pt x="729" y="356"/>
                  </a:lnTo>
                  <a:lnTo>
                    <a:pt x="728" y="356"/>
                  </a:lnTo>
                  <a:lnTo>
                    <a:pt x="727" y="354"/>
                  </a:lnTo>
                  <a:lnTo>
                    <a:pt x="728" y="354"/>
                  </a:lnTo>
                  <a:lnTo>
                    <a:pt x="728" y="353"/>
                  </a:lnTo>
                  <a:lnTo>
                    <a:pt x="729" y="353"/>
                  </a:lnTo>
                  <a:lnTo>
                    <a:pt x="729" y="354"/>
                  </a:lnTo>
                  <a:lnTo>
                    <a:pt x="729" y="353"/>
                  </a:lnTo>
                  <a:lnTo>
                    <a:pt x="728" y="353"/>
                  </a:lnTo>
                  <a:lnTo>
                    <a:pt x="727" y="354"/>
                  </a:lnTo>
                  <a:lnTo>
                    <a:pt x="727" y="356"/>
                  </a:lnTo>
                  <a:lnTo>
                    <a:pt x="727" y="357"/>
                  </a:lnTo>
                  <a:lnTo>
                    <a:pt x="726" y="357"/>
                  </a:lnTo>
                  <a:lnTo>
                    <a:pt x="726" y="358"/>
                  </a:lnTo>
                  <a:lnTo>
                    <a:pt x="725" y="358"/>
                  </a:lnTo>
                  <a:lnTo>
                    <a:pt x="724" y="358"/>
                  </a:lnTo>
                  <a:lnTo>
                    <a:pt x="723" y="358"/>
                  </a:lnTo>
                  <a:lnTo>
                    <a:pt x="723" y="359"/>
                  </a:lnTo>
                  <a:lnTo>
                    <a:pt x="722" y="359"/>
                  </a:lnTo>
                  <a:lnTo>
                    <a:pt x="722" y="360"/>
                  </a:lnTo>
                  <a:lnTo>
                    <a:pt x="722" y="361"/>
                  </a:lnTo>
                  <a:lnTo>
                    <a:pt x="721" y="361"/>
                  </a:lnTo>
                  <a:lnTo>
                    <a:pt x="719" y="362"/>
                  </a:lnTo>
                  <a:lnTo>
                    <a:pt x="718" y="362"/>
                  </a:lnTo>
                  <a:lnTo>
                    <a:pt x="719" y="363"/>
                  </a:lnTo>
                  <a:lnTo>
                    <a:pt x="721" y="363"/>
                  </a:lnTo>
                  <a:lnTo>
                    <a:pt x="722" y="363"/>
                  </a:lnTo>
                  <a:lnTo>
                    <a:pt x="723" y="364"/>
                  </a:lnTo>
                  <a:lnTo>
                    <a:pt x="724" y="364"/>
                  </a:lnTo>
                  <a:lnTo>
                    <a:pt x="725" y="364"/>
                  </a:lnTo>
                  <a:lnTo>
                    <a:pt x="726" y="363"/>
                  </a:lnTo>
                  <a:lnTo>
                    <a:pt x="727" y="362"/>
                  </a:lnTo>
                  <a:lnTo>
                    <a:pt x="728" y="362"/>
                  </a:lnTo>
                  <a:lnTo>
                    <a:pt x="728" y="361"/>
                  </a:lnTo>
                  <a:lnTo>
                    <a:pt x="727" y="361"/>
                  </a:lnTo>
                  <a:lnTo>
                    <a:pt x="727" y="360"/>
                  </a:lnTo>
                  <a:lnTo>
                    <a:pt x="727" y="359"/>
                  </a:lnTo>
                  <a:lnTo>
                    <a:pt x="727" y="358"/>
                  </a:lnTo>
                  <a:lnTo>
                    <a:pt x="728" y="358"/>
                  </a:lnTo>
                  <a:lnTo>
                    <a:pt x="729" y="357"/>
                  </a:lnTo>
                  <a:lnTo>
                    <a:pt x="731" y="357"/>
                  </a:lnTo>
                  <a:lnTo>
                    <a:pt x="732" y="358"/>
                  </a:lnTo>
                  <a:lnTo>
                    <a:pt x="733" y="358"/>
                  </a:lnTo>
                  <a:lnTo>
                    <a:pt x="734" y="359"/>
                  </a:lnTo>
                  <a:lnTo>
                    <a:pt x="733" y="360"/>
                  </a:lnTo>
                  <a:lnTo>
                    <a:pt x="733" y="361"/>
                  </a:lnTo>
                  <a:lnTo>
                    <a:pt x="731" y="363"/>
                  </a:lnTo>
                  <a:lnTo>
                    <a:pt x="730" y="364"/>
                  </a:lnTo>
                  <a:lnTo>
                    <a:pt x="728" y="366"/>
                  </a:lnTo>
                  <a:lnTo>
                    <a:pt x="728" y="367"/>
                  </a:lnTo>
                  <a:lnTo>
                    <a:pt x="727" y="369"/>
                  </a:lnTo>
                  <a:lnTo>
                    <a:pt x="726" y="369"/>
                  </a:lnTo>
                  <a:lnTo>
                    <a:pt x="725" y="371"/>
                  </a:lnTo>
                  <a:lnTo>
                    <a:pt x="725" y="372"/>
                  </a:lnTo>
                  <a:lnTo>
                    <a:pt x="724" y="373"/>
                  </a:lnTo>
                  <a:lnTo>
                    <a:pt x="722" y="373"/>
                  </a:lnTo>
                  <a:lnTo>
                    <a:pt x="722" y="372"/>
                  </a:lnTo>
                  <a:lnTo>
                    <a:pt x="721" y="372"/>
                  </a:lnTo>
                  <a:lnTo>
                    <a:pt x="718" y="372"/>
                  </a:lnTo>
                  <a:lnTo>
                    <a:pt x="717" y="372"/>
                  </a:lnTo>
                  <a:lnTo>
                    <a:pt x="715" y="372"/>
                  </a:lnTo>
                  <a:lnTo>
                    <a:pt x="714" y="372"/>
                  </a:lnTo>
                  <a:lnTo>
                    <a:pt x="711" y="372"/>
                  </a:lnTo>
                  <a:lnTo>
                    <a:pt x="710" y="372"/>
                  </a:lnTo>
                  <a:lnTo>
                    <a:pt x="709" y="372"/>
                  </a:lnTo>
                  <a:lnTo>
                    <a:pt x="708" y="372"/>
                  </a:lnTo>
                  <a:lnTo>
                    <a:pt x="707" y="372"/>
                  </a:lnTo>
                  <a:lnTo>
                    <a:pt x="706" y="372"/>
                  </a:lnTo>
                  <a:lnTo>
                    <a:pt x="705" y="372"/>
                  </a:lnTo>
                  <a:lnTo>
                    <a:pt x="705" y="373"/>
                  </a:lnTo>
                  <a:lnTo>
                    <a:pt x="704" y="373"/>
                  </a:lnTo>
                  <a:lnTo>
                    <a:pt x="703" y="373"/>
                  </a:lnTo>
                  <a:lnTo>
                    <a:pt x="702" y="374"/>
                  </a:lnTo>
                  <a:lnTo>
                    <a:pt x="701" y="374"/>
                  </a:lnTo>
                  <a:lnTo>
                    <a:pt x="700" y="374"/>
                  </a:lnTo>
                  <a:lnTo>
                    <a:pt x="699" y="374"/>
                  </a:lnTo>
                  <a:lnTo>
                    <a:pt x="699" y="375"/>
                  </a:lnTo>
                  <a:lnTo>
                    <a:pt x="698" y="375"/>
                  </a:lnTo>
                  <a:lnTo>
                    <a:pt x="696" y="375"/>
                  </a:lnTo>
                  <a:lnTo>
                    <a:pt x="696" y="376"/>
                  </a:lnTo>
                  <a:lnTo>
                    <a:pt x="694" y="376"/>
                  </a:lnTo>
                  <a:lnTo>
                    <a:pt x="693" y="376"/>
                  </a:lnTo>
                  <a:lnTo>
                    <a:pt x="694" y="376"/>
                  </a:lnTo>
                  <a:lnTo>
                    <a:pt x="696" y="376"/>
                  </a:lnTo>
                  <a:lnTo>
                    <a:pt x="697" y="376"/>
                  </a:lnTo>
                  <a:lnTo>
                    <a:pt x="696" y="376"/>
                  </a:lnTo>
                  <a:lnTo>
                    <a:pt x="694" y="376"/>
                  </a:lnTo>
                  <a:lnTo>
                    <a:pt x="694" y="377"/>
                  </a:lnTo>
                  <a:lnTo>
                    <a:pt x="693" y="377"/>
                  </a:lnTo>
                  <a:lnTo>
                    <a:pt x="692" y="377"/>
                  </a:lnTo>
                  <a:lnTo>
                    <a:pt x="691" y="377"/>
                  </a:lnTo>
                  <a:lnTo>
                    <a:pt x="690" y="378"/>
                  </a:lnTo>
                  <a:lnTo>
                    <a:pt x="689" y="378"/>
                  </a:lnTo>
                  <a:lnTo>
                    <a:pt x="688" y="378"/>
                  </a:lnTo>
                  <a:lnTo>
                    <a:pt x="688" y="379"/>
                  </a:lnTo>
                  <a:lnTo>
                    <a:pt x="687" y="379"/>
                  </a:lnTo>
                  <a:lnTo>
                    <a:pt x="686" y="379"/>
                  </a:lnTo>
                  <a:lnTo>
                    <a:pt x="685" y="379"/>
                  </a:lnTo>
                  <a:lnTo>
                    <a:pt x="684" y="379"/>
                  </a:lnTo>
                  <a:lnTo>
                    <a:pt x="682" y="381"/>
                  </a:lnTo>
                  <a:lnTo>
                    <a:pt x="680" y="381"/>
                  </a:lnTo>
                  <a:lnTo>
                    <a:pt x="680" y="382"/>
                  </a:lnTo>
                  <a:lnTo>
                    <a:pt x="679" y="382"/>
                  </a:lnTo>
                  <a:lnTo>
                    <a:pt x="678" y="381"/>
                  </a:lnTo>
                  <a:lnTo>
                    <a:pt x="679" y="381"/>
                  </a:lnTo>
                  <a:lnTo>
                    <a:pt x="679" y="379"/>
                  </a:lnTo>
                  <a:lnTo>
                    <a:pt x="680" y="379"/>
                  </a:lnTo>
                  <a:lnTo>
                    <a:pt x="680" y="381"/>
                  </a:lnTo>
                  <a:lnTo>
                    <a:pt x="681" y="379"/>
                  </a:lnTo>
                  <a:lnTo>
                    <a:pt x="681" y="378"/>
                  </a:lnTo>
                  <a:lnTo>
                    <a:pt x="681" y="379"/>
                  </a:lnTo>
                  <a:lnTo>
                    <a:pt x="680" y="379"/>
                  </a:lnTo>
                  <a:lnTo>
                    <a:pt x="679" y="379"/>
                  </a:lnTo>
                  <a:lnTo>
                    <a:pt x="678" y="379"/>
                  </a:lnTo>
                  <a:lnTo>
                    <a:pt x="677" y="379"/>
                  </a:lnTo>
                  <a:lnTo>
                    <a:pt x="677" y="381"/>
                  </a:lnTo>
                  <a:lnTo>
                    <a:pt x="676" y="381"/>
                  </a:lnTo>
                  <a:lnTo>
                    <a:pt x="676" y="382"/>
                  </a:lnTo>
                  <a:lnTo>
                    <a:pt x="677" y="382"/>
                  </a:lnTo>
                  <a:lnTo>
                    <a:pt x="678" y="382"/>
                  </a:lnTo>
                  <a:lnTo>
                    <a:pt x="677" y="382"/>
                  </a:lnTo>
                  <a:lnTo>
                    <a:pt x="676" y="382"/>
                  </a:lnTo>
                  <a:lnTo>
                    <a:pt x="676" y="383"/>
                  </a:lnTo>
                  <a:lnTo>
                    <a:pt x="675" y="383"/>
                  </a:lnTo>
                  <a:lnTo>
                    <a:pt x="674" y="383"/>
                  </a:lnTo>
                  <a:lnTo>
                    <a:pt x="673" y="383"/>
                  </a:lnTo>
                  <a:lnTo>
                    <a:pt x="672" y="383"/>
                  </a:lnTo>
                  <a:lnTo>
                    <a:pt x="671" y="383"/>
                  </a:lnTo>
                  <a:lnTo>
                    <a:pt x="669" y="383"/>
                  </a:lnTo>
                  <a:lnTo>
                    <a:pt x="668" y="384"/>
                  </a:lnTo>
                  <a:lnTo>
                    <a:pt x="666" y="384"/>
                  </a:lnTo>
                  <a:lnTo>
                    <a:pt x="665" y="384"/>
                  </a:lnTo>
                  <a:lnTo>
                    <a:pt x="664" y="384"/>
                  </a:lnTo>
                  <a:lnTo>
                    <a:pt x="663" y="384"/>
                  </a:lnTo>
                  <a:lnTo>
                    <a:pt x="662" y="384"/>
                  </a:lnTo>
                  <a:lnTo>
                    <a:pt x="661" y="384"/>
                  </a:lnTo>
                  <a:lnTo>
                    <a:pt x="661" y="385"/>
                  </a:lnTo>
                  <a:lnTo>
                    <a:pt x="659" y="385"/>
                  </a:lnTo>
                  <a:lnTo>
                    <a:pt x="658" y="385"/>
                  </a:lnTo>
                  <a:lnTo>
                    <a:pt x="657" y="385"/>
                  </a:lnTo>
                  <a:lnTo>
                    <a:pt x="656" y="386"/>
                  </a:lnTo>
                  <a:lnTo>
                    <a:pt x="656" y="385"/>
                  </a:lnTo>
                  <a:lnTo>
                    <a:pt x="655" y="385"/>
                  </a:lnTo>
                  <a:lnTo>
                    <a:pt x="654" y="384"/>
                  </a:lnTo>
                  <a:lnTo>
                    <a:pt x="653" y="384"/>
                  </a:lnTo>
                  <a:lnTo>
                    <a:pt x="653" y="383"/>
                  </a:lnTo>
                  <a:lnTo>
                    <a:pt x="653" y="384"/>
                  </a:lnTo>
                  <a:lnTo>
                    <a:pt x="654" y="384"/>
                  </a:lnTo>
                  <a:lnTo>
                    <a:pt x="653" y="383"/>
                  </a:lnTo>
                  <a:lnTo>
                    <a:pt x="652" y="383"/>
                  </a:lnTo>
                  <a:lnTo>
                    <a:pt x="652" y="382"/>
                  </a:lnTo>
                  <a:lnTo>
                    <a:pt x="652" y="381"/>
                  </a:lnTo>
                  <a:lnTo>
                    <a:pt x="653" y="381"/>
                  </a:lnTo>
                  <a:lnTo>
                    <a:pt x="652" y="379"/>
                  </a:lnTo>
                  <a:lnTo>
                    <a:pt x="651" y="378"/>
                  </a:lnTo>
                  <a:lnTo>
                    <a:pt x="650" y="377"/>
                  </a:lnTo>
                  <a:lnTo>
                    <a:pt x="651" y="377"/>
                  </a:lnTo>
                  <a:lnTo>
                    <a:pt x="652" y="377"/>
                  </a:lnTo>
                  <a:lnTo>
                    <a:pt x="653" y="377"/>
                  </a:lnTo>
                  <a:lnTo>
                    <a:pt x="653" y="376"/>
                  </a:lnTo>
                  <a:lnTo>
                    <a:pt x="653" y="375"/>
                  </a:lnTo>
                  <a:lnTo>
                    <a:pt x="652" y="375"/>
                  </a:lnTo>
                  <a:lnTo>
                    <a:pt x="652" y="376"/>
                  </a:lnTo>
                  <a:lnTo>
                    <a:pt x="651" y="376"/>
                  </a:lnTo>
                  <a:lnTo>
                    <a:pt x="650" y="376"/>
                  </a:lnTo>
                  <a:lnTo>
                    <a:pt x="649" y="377"/>
                  </a:lnTo>
                  <a:lnTo>
                    <a:pt x="649" y="378"/>
                  </a:lnTo>
                  <a:lnTo>
                    <a:pt x="648" y="378"/>
                  </a:lnTo>
                  <a:lnTo>
                    <a:pt x="648" y="379"/>
                  </a:lnTo>
                  <a:lnTo>
                    <a:pt x="649" y="379"/>
                  </a:lnTo>
                  <a:lnTo>
                    <a:pt x="650" y="379"/>
                  </a:lnTo>
                  <a:lnTo>
                    <a:pt x="650" y="381"/>
                  </a:lnTo>
                  <a:lnTo>
                    <a:pt x="650" y="382"/>
                  </a:lnTo>
                  <a:lnTo>
                    <a:pt x="649" y="382"/>
                  </a:lnTo>
                  <a:lnTo>
                    <a:pt x="648" y="382"/>
                  </a:lnTo>
                  <a:lnTo>
                    <a:pt x="648" y="381"/>
                  </a:lnTo>
                  <a:lnTo>
                    <a:pt x="648" y="382"/>
                  </a:lnTo>
                  <a:lnTo>
                    <a:pt x="648" y="383"/>
                  </a:lnTo>
                  <a:lnTo>
                    <a:pt x="647" y="382"/>
                  </a:lnTo>
                  <a:lnTo>
                    <a:pt x="647" y="383"/>
                  </a:lnTo>
                  <a:lnTo>
                    <a:pt x="648" y="383"/>
                  </a:lnTo>
                  <a:lnTo>
                    <a:pt x="648" y="384"/>
                  </a:lnTo>
                  <a:lnTo>
                    <a:pt x="649" y="384"/>
                  </a:lnTo>
                  <a:lnTo>
                    <a:pt x="648" y="385"/>
                  </a:lnTo>
                  <a:lnTo>
                    <a:pt x="647" y="385"/>
                  </a:lnTo>
                  <a:lnTo>
                    <a:pt x="646" y="385"/>
                  </a:lnTo>
                  <a:lnTo>
                    <a:pt x="647" y="385"/>
                  </a:lnTo>
                  <a:lnTo>
                    <a:pt x="647" y="386"/>
                  </a:lnTo>
                  <a:lnTo>
                    <a:pt x="647" y="387"/>
                  </a:lnTo>
                  <a:lnTo>
                    <a:pt x="646" y="387"/>
                  </a:lnTo>
                  <a:lnTo>
                    <a:pt x="644" y="387"/>
                  </a:lnTo>
                  <a:lnTo>
                    <a:pt x="646" y="387"/>
                  </a:lnTo>
                  <a:lnTo>
                    <a:pt x="647" y="387"/>
                  </a:lnTo>
                  <a:lnTo>
                    <a:pt x="648" y="387"/>
                  </a:lnTo>
                  <a:lnTo>
                    <a:pt x="648" y="386"/>
                  </a:lnTo>
                  <a:lnTo>
                    <a:pt x="649" y="386"/>
                  </a:lnTo>
                  <a:lnTo>
                    <a:pt x="650" y="386"/>
                  </a:lnTo>
                  <a:lnTo>
                    <a:pt x="651" y="385"/>
                  </a:lnTo>
                  <a:lnTo>
                    <a:pt x="652" y="384"/>
                  </a:lnTo>
                  <a:lnTo>
                    <a:pt x="653" y="385"/>
                  </a:lnTo>
                  <a:lnTo>
                    <a:pt x="652" y="386"/>
                  </a:lnTo>
                  <a:lnTo>
                    <a:pt x="651" y="387"/>
                  </a:lnTo>
                  <a:lnTo>
                    <a:pt x="650" y="387"/>
                  </a:lnTo>
                  <a:lnTo>
                    <a:pt x="649" y="387"/>
                  </a:lnTo>
                  <a:lnTo>
                    <a:pt x="648" y="387"/>
                  </a:lnTo>
                  <a:lnTo>
                    <a:pt x="648" y="388"/>
                  </a:lnTo>
                  <a:lnTo>
                    <a:pt x="647" y="388"/>
                  </a:lnTo>
                  <a:lnTo>
                    <a:pt x="646" y="388"/>
                  </a:lnTo>
                  <a:lnTo>
                    <a:pt x="644" y="388"/>
                  </a:lnTo>
                  <a:lnTo>
                    <a:pt x="643" y="389"/>
                  </a:lnTo>
                  <a:lnTo>
                    <a:pt x="642" y="389"/>
                  </a:lnTo>
                  <a:lnTo>
                    <a:pt x="641" y="389"/>
                  </a:lnTo>
                  <a:lnTo>
                    <a:pt x="640" y="389"/>
                  </a:lnTo>
                  <a:lnTo>
                    <a:pt x="640" y="390"/>
                  </a:lnTo>
                  <a:lnTo>
                    <a:pt x="639" y="390"/>
                  </a:lnTo>
                  <a:lnTo>
                    <a:pt x="638" y="390"/>
                  </a:lnTo>
                  <a:lnTo>
                    <a:pt x="637" y="390"/>
                  </a:lnTo>
                  <a:lnTo>
                    <a:pt x="636" y="391"/>
                  </a:lnTo>
                  <a:lnTo>
                    <a:pt x="635" y="391"/>
                  </a:lnTo>
                  <a:lnTo>
                    <a:pt x="634" y="391"/>
                  </a:lnTo>
                  <a:lnTo>
                    <a:pt x="635" y="390"/>
                  </a:lnTo>
                  <a:lnTo>
                    <a:pt x="636" y="390"/>
                  </a:lnTo>
                  <a:lnTo>
                    <a:pt x="637" y="390"/>
                  </a:lnTo>
                  <a:lnTo>
                    <a:pt x="637" y="389"/>
                  </a:lnTo>
                  <a:lnTo>
                    <a:pt x="638" y="389"/>
                  </a:lnTo>
                  <a:lnTo>
                    <a:pt x="637" y="388"/>
                  </a:lnTo>
                  <a:lnTo>
                    <a:pt x="637" y="389"/>
                  </a:lnTo>
                  <a:lnTo>
                    <a:pt x="637" y="388"/>
                  </a:lnTo>
                  <a:lnTo>
                    <a:pt x="636" y="389"/>
                  </a:lnTo>
                  <a:lnTo>
                    <a:pt x="635" y="389"/>
                  </a:lnTo>
                  <a:lnTo>
                    <a:pt x="635" y="388"/>
                  </a:lnTo>
                  <a:lnTo>
                    <a:pt x="635" y="386"/>
                  </a:lnTo>
                  <a:lnTo>
                    <a:pt x="635" y="385"/>
                  </a:lnTo>
                  <a:lnTo>
                    <a:pt x="636" y="385"/>
                  </a:lnTo>
                  <a:lnTo>
                    <a:pt x="635" y="385"/>
                  </a:lnTo>
                  <a:lnTo>
                    <a:pt x="635" y="384"/>
                  </a:lnTo>
                  <a:lnTo>
                    <a:pt x="634" y="384"/>
                  </a:lnTo>
                  <a:lnTo>
                    <a:pt x="634" y="383"/>
                  </a:lnTo>
                  <a:lnTo>
                    <a:pt x="633" y="383"/>
                  </a:lnTo>
                  <a:lnTo>
                    <a:pt x="633" y="384"/>
                  </a:lnTo>
                  <a:lnTo>
                    <a:pt x="632" y="384"/>
                  </a:lnTo>
                  <a:lnTo>
                    <a:pt x="631" y="385"/>
                  </a:lnTo>
                  <a:lnTo>
                    <a:pt x="632" y="385"/>
                  </a:lnTo>
                  <a:lnTo>
                    <a:pt x="633" y="385"/>
                  </a:lnTo>
                  <a:lnTo>
                    <a:pt x="633" y="386"/>
                  </a:lnTo>
                  <a:lnTo>
                    <a:pt x="633" y="387"/>
                  </a:lnTo>
                  <a:lnTo>
                    <a:pt x="633" y="388"/>
                  </a:lnTo>
                  <a:lnTo>
                    <a:pt x="634" y="389"/>
                  </a:lnTo>
                  <a:lnTo>
                    <a:pt x="633" y="389"/>
                  </a:lnTo>
                  <a:lnTo>
                    <a:pt x="632" y="390"/>
                  </a:lnTo>
                  <a:lnTo>
                    <a:pt x="632" y="389"/>
                  </a:lnTo>
                  <a:lnTo>
                    <a:pt x="632" y="390"/>
                  </a:lnTo>
                  <a:lnTo>
                    <a:pt x="631" y="390"/>
                  </a:lnTo>
                  <a:lnTo>
                    <a:pt x="631" y="391"/>
                  </a:lnTo>
                  <a:lnTo>
                    <a:pt x="630" y="391"/>
                  </a:lnTo>
                  <a:lnTo>
                    <a:pt x="629" y="391"/>
                  </a:lnTo>
                  <a:lnTo>
                    <a:pt x="629" y="392"/>
                  </a:lnTo>
                  <a:lnTo>
                    <a:pt x="630" y="392"/>
                  </a:lnTo>
                  <a:lnTo>
                    <a:pt x="630" y="393"/>
                  </a:lnTo>
                  <a:lnTo>
                    <a:pt x="629" y="393"/>
                  </a:lnTo>
                  <a:lnTo>
                    <a:pt x="628" y="393"/>
                  </a:lnTo>
                  <a:lnTo>
                    <a:pt x="627" y="394"/>
                  </a:lnTo>
                  <a:lnTo>
                    <a:pt x="625" y="394"/>
                  </a:lnTo>
                  <a:lnTo>
                    <a:pt x="623" y="395"/>
                  </a:lnTo>
                  <a:lnTo>
                    <a:pt x="622" y="395"/>
                  </a:lnTo>
                  <a:lnTo>
                    <a:pt x="622" y="394"/>
                  </a:lnTo>
                  <a:lnTo>
                    <a:pt x="623" y="394"/>
                  </a:lnTo>
                  <a:lnTo>
                    <a:pt x="623" y="393"/>
                  </a:lnTo>
                  <a:lnTo>
                    <a:pt x="623" y="392"/>
                  </a:lnTo>
                  <a:lnTo>
                    <a:pt x="624" y="392"/>
                  </a:lnTo>
                  <a:lnTo>
                    <a:pt x="624" y="393"/>
                  </a:lnTo>
                  <a:lnTo>
                    <a:pt x="624" y="392"/>
                  </a:lnTo>
                  <a:lnTo>
                    <a:pt x="623" y="392"/>
                  </a:lnTo>
                  <a:lnTo>
                    <a:pt x="622" y="393"/>
                  </a:lnTo>
                  <a:lnTo>
                    <a:pt x="622" y="392"/>
                  </a:lnTo>
                  <a:lnTo>
                    <a:pt x="621" y="392"/>
                  </a:lnTo>
                  <a:lnTo>
                    <a:pt x="619" y="392"/>
                  </a:lnTo>
                  <a:lnTo>
                    <a:pt x="619" y="391"/>
                  </a:lnTo>
                  <a:lnTo>
                    <a:pt x="619" y="390"/>
                  </a:lnTo>
                  <a:lnTo>
                    <a:pt x="618" y="389"/>
                  </a:lnTo>
                  <a:lnTo>
                    <a:pt x="618" y="390"/>
                  </a:lnTo>
                  <a:lnTo>
                    <a:pt x="618" y="391"/>
                  </a:lnTo>
                  <a:lnTo>
                    <a:pt x="617" y="390"/>
                  </a:lnTo>
                  <a:lnTo>
                    <a:pt x="617" y="391"/>
                  </a:lnTo>
                  <a:lnTo>
                    <a:pt x="616" y="391"/>
                  </a:lnTo>
                  <a:lnTo>
                    <a:pt x="615" y="392"/>
                  </a:lnTo>
                  <a:lnTo>
                    <a:pt x="614" y="392"/>
                  </a:lnTo>
                  <a:lnTo>
                    <a:pt x="615" y="392"/>
                  </a:lnTo>
                  <a:lnTo>
                    <a:pt x="615" y="393"/>
                  </a:lnTo>
                  <a:lnTo>
                    <a:pt x="616" y="393"/>
                  </a:lnTo>
                  <a:lnTo>
                    <a:pt x="617" y="392"/>
                  </a:lnTo>
                  <a:lnTo>
                    <a:pt x="617" y="393"/>
                  </a:lnTo>
                  <a:lnTo>
                    <a:pt x="616" y="394"/>
                  </a:lnTo>
                  <a:lnTo>
                    <a:pt x="615" y="395"/>
                  </a:lnTo>
                  <a:lnTo>
                    <a:pt x="614" y="396"/>
                  </a:lnTo>
                  <a:lnTo>
                    <a:pt x="613" y="396"/>
                  </a:lnTo>
                  <a:lnTo>
                    <a:pt x="612" y="396"/>
                  </a:lnTo>
                  <a:lnTo>
                    <a:pt x="612" y="397"/>
                  </a:lnTo>
                  <a:lnTo>
                    <a:pt x="610" y="397"/>
                  </a:lnTo>
                  <a:lnTo>
                    <a:pt x="610" y="396"/>
                  </a:lnTo>
                  <a:lnTo>
                    <a:pt x="609" y="396"/>
                  </a:lnTo>
                  <a:lnTo>
                    <a:pt x="609" y="397"/>
                  </a:lnTo>
                  <a:lnTo>
                    <a:pt x="609" y="398"/>
                  </a:lnTo>
                  <a:lnTo>
                    <a:pt x="610" y="398"/>
                  </a:lnTo>
                  <a:lnTo>
                    <a:pt x="611" y="398"/>
                  </a:lnTo>
                  <a:lnTo>
                    <a:pt x="612" y="398"/>
                  </a:lnTo>
                  <a:lnTo>
                    <a:pt x="612" y="397"/>
                  </a:lnTo>
                  <a:lnTo>
                    <a:pt x="613" y="397"/>
                  </a:lnTo>
                  <a:lnTo>
                    <a:pt x="614" y="397"/>
                  </a:lnTo>
                  <a:lnTo>
                    <a:pt x="615" y="397"/>
                  </a:lnTo>
                  <a:lnTo>
                    <a:pt x="615" y="396"/>
                  </a:lnTo>
                  <a:lnTo>
                    <a:pt x="616" y="395"/>
                  </a:lnTo>
                  <a:lnTo>
                    <a:pt x="617" y="395"/>
                  </a:lnTo>
                  <a:lnTo>
                    <a:pt x="618" y="395"/>
                  </a:lnTo>
                  <a:lnTo>
                    <a:pt x="618" y="394"/>
                  </a:lnTo>
                  <a:lnTo>
                    <a:pt x="619" y="394"/>
                  </a:lnTo>
                  <a:lnTo>
                    <a:pt x="619" y="395"/>
                  </a:lnTo>
                  <a:lnTo>
                    <a:pt x="618" y="396"/>
                  </a:lnTo>
                  <a:lnTo>
                    <a:pt x="617" y="396"/>
                  </a:lnTo>
                  <a:lnTo>
                    <a:pt x="617" y="397"/>
                  </a:lnTo>
                  <a:lnTo>
                    <a:pt x="616" y="397"/>
                  </a:lnTo>
                  <a:lnTo>
                    <a:pt x="615" y="397"/>
                  </a:lnTo>
                  <a:lnTo>
                    <a:pt x="612" y="398"/>
                  </a:lnTo>
                  <a:lnTo>
                    <a:pt x="611" y="398"/>
                  </a:lnTo>
                  <a:lnTo>
                    <a:pt x="610" y="399"/>
                  </a:lnTo>
                  <a:lnTo>
                    <a:pt x="609" y="399"/>
                  </a:lnTo>
                  <a:lnTo>
                    <a:pt x="608" y="399"/>
                  </a:lnTo>
                  <a:lnTo>
                    <a:pt x="606" y="400"/>
                  </a:lnTo>
                  <a:lnTo>
                    <a:pt x="605" y="401"/>
                  </a:lnTo>
                  <a:lnTo>
                    <a:pt x="604" y="401"/>
                  </a:lnTo>
                  <a:lnTo>
                    <a:pt x="603" y="401"/>
                  </a:lnTo>
                  <a:lnTo>
                    <a:pt x="602" y="401"/>
                  </a:lnTo>
                  <a:lnTo>
                    <a:pt x="601" y="402"/>
                  </a:lnTo>
                  <a:lnTo>
                    <a:pt x="600" y="402"/>
                  </a:lnTo>
                  <a:lnTo>
                    <a:pt x="599" y="402"/>
                  </a:lnTo>
                  <a:lnTo>
                    <a:pt x="598" y="403"/>
                  </a:lnTo>
                  <a:lnTo>
                    <a:pt x="597" y="403"/>
                  </a:lnTo>
                  <a:lnTo>
                    <a:pt x="596" y="403"/>
                  </a:lnTo>
                  <a:lnTo>
                    <a:pt x="594" y="403"/>
                  </a:lnTo>
                  <a:lnTo>
                    <a:pt x="594" y="404"/>
                  </a:lnTo>
                  <a:lnTo>
                    <a:pt x="593" y="404"/>
                  </a:lnTo>
                  <a:lnTo>
                    <a:pt x="592" y="404"/>
                  </a:lnTo>
                  <a:lnTo>
                    <a:pt x="591" y="406"/>
                  </a:lnTo>
                  <a:lnTo>
                    <a:pt x="590" y="406"/>
                  </a:lnTo>
                  <a:lnTo>
                    <a:pt x="589" y="406"/>
                  </a:lnTo>
                  <a:lnTo>
                    <a:pt x="589" y="407"/>
                  </a:lnTo>
                  <a:lnTo>
                    <a:pt x="588" y="407"/>
                  </a:lnTo>
                  <a:lnTo>
                    <a:pt x="586" y="408"/>
                  </a:lnTo>
                  <a:lnTo>
                    <a:pt x="585" y="408"/>
                  </a:lnTo>
                  <a:lnTo>
                    <a:pt x="584" y="409"/>
                  </a:lnTo>
                  <a:lnTo>
                    <a:pt x="583" y="409"/>
                  </a:lnTo>
                  <a:lnTo>
                    <a:pt x="582" y="409"/>
                  </a:lnTo>
                  <a:lnTo>
                    <a:pt x="581" y="409"/>
                  </a:lnTo>
                  <a:lnTo>
                    <a:pt x="581" y="410"/>
                  </a:lnTo>
                  <a:lnTo>
                    <a:pt x="580" y="410"/>
                  </a:lnTo>
                  <a:lnTo>
                    <a:pt x="579" y="410"/>
                  </a:lnTo>
                  <a:lnTo>
                    <a:pt x="577" y="411"/>
                  </a:lnTo>
                  <a:lnTo>
                    <a:pt x="576" y="412"/>
                  </a:lnTo>
                  <a:lnTo>
                    <a:pt x="575" y="412"/>
                  </a:lnTo>
                  <a:lnTo>
                    <a:pt x="574" y="412"/>
                  </a:lnTo>
                  <a:lnTo>
                    <a:pt x="573" y="412"/>
                  </a:lnTo>
                  <a:lnTo>
                    <a:pt x="573" y="413"/>
                  </a:lnTo>
                  <a:lnTo>
                    <a:pt x="572" y="413"/>
                  </a:lnTo>
                  <a:lnTo>
                    <a:pt x="573" y="412"/>
                  </a:lnTo>
                  <a:lnTo>
                    <a:pt x="574" y="412"/>
                  </a:lnTo>
                  <a:lnTo>
                    <a:pt x="575" y="412"/>
                  </a:lnTo>
                  <a:lnTo>
                    <a:pt x="576" y="411"/>
                  </a:lnTo>
                  <a:lnTo>
                    <a:pt x="577" y="411"/>
                  </a:lnTo>
                  <a:lnTo>
                    <a:pt x="578" y="411"/>
                  </a:lnTo>
                  <a:lnTo>
                    <a:pt x="578" y="410"/>
                  </a:lnTo>
                  <a:lnTo>
                    <a:pt x="579" y="410"/>
                  </a:lnTo>
                  <a:lnTo>
                    <a:pt x="579" y="409"/>
                  </a:lnTo>
                  <a:lnTo>
                    <a:pt x="579" y="408"/>
                  </a:lnTo>
                  <a:lnTo>
                    <a:pt x="578" y="408"/>
                  </a:lnTo>
                  <a:lnTo>
                    <a:pt x="578" y="409"/>
                  </a:lnTo>
                  <a:lnTo>
                    <a:pt x="577" y="410"/>
                  </a:lnTo>
                  <a:lnTo>
                    <a:pt x="574" y="411"/>
                  </a:lnTo>
                  <a:lnTo>
                    <a:pt x="572" y="412"/>
                  </a:lnTo>
                  <a:lnTo>
                    <a:pt x="572" y="413"/>
                  </a:lnTo>
                  <a:lnTo>
                    <a:pt x="571" y="413"/>
                  </a:lnTo>
                  <a:lnTo>
                    <a:pt x="571" y="412"/>
                  </a:lnTo>
                  <a:lnTo>
                    <a:pt x="569" y="412"/>
                  </a:lnTo>
                  <a:lnTo>
                    <a:pt x="569" y="413"/>
                  </a:lnTo>
                  <a:lnTo>
                    <a:pt x="571" y="413"/>
                  </a:lnTo>
                  <a:lnTo>
                    <a:pt x="569" y="414"/>
                  </a:lnTo>
                  <a:lnTo>
                    <a:pt x="566" y="415"/>
                  </a:lnTo>
                  <a:lnTo>
                    <a:pt x="566" y="416"/>
                  </a:lnTo>
                  <a:lnTo>
                    <a:pt x="564" y="416"/>
                  </a:lnTo>
                  <a:lnTo>
                    <a:pt x="564" y="417"/>
                  </a:lnTo>
                  <a:lnTo>
                    <a:pt x="562" y="419"/>
                  </a:lnTo>
                  <a:lnTo>
                    <a:pt x="562" y="421"/>
                  </a:lnTo>
                  <a:lnTo>
                    <a:pt x="561" y="421"/>
                  </a:lnTo>
                  <a:lnTo>
                    <a:pt x="560" y="421"/>
                  </a:lnTo>
                  <a:lnTo>
                    <a:pt x="560" y="422"/>
                  </a:lnTo>
                  <a:lnTo>
                    <a:pt x="559" y="422"/>
                  </a:lnTo>
                  <a:lnTo>
                    <a:pt x="558" y="422"/>
                  </a:lnTo>
                  <a:lnTo>
                    <a:pt x="557" y="423"/>
                  </a:lnTo>
                  <a:lnTo>
                    <a:pt x="556" y="423"/>
                  </a:lnTo>
                  <a:lnTo>
                    <a:pt x="555" y="424"/>
                  </a:lnTo>
                  <a:lnTo>
                    <a:pt x="554" y="425"/>
                  </a:lnTo>
                  <a:lnTo>
                    <a:pt x="553" y="424"/>
                  </a:lnTo>
                  <a:lnTo>
                    <a:pt x="553" y="423"/>
                  </a:lnTo>
                  <a:lnTo>
                    <a:pt x="552" y="422"/>
                  </a:lnTo>
                  <a:lnTo>
                    <a:pt x="551" y="421"/>
                  </a:lnTo>
                  <a:lnTo>
                    <a:pt x="551" y="420"/>
                  </a:lnTo>
                  <a:lnTo>
                    <a:pt x="551" y="419"/>
                  </a:lnTo>
                  <a:lnTo>
                    <a:pt x="552" y="419"/>
                  </a:lnTo>
                  <a:lnTo>
                    <a:pt x="551" y="419"/>
                  </a:lnTo>
                  <a:lnTo>
                    <a:pt x="551" y="418"/>
                  </a:lnTo>
                  <a:lnTo>
                    <a:pt x="551" y="417"/>
                  </a:lnTo>
                  <a:lnTo>
                    <a:pt x="551" y="416"/>
                  </a:lnTo>
                  <a:lnTo>
                    <a:pt x="551" y="415"/>
                  </a:lnTo>
                  <a:lnTo>
                    <a:pt x="551" y="414"/>
                  </a:lnTo>
                  <a:lnTo>
                    <a:pt x="551" y="413"/>
                  </a:lnTo>
                  <a:lnTo>
                    <a:pt x="550" y="413"/>
                  </a:lnTo>
                  <a:lnTo>
                    <a:pt x="551" y="413"/>
                  </a:lnTo>
                  <a:lnTo>
                    <a:pt x="551" y="412"/>
                  </a:lnTo>
                  <a:lnTo>
                    <a:pt x="552" y="412"/>
                  </a:lnTo>
                  <a:lnTo>
                    <a:pt x="552" y="411"/>
                  </a:lnTo>
                  <a:lnTo>
                    <a:pt x="551" y="411"/>
                  </a:lnTo>
                  <a:lnTo>
                    <a:pt x="551" y="412"/>
                  </a:lnTo>
                  <a:lnTo>
                    <a:pt x="550" y="412"/>
                  </a:lnTo>
                  <a:lnTo>
                    <a:pt x="550" y="411"/>
                  </a:lnTo>
                  <a:lnTo>
                    <a:pt x="550" y="410"/>
                  </a:lnTo>
                  <a:lnTo>
                    <a:pt x="550" y="409"/>
                  </a:lnTo>
                  <a:lnTo>
                    <a:pt x="550" y="408"/>
                  </a:lnTo>
                  <a:lnTo>
                    <a:pt x="550" y="407"/>
                  </a:lnTo>
                  <a:lnTo>
                    <a:pt x="549" y="408"/>
                  </a:lnTo>
                  <a:lnTo>
                    <a:pt x="548" y="408"/>
                  </a:lnTo>
                  <a:lnTo>
                    <a:pt x="549" y="408"/>
                  </a:lnTo>
                  <a:lnTo>
                    <a:pt x="549" y="409"/>
                  </a:lnTo>
                  <a:lnTo>
                    <a:pt x="549" y="410"/>
                  </a:lnTo>
                  <a:lnTo>
                    <a:pt x="548" y="411"/>
                  </a:lnTo>
                  <a:lnTo>
                    <a:pt x="547" y="411"/>
                  </a:lnTo>
                  <a:lnTo>
                    <a:pt x="547" y="410"/>
                  </a:lnTo>
                  <a:lnTo>
                    <a:pt x="546" y="410"/>
                  </a:lnTo>
                  <a:lnTo>
                    <a:pt x="544" y="409"/>
                  </a:lnTo>
                  <a:lnTo>
                    <a:pt x="543" y="409"/>
                  </a:lnTo>
                  <a:lnTo>
                    <a:pt x="543" y="408"/>
                  </a:lnTo>
                  <a:lnTo>
                    <a:pt x="542" y="408"/>
                  </a:lnTo>
                  <a:lnTo>
                    <a:pt x="542" y="407"/>
                  </a:lnTo>
                  <a:lnTo>
                    <a:pt x="541" y="408"/>
                  </a:lnTo>
                  <a:lnTo>
                    <a:pt x="540" y="407"/>
                  </a:lnTo>
                  <a:lnTo>
                    <a:pt x="539" y="408"/>
                  </a:lnTo>
                  <a:lnTo>
                    <a:pt x="538" y="408"/>
                  </a:lnTo>
                  <a:lnTo>
                    <a:pt x="540" y="409"/>
                  </a:lnTo>
                  <a:lnTo>
                    <a:pt x="540" y="410"/>
                  </a:lnTo>
                  <a:lnTo>
                    <a:pt x="541" y="410"/>
                  </a:lnTo>
                  <a:lnTo>
                    <a:pt x="542" y="412"/>
                  </a:lnTo>
                  <a:lnTo>
                    <a:pt x="543" y="413"/>
                  </a:lnTo>
                  <a:lnTo>
                    <a:pt x="544" y="413"/>
                  </a:lnTo>
                  <a:lnTo>
                    <a:pt x="546" y="414"/>
                  </a:lnTo>
                  <a:lnTo>
                    <a:pt x="547" y="415"/>
                  </a:lnTo>
                  <a:lnTo>
                    <a:pt x="548" y="415"/>
                  </a:lnTo>
                  <a:lnTo>
                    <a:pt x="549" y="416"/>
                  </a:lnTo>
                  <a:lnTo>
                    <a:pt x="549" y="417"/>
                  </a:lnTo>
                  <a:lnTo>
                    <a:pt x="549" y="418"/>
                  </a:lnTo>
                  <a:lnTo>
                    <a:pt x="549" y="419"/>
                  </a:lnTo>
                  <a:lnTo>
                    <a:pt x="548" y="420"/>
                  </a:lnTo>
                  <a:lnTo>
                    <a:pt x="547" y="420"/>
                  </a:lnTo>
                  <a:lnTo>
                    <a:pt x="548" y="420"/>
                  </a:lnTo>
                  <a:lnTo>
                    <a:pt x="548" y="421"/>
                  </a:lnTo>
                  <a:lnTo>
                    <a:pt x="547" y="421"/>
                  </a:lnTo>
                  <a:lnTo>
                    <a:pt x="547" y="422"/>
                  </a:lnTo>
                  <a:lnTo>
                    <a:pt x="546" y="422"/>
                  </a:lnTo>
                  <a:lnTo>
                    <a:pt x="544" y="422"/>
                  </a:lnTo>
                  <a:lnTo>
                    <a:pt x="544" y="421"/>
                  </a:lnTo>
                  <a:lnTo>
                    <a:pt x="543" y="421"/>
                  </a:lnTo>
                  <a:lnTo>
                    <a:pt x="542" y="421"/>
                  </a:lnTo>
                  <a:lnTo>
                    <a:pt x="542" y="420"/>
                  </a:lnTo>
                  <a:lnTo>
                    <a:pt x="542" y="419"/>
                  </a:lnTo>
                  <a:lnTo>
                    <a:pt x="542" y="420"/>
                  </a:lnTo>
                  <a:lnTo>
                    <a:pt x="541" y="420"/>
                  </a:lnTo>
                  <a:lnTo>
                    <a:pt x="541" y="421"/>
                  </a:lnTo>
                  <a:lnTo>
                    <a:pt x="540" y="421"/>
                  </a:lnTo>
                  <a:lnTo>
                    <a:pt x="539" y="421"/>
                  </a:lnTo>
                  <a:lnTo>
                    <a:pt x="538" y="420"/>
                  </a:lnTo>
                  <a:lnTo>
                    <a:pt x="538" y="419"/>
                  </a:lnTo>
                  <a:lnTo>
                    <a:pt x="538" y="420"/>
                  </a:lnTo>
                  <a:lnTo>
                    <a:pt x="538" y="421"/>
                  </a:lnTo>
                  <a:lnTo>
                    <a:pt x="538" y="422"/>
                  </a:lnTo>
                  <a:lnTo>
                    <a:pt x="539" y="422"/>
                  </a:lnTo>
                  <a:lnTo>
                    <a:pt x="540" y="422"/>
                  </a:lnTo>
                  <a:lnTo>
                    <a:pt x="541" y="422"/>
                  </a:lnTo>
                  <a:lnTo>
                    <a:pt x="542" y="422"/>
                  </a:lnTo>
                  <a:lnTo>
                    <a:pt x="544" y="423"/>
                  </a:lnTo>
                  <a:lnTo>
                    <a:pt x="544" y="424"/>
                  </a:lnTo>
                  <a:lnTo>
                    <a:pt x="543" y="424"/>
                  </a:lnTo>
                  <a:lnTo>
                    <a:pt x="544" y="424"/>
                  </a:lnTo>
                  <a:lnTo>
                    <a:pt x="546" y="424"/>
                  </a:lnTo>
                  <a:lnTo>
                    <a:pt x="547" y="424"/>
                  </a:lnTo>
                  <a:lnTo>
                    <a:pt x="549" y="424"/>
                  </a:lnTo>
                  <a:lnTo>
                    <a:pt x="548" y="425"/>
                  </a:lnTo>
                  <a:lnTo>
                    <a:pt x="547" y="426"/>
                  </a:lnTo>
                  <a:lnTo>
                    <a:pt x="546" y="426"/>
                  </a:lnTo>
                  <a:lnTo>
                    <a:pt x="544" y="427"/>
                  </a:lnTo>
                  <a:lnTo>
                    <a:pt x="543" y="428"/>
                  </a:lnTo>
                  <a:lnTo>
                    <a:pt x="542" y="428"/>
                  </a:lnTo>
                  <a:lnTo>
                    <a:pt x="542" y="429"/>
                  </a:lnTo>
                  <a:lnTo>
                    <a:pt x="541" y="429"/>
                  </a:lnTo>
                  <a:lnTo>
                    <a:pt x="541" y="428"/>
                  </a:lnTo>
                  <a:lnTo>
                    <a:pt x="540" y="428"/>
                  </a:lnTo>
                  <a:lnTo>
                    <a:pt x="539" y="429"/>
                  </a:lnTo>
                  <a:lnTo>
                    <a:pt x="538" y="429"/>
                  </a:lnTo>
                  <a:lnTo>
                    <a:pt x="537" y="429"/>
                  </a:lnTo>
                  <a:lnTo>
                    <a:pt x="536" y="428"/>
                  </a:lnTo>
                  <a:lnTo>
                    <a:pt x="536" y="427"/>
                  </a:lnTo>
                  <a:lnTo>
                    <a:pt x="534" y="426"/>
                  </a:lnTo>
                  <a:lnTo>
                    <a:pt x="533" y="425"/>
                  </a:lnTo>
                  <a:lnTo>
                    <a:pt x="533" y="424"/>
                  </a:lnTo>
                  <a:lnTo>
                    <a:pt x="532" y="424"/>
                  </a:lnTo>
                  <a:lnTo>
                    <a:pt x="531" y="424"/>
                  </a:lnTo>
                  <a:lnTo>
                    <a:pt x="531" y="425"/>
                  </a:lnTo>
                  <a:lnTo>
                    <a:pt x="532" y="425"/>
                  </a:lnTo>
                  <a:lnTo>
                    <a:pt x="532" y="426"/>
                  </a:lnTo>
                  <a:lnTo>
                    <a:pt x="533" y="426"/>
                  </a:lnTo>
                  <a:lnTo>
                    <a:pt x="534" y="427"/>
                  </a:lnTo>
                  <a:lnTo>
                    <a:pt x="535" y="428"/>
                  </a:lnTo>
                  <a:lnTo>
                    <a:pt x="536" y="429"/>
                  </a:lnTo>
                  <a:lnTo>
                    <a:pt x="536" y="431"/>
                  </a:lnTo>
                  <a:lnTo>
                    <a:pt x="535" y="431"/>
                  </a:lnTo>
                  <a:lnTo>
                    <a:pt x="534" y="431"/>
                  </a:lnTo>
                  <a:lnTo>
                    <a:pt x="534" y="432"/>
                  </a:lnTo>
                  <a:lnTo>
                    <a:pt x="533" y="432"/>
                  </a:lnTo>
                  <a:lnTo>
                    <a:pt x="532" y="432"/>
                  </a:lnTo>
                  <a:lnTo>
                    <a:pt x="531" y="432"/>
                  </a:lnTo>
                  <a:lnTo>
                    <a:pt x="530" y="432"/>
                  </a:lnTo>
                  <a:lnTo>
                    <a:pt x="529" y="432"/>
                  </a:lnTo>
                  <a:lnTo>
                    <a:pt x="528" y="432"/>
                  </a:lnTo>
                  <a:lnTo>
                    <a:pt x="529" y="432"/>
                  </a:lnTo>
                  <a:lnTo>
                    <a:pt x="528" y="432"/>
                  </a:lnTo>
                  <a:lnTo>
                    <a:pt x="527" y="432"/>
                  </a:lnTo>
                  <a:lnTo>
                    <a:pt x="528" y="432"/>
                  </a:lnTo>
                  <a:lnTo>
                    <a:pt x="528" y="433"/>
                  </a:lnTo>
                  <a:lnTo>
                    <a:pt x="527" y="433"/>
                  </a:lnTo>
                  <a:lnTo>
                    <a:pt x="526" y="433"/>
                  </a:lnTo>
                  <a:lnTo>
                    <a:pt x="525" y="433"/>
                  </a:lnTo>
                  <a:lnTo>
                    <a:pt x="525" y="434"/>
                  </a:lnTo>
                  <a:lnTo>
                    <a:pt x="524" y="434"/>
                  </a:lnTo>
                  <a:lnTo>
                    <a:pt x="523" y="434"/>
                  </a:lnTo>
                  <a:lnTo>
                    <a:pt x="522" y="434"/>
                  </a:lnTo>
                  <a:lnTo>
                    <a:pt x="521" y="434"/>
                  </a:lnTo>
                  <a:lnTo>
                    <a:pt x="519" y="434"/>
                  </a:lnTo>
                  <a:lnTo>
                    <a:pt x="519" y="435"/>
                  </a:lnTo>
                  <a:lnTo>
                    <a:pt x="518" y="435"/>
                  </a:lnTo>
                  <a:lnTo>
                    <a:pt x="517" y="435"/>
                  </a:lnTo>
                  <a:lnTo>
                    <a:pt x="516" y="435"/>
                  </a:lnTo>
                  <a:lnTo>
                    <a:pt x="515" y="435"/>
                  </a:lnTo>
                  <a:lnTo>
                    <a:pt x="513" y="436"/>
                  </a:lnTo>
                  <a:lnTo>
                    <a:pt x="512" y="437"/>
                  </a:lnTo>
                  <a:lnTo>
                    <a:pt x="511" y="437"/>
                  </a:lnTo>
                  <a:lnTo>
                    <a:pt x="510" y="438"/>
                  </a:lnTo>
                  <a:lnTo>
                    <a:pt x="509" y="438"/>
                  </a:lnTo>
                  <a:lnTo>
                    <a:pt x="508" y="438"/>
                  </a:lnTo>
                  <a:lnTo>
                    <a:pt x="506" y="439"/>
                  </a:lnTo>
                  <a:lnTo>
                    <a:pt x="504" y="440"/>
                  </a:lnTo>
                  <a:lnTo>
                    <a:pt x="501" y="441"/>
                  </a:lnTo>
                  <a:lnTo>
                    <a:pt x="499" y="443"/>
                  </a:lnTo>
                  <a:lnTo>
                    <a:pt x="498" y="443"/>
                  </a:lnTo>
                  <a:lnTo>
                    <a:pt x="497" y="444"/>
                  </a:lnTo>
                  <a:lnTo>
                    <a:pt x="496" y="444"/>
                  </a:lnTo>
                  <a:lnTo>
                    <a:pt x="494" y="445"/>
                  </a:lnTo>
                  <a:lnTo>
                    <a:pt x="493" y="445"/>
                  </a:lnTo>
                  <a:lnTo>
                    <a:pt x="491" y="446"/>
                  </a:lnTo>
                  <a:lnTo>
                    <a:pt x="491" y="447"/>
                  </a:lnTo>
                  <a:lnTo>
                    <a:pt x="490" y="447"/>
                  </a:lnTo>
                  <a:lnTo>
                    <a:pt x="489" y="448"/>
                  </a:lnTo>
                  <a:lnTo>
                    <a:pt x="488" y="448"/>
                  </a:lnTo>
                  <a:lnTo>
                    <a:pt x="487" y="449"/>
                  </a:lnTo>
                  <a:lnTo>
                    <a:pt x="486" y="449"/>
                  </a:lnTo>
                  <a:lnTo>
                    <a:pt x="484" y="451"/>
                  </a:lnTo>
                  <a:lnTo>
                    <a:pt x="482" y="452"/>
                  </a:lnTo>
                  <a:lnTo>
                    <a:pt x="480" y="453"/>
                  </a:lnTo>
                  <a:lnTo>
                    <a:pt x="479" y="454"/>
                  </a:lnTo>
                  <a:lnTo>
                    <a:pt x="477" y="456"/>
                  </a:lnTo>
                  <a:lnTo>
                    <a:pt x="476" y="457"/>
                  </a:lnTo>
                  <a:lnTo>
                    <a:pt x="475" y="458"/>
                  </a:lnTo>
                  <a:lnTo>
                    <a:pt x="474" y="458"/>
                  </a:lnTo>
                  <a:lnTo>
                    <a:pt x="473" y="458"/>
                  </a:lnTo>
                  <a:lnTo>
                    <a:pt x="472" y="458"/>
                  </a:lnTo>
                  <a:lnTo>
                    <a:pt x="471" y="458"/>
                  </a:lnTo>
                  <a:lnTo>
                    <a:pt x="472" y="457"/>
                  </a:lnTo>
                  <a:lnTo>
                    <a:pt x="472" y="456"/>
                  </a:lnTo>
                  <a:lnTo>
                    <a:pt x="475" y="453"/>
                  </a:lnTo>
                  <a:lnTo>
                    <a:pt x="476" y="453"/>
                  </a:lnTo>
                  <a:lnTo>
                    <a:pt x="476" y="452"/>
                  </a:lnTo>
                  <a:lnTo>
                    <a:pt x="475" y="452"/>
                  </a:lnTo>
                  <a:lnTo>
                    <a:pt x="474" y="452"/>
                  </a:lnTo>
                  <a:lnTo>
                    <a:pt x="474" y="453"/>
                  </a:lnTo>
                  <a:lnTo>
                    <a:pt x="473" y="453"/>
                  </a:lnTo>
                  <a:lnTo>
                    <a:pt x="473" y="452"/>
                  </a:lnTo>
                  <a:lnTo>
                    <a:pt x="472" y="452"/>
                  </a:lnTo>
                  <a:lnTo>
                    <a:pt x="472" y="453"/>
                  </a:lnTo>
                  <a:lnTo>
                    <a:pt x="472" y="454"/>
                  </a:lnTo>
                  <a:lnTo>
                    <a:pt x="471" y="454"/>
                  </a:lnTo>
                  <a:lnTo>
                    <a:pt x="469" y="454"/>
                  </a:lnTo>
                  <a:lnTo>
                    <a:pt x="468" y="456"/>
                  </a:lnTo>
                  <a:lnTo>
                    <a:pt x="468" y="457"/>
                  </a:lnTo>
                  <a:lnTo>
                    <a:pt x="468" y="459"/>
                  </a:lnTo>
                  <a:lnTo>
                    <a:pt x="468" y="460"/>
                  </a:lnTo>
                  <a:lnTo>
                    <a:pt x="467" y="461"/>
                  </a:lnTo>
                  <a:lnTo>
                    <a:pt x="466" y="462"/>
                  </a:lnTo>
                  <a:lnTo>
                    <a:pt x="465" y="462"/>
                  </a:lnTo>
                  <a:lnTo>
                    <a:pt x="463" y="463"/>
                  </a:lnTo>
                  <a:lnTo>
                    <a:pt x="462" y="463"/>
                  </a:lnTo>
                  <a:lnTo>
                    <a:pt x="461" y="464"/>
                  </a:lnTo>
                  <a:lnTo>
                    <a:pt x="458" y="465"/>
                  </a:lnTo>
                  <a:lnTo>
                    <a:pt x="457" y="466"/>
                  </a:lnTo>
                  <a:lnTo>
                    <a:pt x="456" y="467"/>
                  </a:lnTo>
                  <a:lnTo>
                    <a:pt x="455" y="467"/>
                  </a:lnTo>
                  <a:lnTo>
                    <a:pt x="454" y="468"/>
                  </a:lnTo>
                  <a:lnTo>
                    <a:pt x="453" y="469"/>
                  </a:lnTo>
                  <a:lnTo>
                    <a:pt x="452" y="469"/>
                  </a:lnTo>
                  <a:lnTo>
                    <a:pt x="451" y="470"/>
                  </a:lnTo>
                  <a:lnTo>
                    <a:pt x="450" y="469"/>
                  </a:lnTo>
                  <a:lnTo>
                    <a:pt x="449" y="468"/>
                  </a:lnTo>
                  <a:lnTo>
                    <a:pt x="447" y="468"/>
                  </a:lnTo>
                  <a:lnTo>
                    <a:pt x="446" y="467"/>
                  </a:lnTo>
                  <a:lnTo>
                    <a:pt x="444" y="467"/>
                  </a:lnTo>
                  <a:lnTo>
                    <a:pt x="443" y="468"/>
                  </a:lnTo>
                  <a:lnTo>
                    <a:pt x="442" y="468"/>
                  </a:lnTo>
                  <a:lnTo>
                    <a:pt x="442" y="469"/>
                  </a:lnTo>
                  <a:lnTo>
                    <a:pt x="442" y="470"/>
                  </a:lnTo>
                  <a:lnTo>
                    <a:pt x="443" y="470"/>
                  </a:lnTo>
                  <a:lnTo>
                    <a:pt x="443" y="469"/>
                  </a:lnTo>
                  <a:lnTo>
                    <a:pt x="444" y="469"/>
                  </a:lnTo>
                  <a:lnTo>
                    <a:pt x="444" y="468"/>
                  </a:lnTo>
                  <a:lnTo>
                    <a:pt x="446" y="468"/>
                  </a:lnTo>
                  <a:lnTo>
                    <a:pt x="447" y="468"/>
                  </a:lnTo>
                  <a:lnTo>
                    <a:pt x="448" y="469"/>
                  </a:lnTo>
                  <a:lnTo>
                    <a:pt x="448" y="470"/>
                  </a:lnTo>
                  <a:lnTo>
                    <a:pt x="448" y="471"/>
                  </a:lnTo>
                  <a:lnTo>
                    <a:pt x="447" y="472"/>
                  </a:lnTo>
                  <a:lnTo>
                    <a:pt x="446" y="473"/>
                  </a:lnTo>
                  <a:lnTo>
                    <a:pt x="442" y="474"/>
                  </a:lnTo>
                  <a:lnTo>
                    <a:pt x="440" y="475"/>
                  </a:lnTo>
                  <a:lnTo>
                    <a:pt x="439" y="475"/>
                  </a:lnTo>
                  <a:lnTo>
                    <a:pt x="438" y="476"/>
                  </a:lnTo>
                  <a:lnTo>
                    <a:pt x="437" y="477"/>
                  </a:lnTo>
                  <a:lnTo>
                    <a:pt x="435" y="477"/>
                  </a:lnTo>
                  <a:lnTo>
                    <a:pt x="434" y="478"/>
                  </a:lnTo>
                  <a:lnTo>
                    <a:pt x="433" y="479"/>
                  </a:lnTo>
                  <a:lnTo>
                    <a:pt x="431" y="481"/>
                  </a:lnTo>
                  <a:lnTo>
                    <a:pt x="430" y="482"/>
                  </a:lnTo>
                  <a:lnTo>
                    <a:pt x="429" y="483"/>
                  </a:lnTo>
                  <a:lnTo>
                    <a:pt x="428" y="483"/>
                  </a:lnTo>
                  <a:lnTo>
                    <a:pt x="427" y="484"/>
                  </a:lnTo>
                  <a:lnTo>
                    <a:pt x="426" y="484"/>
                  </a:lnTo>
                  <a:lnTo>
                    <a:pt x="426" y="483"/>
                  </a:lnTo>
                  <a:lnTo>
                    <a:pt x="426" y="482"/>
                  </a:lnTo>
                  <a:lnTo>
                    <a:pt x="425" y="479"/>
                  </a:lnTo>
                  <a:lnTo>
                    <a:pt x="424" y="479"/>
                  </a:lnTo>
                  <a:lnTo>
                    <a:pt x="423" y="478"/>
                  </a:lnTo>
                  <a:lnTo>
                    <a:pt x="423" y="477"/>
                  </a:lnTo>
                  <a:lnTo>
                    <a:pt x="422" y="477"/>
                  </a:lnTo>
                  <a:lnTo>
                    <a:pt x="421" y="477"/>
                  </a:lnTo>
                  <a:lnTo>
                    <a:pt x="421" y="478"/>
                  </a:lnTo>
                  <a:lnTo>
                    <a:pt x="422" y="477"/>
                  </a:lnTo>
                  <a:lnTo>
                    <a:pt x="422" y="478"/>
                  </a:lnTo>
                  <a:lnTo>
                    <a:pt x="423" y="479"/>
                  </a:lnTo>
                  <a:lnTo>
                    <a:pt x="424" y="479"/>
                  </a:lnTo>
                  <a:lnTo>
                    <a:pt x="424" y="481"/>
                  </a:lnTo>
                  <a:lnTo>
                    <a:pt x="425" y="481"/>
                  </a:lnTo>
                  <a:lnTo>
                    <a:pt x="425" y="482"/>
                  </a:lnTo>
                  <a:lnTo>
                    <a:pt x="425" y="483"/>
                  </a:lnTo>
                  <a:lnTo>
                    <a:pt x="425" y="484"/>
                  </a:lnTo>
                  <a:lnTo>
                    <a:pt x="424" y="484"/>
                  </a:lnTo>
                  <a:lnTo>
                    <a:pt x="423" y="485"/>
                  </a:lnTo>
                  <a:lnTo>
                    <a:pt x="423" y="486"/>
                  </a:lnTo>
                  <a:lnTo>
                    <a:pt x="422" y="486"/>
                  </a:lnTo>
                  <a:lnTo>
                    <a:pt x="422" y="487"/>
                  </a:lnTo>
                  <a:lnTo>
                    <a:pt x="419" y="487"/>
                  </a:lnTo>
                  <a:lnTo>
                    <a:pt x="418" y="488"/>
                  </a:lnTo>
                  <a:lnTo>
                    <a:pt x="417" y="489"/>
                  </a:lnTo>
                  <a:lnTo>
                    <a:pt x="416" y="489"/>
                  </a:lnTo>
                  <a:lnTo>
                    <a:pt x="414" y="491"/>
                  </a:lnTo>
                  <a:lnTo>
                    <a:pt x="413" y="491"/>
                  </a:lnTo>
                  <a:lnTo>
                    <a:pt x="411" y="492"/>
                  </a:lnTo>
                  <a:lnTo>
                    <a:pt x="411" y="493"/>
                  </a:lnTo>
                  <a:lnTo>
                    <a:pt x="410" y="493"/>
                  </a:lnTo>
                  <a:lnTo>
                    <a:pt x="411" y="492"/>
                  </a:lnTo>
                  <a:lnTo>
                    <a:pt x="411" y="491"/>
                  </a:lnTo>
                  <a:lnTo>
                    <a:pt x="411" y="490"/>
                  </a:lnTo>
                  <a:lnTo>
                    <a:pt x="411" y="489"/>
                  </a:lnTo>
                  <a:lnTo>
                    <a:pt x="411" y="488"/>
                  </a:lnTo>
                  <a:lnTo>
                    <a:pt x="410" y="487"/>
                  </a:lnTo>
                  <a:lnTo>
                    <a:pt x="411" y="486"/>
                  </a:lnTo>
                  <a:lnTo>
                    <a:pt x="412" y="486"/>
                  </a:lnTo>
                  <a:lnTo>
                    <a:pt x="411" y="486"/>
                  </a:lnTo>
                  <a:lnTo>
                    <a:pt x="411" y="485"/>
                  </a:lnTo>
                  <a:lnTo>
                    <a:pt x="410" y="485"/>
                  </a:lnTo>
                  <a:lnTo>
                    <a:pt x="410" y="486"/>
                  </a:lnTo>
                  <a:lnTo>
                    <a:pt x="409" y="487"/>
                  </a:lnTo>
                  <a:lnTo>
                    <a:pt x="410" y="487"/>
                  </a:lnTo>
                  <a:lnTo>
                    <a:pt x="410" y="488"/>
                  </a:lnTo>
                  <a:lnTo>
                    <a:pt x="409" y="488"/>
                  </a:lnTo>
                  <a:lnTo>
                    <a:pt x="410" y="488"/>
                  </a:lnTo>
                  <a:lnTo>
                    <a:pt x="410" y="489"/>
                  </a:lnTo>
                  <a:lnTo>
                    <a:pt x="410" y="490"/>
                  </a:lnTo>
                  <a:lnTo>
                    <a:pt x="408" y="492"/>
                  </a:lnTo>
                  <a:lnTo>
                    <a:pt x="409" y="492"/>
                  </a:lnTo>
                  <a:lnTo>
                    <a:pt x="408" y="492"/>
                  </a:lnTo>
                  <a:lnTo>
                    <a:pt x="408" y="493"/>
                  </a:lnTo>
                  <a:lnTo>
                    <a:pt x="407" y="493"/>
                  </a:lnTo>
                  <a:lnTo>
                    <a:pt x="406" y="493"/>
                  </a:lnTo>
                  <a:lnTo>
                    <a:pt x="407" y="493"/>
                  </a:lnTo>
                  <a:lnTo>
                    <a:pt x="407" y="494"/>
                  </a:lnTo>
                  <a:lnTo>
                    <a:pt x="407" y="495"/>
                  </a:lnTo>
                  <a:lnTo>
                    <a:pt x="406" y="496"/>
                  </a:lnTo>
                  <a:lnTo>
                    <a:pt x="405" y="496"/>
                  </a:lnTo>
                  <a:lnTo>
                    <a:pt x="404" y="496"/>
                  </a:lnTo>
                  <a:lnTo>
                    <a:pt x="403" y="497"/>
                  </a:lnTo>
                  <a:lnTo>
                    <a:pt x="402" y="497"/>
                  </a:lnTo>
                  <a:lnTo>
                    <a:pt x="401" y="497"/>
                  </a:lnTo>
                  <a:lnTo>
                    <a:pt x="400" y="497"/>
                  </a:lnTo>
                  <a:lnTo>
                    <a:pt x="399" y="497"/>
                  </a:lnTo>
                  <a:lnTo>
                    <a:pt x="398" y="497"/>
                  </a:lnTo>
                  <a:lnTo>
                    <a:pt x="399" y="496"/>
                  </a:lnTo>
                  <a:lnTo>
                    <a:pt x="398" y="496"/>
                  </a:lnTo>
                  <a:lnTo>
                    <a:pt x="398" y="497"/>
                  </a:lnTo>
                  <a:lnTo>
                    <a:pt x="397" y="497"/>
                  </a:lnTo>
                  <a:lnTo>
                    <a:pt x="398" y="497"/>
                  </a:lnTo>
                  <a:lnTo>
                    <a:pt x="397" y="497"/>
                  </a:lnTo>
                  <a:lnTo>
                    <a:pt x="398" y="497"/>
                  </a:lnTo>
                  <a:lnTo>
                    <a:pt x="398" y="498"/>
                  </a:lnTo>
                  <a:lnTo>
                    <a:pt x="397" y="498"/>
                  </a:lnTo>
                  <a:lnTo>
                    <a:pt x="397" y="499"/>
                  </a:lnTo>
                  <a:lnTo>
                    <a:pt x="396" y="499"/>
                  </a:lnTo>
                  <a:lnTo>
                    <a:pt x="394" y="499"/>
                  </a:lnTo>
                  <a:lnTo>
                    <a:pt x="393" y="500"/>
                  </a:lnTo>
                  <a:lnTo>
                    <a:pt x="392" y="500"/>
                  </a:lnTo>
                  <a:lnTo>
                    <a:pt x="393" y="500"/>
                  </a:lnTo>
                  <a:lnTo>
                    <a:pt x="396" y="499"/>
                  </a:lnTo>
                  <a:lnTo>
                    <a:pt x="397" y="499"/>
                  </a:lnTo>
                  <a:lnTo>
                    <a:pt x="398" y="499"/>
                  </a:lnTo>
                  <a:lnTo>
                    <a:pt x="397" y="500"/>
                  </a:lnTo>
                  <a:lnTo>
                    <a:pt x="396" y="501"/>
                  </a:lnTo>
                  <a:lnTo>
                    <a:pt x="394" y="501"/>
                  </a:lnTo>
                  <a:lnTo>
                    <a:pt x="392" y="502"/>
                  </a:lnTo>
                  <a:lnTo>
                    <a:pt x="391" y="503"/>
                  </a:lnTo>
                  <a:lnTo>
                    <a:pt x="390" y="503"/>
                  </a:lnTo>
                  <a:lnTo>
                    <a:pt x="390" y="504"/>
                  </a:lnTo>
                  <a:lnTo>
                    <a:pt x="388" y="506"/>
                  </a:lnTo>
                  <a:lnTo>
                    <a:pt x="387" y="507"/>
                  </a:lnTo>
                  <a:lnTo>
                    <a:pt x="385" y="508"/>
                  </a:lnTo>
                  <a:lnTo>
                    <a:pt x="385" y="509"/>
                  </a:lnTo>
                  <a:lnTo>
                    <a:pt x="384" y="509"/>
                  </a:lnTo>
                  <a:lnTo>
                    <a:pt x="383" y="509"/>
                  </a:lnTo>
                  <a:lnTo>
                    <a:pt x="383" y="510"/>
                  </a:lnTo>
                  <a:lnTo>
                    <a:pt x="382" y="510"/>
                  </a:lnTo>
                  <a:lnTo>
                    <a:pt x="381" y="509"/>
                  </a:lnTo>
                  <a:lnTo>
                    <a:pt x="380" y="509"/>
                  </a:lnTo>
                  <a:lnTo>
                    <a:pt x="379" y="508"/>
                  </a:lnTo>
                  <a:lnTo>
                    <a:pt x="379" y="507"/>
                  </a:lnTo>
                  <a:lnTo>
                    <a:pt x="379" y="506"/>
                  </a:lnTo>
                  <a:lnTo>
                    <a:pt x="378" y="506"/>
                  </a:lnTo>
                  <a:lnTo>
                    <a:pt x="378" y="504"/>
                  </a:lnTo>
                  <a:lnTo>
                    <a:pt x="378" y="503"/>
                  </a:lnTo>
                  <a:lnTo>
                    <a:pt x="379" y="503"/>
                  </a:lnTo>
                  <a:lnTo>
                    <a:pt x="378" y="503"/>
                  </a:lnTo>
                  <a:lnTo>
                    <a:pt x="378" y="502"/>
                  </a:lnTo>
                  <a:lnTo>
                    <a:pt x="377" y="502"/>
                  </a:lnTo>
                  <a:lnTo>
                    <a:pt x="376" y="503"/>
                  </a:lnTo>
                  <a:lnTo>
                    <a:pt x="376" y="504"/>
                  </a:lnTo>
                  <a:lnTo>
                    <a:pt x="376" y="506"/>
                  </a:lnTo>
                  <a:lnTo>
                    <a:pt x="376" y="507"/>
                  </a:lnTo>
                  <a:lnTo>
                    <a:pt x="376" y="508"/>
                  </a:lnTo>
                  <a:lnTo>
                    <a:pt x="375" y="509"/>
                  </a:lnTo>
                  <a:lnTo>
                    <a:pt x="375" y="511"/>
                  </a:lnTo>
                  <a:lnTo>
                    <a:pt x="376" y="511"/>
                  </a:lnTo>
                  <a:lnTo>
                    <a:pt x="376" y="510"/>
                  </a:lnTo>
                  <a:lnTo>
                    <a:pt x="376" y="509"/>
                  </a:lnTo>
                  <a:lnTo>
                    <a:pt x="376" y="508"/>
                  </a:lnTo>
                  <a:lnTo>
                    <a:pt x="377" y="508"/>
                  </a:lnTo>
                  <a:lnTo>
                    <a:pt x="377" y="507"/>
                  </a:lnTo>
                  <a:lnTo>
                    <a:pt x="377" y="506"/>
                  </a:lnTo>
                  <a:lnTo>
                    <a:pt x="377" y="507"/>
                  </a:lnTo>
                  <a:lnTo>
                    <a:pt x="378" y="508"/>
                  </a:lnTo>
                  <a:lnTo>
                    <a:pt x="378" y="509"/>
                  </a:lnTo>
                  <a:lnTo>
                    <a:pt x="378" y="510"/>
                  </a:lnTo>
                  <a:lnTo>
                    <a:pt x="379" y="510"/>
                  </a:lnTo>
                  <a:lnTo>
                    <a:pt x="379" y="511"/>
                  </a:lnTo>
                  <a:lnTo>
                    <a:pt x="378" y="511"/>
                  </a:lnTo>
                  <a:lnTo>
                    <a:pt x="378" y="512"/>
                  </a:lnTo>
                  <a:lnTo>
                    <a:pt x="378" y="513"/>
                  </a:lnTo>
                  <a:lnTo>
                    <a:pt x="377" y="514"/>
                  </a:lnTo>
                  <a:lnTo>
                    <a:pt x="377" y="515"/>
                  </a:lnTo>
                  <a:lnTo>
                    <a:pt x="376" y="515"/>
                  </a:lnTo>
                  <a:lnTo>
                    <a:pt x="375" y="515"/>
                  </a:lnTo>
                  <a:lnTo>
                    <a:pt x="375" y="516"/>
                  </a:lnTo>
                  <a:lnTo>
                    <a:pt x="374" y="517"/>
                  </a:lnTo>
                  <a:lnTo>
                    <a:pt x="372" y="519"/>
                  </a:lnTo>
                  <a:lnTo>
                    <a:pt x="370" y="519"/>
                  </a:lnTo>
                  <a:lnTo>
                    <a:pt x="368" y="522"/>
                  </a:lnTo>
                  <a:lnTo>
                    <a:pt x="367" y="523"/>
                  </a:lnTo>
                  <a:lnTo>
                    <a:pt x="366" y="523"/>
                  </a:lnTo>
                  <a:lnTo>
                    <a:pt x="366" y="524"/>
                  </a:lnTo>
                  <a:lnTo>
                    <a:pt x="365" y="525"/>
                  </a:lnTo>
                  <a:lnTo>
                    <a:pt x="365" y="526"/>
                  </a:lnTo>
                  <a:lnTo>
                    <a:pt x="364" y="526"/>
                  </a:lnTo>
                  <a:lnTo>
                    <a:pt x="364" y="527"/>
                  </a:lnTo>
                  <a:lnTo>
                    <a:pt x="363" y="527"/>
                  </a:lnTo>
                  <a:lnTo>
                    <a:pt x="363" y="528"/>
                  </a:lnTo>
                  <a:lnTo>
                    <a:pt x="362" y="531"/>
                  </a:lnTo>
                  <a:lnTo>
                    <a:pt x="361" y="531"/>
                  </a:lnTo>
                  <a:lnTo>
                    <a:pt x="361" y="532"/>
                  </a:lnTo>
                  <a:lnTo>
                    <a:pt x="360" y="533"/>
                  </a:lnTo>
                  <a:lnTo>
                    <a:pt x="359" y="534"/>
                  </a:lnTo>
                  <a:lnTo>
                    <a:pt x="358" y="535"/>
                  </a:lnTo>
                  <a:lnTo>
                    <a:pt x="357" y="536"/>
                  </a:lnTo>
                  <a:lnTo>
                    <a:pt x="356" y="538"/>
                  </a:lnTo>
                  <a:lnTo>
                    <a:pt x="355" y="539"/>
                  </a:lnTo>
                  <a:lnTo>
                    <a:pt x="355" y="540"/>
                  </a:lnTo>
                  <a:lnTo>
                    <a:pt x="354" y="541"/>
                  </a:lnTo>
                  <a:lnTo>
                    <a:pt x="353" y="542"/>
                  </a:lnTo>
                  <a:lnTo>
                    <a:pt x="353" y="543"/>
                  </a:lnTo>
                  <a:lnTo>
                    <a:pt x="352" y="544"/>
                  </a:lnTo>
                  <a:lnTo>
                    <a:pt x="351" y="545"/>
                  </a:lnTo>
                  <a:lnTo>
                    <a:pt x="349" y="547"/>
                  </a:lnTo>
                  <a:lnTo>
                    <a:pt x="349" y="548"/>
                  </a:lnTo>
                  <a:lnTo>
                    <a:pt x="348" y="550"/>
                  </a:lnTo>
                  <a:lnTo>
                    <a:pt x="347" y="550"/>
                  </a:lnTo>
                  <a:lnTo>
                    <a:pt x="345" y="552"/>
                  </a:lnTo>
                  <a:lnTo>
                    <a:pt x="344" y="553"/>
                  </a:lnTo>
                  <a:lnTo>
                    <a:pt x="343" y="554"/>
                  </a:lnTo>
                  <a:lnTo>
                    <a:pt x="342" y="556"/>
                  </a:lnTo>
                  <a:lnTo>
                    <a:pt x="341" y="557"/>
                  </a:lnTo>
                  <a:lnTo>
                    <a:pt x="340" y="558"/>
                  </a:lnTo>
                  <a:lnTo>
                    <a:pt x="339" y="559"/>
                  </a:lnTo>
                  <a:lnTo>
                    <a:pt x="338" y="559"/>
                  </a:lnTo>
                  <a:lnTo>
                    <a:pt x="338" y="558"/>
                  </a:lnTo>
                  <a:lnTo>
                    <a:pt x="337" y="557"/>
                  </a:lnTo>
                  <a:lnTo>
                    <a:pt x="338" y="557"/>
                  </a:lnTo>
                  <a:lnTo>
                    <a:pt x="339" y="557"/>
                  </a:lnTo>
                  <a:lnTo>
                    <a:pt x="340" y="556"/>
                  </a:lnTo>
                  <a:lnTo>
                    <a:pt x="339" y="556"/>
                  </a:lnTo>
                  <a:lnTo>
                    <a:pt x="338" y="556"/>
                  </a:lnTo>
                  <a:lnTo>
                    <a:pt x="338" y="557"/>
                  </a:lnTo>
                  <a:lnTo>
                    <a:pt x="337" y="557"/>
                  </a:lnTo>
                  <a:lnTo>
                    <a:pt x="337" y="556"/>
                  </a:lnTo>
                  <a:lnTo>
                    <a:pt x="336" y="554"/>
                  </a:lnTo>
                  <a:lnTo>
                    <a:pt x="335" y="552"/>
                  </a:lnTo>
                  <a:lnTo>
                    <a:pt x="334" y="552"/>
                  </a:lnTo>
                  <a:lnTo>
                    <a:pt x="334" y="551"/>
                  </a:lnTo>
                  <a:lnTo>
                    <a:pt x="333" y="550"/>
                  </a:lnTo>
                  <a:lnTo>
                    <a:pt x="332" y="549"/>
                  </a:lnTo>
                  <a:lnTo>
                    <a:pt x="332" y="548"/>
                  </a:lnTo>
                  <a:lnTo>
                    <a:pt x="331" y="549"/>
                  </a:lnTo>
                  <a:lnTo>
                    <a:pt x="331" y="548"/>
                  </a:lnTo>
                  <a:lnTo>
                    <a:pt x="330" y="548"/>
                  </a:lnTo>
                  <a:lnTo>
                    <a:pt x="329" y="548"/>
                  </a:lnTo>
                  <a:lnTo>
                    <a:pt x="328" y="547"/>
                  </a:lnTo>
                  <a:lnTo>
                    <a:pt x="327" y="546"/>
                  </a:lnTo>
                  <a:lnTo>
                    <a:pt x="328" y="546"/>
                  </a:lnTo>
                  <a:lnTo>
                    <a:pt x="328" y="545"/>
                  </a:lnTo>
                  <a:lnTo>
                    <a:pt x="329" y="545"/>
                  </a:lnTo>
                  <a:lnTo>
                    <a:pt x="329" y="546"/>
                  </a:lnTo>
                  <a:lnTo>
                    <a:pt x="330" y="545"/>
                  </a:lnTo>
                  <a:lnTo>
                    <a:pt x="329" y="546"/>
                  </a:lnTo>
                  <a:lnTo>
                    <a:pt x="329" y="545"/>
                  </a:lnTo>
                  <a:lnTo>
                    <a:pt x="328" y="545"/>
                  </a:lnTo>
                  <a:lnTo>
                    <a:pt x="327" y="545"/>
                  </a:lnTo>
                  <a:lnTo>
                    <a:pt x="327" y="544"/>
                  </a:lnTo>
                  <a:lnTo>
                    <a:pt x="327" y="543"/>
                  </a:lnTo>
                  <a:lnTo>
                    <a:pt x="327" y="542"/>
                  </a:lnTo>
                  <a:lnTo>
                    <a:pt x="327" y="541"/>
                  </a:lnTo>
                  <a:lnTo>
                    <a:pt x="327" y="540"/>
                  </a:lnTo>
                  <a:lnTo>
                    <a:pt x="327" y="539"/>
                  </a:lnTo>
                  <a:lnTo>
                    <a:pt x="327" y="538"/>
                  </a:lnTo>
                  <a:lnTo>
                    <a:pt x="326" y="537"/>
                  </a:lnTo>
                  <a:lnTo>
                    <a:pt x="326" y="536"/>
                  </a:lnTo>
                  <a:lnTo>
                    <a:pt x="325" y="535"/>
                  </a:lnTo>
                  <a:lnTo>
                    <a:pt x="324" y="535"/>
                  </a:lnTo>
                  <a:lnTo>
                    <a:pt x="323" y="534"/>
                  </a:lnTo>
                  <a:lnTo>
                    <a:pt x="322" y="534"/>
                  </a:lnTo>
                  <a:lnTo>
                    <a:pt x="320" y="533"/>
                  </a:lnTo>
                  <a:lnTo>
                    <a:pt x="319" y="533"/>
                  </a:lnTo>
                  <a:lnTo>
                    <a:pt x="318" y="533"/>
                  </a:lnTo>
                  <a:lnTo>
                    <a:pt x="317" y="533"/>
                  </a:lnTo>
                  <a:lnTo>
                    <a:pt x="316" y="533"/>
                  </a:lnTo>
                  <a:lnTo>
                    <a:pt x="315" y="534"/>
                  </a:lnTo>
                  <a:lnTo>
                    <a:pt x="315" y="535"/>
                  </a:lnTo>
                  <a:lnTo>
                    <a:pt x="314" y="535"/>
                  </a:lnTo>
                  <a:lnTo>
                    <a:pt x="314" y="536"/>
                  </a:lnTo>
                  <a:lnTo>
                    <a:pt x="314" y="537"/>
                  </a:lnTo>
                  <a:lnTo>
                    <a:pt x="314" y="536"/>
                  </a:lnTo>
                  <a:lnTo>
                    <a:pt x="315" y="536"/>
                  </a:lnTo>
                  <a:lnTo>
                    <a:pt x="316" y="536"/>
                  </a:lnTo>
                  <a:lnTo>
                    <a:pt x="317" y="536"/>
                  </a:lnTo>
                  <a:lnTo>
                    <a:pt x="318" y="536"/>
                  </a:lnTo>
                  <a:lnTo>
                    <a:pt x="318" y="535"/>
                  </a:lnTo>
                  <a:lnTo>
                    <a:pt x="319" y="535"/>
                  </a:lnTo>
                  <a:lnTo>
                    <a:pt x="320" y="535"/>
                  </a:lnTo>
                  <a:lnTo>
                    <a:pt x="322" y="536"/>
                  </a:lnTo>
                  <a:lnTo>
                    <a:pt x="322" y="537"/>
                  </a:lnTo>
                  <a:lnTo>
                    <a:pt x="323" y="538"/>
                  </a:lnTo>
                  <a:lnTo>
                    <a:pt x="323" y="539"/>
                  </a:lnTo>
                  <a:lnTo>
                    <a:pt x="323" y="540"/>
                  </a:lnTo>
                  <a:lnTo>
                    <a:pt x="323" y="541"/>
                  </a:lnTo>
                  <a:lnTo>
                    <a:pt x="323" y="542"/>
                  </a:lnTo>
                  <a:lnTo>
                    <a:pt x="323" y="544"/>
                  </a:lnTo>
                  <a:lnTo>
                    <a:pt x="323" y="545"/>
                  </a:lnTo>
                  <a:lnTo>
                    <a:pt x="324" y="545"/>
                  </a:lnTo>
                  <a:lnTo>
                    <a:pt x="324" y="546"/>
                  </a:lnTo>
                  <a:lnTo>
                    <a:pt x="324" y="547"/>
                  </a:lnTo>
                  <a:lnTo>
                    <a:pt x="324" y="548"/>
                  </a:lnTo>
                  <a:lnTo>
                    <a:pt x="324" y="550"/>
                  </a:lnTo>
                  <a:lnTo>
                    <a:pt x="325" y="550"/>
                  </a:lnTo>
                  <a:lnTo>
                    <a:pt x="325" y="551"/>
                  </a:lnTo>
                  <a:lnTo>
                    <a:pt x="325" y="553"/>
                  </a:lnTo>
                  <a:lnTo>
                    <a:pt x="325" y="554"/>
                  </a:lnTo>
                  <a:lnTo>
                    <a:pt x="326" y="556"/>
                  </a:lnTo>
                  <a:lnTo>
                    <a:pt x="326" y="557"/>
                  </a:lnTo>
                  <a:lnTo>
                    <a:pt x="327" y="558"/>
                  </a:lnTo>
                  <a:lnTo>
                    <a:pt x="327" y="559"/>
                  </a:lnTo>
                  <a:lnTo>
                    <a:pt x="328" y="560"/>
                  </a:lnTo>
                  <a:lnTo>
                    <a:pt x="329" y="560"/>
                  </a:lnTo>
                  <a:lnTo>
                    <a:pt x="329" y="561"/>
                  </a:lnTo>
                  <a:lnTo>
                    <a:pt x="329" y="560"/>
                  </a:lnTo>
                  <a:lnTo>
                    <a:pt x="330" y="560"/>
                  </a:lnTo>
                  <a:lnTo>
                    <a:pt x="331" y="560"/>
                  </a:lnTo>
                  <a:lnTo>
                    <a:pt x="332" y="560"/>
                  </a:lnTo>
                  <a:lnTo>
                    <a:pt x="333" y="560"/>
                  </a:lnTo>
                  <a:lnTo>
                    <a:pt x="333" y="561"/>
                  </a:lnTo>
                  <a:lnTo>
                    <a:pt x="333" y="563"/>
                  </a:lnTo>
                  <a:lnTo>
                    <a:pt x="333" y="564"/>
                  </a:lnTo>
                  <a:lnTo>
                    <a:pt x="334" y="564"/>
                  </a:lnTo>
                  <a:lnTo>
                    <a:pt x="334" y="563"/>
                  </a:lnTo>
                  <a:lnTo>
                    <a:pt x="333" y="562"/>
                  </a:lnTo>
                  <a:lnTo>
                    <a:pt x="333" y="561"/>
                  </a:lnTo>
                  <a:lnTo>
                    <a:pt x="335" y="563"/>
                  </a:lnTo>
                  <a:lnTo>
                    <a:pt x="336" y="564"/>
                  </a:lnTo>
                  <a:lnTo>
                    <a:pt x="336" y="565"/>
                  </a:lnTo>
                  <a:lnTo>
                    <a:pt x="336" y="564"/>
                  </a:lnTo>
                  <a:lnTo>
                    <a:pt x="337" y="565"/>
                  </a:lnTo>
                  <a:lnTo>
                    <a:pt x="337" y="566"/>
                  </a:lnTo>
                  <a:lnTo>
                    <a:pt x="336" y="567"/>
                  </a:lnTo>
                  <a:lnTo>
                    <a:pt x="335" y="568"/>
                  </a:lnTo>
                  <a:lnTo>
                    <a:pt x="335" y="569"/>
                  </a:lnTo>
                  <a:lnTo>
                    <a:pt x="334" y="570"/>
                  </a:lnTo>
                  <a:lnTo>
                    <a:pt x="333" y="570"/>
                  </a:lnTo>
                  <a:lnTo>
                    <a:pt x="329" y="575"/>
                  </a:lnTo>
                  <a:lnTo>
                    <a:pt x="328" y="575"/>
                  </a:lnTo>
                  <a:lnTo>
                    <a:pt x="327" y="576"/>
                  </a:lnTo>
                  <a:lnTo>
                    <a:pt x="327" y="577"/>
                  </a:lnTo>
                  <a:lnTo>
                    <a:pt x="326" y="578"/>
                  </a:lnTo>
                  <a:lnTo>
                    <a:pt x="326" y="579"/>
                  </a:lnTo>
                  <a:lnTo>
                    <a:pt x="325" y="581"/>
                  </a:lnTo>
                  <a:lnTo>
                    <a:pt x="324" y="582"/>
                  </a:lnTo>
                  <a:lnTo>
                    <a:pt x="323" y="584"/>
                  </a:lnTo>
                  <a:lnTo>
                    <a:pt x="322" y="584"/>
                  </a:lnTo>
                  <a:lnTo>
                    <a:pt x="322" y="586"/>
                  </a:lnTo>
                  <a:lnTo>
                    <a:pt x="320" y="587"/>
                  </a:lnTo>
                  <a:lnTo>
                    <a:pt x="320" y="588"/>
                  </a:lnTo>
                  <a:lnTo>
                    <a:pt x="320" y="590"/>
                  </a:lnTo>
                  <a:lnTo>
                    <a:pt x="319" y="591"/>
                  </a:lnTo>
                  <a:lnTo>
                    <a:pt x="318" y="591"/>
                  </a:lnTo>
                  <a:lnTo>
                    <a:pt x="317" y="591"/>
                  </a:lnTo>
                  <a:lnTo>
                    <a:pt x="316" y="590"/>
                  </a:lnTo>
                  <a:lnTo>
                    <a:pt x="315" y="589"/>
                  </a:lnTo>
                  <a:lnTo>
                    <a:pt x="314" y="589"/>
                  </a:lnTo>
                  <a:lnTo>
                    <a:pt x="314" y="588"/>
                  </a:lnTo>
                  <a:lnTo>
                    <a:pt x="313" y="587"/>
                  </a:lnTo>
                  <a:lnTo>
                    <a:pt x="314" y="586"/>
                  </a:lnTo>
                  <a:lnTo>
                    <a:pt x="316" y="586"/>
                  </a:lnTo>
                  <a:lnTo>
                    <a:pt x="317" y="586"/>
                  </a:lnTo>
                  <a:lnTo>
                    <a:pt x="316" y="586"/>
                  </a:lnTo>
                  <a:lnTo>
                    <a:pt x="315" y="586"/>
                  </a:lnTo>
                  <a:lnTo>
                    <a:pt x="313" y="586"/>
                  </a:lnTo>
                  <a:lnTo>
                    <a:pt x="312" y="587"/>
                  </a:lnTo>
                  <a:lnTo>
                    <a:pt x="312" y="588"/>
                  </a:lnTo>
                  <a:lnTo>
                    <a:pt x="311" y="587"/>
                  </a:lnTo>
                  <a:lnTo>
                    <a:pt x="311" y="588"/>
                  </a:lnTo>
                  <a:lnTo>
                    <a:pt x="310" y="588"/>
                  </a:lnTo>
                  <a:lnTo>
                    <a:pt x="309" y="588"/>
                  </a:lnTo>
                  <a:lnTo>
                    <a:pt x="309" y="587"/>
                  </a:lnTo>
                  <a:lnTo>
                    <a:pt x="308" y="586"/>
                  </a:lnTo>
                  <a:lnTo>
                    <a:pt x="309" y="588"/>
                  </a:lnTo>
                  <a:lnTo>
                    <a:pt x="309" y="589"/>
                  </a:lnTo>
                  <a:lnTo>
                    <a:pt x="308" y="589"/>
                  </a:lnTo>
                  <a:lnTo>
                    <a:pt x="307" y="590"/>
                  </a:lnTo>
                  <a:lnTo>
                    <a:pt x="305" y="591"/>
                  </a:lnTo>
                  <a:lnTo>
                    <a:pt x="304" y="592"/>
                  </a:lnTo>
                  <a:lnTo>
                    <a:pt x="303" y="592"/>
                  </a:lnTo>
                  <a:lnTo>
                    <a:pt x="303" y="593"/>
                  </a:lnTo>
                  <a:lnTo>
                    <a:pt x="302" y="593"/>
                  </a:lnTo>
                  <a:lnTo>
                    <a:pt x="302" y="594"/>
                  </a:lnTo>
                  <a:lnTo>
                    <a:pt x="301" y="594"/>
                  </a:lnTo>
                  <a:lnTo>
                    <a:pt x="300" y="593"/>
                  </a:lnTo>
                  <a:lnTo>
                    <a:pt x="300" y="594"/>
                  </a:lnTo>
                  <a:lnTo>
                    <a:pt x="302" y="596"/>
                  </a:lnTo>
                  <a:lnTo>
                    <a:pt x="301" y="597"/>
                  </a:lnTo>
                  <a:lnTo>
                    <a:pt x="301" y="598"/>
                  </a:lnTo>
                  <a:lnTo>
                    <a:pt x="301" y="599"/>
                  </a:lnTo>
                  <a:lnTo>
                    <a:pt x="302" y="598"/>
                  </a:lnTo>
                  <a:lnTo>
                    <a:pt x="303" y="598"/>
                  </a:lnTo>
                  <a:lnTo>
                    <a:pt x="304" y="598"/>
                  </a:lnTo>
                  <a:lnTo>
                    <a:pt x="305" y="597"/>
                  </a:lnTo>
                  <a:lnTo>
                    <a:pt x="307" y="596"/>
                  </a:lnTo>
                  <a:lnTo>
                    <a:pt x="307" y="595"/>
                  </a:lnTo>
                  <a:lnTo>
                    <a:pt x="308" y="595"/>
                  </a:lnTo>
                  <a:lnTo>
                    <a:pt x="308" y="594"/>
                  </a:lnTo>
                  <a:lnTo>
                    <a:pt x="309" y="593"/>
                  </a:lnTo>
                  <a:lnTo>
                    <a:pt x="310" y="593"/>
                  </a:lnTo>
                  <a:lnTo>
                    <a:pt x="311" y="592"/>
                  </a:lnTo>
                  <a:lnTo>
                    <a:pt x="311" y="591"/>
                  </a:lnTo>
                  <a:lnTo>
                    <a:pt x="312" y="591"/>
                  </a:lnTo>
                  <a:lnTo>
                    <a:pt x="313" y="591"/>
                  </a:lnTo>
                  <a:lnTo>
                    <a:pt x="313" y="592"/>
                  </a:lnTo>
                  <a:lnTo>
                    <a:pt x="313" y="593"/>
                  </a:lnTo>
                  <a:lnTo>
                    <a:pt x="312" y="594"/>
                  </a:lnTo>
                  <a:lnTo>
                    <a:pt x="311" y="595"/>
                  </a:lnTo>
                  <a:lnTo>
                    <a:pt x="311" y="596"/>
                  </a:lnTo>
                  <a:lnTo>
                    <a:pt x="309" y="598"/>
                  </a:lnTo>
                  <a:lnTo>
                    <a:pt x="308" y="599"/>
                  </a:lnTo>
                  <a:lnTo>
                    <a:pt x="307" y="601"/>
                  </a:lnTo>
                  <a:lnTo>
                    <a:pt x="306" y="601"/>
                  </a:lnTo>
                  <a:lnTo>
                    <a:pt x="306" y="602"/>
                  </a:lnTo>
                  <a:lnTo>
                    <a:pt x="305" y="603"/>
                  </a:lnTo>
                  <a:lnTo>
                    <a:pt x="304" y="604"/>
                  </a:lnTo>
                  <a:lnTo>
                    <a:pt x="303" y="604"/>
                  </a:lnTo>
                  <a:lnTo>
                    <a:pt x="301" y="607"/>
                  </a:lnTo>
                  <a:lnTo>
                    <a:pt x="302" y="607"/>
                  </a:lnTo>
                  <a:lnTo>
                    <a:pt x="299" y="610"/>
                  </a:lnTo>
                  <a:lnTo>
                    <a:pt x="297" y="612"/>
                  </a:lnTo>
                  <a:lnTo>
                    <a:pt x="293" y="615"/>
                  </a:lnTo>
                  <a:lnTo>
                    <a:pt x="292" y="616"/>
                  </a:lnTo>
                  <a:lnTo>
                    <a:pt x="291" y="617"/>
                  </a:lnTo>
                  <a:lnTo>
                    <a:pt x="288" y="619"/>
                  </a:lnTo>
                  <a:lnTo>
                    <a:pt x="287" y="621"/>
                  </a:lnTo>
                  <a:lnTo>
                    <a:pt x="286" y="621"/>
                  </a:lnTo>
                  <a:lnTo>
                    <a:pt x="286" y="622"/>
                  </a:lnTo>
                  <a:lnTo>
                    <a:pt x="285" y="622"/>
                  </a:lnTo>
                  <a:lnTo>
                    <a:pt x="284" y="624"/>
                  </a:lnTo>
                  <a:lnTo>
                    <a:pt x="283" y="624"/>
                  </a:lnTo>
                  <a:lnTo>
                    <a:pt x="282" y="625"/>
                  </a:lnTo>
                  <a:lnTo>
                    <a:pt x="281" y="626"/>
                  </a:lnTo>
                  <a:lnTo>
                    <a:pt x="281" y="625"/>
                  </a:lnTo>
                  <a:lnTo>
                    <a:pt x="280" y="626"/>
                  </a:lnTo>
                  <a:lnTo>
                    <a:pt x="281" y="626"/>
                  </a:lnTo>
                  <a:lnTo>
                    <a:pt x="280" y="627"/>
                  </a:lnTo>
                  <a:lnTo>
                    <a:pt x="279" y="628"/>
                  </a:lnTo>
                  <a:lnTo>
                    <a:pt x="278" y="629"/>
                  </a:lnTo>
                  <a:lnTo>
                    <a:pt x="277" y="631"/>
                  </a:lnTo>
                  <a:lnTo>
                    <a:pt x="276" y="631"/>
                  </a:lnTo>
                  <a:lnTo>
                    <a:pt x="276" y="632"/>
                  </a:lnTo>
                  <a:lnTo>
                    <a:pt x="275" y="632"/>
                  </a:lnTo>
                  <a:lnTo>
                    <a:pt x="274" y="632"/>
                  </a:lnTo>
                  <a:lnTo>
                    <a:pt x="275" y="632"/>
                  </a:lnTo>
                  <a:lnTo>
                    <a:pt x="275" y="633"/>
                  </a:lnTo>
                  <a:lnTo>
                    <a:pt x="274" y="633"/>
                  </a:lnTo>
                  <a:lnTo>
                    <a:pt x="272" y="635"/>
                  </a:lnTo>
                  <a:lnTo>
                    <a:pt x="261" y="645"/>
                  </a:lnTo>
                  <a:lnTo>
                    <a:pt x="260" y="646"/>
                  </a:lnTo>
                  <a:lnTo>
                    <a:pt x="260" y="647"/>
                  </a:lnTo>
                  <a:lnTo>
                    <a:pt x="259" y="647"/>
                  </a:lnTo>
                  <a:lnTo>
                    <a:pt x="258" y="646"/>
                  </a:lnTo>
                  <a:lnTo>
                    <a:pt x="259" y="646"/>
                  </a:lnTo>
                  <a:lnTo>
                    <a:pt x="258" y="645"/>
                  </a:lnTo>
                  <a:lnTo>
                    <a:pt x="258" y="644"/>
                  </a:lnTo>
                  <a:lnTo>
                    <a:pt x="258" y="643"/>
                  </a:lnTo>
                  <a:lnTo>
                    <a:pt x="257" y="643"/>
                  </a:lnTo>
                  <a:lnTo>
                    <a:pt x="257" y="644"/>
                  </a:lnTo>
                  <a:lnTo>
                    <a:pt x="258" y="644"/>
                  </a:lnTo>
                  <a:lnTo>
                    <a:pt x="258" y="645"/>
                  </a:lnTo>
                  <a:lnTo>
                    <a:pt x="257" y="646"/>
                  </a:lnTo>
                  <a:lnTo>
                    <a:pt x="256" y="647"/>
                  </a:lnTo>
                  <a:lnTo>
                    <a:pt x="257" y="647"/>
                  </a:lnTo>
                  <a:lnTo>
                    <a:pt x="257" y="648"/>
                  </a:lnTo>
                  <a:lnTo>
                    <a:pt x="256" y="651"/>
                  </a:lnTo>
                  <a:lnTo>
                    <a:pt x="255" y="652"/>
                  </a:lnTo>
                  <a:lnTo>
                    <a:pt x="254" y="653"/>
                  </a:lnTo>
                  <a:lnTo>
                    <a:pt x="253" y="653"/>
                  </a:lnTo>
                  <a:lnTo>
                    <a:pt x="252" y="653"/>
                  </a:lnTo>
                  <a:lnTo>
                    <a:pt x="252" y="652"/>
                  </a:lnTo>
                  <a:lnTo>
                    <a:pt x="253" y="652"/>
                  </a:lnTo>
                  <a:lnTo>
                    <a:pt x="255" y="652"/>
                  </a:lnTo>
                  <a:lnTo>
                    <a:pt x="255" y="651"/>
                  </a:lnTo>
                  <a:lnTo>
                    <a:pt x="255" y="650"/>
                  </a:lnTo>
                  <a:lnTo>
                    <a:pt x="255" y="649"/>
                  </a:lnTo>
                  <a:lnTo>
                    <a:pt x="254" y="649"/>
                  </a:lnTo>
                  <a:lnTo>
                    <a:pt x="254" y="648"/>
                  </a:lnTo>
                  <a:lnTo>
                    <a:pt x="253" y="648"/>
                  </a:lnTo>
                  <a:lnTo>
                    <a:pt x="253" y="647"/>
                  </a:lnTo>
                  <a:lnTo>
                    <a:pt x="250" y="647"/>
                  </a:lnTo>
                  <a:lnTo>
                    <a:pt x="250" y="648"/>
                  </a:lnTo>
                  <a:lnTo>
                    <a:pt x="252" y="648"/>
                  </a:lnTo>
                  <a:lnTo>
                    <a:pt x="253" y="648"/>
                  </a:lnTo>
                  <a:lnTo>
                    <a:pt x="253" y="649"/>
                  </a:lnTo>
                  <a:lnTo>
                    <a:pt x="252" y="650"/>
                  </a:lnTo>
                  <a:lnTo>
                    <a:pt x="252" y="651"/>
                  </a:lnTo>
                  <a:lnTo>
                    <a:pt x="251" y="651"/>
                  </a:lnTo>
                  <a:lnTo>
                    <a:pt x="251" y="652"/>
                  </a:lnTo>
                  <a:lnTo>
                    <a:pt x="250" y="652"/>
                  </a:lnTo>
                  <a:lnTo>
                    <a:pt x="250" y="653"/>
                  </a:lnTo>
                  <a:lnTo>
                    <a:pt x="251" y="653"/>
                  </a:lnTo>
                  <a:lnTo>
                    <a:pt x="250" y="656"/>
                  </a:lnTo>
                  <a:lnTo>
                    <a:pt x="251" y="656"/>
                  </a:lnTo>
                  <a:lnTo>
                    <a:pt x="251" y="657"/>
                  </a:lnTo>
                  <a:lnTo>
                    <a:pt x="252" y="657"/>
                  </a:lnTo>
                  <a:lnTo>
                    <a:pt x="253" y="658"/>
                  </a:lnTo>
                  <a:lnTo>
                    <a:pt x="252" y="659"/>
                  </a:lnTo>
                  <a:lnTo>
                    <a:pt x="251" y="658"/>
                  </a:lnTo>
                  <a:lnTo>
                    <a:pt x="250" y="658"/>
                  </a:lnTo>
                  <a:lnTo>
                    <a:pt x="250" y="657"/>
                  </a:lnTo>
                  <a:lnTo>
                    <a:pt x="248" y="657"/>
                  </a:lnTo>
                  <a:lnTo>
                    <a:pt x="247" y="657"/>
                  </a:lnTo>
                  <a:lnTo>
                    <a:pt x="247" y="656"/>
                  </a:lnTo>
                  <a:lnTo>
                    <a:pt x="245" y="657"/>
                  </a:lnTo>
                  <a:lnTo>
                    <a:pt x="244" y="657"/>
                  </a:lnTo>
                  <a:lnTo>
                    <a:pt x="242" y="659"/>
                  </a:lnTo>
                  <a:lnTo>
                    <a:pt x="238" y="659"/>
                  </a:lnTo>
                  <a:lnTo>
                    <a:pt x="237" y="659"/>
                  </a:lnTo>
                  <a:lnTo>
                    <a:pt x="237" y="658"/>
                  </a:lnTo>
                  <a:lnTo>
                    <a:pt x="237" y="657"/>
                  </a:lnTo>
                  <a:lnTo>
                    <a:pt x="237" y="656"/>
                  </a:lnTo>
                  <a:lnTo>
                    <a:pt x="237" y="657"/>
                  </a:lnTo>
                  <a:lnTo>
                    <a:pt x="237" y="658"/>
                  </a:lnTo>
                  <a:lnTo>
                    <a:pt x="237" y="659"/>
                  </a:lnTo>
                  <a:lnTo>
                    <a:pt x="236" y="659"/>
                  </a:lnTo>
                  <a:lnTo>
                    <a:pt x="237" y="660"/>
                  </a:lnTo>
                  <a:lnTo>
                    <a:pt x="236" y="660"/>
                  </a:lnTo>
                  <a:lnTo>
                    <a:pt x="236" y="661"/>
                  </a:lnTo>
                  <a:lnTo>
                    <a:pt x="237" y="660"/>
                  </a:lnTo>
                  <a:lnTo>
                    <a:pt x="238" y="660"/>
                  </a:lnTo>
                  <a:lnTo>
                    <a:pt x="238" y="661"/>
                  </a:lnTo>
                  <a:lnTo>
                    <a:pt x="239" y="661"/>
                  </a:lnTo>
                  <a:lnTo>
                    <a:pt x="240" y="661"/>
                  </a:lnTo>
                  <a:lnTo>
                    <a:pt x="241" y="661"/>
                  </a:lnTo>
                  <a:lnTo>
                    <a:pt x="242" y="661"/>
                  </a:lnTo>
                  <a:lnTo>
                    <a:pt x="244" y="661"/>
                  </a:lnTo>
                  <a:lnTo>
                    <a:pt x="245" y="661"/>
                  </a:lnTo>
                  <a:lnTo>
                    <a:pt x="245" y="662"/>
                  </a:lnTo>
                  <a:lnTo>
                    <a:pt x="245" y="661"/>
                  </a:lnTo>
                  <a:lnTo>
                    <a:pt x="247" y="662"/>
                  </a:lnTo>
                  <a:lnTo>
                    <a:pt x="245" y="663"/>
                  </a:lnTo>
                  <a:lnTo>
                    <a:pt x="244" y="664"/>
                  </a:lnTo>
                  <a:lnTo>
                    <a:pt x="243" y="665"/>
                  </a:lnTo>
                  <a:lnTo>
                    <a:pt x="242" y="666"/>
                  </a:lnTo>
                  <a:lnTo>
                    <a:pt x="240" y="668"/>
                  </a:lnTo>
                  <a:lnTo>
                    <a:pt x="239" y="669"/>
                  </a:lnTo>
                  <a:lnTo>
                    <a:pt x="238" y="670"/>
                  </a:lnTo>
                  <a:lnTo>
                    <a:pt x="238" y="671"/>
                  </a:lnTo>
                  <a:lnTo>
                    <a:pt x="237" y="672"/>
                  </a:lnTo>
                  <a:lnTo>
                    <a:pt x="236" y="673"/>
                  </a:lnTo>
                  <a:lnTo>
                    <a:pt x="235" y="673"/>
                  </a:lnTo>
                  <a:lnTo>
                    <a:pt x="235" y="674"/>
                  </a:lnTo>
                  <a:lnTo>
                    <a:pt x="234" y="674"/>
                  </a:lnTo>
                  <a:lnTo>
                    <a:pt x="234" y="675"/>
                  </a:lnTo>
                  <a:lnTo>
                    <a:pt x="235" y="675"/>
                  </a:lnTo>
                  <a:lnTo>
                    <a:pt x="235" y="674"/>
                  </a:lnTo>
                  <a:lnTo>
                    <a:pt x="236" y="674"/>
                  </a:lnTo>
                  <a:lnTo>
                    <a:pt x="236" y="675"/>
                  </a:lnTo>
                  <a:lnTo>
                    <a:pt x="235" y="675"/>
                  </a:lnTo>
                  <a:lnTo>
                    <a:pt x="235" y="676"/>
                  </a:lnTo>
                  <a:lnTo>
                    <a:pt x="235" y="677"/>
                  </a:lnTo>
                  <a:lnTo>
                    <a:pt x="235" y="678"/>
                  </a:lnTo>
                  <a:lnTo>
                    <a:pt x="235" y="679"/>
                  </a:lnTo>
                  <a:lnTo>
                    <a:pt x="235" y="681"/>
                  </a:lnTo>
                  <a:lnTo>
                    <a:pt x="235" y="683"/>
                  </a:lnTo>
                  <a:lnTo>
                    <a:pt x="234" y="683"/>
                  </a:lnTo>
                  <a:lnTo>
                    <a:pt x="234" y="684"/>
                  </a:lnTo>
                  <a:lnTo>
                    <a:pt x="233" y="685"/>
                  </a:lnTo>
                  <a:lnTo>
                    <a:pt x="233" y="686"/>
                  </a:lnTo>
                  <a:lnTo>
                    <a:pt x="232" y="687"/>
                  </a:lnTo>
                  <a:lnTo>
                    <a:pt x="231" y="687"/>
                  </a:lnTo>
                  <a:lnTo>
                    <a:pt x="231" y="686"/>
                  </a:lnTo>
                  <a:lnTo>
                    <a:pt x="231" y="685"/>
                  </a:lnTo>
                  <a:lnTo>
                    <a:pt x="231" y="684"/>
                  </a:lnTo>
                  <a:lnTo>
                    <a:pt x="231" y="683"/>
                  </a:lnTo>
                  <a:lnTo>
                    <a:pt x="230" y="683"/>
                  </a:lnTo>
                  <a:lnTo>
                    <a:pt x="231" y="682"/>
                  </a:lnTo>
                  <a:lnTo>
                    <a:pt x="231" y="681"/>
                  </a:lnTo>
                  <a:lnTo>
                    <a:pt x="231" y="682"/>
                  </a:lnTo>
                  <a:lnTo>
                    <a:pt x="230" y="682"/>
                  </a:lnTo>
                  <a:lnTo>
                    <a:pt x="230" y="681"/>
                  </a:lnTo>
                  <a:lnTo>
                    <a:pt x="230" y="679"/>
                  </a:lnTo>
                  <a:lnTo>
                    <a:pt x="229" y="679"/>
                  </a:lnTo>
                  <a:lnTo>
                    <a:pt x="229" y="681"/>
                  </a:lnTo>
                  <a:lnTo>
                    <a:pt x="229" y="682"/>
                  </a:lnTo>
                  <a:lnTo>
                    <a:pt x="229" y="683"/>
                  </a:lnTo>
                  <a:lnTo>
                    <a:pt x="229" y="684"/>
                  </a:lnTo>
                  <a:lnTo>
                    <a:pt x="229" y="685"/>
                  </a:lnTo>
                  <a:lnTo>
                    <a:pt x="228" y="685"/>
                  </a:lnTo>
                  <a:lnTo>
                    <a:pt x="228" y="686"/>
                  </a:lnTo>
                  <a:lnTo>
                    <a:pt x="228" y="687"/>
                  </a:lnTo>
                  <a:lnTo>
                    <a:pt x="226" y="689"/>
                  </a:lnTo>
                  <a:lnTo>
                    <a:pt x="227" y="689"/>
                  </a:lnTo>
                  <a:lnTo>
                    <a:pt x="226" y="690"/>
                  </a:lnTo>
                  <a:lnTo>
                    <a:pt x="226" y="691"/>
                  </a:lnTo>
                  <a:lnTo>
                    <a:pt x="225" y="693"/>
                  </a:lnTo>
                  <a:lnTo>
                    <a:pt x="226" y="692"/>
                  </a:lnTo>
                  <a:lnTo>
                    <a:pt x="227" y="691"/>
                  </a:lnTo>
                  <a:lnTo>
                    <a:pt x="227" y="690"/>
                  </a:lnTo>
                  <a:lnTo>
                    <a:pt x="227" y="691"/>
                  </a:lnTo>
                  <a:lnTo>
                    <a:pt x="228" y="691"/>
                  </a:lnTo>
                  <a:lnTo>
                    <a:pt x="228" y="692"/>
                  </a:lnTo>
                  <a:lnTo>
                    <a:pt x="228" y="691"/>
                  </a:lnTo>
                  <a:lnTo>
                    <a:pt x="228" y="690"/>
                  </a:lnTo>
                  <a:lnTo>
                    <a:pt x="229" y="689"/>
                  </a:lnTo>
                  <a:lnTo>
                    <a:pt x="230" y="689"/>
                  </a:lnTo>
                  <a:lnTo>
                    <a:pt x="231" y="689"/>
                  </a:lnTo>
                  <a:lnTo>
                    <a:pt x="231" y="690"/>
                  </a:lnTo>
                  <a:lnTo>
                    <a:pt x="231" y="691"/>
                  </a:lnTo>
                  <a:lnTo>
                    <a:pt x="231" y="692"/>
                  </a:lnTo>
                  <a:lnTo>
                    <a:pt x="231" y="693"/>
                  </a:lnTo>
                  <a:lnTo>
                    <a:pt x="231" y="694"/>
                  </a:lnTo>
                  <a:lnTo>
                    <a:pt x="231" y="693"/>
                  </a:lnTo>
                  <a:lnTo>
                    <a:pt x="232" y="694"/>
                  </a:lnTo>
                  <a:lnTo>
                    <a:pt x="232" y="695"/>
                  </a:lnTo>
                  <a:lnTo>
                    <a:pt x="232" y="696"/>
                  </a:lnTo>
                  <a:lnTo>
                    <a:pt x="233" y="697"/>
                  </a:lnTo>
                  <a:lnTo>
                    <a:pt x="233" y="698"/>
                  </a:lnTo>
                  <a:lnTo>
                    <a:pt x="233" y="699"/>
                  </a:lnTo>
                  <a:lnTo>
                    <a:pt x="233" y="700"/>
                  </a:lnTo>
                  <a:lnTo>
                    <a:pt x="232" y="700"/>
                  </a:lnTo>
                  <a:lnTo>
                    <a:pt x="231" y="700"/>
                  </a:lnTo>
                  <a:lnTo>
                    <a:pt x="230" y="700"/>
                  </a:lnTo>
                  <a:lnTo>
                    <a:pt x="230" y="699"/>
                  </a:lnTo>
                  <a:lnTo>
                    <a:pt x="229" y="699"/>
                  </a:lnTo>
                  <a:lnTo>
                    <a:pt x="228" y="699"/>
                  </a:lnTo>
                  <a:lnTo>
                    <a:pt x="227" y="699"/>
                  </a:lnTo>
                  <a:lnTo>
                    <a:pt x="227" y="700"/>
                  </a:lnTo>
                  <a:lnTo>
                    <a:pt x="226" y="702"/>
                  </a:lnTo>
                  <a:lnTo>
                    <a:pt x="225" y="702"/>
                  </a:lnTo>
                  <a:lnTo>
                    <a:pt x="224" y="702"/>
                  </a:lnTo>
                  <a:lnTo>
                    <a:pt x="222" y="702"/>
                  </a:lnTo>
                  <a:lnTo>
                    <a:pt x="220" y="702"/>
                  </a:lnTo>
                  <a:lnTo>
                    <a:pt x="219" y="702"/>
                  </a:lnTo>
                  <a:lnTo>
                    <a:pt x="218" y="702"/>
                  </a:lnTo>
                  <a:lnTo>
                    <a:pt x="217" y="702"/>
                  </a:lnTo>
                  <a:lnTo>
                    <a:pt x="219" y="703"/>
                  </a:lnTo>
                  <a:lnTo>
                    <a:pt x="219" y="704"/>
                  </a:lnTo>
                  <a:lnTo>
                    <a:pt x="220" y="704"/>
                  </a:lnTo>
                  <a:lnTo>
                    <a:pt x="222" y="704"/>
                  </a:lnTo>
                  <a:lnTo>
                    <a:pt x="223" y="704"/>
                  </a:lnTo>
                  <a:lnTo>
                    <a:pt x="224" y="704"/>
                  </a:lnTo>
                  <a:lnTo>
                    <a:pt x="225" y="704"/>
                  </a:lnTo>
                  <a:lnTo>
                    <a:pt x="225" y="706"/>
                  </a:lnTo>
                  <a:lnTo>
                    <a:pt x="224" y="706"/>
                  </a:lnTo>
                  <a:lnTo>
                    <a:pt x="223" y="706"/>
                  </a:lnTo>
                  <a:lnTo>
                    <a:pt x="224" y="706"/>
                  </a:lnTo>
                  <a:lnTo>
                    <a:pt x="225" y="706"/>
                  </a:lnTo>
                  <a:lnTo>
                    <a:pt x="226" y="704"/>
                  </a:lnTo>
                  <a:lnTo>
                    <a:pt x="227" y="704"/>
                  </a:lnTo>
                  <a:lnTo>
                    <a:pt x="227" y="703"/>
                  </a:lnTo>
                  <a:lnTo>
                    <a:pt x="228" y="702"/>
                  </a:lnTo>
                  <a:lnTo>
                    <a:pt x="228" y="701"/>
                  </a:lnTo>
                  <a:lnTo>
                    <a:pt x="229" y="701"/>
                  </a:lnTo>
                  <a:lnTo>
                    <a:pt x="230" y="701"/>
                  </a:lnTo>
                  <a:lnTo>
                    <a:pt x="229" y="701"/>
                  </a:lnTo>
                  <a:lnTo>
                    <a:pt x="229" y="702"/>
                  </a:lnTo>
                  <a:lnTo>
                    <a:pt x="228" y="703"/>
                  </a:lnTo>
                  <a:lnTo>
                    <a:pt x="227" y="706"/>
                  </a:lnTo>
                  <a:lnTo>
                    <a:pt x="225" y="707"/>
                  </a:lnTo>
                  <a:lnTo>
                    <a:pt x="224" y="708"/>
                  </a:lnTo>
                  <a:lnTo>
                    <a:pt x="223" y="709"/>
                  </a:lnTo>
                  <a:lnTo>
                    <a:pt x="222" y="710"/>
                  </a:lnTo>
                  <a:lnTo>
                    <a:pt x="220" y="711"/>
                  </a:lnTo>
                  <a:lnTo>
                    <a:pt x="219" y="712"/>
                  </a:lnTo>
                  <a:lnTo>
                    <a:pt x="218" y="713"/>
                  </a:lnTo>
                  <a:lnTo>
                    <a:pt x="217" y="715"/>
                  </a:lnTo>
                  <a:lnTo>
                    <a:pt x="217" y="716"/>
                  </a:lnTo>
                  <a:lnTo>
                    <a:pt x="216" y="717"/>
                  </a:lnTo>
                  <a:lnTo>
                    <a:pt x="216" y="716"/>
                  </a:lnTo>
                  <a:lnTo>
                    <a:pt x="215" y="716"/>
                  </a:lnTo>
                  <a:lnTo>
                    <a:pt x="216" y="715"/>
                  </a:lnTo>
                  <a:lnTo>
                    <a:pt x="214" y="715"/>
                  </a:lnTo>
                  <a:lnTo>
                    <a:pt x="214" y="713"/>
                  </a:lnTo>
                  <a:lnTo>
                    <a:pt x="214" y="712"/>
                  </a:lnTo>
                  <a:lnTo>
                    <a:pt x="214" y="711"/>
                  </a:lnTo>
                  <a:lnTo>
                    <a:pt x="214" y="710"/>
                  </a:lnTo>
                  <a:lnTo>
                    <a:pt x="213" y="710"/>
                  </a:lnTo>
                  <a:lnTo>
                    <a:pt x="213" y="709"/>
                  </a:lnTo>
                  <a:lnTo>
                    <a:pt x="212" y="708"/>
                  </a:lnTo>
                  <a:lnTo>
                    <a:pt x="210" y="707"/>
                  </a:lnTo>
                  <a:lnTo>
                    <a:pt x="210" y="706"/>
                  </a:lnTo>
                  <a:lnTo>
                    <a:pt x="209" y="706"/>
                  </a:lnTo>
                  <a:lnTo>
                    <a:pt x="208" y="704"/>
                  </a:lnTo>
                  <a:lnTo>
                    <a:pt x="207" y="706"/>
                  </a:lnTo>
                  <a:lnTo>
                    <a:pt x="207" y="707"/>
                  </a:lnTo>
                  <a:lnTo>
                    <a:pt x="208" y="707"/>
                  </a:lnTo>
                  <a:lnTo>
                    <a:pt x="208" y="708"/>
                  </a:lnTo>
                  <a:lnTo>
                    <a:pt x="208" y="709"/>
                  </a:lnTo>
                  <a:lnTo>
                    <a:pt x="209" y="710"/>
                  </a:lnTo>
                  <a:lnTo>
                    <a:pt x="210" y="710"/>
                  </a:lnTo>
                  <a:lnTo>
                    <a:pt x="210" y="711"/>
                  </a:lnTo>
                  <a:lnTo>
                    <a:pt x="210" y="712"/>
                  </a:lnTo>
                  <a:lnTo>
                    <a:pt x="209" y="712"/>
                  </a:lnTo>
                  <a:lnTo>
                    <a:pt x="208" y="712"/>
                  </a:lnTo>
                  <a:lnTo>
                    <a:pt x="207" y="711"/>
                  </a:lnTo>
                  <a:lnTo>
                    <a:pt x="207" y="710"/>
                  </a:lnTo>
                  <a:lnTo>
                    <a:pt x="207" y="711"/>
                  </a:lnTo>
                  <a:lnTo>
                    <a:pt x="207" y="712"/>
                  </a:lnTo>
                  <a:lnTo>
                    <a:pt x="208" y="713"/>
                  </a:lnTo>
                  <a:lnTo>
                    <a:pt x="208" y="714"/>
                  </a:lnTo>
                  <a:lnTo>
                    <a:pt x="209" y="714"/>
                  </a:lnTo>
                  <a:lnTo>
                    <a:pt x="209" y="715"/>
                  </a:lnTo>
                  <a:lnTo>
                    <a:pt x="210" y="716"/>
                  </a:lnTo>
                  <a:lnTo>
                    <a:pt x="211" y="716"/>
                  </a:lnTo>
                  <a:lnTo>
                    <a:pt x="211" y="717"/>
                  </a:lnTo>
                  <a:lnTo>
                    <a:pt x="211" y="716"/>
                  </a:lnTo>
                  <a:lnTo>
                    <a:pt x="212" y="716"/>
                  </a:lnTo>
                  <a:lnTo>
                    <a:pt x="212" y="717"/>
                  </a:lnTo>
                  <a:lnTo>
                    <a:pt x="213" y="717"/>
                  </a:lnTo>
                  <a:lnTo>
                    <a:pt x="213" y="716"/>
                  </a:lnTo>
                  <a:lnTo>
                    <a:pt x="213" y="717"/>
                  </a:lnTo>
                  <a:lnTo>
                    <a:pt x="213" y="718"/>
                  </a:lnTo>
                  <a:lnTo>
                    <a:pt x="212" y="718"/>
                  </a:lnTo>
                  <a:lnTo>
                    <a:pt x="212" y="719"/>
                  </a:lnTo>
                  <a:lnTo>
                    <a:pt x="211" y="719"/>
                  </a:lnTo>
                  <a:lnTo>
                    <a:pt x="210" y="719"/>
                  </a:lnTo>
                  <a:lnTo>
                    <a:pt x="209" y="719"/>
                  </a:lnTo>
                  <a:lnTo>
                    <a:pt x="206" y="719"/>
                  </a:lnTo>
                  <a:lnTo>
                    <a:pt x="201" y="719"/>
                  </a:lnTo>
                  <a:lnTo>
                    <a:pt x="199" y="719"/>
                  </a:lnTo>
                  <a:lnTo>
                    <a:pt x="199" y="720"/>
                  </a:lnTo>
                  <a:lnTo>
                    <a:pt x="198" y="720"/>
                  </a:lnTo>
                  <a:lnTo>
                    <a:pt x="197" y="720"/>
                  </a:lnTo>
                  <a:lnTo>
                    <a:pt x="195" y="720"/>
                  </a:lnTo>
                  <a:lnTo>
                    <a:pt x="194" y="720"/>
                  </a:lnTo>
                  <a:lnTo>
                    <a:pt x="193" y="720"/>
                  </a:lnTo>
                  <a:lnTo>
                    <a:pt x="192" y="720"/>
                  </a:lnTo>
                  <a:lnTo>
                    <a:pt x="192" y="721"/>
                  </a:lnTo>
                  <a:lnTo>
                    <a:pt x="190" y="721"/>
                  </a:lnTo>
                  <a:lnTo>
                    <a:pt x="189" y="721"/>
                  </a:lnTo>
                  <a:lnTo>
                    <a:pt x="188" y="721"/>
                  </a:lnTo>
                  <a:lnTo>
                    <a:pt x="187" y="721"/>
                  </a:lnTo>
                  <a:lnTo>
                    <a:pt x="186" y="721"/>
                  </a:lnTo>
                  <a:lnTo>
                    <a:pt x="185" y="721"/>
                  </a:lnTo>
                  <a:lnTo>
                    <a:pt x="186" y="720"/>
                  </a:lnTo>
                  <a:lnTo>
                    <a:pt x="187" y="719"/>
                  </a:lnTo>
                  <a:lnTo>
                    <a:pt x="188" y="719"/>
                  </a:lnTo>
                  <a:lnTo>
                    <a:pt x="187" y="719"/>
                  </a:lnTo>
                  <a:lnTo>
                    <a:pt x="186" y="718"/>
                  </a:lnTo>
                  <a:lnTo>
                    <a:pt x="186" y="717"/>
                  </a:lnTo>
                  <a:lnTo>
                    <a:pt x="185" y="716"/>
                  </a:lnTo>
                  <a:lnTo>
                    <a:pt x="185" y="715"/>
                  </a:lnTo>
                  <a:lnTo>
                    <a:pt x="183" y="715"/>
                  </a:lnTo>
                  <a:lnTo>
                    <a:pt x="184" y="716"/>
                  </a:lnTo>
                  <a:lnTo>
                    <a:pt x="183" y="716"/>
                  </a:lnTo>
                  <a:lnTo>
                    <a:pt x="183" y="717"/>
                  </a:lnTo>
                  <a:lnTo>
                    <a:pt x="183" y="718"/>
                  </a:lnTo>
                  <a:lnTo>
                    <a:pt x="183" y="719"/>
                  </a:lnTo>
                  <a:lnTo>
                    <a:pt x="182" y="719"/>
                  </a:lnTo>
                  <a:lnTo>
                    <a:pt x="181" y="720"/>
                  </a:lnTo>
                  <a:lnTo>
                    <a:pt x="180" y="721"/>
                  </a:lnTo>
                  <a:lnTo>
                    <a:pt x="179" y="721"/>
                  </a:lnTo>
                  <a:lnTo>
                    <a:pt x="179" y="722"/>
                  </a:lnTo>
                  <a:lnTo>
                    <a:pt x="180" y="722"/>
                  </a:lnTo>
                  <a:lnTo>
                    <a:pt x="179" y="722"/>
                  </a:lnTo>
                  <a:lnTo>
                    <a:pt x="179" y="723"/>
                  </a:lnTo>
                  <a:lnTo>
                    <a:pt x="180" y="723"/>
                  </a:lnTo>
                  <a:lnTo>
                    <a:pt x="179" y="724"/>
                  </a:lnTo>
                  <a:lnTo>
                    <a:pt x="178" y="724"/>
                  </a:lnTo>
                  <a:lnTo>
                    <a:pt x="177" y="724"/>
                  </a:lnTo>
                  <a:lnTo>
                    <a:pt x="176" y="724"/>
                  </a:lnTo>
                  <a:lnTo>
                    <a:pt x="176" y="723"/>
                  </a:lnTo>
                  <a:lnTo>
                    <a:pt x="175" y="723"/>
                  </a:lnTo>
                  <a:lnTo>
                    <a:pt x="174" y="723"/>
                  </a:lnTo>
                  <a:lnTo>
                    <a:pt x="174" y="722"/>
                  </a:lnTo>
                  <a:lnTo>
                    <a:pt x="175" y="722"/>
                  </a:lnTo>
                  <a:lnTo>
                    <a:pt x="176" y="721"/>
                  </a:lnTo>
                  <a:lnTo>
                    <a:pt x="176" y="720"/>
                  </a:lnTo>
                  <a:lnTo>
                    <a:pt x="176" y="719"/>
                  </a:lnTo>
                  <a:lnTo>
                    <a:pt x="175" y="718"/>
                  </a:lnTo>
                  <a:lnTo>
                    <a:pt x="175" y="717"/>
                  </a:lnTo>
                  <a:lnTo>
                    <a:pt x="175" y="716"/>
                  </a:lnTo>
                  <a:lnTo>
                    <a:pt x="176" y="716"/>
                  </a:lnTo>
                  <a:lnTo>
                    <a:pt x="177" y="714"/>
                  </a:lnTo>
                  <a:lnTo>
                    <a:pt x="177" y="713"/>
                  </a:lnTo>
                  <a:lnTo>
                    <a:pt x="178" y="712"/>
                  </a:lnTo>
                  <a:lnTo>
                    <a:pt x="179" y="711"/>
                  </a:lnTo>
                  <a:lnTo>
                    <a:pt x="179" y="710"/>
                  </a:lnTo>
                  <a:lnTo>
                    <a:pt x="179" y="709"/>
                  </a:lnTo>
                  <a:lnTo>
                    <a:pt x="179" y="708"/>
                  </a:lnTo>
                  <a:lnTo>
                    <a:pt x="179" y="707"/>
                  </a:lnTo>
                  <a:lnTo>
                    <a:pt x="180" y="707"/>
                  </a:lnTo>
                  <a:lnTo>
                    <a:pt x="180" y="706"/>
                  </a:lnTo>
                  <a:lnTo>
                    <a:pt x="181" y="706"/>
                  </a:lnTo>
                  <a:lnTo>
                    <a:pt x="182" y="706"/>
                  </a:lnTo>
                  <a:lnTo>
                    <a:pt x="183" y="704"/>
                  </a:lnTo>
                  <a:lnTo>
                    <a:pt x="184" y="704"/>
                  </a:lnTo>
                  <a:lnTo>
                    <a:pt x="185" y="704"/>
                  </a:lnTo>
                  <a:lnTo>
                    <a:pt x="185" y="703"/>
                  </a:lnTo>
                  <a:lnTo>
                    <a:pt x="186" y="703"/>
                  </a:lnTo>
                  <a:lnTo>
                    <a:pt x="187" y="702"/>
                  </a:lnTo>
                  <a:lnTo>
                    <a:pt x="188" y="701"/>
                  </a:lnTo>
                  <a:lnTo>
                    <a:pt x="189" y="701"/>
                  </a:lnTo>
                  <a:lnTo>
                    <a:pt x="189" y="700"/>
                  </a:lnTo>
                  <a:lnTo>
                    <a:pt x="188" y="699"/>
                  </a:lnTo>
                  <a:lnTo>
                    <a:pt x="188" y="698"/>
                  </a:lnTo>
                  <a:lnTo>
                    <a:pt x="188" y="697"/>
                  </a:lnTo>
                  <a:lnTo>
                    <a:pt x="191" y="697"/>
                  </a:lnTo>
                  <a:lnTo>
                    <a:pt x="192" y="697"/>
                  </a:lnTo>
                  <a:lnTo>
                    <a:pt x="193" y="697"/>
                  </a:lnTo>
                  <a:lnTo>
                    <a:pt x="194" y="696"/>
                  </a:lnTo>
                  <a:lnTo>
                    <a:pt x="194" y="695"/>
                  </a:lnTo>
                  <a:lnTo>
                    <a:pt x="193" y="695"/>
                  </a:lnTo>
                  <a:lnTo>
                    <a:pt x="193" y="694"/>
                  </a:lnTo>
                  <a:lnTo>
                    <a:pt x="192" y="694"/>
                  </a:lnTo>
                  <a:lnTo>
                    <a:pt x="192" y="693"/>
                  </a:lnTo>
                  <a:lnTo>
                    <a:pt x="191" y="692"/>
                  </a:lnTo>
                  <a:lnTo>
                    <a:pt x="190" y="692"/>
                  </a:lnTo>
                  <a:lnTo>
                    <a:pt x="190" y="691"/>
                  </a:lnTo>
                  <a:lnTo>
                    <a:pt x="190" y="690"/>
                  </a:lnTo>
                  <a:lnTo>
                    <a:pt x="190" y="689"/>
                  </a:lnTo>
                  <a:lnTo>
                    <a:pt x="189" y="689"/>
                  </a:lnTo>
                  <a:lnTo>
                    <a:pt x="189" y="690"/>
                  </a:lnTo>
                  <a:lnTo>
                    <a:pt x="188" y="690"/>
                  </a:lnTo>
                  <a:lnTo>
                    <a:pt x="187" y="690"/>
                  </a:lnTo>
                  <a:lnTo>
                    <a:pt x="186" y="689"/>
                  </a:lnTo>
                  <a:lnTo>
                    <a:pt x="186" y="688"/>
                  </a:lnTo>
                  <a:lnTo>
                    <a:pt x="186" y="687"/>
                  </a:lnTo>
                  <a:lnTo>
                    <a:pt x="185" y="687"/>
                  </a:lnTo>
                  <a:lnTo>
                    <a:pt x="184" y="687"/>
                  </a:lnTo>
                  <a:lnTo>
                    <a:pt x="183" y="687"/>
                  </a:lnTo>
                  <a:lnTo>
                    <a:pt x="182" y="688"/>
                  </a:lnTo>
                  <a:lnTo>
                    <a:pt x="180" y="689"/>
                  </a:lnTo>
                  <a:lnTo>
                    <a:pt x="179" y="689"/>
                  </a:lnTo>
                  <a:lnTo>
                    <a:pt x="179" y="688"/>
                  </a:lnTo>
                  <a:lnTo>
                    <a:pt x="178" y="688"/>
                  </a:lnTo>
                  <a:lnTo>
                    <a:pt x="177" y="687"/>
                  </a:lnTo>
                  <a:lnTo>
                    <a:pt x="177" y="686"/>
                  </a:lnTo>
                  <a:lnTo>
                    <a:pt x="177" y="685"/>
                  </a:lnTo>
                  <a:lnTo>
                    <a:pt x="178" y="685"/>
                  </a:lnTo>
                  <a:lnTo>
                    <a:pt x="179" y="685"/>
                  </a:lnTo>
                  <a:lnTo>
                    <a:pt x="180" y="685"/>
                  </a:lnTo>
                  <a:lnTo>
                    <a:pt x="181" y="684"/>
                  </a:lnTo>
                  <a:lnTo>
                    <a:pt x="181" y="683"/>
                  </a:lnTo>
                  <a:lnTo>
                    <a:pt x="180" y="683"/>
                  </a:lnTo>
                  <a:lnTo>
                    <a:pt x="180" y="682"/>
                  </a:lnTo>
                  <a:lnTo>
                    <a:pt x="179" y="682"/>
                  </a:lnTo>
                  <a:lnTo>
                    <a:pt x="179" y="681"/>
                  </a:lnTo>
                  <a:lnTo>
                    <a:pt x="179" y="679"/>
                  </a:lnTo>
                  <a:lnTo>
                    <a:pt x="179" y="678"/>
                  </a:lnTo>
                  <a:lnTo>
                    <a:pt x="180" y="676"/>
                  </a:lnTo>
                  <a:lnTo>
                    <a:pt x="180" y="675"/>
                  </a:lnTo>
                  <a:lnTo>
                    <a:pt x="180" y="674"/>
                  </a:lnTo>
                  <a:lnTo>
                    <a:pt x="179" y="673"/>
                  </a:lnTo>
                  <a:lnTo>
                    <a:pt x="179" y="672"/>
                  </a:lnTo>
                  <a:lnTo>
                    <a:pt x="178" y="672"/>
                  </a:lnTo>
                  <a:lnTo>
                    <a:pt x="178" y="671"/>
                  </a:lnTo>
                  <a:lnTo>
                    <a:pt x="178" y="670"/>
                  </a:lnTo>
                  <a:lnTo>
                    <a:pt x="179" y="670"/>
                  </a:lnTo>
                  <a:lnTo>
                    <a:pt x="179" y="669"/>
                  </a:lnTo>
                  <a:lnTo>
                    <a:pt x="180" y="669"/>
                  </a:lnTo>
                  <a:lnTo>
                    <a:pt x="181" y="669"/>
                  </a:lnTo>
                  <a:lnTo>
                    <a:pt x="182" y="668"/>
                  </a:lnTo>
                  <a:lnTo>
                    <a:pt x="182" y="667"/>
                  </a:lnTo>
                  <a:lnTo>
                    <a:pt x="182" y="666"/>
                  </a:lnTo>
                  <a:lnTo>
                    <a:pt x="183" y="666"/>
                  </a:lnTo>
                  <a:lnTo>
                    <a:pt x="184" y="666"/>
                  </a:lnTo>
                  <a:lnTo>
                    <a:pt x="185" y="666"/>
                  </a:lnTo>
                  <a:lnTo>
                    <a:pt x="186" y="666"/>
                  </a:lnTo>
                  <a:lnTo>
                    <a:pt x="186" y="665"/>
                  </a:lnTo>
                  <a:lnTo>
                    <a:pt x="187" y="665"/>
                  </a:lnTo>
                  <a:lnTo>
                    <a:pt x="187" y="664"/>
                  </a:lnTo>
                  <a:lnTo>
                    <a:pt x="186" y="664"/>
                  </a:lnTo>
                  <a:lnTo>
                    <a:pt x="185" y="664"/>
                  </a:lnTo>
                  <a:lnTo>
                    <a:pt x="184" y="664"/>
                  </a:lnTo>
                  <a:lnTo>
                    <a:pt x="184" y="663"/>
                  </a:lnTo>
                  <a:lnTo>
                    <a:pt x="184" y="662"/>
                  </a:lnTo>
                  <a:lnTo>
                    <a:pt x="185" y="662"/>
                  </a:lnTo>
                  <a:lnTo>
                    <a:pt x="185" y="661"/>
                  </a:lnTo>
                  <a:lnTo>
                    <a:pt x="184" y="661"/>
                  </a:lnTo>
                  <a:lnTo>
                    <a:pt x="184" y="660"/>
                  </a:lnTo>
                  <a:lnTo>
                    <a:pt x="184" y="659"/>
                  </a:lnTo>
                  <a:lnTo>
                    <a:pt x="185" y="659"/>
                  </a:lnTo>
                  <a:lnTo>
                    <a:pt x="185" y="658"/>
                  </a:lnTo>
                  <a:lnTo>
                    <a:pt x="184" y="658"/>
                  </a:lnTo>
                  <a:lnTo>
                    <a:pt x="185" y="658"/>
                  </a:lnTo>
                  <a:lnTo>
                    <a:pt x="185" y="657"/>
                  </a:lnTo>
                  <a:lnTo>
                    <a:pt x="185" y="656"/>
                  </a:lnTo>
                  <a:lnTo>
                    <a:pt x="184" y="656"/>
                  </a:lnTo>
                  <a:lnTo>
                    <a:pt x="184" y="654"/>
                  </a:lnTo>
                  <a:lnTo>
                    <a:pt x="184" y="653"/>
                  </a:lnTo>
                  <a:lnTo>
                    <a:pt x="183" y="653"/>
                  </a:lnTo>
                  <a:lnTo>
                    <a:pt x="183" y="652"/>
                  </a:lnTo>
                  <a:lnTo>
                    <a:pt x="182" y="652"/>
                  </a:lnTo>
                  <a:lnTo>
                    <a:pt x="182" y="651"/>
                  </a:lnTo>
                  <a:lnTo>
                    <a:pt x="182" y="650"/>
                  </a:lnTo>
                  <a:lnTo>
                    <a:pt x="183" y="650"/>
                  </a:lnTo>
                  <a:lnTo>
                    <a:pt x="183" y="649"/>
                  </a:lnTo>
                  <a:lnTo>
                    <a:pt x="183" y="648"/>
                  </a:lnTo>
                  <a:lnTo>
                    <a:pt x="182" y="648"/>
                  </a:lnTo>
                  <a:lnTo>
                    <a:pt x="182" y="647"/>
                  </a:lnTo>
                  <a:lnTo>
                    <a:pt x="182" y="646"/>
                  </a:lnTo>
                  <a:lnTo>
                    <a:pt x="181" y="645"/>
                  </a:lnTo>
                  <a:lnTo>
                    <a:pt x="181" y="644"/>
                  </a:lnTo>
                  <a:lnTo>
                    <a:pt x="181" y="643"/>
                  </a:lnTo>
                  <a:lnTo>
                    <a:pt x="181" y="642"/>
                  </a:lnTo>
                  <a:lnTo>
                    <a:pt x="181" y="641"/>
                  </a:lnTo>
                  <a:lnTo>
                    <a:pt x="180" y="641"/>
                  </a:lnTo>
                  <a:lnTo>
                    <a:pt x="180" y="640"/>
                  </a:lnTo>
                  <a:lnTo>
                    <a:pt x="180" y="639"/>
                  </a:lnTo>
                  <a:lnTo>
                    <a:pt x="179" y="639"/>
                  </a:lnTo>
                  <a:lnTo>
                    <a:pt x="179" y="638"/>
                  </a:lnTo>
                  <a:lnTo>
                    <a:pt x="179" y="637"/>
                  </a:lnTo>
                  <a:lnTo>
                    <a:pt x="179" y="636"/>
                  </a:lnTo>
                  <a:lnTo>
                    <a:pt x="178" y="636"/>
                  </a:lnTo>
                  <a:lnTo>
                    <a:pt x="178" y="635"/>
                  </a:lnTo>
                  <a:lnTo>
                    <a:pt x="178" y="634"/>
                  </a:lnTo>
                  <a:lnTo>
                    <a:pt x="177" y="634"/>
                  </a:lnTo>
                  <a:lnTo>
                    <a:pt x="177" y="633"/>
                  </a:lnTo>
                  <a:lnTo>
                    <a:pt x="176" y="633"/>
                  </a:lnTo>
                  <a:lnTo>
                    <a:pt x="176" y="632"/>
                  </a:lnTo>
                  <a:lnTo>
                    <a:pt x="176" y="631"/>
                  </a:lnTo>
                  <a:lnTo>
                    <a:pt x="175" y="631"/>
                  </a:lnTo>
                  <a:lnTo>
                    <a:pt x="175" y="629"/>
                  </a:lnTo>
                  <a:lnTo>
                    <a:pt x="175" y="628"/>
                  </a:lnTo>
                  <a:lnTo>
                    <a:pt x="175" y="627"/>
                  </a:lnTo>
                  <a:lnTo>
                    <a:pt x="174" y="627"/>
                  </a:lnTo>
                  <a:lnTo>
                    <a:pt x="174" y="626"/>
                  </a:lnTo>
                  <a:lnTo>
                    <a:pt x="174" y="625"/>
                  </a:lnTo>
                  <a:lnTo>
                    <a:pt x="174" y="624"/>
                  </a:lnTo>
                  <a:lnTo>
                    <a:pt x="173" y="624"/>
                  </a:lnTo>
                  <a:lnTo>
                    <a:pt x="173" y="623"/>
                  </a:lnTo>
                  <a:lnTo>
                    <a:pt x="172" y="623"/>
                  </a:lnTo>
                  <a:lnTo>
                    <a:pt x="170" y="622"/>
                  </a:lnTo>
                  <a:lnTo>
                    <a:pt x="169" y="622"/>
                  </a:lnTo>
                  <a:lnTo>
                    <a:pt x="169" y="621"/>
                  </a:lnTo>
                  <a:lnTo>
                    <a:pt x="168" y="621"/>
                  </a:lnTo>
                  <a:lnTo>
                    <a:pt x="168" y="620"/>
                  </a:lnTo>
                  <a:lnTo>
                    <a:pt x="167" y="620"/>
                  </a:lnTo>
                  <a:lnTo>
                    <a:pt x="167" y="619"/>
                  </a:lnTo>
                  <a:lnTo>
                    <a:pt x="166" y="619"/>
                  </a:lnTo>
                  <a:lnTo>
                    <a:pt x="165" y="619"/>
                  </a:lnTo>
                  <a:lnTo>
                    <a:pt x="164" y="619"/>
                  </a:lnTo>
                  <a:lnTo>
                    <a:pt x="163" y="619"/>
                  </a:lnTo>
                  <a:lnTo>
                    <a:pt x="163" y="618"/>
                  </a:lnTo>
                  <a:lnTo>
                    <a:pt x="163" y="617"/>
                  </a:lnTo>
                  <a:lnTo>
                    <a:pt x="163" y="616"/>
                  </a:lnTo>
                  <a:lnTo>
                    <a:pt x="163" y="615"/>
                  </a:lnTo>
                  <a:lnTo>
                    <a:pt x="163" y="614"/>
                  </a:lnTo>
                  <a:lnTo>
                    <a:pt x="162" y="613"/>
                  </a:lnTo>
                  <a:lnTo>
                    <a:pt x="161" y="613"/>
                  </a:lnTo>
                  <a:lnTo>
                    <a:pt x="160" y="612"/>
                  </a:lnTo>
                  <a:lnTo>
                    <a:pt x="159" y="612"/>
                  </a:lnTo>
                  <a:lnTo>
                    <a:pt x="158" y="611"/>
                  </a:lnTo>
                  <a:lnTo>
                    <a:pt x="157" y="611"/>
                  </a:lnTo>
                  <a:lnTo>
                    <a:pt x="156" y="610"/>
                  </a:lnTo>
                  <a:lnTo>
                    <a:pt x="155" y="610"/>
                  </a:lnTo>
                  <a:lnTo>
                    <a:pt x="154" y="609"/>
                  </a:lnTo>
                  <a:lnTo>
                    <a:pt x="153" y="609"/>
                  </a:lnTo>
                  <a:lnTo>
                    <a:pt x="152" y="609"/>
                  </a:lnTo>
                  <a:lnTo>
                    <a:pt x="151" y="609"/>
                  </a:lnTo>
                  <a:lnTo>
                    <a:pt x="151" y="608"/>
                  </a:lnTo>
                  <a:lnTo>
                    <a:pt x="151" y="607"/>
                  </a:lnTo>
                  <a:lnTo>
                    <a:pt x="150" y="606"/>
                  </a:lnTo>
                  <a:lnTo>
                    <a:pt x="150" y="604"/>
                  </a:lnTo>
                  <a:lnTo>
                    <a:pt x="149" y="604"/>
                  </a:lnTo>
                  <a:lnTo>
                    <a:pt x="148" y="603"/>
                  </a:lnTo>
                  <a:lnTo>
                    <a:pt x="147" y="603"/>
                  </a:lnTo>
                  <a:lnTo>
                    <a:pt x="147" y="602"/>
                  </a:lnTo>
                  <a:lnTo>
                    <a:pt x="145" y="602"/>
                  </a:lnTo>
                  <a:lnTo>
                    <a:pt x="144" y="602"/>
                  </a:lnTo>
                  <a:lnTo>
                    <a:pt x="143" y="601"/>
                  </a:lnTo>
                  <a:lnTo>
                    <a:pt x="142" y="601"/>
                  </a:lnTo>
                  <a:lnTo>
                    <a:pt x="141" y="601"/>
                  </a:lnTo>
                  <a:lnTo>
                    <a:pt x="140" y="601"/>
                  </a:lnTo>
                  <a:lnTo>
                    <a:pt x="139" y="600"/>
                  </a:lnTo>
                  <a:lnTo>
                    <a:pt x="139" y="599"/>
                  </a:lnTo>
                  <a:lnTo>
                    <a:pt x="138" y="599"/>
                  </a:lnTo>
                  <a:lnTo>
                    <a:pt x="138" y="598"/>
                  </a:lnTo>
                  <a:lnTo>
                    <a:pt x="138" y="597"/>
                  </a:lnTo>
                  <a:lnTo>
                    <a:pt x="138" y="596"/>
                  </a:lnTo>
                  <a:lnTo>
                    <a:pt x="138" y="595"/>
                  </a:lnTo>
                  <a:lnTo>
                    <a:pt x="138" y="594"/>
                  </a:lnTo>
                  <a:lnTo>
                    <a:pt x="138" y="593"/>
                  </a:lnTo>
                  <a:lnTo>
                    <a:pt x="137" y="593"/>
                  </a:lnTo>
                  <a:lnTo>
                    <a:pt x="136" y="592"/>
                  </a:lnTo>
                  <a:lnTo>
                    <a:pt x="135" y="591"/>
                  </a:lnTo>
                  <a:lnTo>
                    <a:pt x="134" y="591"/>
                  </a:lnTo>
                  <a:lnTo>
                    <a:pt x="134" y="590"/>
                  </a:lnTo>
                  <a:lnTo>
                    <a:pt x="133" y="590"/>
                  </a:lnTo>
                  <a:lnTo>
                    <a:pt x="133" y="589"/>
                  </a:lnTo>
                  <a:lnTo>
                    <a:pt x="132" y="589"/>
                  </a:lnTo>
                  <a:lnTo>
                    <a:pt x="132" y="588"/>
                  </a:lnTo>
                  <a:lnTo>
                    <a:pt x="131" y="588"/>
                  </a:lnTo>
                  <a:lnTo>
                    <a:pt x="131" y="587"/>
                  </a:lnTo>
                  <a:lnTo>
                    <a:pt x="131" y="586"/>
                  </a:lnTo>
                  <a:lnTo>
                    <a:pt x="131" y="585"/>
                  </a:lnTo>
                  <a:lnTo>
                    <a:pt x="131" y="584"/>
                  </a:lnTo>
                  <a:lnTo>
                    <a:pt x="131" y="583"/>
                  </a:lnTo>
                  <a:lnTo>
                    <a:pt x="131" y="582"/>
                  </a:lnTo>
                  <a:lnTo>
                    <a:pt x="131" y="581"/>
                  </a:lnTo>
                  <a:lnTo>
                    <a:pt x="131" y="579"/>
                  </a:lnTo>
                  <a:lnTo>
                    <a:pt x="131" y="578"/>
                  </a:lnTo>
                  <a:lnTo>
                    <a:pt x="130" y="578"/>
                  </a:lnTo>
                  <a:lnTo>
                    <a:pt x="130" y="577"/>
                  </a:lnTo>
                  <a:lnTo>
                    <a:pt x="129" y="577"/>
                  </a:lnTo>
                  <a:lnTo>
                    <a:pt x="129" y="576"/>
                  </a:lnTo>
                  <a:lnTo>
                    <a:pt x="128" y="576"/>
                  </a:lnTo>
                  <a:lnTo>
                    <a:pt x="128" y="575"/>
                  </a:lnTo>
                  <a:lnTo>
                    <a:pt x="127" y="575"/>
                  </a:lnTo>
                  <a:lnTo>
                    <a:pt x="127" y="574"/>
                  </a:lnTo>
                  <a:lnTo>
                    <a:pt x="126" y="574"/>
                  </a:lnTo>
                  <a:lnTo>
                    <a:pt x="125" y="574"/>
                  </a:lnTo>
                  <a:lnTo>
                    <a:pt x="124" y="574"/>
                  </a:lnTo>
                  <a:lnTo>
                    <a:pt x="123" y="574"/>
                  </a:lnTo>
                  <a:lnTo>
                    <a:pt x="123" y="573"/>
                  </a:lnTo>
                  <a:lnTo>
                    <a:pt x="122" y="573"/>
                  </a:lnTo>
                  <a:lnTo>
                    <a:pt x="120" y="573"/>
                  </a:lnTo>
                  <a:lnTo>
                    <a:pt x="120" y="572"/>
                  </a:lnTo>
                  <a:lnTo>
                    <a:pt x="120" y="571"/>
                  </a:lnTo>
                  <a:lnTo>
                    <a:pt x="119" y="571"/>
                  </a:lnTo>
                  <a:lnTo>
                    <a:pt x="118" y="571"/>
                  </a:lnTo>
                  <a:lnTo>
                    <a:pt x="118" y="570"/>
                  </a:lnTo>
                  <a:lnTo>
                    <a:pt x="117" y="570"/>
                  </a:lnTo>
                  <a:lnTo>
                    <a:pt x="116" y="570"/>
                  </a:lnTo>
                  <a:lnTo>
                    <a:pt x="116" y="569"/>
                  </a:lnTo>
                  <a:lnTo>
                    <a:pt x="115" y="569"/>
                  </a:lnTo>
                  <a:lnTo>
                    <a:pt x="114" y="569"/>
                  </a:lnTo>
                  <a:lnTo>
                    <a:pt x="113" y="568"/>
                  </a:lnTo>
                  <a:lnTo>
                    <a:pt x="112" y="567"/>
                  </a:lnTo>
                  <a:lnTo>
                    <a:pt x="111" y="567"/>
                  </a:lnTo>
                  <a:lnTo>
                    <a:pt x="110" y="567"/>
                  </a:lnTo>
                  <a:lnTo>
                    <a:pt x="110" y="566"/>
                  </a:lnTo>
                  <a:lnTo>
                    <a:pt x="109" y="566"/>
                  </a:lnTo>
                  <a:lnTo>
                    <a:pt x="108" y="566"/>
                  </a:lnTo>
                  <a:lnTo>
                    <a:pt x="108" y="565"/>
                  </a:lnTo>
                  <a:lnTo>
                    <a:pt x="107" y="565"/>
                  </a:lnTo>
                  <a:lnTo>
                    <a:pt x="106" y="564"/>
                  </a:lnTo>
                  <a:lnTo>
                    <a:pt x="104" y="563"/>
                  </a:lnTo>
                  <a:lnTo>
                    <a:pt x="102" y="563"/>
                  </a:lnTo>
                  <a:lnTo>
                    <a:pt x="102" y="562"/>
                  </a:lnTo>
                  <a:lnTo>
                    <a:pt x="101" y="562"/>
                  </a:lnTo>
                  <a:lnTo>
                    <a:pt x="100" y="562"/>
                  </a:lnTo>
                  <a:lnTo>
                    <a:pt x="99" y="561"/>
                  </a:lnTo>
                  <a:lnTo>
                    <a:pt x="98" y="561"/>
                  </a:lnTo>
                  <a:lnTo>
                    <a:pt x="95" y="561"/>
                  </a:lnTo>
                  <a:lnTo>
                    <a:pt x="93" y="561"/>
                  </a:lnTo>
                  <a:lnTo>
                    <a:pt x="92" y="560"/>
                  </a:lnTo>
                  <a:lnTo>
                    <a:pt x="89" y="560"/>
                  </a:lnTo>
                  <a:lnTo>
                    <a:pt x="87" y="560"/>
                  </a:lnTo>
                  <a:lnTo>
                    <a:pt x="85" y="559"/>
                  </a:lnTo>
                  <a:lnTo>
                    <a:pt x="84" y="559"/>
                  </a:lnTo>
                  <a:lnTo>
                    <a:pt x="82" y="559"/>
                  </a:lnTo>
                  <a:lnTo>
                    <a:pt x="81" y="558"/>
                  </a:lnTo>
                  <a:lnTo>
                    <a:pt x="79" y="557"/>
                  </a:lnTo>
                  <a:lnTo>
                    <a:pt x="79" y="556"/>
                  </a:lnTo>
                  <a:lnTo>
                    <a:pt x="78" y="556"/>
                  </a:lnTo>
                  <a:lnTo>
                    <a:pt x="77" y="554"/>
                  </a:lnTo>
                  <a:lnTo>
                    <a:pt x="75" y="553"/>
                  </a:lnTo>
                  <a:lnTo>
                    <a:pt x="74" y="553"/>
                  </a:lnTo>
                  <a:lnTo>
                    <a:pt x="73" y="553"/>
                  </a:lnTo>
                  <a:lnTo>
                    <a:pt x="72" y="553"/>
                  </a:lnTo>
                  <a:lnTo>
                    <a:pt x="70" y="552"/>
                  </a:lnTo>
                  <a:lnTo>
                    <a:pt x="69" y="551"/>
                  </a:lnTo>
                  <a:lnTo>
                    <a:pt x="68" y="550"/>
                  </a:lnTo>
                  <a:lnTo>
                    <a:pt x="68" y="549"/>
                  </a:lnTo>
                  <a:lnTo>
                    <a:pt x="68" y="548"/>
                  </a:lnTo>
                  <a:lnTo>
                    <a:pt x="68" y="547"/>
                  </a:lnTo>
                  <a:lnTo>
                    <a:pt x="68" y="546"/>
                  </a:lnTo>
                  <a:lnTo>
                    <a:pt x="67" y="545"/>
                  </a:lnTo>
                  <a:lnTo>
                    <a:pt x="66" y="544"/>
                  </a:lnTo>
                  <a:lnTo>
                    <a:pt x="66" y="543"/>
                  </a:lnTo>
                  <a:lnTo>
                    <a:pt x="66" y="542"/>
                  </a:lnTo>
                  <a:lnTo>
                    <a:pt x="66" y="540"/>
                  </a:lnTo>
                  <a:lnTo>
                    <a:pt x="63" y="539"/>
                  </a:lnTo>
                  <a:lnTo>
                    <a:pt x="61" y="538"/>
                  </a:lnTo>
                  <a:lnTo>
                    <a:pt x="60" y="537"/>
                  </a:lnTo>
                  <a:lnTo>
                    <a:pt x="60" y="536"/>
                  </a:lnTo>
                  <a:lnTo>
                    <a:pt x="60" y="535"/>
                  </a:lnTo>
                  <a:lnTo>
                    <a:pt x="59" y="535"/>
                  </a:lnTo>
                  <a:lnTo>
                    <a:pt x="59" y="534"/>
                  </a:lnTo>
                  <a:lnTo>
                    <a:pt x="59" y="533"/>
                  </a:lnTo>
                  <a:lnTo>
                    <a:pt x="58" y="533"/>
                  </a:lnTo>
                  <a:lnTo>
                    <a:pt x="58" y="532"/>
                  </a:lnTo>
                  <a:lnTo>
                    <a:pt x="58" y="531"/>
                  </a:lnTo>
                  <a:lnTo>
                    <a:pt x="57" y="529"/>
                  </a:lnTo>
                  <a:lnTo>
                    <a:pt x="57" y="527"/>
                  </a:lnTo>
                  <a:lnTo>
                    <a:pt x="57" y="526"/>
                  </a:lnTo>
                  <a:lnTo>
                    <a:pt x="57" y="525"/>
                  </a:lnTo>
                  <a:lnTo>
                    <a:pt x="56" y="524"/>
                  </a:lnTo>
                  <a:lnTo>
                    <a:pt x="55" y="524"/>
                  </a:lnTo>
                  <a:lnTo>
                    <a:pt x="55" y="523"/>
                  </a:lnTo>
                  <a:lnTo>
                    <a:pt x="54" y="523"/>
                  </a:lnTo>
                  <a:lnTo>
                    <a:pt x="53" y="522"/>
                  </a:lnTo>
                  <a:lnTo>
                    <a:pt x="53" y="521"/>
                  </a:lnTo>
                  <a:lnTo>
                    <a:pt x="52" y="521"/>
                  </a:lnTo>
                  <a:lnTo>
                    <a:pt x="50" y="521"/>
                  </a:lnTo>
                  <a:lnTo>
                    <a:pt x="49" y="520"/>
                  </a:lnTo>
                  <a:lnTo>
                    <a:pt x="48" y="520"/>
                  </a:lnTo>
                  <a:lnTo>
                    <a:pt x="48" y="519"/>
                  </a:lnTo>
                  <a:lnTo>
                    <a:pt x="48" y="518"/>
                  </a:lnTo>
                  <a:lnTo>
                    <a:pt x="47" y="517"/>
                  </a:lnTo>
                  <a:lnTo>
                    <a:pt x="45" y="517"/>
                  </a:lnTo>
                  <a:lnTo>
                    <a:pt x="44" y="517"/>
                  </a:lnTo>
                  <a:lnTo>
                    <a:pt x="43" y="517"/>
                  </a:lnTo>
                  <a:lnTo>
                    <a:pt x="42" y="516"/>
                  </a:lnTo>
                  <a:lnTo>
                    <a:pt x="41" y="515"/>
                  </a:lnTo>
                  <a:lnTo>
                    <a:pt x="41" y="514"/>
                  </a:lnTo>
                  <a:lnTo>
                    <a:pt x="41" y="513"/>
                  </a:lnTo>
                  <a:lnTo>
                    <a:pt x="41" y="512"/>
                  </a:lnTo>
                  <a:lnTo>
                    <a:pt x="41" y="511"/>
                  </a:lnTo>
                  <a:lnTo>
                    <a:pt x="42" y="511"/>
                  </a:lnTo>
                  <a:lnTo>
                    <a:pt x="42" y="510"/>
                  </a:lnTo>
                  <a:lnTo>
                    <a:pt x="43" y="509"/>
                  </a:lnTo>
                  <a:lnTo>
                    <a:pt x="43" y="508"/>
                  </a:lnTo>
                  <a:lnTo>
                    <a:pt x="42" y="508"/>
                  </a:lnTo>
                  <a:lnTo>
                    <a:pt x="42" y="507"/>
                  </a:lnTo>
                  <a:lnTo>
                    <a:pt x="42" y="506"/>
                  </a:lnTo>
                  <a:lnTo>
                    <a:pt x="41" y="503"/>
                  </a:lnTo>
                  <a:lnTo>
                    <a:pt x="40" y="502"/>
                  </a:lnTo>
                  <a:lnTo>
                    <a:pt x="40" y="501"/>
                  </a:lnTo>
                  <a:lnTo>
                    <a:pt x="39" y="499"/>
                  </a:lnTo>
                  <a:lnTo>
                    <a:pt x="38" y="499"/>
                  </a:lnTo>
                  <a:lnTo>
                    <a:pt x="37" y="498"/>
                  </a:lnTo>
                  <a:lnTo>
                    <a:pt x="36" y="498"/>
                  </a:lnTo>
                  <a:lnTo>
                    <a:pt x="35" y="498"/>
                  </a:lnTo>
                  <a:lnTo>
                    <a:pt x="35" y="499"/>
                  </a:lnTo>
                  <a:lnTo>
                    <a:pt x="34" y="499"/>
                  </a:lnTo>
                  <a:lnTo>
                    <a:pt x="33" y="499"/>
                  </a:lnTo>
                  <a:lnTo>
                    <a:pt x="33" y="498"/>
                  </a:lnTo>
                  <a:lnTo>
                    <a:pt x="33" y="497"/>
                  </a:lnTo>
                  <a:lnTo>
                    <a:pt x="32" y="497"/>
                  </a:lnTo>
                  <a:lnTo>
                    <a:pt x="33" y="497"/>
                  </a:lnTo>
                  <a:lnTo>
                    <a:pt x="33" y="496"/>
                  </a:lnTo>
                  <a:lnTo>
                    <a:pt x="34" y="497"/>
                  </a:lnTo>
                  <a:lnTo>
                    <a:pt x="35" y="497"/>
                  </a:lnTo>
                  <a:lnTo>
                    <a:pt x="36" y="497"/>
                  </a:lnTo>
                  <a:lnTo>
                    <a:pt x="36" y="496"/>
                  </a:lnTo>
                  <a:lnTo>
                    <a:pt x="37" y="496"/>
                  </a:lnTo>
                  <a:lnTo>
                    <a:pt x="37" y="495"/>
                  </a:lnTo>
                  <a:lnTo>
                    <a:pt x="37" y="494"/>
                  </a:lnTo>
                  <a:lnTo>
                    <a:pt x="36" y="493"/>
                  </a:lnTo>
                  <a:lnTo>
                    <a:pt x="36" y="492"/>
                  </a:lnTo>
                  <a:lnTo>
                    <a:pt x="35" y="492"/>
                  </a:lnTo>
                  <a:lnTo>
                    <a:pt x="35" y="491"/>
                  </a:lnTo>
                  <a:lnTo>
                    <a:pt x="35" y="490"/>
                  </a:lnTo>
                  <a:lnTo>
                    <a:pt x="35" y="489"/>
                  </a:lnTo>
                  <a:lnTo>
                    <a:pt x="34" y="488"/>
                  </a:lnTo>
                  <a:lnTo>
                    <a:pt x="34" y="487"/>
                  </a:lnTo>
                  <a:lnTo>
                    <a:pt x="34" y="486"/>
                  </a:lnTo>
                  <a:lnTo>
                    <a:pt x="33" y="486"/>
                  </a:lnTo>
                  <a:lnTo>
                    <a:pt x="34" y="486"/>
                  </a:lnTo>
                  <a:lnTo>
                    <a:pt x="34" y="485"/>
                  </a:lnTo>
                  <a:lnTo>
                    <a:pt x="35" y="485"/>
                  </a:lnTo>
                  <a:lnTo>
                    <a:pt x="35" y="484"/>
                  </a:lnTo>
                  <a:lnTo>
                    <a:pt x="35" y="483"/>
                  </a:lnTo>
                  <a:lnTo>
                    <a:pt x="35" y="482"/>
                  </a:lnTo>
                  <a:lnTo>
                    <a:pt x="34" y="482"/>
                  </a:lnTo>
                  <a:lnTo>
                    <a:pt x="34" y="481"/>
                  </a:lnTo>
                  <a:lnTo>
                    <a:pt x="33" y="481"/>
                  </a:lnTo>
                  <a:lnTo>
                    <a:pt x="33" y="479"/>
                  </a:lnTo>
                  <a:lnTo>
                    <a:pt x="34" y="479"/>
                  </a:lnTo>
                  <a:lnTo>
                    <a:pt x="34" y="478"/>
                  </a:lnTo>
                  <a:lnTo>
                    <a:pt x="35" y="478"/>
                  </a:lnTo>
                  <a:lnTo>
                    <a:pt x="35" y="477"/>
                  </a:lnTo>
                  <a:lnTo>
                    <a:pt x="35" y="476"/>
                  </a:lnTo>
                  <a:lnTo>
                    <a:pt x="36" y="476"/>
                  </a:lnTo>
                  <a:lnTo>
                    <a:pt x="36" y="475"/>
                  </a:lnTo>
                  <a:lnTo>
                    <a:pt x="36" y="474"/>
                  </a:lnTo>
                  <a:lnTo>
                    <a:pt x="35" y="474"/>
                  </a:lnTo>
                  <a:lnTo>
                    <a:pt x="35" y="473"/>
                  </a:lnTo>
                  <a:lnTo>
                    <a:pt x="35" y="472"/>
                  </a:lnTo>
                  <a:lnTo>
                    <a:pt x="35" y="471"/>
                  </a:lnTo>
                  <a:lnTo>
                    <a:pt x="36" y="471"/>
                  </a:lnTo>
                  <a:lnTo>
                    <a:pt x="36" y="470"/>
                  </a:lnTo>
                  <a:lnTo>
                    <a:pt x="36" y="469"/>
                  </a:lnTo>
                  <a:lnTo>
                    <a:pt x="36" y="468"/>
                  </a:lnTo>
                  <a:lnTo>
                    <a:pt x="37" y="467"/>
                  </a:lnTo>
                  <a:lnTo>
                    <a:pt x="37" y="466"/>
                  </a:lnTo>
                  <a:lnTo>
                    <a:pt x="37" y="465"/>
                  </a:lnTo>
                  <a:lnTo>
                    <a:pt x="38" y="465"/>
                  </a:lnTo>
                  <a:lnTo>
                    <a:pt x="38" y="464"/>
                  </a:lnTo>
                  <a:lnTo>
                    <a:pt x="38" y="463"/>
                  </a:lnTo>
                  <a:lnTo>
                    <a:pt x="38" y="462"/>
                  </a:lnTo>
                  <a:lnTo>
                    <a:pt x="37" y="462"/>
                  </a:lnTo>
                  <a:lnTo>
                    <a:pt x="37" y="461"/>
                  </a:lnTo>
                  <a:lnTo>
                    <a:pt x="36" y="461"/>
                  </a:lnTo>
                  <a:lnTo>
                    <a:pt x="36" y="460"/>
                  </a:lnTo>
                  <a:lnTo>
                    <a:pt x="36" y="459"/>
                  </a:lnTo>
                  <a:lnTo>
                    <a:pt x="36" y="458"/>
                  </a:lnTo>
                  <a:lnTo>
                    <a:pt x="37" y="458"/>
                  </a:lnTo>
                  <a:lnTo>
                    <a:pt x="37" y="457"/>
                  </a:lnTo>
                  <a:lnTo>
                    <a:pt x="37" y="456"/>
                  </a:lnTo>
                  <a:lnTo>
                    <a:pt x="36" y="454"/>
                  </a:lnTo>
                  <a:lnTo>
                    <a:pt x="36" y="453"/>
                  </a:lnTo>
                  <a:lnTo>
                    <a:pt x="37" y="453"/>
                  </a:lnTo>
                  <a:lnTo>
                    <a:pt x="37" y="452"/>
                  </a:lnTo>
                  <a:lnTo>
                    <a:pt x="38" y="452"/>
                  </a:lnTo>
                  <a:lnTo>
                    <a:pt x="38" y="451"/>
                  </a:lnTo>
                  <a:lnTo>
                    <a:pt x="38" y="450"/>
                  </a:lnTo>
                  <a:lnTo>
                    <a:pt x="37" y="450"/>
                  </a:lnTo>
                  <a:lnTo>
                    <a:pt x="36" y="450"/>
                  </a:lnTo>
                  <a:lnTo>
                    <a:pt x="36" y="449"/>
                  </a:lnTo>
                  <a:lnTo>
                    <a:pt x="36" y="448"/>
                  </a:lnTo>
                  <a:lnTo>
                    <a:pt x="35" y="448"/>
                  </a:lnTo>
                  <a:lnTo>
                    <a:pt x="34" y="448"/>
                  </a:lnTo>
                  <a:lnTo>
                    <a:pt x="33" y="448"/>
                  </a:lnTo>
                  <a:lnTo>
                    <a:pt x="33" y="447"/>
                  </a:lnTo>
                  <a:lnTo>
                    <a:pt x="33" y="446"/>
                  </a:lnTo>
                  <a:lnTo>
                    <a:pt x="34" y="446"/>
                  </a:lnTo>
                  <a:lnTo>
                    <a:pt x="34" y="445"/>
                  </a:lnTo>
                  <a:lnTo>
                    <a:pt x="34" y="444"/>
                  </a:lnTo>
                  <a:lnTo>
                    <a:pt x="33" y="444"/>
                  </a:lnTo>
                  <a:lnTo>
                    <a:pt x="33" y="443"/>
                  </a:lnTo>
                  <a:lnTo>
                    <a:pt x="34" y="443"/>
                  </a:lnTo>
                  <a:lnTo>
                    <a:pt x="34" y="442"/>
                  </a:lnTo>
                  <a:lnTo>
                    <a:pt x="34" y="441"/>
                  </a:lnTo>
                  <a:lnTo>
                    <a:pt x="35" y="441"/>
                  </a:lnTo>
                  <a:lnTo>
                    <a:pt x="35" y="440"/>
                  </a:lnTo>
                  <a:lnTo>
                    <a:pt x="36" y="440"/>
                  </a:lnTo>
                  <a:lnTo>
                    <a:pt x="37" y="440"/>
                  </a:lnTo>
                  <a:lnTo>
                    <a:pt x="37" y="439"/>
                  </a:lnTo>
                  <a:lnTo>
                    <a:pt x="38" y="439"/>
                  </a:lnTo>
                  <a:lnTo>
                    <a:pt x="38" y="438"/>
                  </a:lnTo>
                  <a:lnTo>
                    <a:pt x="38" y="437"/>
                  </a:lnTo>
                  <a:lnTo>
                    <a:pt x="38" y="436"/>
                  </a:lnTo>
                  <a:lnTo>
                    <a:pt x="38" y="435"/>
                  </a:lnTo>
                  <a:lnTo>
                    <a:pt x="37" y="434"/>
                  </a:lnTo>
                  <a:lnTo>
                    <a:pt x="37" y="433"/>
                  </a:lnTo>
                  <a:lnTo>
                    <a:pt x="36" y="433"/>
                  </a:lnTo>
                  <a:lnTo>
                    <a:pt x="36" y="432"/>
                  </a:lnTo>
                  <a:lnTo>
                    <a:pt x="35" y="432"/>
                  </a:lnTo>
                  <a:lnTo>
                    <a:pt x="35" y="431"/>
                  </a:lnTo>
                  <a:lnTo>
                    <a:pt x="35" y="429"/>
                  </a:lnTo>
                  <a:lnTo>
                    <a:pt x="35" y="428"/>
                  </a:lnTo>
                  <a:lnTo>
                    <a:pt x="34" y="428"/>
                  </a:lnTo>
                  <a:lnTo>
                    <a:pt x="34" y="427"/>
                  </a:lnTo>
                  <a:lnTo>
                    <a:pt x="34" y="426"/>
                  </a:lnTo>
                  <a:lnTo>
                    <a:pt x="34" y="425"/>
                  </a:lnTo>
                  <a:lnTo>
                    <a:pt x="33" y="425"/>
                  </a:lnTo>
                  <a:lnTo>
                    <a:pt x="33" y="424"/>
                  </a:lnTo>
                  <a:lnTo>
                    <a:pt x="33" y="423"/>
                  </a:lnTo>
                  <a:lnTo>
                    <a:pt x="33" y="422"/>
                  </a:lnTo>
                  <a:lnTo>
                    <a:pt x="32" y="422"/>
                  </a:lnTo>
                  <a:lnTo>
                    <a:pt x="31" y="421"/>
                  </a:lnTo>
                  <a:lnTo>
                    <a:pt x="30" y="421"/>
                  </a:lnTo>
                  <a:lnTo>
                    <a:pt x="29" y="421"/>
                  </a:lnTo>
                  <a:lnTo>
                    <a:pt x="29" y="420"/>
                  </a:lnTo>
                  <a:lnTo>
                    <a:pt x="30" y="420"/>
                  </a:lnTo>
                  <a:lnTo>
                    <a:pt x="30" y="419"/>
                  </a:lnTo>
                  <a:lnTo>
                    <a:pt x="29" y="419"/>
                  </a:lnTo>
                  <a:lnTo>
                    <a:pt x="29" y="418"/>
                  </a:lnTo>
                  <a:lnTo>
                    <a:pt x="30" y="418"/>
                  </a:lnTo>
                  <a:lnTo>
                    <a:pt x="30" y="417"/>
                  </a:lnTo>
                  <a:lnTo>
                    <a:pt x="30" y="416"/>
                  </a:lnTo>
                  <a:lnTo>
                    <a:pt x="31" y="416"/>
                  </a:lnTo>
                  <a:lnTo>
                    <a:pt x="31" y="415"/>
                  </a:lnTo>
                  <a:lnTo>
                    <a:pt x="30" y="415"/>
                  </a:lnTo>
                  <a:lnTo>
                    <a:pt x="29" y="415"/>
                  </a:lnTo>
                  <a:lnTo>
                    <a:pt x="29" y="414"/>
                  </a:lnTo>
                  <a:lnTo>
                    <a:pt x="30" y="414"/>
                  </a:lnTo>
                  <a:lnTo>
                    <a:pt x="31" y="414"/>
                  </a:lnTo>
                  <a:lnTo>
                    <a:pt x="30" y="413"/>
                  </a:lnTo>
                  <a:lnTo>
                    <a:pt x="31" y="413"/>
                  </a:lnTo>
                  <a:lnTo>
                    <a:pt x="31" y="412"/>
                  </a:lnTo>
                  <a:lnTo>
                    <a:pt x="31" y="411"/>
                  </a:lnTo>
                  <a:lnTo>
                    <a:pt x="32" y="411"/>
                  </a:lnTo>
                  <a:lnTo>
                    <a:pt x="32" y="410"/>
                  </a:lnTo>
                  <a:lnTo>
                    <a:pt x="33" y="410"/>
                  </a:lnTo>
                  <a:lnTo>
                    <a:pt x="33" y="409"/>
                  </a:lnTo>
                  <a:lnTo>
                    <a:pt x="32" y="409"/>
                  </a:lnTo>
                  <a:lnTo>
                    <a:pt x="31" y="409"/>
                  </a:lnTo>
                  <a:lnTo>
                    <a:pt x="32" y="409"/>
                  </a:lnTo>
                  <a:lnTo>
                    <a:pt x="32" y="408"/>
                  </a:lnTo>
                  <a:lnTo>
                    <a:pt x="32" y="407"/>
                  </a:lnTo>
                  <a:lnTo>
                    <a:pt x="31" y="407"/>
                  </a:lnTo>
                  <a:lnTo>
                    <a:pt x="30" y="407"/>
                  </a:lnTo>
                  <a:lnTo>
                    <a:pt x="30" y="406"/>
                  </a:lnTo>
                  <a:lnTo>
                    <a:pt x="30" y="404"/>
                  </a:lnTo>
                  <a:lnTo>
                    <a:pt x="30" y="403"/>
                  </a:lnTo>
                  <a:lnTo>
                    <a:pt x="29" y="403"/>
                  </a:lnTo>
                  <a:lnTo>
                    <a:pt x="29" y="402"/>
                  </a:lnTo>
                  <a:lnTo>
                    <a:pt x="30" y="402"/>
                  </a:lnTo>
                  <a:lnTo>
                    <a:pt x="31" y="402"/>
                  </a:lnTo>
                  <a:lnTo>
                    <a:pt x="31" y="401"/>
                  </a:lnTo>
                  <a:lnTo>
                    <a:pt x="31" y="400"/>
                  </a:lnTo>
                  <a:lnTo>
                    <a:pt x="31" y="399"/>
                  </a:lnTo>
                  <a:lnTo>
                    <a:pt x="31" y="398"/>
                  </a:lnTo>
                  <a:lnTo>
                    <a:pt x="31" y="397"/>
                  </a:lnTo>
                  <a:lnTo>
                    <a:pt x="30" y="397"/>
                  </a:lnTo>
                  <a:lnTo>
                    <a:pt x="29" y="397"/>
                  </a:lnTo>
                  <a:lnTo>
                    <a:pt x="28" y="397"/>
                  </a:lnTo>
                  <a:lnTo>
                    <a:pt x="29" y="396"/>
                  </a:lnTo>
                  <a:lnTo>
                    <a:pt x="30" y="395"/>
                  </a:lnTo>
                  <a:lnTo>
                    <a:pt x="29" y="395"/>
                  </a:lnTo>
                  <a:lnTo>
                    <a:pt x="30" y="394"/>
                  </a:lnTo>
                  <a:lnTo>
                    <a:pt x="30" y="393"/>
                  </a:lnTo>
                  <a:lnTo>
                    <a:pt x="31" y="392"/>
                  </a:lnTo>
                  <a:lnTo>
                    <a:pt x="31" y="391"/>
                  </a:lnTo>
                  <a:lnTo>
                    <a:pt x="31" y="389"/>
                  </a:lnTo>
                  <a:lnTo>
                    <a:pt x="31" y="388"/>
                  </a:lnTo>
                  <a:lnTo>
                    <a:pt x="31" y="387"/>
                  </a:lnTo>
                  <a:lnTo>
                    <a:pt x="31" y="386"/>
                  </a:lnTo>
                  <a:lnTo>
                    <a:pt x="31" y="385"/>
                  </a:lnTo>
                  <a:lnTo>
                    <a:pt x="32" y="384"/>
                  </a:lnTo>
                  <a:lnTo>
                    <a:pt x="32" y="383"/>
                  </a:lnTo>
                  <a:lnTo>
                    <a:pt x="31" y="382"/>
                  </a:lnTo>
                  <a:lnTo>
                    <a:pt x="31" y="381"/>
                  </a:lnTo>
                  <a:lnTo>
                    <a:pt x="30" y="381"/>
                  </a:lnTo>
                  <a:lnTo>
                    <a:pt x="30" y="379"/>
                  </a:lnTo>
                  <a:lnTo>
                    <a:pt x="29" y="378"/>
                  </a:lnTo>
                  <a:lnTo>
                    <a:pt x="29" y="377"/>
                  </a:lnTo>
                  <a:lnTo>
                    <a:pt x="29" y="376"/>
                  </a:lnTo>
                  <a:lnTo>
                    <a:pt x="29" y="375"/>
                  </a:lnTo>
                  <a:lnTo>
                    <a:pt x="30" y="374"/>
                  </a:lnTo>
                  <a:lnTo>
                    <a:pt x="30" y="373"/>
                  </a:lnTo>
                  <a:lnTo>
                    <a:pt x="31" y="372"/>
                  </a:lnTo>
                  <a:lnTo>
                    <a:pt x="31" y="371"/>
                  </a:lnTo>
                  <a:lnTo>
                    <a:pt x="32" y="370"/>
                  </a:lnTo>
                  <a:lnTo>
                    <a:pt x="32" y="369"/>
                  </a:lnTo>
                  <a:lnTo>
                    <a:pt x="32" y="368"/>
                  </a:lnTo>
                  <a:lnTo>
                    <a:pt x="32" y="367"/>
                  </a:lnTo>
                  <a:lnTo>
                    <a:pt x="31" y="366"/>
                  </a:lnTo>
                  <a:lnTo>
                    <a:pt x="30" y="366"/>
                  </a:lnTo>
                  <a:lnTo>
                    <a:pt x="29" y="365"/>
                  </a:lnTo>
                  <a:lnTo>
                    <a:pt x="28" y="365"/>
                  </a:lnTo>
                  <a:lnTo>
                    <a:pt x="27" y="365"/>
                  </a:lnTo>
                  <a:lnTo>
                    <a:pt x="26" y="365"/>
                  </a:lnTo>
                  <a:lnTo>
                    <a:pt x="26" y="364"/>
                  </a:lnTo>
                  <a:lnTo>
                    <a:pt x="25" y="363"/>
                  </a:lnTo>
                  <a:lnTo>
                    <a:pt x="25" y="362"/>
                  </a:lnTo>
                  <a:lnTo>
                    <a:pt x="25" y="361"/>
                  </a:lnTo>
                  <a:lnTo>
                    <a:pt x="26" y="361"/>
                  </a:lnTo>
                  <a:lnTo>
                    <a:pt x="27" y="360"/>
                  </a:lnTo>
                  <a:lnTo>
                    <a:pt x="27" y="359"/>
                  </a:lnTo>
                  <a:lnTo>
                    <a:pt x="27" y="358"/>
                  </a:lnTo>
                  <a:lnTo>
                    <a:pt x="27" y="357"/>
                  </a:lnTo>
                  <a:lnTo>
                    <a:pt x="26" y="356"/>
                  </a:lnTo>
                  <a:lnTo>
                    <a:pt x="27" y="354"/>
                  </a:lnTo>
                  <a:lnTo>
                    <a:pt x="27" y="353"/>
                  </a:lnTo>
                  <a:lnTo>
                    <a:pt x="27" y="352"/>
                  </a:lnTo>
                  <a:lnTo>
                    <a:pt x="27" y="350"/>
                  </a:lnTo>
                  <a:lnTo>
                    <a:pt x="27" y="349"/>
                  </a:lnTo>
                  <a:lnTo>
                    <a:pt x="27" y="348"/>
                  </a:lnTo>
                  <a:lnTo>
                    <a:pt x="28" y="347"/>
                  </a:lnTo>
                  <a:lnTo>
                    <a:pt x="29" y="346"/>
                  </a:lnTo>
                  <a:lnTo>
                    <a:pt x="30" y="346"/>
                  </a:lnTo>
                  <a:lnTo>
                    <a:pt x="30" y="345"/>
                  </a:lnTo>
                  <a:lnTo>
                    <a:pt x="31" y="344"/>
                  </a:lnTo>
                  <a:lnTo>
                    <a:pt x="31" y="343"/>
                  </a:lnTo>
                  <a:lnTo>
                    <a:pt x="31" y="342"/>
                  </a:lnTo>
                  <a:lnTo>
                    <a:pt x="31" y="341"/>
                  </a:lnTo>
                  <a:lnTo>
                    <a:pt x="31" y="340"/>
                  </a:lnTo>
                  <a:lnTo>
                    <a:pt x="32" y="339"/>
                  </a:lnTo>
                  <a:lnTo>
                    <a:pt x="32" y="338"/>
                  </a:lnTo>
                  <a:lnTo>
                    <a:pt x="31" y="337"/>
                  </a:lnTo>
                  <a:lnTo>
                    <a:pt x="31" y="336"/>
                  </a:lnTo>
                  <a:lnTo>
                    <a:pt x="30" y="336"/>
                  </a:lnTo>
                  <a:lnTo>
                    <a:pt x="29" y="335"/>
                  </a:lnTo>
                  <a:lnTo>
                    <a:pt x="28" y="335"/>
                  </a:lnTo>
                  <a:lnTo>
                    <a:pt x="28" y="334"/>
                  </a:lnTo>
                  <a:lnTo>
                    <a:pt x="28" y="333"/>
                  </a:lnTo>
                  <a:lnTo>
                    <a:pt x="27" y="332"/>
                  </a:lnTo>
                  <a:lnTo>
                    <a:pt x="27" y="331"/>
                  </a:lnTo>
                  <a:lnTo>
                    <a:pt x="27" y="329"/>
                  </a:lnTo>
                  <a:lnTo>
                    <a:pt x="28" y="328"/>
                  </a:lnTo>
                  <a:lnTo>
                    <a:pt x="28" y="327"/>
                  </a:lnTo>
                  <a:lnTo>
                    <a:pt x="28" y="326"/>
                  </a:lnTo>
                  <a:lnTo>
                    <a:pt x="28" y="325"/>
                  </a:lnTo>
                  <a:lnTo>
                    <a:pt x="28" y="324"/>
                  </a:lnTo>
                  <a:lnTo>
                    <a:pt x="27" y="323"/>
                  </a:lnTo>
                  <a:lnTo>
                    <a:pt x="27" y="322"/>
                  </a:lnTo>
                  <a:lnTo>
                    <a:pt x="27" y="321"/>
                  </a:lnTo>
                  <a:lnTo>
                    <a:pt x="26" y="320"/>
                  </a:lnTo>
                  <a:lnTo>
                    <a:pt x="27" y="319"/>
                  </a:lnTo>
                  <a:lnTo>
                    <a:pt x="27" y="318"/>
                  </a:lnTo>
                  <a:lnTo>
                    <a:pt x="26" y="317"/>
                  </a:lnTo>
                  <a:lnTo>
                    <a:pt x="26" y="316"/>
                  </a:lnTo>
                  <a:lnTo>
                    <a:pt x="25" y="316"/>
                  </a:lnTo>
                  <a:lnTo>
                    <a:pt x="24" y="315"/>
                  </a:lnTo>
                  <a:lnTo>
                    <a:pt x="24" y="314"/>
                  </a:lnTo>
                  <a:lnTo>
                    <a:pt x="23" y="313"/>
                  </a:lnTo>
                  <a:lnTo>
                    <a:pt x="22" y="312"/>
                  </a:lnTo>
                  <a:lnTo>
                    <a:pt x="19" y="311"/>
                  </a:lnTo>
                  <a:lnTo>
                    <a:pt x="18" y="311"/>
                  </a:lnTo>
                  <a:lnTo>
                    <a:pt x="18" y="310"/>
                  </a:lnTo>
                  <a:lnTo>
                    <a:pt x="17" y="310"/>
                  </a:lnTo>
                  <a:lnTo>
                    <a:pt x="17" y="309"/>
                  </a:lnTo>
                  <a:lnTo>
                    <a:pt x="17" y="308"/>
                  </a:lnTo>
                  <a:lnTo>
                    <a:pt x="16" y="307"/>
                  </a:lnTo>
                  <a:lnTo>
                    <a:pt x="16" y="306"/>
                  </a:lnTo>
                  <a:lnTo>
                    <a:pt x="15" y="306"/>
                  </a:lnTo>
                  <a:lnTo>
                    <a:pt x="14" y="306"/>
                  </a:lnTo>
                  <a:lnTo>
                    <a:pt x="13" y="304"/>
                  </a:lnTo>
                  <a:lnTo>
                    <a:pt x="12" y="304"/>
                  </a:lnTo>
                  <a:lnTo>
                    <a:pt x="11" y="304"/>
                  </a:lnTo>
                  <a:lnTo>
                    <a:pt x="10" y="303"/>
                  </a:lnTo>
                  <a:lnTo>
                    <a:pt x="9" y="303"/>
                  </a:lnTo>
                  <a:lnTo>
                    <a:pt x="8" y="302"/>
                  </a:lnTo>
                  <a:lnTo>
                    <a:pt x="7" y="302"/>
                  </a:lnTo>
                  <a:lnTo>
                    <a:pt x="6" y="301"/>
                  </a:lnTo>
                  <a:lnTo>
                    <a:pt x="6" y="300"/>
                  </a:lnTo>
                  <a:lnTo>
                    <a:pt x="5" y="300"/>
                  </a:lnTo>
                  <a:lnTo>
                    <a:pt x="5" y="299"/>
                  </a:lnTo>
                  <a:lnTo>
                    <a:pt x="4" y="298"/>
                  </a:lnTo>
                  <a:lnTo>
                    <a:pt x="4" y="297"/>
                  </a:lnTo>
                  <a:lnTo>
                    <a:pt x="4" y="296"/>
                  </a:lnTo>
                  <a:lnTo>
                    <a:pt x="3" y="296"/>
                  </a:lnTo>
                  <a:lnTo>
                    <a:pt x="3" y="295"/>
                  </a:lnTo>
                  <a:lnTo>
                    <a:pt x="2" y="294"/>
                  </a:lnTo>
                  <a:lnTo>
                    <a:pt x="2" y="293"/>
                  </a:lnTo>
                  <a:lnTo>
                    <a:pt x="2" y="292"/>
                  </a:lnTo>
                  <a:lnTo>
                    <a:pt x="1" y="291"/>
                  </a:lnTo>
                  <a:lnTo>
                    <a:pt x="1" y="290"/>
                  </a:lnTo>
                  <a:lnTo>
                    <a:pt x="0" y="289"/>
                  </a:lnTo>
                  <a:lnTo>
                    <a:pt x="1" y="289"/>
                  </a:lnTo>
                  <a:lnTo>
                    <a:pt x="1" y="288"/>
                  </a:lnTo>
                  <a:lnTo>
                    <a:pt x="2" y="287"/>
                  </a:lnTo>
                  <a:lnTo>
                    <a:pt x="3" y="287"/>
                  </a:lnTo>
                  <a:lnTo>
                    <a:pt x="3" y="286"/>
                  </a:lnTo>
                  <a:lnTo>
                    <a:pt x="4" y="286"/>
                  </a:lnTo>
                  <a:lnTo>
                    <a:pt x="5" y="285"/>
                  </a:lnTo>
                  <a:lnTo>
                    <a:pt x="6" y="285"/>
                  </a:lnTo>
                  <a:lnTo>
                    <a:pt x="6" y="284"/>
                  </a:lnTo>
                  <a:lnTo>
                    <a:pt x="7" y="284"/>
                  </a:lnTo>
                  <a:lnTo>
                    <a:pt x="8" y="283"/>
                  </a:lnTo>
                  <a:lnTo>
                    <a:pt x="9" y="282"/>
                  </a:lnTo>
                  <a:lnTo>
                    <a:pt x="10" y="281"/>
                  </a:lnTo>
                  <a:lnTo>
                    <a:pt x="11" y="279"/>
                  </a:lnTo>
                  <a:lnTo>
                    <a:pt x="12" y="279"/>
                  </a:lnTo>
                  <a:lnTo>
                    <a:pt x="12" y="278"/>
                  </a:lnTo>
                  <a:lnTo>
                    <a:pt x="13" y="277"/>
                  </a:lnTo>
                  <a:lnTo>
                    <a:pt x="14" y="277"/>
                  </a:lnTo>
                  <a:lnTo>
                    <a:pt x="15" y="277"/>
                  </a:lnTo>
                  <a:lnTo>
                    <a:pt x="16" y="276"/>
                  </a:lnTo>
                  <a:lnTo>
                    <a:pt x="17" y="276"/>
                  </a:lnTo>
                  <a:lnTo>
                    <a:pt x="18" y="275"/>
                  </a:lnTo>
                  <a:lnTo>
                    <a:pt x="19" y="275"/>
                  </a:lnTo>
                  <a:lnTo>
                    <a:pt x="20" y="274"/>
                  </a:lnTo>
                  <a:lnTo>
                    <a:pt x="20" y="273"/>
                  </a:lnTo>
                  <a:lnTo>
                    <a:pt x="20" y="272"/>
                  </a:lnTo>
                  <a:lnTo>
                    <a:pt x="22" y="271"/>
                  </a:lnTo>
                  <a:lnTo>
                    <a:pt x="22" y="270"/>
                  </a:lnTo>
                  <a:lnTo>
                    <a:pt x="22" y="269"/>
                  </a:lnTo>
                  <a:lnTo>
                    <a:pt x="22" y="268"/>
                  </a:lnTo>
                  <a:lnTo>
                    <a:pt x="22" y="267"/>
                  </a:lnTo>
                  <a:lnTo>
                    <a:pt x="22" y="266"/>
                  </a:lnTo>
                  <a:lnTo>
                    <a:pt x="22" y="264"/>
                  </a:lnTo>
                  <a:lnTo>
                    <a:pt x="22" y="263"/>
                  </a:lnTo>
                  <a:lnTo>
                    <a:pt x="22" y="262"/>
                  </a:lnTo>
                  <a:lnTo>
                    <a:pt x="22" y="261"/>
                  </a:lnTo>
                  <a:lnTo>
                    <a:pt x="23" y="260"/>
                  </a:lnTo>
                  <a:lnTo>
                    <a:pt x="23" y="259"/>
                  </a:lnTo>
                  <a:lnTo>
                    <a:pt x="24" y="259"/>
                  </a:lnTo>
                  <a:lnTo>
                    <a:pt x="24" y="258"/>
                  </a:lnTo>
                  <a:lnTo>
                    <a:pt x="25" y="257"/>
                  </a:lnTo>
                  <a:lnTo>
                    <a:pt x="25" y="256"/>
                  </a:lnTo>
                  <a:lnTo>
                    <a:pt x="26" y="256"/>
                  </a:lnTo>
                  <a:lnTo>
                    <a:pt x="27" y="254"/>
                  </a:lnTo>
                  <a:lnTo>
                    <a:pt x="28" y="253"/>
                  </a:lnTo>
                  <a:lnTo>
                    <a:pt x="28" y="252"/>
                  </a:lnTo>
                  <a:lnTo>
                    <a:pt x="27" y="251"/>
                  </a:lnTo>
                  <a:lnTo>
                    <a:pt x="26" y="251"/>
                  </a:lnTo>
                  <a:lnTo>
                    <a:pt x="26" y="250"/>
                  </a:lnTo>
                  <a:lnTo>
                    <a:pt x="25" y="250"/>
                  </a:lnTo>
                  <a:lnTo>
                    <a:pt x="25" y="249"/>
                  </a:lnTo>
                  <a:lnTo>
                    <a:pt x="25" y="248"/>
                  </a:lnTo>
                  <a:lnTo>
                    <a:pt x="25" y="246"/>
                  </a:lnTo>
                  <a:lnTo>
                    <a:pt x="25" y="245"/>
                  </a:lnTo>
                  <a:lnTo>
                    <a:pt x="25" y="244"/>
                  </a:lnTo>
                  <a:lnTo>
                    <a:pt x="26" y="243"/>
                  </a:lnTo>
                  <a:lnTo>
                    <a:pt x="26" y="242"/>
                  </a:lnTo>
                  <a:lnTo>
                    <a:pt x="26" y="241"/>
                  </a:lnTo>
                  <a:lnTo>
                    <a:pt x="27" y="240"/>
                  </a:lnTo>
                  <a:lnTo>
                    <a:pt x="27" y="239"/>
                  </a:lnTo>
                  <a:lnTo>
                    <a:pt x="27" y="238"/>
                  </a:lnTo>
                  <a:lnTo>
                    <a:pt x="27" y="237"/>
                  </a:lnTo>
                  <a:lnTo>
                    <a:pt x="28" y="236"/>
                  </a:lnTo>
                  <a:lnTo>
                    <a:pt x="28" y="235"/>
                  </a:lnTo>
                  <a:lnTo>
                    <a:pt x="28" y="234"/>
                  </a:lnTo>
                  <a:lnTo>
                    <a:pt x="28" y="233"/>
                  </a:lnTo>
                  <a:lnTo>
                    <a:pt x="28" y="232"/>
                  </a:lnTo>
                  <a:lnTo>
                    <a:pt x="28" y="231"/>
                  </a:lnTo>
                  <a:lnTo>
                    <a:pt x="29" y="229"/>
                  </a:lnTo>
                  <a:lnTo>
                    <a:pt x="29" y="228"/>
                  </a:lnTo>
                  <a:lnTo>
                    <a:pt x="30" y="227"/>
                  </a:lnTo>
                  <a:lnTo>
                    <a:pt x="31" y="226"/>
                  </a:lnTo>
                  <a:lnTo>
                    <a:pt x="32" y="226"/>
                  </a:lnTo>
                  <a:lnTo>
                    <a:pt x="32" y="225"/>
                  </a:lnTo>
                  <a:lnTo>
                    <a:pt x="33" y="225"/>
                  </a:lnTo>
                  <a:lnTo>
                    <a:pt x="34" y="224"/>
                  </a:lnTo>
                  <a:lnTo>
                    <a:pt x="34" y="223"/>
                  </a:lnTo>
                  <a:lnTo>
                    <a:pt x="35" y="223"/>
                  </a:lnTo>
                  <a:lnTo>
                    <a:pt x="36" y="223"/>
                  </a:lnTo>
                  <a:lnTo>
                    <a:pt x="37" y="222"/>
                  </a:lnTo>
                  <a:lnTo>
                    <a:pt x="38" y="222"/>
                  </a:lnTo>
                  <a:lnTo>
                    <a:pt x="38" y="221"/>
                  </a:lnTo>
                  <a:lnTo>
                    <a:pt x="39" y="220"/>
                  </a:lnTo>
                  <a:lnTo>
                    <a:pt x="40" y="219"/>
                  </a:lnTo>
                  <a:lnTo>
                    <a:pt x="41" y="219"/>
                  </a:lnTo>
                  <a:lnTo>
                    <a:pt x="42" y="218"/>
                  </a:lnTo>
                  <a:lnTo>
                    <a:pt x="43" y="217"/>
                  </a:lnTo>
                  <a:lnTo>
                    <a:pt x="44" y="217"/>
                  </a:lnTo>
                  <a:lnTo>
                    <a:pt x="45" y="216"/>
                  </a:lnTo>
                  <a:lnTo>
                    <a:pt x="47" y="215"/>
                  </a:lnTo>
                  <a:lnTo>
                    <a:pt x="47" y="214"/>
                  </a:lnTo>
                  <a:lnTo>
                    <a:pt x="48" y="213"/>
                  </a:lnTo>
                  <a:lnTo>
                    <a:pt x="49" y="212"/>
                  </a:lnTo>
                  <a:lnTo>
                    <a:pt x="49" y="211"/>
                  </a:lnTo>
                  <a:lnTo>
                    <a:pt x="50" y="211"/>
                  </a:lnTo>
                  <a:lnTo>
                    <a:pt x="51" y="210"/>
                  </a:lnTo>
                  <a:lnTo>
                    <a:pt x="52" y="210"/>
                  </a:lnTo>
                  <a:lnTo>
                    <a:pt x="53" y="210"/>
                  </a:lnTo>
                  <a:lnTo>
                    <a:pt x="54" y="210"/>
                  </a:lnTo>
                  <a:lnTo>
                    <a:pt x="55" y="210"/>
                  </a:lnTo>
                  <a:lnTo>
                    <a:pt x="56" y="210"/>
                  </a:lnTo>
                  <a:lnTo>
                    <a:pt x="57" y="210"/>
                  </a:lnTo>
                  <a:lnTo>
                    <a:pt x="59" y="211"/>
                  </a:lnTo>
                  <a:lnTo>
                    <a:pt x="60" y="211"/>
                  </a:lnTo>
                  <a:lnTo>
                    <a:pt x="61" y="211"/>
                  </a:lnTo>
                  <a:lnTo>
                    <a:pt x="62" y="211"/>
                  </a:lnTo>
                  <a:lnTo>
                    <a:pt x="63" y="211"/>
                  </a:lnTo>
                  <a:lnTo>
                    <a:pt x="64" y="212"/>
                  </a:lnTo>
                  <a:lnTo>
                    <a:pt x="65" y="212"/>
                  </a:lnTo>
                  <a:lnTo>
                    <a:pt x="66" y="213"/>
                  </a:lnTo>
                  <a:lnTo>
                    <a:pt x="66" y="214"/>
                  </a:lnTo>
                  <a:lnTo>
                    <a:pt x="66" y="215"/>
                  </a:lnTo>
                  <a:lnTo>
                    <a:pt x="66" y="216"/>
                  </a:lnTo>
                  <a:lnTo>
                    <a:pt x="67" y="216"/>
                  </a:lnTo>
                  <a:lnTo>
                    <a:pt x="67" y="217"/>
                  </a:lnTo>
                  <a:lnTo>
                    <a:pt x="68" y="218"/>
                  </a:lnTo>
                  <a:lnTo>
                    <a:pt x="69" y="218"/>
                  </a:lnTo>
                  <a:lnTo>
                    <a:pt x="70" y="218"/>
                  </a:lnTo>
                  <a:lnTo>
                    <a:pt x="72" y="218"/>
                  </a:lnTo>
                  <a:lnTo>
                    <a:pt x="73" y="218"/>
                  </a:lnTo>
                  <a:lnTo>
                    <a:pt x="74" y="218"/>
                  </a:lnTo>
                  <a:lnTo>
                    <a:pt x="75" y="217"/>
                  </a:lnTo>
                  <a:lnTo>
                    <a:pt x="75" y="216"/>
                  </a:lnTo>
                  <a:lnTo>
                    <a:pt x="75" y="215"/>
                  </a:lnTo>
                  <a:lnTo>
                    <a:pt x="75" y="214"/>
                  </a:lnTo>
                  <a:lnTo>
                    <a:pt x="75" y="213"/>
                  </a:lnTo>
                  <a:lnTo>
                    <a:pt x="76" y="212"/>
                  </a:lnTo>
                  <a:lnTo>
                    <a:pt x="77" y="212"/>
                  </a:lnTo>
                  <a:lnTo>
                    <a:pt x="78" y="212"/>
                  </a:lnTo>
                  <a:lnTo>
                    <a:pt x="79" y="212"/>
                  </a:lnTo>
                  <a:lnTo>
                    <a:pt x="80" y="213"/>
                  </a:lnTo>
                  <a:lnTo>
                    <a:pt x="82" y="213"/>
                  </a:lnTo>
                  <a:lnTo>
                    <a:pt x="83" y="213"/>
                  </a:lnTo>
                  <a:lnTo>
                    <a:pt x="84" y="213"/>
                  </a:lnTo>
                  <a:lnTo>
                    <a:pt x="85" y="213"/>
                  </a:lnTo>
                  <a:lnTo>
                    <a:pt x="86" y="213"/>
                  </a:lnTo>
                  <a:lnTo>
                    <a:pt x="87" y="212"/>
                  </a:lnTo>
                  <a:lnTo>
                    <a:pt x="88" y="212"/>
                  </a:lnTo>
                  <a:lnTo>
                    <a:pt x="89" y="212"/>
                  </a:lnTo>
                  <a:lnTo>
                    <a:pt x="90" y="211"/>
                  </a:lnTo>
                  <a:lnTo>
                    <a:pt x="91" y="211"/>
                  </a:lnTo>
                  <a:lnTo>
                    <a:pt x="92" y="211"/>
                  </a:lnTo>
                  <a:lnTo>
                    <a:pt x="93" y="210"/>
                  </a:lnTo>
                  <a:lnTo>
                    <a:pt x="94" y="210"/>
                  </a:lnTo>
                  <a:lnTo>
                    <a:pt x="95" y="209"/>
                  </a:lnTo>
                  <a:lnTo>
                    <a:pt x="97" y="209"/>
                  </a:lnTo>
                  <a:lnTo>
                    <a:pt x="98" y="208"/>
                  </a:lnTo>
                  <a:lnTo>
                    <a:pt x="99" y="207"/>
                  </a:lnTo>
                  <a:lnTo>
                    <a:pt x="100" y="207"/>
                  </a:lnTo>
                  <a:lnTo>
                    <a:pt x="101" y="207"/>
                  </a:lnTo>
                  <a:lnTo>
                    <a:pt x="102" y="208"/>
                  </a:lnTo>
                  <a:lnTo>
                    <a:pt x="103" y="208"/>
                  </a:lnTo>
                  <a:lnTo>
                    <a:pt x="104" y="208"/>
                  </a:lnTo>
                  <a:lnTo>
                    <a:pt x="105" y="208"/>
                  </a:lnTo>
                  <a:lnTo>
                    <a:pt x="106" y="208"/>
                  </a:lnTo>
                  <a:lnTo>
                    <a:pt x="106" y="207"/>
                  </a:lnTo>
                  <a:lnTo>
                    <a:pt x="107" y="207"/>
                  </a:lnTo>
                  <a:lnTo>
                    <a:pt x="108" y="206"/>
                  </a:lnTo>
                  <a:lnTo>
                    <a:pt x="108" y="204"/>
                  </a:lnTo>
                  <a:lnTo>
                    <a:pt x="109" y="204"/>
                  </a:lnTo>
                  <a:lnTo>
                    <a:pt x="110" y="204"/>
                  </a:lnTo>
                  <a:lnTo>
                    <a:pt x="111" y="203"/>
                  </a:lnTo>
                  <a:lnTo>
                    <a:pt x="112" y="202"/>
                  </a:lnTo>
                  <a:lnTo>
                    <a:pt x="113" y="202"/>
                  </a:lnTo>
                  <a:lnTo>
                    <a:pt x="114" y="202"/>
                  </a:lnTo>
                  <a:lnTo>
                    <a:pt x="115" y="201"/>
                  </a:lnTo>
                  <a:lnTo>
                    <a:pt x="116" y="200"/>
                  </a:lnTo>
                  <a:lnTo>
                    <a:pt x="117" y="200"/>
                  </a:lnTo>
                  <a:lnTo>
                    <a:pt x="118" y="199"/>
                  </a:lnTo>
                  <a:lnTo>
                    <a:pt x="119" y="198"/>
                  </a:lnTo>
                  <a:lnTo>
                    <a:pt x="120" y="198"/>
                  </a:lnTo>
                  <a:lnTo>
                    <a:pt x="122" y="197"/>
                  </a:lnTo>
                  <a:lnTo>
                    <a:pt x="122" y="196"/>
                  </a:lnTo>
                  <a:lnTo>
                    <a:pt x="123" y="195"/>
                  </a:lnTo>
                  <a:lnTo>
                    <a:pt x="123" y="194"/>
                  </a:lnTo>
                  <a:lnTo>
                    <a:pt x="124" y="193"/>
                  </a:lnTo>
                  <a:lnTo>
                    <a:pt x="124" y="192"/>
                  </a:lnTo>
                  <a:lnTo>
                    <a:pt x="125" y="192"/>
                  </a:lnTo>
                  <a:lnTo>
                    <a:pt x="125" y="191"/>
                  </a:lnTo>
                  <a:lnTo>
                    <a:pt x="125" y="190"/>
                  </a:lnTo>
                  <a:lnTo>
                    <a:pt x="126" y="189"/>
                  </a:lnTo>
                  <a:lnTo>
                    <a:pt x="125" y="187"/>
                  </a:lnTo>
                  <a:lnTo>
                    <a:pt x="125" y="186"/>
                  </a:lnTo>
                  <a:lnTo>
                    <a:pt x="125" y="183"/>
                  </a:lnTo>
                  <a:lnTo>
                    <a:pt x="124" y="179"/>
                  </a:lnTo>
                  <a:lnTo>
                    <a:pt x="125" y="177"/>
                  </a:lnTo>
                  <a:lnTo>
                    <a:pt x="126" y="174"/>
                  </a:lnTo>
                  <a:lnTo>
                    <a:pt x="127" y="171"/>
                  </a:lnTo>
                  <a:lnTo>
                    <a:pt x="127" y="170"/>
                  </a:lnTo>
                  <a:lnTo>
                    <a:pt x="128" y="167"/>
                  </a:lnTo>
                  <a:lnTo>
                    <a:pt x="128" y="164"/>
                  </a:lnTo>
                  <a:lnTo>
                    <a:pt x="128" y="161"/>
                  </a:lnTo>
                  <a:lnTo>
                    <a:pt x="128" y="158"/>
                  </a:lnTo>
                  <a:lnTo>
                    <a:pt x="129" y="154"/>
                  </a:lnTo>
                  <a:lnTo>
                    <a:pt x="129" y="151"/>
                  </a:lnTo>
                  <a:lnTo>
                    <a:pt x="129" y="148"/>
                  </a:lnTo>
                  <a:lnTo>
                    <a:pt x="129" y="145"/>
                  </a:lnTo>
                  <a:lnTo>
                    <a:pt x="130" y="142"/>
                  </a:lnTo>
                  <a:lnTo>
                    <a:pt x="130" y="139"/>
                  </a:lnTo>
                  <a:lnTo>
                    <a:pt x="130" y="135"/>
                  </a:lnTo>
                  <a:lnTo>
                    <a:pt x="130" y="132"/>
                  </a:lnTo>
                  <a:lnTo>
                    <a:pt x="131" y="128"/>
                  </a:lnTo>
                  <a:lnTo>
                    <a:pt x="131" y="125"/>
                  </a:lnTo>
                  <a:lnTo>
                    <a:pt x="131" y="122"/>
                  </a:lnTo>
                  <a:lnTo>
                    <a:pt x="131" y="119"/>
                  </a:lnTo>
                  <a:lnTo>
                    <a:pt x="132" y="116"/>
                  </a:lnTo>
                  <a:lnTo>
                    <a:pt x="132" y="113"/>
                  </a:lnTo>
                  <a:lnTo>
                    <a:pt x="132" y="110"/>
                  </a:lnTo>
                  <a:lnTo>
                    <a:pt x="132" y="107"/>
                  </a:lnTo>
                  <a:lnTo>
                    <a:pt x="133" y="103"/>
                  </a:lnTo>
                  <a:lnTo>
                    <a:pt x="133" y="100"/>
                  </a:lnTo>
                  <a:lnTo>
                    <a:pt x="133" y="97"/>
                  </a:lnTo>
                  <a:lnTo>
                    <a:pt x="133" y="95"/>
                  </a:lnTo>
                  <a:lnTo>
                    <a:pt x="133" y="94"/>
                  </a:lnTo>
                  <a:lnTo>
                    <a:pt x="134" y="91"/>
                  </a:lnTo>
                  <a:lnTo>
                    <a:pt x="134" y="88"/>
                  </a:lnTo>
                  <a:lnTo>
                    <a:pt x="134" y="87"/>
                  </a:lnTo>
                  <a:lnTo>
                    <a:pt x="135" y="87"/>
                  </a:lnTo>
                  <a:lnTo>
                    <a:pt x="137" y="87"/>
                  </a:lnTo>
                  <a:lnTo>
                    <a:pt x="137" y="88"/>
                  </a:lnTo>
                  <a:lnTo>
                    <a:pt x="138" y="89"/>
                  </a:lnTo>
                  <a:lnTo>
                    <a:pt x="141" y="89"/>
                  </a:lnTo>
                  <a:lnTo>
                    <a:pt x="143" y="89"/>
                  </a:lnTo>
                  <a:lnTo>
                    <a:pt x="144" y="89"/>
                  </a:lnTo>
                  <a:lnTo>
                    <a:pt x="147" y="89"/>
                  </a:lnTo>
                  <a:lnTo>
                    <a:pt x="148" y="89"/>
                  </a:lnTo>
                  <a:lnTo>
                    <a:pt x="149" y="89"/>
                  </a:lnTo>
                  <a:lnTo>
                    <a:pt x="150" y="89"/>
                  </a:lnTo>
                  <a:lnTo>
                    <a:pt x="151" y="89"/>
                  </a:lnTo>
                  <a:lnTo>
                    <a:pt x="155" y="89"/>
                  </a:lnTo>
                  <a:lnTo>
                    <a:pt x="156" y="89"/>
                  </a:lnTo>
                  <a:lnTo>
                    <a:pt x="156" y="88"/>
                  </a:lnTo>
                  <a:lnTo>
                    <a:pt x="156" y="87"/>
                  </a:lnTo>
                  <a:lnTo>
                    <a:pt x="157" y="86"/>
                  </a:lnTo>
                  <a:lnTo>
                    <a:pt x="158" y="86"/>
                  </a:lnTo>
                  <a:lnTo>
                    <a:pt x="159" y="86"/>
                  </a:lnTo>
                  <a:lnTo>
                    <a:pt x="160" y="86"/>
                  </a:lnTo>
                  <a:lnTo>
                    <a:pt x="164" y="86"/>
                  </a:lnTo>
                  <a:lnTo>
                    <a:pt x="165" y="86"/>
                  </a:lnTo>
                  <a:lnTo>
                    <a:pt x="169" y="86"/>
                  </a:lnTo>
                  <a:lnTo>
                    <a:pt x="175" y="86"/>
                  </a:lnTo>
                  <a:lnTo>
                    <a:pt x="176" y="86"/>
                  </a:lnTo>
                  <a:lnTo>
                    <a:pt x="176" y="85"/>
                  </a:lnTo>
                  <a:lnTo>
                    <a:pt x="178" y="84"/>
                  </a:lnTo>
                  <a:lnTo>
                    <a:pt x="179" y="84"/>
                  </a:lnTo>
                  <a:lnTo>
                    <a:pt x="179" y="83"/>
                  </a:lnTo>
                  <a:lnTo>
                    <a:pt x="180" y="83"/>
                  </a:lnTo>
                  <a:lnTo>
                    <a:pt x="181" y="83"/>
                  </a:lnTo>
                  <a:lnTo>
                    <a:pt x="182" y="83"/>
                  </a:lnTo>
                  <a:lnTo>
                    <a:pt x="182" y="84"/>
                  </a:lnTo>
                  <a:lnTo>
                    <a:pt x="182" y="83"/>
                  </a:lnTo>
                  <a:lnTo>
                    <a:pt x="182" y="84"/>
                  </a:lnTo>
                  <a:lnTo>
                    <a:pt x="183" y="84"/>
                  </a:lnTo>
                  <a:lnTo>
                    <a:pt x="184" y="84"/>
                  </a:lnTo>
                  <a:lnTo>
                    <a:pt x="184" y="85"/>
                  </a:lnTo>
                  <a:lnTo>
                    <a:pt x="185" y="85"/>
                  </a:lnTo>
                  <a:lnTo>
                    <a:pt x="186" y="85"/>
                  </a:lnTo>
                  <a:lnTo>
                    <a:pt x="187" y="85"/>
                  </a:lnTo>
                  <a:lnTo>
                    <a:pt x="188" y="85"/>
                  </a:lnTo>
                  <a:lnTo>
                    <a:pt x="188" y="86"/>
                  </a:lnTo>
                  <a:lnTo>
                    <a:pt x="189" y="86"/>
                  </a:lnTo>
                  <a:lnTo>
                    <a:pt x="190" y="86"/>
                  </a:lnTo>
                  <a:lnTo>
                    <a:pt x="190" y="87"/>
                  </a:lnTo>
                  <a:lnTo>
                    <a:pt x="191" y="87"/>
                  </a:lnTo>
                  <a:lnTo>
                    <a:pt x="192" y="87"/>
                  </a:lnTo>
                  <a:lnTo>
                    <a:pt x="193" y="87"/>
                  </a:lnTo>
                  <a:lnTo>
                    <a:pt x="194" y="87"/>
                  </a:lnTo>
                  <a:lnTo>
                    <a:pt x="197" y="88"/>
                  </a:lnTo>
                  <a:lnTo>
                    <a:pt x="199" y="89"/>
                  </a:lnTo>
                  <a:lnTo>
                    <a:pt x="203" y="90"/>
                  </a:lnTo>
                  <a:lnTo>
                    <a:pt x="205" y="91"/>
                  </a:lnTo>
                  <a:lnTo>
                    <a:pt x="207" y="91"/>
                  </a:lnTo>
                  <a:lnTo>
                    <a:pt x="210" y="92"/>
                  </a:lnTo>
                  <a:lnTo>
                    <a:pt x="210" y="91"/>
                  </a:lnTo>
                  <a:lnTo>
                    <a:pt x="211" y="89"/>
                  </a:lnTo>
                  <a:lnTo>
                    <a:pt x="211" y="88"/>
                  </a:lnTo>
                  <a:lnTo>
                    <a:pt x="212" y="88"/>
                  </a:lnTo>
                  <a:lnTo>
                    <a:pt x="212" y="87"/>
                  </a:lnTo>
                  <a:lnTo>
                    <a:pt x="212" y="86"/>
                  </a:lnTo>
                  <a:lnTo>
                    <a:pt x="211" y="86"/>
                  </a:lnTo>
                  <a:lnTo>
                    <a:pt x="210" y="85"/>
                  </a:lnTo>
                  <a:lnTo>
                    <a:pt x="210" y="84"/>
                  </a:lnTo>
                  <a:lnTo>
                    <a:pt x="209" y="84"/>
                  </a:lnTo>
                  <a:lnTo>
                    <a:pt x="208" y="83"/>
                  </a:lnTo>
                  <a:lnTo>
                    <a:pt x="208" y="82"/>
                  </a:lnTo>
                  <a:lnTo>
                    <a:pt x="209" y="82"/>
                  </a:lnTo>
                  <a:lnTo>
                    <a:pt x="208" y="82"/>
                  </a:lnTo>
                  <a:lnTo>
                    <a:pt x="208" y="80"/>
                  </a:lnTo>
                  <a:lnTo>
                    <a:pt x="208" y="79"/>
                  </a:lnTo>
                  <a:lnTo>
                    <a:pt x="208" y="78"/>
                  </a:lnTo>
                  <a:lnTo>
                    <a:pt x="208" y="77"/>
                  </a:lnTo>
                  <a:lnTo>
                    <a:pt x="208" y="76"/>
                  </a:lnTo>
                  <a:lnTo>
                    <a:pt x="208" y="75"/>
                  </a:lnTo>
                  <a:lnTo>
                    <a:pt x="209" y="75"/>
                  </a:lnTo>
                  <a:lnTo>
                    <a:pt x="210" y="75"/>
                  </a:lnTo>
                  <a:lnTo>
                    <a:pt x="211" y="75"/>
                  </a:lnTo>
                  <a:lnTo>
                    <a:pt x="212" y="75"/>
                  </a:lnTo>
                  <a:lnTo>
                    <a:pt x="211" y="75"/>
                  </a:lnTo>
                  <a:lnTo>
                    <a:pt x="211" y="74"/>
                  </a:lnTo>
                  <a:lnTo>
                    <a:pt x="212" y="74"/>
                  </a:lnTo>
                  <a:lnTo>
                    <a:pt x="211" y="74"/>
                  </a:lnTo>
                  <a:lnTo>
                    <a:pt x="212" y="74"/>
                  </a:lnTo>
                  <a:lnTo>
                    <a:pt x="212" y="73"/>
                  </a:lnTo>
                  <a:lnTo>
                    <a:pt x="213" y="73"/>
                  </a:lnTo>
                  <a:lnTo>
                    <a:pt x="213" y="72"/>
                  </a:lnTo>
                  <a:lnTo>
                    <a:pt x="214" y="72"/>
                  </a:lnTo>
                  <a:lnTo>
                    <a:pt x="214" y="71"/>
                  </a:lnTo>
                  <a:lnTo>
                    <a:pt x="214" y="70"/>
                  </a:lnTo>
                  <a:lnTo>
                    <a:pt x="215" y="70"/>
                  </a:lnTo>
                  <a:lnTo>
                    <a:pt x="216" y="70"/>
                  </a:lnTo>
                  <a:lnTo>
                    <a:pt x="216" y="69"/>
                  </a:lnTo>
                  <a:lnTo>
                    <a:pt x="216" y="68"/>
                  </a:lnTo>
                  <a:lnTo>
                    <a:pt x="217" y="68"/>
                  </a:lnTo>
                  <a:lnTo>
                    <a:pt x="217" y="67"/>
                  </a:lnTo>
                  <a:lnTo>
                    <a:pt x="217" y="66"/>
                  </a:lnTo>
                  <a:lnTo>
                    <a:pt x="218" y="66"/>
                  </a:lnTo>
                  <a:lnTo>
                    <a:pt x="218" y="67"/>
                  </a:lnTo>
                  <a:lnTo>
                    <a:pt x="218" y="66"/>
                  </a:lnTo>
                  <a:lnTo>
                    <a:pt x="218" y="67"/>
                  </a:lnTo>
                  <a:lnTo>
                    <a:pt x="219" y="66"/>
                  </a:lnTo>
                  <a:lnTo>
                    <a:pt x="218" y="66"/>
                  </a:lnTo>
                  <a:lnTo>
                    <a:pt x="219" y="66"/>
                  </a:lnTo>
                  <a:lnTo>
                    <a:pt x="218" y="66"/>
                  </a:lnTo>
                  <a:lnTo>
                    <a:pt x="219" y="66"/>
                  </a:lnTo>
                  <a:lnTo>
                    <a:pt x="218" y="65"/>
                  </a:lnTo>
                  <a:lnTo>
                    <a:pt x="219" y="65"/>
                  </a:lnTo>
                  <a:lnTo>
                    <a:pt x="219" y="64"/>
                  </a:lnTo>
                  <a:lnTo>
                    <a:pt x="220" y="64"/>
                  </a:lnTo>
                  <a:lnTo>
                    <a:pt x="219" y="64"/>
                  </a:lnTo>
                  <a:lnTo>
                    <a:pt x="220" y="64"/>
                  </a:lnTo>
                  <a:lnTo>
                    <a:pt x="220" y="63"/>
                  </a:lnTo>
                  <a:lnTo>
                    <a:pt x="222" y="63"/>
                  </a:lnTo>
                  <a:lnTo>
                    <a:pt x="222" y="62"/>
                  </a:lnTo>
                  <a:lnTo>
                    <a:pt x="222" y="61"/>
                  </a:lnTo>
                  <a:lnTo>
                    <a:pt x="223" y="61"/>
                  </a:lnTo>
                  <a:lnTo>
                    <a:pt x="223" y="62"/>
                  </a:lnTo>
                  <a:lnTo>
                    <a:pt x="223" y="61"/>
                  </a:lnTo>
                  <a:lnTo>
                    <a:pt x="224" y="61"/>
                  </a:lnTo>
                  <a:lnTo>
                    <a:pt x="224" y="60"/>
                  </a:lnTo>
                  <a:lnTo>
                    <a:pt x="224" y="59"/>
                  </a:lnTo>
                  <a:lnTo>
                    <a:pt x="224" y="58"/>
                  </a:lnTo>
                  <a:lnTo>
                    <a:pt x="225" y="58"/>
                  </a:lnTo>
                  <a:lnTo>
                    <a:pt x="225" y="57"/>
                  </a:lnTo>
                  <a:lnTo>
                    <a:pt x="226" y="57"/>
                  </a:lnTo>
                  <a:lnTo>
                    <a:pt x="227" y="57"/>
                  </a:lnTo>
                  <a:lnTo>
                    <a:pt x="228" y="57"/>
                  </a:lnTo>
                  <a:lnTo>
                    <a:pt x="227" y="55"/>
                  </a:lnTo>
                  <a:lnTo>
                    <a:pt x="228" y="55"/>
                  </a:lnTo>
                  <a:lnTo>
                    <a:pt x="229" y="55"/>
                  </a:lnTo>
                  <a:lnTo>
                    <a:pt x="230" y="55"/>
                  </a:lnTo>
                  <a:lnTo>
                    <a:pt x="231" y="55"/>
                  </a:lnTo>
                  <a:lnTo>
                    <a:pt x="231" y="54"/>
                  </a:lnTo>
                  <a:lnTo>
                    <a:pt x="232" y="54"/>
                  </a:lnTo>
                  <a:lnTo>
                    <a:pt x="233" y="54"/>
                  </a:lnTo>
                  <a:lnTo>
                    <a:pt x="234" y="54"/>
                  </a:lnTo>
                  <a:lnTo>
                    <a:pt x="235" y="54"/>
                  </a:lnTo>
                  <a:lnTo>
                    <a:pt x="236" y="54"/>
                  </a:lnTo>
                  <a:lnTo>
                    <a:pt x="237" y="54"/>
                  </a:lnTo>
                  <a:lnTo>
                    <a:pt x="237" y="53"/>
                  </a:lnTo>
                  <a:lnTo>
                    <a:pt x="238" y="53"/>
                  </a:lnTo>
                  <a:lnTo>
                    <a:pt x="238" y="52"/>
                  </a:lnTo>
                  <a:lnTo>
                    <a:pt x="239" y="52"/>
                  </a:lnTo>
                  <a:lnTo>
                    <a:pt x="239" y="53"/>
                  </a:lnTo>
                  <a:lnTo>
                    <a:pt x="240" y="52"/>
                  </a:lnTo>
                  <a:lnTo>
                    <a:pt x="240" y="53"/>
                  </a:lnTo>
                  <a:lnTo>
                    <a:pt x="241" y="53"/>
                  </a:lnTo>
                  <a:lnTo>
                    <a:pt x="242" y="53"/>
                  </a:lnTo>
                  <a:lnTo>
                    <a:pt x="243" y="53"/>
                  </a:lnTo>
                  <a:lnTo>
                    <a:pt x="243" y="52"/>
                  </a:lnTo>
                  <a:lnTo>
                    <a:pt x="244" y="52"/>
                  </a:lnTo>
                  <a:lnTo>
                    <a:pt x="244" y="51"/>
                  </a:lnTo>
                  <a:lnTo>
                    <a:pt x="244" y="50"/>
                  </a:lnTo>
                  <a:lnTo>
                    <a:pt x="245" y="50"/>
                  </a:lnTo>
                  <a:lnTo>
                    <a:pt x="245" y="49"/>
                  </a:lnTo>
                  <a:lnTo>
                    <a:pt x="247" y="49"/>
                  </a:lnTo>
                  <a:lnTo>
                    <a:pt x="248" y="49"/>
                  </a:lnTo>
                  <a:lnTo>
                    <a:pt x="249" y="49"/>
                  </a:lnTo>
                  <a:lnTo>
                    <a:pt x="250" y="49"/>
                  </a:lnTo>
                  <a:lnTo>
                    <a:pt x="251" y="49"/>
                  </a:lnTo>
                  <a:lnTo>
                    <a:pt x="252" y="48"/>
                  </a:lnTo>
                  <a:lnTo>
                    <a:pt x="252" y="49"/>
                  </a:lnTo>
                  <a:lnTo>
                    <a:pt x="253" y="49"/>
                  </a:lnTo>
                  <a:lnTo>
                    <a:pt x="253" y="48"/>
                  </a:lnTo>
                  <a:lnTo>
                    <a:pt x="253" y="49"/>
                  </a:lnTo>
                  <a:lnTo>
                    <a:pt x="253" y="48"/>
                  </a:lnTo>
                  <a:lnTo>
                    <a:pt x="253" y="47"/>
                  </a:lnTo>
                  <a:lnTo>
                    <a:pt x="254" y="47"/>
                  </a:lnTo>
                  <a:lnTo>
                    <a:pt x="254" y="46"/>
                  </a:lnTo>
                  <a:lnTo>
                    <a:pt x="254" y="45"/>
                  </a:lnTo>
                  <a:lnTo>
                    <a:pt x="255" y="45"/>
                  </a:lnTo>
                  <a:lnTo>
                    <a:pt x="256" y="45"/>
                  </a:lnTo>
                  <a:lnTo>
                    <a:pt x="257" y="45"/>
                  </a:lnTo>
                  <a:lnTo>
                    <a:pt x="258" y="45"/>
                  </a:lnTo>
                  <a:lnTo>
                    <a:pt x="258" y="44"/>
                  </a:lnTo>
                  <a:lnTo>
                    <a:pt x="258" y="43"/>
                  </a:lnTo>
                  <a:lnTo>
                    <a:pt x="259" y="42"/>
                  </a:lnTo>
                  <a:lnTo>
                    <a:pt x="259" y="43"/>
                  </a:lnTo>
                  <a:lnTo>
                    <a:pt x="260" y="42"/>
                  </a:lnTo>
                  <a:lnTo>
                    <a:pt x="260" y="43"/>
                  </a:lnTo>
                  <a:lnTo>
                    <a:pt x="260" y="42"/>
                  </a:lnTo>
                  <a:lnTo>
                    <a:pt x="260" y="43"/>
                  </a:lnTo>
                  <a:lnTo>
                    <a:pt x="261" y="43"/>
                  </a:lnTo>
                  <a:lnTo>
                    <a:pt x="261" y="42"/>
                  </a:lnTo>
                  <a:lnTo>
                    <a:pt x="261" y="41"/>
                  </a:lnTo>
                  <a:lnTo>
                    <a:pt x="262" y="41"/>
                  </a:lnTo>
                  <a:lnTo>
                    <a:pt x="263" y="41"/>
                  </a:lnTo>
                  <a:lnTo>
                    <a:pt x="263" y="40"/>
                  </a:lnTo>
                  <a:lnTo>
                    <a:pt x="263" y="39"/>
                  </a:lnTo>
                  <a:lnTo>
                    <a:pt x="264" y="39"/>
                  </a:lnTo>
                  <a:lnTo>
                    <a:pt x="263" y="39"/>
                  </a:lnTo>
                  <a:lnTo>
                    <a:pt x="264" y="39"/>
                  </a:lnTo>
                  <a:lnTo>
                    <a:pt x="264" y="38"/>
                  </a:lnTo>
                  <a:lnTo>
                    <a:pt x="265" y="37"/>
                  </a:lnTo>
                  <a:lnTo>
                    <a:pt x="265" y="36"/>
                  </a:lnTo>
                  <a:lnTo>
                    <a:pt x="266" y="36"/>
                  </a:lnTo>
                  <a:lnTo>
                    <a:pt x="266" y="35"/>
                  </a:lnTo>
                  <a:lnTo>
                    <a:pt x="267" y="35"/>
                  </a:lnTo>
                  <a:lnTo>
                    <a:pt x="268" y="35"/>
                  </a:lnTo>
                  <a:lnTo>
                    <a:pt x="269" y="35"/>
                  </a:lnTo>
                  <a:lnTo>
                    <a:pt x="269" y="34"/>
                  </a:lnTo>
                  <a:lnTo>
                    <a:pt x="270" y="34"/>
                  </a:lnTo>
                  <a:lnTo>
                    <a:pt x="270" y="33"/>
                  </a:lnTo>
                  <a:lnTo>
                    <a:pt x="272" y="33"/>
                  </a:lnTo>
                  <a:lnTo>
                    <a:pt x="273" y="33"/>
                  </a:lnTo>
                  <a:lnTo>
                    <a:pt x="273" y="32"/>
                  </a:lnTo>
                  <a:lnTo>
                    <a:pt x="273" y="30"/>
                  </a:lnTo>
                  <a:lnTo>
                    <a:pt x="274" y="30"/>
                  </a:lnTo>
                  <a:lnTo>
                    <a:pt x="274" y="29"/>
                  </a:lnTo>
                  <a:lnTo>
                    <a:pt x="274" y="28"/>
                  </a:lnTo>
                  <a:lnTo>
                    <a:pt x="274" y="27"/>
                  </a:lnTo>
                  <a:lnTo>
                    <a:pt x="274" y="26"/>
                  </a:lnTo>
                  <a:lnTo>
                    <a:pt x="274" y="25"/>
                  </a:lnTo>
                  <a:lnTo>
                    <a:pt x="275" y="25"/>
                  </a:lnTo>
                  <a:lnTo>
                    <a:pt x="275" y="24"/>
                  </a:lnTo>
                  <a:lnTo>
                    <a:pt x="276" y="24"/>
                  </a:lnTo>
                  <a:lnTo>
                    <a:pt x="276" y="23"/>
                  </a:lnTo>
                  <a:lnTo>
                    <a:pt x="277" y="23"/>
                  </a:lnTo>
                  <a:lnTo>
                    <a:pt x="277" y="22"/>
                  </a:lnTo>
                  <a:lnTo>
                    <a:pt x="277" y="23"/>
                  </a:lnTo>
                  <a:lnTo>
                    <a:pt x="278" y="23"/>
                  </a:lnTo>
                  <a:lnTo>
                    <a:pt x="279" y="23"/>
                  </a:lnTo>
                  <a:lnTo>
                    <a:pt x="280" y="23"/>
                  </a:lnTo>
                  <a:lnTo>
                    <a:pt x="281" y="23"/>
                  </a:lnTo>
                  <a:lnTo>
                    <a:pt x="281" y="22"/>
                  </a:lnTo>
                  <a:lnTo>
                    <a:pt x="281" y="21"/>
                  </a:lnTo>
                  <a:lnTo>
                    <a:pt x="281" y="20"/>
                  </a:lnTo>
                  <a:lnTo>
                    <a:pt x="281" y="19"/>
                  </a:lnTo>
                  <a:lnTo>
                    <a:pt x="281" y="18"/>
                  </a:lnTo>
                  <a:lnTo>
                    <a:pt x="282" y="17"/>
                  </a:lnTo>
                  <a:lnTo>
                    <a:pt x="283" y="17"/>
                  </a:lnTo>
                  <a:lnTo>
                    <a:pt x="284" y="17"/>
                  </a:lnTo>
                  <a:lnTo>
                    <a:pt x="284" y="16"/>
                  </a:lnTo>
                  <a:lnTo>
                    <a:pt x="285" y="16"/>
                  </a:lnTo>
                  <a:lnTo>
                    <a:pt x="285" y="15"/>
                  </a:lnTo>
                  <a:lnTo>
                    <a:pt x="286" y="15"/>
                  </a:lnTo>
                  <a:lnTo>
                    <a:pt x="286" y="14"/>
                  </a:lnTo>
                  <a:lnTo>
                    <a:pt x="285" y="14"/>
                  </a:lnTo>
                  <a:lnTo>
                    <a:pt x="286" y="14"/>
                  </a:lnTo>
                  <a:lnTo>
                    <a:pt x="286" y="13"/>
                  </a:lnTo>
                  <a:lnTo>
                    <a:pt x="286" y="12"/>
                  </a:lnTo>
                  <a:lnTo>
                    <a:pt x="287" y="12"/>
                  </a:lnTo>
                  <a:lnTo>
                    <a:pt x="287" y="11"/>
                  </a:lnTo>
                  <a:lnTo>
                    <a:pt x="287" y="10"/>
                  </a:lnTo>
                  <a:lnTo>
                    <a:pt x="287" y="9"/>
                  </a:lnTo>
                  <a:lnTo>
                    <a:pt x="287" y="8"/>
                  </a:lnTo>
                  <a:lnTo>
                    <a:pt x="288" y="8"/>
                  </a:lnTo>
                  <a:lnTo>
                    <a:pt x="288" y="7"/>
                  </a:lnTo>
                  <a:lnTo>
                    <a:pt x="287" y="7"/>
                  </a:lnTo>
                  <a:lnTo>
                    <a:pt x="287" y="5"/>
                  </a:lnTo>
                  <a:lnTo>
                    <a:pt x="288" y="5"/>
                  </a:lnTo>
                  <a:lnTo>
                    <a:pt x="288" y="7"/>
                  </a:lnTo>
                  <a:lnTo>
                    <a:pt x="289" y="7"/>
                  </a:lnTo>
                  <a:lnTo>
                    <a:pt x="289" y="5"/>
                  </a:lnTo>
                  <a:lnTo>
                    <a:pt x="289" y="7"/>
                  </a:lnTo>
                  <a:lnTo>
                    <a:pt x="290" y="7"/>
                  </a:lnTo>
                  <a:lnTo>
                    <a:pt x="291" y="7"/>
                  </a:lnTo>
                  <a:lnTo>
                    <a:pt x="292" y="7"/>
                  </a:lnTo>
                  <a:lnTo>
                    <a:pt x="293" y="7"/>
                  </a:lnTo>
                  <a:lnTo>
                    <a:pt x="294" y="8"/>
                  </a:lnTo>
                  <a:lnTo>
                    <a:pt x="295" y="8"/>
                  </a:lnTo>
                  <a:lnTo>
                    <a:pt x="300" y="7"/>
                  </a:lnTo>
                  <a:lnTo>
                    <a:pt x="302" y="5"/>
                  </a:lnTo>
                  <a:lnTo>
                    <a:pt x="304" y="4"/>
                  </a:lnTo>
                  <a:lnTo>
                    <a:pt x="307" y="3"/>
                  </a:lnTo>
                  <a:lnTo>
                    <a:pt x="308" y="2"/>
                  </a:lnTo>
                  <a:lnTo>
                    <a:pt x="309" y="1"/>
                  </a:lnTo>
                  <a:lnTo>
                    <a:pt x="310" y="1"/>
                  </a:lnTo>
                  <a:lnTo>
                    <a:pt x="311" y="1"/>
                  </a:lnTo>
                  <a:lnTo>
                    <a:pt x="312" y="0"/>
                  </a:lnTo>
                  <a:lnTo>
                    <a:pt x="313" y="0"/>
                  </a:lnTo>
                  <a:lnTo>
                    <a:pt x="314" y="0"/>
                  </a:lnTo>
                  <a:lnTo>
                    <a:pt x="317" y="0"/>
                  </a:lnTo>
                  <a:lnTo>
                    <a:pt x="318" y="0"/>
                  </a:lnTo>
                  <a:lnTo>
                    <a:pt x="319" y="0"/>
                  </a:lnTo>
                  <a:lnTo>
                    <a:pt x="319" y="1"/>
                  </a:lnTo>
                  <a:close/>
                </a:path>
              </a:pathLst>
            </a:custGeom>
            <a:solidFill>
              <a:schemeClr val="tx2">
                <a:lumMod val="90000"/>
                <a:lumOff val="10000"/>
              </a:schemeClr>
            </a:solidFill>
            <a:ln w="9525">
              <a:solidFill>
                <a:srgbClr val="FFFFFF"/>
              </a:solidFill>
              <a:round/>
              <a:headEnd/>
              <a:tailEnd/>
            </a:ln>
          </p:spPr>
          <p:txBody>
            <a:bodyPr/>
            <a:lstStyle/>
            <a:p>
              <a:pPr>
                <a:defRPr/>
              </a:pPr>
              <a:endParaRPr lang="en-US">
                <a:cs typeface="+mn-cs"/>
              </a:endParaRPr>
            </a:p>
          </p:txBody>
        </p:sp>
      </p:grpSp>
      <p:sp>
        <p:nvSpPr>
          <p:cNvPr id="56323" name="TextBox 32"/>
          <p:cNvSpPr txBox="1">
            <a:spLocks noChangeArrowheads="1"/>
          </p:cNvSpPr>
          <p:nvPr/>
        </p:nvSpPr>
        <p:spPr bwMode="auto">
          <a:xfrm>
            <a:off x="4497388" y="2901950"/>
            <a:ext cx="912812"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ea typeface="MS PGothic" panose="020B0600070205080204" pitchFamily="34" charset="-128"/>
              </a:rPr>
              <a:t>Manica</a:t>
            </a:r>
            <a:endParaRPr lang="en-US" altLang="en-US" sz="1800" dirty="0">
              <a:ea typeface="MS PGothic" panose="020B0600070205080204" pitchFamily="34" charset="-128"/>
            </a:endParaRPr>
          </a:p>
          <a:p>
            <a:pPr algn="ctr" eaLnBrk="1" hangingPunct="1">
              <a:lnSpc>
                <a:spcPct val="100000"/>
              </a:lnSpc>
              <a:spcBef>
                <a:spcPct val="0"/>
              </a:spcBef>
              <a:buFontTx/>
              <a:buNone/>
            </a:pPr>
            <a:r>
              <a:rPr lang="en-US" altLang="en-US" sz="1800" dirty="0">
                <a:ea typeface="MS PGothic" panose="020B0600070205080204" pitchFamily="34" charset="-128"/>
              </a:rPr>
              <a:t>20%</a:t>
            </a:r>
          </a:p>
        </p:txBody>
      </p:sp>
      <p:sp>
        <p:nvSpPr>
          <p:cNvPr id="56324" name="TextBox 33"/>
          <p:cNvSpPr txBox="1">
            <a:spLocks noChangeArrowheads="1"/>
          </p:cNvSpPr>
          <p:nvPr/>
        </p:nvSpPr>
        <p:spPr bwMode="auto">
          <a:xfrm>
            <a:off x="6327775" y="955675"/>
            <a:ext cx="106045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a:ea typeface="MS PGothic" panose="020B0600070205080204" pitchFamily="34" charset="-128"/>
              </a:rPr>
              <a:t>Niassa</a:t>
            </a:r>
          </a:p>
          <a:p>
            <a:pPr algn="ctr" eaLnBrk="1" hangingPunct="1">
              <a:lnSpc>
                <a:spcPct val="100000"/>
              </a:lnSpc>
              <a:spcBef>
                <a:spcPct val="0"/>
              </a:spcBef>
              <a:buFontTx/>
              <a:buNone/>
            </a:pPr>
            <a:r>
              <a:rPr lang="en-US" altLang="en-US" sz="1800">
                <a:ea typeface="MS PGothic" panose="020B0600070205080204" pitchFamily="34" charset="-128"/>
              </a:rPr>
              <a:t>95%</a:t>
            </a:r>
          </a:p>
        </p:txBody>
      </p:sp>
      <p:sp>
        <p:nvSpPr>
          <p:cNvPr id="56325" name="TextBox 34"/>
          <p:cNvSpPr txBox="1">
            <a:spLocks noChangeArrowheads="1"/>
          </p:cNvSpPr>
          <p:nvPr/>
        </p:nvSpPr>
        <p:spPr bwMode="auto">
          <a:xfrm>
            <a:off x="7512050" y="430213"/>
            <a:ext cx="1058863"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a:ea typeface="MS PGothic" panose="020B0600070205080204" pitchFamily="34" charset="-128"/>
              </a:rPr>
              <a:t>Cabo Delgado</a:t>
            </a:r>
          </a:p>
          <a:p>
            <a:pPr algn="ctr" eaLnBrk="1" hangingPunct="1">
              <a:lnSpc>
                <a:spcPct val="100000"/>
              </a:lnSpc>
              <a:spcBef>
                <a:spcPct val="0"/>
              </a:spcBef>
              <a:buFontTx/>
              <a:buNone/>
            </a:pPr>
            <a:r>
              <a:rPr lang="en-US" altLang="en-US" sz="1800">
                <a:ea typeface="MS PGothic" panose="020B0600070205080204" pitchFamily="34" charset="-128"/>
              </a:rPr>
              <a:t>84%</a:t>
            </a:r>
          </a:p>
        </p:txBody>
      </p:sp>
      <p:sp>
        <p:nvSpPr>
          <p:cNvPr id="56326" name="TextBox 35"/>
          <p:cNvSpPr txBox="1">
            <a:spLocks noChangeArrowheads="1"/>
          </p:cNvSpPr>
          <p:nvPr/>
        </p:nvSpPr>
        <p:spPr bwMode="auto">
          <a:xfrm>
            <a:off x="7537450" y="1663700"/>
            <a:ext cx="10588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a:ea typeface="MS PGothic" panose="020B0600070205080204" pitchFamily="34" charset="-128"/>
              </a:rPr>
              <a:t>Nampula</a:t>
            </a:r>
          </a:p>
          <a:p>
            <a:pPr algn="ctr" eaLnBrk="1" hangingPunct="1">
              <a:lnSpc>
                <a:spcPct val="100000"/>
              </a:lnSpc>
              <a:spcBef>
                <a:spcPct val="0"/>
              </a:spcBef>
              <a:buFontTx/>
              <a:buNone/>
            </a:pPr>
            <a:r>
              <a:rPr lang="en-US" altLang="en-US" sz="1800">
                <a:ea typeface="MS PGothic" panose="020B0600070205080204" pitchFamily="34" charset="-128"/>
              </a:rPr>
              <a:t>93%</a:t>
            </a:r>
          </a:p>
        </p:txBody>
      </p:sp>
      <p:sp>
        <p:nvSpPr>
          <p:cNvPr id="56327" name="TextBox 36"/>
          <p:cNvSpPr txBox="1">
            <a:spLocks noChangeArrowheads="1"/>
          </p:cNvSpPr>
          <p:nvPr/>
        </p:nvSpPr>
        <p:spPr bwMode="auto">
          <a:xfrm>
            <a:off x="6527800" y="2073275"/>
            <a:ext cx="12223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a:solidFill>
                  <a:srgbClr val="FFFFFF"/>
                </a:solidFill>
                <a:ea typeface="MS PGothic" panose="020B0600070205080204" pitchFamily="34" charset="-128"/>
              </a:rPr>
              <a:t>Zambézia</a:t>
            </a:r>
          </a:p>
          <a:p>
            <a:pPr algn="ctr" eaLnBrk="1" hangingPunct="1">
              <a:lnSpc>
                <a:spcPct val="100000"/>
              </a:lnSpc>
              <a:spcBef>
                <a:spcPct val="0"/>
              </a:spcBef>
              <a:buFontTx/>
              <a:buNone/>
            </a:pPr>
            <a:r>
              <a:rPr lang="en-US" altLang="en-US" sz="1800">
                <a:solidFill>
                  <a:srgbClr val="FFFFFF"/>
                </a:solidFill>
                <a:ea typeface="MS PGothic" panose="020B0600070205080204" pitchFamily="34" charset="-128"/>
              </a:rPr>
              <a:t>48%</a:t>
            </a:r>
          </a:p>
        </p:txBody>
      </p:sp>
      <p:sp>
        <p:nvSpPr>
          <p:cNvPr id="56328" name="TextBox 37"/>
          <p:cNvSpPr txBox="1">
            <a:spLocks noChangeArrowheads="1"/>
          </p:cNvSpPr>
          <p:nvPr/>
        </p:nvSpPr>
        <p:spPr bwMode="auto">
          <a:xfrm>
            <a:off x="4881563" y="1663700"/>
            <a:ext cx="10588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a:solidFill>
                  <a:srgbClr val="FFFFFF"/>
                </a:solidFill>
                <a:ea typeface="MS PGothic" panose="020B0600070205080204" pitchFamily="34" charset="-128"/>
              </a:rPr>
              <a:t>Tete</a:t>
            </a:r>
          </a:p>
          <a:p>
            <a:pPr algn="ctr" eaLnBrk="1" hangingPunct="1">
              <a:lnSpc>
                <a:spcPct val="100000"/>
              </a:lnSpc>
              <a:spcBef>
                <a:spcPct val="0"/>
              </a:spcBef>
              <a:buFontTx/>
              <a:buNone/>
            </a:pPr>
            <a:r>
              <a:rPr lang="en-US" altLang="en-US" sz="1800">
                <a:solidFill>
                  <a:srgbClr val="FFFFFF"/>
                </a:solidFill>
                <a:ea typeface="MS PGothic" panose="020B0600070205080204" pitchFamily="34" charset="-128"/>
              </a:rPr>
              <a:t>9%</a:t>
            </a:r>
          </a:p>
        </p:txBody>
      </p:sp>
      <p:cxnSp>
        <p:nvCxnSpPr>
          <p:cNvPr id="39" name="Straight Connector 38"/>
          <p:cNvCxnSpPr/>
          <p:nvPr/>
        </p:nvCxnSpPr>
        <p:spPr>
          <a:xfrm>
            <a:off x="5203825" y="3275013"/>
            <a:ext cx="304800" cy="1349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6330" name="TextBox 39"/>
          <p:cNvSpPr txBox="1">
            <a:spLocks noChangeArrowheads="1"/>
          </p:cNvSpPr>
          <p:nvPr/>
        </p:nvSpPr>
        <p:spPr bwMode="auto">
          <a:xfrm>
            <a:off x="5624513" y="3168650"/>
            <a:ext cx="10588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a:solidFill>
                  <a:srgbClr val="FFFFFF"/>
                </a:solidFill>
                <a:ea typeface="MS PGothic" panose="020B0600070205080204" pitchFamily="34" charset="-128"/>
              </a:rPr>
              <a:t>Sofala</a:t>
            </a:r>
          </a:p>
          <a:p>
            <a:pPr algn="ctr" eaLnBrk="1" hangingPunct="1">
              <a:lnSpc>
                <a:spcPct val="100000"/>
              </a:lnSpc>
              <a:spcBef>
                <a:spcPct val="0"/>
              </a:spcBef>
              <a:buFontTx/>
              <a:buNone/>
            </a:pPr>
            <a:r>
              <a:rPr lang="en-US" altLang="en-US" sz="1800">
                <a:solidFill>
                  <a:srgbClr val="FFFFFF"/>
                </a:solidFill>
                <a:ea typeface="MS PGothic" panose="020B0600070205080204" pitchFamily="34" charset="-128"/>
              </a:rPr>
              <a:t>20%</a:t>
            </a:r>
          </a:p>
        </p:txBody>
      </p:sp>
      <p:sp>
        <p:nvSpPr>
          <p:cNvPr id="56331" name="TextBox 40"/>
          <p:cNvSpPr txBox="1">
            <a:spLocks noChangeArrowheads="1"/>
          </p:cNvSpPr>
          <p:nvPr/>
        </p:nvSpPr>
        <p:spPr bwMode="auto">
          <a:xfrm>
            <a:off x="5448300" y="4608513"/>
            <a:ext cx="1058863"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a:ea typeface="MS PGothic" panose="020B0600070205080204" pitchFamily="34" charset="-128"/>
              </a:rPr>
              <a:t>Inham-bane</a:t>
            </a:r>
          </a:p>
          <a:p>
            <a:pPr algn="ctr" eaLnBrk="1" hangingPunct="1">
              <a:lnSpc>
                <a:spcPct val="100000"/>
              </a:lnSpc>
              <a:spcBef>
                <a:spcPct val="0"/>
              </a:spcBef>
              <a:buFontTx/>
              <a:buNone/>
            </a:pPr>
            <a:r>
              <a:rPr lang="en-US" altLang="en-US" sz="1800">
                <a:ea typeface="MS PGothic" panose="020B0600070205080204" pitchFamily="34" charset="-128"/>
              </a:rPr>
              <a:t>90%</a:t>
            </a:r>
          </a:p>
        </p:txBody>
      </p:sp>
      <p:sp>
        <p:nvSpPr>
          <p:cNvPr id="56332" name="TextBox 41"/>
          <p:cNvSpPr txBox="1">
            <a:spLocks noChangeArrowheads="1"/>
          </p:cNvSpPr>
          <p:nvPr/>
        </p:nvSpPr>
        <p:spPr bwMode="auto">
          <a:xfrm>
            <a:off x="4565650" y="4833938"/>
            <a:ext cx="10588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a:solidFill>
                  <a:srgbClr val="FFFFFF"/>
                </a:solidFill>
                <a:ea typeface="MS PGothic" panose="020B0600070205080204" pitchFamily="34" charset="-128"/>
              </a:rPr>
              <a:t>Gaza</a:t>
            </a:r>
          </a:p>
          <a:p>
            <a:pPr algn="ctr" eaLnBrk="1" hangingPunct="1">
              <a:lnSpc>
                <a:spcPct val="100000"/>
              </a:lnSpc>
              <a:spcBef>
                <a:spcPct val="0"/>
              </a:spcBef>
              <a:buFontTx/>
              <a:buNone/>
            </a:pPr>
            <a:r>
              <a:rPr lang="en-US" altLang="en-US" sz="1800">
                <a:solidFill>
                  <a:srgbClr val="FFFFFF"/>
                </a:solidFill>
                <a:ea typeface="MS PGothic" panose="020B0600070205080204" pitchFamily="34" charset="-128"/>
              </a:rPr>
              <a:t>48%</a:t>
            </a:r>
          </a:p>
        </p:txBody>
      </p:sp>
      <p:sp>
        <p:nvSpPr>
          <p:cNvPr id="56333" name="TextBox 42"/>
          <p:cNvSpPr txBox="1">
            <a:spLocks noChangeArrowheads="1"/>
          </p:cNvSpPr>
          <p:nvPr/>
        </p:nvSpPr>
        <p:spPr bwMode="auto">
          <a:xfrm>
            <a:off x="3754438" y="5894388"/>
            <a:ext cx="1168400"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a:ea typeface="MS PGothic" panose="020B0600070205080204" pitchFamily="34" charset="-128"/>
              </a:rPr>
              <a:t>Maputo Província</a:t>
            </a:r>
          </a:p>
          <a:p>
            <a:pPr algn="ctr" eaLnBrk="1" hangingPunct="1">
              <a:lnSpc>
                <a:spcPct val="100000"/>
              </a:lnSpc>
              <a:spcBef>
                <a:spcPct val="0"/>
              </a:spcBef>
              <a:buFontTx/>
              <a:buNone/>
            </a:pPr>
            <a:r>
              <a:rPr lang="en-US" altLang="en-US" sz="1800">
                <a:ea typeface="MS PGothic" panose="020B0600070205080204" pitchFamily="34" charset="-128"/>
              </a:rPr>
              <a:t>69%</a:t>
            </a:r>
          </a:p>
        </p:txBody>
      </p:sp>
      <p:sp>
        <p:nvSpPr>
          <p:cNvPr id="56334" name="TextBox 43"/>
          <p:cNvSpPr txBox="1">
            <a:spLocks noChangeArrowheads="1"/>
          </p:cNvSpPr>
          <p:nvPr/>
        </p:nvSpPr>
        <p:spPr bwMode="auto">
          <a:xfrm>
            <a:off x="5697538" y="6013450"/>
            <a:ext cx="10509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a:ea typeface="MS PGothic" panose="020B0600070205080204" pitchFamily="34" charset="-128"/>
              </a:rPr>
              <a:t>Maputo Cidade</a:t>
            </a:r>
          </a:p>
          <a:p>
            <a:pPr algn="ctr" eaLnBrk="1" hangingPunct="1">
              <a:lnSpc>
                <a:spcPct val="100000"/>
              </a:lnSpc>
              <a:spcBef>
                <a:spcPct val="0"/>
              </a:spcBef>
              <a:buFontTx/>
              <a:buNone/>
            </a:pPr>
            <a:r>
              <a:rPr lang="en-US" altLang="en-US" sz="1800">
                <a:ea typeface="MS PGothic" panose="020B0600070205080204" pitchFamily="34" charset="-128"/>
              </a:rPr>
              <a:t>71%</a:t>
            </a:r>
          </a:p>
          <a:p>
            <a:pPr algn="ctr" eaLnBrk="1" hangingPunct="1">
              <a:lnSpc>
                <a:spcPct val="100000"/>
              </a:lnSpc>
              <a:spcBef>
                <a:spcPct val="0"/>
              </a:spcBef>
              <a:buFontTx/>
              <a:buNone/>
            </a:pPr>
            <a:endParaRPr lang="en-US" altLang="en-US" sz="1800">
              <a:ea typeface="MS PGothic" panose="020B0600070205080204" pitchFamily="34" charset="-128"/>
            </a:endParaRPr>
          </a:p>
        </p:txBody>
      </p:sp>
      <p:cxnSp>
        <p:nvCxnSpPr>
          <p:cNvPr id="45" name="Straight Connector 44"/>
          <p:cNvCxnSpPr/>
          <p:nvPr/>
        </p:nvCxnSpPr>
        <p:spPr>
          <a:xfrm>
            <a:off x="4740275" y="6188075"/>
            <a:ext cx="366713" cy="571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V="1">
            <a:off x="5268913" y="6346825"/>
            <a:ext cx="428625" cy="349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a:stCxn id="58" idx="48"/>
            <a:endCxn id="56334" idx="1"/>
          </p:cNvCxnSpPr>
          <p:nvPr/>
        </p:nvCxnSpPr>
        <p:spPr>
          <a:xfrm>
            <a:off x="5348288" y="6521450"/>
            <a:ext cx="349250" cy="920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620" name="TextBox 59"/>
          <p:cNvSpPr txBox="1">
            <a:spLocks noChangeArrowheads="1"/>
          </p:cNvSpPr>
          <p:nvPr/>
        </p:nvSpPr>
        <p:spPr bwMode="auto">
          <a:xfrm>
            <a:off x="142875" y="3224213"/>
            <a:ext cx="3457575" cy="523875"/>
          </a:xfrm>
          <a:prstGeom prst="rect">
            <a:avLst/>
          </a:prstGeom>
          <a:noFill/>
          <a:ln>
            <a:noFill/>
          </a:ln>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defRPr/>
            </a:pPr>
            <a:r>
              <a:rPr lang="en-US" altLang="en-US" sz="2800" b="1" dirty="0" err="1">
                <a:latin typeface="+mn-lt"/>
                <a:ea typeface="Arial Unicode MS" panose="020B0604020202020204" pitchFamily="34" charset="-128"/>
                <a:cs typeface="Arial Unicode MS" panose="020B0604020202020204" pitchFamily="34" charset="-128"/>
              </a:rPr>
              <a:t>Moçambique</a:t>
            </a:r>
            <a:r>
              <a:rPr lang="en-US" altLang="en-US" sz="2800" b="1">
                <a:latin typeface="+mn-lt"/>
                <a:ea typeface="Arial Unicode MS" panose="020B0604020202020204" pitchFamily="34" charset="-128"/>
                <a:cs typeface="Arial Unicode MS" panose="020B0604020202020204" pitchFamily="34" charset="-128"/>
              </a:rPr>
              <a:t> </a:t>
            </a:r>
            <a:r>
              <a:rPr lang="en-US" altLang="en-US" sz="2800" b="1" smtClean="0">
                <a:latin typeface="+mn-lt"/>
                <a:ea typeface="Arial Unicode MS" panose="020B0604020202020204" pitchFamily="34" charset="-128"/>
                <a:cs typeface="Arial Unicode MS" panose="020B0604020202020204" pitchFamily="34" charset="-128"/>
              </a:rPr>
              <a:t>63%</a:t>
            </a:r>
            <a:endParaRPr lang="en-US" altLang="en-US" sz="2800" b="1" dirty="0">
              <a:latin typeface="+mn-lt"/>
              <a:ea typeface="Arial Unicode MS" panose="020B0604020202020204" pitchFamily="34" charset="-128"/>
              <a:cs typeface="Arial Unicode MS" panose="020B0604020202020204" pitchFamily="34" charset="-128"/>
            </a:endParaRPr>
          </a:p>
        </p:txBody>
      </p:sp>
      <p:sp>
        <p:nvSpPr>
          <p:cNvPr id="56339" name="Title 3"/>
          <p:cNvSpPr txBox="1">
            <a:spLocks/>
          </p:cNvSpPr>
          <p:nvPr/>
        </p:nvSpPr>
        <p:spPr bwMode="auto">
          <a:xfrm>
            <a:off x="-82550" y="61913"/>
            <a:ext cx="5092700"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r>
              <a:rPr lang="en-US" altLang="en-US" sz="4400"/>
              <a:t>Circuncisão Masculina</a:t>
            </a:r>
          </a:p>
        </p:txBody>
      </p:sp>
      <p:sp>
        <p:nvSpPr>
          <p:cNvPr id="56340" name="TextBox 30"/>
          <p:cNvSpPr txBox="1">
            <a:spLocks noChangeArrowheads="1"/>
          </p:cNvSpPr>
          <p:nvPr/>
        </p:nvSpPr>
        <p:spPr bwMode="auto">
          <a:xfrm>
            <a:off x="142875" y="1387475"/>
            <a:ext cx="40655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pt-PT" altLang="en-US" sz="1800" i="1"/>
              <a:t>Percentagem de homens de 15-49 anos que são circuncidados</a:t>
            </a:r>
          </a:p>
        </p:txBody>
      </p:sp>
    </p:spTree>
    <p:extLst>
      <p:ext uri="{BB962C8B-B14F-4D97-AF65-F5344CB8AC3E}">
        <p14:creationId xmlns:p14="http://schemas.microsoft.com/office/powerpoint/2010/main" val="3564941244"/>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Content Placeholder 2"/>
          <p:cNvSpPr txBox="1">
            <a:spLocks/>
          </p:cNvSpPr>
          <p:nvPr/>
        </p:nvSpPr>
        <p:spPr bwMode="auto">
          <a:xfrm>
            <a:off x="265113" y="958850"/>
            <a:ext cx="4037012" cy="276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10000"/>
              </a:lnSpc>
              <a:spcBef>
                <a:spcPct val="0"/>
              </a:spcBef>
              <a:spcAft>
                <a:spcPts val="600"/>
              </a:spcAft>
              <a:buClr>
                <a:schemeClr val="tx1"/>
              </a:buClr>
            </a:pPr>
            <a:r>
              <a:rPr lang="pt-PT" altLang="en-US" sz="2800" dirty="0" smtClean="0"/>
              <a:t>Conhecimento</a:t>
            </a:r>
            <a:r>
              <a:rPr lang="pt-PT" altLang="en-US" sz="2800" dirty="0"/>
              <a:t>, atitudes e comportamentos em relação ao HIV e SIDA</a:t>
            </a:r>
          </a:p>
          <a:p>
            <a:pPr eaLnBrk="1" hangingPunct="1">
              <a:lnSpc>
                <a:spcPct val="110000"/>
              </a:lnSpc>
              <a:spcBef>
                <a:spcPct val="0"/>
              </a:spcBef>
              <a:spcAft>
                <a:spcPts val="600"/>
              </a:spcAft>
              <a:buClr>
                <a:schemeClr val="tx1"/>
              </a:buClr>
            </a:pPr>
            <a:r>
              <a:rPr lang="pt-PT" altLang="en-US" sz="2800" b="1" dirty="0">
                <a:solidFill>
                  <a:schemeClr val="tx2"/>
                </a:solidFill>
              </a:rPr>
              <a:t>Teste de HIV</a:t>
            </a:r>
          </a:p>
          <a:p>
            <a:pPr eaLnBrk="1" hangingPunct="1">
              <a:lnSpc>
                <a:spcPct val="110000"/>
              </a:lnSpc>
              <a:spcBef>
                <a:spcPct val="0"/>
              </a:spcBef>
              <a:spcAft>
                <a:spcPts val="600"/>
              </a:spcAft>
              <a:buClr>
                <a:schemeClr val="tx1"/>
              </a:buClr>
            </a:pPr>
            <a:r>
              <a:rPr lang="pt-PT" altLang="en-US" sz="2800" dirty="0"/>
              <a:t>HIV entre os jovens</a:t>
            </a:r>
          </a:p>
          <a:p>
            <a:pPr eaLnBrk="1" hangingPunct="1">
              <a:lnSpc>
                <a:spcPct val="110000"/>
              </a:lnSpc>
              <a:spcBef>
                <a:spcPct val="0"/>
              </a:spcBef>
              <a:spcAft>
                <a:spcPts val="600"/>
              </a:spcAft>
              <a:buClr>
                <a:schemeClr val="tx1"/>
              </a:buClr>
            </a:pPr>
            <a:r>
              <a:rPr lang="pt-PT" altLang="en-US" sz="2800" dirty="0"/>
              <a:t>Prevalência de HIV</a:t>
            </a:r>
          </a:p>
          <a:p>
            <a:pPr eaLnBrk="1" hangingPunct="1">
              <a:lnSpc>
                <a:spcPct val="110000"/>
              </a:lnSpc>
              <a:spcBef>
                <a:spcPct val="0"/>
              </a:spcBef>
              <a:spcAft>
                <a:spcPts val="600"/>
              </a:spcAft>
              <a:buClr>
                <a:schemeClr val="tx1"/>
              </a:buClr>
            </a:pPr>
            <a:r>
              <a:rPr lang="pt-PT" altLang="en-US" sz="2800" dirty="0"/>
              <a:t>Incidência e 90-90-90</a:t>
            </a:r>
          </a:p>
          <a:p>
            <a:pPr eaLnBrk="1" hangingPunct="1">
              <a:lnSpc>
                <a:spcPct val="110000"/>
              </a:lnSpc>
              <a:spcBef>
                <a:spcPct val="0"/>
              </a:spcBef>
              <a:spcAft>
                <a:spcPts val="600"/>
              </a:spcAft>
              <a:buClr>
                <a:schemeClr val="tx1"/>
              </a:buClr>
            </a:pPr>
            <a:endParaRPr lang="pt-PT" altLang="en-US" sz="2800" dirty="0"/>
          </a:p>
        </p:txBody>
      </p:sp>
      <p:pic>
        <p:nvPicPr>
          <p:cNvPr id="58371" name="Picture 6" descr="C:\Users\enybro\AppData\Local\Microsoft\Windows\Temporary Internet Files\Content.IE5\LRMMJ8MN\MC900432690[1].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75263" y="1917700"/>
            <a:ext cx="3352800" cy="312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86875305"/>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9" name="Content Placeholder 2"/>
          <p:cNvSpPr>
            <a:spLocks noGrp="1"/>
          </p:cNvSpPr>
          <p:nvPr>
            <p:ph idx="4294967295"/>
          </p:nvPr>
        </p:nvSpPr>
        <p:spPr>
          <a:xfrm>
            <a:off x="517525" y="1573213"/>
            <a:ext cx="8220075" cy="5284787"/>
          </a:xfrm>
        </p:spPr>
        <p:txBody>
          <a:bodyPr/>
          <a:lstStyle/>
          <a:p>
            <a:pPr marL="0" indent="0" algn="ctr" eaLnBrk="1" hangingPunct="1">
              <a:lnSpc>
                <a:spcPct val="120000"/>
              </a:lnSpc>
              <a:spcBef>
                <a:spcPct val="0"/>
              </a:spcBef>
              <a:spcAft>
                <a:spcPts val="600"/>
              </a:spcAft>
              <a:buClr>
                <a:schemeClr val="tx1"/>
              </a:buClr>
              <a:buFont typeface="Arial" panose="020B0604020202020204" pitchFamily="34" charset="0"/>
              <a:buNone/>
            </a:pPr>
            <a:r>
              <a:rPr lang="pt-PT" altLang="en-US" sz="4800" b="1" dirty="0" smtClean="0">
                <a:solidFill>
                  <a:schemeClr val="tx2"/>
                </a:solidFill>
              </a:rPr>
              <a:t>80%</a:t>
            </a:r>
            <a:r>
              <a:rPr lang="pt-PT" altLang="en-US" sz="4800" dirty="0" smtClean="0">
                <a:solidFill>
                  <a:schemeClr val="tx2"/>
                </a:solidFill>
              </a:rPr>
              <a:t> </a:t>
            </a:r>
            <a:r>
              <a:rPr lang="pt-PT" altLang="en-US" sz="4800" dirty="0" smtClean="0"/>
              <a:t>dos homens e </a:t>
            </a:r>
            <a:r>
              <a:rPr lang="pt-PT" altLang="en-US" sz="4800" b="1" dirty="0" smtClean="0">
                <a:solidFill>
                  <a:schemeClr val="tx2"/>
                </a:solidFill>
              </a:rPr>
              <a:t>84%</a:t>
            </a:r>
            <a:r>
              <a:rPr lang="pt-PT" altLang="en-US" sz="4800" dirty="0" smtClean="0">
                <a:solidFill>
                  <a:schemeClr val="tx2"/>
                </a:solidFill>
              </a:rPr>
              <a:t> </a:t>
            </a:r>
            <a:r>
              <a:rPr lang="pt-PT" altLang="en-US" sz="4800" dirty="0" smtClean="0"/>
              <a:t>das mulheres </a:t>
            </a:r>
            <a:r>
              <a:rPr lang="pt-PT" altLang="en-US" sz="4800" b="1" dirty="0" smtClean="0">
                <a:solidFill>
                  <a:schemeClr val="tx2"/>
                </a:solidFill>
              </a:rPr>
              <a:t>sabem onde fazer um teste de HIV</a:t>
            </a:r>
            <a:r>
              <a:rPr lang="pt-PT" altLang="en-US" sz="4800" i="1" dirty="0" smtClean="0"/>
              <a:t>.</a:t>
            </a:r>
            <a:endParaRPr lang="pt-PT" altLang="en-US" sz="4800" b="1" dirty="0" smtClean="0">
              <a:solidFill>
                <a:schemeClr val="bg2"/>
              </a:solidFill>
            </a:endParaRPr>
          </a:p>
        </p:txBody>
      </p:sp>
    </p:spTree>
    <p:extLst>
      <p:ext uri="{BB962C8B-B14F-4D97-AF65-F5344CB8AC3E}">
        <p14:creationId xmlns:p14="http://schemas.microsoft.com/office/powerpoint/2010/main" val="1956410271"/>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itle 1"/>
          <p:cNvSpPr>
            <a:spLocks noGrp="1"/>
          </p:cNvSpPr>
          <p:nvPr>
            <p:ph type="title" idx="4294967295"/>
          </p:nvPr>
        </p:nvSpPr>
        <p:spPr>
          <a:xfrm>
            <a:off x="0" y="0"/>
            <a:ext cx="9144000" cy="1325563"/>
          </a:xfrm>
        </p:spPr>
        <p:txBody>
          <a:bodyPr/>
          <a:lstStyle/>
          <a:p>
            <a:pPr eaLnBrk="1" hangingPunct="1"/>
            <a:r>
              <a:rPr lang="pt-PT" altLang="en-US" smtClean="0"/>
              <a:t>Teste de HIV</a:t>
            </a:r>
          </a:p>
        </p:txBody>
      </p:sp>
      <p:graphicFrame>
        <p:nvGraphicFramePr>
          <p:cNvPr id="2" name="Content Placeholder 10"/>
          <p:cNvGraphicFramePr>
            <a:graphicFrameLocks noGrp="1"/>
          </p:cNvGraphicFramePr>
          <p:nvPr>
            <p:ph idx="4294967295"/>
            <p:extLst/>
          </p:nvPr>
        </p:nvGraphicFramePr>
        <p:xfrm>
          <a:off x="523875" y="1624013"/>
          <a:ext cx="8096250" cy="5183187"/>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092200"/>
            <a:ext cx="9144000" cy="381000"/>
          </a:xfrm>
          <a:prstGeom prst="rect">
            <a:avLst/>
          </a:prstGeom>
          <a:noFill/>
        </p:spPr>
        <p:txBody>
          <a:bodyPr>
            <a:spAutoFit/>
          </a:bodyPr>
          <a:lstStyle/>
          <a:p>
            <a:pPr algn="ctr">
              <a:defRPr/>
            </a:pPr>
            <a:r>
              <a:rPr lang="en-US" i="1" dirty="0" err="1">
                <a:latin typeface="+mn-lt"/>
                <a:cs typeface="+mn-cs"/>
              </a:rPr>
              <a:t>Percentagem</a:t>
            </a:r>
            <a:r>
              <a:rPr lang="en-US" i="1" dirty="0">
                <a:latin typeface="+mn-lt"/>
                <a:cs typeface="+mn-cs"/>
              </a:rPr>
              <a:t> de </a:t>
            </a:r>
            <a:r>
              <a:rPr lang="en-US" i="1" dirty="0" err="1">
                <a:latin typeface="+mn-lt"/>
                <a:cs typeface="+mn-cs"/>
              </a:rPr>
              <a:t>pessoas</a:t>
            </a:r>
            <a:r>
              <a:rPr lang="en-US" i="1" dirty="0">
                <a:latin typeface="+mn-lt"/>
                <a:cs typeface="+mn-cs"/>
              </a:rPr>
              <a:t> de 15-49 </a:t>
            </a:r>
            <a:r>
              <a:rPr lang="en-US" i="1" dirty="0" err="1">
                <a:latin typeface="+mn-lt"/>
                <a:cs typeface="+mn-cs"/>
              </a:rPr>
              <a:t>anos</a:t>
            </a:r>
            <a:endParaRPr lang="en-US" i="1" dirty="0">
              <a:latin typeface="+mn-lt"/>
              <a:cs typeface="+mn-cs"/>
            </a:endParaRPr>
          </a:p>
        </p:txBody>
      </p:sp>
    </p:spTree>
    <p:extLst>
      <p:ext uri="{BB962C8B-B14F-4D97-AF65-F5344CB8AC3E}">
        <p14:creationId xmlns:p14="http://schemas.microsoft.com/office/powerpoint/2010/main" val="3654770243"/>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itle 1"/>
          <p:cNvSpPr>
            <a:spLocks noGrp="1"/>
          </p:cNvSpPr>
          <p:nvPr>
            <p:ph type="title"/>
          </p:nvPr>
        </p:nvSpPr>
        <p:spPr/>
        <p:txBody>
          <a:bodyPr/>
          <a:lstStyle/>
          <a:p>
            <a:pPr eaLnBrk="1" hangingPunct="1"/>
            <a:r>
              <a:rPr lang="pt-PT" altLang="en-US" dirty="0" smtClean="0"/>
              <a:t>Testagem de HIV: </a:t>
            </a:r>
            <a:br>
              <a:rPr lang="pt-PT" altLang="en-US" dirty="0" smtClean="0"/>
            </a:br>
            <a:r>
              <a:rPr lang="pt-PT" altLang="en-US" dirty="0" smtClean="0"/>
              <a:t>Testagem rápida no campo</a:t>
            </a:r>
          </a:p>
        </p:txBody>
      </p:sp>
      <p:sp>
        <p:nvSpPr>
          <p:cNvPr id="3" name="Content Placeholder 2"/>
          <p:cNvSpPr>
            <a:spLocks noGrp="1"/>
          </p:cNvSpPr>
          <p:nvPr>
            <p:ph idx="1"/>
          </p:nvPr>
        </p:nvSpPr>
        <p:spPr/>
        <p:txBody>
          <a:bodyPr rtlCol="0">
            <a:noAutofit/>
          </a:bodyPr>
          <a:lstStyle/>
          <a:p>
            <a:pPr eaLnBrk="1" fontAlgn="auto" hangingPunct="1">
              <a:lnSpc>
                <a:spcPct val="100000"/>
              </a:lnSpc>
              <a:spcBef>
                <a:spcPts val="0"/>
              </a:spcBef>
              <a:spcAft>
                <a:spcPts val="600"/>
              </a:spcAft>
              <a:defRPr/>
            </a:pPr>
            <a:r>
              <a:rPr lang="pt-BR" dirty="0"/>
              <a:t>Os participantes </a:t>
            </a:r>
            <a:r>
              <a:rPr lang="pt-BR" b="1" dirty="0">
                <a:solidFill>
                  <a:schemeClr val="tx2"/>
                </a:solidFill>
              </a:rPr>
              <a:t>receberam os resultados </a:t>
            </a:r>
            <a:r>
              <a:rPr lang="pt-BR" dirty="0"/>
              <a:t>d</a:t>
            </a:r>
            <a:r>
              <a:rPr lang="pt-BR" dirty="0" smtClean="0"/>
              <a:t>urante </a:t>
            </a:r>
            <a:r>
              <a:rPr lang="pt-BR" dirty="0"/>
              <a:t>o </a:t>
            </a:r>
            <a:r>
              <a:rPr lang="pt-BR" dirty="0" smtClean="0"/>
              <a:t>aconselhamento, </a:t>
            </a:r>
            <a:r>
              <a:rPr lang="pt-BR" dirty="0"/>
              <a:t>depois da testagem rápida. </a:t>
            </a:r>
          </a:p>
          <a:p>
            <a:pPr eaLnBrk="1" fontAlgn="auto" hangingPunct="1">
              <a:lnSpc>
                <a:spcPct val="100000"/>
              </a:lnSpc>
              <a:spcBef>
                <a:spcPts val="0"/>
              </a:spcBef>
              <a:spcAft>
                <a:spcPts val="600"/>
              </a:spcAft>
              <a:defRPr/>
            </a:pPr>
            <a:r>
              <a:rPr lang="pt-BR" dirty="0"/>
              <a:t>Para os participantes com resultado positivo, foi feita:</a:t>
            </a:r>
          </a:p>
          <a:p>
            <a:pPr lvl="1" algn="just" eaLnBrk="1" fontAlgn="auto" hangingPunct="1">
              <a:lnSpc>
                <a:spcPct val="100000"/>
              </a:lnSpc>
              <a:spcBef>
                <a:spcPts val="0"/>
              </a:spcBef>
              <a:spcAft>
                <a:spcPts val="600"/>
              </a:spcAft>
              <a:defRPr/>
            </a:pPr>
            <a:r>
              <a:rPr lang="pt-BR" sz="2400" dirty="0"/>
              <a:t>A contagem das células TCD4+ usando um aparelho </a:t>
            </a:r>
            <a:r>
              <a:rPr lang="pt-BR" sz="2400" i="1" dirty="0"/>
              <a:t>point-of-care.</a:t>
            </a:r>
          </a:p>
          <a:p>
            <a:pPr lvl="1" algn="just" eaLnBrk="1" fontAlgn="auto" hangingPunct="1">
              <a:lnSpc>
                <a:spcPct val="100000"/>
              </a:lnSpc>
              <a:spcBef>
                <a:spcPts val="0"/>
              </a:spcBef>
              <a:spcAft>
                <a:spcPts val="600"/>
              </a:spcAft>
              <a:defRPr/>
            </a:pPr>
            <a:r>
              <a:rPr lang="pt-BR" sz="2400" i="1" dirty="0"/>
              <a:t> </a:t>
            </a:r>
            <a:r>
              <a:rPr lang="pt-BR" sz="2400" dirty="0" smtClean="0"/>
              <a:t>A </a:t>
            </a:r>
            <a:r>
              <a:rPr lang="pt-BR" sz="2400" dirty="0"/>
              <a:t>referência para a unidade sanitária mais próxima do agregado familiar, de modo a establecer ligação com os serviços de saúde necessários.</a:t>
            </a:r>
          </a:p>
          <a:p>
            <a:pPr eaLnBrk="1" fontAlgn="auto" hangingPunct="1">
              <a:lnSpc>
                <a:spcPct val="100000"/>
              </a:lnSpc>
              <a:spcBef>
                <a:spcPts val="0"/>
              </a:spcBef>
              <a:spcAft>
                <a:spcPts val="600"/>
              </a:spcAft>
              <a:defRPr/>
            </a:pPr>
            <a:endParaRPr lang="pt-BR" sz="2400" dirty="0">
              <a:solidFill>
                <a:schemeClr val="bg1"/>
              </a:solidFill>
            </a:endParaRPr>
          </a:p>
          <a:p>
            <a:pPr eaLnBrk="1" fontAlgn="auto" hangingPunct="1">
              <a:lnSpc>
                <a:spcPct val="100000"/>
              </a:lnSpc>
              <a:spcBef>
                <a:spcPts val="0"/>
              </a:spcBef>
              <a:spcAft>
                <a:spcPts val="600"/>
              </a:spcAft>
              <a:defRPr/>
            </a:pPr>
            <a:endParaRPr lang="pt-PT" sz="2400" dirty="0">
              <a:solidFill>
                <a:schemeClr val="bg1"/>
              </a:solidFill>
            </a:endParaRPr>
          </a:p>
          <a:p>
            <a:pPr marL="0" indent="0" eaLnBrk="1" fontAlgn="auto" hangingPunct="1">
              <a:lnSpc>
                <a:spcPct val="100000"/>
              </a:lnSpc>
              <a:spcBef>
                <a:spcPts val="0"/>
              </a:spcBef>
              <a:spcAft>
                <a:spcPts val="600"/>
              </a:spcAft>
              <a:buFont typeface="Arial" panose="020B0604020202020204" pitchFamily="34" charset="0"/>
              <a:buNone/>
              <a:defRPr/>
            </a:pPr>
            <a:endParaRPr lang="pt-PT" sz="2400" dirty="0">
              <a:solidFill>
                <a:schemeClr val="bg1"/>
              </a:solidFill>
            </a:endParaRPr>
          </a:p>
        </p:txBody>
      </p:sp>
    </p:spTree>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Title 1"/>
          <p:cNvSpPr>
            <a:spLocks noGrp="1"/>
          </p:cNvSpPr>
          <p:nvPr>
            <p:ph type="title" idx="4294967295"/>
          </p:nvPr>
        </p:nvSpPr>
        <p:spPr>
          <a:xfrm>
            <a:off x="0" y="0"/>
            <a:ext cx="9144000" cy="1325563"/>
          </a:xfrm>
        </p:spPr>
        <p:txBody>
          <a:bodyPr/>
          <a:lstStyle/>
          <a:p>
            <a:pPr eaLnBrk="1" hangingPunct="1"/>
            <a:r>
              <a:rPr lang="en-US" altLang="en-US" smtClean="0"/>
              <a:t>Teste recente de HIV</a:t>
            </a:r>
          </a:p>
        </p:txBody>
      </p:sp>
      <p:graphicFrame>
        <p:nvGraphicFramePr>
          <p:cNvPr id="2" name="Content Placeholder 10"/>
          <p:cNvGraphicFramePr>
            <a:graphicFrameLocks noGrp="1"/>
          </p:cNvGraphicFramePr>
          <p:nvPr>
            <p:ph idx="4294967295"/>
            <p:extLst/>
          </p:nvPr>
        </p:nvGraphicFramePr>
        <p:xfrm>
          <a:off x="452437" y="1770063"/>
          <a:ext cx="8239125" cy="5294313"/>
        </p:xfrm>
        <a:graphic>
          <a:graphicData uri="http://schemas.openxmlformats.org/drawingml/2006/chart">
            <c:chart xmlns:c="http://schemas.openxmlformats.org/drawingml/2006/chart" xmlns:r="http://schemas.openxmlformats.org/officeDocument/2006/relationships" r:id="rId2"/>
          </a:graphicData>
        </a:graphic>
      </p:graphicFrame>
      <p:sp>
        <p:nvSpPr>
          <p:cNvPr id="64515" name="TextBox 11"/>
          <p:cNvSpPr txBox="1">
            <a:spLocks noChangeArrowheads="1"/>
          </p:cNvSpPr>
          <p:nvPr/>
        </p:nvSpPr>
        <p:spPr bwMode="auto">
          <a:xfrm>
            <a:off x="992188" y="1073150"/>
            <a:ext cx="71596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pt-PT" altLang="en-US" sz="1800" i="1">
                <a:ea typeface="MS PGothic" panose="020B0600070205080204" pitchFamily="34" charset="-128"/>
              </a:rPr>
              <a:t>Percentagem de homens e mulheres de 15-49 anos que foram testados nos 12 meses antes do inquérito e receberam os resultados</a:t>
            </a:r>
          </a:p>
        </p:txBody>
      </p:sp>
    </p:spTree>
    <p:extLst>
      <p:ext uri="{BB962C8B-B14F-4D97-AF65-F5344CB8AC3E}">
        <p14:creationId xmlns:p14="http://schemas.microsoft.com/office/powerpoint/2010/main" val="1804556166"/>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ontent Placeholder 10"/>
          <p:cNvGraphicFramePr>
            <a:graphicFrameLocks noGrp="1"/>
          </p:cNvGraphicFramePr>
          <p:nvPr>
            <p:ph idx="4294967295"/>
            <p:extLst/>
          </p:nvPr>
        </p:nvGraphicFramePr>
        <p:xfrm>
          <a:off x="514350" y="1776640"/>
          <a:ext cx="8115300" cy="4906963"/>
        </p:xfrm>
        <a:graphic>
          <a:graphicData uri="http://schemas.openxmlformats.org/drawingml/2006/chart">
            <c:chart xmlns:c="http://schemas.openxmlformats.org/drawingml/2006/chart" xmlns:r="http://schemas.openxmlformats.org/officeDocument/2006/relationships" r:id="rId3"/>
          </a:graphicData>
        </a:graphic>
      </p:graphicFrame>
      <p:sp>
        <p:nvSpPr>
          <p:cNvPr id="65539" name="Title 1"/>
          <p:cNvSpPr txBox="1">
            <a:spLocks/>
          </p:cNvSpPr>
          <p:nvPr/>
        </p:nvSpPr>
        <p:spPr bwMode="auto">
          <a:xfrm>
            <a:off x="0" y="1588"/>
            <a:ext cx="9144000"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r>
              <a:rPr lang="pt-PT" altLang="en-US" sz="4200" dirty="0"/>
              <a:t>Teste recente de </a:t>
            </a:r>
            <a:r>
              <a:rPr lang="pt-PT" altLang="en-US" sz="4200" dirty="0" smtClean="0"/>
              <a:t>HIV por </a:t>
            </a:r>
            <a:r>
              <a:rPr lang="pt-PT" altLang="en-US" sz="4200" dirty="0"/>
              <a:t>nível de escolaridade</a:t>
            </a:r>
          </a:p>
        </p:txBody>
      </p:sp>
      <p:sp>
        <p:nvSpPr>
          <p:cNvPr id="6" name="TextBox 5"/>
          <p:cNvSpPr txBox="1"/>
          <p:nvPr/>
        </p:nvSpPr>
        <p:spPr>
          <a:xfrm>
            <a:off x="0" y="1236663"/>
            <a:ext cx="9144000" cy="646112"/>
          </a:xfrm>
          <a:prstGeom prst="rect">
            <a:avLst/>
          </a:prstGeom>
          <a:noFill/>
        </p:spPr>
        <p:txBody>
          <a:bodyPr>
            <a:spAutoFit/>
          </a:bodyPr>
          <a:lstStyle/>
          <a:p>
            <a:pPr algn="ctr">
              <a:defRPr/>
            </a:pPr>
            <a:r>
              <a:rPr lang="pt-PT" i="1" dirty="0">
                <a:latin typeface="+mn-lt"/>
                <a:cs typeface="+mn-cs"/>
              </a:rPr>
              <a:t>Percentagem de pessoas de 15-49 anos que foram testadas nos últimos 12 meses e receberam os resultados do último teste: </a:t>
            </a:r>
          </a:p>
        </p:txBody>
      </p:sp>
    </p:spTree>
    <p:extLst>
      <p:ext uri="{BB962C8B-B14F-4D97-AF65-F5344CB8AC3E}">
        <p14:creationId xmlns:p14="http://schemas.microsoft.com/office/powerpoint/2010/main" val="1499427827"/>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itle 1"/>
          <p:cNvSpPr>
            <a:spLocks noGrp="1"/>
          </p:cNvSpPr>
          <p:nvPr>
            <p:ph type="title" idx="4294967295"/>
          </p:nvPr>
        </p:nvSpPr>
        <p:spPr>
          <a:xfrm>
            <a:off x="0" y="0"/>
            <a:ext cx="9144000" cy="1325563"/>
          </a:xfrm>
        </p:spPr>
        <p:txBody>
          <a:bodyPr/>
          <a:lstStyle/>
          <a:p>
            <a:pPr eaLnBrk="1" hangingPunct="1"/>
            <a:r>
              <a:rPr lang="pt-PT" altLang="en-US" dirty="0" err="1" smtClean="0"/>
              <a:t>Tendencias</a:t>
            </a:r>
            <a:r>
              <a:rPr lang="pt-PT" altLang="en-US" dirty="0" smtClean="0"/>
              <a:t> do teste de HIV durante cuidados </a:t>
            </a:r>
            <a:r>
              <a:rPr lang="pt-PT" altLang="en-US" dirty="0" err="1" smtClean="0"/>
              <a:t>prénatais</a:t>
            </a:r>
            <a:endParaRPr lang="pt-PT" altLang="en-US" dirty="0" smtClean="0"/>
          </a:p>
        </p:txBody>
      </p:sp>
      <p:graphicFrame>
        <p:nvGraphicFramePr>
          <p:cNvPr id="2" name="Content Placeholder 10"/>
          <p:cNvGraphicFramePr>
            <a:graphicFrameLocks noGrp="1"/>
          </p:cNvGraphicFramePr>
          <p:nvPr>
            <p:ph idx="4294967295"/>
            <p:extLst/>
          </p:nvPr>
        </p:nvGraphicFramePr>
        <p:xfrm>
          <a:off x="523875" y="1624013"/>
          <a:ext cx="8096250" cy="5183187"/>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284288"/>
            <a:ext cx="9144000" cy="646331"/>
          </a:xfrm>
          <a:prstGeom prst="rect">
            <a:avLst/>
          </a:prstGeom>
          <a:noFill/>
        </p:spPr>
        <p:txBody>
          <a:bodyPr>
            <a:spAutoFit/>
          </a:bodyPr>
          <a:lstStyle/>
          <a:p>
            <a:pPr algn="ctr">
              <a:defRPr/>
            </a:pPr>
            <a:r>
              <a:rPr lang="en-US" i="1" dirty="0" err="1">
                <a:latin typeface="+mn-lt"/>
                <a:cs typeface="+mn-cs"/>
              </a:rPr>
              <a:t>Percentagem</a:t>
            </a:r>
            <a:r>
              <a:rPr lang="en-US" i="1" dirty="0">
                <a:latin typeface="+mn-lt"/>
                <a:cs typeface="+mn-cs"/>
              </a:rPr>
              <a:t> de </a:t>
            </a:r>
            <a:r>
              <a:rPr lang="en-US" i="1" dirty="0" err="1">
                <a:latin typeface="+mn-lt"/>
                <a:cs typeface="+mn-cs"/>
              </a:rPr>
              <a:t>pessoas</a:t>
            </a:r>
            <a:r>
              <a:rPr lang="en-US" i="1" dirty="0">
                <a:latin typeface="+mn-lt"/>
                <a:cs typeface="+mn-cs"/>
              </a:rPr>
              <a:t> de </a:t>
            </a:r>
            <a:r>
              <a:rPr lang="en-US" i="1" dirty="0" err="1" smtClean="0">
                <a:latin typeface="+mn-lt"/>
                <a:cs typeface="+mn-cs"/>
              </a:rPr>
              <a:t>mulheres</a:t>
            </a:r>
            <a:r>
              <a:rPr lang="en-US" i="1" dirty="0" smtClean="0">
                <a:latin typeface="+mn-lt"/>
                <a:cs typeface="+mn-cs"/>
              </a:rPr>
              <a:t> de 15-49 </a:t>
            </a:r>
            <a:r>
              <a:rPr lang="en-US" i="1" dirty="0" err="1" smtClean="0">
                <a:latin typeface="+mn-lt"/>
                <a:cs typeface="+mn-cs"/>
              </a:rPr>
              <a:t>anos</a:t>
            </a:r>
            <a:r>
              <a:rPr lang="en-US" i="1" dirty="0" smtClean="0">
                <a:latin typeface="+mn-lt"/>
                <a:cs typeface="+mn-cs"/>
              </a:rPr>
              <a:t> que </a:t>
            </a:r>
            <a:r>
              <a:rPr lang="en-US" i="1" dirty="0" err="1" smtClean="0">
                <a:latin typeface="+mn-lt"/>
                <a:cs typeface="+mn-cs"/>
              </a:rPr>
              <a:t>que</a:t>
            </a:r>
            <a:r>
              <a:rPr lang="en-US" i="1" dirty="0" smtClean="0">
                <a:latin typeface="+mn-lt"/>
                <a:cs typeface="+mn-cs"/>
              </a:rPr>
              <a:t> </a:t>
            </a:r>
            <a:r>
              <a:rPr lang="en-US" i="1" dirty="0" err="1" smtClean="0">
                <a:latin typeface="+mn-lt"/>
                <a:cs typeface="+mn-cs"/>
              </a:rPr>
              <a:t>tiveram</a:t>
            </a:r>
            <a:r>
              <a:rPr lang="en-US" i="1" dirty="0" smtClean="0">
                <a:latin typeface="+mn-lt"/>
                <a:cs typeface="+mn-cs"/>
              </a:rPr>
              <a:t> um </a:t>
            </a:r>
            <a:r>
              <a:rPr lang="en-US" i="1" dirty="0" err="1" smtClean="0">
                <a:latin typeface="+mn-lt"/>
                <a:cs typeface="+mn-cs"/>
              </a:rPr>
              <a:t>nado</a:t>
            </a:r>
            <a:r>
              <a:rPr lang="en-US" i="1" dirty="0" smtClean="0">
                <a:latin typeface="+mn-lt"/>
                <a:cs typeface="+mn-cs"/>
              </a:rPr>
              <a:t>-vivo </a:t>
            </a:r>
            <a:r>
              <a:rPr lang="en-US" i="1" dirty="0" err="1" smtClean="0">
                <a:latin typeface="+mn-lt"/>
                <a:cs typeface="+mn-cs"/>
              </a:rPr>
              <a:t>nos</a:t>
            </a:r>
            <a:r>
              <a:rPr lang="en-US" i="1" dirty="0" smtClean="0">
                <a:latin typeface="+mn-lt"/>
                <a:cs typeface="+mn-cs"/>
              </a:rPr>
              <a:t> </a:t>
            </a:r>
            <a:r>
              <a:rPr lang="en-US" i="1" dirty="0" err="1" smtClean="0">
                <a:latin typeface="+mn-lt"/>
                <a:cs typeface="+mn-cs"/>
              </a:rPr>
              <a:t>dois</a:t>
            </a:r>
            <a:r>
              <a:rPr lang="en-US" i="1" dirty="0" smtClean="0">
                <a:latin typeface="+mn-lt"/>
                <a:cs typeface="+mn-cs"/>
              </a:rPr>
              <a:t> </a:t>
            </a:r>
            <a:r>
              <a:rPr lang="en-US" i="1" dirty="0" err="1" smtClean="0">
                <a:latin typeface="+mn-lt"/>
                <a:cs typeface="+mn-cs"/>
              </a:rPr>
              <a:t>anos</a:t>
            </a:r>
            <a:r>
              <a:rPr lang="en-US" i="1" dirty="0" smtClean="0">
                <a:latin typeface="+mn-lt"/>
                <a:cs typeface="+mn-cs"/>
              </a:rPr>
              <a:t> </a:t>
            </a:r>
            <a:r>
              <a:rPr lang="en-US" i="1" dirty="0" err="1" smtClean="0">
                <a:latin typeface="+mn-lt"/>
                <a:cs typeface="+mn-cs"/>
              </a:rPr>
              <a:t>anteriores</a:t>
            </a:r>
            <a:r>
              <a:rPr lang="en-US" i="1" dirty="0" smtClean="0">
                <a:latin typeface="+mn-lt"/>
                <a:cs typeface="+mn-cs"/>
              </a:rPr>
              <a:t> </a:t>
            </a:r>
            <a:r>
              <a:rPr lang="en-US" i="1" dirty="0" err="1" smtClean="0">
                <a:latin typeface="+mn-lt"/>
                <a:cs typeface="+mn-cs"/>
              </a:rPr>
              <a:t>ao</a:t>
            </a:r>
            <a:r>
              <a:rPr lang="en-US" i="1" dirty="0" smtClean="0">
                <a:latin typeface="+mn-lt"/>
                <a:cs typeface="+mn-cs"/>
              </a:rPr>
              <a:t> </a:t>
            </a:r>
            <a:r>
              <a:rPr lang="en-US" i="1" dirty="0" err="1" smtClean="0">
                <a:latin typeface="+mn-lt"/>
                <a:cs typeface="+mn-cs"/>
              </a:rPr>
              <a:t>inquérito</a:t>
            </a:r>
            <a:r>
              <a:rPr lang="en-US" i="1" dirty="0" smtClean="0">
                <a:latin typeface="+mn-lt"/>
                <a:cs typeface="+mn-cs"/>
              </a:rPr>
              <a:t> que </a:t>
            </a:r>
            <a:r>
              <a:rPr lang="en-US" i="1" dirty="0" err="1" smtClean="0">
                <a:latin typeface="+mn-lt"/>
                <a:cs typeface="+mn-cs"/>
              </a:rPr>
              <a:t>fizeram</a:t>
            </a:r>
            <a:r>
              <a:rPr lang="en-US" i="1" dirty="0" smtClean="0">
                <a:latin typeface="+mn-lt"/>
                <a:cs typeface="+mn-cs"/>
              </a:rPr>
              <a:t> um teste de HIV </a:t>
            </a:r>
            <a:r>
              <a:rPr lang="en-US" i="1" dirty="0" err="1" smtClean="0">
                <a:latin typeface="+mn-lt"/>
                <a:cs typeface="+mn-cs"/>
              </a:rPr>
              <a:t>durante</a:t>
            </a:r>
            <a:r>
              <a:rPr lang="en-US" i="1" dirty="0" smtClean="0">
                <a:latin typeface="+mn-lt"/>
                <a:cs typeface="+mn-cs"/>
              </a:rPr>
              <a:t> CPN e </a:t>
            </a:r>
            <a:r>
              <a:rPr lang="en-US" i="1" dirty="0" err="1" smtClean="0">
                <a:latin typeface="+mn-lt"/>
                <a:cs typeface="+mn-cs"/>
              </a:rPr>
              <a:t>receberam</a:t>
            </a:r>
            <a:r>
              <a:rPr lang="en-US" i="1" dirty="0" smtClean="0">
                <a:latin typeface="+mn-lt"/>
                <a:cs typeface="+mn-cs"/>
              </a:rPr>
              <a:t> o </a:t>
            </a:r>
            <a:r>
              <a:rPr lang="en-US" i="1" dirty="0" err="1" smtClean="0">
                <a:latin typeface="+mn-lt"/>
                <a:cs typeface="+mn-cs"/>
              </a:rPr>
              <a:t>resultado</a:t>
            </a:r>
            <a:endParaRPr lang="en-US" i="1" dirty="0">
              <a:latin typeface="+mn-lt"/>
              <a:cs typeface="+mn-cs"/>
            </a:endParaRPr>
          </a:p>
        </p:txBody>
      </p:sp>
    </p:spTree>
    <p:extLst>
      <p:ext uri="{BB962C8B-B14F-4D97-AF65-F5344CB8AC3E}">
        <p14:creationId xmlns:p14="http://schemas.microsoft.com/office/powerpoint/2010/main" val="860669387"/>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Content Placeholder 2"/>
          <p:cNvSpPr txBox="1">
            <a:spLocks/>
          </p:cNvSpPr>
          <p:nvPr/>
        </p:nvSpPr>
        <p:spPr bwMode="auto">
          <a:xfrm>
            <a:off x="322263" y="1016000"/>
            <a:ext cx="4037012" cy="276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10000"/>
              </a:lnSpc>
              <a:spcBef>
                <a:spcPct val="0"/>
              </a:spcBef>
              <a:spcAft>
                <a:spcPts val="600"/>
              </a:spcAft>
              <a:buClr>
                <a:schemeClr val="tx1"/>
              </a:buClr>
            </a:pPr>
            <a:r>
              <a:rPr lang="pt-PT" altLang="en-US" sz="2800" dirty="0" smtClean="0"/>
              <a:t>Conhecimento</a:t>
            </a:r>
            <a:r>
              <a:rPr lang="pt-PT" altLang="en-US" sz="2800" dirty="0"/>
              <a:t>, atitudes e comportamentos em relação ao HIV e SIDA</a:t>
            </a:r>
          </a:p>
          <a:p>
            <a:pPr eaLnBrk="1" hangingPunct="1">
              <a:lnSpc>
                <a:spcPct val="110000"/>
              </a:lnSpc>
              <a:spcBef>
                <a:spcPct val="0"/>
              </a:spcBef>
              <a:spcAft>
                <a:spcPts val="600"/>
              </a:spcAft>
              <a:buClr>
                <a:schemeClr val="tx1"/>
              </a:buClr>
            </a:pPr>
            <a:r>
              <a:rPr lang="pt-PT" altLang="en-US" sz="2800" dirty="0"/>
              <a:t>Teste de HIV</a:t>
            </a:r>
          </a:p>
          <a:p>
            <a:pPr eaLnBrk="1" hangingPunct="1">
              <a:lnSpc>
                <a:spcPct val="110000"/>
              </a:lnSpc>
              <a:spcBef>
                <a:spcPct val="0"/>
              </a:spcBef>
              <a:spcAft>
                <a:spcPts val="600"/>
              </a:spcAft>
              <a:buClr>
                <a:schemeClr val="tx1"/>
              </a:buClr>
            </a:pPr>
            <a:r>
              <a:rPr lang="pt-PT" altLang="en-US" sz="2800" b="1" dirty="0">
                <a:solidFill>
                  <a:schemeClr val="tx2"/>
                </a:solidFill>
              </a:rPr>
              <a:t>HIV entre os jovens</a:t>
            </a:r>
          </a:p>
          <a:p>
            <a:pPr eaLnBrk="1" hangingPunct="1">
              <a:lnSpc>
                <a:spcPct val="110000"/>
              </a:lnSpc>
              <a:spcBef>
                <a:spcPct val="0"/>
              </a:spcBef>
              <a:spcAft>
                <a:spcPts val="600"/>
              </a:spcAft>
              <a:buClr>
                <a:schemeClr val="tx1"/>
              </a:buClr>
            </a:pPr>
            <a:r>
              <a:rPr lang="pt-PT" altLang="en-US" sz="2800" dirty="0"/>
              <a:t>Prevalência de HIV</a:t>
            </a:r>
          </a:p>
          <a:p>
            <a:pPr eaLnBrk="1" hangingPunct="1">
              <a:lnSpc>
                <a:spcPct val="110000"/>
              </a:lnSpc>
              <a:spcBef>
                <a:spcPct val="0"/>
              </a:spcBef>
              <a:spcAft>
                <a:spcPts val="600"/>
              </a:spcAft>
              <a:buClr>
                <a:schemeClr val="tx1"/>
              </a:buClr>
            </a:pPr>
            <a:r>
              <a:rPr lang="pt-PT" altLang="en-US" sz="2800" dirty="0"/>
              <a:t>Incidência e 90-90-90</a:t>
            </a:r>
          </a:p>
          <a:p>
            <a:pPr eaLnBrk="1" hangingPunct="1">
              <a:lnSpc>
                <a:spcPct val="110000"/>
              </a:lnSpc>
              <a:spcBef>
                <a:spcPct val="0"/>
              </a:spcBef>
              <a:spcAft>
                <a:spcPts val="600"/>
              </a:spcAft>
              <a:buClr>
                <a:schemeClr val="tx1"/>
              </a:buClr>
            </a:pPr>
            <a:endParaRPr lang="pt-PT" altLang="en-US" sz="2800" dirty="0"/>
          </a:p>
        </p:txBody>
      </p:sp>
      <p:pic>
        <p:nvPicPr>
          <p:cNvPr id="69635" name="Picture 6" descr="C:\Users\enybro\AppData\Local\Microsoft\Windows\Temporary Internet Files\Content.IE5\LRMMJ8MN\MC900432690[1].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75263" y="1917700"/>
            <a:ext cx="3352800" cy="312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42930693"/>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Title 1"/>
          <p:cNvSpPr>
            <a:spLocks noGrp="1"/>
          </p:cNvSpPr>
          <p:nvPr>
            <p:ph type="title" idx="4294967295"/>
          </p:nvPr>
        </p:nvSpPr>
        <p:spPr>
          <a:xfrm>
            <a:off x="0" y="0"/>
            <a:ext cx="9144000" cy="1325563"/>
          </a:xfrm>
        </p:spPr>
        <p:txBody>
          <a:bodyPr/>
          <a:lstStyle/>
          <a:p>
            <a:pPr eaLnBrk="1" hangingPunct="1"/>
            <a:r>
              <a:rPr lang="pt-PT" altLang="en-US" smtClean="0"/>
              <a:t>Conhecimento abrangente sobre o HIV entre os jovens</a:t>
            </a:r>
          </a:p>
        </p:txBody>
      </p:sp>
      <p:graphicFrame>
        <p:nvGraphicFramePr>
          <p:cNvPr id="2" name="Content Placeholder 10"/>
          <p:cNvGraphicFramePr>
            <a:graphicFrameLocks noGrp="1"/>
          </p:cNvGraphicFramePr>
          <p:nvPr>
            <p:ph idx="4294967295"/>
            <p:extLst/>
          </p:nvPr>
        </p:nvGraphicFramePr>
        <p:xfrm>
          <a:off x="462756" y="1598613"/>
          <a:ext cx="8218487" cy="4524375"/>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220788"/>
            <a:ext cx="9144000" cy="381000"/>
          </a:xfrm>
          <a:prstGeom prst="rect">
            <a:avLst/>
          </a:prstGeom>
          <a:noFill/>
        </p:spPr>
        <p:txBody>
          <a:bodyPr>
            <a:spAutoFit/>
          </a:bodyPr>
          <a:lstStyle/>
          <a:p>
            <a:pPr algn="ctr">
              <a:defRPr/>
            </a:pPr>
            <a:r>
              <a:rPr lang="pt-PT" i="1" dirty="0">
                <a:latin typeface="+mn-lt"/>
                <a:cs typeface="+mn-cs"/>
              </a:rPr>
              <a:t>Percentagem de jovens de 15-24 anos com conhecimento abrangente* sobre o HIV</a:t>
            </a:r>
          </a:p>
        </p:txBody>
      </p:sp>
      <p:sp>
        <p:nvSpPr>
          <p:cNvPr id="71685" name="TextBox 4"/>
          <p:cNvSpPr txBox="1">
            <a:spLocks noChangeArrowheads="1"/>
          </p:cNvSpPr>
          <p:nvPr/>
        </p:nvSpPr>
        <p:spPr bwMode="auto">
          <a:xfrm>
            <a:off x="152400" y="6119813"/>
            <a:ext cx="85344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pt-BR" altLang="en-US" sz="1400" i="1"/>
              <a:t>*Conhecimento abrangente significa saber que o uso consistente do preservativo durante relações sexuais e ter um único parceiro fiel e não infectado pode reduzir o risco de contágio com HIV; saber que uma pessoa aparentemente saudável pode ter o HIV; e rejeitar as três concepções erradas mais comuns. </a:t>
            </a:r>
            <a:endParaRPr lang="pt-BR" altLang="en-US" sz="1400"/>
          </a:p>
        </p:txBody>
      </p:sp>
    </p:spTree>
    <p:extLst>
      <p:ext uri="{BB962C8B-B14F-4D97-AF65-F5344CB8AC3E}">
        <p14:creationId xmlns:p14="http://schemas.microsoft.com/office/powerpoint/2010/main" val="363820245"/>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Title 1"/>
          <p:cNvSpPr>
            <a:spLocks noGrp="1"/>
          </p:cNvSpPr>
          <p:nvPr>
            <p:ph type="title" idx="4294967295"/>
          </p:nvPr>
        </p:nvSpPr>
        <p:spPr>
          <a:xfrm>
            <a:off x="0" y="0"/>
            <a:ext cx="9144000" cy="1325563"/>
          </a:xfrm>
        </p:spPr>
        <p:txBody>
          <a:bodyPr/>
          <a:lstStyle/>
          <a:p>
            <a:pPr eaLnBrk="1" hangingPunct="1"/>
            <a:r>
              <a:rPr lang="pt-PT" altLang="en-US" dirty="0" smtClean="0"/>
              <a:t>Idade na primeira relação sexual entre os jovens</a:t>
            </a:r>
          </a:p>
        </p:txBody>
      </p:sp>
      <p:sp>
        <p:nvSpPr>
          <p:cNvPr id="73731" name="Content Placeholder 2"/>
          <p:cNvSpPr>
            <a:spLocks noGrp="1"/>
          </p:cNvSpPr>
          <p:nvPr>
            <p:ph idx="4294967295"/>
          </p:nvPr>
        </p:nvSpPr>
        <p:spPr>
          <a:xfrm>
            <a:off x="461962" y="1573213"/>
            <a:ext cx="8220075" cy="5284787"/>
          </a:xfrm>
        </p:spPr>
        <p:txBody>
          <a:bodyPr/>
          <a:lstStyle/>
          <a:p>
            <a:pPr eaLnBrk="1" hangingPunct="1">
              <a:lnSpc>
                <a:spcPct val="120000"/>
              </a:lnSpc>
              <a:spcBef>
                <a:spcPct val="0"/>
              </a:spcBef>
              <a:spcAft>
                <a:spcPts val="600"/>
              </a:spcAft>
              <a:buClr>
                <a:schemeClr val="tx1"/>
              </a:buClr>
            </a:pPr>
            <a:r>
              <a:rPr lang="pt-PT" altLang="en-US" b="1" dirty="0" smtClean="0">
                <a:solidFill>
                  <a:schemeClr val="tx2"/>
                </a:solidFill>
              </a:rPr>
              <a:t>Um quarto </a:t>
            </a:r>
            <a:r>
              <a:rPr lang="pt-PT" altLang="en-US" dirty="0" smtClean="0"/>
              <a:t>dos homens e mulheres de 15-24 anos tiveram relações sexuais antes </a:t>
            </a:r>
            <a:r>
              <a:rPr lang="pt-PT" altLang="en-US" b="1" dirty="0" smtClean="0">
                <a:solidFill>
                  <a:schemeClr val="tx2"/>
                </a:solidFill>
              </a:rPr>
              <a:t>dos 15 anos</a:t>
            </a:r>
            <a:r>
              <a:rPr lang="pt-PT" altLang="en-US" dirty="0" smtClean="0"/>
              <a:t>.</a:t>
            </a:r>
          </a:p>
          <a:p>
            <a:pPr eaLnBrk="1" hangingPunct="1">
              <a:lnSpc>
                <a:spcPct val="120000"/>
              </a:lnSpc>
              <a:spcBef>
                <a:spcPct val="0"/>
              </a:spcBef>
              <a:spcAft>
                <a:spcPts val="600"/>
              </a:spcAft>
              <a:buClr>
                <a:schemeClr val="tx1"/>
              </a:buClr>
            </a:pPr>
            <a:r>
              <a:rPr lang="pt-PT" altLang="en-US" dirty="0" smtClean="0"/>
              <a:t>Cerca de </a:t>
            </a:r>
            <a:r>
              <a:rPr lang="pt-PT" altLang="en-US" b="1" dirty="0" smtClean="0">
                <a:solidFill>
                  <a:schemeClr val="tx2"/>
                </a:solidFill>
              </a:rPr>
              <a:t>três quartos </a:t>
            </a:r>
            <a:r>
              <a:rPr lang="pt-PT" altLang="en-US" dirty="0" smtClean="0"/>
              <a:t>dos homens e mulheres de 18-24 anos tiveram relações sexuais antes </a:t>
            </a:r>
            <a:r>
              <a:rPr lang="pt-PT" altLang="en-US" b="1" dirty="0" smtClean="0">
                <a:solidFill>
                  <a:schemeClr val="tx2"/>
                </a:solidFill>
              </a:rPr>
              <a:t>dos 18 anos</a:t>
            </a:r>
            <a:r>
              <a:rPr lang="pt-PT" altLang="en-US" dirty="0" smtClean="0"/>
              <a:t>.</a:t>
            </a:r>
            <a:br>
              <a:rPr lang="pt-PT" altLang="en-US" dirty="0" smtClean="0"/>
            </a:br>
            <a:endParaRPr lang="pt-PT" altLang="en-US" b="1" dirty="0" smtClean="0"/>
          </a:p>
        </p:txBody>
      </p:sp>
    </p:spTree>
    <p:extLst>
      <p:ext uri="{BB962C8B-B14F-4D97-AF65-F5344CB8AC3E}">
        <p14:creationId xmlns:p14="http://schemas.microsoft.com/office/powerpoint/2010/main" val="3573209879"/>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Title 1"/>
          <p:cNvSpPr>
            <a:spLocks noGrp="1"/>
          </p:cNvSpPr>
          <p:nvPr>
            <p:ph type="title" idx="4294967295"/>
          </p:nvPr>
        </p:nvSpPr>
        <p:spPr>
          <a:xfrm>
            <a:off x="0" y="0"/>
            <a:ext cx="9144000" cy="1325563"/>
          </a:xfrm>
        </p:spPr>
        <p:txBody>
          <a:bodyPr/>
          <a:lstStyle/>
          <a:p>
            <a:pPr eaLnBrk="1" hangingPunct="1"/>
            <a:r>
              <a:rPr lang="pt-PT" altLang="en-US" sz="4000" smtClean="0"/>
              <a:t>Múltiplos parceiros sexuais entre os jovens</a:t>
            </a:r>
          </a:p>
        </p:txBody>
      </p:sp>
      <p:graphicFrame>
        <p:nvGraphicFramePr>
          <p:cNvPr id="2" name="Content Placeholder 10"/>
          <p:cNvGraphicFramePr>
            <a:graphicFrameLocks noGrp="1"/>
          </p:cNvGraphicFramePr>
          <p:nvPr>
            <p:ph idx="4294967295"/>
            <p:extLst/>
          </p:nvPr>
        </p:nvGraphicFramePr>
        <p:xfrm>
          <a:off x="523875" y="1624013"/>
          <a:ext cx="8096250" cy="5183187"/>
        </p:xfrm>
        <a:graphic>
          <a:graphicData uri="http://schemas.openxmlformats.org/drawingml/2006/chart">
            <c:chart xmlns:c="http://schemas.openxmlformats.org/drawingml/2006/chart" xmlns:r="http://schemas.openxmlformats.org/officeDocument/2006/relationships" r:id="rId3"/>
          </a:graphicData>
        </a:graphic>
      </p:graphicFrame>
      <p:cxnSp>
        <p:nvCxnSpPr>
          <p:cNvPr id="18" name="Straight Connector 17"/>
          <p:cNvCxnSpPr/>
          <p:nvPr/>
        </p:nvCxnSpPr>
        <p:spPr>
          <a:xfrm>
            <a:off x="312738" y="3265488"/>
            <a:ext cx="358616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4989513" y="3265488"/>
            <a:ext cx="415448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5782" name="TextBox 3"/>
          <p:cNvSpPr txBox="1">
            <a:spLocks noChangeArrowheads="1"/>
          </p:cNvSpPr>
          <p:nvPr/>
        </p:nvSpPr>
        <p:spPr bwMode="auto">
          <a:xfrm>
            <a:off x="657225" y="2549525"/>
            <a:ext cx="3736975"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pt-PT" altLang="en-US" sz="1800" i="1"/>
              <a:t>Percentagem de pessoas  de 15-24 anos que tiveram:</a:t>
            </a:r>
          </a:p>
        </p:txBody>
      </p:sp>
      <p:sp>
        <p:nvSpPr>
          <p:cNvPr id="75783" name="TextBox 12"/>
          <p:cNvSpPr txBox="1">
            <a:spLocks noChangeArrowheads="1"/>
          </p:cNvSpPr>
          <p:nvPr/>
        </p:nvSpPr>
        <p:spPr bwMode="auto">
          <a:xfrm>
            <a:off x="5051425" y="2236788"/>
            <a:ext cx="3738563"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pt-PT" altLang="en-US" sz="1800" i="1"/>
              <a:t>Entre as pessoas de 15-24 anos com 2+ parceiros sexuais nos últimos 12 meses, a percentagem que:</a:t>
            </a:r>
          </a:p>
        </p:txBody>
      </p:sp>
    </p:spTree>
    <p:extLst>
      <p:ext uri="{BB962C8B-B14F-4D97-AF65-F5344CB8AC3E}">
        <p14:creationId xmlns:p14="http://schemas.microsoft.com/office/powerpoint/2010/main" val="3245978899"/>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Title 1"/>
          <p:cNvSpPr>
            <a:spLocks noGrp="1"/>
          </p:cNvSpPr>
          <p:nvPr>
            <p:ph type="title" idx="4294967295"/>
          </p:nvPr>
        </p:nvSpPr>
        <p:spPr>
          <a:xfrm>
            <a:off x="0" y="0"/>
            <a:ext cx="9144000" cy="1325563"/>
          </a:xfrm>
        </p:spPr>
        <p:txBody>
          <a:bodyPr/>
          <a:lstStyle/>
          <a:p>
            <a:pPr eaLnBrk="1" hangingPunct="1"/>
            <a:r>
              <a:rPr lang="pt-PT" altLang="en-US" smtClean="0"/>
              <a:t>Teste recente de HIV entre os jovens</a:t>
            </a:r>
          </a:p>
        </p:txBody>
      </p:sp>
      <p:graphicFrame>
        <p:nvGraphicFramePr>
          <p:cNvPr id="2" name="Content Placeholder 10"/>
          <p:cNvGraphicFramePr>
            <a:graphicFrameLocks noGrp="1"/>
          </p:cNvGraphicFramePr>
          <p:nvPr>
            <p:ph idx="4294967295"/>
            <p:extLst/>
          </p:nvPr>
        </p:nvGraphicFramePr>
        <p:xfrm>
          <a:off x="523875" y="1674813"/>
          <a:ext cx="8096250" cy="5183187"/>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092200"/>
            <a:ext cx="9144000" cy="646113"/>
          </a:xfrm>
          <a:prstGeom prst="rect">
            <a:avLst/>
          </a:prstGeom>
          <a:noFill/>
        </p:spPr>
        <p:txBody>
          <a:bodyPr>
            <a:spAutoFit/>
          </a:bodyPr>
          <a:lstStyle/>
          <a:p>
            <a:pPr algn="ctr">
              <a:defRPr/>
            </a:pPr>
            <a:r>
              <a:rPr lang="pt-PT" i="1" dirty="0">
                <a:latin typeface="+mn-lt"/>
                <a:cs typeface="+mn-cs"/>
              </a:rPr>
              <a:t>Entre os homens e mulheres de 15-24 anos que tiveram relações sexuais nos últimos 12 meses, a percentagem que foi testado nos últimos 12 meses e recebeu os resultados do ultimo teste</a:t>
            </a:r>
          </a:p>
        </p:txBody>
      </p:sp>
    </p:spTree>
    <p:extLst>
      <p:ext uri="{BB962C8B-B14F-4D97-AF65-F5344CB8AC3E}">
        <p14:creationId xmlns:p14="http://schemas.microsoft.com/office/powerpoint/2010/main" val="3943984859"/>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Content Placeholder 2"/>
          <p:cNvSpPr txBox="1">
            <a:spLocks/>
          </p:cNvSpPr>
          <p:nvPr/>
        </p:nvSpPr>
        <p:spPr bwMode="auto">
          <a:xfrm>
            <a:off x="250825" y="1144588"/>
            <a:ext cx="4037013" cy="276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10000"/>
              </a:lnSpc>
              <a:spcBef>
                <a:spcPct val="0"/>
              </a:spcBef>
              <a:spcAft>
                <a:spcPts val="600"/>
              </a:spcAft>
              <a:buClr>
                <a:schemeClr val="tx1"/>
              </a:buClr>
            </a:pPr>
            <a:r>
              <a:rPr lang="pt-PT" altLang="en-US" sz="2800" dirty="0" smtClean="0"/>
              <a:t>Conhecimento</a:t>
            </a:r>
            <a:r>
              <a:rPr lang="pt-PT" altLang="en-US" sz="2800" dirty="0"/>
              <a:t>, atitudes e comportamentos em relação ao HIV e SIDA</a:t>
            </a:r>
          </a:p>
          <a:p>
            <a:pPr eaLnBrk="1" hangingPunct="1">
              <a:lnSpc>
                <a:spcPct val="110000"/>
              </a:lnSpc>
              <a:spcBef>
                <a:spcPct val="0"/>
              </a:spcBef>
              <a:spcAft>
                <a:spcPts val="600"/>
              </a:spcAft>
              <a:buClr>
                <a:schemeClr val="tx1"/>
              </a:buClr>
            </a:pPr>
            <a:r>
              <a:rPr lang="pt-PT" altLang="en-US" sz="2800" dirty="0"/>
              <a:t>Teste de HIV</a:t>
            </a:r>
          </a:p>
          <a:p>
            <a:pPr eaLnBrk="1" hangingPunct="1">
              <a:lnSpc>
                <a:spcPct val="110000"/>
              </a:lnSpc>
              <a:spcBef>
                <a:spcPct val="0"/>
              </a:spcBef>
              <a:spcAft>
                <a:spcPts val="600"/>
              </a:spcAft>
              <a:buClr>
                <a:schemeClr val="tx1"/>
              </a:buClr>
            </a:pPr>
            <a:r>
              <a:rPr lang="pt-PT" altLang="en-US" sz="2800" dirty="0"/>
              <a:t>HIV entre os jovens</a:t>
            </a:r>
          </a:p>
          <a:p>
            <a:pPr eaLnBrk="1" hangingPunct="1">
              <a:lnSpc>
                <a:spcPct val="110000"/>
              </a:lnSpc>
              <a:spcBef>
                <a:spcPct val="0"/>
              </a:spcBef>
              <a:spcAft>
                <a:spcPts val="600"/>
              </a:spcAft>
              <a:buClr>
                <a:schemeClr val="tx1"/>
              </a:buClr>
            </a:pPr>
            <a:r>
              <a:rPr lang="pt-PT" altLang="en-US" sz="2800" b="1" dirty="0">
                <a:solidFill>
                  <a:schemeClr val="tx2"/>
                </a:solidFill>
              </a:rPr>
              <a:t>Prevalência de HIV</a:t>
            </a:r>
          </a:p>
          <a:p>
            <a:pPr eaLnBrk="1" hangingPunct="1">
              <a:lnSpc>
                <a:spcPct val="110000"/>
              </a:lnSpc>
              <a:spcBef>
                <a:spcPct val="0"/>
              </a:spcBef>
              <a:spcAft>
                <a:spcPts val="600"/>
              </a:spcAft>
              <a:buClr>
                <a:schemeClr val="tx1"/>
              </a:buClr>
            </a:pPr>
            <a:r>
              <a:rPr lang="pt-PT" altLang="en-US" sz="2800" dirty="0"/>
              <a:t>Incidência e 90-90-90</a:t>
            </a:r>
          </a:p>
          <a:p>
            <a:pPr eaLnBrk="1" hangingPunct="1">
              <a:lnSpc>
                <a:spcPct val="110000"/>
              </a:lnSpc>
              <a:spcBef>
                <a:spcPct val="0"/>
              </a:spcBef>
              <a:spcAft>
                <a:spcPts val="600"/>
              </a:spcAft>
              <a:buClr>
                <a:schemeClr val="tx1"/>
              </a:buClr>
            </a:pPr>
            <a:endParaRPr lang="pt-PT" altLang="en-US" sz="2800" b="1" dirty="0">
              <a:solidFill>
                <a:schemeClr val="tx2"/>
              </a:solidFill>
            </a:endParaRPr>
          </a:p>
        </p:txBody>
      </p:sp>
    </p:spTree>
    <p:extLst>
      <p:ext uri="{BB962C8B-B14F-4D97-AF65-F5344CB8AC3E}">
        <p14:creationId xmlns:p14="http://schemas.microsoft.com/office/powerpoint/2010/main" val="3366661732"/>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Title 1"/>
          <p:cNvSpPr>
            <a:spLocks noGrp="1"/>
          </p:cNvSpPr>
          <p:nvPr>
            <p:ph type="title" idx="4294967295"/>
          </p:nvPr>
        </p:nvSpPr>
        <p:spPr>
          <a:xfrm>
            <a:off x="0" y="0"/>
            <a:ext cx="9144000" cy="1325563"/>
          </a:xfrm>
        </p:spPr>
        <p:txBody>
          <a:bodyPr/>
          <a:lstStyle/>
          <a:p>
            <a:pPr eaLnBrk="1" hangingPunct="1"/>
            <a:r>
              <a:rPr lang="pt-PT" altLang="en-US" smtClean="0"/>
              <a:t>Cobertura de testagem de HIV</a:t>
            </a:r>
          </a:p>
        </p:txBody>
      </p:sp>
      <p:sp>
        <p:nvSpPr>
          <p:cNvPr id="81924" name="TextBox 11"/>
          <p:cNvSpPr txBox="1">
            <a:spLocks noChangeArrowheads="1"/>
          </p:cNvSpPr>
          <p:nvPr/>
        </p:nvSpPr>
        <p:spPr bwMode="auto">
          <a:xfrm>
            <a:off x="0" y="1092200"/>
            <a:ext cx="9144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pt-PT" altLang="en-US" sz="1800" i="1" dirty="0"/>
              <a:t>Percentagem de homens e mulheres de 15-49 anos que foram testados para o </a:t>
            </a:r>
            <a:r>
              <a:rPr lang="pt-PT" altLang="en-US" sz="1800" i="1" dirty="0" smtClean="0"/>
              <a:t>HIV no âmbito do IMASIDA</a:t>
            </a:r>
            <a:endParaRPr lang="pt-PT" altLang="en-US" sz="1800" i="1" dirty="0"/>
          </a:p>
        </p:txBody>
      </p:sp>
      <p:graphicFrame>
        <p:nvGraphicFramePr>
          <p:cNvPr id="5" name="Content Placeholder 10"/>
          <p:cNvGraphicFramePr>
            <a:graphicFrameLocks/>
          </p:cNvGraphicFramePr>
          <p:nvPr>
            <p:extLst/>
          </p:nvPr>
        </p:nvGraphicFramePr>
        <p:xfrm>
          <a:off x="604157" y="1568450"/>
          <a:ext cx="8191500" cy="52895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061263438"/>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p:cNvSpPr>
          <p:nvPr>
            <p:ph type="title"/>
          </p:nvPr>
        </p:nvSpPr>
        <p:spPr/>
        <p:txBody>
          <a:bodyPr/>
          <a:lstStyle/>
          <a:p>
            <a:pPr eaLnBrk="1" hangingPunct="1"/>
            <a:r>
              <a:rPr lang="pt-PT" altLang="en-US" dirty="0" smtClean="0"/>
              <a:t>Testagem de HIV: Testagem centralizada</a:t>
            </a:r>
          </a:p>
        </p:txBody>
      </p:sp>
      <p:sp>
        <p:nvSpPr>
          <p:cNvPr id="3" name="Content Placeholder 2"/>
          <p:cNvSpPr>
            <a:spLocks noGrp="1"/>
          </p:cNvSpPr>
          <p:nvPr>
            <p:ph idx="1"/>
          </p:nvPr>
        </p:nvSpPr>
        <p:spPr/>
        <p:txBody>
          <a:bodyPr rtlCol="0">
            <a:noAutofit/>
          </a:bodyPr>
          <a:lstStyle/>
          <a:p>
            <a:pPr eaLnBrk="1" fontAlgn="auto" hangingPunct="1">
              <a:lnSpc>
                <a:spcPct val="100000"/>
              </a:lnSpc>
              <a:spcBef>
                <a:spcPts val="0"/>
              </a:spcBef>
              <a:spcAft>
                <a:spcPts val="600"/>
              </a:spcAft>
              <a:defRPr/>
            </a:pPr>
            <a:r>
              <a:rPr lang="pt-PT" sz="2400" dirty="0"/>
              <a:t>O protocolo para a recolha e análise das amostras de sangue foi </a:t>
            </a:r>
            <a:r>
              <a:rPr lang="pt-PT" sz="2400" dirty="0" smtClean="0"/>
              <a:t>baseado </a:t>
            </a:r>
            <a:r>
              <a:rPr lang="pt-PT" sz="2400" dirty="0"/>
              <a:t>no protocolo </a:t>
            </a:r>
            <a:r>
              <a:rPr lang="pt-PT" sz="2400" dirty="0" smtClean="0"/>
              <a:t>anónimo, </a:t>
            </a:r>
            <a:r>
              <a:rPr lang="pt-PT" sz="2400" dirty="0"/>
              <a:t>que foi </a:t>
            </a:r>
            <a:r>
              <a:rPr lang="pt-PT" sz="2400" dirty="0" smtClean="0"/>
              <a:t>desenvolvido no âmbito do </a:t>
            </a:r>
            <a:r>
              <a:rPr lang="pt-PT" sz="2400" dirty="0"/>
              <a:t>DHS </a:t>
            </a:r>
            <a:r>
              <a:rPr lang="pt-PT" sz="2400" dirty="0" err="1" smtClean="0"/>
              <a:t>Program</a:t>
            </a:r>
            <a:r>
              <a:rPr lang="pt-PT" sz="2400" dirty="0" smtClean="0"/>
              <a:t>. </a:t>
            </a:r>
            <a:r>
              <a:rPr lang="pt-PT" sz="2400" dirty="0"/>
              <a:t>Este protocolo permite a fusão </a:t>
            </a:r>
            <a:r>
              <a:rPr lang="pt-PT" sz="2400" dirty="0" smtClean="0"/>
              <a:t>de </a:t>
            </a:r>
            <a:r>
              <a:rPr lang="pt-PT" sz="2400" dirty="0"/>
              <a:t>resultados </a:t>
            </a:r>
            <a:r>
              <a:rPr lang="pt-PT" sz="2400" dirty="0" smtClean="0"/>
              <a:t>de testagem de HIV </a:t>
            </a:r>
            <a:r>
              <a:rPr lang="pt-PT" sz="2400" dirty="0"/>
              <a:t>com os dados sociodemográficos recolhidos nos questionários </a:t>
            </a:r>
            <a:r>
              <a:rPr lang="pt-PT" sz="2400" dirty="0" smtClean="0"/>
              <a:t>individuais.</a:t>
            </a:r>
          </a:p>
          <a:p>
            <a:pPr eaLnBrk="1" fontAlgn="auto" hangingPunct="1">
              <a:lnSpc>
                <a:spcPct val="100000"/>
              </a:lnSpc>
              <a:spcBef>
                <a:spcPts val="0"/>
              </a:spcBef>
              <a:spcAft>
                <a:spcPts val="600"/>
              </a:spcAft>
              <a:buFont typeface="Arial" panose="020B0604020202020204" pitchFamily="34" charset="0"/>
              <a:buNone/>
              <a:defRPr/>
            </a:pPr>
            <a:r>
              <a:rPr lang="pt-PT" sz="2400" dirty="0" smtClean="0"/>
              <a:t>  </a:t>
            </a:r>
          </a:p>
          <a:p>
            <a:pPr eaLnBrk="1" fontAlgn="auto" hangingPunct="1">
              <a:lnSpc>
                <a:spcPct val="100000"/>
              </a:lnSpc>
              <a:spcBef>
                <a:spcPts val="0"/>
              </a:spcBef>
              <a:spcAft>
                <a:spcPts val="600"/>
              </a:spcAft>
              <a:defRPr/>
            </a:pPr>
            <a:r>
              <a:rPr lang="pt-PT" sz="2400" dirty="0" smtClean="0"/>
              <a:t>Para além da testagem comunitária, foram colhidas amostras </a:t>
            </a:r>
            <a:r>
              <a:rPr lang="pt-PT" sz="2400" dirty="0"/>
              <a:t>de sangue seco em papel de filtro (DBS) para testagem </a:t>
            </a:r>
            <a:r>
              <a:rPr lang="pt-PT" sz="2400" dirty="0" smtClean="0"/>
              <a:t>centralizada.</a:t>
            </a:r>
          </a:p>
          <a:p>
            <a:pPr marL="0" indent="0" eaLnBrk="1" fontAlgn="auto" hangingPunct="1">
              <a:lnSpc>
                <a:spcPct val="100000"/>
              </a:lnSpc>
              <a:spcBef>
                <a:spcPts val="0"/>
              </a:spcBef>
              <a:spcAft>
                <a:spcPts val="600"/>
              </a:spcAft>
              <a:buFont typeface="Arial" panose="020B0604020202020204" pitchFamily="34" charset="0"/>
              <a:buNone/>
              <a:defRPr/>
            </a:pPr>
            <a:endParaRPr lang="pt-PT" sz="2400" dirty="0" smtClean="0"/>
          </a:p>
          <a:p>
            <a:pPr eaLnBrk="1" fontAlgn="auto" hangingPunct="1">
              <a:lnSpc>
                <a:spcPct val="100000"/>
              </a:lnSpc>
              <a:spcBef>
                <a:spcPts val="0"/>
              </a:spcBef>
              <a:spcAft>
                <a:spcPts val="600"/>
              </a:spcAft>
              <a:defRPr/>
            </a:pPr>
            <a:r>
              <a:rPr lang="pt-PT" sz="2400" dirty="0"/>
              <a:t>A cada 15 dias, as amostras </a:t>
            </a:r>
            <a:r>
              <a:rPr lang="pt-PT" sz="2400" dirty="0" smtClean="0"/>
              <a:t>eram </a:t>
            </a:r>
            <a:r>
              <a:rPr lang="pt-PT" sz="2400" dirty="0"/>
              <a:t>enviadas para o Laboratório de Serologia, INS em Maputo para posterior testagem de HIV e anticorpos contra o Tétano e a Hepatite B viral.</a:t>
            </a:r>
            <a:endParaRPr lang="pt-BR" sz="2400" dirty="0"/>
          </a:p>
          <a:p>
            <a:pPr eaLnBrk="1" fontAlgn="auto" hangingPunct="1">
              <a:lnSpc>
                <a:spcPct val="100000"/>
              </a:lnSpc>
              <a:spcBef>
                <a:spcPts val="0"/>
              </a:spcBef>
              <a:spcAft>
                <a:spcPts val="600"/>
              </a:spcAft>
              <a:defRPr/>
            </a:pPr>
            <a:endParaRPr lang="pt-PT" sz="2400" dirty="0" smtClean="0">
              <a:solidFill>
                <a:schemeClr val="bg1"/>
              </a:solidFill>
            </a:endParaRPr>
          </a:p>
          <a:p>
            <a:pPr eaLnBrk="1" fontAlgn="auto" hangingPunct="1">
              <a:lnSpc>
                <a:spcPct val="100000"/>
              </a:lnSpc>
              <a:spcBef>
                <a:spcPts val="0"/>
              </a:spcBef>
              <a:spcAft>
                <a:spcPts val="600"/>
              </a:spcAft>
              <a:defRPr/>
            </a:pPr>
            <a:endParaRPr lang="pt-PT" sz="2400" dirty="0">
              <a:solidFill>
                <a:schemeClr val="bg1"/>
              </a:solidFill>
            </a:endParaRPr>
          </a:p>
          <a:p>
            <a:pPr marL="0" indent="0" eaLnBrk="1" fontAlgn="auto" hangingPunct="1">
              <a:lnSpc>
                <a:spcPct val="100000"/>
              </a:lnSpc>
              <a:spcBef>
                <a:spcPts val="0"/>
              </a:spcBef>
              <a:spcAft>
                <a:spcPts val="600"/>
              </a:spcAft>
              <a:buFont typeface="Arial" panose="020B0604020202020204" pitchFamily="34" charset="0"/>
              <a:buNone/>
              <a:defRPr/>
            </a:pPr>
            <a:endParaRPr lang="pt-PT" sz="2400" dirty="0">
              <a:solidFill>
                <a:schemeClr val="bg1"/>
              </a:solidFill>
            </a:endParaRPr>
          </a:p>
        </p:txBody>
      </p:sp>
    </p:spTree>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Title 1"/>
          <p:cNvSpPr>
            <a:spLocks noGrp="1"/>
          </p:cNvSpPr>
          <p:nvPr>
            <p:ph type="title" idx="4294967295"/>
          </p:nvPr>
        </p:nvSpPr>
        <p:spPr>
          <a:xfrm>
            <a:off x="0" y="0"/>
            <a:ext cx="9144000" cy="1325563"/>
          </a:xfrm>
        </p:spPr>
        <p:txBody>
          <a:bodyPr/>
          <a:lstStyle/>
          <a:p>
            <a:pPr eaLnBrk="1" hangingPunct="1"/>
            <a:r>
              <a:rPr lang="pt-PT" altLang="en-US" dirty="0" smtClean="0"/>
              <a:t>Prevalência de HIV por área de residência</a:t>
            </a:r>
          </a:p>
        </p:txBody>
      </p:sp>
      <p:sp>
        <p:nvSpPr>
          <p:cNvPr id="83971" name="TextBox 11"/>
          <p:cNvSpPr txBox="1">
            <a:spLocks noChangeArrowheads="1"/>
          </p:cNvSpPr>
          <p:nvPr/>
        </p:nvSpPr>
        <p:spPr bwMode="auto">
          <a:xfrm>
            <a:off x="0" y="1123950"/>
            <a:ext cx="91440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pt-PT" altLang="en-US" sz="1800" i="1"/>
              <a:t>Percentagem de homens e mulheres de 15-49 anos que são HIV positivos</a:t>
            </a:r>
          </a:p>
        </p:txBody>
      </p:sp>
      <p:graphicFrame>
        <p:nvGraphicFramePr>
          <p:cNvPr id="2" name="Content Placeholder 10"/>
          <p:cNvGraphicFramePr>
            <a:graphicFrameLocks/>
          </p:cNvGraphicFramePr>
          <p:nvPr>
            <p:extLst/>
          </p:nvPr>
        </p:nvGraphicFramePr>
        <p:xfrm>
          <a:off x="476250" y="1500414"/>
          <a:ext cx="8191500" cy="52895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458352836"/>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Title 1"/>
          <p:cNvSpPr>
            <a:spLocks noGrp="1"/>
          </p:cNvSpPr>
          <p:nvPr>
            <p:ph type="title" idx="4294967295"/>
          </p:nvPr>
        </p:nvSpPr>
        <p:spPr>
          <a:xfrm>
            <a:off x="0" y="0"/>
            <a:ext cx="9144000" cy="1325563"/>
          </a:xfrm>
        </p:spPr>
        <p:txBody>
          <a:bodyPr/>
          <a:lstStyle/>
          <a:p>
            <a:pPr eaLnBrk="1" hangingPunct="1"/>
            <a:r>
              <a:rPr lang="pt-PT" altLang="en-US" dirty="0" smtClean="0"/>
              <a:t>Prevalência de HIV por idade</a:t>
            </a:r>
          </a:p>
        </p:txBody>
      </p:sp>
      <p:sp>
        <p:nvSpPr>
          <p:cNvPr id="86019" name="TextBox 11"/>
          <p:cNvSpPr txBox="1">
            <a:spLocks noChangeArrowheads="1"/>
          </p:cNvSpPr>
          <p:nvPr/>
        </p:nvSpPr>
        <p:spPr bwMode="auto">
          <a:xfrm>
            <a:off x="992188" y="1073150"/>
            <a:ext cx="7159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pt-PT" altLang="en-US" sz="1800" i="1"/>
              <a:t>Percentagem de homens e mulheres de 15-59 anos que são HIV positivos</a:t>
            </a:r>
          </a:p>
        </p:txBody>
      </p:sp>
      <p:graphicFrame>
        <p:nvGraphicFramePr>
          <p:cNvPr id="2" name="Content Placeholder 10"/>
          <p:cNvGraphicFramePr>
            <a:graphicFrameLocks/>
          </p:cNvGraphicFramePr>
          <p:nvPr/>
        </p:nvGraphicFramePr>
        <p:xfrm>
          <a:off x="166688" y="1693863"/>
          <a:ext cx="8675687" cy="516413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064353208"/>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Title 1"/>
          <p:cNvSpPr>
            <a:spLocks noGrp="1"/>
          </p:cNvSpPr>
          <p:nvPr>
            <p:ph type="title" idx="4294967295"/>
          </p:nvPr>
        </p:nvSpPr>
        <p:spPr>
          <a:xfrm>
            <a:off x="0" y="0"/>
            <a:ext cx="9144000" cy="1325563"/>
          </a:xfrm>
        </p:spPr>
        <p:txBody>
          <a:bodyPr/>
          <a:lstStyle/>
          <a:p>
            <a:pPr eaLnBrk="1" hangingPunct="1"/>
            <a:r>
              <a:rPr lang="pt-PT" altLang="en-US" dirty="0" smtClean="0"/>
              <a:t>Tendências na prevalência de HIV nas mulheres por idade</a:t>
            </a:r>
          </a:p>
        </p:txBody>
      </p:sp>
      <p:sp>
        <p:nvSpPr>
          <p:cNvPr id="88067" name="TextBox 11"/>
          <p:cNvSpPr txBox="1">
            <a:spLocks noChangeArrowheads="1"/>
          </p:cNvSpPr>
          <p:nvPr/>
        </p:nvSpPr>
        <p:spPr bwMode="auto">
          <a:xfrm>
            <a:off x="992188" y="1141413"/>
            <a:ext cx="71596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pt-PT" altLang="en-US" sz="1800" i="1"/>
              <a:t>Percentagem de mulheres de 15-49 anos que são HIV positivos</a:t>
            </a:r>
          </a:p>
        </p:txBody>
      </p:sp>
      <p:graphicFrame>
        <p:nvGraphicFramePr>
          <p:cNvPr id="2" name="Content Placeholder 10"/>
          <p:cNvGraphicFramePr>
            <a:graphicFrameLocks/>
          </p:cNvGraphicFramePr>
          <p:nvPr>
            <p:extLst/>
          </p:nvPr>
        </p:nvGraphicFramePr>
        <p:xfrm>
          <a:off x="649742" y="1799545"/>
          <a:ext cx="8240712" cy="529748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834846650"/>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Title 1"/>
          <p:cNvSpPr>
            <a:spLocks noGrp="1"/>
          </p:cNvSpPr>
          <p:nvPr>
            <p:ph type="title" idx="4294967295"/>
          </p:nvPr>
        </p:nvSpPr>
        <p:spPr>
          <a:xfrm>
            <a:off x="0" y="0"/>
            <a:ext cx="9144000" cy="1325563"/>
          </a:xfrm>
        </p:spPr>
        <p:txBody>
          <a:bodyPr/>
          <a:lstStyle/>
          <a:p>
            <a:pPr eaLnBrk="1" hangingPunct="1"/>
            <a:r>
              <a:rPr lang="pt-PT" altLang="en-US" dirty="0" smtClean="0"/>
              <a:t>Prevalência de HIV por nível de escolaridade</a:t>
            </a:r>
          </a:p>
        </p:txBody>
      </p:sp>
      <p:graphicFrame>
        <p:nvGraphicFramePr>
          <p:cNvPr id="2" name="Content Placeholder 10"/>
          <p:cNvGraphicFramePr>
            <a:graphicFrameLocks noGrp="1"/>
          </p:cNvGraphicFramePr>
          <p:nvPr>
            <p:ph idx="4294967295"/>
            <p:extLst/>
          </p:nvPr>
        </p:nvGraphicFramePr>
        <p:xfrm>
          <a:off x="457200" y="1555750"/>
          <a:ext cx="8229600" cy="5286375"/>
        </p:xfrm>
        <a:graphic>
          <a:graphicData uri="http://schemas.openxmlformats.org/drawingml/2006/chart">
            <c:chart xmlns:c="http://schemas.openxmlformats.org/drawingml/2006/chart" xmlns:r="http://schemas.openxmlformats.org/officeDocument/2006/relationships" r:id="rId3"/>
          </a:graphicData>
        </a:graphic>
      </p:graphicFrame>
      <p:sp>
        <p:nvSpPr>
          <p:cNvPr id="90116" name="TextBox 11"/>
          <p:cNvSpPr txBox="1">
            <a:spLocks noChangeArrowheads="1"/>
          </p:cNvSpPr>
          <p:nvPr/>
        </p:nvSpPr>
        <p:spPr bwMode="auto">
          <a:xfrm>
            <a:off x="0" y="1123950"/>
            <a:ext cx="91440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pt-PT" altLang="en-US" sz="1800" i="1"/>
              <a:t>Percentagem de homens e mulheres de 15-49 anos que são HIV positivos</a:t>
            </a:r>
          </a:p>
        </p:txBody>
      </p:sp>
    </p:spTree>
    <p:extLst>
      <p:ext uri="{BB962C8B-B14F-4D97-AF65-F5344CB8AC3E}">
        <p14:creationId xmlns:p14="http://schemas.microsoft.com/office/powerpoint/2010/main" val="2289054285"/>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Title 1"/>
          <p:cNvSpPr>
            <a:spLocks noGrp="1"/>
          </p:cNvSpPr>
          <p:nvPr>
            <p:ph type="title" idx="4294967295"/>
          </p:nvPr>
        </p:nvSpPr>
        <p:spPr>
          <a:xfrm>
            <a:off x="0" y="0"/>
            <a:ext cx="9144000" cy="1325563"/>
          </a:xfrm>
        </p:spPr>
        <p:txBody>
          <a:bodyPr/>
          <a:lstStyle/>
          <a:p>
            <a:pPr eaLnBrk="1" hangingPunct="1"/>
            <a:r>
              <a:rPr lang="pt-PT" altLang="en-US" dirty="0" smtClean="0"/>
              <a:t>Prevalência de HIV segundo a riqueza do agregado familiar</a:t>
            </a:r>
          </a:p>
        </p:txBody>
      </p:sp>
      <p:graphicFrame>
        <p:nvGraphicFramePr>
          <p:cNvPr id="2" name="Content Placeholder 10"/>
          <p:cNvGraphicFramePr>
            <a:graphicFrameLocks noGrp="1"/>
          </p:cNvGraphicFramePr>
          <p:nvPr>
            <p:ph idx="4294967295"/>
            <p:extLst/>
          </p:nvPr>
        </p:nvGraphicFramePr>
        <p:xfrm>
          <a:off x="444500" y="1674813"/>
          <a:ext cx="8255000" cy="4524375"/>
        </p:xfrm>
        <a:graphic>
          <a:graphicData uri="http://schemas.openxmlformats.org/drawingml/2006/chart">
            <c:chart xmlns:c="http://schemas.openxmlformats.org/drawingml/2006/chart" xmlns:r="http://schemas.openxmlformats.org/officeDocument/2006/relationships" r:id="rId3"/>
          </a:graphicData>
        </a:graphic>
      </p:graphicFrame>
      <p:sp>
        <p:nvSpPr>
          <p:cNvPr id="92164" name="TextBox 11"/>
          <p:cNvSpPr txBox="1">
            <a:spLocks noChangeArrowheads="1"/>
          </p:cNvSpPr>
          <p:nvPr/>
        </p:nvSpPr>
        <p:spPr bwMode="auto">
          <a:xfrm>
            <a:off x="0" y="1202533"/>
            <a:ext cx="91440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pt-PT" altLang="en-US" sz="1800" i="1"/>
              <a:t>Percentagem de homens e mulheres de 15-49 anos que são HIV positivos</a:t>
            </a:r>
          </a:p>
        </p:txBody>
      </p:sp>
      <p:sp>
        <p:nvSpPr>
          <p:cNvPr id="92165" name="TextBox 4"/>
          <p:cNvSpPr txBox="1">
            <a:spLocks noChangeArrowheads="1"/>
          </p:cNvSpPr>
          <p:nvPr/>
        </p:nvSpPr>
        <p:spPr bwMode="auto">
          <a:xfrm>
            <a:off x="223838" y="6199188"/>
            <a:ext cx="2386012"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a:t>Agregados familiares mais pobres</a:t>
            </a:r>
          </a:p>
        </p:txBody>
      </p:sp>
      <p:sp>
        <p:nvSpPr>
          <p:cNvPr id="92166" name="TextBox 5"/>
          <p:cNvSpPr txBox="1">
            <a:spLocks noChangeArrowheads="1"/>
          </p:cNvSpPr>
          <p:nvPr/>
        </p:nvSpPr>
        <p:spPr bwMode="auto">
          <a:xfrm>
            <a:off x="6534150" y="6199188"/>
            <a:ext cx="22796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a:t>Agregagdos familiares mais ricos</a:t>
            </a:r>
          </a:p>
        </p:txBody>
      </p:sp>
      <p:sp>
        <p:nvSpPr>
          <p:cNvPr id="7" name="Notched Right Arrow 6"/>
          <p:cNvSpPr/>
          <p:nvPr/>
        </p:nvSpPr>
        <p:spPr>
          <a:xfrm>
            <a:off x="2895600" y="6388100"/>
            <a:ext cx="3352800" cy="268288"/>
          </a:xfrm>
          <a:prstGeom prst="notched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tx1"/>
              </a:solidFill>
            </a:endParaRPr>
          </a:p>
        </p:txBody>
      </p:sp>
    </p:spTree>
    <p:extLst>
      <p:ext uri="{BB962C8B-B14F-4D97-AF65-F5344CB8AC3E}">
        <p14:creationId xmlns:p14="http://schemas.microsoft.com/office/powerpoint/2010/main" val="243492224"/>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210" name="Group 47"/>
          <p:cNvGrpSpPr>
            <a:grpSpLocks noChangeAspect="1"/>
          </p:cNvGrpSpPr>
          <p:nvPr/>
        </p:nvGrpSpPr>
        <p:grpSpPr bwMode="auto">
          <a:xfrm>
            <a:off x="4221163" y="61913"/>
            <a:ext cx="4375150" cy="6740525"/>
            <a:chOff x="2733" y="568"/>
            <a:chExt cx="1957" cy="3016"/>
          </a:xfrm>
        </p:grpSpPr>
        <p:sp>
          <p:nvSpPr>
            <p:cNvPr id="25621" name="Freeform 5"/>
            <p:cNvSpPr>
              <a:spLocks noEditPoints="1"/>
            </p:cNvSpPr>
            <p:nvPr/>
          </p:nvSpPr>
          <p:spPr bwMode="auto">
            <a:xfrm>
              <a:off x="4154" y="568"/>
              <a:ext cx="514" cy="678"/>
            </a:xfrm>
            <a:custGeom>
              <a:avLst/>
              <a:gdLst>
                <a:gd name="T0" fmla="*/ 458 w 514"/>
                <a:gd name="T1" fmla="*/ 458 h 678"/>
                <a:gd name="T2" fmla="*/ 467 w 514"/>
                <a:gd name="T3" fmla="*/ 443 h 678"/>
                <a:gd name="T4" fmla="*/ 484 w 514"/>
                <a:gd name="T5" fmla="*/ 394 h 678"/>
                <a:gd name="T6" fmla="*/ 492 w 514"/>
                <a:gd name="T7" fmla="*/ 371 h 678"/>
                <a:gd name="T8" fmla="*/ 479 w 514"/>
                <a:gd name="T9" fmla="*/ 351 h 678"/>
                <a:gd name="T10" fmla="*/ 492 w 514"/>
                <a:gd name="T11" fmla="*/ 353 h 678"/>
                <a:gd name="T12" fmla="*/ 472 w 514"/>
                <a:gd name="T13" fmla="*/ 333 h 678"/>
                <a:gd name="T14" fmla="*/ 488 w 514"/>
                <a:gd name="T15" fmla="*/ 315 h 678"/>
                <a:gd name="T16" fmla="*/ 500 w 514"/>
                <a:gd name="T17" fmla="*/ 163 h 678"/>
                <a:gd name="T18" fmla="*/ 507 w 514"/>
                <a:gd name="T19" fmla="*/ 128 h 678"/>
                <a:gd name="T20" fmla="*/ 497 w 514"/>
                <a:gd name="T21" fmla="*/ 101 h 678"/>
                <a:gd name="T22" fmla="*/ 502 w 514"/>
                <a:gd name="T23" fmla="*/ 66 h 678"/>
                <a:gd name="T24" fmla="*/ 464 w 514"/>
                <a:gd name="T25" fmla="*/ 2 h 678"/>
                <a:gd name="T26" fmla="*/ 468 w 514"/>
                <a:gd name="T27" fmla="*/ 16 h 678"/>
                <a:gd name="T28" fmla="*/ 493 w 514"/>
                <a:gd name="T29" fmla="*/ 35 h 678"/>
                <a:gd name="T30" fmla="*/ 467 w 514"/>
                <a:gd name="T31" fmla="*/ 58 h 678"/>
                <a:gd name="T32" fmla="*/ 490 w 514"/>
                <a:gd name="T33" fmla="*/ 67 h 678"/>
                <a:gd name="T34" fmla="*/ 478 w 514"/>
                <a:gd name="T35" fmla="*/ 114 h 678"/>
                <a:gd name="T36" fmla="*/ 444 w 514"/>
                <a:gd name="T37" fmla="*/ 154 h 678"/>
                <a:gd name="T38" fmla="*/ 465 w 514"/>
                <a:gd name="T39" fmla="*/ 179 h 678"/>
                <a:gd name="T40" fmla="*/ 460 w 514"/>
                <a:gd name="T41" fmla="*/ 212 h 678"/>
                <a:gd name="T42" fmla="*/ 466 w 514"/>
                <a:gd name="T43" fmla="*/ 238 h 678"/>
                <a:gd name="T44" fmla="*/ 476 w 514"/>
                <a:gd name="T45" fmla="*/ 282 h 678"/>
                <a:gd name="T46" fmla="*/ 470 w 514"/>
                <a:gd name="T47" fmla="*/ 317 h 678"/>
                <a:gd name="T48" fmla="*/ 472 w 514"/>
                <a:gd name="T49" fmla="*/ 343 h 678"/>
                <a:gd name="T50" fmla="*/ 481 w 514"/>
                <a:gd name="T51" fmla="*/ 351 h 678"/>
                <a:gd name="T52" fmla="*/ 465 w 514"/>
                <a:gd name="T53" fmla="*/ 367 h 678"/>
                <a:gd name="T54" fmla="*/ 468 w 514"/>
                <a:gd name="T55" fmla="*/ 374 h 678"/>
                <a:gd name="T56" fmla="*/ 491 w 514"/>
                <a:gd name="T57" fmla="*/ 401 h 678"/>
                <a:gd name="T58" fmla="*/ 484 w 514"/>
                <a:gd name="T59" fmla="*/ 403 h 678"/>
                <a:gd name="T60" fmla="*/ 491 w 514"/>
                <a:gd name="T61" fmla="*/ 428 h 678"/>
                <a:gd name="T62" fmla="*/ 474 w 514"/>
                <a:gd name="T63" fmla="*/ 445 h 678"/>
                <a:gd name="T64" fmla="*/ 456 w 514"/>
                <a:gd name="T65" fmla="*/ 455 h 678"/>
                <a:gd name="T66" fmla="*/ 464 w 514"/>
                <a:gd name="T67" fmla="*/ 474 h 678"/>
                <a:gd name="T68" fmla="*/ 481 w 514"/>
                <a:gd name="T69" fmla="*/ 458 h 678"/>
                <a:gd name="T70" fmla="*/ 479 w 514"/>
                <a:gd name="T71" fmla="*/ 511 h 678"/>
                <a:gd name="T72" fmla="*/ 469 w 514"/>
                <a:gd name="T73" fmla="*/ 558 h 678"/>
                <a:gd name="T74" fmla="*/ 422 w 514"/>
                <a:gd name="T75" fmla="*/ 555 h 678"/>
                <a:gd name="T76" fmla="*/ 379 w 514"/>
                <a:gd name="T77" fmla="*/ 563 h 678"/>
                <a:gd name="T78" fmla="*/ 339 w 514"/>
                <a:gd name="T79" fmla="*/ 586 h 678"/>
                <a:gd name="T80" fmla="*/ 294 w 514"/>
                <a:gd name="T81" fmla="*/ 603 h 678"/>
                <a:gd name="T82" fmla="*/ 254 w 514"/>
                <a:gd name="T83" fmla="*/ 628 h 678"/>
                <a:gd name="T84" fmla="*/ 212 w 514"/>
                <a:gd name="T85" fmla="*/ 645 h 678"/>
                <a:gd name="T86" fmla="*/ 165 w 514"/>
                <a:gd name="T87" fmla="*/ 669 h 678"/>
                <a:gd name="T88" fmla="*/ 118 w 514"/>
                <a:gd name="T89" fmla="*/ 676 h 678"/>
                <a:gd name="T90" fmla="*/ 75 w 514"/>
                <a:gd name="T91" fmla="*/ 661 h 678"/>
                <a:gd name="T92" fmla="*/ 54 w 514"/>
                <a:gd name="T93" fmla="*/ 624 h 678"/>
                <a:gd name="T94" fmla="*/ 39 w 514"/>
                <a:gd name="T95" fmla="*/ 583 h 678"/>
                <a:gd name="T96" fmla="*/ 31 w 514"/>
                <a:gd name="T97" fmla="*/ 529 h 678"/>
                <a:gd name="T98" fmla="*/ 51 w 514"/>
                <a:gd name="T99" fmla="*/ 497 h 678"/>
                <a:gd name="T100" fmla="*/ 15 w 514"/>
                <a:gd name="T101" fmla="*/ 481 h 678"/>
                <a:gd name="T102" fmla="*/ 18 w 514"/>
                <a:gd name="T103" fmla="*/ 438 h 678"/>
                <a:gd name="T104" fmla="*/ 17 w 514"/>
                <a:gd name="T105" fmla="*/ 396 h 678"/>
                <a:gd name="T106" fmla="*/ 35 w 514"/>
                <a:gd name="T107" fmla="*/ 354 h 678"/>
                <a:gd name="T108" fmla="*/ 53 w 514"/>
                <a:gd name="T109" fmla="*/ 317 h 678"/>
                <a:gd name="T110" fmla="*/ 89 w 514"/>
                <a:gd name="T111" fmla="*/ 268 h 678"/>
                <a:gd name="T112" fmla="*/ 110 w 514"/>
                <a:gd name="T113" fmla="*/ 165 h 678"/>
                <a:gd name="T114" fmla="*/ 167 w 514"/>
                <a:gd name="T115" fmla="*/ 134 h 678"/>
                <a:gd name="T116" fmla="*/ 231 w 514"/>
                <a:gd name="T117" fmla="*/ 126 h 678"/>
                <a:gd name="T118" fmla="*/ 286 w 514"/>
                <a:gd name="T119" fmla="*/ 98 h 678"/>
                <a:gd name="T120" fmla="*/ 346 w 514"/>
                <a:gd name="T121" fmla="*/ 74 h 678"/>
                <a:gd name="T122" fmla="*/ 401 w 514"/>
                <a:gd name="T123" fmla="*/ 41 h 678"/>
                <a:gd name="T124" fmla="*/ 458 w 514"/>
                <a:gd name="T125" fmla="*/ 5 h 67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4"/>
                <a:gd name="T190" fmla="*/ 0 h 678"/>
                <a:gd name="T191" fmla="*/ 514 w 514"/>
                <a:gd name="T192" fmla="*/ 678 h 67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4" h="678">
                  <a:moveTo>
                    <a:pt x="472" y="476"/>
                  </a:moveTo>
                  <a:lnTo>
                    <a:pt x="472" y="475"/>
                  </a:lnTo>
                  <a:lnTo>
                    <a:pt x="472" y="476"/>
                  </a:lnTo>
                  <a:close/>
                  <a:moveTo>
                    <a:pt x="470" y="477"/>
                  </a:moveTo>
                  <a:lnTo>
                    <a:pt x="469" y="477"/>
                  </a:lnTo>
                  <a:lnTo>
                    <a:pt x="470" y="476"/>
                  </a:lnTo>
                  <a:lnTo>
                    <a:pt x="470" y="475"/>
                  </a:lnTo>
                  <a:lnTo>
                    <a:pt x="471" y="474"/>
                  </a:lnTo>
                  <a:lnTo>
                    <a:pt x="471" y="473"/>
                  </a:lnTo>
                  <a:lnTo>
                    <a:pt x="472" y="473"/>
                  </a:lnTo>
                  <a:lnTo>
                    <a:pt x="472" y="474"/>
                  </a:lnTo>
                  <a:lnTo>
                    <a:pt x="471" y="475"/>
                  </a:lnTo>
                  <a:lnTo>
                    <a:pt x="471" y="476"/>
                  </a:lnTo>
                  <a:lnTo>
                    <a:pt x="470" y="477"/>
                  </a:lnTo>
                  <a:close/>
                  <a:moveTo>
                    <a:pt x="472" y="473"/>
                  </a:moveTo>
                  <a:lnTo>
                    <a:pt x="472" y="472"/>
                  </a:lnTo>
                  <a:lnTo>
                    <a:pt x="472" y="473"/>
                  </a:lnTo>
                  <a:close/>
                  <a:moveTo>
                    <a:pt x="471" y="473"/>
                  </a:moveTo>
                  <a:lnTo>
                    <a:pt x="471" y="472"/>
                  </a:lnTo>
                  <a:lnTo>
                    <a:pt x="471" y="473"/>
                  </a:lnTo>
                  <a:close/>
                  <a:moveTo>
                    <a:pt x="468" y="470"/>
                  </a:moveTo>
                  <a:lnTo>
                    <a:pt x="469" y="470"/>
                  </a:lnTo>
                  <a:lnTo>
                    <a:pt x="470" y="470"/>
                  </a:lnTo>
                  <a:lnTo>
                    <a:pt x="470" y="471"/>
                  </a:lnTo>
                  <a:lnTo>
                    <a:pt x="470" y="472"/>
                  </a:lnTo>
                  <a:lnTo>
                    <a:pt x="469" y="472"/>
                  </a:lnTo>
                  <a:lnTo>
                    <a:pt x="469" y="473"/>
                  </a:lnTo>
                  <a:lnTo>
                    <a:pt x="469" y="474"/>
                  </a:lnTo>
                  <a:lnTo>
                    <a:pt x="468" y="475"/>
                  </a:lnTo>
                  <a:lnTo>
                    <a:pt x="468" y="474"/>
                  </a:lnTo>
                  <a:lnTo>
                    <a:pt x="468" y="473"/>
                  </a:lnTo>
                  <a:lnTo>
                    <a:pt x="467" y="472"/>
                  </a:lnTo>
                  <a:lnTo>
                    <a:pt x="467" y="471"/>
                  </a:lnTo>
                  <a:lnTo>
                    <a:pt x="466" y="470"/>
                  </a:lnTo>
                  <a:lnTo>
                    <a:pt x="466" y="469"/>
                  </a:lnTo>
                  <a:lnTo>
                    <a:pt x="467" y="469"/>
                  </a:lnTo>
                  <a:lnTo>
                    <a:pt x="468" y="470"/>
                  </a:lnTo>
                  <a:close/>
                  <a:moveTo>
                    <a:pt x="469" y="477"/>
                  </a:moveTo>
                  <a:lnTo>
                    <a:pt x="468" y="477"/>
                  </a:lnTo>
                  <a:lnTo>
                    <a:pt x="468" y="476"/>
                  </a:lnTo>
                  <a:lnTo>
                    <a:pt x="468" y="475"/>
                  </a:lnTo>
                  <a:lnTo>
                    <a:pt x="469" y="474"/>
                  </a:lnTo>
                  <a:lnTo>
                    <a:pt x="470" y="473"/>
                  </a:lnTo>
                  <a:lnTo>
                    <a:pt x="469" y="473"/>
                  </a:lnTo>
                  <a:lnTo>
                    <a:pt x="469" y="472"/>
                  </a:lnTo>
                  <a:lnTo>
                    <a:pt x="470" y="472"/>
                  </a:lnTo>
                  <a:lnTo>
                    <a:pt x="471" y="471"/>
                  </a:lnTo>
                  <a:lnTo>
                    <a:pt x="470" y="470"/>
                  </a:lnTo>
                  <a:lnTo>
                    <a:pt x="470" y="469"/>
                  </a:lnTo>
                  <a:lnTo>
                    <a:pt x="471" y="469"/>
                  </a:lnTo>
                  <a:lnTo>
                    <a:pt x="471" y="470"/>
                  </a:lnTo>
                  <a:lnTo>
                    <a:pt x="471" y="471"/>
                  </a:lnTo>
                  <a:lnTo>
                    <a:pt x="470" y="473"/>
                  </a:lnTo>
                  <a:lnTo>
                    <a:pt x="471" y="474"/>
                  </a:lnTo>
                  <a:lnTo>
                    <a:pt x="470" y="475"/>
                  </a:lnTo>
                  <a:lnTo>
                    <a:pt x="470" y="476"/>
                  </a:lnTo>
                  <a:lnTo>
                    <a:pt x="469" y="477"/>
                  </a:lnTo>
                  <a:close/>
                  <a:moveTo>
                    <a:pt x="459" y="462"/>
                  </a:moveTo>
                  <a:lnTo>
                    <a:pt x="459" y="461"/>
                  </a:lnTo>
                  <a:lnTo>
                    <a:pt x="458" y="461"/>
                  </a:lnTo>
                  <a:lnTo>
                    <a:pt x="458" y="459"/>
                  </a:lnTo>
                  <a:lnTo>
                    <a:pt x="457" y="458"/>
                  </a:lnTo>
                  <a:lnTo>
                    <a:pt x="457" y="457"/>
                  </a:lnTo>
                  <a:lnTo>
                    <a:pt x="458" y="458"/>
                  </a:lnTo>
                  <a:lnTo>
                    <a:pt x="458" y="459"/>
                  </a:lnTo>
                  <a:lnTo>
                    <a:pt x="459" y="459"/>
                  </a:lnTo>
                  <a:lnTo>
                    <a:pt x="460" y="461"/>
                  </a:lnTo>
                  <a:lnTo>
                    <a:pt x="460" y="462"/>
                  </a:lnTo>
                  <a:lnTo>
                    <a:pt x="459" y="462"/>
                  </a:lnTo>
                  <a:close/>
                  <a:moveTo>
                    <a:pt x="470" y="456"/>
                  </a:moveTo>
                  <a:lnTo>
                    <a:pt x="471" y="456"/>
                  </a:lnTo>
                  <a:lnTo>
                    <a:pt x="470" y="456"/>
                  </a:lnTo>
                  <a:close/>
                  <a:moveTo>
                    <a:pt x="456" y="449"/>
                  </a:moveTo>
                  <a:lnTo>
                    <a:pt x="454" y="449"/>
                  </a:lnTo>
                  <a:lnTo>
                    <a:pt x="454" y="450"/>
                  </a:lnTo>
                  <a:lnTo>
                    <a:pt x="453" y="450"/>
                  </a:lnTo>
                  <a:lnTo>
                    <a:pt x="453" y="449"/>
                  </a:lnTo>
                  <a:lnTo>
                    <a:pt x="454" y="449"/>
                  </a:lnTo>
                  <a:lnTo>
                    <a:pt x="454" y="448"/>
                  </a:lnTo>
                  <a:lnTo>
                    <a:pt x="456" y="449"/>
                  </a:lnTo>
                  <a:close/>
                  <a:moveTo>
                    <a:pt x="462" y="447"/>
                  </a:moveTo>
                  <a:lnTo>
                    <a:pt x="462" y="446"/>
                  </a:lnTo>
                  <a:lnTo>
                    <a:pt x="462" y="447"/>
                  </a:lnTo>
                  <a:close/>
                  <a:moveTo>
                    <a:pt x="460" y="447"/>
                  </a:moveTo>
                  <a:lnTo>
                    <a:pt x="460" y="446"/>
                  </a:lnTo>
                  <a:lnTo>
                    <a:pt x="460" y="447"/>
                  </a:lnTo>
                  <a:close/>
                  <a:moveTo>
                    <a:pt x="463" y="446"/>
                  </a:moveTo>
                  <a:lnTo>
                    <a:pt x="462" y="446"/>
                  </a:lnTo>
                  <a:lnTo>
                    <a:pt x="463" y="446"/>
                  </a:lnTo>
                  <a:close/>
                  <a:moveTo>
                    <a:pt x="463" y="445"/>
                  </a:moveTo>
                  <a:lnTo>
                    <a:pt x="462" y="445"/>
                  </a:lnTo>
                  <a:lnTo>
                    <a:pt x="463" y="445"/>
                  </a:lnTo>
                  <a:close/>
                  <a:moveTo>
                    <a:pt x="456" y="445"/>
                  </a:moveTo>
                  <a:lnTo>
                    <a:pt x="456" y="446"/>
                  </a:lnTo>
                  <a:lnTo>
                    <a:pt x="457" y="446"/>
                  </a:lnTo>
                  <a:lnTo>
                    <a:pt x="458" y="447"/>
                  </a:lnTo>
                  <a:lnTo>
                    <a:pt x="459" y="447"/>
                  </a:lnTo>
                  <a:lnTo>
                    <a:pt x="460" y="447"/>
                  </a:lnTo>
                  <a:lnTo>
                    <a:pt x="461" y="447"/>
                  </a:lnTo>
                  <a:lnTo>
                    <a:pt x="461" y="448"/>
                  </a:lnTo>
                  <a:lnTo>
                    <a:pt x="461" y="449"/>
                  </a:lnTo>
                  <a:lnTo>
                    <a:pt x="460" y="450"/>
                  </a:lnTo>
                  <a:lnTo>
                    <a:pt x="459" y="449"/>
                  </a:lnTo>
                  <a:lnTo>
                    <a:pt x="458" y="449"/>
                  </a:lnTo>
                  <a:lnTo>
                    <a:pt x="458" y="448"/>
                  </a:lnTo>
                  <a:lnTo>
                    <a:pt x="458" y="447"/>
                  </a:lnTo>
                  <a:lnTo>
                    <a:pt x="457" y="447"/>
                  </a:lnTo>
                  <a:lnTo>
                    <a:pt x="458" y="448"/>
                  </a:lnTo>
                  <a:lnTo>
                    <a:pt x="458" y="449"/>
                  </a:lnTo>
                  <a:lnTo>
                    <a:pt x="457" y="450"/>
                  </a:lnTo>
                  <a:lnTo>
                    <a:pt x="456" y="449"/>
                  </a:lnTo>
                  <a:lnTo>
                    <a:pt x="456" y="448"/>
                  </a:lnTo>
                  <a:lnTo>
                    <a:pt x="454" y="447"/>
                  </a:lnTo>
                  <a:lnTo>
                    <a:pt x="454" y="446"/>
                  </a:lnTo>
                  <a:lnTo>
                    <a:pt x="453" y="445"/>
                  </a:lnTo>
                  <a:lnTo>
                    <a:pt x="454" y="445"/>
                  </a:lnTo>
                  <a:lnTo>
                    <a:pt x="454" y="444"/>
                  </a:lnTo>
                  <a:lnTo>
                    <a:pt x="456" y="445"/>
                  </a:lnTo>
                  <a:close/>
                  <a:moveTo>
                    <a:pt x="464" y="444"/>
                  </a:moveTo>
                  <a:lnTo>
                    <a:pt x="464" y="445"/>
                  </a:lnTo>
                  <a:lnTo>
                    <a:pt x="463" y="445"/>
                  </a:lnTo>
                  <a:lnTo>
                    <a:pt x="464" y="444"/>
                  </a:lnTo>
                  <a:close/>
                  <a:moveTo>
                    <a:pt x="463" y="444"/>
                  </a:moveTo>
                  <a:lnTo>
                    <a:pt x="463" y="445"/>
                  </a:lnTo>
                  <a:lnTo>
                    <a:pt x="463" y="444"/>
                  </a:lnTo>
                  <a:lnTo>
                    <a:pt x="464" y="444"/>
                  </a:lnTo>
                  <a:lnTo>
                    <a:pt x="463" y="444"/>
                  </a:lnTo>
                  <a:close/>
                  <a:moveTo>
                    <a:pt x="467" y="443"/>
                  </a:moveTo>
                  <a:lnTo>
                    <a:pt x="466" y="443"/>
                  </a:lnTo>
                  <a:lnTo>
                    <a:pt x="467" y="442"/>
                  </a:lnTo>
                  <a:lnTo>
                    <a:pt x="467" y="443"/>
                  </a:lnTo>
                  <a:close/>
                  <a:moveTo>
                    <a:pt x="485" y="425"/>
                  </a:moveTo>
                  <a:lnTo>
                    <a:pt x="485" y="424"/>
                  </a:lnTo>
                  <a:lnTo>
                    <a:pt x="484" y="424"/>
                  </a:lnTo>
                  <a:lnTo>
                    <a:pt x="483" y="423"/>
                  </a:lnTo>
                  <a:lnTo>
                    <a:pt x="484" y="423"/>
                  </a:lnTo>
                  <a:lnTo>
                    <a:pt x="485" y="424"/>
                  </a:lnTo>
                  <a:lnTo>
                    <a:pt x="485" y="425"/>
                  </a:lnTo>
                  <a:close/>
                  <a:moveTo>
                    <a:pt x="494" y="406"/>
                  </a:moveTo>
                  <a:lnTo>
                    <a:pt x="493" y="405"/>
                  </a:lnTo>
                  <a:lnTo>
                    <a:pt x="494" y="405"/>
                  </a:lnTo>
                  <a:lnTo>
                    <a:pt x="493" y="405"/>
                  </a:lnTo>
                  <a:lnTo>
                    <a:pt x="493" y="404"/>
                  </a:lnTo>
                  <a:lnTo>
                    <a:pt x="494" y="404"/>
                  </a:lnTo>
                  <a:lnTo>
                    <a:pt x="495" y="405"/>
                  </a:lnTo>
                  <a:lnTo>
                    <a:pt x="494" y="406"/>
                  </a:lnTo>
                  <a:close/>
                  <a:moveTo>
                    <a:pt x="486" y="412"/>
                  </a:moveTo>
                  <a:lnTo>
                    <a:pt x="485" y="410"/>
                  </a:lnTo>
                  <a:lnTo>
                    <a:pt x="486" y="409"/>
                  </a:lnTo>
                  <a:lnTo>
                    <a:pt x="485" y="409"/>
                  </a:lnTo>
                  <a:lnTo>
                    <a:pt x="485" y="408"/>
                  </a:lnTo>
                  <a:lnTo>
                    <a:pt x="485" y="407"/>
                  </a:lnTo>
                  <a:lnTo>
                    <a:pt x="485" y="406"/>
                  </a:lnTo>
                  <a:lnTo>
                    <a:pt x="485" y="405"/>
                  </a:lnTo>
                  <a:lnTo>
                    <a:pt x="485" y="403"/>
                  </a:lnTo>
                  <a:lnTo>
                    <a:pt x="485" y="402"/>
                  </a:lnTo>
                  <a:lnTo>
                    <a:pt x="485" y="401"/>
                  </a:lnTo>
                  <a:lnTo>
                    <a:pt x="485" y="400"/>
                  </a:lnTo>
                  <a:lnTo>
                    <a:pt x="486" y="400"/>
                  </a:lnTo>
                  <a:lnTo>
                    <a:pt x="486" y="399"/>
                  </a:lnTo>
                  <a:lnTo>
                    <a:pt x="486" y="400"/>
                  </a:lnTo>
                  <a:lnTo>
                    <a:pt x="487" y="400"/>
                  </a:lnTo>
                  <a:lnTo>
                    <a:pt x="486" y="401"/>
                  </a:lnTo>
                  <a:lnTo>
                    <a:pt x="486" y="402"/>
                  </a:lnTo>
                  <a:lnTo>
                    <a:pt x="486" y="405"/>
                  </a:lnTo>
                  <a:lnTo>
                    <a:pt x="486" y="406"/>
                  </a:lnTo>
                  <a:lnTo>
                    <a:pt x="487" y="407"/>
                  </a:lnTo>
                  <a:lnTo>
                    <a:pt x="487" y="408"/>
                  </a:lnTo>
                  <a:lnTo>
                    <a:pt x="487" y="409"/>
                  </a:lnTo>
                  <a:lnTo>
                    <a:pt x="487" y="410"/>
                  </a:lnTo>
                  <a:lnTo>
                    <a:pt x="486" y="412"/>
                  </a:lnTo>
                  <a:close/>
                  <a:moveTo>
                    <a:pt x="485" y="399"/>
                  </a:moveTo>
                  <a:lnTo>
                    <a:pt x="485" y="400"/>
                  </a:lnTo>
                  <a:lnTo>
                    <a:pt x="484" y="399"/>
                  </a:lnTo>
                  <a:lnTo>
                    <a:pt x="484" y="398"/>
                  </a:lnTo>
                  <a:lnTo>
                    <a:pt x="485" y="398"/>
                  </a:lnTo>
                  <a:lnTo>
                    <a:pt x="485" y="399"/>
                  </a:lnTo>
                  <a:close/>
                  <a:moveTo>
                    <a:pt x="485" y="399"/>
                  </a:moveTo>
                  <a:lnTo>
                    <a:pt x="485" y="398"/>
                  </a:lnTo>
                  <a:lnTo>
                    <a:pt x="486" y="398"/>
                  </a:lnTo>
                  <a:lnTo>
                    <a:pt x="485" y="399"/>
                  </a:lnTo>
                  <a:close/>
                  <a:moveTo>
                    <a:pt x="485" y="396"/>
                  </a:moveTo>
                  <a:lnTo>
                    <a:pt x="484" y="395"/>
                  </a:lnTo>
                  <a:lnTo>
                    <a:pt x="485" y="395"/>
                  </a:lnTo>
                  <a:lnTo>
                    <a:pt x="485" y="396"/>
                  </a:lnTo>
                  <a:close/>
                  <a:moveTo>
                    <a:pt x="483" y="396"/>
                  </a:moveTo>
                  <a:lnTo>
                    <a:pt x="483" y="395"/>
                  </a:lnTo>
                  <a:lnTo>
                    <a:pt x="483" y="396"/>
                  </a:lnTo>
                  <a:close/>
                  <a:moveTo>
                    <a:pt x="484" y="395"/>
                  </a:moveTo>
                  <a:lnTo>
                    <a:pt x="483" y="395"/>
                  </a:lnTo>
                  <a:lnTo>
                    <a:pt x="483" y="394"/>
                  </a:lnTo>
                  <a:lnTo>
                    <a:pt x="484" y="394"/>
                  </a:lnTo>
                  <a:lnTo>
                    <a:pt x="484" y="395"/>
                  </a:lnTo>
                  <a:close/>
                  <a:moveTo>
                    <a:pt x="484" y="394"/>
                  </a:moveTo>
                  <a:lnTo>
                    <a:pt x="483" y="394"/>
                  </a:lnTo>
                  <a:lnTo>
                    <a:pt x="484" y="393"/>
                  </a:lnTo>
                  <a:lnTo>
                    <a:pt x="484" y="394"/>
                  </a:lnTo>
                  <a:close/>
                  <a:moveTo>
                    <a:pt x="496" y="393"/>
                  </a:moveTo>
                  <a:lnTo>
                    <a:pt x="495" y="393"/>
                  </a:lnTo>
                  <a:lnTo>
                    <a:pt x="495" y="392"/>
                  </a:lnTo>
                  <a:lnTo>
                    <a:pt x="494" y="392"/>
                  </a:lnTo>
                  <a:lnTo>
                    <a:pt x="494" y="391"/>
                  </a:lnTo>
                  <a:lnTo>
                    <a:pt x="493" y="391"/>
                  </a:lnTo>
                  <a:lnTo>
                    <a:pt x="492" y="391"/>
                  </a:lnTo>
                  <a:lnTo>
                    <a:pt x="492" y="390"/>
                  </a:lnTo>
                  <a:lnTo>
                    <a:pt x="493" y="390"/>
                  </a:lnTo>
                  <a:lnTo>
                    <a:pt x="494" y="390"/>
                  </a:lnTo>
                  <a:lnTo>
                    <a:pt x="495" y="390"/>
                  </a:lnTo>
                  <a:lnTo>
                    <a:pt x="496" y="390"/>
                  </a:lnTo>
                  <a:lnTo>
                    <a:pt x="497" y="390"/>
                  </a:lnTo>
                  <a:lnTo>
                    <a:pt x="497" y="391"/>
                  </a:lnTo>
                  <a:lnTo>
                    <a:pt x="496" y="391"/>
                  </a:lnTo>
                  <a:lnTo>
                    <a:pt x="496" y="392"/>
                  </a:lnTo>
                  <a:lnTo>
                    <a:pt x="496" y="393"/>
                  </a:lnTo>
                  <a:close/>
                  <a:moveTo>
                    <a:pt x="494" y="379"/>
                  </a:moveTo>
                  <a:lnTo>
                    <a:pt x="494" y="380"/>
                  </a:lnTo>
                  <a:lnTo>
                    <a:pt x="494" y="381"/>
                  </a:lnTo>
                  <a:lnTo>
                    <a:pt x="493" y="381"/>
                  </a:lnTo>
                  <a:lnTo>
                    <a:pt x="493" y="382"/>
                  </a:lnTo>
                  <a:lnTo>
                    <a:pt x="493" y="383"/>
                  </a:lnTo>
                  <a:lnTo>
                    <a:pt x="492" y="383"/>
                  </a:lnTo>
                  <a:lnTo>
                    <a:pt x="492" y="384"/>
                  </a:lnTo>
                  <a:lnTo>
                    <a:pt x="491" y="384"/>
                  </a:lnTo>
                  <a:lnTo>
                    <a:pt x="490" y="384"/>
                  </a:lnTo>
                  <a:lnTo>
                    <a:pt x="489" y="384"/>
                  </a:lnTo>
                  <a:lnTo>
                    <a:pt x="490" y="384"/>
                  </a:lnTo>
                  <a:lnTo>
                    <a:pt x="490" y="383"/>
                  </a:lnTo>
                  <a:lnTo>
                    <a:pt x="491" y="383"/>
                  </a:lnTo>
                  <a:lnTo>
                    <a:pt x="489" y="383"/>
                  </a:lnTo>
                  <a:lnTo>
                    <a:pt x="489" y="382"/>
                  </a:lnTo>
                  <a:lnTo>
                    <a:pt x="488" y="382"/>
                  </a:lnTo>
                  <a:lnTo>
                    <a:pt x="489" y="381"/>
                  </a:lnTo>
                  <a:lnTo>
                    <a:pt x="488" y="381"/>
                  </a:lnTo>
                  <a:lnTo>
                    <a:pt x="489" y="380"/>
                  </a:lnTo>
                  <a:lnTo>
                    <a:pt x="489" y="379"/>
                  </a:lnTo>
                  <a:lnTo>
                    <a:pt x="490" y="379"/>
                  </a:lnTo>
                  <a:lnTo>
                    <a:pt x="491" y="379"/>
                  </a:lnTo>
                  <a:lnTo>
                    <a:pt x="491" y="378"/>
                  </a:lnTo>
                  <a:lnTo>
                    <a:pt x="492" y="377"/>
                  </a:lnTo>
                  <a:lnTo>
                    <a:pt x="493" y="377"/>
                  </a:lnTo>
                  <a:lnTo>
                    <a:pt x="493" y="378"/>
                  </a:lnTo>
                  <a:lnTo>
                    <a:pt x="494" y="379"/>
                  </a:lnTo>
                  <a:close/>
                  <a:moveTo>
                    <a:pt x="469" y="372"/>
                  </a:moveTo>
                  <a:lnTo>
                    <a:pt x="468" y="372"/>
                  </a:lnTo>
                  <a:lnTo>
                    <a:pt x="467" y="372"/>
                  </a:lnTo>
                  <a:lnTo>
                    <a:pt x="466" y="372"/>
                  </a:lnTo>
                  <a:lnTo>
                    <a:pt x="467" y="371"/>
                  </a:lnTo>
                  <a:lnTo>
                    <a:pt x="468" y="371"/>
                  </a:lnTo>
                  <a:lnTo>
                    <a:pt x="469" y="371"/>
                  </a:lnTo>
                  <a:lnTo>
                    <a:pt x="469" y="372"/>
                  </a:lnTo>
                  <a:close/>
                  <a:moveTo>
                    <a:pt x="467" y="371"/>
                  </a:moveTo>
                  <a:lnTo>
                    <a:pt x="466" y="371"/>
                  </a:lnTo>
                  <a:lnTo>
                    <a:pt x="467" y="371"/>
                  </a:lnTo>
                  <a:close/>
                  <a:moveTo>
                    <a:pt x="493" y="371"/>
                  </a:moveTo>
                  <a:lnTo>
                    <a:pt x="493" y="372"/>
                  </a:lnTo>
                  <a:lnTo>
                    <a:pt x="492" y="371"/>
                  </a:lnTo>
                  <a:lnTo>
                    <a:pt x="492" y="370"/>
                  </a:lnTo>
                  <a:lnTo>
                    <a:pt x="493" y="370"/>
                  </a:lnTo>
                  <a:lnTo>
                    <a:pt x="493" y="371"/>
                  </a:lnTo>
                  <a:close/>
                  <a:moveTo>
                    <a:pt x="467" y="370"/>
                  </a:moveTo>
                  <a:lnTo>
                    <a:pt x="467" y="371"/>
                  </a:lnTo>
                  <a:lnTo>
                    <a:pt x="466" y="371"/>
                  </a:lnTo>
                  <a:lnTo>
                    <a:pt x="466" y="370"/>
                  </a:lnTo>
                  <a:lnTo>
                    <a:pt x="467" y="370"/>
                  </a:lnTo>
                  <a:close/>
                  <a:moveTo>
                    <a:pt x="498" y="370"/>
                  </a:moveTo>
                  <a:lnTo>
                    <a:pt x="497" y="370"/>
                  </a:lnTo>
                  <a:lnTo>
                    <a:pt x="497" y="369"/>
                  </a:lnTo>
                  <a:lnTo>
                    <a:pt x="497" y="368"/>
                  </a:lnTo>
                  <a:lnTo>
                    <a:pt x="498" y="367"/>
                  </a:lnTo>
                  <a:lnTo>
                    <a:pt x="498" y="368"/>
                  </a:lnTo>
                  <a:lnTo>
                    <a:pt x="498" y="369"/>
                  </a:lnTo>
                  <a:lnTo>
                    <a:pt x="498" y="370"/>
                  </a:lnTo>
                  <a:close/>
                  <a:moveTo>
                    <a:pt x="477" y="355"/>
                  </a:moveTo>
                  <a:lnTo>
                    <a:pt x="477" y="356"/>
                  </a:lnTo>
                  <a:lnTo>
                    <a:pt x="477" y="355"/>
                  </a:lnTo>
                  <a:close/>
                  <a:moveTo>
                    <a:pt x="495" y="359"/>
                  </a:moveTo>
                  <a:lnTo>
                    <a:pt x="496" y="359"/>
                  </a:lnTo>
                  <a:lnTo>
                    <a:pt x="496" y="360"/>
                  </a:lnTo>
                  <a:lnTo>
                    <a:pt x="495" y="360"/>
                  </a:lnTo>
                  <a:lnTo>
                    <a:pt x="495" y="363"/>
                  </a:lnTo>
                  <a:lnTo>
                    <a:pt x="495" y="364"/>
                  </a:lnTo>
                  <a:lnTo>
                    <a:pt x="494" y="365"/>
                  </a:lnTo>
                  <a:lnTo>
                    <a:pt x="494" y="366"/>
                  </a:lnTo>
                  <a:lnTo>
                    <a:pt x="492" y="366"/>
                  </a:lnTo>
                  <a:lnTo>
                    <a:pt x="492" y="365"/>
                  </a:lnTo>
                  <a:lnTo>
                    <a:pt x="492" y="364"/>
                  </a:lnTo>
                  <a:lnTo>
                    <a:pt x="491" y="364"/>
                  </a:lnTo>
                  <a:lnTo>
                    <a:pt x="491" y="363"/>
                  </a:lnTo>
                  <a:lnTo>
                    <a:pt x="491" y="362"/>
                  </a:lnTo>
                  <a:lnTo>
                    <a:pt x="491" y="360"/>
                  </a:lnTo>
                  <a:lnTo>
                    <a:pt x="491" y="359"/>
                  </a:lnTo>
                  <a:lnTo>
                    <a:pt x="490" y="359"/>
                  </a:lnTo>
                  <a:lnTo>
                    <a:pt x="490" y="358"/>
                  </a:lnTo>
                  <a:lnTo>
                    <a:pt x="490" y="357"/>
                  </a:lnTo>
                  <a:lnTo>
                    <a:pt x="490" y="356"/>
                  </a:lnTo>
                  <a:lnTo>
                    <a:pt x="492" y="354"/>
                  </a:lnTo>
                  <a:lnTo>
                    <a:pt x="493" y="354"/>
                  </a:lnTo>
                  <a:lnTo>
                    <a:pt x="493" y="355"/>
                  </a:lnTo>
                  <a:lnTo>
                    <a:pt x="494" y="356"/>
                  </a:lnTo>
                  <a:lnTo>
                    <a:pt x="495" y="356"/>
                  </a:lnTo>
                  <a:lnTo>
                    <a:pt x="495" y="357"/>
                  </a:lnTo>
                  <a:lnTo>
                    <a:pt x="495" y="358"/>
                  </a:lnTo>
                  <a:lnTo>
                    <a:pt x="495" y="359"/>
                  </a:lnTo>
                  <a:close/>
                  <a:moveTo>
                    <a:pt x="478" y="354"/>
                  </a:moveTo>
                  <a:lnTo>
                    <a:pt x="478" y="355"/>
                  </a:lnTo>
                  <a:lnTo>
                    <a:pt x="477" y="355"/>
                  </a:lnTo>
                  <a:lnTo>
                    <a:pt x="478" y="354"/>
                  </a:lnTo>
                  <a:close/>
                  <a:moveTo>
                    <a:pt x="478" y="354"/>
                  </a:moveTo>
                  <a:lnTo>
                    <a:pt x="477" y="354"/>
                  </a:lnTo>
                  <a:lnTo>
                    <a:pt x="477" y="353"/>
                  </a:lnTo>
                  <a:lnTo>
                    <a:pt x="478" y="353"/>
                  </a:lnTo>
                  <a:lnTo>
                    <a:pt x="478" y="354"/>
                  </a:lnTo>
                  <a:close/>
                  <a:moveTo>
                    <a:pt x="477" y="353"/>
                  </a:moveTo>
                  <a:lnTo>
                    <a:pt x="476" y="353"/>
                  </a:lnTo>
                  <a:lnTo>
                    <a:pt x="477" y="353"/>
                  </a:lnTo>
                  <a:close/>
                  <a:moveTo>
                    <a:pt x="483" y="351"/>
                  </a:moveTo>
                  <a:lnTo>
                    <a:pt x="483" y="350"/>
                  </a:lnTo>
                  <a:lnTo>
                    <a:pt x="483" y="351"/>
                  </a:lnTo>
                  <a:close/>
                  <a:moveTo>
                    <a:pt x="479" y="350"/>
                  </a:moveTo>
                  <a:lnTo>
                    <a:pt x="479" y="351"/>
                  </a:lnTo>
                  <a:lnTo>
                    <a:pt x="478" y="351"/>
                  </a:lnTo>
                  <a:lnTo>
                    <a:pt x="477" y="350"/>
                  </a:lnTo>
                  <a:lnTo>
                    <a:pt x="478" y="349"/>
                  </a:lnTo>
                  <a:lnTo>
                    <a:pt x="478" y="350"/>
                  </a:lnTo>
                  <a:lnTo>
                    <a:pt x="479" y="350"/>
                  </a:lnTo>
                  <a:close/>
                  <a:moveTo>
                    <a:pt x="472" y="350"/>
                  </a:moveTo>
                  <a:lnTo>
                    <a:pt x="471" y="350"/>
                  </a:lnTo>
                  <a:lnTo>
                    <a:pt x="472" y="349"/>
                  </a:lnTo>
                  <a:lnTo>
                    <a:pt x="473" y="349"/>
                  </a:lnTo>
                  <a:lnTo>
                    <a:pt x="473" y="350"/>
                  </a:lnTo>
                  <a:lnTo>
                    <a:pt x="472" y="350"/>
                  </a:lnTo>
                  <a:close/>
                  <a:moveTo>
                    <a:pt x="473" y="348"/>
                  </a:moveTo>
                  <a:lnTo>
                    <a:pt x="472" y="349"/>
                  </a:lnTo>
                  <a:lnTo>
                    <a:pt x="472" y="348"/>
                  </a:lnTo>
                  <a:lnTo>
                    <a:pt x="473" y="347"/>
                  </a:lnTo>
                  <a:lnTo>
                    <a:pt x="473" y="348"/>
                  </a:lnTo>
                  <a:close/>
                  <a:moveTo>
                    <a:pt x="478" y="348"/>
                  </a:moveTo>
                  <a:lnTo>
                    <a:pt x="478" y="347"/>
                  </a:lnTo>
                  <a:lnTo>
                    <a:pt x="479" y="347"/>
                  </a:lnTo>
                  <a:lnTo>
                    <a:pt x="478" y="348"/>
                  </a:lnTo>
                  <a:close/>
                  <a:moveTo>
                    <a:pt x="470" y="345"/>
                  </a:moveTo>
                  <a:lnTo>
                    <a:pt x="469" y="345"/>
                  </a:lnTo>
                  <a:lnTo>
                    <a:pt x="470" y="344"/>
                  </a:lnTo>
                  <a:lnTo>
                    <a:pt x="469" y="343"/>
                  </a:lnTo>
                  <a:lnTo>
                    <a:pt x="470" y="343"/>
                  </a:lnTo>
                  <a:lnTo>
                    <a:pt x="471" y="344"/>
                  </a:lnTo>
                  <a:lnTo>
                    <a:pt x="470" y="345"/>
                  </a:lnTo>
                  <a:close/>
                  <a:moveTo>
                    <a:pt x="497" y="342"/>
                  </a:moveTo>
                  <a:lnTo>
                    <a:pt x="496" y="342"/>
                  </a:lnTo>
                  <a:lnTo>
                    <a:pt x="496" y="341"/>
                  </a:lnTo>
                  <a:lnTo>
                    <a:pt x="497" y="341"/>
                  </a:lnTo>
                  <a:lnTo>
                    <a:pt x="497" y="342"/>
                  </a:lnTo>
                  <a:close/>
                  <a:moveTo>
                    <a:pt x="493" y="341"/>
                  </a:moveTo>
                  <a:lnTo>
                    <a:pt x="494" y="341"/>
                  </a:lnTo>
                  <a:lnTo>
                    <a:pt x="495" y="342"/>
                  </a:lnTo>
                  <a:lnTo>
                    <a:pt x="496" y="342"/>
                  </a:lnTo>
                  <a:lnTo>
                    <a:pt x="496" y="343"/>
                  </a:lnTo>
                  <a:lnTo>
                    <a:pt x="495" y="343"/>
                  </a:lnTo>
                  <a:lnTo>
                    <a:pt x="495" y="344"/>
                  </a:lnTo>
                  <a:lnTo>
                    <a:pt x="496" y="344"/>
                  </a:lnTo>
                  <a:lnTo>
                    <a:pt x="496" y="345"/>
                  </a:lnTo>
                  <a:lnTo>
                    <a:pt x="496" y="347"/>
                  </a:lnTo>
                  <a:lnTo>
                    <a:pt x="495" y="347"/>
                  </a:lnTo>
                  <a:lnTo>
                    <a:pt x="495" y="345"/>
                  </a:lnTo>
                  <a:lnTo>
                    <a:pt x="494" y="345"/>
                  </a:lnTo>
                  <a:lnTo>
                    <a:pt x="493" y="344"/>
                  </a:lnTo>
                  <a:lnTo>
                    <a:pt x="493" y="345"/>
                  </a:lnTo>
                  <a:lnTo>
                    <a:pt x="492" y="345"/>
                  </a:lnTo>
                  <a:lnTo>
                    <a:pt x="493" y="346"/>
                  </a:lnTo>
                  <a:lnTo>
                    <a:pt x="493" y="345"/>
                  </a:lnTo>
                  <a:lnTo>
                    <a:pt x="494" y="346"/>
                  </a:lnTo>
                  <a:lnTo>
                    <a:pt x="494" y="347"/>
                  </a:lnTo>
                  <a:lnTo>
                    <a:pt x="494" y="348"/>
                  </a:lnTo>
                  <a:lnTo>
                    <a:pt x="494" y="349"/>
                  </a:lnTo>
                  <a:lnTo>
                    <a:pt x="493" y="349"/>
                  </a:lnTo>
                  <a:lnTo>
                    <a:pt x="493" y="348"/>
                  </a:lnTo>
                  <a:lnTo>
                    <a:pt x="492" y="348"/>
                  </a:lnTo>
                  <a:lnTo>
                    <a:pt x="492" y="349"/>
                  </a:lnTo>
                  <a:lnTo>
                    <a:pt x="492" y="350"/>
                  </a:lnTo>
                  <a:lnTo>
                    <a:pt x="491" y="350"/>
                  </a:lnTo>
                  <a:lnTo>
                    <a:pt x="491" y="351"/>
                  </a:lnTo>
                  <a:lnTo>
                    <a:pt x="491" y="352"/>
                  </a:lnTo>
                  <a:lnTo>
                    <a:pt x="492" y="352"/>
                  </a:lnTo>
                  <a:lnTo>
                    <a:pt x="492" y="353"/>
                  </a:lnTo>
                  <a:lnTo>
                    <a:pt x="491" y="352"/>
                  </a:lnTo>
                  <a:lnTo>
                    <a:pt x="490" y="351"/>
                  </a:lnTo>
                  <a:lnTo>
                    <a:pt x="490" y="352"/>
                  </a:lnTo>
                  <a:lnTo>
                    <a:pt x="489" y="352"/>
                  </a:lnTo>
                  <a:lnTo>
                    <a:pt x="488" y="353"/>
                  </a:lnTo>
                  <a:lnTo>
                    <a:pt x="487" y="353"/>
                  </a:lnTo>
                  <a:lnTo>
                    <a:pt x="487" y="352"/>
                  </a:lnTo>
                  <a:lnTo>
                    <a:pt x="486" y="351"/>
                  </a:lnTo>
                  <a:lnTo>
                    <a:pt x="486" y="350"/>
                  </a:lnTo>
                  <a:lnTo>
                    <a:pt x="487" y="350"/>
                  </a:lnTo>
                  <a:lnTo>
                    <a:pt x="488" y="351"/>
                  </a:lnTo>
                  <a:lnTo>
                    <a:pt x="489" y="349"/>
                  </a:lnTo>
                  <a:lnTo>
                    <a:pt x="488" y="349"/>
                  </a:lnTo>
                  <a:lnTo>
                    <a:pt x="487" y="349"/>
                  </a:lnTo>
                  <a:lnTo>
                    <a:pt x="485" y="348"/>
                  </a:lnTo>
                  <a:lnTo>
                    <a:pt x="484" y="348"/>
                  </a:lnTo>
                  <a:lnTo>
                    <a:pt x="483" y="347"/>
                  </a:lnTo>
                  <a:lnTo>
                    <a:pt x="483" y="346"/>
                  </a:lnTo>
                  <a:lnTo>
                    <a:pt x="484" y="346"/>
                  </a:lnTo>
                  <a:lnTo>
                    <a:pt x="485" y="345"/>
                  </a:lnTo>
                  <a:lnTo>
                    <a:pt x="486" y="345"/>
                  </a:lnTo>
                  <a:lnTo>
                    <a:pt x="486" y="344"/>
                  </a:lnTo>
                  <a:lnTo>
                    <a:pt x="487" y="344"/>
                  </a:lnTo>
                  <a:lnTo>
                    <a:pt x="487" y="345"/>
                  </a:lnTo>
                  <a:lnTo>
                    <a:pt x="487" y="346"/>
                  </a:lnTo>
                  <a:lnTo>
                    <a:pt x="486" y="346"/>
                  </a:lnTo>
                  <a:lnTo>
                    <a:pt x="486" y="347"/>
                  </a:lnTo>
                  <a:lnTo>
                    <a:pt x="487" y="347"/>
                  </a:lnTo>
                  <a:lnTo>
                    <a:pt x="486" y="347"/>
                  </a:lnTo>
                  <a:lnTo>
                    <a:pt x="485" y="346"/>
                  </a:lnTo>
                  <a:lnTo>
                    <a:pt x="485" y="347"/>
                  </a:lnTo>
                  <a:lnTo>
                    <a:pt x="487" y="347"/>
                  </a:lnTo>
                  <a:lnTo>
                    <a:pt x="488" y="346"/>
                  </a:lnTo>
                  <a:lnTo>
                    <a:pt x="488" y="347"/>
                  </a:lnTo>
                  <a:lnTo>
                    <a:pt x="489" y="347"/>
                  </a:lnTo>
                  <a:lnTo>
                    <a:pt x="489" y="346"/>
                  </a:lnTo>
                  <a:lnTo>
                    <a:pt x="489" y="345"/>
                  </a:lnTo>
                  <a:lnTo>
                    <a:pt x="490" y="346"/>
                  </a:lnTo>
                  <a:lnTo>
                    <a:pt x="491" y="346"/>
                  </a:lnTo>
                  <a:lnTo>
                    <a:pt x="491" y="345"/>
                  </a:lnTo>
                  <a:lnTo>
                    <a:pt x="491" y="344"/>
                  </a:lnTo>
                  <a:lnTo>
                    <a:pt x="490" y="344"/>
                  </a:lnTo>
                  <a:lnTo>
                    <a:pt x="489" y="344"/>
                  </a:lnTo>
                  <a:lnTo>
                    <a:pt x="488" y="344"/>
                  </a:lnTo>
                  <a:lnTo>
                    <a:pt x="489" y="342"/>
                  </a:lnTo>
                  <a:lnTo>
                    <a:pt x="489" y="341"/>
                  </a:lnTo>
                  <a:lnTo>
                    <a:pt x="490" y="341"/>
                  </a:lnTo>
                  <a:lnTo>
                    <a:pt x="491" y="341"/>
                  </a:lnTo>
                  <a:lnTo>
                    <a:pt x="492" y="340"/>
                  </a:lnTo>
                  <a:lnTo>
                    <a:pt x="493" y="341"/>
                  </a:lnTo>
                  <a:close/>
                  <a:moveTo>
                    <a:pt x="475" y="343"/>
                  </a:moveTo>
                  <a:lnTo>
                    <a:pt x="474" y="343"/>
                  </a:lnTo>
                  <a:lnTo>
                    <a:pt x="473" y="343"/>
                  </a:lnTo>
                  <a:lnTo>
                    <a:pt x="474" y="342"/>
                  </a:lnTo>
                  <a:lnTo>
                    <a:pt x="473" y="342"/>
                  </a:lnTo>
                  <a:lnTo>
                    <a:pt x="473" y="341"/>
                  </a:lnTo>
                  <a:lnTo>
                    <a:pt x="474" y="341"/>
                  </a:lnTo>
                  <a:lnTo>
                    <a:pt x="474" y="340"/>
                  </a:lnTo>
                  <a:lnTo>
                    <a:pt x="474" y="339"/>
                  </a:lnTo>
                  <a:lnTo>
                    <a:pt x="473" y="338"/>
                  </a:lnTo>
                  <a:lnTo>
                    <a:pt x="472" y="337"/>
                  </a:lnTo>
                  <a:lnTo>
                    <a:pt x="472" y="335"/>
                  </a:lnTo>
                  <a:lnTo>
                    <a:pt x="472" y="334"/>
                  </a:lnTo>
                  <a:lnTo>
                    <a:pt x="472" y="333"/>
                  </a:lnTo>
                  <a:lnTo>
                    <a:pt x="471" y="332"/>
                  </a:lnTo>
                  <a:lnTo>
                    <a:pt x="471" y="331"/>
                  </a:lnTo>
                  <a:lnTo>
                    <a:pt x="472" y="331"/>
                  </a:lnTo>
                  <a:lnTo>
                    <a:pt x="473" y="332"/>
                  </a:lnTo>
                  <a:lnTo>
                    <a:pt x="473" y="333"/>
                  </a:lnTo>
                  <a:lnTo>
                    <a:pt x="473" y="334"/>
                  </a:lnTo>
                  <a:lnTo>
                    <a:pt x="473" y="335"/>
                  </a:lnTo>
                  <a:lnTo>
                    <a:pt x="474" y="337"/>
                  </a:lnTo>
                  <a:lnTo>
                    <a:pt x="474" y="338"/>
                  </a:lnTo>
                  <a:lnTo>
                    <a:pt x="474" y="339"/>
                  </a:lnTo>
                  <a:lnTo>
                    <a:pt x="475" y="340"/>
                  </a:lnTo>
                  <a:lnTo>
                    <a:pt x="475" y="341"/>
                  </a:lnTo>
                  <a:lnTo>
                    <a:pt x="474" y="342"/>
                  </a:lnTo>
                  <a:lnTo>
                    <a:pt x="475" y="343"/>
                  </a:lnTo>
                  <a:close/>
                  <a:moveTo>
                    <a:pt x="496" y="324"/>
                  </a:moveTo>
                  <a:lnTo>
                    <a:pt x="495" y="324"/>
                  </a:lnTo>
                  <a:lnTo>
                    <a:pt x="495" y="323"/>
                  </a:lnTo>
                  <a:lnTo>
                    <a:pt x="496" y="323"/>
                  </a:lnTo>
                  <a:lnTo>
                    <a:pt x="496" y="324"/>
                  </a:lnTo>
                  <a:close/>
                  <a:moveTo>
                    <a:pt x="472" y="323"/>
                  </a:moveTo>
                  <a:lnTo>
                    <a:pt x="472" y="322"/>
                  </a:lnTo>
                  <a:lnTo>
                    <a:pt x="472" y="321"/>
                  </a:lnTo>
                  <a:lnTo>
                    <a:pt x="472" y="320"/>
                  </a:lnTo>
                  <a:lnTo>
                    <a:pt x="473" y="320"/>
                  </a:lnTo>
                  <a:lnTo>
                    <a:pt x="473" y="321"/>
                  </a:lnTo>
                  <a:lnTo>
                    <a:pt x="472" y="322"/>
                  </a:lnTo>
                  <a:lnTo>
                    <a:pt x="472" y="323"/>
                  </a:lnTo>
                  <a:close/>
                  <a:moveTo>
                    <a:pt x="489" y="315"/>
                  </a:moveTo>
                  <a:lnTo>
                    <a:pt x="490" y="315"/>
                  </a:lnTo>
                  <a:lnTo>
                    <a:pt x="491" y="315"/>
                  </a:lnTo>
                  <a:lnTo>
                    <a:pt x="492" y="316"/>
                  </a:lnTo>
                  <a:lnTo>
                    <a:pt x="492" y="317"/>
                  </a:lnTo>
                  <a:lnTo>
                    <a:pt x="493" y="317"/>
                  </a:lnTo>
                  <a:lnTo>
                    <a:pt x="493" y="318"/>
                  </a:lnTo>
                  <a:lnTo>
                    <a:pt x="494" y="319"/>
                  </a:lnTo>
                  <a:lnTo>
                    <a:pt x="494" y="320"/>
                  </a:lnTo>
                  <a:lnTo>
                    <a:pt x="494" y="322"/>
                  </a:lnTo>
                  <a:lnTo>
                    <a:pt x="494" y="323"/>
                  </a:lnTo>
                  <a:lnTo>
                    <a:pt x="493" y="325"/>
                  </a:lnTo>
                  <a:lnTo>
                    <a:pt x="492" y="326"/>
                  </a:lnTo>
                  <a:lnTo>
                    <a:pt x="491" y="326"/>
                  </a:lnTo>
                  <a:lnTo>
                    <a:pt x="490" y="327"/>
                  </a:lnTo>
                  <a:lnTo>
                    <a:pt x="489" y="327"/>
                  </a:lnTo>
                  <a:lnTo>
                    <a:pt x="489" y="326"/>
                  </a:lnTo>
                  <a:lnTo>
                    <a:pt x="489" y="325"/>
                  </a:lnTo>
                  <a:lnTo>
                    <a:pt x="489" y="324"/>
                  </a:lnTo>
                  <a:lnTo>
                    <a:pt x="489" y="323"/>
                  </a:lnTo>
                  <a:lnTo>
                    <a:pt x="488" y="322"/>
                  </a:lnTo>
                  <a:lnTo>
                    <a:pt x="488" y="321"/>
                  </a:lnTo>
                  <a:lnTo>
                    <a:pt x="488" y="320"/>
                  </a:lnTo>
                  <a:lnTo>
                    <a:pt x="488" y="321"/>
                  </a:lnTo>
                  <a:lnTo>
                    <a:pt x="489" y="321"/>
                  </a:lnTo>
                  <a:lnTo>
                    <a:pt x="489" y="320"/>
                  </a:lnTo>
                  <a:lnTo>
                    <a:pt x="488" y="320"/>
                  </a:lnTo>
                  <a:lnTo>
                    <a:pt x="486" y="319"/>
                  </a:lnTo>
                  <a:lnTo>
                    <a:pt x="487" y="318"/>
                  </a:lnTo>
                  <a:lnTo>
                    <a:pt x="486" y="318"/>
                  </a:lnTo>
                  <a:lnTo>
                    <a:pt x="485" y="318"/>
                  </a:lnTo>
                  <a:lnTo>
                    <a:pt x="485" y="317"/>
                  </a:lnTo>
                  <a:lnTo>
                    <a:pt x="484" y="317"/>
                  </a:lnTo>
                  <a:lnTo>
                    <a:pt x="484" y="316"/>
                  </a:lnTo>
                  <a:lnTo>
                    <a:pt x="486" y="315"/>
                  </a:lnTo>
                  <a:lnTo>
                    <a:pt x="487" y="315"/>
                  </a:lnTo>
                  <a:lnTo>
                    <a:pt x="488" y="315"/>
                  </a:lnTo>
                  <a:lnTo>
                    <a:pt x="488" y="314"/>
                  </a:lnTo>
                  <a:lnTo>
                    <a:pt x="489" y="315"/>
                  </a:lnTo>
                  <a:close/>
                  <a:moveTo>
                    <a:pt x="485" y="307"/>
                  </a:moveTo>
                  <a:lnTo>
                    <a:pt x="484" y="307"/>
                  </a:lnTo>
                  <a:lnTo>
                    <a:pt x="485" y="307"/>
                  </a:lnTo>
                  <a:close/>
                  <a:moveTo>
                    <a:pt x="482" y="289"/>
                  </a:moveTo>
                  <a:lnTo>
                    <a:pt x="481" y="289"/>
                  </a:lnTo>
                  <a:lnTo>
                    <a:pt x="482" y="288"/>
                  </a:lnTo>
                  <a:lnTo>
                    <a:pt x="482" y="289"/>
                  </a:lnTo>
                  <a:close/>
                  <a:moveTo>
                    <a:pt x="479" y="284"/>
                  </a:moveTo>
                  <a:lnTo>
                    <a:pt x="479" y="283"/>
                  </a:lnTo>
                  <a:lnTo>
                    <a:pt x="481" y="283"/>
                  </a:lnTo>
                  <a:lnTo>
                    <a:pt x="479" y="284"/>
                  </a:lnTo>
                  <a:close/>
                  <a:moveTo>
                    <a:pt x="489" y="275"/>
                  </a:moveTo>
                  <a:lnTo>
                    <a:pt x="489" y="276"/>
                  </a:lnTo>
                  <a:lnTo>
                    <a:pt x="488" y="276"/>
                  </a:lnTo>
                  <a:lnTo>
                    <a:pt x="488" y="277"/>
                  </a:lnTo>
                  <a:lnTo>
                    <a:pt x="489" y="277"/>
                  </a:lnTo>
                  <a:lnTo>
                    <a:pt x="489" y="278"/>
                  </a:lnTo>
                  <a:lnTo>
                    <a:pt x="488" y="278"/>
                  </a:lnTo>
                  <a:lnTo>
                    <a:pt x="487" y="279"/>
                  </a:lnTo>
                  <a:lnTo>
                    <a:pt x="487" y="278"/>
                  </a:lnTo>
                  <a:lnTo>
                    <a:pt x="487" y="277"/>
                  </a:lnTo>
                  <a:lnTo>
                    <a:pt x="487" y="276"/>
                  </a:lnTo>
                  <a:lnTo>
                    <a:pt x="486" y="276"/>
                  </a:lnTo>
                  <a:lnTo>
                    <a:pt x="485" y="276"/>
                  </a:lnTo>
                  <a:lnTo>
                    <a:pt x="485" y="275"/>
                  </a:lnTo>
                  <a:lnTo>
                    <a:pt x="486" y="275"/>
                  </a:lnTo>
                  <a:lnTo>
                    <a:pt x="487" y="275"/>
                  </a:lnTo>
                  <a:lnTo>
                    <a:pt x="488" y="275"/>
                  </a:lnTo>
                  <a:lnTo>
                    <a:pt x="489" y="275"/>
                  </a:lnTo>
                  <a:close/>
                  <a:moveTo>
                    <a:pt x="485" y="248"/>
                  </a:moveTo>
                  <a:lnTo>
                    <a:pt x="485" y="247"/>
                  </a:lnTo>
                  <a:lnTo>
                    <a:pt x="485" y="248"/>
                  </a:lnTo>
                  <a:close/>
                  <a:moveTo>
                    <a:pt x="491" y="246"/>
                  </a:moveTo>
                  <a:lnTo>
                    <a:pt x="491" y="247"/>
                  </a:lnTo>
                  <a:lnTo>
                    <a:pt x="490" y="246"/>
                  </a:lnTo>
                  <a:lnTo>
                    <a:pt x="491" y="246"/>
                  </a:lnTo>
                  <a:lnTo>
                    <a:pt x="492" y="246"/>
                  </a:lnTo>
                  <a:lnTo>
                    <a:pt x="491" y="246"/>
                  </a:lnTo>
                  <a:close/>
                  <a:moveTo>
                    <a:pt x="477" y="174"/>
                  </a:moveTo>
                  <a:lnTo>
                    <a:pt x="476" y="174"/>
                  </a:lnTo>
                  <a:lnTo>
                    <a:pt x="475" y="173"/>
                  </a:lnTo>
                  <a:lnTo>
                    <a:pt x="476" y="173"/>
                  </a:lnTo>
                  <a:lnTo>
                    <a:pt x="477" y="173"/>
                  </a:lnTo>
                  <a:lnTo>
                    <a:pt x="477" y="174"/>
                  </a:lnTo>
                  <a:close/>
                  <a:moveTo>
                    <a:pt x="464" y="170"/>
                  </a:moveTo>
                  <a:lnTo>
                    <a:pt x="463" y="170"/>
                  </a:lnTo>
                  <a:lnTo>
                    <a:pt x="463" y="169"/>
                  </a:lnTo>
                  <a:lnTo>
                    <a:pt x="464" y="169"/>
                  </a:lnTo>
                  <a:lnTo>
                    <a:pt x="464" y="170"/>
                  </a:lnTo>
                  <a:close/>
                  <a:moveTo>
                    <a:pt x="500" y="164"/>
                  </a:moveTo>
                  <a:lnTo>
                    <a:pt x="499" y="164"/>
                  </a:lnTo>
                  <a:lnTo>
                    <a:pt x="498" y="164"/>
                  </a:lnTo>
                  <a:lnTo>
                    <a:pt x="497" y="164"/>
                  </a:lnTo>
                  <a:lnTo>
                    <a:pt x="496" y="164"/>
                  </a:lnTo>
                  <a:lnTo>
                    <a:pt x="495" y="164"/>
                  </a:lnTo>
                  <a:lnTo>
                    <a:pt x="494" y="164"/>
                  </a:lnTo>
                  <a:lnTo>
                    <a:pt x="495" y="164"/>
                  </a:lnTo>
                  <a:lnTo>
                    <a:pt x="496" y="164"/>
                  </a:lnTo>
                  <a:lnTo>
                    <a:pt x="497" y="164"/>
                  </a:lnTo>
                  <a:lnTo>
                    <a:pt x="498" y="163"/>
                  </a:lnTo>
                  <a:lnTo>
                    <a:pt x="499" y="163"/>
                  </a:lnTo>
                  <a:lnTo>
                    <a:pt x="500" y="163"/>
                  </a:lnTo>
                  <a:lnTo>
                    <a:pt x="500" y="164"/>
                  </a:lnTo>
                  <a:close/>
                  <a:moveTo>
                    <a:pt x="478" y="163"/>
                  </a:moveTo>
                  <a:lnTo>
                    <a:pt x="477" y="163"/>
                  </a:lnTo>
                  <a:lnTo>
                    <a:pt x="476" y="162"/>
                  </a:lnTo>
                  <a:lnTo>
                    <a:pt x="476" y="160"/>
                  </a:lnTo>
                  <a:lnTo>
                    <a:pt x="477" y="160"/>
                  </a:lnTo>
                  <a:lnTo>
                    <a:pt x="477" y="162"/>
                  </a:lnTo>
                  <a:lnTo>
                    <a:pt x="478" y="162"/>
                  </a:lnTo>
                  <a:lnTo>
                    <a:pt x="478" y="163"/>
                  </a:lnTo>
                  <a:close/>
                  <a:moveTo>
                    <a:pt x="448" y="158"/>
                  </a:moveTo>
                  <a:lnTo>
                    <a:pt x="447" y="158"/>
                  </a:lnTo>
                  <a:lnTo>
                    <a:pt x="447" y="157"/>
                  </a:lnTo>
                  <a:lnTo>
                    <a:pt x="448" y="157"/>
                  </a:lnTo>
                  <a:lnTo>
                    <a:pt x="448" y="158"/>
                  </a:lnTo>
                  <a:close/>
                  <a:moveTo>
                    <a:pt x="487" y="153"/>
                  </a:moveTo>
                  <a:lnTo>
                    <a:pt x="486" y="153"/>
                  </a:lnTo>
                  <a:lnTo>
                    <a:pt x="487" y="153"/>
                  </a:lnTo>
                  <a:close/>
                  <a:moveTo>
                    <a:pt x="471" y="146"/>
                  </a:moveTo>
                  <a:lnTo>
                    <a:pt x="470" y="146"/>
                  </a:lnTo>
                  <a:lnTo>
                    <a:pt x="470" y="145"/>
                  </a:lnTo>
                  <a:lnTo>
                    <a:pt x="471" y="145"/>
                  </a:lnTo>
                  <a:lnTo>
                    <a:pt x="471" y="146"/>
                  </a:lnTo>
                  <a:close/>
                  <a:moveTo>
                    <a:pt x="470" y="145"/>
                  </a:moveTo>
                  <a:lnTo>
                    <a:pt x="469" y="145"/>
                  </a:lnTo>
                  <a:lnTo>
                    <a:pt x="470" y="145"/>
                  </a:lnTo>
                  <a:close/>
                  <a:moveTo>
                    <a:pt x="490" y="129"/>
                  </a:moveTo>
                  <a:lnTo>
                    <a:pt x="491" y="130"/>
                  </a:lnTo>
                  <a:lnTo>
                    <a:pt x="492" y="130"/>
                  </a:lnTo>
                  <a:lnTo>
                    <a:pt x="492" y="131"/>
                  </a:lnTo>
                  <a:lnTo>
                    <a:pt x="493" y="131"/>
                  </a:lnTo>
                  <a:lnTo>
                    <a:pt x="494" y="132"/>
                  </a:lnTo>
                  <a:lnTo>
                    <a:pt x="495" y="132"/>
                  </a:lnTo>
                  <a:lnTo>
                    <a:pt x="495" y="131"/>
                  </a:lnTo>
                  <a:lnTo>
                    <a:pt x="496" y="131"/>
                  </a:lnTo>
                  <a:lnTo>
                    <a:pt x="496" y="132"/>
                  </a:lnTo>
                  <a:lnTo>
                    <a:pt x="497" y="131"/>
                  </a:lnTo>
                  <a:lnTo>
                    <a:pt x="497" y="132"/>
                  </a:lnTo>
                  <a:lnTo>
                    <a:pt x="497" y="131"/>
                  </a:lnTo>
                  <a:lnTo>
                    <a:pt x="498" y="132"/>
                  </a:lnTo>
                  <a:lnTo>
                    <a:pt x="497" y="132"/>
                  </a:lnTo>
                  <a:lnTo>
                    <a:pt x="496" y="132"/>
                  </a:lnTo>
                  <a:lnTo>
                    <a:pt x="494" y="132"/>
                  </a:lnTo>
                  <a:lnTo>
                    <a:pt x="493" y="132"/>
                  </a:lnTo>
                  <a:lnTo>
                    <a:pt x="492" y="131"/>
                  </a:lnTo>
                  <a:lnTo>
                    <a:pt x="491" y="131"/>
                  </a:lnTo>
                  <a:lnTo>
                    <a:pt x="490" y="130"/>
                  </a:lnTo>
                  <a:lnTo>
                    <a:pt x="489" y="130"/>
                  </a:lnTo>
                  <a:lnTo>
                    <a:pt x="488" y="129"/>
                  </a:lnTo>
                  <a:lnTo>
                    <a:pt x="488" y="128"/>
                  </a:lnTo>
                  <a:lnTo>
                    <a:pt x="489" y="129"/>
                  </a:lnTo>
                  <a:lnTo>
                    <a:pt x="490" y="129"/>
                  </a:lnTo>
                  <a:close/>
                  <a:moveTo>
                    <a:pt x="493" y="126"/>
                  </a:moveTo>
                  <a:lnTo>
                    <a:pt x="492" y="126"/>
                  </a:lnTo>
                  <a:lnTo>
                    <a:pt x="492" y="125"/>
                  </a:lnTo>
                  <a:lnTo>
                    <a:pt x="493" y="125"/>
                  </a:lnTo>
                  <a:lnTo>
                    <a:pt x="493" y="126"/>
                  </a:lnTo>
                  <a:close/>
                  <a:moveTo>
                    <a:pt x="507" y="123"/>
                  </a:moveTo>
                  <a:lnTo>
                    <a:pt x="508" y="123"/>
                  </a:lnTo>
                  <a:lnTo>
                    <a:pt x="509" y="124"/>
                  </a:lnTo>
                  <a:lnTo>
                    <a:pt x="509" y="125"/>
                  </a:lnTo>
                  <a:lnTo>
                    <a:pt x="509" y="126"/>
                  </a:lnTo>
                  <a:lnTo>
                    <a:pt x="509" y="127"/>
                  </a:lnTo>
                  <a:lnTo>
                    <a:pt x="508" y="127"/>
                  </a:lnTo>
                  <a:lnTo>
                    <a:pt x="507" y="128"/>
                  </a:lnTo>
                  <a:lnTo>
                    <a:pt x="506" y="128"/>
                  </a:lnTo>
                  <a:lnTo>
                    <a:pt x="504" y="128"/>
                  </a:lnTo>
                  <a:lnTo>
                    <a:pt x="503" y="128"/>
                  </a:lnTo>
                  <a:lnTo>
                    <a:pt x="503" y="129"/>
                  </a:lnTo>
                  <a:lnTo>
                    <a:pt x="502" y="129"/>
                  </a:lnTo>
                  <a:lnTo>
                    <a:pt x="501" y="130"/>
                  </a:lnTo>
                  <a:lnTo>
                    <a:pt x="500" y="130"/>
                  </a:lnTo>
                  <a:lnTo>
                    <a:pt x="502" y="128"/>
                  </a:lnTo>
                  <a:lnTo>
                    <a:pt x="502" y="127"/>
                  </a:lnTo>
                  <a:lnTo>
                    <a:pt x="503" y="126"/>
                  </a:lnTo>
                  <a:lnTo>
                    <a:pt x="504" y="125"/>
                  </a:lnTo>
                  <a:lnTo>
                    <a:pt x="504" y="123"/>
                  </a:lnTo>
                  <a:lnTo>
                    <a:pt x="506" y="123"/>
                  </a:lnTo>
                  <a:lnTo>
                    <a:pt x="507" y="123"/>
                  </a:lnTo>
                  <a:close/>
                  <a:moveTo>
                    <a:pt x="503" y="123"/>
                  </a:moveTo>
                  <a:lnTo>
                    <a:pt x="502" y="123"/>
                  </a:lnTo>
                  <a:lnTo>
                    <a:pt x="503" y="123"/>
                  </a:lnTo>
                  <a:close/>
                  <a:moveTo>
                    <a:pt x="506" y="122"/>
                  </a:moveTo>
                  <a:lnTo>
                    <a:pt x="504" y="122"/>
                  </a:lnTo>
                  <a:lnTo>
                    <a:pt x="506" y="122"/>
                  </a:lnTo>
                  <a:close/>
                  <a:moveTo>
                    <a:pt x="492" y="121"/>
                  </a:moveTo>
                  <a:lnTo>
                    <a:pt x="491" y="121"/>
                  </a:lnTo>
                  <a:lnTo>
                    <a:pt x="492" y="121"/>
                  </a:lnTo>
                  <a:close/>
                  <a:moveTo>
                    <a:pt x="512" y="121"/>
                  </a:moveTo>
                  <a:lnTo>
                    <a:pt x="511" y="121"/>
                  </a:lnTo>
                  <a:lnTo>
                    <a:pt x="511" y="120"/>
                  </a:lnTo>
                  <a:lnTo>
                    <a:pt x="512" y="120"/>
                  </a:lnTo>
                  <a:lnTo>
                    <a:pt x="512" y="121"/>
                  </a:lnTo>
                  <a:close/>
                  <a:moveTo>
                    <a:pt x="501" y="119"/>
                  </a:moveTo>
                  <a:lnTo>
                    <a:pt x="500" y="119"/>
                  </a:lnTo>
                  <a:lnTo>
                    <a:pt x="501" y="119"/>
                  </a:lnTo>
                  <a:close/>
                  <a:moveTo>
                    <a:pt x="514" y="97"/>
                  </a:moveTo>
                  <a:lnTo>
                    <a:pt x="514" y="96"/>
                  </a:lnTo>
                  <a:lnTo>
                    <a:pt x="514" y="97"/>
                  </a:lnTo>
                  <a:close/>
                  <a:moveTo>
                    <a:pt x="513" y="99"/>
                  </a:moveTo>
                  <a:lnTo>
                    <a:pt x="512" y="100"/>
                  </a:lnTo>
                  <a:lnTo>
                    <a:pt x="510" y="101"/>
                  </a:lnTo>
                  <a:lnTo>
                    <a:pt x="511" y="100"/>
                  </a:lnTo>
                  <a:lnTo>
                    <a:pt x="510" y="100"/>
                  </a:lnTo>
                  <a:lnTo>
                    <a:pt x="509" y="101"/>
                  </a:lnTo>
                  <a:lnTo>
                    <a:pt x="508" y="101"/>
                  </a:lnTo>
                  <a:lnTo>
                    <a:pt x="507" y="101"/>
                  </a:lnTo>
                  <a:lnTo>
                    <a:pt x="507" y="102"/>
                  </a:lnTo>
                  <a:lnTo>
                    <a:pt x="506" y="102"/>
                  </a:lnTo>
                  <a:lnTo>
                    <a:pt x="504" y="102"/>
                  </a:lnTo>
                  <a:lnTo>
                    <a:pt x="503" y="102"/>
                  </a:lnTo>
                  <a:lnTo>
                    <a:pt x="501" y="103"/>
                  </a:lnTo>
                  <a:lnTo>
                    <a:pt x="500" y="103"/>
                  </a:lnTo>
                  <a:lnTo>
                    <a:pt x="499" y="104"/>
                  </a:lnTo>
                  <a:lnTo>
                    <a:pt x="498" y="104"/>
                  </a:lnTo>
                  <a:lnTo>
                    <a:pt x="498" y="103"/>
                  </a:lnTo>
                  <a:lnTo>
                    <a:pt x="497" y="103"/>
                  </a:lnTo>
                  <a:lnTo>
                    <a:pt x="496" y="103"/>
                  </a:lnTo>
                  <a:lnTo>
                    <a:pt x="494" y="103"/>
                  </a:lnTo>
                  <a:lnTo>
                    <a:pt x="493" y="102"/>
                  </a:lnTo>
                  <a:lnTo>
                    <a:pt x="492" y="101"/>
                  </a:lnTo>
                  <a:lnTo>
                    <a:pt x="491" y="101"/>
                  </a:lnTo>
                  <a:lnTo>
                    <a:pt x="491" y="100"/>
                  </a:lnTo>
                  <a:lnTo>
                    <a:pt x="492" y="100"/>
                  </a:lnTo>
                  <a:lnTo>
                    <a:pt x="493" y="100"/>
                  </a:lnTo>
                  <a:lnTo>
                    <a:pt x="494" y="100"/>
                  </a:lnTo>
                  <a:lnTo>
                    <a:pt x="495" y="101"/>
                  </a:lnTo>
                  <a:lnTo>
                    <a:pt x="496" y="101"/>
                  </a:lnTo>
                  <a:lnTo>
                    <a:pt x="497" y="101"/>
                  </a:lnTo>
                  <a:lnTo>
                    <a:pt x="497" y="102"/>
                  </a:lnTo>
                  <a:lnTo>
                    <a:pt x="498" y="102"/>
                  </a:lnTo>
                  <a:lnTo>
                    <a:pt x="499" y="102"/>
                  </a:lnTo>
                  <a:lnTo>
                    <a:pt x="499" y="101"/>
                  </a:lnTo>
                  <a:lnTo>
                    <a:pt x="500" y="102"/>
                  </a:lnTo>
                  <a:lnTo>
                    <a:pt x="500" y="101"/>
                  </a:lnTo>
                  <a:lnTo>
                    <a:pt x="501" y="101"/>
                  </a:lnTo>
                  <a:lnTo>
                    <a:pt x="502" y="101"/>
                  </a:lnTo>
                  <a:lnTo>
                    <a:pt x="503" y="100"/>
                  </a:lnTo>
                  <a:lnTo>
                    <a:pt x="504" y="100"/>
                  </a:lnTo>
                  <a:lnTo>
                    <a:pt x="506" y="99"/>
                  </a:lnTo>
                  <a:lnTo>
                    <a:pt x="507" y="99"/>
                  </a:lnTo>
                  <a:lnTo>
                    <a:pt x="508" y="99"/>
                  </a:lnTo>
                  <a:lnTo>
                    <a:pt x="508" y="98"/>
                  </a:lnTo>
                  <a:lnTo>
                    <a:pt x="509" y="98"/>
                  </a:lnTo>
                  <a:lnTo>
                    <a:pt x="510" y="98"/>
                  </a:lnTo>
                  <a:lnTo>
                    <a:pt x="510" y="97"/>
                  </a:lnTo>
                  <a:lnTo>
                    <a:pt x="511" y="96"/>
                  </a:lnTo>
                  <a:lnTo>
                    <a:pt x="511" y="95"/>
                  </a:lnTo>
                  <a:lnTo>
                    <a:pt x="512" y="95"/>
                  </a:lnTo>
                  <a:lnTo>
                    <a:pt x="513" y="95"/>
                  </a:lnTo>
                  <a:lnTo>
                    <a:pt x="513" y="96"/>
                  </a:lnTo>
                  <a:lnTo>
                    <a:pt x="513" y="97"/>
                  </a:lnTo>
                  <a:lnTo>
                    <a:pt x="513" y="98"/>
                  </a:lnTo>
                  <a:lnTo>
                    <a:pt x="513" y="99"/>
                  </a:lnTo>
                  <a:close/>
                  <a:moveTo>
                    <a:pt x="496" y="80"/>
                  </a:moveTo>
                  <a:lnTo>
                    <a:pt x="495" y="81"/>
                  </a:lnTo>
                  <a:lnTo>
                    <a:pt x="495" y="80"/>
                  </a:lnTo>
                  <a:lnTo>
                    <a:pt x="495" y="79"/>
                  </a:lnTo>
                  <a:lnTo>
                    <a:pt x="494" y="78"/>
                  </a:lnTo>
                  <a:lnTo>
                    <a:pt x="495" y="78"/>
                  </a:lnTo>
                  <a:lnTo>
                    <a:pt x="496" y="79"/>
                  </a:lnTo>
                  <a:lnTo>
                    <a:pt x="496" y="80"/>
                  </a:lnTo>
                  <a:close/>
                  <a:moveTo>
                    <a:pt x="506" y="67"/>
                  </a:moveTo>
                  <a:lnTo>
                    <a:pt x="506" y="68"/>
                  </a:lnTo>
                  <a:lnTo>
                    <a:pt x="504" y="68"/>
                  </a:lnTo>
                  <a:lnTo>
                    <a:pt x="504" y="69"/>
                  </a:lnTo>
                  <a:lnTo>
                    <a:pt x="503" y="69"/>
                  </a:lnTo>
                  <a:lnTo>
                    <a:pt x="502" y="70"/>
                  </a:lnTo>
                  <a:lnTo>
                    <a:pt x="501" y="71"/>
                  </a:lnTo>
                  <a:lnTo>
                    <a:pt x="501" y="72"/>
                  </a:lnTo>
                  <a:lnTo>
                    <a:pt x="501" y="73"/>
                  </a:lnTo>
                  <a:lnTo>
                    <a:pt x="500" y="73"/>
                  </a:lnTo>
                  <a:lnTo>
                    <a:pt x="499" y="73"/>
                  </a:lnTo>
                  <a:lnTo>
                    <a:pt x="499" y="74"/>
                  </a:lnTo>
                  <a:lnTo>
                    <a:pt x="498" y="74"/>
                  </a:lnTo>
                  <a:lnTo>
                    <a:pt x="497" y="74"/>
                  </a:lnTo>
                  <a:lnTo>
                    <a:pt x="497" y="73"/>
                  </a:lnTo>
                  <a:lnTo>
                    <a:pt x="497" y="72"/>
                  </a:lnTo>
                  <a:lnTo>
                    <a:pt x="498" y="71"/>
                  </a:lnTo>
                  <a:lnTo>
                    <a:pt x="498" y="70"/>
                  </a:lnTo>
                  <a:lnTo>
                    <a:pt x="498" y="69"/>
                  </a:lnTo>
                  <a:lnTo>
                    <a:pt x="498" y="68"/>
                  </a:lnTo>
                  <a:lnTo>
                    <a:pt x="499" y="66"/>
                  </a:lnTo>
                  <a:lnTo>
                    <a:pt x="500" y="66"/>
                  </a:lnTo>
                  <a:lnTo>
                    <a:pt x="500" y="67"/>
                  </a:lnTo>
                  <a:lnTo>
                    <a:pt x="501" y="67"/>
                  </a:lnTo>
                  <a:lnTo>
                    <a:pt x="501" y="68"/>
                  </a:lnTo>
                  <a:lnTo>
                    <a:pt x="501" y="66"/>
                  </a:lnTo>
                  <a:lnTo>
                    <a:pt x="501" y="65"/>
                  </a:lnTo>
                  <a:lnTo>
                    <a:pt x="500" y="65"/>
                  </a:lnTo>
                  <a:lnTo>
                    <a:pt x="500" y="64"/>
                  </a:lnTo>
                  <a:lnTo>
                    <a:pt x="502" y="65"/>
                  </a:lnTo>
                  <a:lnTo>
                    <a:pt x="502" y="66"/>
                  </a:lnTo>
                  <a:lnTo>
                    <a:pt x="503" y="66"/>
                  </a:lnTo>
                  <a:lnTo>
                    <a:pt x="504" y="66"/>
                  </a:lnTo>
                  <a:lnTo>
                    <a:pt x="506" y="67"/>
                  </a:lnTo>
                  <a:close/>
                  <a:moveTo>
                    <a:pt x="499" y="53"/>
                  </a:moveTo>
                  <a:lnTo>
                    <a:pt x="500" y="53"/>
                  </a:lnTo>
                  <a:lnTo>
                    <a:pt x="501" y="53"/>
                  </a:lnTo>
                  <a:lnTo>
                    <a:pt x="501" y="54"/>
                  </a:lnTo>
                  <a:lnTo>
                    <a:pt x="501" y="55"/>
                  </a:lnTo>
                  <a:lnTo>
                    <a:pt x="501" y="56"/>
                  </a:lnTo>
                  <a:lnTo>
                    <a:pt x="501" y="57"/>
                  </a:lnTo>
                  <a:lnTo>
                    <a:pt x="500" y="57"/>
                  </a:lnTo>
                  <a:lnTo>
                    <a:pt x="500" y="58"/>
                  </a:lnTo>
                  <a:lnTo>
                    <a:pt x="499" y="58"/>
                  </a:lnTo>
                  <a:lnTo>
                    <a:pt x="499" y="57"/>
                  </a:lnTo>
                  <a:lnTo>
                    <a:pt x="499" y="56"/>
                  </a:lnTo>
                  <a:lnTo>
                    <a:pt x="498" y="55"/>
                  </a:lnTo>
                  <a:lnTo>
                    <a:pt x="498" y="54"/>
                  </a:lnTo>
                  <a:lnTo>
                    <a:pt x="497" y="54"/>
                  </a:lnTo>
                  <a:lnTo>
                    <a:pt x="496" y="53"/>
                  </a:lnTo>
                  <a:lnTo>
                    <a:pt x="497" y="53"/>
                  </a:lnTo>
                  <a:lnTo>
                    <a:pt x="498" y="52"/>
                  </a:lnTo>
                  <a:lnTo>
                    <a:pt x="499" y="53"/>
                  </a:lnTo>
                  <a:close/>
                  <a:moveTo>
                    <a:pt x="470" y="17"/>
                  </a:moveTo>
                  <a:lnTo>
                    <a:pt x="472" y="17"/>
                  </a:lnTo>
                  <a:lnTo>
                    <a:pt x="473" y="17"/>
                  </a:lnTo>
                  <a:lnTo>
                    <a:pt x="474" y="17"/>
                  </a:lnTo>
                  <a:lnTo>
                    <a:pt x="474" y="18"/>
                  </a:lnTo>
                  <a:lnTo>
                    <a:pt x="473" y="19"/>
                  </a:lnTo>
                  <a:lnTo>
                    <a:pt x="472" y="19"/>
                  </a:lnTo>
                  <a:lnTo>
                    <a:pt x="471" y="19"/>
                  </a:lnTo>
                  <a:lnTo>
                    <a:pt x="470" y="19"/>
                  </a:lnTo>
                  <a:lnTo>
                    <a:pt x="469" y="19"/>
                  </a:lnTo>
                  <a:lnTo>
                    <a:pt x="469" y="18"/>
                  </a:lnTo>
                  <a:lnTo>
                    <a:pt x="469" y="17"/>
                  </a:lnTo>
                  <a:lnTo>
                    <a:pt x="469" y="16"/>
                  </a:lnTo>
                  <a:lnTo>
                    <a:pt x="470" y="17"/>
                  </a:lnTo>
                  <a:close/>
                  <a:moveTo>
                    <a:pt x="474" y="16"/>
                  </a:moveTo>
                  <a:lnTo>
                    <a:pt x="473" y="16"/>
                  </a:lnTo>
                  <a:lnTo>
                    <a:pt x="472" y="16"/>
                  </a:lnTo>
                  <a:lnTo>
                    <a:pt x="471" y="17"/>
                  </a:lnTo>
                  <a:lnTo>
                    <a:pt x="470" y="17"/>
                  </a:lnTo>
                  <a:lnTo>
                    <a:pt x="470" y="16"/>
                  </a:lnTo>
                  <a:lnTo>
                    <a:pt x="471" y="16"/>
                  </a:lnTo>
                  <a:lnTo>
                    <a:pt x="471" y="15"/>
                  </a:lnTo>
                  <a:lnTo>
                    <a:pt x="472" y="15"/>
                  </a:lnTo>
                  <a:lnTo>
                    <a:pt x="473" y="15"/>
                  </a:lnTo>
                  <a:lnTo>
                    <a:pt x="474" y="16"/>
                  </a:lnTo>
                  <a:close/>
                  <a:moveTo>
                    <a:pt x="468" y="5"/>
                  </a:moveTo>
                  <a:lnTo>
                    <a:pt x="468" y="4"/>
                  </a:lnTo>
                  <a:lnTo>
                    <a:pt x="468" y="5"/>
                  </a:lnTo>
                  <a:close/>
                  <a:moveTo>
                    <a:pt x="468" y="4"/>
                  </a:moveTo>
                  <a:lnTo>
                    <a:pt x="467" y="5"/>
                  </a:lnTo>
                  <a:lnTo>
                    <a:pt x="467" y="4"/>
                  </a:lnTo>
                  <a:lnTo>
                    <a:pt x="468" y="4"/>
                  </a:lnTo>
                  <a:close/>
                  <a:moveTo>
                    <a:pt x="469" y="4"/>
                  </a:moveTo>
                  <a:lnTo>
                    <a:pt x="469" y="5"/>
                  </a:lnTo>
                  <a:lnTo>
                    <a:pt x="469" y="4"/>
                  </a:lnTo>
                  <a:lnTo>
                    <a:pt x="469" y="3"/>
                  </a:lnTo>
                  <a:lnTo>
                    <a:pt x="470" y="3"/>
                  </a:lnTo>
                  <a:lnTo>
                    <a:pt x="470" y="4"/>
                  </a:lnTo>
                  <a:lnTo>
                    <a:pt x="469" y="4"/>
                  </a:lnTo>
                  <a:close/>
                  <a:moveTo>
                    <a:pt x="463" y="0"/>
                  </a:moveTo>
                  <a:lnTo>
                    <a:pt x="464" y="1"/>
                  </a:lnTo>
                  <a:lnTo>
                    <a:pt x="464" y="2"/>
                  </a:lnTo>
                  <a:lnTo>
                    <a:pt x="463" y="2"/>
                  </a:lnTo>
                  <a:lnTo>
                    <a:pt x="463" y="1"/>
                  </a:lnTo>
                  <a:lnTo>
                    <a:pt x="462" y="1"/>
                  </a:lnTo>
                  <a:lnTo>
                    <a:pt x="462" y="2"/>
                  </a:lnTo>
                  <a:lnTo>
                    <a:pt x="463" y="2"/>
                  </a:lnTo>
                  <a:lnTo>
                    <a:pt x="464" y="2"/>
                  </a:lnTo>
                  <a:lnTo>
                    <a:pt x="464" y="1"/>
                  </a:lnTo>
                  <a:lnTo>
                    <a:pt x="465" y="1"/>
                  </a:lnTo>
                  <a:lnTo>
                    <a:pt x="466" y="1"/>
                  </a:lnTo>
                  <a:lnTo>
                    <a:pt x="467" y="1"/>
                  </a:lnTo>
                  <a:lnTo>
                    <a:pt x="468" y="2"/>
                  </a:lnTo>
                  <a:lnTo>
                    <a:pt x="469" y="2"/>
                  </a:lnTo>
                  <a:lnTo>
                    <a:pt x="470" y="2"/>
                  </a:lnTo>
                  <a:lnTo>
                    <a:pt x="469" y="3"/>
                  </a:lnTo>
                  <a:lnTo>
                    <a:pt x="468" y="3"/>
                  </a:lnTo>
                  <a:lnTo>
                    <a:pt x="468" y="4"/>
                  </a:lnTo>
                  <a:lnTo>
                    <a:pt x="468" y="3"/>
                  </a:lnTo>
                  <a:lnTo>
                    <a:pt x="467" y="3"/>
                  </a:lnTo>
                  <a:lnTo>
                    <a:pt x="467" y="4"/>
                  </a:lnTo>
                  <a:lnTo>
                    <a:pt x="466" y="4"/>
                  </a:lnTo>
                  <a:lnTo>
                    <a:pt x="465" y="4"/>
                  </a:lnTo>
                  <a:lnTo>
                    <a:pt x="464" y="5"/>
                  </a:lnTo>
                  <a:lnTo>
                    <a:pt x="465" y="5"/>
                  </a:lnTo>
                  <a:lnTo>
                    <a:pt x="466" y="5"/>
                  </a:lnTo>
                  <a:lnTo>
                    <a:pt x="466" y="4"/>
                  </a:lnTo>
                  <a:lnTo>
                    <a:pt x="467" y="5"/>
                  </a:lnTo>
                  <a:lnTo>
                    <a:pt x="466" y="6"/>
                  </a:lnTo>
                  <a:lnTo>
                    <a:pt x="465" y="6"/>
                  </a:lnTo>
                  <a:lnTo>
                    <a:pt x="466" y="6"/>
                  </a:lnTo>
                  <a:lnTo>
                    <a:pt x="467" y="7"/>
                  </a:lnTo>
                  <a:lnTo>
                    <a:pt x="467" y="8"/>
                  </a:lnTo>
                  <a:lnTo>
                    <a:pt x="467" y="7"/>
                  </a:lnTo>
                  <a:lnTo>
                    <a:pt x="467" y="6"/>
                  </a:lnTo>
                  <a:lnTo>
                    <a:pt x="468" y="6"/>
                  </a:lnTo>
                  <a:lnTo>
                    <a:pt x="469" y="5"/>
                  </a:lnTo>
                  <a:lnTo>
                    <a:pt x="470" y="4"/>
                  </a:lnTo>
                  <a:lnTo>
                    <a:pt x="471" y="2"/>
                  </a:lnTo>
                  <a:lnTo>
                    <a:pt x="472" y="2"/>
                  </a:lnTo>
                  <a:lnTo>
                    <a:pt x="472" y="1"/>
                  </a:lnTo>
                  <a:lnTo>
                    <a:pt x="473" y="1"/>
                  </a:lnTo>
                  <a:lnTo>
                    <a:pt x="474" y="1"/>
                  </a:lnTo>
                  <a:lnTo>
                    <a:pt x="475" y="2"/>
                  </a:lnTo>
                  <a:lnTo>
                    <a:pt x="476" y="2"/>
                  </a:lnTo>
                  <a:lnTo>
                    <a:pt x="475" y="3"/>
                  </a:lnTo>
                  <a:lnTo>
                    <a:pt x="476" y="4"/>
                  </a:lnTo>
                  <a:lnTo>
                    <a:pt x="476" y="5"/>
                  </a:lnTo>
                  <a:lnTo>
                    <a:pt x="476" y="6"/>
                  </a:lnTo>
                  <a:lnTo>
                    <a:pt x="477" y="7"/>
                  </a:lnTo>
                  <a:lnTo>
                    <a:pt x="477" y="8"/>
                  </a:lnTo>
                  <a:lnTo>
                    <a:pt x="477" y="9"/>
                  </a:lnTo>
                  <a:lnTo>
                    <a:pt x="478" y="9"/>
                  </a:lnTo>
                  <a:lnTo>
                    <a:pt x="478" y="10"/>
                  </a:lnTo>
                  <a:lnTo>
                    <a:pt x="478" y="13"/>
                  </a:lnTo>
                  <a:lnTo>
                    <a:pt x="477" y="13"/>
                  </a:lnTo>
                  <a:lnTo>
                    <a:pt x="476" y="13"/>
                  </a:lnTo>
                  <a:lnTo>
                    <a:pt x="476" y="14"/>
                  </a:lnTo>
                  <a:lnTo>
                    <a:pt x="475" y="14"/>
                  </a:lnTo>
                  <a:lnTo>
                    <a:pt x="474" y="14"/>
                  </a:lnTo>
                  <a:lnTo>
                    <a:pt x="473" y="14"/>
                  </a:lnTo>
                  <a:lnTo>
                    <a:pt x="472" y="14"/>
                  </a:lnTo>
                  <a:lnTo>
                    <a:pt x="471" y="14"/>
                  </a:lnTo>
                  <a:lnTo>
                    <a:pt x="470" y="15"/>
                  </a:lnTo>
                  <a:lnTo>
                    <a:pt x="469" y="15"/>
                  </a:lnTo>
                  <a:lnTo>
                    <a:pt x="468" y="16"/>
                  </a:lnTo>
                  <a:lnTo>
                    <a:pt x="467" y="15"/>
                  </a:lnTo>
                  <a:lnTo>
                    <a:pt x="467" y="14"/>
                  </a:lnTo>
                  <a:lnTo>
                    <a:pt x="466" y="15"/>
                  </a:lnTo>
                  <a:lnTo>
                    <a:pt x="466" y="14"/>
                  </a:lnTo>
                  <a:lnTo>
                    <a:pt x="466" y="13"/>
                  </a:lnTo>
                  <a:lnTo>
                    <a:pt x="465" y="13"/>
                  </a:lnTo>
                  <a:lnTo>
                    <a:pt x="465" y="14"/>
                  </a:lnTo>
                  <a:lnTo>
                    <a:pt x="466" y="14"/>
                  </a:lnTo>
                  <a:lnTo>
                    <a:pt x="465" y="14"/>
                  </a:lnTo>
                  <a:lnTo>
                    <a:pt x="465" y="15"/>
                  </a:lnTo>
                  <a:lnTo>
                    <a:pt x="466" y="15"/>
                  </a:lnTo>
                  <a:lnTo>
                    <a:pt x="466" y="16"/>
                  </a:lnTo>
                  <a:lnTo>
                    <a:pt x="465" y="16"/>
                  </a:lnTo>
                  <a:lnTo>
                    <a:pt x="464" y="15"/>
                  </a:lnTo>
                  <a:lnTo>
                    <a:pt x="464" y="16"/>
                  </a:lnTo>
                  <a:lnTo>
                    <a:pt x="462" y="15"/>
                  </a:lnTo>
                  <a:lnTo>
                    <a:pt x="462" y="16"/>
                  </a:lnTo>
                  <a:lnTo>
                    <a:pt x="464" y="16"/>
                  </a:lnTo>
                  <a:lnTo>
                    <a:pt x="465" y="16"/>
                  </a:lnTo>
                  <a:lnTo>
                    <a:pt x="466" y="17"/>
                  </a:lnTo>
                  <a:lnTo>
                    <a:pt x="466" y="16"/>
                  </a:lnTo>
                  <a:lnTo>
                    <a:pt x="467" y="15"/>
                  </a:lnTo>
                  <a:lnTo>
                    <a:pt x="467" y="16"/>
                  </a:lnTo>
                  <a:lnTo>
                    <a:pt x="467" y="17"/>
                  </a:lnTo>
                  <a:lnTo>
                    <a:pt x="468" y="17"/>
                  </a:lnTo>
                  <a:lnTo>
                    <a:pt x="469" y="17"/>
                  </a:lnTo>
                  <a:lnTo>
                    <a:pt x="469" y="18"/>
                  </a:lnTo>
                  <a:lnTo>
                    <a:pt x="468" y="19"/>
                  </a:lnTo>
                  <a:lnTo>
                    <a:pt x="467" y="19"/>
                  </a:lnTo>
                  <a:lnTo>
                    <a:pt x="468" y="19"/>
                  </a:lnTo>
                  <a:lnTo>
                    <a:pt x="468" y="20"/>
                  </a:lnTo>
                  <a:lnTo>
                    <a:pt x="469" y="20"/>
                  </a:lnTo>
                  <a:lnTo>
                    <a:pt x="472" y="20"/>
                  </a:lnTo>
                  <a:lnTo>
                    <a:pt x="473" y="20"/>
                  </a:lnTo>
                  <a:lnTo>
                    <a:pt x="475" y="19"/>
                  </a:lnTo>
                  <a:lnTo>
                    <a:pt x="476" y="18"/>
                  </a:lnTo>
                  <a:lnTo>
                    <a:pt x="477" y="18"/>
                  </a:lnTo>
                  <a:lnTo>
                    <a:pt x="478" y="18"/>
                  </a:lnTo>
                  <a:lnTo>
                    <a:pt x="479" y="18"/>
                  </a:lnTo>
                  <a:lnTo>
                    <a:pt x="482" y="19"/>
                  </a:lnTo>
                  <a:lnTo>
                    <a:pt x="483" y="20"/>
                  </a:lnTo>
                  <a:lnTo>
                    <a:pt x="483" y="21"/>
                  </a:lnTo>
                  <a:lnTo>
                    <a:pt x="484" y="21"/>
                  </a:lnTo>
                  <a:lnTo>
                    <a:pt x="485" y="21"/>
                  </a:lnTo>
                  <a:lnTo>
                    <a:pt x="486" y="22"/>
                  </a:lnTo>
                  <a:lnTo>
                    <a:pt x="486" y="23"/>
                  </a:lnTo>
                  <a:lnTo>
                    <a:pt x="486" y="24"/>
                  </a:lnTo>
                  <a:lnTo>
                    <a:pt x="485" y="24"/>
                  </a:lnTo>
                  <a:lnTo>
                    <a:pt x="484" y="25"/>
                  </a:lnTo>
                  <a:lnTo>
                    <a:pt x="484" y="26"/>
                  </a:lnTo>
                  <a:lnTo>
                    <a:pt x="484" y="27"/>
                  </a:lnTo>
                  <a:lnTo>
                    <a:pt x="485" y="27"/>
                  </a:lnTo>
                  <a:lnTo>
                    <a:pt x="485" y="30"/>
                  </a:lnTo>
                  <a:lnTo>
                    <a:pt x="485" y="31"/>
                  </a:lnTo>
                  <a:lnTo>
                    <a:pt x="485" y="32"/>
                  </a:lnTo>
                  <a:lnTo>
                    <a:pt x="486" y="33"/>
                  </a:lnTo>
                  <a:lnTo>
                    <a:pt x="487" y="33"/>
                  </a:lnTo>
                  <a:lnTo>
                    <a:pt x="487" y="34"/>
                  </a:lnTo>
                  <a:lnTo>
                    <a:pt x="488" y="34"/>
                  </a:lnTo>
                  <a:lnTo>
                    <a:pt x="489" y="34"/>
                  </a:lnTo>
                  <a:lnTo>
                    <a:pt x="490" y="34"/>
                  </a:lnTo>
                  <a:lnTo>
                    <a:pt x="491" y="34"/>
                  </a:lnTo>
                  <a:lnTo>
                    <a:pt x="492" y="35"/>
                  </a:lnTo>
                  <a:lnTo>
                    <a:pt x="493" y="35"/>
                  </a:lnTo>
                  <a:lnTo>
                    <a:pt x="494" y="35"/>
                  </a:lnTo>
                  <a:lnTo>
                    <a:pt x="495" y="35"/>
                  </a:lnTo>
                  <a:lnTo>
                    <a:pt x="497" y="37"/>
                  </a:lnTo>
                  <a:lnTo>
                    <a:pt x="498" y="38"/>
                  </a:lnTo>
                  <a:lnTo>
                    <a:pt x="498" y="40"/>
                  </a:lnTo>
                  <a:lnTo>
                    <a:pt x="498" y="41"/>
                  </a:lnTo>
                  <a:lnTo>
                    <a:pt x="497" y="41"/>
                  </a:lnTo>
                  <a:lnTo>
                    <a:pt x="496" y="41"/>
                  </a:lnTo>
                  <a:lnTo>
                    <a:pt x="495" y="41"/>
                  </a:lnTo>
                  <a:lnTo>
                    <a:pt x="494" y="41"/>
                  </a:lnTo>
                  <a:lnTo>
                    <a:pt x="493" y="40"/>
                  </a:lnTo>
                  <a:lnTo>
                    <a:pt x="492" y="40"/>
                  </a:lnTo>
                  <a:lnTo>
                    <a:pt x="491" y="40"/>
                  </a:lnTo>
                  <a:lnTo>
                    <a:pt x="490" y="40"/>
                  </a:lnTo>
                  <a:lnTo>
                    <a:pt x="489" y="40"/>
                  </a:lnTo>
                  <a:lnTo>
                    <a:pt x="488" y="39"/>
                  </a:lnTo>
                  <a:lnTo>
                    <a:pt x="487" y="39"/>
                  </a:lnTo>
                  <a:lnTo>
                    <a:pt x="486" y="39"/>
                  </a:lnTo>
                  <a:lnTo>
                    <a:pt x="485" y="39"/>
                  </a:lnTo>
                  <a:lnTo>
                    <a:pt x="484" y="40"/>
                  </a:lnTo>
                  <a:lnTo>
                    <a:pt x="483" y="41"/>
                  </a:lnTo>
                  <a:lnTo>
                    <a:pt x="481" y="43"/>
                  </a:lnTo>
                  <a:lnTo>
                    <a:pt x="479" y="44"/>
                  </a:lnTo>
                  <a:lnTo>
                    <a:pt x="477" y="45"/>
                  </a:lnTo>
                  <a:lnTo>
                    <a:pt x="476" y="46"/>
                  </a:lnTo>
                  <a:lnTo>
                    <a:pt x="474" y="48"/>
                  </a:lnTo>
                  <a:lnTo>
                    <a:pt x="473" y="48"/>
                  </a:lnTo>
                  <a:lnTo>
                    <a:pt x="472" y="48"/>
                  </a:lnTo>
                  <a:lnTo>
                    <a:pt x="471" y="49"/>
                  </a:lnTo>
                  <a:lnTo>
                    <a:pt x="470" y="50"/>
                  </a:lnTo>
                  <a:lnTo>
                    <a:pt x="469" y="51"/>
                  </a:lnTo>
                  <a:lnTo>
                    <a:pt x="468" y="51"/>
                  </a:lnTo>
                  <a:lnTo>
                    <a:pt x="469" y="52"/>
                  </a:lnTo>
                  <a:lnTo>
                    <a:pt x="469" y="53"/>
                  </a:lnTo>
                  <a:lnTo>
                    <a:pt x="468" y="54"/>
                  </a:lnTo>
                  <a:lnTo>
                    <a:pt x="468" y="55"/>
                  </a:lnTo>
                  <a:lnTo>
                    <a:pt x="469" y="56"/>
                  </a:lnTo>
                  <a:lnTo>
                    <a:pt x="468" y="57"/>
                  </a:lnTo>
                  <a:lnTo>
                    <a:pt x="468" y="58"/>
                  </a:lnTo>
                  <a:lnTo>
                    <a:pt x="467" y="57"/>
                  </a:lnTo>
                  <a:lnTo>
                    <a:pt x="466" y="57"/>
                  </a:lnTo>
                  <a:lnTo>
                    <a:pt x="465" y="58"/>
                  </a:lnTo>
                  <a:lnTo>
                    <a:pt x="464" y="58"/>
                  </a:lnTo>
                  <a:lnTo>
                    <a:pt x="463" y="58"/>
                  </a:lnTo>
                  <a:lnTo>
                    <a:pt x="462" y="57"/>
                  </a:lnTo>
                  <a:lnTo>
                    <a:pt x="460" y="57"/>
                  </a:lnTo>
                  <a:lnTo>
                    <a:pt x="460" y="56"/>
                  </a:lnTo>
                  <a:lnTo>
                    <a:pt x="460" y="55"/>
                  </a:lnTo>
                  <a:lnTo>
                    <a:pt x="459" y="54"/>
                  </a:lnTo>
                  <a:lnTo>
                    <a:pt x="459" y="55"/>
                  </a:lnTo>
                  <a:lnTo>
                    <a:pt x="459" y="56"/>
                  </a:lnTo>
                  <a:lnTo>
                    <a:pt x="460" y="56"/>
                  </a:lnTo>
                  <a:lnTo>
                    <a:pt x="460" y="57"/>
                  </a:lnTo>
                  <a:lnTo>
                    <a:pt x="460" y="58"/>
                  </a:lnTo>
                  <a:lnTo>
                    <a:pt x="461" y="58"/>
                  </a:lnTo>
                  <a:lnTo>
                    <a:pt x="462" y="58"/>
                  </a:lnTo>
                  <a:lnTo>
                    <a:pt x="462" y="59"/>
                  </a:lnTo>
                  <a:lnTo>
                    <a:pt x="463" y="59"/>
                  </a:lnTo>
                  <a:lnTo>
                    <a:pt x="464" y="59"/>
                  </a:lnTo>
                  <a:lnTo>
                    <a:pt x="463" y="58"/>
                  </a:lnTo>
                  <a:lnTo>
                    <a:pt x="464" y="58"/>
                  </a:lnTo>
                  <a:lnTo>
                    <a:pt x="465" y="58"/>
                  </a:lnTo>
                  <a:lnTo>
                    <a:pt x="465" y="59"/>
                  </a:lnTo>
                  <a:lnTo>
                    <a:pt x="467" y="58"/>
                  </a:lnTo>
                  <a:lnTo>
                    <a:pt x="467" y="59"/>
                  </a:lnTo>
                  <a:lnTo>
                    <a:pt x="468" y="60"/>
                  </a:lnTo>
                  <a:lnTo>
                    <a:pt x="468" y="59"/>
                  </a:lnTo>
                  <a:lnTo>
                    <a:pt x="469" y="59"/>
                  </a:lnTo>
                  <a:lnTo>
                    <a:pt x="469" y="60"/>
                  </a:lnTo>
                  <a:lnTo>
                    <a:pt x="468" y="60"/>
                  </a:lnTo>
                  <a:lnTo>
                    <a:pt x="467" y="60"/>
                  </a:lnTo>
                  <a:lnTo>
                    <a:pt x="468" y="62"/>
                  </a:lnTo>
                  <a:lnTo>
                    <a:pt x="469" y="60"/>
                  </a:lnTo>
                  <a:lnTo>
                    <a:pt x="470" y="62"/>
                  </a:lnTo>
                  <a:lnTo>
                    <a:pt x="471" y="64"/>
                  </a:lnTo>
                  <a:lnTo>
                    <a:pt x="470" y="65"/>
                  </a:lnTo>
                  <a:lnTo>
                    <a:pt x="469" y="65"/>
                  </a:lnTo>
                  <a:lnTo>
                    <a:pt x="469" y="66"/>
                  </a:lnTo>
                  <a:lnTo>
                    <a:pt x="469" y="67"/>
                  </a:lnTo>
                  <a:lnTo>
                    <a:pt x="469" y="68"/>
                  </a:lnTo>
                  <a:lnTo>
                    <a:pt x="469" y="67"/>
                  </a:lnTo>
                  <a:lnTo>
                    <a:pt x="470" y="67"/>
                  </a:lnTo>
                  <a:lnTo>
                    <a:pt x="470" y="66"/>
                  </a:lnTo>
                  <a:lnTo>
                    <a:pt x="470" y="65"/>
                  </a:lnTo>
                  <a:lnTo>
                    <a:pt x="472" y="65"/>
                  </a:lnTo>
                  <a:lnTo>
                    <a:pt x="472" y="66"/>
                  </a:lnTo>
                  <a:lnTo>
                    <a:pt x="473" y="65"/>
                  </a:lnTo>
                  <a:lnTo>
                    <a:pt x="472" y="65"/>
                  </a:lnTo>
                  <a:lnTo>
                    <a:pt x="472" y="64"/>
                  </a:lnTo>
                  <a:lnTo>
                    <a:pt x="472" y="63"/>
                  </a:lnTo>
                  <a:lnTo>
                    <a:pt x="471" y="63"/>
                  </a:lnTo>
                  <a:lnTo>
                    <a:pt x="471" y="62"/>
                  </a:lnTo>
                  <a:lnTo>
                    <a:pt x="470" y="60"/>
                  </a:lnTo>
                  <a:lnTo>
                    <a:pt x="471" y="60"/>
                  </a:lnTo>
                  <a:lnTo>
                    <a:pt x="471" y="59"/>
                  </a:lnTo>
                  <a:lnTo>
                    <a:pt x="470" y="59"/>
                  </a:lnTo>
                  <a:lnTo>
                    <a:pt x="469" y="59"/>
                  </a:lnTo>
                  <a:lnTo>
                    <a:pt x="470" y="58"/>
                  </a:lnTo>
                  <a:lnTo>
                    <a:pt x="470" y="57"/>
                  </a:lnTo>
                  <a:lnTo>
                    <a:pt x="469" y="57"/>
                  </a:lnTo>
                  <a:lnTo>
                    <a:pt x="469" y="56"/>
                  </a:lnTo>
                  <a:lnTo>
                    <a:pt x="470" y="56"/>
                  </a:lnTo>
                  <a:lnTo>
                    <a:pt x="470" y="54"/>
                  </a:lnTo>
                  <a:lnTo>
                    <a:pt x="471" y="54"/>
                  </a:lnTo>
                  <a:lnTo>
                    <a:pt x="472" y="55"/>
                  </a:lnTo>
                  <a:lnTo>
                    <a:pt x="473" y="56"/>
                  </a:lnTo>
                  <a:lnTo>
                    <a:pt x="474" y="56"/>
                  </a:lnTo>
                  <a:lnTo>
                    <a:pt x="475" y="57"/>
                  </a:lnTo>
                  <a:lnTo>
                    <a:pt x="476" y="57"/>
                  </a:lnTo>
                  <a:lnTo>
                    <a:pt x="477" y="58"/>
                  </a:lnTo>
                  <a:lnTo>
                    <a:pt x="478" y="58"/>
                  </a:lnTo>
                  <a:lnTo>
                    <a:pt x="479" y="59"/>
                  </a:lnTo>
                  <a:lnTo>
                    <a:pt x="481" y="59"/>
                  </a:lnTo>
                  <a:lnTo>
                    <a:pt x="482" y="60"/>
                  </a:lnTo>
                  <a:lnTo>
                    <a:pt x="483" y="62"/>
                  </a:lnTo>
                  <a:lnTo>
                    <a:pt x="484" y="63"/>
                  </a:lnTo>
                  <a:lnTo>
                    <a:pt x="485" y="63"/>
                  </a:lnTo>
                  <a:lnTo>
                    <a:pt x="486" y="63"/>
                  </a:lnTo>
                  <a:lnTo>
                    <a:pt x="486" y="64"/>
                  </a:lnTo>
                  <a:lnTo>
                    <a:pt x="487" y="64"/>
                  </a:lnTo>
                  <a:lnTo>
                    <a:pt x="488" y="64"/>
                  </a:lnTo>
                  <a:lnTo>
                    <a:pt x="490" y="64"/>
                  </a:lnTo>
                  <a:lnTo>
                    <a:pt x="492" y="64"/>
                  </a:lnTo>
                  <a:lnTo>
                    <a:pt x="493" y="65"/>
                  </a:lnTo>
                  <a:lnTo>
                    <a:pt x="493" y="66"/>
                  </a:lnTo>
                  <a:lnTo>
                    <a:pt x="491" y="66"/>
                  </a:lnTo>
                  <a:lnTo>
                    <a:pt x="491" y="67"/>
                  </a:lnTo>
                  <a:lnTo>
                    <a:pt x="490" y="67"/>
                  </a:lnTo>
                  <a:lnTo>
                    <a:pt x="490" y="68"/>
                  </a:lnTo>
                  <a:lnTo>
                    <a:pt x="491" y="68"/>
                  </a:lnTo>
                  <a:lnTo>
                    <a:pt x="492" y="68"/>
                  </a:lnTo>
                  <a:lnTo>
                    <a:pt x="491" y="69"/>
                  </a:lnTo>
                  <a:lnTo>
                    <a:pt x="490" y="70"/>
                  </a:lnTo>
                  <a:lnTo>
                    <a:pt x="489" y="71"/>
                  </a:lnTo>
                  <a:lnTo>
                    <a:pt x="488" y="72"/>
                  </a:lnTo>
                  <a:lnTo>
                    <a:pt x="487" y="72"/>
                  </a:lnTo>
                  <a:lnTo>
                    <a:pt x="486" y="72"/>
                  </a:lnTo>
                  <a:lnTo>
                    <a:pt x="485" y="73"/>
                  </a:lnTo>
                  <a:lnTo>
                    <a:pt x="484" y="73"/>
                  </a:lnTo>
                  <a:lnTo>
                    <a:pt x="483" y="74"/>
                  </a:lnTo>
                  <a:lnTo>
                    <a:pt x="481" y="74"/>
                  </a:lnTo>
                  <a:lnTo>
                    <a:pt x="479" y="75"/>
                  </a:lnTo>
                  <a:lnTo>
                    <a:pt x="477" y="77"/>
                  </a:lnTo>
                  <a:lnTo>
                    <a:pt x="477" y="78"/>
                  </a:lnTo>
                  <a:lnTo>
                    <a:pt x="476" y="78"/>
                  </a:lnTo>
                  <a:lnTo>
                    <a:pt x="475" y="79"/>
                  </a:lnTo>
                  <a:lnTo>
                    <a:pt x="474" y="80"/>
                  </a:lnTo>
                  <a:lnTo>
                    <a:pt x="473" y="81"/>
                  </a:lnTo>
                  <a:lnTo>
                    <a:pt x="473" y="82"/>
                  </a:lnTo>
                  <a:lnTo>
                    <a:pt x="472" y="83"/>
                  </a:lnTo>
                  <a:lnTo>
                    <a:pt x="471" y="85"/>
                  </a:lnTo>
                  <a:lnTo>
                    <a:pt x="471" y="87"/>
                  </a:lnTo>
                  <a:lnTo>
                    <a:pt x="471" y="88"/>
                  </a:lnTo>
                  <a:lnTo>
                    <a:pt x="471" y="89"/>
                  </a:lnTo>
                  <a:lnTo>
                    <a:pt x="470" y="89"/>
                  </a:lnTo>
                  <a:lnTo>
                    <a:pt x="470" y="90"/>
                  </a:lnTo>
                  <a:lnTo>
                    <a:pt x="471" y="90"/>
                  </a:lnTo>
                  <a:lnTo>
                    <a:pt x="471" y="91"/>
                  </a:lnTo>
                  <a:lnTo>
                    <a:pt x="471" y="92"/>
                  </a:lnTo>
                  <a:lnTo>
                    <a:pt x="471" y="93"/>
                  </a:lnTo>
                  <a:lnTo>
                    <a:pt x="470" y="94"/>
                  </a:lnTo>
                  <a:lnTo>
                    <a:pt x="471" y="94"/>
                  </a:lnTo>
                  <a:lnTo>
                    <a:pt x="471" y="95"/>
                  </a:lnTo>
                  <a:lnTo>
                    <a:pt x="472" y="95"/>
                  </a:lnTo>
                  <a:lnTo>
                    <a:pt x="473" y="95"/>
                  </a:lnTo>
                  <a:lnTo>
                    <a:pt x="473" y="96"/>
                  </a:lnTo>
                  <a:lnTo>
                    <a:pt x="473" y="97"/>
                  </a:lnTo>
                  <a:lnTo>
                    <a:pt x="474" y="97"/>
                  </a:lnTo>
                  <a:lnTo>
                    <a:pt x="475" y="97"/>
                  </a:lnTo>
                  <a:lnTo>
                    <a:pt x="476" y="97"/>
                  </a:lnTo>
                  <a:lnTo>
                    <a:pt x="476" y="98"/>
                  </a:lnTo>
                  <a:lnTo>
                    <a:pt x="477" y="98"/>
                  </a:lnTo>
                  <a:lnTo>
                    <a:pt x="478" y="99"/>
                  </a:lnTo>
                  <a:lnTo>
                    <a:pt x="479" y="100"/>
                  </a:lnTo>
                  <a:lnTo>
                    <a:pt x="481" y="100"/>
                  </a:lnTo>
                  <a:lnTo>
                    <a:pt x="482" y="100"/>
                  </a:lnTo>
                  <a:lnTo>
                    <a:pt x="483" y="101"/>
                  </a:lnTo>
                  <a:lnTo>
                    <a:pt x="484" y="101"/>
                  </a:lnTo>
                  <a:lnTo>
                    <a:pt x="485" y="101"/>
                  </a:lnTo>
                  <a:lnTo>
                    <a:pt x="485" y="102"/>
                  </a:lnTo>
                  <a:lnTo>
                    <a:pt x="485" y="103"/>
                  </a:lnTo>
                  <a:lnTo>
                    <a:pt x="485" y="104"/>
                  </a:lnTo>
                  <a:lnTo>
                    <a:pt x="485" y="105"/>
                  </a:lnTo>
                  <a:lnTo>
                    <a:pt x="484" y="106"/>
                  </a:lnTo>
                  <a:lnTo>
                    <a:pt x="484" y="107"/>
                  </a:lnTo>
                  <a:lnTo>
                    <a:pt x="484" y="108"/>
                  </a:lnTo>
                  <a:lnTo>
                    <a:pt x="483" y="108"/>
                  </a:lnTo>
                  <a:lnTo>
                    <a:pt x="482" y="110"/>
                  </a:lnTo>
                  <a:lnTo>
                    <a:pt x="482" y="112"/>
                  </a:lnTo>
                  <a:lnTo>
                    <a:pt x="481" y="113"/>
                  </a:lnTo>
                  <a:lnTo>
                    <a:pt x="479" y="113"/>
                  </a:lnTo>
                  <a:lnTo>
                    <a:pt x="478" y="114"/>
                  </a:lnTo>
                  <a:lnTo>
                    <a:pt x="476" y="115"/>
                  </a:lnTo>
                  <a:lnTo>
                    <a:pt x="476" y="116"/>
                  </a:lnTo>
                  <a:lnTo>
                    <a:pt x="477" y="116"/>
                  </a:lnTo>
                  <a:lnTo>
                    <a:pt x="477" y="115"/>
                  </a:lnTo>
                  <a:lnTo>
                    <a:pt x="478" y="114"/>
                  </a:lnTo>
                  <a:lnTo>
                    <a:pt x="479" y="114"/>
                  </a:lnTo>
                  <a:lnTo>
                    <a:pt x="478" y="115"/>
                  </a:lnTo>
                  <a:lnTo>
                    <a:pt x="477" y="115"/>
                  </a:lnTo>
                  <a:lnTo>
                    <a:pt x="477" y="116"/>
                  </a:lnTo>
                  <a:lnTo>
                    <a:pt x="477" y="117"/>
                  </a:lnTo>
                  <a:lnTo>
                    <a:pt x="476" y="118"/>
                  </a:lnTo>
                  <a:lnTo>
                    <a:pt x="475" y="118"/>
                  </a:lnTo>
                  <a:lnTo>
                    <a:pt x="474" y="120"/>
                  </a:lnTo>
                  <a:lnTo>
                    <a:pt x="473" y="120"/>
                  </a:lnTo>
                  <a:lnTo>
                    <a:pt x="472" y="121"/>
                  </a:lnTo>
                  <a:lnTo>
                    <a:pt x="472" y="122"/>
                  </a:lnTo>
                  <a:lnTo>
                    <a:pt x="471" y="123"/>
                  </a:lnTo>
                  <a:lnTo>
                    <a:pt x="470" y="123"/>
                  </a:lnTo>
                  <a:lnTo>
                    <a:pt x="470" y="124"/>
                  </a:lnTo>
                  <a:lnTo>
                    <a:pt x="470" y="125"/>
                  </a:lnTo>
                  <a:lnTo>
                    <a:pt x="470" y="128"/>
                  </a:lnTo>
                  <a:lnTo>
                    <a:pt x="470" y="129"/>
                  </a:lnTo>
                  <a:lnTo>
                    <a:pt x="471" y="130"/>
                  </a:lnTo>
                  <a:lnTo>
                    <a:pt x="472" y="131"/>
                  </a:lnTo>
                  <a:lnTo>
                    <a:pt x="473" y="132"/>
                  </a:lnTo>
                  <a:lnTo>
                    <a:pt x="473" y="133"/>
                  </a:lnTo>
                  <a:lnTo>
                    <a:pt x="471" y="134"/>
                  </a:lnTo>
                  <a:lnTo>
                    <a:pt x="469" y="135"/>
                  </a:lnTo>
                  <a:lnTo>
                    <a:pt x="466" y="137"/>
                  </a:lnTo>
                  <a:lnTo>
                    <a:pt x="464" y="138"/>
                  </a:lnTo>
                  <a:lnTo>
                    <a:pt x="462" y="139"/>
                  </a:lnTo>
                  <a:lnTo>
                    <a:pt x="462" y="140"/>
                  </a:lnTo>
                  <a:lnTo>
                    <a:pt x="461" y="140"/>
                  </a:lnTo>
                  <a:lnTo>
                    <a:pt x="460" y="140"/>
                  </a:lnTo>
                  <a:lnTo>
                    <a:pt x="459" y="139"/>
                  </a:lnTo>
                  <a:lnTo>
                    <a:pt x="459" y="140"/>
                  </a:lnTo>
                  <a:lnTo>
                    <a:pt x="459" y="141"/>
                  </a:lnTo>
                  <a:lnTo>
                    <a:pt x="458" y="143"/>
                  </a:lnTo>
                  <a:lnTo>
                    <a:pt x="458" y="144"/>
                  </a:lnTo>
                  <a:lnTo>
                    <a:pt x="458" y="146"/>
                  </a:lnTo>
                  <a:lnTo>
                    <a:pt x="457" y="148"/>
                  </a:lnTo>
                  <a:lnTo>
                    <a:pt x="456" y="149"/>
                  </a:lnTo>
                  <a:lnTo>
                    <a:pt x="456" y="150"/>
                  </a:lnTo>
                  <a:lnTo>
                    <a:pt x="454" y="151"/>
                  </a:lnTo>
                  <a:lnTo>
                    <a:pt x="453" y="152"/>
                  </a:lnTo>
                  <a:lnTo>
                    <a:pt x="451" y="155"/>
                  </a:lnTo>
                  <a:lnTo>
                    <a:pt x="450" y="155"/>
                  </a:lnTo>
                  <a:lnTo>
                    <a:pt x="450" y="156"/>
                  </a:lnTo>
                  <a:lnTo>
                    <a:pt x="449" y="156"/>
                  </a:lnTo>
                  <a:lnTo>
                    <a:pt x="449" y="155"/>
                  </a:lnTo>
                  <a:lnTo>
                    <a:pt x="448" y="154"/>
                  </a:lnTo>
                  <a:lnTo>
                    <a:pt x="448" y="153"/>
                  </a:lnTo>
                  <a:lnTo>
                    <a:pt x="448" y="154"/>
                  </a:lnTo>
                  <a:lnTo>
                    <a:pt x="447" y="155"/>
                  </a:lnTo>
                  <a:lnTo>
                    <a:pt x="446" y="155"/>
                  </a:lnTo>
                  <a:lnTo>
                    <a:pt x="445" y="155"/>
                  </a:lnTo>
                  <a:lnTo>
                    <a:pt x="444" y="155"/>
                  </a:lnTo>
                  <a:lnTo>
                    <a:pt x="444" y="154"/>
                  </a:lnTo>
                  <a:lnTo>
                    <a:pt x="443" y="153"/>
                  </a:lnTo>
                  <a:lnTo>
                    <a:pt x="442" y="153"/>
                  </a:lnTo>
                  <a:lnTo>
                    <a:pt x="441" y="153"/>
                  </a:lnTo>
                  <a:lnTo>
                    <a:pt x="441" y="154"/>
                  </a:lnTo>
                  <a:lnTo>
                    <a:pt x="443" y="154"/>
                  </a:lnTo>
                  <a:lnTo>
                    <a:pt x="444" y="154"/>
                  </a:lnTo>
                  <a:lnTo>
                    <a:pt x="443" y="155"/>
                  </a:lnTo>
                  <a:lnTo>
                    <a:pt x="444" y="155"/>
                  </a:lnTo>
                  <a:lnTo>
                    <a:pt x="443" y="156"/>
                  </a:lnTo>
                  <a:lnTo>
                    <a:pt x="444" y="156"/>
                  </a:lnTo>
                  <a:lnTo>
                    <a:pt x="445" y="156"/>
                  </a:lnTo>
                  <a:lnTo>
                    <a:pt x="446" y="157"/>
                  </a:lnTo>
                  <a:lnTo>
                    <a:pt x="446" y="158"/>
                  </a:lnTo>
                  <a:lnTo>
                    <a:pt x="447" y="159"/>
                  </a:lnTo>
                  <a:lnTo>
                    <a:pt x="448" y="160"/>
                  </a:lnTo>
                  <a:lnTo>
                    <a:pt x="449" y="160"/>
                  </a:lnTo>
                  <a:lnTo>
                    <a:pt x="449" y="162"/>
                  </a:lnTo>
                  <a:lnTo>
                    <a:pt x="449" y="160"/>
                  </a:lnTo>
                  <a:lnTo>
                    <a:pt x="449" y="162"/>
                  </a:lnTo>
                  <a:lnTo>
                    <a:pt x="449" y="163"/>
                  </a:lnTo>
                  <a:lnTo>
                    <a:pt x="449" y="162"/>
                  </a:lnTo>
                  <a:lnTo>
                    <a:pt x="450" y="162"/>
                  </a:lnTo>
                  <a:lnTo>
                    <a:pt x="450" y="160"/>
                  </a:lnTo>
                  <a:lnTo>
                    <a:pt x="451" y="160"/>
                  </a:lnTo>
                  <a:lnTo>
                    <a:pt x="452" y="160"/>
                  </a:lnTo>
                  <a:lnTo>
                    <a:pt x="453" y="162"/>
                  </a:lnTo>
                  <a:lnTo>
                    <a:pt x="454" y="162"/>
                  </a:lnTo>
                  <a:lnTo>
                    <a:pt x="454" y="163"/>
                  </a:lnTo>
                  <a:lnTo>
                    <a:pt x="456" y="164"/>
                  </a:lnTo>
                  <a:lnTo>
                    <a:pt x="457" y="165"/>
                  </a:lnTo>
                  <a:lnTo>
                    <a:pt x="457" y="166"/>
                  </a:lnTo>
                  <a:lnTo>
                    <a:pt x="457" y="167"/>
                  </a:lnTo>
                  <a:lnTo>
                    <a:pt x="458" y="167"/>
                  </a:lnTo>
                  <a:lnTo>
                    <a:pt x="459" y="167"/>
                  </a:lnTo>
                  <a:lnTo>
                    <a:pt x="458" y="168"/>
                  </a:lnTo>
                  <a:lnTo>
                    <a:pt x="459" y="169"/>
                  </a:lnTo>
                  <a:lnTo>
                    <a:pt x="458" y="169"/>
                  </a:lnTo>
                  <a:lnTo>
                    <a:pt x="459" y="170"/>
                  </a:lnTo>
                  <a:lnTo>
                    <a:pt x="458" y="171"/>
                  </a:lnTo>
                  <a:lnTo>
                    <a:pt x="458" y="172"/>
                  </a:lnTo>
                  <a:lnTo>
                    <a:pt x="459" y="171"/>
                  </a:lnTo>
                  <a:lnTo>
                    <a:pt x="459" y="172"/>
                  </a:lnTo>
                  <a:lnTo>
                    <a:pt x="460" y="172"/>
                  </a:lnTo>
                  <a:lnTo>
                    <a:pt x="460" y="171"/>
                  </a:lnTo>
                  <a:lnTo>
                    <a:pt x="459" y="170"/>
                  </a:lnTo>
                  <a:lnTo>
                    <a:pt x="459" y="169"/>
                  </a:lnTo>
                  <a:lnTo>
                    <a:pt x="460" y="169"/>
                  </a:lnTo>
                  <a:lnTo>
                    <a:pt x="461" y="169"/>
                  </a:lnTo>
                  <a:lnTo>
                    <a:pt x="462" y="169"/>
                  </a:lnTo>
                  <a:lnTo>
                    <a:pt x="463" y="170"/>
                  </a:lnTo>
                  <a:lnTo>
                    <a:pt x="463" y="171"/>
                  </a:lnTo>
                  <a:lnTo>
                    <a:pt x="462" y="171"/>
                  </a:lnTo>
                  <a:lnTo>
                    <a:pt x="463" y="171"/>
                  </a:lnTo>
                  <a:lnTo>
                    <a:pt x="464" y="171"/>
                  </a:lnTo>
                  <a:lnTo>
                    <a:pt x="464" y="170"/>
                  </a:lnTo>
                  <a:lnTo>
                    <a:pt x="465" y="169"/>
                  </a:lnTo>
                  <a:lnTo>
                    <a:pt x="465" y="168"/>
                  </a:lnTo>
                  <a:lnTo>
                    <a:pt x="466" y="169"/>
                  </a:lnTo>
                  <a:lnTo>
                    <a:pt x="467" y="169"/>
                  </a:lnTo>
                  <a:lnTo>
                    <a:pt x="468" y="170"/>
                  </a:lnTo>
                  <a:lnTo>
                    <a:pt x="468" y="171"/>
                  </a:lnTo>
                  <a:lnTo>
                    <a:pt x="468" y="172"/>
                  </a:lnTo>
                  <a:lnTo>
                    <a:pt x="467" y="172"/>
                  </a:lnTo>
                  <a:lnTo>
                    <a:pt x="467" y="173"/>
                  </a:lnTo>
                  <a:lnTo>
                    <a:pt x="467" y="174"/>
                  </a:lnTo>
                  <a:lnTo>
                    <a:pt x="467" y="175"/>
                  </a:lnTo>
                  <a:lnTo>
                    <a:pt x="466" y="176"/>
                  </a:lnTo>
                  <a:lnTo>
                    <a:pt x="466" y="177"/>
                  </a:lnTo>
                  <a:lnTo>
                    <a:pt x="465" y="178"/>
                  </a:lnTo>
                  <a:lnTo>
                    <a:pt x="465" y="179"/>
                  </a:lnTo>
                  <a:lnTo>
                    <a:pt x="465" y="180"/>
                  </a:lnTo>
                  <a:lnTo>
                    <a:pt x="465" y="181"/>
                  </a:lnTo>
                  <a:lnTo>
                    <a:pt x="464" y="181"/>
                  </a:lnTo>
                  <a:lnTo>
                    <a:pt x="465" y="181"/>
                  </a:lnTo>
                  <a:lnTo>
                    <a:pt x="464" y="182"/>
                  </a:lnTo>
                  <a:lnTo>
                    <a:pt x="463" y="182"/>
                  </a:lnTo>
                  <a:lnTo>
                    <a:pt x="463" y="183"/>
                  </a:lnTo>
                  <a:lnTo>
                    <a:pt x="462" y="184"/>
                  </a:lnTo>
                  <a:lnTo>
                    <a:pt x="463" y="184"/>
                  </a:lnTo>
                  <a:lnTo>
                    <a:pt x="463" y="183"/>
                  </a:lnTo>
                  <a:lnTo>
                    <a:pt x="463" y="182"/>
                  </a:lnTo>
                  <a:lnTo>
                    <a:pt x="464" y="182"/>
                  </a:lnTo>
                  <a:lnTo>
                    <a:pt x="465" y="182"/>
                  </a:lnTo>
                  <a:lnTo>
                    <a:pt x="465" y="181"/>
                  </a:lnTo>
                  <a:lnTo>
                    <a:pt x="466" y="182"/>
                  </a:lnTo>
                  <a:lnTo>
                    <a:pt x="465" y="183"/>
                  </a:lnTo>
                  <a:lnTo>
                    <a:pt x="465" y="184"/>
                  </a:lnTo>
                  <a:lnTo>
                    <a:pt x="465" y="185"/>
                  </a:lnTo>
                  <a:lnTo>
                    <a:pt x="463" y="187"/>
                  </a:lnTo>
                  <a:lnTo>
                    <a:pt x="463" y="188"/>
                  </a:lnTo>
                  <a:lnTo>
                    <a:pt x="462" y="189"/>
                  </a:lnTo>
                  <a:lnTo>
                    <a:pt x="462" y="190"/>
                  </a:lnTo>
                  <a:lnTo>
                    <a:pt x="463" y="191"/>
                  </a:lnTo>
                  <a:lnTo>
                    <a:pt x="464" y="192"/>
                  </a:lnTo>
                  <a:lnTo>
                    <a:pt x="464" y="193"/>
                  </a:lnTo>
                  <a:lnTo>
                    <a:pt x="465" y="193"/>
                  </a:lnTo>
                  <a:lnTo>
                    <a:pt x="465" y="194"/>
                  </a:lnTo>
                  <a:lnTo>
                    <a:pt x="464" y="194"/>
                  </a:lnTo>
                  <a:lnTo>
                    <a:pt x="463" y="194"/>
                  </a:lnTo>
                  <a:lnTo>
                    <a:pt x="462" y="195"/>
                  </a:lnTo>
                  <a:lnTo>
                    <a:pt x="461" y="194"/>
                  </a:lnTo>
                  <a:lnTo>
                    <a:pt x="461" y="195"/>
                  </a:lnTo>
                  <a:lnTo>
                    <a:pt x="461" y="196"/>
                  </a:lnTo>
                  <a:lnTo>
                    <a:pt x="460" y="196"/>
                  </a:lnTo>
                  <a:lnTo>
                    <a:pt x="459" y="197"/>
                  </a:lnTo>
                  <a:lnTo>
                    <a:pt x="458" y="198"/>
                  </a:lnTo>
                  <a:lnTo>
                    <a:pt x="458" y="199"/>
                  </a:lnTo>
                  <a:lnTo>
                    <a:pt x="458" y="200"/>
                  </a:lnTo>
                  <a:lnTo>
                    <a:pt x="458" y="199"/>
                  </a:lnTo>
                  <a:lnTo>
                    <a:pt x="457" y="199"/>
                  </a:lnTo>
                  <a:lnTo>
                    <a:pt x="457" y="200"/>
                  </a:lnTo>
                  <a:lnTo>
                    <a:pt x="458" y="200"/>
                  </a:lnTo>
                  <a:lnTo>
                    <a:pt x="458" y="201"/>
                  </a:lnTo>
                  <a:lnTo>
                    <a:pt x="459" y="200"/>
                  </a:lnTo>
                  <a:lnTo>
                    <a:pt x="459" y="201"/>
                  </a:lnTo>
                  <a:lnTo>
                    <a:pt x="458" y="202"/>
                  </a:lnTo>
                  <a:lnTo>
                    <a:pt x="459" y="203"/>
                  </a:lnTo>
                  <a:lnTo>
                    <a:pt x="460" y="204"/>
                  </a:lnTo>
                  <a:lnTo>
                    <a:pt x="461" y="205"/>
                  </a:lnTo>
                  <a:lnTo>
                    <a:pt x="462" y="206"/>
                  </a:lnTo>
                  <a:lnTo>
                    <a:pt x="463" y="206"/>
                  </a:lnTo>
                  <a:lnTo>
                    <a:pt x="463" y="207"/>
                  </a:lnTo>
                  <a:lnTo>
                    <a:pt x="464" y="207"/>
                  </a:lnTo>
                  <a:lnTo>
                    <a:pt x="464" y="208"/>
                  </a:lnTo>
                  <a:lnTo>
                    <a:pt x="465" y="208"/>
                  </a:lnTo>
                  <a:lnTo>
                    <a:pt x="465" y="209"/>
                  </a:lnTo>
                  <a:lnTo>
                    <a:pt x="465" y="210"/>
                  </a:lnTo>
                  <a:lnTo>
                    <a:pt x="464" y="210"/>
                  </a:lnTo>
                  <a:lnTo>
                    <a:pt x="464" y="212"/>
                  </a:lnTo>
                  <a:lnTo>
                    <a:pt x="463" y="212"/>
                  </a:lnTo>
                  <a:lnTo>
                    <a:pt x="462" y="212"/>
                  </a:lnTo>
                  <a:lnTo>
                    <a:pt x="462" y="213"/>
                  </a:lnTo>
                  <a:lnTo>
                    <a:pt x="461" y="213"/>
                  </a:lnTo>
                  <a:lnTo>
                    <a:pt x="460" y="212"/>
                  </a:lnTo>
                  <a:lnTo>
                    <a:pt x="460" y="213"/>
                  </a:lnTo>
                  <a:lnTo>
                    <a:pt x="460" y="214"/>
                  </a:lnTo>
                  <a:lnTo>
                    <a:pt x="459" y="216"/>
                  </a:lnTo>
                  <a:lnTo>
                    <a:pt x="458" y="216"/>
                  </a:lnTo>
                  <a:lnTo>
                    <a:pt x="458" y="217"/>
                  </a:lnTo>
                  <a:lnTo>
                    <a:pt x="459" y="216"/>
                  </a:lnTo>
                  <a:lnTo>
                    <a:pt x="460" y="216"/>
                  </a:lnTo>
                  <a:lnTo>
                    <a:pt x="460" y="215"/>
                  </a:lnTo>
                  <a:lnTo>
                    <a:pt x="461" y="215"/>
                  </a:lnTo>
                  <a:lnTo>
                    <a:pt x="461" y="216"/>
                  </a:lnTo>
                  <a:lnTo>
                    <a:pt x="460" y="216"/>
                  </a:lnTo>
                  <a:lnTo>
                    <a:pt x="461" y="216"/>
                  </a:lnTo>
                  <a:lnTo>
                    <a:pt x="462" y="216"/>
                  </a:lnTo>
                  <a:lnTo>
                    <a:pt x="462" y="217"/>
                  </a:lnTo>
                  <a:lnTo>
                    <a:pt x="462" y="218"/>
                  </a:lnTo>
                  <a:lnTo>
                    <a:pt x="462" y="219"/>
                  </a:lnTo>
                  <a:lnTo>
                    <a:pt x="461" y="219"/>
                  </a:lnTo>
                  <a:lnTo>
                    <a:pt x="460" y="220"/>
                  </a:lnTo>
                  <a:lnTo>
                    <a:pt x="459" y="220"/>
                  </a:lnTo>
                  <a:lnTo>
                    <a:pt x="458" y="220"/>
                  </a:lnTo>
                  <a:lnTo>
                    <a:pt x="459" y="220"/>
                  </a:lnTo>
                  <a:lnTo>
                    <a:pt x="460" y="220"/>
                  </a:lnTo>
                  <a:lnTo>
                    <a:pt x="461" y="220"/>
                  </a:lnTo>
                  <a:lnTo>
                    <a:pt x="462" y="220"/>
                  </a:lnTo>
                  <a:lnTo>
                    <a:pt x="462" y="221"/>
                  </a:lnTo>
                  <a:lnTo>
                    <a:pt x="461" y="221"/>
                  </a:lnTo>
                  <a:lnTo>
                    <a:pt x="460" y="221"/>
                  </a:lnTo>
                  <a:lnTo>
                    <a:pt x="461" y="221"/>
                  </a:lnTo>
                  <a:lnTo>
                    <a:pt x="462" y="221"/>
                  </a:lnTo>
                  <a:lnTo>
                    <a:pt x="462" y="222"/>
                  </a:lnTo>
                  <a:lnTo>
                    <a:pt x="462" y="223"/>
                  </a:lnTo>
                  <a:lnTo>
                    <a:pt x="461" y="223"/>
                  </a:lnTo>
                  <a:lnTo>
                    <a:pt x="460" y="223"/>
                  </a:lnTo>
                  <a:lnTo>
                    <a:pt x="459" y="223"/>
                  </a:lnTo>
                  <a:lnTo>
                    <a:pt x="458" y="223"/>
                  </a:lnTo>
                  <a:lnTo>
                    <a:pt x="459" y="223"/>
                  </a:lnTo>
                  <a:lnTo>
                    <a:pt x="458" y="224"/>
                  </a:lnTo>
                  <a:lnTo>
                    <a:pt x="459" y="224"/>
                  </a:lnTo>
                  <a:lnTo>
                    <a:pt x="460" y="223"/>
                  </a:lnTo>
                  <a:lnTo>
                    <a:pt x="461" y="223"/>
                  </a:lnTo>
                  <a:lnTo>
                    <a:pt x="461" y="224"/>
                  </a:lnTo>
                  <a:lnTo>
                    <a:pt x="462" y="224"/>
                  </a:lnTo>
                  <a:lnTo>
                    <a:pt x="461" y="225"/>
                  </a:lnTo>
                  <a:lnTo>
                    <a:pt x="460" y="225"/>
                  </a:lnTo>
                  <a:lnTo>
                    <a:pt x="460" y="227"/>
                  </a:lnTo>
                  <a:lnTo>
                    <a:pt x="461" y="227"/>
                  </a:lnTo>
                  <a:lnTo>
                    <a:pt x="461" y="226"/>
                  </a:lnTo>
                  <a:lnTo>
                    <a:pt x="461" y="225"/>
                  </a:lnTo>
                  <a:lnTo>
                    <a:pt x="462" y="225"/>
                  </a:lnTo>
                  <a:lnTo>
                    <a:pt x="462" y="226"/>
                  </a:lnTo>
                  <a:lnTo>
                    <a:pt x="461" y="226"/>
                  </a:lnTo>
                  <a:lnTo>
                    <a:pt x="461" y="227"/>
                  </a:lnTo>
                  <a:lnTo>
                    <a:pt x="461" y="229"/>
                  </a:lnTo>
                  <a:lnTo>
                    <a:pt x="461" y="230"/>
                  </a:lnTo>
                  <a:lnTo>
                    <a:pt x="462" y="232"/>
                  </a:lnTo>
                  <a:lnTo>
                    <a:pt x="463" y="233"/>
                  </a:lnTo>
                  <a:lnTo>
                    <a:pt x="464" y="233"/>
                  </a:lnTo>
                  <a:lnTo>
                    <a:pt x="465" y="233"/>
                  </a:lnTo>
                  <a:lnTo>
                    <a:pt x="466" y="233"/>
                  </a:lnTo>
                  <a:lnTo>
                    <a:pt x="467" y="233"/>
                  </a:lnTo>
                  <a:lnTo>
                    <a:pt x="467" y="234"/>
                  </a:lnTo>
                  <a:lnTo>
                    <a:pt x="466" y="234"/>
                  </a:lnTo>
                  <a:lnTo>
                    <a:pt x="466" y="235"/>
                  </a:lnTo>
                  <a:lnTo>
                    <a:pt x="466" y="238"/>
                  </a:lnTo>
                  <a:lnTo>
                    <a:pt x="465" y="239"/>
                  </a:lnTo>
                  <a:lnTo>
                    <a:pt x="465" y="240"/>
                  </a:lnTo>
                  <a:lnTo>
                    <a:pt x="465" y="239"/>
                  </a:lnTo>
                  <a:lnTo>
                    <a:pt x="466" y="239"/>
                  </a:lnTo>
                  <a:lnTo>
                    <a:pt x="466" y="241"/>
                  </a:lnTo>
                  <a:lnTo>
                    <a:pt x="466" y="242"/>
                  </a:lnTo>
                  <a:lnTo>
                    <a:pt x="466" y="243"/>
                  </a:lnTo>
                  <a:lnTo>
                    <a:pt x="466" y="244"/>
                  </a:lnTo>
                  <a:lnTo>
                    <a:pt x="465" y="244"/>
                  </a:lnTo>
                  <a:lnTo>
                    <a:pt x="465" y="245"/>
                  </a:lnTo>
                  <a:lnTo>
                    <a:pt x="465" y="246"/>
                  </a:lnTo>
                  <a:lnTo>
                    <a:pt x="465" y="247"/>
                  </a:lnTo>
                  <a:lnTo>
                    <a:pt x="465" y="248"/>
                  </a:lnTo>
                  <a:lnTo>
                    <a:pt x="466" y="247"/>
                  </a:lnTo>
                  <a:lnTo>
                    <a:pt x="466" y="246"/>
                  </a:lnTo>
                  <a:lnTo>
                    <a:pt x="466" y="247"/>
                  </a:lnTo>
                  <a:lnTo>
                    <a:pt x="467" y="248"/>
                  </a:lnTo>
                  <a:lnTo>
                    <a:pt x="467" y="249"/>
                  </a:lnTo>
                  <a:lnTo>
                    <a:pt x="468" y="250"/>
                  </a:lnTo>
                  <a:lnTo>
                    <a:pt x="469" y="250"/>
                  </a:lnTo>
                  <a:lnTo>
                    <a:pt x="469" y="251"/>
                  </a:lnTo>
                  <a:lnTo>
                    <a:pt x="470" y="251"/>
                  </a:lnTo>
                  <a:lnTo>
                    <a:pt x="471" y="252"/>
                  </a:lnTo>
                  <a:lnTo>
                    <a:pt x="472" y="252"/>
                  </a:lnTo>
                  <a:lnTo>
                    <a:pt x="473" y="252"/>
                  </a:lnTo>
                  <a:lnTo>
                    <a:pt x="474" y="252"/>
                  </a:lnTo>
                  <a:lnTo>
                    <a:pt x="475" y="253"/>
                  </a:lnTo>
                  <a:lnTo>
                    <a:pt x="474" y="254"/>
                  </a:lnTo>
                  <a:lnTo>
                    <a:pt x="473" y="254"/>
                  </a:lnTo>
                  <a:lnTo>
                    <a:pt x="473" y="255"/>
                  </a:lnTo>
                  <a:lnTo>
                    <a:pt x="471" y="257"/>
                  </a:lnTo>
                  <a:lnTo>
                    <a:pt x="470" y="258"/>
                  </a:lnTo>
                  <a:lnTo>
                    <a:pt x="470" y="259"/>
                  </a:lnTo>
                  <a:lnTo>
                    <a:pt x="469" y="259"/>
                  </a:lnTo>
                  <a:lnTo>
                    <a:pt x="469" y="260"/>
                  </a:lnTo>
                  <a:lnTo>
                    <a:pt x="469" y="263"/>
                  </a:lnTo>
                  <a:lnTo>
                    <a:pt x="469" y="265"/>
                  </a:lnTo>
                  <a:lnTo>
                    <a:pt x="470" y="265"/>
                  </a:lnTo>
                  <a:lnTo>
                    <a:pt x="470" y="266"/>
                  </a:lnTo>
                  <a:lnTo>
                    <a:pt x="469" y="266"/>
                  </a:lnTo>
                  <a:lnTo>
                    <a:pt x="470" y="267"/>
                  </a:lnTo>
                  <a:lnTo>
                    <a:pt x="470" y="268"/>
                  </a:lnTo>
                  <a:lnTo>
                    <a:pt x="470" y="269"/>
                  </a:lnTo>
                  <a:lnTo>
                    <a:pt x="471" y="271"/>
                  </a:lnTo>
                  <a:lnTo>
                    <a:pt x="471" y="272"/>
                  </a:lnTo>
                  <a:lnTo>
                    <a:pt x="472" y="273"/>
                  </a:lnTo>
                  <a:lnTo>
                    <a:pt x="472" y="274"/>
                  </a:lnTo>
                  <a:lnTo>
                    <a:pt x="473" y="275"/>
                  </a:lnTo>
                  <a:lnTo>
                    <a:pt x="473" y="276"/>
                  </a:lnTo>
                  <a:lnTo>
                    <a:pt x="474" y="276"/>
                  </a:lnTo>
                  <a:lnTo>
                    <a:pt x="475" y="277"/>
                  </a:lnTo>
                  <a:lnTo>
                    <a:pt x="476" y="277"/>
                  </a:lnTo>
                  <a:lnTo>
                    <a:pt x="476" y="278"/>
                  </a:lnTo>
                  <a:lnTo>
                    <a:pt x="477" y="278"/>
                  </a:lnTo>
                  <a:lnTo>
                    <a:pt x="478" y="279"/>
                  </a:lnTo>
                  <a:lnTo>
                    <a:pt x="479" y="279"/>
                  </a:lnTo>
                  <a:lnTo>
                    <a:pt x="481" y="279"/>
                  </a:lnTo>
                  <a:lnTo>
                    <a:pt x="482" y="279"/>
                  </a:lnTo>
                  <a:lnTo>
                    <a:pt x="481" y="280"/>
                  </a:lnTo>
                  <a:lnTo>
                    <a:pt x="479" y="280"/>
                  </a:lnTo>
                  <a:lnTo>
                    <a:pt x="479" y="281"/>
                  </a:lnTo>
                  <a:lnTo>
                    <a:pt x="478" y="282"/>
                  </a:lnTo>
                  <a:lnTo>
                    <a:pt x="477" y="282"/>
                  </a:lnTo>
                  <a:lnTo>
                    <a:pt x="476" y="282"/>
                  </a:lnTo>
                  <a:lnTo>
                    <a:pt x="475" y="284"/>
                  </a:lnTo>
                  <a:lnTo>
                    <a:pt x="474" y="285"/>
                  </a:lnTo>
                  <a:lnTo>
                    <a:pt x="474" y="287"/>
                  </a:lnTo>
                  <a:lnTo>
                    <a:pt x="473" y="287"/>
                  </a:lnTo>
                  <a:lnTo>
                    <a:pt x="473" y="288"/>
                  </a:lnTo>
                  <a:lnTo>
                    <a:pt x="473" y="289"/>
                  </a:lnTo>
                  <a:lnTo>
                    <a:pt x="473" y="290"/>
                  </a:lnTo>
                  <a:lnTo>
                    <a:pt x="472" y="290"/>
                  </a:lnTo>
                  <a:lnTo>
                    <a:pt x="472" y="291"/>
                  </a:lnTo>
                  <a:lnTo>
                    <a:pt x="473" y="291"/>
                  </a:lnTo>
                  <a:lnTo>
                    <a:pt x="472" y="291"/>
                  </a:lnTo>
                  <a:lnTo>
                    <a:pt x="472" y="290"/>
                  </a:lnTo>
                  <a:lnTo>
                    <a:pt x="472" y="289"/>
                  </a:lnTo>
                  <a:lnTo>
                    <a:pt x="472" y="290"/>
                  </a:lnTo>
                  <a:lnTo>
                    <a:pt x="472" y="291"/>
                  </a:lnTo>
                  <a:lnTo>
                    <a:pt x="472" y="292"/>
                  </a:lnTo>
                  <a:lnTo>
                    <a:pt x="472" y="291"/>
                  </a:lnTo>
                  <a:lnTo>
                    <a:pt x="472" y="292"/>
                  </a:lnTo>
                  <a:lnTo>
                    <a:pt x="473" y="293"/>
                  </a:lnTo>
                  <a:lnTo>
                    <a:pt x="474" y="293"/>
                  </a:lnTo>
                  <a:lnTo>
                    <a:pt x="474" y="294"/>
                  </a:lnTo>
                  <a:lnTo>
                    <a:pt x="475" y="295"/>
                  </a:lnTo>
                  <a:lnTo>
                    <a:pt x="475" y="296"/>
                  </a:lnTo>
                  <a:lnTo>
                    <a:pt x="475" y="297"/>
                  </a:lnTo>
                  <a:lnTo>
                    <a:pt x="474" y="299"/>
                  </a:lnTo>
                  <a:lnTo>
                    <a:pt x="474" y="300"/>
                  </a:lnTo>
                  <a:lnTo>
                    <a:pt x="473" y="301"/>
                  </a:lnTo>
                  <a:lnTo>
                    <a:pt x="472" y="302"/>
                  </a:lnTo>
                  <a:lnTo>
                    <a:pt x="471" y="304"/>
                  </a:lnTo>
                  <a:lnTo>
                    <a:pt x="471" y="306"/>
                  </a:lnTo>
                  <a:lnTo>
                    <a:pt x="471" y="307"/>
                  </a:lnTo>
                  <a:lnTo>
                    <a:pt x="471" y="308"/>
                  </a:lnTo>
                  <a:lnTo>
                    <a:pt x="472" y="309"/>
                  </a:lnTo>
                  <a:lnTo>
                    <a:pt x="472" y="310"/>
                  </a:lnTo>
                  <a:lnTo>
                    <a:pt x="472" y="312"/>
                  </a:lnTo>
                  <a:lnTo>
                    <a:pt x="473" y="313"/>
                  </a:lnTo>
                  <a:lnTo>
                    <a:pt x="473" y="314"/>
                  </a:lnTo>
                  <a:lnTo>
                    <a:pt x="474" y="315"/>
                  </a:lnTo>
                  <a:lnTo>
                    <a:pt x="474" y="316"/>
                  </a:lnTo>
                  <a:lnTo>
                    <a:pt x="475" y="317"/>
                  </a:lnTo>
                  <a:lnTo>
                    <a:pt x="475" y="318"/>
                  </a:lnTo>
                  <a:lnTo>
                    <a:pt x="476" y="318"/>
                  </a:lnTo>
                  <a:lnTo>
                    <a:pt x="475" y="319"/>
                  </a:lnTo>
                  <a:lnTo>
                    <a:pt x="474" y="319"/>
                  </a:lnTo>
                  <a:lnTo>
                    <a:pt x="473" y="320"/>
                  </a:lnTo>
                  <a:lnTo>
                    <a:pt x="473" y="319"/>
                  </a:lnTo>
                  <a:lnTo>
                    <a:pt x="472" y="319"/>
                  </a:lnTo>
                  <a:lnTo>
                    <a:pt x="472" y="320"/>
                  </a:lnTo>
                  <a:lnTo>
                    <a:pt x="471" y="320"/>
                  </a:lnTo>
                  <a:lnTo>
                    <a:pt x="470" y="319"/>
                  </a:lnTo>
                  <a:lnTo>
                    <a:pt x="470" y="318"/>
                  </a:lnTo>
                  <a:lnTo>
                    <a:pt x="471" y="318"/>
                  </a:lnTo>
                  <a:lnTo>
                    <a:pt x="472" y="318"/>
                  </a:lnTo>
                  <a:lnTo>
                    <a:pt x="473" y="317"/>
                  </a:lnTo>
                  <a:lnTo>
                    <a:pt x="474" y="317"/>
                  </a:lnTo>
                  <a:lnTo>
                    <a:pt x="475" y="318"/>
                  </a:lnTo>
                  <a:lnTo>
                    <a:pt x="475" y="317"/>
                  </a:lnTo>
                  <a:lnTo>
                    <a:pt x="474" y="317"/>
                  </a:lnTo>
                  <a:lnTo>
                    <a:pt x="473" y="317"/>
                  </a:lnTo>
                  <a:lnTo>
                    <a:pt x="472" y="317"/>
                  </a:lnTo>
                  <a:lnTo>
                    <a:pt x="471" y="317"/>
                  </a:lnTo>
                  <a:lnTo>
                    <a:pt x="471" y="318"/>
                  </a:lnTo>
                  <a:lnTo>
                    <a:pt x="470" y="318"/>
                  </a:lnTo>
                  <a:lnTo>
                    <a:pt x="470" y="317"/>
                  </a:lnTo>
                  <a:lnTo>
                    <a:pt x="469" y="317"/>
                  </a:lnTo>
                  <a:lnTo>
                    <a:pt x="469" y="318"/>
                  </a:lnTo>
                  <a:lnTo>
                    <a:pt x="469" y="320"/>
                  </a:lnTo>
                  <a:lnTo>
                    <a:pt x="470" y="320"/>
                  </a:lnTo>
                  <a:lnTo>
                    <a:pt x="471" y="320"/>
                  </a:lnTo>
                  <a:lnTo>
                    <a:pt x="471" y="322"/>
                  </a:lnTo>
                  <a:lnTo>
                    <a:pt x="471" y="323"/>
                  </a:lnTo>
                  <a:lnTo>
                    <a:pt x="472" y="324"/>
                  </a:lnTo>
                  <a:lnTo>
                    <a:pt x="472" y="323"/>
                  </a:lnTo>
                  <a:lnTo>
                    <a:pt x="473" y="323"/>
                  </a:lnTo>
                  <a:lnTo>
                    <a:pt x="473" y="322"/>
                  </a:lnTo>
                  <a:lnTo>
                    <a:pt x="473" y="321"/>
                  </a:lnTo>
                  <a:lnTo>
                    <a:pt x="474" y="321"/>
                  </a:lnTo>
                  <a:lnTo>
                    <a:pt x="473" y="323"/>
                  </a:lnTo>
                  <a:lnTo>
                    <a:pt x="473" y="324"/>
                  </a:lnTo>
                  <a:lnTo>
                    <a:pt x="472" y="324"/>
                  </a:lnTo>
                  <a:lnTo>
                    <a:pt x="472" y="325"/>
                  </a:lnTo>
                  <a:lnTo>
                    <a:pt x="472" y="326"/>
                  </a:lnTo>
                  <a:lnTo>
                    <a:pt x="471" y="326"/>
                  </a:lnTo>
                  <a:lnTo>
                    <a:pt x="471" y="327"/>
                  </a:lnTo>
                  <a:lnTo>
                    <a:pt x="470" y="328"/>
                  </a:lnTo>
                  <a:lnTo>
                    <a:pt x="470" y="329"/>
                  </a:lnTo>
                  <a:lnTo>
                    <a:pt x="471" y="329"/>
                  </a:lnTo>
                  <a:lnTo>
                    <a:pt x="471" y="328"/>
                  </a:lnTo>
                  <a:lnTo>
                    <a:pt x="471" y="327"/>
                  </a:lnTo>
                  <a:lnTo>
                    <a:pt x="472" y="326"/>
                  </a:lnTo>
                  <a:lnTo>
                    <a:pt x="472" y="325"/>
                  </a:lnTo>
                  <a:lnTo>
                    <a:pt x="473" y="324"/>
                  </a:lnTo>
                  <a:lnTo>
                    <a:pt x="474" y="323"/>
                  </a:lnTo>
                  <a:lnTo>
                    <a:pt x="474" y="322"/>
                  </a:lnTo>
                  <a:lnTo>
                    <a:pt x="474" y="321"/>
                  </a:lnTo>
                  <a:lnTo>
                    <a:pt x="475" y="322"/>
                  </a:lnTo>
                  <a:lnTo>
                    <a:pt x="475" y="323"/>
                  </a:lnTo>
                  <a:lnTo>
                    <a:pt x="474" y="324"/>
                  </a:lnTo>
                  <a:lnTo>
                    <a:pt x="474" y="325"/>
                  </a:lnTo>
                  <a:lnTo>
                    <a:pt x="473" y="326"/>
                  </a:lnTo>
                  <a:lnTo>
                    <a:pt x="472" y="327"/>
                  </a:lnTo>
                  <a:lnTo>
                    <a:pt x="472" y="328"/>
                  </a:lnTo>
                  <a:lnTo>
                    <a:pt x="472" y="329"/>
                  </a:lnTo>
                  <a:lnTo>
                    <a:pt x="471" y="330"/>
                  </a:lnTo>
                  <a:lnTo>
                    <a:pt x="470" y="330"/>
                  </a:lnTo>
                  <a:lnTo>
                    <a:pt x="469" y="329"/>
                  </a:lnTo>
                  <a:lnTo>
                    <a:pt x="468" y="328"/>
                  </a:lnTo>
                  <a:lnTo>
                    <a:pt x="467" y="328"/>
                  </a:lnTo>
                  <a:lnTo>
                    <a:pt x="466" y="329"/>
                  </a:lnTo>
                  <a:lnTo>
                    <a:pt x="467" y="329"/>
                  </a:lnTo>
                  <a:lnTo>
                    <a:pt x="468" y="330"/>
                  </a:lnTo>
                  <a:lnTo>
                    <a:pt x="469" y="330"/>
                  </a:lnTo>
                  <a:lnTo>
                    <a:pt x="469" y="331"/>
                  </a:lnTo>
                  <a:lnTo>
                    <a:pt x="470" y="331"/>
                  </a:lnTo>
                  <a:lnTo>
                    <a:pt x="471" y="331"/>
                  </a:lnTo>
                  <a:lnTo>
                    <a:pt x="471" y="332"/>
                  </a:lnTo>
                  <a:lnTo>
                    <a:pt x="471" y="333"/>
                  </a:lnTo>
                  <a:lnTo>
                    <a:pt x="471" y="334"/>
                  </a:lnTo>
                  <a:lnTo>
                    <a:pt x="471" y="335"/>
                  </a:lnTo>
                  <a:lnTo>
                    <a:pt x="471" y="337"/>
                  </a:lnTo>
                  <a:lnTo>
                    <a:pt x="472" y="337"/>
                  </a:lnTo>
                  <a:lnTo>
                    <a:pt x="472" y="338"/>
                  </a:lnTo>
                  <a:lnTo>
                    <a:pt x="473" y="339"/>
                  </a:lnTo>
                  <a:lnTo>
                    <a:pt x="473" y="340"/>
                  </a:lnTo>
                  <a:lnTo>
                    <a:pt x="473" y="341"/>
                  </a:lnTo>
                  <a:lnTo>
                    <a:pt x="473" y="342"/>
                  </a:lnTo>
                  <a:lnTo>
                    <a:pt x="473" y="343"/>
                  </a:lnTo>
                  <a:lnTo>
                    <a:pt x="472" y="343"/>
                  </a:lnTo>
                  <a:lnTo>
                    <a:pt x="471" y="343"/>
                  </a:lnTo>
                  <a:lnTo>
                    <a:pt x="470" y="342"/>
                  </a:lnTo>
                  <a:lnTo>
                    <a:pt x="470" y="341"/>
                  </a:lnTo>
                  <a:lnTo>
                    <a:pt x="469" y="341"/>
                  </a:lnTo>
                  <a:lnTo>
                    <a:pt x="470" y="342"/>
                  </a:lnTo>
                  <a:lnTo>
                    <a:pt x="469" y="342"/>
                  </a:lnTo>
                  <a:lnTo>
                    <a:pt x="469" y="341"/>
                  </a:lnTo>
                  <a:lnTo>
                    <a:pt x="469" y="342"/>
                  </a:lnTo>
                  <a:lnTo>
                    <a:pt x="468" y="341"/>
                  </a:lnTo>
                  <a:lnTo>
                    <a:pt x="468" y="342"/>
                  </a:lnTo>
                  <a:lnTo>
                    <a:pt x="469" y="342"/>
                  </a:lnTo>
                  <a:lnTo>
                    <a:pt x="469" y="343"/>
                  </a:lnTo>
                  <a:lnTo>
                    <a:pt x="468" y="343"/>
                  </a:lnTo>
                  <a:lnTo>
                    <a:pt x="468" y="344"/>
                  </a:lnTo>
                  <a:lnTo>
                    <a:pt x="469" y="343"/>
                  </a:lnTo>
                  <a:lnTo>
                    <a:pt x="469" y="344"/>
                  </a:lnTo>
                  <a:lnTo>
                    <a:pt x="468" y="344"/>
                  </a:lnTo>
                  <a:lnTo>
                    <a:pt x="468" y="345"/>
                  </a:lnTo>
                  <a:lnTo>
                    <a:pt x="469" y="345"/>
                  </a:lnTo>
                  <a:lnTo>
                    <a:pt x="469" y="346"/>
                  </a:lnTo>
                  <a:lnTo>
                    <a:pt x="470" y="345"/>
                  </a:lnTo>
                  <a:lnTo>
                    <a:pt x="472" y="344"/>
                  </a:lnTo>
                  <a:lnTo>
                    <a:pt x="473" y="343"/>
                  </a:lnTo>
                  <a:lnTo>
                    <a:pt x="474" y="344"/>
                  </a:lnTo>
                  <a:lnTo>
                    <a:pt x="474" y="345"/>
                  </a:lnTo>
                  <a:lnTo>
                    <a:pt x="474" y="346"/>
                  </a:lnTo>
                  <a:lnTo>
                    <a:pt x="473" y="347"/>
                  </a:lnTo>
                  <a:lnTo>
                    <a:pt x="472" y="347"/>
                  </a:lnTo>
                  <a:lnTo>
                    <a:pt x="471" y="348"/>
                  </a:lnTo>
                  <a:lnTo>
                    <a:pt x="471" y="349"/>
                  </a:lnTo>
                  <a:lnTo>
                    <a:pt x="471" y="350"/>
                  </a:lnTo>
                  <a:lnTo>
                    <a:pt x="471" y="351"/>
                  </a:lnTo>
                  <a:lnTo>
                    <a:pt x="472" y="351"/>
                  </a:lnTo>
                  <a:lnTo>
                    <a:pt x="473" y="351"/>
                  </a:lnTo>
                  <a:lnTo>
                    <a:pt x="474" y="351"/>
                  </a:lnTo>
                  <a:lnTo>
                    <a:pt x="474" y="350"/>
                  </a:lnTo>
                  <a:lnTo>
                    <a:pt x="475" y="350"/>
                  </a:lnTo>
                  <a:lnTo>
                    <a:pt x="476" y="350"/>
                  </a:lnTo>
                  <a:lnTo>
                    <a:pt x="477" y="350"/>
                  </a:lnTo>
                  <a:lnTo>
                    <a:pt x="477" y="351"/>
                  </a:lnTo>
                  <a:lnTo>
                    <a:pt x="477" y="352"/>
                  </a:lnTo>
                  <a:lnTo>
                    <a:pt x="476" y="352"/>
                  </a:lnTo>
                  <a:lnTo>
                    <a:pt x="476" y="353"/>
                  </a:lnTo>
                  <a:lnTo>
                    <a:pt x="476" y="354"/>
                  </a:lnTo>
                  <a:lnTo>
                    <a:pt x="476" y="355"/>
                  </a:lnTo>
                  <a:lnTo>
                    <a:pt x="475" y="356"/>
                  </a:lnTo>
                  <a:lnTo>
                    <a:pt x="475" y="357"/>
                  </a:lnTo>
                  <a:lnTo>
                    <a:pt x="476" y="357"/>
                  </a:lnTo>
                  <a:lnTo>
                    <a:pt x="477" y="357"/>
                  </a:lnTo>
                  <a:lnTo>
                    <a:pt x="477" y="356"/>
                  </a:lnTo>
                  <a:lnTo>
                    <a:pt x="478" y="355"/>
                  </a:lnTo>
                  <a:lnTo>
                    <a:pt x="479" y="354"/>
                  </a:lnTo>
                  <a:lnTo>
                    <a:pt x="478" y="353"/>
                  </a:lnTo>
                  <a:lnTo>
                    <a:pt x="477" y="352"/>
                  </a:lnTo>
                  <a:lnTo>
                    <a:pt x="477" y="351"/>
                  </a:lnTo>
                  <a:lnTo>
                    <a:pt x="478" y="352"/>
                  </a:lnTo>
                  <a:lnTo>
                    <a:pt x="479" y="352"/>
                  </a:lnTo>
                  <a:lnTo>
                    <a:pt x="481" y="352"/>
                  </a:lnTo>
                  <a:lnTo>
                    <a:pt x="479" y="354"/>
                  </a:lnTo>
                  <a:lnTo>
                    <a:pt x="481" y="355"/>
                  </a:lnTo>
                  <a:lnTo>
                    <a:pt x="481" y="354"/>
                  </a:lnTo>
                  <a:lnTo>
                    <a:pt x="481" y="353"/>
                  </a:lnTo>
                  <a:lnTo>
                    <a:pt x="481" y="352"/>
                  </a:lnTo>
                  <a:lnTo>
                    <a:pt x="481" y="351"/>
                  </a:lnTo>
                  <a:lnTo>
                    <a:pt x="481" y="350"/>
                  </a:lnTo>
                  <a:lnTo>
                    <a:pt x="482" y="350"/>
                  </a:lnTo>
                  <a:lnTo>
                    <a:pt x="483" y="352"/>
                  </a:lnTo>
                  <a:lnTo>
                    <a:pt x="483" y="353"/>
                  </a:lnTo>
                  <a:lnTo>
                    <a:pt x="482" y="354"/>
                  </a:lnTo>
                  <a:lnTo>
                    <a:pt x="482" y="355"/>
                  </a:lnTo>
                  <a:lnTo>
                    <a:pt x="483" y="353"/>
                  </a:lnTo>
                  <a:lnTo>
                    <a:pt x="483" y="352"/>
                  </a:lnTo>
                  <a:lnTo>
                    <a:pt x="483" y="351"/>
                  </a:lnTo>
                  <a:lnTo>
                    <a:pt x="484" y="351"/>
                  </a:lnTo>
                  <a:lnTo>
                    <a:pt x="485" y="351"/>
                  </a:lnTo>
                  <a:lnTo>
                    <a:pt x="485" y="352"/>
                  </a:lnTo>
                  <a:lnTo>
                    <a:pt x="486" y="352"/>
                  </a:lnTo>
                  <a:lnTo>
                    <a:pt x="486" y="353"/>
                  </a:lnTo>
                  <a:lnTo>
                    <a:pt x="485" y="354"/>
                  </a:lnTo>
                  <a:lnTo>
                    <a:pt x="484" y="354"/>
                  </a:lnTo>
                  <a:lnTo>
                    <a:pt x="484" y="355"/>
                  </a:lnTo>
                  <a:lnTo>
                    <a:pt x="483" y="355"/>
                  </a:lnTo>
                  <a:lnTo>
                    <a:pt x="482" y="356"/>
                  </a:lnTo>
                  <a:lnTo>
                    <a:pt x="481" y="356"/>
                  </a:lnTo>
                  <a:lnTo>
                    <a:pt x="479" y="357"/>
                  </a:lnTo>
                  <a:lnTo>
                    <a:pt x="478" y="357"/>
                  </a:lnTo>
                  <a:lnTo>
                    <a:pt x="478" y="358"/>
                  </a:lnTo>
                  <a:lnTo>
                    <a:pt x="477" y="358"/>
                  </a:lnTo>
                  <a:lnTo>
                    <a:pt x="476" y="359"/>
                  </a:lnTo>
                  <a:lnTo>
                    <a:pt x="475" y="360"/>
                  </a:lnTo>
                  <a:lnTo>
                    <a:pt x="474" y="362"/>
                  </a:lnTo>
                  <a:lnTo>
                    <a:pt x="473" y="362"/>
                  </a:lnTo>
                  <a:lnTo>
                    <a:pt x="473" y="364"/>
                  </a:lnTo>
                  <a:lnTo>
                    <a:pt x="473" y="365"/>
                  </a:lnTo>
                  <a:lnTo>
                    <a:pt x="473" y="366"/>
                  </a:lnTo>
                  <a:lnTo>
                    <a:pt x="472" y="367"/>
                  </a:lnTo>
                  <a:lnTo>
                    <a:pt x="472" y="366"/>
                  </a:lnTo>
                  <a:lnTo>
                    <a:pt x="471" y="366"/>
                  </a:lnTo>
                  <a:lnTo>
                    <a:pt x="471" y="367"/>
                  </a:lnTo>
                  <a:lnTo>
                    <a:pt x="472" y="367"/>
                  </a:lnTo>
                  <a:lnTo>
                    <a:pt x="472" y="368"/>
                  </a:lnTo>
                  <a:lnTo>
                    <a:pt x="471" y="369"/>
                  </a:lnTo>
                  <a:lnTo>
                    <a:pt x="470" y="370"/>
                  </a:lnTo>
                  <a:lnTo>
                    <a:pt x="470" y="369"/>
                  </a:lnTo>
                  <a:lnTo>
                    <a:pt x="471" y="368"/>
                  </a:lnTo>
                  <a:lnTo>
                    <a:pt x="470" y="367"/>
                  </a:lnTo>
                  <a:lnTo>
                    <a:pt x="469" y="367"/>
                  </a:lnTo>
                  <a:lnTo>
                    <a:pt x="468" y="367"/>
                  </a:lnTo>
                  <a:lnTo>
                    <a:pt x="468" y="366"/>
                  </a:lnTo>
                  <a:lnTo>
                    <a:pt x="468" y="365"/>
                  </a:lnTo>
                  <a:lnTo>
                    <a:pt x="469" y="366"/>
                  </a:lnTo>
                  <a:lnTo>
                    <a:pt x="471" y="366"/>
                  </a:lnTo>
                  <a:lnTo>
                    <a:pt x="472" y="366"/>
                  </a:lnTo>
                  <a:lnTo>
                    <a:pt x="472" y="365"/>
                  </a:lnTo>
                  <a:lnTo>
                    <a:pt x="472" y="364"/>
                  </a:lnTo>
                  <a:lnTo>
                    <a:pt x="472" y="365"/>
                  </a:lnTo>
                  <a:lnTo>
                    <a:pt x="471" y="365"/>
                  </a:lnTo>
                  <a:lnTo>
                    <a:pt x="470" y="365"/>
                  </a:lnTo>
                  <a:lnTo>
                    <a:pt x="469" y="364"/>
                  </a:lnTo>
                  <a:lnTo>
                    <a:pt x="468" y="364"/>
                  </a:lnTo>
                  <a:lnTo>
                    <a:pt x="467" y="364"/>
                  </a:lnTo>
                  <a:lnTo>
                    <a:pt x="466" y="364"/>
                  </a:lnTo>
                  <a:lnTo>
                    <a:pt x="465" y="365"/>
                  </a:lnTo>
                  <a:lnTo>
                    <a:pt x="466" y="365"/>
                  </a:lnTo>
                  <a:lnTo>
                    <a:pt x="466" y="366"/>
                  </a:lnTo>
                  <a:lnTo>
                    <a:pt x="467" y="366"/>
                  </a:lnTo>
                  <a:lnTo>
                    <a:pt x="466" y="367"/>
                  </a:lnTo>
                  <a:lnTo>
                    <a:pt x="465" y="367"/>
                  </a:lnTo>
                  <a:lnTo>
                    <a:pt x="466" y="368"/>
                  </a:lnTo>
                  <a:lnTo>
                    <a:pt x="467" y="367"/>
                  </a:lnTo>
                  <a:lnTo>
                    <a:pt x="468" y="367"/>
                  </a:lnTo>
                  <a:lnTo>
                    <a:pt x="468" y="368"/>
                  </a:lnTo>
                  <a:lnTo>
                    <a:pt x="469" y="368"/>
                  </a:lnTo>
                  <a:lnTo>
                    <a:pt x="470" y="368"/>
                  </a:lnTo>
                  <a:lnTo>
                    <a:pt x="470" y="369"/>
                  </a:lnTo>
                  <a:lnTo>
                    <a:pt x="470" y="370"/>
                  </a:lnTo>
                  <a:lnTo>
                    <a:pt x="469" y="369"/>
                  </a:lnTo>
                  <a:lnTo>
                    <a:pt x="469" y="370"/>
                  </a:lnTo>
                  <a:lnTo>
                    <a:pt x="469" y="371"/>
                  </a:lnTo>
                  <a:lnTo>
                    <a:pt x="468" y="371"/>
                  </a:lnTo>
                  <a:lnTo>
                    <a:pt x="467" y="370"/>
                  </a:lnTo>
                  <a:lnTo>
                    <a:pt x="468" y="370"/>
                  </a:lnTo>
                  <a:lnTo>
                    <a:pt x="467" y="369"/>
                  </a:lnTo>
                  <a:lnTo>
                    <a:pt x="466" y="370"/>
                  </a:lnTo>
                  <a:lnTo>
                    <a:pt x="465" y="370"/>
                  </a:lnTo>
                  <a:lnTo>
                    <a:pt x="465" y="371"/>
                  </a:lnTo>
                  <a:lnTo>
                    <a:pt x="466" y="371"/>
                  </a:lnTo>
                  <a:lnTo>
                    <a:pt x="466" y="372"/>
                  </a:lnTo>
                  <a:lnTo>
                    <a:pt x="465" y="372"/>
                  </a:lnTo>
                  <a:lnTo>
                    <a:pt x="464" y="372"/>
                  </a:lnTo>
                  <a:lnTo>
                    <a:pt x="463" y="372"/>
                  </a:lnTo>
                  <a:lnTo>
                    <a:pt x="463" y="373"/>
                  </a:lnTo>
                  <a:lnTo>
                    <a:pt x="463" y="374"/>
                  </a:lnTo>
                  <a:lnTo>
                    <a:pt x="461" y="375"/>
                  </a:lnTo>
                  <a:lnTo>
                    <a:pt x="462" y="376"/>
                  </a:lnTo>
                  <a:lnTo>
                    <a:pt x="461" y="376"/>
                  </a:lnTo>
                  <a:lnTo>
                    <a:pt x="462" y="377"/>
                  </a:lnTo>
                  <a:lnTo>
                    <a:pt x="462" y="378"/>
                  </a:lnTo>
                  <a:lnTo>
                    <a:pt x="462" y="379"/>
                  </a:lnTo>
                  <a:lnTo>
                    <a:pt x="462" y="380"/>
                  </a:lnTo>
                  <a:lnTo>
                    <a:pt x="461" y="381"/>
                  </a:lnTo>
                  <a:lnTo>
                    <a:pt x="460" y="382"/>
                  </a:lnTo>
                  <a:lnTo>
                    <a:pt x="461" y="381"/>
                  </a:lnTo>
                  <a:lnTo>
                    <a:pt x="462" y="381"/>
                  </a:lnTo>
                  <a:lnTo>
                    <a:pt x="463" y="381"/>
                  </a:lnTo>
                  <a:lnTo>
                    <a:pt x="463" y="380"/>
                  </a:lnTo>
                  <a:lnTo>
                    <a:pt x="464" y="380"/>
                  </a:lnTo>
                  <a:lnTo>
                    <a:pt x="465" y="380"/>
                  </a:lnTo>
                  <a:lnTo>
                    <a:pt x="466" y="379"/>
                  </a:lnTo>
                  <a:lnTo>
                    <a:pt x="467" y="379"/>
                  </a:lnTo>
                  <a:lnTo>
                    <a:pt x="467" y="380"/>
                  </a:lnTo>
                  <a:lnTo>
                    <a:pt x="468" y="381"/>
                  </a:lnTo>
                  <a:lnTo>
                    <a:pt x="468" y="380"/>
                  </a:lnTo>
                  <a:lnTo>
                    <a:pt x="468" y="379"/>
                  </a:lnTo>
                  <a:lnTo>
                    <a:pt x="467" y="378"/>
                  </a:lnTo>
                  <a:lnTo>
                    <a:pt x="465" y="377"/>
                  </a:lnTo>
                  <a:lnTo>
                    <a:pt x="465" y="376"/>
                  </a:lnTo>
                  <a:lnTo>
                    <a:pt x="464" y="376"/>
                  </a:lnTo>
                  <a:lnTo>
                    <a:pt x="464" y="375"/>
                  </a:lnTo>
                  <a:lnTo>
                    <a:pt x="463" y="375"/>
                  </a:lnTo>
                  <a:lnTo>
                    <a:pt x="462" y="375"/>
                  </a:lnTo>
                  <a:lnTo>
                    <a:pt x="463" y="374"/>
                  </a:lnTo>
                  <a:lnTo>
                    <a:pt x="464" y="374"/>
                  </a:lnTo>
                  <a:lnTo>
                    <a:pt x="465" y="373"/>
                  </a:lnTo>
                  <a:lnTo>
                    <a:pt x="466" y="372"/>
                  </a:lnTo>
                  <a:lnTo>
                    <a:pt x="467" y="372"/>
                  </a:lnTo>
                  <a:lnTo>
                    <a:pt x="467" y="373"/>
                  </a:lnTo>
                  <a:lnTo>
                    <a:pt x="466" y="374"/>
                  </a:lnTo>
                  <a:lnTo>
                    <a:pt x="467" y="374"/>
                  </a:lnTo>
                  <a:lnTo>
                    <a:pt x="467" y="373"/>
                  </a:lnTo>
                  <a:lnTo>
                    <a:pt x="468" y="373"/>
                  </a:lnTo>
                  <a:lnTo>
                    <a:pt x="468" y="374"/>
                  </a:lnTo>
                  <a:lnTo>
                    <a:pt x="467" y="374"/>
                  </a:lnTo>
                  <a:lnTo>
                    <a:pt x="468" y="375"/>
                  </a:lnTo>
                  <a:lnTo>
                    <a:pt x="468" y="374"/>
                  </a:lnTo>
                  <a:lnTo>
                    <a:pt x="469" y="374"/>
                  </a:lnTo>
                  <a:lnTo>
                    <a:pt x="469" y="375"/>
                  </a:lnTo>
                  <a:lnTo>
                    <a:pt x="470" y="375"/>
                  </a:lnTo>
                  <a:lnTo>
                    <a:pt x="470" y="376"/>
                  </a:lnTo>
                  <a:lnTo>
                    <a:pt x="470" y="377"/>
                  </a:lnTo>
                  <a:lnTo>
                    <a:pt x="470" y="378"/>
                  </a:lnTo>
                  <a:lnTo>
                    <a:pt x="471" y="378"/>
                  </a:lnTo>
                  <a:lnTo>
                    <a:pt x="471" y="377"/>
                  </a:lnTo>
                  <a:lnTo>
                    <a:pt x="472" y="377"/>
                  </a:lnTo>
                  <a:lnTo>
                    <a:pt x="473" y="378"/>
                  </a:lnTo>
                  <a:lnTo>
                    <a:pt x="474" y="377"/>
                  </a:lnTo>
                  <a:lnTo>
                    <a:pt x="475" y="377"/>
                  </a:lnTo>
                  <a:lnTo>
                    <a:pt x="476" y="377"/>
                  </a:lnTo>
                  <a:lnTo>
                    <a:pt x="477" y="377"/>
                  </a:lnTo>
                  <a:lnTo>
                    <a:pt x="479" y="377"/>
                  </a:lnTo>
                  <a:lnTo>
                    <a:pt x="483" y="377"/>
                  </a:lnTo>
                  <a:lnTo>
                    <a:pt x="485" y="377"/>
                  </a:lnTo>
                  <a:lnTo>
                    <a:pt x="486" y="377"/>
                  </a:lnTo>
                  <a:lnTo>
                    <a:pt x="486" y="378"/>
                  </a:lnTo>
                  <a:lnTo>
                    <a:pt x="487" y="378"/>
                  </a:lnTo>
                  <a:lnTo>
                    <a:pt x="487" y="380"/>
                  </a:lnTo>
                  <a:lnTo>
                    <a:pt x="486" y="380"/>
                  </a:lnTo>
                  <a:lnTo>
                    <a:pt x="486" y="381"/>
                  </a:lnTo>
                  <a:lnTo>
                    <a:pt x="485" y="382"/>
                  </a:lnTo>
                  <a:lnTo>
                    <a:pt x="484" y="382"/>
                  </a:lnTo>
                  <a:lnTo>
                    <a:pt x="483" y="382"/>
                  </a:lnTo>
                  <a:lnTo>
                    <a:pt x="484" y="383"/>
                  </a:lnTo>
                  <a:lnTo>
                    <a:pt x="484" y="384"/>
                  </a:lnTo>
                  <a:lnTo>
                    <a:pt x="483" y="384"/>
                  </a:lnTo>
                  <a:lnTo>
                    <a:pt x="483" y="385"/>
                  </a:lnTo>
                  <a:lnTo>
                    <a:pt x="484" y="385"/>
                  </a:lnTo>
                  <a:lnTo>
                    <a:pt x="484" y="388"/>
                  </a:lnTo>
                  <a:lnTo>
                    <a:pt x="484" y="389"/>
                  </a:lnTo>
                  <a:lnTo>
                    <a:pt x="485" y="391"/>
                  </a:lnTo>
                  <a:lnTo>
                    <a:pt x="485" y="392"/>
                  </a:lnTo>
                  <a:lnTo>
                    <a:pt x="486" y="393"/>
                  </a:lnTo>
                  <a:lnTo>
                    <a:pt x="486" y="394"/>
                  </a:lnTo>
                  <a:lnTo>
                    <a:pt x="486" y="395"/>
                  </a:lnTo>
                  <a:lnTo>
                    <a:pt x="486" y="396"/>
                  </a:lnTo>
                  <a:lnTo>
                    <a:pt x="487" y="395"/>
                  </a:lnTo>
                  <a:lnTo>
                    <a:pt x="488" y="395"/>
                  </a:lnTo>
                  <a:lnTo>
                    <a:pt x="488" y="396"/>
                  </a:lnTo>
                  <a:lnTo>
                    <a:pt x="488" y="397"/>
                  </a:lnTo>
                  <a:lnTo>
                    <a:pt x="489" y="397"/>
                  </a:lnTo>
                  <a:lnTo>
                    <a:pt x="490" y="398"/>
                  </a:lnTo>
                  <a:lnTo>
                    <a:pt x="491" y="398"/>
                  </a:lnTo>
                  <a:lnTo>
                    <a:pt x="492" y="398"/>
                  </a:lnTo>
                  <a:lnTo>
                    <a:pt x="493" y="397"/>
                  </a:lnTo>
                  <a:lnTo>
                    <a:pt x="493" y="398"/>
                  </a:lnTo>
                  <a:lnTo>
                    <a:pt x="494" y="398"/>
                  </a:lnTo>
                  <a:lnTo>
                    <a:pt x="495" y="399"/>
                  </a:lnTo>
                  <a:lnTo>
                    <a:pt x="495" y="400"/>
                  </a:lnTo>
                  <a:lnTo>
                    <a:pt x="495" y="402"/>
                  </a:lnTo>
                  <a:lnTo>
                    <a:pt x="495" y="403"/>
                  </a:lnTo>
                  <a:lnTo>
                    <a:pt x="494" y="403"/>
                  </a:lnTo>
                  <a:lnTo>
                    <a:pt x="494" y="402"/>
                  </a:lnTo>
                  <a:lnTo>
                    <a:pt x="493" y="402"/>
                  </a:lnTo>
                  <a:lnTo>
                    <a:pt x="493" y="403"/>
                  </a:lnTo>
                  <a:lnTo>
                    <a:pt x="493" y="402"/>
                  </a:lnTo>
                  <a:lnTo>
                    <a:pt x="492" y="401"/>
                  </a:lnTo>
                  <a:lnTo>
                    <a:pt x="491" y="401"/>
                  </a:lnTo>
                  <a:lnTo>
                    <a:pt x="490" y="401"/>
                  </a:lnTo>
                  <a:lnTo>
                    <a:pt x="489" y="401"/>
                  </a:lnTo>
                  <a:lnTo>
                    <a:pt x="489" y="400"/>
                  </a:lnTo>
                  <a:lnTo>
                    <a:pt x="488" y="399"/>
                  </a:lnTo>
                  <a:lnTo>
                    <a:pt x="488" y="400"/>
                  </a:lnTo>
                  <a:lnTo>
                    <a:pt x="487" y="400"/>
                  </a:lnTo>
                  <a:lnTo>
                    <a:pt x="486" y="399"/>
                  </a:lnTo>
                  <a:lnTo>
                    <a:pt x="486" y="398"/>
                  </a:lnTo>
                  <a:lnTo>
                    <a:pt x="485" y="398"/>
                  </a:lnTo>
                  <a:lnTo>
                    <a:pt x="485" y="397"/>
                  </a:lnTo>
                  <a:lnTo>
                    <a:pt x="484" y="397"/>
                  </a:lnTo>
                  <a:lnTo>
                    <a:pt x="485" y="396"/>
                  </a:lnTo>
                  <a:lnTo>
                    <a:pt x="485" y="397"/>
                  </a:lnTo>
                  <a:lnTo>
                    <a:pt x="486" y="397"/>
                  </a:lnTo>
                  <a:lnTo>
                    <a:pt x="487" y="397"/>
                  </a:lnTo>
                  <a:lnTo>
                    <a:pt x="486" y="397"/>
                  </a:lnTo>
                  <a:lnTo>
                    <a:pt x="487" y="397"/>
                  </a:lnTo>
                  <a:lnTo>
                    <a:pt x="486" y="397"/>
                  </a:lnTo>
                  <a:lnTo>
                    <a:pt x="486" y="396"/>
                  </a:lnTo>
                  <a:lnTo>
                    <a:pt x="485" y="396"/>
                  </a:lnTo>
                  <a:lnTo>
                    <a:pt x="486" y="396"/>
                  </a:lnTo>
                  <a:lnTo>
                    <a:pt x="485" y="396"/>
                  </a:lnTo>
                  <a:lnTo>
                    <a:pt x="485" y="395"/>
                  </a:lnTo>
                  <a:lnTo>
                    <a:pt x="484" y="394"/>
                  </a:lnTo>
                  <a:lnTo>
                    <a:pt x="484" y="393"/>
                  </a:lnTo>
                  <a:lnTo>
                    <a:pt x="484" y="392"/>
                  </a:lnTo>
                  <a:lnTo>
                    <a:pt x="484" y="391"/>
                  </a:lnTo>
                  <a:lnTo>
                    <a:pt x="483" y="390"/>
                  </a:lnTo>
                  <a:lnTo>
                    <a:pt x="483" y="389"/>
                  </a:lnTo>
                  <a:lnTo>
                    <a:pt x="483" y="388"/>
                  </a:lnTo>
                  <a:lnTo>
                    <a:pt x="483" y="387"/>
                  </a:lnTo>
                  <a:lnTo>
                    <a:pt x="483" y="385"/>
                  </a:lnTo>
                  <a:lnTo>
                    <a:pt x="483" y="387"/>
                  </a:lnTo>
                  <a:lnTo>
                    <a:pt x="482" y="388"/>
                  </a:lnTo>
                  <a:lnTo>
                    <a:pt x="483" y="388"/>
                  </a:lnTo>
                  <a:lnTo>
                    <a:pt x="482" y="388"/>
                  </a:lnTo>
                  <a:lnTo>
                    <a:pt x="482" y="390"/>
                  </a:lnTo>
                  <a:lnTo>
                    <a:pt x="483" y="391"/>
                  </a:lnTo>
                  <a:lnTo>
                    <a:pt x="482" y="390"/>
                  </a:lnTo>
                  <a:lnTo>
                    <a:pt x="482" y="391"/>
                  </a:lnTo>
                  <a:lnTo>
                    <a:pt x="482" y="392"/>
                  </a:lnTo>
                  <a:lnTo>
                    <a:pt x="483" y="391"/>
                  </a:lnTo>
                  <a:lnTo>
                    <a:pt x="483" y="392"/>
                  </a:lnTo>
                  <a:lnTo>
                    <a:pt x="484" y="393"/>
                  </a:lnTo>
                  <a:lnTo>
                    <a:pt x="483" y="393"/>
                  </a:lnTo>
                  <a:lnTo>
                    <a:pt x="483" y="394"/>
                  </a:lnTo>
                  <a:lnTo>
                    <a:pt x="482" y="394"/>
                  </a:lnTo>
                  <a:lnTo>
                    <a:pt x="483" y="395"/>
                  </a:lnTo>
                  <a:lnTo>
                    <a:pt x="482" y="396"/>
                  </a:lnTo>
                  <a:lnTo>
                    <a:pt x="483" y="396"/>
                  </a:lnTo>
                  <a:lnTo>
                    <a:pt x="483" y="397"/>
                  </a:lnTo>
                  <a:lnTo>
                    <a:pt x="484" y="397"/>
                  </a:lnTo>
                  <a:lnTo>
                    <a:pt x="484" y="398"/>
                  </a:lnTo>
                  <a:lnTo>
                    <a:pt x="483" y="398"/>
                  </a:lnTo>
                  <a:lnTo>
                    <a:pt x="484" y="399"/>
                  </a:lnTo>
                  <a:lnTo>
                    <a:pt x="484" y="400"/>
                  </a:lnTo>
                  <a:lnTo>
                    <a:pt x="484" y="401"/>
                  </a:lnTo>
                  <a:lnTo>
                    <a:pt x="485" y="400"/>
                  </a:lnTo>
                  <a:lnTo>
                    <a:pt x="485" y="401"/>
                  </a:lnTo>
                  <a:lnTo>
                    <a:pt x="485" y="402"/>
                  </a:lnTo>
                  <a:lnTo>
                    <a:pt x="484" y="402"/>
                  </a:lnTo>
                  <a:lnTo>
                    <a:pt x="484" y="403"/>
                  </a:lnTo>
                  <a:lnTo>
                    <a:pt x="483" y="403"/>
                  </a:lnTo>
                  <a:lnTo>
                    <a:pt x="484" y="403"/>
                  </a:lnTo>
                  <a:lnTo>
                    <a:pt x="484" y="404"/>
                  </a:lnTo>
                  <a:lnTo>
                    <a:pt x="484" y="405"/>
                  </a:lnTo>
                  <a:lnTo>
                    <a:pt x="484" y="406"/>
                  </a:lnTo>
                  <a:lnTo>
                    <a:pt x="484" y="407"/>
                  </a:lnTo>
                  <a:lnTo>
                    <a:pt x="484" y="408"/>
                  </a:lnTo>
                  <a:lnTo>
                    <a:pt x="484" y="409"/>
                  </a:lnTo>
                  <a:lnTo>
                    <a:pt x="485" y="409"/>
                  </a:lnTo>
                  <a:lnTo>
                    <a:pt x="485" y="410"/>
                  </a:lnTo>
                  <a:lnTo>
                    <a:pt x="485" y="412"/>
                  </a:lnTo>
                  <a:lnTo>
                    <a:pt x="484" y="410"/>
                  </a:lnTo>
                  <a:lnTo>
                    <a:pt x="483" y="412"/>
                  </a:lnTo>
                  <a:lnTo>
                    <a:pt x="484" y="412"/>
                  </a:lnTo>
                  <a:lnTo>
                    <a:pt x="483" y="413"/>
                  </a:lnTo>
                  <a:lnTo>
                    <a:pt x="484" y="413"/>
                  </a:lnTo>
                  <a:lnTo>
                    <a:pt x="484" y="412"/>
                  </a:lnTo>
                  <a:lnTo>
                    <a:pt x="485" y="412"/>
                  </a:lnTo>
                  <a:lnTo>
                    <a:pt x="485" y="413"/>
                  </a:lnTo>
                  <a:lnTo>
                    <a:pt x="486" y="413"/>
                  </a:lnTo>
                  <a:lnTo>
                    <a:pt x="486" y="414"/>
                  </a:lnTo>
                  <a:lnTo>
                    <a:pt x="487" y="414"/>
                  </a:lnTo>
                  <a:lnTo>
                    <a:pt x="489" y="415"/>
                  </a:lnTo>
                  <a:lnTo>
                    <a:pt x="490" y="417"/>
                  </a:lnTo>
                  <a:lnTo>
                    <a:pt x="491" y="417"/>
                  </a:lnTo>
                  <a:lnTo>
                    <a:pt x="490" y="416"/>
                  </a:lnTo>
                  <a:lnTo>
                    <a:pt x="490" y="415"/>
                  </a:lnTo>
                  <a:lnTo>
                    <a:pt x="490" y="414"/>
                  </a:lnTo>
                  <a:lnTo>
                    <a:pt x="489" y="413"/>
                  </a:lnTo>
                  <a:lnTo>
                    <a:pt x="488" y="413"/>
                  </a:lnTo>
                  <a:lnTo>
                    <a:pt x="487" y="413"/>
                  </a:lnTo>
                  <a:lnTo>
                    <a:pt x="487" y="412"/>
                  </a:lnTo>
                  <a:lnTo>
                    <a:pt x="488" y="412"/>
                  </a:lnTo>
                  <a:lnTo>
                    <a:pt x="489" y="410"/>
                  </a:lnTo>
                  <a:lnTo>
                    <a:pt x="490" y="410"/>
                  </a:lnTo>
                  <a:lnTo>
                    <a:pt x="491" y="409"/>
                  </a:lnTo>
                  <a:lnTo>
                    <a:pt x="492" y="409"/>
                  </a:lnTo>
                  <a:lnTo>
                    <a:pt x="493" y="410"/>
                  </a:lnTo>
                  <a:lnTo>
                    <a:pt x="494" y="410"/>
                  </a:lnTo>
                  <a:lnTo>
                    <a:pt x="494" y="412"/>
                  </a:lnTo>
                  <a:lnTo>
                    <a:pt x="495" y="413"/>
                  </a:lnTo>
                  <a:lnTo>
                    <a:pt x="495" y="414"/>
                  </a:lnTo>
                  <a:lnTo>
                    <a:pt x="495" y="415"/>
                  </a:lnTo>
                  <a:lnTo>
                    <a:pt x="494" y="415"/>
                  </a:lnTo>
                  <a:lnTo>
                    <a:pt x="494" y="416"/>
                  </a:lnTo>
                  <a:lnTo>
                    <a:pt x="495" y="416"/>
                  </a:lnTo>
                  <a:lnTo>
                    <a:pt x="495" y="417"/>
                  </a:lnTo>
                  <a:lnTo>
                    <a:pt x="494" y="418"/>
                  </a:lnTo>
                  <a:lnTo>
                    <a:pt x="494" y="419"/>
                  </a:lnTo>
                  <a:lnTo>
                    <a:pt x="495" y="419"/>
                  </a:lnTo>
                  <a:lnTo>
                    <a:pt x="496" y="418"/>
                  </a:lnTo>
                  <a:lnTo>
                    <a:pt x="497" y="417"/>
                  </a:lnTo>
                  <a:lnTo>
                    <a:pt x="498" y="417"/>
                  </a:lnTo>
                  <a:lnTo>
                    <a:pt x="498" y="418"/>
                  </a:lnTo>
                  <a:lnTo>
                    <a:pt x="498" y="420"/>
                  </a:lnTo>
                  <a:lnTo>
                    <a:pt x="498" y="421"/>
                  </a:lnTo>
                  <a:lnTo>
                    <a:pt x="497" y="421"/>
                  </a:lnTo>
                  <a:lnTo>
                    <a:pt x="497" y="422"/>
                  </a:lnTo>
                  <a:lnTo>
                    <a:pt x="497" y="423"/>
                  </a:lnTo>
                  <a:lnTo>
                    <a:pt x="496" y="425"/>
                  </a:lnTo>
                  <a:lnTo>
                    <a:pt x="496" y="426"/>
                  </a:lnTo>
                  <a:lnTo>
                    <a:pt x="495" y="427"/>
                  </a:lnTo>
                  <a:lnTo>
                    <a:pt x="494" y="427"/>
                  </a:lnTo>
                  <a:lnTo>
                    <a:pt x="493" y="428"/>
                  </a:lnTo>
                  <a:lnTo>
                    <a:pt x="492" y="428"/>
                  </a:lnTo>
                  <a:lnTo>
                    <a:pt x="491" y="428"/>
                  </a:lnTo>
                  <a:lnTo>
                    <a:pt x="490" y="429"/>
                  </a:lnTo>
                  <a:lnTo>
                    <a:pt x="489" y="430"/>
                  </a:lnTo>
                  <a:lnTo>
                    <a:pt x="489" y="429"/>
                  </a:lnTo>
                  <a:lnTo>
                    <a:pt x="488" y="428"/>
                  </a:lnTo>
                  <a:lnTo>
                    <a:pt x="487" y="428"/>
                  </a:lnTo>
                  <a:lnTo>
                    <a:pt x="487" y="427"/>
                  </a:lnTo>
                  <a:lnTo>
                    <a:pt x="487" y="426"/>
                  </a:lnTo>
                  <a:lnTo>
                    <a:pt x="486" y="426"/>
                  </a:lnTo>
                  <a:lnTo>
                    <a:pt x="486" y="425"/>
                  </a:lnTo>
                  <a:lnTo>
                    <a:pt x="486" y="424"/>
                  </a:lnTo>
                  <a:lnTo>
                    <a:pt x="486" y="423"/>
                  </a:lnTo>
                  <a:lnTo>
                    <a:pt x="485" y="423"/>
                  </a:lnTo>
                  <a:lnTo>
                    <a:pt x="484" y="423"/>
                  </a:lnTo>
                  <a:lnTo>
                    <a:pt x="484" y="422"/>
                  </a:lnTo>
                  <a:lnTo>
                    <a:pt x="483" y="422"/>
                  </a:lnTo>
                  <a:lnTo>
                    <a:pt x="482" y="422"/>
                  </a:lnTo>
                  <a:lnTo>
                    <a:pt x="483" y="423"/>
                  </a:lnTo>
                  <a:lnTo>
                    <a:pt x="485" y="425"/>
                  </a:lnTo>
                  <a:lnTo>
                    <a:pt x="486" y="427"/>
                  </a:lnTo>
                  <a:lnTo>
                    <a:pt x="485" y="427"/>
                  </a:lnTo>
                  <a:lnTo>
                    <a:pt x="486" y="428"/>
                  </a:lnTo>
                  <a:lnTo>
                    <a:pt x="485" y="428"/>
                  </a:lnTo>
                  <a:lnTo>
                    <a:pt x="485" y="429"/>
                  </a:lnTo>
                  <a:lnTo>
                    <a:pt x="486" y="429"/>
                  </a:lnTo>
                  <a:lnTo>
                    <a:pt x="485" y="430"/>
                  </a:lnTo>
                  <a:lnTo>
                    <a:pt x="486" y="431"/>
                  </a:lnTo>
                  <a:lnTo>
                    <a:pt x="486" y="432"/>
                  </a:lnTo>
                  <a:lnTo>
                    <a:pt x="485" y="432"/>
                  </a:lnTo>
                  <a:lnTo>
                    <a:pt x="484" y="432"/>
                  </a:lnTo>
                  <a:lnTo>
                    <a:pt x="484" y="433"/>
                  </a:lnTo>
                  <a:lnTo>
                    <a:pt x="484" y="434"/>
                  </a:lnTo>
                  <a:lnTo>
                    <a:pt x="483" y="434"/>
                  </a:lnTo>
                  <a:lnTo>
                    <a:pt x="483" y="433"/>
                  </a:lnTo>
                  <a:lnTo>
                    <a:pt x="483" y="432"/>
                  </a:lnTo>
                  <a:lnTo>
                    <a:pt x="482" y="432"/>
                  </a:lnTo>
                  <a:lnTo>
                    <a:pt x="483" y="432"/>
                  </a:lnTo>
                  <a:lnTo>
                    <a:pt x="483" y="433"/>
                  </a:lnTo>
                  <a:lnTo>
                    <a:pt x="482" y="433"/>
                  </a:lnTo>
                  <a:lnTo>
                    <a:pt x="481" y="434"/>
                  </a:lnTo>
                  <a:lnTo>
                    <a:pt x="482" y="434"/>
                  </a:lnTo>
                  <a:lnTo>
                    <a:pt x="483" y="434"/>
                  </a:lnTo>
                  <a:lnTo>
                    <a:pt x="483" y="436"/>
                  </a:lnTo>
                  <a:lnTo>
                    <a:pt x="482" y="437"/>
                  </a:lnTo>
                  <a:lnTo>
                    <a:pt x="482" y="438"/>
                  </a:lnTo>
                  <a:lnTo>
                    <a:pt x="482" y="439"/>
                  </a:lnTo>
                  <a:lnTo>
                    <a:pt x="481" y="440"/>
                  </a:lnTo>
                  <a:lnTo>
                    <a:pt x="479" y="441"/>
                  </a:lnTo>
                  <a:lnTo>
                    <a:pt x="479" y="442"/>
                  </a:lnTo>
                  <a:lnTo>
                    <a:pt x="479" y="445"/>
                  </a:lnTo>
                  <a:lnTo>
                    <a:pt x="478" y="446"/>
                  </a:lnTo>
                  <a:lnTo>
                    <a:pt x="477" y="447"/>
                  </a:lnTo>
                  <a:lnTo>
                    <a:pt x="477" y="448"/>
                  </a:lnTo>
                  <a:lnTo>
                    <a:pt x="476" y="448"/>
                  </a:lnTo>
                  <a:lnTo>
                    <a:pt x="476" y="449"/>
                  </a:lnTo>
                  <a:lnTo>
                    <a:pt x="476" y="450"/>
                  </a:lnTo>
                  <a:lnTo>
                    <a:pt x="476" y="451"/>
                  </a:lnTo>
                  <a:lnTo>
                    <a:pt x="475" y="451"/>
                  </a:lnTo>
                  <a:lnTo>
                    <a:pt x="474" y="450"/>
                  </a:lnTo>
                  <a:lnTo>
                    <a:pt x="474" y="449"/>
                  </a:lnTo>
                  <a:lnTo>
                    <a:pt x="474" y="448"/>
                  </a:lnTo>
                  <a:lnTo>
                    <a:pt x="473" y="448"/>
                  </a:lnTo>
                  <a:lnTo>
                    <a:pt x="474" y="447"/>
                  </a:lnTo>
                  <a:lnTo>
                    <a:pt x="474" y="446"/>
                  </a:lnTo>
                  <a:lnTo>
                    <a:pt x="474" y="445"/>
                  </a:lnTo>
                  <a:lnTo>
                    <a:pt x="474" y="444"/>
                  </a:lnTo>
                  <a:lnTo>
                    <a:pt x="475" y="444"/>
                  </a:lnTo>
                  <a:lnTo>
                    <a:pt x="476" y="444"/>
                  </a:lnTo>
                  <a:lnTo>
                    <a:pt x="476" y="443"/>
                  </a:lnTo>
                  <a:lnTo>
                    <a:pt x="475" y="442"/>
                  </a:lnTo>
                  <a:lnTo>
                    <a:pt x="475" y="443"/>
                  </a:lnTo>
                  <a:lnTo>
                    <a:pt x="475" y="444"/>
                  </a:lnTo>
                  <a:lnTo>
                    <a:pt x="474" y="444"/>
                  </a:lnTo>
                  <a:lnTo>
                    <a:pt x="474" y="443"/>
                  </a:lnTo>
                  <a:lnTo>
                    <a:pt x="473" y="443"/>
                  </a:lnTo>
                  <a:lnTo>
                    <a:pt x="472" y="443"/>
                  </a:lnTo>
                  <a:lnTo>
                    <a:pt x="470" y="442"/>
                  </a:lnTo>
                  <a:lnTo>
                    <a:pt x="469" y="442"/>
                  </a:lnTo>
                  <a:lnTo>
                    <a:pt x="468" y="443"/>
                  </a:lnTo>
                  <a:lnTo>
                    <a:pt x="467" y="443"/>
                  </a:lnTo>
                  <a:lnTo>
                    <a:pt x="467" y="442"/>
                  </a:lnTo>
                  <a:lnTo>
                    <a:pt x="466" y="442"/>
                  </a:lnTo>
                  <a:lnTo>
                    <a:pt x="466" y="443"/>
                  </a:lnTo>
                  <a:lnTo>
                    <a:pt x="465" y="443"/>
                  </a:lnTo>
                  <a:lnTo>
                    <a:pt x="464" y="443"/>
                  </a:lnTo>
                  <a:lnTo>
                    <a:pt x="463" y="443"/>
                  </a:lnTo>
                  <a:lnTo>
                    <a:pt x="462" y="444"/>
                  </a:lnTo>
                  <a:lnTo>
                    <a:pt x="462" y="445"/>
                  </a:lnTo>
                  <a:lnTo>
                    <a:pt x="461" y="445"/>
                  </a:lnTo>
                  <a:lnTo>
                    <a:pt x="460" y="446"/>
                  </a:lnTo>
                  <a:lnTo>
                    <a:pt x="459" y="446"/>
                  </a:lnTo>
                  <a:lnTo>
                    <a:pt x="458" y="446"/>
                  </a:lnTo>
                  <a:lnTo>
                    <a:pt x="458" y="445"/>
                  </a:lnTo>
                  <a:lnTo>
                    <a:pt x="457" y="445"/>
                  </a:lnTo>
                  <a:lnTo>
                    <a:pt x="456" y="445"/>
                  </a:lnTo>
                  <a:lnTo>
                    <a:pt x="456" y="444"/>
                  </a:lnTo>
                  <a:lnTo>
                    <a:pt x="457" y="443"/>
                  </a:lnTo>
                  <a:lnTo>
                    <a:pt x="456" y="443"/>
                  </a:lnTo>
                  <a:lnTo>
                    <a:pt x="453" y="444"/>
                  </a:lnTo>
                  <a:lnTo>
                    <a:pt x="453" y="445"/>
                  </a:lnTo>
                  <a:lnTo>
                    <a:pt x="453" y="446"/>
                  </a:lnTo>
                  <a:lnTo>
                    <a:pt x="452" y="447"/>
                  </a:lnTo>
                  <a:lnTo>
                    <a:pt x="453" y="447"/>
                  </a:lnTo>
                  <a:lnTo>
                    <a:pt x="453" y="446"/>
                  </a:lnTo>
                  <a:lnTo>
                    <a:pt x="453" y="447"/>
                  </a:lnTo>
                  <a:lnTo>
                    <a:pt x="452" y="447"/>
                  </a:lnTo>
                  <a:lnTo>
                    <a:pt x="453" y="447"/>
                  </a:lnTo>
                  <a:lnTo>
                    <a:pt x="453" y="448"/>
                  </a:lnTo>
                  <a:lnTo>
                    <a:pt x="453" y="449"/>
                  </a:lnTo>
                  <a:lnTo>
                    <a:pt x="453" y="450"/>
                  </a:lnTo>
                  <a:lnTo>
                    <a:pt x="452" y="450"/>
                  </a:lnTo>
                  <a:lnTo>
                    <a:pt x="452" y="451"/>
                  </a:lnTo>
                  <a:lnTo>
                    <a:pt x="453" y="451"/>
                  </a:lnTo>
                  <a:lnTo>
                    <a:pt x="454" y="450"/>
                  </a:lnTo>
                  <a:lnTo>
                    <a:pt x="456" y="450"/>
                  </a:lnTo>
                  <a:lnTo>
                    <a:pt x="457" y="450"/>
                  </a:lnTo>
                  <a:lnTo>
                    <a:pt x="457" y="451"/>
                  </a:lnTo>
                  <a:lnTo>
                    <a:pt x="456" y="453"/>
                  </a:lnTo>
                  <a:lnTo>
                    <a:pt x="457" y="453"/>
                  </a:lnTo>
                  <a:lnTo>
                    <a:pt x="457" y="452"/>
                  </a:lnTo>
                  <a:lnTo>
                    <a:pt x="457" y="451"/>
                  </a:lnTo>
                  <a:lnTo>
                    <a:pt x="457" y="450"/>
                  </a:lnTo>
                  <a:lnTo>
                    <a:pt x="458" y="450"/>
                  </a:lnTo>
                  <a:lnTo>
                    <a:pt x="458" y="451"/>
                  </a:lnTo>
                  <a:lnTo>
                    <a:pt x="458" y="452"/>
                  </a:lnTo>
                  <a:lnTo>
                    <a:pt x="457" y="453"/>
                  </a:lnTo>
                  <a:lnTo>
                    <a:pt x="457" y="454"/>
                  </a:lnTo>
                  <a:lnTo>
                    <a:pt x="456" y="454"/>
                  </a:lnTo>
                  <a:lnTo>
                    <a:pt x="456" y="455"/>
                  </a:lnTo>
                  <a:lnTo>
                    <a:pt x="457" y="456"/>
                  </a:lnTo>
                  <a:lnTo>
                    <a:pt x="457" y="457"/>
                  </a:lnTo>
                  <a:lnTo>
                    <a:pt x="456" y="456"/>
                  </a:lnTo>
                  <a:lnTo>
                    <a:pt x="456" y="457"/>
                  </a:lnTo>
                  <a:lnTo>
                    <a:pt x="456" y="456"/>
                  </a:lnTo>
                  <a:lnTo>
                    <a:pt x="454" y="456"/>
                  </a:lnTo>
                  <a:lnTo>
                    <a:pt x="454" y="457"/>
                  </a:lnTo>
                  <a:lnTo>
                    <a:pt x="456" y="457"/>
                  </a:lnTo>
                  <a:lnTo>
                    <a:pt x="456" y="458"/>
                  </a:lnTo>
                  <a:lnTo>
                    <a:pt x="456" y="457"/>
                  </a:lnTo>
                  <a:lnTo>
                    <a:pt x="457" y="458"/>
                  </a:lnTo>
                  <a:lnTo>
                    <a:pt x="457" y="459"/>
                  </a:lnTo>
                  <a:lnTo>
                    <a:pt x="457" y="461"/>
                  </a:lnTo>
                  <a:lnTo>
                    <a:pt x="458" y="461"/>
                  </a:lnTo>
                  <a:lnTo>
                    <a:pt x="458" y="462"/>
                  </a:lnTo>
                  <a:lnTo>
                    <a:pt x="458" y="463"/>
                  </a:lnTo>
                  <a:lnTo>
                    <a:pt x="458" y="464"/>
                  </a:lnTo>
                  <a:lnTo>
                    <a:pt x="459" y="463"/>
                  </a:lnTo>
                  <a:lnTo>
                    <a:pt x="459" y="464"/>
                  </a:lnTo>
                  <a:lnTo>
                    <a:pt x="459" y="463"/>
                  </a:lnTo>
                  <a:lnTo>
                    <a:pt x="460" y="463"/>
                  </a:lnTo>
                  <a:lnTo>
                    <a:pt x="460" y="464"/>
                  </a:lnTo>
                  <a:lnTo>
                    <a:pt x="461" y="464"/>
                  </a:lnTo>
                  <a:lnTo>
                    <a:pt x="461" y="465"/>
                  </a:lnTo>
                  <a:lnTo>
                    <a:pt x="462" y="466"/>
                  </a:lnTo>
                  <a:lnTo>
                    <a:pt x="462" y="467"/>
                  </a:lnTo>
                  <a:lnTo>
                    <a:pt x="462" y="468"/>
                  </a:lnTo>
                  <a:lnTo>
                    <a:pt x="461" y="469"/>
                  </a:lnTo>
                  <a:lnTo>
                    <a:pt x="460" y="470"/>
                  </a:lnTo>
                  <a:lnTo>
                    <a:pt x="459" y="470"/>
                  </a:lnTo>
                  <a:lnTo>
                    <a:pt x="458" y="469"/>
                  </a:lnTo>
                  <a:lnTo>
                    <a:pt x="458" y="470"/>
                  </a:lnTo>
                  <a:lnTo>
                    <a:pt x="458" y="471"/>
                  </a:lnTo>
                  <a:lnTo>
                    <a:pt x="458" y="472"/>
                  </a:lnTo>
                  <a:lnTo>
                    <a:pt x="459" y="472"/>
                  </a:lnTo>
                  <a:lnTo>
                    <a:pt x="460" y="471"/>
                  </a:lnTo>
                  <a:lnTo>
                    <a:pt x="460" y="472"/>
                  </a:lnTo>
                  <a:lnTo>
                    <a:pt x="461" y="472"/>
                  </a:lnTo>
                  <a:lnTo>
                    <a:pt x="462" y="472"/>
                  </a:lnTo>
                  <a:lnTo>
                    <a:pt x="463" y="472"/>
                  </a:lnTo>
                  <a:lnTo>
                    <a:pt x="464" y="472"/>
                  </a:lnTo>
                  <a:lnTo>
                    <a:pt x="464" y="471"/>
                  </a:lnTo>
                  <a:lnTo>
                    <a:pt x="463" y="471"/>
                  </a:lnTo>
                  <a:lnTo>
                    <a:pt x="462" y="471"/>
                  </a:lnTo>
                  <a:lnTo>
                    <a:pt x="461" y="471"/>
                  </a:lnTo>
                  <a:lnTo>
                    <a:pt x="460" y="471"/>
                  </a:lnTo>
                  <a:lnTo>
                    <a:pt x="459" y="471"/>
                  </a:lnTo>
                  <a:lnTo>
                    <a:pt x="458" y="470"/>
                  </a:lnTo>
                  <a:lnTo>
                    <a:pt x="459" y="470"/>
                  </a:lnTo>
                  <a:lnTo>
                    <a:pt x="460" y="470"/>
                  </a:lnTo>
                  <a:lnTo>
                    <a:pt x="461" y="469"/>
                  </a:lnTo>
                  <a:lnTo>
                    <a:pt x="462" y="469"/>
                  </a:lnTo>
                  <a:lnTo>
                    <a:pt x="462" y="470"/>
                  </a:lnTo>
                  <a:lnTo>
                    <a:pt x="463" y="470"/>
                  </a:lnTo>
                  <a:lnTo>
                    <a:pt x="464" y="469"/>
                  </a:lnTo>
                  <a:lnTo>
                    <a:pt x="465" y="469"/>
                  </a:lnTo>
                  <a:lnTo>
                    <a:pt x="466" y="469"/>
                  </a:lnTo>
                  <a:lnTo>
                    <a:pt x="466" y="470"/>
                  </a:lnTo>
                  <a:lnTo>
                    <a:pt x="466" y="471"/>
                  </a:lnTo>
                  <a:lnTo>
                    <a:pt x="466" y="472"/>
                  </a:lnTo>
                  <a:lnTo>
                    <a:pt x="465" y="472"/>
                  </a:lnTo>
                  <a:lnTo>
                    <a:pt x="464" y="472"/>
                  </a:lnTo>
                  <a:lnTo>
                    <a:pt x="464" y="473"/>
                  </a:lnTo>
                  <a:lnTo>
                    <a:pt x="464" y="474"/>
                  </a:lnTo>
                  <a:lnTo>
                    <a:pt x="465" y="473"/>
                  </a:lnTo>
                  <a:lnTo>
                    <a:pt x="466" y="473"/>
                  </a:lnTo>
                  <a:lnTo>
                    <a:pt x="466" y="472"/>
                  </a:lnTo>
                  <a:lnTo>
                    <a:pt x="467" y="472"/>
                  </a:lnTo>
                  <a:lnTo>
                    <a:pt x="466" y="473"/>
                  </a:lnTo>
                  <a:lnTo>
                    <a:pt x="466" y="474"/>
                  </a:lnTo>
                  <a:lnTo>
                    <a:pt x="467" y="474"/>
                  </a:lnTo>
                  <a:lnTo>
                    <a:pt x="466" y="473"/>
                  </a:lnTo>
                  <a:lnTo>
                    <a:pt x="467" y="473"/>
                  </a:lnTo>
                  <a:lnTo>
                    <a:pt x="467" y="474"/>
                  </a:lnTo>
                  <a:lnTo>
                    <a:pt x="467" y="475"/>
                  </a:lnTo>
                  <a:lnTo>
                    <a:pt x="468" y="475"/>
                  </a:lnTo>
                  <a:lnTo>
                    <a:pt x="467" y="477"/>
                  </a:lnTo>
                  <a:lnTo>
                    <a:pt x="468" y="477"/>
                  </a:lnTo>
                  <a:lnTo>
                    <a:pt x="467" y="477"/>
                  </a:lnTo>
                  <a:lnTo>
                    <a:pt x="468" y="477"/>
                  </a:lnTo>
                  <a:lnTo>
                    <a:pt x="469" y="478"/>
                  </a:lnTo>
                  <a:lnTo>
                    <a:pt x="469" y="479"/>
                  </a:lnTo>
                  <a:lnTo>
                    <a:pt x="470" y="479"/>
                  </a:lnTo>
                  <a:lnTo>
                    <a:pt x="471" y="478"/>
                  </a:lnTo>
                  <a:lnTo>
                    <a:pt x="471" y="477"/>
                  </a:lnTo>
                  <a:lnTo>
                    <a:pt x="472" y="477"/>
                  </a:lnTo>
                  <a:lnTo>
                    <a:pt x="472" y="476"/>
                  </a:lnTo>
                  <a:lnTo>
                    <a:pt x="473" y="476"/>
                  </a:lnTo>
                  <a:lnTo>
                    <a:pt x="473" y="475"/>
                  </a:lnTo>
                  <a:lnTo>
                    <a:pt x="473" y="474"/>
                  </a:lnTo>
                  <a:lnTo>
                    <a:pt x="473" y="473"/>
                  </a:lnTo>
                  <a:lnTo>
                    <a:pt x="473" y="472"/>
                  </a:lnTo>
                  <a:lnTo>
                    <a:pt x="472" y="472"/>
                  </a:lnTo>
                  <a:lnTo>
                    <a:pt x="473" y="472"/>
                  </a:lnTo>
                  <a:lnTo>
                    <a:pt x="473" y="471"/>
                  </a:lnTo>
                  <a:lnTo>
                    <a:pt x="474" y="471"/>
                  </a:lnTo>
                  <a:lnTo>
                    <a:pt x="474" y="470"/>
                  </a:lnTo>
                  <a:lnTo>
                    <a:pt x="475" y="469"/>
                  </a:lnTo>
                  <a:lnTo>
                    <a:pt x="474" y="469"/>
                  </a:lnTo>
                  <a:lnTo>
                    <a:pt x="475" y="469"/>
                  </a:lnTo>
                  <a:lnTo>
                    <a:pt x="475" y="468"/>
                  </a:lnTo>
                  <a:lnTo>
                    <a:pt x="475" y="467"/>
                  </a:lnTo>
                  <a:lnTo>
                    <a:pt x="475" y="466"/>
                  </a:lnTo>
                  <a:lnTo>
                    <a:pt x="475" y="465"/>
                  </a:lnTo>
                  <a:lnTo>
                    <a:pt x="475" y="464"/>
                  </a:lnTo>
                  <a:lnTo>
                    <a:pt x="476" y="464"/>
                  </a:lnTo>
                  <a:lnTo>
                    <a:pt x="476" y="462"/>
                  </a:lnTo>
                  <a:lnTo>
                    <a:pt x="475" y="462"/>
                  </a:lnTo>
                  <a:lnTo>
                    <a:pt x="476" y="461"/>
                  </a:lnTo>
                  <a:lnTo>
                    <a:pt x="475" y="461"/>
                  </a:lnTo>
                  <a:lnTo>
                    <a:pt x="474" y="459"/>
                  </a:lnTo>
                  <a:lnTo>
                    <a:pt x="473" y="458"/>
                  </a:lnTo>
                  <a:lnTo>
                    <a:pt x="472" y="458"/>
                  </a:lnTo>
                  <a:lnTo>
                    <a:pt x="471" y="458"/>
                  </a:lnTo>
                  <a:lnTo>
                    <a:pt x="470" y="457"/>
                  </a:lnTo>
                  <a:lnTo>
                    <a:pt x="471" y="457"/>
                  </a:lnTo>
                  <a:lnTo>
                    <a:pt x="471" y="456"/>
                  </a:lnTo>
                  <a:lnTo>
                    <a:pt x="472" y="456"/>
                  </a:lnTo>
                  <a:lnTo>
                    <a:pt x="473" y="455"/>
                  </a:lnTo>
                  <a:lnTo>
                    <a:pt x="473" y="454"/>
                  </a:lnTo>
                  <a:lnTo>
                    <a:pt x="474" y="454"/>
                  </a:lnTo>
                  <a:lnTo>
                    <a:pt x="475" y="455"/>
                  </a:lnTo>
                  <a:lnTo>
                    <a:pt x="476" y="456"/>
                  </a:lnTo>
                  <a:lnTo>
                    <a:pt x="477" y="456"/>
                  </a:lnTo>
                  <a:lnTo>
                    <a:pt x="478" y="456"/>
                  </a:lnTo>
                  <a:lnTo>
                    <a:pt x="479" y="457"/>
                  </a:lnTo>
                  <a:lnTo>
                    <a:pt x="479" y="458"/>
                  </a:lnTo>
                  <a:lnTo>
                    <a:pt x="481" y="458"/>
                  </a:lnTo>
                  <a:lnTo>
                    <a:pt x="482" y="458"/>
                  </a:lnTo>
                  <a:lnTo>
                    <a:pt x="483" y="458"/>
                  </a:lnTo>
                  <a:lnTo>
                    <a:pt x="484" y="457"/>
                  </a:lnTo>
                  <a:lnTo>
                    <a:pt x="485" y="457"/>
                  </a:lnTo>
                  <a:lnTo>
                    <a:pt x="486" y="457"/>
                  </a:lnTo>
                  <a:lnTo>
                    <a:pt x="487" y="457"/>
                  </a:lnTo>
                  <a:lnTo>
                    <a:pt x="488" y="457"/>
                  </a:lnTo>
                  <a:lnTo>
                    <a:pt x="489" y="457"/>
                  </a:lnTo>
                  <a:lnTo>
                    <a:pt x="490" y="457"/>
                  </a:lnTo>
                  <a:lnTo>
                    <a:pt x="490" y="458"/>
                  </a:lnTo>
                  <a:lnTo>
                    <a:pt x="490" y="459"/>
                  </a:lnTo>
                  <a:lnTo>
                    <a:pt x="490" y="461"/>
                  </a:lnTo>
                  <a:lnTo>
                    <a:pt x="490" y="462"/>
                  </a:lnTo>
                  <a:lnTo>
                    <a:pt x="490" y="463"/>
                  </a:lnTo>
                  <a:lnTo>
                    <a:pt x="489" y="464"/>
                  </a:lnTo>
                  <a:lnTo>
                    <a:pt x="489" y="465"/>
                  </a:lnTo>
                  <a:lnTo>
                    <a:pt x="488" y="466"/>
                  </a:lnTo>
                  <a:lnTo>
                    <a:pt x="488" y="467"/>
                  </a:lnTo>
                  <a:lnTo>
                    <a:pt x="487" y="468"/>
                  </a:lnTo>
                  <a:lnTo>
                    <a:pt x="487" y="469"/>
                  </a:lnTo>
                  <a:lnTo>
                    <a:pt x="487" y="470"/>
                  </a:lnTo>
                  <a:lnTo>
                    <a:pt x="486" y="470"/>
                  </a:lnTo>
                  <a:lnTo>
                    <a:pt x="486" y="471"/>
                  </a:lnTo>
                  <a:lnTo>
                    <a:pt x="486" y="472"/>
                  </a:lnTo>
                  <a:lnTo>
                    <a:pt x="485" y="473"/>
                  </a:lnTo>
                  <a:lnTo>
                    <a:pt x="484" y="474"/>
                  </a:lnTo>
                  <a:lnTo>
                    <a:pt x="484" y="475"/>
                  </a:lnTo>
                  <a:lnTo>
                    <a:pt x="484" y="476"/>
                  </a:lnTo>
                  <a:lnTo>
                    <a:pt x="484" y="477"/>
                  </a:lnTo>
                  <a:lnTo>
                    <a:pt x="484" y="478"/>
                  </a:lnTo>
                  <a:lnTo>
                    <a:pt x="483" y="478"/>
                  </a:lnTo>
                  <a:lnTo>
                    <a:pt x="483" y="480"/>
                  </a:lnTo>
                  <a:lnTo>
                    <a:pt x="484" y="480"/>
                  </a:lnTo>
                  <a:lnTo>
                    <a:pt x="483" y="482"/>
                  </a:lnTo>
                  <a:lnTo>
                    <a:pt x="484" y="482"/>
                  </a:lnTo>
                  <a:lnTo>
                    <a:pt x="484" y="483"/>
                  </a:lnTo>
                  <a:lnTo>
                    <a:pt x="484" y="484"/>
                  </a:lnTo>
                  <a:lnTo>
                    <a:pt x="484" y="486"/>
                  </a:lnTo>
                  <a:lnTo>
                    <a:pt x="484" y="488"/>
                  </a:lnTo>
                  <a:lnTo>
                    <a:pt x="484" y="489"/>
                  </a:lnTo>
                  <a:lnTo>
                    <a:pt x="485" y="490"/>
                  </a:lnTo>
                  <a:lnTo>
                    <a:pt x="485" y="491"/>
                  </a:lnTo>
                  <a:lnTo>
                    <a:pt x="485" y="495"/>
                  </a:lnTo>
                  <a:lnTo>
                    <a:pt x="485" y="496"/>
                  </a:lnTo>
                  <a:lnTo>
                    <a:pt x="485" y="497"/>
                  </a:lnTo>
                  <a:lnTo>
                    <a:pt x="485" y="498"/>
                  </a:lnTo>
                  <a:lnTo>
                    <a:pt x="485" y="499"/>
                  </a:lnTo>
                  <a:lnTo>
                    <a:pt x="485" y="500"/>
                  </a:lnTo>
                  <a:lnTo>
                    <a:pt x="485" y="501"/>
                  </a:lnTo>
                  <a:lnTo>
                    <a:pt x="485" y="502"/>
                  </a:lnTo>
                  <a:lnTo>
                    <a:pt x="485" y="503"/>
                  </a:lnTo>
                  <a:lnTo>
                    <a:pt x="485" y="505"/>
                  </a:lnTo>
                  <a:lnTo>
                    <a:pt x="485" y="506"/>
                  </a:lnTo>
                  <a:lnTo>
                    <a:pt x="485" y="507"/>
                  </a:lnTo>
                  <a:lnTo>
                    <a:pt x="485" y="508"/>
                  </a:lnTo>
                  <a:lnTo>
                    <a:pt x="485" y="509"/>
                  </a:lnTo>
                  <a:lnTo>
                    <a:pt x="485" y="511"/>
                  </a:lnTo>
                  <a:lnTo>
                    <a:pt x="484" y="509"/>
                  </a:lnTo>
                  <a:lnTo>
                    <a:pt x="483" y="511"/>
                  </a:lnTo>
                  <a:lnTo>
                    <a:pt x="482" y="511"/>
                  </a:lnTo>
                  <a:lnTo>
                    <a:pt x="482" y="509"/>
                  </a:lnTo>
                  <a:lnTo>
                    <a:pt x="482" y="508"/>
                  </a:lnTo>
                  <a:lnTo>
                    <a:pt x="481" y="509"/>
                  </a:lnTo>
                  <a:lnTo>
                    <a:pt x="479" y="511"/>
                  </a:lnTo>
                  <a:lnTo>
                    <a:pt x="479" y="512"/>
                  </a:lnTo>
                  <a:lnTo>
                    <a:pt x="481" y="512"/>
                  </a:lnTo>
                  <a:lnTo>
                    <a:pt x="482" y="512"/>
                  </a:lnTo>
                  <a:lnTo>
                    <a:pt x="483" y="512"/>
                  </a:lnTo>
                  <a:lnTo>
                    <a:pt x="484" y="512"/>
                  </a:lnTo>
                  <a:lnTo>
                    <a:pt x="484" y="511"/>
                  </a:lnTo>
                  <a:lnTo>
                    <a:pt x="485" y="511"/>
                  </a:lnTo>
                  <a:lnTo>
                    <a:pt x="486" y="512"/>
                  </a:lnTo>
                  <a:lnTo>
                    <a:pt x="486" y="513"/>
                  </a:lnTo>
                  <a:lnTo>
                    <a:pt x="486" y="514"/>
                  </a:lnTo>
                  <a:lnTo>
                    <a:pt x="486" y="515"/>
                  </a:lnTo>
                  <a:lnTo>
                    <a:pt x="486" y="516"/>
                  </a:lnTo>
                  <a:lnTo>
                    <a:pt x="485" y="517"/>
                  </a:lnTo>
                  <a:lnTo>
                    <a:pt x="485" y="516"/>
                  </a:lnTo>
                  <a:lnTo>
                    <a:pt x="485" y="517"/>
                  </a:lnTo>
                  <a:lnTo>
                    <a:pt x="486" y="517"/>
                  </a:lnTo>
                  <a:lnTo>
                    <a:pt x="486" y="518"/>
                  </a:lnTo>
                  <a:lnTo>
                    <a:pt x="486" y="519"/>
                  </a:lnTo>
                  <a:lnTo>
                    <a:pt x="486" y="521"/>
                  </a:lnTo>
                  <a:lnTo>
                    <a:pt x="486" y="522"/>
                  </a:lnTo>
                  <a:lnTo>
                    <a:pt x="486" y="521"/>
                  </a:lnTo>
                  <a:lnTo>
                    <a:pt x="487" y="521"/>
                  </a:lnTo>
                  <a:lnTo>
                    <a:pt x="487" y="523"/>
                  </a:lnTo>
                  <a:lnTo>
                    <a:pt x="488" y="523"/>
                  </a:lnTo>
                  <a:lnTo>
                    <a:pt x="488" y="524"/>
                  </a:lnTo>
                  <a:lnTo>
                    <a:pt x="489" y="524"/>
                  </a:lnTo>
                  <a:lnTo>
                    <a:pt x="489" y="525"/>
                  </a:lnTo>
                  <a:lnTo>
                    <a:pt x="490" y="526"/>
                  </a:lnTo>
                  <a:lnTo>
                    <a:pt x="489" y="527"/>
                  </a:lnTo>
                  <a:lnTo>
                    <a:pt x="489" y="528"/>
                  </a:lnTo>
                  <a:lnTo>
                    <a:pt x="490" y="528"/>
                  </a:lnTo>
                  <a:lnTo>
                    <a:pt x="490" y="529"/>
                  </a:lnTo>
                  <a:lnTo>
                    <a:pt x="490" y="530"/>
                  </a:lnTo>
                  <a:lnTo>
                    <a:pt x="490" y="531"/>
                  </a:lnTo>
                  <a:lnTo>
                    <a:pt x="489" y="531"/>
                  </a:lnTo>
                  <a:lnTo>
                    <a:pt x="489" y="533"/>
                  </a:lnTo>
                  <a:lnTo>
                    <a:pt x="489" y="534"/>
                  </a:lnTo>
                  <a:lnTo>
                    <a:pt x="489" y="536"/>
                  </a:lnTo>
                  <a:lnTo>
                    <a:pt x="488" y="537"/>
                  </a:lnTo>
                  <a:lnTo>
                    <a:pt x="488" y="538"/>
                  </a:lnTo>
                  <a:lnTo>
                    <a:pt x="486" y="539"/>
                  </a:lnTo>
                  <a:lnTo>
                    <a:pt x="483" y="542"/>
                  </a:lnTo>
                  <a:lnTo>
                    <a:pt x="482" y="544"/>
                  </a:lnTo>
                  <a:lnTo>
                    <a:pt x="482" y="545"/>
                  </a:lnTo>
                  <a:lnTo>
                    <a:pt x="482" y="546"/>
                  </a:lnTo>
                  <a:lnTo>
                    <a:pt x="481" y="546"/>
                  </a:lnTo>
                  <a:lnTo>
                    <a:pt x="481" y="547"/>
                  </a:lnTo>
                  <a:lnTo>
                    <a:pt x="481" y="548"/>
                  </a:lnTo>
                  <a:lnTo>
                    <a:pt x="481" y="552"/>
                  </a:lnTo>
                  <a:lnTo>
                    <a:pt x="479" y="553"/>
                  </a:lnTo>
                  <a:lnTo>
                    <a:pt x="479" y="554"/>
                  </a:lnTo>
                  <a:lnTo>
                    <a:pt x="478" y="556"/>
                  </a:lnTo>
                  <a:lnTo>
                    <a:pt x="478" y="557"/>
                  </a:lnTo>
                  <a:lnTo>
                    <a:pt x="477" y="556"/>
                  </a:lnTo>
                  <a:lnTo>
                    <a:pt x="476" y="556"/>
                  </a:lnTo>
                  <a:lnTo>
                    <a:pt x="476" y="557"/>
                  </a:lnTo>
                  <a:lnTo>
                    <a:pt x="475" y="557"/>
                  </a:lnTo>
                  <a:lnTo>
                    <a:pt x="474" y="557"/>
                  </a:lnTo>
                  <a:lnTo>
                    <a:pt x="473" y="557"/>
                  </a:lnTo>
                  <a:lnTo>
                    <a:pt x="472" y="557"/>
                  </a:lnTo>
                  <a:lnTo>
                    <a:pt x="472" y="558"/>
                  </a:lnTo>
                  <a:lnTo>
                    <a:pt x="471" y="558"/>
                  </a:lnTo>
                  <a:lnTo>
                    <a:pt x="470" y="558"/>
                  </a:lnTo>
                  <a:lnTo>
                    <a:pt x="469" y="558"/>
                  </a:lnTo>
                  <a:lnTo>
                    <a:pt x="468" y="558"/>
                  </a:lnTo>
                  <a:lnTo>
                    <a:pt x="467" y="557"/>
                  </a:lnTo>
                  <a:lnTo>
                    <a:pt x="466" y="556"/>
                  </a:lnTo>
                  <a:lnTo>
                    <a:pt x="466" y="555"/>
                  </a:lnTo>
                  <a:lnTo>
                    <a:pt x="465" y="555"/>
                  </a:lnTo>
                  <a:lnTo>
                    <a:pt x="464" y="555"/>
                  </a:lnTo>
                  <a:lnTo>
                    <a:pt x="464" y="556"/>
                  </a:lnTo>
                  <a:lnTo>
                    <a:pt x="463" y="554"/>
                  </a:lnTo>
                  <a:lnTo>
                    <a:pt x="463" y="553"/>
                  </a:lnTo>
                  <a:lnTo>
                    <a:pt x="463" y="552"/>
                  </a:lnTo>
                  <a:lnTo>
                    <a:pt x="463" y="551"/>
                  </a:lnTo>
                  <a:lnTo>
                    <a:pt x="462" y="550"/>
                  </a:lnTo>
                  <a:lnTo>
                    <a:pt x="461" y="550"/>
                  </a:lnTo>
                  <a:lnTo>
                    <a:pt x="460" y="550"/>
                  </a:lnTo>
                  <a:lnTo>
                    <a:pt x="460" y="549"/>
                  </a:lnTo>
                  <a:lnTo>
                    <a:pt x="459" y="549"/>
                  </a:lnTo>
                  <a:lnTo>
                    <a:pt x="458" y="549"/>
                  </a:lnTo>
                  <a:lnTo>
                    <a:pt x="458" y="548"/>
                  </a:lnTo>
                  <a:lnTo>
                    <a:pt x="457" y="548"/>
                  </a:lnTo>
                  <a:lnTo>
                    <a:pt x="456" y="548"/>
                  </a:lnTo>
                  <a:lnTo>
                    <a:pt x="454" y="548"/>
                  </a:lnTo>
                  <a:lnTo>
                    <a:pt x="454" y="549"/>
                  </a:lnTo>
                  <a:lnTo>
                    <a:pt x="453" y="549"/>
                  </a:lnTo>
                  <a:lnTo>
                    <a:pt x="452" y="549"/>
                  </a:lnTo>
                  <a:lnTo>
                    <a:pt x="451" y="549"/>
                  </a:lnTo>
                  <a:lnTo>
                    <a:pt x="450" y="549"/>
                  </a:lnTo>
                  <a:lnTo>
                    <a:pt x="449" y="549"/>
                  </a:lnTo>
                  <a:lnTo>
                    <a:pt x="449" y="548"/>
                  </a:lnTo>
                  <a:lnTo>
                    <a:pt x="448" y="548"/>
                  </a:lnTo>
                  <a:lnTo>
                    <a:pt x="447" y="548"/>
                  </a:lnTo>
                  <a:lnTo>
                    <a:pt x="446" y="548"/>
                  </a:lnTo>
                  <a:lnTo>
                    <a:pt x="445" y="548"/>
                  </a:lnTo>
                  <a:lnTo>
                    <a:pt x="444" y="548"/>
                  </a:lnTo>
                  <a:lnTo>
                    <a:pt x="444" y="549"/>
                  </a:lnTo>
                  <a:lnTo>
                    <a:pt x="443" y="549"/>
                  </a:lnTo>
                  <a:lnTo>
                    <a:pt x="442" y="549"/>
                  </a:lnTo>
                  <a:lnTo>
                    <a:pt x="441" y="549"/>
                  </a:lnTo>
                  <a:lnTo>
                    <a:pt x="441" y="550"/>
                  </a:lnTo>
                  <a:lnTo>
                    <a:pt x="441" y="551"/>
                  </a:lnTo>
                  <a:lnTo>
                    <a:pt x="440" y="551"/>
                  </a:lnTo>
                  <a:lnTo>
                    <a:pt x="439" y="551"/>
                  </a:lnTo>
                  <a:lnTo>
                    <a:pt x="438" y="551"/>
                  </a:lnTo>
                  <a:lnTo>
                    <a:pt x="437" y="551"/>
                  </a:lnTo>
                  <a:lnTo>
                    <a:pt x="436" y="551"/>
                  </a:lnTo>
                  <a:lnTo>
                    <a:pt x="436" y="550"/>
                  </a:lnTo>
                  <a:lnTo>
                    <a:pt x="435" y="550"/>
                  </a:lnTo>
                  <a:lnTo>
                    <a:pt x="434" y="551"/>
                  </a:lnTo>
                  <a:lnTo>
                    <a:pt x="433" y="551"/>
                  </a:lnTo>
                  <a:lnTo>
                    <a:pt x="433" y="552"/>
                  </a:lnTo>
                  <a:lnTo>
                    <a:pt x="432" y="552"/>
                  </a:lnTo>
                  <a:lnTo>
                    <a:pt x="431" y="552"/>
                  </a:lnTo>
                  <a:lnTo>
                    <a:pt x="429" y="552"/>
                  </a:lnTo>
                  <a:lnTo>
                    <a:pt x="429" y="553"/>
                  </a:lnTo>
                  <a:lnTo>
                    <a:pt x="428" y="553"/>
                  </a:lnTo>
                  <a:lnTo>
                    <a:pt x="428" y="552"/>
                  </a:lnTo>
                  <a:lnTo>
                    <a:pt x="427" y="552"/>
                  </a:lnTo>
                  <a:lnTo>
                    <a:pt x="427" y="553"/>
                  </a:lnTo>
                  <a:lnTo>
                    <a:pt x="426" y="553"/>
                  </a:lnTo>
                  <a:lnTo>
                    <a:pt x="425" y="553"/>
                  </a:lnTo>
                  <a:lnTo>
                    <a:pt x="424" y="553"/>
                  </a:lnTo>
                  <a:lnTo>
                    <a:pt x="423" y="553"/>
                  </a:lnTo>
                  <a:lnTo>
                    <a:pt x="423" y="554"/>
                  </a:lnTo>
                  <a:lnTo>
                    <a:pt x="422" y="554"/>
                  </a:lnTo>
                  <a:lnTo>
                    <a:pt x="422" y="555"/>
                  </a:lnTo>
                  <a:lnTo>
                    <a:pt x="421" y="555"/>
                  </a:lnTo>
                  <a:lnTo>
                    <a:pt x="421" y="556"/>
                  </a:lnTo>
                  <a:lnTo>
                    <a:pt x="420" y="556"/>
                  </a:lnTo>
                  <a:lnTo>
                    <a:pt x="419" y="556"/>
                  </a:lnTo>
                  <a:lnTo>
                    <a:pt x="419" y="555"/>
                  </a:lnTo>
                  <a:lnTo>
                    <a:pt x="418" y="555"/>
                  </a:lnTo>
                  <a:lnTo>
                    <a:pt x="418" y="554"/>
                  </a:lnTo>
                  <a:lnTo>
                    <a:pt x="418" y="553"/>
                  </a:lnTo>
                  <a:lnTo>
                    <a:pt x="417" y="553"/>
                  </a:lnTo>
                  <a:lnTo>
                    <a:pt x="417" y="552"/>
                  </a:lnTo>
                  <a:lnTo>
                    <a:pt x="416" y="552"/>
                  </a:lnTo>
                  <a:lnTo>
                    <a:pt x="415" y="552"/>
                  </a:lnTo>
                  <a:lnTo>
                    <a:pt x="415" y="551"/>
                  </a:lnTo>
                  <a:lnTo>
                    <a:pt x="414" y="551"/>
                  </a:lnTo>
                  <a:lnTo>
                    <a:pt x="414" y="550"/>
                  </a:lnTo>
                  <a:lnTo>
                    <a:pt x="413" y="550"/>
                  </a:lnTo>
                  <a:lnTo>
                    <a:pt x="412" y="550"/>
                  </a:lnTo>
                  <a:lnTo>
                    <a:pt x="412" y="549"/>
                  </a:lnTo>
                  <a:lnTo>
                    <a:pt x="411" y="549"/>
                  </a:lnTo>
                  <a:lnTo>
                    <a:pt x="410" y="549"/>
                  </a:lnTo>
                  <a:lnTo>
                    <a:pt x="409" y="549"/>
                  </a:lnTo>
                  <a:lnTo>
                    <a:pt x="409" y="550"/>
                  </a:lnTo>
                  <a:lnTo>
                    <a:pt x="408" y="550"/>
                  </a:lnTo>
                  <a:lnTo>
                    <a:pt x="407" y="549"/>
                  </a:lnTo>
                  <a:lnTo>
                    <a:pt x="407" y="548"/>
                  </a:lnTo>
                  <a:lnTo>
                    <a:pt x="406" y="547"/>
                  </a:lnTo>
                  <a:lnTo>
                    <a:pt x="404" y="547"/>
                  </a:lnTo>
                  <a:lnTo>
                    <a:pt x="404" y="546"/>
                  </a:lnTo>
                  <a:lnTo>
                    <a:pt x="403" y="546"/>
                  </a:lnTo>
                  <a:lnTo>
                    <a:pt x="402" y="546"/>
                  </a:lnTo>
                  <a:lnTo>
                    <a:pt x="401" y="546"/>
                  </a:lnTo>
                  <a:lnTo>
                    <a:pt x="400" y="546"/>
                  </a:lnTo>
                  <a:lnTo>
                    <a:pt x="399" y="546"/>
                  </a:lnTo>
                  <a:lnTo>
                    <a:pt x="399" y="547"/>
                  </a:lnTo>
                  <a:lnTo>
                    <a:pt x="399" y="548"/>
                  </a:lnTo>
                  <a:lnTo>
                    <a:pt x="400" y="548"/>
                  </a:lnTo>
                  <a:lnTo>
                    <a:pt x="400" y="549"/>
                  </a:lnTo>
                  <a:lnTo>
                    <a:pt x="401" y="550"/>
                  </a:lnTo>
                  <a:lnTo>
                    <a:pt x="400" y="550"/>
                  </a:lnTo>
                  <a:lnTo>
                    <a:pt x="400" y="551"/>
                  </a:lnTo>
                  <a:lnTo>
                    <a:pt x="400" y="552"/>
                  </a:lnTo>
                  <a:lnTo>
                    <a:pt x="399" y="552"/>
                  </a:lnTo>
                  <a:lnTo>
                    <a:pt x="398" y="552"/>
                  </a:lnTo>
                  <a:lnTo>
                    <a:pt x="397" y="552"/>
                  </a:lnTo>
                  <a:lnTo>
                    <a:pt x="396" y="553"/>
                  </a:lnTo>
                  <a:lnTo>
                    <a:pt x="394" y="553"/>
                  </a:lnTo>
                  <a:lnTo>
                    <a:pt x="393" y="554"/>
                  </a:lnTo>
                  <a:lnTo>
                    <a:pt x="390" y="555"/>
                  </a:lnTo>
                  <a:lnTo>
                    <a:pt x="389" y="555"/>
                  </a:lnTo>
                  <a:lnTo>
                    <a:pt x="388" y="555"/>
                  </a:lnTo>
                  <a:lnTo>
                    <a:pt x="387" y="556"/>
                  </a:lnTo>
                  <a:lnTo>
                    <a:pt x="386" y="556"/>
                  </a:lnTo>
                  <a:lnTo>
                    <a:pt x="386" y="557"/>
                  </a:lnTo>
                  <a:lnTo>
                    <a:pt x="385" y="557"/>
                  </a:lnTo>
                  <a:lnTo>
                    <a:pt x="384" y="557"/>
                  </a:lnTo>
                  <a:lnTo>
                    <a:pt x="383" y="557"/>
                  </a:lnTo>
                  <a:lnTo>
                    <a:pt x="382" y="557"/>
                  </a:lnTo>
                  <a:lnTo>
                    <a:pt x="382" y="558"/>
                  </a:lnTo>
                  <a:lnTo>
                    <a:pt x="382" y="559"/>
                  </a:lnTo>
                  <a:lnTo>
                    <a:pt x="382" y="561"/>
                  </a:lnTo>
                  <a:lnTo>
                    <a:pt x="382" y="562"/>
                  </a:lnTo>
                  <a:lnTo>
                    <a:pt x="381" y="562"/>
                  </a:lnTo>
                  <a:lnTo>
                    <a:pt x="381" y="563"/>
                  </a:lnTo>
                  <a:lnTo>
                    <a:pt x="379" y="563"/>
                  </a:lnTo>
                  <a:lnTo>
                    <a:pt x="378" y="563"/>
                  </a:lnTo>
                  <a:lnTo>
                    <a:pt x="378" y="564"/>
                  </a:lnTo>
                  <a:lnTo>
                    <a:pt x="377" y="564"/>
                  </a:lnTo>
                  <a:lnTo>
                    <a:pt x="377" y="565"/>
                  </a:lnTo>
                  <a:lnTo>
                    <a:pt x="377" y="566"/>
                  </a:lnTo>
                  <a:lnTo>
                    <a:pt x="376" y="567"/>
                  </a:lnTo>
                  <a:lnTo>
                    <a:pt x="376" y="568"/>
                  </a:lnTo>
                  <a:lnTo>
                    <a:pt x="375" y="568"/>
                  </a:lnTo>
                  <a:lnTo>
                    <a:pt x="374" y="568"/>
                  </a:lnTo>
                  <a:lnTo>
                    <a:pt x="374" y="569"/>
                  </a:lnTo>
                  <a:lnTo>
                    <a:pt x="373" y="569"/>
                  </a:lnTo>
                  <a:lnTo>
                    <a:pt x="373" y="570"/>
                  </a:lnTo>
                  <a:lnTo>
                    <a:pt x="372" y="570"/>
                  </a:lnTo>
                  <a:lnTo>
                    <a:pt x="371" y="570"/>
                  </a:lnTo>
                  <a:lnTo>
                    <a:pt x="370" y="570"/>
                  </a:lnTo>
                  <a:lnTo>
                    <a:pt x="370" y="571"/>
                  </a:lnTo>
                  <a:lnTo>
                    <a:pt x="369" y="571"/>
                  </a:lnTo>
                  <a:lnTo>
                    <a:pt x="368" y="572"/>
                  </a:lnTo>
                  <a:lnTo>
                    <a:pt x="367" y="572"/>
                  </a:lnTo>
                  <a:lnTo>
                    <a:pt x="367" y="573"/>
                  </a:lnTo>
                  <a:lnTo>
                    <a:pt x="367" y="574"/>
                  </a:lnTo>
                  <a:lnTo>
                    <a:pt x="368" y="574"/>
                  </a:lnTo>
                  <a:lnTo>
                    <a:pt x="368" y="575"/>
                  </a:lnTo>
                  <a:lnTo>
                    <a:pt x="368" y="576"/>
                  </a:lnTo>
                  <a:lnTo>
                    <a:pt x="367" y="576"/>
                  </a:lnTo>
                  <a:lnTo>
                    <a:pt x="367" y="577"/>
                  </a:lnTo>
                  <a:lnTo>
                    <a:pt x="366" y="577"/>
                  </a:lnTo>
                  <a:lnTo>
                    <a:pt x="366" y="578"/>
                  </a:lnTo>
                  <a:lnTo>
                    <a:pt x="365" y="578"/>
                  </a:lnTo>
                  <a:lnTo>
                    <a:pt x="364" y="579"/>
                  </a:lnTo>
                  <a:lnTo>
                    <a:pt x="364" y="580"/>
                  </a:lnTo>
                  <a:lnTo>
                    <a:pt x="363" y="581"/>
                  </a:lnTo>
                  <a:lnTo>
                    <a:pt x="362" y="582"/>
                  </a:lnTo>
                  <a:lnTo>
                    <a:pt x="361" y="582"/>
                  </a:lnTo>
                  <a:lnTo>
                    <a:pt x="361" y="583"/>
                  </a:lnTo>
                  <a:lnTo>
                    <a:pt x="360" y="583"/>
                  </a:lnTo>
                  <a:lnTo>
                    <a:pt x="360" y="584"/>
                  </a:lnTo>
                  <a:lnTo>
                    <a:pt x="359" y="584"/>
                  </a:lnTo>
                  <a:lnTo>
                    <a:pt x="359" y="586"/>
                  </a:lnTo>
                  <a:lnTo>
                    <a:pt x="358" y="586"/>
                  </a:lnTo>
                  <a:lnTo>
                    <a:pt x="357" y="586"/>
                  </a:lnTo>
                  <a:lnTo>
                    <a:pt x="357" y="587"/>
                  </a:lnTo>
                  <a:lnTo>
                    <a:pt x="356" y="587"/>
                  </a:lnTo>
                  <a:lnTo>
                    <a:pt x="356" y="588"/>
                  </a:lnTo>
                  <a:lnTo>
                    <a:pt x="356" y="589"/>
                  </a:lnTo>
                  <a:lnTo>
                    <a:pt x="354" y="589"/>
                  </a:lnTo>
                  <a:lnTo>
                    <a:pt x="354" y="590"/>
                  </a:lnTo>
                  <a:lnTo>
                    <a:pt x="353" y="590"/>
                  </a:lnTo>
                  <a:lnTo>
                    <a:pt x="353" y="589"/>
                  </a:lnTo>
                  <a:lnTo>
                    <a:pt x="352" y="589"/>
                  </a:lnTo>
                  <a:lnTo>
                    <a:pt x="352" y="590"/>
                  </a:lnTo>
                  <a:lnTo>
                    <a:pt x="351" y="590"/>
                  </a:lnTo>
                  <a:lnTo>
                    <a:pt x="351" y="589"/>
                  </a:lnTo>
                  <a:lnTo>
                    <a:pt x="350" y="589"/>
                  </a:lnTo>
                  <a:lnTo>
                    <a:pt x="349" y="589"/>
                  </a:lnTo>
                  <a:lnTo>
                    <a:pt x="348" y="589"/>
                  </a:lnTo>
                  <a:lnTo>
                    <a:pt x="347" y="589"/>
                  </a:lnTo>
                  <a:lnTo>
                    <a:pt x="345" y="588"/>
                  </a:lnTo>
                  <a:lnTo>
                    <a:pt x="344" y="587"/>
                  </a:lnTo>
                  <a:lnTo>
                    <a:pt x="344" y="588"/>
                  </a:lnTo>
                  <a:lnTo>
                    <a:pt x="343" y="587"/>
                  </a:lnTo>
                  <a:lnTo>
                    <a:pt x="341" y="586"/>
                  </a:lnTo>
                  <a:lnTo>
                    <a:pt x="340" y="586"/>
                  </a:lnTo>
                  <a:lnTo>
                    <a:pt x="339" y="586"/>
                  </a:lnTo>
                  <a:lnTo>
                    <a:pt x="339" y="587"/>
                  </a:lnTo>
                  <a:lnTo>
                    <a:pt x="339" y="586"/>
                  </a:lnTo>
                  <a:lnTo>
                    <a:pt x="338" y="586"/>
                  </a:lnTo>
                  <a:lnTo>
                    <a:pt x="337" y="586"/>
                  </a:lnTo>
                  <a:lnTo>
                    <a:pt x="336" y="586"/>
                  </a:lnTo>
                  <a:lnTo>
                    <a:pt x="335" y="587"/>
                  </a:lnTo>
                  <a:lnTo>
                    <a:pt x="334" y="587"/>
                  </a:lnTo>
                  <a:lnTo>
                    <a:pt x="334" y="588"/>
                  </a:lnTo>
                  <a:lnTo>
                    <a:pt x="333" y="589"/>
                  </a:lnTo>
                  <a:lnTo>
                    <a:pt x="332" y="589"/>
                  </a:lnTo>
                  <a:lnTo>
                    <a:pt x="332" y="590"/>
                  </a:lnTo>
                  <a:lnTo>
                    <a:pt x="331" y="590"/>
                  </a:lnTo>
                  <a:lnTo>
                    <a:pt x="329" y="590"/>
                  </a:lnTo>
                  <a:lnTo>
                    <a:pt x="328" y="590"/>
                  </a:lnTo>
                  <a:lnTo>
                    <a:pt x="328" y="591"/>
                  </a:lnTo>
                  <a:lnTo>
                    <a:pt x="328" y="592"/>
                  </a:lnTo>
                  <a:lnTo>
                    <a:pt x="327" y="592"/>
                  </a:lnTo>
                  <a:lnTo>
                    <a:pt x="326" y="593"/>
                  </a:lnTo>
                  <a:lnTo>
                    <a:pt x="325" y="593"/>
                  </a:lnTo>
                  <a:lnTo>
                    <a:pt x="325" y="594"/>
                  </a:lnTo>
                  <a:lnTo>
                    <a:pt x="324" y="594"/>
                  </a:lnTo>
                  <a:lnTo>
                    <a:pt x="323" y="594"/>
                  </a:lnTo>
                  <a:lnTo>
                    <a:pt x="322" y="594"/>
                  </a:lnTo>
                  <a:lnTo>
                    <a:pt x="321" y="594"/>
                  </a:lnTo>
                  <a:lnTo>
                    <a:pt x="321" y="595"/>
                  </a:lnTo>
                  <a:lnTo>
                    <a:pt x="320" y="595"/>
                  </a:lnTo>
                  <a:lnTo>
                    <a:pt x="320" y="596"/>
                  </a:lnTo>
                  <a:lnTo>
                    <a:pt x="320" y="597"/>
                  </a:lnTo>
                  <a:lnTo>
                    <a:pt x="319" y="597"/>
                  </a:lnTo>
                  <a:lnTo>
                    <a:pt x="318" y="597"/>
                  </a:lnTo>
                  <a:lnTo>
                    <a:pt x="318" y="598"/>
                  </a:lnTo>
                  <a:lnTo>
                    <a:pt x="317" y="598"/>
                  </a:lnTo>
                  <a:lnTo>
                    <a:pt x="317" y="599"/>
                  </a:lnTo>
                  <a:lnTo>
                    <a:pt x="316" y="599"/>
                  </a:lnTo>
                  <a:lnTo>
                    <a:pt x="315" y="599"/>
                  </a:lnTo>
                  <a:lnTo>
                    <a:pt x="315" y="598"/>
                  </a:lnTo>
                  <a:lnTo>
                    <a:pt x="314" y="598"/>
                  </a:lnTo>
                  <a:lnTo>
                    <a:pt x="314" y="599"/>
                  </a:lnTo>
                  <a:lnTo>
                    <a:pt x="313" y="599"/>
                  </a:lnTo>
                  <a:lnTo>
                    <a:pt x="312" y="599"/>
                  </a:lnTo>
                  <a:lnTo>
                    <a:pt x="312" y="598"/>
                  </a:lnTo>
                  <a:lnTo>
                    <a:pt x="311" y="598"/>
                  </a:lnTo>
                  <a:lnTo>
                    <a:pt x="311" y="599"/>
                  </a:lnTo>
                  <a:lnTo>
                    <a:pt x="310" y="599"/>
                  </a:lnTo>
                  <a:lnTo>
                    <a:pt x="310" y="600"/>
                  </a:lnTo>
                  <a:lnTo>
                    <a:pt x="309" y="600"/>
                  </a:lnTo>
                  <a:lnTo>
                    <a:pt x="308" y="600"/>
                  </a:lnTo>
                  <a:lnTo>
                    <a:pt x="308" y="599"/>
                  </a:lnTo>
                  <a:lnTo>
                    <a:pt x="307" y="599"/>
                  </a:lnTo>
                  <a:lnTo>
                    <a:pt x="306" y="599"/>
                  </a:lnTo>
                  <a:lnTo>
                    <a:pt x="304" y="599"/>
                  </a:lnTo>
                  <a:lnTo>
                    <a:pt x="304" y="600"/>
                  </a:lnTo>
                  <a:lnTo>
                    <a:pt x="303" y="600"/>
                  </a:lnTo>
                  <a:lnTo>
                    <a:pt x="303" y="601"/>
                  </a:lnTo>
                  <a:lnTo>
                    <a:pt x="302" y="601"/>
                  </a:lnTo>
                  <a:lnTo>
                    <a:pt x="302" y="602"/>
                  </a:lnTo>
                  <a:lnTo>
                    <a:pt x="301" y="602"/>
                  </a:lnTo>
                  <a:lnTo>
                    <a:pt x="300" y="602"/>
                  </a:lnTo>
                  <a:lnTo>
                    <a:pt x="299" y="603"/>
                  </a:lnTo>
                  <a:lnTo>
                    <a:pt x="298" y="603"/>
                  </a:lnTo>
                  <a:lnTo>
                    <a:pt x="297" y="603"/>
                  </a:lnTo>
                  <a:lnTo>
                    <a:pt x="296" y="602"/>
                  </a:lnTo>
                  <a:lnTo>
                    <a:pt x="295" y="603"/>
                  </a:lnTo>
                  <a:lnTo>
                    <a:pt x="294" y="603"/>
                  </a:lnTo>
                  <a:lnTo>
                    <a:pt x="293" y="603"/>
                  </a:lnTo>
                  <a:lnTo>
                    <a:pt x="293" y="604"/>
                  </a:lnTo>
                  <a:lnTo>
                    <a:pt x="292" y="604"/>
                  </a:lnTo>
                  <a:lnTo>
                    <a:pt x="291" y="604"/>
                  </a:lnTo>
                  <a:lnTo>
                    <a:pt x="291" y="605"/>
                  </a:lnTo>
                  <a:lnTo>
                    <a:pt x="290" y="606"/>
                  </a:lnTo>
                  <a:lnTo>
                    <a:pt x="289" y="606"/>
                  </a:lnTo>
                  <a:lnTo>
                    <a:pt x="288" y="606"/>
                  </a:lnTo>
                  <a:lnTo>
                    <a:pt x="288" y="607"/>
                  </a:lnTo>
                  <a:lnTo>
                    <a:pt x="288" y="608"/>
                  </a:lnTo>
                  <a:lnTo>
                    <a:pt x="287" y="608"/>
                  </a:lnTo>
                  <a:lnTo>
                    <a:pt x="286" y="608"/>
                  </a:lnTo>
                  <a:lnTo>
                    <a:pt x="285" y="608"/>
                  </a:lnTo>
                  <a:lnTo>
                    <a:pt x="285" y="609"/>
                  </a:lnTo>
                  <a:lnTo>
                    <a:pt x="284" y="609"/>
                  </a:lnTo>
                  <a:lnTo>
                    <a:pt x="284" y="611"/>
                  </a:lnTo>
                  <a:lnTo>
                    <a:pt x="284" y="612"/>
                  </a:lnTo>
                  <a:lnTo>
                    <a:pt x="284" y="613"/>
                  </a:lnTo>
                  <a:lnTo>
                    <a:pt x="283" y="613"/>
                  </a:lnTo>
                  <a:lnTo>
                    <a:pt x="283" y="614"/>
                  </a:lnTo>
                  <a:lnTo>
                    <a:pt x="283" y="615"/>
                  </a:lnTo>
                  <a:lnTo>
                    <a:pt x="282" y="615"/>
                  </a:lnTo>
                  <a:lnTo>
                    <a:pt x="282" y="616"/>
                  </a:lnTo>
                  <a:lnTo>
                    <a:pt x="282" y="617"/>
                  </a:lnTo>
                  <a:lnTo>
                    <a:pt x="281" y="617"/>
                  </a:lnTo>
                  <a:lnTo>
                    <a:pt x="279" y="617"/>
                  </a:lnTo>
                  <a:lnTo>
                    <a:pt x="279" y="618"/>
                  </a:lnTo>
                  <a:lnTo>
                    <a:pt x="279" y="619"/>
                  </a:lnTo>
                  <a:lnTo>
                    <a:pt x="278" y="618"/>
                  </a:lnTo>
                  <a:lnTo>
                    <a:pt x="278" y="619"/>
                  </a:lnTo>
                  <a:lnTo>
                    <a:pt x="277" y="619"/>
                  </a:lnTo>
                  <a:lnTo>
                    <a:pt x="277" y="620"/>
                  </a:lnTo>
                  <a:lnTo>
                    <a:pt x="276" y="621"/>
                  </a:lnTo>
                  <a:lnTo>
                    <a:pt x="275" y="621"/>
                  </a:lnTo>
                  <a:lnTo>
                    <a:pt x="274" y="621"/>
                  </a:lnTo>
                  <a:lnTo>
                    <a:pt x="273" y="621"/>
                  </a:lnTo>
                  <a:lnTo>
                    <a:pt x="273" y="620"/>
                  </a:lnTo>
                  <a:lnTo>
                    <a:pt x="272" y="620"/>
                  </a:lnTo>
                  <a:lnTo>
                    <a:pt x="271" y="620"/>
                  </a:lnTo>
                  <a:lnTo>
                    <a:pt x="271" y="621"/>
                  </a:lnTo>
                  <a:lnTo>
                    <a:pt x="270" y="621"/>
                  </a:lnTo>
                  <a:lnTo>
                    <a:pt x="269" y="621"/>
                  </a:lnTo>
                  <a:lnTo>
                    <a:pt x="268" y="621"/>
                  </a:lnTo>
                  <a:lnTo>
                    <a:pt x="267" y="621"/>
                  </a:lnTo>
                  <a:lnTo>
                    <a:pt x="266" y="621"/>
                  </a:lnTo>
                  <a:lnTo>
                    <a:pt x="266" y="622"/>
                  </a:lnTo>
                  <a:lnTo>
                    <a:pt x="265" y="623"/>
                  </a:lnTo>
                  <a:lnTo>
                    <a:pt x="265" y="622"/>
                  </a:lnTo>
                  <a:lnTo>
                    <a:pt x="264" y="623"/>
                  </a:lnTo>
                  <a:lnTo>
                    <a:pt x="263" y="623"/>
                  </a:lnTo>
                  <a:lnTo>
                    <a:pt x="262" y="623"/>
                  </a:lnTo>
                  <a:lnTo>
                    <a:pt x="261" y="624"/>
                  </a:lnTo>
                  <a:lnTo>
                    <a:pt x="261" y="625"/>
                  </a:lnTo>
                  <a:lnTo>
                    <a:pt x="261" y="626"/>
                  </a:lnTo>
                  <a:lnTo>
                    <a:pt x="261" y="627"/>
                  </a:lnTo>
                  <a:lnTo>
                    <a:pt x="260" y="627"/>
                  </a:lnTo>
                  <a:lnTo>
                    <a:pt x="259" y="627"/>
                  </a:lnTo>
                  <a:lnTo>
                    <a:pt x="258" y="627"/>
                  </a:lnTo>
                  <a:lnTo>
                    <a:pt x="258" y="628"/>
                  </a:lnTo>
                  <a:lnTo>
                    <a:pt x="257" y="628"/>
                  </a:lnTo>
                  <a:lnTo>
                    <a:pt x="256" y="628"/>
                  </a:lnTo>
                  <a:lnTo>
                    <a:pt x="256" y="629"/>
                  </a:lnTo>
                  <a:lnTo>
                    <a:pt x="254" y="629"/>
                  </a:lnTo>
                  <a:lnTo>
                    <a:pt x="254" y="628"/>
                  </a:lnTo>
                  <a:lnTo>
                    <a:pt x="254" y="629"/>
                  </a:lnTo>
                  <a:lnTo>
                    <a:pt x="253" y="629"/>
                  </a:lnTo>
                  <a:lnTo>
                    <a:pt x="252" y="629"/>
                  </a:lnTo>
                  <a:lnTo>
                    <a:pt x="252" y="630"/>
                  </a:lnTo>
                  <a:lnTo>
                    <a:pt x="251" y="630"/>
                  </a:lnTo>
                  <a:lnTo>
                    <a:pt x="250" y="630"/>
                  </a:lnTo>
                  <a:lnTo>
                    <a:pt x="250" y="629"/>
                  </a:lnTo>
                  <a:lnTo>
                    <a:pt x="249" y="629"/>
                  </a:lnTo>
                  <a:lnTo>
                    <a:pt x="249" y="630"/>
                  </a:lnTo>
                  <a:lnTo>
                    <a:pt x="248" y="630"/>
                  </a:lnTo>
                  <a:lnTo>
                    <a:pt x="247" y="630"/>
                  </a:lnTo>
                  <a:lnTo>
                    <a:pt x="247" y="631"/>
                  </a:lnTo>
                  <a:lnTo>
                    <a:pt x="247" y="632"/>
                  </a:lnTo>
                  <a:lnTo>
                    <a:pt x="246" y="632"/>
                  </a:lnTo>
                  <a:lnTo>
                    <a:pt x="246" y="633"/>
                  </a:lnTo>
                  <a:lnTo>
                    <a:pt x="245" y="633"/>
                  </a:lnTo>
                  <a:lnTo>
                    <a:pt x="244" y="633"/>
                  </a:lnTo>
                  <a:lnTo>
                    <a:pt x="244" y="634"/>
                  </a:lnTo>
                  <a:lnTo>
                    <a:pt x="243" y="634"/>
                  </a:lnTo>
                  <a:lnTo>
                    <a:pt x="242" y="634"/>
                  </a:lnTo>
                  <a:lnTo>
                    <a:pt x="241" y="634"/>
                  </a:lnTo>
                  <a:lnTo>
                    <a:pt x="241" y="636"/>
                  </a:lnTo>
                  <a:lnTo>
                    <a:pt x="241" y="637"/>
                  </a:lnTo>
                  <a:lnTo>
                    <a:pt x="240" y="637"/>
                  </a:lnTo>
                  <a:lnTo>
                    <a:pt x="239" y="637"/>
                  </a:lnTo>
                  <a:lnTo>
                    <a:pt x="239" y="638"/>
                  </a:lnTo>
                  <a:lnTo>
                    <a:pt x="238" y="638"/>
                  </a:lnTo>
                  <a:lnTo>
                    <a:pt x="238" y="639"/>
                  </a:lnTo>
                  <a:lnTo>
                    <a:pt x="237" y="639"/>
                  </a:lnTo>
                  <a:lnTo>
                    <a:pt x="236" y="639"/>
                  </a:lnTo>
                  <a:lnTo>
                    <a:pt x="235" y="639"/>
                  </a:lnTo>
                  <a:lnTo>
                    <a:pt x="234" y="639"/>
                  </a:lnTo>
                  <a:lnTo>
                    <a:pt x="234" y="640"/>
                  </a:lnTo>
                  <a:lnTo>
                    <a:pt x="234" y="641"/>
                  </a:lnTo>
                  <a:lnTo>
                    <a:pt x="233" y="641"/>
                  </a:lnTo>
                  <a:lnTo>
                    <a:pt x="232" y="641"/>
                  </a:lnTo>
                  <a:lnTo>
                    <a:pt x="231" y="641"/>
                  </a:lnTo>
                  <a:lnTo>
                    <a:pt x="229" y="641"/>
                  </a:lnTo>
                  <a:lnTo>
                    <a:pt x="229" y="640"/>
                  </a:lnTo>
                  <a:lnTo>
                    <a:pt x="228" y="639"/>
                  </a:lnTo>
                  <a:lnTo>
                    <a:pt x="227" y="639"/>
                  </a:lnTo>
                  <a:lnTo>
                    <a:pt x="226" y="639"/>
                  </a:lnTo>
                  <a:lnTo>
                    <a:pt x="226" y="638"/>
                  </a:lnTo>
                  <a:lnTo>
                    <a:pt x="225" y="638"/>
                  </a:lnTo>
                  <a:lnTo>
                    <a:pt x="225" y="637"/>
                  </a:lnTo>
                  <a:lnTo>
                    <a:pt x="224" y="637"/>
                  </a:lnTo>
                  <a:lnTo>
                    <a:pt x="223" y="637"/>
                  </a:lnTo>
                  <a:lnTo>
                    <a:pt x="222" y="637"/>
                  </a:lnTo>
                  <a:lnTo>
                    <a:pt x="221" y="638"/>
                  </a:lnTo>
                  <a:lnTo>
                    <a:pt x="220" y="639"/>
                  </a:lnTo>
                  <a:lnTo>
                    <a:pt x="219" y="639"/>
                  </a:lnTo>
                  <a:lnTo>
                    <a:pt x="218" y="639"/>
                  </a:lnTo>
                  <a:lnTo>
                    <a:pt x="218" y="640"/>
                  </a:lnTo>
                  <a:lnTo>
                    <a:pt x="217" y="640"/>
                  </a:lnTo>
                  <a:lnTo>
                    <a:pt x="216" y="640"/>
                  </a:lnTo>
                  <a:lnTo>
                    <a:pt x="216" y="641"/>
                  </a:lnTo>
                  <a:lnTo>
                    <a:pt x="215" y="641"/>
                  </a:lnTo>
                  <a:lnTo>
                    <a:pt x="214" y="641"/>
                  </a:lnTo>
                  <a:lnTo>
                    <a:pt x="214" y="642"/>
                  </a:lnTo>
                  <a:lnTo>
                    <a:pt x="213" y="642"/>
                  </a:lnTo>
                  <a:lnTo>
                    <a:pt x="212" y="642"/>
                  </a:lnTo>
                  <a:lnTo>
                    <a:pt x="212" y="643"/>
                  </a:lnTo>
                  <a:lnTo>
                    <a:pt x="212" y="644"/>
                  </a:lnTo>
                  <a:lnTo>
                    <a:pt x="212" y="645"/>
                  </a:lnTo>
                  <a:lnTo>
                    <a:pt x="212" y="646"/>
                  </a:lnTo>
                  <a:lnTo>
                    <a:pt x="211" y="646"/>
                  </a:lnTo>
                  <a:lnTo>
                    <a:pt x="210" y="647"/>
                  </a:lnTo>
                  <a:lnTo>
                    <a:pt x="209" y="647"/>
                  </a:lnTo>
                  <a:lnTo>
                    <a:pt x="208" y="648"/>
                  </a:lnTo>
                  <a:lnTo>
                    <a:pt x="207" y="648"/>
                  </a:lnTo>
                  <a:lnTo>
                    <a:pt x="207" y="649"/>
                  </a:lnTo>
                  <a:lnTo>
                    <a:pt x="206" y="649"/>
                  </a:lnTo>
                  <a:lnTo>
                    <a:pt x="206" y="650"/>
                  </a:lnTo>
                  <a:lnTo>
                    <a:pt x="204" y="650"/>
                  </a:lnTo>
                  <a:lnTo>
                    <a:pt x="203" y="651"/>
                  </a:lnTo>
                  <a:lnTo>
                    <a:pt x="202" y="651"/>
                  </a:lnTo>
                  <a:lnTo>
                    <a:pt x="201" y="651"/>
                  </a:lnTo>
                  <a:lnTo>
                    <a:pt x="200" y="651"/>
                  </a:lnTo>
                  <a:lnTo>
                    <a:pt x="199" y="651"/>
                  </a:lnTo>
                  <a:lnTo>
                    <a:pt x="198" y="651"/>
                  </a:lnTo>
                  <a:lnTo>
                    <a:pt x="198" y="650"/>
                  </a:lnTo>
                  <a:lnTo>
                    <a:pt x="197" y="650"/>
                  </a:lnTo>
                  <a:lnTo>
                    <a:pt x="196" y="650"/>
                  </a:lnTo>
                  <a:lnTo>
                    <a:pt x="196" y="651"/>
                  </a:lnTo>
                  <a:lnTo>
                    <a:pt x="195" y="651"/>
                  </a:lnTo>
                  <a:lnTo>
                    <a:pt x="194" y="651"/>
                  </a:lnTo>
                  <a:lnTo>
                    <a:pt x="193" y="651"/>
                  </a:lnTo>
                  <a:lnTo>
                    <a:pt x="193" y="652"/>
                  </a:lnTo>
                  <a:lnTo>
                    <a:pt x="192" y="652"/>
                  </a:lnTo>
                  <a:lnTo>
                    <a:pt x="191" y="652"/>
                  </a:lnTo>
                  <a:lnTo>
                    <a:pt x="191" y="653"/>
                  </a:lnTo>
                  <a:lnTo>
                    <a:pt x="190" y="653"/>
                  </a:lnTo>
                  <a:lnTo>
                    <a:pt x="190" y="654"/>
                  </a:lnTo>
                  <a:lnTo>
                    <a:pt x="189" y="654"/>
                  </a:lnTo>
                  <a:lnTo>
                    <a:pt x="188" y="654"/>
                  </a:lnTo>
                  <a:lnTo>
                    <a:pt x="188" y="655"/>
                  </a:lnTo>
                  <a:lnTo>
                    <a:pt x="187" y="655"/>
                  </a:lnTo>
                  <a:lnTo>
                    <a:pt x="187" y="656"/>
                  </a:lnTo>
                  <a:lnTo>
                    <a:pt x="186" y="656"/>
                  </a:lnTo>
                  <a:lnTo>
                    <a:pt x="185" y="656"/>
                  </a:lnTo>
                  <a:lnTo>
                    <a:pt x="185" y="657"/>
                  </a:lnTo>
                  <a:lnTo>
                    <a:pt x="184" y="657"/>
                  </a:lnTo>
                  <a:lnTo>
                    <a:pt x="183" y="657"/>
                  </a:lnTo>
                  <a:lnTo>
                    <a:pt x="182" y="658"/>
                  </a:lnTo>
                  <a:lnTo>
                    <a:pt x="181" y="658"/>
                  </a:lnTo>
                  <a:lnTo>
                    <a:pt x="181" y="659"/>
                  </a:lnTo>
                  <a:lnTo>
                    <a:pt x="179" y="659"/>
                  </a:lnTo>
                  <a:lnTo>
                    <a:pt x="178" y="659"/>
                  </a:lnTo>
                  <a:lnTo>
                    <a:pt x="178" y="661"/>
                  </a:lnTo>
                  <a:lnTo>
                    <a:pt x="177" y="661"/>
                  </a:lnTo>
                  <a:lnTo>
                    <a:pt x="176" y="661"/>
                  </a:lnTo>
                  <a:lnTo>
                    <a:pt x="175" y="661"/>
                  </a:lnTo>
                  <a:lnTo>
                    <a:pt x="174" y="661"/>
                  </a:lnTo>
                  <a:lnTo>
                    <a:pt x="174" y="662"/>
                  </a:lnTo>
                  <a:lnTo>
                    <a:pt x="173" y="662"/>
                  </a:lnTo>
                  <a:lnTo>
                    <a:pt x="172" y="662"/>
                  </a:lnTo>
                  <a:lnTo>
                    <a:pt x="172" y="663"/>
                  </a:lnTo>
                  <a:lnTo>
                    <a:pt x="171" y="663"/>
                  </a:lnTo>
                  <a:lnTo>
                    <a:pt x="171" y="664"/>
                  </a:lnTo>
                  <a:lnTo>
                    <a:pt x="170" y="664"/>
                  </a:lnTo>
                  <a:lnTo>
                    <a:pt x="170" y="665"/>
                  </a:lnTo>
                  <a:lnTo>
                    <a:pt x="169" y="665"/>
                  </a:lnTo>
                  <a:lnTo>
                    <a:pt x="169" y="666"/>
                  </a:lnTo>
                  <a:lnTo>
                    <a:pt x="168" y="666"/>
                  </a:lnTo>
                  <a:lnTo>
                    <a:pt x="167" y="667"/>
                  </a:lnTo>
                  <a:lnTo>
                    <a:pt x="166" y="668"/>
                  </a:lnTo>
                  <a:lnTo>
                    <a:pt x="165" y="668"/>
                  </a:lnTo>
                  <a:lnTo>
                    <a:pt x="165" y="669"/>
                  </a:lnTo>
                  <a:lnTo>
                    <a:pt x="164" y="669"/>
                  </a:lnTo>
                  <a:lnTo>
                    <a:pt x="163" y="669"/>
                  </a:lnTo>
                  <a:lnTo>
                    <a:pt x="162" y="670"/>
                  </a:lnTo>
                  <a:lnTo>
                    <a:pt x="161" y="670"/>
                  </a:lnTo>
                  <a:lnTo>
                    <a:pt x="160" y="670"/>
                  </a:lnTo>
                  <a:lnTo>
                    <a:pt x="160" y="669"/>
                  </a:lnTo>
                  <a:lnTo>
                    <a:pt x="159" y="669"/>
                  </a:lnTo>
                  <a:lnTo>
                    <a:pt x="159" y="668"/>
                  </a:lnTo>
                  <a:lnTo>
                    <a:pt x="158" y="668"/>
                  </a:lnTo>
                  <a:lnTo>
                    <a:pt x="157" y="668"/>
                  </a:lnTo>
                  <a:lnTo>
                    <a:pt x="156" y="669"/>
                  </a:lnTo>
                  <a:lnTo>
                    <a:pt x="154" y="669"/>
                  </a:lnTo>
                  <a:lnTo>
                    <a:pt x="154" y="670"/>
                  </a:lnTo>
                  <a:lnTo>
                    <a:pt x="153" y="670"/>
                  </a:lnTo>
                  <a:lnTo>
                    <a:pt x="153" y="671"/>
                  </a:lnTo>
                  <a:lnTo>
                    <a:pt x="152" y="671"/>
                  </a:lnTo>
                  <a:lnTo>
                    <a:pt x="151" y="671"/>
                  </a:lnTo>
                  <a:lnTo>
                    <a:pt x="150" y="671"/>
                  </a:lnTo>
                  <a:lnTo>
                    <a:pt x="150" y="672"/>
                  </a:lnTo>
                  <a:lnTo>
                    <a:pt x="149" y="672"/>
                  </a:lnTo>
                  <a:lnTo>
                    <a:pt x="148" y="672"/>
                  </a:lnTo>
                  <a:lnTo>
                    <a:pt x="148" y="673"/>
                  </a:lnTo>
                  <a:lnTo>
                    <a:pt x="147" y="673"/>
                  </a:lnTo>
                  <a:lnTo>
                    <a:pt x="146" y="674"/>
                  </a:lnTo>
                  <a:lnTo>
                    <a:pt x="145" y="675"/>
                  </a:lnTo>
                  <a:lnTo>
                    <a:pt x="145" y="676"/>
                  </a:lnTo>
                  <a:lnTo>
                    <a:pt x="144" y="676"/>
                  </a:lnTo>
                  <a:lnTo>
                    <a:pt x="144" y="677"/>
                  </a:lnTo>
                  <a:lnTo>
                    <a:pt x="143" y="677"/>
                  </a:lnTo>
                  <a:lnTo>
                    <a:pt x="142" y="676"/>
                  </a:lnTo>
                  <a:lnTo>
                    <a:pt x="141" y="676"/>
                  </a:lnTo>
                  <a:lnTo>
                    <a:pt x="140" y="676"/>
                  </a:lnTo>
                  <a:lnTo>
                    <a:pt x="139" y="676"/>
                  </a:lnTo>
                  <a:lnTo>
                    <a:pt x="139" y="675"/>
                  </a:lnTo>
                  <a:lnTo>
                    <a:pt x="138" y="675"/>
                  </a:lnTo>
                  <a:lnTo>
                    <a:pt x="138" y="674"/>
                  </a:lnTo>
                  <a:lnTo>
                    <a:pt x="137" y="674"/>
                  </a:lnTo>
                  <a:lnTo>
                    <a:pt x="136" y="674"/>
                  </a:lnTo>
                  <a:lnTo>
                    <a:pt x="136" y="673"/>
                  </a:lnTo>
                  <a:lnTo>
                    <a:pt x="135" y="673"/>
                  </a:lnTo>
                  <a:lnTo>
                    <a:pt x="135" y="672"/>
                  </a:lnTo>
                  <a:lnTo>
                    <a:pt x="135" y="673"/>
                  </a:lnTo>
                  <a:lnTo>
                    <a:pt x="135" y="674"/>
                  </a:lnTo>
                  <a:lnTo>
                    <a:pt x="134" y="674"/>
                  </a:lnTo>
                  <a:lnTo>
                    <a:pt x="133" y="674"/>
                  </a:lnTo>
                  <a:lnTo>
                    <a:pt x="132" y="674"/>
                  </a:lnTo>
                  <a:lnTo>
                    <a:pt x="132" y="675"/>
                  </a:lnTo>
                  <a:lnTo>
                    <a:pt x="131" y="675"/>
                  </a:lnTo>
                  <a:lnTo>
                    <a:pt x="129" y="675"/>
                  </a:lnTo>
                  <a:lnTo>
                    <a:pt x="128" y="675"/>
                  </a:lnTo>
                  <a:lnTo>
                    <a:pt x="127" y="675"/>
                  </a:lnTo>
                  <a:lnTo>
                    <a:pt x="127" y="676"/>
                  </a:lnTo>
                  <a:lnTo>
                    <a:pt x="126" y="676"/>
                  </a:lnTo>
                  <a:lnTo>
                    <a:pt x="125" y="676"/>
                  </a:lnTo>
                  <a:lnTo>
                    <a:pt x="125" y="677"/>
                  </a:lnTo>
                  <a:lnTo>
                    <a:pt x="124" y="678"/>
                  </a:lnTo>
                  <a:lnTo>
                    <a:pt x="123" y="678"/>
                  </a:lnTo>
                  <a:lnTo>
                    <a:pt x="122" y="678"/>
                  </a:lnTo>
                  <a:lnTo>
                    <a:pt x="121" y="678"/>
                  </a:lnTo>
                  <a:lnTo>
                    <a:pt x="121" y="677"/>
                  </a:lnTo>
                  <a:lnTo>
                    <a:pt x="120" y="677"/>
                  </a:lnTo>
                  <a:lnTo>
                    <a:pt x="120" y="676"/>
                  </a:lnTo>
                  <a:lnTo>
                    <a:pt x="119" y="676"/>
                  </a:lnTo>
                  <a:lnTo>
                    <a:pt x="118" y="676"/>
                  </a:lnTo>
                  <a:lnTo>
                    <a:pt x="117" y="676"/>
                  </a:lnTo>
                  <a:lnTo>
                    <a:pt x="116" y="676"/>
                  </a:lnTo>
                  <a:lnTo>
                    <a:pt x="115" y="675"/>
                  </a:lnTo>
                  <a:lnTo>
                    <a:pt x="114" y="675"/>
                  </a:lnTo>
                  <a:lnTo>
                    <a:pt x="114" y="676"/>
                  </a:lnTo>
                  <a:lnTo>
                    <a:pt x="113" y="676"/>
                  </a:lnTo>
                  <a:lnTo>
                    <a:pt x="112" y="676"/>
                  </a:lnTo>
                  <a:lnTo>
                    <a:pt x="111" y="676"/>
                  </a:lnTo>
                  <a:lnTo>
                    <a:pt x="111" y="677"/>
                  </a:lnTo>
                  <a:lnTo>
                    <a:pt x="110" y="677"/>
                  </a:lnTo>
                  <a:lnTo>
                    <a:pt x="110" y="678"/>
                  </a:lnTo>
                  <a:lnTo>
                    <a:pt x="109" y="678"/>
                  </a:lnTo>
                  <a:lnTo>
                    <a:pt x="108" y="677"/>
                  </a:lnTo>
                  <a:lnTo>
                    <a:pt x="107" y="677"/>
                  </a:lnTo>
                  <a:lnTo>
                    <a:pt x="106" y="677"/>
                  </a:lnTo>
                  <a:lnTo>
                    <a:pt x="106" y="676"/>
                  </a:lnTo>
                  <a:lnTo>
                    <a:pt x="104" y="676"/>
                  </a:lnTo>
                  <a:lnTo>
                    <a:pt x="104" y="675"/>
                  </a:lnTo>
                  <a:lnTo>
                    <a:pt x="103" y="675"/>
                  </a:lnTo>
                  <a:lnTo>
                    <a:pt x="102" y="675"/>
                  </a:lnTo>
                  <a:lnTo>
                    <a:pt x="102" y="674"/>
                  </a:lnTo>
                  <a:lnTo>
                    <a:pt x="102" y="673"/>
                  </a:lnTo>
                  <a:lnTo>
                    <a:pt x="101" y="673"/>
                  </a:lnTo>
                  <a:lnTo>
                    <a:pt x="100" y="673"/>
                  </a:lnTo>
                  <a:lnTo>
                    <a:pt x="99" y="673"/>
                  </a:lnTo>
                  <a:lnTo>
                    <a:pt x="98" y="673"/>
                  </a:lnTo>
                  <a:lnTo>
                    <a:pt x="98" y="672"/>
                  </a:lnTo>
                  <a:lnTo>
                    <a:pt x="98" y="673"/>
                  </a:lnTo>
                  <a:lnTo>
                    <a:pt x="98" y="672"/>
                  </a:lnTo>
                  <a:lnTo>
                    <a:pt x="97" y="672"/>
                  </a:lnTo>
                  <a:lnTo>
                    <a:pt x="96" y="672"/>
                  </a:lnTo>
                  <a:lnTo>
                    <a:pt x="95" y="672"/>
                  </a:lnTo>
                  <a:lnTo>
                    <a:pt x="94" y="672"/>
                  </a:lnTo>
                  <a:lnTo>
                    <a:pt x="93" y="671"/>
                  </a:lnTo>
                  <a:lnTo>
                    <a:pt x="92" y="670"/>
                  </a:lnTo>
                  <a:lnTo>
                    <a:pt x="92" y="671"/>
                  </a:lnTo>
                  <a:lnTo>
                    <a:pt x="91" y="671"/>
                  </a:lnTo>
                  <a:lnTo>
                    <a:pt x="90" y="671"/>
                  </a:lnTo>
                  <a:lnTo>
                    <a:pt x="88" y="671"/>
                  </a:lnTo>
                  <a:lnTo>
                    <a:pt x="88" y="672"/>
                  </a:lnTo>
                  <a:lnTo>
                    <a:pt x="87" y="672"/>
                  </a:lnTo>
                  <a:lnTo>
                    <a:pt x="86" y="672"/>
                  </a:lnTo>
                  <a:lnTo>
                    <a:pt x="85" y="672"/>
                  </a:lnTo>
                  <a:lnTo>
                    <a:pt x="85" y="671"/>
                  </a:lnTo>
                  <a:lnTo>
                    <a:pt x="84" y="671"/>
                  </a:lnTo>
                  <a:lnTo>
                    <a:pt x="84" y="670"/>
                  </a:lnTo>
                  <a:lnTo>
                    <a:pt x="84" y="669"/>
                  </a:lnTo>
                  <a:lnTo>
                    <a:pt x="83" y="669"/>
                  </a:lnTo>
                  <a:lnTo>
                    <a:pt x="83" y="668"/>
                  </a:lnTo>
                  <a:lnTo>
                    <a:pt x="82" y="668"/>
                  </a:lnTo>
                  <a:lnTo>
                    <a:pt x="81" y="668"/>
                  </a:lnTo>
                  <a:lnTo>
                    <a:pt x="81" y="669"/>
                  </a:lnTo>
                  <a:lnTo>
                    <a:pt x="79" y="669"/>
                  </a:lnTo>
                  <a:lnTo>
                    <a:pt x="79" y="668"/>
                  </a:lnTo>
                  <a:lnTo>
                    <a:pt x="78" y="668"/>
                  </a:lnTo>
                  <a:lnTo>
                    <a:pt x="78" y="667"/>
                  </a:lnTo>
                  <a:lnTo>
                    <a:pt x="78" y="666"/>
                  </a:lnTo>
                  <a:lnTo>
                    <a:pt x="78" y="665"/>
                  </a:lnTo>
                  <a:lnTo>
                    <a:pt x="78" y="664"/>
                  </a:lnTo>
                  <a:lnTo>
                    <a:pt x="77" y="664"/>
                  </a:lnTo>
                  <a:lnTo>
                    <a:pt x="76" y="663"/>
                  </a:lnTo>
                  <a:lnTo>
                    <a:pt x="76" y="662"/>
                  </a:lnTo>
                  <a:lnTo>
                    <a:pt x="75" y="662"/>
                  </a:lnTo>
                  <a:lnTo>
                    <a:pt x="75" y="661"/>
                  </a:lnTo>
                  <a:lnTo>
                    <a:pt x="76" y="659"/>
                  </a:lnTo>
                  <a:lnTo>
                    <a:pt x="75" y="658"/>
                  </a:lnTo>
                  <a:lnTo>
                    <a:pt x="75" y="659"/>
                  </a:lnTo>
                  <a:lnTo>
                    <a:pt x="74" y="659"/>
                  </a:lnTo>
                  <a:lnTo>
                    <a:pt x="73" y="659"/>
                  </a:lnTo>
                  <a:lnTo>
                    <a:pt x="73" y="658"/>
                  </a:lnTo>
                  <a:lnTo>
                    <a:pt x="73" y="657"/>
                  </a:lnTo>
                  <a:lnTo>
                    <a:pt x="72" y="657"/>
                  </a:lnTo>
                  <a:lnTo>
                    <a:pt x="71" y="657"/>
                  </a:lnTo>
                  <a:lnTo>
                    <a:pt x="71" y="656"/>
                  </a:lnTo>
                  <a:lnTo>
                    <a:pt x="71" y="655"/>
                  </a:lnTo>
                  <a:lnTo>
                    <a:pt x="70" y="655"/>
                  </a:lnTo>
                  <a:lnTo>
                    <a:pt x="69" y="655"/>
                  </a:lnTo>
                  <a:lnTo>
                    <a:pt x="69" y="654"/>
                  </a:lnTo>
                  <a:lnTo>
                    <a:pt x="68" y="654"/>
                  </a:lnTo>
                  <a:lnTo>
                    <a:pt x="68" y="653"/>
                  </a:lnTo>
                  <a:lnTo>
                    <a:pt x="68" y="652"/>
                  </a:lnTo>
                  <a:lnTo>
                    <a:pt x="67" y="652"/>
                  </a:lnTo>
                  <a:lnTo>
                    <a:pt x="67" y="651"/>
                  </a:lnTo>
                  <a:lnTo>
                    <a:pt x="66" y="651"/>
                  </a:lnTo>
                  <a:lnTo>
                    <a:pt x="66" y="650"/>
                  </a:lnTo>
                  <a:lnTo>
                    <a:pt x="65" y="650"/>
                  </a:lnTo>
                  <a:lnTo>
                    <a:pt x="65" y="649"/>
                  </a:lnTo>
                  <a:lnTo>
                    <a:pt x="64" y="649"/>
                  </a:lnTo>
                  <a:lnTo>
                    <a:pt x="64" y="648"/>
                  </a:lnTo>
                  <a:lnTo>
                    <a:pt x="64" y="647"/>
                  </a:lnTo>
                  <a:lnTo>
                    <a:pt x="64" y="646"/>
                  </a:lnTo>
                  <a:lnTo>
                    <a:pt x="65" y="646"/>
                  </a:lnTo>
                  <a:lnTo>
                    <a:pt x="65" y="645"/>
                  </a:lnTo>
                  <a:lnTo>
                    <a:pt x="65" y="644"/>
                  </a:lnTo>
                  <a:lnTo>
                    <a:pt x="66" y="644"/>
                  </a:lnTo>
                  <a:lnTo>
                    <a:pt x="65" y="644"/>
                  </a:lnTo>
                  <a:lnTo>
                    <a:pt x="65" y="643"/>
                  </a:lnTo>
                  <a:lnTo>
                    <a:pt x="64" y="643"/>
                  </a:lnTo>
                  <a:lnTo>
                    <a:pt x="64" y="642"/>
                  </a:lnTo>
                  <a:lnTo>
                    <a:pt x="63" y="642"/>
                  </a:lnTo>
                  <a:lnTo>
                    <a:pt x="63" y="641"/>
                  </a:lnTo>
                  <a:lnTo>
                    <a:pt x="64" y="641"/>
                  </a:lnTo>
                  <a:lnTo>
                    <a:pt x="64" y="640"/>
                  </a:lnTo>
                  <a:lnTo>
                    <a:pt x="63" y="640"/>
                  </a:lnTo>
                  <a:lnTo>
                    <a:pt x="63" y="639"/>
                  </a:lnTo>
                  <a:lnTo>
                    <a:pt x="63" y="638"/>
                  </a:lnTo>
                  <a:lnTo>
                    <a:pt x="62" y="638"/>
                  </a:lnTo>
                  <a:lnTo>
                    <a:pt x="61" y="638"/>
                  </a:lnTo>
                  <a:lnTo>
                    <a:pt x="60" y="638"/>
                  </a:lnTo>
                  <a:lnTo>
                    <a:pt x="60" y="637"/>
                  </a:lnTo>
                  <a:lnTo>
                    <a:pt x="60" y="636"/>
                  </a:lnTo>
                  <a:lnTo>
                    <a:pt x="60" y="634"/>
                  </a:lnTo>
                  <a:lnTo>
                    <a:pt x="60" y="633"/>
                  </a:lnTo>
                  <a:lnTo>
                    <a:pt x="60" y="632"/>
                  </a:lnTo>
                  <a:lnTo>
                    <a:pt x="60" y="631"/>
                  </a:lnTo>
                  <a:lnTo>
                    <a:pt x="59" y="631"/>
                  </a:lnTo>
                  <a:lnTo>
                    <a:pt x="59" y="630"/>
                  </a:lnTo>
                  <a:lnTo>
                    <a:pt x="58" y="629"/>
                  </a:lnTo>
                  <a:lnTo>
                    <a:pt x="59" y="629"/>
                  </a:lnTo>
                  <a:lnTo>
                    <a:pt x="59" y="628"/>
                  </a:lnTo>
                  <a:lnTo>
                    <a:pt x="58" y="628"/>
                  </a:lnTo>
                  <a:lnTo>
                    <a:pt x="58" y="627"/>
                  </a:lnTo>
                  <a:lnTo>
                    <a:pt x="57" y="627"/>
                  </a:lnTo>
                  <a:lnTo>
                    <a:pt x="57" y="626"/>
                  </a:lnTo>
                  <a:lnTo>
                    <a:pt x="57" y="625"/>
                  </a:lnTo>
                  <a:lnTo>
                    <a:pt x="56" y="625"/>
                  </a:lnTo>
                  <a:lnTo>
                    <a:pt x="54" y="625"/>
                  </a:lnTo>
                  <a:lnTo>
                    <a:pt x="54" y="624"/>
                  </a:lnTo>
                  <a:lnTo>
                    <a:pt x="54" y="623"/>
                  </a:lnTo>
                  <a:lnTo>
                    <a:pt x="53" y="623"/>
                  </a:lnTo>
                  <a:lnTo>
                    <a:pt x="53" y="622"/>
                  </a:lnTo>
                  <a:lnTo>
                    <a:pt x="52" y="622"/>
                  </a:lnTo>
                  <a:lnTo>
                    <a:pt x="52" y="621"/>
                  </a:lnTo>
                  <a:lnTo>
                    <a:pt x="51" y="621"/>
                  </a:lnTo>
                  <a:lnTo>
                    <a:pt x="51" y="620"/>
                  </a:lnTo>
                  <a:lnTo>
                    <a:pt x="50" y="619"/>
                  </a:lnTo>
                  <a:lnTo>
                    <a:pt x="51" y="619"/>
                  </a:lnTo>
                  <a:lnTo>
                    <a:pt x="51" y="618"/>
                  </a:lnTo>
                  <a:lnTo>
                    <a:pt x="50" y="618"/>
                  </a:lnTo>
                  <a:lnTo>
                    <a:pt x="50" y="617"/>
                  </a:lnTo>
                  <a:lnTo>
                    <a:pt x="49" y="617"/>
                  </a:lnTo>
                  <a:lnTo>
                    <a:pt x="48" y="617"/>
                  </a:lnTo>
                  <a:lnTo>
                    <a:pt x="48" y="616"/>
                  </a:lnTo>
                  <a:lnTo>
                    <a:pt x="49" y="616"/>
                  </a:lnTo>
                  <a:lnTo>
                    <a:pt x="49" y="615"/>
                  </a:lnTo>
                  <a:lnTo>
                    <a:pt x="48" y="615"/>
                  </a:lnTo>
                  <a:lnTo>
                    <a:pt x="49" y="615"/>
                  </a:lnTo>
                  <a:lnTo>
                    <a:pt x="49" y="614"/>
                  </a:lnTo>
                  <a:lnTo>
                    <a:pt x="49" y="613"/>
                  </a:lnTo>
                  <a:lnTo>
                    <a:pt x="48" y="612"/>
                  </a:lnTo>
                  <a:lnTo>
                    <a:pt x="47" y="611"/>
                  </a:lnTo>
                  <a:lnTo>
                    <a:pt x="47" y="609"/>
                  </a:lnTo>
                  <a:lnTo>
                    <a:pt x="46" y="609"/>
                  </a:lnTo>
                  <a:lnTo>
                    <a:pt x="45" y="609"/>
                  </a:lnTo>
                  <a:lnTo>
                    <a:pt x="45" y="608"/>
                  </a:lnTo>
                  <a:lnTo>
                    <a:pt x="45" y="607"/>
                  </a:lnTo>
                  <a:lnTo>
                    <a:pt x="45" y="606"/>
                  </a:lnTo>
                  <a:lnTo>
                    <a:pt x="44" y="606"/>
                  </a:lnTo>
                  <a:lnTo>
                    <a:pt x="43" y="606"/>
                  </a:lnTo>
                  <a:lnTo>
                    <a:pt x="43" y="605"/>
                  </a:lnTo>
                  <a:lnTo>
                    <a:pt x="43" y="604"/>
                  </a:lnTo>
                  <a:lnTo>
                    <a:pt x="43" y="603"/>
                  </a:lnTo>
                  <a:lnTo>
                    <a:pt x="42" y="603"/>
                  </a:lnTo>
                  <a:lnTo>
                    <a:pt x="42" y="602"/>
                  </a:lnTo>
                  <a:lnTo>
                    <a:pt x="42" y="601"/>
                  </a:lnTo>
                  <a:lnTo>
                    <a:pt x="42" y="600"/>
                  </a:lnTo>
                  <a:lnTo>
                    <a:pt x="42" y="599"/>
                  </a:lnTo>
                  <a:lnTo>
                    <a:pt x="42" y="598"/>
                  </a:lnTo>
                  <a:lnTo>
                    <a:pt x="42" y="597"/>
                  </a:lnTo>
                  <a:lnTo>
                    <a:pt x="43" y="597"/>
                  </a:lnTo>
                  <a:lnTo>
                    <a:pt x="43" y="596"/>
                  </a:lnTo>
                  <a:lnTo>
                    <a:pt x="42" y="596"/>
                  </a:lnTo>
                  <a:lnTo>
                    <a:pt x="42" y="595"/>
                  </a:lnTo>
                  <a:lnTo>
                    <a:pt x="43" y="594"/>
                  </a:lnTo>
                  <a:lnTo>
                    <a:pt x="43" y="593"/>
                  </a:lnTo>
                  <a:lnTo>
                    <a:pt x="43" y="592"/>
                  </a:lnTo>
                  <a:lnTo>
                    <a:pt x="43" y="591"/>
                  </a:lnTo>
                  <a:lnTo>
                    <a:pt x="43" y="590"/>
                  </a:lnTo>
                  <a:lnTo>
                    <a:pt x="44" y="590"/>
                  </a:lnTo>
                  <a:lnTo>
                    <a:pt x="44" y="589"/>
                  </a:lnTo>
                  <a:lnTo>
                    <a:pt x="43" y="589"/>
                  </a:lnTo>
                  <a:lnTo>
                    <a:pt x="43" y="588"/>
                  </a:lnTo>
                  <a:lnTo>
                    <a:pt x="42" y="588"/>
                  </a:lnTo>
                  <a:lnTo>
                    <a:pt x="41" y="588"/>
                  </a:lnTo>
                  <a:lnTo>
                    <a:pt x="41" y="587"/>
                  </a:lnTo>
                  <a:lnTo>
                    <a:pt x="40" y="587"/>
                  </a:lnTo>
                  <a:lnTo>
                    <a:pt x="41" y="587"/>
                  </a:lnTo>
                  <a:lnTo>
                    <a:pt x="41" y="586"/>
                  </a:lnTo>
                  <a:lnTo>
                    <a:pt x="40" y="586"/>
                  </a:lnTo>
                  <a:lnTo>
                    <a:pt x="40" y="584"/>
                  </a:lnTo>
                  <a:lnTo>
                    <a:pt x="40" y="583"/>
                  </a:lnTo>
                  <a:lnTo>
                    <a:pt x="39" y="583"/>
                  </a:lnTo>
                  <a:lnTo>
                    <a:pt x="39" y="582"/>
                  </a:lnTo>
                  <a:lnTo>
                    <a:pt x="39" y="581"/>
                  </a:lnTo>
                  <a:lnTo>
                    <a:pt x="39" y="580"/>
                  </a:lnTo>
                  <a:lnTo>
                    <a:pt x="39" y="579"/>
                  </a:lnTo>
                  <a:lnTo>
                    <a:pt x="39" y="578"/>
                  </a:lnTo>
                  <a:lnTo>
                    <a:pt x="39" y="577"/>
                  </a:lnTo>
                  <a:lnTo>
                    <a:pt x="39" y="576"/>
                  </a:lnTo>
                  <a:lnTo>
                    <a:pt x="39" y="575"/>
                  </a:lnTo>
                  <a:lnTo>
                    <a:pt x="40" y="575"/>
                  </a:lnTo>
                  <a:lnTo>
                    <a:pt x="40" y="574"/>
                  </a:lnTo>
                  <a:lnTo>
                    <a:pt x="40" y="573"/>
                  </a:lnTo>
                  <a:lnTo>
                    <a:pt x="39" y="573"/>
                  </a:lnTo>
                  <a:lnTo>
                    <a:pt x="39" y="572"/>
                  </a:lnTo>
                  <a:lnTo>
                    <a:pt x="39" y="571"/>
                  </a:lnTo>
                  <a:lnTo>
                    <a:pt x="39" y="570"/>
                  </a:lnTo>
                  <a:lnTo>
                    <a:pt x="38" y="570"/>
                  </a:lnTo>
                  <a:lnTo>
                    <a:pt x="38" y="569"/>
                  </a:lnTo>
                  <a:lnTo>
                    <a:pt x="38" y="568"/>
                  </a:lnTo>
                  <a:lnTo>
                    <a:pt x="39" y="567"/>
                  </a:lnTo>
                  <a:lnTo>
                    <a:pt x="39" y="566"/>
                  </a:lnTo>
                  <a:lnTo>
                    <a:pt x="38" y="565"/>
                  </a:lnTo>
                  <a:lnTo>
                    <a:pt x="38" y="564"/>
                  </a:lnTo>
                  <a:lnTo>
                    <a:pt x="37" y="564"/>
                  </a:lnTo>
                  <a:lnTo>
                    <a:pt x="37" y="563"/>
                  </a:lnTo>
                  <a:lnTo>
                    <a:pt x="37" y="562"/>
                  </a:lnTo>
                  <a:lnTo>
                    <a:pt x="37" y="561"/>
                  </a:lnTo>
                  <a:lnTo>
                    <a:pt x="36" y="561"/>
                  </a:lnTo>
                  <a:lnTo>
                    <a:pt x="36" y="559"/>
                  </a:lnTo>
                  <a:lnTo>
                    <a:pt x="35" y="559"/>
                  </a:lnTo>
                  <a:lnTo>
                    <a:pt x="34" y="559"/>
                  </a:lnTo>
                  <a:lnTo>
                    <a:pt x="34" y="558"/>
                  </a:lnTo>
                  <a:lnTo>
                    <a:pt x="33" y="558"/>
                  </a:lnTo>
                  <a:lnTo>
                    <a:pt x="32" y="557"/>
                  </a:lnTo>
                  <a:lnTo>
                    <a:pt x="32" y="556"/>
                  </a:lnTo>
                  <a:lnTo>
                    <a:pt x="32" y="555"/>
                  </a:lnTo>
                  <a:lnTo>
                    <a:pt x="31" y="555"/>
                  </a:lnTo>
                  <a:lnTo>
                    <a:pt x="29" y="555"/>
                  </a:lnTo>
                  <a:lnTo>
                    <a:pt x="28" y="555"/>
                  </a:lnTo>
                  <a:lnTo>
                    <a:pt x="27" y="556"/>
                  </a:lnTo>
                  <a:lnTo>
                    <a:pt x="26" y="556"/>
                  </a:lnTo>
                  <a:lnTo>
                    <a:pt x="25" y="556"/>
                  </a:lnTo>
                  <a:lnTo>
                    <a:pt x="24" y="557"/>
                  </a:lnTo>
                  <a:lnTo>
                    <a:pt x="23" y="557"/>
                  </a:lnTo>
                  <a:lnTo>
                    <a:pt x="23" y="556"/>
                  </a:lnTo>
                  <a:lnTo>
                    <a:pt x="19" y="541"/>
                  </a:lnTo>
                  <a:lnTo>
                    <a:pt x="19" y="540"/>
                  </a:lnTo>
                  <a:lnTo>
                    <a:pt x="20" y="540"/>
                  </a:lnTo>
                  <a:lnTo>
                    <a:pt x="20" y="539"/>
                  </a:lnTo>
                  <a:lnTo>
                    <a:pt x="20" y="538"/>
                  </a:lnTo>
                  <a:lnTo>
                    <a:pt x="21" y="538"/>
                  </a:lnTo>
                  <a:lnTo>
                    <a:pt x="22" y="537"/>
                  </a:lnTo>
                  <a:lnTo>
                    <a:pt x="22" y="536"/>
                  </a:lnTo>
                  <a:lnTo>
                    <a:pt x="23" y="536"/>
                  </a:lnTo>
                  <a:lnTo>
                    <a:pt x="24" y="534"/>
                  </a:lnTo>
                  <a:lnTo>
                    <a:pt x="25" y="534"/>
                  </a:lnTo>
                  <a:lnTo>
                    <a:pt x="25" y="533"/>
                  </a:lnTo>
                  <a:lnTo>
                    <a:pt x="26" y="533"/>
                  </a:lnTo>
                  <a:lnTo>
                    <a:pt x="27" y="533"/>
                  </a:lnTo>
                  <a:lnTo>
                    <a:pt x="27" y="532"/>
                  </a:lnTo>
                  <a:lnTo>
                    <a:pt x="28" y="532"/>
                  </a:lnTo>
                  <a:lnTo>
                    <a:pt x="28" y="531"/>
                  </a:lnTo>
                  <a:lnTo>
                    <a:pt x="29" y="530"/>
                  </a:lnTo>
                  <a:lnTo>
                    <a:pt x="29" y="529"/>
                  </a:lnTo>
                  <a:lnTo>
                    <a:pt x="31" y="529"/>
                  </a:lnTo>
                  <a:lnTo>
                    <a:pt x="32" y="530"/>
                  </a:lnTo>
                  <a:lnTo>
                    <a:pt x="33" y="530"/>
                  </a:lnTo>
                  <a:lnTo>
                    <a:pt x="33" y="529"/>
                  </a:lnTo>
                  <a:lnTo>
                    <a:pt x="34" y="529"/>
                  </a:lnTo>
                  <a:lnTo>
                    <a:pt x="35" y="529"/>
                  </a:lnTo>
                  <a:lnTo>
                    <a:pt x="36" y="529"/>
                  </a:lnTo>
                  <a:lnTo>
                    <a:pt x="37" y="529"/>
                  </a:lnTo>
                  <a:lnTo>
                    <a:pt x="38" y="529"/>
                  </a:lnTo>
                  <a:lnTo>
                    <a:pt x="38" y="528"/>
                  </a:lnTo>
                  <a:lnTo>
                    <a:pt x="39" y="528"/>
                  </a:lnTo>
                  <a:lnTo>
                    <a:pt x="39" y="527"/>
                  </a:lnTo>
                  <a:lnTo>
                    <a:pt x="39" y="526"/>
                  </a:lnTo>
                  <a:lnTo>
                    <a:pt x="40" y="526"/>
                  </a:lnTo>
                  <a:lnTo>
                    <a:pt x="40" y="525"/>
                  </a:lnTo>
                  <a:lnTo>
                    <a:pt x="41" y="525"/>
                  </a:lnTo>
                  <a:lnTo>
                    <a:pt x="41" y="524"/>
                  </a:lnTo>
                  <a:lnTo>
                    <a:pt x="42" y="524"/>
                  </a:lnTo>
                  <a:lnTo>
                    <a:pt x="42" y="523"/>
                  </a:lnTo>
                  <a:lnTo>
                    <a:pt x="43" y="523"/>
                  </a:lnTo>
                  <a:lnTo>
                    <a:pt x="43" y="522"/>
                  </a:lnTo>
                  <a:lnTo>
                    <a:pt x="44" y="522"/>
                  </a:lnTo>
                  <a:lnTo>
                    <a:pt x="44" y="521"/>
                  </a:lnTo>
                  <a:lnTo>
                    <a:pt x="45" y="521"/>
                  </a:lnTo>
                  <a:lnTo>
                    <a:pt x="45" y="520"/>
                  </a:lnTo>
                  <a:lnTo>
                    <a:pt x="46" y="520"/>
                  </a:lnTo>
                  <a:lnTo>
                    <a:pt x="46" y="519"/>
                  </a:lnTo>
                  <a:lnTo>
                    <a:pt x="45" y="519"/>
                  </a:lnTo>
                  <a:lnTo>
                    <a:pt x="45" y="518"/>
                  </a:lnTo>
                  <a:lnTo>
                    <a:pt x="44" y="518"/>
                  </a:lnTo>
                  <a:lnTo>
                    <a:pt x="45" y="518"/>
                  </a:lnTo>
                  <a:lnTo>
                    <a:pt x="45" y="517"/>
                  </a:lnTo>
                  <a:lnTo>
                    <a:pt x="45" y="516"/>
                  </a:lnTo>
                  <a:lnTo>
                    <a:pt x="44" y="516"/>
                  </a:lnTo>
                  <a:lnTo>
                    <a:pt x="45" y="516"/>
                  </a:lnTo>
                  <a:lnTo>
                    <a:pt x="45" y="515"/>
                  </a:lnTo>
                  <a:lnTo>
                    <a:pt x="44" y="515"/>
                  </a:lnTo>
                  <a:lnTo>
                    <a:pt x="44" y="514"/>
                  </a:lnTo>
                  <a:lnTo>
                    <a:pt x="45" y="513"/>
                  </a:lnTo>
                  <a:lnTo>
                    <a:pt x="45" y="512"/>
                  </a:lnTo>
                  <a:lnTo>
                    <a:pt x="45" y="513"/>
                  </a:lnTo>
                  <a:lnTo>
                    <a:pt x="45" y="512"/>
                  </a:lnTo>
                  <a:lnTo>
                    <a:pt x="45" y="511"/>
                  </a:lnTo>
                  <a:lnTo>
                    <a:pt x="46" y="511"/>
                  </a:lnTo>
                  <a:lnTo>
                    <a:pt x="46" y="509"/>
                  </a:lnTo>
                  <a:lnTo>
                    <a:pt x="47" y="509"/>
                  </a:lnTo>
                  <a:lnTo>
                    <a:pt x="47" y="508"/>
                  </a:lnTo>
                  <a:lnTo>
                    <a:pt x="46" y="508"/>
                  </a:lnTo>
                  <a:lnTo>
                    <a:pt x="47" y="507"/>
                  </a:lnTo>
                  <a:lnTo>
                    <a:pt x="48" y="507"/>
                  </a:lnTo>
                  <a:lnTo>
                    <a:pt x="48" y="506"/>
                  </a:lnTo>
                  <a:lnTo>
                    <a:pt x="48" y="505"/>
                  </a:lnTo>
                  <a:lnTo>
                    <a:pt x="49" y="505"/>
                  </a:lnTo>
                  <a:lnTo>
                    <a:pt x="49" y="504"/>
                  </a:lnTo>
                  <a:lnTo>
                    <a:pt x="48" y="504"/>
                  </a:lnTo>
                  <a:lnTo>
                    <a:pt x="48" y="503"/>
                  </a:lnTo>
                  <a:lnTo>
                    <a:pt x="48" y="502"/>
                  </a:lnTo>
                  <a:lnTo>
                    <a:pt x="49" y="502"/>
                  </a:lnTo>
                  <a:lnTo>
                    <a:pt x="49" y="501"/>
                  </a:lnTo>
                  <a:lnTo>
                    <a:pt x="49" y="500"/>
                  </a:lnTo>
                  <a:lnTo>
                    <a:pt x="50" y="500"/>
                  </a:lnTo>
                  <a:lnTo>
                    <a:pt x="50" y="499"/>
                  </a:lnTo>
                  <a:lnTo>
                    <a:pt x="50" y="498"/>
                  </a:lnTo>
                  <a:lnTo>
                    <a:pt x="50" y="497"/>
                  </a:lnTo>
                  <a:lnTo>
                    <a:pt x="51" y="497"/>
                  </a:lnTo>
                  <a:lnTo>
                    <a:pt x="51" y="496"/>
                  </a:lnTo>
                  <a:lnTo>
                    <a:pt x="52" y="496"/>
                  </a:lnTo>
                  <a:lnTo>
                    <a:pt x="52" y="495"/>
                  </a:lnTo>
                  <a:lnTo>
                    <a:pt x="52" y="494"/>
                  </a:lnTo>
                  <a:lnTo>
                    <a:pt x="52" y="493"/>
                  </a:lnTo>
                  <a:lnTo>
                    <a:pt x="52" y="492"/>
                  </a:lnTo>
                  <a:lnTo>
                    <a:pt x="52" y="491"/>
                  </a:lnTo>
                  <a:lnTo>
                    <a:pt x="51" y="491"/>
                  </a:lnTo>
                  <a:lnTo>
                    <a:pt x="51" y="490"/>
                  </a:lnTo>
                  <a:lnTo>
                    <a:pt x="51" y="489"/>
                  </a:lnTo>
                  <a:lnTo>
                    <a:pt x="51" y="488"/>
                  </a:lnTo>
                  <a:lnTo>
                    <a:pt x="51" y="487"/>
                  </a:lnTo>
                  <a:lnTo>
                    <a:pt x="50" y="487"/>
                  </a:lnTo>
                  <a:lnTo>
                    <a:pt x="50" y="486"/>
                  </a:lnTo>
                  <a:lnTo>
                    <a:pt x="51" y="486"/>
                  </a:lnTo>
                  <a:lnTo>
                    <a:pt x="50" y="486"/>
                  </a:lnTo>
                  <a:lnTo>
                    <a:pt x="49" y="486"/>
                  </a:lnTo>
                  <a:lnTo>
                    <a:pt x="48" y="486"/>
                  </a:lnTo>
                  <a:lnTo>
                    <a:pt x="48" y="484"/>
                  </a:lnTo>
                  <a:lnTo>
                    <a:pt x="47" y="484"/>
                  </a:lnTo>
                  <a:lnTo>
                    <a:pt x="46" y="484"/>
                  </a:lnTo>
                  <a:lnTo>
                    <a:pt x="46" y="486"/>
                  </a:lnTo>
                  <a:lnTo>
                    <a:pt x="45" y="486"/>
                  </a:lnTo>
                  <a:lnTo>
                    <a:pt x="44" y="486"/>
                  </a:lnTo>
                  <a:lnTo>
                    <a:pt x="43" y="486"/>
                  </a:lnTo>
                  <a:lnTo>
                    <a:pt x="42" y="486"/>
                  </a:lnTo>
                  <a:lnTo>
                    <a:pt x="42" y="487"/>
                  </a:lnTo>
                  <a:lnTo>
                    <a:pt x="41" y="487"/>
                  </a:lnTo>
                  <a:lnTo>
                    <a:pt x="40" y="488"/>
                  </a:lnTo>
                  <a:lnTo>
                    <a:pt x="40" y="489"/>
                  </a:lnTo>
                  <a:lnTo>
                    <a:pt x="39" y="489"/>
                  </a:lnTo>
                  <a:lnTo>
                    <a:pt x="38" y="489"/>
                  </a:lnTo>
                  <a:lnTo>
                    <a:pt x="38" y="490"/>
                  </a:lnTo>
                  <a:lnTo>
                    <a:pt x="37" y="490"/>
                  </a:lnTo>
                  <a:lnTo>
                    <a:pt x="36" y="490"/>
                  </a:lnTo>
                  <a:lnTo>
                    <a:pt x="35" y="490"/>
                  </a:lnTo>
                  <a:lnTo>
                    <a:pt x="34" y="490"/>
                  </a:lnTo>
                  <a:lnTo>
                    <a:pt x="33" y="490"/>
                  </a:lnTo>
                  <a:lnTo>
                    <a:pt x="32" y="490"/>
                  </a:lnTo>
                  <a:lnTo>
                    <a:pt x="32" y="489"/>
                  </a:lnTo>
                  <a:lnTo>
                    <a:pt x="31" y="489"/>
                  </a:lnTo>
                  <a:lnTo>
                    <a:pt x="29" y="489"/>
                  </a:lnTo>
                  <a:lnTo>
                    <a:pt x="29" y="488"/>
                  </a:lnTo>
                  <a:lnTo>
                    <a:pt x="28" y="488"/>
                  </a:lnTo>
                  <a:lnTo>
                    <a:pt x="27" y="488"/>
                  </a:lnTo>
                  <a:lnTo>
                    <a:pt x="26" y="488"/>
                  </a:lnTo>
                  <a:lnTo>
                    <a:pt x="25" y="488"/>
                  </a:lnTo>
                  <a:lnTo>
                    <a:pt x="25" y="487"/>
                  </a:lnTo>
                  <a:lnTo>
                    <a:pt x="25" y="486"/>
                  </a:lnTo>
                  <a:lnTo>
                    <a:pt x="24" y="486"/>
                  </a:lnTo>
                  <a:lnTo>
                    <a:pt x="24" y="484"/>
                  </a:lnTo>
                  <a:lnTo>
                    <a:pt x="23" y="484"/>
                  </a:lnTo>
                  <a:lnTo>
                    <a:pt x="23" y="483"/>
                  </a:lnTo>
                  <a:lnTo>
                    <a:pt x="22" y="483"/>
                  </a:lnTo>
                  <a:lnTo>
                    <a:pt x="21" y="483"/>
                  </a:lnTo>
                  <a:lnTo>
                    <a:pt x="20" y="483"/>
                  </a:lnTo>
                  <a:lnTo>
                    <a:pt x="19" y="483"/>
                  </a:lnTo>
                  <a:lnTo>
                    <a:pt x="19" y="482"/>
                  </a:lnTo>
                  <a:lnTo>
                    <a:pt x="18" y="482"/>
                  </a:lnTo>
                  <a:lnTo>
                    <a:pt x="17" y="482"/>
                  </a:lnTo>
                  <a:lnTo>
                    <a:pt x="17" y="481"/>
                  </a:lnTo>
                  <a:lnTo>
                    <a:pt x="16" y="482"/>
                  </a:lnTo>
                  <a:lnTo>
                    <a:pt x="16" y="481"/>
                  </a:lnTo>
                  <a:lnTo>
                    <a:pt x="15" y="481"/>
                  </a:lnTo>
                  <a:lnTo>
                    <a:pt x="14" y="481"/>
                  </a:lnTo>
                  <a:lnTo>
                    <a:pt x="13" y="481"/>
                  </a:lnTo>
                  <a:lnTo>
                    <a:pt x="13" y="480"/>
                  </a:lnTo>
                  <a:lnTo>
                    <a:pt x="12" y="480"/>
                  </a:lnTo>
                  <a:lnTo>
                    <a:pt x="11" y="480"/>
                  </a:lnTo>
                  <a:lnTo>
                    <a:pt x="10" y="480"/>
                  </a:lnTo>
                  <a:lnTo>
                    <a:pt x="9" y="480"/>
                  </a:lnTo>
                  <a:lnTo>
                    <a:pt x="9" y="479"/>
                  </a:lnTo>
                  <a:lnTo>
                    <a:pt x="8" y="479"/>
                  </a:lnTo>
                  <a:lnTo>
                    <a:pt x="3" y="474"/>
                  </a:lnTo>
                  <a:lnTo>
                    <a:pt x="2" y="474"/>
                  </a:lnTo>
                  <a:lnTo>
                    <a:pt x="2" y="473"/>
                  </a:lnTo>
                  <a:lnTo>
                    <a:pt x="1" y="473"/>
                  </a:lnTo>
                  <a:lnTo>
                    <a:pt x="0" y="473"/>
                  </a:lnTo>
                  <a:lnTo>
                    <a:pt x="0" y="472"/>
                  </a:lnTo>
                  <a:lnTo>
                    <a:pt x="0" y="471"/>
                  </a:lnTo>
                  <a:lnTo>
                    <a:pt x="0" y="470"/>
                  </a:lnTo>
                  <a:lnTo>
                    <a:pt x="1" y="470"/>
                  </a:lnTo>
                  <a:lnTo>
                    <a:pt x="1" y="469"/>
                  </a:lnTo>
                  <a:lnTo>
                    <a:pt x="3" y="467"/>
                  </a:lnTo>
                  <a:lnTo>
                    <a:pt x="4" y="466"/>
                  </a:lnTo>
                  <a:lnTo>
                    <a:pt x="6" y="466"/>
                  </a:lnTo>
                  <a:lnTo>
                    <a:pt x="6" y="465"/>
                  </a:lnTo>
                  <a:lnTo>
                    <a:pt x="7" y="465"/>
                  </a:lnTo>
                  <a:lnTo>
                    <a:pt x="7" y="464"/>
                  </a:lnTo>
                  <a:lnTo>
                    <a:pt x="8" y="464"/>
                  </a:lnTo>
                  <a:lnTo>
                    <a:pt x="9" y="464"/>
                  </a:lnTo>
                  <a:lnTo>
                    <a:pt x="9" y="463"/>
                  </a:lnTo>
                  <a:lnTo>
                    <a:pt x="10" y="463"/>
                  </a:lnTo>
                  <a:lnTo>
                    <a:pt x="10" y="462"/>
                  </a:lnTo>
                  <a:lnTo>
                    <a:pt x="11" y="461"/>
                  </a:lnTo>
                  <a:lnTo>
                    <a:pt x="11" y="459"/>
                  </a:lnTo>
                  <a:lnTo>
                    <a:pt x="12" y="459"/>
                  </a:lnTo>
                  <a:lnTo>
                    <a:pt x="12" y="458"/>
                  </a:lnTo>
                  <a:lnTo>
                    <a:pt x="12" y="457"/>
                  </a:lnTo>
                  <a:lnTo>
                    <a:pt x="12" y="456"/>
                  </a:lnTo>
                  <a:lnTo>
                    <a:pt x="12" y="455"/>
                  </a:lnTo>
                  <a:lnTo>
                    <a:pt x="11" y="455"/>
                  </a:lnTo>
                  <a:lnTo>
                    <a:pt x="11" y="454"/>
                  </a:lnTo>
                  <a:lnTo>
                    <a:pt x="12" y="454"/>
                  </a:lnTo>
                  <a:lnTo>
                    <a:pt x="12" y="453"/>
                  </a:lnTo>
                  <a:lnTo>
                    <a:pt x="12" y="452"/>
                  </a:lnTo>
                  <a:lnTo>
                    <a:pt x="13" y="452"/>
                  </a:lnTo>
                  <a:lnTo>
                    <a:pt x="13" y="451"/>
                  </a:lnTo>
                  <a:lnTo>
                    <a:pt x="13" y="450"/>
                  </a:lnTo>
                  <a:lnTo>
                    <a:pt x="14" y="450"/>
                  </a:lnTo>
                  <a:lnTo>
                    <a:pt x="14" y="449"/>
                  </a:lnTo>
                  <a:lnTo>
                    <a:pt x="14" y="448"/>
                  </a:lnTo>
                  <a:lnTo>
                    <a:pt x="15" y="448"/>
                  </a:lnTo>
                  <a:lnTo>
                    <a:pt x="15" y="447"/>
                  </a:lnTo>
                  <a:lnTo>
                    <a:pt x="16" y="447"/>
                  </a:lnTo>
                  <a:lnTo>
                    <a:pt x="16" y="446"/>
                  </a:lnTo>
                  <a:lnTo>
                    <a:pt x="17" y="446"/>
                  </a:lnTo>
                  <a:lnTo>
                    <a:pt x="17" y="445"/>
                  </a:lnTo>
                  <a:lnTo>
                    <a:pt x="17" y="444"/>
                  </a:lnTo>
                  <a:lnTo>
                    <a:pt x="17" y="443"/>
                  </a:lnTo>
                  <a:lnTo>
                    <a:pt x="16" y="443"/>
                  </a:lnTo>
                  <a:lnTo>
                    <a:pt x="16" y="442"/>
                  </a:lnTo>
                  <a:lnTo>
                    <a:pt x="16" y="441"/>
                  </a:lnTo>
                  <a:lnTo>
                    <a:pt x="17" y="441"/>
                  </a:lnTo>
                  <a:lnTo>
                    <a:pt x="17" y="440"/>
                  </a:lnTo>
                  <a:lnTo>
                    <a:pt x="18" y="440"/>
                  </a:lnTo>
                  <a:lnTo>
                    <a:pt x="18" y="439"/>
                  </a:lnTo>
                  <a:lnTo>
                    <a:pt x="18" y="438"/>
                  </a:lnTo>
                  <a:lnTo>
                    <a:pt x="19" y="438"/>
                  </a:lnTo>
                  <a:lnTo>
                    <a:pt x="19" y="437"/>
                  </a:lnTo>
                  <a:lnTo>
                    <a:pt x="20" y="436"/>
                  </a:lnTo>
                  <a:lnTo>
                    <a:pt x="20" y="434"/>
                  </a:lnTo>
                  <a:lnTo>
                    <a:pt x="20" y="433"/>
                  </a:lnTo>
                  <a:lnTo>
                    <a:pt x="19" y="433"/>
                  </a:lnTo>
                  <a:lnTo>
                    <a:pt x="19" y="432"/>
                  </a:lnTo>
                  <a:lnTo>
                    <a:pt x="18" y="432"/>
                  </a:lnTo>
                  <a:lnTo>
                    <a:pt x="17" y="432"/>
                  </a:lnTo>
                  <a:lnTo>
                    <a:pt x="17" y="431"/>
                  </a:lnTo>
                  <a:lnTo>
                    <a:pt x="17" y="430"/>
                  </a:lnTo>
                  <a:lnTo>
                    <a:pt x="17" y="429"/>
                  </a:lnTo>
                  <a:lnTo>
                    <a:pt x="18" y="429"/>
                  </a:lnTo>
                  <a:lnTo>
                    <a:pt x="18" y="428"/>
                  </a:lnTo>
                  <a:lnTo>
                    <a:pt x="18" y="427"/>
                  </a:lnTo>
                  <a:lnTo>
                    <a:pt x="18" y="426"/>
                  </a:lnTo>
                  <a:lnTo>
                    <a:pt x="19" y="426"/>
                  </a:lnTo>
                  <a:lnTo>
                    <a:pt x="19" y="425"/>
                  </a:lnTo>
                  <a:lnTo>
                    <a:pt x="19" y="424"/>
                  </a:lnTo>
                  <a:lnTo>
                    <a:pt x="20" y="424"/>
                  </a:lnTo>
                  <a:lnTo>
                    <a:pt x="20" y="423"/>
                  </a:lnTo>
                  <a:lnTo>
                    <a:pt x="20" y="422"/>
                  </a:lnTo>
                  <a:lnTo>
                    <a:pt x="21" y="422"/>
                  </a:lnTo>
                  <a:lnTo>
                    <a:pt x="21" y="421"/>
                  </a:lnTo>
                  <a:lnTo>
                    <a:pt x="20" y="421"/>
                  </a:lnTo>
                  <a:lnTo>
                    <a:pt x="20" y="420"/>
                  </a:lnTo>
                  <a:lnTo>
                    <a:pt x="19" y="420"/>
                  </a:lnTo>
                  <a:lnTo>
                    <a:pt x="19" y="419"/>
                  </a:lnTo>
                  <a:lnTo>
                    <a:pt x="19" y="418"/>
                  </a:lnTo>
                  <a:lnTo>
                    <a:pt x="19" y="417"/>
                  </a:lnTo>
                  <a:lnTo>
                    <a:pt x="18" y="417"/>
                  </a:lnTo>
                  <a:lnTo>
                    <a:pt x="18" y="416"/>
                  </a:lnTo>
                  <a:lnTo>
                    <a:pt x="18" y="415"/>
                  </a:lnTo>
                  <a:lnTo>
                    <a:pt x="19" y="415"/>
                  </a:lnTo>
                  <a:lnTo>
                    <a:pt x="19" y="414"/>
                  </a:lnTo>
                  <a:lnTo>
                    <a:pt x="19" y="413"/>
                  </a:lnTo>
                  <a:lnTo>
                    <a:pt x="18" y="413"/>
                  </a:lnTo>
                  <a:lnTo>
                    <a:pt x="18" y="412"/>
                  </a:lnTo>
                  <a:lnTo>
                    <a:pt x="19" y="412"/>
                  </a:lnTo>
                  <a:lnTo>
                    <a:pt x="19" y="410"/>
                  </a:lnTo>
                  <a:lnTo>
                    <a:pt x="19" y="409"/>
                  </a:lnTo>
                  <a:lnTo>
                    <a:pt x="19" y="408"/>
                  </a:lnTo>
                  <a:lnTo>
                    <a:pt x="19" y="407"/>
                  </a:lnTo>
                  <a:lnTo>
                    <a:pt x="20" y="407"/>
                  </a:lnTo>
                  <a:lnTo>
                    <a:pt x="20" y="406"/>
                  </a:lnTo>
                  <a:lnTo>
                    <a:pt x="19" y="406"/>
                  </a:lnTo>
                  <a:lnTo>
                    <a:pt x="19" y="405"/>
                  </a:lnTo>
                  <a:lnTo>
                    <a:pt x="19" y="404"/>
                  </a:lnTo>
                  <a:lnTo>
                    <a:pt x="18" y="404"/>
                  </a:lnTo>
                  <a:lnTo>
                    <a:pt x="18" y="403"/>
                  </a:lnTo>
                  <a:lnTo>
                    <a:pt x="18" y="402"/>
                  </a:lnTo>
                  <a:lnTo>
                    <a:pt x="18" y="401"/>
                  </a:lnTo>
                  <a:lnTo>
                    <a:pt x="17" y="401"/>
                  </a:lnTo>
                  <a:lnTo>
                    <a:pt x="17" y="402"/>
                  </a:lnTo>
                  <a:lnTo>
                    <a:pt x="16" y="402"/>
                  </a:lnTo>
                  <a:lnTo>
                    <a:pt x="16" y="401"/>
                  </a:lnTo>
                  <a:lnTo>
                    <a:pt x="16" y="400"/>
                  </a:lnTo>
                  <a:lnTo>
                    <a:pt x="17" y="400"/>
                  </a:lnTo>
                  <a:lnTo>
                    <a:pt x="17" y="399"/>
                  </a:lnTo>
                  <a:lnTo>
                    <a:pt x="16" y="399"/>
                  </a:lnTo>
                  <a:lnTo>
                    <a:pt x="16" y="398"/>
                  </a:lnTo>
                  <a:lnTo>
                    <a:pt x="17" y="398"/>
                  </a:lnTo>
                  <a:lnTo>
                    <a:pt x="17" y="397"/>
                  </a:lnTo>
                  <a:lnTo>
                    <a:pt x="17" y="396"/>
                  </a:lnTo>
                  <a:lnTo>
                    <a:pt x="17" y="395"/>
                  </a:lnTo>
                  <a:lnTo>
                    <a:pt x="17" y="394"/>
                  </a:lnTo>
                  <a:lnTo>
                    <a:pt x="18" y="394"/>
                  </a:lnTo>
                  <a:lnTo>
                    <a:pt x="18" y="393"/>
                  </a:lnTo>
                  <a:lnTo>
                    <a:pt x="18" y="392"/>
                  </a:lnTo>
                  <a:lnTo>
                    <a:pt x="18" y="391"/>
                  </a:lnTo>
                  <a:lnTo>
                    <a:pt x="19" y="391"/>
                  </a:lnTo>
                  <a:lnTo>
                    <a:pt x="19" y="390"/>
                  </a:lnTo>
                  <a:lnTo>
                    <a:pt x="20" y="390"/>
                  </a:lnTo>
                  <a:lnTo>
                    <a:pt x="19" y="390"/>
                  </a:lnTo>
                  <a:lnTo>
                    <a:pt x="20" y="390"/>
                  </a:lnTo>
                  <a:lnTo>
                    <a:pt x="19" y="390"/>
                  </a:lnTo>
                  <a:lnTo>
                    <a:pt x="20" y="390"/>
                  </a:lnTo>
                  <a:lnTo>
                    <a:pt x="20" y="389"/>
                  </a:lnTo>
                  <a:lnTo>
                    <a:pt x="21" y="389"/>
                  </a:lnTo>
                  <a:lnTo>
                    <a:pt x="21" y="388"/>
                  </a:lnTo>
                  <a:lnTo>
                    <a:pt x="21" y="387"/>
                  </a:lnTo>
                  <a:lnTo>
                    <a:pt x="20" y="387"/>
                  </a:lnTo>
                  <a:lnTo>
                    <a:pt x="20" y="385"/>
                  </a:lnTo>
                  <a:lnTo>
                    <a:pt x="20" y="384"/>
                  </a:lnTo>
                  <a:lnTo>
                    <a:pt x="20" y="383"/>
                  </a:lnTo>
                  <a:lnTo>
                    <a:pt x="20" y="382"/>
                  </a:lnTo>
                  <a:lnTo>
                    <a:pt x="20" y="381"/>
                  </a:lnTo>
                  <a:lnTo>
                    <a:pt x="21" y="381"/>
                  </a:lnTo>
                  <a:lnTo>
                    <a:pt x="21" y="380"/>
                  </a:lnTo>
                  <a:lnTo>
                    <a:pt x="22" y="380"/>
                  </a:lnTo>
                  <a:lnTo>
                    <a:pt x="22" y="379"/>
                  </a:lnTo>
                  <a:lnTo>
                    <a:pt x="23" y="379"/>
                  </a:lnTo>
                  <a:lnTo>
                    <a:pt x="23" y="378"/>
                  </a:lnTo>
                  <a:lnTo>
                    <a:pt x="24" y="378"/>
                  </a:lnTo>
                  <a:lnTo>
                    <a:pt x="24" y="377"/>
                  </a:lnTo>
                  <a:lnTo>
                    <a:pt x="23" y="376"/>
                  </a:lnTo>
                  <a:lnTo>
                    <a:pt x="24" y="376"/>
                  </a:lnTo>
                  <a:lnTo>
                    <a:pt x="24" y="375"/>
                  </a:lnTo>
                  <a:lnTo>
                    <a:pt x="25" y="375"/>
                  </a:lnTo>
                  <a:lnTo>
                    <a:pt x="25" y="374"/>
                  </a:lnTo>
                  <a:lnTo>
                    <a:pt x="25" y="373"/>
                  </a:lnTo>
                  <a:lnTo>
                    <a:pt x="26" y="373"/>
                  </a:lnTo>
                  <a:lnTo>
                    <a:pt x="26" y="370"/>
                  </a:lnTo>
                  <a:lnTo>
                    <a:pt x="27" y="369"/>
                  </a:lnTo>
                  <a:lnTo>
                    <a:pt x="26" y="369"/>
                  </a:lnTo>
                  <a:lnTo>
                    <a:pt x="26" y="368"/>
                  </a:lnTo>
                  <a:lnTo>
                    <a:pt x="26" y="369"/>
                  </a:lnTo>
                  <a:lnTo>
                    <a:pt x="25" y="368"/>
                  </a:lnTo>
                  <a:lnTo>
                    <a:pt x="25" y="367"/>
                  </a:lnTo>
                  <a:lnTo>
                    <a:pt x="25" y="366"/>
                  </a:lnTo>
                  <a:lnTo>
                    <a:pt x="25" y="365"/>
                  </a:lnTo>
                  <a:lnTo>
                    <a:pt x="26" y="365"/>
                  </a:lnTo>
                  <a:lnTo>
                    <a:pt x="26" y="364"/>
                  </a:lnTo>
                  <a:lnTo>
                    <a:pt x="26" y="363"/>
                  </a:lnTo>
                  <a:lnTo>
                    <a:pt x="27" y="362"/>
                  </a:lnTo>
                  <a:lnTo>
                    <a:pt x="27" y="360"/>
                  </a:lnTo>
                  <a:lnTo>
                    <a:pt x="27" y="359"/>
                  </a:lnTo>
                  <a:lnTo>
                    <a:pt x="28" y="359"/>
                  </a:lnTo>
                  <a:lnTo>
                    <a:pt x="28" y="358"/>
                  </a:lnTo>
                  <a:lnTo>
                    <a:pt x="29" y="358"/>
                  </a:lnTo>
                  <a:lnTo>
                    <a:pt x="31" y="358"/>
                  </a:lnTo>
                  <a:lnTo>
                    <a:pt x="31" y="357"/>
                  </a:lnTo>
                  <a:lnTo>
                    <a:pt x="32" y="357"/>
                  </a:lnTo>
                  <a:lnTo>
                    <a:pt x="33" y="357"/>
                  </a:lnTo>
                  <a:lnTo>
                    <a:pt x="33" y="356"/>
                  </a:lnTo>
                  <a:lnTo>
                    <a:pt x="34" y="355"/>
                  </a:lnTo>
                  <a:lnTo>
                    <a:pt x="35" y="355"/>
                  </a:lnTo>
                  <a:lnTo>
                    <a:pt x="35" y="354"/>
                  </a:lnTo>
                  <a:lnTo>
                    <a:pt x="35" y="353"/>
                  </a:lnTo>
                  <a:lnTo>
                    <a:pt x="36" y="353"/>
                  </a:lnTo>
                  <a:lnTo>
                    <a:pt x="36" y="352"/>
                  </a:lnTo>
                  <a:lnTo>
                    <a:pt x="37" y="351"/>
                  </a:lnTo>
                  <a:lnTo>
                    <a:pt x="38" y="351"/>
                  </a:lnTo>
                  <a:lnTo>
                    <a:pt x="38" y="350"/>
                  </a:lnTo>
                  <a:lnTo>
                    <a:pt x="39" y="350"/>
                  </a:lnTo>
                  <a:lnTo>
                    <a:pt x="40" y="350"/>
                  </a:lnTo>
                  <a:lnTo>
                    <a:pt x="40" y="349"/>
                  </a:lnTo>
                  <a:lnTo>
                    <a:pt x="41" y="349"/>
                  </a:lnTo>
                  <a:lnTo>
                    <a:pt x="42" y="348"/>
                  </a:lnTo>
                  <a:lnTo>
                    <a:pt x="43" y="348"/>
                  </a:lnTo>
                  <a:lnTo>
                    <a:pt x="43" y="347"/>
                  </a:lnTo>
                  <a:lnTo>
                    <a:pt x="44" y="347"/>
                  </a:lnTo>
                  <a:lnTo>
                    <a:pt x="44" y="346"/>
                  </a:lnTo>
                  <a:lnTo>
                    <a:pt x="43" y="346"/>
                  </a:lnTo>
                  <a:lnTo>
                    <a:pt x="44" y="346"/>
                  </a:lnTo>
                  <a:lnTo>
                    <a:pt x="44" y="345"/>
                  </a:lnTo>
                  <a:lnTo>
                    <a:pt x="45" y="345"/>
                  </a:lnTo>
                  <a:lnTo>
                    <a:pt x="45" y="344"/>
                  </a:lnTo>
                  <a:lnTo>
                    <a:pt x="46" y="344"/>
                  </a:lnTo>
                  <a:lnTo>
                    <a:pt x="46" y="343"/>
                  </a:lnTo>
                  <a:lnTo>
                    <a:pt x="47" y="343"/>
                  </a:lnTo>
                  <a:lnTo>
                    <a:pt x="47" y="342"/>
                  </a:lnTo>
                  <a:lnTo>
                    <a:pt x="47" y="341"/>
                  </a:lnTo>
                  <a:lnTo>
                    <a:pt x="48" y="341"/>
                  </a:lnTo>
                  <a:lnTo>
                    <a:pt x="48" y="340"/>
                  </a:lnTo>
                  <a:lnTo>
                    <a:pt x="49" y="340"/>
                  </a:lnTo>
                  <a:lnTo>
                    <a:pt x="49" y="339"/>
                  </a:lnTo>
                  <a:lnTo>
                    <a:pt x="50" y="339"/>
                  </a:lnTo>
                  <a:lnTo>
                    <a:pt x="49" y="339"/>
                  </a:lnTo>
                  <a:lnTo>
                    <a:pt x="49" y="338"/>
                  </a:lnTo>
                  <a:lnTo>
                    <a:pt x="49" y="337"/>
                  </a:lnTo>
                  <a:lnTo>
                    <a:pt x="49" y="335"/>
                  </a:lnTo>
                  <a:lnTo>
                    <a:pt x="48" y="335"/>
                  </a:lnTo>
                  <a:lnTo>
                    <a:pt x="48" y="334"/>
                  </a:lnTo>
                  <a:lnTo>
                    <a:pt x="49" y="334"/>
                  </a:lnTo>
                  <a:lnTo>
                    <a:pt x="49" y="333"/>
                  </a:lnTo>
                  <a:lnTo>
                    <a:pt x="49" y="332"/>
                  </a:lnTo>
                  <a:lnTo>
                    <a:pt x="49" y="331"/>
                  </a:lnTo>
                  <a:lnTo>
                    <a:pt x="49" y="330"/>
                  </a:lnTo>
                  <a:lnTo>
                    <a:pt x="50" y="330"/>
                  </a:lnTo>
                  <a:lnTo>
                    <a:pt x="51" y="330"/>
                  </a:lnTo>
                  <a:lnTo>
                    <a:pt x="51" y="329"/>
                  </a:lnTo>
                  <a:lnTo>
                    <a:pt x="51" y="328"/>
                  </a:lnTo>
                  <a:lnTo>
                    <a:pt x="52" y="327"/>
                  </a:lnTo>
                  <a:lnTo>
                    <a:pt x="53" y="327"/>
                  </a:lnTo>
                  <a:lnTo>
                    <a:pt x="52" y="327"/>
                  </a:lnTo>
                  <a:lnTo>
                    <a:pt x="52" y="326"/>
                  </a:lnTo>
                  <a:lnTo>
                    <a:pt x="52" y="325"/>
                  </a:lnTo>
                  <a:lnTo>
                    <a:pt x="52" y="324"/>
                  </a:lnTo>
                  <a:lnTo>
                    <a:pt x="53" y="324"/>
                  </a:lnTo>
                  <a:lnTo>
                    <a:pt x="53" y="323"/>
                  </a:lnTo>
                  <a:lnTo>
                    <a:pt x="54" y="323"/>
                  </a:lnTo>
                  <a:lnTo>
                    <a:pt x="54" y="322"/>
                  </a:lnTo>
                  <a:lnTo>
                    <a:pt x="54" y="321"/>
                  </a:lnTo>
                  <a:lnTo>
                    <a:pt x="56" y="320"/>
                  </a:lnTo>
                  <a:lnTo>
                    <a:pt x="54" y="320"/>
                  </a:lnTo>
                  <a:lnTo>
                    <a:pt x="54" y="319"/>
                  </a:lnTo>
                  <a:lnTo>
                    <a:pt x="53" y="319"/>
                  </a:lnTo>
                  <a:lnTo>
                    <a:pt x="54" y="319"/>
                  </a:lnTo>
                  <a:lnTo>
                    <a:pt x="54" y="318"/>
                  </a:lnTo>
                  <a:lnTo>
                    <a:pt x="53" y="318"/>
                  </a:lnTo>
                  <a:lnTo>
                    <a:pt x="53" y="317"/>
                  </a:lnTo>
                  <a:lnTo>
                    <a:pt x="53" y="316"/>
                  </a:lnTo>
                  <a:lnTo>
                    <a:pt x="53" y="315"/>
                  </a:lnTo>
                  <a:lnTo>
                    <a:pt x="52" y="315"/>
                  </a:lnTo>
                  <a:lnTo>
                    <a:pt x="53" y="314"/>
                  </a:lnTo>
                  <a:lnTo>
                    <a:pt x="54" y="314"/>
                  </a:lnTo>
                  <a:lnTo>
                    <a:pt x="57" y="312"/>
                  </a:lnTo>
                  <a:lnTo>
                    <a:pt x="58" y="310"/>
                  </a:lnTo>
                  <a:lnTo>
                    <a:pt x="59" y="309"/>
                  </a:lnTo>
                  <a:lnTo>
                    <a:pt x="60" y="308"/>
                  </a:lnTo>
                  <a:lnTo>
                    <a:pt x="61" y="308"/>
                  </a:lnTo>
                  <a:lnTo>
                    <a:pt x="62" y="308"/>
                  </a:lnTo>
                  <a:lnTo>
                    <a:pt x="62" y="307"/>
                  </a:lnTo>
                  <a:lnTo>
                    <a:pt x="63" y="307"/>
                  </a:lnTo>
                  <a:lnTo>
                    <a:pt x="64" y="307"/>
                  </a:lnTo>
                  <a:lnTo>
                    <a:pt x="65" y="306"/>
                  </a:lnTo>
                  <a:lnTo>
                    <a:pt x="65" y="305"/>
                  </a:lnTo>
                  <a:lnTo>
                    <a:pt x="66" y="305"/>
                  </a:lnTo>
                  <a:lnTo>
                    <a:pt x="67" y="305"/>
                  </a:lnTo>
                  <a:lnTo>
                    <a:pt x="68" y="304"/>
                  </a:lnTo>
                  <a:lnTo>
                    <a:pt x="69" y="304"/>
                  </a:lnTo>
                  <a:lnTo>
                    <a:pt x="70" y="303"/>
                  </a:lnTo>
                  <a:lnTo>
                    <a:pt x="71" y="303"/>
                  </a:lnTo>
                  <a:lnTo>
                    <a:pt x="72" y="302"/>
                  </a:lnTo>
                  <a:lnTo>
                    <a:pt x="73" y="302"/>
                  </a:lnTo>
                  <a:lnTo>
                    <a:pt x="74" y="302"/>
                  </a:lnTo>
                  <a:lnTo>
                    <a:pt x="75" y="302"/>
                  </a:lnTo>
                  <a:lnTo>
                    <a:pt x="76" y="302"/>
                  </a:lnTo>
                  <a:lnTo>
                    <a:pt x="76" y="301"/>
                  </a:lnTo>
                  <a:lnTo>
                    <a:pt x="77" y="301"/>
                  </a:lnTo>
                  <a:lnTo>
                    <a:pt x="77" y="300"/>
                  </a:lnTo>
                  <a:lnTo>
                    <a:pt x="78" y="300"/>
                  </a:lnTo>
                  <a:lnTo>
                    <a:pt x="79" y="300"/>
                  </a:lnTo>
                  <a:lnTo>
                    <a:pt x="81" y="300"/>
                  </a:lnTo>
                  <a:lnTo>
                    <a:pt x="81" y="299"/>
                  </a:lnTo>
                  <a:lnTo>
                    <a:pt x="82" y="298"/>
                  </a:lnTo>
                  <a:lnTo>
                    <a:pt x="82" y="297"/>
                  </a:lnTo>
                  <a:lnTo>
                    <a:pt x="82" y="296"/>
                  </a:lnTo>
                  <a:lnTo>
                    <a:pt x="82" y="295"/>
                  </a:lnTo>
                  <a:lnTo>
                    <a:pt x="82" y="294"/>
                  </a:lnTo>
                  <a:lnTo>
                    <a:pt x="82" y="293"/>
                  </a:lnTo>
                  <a:lnTo>
                    <a:pt x="82" y="292"/>
                  </a:lnTo>
                  <a:lnTo>
                    <a:pt x="83" y="291"/>
                  </a:lnTo>
                  <a:lnTo>
                    <a:pt x="83" y="290"/>
                  </a:lnTo>
                  <a:lnTo>
                    <a:pt x="84" y="290"/>
                  </a:lnTo>
                  <a:lnTo>
                    <a:pt x="84" y="289"/>
                  </a:lnTo>
                  <a:lnTo>
                    <a:pt x="84" y="288"/>
                  </a:lnTo>
                  <a:lnTo>
                    <a:pt x="84" y="287"/>
                  </a:lnTo>
                  <a:lnTo>
                    <a:pt x="85" y="285"/>
                  </a:lnTo>
                  <a:lnTo>
                    <a:pt x="85" y="283"/>
                  </a:lnTo>
                  <a:lnTo>
                    <a:pt x="86" y="282"/>
                  </a:lnTo>
                  <a:lnTo>
                    <a:pt x="86" y="281"/>
                  </a:lnTo>
                  <a:lnTo>
                    <a:pt x="86" y="280"/>
                  </a:lnTo>
                  <a:lnTo>
                    <a:pt x="86" y="279"/>
                  </a:lnTo>
                  <a:lnTo>
                    <a:pt x="86" y="278"/>
                  </a:lnTo>
                  <a:lnTo>
                    <a:pt x="86" y="277"/>
                  </a:lnTo>
                  <a:lnTo>
                    <a:pt x="86" y="275"/>
                  </a:lnTo>
                  <a:lnTo>
                    <a:pt x="87" y="273"/>
                  </a:lnTo>
                  <a:lnTo>
                    <a:pt x="87" y="272"/>
                  </a:lnTo>
                  <a:lnTo>
                    <a:pt x="87" y="271"/>
                  </a:lnTo>
                  <a:lnTo>
                    <a:pt x="87" y="270"/>
                  </a:lnTo>
                  <a:lnTo>
                    <a:pt x="88" y="270"/>
                  </a:lnTo>
                  <a:lnTo>
                    <a:pt x="88" y="269"/>
                  </a:lnTo>
                  <a:lnTo>
                    <a:pt x="88" y="268"/>
                  </a:lnTo>
                  <a:lnTo>
                    <a:pt x="89" y="268"/>
                  </a:lnTo>
                  <a:lnTo>
                    <a:pt x="89" y="267"/>
                  </a:lnTo>
                  <a:lnTo>
                    <a:pt x="89" y="266"/>
                  </a:lnTo>
                  <a:lnTo>
                    <a:pt x="89" y="264"/>
                  </a:lnTo>
                  <a:lnTo>
                    <a:pt x="90" y="262"/>
                  </a:lnTo>
                  <a:lnTo>
                    <a:pt x="90" y="260"/>
                  </a:lnTo>
                  <a:lnTo>
                    <a:pt x="90" y="259"/>
                  </a:lnTo>
                  <a:lnTo>
                    <a:pt x="89" y="258"/>
                  </a:lnTo>
                  <a:lnTo>
                    <a:pt x="89" y="257"/>
                  </a:lnTo>
                  <a:lnTo>
                    <a:pt x="89" y="255"/>
                  </a:lnTo>
                  <a:lnTo>
                    <a:pt x="89" y="253"/>
                  </a:lnTo>
                  <a:lnTo>
                    <a:pt x="89" y="252"/>
                  </a:lnTo>
                  <a:lnTo>
                    <a:pt x="89" y="251"/>
                  </a:lnTo>
                  <a:lnTo>
                    <a:pt x="90" y="249"/>
                  </a:lnTo>
                  <a:lnTo>
                    <a:pt x="90" y="248"/>
                  </a:lnTo>
                  <a:lnTo>
                    <a:pt x="90" y="246"/>
                  </a:lnTo>
                  <a:lnTo>
                    <a:pt x="89" y="246"/>
                  </a:lnTo>
                  <a:lnTo>
                    <a:pt x="89" y="245"/>
                  </a:lnTo>
                  <a:lnTo>
                    <a:pt x="89" y="244"/>
                  </a:lnTo>
                  <a:lnTo>
                    <a:pt x="88" y="243"/>
                  </a:lnTo>
                  <a:lnTo>
                    <a:pt x="88" y="241"/>
                  </a:lnTo>
                  <a:lnTo>
                    <a:pt x="88" y="239"/>
                  </a:lnTo>
                  <a:lnTo>
                    <a:pt x="88" y="238"/>
                  </a:lnTo>
                  <a:lnTo>
                    <a:pt x="88" y="234"/>
                  </a:lnTo>
                  <a:lnTo>
                    <a:pt x="86" y="231"/>
                  </a:lnTo>
                  <a:lnTo>
                    <a:pt x="86" y="230"/>
                  </a:lnTo>
                  <a:lnTo>
                    <a:pt x="86" y="229"/>
                  </a:lnTo>
                  <a:lnTo>
                    <a:pt x="87" y="228"/>
                  </a:lnTo>
                  <a:lnTo>
                    <a:pt x="87" y="227"/>
                  </a:lnTo>
                  <a:lnTo>
                    <a:pt x="87" y="223"/>
                  </a:lnTo>
                  <a:lnTo>
                    <a:pt x="87" y="222"/>
                  </a:lnTo>
                  <a:lnTo>
                    <a:pt x="87" y="220"/>
                  </a:lnTo>
                  <a:lnTo>
                    <a:pt x="87" y="219"/>
                  </a:lnTo>
                  <a:lnTo>
                    <a:pt x="88" y="216"/>
                  </a:lnTo>
                  <a:lnTo>
                    <a:pt x="88" y="215"/>
                  </a:lnTo>
                  <a:lnTo>
                    <a:pt x="88" y="214"/>
                  </a:lnTo>
                  <a:lnTo>
                    <a:pt x="87" y="210"/>
                  </a:lnTo>
                  <a:lnTo>
                    <a:pt x="87" y="208"/>
                  </a:lnTo>
                  <a:lnTo>
                    <a:pt x="88" y="206"/>
                  </a:lnTo>
                  <a:lnTo>
                    <a:pt x="89" y="203"/>
                  </a:lnTo>
                  <a:lnTo>
                    <a:pt x="89" y="200"/>
                  </a:lnTo>
                  <a:lnTo>
                    <a:pt x="89" y="199"/>
                  </a:lnTo>
                  <a:lnTo>
                    <a:pt x="90" y="198"/>
                  </a:lnTo>
                  <a:lnTo>
                    <a:pt x="90" y="197"/>
                  </a:lnTo>
                  <a:lnTo>
                    <a:pt x="90" y="196"/>
                  </a:lnTo>
                  <a:lnTo>
                    <a:pt x="91" y="196"/>
                  </a:lnTo>
                  <a:lnTo>
                    <a:pt x="90" y="196"/>
                  </a:lnTo>
                  <a:lnTo>
                    <a:pt x="92" y="194"/>
                  </a:lnTo>
                  <a:lnTo>
                    <a:pt x="93" y="190"/>
                  </a:lnTo>
                  <a:lnTo>
                    <a:pt x="94" y="185"/>
                  </a:lnTo>
                  <a:lnTo>
                    <a:pt x="96" y="182"/>
                  </a:lnTo>
                  <a:lnTo>
                    <a:pt x="98" y="178"/>
                  </a:lnTo>
                  <a:lnTo>
                    <a:pt x="98" y="177"/>
                  </a:lnTo>
                  <a:lnTo>
                    <a:pt x="102" y="172"/>
                  </a:lnTo>
                  <a:lnTo>
                    <a:pt x="103" y="172"/>
                  </a:lnTo>
                  <a:lnTo>
                    <a:pt x="103" y="171"/>
                  </a:lnTo>
                  <a:lnTo>
                    <a:pt x="104" y="171"/>
                  </a:lnTo>
                  <a:lnTo>
                    <a:pt x="104" y="170"/>
                  </a:lnTo>
                  <a:lnTo>
                    <a:pt x="106" y="170"/>
                  </a:lnTo>
                  <a:lnTo>
                    <a:pt x="107" y="169"/>
                  </a:lnTo>
                  <a:lnTo>
                    <a:pt x="108" y="168"/>
                  </a:lnTo>
                  <a:lnTo>
                    <a:pt x="109" y="168"/>
                  </a:lnTo>
                  <a:lnTo>
                    <a:pt x="109" y="167"/>
                  </a:lnTo>
                  <a:lnTo>
                    <a:pt x="110" y="166"/>
                  </a:lnTo>
                  <a:lnTo>
                    <a:pt x="110" y="165"/>
                  </a:lnTo>
                  <a:lnTo>
                    <a:pt x="111" y="164"/>
                  </a:lnTo>
                  <a:lnTo>
                    <a:pt x="112" y="164"/>
                  </a:lnTo>
                  <a:lnTo>
                    <a:pt x="112" y="163"/>
                  </a:lnTo>
                  <a:lnTo>
                    <a:pt x="113" y="163"/>
                  </a:lnTo>
                  <a:lnTo>
                    <a:pt x="114" y="162"/>
                  </a:lnTo>
                  <a:lnTo>
                    <a:pt x="115" y="162"/>
                  </a:lnTo>
                  <a:lnTo>
                    <a:pt x="115" y="160"/>
                  </a:lnTo>
                  <a:lnTo>
                    <a:pt x="116" y="160"/>
                  </a:lnTo>
                  <a:lnTo>
                    <a:pt x="116" y="159"/>
                  </a:lnTo>
                  <a:lnTo>
                    <a:pt x="117" y="159"/>
                  </a:lnTo>
                  <a:lnTo>
                    <a:pt x="118" y="159"/>
                  </a:lnTo>
                  <a:lnTo>
                    <a:pt x="119" y="159"/>
                  </a:lnTo>
                  <a:lnTo>
                    <a:pt x="120" y="158"/>
                  </a:lnTo>
                  <a:lnTo>
                    <a:pt x="121" y="158"/>
                  </a:lnTo>
                  <a:lnTo>
                    <a:pt x="122" y="157"/>
                  </a:lnTo>
                  <a:lnTo>
                    <a:pt x="122" y="156"/>
                  </a:lnTo>
                  <a:lnTo>
                    <a:pt x="123" y="155"/>
                  </a:lnTo>
                  <a:lnTo>
                    <a:pt x="124" y="154"/>
                  </a:lnTo>
                  <a:lnTo>
                    <a:pt x="125" y="154"/>
                  </a:lnTo>
                  <a:lnTo>
                    <a:pt x="126" y="153"/>
                  </a:lnTo>
                  <a:lnTo>
                    <a:pt x="126" y="152"/>
                  </a:lnTo>
                  <a:lnTo>
                    <a:pt x="127" y="151"/>
                  </a:lnTo>
                  <a:lnTo>
                    <a:pt x="128" y="151"/>
                  </a:lnTo>
                  <a:lnTo>
                    <a:pt x="129" y="150"/>
                  </a:lnTo>
                  <a:lnTo>
                    <a:pt x="131" y="149"/>
                  </a:lnTo>
                  <a:lnTo>
                    <a:pt x="132" y="149"/>
                  </a:lnTo>
                  <a:lnTo>
                    <a:pt x="132" y="148"/>
                  </a:lnTo>
                  <a:lnTo>
                    <a:pt x="133" y="148"/>
                  </a:lnTo>
                  <a:lnTo>
                    <a:pt x="134" y="147"/>
                  </a:lnTo>
                  <a:lnTo>
                    <a:pt x="135" y="147"/>
                  </a:lnTo>
                  <a:lnTo>
                    <a:pt x="136" y="146"/>
                  </a:lnTo>
                  <a:lnTo>
                    <a:pt x="137" y="146"/>
                  </a:lnTo>
                  <a:lnTo>
                    <a:pt x="138" y="145"/>
                  </a:lnTo>
                  <a:lnTo>
                    <a:pt x="139" y="145"/>
                  </a:lnTo>
                  <a:lnTo>
                    <a:pt x="140" y="145"/>
                  </a:lnTo>
                  <a:lnTo>
                    <a:pt x="141" y="144"/>
                  </a:lnTo>
                  <a:lnTo>
                    <a:pt x="142" y="144"/>
                  </a:lnTo>
                  <a:lnTo>
                    <a:pt x="144" y="144"/>
                  </a:lnTo>
                  <a:lnTo>
                    <a:pt x="145" y="144"/>
                  </a:lnTo>
                  <a:lnTo>
                    <a:pt x="146" y="144"/>
                  </a:lnTo>
                  <a:lnTo>
                    <a:pt x="147" y="144"/>
                  </a:lnTo>
                  <a:lnTo>
                    <a:pt x="148" y="144"/>
                  </a:lnTo>
                  <a:lnTo>
                    <a:pt x="149" y="145"/>
                  </a:lnTo>
                  <a:lnTo>
                    <a:pt x="150" y="145"/>
                  </a:lnTo>
                  <a:lnTo>
                    <a:pt x="151" y="145"/>
                  </a:lnTo>
                  <a:lnTo>
                    <a:pt x="152" y="145"/>
                  </a:lnTo>
                  <a:lnTo>
                    <a:pt x="153" y="145"/>
                  </a:lnTo>
                  <a:lnTo>
                    <a:pt x="154" y="144"/>
                  </a:lnTo>
                  <a:lnTo>
                    <a:pt x="156" y="144"/>
                  </a:lnTo>
                  <a:lnTo>
                    <a:pt x="156" y="143"/>
                  </a:lnTo>
                  <a:lnTo>
                    <a:pt x="157" y="143"/>
                  </a:lnTo>
                  <a:lnTo>
                    <a:pt x="158" y="143"/>
                  </a:lnTo>
                  <a:lnTo>
                    <a:pt x="159" y="142"/>
                  </a:lnTo>
                  <a:lnTo>
                    <a:pt x="160" y="141"/>
                  </a:lnTo>
                  <a:lnTo>
                    <a:pt x="161" y="141"/>
                  </a:lnTo>
                  <a:lnTo>
                    <a:pt x="161" y="140"/>
                  </a:lnTo>
                  <a:lnTo>
                    <a:pt x="162" y="139"/>
                  </a:lnTo>
                  <a:lnTo>
                    <a:pt x="163" y="138"/>
                  </a:lnTo>
                  <a:lnTo>
                    <a:pt x="163" y="137"/>
                  </a:lnTo>
                  <a:lnTo>
                    <a:pt x="164" y="137"/>
                  </a:lnTo>
                  <a:lnTo>
                    <a:pt x="164" y="135"/>
                  </a:lnTo>
                  <a:lnTo>
                    <a:pt x="165" y="135"/>
                  </a:lnTo>
                  <a:lnTo>
                    <a:pt x="166" y="134"/>
                  </a:lnTo>
                  <a:lnTo>
                    <a:pt x="167" y="134"/>
                  </a:lnTo>
                  <a:lnTo>
                    <a:pt x="168" y="134"/>
                  </a:lnTo>
                  <a:lnTo>
                    <a:pt x="169" y="134"/>
                  </a:lnTo>
                  <a:lnTo>
                    <a:pt x="170" y="133"/>
                  </a:lnTo>
                  <a:lnTo>
                    <a:pt x="171" y="132"/>
                  </a:lnTo>
                  <a:lnTo>
                    <a:pt x="171" y="131"/>
                  </a:lnTo>
                  <a:lnTo>
                    <a:pt x="172" y="131"/>
                  </a:lnTo>
                  <a:lnTo>
                    <a:pt x="172" y="130"/>
                  </a:lnTo>
                  <a:lnTo>
                    <a:pt x="173" y="130"/>
                  </a:lnTo>
                  <a:lnTo>
                    <a:pt x="174" y="129"/>
                  </a:lnTo>
                  <a:lnTo>
                    <a:pt x="175" y="128"/>
                  </a:lnTo>
                  <a:lnTo>
                    <a:pt x="176" y="128"/>
                  </a:lnTo>
                  <a:lnTo>
                    <a:pt x="177" y="128"/>
                  </a:lnTo>
                  <a:lnTo>
                    <a:pt x="178" y="127"/>
                  </a:lnTo>
                  <a:lnTo>
                    <a:pt x="179" y="127"/>
                  </a:lnTo>
                  <a:lnTo>
                    <a:pt x="181" y="127"/>
                  </a:lnTo>
                  <a:lnTo>
                    <a:pt x="182" y="127"/>
                  </a:lnTo>
                  <a:lnTo>
                    <a:pt x="183" y="126"/>
                  </a:lnTo>
                  <a:lnTo>
                    <a:pt x="184" y="126"/>
                  </a:lnTo>
                  <a:lnTo>
                    <a:pt x="185" y="126"/>
                  </a:lnTo>
                  <a:lnTo>
                    <a:pt x="186" y="126"/>
                  </a:lnTo>
                  <a:lnTo>
                    <a:pt x="187" y="127"/>
                  </a:lnTo>
                  <a:lnTo>
                    <a:pt x="188" y="127"/>
                  </a:lnTo>
                  <a:lnTo>
                    <a:pt x="189" y="127"/>
                  </a:lnTo>
                  <a:lnTo>
                    <a:pt x="190" y="127"/>
                  </a:lnTo>
                  <a:lnTo>
                    <a:pt x="191" y="127"/>
                  </a:lnTo>
                  <a:lnTo>
                    <a:pt x="192" y="127"/>
                  </a:lnTo>
                  <a:lnTo>
                    <a:pt x="193" y="127"/>
                  </a:lnTo>
                  <a:lnTo>
                    <a:pt x="194" y="127"/>
                  </a:lnTo>
                  <a:lnTo>
                    <a:pt x="195" y="127"/>
                  </a:lnTo>
                  <a:lnTo>
                    <a:pt x="196" y="127"/>
                  </a:lnTo>
                  <a:lnTo>
                    <a:pt x="197" y="127"/>
                  </a:lnTo>
                  <a:lnTo>
                    <a:pt x="198" y="127"/>
                  </a:lnTo>
                  <a:lnTo>
                    <a:pt x="199" y="128"/>
                  </a:lnTo>
                  <a:lnTo>
                    <a:pt x="200" y="128"/>
                  </a:lnTo>
                  <a:lnTo>
                    <a:pt x="201" y="128"/>
                  </a:lnTo>
                  <a:lnTo>
                    <a:pt x="202" y="127"/>
                  </a:lnTo>
                  <a:lnTo>
                    <a:pt x="203" y="127"/>
                  </a:lnTo>
                  <a:lnTo>
                    <a:pt x="204" y="126"/>
                  </a:lnTo>
                  <a:lnTo>
                    <a:pt x="206" y="126"/>
                  </a:lnTo>
                  <a:lnTo>
                    <a:pt x="207" y="126"/>
                  </a:lnTo>
                  <a:lnTo>
                    <a:pt x="208" y="125"/>
                  </a:lnTo>
                  <a:lnTo>
                    <a:pt x="209" y="125"/>
                  </a:lnTo>
                  <a:lnTo>
                    <a:pt x="211" y="125"/>
                  </a:lnTo>
                  <a:lnTo>
                    <a:pt x="212" y="125"/>
                  </a:lnTo>
                  <a:lnTo>
                    <a:pt x="213" y="125"/>
                  </a:lnTo>
                  <a:lnTo>
                    <a:pt x="214" y="125"/>
                  </a:lnTo>
                  <a:lnTo>
                    <a:pt x="215" y="125"/>
                  </a:lnTo>
                  <a:lnTo>
                    <a:pt x="216" y="125"/>
                  </a:lnTo>
                  <a:lnTo>
                    <a:pt x="217" y="124"/>
                  </a:lnTo>
                  <a:lnTo>
                    <a:pt x="218" y="124"/>
                  </a:lnTo>
                  <a:lnTo>
                    <a:pt x="218" y="123"/>
                  </a:lnTo>
                  <a:lnTo>
                    <a:pt x="219" y="123"/>
                  </a:lnTo>
                  <a:lnTo>
                    <a:pt x="220" y="122"/>
                  </a:lnTo>
                  <a:lnTo>
                    <a:pt x="221" y="122"/>
                  </a:lnTo>
                  <a:lnTo>
                    <a:pt x="222" y="122"/>
                  </a:lnTo>
                  <a:lnTo>
                    <a:pt x="223" y="123"/>
                  </a:lnTo>
                  <a:lnTo>
                    <a:pt x="224" y="123"/>
                  </a:lnTo>
                  <a:lnTo>
                    <a:pt x="225" y="124"/>
                  </a:lnTo>
                  <a:lnTo>
                    <a:pt x="226" y="124"/>
                  </a:lnTo>
                  <a:lnTo>
                    <a:pt x="227" y="124"/>
                  </a:lnTo>
                  <a:lnTo>
                    <a:pt x="228" y="124"/>
                  </a:lnTo>
                  <a:lnTo>
                    <a:pt x="228" y="125"/>
                  </a:lnTo>
                  <a:lnTo>
                    <a:pt x="229" y="125"/>
                  </a:lnTo>
                  <a:lnTo>
                    <a:pt x="231" y="126"/>
                  </a:lnTo>
                  <a:lnTo>
                    <a:pt x="232" y="126"/>
                  </a:lnTo>
                  <a:lnTo>
                    <a:pt x="232" y="127"/>
                  </a:lnTo>
                  <a:lnTo>
                    <a:pt x="233" y="127"/>
                  </a:lnTo>
                  <a:lnTo>
                    <a:pt x="234" y="128"/>
                  </a:lnTo>
                  <a:lnTo>
                    <a:pt x="235" y="128"/>
                  </a:lnTo>
                  <a:lnTo>
                    <a:pt x="236" y="128"/>
                  </a:lnTo>
                  <a:lnTo>
                    <a:pt x="237" y="128"/>
                  </a:lnTo>
                  <a:lnTo>
                    <a:pt x="238" y="128"/>
                  </a:lnTo>
                  <a:lnTo>
                    <a:pt x="239" y="128"/>
                  </a:lnTo>
                  <a:lnTo>
                    <a:pt x="240" y="128"/>
                  </a:lnTo>
                  <a:lnTo>
                    <a:pt x="241" y="128"/>
                  </a:lnTo>
                  <a:lnTo>
                    <a:pt x="242" y="127"/>
                  </a:lnTo>
                  <a:lnTo>
                    <a:pt x="243" y="127"/>
                  </a:lnTo>
                  <a:lnTo>
                    <a:pt x="244" y="127"/>
                  </a:lnTo>
                  <a:lnTo>
                    <a:pt x="245" y="127"/>
                  </a:lnTo>
                  <a:lnTo>
                    <a:pt x="246" y="126"/>
                  </a:lnTo>
                  <a:lnTo>
                    <a:pt x="247" y="126"/>
                  </a:lnTo>
                  <a:lnTo>
                    <a:pt x="247" y="125"/>
                  </a:lnTo>
                  <a:lnTo>
                    <a:pt x="248" y="125"/>
                  </a:lnTo>
                  <a:lnTo>
                    <a:pt x="249" y="124"/>
                  </a:lnTo>
                  <a:lnTo>
                    <a:pt x="250" y="123"/>
                  </a:lnTo>
                  <a:lnTo>
                    <a:pt x="251" y="123"/>
                  </a:lnTo>
                  <a:lnTo>
                    <a:pt x="252" y="123"/>
                  </a:lnTo>
                  <a:lnTo>
                    <a:pt x="252" y="122"/>
                  </a:lnTo>
                  <a:lnTo>
                    <a:pt x="253" y="121"/>
                  </a:lnTo>
                  <a:lnTo>
                    <a:pt x="254" y="121"/>
                  </a:lnTo>
                  <a:lnTo>
                    <a:pt x="254" y="120"/>
                  </a:lnTo>
                  <a:lnTo>
                    <a:pt x="256" y="120"/>
                  </a:lnTo>
                  <a:lnTo>
                    <a:pt x="256" y="119"/>
                  </a:lnTo>
                  <a:lnTo>
                    <a:pt x="257" y="119"/>
                  </a:lnTo>
                  <a:lnTo>
                    <a:pt x="257" y="118"/>
                  </a:lnTo>
                  <a:lnTo>
                    <a:pt x="258" y="117"/>
                  </a:lnTo>
                  <a:lnTo>
                    <a:pt x="259" y="117"/>
                  </a:lnTo>
                  <a:lnTo>
                    <a:pt x="259" y="116"/>
                  </a:lnTo>
                  <a:lnTo>
                    <a:pt x="260" y="116"/>
                  </a:lnTo>
                  <a:lnTo>
                    <a:pt x="261" y="115"/>
                  </a:lnTo>
                  <a:lnTo>
                    <a:pt x="262" y="114"/>
                  </a:lnTo>
                  <a:lnTo>
                    <a:pt x="263" y="113"/>
                  </a:lnTo>
                  <a:lnTo>
                    <a:pt x="264" y="113"/>
                  </a:lnTo>
                  <a:lnTo>
                    <a:pt x="265" y="113"/>
                  </a:lnTo>
                  <a:lnTo>
                    <a:pt x="266" y="112"/>
                  </a:lnTo>
                  <a:lnTo>
                    <a:pt x="267" y="110"/>
                  </a:lnTo>
                  <a:lnTo>
                    <a:pt x="268" y="110"/>
                  </a:lnTo>
                  <a:lnTo>
                    <a:pt x="269" y="110"/>
                  </a:lnTo>
                  <a:lnTo>
                    <a:pt x="270" y="109"/>
                  </a:lnTo>
                  <a:lnTo>
                    <a:pt x="271" y="109"/>
                  </a:lnTo>
                  <a:lnTo>
                    <a:pt x="272" y="109"/>
                  </a:lnTo>
                  <a:lnTo>
                    <a:pt x="273" y="109"/>
                  </a:lnTo>
                  <a:lnTo>
                    <a:pt x="274" y="109"/>
                  </a:lnTo>
                  <a:lnTo>
                    <a:pt x="275" y="108"/>
                  </a:lnTo>
                  <a:lnTo>
                    <a:pt x="276" y="107"/>
                  </a:lnTo>
                  <a:lnTo>
                    <a:pt x="277" y="107"/>
                  </a:lnTo>
                  <a:lnTo>
                    <a:pt x="277" y="106"/>
                  </a:lnTo>
                  <a:lnTo>
                    <a:pt x="278" y="105"/>
                  </a:lnTo>
                  <a:lnTo>
                    <a:pt x="279" y="104"/>
                  </a:lnTo>
                  <a:lnTo>
                    <a:pt x="279" y="103"/>
                  </a:lnTo>
                  <a:lnTo>
                    <a:pt x="281" y="103"/>
                  </a:lnTo>
                  <a:lnTo>
                    <a:pt x="281" y="102"/>
                  </a:lnTo>
                  <a:lnTo>
                    <a:pt x="282" y="101"/>
                  </a:lnTo>
                  <a:lnTo>
                    <a:pt x="283" y="100"/>
                  </a:lnTo>
                  <a:lnTo>
                    <a:pt x="284" y="100"/>
                  </a:lnTo>
                  <a:lnTo>
                    <a:pt x="284" y="99"/>
                  </a:lnTo>
                  <a:lnTo>
                    <a:pt x="285" y="99"/>
                  </a:lnTo>
                  <a:lnTo>
                    <a:pt x="286" y="98"/>
                  </a:lnTo>
                  <a:lnTo>
                    <a:pt x="287" y="97"/>
                  </a:lnTo>
                  <a:lnTo>
                    <a:pt x="288" y="97"/>
                  </a:lnTo>
                  <a:lnTo>
                    <a:pt x="288" y="96"/>
                  </a:lnTo>
                  <a:lnTo>
                    <a:pt x="289" y="96"/>
                  </a:lnTo>
                  <a:lnTo>
                    <a:pt x="290" y="95"/>
                  </a:lnTo>
                  <a:lnTo>
                    <a:pt x="291" y="95"/>
                  </a:lnTo>
                  <a:lnTo>
                    <a:pt x="292" y="95"/>
                  </a:lnTo>
                  <a:lnTo>
                    <a:pt x="293" y="94"/>
                  </a:lnTo>
                  <a:lnTo>
                    <a:pt x="294" y="94"/>
                  </a:lnTo>
                  <a:lnTo>
                    <a:pt x="295" y="94"/>
                  </a:lnTo>
                  <a:lnTo>
                    <a:pt x="296" y="93"/>
                  </a:lnTo>
                  <a:lnTo>
                    <a:pt x="297" y="93"/>
                  </a:lnTo>
                  <a:lnTo>
                    <a:pt x="298" y="93"/>
                  </a:lnTo>
                  <a:lnTo>
                    <a:pt x="299" y="92"/>
                  </a:lnTo>
                  <a:lnTo>
                    <a:pt x="300" y="92"/>
                  </a:lnTo>
                  <a:lnTo>
                    <a:pt x="301" y="91"/>
                  </a:lnTo>
                  <a:lnTo>
                    <a:pt x="302" y="91"/>
                  </a:lnTo>
                  <a:lnTo>
                    <a:pt x="303" y="91"/>
                  </a:lnTo>
                  <a:lnTo>
                    <a:pt x="303" y="90"/>
                  </a:lnTo>
                  <a:lnTo>
                    <a:pt x="304" y="90"/>
                  </a:lnTo>
                  <a:lnTo>
                    <a:pt x="306" y="89"/>
                  </a:lnTo>
                  <a:lnTo>
                    <a:pt x="307" y="89"/>
                  </a:lnTo>
                  <a:lnTo>
                    <a:pt x="308" y="89"/>
                  </a:lnTo>
                  <a:lnTo>
                    <a:pt x="308" y="88"/>
                  </a:lnTo>
                  <a:lnTo>
                    <a:pt x="309" y="88"/>
                  </a:lnTo>
                  <a:lnTo>
                    <a:pt x="310" y="88"/>
                  </a:lnTo>
                  <a:lnTo>
                    <a:pt x="311" y="87"/>
                  </a:lnTo>
                  <a:lnTo>
                    <a:pt x="312" y="87"/>
                  </a:lnTo>
                  <a:lnTo>
                    <a:pt x="313" y="87"/>
                  </a:lnTo>
                  <a:lnTo>
                    <a:pt x="314" y="87"/>
                  </a:lnTo>
                  <a:lnTo>
                    <a:pt x="315" y="85"/>
                  </a:lnTo>
                  <a:lnTo>
                    <a:pt x="316" y="85"/>
                  </a:lnTo>
                  <a:lnTo>
                    <a:pt x="317" y="87"/>
                  </a:lnTo>
                  <a:lnTo>
                    <a:pt x="318" y="87"/>
                  </a:lnTo>
                  <a:lnTo>
                    <a:pt x="319" y="87"/>
                  </a:lnTo>
                  <a:lnTo>
                    <a:pt x="321" y="87"/>
                  </a:lnTo>
                  <a:lnTo>
                    <a:pt x="322" y="87"/>
                  </a:lnTo>
                  <a:lnTo>
                    <a:pt x="323" y="85"/>
                  </a:lnTo>
                  <a:lnTo>
                    <a:pt x="324" y="85"/>
                  </a:lnTo>
                  <a:lnTo>
                    <a:pt x="325" y="85"/>
                  </a:lnTo>
                  <a:lnTo>
                    <a:pt x="325" y="84"/>
                  </a:lnTo>
                  <a:lnTo>
                    <a:pt x="326" y="84"/>
                  </a:lnTo>
                  <a:lnTo>
                    <a:pt x="327" y="84"/>
                  </a:lnTo>
                  <a:lnTo>
                    <a:pt x="328" y="83"/>
                  </a:lnTo>
                  <a:lnTo>
                    <a:pt x="329" y="83"/>
                  </a:lnTo>
                  <a:lnTo>
                    <a:pt x="331" y="83"/>
                  </a:lnTo>
                  <a:lnTo>
                    <a:pt x="331" y="82"/>
                  </a:lnTo>
                  <a:lnTo>
                    <a:pt x="332" y="82"/>
                  </a:lnTo>
                  <a:lnTo>
                    <a:pt x="333" y="82"/>
                  </a:lnTo>
                  <a:lnTo>
                    <a:pt x="334" y="82"/>
                  </a:lnTo>
                  <a:lnTo>
                    <a:pt x="335" y="82"/>
                  </a:lnTo>
                  <a:lnTo>
                    <a:pt x="336" y="81"/>
                  </a:lnTo>
                  <a:lnTo>
                    <a:pt x="337" y="81"/>
                  </a:lnTo>
                  <a:lnTo>
                    <a:pt x="338" y="81"/>
                  </a:lnTo>
                  <a:lnTo>
                    <a:pt x="339" y="80"/>
                  </a:lnTo>
                  <a:lnTo>
                    <a:pt x="340" y="80"/>
                  </a:lnTo>
                  <a:lnTo>
                    <a:pt x="340" y="79"/>
                  </a:lnTo>
                  <a:lnTo>
                    <a:pt x="341" y="79"/>
                  </a:lnTo>
                  <a:lnTo>
                    <a:pt x="342" y="78"/>
                  </a:lnTo>
                  <a:lnTo>
                    <a:pt x="343" y="77"/>
                  </a:lnTo>
                  <a:lnTo>
                    <a:pt x="344" y="77"/>
                  </a:lnTo>
                  <a:lnTo>
                    <a:pt x="344" y="76"/>
                  </a:lnTo>
                  <a:lnTo>
                    <a:pt x="345" y="75"/>
                  </a:lnTo>
                  <a:lnTo>
                    <a:pt x="346" y="74"/>
                  </a:lnTo>
                  <a:lnTo>
                    <a:pt x="347" y="74"/>
                  </a:lnTo>
                  <a:lnTo>
                    <a:pt x="347" y="73"/>
                  </a:lnTo>
                  <a:lnTo>
                    <a:pt x="348" y="73"/>
                  </a:lnTo>
                  <a:lnTo>
                    <a:pt x="349" y="72"/>
                  </a:lnTo>
                  <a:lnTo>
                    <a:pt x="350" y="71"/>
                  </a:lnTo>
                  <a:lnTo>
                    <a:pt x="351" y="71"/>
                  </a:lnTo>
                  <a:lnTo>
                    <a:pt x="352" y="70"/>
                  </a:lnTo>
                  <a:lnTo>
                    <a:pt x="353" y="70"/>
                  </a:lnTo>
                  <a:lnTo>
                    <a:pt x="354" y="69"/>
                  </a:lnTo>
                  <a:lnTo>
                    <a:pt x="356" y="69"/>
                  </a:lnTo>
                  <a:lnTo>
                    <a:pt x="356" y="68"/>
                  </a:lnTo>
                  <a:lnTo>
                    <a:pt x="357" y="68"/>
                  </a:lnTo>
                  <a:lnTo>
                    <a:pt x="358" y="68"/>
                  </a:lnTo>
                  <a:lnTo>
                    <a:pt x="359" y="67"/>
                  </a:lnTo>
                  <a:lnTo>
                    <a:pt x="360" y="66"/>
                  </a:lnTo>
                  <a:lnTo>
                    <a:pt x="361" y="66"/>
                  </a:lnTo>
                  <a:lnTo>
                    <a:pt x="362" y="65"/>
                  </a:lnTo>
                  <a:lnTo>
                    <a:pt x="363" y="65"/>
                  </a:lnTo>
                  <a:lnTo>
                    <a:pt x="364" y="65"/>
                  </a:lnTo>
                  <a:lnTo>
                    <a:pt x="365" y="64"/>
                  </a:lnTo>
                  <a:lnTo>
                    <a:pt x="366" y="64"/>
                  </a:lnTo>
                  <a:lnTo>
                    <a:pt x="367" y="64"/>
                  </a:lnTo>
                  <a:lnTo>
                    <a:pt x="368" y="63"/>
                  </a:lnTo>
                  <a:lnTo>
                    <a:pt x="369" y="62"/>
                  </a:lnTo>
                  <a:lnTo>
                    <a:pt x="370" y="62"/>
                  </a:lnTo>
                  <a:lnTo>
                    <a:pt x="371" y="62"/>
                  </a:lnTo>
                  <a:lnTo>
                    <a:pt x="372" y="62"/>
                  </a:lnTo>
                  <a:lnTo>
                    <a:pt x="373" y="60"/>
                  </a:lnTo>
                  <a:lnTo>
                    <a:pt x="374" y="60"/>
                  </a:lnTo>
                  <a:lnTo>
                    <a:pt x="375" y="62"/>
                  </a:lnTo>
                  <a:lnTo>
                    <a:pt x="376" y="62"/>
                  </a:lnTo>
                  <a:lnTo>
                    <a:pt x="377" y="62"/>
                  </a:lnTo>
                  <a:lnTo>
                    <a:pt x="378" y="62"/>
                  </a:lnTo>
                  <a:lnTo>
                    <a:pt x="379" y="60"/>
                  </a:lnTo>
                  <a:lnTo>
                    <a:pt x="381" y="60"/>
                  </a:lnTo>
                  <a:lnTo>
                    <a:pt x="382" y="60"/>
                  </a:lnTo>
                  <a:lnTo>
                    <a:pt x="382" y="59"/>
                  </a:lnTo>
                  <a:lnTo>
                    <a:pt x="383" y="59"/>
                  </a:lnTo>
                  <a:lnTo>
                    <a:pt x="383" y="58"/>
                  </a:lnTo>
                  <a:lnTo>
                    <a:pt x="383" y="57"/>
                  </a:lnTo>
                  <a:lnTo>
                    <a:pt x="384" y="56"/>
                  </a:lnTo>
                  <a:lnTo>
                    <a:pt x="384" y="55"/>
                  </a:lnTo>
                  <a:lnTo>
                    <a:pt x="385" y="55"/>
                  </a:lnTo>
                  <a:lnTo>
                    <a:pt x="385" y="54"/>
                  </a:lnTo>
                  <a:lnTo>
                    <a:pt x="386" y="53"/>
                  </a:lnTo>
                  <a:lnTo>
                    <a:pt x="387" y="52"/>
                  </a:lnTo>
                  <a:lnTo>
                    <a:pt x="388" y="52"/>
                  </a:lnTo>
                  <a:lnTo>
                    <a:pt x="388" y="51"/>
                  </a:lnTo>
                  <a:lnTo>
                    <a:pt x="389" y="51"/>
                  </a:lnTo>
                  <a:lnTo>
                    <a:pt x="390" y="50"/>
                  </a:lnTo>
                  <a:lnTo>
                    <a:pt x="391" y="49"/>
                  </a:lnTo>
                  <a:lnTo>
                    <a:pt x="392" y="49"/>
                  </a:lnTo>
                  <a:lnTo>
                    <a:pt x="392" y="48"/>
                  </a:lnTo>
                  <a:lnTo>
                    <a:pt x="393" y="48"/>
                  </a:lnTo>
                  <a:lnTo>
                    <a:pt x="394" y="48"/>
                  </a:lnTo>
                  <a:lnTo>
                    <a:pt x="395" y="47"/>
                  </a:lnTo>
                  <a:lnTo>
                    <a:pt x="395" y="46"/>
                  </a:lnTo>
                  <a:lnTo>
                    <a:pt x="396" y="46"/>
                  </a:lnTo>
                  <a:lnTo>
                    <a:pt x="397" y="45"/>
                  </a:lnTo>
                  <a:lnTo>
                    <a:pt x="398" y="44"/>
                  </a:lnTo>
                  <a:lnTo>
                    <a:pt x="399" y="43"/>
                  </a:lnTo>
                  <a:lnTo>
                    <a:pt x="399" y="42"/>
                  </a:lnTo>
                  <a:lnTo>
                    <a:pt x="400" y="42"/>
                  </a:lnTo>
                  <a:lnTo>
                    <a:pt x="401" y="41"/>
                  </a:lnTo>
                  <a:lnTo>
                    <a:pt x="402" y="41"/>
                  </a:lnTo>
                  <a:lnTo>
                    <a:pt x="402" y="40"/>
                  </a:lnTo>
                  <a:lnTo>
                    <a:pt x="403" y="40"/>
                  </a:lnTo>
                  <a:lnTo>
                    <a:pt x="404" y="40"/>
                  </a:lnTo>
                  <a:lnTo>
                    <a:pt x="406" y="39"/>
                  </a:lnTo>
                  <a:lnTo>
                    <a:pt x="407" y="38"/>
                  </a:lnTo>
                  <a:lnTo>
                    <a:pt x="408" y="38"/>
                  </a:lnTo>
                  <a:lnTo>
                    <a:pt x="409" y="38"/>
                  </a:lnTo>
                  <a:lnTo>
                    <a:pt x="410" y="37"/>
                  </a:lnTo>
                  <a:lnTo>
                    <a:pt x="411" y="35"/>
                  </a:lnTo>
                  <a:lnTo>
                    <a:pt x="412" y="34"/>
                  </a:lnTo>
                  <a:lnTo>
                    <a:pt x="413" y="33"/>
                  </a:lnTo>
                  <a:lnTo>
                    <a:pt x="414" y="32"/>
                  </a:lnTo>
                  <a:lnTo>
                    <a:pt x="415" y="31"/>
                  </a:lnTo>
                  <a:lnTo>
                    <a:pt x="415" y="30"/>
                  </a:lnTo>
                  <a:lnTo>
                    <a:pt x="416" y="30"/>
                  </a:lnTo>
                  <a:lnTo>
                    <a:pt x="417" y="29"/>
                  </a:lnTo>
                  <a:lnTo>
                    <a:pt x="418" y="28"/>
                  </a:lnTo>
                  <a:lnTo>
                    <a:pt x="418" y="27"/>
                  </a:lnTo>
                  <a:lnTo>
                    <a:pt x="419" y="27"/>
                  </a:lnTo>
                  <a:lnTo>
                    <a:pt x="419" y="26"/>
                  </a:lnTo>
                  <a:lnTo>
                    <a:pt x="420" y="26"/>
                  </a:lnTo>
                  <a:lnTo>
                    <a:pt x="421" y="25"/>
                  </a:lnTo>
                  <a:lnTo>
                    <a:pt x="422" y="24"/>
                  </a:lnTo>
                  <a:lnTo>
                    <a:pt x="423" y="24"/>
                  </a:lnTo>
                  <a:lnTo>
                    <a:pt x="423" y="23"/>
                  </a:lnTo>
                  <a:lnTo>
                    <a:pt x="424" y="23"/>
                  </a:lnTo>
                  <a:lnTo>
                    <a:pt x="425" y="22"/>
                  </a:lnTo>
                  <a:lnTo>
                    <a:pt x="426" y="22"/>
                  </a:lnTo>
                  <a:lnTo>
                    <a:pt x="426" y="21"/>
                  </a:lnTo>
                  <a:lnTo>
                    <a:pt x="427" y="21"/>
                  </a:lnTo>
                  <a:lnTo>
                    <a:pt x="428" y="21"/>
                  </a:lnTo>
                  <a:lnTo>
                    <a:pt x="429" y="21"/>
                  </a:lnTo>
                  <a:lnTo>
                    <a:pt x="431" y="20"/>
                  </a:lnTo>
                  <a:lnTo>
                    <a:pt x="432" y="20"/>
                  </a:lnTo>
                  <a:lnTo>
                    <a:pt x="433" y="19"/>
                  </a:lnTo>
                  <a:lnTo>
                    <a:pt x="434" y="19"/>
                  </a:lnTo>
                  <a:lnTo>
                    <a:pt x="436" y="19"/>
                  </a:lnTo>
                  <a:lnTo>
                    <a:pt x="437" y="19"/>
                  </a:lnTo>
                  <a:lnTo>
                    <a:pt x="438" y="19"/>
                  </a:lnTo>
                  <a:lnTo>
                    <a:pt x="439" y="18"/>
                  </a:lnTo>
                  <a:lnTo>
                    <a:pt x="440" y="18"/>
                  </a:lnTo>
                  <a:lnTo>
                    <a:pt x="441" y="18"/>
                  </a:lnTo>
                  <a:lnTo>
                    <a:pt x="442" y="17"/>
                  </a:lnTo>
                  <a:lnTo>
                    <a:pt x="443" y="17"/>
                  </a:lnTo>
                  <a:lnTo>
                    <a:pt x="444" y="16"/>
                  </a:lnTo>
                  <a:lnTo>
                    <a:pt x="445" y="15"/>
                  </a:lnTo>
                  <a:lnTo>
                    <a:pt x="446" y="15"/>
                  </a:lnTo>
                  <a:lnTo>
                    <a:pt x="446" y="14"/>
                  </a:lnTo>
                  <a:lnTo>
                    <a:pt x="447" y="14"/>
                  </a:lnTo>
                  <a:lnTo>
                    <a:pt x="448" y="13"/>
                  </a:lnTo>
                  <a:lnTo>
                    <a:pt x="449" y="12"/>
                  </a:lnTo>
                  <a:lnTo>
                    <a:pt x="450" y="12"/>
                  </a:lnTo>
                  <a:lnTo>
                    <a:pt x="450" y="10"/>
                  </a:lnTo>
                  <a:lnTo>
                    <a:pt x="451" y="10"/>
                  </a:lnTo>
                  <a:lnTo>
                    <a:pt x="451" y="9"/>
                  </a:lnTo>
                  <a:lnTo>
                    <a:pt x="452" y="8"/>
                  </a:lnTo>
                  <a:lnTo>
                    <a:pt x="453" y="8"/>
                  </a:lnTo>
                  <a:lnTo>
                    <a:pt x="453" y="7"/>
                  </a:lnTo>
                  <a:lnTo>
                    <a:pt x="454" y="7"/>
                  </a:lnTo>
                  <a:lnTo>
                    <a:pt x="456" y="7"/>
                  </a:lnTo>
                  <a:lnTo>
                    <a:pt x="456" y="6"/>
                  </a:lnTo>
                  <a:lnTo>
                    <a:pt x="457" y="6"/>
                  </a:lnTo>
                  <a:lnTo>
                    <a:pt x="458" y="5"/>
                  </a:lnTo>
                  <a:lnTo>
                    <a:pt x="458" y="4"/>
                  </a:lnTo>
                  <a:lnTo>
                    <a:pt x="459" y="2"/>
                  </a:lnTo>
                  <a:lnTo>
                    <a:pt x="460" y="1"/>
                  </a:lnTo>
                  <a:lnTo>
                    <a:pt x="460" y="2"/>
                  </a:lnTo>
                  <a:lnTo>
                    <a:pt x="461" y="2"/>
                  </a:lnTo>
                  <a:lnTo>
                    <a:pt x="460" y="1"/>
                  </a:lnTo>
                  <a:lnTo>
                    <a:pt x="461" y="0"/>
                  </a:lnTo>
                  <a:lnTo>
                    <a:pt x="462" y="0"/>
                  </a:lnTo>
                  <a:lnTo>
                    <a:pt x="463" y="0"/>
                  </a:lnTo>
                  <a:close/>
                </a:path>
              </a:pathLst>
            </a:custGeom>
            <a:solidFill>
              <a:schemeClr val="tx2">
                <a:lumMod val="90000"/>
                <a:lumOff val="10000"/>
              </a:schemeClr>
            </a:solidFill>
            <a:ln w="9525">
              <a:solidFill>
                <a:srgbClr val="FFFFFF"/>
              </a:solidFill>
              <a:round/>
              <a:headEnd/>
              <a:tailEnd/>
            </a:ln>
          </p:spPr>
          <p:txBody>
            <a:bodyPr/>
            <a:lstStyle/>
            <a:p>
              <a:pPr>
                <a:defRPr/>
              </a:pPr>
              <a:endParaRPr lang="en-US">
                <a:cs typeface="+mn-cs"/>
              </a:endParaRPr>
            </a:p>
          </p:txBody>
        </p:sp>
        <p:sp>
          <p:nvSpPr>
            <p:cNvPr id="50" name="Freeform 6"/>
            <p:cNvSpPr>
              <a:spLocks noEditPoints="1"/>
            </p:cNvSpPr>
            <p:nvPr/>
          </p:nvSpPr>
          <p:spPr bwMode="auto">
            <a:xfrm>
              <a:off x="3498" y="711"/>
              <a:ext cx="758" cy="779"/>
            </a:xfrm>
            <a:custGeom>
              <a:avLst/>
              <a:gdLst>
                <a:gd name="T0" fmla="*/ 308 w 758"/>
                <a:gd name="T1" fmla="*/ 49 h 778"/>
                <a:gd name="T2" fmla="*/ 335 w 758"/>
                <a:gd name="T3" fmla="*/ 83 h 778"/>
                <a:gd name="T4" fmla="*/ 382 w 758"/>
                <a:gd name="T5" fmla="*/ 78 h 778"/>
                <a:gd name="T6" fmla="*/ 425 w 758"/>
                <a:gd name="T7" fmla="*/ 84 h 778"/>
                <a:gd name="T8" fmla="*/ 460 w 758"/>
                <a:gd name="T9" fmla="*/ 60 h 778"/>
                <a:gd name="T10" fmla="*/ 497 w 758"/>
                <a:gd name="T11" fmla="*/ 69 h 778"/>
                <a:gd name="T12" fmla="*/ 539 w 758"/>
                <a:gd name="T13" fmla="*/ 82 h 778"/>
                <a:gd name="T14" fmla="*/ 578 w 758"/>
                <a:gd name="T15" fmla="*/ 77 h 778"/>
                <a:gd name="T16" fmla="*/ 618 w 758"/>
                <a:gd name="T17" fmla="*/ 60 h 778"/>
                <a:gd name="T18" fmla="*/ 640 w 758"/>
                <a:gd name="T19" fmla="*/ 30 h 778"/>
                <a:gd name="T20" fmla="*/ 670 w 758"/>
                <a:gd name="T21" fmla="*/ 3 h 778"/>
                <a:gd name="T22" fmla="*/ 714 w 758"/>
                <a:gd name="T23" fmla="*/ 5 h 778"/>
                <a:gd name="T24" fmla="*/ 752 w 758"/>
                <a:gd name="T25" fmla="*/ 26 h 778"/>
                <a:gd name="T26" fmla="*/ 746 w 758"/>
                <a:gd name="T27" fmla="*/ 105 h 778"/>
                <a:gd name="T28" fmla="*/ 737 w 758"/>
                <a:gd name="T29" fmla="*/ 157 h 778"/>
                <a:gd name="T30" fmla="*/ 709 w 758"/>
                <a:gd name="T31" fmla="*/ 181 h 778"/>
                <a:gd name="T32" fmla="*/ 695 w 758"/>
                <a:gd name="T33" fmla="*/ 207 h 778"/>
                <a:gd name="T34" fmla="*/ 678 w 758"/>
                <a:gd name="T35" fmla="*/ 237 h 778"/>
                <a:gd name="T36" fmla="*/ 676 w 758"/>
                <a:gd name="T37" fmla="*/ 263 h 778"/>
                <a:gd name="T38" fmla="*/ 674 w 758"/>
                <a:gd name="T39" fmla="*/ 295 h 778"/>
                <a:gd name="T40" fmla="*/ 657 w 758"/>
                <a:gd name="T41" fmla="*/ 326 h 778"/>
                <a:gd name="T42" fmla="*/ 689 w 758"/>
                <a:gd name="T43" fmla="*/ 347 h 778"/>
                <a:gd name="T44" fmla="*/ 705 w 758"/>
                <a:gd name="T45" fmla="*/ 359 h 778"/>
                <a:gd name="T46" fmla="*/ 695 w 758"/>
                <a:gd name="T47" fmla="*/ 383 h 778"/>
                <a:gd name="T48" fmla="*/ 690 w 758"/>
                <a:gd name="T49" fmla="*/ 415 h 778"/>
                <a:gd name="T50" fmla="*/ 699 w 758"/>
                <a:gd name="T51" fmla="*/ 447 h 778"/>
                <a:gd name="T52" fmla="*/ 708 w 758"/>
                <a:gd name="T53" fmla="*/ 478 h 778"/>
                <a:gd name="T54" fmla="*/ 720 w 758"/>
                <a:gd name="T55" fmla="*/ 506 h 778"/>
                <a:gd name="T56" fmla="*/ 741 w 758"/>
                <a:gd name="T57" fmla="*/ 529 h 778"/>
                <a:gd name="T58" fmla="*/ 712 w 758"/>
                <a:gd name="T59" fmla="*/ 539 h 778"/>
                <a:gd name="T60" fmla="*/ 685 w 758"/>
                <a:gd name="T61" fmla="*/ 553 h 778"/>
                <a:gd name="T62" fmla="*/ 653 w 758"/>
                <a:gd name="T63" fmla="*/ 563 h 778"/>
                <a:gd name="T64" fmla="*/ 624 w 758"/>
                <a:gd name="T65" fmla="*/ 557 h 778"/>
                <a:gd name="T66" fmla="*/ 595 w 758"/>
                <a:gd name="T67" fmla="*/ 562 h 778"/>
                <a:gd name="T68" fmla="*/ 577 w 758"/>
                <a:gd name="T69" fmla="*/ 576 h 778"/>
                <a:gd name="T70" fmla="*/ 552 w 758"/>
                <a:gd name="T71" fmla="*/ 599 h 778"/>
                <a:gd name="T72" fmla="*/ 525 w 758"/>
                <a:gd name="T73" fmla="*/ 616 h 778"/>
                <a:gd name="T74" fmla="*/ 498 w 758"/>
                <a:gd name="T75" fmla="*/ 625 h 778"/>
                <a:gd name="T76" fmla="*/ 471 w 758"/>
                <a:gd name="T77" fmla="*/ 643 h 778"/>
                <a:gd name="T78" fmla="*/ 451 w 758"/>
                <a:gd name="T79" fmla="*/ 664 h 778"/>
                <a:gd name="T80" fmla="*/ 429 w 758"/>
                <a:gd name="T81" fmla="*/ 688 h 778"/>
                <a:gd name="T82" fmla="*/ 415 w 758"/>
                <a:gd name="T83" fmla="*/ 713 h 778"/>
                <a:gd name="T84" fmla="*/ 394 w 758"/>
                <a:gd name="T85" fmla="*/ 734 h 778"/>
                <a:gd name="T86" fmla="*/ 365 w 758"/>
                <a:gd name="T87" fmla="*/ 745 h 778"/>
                <a:gd name="T88" fmla="*/ 351 w 758"/>
                <a:gd name="T89" fmla="*/ 761 h 778"/>
                <a:gd name="T90" fmla="*/ 323 w 758"/>
                <a:gd name="T91" fmla="*/ 770 h 778"/>
                <a:gd name="T92" fmla="*/ 268 w 758"/>
                <a:gd name="T93" fmla="*/ 738 h 778"/>
                <a:gd name="T94" fmla="*/ 268 w 758"/>
                <a:gd name="T95" fmla="*/ 616 h 778"/>
                <a:gd name="T96" fmla="*/ 163 w 758"/>
                <a:gd name="T97" fmla="*/ 486 h 778"/>
                <a:gd name="T98" fmla="*/ 52 w 758"/>
                <a:gd name="T99" fmla="*/ 408 h 778"/>
                <a:gd name="T100" fmla="*/ 35 w 758"/>
                <a:gd name="T101" fmla="*/ 366 h 778"/>
                <a:gd name="T102" fmla="*/ 32 w 758"/>
                <a:gd name="T103" fmla="*/ 319 h 778"/>
                <a:gd name="T104" fmla="*/ 28 w 758"/>
                <a:gd name="T105" fmla="*/ 266 h 778"/>
                <a:gd name="T106" fmla="*/ 11 w 758"/>
                <a:gd name="T107" fmla="*/ 221 h 778"/>
                <a:gd name="T108" fmla="*/ 0 w 758"/>
                <a:gd name="T109" fmla="*/ 171 h 778"/>
                <a:gd name="T110" fmla="*/ 23 w 758"/>
                <a:gd name="T111" fmla="*/ 129 h 778"/>
                <a:gd name="T112" fmla="*/ 47 w 758"/>
                <a:gd name="T113" fmla="*/ 88 h 778"/>
                <a:gd name="T114" fmla="*/ 155 w 758"/>
                <a:gd name="T115" fmla="*/ 59 h 778"/>
                <a:gd name="T116" fmla="*/ 217 w 758"/>
                <a:gd name="T117" fmla="*/ 63 h 778"/>
                <a:gd name="T118" fmla="*/ 249 w 758"/>
                <a:gd name="T119" fmla="*/ 42 h 778"/>
                <a:gd name="T120" fmla="*/ 36 w 758"/>
                <a:gd name="T121" fmla="*/ 134 h 778"/>
                <a:gd name="T122" fmla="*/ 49 w 758"/>
                <a:gd name="T123" fmla="*/ 132 h 778"/>
                <a:gd name="T124" fmla="*/ 76 w 758"/>
                <a:gd name="T125" fmla="*/ 145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8" h="778">
                  <a:moveTo>
                    <a:pt x="277" y="31"/>
                  </a:moveTo>
                  <a:lnTo>
                    <a:pt x="278" y="31"/>
                  </a:lnTo>
                  <a:lnTo>
                    <a:pt x="279" y="31"/>
                  </a:lnTo>
                  <a:lnTo>
                    <a:pt x="279" y="32"/>
                  </a:lnTo>
                  <a:lnTo>
                    <a:pt x="280" y="32"/>
                  </a:lnTo>
                  <a:lnTo>
                    <a:pt x="281" y="33"/>
                  </a:lnTo>
                  <a:lnTo>
                    <a:pt x="282" y="33"/>
                  </a:lnTo>
                  <a:lnTo>
                    <a:pt x="283" y="33"/>
                  </a:lnTo>
                  <a:lnTo>
                    <a:pt x="284" y="33"/>
                  </a:lnTo>
                  <a:lnTo>
                    <a:pt x="285" y="32"/>
                  </a:lnTo>
                  <a:lnTo>
                    <a:pt x="286" y="32"/>
                  </a:lnTo>
                  <a:lnTo>
                    <a:pt x="288" y="32"/>
                  </a:lnTo>
                  <a:lnTo>
                    <a:pt x="289" y="33"/>
                  </a:lnTo>
                  <a:lnTo>
                    <a:pt x="290" y="33"/>
                  </a:lnTo>
                  <a:lnTo>
                    <a:pt x="290" y="34"/>
                  </a:lnTo>
                  <a:lnTo>
                    <a:pt x="291" y="34"/>
                  </a:lnTo>
                  <a:lnTo>
                    <a:pt x="292" y="35"/>
                  </a:lnTo>
                  <a:lnTo>
                    <a:pt x="293" y="36"/>
                  </a:lnTo>
                  <a:lnTo>
                    <a:pt x="293" y="37"/>
                  </a:lnTo>
                  <a:lnTo>
                    <a:pt x="294" y="37"/>
                  </a:lnTo>
                  <a:lnTo>
                    <a:pt x="294" y="38"/>
                  </a:lnTo>
                  <a:lnTo>
                    <a:pt x="294" y="39"/>
                  </a:lnTo>
                  <a:lnTo>
                    <a:pt x="293" y="40"/>
                  </a:lnTo>
                  <a:lnTo>
                    <a:pt x="293" y="41"/>
                  </a:lnTo>
                  <a:lnTo>
                    <a:pt x="293" y="42"/>
                  </a:lnTo>
                  <a:lnTo>
                    <a:pt x="292" y="44"/>
                  </a:lnTo>
                  <a:lnTo>
                    <a:pt x="292" y="45"/>
                  </a:lnTo>
                  <a:lnTo>
                    <a:pt x="293" y="45"/>
                  </a:lnTo>
                  <a:lnTo>
                    <a:pt x="294" y="45"/>
                  </a:lnTo>
                  <a:lnTo>
                    <a:pt x="294" y="46"/>
                  </a:lnTo>
                  <a:lnTo>
                    <a:pt x="295" y="46"/>
                  </a:lnTo>
                  <a:lnTo>
                    <a:pt x="296" y="46"/>
                  </a:lnTo>
                  <a:lnTo>
                    <a:pt x="296" y="47"/>
                  </a:lnTo>
                  <a:lnTo>
                    <a:pt x="297" y="47"/>
                  </a:lnTo>
                  <a:lnTo>
                    <a:pt x="298" y="47"/>
                  </a:lnTo>
                  <a:lnTo>
                    <a:pt x="299" y="48"/>
                  </a:lnTo>
                  <a:lnTo>
                    <a:pt x="300" y="47"/>
                  </a:lnTo>
                  <a:lnTo>
                    <a:pt x="301" y="47"/>
                  </a:lnTo>
                  <a:lnTo>
                    <a:pt x="302" y="47"/>
                  </a:lnTo>
                  <a:lnTo>
                    <a:pt x="303" y="47"/>
                  </a:lnTo>
                  <a:lnTo>
                    <a:pt x="304" y="47"/>
                  </a:lnTo>
                  <a:lnTo>
                    <a:pt x="305" y="48"/>
                  </a:lnTo>
                  <a:lnTo>
                    <a:pt x="306" y="48"/>
                  </a:lnTo>
                  <a:lnTo>
                    <a:pt x="307" y="49"/>
                  </a:lnTo>
                  <a:lnTo>
                    <a:pt x="308" y="49"/>
                  </a:lnTo>
                  <a:lnTo>
                    <a:pt x="309" y="50"/>
                  </a:lnTo>
                  <a:lnTo>
                    <a:pt x="310" y="50"/>
                  </a:lnTo>
                  <a:lnTo>
                    <a:pt x="311" y="50"/>
                  </a:lnTo>
                  <a:lnTo>
                    <a:pt x="313" y="51"/>
                  </a:lnTo>
                  <a:lnTo>
                    <a:pt x="314" y="52"/>
                  </a:lnTo>
                  <a:lnTo>
                    <a:pt x="315" y="52"/>
                  </a:lnTo>
                  <a:lnTo>
                    <a:pt x="316" y="53"/>
                  </a:lnTo>
                  <a:lnTo>
                    <a:pt x="317" y="53"/>
                  </a:lnTo>
                  <a:lnTo>
                    <a:pt x="318" y="54"/>
                  </a:lnTo>
                  <a:lnTo>
                    <a:pt x="319" y="54"/>
                  </a:lnTo>
                  <a:lnTo>
                    <a:pt x="320" y="54"/>
                  </a:lnTo>
                  <a:lnTo>
                    <a:pt x="322" y="55"/>
                  </a:lnTo>
                  <a:lnTo>
                    <a:pt x="323" y="55"/>
                  </a:lnTo>
                  <a:lnTo>
                    <a:pt x="324" y="55"/>
                  </a:lnTo>
                  <a:lnTo>
                    <a:pt x="324" y="56"/>
                  </a:lnTo>
                  <a:lnTo>
                    <a:pt x="325" y="57"/>
                  </a:lnTo>
                  <a:lnTo>
                    <a:pt x="325" y="58"/>
                  </a:lnTo>
                  <a:lnTo>
                    <a:pt x="326" y="58"/>
                  </a:lnTo>
                  <a:lnTo>
                    <a:pt x="327" y="59"/>
                  </a:lnTo>
                  <a:lnTo>
                    <a:pt x="328" y="59"/>
                  </a:lnTo>
                  <a:lnTo>
                    <a:pt x="329" y="59"/>
                  </a:lnTo>
                  <a:lnTo>
                    <a:pt x="330" y="59"/>
                  </a:lnTo>
                  <a:lnTo>
                    <a:pt x="330" y="60"/>
                  </a:lnTo>
                  <a:lnTo>
                    <a:pt x="331" y="61"/>
                  </a:lnTo>
                  <a:lnTo>
                    <a:pt x="332" y="62"/>
                  </a:lnTo>
                  <a:lnTo>
                    <a:pt x="332" y="63"/>
                  </a:lnTo>
                  <a:lnTo>
                    <a:pt x="332" y="64"/>
                  </a:lnTo>
                  <a:lnTo>
                    <a:pt x="332" y="66"/>
                  </a:lnTo>
                  <a:lnTo>
                    <a:pt x="332" y="67"/>
                  </a:lnTo>
                  <a:lnTo>
                    <a:pt x="332" y="69"/>
                  </a:lnTo>
                  <a:lnTo>
                    <a:pt x="332" y="70"/>
                  </a:lnTo>
                  <a:lnTo>
                    <a:pt x="332" y="71"/>
                  </a:lnTo>
                  <a:lnTo>
                    <a:pt x="332" y="72"/>
                  </a:lnTo>
                  <a:lnTo>
                    <a:pt x="332" y="73"/>
                  </a:lnTo>
                  <a:lnTo>
                    <a:pt x="332" y="74"/>
                  </a:lnTo>
                  <a:lnTo>
                    <a:pt x="332" y="75"/>
                  </a:lnTo>
                  <a:lnTo>
                    <a:pt x="332" y="76"/>
                  </a:lnTo>
                  <a:lnTo>
                    <a:pt x="332" y="77"/>
                  </a:lnTo>
                  <a:lnTo>
                    <a:pt x="332" y="78"/>
                  </a:lnTo>
                  <a:lnTo>
                    <a:pt x="333" y="78"/>
                  </a:lnTo>
                  <a:lnTo>
                    <a:pt x="333" y="79"/>
                  </a:lnTo>
                  <a:lnTo>
                    <a:pt x="334" y="79"/>
                  </a:lnTo>
                  <a:lnTo>
                    <a:pt x="334" y="81"/>
                  </a:lnTo>
                  <a:lnTo>
                    <a:pt x="334" y="83"/>
                  </a:lnTo>
                  <a:lnTo>
                    <a:pt x="335" y="83"/>
                  </a:lnTo>
                  <a:lnTo>
                    <a:pt x="336" y="83"/>
                  </a:lnTo>
                  <a:lnTo>
                    <a:pt x="339" y="83"/>
                  </a:lnTo>
                  <a:lnTo>
                    <a:pt x="340" y="83"/>
                  </a:lnTo>
                  <a:lnTo>
                    <a:pt x="341" y="83"/>
                  </a:lnTo>
                  <a:lnTo>
                    <a:pt x="342" y="82"/>
                  </a:lnTo>
                  <a:lnTo>
                    <a:pt x="343" y="82"/>
                  </a:lnTo>
                  <a:lnTo>
                    <a:pt x="344" y="81"/>
                  </a:lnTo>
                  <a:lnTo>
                    <a:pt x="345" y="81"/>
                  </a:lnTo>
                  <a:lnTo>
                    <a:pt x="346" y="82"/>
                  </a:lnTo>
                  <a:lnTo>
                    <a:pt x="347" y="82"/>
                  </a:lnTo>
                  <a:lnTo>
                    <a:pt x="348" y="83"/>
                  </a:lnTo>
                  <a:lnTo>
                    <a:pt x="349" y="83"/>
                  </a:lnTo>
                  <a:lnTo>
                    <a:pt x="350" y="83"/>
                  </a:lnTo>
                  <a:lnTo>
                    <a:pt x="351" y="83"/>
                  </a:lnTo>
                  <a:lnTo>
                    <a:pt x="352" y="83"/>
                  </a:lnTo>
                  <a:lnTo>
                    <a:pt x="353" y="83"/>
                  </a:lnTo>
                  <a:lnTo>
                    <a:pt x="354" y="83"/>
                  </a:lnTo>
                  <a:lnTo>
                    <a:pt x="355" y="83"/>
                  </a:lnTo>
                  <a:lnTo>
                    <a:pt x="356" y="82"/>
                  </a:lnTo>
                  <a:lnTo>
                    <a:pt x="357" y="82"/>
                  </a:lnTo>
                  <a:lnTo>
                    <a:pt x="358" y="81"/>
                  </a:lnTo>
                  <a:lnTo>
                    <a:pt x="359" y="81"/>
                  </a:lnTo>
                  <a:lnTo>
                    <a:pt x="360" y="81"/>
                  </a:lnTo>
                  <a:lnTo>
                    <a:pt x="361" y="81"/>
                  </a:lnTo>
                  <a:lnTo>
                    <a:pt x="363" y="81"/>
                  </a:lnTo>
                  <a:lnTo>
                    <a:pt x="365" y="81"/>
                  </a:lnTo>
                  <a:lnTo>
                    <a:pt x="366" y="81"/>
                  </a:lnTo>
                  <a:lnTo>
                    <a:pt x="367" y="81"/>
                  </a:lnTo>
                  <a:lnTo>
                    <a:pt x="368" y="81"/>
                  </a:lnTo>
                  <a:lnTo>
                    <a:pt x="368" y="80"/>
                  </a:lnTo>
                  <a:lnTo>
                    <a:pt x="369" y="80"/>
                  </a:lnTo>
                  <a:lnTo>
                    <a:pt x="369" y="79"/>
                  </a:lnTo>
                  <a:lnTo>
                    <a:pt x="370" y="78"/>
                  </a:lnTo>
                  <a:lnTo>
                    <a:pt x="371" y="78"/>
                  </a:lnTo>
                  <a:lnTo>
                    <a:pt x="372" y="78"/>
                  </a:lnTo>
                  <a:lnTo>
                    <a:pt x="373" y="78"/>
                  </a:lnTo>
                  <a:lnTo>
                    <a:pt x="374" y="79"/>
                  </a:lnTo>
                  <a:lnTo>
                    <a:pt x="375" y="79"/>
                  </a:lnTo>
                  <a:lnTo>
                    <a:pt x="376" y="79"/>
                  </a:lnTo>
                  <a:lnTo>
                    <a:pt x="377" y="79"/>
                  </a:lnTo>
                  <a:lnTo>
                    <a:pt x="378" y="79"/>
                  </a:lnTo>
                  <a:lnTo>
                    <a:pt x="379" y="79"/>
                  </a:lnTo>
                  <a:lnTo>
                    <a:pt x="380" y="79"/>
                  </a:lnTo>
                  <a:lnTo>
                    <a:pt x="381" y="78"/>
                  </a:lnTo>
                  <a:lnTo>
                    <a:pt x="382" y="78"/>
                  </a:lnTo>
                  <a:lnTo>
                    <a:pt x="383" y="78"/>
                  </a:lnTo>
                  <a:lnTo>
                    <a:pt x="384" y="78"/>
                  </a:lnTo>
                  <a:lnTo>
                    <a:pt x="385" y="78"/>
                  </a:lnTo>
                  <a:lnTo>
                    <a:pt x="386" y="78"/>
                  </a:lnTo>
                  <a:lnTo>
                    <a:pt x="388" y="78"/>
                  </a:lnTo>
                  <a:lnTo>
                    <a:pt x="389" y="78"/>
                  </a:lnTo>
                  <a:lnTo>
                    <a:pt x="390" y="78"/>
                  </a:lnTo>
                  <a:lnTo>
                    <a:pt x="391" y="79"/>
                  </a:lnTo>
                  <a:lnTo>
                    <a:pt x="392" y="79"/>
                  </a:lnTo>
                  <a:lnTo>
                    <a:pt x="393" y="80"/>
                  </a:lnTo>
                  <a:lnTo>
                    <a:pt x="393" y="81"/>
                  </a:lnTo>
                  <a:lnTo>
                    <a:pt x="393" y="82"/>
                  </a:lnTo>
                  <a:lnTo>
                    <a:pt x="393" y="83"/>
                  </a:lnTo>
                  <a:lnTo>
                    <a:pt x="394" y="83"/>
                  </a:lnTo>
                  <a:lnTo>
                    <a:pt x="394" y="84"/>
                  </a:lnTo>
                  <a:lnTo>
                    <a:pt x="395" y="85"/>
                  </a:lnTo>
                  <a:lnTo>
                    <a:pt x="396" y="86"/>
                  </a:lnTo>
                  <a:lnTo>
                    <a:pt x="397" y="86"/>
                  </a:lnTo>
                  <a:lnTo>
                    <a:pt x="398" y="87"/>
                  </a:lnTo>
                  <a:lnTo>
                    <a:pt x="399" y="87"/>
                  </a:lnTo>
                  <a:lnTo>
                    <a:pt x="400" y="88"/>
                  </a:lnTo>
                  <a:lnTo>
                    <a:pt x="401" y="89"/>
                  </a:lnTo>
                  <a:lnTo>
                    <a:pt x="402" y="89"/>
                  </a:lnTo>
                  <a:lnTo>
                    <a:pt x="403" y="89"/>
                  </a:lnTo>
                  <a:lnTo>
                    <a:pt x="404" y="89"/>
                  </a:lnTo>
                  <a:lnTo>
                    <a:pt x="405" y="88"/>
                  </a:lnTo>
                  <a:lnTo>
                    <a:pt x="406" y="88"/>
                  </a:lnTo>
                  <a:lnTo>
                    <a:pt x="407" y="88"/>
                  </a:lnTo>
                  <a:lnTo>
                    <a:pt x="407" y="87"/>
                  </a:lnTo>
                  <a:lnTo>
                    <a:pt x="408" y="87"/>
                  </a:lnTo>
                  <a:lnTo>
                    <a:pt x="409" y="86"/>
                  </a:lnTo>
                  <a:lnTo>
                    <a:pt x="410" y="86"/>
                  </a:lnTo>
                  <a:lnTo>
                    <a:pt x="411" y="86"/>
                  </a:lnTo>
                  <a:lnTo>
                    <a:pt x="413" y="86"/>
                  </a:lnTo>
                  <a:lnTo>
                    <a:pt x="414" y="86"/>
                  </a:lnTo>
                  <a:lnTo>
                    <a:pt x="415" y="86"/>
                  </a:lnTo>
                  <a:lnTo>
                    <a:pt x="416" y="86"/>
                  </a:lnTo>
                  <a:lnTo>
                    <a:pt x="417" y="85"/>
                  </a:lnTo>
                  <a:lnTo>
                    <a:pt x="418" y="85"/>
                  </a:lnTo>
                  <a:lnTo>
                    <a:pt x="419" y="85"/>
                  </a:lnTo>
                  <a:lnTo>
                    <a:pt x="420" y="85"/>
                  </a:lnTo>
                  <a:lnTo>
                    <a:pt x="421" y="85"/>
                  </a:lnTo>
                  <a:lnTo>
                    <a:pt x="423" y="85"/>
                  </a:lnTo>
                  <a:lnTo>
                    <a:pt x="424" y="85"/>
                  </a:lnTo>
                  <a:lnTo>
                    <a:pt x="425" y="84"/>
                  </a:lnTo>
                  <a:lnTo>
                    <a:pt x="426" y="83"/>
                  </a:lnTo>
                  <a:lnTo>
                    <a:pt x="426" y="82"/>
                  </a:lnTo>
                  <a:lnTo>
                    <a:pt x="426" y="81"/>
                  </a:lnTo>
                  <a:lnTo>
                    <a:pt x="427" y="81"/>
                  </a:lnTo>
                  <a:lnTo>
                    <a:pt x="427" y="80"/>
                  </a:lnTo>
                  <a:lnTo>
                    <a:pt x="428" y="80"/>
                  </a:lnTo>
                  <a:lnTo>
                    <a:pt x="429" y="80"/>
                  </a:lnTo>
                  <a:lnTo>
                    <a:pt x="430" y="79"/>
                  </a:lnTo>
                  <a:lnTo>
                    <a:pt x="431" y="79"/>
                  </a:lnTo>
                  <a:lnTo>
                    <a:pt x="432" y="79"/>
                  </a:lnTo>
                  <a:lnTo>
                    <a:pt x="433" y="79"/>
                  </a:lnTo>
                  <a:lnTo>
                    <a:pt x="434" y="78"/>
                  </a:lnTo>
                  <a:lnTo>
                    <a:pt x="435" y="77"/>
                  </a:lnTo>
                  <a:lnTo>
                    <a:pt x="436" y="77"/>
                  </a:lnTo>
                  <a:lnTo>
                    <a:pt x="436" y="76"/>
                  </a:lnTo>
                  <a:lnTo>
                    <a:pt x="438" y="75"/>
                  </a:lnTo>
                  <a:lnTo>
                    <a:pt x="439" y="74"/>
                  </a:lnTo>
                  <a:lnTo>
                    <a:pt x="440" y="74"/>
                  </a:lnTo>
                  <a:lnTo>
                    <a:pt x="440" y="73"/>
                  </a:lnTo>
                  <a:lnTo>
                    <a:pt x="441" y="73"/>
                  </a:lnTo>
                  <a:lnTo>
                    <a:pt x="441" y="72"/>
                  </a:lnTo>
                  <a:lnTo>
                    <a:pt x="441" y="71"/>
                  </a:lnTo>
                  <a:lnTo>
                    <a:pt x="442" y="70"/>
                  </a:lnTo>
                  <a:lnTo>
                    <a:pt x="442" y="69"/>
                  </a:lnTo>
                  <a:lnTo>
                    <a:pt x="443" y="69"/>
                  </a:lnTo>
                  <a:lnTo>
                    <a:pt x="444" y="69"/>
                  </a:lnTo>
                  <a:lnTo>
                    <a:pt x="444" y="67"/>
                  </a:lnTo>
                  <a:lnTo>
                    <a:pt x="445" y="66"/>
                  </a:lnTo>
                  <a:lnTo>
                    <a:pt x="446" y="65"/>
                  </a:lnTo>
                  <a:lnTo>
                    <a:pt x="446" y="64"/>
                  </a:lnTo>
                  <a:lnTo>
                    <a:pt x="447" y="63"/>
                  </a:lnTo>
                  <a:lnTo>
                    <a:pt x="447" y="62"/>
                  </a:lnTo>
                  <a:lnTo>
                    <a:pt x="448" y="61"/>
                  </a:lnTo>
                  <a:lnTo>
                    <a:pt x="449" y="60"/>
                  </a:lnTo>
                  <a:lnTo>
                    <a:pt x="450" y="59"/>
                  </a:lnTo>
                  <a:lnTo>
                    <a:pt x="451" y="58"/>
                  </a:lnTo>
                  <a:lnTo>
                    <a:pt x="452" y="58"/>
                  </a:lnTo>
                  <a:lnTo>
                    <a:pt x="453" y="58"/>
                  </a:lnTo>
                  <a:lnTo>
                    <a:pt x="454" y="58"/>
                  </a:lnTo>
                  <a:lnTo>
                    <a:pt x="455" y="58"/>
                  </a:lnTo>
                  <a:lnTo>
                    <a:pt x="456" y="58"/>
                  </a:lnTo>
                  <a:lnTo>
                    <a:pt x="457" y="58"/>
                  </a:lnTo>
                  <a:lnTo>
                    <a:pt x="458" y="58"/>
                  </a:lnTo>
                  <a:lnTo>
                    <a:pt x="459" y="59"/>
                  </a:lnTo>
                  <a:lnTo>
                    <a:pt x="460" y="60"/>
                  </a:lnTo>
                  <a:lnTo>
                    <a:pt x="461" y="61"/>
                  </a:lnTo>
                  <a:lnTo>
                    <a:pt x="463" y="61"/>
                  </a:lnTo>
                  <a:lnTo>
                    <a:pt x="464" y="62"/>
                  </a:lnTo>
                  <a:lnTo>
                    <a:pt x="465" y="62"/>
                  </a:lnTo>
                  <a:lnTo>
                    <a:pt x="466" y="62"/>
                  </a:lnTo>
                  <a:lnTo>
                    <a:pt x="467" y="62"/>
                  </a:lnTo>
                  <a:lnTo>
                    <a:pt x="468" y="62"/>
                  </a:lnTo>
                  <a:lnTo>
                    <a:pt x="469" y="61"/>
                  </a:lnTo>
                  <a:lnTo>
                    <a:pt x="470" y="62"/>
                  </a:lnTo>
                  <a:lnTo>
                    <a:pt x="471" y="62"/>
                  </a:lnTo>
                  <a:lnTo>
                    <a:pt x="472" y="62"/>
                  </a:lnTo>
                  <a:lnTo>
                    <a:pt x="473" y="62"/>
                  </a:lnTo>
                  <a:lnTo>
                    <a:pt x="474" y="61"/>
                  </a:lnTo>
                  <a:lnTo>
                    <a:pt x="475" y="61"/>
                  </a:lnTo>
                  <a:lnTo>
                    <a:pt x="476" y="61"/>
                  </a:lnTo>
                  <a:lnTo>
                    <a:pt x="477" y="62"/>
                  </a:lnTo>
                  <a:lnTo>
                    <a:pt x="478" y="62"/>
                  </a:lnTo>
                  <a:lnTo>
                    <a:pt x="479" y="62"/>
                  </a:lnTo>
                  <a:lnTo>
                    <a:pt x="480" y="61"/>
                  </a:lnTo>
                  <a:lnTo>
                    <a:pt x="481" y="61"/>
                  </a:lnTo>
                  <a:lnTo>
                    <a:pt x="482" y="61"/>
                  </a:lnTo>
                  <a:lnTo>
                    <a:pt x="483" y="62"/>
                  </a:lnTo>
                  <a:lnTo>
                    <a:pt x="484" y="62"/>
                  </a:lnTo>
                  <a:lnTo>
                    <a:pt x="484" y="61"/>
                  </a:lnTo>
                  <a:lnTo>
                    <a:pt x="485" y="61"/>
                  </a:lnTo>
                  <a:lnTo>
                    <a:pt x="486" y="61"/>
                  </a:lnTo>
                  <a:lnTo>
                    <a:pt x="486" y="60"/>
                  </a:lnTo>
                  <a:lnTo>
                    <a:pt x="486" y="59"/>
                  </a:lnTo>
                  <a:lnTo>
                    <a:pt x="488" y="58"/>
                  </a:lnTo>
                  <a:lnTo>
                    <a:pt x="488" y="57"/>
                  </a:lnTo>
                  <a:lnTo>
                    <a:pt x="489" y="57"/>
                  </a:lnTo>
                  <a:lnTo>
                    <a:pt x="490" y="58"/>
                  </a:lnTo>
                  <a:lnTo>
                    <a:pt x="490" y="59"/>
                  </a:lnTo>
                  <a:lnTo>
                    <a:pt x="491" y="59"/>
                  </a:lnTo>
                  <a:lnTo>
                    <a:pt x="491" y="60"/>
                  </a:lnTo>
                  <a:lnTo>
                    <a:pt x="492" y="61"/>
                  </a:lnTo>
                  <a:lnTo>
                    <a:pt x="493" y="62"/>
                  </a:lnTo>
                  <a:lnTo>
                    <a:pt x="493" y="63"/>
                  </a:lnTo>
                  <a:lnTo>
                    <a:pt x="493" y="64"/>
                  </a:lnTo>
                  <a:lnTo>
                    <a:pt x="494" y="64"/>
                  </a:lnTo>
                  <a:lnTo>
                    <a:pt x="494" y="65"/>
                  </a:lnTo>
                  <a:lnTo>
                    <a:pt x="495" y="66"/>
                  </a:lnTo>
                  <a:lnTo>
                    <a:pt x="496" y="66"/>
                  </a:lnTo>
                  <a:lnTo>
                    <a:pt x="496" y="67"/>
                  </a:lnTo>
                  <a:lnTo>
                    <a:pt x="497" y="69"/>
                  </a:lnTo>
                  <a:lnTo>
                    <a:pt x="497" y="70"/>
                  </a:lnTo>
                  <a:lnTo>
                    <a:pt x="498" y="71"/>
                  </a:lnTo>
                  <a:lnTo>
                    <a:pt x="499" y="71"/>
                  </a:lnTo>
                  <a:lnTo>
                    <a:pt x="499" y="72"/>
                  </a:lnTo>
                  <a:lnTo>
                    <a:pt x="500" y="72"/>
                  </a:lnTo>
                  <a:lnTo>
                    <a:pt x="500" y="73"/>
                  </a:lnTo>
                  <a:lnTo>
                    <a:pt x="501" y="73"/>
                  </a:lnTo>
                  <a:lnTo>
                    <a:pt x="502" y="74"/>
                  </a:lnTo>
                  <a:lnTo>
                    <a:pt x="503" y="75"/>
                  </a:lnTo>
                  <a:lnTo>
                    <a:pt x="504" y="75"/>
                  </a:lnTo>
                  <a:lnTo>
                    <a:pt x="504" y="76"/>
                  </a:lnTo>
                  <a:lnTo>
                    <a:pt x="505" y="76"/>
                  </a:lnTo>
                  <a:lnTo>
                    <a:pt x="506" y="77"/>
                  </a:lnTo>
                  <a:lnTo>
                    <a:pt x="507" y="77"/>
                  </a:lnTo>
                  <a:lnTo>
                    <a:pt x="508" y="77"/>
                  </a:lnTo>
                  <a:lnTo>
                    <a:pt x="509" y="77"/>
                  </a:lnTo>
                  <a:lnTo>
                    <a:pt x="510" y="78"/>
                  </a:lnTo>
                  <a:lnTo>
                    <a:pt x="511" y="78"/>
                  </a:lnTo>
                  <a:lnTo>
                    <a:pt x="513" y="78"/>
                  </a:lnTo>
                  <a:lnTo>
                    <a:pt x="514" y="78"/>
                  </a:lnTo>
                  <a:lnTo>
                    <a:pt x="515" y="78"/>
                  </a:lnTo>
                  <a:lnTo>
                    <a:pt x="516" y="78"/>
                  </a:lnTo>
                  <a:lnTo>
                    <a:pt x="517" y="79"/>
                  </a:lnTo>
                  <a:lnTo>
                    <a:pt x="518" y="79"/>
                  </a:lnTo>
                  <a:lnTo>
                    <a:pt x="519" y="80"/>
                  </a:lnTo>
                  <a:lnTo>
                    <a:pt x="520" y="80"/>
                  </a:lnTo>
                  <a:lnTo>
                    <a:pt x="521" y="80"/>
                  </a:lnTo>
                  <a:lnTo>
                    <a:pt x="522" y="80"/>
                  </a:lnTo>
                  <a:lnTo>
                    <a:pt x="523" y="80"/>
                  </a:lnTo>
                  <a:lnTo>
                    <a:pt x="524" y="80"/>
                  </a:lnTo>
                  <a:lnTo>
                    <a:pt x="525" y="80"/>
                  </a:lnTo>
                  <a:lnTo>
                    <a:pt x="526" y="80"/>
                  </a:lnTo>
                  <a:lnTo>
                    <a:pt x="527" y="80"/>
                  </a:lnTo>
                  <a:lnTo>
                    <a:pt x="527" y="81"/>
                  </a:lnTo>
                  <a:lnTo>
                    <a:pt x="528" y="81"/>
                  </a:lnTo>
                  <a:lnTo>
                    <a:pt x="529" y="81"/>
                  </a:lnTo>
                  <a:lnTo>
                    <a:pt x="530" y="82"/>
                  </a:lnTo>
                  <a:lnTo>
                    <a:pt x="531" y="82"/>
                  </a:lnTo>
                  <a:lnTo>
                    <a:pt x="532" y="82"/>
                  </a:lnTo>
                  <a:lnTo>
                    <a:pt x="533" y="82"/>
                  </a:lnTo>
                  <a:lnTo>
                    <a:pt x="534" y="82"/>
                  </a:lnTo>
                  <a:lnTo>
                    <a:pt x="535" y="82"/>
                  </a:lnTo>
                  <a:lnTo>
                    <a:pt x="537" y="83"/>
                  </a:lnTo>
                  <a:lnTo>
                    <a:pt x="538" y="83"/>
                  </a:lnTo>
                  <a:lnTo>
                    <a:pt x="539" y="82"/>
                  </a:lnTo>
                  <a:lnTo>
                    <a:pt x="540" y="82"/>
                  </a:lnTo>
                  <a:lnTo>
                    <a:pt x="541" y="82"/>
                  </a:lnTo>
                  <a:lnTo>
                    <a:pt x="542" y="81"/>
                  </a:lnTo>
                  <a:lnTo>
                    <a:pt x="543" y="80"/>
                  </a:lnTo>
                  <a:lnTo>
                    <a:pt x="544" y="80"/>
                  </a:lnTo>
                  <a:lnTo>
                    <a:pt x="545" y="79"/>
                  </a:lnTo>
                  <a:lnTo>
                    <a:pt x="546" y="79"/>
                  </a:lnTo>
                  <a:lnTo>
                    <a:pt x="547" y="79"/>
                  </a:lnTo>
                  <a:lnTo>
                    <a:pt x="548" y="79"/>
                  </a:lnTo>
                  <a:lnTo>
                    <a:pt x="549" y="80"/>
                  </a:lnTo>
                  <a:lnTo>
                    <a:pt x="550" y="81"/>
                  </a:lnTo>
                  <a:lnTo>
                    <a:pt x="551" y="81"/>
                  </a:lnTo>
                  <a:lnTo>
                    <a:pt x="551" y="82"/>
                  </a:lnTo>
                  <a:lnTo>
                    <a:pt x="552" y="83"/>
                  </a:lnTo>
                  <a:lnTo>
                    <a:pt x="553" y="84"/>
                  </a:lnTo>
                  <a:lnTo>
                    <a:pt x="554" y="84"/>
                  </a:lnTo>
                  <a:lnTo>
                    <a:pt x="554" y="85"/>
                  </a:lnTo>
                  <a:lnTo>
                    <a:pt x="555" y="85"/>
                  </a:lnTo>
                  <a:lnTo>
                    <a:pt x="556" y="85"/>
                  </a:lnTo>
                  <a:lnTo>
                    <a:pt x="557" y="86"/>
                  </a:lnTo>
                  <a:lnTo>
                    <a:pt x="558" y="86"/>
                  </a:lnTo>
                  <a:lnTo>
                    <a:pt x="559" y="86"/>
                  </a:lnTo>
                  <a:lnTo>
                    <a:pt x="560" y="86"/>
                  </a:lnTo>
                  <a:lnTo>
                    <a:pt x="562" y="86"/>
                  </a:lnTo>
                  <a:lnTo>
                    <a:pt x="563" y="86"/>
                  </a:lnTo>
                  <a:lnTo>
                    <a:pt x="564" y="86"/>
                  </a:lnTo>
                  <a:lnTo>
                    <a:pt x="565" y="86"/>
                  </a:lnTo>
                  <a:lnTo>
                    <a:pt x="566" y="86"/>
                  </a:lnTo>
                  <a:lnTo>
                    <a:pt x="567" y="86"/>
                  </a:lnTo>
                  <a:lnTo>
                    <a:pt x="567" y="87"/>
                  </a:lnTo>
                  <a:lnTo>
                    <a:pt x="568" y="87"/>
                  </a:lnTo>
                  <a:lnTo>
                    <a:pt x="569" y="87"/>
                  </a:lnTo>
                  <a:lnTo>
                    <a:pt x="570" y="86"/>
                  </a:lnTo>
                  <a:lnTo>
                    <a:pt x="571" y="85"/>
                  </a:lnTo>
                  <a:lnTo>
                    <a:pt x="572" y="84"/>
                  </a:lnTo>
                  <a:lnTo>
                    <a:pt x="573" y="83"/>
                  </a:lnTo>
                  <a:lnTo>
                    <a:pt x="573" y="82"/>
                  </a:lnTo>
                  <a:lnTo>
                    <a:pt x="574" y="81"/>
                  </a:lnTo>
                  <a:lnTo>
                    <a:pt x="575" y="80"/>
                  </a:lnTo>
                  <a:lnTo>
                    <a:pt x="575" y="79"/>
                  </a:lnTo>
                  <a:lnTo>
                    <a:pt x="576" y="79"/>
                  </a:lnTo>
                  <a:lnTo>
                    <a:pt x="576" y="78"/>
                  </a:lnTo>
                  <a:lnTo>
                    <a:pt x="577" y="78"/>
                  </a:lnTo>
                  <a:lnTo>
                    <a:pt x="577" y="77"/>
                  </a:lnTo>
                  <a:lnTo>
                    <a:pt x="578" y="77"/>
                  </a:lnTo>
                  <a:lnTo>
                    <a:pt x="578" y="76"/>
                  </a:lnTo>
                  <a:lnTo>
                    <a:pt x="579" y="76"/>
                  </a:lnTo>
                  <a:lnTo>
                    <a:pt x="580" y="76"/>
                  </a:lnTo>
                  <a:lnTo>
                    <a:pt x="581" y="75"/>
                  </a:lnTo>
                  <a:lnTo>
                    <a:pt x="582" y="75"/>
                  </a:lnTo>
                  <a:lnTo>
                    <a:pt x="583" y="75"/>
                  </a:lnTo>
                  <a:lnTo>
                    <a:pt x="583" y="74"/>
                  </a:lnTo>
                  <a:lnTo>
                    <a:pt x="584" y="74"/>
                  </a:lnTo>
                  <a:lnTo>
                    <a:pt x="585" y="74"/>
                  </a:lnTo>
                  <a:lnTo>
                    <a:pt x="587" y="73"/>
                  </a:lnTo>
                  <a:lnTo>
                    <a:pt x="588" y="73"/>
                  </a:lnTo>
                  <a:lnTo>
                    <a:pt x="588" y="72"/>
                  </a:lnTo>
                  <a:lnTo>
                    <a:pt x="589" y="72"/>
                  </a:lnTo>
                  <a:lnTo>
                    <a:pt x="590" y="72"/>
                  </a:lnTo>
                  <a:lnTo>
                    <a:pt x="591" y="71"/>
                  </a:lnTo>
                  <a:lnTo>
                    <a:pt x="592" y="71"/>
                  </a:lnTo>
                  <a:lnTo>
                    <a:pt x="593" y="71"/>
                  </a:lnTo>
                  <a:lnTo>
                    <a:pt x="594" y="71"/>
                  </a:lnTo>
                  <a:lnTo>
                    <a:pt x="595" y="71"/>
                  </a:lnTo>
                  <a:lnTo>
                    <a:pt x="596" y="72"/>
                  </a:lnTo>
                  <a:lnTo>
                    <a:pt x="597" y="72"/>
                  </a:lnTo>
                  <a:lnTo>
                    <a:pt x="598" y="72"/>
                  </a:lnTo>
                  <a:lnTo>
                    <a:pt x="599" y="72"/>
                  </a:lnTo>
                  <a:lnTo>
                    <a:pt x="600" y="72"/>
                  </a:lnTo>
                  <a:lnTo>
                    <a:pt x="601" y="72"/>
                  </a:lnTo>
                  <a:lnTo>
                    <a:pt x="602" y="72"/>
                  </a:lnTo>
                  <a:lnTo>
                    <a:pt x="603" y="72"/>
                  </a:lnTo>
                  <a:lnTo>
                    <a:pt x="604" y="72"/>
                  </a:lnTo>
                  <a:lnTo>
                    <a:pt x="605" y="71"/>
                  </a:lnTo>
                  <a:lnTo>
                    <a:pt x="606" y="71"/>
                  </a:lnTo>
                  <a:lnTo>
                    <a:pt x="606" y="70"/>
                  </a:lnTo>
                  <a:lnTo>
                    <a:pt x="607" y="70"/>
                  </a:lnTo>
                  <a:lnTo>
                    <a:pt x="608" y="69"/>
                  </a:lnTo>
                  <a:lnTo>
                    <a:pt x="609" y="67"/>
                  </a:lnTo>
                  <a:lnTo>
                    <a:pt x="609" y="66"/>
                  </a:lnTo>
                  <a:lnTo>
                    <a:pt x="610" y="66"/>
                  </a:lnTo>
                  <a:lnTo>
                    <a:pt x="610" y="65"/>
                  </a:lnTo>
                  <a:lnTo>
                    <a:pt x="612" y="64"/>
                  </a:lnTo>
                  <a:lnTo>
                    <a:pt x="613" y="63"/>
                  </a:lnTo>
                  <a:lnTo>
                    <a:pt x="614" y="62"/>
                  </a:lnTo>
                  <a:lnTo>
                    <a:pt x="615" y="62"/>
                  </a:lnTo>
                  <a:lnTo>
                    <a:pt x="615" y="61"/>
                  </a:lnTo>
                  <a:lnTo>
                    <a:pt x="616" y="61"/>
                  </a:lnTo>
                  <a:lnTo>
                    <a:pt x="617" y="61"/>
                  </a:lnTo>
                  <a:lnTo>
                    <a:pt x="618" y="60"/>
                  </a:lnTo>
                  <a:lnTo>
                    <a:pt x="619" y="60"/>
                  </a:lnTo>
                  <a:lnTo>
                    <a:pt x="620" y="60"/>
                  </a:lnTo>
                  <a:lnTo>
                    <a:pt x="621" y="59"/>
                  </a:lnTo>
                  <a:lnTo>
                    <a:pt x="622" y="59"/>
                  </a:lnTo>
                  <a:lnTo>
                    <a:pt x="623" y="58"/>
                  </a:lnTo>
                  <a:lnTo>
                    <a:pt x="624" y="58"/>
                  </a:lnTo>
                  <a:lnTo>
                    <a:pt x="625" y="58"/>
                  </a:lnTo>
                  <a:lnTo>
                    <a:pt x="626" y="57"/>
                  </a:lnTo>
                  <a:lnTo>
                    <a:pt x="627" y="57"/>
                  </a:lnTo>
                  <a:lnTo>
                    <a:pt x="628" y="57"/>
                  </a:lnTo>
                  <a:lnTo>
                    <a:pt x="629" y="57"/>
                  </a:lnTo>
                  <a:lnTo>
                    <a:pt x="629" y="56"/>
                  </a:lnTo>
                  <a:lnTo>
                    <a:pt x="630" y="56"/>
                  </a:lnTo>
                  <a:lnTo>
                    <a:pt x="631" y="55"/>
                  </a:lnTo>
                  <a:lnTo>
                    <a:pt x="631" y="54"/>
                  </a:lnTo>
                  <a:lnTo>
                    <a:pt x="632" y="54"/>
                  </a:lnTo>
                  <a:lnTo>
                    <a:pt x="632" y="53"/>
                  </a:lnTo>
                  <a:lnTo>
                    <a:pt x="633" y="53"/>
                  </a:lnTo>
                  <a:lnTo>
                    <a:pt x="634" y="52"/>
                  </a:lnTo>
                  <a:lnTo>
                    <a:pt x="634" y="51"/>
                  </a:lnTo>
                  <a:lnTo>
                    <a:pt x="635" y="50"/>
                  </a:lnTo>
                  <a:lnTo>
                    <a:pt x="635" y="49"/>
                  </a:lnTo>
                  <a:lnTo>
                    <a:pt x="635" y="48"/>
                  </a:lnTo>
                  <a:lnTo>
                    <a:pt x="635" y="47"/>
                  </a:lnTo>
                  <a:lnTo>
                    <a:pt x="635" y="46"/>
                  </a:lnTo>
                  <a:lnTo>
                    <a:pt x="634" y="46"/>
                  </a:lnTo>
                  <a:lnTo>
                    <a:pt x="634" y="45"/>
                  </a:lnTo>
                  <a:lnTo>
                    <a:pt x="633" y="44"/>
                  </a:lnTo>
                  <a:lnTo>
                    <a:pt x="633" y="42"/>
                  </a:lnTo>
                  <a:lnTo>
                    <a:pt x="633" y="41"/>
                  </a:lnTo>
                  <a:lnTo>
                    <a:pt x="633" y="40"/>
                  </a:lnTo>
                  <a:lnTo>
                    <a:pt x="633" y="39"/>
                  </a:lnTo>
                  <a:lnTo>
                    <a:pt x="634" y="39"/>
                  </a:lnTo>
                  <a:lnTo>
                    <a:pt x="634" y="38"/>
                  </a:lnTo>
                  <a:lnTo>
                    <a:pt x="634" y="37"/>
                  </a:lnTo>
                  <a:lnTo>
                    <a:pt x="634" y="36"/>
                  </a:lnTo>
                  <a:lnTo>
                    <a:pt x="635" y="35"/>
                  </a:lnTo>
                  <a:lnTo>
                    <a:pt x="635" y="34"/>
                  </a:lnTo>
                  <a:lnTo>
                    <a:pt x="637" y="34"/>
                  </a:lnTo>
                  <a:lnTo>
                    <a:pt x="637" y="33"/>
                  </a:lnTo>
                  <a:lnTo>
                    <a:pt x="638" y="32"/>
                  </a:lnTo>
                  <a:lnTo>
                    <a:pt x="639" y="32"/>
                  </a:lnTo>
                  <a:lnTo>
                    <a:pt x="639" y="31"/>
                  </a:lnTo>
                  <a:lnTo>
                    <a:pt x="640" y="31"/>
                  </a:lnTo>
                  <a:lnTo>
                    <a:pt x="640" y="30"/>
                  </a:lnTo>
                  <a:lnTo>
                    <a:pt x="640" y="29"/>
                  </a:lnTo>
                  <a:lnTo>
                    <a:pt x="640" y="28"/>
                  </a:lnTo>
                  <a:lnTo>
                    <a:pt x="640" y="27"/>
                  </a:lnTo>
                  <a:lnTo>
                    <a:pt x="640" y="26"/>
                  </a:lnTo>
                  <a:lnTo>
                    <a:pt x="641" y="25"/>
                  </a:lnTo>
                  <a:lnTo>
                    <a:pt x="641" y="24"/>
                  </a:lnTo>
                  <a:lnTo>
                    <a:pt x="642" y="23"/>
                  </a:lnTo>
                  <a:lnTo>
                    <a:pt x="642" y="22"/>
                  </a:lnTo>
                  <a:lnTo>
                    <a:pt x="642" y="21"/>
                  </a:lnTo>
                  <a:lnTo>
                    <a:pt x="642" y="20"/>
                  </a:lnTo>
                  <a:lnTo>
                    <a:pt x="642" y="19"/>
                  </a:lnTo>
                  <a:lnTo>
                    <a:pt x="642" y="17"/>
                  </a:lnTo>
                  <a:lnTo>
                    <a:pt x="642" y="16"/>
                  </a:lnTo>
                  <a:lnTo>
                    <a:pt x="643" y="15"/>
                  </a:lnTo>
                  <a:lnTo>
                    <a:pt x="643" y="14"/>
                  </a:lnTo>
                  <a:lnTo>
                    <a:pt x="644" y="14"/>
                  </a:lnTo>
                  <a:lnTo>
                    <a:pt x="644" y="13"/>
                  </a:lnTo>
                  <a:lnTo>
                    <a:pt x="645" y="12"/>
                  </a:lnTo>
                  <a:lnTo>
                    <a:pt x="646" y="12"/>
                  </a:lnTo>
                  <a:lnTo>
                    <a:pt x="647" y="12"/>
                  </a:lnTo>
                  <a:lnTo>
                    <a:pt x="647" y="11"/>
                  </a:lnTo>
                  <a:lnTo>
                    <a:pt x="648" y="11"/>
                  </a:lnTo>
                  <a:lnTo>
                    <a:pt x="648" y="10"/>
                  </a:lnTo>
                  <a:lnTo>
                    <a:pt x="649" y="10"/>
                  </a:lnTo>
                  <a:lnTo>
                    <a:pt x="650" y="9"/>
                  </a:lnTo>
                  <a:lnTo>
                    <a:pt x="651" y="8"/>
                  </a:lnTo>
                  <a:lnTo>
                    <a:pt x="652" y="8"/>
                  </a:lnTo>
                  <a:lnTo>
                    <a:pt x="653" y="7"/>
                  </a:lnTo>
                  <a:lnTo>
                    <a:pt x="654" y="7"/>
                  </a:lnTo>
                  <a:lnTo>
                    <a:pt x="655" y="6"/>
                  </a:lnTo>
                  <a:lnTo>
                    <a:pt x="656" y="6"/>
                  </a:lnTo>
                  <a:lnTo>
                    <a:pt x="657" y="5"/>
                  </a:lnTo>
                  <a:lnTo>
                    <a:pt x="658" y="5"/>
                  </a:lnTo>
                  <a:lnTo>
                    <a:pt x="659" y="5"/>
                  </a:lnTo>
                  <a:lnTo>
                    <a:pt x="660" y="5"/>
                  </a:lnTo>
                  <a:lnTo>
                    <a:pt x="662" y="4"/>
                  </a:lnTo>
                  <a:lnTo>
                    <a:pt x="663" y="4"/>
                  </a:lnTo>
                  <a:lnTo>
                    <a:pt x="664" y="4"/>
                  </a:lnTo>
                  <a:lnTo>
                    <a:pt x="665" y="5"/>
                  </a:lnTo>
                  <a:lnTo>
                    <a:pt x="666" y="5"/>
                  </a:lnTo>
                  <a:lnTo>
                    <a:pt x="667" y="5"/>
                  </a:lnTo>
                  <a:lnTo>
                    <a:pt x="668" y="5"/>
                  </a:lnTo>
                  <a:lnTo>
                    <a:pt x="668" y="4"/>
                  </a:lnTo>
                  <a:lnTo>
                    <a:pt x="669" y="4"/>
                  </a:lnTo>
                  <a:lnTo>
                    <a:pt x="670" y="3"/>
                  </a:lnTo>
                  <a:lnTo>
                    <a:pt x="671" y="3"/>
                  </a:lnTo>
                  <a:lnTo>
                    <a:pt x="671" y="2"/>
                  </a:lnTo>
                  <a:lnTo>
                    <a:pt x="672" y="2"/>
                  </a:lnTo>
                  <a:lnTo>
                    <a:pt x="673" y="1"/>
                  </a:lnTo>
                  <a:lnTo>
                    <a:pt x="674" y="1"/>
                  </a:lnTo>
                  <a:lnTo>
                    <a:pt x="675" y="1"/>
                  </a:lnTo>
                  <a:lnTo>
                    <a:pt x="676" y="1"/>
                  </a:lnTo>
                  <a:lnTo>
                    <a:pt x="677" y="1"/>
                  </a:lnTo>
                  <a:lnTo>
                    <a:pt x="678" y="1"/>
                  </a:lnTo>
                  <a:lnTo>
                    <a:pt x="679" y="1"/>
                  </a:lnTo>
                  <a:lnTo>
                    <a:pt x="680" y="1"/>
                  </a:lnTo>
                  <a:lnTo>
                    <a:pt x="682" y="1"/>
                  </a:lnTo>
                  <a:lnTo>
                    <a:pt x="683" y="1"/>
                  </a:lnTo>
                  <a:lnTo>
                    <a:pt x="684" y="1"/>
                  </a:lnTo>
                  <a:lnTo>
                    <a:pt x="685" y="1"/>
                  </a:lnTo>
                  <a:lnTo>
                    <a:pt x="685" y="0"/>
                  </a:lnTo>
                  <a:lnTo>
                    <a:pt x="687" y="0"/>
                  </a:lnTo>
                  <a:lnTo>
                    <a:pt x="688" y="0"/>
                  </a:lnTo>
                  <a:lnTo>
                    <a:pt x="689" y="0"/>
                  </a:lnTo>
                  <a:lnTo>
                    <a:pt x="690" y="0"/>
                  </a:lnTo>
                  <a:lnTo>
                    <a:pt x="691" y="1"/>
                  </a:lnTo>
                  <a:lnTo>
                    <a:pt x="691" y="2"/>
                  </a:lnTo>
                  <a:lnTo>
                    <a:pt x="692" y="2"/>
                  </a:lnTo>
                  <a:lnTo>
                    <a:pt x="692" y="3"/>
                  </a:lnTo>
                  <a:lnTo>
                    <a:pt x="693" y="3"/>
                  </a:lnTo>
                  <a:lnTo>
                    <a:pt x="694" y="4"/>
                  </a:lnTo>
                  <a:lnTo>
                    <a:pt x="695" y="5"/>
                  </a:lnTo>
                  <a:lnTo>
                    <a:pt x="696" y="5"/>
                  </a:lnTo>
                  <a:lnTo>
                    <a:pt x="697" y="5"/>
                  </a:lnTo>
                  <a:lnTo>
                    <a:pt x="698" y="5"/>
                  </a:lnTo>
                  <a:lnTo>
                    <a:pt x="699" y="5"/>
                  </a:lnTo>
                  <a:lnTo>
                    <a:pt x="700" y="5"/>
                  </a:lnTo>
                  <a:lnTo>
                    <a:pt x="701" y="5"/>
                  </a:lnTo>
                  <a:lnTo>
                    <a:pt x="702" y="5"/>
                  </a:lnTo>
                  <a:lnTo>
                    <a:pt x="703" y="5"/>
                  </a:lnTo>
                  <a:lnTo>
                    <a:pt x="704" y="4"/>
                  </a:lnTo>
                  <a:lnTo>
                    <a:pt x="705" y="4"/>
                  </a:lnTo>
                  <a:lnTo>
                    <a:pt x="706" y="4"/>
                  </a:lnTo>
                  <a:lnTo>
                    <a:pt x="707" y="4"/>
                  </a:lnTo>
                  <a:lnTo>
                    <a:pt x="709" y="4"/>
                  </a:lnTo>
                  <a:lnTo>
                    <a:pt x="710" y="3"/>
                  </a:lnTo>
                  <a:lnTo>
                    <a:pt x="712" y="4"/>
                  </a:lnTo>
                  <a:lnTo>
                    <a:pt x="713" y="4"/>
                  </a:lnTo>
                  <a:lnTo>
                    <a:pt x="714" y="4"/>
                  </a:lnTo>
                  <a:lnTo>
                    <a:pt x="714" y="5"/>
                  </a:lnTo>
                  <a:lnTo>
                    <a:pt x="715" y="5"/>
                  </a:lnTo>
                  <a:lnTo>
                    <a:pt x="716" y="5"/>
                  </a:lnTo>
                  <a:lnTo>
                    <a:pt x="717" y="5"/>
                  </a:lnTo>
                  <a:lnTo>
                    <a:pt x="718" y="6"/>
                  </a:lnTo>
                  <a:lnTo>
                    <a:pt x="719" y="6"/>
                  </a:lnTo>
                  <a:lnTo>
                    <a:pt x="720" y="6"/>
                  </a:lnTo>
                  <a:lnTo>
                    <a:pt x="720" y="7"/>
                  </a:lnTo>
                  <a:lnTo>
                    <a:pt x="721" y="7"/>
                  </a:lnTo>
                  <a:lnTo>
                    <a:pt x="721" y="8"/>
                  </a:lnTo>
                  <a:lnTo>
                    <a:pt x="722" y="9"/>
                  </a:lnTo>
                  <a:lnTo>
                    <a:pt x="722" y="10"/>
                  </a:lnTo>
                  <a:lnTo>
                    <a:pt x="723" y="11"/>
                  </a:lnTo>
                  <a:lnTo>
                    <a:pt x="724" y="12"/>
                  </a:lnTo>
                  <a:lnTo>
                    <a:pt x="725" y="12"/>
                  </a:lnTo>
                  <a:lnTo>
                    <a:pt x="726" y="13"/>
                  </a:lnTo>
                  <a:lnTo>
                    <a:pt x="727" y="14"/>
                  </a:lnTo>
                  <a:lnTo>
                    <a:pt x="728" y="14"/>
                  </a:lnTo>
                  <a:lnTo>
                    <a:pt x="728" y="15"/>
                  </a:lnTo>
                  <a:lnTo>
                    <a:pt x="729" y="16"/>
                  </a:lnTo>
                  <a:lnTo>
                    <a:pt x="729" y="17"/>
                  </a:lnTo>
                  <a:lnTo>
                    <a:pt x="730" y="17"/>
                  </a:lnTo>
                  <a:lnTo>
                    <a:pt x="730" y="19"/>
                  </a:lnTo>
                  <a:lnTo>
                    <a:pt x="731" y="19"/>
                  </a:lnTo>
                  <a:lnTo>
                    <a:pt x="732" y="20"/>
                  </a:lnTo>
                  <a:lnTo>
                    <a:pt x="733" y="20"/>
                  </a:lnTo>
                  <a:lnTo>
                    <a:pt x="733" y="21"/>
                  </a:lnTo>
                  <a:lnTo>
                    <a:pt x="734" y="21"/>
                  </a:lnTo>
                  <a:lnTo>
                    <a:pt x="735" y="21"/>
                  </a:lnTo>
                  <a:lnTo>
                    <a:pt x="737" y="22"/>
                  </a:lnTo>
                  <a:lnTo>
                    <a:pt x="738" y="23"/>
                  </a:lnTo>
                  <a:lnTo>
                    <a:pt x="739" y="23"/>
                  </a:lnTo>
                  <a:lnTo>
                    <a:pt x="739" y="24"/>
                  </a:lnTo>
                  <a:lnTo>
                    <a:pt x="740" y="24"/>
                  </a:lnTo>
                  <a:lnTo>
                    <a:pt x="741" y="24"/>
                  </a:lnTo>
                  <a:lnTo>
                    <a:pt x="742" y="25"/>
                  </a:lnTo>
                  <a:lnTo>
                    <a:pt x="743" y="25"/>
                  </a:lnTo>
                  <a:lnTo>
                    <a:pt x="744" y="26"/>
                  </a:lnTo>
                  <a:lnTo>
                    <a:pt x="745" y="26"/>
                  </a:lnTo>
                  <a:lnTo>
                    <a:pt x="746" y="27"/>
                  </a:lnTo>
                  <a:lnTo>
                    <a:pt x="747" y="27"/>
                  </a:lnTo>
                  <a:lnTo>
                    <a:pt x="748" y="26"/>
                  </a:lnTo>
                  <a:lnTo>
                    <a:pt x="749" y="26"/>
                  </a:lnTo>
                  <a:lnTo>
                    <a:pt x="750" y="26"/>
                  </a:lnTo>
                  <a:lnTo>
                    <a:pt x="751" y="26"/>
                  </a:lnTo>
                  <a:lnTo>
                    <a:pt x="752" y="26"/>
                  </a:lnTo>
                  <a:lnTo>
                    <a:pt x="753" y="27"/>
                  </a:lnTo>
                  <a:lnTo>
                    <a:pt x="754" y="28"/>
                  </a:lnTo>
                  <a:lnTo>
                    <a:pt x="755" y="28"/>
                  </a:lnTo>
                  <a:lnTo>
                    <a:pt x="756" y="28"/>
                  </a:lnTo>
                  <a:lnTo>
                    <a:pt x="757" y="29"/>
                  </a:lnTo>
                  <a:lnTo>
                    <a:pt x="758" y="29"/>
                  </a:lnTo>
                  <a:lnTo>
                    <a:pt x="754" y="34"/>
                  </a:lnTo>
                  <a:lnTo>
                    <a:pt x="754" y="35"/>
                  </a:lnTo>
                  <a:lnTo>
                    <a:pt x="752" y="39"/>
                  </a:lnTo>
                  <a:lnTo>
                    <a:pt x="750" y="42"/>
                  </a:lnTo>
                  <a:lnTo>
                    <a:pt x="749" y="47"/>
                  </a:lnTo>
                  <a:lnTo>
                    <a:pt x="748" y="51"/>
                  </a:lnTo>
                  <a:lnTo>
                    <a:pt x="746" y="53"/>
                  </a:lnTo>
                  <a:lnTo>
                    <a:pt x="747" y="53"/>
                  </a:lnTo>
                  <a:lnTo>
                    <a:pt x="746" y="53"/>
                  </a:lnTo>
                  <a:lnTo>
                    <a:pt x="746" y="54"/>
                  </a:lnTo>
                  <a:lnTo>
                    <a:pt x="746" y="55"/>
                  </a:lnTo>
                  <a:lnTo>
                    <a:pt x="745" y="56"/>
                  </a:lnTo>
                  <a:lnTo>
                    <a:pt x="745" y="57"/>
                  </a:lnTo>
                  <a:lnTo>
                    <a:pt x="745" y="60"/>
                  </a:lnTo>
                  <a:lnTo>
                    <a:pt x="744" y="63"/>
                  </a:lnTo>
                  <a:lnTo>
                    <a:pt x="743" y="65"/>
                  </a:lnTo>
                  <a:lnTo>
                    <a:pt x="743" y="67"/>
                  </a:lnTo>
                  <a:lnTo>
                    <a:pt x="744" y="71"/>
                  </a:lnTo>
                  <a:lnTo>
                    <a:pt x="744" y="72"/>
                  </a:lnTo>
                  <a:lnTo>
                    <a:pt x="744" y="73"/>
                  </a:lnTo>
                  <a:lnTo>
                    <a:pt x="743" y="76"/>
                  </a:lnTo>
                  <a:lnTo>
                    <a:pt x="743" y="77"/>
                  </a:lnTo>
                  <a:lnTo>
                    <a:pt x="743" y="79"/>
                  </a:lnTo>
                  <a:lnTo>
                    <a:pt x="743" y="80"/>
                  </a:lnTo>
                  <a:lnTo>
                    <a:pt x="743" y="84"/>
                  </a:lnTo>
                  <a:lnTo>
                    <a:pt x="743" y="85"/>
                  </a:lnTo>
                  <a:lnTo>
                    <a:pt x="742" y="86"/>
                  </a:lnTo>
                  <a:lnTo>
                    <a:pt x="742" y="87"/>
                  </a:lnTo>
                  <a:lnTo>
                    <a:pt x="742" y="88"/>
                  </a:lnTo>
                  <a:lnTo>
                    <a:pt x="744" y="91"/>
                  </a:lnTo>
                  <a:lnTo>
                    <a:pt x="744" y="95"/>
                  </a:lnTo>
                  <a:lnTo>
                    <a:pt x="744" y="96"/>
                  </a:lnTo>
                  <a:lnTo>
                    <a:pt x="744" y="98"/>
                  </a:lnTo>
                  <a:lnTo>
                    <a:pt x="744" y="100"/>
                  </a:lnTo>
                  <a:lnTo>
                    <a:pt x="745" y="101"/>
                  </a:lnTo>
                  <a:lnTo>
                    <a:pt x="745" y="102"/>
                  </a:lnTo>
                  <a:lnTo>
                    <a:pt x="745" y="103"/>
                  </a:lnTo>
                  <a:lnTo>
                    <a:pt x="746" y="103"/>
                  </a:lnTo>
                  <a:lnTo>
                    <a:pt x="746" y="105"/>
                  </a:lnTo>
                  <a:lnTo>
                    <a:pt x="746" y="106"/>
                  </a:lnTo>
                  <a:lnTo>
                    <a:pt x="745" y="108"/>
                  </a:lnTo>
                  <a:lnTo>
                    <a:pt x="745" y="109"/>
                  </a:lnTo>
                  <a:lnTo>
                    <a:pt x="745" y="110"/>
                  </a:lnTo>
                  <a:lnTo>
                    <a:pt x="745" y="112"/>
                  </a:lnTo>
                  <a:lnTo>
                    <a:pt x="745" y="114"/>
                  </a:lnTo>
                  <a:lnTo>
                    <a:pt x="745" y="115"/>
                  </a:lnTo>
                  <a:lnTo>
                    <a:pt x="746" y="116"/>
                  </a:lnTo>
                  <a:lnTo>
                    <a:pt x="746" y="117"/>
                  </a:lnTo>
                  <a:lnTo>
                    <a:pt x="746" y="119"/>
                  </a:lnTo>
                  <a:lnTo>
                    <a:pt x="745" y="121"/>
                  </a:lnTo>
                  <a:lnTo>
                    <a:pt x="745" y="123"/>
                  </a:lnTo>
                  <a:lnTo>
                    <a:pt x="745" y="124"/>
                  </a:lnTo>
                  <a:lnTo>
                    <a:pt x="745" y="125"/>
                  </a:lnTo>
                  <a:lnTo>
                    <a:pt x="744" y="125"/>
                  </a:lnTo>
                  <a:lnTo>
                    <a:pt x="744" y="126"/>
                  </a:lnTo>
                  <a:lnTo>
                    <a:pt x="744" y="127"/>
                  </a:lnTo>
                  <a:lnTo>
                    <a:pt x="743" y="127"/>
                  </a:lnTo>
                  <a:lnTo>
                    <a:pt x="743" y="128"/>
                  </a:lnTo>
                  <a:lnTo>
                    <a:pt x="743" y="129"/>
                  </a:lnTo>
                  <a:lnTo>
                    <a:pt x="743" y="130"/>
                  </a:lnTo>
                  <a:lnTo>
                    <a:pt x="742" y="132"/>
                  </a:lnTo>
                  <a:lnTo>
                    <a:pt x="742" y="134"/>
                  </a:lnTo>
                  <a:lnTo>
                    <a:pt x="742" y="135"/>
                  </a:lnTo>
                  <a:lnTo>
                    <a:pt x="742" y="136"/>
                  </a:lnTo>
                  <a:lnTo>
                    <a:pt x="742" y="137"/>
                  </a:lnTo>
                  <a:lnTo>
                    <a:pt x="742" y="138"/>
                  </a:lnTo>
                  <a:lnTo>
                    <a:pt x="742" y="139"/>
                  </a:lnTo>
                  <a:lnTo>
                    <a:pt x="741" y="140"/>
                  </a:lnTo>
                  <a:lnTo>
                    <a:pt x="741" y="142"/>
                  </a:lnTo>
                  <a:lnTo>
                    <a:pt x="740" y="144"/>
                  </a:lnTo>
                  <a:lnTo>
                    <a:pt x="740" y="145"/>
                  </a:lnTo>
                  <a:lnTo>
                    <a:pt x="740" y="146"/>
                  </a:lnTo>
                  <a:lnTo>
                    <a:pt x="740" y="147"/>
                  </a:lnTo>
                  <a:lnTo>
                    <a:pt x="739" y="147"/>
                  </a:lnTo>
                  <a:lnTo>
                    <a:pt x="739" y="148"/>
                  </a:lnTo>
                  <a:lnTo>
                    <a:pt x="738" y="149"/>
                  </a:lnTo>
                  <a:lnTo>
                    <a:pt x="738" y="150"/>
                  </a:lnTo>
                  <a:lnTo>
                    <a:pt x="738" y="151"/>
                  </a:lnTo>
                  <a:lnTo>
                    <a:pt x="738" y="152"/>
                  </a:lnTo>
                  <a:lnTo>
                    <a:pt x="738" y="153"/>
                  </a:lnTo>
                  <a:lnTo>
                    <a:pt x="738" y="154"/>
                  </a:lnTo>
                  <a:lnTo>
                    <a:pt x="738" y="155"/>
                  </a:lnTo>
                  <a:lnTo>
                    <a:pt x="737" y="156"/>
                  </a:lnTo>
                  <a:lnTo>
                    <a:pt x="737" y="157"/>
                  </a:lnTo>
                  <a:lnTo>
                    <a:pt x="735" y="157"/>
                  </a:lnTo>
                  <a:lnTo>
                    <a:pt x="734" y="157"/>
                  </a:lnTo>
                  <a:lnTo>
                    <a:pt x="733" y="157"/>
                  </a:lnTo>
                  <a:lnTo>
                    <a:pt x="733" y="158"/>
                  </a:lnTo>
                  <a:lnTo>
                    <a:pt x="732" y="158"/>
                  </a:lnTo>
                  <a:lnTo>
                    <a:pt x="732" y="159"/>
                  </a:lnTo>
                  <a:lnTo>
                    <a:pt x="731" y="159"/>
                  </a:lnTo>
                  <a:lnTo>
                    <a:pt x="730" y="159"/>
                  </a:lnTo>
                  <a:lnTo>
                    <a:pt x="729" y="159"/>
                  </a:lnTo>
                  <a:lnTo>
                    <a:pt x="728" y="159"/>
                  </a:lnTo>
                  <a:lnTo>
                    <a:pt x="727" y="160"/>
                  </a:lnTo>
                  <a:lnTo>
                    <a:pt x="726" y="160"/>
                  </a:lnTo>
                  <a:lnTo>
                    <a:pt x="725" y="161"/>
                  </a:lnTo>
                  <a:lnTo>
                    <a:pt x="724" y="161"/>
                  </a:lnTo>
                  <a:lnTo>
                    <a:pt x="723" y="162"/>
                  </a:lnTo>
                  <a:lnTo>
                    <a:pt x="722" y="162"/>
                  </a:lnTo>
                  <a:lnTo>
                    <a:pt x="721" y="162"/>
                  </a:lnTo>
                  <a:lnTo>
                    <a:pt x="721" y="163"/>
                  </a:lnTo>
                  <a:lnTo>
                    <a:pt x="720" y="164"/>
                  </a:lnTo>
                  <a:lnTo>
                    <a:pt x="719" y="164"/>
                  </a:lnTo>
                  <a:lnTo>
                    <a:pt x="718" y="164"/>
                  </a:lnTo>
                  <a:lnTo>
                    <a:pt x="718" y="165"/>
                  </a:lnTo>
                  <a:lnTo>
                    <a:pt x="717" y="165"/>
                  </a:lnTo>
                  <a:lnTo>
                    <a:pt x="716" y="165"/>
                  </a:lnTo>
                  <a:lnTo>
                    <a:pt x="715" y="166"/>
                  </a:lnTo>
                  <a:lnTo>
                    <a:pt x="714" y="167"/>
                  </a:lnTo>
                  <a:lnTo>
                    <a:pt x="713" y="169"/>
                  </a:lnTo>
                  <a:lnTo>
                    <a:pt x="710" y="171"/>
                  </a:lnTo>
                  <a:lnTo>
                    <a:pt x="709" y="171"/>
                  </a:lnTo>
                  <a:lnTo>
                    <a:pt x="708" y="172"/>
                  </a:lnTo>
                  <a:lnTo>
                    <a:pt x="709" y="172"/>
                  </a:lnTo>
                  <a:lnTo>
                    <a:pt x="709" y="173"/>
                  </a:lnTo>
                  <a:lnTo>
                    <a:pt x="709" y="174"/>
                  </a:lnTo>
                  <a:lnTo>
                    <a:pt x="709" y="175"/>
                  </a:lnTo>
                  <a:lnTo>
                    <a:pt x="710" y="175"/>
                  </a:lnTo>
                  <a:lnTo>
                    <a:pt x="710" y="176"/>
                  </a:lnTo>
                  <a:lnTo>
                    <a:pt x="709" y="176"/>
                  </a:lnTo>
                  <a:lnTo>
                    <a:pt x="710" y="176"/>
                  </a:lnTo>
                  <a:lnTo>
                    <a:pt x="710" y="177"/>
                  </a:lnTo>
                  <a:lnTo>
                    <a:pt x="712" y="177"/>
                  </a:lnTo>
                  <a:lnTo>
                    <a:pt x="710" y="178"/>
                  </a:lnTo>
                  <a:lnTo>
                    <a:pt x="710" y="179"/>
                  </a:lnTo>
                  <a:lnTo>
                    <a:pt x="710" y="180"/>
                  </a:lnTo>
                  <a:lnTo>
                    <a:pt x="709" y="180"/>
                  </a:lnTo>
                  <a:lnTo>
                    <a:pt x="709" y="181"/>
                  </a:lnTo>
                  <a:lnTo>
                    <a:pt x="708" y="181"/>
                  </a:lnTo>
                  <a:lnTo>
                    <a:pt x="708" y="182"/>
                  </a:lnTo>
                  <a:lnTo>
                    <a:pt x="708" y="183"/>
                  </a:lnTo>
                  <a:lnTo>
                    <a:pt x="708" y="184"/>
                  </a:lnTo>
                  <a:lnTo>
                    <a:pt x="709" y="184"/>
                  </a:lnTo>
                  <a:lnTo>
                    <a:pt x="708" y="184"/>
                  </a:lnTo>
                  <a:lnTo>
                    <a:pt x="707" y="185"/>
                  </a:lnTo>
                  <a:lnTo>
                    <a:pt x="707" y="186"/>
                  </a:lnTo>
                  <a:lnTo>
                    <a:pt x="707" y="187"/>
                  </a:lnTo>
                  <a:lnTo>
                    <a:pt x="706" y="187"/>
                  </a:lnTo>
                  <a:lnTo>
                    <a:pt x="705" y="187"/>
                  </a:lnTo>
                  <a:lnTo>
                    <a:pt x="705" y="188"/>
                  </a:lnTo>
                  <a:lnTo>
                    <a:pt x="705" y="189"/>
                  </a:lnTo>
                  <a:lnTo>
                    <a:pt x="705" y="190"/>
                  </a:lnTo>
                  <a:lnTo>
                    <a:pt x="705" y="191"/>
                  </a:lnTo>
                  <a:lnTo>
                    <a:pt x="704" y="191"/>
                  </a:lnTo>
                  <a:lnTo>
                    <a:pt x="704" y="192"/>
                  </a:lnTo>
                  <a:lnTo>
                    <a:pt x="705" y="192"/>
                  </a:lnTo>
                  <a:lnTo>
                    <a:pt x="705" y="194"/>
                  </a:lnTo>
                  <a:lnTo>
                    <a:pt x="705" y="195"/>
                  </a:lnTo>
                  <a:lnTo>
                    <a:pt x="705" y="196"/>
                  </a:lnTo>
                  <a:lnTo>
                    <a:pt x="706" y="196"/>
                  </a:lnTo>
                  <a:lnTo>
                    <a:pt x="705" y="196"/>
                  </a:lnTo>
                  <a:lnTo>
                    <a:pt x="705" y="197"/>
                  </a:lnTo>
                  <a:lnTo>
                    <a:pt x="704" y="197"/>
                  </a:lnTo>
                  <a:lnTo>
                    <a:pt x="704" y="198"/>
                  </a:lnTo>
                  <a:lnTo>
                    <a:pt x="703" y="198"/>
                  </a:lnTo>
                  <a:lnTo>
                    <a:pt x="703" y="199"/>
                  </a:lnTo>
                  <a:lnTo>
                    <a:pt x="703" y="200"/>
                  </a:lnTo>
                  <a:lnTo>
                    <a:pt x="702" y="200"/>
                  </a:lnTo>
                  <a:lnTo>
                    <a:pt x="702" y="201"/>
                  </a:lnTo>
                  <a:lnTo>
                    <a:pt x="701" y="201"/>
                  </a:lnTo>
                  <a:lnTo>
                    <a:pt x="701" y="202"/>
                  </a:lnTo>
                  <a:lnTo>
                    <a:pt x="700" y="202"/>
                  </a:lnTo>
                  <a:lnTo>
                    <a:pt x="700" y="203"/>
                  </a:lnTo>
                  <a:lnTo>
                    <a:pt x="699" y="203"/>
                  </a:lnTo>
                  <a:lnTo>
                    <a:pt x="700" y="203"/>
                  </a:lnTo>
                  <a:lnTo>
                    <a:pt x="700" y="204"/>
                  </a:lnTo>
                  <a:lnTo>
                    <a:pt x="699" y="204"/>
                  </a:lnTo>
                  <a:lnTo>
                    <a:pt x="699" y="205"/>
                  </a:lnTo>
                  <a:lnTo>
                    <a:pt x="698" y="205"/>
                  </a:lnTo>
                  <a:lnTo>
                    <a:pt x="697" y="206"/>
                  </a:lnTo>
                  <a:lnTo>
                    <a:pt x="696" y="206"/>
                  </a:lnTo>
                  <a:lnTo>
                    <a:pt x="696" y="207"/>
                  </a:lnTo>
                  <a:lnTo>
                    <a:pt x="695" y="207"/>
                  </a:lnTo>
                  <a:lnTo>
                    <a:pt x="694" y="207"/>
                  </a:lnTo>
                  <a:lnTo>
                    <a:pt x="694" y="208"/>
                  </a:lnTo>
                  <a:lnTo>
                    <a:pt x="693" y="208"/>
                  </a:lnTo>
                  <a:lnTo>
                    <a:pt x="692" y="209"/>
                  </a:lnTo>
                  <a:lnTo>
                    <a:pt x="692" y="210"/>
                  </a:lnTo>
                  <a:lnTo>
                    <a:pt x="691" y="210"/>
                  </a:lnTo>
                  <a:lnTo>
                    <a:pt x="691" y="211"/>
                  </a:lnTo>
                  <a:lnTo>
                    <a:pt x="691" y="212"/>
                  </a:lnTo>
                  <a:lnTo>
                    <a:pt x="690" y="212"/>
                  </a:lnTo>
                  <a:lnTo>
                    <a:pt x="689" y="213"/>
                  </a:lnTo>
                  <a:lnTo>
                    <a:pt x="689" y="214"/>
                  </a:lnTo>
                  <a:lnTo>
                    <a:pt x="688" y="214"/>
                  </a:lnTo>
                  <a:lnTo>
                    <a:pt x="687" y="214"/>
                  </a:lnTo>
                  <a:lnTo>
                    <a:pt x="687" y="215"/>
                  </a:lnTo>
                  <a:lnTo>
                    <a:pt x="685" y="215"/>
                  </a:lnTo>
                  <a:lnTo>
                    <a:pt x="684" y="215"/>
                  </a:lnTo>
                  <a:lnTo>
                    <a:pt x="684" y="216"/>
                  </a:lnTo>
                  <a:lnTo>
                    <a:pt x="683" y="216"/>
                  </a:lnTo>
                  <a:lnTo>
                    <a:pt x="683" y="217"/>
                  </a:lnTo>
                  <a:lnTo>
                    <a:pt x="683" y="219"/>
                  </a:lnTo>
                  <a:lnTo>
                    <a:pt x="682" y="220"/>
                  </a:lnTo>
                  <a:lnTo>
                    <a:pt x="682" y="221"/>
                  </a:lnTo>
                  <a:lnTo>
                    <a:pt x="682" y="222"/>
                  </a:lnTo>
                  <a:lnTo>
                    <a:pt x="681" y="222"/>
                  </a:lnTo>
                  <a:lnTo>
                    <a:pt x="681" y="223"/>
                  </a:lnTo>
                  <a:lnTo>
                    <a:pt x="681" y="224"/>
                  </a:lnTo>
                  <a:lnTo>
                    <a:pt x="681" y="225"/>
                  </a:lnTo>
                  <a:lnTo>
                    <a:pt x="682" y="226"/>
                  </a:lnTo>
                  <a:lnTo>
                    <a:pt x="682" y="225"/>
                  </a:lnTo>
                  <a:lnTo>
                    <a:pt x="682" y="226"/>
                  </a:lnTo>
                  <a:lnTo>
                    <a:pt x="683" y="226"/>
                  </a:lnTo>
                  <a:lnTo>
                    <a:pt x="682" y="227"/>
                  </a:lnTo>
                  <a:lnTo>
                    <a:pt x="682" y="230"/>
                  </a:lnTo>
                  <a:lnTo>
                    <a:pt x="681" y="230"/>
                  </a:lnTo>
                  <a:lnTo>
                    <a:pt x="681" y="231"/>
                  </a:lnTo>
                  <a:lnTo>
                    <a:pt x="681" y="232"/>
                  </a:lnTo>
                  <a:lnTo>
                    <a:pt x="680" y="232"/>
                  </a:lnTo>
                  <a:lnTo>
                    <a:pt x="680" y="233"/>
                  </a:lnTo>
                  <a:lnTo>
                    <a:pt x="679" y="233"/>
                  </a:lnTo>
                  <a:lnTo>
                    <a:pt x="680" y="234"/>
                  </a:lnTo>
                  <a:lnTo>
                    <a:pt x="680" y="235"/>
                  </a:lnTo>
                  <a:lnTo>
                    <a:pt x="679" y="235"/>
                  </a:lnTo>
                  <a:lnTo>
                    <a:pt x="679" y="236"/>
                  </a:lnTo>
                  <a:lnTo>
                    <a:pt x="678" y="236"/>
                  </a:lnTo>
                  <a:lnTo>
                    <a:pt x="678" y="237"/>
                  </a:lnTo>
                  <a:lnTo>
                    <a:pt x="677" y="237"/>
                  </a:lnTo>
                  <a:lnTo>
                    <a:pt x="677" y="238"/>
                  </a:lnTo>
                  <a:lnTo>
                    <a:pt x="676" y="238"/>
                  </a:lnTo>
                  <a:lnTo>
                    <a:pt x="676" y="239"/>
                  </a:lnTo>
                  <a:lnTo>
                    <a:pt x="676" y="240"/>
                  </a:lnTo>
                  <a:lnTo>
                    <a:pt x="676" y="241"/>
                  </a:lnTo>
                  <a:lnTo>
                    <a:pt x="676" y="242"/>
                  </a:lnTo>
                  <a:lnTo>
                    <a:pt x="676" y="244"/>
                  </a:lnTo>
                  <a:lnTo>
                    <a:pt x="677" y="244"/>
                  </a:lnTo>
                  <a:lnTo>
                    <a:pt x="677" y="245"/>
                  </a:lnTo>
                  <a:lnTo>
                    <a:pt x="677" y="246"/>
                  </a:lnTo>
                  <a:lnTo>
                    <a:pt x="676" y="246"/>
                  </a:lnTo>
                  <a:lnTo>
                    <a:pt x="676" y="247"/>
                  </a:lnTo>
                  <a:lnTo>
                    <a:pt x="675" y="247"/>
                  </a:lnTo>
                  <a:lnTo>
                    <a:pt x="676" y="247"/>
                  </a:lnTo>
                  <a:lnTo>
                    <a:pt x="675" y="247"/>
                  </a:lnTo>
                  <a:lnTo>
                    <a:pt x="676" y="247"/>
                  </a:lnTo>
                  <a:lnTo>
                    <a:pt x="675" y="247"/>
                  </a:lnTo>
                  <a:lnTo>
                    <a:pt x="675" y="248"/>
                  </a:lnTo>
                  <a:lnTo>
                    <a:pt x="674" y="248"/>
                  </a:lnTo>
                  <a:lnTo>
                    <a:pt x="674" y="249"/>
                  </a:lnTo>
                  <a:lnTo>
                    <a:pt x="674" y="250"/>
                  </a:lnTo>
                  <a:lnTo>
                    <a:pt x="674" y="251"/>
                  </a:lnTo>
                  <a:lnTo>
                    <a:pt x="673" y="251"/>
                  </a:lnTo>
                  <a:lnTo>
                    <a:pt x="673" y="252"/>
                  </a:lnTo>
                  <a:lnTo>
                    <a:pt x="673" y="253"/>
                  </a:lnTo>
                  <a:lnTo>
                    <a:pt x="673" y="254"/>
                  </a:lnTo>
                  <a:lnTo>
                    <a:pt x="673" y="255"/>
                  </a:lnTo>
                  <a:lnTo>
                    <a:pt x="672" y="255"/>
                  </a:lnTo>
                  <a:lnTo>
                    <a:pt x="672" y="256"/>
                  </a:lnTo>
                  <a:lnTo>
                    <a:pt x="673" y="256"/>
                  </a:lnTo>
                  <a:lnTo>
                    <a:pt x="673" y="257"/>
                  </a:lnTo>
                  <a:lnTo>
                    <a:pt x="672" y="257"/>
                  </a:lnTo>
                  <a:lnTo>
                    <a:pt x="672" y="258"/>
                  </a:lnTo>
                  <a:lnTo>
                    <a:pt x="672" y="259"/>
                  </a:lnTo>
                  <a:lnTo>
                    <a:pt x="673" y="259"/>
                  </a:lnTo>
                  <a:lnTo>
                    <a:pt x="673" y="258"/>
                  </a:lnTo>
                  <a:lnTo>
                    <a:pt x="674" y="258"/>
                  </a:lnTo>
                  <a:lnTo>
                    <a:pt x="674" y="259"/>
                  </a:lnTo>
                  <a:lnTo>
                    <a:pt x="674" y="260"/>
                  </a:lnTo>
                  <a:lnTo>
                    <a:pt x="674" y="261"/>
                  </a:lnTo>
                  <a:lnTo>
                    <a:pt x="675" y="261"/>
                  </a:lnTo>
                  <a:lnTo>
                    <a:pt x="675" y="262"/>
                  </a:lnTo>
                  <a:lnTo>
                    <a:pt x="675" y="263"/>
                  </a:lnTo>
                  <a:lnTo>
                    <a:pt x="676" y="263"/>
                  </a:lnTo>
                  <a:lnTo>
                    <a:pt x="676" y="264"/>
                  </a:lnTo>
                  <a:lnTo>
                    <a:pt x="675" y="264"/>
                  </a:lnTo>
                  <a:lnTo>
                    <a:pt x="675" y="265"/>
                  </a:lnTo>
                  <a:lnTo>
                    <a:pt x="675" y="266"/>
                  </a:lnTo>
                  <a:lnTo>
                    <a:pt x="675" y="267"/>
                  </a:lnTo>
                  <a:lnTo>
                    <a:pt x="675" y="269"/>
                  </a:lnTo>
                  <a:lnTo>
                    <a:pt x="674" y="269"/>
                  </a:lnTo>
                  <a:lnTo>
                    <a:pt x="674" y="270"/>
                  </a:lnTo>
                  <a:lnTo>
                    <a:pt x="675" y="270"/>
                  </a:lnTo>
                  <a:lnTo>
                    <a:pt x="675" y="271"/>
                  </a:lnTo>
                  <a:lnTo>
                    <a:pt x="675" y="272"/>
                  </a:lnTo>
                  <a:lnTo>
                    <a:pt x="674" y="272"/>
                  </a:lnTo>
                  <a:lnTo>
                    <a:pt x="674" y="273"/>
                  </a:lnTo>
                  <a:lnTo>
                    <a:pt x="674" y="274"/>
                  </a:lnTo>
                  <a:lnTo>
                    <a:pt x="675" y="274"/>
                  </a:lnTo>
                  <a:lnTo>
                    <a:pt x="675" y="275"/>
                  </a:lnTo>
                  <a:lnTo>
                    <a:pt x="675" y="276"/>
                  </a:lnTo>
                  <a:lnTo>
                    <a:pt x="675" y="277"/>
                  </a:lnTo>
                  <a:lnTo>
                    <a:pt x="676" y="277"/>
                  </a:lnTo>
                  <a:lnTo>
                    <a:pt x="676" y="278"/>
                  </a:lnTo>
                  <a:lnTo>
                    <a:pt x="677" y="278"/>
                  </a:lnTo>
                  <a:lnTo>
                    <a:pt x="677" y="279"/>
                  </a:lnTo>
                  <a:lnTo>
                    <a:pt x="676" y="279"/>
                  </a:lnTo>
                  <a:lnTo>
                    <a:pt x="676" y="280"/>
                  </a:lnTo>
                  <a:lnTo>
                    <a:pt x="676" y="281"/>
                  </a:lnTo>
                  <a:lnTo>
                    <a:pt x="675" y="281"/>
                  </a:lnTo>
                  <a:lnTo>
                    <a:pt x="675" y="282"/>
                  </a:lnTo>
                  <a:lnTo>
                    <a:pt x="675" y="283"/>
                  </a:lnTo>
                  <a:lnTo>
                    <a:pt x="674" y="283"/>
                  </a:lnTo>
                  <a:lnTo>
                    <a:pt x="674" y="284"/>
                  </a:lnTo>
                  <a:lnTo>
                    <a:pt x="674" y="285"/>
                  </a:lnTo>
                  <a:lnTo>
                    <a:pt x="674" y="286"/>
                  </a:lnTo>
                  <a:lnTo>
                    <a:pt x="673" y="286"/>
                  </a:lnTo>
                  <a:lnTo>
                    <a:pt x="673" y="287"/>
                  </a:lnTo>
                  <a:lnTo>
                    <a:pt x="673" y="288"/>
                  </a:lnTo>
                  <a:lnTo>
                    <a:pt x="673" y="289"/>
                  </a:lnTo>
                  <a:lnTo>
                    <a:pt x="674" y="289"/>
                  </a:lnTo>
                  <a:lnTo>
                    <a:pt x="675" y="289"/>
                  </a:lnTo>
                  <a:lnTo>
                    <a:pt x="675" y="290"/>
                  </a:lnTo>
                  <a:lnTo>
                    <a:pt x="676" y="290"/>
                  </a:lnTo>
                  <a:lnTo>
                    <a:pt x="676" y="291"/>
                  </a:lnTo>
                  <a:lnTo>
                    <a:pt x="676" y="293"/>
                  </a:lnTo>
                  <a:lnTo>
                    <a:pt x="675" y="294"/>
                  </a:lnTo>
                  <a:lnTo>
                    <a:pt x="675" y="295"/>
                  </a:lnTo>
                  <a:lnTo>
                    <a:pt x="674" y="295"/>
                  </a:lnTo>
                  <a:lnTo>
                    <a:pt x="674" y="296"/>
                  </a:lnTo>
                  <a:lnTo>
                    <a:pt x="674" y="297"/>
                  </a:lnTo>
                  <a:lnTo>
                    <a:pt x="673" y="297"/>
                  </a:lnTo>
                  <a:lnTo>
                    <a:pt x="673" y="298"/>
                  </a:lnTo>
                  <a:lnTo>
                    <a:pt x="672" y="298"/>
                  </a:lnTo>
                  <a:lnTo>
                    <a:pt x="672" y="299"/>
                  </a:lnTo>
                  <a:lnTo>
                    <a:pt x="672" y="300"/>
                  </a:lnTo>
                  <a:lnTo>
                    <a:pt x="673" y="300"/>
                  </a:lnTo>
                  <a:lnTo>
                    <a:pt x="673" y="301"/>
                  </a:lnTo>
                  <a:lnTo>
                    <a:pt x="673" y="302"/>
                  </a:lnTo>
                  <a:lnTo>
                    <a:pt x="673" y="303"/>
                  </a:lnTo>
                  <a:lnTo>
                    <a:pt x="672" y="303"/>
                  </a:lnTo>
                  <a:lnTo>
                    <a:pt x="672" y="304"/>
                  </a:lnTo>
                  <a:lnTo>
                    <a:pt x="671" y="304"/>
                  </a:lnTo>
                  <a:lnTo>
                    <a:pt x="671" y="305"/>
                  </a:lnTo>
                  <a:lnTo>
                    <a:pt x="670" y="305"/>
                  </a:lnTo>
                  <a:lnTo>
                    <a:pt x="670" y="306"/>
                  </a:lnTo>
                  <a:lnTo>
                    <a:pt x="670" y="307"/>
                  </a:lnTo>
                  <a:lnTo>
                    <a:pt x="669" y="307"/>
                  </a:lnTo>
                  <a:lnTo>
                    <a:pt x="669" y="308"/>
                  </a:lnTo>
                  <a:lnTo>
                    <a:pt x="669" y="309"/>
                  </a:lnTo>
                  <a:lnTo>
                    <a:pt x="668" y="309"/>
                  </a:lnTo>
                  <a:lnTo>
                    <a:pt x="668" y="310"/>
                  </a:lnTo>
                  <a:lnTo>
                    <a:pt x="668" y="311"/>
                  </a:lnTo>
                  <a:lnTo>
                    <a:pt x="667" y="311"/>
                  </a:lnTo>
                  <a:lnTo>
                    <a:pt x="667" y="312"/>
                  </a:lnTo>
                  <a:lnTo>
                    <a:pt x="668" y="312"/>
                  </a:lnTo>
                  <a:lnTo>
                    <a:pt x="668" y="313"/>
                  </a:lnTo>
                  <a:lnTo>
                    <a:pt x="668" y="314"/>
                  </a:lnTo>
                  <a:lnTo>
                    <a:pt x="668" y="315"/>
                  </a:lnTo>
                  <a:lnTo>
                    <a:pt x="668" y="316"/>
                  </a:lnTo>
                  <a:lnTo>
                    <a:pt x="667" y="316"/>
                  </a:lnTo>
                  <a:lnTo>
                    <a:pt x="667" y="318"/>
                  </a:lnTo>
                  <a:lnTo>
                    <a:pt x="666" y="319"/>
                  </a:lnTo>
                  <a:lnTo>
                    <a:pt x="666" y="320"/>
                  </a:lnTo>
                  <a:lnTo>
                    <a:pt x="665" y="320"/>
                  </a:lnTo>
                  <a:lnTo>
                    <a:pt x="665" y="321"/>
                  </a:lnTo>
                  <a:lnTo>
                    <a:pt x="664" y="321"/>
                  </a:lnTo>
                  <a:lnTo>
                    <a:pt x="663" y="321"/>
                  </a:lnTo>
                  <a:lnTo>
                    <a:pt x="663" y="322"/>
                  </a:lnTo>
                  <a:lnTo>
                    <a:pt x="662" y="322"/>
                  </a:lnTo>
                  <a:lnTo>
                    <a:pt x="662" y="323"/>
                  </a:lnTo>
                  <a:lnTo>
                    <a:pt x="660" y="323"/>
                  </a:lnTo>
                  <a:lnTo>
                    <a:pt x="659" y="324"/>
                  </a:lnTo>
                  <a:lnTo>
                    <a:pt x="657" y="326"/>
                  </a:lnTo>
                  <a:lnTo>
                    <a:pt x="657" y="327"/>
                  </a:lnTo>
                  <a:lnTo>
                    <a:pt x="656" y="327"/>
                  </a:lnTo>
                  <a:lnTo>
                    <a:pt x="656" y="328"/>
                  </a:lnTo>
                  <a:lnTo>
                    <a:pt x="656" y="329"/>
                  </a:lnTo>
                  <a:lnTo>
                    <a:pt x="656" y="330"/>
                  </a:lnTo>
                  <a:lnTo>
                    <a:pt x="657" y="330"/>
                  </a:lnTo>
                  <a:lnTo>
                    <a:pt x="658" y="330"/>
                  </a:lnTo>
                  <a:lnTo>
                    <a:pt x="658" y="331"/>
                  </a:lnTo>
                  <a:lnTo>
                    <a:pt x="659" y="331"/>
                  </a:lnTo>
                  <a:lnTo>
                    <a:pt x="664" y="336"/>
                  </a:lnTo>
                  <a:lnTo>
                    <a:pt x="665" y="336"/>
                  </a:lnTo>
                  <a:lnTo>
                    <a:pt x="665" y="337"/>
                  </a:lnTo>
                  <a:lnTo>
                    <a:pt x="666" y="337"/>
                  </a:lnTo>
                  <a:lnTo>
                    <a:pt x="667" y="337"/>
                  </a:lnTo>
                  <a:lnTo>
                    <a:pt x="668" y="337"/>
                  </a:lnTo>
                  <a:lnTo>
                    <a:pt x="669" y="337"/>
                  </a:lnTo>
                  <a:lnTo>
                    <a:pt x="669" y="338"/>
                  </a:lnTo>
                  <a:lnTo>
                    <a:pt x="670" y="338"/>
                  </a:lnTo>
                  <a:lnTo>
                    <a:pt x="671" y="338"/>
                  </a:lnTo>
                  <a:lnTo>
                    <a:pt x="672" y="338"/>
                  </a:lnTo>
                  <a:lnTo>
                    <a:pt x="672" y="339"/>
                  </a:lnTo>
                  <a:lnTo>
                    <a:pt x="673" y="338"/>
                  </a:lnTo>
                  <a:lnTo>
                    <a:pt x="673" y="339"/>
                  </a:lnTo>
                  <a:lnTo>
                    <a:pt x="674" y="339"/>
                  </a:lnTo>
                  <a:lnTo>
                    <a:pt x="675" y="339"/>
                  </a:lnTo>
                  <a:lnTo>
                    <a:pt x="675" y="340"/>
                  </a:lnTo>
                  <a:lnTo>
                    <a:pt x="676" y="340"/>
                  </a:lnTo>
                  <a:lnTo>
                    <a:pt x="677" y="340"/>
                  </a:lnTo>
                  <a:lnTo>
                    <a:pt x="678" y="340"/>
                  </a:lnTo>
                  <a:lnTo>
                    <a:pt x="679" y="340"/>
                  </a:lnTo>
                  <a:lnTo>
                    <a:pt x="679" y="341"/>
                  </a:lnTo>
                  <a:lnTo>
                    <a:pt x="680" y="341"/>
                  </a:lnTo>
                  <a:lnTo>
                    <a:pt x="680" y="343"/>
                  </a:lnTo>
                  <a:lnTo>
                    <a:pt x="681" y="343"/>
                  </a:lnTo>
                  <a:lnTo>
                    <a:pt x="681" y="344"/>
                  </a:lnTo>
                  <a:lnTo>
                    <a:pt x="681" y="345"/>
                  </a:lnTo>
                  <a:lnTo>
                    <a:pt x="682" y="345"/>
                  </a:lnTo>
                  <a:lnTo>
                    <a:pt x="683" y="345"/>
                  </a:lnTo>
                  <a:lnTo>
                    <a:pt x="684" y="345"/>
                  </a:lnTo>
                  <a:lnTo>
                    <a:pt x="685" y="345"/>
                  </a:lnTo>
                  <a:lnTo>
                    <a:pt x="685" y="346"/>
                  </a:lnTo>
                  <a:lnTo>
                    <a:pt x="687" y="346"/>
                  </a:lnTo>
                  <a:lnTo>
                    <a:pt x="688" y="346"/>
                  </a:lnTo>
                  <a:lnTo>
                    <a:pt x="688" y="347"/>
                  </a:lnTo>
                  <a:lnTo>
                    <a:pt x="689" y="347"/>
                  </a:lnTo>
                  <a:lnTo>
                    <a:pt x="690" y="347"/>
                  </a:lnTo>
                  <a:lnTo>
                    <a:pt x="691" y="347"/>
                  </a:lnTo>
                  <a:lnTo>
                    <a:pt x="692" y="347"/>
                  </a:lnTo>
                  <a:lnTo>
                    <a:pt x="693" y="347"/>
                  </a:lnTo>
                  <a:lnTo>
                    <a:pt x="694" y="347"/>
                  </a:lnTo>
                  <a:lnTo>
                    <a:pt x="694" y="346"/>
                  </a:lnTo>
                  <a:lnTo>
                    <a:pt x="695" y="346"/>
                  </a:lnTo>
                  <a:lnTo>
                    <a:pt x="696" y="346"/>
                  </a:lnTo>
                  <a:lnTo>
                    <a:pt x="696" y="345"/>
                  </a:lnTo>
                  <a:lnTo>
                    <a:pt x="697" y="344"/>
                  </a:lnTo>
                  <a:lnTo>
                    <a:pt x="698" y="344"/>
                  </a:lnTo>
                  <a:lnTo>
                    <a:pt x="698" y="343"/>
                  </a:lnTo>
                  <a:lnTo>
                    <a:pt x="699" y="343"/>
                  </a:lnTo>
                  <a:lnTo>
                    <a:pt x="700" y="343"/>
                  </a:lnTo>
                  <a:lnTo>
                    <a:pt x="701" y="343"/>
                  </a:lnTo>
                  <a:lnTo>
                    <a:pt x="702" y="343"/>
                  </a:lnTo>
                  <a:lnTo>
                    <a:pt x="702" y="341"/>
                  </a:lnTo>
                  <a:lnTo>
                    <a:pt x="703" y="341"/>
                  </a:lnTo>
                  <a:lnTo>
                    <a:pt x="704" y="341"/>
                  </a:lnTo>
                  <a:lnTo>
                    <a:pt x="704" y="343"/>
                  </a:lnTo>
                  <a:lnTo>
                    <a:pt x="705" y="343"/>
                  </a:lnTo>
                  <a:lnTo>
                    <a:pt x="706" y="343"/>
                  </a:lnTo>
                  <a:lnTo>
                    <a:pt x="707" y="343"/>
                  </a:lnTo>
                  <a:lnTo>
                    <a:pt x="706" y="343"/>
                  </a:lnTo>
                  <a:lnTo>
                    <a:pt x="706" y="344"/>
                  </a:lnTo>
                  <a:lnTo>
                    <a:pt x="707" y="344"/>
                  </a:lnTo>
                  <a:lnTo>
                    <a:pt x="707" y="345"/>
                  </a:lnTo>
                  <a:lnTo>
                    <a:pt x="707" y="346"/>
                  </a:lnTo>
                  <a:lnTo>
                    <a:pt x="707" y="347"/>
                  </a:lnTo>
                  <a:lnTo>
                    <a:pt x="707" y="348"/>
                  </a:lnTo>
                  <a:lnTo>
                    <a:pt x="708" y="348"/>
                  </a:lnTo>
                  <a:lnTo>
                    <a:pt x="708" y="349"/>
                  </a:lnTo>
                  <a:lnTo>
                    <a:pt x="708" y="350"/>
                  </a:lnTo>
                  <a:lnTo>
                    <a:pt x="708" y="351"/>
                  </a:lnTo>
                  <a:lnTo>
                    <a:pt x="708" y="352"/>
                  </a:lnTo>
                  <a:lnTo>
                    <a:pt x="708" y="353"/>
                  </a:lnTo>
                  <a:lnTo>
                    <a:pt x="707" y="353"/>
                  </a:lnTo>
                  <a:lnTo>
                    <a:pt x="707" y="354"/>
                  </a:lnTo>
                  <a:lnTo>
                    <a:pt x="706" y="354"/>
                  </a:lnTo>
                  <a:lnTo>
                    <a:pt x="706" y="355"/>
                  </a:lnTo>
                  <a:lnTo>
                    <a:pt x="706" y="356"/>
                  </a:lnTo>
                  <a:lnTo>
                    <a:pt x="706" y="357"/>
                  </a:lnTo>
                  <a:lnTo>
                    <a:pt x="705" y="357"/>
                  </a:lnTo>
                  <a:lnTo>
                    <a:pt x="705" y="358"/>
                  </a:lnTo>
                  <a:lnTo>
                    <a:pt x="705" y="359"/>
                  </a:lnTo>
                  <a:lnTo>
                    <a:pt x="704" y="359"/>
                  </a:lnTo>
                  <a:lnTo>
                    <a:pt x="704" y="360"/>
                  </a:lnTo>
                  <a:lnTo>
                    <a:pt x="704" y="361"/>
                  </a:lnTo>
                  <a:lnTo>
                    <a:pt x="705" y="361"/>
                  </a:lnTo>
                  <a:lnTo>
                    <a:pt x="705" y="362"/>
                  </a:lnTo>
                  <a:lnTo>
                    <a:pt x="704" y="362"/>
                  </a:lnTo>
                  <a:lnTo>
                    <a:pt x="704" y="363"/>
                  </a:lnTo>
                  <a:lnTo>
                    <a:pt x="704" y="364"/>
                  </a:lnTo>
                  <a:lnTo>
                    <a:pt x="703" y="364"/>
                  </a:lnTo>
                  <a:lnTo>
                    <a:pt x="702" y="365"/>
                  </a:lnTo>
                  <a:lnTo>
                    <a:pt x="703" y="365"/>
                  </a:lnTo>
                  <a:lnTo>
                    <a:pt x="703" y="366"/>
                  </a:lnTo>
                  <a:lnTo>
                    <a:pt x="702" y="366"/>
                  </a:lnTo>
                  <a:lnTo>
                    <a:pt x="702" y="368"/>
                  </a:lnTo>
                  <a:lnTo>
                    <a:pt x="701" y="368"/>
                  </a:lnTo>
                  <a:lnTo>
                    <a:pt x="701" y="369"/>
                  </a:lnTo>
                  <a:lnTo>
                    <a:pt x="701" y="370"/>
                  </a:lnTo>
                  <a:lnTo>
                    <a:pt x="701" y="369"/>
                  </a:lnTo>
                  <a:lnTo>
                    <a:pt x="701" y="370"/>
                  </a:lnTo>
                  <a:lnTo>
                    <a:pt x="700" y="371"/>
                  </a:lnTo>
                  <a:lnTo>
                    <a:pt x="700" y="372"/>
                  </a:lnTo>
                  <a:lnTo>
                    <a:pt x="701" y="372"/>
                  </a:lnTo>
                  <a:lnTo>
                    <a:pt x="701" y="373"/>
                  </a:lnTo>
                  <a:lnTo>
                    <a:pt x="700" y="373"/>
                  </a:lnTo>
                  <a:lnTo>
                    <a:pt x="701" y="373"/>
                  </a:lnTo>
                  <a:lnTo>
                    <a:pt x="701" y="374"/>
                  </a:lnTo>
                  <a:lnTo>
                    <a:pt x="701" y="375"/>
                  </a:lnTo>
                  <a:lnTo>
                    <a:pt x="700" y="375"/>
                  </a:lnTo>
                  <a:lnTo>
                    <a:pt x="701" y="375"/>
                  </a:lnTo>
                  <a:lnTo>
                    <a:pt x="701" y="376"/>
                  </a:lnTo>
                  <a:lnTo>
                    <a:pt x="702" y="376"/>
                  </a:lnTo>
                  <a:lnTo>
                    <a:pt x="702" y="377"/>
                  </a:lnTo>
                  <a:lnTo>
                    <a:pt x="701" y="377"/>
                  </a:lnTo>
                  <a:lnTo>
                    <a:pt x="701" y="378"/>
                  </a:lnTo>
                  <a:lnTo>
                    <a:pt x="700" y="378"/>
                  </a:lnTo>
                  <a:lnTo>
                    <a:pt x="700" y="379"/>
                  </a:lnTo>
                  <a:lnTo>
                    <a:pt x="699" y="379"/>
                  </a:lnTo>
                  <a:lnTo>
                    <a:pt x="699" y="380"/>
                  </a:lnTo>
                  <a:lnTo>
                    <a:pt x="698" y="380"/>
                  </a:lnTo>
                  <a:lnTo>
                    <a:pt x="698" y="381"/>
                  </a:lnTo>
                  <a:lnTo>
                    <a:pt x="697" y="381"/>
                  </a:lnTo>
                  <a:lnTo>
                    <a:pt x="697" y="382"/>
                  </a:lnTo>
                  <a:lnTo>
                    <a:pt x="696" y="382"/>
                  </a:lnTo>
                  <a:lnTo>
                    <a:pt x="696" y="383"/>
                  </a:lnTo>
                  <a:lnTo>
                    <a:pt x="695" y="383"/>
                  </a:lnTo>
                  <a:lnTo>
                    <a:pt x="695" y="384"/>
                  </a:lnTo>
                  <a:lnTo>
                    <a:pt x="695" y="385"/>
                  </a:lnTo>
                  <a:lnTo>
                    <a:pt x="694" y="385"/>
                  </a:lnTo>
                  <a:lnTo>
                    <a:pt x="694" y="386"/>
                  </a:lnTo>
                  <a:lnTo>
                    <a:pt x="693" y="386"/>
                  </a:lnTo>
                  <a:lnTo>
                    <a:pt x="692" y="386"/>
                  </a:lnTo>
                  <a:lnTo>
                    <a:pt x="691" y="386"/>
                  </a:lnTo>
                  <a:lnTo>
                    <a:pt x="690" y="386"/>
                  </a:lnTo>
                  <a:lnTo>
                    <a:pt x="689" y="386"/>
                  </a:lnTo>
                  <a:lnTo>
                    <a:pt x="689" y="387"/>
                  </a:lnTo>
                  <a:lnTo>
                    <a:pt x="688" y="387"/>
                  </a:lnTo>
                  <a:lnTo>
                    <a:pt x="687" y="386"/>
                  </a:lnTo>
                  <a:lnTo>
                    <a:pt x="685" y="386"/>
                  </a:lnTo>
                  <a:lnTo>
                    <a:pt x="685" y="387"/>
                  </a:lnTo>
                  <a:lnTo>
                    <a:pt x="684" y="388"/>
                  </a:lnTo>
                  <a:lnTo>
                    <a:pt x="684" y="389"/>
                  </a:lnTo>
                  <a:lnTo>
                    <a:pt x="683" y="389"/>
                  </a:lnTo>
                  <a:lnTo>
                    <a:pt x="683" y="390"/>
                  </a:lnTo>
                  <a:lnTo>
                    <a:pt x="682" y="390"/>
                  </a:lnTo>
                  <a:lnTo>
                    <a:pt x="681" y="390"/>
                  </a:lnTo>
                  <a:lnTo>
                    <a:pt x="681" y="391"/>
                  </a:lnTo>
                  <a:lnTo>
                    <a:pt x="680" y="391"/>
                  </a:lnTo>
                  <a:lnTo>
                    <a:pt x="679" y="393"/>
                  </a:lnTo>
                  <a:lnTo>
                    <a:pt x="678" y="393"/>
                  </a:lnTo>
                  <a:lnTo>
                    <a:pt x="678" y="394"/>
                  </a:lnTo>
                  <a:lnTo>
                    <a:pt x="677" y="395"/>
                  </a:lnTo>
                  <a:lnTo>
                    <a:pt x="676" y="395"/>
                  </a:lnTo>
                  <a:lnTo>
                    <a:pt x="676" y="396"/>
                  </a:lnTo>
                  <a:lnTo>
                    <a:pt x="676" y="397"/>
                  </a:lnTo>
                  <a:lnTo>
                    <a:pt x="675" y="397"/>
                  </a:lnTo>
                  <a:lnTo>
                    <a:pt x="675" y="398"/>
                  </a:lnTo>
                  <a:lnTo>
                    <a:pt x="679" y="413"/>
                  </a:lnTo>
                  <a:lnTo>
                    <a:pt x="679" y="414"/>
                  </a:lnTo>
                  <a:lnTo>
                    <a:pt x="680" y="414"/>
                  </a:lnTo>
                  <a:lnTo>
                    <a:pt x="681" y="413"/>
                  </a:lnTo>
                  <a:lnTo>
                    <a:pt x="682" y="413"/>
                  </a:lnTo>
                  <a:lnTo>
                    <a:pt x="683" y="413"/>
                  </a:lnTo>
                  <a:lnTo>
                    <a:pt x="684" y="412"/>
                  </a:lnTo>
                  <a:lnTo>
                    <a:pt x="685" y="412"/>
                  </a:lnTo>
                  <a:lnTo>
                    <a:pt x="687" y="412"/>
                  </a:lnTo>
                  <a:lnTo>
                    <a:pt x="688" y="412"/>
                  </a:lnTo>
                  <a:lnTo>
                    <a:pt x="688" y="413"/>
                  </a:lnTo>
                  <a:lnTo>
                    <a:pt x="688" y="414"/>
                  </a:lnTo>
                  <a:lnTo>
                    <a:pt x="689" y="415"/>
                  </a:lnTo>
                  <a:lnTo>
                    <a:pt x="690" y="415"/>
                  </a:lnTo>
                  <a:lnTo>
                    <a:pt x="690" y="416"/>
                  </a:lnTo>
                  <a:lnTo>
                    <a:pt x="691" y="416"/>
                  </a:lnTo>
                  <a:lnTo>
                    <a:pt x="692" y="416"/>
                  </a:lnTo>
                  <a:lnTo>
                    <a:pt x="692" y="418"/>
                  </a:lnTo>
                  <a:lnTo>
                    <a:pt x="693" y="418"/>
                  </a:lnTo>
                  <a:lnTo>
                    <a:pt x="693" y="419"/>
                  </a:lnTo>
                  <a:lnTo>
                    <a:pt x="693" y="420"/>
                  </a:lnTo>
                  <a:lnTo>
                    <a:pt x="693" y="421"/>
                  </a:lnTo>
                  <a:lnTo>
                    <a:pt x="694" y="421"/>
                  </a:lnTo>
                  <a:lnTo>
                    <a:pt x="694" y="422"/>
                  </a:lnTo>
                  <a:lnTo>
                    <a:pt x="695" y="423"/>
                  </a:lnTo>
                  <a:lnTo>
                    <a:pt x="695" y="424"/>
                  </a:lnTo>
                  <a:lnTo>
                    <a:pt x="694" y="425"/>
                  </a:lnTo>
                  <a:lnTo>
                    <a:pt x="694" y="426"/>
                  </a:lnTo>
                  <a:lnTo>
                    <a:pt x="694" y="427"/>
                  </a:lnTo>
                  <a:lnTo>
                    <a:pt x="695" y="427"/>
                  </a:lnTo>
                  <a:lnTo>
                    <a:pt x="695" y="428"/>
                  </a:lnTo>
                  <a:lnTo>
                    <a:pt x="695" y="429"/>
                  </a:lnTo>
                  <a:lnTo>
                    <a:pt x="695" y="430"/>
                  </a:lnTo>
                  <a:lnTo>
                    <a:pt x="696" y="430"/>
                  </a:lnTo>
                  <a:lnTo>
                    <a:pt x="696" y="431"/>
                  </a:lnTo>
                  <a:lnTo>
                    <a:pt x="696" y="432"/>
                  </a:lnTo>
                  <a:lnTo>
                    <a:pt x="695" y="432"/>
                  </a:lnTo>
                  <a:lnTo>
                    <a:pt x="695" y="433"/>
                  </a:lnTo>
                  <a:lnTo>
                    <a:pt x="695" y="434"/>
                  </a:lnTo>
                  <a:lnTo>
                    <a:pt x="695" y="435"/>
                  </a:lnTo>
                  <a:lnTo>
                    <a:pt x="695" y="436"/>
                  </a:lnTo>
                  <a:lnTo>
                    <a:pt x="695" y="437"/>
                  </a:lnTo>
                  <a:lnTo>
                    <a:pt x="695" y="438"/>
                  </a:lnTo>
                  <a:lnTo>
                    <a:pt x="695" y="439"/>
                  </a:lnTo>
                  <a:lnTo>
                    <a:pt x="695" y="440"/>
                  </a:lnTo>
                  <a:lnTo>
                    <a:pt x="696" y="440"/>
                  </a:lnTo>
                  <a:lnTo>
                    <a:pt x="696" y="441"/>
                  </a:lnTo>
                  <a:lnTo>
                    <a:pt x="696" y="443"/>
                  </a:lnTo>
                  <a:lnTo>
                    <a:pt x="697" y="443"/>
                  </a:lnTo>
                  <a:lnTo>
                    <a:pt x="697" y="444"/>
                  </a:lnTo>
                  <a:lnTo>
                    <a:pt x="696" y="444"/>
                  </a:lnTo>
                  <a:lnTo>
                    <a:pt x="697" y="444"/>
                  </a:lnTo>
                  <a:lnTo>
                    <a:pt x="697" y="445"/>
                  </a:lnTo>
                  <a:lnTo>
                    <a:pt x="698" y="445"/>
                  </a:lnTo>
                  <a:lnTo>
                    <a:pt x="699" y="445"/>
                  </a:lnTo>
                  <a:lnTo>
                    <a:pt x="699" y="446"/>
                  </a:lnTo>
                  <a:lnTo>
                    <a:pt x="700" y="446"/>
                  </a:lnTo>
                  <a:lnTo>
                    <a:pt x="700" y="447"/>
                  </a:lnTo>
                  <a:lnTo>
                    <a:pt x="699" y="447"/>
                  </a:lnTo>
                  <a:lnTo>
                    <a:pt x="699" y="448"/>
                  </a:lnTo>
                  <a:lnTo>
                    <a:pt x="699" y="449"/>
                  </a:lnTo>
                  <a:lnTo>
                    <a:pt x="699" y="450"/>
                  </a:lnTo>
                  <a:lnTo>
                    <a:pt x="699" y="451"/>
                  </a:lnTo>
                  <a:lnTo>
                    <a:pt x="698" y="452"/>
                  </a:lnTo>
                  <a:lnTo>
                    <a:pt x="698" y="453"/>
                  </a:lnTo>
                  <a:lnTo>
                    <a:pt x="699" y="453"/>
                  </a:lnTo>
                  <a:lnTo>
                    <a:pt x="699" y="454"/>
                  </a:lnTo>
                  <a:lnTo>
                    <a:pt x="698" y="454"/>
                  </a:lnTo>
                  <a:lnTo>
                    <a:pt x="698" y="455"/>
                  </a:lnTo>
                  <a:lnTo>
                    <a:pt x="698" y="456"/>
                  </a:lnTo>
                  <a:lnTo>
                    <a:pt x="698" y="457"/>
                  </a:lnTo>
                  <a:lnTo>
                    <a:pt x="698" y="458"/>
                  </a:lnTo>
                  <a:lnTo>
                    <a:pt x="698" y="459"/>
                  </a:lnTo>
                  <a:lnTo>
                    <a:pt x="698" y="460"/>
                  </a:lnTo>
                  <a:lnTo>
                    <a:pt x="699" y="460"/>
                  </a:lnTo>
                  <a:lnTo>
                    <a:pt x="699" y="461"/>
                  </a:lnTo>
                  <a:lnTo>
                    <a:pt x="699" y="462"/>
                  </a:lnTo>
                  <a:lnTo>
                    <a:pt x="699" y="463"/>
                  </a:lnTo>
                  <a:lnTo>
                    <a:pt x="700" y="463"/>
                  </a:lnTo>
                  <a:lnTo>
                    <a:pt x="701" y="463"/>
                  </a:lnTo>
                  <a:lnTo>
                    <a:pt x="701" y="464"/>
                  </a:lnTo>
                  <a:lnTo>
                    <a:pt x="701" y="465"/>
                  </a:lnTo>
                  <a:lnTo>
                    <a:pt x="701" y="466"/>
                  </a:lnTo>
                  <a:lnTo>
                    <a:pt x="702" y="466"/>
                  </a:lnTo>
                  <a:lnTo>
                    <a:pt x="703" y="466"/>
                  </a:lnTo>
                  <a:lnTo>
                    <a:pt x="703" y="468"/>
                  </a:lnTo>
                  <a:lnTo>
                    <a:pt x="704" y="469"/>
                  </a:lnTo>
                  <a:lnTo>
                    <a:pt x="705" y="470"/>
                  </a:lnTo>
                  <a:lnTo>
                    <a:pt x="705" y="471"/>
                  </a:lnTo>
                  <a:lnTo>
                    <a:pt x="705" y="472"/>
                  </a:lnTo>
                  <a:lnTo>
                    <a:pt x="704" y="472"/>
                  </a:lnTo>
                  <a:lnTo>
                    <a:pt x="705" y="472"/>
                  </a:lnTo>
                  <a:lnTo>
                    <a:pt x="705" y="473"/>
                  </a:lnTo>
                  <a:lnTo>
                    <a:pt x="704" y="473"/>
                  </a:lnTo>
                  <a:lnTo>
                    <a:pt x="704" y="474"/>
                  </a:lnTo>
                  <a:lnTo>
                    <a:pt x="705" y="474"/>
                  </a:lnTo>
                  <a:lnTo>
                    <a:pt x="706" y="474"/>
                  </a:lnTo>
                  <a:lnTo>
                    <a:pt x="706" y="475"/>
                  </a:lnTo>
                  <a:lnTo>
                    <a:pt x="707" y="475"/>
                  </a:lnTo>
                  <a:lnTo>
                    <a:pt x="707" y="476"/>
                  </a:lnTo>
                  <a:lnTo>
                    <a:pt x="706" y="476"/>
                  </a:lnTo>
                  <a:lnTo>
                    <a:pt x="707" y="477"/>
                  </a:lnTo>
                  <a:lnTo>
                    <a:pt x="707" y="478"/>
                  </a:lnTo>
                  <a:lnTo>
                    <a:pt x="708" y="478"/>
                  </a:lnTo>
                  <a:lnTo>
                    <a:pt x="708" y="479"/>
                  </a:lnTo>
                  <a:lnTo>
                    <a:pt x="709" y="479"/>
                  </a:lnTo>
                  <a:lnTo>
                    <a:pt x="709" y="480"/>
                  </a:lnTo>
                  <a:lnTo>
                    <a:pt x="710" y="480"/>
                  </a:lnTo>
                  <a:lnTo>
                    <a:pt x="710" y="481"/>
                  </a:lnTo>
                  <a:lnTo>
                    <a:pt x="710" y="482"/>
                  </a:lnTo>
                  <a:lnTo>
                    <a:pt x="712" y="482"/>
                  </a:lnTo>
                  <a:lnTo>
                    <a:pt x="713" y="482"/>
                  </a:lnTo>
                  <a:lnTo>
                    <a:pt x="713" y="483"/>
                  </a:lnTo>
                  <a:lnTo>
                    <a:pt x="713" y="484"/>
                  </a:lnTo>
                  <a:lnTo>
                    <a:pt x="714" y="484"/>
                  </a:lnTo>
                  <a:lnTo>
                    <a:pt x="714" y="485"/>
                  </a:lnTo>
                  <a:lnTo>
                    <a:pt x="715" y="485"/>
                  </a:lnTo>
                  <a:lnTo>
                    <a:pt x="715" y="486"/>
                  </a:lnTo>
                  <a:lnTo>
                    <a:pt x="714" y="486"/>
                  </a:lnTo>
                  <a:lnTo>
                    <a:pt x="715" y="487"/>
                  </a:lnTo>
                  <a:lnTo>
                    <a:pt x="715" y="488"/>
                  </a:lnTo>
                  <a:lnTo>
                    <a:pt x="716" y="488"/>
                  </a:lnTo>
                  <a:lnTo>
                    <a:pt x="716" y="489"/>
                  </a:lnTo>
                  <a:lnTo>
                    <a:pt x="716" y="490"/>
                  </a:lnTo>
                  <a:lnTo>
                    <a:pt x="716" y="491"/>
                  </a:lnTo>
                  <a:lnTo>
                    <a:pt x="716" y="493"/>
                  </a:lnTo>
                  <a:lnTo>
                    <a:pt x="716" y="494"/>
                  </a:lnTo>
                  <a:lnTo>
                    <a:pt x="716" y="495"/>
                  </a:lnTo>
                  <a:lnTo>
                    <a:pt x="717" y="495"/>
                  </a:lnTo>
                  <a:lnTo>
                    <a:pt x="718" y="495"/>
                  </a:lnTo>
                  <a:lnTo>
                    <a:pt x="719" y="495"/>
                  </a:lnTo>
                  <a:lnTo>
                    <a:pt x="719" y="496"/>
                  </a:lnTo>
                  <a:lnTo>
                    <a:pt x="719" y="497"/>
                  </a:lnTo>
                  <a:lnTo>
                    <a:pt x="720" y="497"/>
                  </a:lnTo>
                  <a:lnTo>
                    <a:pt x="720" y="498"/>
                  </a:lnTo>
                  <a:lnTo>
                    <a:pt x="719" y="498"/>
                  </a:lnTo>
                  <a:lnTo>
                    <a:pt x="719" y="499"/>
                  </a:lnTo>
                  <a:lnTo>
                    <a:pt x="720" y="499"/>
                  </a:lnTo>
                  <a:lnTo>
                    <a:pt x="720" y="500"/>
                  </a:lnTo>
                  <a:lnTo>
                    <a:pt x="721" y="500"/>
                  </a:lnTo>
                  <a:lnTo>
                    <a:pt x="721" y="501"/>
                  </a:lnTo>
                  <a:lnTo>
                    <a:pt x="722" y="501"/>
                  </a:lnTo>
                  <a:lnTo>
                    <a:pt x="721" y="501"/>
                  </a:lnTo>
                  <a:lnTo>
                    <a:pt x="721" y="502"/>
                  </a:lnTo>
                  <a:lnTo>
                    <a:pt x="721" y="503"/>
                  </a:lnTo>
                  <a:lnTo>
                    <a:pt x="720" y="503"/>
                  </a:lnTo>
                  <a:lnTo>
                    <a:pt x="720" y="504"/>
                  </a:lnTo>
                  <a:lnTo>
                    <a:pt x="720" y="505"/>
                  </a:lnTo>
                  <a:lnTo>
                    <a:pt x="720" y="506"/>
                  </a:lnTo>
                  <a:lnTo>
                    <a:pt x="721" y="506"/>
                  </a:lnTo>
                  <a:lnTo>
                    <a:pt x="721" y="507"/>
                  </a:lnTo>
                  <a:lnTo>
                    <a:pt x="722" y="507"/>
                  </a:lnTo>
                  <a:lnTo>
                    <a:pt x="722" y="508"/>
                  </a:lnTo>
                  <a:lnTo>
                    <a:pt x="723" y="508"/>
                  </a:lnTo>
                  <a:lnTo>
                    <a:pt x="723" y="509"/>
                  </a:lnTo>
                  <a:lnTo>
                    <a:pt x="724" y="509"/>
                  </a:lnTo>
                  <a:lnTo>
                    <a:pt x="724" y="510"/>
                  </a:lnTo>
                  <a:lnTo>
                    <a:pt x="724" y="511"/>
                  </a:lnTo>
                  <a:lnTo>
                    <a:pt x="725" y="511"/>
                  </a:lnTo>
                  <a:lnTo>
                    <a:pt x="725" y="512"/>
                  </a:lnTo>
                  <a:lnTo>
                    <a:pt x="726" y="512"/>
                  </a:lnTo>
                  <a:lnTo>
                    <a:pt x="727" y="512"/>
                  </a:lnTo>
                  <a:lnTo>
                    <a:pt x="727" y="513"/>
                  </a:lnTo>
                  <a:lnTo>
                    <a:pt x="727" y="514"/>
                  </a:lnTo>
                  <a:lnTo>
                    <a:pt x="728" y="514"/>
                  </a:lnTo>
                  <a:lnTo>
                    <a:pt x="729" y="514"/>
                  </a:lnTo>
                  <a:lnTo>
                    <a:pt x="729" y="515"/>
                  </a:lnTo>
                  <a:lnTo>
                    <a:pt x="729" y="516"/>
                  </a:lnTo>
                  <a:lnTo>
                    <a:pt x="730" y="516"/>
                  </a:lnTo>
                  <a:lnTo>
                    <a:pt x="731" y="516"/>
                  </a:lnTo>
                  <a:lnTo>
                    <a:pt x="731" y="515"/>
                  </a:lnTo>
                  <a:lnTo>
                    <a:pt x="732" y="516"/>
                  </a:lnTo>
                  <a:lnTo>
                    <a:pt x="731" y="518"/>
                  </a:lnTo>
                  <a:lnTo>
                    <a:pt x="731" y="519"/>
                  </a:lnTo>
                  <a:lnTo>
                    <a:pt x="732" y="519"/>
                  </a:lnTo>
                  <a:lnTo>
                    <a:pt x="732" y="520"/>
                  </a:lnTo>
                  <a:lnTo>
                    <a:pt x="733" y="521"/>
                  </a:lnTo>
                  <a:lnTo>
                    <a:pt x="734" y="521"/>
                  </a:lnTo>
                  <a:lnTo>
                    <a:pt x="734" y="522"/>
                  </a:lnTo>
                  <a:lnTo>
                    <a:pt x="734" y="523"/>
                  </a:lnTo>
                  <a:lnTo>
                    <a:pt x="734" y="524"/>
                  </a:lnTo>
                  <a:lnTo>
                    <a:pt x="734" y="525"/>
                  </a:lnTo>
                  <a:lnTo>
                    <a:pt x="735" y="525"/>
                  </a:lnTo>
                  <a:lnTo>
                    <a:pt x="735" y="526"/>
                  </a:lnTo>
                  <a:lnTo>
                    <a:pt x="737" y="526"/>
                  </a:lnTo>
                  <a:lnTo>
                    <a:pt x="737" y="525"/>
                  </a:lnTo>
                  <a:lnTo>
                    <a:pt x="738" y="525"/>
                  </a:lnTo>
                  <a:lnTo>
                    <a:pt x="739" y="525"/>
                  </a:lnTo>
                  <a:lnTo>
                    <a:pt x="739" y="526"/>
                  </a:lnTo>
                  <a:lnTo>
                    <a:pt x="740" y="526"/>
                  </a:lnTo>
                  <a:lnTo>
                    <a:pt x="740" y="527"/>
                  </a:lnTo>
                  <a:lnTo>
                    <a:pt x="740" y="528"/>
                  </a:lnTo>
                  <a:lnTo>
                    <a:pt x="741" y="528"/>
                  </a:lnTo>
                  <a:lnTo>
                    <a:pt x="741" y="529"/>
                  </a:lnTo>
                  <a:lnTo>
                    <a:pt x="742" y="529"/>
                  </a:lnTo>
                  <a:lnTo>
                    <a:pt x="741" y="529"/>
                  </a:lnTo>
                  <a:lnTo>
                    <a:pt x="741" y="530"/>
                  </a:lnTo>
                  <a:lnTo>
                    <a:pt x="740" y="530"/>
                  </a:lnTo>
                  <a:lnTo>
                    <a:pt x="739" y="530"/>
                  </a:lnTo>
                  <a:lnTo>
                    <a:pt x="739" y="531"/>
                  </a:lnTo>
                  <a:lnTo>
                    <a:pt x="738" y="531"/>
                  </a:lnTo>
                  <a:lnTo>
                    <a:pt x="737" y="531"/>
                  </a:lnTo>
                  <a:lnTo>
                    <a:pt x="735" y="531"/>
                  </a:lnTo>
                  <a:lnTo>
                    <a:pt x="734" y="531"/>
                  </a:lnTo>
                  <a:lnTo>
                    <a:pt x="734" y="532"/>
                  </a:lnTo>
                  <a:lnTo>
                    <a:pt x="733" y="532"/>
                  </a:lnTo>
                  <a:lnTo>
                    <a:pt x="732" y="532"/>
                  </a:lnTo>
                  <a:lnTo>
                    <a:pt x="732" y="533"/>
                  </a:lnTo>
                  <a:lnTo>
                    <a:pt x="732" y="534"/>
                  </a:lnTo>
                  <a:lnTo>
                    <a:pt x="731" y="534"/>
                  </a:lnTo>
                  <a:lnTo>
                    <a:pt x="731" y="535"/>
                  </a:lnTo>
                  <a:lnTo>
                    <a:pt x="730" y="535"/>
                  </a:lnTo>
                  <a:lnTo>
                    <a:pt x="729" y="535"/>
                  </a:lnTo>
                  <a:lnTo>
                    <a:pt x="729" y="534"/>
                  </a:lnTo>
                  <a:lnTo>
                    <a:pt x="728" y="534"/>
                  </a:lnTo>
                  <a:lnTo>
                    <a:pt x="727" y="534"/>
                  </a:lnTo>
                  <a:lnTo>
                    <a:pt x="727" y="533"/>
                  </a:lnTo>
                  <a:lnTo>
                    <a:pt x="726" y="533"/>
                  </a:lnTo>
                  <a:lnTo>
                    <a:pt x="725" y="533"/>
                  </a:lnTo>
                  <a:lnTo>
                    <a:pt x="725" y="532"/>
                  </a:lnTo>
                  <a:lnTo>
                    <a:pt x="725" y="533"/>
                  </a:lnTo>
                  <a:lnTo>
                    <a:pt x="724" y="533"/>
                  </a:lnTo>
                  <a:lnTo>
                    <a:pt x="723" y="534"/>
                  </a:lnTo>
                  <a:lnTo>
                    <a:pt x="722" y="534"/>
                  </a:lnTo>
                  <a:lnTo>
                    <a:pt x="721" y="534"/>
                  </a:lnTo>
                  <a:lnTo>
                    <a:pt x="720" y="534"/>
                  </a:lnTo>
                  <a:lnTo>
                    <a:pt x="720" y="535"/>
                  </a:lnTo>
                  <a:lnTo>
                    <a:pt x="719" y="535"/>
                  </a:lnTo>
                  <a:lnTo>
                    <a:pt x="719" y="536"/>
                  </a:lnTo>
                  <a:lnTo>
                    <a:pt x="718" y="536"/>
                  </a:lnTo>
                  <a:lnTo>
                    <a:pt x="717" y="536"/>
                  </a:lnTo>
                  <a:lnTo>
                    <a:pt x="716" y="536"/>
                  </a:lnTo>
                  <a:lnTo>
                    <a:pt x="715" y="536"/>
                  </a:lnTo>
                  <a:lnTo>
                    <a:pt x="714" y="536"/>
                  </a:lnTo>
                  <a:lnTo>
                    <a:pt x="714" y="537"/>
                  </a:lnTo>
                  <a:lnTo>
                    <a:pt x="713" y="537"/>
                  </a:lnTo>
                  <a:lnTo>
                    <a:pt x="713" y="538"/>
                  </a:lnTo>
                  <a:lnTo>
                    <a:pt x="712" y="538"/>
                  </a:lnTo>
                  <a:lnTo>
                    <a:pt x="712" y="539"/>
                  </a:lnTo>
                  <a:lnTo>
                    <a:pt x="710" y="539"/>
                  </a:lnTo>
                  <a:lnTo>
                    <a:pt x="710" y="540"/>
                  </a:lnTo>
                  <a:lnTo>
                    <a:pt x="710" y="539"/>
                  </a:lnTo>
                  <a:lnTo>
                    <a:pt x="709" y="539"/>
                  </a:lnTo>
                  <a:lnTo>
                    <a:pt x="709" y="540"/>
                  </a:lnTo>
                  <a:lnTo>
                    <a:pt x="708" y="540"/>
                  </a:lnTo>
                  <a:lnTo>
                    <a:pt x="708" y="541"/>
                  </a:lnTo>
                  <a:lnTo>
                    <a:pt x="708" y="543"/>
                  </a:lnTo>
                  <a:lnTo>
                    <a:pt x="707" y="543"/>
                  </a:lnTo>
                  <a:lnTo>
                    <a:pt x="707" y="544"/>
                  </a:lnTo>
                  <a:lnTo>
                    <a:pt x="706" y="544"/>
                  </a:lnTo>
                  <a:lnTo>
                    <a:pt x="706" y="545"/>
                  </a:lnTo>
                  <a:lnTo>
                    <a:pt x="705" y="545"/>
                  </a:lnTo>
                  <a:lnTo>
                    <a:pt x="705" y="546"/>
                  </a:lnTo>
                  <a:lnTo>
                    <a:pt x="704" y="546"/>
                  </a:lnTo>
                  <a:lnTo>
                    <a:pt x="704" y="547"/>
                  </a:lnTo>
                  <a:lnTo>
                    <a:pt x="703" y="547"/>
                  </a:lnTo>
                  <a:lnTo>
                    <a:pt x="703" y="548"/>
                  </a:lnTo>
                  <a:lnTo>
                    <a:pt x="702" y="548"/>
                  </a:lnTo>
                  <a:lnTo>
                    <a:pt x="702" y="549"/>
                  </a:lnTo>
                  <a:lnTo>
                    <a:pt x="701" y="549"/>
                  </a:lnTo>
                  <a:lnTo>
                    <a:pt x="701" y="548"/>
                  </a:lnTo>
                  <a:lnTo>
                    <a:pt x="700" y="548"/>
                  </a:lnTo>
                  <a:lnTo>
                    <a:pt x="700" y="549"/>
                  </a:lnTo>
                  <a:lnTo>
                    <a:pt x="699" y="549"/>
                  </a:lnTo>
                  <a:lnTo>
                    <a:pt x="698" y="549"/>
                  </a:lnTo>
                  <a:lnTo>
                    <a:pt x="697" y="549"/>
                  </a:lnTo>
                  <a:lnTo>
                    <a:pt x="696" y="549"/>
                  </a:lnTo>
                  <a:lnTo>
                    <a:pt x="695" y="550"/>
                  </a:lnTo>
                  <a:lnTo>
                    <a:pt x="694" y="550"/>
                  </a:lnTo>
                  <a:lnTo>
                    <a:pt x="694" y="551"/>
                  </a:lnTo>
                  <a:lnTo>
                    <a:pt x="693" y="551"/>
                  </a:lnTo>
                  <a:lnTo>
                    <a:pt x="693" y="552"/>
                  </a:lnTo>
                  <a:lnTo>
                    <a:pt x="692" y="552"/>
                  </a:lnTo>
                  <a:lnTo>
                    <a:pt x="692" y="553"/>
                  </a:lnTo>
                  <a:lnTo>
                    <a:pt x="691" y="553"/>
                  </a:lnTo>
                  <a:lnTo>
                    <a:pt x="691" y="554"/>
                  </a:lnTo>
                  <a:lnTo>
                    <a:pt x="690" y="554"/>
                  </a:lnTo>
                  <a:lnTo>
                    <a:pt x="690" y="553"/>
                  </a:lnTo>
                  <a:lnTo>
                    <a:pt x="689" y="553"/>
                  </a:lnTo>
                  <a:lnTo>
                    <a:pt x="689" y="552"/>
                  </a:lnTo>
                  <a:lnTo>
                    <a:pt x="688" y="552"/>
                  </a:lnTo>
                  <a:lnTo>
                    <a:pt x="687" y="552"/>
                  </a:lnTo>
                  <a:lnTo>
                    <a:pt x="685" y="552"/>
                  </a:lnTo>
                  <a:lnTo>
                    <a:pt x="685" y="553"/>
                  </a:lnTo>
                  <a:lnTo>
                    <a:pt x="684" y="553"/>
                  </a:lnTo>
                  <a:lnTo>
                    <a:pt x="684" y="554"/>
                  </a:lnTo>
                  <a:lnTo>
                    <a:pt x="683" y="554"/>
                  </a:lnTo>
                  <a:lnTo>
                    <a:pt x="682" y="554"/>
                  </a:lnTo>
                  <a:lnTo>
                    <a:pt x="681" y="554"/>
                  </a:lnTo>
                  <a:lnTo>
                    <a:pt x="680" y="554"/>
                  </a:lnTo>
                  <a:lnTo>
                    <a:pt x="680" y="553"/>
                  </a:lnTo>
                  <a:lnTo>
                    <a:pt x="679" y="552"/>
                  </a:lnTo>
                  <a:lnTo>
                    <a:pt x="678" y="552"/>
                  </a:lnTo>
                  <a:lnTo>
                    <a:pt x="678" y="553"/>
                  </a:lnTo>
                  <a:lnTo>
                    <a:pt x="677" y="553"/>
                  </a:lnTo>
                  <a:lnTo>
                    <a:pt x="677" y="552"/>
                  </a:lnTo>
                  <a:lnTo>
                    <a:pt x="676" y="552"/>
                  </a:lnTo>
                  <a:lnTo>
                    <a:pt x="675" y="552"/>
                  </a:lnTo>
                  <a:lnTo>
                    <a:pt x="674" y="552"/>
                  </a:lnTo>
                  <a:lnTo>
                    <a:pt x="673" y="552"/>
                  </a:lnTo>
                  <a:lnTo>
                    <a:pt x="672" y="552"/>
                  </a:lnTo>
                  <a:lnTo>
                    <a:pt x="671" y="552"/>
                  </a:lnTo>
                  <a:lnTo>
                    <a:pt x="670" y="552"/>
                  </a:lnTo>
                  <a:lnTo>
                    <a:pt x="670" y="553"/>
                  </a:lnTo>
                  <a:lnTo>
                    <a:pt x="669" y="553"/>
                  </a:lnTo>
                  <a:lnTo>
                    <a:pt x="668" y="554"/>
                  </a:lnTo>
                  <a:lnTo>
                    <a:pt x="667" y="554"/>
                  </a:lnTo>
                  <a:lnTo>
                    <a:pt x="667" y="555"/>
                  </a:lnTo>
                  <a:lnTo>
                    <a:pt x="666" y="555"/>
                  </a:lnTo>
                  <a:lnTo>
                    <a:pt x="665" y="555"/>
                  </a:lnTo>
                  <a:lnTo>
                    <a:pt x="665" y="556"/>
                  </a:lnTo>
                  <a:lnTo>
                    <a:pt x="664" y="556"/>
                  </a:lnTo>
                  <a:lnTo>
                    <a:pt x="663" y="556"/>
                  </a:lnTo>
                  <a:lnTo>
                    <a:pt x="663" y="557"/>
                  </a:lnTo>
                  <a:lnTo>
                    <a:pt x="663" y="558"/>
                  </a:lnTo>
                  <a:lnTo>
                    <a:pt x="662" y="558"/>
                  </a:lnTo>
                  <a:lnTo>
                    <a:pt x="662" y="559"/>
                  </a:lnTo>
                  <a:lnTo>
                    <a:pt x="660" y="559"/>
                  </a:lnTo>
                  <a:lnTo>
                    <a:pt x="660" y="560"/>
                  </a:lnTo>
                  <a:lnTo>
                    <a:pt x="659" y="560"/>
                  </a:lnTo>
                  <a:lnTo>
                    <a:pt x="659" y="561"/>
                  </a:lnTo>
                  <a:lnTo>
                    <a:pt x="658" y="561"/>
                  </a:lnTo>
                  <a:lnTo>
                    <a:pt x="658" y="562"/>
                  </a:lnTo>
                  <a:lnTo>
                    <a:pt x="657" y="562"/>
                  </a:lnTo>
                  <a:lnTo>
                    <a:pt x="657" y="563"/>
                  </a:lnTo>
                  <a:lnTo>
                    <a:pt x="656" y="563"/>
                  </a:lnTo>
                  <a:lnTo>
                    <a:pt x="655" y="563"/>
                  </a:lnTo>
                  <a:lnTo>
                    <a:pt x="654" y="563"/>
                  </a:lnTo>
                  <a:lnTo>
                    <a:pt x="653" y="563"/>
                  </a:lnTo>
                  <a:lnTo>
                    <a:pt x="652" y="563"/>
                  </a:lnTo>
                  <a:lnTo>
                    <a:pt x="652" y="562"/>
                  </a:lnTo>
                  <a:lnTo>
                    <a:pt x="651" y="562"/>
                  </a:lnTo>
                  <a:lnTo>
                    <a:pt x="651" y="561"/>
                  </a:lnTo>
                  <a:lnTo>
                    <a:pt x="650" y="561"/>
                  </a:lnTo>
                  <a:lnTo>
                    <a:pt x="650" y="560"/>
                  </a:lnTo>
                  <a:lnTo>
                    <a:pt x="649" y="560"/>
                  </a:lnTo>
                  <a:lnTo>
                    <a:pt x="649" y="559"/>
                  </a:lnTo>
                  <a:lnTo>
                    <a:pt x="649" y="558"/>
                  </a:lnTo>
                  <a:lnTo>
                    <a:pt x="648" y="558"/>
                  </a:lnTo>
                  <a:lnTo>
                    <a:pt x="647" y="557"/>
                  </a:lnTo>
                  <a:lnTo>
                    <a:pt x="646" y="557"/>
                  </a:lnTo>
                  <a:lnTo>
                    <a:pt x="646" y="556"/>
                  </a:lnTo>
                  <a:lnTo>
                    <a:pt x="646" y="555"/>
                  </a:lnTo>
                  <a:lnTo>
                    <a:pt x="645" y="555"/>
                  </a:lnTo>
                  <a:lnTo>
                    <a:pt x="645" y="554"/>
                  </a:lnTo>
                  <a:lnTo>
                    <a:pt x="644" y="553"/>
                  </a:lnTo>
                  <a:lnTo>
                    <a:pt x="643" y="553"/>
                  </a:lnTo>
                  <a:lnTo>
                    <a:pt x="643" y="552"/>
                  </a:lnTo>
                  <a:lnTo>
                    <a:pt x="642" y="552"/>
                  </a:lnTo>
                  <a:lnTo>
                    <a:pt x="642" y="551"/>
                  </a:lnTo>
                  <a:lnTo>
                    <a:pt x="641" y="552"/>
                  </a:lnTo>
                  <a:lnTo>
                    <a:pt x="640" y="552"/>
                  </a:lnTo>
                  <a:lnTo>
                    <a:pt x="639" y="552"/>
                  </a:lnTo>
                  <a:lnTo>
                    <a:pt x="638" y="552"/>
                  </a:lnTo>
                  <a:lnTo>
                    <a:pt x="637" y="552"/>
                  </a:lnTo>
                  <a:lnTo>
                    <a:pt x="635" y="552"/>
                  </a:lnTo>
                  <a:lnTo>
                    <a:pt x="634" y="552"/>
                  </a:lnTo>
                  <a:lnTo>
                    <a:pt x="633" y="552"/>
                  </a:lnTo>
                  <a:lnTo>
                    <a:pt x="632" y="552"/>
                  </a:lnTo>
                  <a:lnTo>
                    <a:pt x="632" y="551"/>
                  </a:lnTo>
                  <a:lnTo>
                    <a:pt x="631" y="551"/>
                  </a:lnTo>
                  <a:lnTo>
                    <a:pt x="630" y="551"/>
                  </a:lnTo>
                  <a:lnTo>
                    <a:pt x="629" y="551"/>
                  </a:lnTo>
                  <a:lnTo>
                    <a:pt x="629" y="552"/>
                  </a:lnTo>
                  <a:lnTo>
                    <a:pt x="628" y="552"/>
                  </a:lnTo>
                  <a:lnTo>
                    <a:pt x="628" y="553"/>
                  </a:lnTo>
                  <a:lnTo>
                    <a:pt x="627" y="553"/>
                  </a:lnTo>
                  <a:lnTo>
                    <a:pt x="627" y="554"/>
                  </a:lnTo>
                  <a:lnTo>
                    <a:pt x="627" y="555"/>
                  </a:lnTo>
                  <a:lnTo>
                    <a:pt x="626" y="555"/>
                  </a:lnTo>
                  <a:lnTo>
                    <a:pt x="626" y="556"/>
                  </a:lnTo>
                  <a:lnTo>
                    <a:pt x="625" y="556"/>
                  </a:lnTo>
                  <a:lnTo>
                    <a:pt x="624" y="556"/>
                  </a:lnTo>
                  <a:lnTo>
                    <a:pt x="624" y="557"/>
                  </a:lnTo>
                  <a:lnTo>
                    <a:pt x="623" y="557"/>
                  </a:lnTo>
                  <a:lnTo>
                    <a:pt x="622" y="557"/>
                  </a:lnTo>
                  <a:lnTo>
                    <a:pt x="621" y="558"/>
                  </a:lnTo>
                  <a:lnTo>
                    <a:pt x="621" y="559"/>
                  </a:lnTo>
                  <a:lnTo>
                    <a:pt x="620" y="559"/>
                  </a:lnTo>
                  <a:lnTo>
                    <a:pt x="620" y="560"/>
                  </a:lnTo>
                  <a:lnTo>
                    <a:pt x="619" y="560"/>
                  </a:lnTo>
                  <a:lnTo>
                    <a:pt x="618" y="560"/>
                  </a:lnTo>
                  <a:lnTo>
                    <a:pt x="617" y="560"/>
                  </a:lnTo>
                  <a:lnTo>
                    <a:pt x="617" y="561"/>
                  </a:lnTo>
                  <a:lnTo>
                    <a:pt x="616" y="561"/>
                  </a:lnTo>
                  <a:lnTo>
                    <a:pt x="615" y="560"/>
                  </a:lnTo>
                  <a:lnTo>
                    <a:pt x="615" y="559"/>
                  </a:lnTo>
                  <a:lnTo>
                    <a:pt x="614" y="559"/>
                  </a:lnTo>
                  <a:lnTo>
                    <a:pt x="614" y="558"/>
                  </a:lnTo>
                  <a:lnTo>
                    <a:pt x="613" y="558"/>
                  </a:lnTo>
                  <a:lnTo>
                    <a:pt x="613" y="557"/>
                  </a:lnTo>
                  <a:lnTo>
                    <a:pt x="613" y="556"/>
                  </a:lnTo>
                  <a:lnTo>
                    <a:pt x="612" y="556"/>
                  </a:lnTo>
                  <a:lnTo>
                    <a:pt x="610" y="556"/>
                  </a:lnTo>
                  <a:lnTo>
                    <a:pt x="609" y="556"/>
                  </a:lnTo>
                  <a:lnTo>
                    <a:pt x="608" y="556"/>
                  </a:lnTo>
                  <a:lnTo>
                    <a:pt x="607" y="556"/>
                  </a:lnTo>
                  <a:lnTo>
                    <a:pt x="606" y="556"/>
                  </a:lnTo>
                  <a:lnTo>
                    <a:pt x="605" y="556"/>
                  </a:lnTo>
                  <a:lnTo>
                    <a:pt x="605" y="557"/>
                  </a:lnTo>
                  <a:lnTo>
                    <a:pt x="604" y="557"/>
                  </a:lnTo>
                  <a:lnTo>
                    <a:pt x="603" y="557"/>
                  </a:lnTo>
                  <a:lnTo>
                    <a:pt x="603" y="558"/>
                  </a:lnTo>
                  <a:lnTo>
                    <a:pt x="602" y="558"/>
                  </a:lnTo>
                  <a:lnTo>
                    <a:pt x="601" y="558"/>
                  </a:lnTo>
                  <a:lnTo>
                    <a:pt x="601" y="559"/>
                  </a:lnTo>
                  <a:lnTo>
                    <a:pt x="600" y="559"/>
                  </a:lnTo>
                  <a:lnTo>
                    <a:pt x="600" y="558"/>
                  </a:lnTo>
                  <a:lnTo>
                    <a:pt x="599" y="558"/>
                  </a:lnTo>
                  <a:lnTo>
                    <a:pt x="598" y="558"/>
                  </a:lnTo>
                  <a:lnTo>
                    <a:pt x="597" y="558"/>
                  </a:lnTo>
                  <a:lnTo>
                    <a:pt x="596" y="558"/>
                  </a:lnTo>
                  <a:lnTo>
                    <a:pt x="596" y="559"/>
                  </a:lnTo>
                  <a:lnTo>
                    <a:pt x="595" y="559"/>
                  </a:lnTo>
                  <a:lnTo>
                    <a:pt x="595" y="560"/>
                  </a:lnTo>
                  <a:lnTo>
                    <a:pt x="596" y="560"/>
                  </a:lnTo>
                  <a:lnTo>
                    <a:pt x="596" y="561"/>
                  </a:lnTo>
                  <a:lnTo>
                    <a:pt x="595" y="561"/>
                  </a:lnTo>
                  <a:lnTo>
                    <a:pt x="595" y="562"/>
                  </a:lnTo>
                  <a:lnTo>
                    <a:pt x="595" y="563"/>
                  </a:lnTo>
                  <a:lnTo>
                    <a:pt x="596" y="563"/>
                  </a:lnTo>
                  <a:lnTo>
                    <a:pt x="596" y="564"/>
                  </a:lnTo>
                  <a:lnTo>
                    <a:pt x="596" y="565"/>
                  </a:lnTo>
                  <a:lnTo>
                    <a:pt x="596" y="566"/>
                  </a:lnTo>
                  <a:lnTo>
                    <a:pt x="597" y="566"/>
                  </a:lnTo>
                  <a:lnTo>
                    <a:pt x="597" y="568"/>
                  </a:lnTo>
                  <a:lnTo>
                    <a:pt x="598" y="569"/>
                  </a:lnTo>
                  <a:lnTo>
                    <a:pt x="598" y="570"/>
                  </a:lnTo>
                  <a:lnTo>
                    <a:pt x="597" y="570"/>
                  </a:lnTo>
                  <a:lnTo>
                    <a:pt x="597" y="571"/>
                  </a:lnTo>
                  <a:lnTo>
                    <a:pt x="596" y="571"/>
                  </a:lnTo>
                  <a:lnTo>
                    <a:pt x="595" y="571"/>
                  </a:lnTo>
                  <a:lnTo>
                    <a:pt x="595" y="572"/>
                  </a:lnTo>
                  <a:lnTo>
                    <a:pt x="594" y="572"/>
                  </a:lnTo>
                  <a:lnTo>
                    <a:pt x="594" y="573"/>
                  </a:lnTo>
                  <a:lnTo>
                    <a:pt x="593" y="573"/>
                  </a:lnTo>
                  <a:lnTo>
                    <a:pt x="593" y="574"/>
                  </a:lnTo>
                  <a:lnTo>
                    <a:pt x="592" y="574"/>
                  </a:lnTo>
                  <a:lnTo>
                    <a:pt x="592" y="575"/>
                  </a:lnTo>
                  <a:lnTo>
                    <a:pt x="591" y="575"/>
                  </a:lnTo>
                  <a:lnTo>
                    <a:pt x="591" y="574"/>
                  </a:lnTo>
                  <a:lnTo>
                    <a:pt x="591" y="575"/>
                  </a:lnTo>
                  <a:lnTo>
                    <a:pt x="590" y="575"/>
                  </a:lnTo>
                  <a:lnTo>
                    <a:pt x="590" y="576"/>
                  </a:lnTo>
                  <a:lnTo>
                    <a:pt x="589" y="576"/>
                  </a:lnTo>
                  <a:lnTo>
                    <a:pt x="589" y="577"/>
                  </a:lnTo>
                  <a:lnTo>
                    <a:pt x="589" y="578"/>
                  </a:lnTo>
                  <a:lnTo>
                    <a:pt x="588" y="578"/>
                  </a:lnTo>
                  <a:lnTo>
                    <a:pt x="587" y="578"/>
                  </a:lnTo>
                  <a:lnTo>
                    <a:pt x="587" y="579"/>
                  </a:lnTo>
                  <a:lnTo>
                    <a:pt x="585" y="579"/>
                  </a:lnTo>
                  <a:lnTo>
                    <a:pt x="585" y="580"/>
                  </a:lnTo>
                  <a:lnTo>
                    <a:pt x="584" y="580"/>
                  </a:lnTo>
                  <a:lnTo>
                    <a:pt x="584" y="579"/>
                  </a:lnTo>
                  <a:lnTo>
                    <a:pt x="583" y="579"/>
                  </a:lnTo>
                  <a:lnTo>
                    <a:pt x="582" y="579"/>
                  </a:lnTo>
                  <a:lnTo>
                    <a:pt x="582" y="578"/>
                  </a:lnTo>
                  <a:lnTo>
                    <a:pt x="581" y="578"/>
                  </a:lnTo>
                  <a:lnTo>
                    <a:pt x="581" y="577"/>
                  </a:lnTo>
                  <a:lnTo>
                    <a:pt x="580" y="577"/>
                  </a:lnTo>
                  <a:lnTo>
                    <a:pt x="579" y="577"/>
                  </a:lnTo>
                  <a:lnTo>
                    <a:pt x="578" y="577"/>
                  </a:lnTo>
                  <a:lnTo>
                    <a:pt x="578" y="576"/>
                  </a:lnTo>
                  <a:lnTo>
                    <a:pt x="577" y="576"/>
                  </a:lnTo>
                  <a:lnTo>
                    <a:pt x="576" y="576"/>
                  </a:lnTo>
                  <a:lnTo>
                    <a:pt x="575" y="576"/>
                  </a:lnTo>
                  <a:lnTo>
                    <a:pt x="574" y="576"/>
                  </a:lnTo>
                  <a:lnTo>
                    <a:pt x="573" y="576"/>
                  </a:lnTo>
                  <a:lnTo>
                    <a:pt x="573" y="577"/>
                  </a:lnTo>
                  <a:lnTo>
                    <a:pt x="572" y="577"/>
                  </a:lnTo>
                  <a:lnTo>
                    <a:pt x="572" y="578"/>
                  </a:lnTo>
                  <a:lnTo>
                    <a:pt x="571" y="578"/>
                  </a:lnTo>
                  <a:lnTo>
                    <a:pt x="571" y="579"/>
                  </a:lnTo>
                  <a:lnTo>
                    <a:pt x="571" y="580"/>
                  </a:lnTo>
                  <a:lnTo>
                    <a:pt x="571" y="581"/>
                  </a:lnTo>
                  <a:lnTo>
                    <a:pt x="570" y="582"/>
                  </a:lnTo>
                  <a:lnTo>
                    <a:pt x="569" y="582"/>
                  </a:lnTo>
                  <a:lnTo>
                    <a:pt x="569" y="583"/>
                  </a:lnTo>
                  <a:lnTo>
                    <a:pt x="568" y="583"/>
                  </a:lnTo>
                  <a:lnTo>
                    <a:pt x="567" y="583"/>
                  </a:lnTo>
                  <a:lnTo>
                    <a:pt x="566" y="583"/>
                  </a:lnTo>
                  <a:lnTo>
                    <a:pt x="566" y="584"/>
                  </a:lnTo>
                  <a:lnTo>
                    <a:pt x="565" y="584"/>
                  </a:lnTo>
                  <a:lnTo>
                    <a:pt x="565" y="585"/>
                  </a:lnTo>
                  <a:lnTo>
                    <a:pt x="564" y="585"/>
                  </a:lnTo>
                  <a:lnTo>
                    <a:pt x="563" y="585"/>
                  </a:lnTo>
                  <a:lnTo>
                    <a:pt x="563" y="586"/>
                  </a:lnTo>
                  <a:lnTo>
                    <a:pt x="563" y="587"/>
                  </a:lnTo>
                  <a:lnTo>
                    <a:pt x="562" y="587"/>
                  </a:lnTo>
                  <a:lnTo>
                    <a:pt x="562" y="588"/>
                  </a:lnTo>
                  <a:lnTo>
                    <a:pt x="562" y="589"/>
                  </a:lnTo>
                  <a:lnTo>
                    <a:pt x="562" y="590"/>
                  </a:lnTo>
                  <a:lnTo>
                    <a:pt x="560" y="590"/>
                  </a:lnTo>
                  <a:lnTo>
                    <a:pt x="560" y="591"/>
                  </a:lnTo>
                  <a:lnTo>
                    <a:pt x="560" y="593"/>
                  </a:lnTo>
                  <a:lnTo>
                    <a:pt x="560" y="594"/>
                  </a:lnTo>
                  <a:lnTo>
                    <a:pt x="559" y="594"/>
                  </a:lnTo>
                  <a:lnTo>
                    <a:pt x="558" y="594"/>
                  </a:lnTo>
                  <a:lnTo>
                    <a:pt x="558" y="595"/>
                  </a:lnTo>
                  <a:lnTo>
                    <a:pt x="557" y="595"/>
                  </a:lnTo>
                  <a:lnTo>
                    <a:pt x="556" y="595"/>
                  </a:lnTo>
                  <a:lnTo>
                    <a:pt x="556" y="596"/>
                  </a:lnTo>
                  <a:lnTo>
                    <a:pt x="555" y="596"/>
                  </a:lnTo>
                  <a:lnTo>
                    <a:pt x="555" y="597"/>
                  </a:lnTo>
                  <a:lnTo>
                    <a:pt x="554" y="597"/>
                  </a:lnTo>
                  <a:lnTo>
                    <a:pt x="554" y="598"/>
                  </a:lnTo>
                  <a:lnTo>
                    <a:pt x="553" y="598"/>
                  </a:lnTo>
                  <a:lnTo>
                    <a:pt x="553" y="599"/>
                  </a:lnTo>
                  <a:lnTo>
                    <a:pt x="552" y="599"/>
                  </a:lnTo>
                  <a:lnTo>
                    <a:pt x="552" y="600"/>
                  </a:lnTo>
                  <a:lnTo>
                    <a:pt x="551" y="600"/>
                  </a:lnTo>
                  <a:lnTo>
                    <a:pt x="551" y="601"/>
                  </a:lnTo>
                  <a:lnTo>
                    <a:pt x="550" y="601"/>
                  </a:lnTo>
                  <a:lnTo>
                    <a:pt x="550" y="602"/>
                  </a:lnTo>
                  <a:lnTo>
                    <a:pt x="549" y="602"/>
                  </a:lnTo>
                  <a:lnTo>
                    <a:pt x="548" y="602"/>
                  </a:lnTo>
                  <a:lnTo>
                    <a:pt x="548" y="603"/>
                  </a:lnTo>
                  <a:lnTo>
                    <a:pt x="547" y="603"/>
                  </a:lnTo>
                  <a:lnTo>
                    <a:pt x="547" y="604"/>
                  </a:lnTo>
                  <a:lnTo>
                    <a:pt x="546" y="604"/>
                  </a:lnTo>
                  <a:lnTo>
                    <a:pt x="546" y="605"/>
                  </a:lnTo>
                  <a:lnTo>
                    <a:pt x="547" y="605"/>
                  </a:lnTo>
                  <a:lnTo>
                    <a:pt x="547" y="606"/>
                  </a:lnTo>
                  <a:lnTo>
                    <a:pt x="546" y="606"/>
                  </a:lnTo>
                  <a:lnTo>
                    <a:pt x="546" y="607"/>
                  </a:lnTo>
                  <a:lnTo>
                    <a:pt x="545" y="607"/>
                  </a:lnTo>
                  <a:lnTo>
                    <a:pt x="544" y="608"/>
                  </a:lnTo>
                  <a:lnTo>
                    <a:pt x="543" y="608"/>
                  </a:lnTo>
                  <a:lnTo>
                    <a:pt x="542" y="608"/>
                  </a:lnTo>
                  <a:lnTo>
                    <a:pt x="542" y="609"/>
                  </a:lnTo>
                  <a:lnTo>
                    <a:pt x="541" y="609"/>
                  </a:lnTo>
                  <a:lnTo>
                    <a:pt x="540" y="609"/>
                  </a:lnTo>
                  <a:lnTo>
                    <a:pt x="540" y="610"/>
                  </a:lnTo>
                  <a:lnTo>
                    <a:pt x="539" y="610"/>
                  </a:lnTo>
                  <a:lnTo>
                    <a:pt x="538" y="610"/>
                  </a:lnTo>
                  <a:lnTo>
                    <a:pt x="538" y="611"/>
                  </a:lnTo>
                  <a:lnTo>
                    <a:pt x="537" y="611"/>
                  </a:lnTo>
                  <a:lnTo>
                    <a:pt x="535" y="611"/>
                  </a:lnTo>
                  <a:lnTo>
                    <a:pt x="535" y="612"/>
                  </a:lnTo>
                  <a:lnTo>
                    <a:pt x="534" y="612"/>
                  </a:lnTo>
                  <a:lnTo>
                    <a:pt x="533" y="612"/>
                  </a:lnTo>
                  <a:lnTo>
                    <a:pt x="532" y="612"/>
                  </a:lnTo>
                  <a:lnTo>
                    <a:pt x="532" y="613"/>
                  </a:lnTo>
                  <a:lnTo>
                    <a:pt x="531" y="613"/>
                  </a:lnTo>
                  <a:lnTo>
                    <a:pt x="531" y="614"/>
                  </a:lnTo>
                  <a:lnTo>
                    <a:pt x="530" y="614"/>
                  </a:lnTo>
                  <a:lnTo>
                    <a:pt x="529" y="614"/>
                  </a:lnTo>
                  <a:lnTo>
                    <a:pt x="528" y="614"/>
                  </a:lnTo>
                  <a:lnTo>
                    <a:pt x="527" y="614"/>
                  </a:lnTo>
                  <a:lnTo>
                    <a:pt x="527" y="615"/>
                  </a:lnTo>
                  <a:lnTo>
                    <a:pt x="527" y="616"/>
                  </a:lnTo>
                  <a:lnTo>
                    <a:pt x="526" y="618"/>
                  </a:lnTo>
                  <a:lnTo>
                    <a:pt x="526" y="616"/>
                  </a:lnTo>
                  <a:lnTo>
                    <a:pt x="525" y="616"/>
                  </a:lnTo>
                  <a:lnTo>
                    <a:pt x="524" y="616"/>
                  </a:lnTo>
                  <a:lnTo>
                    <a:pt x="524" y="618"/>
                  </a:lnTo>
                  <a:lnTo>
                    <a:pt x="523" y="618"/>
                  </a:lnTo>
                  <a:lnTo>
                    <a:pt x="522" y="618"/>
                  </a:lnTo>
                  <a:lnTo>
                    <a:pt x="522" y="619"/>
                  </a:lnTo>
                  <a:lnTo>
                    <a:pt x="522" y="618"/>
                  </a:lnTo>
                  <a:lnTo>
                    <a:pt x="521" y="618"/>
                  </a:lnTo>
                  <a:lnTo>
                    <a:pt x="521" y="616"/>
                  </a:lnTo>
                  <a:lnTo>
                    <a:pt x="520" y="616"/>
                  </a:lnTo>
                  <a:lnTo>
                    <a:pt x="519" y="615"/>
                  </a:lnTo>
                  <a:lnTo>
                    <a:pt x="519" y="614"/>
                  </a:lnTo>
                  <a:lnTo>
                    <a:pt x="518" y="614"/>
                  </a:lnTo>
                  <a:lnTo>
                    <a:pt x="517" y="614"/>
                  </a:lnTo>
                  <a:lnTo>
                    <a:pt x="516" y="614"/>
                  </a:lnTo>
                  <a:lnTo>
                    <a:pt x="516" y="615"/>
                  </a:lnTo>
                  <a:lnTo>
                    <a:pt x="515" y="615"/>
                  </a:lnTo>
                  <a:lnTo>
                    <a:pt x="515" y="614"/>
                  </a:lnTo>
                  <a:lnTo>
                    <a:pt x="514" y="614"/>
                  </a:lnTo>
                  <a:lnTo>
                    <a:pt x="514" y="615"/>
                  </a:lnTo>
                  <a:lnTo>
                    <a:pt x="514" y="614"/>
                  </a:lnTo>
                  <a:lnTo>
                    <a:pt x="513" y="614"/>
                  </a:lnTo>
                  <a:lnTo>
                    <a:pt x="511" y="614"/>
                  </a:lnTo>
                  <a:lnTo>
                    <a:pt x="510" y="614"/>
                  </a:lnTo>
                  <a:lnTo>
                    <a:pt x="510" y="615"/>
                  </a:lnTo>
                  <a:lnTo>
                    <a:pt x="510" y="616"/>
                  </a:lnTo>
                  <a:lnTo>
                    <a:pt x="509" y="616"/>
                  </a:lnTo>
                  <a:lnTo>
                    <a:pt x="508" y="616"/>
                  </a:lnTo>
                  <a:lnTo>
                    <a:pt x="508" y="618"/>
                  </a:lnTo>
                  <a:lnTo>
                    <a:pt x="507" y="618"/>
                  </a:lnTo>
                  <a:lnTo>
                    <a:pt x="506" y="618"/>
                  </a:lnTo>
                  <a:lnTo>
                    <a:pt x="506" y="619"/>
                  </a:lnTo>
                  <a:lnTo>
                    <a:pt x="505" y="619"/>
                  </a:lnTo>
                  <a:lnTo>
                    <a:pt x="505" y="620"/>
                  </a:lnTo>
                  <a:lnTo>
                    <a:pt x="504" y="620"/>
                  </a:lnTo>
                  <a:lnTo>
                    <a:pt x="504" y="621"/>
                  </a:lnTo>
                  <a:lnTo>
                    <a:pt x="503" y="621"/>
                  </a:lnTo>
                  <a:lnTo>
                    <a:pt x="503" y="622"/>
                  </a:lnTo>
                  <a:lnTo>
                    <a:pt x="502" y="622"/>
                  </a:lnTo>
                  <a:lnTo>
                    <a:pt x="502" y="623"/>
                  </a:lnTo>
                  <a:lnTo>
                    <a:pt x="501" y="623"/>
                  </a:lnTo>
                  <a:lnTo>
                    <a:pt x="501" y="624"/>
                  </a:lnTo>
                  <a:lnTo>
                    <a:pt x="500" y="624"/>
                  </a:lnTo>
                  <a:lnTo>
                    <a:pt x="499" y="624"/>
                  </a:lnTo>
                  <a:lnTo>
                    <a:pt x="498" y="624"/>
                  </a:lnTo>
                  <a:lnTo>
                    <a:pt x="498" y="625"/>
                  </a:lnTo>
                  <a:lnTo>
                    <a:pt x="497" y="625"/>
                  </a:lnTo>
                  <a:lnTo>
                    <a:pt x="497" y="626"/>
                  </a:lnTo>
                  <a:lnTo>
                    <a:pt x="496" y="626"/>
                  </a:lnTo>
                  <a:lnTo>
                    <a:pt x="495" y="626"/>
                  </a:lnTo>
                  <a:lnTo>
                    <a:pt x="495" y="627"/>
                  </a:lnTo>
                  <a:lnTo>
                    <a:pt x="494" y="627"/>
                  </a:lnTo>
                  <a:lnTo>
                    <a:pt x="494" y="628"/>
                  </a:lnTo>
                  <a:lnTo>
                    <a:pt x="493" y="628"/>
                  </a:lnTo>
                  <a:lnTo>
                    <a:pt x="492" y="628"/>
                  </a:lnTo>
                  <a:lnTo>
                    <a:pt x="492" y="629"/>
                  </a:lnTo>
                  <a:lnTo>
                    <a:pt x="491" y="629"/>
                  </a:lnTo>
                  <a:lnTo>
                    <a:pt x="491" y="628"/>
                  </a:lnTo>
                  <a:lnTo>
                    <a:pt x="490" y="628"/>
                  </a:lnTo>
                  <a:lnTo>
                    <a:pt x="490" y="629"/>
                  </a:lnTo>
                  <a:lnTo>
                    <a:pt x="489" y="629"/>
                  </a:lnTo>
                  <a:lnTo>
                    <a:pt x="488" y="629"/>
                  </a:lnTo>
                  <a:lnTo>
                    <a:pt x="486" y="629"/>
                  </a:lnTo>
                  <a:lnTo>
                    <a:pt x="486" y="630"/>
                  </a:lnTo>
                  <a:lnTo>
                    <a:pt x="485" y="630"/>
                  </a:lnTo>
                  <a:lnTo>
                    <a:pt x="484" y="630"/>
                  </a:lnTo>
                  <a:lnTo>
                    <a:pt x="483" y="630"/>
                  </a:lnTo>
                  <a:lnTo>
                    <a:pt x="483" y="631"/>
                  </a:lnTo>
                  <a:lnTo>
                    <a:pt x="482" y="631"/>
                  </a:lnTo>
                  <a:lnTo>
                    <a:pt x="482" y="632"/>
                  </a:lnTo>
                  <a:lnTo>
                    <a:pt x="481" y="632"/>
                  </a:lnTo>
                  <a:lnTo>
                    <a:pt x="481" y="633"/>
                  </a:lnTo>
                  <a:lnTo>
                    <a:pt x="480" y="633"/>
                  </a:lnTo>
                  <a:lnTo>
                    <a:pt x="480" y="634"/>
                  </a:lnTo>
                  <a:lnTo>
                    <a:pt x="479" y="634"/>
                  </a:lnTo>
                  <a:lnTo>
                    <a:pt x="479" y="635"/>
                  </a:lnTo>
                  <a:lnTo>
                    <a:pt x="478" y="635"/>
                  </a:lnTo>
                  <a:lnTo>
                    <a:pt x="477" y="635"/>
                  </a:lnTo>
                  <a:lnTo>
                    <a:pt x="477" y="636"/>
                  </a:lnTo>
                  <a:lnTo>
                    <a:pt x="476" y="636"/>
                  </a:lnTo>
                  <a:lnTo>
                    <a:pt x="475" y="636"/>
                  </a:lnTo>
                  <a:lnTo>
                    <a:pt x="474" y="636"/>
                  </a:lnTo>
                  <a:lnTo>
                    <a:pt x="474" y="637"/>
                  </a:lnTo>
                  <a:lnTo>
                    <a:pt x="473" y="638"/>
                  </a:lnTo>
                  <a:lnTo>
                    <a:pt x="473" y="639"/>
                  </a:lnTo>
                  <a:lnTo>
                    <a:pt x="474" y="639"/>
                  </a:lnTo>
                  <a:lnTo>
                    <a:pt x="474" y="640"/>
                  </a:lnTo>
                  <a:lnTo>
                    <a:pt x="473" y="640"/>
                  </a:lnTo>
                  <a:lnTo>
                    <a:pt x="473" y="641"/>
                  </a:lnTo>
                  <a:lnTo>
                    <a:pt x="472" y="643"/>
                  </a:lnTo>
                  <a:lnTo>
                    <a:pt x="471" y="643"/>
                  </a:lnTo>
                  <a:lnTo>
                    <a:pt x="471" y="644"/>
                  </a:lnTo>
                  <a:lnTo>
                    <a:pt x="470" y="644"/>
                  </a:lnTo>
                  <a:lnTo>
                    <a:pt x="469" y="644"/>
                  </a:lnTo>
                  <a:lnTo>
                    <a:pt x="468" y="644"/>
                  </a:lnTo>
                  <a:lnTo>
                    <a:pt x="468" y="645"/>
                  </a:lnTo>
                  <a:lnTo>
                    <a:pt x="467" y="645"/>
                  </a:lnTo>
                  <a:lnTo>
                    <a:pt x="466" y="645"/>
                  </a:lnTo>
                  <a:lnTo>
                    <a:pt x="466" y="646"/>
                  </a:lnTo>
                  <a:lnTo>
                    <a:pt x="465" y="646"/>
                  </a:lnTo>
                  <a:lnTo>
                    <a:pt x="464" y="646"/>
                  </a:lnTo>
                  <a:lnTo>
                    <a:pt x="464" y="647"/>
                  </a:lnTo>
                  <a:lnTo>
                    <a:pt x="463" y="647"/>
                  </a:lnTo>
                  <a:lnTo>
                    <a:pt x="463" y="648"/>
                  </a:lnTo>
                  <a:lnTo>
                    <a:pt x="463" y="649"/>
                  </a:lnTo>
                  <a:lnTo>
                    <a:pt x="461" y="649"/>
                  </a:lnTo>
                  <a:lnTo>
                    <a:pt x="461" y="650"/>
                  </a:lnTo>
                  <a:lnTo>
                    <a:pt x="460" y="650"/>
                  </a:lnTo>
                  <a:lnTo>
                    <a:pt x="459" y="650"/>
                  </a:lnTo>
                  <a:lnTo>
                    <a:pt x="458" y="650"/>
                  </a:lnTo>
                  <a:lnTo>
                    <a:pt x="458" y="651"/>
                  </a:lnTo>
                  <a:lnTo>
                    <a:pt x="457" y="652"/>
                  </a:lnTo>
                  <a:lnTo>
                    <a:pt x="456" y="652"/>
                  </a:lnTo>
                  <a:lnTo>
                    <a:pt x="456" y="653"/>
                  </a:lnTo>
                  <a:lnTo>
                    <a:pt x="455" y="654"/>
                  </a:lnTo>
                  <a:lnTo>
                    <a:pt x="454" y="654"/>
                  </a:lnTo>
                  <a:lnTo>
                    <a:pt x="454" y="655"/>
                  </a:lnTo>
                  <a:lnTo>
                    <a:pt x="454" y="656"/>
                  </a:lnTo>
                  <a:lnTo>
                    <a:pt x="453" y="656"/>
                  </a:lnTo>
                  <a:lnTo>
                    <a:pt x="453" y="657"/>
                  </a:lnTo>
                  <a:lnTo>
                    <a:pt x="453" y="658"/>
                  </a:lnTo>
                  <a:lnTo>
                    <a:pt x="454" y="658"/>
                  </a:lnTo>
                  <a:lnTo>
                    <a:pt x="455" y="658"/>
                  </a:lnTo>
                  <a:lnTo>
                    <a:pt x="455" y="659"/>
                  </a:lnTo>
                  <a:lnTo>
                    <a:pt x="455" y="660"/>
                  </a:lnTo>
                  <a:lnTo>
                    <a:pt x="454" y="660"/>
                  </a:lnTo>
                  <a:lnTo>
                    <a:pt x="453" y="659"/>
                  </a:lnTo>
                  <a:lnTo>
                    <a:pt x="452" y="659"/>
                  </a:lnTo>
                  <a:lnTo>
                    <a:pt x="452" y="660"/>
                  </a:lnTo>
                  <a:lnTo>
                    <a:pt x="452" y="661"/>
                  </a:lnTo>
                  <a:lnTo>
                    <a:pt x="452" y="662"/>
                  </a:lnTo>
                  <a:lnTo>
                    <a:pt x="453" y="662"/>
                  </a:lnTo>
                  <a:lnTo>
                    <a:pt x="453" y="663"/>
                  </a:lnTo>
                  <a:lnTo>
                    <a:pt x="453" y="664"/>
                  </a:lnTo>
                  <a:lnTo>
                    <a:pt x="452" y="664"/>
                  </a:lnTo>
                  <a:lnTo>
                    <a:pt x="451" y="664"/>
                  </a:lnTo>
                  <a:lnTo>
                    <a:pt x="450" y="664"/>
                  </a:lnTo>
                  <a:lnTo>
                    <a:pt x="449" y="664"/>
                  </a:lnTo>
                  <a:lnTo>
                    <a:pt x="449" y="665"/>
                  </a:lnTo>
                  <a:lnTo>
                    <a:pt x="449" y="666"/>
                  </a:lnTo>
                  <a:lnTo>
                    <a:pt x="448" y="666"/>
                  </a:lnTo>
                  <a:lnTo>
                    <a:pt x="448" y="668"/>
                  </a:lnTo>
                  <a:lnTo>
                    <a:pt x="447" y="668"/>
                  </a:lnTo>
                  <a:lnTo>
                    <a:pt x="447" y="669"/>
                  </a:lnTo>
                  <a:lnTo>
                    <a:pt x="446" y="669"/>
                  </a:lnTo>
                  <a:lnTo>
                    <a:pt x="446" y="670"/>
                  </a:lnTo>
                  <a:lnTo>
                    <a:pt x="445" y="670"/>
                  </a:lnTo>
                  <a:lnTo>
                    <a:pt x="445" y="671"/>
                  </a:lnTo>
                  <a:lnTo>
                    <a:pt x="445" y="672"/>
                  </a:lnTo>
                  <a:lnTo>
                    <a:pt x="444" y="672"/>
                  </a:lnTo>
                  <a:lnTo>
                    <a:pt x="443" y="672"/>
                  </a:lnTo>
                  <a:lnTo>
                    <a:pt x="442" y="672"/>
                  </a:lnTo>
                  <a:lnTo>
                    <a:pt x="442" y="673"/>
                  </a:lnTo>
                  <a:lnTo>
                    <a:pt x="441" y="673"/>
                  </a:lnTo>
                  <a:lnTo>
                    <a:pt x="441" y="674"/>
                  </a:lnTo>
                  <a:lnTo>
                    <a:pt x="442" y="674"/>
                  </a:lnTo>
                  <a:lnTo>
                    <a:pt x="442" y="675"/>
                  </a:lnTo>
                  <a:lnTo>
                    <a:pt x="441" y="675"/>
                  </a:lnTo>
                  <a:lnTo>
                    <a:pt x="441" y="676"/>
                  </a:lnTo>
                  <a:lnTo>
                    <a:pt x="441" y="677"/>
                  </a:lnTo>
                  <a:lnTo>
                    <a:pt x="440" y="678"/>
                  </a:lnTo>
                  <a:lnTo>
                    <a:pt x="439" y="678"/>
                  </a:lnTo>
                  <a:lnTo>
                    <a:pt x="439" y="679"/>
                  </a:lnTo>
                  <a:lnTo>
                    <a:pt x="438" y="679"/>
                  </a:lnTo>
                  <a:lnTo>
                    <a:pt x="438" y="680"/>
                  </a:lnTo>
                  <a:lnTo>
                    <a:pt x="436" y="680"/>
                  </a:lnTo>
                  <a:lnTo>
                    <a:pt x="436" y="681"/>
                  </a:lnTo>
                  <a:lnTo>
                    <a:pt x="436" y="682"/>
                  </a:lnTo>
                  <a:lnTo>
                    <a:pt x="435" y="682"/>
                  </a:lnTo>
                  <a:lnTo>
                    <a:pt x="435" y="683"/>
                  </a:lnTo>
                  <a:lnTo>
                    <a:pt x="434" y="683"/>
                  </a:lnTo>
                  <a:lnTo>
                    <a:pt x="434" y="684"/>
                  </a:lnTo>
                  <a:lnTo>
                    <a:pt x="433" y="684"/>
                  </a:lnTo>
                  <a:lnTo>
                    <a:pt x="433" y="685"/>
                  </a:lnTo>
                  <a:lnTo>
                    <a:pt x="432" y="685"/>
                  </a:lnTo>
                  <a:lnTo>
                    <a:pt x="432" y="686"/>
                  </a:lnTo>
                  <a:lnTo>
                    <a:pt x="431" y="686"/>
                  </a:lnTo>
                  <a:lnTo>
                    <a:pt x="431" y="687"/>
                  </a:lnTo>
                  <a:lnTo>
                    <a:pt x="430" y="687"/>
                  </a:lnTo>
                  <a:lnTo>
                    <a:pt x="430" y="688"/>
                  </a:lnTo>
                  <a:lnTo>
                    <a:pt x="429" y="688"/>
                  </a:lnTo>
                  <a:lnTo>
                    <a:pt x="428" y="688"/>
                  </a:lnTo>
                  <a:lnTo>
                    <a:pt x="428" y="689"/>
                  </a:lnTo>
                  <a:lnTo>
                    <a:pt x="428" y="690"/>
                  </a:lnTo>
                  <a:lnTo>
                    <a:pt x="429" y="690"/>
                  </a:lnTo>
                  <a:lnTo>
                    <a:pt x="429" y="691"/>
                  </a:lnTo>
                  <a:lnTo>
                    <a:pt x="428" y="691"/>
                  </a:lnTo>
                  <a:lnTo>
                    <a:pt x="428" y="693"/>
                  </a:lnTo>
                  <a:lnTo>
                    <a:pt x="429" y="693"/>
                  </a:lnTo>
                  <a:lnTo>
                    <a:pt x="429" y="694"/>
                  </a:lnTo>
                  <a:lnTo>
                    <a:pt x="428" y="694"/>
                  </a:lnTo>
                  <a:lnTo>
                    <a:pt x="428" y="695"/>
                  </a:lnTo>
                  <a:lnTo>
                    <a:pt x="428" y="696"/>
                  </a:lnTo>
                  <a:lnTo>
                    <a:pt x="428" y="697"/>
                  </a:lnTo>
                  <a:lnTo>
                    <a:pt x="428" y="698"/>
                  </a:lnTo>
                  <a:lnTo>
                    <a:pt x="427" y="698"/>
                  </a:lnTo>
                  <a:lnTo>
                    <a:pt x="427" y="699"/>
                  </a:lnTo>
                  <a:lnTo>
                    <a:pt x="427" y="700"/>
                  </a:lnTo>
                  <a:lnTo>
                    <a:pt x="426" y="700"/>
                  </a:lnTo>
                  <a:lnTo>
                    <a:pt x="427" y="700"/>
                  </a:lnTo>
                  <a:lnTo>
                    <a:pt x="427" y="701"/>
                  </a:lnTo>
                  <a:lnTo>
                    <a:pt x="426" y="701"/>
                  </a:lnTo>
                  <a:lnTo>
                    <a:pt x="426" y="702"/>
                  </a:lnTo>
                  <a:lnTo>
                    <a:pt x="425" y="702"/>
                  </a:lnTo>
                  <a:lnTo>
                    <a:pt x="425" y="703"/>
                  </a:lnTo>
                  <a:lnTo>
                    <a:pt x="424" y="703"/>
                  </a:lnTo>
                  <a:lnTo>
                    <a:pt x="423" y="703"/>
                  </a:lnTo>
                  <a:lnTo>
                    <a:pt x="422" y="704"/>
                  </a:lnTo>
                  <a:lnTo>
                    <a:pt x="422" y="705"/>
                  </a:lnTo>
                  <a:lnTo>
                    <a:pt x="422" y="706"/>
                  </a:lnTo>
                  <a:lnTo>
                    <a:pt x="422" y="707"/>
                  </a:lnTo>
                  <a:lnTo>
                    <a:pt x="422" y="708"/>
                  </a:lnTo>
                  <a:lnTo>
                    <a:pt x="422" y="709"/>
                  </a:lnTo>
                  <a:lnTo>
                    <a:pt x="421" y="709"/>
                  </a:lnTo>
                  <a:lnTo>
                    <a:pt x="420" y="709"/>
                  </a:lnTo>
                  <a:lnTo>
                    <a:pt x="419" y="709"/>
                  </a:lnTo>
                  <a:lnTo>
                    <a:pt x="418" y="709"/>
                  </a:lnTo>
                  <a:lnTo>
                    <a:pt x="418" y="708"/>
                  </a:lnTo>
                  <a:lnTo>
                    <a:pt x="418" y="709"/>
                  </a:lnTo>
                  <a:lnTo>
                    <a:pt x="417" y="709"/>
                  </a:lnTo>
                  <a:lnTo>
                    <a:pt x="417" y="710"/>
                  </a:lnTo>
                  <a:lnTo>
                    <a:pt x="416" y="710"/>
                  </a:lnTo>
                  <a:lnTo>
                    <a:pt x="416" y="711"/>
                  </a:lnTo>
                  <a:lnTo>
                    <a:pt x="415" y="711"/>
                  </a:lnTo>
                  <a:lnTo>
                    <a:pt x="415" y="712"/>
                  </a:lnTo>
                  <a:lnTo>
                    <a:pt x="415" y="713"/>
                  </a:lnTo>
                  <a:lnTo>
                    <a:pt x="415" y="714"/>
                  </a:lnTo>
                  <a:lnTo>
                    <a:pt x="415" y="715"/>
                  </a:lnTo>
                  <a:lnTo>
                    <a:pt x="415" y="716"/>
                  </a:lnTo>
                  <a:lnTo>
                    <a:pt x="414" y="716"/>
                  </a:lnTo>
                  <a:lnTo>
                    <a:pt x="414" y="718"/>
                  </a:lnTo>
                  <a:lnTo>
                    <a:pt x="414" y="719"/>
                  </a:lnTo>
                  <a:lnTo>
                    <a:pt x="413" y="719"/>
                  </a:lnTo>
                  <a:lnTo>
                    <a:pt x="411" y="719"/>
                  </a:lnTo>
                  <a:lnTo>
                    <a:pt x="411" y="720"/>
                  </a:lnTo>
                  <a:lnTo>
                    <a:pt x="410" y="720"/>
                  </a:lnTo>
                  <a:lnTo>
                    <a:pt x="410" y="721"/>
                  </a:lnTo>
                  <a:lnTo>
                    <a:pt x="409" y="721"/>
                  </a:lnTo>
                  <a:lnTo>
                    <a:pt x="408" y="721"/>
                  </a:lnTo>
                  <a:lnTo>
                    <a:pt x="407" y="721"/>
                  </a:lnTo>
                  <a:lnTo>
                    <a:pt x="407" y="722"/>
                  </a:lnTo>
                  <a:lnTo>
                    <a:pt x="406" y="722"/>
                  </a:lnTo>
                  <a:lnTo>
                    <a:pt x="406" y="723"/>
                  </a:lnTo>
                  <a:lnTo>
                    <a:pt x="405" y="724"/>
                  </a:lnTo>
                  <a:lnTo>
                    <a:pt x="405" y="725"/>
                  </a:lnTo>
                  <a:lnTo>
                    <a:pt x="404" y="725"/>
                  </a:lnTo>
                  <a:lnTo>
                    <a:pt x="405" y="725"/>
                  </a:lnTo>
                  <a:lnTo>
                    <a:pt x="404" y="725"/>
                  </a:lnTo>
                  <a:lnTo>
                    <a:pt x="404" y="726"/>
                  </a:lnTo>
                  <a:lnTo>
                    <a:pt x="404" y="727"/>
                  </a:lnTo>
                  <a:lnTo>
                    <a:pt x="403" y="727"/>
                  </a:lnTo>
                  <a:lnTo>
                    <a:pt x="402" y="727"/>
                  </a:lnTo>
                  <a:lnTo>
                    <a:pt x="402" y="728"/>
                  </a:lnTo>
                  <a:lnTo>
                    <a:pt x="402" y="729"/>
                  </a:lnTo>
                  <a:lnTo>
                    <a:pt x="401" y="729"/>
                  </a:lnTo>
                  <a:lnTo>
                    <a:pt x="401" y="728"/>
                  </a:lnTo>
                  <a:lnTo>
                    <a:pt x="401" y="729"/>
                  </a:lnTo>
                  <a:lnTo>
                    <a:pt x="401" y="728"/>
                  </a:lnTo>
                  <a:lnTo>
                    <a:pt x="400" y="729"/>
                  </a:lnTo>
                  <a:lnTo>
                    <a:pt x="400" y="728"/>
                  </a:lnTo>
                  <a:lnTo>
                    <a:pt x="399" y="729"/>
                  </a:lnTo>
                  <a:lnTo>
                    <a:pt x="399" y="730"/>
                  </a:lnTo>
                  <a:lnTo>
                    <a:pt x="399" y="731"/>
                  </a:lnTo>
                  <a:lnTo>
                    <a:pt x="398" y="731"/>
                  </a:lnTo>
                  <a:lnTo>
                    <a:pt x="397" y="731"/>
                  </a:lnTo>
                  <a:lnTo>
                    <a:pt x="396" y="731"/>
                  </a:lnTo>
                  <a:lnTo>
                    <a:pt x="395" y="731"/>
                  </a:lnTo>
                  <a:lnTo>
                    <a:pt x="395" y="732"/>
                  </a:lnTo>
                  <a:lnTo>
                    <a:pt x="395" y="733"/>
                  </a:lnTo>
                  <a:lnTo>
                    <a:pt x="394" y="733"/>
                  </a:lnTo>
                  <a:lnTo>
                    <a:pt x="394" y="734"/>
                  </a:lnTo>
                  <a:lnTo>
                    <a:pt x="394" y="735"/>
                  </a:lnTo>
                  <a:lnTo>
                    <a:pt x="394" y="734"/>
                  </a:lnTo>
                  <a:lnTo>
                    <a:pt x="394" y="735"/>
                  </a:lnTo>
                  <a:lnTo>
                    <a:pt x="393" y="735"/>
                  </a:lnTo>
                  <a:lnTo>
                    <a:pt x="393" y="734"/>
                  </a:lnTo>
                  <a:lnTo>
                    <a:pt x="392" y="735"/>
                  </a:lnTo>
                  <a:lnTo>
                    <a:pt x="391" y="735"/>
                  </a:lnTo>
                  <a:lnTo>
                    <a:pt x="390" y="735"/>
                  </a:lnTo>
                  <a:lnTo>
                    <a:pt x="389" y="735"/>
                  </a:lnTo>
                  <a:lnTo>
                    <a:pt x="388" y="735"/>
                  </a:lnTo>
                  <a:lnTo>
                    <a:pt x="386" y="735"/>
                  </a:lnTo>
                  <a:lnTo>
                    <a:pt x="386" y="736"/>
                  </a:lnTo>
                  <a:lnTo>
                    <a:pt x="385" y="736"/>
                  </a:lnTo>
                  <a:lnTo>
                    <a:pt x="385" y="737"/>
                  </a:lnTo>
                  <a:lnTo>
                    <a:pt x="385" y="738"/>
                  </a:lnTo>
                  <a:lnTo>
                    <a:pt x="384" y="738"/>
                  </a:lnTo>
                  <a:lnTo>
                    <a:pt x="384" y="739"/>
                  </a:lnTo>
                  <a:lnTo>
                    <a:pt x="383" y="739"/>
                  </a:lnTo>
                  <a:lnTo>
                    <a:pt x="382" y="739"/>
                  </a:lnTo>
                  <a:lnTo>
                    <a:pt x="381" y="739"/>
                  </a:lnTo>
                  <a:lnTo>
                    <a:pt x="381" y="738"/>
                  </a:lnTo>
                  <a:lnTo>
                    <a:pt x="380" y="739"/>
                  </a:lnTo>
                  <a:lnTo>
                    <a:pt x="380" y="738"/>
                  </a:lnTo>
                  <a:lnTo>
                    <a:pt x="379" y="738"/>
                  </a:lnTo>
                  <a:lnTo>
                    <a:pt x="379" y="739"/>
                  </a:lnTo>
                  <a:lnTo>
                    <a:pt x="378" y="739"/>
                  </a:lnTo>
                  <a:lnTo>
                    <a:pt x="378" y="740"/>
                  </a:lnTo>
                  <a:lnTo>
                    <a:pt x="377" y="740"/>
                  </a:lnTo>
                  <a:lnTo>
                    <a:pt x="376" y="740"/>
                  </a:lnTo>
                  <a:lnTo>
                    <a:pt x="375" y="740"/>
                  </a:lnTo>
                  <a:lnTo>
                    <a:pt x="374" y="740"/>
                  </a:lnTo>
                  <a:lnTo>
                    <a:pt x="373" y="740"/>
                  </a:lnTo>
                  <a:lnTo>
                    <a:pt x="372" y="740"/>
                  </a:lnTo>
                  <a:lnTo>
                    <a:pt x="372" y="741"/>
                  </a:lnTo>
                  <a:lnTo>
                    <a:pt x="371" y="741"/>
                  </a:lnTo>
                  <a:lnTo>
                    <a:pt x="370" y="741"/>
                  </a:lnTo>
                  <a:lnTo>
                    <a:pt x="369" y="741"/>
                  </a:lnTo>
                  <a:lnTo>
                    <a:pt x="368" y="741"/>
                  </a:lnTo>
                  <a:lnTo>
                    <a:pt x="369" y="743"/>
                  </a:lnTo>
                  <a:lnTo>
                    <a:pt x="368" y="743"/>
                  </a:lnTo>
                  <a:lnTo>
                    <a:pt x="367" y="743"/>
                  </a:lnTo>
                  <a:lnTo>
                    <a:pt x="366" y="743"/>
                  </a:lnTo>
                  <a:lnTo>
                    <a:pt x="366" y="744"/>
                  </a:lnTo>
                  <a:lnTo>
                    <a:pt x="365" y="744"/>
                  </a:lnTo>
                  <a:lnTo>
                    <a:pt x="365" y="745"/>
                  </a:lnTo>
                  <a:lnTo>
                    <a:pt x="365" y="746"/>
                  </a:lnTo>
                  <a:lnTo>
                    <a:pt x="365" y="747"/>
                  </a:lnTo>
                  <a:lnTo>
                    <a:pt x="364" y="747"/>
                  </a:lnTo>
                  <a:lnTo>
                    <a:pt x="364" y="748"/>
                  </a:lnTo>
                  <a:lnTo>
                    <a:pt x="364" y="747"/>
                  </a:lnTo>
                  <a:lnTo>
                    <a:pt x="363" y="747"/>
                  </a:lnTo>
                  <a:lnTo>
                    <a:pt x="363" y="748"/>
                  </a:lnTo>
                  <a:lnTo>
                    <a:pt x="363" y="749"/>
                  </a:lnTo>
                  <a:lnTo>
                    <a:pt x="361" y="749"/>
                  </a:lnTo>
                  <a:lnTo>
                    <a:pt x="361" y="750"/>
                  </a:lnTo>
                  <a:lnTo>
                    <a:pt x="360" y="750"/>
                  </a:lnTo>
                  <a:lnTo>
                    <a:pt x="361" y="750"/>
                  </a:lnTo>
                  <a:lnTo>
                    <a:pt x="360" y="750"/>
                  </a:lnTo>
                  <a:lnTo>
                    <a:pt x="360" y="751"/>
                  </a:lnTo>
                  <a:lnTo>
                    <a:pt x="359" y="751"/>
                  </a:lnTo>
                  <a:lnTo>
                    <a:pt x="360" y="752"/>
                  </a:lnTo>
                  <a:lnTo>
                    <a:pt x="359" y="752"/>
                  </a:lnTo>
                  <a:lnTo>
                    <a:pt x="360" y="752"/>
                  </a:lnTo>
                  <a:lnTo>
                    <a:pt x="359" y="752"/>
                  </a:lnTo>
                  <a:lnTo>
                    <a:pt x="360" y="752"/>
                  </a:lnTo>
                  <a:lnTo>
                    <a:pt x="359" y="753"/>
                  </a:lnTo>
                  <a:lnTo>
                    <a:pt x="359" y="752"/>
                  </a:lnTo>
                  <a:lnTo>
                    <a:pt x="359" y="753"/>
                  </a:lnTo>
                  <a:lnTo>
                    <a:pt x="359" y="752"/>
                  </a:lnTo>
                  <a:lnTo>
                    <a:pt x="358" y="752"/>
                  </a:lnTo>
                  <a:lnTo>
                    <a:pt x="358" y="753"/>
                  </a:lnTo>
                  <a:lnTo>
                    <a:pt x="358" y="754"/>
                  </a:lnTo>
                  <a:lnTo>
                    <a:pt x="357" y="754"/>
                  </a:lnTo>
                  <a:lnTo>
                    <a:pt x="357" y="755"/>
                  </a:lnTo>
                  <a:lnTo>
                    <a:pt x="357" y="756"/>
                  </a:lnTo>
                  <a:lnTo>
                    <a:pt x="356" y="756"/>
                  </a:lnTo>
                  <a:lnTo>
                    <a:pt x="355" y="756"/>
                  </a:lnTo>
                  <a:lnTo>
                    <a:pt x="355" y="757"/>
                  </a:lnTo>
                  <a:lnTo>
                    <a:pt x="355" y="758"/>
                  </a:lnTo>
                  <a:lnTo>
                    <a:pt x="354" y="758"/>
                  </a:lnTo>
                  <a:lnTo>
                    <a:pt x="354" y="759"/>
                  </a:lnTo>
                  <a:lnTo>
                    <a:pt x="353" y="759"/>
                  </a:lnTo>
                  <a:lnTo>
                    <a:pt x="353" y="760"/>
                  </a:lnTo>
                  <a:lnTo>
                    <a:pt x="352" y="760"/>
                  </a:lnTo>
                  <a:lnTo>
                    <a:pt x="353" y="760"/>
                  </a:lnTo>
                  <a:lnTo>
                    <a:pt x="352" y="760"/>
                  </a:lnTo>
                  <a:lnTo>
                    <a:pt x="352" y="761"/>
                  </a:lnTo>
                  <a:lnTo>
                    <a:pt x="353" y="761"/>
                  </a:lnTo>
                  <a:lnTo>
                    <a:pt x="352" y="761"/>
                  </a:lnTo>
                  <a:lnTo>
                    <a:pt x="351" y="761"/>
                  </a:lnTo>
                  <a:lnTo>
                    <a:pt x="350" y="761"/>
                  </a:lnTo>
                  <a:lnTo>
                    <a:pt x="349" y="761"/>
                  </a:lnTo>
                  <a:lnTo>
                    <a:pt x="349" y="762"/>
                  </a:lnTo>
                  <a:lnTo>
                    <a:pt x="349" y="763"/>
                  </a:lnTo>
                  <a:lnTo>
                    <a:pt x="349" y="764"/>
                  </a:lnTo>
                  <a:lnTo>
                    <a:pt x="349" y="765"/>
                  </a:lnTo>
                  <a:lnTo>
                    <a:pt x="349" y="766"/>
                  </a:lnTo>
                  <a:lnTo>
                    <a:pt x="349" y="768"/>
                  </a:lnTo>
                  <a:lnTo>
                    <a:pt x="350" y="768"/>
                  </a:lnTo>
                  <a:lnTo>
                    <a:pt x="349" y="768"/>
                  </a:lnTo>
                  <a:lnTo>
                    <a:pt x="349" y="769"/>
                  </a:lnTo>
                  <a:lnTo>
                    <a:pt x="350" y="770"/>
                  </a:lnTo>
                  <a:lnTo>
                    <a:pt x="351" y="770"/>
                  </a:lnTo>
                  <a:lnTo>
                    <a:pt x="351" y="771"/>
                  </a:lnTo>
                  <a:lnTo>
                    <a:pt x="352" y="772"/>
                  </a:lnTo>
                  <a:lnTo>
                    <a:pt x="353" y="772"/>
                  </a:lnTo>
                  <a:lnTo>
                    <a:pt x="353" y="773"/>
                  </a:lnTo>
                  <a:lnTo>
                    <a:pt x="353" y="774"/>
                  </a:lnTo>
                  <a:lnTo>
                    <a:pt x="352" y="774"/>
                  </a:lnTo>
                  <a:lnTo>
                    <a:pt x="352" y="775"/>
                  </a:lnTo>
                  <a:lnTo>
                    <a:pt x="351" y="777"/>
                  </a:lnTo>
                  <a:lnTo>
                    <a:pt x="351" y="778"/>
                  </a:lnTo>
                  <a:lnTo>
                    <a:pt x="348" y="777"/>
                  </a:lnTo>
                  <a:lnTo>
                    <a:pt x="346" y="777"/>
                  </a:lnTo>
                  <a:lnTo>
                    <a:pt x="344" y="776"/>
                  </a:lnTo>
                  <a:lnTo>
                    <a:pt x="340" y="775"/>
                  </a:lnTo>
                  <a:lnTo>
                    <a:pt x="338" y="774"/>
                  </a:lnTo>
                  <a:lnTo>
                    <a:pt x="335" y="773"/>
                  </a:lnTo>
                  <a:lnTo>
                    <a:pt x="334" y="773"/>
                  </a:lnTo>
                  <a:lnTo>
                    <a:pt x="333" y="773"/>
                  </a:lnTo>
                  <a:lnTo>
                    <a:pt x="332" y="773"/>
                  </a:lnTo>
                  <a:lnTo>
                    <a:pt x="331" y="773"/>
                  </a:lnTo>
                  <a:lnTo>
                    <a:pt x="331" y="772"/>
                  </a:lnTo>
                  <a:lnTo>
                    <a:pt x="330" y="772"/>
                  </a:lnTo>
                  <a:lnTo>
                    <a:pt x="329" y="772"/>
                  </a:lnTo>
                  <a:lnTo>
                    <a:pt x="329" y="771"/>
                  </a:lnTo>
                  <a:lnTo>
                    <a:pt x="328" y="771"/>
                  </a:lnTo>
                  <a:lnTo>
                    <a:pt x="327" y="771"/>
                  </a:lnTo>
                  <a:lnTo>
                    <a:pt x="326" y="771"/>
                  </a:lnTo>
                  <a:lnTo>
                    <a:pt x="325" y="771"/>
                  </a:lnTo>
                  <a:lnTo>
                    <a:pt x="325" y="770"/>
                  </a:lnTo>
                  <a:lnTo>
                    <a:pt x="324" y="770"/>
                  </a:lnTo>
                  <a:lnTo>
                    <a:pt x="323" y="770"/>
                  </a:lnTo>
                  <a:lnTo>
                    <a:pt x="323" y="769"/>
                  </a:lnTo>
                  <a:lnTo>
                    <a:pt x="323" y="770"/>
                  </a:lnTo>
                  <a:lnTo>
                    <a:pt x="323" y="769"/>
                  </a:lnTo>
                  <a:lnTo>
                    <a:pt x="322" y="769"/>
                  </a:lnTo>
                  <a:lnTo>
                    <a:pt x="321" y="769"/>
                  </a:lnTo>
                  <a:lnTo>
                    <a:pt x="320" y="769"/>
                  </a:lnTo>
                  <a:lnTo>
                    <a:pt x="320" y="770"/>
                  </a:lnTo>
                  <a:lnTo>
                    <a:pt x="319" y="770"/>
                  </a:lnTo>
                  <a:lnTo>
                    <a:pt x="317" y="771"/>
                  </a:lnTo>
                  <a:lnTo>
                    <a:pt x="317" y="772"/>
                  </a:lnTo>
                  <a:lnTo>
                    <a:pt x="316" y="772"/>
                  </a:lnTo>
                  <a:lnTo>
                    <a:pt x="310" y="772"/>
                  </a:lnTo>
                  <a:lnTo>
                    <a:pt x="306" y="772"/>
                  </a:lnTo>
                  <a:lnTo>
                    <a:pt x="305" y="772"/>
                  </a:lnTo>
                  <a:lnTo>
                    <a:pt x="301" y="772"/>
                  </a:lnTo>
                  <a:lnTo>
                    <a:pt x="300" y="772"/>
                  </a:lnTo>
                  <a:lnTo>
                    <a:pt x="299" y="772"/>
                  </a:lnTo>
                  <a:lnTo>
                    <a:pt x="298" y="772"/>
                  </a:lnTo>
                  <a:lnTo>
                    <a:pt x="297" y="773"/>
                  </a:lnTo>
                  <a:lnTo>
                    <a:pt x="297" y="774"/>
                  </a:lnTo>
                  <a:lnTo>
                    <a:pt x="297" y="775"/>
                  </a:lnTo>
                  <a:lnTo>
                    <a:pt x="296" y="775"/>
                  </a:lnTo>
                  <a:lnTo>
                    <a:pt x="292" y="775"/>
                  </a:lnTo>
                  <a:lnTo>
                    <a:pt x="291" y="775"/>
                  </a:lnTo>
                  <a:lnTo>
                    <a:pt x="290" y="775"/>
                  </a:lnTo>
                  <a:lnTo>
                    <a:pt x="289" y="775"/>
                  </a:lnTo>
                  <a:lnTo>
                    <a:pt x="288" y="775"/>
                  </a:lnTo>
                  <a:lnTo>
                    <a:pt x="285" y="775"/>
                  </a:lnTo>
                  <a:lnTo>
                    <a:pt x="284" y="775"/>
                  </a:lnTo>
                  <a:lnTo>
                    <a:pt x="282" y="775"/>
                  </a:lnTo>
                  <a:lnTo>
                    <a:pt x="279" y="775"/>
                  </a:lnTo>
                  <a:lnTo>
                    <a:pt x="278" y="774"/>
                  </a:lnTo>
                  <a:lnTo>
                    <a:pt x="278" y="773"/>
                  </a:lnTo>
                  <a:lnTo>
                    <a:pt x="276" y="773"/>
                  </a:lnTo>
                  <a:lnTo>
                    <a:pt x="275" y="773"/>
                  </a:lnTo>
                  <a:lnTo>
                    <a:pt x="275" y="770"/>
                  </a:lnTo>
                  <a:lnTo>
                    <a:pt x="275" y="766"/>
                  </a:lnTo>
                  <a:lnTo>
                    <a:pt x="275" y="764"/>
                  </a:lnTo>
                  <a:lnTo>
                    <a:pt x="274" y="761"/>
                  </a:lnTo>
                  <a:lnTo>
                    <a:pt x="273" y="758"/>
                  </a:lnTo>
                  <a:lnTo>
                    <a:pt x="272" y="754"/>
                  </a:lnTo>
                  <a:lnTo>
                    <a:pt x="271" y="751"/>
                  </a:lnTo>
                  <a:lnTo>
                    <a:pt x="271" y="749"/>
                  </a:lnTo>
                  <a:lnTo>
                    <a:pt x="270" y="748"/>
                  </a:lnTo>
                  <a:lnTo>
                    <a:pt x="270" y="745"/>
                  </a:lnTo>
                  <a:lnTo>
                    <a:pt x="269" y="741"/>
                  </a:lnTo>
                  <a:lnTo>
                    <a:pt x="268" y="738"/>
                  </a:lnTo>
                  <a:lnTo>
                    <a:pt x="267" y="735"/>
                  </a:lnTo>
                  <a:lnTo>
                    <a:pt x="266" y="731"/>
                  </a:lnTo>
                  <a:lnTo>
                    <a:pt x="265" y="728"/>
                  </a:lnTo>
                  <a:lnTo>
                    <a:pt x="264" y="725"/>
                  </a:lnTo>
                  <a:lnTo>
                    <a:pt x="264" y="722"/>
                  </a:lnTo>
                  <a:lnTo>
                    <a:pt x="264" y="721"/>
                  </a:lnTo>
                  <a:lnTo>
                    <a:pt x="265" y="718"/>
                  </a:lnTo>
                  <a:lnTo>
                    <a:pt x="267" y="714"/>
                  </a:lnTo>
                  <a:lnTo>
                    <a:pt x="268" y="711"/>
                  </a:lnTo>
                  <a:lnTo>
                    <a:pt x="269" y="708"/>
                  </a:lnTo>
                  <a:lnTo>
                    <a:pt x="271" y="705"/>
                  </a:lnTo>
                  <a:lnTo>
                    <a:pt x="272" y="702"/>
                  </a:lnTo>
                  <a:lnTo>
                    <a:pt x="273" y="699"/>
                  </a:lnTo>
                  <a:lnTo>
                    <a:pt x="274" y="696"/>
                  </a:lnTo>
                  <a:lnTo>
                    <a:pt x="276" y="693"/>
                  </a:lnTo>
                  <a:lnTo>
                    <a:pt x="277" y="689"/>
                  </a:lnTo>
                  <a:lnTo>
                    <a:pt x="278" y="686"/>
                  </a:lnTo>
                  <a:lnTo>
                    <a:pt x="279" y="683"/>
                  </a:lnTo>
                  <a:lnTo>
                    <a:pt x="281" y="680"/>
                  </a:lnTo>
                  <a:lnTo>
                    <a:pt x="282" y="677"/>
                  </a:lnTo>
                  <a:lnTo>
                    <a:pt x="283" y="674"/>
                  </a:lnTo>
                  <a:lnTo>
                    <a:pt x="284" y="671"/>
                  </a:lnTo>
                  <a:lnTo>
                    <a:pt x="285" y="669"/>
                  </a:lnTo>
                  <a:lnTo>
                    <a:pt x="284" y="669"/>
                  </a:lnTo>
                  <a:lnTo>
                    <a:pt x="281" y="669"/>
                  </a:lnTo>
                  <a:lnTo>
                    <a:pt x="278" y="668"/>
                  </a:lnTo>
                  <a:lnTo>
                    <a:pt x="278" y="664"/>
                  </a:lnTo>
                  <a:lnTo>
                    <a:pt x="278" y="661"/>
                  </a:lnTo>
                  <a:lnTo>
                    <a:pt x="277" y="657"/>
                  </a:lnTo>
                  <a:lnTo>
                    <a:pt x="277" y="654"/>
                  </a:lnTo>
                  <a:lnTo>
                    <a:pt x="277" y="651"/>
                  </a:lnTo>
                  <a:lnTo>
                    <a:pt x="277" y="648"/>
                  </a:lnTo>
                  <a:lnTo>
                    <a:pt x="277" y="647"/>
                  </a:lnTo>
                  <a:lnTo>
                    <a:pt x="277" y="645"/>
                  </a:lnTo>
                  <a:lnTo>
                    <a:pt x="277" y="641"/>
                  </a:lnTo>
                  <a:lnTo>
                    <a:pt x="277" y="637"/>
                  </a:lnTo>
                  <a:lnTo>
                    <a:pt x="277" y="636"/>
                  </a:lnTo>
                  <a:lnTo>
                    <a:pt x="276" y="634"/>
                  </a:lnTo>
                  <a:lnTo>
                    <a:pt x="277" y="628"/>
                  </a:lnTo>
                  <a:lnTo>
                    <a:pt x="277" y="626"/>
                  </a:lnTo>
                  <a:lnTo>
                    <a:pt x="277" y="625"/>
                  </a:lnTo>
                  <a:lnTo>
                    <a:pt x="276" y="625"/>
                  </a:lnTo>
                  <a:lnTo>
                    <a:pt x="274" y="623"/>
                  </a:lnTo>
                  <a:lnTo>
                    <a:pt x="271" y="620"/>
                  </a:lnTo>
                  <a:lnTo>
                    <a:pt x="268" y="616"/>
                  </a:lnTo>
                  <a:lnTo>
                    <a:pt x="267" y="616"/>
                  </a:lnTo>
                  <a:lnTo>
                    <a:pt x="265" y="612"/>
                  </a:lnTo>
                  <a:lnTo>
                    <a:pt x="261" y="609"/>
                  </a:lnTo>
                  <a:lnTo>
                    <a:pt x="258" y="606"/>
                  </a:lnTo>
                  <a:lnTo>
                    <a:pt x="256" y="603"/>
                  </a:lnTo>
                  <a:lnTo>
                    <a:pt x="255" y="602"/>
                  </a:lnTo>
                  <a:lnTo>
                    <a:pt x="253" y="599"/>
                  </a:lnTo>
                  <a:lnTo>
                    <a:pt x="251" y="597"/>
                  </a:lnTo>
                  <a:lnTo>
                    <a:pt x="250" y="596"/>
                  </a:lnTo>
                  <a:lnTo>
                    <a:pt x="247" y="593"/>
                  </a:lnTo>
                  <a:lnTo>
                    <a:pt x="245" y="588"/>
                  </a:lnTo>
                  <a:lnTo>
                    <a:pt x="242" y="585"/>
                  </a:lnTo>
                  <a:lnTo>
                    <a:pt x="239" y="582"/>
                  </a:lnTo>
                  <a:lnTo>
                    <a:pt x="236" y="579"/>
                  </a:lnTo>
                  <a:lnTo>
                    <a:pt x="233" y="575"/>
                  </a:lnTo>
                  <a:lnTo>
                    <a:pt x="230" y="572"/>
                  </a:lnTo>
                  <a:lnTo>
                    <a:pt x="227" y="569"/>
                  </a:lnTo>
                  <a:lnTo>
                    <a:pt x="225" y="564"/>
                  </a:lnTo>
                  <a:lnTo>
                    <a:pt x="222" y="561"/>
                  </a:lnTo>
                  <a:lnTo>
                    <a:pt x="219" y="558"/>
                  </a:lnTo>
                  <a:lnTo>
                    <a:pt x="216" y="555"/>
                  </a:lnTo>
                  <a:lnTo>
                    <a:pt x="214" y="551"/>
                  </a:lnTo>
                  <a:lnTo>
                    <a:pt x="213" y="550"/>
                  </a:lnTo>
                  <a:lnTo>
                    <a:pt x="211" y="547"/>
                  </a:lnTo>
                  <a:lnTo>
                    <a:pt x="210" y="544"/>
                  </a:lnTo>
                  <a:lnTo>
                    <a:pt x="208" y="540"/>
                  </a:lnTo>
                  <a:lnTo>
                    <a:pt x="208" y="538"/>
                  </a:lnTo>
                  <a:lnTo>
                    <a:pt x="207" y="537"/>
                  </a:lnTo>
                  <a:lnTo>
                    <a:pt x="206" y="534"/>
                  </a:lnTo>
                  <a:lnTo>
                    <a:pt x="205" y="532"/>
                  </a:lnTo>
                  <a:lnTo>
                    <a:pt x="202" y="529"/>
                  </a:lnTo>
                  <a:lnTo>
                    <a:pt x="199" y="526"/>
                  </a:lnTo>
                  <a:lnTo>
                    <a:pt x="196" y="523"/>
                  </a:lnTo>
                  <a:lnTo>
                    <a:pt x="193" y="519"/>
                  </a:lnTo>
                  <a:lnTo>
                    <a:pt x="190" y="515"/>
                  </a:lnTo>
                  <a:lnTo>
                    <a:pt x="186" y="512"/>
                  </a:lnTo>
                  <a:lnTo>
                    <a:pt x="183" y="509"/>
                  </a:lnTo>
                  <a:lnTo>
                    <a:pt x="180" y="506"/>
                  </a:lnTo>
                  <a:lnTo>
                    <a:pt x="180" y="505"/>
                  </a:lnTo>
                  <a:lnTo>
                    <a:pt x="178" y="503"/>
                  </a:lnTo>
                  <a:lnTo>
                    <a:pt x="175" y="500"/>
                  </a:lnTo>
                  <a:lnTo>
                    <a:pt x="172" y="496"/>
                  </a:lnTo>
                  <a:lnTo>
                    <a:pt x="169" y="493"/>
                  </a:lnTo>
                  <a:lnTo>
                    <a:pt x="166" y="489"/>
                  </a:lnTo>
                  <a:lnTo>
                    <a:pt x="163" y="486"/>
                  </a:lnTo>
                  <a:lnTo>
                    <a:pt x="159" y="483"/>
                  </a:lnTo>
                  <a:lnTo>
                    <a:pt x="156" y="480"/>
                  </a:lnTo>
                  <a:lnTo>
                    <a:pt x="154" y="477"/>
                  </a:lnTo>
                  <a:lnTo>
                    <a:pt x="152" y="474"/>
                  </a:lnTo>
                  <a:lnTo>
                    <a:pt x="150" y="471"/>
                  </a:lnTo>
                  <a:lnTo>
                    <a:pt x="147" y="468"/>
                  </a:lnTo>
                  <a:lnTo>
                    <a:pt x="145" y="464"/>
                  </a:lnTo>
                  <a:lnTo>
                    <a:pt x="143" y="461"/>
                  </a:lnTo>
                  <a:lnTo>
                    <a:pt x="141" y="457"/>
                  </a:lnTo>
                  <a:lnTo>
                    <a:pt x="139" y="454"/>
                  </a:lnTo>
                  <a:lnTo>
                    <a:pt x="135" y="451"/>
                  </a:lnTo>
                  <a:lnTo>
                    <a:pt x="133" y="448"/>
                  </a:lnTo>
                  <a:lnTo>
                    <a:pt x="131" y="446"/>
                  </a:lnTo>
                  <a:lnTo>
                    <a:pt x="128" y="443"/>
                  </a:lnTo>
                  <a:lnTo>
                    <a:pt x="125" y="440"/>
                  </a:lnTo>
                  <a:lnTo>
                    <a:pt x="122" y="437"/>
                  </a:lnTo>
                  <a:lnTo>
                    <a:pt x="119" y="435"/>
                  </a:lnTo>
                  <a:lnTo>
                    <a:pt x="116" y="433"/>
                  </a:lnTo>
                  <a:lnTo>
                    <a:pt x="116" y="432"/>
                  </a:lnTo>
                  <a:lnTo>
                    <a:pt x="113" y="430"/>
                  </a:lnTo>
                  <a:lnTo>
                    <a:pt x="109" y="427"/>
                  </a:lnTo>
                  <a:lnTo>
                    <a:pt x="106" y="425"/>
                  </a:lnTo>
                  <a:lnTo>
                    <a:pt x="103" y="423"/>
                  </a:lnTo>
                  <a:lnTo>
                    <a:pt x="100" y="420"/>
                  </a:lnTo>
                  <a:lnTo>
                    <a:pt x="97" y="418"/>
                  </a:lnTo>
                  <a:lnTo>
                    <a:pt x="92" y="414"/>
                  </a:lnTo>
                  <a:lnTo>
                    <a:pt x="86" y="413"/>
                  </a:lnTo>
                  <a:lnTo>
                    <a:pt x="84" y="412"/>
                  </a:lnTo>
                  <a:lnTo>
                    <a:pt x="82" y="412"/>
                  </a:lnTo>
                  <a:lnTo>
                    <a:pt x="80" y="412"/>
                  </a:lnTo>
                  <a:lnTo>
                    <a:pt x="77" y="412"/>
                  </a:lnTo>
                  <a:lnTo>
                    <a:pt x="75" y="412"/>
                  </a:lnTo>
                  <a:lnTo>
                    <a:pt x="73" y="412"/>
                  </a:lnTo>
                  <a:lnTo>
                    <a:pt x="70" y="412"/>
                  </a:lnTo>
                  <a:lnTo>
                    <a:pt x="68" y="412"/>
                  </a:lnTo>
                  <a:lnTo>
                    <a:pt x="66" y="412"/>
                  </a:lnTo>
                  <a:lnTo>
                    <a:pt x="63" y="412"/>
                  </a:lnTo>
                  <a:lnTo>
                    <a:pt x="60" y="412"/>
                  </a:lnTo>
                  <a:lnTo>
                    <a:pt x="57" y="412"/>
                  </a:lnTo>
                  <a:lnTo>
                    <a:pt x="55" y="412"/>
                  </a:lnTo>
                  <a:lnTo>
                    <a:pt x="53" y="412"/>
                  </a:lnTo>
                  <a:lnTo>
                    <a:pt x="52" y="411"/>
                  </a:lnTo>
                  <a:lnTo>
                    <a:pt x="52" y="410"/>
                  </a:lnTo>
                  <a:lnTo>
                    <a:pt x="52" y="409"/>
                  </a:lnTo>
                  <a:lnTo>
                    <a:pt x="52" y="408"/>
                  </a:lnTo>
                  <a:lnTo>
                    <a:pt x="52" y="407"/>
                  </a:lnTo>
                  <a:lnTo>
                    <a:pt x="51" y="406"/>
                  </a:lnTo>
                  <a:lnTo>
                    <a:pt x="51" y="405"/>
                  </a:lnTo>
                  <a:lnTo>
                    <a:pt x="50" y="404"/>
                  </a:lnTo>
                  <a:lnTo>
                    <a:pt x="50" y="403"/>
                  </a:lnTo>
                  <a:lnTo>
                    <a:pt x="50" y="402"/>
                  </a:lnTo>
                  <a:lnTo>
                    <a:pt x="49" y="402"/>
                  </a:lnTo>
                  <a:lnTo>
                    <a:pt x="49" y="401"/>
                  </a:lnTo>
                  <a:lnTo>
                    <a:pt x="48" y="400"/>
                  </a:lnTo>
                  <a:lnTo>
                    <a:pt x="47" y="399"/>
                  </a:lnTo>
                  <a:lnTo>
                    <a:pt x="46" y="399"/>
                  </a:lnTo>
                  <a:lnTo>
                    <a:pt x="46" y="398"/>
                  </a:lnTo>
                  <a:lnTo>
                    <a:pt x="45" y="397"/>
                  </a:lnTo>
                  <a:lnTo>
                    <a:pt x="44" y="397"/>
                  </a:lnTo>
                  <a:lnTo>
                    <a:pt x="44" y="396"/>
                  </a:lnTo>
                  <a:lnTo>
                    <a:pt x="43" y="396"/>
                  </a:lnTo>
                  <a:lnTo>
                    <a:pt x="43" y="395"/>
                  </a:lnTo>
                  <a:lnTo>
                    <a:pt x="42" y="395"/>
                  </a:lnTo>
                  <a:lnTo>
                    <a:pt x="42" y="394"/>
                  </a:lnTo>
                  <a:lnTo>
                    <a:pt x="41" y="393"/>
                  </a:lnTo>
                  <a:lnTo>
                    <a:pt x="40" y="391"/>
                  </a:lnTo>
                  <a:lnTo>
                    <a:pt x="40" y="390"/>
                  </a:lnTo>
                  <a:lnTo>
                    <a:pt x="39" y="389"/>
                  </a:lnTo>
                  <a:lnTo>
                    <a:pt x="39" y="388"/>
                  </a:lnTo>
                  <a:lnTo>
                    <a:pt x="38" y="387"/>
                  </a:lnTo>
                  <a:lnTo>
                    <a:pt x="38" y="386"/>
                  </a:lnTo>
                  <a:lnTo>
                    <a:pt x="36" y="386"/>
                  </a:lnTo>
                  <a:lnTo>
                    <a:pt x="36" y="385"/>
                  </a:lnTo>
                  <a:lnTo>
                    <a:pt x="36" y="384"/>
                  </a:lnTo>
                  <a:lnTo>
                    <a:pt x="35" y="383"/>
                  </a:lnTo>
                  <a:lnTo>
                    <a:pt x="35" y="382"/>
                  </a:lnTo>
                  <a:lnTo>
                    <a:pt x="35" y="381"/>
                  </a:lnTo>
                  <a:lnTo>
                    <a:pt x="35" y="380"/>
                  </a:lnTo>
                  <a:lnTo>
                    <a:pt x="35" y="379"/>
                  </a:lnTo>
                  <a:lnTo>
                    <a:pt x="35" y="378"/>
                  </a:lnTo>
                  <a:lnTo>
                    <a:pt x="35" y="376"/>
                  </a:lnTo>
                  <a:lnTo>
                    <a:pt x="35" y="375"/>
                  </a:lnTo>
                  <a:lnTo>
                    <a:pt x="35" y="374"/>
                  </a:lnTo>
                  <a:lnTo>
                    <a:pt x="35" y="373"/>
                  </a:lnTo>
                  <a:lnTo>
                    <a:pt x="35" y="372"/>
                  </a:lnTo>
                  <a:lnTo>
                    <a:pt x="35" y="371"/>
                  </a:lnTo>
                  <a:lnTo>
                    <a:pt x="35" y="370"/>
                  </a:lnTo>
                  <a:lnTo>
                    <a:pt x="35" y="369"/>
                  </a:lnTo>
                  <a:lnTo>
                    <a:pt x="35" y="368"/>
                  </a:lnTo>
                  <a:lnTo>
                    <a:pt x="35" y="366"/>
                  </a:lnTo>
                  <a:lnTo>
                    <a:pt x="35" y="365"/>
                  </a:lnTo>
                  <a:lnTo>
                    <a:pt x="36" y="364"/>
                  </a:lnTo>
                  <a:lnTo>
                    <a:pt x="36" y="363"/>
                  </a:lnTo>
                  <a:lnTo>
                    <a:pt x="36" y="362"/>
                  </a:lnTo>
                  <a:lnTo>
                    <a:pt x="36" y="361"/>
                  </a:lnTo>
                  <a:lnTo>
                    <a:pt x="36" y="360"/>
                  </a:lnTo>
                  <a:lnTo>
                    <a:pt x="36" y="359"/>
                  </a:lnTo>
                  <a:lnTo>
                    <a:pt x="36" y="358"/>
                  </a:lnTo>
                  <a:lnTo>
                    <a:pt x="38" y="357"/>
                  </a:lnTo>
                  <a:lnTo>
                    <a:pt x="38" y="356"/>
                  </a:lnTo>
                  <a:lnTo>
                    <a:pt x="38" y="355"/>
                  </a:lnTo>
                  <a:lnTo>
                    <a:pt x="38" y="354"/>
                  </a:lnTo>
                  <a:lnTo>
                    <a:pt x="38" y="352"/>
                  </a:lnTo>
                  <a:lnTo>
                    <a:pt x="38" y="351"/>
                  </a:lnTo>
                  <a:lnTo>
                    <a:pt x="38" y="350"/>
                  </a:lnTo>
                  <a:lnTo>
                    <a:pt x="38" y="349"/>
                  </a:lnTo>
                  <a:lnTo>
                    <a:pt x="38" y="348"/>
                  </a:lnTo>
                  <a:lnTo>
                    <a:pt x="38" y="347"/>
                  </a:lnTo>
                  <a:lnTo>
                    <a:pt x="38" y="346"/>
                  </a:lnTo>
                  <a:lnTo>
                    <a:pt x="36" y="344"/>
                  </a:lnTo>
                  <a:lnTo>
                    <a:pt x="36" y="343"/>
                  </a:lnTo>
                  <a:lnTo>
                    <a:pt x="36" y="341"/>
                  </a:lnTo>
                  <a:lnTo>
                    <a:pt x="36" y="340"/>
                  </a:lnTo>
                  <a:lnTo>
                    <a:pt x="36" y="339"/>
                  </a:lnTo>
                  <a:lnTo>
                    <a:pt x="36" y="338"/>
                  </a:lnTo>
                  <a:lnTo>
                    <a:pt x="36" y="337"/>
                  </a:lnTo>
                  <a:lnTo>
                    <a:pt x="35" y="336"/>
                  </a:lnTo>
                  <a:lnTo>
                    <a:pt x="35" y="335"/>
                  </a:lnTo>
                  <a:lnTo>
                    <a:pt x="35" y="334"/>
                  </a:lnTo>
                  <a:lnTo>
                    <a:pt x="35" y="333"/>
                  </a:lnTo>
                  <a:lnTo>
                    <a:pt x="35" y="332"/>
                  </a:lnTo>
                  <a:lnTo>
                    <a:pt x="34" y="332"/>
                  </a:lnTo>
                  <a:lnTo>
                    <a:pt x="34" y="331"/>
                  </a:lnTo>
                  <a:lnTo>
                    <a:pt x="34" y="330"/>
                  </a:lnTo>
                  <a:lnTo>
                    <a:pt x="34" y="328"/>
                  </a:lnTo>
                  <a:lnTo>
                    <a:pt x="33" y="328"/>
                  </a:lnTo>
                  <a:lnTo>
                    <a:pt x="33" y="327"/>
                  </a:lnTo>
                  <a:lnTo>
                    <a:pt x="33" y="326"/>
                  </a:lnTo>
                  <a:lnTo>
                    <a:pt x="33" y="325"/>
                  </a:lnTo>
                  <a:lnTo>
                    <a:pt x="33" y="324"/>
                  </a:lnTo>
                  <a:lnTo>
                    <a:pt x="33" y="323"/>
                  </a:lnTo>
                  <a:lnTo>
                    <a:pt x="32" y="322"/>
                  </a:lnTo>
                  <a:lnTo>
                    <a:pt x="32" y="321"/>
                  </a:lnTo>
                  <a:lnTo>
                    <a:pt x="32" y="320"/>
                  </a:lnTo>
                  <a:lnTo>
                    <a:pt x="32" y="319"/>
                  </a:lnTo>
                  <a:lnTo>
                    <a:pt x="32" y="318"/>
                  </a:lnTo>
                  <a:lnTo>
                    <a:pt x="32" y="316"/>
                  </a:lnTo>
                  <a:lnTo>
                    <a:pt x="31" y="315"/>
                  </a:lnTo>
                  <a:lnTo>
                    <a:pt x="31" y="313"/>
                  </a:lnTo>
                  <a:lnTo>
                    <a:pt x="31" y="312"/>
                  </a:lnTo>
                  <a:lnTo>
                    <a:pt x="31" y="311"/>
                  </a:lnTo>
                  <a:lnTo>
                    <a:pt x="31" y="310"/>
                  </a:lnTo>
                  <a:lnTo>
                    <a:pt x="31" y="309"/>
                  </a:lnTo>
                  <a:lnTo>
                    <a:pt x="31" y="308"/>
                  </a:lnTo>
                  <a:lnTo>
                    <a:pt x="31" y="307"/>
                  </a:lnTo>
                  <a:lnTo>
                    <a:pt x="31" y="306"/>
                  </a:lnTo>
                  <a:lnTo>
                    <a:pt x="31" y="305"/>
                  </a:lnTo>
                  <a:lnTo>
                    <a:pt x="31" y="304"/>
                  </a:lnTo>
                  <a:lnTo>
                    <a:pt x="31" y="302"/>
                  </a:lnTo>
                  <a:lnTo>
                    <a:pt x="31" y="301"/>
                  </a:lnTo>
                  <a:lnTo>
                    <a:pt x="31" y="300"/>
                  </a:lnTo>
                  <a:lnTo>
                    <a:pt x="31" y="299"/>
                  </a:lnTo>
                  <a:lnTo>
                    <a:pt x="30" y="298"/>
                  </a:lnTo>
                  <a:lnTo>
                    <a:pt x="30" y="297"/>
                  </a:lnTo>
                  <a:lnTo>
                    <a:pt x="30" y="296"/>
                  </a:lnTo>
                  <a:lnTo>
                    <a:pt x="30" y="295"/>
                  </a:lnTo>
                  <a:lnTo>
                    <a:pt x="30" y="293"/>
                  </a:lnTo>
                  <a:lnTo>
                    <a:pt x="30" y="291"/>
                  </a:lnTo>
                  <a:lnTo>
                    <a:pt x="30" y="290"/>
                  </a:lnTo>
                  <a:lnTo>
                    <a:pt x="30" y="289"/>
                  </a:lnTo>
                  <a:lnTo>
                    <a:pt x="30" y="288"/>
                  </a:lnTo>
                  <a:lnTo>
                    <a:pt x="30" y="287"/>
                  </a:lnTo>
                  <a:lnTo>
                    <a:pt x="30" y="286"/>
                  </a:lnTo>
                  <a:lnTo>
                    <a:pt x="30" y="284"/>
                  </a:lnTo>
                  <a:lnTo>
                    <a:pt x="30" y="283"/>
                  </a:lnTo>
                  <a:lnTo>
                    <a:pt x="30" y="282"/>
                  </a:lnTo>
                  <a:lnTo>
                    <a:pt x="30" y="281"/>
                  </a:lnTo>
                  <a:lnTo>
                    <a:pt x="29" y="280"/>
                  </a:lnTo>
                  <a:lnTo>
                    <a:pt x="29" y="279"/>
                  </a:lnTo>
                  <a:lnTo>
                    <a:pt x="29" y="278"/>
                  </a:lnTo>
                  <a:lnTo>
                    <a:pt x="29" y="277"/>
                  </a:lnTo>
                  <a:lnTo>
                    <a:pt x="29" y="276"/>
                  </a:lnTo>
                  <a:lnTo>
                    <a:pt x="29" y="275"/>
                  </a:lnTo>
                  <a:lnTo>
                    <a:pt x="28" y="274"/>
                  </a:lnTo>
                  <a:lnTo>
                    <a:pt x="28" y="272"/>
                  </a:lnTo>
                  <a:lnTo>
                    <a:pt x="28" y="271"/>
                  </a:lnTo>
                  <a:lnTo>
                    <a:pt x="28" y="270"/>
                  </a:lnTo>
                  <a:lnTo>
                    <a:pt x="28" y="269"/>
                  </a:lnTo>
                  <a:lnTo>
                    <a:pt x="28" y="267"/>
                  </a:lnTo>
                  <a:lnTo>
                    <a:pt x="28" y="266"/>
                  </a:lnTo>
                  <a:lnTo>
                    <a:pt x="27" y="265"/>
                  </a:lnTo>
                  <a:lnTo>
                    <a:pt x="27" y="264"/>
                  </a:lnTo>
                  <a:lnTo>
                    <a:pt x="27" y="263"/>
                  </a:lnTo>
                  <a:lnTo>
                    <a:pt x="27" y="262"/>
                  </a:lnTo>
                  <a:lnTo>
                    <a:pt x="26" y="261"/>
                  </a:lnTo>
                  <a:lnTo>
                    <a:pt x="26" y="260"/>
                  </a:lnTo>
                  <a:lnTo>
                    <a:pt x="26" y="259"/>
                  </a:lnTo>
                  <a:lnTo>
                    <a:pt x="26" y="258"/>
                  </a:lnTo>
                  <a:lnTo>
                    <a:pt x="25" y="257"/>
                  </a:lnTo>
                  <a:lnTo>
                    <a:pt x="25" y="256"/>
                  </a:lnTo>
                  <a:lnTo>
                    <a:pt x="24" y="255"/>
                  </a:lnTo>
                  <a:lnTo>
                    <a:pt x="24" y="254"/>
                  </a:lnTo>
                  <a:lnTo>
                    <a:pt x="24" y="253"/>
                  </a:lnTo>
                  <a:lnTo>
                    <a:pt x="23" y="252"/>
                  </a:lnTo>
                  <a:lnTo>
                    <a:pt x="22" y="251"/>
                  </a:lnTo>
                  <a:lnTo>
                    <a:pt x="22" y="250"/>
                  </a:lnTo>
                  <a:lnTo>
                    <a:pt x="21" y="249"/>
                  </a:lnTo>
                  <a:lnTo>
                    <a:pt x="20" y="248"/>
                  </a:lnTo>
                  <a:lnTo>
                    <a:pt x="20" y="247"/>
                  </a:lnTo>
                  <a:lnTo>
                    <a:pt x="20" y="246"/>
                  </a:lnTo>
                  <a:lnTo>
                    <a:pt x="19" y="246"/>
                  </a:lnTo>
                  <a:lnTo>
                    <a:pt x="19" y="245"/>
                  </a:lnTo>
                  <a:lnTo>
                    <a:pt x="19" y="244"/>
                  </a:lnTo>
                  <a:lnTo>
                    <a:pt x="18" y="242"/>
                  </a:lnTo>
                  <a:lnTo>
                    <a:pt x="18" y="241"/>
                  </a:lnTo>
                  <a:lnTo>
                    <a:pt x="18" y="240"/>
                  </a:lnTo>
                  <a:lnTo>
                    <a:pt x="17" y="239"/>
                  </a:lnTo>
                  <a:lnTo>
                    <a:pt x="17" y="238"/>
                  </a:lnTo>
                  <a:lnTo>
                    <a:pt x="17" y="237"/>
                  </a:lnTo>
                  <a:lnTo>
                    <a:pt x="16" y="236"/>
                  </a:lnTo>
                  <a:lnTo>
                    <a:pt x="16" y="235"/>
                  </a:lnTo>
                  <a:lnTo>
                    <a:pt x="16" y="234"/>
                  </a:lnTo>
                  <a:lnTo>
                    <a:pt x="15" y="233"/>
                  </a:lnTo>
                  <a:lnTo>
                    <a:pt x="15" y="232"/>
                  </a:lnTo>
                  <a:lnTo>
                    <a:pt x="14" y="231"/>
                  </a:lnTo>
                  <a:lnTo>
                    <a:pt x="14" y="230"/>
                  </a:lnTo>
                  <a:lnTo>
                    <a:pt x="14" y="229"/>
                  </a:lnTo>
                  <a:lnTo>
                    <a:pt x="14" y="228"/>
                  </a:lnTo>
                  <a:lnTo>
                    <a:pt x="14" y="227"/>
                  </a:lnTo>
                  <a:lnTo>
                    <a:pt x="13" y="226"/>
                  </a:lnTo>
                  <a:lnTo>
                    <a:pt x="13" y="225"/>
                  </a:lnTo>
                  <a:lnTo>
                    <a:pt x="13" y="224"/>
                  </a:lnTo>
                  <a:lnTo>
                    <a:pt x="13" y="223"/>
                  </a:lnTo>
                  <a:lnTo>
                    <a:pt x="13" y="222"/>
                  </a:lnTo>
                  <a:lnTo>
                    <a:pt x="11" y="221"/>
                  </a:lnTo>
                  <a:lnTo>
                    <a:pt x="11" y="220"/>
                  </a:lnTo>
                  <a:lnTo>
                    <a:pt x="11" y="219"/>
                  </a:lnTo>
                  <a:lnTo>
                    <a:pt x="11" y="217"/>
                  </a:lnTo>
                  <a:lnTo>
                    <a:pt x="10" y="216"/>
                  </a:lnTo>
                  <a:lnTo>
                    <a:pt x="10" y="215"/>
                  </a:lnTo>
                  <a:lnTo>
                    <a:pt x="10" y="214"/>
                  </a:lnTo>
                  <a:lnTo>
                    <a:pt x="10" y="213"/>
                  </a:lnTo>
                  <a:lnTo>
                    <a:pt x="10" y="212"/>
                  </a:lnTo>
                  <a:lnTo>
                    <a:pt x="9" y="211"/>
                  </a:lnTo>
                  <a:lnTo>
                    <a:pt x="9" y="210"/>
                  </a:lnTo>
                  <a:lnTo>
                    <a:pt x="9" y="209"/>
                  </a:lnTo>
                  <a:lnTo>
                    <a:pt x="9" y="208"/>
                  </a:lnTo>
                  <a:lnTo>
                    <a:pt x="8" y="208"/>
                  </a:lnTo>
                  <a:lnTo>
                    <a:pt x="8" y="207"/>
                  </a:lnTo>
                  <a:lnTo>
                    <a:pt x="8" y="206"/>
                  </a:lnTo>
                  <a:lnTo>
                    <a:pt x="8" y="205"/>
                  </a:lnTo>
                  <a:lnTo>
                    <a:pt x="7" y="204"/>
                  </a:lnTo>
                  <a:lnTo>
                    <a:pt x="7" y="203"/>
                  </a:lnTo>
                  <a:lnTo>
                    <a:pt x="7" y="202"/>
                  </a:lnTo>
                  <a:lnTo>
                    <a:pt x="7" y="201"/>
                  </a:lnTo>
                  <a:lnTo>
                    <a:pt x="7" y="199"/>
                  </a:lnTo>
                  <a:lnTo>
                    <a:pt x="7" y="197"/>
                  </a:lnTo>
                  <a:lnTo>
                    <a:pt x="7" y="196"/>
                  </a:lnTo>
                  <a:lnTo>
                    <a:pt x="6" y="195"/>
                  </a:lnTo>
                  <a:lnTo>
                    <a:pt x="6" y="194"/>
                  </a:lnTo>
                  <a:lnTo>
                    <a:pt x="6" y="192"/>
                  </a:lnTo>
                  <a:lnTo>
                    <a:pt x="6" y="191"/>
                  </a:lnTo>
                  <a:lnTo>
                    <a:pt x="5" y="191"/>
                  </a:lnTo>
                  <a:lnTo>
                    <a:pt x="5" y="190"/>
                  </a:lnTo>
                  <a:lnTo>
                    <a:pt x="4" y="189"/>
                  </a:lnTo>
                  <a:lnTo>
                    <a:pt x="4" y="188"/>
                  </a:lnTo>
                  <a:lnTo>
                    <a:pt x="3" y="188"/>
                  </a:lnTo>
                  <a:lnTo>
                    <a:pt x="3" y="187"/>
                  </a:lnTo>
                  <a:lnTo>
                    <a:pt x="3" y="186"/>
                  </a:lnTo>
                  <a:lnTo>
                    <a:pt x="2" y="185"/>
                  </a:lnTo>
                  <a:lnTo>
                    <a:pt x="1" y="184"/>
                  </a:lnTo>
                  <a:lnTo>
                    <a:pt x="1" y="182"/>
                  </a:lnTo>
                  <a:lnTo>
                    <a:pt x="0" y="181"/>
                  </a:lnTo>
                  <a:lnTo>
                    <a:pt x="0" y="179"/>
                  </a:lnTo>
                  <a:lnTo>
                    <a:pt x="0" y="177"/>
                  </a:lnTo>
                  <a:lnTo>
                    <a:pt x="0" y="175"/>
                  </a:lnTo>
                  <a:lnTo>
                    <a:pt x="0" y="174"/>
                  </a:lnTo>
                  <a:lnTo>
                    <a:pt x="0" y="173"/>
                  </a:lnTo>
                  <a:lnTo>
                    <a:pt x="0" y="172"/>
                  </a:lnTo>
                  <a:lnTo>
                    <a:pt x="0" y="171"/>
                  </a:lnTo>
                  <a:lnTo>
                    <a:pt x="0" y="170"/>
                  </a:lnTo>
                  <a:lnTo>
                    <a:pt x="0" y="169"/>
                  </a:lnTo>
                  <a:lnTo>
                    <a:pt x="1" y="167"/>
                  </a:lnTo>
                  <a:lnTo>
                    <a:pt x="1" y="166"/>
                  </a:lnTo>
                  <a:lnTo>
                    <a:pt x="1" y="165"/>
                  </a:lnTo>
                  <a:lnTo>
                    <a:pt x="1" y="164"/>
                  </a:lnTo>
                  <a:lnTo>
                    <a:pt x="2" y="163"/>
                  </a:lnTo>
                  <a:lnTo>
                    <a:pt x="2" y="162"/>
                  </a:lnTo>
                  <a:lnTo>
                    <a:pt x="2" y="161"/>
                  </a:lnTo>
                  <a:lnTo>
                    <a:pt x="3" y="160"/>
                  </a:lnTo>
                  <a:lnTo>
                    <a:pt x="4" y="159"/>
                  </a:lnTo>
                  <a:lnTo>
                    <a:pt x="4" y="158"/>
                  </a:lnTo>
                  <a:lnTo>
                    <a:pt x="4" y="157"/>
                  </a:lnTo>
                  <a:lnTo>
                    <a:pt x="5" y="157"/>
                  </a:lnTo>
                  <a:lnTo>
                    <a:pt x="5" y="156"/>
                  </a:lnTo>
                  <a:lnTo>
                    <a:pt x="6" y="155"/>
                  </a:lnTo>
                  <a:lnTo>
                    <a:pt x="6" y="154"/>
                  </a:lnTo>
                  <a:lnTo>
                    <a:pt x="7" y="153"/>
                  </a:lnTo>
                  <a:lnTo>
                    <a:pt x="7" y="152"/>
                  </a:lnTo>
                  <a:lnTo>
                    <a:pt x="8" y="151"/>
                  </a:lnTo>
                  <a:lnTo>
                    <a:pt x="9" y="150"/>
                  </a:lnTo>
                  <a:lnTo>
                    <a:pt x="9" y="149"/>
                  </a:lnTo>
                  <a:lnTo>
                    <a:pt x="10" y="148"/>
                  </a:lnTo>
                  <a:lnTo>
                    <a:pt x="10" y="147"/>
                  </a:lnTo>
                  <a:lnTo>
                    <a:pt x="11" y="147"/>
                  </a:lnTo>
                  <a:lnTo>
                    <a:pt x="11" y="146"/>
                  </a:lnTo>
                  <a:lnTo>
                    <a:pt x="13" y="145"/>
                  </a:lnTo>
                  <a:lnTo>
                    <a:pt x="13" y="144"/>
                  </a:lnTo>
                  <a:lnTo>
                    <a:pt x="14" y="144"/>
                  </a:lnTo>
                  <a:lnTo>
                    <a:pt x="14" y="142"/>
                  </a:lnTo>
                  <a:lnTo>
                    <a:pt x="15" y="141"/>
                  </a:lnTo>
                  <a:lnTo>
                    <a:pt x="15" y="140"/>
                  </a:lnTo>
                  <a:lnTo>
                    <a:pt x="16" y="139"/>
                  </a:lnTo>
                  <a:lnTo>
                    <a:pt x="16" y="138"/>
                  </a:lnTo>
                  <a:lnTo>
                    <a:pt x="16" y="137"/>
                  </a:lnTo>
                  <a:lnTo>
                    <a:pt x="17" y="137"/>
                  </a:lnTo>
                  <a:lnTo>
                    <a:pt x="17" y="136"/>
                  </a:lnTo>
                  <a:lnTo>
                    <a:pt x="18" y="135"/>
                  </a:lnTo>
                  <a:lnTo>
                    <a:pt x="19" y="134"/>
                  </a:lnTo>
                  <a:lnTo>
                    <a:pt x="19" y="133"/>
                  </a:lnTo>
                  <a:lnTo>
                    <a:pt x="20" y="132"/>
                  </a:lnTo>
                  <a:lnTo>
                    <a:pt x="21" y="131"/>
                  </a:lnTo>
                  <a:lnTo>
                    <a:pt x="22" y="130"/>
                  </a:lnTo>
                  <a:lnTo>
                    <a:pt x="22" y="129"/>
                  </a:lnTo>
                  <a:lnTo>
                    <a:pt x="23" y="129"/>
                  </a:lnTo>
                  <a:lnTo>
                    <a:pt x="23" y="128"/>
                  </a:lnTo>
                  <a:lnTo>
                    <a:pt x="24" y="127"/>
                  </a:lnTo>
                  <a:lnTo>
                    <a:pt x="25" y="126"/>
                  </a:lnTo>
                  <a:lnTo>
                    <a:pt x="25" y="125"/>
                  </a:lnTo>
                  <a:lnTo>
                    <a:pt x="26" y="125"/>
                  </a:lnTo>
                  <a:lnTo>
                    <a:pt x="26" y="124"/>
                  </a:lnTo>
                  <a:lnTo>
                    <a:pt x="27" y="123"/>
                  </a:lnTo>
                  <a:lnTo>
                    <a:pt x="27" y="122"/>
                  </a:lnTo>
                  <a:lnTo>
                    <a:pt x="28" y="121"/>
                  </a:lnTo>
                  <a:lnTo>
                    <a:pt x="28" y="120"/>
                  </a:lnTo>
                  <a:lnTo>
                    <a:pt x="29" y="120"/>
                  </a:lnTo>
                  <a:lnTo>
                    <a:pt x="29" y="119"/>
                  </a:lnTo>
                  <a:lnTo>
                    <a:pt x="30" y="117"/>
                  </a:lnTo>
                  <a:lnTo>
                    <a:pt x="31" y="116"/>
                  </a:lnTo>
                  <a:lnTo>
                    <a:pt x="31" y="115"/>
                  </a:lnTo>
                  <a:lnTo>
                    <a:pt x="32" y="115"/>
                  </a:lnTo>
                  <a:lnTo>
                    <a:pt x="32" y="114"/>
                  </a:lnTo>
                  <a:lnTo>
                    <a:pt x="33" y="113"/>
                  </a:lnTo>
                  <a:lnTo>
                    <a:pt x="34" y="112"/>
                  </a:lnTo>
                  <a:lnTo>
                    <a:pt x="34" y="111"/>
                  </a:lnTo>
                  <a:lnTo>
                    <a:pt x="35" y="111"/>
                  </a:lnTo>
                  <a:lnTo>
                    <a:pt x="35" y="110"/>
                  </a:lnTo>
                  <a:lnTo>
                    <a:pt x="35" y="109"/>
                  </a:lnTo>
                  <a:lnTo>
                    <a:pt x="36" y="108"/>
                  </a:lnTo>
                  <a:lnTo>
                    <a:pt x="38" y="107"/>
                  </a:lnTo>
                  <a:lnTo>
                    <a:pt x="38" y="106"/>
                  </a:lnTo>
                  <a:lnTo>
                    <a:pt x="39" y="105"/>
                  </a:lnTo>
                  <a:lnTo>
                    <a:pt x="39" y="104"/>
                  </a:lnTo>
                  <a:lnTo>
                    <a:pt x="40" y="103"/>
                  </a:lnTo>
                  <a:lnTo>
                    <a:pt x="40" y="102"/>
                  </a:lnTo>
                  <a:lnTo>
                    <a:pt x="41" y="102"/>
                  </a:lnTo>
                  <a:lnTo>
                    <a:pt x="41" y="101"/>
                  </a:lnTo>
                  <a:lnTo>
                    <a:pt x="42" y="100"/>
                  </a:lnTo>
                  <a:lnTo>
                    <a:pt x="42" y="99"/>
                  </a:lnTo>
                  <a:lnTo>
                    <a:pt x="43" y="99"/>
                  </a:lnTo>
                  <a:lnTo>
                    <a:pt x="43" y="98"/>
                  </a:lnTo>
                  <a:lnTo>
                    <a:pt x="44" y="97"/>
                  </a:lnTo>
                  <a:lnTo>
                    <a:pt x="44" y="96"/>
                  </a:lnTo>
                  <a:lnTo>
                    <a:pt x="45" y="95"/>
                  </a:lnTo>
                  <a:lnTo>
                    <a:pt x="45" y="94"/>
                  </a:lnTo>
                  <a:lnTo>
                    <a:pt x="45" y="92"/>
                  </a:lnTo>
                  <a:lnTo>
                    <a:pt x="46" y="91"/>
                  </a:lnTo>
                  <a:lnTo>
                    <a:pt x="46" y="90"/>
                  </a:lnTo>
                  <a:lnTo>
                    <a:pt x="46" y="89"/>
                  </a:lnTo>
                  <a:lnTo>
                    <a:pt x="47" y="88"/>
                  </a:lnTo>
                  <a:lnTo>
                    <a:pt x="47" y="87"/>
                  </a:lnTo>
                  <a:lnTo>
                    <a:pt x="47" y="86"/>
                  </a:lnTo>
                  <a:lnTo>
                    <a:pt x="47" y="85"/>
                  </a:lnTo>
                  <a:lnTo>
                    <a:pt x="48" y="84"/>
                  </a:lnTo>
                  <a:lnTo>
                    <a:pt x="48" y="83"/>
                  </a:lnTo>
                  <a:lnTo>
                    <a:pt x="48" y="82"/>
                  </a:lnTo>
                  <a:lnTo>
                    <a:pt x="48" y="81"/>
                  </a:lnTo>
                  <a:lnTo>
                    <a:pt x="49" y="80"/>
                  </a:lnTo>
                  <a:lnTo>
                    <a:pt x="49" y="79"/>
                  </a:lnTo>
                  <a:lnTo>
                    <a:pt x="49" y="78"/>
                  </a:lnTo>
                  <a:lnTo>
                    <a:pt x="49" y="77"/>
                  </a:lnTo>
                  <a:lnTo>
                    <a:pt x="49" y="76"/>
                  </a:lnTo>
                  <a:lnTo>
                    <a:pt x="49" y="75"/>
                  </a:lnTo>
                  <a:lnTo>
                    <a:pt x="49" y="74"/>
                  </a:lnTo>
                  <a:lnTo>
                    <a:pt x="49" y="73"/>
                  </a:lnTo>
                  <a:lnTo>
                    <a:pt x="48" y="71"/>
                  </a:lnTo>
                  <a:lnTo>
                    <a:pt x="48" y="70"/>
                  </a:lnTo>
                  <a:lnTo>
                    <a:pt x="48" y="69"/>
                  </a:lnTo>
                  <a:lnTo>
                    <a:pt x="48" y="67"/>
                  </a:lnTo>
                  <a:lnTo>
                    <a:pt x="48" y="66"/>
                  </a:lnTo>
                  <a:lnTo>
                    <a:pt x="48" y="65"/>
                  </a:lnTo>
                  <a:lnTo>
                    <a:pt x="47" y="64"/>
                  </a:lnTo>
                  <a:lnTo>
                    <a:pt x="47" y="63"/>
                  </a:lnTo>
                  <a:lnTo>
                    <a:pt x="47" y="62"/>
                  </a:lnTo>
                  <a:lnTo>
                    <a:pt x="47" y="61"/>
                  </a:lnTo>
                  <a:lnTo>
                    <a:pt x="47" y="60"/>
                  </a:lnTo>
                  <a:lnTo>
                    <a:pt x="47" y="58"/>
                  </a:lnTo>
                  <a:lnTo>
                    <a:pt x="108" y="58"/>
                  </a:lnTo>
                  <a:lnTo>
                    <a:pt x="110" y="58"/>
                  </a:lnTo>
                  <a:lnTo>
                    <a:pt x="118" y="58"/>
                  </a:lnTo>
                  <a:lnTo>
                    <a:pt x="121" y="58"/>
                  </a:lnTo>
                  <a:lnTo>
                    <a:pt x="123" y="58"/>
                  </a:lnTo>
                  <a:lnTo>
                    <a:pt x="125" y="58"/>
                  </a:lnTo>
                  <a:lnTo>
                    <a:pt x="128" y="58"/>
                  </a:lnTo>
                  <a:lnTo>
                    <a:pt x="130" y="58"/>
                  </a:lnTo>
                  <a:lnTo>
                    <a:pt x="132" y="59"/>
                  </a:lnTo>
                  <a:lnTo>
                    <a:pt x="135" y="59"/>
                  </a:lnTo>
                  <a:lnTo>
                    <a:pt x="138" y="59"/>
                  </a:lnTo>
                  <a:lnTo>
                    <a:pt x="140" y="59"/>
                  </a:lnTo>
                  <a:lnTo>
                    <a:pt x="143" y="59"/>
                  </a:lnTo>
                  <a:lnTo>
                    <a:pt x="145" y="59"/>
                  </a:lnTo>
                  <a:lnTo>
                    <a:pt x="148" y="59"/>
                  </a:lnTo>
                  <a:lnTo>
                    <a:pt x="150" y="59"/>
                  </a:lnTo>
                  <a:lnTo>
                    <a:pt x="152" y="59"/>
                  </a:lnTo>
                  <a:lnTo>
                    <a:pt x="155" y="59"/>
                  </a:lnTo>
                  <a:lnTo>
                    <a:pt x="157" y="59"/>
                  </a:lnTo>
                  <a:lnTo>
                    <a:pt x="159" y="59"/>
                  </a:lnTo>
                  <a:lnTo>
                    <a:pt x="163" y="59"/>
                  </a:lnTo>
                  <a:lnTo>
                    <a:pt x="165" y="59"/>
                  </a:lnTo>
                  <a:lnTo>
                    <a:pt x="167" y="59"/>
                  </a:lnTo>
                  <a:lnTo>
                    <a:pt x="170" y="59"/>
                  </a:lnTo>
                  <a:lnTo>
                    <a:pt x="172" y="59"/>
                  </a:lnTo>
                  <a:lnTo>
                    <a:pt x="175" y="59"/>
                  </a:lnTo>
                  <a:lnTo>
                    <a:pt x="177" y="59"/>
                  </a:lnTo>
                  <a:lnTo>
                    <a:pt x="179" y="59"/>
                  </a:lnTo>
                  <a:lnTo>
                    <a:pt x="182" y="59"/>
                  </a:lnTo>
                  <a:lnTo>
                    <a:pt x="184" y="59"/>
                  </a:lnTo>
                  <a:lnTo>
                    <a:pt x="186" y="59"/>
                  </a:lnTo>
                  <a:lnTo>
                    <a:pt x="190" y="59"/>
                  </a:lnTo>
                  <a:lnTo>
                    <a:pt x="192" y="59"/>
                  </a:lnTo>
                  <a:lnTo>
                    <a:pt x="195" y="61"/>
                  </a:lnTo>
                  <a:lnTo>
                    <a:pt x="197" y="62"/>
                  </a:lnTo>
                  <a:lnTo>
                    <a:pt x="198" y="62"/>
                  </a:lnTo>
                  <a:lnTo>
                    <a:pt x="199" y="62"/>
                  </a:lnTo>
                  <a:lnTo>
                    <a:pt x="200" y="62"/>
                  </a:lnTo>
                  <a:lnTo>
                    <a:pt x="201" y="62"/>
                  </a:lnTo>
                  <a:lnTo>
                    <a:pt x="202" y="62"/>
                  </a:lnTo>
                  <a:lnTo>
                    <a:pt x="203" y="62"/>
                  </a:lnTo>
                  <a:lnTo>
                    <a:pt x="203" y="63"/>
                  </a:lnTo>
                  <a:lnTo>
                    <a:pt x="204" y="63"/>
                  </a:lnTo>
                  <a:lnTo>
                    <a:pt x="205" y="62"/>
                  </a:lnTo>
                  <a:lnTo>
                    <a:pt x="205" y="61"/>
                  </a:lnTo>
                  <a:lnTo>
                    <a:pt x="205" y="60"/>
                  </a:lnTo>
                  <a:lnTo>
                    <a:pt x="206" y="59"/>
                  </a:lnTo>
                  <a:lnTo>
                    <a:pt x="207" y="59"/>
                  </a:lnTo>
                  <a:lnTo>
                    <a:pt x="207" y="60"/>
                  </a:lnTo>
                  <a:lnTo>
                    <a:pt x="208" y="60"/>
                  </a:lnTo>
                  <a:lnTo>
                    <a:pt x="209" y="61"/>
                  </a:lnTo>
                  <a:lnTo>
                    <a:pt x="209" y="62"/>
                  </a:lnTo>
                  <a:lnTo>
                    <a:pt x="209" y="63"/>
                  </a:lnTo>
                  <a:lnTo>
                    <a:pt x="209" y="64"/>
                  </a:lnTo>
                  <a:lnTo>
                    <a:pt x="210" y="64"/>
                  </a:lnTo>
                  <a:lnTo>
                    <a:pt x="210" y="65"/>
                  </a:lnTo>
                  <a:lnTo>
                    <a:pt x="211" y="65"/>
                  </a:lnTo>
                  <a:lnTo>
                    <a:pt x="214" y="65"/>
                  </a:lnTo>
                  <a:lnTo>
                    <a:pt x="214" y="64"/>
                  </a:lnTo>
                  <a:lnTo>
                    <a:pt x="214" y="63"/>
                  </a:lnTo>
                  <a:lnTo>
                    <a:pt x="215" y="62"/>
                  </a:lnTo>
                  <a:lnTo>
                    <a:pt x="216" y="62"/>
                  </a:lnTo>
                  <a:lnTo>
                    <a:pt x="217" y="63"/>
                  </a:lnTo>
                  <a:lnTo>
                    <a:pt x="218" y="63"/>
                  </a:lnTo>
                  <a:lnTo>
                    <a:pt x="218" y="64"/>
                  </a:lnTo>
                  <a:lnTo>
                    <a:pt x="219" y="64"/>
                  </a:lnTo>
                  <a:lnTo>
                    <a:pt x="220" y="64"/>
                  </a:lnTo>
                  <a:lnTo>
                    <a:pt x="221" y="64"/>
                  </a:lnTo>
                  <a:lnTo>
                    <a:pt x="222" y="64"/>
                  </a:lnTo>
                  <a:lnTo>
                    <a:pt x="223" y="64"/>
                  </a:lnTo>
                  <a:lnTo>
                    <a:pt x="223" y="63"/>
                  </a:lnTo>
                  <a:lnTo>
                    <a:pt x="224" y="62"/>
                  </a:lnTo>
                  <a:lnTo>
                    <a:pt x="225" y="62"/>
                  </a:lnTo>
                  <a:lnTo>
                    <a:pt x="226" y="63"/>
                  </a:lnTo>
                  <a:lnTo>
                    <a:pt x="227" y="63"/>
                  </a:lnTo>
                  <a:lnTo>
                    <a:pt x="228" y="62"/>
                  </a:lnTo>
                  <a:lnTo>
                    <a:pt x="229" y="62"/>
                  </a:lnTo>
                  <a:lnTo>
                    <a:pt x="230" y="62"/>
                  </a:lnTo>
                  <a:lnTo>
                    <a:pt x="231" y="61"/>
                  </a:lnTo>
                  <a:lnTo>
                    <a:pt x="232" y="61"/>
                  </a:lnTo>
                  <a:lnTo>
                    <a:pt x="233" y="61"/>
                  </a:lnTo>
                  <a:lnTo>
                    <a:pt x="234" y="61"/>
                  </a:lnTo>
                  <a:lnTo>
                    <a:pt x="235" y="61"/>
                  </a:lnTo>
                  <a:lnTo>
                    <a:pt x="236" y="60"/>
                  </a:lnTo>
                  <a:lnTo>
                    <a:pt x="236" y="59"/>
                  </a:lnTo>
                  <a:lnTo>
                    <a:pt x="238" y="58"/>
                  </a:lnTo>
                  <a:lnTo>
                    <a:pt x="238" y="57"/>
                  </a:lnTo>
                  <a:lnTo>
                    <a:pt x="239" y="57"/>
                  </a:lnTo>
                  <a:lnTo>
                    <a:pt x="239" y="56"/>
                  </a:lnTo>
                  <a:lnTo>
                    <a:pt x="240" y="56"/>
                  </a:lnTo>
                  <a:lnTo>
                    <a:pt x="240" y="55"/>
                  </a:lnTo>
                  <a:lnTo>
                    <a:pt x="241" y="54"/>
                  </a:lnTo>
                  <a:lnTo>
                    <a:pt x="241" y="53"/>
                  </a:lnTo>
                  <a:lnTo>
                    <a:pt x="242" y="53"/>
                  </a:lnTo>
                  <a:lnTo>
                    <a:pt x="242" y="52"/>
                  </a:lnTo>
                  <a:lnTo>
                    <a:pt x="242" y="51"/>
                  </a:lnTo>
                  <a:lnTo>
                    <a:pt x="243" y="50"/>
                  </a:lnTo>
                  <a:lnTo>
                    <a:pt x="244" y="50"/>
                  </a:lnTo>
                  <a:lnTo>
                    <a:pt x="245" y="49"/>
                  </a:lnTo>
                  <a:lnTo>
                    <a:pt x="245" y="48"/>
                  </a:lnTo>
                  <a:lnTo>
                    <a:pt x="244" y="47"/>
                  </a:lnTo>
                  <a:lnTo>
                    <a:pt x="244" y="46"/>
                  </a:lnTo>
                  <a:lnTo>
                    <a:pt x="244" y="45"/>
                  </a:lnTo>
                  <a:lnTo>
                    <a:pt x="245" y="45"/>
                  </a:lnTo>
                  <a:lnTo>
                    <a:pt x="245" y="44"/>
                  </a:lnTo>
                  <a:lnTo>
                    <a:pt x="246" y="42"/>
                  </a:lnTo>
                  <a:lnTo>
                    <a:pt x="248" y="42"/>
                  </a:lnTo>
                  <a:lnTo>
                    <a:pt x="249" y="42"/>
                  </a:lnTo>
                  <a:lnTo>
                    <a:pt x="250" y="42"/>
                  </a:lnTo>
                  <a:lnTo>
                    <a:pt x="251" y="42"/>
                  </a:lnTo>
                  <a:lnTo>
                    <a:pt x="252" y="41"/>
                  </a:lnTo>
                  <a:lnTo>
                    <a:pt x="253" y="41"/>
                  </a:lnTo>
                  <a:lnTo>
                    <a:pt x="254" y="41"/>
                  </a:lnTo>
                  <a:lnTo>
                    <a:pt x="255" y="41"/>
                  </a:lnTo>
                  <a:lnTo>
                    <a:pt x="256" y="40"/>
                  </a:lnTo>
                  <a:lnTo>
                    <a:pt x="257" y="40"/>
                  </a:lnTo>
                  <a:lnTo>
                    <a:pt x="258" y="40"/>
                  </a:lnTo>
                  <a:lnTo>
                    <a:pt x="258" y="39"/>
                  </a:lnTo>
                  <a:lnTo>
                    <a:pt x="259" y="39"/>
                  </a:lnTo>
                  <a:lnTo>
                    <a:pt x="259" y="38"/>
                  </a:lnTo>
                  <a:lnTo>
                    <a:pt x="260" y="38"/>
                  </a:lnTo>
                  <a:lnTo>
                    <a:pt x="261" y="37"/>
                  </a:lnTo>
                  <a:lnTo>
                    <a:pt x="263" y="37"/>
                  </a:lnTo>
                  <a:lnTo>
                    <a:pt x="263" y="36"/>
                  </a:lnTo>
                  <a:lnTo>
                    <a:pt x="263" y="35"/>
                  </a:lnTo>
                  <a:lnTo>
                    <a:pt x="264" y="34"/>
                  </a:lnTo>
                  <a:lnTo>
                    <a:pt x="265" y="33"/>
                  </a:lnTo>
                  <a:lnTo>
                    <a:pt x="266" y="33"/>
                  </a:lnTo>
                  <a:lnTo>
                    <a:pt x="266" y="32"/>
                  </a:lnTo>
                  <a:lnTo>
                    <a:pt x="266" y="31"/>
                  </a:lnTo>
                  <a:lnTo>
                    <a:pt x="267" y="30"/>
                  </a:lnTo>
                  <a:lnTo>
                    <a:pt x="268" y="30"/>
                  </a:lnTo>
                  <a:lnTo>
                    <a:pt x="269" y="29"/>
                  </a:lnTo>
                  <a:lnTo>
                    <a:pt x="270" y="29"/>
                  </a:lnTo>
                  <a:lnTo>
                    <a:pt x="271" y="30"/>
                  </a:lnTo>
                  <a:lnTo>
                    <a:pt x="272" y="30"/>
                  </a:lnTo>
                  <a:lnTo>
                    <a:pt x="272" y="31"/>
                  </a:lnTo>
                  <a:lnTo>
                    <a:pt x="273" y="31"/>
                  </a:lnTo>
                  <a:lnTo>
                    <a:pt x="274" y="32"/>
                  </a:lnTo>
                  <a:lnTo>
                    <a:pt x="275" y="32"/>
                  </a:lnTo>
                  <a:lnTo>
                    <a:pt x="276" y="31"/>
                  </a:lnTo>
                  <a:lnTo>
                    <a:pt x="277" y="31"/>
                  </a:lnTo>
                  <a:close/>
                  <a:moveTo>
                    <a:pt x="48" y="132"/>
                  </a:moveTo>
                  <a:lnTo>
                    <a:pt x="47" y="132"/>
                  </a:lnTo>
                  <a:lnTo>
                    <a:pt x="46" y="131"/>
                  </a:lnTo>
                  <a:lnTo>
                    <a:pt x="44" y="131"/>
                  </a:lnTo>
                  <a:lnTo>
                    <a:pt x="43" y="131"/>
                  </a:lnTo>
                  <a:lnTo>
                    <a:pt x="42" y="131"/>
                  </a:lnTo>
                  <a:lnTo>
                    <a:pt x="41" y="132"/>
                  </a:lnTo>
                  <a:lnTo>
                    <a:pt x="40" y="132"/>
                  </a:lnTo>
                  <a:lnTo>
                    <a:pt x="39" y="133"/>
                  </a:lnTo>
                  <a:lnTo>
                    <a:pt x="38" y="133"/>
                  </a:lnTo>
                  <a:lnTo>
                    <a:pt x="36" y="134"/>
                  </a:lnTo>
                  <a:lnTo>
                    <a:pt x="36" y="135"/>
                  </a:lnTo>
                  <a:lnTo>
                    <a:pt x="35" y="135"/>
                  </a:lnTo>
                  <a:lnTo>
                    <a:pt x="35" y="136"/>
                  </a:lnTo>
                  <a:lnTo>
                    <a:pt x="35" y="137"/>
                  </a:lnTo>
                  <a:lnTo>
                    <a:pt x="35" y="138"/>
                  </a:lnTo>
                  <a:lnTo>
                    <a:pt x="35" y="139"/>
                  </a:lnTo>
                  <a:lnTo>
                    <a:pt x="35" y="140"/>
                  </a:lnTo>
                  <a:lnTo>
                    <a:pt x="35" y="141"/>
                  </a:lnTo>
                  <a:lnTo>
                    <a:pt x="36" y="142"/>
                  </a:lnTo>
                  <a:lnTo>
                    <a:pt x="38" y="142"/>
                  </a:lnTo>
                  <a:lnTo>
                    <a:pt x="39" y="142"/>
                  </a:lnTo>
                  <a:lnTo>
                    <a:pt x="40" y="144"/>
                  </a:lnTo>
                  <a:lnTo>
                    <a:pt x="41" y="145"/>
                  </a:lnTo>
                  <a:lnTo>
                    <a:pt x="41" y="146"/>
                  </a:lnTo>
                  <a:lnTo>
                    <a:pt x="42" y="147"/>
                  </a:lnTo>
                  <a:lnTo>
                    <a:pt x="42" y="148"/>
                  </a:lnTo>
                  <a:lnTo>
                    <a:pt x="43" y="149"/>
                  </a:lnTo>
                  <a:lnTo>
                    <a:pt x="43" y="150"/>
                  </a:lnTo>
                  <a:lnTo>
                    <a:pt x="43" y="151"/>
                  </a:lnTo>
                  <a:lnTo>
                    <a:pt x="44" y="151"/>
                  </a:lnTo>
                  <a:lnTo>
                    <a:pt x="45" y="151"/>
                  </a:lnTo>
                  <a:lnTo>
                    <a:pt x="46" y="151"/>
                  </a:lnTo>
                  <a:lnTo>
                    <a:pt x="47" y="150"/>
                  </a:lnTo>
                  <a:lnTo>
                    <a:pt x="48" y="150"/>
                  </a:lnTo>
                  <a:lnTo>
                    <a:pt x="48" y="149"/>
                  </a:lnTo>
                  <a:lnTo>
                    <a:pt x="49" y="149"/>
                  </a:lnTo>
                  <a:lnTo>
                    <a:pt x="50" y="148"/>
                  </a:lnTo>
                  <a:lnTo>
                    <a:pt x="51" y="147"/>
                  </a:lnTo>
                  <a:lnTo>
                    <a:pt x="52" y="147"/>
                  </a:lnTo>
                  <a:lnTo>
                    <a:pt x="52" y="146"/>
                  </a:lnTo>
                  <a:lnTo>
                    <a:pt x="53" y="145"/>
                  </a:lnTo>
                  <a:lnTo>
                    <a:pt x="53" y="144"/>
                  </a:lnTo>
                  <a:lnTo>
                    <a:pt x="54" y="142"/>
                  </a:lnTo>
                  <a:lnTo>
                    <a:pt x="54" y="141"/>
                  </a:lnTo>
                  <a:lnTo>
                    <a:pt x="53" y="140"/>
                  </a:lnTo>
                  <a:lnTo>
                    <a:pt x="53" y="139"/>
                  </a:lnTo>
                  <a:lnTo>
                    <a:pt x="53" y="138"/>
                  </a:lnTo>
                  <a:lnTo>
                    <a:pt x="53" y="137"/>
                  </a:lnTo>
                  <a:lnTo>
                    <a:pt x="52" y="136"/>
                  </a:lnTo>
                  <a:lnTo>
                    <a:pt x="52" y="135"/>
                  </a:lnTo>
                  <a:lnTo>
                    <a:pt x="51" y="135"/>
                  </a:lnTo>
                  <a:lnTo>
                    <a:pt x="51" y="134"/>
                  </a:lnTo>
                  <a:lnTo>
                    <a:pt x="51" y="133"/>
                  </a:lnTo>
                  <a:lnTo>
                    <a:pt x="50" y="133"/>
                  </a:lnTo>
                  <a:lnTo>
                    <a:pt x="49" y="132"/>
                  </a:lnTo>
                  <a:lnTo>
                    <a:pt x="48" y="132"/>
                  </a:lnTo>
                  <a:close/>
                  <a:moveTo>
                    <a:pt x="61" y="137"/>
                  </a:moveTo>
                  <a:lnTo>
                    <a:pt x="60" y="138"/>
                  </a:lnTo>
                  <a:lnTo>
                    <a:pt x="60" y="139"/>
                  </a:lnTo>
                  <a:lnTo>
                    <a:pt x="60" y="140"/>
                  </a:lnTo>
                  <a:lnTo>
                    <a:pt x="59" y="141"/>
                  </a:lnTo>
                  <a:lnTo>
                    <a:pt x="59" y="142"/>
                  </a:lnTo>
                  <a:lnTo>
                    <a:pt x="59" y="144"/>
                  </a:lnTo>
                  <a:lnTo>
                    <a:pt x="58" y="145"/>
                  </a:lnTo>
                  <a:lnTo>
                    <a:pt x="58" y="146"/>
                  </a:lnTo>
                  <a:lnTo>
                    <a:pt x="58" y="147"/>
                  </a:lnTo>
                  <a:lnTo>
                    <a:pt x="57" y="148"/>
                  </a:lnTo>
                  <a:lnTo>
                    <a:pt x="57" y="149"/>
                  </a:lnTo>
                  <a:lnTo>
                    <a:pt x="56" y="150"/>
                  </a:lnTo>
                  <a:lnTo>
                    <a:pt x="56" y="151"/>
                  </a:lnTo>
                  <a:lnTo>
                    <a:pt x="56" y="152"/>
                  </a:lnTo>
                  <a:lnTo>
                    <a:pt x="56" y="153"/>
                  </a:lnTo>
                  <a:lnTo>
                    <a:pt x="56" y="154"/>
                  </a:lnTo>
                  <a:lnTo>
                    <a:pt x="56" y="155"/>
                  </a:lnTo>
                  <a:lnTo>
                    <a:pt x="57" y="156"/>
                  </a:lnTo>
                  <a:lnTo>
                    <a:pt x="57" y="157"/>
                  </a:lnTo>
                  <a:lnTo>
                    <a:pt x="58" y="158"/>
                  </a:lnTo>
                  <a:lnTo>
                    <a:pt x="59" y="159"/>
                  </a:lnTo>
                  <a:lnTo>
                    <a:pt x="60" y="160"/>
                  </a:lnTo>
                  <a:lnTo>
                    <a:pt x="61" y="160"/>
                  </a:lnTo>
                  <a:lnTo>
                    <a:pt x="63" y="160"/>
                  </a:lnTo>
                  <a:lnTo>
                    <a:pt x="64" y="159"/>
                  </a:lnTo>
                  <a:lnTo>
                    <a:pt x="65" y="159"/>
                  </a:lnTo>
                  <a:lnTo>
                    <a:pt x="66" y="159"/>
                  </a:lnTo>
                  <a:lnTo>
                    <a:pt x="67" y="159"/>
                  </a:lnTo>
                  <a:lnTo>
                    <a:pt x="68" y="158"/>
                  </a:lnTo>
                  <a:lnTo>
                    <a:pt x="69" y="158"/>
                  </a:lnTo>
                  <a:lnTo>
                    <a:pt x="70" y="157"/>
                  </a:lnTo>
                  <a:lnTo>
                    <a:pt x="71" y="156"/>
                  </a:lnTo>
                  <a:lnTo>
                    <a:pt x="72" y="155"/>
                  </a:lnTo>
                  <a:lnTo>
                    <a:pt x="73" y="154"/>
                  </a:lnTo>
                  <a:lnTo>
                    <a:pt x="73" y="153"/>
                  </a:lnTo>
                  <a:lnTo>
                    <a:pt x="73" y="152"/>
                  </a:lnTo>
                  <a:lnTo>
                    <a:pt x="74" y="151"/>
                  </a:lnTo>
                  <a:lnTo>
                    <a:pt x="74" y="150"/>
                  </a:lnTo>
                  <a:lnTo>
                    <a:pt x="75" y="149"/>
                  </a:lnTo>
                  <a:lnTo>
                    <a:pt x="75" y="148"/>
                  </a:lnTo>
                  <a:lnTo>
                    <a:pt x="75" y="147"/>
                  </a:lnTo>
                  <a:lnTo>
                    <a:pt x="76" y="146"/>
                  </a:lnTo>
                  <a:lnTo>
                    <a:pt x="76" y="145"/>
                  </a:lnTo>
                  <a:lnTo>
                    <a:pt x="76" y="144"/>
                  </a:lnTo>
                  <a:lnTo>
                    <a:pt x="76" y="142"/>
                  </a:lnTo>
                  <a:lnTo>
                    <a:pt x="76" y="141"/>
                  </a:lnTo>
                  <a:lnTo>
                    <a:pt x="75" y="141"/>
                  </a:lnTo>
                  <a:lnTo>
                    <a:pt x="74" y="140"/>
                  </a:lnTo>
                  <a:lnTo>
                    <a:pt x="73" y="139"/>
                  </a:lnTo>
                  <a:lnTo>
                    <a:pt x="72" y="139"/>
                  </a:lnTo>
                  <a:lnTo>
                    <a:pt x="71" y="139"/>
                  </a:lnTo>
                  <a:lnTo>
                    <a:pt x="70" y="139"/>
                  </a:lnTo>
                  <a:lnTo>
                    <a:pt x="69" y="138"/>
                  </a:lnTo>
                  <a:lnTo>
                    <a:pt x="68" y="138"/>
                  </a:lnTo>
                  <a:lnTo>
                    <a:pt x="67" y="137"/>
                  </a:lnTo>
                  <a:lnTo>
                    <a:pt x="66" y="137"/>
                  </a:lnTo>
                  <a:lnTo>
                    <a:pt x="65" y="136"/>
                  </a:lnTo>
                  <a:lnTo>
                    <a:pt x="64" y="136"/>
                  </a:lnTo>
                  <a:lnTo>
                    <a:pt x="63" y="136"/>
                  </a:lnTo>
                  <a:lnTo>
                    <a:pt x="61" y="137"/>
                  </a:lnTo>
                  <a:close/>
                </a:path>
              </a:pathLst>
            </a:custGeom>
            <a:solidFill>
              <a:schemeClr val="accent6">
                <a:lumMod val="20000"/>
                <a:lumOff val="80000"/>
              </a:schemeClr>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51" name="Freeform 7"/>
            <p:cNvSpPr>
              <a:spLocks/>
            </p:cNvSpPr>
            <p:nvPr/>
          </p:nvSpPr>
          <p:spPr bwMode="auto">
            <a:xfrm>
              <a:off x="2733" y="1218"/>
              <a:ext cx="944" cy="679"/>
            </a:xfrm>
            <a:custGeom>
              <a:avLst/>
              <a:gdLst>
                <a:gd name="T0" fmla="*/ 794 w 944"/>
                <a:gd name="T1" fmla="*/ 121 h 679"/>
                <a:gd name="T2" fmla="*/ 805 w 944"/>
                <a:gd name="T3" fmla="*/ 189 h 679"/>
                <a:gd name="T4" fmla="*/ 791 w 944"/>
                <a:gd name="T5" fmla="*/ 249 h 679"/>
                <a:gd name="T6" fmla="*/ 768 w 944"/>
                <a:gd name="T7" fmla="*/ 309 h 679"/>
                <a:gd name="T8" fmla="*/ 760 w 944"/>
                <a:gd name="T9" fmla="*/ 361 h 679"/>
                <a:gd name="T10" fmla="*/ 781 w 944"/>
                <a:gd name="T11" fmla="*/ 419 h 679"/>
                <a:gd name="T12" fmla="*/ 823 w 944"/>
                <a:gd name="T13" fmla="*/ 457 h 679"/>
                <a:gd name="T14" fmla="*/ 867 w 944"/>
                <a:gd name="T15" fmla="*/ 502 h 679"/>
                <a:gd name="T16" fmla="*/ 908 w 944"/>
                <a:gd name="T17" fmla="*/ 539 h 679"/>
                <a:gd name="T18" fmla="*/ 921 w 944"/>
                <a:gd name="T19" fmla="*/ 574 h 679"/>
                <a:gd name="T20" fmla="*/ 937 w 944"/>
                <a:gd name="T21" fmla="*/ 591 h 679"/>
                <a:gd name="T22" fmla="*/ 942 w 944"/>
                <a:gd name="T23" fmla="*/ 612 h 679"/>
                <a:gd name="T24" fmla="*/ 942 w 944"/>
                <a:gd name="T25" fmla="*/ 632 h 679"/>
                <a:gd name="T26" fmla="*/ 939 w 944"/>
                <a:gd name="T27" fmla="*/ 660 h 679"/>
                <a:gd name="T28" fmla="*/ 938 w 944"/>
                <a:gd name="T29" fmla="*/ 679 h 679"/>
                <a:gd name="T30" fmla="*/ 911 w 944"/>
                <a:gd name="T31" fmla="*/ 661 h 679"/>
                <a:gd name="T32" fmla="*/ 889 w 944"/>
                <a:gd name="T33" fmla="*/ 622 h 679"/>
                <a:gd name="T34" fmla="*/ 870 w 944"/>
                <a:gd name="T35" fmla="*/ 592 h 679"/>
                <a:gd name="T36" fmla="*/ 862 w 944"/>
                <a:gd name="T37" fmla="*/ 565 h 679"/>
                <a:gd name="T38" fmla="*/ 846 w 944"/>
                <a:gd name="T39" fmla="*/ 540 h 679"/>
                <a:gd name="T40" fmla="*/ 815 w 944"/>
                <a:gd name="T41" fmla="*/ 528 h 679"/>
                <a:gd name="T42" fmla="*/ 787 w 944"/>
                <a:gd name="T43" fmla="*/ 510 h 679"/>
                <a:gd name="T44" fmla="*/ 758 w 944"/>
                <a:gd name="T45" fmla="*/ 498 h 679"/>
                <a:gd name="T46" fmla="*/ 724 w 944"/>
                <a:gd name="T47" fmla="*/ 487 h 679"/>
                <a:gd name="T48" fmla="*/ 697 w 944"/>
                <a:gd name="T49" fmla="*/ 476 h 679"/>
                <a:gd name="T50" fmla="*/ 680 w 944"/>
                <a:gd name="T51" fmla="*/ 461 h 679"/>
                <a:gd name="T52" fmla="*/ 662 w 944"/>
                <a:gd name="T53" fmla="*/ 440 h 679"/>
                <a:gd name="T54" fmla="*/ 639 w 944"/>
                <a:gd name="T55" fmla="*/ 445 h 679"/>
                <a:gd name="T56" fmla="*/ 613 w 944"/>
                <a:gd name="T57" fmla="*/ 448 h 679"/>
                <a:gd name="T58" fmla="*/ 593 w 944"/>
                <a:gd name="T59" fmla="*/ 466 h 679"/>
                <a:gd name="T60" fmla="*/ 585 w 944"/>
                <a:gd name="T61" fmla="*/ 489 h 679"/>
                <a:gd name="T62" fmla="*/ 569 w 944"/>
                <a:gd name="T63" fmla="*/ 504 h 679"/>
                <a:gd name="T64" fmla="*/ 559 w 944"/>
                <a:gd name="T65" fmla="*/ 530 h 679"/>
                <a:gd name="T66" fmla="*/ 545 w 944"/>
                <a:gd name="T67" fmla="*/ 553 h 679"/>
                <a:gd name="T68" fmla="*/ 535 w 944"/>
                <a:gd name="T69" fmla="*/ 574 h 679"/>
                <a:gd name="T70" fmla="*/ 524 w 944"/>
                <a:gd name="T71" fmla="*/ 600 h 679"/>
                <a:gd name="T72" fmla="*/ 495 w 944"/>
                <a:gd name="T73" fmla="*/ 497 h 679"/>
                <a:gd name="T74" fmla="*/ 313 w 944"/>
                <a:gd name="T75" fmla="*/ 442 h 679"/>
                <a:gd name="T76" fmla="*/ 290 w 944"/>
                <a:gd name="T77" fmla="*/ 413 h 679"/>
                <a:gd name="T78" fmla="*/ 255 w 944"/>
                <a:gd name="T79" fmla="*/ 399 h 679"/>
                <a:gd name="T80" fmla="*/ 220 w 944"/>
                <a:gd name="T81" fmla="*/ 392 h 679"/>
                <a:gd name="T82" fmla="*/ 172 w 944"/>
                <a:gd name="T83" fmla="*/ 365 h 679"/>
                <a:gd name="T84" fmla="*/ 140 w 944"/>
                <a:gd name="T85" fmla="*/ 376 h 679"/>
                <a:gd name="T86" fmla="*/ 31 w 944"/>
                <a:gd name="T87" fmla="*/ 288 h 679"/>
                <a:gd name="T88" fmla="*/ 30 w 944"/>
                <a:gd name="T89" fmla="*/ 257 h 679"/>
                <a:gd name="T90" fmla="*/ 10 w 944"/>
                <a:gd name="T91" fmla="*/ 228 h 679"/>
                <a:gd name="T92" fmla="*/ 1 w 944"/>
                <a:gd name="T93" fmla="*/ 194 h 679"/>
                <a:gd name="T94" fmla="*/ 65 w 944"/>
                <a:gd name="T95" fmla="*/ 157 h 679"/>
                <a:gd name="T96" fmla="*/ 132 w 944"/>
                <a:gd name="T97" fmla="*/ 136 h 679"/>
                <a:gd name="T98" fmla="*/ 168 w 944"/>
                <a:gd name="T99" fmla="*/ 128 h 679"/>
                <a:gd name="T100" fmla="*/ 206 w 944"/>
                <a:gd name="T101" fmla="*/ 119 h 679"/>
                <a:gd name="T102" fmla="*/ 240 w 944"/>
                <a:gd name="T103" fmla="*/ 108 h 679"/>
                <a:gd name="T104" fmla="*/ 274 w 944"/>
                <a:gd name="T105" fmla="*/ 91 h 679"/>
                <a:gd name="T106" fmla="*/ 309 w 944"/>
                <a:gd name="T107" fmla="*/ 80 h 679"/>
                <a:gd name="T108" fmla="*/ 342 w 944"/>
                <a:gd name="T109" fmla="*/ 70 h 679"/>
                <a:gd name="T110" fmla="*/ 376 w 944"/>
                <a:gd name="T111" fmla="*/ 59 h 679"/>
                <a:gd name="T112" fmla="*/ 462 w 944"/>
                <a:gd name="T113" fmla="*/ 32 h 679"/>
                <a:gd name="T114" fmla="*/ 568 w 944"/>
                <a:gd name="T115" fmla="*/ 8 h 679"/>
                <a:gd name="T116" fmla="*/ 595 w 944"/>
                <a:gd name="T117" fmla="*/ 63 h 679"/>
                <a:gd name="T118" fmla="*/ 633 w 944"/>
                <a:gd name="T119" fmla="*/ 106 h 679"/>
                <a:gd name="T120" fmla="*/ 675 w 944"/>
                <a:gd name="T121" fmla="*/ 90 h 679"/>
                <a:gd name="T122" fmla="*/ 737 w 944"/>
                <a:gd name="T123" fmla="*/ 79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44" h="679">
                  <a:moveTo>
                    <a:pt x="757" y="73"/>
                  </a:moveTo>
                  <a:lnTo>
                    <a:pt x="759" y="72"/>
                  </a:lnTo>
                  <a:lnTo>
                    <a:pt x="761" y="70"/>
                  </a:lnTo>
                  <a:lnTo>
                    <a:pt x="763" y="69"/>
                  </a:lnTo>
                  <a:lnTo>
                    <a:pt x="765" y="69"/>
                  </a:lnTo>
                  <a:lnTo>
                    <a:pt x="767" y="70"/>
                  </a:lnTo>
                  <a:lnTo>
                    <a:pt x="768" y="71"/>
                  </a:lnTo>
                  <a:lnTo>
                    <a:pt x="769" y="72"/>
                  </a:lnTo>
                  <a:lnTo>
                    <a:pt x="770" y="73"/>
                  </a:lnTo>
                  <a:lnTo>
                    <a:pt x="771" y="75"/>
                  </a:lnTo>
                  <a:lnTo>
                    <a:pt x="772" y="77"/>
                  </a:lnTo>
                  <a:lnTo>
                    <a:pt x="773" y="79"/>
                  </a:lnTo>
                  <a:lnTo>
                    <a:pt x="774" y="81"/>
                  </a:lnTo>
                  <a:lnTo>
                    <a:pt x="775" y="83"/>
                  </a:lnTo>
                  <a:lnTo>
                    <a:pt x="776" y="84"/>
                  </a:lnTo>
                  <a:lnTo>
                    <a:pt x="778" y="88"/>
                  </a:lnTo>
                  <a:lnTo>
                    <a:pt x="779" y="90"/>
                  </a:lnTo>
                  <a:lnTo>
                    <a:pt x="780" y="90"/>
                  </a:lnTo>
                  <a:lnTo>
                    <a:pt x="781" y="92"/>
                  </a:lnTo>
                  <a:lnTo>
                    <a:pt x="782" y="94"/>
                  </a:lnTo>
                  <a:lnTo>
                    <a:pt x="783" y="96"/>
                  </a:lnTo>
                  <a:lnTo>
                    <a:pt x="785" y="97"/>
                  </a:lnTo>
                  <a:lnTo>
                    <a:pt x="787" y="99"/>
                  </a:lnTo>
                  <a:lnTo>
                    <a:pt x="789" y="100"/>
                  </a:lnTo>
                  <a:lnTo>
                    <a:pt x="791" y="101"/>
                  </a:lnTo>
                  <a:lnTo>
                    <a:pt x="793" y="103"/>
                  </a:lnTo>
                  <a:lnTo>
                    <a:pt x="794" y="105"/>
                  </a:lnTo>
                  <a:lnTo>
                    <a:pt x="795" y="107"/>
                  </a:lnTo>
                  <a:lnTo>
                    <a:pt x="796" y="109"/>
                  </a:lnTo>
                  <a:lnTo>
                    <a:pt x="796" y="112"/>
                  </a:lnTo>
                  <a:lnTo>
                    <a:pt x="796" y="114"/>
                  </a:lnTo>
                  <a:lnTo>
                    <a:pt x="796" y="115"/>
                  </a:lnTo>
                  <a:lnTo>
                    <a:pt x="796" y="117"/>
                  </a:lnTo>
                  <a:lnTo>
                    <a:pt x="795" y="119"/>
                  </a:lnTo>
                  <a:lnTo>
                    <a:pt x="794" y="121"/>
                  </a:lnTo>
                  <a:lnTo>
                    <a:pt x="793" y="123"/>
                  </a:lnTo>
                  <a:lnTo>
                    <a:pt x="793" y="125"/>
                  </a:lnTo>
                  <a:lnTo>
                    <a:pt x="793" y="126"/>
                  </a:lnTo>
                  <a:lnTo>
                    <a:pt x="793" y="128"/>
                  </a:lnTo>
                  <a:lnTo>
                    <a:pt x="794" y="130"/>
                  </a:lnTo>
                  <a:lnTo>
                    <a:pt x="795" y="132"/>
                  </a:lnTo>
                  <a:lnTo>
                    <a:pt x="796" y="133"/>
                  </a:lnTo>
                  <a:lnTo>
                    <a:pt x="797" y="136"/>
                  </a:lnTo>
                  <a:lnTo>
                    <a:pt x="798" y="137"/>
                  </a:lnTo>
                  <a:lnTo>
                    <a:pt x="800" y="139"/>
                  </a:lnTo>
                  <a:lnTo>
                    <a:pt x="800" y="141"/>
                  </a:lnTo>
                  <a:lnTo>
                    <a:pt x="801" y="143"/>
                  </a:lnTo>
                  <a:lnTo>
                    <a:pt x="801" y="145"/>
                  </a:lnTo>
                  <a:lnTo>
                    <a:pt x="801" y="147"/>
                  </a:lnTo>
                  <a:lnTo>
                    <a:pt x="801" y="149"/>
                  </a:lnTo>
                  <a:lnTo>
                    <a:pt x="801" y="150"/>
                  </a:lnTo>
                  <a:lnTo>
                    <a:pt x="801" y="152"/>
                  </a:lnTo>
                  <a:lnTo>
                    <a:pt x="801" y="155"/>
                  </a:lnTo>
                  <a:lnTo>
                    <a:pt x="801" y="157"/>
                  </a:lnTo>
                  <a:lnTo>
                    <a:pt x="801" y="159"/>
                  </a:lnTo>
                  <a:lnTo>
                    <a:pt x="800" y="161"/>
                  </a:lnTo>
                  <a:lnTo>
                    <a:pt x="800" y="163"/>
                  </a:lnTo>
                  <a:lnTo>
                    <a:pt x="801" y="165"/>
                  </a:lnTo>
                  <a:lnTo>
                    <a:pt x="803" y="167"/>
                  </a:lnTo>
                  <a:lnTo>
                    <a:pt x="803" y="170"/>
                  </a:lnTo>
                  <a:lnTo>
                    <a:pt x="804" y="172"/>
                  </a:lnTo>
                  <a:lnTo>
                    <a:pt x="804" y="173"/>
                  </a:lnTo>
                  <a:lnTo>
                    <a:pt x="806" y="175"/>
                  </a:lnTo>
                  <a:lnTo>
                    <a:pt x="808" y="177"/>
                  </a:lnTo>
                  <a:lnTo>
                    <a:pt x="809" y="179"/>
                  </a:lnTo>
                  <a:lnTo>
                    <a:pt x="808" y="181"/>
                  </a:lnTo>
                  <a:lnTo>
                    <a:pt x="808" y="182"/>
                  </a:lnTo>
                  <a:lnTo>
                    <a:pt x="807" y="184"/>
                  </a:lnTo>
                  <a:lnTo>
                    <a:pt x="807" y="187"/>
                  </a:lnTo>
                  <a:lnTo>
                    <a:pt x="805" y="189"/>
                  </a:lnTo>
                  <a:lnTo>
                    <a:pt x="803" y="191"/>
                  </a:lnTo>
                  <a:lnTo>
                    <a:pt x="801" y="193"/>
                  </a:lnTo>
                  <a:lnTo>
                    <a:pt x="801" y="194"/>
                  </a:lnTo>
                  <a:lnTo>
                    <a:pt x="801" y="196"/>
                  </a:lnTo>
                  <a:lnTo>
                    <a:pt x="804" y="197"/>
                  </a:lnTo>
                  <a:lnTo>
                    <a:pt x="804" y="199"/>
                  </a:lnTo>
                  <a:lnTo>
                    <a:pt x="803" y="201"/>
                  </a:lnTo>
                  <a:lnTo>
                    <a:pt x="800" y="202"/>
                  </a:lnTo>
                  <a:lnTo>
                    <a:pt x="800" y="204"/>
                  </a:lnTo>
                  <a:lnTo>
                    <a:pt x="801" y="205"/>
                  </a:lnTo>
                  <a:lnTo>
                    <a:pt x="803" y="207"/>
                  </a:lnTo>
                  <a:lnTo>
                    <a:pt x="804" y="211"/>
                  </a:lnTo>
                  <a:lnTo>
                    <a:pt x="804" y="213"/>
                  </a:lnTo>
                  <a:lnTo>
                    <a:pt x="804" y="215"/>
                  </a:lnTo>
                  <a:lnTo>
                    <a:pt x="803" y="217"/>
                  </a:lnTo>
                  <a:lnTo>
                    <a:pt x="803" y="219"/>
                  </a:lnTo>
                  <a:lnTo>
                    <a:pt x="803" y="220"/>
                  </a:lnTo>
                  <a:lnTo>
                    <a:pt x="804" y="222"/>
                  </a:lnTo>
                  <a:lnTo>
                    <a:pt x="805" y="223"/>
                  </a:lnTo>
                  <a:lnTo>
                    <a:pt x="806" y="225"/>
                  </a:lnTo>
                  <a:lnTo>
                    <a:pt x="806" y="227"/>
                  </a:lnTo>
                  <a:lnTo>
                    <a:pt x="806" y="228"/>
                  </a:lnTo>
                  <a:lnTo>
                    <a:pt x="806" y="230"/>
                  </a:lnTo>
                  <a:lnTo>
                    <a:pt x="806" y="232"/>
                  </a:lnTo>
                  <a:lnTo>
                    <a:pt x="806" y="234"/>
                  </a:lnTo>
                  <a:lnTo>
                    <a:pt x="804" y="236"/>
                  </a:lnTo>
                  <a:lnTo>
                    <a:pt x="803" y="238"/>
                  </a:lnTo>
                  <a:lnTo>
                    <a:pt x="803" y="240"/>
                  </a:lnTo>
                  <a:lnTo>
                    <a:pt x="801" y="242"/>
                  </a:lnTo>
                  <a:lnTo>
                    <a:pt x="799" y="244"/>
                  </a:lnTo>
                  <a:lnTo>
                    <a:pt x="797" y="244"/>
                  </a:lnTo>
                  <a:lnTo>
                    <a:pt x="795" y="244"/>
                  </a:lnTo>
                  <a:lnTo>
                    <a:pt x="793" y="246"/>
                  </a:lnTo>
                  <a:lnTo>
                    <a:pt x="792" y="248"/>
                  </a:lnTo>
                  <a:lnTo>
                    <a:pt x="791" y="249"/>
                  </a:lnTo>
                  <a:lnTo>
                    <a:pt x="791" y="251"/>
                  </a:lnTo>
                  <a:lnTo>
                    <a:pt x="791" y="253"/>
                  </a:lnTo>
                  <a:lnTo>
                    <a:pt x="790" y="255"/>
                  </a:lnTo>
                  <a:lnTo>
                    <a:pt x="789" y="257"/>
                  </a:lnTo>
                  <a:lnTo>
                    <a:pt x="787" y="258"/>
                  </a:lnTo>
                  <a:lnTo>
                    <a:pt x="785" y="259"/>
                  </a:lnTo>
                  <a:lnTo>
                    <a:pt x="784" y="261"/>
                  </a:lnTo>
                  <a:lnTo>
                    <a:pt x="783" y="263"/>
                  </a:lnTo>
                  <a:lnTo>
                    <a:pt x="783" y="266"/>
                  </a:lnTo>
                  <a:lnTo>
                    <a:pt x="781" y="268"/>
                  </a:lnTo>
                  <a:lnTo>
                    <a:pt x="780" y="267"/>
                  </a:lnTo>
                  <a:lnTo>
                    <a:pt x="778" y="268"/>
                  </a:lnTo>
                  <a:lnTo>
                    <a:pt x="776" y="270"/>
                  </a:lnTo>
                  <a:lnTo>
                    <a:pt x="775" y="272"/>
                  </a:lnTo>
                  <a:lnTo>
                    <a:pt x="775" y="273"/>
                  </a:lnTo>
                  <a:lnTo>
                    <a:pt x="775" y="274"/>
                  </a:lnTo>
                  <a:lnTo>
                    <a:pt x="775" y="275"/>
                  </a:lnTo>
                  <a:lnTo>
                    <a:pt x="776" y="277"/>
                  </a:lnTo>
                  <a:lnTo>
                    <a:pt x="778" y="279"/>
                  </a:lnTo>
                  <a:lnTo>
                    <a:pt x="779" y="281"/>
                  </a:lnTo>
                  <a:lnTo>
                    <a:pt x="779" y="282"/>
                  </a:lnTo>
                  <a:lnTo>
                    <a:pt x="778" y="284"/>
                  </a:lnTo>
                  <a:lnTo>
                    <a:pt x="778" y="287"/>
                  </a:lnTo>
                  <a:lnTo>
                    <a:pt x="778" y="289"/>
                  </a:lnTo>
                  <a:lnTo>
                    <a:pt x="778" y="291"/>
                  </a:lnTo>
                  <a:lnTo>
                    <a:pt x="778" y="293"/>
                  </a:lnTo>
                  <a:lnTo>
                    <a:pt x="778" y="295"/>
                  </a:lnTo>
                  <a:lnTo>
                    <a:pt x="776" y="297"/>
                  </a:lnTo>
                  <a:lnTo>
                    <a:pt x="776" y="299"/>
                  </a:lnTo>
                  <a:lnTo>
                    <a:pt x="775" y="301"/>
                  </a:lnTo>
                  <a:lnTo>
                    <a:pt x="775" y="302"/>
                  </a:lnTo>
                  <a:lnTo>
                    <a:pt x="774" y="304"/>
                  </a:lnTo>
                  <a:lnTo>
                    <a:pt x="772" y="306"/>
                  </a:lnTo>
                  <a:lnTo>
                    <a:pt x="770" y="308"/>
                  </a:lnTo>
                  <a:lnTo>
                    <a:pt x="768" y="309"/>
                  </a:lnTo>
                  <a:lnTo>
                    <a:pt x="767" y="312"/>
                  </a:lnTo>
                  <a:lnTo>
                    <a:pt x="766" y="314"/>
                  </a:lnTo>
                  <a:lnTo>
                    <a:pt x="766" y="316"/>
                  </a:lnTo>
                  <a:lnTo>
                    <a:pt x="764" y="318"/>
                  </a:lnTo>
                  <a:lnTo>
                    <a:pt x="763" y="318"/>
                  </a:lnTo>
                  <a:lnTo>
                    <a:pt x="761" y="318"/>
                  </a:lnTo>
                  <a:lnTo>
                    <a:pt x="759" y="319"/>
                  </a:lnTo>
                  <a:lnTo>
                    <a:pt x="757" y="319"/>
                  </a:lnTo>
                  <a:lnTo>
                    <a:pt x="755" y="321"/>
                  </a:lnTo>
                  <a:lnTo>
                    <a:pt x="753" y="322"/>
                  </a:lnTo>
                  <a:lnTo>
                    <a:pt x="750" y="324"/>
                  </a:lnTo>
                  <a:lnTo>
                    <a:pt x="748" y="325"/>
                  </a:lnTo>
                  <a:lnTo>
                    <a:pt x="746" y="327"/>
                  </a:lnTo>
                  <a:lnTo>
                    <a:pt x="745" y="329"/>
                  </a:lnTo>
                  <a:lnTo>
                    <a:pt x="745" y="330"/>
                  </a:lnTo>
                  <a:lnTo>
                    <a:pt x="745" y="332"/>
                  </a:lnTo>
                  <a:lnTo>
                    <a:pt x="744" y="334"/>
                  </a:lnTo>
                  <a:lnTo>
                    <a:pt x="743" y="337"/>
                  </a:lnTo>
                  <a:lnTo>
                    <a:pt x="743" y="338"/>
                  </a:lnTo>
                  <a:lnTo>
                    <a:pt x="743" y="341"/>
                  </a:lnTo>
                  <a:lnTo>
                    <a:pt x="744" y="342"/>
                  </a:lnTo>
                  <a:lnTo>
                    <a:pt x="744" y="344"/>
                  </a:lnTo>
                  <a:lnTo>
                    <a:pt x="744" y="346"/>
                  </a:lnTo>
                  <a:lnTo>
                    <a:pt x="744" y="348"/>
                  </a:lnTo>
                  <a:lnTo>
                    <a:pt x="744" y="349"/>
                  </a:lnTo>
                  <a:lnTo>
                    <a:pt x="745" y="351"/>
                  </a:lnTo>
                  <a:lnTo>
                    <a:pt x="747" y="352"/>
                  </a:lnTo>
                  <a:lnTo>
                    <a:pt x="748" y="353"/>
                  </a:lnTo>
                  <a:lnTo>
                    <a:pt x="750" y="353"/>
                  </a:lnTo>
                  <a:lnTo>
                    <a:pt x="753" y="354"/>
                  </a:lnTo>
                  <a:lnTo>
                    <a:pt x="754" y="355"/>
                  </a:lnTo>
                  <a:lnTo>
                    <a:pt x="756" y="356"/>
                  </a:lnTo>
                  <a:lnTo>
                    <a:pt x="758" y="357"/>
                  </a:lnTo>
                  <a:lnTo>
                    <a:pt x="759" y="360"/>
                  </a:lnTo>
                  <a:lnTo>
                    <a:pt x="760" y="361"/>
                  </a:lnTo>
                  <a:lnTo>
                    <a:pt x="761" y="362"/>
                  </a:lnTo>
                  <a:lnTo>
                    <a:pt x="762" y="363"/>
                  </a:lnTo>
                  <a:lnTo>
                    <a:pt x="763" y="365"/>
                  </a:lnTo>
                  <a:lnTo>
                    <a:pt x="765" y="366"/>
                  </a:lnTo>
                  <a:lnTo>
                    <a:pt x="766" y="367"/>
                  </a:lnTo>
                  <a:lnTo>
                    <a:pt x="767" y="369"/>
                  </a:lnTo>
                  <a:lnTo>
                    <a:pt x="768" y="370"/>
                  </a:lnTo>
                  <a:lnTo>
                    <a:pt x="769" y="371"/>
                  </a:lnTo>
                  <a:lnTo>
                    <a:pt x="771" y="372"/>
                  </a:lnTo>
                  <a:lnTo>
                    <a:pt x="772" y="373"/>
                  </a:lnTo>
                  <a:lnTo>
                    <a:pt x="773" y="375"/>
                  </a:lnTo>
                  <a:lnTo>
                    <a:pt x="774" y="376"/>
                  </a:lnTo>
                  <a:lnTo>
                    <a:pt x="775" y="378"/>
                  </a:lnTo>
                  <a:lnTo>
                    <a:pt x="776" y="380"/>
                  </a:lnTo>
                  <a:lnTo>
                    <a:pt x="775" y="382"/>
                  </a:lnTo>
                  <a:lnTo>
                    <a:pt x="775" y="385"/>
                  </a:lnTo>
                  <a:lnTo>
                    <a:pt x="774" y="386"/>
                  </a:lnTo>
                  <a:lnTo>
                    <a:pt x="773" y="388"/>
                  </a:lnTo>
                  <a:lnTo>
                    <a:pt x="772" y="390"/>
                  </a:lnTo>
                  <a:lnTo>
                    <a:pt x="771" y="392"/>
                  </a:lnTo>
                  <a:lnTo>
                    <a:pt x="772" y="394"/>
                  </a:lnTo>
                  <a:lnTo>
                    <a:pt x="772" y="396"/>
                  </a:lnTo>
                  <a:lnTo>
                    <a:pt x="772" y="398"/>
                  </a:lnTo>
                  <a:lnTo>
                    <a:pt x="772" y="399"/>
                  </a:lnTo>
                  <a:lnTo>
                    <a:pt x="772" y="402"/>
                  </a:lnTo>
                  <a:lnTo>
                    <a:pt x="772" y="404"/>
                  </a:lnTo>
                  <a:lnTo>
                    <a:pt x="773" y="405"/>
                  </a:lnTo>
                  <a:lnTo>
                    <a:pt x="774" y="406"/>
                  </a:lnTo>
                  <a:lnTo>
                    <a:pt x="774" y="408"/>
                  </a:lnTo>
                  <a:lnTo>
                    <a:pt x="775" y="411"/>
                  </a:lnTo>
                  <a:lnTo>
                    <a:pt x="776" y="413"/>
                  </a:lnTo>
                  <a:lnTo>
                    <a:pt x="776" y="414"/>
                  </a:lnTo>
                  <a:lnTo>
                    <a:pt x="778" y="416"/>
                  </a:lnTo>
                  <a:lnTo>
                    <a:pt x="780" y="417"/>
                  </a:lnTo>
                  <a:lnTo>
                    <a:pt x="781" y="419"/>
                  </a:lnTo>
                  <a:lnTo>
                    <a:pt x="782" y="420"/>
                  </a:lnTo>
                  <a:lnTo>
                    <a:pt x="784" y="420"/>
                  </a:lnTo>
                  <a:lnTo>
                    <a:pt x="785" y="420"/>
                  </a:lnTo>
                  <a:lnTo>
                    <a:pt x="788" y="420"/>
                  </a:lnTo>
                  <a:lnTo>
                    <a:pt x="789" y="420"/>
                  </a:lnTo>
                  <a:lnTo>
                    <a:pt x="790" y="420"/>
                  </a:lnTo>
                  <a:lnTo>
                    <a:pt x="791" y="420"/>
                  </a:lnTo>
                  <a:lnTo>
                    <a:pt x="792" y="420"/>
                  </a:lnTo>
                  <a:lnTo>
                    <a:pt x="794" y="421"/>
                  </a:lnTo>
                  <a:lnTo>
                    <a:pt x="797" y="421"/>
                  </a:lnTo>
                  <a:lnTo>
                    <a:pt x="798" y="422"/>
                  </a:lnTo>
                  <a:lnTo>
                    <a:pt x="800" y="423"/>
                  </a:lnTo>
                  <a:lnTo>
                    <a:pt x="801" y="424"/>
                  </a:lnTo>
                  <a:lnTo>
                    <a:pt x="803" y="426"/>
                  </a:lnTo>
                  <a:lnTo>
                    <a:pt x="804" y="427"/>
                  </a:lnTo>
                  <a:lnTo>
                    <a:pt x="804" y="429"/>
                  </a:lnTo>
                  <a:lnTo>
                    <a:pt x="804" y="431"/>
                  </a:lnTo>
                  <a:lnTo>
                    <a:pt x="805" y="432"/>
                  </a:lnTo>
                  <a:lnTo>
                    <a:pt x="806" y="435"/>
                  </a:lnTo>
                  <a:lnTo>
                    <a:pt x="807" y="436"/>
                  </a:lnTo>
                  <a:lnTo>
                    <a:pt x="807" y="438"/>
                  </a:lnTo>
                  <a:lnTo>
                    <a:pt x="807" y="441"/>
                  </a:lnTo>
                  <a:lnTo>
                    <a:pt x="808" y="442"/>
                  </a:lnTo>
                  <a:lnTo>
                    <a:pt x="810" y="443"/>
                  </a:lnTo>
                  <a:lnTo>
                    <a:pt x="811" y="444"/>
                  </a:lnTo>
                  <a:lnTo>
                    <a:pt x="813" y="445"/>
                  </a:lnTo>
                  <a:lnTo>
                    <a:pt x="814" y="446"/>
                  </a:lnTo>
                  <a:lnTo>
                    <a:pt x="816" y="447"/>
                  </a:lnTo>
                  <a:lnTo>
                    <a:pt x="817" y="448"/>
                  </a:lnTo>
                  <a:lnTo>
                    <a:pt x="818" y="450"/>
                  </a:lnTo>
                  <a:lnTo>
                    <a:pt x="819" y="451"/>
                  </a:lnTo>
                  <a:lnTo>
                    <a:pt x="820" y="453"/>
                  </a:lnTo>
                  <a:lnTo>
                    <a:pt x="820" y="455"/>
                  </a:lnTo>
                  <a:lnTo>
                    <a:pt x="821" y="456"/>
                  </a:lnTo>
                  <a:lnTo>
                    <a:pt x="823" y="457"/>
                  </a:lnTo>
                  <a:lnTo>
                    <a:pt x="825" y="458"/>
                  </a:lnTo>
                  <a:lnTo>
                    <a:pt x="828" y="458"/>
                  </a:lnTo>
                  <a:lnTo>
                    <a:pt x="830" y="460"/>
                  </a:lnTo>
                  <a:lnTo>
                    <a:pt x="831" y="461"/>
                  </a:lnTo>
                  <a:lnTo>
                    <a:pt x="833" y="462"/>
                  </a:lnTo>
                  <a:lnTo>
                    <a:pt x="834" y="463"/>
                  </a:lnTo>
                  <a:lnTo>
                    <a:pt x="836" y="464"/>
                  </a:lnTo>
                  <a:lnTo>
                    <a:pt x="837" y="465"/>
                  </a:lnTo>
                  <a:lnTo>
                    <a:pt x="838" y="467"/>
                  </a:lnTo>
                  <a:lnTo>
                    <a:pt x="839" y="469"/>
                  </a:lnTo>
                  <a:lnTo>
                    <a:pt x="839" y="471"/>
                  </a:lnTo>
                  <a:lnTo>
                    <a:pt x="840" y="472"/>
                  </a:lnTo>
                  <a:lnTo>
                    <a:pt x="841" y="474"/>
                  </a:lnTo>
                  <a:lnTo>
                    <a:pt x="842" y="475"/>
                  </a:lnTo>
                  <a:lnTo>
                    <a:pt x="844" y="476"/>
                  </a:lnTo>
                  <a:lnTo>
                    <a:pt x="846" y="477"/>
                  </a:lnTo>
                  <a:lnTo>
                    <a:pt x="847" y="478"/>
                  </a:lnTo>
                  <a:lnTo>
                    <a:pt x="849" y="479"/>
                  </a:lnTo>
                  <a:lnTo>
                    <a:pt x="851" y="480"/>
                  </a:lnTo>
                  <a:lnTo>
                    <a:pt x="853" y="481"/>
                  </a:lnTo>
                  <a:lnTo>
                    <a:pt x="853" y="483"/>
                  </a:lnTo>
                  <a:lnTo>
                    <a:pt x="854" y="485"/>
                  </a:lnTo>
                  <a:lnTo>
                    <a:pt x="854" y="487"/>
                  </a:lnTo>
                  <a:lnTo>
                    <a:pt x="855" y="489"/>
                  </a:lnTo>
                  <a:lnTo>
                    <a:pt x="855" y="491"/>
                  </a:lnTo>
                  <a:lnTo>
                    <a:pt x="857" y="492"/>
                  </a:lnTo>
                  <a:lnTo>
                    <a:pt x="859" y="492"/>
                  </a:lnTo>
                  <a:lnTo>
                    <a:pt x="861" y="493"/>
                  </a:lnTo>
                  <a:lnTo>
                    <a:pt x="862" y="494"/>
                  </a:lnTo>
                  <a:lnTo>
                    <a:pt x="863" y="494"/>
                  </a:lnTo>
                  <a:lnTo>
                    <a:pt x="864" y="495"/>
                  </a:lnTo>
                  <a:lnTo>
                    <a:pt x="866" y="496"/>
                  </a:lnTo>
                  <a:lnTo>
                    <a:pt x="866" y="498"/>
                  </a:lnTo>
                  <a:lnTo>
                    <a:pt x="866" y="500"/>
                  </a:lnTo>
                  <a:lnTo>
                    <a:pt x="867" y="502"/>
                  </a:lnTo>
                  <a:lnTo>
                    <a:pt x="869" y="503"/>
                  </a:lnTo>
                  <a:lnTo>
                    <a:pt x="871" y="503"/>
                  </a:lnTo>
                  <a:lnTo>
                    <a:pt x="872" y="504"/>
                  </a:lnTo>
                  <a:lnTo>
                    <a:pt x="874" y="504"/>
                  </a:lnTo>
                  <a:lnTo>
                    <a:pt x="876" y="505"/>
                  </a:lnTo>
                  <a:lnTo>
                    <a:pt x="878" y="506"/>
                  </a:lnTo>
                  <a:lnTo>
                    <a:pt x="879" y="508"/>
                  </a:lnTo>
                  <a:lnTo>
                    <a:pt x="879" y="511"/>
                  </a:lnTo>
                  <a:lnTo>
                    <a:pt x="880" y="512"/>
                  </a:lnTo>
                  <a:lnTo>
                    <a:pt x="881" y="513"/>
                  </a:lnTo>
                  <a:lnTo>
                    <a:pt x="882" y="513"/>
                  </a:lnTo>
                  <a:lnTo>
                    <a:pt x="883" y="514"/>
                  </a:lnTo>
                  <a:lnTo>
                    <a:pt x="884" y="516"/>
                  </a:lnTo>
                  <a:lnTo>
                    <a:pt x="886" y="516"/>
                  </a:lnTo>
                  <a:lnTo>
                    <a:pt x="888" y="517"/>
                  </a:lnTo>
                  <a:lnTo>
                    <a:pt x="890" y="518"/>
                  </a:lnTo>
                  <a:lnTo>
                    <a:pt x="892" y="518"/>
                  </a:lnTo>
                  <a:lnTo>
                    <a:pt x="894" y="518"/>
                  </a:lnTo>
                  <a:lnTo>
                    <a:pt x="896" y="518"/>
                  </a:lnTo>
                  <a:lnTo>
                    <a:pt x="898" y="517"/>
                  </a:lnTo>
                  <a:lnTo>
                    <a:pt x="900" y="517"/>
                  </a:lnTo>
                  <a:lnTo>
                    <a:pt x="903" y="517"/>
                  </a:lnTo>
                  <a:lnTo>
                    <a:pt x="905" y="517"/>
                  </a:lnTo>
                  <a:lnTo>
                    <a:pt x="907" y="518"/>
                  </a:lnTo>
                  <a:lnTo>
                    <a:pt x="908" y="519"/>
                  </a:lnTo>
                  <a:lnTo>
                    <a:pt x="908" y="521"/>
                  </a:lnTo>
                  <a:lnTo>
                    <a:pt x="908" y="522"/>
                  </a:lnTo>
                  <a:lnTo>
                    <a:pt x="908" y="525"/>
                  </a:lnTo>
                  <a:lnTo>
                    <a:pt x="908" y="526"/>
                  </a:lnTo>
                  <a:lnTo>
                    <a:pt x="907" y="528"/>
                  </a:lnTo>
                  <a:lnTo>
                    <a:pt x="907" y="530"/>
                  </a:lnTo>
                  <a:lnTo>
                    <a:pt x="907" y="532"/>
                  </a:lnTo>
                  <a:lnTo>
                    <a:pt x="908" y="535"/>
                  </a:lnTo>
                  <a:lnTo>
                    <a:pt x="908" y="537"/>
                  </a:lnTo>
                  <a:lnTo>
                    <a:pt x="908" y="539"/>
                  </a:lnTo>
                  <a:lnTo>
                    <a:pt x="908" y="540"/>
                  </a:lnTo>
                  <a:lnTo>
                    <a:pt x="907" y="541"/>
                  </a:lnTo>
                  <a:lnTo>
                    <a:pt x="907" y="542"/>
                  </a:lnTo>
                  <a:lnTo>
                    <a:pt x="906" y="543"/>
                  </a:lnTo>
                  <a:lnTo>
                    <a:pt x="905" y="544"/>
                  </a:lnTo>
                  <a:lnTo>
                    <a:pt x="903" y="545"/>
                  </a:lnTo>
                  <a:lnTo>
                    <a:pt x="900" y="546"/>
                  </a:lnTo>
                  <a:lnTo>
                    <a:pt x="899" y="547"/>
                  </a:lnTo>
                  <a:lnTo>
                    <a:pt x="897" y="548"/>
                  </a:lnTo>
                  <a:lnTo>
                    <a:pt x="896" y="549"/>
                  </a:lnTo>
                  <a:lnTo>
                    <a:pt x="894" y="550"/>
                  </a:lnTo>
                  <a:lnTo>
                    <a:pt x="893" y="550"/>
                  </a:lnTo>
                  <a:lnTo>
                    <a:pt x="893" y="551"/>
                  </a:lnTo>
                  <a:lnTo>
                    <a:pt x="891" y="552"/>
                  </a:lnTo>
                  <a:lnTo>
                    <a:pt x="891" y="554"/>
                  </a:lnTo>
                  <a:lnTo>
                    <a:pt x="891" y="555"/>
                  </a:lnTo>
                  <a:lnTo>
                    <a:pt x="891" y="557"/>
                  </a:lnTo>
                  <a:lnTo>
                    <a:pt x="892" y="558"/>
                  </a:lnTo>
                  <a:lnTo>
                    <a:pt x="893" y="561"/>
                  </a:lnTo>
                  <a:lnTo>
                    <a:pt x="894" y="562"/>
                  </a:lnTo>
                  <a:lnTo>
                    <a:pt x="895" y="564"/>
                  </a:lnTo>
                  <a:lnTo>
                    <a:pt x="896" y="565"/>
                  </a:lnTo>
                  <a:lnTo>
                    <a:pt x="898" y="566"/>
                  </a:lnTo>
                  <a:lnTo>
                    <a:pt x="898" y="568"/>
                  </a:lnTo>
                  <a:lnTo>
                    <a:pt x="897" y="570"/>
                  </a:lnTo>
                  <a:lnTo>
                    <a:pt x="896" y="571"/>
                  </a:lnTo>
                  <a:lnTo>
                    <a:pt x="896" y="573"/>
                  </a:lnTo>
                  <a:lnTo>
                    <a:pt x="897" y="574"/>
                  </a:lnTo>
                  <a:lnTo>
                    <a:pt x="901" y="574"/>
                  </a:lnTo>
                  <a:lnTo>
                    <a:pt x="905" y="574"/>
                  </a:lnTo>
                  <a:lnTo>
                    <a:pt x="908" y="574"/>
                  </a:lnTo>
                  <a:lnTo>
                    <a:pt x="911" y="574"/>
                  </a:lnTo>
                  <a:lnTo>
                    <a:pt x="914" y="574"/>
                  </a:lnTo>
                  <a:lnTo>
                    <a:pt x="918" y="574"/>
                  </a:lnTo>
                  <a:lnTo>
                    <a:pt x="921" y="574"/>
                  </a:lnTo>
                  <a:lnTo>
                    <a:pt x="924" y="575"/>
                  </a:lnTo>
                  <a:lnTo>
                    <a:pt x="928" y="575"/>
                  </a:lnTo>
                  <a:lnTo>
                    <a:pt x="931" y="575"/>
                  </a:lnTo>
                  <a:lnTo>
                    <a:pt x="934" y="575"/>
                  </a:lnTo>
                  <a:lnTo>
                    <a:pt x="935" y="574"/>
                  </a:lnTo>
                  <a:lnTo>
                    <a:pt x="936" y="574"/>
                  </a:lnTo>
                  <a:lnTo>
                    <a:pt x="935" y="575"/>
                  </a:lnTo>
                  <a:lnTo>
                    <a:pt x="934" y="576"/>
                  </a:lnTo>
                  <a:lnTo>
                    <a:pt x="935" y="576"/>
                  </a:lnTo>
                  <a:lnTo>
                    <a:pt x="936" y="576"/>
                  </a:lnTo>
                  <a:lnTo>
                    <a:pt x="937" y="576"/>
                  </a:lnTo>
                  <a:lnTo>
                    <a:pt x="937" y="577"/>
                  </a:lnTo>
                  <a:lnTo>
                    <a:pt x="937" y="578"/>
                  </a:lnTo>
                  <a:lnTo>
                    <a:pt x="937" y="579"/>
                  </a:lnTo>
                  <a:lnTo>
                    <a:pt x="937" y="580"/>
                  </a:lnTo>
                  <a:lnTo>
                    <a:pt x="937" y="581"/>
                  </a:lnTo>
                  <a:lnTo>
                    <a:pt x="936" y="581"/>
                  </a:lnTo>
                  <a:lnTo>
                    <a:pt x="935" y="581"/>
                  </a:lnTo>
                  <a:lnTo>
                    <a:pt x="935" y="582"/>
                  </a:lnTo>
                  <a:lnTo>
                    <a:pt x="936" y="582"/>
                  </a:lnTo>
                  <a:lnTo>
                    <a:pt x="936" y="583"/>
                  </a:lnTo>
                  <a:lnTo>
                    <a:pt x="936" y="585"/>
                  </a:lnTo>
                  <a:lnTo>
                    <a:pt x="936" y="586"/>
                  </a:lnTo>
                  <a:lnTo>
                    <a:pt x="937" y="586"/>
                  </a:lnTo>
                  <a:lnTo>
                    <a:pt x="938" y="586"/>
                  </a:lnTo>
                  <a:lnTo>
                    <a:pt x="938" y="587"/>
                  </a:lnTo>
                  <a:lnTo>
                    <a:pt x="938" y="588"/>
                  </a:lnTo>
                  <a:lnTo>
                    <a:pt x="937" y="588"/>
                  </a:lnTo>
                  <a:lnTo>
                    <a:pt x="938" y="588"/>
                  </a:lnTo>
                  <a:lnTo>
                    <a:pt x="939" y="588"/>
                  </a:lnTo>
                  <a:lnTo>
                    <a:pt x="939" y="589"/>
                  </a:lnTo>
                  <a:lnTo>
                    <a:pt x="938" y="589"/>
                  </a:lnTo>
                  <a:lnTo>
                    <a:pt x="938" y="590"/>
                  </a:lnTo>
                  <a:lnTo>
                    <a:pt x="937" y="590"/>
                  </a:lnTo>
                  <a:lnTo>
                    <a:pt x="937" y="591"/>
                  </a:lnTo>
                  <a:lnTo>
                    <a:pt x="937" y="592"/>
                  </a:lnTo>
                  <a:lnTo>
                    <a:pt x="936" y="592"/>
                  </a:lnTo>
                  <a:lnTo>
                    <a:pt x="937" y="593"/>
                  </a:lnTo>
                  <a:lnTo>
                    <a:pt x="936" y="593"/>
                  </a:lnTo>
                  <a:lnTo>
                    <a:pt x="935" y="593"/>
                  </a:lnTo>
                  <a:lnTo>
                    <a:pt x="935" y="594"/>
                  </a:lnTo>
                  <a:lnTo>
                    <a:pt x="936" y="594"/>
                  </a:lnTo>
                  <a:lnTo>
                    <a:pt x="937" y="594"/>
                  </a:lnTo>
                  <a:lnTo>
                    <a:pt x="937" y="595"/>
                  </a:lnTo>
                  <a:lnTo>
                    <a:pt x="936" y="595"/>
                  </a:lnTo>
                  <a:lnTo>
                    <a:pt x="936" y="596"/>
                  </a:lnTo>
                  <a:lnTo>
                    <a:pt x="936" y="597"/>
                  </a:lnTo>
                  <a:lnTo>
                    <a:pt x="935" y="597"/>
                  </a:lnTo>
                  <a:lnTo>
                    <a:pt x="935" y="598"/>
                  </a:lnTo>
                  <a:lnTo>
                    <a:pt x="936" y="598"/>
                  </a:lnTo>
                  <a:lnTo>
                    <a:pt x="936" y="599"/>
                  </a:lnTo>
                  <a:lnTo>
                    <a:pt x="935" y="599"/>
                  </a:lnTo>
                  <a:lnTo>
                    <a:pt x="935" y="600"/>
                  </a:lnTo>
                  <a:lnTo>
                    <a:pt x="936" y="600"/>
                  </a:lnTo>
                  <a:lnTo>
                    <a:pt x="937" y="600"/>
                  </a:lnTo>
                  <a:lnTo>
                    <a:pt x="938" y="601"/>
                  </a:lnTo>
                  <a:lnTo>
                    <a:pt x="939" y="601"/>
                  </a:lnTo>
                  <a:lnTo>
                    <a:pt x="939" y="602"/>
                  </a:lnTo>
                  <a:lnTo>
                    <a:pt x="939" y="603"/>
                  </a:lnTo>
                  <a:lnTo>
                    <a:pt x="939" y="604"/>
                  </a:lnTo>
                  <a:lnTo>
                    <a:pt x="940" y="604"/>
                  </a:lnTo>
                  <a:lnTo>
                    <a:pt x="940" y="605"/>
                  </a:lnTo>
                  <a:lnTo>
                    <a:pt x="940" y="606"/>
                  </a:lnTo>
                  <a:lnTo>
                    <a:pt x="940" y="607"/>
                  </a:lnTo>
                  <a:lnTo>
                    <a:pt x="941" y="607"/>
                  </a:lnTo>
                  <a:lnTo>
                    <a:pt x="941" y="608"/>
                  </a:lnTo>
                  <a:lnTo>
                    <a:pt x="941" y="610"/>
                  </a:lnTo>
                  <a:lnTo>
                    <a:pt x="941" y="611"/>
                  </a:lnTo>
                  <a:lnTo>
                    <a:pt x="942" y="611"/>
                  </a:lnTo>
                  <a:lnTo>
                    <a:pt x="942" y="612"/>
                  </a:lnTo>
                  <a:lnTo>
                    <a:pt x="943" y="612"/>
                  </a:lnTo>
                  <a:lnTo>
                    <a:pt x="943" y="613"/>
                  </a:lnTo>
                  <a:lnTo>
                    <a:pt x="944" y="614"/>
                  </a:lnTo>
                  <a:lnTo>
                    <a:pt x="944" y="615"/>
                  </a:lnTo>
                  <a:lnTo>
                    <a:pt x="944" y="616"/>
                  </a:lnTo>
                  <a:lnTo>
                    <a:pt x="944" y="617"/>
                  </a:lnTo>
                  <a:lnTo>
                    <a:pt x="944" y="618"/>
                  </a:lnTo>
                  <a:lnTo>
                    <a:pt x="943" y="618"/>
                  </a:lnTo>
                  <a:lnTo>
                    <a:pt x="943" y="619"/>
                  </a:lnTo>
                  <a:lnTo>
                    <a:pt x="942" y="619"/>
                  </a:lnTo>
                  <a:lnTo>
                    <a:pt x="941" y="619"/>
                  </a:lnTo>
                  <a:lnTo>
                    <a:pt x="941" y="620"/>
                  </a:lnTo>
                  <a:lnTo>
                    <a:pt x="940" y="620"/>
                  </a:lnTo>
                  <a:lnTo>
                    <a:pt x="940" y="621"/>
                  </a:lnTo>
                  <a:lnTo>
                    <a:pt x="940" y="622"/>
                  </a:lnTo>
                  <a:lnTo>
                    <a:pt x="939" y="622"/>
                  </a:lnTo>
                  <a:lnTo>
                    <a:pt x="939" y="623"/>
                  </a:lnTo>
                  <a:lnTo>
                    <a:pt x="940" y="623"/>
                  </a:lnTo>
                  <a:lnTo>
                    <a:pt x="940" y="624"/>
                  </a:lnTo>
                  <a:lnTo>
                    <a:pt x="940" y="625"/>
                  </a:lnTo>
                  <a:lnTo>
                    <a:pt x="939" y="625"/>
                  </a:lnTo>
                  <a:lnTo>
                    <a:pt x="939" y="626"/>
                  </a:lnTo>
                  <a:lnTo>
                    <a:pt x="939" y="627"/>
                  </a:lnTo>
                  <a:lnTo>
                    <a:pt x="940" y="627"/>
                  </a:lnTo>
                  <a:lnTo>
                    <a:pt x="941" y="627"/>
                  </a:lnTo>
                  <a:lnTo>
                    <a:pt x="942" y="627"/>
                  </a:lnTo>
                  <a:lnTo>
                    <a:pt x="942" y="628"/>
                  </a:lnTo>
                  <a:lnTo>
                    <a:pt x="942" y="629"/>
                  </a:lnTo>
                  <a:lnTo>
                    <a:pt x="943" y="629"/>
                  </a:lnTo>
                  <a:lnTo>
                    <a:pt x="944" y="629"/>
                  </a:lnTo>
                  <a:lnTo>
                    <a:pt x="944" y="630"/>
                  </a:lnTo>
                  <a:lnTo>
                    <a:pt x="944" y="631"/>
                  </a:lnTo>
                  <a:lnTo>
                    <a:pt x="943" y="631"/>
                  </a:lnTo>
                  <a:lnTo>
                    <a:pt x="943" y="632"/>
                  </a:lnTo>
                  <a:lnTo>
                    <a:pt x="942" y="632"/>
                  </a:lnTo>
                  <a:lnTo>
                    <a:pt x="942" y="633"/>
                  </a:lnTo>
                  <a:lnTo>
                    <a:pt x="943" y="635"/>
                  </a:lnTo>
                  <a:lnTo>
                    <a:pt x="943" y="636"/>
                  </a:lnTo>
                  <a:lnTo>
                    <a:pt x="943" y="637"/>
                  </a:lnTo>
                  <a:lnTo>
                    <a:pt x="942" y="637"/>
                  </a:lnTo>
                  <a:lnTo>
                    <a:pt x="942" y="638"/>
                  </a:lnTo>
                  <a:lnTo>
                    <a:pt x="942" y="639"/>
                  </a:lnTo>
                  <a:lnTo>
                    <a:pt x="942" y="640"/>
                  </a:lnTo>
                  <a:lnTo>
                    <a:pt x="943" y="640"/>
                  </a:lnTo>
                  <a:lnTo>
                    <a:pt x="943" y="641"/>
                  </a:lnTo>
                  <a:lnTo>
                    <a:pt x="944" y="641"/>
                  </a:lnTo>
                  <a:lnTo>
                    <a:pt x="944" y="642"/>
                  </a:lnTo>
                  <a:lnTo>
                    <a:pt x="944" y="643"/>
                  </a:lnTo>
                  <a:lnTo>
                    <a:pt x="944" y="644"/>
                  </a:lnTo>
                  <a:lnTo>
                    <a:pt x="943" y="644"/>
                  </a:lnTo>
                  <a:lnTo>
                    <a:pt x="943" y="645"/>
                  </a:lnTo>
                  <a:lnTo>
                    <a:pt x="943" y="646"/>
                  </a:lnTo>
                  <a:lnTo>
                    <a:pt x="942" y="647"/>
                  </a:lnTo>
                  <a:lnTo>
                    <a:pt x="942" y="648"/>
                  </a:lnTo>
                  <a:lnTo>
                    <a:pt x="942" y="649"/>
                  </a:lnTo>
                  <a:lnTo>
                    <a:pt x="942" y="650"/>
                  </a:lnTo>
                  <a:lnTo>
                    <a:pt x="941" y="650"/>
                  </a:lnTo>
                  <a:lnTo>
                    <a:pt x="941" y="651"/>
                  </a:lnTo>
                  <a:lnTo>
                    <a:pt x="941" y="652"/>
                  </a:lnTo>
                  <a:lnTo>
                    <a:pt x="941" y="653"/>
                  </a:lnTo>
                  <a:lnTo>
                    <a:pt x="942" y="653"/>
                  </a:lnTo>
                  <a:lnTo>
                    <a:pt x="942" y="654"/>
                  </a:lnTo>
                  <a:lnTo>
                    <a:pt x="942" y="655"/>
                  </a:lnTo>
                  <a:lnTo>
                    <a:pt x="941" y="655"/>
                  </a:lnTo>
                  <a:lnTo>
                    <a:pt x="941" y="656"/>
                  </a:lnTo>
                  <a:lnTo>
                    <a:pt x="941" y="657"/>
                  </a:lnTo>
                  <a:lnTo>
                    <a:pt x="940" y="657"/>
                  </a:lnTo>
                  <a:lnTo>
                    <a:pt x="940" y="658"/>
                  </a:lnTo>
                  <a:lnTo>
                    <a:pt x="939" y="658"/>
                  </a:lnTo>
                  <a:lnTo>
                    <a:pt x="939" y="660"/>
                  </a:lnTo>
                  <a:lnTo>
                    <a:pt x="940" y="660"/>
                  </a:lnTo>
                  <a:lnTo>
                    <a:pt x="940" y="661"/>
                  </a:lnTo>
                  <a:lnTo>
                    <a:pt x="941" y="661"/>
                  </a:lnTo>
                  <a:lnTo>
                    <a:pt x="941" y="662"/>
                  </a:lnTo>
                  <a:lnTo>
                    <a:pt x="941" y="663"/>
                  </a:lnTo>
                  <a:lnTo>
                    <a:pt x="941" y="664"/>
                  </a:lnTo>
                  <a:lnTo>
                    <a:pt x="940" y="664"/>
                  </a:lnTo>
                  <a:lnTo>
                    <a:pt x="940" y="665"/>
                  </a:lnTo>
                  <a:lnTo>
                    <a:pt x="939" y="665"/>
                  </a:lnTo>
                  <a:lnTo>
                    <a:pt x="940" y="665"/>
                  </a:lnTo>
                  <a:lnTo>
                    <a:pt x="940" y="666"/>
                  </a:lnTo>
                  <a:lnTo>
                    <a:pt x="940" y="667"/>
                  </a:lnTo>
                  <a:lnTo>
                    <a:pt x="941" y="668"/>
                  </a:lnTo>
                  <a:lnTo>
                    <a:pt x="941" y="669"/>
                  </a:lnTo>
                  <a:lnTo>
                    <a:pt x="941" y="670"/>
                  </a:lnTo>
                  <a:lnTo>
                    <a:pt x="941" y="671"/>
                  </a:lnTo>
                  <a:lnTo>
                    <a:pt x="942" y="671"/>
                  </a:lnTo>
                  <a:lnTo>
                    <a:pt x="942" y="672"/>
                  </a:lnTo>
                  <a:lnTo>
                    <a:pt x="943" y="673"/>
                  </a:lnTo>
                  <a:lnTo>
                    <a:pt x="943" y="674"/>
                  </a:lnTo>
                  <a:lnTo>
                    <a:pt x="943" y="675"/>
                  </a:lnTo>
                  <a:lnTo>
                    <a:pt x="942" y="675"/>
                  </a:lnTo>
                  <a:lnTo>
                    <a:pt x="942" y="676"/>
                  </a:lnTo>
                  <a:lnTo>
                    <a:pt x="941" y="676"/>
                  </a:lnTo>
                  <a:lnTo>
                    <a:pt x="940" y="676"/>
                  </a:lnTo>
                  <a:lnTo>
                    <a:pt x="939" y="675"/>
                  </a:lnTo>
                  <a:lnTo>
                    <a:pt x="939" y="676"/>
                  </a:lnTo>
                  <a:lnTo>
                    <a:pt x="938" y="676"/>
                  </a:lnTo>
                  <a:lnTo>
                    <a:pt x="939" y="676"/>
                  </a:lnTo>
                  <a:lnTo>
                    <a:pt x="939" y="677"/>
                  </a:lnTo>
                  <a:lnTo>
                    <a:pt x="939" y="678"/>
                  </a:lnTo>
                  <a:lnTo>
                    <a:pt x="940" y="678"/>
                  </a:lnTo>
                  <a:lnTo>
                    <a:pt x="940" y="679"/>
                  </a:lnTo>
                  <a:lnTo>
                    <a:pt x="939" y="679"/>
                  </a:lnTo>
                  <a:lnTo>
                    <a:pt x="938" y="679"/>
                  </a:lnTo>
                  <a:lnTo>
                    <a:pt x="935" y="678"/>
                  </a:lnTo>
                  <a:lnTo>
                    <a:pt x="934" y="678"/>
                  </a:lnTo>
                  <a:lnTo>
                    <a:pt x="933" y="677"/>
                  </a:lnTo>
                  <a:lnTo>
                    <a:pt x="932" y="677"/>
                  </a:lnTo>
                  <a:lnTo>
                    <a:pt x="931" y="676"/>
                  </a:lnTo>
                  <a:lnTo>
                    <a:pt x="930" y="676"/>
                  </a:lnTo>
                  <a:lnTo>
                    <a:pt x="928" y="676"/>
                  </a:lnTo>
                  <a:lnTo>
                    <a:pt x="926" y="676"/>
                  </a:lnTo>
                  <a:lnTo>
                    <a:pt x="926" y="677"/>
                  </a:lnTo>
                  <a:lnTo>
                    <a:pt x="925" y="677"/>
                  </a:lnTo>
                  <a:lnTo>
                    <a:pt x="924" y="677"/>
                  </a:lnTo>
                  <a:lnTo>
                    <a:pt x="923" y="677"/>
                  </a:lnTo>
                  <a:lnTo>
                    <a:pt x="922" y="676"/>
                  </a:lnTo>
                  <a:lnTo>
                    <a:pt x="921" y="676"/>
                  </a:lnTo>
                  <a:lnTo>
                    <a:pt x="920" y="675"/>
                  </a:lnTo>
                  <a:lnTo>
                    <a:pt x="919" y="675"/>
                  </a:lnTo>
                  <a:lnTo>
                    <a:pt x="917" y="674"/>
                  </a:lnTo>
                  <a:lnTo>
                    <a:pt x="917" y="673"/>
                  </a:lnTo>
                  <a:lnTo>
                    <a:pt x="916" y="673"/>
                  </a:lnTo>
                  <a:lnTo>
                    <a:pt x="916" y="672"/>
                  </a:lnTo>
                  <a:lnTo>
                    <a:pt x="915" y="671"/>
                  </a:lnTo>
                  <a:lnTo>
                    <a:pt x="914" y="671"/>
                  </a:lnTo>
                  <a:lnTo>
                    <a:pt x="914" y="670"/>
                  </a:lnTo>
                  <a:lnTo>
                    <a:pt x="914" y="669"/>
                  </a:lnTo>
                  <a:lnTo>
                    <a:pt x="914" y="668"/>
                  </a:lnTo>
                  <a:lnTo>
                    <a:pt x="914" y="667"/>
                  </a:lnTo>
                  <a:lnTo>
                    <a:pt x="915" y="666"/>
                  </a:lnTo>
                  <a:lnTo>
                    <a:pt x="915" y="665"/>
                  </a:lnTo>
                  <a:lnTo>
                    <a:pt x="915" y="664"/>
                  </a:lnTo>
                  <a:lnTo>
                    <a:pt x="914" y="664"/>
                  </a:lnTo>
                  <a:lnTo>
                    <a:pt x="914" y="663"/>
                  </a:lnTo>
                  <a:lnTo>
                    <a:pt x="913" y="663"/>
                  </a:lnTo>
                  <a:lnTo>
                    <a:pt x="912" y="662"/>
                  </a:lnTo>
                  <a:lnTo>
                    <a:pt x="911" y="662"/>
                  </a:lnTo>
                  <a:lnTo>
                    <a:pt x="911" y="661"/>
                  </a:lnTo>
                  <a:lnTo>
                    <a:pt x="910" y="660"/>
                  </a:lnTo>
                  <a:lnTo>
                    <a:pt x="909" y="657"/>
                  </a:lnTo>
                  <a:lnTo>
                    <a:pt x="909" y="656"/>
                  </a:lnTo>
                  <a:lnTo>
                    <a:pt x="909" y="655"/>
                  </a:lnTo>
                  <a:lnTo>
                    <a:pt x="908" y="654"/>
                  </a:lnTo>
                  <a:lnTo>
                    <a:pt x="907" y="653"/>
                  </a:lnTo>
                  <a:lnTo>
                    <a:pt x="906" y="653"/>
                  </a:lnTo>
                  <a:lnTo>
                    <a:pt x="903" y="652"/>
                  </a:lnTo>
                  <a:lnTo>
                    <a:pt x="901" y="650"/>
                  </a:lnTo>
                  <a:lnTo>
                    <a:pt x="899" y="648"/>
                  </a:lnTo>
                  <a:lnTo>
                    <a:pt x="899" y="647"/>
                  </a:lnTo>
                  <a:lnTo>
                    <a:pt x="899" y="646"/>
                  </a:lnTo>
                  <a:lnTo>
                    <a:pt x="899" y="645"/>
                  </a:lnTo>
                  <a:lnTo>
                    <a:pt x="900" y="644"/>
                  </a:lnTo>
                  <a:lnTo>
                    <a:pt x="899" y="643"/>
                  </a:lnTo>
                  <a:lnTo>
                    <a:pt x="899" y="642"/>
                  </a:lnTo>
                  <a:lnTo>
                    <a:pt x="898" y="641"/>
                  </a:lnTo>
                  <a:lnTo>
                    <a:pt x="898" y="640"/>
                  </a:lnTo>
                  <a:lnTo>
                    <a:pt x="897" y="640"/>
                  </a:lnTo>
                  <a:lnTo>
                    <a:pt x="896" y="639"/>
                  </a:lnTo>
                  <a:lnTo>
                    <a:pt x="895" y="638"/>
                  </a:lnTo>
                  <a:lnTo>
                    <a:pt x="894" y="637"/>
                  </a:lnTo>
                  <a:lnTo>
                    <a:pt x="893" y="636"/>
                  </a:lnTo>
                  <a:lnTo>
                    <a:pt x="893" y="635"/>
                  </a:lnTo>
                  <a:lnTo>
                    <a:pt x="892" y="633"/>
                  </a:lnTo>
                  <a:lnTo>
                    <a:pt x="892" y="632"/>
                  </a:lnTo>
                  <a:lnTo>
                    <a:pt x="892" y="631"/>
                  </a:lnTo>
                  <a:lnTo>
                    <a:pt x="892" y="629"/>
                  </a:lnTo>
                  <a:lnTo>
                    <a:pt x="892" y="628"/>
                  </a:lnTo>
                  <a:lnTo>
                    <a:pt x="892" y="627"/>
                  </a:lnTo>
                  <a:lnTo>
                    <a:pt x="891" y="626"/>
                  </a:lnTo>
                  <a:lnTo>
                    <a:pt x="890" y="625"/>
                  </a:lnTo>
                  <a:lnTo>
                    <a:pt x="890" y="624"/>
                  </a:lnTo>
                  <a:lnTo>
                    <a:pt x="889" y="623"/>
                  </a:lnTo>
                  <a:lnTo>
                    <a:pt x="889" y="622"/>
                  </a:lnTo>
                  <a:lnTo>
                    <a:pt x="888" y="621"/>
                  </a:lnTo>
                  <a:lnTo>
                    <a:pt x="887" y="621"/>
                  </a:lnTo>
                  <a:lnTo>
                    <a:pt x="886" y="621"/>
                  </a:lnTo>
                  <a:lnTo>
                    <a:pt x="885" y="621"/>
                  </a:lnTo>
                  <a:lnTo>
                    <a:pt x="884" y="621"/>
                  </a:lnTo>
                  <a:lnTo>
                    <a:pt x="884" y="620"/>
                  </a:lnTo>
                  <a:lnTo>
                    <a:pt x="883" y="620"/>
                  </a:lnTo>
                  <a:lnTo>
                    <a:pt x="883" y="619"/>
                  </a:lnTo>
                  <a:lnTo>
                    <a:pt x="882" y="619"/>
                  </a:lnTo>
                  <a:lnTo>
                    <a:pt x="882" y="618"/>
                  </a:lnTo>
                  <a:lnTo>
                    <a:pt x="882" y="617"/>
                  </a:lnTo>
                  <a:lnTo>
                    <a:pt x="881" y="617"/>
                  </a:lnTo>
                  <a:lnTo>
                    <a:pt x="881" y="616"/>
                  </a:lnTo>
                  <a:lnTo>
                    <a:pt x="881" y="615"/>
                  </a:lnTo>
                  <a:lnTo>
                    <a:pt x="880" y="614"/>
                  </a:lnTo>
                  <a:lnTo>
                    <a:pt x="879" y="613"/>
                  </a:lnTo>
                  <a:lnTo>
                    <a:pt x="879" y="612"/>
                  </a:lnTo>
                  <a:lnTo>
                    <a:pt x="879" y="611"/>
                  </a:lnTo>
                  <a:lnTo>
                    <a:pt x="878" y="610"/>
                  </a:lnTo>
                  <a:lnTo>
                    <a:pt x="878" y="606"/>
                  </a:lnTo>
                  <a:lnTo>
                    <a:pt x="878" y="605"/>
                  </a:lnTo>
                  <a:lnTo>
                    <a:pt x="878" y="604"/>
                  </a:lnTo>
                  <a:lnTo>
                    <a:pt x="878" y="603"/>
                  </a:lnTo>
                  <a:lnTo>
                    <a:pt x="878" y="602"/>
                  </a:lnTo>
                  <a:lnTo>
                    <a:pt x="878" y="601"/>
                  </a:lnTo>
                  <a:lnTo>
                    <a:pt x="876" y="601"/>
                  </a:lnTo>
                  <a:lnTo>
                    <a:pt x="876" y="600"/>
                  </a:lnTo>
                  <a:lnTo>
                    <a:pt x="875" y="600"/>
                  </a:lnTo>
                  <a:lnTo>
                    <a:pt x="875" y="599"/>
                  </a:lnTo>
                  <a:lnTo>
                    <a:pt x="874" y="598"/>
                  </a:lnTo>
                  <a:lnTo>
                    <a:pt x="873" y="597"/>
                  </a:lnTo>
                  <a:lnTo>
                    <a:pt x="873" y="596"/>
                  </a:lnTo>
                  <a:lnTo>
                    <a:pt x="873" y="595"/>
                  </a:lnTo>
                  <a:lnTo>
                    <a:pt x="871" y="593"/>
                  </a:lnTo>
                  <a:lnTo>
                    <a:pt x="870" y="592"/>
                  </a:lnTo>
                  <a:lnTo>
                    <a:pt x="869" y="591"/>
                  </a:lnTo>
                  <a:lnTo>
                    <a:pt x="869" y="590"/>
                  </a:lnTo>
                  <a:lnTo>
                    <a:pt x="868" y="590"/>
                  </a:lnTo>
                  <a:lnTo>
                    <a:pt x="868" y="589"/>
                  </a:lnTo>
                  <a:lnTo>
                    <a:pt x="868" y="588"/>
                  </a:lnTo>
                  <a:lnTo>
                    <a:pt x="868" y="587"/>
                  </a:lnTo>
                  <a:lnTo>
                    <a:pt x="869" y="585"/>
                  </a:lnTo>
                  <a:lnTo>
                    <a:pt x="869" y="583"/>
                  </a:lnTo>
                  <a:lnTo>
                    <a:pt x="869" y="582"/>
                  </a:lnTo>
                  <a:lnTo>
                    <a:pt x="868" y="582"/>
                  </a:lnTo>
                  <a:lnTo>
                    <a:pt x="868" y="581"/>
                  </a:lnTo>
                  <a:lnTo>
                    <a:pt x="867" y="581"/>
                  </a:lnTo>
                  <a:lnTo>
                    <a:pt x="867" y="580"/>
                  </a:lnTo>
                  <a:lnTo>
                    <a:pt x="866" y="580"/>
                  </a:lnTo>
                  <a:lnTo>
                    <a:pt x="866" y="579"/>
                  </a:lnTo>
                  <a:lnTo>
                    <a:pt x="865" y="579"/>
                  </a:lnTo>
                  <a:lnTo>
                    <a:pt x="865" y="578"/>
                  </a:lnTo>
                  <a:lnTo>
                    <a:pt x="865" y="577"/>
                  </a:lnTo>
                  <a:lnTo>
                    <a:pt x="865" y="576"/>
                  </a:lnTo>
                  <a:lnTo>
                    <a:pt x="865" y="575"/>
                  </a:lnTo>
                  <a:lnTo>
                    <a:pt x="866" y="575"/>
                  </a:lnTo>
                  <a:lnTo>
                    <a:pt x="866" y="574"/>
                  </a:lnTo>
                  <a:lnTo>
                    <a:pt x="865" y="574"/>
                  </a:lnTo>
                  <a:lnTo>
                    <a:pt x="865" y="573"/>
                  </a:lnTo>
                  <a:lnTo>
                    <a:pt x="864" y="573"/>
                  </a:lnTo>
                  <a:lnTo>
                    <a:pt x="863" y="572"/>
                  </a:lnTo>
                  <a:lnTo>
                    <a:pt x="863" y="571"/>
                  </a:lnTo>
                  <a:lnTo>
                    <a:pt x="863" y="570"/>
                  </a:lnTo>
                  <a:lnTo>
                    <a:pt x="862" y="570"/>
                  </a:lnTo>
                  <a:lnTo>
                    <a:pt x="861" y="570"/>
                  </a:lnTo>
                  <a:lnTo>
                    <a:pt x="861" y="569"/>
                  </a:lnTo>
                  <a:lnTo>
                    <a:pt x="861" y="568"/>
                  </a:lnTo>
                  <a:lnTo>
                    <a:pt x="862" y="567"/>
                  </a:lnTo>
                  <a:lnTo>
                    <a:pt x="862" y="566"/>
                  </a:lnTo>
                  <a:lnTo>
                    <a:pt x="862" y="565"/>
                  </a:lnTo>
                  <a:lnTo>
                    <a:pt x="863" y="565"/>
                  </a:lnTo>
                  <a:lnTo>
                    <a:pt x="863" y="564"/>
                  </a:lnTo>
                  <a:lnTo>
                    <a:pt x="863" y="563"/>
                  </a:lnTo>
                  <a:lnTo>
                    <a:pt x="862" y="563"/>
                  </a:lnTo>
                  <a:lnTo>
                    <a:pt x="862" y="562"/>
                  </a:lnTo>
                  <a:lnTo>
                    <a:pt x="862" y="561"/>
                  </a:lnTo>
                  <a:lnTo>
                    <a:pt x="861" y="560"/>
                  </a:lnTo>
                  <a:lnTo>
                    <a:pt x="859" y="558"/>
                  </a:lnTo>
                  <a:lnTo>
                    <a:pt x="857" y="556"/>
                  </a:lnTo>
                  <a:lnTo>
                    <a:pt x="856" y="556"/>
                  </a:lnTo>
                  <a:lnTo>
                    <a:pt x="855" y="556"/>
                  </a:lnTo>
                  <a:lnTo>
                    <a:pt x="854" y="556"/>
                  </a:lnTo>
                  <a:lnTo>
                    <a:pt x="854" y="555"/>
                  </a:lnTo>
                  <a:lnTo>
                    <a:pt x="855" y="554"/>
                  </a:lnTo>
                  <a:lnTo>
                    <a:pt x="854" y="554"/>
                  </a:lnTo>
                  <a:lnTo>
                    <a:pt x="854" y="553"/>
                  </a:lnTo>
                  <a:lnTo>
                    <a:pt x="854" y="552"/>
                  </a:lnTo>
                  <a:lnTo>
                    <a:pt x="853" y="552"/>
                  </a:lnTo>
                  <a:lnTo>
                    <a:pt x="851" y="551"/>
                  </a:lnTo>
                  <a:lnTo>
                    <a:pt x="851" y="550"/>
                  </a:lnTo>
                  <a:lnTo>
                    <a:pt x="850" y="550"/>
                  </a:lnTo>
                  <a:lnTo>
                    <a:pt x="850" y="549"/>
                  </a:lnTo>
                  <a:lnTo>
                    <a:pt x="849" y="548"/>
                  </a:lnTo>
                  <a:lnTo>
                    <a:pt x="848" y="547"/>
                  </a:lnTo>
                  <a:lnTo>
                    <a:pt x="847" y="547"/>
                  </a:lnTo>
                  <a:lnTo>
                    <a:pt x="846" y="547"/>
                  </a:lnTo>
                  <a:lnTo>
                    <a:pt x="846" y="546"/>
                  </a:lnTo>
                  <a:lnTo>
                    <a:pt x="846" y="545"/>
                  </a:lnTo>
                  <a:lnTo>
                    <a:pt x="846" y="544"/>
                  </a:lnTo>
                  <a:lnTo>
                    <a:pt x="846" y="543"/>
                  </a:lnTo>
                  <a:lnTo>
                    <a:pt x="846" y="542"/>
                  </a:lnTo>
                  <a:lnTo>
                    <a:pt x="845" y="542"/>
                  </a:lnTo>
                  <a:lnTo>
                    <a:pt x="845" y="541"/>
                  </a:lnTo>
                  <a:lnTo>
                    <a:pt x="846" y="541"/>
                  </a:lnTo>
                  <a:lnTo>
                    <a:pt x="846" y="540"/>
                  </a:lnTo>
                  <a:lnTo>
                    <a:pt x="845" y="540"/>
                  </a:lnTo>
                  <a:lnTo>
                    <a:pt x="845" y="539"/>
                  </a:lnTo>
                  <a:lnTo>
                    <a:pt x="844" y="539"/>
                  </a:lnTo>
                  <a:lnTo>
                    <a:pt x="843" y="539"/>
                  </a:lnTo>
                  <a:lnTo>
                    <a:pt x="843" y="538"/>
                  </a:lnTo>
                  <a:lnTo>
                    <a:pt x="842" y="538"/>
                  </a:lnTo>
                  <a:lnTo>
                    <a:pt x="841" y="537"/>
                  </a:lnTo>
                  <a:lnTo>
                    <a:pt x="840" y="537"/>
                  </a:lnTo>
                  <a:lnTo>
                    <a:pt x="840" y="536"/>
                  </a:lnTo>
                  <a:lnTo>
                    <a:pt x="839" y="536"/>
                  </a:lnTo>
                  <a:lnTo>
                    <a:pt x="839" y="535"/>
                  </a:lnTo>
                  <a:lnTo>
                    <a:pt x="838" y="535"/>
                  </a:lnTo>
                  <a:lnTo>
                    <a:pt x="837" y="535"/>
                  </a:lnTo>
                  <a:lnTo>
                    <a:pt x="836" y="535"/>
                  </a:lnTo>
                  <a:lnTo>
                    <a:pt x="835" y="535"/>
                  </a:lnTo>
                  <a:lnTo>
                    <a:pt x="834" y="533"/>
                  </a:lnTo>
                  <a:lnTo>
                    <a:pt x="833" y="533"/>
                  </a:lnTo>
                  <a:lnTo>
                    <a:pt x="832" y="532"/>
                  </a:lnTo>
                  <a:lnTo>
                    <a:pt x="831" y="532"/>
                  </a:lnTo>
                  <a:lnTo>
                    <a:pt x="830" y="532"/>
                  </a:lnTo>
                  <a:lnTo>
                    <a:pt x="829" y="532"/>
                  </a:lnTo>
                  <a:lnTo>
                    <a:pt x="829" y="531"/>
                  </a:lnTo>
                  <a:lnTo>
                    <a:pt x="828" y="531"/>
                  </a:lnTo>
                  <a:lnTo>
                    <a:pt x="826" y="531"/>
                  </a:lnTo>
                  <a:lnTo>
                    <a:pt x="823" y="531"/>
                  </a:lnTo>
                  <a:lnTo>
                    <a:pt x="822" y="531"/>
                  </a:lnTo>
                  <a:lnTo>
                    <a:pt x="821" y="530"/>
                  </a:lnTo>
                  <a:lnTo>
                    <a:pt x="820" y="530"/>
                  </a:lnTo>
                  <a:lnTo>
                    <a:pt x="819" y="530"/>
                  </a:lnTo>
                  <a:lnTo>
                    <a:pt x="819" y="529"/>
                  </a:lnTo>
                  <a:lnTo>
                    <a:pt x="818" y="529"/>
                  </a:lnTo>
                  <a:lnTo>
                    <a:pt x="817" y="529"/>
                  </a:lnTo>
                  <a:lnTo>
                    <a:pt x="816" y="529"/>
                  </a:lnTo>
                  <a:lnTo>
                    <a:pt x="816" y="528"/>
                  </a:lnTo>
                  <a:lnTo>
                    <a:pt x="815" y="528"/>
                  </a:lnTo>
                  <a:lnTo>
                    <a:pt x="814" y="528"/>
                  </a:lnTo>
                  <a:lnTo>
                    <a:pt x="814" y="527"/>
                  </a:lnTo>
                  <a:lnTo>
                    <a:pt x="813" y="527"/>
                  </a:lnTo>
                  <a:lnTo>
                    <a:pt x="812" y="526"/>
                  </a:lnTo>
                  <a:lnTo>
                    <a:pt x="811" y="525"/>
                  </a:lnTo>
                  <a:lnTo>
                    <a:pt x="811" y="524"/>
                  </a:lnTo>
                  <a:lnTo>
                    <a:pt x="811" y="523"/>
                  </a:lnTo>
                  <a:lnTo>
                    <a:pt x="810" y="523"/>
                  </a:lnTo>
                  <a:lnTo>
                    <a:pt x="809" y="523"/>
                  </a:lnTo>
                  <a:lnTo>
                    <a:pt x="809" y="522"/>
                  </a:lnTo>
                  <a:lnTo>
                    <a:pt x="808" y="522"/>
                  </a:lnTo>
                  <a:lnTo>
                    <a:pt x="808" y="521"/>
                  </a:lnTo>
                  <a:lnTo>
                    <a:pt x="808" y="520"/>
                  </a:lnTo>
                  <a:lnTo>
                    <a:pt x="807" y="519"/>
                  </a:lnTo>
                  <a:lnTo>
                    <a:pt x="806" y="518"/>
                  </a:lnTo>
                  <a:lnTo>
                    <a:pt x="804" y="516"/>
                  </a:lnTo>
                  <a:lnTo>
                    <a:pt x="803" y="515"/>
                  </a:lnTo>
                  <a:lnTo>
                    <a:pt x="801" y="515"/>
                  </a:lnTo>
                  <a:lnTo>
                    <a:pt x="800" y="515"/>
                  </a:lnTo>
                  <a:lnTo>
                    <a:pt x="799" y="515"/>
                  </a:lnTo>
                  <a:lnTo>
                    <a:pt x="798" y="515"/>
                  </a:lnTo>
                  <a:lnTo>
                    <a:pt x="797" y="515"/>
                  </a:lnTo>
                  <a:lnTo>
                    <a:pt x="797" y="514"/>
                  </a:lnTo>
                  <a:lnTo>
                    <a:pt x="796" y="514"/>
                  </a:lnTo>
                  <a:lnTo>
                    <a:pt x="796" y="513"/>
                  </a:lnTo>
                  <a:lnTo>
                    <a:pt x="795" y="513"/>
                  </a:lnTo>
                  <a:lnTo>
                    <a:pt x="794" y="512"/>
                  </a:lnTo>
                  <a:lnTo>
                    <a:pt x="794" y="511"/>
                  </a:lnTo>
                  <a:lnTo>
                    <a:pt x="793" y="511"/>
                  </a:lnTo>
                  <a:lnTo>
                    <a:pt x="792" y="510"/>
                  </a:lnTo>
                  <a:lnTo>
                    <a:pt x="791" y="510"/>
                  </a:lnTo>
                  <a:lnTo>
                    <a:pt x="790" y="510"/>
                  </a:lnTo>
                  <a:lnTo>
                    <a:pt x="789" y="510"/>
                  </a:lnTo>
                  <a:lnTo>
                    <a:pt x="788" y="510"/>
                  </a:lnTo>
                  <a:lnTo>
                    <a:pt x="787" y="510"/>
                  </a:lnTo>
                  <a:lnTo>
                    <a:pt x="787" y="508"/>
                  </a:lnTo>
                  <a:lnTo>
                    <a:pt x="787" y="507"/>
                  </a:lnTo>
                  <a:lnTo>
                    <a:pt x="787" y="506"/>
                  </a:lnTo>
                  <a:lnTo>
                    <a:pt x="787" y="505"/>
                  </a:lnTo>
                  <a:lnTo>
                    <a:pt x="787" y="504"/>
                  </a:lnTo>
                  <a:lnTo>
                    <a:pt x="787" y="503"/>
                  </a:lnTo>
                  <a:lnTo>
                    <a:pt x="786" y="503"/>
                  </a:lnTo>
                  <a:lnTo>
                    <a:pt x="785" y="503"/>
                  </a:lnTo>
                  <a:lnTo>
                    <a:pt x="785" y="502"/>
                  </a:lnTo>
                  <a:lnTo>
                    <a:pt x="784" y="502"/>
                  </a:lnTo>
                  <a:lnTo>
                    <a:pt x="783" y="501"/>
                  </a:lnTo>
                  <a:lnTo>
                    <a:pt x="783" y="500"/>
                  </a:lnTo>
                  <a:lnTo>
                    <a:pt x="782" y="500"/>
                  </a:lnTo>
                  <a:lnTo>
                    <a:pt x="781" y="499"/>
                  </a:lnTo>
                  <a:lnTo>
                    <a:pt x="780" y="499"/>
                  </a:lnTo>
                  <a:lnTo>
                    <a:pt x="779" y="499"/>
                  </a:lnTo>
                  <a:lnTo>
                    <a:pt x="778" y="499"/>
                  </a:lnTo>
                  <a:lnTo>
                    <a:pt x="776" y="500"/>
                  </a:lnTo>
                  <a:lnTo>
                    <a:pt x="775" y="500"/>
                  </a:lnTo>
                  <a:lnTo>
                    <a:pt x="774" y="500"/>
                  </a:lnTo>
                  <a:lnTo>
                    <a:pt x="773" y="500"/>
                  </a:lnTo>
                  <a:lnTo>
                    <a:pt x="773" y="501"/>
                  </a:lnTo>
                  <a:lnTo>
                    <a:pt x="772" y="501"/>
                  </a:lnTo>
                  <a:lnTo>
                    <a:pt x="770" y="501"/>
                  </a:lnTo>
                  <a:lnTo>
                    <a:pt x="769" y="501"/>
                  </a:lnTo>
                  <a:lnTo>
                    <a:pt x="768" y="501"/>
                  </a:lnTo>
                  <a:lnTo>
                    <a:pt x="767" y="502"/>
                  </a:lnTo>
                  <a:lnTo>
                    <a:pt x="765" y="502"/>
                  </a:lnTo>
                  <a:lnTo>
                    <a:pt x="764" y="502"/>
                  </a:lnTo>
                  <a:lnTo>
                    <a:pt x="763" y="502"/>
                  </a:lnTo>
                  <a:lnTo>
                    <a:pt x="762" y="501"/>
                  </a:lnTo>
                  <a:lnTo>
                    <a:pt x="761" y="501"/>
                  </a:lnTo>
                  <a:lnTo>
                    <a:pt x="760" y="500"/>
                  </a:lnTo>
                  <a:lnTo>
                    <a:pt x="759" y="499"/>
                  </a:lnTo>
                  <a:lnTo>
                    <a:pt x="758" y="498"/>
                  </a:lnTo>
                  <a:lnTo>
                    <a:pt x="757" y="498"/>
                  </a:lnTo>
                  <a:lnTo>
                    <a:pt x="757" y="497"/>
                  </a:lnTo>
                  <a:lnTo>
                    <a:pt x="756" y="497"/>
                  </a:lnTo>
                  <a:lnTo>
                    <a:pt x="755" y="497"/>
                  </a:lnTo>
                  <a:lnTo>
                    <a:pt x="754" y="497"/>
                  </a:lnTo>
                  <a:lnTo>
                    <a:pt x="753" y="497"/>
                  </a:lnTo>
                  <a:lnTo>
                    <a:pt x="751" y="497"/>
                  </a:lnTo>
                  <a:lnTo>
                    <a:pt x="750" y="496"/>
                  </a:lnTo>
                  <a:lnTo>
                    <a:pt x="749" y="495"/>
                  </a:lnTo>
                  <a:lnTo>
                    <a:pt x="748" y="495"/>
                  </a:lnTo>
                  <a:lnTo>
                    <a:pt x="747" y="495"/>
                  </a:lnTo>
                  <a:lnTo>
                    <a:pt x="746" y="496"/>
                  </a:lnTo>
                  <a:lnTo>
                    <a:pt x="745" y="496"/>
                  </a:lnTo>
                  <a:lnTo>
                    <a:pt x="744" y="497"/>
                  </a:lnTo>
                  <a:lnTo>
                    <a:pt x="743" y="497"/>
                  </a:lnTo>
                  <a:lnTo>
                    <a:pt x="742" y="498"/>
                  </a:lnTo>
                  <a:lnTo>
                    <a:pt x="740" y="498"/>
                  </a:lnTo>
                  <a:lnTo>
                    <a:pt x="739" y="498"/>
                  </a:lnTo>
                  <a:lnTo>
                    <a:pt x="738" y="498"/>
                  </a:lnTo>
                  <a:lnTo>
                    <a:pt x="737" y="498"/>
                  </a:lnTo>
                  <a:lnTo>
                    <a:pt x="736" y="498"/>
                  </a:lnTo>
                  <a:lnTo>
                    <a:pt x="735" y="497"/>
                  </a:lnTo>
                  <a:lnTo>
                    <a:pt x="734" y="496"/>
                  </a:lnTo>
                  <a:lnTo>
                    <a:pt x="732" y="495"/>
                  </a:lnTo>
                  <a:lnTo>
                    <a:pt x="730" y="494"/>
                  </a:lnTo>
                  <a:lnTo>
                    <a:pt x="730" y="493"/>
                  </a:lnTo>
                  <a:lnTo>
                    <a:pt x="729" y="493"/>
                  </a:lnTo>
                  <a:lnTo>
                    <a:pt x="729" y="492"/>
                  </a:lnTo>
                  <a:lnTo>
                    <a:pt x="728" y="491"/>
                  </a:lnTo>
                  <a:lnTo>
                    <a:pt x="728" y="490"/>
                  </a:lnTo>
                  <a:lnTo>
                    <a:pt x="726" y="490"/>
                  </a:lnTo>
                  <a:lnTo>
                    <a:pt x="726" y="489"/>
                  </a:lnTo>
                  <a:lnTo>
                    <a:pt x="725" y="488"/>
                  </a:lnTo>
                  <a:lnTo>
                    <a:pt x="725" y="487"/>
                  </a:lnTo>
                  <a:lnTo>
                    <a:pt x="724" y="487"/>
                  </a:lnTo>
                  <a:lnTo>
                    <a:pt x="724" y="486"/>
                  </a:lnTo>
                  <a:lnTo>
                    <a:pt x="723" y="486"/>
                  </a:lnTo>
                  <a:lnTo>
                    <a:pt x="723" y="485"/>
                  </a:lnTo>
                  <a:lnTo>
                    <a:pt x="722" y="485"/>
                  </a:lnTo>
                  <a:lnTo>
                    <a:pt x="722" y="483"/>
                  </a:lnTo>
                  <a:lnTo>
                    <a:pt x="721" y="482"/>
                  </a:lnTo>
                  <a:lnTo>
                    <a:pt x="720" y="481"/>
                  </a:lnTo>
                  <a:lnTo>
                    <a:pt x="719" y="481"/>
                  </a:lnTo>
                  <a:lnTo>
                    <a:pt x="718" y="480"/>
                  </a:lnTo>
                  <a:lnTo>
                    <a:pt x="717" y="480"/>
                  </a:lnTo>
                  <a:lnTo>
                    <a:pt x="715" y="480"/>
                  </a:lnTo>
                  <a:lnTo>
                    <a:pt x="714" y="480"/>
                  </a:lnTo>
                  <a:lnTo>
                    <a:pt x="713" y="480"/>
                  </a:lnTo>
                  <a:lnTo>
                    <a:pt x="712" y="479"/>
                  </a:lnTo>
                  <a:lnTo>
                    <a:pt x="711" y="478"/>
                  </a:lnTo>
                  <a:lnTo>
                    <a:pt x="710" y="478"/>
                  </a:lnTo>
                  <a:lnTo>
                    <a:pt x="710" y="477"/>
                  </a:lnTo>
                  <a:lnTo>
                    <a:pt x="709" y="477"/>
                  </a:lnTo>
                  <a:lnTo>
                    <a:pt x="708" y="478"/>
                  </a:lnTo>
                  <a:lnTo>
                    <a:pt x="707" y="478"/>
                  </a:lnTo>
                  <a:lnTo>
                    <a:pt x="707" y="479"/>
                  </a:lnTo>
                  <a:lnTo>
                    <a:pt x="706" y="479"/>
                  </a:lnTo>
                  <a:lnTo>
                    <a:pt x="705" y="479"/>
                  </a:lnTo>
                  <a:lnTo>
                    <a:pt x="704" y="479"/>
                  </a:lnTo>
                  <a:lnTo>
                    <a:pt x="703" y="479"/>
                  </a:lnTo>
                  <a:lnTo>
                    <a:pt x="701" y="479"/>
                  </a:lnTo>
                  <a:lnTo>
                    <a:pt x="703" y="479"/>
                  </a:lnTo>
                  <a:lnTo>
                    <a:pt x="701" y="479"/>
                  </a:lnTo>
                  <a:lnTo>
                    <a:pt x="700" y="479"/>
                  </a:lnTo>
                  <a:lnTo>
                    <a:pt x="699" y="479"/>
                  </a:lnTo>
                  <a:lnTo>
                    <a:pt x="698" y="479"/>
                  </a:lnTo>
                  <a:lnTo>
                    <a:pt x="698" y="478"/>
                  </a:lnTo>
                  <a:lnTo>
                    <a:pt x="697" y="478"/>
                  </a:lnTo>
                  <a:lnTo>
                    <a:pt x="697" y="477"/>
                  </a:lnTo>
                  <a:lnTo>
                    <a:pt x="697" y="476"/>
                  </a:lnTo>
                  <a:lnTo>
                    <a:pt x="697" y="475"/>
                  </a:lnTo>
                  <a:lnTo>
                    <a:pt x="697" y="474"/>
                  </a:lnTo>
                  <a:lnTo>
                    <a:pt x="697" y="473"/>
                  </a:lnTo>
                  <a:lnTo>
                    <a:pt x="697" y="472"/>
                  </a:lnTo>
                  <a:lnTo>
                    <a:pt x="697" y="473"/>
                  </a:lnTo>
                  <a:lnTo>
                    <a:pt x="697" y="472"/>
                  </a:lnTo>
                  <a:lnTo>
                    <a:pt x="696" y="472"/>
                  </a:lnTo>
                  <a:lnTo>
                    <a:pt x="696" y="471"/>
                  </a:lnTo>
                  <a:lnTo>
                    <a:pt x="695" y="471"/>
                  </a:lnTo>
                  <a:lnTo>
                    <a:pt x="694" y="471"/>
                  </a:lnTo>
                  <a:lnTo>
                    <a:pt x="693" y="471"/>
                  </a:lnTo>
                  <a:lnTo>
                    <a:pt x="692" y="471"/>
                  </a:lnTo>
                  <a:lnTo>
                    <a:pt x="691" y="471"/>
                  </a:lnTo>
                  <a:lnTo>
                    <a:pt x="690" y="471"/>
                  </a:lnTo>
                  <a:lnTo>
                    <a:pt x="689" y="471"/>
                  </a:lnTo>
                  <a:lnTo>
                    <a:pt x="688" y="470"/>
                  </a:lnTo>
                  <a:lnTo>
                    <a:pt x="687" y="470"/>
                  </a:lnTo>
                  <a:lnTo>
                    <a:pt x="687" y="469"/>
                  </a:lnTo>
                  <a:lnTo>
                    <a:pt x="687" y="468"/>
                  </a:lnTo>
                  <a:lnTo>
                    <a:pt x="686" y="468"/>
                  </a:lnTo>
                  <a:lnTo>
                    <a:pt x="686" y="467"/>
                  </a:lnTo>
                  <a:lnTo>
                    <a:pt x="685" y="468"/>
                  </a:lnTo>
                  <a:lnTo>
                    <a:pt x="685" y="467"/>
                  </a:lnTo>
                  <a:lnTo>
                    <a:pt x="685" y="466"/>
                  </a:lnTo>
                  <a:lnTo>
                    <a:pt x="684" y="466"/>
                  </a:lnTo>
                  <a:lnTo>
                    <a:pt x="684" y="465"/>
                  </a:lnTo>
                  <a:lnTo>
                    <a:pt x="683" y="465"/>
                  </a:lnTo>
                  <a:lnTo>
                    <a:pt x="683" y="464"/>
                  </a:lnTo>
                  <a:lnTo>
                    <a:pt x="682" y="464"/>
                  </a:lnTo>
                  <a:lnTo>
                    <a:pt x="682" y="465"/>
                  </a:lnTo>
                  <a:lnTo>
                    <a:pt x="681" y="464"/>
                  </a:lnTo>
                  <a:lnTo>
                    <a:pt x="681" y="463"/>
                  </a:lnTo>
                  <a:lnTo>
                    <a:pt x="681" y="462"/>
                  </a:lnTo>
                  <a:lnTo>
                    <a:pt x="680" y="462"/>
                  </a:lnTo>
                  <a:lnTo>
                    <a:pt x="680" y="461"/>
                  </a:lnTo>
                  <a:lnTo>
                    <a:pt x="679" y="461"/>
                  </a:lnTo>
                  <a:lnTo>
                    <a:pt x="679" y="460"/>
                  </a:lnTo>
                  <a:lnTo>
                    <a:pt x="678" y="460"/>
                  </a:lnTo>
                  <a:lnTo>
                    <a:pt x="678" y="458"/>
                  </a:lnTo>
                  <a:lnTo>
                    <a:pt x="678" y="457"/>
                  </a:lnTo>
                  <a:lnTo>
                    <a:pt x="676" y="457"/>
                  </a:lnTo>
                  <a:lnTo>
                    <a:pt x="676" y="456"/>
                  </a:lnTo>
                  <a:lnTo>
                    <a:pt x="675" y="456"/>
                  </a:lnTo>
                  <a:lnTo>
                    <a:pt x="675" y="455"/>
                  </a:lnTo>
                  <a:lnTo>
                    <a:pt x="674" y="455"/>
                  </a:lnTo>
                  <a:lnTo>
                    <a:pt x="673" y="455"/>
                  </a:lnTo>
                  <a:lnTo>
                    <a:pt x="673" y="454"/>
                  </a:lnTo>
                  <a:lnTo>
                    <a:pt x="672" y="454"/>
                  </a:lnTo>
                  <a:lnTo>
                    <a:pt x="671" y="453"/>
                  </a:lnTo>
                  <a:lnTo>
                    <a:pt x="670" y="452"/>
                  </a:lnTo>
                  <a:lnTo>
                    <a:pt x="670" y="451"/>
                  </a:lnTo>
                  <a:lnTo>
                    <a:pt x="669" y="451"/>
                  </a:lnTo>
                  <a:lnTo>
                    <a:pt x="669" y="450"/>
                  </a:lnTo>
                  <a:lnTo>
                    <a:pt x="669" y="449"/>
                  </a:lnTo>
                  <a:lnTo>
                    <a:pt x="668" y="449"/>
                  </a:lnTo>
                  <a:lnTo>
                    <a:pt x="668" y="448"/>
                  </a:lnTo>
                  <a:lnTo>
                    <a:pt x="668" y="447"/>
                  </a:lnTo>
                  <a:lnTo>
                    <a:pt x="667" y="447"/>
                  </a:lnTo>
                  <a:lnTo>
                    <a:pt x="667" y="446"/>
                  </a:lnTo>
                  <a:lnTo>
                    <a:pt x="667" y="445"/>
                  </a:lnTo>
                  <a:lnTo>
                    <a:pt x="666" y="445"/>
                  </a:lnTo>
                  <a:lnTo>
                    <a:pt x="666" y="444"/>
                  </a:lnTo>
                  <a:lnTo>
                    <a:pt x="665" y="444"/>
                  </a:lnTo>
                  <a:lnTo>
                    <a:pt x="665" y="443"/>
                  </a:lnTo>
                  <a:lnTo>
                    <a:pt x="665" y="442"/>
                  </a:lnTo>
                  <a:lnTo>
                    <a:pt x="664" y="442"/>
                  </a:lnTo>
                  <a:lnTo>
                    <a:pt x="664" y="441"/>
                  </a:lnTo>
                  <a:lnTo>
                    <a:pt x="663" y="441"/>
                  </a:lnTo>
                  <a:lnTo>
                    <a:pt x="663" y="440"/>
                  </a:lnTo>
                  <a:lnTo>
                    <a:pt x="662" y="440"/>
                  </a:lnTo>
                  <a:lnTo>
                    <a:pt x="661" y="440"/>
                  </a:lnTo>
                  <a:lnTo>
                    <a:pt x="661" y="439"/>
                  </a:lnTo>
                  <a:lnTo>
                    <a:pt x="660" y="439"/>
                  </a:lnTo>
                  <a:lnTo>
                    <a:pt x="660" y="438"/>
                  </a:lnTo>
                  <a:lnTo>
                    <a:pt x="659" y="438"/>
                  </a:lnTo>
                  <a:lnTo>
                    <a:pt x="658" y="438"/>
                  </a:lnTo>
                  <a:lnTo>
                    <a:pt x="658" y="439"/>
                  </a:lnTo>
                  <a:lnTo>
                    <a:pt x="657" y="439"/>
                  </a:lnTo>
                  <a:lnTo>
                    <a:pt x="656" y="440"/>
                  </a:lnTo>
                  <a:lnTo>
                    <a:pt x="656" y="439"/>
                  </a:lnTo>
                  <a:lnTo>
                    <a:pt x="655" y="439"/>
                  </a:lnTo>
                  <a:lnTo>
                    <a:pt x="654" y="439"/>
                  </a:lnTo>
                  <a:lnTo>
                    <a:pt x="654" y="440"/>
                  </a:lnTo>
                  <a:lnTo>
                    <a:pt x="653" y="440"/>
                  </a:lnTo>
                  <a:lnTo>
                    <a:pt x="651" y="440"/>
                  </a:lnTo>
                  <a:lnTo>
                    <a:pt x="650" y="440"/>
                  </a:lnTo>
                  <a:lnTo>
                    <a:pt x="649" y="440"/>
                  </a:lnTo>
                  <a:lnTo>
                    <a:pt x="648" y="440"/>
                  </a:lnTo>
                  <a:lnTo>
                    <a:pt x="648" y="441"/>
                  </a:lnTo>
                  <a:lnTo>
                    <a:pt x="647" y="441"/>
                  </a:lnTo>
                  <a:lnTo>
                    <a:pt x="647" y="442"/>
                  </a:lnTo>
                  <a:lnTo>
                    <a:pt x="646" y="442"/>
                  </a:lnTo>
                  <a:lnTo>
                    <a:pt x="646" y="443"/>
                  </a:lnTo>
                  <a:lnTo>
                    <a:pt x="646" y="444"/>
                  </a:lnTo>
                  <a:lnTo>
                    <a:pt x="645" y="444"/>
                  </a:lnTo>
                  <a:lnTo>
                    <a:pt x="645" y="445"/>
                  </a:lnTo>
                  <a:lnTo>
                    <a:pt x="645" y="446"/>
                  </a:lnTo>
                  <a:lnTo>
                    <a:pt x="644" y="446"/>
                  </a:lnTo>
                  <a:lnTo>
                    <a:pt x="643" y="446"/>
                  </a:lnTo>
                  <a:lnTo>
                    <a:pt x="643" y="445"/>
                  </a:lnTo>
                  <a:lnTo>
                    <a:pt x="642" y="445"/>
                  </a:lnTo>
                  <a:lnTo>
                    <a:pt x="642" y="444"/>
                  </a:lnTo>
                  <a:lnTo>
                    <a:pt x="641" y="444"/>
                  </a:lnTo>
                  <a:lnTo>
                    <a:pt x="640" y="444"/>
                  </a:lnTo>
                  <a:lnTo>
                    <a:pt x="639" y="445"/>
                  </a:lnTo>
                  <a:lnTo>
                    <a:pt x="638" y="444"/>
                  </a:lnTo>
                  <a:lnTo>
                    <a:pt x="637" y="444"/>
                  </a:lnTo>
                  <a:lnTo>
                    <a:pt x="636" y="444"/>
                  </a:lnTo>
                  <a:lnTo>
                    <a:pt x="635" y="444"/>
                  </a:lnTo>
                  <a:lnTo>
                    <a:pt x="634" y="444"/>
                  </a:lnTo>
                  <a:lnTo>
                    <a:pt x="634" y="445"/>
                  </a:lnTo>
                  <a:lnTo>
                    <a:pt x="633" y="445"/>
                  </a:lnTo>
                  <a:lnTo>
                    <a:pt x="632" y="445"/>
                  </a:lnTo>
                  <a:lnTo>
                    <a:pt x="632" y="446"/>
                  </a:lnTo>
                  <a:lnTo>
                    <a:pt x="631" y="446"/>
                  </a:lnTo>
                  <a:lnTo>
                    <a:pt x="630" y="446"/>
                  </a:lnTo>
                  <a:lnTo>
                    <a:pt x="629" y="446"/>
                  </a:lnTo>
                  <a:lnTo>
                    <a:pt x="628" y="446"/>
                  </a:lnTo>
                  <a:lnTo>
                    <a:pt x="626" y="446"/>
                  </a:lnTo>
                  <a:lnTo>
                    <a:pt x="625" y="446"/>
                  </a:lnTo>
                  <a:lnTo>
                    <a:pt x="624" y="446"/>
                  </a:lnTo>
                  <a:lnTo>
                    <a:pt x="623" y="446"/>
                  </a:lnTo>
                  <a:lnTo>
                    <a:pt x="623" y="445"/>
                  </a:lnTo>
                  <a:lnTo>
                    <a:pt x="622" y="445"/>
                  </a:lnTo>
                  <a:lnTo>
                    <a:pt x="621" y="445"/>
                  </a:lnTo>
                  <a:lnTo>
                    <a:pt x="621" y="444"/>
                  </a:lnTo>
                  <a:lnTo>
                    <a:pt x="620" y="444"/>
                  </a:lnTo>
                  <a:lnTo>
                    <a:pt x="620" y="445"/>
                  </a:lnTo>
                  <a:lnTo>
                    <a:pt x="619" y="445"/>
                  </a:lnTo>
                  <a:lnTo>
                    <a:pt x="618" y="445"/>
                  </a:lnTo>
                  <a:lnTo>
                    <a:pt x="618" y="446"/>
                  </a:lnTo>
                  <a:lnTo>
                    <a:pt x="617" y="446"/>
                  </a:lnTo>
                  <a:lnTo>
                    <a:pt x="617" y="445"/>
                  </a:lnTo>
                  <a:lnTo>
                    <a:pt x="616" y="445"/>
                  </a:lnTo>
                  <a:lnTo>
                    <a:pt x="615" y="445"/>
                  </a:lnTo>
                  <a:lnTo>
                    <a:pt x="615" y="446"/>
                  </a:lnTo>
                  <a:lnTo>
                    <a:pt x="614" y="446"/>
                  </a:lnTo>
                  <a:lnTo>
                    <a:pt x="613" y="446"/>
                  </a:lnTo>
                  <a:lnTo>
                    <a:pt x="613" y="447"/>
                  </a:lnTo>
                  <a:lnTo>
                    <a:pt x="613" y="448"/>
                  </a:lnTo>
                  <a:lnTo>
                    <a:pt x="612" y="448"/>
                  </a:lnTo>
                  <a:lnTo>
                    <a:pt x="611" y="448"/>
                  </a:lnTo>
                  <a:lnTo>
                    <a:pt x="610" y="448"/>
                  </a:lnTo>
                  <a:lnTo>
                    <a:pt x="609" y="448"/>
                  </a:lnTo>
                  <a:lnTo>
                    <a:pt x="609" y="449"/>
                  </a:lnTo>
                  <a:lnTo>
                    <a:pt x="608" y="449"/>
                  </a:lnTo>
                  <a:lnTo>
                    <a:pt x="608" y="450"/>
                  </a:lnTo>
                  <a:lnTo>
                    <a:pt x="607" y="450"/>
                  </a:lnTo>
                  <a:lnTo>
                    <a:pt x="607" y="451"/>
                  </a:lnTo>
                  <a:lnTo>
                    <a:pt x="607" y="452"/>
                  </a:lnTo>
                  <a:lnTo>
                    <a:pt x="606" y="452"/>
                  </a:lnTo>
                  <a:lnTo>
                    <a:pt x="606" y="453"/>
                  </a:lnTo>
                  <a:lnTo>
                    <a:pt x="605" y="454"/>
                  </a:lnTo>
                  <a:lnTo>
                    <a:pt x="604" y="454"/>
                  </a:lnTo>
                  <a:lnTo>
                    <a:pt x="603" y="454"/>
                  </a:lnTo>
                  <a:lnTo>
                    <a:pt x="601" y="454"/>
                  </a:lnTo>
                  <a:lnTo>
                    <a:pt x="600" y="454"/>
                  </a:lnTo>
                  <a:lnTo>
                    <a:pt x="600" y="455"/>
                  </a:lnTo>
                  <a:lnTo>
                    <a:pt x="599" y="455"/>
                  </a:lnTo>
                  <a:lnTo>
                    <a:pt x="599" y="456"/>
                  </a:lnTo>
                  <a:lnTo>
                    <a:pt x="599" y="457"/>
                  </a:lnTo>
                  <a:lnTo>
                    <a:pt x="598" y="457"/>
                  </a:lnTo>
                  <a:lnTo>
                    <a:pt x="598" y="458"/>
                  </a:lnTo>
                  <a:lnTo>
                    <a:pt x="598" y="460"/>
                  </a:lnTo>
                  <a:lnTo>
                    <a:pt x="598" y="461"/>
                  </a:lnTo>
                  <a:lnTo>
                    <a:pt x="597" y="461"/>
                  </a:lnTo>
                  <a:lnTo>
                    <a:pt x="597" y="462"/>
                  </a:lnTo>
                  <a:lnTo>
                    <a:pt x="596" y="462"/>
                  </a:lnTo>
                  <a:lnTo>
                    <a:pt x="596" y="463"/>
                  </a:lnTo>
                  <a:lnTo>
                    <a:pt x="595" y="463"/>
                  </a:lnTo>
                  <a:lnTo>
                    <a:pt x="594" y="464"/>
                  </a:lnTo>
                  <a:lnTo>
                    <a:pt x="593" y="464"/>
                  </a:lnTo>
                  <a:lnTo>
                    <a:pt x="593" y="465"/>
                  </a:lnTo>
                  <a:lnTo>
                    <a:pt x="592" y="465"/>
                  </a:lnTo>
                  <a:lnTo>
                    <a:pt x="593" y="466"/>
                  </a:lnTo>
                  <a:lnTo>
                    <a:pt x="593" y="467"/>
                  </a:lnTo>
                  <a:lnTo>
                    <a:pt x="594" y="467"/>
                  </a:lnTo>
                  <a:lnTo>
                    <a:pt x="594" y="468"/>
                  </a:lnTo>
                  <a:lnTo>
                    <a:pt x="594" y="469"/>
                  </a:lnTo>
                  <a:lnTo>
                    <a:pt x="594" y="470"/>
                  </a:lnTo>
                  <a:lnTo>
                    <a:pt x="593" y="470"/>
                  </a:lnTo>
                  <a:lnTo>
                    <a:pt x="593" y="471"/>
                  </a:lnTo>
                  <a:lnTo>
                    <a:pt x="593" y="472"/>
                  </a:lnTo>
                  <a:lnTo>
                    <a:pt x="594" y="472"/>
                  </a:lnTo>
                  <a:lnTo>
                    <a:pt x="595" y="473"/>
                  </a:lnTo>
                  <a:lnTo>
                    <a:pt x="595" y="474"/>
                  </a:lnTo>
                  <a:lnTo>
                    <a:pt x="594" y="474"/>
                  </a:lnTo>
                  <a:lnTo>
                    <a:pt x="593" y="474"/>
                  </a:lnTo>
                  <a:lnTo>
                    <a:pt x="593" y="475"/>
                  </a:lnTo>
                  <a:lnTo>
                    <a:pt x="593" y="476"/>
                  </a:lnTo>
                  <a:lnTo>
                    <a:pt x="592" y="476"/>
                  </a:lnTo>
                  <a:lnTo>
                    <a:pt x="592" y="477"/>
                  </a:lnTo>
                  <a:lnTo>
                    <a:pt x="591" y="477"/>
                  </a:lnTo>
                  <a:lnTo>
                    <a:pt x="591" y="478"/>
                  </a:lnTo>
                  <a:lnTo>
                    <a:pt x="591" y="479"/>
                  </a:lnTo>
                  <a:lnTo>
                    <a:pt x="591" y="480"/>
                  </a:lnTo>
                  <a:lnTo>
                    <a:pt x="590" y="480"/>
                  </a:lnTo>
                  <a:lnTo>
                    <a:pt x="589" y="480"/>
                  </a:lnTo>
                  <a:lnTo>
                    <a:pt x="588" y="481"/>
                  </a:lnTo>
                  <a:lnTo>
                    <a:pt x="588" y="482"/>
                  </a:lnTo>
                  <a:lnTo>
                    <a:pt x="587" y="482"/>
                  </a:lnTo>
                  <a:lnTo>
                    <a:pt x="587" y="483"/>
                  </a:lnTo>
                  <a:lnTo>
                    <a:pt x="586" y="483"/>
                  </a:lnTo>
                  <a:lnTo>
                    <a:pt x="585" y="483"/>
                  </a:lnTo>
                  <a:lnTo>
                    <a:pt x="585" y="485"/>
                  </a:lnTo>
                  <a:lnTo>
                    <a:pt x="585" y="486"/>
                  </a:lnTo>
                  <a:lnTo>
                    <a:pt x="586" y="486"/>
                  </a:lnTo>
                  <a:lnTo>
                    <a:pt x="586" y="487"/>
                  </a:lnTo>
                  <a:lnTo>
                    <a:pt x="586" y="488"/>
                  </a:lnTo>
                  <a:lnTo>
                    <a:pt x="585" y="489"/>
                  </a:lnTo>
                  <a:lnTo>
                    <a:pt x="584" y="489"/>
                  </a:lnTo>
                  <a:lnTo>
                    <a:pt x="583" y="489"/>
                  </a:lnTo>
                  <a:lnTo>
                    <a:pt x="583" y="490"/>
                  </a:lnTo>
                  <a:lnTo>
                    <a:pt x="582" y="490"/>
                  </a:lnTo>
                  <a:lnTo>
                    <a:pt x="582" y="491"/>
                  </a:lnTo>
                  <a:lnTo>
                    <a:pt x="582" y="492"/>
                  </a:lnTo>
                  <a:lnTo>
                    <a:pt x="582" y="493"/>
                  </a:lnTo>
                  <a:lnTo>
                    <a:pt x="581" y="494"/>
                  </a:lnTo>
                  <a:lnTo>
                    <a:pt x="580" y="494"/>
                  </a:lnTo>
                  <a:lnTo>
                    <a:pt x="580" y="495"/>
                  </a:lnTo>
                  <a:lnTo>
                    <a:pt x="579" y="495"/>
                  </a:lnTo>
                  <a:lnTo>
                    <a:pt x="579" y="494"/>
                  </a:lnTo>
                  <a:lnTo>
                    <a:pt x="579" y="495"/>
                  </a:lnTo>
                  <a:lnTo>
                    <a:pt x="578" y="495"/>
                  </a:lnTo>
                  <a:lnTo>
                    <a:pt x="576" y="495"/>
                  </a:lnTo>
                  <a:lnTo>
                    <a:pt x="576" y="494"/>
                  </a:lnTo>
                  <a:lnTo>
                    <a:pt x="575" y="494"/>
                  </a:lnTo>
                  <a:lnTo>
                    <a:pt x="575" y="495"/>
                  </a:lnTo>
                  <a:lnTo>
                    <a:pt x="574" y="495"/>
                  </a:lnTo>
                  <a:lnTo>
                    <a:pt x="575" y="495"/>
                  </a:lnTo>
                  <a:lnTo>
                    <a:pt x="575" y="496"/>
                  </a:lnTo>
                  <a:lnTo>
                    <a:pt x="574" y="496"/>
                  </a:lnTo>
                  <a:lnTo>
                    <a:pt x="573" y="496"/>
                  </a:lnTo>
                  <a:lnTo>
                    <a:pt x="573" y="497"/>
                  </a:lnTo>
                  <a:lnTo>
                    <a:pt x="572" y="497"/>
                  </a:lnTo>
                  <a:lnTo>
                    <a:pt x="572" y="498"/>
                  </a:lnTo>
                  <a:lnTo>
                    <a:pt x="572" y="499"/>
                  </a:lnTo>
                  <a:lnTo>
                    <a:pt x="572" y="500"/>
                  </a:lnTo>
                  <a:lnTo>
                    <a:pt x="572" y="501"/>
                  </a:lnTo>
                  <a:lnTo>
                    <a:pt x="571" y="501"/>
                  </a:lnTo>
                  <a:lnTo>
                    <a:pt x="570" y="501"/>
                  </a:lnTo>
                  <a:lnTo>
                    <a:pt x="570" y="502"/>
                  </a:lnTo>
                  <a:lnTo>
                    <a:pt x="570" y="503"/>
                  </a:lnTo>
                  <a:lnTo>
                    <a:pt x="570" y="504"/>
                  </a:lnTo>
                  <a:lnTo>
                    <a:pt x="569" y="504"/>
                  </a:lnTo>
                  <a:lnTo>
                    <a:pt x="569" y="505"/>
                  </a:lnTo>
                  <a:lnTo>
                    <a:pt x="568" y="505"/>
                  </a:lnTo>
                  <a:lnTo>
                    <a:pt x="568" y="506"/>
                  </a:lnTo>
                  <a:lnTo>
                    <a:pt x="568" y="507"/>
                  </a:lnTo>
                  <a:lnTo>
                    <a:pt x="568" y="508"/>
                  </a:lnTo>
                  <a:lnTo>
                    <a:pt x="567" y="508"/>
                  </a:lnTo>
                  <a:lnTo>
                    <a:pt x="567" y="510"/>
                  </a:lnTo>
                  <a:lnTo>
                    <a:pt x="567" y="511"/>
                  </a:lnTo>
                  <a:lnTo>
                    <a:pt x="567" y="512"/>
                  </a:lnTo>
                  <a:lnTo>
                    <a:pt x="567" y="513"/>
                  </a:lnTo>
                  <a:lnTo>
                    <a:pt x="566" y="513"/>
                  </a:lnTo>
                  <a:lnTo>
                    <a:pt x="566" y="514"/>
                  </a:lnTo>
                  <a:lnTo>
                    <a:pt x="566" y="515"/>
                  </a:lnTo>
                  <a:lnTo>
                    <a:pt x="566" y="516"/>
                  </a:lnTo>
                  <a:lnTo>
                    <a:pt x="566" y="517"/>
                  </a:lnTo>
                  <a:lnTo>
                    <a:pt x="566" y="518"/>
                  </a:lnTo>
                  <a:lnTo>
                    <a:pt x="565" y="519"/>
                  </a:lnTo>
                  <a:lnTo>
                    <a:pt x="565" y="520"/>
                  </a:lnTo>
                  <a:lnTo>
                    <a:pt x="566" y="520"/>
                  </a:lnTo>
                  <a:lnTo>
                    <a:pt x="566" y="521"/>
                  </a:lnTo>
                  <a:lnTo>
                    <a:pt x="566" y="522"/>
                  </a:lnTo>
                  <a:lnTo>
                    <a:pt x="566" y="523"/>
                  </a:lnTo>
                  <a:lnTo>
                    <a:pt x="565" y="523"/>
                  </a:lnTo>
                  <a:lnTo>
                    <a:pt x="565" y="524"/>
                  </a:lnTo>
                  <a:lnTo>
                    <a:pt x="564" y="524"/>
                  </a:lnTo>
                  <a:lnTo>
                    <a:pt x="564" y="525"/>
                  </a:lnTo>
                  <a:lnTo>
                    <a:pt x="563" y="525"/>
                  </a:lnTo>
                  <a:lnTo>
                    <a:pt x="563" y="526"/>
                  </a:lnTo>
                  <a:lnTo>
                    <a:pt x="562" y="526"/>
                  </a:lnTo>
                  <a:lnTo>
                    <a:pt x="562" y="527"/>
                  </a:lnTo>
                  <a:lnTo>
                    <a:pt x="561" y="527"/>
                  </a:lnTo>
                  <a:lnTo>
                    <a:pt x="560" y="527"/>
                  </a:lnTo>
                  <a:lnTo>
                    <a:pt x="560" y="528"/>
                  </a:lnTo>
                  <a:lnTo>
                    <a:pt x="559" y="529"/>
                  </a:lnTo>
                  <a:lnTo>
                    <a:pt x="559" y="530"/>
                  </a:lnTo>
                  <a:lnTo>
                    <a:pt x="558" y="530"/>
                  </a:lnTo>
                  <a:lnTo>
                    <a:pt x="558" y="531"/>
                  </a:lnTo>
                  <a:lnTo>
                    <a:pt x="558" y="532"/>
                  </a:lnTo>
                  <a:lnTo>
                    <a:pt x="557" y="532"/>
                  </a:lnTo>
                  <a:lnTo>
                    <a:pt x="557" y="533"/>
                  </a:lnTo>
                  <a:lnTo>
                    <a:pt x="557" y="535"/>
                  </a:lnTo>
                  <a:lnTo>
                    <a:pt x="557" y="536"/>
                  </a:lnTo>
                  <a:lnTo>
                    <a:pt x="556" y="537"/>
                  </a:lnTo>
                  <a:lnTo>
                    <a:pt x="556" y="538"/>
                  </a:lnTo>
                  <a:lnTo>
                    <a:pt x="555" y="538"/>
                  </a:lnTo>
                  <a:lnTo>
                    <a:pt x="555" y="539"/>
                  </a:lnTo>
                  <a:lnTo>
                    <a:pt x="555" y="540"/>
                  </a:lnTo>
                  <a:lnTo>
                    <a:pt x="555" y="541"/>
                  </a:lnTo>
                  <a:lnTo>
                    <a:pt x="554" y="541"/>
                  </a:lnTo>
                  <a:lnTo>
                    <a:pt x="554" y="542"/>
                  </a:lnTo>
                  <a:lnTo>
                    <a:pt x="553" y="543"/>
                  </a:lnTo>
                  <a:lnTo>
                    <a:pt x="553" y="544"/>
                  </a:lnTo>
                  <a:lnTo>
                    <a:pt x="553" y="545"/>
                  </a:lnTo>
                  <a:lnTo>
                    <a:pt x="554" y="545"/>
                  </a:lnTo>
                  <a:lnTo>
                    <a:pt x="554" y="546"/>
                  </a:lnTo>
                  <a:lnTo>
                    <a:pt x="554" y="547"/>
                  </a:lnTo>
                  <a:lnTo>
                    <a:pt x="553" y="547"/>
                  </a:lnTo>
                  <a:lnTo>
                    <a:pt x="553" y="548"/>
                  </a:lnTo>
                  <a:lnTo>
                    <a:pt x="551" y="548"/>
                  </a:lnTo>
                  <a:lnTo>
                    <a:pt x="551" y="549"/>
                  </a:lnTo>
                  <a:lnTo>
                    <a:pt x="550" y="549"/>
                  </a:lnTo>
                  <a:lnTo>
                    <a:pt x="550" y="550"/>
                  </a:lnTo>
                  <a:lnTo>
                    <a:pt x="550" y="549"/>
                  </a:lnTo>
                  <a:lnTo>
                    <a:pt x="549" y="550"/>
                  </a:lnTo>
                  <a:lnTo>
                    <a:pt x="548" y="550"/>
                  </a:lnTo>
                  <a:lnTo>
                    <a:pt x="548" y="551"/>
                  </a:lnTo>
                  <a:lnTo>
                    <a:pt x="547" y="551"/>
                  </a:lnTo>
                  <a:lnTo>
                    <a:pt x="547" y="552"/>
                  </a:lnTo>
                  <a:lnTo>
                    <a:pt x="546" y="552"/>
                  </a:lnTo>
                  <a:lnTo>
                    <a:pt x="545" y="553"/>
                  </a:lnTo>
                  <a:lnTo>
                    <a:pt x="544" y="553"/>
                  </a:lnTo>
                  <a:lnTo>
                    <a:pt x="544" y="554"/>
                  </a:lnTo>
                  <a:lnTo>
                    <a:pt x="543" y="554"/>
                  </a:lnTo>
                  <a:lnTo>
                    <a:pt x="542" y="554"/>
                  </a:lnTo>
                  <a:lnTo>
                    <a:pt x="542" y="555"/>
                  </a:lnTo>
                  <a:lnTo>
                    <a:pt x="541" y="555"/>
                  </a:lnTo>
                  <a:lnTo>
                    <a:pt x="541" y="556"/>
                  </a:lnTo>
                  <a:lnTo>
                    <a:pt x="540" y="556"/>
                  </a:lnTo>
                  <a:lnTo>
                    <a:pt x="539" y="557"/>
                  </a:lnTo>
                  <a:lnTo>
                    <a:pt x="539" y="558"/>
                  </a:lnTo>
                  <a:lnTo>
                    <a:pt x="539" y="560"/>
                  </a:lnTo>
                  <a:lnTo>
                    <a:pt x="539" y="561"/>
                  </a:lnTo>
                  <a:lnTo>
                    <a:pt x="539" y="562"/>
                  </a:lnTo>
                  <a:lnTo>
                    <a:pt x="539" y="563"/>
                  </a:lnTo>
                  <a:lnTo>
                    <a:pt x="539" y="564"/>
                  </a:lnTo>
                  <a:lnTo>
                    <a:pt x="538" y="564"/>
                  </a:lnTo>
                  <a:lnTo>
                    <a:pt x="537" y="564"/>
                  </a:lnTo>
                  <a:lnTo>
                    <a:pt x="537" y="565"/>
                  </a:lnTo>
                  <a:lnTo>
                    <a:pt x="537" y="566"/>
                  </a:lnTo>
                  <a:lnTo>
                    <a:pt x="537" y="567"/>
                  </a:lnTo>
                  <a:lnTo>
                    <a:pt x="536" y="567"/>
                  </a:lnTo>
                  <a:lnTo>
                    <a:pt x="535" y="567"/>
                  </a:lnTo>
                  <a:lnTo>
                    <a:pt x="535" y="568"/>
                  </a:lnTo>
                  <a:lnTo>
                    <a:pt x="535" y="569"/>
                  </a:lnTo>
                  <a:lnTo>
                    <a:pt x="534" y="569"/>
                  </a:lnTo>
                  <a:lnTo>
                    <a:pt x="533" y="569"/>
                  </a:lnTo>
                  <a:lnTo>
                    <a:pt x="532" y="569"/>
                  </a:lnTo>
                  <a:lnTo>
                    <a:pt x="532" y="570"/>
                  </a:lnTo>
                  <a:lnTo>
                    <a:pt x="532" y="571"/>
                  </a:lnTo>
                  <a:lnTo>
                    <a:pt x="533" y="571"/>
                  </a:lnTo>
                  <a:lnTo>
                    <a:pt x="534" y="571"/>
                  </a:lnTo>
                  <a:lnTo>
                    <a:pt x="534" y="572"/>
                  </a:lnTo>
                  <a:lnTo>
                    <a:pt x="534" y="573"/>
                  </a:lnTo>
                  <a:lnTo>
                    <a:pt x="534" y="574"/>
                  </a:lnTo>
                  <a:lnTo>
                    <a:pt x="535" y="574"/>
                  </a:lnTo>
                  <a:lnTo>
                    <a:pt x="536" y="574"/>
                  </a:lnTo>
                  <a:lnTo>
                    <a:pt x="536" y="575"/>
                  </a:lnTo>
                  <a:lnTo>
                    <a:pt x="536" y="576"/>
                  </a:lnTo>
                  <a:lnTo>
                    <a:pt x="535" y="576"/>
                  </a:lnTo>
                  <a:lnTo>
                    <a:pt x="535" y="577"/>
                  </a:lnTo>
                  <a:lnTo>
                    <a:pt x="534" y="577"/>
                  </a:lnTo>
                  <a:lnTo>
                    <a:pt x="534" y="578"/>
                  </a:lnTo>
                  <a:lnTo>
                    <a:pt x="533" y="578"/>
                  </a:lnTo>
                  <a:lnTo>
                    <a:pt x="533" y="579"/>
                  </a:lnTo>
                  <a:lnTo>
                    <a:pt x="533" y="580"/>
                  </a:lnTo>
                  <a:lnTo>
                    <a:pt x="533" y="581"/>
                  </a:lnTo>
                  <a:lnTo>
                    <a:pt x="532" y="581"/>
                  </a:lnTo>
                  <a:lnTo>
                    <a:pt x="532" y="582"/>
                  </a:lnTo>
                  <a:lnTo>
                    <a:pt x="531" y="582"/>
                  </a:lnTo>
                  <a:lnTo>
                    <a:pt x="530" y="583"/>
                  </a:lnTo>
                  <a:lnTo>
                    <a:pt x="530" y="585"/>
                  </a:lnTo>
                  <a:lnTo>
                    <a:pt x="530" y="586"/>
                  </a:lnTo>
                  <a:lnTo>
                    <a:pt x="530" y="587"/>
                  </a:lnTo>
                  <a:lnTo>
                    <a:pt x="530" y="588"/>
                  </a:lnTo>
                  <a:lnTo>
                    <a:pt x="530" y="589"/>
                  </a:lnTo>
                  <a:lnTo>
                    <a:pt x="531" y="589"/>
                  </a:lnTo>
                  <a:lnTo>
                    <a:pt x="531" y="590"/>
                  </a:lnTo>
                  <a:lnTo>
                    <a:pt x="530" y="590"/>
                  </a:lnTo>
                  <a:lnTo>
                    <a:pt x="530" y="591"/>
                  </a:lnTo>
                  <a:lnTo>
                    <a:pt x="530" y="592"/>
                  </a:lnTo>
                  <a:lnTo>
                    <a:pt x="530" y="593"/>
                  </a:lnTo>
                  <a:lnTo>
                    <a:pt x="530" y="594"/>
                  </a:lnTo>
                  <a:lnTo>
                    <a:pt x="529" y="595"/>
                  </a:lnTo>
                  <a:lnTo>
                    <a:pt x="528" y="595"/>
                  </a:lnTo>
                  <a:lnTo>
                    <a:pt x="526" y="596"/>
                  </a:lnTo>
                  <a:lnTo>
                    <a:pt x="526" y="597"/>
                  </a:lnTo>
                  <a:lnTo>
                    <a:pt x="525" y="598"/>
                  </a:lnTo>
                  <a:lnTo>
                    <a:pt x="525" y="599"/>
                  </a:lnTo>
                  <a:lnTo>
                    <a:pt x="525" y="600"/>
                  </a:lnTo>
                  <a:lnTo>
                    <a:pt x="524" y="600"/>
                  </a:lnTo>
                  <a:lnTo>
                    <a:pt x="524" y="601"/>
                  </a:lnTo>
                  <a:lnTo>
                    <a:pt x="524" y="602"/>
                  </a:lnTo>
                  <a:lnTo>
                    <a:pt x="524" y="603"/>
                  </a:lnTo>
                  <a:lnTo>
                    <a:pt x="523" y="603"/>
                  </a:lnTo>
                  <a:lnTo>
                    <a:pt x="523" y="604"/>
                  </a:lnTo>
                  <a:lnTo>
                    <a:pt x="522" y="604"/>
                  </a:lnTo>
                  <a:lnTo>
                    <a:pt x="522" y="605"/>
                  </a:lnTo>
                  <a:lnTo>
                    <a:pt x="522" y="606"/>
                  </a:lnTo>
                  <a:lnTo>
                    <a:pt x="521" y="606"/>
                  </a:lnTo>
                  <a:lnTo>
                    <a:pt x="522" y="607"/>
                  </a:lnTo>
                  <a:lnTo>
                    <a:pt x="522" y="608"/>
                  </a:lnTo>
                  <a:lnTo>
                    <a:pt x="521" y="613"/>
                  </a:lnTo>
                  <a:lnTo>
                    <a:pt x="513" y="606"/>
                  </a:lnTo>
                  <a:lnTo>
                    <a:pt x="511" y="585"/>
                  </a:lnTo>
                  <a:lnTo>
                    <a:pt x="501" y="563"/>
                  </a:lnTo>
                  <a:lnTo>
                    <a:pt x="482" y="536"/>
                  </a:lnTo>
                  <a:lnTo>
                    <a:pt x="496" y="531"/>
                  </a:lnTo>
                  <a:lnTo>
                    <a:pt x="507" y="512"/>
                  </a:lnTo>
                  <a:lnTo>
                    <a:pt x="511" y="496"/>
                  </a:lnTo>
                  <a:lnTo>
                    <a:pt x="510" y="496"/>
                  </a:lnTo>
                  <a:lnTo>
                    <a:pt x="509" y="496"/>
                  </a:lnTo>
                  <a:lnTo>
                    <a:pt x="508" y="496"/>
                  </a:lnTo>
                  <a:lnTo>
                    <a:pt x="507" y="496"/>
                  </a:lnTo>
                  <a:lnTo>
                    <a:pt x="506" y="496"/>
                  </a:lnTo>
                  <a:lnTo>
                    <a:pt x="505" y="496"/>
                  </a:lnTo>
                  <a:lnTo>
                    <a:pt x="504" y="495"/>
                  </a:lnTo>
                  <a:lnTo>
                    <a:pt x="503" y="495"/>
                  </a:lnTo>
                  <a:lnTo>
                    <a:pt x="501" y="495"/>
                  </a:lnTo>
                  <a:lnTo>
                    <a:pt x="500" y="495"/>
                  </a:lnTo>
                  <a:lnTo>
                    <a:pt x="499" y="495"/>
                  </a:lnTo>
                  <a:lnTo>
                    <a:pt x="498" y="495"/>
                  </a:lnTo>
                  <a:lnTo>
                    <a:pt x="497" y="496"/>
                  </a:lnTo>
                  <a:lnTo>
                    <a:pt x="496" y="496"/>
                  </a:lnTo>
                  <a:lnTo>
                    <a:pt x="495" y="496"/>
                  </a:lnTo>
                  <a:lnTo>
                    <a:pt x="495" y="497"/>
                  </a:lnTo>
                  <a:lnTo>
                    <a:pt x="494" y="498"/>
                  </a:lnTo>
                  <a:lnTo>
                    <a:pt x="493" y="499"/>
                  </a:lnTo>
                  <a:lnTo>
                    <a:pt x="492" y="498"/>
                  </a:lnTo>
                  <a:lnTo>
                    <a:pt x="491" y="498"/>
                  </a:lnTo>
                  <a:lnTo>
                    <a:pt x="490" y="497"/>
                  </a:lnTo>
                  <a:lnTo>
                    <a:pt x="489" y="497"/>
                  </a:lnTo>
                  <a:lnTo>
                    <a:pt x="488" y="496"/>
                  </a:lnTo>
                  <a:lnTo>
                    <a:pt x="487" y="496"/>
                  </a:lnTo>
                  <a:lnTo>
                    <a:pt x="486" y="496"/>
                  </a:lnTo>
                  <a:lnTo>
                    <a:pt x="485" y="495"/>
                  </a:lnTo>
                  <a:lnTo>
                    <a:pt x="484" y="495"/>
                  </a:lnTo>
                  <a:lnTo>
                    <a:pt x="483" y="495"/>
                  </a:lnTo>
                  <a:lnTo>
                    <a:pt x="482" y="495"/>
                  </a:lnTo>
                  <a:lnTo>
                    <a:pt x="480" y="496"/>
                  </a:lnTo>
                  <a:lnTo>
                    <a:pt x="479" y="496"/>
                  </a:lnTo>
                  <a:lnTo>
                    <a:pt x="478" y="496"/>
                  </a:lnTo>
                  <a:lnTo>
                    <a:pt x="476" y="496"/>
                  </a:lnTo>
                  <a:lnTo>
                    <a:pt x="475" y="496"/>
                  </a:lnTo>
                  <a:lnTo>
                    <a:pt x="474" y="497"/>
                  </a:lnTo>
                  <a:lnTo>
                    <a:pt x="473" y="497"/>
                  </a:lnTo>
                  <a:lnTo>
                    <a:pt x="473" y="496"/>
                  </a:lnTo>
                  <a:lnTo>
                    <a:pt x="472" y="496"/>
                  </a:lnTo>
                  <a:lnTo>
                    <a:pt x="471" y="497"/>
                  </a:lnTo>
                  <a:lnTo>
                    <a:pt x="471" y="496"/>
                  </a:lnTo>
                  <a:lnTo>
                    <a:pt x="470" y="496"/>
                  </a:lnTo>
                  <a:lnTo>
                    <a:pt x="468" y="496"/>
                  </a:lnTo>
                  <a:lnTo>
                    <a:pt x="459" y="492"/>
                  </a:lnTo>
                  <a:lnTo>
                    <a:pt x="458" y="491"/>
                  </a:lnTo>
                  <a:lnTo>
                    <a:pt x="460" y="476"/>
                  </a:lnTo>
                  <a:lnTo>
                    <a:pt x="434" y="464"/>
                  </a:lnTo>
                  <a:lnTo>
                    <a:pt x="403" y="452"/>
                  </a:lnTo>
                  <a:lnTo>
                    <a:pt x="380" y="446"/>
                  </a:lnTo>
                  <a:lnTo>
                    <a:pt x="355" y="447"/>
                  </a:lnTo>
                  <a:lnTo>
                    <a:pt x="336" y="447"/>
                  </a:lnTo>
                  <a:lnTo>
                    <a:pt x="313" y="442"/>
                  </a:lnTo>
                  <a:lnTo>
                    <a:pt x="313" y="441"/>
                  </a:lnTo>
                  <a:lnTo>
                    <a:pt x="313" y="440"/>
                  </a:lnTo>
                  <a:lnTo>
                    <a:pt x="312" y="440"/>
                  </a:lnTo>
                  <a:lnTo>
                    <a:pt x="313" y="437"/>
                  </a:lnTo>
                  <a:lnTo>
                    <a:pt x="312" y="433"/>
                  </a:lnTo>
                  <a:lnTo>
                    <a:pt x="311" y="433"/>
                  </a:lnTo>
                  <a:lnTo>
                    <a:pt x="312" y="431"/>
                  </a:lnTo>
                  <a:lnTo>
                    <a:pt x="311" y="429"/>
                  </a:lnTo>
                  <a:lnTo>
                    <a:pt x="310" y="428"/>
                  </a:lnTo>
                  <a:lnTo>
                    <a:pt x="309" y="428"/>
                  </a:lnTo>
                  <a:lnTo>
                    <a:pt x="309" y="426"/>
                  </a:lnTo>
                  <a:lnTo>
                    <a:pt x="308" y="426"/>
                  </a:lnTo>
                  <a:lnTo>
                    <a:pt x="307" y="427"/>
                  </a:lnTo>
                  <a:lnTo>
                    <a:pt x="307" y="426"/>
                  </a:lnTo>
                  <a:lnTo>
                    <a:pt x="304" y="425"/>
                  </a:lnTo>
                  <a:lnTo>
                    <a:pt x="301" y="423"/>
                  </a:lnTo>
                  <a:lnTo>
                    <a:pt x="301" y="424"/>
                  </a:lnTo>
                  <a:lnTo>
                    <a:pt x="300" y="424"/>
                  </a:lnTo>
                  <a:lnTo>
                    <a:pt x="300" y="422"/>
                  </a:lnTo>
                  <a:lnTo>
                    <a:pt x="299" y="422"/>
                  </a:lnTo>
                  <a:lnTo>
                    <a:pt x="298" y="423"/>
                  </a:lnTo>
                  <a:lnTo>
                    <a:pt x="297" y="423"/>
                  </a:lnTo>
                  <a:lnTo>
                    <a:pt x="297" y="422"/>
                  </a:lnTo>
                  <a:lnTo>
                    <a:pt x="297" y="421"/>
                  </a:lnTo>
                  <a:lnTo>
                    <a:pt x="297" y="420"/>
                  </a:lnTo>
                  <a:lnTo>
                    <a:pt x="297" y="419"/>
                  </a:lnTo>
                  <a:lnTo>
                    <a:pt x="296" y="419"/>
                  </a:lnTo>
                  <a:lnTo>
                    <a:pt x="295" y="420"/>
                  </a:lnTo>
                  <a:lnTo>
                    <a:pt x="294" y="419"/>
                  </a:lnTo>
                  <a:lnTo>
                    <a:pt x="295" y="418"/>
                  </a:lnTo>
                  <a:lnTo>
                    <a:pt x="296" y="418"/>
                  </a:lnTo>
                  <a:lnTo>
                    <a:pt x="295" y="417"/>
                  </a:lnTo>
                  <a:lnTo>
                    <a:pt x="292" y="416"/>
                  </a:lnTo>
                  <a:lnTo>
                    <a:pt x="291" y="414"/>
                  </a:lnTo>
                  <a:lnTo>
                    <a:pt x="290" y="413"/>
                  </a:lnTo>
                  <a:lnTo>
                    <a:pt x="289" y="413"/>
                  </a:lnTo>
                  <a:lnTo>
                    <a:pt x="288" y="411"/>
                  </a:lnTo>
                  <a:lnTo>
                    <a:pt x="287" y="411"/>
                  </a:lnTo>
                  <a:lnTo>
                    <a:pt x="286" y="410"/>
                  </a:lnTo>
                  <a:lnTo>
                    <a:pt x="286" y="408"/>
                  </a:lnTo>
                  <a:lnTo>
                    <a:pt x="285" y="408"/>
                  </a:lnTo>
                  <a:lnTo>
                    <a:pt x="285" y="410"/>
                  </a:lnTo>
                  <a:lnTo>
                    <a:pt x="284" y="408"/>
                  </a:lnTo>
                  <a:lnTo>
                    <a:pt x="283" y="408"/>
                  </a:lnTo>
                  <a:lnTo>
                    <a:pt x="282" y="407"/>
                  </a:lnTo>
                  <a:lnTo>
                    <a:pt x="281" y="407"/>
                  </a:lnTo>
                  <a:lnTo>
                    <a:pt x="281" y="406"/>
                  </a:lnTo>
                  <a:lnTo>
                    <a:pt x="281" y="405"/>
                  </a:lnTo>
                  <a:lnTo>
                    <a:pt x="281" y="404"/>
                  </a:lnTo>
                  <a:lnTo>
                    <a:pt x="280" y="404"/>
                  </a:lnTo>
                  <a:lnTo>
                    <a:pt x="280" y="405"/>
                  </a:lnTo>
                  <a:lnTo>
                    <a:pt x="279" y="405"/>
                  </a:lnTo>
                  <a:lnTo>
                    <a:pt x="279" y="404"/>
                  </a:lnTo>
                  <a:lnTo>
                    <a:pt x="278" y="404"/>
                  </a:lnTo>
                  <a:lnTo>
                    <a:pt x="278" y="403"/>
                  </a:lnTo>
                  <a:lnTo>
                    <a:pt x="275" y="403"/>
                  </a:lnTo>
                  <a:lnTo>
                    <a:pt x="274" y="403"/>
                  </a:lnTo>
                  <a:lnTo>
                    <a:pt x="272" y="403"/>
                  </a:lnTo>
                  <a:lnTo>
                    <a:pt x="271" y="402"/>
                  </a:lnTo>
                  <a:lnTo>
                    <a:pt x="270" y="402"/>
                  </a:lnTo>
                  <a:lnTo>
                    <a:pt x="269" y="402"/>
                  </a:lnTo>
                  <a:lnTo>
                    <a:pt x="267" y="401"/>
                  </a:lnTo>
                  <a:lnTo>
                    <a:pt x="264" y="402"/>
                  </a:lnTo>
                  <a:lnTo>
                    <a:pt x="261" y="401"/>
                  </a:lnTo>
                  <a:lnTo>
                    <a:pt x="261" y="399"/>
                  </a:lnTo>
                  <a:lnTo>
                    <a:pt x="260" y="399"/>
                  </a:lnTo>
                  <a:lnTo>
                    <a:pt x="258" y="401"/>
                  </a:lnTo>
                  <a:lnTo>
                    <a:pt x="256" y="400"/>
                  </a:lnTo>
                  <a:lnTo>
                    <a:pt x="255" y="400"/>
                  </a:lnTo>
                  <a:lnTo>
                    <a:pt x="255" y="399"/>
                  </a:lnTo>
                  <a:lnTo>
                    <a:pt x="254" y="399"/>
                  </a:lnTo>
                  <a:lnTo>
                    <a:pt x="253" y="400"/>
                  </a:lnTo>
                  <a:lnTo>
                    <a:pt x="250" y="399"/>
                  </a:lnTo>
                  <a:lnTo>
                    <a:pt x="249" y="400"/>
                  </a:lnTo>
                  <a:lnTo>
                    <a:pt x="247" y="400"/>
                  </a:lnTo>
                  <a:lnTo>
                    <a:pt x="247" y="399"/>
                  </a:lnTo>
                  <a:lnTo>
                    <a:pt x="247" y="398"/>
                  </a:lnTo>
                  <a:lnTo>
                    <a:pt x="246" y="399"/>
                  </a:lnTo>
                  <a:lnTo>
                    <a:pt x="244" y="398"/>
                  </a:lnTo>
                  <a:lnTo>
                    <a:pt x="243" y="397"/>
                  </a:lnTo>
                  <a:lnTo>
                    <a:pt x="242" y="397"/>
                  </a:lnTo>
                  <a:lnTo>
                    <a:pt x="241" y="398"/>
                  </a:lnTo>
                  <a:lnTo>
                    <a:pt x="240" y="396"/>
                  </a:lnTo>
                  <a:lnTo>
                    <a:pt x="237" y="398"/>
                  </a:lnTo>
                  <a:lnTo>
                    <a:pt x="236" y="397"/>
                  </a:lnTo>
                  <a:lnTo>
                    <a:pt x="236" y="395"/>
                  </a:lnTo>
                  <a:lnTo>
                    <a:pt x="235" y="395"/>
                  </a:lnTo>
                  <a:lnTo>
                    <a:pt x="233" y="396"/>
                  </a:lnTo>
                  <a:lnTo>
                    <a:pt x="232" y="395"/>
                  </a:lnTo>
                  <a:lnTo>
                    <a:pt x="231" y="395"/>
                  </a:lnTo>
                  <a:lnTo>
                    <a:pt x="230" y="396"/>
                  </a:lnTo>
                  <a:lnTo>
                    <a:pt x="230" y="395"/>
                  </a:lnTo>
                  <a:lnTo>
                    <a:pt x="229" y="395"/>
                  </a:lnTo>
                  <a:lnTo>
                    <a:pt x="229" y="396"/>
                  </a:lnTo>
                  <a:lnTo>
                    <a:pt x="229" y="395"/>
                  </a:lnTo>
                  <a:lnTo>
                    <a:pt x="225" y="395"/>
                  </a:lnTo>
                  <a:lnTo>
                    <a:pt x="223" y="396"/>
                  </a:lnTo>
                  <a:lnTo>
                    <a:pt x="223" y="395"/>
                  </a:lnTo>
                  <a:lnTo>
                    <a:pt x="225" y="395"/>
                  </a:lnTo>
                  <a:lnTo>
                    <a:pt x="224" y="393"/>
                  </a:lnTo>
                  <a:lnTo>
                    <a:pt x="224" y="392"/>
                  </a:lnTo>
                  <a:lnTo>
                    <a:pt x="223" y="392"/>
                  </a:lnTo>
                  <a:lnTo>
                    <a:pt x="222" y="392"/>
                  </a:lnTo>
                  <a:lnTo>
                    <a:pt x="221" y="393"/>
                  </a:lnTo>
                  <a:lnTo>
                    <a:pt x="220" y="392"/>
                  </a:lnTo>
                  <a:lnTo>
                    <a:pt x="219" y="391"/>
                  </a:lnTo>
                  <a:lnTo>
                    <a:pt x="219" y="390"/>
                  </a:lnTo>
                  <a:lnTo>
                    <a:pt x="219" y="388"/>
                  </a:lnTo>
                  <a:lnTo>
                    <a:pt x="213" y="383"/>
                  </a:lnTo>
                  <a:lnTo>
                    <a:pt x="212" y="381"/>
                  </a:lnTo>
                  <a:lnTo>
                    <a:pt x="211" y="381"/>
                  </a:lnTo>
                  <a:lnTo>
                    <a:pt x="210" y="380"/>
                  </a:lnTo>
                  <a:lnTo>
                    <a:pt x="208" y="379"/>
                  </a:lnTo>
                  <a:lnTo>
                    <a:pt x="207" y="377"/>
                  </a:lnTo>
                  <a:lnTo>
                    <a:pt x="209" y="376"/>
                  </a:lnTo>
                  <a:lnTo>
                    <a:pt x="209" y="375"/>
                  </a:lnTo>
                  <a:lnTo>
                    <a:pt x="208" y="374"/>
                  </a:lnTo>
                  <a:lnTo>
                    <a:pt x="206" y="374"/>
                  </a:lnTo>
                  <a:lnTo>
                    <a:pt x="205" y="373"/>
                  </a:lnTo>
                  <a:lnTo>
                    <a:pt x="205" y="371"/>
                  </a:lnTo>
                  <a:lnTo>
                    <a:pt x="202" y="370"/>
                  </a:lnTo>
                  <a:lnTo>
                    <a:pt x="200" y="369"/>
                  </a:lnTo>
                  <a:lnTo>
                    <a:pt x="199" y="369"/>
                  </a:lnTo>
                  <a:lnTo>
                    <a:pt x="199" y="370"/>
                  </a:lnTo>
                  <a:lnTo>
                    <a:pt x="198" y="370"/>
                  </a:lnTo>
                  <a:lnTo>
                    <a:pt x="196" y="368"/>
                  </a:lnTo>
                  <a:lnTo>
                    <a:pt x="195" y="368"/>
                  </a:lnTo>
                  <a:lnTo>
                    <a:pt x="193" y="369"/>
                  </a:lnTo>
                  <a:lnTo>
                    <a:pt x="192" y="368"/>
                  </a:lnTo>
                  <a:lnTo>
                    <a:pt x="190" y="367"/>
                  </a:lnTo>
                  <a:lnTo>
                    <a:pt x="189" y="367"/>
                  </a:lnTo>
                  <a:lnTo>
                    <a:pt x="187" y="368"/>
                  </a:lnTo>
                  <a:lnTo>
                    <a:pt x="184" y="367"/>
                  </a:lnTo>
                  <a:lnTo>
                    <a:pt x="180" y="368"/>
                  </a:lnTo>
                  <a:lnTo>
                    <a:pt x="179" y="365"/>
                  </a:lnTo>
                  <a:lnTo>
                    <a:pt x="176" y="365"/>
                  </a:lnTo>
                  <a:lnTo>
                    <a:pt x="175" y="365"/>
                  </a:lnTo>
                  <a:lnTo>
                    <a:pt x="174" y="365"/>
                  </a:lnTo>
                  <a:lnTo>
                    <a:pt x="173" y="365"/>
                  </a:lnTo>
                  <a:lnTo>
                    <a:pt x="172" y="365"/>
                  </a:lnTo>
                  <a:lnTo>
                    <a:pt x="172" y="364"/>
                  </a:lnTo>
                  <a:lnTo>
                    <a:pt x="171" y="364"/>
                  </a:lnTo>
                  <a:lnTo>
                    <a:pt x="164" y="366"/>
                  </a:lnTo>
                  <a:lnTo>
                    <a:pt x="164" y="367"/>
                  </a:lnTo>
                  <a:lnTo>
                    <a:pt x="163" y="367"/>
                  </a:lnTo>
                  <a:lnTo>
                    <a:pt x="162" y="368"/>
                  </a:lnTo>
                  <a:lnTo>
                    <a:pt x="161" y="368"/>
                  </a:lnTo>
                  <a:lnTo>
                    <a:pt x="161" y="370"/>
                  </a:lnTo>
                  <a:lnTo>
                    <a:pt x="160" y="369"/>
                  </a:lnTo>
                  <a:lnTo>
                    <a:pt x="159" y="369"/>
                  </a:lnTo>
                  <a:lnTo>
                    <a:pt x="157" y="370"/>
                  </a:lnTo>
                  <a:lnTo>
                    <a:pt x="157" y="369"/>
                  </a:lnTo>
                  <a:lnTo>
                    <a:pt x="157" y="368"/>
                  </a:lnTo>
                  <a:lnTo>
                    <a:pt x="157" y="367"/>
                  </a:lnTo>
                  <a:lnTo>
                    <a:pt x="156" y="367"/>
                  </a:lnTo>
                  <a:lnTo>
                    <a:pt x="156" y="368"/>
                  </a:lnTo>
                  <a:lnTo>
                    <a:pt x="156" y="369"/>
                  </a:lnTo>
                  <a:lnTo>
                    <a:pt x="155" y="369"/>
                  </a:lnTo>
                  <a:lnTo>
                    <a:pt x="155" y="370"/>
                  </a:lnTo>
                  <a:lnTo>
                    <a:pt x="154" y="370"/>
                  </a:lnTo>
                  <a:lnTo>
                    <a:pt x="152" y="371"/>
                  </a:lnTo>
                  <a:lnTo>
                    <a:pt x="152" y="370"/>
                  </a:lnTo>
                  <a:lnTo>
                    <a:pt x="151" y="370"/>
                  </a:lnTo>
                  <a:lnTo>
                    <a:pt x="150" y="370"/>
                  </a:lnTo>
                  <a:lnTo>
                    <a:pt x="150" y="371"/>
                  </a:lnTo>
                  <a:lnTo>
                    <a:pt x="149" y="371"/>
                  </a:lnTo>
                  <a:lnTo>
                    <a:pt x="149" y="372"/>
                  </a:lnTo>
                  <a:lnTo>
                    <a:pt x="149" y="373"/>
                  </a:lnTo>
                  <a:lnTo>
                    <a:pt x="148" y="375"/>
                  </a:lnTo>
                  <a:lnTo>
                    <a:pt x="147" y="375"/>
                  </a:lnTo>
                  <a:lnTo>
                    <a:pt x="146" y="377"/>
                  </a:lnTo>
                  <a:lnTo>
                    <a:pt x="143" y="377"/>
                  </a:lnTo>
                  <a:lnTo>
                    <a:pt x="142" y="377"/>
                  </a:lnTo>
                  <a:lnTo>
                    <a:pt x="141" y="376"/>
                  </a:lnTo>
                  <a:lnTo>
                    <a:pt x="140" y="376"/>
                  </a:lnTo>
                  <a:lnTo>
                    <a:pt x="139" y="375"/>
                  </a:lnTo>
                  <a:lnTo>
                    <a:pt x="138" y="375"/>
                  </a:lnTo>
                  <a:lnTo>
                    <a:pt x="138" y="374"/>
                  </a:lnTo>
                  <a:lnTo>
                    <a:pt x="138" y="373"/>
                  </a:lnTo>
                  <a:lnTo>
                    <a:pt x="137" y="373"/>
                  </a:lnTo>
                  <a:lnTo>
                    <a:pt x="137" y="372"/>
                  </a:lnTo>
                  <a:lnTo>
                    <a:pt x="137" y="371"/>
                  </a:lnTo>
                  <a:lnTo>
                    <a:pt x="137" y="370"/>
                  </a:lnTo>
                  <a:lnTo>
                    <a:pt x="136" y="370"/>
                  </a:lnTo>
                  <a:lnTo>
                    <a:pt x="136" y="369"/>
                  </a:lnTo>
                  <a:lnTo>
                    <a:pt x="135" y="369"/>
                  </a:lnTo>
                  <a:lnTo>
                    <a:pt x="135" y="368"/>
                  </a:lnTo>
                  <a:lnTo>
                    <a:pt x="134" y="368"/>
                  </a:lnTo>
                  <a:lnTo>
                    <a:pt x="133" y="368"/>
                  </a:lnTo>
                  <a:lnTo>
                    <a:pt x="132" y="367"/>
                  </a:lnTo>
                  <a:lnTo>
                    <a:pt x="130" y="366"/>
                  </a:lnTo>
                  <a:lnTo>
                    <a:pt x="42" y="366"/>
                  </a:lnTo>
                  <a:lnTo>
                    <a:pt x="42" y="367"/>
                  </a:lnTo>
                  <a:lnTo>
                    <a:pt x="41" y="368"/>
                  </a:lnTo>
                  <a:lnTo>
                    <a:pt x="40" y="367"/>
                  </a:lnTo>
                  <a:lnTo>
                    <a:pt x="40" y="368"/>
                  </a:lnTo>
                  <a:lnTo>
                    <a:pt x="39" y="368"/>
                  </a:lnTo>
                  <a:lnTo>
                    <a:pt x="39" y="367"/>
                  </a:lnTo>
                  <a:lnTo>
                    <a:pt x="39" y="366"/>
                  </a:lnTo>
                  <a:lnTo>
                    <a:pt x="39" y="297"/>
                  </a:lnTo>
                  <a:lnTo>
                    <a:pt x="38" y="297"/>
                  </a:lnTo>
                  <a:lnTo>
                    <a:pt x="38" y="296"/>
                  </a:lnTo>
                  <a:lnTo>
                    <a:pt x="37" y="296"/>
                  </a:lnTo>
                  <a:lnTo>
                    <a:pt x="36" y="294"/>
                  </a:lnTo>
                  <a:lnTo>
                    <a:pt x="36" y="293"/>
                  </a:lnTo>
                  <a:lnTo>
                    <a:pt x="36" y="292"/>
                  </a:lnTo>
                  <a:lnTo>
                    <a:pt x="35" y="290"/>
                  </a:lnTo>
                  <a:lnTo>
                    <a:pt x="34" y="290"/>
                  </a:lnTo>
                  <a:lnTo>
                    <a:pt x="33" y="289"/>
                  </a:lnTo>
                  <a:lnTo>
                    <a:pt x="31" y="288"/>
                  </a:lnTo>
                  <a:lnTo>
                    <a:pt x="30" y="287"/>
                  </a:lnTo>
                  <a:lnTo>
                    <a:pt x="29" y="287"/>
                  </a:lnTo>
                  <a:lnTo>
                    <a:pt x="27" y="286"/>
                  </a:lnTo>
                  <a:lnTo>
                    <a:pt x="27" y="284"/>
                  </a:lnTo>
                  <a:lnTo>
                    <a:pt x="26" y="284"/>
                  </a:lnTo>
                  <a:lnTo>
                    <a:pt x="26" y="283"/>
                  </a:lnTo>
                  <a:lnTo>
                    <a:pt x="27" y="282"/>
                  </a:lnTo>
                  <a:lnTo>
                    <a:pt x="27" y="281"/>
                  </a:lnTo>
                  <a:lnTo>
                    <a:pt x="29" y="280"/>
                  </a:lnTo>
                  <a:lnTo>
                    <a:pt x="29" y="279"/>
                  </a:lnTo>
                  <a:lnTo>
                    <a:pt x="30" y="279"/>
                  </a:lnTo>
                  <a:lnTo>
                    <a:pt x="30" y="278"/>
                  </a:lnTo>
                  <a:lnTo>
                    <a:pt x="31" y="277"/>
                  </a:lnTo>
                  <a:lnTo>
                    <a:pt x="31" y="276"/>
                  </a:lnTo>
                  <a:lnTo>
                    <a:pt x="31" y="275"/>
                  </a:lnTo>
                  <a:lnTo>
                    <a:pt x="31" y="274"/>
                  </a:lnTo>
                  <a:lnTo>
                    <a:pt x="32" y="274"/>
                  </a:lnTo>
                  <a:lnTo>
                    <a:pt x="32" y="273"/>
                  </a:lnTo>
                  <a:lnTo>
                    <a:pt x="32" y="272"/>
                  </a:lnTo>
                  <a:lnTo>
                    <a:pt x="33" y="271"/>
                  </a:lnTo>
                  <a:lnTo>
                    <a:pt x="33" y="270"/>
                  </a:lnTo>
                  <a:lnTo>
                    <a:pt x="32" y="270"/>
                  </a:lnTo>
                  <a:lnTo>
                    <a:pt x="32" y="269"/>
                  </a:lnTo>
                  <a:lnTo>
                    <a:pt x="31" y="268"/>
                  </a:lnTo>
                  <a:lnTo>
                    <a:pt x="31" y="267"/>
                  </a:lnTo>
                  <a:lnTo>
                    <a:pt x="30" y="267"/>
                  </a:lnTo>
                  <a:lnTo>
                    <a:pt x="30" y="266"/>
                  </a:lnTo>
                  <a:lnTo>
                    <a:pt x="29" y="265"/>
                  </a:lnTo>
                  <a:lnTo>
                    <a:pt x="29" y="264"/>
                  </a:lnTo>
                  <a:lnTo>
                    <a:pt x="29" y="263"/>
                  </a:lnTo>
                  <a:lnTo>
                    <a:pt x="29" y="262"/>
                  </a:lnTo>
                  <a:lnTo>
                    <a:pt x="29" y="261"/>
                  </a:lnTo>
                  <a:lnTo>
                    <a:pt x="29" y="259"/>
                  </a:lnTo>
                  <a:lnTo>
                    <a:pt x="30" y="258"/>
                  </a:lnTo>
                  <a:lnTo>
                    <a:pt x="30" y="257"/>
                  </a:lnTo>
                  <a:lnTo>
                    <a:pt x="30" y="255"/>
                  </a:lnTo>
                  <a:lnTo>
                    <a:pt x="30" y="254"/>
                  </a:lnTo>
                  <a:lnTo>
                    <a:pt x="29" y="254"/>
                  </a:lnTo>
                  <a:lnTo>
                    <a:pt x="29" y="253"/>
                  </a:lnTo>
                  <a:lnTo>
                    <a:pt x="29" y="252"/>
                  </a:lnTo>
                  <a:lnTo>
                    <a:pt x="29" y="251"/>
                  </a:lnTo>
                  <a:lnTo>
                    <a:pt x="27" y="250"/>
                  </a:lnTo>
                  <a:lnTo>
                    <a:pt x="27" y="249"/>
                  </a:lnTo>
                  <a:lnTo>
                    <a:pt x="27" y="248"/>
                  </a:lnTo>
                  <a:lnTo>
                    <a:pt x="29" y="247"/>
                  </a:lnTo>
                  <a:lnTo>
                    <a:pt x="27" y="246"/>
                  </a:lnTo>
                  <a:lnTo>
                    <a:pt x="27" y="245"/>
                  </a:lnTo>
                  <a:lnTo>
                    <a:pt x="27" y="244"/>
                  </a:lnTo>
                  <a:lnTo>
                    <a:pt x="26" y="243"/>
                  </a:lnTo>
                  <a:lnTo>
                    <a:pt x="26" y="242"/>
                  </a:lnTo>
                  <a:lnTo>
                    <a:pt x="25" y="242"/>
                  </a:lnTo>
                  <a:lnTo>
                    <a:pt x="24" y="241"/>
                  </a:lnTo>
                  <a:lnTo>
                    <a:pt x="23" y="241"/>
                  </a:lnTo>
                  <a:lnTo>
                    <a:pt x="22" y="240"/>
                  </a:lnTo>
                  <a:lnTo>
                    <a:pt x="21" y="239"/>
                  </a:lnTo>
                  <a:lnTo>
                    <a:pt x="20" y="238"/>
                  </a:lnTo>
                  <a:lnTo>
                    <a:pt x="19" y="238"/>
                  </a:lnTo>
                  <a:lnTo>
                    <a:pt x="18" y="237"/>
                  </a:lnTo>
                  <a:lnTo>
                    <a:pt x="17" y="237"/>
                  </a:lnTo>
                  <a:lnTo>
                    <a:pt x="17" y="236"/>
                  </a:lnTo>
                  <a:lnTo>
                    <a:pt x="16" y="236"/>
                  </a:lnTo>
                  <a:lnTo>
                    <a:pt x="15" y="234"/>
                  </a:lnTo>
                  <a:lnTo>
                    <a:pt x="15" y="233"/>
                  </a:lnTo>
                  <a:lnTo>
                    <a:pt x="15" y="232"/>
                  </a:lnTo>
                  <a:lnTo>
                    <a:pt x="14" y="232"/>
                  </a:lnTo>
                  <a:lnTo>
                    <a:pt x="13" y="231"/>
                  </a:lnTo>
                  <a:lnTo>
                    <a:pt x="12" y="230"/>
                  </a:lnTo>
                  <a:lnTo>
                    <a:pt x="11" y="230"/>
                  </a:lnTo>
                  <a:lnTo>
                    <a:pt x="11" y="229"/>
                  </a:lnTo>
                  <a:lnTo>
                    <a:pt x="10" y="228"/>
                  </a:lnTo>
                  <a:lnTo>
                    <a:pt x="10" y="227"/>
                  </a:lnTo>
                  <a:lnTo>
                    <a:pt x="10" y="226"/>
                  </a:lnTo>
                  <a:lnTo>
                    <a:pt x="10" y="225"/>
                  </a:lnTo>
                  <a:lnTo>
                    <a:pt x="9" y="225"/>
                  </a:lnTo>
                  <a:lnTo>
                    <a:pt x="9" y="224"/>
                  </a:lnTo>
                  <a:lnTo>
                    <a:pt x="8" y="223"/>
                  </a:lnTo>
                  <a:lnTo>
                    <a:pt x="8" y="222"/>
                  </a:lnTo>
                  <a:lnTo>
                    <a:pt x="7" y="221"/>
                  </a:lnTo>
                  <a:lnTo>
                    <a:pt x="7" y="220"/>
                  </a:lnTo>
                  <a:lnTo>
                    <a:pt x="8" y="219"/>
                  </a:lnTo>
                  <a:lnTo>
                    <a:pt x="8" y="218"/>
                  </a:lnTo>
                  <a:lnTo>
                    <a:pt x="8" y="217"/>
                  </a:lnTo>
                  <a:lnTo>
                    <a:pt x="7" y="216"/>
                  </a:lnTo>
                  <a:lnTo>
                    <a:pt x="7" y="215"/>
                  </a:lnTo>
                  <a:lnTo>
                    <a:pt x="7" y="214"/>
                  </a:lnTo>
                  <a:lnTo>
                    <a:pt x="6" y="213"/>
                  </a:lnTo>
                  <a:lnTo>
                    <a:pt x="5" y="212"/>
                  </a:lnTo>
                  <a:lnTo>
                    <a:pt x="5" y="211"/>
                  </a:lnTo>
                  <a:lnTo>
                    <a:pt x="4" y="211"/>
                  </a:lnTo>
                  <a:lnTo>
                    <a:pt x="4" y="209"/>
                  </a:lnTo>
                  <a:lnTo>
                    <a:pt x="4" y="208"/>
                  </a:lnTo>
                  <a:lnTo>
                    <a:pt x="2" y="207"/>
                  </a:lnTo>
                  <a:lnTo>
                    <a:pt x="2" y="206"/>
                  </a:lnTo>
                  <a:lnTo>
                    <a:pt x="2" y="205"/>
                  </a:lnTo>
                  <a:lnTo>
                    <a:pt x="2" y="204"/>
                  </a:lnTo>
                  <a:lnTo>
                    <a:pt x="2" y="203"/>
                  </a:lnTo>
                  <a:lnTo>
                    <a:pt x="2" y="202"/>
                  </a:lnTo>
                  <a:lnTo>
                    <a:pt x="1" y="202"/>
                  </a:lnTo>
                  <a:lnTo>
                    <a:pt x="1" y="201"/>
                  </a:lnTo>
                  <a:lnTo>
                    <a:pt x="1" y="200"/>
                  </a:lnTo>
                  <a:lnTo>
                    <a:pt x="1" y="199"/>
                  </a:lnTo>
                  <a:lnTo>
                    <a:pt x="1" y="198"/>
                  </a:lnTo>
                  <a:lnTo>
                    <a:pt x="1" y="197"/>
                  </a:lnTo>
                  <a:lnTo>
                    <a:pt x="1" y="195"/>
                  </a:lnTo>
                  <a:lnTo>
                    <a:pt x="1" y="194"/>
                  </a:lnTo>
                  <a:lnTo>
                    <a:pt x="1" y="193"/>
                  </a:lnTo>
                  <a:lnTo>
                    <a:pt x="1" y="192"/>
                  </a:lnTo>
                  <a:lnTo>
                    <a:pt x="1" y="191"/>
                  </a:lnTo>
                  <a:lnTo>
                    <a:pt x="1" y="190"/>
                  </a:lnTo>
                  <a:lnTo>
                    <a:pt x="2" y="189"/>
                  </a:lnTo>
                  <a:lnTo>
                    <a:pt x="1" y="188"/>
                  </a:lnTo>
                  <a:lnTo>
                    <a:pt x="1" y="187"/>
                  </a:lnTo>
                  <a:lnTo>
                    <a:pt x="1" y="186"/>
                  </a:lnTo>
                  <a:lnTo>
                    <a:pt x="0" y="184"/>
                  </a:lnTo>
                  <a:lnTo>
                    <a:pt x="0" y="183"/>
                  </a:lnTo>
                  <a:lnTo>
                    <a:pt x="0" y="182"/>
                  </a:lnTo>
                  <a:lnTo>
                    <a:pt x="0" y="181"/>
                  </a:lnTo>
                  <a:lnTo>
                    <a:pt x="0" y="179"/>
                  </a:lnTo>
                  <a:lnTo>
                    <a:pt x="0" y="178"/>
                  </a:lnTo>
                  <a:lnTo>
                    <a:pt x="4" y="178"/>
                  </a:lnTo>
                  <a:lnTo>
                    <a:pt x="8" y="178"/>
                  </a:lnTo>
                  <a:lnTo>
                    <a:pt x="11" y="177"/>
                  </a:lnTo>
                  <a:lnTo>
                    <a:pt x="14" y="177"/>
                  </a:lnTo>
                  <a:lnTo>
                    <a:pt x="17" y="177"/>
                  </a:lnTo>
                  <a:lnTo>
                    <a:pt x="21" y="176"/>
                  </a:lnTo>
                  <a:lnTo>
                    <a:pt x="24" y="176"/>
                  </a:lnTo>
                  <a:lnTo>
                    <a:pt x="25" y="175"/>
                  </a:lnTo>
                  <a:lnTo>
                    <a:pt x="30" y="173"/>
                  </a:lnTo>
                  <a:lnTo>
                    <a:pt x="33" y="172"/>
                  </a:lnTo>
                  <a:lnTo>
                    <a:pt x="36" y="170"/>
                  </a:lnTo>
                  <a:lnTo>
                    <a:pt x="40" y="168"/>
                  </a:lnTo>
                  <a:lnTo>
                    <a:pt x="43" y="167"/>
                  </a:lnTo>
                  <a:lnTo>
                    <a:pt x="46" y="165"/>
                  </a:lnTo>
                  <a:lnTo>
                    <a:pt x="50" y="163"/>
                  </a:lnTo>
                  <a:lnTo>
                    <a:pt x="52" y="162"/>
                  </a:lnTo>
                  <a:lnTo>
                    <a:pt x="54" y="161"/>
                  </a:lnTo>
                  <a:lnTo>
                    <a:pt x="55" y="161"/>
                  </a:lnTo>
                  <a:lnTo>
                    <a:pt x="58" y="159"/>
                  </a:lnTo>
                  <a:lnTo>
                    <a:pt x="62" y="158"/>
                  </a:lnTo>
                  <a:lnTo>
                    <a:pt x="65" y="157"/>
                  </a:lnTo>
                  <a:lnTo>
                    <a:pt x="68" y="155"/>
                  </a:lnTo>
                  <a:lnTo>
                    <a:pt x="71" y="154"/>
                  </a:lnTo>
                  <a:lnTo>
                    <a:pt x="75" y="153"/>
                  </a:lnTo>
                  <a:lnTo>
                    <a:pt x="79" y="152"/>
                  </a:lnTo>
                  <a:lnTo>
                    <a:pt x="82" y="151"/>
                  </a:lnTo>
                  <a:lnTo>
                    <a:pt x="86" y="150"/>
                  </a:lnTo>
                  <a:lnTo>
                    <a:pt x="89" y="148"/>
                  </a:lnTo>
                  <a:lnTo>
                    <a:pt x="92" y="147"/>
                  </a:lnTo>
                  <a:lnTo>
                    <a:pt x="96" y="146"/>
                  </a:lnTo>
                  <a:lnTo>
                    <a:pt x="99" y="145"/>
                  </a:lnTo>
                  <a:lnTo>
                    <a:pt x="102" y="144"/>
                  </a:lnTo>
                  <a:lnTo>
                    <a:pt x="106" y="143"/>
                  </a:lnTo>
                  <a:lnTo>
                    <a:pt x="110" y="142"/>
                  </a:lnTo>
                  <a:lnTo>
                    <a:pt x="110" y="141"/>
                  </a:lnTo>
                  <a:lnTo>
                    <a:pt x="111" y="141"/>
                  </a:lnTo>
                  <a:lnTo>
                    <a:pt x="112" y="141"/>
                  </a:lnTo>
                  <a:lnTo>
                    <a:pt x="113" y="140"/>
                  </a:lnTo>
                  <a:lnTo>
                    <a:pt x="114" y="140"/>
                  </a:lnTo>
                  <a:lnTo>
                    <a:pt x="115" y="139"/>
                  </a:lnTo>
                  <a:lnTo>
                    <a:pt x="116" y="139"/>
                  </a:lnTo>
                  <a:lnTo>
                    <a:pt x="117" y="139"/>
                  </a:lnTo>
                  <a:lnTo>
                    <a:pt x="118" y="138"/>
                  </a:lnTo>
                  <a:lnTo>
                    <a:pt x="119" y="138"/>
                  </a:lnTo>
                  <a:lnTo>
                    <a:pt x="120" y="138"/>
                  </a:lnTo>
                  <a:lnTo>
                    <a:pt x="121" y="138"/>
                  </a:lnTo>
                  <a:lnTo>
                    <a:pt x="122" y="137"/>
                  </a:lnTo>
                  <a:lnTo>
                    <a:pt x="123" y="137"/>
                  </a:lnTo>
                  <a:lnTo>
                    <a:pt x="124" y="137"/>
                  </a:lnTo>
                  <a:lnTo>
                    <a:pt x="125" y="137"/>
                  </a:lnTo>
                  <a:lnTo>
                    <a:pt x="126" y="137"/>
                  </a:lnTo>
                  <a:lnTo>
                    <a:pt x="127" y="137"/>
                  </a:lnTo>
                  <a:lnTo>
                    <a:pt x="129" y="137"/>
                  </a:lnTo>
                  <a:lnTo>
                    <a:pt x="130" y="136"/>
                  </a:lnTo>
                  <a:lnTo>
                    <a:pt x="131" y="136"/>
                  </a:lnTo>
                  <a:lnTo>
                    <a:pt x="132" y="136"/>
                  </a:lnTo>
                  <a:lnTo>
                    <a:pt x="133" y="136"/>
                  </a:lnTo>
                  <a:lnTo>
                    <a:pt x="134" y="136"/>
                  </a:lnTo>
                  <a:lnTo>
                    <a:pt x="135" y="136"/>
                  </a:lnTo>
                  <a:lnTo>
                    <a:pt x="136" y="134"/>
                  </a:lnTo>
                  <a:lnTo>
                    <a:pt x="137" y="134"/>
                  </a:lnTo>
                  <a:lnTo>
                    <a:pt x="138" y="134"/>
                  </a:lnTo>
                  <a:lnTo>
                    <a:pt x="139" y="134"/>
                  </a:lnTo>
                  <a:lnTo>
                    <a:pt x="140" y="133"/>
                  </a:lnTo>
                  <a:lnTo>
                    <a:pt x="141" y="133"/>
                  </a:lnTo>
                  <a:lnTo>
                    <a:pt x="142" y="133"/>
                  </a:lnTo>
                  <a:lnTo>
                    <a:pt x="143" y="132"/>
                  </a:lnTo>
                  <a:lnTo>
                    <a:pt x="144" y="132"/>
                  </a:lnTo>
                  <a:lnTo>
                    <a:pt x="145" y="132"/>
                  </a:lnTo>
                  <a:lnTo>
                    <a:pt x="146" y="131"/>
                  </a:lnTo>
                  <a:lnTo>
                    <a:pt x="147" y="131"/>
                  </a:lnTo>
                  <a:lnTo>
                    <a:pt x="148" y="131"/>
                  </a:lnTo>
                  <a:lnTo>
                    <a:pt x="149" y="131"/>
                  </a:lnTo>
                  <a:lnTo>
                    <a:pt x="150" y="130"/>
                  </a:lnTo>
                  <a:lnTo>
                    <a:pt x="151" y="130"/>
                  </a:lnTo>
                  <a:lnTo>
                    <a:pt x="152" y="130"/>
                  </a:lnTo>
                  <a:lnTo>
                    <a:pt x="154" y="130"/>
                  </a:lnTo>
                  <a:lnTo>
                    <a:pt x="155" y="129"/>
                  </a:lnTo>
                  <a:lnTo>
                    <a:pt x="156" y="129"/>
                  </a:lnTo>
                  <a:lnTo>
                    <a:pt x="157" y="129"/>
                  </a:lnTo>
                  <a:lnTo>
                    <a:pt x="158" y="129"/>
                  </a:lnTo>
                  <a:lnTo>
                    <a:pt x="159" y="129"/>
                  </a:lnTo>
                  <a:lnTo>
                    <a:pt x="160" y="129"/>
                  </a:lnTo>
                  <a:lnTo>
                    <a:pt x="161" y="129"/>
                  </a:lnTo>
                  <a:lnTo>
                    <a:pt x="162" y="129"/>
                  </a:lnTo>
                  <a:lnTo>
                    <a:pt x="163" y="129"/>
                  </a:lnTo>
                  <a:lnTo>
                    <a:pt x="164" y="128"/>
                  </a:lnTo>
                  <a:lnTo>
                    <a:pt x="165" y="128"/>
                  </a:lnTo>
                  <a:lnTo>
                    <a:pt x="166" y="128"/>
                  </a:lnTo>
                  <a:lnTo>
                    <a:pt x="167" y="128"/>
                  </a:lnTo>
                  <a:lnTo>
                    <a:pt x="168" y="128"/>
                  </a:lnTo>
                  <a:lnTo>
                    <a:pt x="169" y="127"/>
                  </a:lnTo>
                  <a:lnTo>
                    <a:pt x="170" y="127"/>
                  </a:lnTo>
                  <a:lnTo>
                    <a:pt x="171" y="127"/>
                  </a:lnTo>
                  <a:lnTo>
                    <a:pt x="172" y="127"/>
                  </a:lnTo>
                  <a:lnTo>
                    <a:pt x="173" y="126"/>
                  </a:lnTo>
                  <a:lnTo>
                    <a:pt x="174" y="126"/>
                  </a:lnTo>
                  <a:lnTo>
                    <a:pt x="175" y="126"/>
                  </a:lnTo>
                  <a:lnTo>
                    <a:pt x="177" y="125"/>
                  </a:lnTo>
                  <a:lnTo>
                    <a:pt x="179" y="125"/>
                  </a:lnTo>
                  <a:lnTo>
                    <a:pt x="180" y="125"/>
                  </a:lnTo>
                  <a:lnTo>
                    <a:pt x="181" y="124"/>
                  </a:lnTo>
                  <a:lnTo>
                    <a:pt x="182" y="124"/>
                  </a:lnTo>
                  <a:lnTo>
                    <a:pt x="183" y="124"/>
                  </a:lnTo>
                  <a:lnTo>
                    <a:pt x="184" y="124"/>
                  </a:lnTo>
                  <a:lnTo>
                    <a:pt x="185" y="124"/>
                  </a:lnTo>
                  <a:lnTo>
                    <a:pt x="186" y="124"/>
                  </a:lnTo>
                  <a:lnTo>
                    <a:pt x="187" y="123"/>
                  </a:lnTo>
                  <a:lnTo>
                    <a:pt x="188" y="123"/>
                  </a:lnTo>
                  <a:lnTo>
                    <a:pt x="189" y="123"/>
                  </a:lnTo>
                  <a:lnTo>
                    <a:pt x="190" y="123"/>
                  </a:lnTo>
                  <a:lnTo>
                    <a:pt x="191" y="123"/>
                  </a:lnTo>
                  <a:lnTo>
                    <a:pt x="192" y="123"/>
                  </a:lnTo>
                  <a:lnTo>
                    <a:pt x="193" y="122"/>
                  </a:lnTo>
                  <a:lnTo>
                    <a:pt x="194" y="122"/>
                  </a:lnTo>
                  <a:lnTo>
                    <a:pt x="195" y="122"/>
                  </a:lnTo>
                  <a:lnTo>
                    <a:pt x="196" y="122"/>
                  </a:lnTo>
                  <a:lnTo>
                    <a:pt x="197" y="121"/>
                  </a:lnTo>
                  <a:lnTo>
                    <a:pt x="198" y="121"/>
                  </a:lnTo>
                  <a:lnTo>
                    <a:pt x="199" y="121"/>
                  </a:lnTo>
                  <a:lnTo>
                    <a:pt x="200" y="121"/>
                  </a:lnTo>
                  <a:lnTo>
                    <a:pt x="201" y="120"/>
                  </a:lnTo>
                  <a:lnTo>
                    <a:pt x="202" y="120"/>
                  </a:lnTo>
                  <a:lnTo>
                    <a:pt x="204" y="120"/>
                  </a:lnTo>
                  <a:lnTo>
                    <a:pt x="205" y="120"/>
                  </a:lnTo>
                  <a:lnTo>
                    <a:pt x="206" y="119"/>
                  </a:lnTo>
                  <a:lnTo>
                    <a:pt x="207" y="119"/>
                  </a:lnTo>
                  <a:lnTo>
                    <a:pt x="208" y="119"/>
                  </a:lnTo>
                  <a:lnTo>
                    <a:pt x="209" y="118"/>
                  </a:lnTo>
                  <a:lnTo>
                    <a:pt x="210" y="118"/>
                  </a:lnTo>
                  <a:lnTo>
                    <a:pt x="211" y="118"/>
                  </a:lnTo>
                  <a:lnTo>
                    <a:pt x="212" y="118"/>
                  </a:lnTo>
                  <a:lnTo>
                    <a:pt x="213" y="117"/>
                  </a:lnTo>
                  <a:lnTo>
                    <a:pt x="214" y="117"/>
                  </a:lnTo>
                  <a:lnTo>
                    <a:pt x="215" y="117"/>
                  </a:lnTo>
                  <a:lnTo>
                    <a:pt x="216" y="117"/>
                  </a:lnTo>
                  <a:lnTo>
                    <a:pt x="217" y="116"/>
                  </a:lnTo>
                  <a:lnTo>
                    <a:pt x="218" y="116"/>
                  </a:lnTo>
                  <a:lnTo>
                    <a:pt x="219" y="116"/>
                  </a:lnTo>
                  <a:lnTo>
                    <a:pt x="220" y="116"/>
                  </a:lnTo>
                  <a:lnTo>
                    <a:pt x="221" y="115"/>
                  </a:lnTo>
                  <a:lnTo>
                    <a:pt x="222" y="115"/>
                  </a:lnTo>
                  <a:lnTo>
                    <a:pt x="223" y="115"/>
                  </a:lnTo>
                  <a:lnTo>
                    <a:pt x="224" y="115"/>
                  </a:lnTo>
                  <a:lnTo>
                    <a:pt x="225" y="115"/>
                  </a:lnTo>
                  <a:lnTo>
                    <a:pt x="225" y="114"/>
                  </a:lnTo>
                  <a:lnTo>
                    <a:pt x="226" y="114"/>
                  </a:lnTo>
                  <a:lnTo>
                    <a:pt x="229" y="114"/>
                  </a:lnTo>
                  <a:lnTo>
                    <a:pt x="230" y="114"/>
                  </a:lnTo>
                  <a:lnTo>
                    <a:pt x="231" y="113"/>
                  </a:lnTo>
                  <a:lnTo>
                    <a:pt x="232" y="113"/>
                  </a:lnTo>
                  <a:lnTo>
                    <a:pt x="233" y="113"/>
                  </a:lnTo>
                  <a:lnTo>
                    <a:pt x="234" y="113"/>
                  </a:lnTo>
                  <a:lnTo>
                    <a:pt x="235" y="112"/>
                  </a:lnTo>
                  <a:lnTo>
                    <a:pt x="236" y="112"/>
                  </a:lnTo>
                  <a:lnTo>
                    <a:pt x="237" y="112"/>
                  </a:lnTo>
                  <a:lnTo>
                    <a:pt x="237" y="111"/>
                  </a:lnTo>
                  <a:lnTo>
                    <a:pt x="238" y="111"/>
                  </a:lnTo>
                  <a:lnTo>
                    <a:pt x="239" y="109"/>
                  </a:lnTo>
                  <a:lnTo>
                    <a:pt x="240" y="109"/>
                  </a:lnTo>
                  <a:lnTo>
                    <a:pt x="240" y="108"/>
                  </a:lnTo>
                  <a:lnTo>
                    <a:pt x="241" y="108"/>
                  </a:lnTo>
                  <a:lnTo>
                    <a:pt x="242" y="107"/>
                  </a:lnTo>
                  <a:lnTo>
                    <a:pt x="243" y="106"/>
                  </a:lnTo>
                  <a:lnTo>
                    <a:pt x="244" y="105"/>
                  </a:lnTo>
                  <a:lnTo>
                    <a:pt x="245" y="105"/>
                  </a:lnTo>
                  <a:lnTo>
                    <a:pt x="246" y="104"/>
                  </a:lnTo>
                  <a:lnTo>
                    <a:pt x="247" y="104"/>
                  </a:lnTo>
                  <a:lnTo>
                    <a:pt x="248" y="103"/>
                  </a:lnTo>
                  <a:lnTo>
                    <a:pt x="249" y="103"/>
                  </a:lnTo>
                  <a:lnTo>
                    <a:pt x="250" y="103"/>
                  </a:lnTo>
                  <a:lnTo>
                    <a:pt x="250" y="102"/>
                  </a:lnTo>
                  <a:lnTo>
                    <a:pt x="251" y="102"/>
                  </a:lnTo>
                  <a:lnTo>
                    <a:pt x="253" y="101"/>
                  </a:lnTo>
                  <a:lnTo>
                    <a:pt x="254" y="101"/>
                  </a:lnTo>
                  <a:lnTo>
                    <a:pt x="255" y="100"/>
                  </a:lnTo>
                  <a:lnTo>
                    <a:pt x="256" y="100"/>
                  </a:lnTo>
                  <a:lnTo>
                    <a:pt x="257" y="99"/>
                  </a:lnTo>
                  <a:lnTo>
                    <a:pt x="258" y="99"/>
                  </a:lnTo>
                  <a:lnTo>
                    <a:pt x="259" y="98"/>
                  </a:lnTo>
                  <a:lnTo>
                    <a:pt x="260" y="98"/>
                  </a:lnTo>
                  <a:lnTo>
                    <a:pt x="261" y="97"/>
                  </a:lnTo>
                  <a:lnTo>
                    <a:pt x="262" y="97"/>
                  </a:lnTo>
                  <a:lnTo>
                    <a:pt x="263" y="97"/>
                  </a:lnTo>
                  <a:lnTo>
                    <a:pt x="264" y="96"/>
                  </a:lnTo>
                  <a:lnTo>
                    <a:pt x="265" y="95"/>
                  </a:lnTo>
                  <a:lnTo>
                    <a:pt x="266" y="95"/>
                  </a:lnTo>
                  <a:lnTo>
                    <a:pt x="267" y="94"/>
                  </a:lnTo>
                  <a:lnTo>
                    <a:pt x="268" y="94"/>
                  </a:lnTo>
                  <a:lnTo>
                    <a:pt x="268" y="93"/>
                  </a:lnTo>
                  <a:lnTo>
                    <a:pt x="269" y="93"/>
                  </a:lnTo>
                  <a:lnTo>
                    <a:pt x="270" y="93"/>
                  </a:lnTo>
                  <a:lnTo>
                    <a:pt x="271" y="92"/>
                  </a:lnTo>
                  <a:lnTo>
                    <a:pt x="272" y="91"/>
                  </a:lnTo>
                  <a:lnTo>
                    <a:pt x="273" y="91"/>
                  </a:lnTo>
                  <a:lnTo>
                    <a:pt x="274" y="91"/>
                  </a:lnTo>
                  <a:lnTo>
                    <a:pt x="275" y="90"/>
                  </a:lnTo>
                  <a:lnTo>
                    <a:pt x="276" y="90"/>
                  </a:lnTo>
                  <a:lnTo>
                    <a:pt x="278" y="90"/>
                  </a:lnTo>
                  <a:lnTo>
                    <a:pt x="279" y="90"/>
                  </a:lnTo>
                  <a:lnTo>
                    <a:pt x="280" y="90"/>
                  </a:lnTo>
                  <a:lnTo>
                    <a:pt x="281" y="89"/>
                  </a:lnTo>
                  <a:lnTo>
                    <a:pt x="282" y="89"/>
                  </a:lnTo>
                  <a:lnTo>
                    <a:pt x="283" y="89"/>
                  </a:lnTo>
                  <a:lnTo>
                    <a:pt x="284" y="89"/>
                  </a:lnTo>
                  <a:lnTo>
                    <a:pt x="285" y="89"/>
                  </a:lnTo>
                  <a:lnTo>
                    <a:pt x="286" y="89"/>
                  </a:lnTo>
                  <a:lnTo>
                    <a:pt x="287" y="88"/>
                  </a:lnTo>
                  <a:lnTo>
                    <a:pt x="288" y="88"/>
                  </a:lnTo>
                  <a:lnTo>
                    <a:pt x="289" y="88"/>
                  </a:lnTo>
                  <a:lnTo>
                    <a:pt x="290" y="88"/>
                  </a:lnTo>
                  <a:lnTo>
                    <a:pt x="291" y="88"/>
                  </a:lnTo>
                  <a:lnTo>
                    <a:pt x="292" y="87"/>
                  </a:lnTo>
                  <a:lnTo>
                    <a:pt x="293" y="87"/>
                  </a:lnTo>
                  <a:lnTo>
                    <a:pt x="294" y="87"/>
                  </a:lnTo>
                  <a:lnTo>
                    <a:pt x="295" y="87"/>
                  </a:lnTo>
                  <a:lnTo>
                    <a:pt x="295" y="86"/>
                  </a:lnTo>
                  <a:lnTo>
                    <a:pt x="296" y="86"/>
                  </a:lnTo>
                  <a:lnTo>
                    <a:pt x="297" y="86"/>
                  </a:lnTo>
                  <a:lnTo>
                    <a:pt x="298" y="86"/>
                  </a:lnTo>
                  <a:lnTo>
                    <a:pt x="299" y="84"/>
                  </a:lnTo>
                  <a:lnTo>
                    <a:pt x="300" y="84"/>
                  </a:lnTo>
                  <a:lnTo>
                    <a:pt x="301" y="84"/>
                  </a:lnTo>
                  <a:lnTo>
                    <a:pt x="303" y="83"/>
                  </a:lnTo>
                  <a:lnTo>
                    <a:pt x="304" y="83"/>
                  </a:lnTo>
                  <a:lnTo>
                    <a:pt x="305" y="82"/>
                  </a:lnTo>
                  <a:lnTo>
                    <a:pt x="306" y="82"/>
                  </a:lnTo>
                  <a:lnTo>
                    <a:pt x="307" y="81"/>
                  </a:lnTo>
                  <a:lnTo>
                    <a:pt x="308" y="81"/>
                  </a:lnTo>
                  <a:lnTo>
                    <a:pt x="308" y="80"/>
                  </a:lnTo>
                  <a:lnTo>
                    <a:pt x="309" y="80"/>
                  </a:lnTo>
                  <a:lnTo>
                    <a:pt x="310" y="80"/>
                  </a:lnTo>
                  <a:lnTo>
                    <a:pt x="311" y="79"/>
                  </a:lnTo>
                  <a:lnTo>
                    <a:pt x="312" y="79"/>
                  </a:lnTo>
                  <a:lnTo>
                    <a:pt x="312" y="78"/>
                  </a:lnTo>
                  <a:lnTo>
                    <a:pt x="313" y="78"/>
                  </a:lnTo>
                  <a:lnTo>
                    <a:pt x="314" y="78"/>
                  </a:lnTo>
                  <a:lnTo>
                    <a:pt x="315" y="77"/>
                  </a:lnTo>
                  <a:lnTo>
                    <a:pt x="316" y="77"/>
                  </a:lnTo>
                  <a:lnTo>
                    <a:pt x="317" y="77"/>
                  </a:lnTo>
                  <a:lnTo>
                    <a:pt x="318" y="76"/>
                  </a:lnTo>
                  <a:lnTo>
                    <a:pt x="319" y="76"/>
                  </a:lnTo>
                  <a:lnTo>
                    <a:pt x="320" y="76"/>
                  </a:lnTo>
                  <a:lnTo>
                    <a:pt x="321" y="76"/>
                  </a:lnTo>
                  <a:lnTo>
                    <a:pt x="322" y="75"/>
                  </a:lnTo>
                  <a:lnTo>
                    <a:pt x="323" y="75"/>
                  </a:lnTo>
                  <a:lnTo>
                    <a:pt x="324" y="75"/>
                  </a:lnTo>
                  <a:lnTo>
                    <a:pt x="325" y="75"/>
                  </a:lnTo>
                  <a:lnTo>
                    <a:pt x="326" y="75"/>
                  </a:lnTo>
                  <a:lnTo>
                    <a:pt x="326" y="74"/>
                  </a:lnTo>
                  <a:lnTo>
                    <a:pt x="328" y="74"/>
                  </a:lnTo>
                  <a:lnTo>
                    <a:pt x="329" y="74"/>
                  </a:lnTo>
                  <a:lnTo>
                    <a:pt x="330" y="74"/>
                  </a:lnTo>
                  <a:lnTo>
                    <a:pt x="331" y="74"/>
                  </a:lnTo>
                  <a:lnTo>
                    <a:pt x="332" y="73"/>
                  </a:lnTo>
                  <a:lnTo>
                    <a:pt x="333" y="73"/>
                  </a:lnTo>
                  <a:lnTo>
                    <a:pt x="334" y="73"/>
                  </a:lnTo>
                  <a:lnTo>
                    <a:pt x="335" y="73"/>
                  </a:lnTo>
                  <a:lnTo>
                    <a:pt x="336" y="73"/>
                  </a:lnTo>
                  <a:lnTo>
                    <a:pt x="337" y="72"/>
                  </a:lnTo>
                  <a:lnTo>
                    <a:pt x="338" y="72"/>
                  </a:lnTo>
                  <a:lnTo>
                    <a:pt x="339" y="72"/>
                  </a:lnTo>
                  <a:lnTo>
                    <a:pt x="340" y="71"/>
                  </a:lnTo>
                  <a:lnTo>
                    <a:pt x="341" y="71"/>
                  </a:lnTo>
                  <a:lnTo>
                    <a:pt x="341" y="70"/>
                  </a:lnTo>
                  <a:lnTo>
                    <a:pt x="342" y="70"/>
                  </a:lnTo>
                  <a:lnTo>
                    <a:pt x="343" y="70"/>
                  </a:lnTo>
                  <a:lnTo>
                    <a:pt x="344" y="69"/>
                  </a:lnTo>
                  <a:lnTo>
                    <a:pt x="345" y="69"/>
                  </a:lnTo>
                  <a:lnTo>
                    <a:pt x="345" y="68"/>
                  </a:lnTo>
                  <a:lnTo>
                    <a:pt x="346" y="68"/>
                  </a:lnTo>
                  <a:lnTo>
                    <a:pt x="347" y="67"/>
                  </a:lnTo>
                  <a:lnTo>
                    <a:pt x="348" y="66"/>
                  </a:lnTo>
                  <a:lnTo>
                    <a:pt x="349" y="66"/>
                  </a:lnTo>
                  <a:lnTo>
                    <a:pt x="350" y="66"/>
                  </a:lnTo>
                  <a:lnTo>
                    <a:pt x="351" y="65"/>
                  </a:lnTo>
                  <a:lnTo>
                    <a:pt x="353" y="65"/>
                  </a:lnTo>
                  <a:lnTo>
                    <a:pt x="354" y="65"/>
                  </a:lnTo>
                  <a:lnTo>
                    <a:pt x="354" y="64"/>
                  </a:lnTo>
                  <a:lnTo>
                    <a:pt x="355" y="64"/>
                  </a:lnTo>
                  <a:lnTo>
                    <a:pt x="356" y="64"/>
                  </a:lnTo>
                  <a:lnTo>
                    <a:pt x="357" y="64"/>
                  </a:lnTo>
                  <a:lnTo>
                    <a:pt x="358" y="63"/>
                  </a:lnTo>
                  <a:lnTo>
                    <a:pt x="359" y="63"/>
                  </a:lnTo>
                  <a:lnTo>
                    <a:pt x="360" y="63"/>
                  </a:lnTo>
                  <a:lnTo>
                    <a:pt x="361" y="63"/>
                  </a:lnTo>
                  <a:lnTo>
                    <a:pt x="362" y="63"/>
                  </a:lnTo>
                  <a:lnTo>
                    <a:pt x="363" y="62"/>
                  </a:lnTo>
                  <a:lnTo>
                    <a:pt x="364" y="62"/>
                  </a:lnTo>
                  <a:lnTo>
                    <a:pt x="365" y="62"/>
                  </a:lnTo>
                  <a:lnTo>
                    <a:pt x="366" y="62"/>
                  </a:lnTo>
                  <a:lnTo>
                    <a:pt x="367" y="62"/>
                  </a:lnTo>
                  <a:lnTo>
                    <a:pt x="368" y="62"/>
                  </a:lnTo>
                  <a:lnTo>
                    <a:pt x="369" y="62"/>
                  </a:lnTo>
                  <a:lnTo>
                    <a:pt x="370" y="61"/>
                  </a:lnTo>
                  <a:lnTo>
                    <a:pt x="371" y="61"/>
                  </a:lnTo>
                  <a:lnTo>
                    <a:pt x="372" y="61"/>
                  </a:lnTo>
                  <a:lnTo>
                    <a:pt x="373" y="61"/>
                  </a:lnTo>
                  <a:lnTo>
                    <a:pt x="374" y="61"/>
                  </a:lnTo>
                  <a:lnTo>
                    <a:pt x="375" y="59"/>
                  </a:lnTo>
                  <a:lnTo>
                    <a:pt x="376" y="59"/>
                  </a:lnTo>
                  <a:lnTo>
                    <a:pt x="378" y="59"/>
                  </a:lnTo>
                  <a:lnTo>
                    <a:pt x="379" y="59"/>
                  </a:lnTo>
                  <a:lnTo>
                    <a:pt x="380" y="59"/>
                  </a:lnTo>
                  <a:lnTo>
                    <a:pt x="381" y="58"/>
                  </a:lnTo>
                  <a:lnTo>
                    <a:pt x="382" y="58"/>
                  </a:lnTo>
                  <a:lnTo>
                    <a:pt x="383" y="58"/>
                  </a:lnTo>
                  <a:lnTo>
                    <a:pt x="384" y="58"/>
                  </a:lnTo>
                  <a:lnTo>
                    <a:pt x="385" y="58"/>
                  </a:lnTo>
                  <a:lnTo>
                    <a:pt x="386" y="57"/>
                  </a:lnTo>
                  <a:lnTo>
                    <a:pt x="387" y="57"/>
                  </a:lnTo>
                  <a:lnTo>
                    <a:pt x="388" y="57"/>
                  </a:lnTo>
                  <a:lnTo>
                    <a:pt x="389" y="57"/>
                  </a:lnTo>
                  <a:lnTo>
                    <a:pt x="390" y="57"/>
                  </a:lnTo>
                  <a:lnTo>
                    <a:pt x="391" y="56"/>
                  </a:lnTo>
                  <a:lnTo>
                    <a:pt x="392" y="56"/>
                  </a:lnTo>
                  <a:lnTo>
                    <a:pt x="397" y="55"/>
                  </a:lnTo>
                  <a:lnTo>
                    <a:pt x="400" y="53"/>
                  </a:lnTo>
                  <a:lnTo>
                    <a:pt x="405" y="52"/>
                  </a:lnTo>
                  <a:lnTo>
                    <a:pt x="408" y="51"/>
                  </a:lnTo>
                  <a:lnTo>
                    <a:pt x="411" y="50"/>
                  </a:lnTo>
                  <a:lnTo>
                    <a:pt x="415" y="49"/>
                  </a:lnTo>
                  <a:lnTo>
                    <a:pt x="418" y="48"/>
                  </a:lnTo>
                  <a:lnTo>
                    <a:pt x="421" y="47"/>
                  </a:lnTo>
                  <a:lnTo>
                    <a:pt x="424" y="46"/>
                  </a:lnTo>
                  <a:lnTo>
                    <a:pt x="429" y="44"/>
                  </a:lnTo>
                  <a:lnTo>
                    <a:pt x="432" y="43"/>
                  </a:lnTo>
                  <a:lnTo>
                    <a:pt x="435" y="42"/>
                  </a:lnTo>
                  <a:lnTo>
                    <a:pt x="438" y="41"/>
                  </a:lnTo>
                  <a:lnTo>
                    <a:pt x="442" y="40"/>
                  </a:lnTo>
                  <a:lnTo>
                    <a:pt x="445" y="39"/>
                  </a:lnTo>
                  <a:lnTo>
                    <a:pt x="448" y="38"/>
                  </a:lnTo>
                  <a:lnTo>
                    <a:pt x="453" y="36"/>
                  </a:lnTo>
                  <a:lnTo>
                    <a:pt x="456" y="34"/>
                  </a:lnTo>
                  <a:lnTo>
                    <a:pt x="459" y="33"/>
                  </a:lnTo>
                  <a:lnTo>
                    <a:pt x="462" y="32"/>
                  </a:lnTo>
                  <a:lnTo>
                    <a:pt x="466" y="31"/>
                  </a:lnTo>
                  <a:lnTo>
                    <a:pt x="469" y="30"/>
                  </a:lnTo>
                  <a:lnTo>
                    <a:pt x="472" y="29"/>
                  </a:lnTo>
                  <a:lnTo>
                    <a:pt x="475" y="27"/>
                  </a:lnTo>
                  <a:lnTo>
                    <a:pt x="480" y="26"/>
                  </a:lnTo>
                  <a:lnTo>
                    <a:pt x="483" y="25"/>
                  </a:lnTo>
                  <a:lnTo>
                    <a:pt x="486" y="24"/>
                  </a:lnTo>
                  <a:lnTo>
                    <a:pt x="490" y="23"/>
                  </a:lnTo>
                  <a:lnTo>
                    <a:pt x="493" y="22"/>
                  </a:lnTo>
                  <a:lnTo>
                    <a:pt x="496" y="21"/>
                  </a:lnTo>
                  <a:lnTo>
                    <a:pt x="499" y="20"/>
                  </a:lnTo>
                  <a:lnTo>
                    <a:pt x="504" y="18"/>
                  </a:lnTo>
                  <a:lnTo>
                    <a:pt x="507" y="17"/>
                  </a:lnTo>
                  <a:lnTo>
                    <a:pt x="510" y="16"/>
                  </a:lnTo>
                  <a:lnTo>
                    <a:pt x="513" y="15"/>
                  </a:lnTo>
                  <a:lnTo>
                    <a:pt x="517" y="14"/>
                  </a:lnTo>
                  <a:lnTo>
                    <a:pt x="520" y="13"/>
                  </a:lnTo>
                  <a:lnTo>
                    <a:pt x="523" y="11"/>
                  </a:lnTo>
                  <a:lnTo>
                    <a:pt x="526" y="9"/>
                  </a:lnTo>
                  <a:lnTo>
                    <a:pt x="531" y="8"/>
                  </a:lnTo>
                  <a:lnTo>
                    <a:pt x="534" y="7"/>
                  </a:lnTo>
                  <a:lnTo>
                    <a:pt x="537" y="6"/>
                  </a:lnTo>
                  <a:lnTo>
                    <a:pt x="540" y="5"/>
                  </a:lnTo>
                  <a:lnTo>
                    <a:pt x="544" y="4"/>
                  </a:lnTo>
                  <a:lnTo>
                    <a:pt x="547" y="3"/>
                  </a:lnTo>
                  <a:lnTo>
                    <a:pt x="550" y="1"/>
                  </a:lnTo>
                  <a:lnTo>
                    <a:pt x="554" y="0"/>
                  </a:lnTo>
                  <a:lnTo>
                    <a:pt x="556" y="1"/>
                  </a:lnTo>
                  <a:lnTo>
                    <a:pt x="557" y="3"/>
                  </a:lnTo>
                  <a:lnTo>
                    <a:pt x="559" y="4"/>
                  </a:lnTo>
                  <a:lnTo>
                    <a:pt x="560" y="4"/>
                  </a:lnTo>
                  <a:lnTo>
                    <a:pt x="562" y="5"/>
                  </a:lnTo>
                  <a:lnTo>
                    <a:pt x="564" y="6"/>
                  </a:lnTo>
                  <a:lnTo>
                    <a:pt x="567" y="6"/>
                  </a:lnTo>
                  <a:lnTo>
                    <a:pt x="568" y="8"/>
                  </a:lnTo>
                  <a:lnTo>
                    <a:pt x="569" y="9"/>
                  </a:lnTo>
                  <a:lnTo>
                    <a:pt x="570" y="12"/>
                  </a:lnTo>
                  <a:lnTo>
                    <a:pt x="570" y="13"/>
                  </a:lnTo>
                  <a:lnTo>
                    <a:pt x="570" y="15"/>
                  </a:lnTo>
                  <a:lnTo>
                    <a:pt x="569" y="17"/>
                  </a:lnTo>
                  <a:lnTo>
                    <a:pt x="569" y="19"/>
                  </a:lnTo>
                  <a:lnTo>
                    <a:pt x="569" y="21"/>
                  </a:lnTo>
                  <a:lnTo>
                    <a:pt x="568" y="23"/>
                  </a:lnTo>
                  <a:lnTo>
                    <a:pt x="569" y="25"/>
                  </a:lnTo>
                  <a:lnTo>
                    <a:pt x="570" y="27"/>
                  </a:lnTo>
                  <a:lnTo>
                    <a:pt x="571" y="28"/>
                  </a:lnTo>
                  <a:lnTo>
                    <a:pt x="572" y="29"/>
                  </a:lnTo>
                  <a:lnTo>
                    <a:pt x="573" y="31"/>
                  </a:lnTo>
                  <a:lnTo>
                    <a:pt x="574" y="32"/>
                  </a:lnTo>
                  <a:lnTo>
                    <a:pt x="575" y="34"/>
                  </a:lnTo>
                  <a:lnTo>
                    <a:pt x="576" y="36"/>
                  </a:lnTo>
                  <a:lnTo>
                    <a:pt x="578" y="38"/>
                  </a:lnTo>
                  <a:lnTo>
                    <a:pt x="579" y="38"/>
                  </a:lnTo>
                  <a:lnTo>
                    <a:pt x="581" y="37"/>
                  </a:lnTo>
                  <a:lnTo>
                    <a:pt x="583" y="38"/>
                  </a:lnTo>
                  <a:lnTo>
                    <a:pt x="583" y="40"/>
                  </a:lnTo>
                  <a:lnTo>
                    <a:pt x="583" y="42"/>
                  </a:lnTo>
                  <a:lnTo>
                    <a:pt x="584" y="44"/>
                  </a:lnTo>
                  <a:lnTo>
                    <a:pt x="585" y="45"/>
                  </a:lnTo>
                  <a:lnTo>
                    <a:pt x="586" y="47"/>
                  </a:lnTo>
                  <a:lnTo>
                    <a:pt x="587" y="48"/>
                  </a:lnTo>
                  <a:lnTo>
                    <a:pt x="588" y="49"/>
                  </a:lnTo>
                  <a:lnTo>
                    <a:pt x="589" y="51"/>
                  </a:lnTo>
                  <a:lnTo>
                    <a:pt x="590" y="53"/>
                  </a:lnTo>
                  <a:lnTo>
                    <a:pt x="591" y="54"/>
                  </a:lnTo>
                  <a:lnTo>
                    <a:pt x="592" y="55"/>
                  </a:lnTo>
                  <a:lnTo>
                    <a:pt x="593" y="57"/>
                  </a:lnTo>
                  <a:lnTo>
                    <a:pt x="594" y="58"/>
                  </a:lnTo>
                  <a:lnTo>
                    <a:pt x="594" y="61"/>
                  </a:lnTo>
                  <a:lnTo>
                    <a:pt x="595" y="63"/>
                  </a:lnTo>
                  <a:lnTo>
                    <a:pt x="596" y="65"/>
                  </a:lnTo>
                  <a:lnTo>
                    <a:pt x="596" y="66"/>
                  </a:lnTo>
                  <a:lnTo>
                    <a:pt x="597" y="68"/>
                  </a:lnTo>
                  <a:lnTo>
                    <a:pt x="598" y="69"/>
                  </a:lnTo>
                  <a:lnTo>
                    <a:pt x="599" y="71"/>
                  </a:lnTo>
                  <a:lnTo>
                    <a:pt x="600" y="72"/>
                  </a:lnTo>
                  <a:lnTo>
                    <a:pt x="601" y="74"/>
                  </a:lnTo>
                  <a:lnTo>
                    <a:pt x="603" y="75"/>
                  </a:lnTo>
                  <a:lnTo>
                    <a:pt x="605" y="75"/>
                  </a:lnTo>
                  <a:lnTo>
                    <a:pt x="605" y="76"/>
                  </a:lnTo>
                  <a:lnTo>
                    <a:pt x="607" y="76"/>
                  </a:lnTo>
                  <a:lnTo>
                    <a:pt x="609" y="77"/>
                  </a:lnTo>
                  <a:lnTo>
                    <a:pt x="611" y="77"/>
                  </a:lnTo>
                  <a:lnTo>
                    <a:pt x="612" y="78"/>
                  </a:lnTo>
                  <a:lnTo>
                    <a:pt x="614" y="79"/>
                  </a:lnTo>
                  <a:lnTo>
                    <a:pt x="615" y="81"/>
                  </a:lnTo>
                  <a:lnTo>
                    <a:pt x="616" y="82"/>
                  </a:lnTo>
                  <a:lnTo>
                    <a:pt x="616" y="84"/>
                  </a:lnTo>
                  <a:lnTo>
                    <a:pt x="617" y="87"/>
                  </a:lnTo>
                  <a:lnTo>
                    <a:pt x="618" y="88"/>
                  </a:lnTo>
                  <a:lnTo>
                    <a:pt x="620" y="89"/>
                  </a:lnTo>
                  <a:lnTo>
                    <a:pt x="622" y="90"/>
                  </a:lnTo>
                  <a:lnTo>
                    <a:pt x="623" y="90"/>
                  </a:lnTo>
                  <a:lnTo>
                    <a:pt x="623" y="91"/>
                  </a:lnTo>
                  <a:lnTo>
                    <a:pt x="625" y="92"/>
                  </a:lnTo>
                  <a:lnTo>
                    <a:pt x="626" y="93"/>
                  </a:lnTo>
                  <a:lnTo>
                    <a:pt x="628" y="94"/>
                  </a:lnTo>
                  <a:lnTo>
                    <a:pt x="629" y="96"/>
                  </a:lnTo>
                  <a:lnTo>
                    <a:pt x="630" y="97"/>
                  </a:lnTo>
                  <a:lnTo>
                    <a:pt x="630" y="99"/>
                  </a:lnTo>
                  <a:lnTo>
                    <a:pt x="630" y="100"/>
                  </a:lnTo>
                  <a:lnTo>
                    <a:pt x="630" y="101"/>
                  </a:lnTo>
                  <a:lnTo>
                    <a:pt x="631" y="103"/>
                  </a:lnTo>
                  <a:lnTo>
                    <a:pt x="631" y="105"/>
                  </a:lnTo>
                  <a:lnTo>
                    <a:pt x="633" y="106"/>
                  </a:lnTo>
                  <a:lnTo>
                    <a:pt x="634" y="107"/>
                  </a:lnTo>
                  <a:lnTo>
                    <a:pt x="636" y="108"/>
                  </a:lnTo>
                  <a:lnTo>
                    <a:pt x="638" y="109"/>
                  </a:lnTo>
                  <a:lnTo>
                    <a:pt x="639" y="109"/>
                  </a:lnTo>
                  <a:lnTo>
                    <a:pt x="640" y="108"/>
                  </a:lnTo>
                  <a:lnTo>
                    <a:pt x="640" y="107"/>
                  </a:lnTo>
                  <a:lnTo>
                    <a:pt x="641" y="104"/>
                  </a:lnTo>
                  <a:lnTo>
                    <a:pt x="640" y="102"/>
                  </a:lnTo>
                  <a:lnTo>
                    <a:pt x="641" y="100"/>
                  </a:lnTo>
                  <a:lnTo>
                    <a:pt x="641" y="97"/>
                  </a:lnTo>
                  <a:lnTo>
                    <a:pt x="641" y="96"/>
                  </a:lnTo>
                  <a:lnTo>
                    <a:pt x="642" y="94"/>
                  </a:lnTo>
                  <a:lnTo>
                    <a:pt x="642" y="92"/>
                  </a:lnTo>
                  <a:lnTo>
                    <a:pt x="643" y="90"/>
                  </a:lnTo>
                  <a:lnTo>
                    <a:pt x="644" y="89"/>
                  </a:lnTo>
                  <a:lnTo>
                    <a:pt x="646" y="88"/>
                  </a:lnTo>
                  <a:lnTo>
                    <a:pt x="648" y="88"/>
                  </a:lnTo>
                  <a:lnTo>
                    <a:pt x="650" y="89"/>
                  </a:lnTo>
                  <a:lnTo>
                    <a:pt x="651" y="90"/>
                  </a:lnTo>
                  <a:lnTo>
                    <a:pt x="653" y="90"/>
                  </a:lnTo>
                  <a:lnTo>
                    <a:pt x="654" y="91"/>
                  </a:lnTo>
                  <a:lnTo>
                    <a:pt x="655" y="92"/>
                  </a:lnTo>
                  <a:lnTo>
                    <a:pt x="656" y="94"/>
                  </a:lnTo>
                  <a:lnTo>
                    <a:pt x="658" y="95"/>
                  </a:lnTo>
                  <a:lnTo>
                    <a:pt x="659" y="96"/>
                  </a:lnTo>
                  <a:lnTo>
                    <a:pt x="661" y="96"/>
                  </a:lnTo>
                  <a:lnTo>
                    <a:pt x="663" y="96"/>
                  </a:lnTo>
                  <a:lnTo>
                    <a:pt x="665" y="96"/>
                  </a:lnTo>
                  <a:lnTo>
                    <a:pt x="667" y="96"/>
                  </a:lnTo>
                  <a:lnTo>
                    <a:pt x="668" y="95"/>
                  </a:lnTo>
                  <a:lnTo>
                    <a:pt x="670" y="94"/>
                  </a:lnTo>
                  <a:lnTo>
                    <a:pt x="671" y="93"/>
                  </a:lnTo>
                  <a:lnTo>
                    <a:pt x="673" y="92"/>
                  </a:lnTo>
                  <a:lnTo>
                    <a:pt x="674" y="91"/>
                  </a:lnTo>
                  <a:lnTo>
                    <a:pt x="675" y="90"/>
                  </a:lnTo>
                  <a:lnTo>
                    <a:pt x="678" y="89"/>
                  </a:lnTo>
                  <a:lnTo>
                    <a:pt x="679" y="88"/>
                  </a:lnTo>
                  <a:lnTo>
                    <a:pt x="681" y="87"/>
                  </a:lnTo>
                  <a:lnTo>
                    <a:pt x="683" y="86"/>
                  </a:lnTo>
                  <a:lnTo>
                    <a:pt x="685" y="86"/>
                  </a:lnTo>
                  <a:lnTo>
                    <a:pt x="687" y="86"/>
                  </a:lnTo>
                  <a:lnTo>
                    <a:pt x="689" y="87"/>
                  </a:lnTo>
                  <a:lnTo>
                    <a:pt x="691" y="87"/>
                  </a:lnTo>
                  <a:lnTo>
                    <a:pt x="692" y="87"/>
                  </a:lnTo>
                  <a:lnTo>
                    <a:pt x="694" y="87"/>
                  </a:lnTo>
                  <a:lnTo>
                    <a:pt x="697" y="88"/>
                  </a:lnTo>
                  <a:lnTo>
                    <a:pt x="699" y="88"/>
                  </a:lnTo>
                  <a:lnTo>
                    <a:pt x="700" y="88"/>
                  </a:lnTo>
                  <a:lnTo>
                    <a:pt x="701" y="88"/>
                  </a:lnTo>
                  <a:lnTo>
                    <a:pt x="705" y="88"/>
                  </a:lnTo>
                  <a:lnTo>
                    <a:pt x="707" y="89"/>
                  </a:lnTo>
                  <a:lnTo>
                    <a:pt x="709" y="89"/>
                  </a:lnTo>
                  <a:lnTo>
                    <a:pt x="711" y="89"/>
                  </a:lnTo>
                  <a:lnTo>
                    <a:pt x="712" y="88"/>
                  </a:lnTo>
                  <a:lnTo>
                    <a:pt x="712" y="87"/>
                  </a:lnTo>
                  <a:lnTo>
                    <a:pt x="712" y="86"/>
                  </a:lnTo>
                  <a:lnTo>
                    <a:pt x="712" y="84"/>
                  </a:lnTo>
                  <a:lnTo>
                    <a:pt x="713" y="82"/>
                  </a:lnTo>
                  <a:lnTo>
                    <a:pt x="715" y="81"/>
                  </a:lnTo>
                  <a:lnTo>
                    <a:pt x="717" y="81"/>
                  </a:lnTo>
                  <a:lnTo>
                    <a:pt x="718" y="80"/>
                  </a:lnTo>
                  <a:lnTo>
                    <a:pt x="720" y="79"/>
                  </a:lnTo>
                  <a:lnTo>
                    <a:pt x="722" y="79"/>
                  </a:lnTo>
                  <a:lnTo>
                    <a:pt x="724" y="79"/>
                  </a:lnTo>
                  <a:lnTo>
                    <a:pt x="726" y="79"/>
                  </a:lnTo>
                  <a:lnTo>
                    <a:pt x="729" y="78"/>
                  </a:lnTo>
                  <a:lnTo>
                    <a:pt x="731" y="78"/>
                  </a:lnTo>
                  <a:lnTo>
                    <a:pt x="733" y="78"/>
                  </a:lnTo>
                  <a:lnTo>
                    <a:pt x="735" y="79"/>
                  </a:lnTo>
                  <a:lnTo>
                    <a:pt x="737" y="79"/>
                  </a:lnTo>
                  <a:lnTo>
                    <a:pt x="739" y="77"/>
                  </a:lnTo>
                  <a:lnTo>
                    <a:pt x="741" y="76"/>
                  </a:lnTo>
                  <a:lnTo>
                    <a:pt x="743" y="76"/>
                  </a:lnTo>
                  <a:lnTo>
                    <a:pt x="744" y="76"/>
                  </a:lnTo>
                  <a:lnTo>
                    <a:pt x="747" y="76"/>
                  </a:lnTo>
                  <a:lnTo>
                    <a:pt x="749" y="75"/>
                  </a:lnTo>
                  <a:lnTo>
                    <a:pt x="750" y="73"/>
                  </a:lnTo>
                  <a:lnTo>
                    <a:pt x="753" y="72"/>
                  </a:lnTo>
                  <a:lnTo>
                    <a:pt x="755" y="73"/>
                  </a:lnTo>
                  <a:lnTo>
                    <a:pt x="757" y="73"/>
                  </a:lnTo>
                  <a:close/>
                </a:path>
              </a:pathLst>
            </a:custGeom>
            <a:solidFill>
              <a:schemeClr val="accent6">
                <a:lumMod val="20000"/>
                <a:lumOff val="80000"/>
              </a:schemeClr>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25624" name="Freeform 8"/>
            <p:cNvSpPr>
              <a:spLocks/>
            </p:cNvSpPr>
            <p:nvPr/>
          </p:nvSpPr>
          <p:spPr bwMode="auto">
            <a:xfrm>
              <a:off x="3128" y="1656"/>
              <a:ext cx="401" cy="956"/>
            </a:xfrm>
            <a:custGeom>
              <a:avLst/>
              <a:gdLst>
                <a:gd name="T0" fmla="*/ 152 w 401"/>
                <a:gd name="T1" fmla="*/ 113 h 956"/>
                <a:gd name="T2" fmla="*/ 171 w 401"/>
                <a:gd name="T3" fmla="*/ 82 h 956"/>
                <a:gd name="T4" fmla="*/ 187 w 401"/>
                <a:gd name="T5" fmla="*/ 54 h 956"/>
                <a:gd name="T6" fmla="*/ 201 w 401"/>
                <a:gd name="T7" fmla="*/ 24 h 956"/>
                <a:gd name="T8" fmla="*/ 230 w 401"/>
                <a:gd name="T9" fmla="*/ 8 h 956"/>
                <a:gd name="T10" fmla="*/ 266 w 401"/>
                <a:gd name="T11" fmla="*/ 1 h 956"/>
                <a:gd name="T12" fmla="*/ 290 w 401"/>
                <a:gd name="T13" fmla="*/ 28 h 956"/>
                <a:gd name="T14" fmla="*/ 320 w 401"/>
                <a:gd name="T15" fmla="*/ 42 h 956"/>
                <a:gd name="T16" fmla="*/ 365 w 401"/>
                <a:gd name="T17" fmla="*/ 62 h 956"/>
                <a:gd name="T18" fmla="*/ 399 w 401"/>
                <a:gd name="T19" fmla="*/ 80 h 956"/>
                <a:gd name="T20" fmla="*/ 360 w 401"/>
                <a:gd name="T21" fmla="*/ 117 h 956"/>
                <a:gd name="T22" fmla="*/ 331 w 401"/>
                <a:gd name="T23" fmla="*/ 173 h 956"/>
                <a:gd name="T24" fmla="*/ 327 w 401"/>
                <a:gd name="T25" fmla="*/ 222 h 956"/>
                <a:gd name="T26" fmla="*/ 338 w 401"/>
                <a:gd name="T27" fmla="*/ 268 h 956"/>
                <a:gd name="T28" fmla="*/ 352 w 401"/>
                <a:gd name="T29" fmla="*/ 289 h 956"/>
                <a:gd name="T30" fmla="*/ 338 w 401"/>
                <a:gd name="T31" fmla="*/ 332 h 956"/>
                <a:gd name="T32" fmla="*/ 308 w 401"/>
                <a:gd name="T33" fmla="*/ 323 h 956"/>
                <a:gd name="T34" fmla="*/ 280 w 401"/>
                <a:gd name="T35" fmla="*/ 336 h 956"/>
                <a:gd name="T36" fmla="*/ 272 w 401"/>
                <a:gd name="T37" fmla="*/ 365 h 956"/>
                <a:gd name="T38" fmla="*/ 280 w 401"/>
                <a:gd name="T39" fmla="*/ 392 h 956"/>
                <a:gd name="T40" fmla="*/ 252 w 401"/>
                <a:gd name="T41" fmla="*/ 412 h 956"/>
                <a:gd name="T42" fmla="*/ 270 w 401"/>
                <a:gd name="T43" fmla="*/ 438 h 956"/>
                <a:gd name="T44" fmla="*/ 294 w 401"/>
                <a:gd name="T45" fmla="*/ 460 h 956"/>
                <a:gd name="T46" fmla="*/ 301 w 401"/>
                <a:gd name="T47" fmla="*/ 496 h 956"/>
                <a:gd name="T48" fmla="*/ 281 w 401"/>
                <a:gd name="T49" fmla="*/ 556 h 956"/>
                <a:gd name="T50" fmla="*/ 271 w 401"/>
                <a:gd name="T51" fmla="*/ 613 h 956"/>
                <a:gd name="T52" fmla="*/ 268 w 401"/>
                <a:gd name="T53" fmla="*/ 651 h 956"/>
                <a:gd name="T54" fmla="*/ 239 w 401"/>
                <a:gd name="T55" fmla="*/ 653 h 956"/>
                <a:gd name="T56" fmla="*/ 214 w 401"/>
                <a:gd name="T57" fmla="*/ 663 h 956"/>
                <a:gd name="T58" fmla="*/ 189 w 401"/>
                <a:gd name="T59" fmla="*/ 679 h 956"/>
                <a:gd name="T60" fmla="*/ 208 w 401"/>
                <a:gd name="T61" fmla="*/ 759 h 956"/>
                <a:gd name="T62" fmla="*/ 277 w 401"/>
                <a:gd name="T63" fmla="*/ 805 h 956"/>
                <a:gd name="T64" fmla="*/ 288 w 401"/>
                <a:gd name="T65" fmla="*/ 864 h 956"/>
                <a:gd name="T66" fmla="*/ 273 w 401"/>
                <a:gd name="T67" fmla="*/ 923 h 956"/>
                <a:gd name="T68" fmla="*/ 244 w 401"/>
                <a:gd name="T69" fmla="*/ 922 h 956"/>
                <a:gd name="T70" fmla="*/ 210 w 401"/>
                <a:gd name="T71" fmla="*/ 921 h 956"/>
                <a:gd name="T72" fmla="*/ 177 w 401"/>
                <a:gd name="T73" fmla="*/ 939 h 956"/>
                <a:gd name="T74" fmla="*/ 145 w 401"/>
                <a:gd name="T75" fmla="*/ 942 h 956"/>
                <a:gd name="T76" fmla="*/ 114 w 401"/>
                <a:gd name="T77" fmla="*/ 953 h 956"/>
                <a:gd name="T78" fmla="*/ 89 w 401"/>
                <a:gd name="T79" fmla="*/ 940 h 956"/>
                <a:gd name="T80" fmla="*/ 63 w 401"/>
                <a:gd name="T81" fmla="*/ 924 h 956"/>
                <a:gd name="T82" fmla="*/ 25 w 401"/>
                <a:gd name="T83" fmla="*/ 910 h 956"/>
                <a:gd name="T84" fmla="*/ 10 w 401"/>
                <a:gd name="T85" fmla="*/ 880 h 956"/>
                <a:gd name="T86" fmla="*/ 24 w 401"/>
                <a:gd name="T87" fmla="*/ 787 h 956"/>
                <a:gd name="T88" fmla="*/ 90 w 401"/>
                <a:gd name="T89" fmla="*/ 704 h 956"/>
                <a:gd name="T90" fmla="*/ 101 w 401"/>
                <a:gd name="T91" fmla="*/ 685 h 956"/>
                <a:gd name="T92" fmla="*/ 122 w 401"/>
                <a:gd name="T93" fmla="*/ 664 h 956"/>
                <a:gd name="T94" fmla="*/ 126 w 401"/>
                <a:gd name="T95" fmla="*/ 629 h 956"/>
                <a:gd name="T96" fmla="*/ 110 w 401"/>
                <a:gd name="T97" fmla="*/ 601 h 956"/>
                <a:gd name="T98" fmla="*/ 88 w 401"/>
                <a:gd name="T99" fmla="*/ 567 h 956"/>
                <a:gd name="T100" fmla="*/ 92 w 401"/>
                <a:gd name="T101" fmla="*/ 531 h 956"/>
                <a:gd name="T102" fmla="*/ 79 w 401"/>
                <a:gd name="T103" fmla="*/ 484 h 956"/>
                <a:gd name="T104" fmla="*/ 65 w 401"/>
                <a:gd name="T105" fmla="*/ 450 h 956"/>
                <a:gd name="T106" fmla="*/ 109 w 401"/>
                <a:gd name="T107" fmla="*/ 431 h 956"/>
                <a:gd name="T108" fmla="*/ 100 w 401"/>
                <a:gd name="T109" fmla="*/ 389 h 956"/>
                <a:gd name="T110" fmla="*/ 127 w 401"/>
                <a:gd name="T111" fmla="*/ 366 h 956"/>
                <a:gd name="T112" fmla="*/ 121 w 401"/>
                <a:gd name="T113" fmla="*/ 341 h 956"/>
                <a:gd name="T114" fmla="*/ 113 w 401"/>
                <a:gd name="T115" fmla="*/ 315 h 956"/>
                <a:gd name="T116" fmla="*/ 113 w 401"/>
                <a:gd name="T117" fmla="*/ 286 h 956"/>
                <a:gd name="T118" fmla="*/ 121 w 401"/>
                <a:gd name="T119" fmla="*/ 257 h 956"/>
                <a:gd name="T120" fmla="*/ 127 w 401"/>
                <a:gd name="T121" fmla="*/ 224 h 956"/>
                <a:gd name="T122" fmla="*/ 127 w 401"/>
                <a:gd name="T123" fmla="*/ 168 h 9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01"/>
                <a:gd name="T187" fmla="*/ 0 h 956"/>
                <a:gd name="T188" fmla="*/ 401 w 401"/>
                <a:gd name="T189" fmla="*/ 956 h 9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01" h="956">
                  <a:moveTo>
                    <a:pt x="138" y="141"/>
                  </a:moveTo>
                  <a:lnTo>
                    <a:pt x="138" y="140"/>
                  </a:lnTo>
                  <a:lnTo>
                    <a:pt x="139" y="140"/>
                  </a:lnTo>
                  <a:lnTo>
                    <a:pt x="139" y="139"/>
                  </a:lnTo>
                  <a:lnTo>
                    <a:pt x="140" y="139"/>
                  </a:lnTo>
                  <a:lnTo>
                    <a:pt x="140" y="138"/>
                  </a:lnTo>
                  <a:lnTo>
                    <a:pt x="141" y="138"/>
                  </a:lnTo>
                  <a:lnTo>
                    <a:pt x="141" y="137"/>
                  </a:lnTo>
                  <a:lnTo>
                    <a:pt x="141" y="136"/>
                  </a:lnTo>
                  <a:lnTo>
                    <a:pt x="140" y="136"/>
                  </a:lnTo>
                  <a:lnTo>
                    <a:pt x="139" y="136"/>
                  </a:lnTo>
                  <a:lnTo>
                    <a:pt x="139" y="135"/>
                  </a:lnTo>
                  <a:lnTo>
                    <a:pt x="139" y="134"/>
                  </a:lnTo>
                  <a:lnTo>
                    <a:pt x="139" y="133"/>
                  </a:lnTo>
                  <a:lnTo>
                    <a:pt x="138" y="133"/>
                  </a:lnTo>
                  <a:lnTo>
                    <a:pt x="137" y="133"/>
                  </a:lnTo>
                  <a:lnTo>
                    <a:pt x="137" y="132"/>
                  </a:lnTo>
                  <a:lnTo>
                    <a:pt x="137" y="131"/>
                  </a:lnTo>
                  <a:lnTo>
                    <a:pt x="138" y="131"/>
                  </a:lnTo>
                  <a:lnTo>
                    <a:pt x="139" y="131"/>
                  </a:lnTo>
                  <a:lnTo>
                    <a:pt x="140" y="131"/>
                  </a:lnTo>
                  <a:lnTo>
                    <a:pt x="140" y="130"/>
                  </a:lnTo>
                  <a:lnTo>
                    <a:pt x="140" y="129"/>
                  </a:lnTo>
                  <a:lnTo>
                    <a:pt x="141" y="129"/>
                  </a:lnTo>
                  <a:lnTo>
                    <a:pt x="142" y="129"/>
                  </a:lnTo>
                  <a:lnTo>
                    <a:pt x="142" y="128"/>
                  </a:lnTo>
                  <a:lnTo>
                    <a:pt x="142" y="127"/>
                  </a:lnTo>
                  <a:lnTo>
                    <a:pt x="142" y="126"/>
                  </a:lnTo>
                  <a:lnTo>
                    <a:pt x="143" y="126"/>
                  </a:lnTo>
                  <a:lnTo>
                    <a:pt x="144" y="126"/>
                  </a:lnTo>
                  <a:lnTo>
                    <a:pt x="144" y="125"/>
                  </a:lnTo>
                  <a:lnTo>
                    <a:pt x="144" y="124"/>
                  </a:lnTo>
                  <a:lnTo>
                    <a:pt x="144" y="123"/>
                  </a:lnTo>
                  <a:lnTo>
                    <a:pt x="144" y="122"/>
                  </a:lnTo>
                  <a:lnTo>
                    <a:pt x="144" y="120"/>
                  </a:lnTo>
                  <a:lnTo>
                    <a:pt x="144" y="119"/>
                  </a:lnTo>
                  <a:lnTo>
                    <a:pt x="145" y="118"/>
                  </a:lnTo>
                  <a:lnTo>
                    <a:pt x="146" y="118"/>
                  </a:lnTo>
                  <a:lnTo>
                    <a:pt x="146" y="117"/>
                  </a:lnTo>
                  <a:lnTo>
                    <a:pt x="147" y="117"/>
                  </a:lnTo>
                  <a:lnTo>
                    <a:pt x="147" y="116"/>
                  </a:lnTo>
                  <a:lnTo>
                    <a:pt x="148" y="116"/>
                  </a:lnTo>
                  <a:lnTo>
                    <a:pt x="149" y="116"/>
                  </a:lnTo>
                  <a:lnTo>
                    <a:pt x="149" y="115"/>
                  </a:lnTo>
                  <a:lnTo>
                    <a:pt x="150" y="115"/>
                  </a:lnTo>
                  <a:lnTo>
                    <a:pt x="151" y="114"/>
                  </a:lnTo>
                  <a:lnTo>
                    <a:pt x="152" y="114"/>
                  </a:lnTo>
                  <a:lnTo>
                    <a:pt x="152" y="113"/>
                  </a:lnTo>
                  <a:lnTo>
                    <a:pt x="153" y="113"/>
                  </a:lnTo>
                  <a:lnTo>
                    <a:pt x="153" y="112"/>
                  </a:lnTo>
                  <a:lnTo>
                    <a:pt x="154" y="112"/>
                  </a:lnTo>
                  <a:lnTo>
                    <a:pt x="155" y="111"/>
                  </a:lnTo>
                  <a:lnTo>
                    <a:pt x="155" y="112"/>
                  </a:lnTo>
                  <a:lnTo>
                    <a:pt x="155" y="111"/>
                  </a:lnTo>
                  <a:lnTo>
                    <a:pt x="156" y="111"/>
                  </a:lnTo>
                  <a:lnTo>
                    <a:pt x="156" y="110"/>
                  </a:lnTo>
                  <a:lnTo>
                    <a:pt x="158" y="110"/>
                  </a:lnTo>
                  <a:lnTo>
                    <a:pt x="158" y="109"/>
                  </a:lnTo>
                  <a:lnTo>
                    <a:pt x="159" y="109"/>
                  </a:lnTo>
                  <a:lnTo>
                    <a:pt x="159" y="108"/>
                  </a:lnTo>
                  <a:lnTo>
                    <a:pt x="159" y="107"/>
                  </a:lnTo>
                  <a:lnTo>
                    <a:pt x="158" y="107"/>
                  </a:lnTo>
                  <a:lnTo>
                    <a:pt x="158" y="106"/>
                  </a:lnTo>
                  <a:lnTo>
                    <a:pt x="158" y="105"/>
                  </a:lnTo>
                  <a:lnTo>
                    <a:pt x="159" y="104"/>
                  </a:lnTo>
                  <a:lnTo>
                    <a:pt x="159" y="103"/>
                  </a:lnTo>
                  <a:lnTo>
                    <a:pt x="160" y="103"/>
                  </a:lnTo>
                  <a:lnTo>
                    <a:pt x="160" y="102"/>
                  </a:lnTo>
                  <a:lnTo>
                    <a:pt x="160" y="101"/>
                  </a:lnTo>
                  <a:lnTo>
                    <a:pt x="160" y="100"/>
                  </a:lnTo>
                  <a:lnTo>
                    <a:pt x="161" y="100"/>
                  </a:lnTo>
                  <a:lnTo>
                    <a:pt x="161" y="99"/>
                  </a:lnTo>
                  <a:lnTo>
                    <a:pt x="162" y="98"/>
                  </a:lnTo>
                  <a:lnTo>
                    <a:pt x="162" y="97"/>
                  </a:lnTo>
                  <a:lnTo>
                    <a:pt x="162" y="95"/>
                  </a:lnTo>
                  <a:lnTo>
                    <a:pt x="162" y="94"/>
                  </a:lnTo>
                  <a:lnTo>
                    <a:pt x="163" y="94"/>
                  </a:lnTo>
                  <a:lnTo>
                    <a:pt x="163" y="93"/>
                  </a:lnTo>
                  <a:lnTo>
                    <a:pt x="163" y="92"/>
                  </a:lnTo>
                  <a:lnTo>
                    <a:pt x="164" y="92"/>
                  </a:lnTo>
                  <a:lnTo>
                    <a:pt x="164" y="91"/>
                  </a:lnTo>
                  <a:lnTo>
                    <a:pt x="165" y="90"/>
                  </a:lnTo>
                  <a:lnTo>
                    <a:pt x="165" y="89"/>
                  </a:lnTo>
                  <a:lnTo>
                    <a:pt x="166" y="89"/>
                  </a:lnTo>
                  <a:lnTo>
                    <a:pt x="167" y="89"/>
                  </a:lnTo>
                  <a:lnTo>
                    <a:pt x="167" y="88"/>
                  </a:lnTo>
                  <a:lnTo>
                    <a:pt x="168" y="88"/>
                  </a:lnTo>
                  <a:lnTo>
                    <a:pt x="168" y="87"/>
                  </a:lnTo>
                  <a:lnTo>
                    <a:pt x="169" y="87"/>
                  </a:lnTo>
                  <a:lnTo>
                    <a:pt x="169" y="86"/>
                  </a:lnTo>
                  <a:lnTo>
                    <a:pt x="170" y="86"/>
                  </a:lnTo>
                  <a:lnTo>
                    <a:pt x="170" y="85"/>
                  </a:lnTo>
                  <a:lnTo>
                    <a:pt x="171" y="85"/>
                  </a:lnTo>
                  <a:lnTo>
                    <a:pt x="171" y="84"/>
                  </a:lnTo>
                  <a:lnTo>
                    <a:pt x="171" y="83"/>
                  </a:lnTo>
                  <a:lnTo>
                    <a:pt x="171" y="82"/>
                  </a:lnTo>
                  <a:lnTo>
                    <a:pt x="170" y="82"/>
                  </a:lnTo>
                  <a:lnTo>
                    <a:pt x="170" y="81"/>
                  </a:lnTo>
                  <a:lnTo>
                    <a:pt x="171" y="80"/>
                  </a:lnTo>
                  <a:lnTo>
                    <a:pt x="171" y="79"/>
                  </a:lnTo>
                  <a:lnTo>
                    <a:pt x="171" y="78"/>
                  </a:lnTo>
                  <a:lnTo>
                    <a:pt x="171" y="77"/>
                  </a:lnTo>
                  <a:lnTo>
                    <a:pt x="171" y="76"/>
                  </a:lnTo>
                  <a:lnTo>
                    <a:pt x="171" y="75"/>
                  </a:lnTo>
                  <a:lnTo>
                    <a:pt x="172" y="75"/>
                  </a:lnTo>
                  <a:lnTo>
                    <a:pt x="172" y="74"/>
                  </a:lnTo>
                  <a:lnTo>
                    <a:pt x="172" y="73"/>
                  </a:lnTo>
                  <a:lnTo>
                    <a:pt x="172" y="72"/>
                  </a:lnTo>
                  <a:lnTo>
                    <a:pt x="172" y="70"/>
                  </a:lnTo>
                  <a:lnTo>
                    <a:pt x="173" y="70"/>
                  </a:lnTo>
                  <a:lnTo>
                    <a:pt x="173" y="69"/>
                  </a:lnTo>
                  <a:lnTo>
                    <a:pt x="173" y="68"/>
                  </a:lnTo>
                  <a:lnTo>
                    <a:pt x="173" y="67"/>
                  </a:lnTo>
                  <a:lnTo>
                    <a:pt x="174" y="67"/>
                  </a:lnTo>
                  <a:lnTo>
                    <a:pt x="174" y="66"/>
                  </a:lnTo>
                  <a:lnTo>
                    <a:pt x="175" y="66"/>
                  </a:lnTo>
                  <a:lnTo>
                    <a:pt x="175" y="65"/>
                  </a:lnTo>
                  <a:lnTo>
                    <a:pt x="175" y="64"/>
                  </a:lnTo>
                  <a:lnTo>
                    <a:pt x="175" y="63"/>
                  </a:lnTo>
                  <a:lnTo>
                    <a:pt x="176" y="63"/>
                  </a:lnTo>
                  <a:lnTo>
                    <a:pt x="177" y="63"/>
                  </a:lnTo>
                  <a:lnTo>
                    <a:pt x="177" y="62"/>
                  </a:lnTo>
                  <a:lnTo>
                    <a:pt x="177" y="61"/>
                  </a:lnTo>
                  <a:lnTo>
                    <a:pt x="177" y="60"/>
                  </a:lnTo>
                  <a:lnTo>
                    <a:pt x="177" y="59"/>
                  </a:lnTo>
                  <a:lnTo>
                    <a:pt x="178" y="59"/>
                  </a:lnTo>
                  <a:lnTo>
                    <a:pt x="178" y="58"/>
                  </a:lnTo>
                  <a:lnTo>
                    <a:pt x="179" y="58"/>
                  </a:lnTo>
                  <a:lnTo>
                    <a:pt x="180" y="58"/>
                  </a:lnTo>
                  <a:lnTo>
                    <a:pt x="180" y="57"/>
                  </a:lnTo>
                  <a:lnTo>
                    <a:pt x="179" y="57"/>
                  </a:lnTo>
                  <a:lnTo>
                    <a:pt x="180" y="57"/>
                  </a:lnTo>
                  <a:lnTo>
                    <a:pt x="180" y="56"/>
                  </a:lnTo>
                  <a:lnTo>
                    <a:pt x="181" y="56"/>
                  </a:lnTo>
                  <a:lnTo>
                    <a:pt x="181" y="57"/>
                  </a:lnTo>
                  <a:lnTo>
                    <a:pt x="183" y="57"/>
                  </a:lnTo>
                  <a:lnTo>
                    <a:pt x="184" y="57"/>
                  </a:lnTo>
                  <a:lnTo>
                    <a:pt x="184" y="56"/>
                  </a:lnTo>
                  <a:lnTo>
                    <a:pt x="184" y="57"/>
                  </a:lnTo>
                  <a:lnTo>
                    <a:pt x="185" y="57"/>
                  </a:lnTo>
                  <a:lnTo>
                    <a:pt x="185" y="56"/>
                  </a:lnTo>
                  <a:lnTo>
                    <a:pt x="186" y="56"/>
                  </a:lnTo>
                  <a:lnTo>
                    <a:pt x="187" y="55"/>
                  </a:lnTo>
                  <a:lnTo>
                    <a:pt x="187" y="54"/>
                  </a:lnTo>
                  <a:lnTo>
                    <a:pt x="187" y="53"/>
                  </a:lnTo>
                  <a:lnTo>
                    <a:pt x="187" y="52"/>
                  </a:lnTo>
                  <a:lnTo>
                    <a:pt x="188" y="52"/>
                  </a:lnTo>
                  <a:lnTo>
                    <a:pt x="188" y="51"/>
                  </a:lnTo>
                  <a:lnTo>
                    <a:pt x="189" y="51"/>
                  </a:lnTo>
                  <a:lnTo>
                    <a:pt x="190" y="51"/>
                  </a:lnTo>
                  <a:lnTo>
                    <a:pt x="191" y="50"/>
                  </a:lnTo>
                  <a:lnTo>
                    <a:pt x="191" y="49"/>
                  </a:lnTo>
                  <a:lnTo>
                    <a:pt x="191" y="48"/>
                  </a:lnTo>
                  <a:lnTo>
                    <a:pt x="190" y="48"/>
                  </a:lnTo>
                  <a:lnTo>
                    <a:pt x="190" y="47"/>
                  </a:lnTo>
                  <a:lnTo>
                    <a:pt x="190" y="45"/>
                  </a:lnTo>
                  <a:lnTo>
                    <a:pt x="191" y="45"/>
                  </a:lnTo>
                  <a:lnTo>
                    <a:pt x="192" y="45"/>
                  </a:lnTo>
                  <a:lnTo>
                    <a:pt x="192" y="44"/>
                  </a:lnTo>
                  <a:lnTo>
                    <a:pt x="193" y="44"/>
                  </a:lnTo>
                  <a:lnTo>
                    <a:pt x="193" y="43"/>
                  </a:lnTo>
                  <a:lnTo>
                    <a:pt x="194" y="42"/>
                  </a:lnTo>
                  <a:lnTo>
                    <a:pt x="195" y="42"/>
                  </a:lnTo>
                  <a:lnTo>
                    <a:pt x="196" y="42"/>
                  </a:lnTo>
                  <a:lnTo>
                    <a:pt x="196" y="41"/>
                  </a:lnTo>
                  <a:lnTo>
                    <a:pt x="196" y="40"/>
                  </a:lnTo>
                  <a:lnTo>
                    <a:pt x="196" y="39"/>
                  </a:lnTo>
                  <a:lnTo>
                    <a:pt x="197" y="39"/>
                  </a:lnTo>
                  <a:lnTo>
                    <a:pt x="197" y="38"/>
                  </a:lnTo>
                  <a:lnTo>
                    <a:pt x="198" y="38"/>
                  </a:lnTo>
                  <a:lnTo>
                    <a:pt x="198" y="37"/>
                  </a:lnTo>
                  <a:lnTo>
                    <a:pt x="198" y="36"/>
                  </a:lnTo>
                  <a:lnTo>
                    <a:pt x="199" y="36"/>
                  </a:lnTo>
                  <a:lnTo>
                    <a:pt x="200" y="36"/>
                  </a:lnTo>
                  <a:lnTo>
                    <a:pt x="200" y="35"/>
                  </a:lnTo>
                  <a:lnTo>
                    <a:pt x="199" y="34"/>
                  </a:lnTo>
                  <a:lnTo>
                    <a:pt x="198" y="34"/>
                  </a:lnTo>
                  <a:lnTo>
                    <a:pt x="198" y="33"/>
                  </a:lnTo>
                  <a:lnTo>
                    <a:pt x="198" y="32"/>
                  </a:lnTo>
                  <a:lnTo>
                    <a:pt x="199" y="32"/>
                  </a:lnTo>
                  <a:lnTo>
                    <a:pt x="199" y="31"/>
                  </a:lnTo>
                  <a:lnTo>
                    <a:pt x="199" y="30"/>
                  </a:lnTo>
                  <a:lnTo>
                    <a:pt x="199" y="29"/>
                  </a:lnTo>
                  <a:lnTo>
                    <a:pt x="198" y="29"/>
                  </a:lnTo>
                  <a:lnTo>
                    <a:pt x="198" y="28"/>
                  </a:lnTo>
                  <a:lnTo>
                    <a:pt x="197" y="27"/>
                  </a:lnTo>
                  <a:lnTo>
                    <a:pt x="198" y="27"/>
                  </a:lnTo>
                  <a:lnTo>
                    <a:pt x="198" y="26"/>
                  </a:lnTo>
                  <a:lnTo>
                    <a:pt x="199" y="26"/>
                  </a:lnTo>
                  <a:lnTo>
                    <a:pt x="200" y="25"/>
                  </a:lnTo>
                  <a:lnTo>
                    <a:pt x="201" y="25"/>
                  </a:lnTo>
                  <a:lnTo>
                    <a:pt x="201" y="24"/>
                  </a:lnTo>
                  <a:lnTo>
                    <a:pt x="202" y="24"/>
                  </a:lnTo>
                  <a:lnTo>
                    <a:pt x="202" y="23"/>
                  </a:lnTo>
                  <a:lnTo>
                    <a:pt x="203" y="23"/>
                  </a:lnTo>
                  <a:lnTo>
                    <a:pt x="203" y="22"/>
                  </a:lnTo>
                  <a:lnTo>
                    <a:pt x="203" y="20"/>
                  </a:lnTo>
                  <a:lnTo>
                    <a:pt x="203" y="19"/>
                  </a:lnTo>
                  <a:lnTo>
                    <a:pt x="204" y="19"/>
                  </a:lnTo>
                  <a:lnTo>
                    <a:pt x="204" y="18"/>
                  </a:lnTo>
                  <a:lnTo>
                    <a:pt x="204" y="17"/>
                  </a:lnTo>
                  <a:lnTo>
                    <a:pt x="205" y="17"/>
                  </a:lnTo>
                  <a:lnTo>
                    <a:pt x="205" y="16"/>
                  </a:lnTo>
                  <a:lnTo>
                    <a:pt x="206" y="16"/>
                  </a:lnTo>
                  <a:lnTo>
                    <a:pt x="208" y="16"/>
                  </a:lnTo>
                  <a:lnTo>
                    <a:pt x="209" y="16"/>
                  </a:lnTo>
                  <a:lnTo>
                    <a:pt x="210" y="16"/>
                  </a:lnTo>
                  <a:lnTo>
                    <a:pt x="211" y="15"/>
                  </a:lnTo>
                  <a:lnTo>
                    <a:pt x="211" y="14"/>
                  </a:lnTo>
                  <a:lnTo>
                    <a:pt x="212" y="14"/>
                  </a:lnTo>
                  <a:lnTo>
                    <a:pt x="212" y="13"/>
                  </a:lnTo>
                  <a:lnTo>
                    <a:pt x="212" y="12"/>
                  </a:lnTo>
                  <a:lnTo>
                    <a:pt x="213" y="12"/>
                  </a:lnTo>
                  <a:lnTo>
                    <a:pt x="213" y="11"/>
                  </a:lnTo>
                  <a:lnTo>
                    <a:pt x="214" y="11"/>
                  </a:lnTo>
                  <a:lnTo>
                    <a:pt x="214" y="10"/>
                  </a:lnTo>
                  <a:lnTo>
                    <a:pt x="215" y="10"/>
                  </a:lnTo>
                  <a:lnTo>
                    <a:pt x="216" y="10"/>
                  </a:lnTo>
                  <a:lnTo>
                    <a:pt x="217" y="10"/>
                  </a:lnTo>
                  <a:lnTo>
                    <a:pt x="218" y="10"/>
                  </a:lnTo>
                  <a:lnTo>
                    <a:pt x="218" y="9"/>
                  </a:lnTo>
                  <a:lnTo>
                    <a:pt x="218" y="8"/>
                  </a:lnTo>
                  <a:lnTo>
                    <a:pt x="219" y="8"/>
                  </a:lnTo>
                  <a:lnTo>
                    <a:pt x="220" y="8"/>
                  </a:lnTo>
                  <a:lnTo>
                    <a:pt x="220" y="7"/>
                  </a:lnTo>
                  <a:lnTo>
                    <a:pt x="221" y="7"/>
                  </a:lnTo>
                  <a:lnTo>
                    <a:pt x="222" y="7"/>
                  </a:lnTo>
                  <a:lnTo>
                    <a:pt x="222" y="8"/>
                  </a:lnTo>
                  <a:lnTo>
                    <a:pt x="223" y="8"/>
                  </a:lnTo>
                  <a:lnTo>
                    <a:pt x="223" y="7"/>
                  </a:lnTo>
                  <a:lnTo>
                    <a:pt x="224" y="7"/>
                  </a:lnTo>
                  <a:lnTo>
                    <a:pt x="225" y="7"/>
                  </a:lnTo>
                  <a:lnTo>
                    <a:pt x="225" y="6"/>
                  </a:lnTo>
                  <a:lnTo>
                    <a:pt x="226" y="6"/>
                  </a:lnTo>
                  <a:lnTo>
                    <a:pt x="226" y="7"/>
                  </a:lnTo>
                  <a:lnTo>
                    <a:pt x="227" y="7"/>
                  </a:lnTo>
                  <a:lnTo>
                    <a:pt x="228" y="7"/>
                  </a:lnTo>
                  <a:lnTo>
                    <a:pt x="228" y="8"/>
                  </a:lnTo>
                  <a:lnTo>
                    <a:pt x="229" y="8"/>
                  </a:lnTo>
                  <a:lnTo>
                    <a:pt x="230" y="8"/>
                  </a:lnTo>
                  <a:lnTo>
                    <a:pt x="231" y="8"/>
                  </a:lnTo>
                  <a:lnTo>
                    <a:pt x="233" y="8"/>
                  </a:lnTo>
                  <a:lnTo>
                    <a:pt x="234" y="8"/>
                  </a:lnTo>
                  <a:lnTo>
                    <a:pt x="235" y="8"/>
                  </a:lnTo>
                  <a:lnTo>
                    <a:pt x="236" y="8"/>
                  </a:lnTo>
                  <a:lnTo>
                    <a:pt x="237" y="8"/>
                  </a:lnTo>
                  <a:lnTo>
                    <a:pt x="237" y="7"/>
                  </a:lnTo>
                  <a:lnTo>
                    <a:pt x="238" y="7"/>
                  </a:lnTo>
                  <a:lnTo>
                    <a:pt x="239" y="7"/>
                  </a:lnTo>
                  <a:lnTo>
                    <a:pt x="239" y="6"/>
                  </a:lnTo>
                  <a:lnTo>
                    <a:pt x="240" y="6"/>
                  </a:lnTo>
                  <a:lnTo>
                    <a:pt x="241" y="6"/>
                  </a:lnTo>
                  <a:lnTo>
                    <a:pt x="242" y="6"/>
                  </a:lnTo>
                  <a:lnTo>
                    <a:pt x="243" y="6"/>
                  </a:lnTo>
                  <a:lnTo>
                    <a:pt x="244" y="7"/>
                  </a:lnTo>
                  <a:lnTo>
                    <a:pt x="245" y="6"/>
                  </a:lnTo>
                  <a:lnTo>
                    <a:pt x="246" y="6"/>
                  </a:lnTo>
                  <a:lnTo>
                    <a:pt x="247" y="6"/>
                  </a:lnTo>
                  <a:lnTo>
                    <a:pt x="247" y="7"/>
                  </a:lnTo>
                  <a:lnTo>
                    <a:pt x="248" y="7"/>
                  </a:lnTo>
                  <a:lnTo>
                    <a:pt x="248" y="8"/>
                  </a:lnTo>
                  <a:lnTo>
                    <a:pt x="249" y="8"/>
                  </a:lnTo>
                  <a:lnTo>
                    <a:pt x="250" y="8"/>
                  </a:lnTo>
                  <a:lnTo>
                    <a:pt x="250" y="7"/>
                  </a:lnTo>
                  <a:lnTo>
                    <a:pt x="250" y="6"/>
                  </a:lnTo>
                  <a:lnTo>
                    <a:pt x="251" y="6"/>
                  </a:lnTo>
                  <a:lnTo>
                    <a:pt x="251" y="5"/>
                  </a:lnTo>
                  <a:lnTo>
                    <a:pt x="251" y="4"/>
                  </a:lnTo>
                  <a:lnTo>
                    <a:pt x="252" y="4"/>
                  </a:lnTo>
                  <a:lnTo>
                    <a:pt x="252" y="3"/>
                  </a:lnTo>
                  <a:lnTo>
                    <a:pt x="253" y="3"/>
                  </a:lnTo>
                  <a:lnTo>
                    <a:pt x="253" y="2"/>
                  </a:lnTo>
                  <a:lnTo>
                    <a:pt x="254" y="2"/>
                  </a:lnTo>
                  <a:lnTo>
                    <a:pt x="255" y="2"/>
                  </a:lnTo>
                  <a:lnTo>
                    <a:pt x="256" y="2"/>
                  </a:lnTo>
                  <a:lnTo>
                    <a:pt x="258" y="2"/>
                  </a:lnTo>
                  <a:lnTo>
                    <a:pt x="259" y="2"/>
                  </a:lnTo>
                  <a:lnTo>
                    <a:pt x="259" y="1"/>
                  </a:lnTo>
                  <a:lnTo>
                    <a:pt x="260" y="1"/>
                  </a:lnTo>
                  <a:lnTo>
                    <a:pt x="261" y="1"/>
                  </a:lnTo>
                  <a:lnTo>
                    <a:pt x="261" y="2"/>
                  </a:lnTo>
                  <a:lnTo>
                    <a:pt x="262" y="1"/>
                  </a:lnTo>
                  <a:lnTo>
                    <a:pt x="263" y="1"/>
                  </a:lnTo>
                  <a:lnTo>
                    <a:pt x="263" y="0"/>
                  </a:lnTo>
                  <a:lnTo>
                    <a:pt x="264" y="0"/>
                  </a:lnTo>
                  <a:lnTo>
                    <a:pt x="265" y="0"/>
                  </a:lnTo>
                  <a:lnTo>
                    <a:pt x="265" y="1"/>
                  </a:lnTo>
                  <a:lnTo>
                    <a:pt x="266" y="1"/>
                  </a:lnTo>
                  <a:lnTo>
                    <a:pt x="266" y="2"/>
                  </a:lnTo>
                  <a:lnTo>
                    <a:pt x="267" y="2"/>
                  </a:lnTo>
                  <a:lnTo>
                    <a:pt x="268" y="2"/>
                  </a:lnTo>
                  <a:lnTo>
                    <a:pt x="268" y="3"/>
                  </a:lnTo>
                  <a:lnTo>
                    <a:pt x="269" y="3"/>
                  </a:lnTo>
                  <a:lnTo>
                    <a:pt x="269" y="4"/>
                  </a:lnTo>
                  <a:lnTo>
                    <a:pt x="270" y="4"/>
                  </a:lnTo>
                  <a:lnTo>
                    <a:pt x="270" y="5"/>
                  </a:lnTo>
                  <a:lnTo>
                    <a:pt x="270" y="6"/>
                  </a:lnTo>
                  <a:lnTo>
                    <a:pt x="271" y="6"/>
                  </a:lnTo>
                  <a:lnTo>
                    <a:pt x="271" y="7"/>
                  </a:lnTo>
                  <a:lnTo>
                    <a:pt x="272" y="7"/>
                  </a:lnTo>
                  <a:lnTo>
                    <a:pt x="272" y="8"/>
                  </a:lnTo>
                  <a:lnTo>
                    <a:pt x="272" y="9"/>
                  </a:lnTo>
                  <a:lnTo>
                    <a:pt x="273" y="9"/>
                  </a:lnTo>
                  <a:lnTo>
                    <a:pt x="273" y="10"/>
                  </a:lnTo>
                  <a:lnTo>
                    <a:pt x="273" y="11"/>
                  </a:lnTo>
                  <a:lnTo>
                    <a:pt x="274" y="11"/>
                  </a:lnTo>
                  <a:lnTo>
                    <a:pt x="274" y="12"/>
                  </a:lnTo>
                  <a:lnTo>
                    <a:pt x="274" y="13"/>
                  </a:lnTo>
                  <a:lnTo>
                    <a:pt x="275" y="13"/>
                  </a:lnTo>
                  <a:lnTo>
                    <a:pt x="275" y="14"/>
                  </a:lnTo>
                  <a:lnTo>
                    <a:pt x="276" y="15"/>
                  </a:lnTo>
                  <a:lnTo>
                    <a:pt x="277" y="16"/>
                  </a:lnTo>
                  <a:lnTo>
                    <a:pt x="278" y="16"/>
                  </a:lnTo>
                  <a:lnTo>
                    <a:pt x="278" y="17"/>
                  </a:lnTo>
                  <a:lnTo>
                    <a:pt x="279" y="17"/>
                  </a:lnTo>
                  <a:lnTo>
                    <a:pt x="280" y="17"/>
                  </a:lnTo>
                  <a:lnTo>
                    <a:pt x="280" y="18"/>
                  </a:lnTo>
                  <a:lnTo>
                    <a:pt x="281" y="18"/>
                  </a:lnTo>
                  <a:lnTo>
                    <a:pt x="281" y="19"/>
                  </a:lnTo>
                  <a:lnTo>
                    <a:pt x="283" y="19"/>
                  </a:lnTo>
                  <a:lnTo>
                    <a:pt x="283" y="20"/>
                  </a:lnTo>
                  <a:lnTo>
                    <a:pt x="283" y="22"/>
                  </a:lnTo>
                  <a:lnTo>
                    <a:pt x="284" y="22"/>
                  </a:lnTo>
                  <a:lnTo>
                    <a:pt x="284" y="23"/>
                  </a:lnTo>
                  <a:lnTo>
                    <a:pt x="285" y="23"/>
                  </a:lnTo>
                  <a:lnTo>
                    <a:pt x="285" y="24"/>
                  </a:lnTo>
                  <a:lnTo>
                    <a:pt x="286" y="24"/>
                  </a:lnTo>
                  <a:lnTo>
                    <a:pt x="286" y="25"/>
                  </a:lnTo>
                  <a:lnTo>
                    <a:pt x="286" y="26"/>
                  </a:lnTo>
                  <a:lnTo>
                    <a:pt x="287" y="27"/>
                  </a:lnTo>
                  <a:lnTo>
                    <a:pt x="287" y="26"/>
                  </a:lnTo>
                  <a:lnTo>
                    <a:pt x="288" y="26"/>
                  </a:lnTo>
                  <a:lnTo>
                    <a:pt x="288" y="27"/>
                  </a:lnTo>
                  <a:lnTo>
                    <a:pt x="289" y="27"/>
                  </a:lnTo>
                  <a:lnTo>
                    <a:pt x="289" y="28"/>
                  </a:lnTo>
                  <a:lnTo>
                    <a:pt x="290" y="28"/>
                  </a:lnTo>
                  <a:lnTo>
                    <a:pt x="290" y="29"/>
                  </a:lnTo>
                  <a:lnTo>
                    <a:pt x="290" y="30"/>
                  </a:lnTo>
                  <a:lnTo>
                    <a:pt x="291" y="29"/>
                  </a:lnTo>
                  <a:lnTo>
                    <a:pt x="291" y="30"/>
                  </a:lnTo>
                  <a:lnTo>
                    <a:pt x="292" y="30"/>
                  </a:lnTo>
                  <a:lnTo>
                    <a:pt x="292" y="31"/>
                  </a:lnTo>
                  <a:lnTo>
                    <a:pt x="292" y="32"/>
                  </a:lnTo>
                  <a:lnTo>
                    <a:pt x="293" y="32"/>
                  </a:lnTo>
                  <a:lnTo>
                    <a:pt x="294" y="33"/>
                  </a:lnTo>
                  <a:lnTo>
                    <a:pt x="295" y="33"/>
                  </a:lnTo>
                  <a:lnTo>
                    <a:pt x="296" y="33"/>
                  </a:lnTo>
                  <a:lnTo>
                    <a:pt x="297" y="33"/>
                  </a:lnTo>
                  <a:lnTo>
                    <a:pt x="298" y="33"/>
                  </a:lnTo>
                  <a:lnTo>
                    <a:pt x="299" y="33"/>
                  </a:lnTo>
                  <a:lnTo>
                    <a:pt x="300" y="33"/>
                  </a:lnTo>
                  <a:lnTo>
                    <a:pt x="301" y="33"/>
                  </a:lnTo>
                  <a:lnTo>
                    <a:pt x="301" y="34"/>
                  </a:lnTo>
                  <a:lnTo>
                    <a:pt x="302" y="34"/>
                  </a:lnTo>
                  <a:lnTo>
                    <a:pt x="302" y="35"/>
                  </a:lnTo>
                  <a:lnTo>
                    <a:pt x="302" y="34"/>
                  </a:lnTo>
                  <a:lnTo>
                    <a:pt x="302" y="35"/>
                  </a:lnTo>
                  <a:lnTo>
                    <a:pt x="302" y="36"/>
                  </a:lnTo>
                  <a:lnTo>
                    <a:pt x="302" y="37"/>
                  </a:lnTo>
                  <a:lnTo>
                    <a:pt x="302" y="38"/>
                  </a:lnTo>
                  <a:lnTo>
                    <a:pt x="302" y="39"/>
                  </a:lnTo>
                  <a:lnTo>
                    <a:pt x="302" y="40"/>
                  </a:lnTo>
                  <a:lnTo>
                    <a:pt x="303" y="40"/>
                  </a:lnTo>
                  <a:lnTo>
                    <a:pt x="303" y="41"/>
                  </a:lnTo>
                  <a:lnTo>
                    <a:pt x="304" y="41"/>
                  </a:lnTo>
                  <a:lnTo>
                    <a:pt x="305" y="41"/>
                  </a:lnTo>
                  <a:lnTo>
                    <a:pt x="306" y="41"/>
                  </a:lnTo>
                  <a:lnTo>
                    <a:pt x="308" y="41"/>
                  </a:lnTo>
                  <a:lnTo>
                    <a:pt x="306" y="41"/>
                  </a:lnTo>
                  <a:lnTo>
                    <a:pt x="308" y="41"/>
                  </a:lnTo>
                  <a:lnTo>
                    <a:pt x="309" y="41"/>
                  </a:lnTo>
                  <a:lnTo>
                    <a:pt x="310" y="41"/>
                  </a:lnTo>
                  <a:lnTo>
                    <a:pt x="311" y="41"/>
                  </a:lnTo>
                  <a:lnTo>
                    <a:pt x="312" y="41"/>
                  </a:lnTo>
                  <a:lnTo>
                    <a:pt x="312" y="40"/>
                  </a:lnTo>
                  <a:lnTo>
                    <a:pt x="313" y="40"/>
                  </a:lnTo>
                  <a:lnTo>
                    <a:pt x="314" y="39"/>
                  </a:lnTo>
                  <a:lnTo>
                    <a:pt x="315" y="39"/>
                  </a:lnTo>
                  <a:lnTo>
                    <a:pt x="315" y="40"/>
                  </a:lnTo>
                  <a:lnTo>
                    <a:pt x="316" y="40"/>
                  </a:lnTo>
                  <a:lnTo>
                    <a:pt x="317" y="41"/>
                  </a:lnTo>
                  <a:lnTo>
                    <a:pt x="318" y="42"/>
                  </a:lnTo>
                  <a:lnTo>
                    <a:pt x="319" y="42"/>
                  </a:lnTo>
                  <a:lnTo>
                    <a:pt x="320" y="42"/>
                  </a:lnTo>
                  <a:lnTo>
                    <a:pt x="322" y="42"/>
                  </a:lnTo>
                  <a:lnTo>
                    <a:pt x="323" y="42"/>
                  </a:lnTo>
                  <a:lnTo>
                    <a:pt x="324" y="43"/>
                  </a:lnTo>
                  <a:lnTo>
                    <a:pt x="325" y="43"/>
                  </a:lnTo>
                  <a:lnTo>
                    <a:pt x="326" y="44"/>
                  </a:lnTo>
                  <a:lnTo>
                    <a:pt x="327" y="45"/>
                  </a:lnTo>
                  <a:lnTo>
                    <a:pt x="327" y="47"/>
                  </a:lnTo>
                  <a:lnTo>
                    <a:pt x="328" y="47"/>
                  </a:lnTo>
                  <a:lnTo>
                    <a:pt x="328" y="48"/>
                  </a:lnTo>
                  <a:lnTo>
                    <a:pt x="329" y="48"/>
                  </a:lnTo>
                  <a:lnTo>
                    <a:pt x="329" y="49"/>
                  </a:lnTo>
                  <a:lnTo>
                    <a:pt x="330" y="49"/>
                  </a:lnTo>
                  <a:lnTo>
                    <a:pt x="330" y="50"/>
                  </a:lnTo>
                  <a:lnTo>
                    <a:pt x="331" y="51"/>
                  </a:lnTo>
                  <a:lnTo>
                    <a:pt x="331" y="52"/>
                  </a:lnTo>
                  <a:lnTo>
                    <a:pt x="333" y="52"/>
                  </a:lnTo>
                  <a:lnTo>
                    <a:pt x="333" y="53"/>
                  </a:lnTo>
                  <a:lnTo>
                    <a:pt x="334" y="54"/>
                  </a:lnTo>
                  <a:lnTo>
                    <a:pt x="334" y="55"/>
                  </a:lnTo>
                  <a:lnTo>
                    <a:pt x="335" y="55"/>
                  </a:lnTo>
                  <a:lnTo>
                    <a:pt x="335" y="56"/>
                  </a:lnTo>
                  <a:lnTo>
                    <a:pt x="337" y="57"/>
                  </a:lnTo>
                  <a:lnTo>
                    <a:pt x="339" y="58"/>
                  </a:lnTo>
                  <a:lnTo>
                    <a:pt x="340" y="59"/>
                  </a:lnTo>
                  <a:lnTo>
                    <a:pt x="341" y="60"/>
                  </a:lnTo>
                  <a:lnTo>
                    <a:pt x="342" y="60"/>
                  </a:lnTo>
                  <a:lnTo>
                    <a:pt x="343" y="60"/>
                  </a:lnTo>
                  <a:lnTo>
                    <a:pt x="344" y="60"/>
                  </a:lnTo>
                  <a:lnTo>
                    <a:pt x="345" y="60"/>
                  </a:lnTo>
                  <a:lnTo>
                    <a:pt x="347" y="60"/>
                  </a:lnTo>
                  <a:lnTo>
                    <a:pt x="348" y="59"/>
                  </a:lnTo>
                  <a:lnTo>
                    <a:pt x="349" y="59"/>
                  </a:lnTo>
                  <a:lnTo>
                    <a:pt x="350" y="58"/>
                  </a:lnTo>
                  <a:lnTo>
                    <a:pt x="351" y="58"/>
                  </a:lnTo>
                  <a:lnTo>
                    <a:pt x="352" y="57"/>
                  </a:lnTo>
                  <a:lnTo>
                    <a:pt x="353" y="57"/>
                  </a:lnTo>
                  <a:lnTo>
                    <a:pt x="354" y="57"/>
                  </a:lnTo>
                  <a:lnTo>
                    <a:pt x="355" y="58"/>
                  </a:lnTo>
                  <a:lnTo>
                    <a:pt x="356" y="59"/>
                  </a:lnTo>
                  <a:lnTo>
                    <a:pt x="358" y="59"/>
                  </a:lnTo>
                  <a:lnTo>
                    <a:pt x="359" y="59"/>
                  </a:lnTo>
                  <a:lnTo>
                    <a:pt x="360" y="59"/>
                  </a:lnTo>
                  <a:lnTo>
                    <a:pt x="361" y="59"/>
                  </a:lnTo>
                  <a:lnTo>
                    <a:pt x="362" y="59"/>
                  </a:lnTo>
                  <a:lnTo>
                    <a:pt x="362" y="60"/>
                  </a:lnTo>
                  <a:lnTo>
                    <a:pt x="363" y="60"/>
                  </a:lnTo>
                  <a:lnTo>
                    <a:pt x="364" y="61"/>
                  </a:lnTo>
                  <a:lnTo>
                    <a:pt x="365" y="62"/>
                  </a:lnTo>
                  <a:lnTo>
                    <a:pt x="366" y="63"/>
                  </a:lnTo>
                  <a:lnTo>
                    <a:pt x="367" y="63"/>
                  </a:lnTo>
                  <a:lnTo>
                    <a:pt x="368" y="64"/>
                  </a:lnTo>
                  <a:lnTo>
                    <a:pt x="369" y="64"/>
                  </a:lnTo>
                  <a:lnTo>
                    <a:pt x="370" y="64"/>
                  </a:lnTo>
                  <a:lnTo>
                    <a:pt x="372" y="64"/>
                  </a:lnTo>
                  <a:lnTo>
                    <a:pt x="373" y="63"/>
                  </a:lnTo>
                  <a:lnTo>
                    <a:pt x="374" y="63"/>
                  </a:lnTo>
                  <a:lnTo>
                    <a:pt x="375" y="63"/>
                  </a:lnTo>
                  <a:lnTo>
                    <a:pt x="377" y="63"/>
                  </a:lnTo>
                  <a:lnTo>
                    <a:pt x="378" y="63"/>
                  </a:lnTo>
                  <a:lnTo>
                    <a:pt x="378" y="62"/>
                  </a:lnTo>
                  <a:lnTo>
                    <a:pt x="379" y="62"/>
                  </a:lnTo>
                  <a:lnTo>
                    <a:pt x="380" y="62"/>
                  </a:lnTo>
                  <a:lnTo>
                    <a:pt x="381" y="62"/>
                  </a:lnTo>
                  <a:lnTo>
                    <a:pt x="383" y="61"/>
                  </a:lnTo>
                  <a:lnTo>
                    <a:pt x="384" y="61"/>
                  </a:lnTo>
                  <a:lnTo>
                    <a:pt x="385" y="61"/>
                  </a:lnTo>
                  <a:lnTo>
                    <a:pt x="386" y="61"/>
                  </a:lnTo>
                  <a:lnTo>
                    <a:pt x="387" y="62"/>
                  </a:lnTo>
                  <a:lnTo>
                    <a:pt x="388" y="62"/>
                  </a:lnTo>
                  <a:lnTo>
                    <a:pt x="388" y="63"/>
                  </a:lnTo>
                  <a:lnTo>
                    <a:pt x="389" y="64"/>
                  </a:lnTo>
                  <a:lnTo>
                    <a:pt x="390" y="64"/>
                  </a:lnTo>
                  <a:lnTo>
                    <a:pt x="390" y="65"/>
                  </a:lnTo>
                  <a:lnTo>
                    <a:pt x="391" y="65"/>
                  </a:lnTo>
                  <a:lnTo>
                    <a:pt x="392" y="65"/>
                  </a:lnTo>
                  <a:lnTo>
                    <a:pt x="392" y="66"/>
                  </a:lnTo>
                  <a:lnTo>
                    <a:pt x="392" y="67"/>
                  </a:lnTo>
                  <a:lnTo>
                    <a:pt x="392" y="68"/>
                  </a:lnTo>
                  <a:lnTo>
                    <a:pt x="392" y="69"/>
                  </a:lnTo>
                  <a:lnTo>
                    <a:pt x="392" y="70"/>
                  </a:lnTo>
                  <a:lnTo>
                    <a:pt x="392" y="72"/>
                  </a:lnTo>
                  <a:lnTo>
                    <a:pt x="393" y="72"/>
                  </a:lnTo>
                  <a:lnTo>
                    <a:pt x="394" y="72"/>
                  </a:lnTo>
                  <a:lnTo>
                    <a:pt x="395" y="72"/>
                  </a:lnTo>
                  <a:lnTo>
                    <a:pt x="396" y="72"/>
                  </a:lnTo>
                  <a:lnTo>
                    <a:pt x="397" y="72"/>
                  </a:lnTo>
                  <a:lnTo>
                    <a:pt x="398" y="73"/>
                  </a:lnTo>
                  <a:lnTo>
                    <a:pt x="399" y="73"/>
                  </a:lnTo>
                  <a:lnTo>
                    <a:pt x="399" y="74"/>
                  </a:lnTo>
                  <a:lnTo>
                    <a:pt x="400" y="75"/>
                  </a:lnTo>
                  <a:lnTo>
                    <a:pt x="401" y="75"/>
                  </a:lnTo>
                  <a:lnTo>
                    <a:pt x="400" y="77"/>
                  </a:lnTo>
                  <a:lnTo>
                    <a:pt x="400" y="78"/>
                  </a:lnTo>
                  <a:lnTo>
                    <a:pt x="400" y="79"/>
                  </a:lnTo>
                  <a:lnTo>
                    <a:pt x="400" y="80"/>
                  </a:lnTo>
                  <a:lnTo>
                    <a:pt x="399" y="80"/>
                  </a:lnTo>
                  <a:lnTo>
                    <a:pt x="399" y="81"/>
                  </a:lnTo>
                  <a:lnTo>
                    <a:pt x="398" y="82"/>
                  </a:lnTo>
                  <a:lnTo>
                    <a:pt x="397" y="82"/>
                  </a:lnTo>
                  <a:lnTo>
                    <a:pt x="397" y="83"/>
                  </a:lnTo>
                  <a:lnTo>
                    <a:pt x="396" y="83"/>
                  </a:lnTo>
                  <a:lnTo>
                    <a:pt x="396" y="84"/>
                  </a:lnTo>
                  <a:lnTo>
                    <a:pt x="395" y="84"/>
                  </a:lnTo>
                  <a:lnTo>
                    <a:pt x="395" y="85"/>
                  </a:lnTo>
                  <a:lnTo>
                    <a:pt x="395" y="86"/>
                  </a:lnTo>
                  <a:lnTo>
                    <a:pt x="395" y="87"/>
                  </a:lnTo>
                  <a:lnTo>
                    <a:pt x="396" y="87"/>
                  </a:lnTo>
                  <a:lnTo>
                    <a:pt x="396" y="88"/>
                  </a:lnTo>
                  <a:lnTo>
                    <a:pt x="397" y="88"/>
                  </a:lnTo>
                  <a:lnTo>
                    <a:pt x="398" y="88"/>
                  </a:lnTo>
                  <a:lnTo>
                    <a:pt x="399" y="88"/>
                  </a:lnTo>
                  <a:lnTo>
                    <a:pt x="400" y="88"/>
                  </a:lnTo>
                  <a:lnTo>
                    <a:pt x="398" y="93"/>
                  </a:lnTo>
                  <a:lnTo>
                    <a:pt x="397" y="95"/>
                  </a:lnTo>
                  <a:lnTo>
                    <a:pt x="396" y="95"/>
                  </a:lnTo>
                  <a:lnTo>
                    <a:pt x="396" y="97"/>
                  </a:lnTo>
                  <a:lnTo>
                    <a:pt x="396" y="98"/>
                  </a:lnTo>
                  <a:lnTo>
                    <a:pt x="395" y="98"/>
                  </a:lnTo>
                  <a:lnTo>
                    <a:pt x="395" y="99"/>
                  </a:lnTo>
                  <a:lnTo>
                    <a:pt x="393" y="102"/>
                  </a:lnTo>
                  <a:lnTo>
                    <a:pt x="392" y="104"/>
                  </a:lnTo>
                  <a:lnTo>
                    <a:pt x="392" y="105"/>
                  </a:lnTo>
                  <a:lnTo>
                    <a:pt x="391" y="105"/>
                  </a:lnTo>
                  <a:lnTo>
                    <a:pt x="391" y="107"/>
                  </a:lnTo>
                  <a:lnTo>
                    <a:pt x="389" y="110"/>
                  </a:lnTo>
                  <a:lnTo>
                    <a:pt x="388" y="110"/>
                  </a:lnTo>
                  <a:lnTo>
                    <a:pt x="384" y="111"/>
                  </a:lnTo>
                  <a:lnTo>
                    <a:pt x="380" y="112"/>
                  </a:lnTo>
                  <a:lnTo>
                    <a:pt x="379" y="112"/>
                  </a:lnTo>
                  <a:lnTo>
                    <a:pt x="379" y="113"/>
                  </a:lnTo>
                  <a:lnTo>
                    <a:pt x="378" y="113"/>
                  </a:lnTo>
                  <a:lnTo>
                    <a:pt x="377" y="113"/>
                  </a:lnTo>
                  <a:lnTo>
                    <a:pt x="376" y="113"/>
                  </a:lnTo>
                  <a:lnTo>
                    <a:pt x="376" y="114"/>
                  </a:lnTo>
                  <a:lnTo>
                    <a:pt x="375" y="114"/>
                  </a:lnTo>
                  <a:lnTo>
                    <a:pt x="374" y="114"/>
                  </a:lnTo>
                  <a:lnTo>
                    <a:pt x="373" y="114"/>
                  </a:lnTo>
                  <a:lnTo>
                    <a:pt x="373" y="115"/>
                  </a:lnTo>
                  <a:lnTo>
                    <a:pt x="372" y="115"/>
                  </a:lnTo>
                  <a:lnTo>
                    <a:pt x="371" y="115"/>
                  </a:lnTo>
                  <a:lnTo>
                    <a:pt x="369" y="116"/>
                  </a:lnTo>
                  <a:lnTo>
                    <a:pt x="366" y="116"/>
                  </a:lnTo>
                  <a:lnTo>
                    <a:pt x="361" y="117"/>
                  </a:lnTo>
                  <a:lnTo>
                    <a:pt x="360" y="117"/>
                  </a:lnTo>
                  <a:lnTo>
                    <a:pt x="359" y="117"/>
                  </a:lnTo>
                  <a:lnTo>
                    <a:pt x="359" y="118"/>
                  </a:lnTo>
                  <a:lnTo>
                    <a:pt x="358" y="118"/>
                  </a:lnTo>
                  <a:lnTo>
                    <a:pt x="358" y="119"/>
                  </a:lnTo>
                  <a:lnTo>
                    <a:pt x="356" y="119"/>
                  </a:lnTo>
                  <a:lnTo>
                    <a:pt x="351" y="123"/>
                  </a:lnTo>
                  <a:lnTo>
                    <a:pt x="351" y="124"/>
                  </a:lnTo>
                  <a:lnTo>
                    <a:pt x="350" y="124"/>
                  </a:lnTo>
                  <a:lnTo>
                    <a:pt x="347" y="130"/>
                  </a:lnTo>
                  <a:lnTo>
                    <a:pt x="343" y="137"/>
                  </a:lnTo>
                  <a:lnTo>
                    <a:pt x="343" y="138"/>
                  </a:lnTo>
                  <a:lnTo>
                    <a:pt x="338" y="148"/>
                  </a:lnTo>
                  <a:lnTo>
                    <a:pt x="335" y="152"/>
                  </a:lnTo>
                  <a:lnTo>
                    <a:pt x="334" y="154"/>
                  </a:lnTo>
                  <a:lnTo>
                    <a:pt x="335" y="154"/>
                  </a:lnTo>
                  <a:lnTo>
                    <a:pt x="338" y="156"/>
                  </a:lnTo>
                  <a:lnTo>
                    <a:pt x="339" y="156"/>
                  </a:lnTo>
                  <a:lnTo>
                    <a:pt x="340" y="157"/>
                  </a:lnTo>
                  <a:lnTo>
                    <a:pt x="341" y="157"/>
                  </a:lnTo>
                  <a:lnTo>
                    <a:pt x="341" y="158"/>
                  </a:lnTo>
                  <a:lnTo>
                    <a:pt x="342" y="158"/>
                  </a:lnTo>
                  <a:lnTo>
                    <a:pt x="342" y="159"/>
                  </a:lnTo>
                  <a:lnTo>
                    <a:pt x="343" y="159"/>
                  </a:lnTo>
                  <a:lnTo>
                    <a:pt x="344" y="159"/>
                  </a:lnTo>
                  <a:lnTo>
                    <a:pt x="344" y="160"/>
                  </a:lnTo>
                  <a:lnTo>
                    <a:pt x="344" y="161"/>
                  </a:lnTo>
                  <a:lnTo>
                    <a:pt x="344" y="162"/>
                  </a:lnTo>
                  <a:lnTo>
                    <a:pt x="343" y="163"/>
                  </a:lnTo>
                  <a:lnTo>
                    <a:pt x="343" y="164"/>
                  </a:lnTo>
                  <a:lnTo>
                    <a:pt x="342" y="164"/>
                  </a:lnTo>
                  <a:lnTo>
                    <a:pt x="342" y="165"/>
                  </a:lnTo>
                  <a:lnTo>
                    <a:pt x="341" y="165"/>
                  </a:lnTo>
                  <a:lnTo>
                    <a:pt x="341" y="166"/>
                  </a:lnTo>
                  <a:lnTo>
                    <a:pt x="340" y="166"/>
                  </a:lnTo>
                  <a:lnTo>
                    <a:pt x="340" y="167"/>
                  </a:lnTo>
                  <a:lnTo>
                    <a:pt x="340" y="168"/>
                  </a:lnTo>
                  <a:lnTo>
                    <a:pt x="340" y="169"/>
                  </a:lnTo>
                  <a:lnTo>
                    <a:pt x="340" y="170"/>
                  </a:lnTo>
                  <a:lnTo>
                    <a:pt x="339" y="170"/>
                  </a:lnTo>
                  <a:lnTo>
                    <a:pt x="338" y="170"/>
                  </a:lnTo>
                  <a:lnTo>
                    <a:pt x="337" y="170"/>
                  </a:lnTo>
                  <a:lnTo>
                    <a:pt x="336" y="170"/>
                  </a:lnTo>
                  <a:lnTo>
                    <a:pt x="336" y="172"/>
                  </a:lnTo>
                  <a:lnTo>
                    <a:pt x="335" y="172"/>
                  </a:lnTo>
                  <a:lnTo>
                    <a:pt x="335" y="173"/>
                  </a:lnTo>
                  <a:lnTo>
                    <a:pt x="334" y="173"/>
                  </a:lnTo>
                  <a:lnTo>
                    <a:pt x="333" y="173"/>
                  </a:lnTo>
                  <a:lnTo>
                    <a:pt x="331" y="173"/>
                  </a:lnTo>
                  <a:lnTo>
                    <a:pt x="330" y="173"/>
                  </a:lnTo>
                  <a:lnTo>
                    <a:pt x="329" y="173"/>
                  </a:lnTo>
                  <a:lnTo>
                    <a:pt x="327" y="177"/>
                  </a:lnTo>
                  <a:lnTo>
                    <a:pt x="328" y="177"/>
                  </a:lnTo>
                  <a:lnTo>
                    <a:pt x="328" y="178"/>
                  </a:lnTo>
                  <a:lnTo>
                    <a:pt x="327" y="178"/>
                  </a:lnTo>
                  <a:lnTo>
                    <a:pt x="328" y="178"/>
                  </a:lnTo>
                  <a:lnTo>
                    <a:pt x="328" y="179"/>
                  </a:lnTo>
                  <a:lnTo>
                    <a:pt x="329" y="179"/>
                  </a:lnTo>
                  <a:lnTo>
                    <a:pt x="330" y="179"/>
                  </a:lnTo>
                  <a:lnTo>
                    <a:pt x="330" y="180"/>
                  </a:lnTo>
                  <a:lnTo>
                    <a:pt x="330" y="179"/>
                  </a:lnTo>
                  <a:lnTo>
                    <a:pt x="330" y="180"/>
                  </a:lnTo>
                  <a:lnTo>
                    <a:pt x="331" y="180"/>
                  </a:lnTo>
                  <a:lnTo>
                    <a:pt x="333" y="180"/>
                  </a:lnTo>
                  <a:lnTo>
                    <a:pt x="333" y="179"/>
                  </a:lnTo>
                  <a:lnTo>
                    <a:pt x="333" y="180"/>
                  </a:lnTo>
                  <a:lnTo>
                    <a:pt x="334" y="180"/>
                  </a:lnTo>
                  <a:lnTo>
                    <a:pt x="335" y="180"/>
                  </a:lnTo>
                  <a:lnTo>
                    <a:pt x="335" y="183"/>
                  </a:lnTo>
                  <a:lnTo>
                    <a:pt x="336" y="190"/>
                  </a:lnTo>
                  <a:lnTo>
                    <a:pt x="337" y="192"/>
                  </a:lnTo>
                  <a:lnTo>
                    <a:pt x="337" y="193"/>
                  </a:lnTo>
                  <a:lnTo>
                    <a:pt x="337" y="194"/>
                  </a:lnTo>
                  <a:lnTo>
                    <a:pt x="337" y="195"/>
                  </a:lnTo>
                  <a:lnTo>
                    <a:pt x="337" y="197"/>
                  </a:lnTo>
                  <a:lnTo>
                    <a:pt x="337" y="198"/>
                  </a:lnTo>
                  <a:lnTo>
                    <a:pt x="337" y="199"/>
                  </a:lnTo>
                  <a:lnTo>
                    <a:pt x="337" y="200"/>
                  </a:lnTo>
                  <a:lnTo>
                    <a:pt x="337" y="201"/>
                  </a:lnTo>
                  <a:lnTo>
                    <a:pt x="337" y="202"/>
                  </a:lnTo>
                  <a:lnTo>
                    <a:pt x="336" y="202"/>
                  </a:lnTo>
                  <a:lnTo>
                    <a:pt x="337" y="202"/>
                  </a:lnTo>
                  <a:lnTo>
                    <a:pt x="336" y="202"/>
                  </a:lnTo>
                  <a:lnTo>
                    <a:pt x="336" y="203"/>
                  </a:lnTo>
                  <a:lnTo>
                    <a:pt x="336" y="204"/>
                  </a:lnTo>
                  <a:lnTo>
                    <a:pt x="336" y="205"/>
                  </a:lnTo>
                  <a:lnTo>
                    <a:pt x="335" y="206"/>
                  </a:lnTo>
                  <a:lnTo>
                    <a:pt x="335" y="207"/>
                  </a:lnTo>
                  <a:lnTo>
                    <a:pt x="335" y="208"/>
                  </a:lnTo>
                  <a:lnTo>
                    <a:pt x="334" y="209"/>
                  </a:lnTo>
                  <a:lnTo>
                    <a:pt x="334" y="210"/>
                  </a:lnTo>
                  <a:lnTo>
                    <a:pt x="333" y="211"/>
                  </a:lnTo>
                  <a:lnTo>
                    <a:pt x="333" y="212"/>
                  </a:lnTo>
                  <a:lnTo>
                    <a:pt x="331" y="212"/>
                  </a:lnTo>
                  <a:lnTo>
                    <a:pt x="328" y="219"/>
                  </a:lnTo>
                  <a:lnTo>
                    <a:pt x="328" y="220"/>
                  </a:lnTo>
                  <a:lnTo>
                    <a:pt x="327" y="222"/>
                  </a:lnTo>
                  <a:lnTo>
                    <a:pt x="327" y="223"/>
                  </a:lnTo>
                  <a:lnTo>
                    <a:pt x="327" y="224"/>
                  </a:lnTo>
                  <a:lnTo>
                    <a:pt x="328" y="224"/>
                  </a:lnTo>
                  <a:lnTo>
                    <a:pt x="328" y="225"/>
                  </a:lnTo>
                  <a:lnTo>
                    <a:pt x="329" y="226"/>
                  </a:lnTo>
                  <a:lnTo>
                    <a:pt x="329" y="227"/>
                  </a:lnTo>
                  <a:lnTo>
                    <a:pt x="329" y="228"/>
                  </a:lnTo>
                  <a:lnTo>
                    <a:pt x="330" y="228"/>
                  </a:lnTo>
                  <a:lnTo>
                    <a:pt x="331" y="228"/>
                  </a:lnTo>
                  <a:lnTo>
                    <a:pt x="331" y="229"/>
                  </a:lnTo>
                  <a:lnTo>
                    <a:pt x="331" y="230"/>
                  </a:lnTo>
                  <a:lnTo>
                    <a:pt x="330" y="230"/>
                  </a:lnTo>
                  <a:lnTo>
                    <a:pt x="330" y="231"/>
                  </a:lnTo>
                  <a:lnTo>
                    <a:pt x="330" y="232"/>
                  </a:lnTo>
                  <a:lnTo>
                    <a:pt x="329" y="233"/>
                  </a:lnTo>
                  <a:lnTo>
                    <a:pt x="331" y="235"/>
                  </a:lnTo>
                  <a:lnTo>
                    <a:pt x="331" y="239"/>
                  </a:lnTo>
                  <a:lnTo>
                    <a:pt x="331" y="240"/>
                  </a:lnTo>
                  <a:lnTo>
                    <a:pt x="333" y="241"/>
                  </a:lnTo>
                  <a:lnTo>
                    <a:pt x="337" y="243"/>
                  </a:lnTo>
                  <a:lnTo>
                    <a:pt x="338" y="243"/>
                  </a:lnTo>
                  <a:lnTo>
                    <a:pt x="338" y="244"/>
                  </a:lnTo>
                  <a:lnTo>
                    <a:pt x="339" y="244"/>
                  </a:lnTo>
                  <a:lnTo>
                    <a:pt x="340" y="245"/>
                  </a:lnTo>
                  <a:lnTo>
                    <a:pt x="340" y="247"/>
                  </a:lnTo>
                  <a:lnTo>
                    <a:pt x="340" y="248"/>
                  </a:lnTo>
                  <a:lnTo>
                    <a:pt x="340" y="249"/>
                  </a:lnTo>
                  <a:lnTo>
                    <a:pt x="340" y="250"/>
                  </a:lnTo>
                  <a:lnTo>
                    <a:pt x="340" y="251"/>
                  </a:lnTo>
                  <a:lnTo>
                    <a:pt x="340" y="252"/>
                  </a:lnTo>
                  <a:lnTo>
                    <a:pt x="340" y="253"/>
                  </a:lnTo>
                  <a:lnTo>
                    <a:pt x="340" y="254"/>
                  </a:lnTo>
                  <a:lnTo>
                    <a:pt x="340" y="255"/>
                  </a:lnTo>
                  <a:lnTo>
                    <a:pt x="340" y="256"/>
                  </a:lnTo>
                  <a:lnTo>
                    <a:pt x="340" y="257"/>
                  </a:lnTo>
                  <a:lnTo>
                    <a:pt x="340" y="258"/>
                  </a:lnTo>
                  <a:lnTo>
                    <a:pt x="339" y="258"/>
                  </a:lnTo>
                  <a:lnTo>
                    <a:pt x="339" y="259"/>
                  </a:lnTo>
                  <a:lnTo>
                    <a:pt x="339" y="260"/>
                  </a:lnTo>
                  <a:lnTo>
                    <a:pt x="339" y="261"/>
                  </a:lnTo>
                  <a:lnTo>
                    <a:pt x="339" y="262"/>
                  </a:lnTo>
                  <a:lnTo>
                    <a:pt x="339" y="263"/>
                  </a:lnTo>
                  <a:lnTo>
                    <a:pt x="338" y="263"/>
                  </a:lnTo>
                  <a:lnTo>
                    <a:pt x="338" y="264"/>
                  </a:lnTo>
                  <a:lnTo>
                    <a:pt x="338" y="265"/>
                  </a:lnTo>
                  <a:lnTo>
                    <a:pt x="338" y="266"/>
                  </a:lnTo>
                  <a:lnTo>
                    <a:pt x="338" y="267"/>
                  </a:lnTo>
                  <a:lnTo>
                    <a:pt x="338" y="268"/>
                  </a:lnTo>
                  <a:lnTo>
                    <a:pt x="338" y="269"/>
                  </a:lnTo>
                  <a:lnTo>
                    <a:pt x="337" y="269"/>
                  </a:lnTo>
                  <a:lnTo>
                    <a:pt x="337" y="270"/>
                  </a:lnTo>
                  <a:lnTo>
                    <a:pt x="337" y="272"/>
                  </a:lnTo>
                  <a:lnTo>
                    <a:pt x="336" y="272"/>
                  </a:lnTo>
                  <a:lnTo>
                    <a:pt x="336" y="273"/>
                  </a:lnTo>
                  <a:lnTo>
                    <a:pt x="337" y="273"/>
                  </a:lnTo>
                  <a:lnTo>
                    <a:pt x="338" y="273"/>
                  </a:lnTo>
                  <a:lnTo>
                    <a:pt x="339" y="273"/>
                  </a:lnTo>
                  <a:lnTo>
                    <a:pt x="340" y="273"/>
                  </a:lnTo>
                  <a:lnTo>
                    <a:pt x="341" y="273"/>
                  </a:lnTo>
                  <a:lnTo>
                    <a:pt x="341" y="274"/>
                  </a:lnTo>
                  <a:lnTo>
                    <a:pt x="342" y="274"/>
                  </a:lnTo>
                  <a:lnTo>
                    <a:pt x="342" y="275"/>
                  </a:lnTo>
                  <a:lnTo>
                    <a:pt x="343" y="275"/>
                  </a:lnTo>
                  <a:lnTo>
                    <a:pt x="343" y="274"/>
                  </a:lnTo>
                  <a:lnTo>
                    <a:pt x="344" y="274"/>
                  </a:lnTo>
                  <a:lnTo>
                    <a:pt x="345" y="274"/>
                  </a:lnTo>
                  <a:lnTo>
                    <a:pt x="346" y="274"/>
                  </a:lnTo>
                  <a:lnTo>
                    <a:pt x="346" y="275"/>
                  </a:lnTo>
                  <a:lnTo>
                    <a:pt x="346" y="276"/>
                  </a:lnTo>
                  <a:lnTo>
                    <a:pt x="347" y="276"/>
                  </a:lnTo>
                  <a:lnTo>
                    <a:pt x="347" y="277"/>
                  </a:lnTo>
                  <a:lnTo>
                    <a:pt x="347" y="278"/>
                  </a:lnTo>
                  <a:lnTo>
                    <a:pt x="348" y="278"/>
                  </a:lnTo>
                  <a:lnTo>
                    <a:pt x="349" y="278"/>
                  </a:lnTo>
                  <a:lnTo>
                    <a:pt x="349" y="279"/>
                  </a:lnTo>
                  <a:lnTo>
                    <a:pt x="350" y="279"/>
                  </a:lnTo>
                  <a:lnTo>
                    <a:pt x="350" y="280"/>
                  </a:lnTo>
                  <a:lnTo>
                    <a:pt x="351" y="280"/>
                  </a:lnTo>
                  <a:lnTo>
                    <a:pt x="352" y="280"/>
                  </a:lnTo>
                  <a:lnTo>
                    <a:pt x="353" y="280"/>
                  </a:lnTo>
                  <a:lnTo>
                    <a:pt x="353" y="281"/>
                  </a:lnTo>
                  <a:lnTo>
                    <a:pt x="352" y="281"/>
                  </a:lnTo>
                  <a:lnTo>
                    <a:pt x="353" y="281"/>
                  </a:lnTo>
                  <a:lnTo>
                    <a:pt x="352" y="281"/>
                  </a:lnTo>
                  <a:lnTo>
                    <a:pt x="352" y="282"/>
                  </a:lnTo>
                  <a:lnTo>
                    <a:pt x="353" y="283"/>
                  </a:lnTo>
                  <a:lnTo>
                    <a:pt x="353" y="284"/>
                  </a:lnTo>
                  <a:lnTo>
                    <a:pt x="354" y="284"/>
                  </a:lnTo>
                  <a:lnTo>
                    <a:pt x="354" y="285"/>
                  </a:lnTo>
                  <a:lnTo>
                    <a:pt x="355" y="285"/>
                  </a:lnTo>
                  <a:lnTo>
                    <a:pt x="355" y="286"/>
                  </a:lnTo>
                  <a:lnTo>
                    <a:pt x="354" y="286"/>
                  </a:lnTo>
                  <a:lnTo>
                    <a:pt x="354" y="287"/>
                  </a:lnTo>
                  <a:lnTo>
                    <a:pt x="353" y="287"/>
                  </a:lnTo>
                  <a:lnTo>
                    <a:pt x="353" y="288"/>
                  </a:lnTo>
                  <a:lnTo>
                    <a:pt x="352" y="289"/>
                  </a:lnTo>
                  <a:lnTo>
                    <a:pt x="351" y="290"/>
                  </a:lnTo>
                  <a:lnTo>
                    <a:pt x="351" y="291"/>
                  </a:lnTo>
                  <a:lnTo>
                    <a:pt x="350" y="291"/>
                  </a:lnTo>
                  <a:lnTo>
                    <a:pt x="350" y="292"/>
                  </a:lnTo>
                  <a:lnTo>
                    <a:pt x="351" y="292"/>
                  </a:lnTo>
                  <a:lnTo>
                    <a:pt x="351" y="293"/>
                  </a:lnTo>
                  <a:lnTo>
                    <a:pt x="352" y="293"/>
                  </a:lnTo>
                  <a:lnTo>
                    <a:pt x="352" y="294"/>
                  </a:lnTo>
                  <a:lnTo>
                    <a:pt x="353" y="295"/>
                  </a:lnTo>
                  <a:lnTo>
                    <a:pt x="353" y="297"/>
                  </a:lnTo>
                  <a:lnTo>
                    <a:pt x="353" y="298"/>
                  </a:lnTo>
                  <a:lnTo>
                    <a:pt x="353" y="299"/>
                  </a:lnTo>
                  <a:lnTo>
                    <a:pt x="353" y="300"/>
                  </a:lnTo>
                  <a:lnTo>
                    <a:pt x="353" y="301"/>
                  </a:lnTo>
                  <a:lnTo>
                    <a:pt x="354" y="301"/>
                  </a:lnTo>
                  <a:lnTo>
                    <a:pt x="354" y="302"/>
                  </a:lnTo>
                  <a:lnTo>
                    <a:pt x="354" y="303"/>
                  </a:lnTo>
                  <a:lnTo>
                    <a:pt x="354" y="304"/>
                  </a:lnTo>
                  <a:lnTo>
                    <a:pt x="354" y="305"/>
                  </a:lnTo>
                  <a:lnTo>
                    <a:pt x="354" y="306"/>
                  </a:lnTo>
                  <a:lnTo>
                    <a:pt x="354" y="307"/>
                  </a:lnTo>
                  <a:lnTo>
                    <a:pt x="355" y="308"/>
                  </a:lnTo>
                  <a:lnTo>
                    <a:pt x="355" y="309"/>
                  </a:lnTo>
                  <a:lnTo>
                    <a:pt x="355" y="310"/>
                  </a:lnTo>
                  <a:lnTo>
                    <a:pt x="354" y="311"/>
                  </a:lnTo>
                  <a:lnTo>
                    <a:pt x="353" y="316"/>
                  </a:lnTo>
                  <a:lnTo>
                    <a:pt x="351" y="324"/>
                  </a:lnTo>
                  <a:lnTo>
                    <a:pt x="350" y="330"/>
                  </a:lnTo>
                  <a:lnTo>
                    <a:pt x="350" y="331"/>
                  </a:lnTo>
                  <a:lnTo>
                    <a:pt x="349" y="332"/>
                  </a:lnTo>
                  <a:lnTo>
                    <a:pt x="348" y="336"/>
                  </a:lnTo>
                  <a:lnTo>
                    <a:pt x="348" y="335"/>
                  </a:lnTo>
                  <a:lnTo>
                    <a:pt x="347" y="335"/>
                  </a:lnTo>
                  <a:lnTo>
                    <a:pt x="347" y="334"/>
                  </a:lnTo>
                  <a:lnTo>
                    <a:pt x="346" y="334"/>
                  </a:lnTo>
                  <a:lnTo>
                    <a:pt x="346" y="335"/>
                  </a:lnTo>
                  <a:lnTo>
                    <a:pt x="346" y="334"/>
                  </a:lnTo>
                  <a:lnTo>
                    <a:pt x="345" y="335"/>
                  </a:lnTo>
                  <a:lnTo>
                    <a:pt x="344" y="335"/>
                  </a:lnTo>
                  <a:lnTo>
                    <a:pt x="344" y="334"/>
                  </a:lnTo>
                  <a:lnTo>
                    <a:pt x="343" y="334"/>
                  </a:lnTo>
                  <a:lnTo>
                    <a:pt x="342" y="334"/>
                  </a:lnTo>
                  <a:lnTo>
                    <a:pt x="342" y="333"/>
                  </a:lnTo>
                  <a:lnTo>
                    <a:pt x="341" y="333"/>
                  </a:lnTo>
                  <a:lnTo>
                    <a:pt x="341" y="332"/>
                  </a:lnTo>
                  <a:lnTo>
                    <a:pt x="340" y="332"/>
                  </a:lnTo>
                  <a:lnTo>
                    <a:pt x="339" y="332"/>
                  </a:lnTo>
                  <a:lnTo>
                    <a:pt x="338" y="332"/>
                  </a:lnTo>
                  <a:lnTo>
                    <a:pt x="338" y="331"/>
                  </a:lnTo>
                  <a:lnTo>
                    <a:pt x="337" y="331"/>
                  </a:lnTo>
                  <a:lnTo>
                    <a:pt x="337" y="332"/>
                  </a:lnTo>
                  <a:lnTo>
                    <a:pt x="336" y="332"/>
                  </a:lnTo>
                  <a:lnTo>
                    <a:pt x="335" y="334"/>
                  </a:lnTo>
                  <a:lnTo>
                    <a:pt x="331" y="339"/>
                  </a:lnTo>
                  <a:lnTo>
                    <a:pt x="329" y="343"/>
                  </a:lnTo>
                  <a:lnTo>
                    <a:pt x="328" y="343"/>
                  </a:lnTo>
                  <a:lnTo>
                    <a:pt x="328" y="344"/>
                  </a:lnTo>
                  <a:lnTo>
                    <a:pt x="327" y="344"/>
                  </a:lnTo>
                  <a:lnTo>
                    <a:pt x="326" y="344"/>
                  </a:lnTo>
                  <a:lnTo>
                    <a:pt x="325" y="344"/>
                  </a:lnTo>
                  <a:lnTo>
                    <a:pt x="324" y="344"/>
                  </a:lnTo>
                  <a:lnTo>
                    <a:pt x="323" y="344"/>
                  </a:lnTo>
                  <a:lnTo>
                    <a:pt x="322" y="343"/>
                  </a:lnTo>
                  <a:lnTo>
                    <a:pt x="321" y="342"/>
                  </a:lnTo>
                  <a:lnTo>
                    <a:pt x="320" y="342"/>
                  </a:lnTo>
                  <a:lnTo>
                    <a:pt x="320" y="341"/>
                  </a:lnTo>
                  <a:lnTo>
                    <a:pt x="320" y="340"/>
                  </a:lnTo>
                  <a:lnTo>
                    <a:pt x="319" y="340"/>
                  </a:lnTo>
                  <a:lnTo>
                    <a:pt x="318" y="340"/>
                  </a:lnTo>
                  <a:lnTo>
                    <a:pt x="318" y="339"/>
                  </a:lnTo>
                  <a:lnTo>
                    <a:pt x="317" y="339"/>
                  </a:lnTo>
                  <a:lnTo>
                    <a:pt x="317" y="338"/>
                  </a:lnTo>
                  <a:lnTo>
                    <a:pt x="316" y="337"/>
                  </a:lnTo>
                  <a:lnTo>
                    <a:pt x="316" y="336"/>
                  </a:lnTo>
                  <a:lnTo>
                    <a:pt x="315" y="336"/>
                  </a:lnTo>
                  <a:lnTo>
                    <a:pt x="314" y="337"/>
                  </a:lnTo>
                  <a:lnTo>
                    <a:pt x="313" y="337"/>
                  </a:lnTo>
                  <a:lnTo>
                    <a:pt x="313" y="336"/>
                  </a:lnTo>
                  <a:lnTo>
                    <a:pt x="313" y="335"/>
                  </a:lnTo>
                  <a:lnTo>
                    <a:pt x="312" y="334"/>
                  </a:lnTo>
                  <a:lnTo>
                    <a:pt x="312" y="333"/>
                  </a:lnTo>
                  <a:lnTo>
                    <a:pt x="311" y="332"/>
                  </a:lnTo>
                  <a:lnTo>
                    <a:pt x="312" y="332"/>
                  </a:lnTo>
                  <a:lnTo>
                    <a:pt x="311" y="331"/>
                  </a:lnTo>
                  <a:lnTo>
                    <a:pt x="310" y="331"/>
                  </a:lnTo>
                  <a:lnTo>
                    <a:pt x="310" y="330"/>
                  </a:lnTo>
                  <a:lnTo>
                    <a:pt x="311" y="330"/>
                  </a:lnTo>
                  <a:lnTo>
                    <a:pt x="311" y="329"/>
                  </a:lnTo>
                  <a:lnTo>
                    <a:pt x="311" y="328"/>
                  </a:lnTo>
                  <a:lnTo>
                    <a:pt x="311" y="327"/>
                  </a:lnTo>
                  <a:lnTo>
                    <a:pt x="310" y="327"/>
                  </a:lnTo>
                  <a:lnTo>
                    <a:pt x="309" y="327"/>
                  </a:lnTo>
                  <a:lnTo>
                    <a:pt x="308" y="326"/>
                  </a:lnTo>
                  <a:lnTo>
                    <a:pt x="308" y="325"/>
                  </a:lnTo>
                  <a:lnTo>
                    <a:pt x="308" y="324"/>
                  </a:lnTo>
                  <a:lnTo>
                    <a:pt x="308" y="323"/>
                  </a:lnTo>
                  <a:lnTo>
                    <a:pt x="306" y="323"/>
                  </a:lnTo>
                  <a:lnTo>
                    <a:pt x="306" y="322"/>
                  </a:lnTo>
                  <a:lnTo>
                    <a:pt x="308" y="322"/>
                  </a:lnTo>
                  <a:lnTo>
                    <a:pt x="308" y="320"/>
                  </a:lnTo>
                  <a:lnTo>
                    <a:pt x="306" y="320"/>
                  </a:lnTo>
                  <a:lnTo>
                    <a:pt x="306" y="319"/>
                  </a:lnTo>
                  <a:lnTo>
                    <a:pt x="305" y="319"/>
                  </a:lnTo>
                  <a:lnTo>
                    <a:pt x="304" y="319"/>
                  </a:lnTo>
                  <a:lnTo>
                    <a:pt x="303" y="319"/>
                  </a:lnTo>
                  <a:lnTo>
                    <a:pt x="302" y="319"/>
                  </a:lnTo>
                  <a:lnTo>
                    <a:pt x="302" y="320"/>
                  </a:lnTo>
                  <a:lnTo>
                    <a:pt x="301" y="320"/>
                  </a:lnTo>
                  <a:lnTo>
                    <a:pt x="300" y="320"/>
                  </a:lnTo>
                  <a:lnTo>
                    <a:pt x="299" y="320"/>
                  </a:lnTo>
                  <a:lnTo>
                    <a:pt x="298" y="320"/>
                  </a:lnTo>
                  <a:lnTo>
                    <a:pt x="297" y="320"/>
                  </a:lnTo>
                  <a:lnTo>
                    <a:pt x="296" y="320"/>
                  </a:lnTo>
                  <a:lnTo>
                    <a:pt x="296" y="319"/>
                  </a:lnTo>
                  <a:lnTo>
                    <a:pt x="295" y="319"/>
                  </a:lnTo>
                  <a:lnTo>
                    <a:pt x="294" y="319"/>
                  </a:lnTo>
                  <a:lnTo>
                    <a:pt x="293" y="319"/>
                  </a:lnTo>
                  <a:lnTo>
                    <a:pt x="292" y="319"/>
                  </a:lnTo>
                  <a:lnTo>
                    <a:pt x="292" y="320"/>
                  </a:lnTo>
                  <a:lnTo>
                    <a:pt x="292" y="322"/>
                  </a:lnTo>
                  <a:lnTo>
                    <a:pt x="291" y="322"/>
                  </a:lnTo>
                  <a:lnTo>
                    <a:pt x="291" y="323"/>
                  </a:lnTo>
                  <a:lnTo>
                    <a:pt x="291" y="324"/>
                  </a:lnTo>
                  <a:lnTo>
                    <a:pt x="290" y="324"/>
                  </a:lnTo>
                  <a:lnTo>
                    <a:pt x="290" y="325"/>
                  </a:lnTo>
                  <a:lnTo>
                    <a:pt x="289" y="325"/>
                  </a:lnTo>
                  <a:lnTo>
                    <a:pt x="289" y="326"/>
                  </a:lnTo>
                  <a:lnTo>
                    <a:pt x="289" y="327"/>
                  </a:lnTo>
                  <a:lnTo>
                    <a:pt x="288" y="327"/>
                  </a:lnTo>
                  <a:lnTo>
                    <a:pt x="288" y="328"/>
                  </a:lnTo>
                  <a:lnTo>
                    <a:pt x="287" y="329"/>
                  </a:lnTo>
                  <a:lnTo>
                    <a:pt x="287" y="330"/>
                  </a:lnTo>
                  <a:lnTo>
                    <a:pt x="287" y="331"/>
                  </a:lnTo>
                  <a:lnTo>
                    <a:pt x="286" y="331"/>
                  </a:lnTo>
                  <a:lnTo>
                    <a:pt x="286" y="332"/>
                  </a:lnTo>
                  <a:lnTo>
                    <a:pt x="286" y="333"/>
                  </a:lnTo>
                  <a:lnTo>
                    <a:pt x="285" y="333"/>
                  </a:lnTo>
                  <a:lnTo>
                    <a:pt x="285" y="334"/>
                  </a:lnTo>
                  <a:lnTo>
                    <a:pt x="285" y="335"/>
                  </a:lnTo>
                  <a:lnTo>
                    <a:pt x="284" y="335"/>
                  </a:lnTo>
                  <a:lnTo>
                    <a:pt x="284" y="336"/>
                  </a:lnTo>
                  <a:lnTo>
                    <a:pt x="283" y="336"/>
                  </a:lnTo>
                  <a:lnTo>
                    <a:pt x="281" y="336"/>
                  </a:lnTo>
                  <a:lnTo>
                    <a:pt x="280" y="336"/>
                  </a:lnTo>
                  <a:lnTo>
                    <a:pt x="280" y="337"/>
                  </a:lnTo>
                  <a:lnTo>
                    <a:pt x="279" y="337"/>
                  </a:lnTo>
                  <a:lnTo>
                    <a:pt x="278" y="337"/>
                  </a:lnTo>
                  <a:lnTo>
                    <a:pt x="277" y="337"/>
                  </a:lnTo>
                  <a:lnTo>
                    <a:pt x="277" y="338"/>
                  </a:lnTo>
                  <a:lnTo>
                    <a:pt x="276" y="338"/>
                  </a:lnTo>
                  <a:lnTo>
                    <a:pt x="275" y="338"/>
                  </a:lnTo>
                  <a:lnTo>
                    <a:pt x="275" y="339"/>
                  </a:lnTo>
                  <a:lnTo>
                    <a:pt x="274" y="339"/>
                  </a:lnTo>
                  <a:lnTo>
                    <a:pt x="273" y="340"/>
                  </a:lnTo>
                  <a:lnTo>
                    <a:pt x="273" y="341"/>
                  </a:lnTo>
                  <a:lnTo>
                    <a:pt x="273" y="342"/>
                  </a:lnTo>
                  <a:lnTo>
                    <a:pt x="272" y="343"/>
                  </a:lnTo>
                  <a:lnTo>
                    <a:pt x="272" y="344"/>
                  </a:lnTo>
                  <a:lnTo>
                    <a:pt x="272" y="345"/>
                  </a:lnTo>
                  <a:lnTo>
                    <a:pt x="271" y="345"/>
                  </a:lnTo>
                  <a:lnTo>
                    <a:pt x="271" y="347"/>
                  </a:lnTo>
                  <a:lnTo>
                    <a:pt x="270" y="347"/>
                  </a:lnTo>
                  <a:lnTo>
                    <a:pt x="269" y="347"/>
                  </a:lnTo>
                  <a:lnTo>
                    <a:pt x="268" y="347"/>
                  </a:lnTo>
                  <a:lnTo>
                    <a:pt x="268" y="348"/>
                  </a:lnTo>
                  <a:lnTo>
                    <a:pt x="267" y="348"/>
                  </a:lnTo>
                  <a:lnTo>
                    <a:pt x="267" y="349"/>
                  </a:lnTo>
                  <a:lnTo>
                    <a:pt x="266" y="349"/>
                  </a:lnTo>
                  <a:lnTo>
                    <a:pt x="266" y="350"/>
                  </a:lnTo>
                  <a:lnTo>
                    <a:pt x="267" y="350"/>
                  </a:lnTo>
                  <a:lnTo>
                    <a:pt x="267" y="351"/>
                  </a:lnTo>
                  <a:lnTo>
                    <a:pt x="268" y="351"/>
                  </a:lnTo>
                  <a:lnTo>
                    <a:pt x="269" y="351"/>
                  </a:lnTo>
                  <a:lnTo>
                    <a:pt x="270" y="351"/>
                  </a:lnTo>
                  <a:lnTo>
                    <a:pt x="270" y="352"/>
                  </a:lnTo>
                  <a:lnTo>
                    <a:pt x="270" y="353"/>
                  </a:lnTo>
                  <a:lnTo>
                    <a:pt x="270" y="354"/>
                  </a:lnTo>
                  <a:lnTo>
                    <a:pt x="270" y="355"/>
                  </a:lnTo>
                  <a:lnTo>
                    <a:pt x="270" y="356"/>
                  </a:lnTo>
                  <a:lnTo>
                    <a:pt x="269" y="356"/>
                  </a:lnTo>
                  <a:lnTo>
                    <a:pt x="269" y="357"/>
                  </a:lnTo>
                  <a:lnTo>
                    <a:pt x="269" y="358"/>
                  </a:lnTo>
                  <a:lnTo>
                    <a:pt x="270" y="358"/>
                  </a:lnTo>
                  <a:lnTo>
                    <a:pt x="270" y="359"/>
                  </a:lnTo>
                  <a:lnTo>
                    <a:pt x="270" y="360"/>
                  </a:lnTo>
                  <a:lnTo>
                    <a:pt x="270" y="361"/>
                  </a:lnTo>
                  <a:lnTo>
                    <a:pt x="270" y="362"/>
                  </a:lnTo>
                  <a:lnTo>
                    <a:pt x="270" y="363"/>
                  </a:lnTo>
                  <a:lnTo>
                    <a:pt x="270" y="364"/>
                  </a:lnTo>
                  <a:lnTo>
                    <a:pt x="271" y="364"/>
                  </a:lnTo>
                  <a:lnTo>
                    <a:pt x="271" y="365"/>
                  </a:lnTo>
                  <a:lnTo>
                    <a:pt x="272" y="365"/>
                  </a:lnTo>
                  <a:lnTo>
                    <a:pt x="273" y="365"/>
                  </a:lnTo>
                  <a:lnTo>
                    <a:pt x="273" y="366"/>
                  </a:lnTo>
                  <a:lnTo>
                    <a:pt x="272" y="366"/>
                  </a:lnTo>
                  <a:lnTo>
                    <a:pt x="272" y="367"/>
                  </a:lnTo>
                  <a:lnTo>
                    <a:pt x="272" y="368"/>
                  </a:lnTo>
                  <a:lnTo>
                    <a:pt x="272" y="369"/>
                  </a:lnTo>
                  <a:lnTo>
                    <a:pt x="272" y="370"/>
                  </a:lnTo>
                  <a:lnTo>
                    <a:pt x="272" y="372"/>
                  </a:lnTo>
                  <a:lnTo>
                    <a:pt x="271" y="372"/>
                  </a:lnTo>
                  <a:lnTo>
                    <a:pt x="271" y="373"/>
                  </a:lnTo>
                  <a:lnTo>
                    <a:pt x="272" y="374"/>
                  </a:lnTo>
                  <a:lnTo>
                    <a:pt x="273" y="374"/>
                  </a:lnTo>
                  <a:lnTo>
                    <a:pt x="274" y="374"/>
                  </a:lnTo>
                  <a:lnTo>
                    <a:pt x="274" y="373"/>
                  </a:lnTo>
                  <a:lnTo>
                    <a:pt x="274" y="372"/>
                  </a:lnTo>
                  <a:lnTo>
                    <a:pt x="275" y="372"/>
                  </a:lnTo>
                  <a:lnTo>
                    <a:pt x="275" y="370"/>
                  </a:lnTo>
                  <a:lnTo>
                    <a:pt x="276" y="370"/>
                  </a:lnTo>
                  <a:lnTo>
                    <a:pt x="276" y="372"/>
                  </a:lnTo>
                  <a:lnTo>
                    <a:pt x="276" y="373"/>
                  </a:lnTo>
                  <a:lnTo>
                    <a:pt x="275" y="374"/>
                  </a:lnTo>
                  <a:lnTo>
                    <a:pt x="276" y="375"/>
                  </a:lnTo>
                  <a:lnTo>
                    <a:pt x="275" y="375"/>
                  </a:lnTo>
                  <a:lnTo>
                    <a:pt x="275" y="376"/>
                  </a:lnTo>
                  <a:lnTo>
                    <a:pt x="275" y="377"/>
                  </a:lnTo>
                  <a:lnTo>
                    <a:pt x="275" y="378"/>
                  </a:lnTo>
                  <a:lnTo>
                    <a:pt x="275" y="379"/>
                  </a:lnTo>
                  <a:lnTo>
                    <a:pt x="274" y="379"/>
                  </a:lnTo>
                  <a:lnTo>
                    <a:pt x="275" y="379"/>
                  </a:lnTo>
                  <a:lnTo>
                    <a:pt x="276" y="379"/>
                  </a:lnTo>
                  <a:lnTo>
                    <a:pt x="277" y="379"/>
                  </a:lnTo>
                  <a:lnTo>
                    <a:pt x="277" y="380"/>
                  </a:lnTo>
                  <a:lnTo>
                    <a:pt x="277" y="381"/>
                  </a:lnTo>
                  <a:lnTo>
                    <a:pt x="278" y="382"/>
                  </a:lnTo>
                  <a:lnTo>
                    <a:pt x="277" y="382"/>
                  </a:lnTo>
                  <a:lnTo>
                    <a:pt x="277" y="383"/>
                  </a:lnTo>
                  <a:lnTo>
                    <a:pt x="277" y="384"/>
                  </a:lnTo>
                  <a:lnTo>
                    <a:pt x="277" y="385"/>
                  </a:lnTo>
                  <a:lnTo>
                    <a:pt x="278" y="385"/>
                  </a:lnTo>
                  <a:lnTo>
                    <a:pt x="278" y="386"/>
                  </a:lnTo>
                  <a:lnTo>
                    <a:pt x="278" y="387"/>
                  </a:lnTo>
                  <a:lnTo>
                    <a:pt x="277" y="387"/>
                  </a:lnTo>
                  <a:lnTo>
                    <a:pt x="278" y="388"/>
                  </a:lnTo>
                  <a:lnTo>
                    <a:pt x="279" y="389"/>
                  </a:lnTo>
                  <a:lnTo>
                    <a:pt x="279" y="390"/>
                  </a:lnTo>
                  <a:lnTo>
                    <a:pt x="280" y="390"/>
                  </a:lnTo>
                  <a:lnTo>
                    <a:pt x="280" y="391"/>
                  </a:lnTo>
                  <a:lnTo>
                    <a:pt x="280" y="392"/>
                  </a:lnTo>
                  <a:lnTo>
                    <a:pt x="279" y="392"/>
                  </a:lnTo>
                  <a:lnTo>
                    <a:pt x="278" y="392"/>
                  </a:lnTo>
                  <a:lnTo>
                    <a:pt x="278" y="391"/>
                  </a:lnTo>
                  <a:lnTo>
                    <a:pt x="277" y="391"/>
                  </a:lnTo>
                  <a:lnTo>
                    <a:pt x="276" y="390"/>
                  </a:lnTo>
                  <a:lnTo>
                    <a:pt x="275" y="390"/>
                  </a:lnTo>
                  <a:lnTo>
                    <a:pt x="274" y="391"/>
                  </a:lnTo>
                  <a:lnTo>
                    <a:pt x="274" y="390"/>
                  </a:lnTo>
                  <a:lnTo>
                    <a:pt x="273" y="391"/>
                  </a:lnTo>
                  <a:lnTo>
                    <a:pt x="272" y="391"/>
                  </a:lnTo>
                  <a:lnTo>
                    <a:pt x="271" y="391"/>
                  </a:lnTo>
                  <a:lnTo>
                    <a:pt x="271" y="392"/>
                  </a:lnTo>
                  <a:lnTo>
                    <a:pt x="270" y="392"/>
                  </a:lnTo>
                  <a:lnTo>
                    <a:pt x="269" y="392"/>
                  </a:lnTo>
                  <a:lnTo>
                    <a:pt x="268" y="393"/>
                  </a:lnTo>
                  <a:lnTo>
                    <a:pt x="267" y="393"/>
                  </a:lnTo>
                  <a:lnTo>
                    <a:pt x="266" y="393"/>
                  </a:lnTo>
                  <a:lnTo>
                    <a:pt x="265" y="393"/>
                  </a:lnTo>
                  <a:lnTo>
                    <a:pt x="264" y="393"/>
                  </a:lnTo>
                  <a:lnTo>
                    <a:pt x="264" y="392"/>
                  </a:lnTo>
                  <a:lnTo>
                    <a:pt x="263" y="392"/>
                  </a:lnTo>
                  <a:lnTo>
                    <a:pt x="262" y="392"/>
                  </a:lnTo>
                  <a:lnTo>
                    <a:pt x="262" y="391"/>
                  </a:lnTo>
                  <a:lnTo>
                    <a:pt x="261" y="391"/>
                  </a:lnTo>
                  <a:lnTo>
                    <a:pt x="261" y="392"/>
                  </a:lnTo>
                  <a:lnTo>
                    <a:pt x="261" y="393"/>
                  </a:lnTo>
                  <a:lnTo>
                    <a:pt x="261" y="394"/>
                  </a:lnTo>
                  <a:lnTo>
                    <a:pt x="261" y="395"/>
                  </a:lnTo>
                  <a:lnTo>
                    <a:pt x="261" y="397"/>
                  </a:lnTo>
                  <a:lnTo>
                    <a:pt x="261" y="398"/>
                  </a:lnTo>
                  <a:lnTo>
                    <a:pt x="261" y="399"/>
                  </a:lnTo>
                  <a:lnTo>
                    <a:pt x="261" y="400"/>
                  </a:lnTo>
                  <a:lnTo>
                    <a:pt x="261" y="401"/>
                  </a:lnTo>
                  <a:lnTo>
                    <a:pt x="261" y="402"/>
                  </a:lnTo>
                  <a:lnTo>
                    <a:pt x="261" y="403"/>
                  </a:lnTo>
                  <a:lnTo>
                    <a:pt x="261" y="404"/>
                  </a:lnTo>
                  <a:lnTo>
                    <a:pt x="261" y="405"/>
                  </a:lnTo>
                  <a:lnTo>
                    <a:pt x="261" y="406"/>
                  </a:lnTo>
                  <a:lnTo>
                    <a:pt x="260" y="407"/>
                  </a:lnTo>
                  <a:lnTo>
                    <a:pt x="259" y="407"/>
                  </a:lnTo>
                  <a:lnTo>
                    <a:pt x="256" y="407"/>
                  </a:lnTo>
                  <a:lnTo>
                    <a:pt x="254" y="408"/>
                  </a:lnTo>
                  <a:lnTo>
                    <a:pt x="253" y="408"/>
                  </a:lnTo>
                  <a:lnTo>
                    <a:pt x="252" y="408"/>
                  </a:lnTo>
                  <a:lnTo>
                    <a:pt x="252" y="409"/>
                  </a:lnTo>
                  <a:lnTo>
                    <a:pt x="252" y="410"/>
                  </a:lnTo>
                  <a:lnTo>
                    <a:pt x="252" y="411"/>
                  </a:lnTo>
                  <a:lnTo>
                    <a:pt x="252" y="412"/>
                  </a:lnTo>
                  <a:lnTo>
                    <a:pt x="253" y="412"/>
                  </a:lnTo>
                  <a:lnTo>
                    <a:pt x="253" y="413"/>
                  </a:lnTo>
                  <a:lnTo>
                    <a:pt x="253" y="414"/>
                  </a:lnTo>
                  <a:lnTo>
                    <a:pt x="253" y="415"/>
                  </a:lnTo>
                  <a:lnTo>
                    <a:pt x="253" y="416"/>
                  </a:lnTo>
                  <a:lnTo>
                    <a:pt x="253" y="417"/>
                  </a:lnTo>
                  <a:lnTo>
                    <a:pt x="252" y="417"/>
                  </a:lnTo>
                  <a:lnTo>
                    <a:pt x="252" y="418"/>
                  </a:lnTo>
                  <a:lnTo>
                    <a:pt x="252" y="419"/>
                  </a:lnTo>
                  <a:lnTo>
                    <a:pt x="251" y="420"/>
                  </a:lnTo>
                  <a:lnTo>
                    <a:pt x="251" y="422"/>
                  </a:lnTo>
                  <a:lnTo>
                    <a:pt x="251" y="423"/>
                  </a:lnTo>
                  <a:lnTo>
                    <a:pt x="251" y="424"/>
                  </a:lnTo>
                  <a:lnTo>
                    <a:pt x="252" y="424"/>
                  </a:lnTo>
                  <a:lnTo>
                    <a:pt x="252" y="425"/>
                  </a:lnTo>
                  <a:lnTo>
                    <a:pt x="252" y="426"/>
                  </a:lnTo>
                  <a:lnTo>
                    <a:pt x="253" y="426"/>
                  </a:lnTo>
                  <a:lnTo>
                    <a:pt x="254" y="426"/>
                  </a:lnTo>
                  <a:lnTo>
                    <a:pt x="254" y="427"/>
                  </a:lnTo>
                  <a:lnTo>
                    <a:pt x="254" y="428"/>
                  </a:lnTo>
                  <a:lnTo>
                    <a:pt x="255" y="428"/>
                  </a:lnTo>
                  <a:lnTo>
                    <a:pt x="256" y="428"/>
                  </a:lnTo>
                  <a:lnTo>
                    <a:pt x="258" y="428"/>
                  </a:lnTo>
                  <a:lnTo>
                    <a:pt x="258" y="427"/>
                  </a:lnTo>
                  <a:lnTo>
                    <a:pt x="258" y="428"/>
                  </a:lnTo>
                  <a:lnTo>
                    <a:pt x="259" y="428"/>
                  </a:lnTo>
                  <a:lnTo>
                    <a:pt x="260" y="429"/>
                  </a:lnTo>
                  <a:lnTo>
                    <a:pt x="261" y="429"/>
                  </a:lnTo>
                  <a:lnTo>
                    <a:pt x="261" y="430"/>
                  </a:lnTo>
                  <a:lnTo>
                    <a:pt x="262" y="430"/>
                  </a:lnTo>
                  <a:lnTo>
                    <a:pt x="262" y="431"/>
                  </a:lnTo>
                  <a:lnTo>
                    <a:pt x="263" y="431"/>
                  </a:lnTo>
                  <a:lnTo>
                    <a:pt x="264" y="431"/>
                  </a:lnTo>
                  <a:lnTo>
                    <a:pt x="264" y="432"/>
                  </a:lnTo>
                  <a:lnTo>
                    <a:pt x="265" y="432"/>
                  </a:lnTo>
                  <a:lnTo>
                    <a:pt x="265" y="433"/>
                  </a:lnTo>
                  <a:lnTo>
                    <a:pt x="266" y="433"/>
                  </a:lnTo>
                  <a:lnTo>
                    <a:pt x="267" y="433"/>
                  </a:lnTo>
                  <a:lnTo>
                    <a:pt x="267" y="434"/>
                  </a:lnTo>
                  <a:lnTo>
                    <a:pt x="266" y="434"/>
                  </a:lnTo>
                  <a:lnTo>
                    <a:pt x="266" y="435"/>
                  </a:lnTo>
                  <a:lnTo>
                    <a:pt x="266" y="436"/>
                  </a:lnTo>
                  <a:lnTo>
                    <a:pt x="267" y="436"/>
                  </a:lnTo>
                  <a:lnTo>
                    <a:pt x="267" y="437"/>
                  </a:lnTo>
                  <a:lnTo>
                    <a:pt x="268" y="437"/>
                  </a:lnTo>
                  <a:lnTo>
                    <a:pt x="268" y="438"/>
                  </a:lnTo>
                  <a:lnTo>
                    <a:pt x="269" y="438"/>
                  </a:lnTo>
                  <a:lnTo>
                    <a:pt x="270" y="438"/>
                  </a:lnTo>
                  <a:lnTo>
                    <a:pt x="271" y="438"/>
                  </a:lnTo>
                  <a:lnTo>
                    <a:pt x="271" y="439"/>
                  </a:lnTo>
                  <a:lnTo>
                    <a:pt x="272" y="439"/>
                  </a:lnTo>
                  <a:lnTo>
                    <a:pt x="272" y="440"/>
                  </a:lnTo>
                  <a:lnTo>
                    <a:pt x="272" y="441"/>
                  </a:lnTo>
                  <a:lnTo>
                    <a:pt x="273" y="441"/>
                  </a:lnTo>
                  <a:lnTo>
                    <a:pt x="274" y="441"/>
                  </a:lnTo>
                  <a:lnTo>
                    <a:pt x="275" y="440"/>
                  </a:lnTo>
                  <a:lnTo>
                    <a:pt x="276" y="440"/>
                  </a:lnTo>
                  <a:lnTo>
                    <a:pt x="277" y="440"/>
                  </a:lnTo>
                  <a:lnTo>
                    <a:pt x="278" y="440"/>
                  </a:lnTo>
                  <a:lnTo>
                    <a:pt x="278" y="441"/>
                  </a:lnTo>
                  <a:lnTo>
                    <a:pt x="279" y="441"/>
                  </a:lnTo>
                  <a:lnTo>
                    <a:pt x="280" y="441"/>
                  </a:lnTo>
                  <a:lnTo>
                    <a:pt x="280" y="440"/>
                  </a:lnTo>
                  <a:lnTo>
                    <a:pt x="281" y="440"/>
                  </a:lnTo>
                  <a:lnTo>
                    <a:pt x="281" y="441"/>
                  </a:lnTo>
                  <a:lnTo>
                    <a:pt x="283" y="441"/>
                  </a:lnTo>
                  <a:lnTo>
                    <a:pt x="284" y="441"/>
                  </a:lnTo>
                  <a:lnTo>
                    <a:pt x="284" y="442"/>
                  </a:lnTo>
                  <a:lnTo>
                    <a:pt x="284" y="443"/>
                  </a:lnTo>
                  <a:lnTo>
                    <a:pt x="284" y="444"/>
                  </a:lnTo>
                  <a:lnTo>
                    <a:pt x="285" y="444"/>
                  </a:lnTo>
                  <a:lnTo>
                    <a:pt x="285" y="445"/>
                  </a:lnTo>
                  <a:lnTo>
                    <a:pt x="285" y="447"/>
                  </a:lnTo>
                  <a:lnTo>
                    <a:pt x="286" y="447"/>
                  </a:lnTo>
                  <a:lnTo>
                    <a:pt x="286" y="448"/>
                  </a:lnTo>
                  <a:lnTo>
                    <a:pt x="287" y="448"/>
                  </a:lnTo>
                  <a:lnTo>
                    <a:pt x="287" y="449"/>
                  </a:lnTo>
                  <a:lnTo>
                    <a:pt x="288" y="449"/>
                  </a:lnTo>
                  <a:lnTo>
                    <a:pt x="288" y="450"/>
                  </a:lnTo>
                  <a:lnTo>
                    <a:pt x="288" y="451"/>
                  </a:lnTo>
                  <a:lnTo>
                    <a:pt x="288" y="452"/>
                  </a:lnTo>
                  <a:lnTo>
                    <a:pt x="288" y="453"/>
                  </a:lnTo>
                  <a:lnTo>
                    <a:pt x="288" y="454"/>
                  </a:lnTo>
                  <a:lnTo>
                    <a:pt x="289" y="454"/>
                  </a:lnTo>
                  <a:lnTo>
                    <a:pt x="289" y="455"/>
                  </a:lnTo>
                  <a:lnTo>
                    <a:pt x="289" y="456"/>
                  </a:lnTo>
                  <a:lnTo>
                    <a:pt x="290" y="456"/>
                  </a:lnTo>
                  <a:lnTo>
                    <a:pt x="291" y="457"/>
                  </a:lnTo>
                  <a:lnTo>
                    <a:pt x="292" y="457"/>
                  </a:lnTo>
                  <a:lnTo>
                    <a:pt x="292" y="458"/>
                  </a:lnTo>
                  <a:lnTo>
                    <a:pt x="291" y="458"/>
                  </a:lnTo>
                  <a:lnTo>
                    <a:pt x="292" y="458"/>
                  </a:lnTo>
                  <a:lnTo>
                    <a:pt x="292" y="459"/>
                  </a:lnTo>
                  <a:lnTo>
                    <a:pt x="293" y="459"/>
                  </a:lnTo>
                  <a:lnTo>
                    <a:pt x="293" y="460"/>
                  </a:lnTo>
                  <a:lnTo>
                    <a:pt x="294" y="460"/>
                  </a:lnTo>
                  <a:lnTo>
                    <a:pt x="295" y="460"/>
                  </a:lnTo>
                  <a:lnTo>
                    <a:pt x="295" y="461"/>
                  </a:lnTo>
                  <a:lnTo>
                    <a:pt x="296" y="461"/>
                  </a:lnTo>
                  <a:lnTo>
                    <a:pt x="298" y="462"/>
                  </a:lnTo>
                  <a:lnTo>
                    <a:pt x="299" y="462"/>
                  </a:lnTo>
                  <a:lnTo>
                    <a:pt x="299" y="463"/>
                  </a:lnTo>
                  <a:lnTo>
                    <a:pt x="300" y="464"/>
                  </a:lnTo>
                  <a:lnTo>
                    <a:pt x="301" y="464"/>
                  </a:lnTo>
                  <a:lnTo>
                    <a:pt x="302" y="465"/>
                  </a:lnTo>
                  <a:lnTo>
                    <a:pt x="303" y="466"/>
                  </a:lnTo>
                  <a:lnTo>
                    <a:pt x="303" y="467"/>
                  </a:lnTo>
                  <a:lnTo>
                    <a:pt x="304" y="467"/>
                  </a:lnTo>
                  <a:lnTo>
                    <a:pt x="304" y="466"/>
                  </a:lnTo>
                  <a:lnTo>
                    <a:pt x="304" y="465"/>
                  </a:lnTo>
                  <a:lnTo>
                    <a:pt x="305" y="465"/>
                  </a:lnTo>
                  <a:lnTo>
                    <a:pt x="306" y="465"/>
                  </a:lnTo>
                  <a:lnTo>
                    <a:pt x="306" y="466"/>
                  </a:lnTo>
                  <a:lnTo>
                    <a:pt x="308" y="467"/>
                  </a:lnTo>
                  <a:lnTo>
                    <a:pt x="308" y="466"/>
                  </a:lnTo>
                  <a:lnTo>
                    <a:pt x="309" y="466"/>
                  </a:lnTo>
                  <a:lnTo>
                    <a:pt x="309" y="465"/>
                  </a:lnTo>
                  <a:lnTo>
                    <a:pt x="309" y="466"/>
                  </a:lnTo>
                  <a:lnTo>
                    <a:pt x="310" y="466"/>
                  </a:lnTo>
                  <a:lnTo>
                    <a:pt x="310" y="467"/>
                  </a:lnTo>
                  <a:lnTo>
                    <a:pt x="311" y="467"/>
                  </a:lnTo>
                  <a:lnTo>
                    <a:pt x="311" y="468"/>
                  </a:lnTo>
                  <a:lnTo>
                    <a:pt x="312" y="468"/>
                  </a:lnTo>
                  <a:lnTo>
                    <a:pt x="312" y="469"/>
                  </a:lnTo>
                  <a:lnTo>
                    <a:pt x="312" y="471"/>
                  </a:lnTo>
                  <a:lnTo>
                    <a:pt x="313" y="471"/>
                  </a:lnTo>
                  <a:lnTo>
                    <a:pt x="312" y="471"/>
                  </a:lnTo>
                  <a:lnTo>
                    <a:pt x="311" y="471"/>
                  </a:lnTo>
                  <a:lnTo>
                    <a:pt x="311" y="472"/>
                  </a:lnTo>
                  <a:lnTo>
                    <a:pt x="311" y="473"/>
                  </a:lnTo>
                  <a:lnTo>
                    <a:pt x="310" y="474"/>
                  </a:lnTo>
                  <a:lnTo>
                    <a:pt x="309" y="478"/>
                  </a:lnTo>
                  <a:lnTo>
                    <a:pt x="308" y="479"/>
                  </a:lnTo>
                  <a:lnTo>
                    <a:pt x="308" y="481"/>
                  </a:lnTo>
                  <a:lnTo>
                    <a:pt x="306" y="483"/>
                  </a:lnTo>
                  <a:lnTo>
                    <a:pt x="306" y="484"/>
                  </a:lnTo>
                  <a:lnTo>
                    <a:pt x="305" y="486"/>
                  </a:lnTo>
                  <a:lnTo>
                    <a:pt x="305" y="487"/>
                  </a:lnTo>
                  <a:lnTo>
                    <a:pt x="304" y="488"/>
                  </a:lnTo>
                  <a:lnTo>
                    <a:pt x="304" y="489"/>
                  </a:lnTo>
                  <a:lnTo>
                    <a:pt x="303" y="492"/>
                  </a:lnTo>
                  <a:lnTo>
                    <a:pt x="302" y="494"/>
                  </a:lnTo>
                  <a:lnTo>
                    <a:pt x="302" y="496"/>
                  </a:lnTo>
                  <a:lnTo>
                    <a:pt x="301" y="496"/>
                  </a:lnTo>
                  <a:lnTo>
                    <a:pt x="301" y="498"/>
                  </a:lnTo>
                  <a:lnTo>
                    <a:pt x="300" y="500"/>
                  </a:lnTo>
                  <a:lnTo>
                    <a:pt x="300" y="501"/>
                  </a:lnTo>
                  <a:lnTo>
                    <a:pt x="295" y="508"/>
                  </a:lnTo>
                  <a:lnTo>
                    <a:pt x="294" y="510"/>
                  </a:lnTo>
                  <a:lnTo>
                    <a:pt x="294" y="511"/>
                  </a:lnTo>
                  <a:lnTo>
                    <a:pt x="294" y="512"/>
                  </a:lnTo>
                  <a:lnTo>
                    <a:pt x="294" y="513"/>
                  </a:lnTo>
                  <a:lnTo>
                    <a:pt x="294" y="514"/>
                  </a:lnTo>
                  <a:lnTo>
                    <a:pt x="292" y="517"/>
                  </a:lnTo>
                  <a:lnTo>
                    <a:pt x="292" y="518"/>
                  </a:lnTo>
                  <a:lnTo>
                    <a:pt x="291" y="518"/>
                  </a:lnTo>
                  <a:lnTo>
                    <a:pt x="291" y="519"/>
                  </a:lnTo>
                  <a:lnTo>
                    <a:pt x="291" y="521"/>
                  </a:lnTo>
                  <a:lnTo>
                    <a:pt x="291" y="522"/>
                  </a:lnTo>
                  <a:lnTo>
                    <a:pt x="290" y="524"/>
                  </a:lnTo>
                  <a:lnTo>
                    <a:pt x="291" y="525"/>
                  </a:lnTo>
                  <a:lnTo>
                    <a:pt x="289" y="526"/>
                  </a:lnTo>
                  <a:lnTo>
                    <a:pt x="288" y="527"/>
                  </a:lnTo>
                  <a:lnTo>
                    <a:pt x="288" y="528"/>
                  </a:lnTo>
                  <a:lnTo>
                    <a:pt x="288" y="530"/>
                  </a:lnTo>
                  <a:lnTo>
                    <a:pt x="288" y="532"/>
                  </a:lnTo>
                  <a:lnTo>
                    <a:pt x="288" y="534"/>
                  </a:lnTo>
                  <a:lnTo>
                    <a:pt x="289" y="535"/>
                  </a:lnTo>
                  <a:lnTo>
                    <a:pt x="289" y="536"/>
                  </a:lnTo>
                  <a:lnTo>
                    <a:pt x="289" y="537"/>
                  </a:lnTo>
                  <a:lnTo>
                    <a:pt x="289" y="538"/>
                  </a:lnTo>
                  <a:lnTo>
                    <a:pt x="289" y="539"/>
                  </a:lnTo>
                  <a:lnTo>
                    <a:pt x="290" y="540"/>
                  </a:lnTo>
                  <a:lnTo>
                    <a:pt x="290" y="541"/>
                  </a:lnTo>
                  <a:lnTo>
                    <a:pt x="291" y="543"/>
                  </a:lnTo>
                  <a:lnTo>
                    <a:pt x="291" y="544"/>
                  </a:lnTo>
                  <a:lnTo>
                    <a:pt x="292" y="546"/>
                  </a:lnTo>
                  <a:lnTo>
                    <a:pt x="293" y="547"/>
                  </a:lnTo>
                  <a:lnTo>
                    <a:pt x="292" y="546"/>
                  </a:lnTo>
                  <a:lnTo>
                    <a:pt x="291" y="547"/>
                  </a:lnTo>
                  <a:lnTo>
                    <a:pt x="290" y="547"/>
                  </a:lnTo>
                  <a:lnTo>
                    <a:pt x="289" y="547"/>
                  </a:lnTo>
                  <a:lnTo>
                    <a:pt x="289" y="548"/>
                  </a:lnTo>
                  <a:lnTo>
                    <a:pt x="285" y="549"/>
                  </a:lnTo>
                  <a:lnTo>
                    <a:pt x="283" y="549"/>
                  </a:lnTo>
                  <a:lnTo>
                    <a:pt x="283" y="550"/>
                  </a:lnTo>
                  <a:lnTo>
                    <a:pt x="284" y="550"/>
                  </a:lnTo>
                  <a:lnTo>
                    <a:pt x="285" y="550"/>
                  </a:lnTo>
                  <a:lnTo>
                    <a:pt x="284" y="552"/>
                  </a:lnTo>
                  <a:lnTo>
                    <a:pt x="283" y="554"/>
                  </a:lnTo>
                  <a:lnTo>
                    <a:pt x="281" y="554"/>
                  </a:lnTo>
                  <a:lnTo>
                    <a:pt x="281" y="556"/>
                  </a:lnTo>
                  <a:lnTo>
                    <a:pt x="281" y="557"/>
                  </a:lnTo>
                  <a:lnTo>
                    <a:pt x="279" y="558"/>
                  </a:lnTo>
                  <a:lnTo>
                    <a:pt x="280" y="561"/>
                  </a:lnTo>
                  <a:lnTo>
                    <a:pt x="280" y="563"/>
                  </a:lnTo>
                  <a:lnTo>
                    <a:pt x="281" y="565"/>
                  </a:lnTo>
                  <a:lnTo>
                    <a:pt x="284" y="567"/>
                  </a:lnTo>
                  <a:lnTo>
                    <a:pt x="280" y="568"/>
                  </a:lnTo>
                  <a:lnTo>
                    <a:pt x="278" y="568"/>
                  </a:lnTo>
                  <a:lnTo>
                    <a:pt x="278" y="569"/>
                  </a:lnTo>
                  <a:lnTo>
                    <a:pt x="278" y="571"/>
                  </a:lnTo>
                  <a:lnTo>
                    <a:pt x="278" y="572"/>
                  </a:lnTo>
                  <a:lnTo>
                    <a:pt x="278" y="573"/>
                  </a:lnTo>
                  <a:lnTo>
                    <a:pt x="279" y="573"/>
                  </a:lnTo>
                  <a:lnTo>
                    <a:pt x="280" y="573"/>
                  </a:lnTo>
                  <a:lnTo>
                    <a:pt x="280" y="574"/>
                  </a:lnTo>
                  <a:lnTo>
                    <a:pt x="280" y="575"/>
                  </a:lnTo>
                  <a:lnTo>
                    <a:pt x="280" y="576"/>
                  </a:lnTo>
                  <a:lnTo>
                    <a:pt x="280" y="577"/>
                  </a:lnTo>
                  <a:lnTo>
                    <a:pt x="281" y="578"/>
                  </a:lnTo>
                  <a:lnTo>
                    <a:pt x="281" y="579"/>
                  </a:lnTo>
                  <a:lnTo>
                    <a:pt x="281" y="580"/>
                  </a:lnTo>
                  <a:lnTo>
                    <a:pt x="283" y="581"/>
                  </a:lnTo>
                  <a:lnTo>
                    <a:pt x="283" y="582"/>
                  </a:lnTo>
                  <a:lnTo>
                    <a:pt x="284" y="583"/>
                  </a:lnTo>
                  <a:lnTo>
                    <a:pt x="285" y="583"/>
                  </a:lnTo>
                  <a:lnTo>
                    <a:pt x="286" y="584"/>
                  </a:lnTo>
                  <a:lnTo>
                    <a:pt x="284" y="584"/>
                  </a:lnTo>
                  <a:lnTo>
                    <a:pt x="283" y="584"/>
                  </a:lnTo>
                  <a:lnTo>
                    <a:pt x="280" y="584"/>
                  </a:lnTo>
                  <a:lnTo>
                    <a:pt x="278" y="584"/>
                  </a:lnTo>
                  <a:lnTo>
                    <a:pt x="277" y="584"/>
                  </a:lnTo>
                  <a:lnTo>
                    <a:pt x="277" y="585"/>
                  </a:lnTo>
                  <a:lnTo>
                    <a:pt x="273" y="591"/>
                  </a:lnTo>
                  <a:lnTo>
                    <a:pt x="272" y="592"/>
                  </a:lnTo>
                  <a:lnTo>
                    <a:pt x="272" y="593"/>
                  </a:lnTo>
                  <a:lnTo>
                    <a:pt x="272" y="594"/>
                  </a:lnTo>
                  <a:lnTo>
                    <a:pt x="272" y="596"/>
                  </a:lnTo>
                  <a:lnTo>
                    <a:pt x="272" y="597"/>
                  </a:lnTo>
                  <a:lnTo>
                    <a:pt x="272" y="598"/>
                  </a:lnTo>
                  <a:lnTo>
                    <a:pt x="271" y="600"/>
                  </a:lnTo>
                  <a:lnTo>
                    <a:pt x="270" y="601"/>
                  </a:lnTo>
                  <a:lnTo>
                    <a:pt x="269" y="603"/>
                  </a:lnTo>
                  <a:lnTo>
                    <a:pt x="270" y="605"/>
                  </a:lnTo>
                  <a:lnTo>
                    <a:pt x="270" y="606"/>
                  </a:lnTo>
                  <a:lnTo>
                    <a:pt x="271" y="610"/>
                  </a:lnTo>
                  <a:lnTo>
                    <a:pt x="270" y="612"/>
                  </a:lnTo>
                  <a:lnTo>
                    <a:pt x="270" y="613"/>
                  </a:lnTo>
                  <a:lnTo>
                    <a:pt x="271" y="613"/>
                  </a:lnTo>
                  <a:lnTo>
                    <a:pt x="271" y="614"/>
                  </a:lnTo>
                  <a:lnTo>
                    <a:pt x="271" y="615"/>
                  </a:lnTo>
                  <a:lnTo>
                    <a:pt x="271" y="616"/>
                  </a:lnTo>
                  <a:lnTo>
                    <a:pt x="271" y="617"/>
                  </a:lnTo>
                  <a:lnTo>
                    <a:pt x="271" y="618"/>
                  </a:lnTo>
                  <a:lnTo>
                    <a:pt x="272" y="618"/>
                  </a:lnTo>
                  <a:lnTo>
                    <a:pt x="272" y="619"/>
                  </a:lnTo>
                  <a:lnTo>
                    <a:pt x="273" y="619"/>
                  </a:lnTo>
                  <a:lnTo>
                    <a:pt x="273" y="621"/>
                  </a:lnTo>
                  <a:lnTo>
                    <a:pt x="272" y="621"/>
                  </a:lnTo>
                  <a:lnTo>
                    <a:pt x="272" y="622"/>
                  </a:lnTo>
                  <a:lnTo>
                    <a:pt x="269" y="622"/>
                  </a:lnTo>
                  <a:lnTo>
                    <a:pt x="268" y="622"/>
                  </a:lnTo>
                  <a:lnTo>
                    <a:pt x="266" y="623"/>
                  </a:lnTo>
                  <a:lnTo>
                    <a:pt x="265" y="623"/>
                  </a:lnTo>
                  <a:lnTo>
                    <a:pt x="264" y="623"/>
                  </a:lnTo>
                  <a:lnTo>
                    <a:pt x="263" y="623"/>
                  </a:lnTo>
                  <a:lnTo>
                    <a:pt x="261" y="623"/>
                  </a:lnTo>
                  <a:lnTo>
                    <a:pt x="260" y="623"/>
                  </a:lnTo>
                  <a:lnTo>
                    <a:pt x="259" y="624"/>
                  </a:lnTo>
                  <a:lnTo>
                    <a:pt x="256" y="625"/>
                  </a:lnTo>
                  <a:lnTo>
                    <a:pt x="255" y="626"/>
                  </a:lnTo>
                  <a:lnTo>
                    <a:pt x="255" y="627"/>
                  </a:lnTo>
                  <a:lnTo>
                    <a:pt x="255" y="628"/>
                  </a:lnTo>
                  <a:lnTo>
                    <a:pt x="255" y="629"/>
                  </a:lnTo>
                  <a:lnTo>
                    <a:pt x="254" y="630"/>
                  </a:lnTo>
                  <a:lnTo>
                    <a:pt x="255" y="631"/>
                  </a:lnTo>
                  <a:lnTo>
                    <a:pt x="255" y="632"/>
                  </a:lnTo>
                  <a:lnTo>
                    <a:pt x="255" y="633"/>
                  </a:lnTo>
                  <a:lnTo>
                    <a:pt x="256" y="634"/>
                  </a:lnTo>
                  <a:lnTo>
                    <a:pt x="256" y="635"/>
                  </a:lnTo>
                  <a:lnTo>
                    <a:pt x="258" y="635"/>
                  </a:lnTo>
                  <a:lnTo>
                    <a:pt x="258" y="636"/>
                  </a:lnTo>
                  <a:lnTo>
                    <a:pt x="260" y="640"/>
                  </a:lnTo>
                  <a:lnTo>
                    <a:pt x="263" y="642"/>
                  </a:lnTo>
                  <a:lnTo>
                    <a:pt x="263" y="643"/>
                  </a:lnTo>
                  <a:lnTo>
                    <a:pt x="264" y="643"/>
                  </a:lnTo>
                  <a:lnTo>
                    <a:pt x="265" y="643"/>
                  </a:lnTo>
                  <a:lnTo>
                    <a:pt x="266" y="644"/>
                  </a:lnTo>
                  <a:lnTo>
                    <a:pt x="266" y="646"/>
                  </a:lnTo>
                  <a:lnTo>
                    <a:pt x="266" y="647"/>
                  </a:lnTo>
                  <a:lnTo>
                    <a:pt x="267" y="647"/>
                  </a:lnTo>
                  <a:lnTo>
                    <a:pt x="267" y="648"/>
                  </a:lnTo>
                  <a:lnTo>
                    <a:pt x="266" y="648"/>
                  </a:lnTo>
                  <a:lnTo>
                    <a:pt x="267" y="648"/>
                  </a:lnTo>
                  <a:lnTo>
                    <a:pt x="267" y="649"/>
                  </a:lnTo>
                  <a:lnTo>
                    <a:pt x="267" y="650"/>
                  </a:lnTo>
                  <a:lnTo>
                    <a:pt x="268" y="651"/>
                  </a:lnTo>
                  <a:lnTo>
                    <a:pt x="268" y="652"/>
                  </a:lnTo>
                  <a:lnTo>
                    <a:pt x="268" y="653"/>
                  </a:lnTo>
                  <a:lnTo>
                    <a:pt x="267" y="653"/>
                  </a:lnTo>
                  <a:lnTo>
                    <a:pt x="267" y="654"/>
                  </a:lnTo>
                  <a:lnTo>
                    <a:pt x="266" y="654"/>
                  </a:lnTo>
                  <a:lnTo>
                    <a:pt x="265" y="654"/>
                  </a:lnTo>
                  <a:lnTo>
                    <a:pt x="264" y="654"/>
                  </a:lnTo>
                  <a:lnTo>
                    <a:pt x="264" y="655"/>
                  </a:lnTo>
                  <a:lnTo>
                    <a:pt x="263" y="656"/>
                  </a:lnTo>
                  <a:lnTo>
                    <a:pt x="263" y="657"/>
                  </a:lnTo>
                  <a:lnTo>
                    <a:pt x="262" y="657"/>
                  </a:lnTo>
                  <a:lnTo>
                    <a:pt x="261" y="657"/>
                  </a:lnTo>
                  <a:lnTo>
                    <a:pt x="261" y="658"/>
                  </a:lnTo>
                  <a:lnTo>
                    <a:pt x="260" y="659"/>
                  </a:lnTo>
                  <a:lnTo>
                    <a:pt x="260" y="660"/>
                  </a:lnTo>
                  <a:lnTo>
                    <a:pt x="260" y="661"/>
                  </a:lnTo>
                  <a:lnTo>
                    <a:pt x="259" y="661"/>
                  </a:lnTo>
                  <a:lnTo>
                    <a:pt x="259" y="662"/>
                  </a:lnTo>
                  <a:lnTo>
                    <a:pt x="259" y="663"/>
                  </a:lnTo>
                  <a:lnTo>
                    <a:pt x="258" y="663"/>
                  </a:lnTo>
                  <a:lnTo>
                    <a:pt x="256" y="663"/>
                  </a:lnTo>
                  <a:lnTo>
                    <a:pt x="255" y="663"/>
                  </a:lnTo>
                  <a:lnTo>
                    <a:pt x="254" y="663"/>
                  </a:lnTo>
                  <a:lnTo>
                    <a:pt x="253" y="663"/>
                  </a:lnTo>
                  <a:lnTo>
                    <a:pt x="253" y="662"/>
                  </a:lnTo>
                  <a:lnTo>
                    <a:pt x="252" y="662"/>
                  </a:lnTo>
                  <a:lnTo>
                    <a:pt x="252" y="661"/>
                  </a:lnTo>
                  <a:lnTo>
                    <a:pt x="251" y="661"/>
                  </a:lnTo>
                  <a:lnTo>
                    <a:pt x="250" y="661"/>
                  </a:lnTo>
                  <a:lnTo>
                    <a:pt x="250" y="660"/>
                  </a:lnTo>
                  <a:lnTo>
                    <a:pt x="249" y="660"/>
                  </a:lnTo>
                  <a:lnTo>
                    <a:pt x="249" y="659"/>
                  </a:lnTo>
                  <a:lnTo>
                    <a:pt x="248" y="659"/>
                  </a:lnTo>
                  <a:lnTo>
                    <a:pt x="248" y="658"/>
                  </a:lnTo>
                  <a:lnTo>
                    <a:pt x="247" y="658"/>
                  </a:lnTo>
                  <a:lnTo>
                    <a:pt x="247" y="657"/>
                  </a:lnTo>
                  <a:lnTo>
                    <a:pt x="246" y="657"/>
                  </a:lnTo>
                  <a:lnTo>
                    <a:pt x="245" y="656"/>
                  </a:lnTo>
                  <a:lnTo>
                    <a:pt x="245" y="655"/>
                  </a:lnTo>
                  <a:lnTo>
                    <a:pt x="244" y="655"/>
                  </a:lnTo>
                  <a:lnTo>
                    <a:pt x="244" y="654"/>
                  </a:lnTo>
                  <a:lnTo>
                    <a:pt x="243" y="654"/>
                  </a:lnTo>
                  <a:lnTo>
                    <a:pt x="243" y="653"/>
                  </a:lnTo>
                  <a:lnTo>
                    <a:pt x="242" y="653"/>
                  </a:lnTo>
                  <a:lnTo>
                    <a:pt x="241" y="652"/>
                  </a:lnTo>
                  <a:lnTo>
                    <a:pt x="241" y="653"/>
                  </a:lnTo>
                  <a:lnTo>
                    <a:pt x="240" y="653"/>
                  </a:lnTo>
                  <a:lnTo>
                    <a:pt x="239" y="653"/>
                  </a:lnTo>
                  <a:lnTo>
                    <a:pt x="239" y="652"/>
                  </a:lnTo>
                  <a:lnTo>
                    <a:pt x="238" y="652"/>
                  </a:lnTo>
                  <a:lnTo>
                    <a:pt x="237" y="653"/>
                  </a:lnTo>
                  <a:lnTo>
                    <a:pt x="237" y="654"/>
                  </a:lnTo>
                  <a:lnTo>
                    <a:pt x="236" y="654"/>
                  </a:lnTo>
                  <a:lnTo>
                    <a:pt x="236" y="655"/>
                  </a:lnTo>
                  <a:lnTo>
                    <a:pt x="235" y="655"/>
                  </a:lnTo>
                  <a:lnTo>
                    <a:pt x="234" y="655"/>
                  </a:lnTo>
                  <a:lnTo>
                    <a:pt x="233" y="655"/>
                  </a:lnTo>
                  <a:lnTo>
                    <a:pt x="231" y="655"/>
                  </a:lnTo>
                  <a:lnTo>
                    <a:pt x="231" y="654"/>
                  </a:lnTo>
                  <a:lnTo>
                    <a:pt x="230" y="654"/>
                  </a:lnTo>
                  <a:lnTo>
                    <a:pt x="230" y="653"/>
                  </a:lnTo>
                  <a:lnTo>
                    <a:pt x="229" y="653"/>
                  </a:lnTo>
                  <a:lnTo>
                    <a:pt x="229" y="652"/>
                  </a:lnTo>
                  <a:lnTo>
                    <a:pt x="229" y="651"/>
                  </a:lnTo>
                  <a:lnTo>
                    <a:pt x="228" y="651"/>
                  </a:lnTo>
                  <a:lnTo>
                    <a:pt x="228" y="650"/>
                  </a:lnTo>
                  <a:lnTo>
                    <a:pt x="228" y="651"/>
                  </a:lnTo>
                  <a:lnTo>
                    <a:pt x="228" y="652"/>
                  </a:lnTo>
                  <a:lnTo>
                    <a:pt x="227" y="653"/>
                  </a:lnTo>
                  <a:lnTo>
                    <a:pt x="227" y="654"/>
                  </a:lnTo>
                  <a:lnTo>
                    <a:pt x="227" y="655"/>
                  </a:lnTo>
                  <a:lnTo>
                    <a:pt x="226" y="655"/>
                  </a:lnTo>
                  <a:lnTo>
                    <a:pt x="226" y="656"/>
                  </a:lnTo>
                  <a:lnTo>
                    <a:pt x="225" y="656"/>
                  </a:lnTo>
                  <a:lnTo>
                    <a:pt x="225" y="657"/>
                  </a:lnTo>
                  <a:lnTo>
                    <a:pt x="224" y="657"/>
                  </a:lnTo>
                  <a:lnTo>
                    <a:pt x="223" y="657"/>
                  </a:lnTo>
                  <a:lnTo>
                    <a:pt x="222" y="657"/>
                  </a:lnTo>
                  <a:lnTo>
                    <a:pt x="221" y="657"/>
                  </a:lnTo>
                  <a:lnTo>
                    <a:pt x="220" y="657"/>
                  </a:lnTo>
                  <a:lnTo>
                    <a:pt x="220" y="658"/>
                  </a:lnTo>
                  <a:lnTo>
                    <a:pt x="219" y="658"/>
                  </a:lnTo>
                  <a:lnTo>
                    <a:pt x="219" y="657"/>
                  </a:lnTo>
                  <a:lnTo>
                    <a:pt x="219" y="658"/>
                  </a:lnTo>
                  <a:lnTo>
                    <a:pt x="218" y="658"/>
                  </a:lnTo>
                  <a:lnTo>
                    <a:pt x="218" y="659"/>
                  </a:lnTo>
                  <a:lnTo>
                    <a:pt x="219" y="659"/>
                  </a:lnTo>
                  <a:lnTo>
                    <a:pt x="218" y="659"/>
                  </a:lnTo>
                  <a:lnTo>
                    <a:pt x="218" y="660"/>
                  </a:lnTo>
                  <a:lnTo>
                    <a:pt x="217" y="660"/>
                  </a:lnTo>
                  <a:lnTo>
                    <a:pt x="217" y="661"/>
                  </a:lnTo>
                  <a:lnTo>
                    <a:pt x="217" y="662"/>
                  </a:lnTo>
                  <a:lnTo>
                    <a:pt x="216" y="662"/>
                  </a:lnTo>
                  <a:lnTo>
                    <a:pt x="215" y="662"/>
                  </a:lnTo>
                  <a:lnTo>
                    <a:pt x="215" y="663"/>
                  </a:lnTo>
                  <a:lnTo>
                    <a:pt x="214" y="663"/>
                  </a:lnTo>
                  <a:lnTo>
                    <a:pt x="214" y="662"/>
                  </a:lnTo>
                  <a:lnTo>
                    <a:pt x="213" y="662"/>
                  </a:lnTo>
                  <a:lnTo>
                    <a:pt x="212" y="662"/>
                  </a:lnTo>
                  <a:lnTo>
                    <a:pt x="212" y="663"/>
                  </a:lnTo>
                  <a:lnTo>
                    <a:pt x="212" y="664"/>
                  </a:lnTo>
                  <a:lnTo>
                    <a:pt x="213" y="664"/>
                  </a:lnTo>
                  <a:lnTo>
                    <a:pt x="212" y="664"/>
                  </a:lnTo>
                  <a:lnTo>
                    <a:pt x="212" y="665"/>
                  </a:lnTo>
                  <a:lnTo>
                    <a:pt x="211" y="665"/>
                  </a:lnTo>
                  <a:lnTo>
                    <a:pt x="210" y="665"/>
                  </a:lnTo>
                  <a:lnTo>
                    <a:pt x="210" y="664"/>
                  </a:lnTo>
                  <a:lnTo>
                    <a:pt x="210" y="663"/>
                  </a:lnTo>
                  <a:lnTo>
                    <a:pt x="209" y="663"/>
                  </a:lnTo>
                  <a:lnTo>
                    <a:pt x="208" y="663"/>
                  </a:lnTo>
                  <a:lnTo>
                    <a:pt x="208" y="664"/>
                  </a:lnTo>
                  <a:lnTo>
                    <a:pt x="206" y="664"/>
                  </a:lnTo>
                  <a:lnTo>
                    <a:pt x="205" y="664"/>
                  </a:lnTo>
                  <a:lnTo>
                    <a:pt x="205" y="665"/>
                  </a:lnTo>
                  <a:lnTo>
                    <a:pt x="204" y="665"/>
                  </a:lnTo>
                  <a:lnTo>
                    <a:pt x="204" y="666"/>
                  </a:lnTo>
                  <a:lnTo>
                    <a:pt x="204" y="667"/>
                  </a:lnTo>
                  <a:lnTo>
                    <a:pt x="204" y="668"/>
                  </a:lnTo>
                  <a:lnTo>
                    <a:pt x="203" y="668"/>
                  </a:lnTo>
                  <a:lnTo>
                    <a:pt x="203" y="669"/>
                  </a:lnTo>
                  <a:lnTo>
                    <a:pt x="203" y="671"/>
                  </a:lnTo>
                  <a:lnTo>
                    <a:pt x="203" y="672"/>
                  </a:lnTo>
                  <a:lnTo>
                    <a:pt x="202" y="672"/>
                  </a:lnTo>
                  <a:lnTo>
                    <a:pt x="202" y="673"/>
                  </a:lnTo>
                  <a:lnTo>
                    <a:pt x="201" y="673"/>
                  </a:lnTo>
                  <a:lnTo>
                    <a:pt x="201" y="674"/>
                  </a:lnTo>
                  <a:lnTo>
                    <a:pt x="200" y="674"/>
                  </a:lnTo>
                  <a:lnTo>
                    <a:pt x="199" y="674"/>
                  </a:lnTo>
                  <a:lnTo>
                    <a:pt x="199" y="673"/>
                  </a:lnTo>
                  <a:lnTo>
                    <a:pt x="199" y="674"/>
                  </a:lnTo>
                  <a:lnTo>
                    <a:pt x="198" y="674"/>
                  </a:lnTo>
                  <a:lnTo>
                    <a:pt x="197" y="674"/>
                  </a:lnTo>
                  <a:lnTo>
                    <a:pt x="196" y="674"/>
                  </a:lnTo>
                  <a:lnTo>
                    <a:pt x="195" y="674"/>
                  </a:lnTo>
                  <a:lnTo>
                    <a:pt x="195" y="675"/>
                  </a:lnTo>
                  <a:lnTo>
                    <a:pt x="195" y="676"/>
                  </a:lnTo>
                  <a:lnTo>
                    <a:pt x="194" y="676"/>
                  </a:lnTo>
                  <a:lnTo>
                    <a:pt x="194" y="677"/>
                  </a:lnTo>
                  <a:lnTo>
                    <a:pt x="193" y="677"/>
                  </a:lnTo>
                  <a:lnTo>
                    <a:pt x="193" y="678"/>
                  </a:lnTo>
                  <a:lnTo>
                    <a:pt x="192" y="678"/>
                  </a:lnTo>
                  <a:lnTo>
                    <a:pt x="191" y="678"/>
                  </a:lnTo>
                  <a:lnTo>
                    <a:pt x="190" y="678"/>
                  </a:lnTo>
                  <a:lnTo>
                    <a:pt x="189" y="679"/>
                  </a:lnTo>
                  <a:lnTo>
                    <a:pt x="189" y="680"/>
                  </a:lnTo>
                  <a:lnTo>
                    <a:pt x="189" y="681"/>
                  </a:lnTo>
                  <a:lnTo>
                    <a:pt x="189" y="682"/>
                  </a:lnTo>
                  <a:lnTo>
                    <a:pt x="189" y="683"/>
                  </a:lnTo>
                  <a:lnTo>
                    <a:pt x="190" y="683"/>
                  </a:lnTo>
                  <a:lnTo>
                    <a:pt x="191" y="684"/>
                  </a:lnTo>
                  <a:lnTo>
                    <a:pt x="192" y="684"/>
                  </a:lnTo>
                  <a:lnTo>
                    <a:pt x="192" y="685"/>
                  </a:lnTo>
                  <a:lnTo>
                    <a:pt x="192" y="686"/>
                  </a:lnTo>
                  <a:lnTo>
                    <a:pt x="200" y="693"/>
                  </a:lnTo>
                  <a:lnTo>
                    <a:pt x="201" y="694"/>
                  </a:lnTo>
                  <a:lnTo>
                    <a:pt x="202" y="696"/>
                  </a:lnTo>
                  <a:lnTo>
                    <a:pt x="203" y="699"/>
                  </a:lnTo>
                  <a:lnTo>
                    <a:pt x="205" y="701"/>
                  </a:lnTo>
                  <a:lnTo>
                    <a:pt x="205" y="702"/>
                  </a:lnTo>
                  <a:lnTo>
                    <a:pt x="208" y="708"/>
                  </a:lnTo>
                  <a:lnTo>
                    <a:pt x="209" y="708"/>
                  </a:lnTo>
                  <a:lnTo>
                    <a:pt x="209" y="709"/>
                  </a:lnTo>
                  <a:lnTo>
                    <a:pt x="209" y="710"/>
                  </a:lnTo>
                  <a:lnTo>
                    <a:pt x="209" y="711"/>
                  </a:lnTo>
                  <a:lnTo>
                    <a:pt x="210" y="711"/>
                  </a:lnTo>
                  <a:lnTo>
                    <a:pt x="210" y="712"/>
                  </a:lnTo>
                  <a:lnTo>
                    <a:pt x="211" y="712"/>
                  </a:lnTo>
                  <a:lnTo>
                    <a:pt x="211" y="713"/>
                  </a:lnTo>
                  <a:lnTo>
                    <a:pt x="212" y="713"/>
                  </a:lnTo>
                  <a:lnTo>
                    <a:pt x="213" y="713"/>
                  </a:lnTo>
                  <a:lnTo>
                    <a:pt x="213" y="714"/>
                  </a:lnTo>
                  <a:lnTo>
                    <a:pt x="212" y="714"/>
                  </a:lnTo>
                  <a:lnTo>
                    <a:pt x="211" y="714"/>
                  </a:lnTo>
                  <a:lnTo>
                    <a:pt x="210" y="714"/>
                  </a:lnTo>
                  <a:lnTo>
                    <a:pt x="209" y="715"/>
                  </a:lnTo>
                  <a:lnTo>
                    <a:pt x="208" y="715"/>
                  </a:lnTo>
                  <a:lnTo>
                    <a:pt x="208" y="716"/>
                  </a:lnTo>
                  <a:lnTo>
                    <a:pt x="208" y="717"/>
                  </a:lnTo>
                  <a:lnTo>
                    <a:pt x="206" y="717"/>
                  </a:lnTo>
                  <a:lnTo>
                    <a:pt x="206" y="718"/>
                  </a:lnTo>
                  <a:lnTo>
                    <a:pt x="205" y="718"/>
                  </a:lnTo>
                  <a:lnTo>
                    <a:pt x="204" y="718"/>
                  </a:lnTo>
                  <a:lnTo>
                    <a:pt x="205" y="718"/>
                  </a:lnTo>
                  <a:lnTo>
                    <a:pt x="205" y="719"/>
                  </a:lnTo>
                  <a:lnTo>
                    <a:pt x="204" y="719"/>
                  </a:lnTo>
                  <a:lnTo>
                    <a:pt x="204" y="721"/>
                  </a:lnTo>
                  <a:lnTo>
                    <a:pt x="204" y="722"/>
                  </a:lnTo>
                  <a:lnTo>
                    <a:pt x="201" y="730"/>
                  </a:lnTo>
                  <a:lnTo>
                    <a:pt x="199" y="737"/>
                  </a:lnTo>
                  <a:lnTo>
                    <a:pt x="201" y="743"/>
                  </a:lnTo>
                  <a:lnTo>
                    <a:pt x="202" y="744"/>
                  </a:lnTo>
                  <a:lnTo>
                    <a:pt x="208" y="759"/>
                  </a:lnTo>
                  <a:lnTo>
                    <a:pt x="210" y="764"/>
                  </a:lnTo>
                  <a:lnTo>
                    <a:pt x="213" y="764"/>
                  </a:lnTo>
                  <a:lnTo>
                    <a:pt x="223" y="766"/>
                  </a:lnTo>
                  <a:lnTo>
                    <a:pt x="224" y="767"/>
                  </a:lnTo>
                  <a:lnTo>
                    <a:pt x="230" y="772"/>
                  </a:lnTo>
                  <a:lnTo>
                    <a:pt x="231" y="773"/>
                  </a:lnTo>
                  <a:lnTo>
                    <a:pt x="233" y="775"/>
                  </a:lnTo>
                  <a:lnTo>
                    <a:pt x="234" y="778"/>
                  </a:lnTo>
                  <a:lnTo>
                    <a:pt x="234" y="779"/>
                  </a:lnTo>
                  <a:lnTo>
                    <a:pt x="233" y="780"/>
                  </a:lnTo>
                  <a:lnTo>
                    <a:pt x="230" y="783"/>
                  </a:lnTo>
                  <a:lnTo>
                    <a:pt x="242" y="788"/>
                  </a:lnTo>
                  <a:lnTo>
                    <a:pt x="244" y="789"/>
                  </a:lnTo>
                  <a:lnTo>
                    <a:pt x="251" y="793"/>
                  </a:lnTo>
                  <a:lnTo>
                    <a:pt x="251" y="794"/>
                  </a:lnTo>
                  <a:lnTo>
                    <a:pt x="252" y="794"/>
                  </a:lnTo>
                  <a:lnTo>
                    <a:pt x="252" y="796"/>
                  </a:lnTo>
                  <a:lnTo>
                    <a:pt x="253" y="796"/>
                  </a:lnTo>
                  <a:lnTo>
                    <a:pt x="253" y="797"/>
                  </a:lnTo>
                  <a:lnTo>
                    <a:pt x="254" y="797"/>
                  </a:lnTo>
                  <a:lnTo>
                    <a:pt x="255" y="797"/>
                  </a:lnTo>
                  <a:lnTo>
                    <a:pt x="256" y="797"/>
                  </a:lnTo>
                  <a:lnTo>
                    <a:pt x="258" y="797"/>
                  </a:lnTo>
                  <a:lnTo>
                    <a:pt x="258" y="798"/>
                  </a:lnTo>
                  <a:lnTo>
                    <a:pt x="259" y="798"/>
                  </a:lnTo>
                  <a:lnTo>
                    <a:pt x="260" y="798"/>
                  </a:lnTo>
                  <a:lnTo>
                    <a:pt x="261" y="799"/>
                  </a:lnTo>
                  <a:lnTo>
                    <a:pt x="262" y="799"/>
                  </a:lnTo>
                  <a:lnTo>
                    <a:pt x="263" y="799"/>
                  </a:lnTo>
                  <a:lnTo>
                    <a:pt x="264" y="799"/>
                  </a:lnTo>
                  <a:lnTo>
                    <a:pt x="265" y="799"/>
                  </a:lnTo>
                  <a:lnTo>
                    <a:pt x="266" y="800"/>
                  </a:lnTo>
                  <a:lnTo>
                    <a:pt x="267" y="801"/>
                  </a:lnTo>
                  <a:lnTo>
                    <a:pt x="268" y="801"/>
                  </a:lnTo>
                  <a:lnTo>
                    <a:pt x="269" y="801"/>
                  </a:lnTo>
                  <a:lnTo>
                    <a:pt x="270" y="800"/>
                  </a:lnTo>
                  <a:lnTo>
                    <a:pt x="271" y="800"/>
                  </a:lnTo>
                  <a:lnTo>
                    <a:pt x="272" y="800"/>
                  </a:lnTo>
                  <a:lnTo>
                    <a:pt x="273" y="800"/>
                  </a:lnTo>
                  <a:lnTo>
                    <a:pt x="273" y="801"/>
                  </a:lnTo>
                  <a:lnTo>
                    <a:pt x="274" y="801"/>
                  </a:lnTo>
                  <a:lnTo>
                    <a:pt x="274" y="802"/>
                  </a:lnTo>
                  <a:lnTo>
                    <a:pt x="274" y="803"/>
                  </a:lnTo>
                  <a:lnTo>
                    <a:pt x="275" y="803"/>
                  </a:lnTo>
                  <a:lnTo>
                    <a:pt x="275" y="804"/>
                  </a:lnTo>
                  <a:lnTo>
                    <a:pt x="276" y="804"/>
                  </a:lnTo>
                  <a:lnTo>
                    <a:pt x="276" y="805"/>
                  </a:lnTo>
                  <a:lnTo>
                    <a:pt x="277" y="805"/>
                  </a:lnTo>
                  <a:lnTo>
                    <a:pt x="278" y="805"/>
                  </a:lnTo>
                  <a:lnTo>
                    <a:pt x="278" y="806"/>
                  </a:lnTo>
                  <a:lnTo>
                    <a:pt x="278" y="807"/>
                  </a:lnTo>
                  <a:lnTo>
                    <a:pt x="279" y="807"/>
                  </a:lnTo>
                  <a:lnTo>
                    <a:pt x="279" y="808"/>
                  </a:lnTo>
                  <a:lnTo>
                    <a:pt x="280" y="808"/>
                  </a:lnTo>
                  <a:lnTo>
                    <a:pt x="280" y="809"/>
                  </a:lnTo>
                  <a:lnTo>
                    <a:pt x="281" y="809"/>
                  </a:lnTo>
                  <a:lnTo>
                    <a:pt x="281" y="810"/>
                  </a:lnTo>
                  <a:lnTo>
                    <a:pt x="283" y="810"/>
                  </a:lnTo>
                  <a:lnTo>
                    <a:pt x="284" y="810"/>
                  </a:lnTo>
                  <a:lnTo>
                    <a:pt x="284" y="824"/>
                  </a:lnTo>
                  <a:lnTo>
                    <a:pt x="284" y="827"/>
                  </a:lnTo>
                  <a:lnTo>
                    <a:pt x="283" y="841"/>
                  </a:lnTo>
                  <a:lnTo>
                    <a:pt x="283" y="842"/>
                  </a:lnTo>
                  <a:lnTo>
                    <a:pt x="283" y="849"/>
                  </a:lnTo>
                  <a:lnTo>
                    <a:pt x="289" y="849"/>
                  </a:lnTo>
                  <a:lnTo>
                    <a:pt x="291" y="849"/>
                  </a:lnTo>
                  <a:lnTo>
                    <a:pt x="292" y="849"/>
                  </a:lnTo>
                  <a:lnTo>
                    <a:pt x="293" y="849"/>
                  </a:lnTo>
                  <a:lnTo>
                    <a:pt x="297" y="849"/>
                  </a:lnTo>
                  <a:lnTo>
                    <a:pt x="298" y="849"/>
                  </a:lnTo>
                  <a:lnTo>
                    <a:pt x="297" y="849"/>
                  </a:lnTo>
                  <a:lnTo>
                    <a:pt x="297" y="850"/>
                  </a:lnTo>
                  <a:lnTo>
                    <a:pt x="296" y="850"/>
                  </a:lnTo>
                  <a:lnTo>
                    <a:pt x="296" y="851"/>
                  </a:lnTo>
                  <a:lnTo>
                    <a:pt x="295" y="851"/>
                  </a:lnTo>
                  <a:lnTo>
                    <a:pt x="296" y="852"/>
                  </a:lnTo>
                  <a:lnTo>
                    <a:pt x="295" y="852"/>
                  </a:lnTo>
                  <a:lnTo>
                    <a:pt x="295" y="853"/>
                  </a:lnTo>
                  <a:lnTo>
                    <a:pt x="294" y="853"/>
                  </a:lnTo>
                  <a:lnTo>
                    <a:pt x="294" y="854"/>
                  </a:lnTo>
                  <a:lnTo>
                    <a:pt x="294" y="855"/>
                  </a:lnTo>
                  <a:lnTo>
                    <a:pt x="293" y="855"/>
                  </a:lnTo>
                  <a:lnTo>
                    <a:pt x="293" y="856"/>
                  </a:lnTo>
                  <a:lnTo>
                    <a:pt x="293" y="857"/>
                  </a:lnTo>
                  <a:lnTo>
                    <a:pt x="292" y="857"/>
                  </a:lnTo>
                  <a:lnTo>
                    <a:pt x="292" y="858"/>
                  </a:lnTo>
                  <a:lnTo>
                    <a:pt x="292" y="859"/>
                  </a:lnTo>
                  <a:lnTo>
                    <a:pt x="291" y="859"/>
                  </a:lnTo>
                  <a:lnTo>
                    <a:pt x="291" y="860"/>
                  </a:lnTo>
                  <a:lnTo>
                    <a:pt x="290" y="860"/>
                  </a:lnTo>
                  <a:lnTo>
                    <a:pt x="290" y="861"/>
                  </a:lnTo>
                  <a:lnTo>
                    <a:pt x="290" y="862"/>
                  </a:lnTo>
                  <a:lnTo>
                    <a:pt x="290" y="863"/>
                  </a:lnTo>
                  <a:lnTo>
                    <a:pt x="289" y="863"/>
                  </a:lnTo>
                  <a:lnTo>
                    <a:pt x="289" y="864"/>
                  </a:lnTo>
                  <a:lnTo>
                    <a:pt x="288" y="864"/>
                  </a:lnTo>
                  <a:lnTo>
                    <a:pt x="288" y="865"/>
                  </a:lnTo>
                  <a:lnTo>
                    <a:pt x="287" y="865"/>
                  </a:lnTo>
                  <a:lnTo>
                    <a:pt x="299" y="903"/>
                  </a:lnTo>
                  <a:lnTo>
                    <a:pt x="295" y="905"/>
                  </a:lnTo>
                  <a:lnTo>
                    <a:pt x="294" y="905"/>
                  </a:lnTo>
                  <a:lnTo>
                    <a:pt x="294" y="906"/>
                  </a:lnTo>
                  <a:lnTo>
                    <a:pt x="293" y="906"/>
                  </a:lnTo>
                  <a:lnTo>
                    <a:pt x="292" y="906"/>
                  </a:lnTo>
                  <a:lnTo>
                    <a:pt x="292" y="907"/>
                  </a:lnTo>
                  <a:lnTo>
                    <a:pt x="291" y="907"/>
                  </a:lnTo>
                  <a:lnTo>
                    <a:pt x="291" y="908"/>
                  </a:lnTo>
                  <a:lnTo>
                    <a:pt x="290" y="908"/>
                  </a:lnTo>
                  <a:lnTo>
                    <a:pt x="290" y="909"/>
                  </a:lnTo>
                  <a:lnTo>
                    <a:pt x="290" y="910"/>
                  </a:lnTo>
                  <a:lnTo>
                    <a:pt x="291" y="910"/>
                  </a:lnTo>
                  <a:lnTo>
                    <a:pt x="291" y="911"/>
                  </a:lnTo>
                  <a:lnTo>
                    <a:pt x="291" y="912"/>
                  </a:lnTo>
                  <a:lnTo>
                    <a:pt x="291" y="913"/>
                  </a:lnTo>
                  <a:lnTo>
                    <a:pt x="291" y="914"/>
                  </a:lnTo>
                  <a:lnTo>
                    <a:pt x="290" y="914"/>
                  </a:lnTo>
                  <a:lnTo>
                    <a:pt x="290" y="915"/>
                  </a:lnTo>
                  <a:lnTo>
                    <a:pt x="290" y="916"/>
                  </a:lnTo>
                  <a:lnTo>
                    <a:pt x="289" y="916"/>
                  </a:lnTo>
                  <a:lnTo>
                    <a:pt x="289" y="917"/>
                  </a:lnTo>
                  <a:lnTo>
                    <a:pt x="288" y="917"/>
                  </a:lnTo>
                  <a:lnTo>
                    <a:pt x="288" y="918"/>
                  </a:lnTo>
                  <a:lnTo>
                    <a:pt x="289" y="918"/>
                  </a:lnTo>
                  <a:lnTo>
                    <a:pt x="289" y="919"/>
                  </a:lnTo>
                  <a:lnTo>
                    <a:pt x="288" y="919"/>
                  </a:lnTo>
                  <a:lnTo>
                    <a:pt x="288" y="921"/>
                  </a:lnTo>
                  <a:lnTo>
                    <a:pt x="287" y="921"/>
                  </a:lnTo>
                  <a:lnTo>
                    <a:pt x="287" y="922"/>
                  </a:lnTo>
                  <a:lnTo>
                    <a:pt x="286" y="923"/>
                  </a:lnTo>
                  <a:lnTo>
                    <a:pt x="285" y="922"/>
                  </a:lnTo>
                  <a:lnTo>
                    <a:pt x="284" y="922"/>
                  </a:lnTo>
                  <a:lnTo>
                    <a:pt x="284" y="923"/>
                  </a:lnTo>
                  <a:lnTo>
                    <a:pt x="283" y="923"/>
                  </a:lnTo>
                  <a:lnTo>
                    <a:pt x="281" y="923"/>
                  </a:lnTo>
                  <a:lnTo>
                    <a:pt x="280" y="923"/>
                  </a:lnTo>
                  <a:lnTo>
                    <a:pt x="280" y="924"/>
                  </a:lnTo>
                  <a:lnTo>
                    <a:pt x="279" y="924"/>
                  </a:lnTo>
                  <a:lnTo>
                    <a:pt x="278" y="924"/>
                  </a:lnTo>
                  <a:lnTo>
                    <a:pt x="277" y="925"/>
                  </a:lnTo>
                  <a:lnTo>
                    <a:pt x="276" y="925"/>
                  </a:lnTo>
                  <a:lnTo>
                    <a:pt x="276" y="924"/>
                  </a:lnTo>
                  <a:lnTo>
                    <a:pt x="275" y="924"/>
                  </a:lnTo>
                  <a:lnTo>
                    <a:pt x="274" y="923"/>
                  </a:lnTo>
                  <a:lnTo>
                    <a:pt x="273" y="923"/>
                  </a:lnTo>
                  <a:lnTo>
                    <a:pt x="273" y="922"/>
                  </a:lnTo>
                  <a:lnTo>
                    <a:pt x="272" y="922"/>
                  </a:lnTo>
                  <a:lnTo>
                    <a:pt x="271" y="922"/>
                  </a:lnTo>
                  <a:lnTo>
                    <a:pt x="271" y="921"/>
                  </a:lnTo>
                  <a:lnTo>
                    <a:pt x="270" y="921"/>
                  </a:lnTo>
                  <a:lnTo>
                    <a:pt x="271" y="921"/>
                  </a:lnTo>
                  <a:lnTo>
                    <a:pt x="270" y="921"/>
                  </a:lnTo>
                  <a:lnTo>
                    <a:pt x="270" y="919"/>
                  </a:lnTo>
                  <a:lnTo>
                    <a:pt x="270" y="921"/>
                  </a:lnTo>
                  <a:lnTo>
                    <a:pt x="269" y="919"/>
                  </a:lnTo>
                  <a:lnTo>
                    <a:pt x="269" y="921"/>
                  </a:lnTo>
                  <a:lnTo>
                    <a:pt x="268" y="921"/>
                  </a:lnTo>
                  <a:lnTo>
                    <a:pt x="268" y="919"/>
                  </a:lnTo>
                  <a:lnTo>
                    <a:pt x="267" y="919"/>
                  </a:lnTo>
                  <a:lnTo>
                    <a:pt x="266" y="919"/>
                  </a:lnTo>
                  <a:lnTo>
                    <a:pt x="265" y="919"/>
                  </a:lnTo>
                  <a:lnTo>
                    <a:pt x="264" y="919"/>
                  </a:lnTo>
                  <a:lnTo>
                    <a:pt x="263" y="919"/>
                  </a:lnTo>
                  <a:lnTo>
                    <a:pt x="262" y="919"/>
                  </a:lnTo>
                  <a:lnTo>
                    <a:pt x="262" y="921"/>
                  </a:lnTo>
                  <a:lnTo>
                    <a:pt x="261" y="921"/>
                  </a:lnTo>
                  <a:lnTo>
                    <a:pt x="260" y="921"/>
                  </a:lnTo>
                  <a:lnTo>
                    <a:pt x="260" y="922"/>
                  </a:lnTo>
                  <a:lnTo>
                    <a:pt x="260" y="923"/>
                  </a:lnTo>
                  <a:lnTo>
                    <a:pt x="260" y="924"/>
                  </a:lnTo>
                  <a:lnTo>
                    <a:pt x="259" y="924"/>
                  </a:lnTo>
                  <a:lnTo>
                    <a:pt x="258" y="924"/>
                  </a:lnTo>
                  <a:lnTo>
                    <a:pt x="258" y="925"/>
                  </a:lnTo>
                  <a:lnTo>
                    <a:pt x="256" y="925"/>
                  </a:lnTo>
                  <a:lnTo>
                    <a:pt x="255" y="925"/>
                  </a:lnTo>
                  <a:lnTo>
                    <a:pt x="254" y="926"/>
                  </a:lnTo>
                  <a:lnTo>
                    <a:pt x="253" y="926"/>
                  </a:lnTo>
                  <a:lnTo>
                    <a:pt x="252" y="926"/>
                  </a:lnTo>
                  <a:lnTo>
                    <a:pt x="252" y="925"/>
                  </a:lnTo>
                  <a:lnTo>
                    <a:pt x="251" y="925"/>
                  </a:lnTo>
                  <a:lnTo>
                    <a:pt x="250" y="925"/>
                  </a:lnTo>
                  <a:lnTo>
                    <a:pt x="249" y="924"/>
                  </a:lnTo>
                  <a:lnTo>
                    <a:pt x="248" y="924"/>
                  </a:lnTo>
                  <a:lnTo>
                    <a:pt x="248" y="925"/>
                  </a:lnTo>
                  <a:lnTo>
                    <a:pt x="248" y="924"/>
                  </a:lnTo>
                  <a:lnTo>
                    <a:pt x="247" y="924"/>
                  </a:lnTo>
                  <a:lnTo>
                    <a:pt x="247" y="923"/>
                  </a:lnTo>
                  <a:lnTo>
                    <a:pt x="246" y="923"/>
                  </a:lnTo>
                  <a:lnTo>
                    <a:pt x="246" y="924"/>
                  </a:lnTo>
                  <a:lnTo>
                    <a:pt x="245" y="924"/>
                  </a:lnTo>
                  <a:lnTo>
                    <a:pt x="245" y="923"/>
                  </a:lnTo>
                  <a:lnTo>
                    <a:pt x="244" y="923"/>
                  </a:lnTo>
                  <a:lnTo>
                    <a:pt x="244" y="922"/>
                  </a:lnTo>
                  <a:lnTo>
                    <a:pt x="243" y="922"/>
                  </a:lnTo>
                  <a:lnTo>
                    <a:pt x="242" y="922"/>
                  </a:lnTo>
                  <a:lnTo>
                    <a:pt x="242" y="921"/>
                  </a:lnTo>
                  <a:lnTo>
                    <a:pt x="241" y="921"/>
                  </a:lnTo>
                  <a:lnTo>
                    <a:pt x="240" y="921"/>
                  </a:lnTo>
                  <a:lnTo>
                    <a:pt x="240" y="919"/>
                  </a:lnTo>
                  <a:lnTo>
                    <a:pt x="241" y="919"/>
                  </a:lnTo>
                  <a:lnTo>
                    <a:pt x="240" y="918"/>
                  </a:lnTo>
                  <a:lnTo>
                    <a:pt x="239" y="918"/>
                  </a:lnTo>
                  <a:lnTo>
                    <a:pt x="238" y="918"/>
                  </a:lnTo>
                  <a:lnTo>
                    <a:pt x="237" y="918"/>
                  </a:lnTo>
                  <a:lnTo>
                    <a:pt x="237" y="919"/>
                  </a:lnTo>
                  <a:lnTo>
                    <a:pt x="236" y="919"/>
                  </a:lnTo>
                  <a:lnTo>
                    <a:pt x="235" y="919"/>
                  </a:lnTo>
                  <a:lnTo>
                    <a:pt x="235" y="921"/>
                  </a:lnTo>
                  <a:lnTo>
                    <a:pt x="234" y="921"/>
                  </a:lnTo>
                  <a:lnTo>
                    <a:pt x="233" y="921"/>
                  </a:lnTo>
                  <a:lnTo>
                    <a:pt x="233" y="919"/>
                  </a:lnTo>
                  <a:lnTo>
                    <a:pt x="231" y="919"/>
                  </a:lnTo>
                  <a:lnTo>
                    <a:pt x="230" y="919"/>
                  </a:lnTo>
                  <a:lnTo>
                    <a:pt x="230" y="921"/>
                  </a:lnTo>
                  <a:lnTo>
                    <a:pt x="229" y="921"/>
                  </a:lnTo>
                  <a:lnTo>
                    <a:pt x="228" y="921"/>
                  </a:lnTo>
                  <a:lnTo>
                    <a:pt x="227" y="921"/>
                  </a:lnTo>
                  <a:lnTo>
                    <a:pt x="226" y="921"/>
                  </a:lnTo>
                  <a:lnTo>
                    <a:pt x="226" y="919"/>
                  </a:lnTo>
                  <a:lnTo>
                    <a:pt x="225" y="919"/>
                  </a:lnTo>
                  <a:lnTo>
                    <a:pt x="224" y="919"/>
                  </a:lnTo>
                  <a:lnTo>
                    <a:pt x="223" y="918"/>
                  </a:lnTo>
                  <a:lnTo>
                    <a:pt x="222" y="918"/>
                  </a:lnTo>
                  <a:lnTo>
                    <a:pt x="222" y="919"/>
                  </a:lnTo>
                  <a:lnTo>
                    <a:pt x="221" y="919"/>
                  </a:lnTo>
                  <a:lnTo>
                    <a:pt x="220" y="919"/>
                  </a:lnTo>
                  <a:lnTo>
                    <a:pt x="220" y="918"/>
                  </a:lnTo>
                  <a:lnTo>
                    <a:pt x="219" y="918"/>
                  </a:lnTo>
                  <a:lnTo>
                    <a:pt x="219" y="917"/>
                  </a:lnTo>
                  <a:lnTo>
                    <a:pt x="218" y="918"/>
                  </a:lnTo>
                  <a:lnTo>
                    <a:pt x="217" y="918"/>
                  </a:lnTo>
                  <a:lnTo>
                    <a:pt x="217" y="917"/>
                  </a:lnTo>
                  <a:lnTo>
                    <a:pt x="216" y="917"/>
                  </a:lnTo>
                  <a:lnTo>
                    <a:pt x="215" y="917"/>
                  </a:lnTo>
                  <a:lnTo>
                    <a:pt x="215" y="918"/>
                  </a:lnTo>
                  <a:lnTo>
                    <a:pt x="214" y="918"/>
                  </a:lnTo>
                  <a:lnTo>
                    <a:pt x="213" y="918"/>
                  </a:lnTo>
                  <a:lnTo>
                    <a:pt x="212" y="918"/>
                  </a:lnTo>
                  <a:lnTo>
                    <a:pt x="211" y="919"/>
                  </a:lnTo>
                  <a:lnTo>
                    <a:pt x="210" y="919"/>
                  </a:lnTo>
                  <a:lnTo>
                    <a:pt x="210" y="921"/>
                  </a:lnTo>
                  <a:lnTo>
                    <a:pt x="209" y="921"/>
                  </a:lnTo>
                  <a:lnTo>
                    <a:pt x="209" y="922"/>
                  </a:lnTo>
                  <a:lnTo>
                    <a:pt x="208" y="922"/>
                  </a:lnTo>
                  <a:lnTo>
                    <a:pt x="208" y="923"/>
                  </a:lnTo>
                  <a:lnTo>
                    <a:pt x="208" y="924"/>
                  </a:lnTo>
                  <a:lnTo>
                    <a:pt x="206" y="924"/>
                  </a:lnTo>
                  <a:lnTo>
                    <a:pt x="206" y="925"/>
                  </a:lnTo>
                  <a:lnTo>
                    <a:pt x="205" y="925"/>
                  </a:lnTo>
                  <a:lnTo>
                    <a:pt x="204" y="925"/>
                  </a:lnTo>
                  <a:lnTo>
                    <a:pt x="203" y="925"/>
                  </a:lnTo>
                  <a:lnTo>
                    <a:pt x="203" y="926"/>
                  </a:lnTo>
                  <a:lnTo>
                    <a:pt x="203" y="927"/>
                  </a:lnTo>
                  <a:lnTo>
                    <a:pt x="203" y="928"/>
                  </a:lnTo>
                  <a:lnTo>
                    <a:pt x="202" y="928"/>
                  </a:lnTo>
                  <a:lnTo>
                    <a:pt x="202" y="929"/>
                  </a:lnTo>
                  <a:lnTo>
                    <a:pt x="202" y="930"/>
                  </a:lnTo>
                  <a:lnTo>
                    <a:pt x="201" y="930"/>
                  </a:lnTo>
                  <a:lnTo>
                    <a:pt x="200" y="930"/>
                  </a:lnTo>
                  <a:lnTo>
                    <a:pt x="199" y="931"/>
                  </a:lnTo>
                  <a:lnTo>
                    <a:pt x="198" y="931"/>
                  </a:lnTo>
                  <a:lnTo>
                    <a:pt x="197" y="931"/>
                  </a:lnTo>
                  <a:lnTo>
                    <a:pt x="196" y="931"/>
                  </a:lnTo>
                  <a:lnTo>
                    <a:pt x="196" y="932"/>
                  </a:lnTo>
                  <a:lnTo>
                    <a:pt x="195" y="932"/>
                  </a:lnTo>
                  <a:lnTo>
                    <a:pt x="195" y="933"/>
                  </a:lnTo>
                  <a:lnTo>
                    <a:pt x="194" y="933"/>
                  </a:lnTo>
                  <a:lnTo>
                    <a:pt x="193" y="933"/>
                  </a:lnTo>
                  <a:lnTo>
                    <a:pt x="192" y="933"/>
                  </a:lnTo>
                  <a:lnTo>
                    <a:pt x="192" y="934"/>
                  </a:lnTo>
                  <a:lnTo>
                    <a:pt x="191" y="934"/>
                  </a:lnTo>
                  <a:lnTo>
                    <a:pt x="191" y="935"/>
                  </a:lnTo>
                  <a:lnTo>
                    <a:pt x="190" y="935"/>
                  </a:lnTo>
                  <a:lnTo>
                    <a:pt x="189" y="936"/>
                  </a:lnTo>
                  <a:lnTo>
                    <a:pt x="189" y="935"/>
                  </a:lnTo>
                  <a:lnTo>
                    <a:pt x="188" y="935"/>
                  </a:lnTo>
                  <a:lnTo>
                    <a:pt x="187" y="935"/>
                  </a:lnTo>
                  <a:lnTo>
                    <a:pt x="186" y="935"/>
                  </a:lnTo>
                  <a:lnTo>
                    <a:pt x="185" y="935"/>
                  </a:lnTo>
                  <a:lnTo>
                    <a:pt x="184" y="935"/>
                  </a:lnTo>
                  <a:lnTo>
                    <a:pt x="183" y="935"/>
                  </a:lnTo>
                  <a:lnTo>
                    <a:pt x="181" y="935"/>
                  </a:lnTo>
                  <a:lnTo>
                    <a:pt x="180" y="935"/>
                  </a:lnTo>
                  <a:lnTo>
                    <a:pt x="179" y="935"/>
                  </a:lnTo>
                  <a:lnTo>
                    <a:pt x="179" y="936"/>
                  </a:lnTo>
                  <a:lnTo>
                    <a:pt x="178" y="936"/>
                  </a:lnTo>
                  <a:lnTo>
                    <a:pt x="178" y="937"/>
                  </a:lnTo>
                  <a:lnTo>
                    <a:pt x="177" y="938"/>
                  </a:lnTo>
                  <a:lnTo>
                    <a:pt x="177" y="939"/>
                  </a:lnTo>
                  <a:lnTo>
                    <a:pt x="176" y="939"/>
                  </a:lnTo>
                  <a:lnTo>
                    <a:pt x="176" y="940"/>
                  </a:lnTo>
                  <a:lnTo>
                    <a:pt x="175" y="940"/>
                  </a:lnTo>
                  <a:lnTo>
                    <a:pt x="174" y="940"/>
                  </a:lnTo>
                  <a:lnTo>
                    <a:pt x="173" y="940"/>
                  </a:lnTo>
                  <a:lnTo>
                    <a:pt x="173" y="941"/>
                  </a:lnTo>
                  <a:lnTo>
                    <a:pt x="172" y="941"/>
                  </a:lnTo>
                  <a:lnTo>
                    <a:pt x="172" y="940"/>
                  </a:lnTo>
                  <a:lnTo>
                    <a:pt x="171" y="941"/>
                  </a:lnTo>
                  <a:lnTo>
                    <a:pt x="171" y="940"/>
                  </a:lnTo>
                  <a:lnTo>
                    <a:pt x="170" y="940"/>
                  </a:lnTo>
                  <a:lnTo>
                    <a:pt x="170" y="939"/>
                  </a:lnTo>
                  <a:lnTo>
                    <a:pt x="169" y="939"/>
                  </a:lnTo>
                  <a:lnTo>
                    <a:pt x="168" y="939"/>
                  </a:lnTo>
                  <a:lnTo>
                    <a:pt x="167" y="939"/>
                  </a:lnTo>
                  <a:lnTo>
                    <a:pt x="167" y="938"/>
                  </a:lnTo>
                  <a:lnTo>
                    <a:pt x="166" y="938"/>
                  </a:lnTo>
                  <a:lnTo>
                    <a:pt x="166" y="937"/>
                  </a:lnTo>
                  <a:lnTo>
                    <a:pt x="165" y="937"/>
                  </a:lnTo>
                  <a:lnTo>
                    <a:pt x="165" y="936"/>
                  </a:lnTo>
                  <a:lnTo>
                    <a:pt x="164" y="936"/>
                  </a:lnTo>
                  <a:lnTo>
                    <a:pt x="164" y="935"/>
                  </a:lnTo>
                  <a:lnTo>
                    <a:pt x="163" y="935"/>
                  </a:lnTo>
                  <a:lnTo>
                    <a:pt x="162" y="935"/>
                  </a:lnTo>
                  <a:lnTo>
                    <a:pt x="161" y="935"/>
                  </a:lnTo>
                  <a:lnTo>
                    <a:pt x="160" y="935"/>
                  </a:lnTo>
                  <a:lnTo>
                    <a:pt x="160" y="936"/>
                  </a:lnTo>
                  <a:lnTo>
                    <a:pt x="159" y="936"/>
                  </a:lnTo>
                  <a:lnTo>
                    <a:pt x="158" y="936"/>
                  </a:lnTo>
                  <a:lnTo>
                    <a:pt x="158" y="935"/>
                  </a:lnTo>
                  <a:lnTo>
                    <a:pt x="158" y="936"/>
                  </a:lnTo>
                  <a:lnTo>
                    <a:pt x="156" y="936"/>
                  </a:lnTo>
                  <a:lnTo>
                    <a:pt x="155" y="936"/>
                  </a:lnTo>
                  <a:lnTo>
                    <a:pt x="154" y="936"/>
                  </a:lnTo>
                  <a:lnTo>
                    <a:pt x="153" y="936"/>
                  </a:lnTo>
                  <a:lnTo>
                    <a:pt x="152" y="936"/>
                  </a:lnTo>
                  <a:lnTo>
                    <a:pt x="152" y="937"/>
                  </a:lnTo>
                  <a:lnTo>
                    <a:pt x="151" y="937"/>
                  </a:lnTo>
                  <a:lnTo>
                    <a:pt x="151" y="938"/>
                  </a:lnTo>
                  <a:lnTo>
                    <a:pt x="150" y="939"/>
                  </a:lnTo>
                  <a:lnTo>
                    <a:pt x="149" y="939"/>
                  </a:lnTo>
                  <a:lnTo>
                    <a:pt x="149" y="940"/>
                  </a:lnTo>
                  <a:lnTo>
                    <a:pt x="148" y="940"/>
                  </a:lnTo>
                  <a:lnTo>
                    <a:pt x="148" y="941"/>
                  </a:lnTo>
                  <a:lnTo>
                    <a:pt x="147" y="941"/>
                  </a:lnTo>
                  <a:lnTo>
                    <a:pt x="147" y="942"/>
                  </a:lnTo>
                  <a:lnTo>
                    <a:pt x="146" y="942"/>
                  </a:lnTo>
                  <a:lnTo>
                    <a:pt x="145" y="942"/>
                  </a:lnTo>
                  <a:lnTo>
                    <a:pt x="144" y="942"/>
                  </a:lnTo>
                  <a:lnTo>
                    <a:pt x="144" y="943"/>
                  </a:lnTo>
                  <a:lnTo>
                    <a:pt x="144" y="944"/>
                  </a:lnTo>
                  <a:lnTo>
                    <a:pt x="143" y="944"/>
                  </a:lnTo>
                  <a:lnTo>
                    <a:pt x="142" y="944"/>
                  </a:lnTo>
                  <a:lnTo>
                    <a:pt x="142" y="943"/>
                  </a:lnTo>
                  <a:lnTo>
                    <a:pt x="141" y="943"/>
                  </a:lnTo>
                  <a:lnTo>
                    <a:pt x="141" y="944"/>
                  </a:lnTo>
                  <a:lnTo>
                    <a:pt x="141" y="946"/>
                  </a:lnTo>
                  <a:lnTo>
                    <a:pt x="140" y="946"/>
                  </a:lnTo>
                  <a:lnTo>
                    <a:pt x="140" y="947"/>
                  </a:lnTo>
                  <a:lnTo>
                    <a:pt x="139" y="947"/>
                  </a:lnTo>
                  <a:lnTo>
                    <a:pt x="139" y="948"/>
                  </a:lnTo>
                  <a:lnTo>
                    <a:pt x="138" y="948"/>
                  </a:lnTo>
                  <a:lnTo>
                    <a:pt x="137" y="948"/>
                  </a:lnTo>
                  <a:lnTo>
                    <a:pt x="137" y="949"/>
                  </a:lnTo>
                  <a:lnTo>
                    <a:pt x="136" y="949"/>
                  </a:lnTo>
                  <a:lnTo>
                    <a:pt x="135" y="949"/>
                  </a:lnTo>
                  <a:lnTo>
                    <a:pt x="135" y="950"/>
                  </a:lnTo>
                  <a:lnTo>
                    <a:pt x="135" y="951"/>
                  </a:lnTo>
                  <a:lnTo>
                    <a:pt x="134" y="951"/>
                  </a:lnTo>
                  <a:lnTo>
                    <a:pt x="134" y="952"/>
                  </a:lnTo>
                  <a:lnTo>
                    <a:pt x="133" y="952"/>
                  </a:lnTo>
                  <a:lnTo>
                    <a:pt x="133" y="953"/>
                  </a:lnTo>
                  <a:lnTo>
                    <a:pt x="131" y="953"/>
                  </a:lnTo>
                  <a:lnTo>
                    <a:pt x="130" y="953"/>
                  </a:lnTo>
                  <a:lnTo>
                    <a:pt x="130" y="954"/>
                  </a:lnTo>
                  <a:lnTo>
                    <a:pt x="130" y="955"/>
                  </a:lnTo>
                  <a:lnTo>
                    <a:pt x="129" y="955"/>
                  </a:lnTo>
                  <a:lnTo>
                    <a:pt x="129" y="956"/>
                  </a:lnTo>
                  <a:lnTo>
                    <a:pt x="128" y="956"/>
                  </a:lnTo>
                  <a:lnTo>
                    <a:pt x="127" y="956"/>
                  </a:lnTo>
                  <a:lnTo>
                    <a:pt x="126" y="956"/>
                  </a:lnTo>
                  <a:lnTo>
                    <a:pt x="126" y="955"/>
                  </a:lnTo>
                  <a:lnTo>
                    <a:pt x="125" y="955"/>
                  </a:lnTo>
                  <a:lnTo>
                    <a:pt x="124" y="955"/>
                  </a:lnTo>
                  <a:lnTo>
                    <a:pt x="123" y="955"/>
                  </a:lnTo>
                  <a:lnTo>
                    <a:pt x="123" y="954"/>
                  </a:lnTo>
                  <a:lnTo>
                    <a:pt x="122" y="954"/>
                  </a:lnTo>
                  <a:lnTo>
                    <a:pt x="121" y="954"/>
                  </a:lnTo>
                  <a:lnTo>
                    <a:pt x="120" y="954"/>
                  </a:lnTo>
                  <a:lnTo>
                    <a:pt x="119" y="954"/>
                  </a:lnTo>
                  <a:lnTo>
                    <a:pt x="118" y="954"/>
                  </a:lnTo>
                  <a:lnTo>
                    <a:pt x="117" y="954"/>
                  </a:lnTo>
                  <a:lnTo>
                    <a:pt x="116" y="954"/>
                  </a:lnTo>
                  <a:lnTo>
                    <a:pt x="115" y="954"/>
                  </a:lnTo>
                  <a:lnTo>
                    <a:pt x="114" y="954"/>
                  </a:lnTo>
                  <a:lnTo>
                    <a:pt x="114" y="953"/>
                  </a:lnTo>
                  <a:lnTo>
                    <a:pt x="114" y="952"/>
                  </a:lnTo>
                  <a:lnTo>
                    <a:pt x="113" y="952"/>
                  </a:lnTo>
                  <a:lnTo>
                    <a:pt x="112" y="952"/>
                  </a:lnTo>
                  <a:lnTo>
                    <a:pt x="111" y="952"/>
                  </a:lnTo>
                  <a:lnTo>
                    <a:pt x="111" y="951"/>
                  </a:lnTo>
                  <a:lnTo>
                    <a:pt x="110" y="951"/>
                  </a:lnTo>
                  <a:lnTo>
                    <a:pt x="110" y="950"/>
                  </a:lnTo>
                  <a:lnTo>
                    <a:pt x="110" y="949"/>
                  </a:lnTo>
                  <a:lnTo>
                    <a:pt x="111" y="949"/>
                  </a:lnTo>
                  <a:lnTo>
                    <a:pt x="111" y="948"/>
                  </a:lnTo>
                  <a:lnTo>
                    <a:pt x="111" y="947"/>
                  </a:lnTo>
                  <a:lnTo>
                    <a:pt x="112" y="947"/>
                  </a:lnTo>
                  <a:lnTo>
                    <a:pt x="111" y="947"/>
                  </a:lnTo>
                  <a:lnTo>
                    <a:pt x="111" y="946"/>
                  </a:lnTo>
                  <a:lnTo>
                    <a:pt x="111" y="944"/>
                  </a:lnTo>
                  <a:lnTo>
                    <a:pt x="110" y="944"/>
                  </a:lnTo>
                  <a:lnTo>
                    <a:pt x="110" y="943"/>
                  </a:lnTo>
                  <a:lnTo>
                    <a:pt x="110" y="942"/>
                  </a:lnTo>
                  <a:lnTo>
                    <a:pt x="110" y="941"/>
                  </a:lnTo>
                  <a:lnTo>
                    <a:pt x="109" y="941"/>
                  </a:lnTo>
                  <a:lnTo>
                    <a:pt x="108" y="941"/>
                  </a:lnTo>
                  <a:lnTo>
                    <a:pt x="108" y="940"/>
                  </a:lnTo>
                  <a:lnTo>
                    <a:pt x="106" y="940"/>
                  </a:lnTo>
                  <a:lnTo>
                    <a:pt x="105" y="940"/>
                  </a:lnTo>
                  <a:lnTo>
                    <a:pt x="105" y="939"/>
                  </a:lnTo>
                  <a:lnTo>
                    <a:pt x="104" y="939"/>
                  </a:lnTo>
                  <a:lnTo>
                    <a:pt x="103" y="939"/>
                  </a:lnTo>
                  <a:lnTo>
                    <a:pt x="103" y="938"/>
                  </a:lnTo>
                  <a:lnTo>
                    <a:pt x="102" y="938"/>
                  </a:lnTo>
                  <a:lnTo>
                    <a:pt x="101" y="938"/>
                  </a:lnTo>
                  <a:lnTo>
                    <a:pt x="101" y="937"/>
                  </a:lnTo>
                  <a:lnTo>
                    <a:pt x="100" y="937"/>
                  </a:lnTo>
                  <a:lnTo>
                    <a:pt x="100" y="938"/>
                  </a:lnTo>
                  <a:lnTo>
                    <a:pt x="99" y="938"/>
                  </a:lnTo>
                  <a:lnTo>
                    <a:pt x="98" y="938"/>
                  </a:lnTo>
                  <a:lnTo>
                    <a:pt x="97" y="939"/>
                  </a:lnTo>
                  <a:lnTo>
                    <a:pt x="97" y="940"/>
                  </a:lnTo>
                  <a:lnTo>
                    <a:pt x="96" y="940"/>
                  </a:lnTo>
                  <a:lnTo>
                    <a:pt x="96" y="941"/>
                  </a:lnTo>
                  <a:lnTo>
                    <a:pt x="95" y="941"/>
                  </a:lnTo>
                  <a:lnTo>
                    <a:pt x="94" y="941"/>
                  </a:lnTo>
                  <a:lnTo>
                    <a:pt x="93" y="941"/>
                  </a:lnTo>
                  <a:lnTo>
                    <a:pt x="93" y="940"/>
                  </a:lnTo>
                  <a:lnTo>
                    <a:pt x="92" y="940"/>
                  </a:lnTo>
                  <a:lnTo>
                    <a:pt x="91" y="939"/>
                  </a:lnTo>
                  <a:lnTo>
                    <a:pt x="90" y="939"/>
                  </a:lnTo>
                  <a:lnTo>
                    <a:pt x="90" y="940"/>
                  </a:lnTo>
                  <a:lnTo>
                    <a:pt x="89" y="940"/>
                  </a:lnTo>
                  <a:lnTo>
                    <a:pt x="89" y="941"/>
                  </a:lnTo>
                  <a:lnTo>
                    <a:pt x="89" y="940"/>
                  </a:lnTo>
                  <a:lnTo>
                    <a:pt x="88" y="940"/>
                  </a:lnTo>
                  <a:lnTo>
                    <a:pt x="88" y="941"/>
                  </a:lnTo>
                  <a:lnTo>
                    <a:pt x="87" y="941"/>
                  </a:lnTo>
                  <a:lnTo>
                    <a:pt x="86" y="941"/>
                  </a:lnTo>
                  <a:lnTo>
                    <a:pt x="85" y="940"/>
                  </a:lnTo>
                  <a:lnTo>
                    <a:pt x="85" y="939"/>
                  </a:lnTo>
                  <a:lnTo>
                    <a:pt x="84" y="939"/>
                  </a:lnTo>
                  <a:lnTo>
                    <a:pt x="83" y="939"/>
                  </a:lnTo>
                  <a:lnTo>
                    <a:pt x="83" y="938"/>
                  </a:lnTo>
                  <a:lnTo>
                    <a:pt x="81" y="938"/>
                  </a:lnTo>
                  <a:lnTo>
                    <a:pt x="81" y="937"/>
                  </a:lnTo>
                  <a:lnTo>
                    <a:pt x="80" y="937"/>
                  </a:lnTo>
                  <a:lnTo>
                    <a:pt x="80" y="936"/>
                  </a:lnTo>
                  <a:lnTo>
                    <a:pt x="79" y="936"/>
                  </a:lnTo>
                  <a:lnTo>
                    <a:pt x="79" y="937"/>
                  </a:lnTo>
                  <a:lnTo>
                    <a:pt x="78" y="937"/>
                  </a:lnTo>
                  <a:lnTo>
                    <a:pt x="78" y="936"/>
                  </a:lnTo>
                  <a:lnTo>
                    <a:pt x="77" y="936"/>
                  </a:lnTo>
                  <a:lnTo>
                    <a:pt x="77" y="935"/>
                  </a:lnTo>
                  <a:lnTo>
                    <a:pt x="77" y="934"/>
                  </a:lnTo>
                  <a:lnTo>
                    <a:pt x="77" y="933"/>
                  </a:lnTo>
                  <a:lnTo>
                    <a:pt x="76" y="933"/>
                  </a:lnTo>
                  <a:lnTo>
                    <a:pt x="75" y="933"/>
                  </a:lnTo>
                  <a:lnTo>
                    <a:pt x="75" y="932"/>
                  </a:lnTo>
                  <a:lnTo>
                    <a:pt x="74" y="932"/>
                  </a:lnTo>
                  <a:lnTo>
                    <a:pt x="74" y="931"/>
                  </a:lnTo>
                  <a:lnTo>
                    <a:pt x="73" y="931"/>
                  </a:lnTo>
                  <a:lnTo>
                    <a:pt x="72" y="931"/>
                  </a:lnTo>
                  <a:lnTo>
                    <a:pt x="72" y="930"/>
                  </a:lnTo>
                  <a:lnTo>
                    <a:pt x="71" y="930"/>
                  </a:lnTo>
                  <a:lnTo>
                    <a:pt x="70" y="930"/>
                  </a:lnTo>
                  <a:lnTo>
                    <a:pt x="69" y="930"/>
                  </a:lnTo>
                  <a:lnTo>
                    <a:pt x="68" y="930"/>
                  </a:lnTo>
                  <a:lnTo>
                    <a:pt x="67" y="930"/>
                  </a:lnTo>
                  <a:lnTo>
                    <a:pt x="67" y="929"/>
                  </a:lnTo>
                  <a:lnTo>
                    <a:pt x="66" y="929"/>
                  </a:lnTo>
                  <a:lnTo>
                    <a:pt x="66" y="928"/>
                  </a:lnTo>
                  <a:lnTo>
                    <a:pt x="65" y="928"/>
                  </a:lnTo>
                  <a:lnTo>
                    <a:pt x="65" y="927"/>
                  </a:lnTo>
                  <a:lnTo>
                    <a:pt x="66" y="927"/>
                  </a:lnTo>
                  <a:lnTo>
                    <a:pt x="65" y="927"/>
                  </a:lnTo>
                  <a:lnTo>
                    <a:pt x="65" y="926"/>
                  </a:lnTo>
                  <a:lnTo>
                    <a:pt x="64" y="926"/>
                  </a:lnTo>
                  <a:lnTo>
                    <a:pt x="64" y="925"/>
                  </a:lnTo>
                  <a:lnTo>
                    <a:pt x="63" y="925"/>
                  </a:lnTo>
                  <a:lnTo>
                    <a:pt x="63" y="924"/>
                  </a:lnTo>
                  <a:lnTo>
                    <a:pt x="62" y="924"/>
                  </a:lnTo>
                  <a:lnTo>
                    <a:pt x="61" y="924"/>
                  </a:lnTo>
                  <a:lnTo>
                    <a:pt x="60" y="924"/>
                  </a:lnTo>
                  <a:lnTo>
                    <a:pt x="59" y="924"/>
                  </a:lnTo>
                  <a:lnTo>
                    <a:pt x="58" y="924"/>
                  </a:lnTo>
                  <a:lnTo>
                    <a:pt x="56" y="924"/>
                  </a:lnTo>
                  <a:lnTo>
                    <a:pt x="56" y="923"/>
                  </a:lnTo>
                  <a:lnTo>
                    <a:pt x="55" y="923"/>
                  </a:lnTo>
                  <a:lnTo>
                    <a:pt x="54" y="923"/>
                  </a:lnTo>
                  <a:lnTo>
                    <a:pt x="54" y="922"/>
                  </a:lnTo>
                  <a:lnTo>
                    <a:pt x="54" y="921"/>
                  </a:lnTo>
                  <a:lnTo>
                    <a:pt x="53" y="921"/>
                  </a:lnTo>
                  <a:lnTo>
                    <a:pt x="52" y="921"/>
                  </a:lnTo>
                  <a:lnTo>
                    <a:pt x="51" y="921"/>
                  </a:lnTo>
                  <a:lnTo>
                    <a:pt x="51" y="922"/>
                  </a:lnTo>
                  <a:lnTo>
                    <a:pt x="50" y="922"/>
                  </a:lnTo>
                  <a:lnTo>
                    <a:pt x="49" y="922"/>
                  </a:lnTo>
                  <a:lnTo>
                    <a:pt x="48" y="922"/>
                  </a:lnTo>
                  <a:lnTo>
                    <a:pt x="47" y="922"/>
                  </a:lnTo>
                  <a:lnTo>
                    <a:pt x="47" y="921"/>
                  </a:lnTo>
                  <a:lnTo>
                    <a:pt x="46" y="921"/>
                  </a:lnTo>
                  <a:lnTo>
                    <a:pt x="45" y="921"/>
                  </a:lnTo>
                  <a:lnTo>
                    <a:pt x="44" y="921"/>
                  </a:lnTo>
                  <a:lnTo>
                    <a:pt x="43" y="921"/>
                  </a:lnTo>
                  <a:lnTo>
                    <a:pt x="42" y="921"/>
                  </a:lnTo>
                  <a:lnTo>
                    <a:pt x="41" y="921"/>
                  </a:lnTo>
                  <a:lnTo>
                    <a:pt x="40" y="921"/>
                  </a:lnTo>
                  <a:lnTo>
                    <a:pt x="40" y="922"/>
                  </a:lnTo>
                  <a:lnTo>
                    <a:pt x="39" y="922"/>
                  </a:lnTo>
                  <a:lnTo>
                    <a:pt x="39" y="921"/>
                  </a:lnTo>
                  <a:lnTo>
                    <a:pt x="38" y="921"/>
                  </a:lnTo>
                  <a:lnTo>
                    <a:pt x="37" y="921"/>
                  </a:lnTo>
                  <a:lnTo>
                    <a:pt x="36" y="921"/>
                  </a:lnTo>
                  <a:lnTo>
                    <a:pt x="36" y="919"/>
                  </a:lnTo>
                  <a:lnTo>
                    <a:pt x="36" y="918"/>
                  </a:lnTo>
                  <a:lnTo>
                    <a:pt x="35" y="918"/>
                  </a:lnTo>
                  <a:lnTo>
                    <a:pt x="34" y="918"/>
                  </a:lnTo>
                  <a:lnTo>
                    <a:pt x="34" y="917"/>
                  </a:lnTo>
                  <a:lnTo>
                    <a:pt x="33" y="917"/>
                  </a:lnTo>
                  <a:lnTo>
                    <a:pt x="33" y="916"/>
                  </a:lnTo>
                  <a:lnTo>
                    <a:pt x="31" y="916"/>
                  </a:lnTo>
                  <a:lnTo>
                    <a:pt x="30" y="916"/>
                  </a:lnTo>
                  <a:lnTo>
                    <a:pt x="30" y="915"/>
                  </a:lnTo>
                  <a:lnTo>
                    <a:pt x="29" y="915"/>
                  </a:lnTo>
                  <a:lnTo>
                    <a:pt x="29" y="914"/>
                  </a:lnTo>
                  <a:lnTo>
                    <a:pt x="28" y="914"/>
                  </a:lnTo>
                  <a:lnTo>
                    <a:pt x="28" y="913"/>
                  </a:lnTo>
                  <a:lnTo>
                    <a:pt x="25" y="910"/>
                  </a:lnTo>
                  <a:lnTo>
                    <a:pt x="24" y="909"/>
                  </a:lnTo>
                  <a:lnTo>
                    <a:pt x="24" y="908"/>
                  </a:lnTo>
                  <a:lnTo>
                    <a:pt x="25" y="908"/>
                  </a:lnTo>
                  <a:lnTo>
                    <a:pt x="25" y="907"/>
                  </a:lnTo>
                  <a:lnTo>
                    <a:pt x="24" y="907"/>
                  </a:lnTo>
                  <a:lnTo>
                    <a:pt x="24" y="906"/>
                  </a:lnTo>
                  <a:lnTo>
                    <a:pt x="24" y="905"/>
                  </a:lnTo>
                  <a:lnTo>
                    <a:pt x="23" y="905"/>
                  </a:lnTo>
                  <a:lnTo>
                    <a:pt x="23" y="904"/>
                  </a:lnTo>
                  <a:lnTo>
                    <a:pt x="22" y="904"/>
                  </a:lnTo>
                  <a:lnTo>
                    <a:pt x="21" y="903"/>
                  </a:lnTo>
                  <a:lnTo>
                    <a:pt x="19" y="903"/>
                  </a:lnTo>
                  <a:lnTo>
                    <a:pt x="18" y="901"/>
                  </a:lnTo>
                  <a:lnTo>
                    <a:pt x="17" y="900"/>
                  </a:lnTo>
                  <a:lnTo>
                    <a:pt x="16" y="900"/>
                  </a:lnTo>
                  <a:lnTo>
                    <a:pt x="15" y="900"/>
                  </a:lnTo>
                  <a:lnTo>
                    <a:pt x="15" y="899"/>
                  </a:lnTo>
                  <a:lnTo>
                    <a:pt x="14" y="899"/>
                  </a:lnTo>
                  <a:lnTo>
                    <a:pt x="14" y="898"/>
                  </a:lnTo>
                  <a:lnTo>
                    <a:pt x="14" y="897"/>
                  </a:lnTo>
                  <a:lnTo>
                    <a:pt x="14" y="896"/>
                  </a:lnTo>
                  <a:lnTo>
                    <a:pt x="13" y="894"/>
                  </a:lnTo>
                  <a:lnTo>
                    <a:pt x="13" y="893"/>
                  </a:lnTo>
                  <a:lnTo>
                    <a:pt x="12" y="893"/>
                  </a:lnTo>
                  <a:lnTo>
                    <a:pt x="12" y="892"/>
                  </a:lnTo>
                  <a:lnTo>
                    <a:pt x="12" y="891"/>
                  </a:lnTo>
                  <a:lnTo>
                    <a:pt x="13" y="891"/>
                  </a:lnTo>
                  <a:lnTo>
                    <a:pt x="13" y="890"/>
                  </a:lnTo>
                  <a:lnTo>
                    <a:pt x="12" y="890"/>
                  </a:lnTo>
                  <a:lnTo>
                    <a:pt x="11" y="890"/>
                  </a:lnTo>
                  <a:lnTo>
                    <a:pt x="11" y="889"/>
                  </a:lnTo>
                  <a:lnTo>
                    <a:pt x="10" y="889"/>
                  </a:lnTo>
                  <a:lnTo>
                    <a:pt x="10" y="888"/>
                  </a:lnTo>
                  <a:lnTo>
                    <a:pt x="9" y="888"/>
                  </a:lnTo>
                  <a:lnTo>
                    <a:pt x="9" y="887"/>
                  </a:lnTo>
                  <a:lnTo>
                    <a:pt x="8" y="887"/>
                  </a:lnTo>
                  <a:lnTo>
                    <a:pt x="8" y="886"/>
                  </a:lnTo>
                  <a:lnTo>
                    <a:pt x="6" y="885"/>
                  </a:lnTo>
                  <a:lnTo>
                    <a:pt x="6" y="884"/>
                  </a:lnTo>
                  <a:lnTo>
                    <a:pt x="6" y="883"/>
                  </a:lnTo>
                  <a:lnTo>
                    <a:pt x="8" y="883"/>
                  </a:lnTo>
                  <a:lnTo>
                    <a:pt x="8" y="882"/>
                  </a:lnTo>
                  <a:lnTo>
                    <a:pt x="8" y="881"/>
                  </a:lnTo>
                  <a:lnTo>
                    <a:pt x="9" y="881"/>
                  </a:lnTo>
                  <a:lnTo>
                    <a:pt x="10" y="881"/>
                  </a:lnTo>
                  <a:lnTo>
                    <a:pt x="11" y="881"/>
                  </a:lnTo>
                  <a:lnTo>
                    <a:pt x="10" y="881"/>
                  </a:lnTo>
                  <a:lnTo>
                    <a:pt x="10" y="880"/>
                  </a:lnTo>
                  <a:lnTo>
                    <a:pt x="9" y="880"/>
                  </a:lnTo>
                  <a:lnTo>
                    <a:pt x="9" y="879"/>
                  </a:lnTo>
                  <a:lnTo>
                    <a:pt x="8" y="879"/>
                  </a:lnTo>
                  <a:lnTo>
                    <a:pt x="6" y="879"/>
                  </a:lnTo>
                  <a:lnTo>
                    <a:pt x="6" y="878"/>
                  </a:lnTo>
                  <a:lnTo>
                    <a:pt x="5" y="878"/>
                  </a:lnTo>
                  <a:lnTo>
                    <a:pt x="5" y="879"/>
                  </a:lnTo>
                  <a:lnTo>
                    <a:pt x="6" y="879"/>
                  </a:lnTo>
                  <a:lnTo>
                    <a:pt x="5" y="879"/>
                  </a:lnTo>
                  <a:lnTo>
                    <a:pt x="4" y="879"/>
                  </a:lnTo>
                  <a:lnTo>
                    <a:pt x="4" y="878"/>
                  </a:lnTo>
                  <a:lnTo>
                    <a:pt x="5" y="878"/>
                  </a:lnTo>
                  <a:lnTo>
                    <a:pt x="5" y="877"/>
                  </a:lnTo>
                  <a:lnTo>
                    <a:pt x="4" y="877"/>
                  </a:lnTo>
                  <a:lnTo>
                    <a:pt x="4" y="876"/>
                  </a:lnTo>
                  <a:lnTo>
                    <a:pt x="3" y="876"/>
                  </a:lnTo>
                  <a:lnTo>
                    <a:pt x="3" y="875"/>
                  </a:lnTo>
                  <a:lnTo>
                    <a:pt x="3" y="876"/>
                  </a:lnTo>
                  <a:lnTo>
                    <a:pt x="2" y="876"/>
                  </a:lnTo>
                  <a:lnTo>
                    <a:pt x="2" y="875"/>
                  </a:lnTo>
                  <a:lnTo>
                    <a:pt x="1" y="875"/>
                  </a:lnTo>
                  <a:lnTo>
                    <a:pt x="0" y="875"/>
                  </a:lnTo>
                  <a:lnTo>
                    <a:pt x="0" y="874"/>
                  </a:lnTo>
                  <a:lnTo>
                    <a:pt x="1" y="874"/>
                  </a:lnTo>
                  <a:lnTo>
                    <a:pt x="2" y="874"/>
                  </a:lnTo>
                  <a:lnTo>
                    <a:pt x="2" y="873"/>
                  </a:lnTo>
                  <a:lnTo>
                    <a:pt x="2" y="872"/>
                  </a:lnTo>
                  <a:lnTo>
                    <a:pt x="3" y="872"/>
                  </a:lnTo>
                  <a:lnTo>
                    <a:pt x="3" y="871"/>
                  </a:lnTo>
                  <a:lnTo>
                    <a:pt x="4" y="871"/>
                  </a:lnTo>
                  <a:lnTo>
                    <a:pt x="3" y="869"/>
                  </a:lnTo>
                  <a:lnTo>
                    <a:pt x="4" y="869"/>
                  </a:lnTo>
                  <a:lnTo>
                    <a:pt x="23" y="847"/>
                  </a:lnTo>
                  <a:lnTo>
                    <a:pt x="30" y="832"/>
                  </a:lnTo>
                  <a:lnTo>
                    <a:pt x="26" y="814"/>
                  </a:lnTo>
                  <a:lnTo>
                    <a:pt x="25" y="797"/>
                  </a:lnTo>
                  <a:lnTo>
                    <a:pt x="26" y="796"/>
                  </a:lnTo>
                  <a:lnTo>
                    <a:pt x="25" y="794"/>
                  </a:lnTo>
                  <a:lnTo>
                    <a:pt x="25" y="793"/>
                  </a:lnTo>
                  <a:lnTo>
                    <a:pt x="24" y="793"/>
                  </a:lnTo>
                  <a:lnTo>
                    <a:pt x="24" y="792"/>
                  </a:lnTo>
                  <a:lnTo>
                    <a:pt x="24" y="791"/>
                  </a:lnTo>
                  <a:lnTo>
                    <a:pt x="24" y="790"/>
                  </a:lnTo>
                  <a:lnTo>
                    <a:pt x="24" y="789"/>
                  </a:lnTo>
                  <a:lnTo>
                    <a:pt x="24" y="788"/>
                  </a:lnTo>
                  <a:lnTo>
                    <a:pt x="23" y="788"/>
                  </a:lnTo>
                  <a:lnTo>
                    <a:pt x="23" y="787"/>
                  </a:lnTo>
                  <a:lnTo>
                    <a:pt x="24" y="787"/>
                  </a:lnTo>
                  <a:lnTo>
                    <a:pt x="24" y="786"/>
                  </a:lnTo>
                  <a:lnTo>
                    <a:pt x="23" y="786"/>
                  </a:lnTo>
                  <a:lnTo>
                    <a:pt x="23" y="785"/>
                  </a:lnTo>
                  <a:lnTo>
                    <a:pt x="24" y="785"/>
                  </a:lnTo>
                  <a:lnTo>
                    <a:pt x="23" y="785"/>
                  </a:lnTo>
                  <a:lnTo>
                    <a:pt x="24" y="785"/>
                  </a:lnTo>
                  <a:lnTo>
                    <a:pt x="23" y="785"/>
                  </a:lnTo>
                  <a:lnTo>
                    <a:pt x="23" y="784"/>
                  </a:lnTo>
                  <a:lnTo>
                    <a:pt x="24" y="784"/>
                  </a:lnTo>
                  <a:lnTo>
                    <a:pt x="24" y="783"/>
                  </a:lnTo>
                  <a:lnTo>
                    <a:pt x="25" y="783"/>
                  </a:lnTo>
                  <a:lnTo>
                    <a:pt x="25" y="782"/>
                  </a:lnTo>
                  <a:lnTo>
                    <a:pt x="24" y="782"/>
                  </a:lnTo>
                  <a:lnTo>
                    <a:pt x="25" y="781"/>
                  </a:lnTo>
                  <a:lnTo>
                    <a:pt x="25" y="780"/>
                  </a:lnTo>
                  <a:lnTo>
                    <a:pt x="26" y="781"/>
                  </a:lnTo>
                  <a:lnTo>
                    <a:pt x="26" y="780"/>
                  </a:lnTo>
                  <a:lnTo>
                    <a:pt x="25" y="780"/>
                  </a:lnTo>
                  <a:lnTo>
                    <a:pt x="25" y="779"/>
                  </a:lnTo>
                  <a:lnTo>
                    <a:pt x="26" y="779"/>
                  </a:lnTo>
                  <a:lnTo>
                    <a:pt x="26" y="778"/>
                  </a:lnTo>
                  <a:lnTo>
                    <a:pt x="25" y="778"/>
                  </a:lnTo>
                  <a:lnTo>
                    <a:pt x="25" y="777"/>
                  </a:lnTo>
                  <a:lnTo>
                    <a:pt x="26" y="777"/>
                  </a:lnTo>
                  <a:lnTo>
                    <a:pt x="27" y="777"/>
                  </a:lnTo>
                  <a:lnTo>
                    <a:pt x="27" y="776"/>
                  </a:lnTo>
                  <a:lnTo>
                    <a:pt x="27" y="775"/>
                  </a:lnTo>
                  <a:lnTo>
                    <a:pt x="28" y="775"/>
                  </a:lnTo>
                  <a:lnTo>
                    <a:pt x="38" y="766"/>
                  </a:lnTo>
                  <a:lnTo>
                    <a:pt x="56" y="766"/>
                  </a:lnTo>
                  <a:lnTo>
                    <a:pt x="73" y="741"/>
                  </a:lnTo>
                  <a:lnTo>
                    <a:pt x="83" y="731"/>
                  </a:lnTo>
                  <a:lnTo>
                    <a:pt x="83" y="730"/>
                  </a:lnTo>
                  <a:lnTo>
                    <a:pt x="81" y="730"/>
                  </a:lnTo>
                  <a:lnTo>
                    <a:pt x="81" y="729"/>
                  </a:lnTo>
                  <a:lnTo>
                    <a:pt x="81" y="728"/>
                  </a:lnTo>
                  <a:lnTo>
                    <a:pt x="94" y="715"/>
                  </a:lnTo>
                  <a:lnTo>
                    <a:pt x="93" y="715"/>
                  </a:lnTo>
                  <a:lnTo>
                    <a:pt x="93" y="714"/>
                  </a:lnTo>
                  <a:lnTo>
                    <a:pt x="93" y="712"/>
                  </a:lnTo>
                  <a:lnTo>
                    <a:pt x="93" y="711"/>
                  </a:lnTo>
                  <a:lnTo>
                    <a:pt x="94" y="711"/>
                  </a:lnTo>
                  <a:lnTo>
                    <a:pt x="94" y="710"/>
                  </a:lnTo>
                  <a:lnTo>
                    <a:pt x="94" y="709"/>
                  </a:lnTo>
                  <a:lnTo>
                    <a:pt x="94" y="707"/>
                  </a:lnTo>
                  <a:lnTo>
                    <a:pt x="92" y="707"/>
                  </a:lnTo>
                  <a:lnTo>
                    <a:pt x="90" y="705"/>
                  </a:lnTo>
                  <a:lnTo>
                    <a:pt x="90" y="704"/>
                  </a:lnTo>
                  <a:lnTo>
                    <a:pt x="90" y="703"/>
                  </a:lnTo>
                  <a:lnTo>
                    <a:pt x="91" y="702"/>
                  </a:lnTo>
                  <a:lnTo>
                    <a:pt x="90" y="702"/>
                  </a:lnTo>
                  <a:lnTo>
                    <a:pt x="90" y="701"/>
                  </a:lnTo>
                  <a:lnTo>
                    <a:pt x="90" y="700"/>
                  </a:lnTo>
                  <a:lnTo>
                    <a:pt x="92" y="700"/>
                  </a:lnTo>
                  <a:lnTo>
                    <a:pt x="93" y="700"/>
                  </a:lnTo>
                  <a:lnTo>
                    <a:pt x="94" y="700"/>
                  </a:lnTo>
                  <a:lnTo>
                    <a:pt x="94" y="699"/>
                  </a:lnTo>
                  <a:lnTo>
                    <a:pt x="95" y="699"/>
                  </a:lnTo>
                  <a:lnTo>
                    <a:pt x="95" y="698"/>
                  </a:lnTo>
                  <a:lnTo>
                    <a:pt x="94" y="698"/>
                  </a:lnTo>
                  <a:lnTo>
                    <a:pt x="94" y="697"/>
                  </a:lnTo>
                  <a:lnTo>
                    <a:pt x="94" y="696"/>
                  </a:lnTo>
                  <a:lnTo>
                    <a:pt x="94" y="694"/>
                  </a:lnTo>
                  <a:lnTo>
                    <a:pt x="93" y="693"/>
                  </a:lnTo>
                  <a:lnTo>
                    <a:pt x="93" y="692"/>
                  </a:lnTo>
                  <a:lnTo>
                    <a:pt x="93" y="691"/>
                  </a:lnTo>
                  <a:lnTo>
                    <a:pt x="94" y="691"/>
                  </a:lnTo>
                  <a:lnTo>
                    <a:pt x="94" y="690"/>
                  </a:lnTo>
                  <a:lnTo>
                    <a:pt x="93" y="690"/>
                  </a:lnTo>
                  <a:lnTo>
                    <a:pt x="92" y="689"/>
                  </a:lnTo>
                  <a:lnTo>
                    <a:pt x="93" y="689"/>
                  </a:lnTo>
                  <a:lnTo>
                    <a:pt x="93" y="688"/>
                  </a:lnTo>
                  <a:lnTo>
                    <a:pt x="94" y="688"/>
                  </a:lnTo>
                  <a:lnTo>
                    <a:pt x="94" y="687"/>
                  </a:lnTo>
                  <a:lnTo>
                    <a:pt x="93" y="687"/>
                  </a:lnTo>
                  <a:lnTo>
                    <a:pt x="94" y="687"/>
                  </a:lnTo>
                  <a:lnTo>
                    <a:pt x="93" y="686"/>
                  </a:lnTo>
                  <a:lnTo>
                    <a:pt x="94" y="686"/>
                  </a:lnTo>
                  <a:lnTo>
                    <a:pt x="94" y="685"/>
                  </a:lnTo>
                  <a:lnTo>
                    <a:pt x="94" y="684"/>
                  </a:lnTo>
                  <a:lnTo>
                    <a:pt x="95" y="684"/>
                  </a:lnTo>
                  <a:lnTo>
                    <a:pt x="95" y="683"/>
                  </a:lnTo>
                  <a:lnTo>
                    <a:pt x="95" y="682"/>
                  </a:lnTo>
                  <a:lnTo>
                    <a:pt x="96" y="682"/>
                  </a:lnTo>
                  <a:lnTo>
                    <a:pt x="97" y="682"/>
                  </a:lnTo>
                  <a:lnTo>
                    <a:pt x="98" y="682"/>
                  </a:lnTo>
                  <a:lnTo>
                    <a:pt x="97" y="682"/>
                  </a:lnTo>
                  <a:lnTo>
                    <a:pt x="98" y="683"/>
                  </a:lnTo>
                  <a:lnTo>
                    <a:pt x="98" y="684"/>
                  </a:lnTo>
                  <a:lnTo>
                    <a:pt x="99" y="684"/>
                  </a:lnTo>
                  <a:lnTo>
                    <a:pt x="99" y="685"/>
                  </a:lnTo>
                  <a:lnTo>
                    <a:pt x="100" y="685"/>
                  </a:lnTo>
                  <a:lnTo>
                    <a:pt x="100" y="684"/>
                  </a:lnTo>
                  <a:lnTo>
                    <a:pt x="100" y="685"/>
                  </a:lnTo>
                  <a:lnTo>
                    <a:pt x="101" y="684"/>
                  </a:lnTo>
                  <a:lnTo>
                    <a:pt x="101" y="685"/>
                  </a:lnTo>
                  <a:lnTo>
                    <a:pt x="101" y="684"/>
                  </a:lnTo>
                  <a:lnTo>
                    <a:pt x="102" y="684"/>
                  </a:lnTo>
                  <a:lnTo>
                    <a:pt x="103" y="683"/>
                  </a:lnTo>
                  <a:lnTo>
                    <a:pt x="104" y="682"/>
                  </a:lnTo>
                  <a:lnTo>
                    <a:pt x="104" y="683"/>
                  </a:lnTo>
                  <a:lnTo>
                    <a:pt x="105" y="683"/>
                  </a:lnTo>
                  <a:lnTo>
                    <a:pt x="106" y="683"/>
                  </a:lnTo>
                  <a:lnTo>
                    <a:pt x="106" y="682"/>
                  </a:lnTo>
                  <a:lnTo>
                    <a:pt x="106" y="681"/>
                  </a:lnTo>
                  <a:lnTo>
                    <a:pt x="105" y="681"/>
                  </a:lnTo>
                  <a:lnTo>
                    <a:pt x="105" y="680"/>
                  </a:lnTo>
                  <a:lnTo>
                    <a:pt x="104" y="680"/>
                  </a:lnTo>
                  <a:lnTo>
                    <a:pt x="104" y="679"/>
                  </a:lnTo>
                  <a:lnTo>
                    <a:pt x="104" y="678"/>
                  </a:lnTo>
                  <a:lnTo>
                    <a:pt x="104" y="677"/>
                  </a:lnTo>
                  <a:lnTo>
                    <a:pt x="104" y="676"/>
                  </a:lnTo>
                  <a:lnTo>
                    <a:pt x="103" y="676"/>
                  </a:lnTo>
                  <a:lnTo>
                    <a:pt x="103" y="675"/>
                  </a:lnTo>
                  <a:lnTo>
                    <a:pt x="103" y="674"/>
                  </a:lnTo>
                  <a:lnTo>
                    <a:pt x="103" y="673"/>
                  </a:lnTo>
                  <a:lnTo>
                    <a:pt x="104" y="672"/>
                  </a:lnTo>
                  <a:lnTo>
                    <a:pt x="105" y="672"/>
                  </a:lnTo>
                  <a:lnTo>
                    <a:pt x="106" y="672"/>
                  </a:lnTo>
                  <a:lnTo>
                    <a:pt x="108" y="672"/>
                  </a:lnTo>
                  <a:lnTo>
                    <a:pt x="109" y="672"/>
                  </a:lnTo>
                  <a:lnTo>
                    <a:pt x="110" y="671"/>
                  </a:lnTo>
                  <a:lnTo>
                    <a:pt x="111" y="672"/>
                  </a:lnTo>
                  <a:lnTo>
                    <a:pt x="112" y="672"/>
                  </a:lnTo>
                  <a:lnTo>
                    <a:pt x="113" y="672"/>
                  </a:lnTo>
                  <a:lnTo>
                    <a:pt x="114" y="672"/>
                  </a:lnTo>
                  <a:lnTo>
                    <a:pt x="115" y="671"/>
                  </a:lnTo>
                  <a:lnTo>
                    <a:pt x="115" y="669"/>
                  </a:lnTo>
                  <a:lnTo>
                    <a:pt x="116" y="669"/>
                  </a:lnTo>
                  <a:lnTo>
                    <a:pt x="117" y="669"/>
                  </a:lnTo>
                  <a:lnTo>
                    <a:pt x="118" y="669"/>
                  </a:lnTo>
                  <a:lnTo>
                    <a:pt x="119" y="669"/>
                  </a:lnTo>
                  <a:lnTo>
                    <a:pt x="120" y="671"/>
                  </a:lnTo>
                  <a:lnTo>
                    <a:pt x="121" y="671"/>
                  </a:lnTo>
                  <a:lnTo>
                    <a:pt x="123" y="671"/>
                  </a:lnTo>
                  <a:lnTo>
                    <a:pt x="123" y="669"/>
                  </a:lnTo>
                  <a:lnTo>
                    <a:pt x="123" y="668"/>
                  </a:lnTo>
                  <a:lnTo>
                    <a:pt x="122" y="668"/>
                  </a:lnTo>
                  <a:lnTo>
                    <a:pt x="122" y="667"/>
                  </a:lnTo>
                  <a:lnTo>
                    <a:pt x="122" y="666"/>
                  </a:lnTo>
                  <a:lnTo>
                    <a:pt x="121" y="666"/>
                  </a:lnTo>
                  <a:lnTo>
                    <a:pt x="121" y="665"/>
                  </a:lnTo>
                  <a:lnTo>
                    <a:pt x="122" y="665"/>
                  </a:lnTo>
                  <a:lnTo>
                    <a:pt x="122" y="664"/>
                  </a:lnTo>
                  <a:lnTo>
                    <a:pt x="122" y="663"/>
                  </a:lnTo>
                  <a:lnTo>
                    <a:pt x="122" y="662"/>
                  </a:lnTo>
                  <a:lnTo>
                    <a:pt x="122" y="661"/>
                  </a:lnTo>
                  <a:lnTo>
                    <a:pt x="122" y="660"/>
                  </a:lnTo>
                  <a:lnTo>
                    <a:pt x="122" y="659"/>
                  </a:lnTo>
                  <a:lnTo>
                    <a:pt x="122" y="658"/>
                  </a:lnTo>
                  <a:lnTo>
                    <a:pt x="122" y="657"/>
                  </a:lnTo>
                  <a:lnTo>
                    <a:pt x="122" y="656"/>
                  </a:lnTo>
                  <a:lnTo>
                    <a:pt x="123" y="656"/>
                  </a:lnTo>
                  <a:lnTo>
                    <a:pt x="123" y="655"/>
                  </a:lnTo>
                  <a:lnTo>
                    <a:pt x="123" y="654"/>
                  </a:lnTo>
                  <a:lnTo>
                    <a:pt x="123" y="653"/>
                  </a:lnTo>
                  <a:lnTo>
                    <a:pt x="123" y="652"/>
                  </a:lnTo>
                  <a:lnTo>
                    <a:pt x="122" y="651"/>
                  </a:lnTo>
                  <a:lnTo>
                    <a:pt x="123" y="651"/>
                  </a:lnTo>
                  <a:lnTo>
                    <a:pt x="122" y="650"/>
                  </a:lnTo>
                  <a:lnTo>
                    <a:pt x="123" y="650"/>
                  </a:lnTo>
                  <a:lnTo>
                    <a:pt x="124" y="650"/>
                  </a:lnTo>
                  <a:lnTo>
                    <a:pt x="124" y="649"/>
                  </a:lnTo>
                  <a:lnTo>
                    <a:pt x="125" y="649"/>
                  </a:lnTo>
                  <a:lnTo>
                    <a:pt x="126" y="648"/>
                  </a:lnTo>
                  <a:lnTo>
                    <a:pt x="125" y="648"/>
                  </a:lnTo>
                  <a:lnTo>
                    <a:pt x="126" y="647"/>
                  </a:lnTo>
                  <a:lnTo>
                    <a:pt x="125" y="647"/>
                  </a:lnTo>
                  <a:lnTo>
                    <a:pt x="125" y="646"/>
                  </a:lnTo>
                  <a:lnTo>
                    <a:pt x="125" y="644"/>
                  </a:lnTo>
                  <a:lnTo>
                    <a:pt x="125" y="643"/>
                  </a:lnTo>
                  <a:lnTo>
                    <a:pt x="125" y="642"/>
                  </a:lnTo>
                  <a:lnTo>
                    <a:pt x="125" y="641"/>
                  </a:lnTo>
                  <a:lnTo>
                    <a:pt x="125" y="640"/>
                  </a:lnTo>
                  <a:lnTo>
                    <a:pt x="126" y="640"/>
                  </a:lnTo>
                  <a:lnTo>
                    <a:pt x="126" y="639"/>
                  </a:lnTo>
                  <a:lnTo>
                    <a:pt x="125" y="639"/>
                  </a:lnTo>
                  <a:lnTo>
                    <a:pt x="126" y="638"/>
                  </a:lnTo>
                  <a:lnTo>
                    <a:pt x="125" y="638"/>
                  </a:lnTo>
                  <a:lnTo>
                    <a:pt x="125" y="637"/>
                  </a:lnTo>
                  <a:lnTo>
                    <a:pt x="126" y="637"/>
                  </a:lnTo>
                  <a:lnTo>
                    <a:pt x="126" y="636"/>
                  </a:lnTo>
                  <a:lnTo>
                    <a:pt x="127" y="635"/>
                  </a:lnTo>
                  <a:lnTo>
                    <a:pt x="127" y="634"/>
                  </a:lnTo>
                  <a:lnTo>
                    <a:pt x="128" y="634"/>
                  </a:lnTo>
                  <a:lnTo>
                    <a:pt x="128" y="633"/>
                  </a:lnTo>
                  <a:lnTo>
                    <a:pt x="128" y="632"/>
                  </a:lnTo>
                  <a:lnTo>
                    <a:pt x="127" y="632"/>
                  </a:lnTo>
                  <a:lnTo>
                    <a:pt x="127" y="631"/>
                  </a:lnTo>
                  <a:lnTo>
                    <a:pt x="127" y="630"/>
                  </a:lnTo>
                  <a:lnTo>
                    <a:pt x="126" y="630"/>
                  </a:lnTo>
                  <a:lnTo>
                    <a:pt x="126" y="629"/>
                  </a:lnTo>
                  <a:lnTo>
                    <a:pt x="126" y="628"/>
                  </a:lnTo>
                  <a:lnTo>
                    <a:pt x="126" y="627"/>
                  </a:lnTo>
                  <a:lnTo>
                    <a:pt x="127" y="627"/>
                  </a:lnTo>
                  <a:lnTo>
                    <a:pt x="127" y="626"/>
                  </a:lnTo>
                  <a:lnTo>
                    <a:pt x="128" y="626"/>
                  </a:lnTo>
                  <a:lnTo>
                    <a:pt x="129" y="626"/>
                  </a:lnTo>
                  <a:lnTo>
                    <a:pt x="129" y="625"/>
                  </a:lnTo>
                  <a:lnTo>
                    <a:pt x="128" y="625"/>
                  </a:lnTo>
                  <a:lnTo>
                    <a:pt x="128" y="624"/>
                  </a:lnTo>
                  <a:lnTo>
                    <a:pt x="128" y="623"/>
                  </a:lnTo>
                  <a:lnTo>
                    <a:pt x="127" y="623"/>
                  </a:lnTo>
                  <a:lnTo>
                    <a:pt x="126" y="623"/>
                  </a:lnTo>
                  <a:lnTo>
                    <a:pt x="125" y="623"/>
                  </a:lnTo>
                  <a:lnTo>
                    <a:pt x="125" y="622"/>
                  </a:lnTo>
                  <a:lnTo>
                    <a:pt x="124" y="622"/>
                  </a:lnTo>
                  <a:lnTo>
                    <a:pt x="124" y="621"/>
                  </a:lnTo>
                  <a:lnTo>
                    <a:pt x="124" y="619"/>
                  </a:lnTo>
                  <a:lnTo>
                    <a:pt x="123" y="619"/>
                  </a:lnTo>
                  <a:lnTo>
                    <a:pt x="123" y="618"/>
                  </a:lnTo>
                  <a:lnTo>
                    <a:pt x="122" y="618"/>
                  </a:lnTo>
                  <a:lnTo>
                    <a:pt x="121" y="618"/>
                  </a:lnTo>
                  <a:lnTo>
                    <a:pt x="120" y="618"/>
                  </a:lnTo>
                  <a:lnTo>
                    <a:pt x="119" y="618"/>
                  </a:lnTo>
                  <a:lnTo>
                    <a:pt x="118" y="617"/>
                  </a:lnTo>
                  <a:lnTo>
                    <a:pt x="117" y="616"/>
                  </a:lnTo>
                  <a:lnTo>
                    <a:pt x="116" y="616"/>
                  </a:lnTo>
                  <a:lnTo>
                    <a:pt x="115" y="617"/>
                  </a:lnTo>
                  <a:lnTo>
                    <a:pt x="115" y="615"/>
                  </a:lnTo>
                  <a:lnTo>
                    <a:pt x="114" y="615"/>
                  </a:lnTo>
                  <a:lnTo>
                    <a:pt x="114" y="614"/>
                  </a:lnTo>
                  <a:lnTo>
                    <a:pt x="113" y="614"/>
                  </a:lnTo>
                  <a:lnTo>
                    <a:pt x="111" y="614"/>
                  </a:lnTo>
                  <a:lnTo>
                    <a:pt x="110" y="613"/>
                  </a:lnTo>
                  <a:lnTo>
                    <a:pt x="110" y="612"/>
                  </a:lnTo>
                  <a:lnTo>
                    <a:pt x="115" y="607"/>
                  </a:lnTo>
                  <a:lnTo>
                    <a:pt x="116" y="607"/>
                  </a:lnTo>
                  <a:lnTo>
                    <a:pt x="116" y="606"/>
                  </a:lnTo>
                  <a:lnTo>
                    <a:pt x="116" y="605"/>
                  </a:lnTo>
                  <a:lnTo>
                    <a:pt x="115" y="605"/>
                  </a:lnTo>
                  <a:lnTo>
                    <a:pt x="115" y="604"/>
                  </a:lnTo>
                  <a:lnTo>
                    <a:pt x="115" y="603"/>
                  </a:lnTo>
                  <a:lnTo>
                    <a:pt x="114" y="602"/>
                  </a:lnTo>
                  <a:lnTo>
                    <a:pt x="114" y="601"/>
                  </a:lnTo>
                  <a:lnTo>
                    <a:pt x="114" y="600"/>
                  </a:lnTo>
                  <a:lnTo>
                    <a:pt x="113" y="600"/>
                  </a:lnTo>
                  <a:lnTo>
                    <a:pt x="112" y="600"/>
                  </a:lnTo>
                  <a:lnTo>
                    <a:pt x="111" y="601"/>
                  </a:lnTo>
                  <a:lnTo>
                    <a:pt x="110" y="601"/>
                  </a:lnTo>
                  <a:lnTo>
                    <a:pt x="109" y="602"/>
                  </a:lnTo>
                  <a:lnTo>
                    <a:pt x="109" y="603"/>
                  </a:lnTo>
                  <a:lnTo>
                    <a:pt x="108" y="603"/>
                  </a:lnTo>
                  <a:lnTo>
                    <a:pt x="106" y="603"/>
                  </a:lnTo>
                  <a:lnTo>
                    <a:pt x="106" y="604"/>
                  </a:lnTo>
                  <a:lnTo>
                    <a:pt x="105" y="604"/>
                  </a:lnTo>
                  <a:lnTo>
                    <a:pt x="104" y="605"/>
                  </a:lnTo>
                  <a:lnTo>
                    <a:pt x="103" y="605"/>
                  </a:lnTo>
                  <a:lnTo>
                    <a:pt x="102" y="605"/>
                  </a:lnTo>
                  <a:lnTo>
                    <a:pt x="101" y="605"/>
                  </a:lnTo>
                  <a:lnTo>
                    <a:pt x="101" y="606"/>
                  </a:lnTo>
                  <a:lnTo>
                    <a:pt x="100" y="606"/>
                  </a:lnTo>
                  <a:lnTo>
                    <a:pt x="99" y="606"/>
                  </a:lnTo>
                  <a:lnTo>
                    <a:pt x="98" y="606"/>
                  </a:lnTo>
                  <a:lnTo>
                    <a:pt x="96" y="606"/>
                  </a:lnTo>
                  <a:lnTo>
                    <a:pt x="96" y="605"/>
                  </a:lnTo>
                  <a:lnTo>
                    <a:pt x="95" y="606"/>
                  </a:lnTo>
                  <a:lnTo>
                    <a:pt x="94" y="606"/>
                  </a:lnTo>
                  <a:lnTo>
                    <a:pt x="93" y="606"/>
                  </a:lnTo>
                  <a:lnTo>
                    <a:pt x="92" y="606"/>
                  </a:lnTo>
                  <a:lnTo>
                    <a:pt x="90" y="606"/>
                  </a:lnTo>
                  <a:lnTo>
                    <a:pt x="89" y="606"/>
                  </a:lnTo>
                  <a:lnTo>
                    <a:pt x="88" y="604"/>
                  </a:lnTo>
                  <a:lnTo>
                    <a:pt x="87" y="604"/>
                  </a:lnTo>
                  <a:lnTo>
                    <a:pt x="89" y="602"/>
                  </a:lnTo>
                  <a:lnTo>
                    <a:pt x="90" y="601"/>
                  </a:lnTo>
                  <a:lnTo>
                    <a:pt x="90" y="598"/>
                  </a:lnTo>
                  <a:lnTo>
                    <a:pt x="91" y="597"/>
                  </a:lnTo>
                  <a:lnTo>
                    <a:pt x="92" y="594"/>
                  </a:lnTo>
                  <a:lnTo>
                    <a:pt x="91" y="593"/>
                  </a:lnTo>
                  <a:lnTo>
                    <a:pt x="90" y="592"/>
                  </a:lnTo>
                  <a:lnTo>
                    <a:pt x="90" y="591"/>
                  </a:lnTo>
                  <a:lnTo>
                    <a:pt x="91" y="589"/>
                  </a:lnTo>
                  <a:lnTo>
                    <a:pt x="91" y="588"/>
                  </a:lnTo>
                  <a:lnTo>
                    <a:pt x="92" y="581"/>
                  </a:lnTo>
                  <a:lnTo>
                    <a:pt x="91" y="580"/>
                  </a:lnTo>
                  <a:lnTo>
                    <a:pt x="90" y="578"/>
                  </a:lnTo>
                  <a:lnTo>
                    <a:pt x="89" y="578"/>
                  </a:lnTo>
                  <a:lnTo>
                    <a:pt x="89" y="575"/>
                  </a:lnTo>
                  <a:lnTo>
                    <a:pt x="89" y="574"/>
                  </a:lnTo>
                  <a:lnTo>
                    <a:pt x="89" y="572"/>
                  </a:lnTo>
                  <a:lnTo>
                    <a:pt x="90" y="572"/>
                  </a:lnTo>
                  <a:lnTo>
                    <a:pt x="90" y="571"/>
                  </a:lnTo>
                  <a:lnTo>
                    <a:pt x="90" y="569"/>
                  </a:lnTo>
                  <a:lnTo>
                    <a:pt x="91" y="569"/>
                  </a:lnTo>
                  <a:lnTo>
                    <a:pt x="90" y="568"/>
                  </a:lnTo>
                  <a:lnTo>
                    <a:pt x="89" y="567"/>
                  </a:lnTo>
                  <a:lnTo>
                    <a:pt x="88" y="567"/>
                  </a:lnTo>
                  <a:lnTo>
                    <a:pt x="87" y="568"/>
                  </a:lnTo>
                  <a:lnTo>
                    <a:pt x="86" y="567"/>
                  </a:lnTo>
                  <a:lnTo>
                    <a:pt x="86" y="568"/>
                  </a:lnTo>
                  <a:lnTo>
                    <a:pt x="85" y="568"/>
                  </a:lnTo>
                  <a:lnTo>
                    <a:pt x="84" y="568"/>
                  </a:lnTo>
                  <a:lnTo>
                    <a:pt x="83" y="568"/>
                  </a:lnTo>
                  <a:lnTo>
                    <a:pt x="80" y="567"/>
                  </a:lnTo>
                  <a:lnTo>
                    <a:pt x="79" y="567"/>
                  </a:lnTo>
                  <a:lnTo>
                    <a:pt x="78" y="566"/>
                  </a:lnTo>
                  <a:lnTo>
                    <a:pt x="77" y="564"/>
                  </a:lnTo>
                  <a:lnTo>
                    <a:pt x="76" y="563"/>
                  </a:lnTo>
                  <a:lnTo>
                    <a:pt x="77" y="562"/>
                  </a:lnTo>
                  <a:lnTo>
                    <a:pt x="77" y="559"/>
                  </a:lnTo>
                  <a:lnTo>
                    <a:pt x="78" y="558"/>
                  </a:lnTo>
                  <a:lnTo>
                    <a:pt x="77" y="558"/>
                  </a:lnTo>
                  <a:lnTo>
                    <a:pt x="77" y="556"/>
                  </a:lnTo>
                  <a:lnTo>
                    <a:pt x="78" y="556"/>
                  </a:lnTo>
                  <a:lnTo>
                    <a:pt x="78" y="555"/>
                  </a:lnTo>
                  <a:lnTo>
                    <a:pt x="78" y="554"/>
                  </a:lnTo>
                  <a:lnTo>
                    <a:pt x="78" y="553"/>
                  </a:lnTo>
                  <a:lnTo>
                    <a:pt x="79" y="552"/>
                  </a:lnTo>
                  <a:lnTo>
                    <a:pt x="78" y="551"/>
                  </a:lnTo>
                  <a:lnTo>
                    <a:pt x="78" y="550"/>
                  </a:lnTo>
                  <a:lnTo>
                    <a:pt x="78" y="549"/>
                  </a:lnTo>
                  <a:lnTo>
                    <a:pt x="78" y="548"/>
                  </a:lnTo>
                  <a:lnTo>
                    <a:pt x="77" y="547"/>
                  </a:lnTo>
                  <a:lnTo>
                    <a:pt x="77" y="546"/>
                  </a:lnTo>
                  <a:lnTo>
                    <a:pt x="78" y="546"/>
                  </a:lnTo>
                  <a:lnTo>
                    <a:pt x="79" y="544"/>
                  </a:lnTo>
                  <a:lnTo>
                    <a:pt x="80" y="543"/>
                  </a:lnTo>
                  <a:lnTo>
                    <a:pt x="81" y="543"/>
                  </a:lnTo>
                  <a:lnTo>
                    <a:pt x="83" y="543"/>
                  </a:lnTo>
                  <a:lnTo>
                    <a:pt x="83" y="542"/>
                  </a:lnTo>
                  <a:lnTo>
                    <a:pt x="84" y="542"/>
                  </a:lnTo>
                  <a:lnTo>
                    <a:pt x="85" y="541"/>
                  </a:lnTo>
                  <a:lnTo>
                    <a:pt x="85" y="539"/>
                  </a:lnTo>
                  <a:lnTo>
                    <a:pt x="86" y="539"/>
                  </a:lnTo>
                  <a:lnTo>
                    <a:pt x="87" y="538"/>
                  </a:lnTo>
                  <a:lnTo>
                    <a:pt x="88" y="538"/>
                  </a:lnTo>
                  <a:lnTo>
                    <a:pt x="89" y="537"/>
                  </a:lnTo>
                  <a:lnTo>
                    <a:pt x="90" y="537"/>
                  </a:lnTo>
                  <a:lnTo>
                    <a:pt x="91" y="536"/>
                  </a:lnTo>
                  <a:lnTo>
                    <a:pt x="91" y="535"/>
                  </a:lnTo>
                  <a:lnTo>
                    <a:pt x="91" y="534"/>
                  </a:lnTo>
                  <a:lnTo>
                    <a:pt x="92" y="534"/>
                  </a:lnTo>
                  <a:lnTo>
                    <a:pt x="92" y="533"/>
                  </a:lnTo>
                  <a:lnTo>
                    <a:pt x="92" y="532"/>
                  </a:lnTo>
                  <a:lnTo>
                    <a:pt x="92" y="531"/>
                  </a:lnTo>
                  <a:lnTo>
                    <a:pt x="91" y="531"/>
                  </a:lnTo>
                  <a:lnTo>
                    <a:pt x="91" y="530"/>
                  </a:lnTo>
                  <a:lnTo>
                    <a:pt x="90" y="529"/>
                  </a:lnTo>
                  <a:lnTo>
                    <a:pt x="90" y="528"/>
                  </a:lnTo>
                  <a:lnTo>
                    <a:pt x="90" y="527"/>
                  </a:lnTo>
                  <a:lnTo>
                    <a:pt x="90" y="526"/>
                  </a:lnTo>
                  <a:lnTo>
                    <a:pt x="91" y="525"/>
                  </a:lnTo>
                  <a:lnTo>
                    <a:pt x="91" y="524"/>
                  </a:lnTo>
                  <a:lnTo>
                    <a:pt x="91" y="523"/>
                  </a:lnTo>
                  <a:lnTo>
                    <a:pt x="91" y="522"/>
                  </a:lnTo>
                  <a:lnTo>
                    <a:pt x="91" y="521"/>
                  </a:lnTo>
                  <a:lnTo>
                    <a:pt x="92" y="521"/>
                  </a:lnTo>
                  <a:lnTo>
                    <a:pt x="92" y="519"/>
                  </a:lnTo>
                  <a:lnTo>
                    <a:pt x="92" y="518"/>
                  </a:lnTo>
                  <a:lnTo>
                    <a:pt x="92" y="517"/>
                  </a:lnTo>
                  <a:lnTo>
                    <a:pt x="93" y="516"/>
                  </a:lnTo>
                  <a:lnTo>
                    <a:pt x="92" y="516"/>
                  </a:lnTo>
                  <a:lnTo>
                    <a:pt x="93" y="510"/>
                  </a:lnTo>
                  <a:lnTo>
                    <a:pt x="94" y="510"/>
                  </a:lnTo>
                  <a:lnTo>
                    <a:pt x="93" y="510"/>
                  </a:lnTo>
                  <a:lnTo>
                    <a:pt x="93" y="509"/>
                  </a:lnTo>
                  <a:lnTo>
                    <a:pt x="93" y="508"/>
                  </a:lnTo>
                  <a:lnTo>
                    <a:pt x="94" y="508"/>
                  </a:lnTo>
                  <a:lnTo>
                    <a:pt x="94" y="507"/>
                  </a:lnTo>
                  <a:lnTo>
                    <a:pt x="94" y="506"/>
                  </a:lnTo>
                  <a:lnTo>
                    <a:pt x="95" y="505"/>
                  </a:lnTo>
                  <a:lnTo>
                    <a:pt x="95" y="504"/>
                  </a:lnTo>
                  <a:lnTo>
                    <a:pt x="95" y="503"/>
                  </a:lnTo>
                  <a:lnTo>
                    <a:pt x="96" y="501"/>
                  </a:lnTo>
                  <a:lnTo>
                    <a:pt x="97" y="500"/>
                  </a:lnTo>
                  <a:lnTo>
                    <a:pt x="97" y="498"/>
                  </a:lnTo>
                  <a:lnTo>
                    <a:pt x="95" y="497"/>
                  </a:lnTo>
                  <a:lnTo>
                    <a:pt x="95" y="493"/>
                  </a:lnTo>
                  <a:lnTo>
                    <a:pt x="94" y="493"/>
                  </a:lnTo>
                  <a:lnTo>
                    <a:pt x="93" y="493"/>
                  </a:lnTo>
                  <a:lnTo>
                    <a:pt x="93" y="492"/>
                  </a:lnTo>
                  <a:lnTo>
                    <a:pt x="92" y="492"/>
                  </a:lnTo>
                  <a:lnTo>
                    <a:pt x="91" y="491"/>
                  </a:lnTo>
                  <a:lnTo>
                    <a:pt x="90" y="486"/>
                  </a:lnTo>
                  <a:lnTo>
                    <a:pt x="90" y="484"/>
                  </a:lnTo>
                  <a:lnTo>
                    <a:pt x="89" y="482"/>
                  </a:lnTo>
                  <a:lnTo>
                    <a:pt x="88" y="482"/>
                  </a:lnTo>
                  <a:lnTo>
                    <a:pt x="87" y="483"/>
                  </a:lnTo>
                  <a:lnTo>
                    <a:pt x="85" y="483"/>
                  </a:lnTo>
                  <a:lnTo>
                    <a:pt x="84" y="483"/>
                  </a:lnTo>
                  <a:lnTo>
                    <a:pt x="81" y="483"/>
                  </a:lnTo>
                  <a:lnTo>
                    <a:pt x="80" y="483"/>
                  </a:lnTo>
                  <a:lnTo>
                    <a:pt x="79" y="484"/>
                  </a:lnTo>
                  <a:lnTo>
                    <a:pt x="78" y="483"/>
                  </a:lnTo>
                  <a:lnTo>
                    <a:pt x="77" y="483"/>
                  </a:lnTo>
                  <a:lnTo>
                    <a:pt x="77" y="485"/>
                  </a:lnTo>
                  <a:lnTo>
                    <a:pt x="76" y="485"/>
                  </a:lnTo>
                  <a:lnTo>
                    <a:pt x="67" y="485"/>
                  </a:lnTo>
                  <a:lnTo>
                    <a:pt x="66" y="485"/>
                  </a:lnTo>
                  <a:lnTo>
                    <a:pt x="66" y="484"/>
                  </a:lnTo>
                  <a:lnTo>
                    <a:pt x="66" y="483"/>
                  </a:lnTo>
                  <a:lnTo>
                    <a:pt x="65" y="480"/>
                  </a:lnTo>
                  <a:lnTo>
                    <a:pt x="65" y="479"/>
                  </a:lnTo>
                  <a:lnTo>
                    <a:pt x="64" y="479"/>
                  </a:lnTo>
                  <a:lnTo>
                    <a:pt x="64" y="478"/>
                  </a:lnTo>
                  <a:lnTo>
                    <a:pt x="65" y="477"/>
                  </a:lnTo>
                  <a:lnTo>
                    <a:pt x="65" y="476"/>
                  </a:lnTo>
                  <a:lnTo>
                    <a:pt x="64" y="476"/>
                  </a:lnTo>
                  <a:lnTo>
                    <a:pt x="64" y="474"/>
                  </a:lnTo>
                  <a:lnTo>
                    <a:pt x="63" y="473"/>
                  </a:lnTo>
                  <a:lnTo>
                    <a:pt x="63" y="472"/>
                  </a:lnTo>
                  <a:lnTo>
                    <a:pt x="63" y="471"/>
                  </a:lnTo>
                  <a:lnTo>
                    <a:pt x="63" y="468"/>
                  </a:lnTo>
                  <a:lnTo>
                    <a:pt x="64" y="468"/>
                  </a:lnTo>
                  <a:lnTo>
                    <a:pt x="65" y="468"/>
                  </a:lnTo>
                  <a:lnTo>
                    <a:pt x="66" y="468"/>
                  </a:lnTo>
                  <a:lnTo>
                    <a:pt x="67" y="468"/>
                  </a:lnTo>
                  <a:lnTo>
                    <a:pt x="68" y="467"/>
                  </a:lnTo>
                  <a:lnTo>
                    <a:pt x="69" y="467"/>
                  </a:lnTo>
                  <a:lnTo>
                    <a:pt x="70" y="467"/>
                  </a:lnTo>
                  <a:lnTo>
                    <a:pt x="70" y="466"/>
                  </a:lnTo>
                  <a:lnTo>
                    <a:pt x="69" y="466"/>
                  </a:lnTo>
                  <a:lnTo>
                    <a:pt x="69" y="465"/>
                  </a:lnTo>
                  <a:lnTo>
                    <a:pt x="68" y="464"/>
                  </a:lnTo>
                  <a:lnTo>
                    <a:pt x="68" y="463"/>
                  </a:lnTo>
                  <a:lnTo>
                    <a:pt x="67" y="462"/>
                  </a:lnTo>
                  <a:lnTo>
                    <a:pt x="67" y="461"/>
                  </a:lnTo>
                  <a:lnTo>
                    <a:pt x="67" y="460"/>
                  </a:lnTo>
                  <a:lnTo>
                    <a:pt x="68" y="459"/>
                  </a:lnTo>
                  <a:lnTo>
                    <a:pt x="67" y="459"/>
                  </a:lnTo>
                  <a:lnTo>
                    <a:pt x="67" y="458"/>
                  </a:lnTo>
                  <a:lnTo>
                    <a:pt x="67" y="457"/>
                  </a:lnTo>
                  <a:lnTo>
                    <a:pt x="67" y="456"/>
                  </a:lnTo>
                  <a:lnTo>
                    <a:pt x="66" y="456"/>
                  </a:lnTo>
                  <a:lnTo>
                    <a:pt x="66" y="454"/>
                  </a:lnTo>
                  <a:lnTo>
                    <a:pt x="65" y="454"/>
                  </a:lnTo>
                  <a:lnTo>
                    <a:pt x="64" y="453"/>
                  </a:lnTo>
                  <a:lnTo>
                    <a:pt x="64" y="452"/>
                  </a:lnTo>
                  <a:lnTo>
                    <a:pt x="63" y="451"/>
                  </a:lnTo>
                  <a:lnTo>
                    <a:pt x="64" y="451"/>
                  </a:lnTo>
                  <a:lnTo>
                    <a:pt x="65" y="450"/>
                  </a:lnTo>
                  <a:lnTo>
                    <a:pt x="65" y="449"/>
                  </a:lnTo>
                  <a:lnTo>
                    <a:pt x="66" y="449"/>
                  </a:lnTo>
                  <a:lnTo>
                    <a:pt x="67" y="448"/>
                  </a:lnTo>
                  <a:lnTo>
                    <a:pt x="68" y="448"/>
                  </a:lnTo>
                  <a:lnTo>
                    <a:pt x="69" y="448"/>
                  </a:lnTo>
                  <a:lnTo>
                    <a:pt x="70" y="447"/>
                  </a:lnTo>
                  <a:lnTo>
                    <a:pt x="70" y="445"/>
                  </a:lnTo>
                  <a:lnTo>
                    <a:pt x="71" y="445"/>
                  </a:lnTo>
                  <a:lnTo>
                    <a:pt x="72" y="445"/>
                  </a:lnTo>
                  <a:lnTo>
                    <a:pt x="72" y="447"/>
                  </a:lnTo>
                  <a:lnTo>
                    <a:pt x="73" y="447"/>
                  </a:lnTo>
                  <a:lnTo>
                    <a:pt x="73" y="445"/>
                  </a:lnTo>
                  <a:lnTo>
                    <a:pt x="74" y="445"/>
                  </a:lnTo>
                  <a:lnTo>
                    <a:pt x="74" y="444"/>
                  </a:lnTo>
                  <a:lnTo>
                    <a:pt x="75" y="444"/>
                  </a:lnTo>
                  <a:lnTo>
                    <a:pt x="76" y="443"/>
                  </a:lnTo>
                  <a:lnTo>
                    <a:pt x="77" y="443"/>
                  </a:lnTo>
                  <a:lnTo>
                    <a:pt x="78" y="443"/>
                  </a:lnTo>
                  <a:lnTo>
                    <a:pt x="79" y="442"/>
                  </a:lnTo>
                  <a:lnTo>
                    <a:pt x="80" y="442"/>
                  </a:lnTo>
                  <a:lnTo>
                    <a:pt x="81" y="441"/>
                  </a:lnTo>
                  <a:lnTo>
                    <a:pt x="83" y="441"/>
                  </a:lnTo>
                  <a:lnTo>
                    <a:pt x="83" y="440"/>
                  </a:lnTo>
                  <a:lnTo>
                    <a:pt x="84" y="440"/>
                  </a:lnTo>
                  <a:lnTo>
                    <a:pt x="85" y="439"/>
                  </a:lnTo>
                  <a:lnTo>
                    <a:pt x="86" y="439"/>
                  </a:lnTo>
                  <a:lnTo>
                    <a:pt x="89" y="439"/>
                  </a:lnTo>
                  <a:lnTo>
                    <a:pt x="95" y="443"/>
                  </a:lnTo>
                  <a:lnTo>
                    <a:pt x="96" y="443"/>
                  </a:lnTo>
                  <a:lnTo>
                    <a:pt x="97" y="443"/>
                  </a:lnTo>
                  <a:lnTo>
                    <a:pt x="98" y="442"/>
                  </a:lnTo>
                  <a:lnTo>
                    <a:pt x="99" y="442"/>
                  </a:lnTo>
                  <a:lnTo>
                    <a:pt x="100" y="442"/>
                  </a:lnTo>
                  <a:lnTo>
                    <a:pt x="101" y="442"/>
                  </a:lnTo>
                  <a:lnTo>
                    <a:pt x="101" y="441"/>
                  </a:lnTo>
                  <a:lnTo>
                    <a:pt x="102" y="441"/>
                  </a:lnTo>
                  <a:lnTo>
                    <a:pt x="103" y="441"/>
                  </a:lnTo>
                  <a:lnTo>
                    <a:pt x="103" y="440"/>
                  </a:lnTo>
                  <a:lnTo>
                    <a:pt x="104" y="439"/>
                  </a:lnTo>
                  <a:lnTo>
                    <a:pt x="105" y="438"/>
                  </a:lnTo>
                  <a:lnTo>
                    <a:pt x="105" y="437"/>
                  </a:lnTo>
                  <a:lnTo>
                    <a:pt x="106" y="437"/>
                  </a:lnTo>
                  <a:lnTo>
                    <a:pt x="106" y="436"/>
                  </a:lnTo>
                  <a:lnTo>
                    <a:pt x="106" y="435"/>
                  </a:lnTo>
                  <a:lnTo>
                    <a:pt x="108" y="434"/>
                  </a:lnTo>
                  <a:lnTo>
                    <a:pt x="108" y="433"/>
                  </a:lnTo>
                  <a:lnTo>
                    <a:pt x="108" y="431"/>
                  </a:lnTo>
                  <a:lnTo>
                    <a:pt x="109" y="431"/>
                  </a:lnTo>
                  <a:lnTo>
                    <a:pt x="109" y="429"/>
                  </a:lnTo>
                  <a:lnTo>
                    <a:pt x="110" y="428"/>
                  </a:lnTo>
                  <a:lnTo>
                    <a:pt x="110" y="427"/>
                  </a:lnTo>
                  <a:lnTo>
                    <a:pt x="111" y="427"/>
                  </a:lnTo>
                  <a:lnTo>
                    <a:pt x="111" y="426"/>
                  </a:lnTo>
                  <a:lnTo>
                    <a:pt x="111" y="425"/>
                  </a:lnTo>
                  <a:lnTo>
                    <a:pt x="111" y="424"/>
                  </a:lnTo>
                  <a:lnTo>
                    <a:pt x="111" y="423"/>
                  </a:lnTo>
                  <a:lnTo>
                    <a:pt x="110" y="423"/>
                  </a:lnTo>
                  <a:lnTo>
                    <a:pt x="110" y="422"/>
                  </a:lnTo>
                  <a:lnTo>
                    <a:pt x="109" y="420"/>
                  </a:lnTo>
                  <a:lnTo>
                    <a:pt x="108" y="420"/>
                  </a:lnTo>
                  <a:lnTo>
                    <a:pt x="108" y="419"/>
                  </a:lnTo>
                  <a:lnTo>
                    <a:pt x="106" y="419"/>
                  </a:lnTo>
                  <a:lnTo>
                    <a:pt x="105" y="418"/>
                  </a:lnTo>
                  <a:lnTo>
                    <a:pt x="105" y="417"/>
                  </a:lnTo>
                  <a:lnTo>
                    <a:pt x="105" y="416"/>
                  </a:lnTo>
                  <a:lnTo>
                    <a:pt x="104" y="416"/>
                  </a:lnTo>
                  <a:lnTo>
                    <a:pt x="104" y="415"/>
                  </a:lnTo>
                  <a:lnTo>
                    <a:pt x="104" y="413"/>
                  </a:lnTo>
                  <a:lnTo>
                    <a:pt x="104" y="412"/>
                  </a:lnTo>
                  <a:lnTo>
                    <a:pt x="103" y="412"/>
                  </a:lnTo>
                  <a:lnTo>
                    <a:pt x="102" y="411"/>
                  </a:lnTo>
                  <a:lnTo>
                    <a:pt x="102" y="410"/>
                  </a:lnTo>
                  <a:lnTo>
                    <a:pt x="102" y="409"/>
                  </a:lnTo>
                  <a:lnTo>
                    <a:pt x="101" y="409"/>
                  </a:lnTo>
                  <a:lnTo>
                    <a:pt x="101" y="408"/>
                  </a:lnTo>
                  <a:lnTo>
                    <a:pt x="101" y="407"/>
                  </a:lnTo>
                  <a:lnTo>
                    <a:pt x="101" y="406"/>
                  </a:lnTo>
                  <a:lnTo>
                    <a:pt x="101" y="405"/>
                  </a:lnTo>
                  <a:lnTo>
                    <a:pt x="100" y="405"/>
                  </a:lnTo>
                  <a:lnTo>
                    <a:pt x="99" y="404"/>
                  </a:lnTo>
                  <a:lnTo>
                    <a:pt x="98" y="404"/>
                  </a:lnTo>
                  <a:lnTo>
                    <a:pt x="98" y="403"/>
                  </a:lnTo>
                  <a:lnTo>
                    <a:pt x="97" y="402"/>
                  </a:lnTo>
                  <a:lnTo>
                    <a:pt x="98" y="401"/>
                  </a:lnTo>
                  <a:lnTo>
                    <a:pt x="98" y="400"/>
                  </a:lnTo>
                  <a:lnTo>
                    <a:pt x="99" y="399"/>
                  </a:lnTo>
                  <a:lnTo>
                    <a:pt x="99" y="398"/>
                  </a:lnTo>
                  <a:lnTo>
                    <a:pt x="99" y="397"/>
                  </a:lnTo>
                  <a:lnTo>
                    <a:pt x="99" y="395"/>
                  </a:lnTo>
                  <a:lnTo>
                    <a:pt x="95" y="391"/>
                  </a:lnTo>
                  <a:lnTo>
                    <a:pt x="96" y="391"/>
                  </a:lnTo>
                  <a:lnTo>
                    <a:pt x="97" y="391"/>
                  </a:lnTo>
                  <a:lnTo>
                    <a:pt x="98" y="390"/>
                  </a:lnTo>
                  <a:lnTo>
                    <a:pt x="99" y="390"/>
                  </a:lnTo>
                  <a:lnTo>
                    <a:pt x="99" y="389"/>
                  </a:lnTo>
                  <a:lnTo>
                    <a:pt x="100" y="389"/>
                  </a:lnTo>
                  <a:lnTo>
                    <a:pt x="101" y="388"/>
                  </a:lnTo>
                  <a:lnTo>
                    <a:pt x="102" y="388"/>
                  </a:lnTo>
                  <a:lnTo>
                    <a:pt x="102" y="389"/>
                  </a:lnTo>
                  <a:lnTo>
                    <a:pt x="103" y="389"/>
                  </a:lnTo>
                  <a:lnTo>
                    <a:pt x="104" y="389"/>
                  </a:lnTo>
                  <a:lnTo>
                    <a:pt x="104" y="388"/>
                  </a:lnTo>
                  <a:lnTo>
                    <a:pt x="105" y="388"/>
                  </a:lnTo>
                  <a:lnTo>
                    <a:pt x="106" y="388"/>
                  </a:lnTo>
                  <a:lnTo>
                    <a:pt x="106" y="387"/>
                  </a:lnTo>
                  <a:lnTo>
                    <a:pt x="108" y="387"/>
                  </a:lnTo>
                  <a:lnTo>
                    <a:pt x="109" y="387"/>
                  </a:lnTo>
                  <a:lnTo>
                    <a:pt x="109" y="386"/>
                  </a:lnTo>
                  <a:lnTo>
                    <a:pt x="110" y="386"/>
                  </a:lnTo>
                  <a:lnTo>
                    <a:pt x="111" y="385"/>
                  </a:lnTo>
                  <a:lnTo>
                    <a:pt x="111" y="384"/>
                  </a:lnTo>
                  <a:lnTo>
                    <a:pt x="112" y="384"/>
                  </a:lnTo>
                  <a:lnTo>
                    <a:pt x="113" y="384"/>
                  </a:lnTo>
                  <a:lnTo>
                    <a:pt x="114" y="384"/>
                  </a:lnTo>
                  <a:lnTo>
                    <a:pt x="114" y="383"/>
                  </a:lnTo>
                  <a:lnTo>
                    <a:pt x="114" y="384"/>
                  </a:lnTo>
                  <a:lnTo>
                    <a:pt x="114" y="385"/>
                  </a:lnTo>
                  <a:lnTo>
                    <a:pt x="114" y="386"/>
                  </a:lnTo>
                  <a:lnTo>
                    <a:pt x="115" y="386"/>
                  </a:lnTo>
                  <a:lnTo>
                    <a:pt x="115" y="387"/>
                  </a:lnTo>
                  <a:lnTo>
                    <a:pt x="123" y="382"/>
                  </a:lnTo>
                  <a:lnTo>
                    <a:pt x="123" y="381"/>
                  </a:lnTo>
                  <a:lnTo>
                    <a:pt x="123" y="380"/>
                  </a:lnTo>
                  <a:lnTo>
                    <a:pt x="123" y="379"/>
                  </a:lnTo>
                  <a:lnTo>
                    <a:pt x="123" y="378"/>
                  </a:lnTo>
                  <a:lnTo>
                    <a:pt x="122" y="378"/>
                  </a:lnTo>
                  <a:lnTo>
                    <a:pt x="122" y="377"/>
                  </a:lnTo>
                  <a:lnTo>
                    <a:pt x="121" y="377"/>
                  </a:lnTo>
                  <a:lnTo>
                    <a:pt x="121" y="376"/>
                  </a:lnTo>
                  <a:lnTo>
                    <a:pt x="121" y="375"/>
                  </a:lnTo>
                  <a:lnTo>
                    <a:pt x="121" y="374"/>
                  </a:lnTo>
                  <a:lnTo>
                    <a:pt x="122" y="374"/>
                  </a:lnTo>
                  <a:lnTo>
                    <a:pt x="122" y="373"/>
                  </a:lnTo>
                  <a:lnTo>
                    <a:pt x="123" y="372"/>
                  </a:lnTo>
                  <a:lnTo>
                    <a:pt x="123" y="370"/>
                  </a:lnTo>
                  <a:lnTo>
                    <a:pt x="123" y="369"/>
                  </a:lnTo>
                  <a:lnTo>
                    <a:pt x="124" y="368"/>
                  </a:lnTo>
                  <a:lnTo>
                    <a:pt x="124" y="367"/>
                  </a:lnTo>
                  <a:lnTo>
                    <a:pt x="125" y="366"/>
                  </a:lnTo>
                  <a:lnTo>
                    <a:pt x="126" y="365"/>
                  </a:lnTo>
                  <a:lnTo>
                    <a:pt x="127" y="365"/>
                  </a:lnTo>
                  <a:lnTo>
                    <a:pt x="127" y="366"/>
                  </a:lnTo>
                  <a:lnTo>
                    <a:pt x="127" y="367"/>
                  </a:lnTo>
                  <a:lnTo>
                    <a:pt x="127" y="366"/>
                  </a:lnTo>
                  <a:lnTo>
                    <a:pt x="128" y="366"/>
                  </a:lnTo>
                  <a:lnTo>
                    <a:pt x="128" y="365"/>
                  </a:lnTo>
                  <a:lnTo>
                    <a:pt x="129" y="364"/>
                  </a:lnTo>
                  <a:lnTo>
                    <a:pt x="128" y="364"/>
                  </a:lnTo>
                  <a:lnTo>
                    <a:pt x="128" y="363"/>
                  </a:lnTo>
                  <a:lnTo>
                    <a:pt x="129" y="363"/>
                  </a:lnTo>
                  <a:lnTo>
                    <a:pt x="129" y="362"/>
                  </a:lnTo>
                  <a:lnTo>
                    <a:pt x="129" y="361"/>
                  </a:lnTo>
                  <a:lnTo>
                    <a:pt x="130" y="361"/>
                  </a:lnTo>
                  <a:lnTo>
                    <a:pt x="130" y="360"/>
                  </a:lnTo>
                  <a:lnTo>
                    <a:pt x="129" y="360"/>
                  </a:lnTo>
                  <a:lnTo>
                    <a:pt x="129" y="359"/>
                  </a:lnTo>
                  <a:lnTo>
                    <a:pt x="128" y="359"/>
                  </a:lnTo>
                  <a:lnTo>
                    <a:pt x="128" y="358"/>
                  </a:lnTo>
                  <a:lnTo>
                    <a:pt x="127" y="358"/>
                  </a:lnTo>
                  <a:lnTo>
                    <a:pt x="127" y="357"/>
                  </a:lnTo>
                  <a:lnTo>
                    <a:pt x="128" y="357"/>
                  </a:lnTo>
                  <a:lnTo>
                    <a:pt x="128" y="356"/>
                  </a:lnTo>
                  <a:lnTo>
                    <a:pt x="127" y="356"/>
                  </a:lnTo>
                  <a:lnTo>
                    <a:pt x="128" y="355"/>
                  </a:lnTo>
                  <a:lnTo>
                    <a:pt x="127" y="355"/>
                  </a:lnTo>
                  <a:lnTo>
                    <a:pt x="126" y="355"/>
                  </a:lnTo>
                  <a:lnTo>
                    <a:pt x="126" y="356"/>
                  </a:lnTo>
                  <a:lnTo>
                    <a:pt x="125" y="355"/>
                  </a:lnTo>
                  <a:lnTo>
                    <a:pt x="124" y="355"/>
                  </a:lnTo>
                  <a:lnTo>
                    <a:pt x="124" y="354"/>
                  </a:lnTo>
                  <a:lnTo>
                    <a:pt x="123" y="354"/>
                  </a:lnTo>
                  <a:lnTo>
                    <a:pt x="123" y="353"/>
                  </a:lnTo>
                  <a:lnTo>
                    <a:pt x="122" y="353"/>
                  </a:lnTo>
                  <a:lnTo>
                    <a:pt x="122" y="352"/>
                  </a:lnTo>
                  <a:lnTo>
                    <a:pt x="121" y="352"/>
                  </a:lnTo>
                  <a:lnTo>
                    <a:pt x="121" y="351"/>
                  </a:lnTo>
                  <a:lnTo>
                    <a:pt x="121" y="350"/>
                  </a:lnTo>
                  <a:lnTo>
                    <a:pt x="121" y="349"/>
                  </a:lnTo>
                  <a:lnTo>
                    <a:pt x="120" y="349"/>
                  </a:lnTo>
                  <a:lnTo>
                    <a:pt x="120" y="348"/>
                  </a:lnTo>
                  <a:lnTo>
                    <a:pt x="121" y="348"/>
                  </a:lnTo>
                  <a:lnTo>
                    <a:pt x="121" y="347"/>
                  </a:lnTo>
                  <a:lnTo>
                    <a:pt x="120" y="347"/>
                  </a:lnTo>
                  <a:lnTo>
                    <a:pt x="120" y="345"/>
                  </a:lnTo>
                  <a:lnTo>
                    <a:pt x="121" y="345"/>
                  </a:lnTo>
                  <a:lnTo>
                    <a:pt x="121" y="344"/>
                  </a:lnTo>
                  <a:lnTo>
                    <a:pt x="121" y="343"/>
                  </a:lnTo>
                  <a:lnTo>
                    <a:pt x="122" y="343"/>
                  </a:lnTo>
                  <a:lnTo>
                    <a:pt x="122" y="342"/>
                  </a:lnTo>
                  <a:lnTo>
                    <a:pt x="121" y="341"/>
                  </a:lnTo>
                  <a:lnTo>
                    <a:pt x="120" y="341"/>
                  </a:lnTo>
                  <a:lnTo>
                    <a:pt x="121" y="341"/>
                  </a:lnTo>
                  <a:lnTo>
                    <a:pt x="121" y="340"/>
                  </a:lnTo>
                  <a:lnTo>
                    <a:pt x="122" y="340"/>
                  </a:lnTo>
                  <a:lnTo>
                    <a:pt x="122" y="339"/>
                  </a:lnTo>
                  <a:lnTo>
                    <a:pt x="122" y="338"/>
                  </a:lnTo>
                  <a:lnTo>
                    <a:pt x="121" y="338"/>
                  </a:lnTo>
                  <a:lnTo>
                    <a:pt x="120" y="338"/>
                  </a:lnTo>
                  <a:lnTo>
                    <a:pt x="119" y="338"/>
                  </a:lnTo>
                  <a:lnTo>
                    <a:pt x="119" y="337"/>
                  </a:lnTo>
                  <a:lnTo>
                    <a:pt x="118" y="337"/>
                  </a:lnTo>
                  <a:lnTo>
                    <a:pt x="118" y="336"/>
                  </a:lnTo>
                  <a:lnTo>
                    <a:pt x="118" y="335"/>
                  </a:lnTo>
                  <a:lnTo>
                    <a:pt x="118" y="334"/>
                  </a:lnTo>
                  <a:lnTo>
                    <a:pt x="117" y="334"/>
                  </a:lnTo>
                  <a:lnTo>
                    <a:pt x="118" y="333"/>
                  </a:lnTo>
                  <a:lnTo>
                    <a:pt x="119" y="333"/>
                  </a:lnTo>
                  <a:lnTo>
                    <a:pt x="119" y="332"/>
                  </a:lnTo>
                  <a:lnTo>
                    <a:pt x="119" y="331"/>
                  </a:lnTo>
                  <a:lnTo>
                    <a:pt x="119" y="330"/>
                  </a:lnTo>
                  <a:lnTo>
                    <a:pt x="119" y="329"/>
                  </a:lnTo>
                  <a:lnTo>
                    <a:pt x="118" y="329"/>
                  </a:lnTo>
                  <a:lnTo>
                    <a:pt x="118" y="328"/>
                  </a:lnTo>
                  <a:lnTo>
                    <a:pt x="118" y="327"/>
                  </a:lnTo>
                  <a:lnTo>
                    <a:pt x="117" y="326"/>
                  </a:lnTo>
                  <a:lnTo>
                    <a:pt x="118" y="326"/>
                  </a:lnTo>
                  <a:lnTo>
                    <a:pt x="117" y="326"/>
                  </a:lnTo>
                  <a:lnTo>
                    <a:pt x="116" y="326"/>
                  </a:lnTo>
                  <a:lnTo>
                    <a:pt x="117" y="326"/>
                  </a:lnTo>
                  <a:lnTo>
                    <a:pt x="116" y="326"/>
                  </a:lnTo>
                  <a:lnTo>
                    <a:pt x="115" y="326"/>
                  </a:lnTo>
                  <a:lnTo>
                    <a:pt x="115" y="325"/>
                  </a:lnTo>
                  <a:lnTo>
                    <a:pt x="114" y="324"/>
                  </a:lnTo>
                  <a:lnTo>
                    <a:pt x="115" y="323"/>
                  </a:lnTo>
                  <a:lnTo>
                    <a:pt x="114" y="323"/>
                  </a:lnTo>
                  <a:lnTo>
                    <a:pt x="113" y="322"/>
                  </a:lnTo>
                  <a:lnTo>
                    <a:pt x="114" y="322"/>
                  </a:lnTo>
                  <a:lnTo>
                    <a:pt x="113" y="322"/>
                  </a:lnTo>
                  <a:lnTo>
                    <a:pt x="113" y="320"/>
                  </a:lnTo>
                  <a:lnTo>
                    <a:pt x="114" y="320"/>
                  </a:lnTo>
                  <a:lnTo>
                    <a:pt x="114" y="319"/>
                  </a:lnTo>
                  <a:lnTo>
                    <a:pt x="113" y="319"/>
                  </a:lnTo>
                  <a:lnTo>
                    <a:pt x="114" y="319"/>
                  </a:lnTo>
                  <a:lnTo>
                    <a:pt x="114" y="318"/>
                  </a:lnTo>
                  <a:lnTo>
                    <a:pt x="114" y="317"/>
                  </a:lnTo>
                  <a:lnTo>
                    <a:pt x="115" y="317"/>
                  </a:lnTo>
                  <a:lnTo>
                    <a:pt x="115" y="316"/>
                  </a:lnTo>
                  <a:lnTo>
                    <a:pt x="114" y="316"/>
                  </a:lnTo>
                  <a:lnTo>
                    <a:pt x="113" y="316"/>
                  </a:lnTo>
                  <a:lnTo>
                    <a:pt x="113" y="315"/>
                  </a:lnTo>
                  <a:lnTo>
                    <a:pt x="112" y="313"/>
                  </a:lnTo>
                  <a:lnTo>
                    <a:pt x="113" y="313"/>
                  </a:lnTo>
                  <a:lnTo>
                    <a:pt x="112" y="312"/>
                  </a:lnTo>
                  <a:lnTo>
                    <a:pt x="112" y="313"/>
                  </a:lnTo>
                  <a:lnTo>
                    <a:pt x="112" y="312"/>
                  </a:lnTo>
                  <a:lnTo>
                    <a:pt x="111" y="312"/>
                  </a:lnTo>
                  <a:lnTo>
                    <a:pt x="110" y="311"/>
                  </a:lnTo>
                  <a:lnTo>
                    <a:pt x="111" y="311"/>
                  </a:lnTo>
                  <a:lnTo>
                    <a:pt x="112" y="311"/>
                  </a:lnTo>
                  <a:lnTo>
                    <a:pt x="111" y="310"/>
                  </a:lnTo>
                  <a:lnTo>
                    <a:pt x="111" y="309"/>
                  </a:lnTo>
                  <a:lnTo>
                    <a:pt x="110" y="309"/>
                  </a:lnTo>
                  <a:lnTo>
                    <a:pt x="110" y="308"/>
                  </a:lnTo>
                  <a:lnTo>
                    <a:pt x="109" y="307"/>
                  </a:lnTo>
                  <a:lnTo>
                    <a:pt x="109" y="306"/>
                  </a:lnTo>
                  <a:lnTo>
                    <a:pt x="110" y="306"/>
                  </a:lnTo>
                  <a:lnTo>
                    <a:pt x="110" y="307"/>
                  </a:lnTo>
                  <a:lnTo>
                    <a:pt x="110" y="306"/>
                  </a:lnTo>
                  <a:lnTo>
                    <a:pt x="111" y="306"/>
                  </a:lnTo>
                  <a:lnTo>
                    <a:pt x="110" y="305"/>
                  </a:lnTo>
                  <a:lnTo>
                    <a:pt x="110" y="304"/>
                  </a:lnTo>
                  <a:lnTo>
                    <a:pt x="109" y="304"/>
                  </a:lnTo>
                  <a:lnTo>
                    <a:pt x="109" y="302"/>
                  </a:lnTo>
                  <a:lnTo>
                    <a:pt x="108" y="302"/>
                  </a:lnTo>
                  <a:lnTo>
                    <a:pt x="106" y="303"/>
                  </a:lnTo>
                  <a:lnTo>
                    <a:pt x="105" y="303"/>
                  </a:lnTo>
                  <a:lnTo>
                    <a:pt x="106" y="302"/>
                  </a:lnTo>
                  <a:lnTo>
                    <a:pt x="105" y="301"/>
                  </a:lnTo>
                  <a:lnTo>
                    <a:pt x="106" y="301"/>
                  </a:lnTo>
                  <a:lnTo>
                    <a:pt x="108" y="300"/>
                  </a:lnTo>
                  <a:lnTo>
                    <a:pt x="106" y="300"/>
                  </a:lnTo>
                  <a:lnTo>
                    <a:pt x="106" y="299"/>
                  </a:lnTo>
                  <a:lnTo>
                    <a:pt x="108" y="298"/>
                  </a:lnTo>
                  <a:lnTo>
                    <a:pt x="109" y="298"/>
                  </a:lnTo>
                  <a:lnTo>
                    <a:pt x="110" y="297"/>
                  </a:lnTo>
                  <a:lnTo>
                    <a:pt x="110" y="295"/>
                  </a:lnTo>
                  <a:lnTo>
                    <a:pt x="109" y="294"/>
                  </a:lnTo>
                  <a:lnTo>
                    <a:pt x="108" y="294"/>
                  </a:lnTo>
                  <a:lnTo>
                    <a:pt x="106" y="293"/>
                  </a:lnTo>
                  <a:lnTo>
                    <a:pt x="108" y="292"/>
                  </a:lnTo>
                  <a:lnTo>
                    <a:pt x="108" y="290"/>
                  </a:lnTo>
                  <a:lnTo>
                    <a:pt x="109" y="289"/>
                  </a:lnTo>
                  <a:lnTo>
                    <a:pt x="110" y="289"/>
                  </a:lnTo>
                  <a:lnTo>
                    <a:pt x="111" y="289"/>
                  </a:lnTo>
                  <a:lnTo>
                    <a:pt x="111" y="290"/>
                  </a:lnTo>
                  <a:lnTo>
                    <a:pt x="112" y="289"/>
                  </a:lnTo>
                  <a:lnTo>
                    <a:pt x="112" y="287"/>
                  </a:lnTo>
                  <a:lnTo>
                    <a:pt x="113" y="286"/>
                  </a:lnTo>
                  <a:lnTo>
                    <a:pt x="113" y="284"/>
                  </a:lnTo>
                  <a:lnTo>
                    <a:pt x="113" y="283"/>
                  </a:lnTo>
                  <a:lnTo>
                    <a:pt x="113" y="282"/>
                  </a:lnTo>
                  <a:lnTo>
                    <a:pt x="113" y="281"/>
                  </a:lnTo>
                  <a:lnTo>
                    <a:pt x="115" y="281"/>
                  </a:lnTo>
                  <a:lnTo>
                    <a:pt x="114" y="280"/>
                  </a:lnTo>
                  <a:lnTo>
                    <a:pt x="113" y="280"/>
                  </a:lnTo>
                  <a:lnTo>
                    <a:pt x="112" y="281"/>
                  </a:lnTo>
                  <a:lnTo>
                    <a:pt x="110" y="281"/>
                  </a:lnTo>
                  <a:lnTo>
                    <a:pt x="110" y="280"/>
                  </a:lnTo>
                  <a:lnTo>
                    <a:pt x="110" y="279"/>
                  </a:lnTo>
                  <a:lnTo>
                    <a:pt x="110" y="277"/>
                  </a:lnTo>
                  <a:lnTo>
                    <a:pt x="109" y="276"/>
                  </a:lnTo>
                  <a:lnTo>
                    <a:pt x="110" y="275"/>
                  </a:lnTo>
                  <a:lnTo>
                    <a:pt x="109" y="275"/>
                  </a:lnTo>
                  <a:lnTo>
                    <a:pt x="110" y="274"/>
                  </a:lnTo>
                  <a:lnTo>
                    <a:pt x="110" y="273"/>
                  </a:lnTo>
                  <a:lnTo>
                    <a:pt x="110" y="274"/>
                  </a:lnTo>
                  <a:lnTo>
                    <a:pt x="111" y="273"/>
                  </a:lnTo>
                  <a:lnTo>
                    <a:pt x="111" y="270"/>
                  </a:lnTo>
                  <a:lnTo>
                    <a:pt x="111" y="269"/>
                  </a:lnTo>
                  <a:lnTo>
                    <a:pt x="112" y="268"/>
                  </a:lnTo>
                  <a:lnTo>
                    <a:pt x="111" y="268"/>
                  </a:lnTo>
                  <a:lnTo>
                    <a:pt x="112" y="267"/>
                  </a:lnTo>
                  <a:lnTo>
                    <a:pt x="112" y="266"/>
                  </a:lnTo>
                  <a:lnTo>
                    <a:pt x="111" y="265"/>
                  </a:lnTo>
                  <a:lnTo>
                    <a:pt x="111" y="264"/>
                  </a:lnTo>
                  <a:lnTo>
                    <a:pt x="111" y="263"/>
                  </a:lnTo>
                  <a:lnTo>
                    <a:pt x="111" y="262"/>
                  </a:lnTo>
                  <a:lnTo>
                    <a:pt x="113" y="260"/>
                  </a:lnTo>
                  <a:lnTo>
                    <a:pt x="113" y="259"/>
                  </a:lnTo>
                  <a:lnTo>
                    <a:pt x="114" y="259"/>
                  </a:lnTo>
                  <a:lnTo>
                    <a:pt x="114" y="260"/>
                  </a:lnTo>
                  <a:lnTo>
                    <a:pt x="115" y="260"/>
                  </a:lnTo>
                  <a:lnTo>
                    <a:pt x="115" y="259"/>
                  </a:lnTo>
                  <a:lnTo>
                    <a:pt x="116" y="259"/>
                  </a:lnTo>
                  <a:lnTo>
                    <a:pt x="117" y="259"/>
                  </a:lnTo>
                  <a:lnTo>
                    <a:pt x="117" y="260"/>
                  </a:lnTo>
                  <a:lnTo>
                    <a:pt x="118" y="260"/>
                  </a:lnTo>
                  <a:lnTo>
                    <a:pt x="119" y="260"/>
                  </a:lnTo>
                  <a:lnTo>
                    <a:pt x="119" y="259"/>
                  </a:lnTo>
                  <a:lnTo>
                    <a:pt x="120" y="260"/>
                  </a:lnTo>
                  <a:lnTo>
                    <a:pt x="121" y="260"/>
                  </a:lnTo>
                  <a:lnTo>
                    <a:pt x="121" y="259"/>
                  </a:lnTo>
                  <a:lnTo>
                    <a:pt x="120" y="259"/>
                  </a:lnTo>
                  <a:lnTo>
                    <a:pt x="120" y="258"/>
                  </a:lnTo>
                  <a:lnTo>
                    <a:pt x="120" y="257"/>
                  </a:lnTo>
                  <a:lnTo>
                    <a:pt x="121" y="257"/>
                  </a:lnTo>
                  <a:lnTo>
                    <a:pt x="122" y="256"/>
                  </a:lnTo>
                  <a:lnTo>
                    <a:pt x="122" y="255"/>
                  </a:lnTo>
                  <a:lnTo>
                    <a:pt x="121" y="255"/>
                  </a:lnTo>
                  <a:lnTo>
                    <a:pt x="121" y="254"/>
                  </a:lnTo>
                  <a:lnTo>
                    <a:pt x="121" y="253"/>
                  </a:lnTo>
                  <a:lnTo>
                    <a:pt x="122" y="253"/>
                  </a:lnTo>
                  <a:lnTo>
                    <a:pt x="123" y="252"/>
                  </a:lnTo>
                  <a:lnTo>
                    <a:pt x="123" y="250"/>
                  </a:lnTo>
                  <a:lnTo>
                    <a:pt x="122" y="251"/>
                  </a:lnTo>
                  <a:lnTo>
                    <a:pt x="121" y="251"/>
                  </a:lnTo>
                  <a:lnTo>
                    <a:pt x="121" y="250"/>
                  </a:lnTo>
                  <a:lnTo>
                    <a:pt x="120" y="250"/>
                  </a:lnTo>
                  <a:lnTo>
                    <a:pt x="119" y="250"/>
                  </a:lnTo>
                  <a:lnTo>
                    <a:pt x="119" y="249"/>
                  </a:lnTo>
                  <a:lnTo>
                    <a:pt x="119" y="248"/>
                  </a:lnTo>
                  <a:lnTo>
                    <a:pt x="120" y="248"/>
                  </a:lnTo>
                  <a:lnTo>
                    <a:pt x="119" y="247"/>
                  </a:lnTo>
                  <a:lnTo>
                    <a:pt x="120" y="247"/>
                  </a:lnTo>
                  <a:lnTo>
                    <a:pt x="120" y="244"/>
                  </a:lnTo>
                  <a:lnTo>
                    <a:pt x="121" y="244"/>
                  </a:lnTo>
                  <a:lnTo>
                    <a:pt x="122" y="245"/>
                  </a:lnTo>
                  <a:lnTo>
                    <a:pt x="123" y="245"/>
                  </a:lnTo>
                  <a:lnTo>
                    <a:pt x="123" y="244"/>
                  </a:lnTo>
                  <a:lnTo>
                    <a:pt x="122" y="242"/>
                  </a:lnTo>
                  <a:lnTo>
                    <a:pt x="121" y="242"/>
                  </a:lnTo>
                  <a:lnTo>
                    <a:pt x="121" y="241"/>
                  </a:lnTo>
                  <a:lnTo>
                    <a:pt x="121" y="240"/>
                  </a:lnTo>
                  <a:lnTo>
                    <a:pt x="121" y="239"/>
                  </a:lnTo>
                  <a:lnTo>
                    <a:pt x="121" y="238"/>
                  </a:lnTo>
                  <a:lnTo>
                    <a:pt x="122" y="238"/>
                  </a:lnTo>
                  <a:lnTo>
                    <a:pt x="121" y="237"/>
                  </a:lnTo>
                  <a:lnTo>
                    <a:pt x="122" y="237"/>
                  </a:lnTo>
                  <a:lnTo>
                    <a:pt x="122" y="236"/>
                  </a:lnTo>
                  <a:lnTo>
                    <a:pt x="121" y="235"/>
                  </a:lnTo>
                  <a:lnTo>
                    <a:pt x="122" y="235"/>
                  </a:lnTo>
                  <a:lnTo>
                    <a:pt x="122" y="234"/>
                  </a:lnTo>
                  <a:lnTo>
                    <a:pt x="123" y="234"/>
                  </a:lnTo>
                  <a:lnTo>
                    <a:pt x="124" y="234"/>
                  </a:lnTo>
                  <a:lnTo>
                    <a:pt x="123" y="232"/>
                  </a:lnTo>
                  <a:lnTo>
                    <a:pt x="124" y="231"/>
                  </a:lnTo>
                  <a:lnTo>
                    <a:pt x="125" y="230"/>
                  </a:lnTo>
                  <a:lnTo>
                    <a:pt x="126" y="229"/>
                  </a:lnTo>
                  <a:lnTo>
                    <a:pt x="127" y="229"/>
                  </a:lnTo>
                  <a:lnTo>
                    <a:pt x="126" y="228"/>
                  </a:lnTo>
                  <a:lnTo>
                    <a:pt x="126" y="226"/>
                  </a:lnTo>
                  <a:lnTo>
                    <a:pt x="126" y="225"/>
                  </a:lnTo>
                  <a:lnTo>
                    <a:pt x="126" y="224"/>
                  </a:lnTo>
                  <a:lnTo>
                    <a:pt x="127" y="224"/>
                  </a:lnTo>
                  <a:lnTo>
                    <a:pt x="127" y="223"/>
                  </a:lnTo>
                  <a:lnTo>
                    <a:pt x="126" y="222"/>
                  </a:lnTo>
                  <a:lnTo>
                    <a:pt x="125" y="219"/>
                  </a:lnTo>
                  <a:lnTo>
                    <a:pt x="123" y="218"/>
                  </a:lnTo>
                  <a:lnTo>
                    <a:pt x="121" y="217"/>
                  </a:lnTo>
                  <a:lnTo>
                    <a:pt x="120" y="217"/>
                  </a:lnTo>
                  <a:lnTo>
                    <a:pt x="119" y="216"/>
                  </a:lnTo>
                  <a:lnTo>
                    <a:pt x="118" y="216"/>
                  </a:lnTo>
                  <a:lnTo>
                    <a:pt x="116" y="215"/>
                  </a:lnTo>
                  <a:lnTo>
                    <a:pt x="115" y="215"/>
                  </a:lnTo>
                  <a:lnTo>
                    <a:pt x="114" y="212"/>
                  </a:lnTo>
                  <a:lnTo>
                    <a:pt x="113" y="210"/>
                  </a:lnTo>
                  <a:lnTo>
                    <a:pt x="112" y="209"/>
                  </a:lnTo>
                  <a:lnTo>
                    <a:pt x="112" y="205"/>
                  </a:lnTo>
                  <a:lnTo>
                    <a:pt x="112" y="203"/>
                  </a:lnTo>
                  <a:lnTo>
                    <a:pt x="112" y="202"/>
                  </a:lnTo>
                  <a:lnTo>
                    <a:pt x="112" y="201"/>
                  </a:lnTo>
                  <a:lnTo>
                    <a:pt x="113" y="200"/>
                  </a:lnTo>
                  <a:lnTo>
                    <a:pt x="114" y="200"/>
                  </a:lnTo>
                  <a:lnTo>
                    <a:pt x="114" y="199"/>
                  </a:lnTo>
                  <a:lnTo>
                    <a:pt x="115" y="198"/>
                  </a:lnTo>
                  <a:lnTo>
                    <a:pt x="116" y="197"/>
                  </a:lnTo>
                  <a:lnTo>
                    <a:pt x="117" y="195"/>
                  </a:lnTo>
                  <a:lnTo>
                    <a:pt x="118" y="195"/>
                  </a:lnTo>
                  <a:lnTo>
                    <a:pt x="118" y="194"/>
                  </a:lnTo>
                  <a:lnTo>
                    <a:pt x="118" y="193"/>
                  </a:lnTo>
                  <a:lnTo>
                    <a:pt x="119" y="192"/>
                  </a:lnTo>
                  <a:lnTo>
                    <a:pt x="120" y="191"/>
                  </a:lnTo>
                  <a:lnTo>
                    <a:pt x="120" y="190"/>
                  </a:lnTo>
                  <a:lnTo>
                    <a:pt x="119" y="189"/>
                  </a:lnTo>
                  <a:lnTo>
                    <a:pt x="120" y="189"/>
                  </a:lnTo>
                  <a:lnTo>
                    <a:pt x="120" y="188"/>
                  </a:lnTo>
                  <a:lnTo>
                    <a:pt x="119" y="187"/>
                  </a:lnTo>
                  <a:lnTo>
                    <a:pt x="119" y="186"/>
                  </a:lnTo>
                  <a:lnTo>
                    <a:pt x="120" y="185"/>
                  </a:lnTo>
                  <a:lnTo>
                    <a:pt x="121" y="185"/>
                  </a:lnTo>
                  <a:lnTo>
                    <a:pt x="121" y="184"/>
                  </a:lnTo>
                  <a:lnTo>
                    <a:pt x="122" y="183"/>
                  </a:lnTo>
                  <a:lnTo>
                    <a:pt x="122" y="182"/>
                  </a:lnTo>
                  <a:lnTo>
                    <a:pt x="123" y="181"/>
                  </a:lnTo>
                  <a:lnTo>
                    <a:pt x="124" y="179"/>
                  </a:lnTo>
                  <a:lnTo>
                    <a:pt x="126" y="178"/>
                  </a:lnTo>
                  <a:lnTo>
                    <a:pt x="127" y="176"/>
                  </a:lnTo>
                  <a:lnTo>
                    <a:pt x="126" y="175"/>
                  </a:lnTo>
                  <a:lnTo>
                    <a:pt x="127" y="170"/>
                  </a:lnTo>
                  <a:lnTo>
                    <a:pt x="127" y="169"/>
                  </a:lnTo>
                  <a:lnTo>
                    <a:pt x="126" y="168"/>
                  </a:lnTo>
                  <a:lnTo>
                    <a:pt x="127" y="168"/>
                  </a:lnTo>
                  <a:lnTo>
                    <a:pt x="127" y="167"/>
                  </a:lnTo>
                  <a:lnTo>
                    <a:pt x="127" y="166"/>
                  </a:lnTo>
                  <a:lnTo>
                    <a:pt x="128" y="166"/>
                  </a:lnTo>
                  <a:lnTo>
                    <a:pt x="128" y="165"/>
                  </a:lnTo>
                  <a:lnTo>
                    <a:pt x="129" y="165"/>
                  </a:lnTo>
                  <a:lnTo>
                    <a:pt x="129" y="164"/>
                  </a:lnTo>
                  <a:lnTo>
                    <a:pt x="129" y="163"/>
                  </a:lnTo>
                  <a:lnTo>
                    <a:pt x="129" y="162"/>
                  </a:lnTo>
                  <a:lnTo>
                    <a:pt x="130" y="162"/>
                  </a:lnTo>
                  <a:lnTo>
                    <a:pt x="130" y="161"/>
                  </a:lnTo>
                  <a:lnTo>
                    <a:pt x="130" y="160"/>
                  </a:lnTo>
                  <a:lnTo>
                    <a:pt x="131" y="159"/>
                  </a:lnTo>
                  <a:lnTo>
                    <a:pt x="131" y="158"/>
                  </a:lnTo>
                  <a:lnTo>
                    <a:pt x="133" y="157"/>
                  </a:lnTo>
                  <a:lnTo>
                    <a:pt x="134" y="157"/>
                  </a:lnTo>
                  <a:lnTo>
                    <a:pt x="135" y="156"/>
                  </a:lnTo>
                  <a:lnTo>
                    <a:pt x="135" y="155"/>
                  </a:lnTo>
                  <a:lnTo>
                    <a:pt x="135" y="154"/>
                  </a:lnTo>
                  <a:lnTo>
                    <a:pt x="135" y="153"/>
                  </a:lnTo>
                  <a:lnTo>
                    <a:pt x="135" y="152"/>
                  </a:lnTo>
                  <a:lnTo>
                    <a:pt x="136" y="152"/>
                  </a:lnTo>
                  <a:lnTo>
                    <a:pt x="136" y="151"/>
                  </a:lnTo>
                  <a:lnTo>
                    <a:pt x="135" y="151"/>
                  </a:lnTo>
                  <a:lnTo>
                    <a:pt x="135" y="150"/>
                  </a:lnTo>
                  <a:lnTo>
                    <a:pt x="135" y="149"/>
                  </a:lnTo>
                  <a:lnTo>
                    <a:pt x="135" y="148"/>
                  </a:lnTo>
                  <a:lnTo>
                    <a:pt x="135" y="147"/>
                  </a:lnTo>
                  <a:lnTo>
                    <a:pt x="135" y="145"/>
                  </a:lnTo>
                  <a:lnTo>
                    <a:pt x="136" y="144"/>
                  </a:lnTo>
                  <a:lnTo>
                    <a:pt x="137" y="144"/>
                  </a:lnTo>
                  <a:lnTo>
                    <a:pt x="137" y="143"/>
                  </a:lnTo>
                  <a:lnTo>
                    <a:pt x="138" y="143"/>
                  </a:lnTo>
                  <a:lnTo>
                    <a:pt x="138" y="142"/>
                  </a:lnTo>
                  <a:lnTo>
                    <a:pt x="138" y="141"/>
                  </a:lnTo>
                  <a:close/>
                </a:path>
              </a:pathLst>
            </a:custGeom>
            <a:solidFill>
              <a:schemeClr val="tx2">
                <a:lumMod val="90000"/>
                <a:lumOff val="10000"/>
              </a:schemeClr>
            </a:solidFill>
            <a:ln w="9525">
              <a:solidFill>
                <a:srgbClr val="FFFFFF"/>
              </a:solidFill>
              <a:round/>
              <a:headEnd/>
              <a:tailEnd/>
            </a:ln>
          </p:spPr>
          <p:txBody>
            <a:bodyPr/>
            <a:lstStyle/>
            <a:p>
              <a:pPr>
                <a:defRPr/>
              </a:pPr>
              <a:endParaRPr lang="en-US">
                <a:cs typeface="+mn-cs"/>
              </a:endParaRPr>
            </a:p>
          </p:txBody>
        </p:sp>
        <p:sp>
          <p:nvSpPr>
            <p:cNvPr id="53" name="Freeform 9"/>
            <p:cNvSpPr>
              <a:spLocks noEditPoints="1"/>
            </p:cNvSpPr>
            <p:nvPr/>
          </p:nvSpPr>
          <p:spPr bwMode="auto">
            <a:xfrm>
              <a:off x="3926" y="1114"/>
              <a:ext cx="764" cy="631"/>
            </a:xfrm>
            <a:custGeom>
              <a:avLst/>
              <a:gdLst>
                <a:gd name="T0" fmla="*/ 581 w 764"/>
                <a:gd name="T1" fmla="*/ 548 h 632"/>
                <a:gd name="T2" fmla="*/ 592 w 764"/>
                <a:gd name="T3" fmla="*/ 529 h 632"/>
                <a:gd name="T4" fmla="*/ 586 w 764"/>
                <a:gd name="T5" fmla="*/ 547 h 632"/>
                <a:gd name="T6" fmla="*/ 586 w 764"/>
                <a:gd name="T7" fmla="*/ 524 h 632"/>
                <a:gd name="T8" fmla="*/ 700 w 764"/>
                <a:gd name="T9" fmla="*/ 388 h 632"/>
                <a:gd name="T10" fmla="*/ 730 w 764"/>
                <a:gd name="T11" fmla="*/ 336 h 632"/>
                <a:gd name="T12" fmla="*/ 743 w 764"/>
                <a:gd name="T13" fmla="*/ 300 h 632"/>
                <a:gd name="T14" fmla="*/ 721 w 764"/>
                <a:gd name="T15" fmla="*/ 122 h 632"/>
                <a:gd name="T16" fmla="*/ 677 w 764"/>
                <a:gd name="T17" fmla="*/ 2 h 632"/>
                <a:gd name="T18" fmla="*/ 719 w 764"/>
                <a:gd name="T19" fmla="*/ 20 h 632"/>
                <a:gd name="T20" fmla="*/ 718 w 764"/>
                <a:gd name="T21" fmla="*/ 78 h 632"/>
                <a:gd name="T22" fmla="*/ 724 w 764"/>
                <a:gd name="T23" fmla="*/ 111 h 632"/>
                <a:gd name="T24" fmla="*/ 711 w 764"/>
                <a:gd name="T25" fmla="*/ 140 h 632"/>
                <a:gd name="T26" fmla="*/ 740 w 764"/>
                <a:gd name="T27" fmla="*/ 136 h 632"/>
                <a:gd name="T28" fmla="*/ 726 w 764"/>
                <a:gd name="T29" fmla="*/ 176 h 632"/>
                <a:gd name="T30" fmla="*/ 732 w 764"/>
                <a:gd name="T31" fmla="*/ 195 h 632"/>
                <a:gd name="T32" fmla="*/ 751 w 764"/>
                <a:gd name="T33" fmla="*/ 202 h 632"/>
                <a:gd name="T34" fmla="*/ 763 w 764"/>
                <a:gd name="T35" fmla="*/ 245 h 632"/>
                <a:gd name="T36" fmla="*/ 729 w 764"/>
                <a:gd name="T37" fmla="*/ 267 h 632"/>
                <a:gd name="T38" fmla="*/ 735 w 764"/>
                <a:gd name="T39" fmla="*/ 273 h 632"/>
                <a:gd name="T40" fmla="*/ 726 w 764"/>
                <a:gd name="T41" fmla="*/ 278 h 632"/>
                <a:gd name="T42" fmla="*/ 730 w 764"/>
                <a:gd name="T43" fmla="*/ 303 h 632"/>
                <a:gd name="T44" fmla="*/ 704 w 764"/>
                <a:gd name="T45" fmla="*/ 312 h 632"/>
                <a:gd name="T46" fmla="*/ 727 w 764"/>
                <a:gd name="T47" fmla="*/ 337 h 632"/>
                <a:gd name="T48" fmla="*/ 718 w 764"/>
                <a:gd name="T49" fmla="*/ 355 h 632"/>
                <a:gd name="T50" fmla="*/ 699 w 764"/>
                <a:gd name="T51" fmla="*/ 388 h 632"/>
                <a:gd name="T52" fmla="*/ 680 w 764"/>
                <a:gd name="T53" fmla="*/ 409 h 632"/>
                <a:gd name="T54" fmla="*/ 631 w 764"/>
                <a:gd name="T55" fmla="*/ 459 h 632"/>
                <a:gd name="T56" fmla="*/ 619 w 764"/>
                <a:gd name="T57" fmla="*/ 492 h 632"/>
                <a:gd name="T58" fmla="*/ 585 w 764"/>
                <a:gd name="T59" fmla="*/ 504 h 632"/>
                <a:gd name="T60" fmla="*/ 568 w 764"/>
                <a:gd name="T61" fmla="*/ 522 h 632"/>
                <a:gd name="T62" fmla="*/ 572 w 764"/>
                <a:gd name="T63" fmla="*/ 542 h 632"/>
                <a:gd name="T64" fmla="*/ 564 w 764"/>
                <a:gd name="T65" fmla="*/ 554 h 632"/>
                <a:gd name="T66" fmla="*/ 538 w 764"/>
                <a:gd name="T67" fmla="*/ 577 h 632"/>
                <a:gd name="T68" fmla="*/ 468 w 764"/>
                <a:gd name="T69" fmla="*/ 608 h 632"/>
                <a:gd name="T70" fmla="*/ 460 w 764"/>
                <a:gd name="T71" fmla="*/ 623 h 632"/>
                <a:gd name="T72" fmla="*/ 431 w 764"/>
                <a:gd name="T73" fmla="*/ 594 h 632"/>
                <a:gd name="T74" fmla="*/ 431 w 764"/>
                <a:gd name="T75" fmla="*/ 555 h 632"/>
                <a:gd name="T76" fmla="*/ 410 w 764"/>
                <a:gd name="T77" fmla="*/ 507 h 632"/>
                <a:gd name="T78" fmla="*/ 401 w 764"/>
                <a:gd name="T79" fmla="*/ 464 h 632"/>
                <a:gd name="T80" fmla="*/ 375 w 764"/>
                <a:gd name="T81" fmla="*/ 425 h 632"/>
                <a:gd name="T82" fmla="*/ 334 w 764"/>
                <a:gd name="T83" fmla="*/ 392 h 632"/>
                <a:gd name="T84" fmla="*/ 288 w 764"/>
                <a:gd name="T85" fmla="*/ 369 h 632"/>
                <a:gd name="T86" fmla="*/ 255 w 764"/>
                <a:gd name="T87" fmla="*/ 347 h 632"/>
                <a:gd name="T88" fmla="*/ 216 w 764"/>
                <a:gd name="T89" fmla="*/ 328 h 632"/>
                <a:gd name="T90" fmla="*/ 170 w 764"/>
                <a:gd name="T91" fmla="*/ 328 h 632"/>
                <a:gd name="T92" fmla="*/ 134 w 764"/>
                <a:gd name="T93" fmla="*/ 321 h 632"/>
                <a:gd name="T94" fmla="*/ 101 w 764"/>
                <a:gd name="T95" fmla="*/ 293 h 632"/>
                <a:gd name="T96" fmla="*/ 27 w 764"/>
                <a:gd name="T97" fmla="*/ 283 h 632"/>
                <a:gd name="T98" fmla="*/ 22 w 764"/>
                <a:gd name="T99" fmla="*/ 261 h 632"/>
                <a:gd name="T100" fmla="*/ 55 w 764"/>
                <a:gd name="T101" fmla="*/ 227 h 632"/>
                <a:gd name="T102" fmla="*/ 99 w 764"/>
                <a:gd name="T103" fmla="*/ 212 h 632"/>
                <a:gd name="T104" fmla="*/ 139 w 764"/>
                <a:gd name="T105" fmla="*/ 180 h 632"/>
                <a:gd name="T106" fmla="*/ 170 w 764"/>
                <a:gd name="T107" fmla="*/ 155 h 632"/>
                <a:gd name="T108" fmla="*/ 219 w 764"/>
                <a:gd name="T109" fmla="*/ 154 h 632"/>
                <a:gd name="T110" fmla="*/ 266 w 764"/>
                <a:gd name="T111" fmla="*/ 148 h 632"/>
                <a:gd name="T112" fmla="*/ 311 w 764"/>
                <a:gd name="T113" fmla="*/ 128 h 632"/>
                <a:gd name="T114" fmla="*/ 363 w 764"/>
                <a:gd name="T115" fmla="*/ 126 h 632"/>
                <a:gd name="T116" fmla="*/ 414 w 764"/>
                <a:gd name="T117" fmla="*/ 110 h 632"/>
                <a:gd name="T118" fmla="*/ 465 w 764"/>
                <a:gd name="T119" fmla="*/ 93 h 632"/>
                <a:gd name="T120" fmla="*/ 510 w 764"/>
                <a:gd name="T121" fmla="*/ 70 h 632"/>
                <a:gd name="T122" fmla="*/ 555 w 764"/>
                <a:gd name="T123" fmla="*/ 46 h 632"/>
                <a:gd name="T124" fmla="*/ 601 w 764"/>
                <a:gd name="T125" fmla="*/ 2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4" h="632">
                  <a:moveTo>
                    <a:pt x="517" y="618"/>
                  </a:moveTo>
                  <a:lnTo>
                    <a:pt x="516" y="618"/>
                  </a:lnTo>
                  <a:lnTo>
                    <a:pt x="517" y="618"/>
                  </a:lnTo>
                  <a:close/>
                  <a:moveTo>
                    <a:pt x="470" y="615"/>
                  </a:moveTo>
                  <a:lnTo>
                    <a:pt x="469" y="616"/>
                  </a:lnTo>
                  <a:lnTo>
                    <a:pt x="469" y="615"/>
                  </a:lnTo>
                  <a:lnTo>
                    <a:pt x="470" y="615"/>
                  </a:lnTo>
                  <a:close/>
                  <a:moveTo>
                    <a:pt x="465" y="612"/>
                  </a:moveTo>
                  <a:lnTo>
                    <a:pt x="465" y="614"/>
                  </a:lnTo>
                  <a:lnTo>
                    <a:pt x="464" y="612"/>
                  </a:lnTo>
                  <a:lnTo>
                    <a:pt x="464" y="614"/>
                  </a:lnTo>
                  <a:lnTo>
                    <a:pt x="464" y="612"/>
                  </a:lnTo>
                  <a:lnTo>
                    <a:pt x="465" y="612"/>
                  </a:lnTo>
                  <a:close/>
                  <a:moveTo>
                    <a:pt x="556" y="587"/>
                  </a:moveTo>
                  <a:lnTo>
                    <a:pt x="555" y="587"/>
                  </a:lnTo>
                  <a:lnTo>
                    <a:pt x="555" y="586"/>
                  </a:lnTo>
                  <a:lnTo>
                    <a:pt x="556" y="586"/>
                  </a:lnTo>
                  <a:lnTo>
                    <a:pt x="556" y="587"/>
                  </a:lnTo>
                  <a:close/>
                  <a:moveTo>
                    <a:pt x="571" y="573"/>
                  </a:moveTo>
                  <a:lnTo>
                    <a:pt x="571" y="572"/>
                  </a:lnTo>
                  <a:lnTo>
                    <a:pt x="571" y="573"/>
                  </a:lnTo>
                  <a:close/>
                  <a:moveTo>
                    <a:pt x="565" y="558"/>
                  </a:moveTo>
                  <a:lnTo>
                    <a:pt x="565" y="559"/>
                  </a:lnTo>
                  <a:lnTo>
                    <a:pt x="565" y="560"/>
                  </a:lnTo>
                  <a:lnTo>
                    <a:pt x="566" y="560"/>
                  </a:lnTo>
                  <a:lnTo>
                    <a:pt x="566" y="559"/>
                  </a:lnTo>
                  <a:lnTo>
                    <a:pt x="567" y="559"/>
                  </a:lnTo>
                  <a:lnTo>
                    <a:pt x="567" y="560"/>
                  </a:lnTo>
                  <a:lnTo>
                    <a:pt x="565" y="560"/>
                  </a:lnTo>
                  <a:lnTo>
                    <a:pt x="565" y="561"/>
                  </a:lnTo>
                  <a:lnTo>
                    <a:pt x="564" y="561"/>
                  </a:lnTo>
                  <a:lnTo>
                    <a:pt x="563" y="561"/>
                  </a:lnTo>
                  <a:lnTo>
                    <a:pt x="562" y="561"/>
                  </a:lnTo>
                  <a:lnTo>
                    <a:pt x="562" y="562"/>
                  </a:lnTo>
                  <a:lnTo>
                    <a:pt x="561" y="562"/>
                  </a:lnTo>
                  <a:lnTo>
                    <a:pt x="560" y="562"/>
                  </a:lnTo>
                  <a:lnTo>
                    <a:pt x="557" y="564"/>
                  </a:lnTo>
                  <a:lnTo>
                    <a:pt x="557" y="565"/>
                  </a:lnTo>
                  <a:lnTo>
                    <a:pt x="557" y="564"/>
                  </a:lnTo>
                  <a:lnTo>
                    <a:pt x="557" y="561"/>
                  </a:lnTo>
                  <a:lnTo>
                    <a:pt x="557" y="560"/>
                  </a:lnTo>
                  <a:lnTo>
                    <a:pt x="557" y="559"/>
                  </a:lnTo>
                  <a:lnTo>
                    <a:pt x="559" y="559"/>
                  </a:lnTo>
                  <a:lnTo>
                    <a:pt x="562" y="559"/>
                  </a:lnTo>
                  <a:lnTo>
                    <a:pt x="562" y="558"/>
                  </a:lnTo>
                  <a:lnTo>
                    <a:pt x="563" y="558"/>
                  </a:lnTo>
                  <a:lnTo>
                    <a:pt x="564" y="558"/>
                  </a:lnTo>
                  <a:lnTo>
                    <a:pt x="565" y="558"/>
                  </a:lnTo>
                  <a:close/>
                  <a:moveTo>
                    <a:pt x="565" y="557"/>
                  </a:moveTo>
                  <a:lnTo>
                    <a:pt x="564" y="557"/>
                  </a:lnTo>
                  <a:lnTo>
                    <a:pt x="563" y="557"/>
                  </a:lnTo>
                  <a:lnTo>
                    <a:pt x="563" y="556"/>
                  </a:lnTo>
                  <a:lnTo>
                    <a:pt x="564" y="556"/>
                  </a:lnTo>
                  <a:lnTo>
                    <a:pt x="565" y="556"/>
                  </a:lnTo>
                  <a:lnTo>
                    <a:pt x="566" y="555"/>
                  </a:lnTo>
                  <a:lnTo>
                    <a:pt x="567" y="555"/>
                  </a:lnTo>
                  <a:lnTo>
                    <a:pt x="567" y="556"/>
                  </a:lnTo>
                  <a:lnTo>
                    <a:pt x="567" y="557"/>
                  </a:lnTo>
                  <a:lnTo>
                    <a:pt x="566" y="557"/>
                  </a:lnTo>
                  <a:lnTo>
                    <a:pt x="565" y="557"/>
                  </a:lnTo>
                  <a:close/>
                  <a:moveTo>
                    <a:pt x="596" y="552"/>
                  </a:moveTo>
                  <a:lnTo>
                    <a:pt x="596" y="551"/>
                  </a:lnTo>
                  <a:lnTo>
                    <a:pt x="596" y="552"/>
                  </a:lnTo>
                  <a:close/>
                  <a:moveTo>
                    <a:pt x="586" y="547"/>
                  </a:moveTo>
                  <a:lnTo>
                    <a:pt x="586" y="548"/>
                  </a:lnTo>
                  <a:lnTo>
                    <a:pt x="585" y="548"/>
                  </a:lnTo>
                  <a:lnTo>
                    <a:pt x="582" y="548"/>
                  </a:lnTo>
                  <a:lnTo>
                    <a:pt x="581" y="548"/>
                  </a:lnTo>
                  <a:lnTo>
                    <a:pt x="580" y="548"/>
                  </a:lnTo>
                  <a:lnTo>
                    <a:pt x="581" y="548"/>
                  </a:lnTo>
                  <a:lnTo>
                    <a:pt x="581" y="547"/>
                  </a:lnTo>
                  <a:lnTo>
                    <a:pt x="584" y="547"/>
                  </a:lnTo>
                  <a:lnTo>
                    <a:pt x="585" y="547"/>
                  </a:lnTo>
                  <a:lnTo>
                    <a:pt x="586" y="547"/>
                  </a:lnTo>
                  <a:close/>
                  <a:moveTo>
                    <a:pt x="612" y="535"/>
                  </a:moveTo>
                  <a:lnTo>
                    <a:pt x="611" y="535"/>
                  </a:lnTo>
                  <a:lnTo>
                    <a:pt x="612" y="534"/>
                  </a:lnTo>
                  <a:lnTo>
                    <a:pt x="613" y="535"/>
                  </a:lnTo>
                  <a:lnTo>
                    <a:pt x="612" y="535"/>
                  </a:lnTo>
                  <a:close/>
                  <a:moveTo>
                    <a:pt x="568" y="531"/>
                  </a:moveTo>
                  <a:lnTo>
                    <a:pt x="567" y="531"/>
                  </a:lnTo>
                  <a:lnTo>
                    <a:pt x="567" y="530"/>
                  </a:lnTo>
                  <a:lnTo>
                    <a:pt x="566" y="530"/>
                  </a:lnTo>
                  <a:lnTo>
                    <a:pt x="566" y="529"/>
                  </a:lnTo>
                  <a:lnTo>
                    <a:pt x="566" y="528"/>
                  </a:lnTo>
                  <a:lnTo>
                    <a:pt x="567" y="528"/>
                  </a:lnTo>
                  <a:lnTo>
                    <a:pt x="567" y="529"/>
                  </a:lnTo>
                  <a:lnTo>
                    <a:pt x="568" y="530"/>
                  </a:lnTo>
                  <a:lnTo>
                    <a:pt x="568" y="531"/>
                  </a:lnTo>
                  <a:close/>
                  <a:moveTo>
                    <a:pt x="590" y="528"/>
                  </a:moveTo>
                  <a:lnTo>
                    <a:pt x="589" y="528"/>
                  </a:lnTo>
                  <a:lnTo>
                    <a:pt x="589" y="527"/>
                  </a:lnTo>
                  <a:lnTo>
                    <a:pt x="590" y="527"/>
                  </a:lnTo>
                  <a:lnTo>
                    <a:pt x="590" y="528"/>
                  </a:lnTo>
                  <a:close/>
                  <a:moveTo>
                    <a:pt x="596" y="528"/>
                  </a:moveTo>
                  <a:lnTo>
                    <a:pt x="596" y="529"/>
                  </a:lnTo>
                  <a:lnTo>
                    <a:pt x="594" y="531"/>
                  </a:lnTo>
                  <a:lnTo>
                    <a:pt x="592" y="533"/>
                  </a:lnTo>
                  <a:lnTo>
                    <a:pt x="592" y="534"/>
                  </a:lnTo>
                  <a:lnTo>
                    <a:pt x="591" y="535"/>
                  </a:lnTo>
                  <a:lnTo>
                    <a:pt x="590" y="536"/>
                  </a:lnTo>
                  <a:lnTo>
                    <a:pt x="590" y="537"/>
                  </a:lnTo>
                  <a:lnTo>
                    <a:pt x="589" y="537"/>
                  </a:lnTo>
                  <a:lnTo>
                    <a:pt x="590" y="536"/>
                  </a:lnTo>
                  <a:lnTo>
                    <a:pt x="590" y="535"/>
                  </a:lnTo>
                  <a:lnTo>
                    <a:pt x="591" y="534"/>
                  </a:lnTo>
                  <a:lnTo>
                    <a:pt x="591" y="533"/>
                  </a:lnTo>
                  <a:lnTo>
                    <a:pt x="592" y="533"/>
                  </a:lnTo>
                  <a:lnTo>
                    <a:pt x="592" y="532"/>
                  </a:lnTo>
                  <a:lnTo>
                    <a:pt x="592" y="531"/>
                  </a:lnTo>
                  <a:lnTo>
                    <a:pt x="593" y="531"/>
                  </a:lnTo>
                  <a:lnTo>
                    <a:pt x="594" y="530"/>
                  </a:lnTo>
                  <a:lnTo>
                    <a:pt x="594" y="529"/>
                  </a:lnTo>
                  <a:lnTo>
                    <a:pt x="594" y="530"/>
                  </a:lnTo>
                  <a:lnTo>
                    <a:pt x="595" y="529"/>
                  </a:lnTo>
                  <a:lnTo>
                    <a:pt x="595" y="528"/>
                  </a:lnTo>
                  <a:lnTo>
                    <a:pt x="595" y="529"/>
                  </a:lnTo>
                  <a:lnTo>
                    <a:pt x="595" y="528"/>
                  </a:lnTo>
                  <a:lnTo>
                    <a:pt x="596" y="528"/>
                  </a:lnTo>
                  <a:lnTo>
                    <a:pt x="596" y="527"/>
                  </a:lnTo>
                  <a:lnTo>
                    <a:pt x="596" y="526"/>
                  </a:lnTo>
                  <a:lnTo>
                    <a:pt x="596" y="527"/>
                  </a:lnTo>
                  <a:lnTo>
                    <a:pt x="596" y="528"/>
                  </a:lnTo>
                  <a:close/>
                  <a:moveTo>
                    <a:pt x="569" y="531"/>
                  </a:moveTo>
                  <a:lnTo>
                    <a:pt x="568" y="531"/>
                  </a:lnTo>
                  <a:lnTo>
                    <a:pt x="568" y="530"/>
                  </a:lnTo>
                  <a:lnTo>
                    <a:pt x="568" y="529"/>
                  </a:lnTo>
                  <a:lnTo>
                    <a:pt x="568" y="528"/>
                  </a:lnTo>
                  <a:lnTo>
                    <a:pt x="567" y="528"/>
                  </a:lnTo>
                  <a:lnTo>
                    <a:pt x="567" y="527"/>
                  </a:lnTo>
                  <a:lnTo>
                    <a:pt x="568" y="527"/>
                  </a:lnTo>
                  <a:lnTo>
                    <a:pt x="569" y="526"/>
                  </a:lnTo>
                  <a:lnTo>
                    <a:pt x="570" y="526"/>
                  </a:lnTo>
                  <a:lnTo>
                    <a:pt x="571" y="526"/>
                  </a:lnTo>
                  <a:lnTo>
                    <a:pt x="571" y="527"/>
                  </a:lnTo>
                  <a:lnTo>
                    <a:pt x="571" y="528"/>
                  </a:lnTo>
                  <a:lnTo>
                    <a:pt x="571" y="529"/>
                  </a:lnTo>
                  <a:lnTo>
                    <a:pt x="570" y="530"/>
                  </a:lnTo>
                  <a:lnTo>
                    <a:pt x="569" y="531"/>
                  </a:lnTo>
                  <a:close/>
                  <a:moveTo>
                    <a:pt x="592" y="529"/>
                  </a:moveTo>
                  <a:lnTo>
                    <a:pt x="591" y="529"/>
                  </a:lnTo>
                  <a:lnTo>
                    <a:pt x="591" y="530"/>
                  </a:lnTo>
                  <a:lnTo>
                    <a:pt x="591" y="531"/>
                  </a:lnTo>
                  <a:lnTo>
                    <a:pt x="590" y="531"/>
                  </a:lnTo>
                  <a:lnTo>
                    <a:pt x="591" y="531"/>
                  </a:lnTo>
                  <a:lnTo>
                    <a:pt x="591" y="532"/>
                  </a:lnTo>
                  <a:lnTo>
                    <a:pt x="590" y="532"/>
                  </a:lnTo>
                  <a:lnTo>
                    <a:pt x="591" y="532"/>
                  </a:lnTo>
                  <a:lnTo>
                    <a:pt x="591" y="533"/>
                  </a:lnTo>
                  <a:lnTo>
                    <a:pt x="590" y="533"/>
                  </a:lnTo>
                  <a:lnTo>
                    <a:pt x="590" y="534"/>
                  </a:lnTo>
                  <a:lnTo>
                    <a:pt x="589" y="535"/>
                  </a:lnTo>
                  <a:lnTo>
                    <a:pt x="588" y="534"/>
                  </a:lnTo>
                  <a:lnTo>
                    <a:pt x="587" y="533"/>
                  </a:lnTo>
                  <a:lnTo>
                    <a:pt x="587" y="532"/>
                  </a:lnTo>
                  <a:lnTo>
                    <a:pt x="587" y="531"/>
                  </a:lnTo>
                  <a:lnTo>
                    <a:pt x="588" y="530"/>
                  </a:lnTo>
                  <a:lnTo>
                    <a:pt x="589" y="530"/>
                  </a:lnTo>
                  <a:lnTo>
                    <a:pt x="589" y="529"/>
                  </a:lnTo>
                  <a:lnTo>
                    <a:pt x="589" y="528"/>
                  </a:lnTo>
                  <a:lnTo>
                    <a:pt x="590" y="528"/>
                  </a:lnTo>
                  <a:lnTo>
                    <a:pt x="591" y="528"/>
                  </a:lnTo>
                  <a:lnTo>
                    <a:pt x="592" y="527"/>
                  </a:lnTo>
                  <a:lnTo>
                    <a:pt x="593" y="526"/>
                  </a:lnTo>
                  <a:lnTo>
                    <a:pt x="593" y="525"/>
                  </a:lnTo>
                  <a:lnTo>
                    <a:pt x="594" y="526"/>
                  </a:lnTo>
                  <a:lnTo>
                    <a:pt x="593" y="528"/>
                  </a:lnTo>
                  <a:lnTo>
                    <a:pt x="593" y="529"/>
                  </a:lnTo>
                  <a:lnTo>
                    <a:pt x="592" y="529"/>
                  </a:lnTo>
                  <a:close/>
                  <a:moveTo>
                    <a:pt x="573" y="526"/>
                  </a:moveTo>
                  <a:lnTo>
                    <a:pt x="572" y="526"/>
                  </a:lnTo>
                  <a:lnTo>
                    <a:pt x="572" y="525"/>
                  </a:lnTo>
                  <a:lnTo>
                    <a:pt x="573" y="524"/>
                  </a:lnTo>
                  <a:lnTo>
                    <a:pt x="574" y="524"/>
                  </a:lnTo>
                  <a:lnTo>
                    <a:pt x="573" y="525"/>
                  </a:lnTo>
                  <a:lnTo>
                    <a:pt x="573" y="526"/>
                  </a:lnTo>
                  <a:close/>
                  <a:moveTo>
                    <a:pt x="593" y="523"/>
                  </a:moveTo>
                  <a:lnTo>
                    <a:pt x="592" y="522"/>
                  </a:lnTo>
                  <a:lnTo>
                    <a:pt x="592" y="521"/>
                  </a:lnTo>
                  <a:lnTo>
                    <a:pt x="593" y="522"/>
                  </a:lnTo>
                  <a:lnTo>
                    <a:pt x="593" y="523"/>
                  </a:lnTo>
                  <a:close/>
                  <a:moveTo>
                    <a:pt x="591" y="526"/>
                  </a:moveTo>
                  <a:lnTo>
                    <a:pt x="590" y="527"/>
                  </a:lnTo>
                  <a:lnTo>
                    <a:pt x="589" y="528"/>
                  </a:lnTo>
                  <a:lnTo>
                    <a:pt x="588" y="528"/>
                  </a:lnTo>
                  <a:lnTo>
                    <a:pt x="588" y="529"/>
                  </a:lnTo>
                  <a:lnTo>
                    <a:pt x="588" y="530"/>
                  </a:lnTo>
                  <a:lnTo>
                    <a:pt x="587" y="530"/>
                  </a:lnTo>
                  <a:lnTo>
                    <a:pt x="587" y="531"/>
                  </a:lnTo>
                  <a:lnTo>
                    <a:pt x="586" y="531"/>
                  </a:lnTo>
                  <a:lnTo>
                    <a:pt x="586" y="532"/>
                  </a:lnTo>
                  <a:lnTo>
                    <a:pt x="587" y="533"/>
                  </a:lnTo>
                  <a:lnTo>
                    <a:pt x="587" y="534"/>
                  </a:lnTo>
                  <a:lnTo>
                    <a:pt x="588" y="535"/>
                  </a:lnTo>
                  <a:lnTo>
                    <a:pt x="590" y="535"/>
                  </a:lnTo>
                  <a:lnTo>
                    <a:pt x="590" y="536"/>
                  </a:lnTo>
                  <a:lnTo>
                    <a:pt x="589" y="537"/>
                  </a:lnTo>
                  <a:lnTo>
                    <a:pt x="589" y="539"/>
                  </a:lnTo>
                  <a:lnTo>
                    <a:pt x="588" y="540"/>
                  </a:lnTo>
                  <a:lnTo>
                    <a:pt x="588" y="541"/>
                  </a:lnTo>
                  <a:lnTo>
                    <a:pt x="588" y="542"/>
                  </a:lnTo>
                  <a:lnTo>
                    <a:pt x="588" y="543"/>
                  </a:lnTo>
                  <a:lnTo>
                    <a:pt x="589" y="543"/>
                  </a:lnTo>
                  <a:lnTo>
                    <a:pt x="589" y="544"/>
                  </a:lnTo>
                  <a:lnTo>
                    <a:pt x="589" y="545"/>
                  </a:lnTo>
                  <a:lnTo>
                    <a:pt x="588" y="546"/>
                  </a:lnTo>
                  <a:lnTo>
                    <a:pt x="589" y="546"/>
                  </a:lnTo>
                  <a:lnTo>
                    <a:pt x="588" y="547"/>
                  </a:lnTo>
                  <a:lnTo>
                    <a:pt x="587" y="547"/>
                  </a:lnTo>
                  <a:lnTo>
                    <a:pt x="586" y="547"/>
                  </a:lnTo>
                  <a:lnTo>
                    <a:pt x="585" y="546"/>
                  </a:lnTo>
                  <a:lnTo>
                    <a:pt x="584" y="547"/>
                  </a:lnTo>
                  <a:lnTo>
                    <a:pt x="582" y="546"/>
                  </a:lnTo>
                  <a:lnTo>
                    <a:pt x="582" y="547"/>
                  </a:lnTo>
                  <a:lnTo>
                    <a:pt x="581" y="547"/>
                  </a:lnTo>
                  <a:lnTo>
                    <a:pt x="580" y="547"/>
                  </a:lnTo>
                  <a:lnTo>
                    <a:pt x="579" y="547"/>
                  </a:lnTo>
                  <a:lnTo>
                    <a:pt x="578" y="547"/>
                  </a:lnTo>
                  <a:lnTo>
                    <a:pt x="577" y="545"/>
                  </a:lnTo>
                  <a:lnTo>
                    <a:pt x="576" y="545"/>
                  </a:lnTo>
                  <a:lnTo>
                    <a:pt x="576" y="544"/>
                  </a:lnTo>
                  <a:lnTo>
                    <a:pt x="575" y="543"/>
                  </a:lnTo>
                  <a:lnTo>
                    <a:pt x="576" y="542"/>
                  </a:lnTo>
                  <a:lnTo>
                    <a:pt x="575" y="542"/>
                  </a:lnTo>
                  <a:lnTo>
                    <a:pt x="575" y="541"/>
                  </a:lnTo>
                  <a:lnTo>
                    <a:pt x="575" y="540"/>
                  </a:lnTo>
                  <a:lnTo>
                    <a:pt x="574" y="539"/>
                  </a:lnTo>
                  <a:lnTo>
                    <a:pt x="573" y="537"/>
                  </a:lnTo>
                  <a:lnTo>
                    <a:pt x="573" y="536"/>
                  </a:lnTo>
                  <a:lnTo>
                    <a:pt x="572" y="536"/>
                  </a:lnTo>
                  <a:lnTo>
                    <a:pt x="572" y="535"/>
                  </a:lnTo>
                  <a:lnTo>
                    <a:pt x="571" y="535"/>
                  </a:lnTo>
                  <a:lnTo>
                    <a:pt x="570" y="535"/>
                  </a:lnTo>
                  <a:lnTo>
                    <a:pt x="570" y="534"/>
                  </a:lnTo>
                  <a:lnTo>
                    <a:pt x="571" y="534"/>
                  </a:lnTo>
                  <a:lnTo>
                    <a:pt x="572" y="534"/>
                  </a:lnTo>
                  <a:lnTo>
                    <a:pt x="571" y="534"/>
                  </a:lnTo>
                  <a:lnTo>
                    <a:pt x="570" y="533"/>
                  </a:lnTo>
                  <a:lnTo>
                    <a:pt x="570" y="532"/>
                  </a:lnTo>
                  <a:lnTo>
                    <a:pt x="570" y="531"/>
                  </a:lnTo>
                  <a:lnTo>
                    <a:pt x="571" y="531"/>
                  </a:lnTo>
                  <a:lnTo>
                    <a:pt x="571" y="530"/>
                  </a:lnTo>
                  <a:lnTo>
                    <a:pt x="572" y="529"/>
                  </a:lnTo>
                  <a:lnTo>
                    <a:pt x="572" y="528"/>
                  </a:lnTo>
                  <a:lnTo>
                    <a:pt x="572" y="527"/>
                  </a:lnTo>
                  <a:lnTo>
                    <a:pt x="572" y="526"/>
                  </a:lnTo>
                  <a:lnTo>
                    <a:pt x="573" y="526"/>
                  </a:lnTo>
                  <a:lnTo>
                    <a:pt x="573" y="527"/>
                  </a:lnTo>
                  <a:lnTo>
                    <a:pt x="573" y="528"/>
                  </a:lnTo>
                  <a:lnTo>
                    <a:pt x="574" y="528"/>
                  </a:lnTo>
                  <a:lnTo>
                    <a:pt x="574" y="529"/>
                  </a:lnTo>
                  <a:lnTo>
                    <a:pt x="575" y="529"/>
                  </a:lnTo>
                  <a:lnTo>
                    <a:pt x="574" y="528"/>
                  </a:lnTo>
                  <a:lnTo>
                    <a:pt x="574" y="527"/>
                  </a:lnTo>
                  <a:lnTo>
                    <a:pt x="574" y="526"/>
                  </a:lnTo>
                  <a:lnTo>
                    <a:pt x="574" y="525"/>
                  </a:lnTo>
                  <a:lnTo>
                    <a:pt x="575" y="524"/>
                  </a:lnTo>
                  <a:lnTo>
                    <a:pt x="576" y="523"/>
                  </a:lnTo>
                  <a:lnTo>
                    <a:pt x="577" y="523"/>
                  </a:lnTo>
                  <a:lnTo>
                    <a:pt x="578" y="523"/>
                  </a:lnTo>
                  <a:lnTo>
                    <a:pt x="579" y="523"/>
                  </a:lnTo>
                  <a:lnTo>
                    <a:pt x="579" y="522"/>
                  </a:lnTo>
                  <a:lnTo>
                    <a:pt x="580" y="522"/>
                  </a:lnTo>
                  <a:lnTo>
                    <a:pt x="581" y="522"/>
                  </a:lnTo>
                  <a:lnTo>
                    <a:pt x="582" y="522"/>
                  </a:lnTo>
                  <a:lnTo>
                    <a:pt x="582" y="521"/>
                  </a:lnTo>
                  <a:lnTo>
                    <a:pt x="584" y="521"/>
                  </a:lnTo>
                  <a:lnTo>
                    <a:pt x="585" y="520"/>
                  </a:lnTo>
                  <a:lnTo>
                    <a:pt x="585" y="521"/>
                  </a:lnTo>
                  <a:lnTo>
                    <a:pt x="585" y="522"/>
                  </a:lnTo>
                  <a:lnTo>
                    <a:pt x="585" y="524"/>
                  </a:lnTo>
                  <a:lnTo>
                    <a:pt x="585" y="525"/>
                  </a:lnTo>
                  <a:lnTo>
                    <a:pt x="584" y="525"/>
                  </a:lnTo>
                  <a:lnTo>
                    <a:pt x="584" y="526"/>
                  </a:lnTo>
                  <a:lnTo>
                    <a:pt x="584" y="527"/>
                  </a:lnTo>
                  <a:lnTo>
                    <a:pt x="585" y="527"/>
                  </a:lnTo>
                  <a:lnTo>
                    <a:pt x="585" y="526"/>
                  </a:lnTo>
                  <a:lnTo>
                    <a:pt x="585" y="525"/>
                  </a:lnTo>
                  <a:lnTo>
                    <a:pt x="585" y="524"/>
                  </a:lnTo>
                  <a:lnTo>
                    <a:pt x="586" y="524"/>
                  </a:lnTo>
                  <a:lnTo>
                    <a:pt x="586" y="523"/>
                  </a:lnTo>
                  <a:lnTo>
                    <a:pt x="586" y="522"/>
                  </a:lnTo>
                  <a:lnTo>
                    <a:pt x="587" y="521"/>
                  </a:lnTo>
                  <a:lnTo>
                    <a:pt x="588" y="521"/>
                  </a:lnTo>
                  <a:lnTo>
                    <a:pt x="590" y="520"/>
                  </a:lnTo>
                  <a:lnTo>
                    <a:pt x="590" y="521"/>
                  </a:lnTo>
                  <a:lnTo>
                    <a:pt x="591" y="521"/>
                  </a:lnTo>
                  <a:lnTo>
                    <a:pt x="591" y="522"/>
                  </a:lnTo>
                  <a:lnTo>
                    <a:pt x="592" y="522"/>
                  </a:lnTo>
                  <a:lnTo>
                    <a:pt x="592" y="523"/>
                  </a:lnTo>
                  <a:lnTo>
                    <a:pt x="591" y="523"/>
                  </a:lnTo>
                  <a:lnTo>
                    <a:pt x="592" y="523"/>
                  </a:lnTo>
                  <a:lnTo>
                    <a:pt x="592" y="524"/>
                  </a:lnTo>
                  <a:lnTo>
                    <a:pt x="591" y="525"/>
                  </a:lnTo>
                  <a:lnTo>
                    <a:pt x="591" y="526"/>
                  </a:lnTo>
                  <a:close/>
                  <a:moveTo>
                    <a:pt x="593" y="521"/>
                  </a:moveTo>
                  <a:lnTo>
                    <a:pt x="592" y="521"/>
                  </a:lnTo>
                  <a:lnTo>
                    <a:pt x="592" y="520"/>
                  </a:lnTo>
                  <a:lnTo>
                    <a:pt x="593" y="520"/>
                  </a:lnTo>
                  <a:lnTo>
                    <a:pt x="593" y="521"/>
                  </a:lnTo>
                  <a:close/>
                  <a:moveTo>
                    <a:pt x="597" y="520"/>
                  </a:moveTo>
                  <a:lnTo>
                    <a:pt x="596" y="520"/>
                  </a:lnTo>
                  <a:lnTo>
                    <a:pt x="597" y="520"/>
                  </a:lnTo>
                  <a:lnTo>
                    <a:pt x="597" y="519"/>
                  </a:lnTo>
                  <a:lnTo>
                    <a:pt x="597" y="520"/>
                  </a:lnTo>
                  <a:close/>
                  <a:moveTo>
                    <a:pt x="594" y="519"/>
                  </a:moveTo>
                  <a:lnTo>
                    <a:pt x="595" y="519"/>
                  </a:lnTo>
                  <a:lnTo>
                    <a:pt x="595" y="520"/>
                  </a:lnTo>
                  <a:lnTo>
                    <a:pt x="593" y="520"/>
                  </a:lnTo>
                  <a:lnTo>
                    <a:pt x="592" y="520"/>
                  </a:lnTo>
                  <a:lnTo>
                    <a:pt x="592" y="519"/>
                  </a:lnTo>
                  <a:lnTo>
                    <a:pt x="591" y="519"/>
                  </a:lnTo>
                  <a:lnTo>
                    <a:pt x="594" y="519"/>
                  </a:lnTo>
                  <a:close/>
                  <a:moveTo>
                    <a:pt x="593" y="519"/>
                  </a:moveTo>
                  <a:lnTo>
                    <a:pt x="593" y="518"/>
                  </a:lnTo>
                  <a:lnTo>
                    <a:pt x="593" y="519"/>
                  </a:lnTo>
                  <a:close/>
                  <a:moveTo>
                    <a:pt x="597" y="518"/>
                  </a:moveTo>
                  <a:lnTo>
                    <a:pt x="597" y="517"/>
                  </a:lnTo>
                  <a:lnTo>
                    <a:pt x="597" y="518"/>
                  </a:lnTo>
                  <a:close/>
                  <a:moveTo>
                    <a:pt x="600" y="518"/>
                  </a:moveTo>
                  <a:lnTo>
                    <a:pt x="599" y="517"/>
                  </a:lnTo>
                  <a:lnTo>
                    <a:pt x="600" y="517"/>
                  </a:lnTo>
                  <a:lnTo>
                    <a:pt x="600" y="518"/>
                  </a:lnTo>
                  <a:close/>
                  <a:moveTo>
                    <a:pt x="599" y="517"/>
                  </a:moveTo>
                  <a:lnTo>
                    <a:pt x="599" y="518"/>
                  </a:lnTo>
                  <a:lnTo>
                    <a:pt x="598" y="518"/>
                  </a:lnTo>
                  <a:lnTo>
                    <a:pt x="598" y="519"/>
                  </a:lnTo>
                  <a:lnTo>
                    <a:pt x="598" y="518"/>
                  </a:lnTo>
                  <a:lnTo>
                    <a:pt x="598" y="517"/>
                  </a:lnTo>
                  <a:lnTo>
                    <a:pt x="598" y="518"/>
                  </a:lnTo>
                  <a:lnTo>
                    <a:pt x="598" y="517"/>
                  </a:lnTo>
                  <a:lnTo>
                    <a:pt x="599" y="517"/>
                  </a:lnTo>
                  <a:close/>
                  <a:moveTo>
                    <a:pt x="584" y="517"/>
                  </a:moveTo>
                  <a:lnTo>
                    <a:pt x="582" y="517"/>
                  </a:lnTo>
                  <a:lnTo>
                    <a:pt x="582" y="516"/>
                  </a:lnTo>
                  <a:lnTo>
                    <a:pt x="584" y="517"/>
                  </a:lnTo>
                  <a:lnTo>
                    <a:pt x="582" y="517"/>
                  </a:lnTo>
                  <a:lnTo>
                    <a:pt x="584" y="517"/>
                  </a:lnTo>
                  <a:close/>
                  <a:moveTo>
                    <a:pt x="627" y="469"/>
                  </a:moveTo>
                  <a:lnTo>
                    <a:pt x="626" y="469"/>
                  </a:lnTo>
                  <a:lnTo>
                    <a:pt x="627" y="468"/>
                  </a:lnTo>
                  <a:lnTo>
                    <a:pt x="628" y="468"/>
                  </a:lnTo>
                  <a:lnTo>
                    <a:pt x="628" y="469"/>
                  </a:lnTo>
                  <a:lnTo>
                    <a:pt x="627" y="469"/>
                  </a:lnTo>
                  <a:close/>
                  <a:moveTo>
                    <a:pt x="700" y="390"/>
                  </a:moveTo>
                  <a:lnTo>
                    <a:pt x="699" y="390"/>
                  </a:lnTo>
                  <a:lnTo>
                    <a:pt x="699" y="388"/>
                  </a:lnTo>
                  <a:lnTo>
                    <a:pt x="700" y="388"/>
                  </a:lnTo>
                  <a:lnTo>
                    <a:pt x="701" y="388"/>
                  </a:lnTo>
                  <a:lnTo>
                    <a:pt x="700" y="388"/>
                  </a:lnTo>
                  <a:lnTo>
                    <a:pt x="700" y="390"/>
                  </a:lnTo>
                  <a:close/>
                  <a:moveTo>
                    <a:pt x="702" y="387"/>
                  </a:moveTo>
                  <a:lnTo>
                    <a:pt x="702" y="386"/>
                  </a:lnTo>
                  <a:lnTo>
                    <a:pt x="703" y="387"/>
                  </a:lnTo>
                  <a:lnTo>
                    <a:pt x="702" y="387"/>
                  </a:lnTo>
                  <a:close/>
                  <a:moveTo>
                    <a:pt x="713" y="372"/>
                  </a:moveTo>
                  <a:lnTo>
                    <a:pt x="712" y="372"/>
                  </a:lnTo>
                  <a:lnTo>
                    <a:pt x="712" y="371"/>
                  </a:lnTo>
                  <a:lnTo>
                    <a:pt x="713" y="371"/>
                  </a:lnTo>
                  <a:lnTo>
                    <a:pt x="713" y="372"/>
                  </a:lnTo>
                  <a:close/>
                  <a:moveTo>
                    <a:pt x="714" y="370"/>
                  </a:moveTo>
                  <a:lnTo>
                    <a:pt x="713" y="371"/>
                  </a:lnTo>
                  <a:lnTo>
                    <a:pt x="713" y="370"/>
                  </a:lnTo>
                  <a:lnTo>
                    <a:pt x="714" y="370"/>
                  </a:lnTo>
                  <a:lnTo>
                    <a:pt x="714" y="369"/>
                  </a:lnTo>
                  <a:lnTo>
                    <a:pt x="714" y="370"/>
                  </a:lnTo>
                  <a:close/>
                  <a:moveTo>
                    <a:pt x="713" y="368"/>
                  </a:moveTo>
                  <a:lnTo>
                    <a:pt x="713" y="369"/>
                  </a:lnTo>
                  <a:lnTo>
                    <a:pt x="714" y="368"/>
                  </a:lnTo>
                  <a:lnTo>
                    <a:pt x="713" y="370"/>
                  </a:lnTo>
                  <a:lnTo>
                    <a:pt x="712" y="370"/>
                  </a:lnTo>
                  <a:lnTo>
                    <a:pt x="712" y="369"/>
                  </a:lnTo>
                  <a:lnTo>
                    <a:pt x="712" y="368"/>
                  </a:lnTo>
                  <a:lnTo>
                    <a:pt x="712" y="367"/>
                  </a:lnTo>
                  <a:lnTo>
                    <a:pt x="713" y="367"/>
                  </a:lnTo>
                  <a:lnTo>
                    <a:pt x="713" y="366"/>
                  </a:lnTo>
                  <a:lnTo>
                    <a:pt x="713" y="365"/>
                  </a:lnTo>
                  <a:lnTo>
                    <a:pt x="714" y="363"/>
                  </a:lnTo>
                  <a:lnTo>
                    <a:pt x="715" y="362"/>
                  </a:lnTo>
                  <a:lnTo>
                    <a:pt x="715" y="363"/>
                  </a:lnTo>
                  <a:lnTo>
                    <a:pt x="715" y="365"/>
                  </a:lnTo>
                  <a:lnTo>
                    <a:pt x="714" y="366"/>
                  </a:lnTo>
                  <a:lnTo>
                    <a:pt x="714" y="367"/>
                  </a:lnTo>
                  <a:lnTo>
                    <a:pt x="713" y="367"/>
                  </a:lnTo>
                  <a:lnTo>
                    <a:pt x="713" y="368"/>
                  </a:lnTo>
                  <a:close/>
                  <a:moveTo>
                    <a:pt x="715" y="362"/>
                  </a:moveTo>
                  <a:lnTo>
                    <a:pt x="714" y="362"/>
                  </a:lnTo>
                  <a:lnTo>
                    <a:pt x="715" y="362"/>
                  </a:lnTo>
                  <a:close/>
                  <a:moveTo>
                    <a:pt x="714" y="361"/>
                  </a:moveTo>
                  <a:lnTo>
                    <a:pt x="714" y="362"/>
                  </a:lnTo>
                  <a:lnTo>
                    <a:pt x="713" y="363"/>
                  </a:lnTo>
                  <a:lnTo>
                    <a:pt x="713" y="365"/>
                  </a:lnTo>
                  <a:lnTo>
                    <a:pt x="712" y="367"/>
                  </a:lnTo>
                  <a:lnTo>
                    <a:pt x="712" y="368"/>
                  </a:lnTo>
                  <a:lnTo>
                    <a:pt x="711" y="369"/>
                  </a:lnTo>
                  <a:lnTo>
                    <a:pt x="711" y="370"/>
                  </a:lnTo>
                  <a:lnTo>
                    <a:pt x="710" y="370"/>
                  </a:lnTo>
                  <a:lnTo>
                    <a:pt x="709" y="370"/>
                  </a:lnTo>
                  <a:lnTo>
                    <a:pt x="707" y="370"/>
                  </a:lnTo>
                  <a:lnTo>
                    <a:pt x="707" y="369"/>
                  </a:lnTo>
                  <a:lnTo>
                    <a:pt x="709" y="368"/>
                  </a:lnTo>
                  <a:lnTo>
                    <a:pt x="710" y="367"/>
                  </a:lnTo>
                  <a:lnTo>
                    <a:pt x="710" y="365"/>
                  </a:lnTo>
                  <a:lnTo>
                    <a:pt x="711" y="365"/>
                  </a:lnTo>
                  <a:lnTo>
                    <a:pt x="711" y="363"/>
                  </a:lnTo>
                  <a:lnTo>
                    <a:pt x="711" y="362"/>
                  </a:lnTo>
                  <a:lnTo>
                    <a:pt x="712" y="362"/>
                  </a:lnTo>
                  <a:lnTo>
                    <a:pt x="712" y="361"/>
                  </a:lnTo>
                  <a:lnTo>
                    <a:pt x="713" y="361"/>
                  </a:lnTo>
                  <a:lnTo>
                    <a:pt x="714" y="361"/>
                  </a:lnTo>
                  <a:close/>
                  <a:moveTo>
                    <a:pt x="731" y="329"/>
                  </a:moveTo>
                  <a:lnTo>
                    <a:pt x="732" y="330"/>
                  </a:lnTo>
                  <a:lnTo>
                    <a:pt x="732" y="331"/>
                  </a:lnTo>
                  <a:lnTo>
                    <a:pt x="734" y="331"/>
                  </a:lnTo>
                  <a:lnTo>
                    <a:pt x="734" y="332"/>
                  </a:lnTo>
                  <a:lnTo>
                    <a:pt x="734" y="333"/>
                  </a:lnTo>
                  <a:lnTo>
                    <a:pt x="732" y="333"/>
                  </a:lnTo>
                  <a:lnTo>
                    <a:pt x="732" y="334"/>
                  </a:lnTo>
                  <a:lnTo>
                    <a:pt x="731" y="335"/>
                  </a:lnTo>
                  <a:lnTo>
                    <a:pt x="730" y="336"/>
                  </a:lnTo>
                  <a:lnTo>
                    <a:pt x="730" y="337"/>
                  </a:lnTo>
                  <a:lnTo>
                    <a:pt x="729" y="337"/>
                  </a:lnTo>
                  <a:lnTo>
                    <a:pt x="729" y="338"/>
                  </a:lnTo>
                  <a:lnTo>
                    <a:pt x="728" y="338"/>
                  </a:lnTo>
                  <a:lnTo>
                    <a:pt x="728" y="337"/>
                  </a:lnTo>
                  <a:lnTo>
                    <a:pt x="728" y="336"/>
                  </a:lnTo>
                  <a:lnTo>
                    <a:pt x="728" y="335"/>
                  </a:lnTo>
                  <a:lnTo>
                    <a:pt x="728" y="334"/>
                  </a:lnTo>
                  <a:lnTo>
                    <a:pt x="728" y="333"/>
                  </a:lnTo>
                  <a:lnTo>
                    <a:pt x="728" y="332"/>
                  </a:lnTo>
                  <a:lnTo>
                    <a:pt x="728" y="331"/>
                  </a:lnTo>
                  <a:lnTo>
                    <a:pt x="729" y="331"/>
                  </a:lnTo>
                  <a:lnTo>
                    <a:pt x="729" y="330"/>
                  </a:lnTo>
                  <a:lnTo>
                    <a:pt x="729" y="329"/>
                  </a:lnTo>
                  <a:lnTo>
                    <a:pt x="730" y="328"/>
                  </a:lnTo>
                  <a:lnTo>
                    <a:pt x="730" y="327"/>
                  </a:lnTo>
                  <a:lnTo>
                    <a:pt x="730" y="326"/>
                  </a:lnTo>
                  <a:lnTo>
                    <a:pt x="730" y="325"/>
                  </a:lnTo>
                  <a:lnTo>
                    <a:pt x="730" y="326"/>
                  </a:lnTo>
                  <a:lnTo>
                    <a:pt x="730" y="327"/>
                  </a:lnTo>
                  <a:lnTo>
                    <a:pt x="730" y="328"/>
                  </a:lnTo>
                  <a:lnTo>
                    <a:pt x="731" y="329"/>
                  </a:lnTo>
                  <a:close/>
                  <a:moveTo>
                    <a:pt x="728" y="320"/>
                  </a:moveTo>
                  <a:lnTo>
                    <a:pt x="727" y="319"/>
                  </a:lnTo>
                  <a:lnTo>
                    <a:pt x="728" y="319"/>
                  </a:lnTo>
                  <a:lnTo>
                    <a:pt x="728" y="320"/>
                  </a:lnTo>
                  <a:close/>
                  <a:moveTo>
                    <a:pt x="725" y="317"/>
                  </a:moveTo>
                  <a:lnTo>
                    <a:pt x="726" y="318"/>
                  </a:lnTo>
                  <a:lnTo>
                    <a:pt x="727" y="318"/>
                  </a:lnTo>
                  <a:lnTo>
                    <a:pt x="727" y="319"/>
                  </a:lnTo>
                  <a:lnTo>
                    <a:pt x="726" y="318"/>
                  </a:lnTo>
                  <a:lnTo>
                    <a:pt x="725" y="317"/>
                  </a:lnTo>
                  <a:lnTo>
                    <a:pt x="724" y="316"/>
                  </a:lnTo>
                  <a:lnTo>
                    <a:pt x="723" y="315"/>
                  </a:lnTo>
                  <a:lnTo>
                    <a:pt x="723" y="313"/>
                  </a:lnTo>
                  <a:lnTo>
                    <a:pt x="723" y="315"/>
                  </a:lnTo>
                  <a:lnTo>
                    <a:pt x="724" y="316"/>
                  </a:lnTo>
                  <a:lnTo>
                    <a:pt x="725" y="317"/>
                  </a:lnTo>
                  <a:close/>
                  <a:moveTo>
                    <a:pt x="705" y="310"/>
                  </a:moveTo>
                  <a:lnTo>
                    <a:pt x="704" y="310"/>
                  </a:lnTo>
                  <a:lnTo>
                    <a:pt x="704" y="309"/>
                  </a:lnTo>
                  <a:lnTo>
                    <a:pt x="705" y="309"/>
                  </a:lnTo>
                  <a:lnTo>
                    <a:pt x="705" y="310"/>
                  </a:lnTo>
                  <a:close/>
                  <a:moveTo>
                    <a:pt x="707" y="309"/>
                  </a:moveTo>
                  <a:lnTo>
                    <a:pt x="707" y="308"/>
                  </a:lnTo>
                  <a:lnTo>
                    <a:pt x="707" y="309"/>
                  </a:lnTo>
                  <a:close/>
                  <a:moveTo>
                    <a:pt x="734" y="307"/>
                  </a:moveTo>
                  <a:lnTo>
                    <a:pt x="732" y="307"/>
                  </a:lnTo>
                  <a:lnTo>
                    <a:pt x="732" y="306"/>
                  </a:lnTo>
                  <a:lnTo>
                    <a:pt x="735" y="306"/>
                  </a:lnTo>
                  <a:lnTo>
                    <a:pt x="737" y="306"/>
                  </a:lnTo>
                  <a:lnTo>
                    <a:pt x="736" y="306"/>
                  </a:lnTo>
                  <a:lnTo>
                    <a:pt x="736" y="307"/>
                  </a:lnTo>
                  <a:lnTo>
                    <a:pt x="735" y="307"/>
                  </a:lnTo>
                  <a:lnTo>
                    <a:pt x="734" y="307"/>
                  </a:lnTo>
                  <a:close/>
                  <a:moveTo>
                    <a:pt x="751" y="302"/>
                  </a:moveTo>
                  <a:lnTo>
                    <a:pt x="750" y="301"/>
                  </a:lnTo>
                  <a:lnTo>
                    <a:pt x="750" y="300"/>
                  </a:lnTo>
                  <a:lnTo>
                    <a:pt x="751" y="300"/>
                  </a:lnTo>
                  <a:lnTo>
                    <a:pt x="751" y="301"/>
                  </a:lnTo>
                  <a:lnTo>
                    <a:pt x="751" y="302"/>
                  </a:lnTo>
                  <a:close/>
                  <a:moveTo>
                    <a:pt x="744" y="300"/>
                  </a:moveTo>
                  <a:lnTo>
                    <a:pt x="747" y="300"/>
                  </a:lnTo>
                  <a:lnTo>
                    <a:pt x="746" y="300"/>
                  </a:lnTo>
                  <a:lnTo>
                    <a:pt x="746" y="301"/>
                  </a:lnTo>
                  <a:lnTo>
                    <a:pt x="745" y="301"/>
                  </a:lnTo>
                  <a:lnTo>
                    <a:pt x="745" y="300"/>
                  </a:lnTo>
                  <a:lnTo>
                    <a:pt x="744" y="300"/>
                  </a:lnTo>
                  <a:close/>
                  <a:moveTo>
                    <a:pt x="744" y="300"/>
                  </a:moveTo>
                  <a:lnTo>
                    <a:pt x="743" y="300"/>
                  </a:lnTo>
                  <a:lnTo>
                    <a:pt x="743" y="299"/>
                  </a:lnTo>
                  <a:lnTo>
                    <a:pt x="744" y="300"/>
                  </a:lnTo>
                  <a:close/>
                  <a:moveTo>
                    <a:pt x="753" y="296"/>
                  </a:moveTo>
                  <a:lnTo>
                    <a:pt x="752" y="296"/>
                  </a:lnTo>
                  <a:lnTo>
                    <a:pt x="753" y="295"/>
                  </a:lnTo>
                  <a:lnTo>
                    <a:pt x="754" y="296"/>
                  </a:lnTo>
                  <a:lnTo>
                    <a:pt x="753" y="296"/>
                  </a:lnTo>
                  <a:close/>
                  <a:moveTo>
                    <a:pt x="743" y="296"/>
                  </a:moveTo>
                  <a:lnTo>
                    <a:pt x="743" y="295"/>
                  </a:lnTo>
                  <a:lnTo>
                    <a:pt x="743" y="296"/>
                  </a:lnTo>
                  <a:close/>
                  <a:moveTo>
                    <a:pt x="743" y="295"/>
                  </a:moveTo>
                  <a:lnTo>
                    <a:pt x="743" y="294"/>
                  </a:lnTo>
                  <a:lnTo>
                    <a:pt x="743" y="293"/>
                  </a:lnTo>
                  <a:lnTo>
                    <a:pt x="744" y="293"/>
                  </a:lnTo>
                  <a:lnTo>
                    <a:pt x="744" y="292"/>
                  </a:lnTo>
                  <a:lnTo>
                    <a:pt x="745" y="292"/>
                  </a:lnTo>
                  <a:lnTo>
                    <a:pt x="746" y="292"/>
                  </a:lnTo>
                  <a:lnTo>
                    <a:pt x="745" y="293"/>
                  </a:lnTo>
                  <a:lnTo>
                    <a:pt x="744" y="293"/>
                  </a:lnTo>
                  <a:lnTo>
                    <a:pt x="744" y="294"/>
                  </a:lnTo>
                  <a:lnTo>
                    <a:pt x="743" y="295"/>
                  </a:lnTo>
                  <a:close/>
                  <a:moveTo>
                    <a:pt x="727" y="286"/>
                  </a:moveTo>
                  <a:lnTo>
                    <a:pt x="727" y="285"/>
                  </a:lnTo>
                  <a:lnTo>
                    <a:pt x="728" y="285"/>
                  </a:lnTo>
                  <a:lnTo>
                    <a:pt x="727" y="286"/>
                  </a:lnTo>
                  <a:close/>
                  <a:moveTo>
                    <a:pt x="755" y="283"/>
                  </a:moveTo>
                  <a:lnTo>
                    <a:pt x="755" y="282"/>
                  </a:lnTo>
                  <a:lnTo>
                    <a:pt x="755" y="283"/>
                  </a:lnTo>
                  <a:close/>
                  <a:moveTo>
                    <a:pt x="751" y="266"/>
                  </a:moveTo>
                  <a:lnTo>
                    <a:pt x="750" y="266"/>
                  </a:lnTo>
                  <a:lnTo>
                    <a:pt x="751" y="265"/>
                  </a:lnTo>
                  <a:lnTo>
                    <a:pt x="751" y="266"/>
                  </a:lnTo>
                  <a:close/>
                  <a:moveTo>
                    <a:pt x="760" y="258"/>
                  </a:moveTo>
                  <a:lnTo>
                    <a:pt x="761" y="258"/>
                  </a:lnTo>
                  <a:lnTo>
                    <a:pt x="762" y="258"/>
                  </a:lnTo>
                  <a:lnTo>
                    <a:pt x="763" y="258"/>
                  </a:lnTo>
                  <a:lnTo>
                    <a:pt x="763" y="259"/>
                  </a:lnTo>
                  <a:lnTo>
                    <a:pt x="763" y="260"/>
                  </a:lnTo>
                  <a:lnTo>
                    <a:pt x="762" y="261"/>
                  </a:lnTo>
                  <a:lnTo>
                    <a:pt x="761" y="262"/>
                  </a:lnTo>
                  <a:lnTo>
                    <a:pt x="760" y="262"/>
                  </a:lnTo>
                  <a:lnTo>
                    <a:pt x="760" y="260"/>
                  </a:lnTo>
                  <a:lnTo>
                    <a:pt x="760" y="259"/>
                  </a:lnTo>
                  <a:lnTo>
                    <a:pt x="760" y="258"/>
                  </a:lnTo>
                  <a:lnTo>
                    <a:pt x="759" y="258"/>
                  </a:lnTo>
                  <a:lnTo>
                    <a:pt x="760" y="258"/>
                  </a:lnTo>
                  <a:close/>
                  <a:moveTo>
                    <a:pt x="764" y="248"/>
                  </a:moveTo>
                  <a:lnTo>
                    <a:pt x="763" y="248"/>
                  </a:lnTo>
                  <a:lnTo>
                    <a:pt x="763" y="247"/>
                  </a:lnTo>
                  <a:lnTo>
                    <a:pt x="764" y="247"/>
                  </a:lnTo>
                  <a:lnTo>
                    <a:pt x="764" y="248"/>
                  </a:lnTo>
                  <a:close/>
                  <a:moveTo>
                    <a:pt x="763" y="203"/>
                  </a:moveTo>
                  <a:lnTo>
                    <a:pt x="762" y="203"/>
                  </a:lnTo>
                  <a:lnTo>
                    <a:pt x="763" y="203"/>
                  </a:lnTo>
                  <a:close/>
                  <a:moveTo>
                    <a:pt x="764" y="202"/>
                  </a:moveTo>
                  <a:lnTo>
                    <a:pt x="763" y="203"/>
                  </a:lnTo>
                  <a:lnTo>
                    <a:pt x="763" y="202"/>
                  </a:lnTo>
                  <a:lnTo>
                    <a:pt x="763" y="201"/>
                  </a:lnTo>
                  <a:lnTo>
                    <a:pt x="764" y="201"/>
                  </a:lnTo>
                  <a:lnTo>
                    <a:pt x="764" y="202"/>
                  </a:lnTo>
                  <a:close/>
                  <a:moveTo>
                    <a:pt x="729" y="174"/>
                  </a:moveTo>
                  <a:lnTo>
                    <a:pt x="728" y="175"/>
                  </a:lnTo>
                  <a:lnTo>
                    <a:pt x="728" y="174"/>
                  </a:lnTo>
                  <a:lnTo>
                    <a:pt x="729" y="174"/>
                  </a:lnTo>
                  <a:close/>
                  <a:moveTo>
                    <a:pt x="729" y="175"/>
                  </a:moveTo>
                  <a:lnTo>
                    <a:pt x="729" y="174"/>
                  </a:lnTo>
                  <a:lnTo>
                    <a:pt x="729" y="175"/>
                  </a:lnTo>
                  <a:close/>
                  <a:moveTo>
                    <a:pt x="721" y="122"/>
                  </a:moveTo>
                  <a:lnTo>
                    <a:pt x="721" y="121"/>
                  </a:lnTo>
                  <a:lnTo>
                    <a:pt x="721" y="122"/>
                  </a:lnTo>
                  <a:close/>
                  <a:moveTo>
                    <a:pt x="724" y="118"/>
                  </a:moveTo>
                  <a:lnTo>
                    <a:pt x="724" y="117"/>
                  </a:lnTo>
                  <a:lnTo>
                    <a:pt x="724" y="118"/>
                  </a:lnTo>
                  <a:close/>
                  <a:moveTo>
                    <a:pt x="630" y="0"/>
                  </a:moveTo>
                  <a:lnTo>
                    <a:pt x="631" y="0"/>
                  </a:lnTo>
                  <a:lnTo>
                    <a:pt x="632" y="0"/>
                  </a:lnTo>
                  <a:lnTo>
                    <a:pt x="632" y="1"/>
                  </a:lnTo>
                  <a:lnTo>
                    <a:pt x="634" y="1"/>
                  </a:lnTo>
                  <a:lnTo>
                    <a:pt x="635" y="2"/>
                  </a:lnTo>
                  <a:lnTo>
                    <a:pt x="635" y="3"/>
                  </a:lnTo>
                  <a:lnTo>
                    <a:pt x="636" y="4"/>
                  </a:lnTo>
                  <a:lnTo>
                    <a:pt x="637" y="4"/>
                  </a:lnTo>
                  <a:lnTo>
                    <a:pt x="637" y="3"/>
                  </a:lnTo>
                  <a:lnTo>
                    <a:pt x="638" y="3"/>
                  </a:lnTo>
                  <a:lnTo>
                    <a:pt x="639" y="3"/>
                  </a:lnTo>
                  <a:lnTo>
                    <a:pt x="640" y="3"/>
                  </a:lnTo>
                  <a:lnTo>
                    <a:pt x="640" y="4"/>
                  </a:lnTo>
                  <a:lnTo>
                    <a:pt x="641" y="4"/>
                  </a:lnTo>
                  <a:lnTo>
                    <a:pt x="642" y="4"/>
                  </a:lnTo>
                  <a:lnTo>
                    <a:pt x="642" y="5"/>
                  </a:lnTo>
                  <a:lnTo>
                    <a:pt x="643" y="5"/>
                  </a:lnTo>
                  <a:lnTo>
                    <a:pt x="643" y="6"/>
                  </a:lnTo>
                  <a:lnTo>
                    <a:pt x="644" y="6"/>
                  </a:lnTo>
                  <a:lnTo>
                    <a:pt x="645" y="6"/>
                  </a:lnTo>
                  <a:lnTo>
                    <a:pt x="645" y="7"/>
                  </a:lnTo>
                  <a:lnTo>
                    <a:pt x="646" y="7"/>
                  </a:lnTo>
                  <a:lnTo>
                    <a:pt x="646" y="8"/>
                  </a:lnTo>
                  <a:lnTo>
                    <a:pt x="646" y="9"/>
                  </a:lnTo>
                  <a:lnTo>
                    <a:pt x="647" y="9"/>
                  </a:lnTo>
                  <a:lnTo>
                    <a:pt x="647" y="10"/>
                  </a:lnTo>
                  <a:lnTo>
                    <a:pt x="648" y="10"/>
                  </a:lnTo>
                  <a:lnTo>
                    <a:pt x="649" y="10"/>
                  </a:lnTo>
                  <a:lnTo>
                    <a:pt x="649" y="9"/>
                  </a:lnTo>
                  <a:lnTo>
                    <a:pt x="650" y="9"/>
                  </a:lnTo>
                  <a:lnTo>
                    <a:pt x="650" y="8"/>
                  </a:lnTo>
                  <a:lnTo>
                    <a:pt x="651" y="8"/>
                  </a:lnTo>
                  <a:lnTo>
                    <a:pt x="651" y="7"/>
                  </a:lnTo>
                  <a:lnTo>
                    <a:pt x="652" y="7"/>
                  </a:lnTo>
                  <a:lnTo>
                    <a:pt x="653" y="7"/>
                  </a:lnTo>
                  <a:lnTo>
                    <a:pt x="654" y="7"/>
                  </a:lnTo>
                  <a:lnTo>
                    <a:pt x="655" y="7"/>
                  </a:lnTo>
                  <a:lnTo>
                    <a:pt x="655" y="6"/>
                  </a:lnTo>
                  <a:lnTo>
                    <a:pt x="656" y="6"/>
                  </a:lnTo>
                  <a:lnTo>
                    <a:pt x="656" y="7"/>
                  </a:lnTo>
                  <a:lnTo>
                    <a:pt x="657" y="7"/>
                  </a:lnTo>
                  <a:lnTo>
                    <a:pt x="657" y="6"/>
                  </a:lnTo>
                  <a:lnTo>
                    <a:pt x="659" y="6"/>
                  </a:lnTo>
                  <a:lnTo>
                    <a:pt x="660" y="6"/>
                  </a:lnTo>
                  <a:lnTo>
                    <a:pt x="661" y="6"/>
                  </a:lnTo>
                  <a:lnTo>
                    <a:pt x="661" y="5"/>
                  </a:lnTo>
                  <a:lnTo>
                    <a:pt x="662" y="5"/>
                  </a:lnTo>
                  <a:lnTo>
                    <a:pt x="663" y="4"/>
                  </a:lnTo>
                  <a:lnTo>
                    <a:pt x="664" y="4"/>
                  </a:lnTo>
                  <a:lnTo>
                    <a:pt x="664" y="5"/>
                  </a:lnTo>
                  <a:lnTo>
                    <a:pt x="665" y="5"/>
                  </a:lnTo>
                  <a:lnTo>
                    <a:pt x="666" y="5"/>
                  </a:lnTo>
                  <a:lnTo>
                    <a:pt x="667" y="5"/>
                  </a:lnTo>
                  <a:lnTo>
                    <a:pt x="668" y="5"/>
                  </a:lnTo>
                  <a:lnTo>
                    <a:pt x="669" y="5"/>
                  </a:lnTo>
                  <a:lnTo>
                    <a:pt x="669" y="4"/>
                  </a:lnTo>
                  <a:lnTo>
                    <a:pt x="669" y="3"/>
                  </a:lnTo>
                  <a:lnTo>
                    <a:pt x="670" y="3"/>
                  </a:lnTo>
                  <a:lnTo>
                    <a:pt x="671" y="3"/>
                  </a:lnTo>
                  <a:lnTo>
                    <a:pt x="672" y="3"/>
                  </a:lnTo>
                  <a:lnTo>
                    <a:pt x="672" y="2"/>
                  </a:lnTo>
                  <a:lnTo>
                    <a:pt x="673" y="2"/>
                  </a:lnTo>
                  <a:lnTo>
                    <a:pt x="674" y="2"/>
                  </a:lnTo>
                  <a:lnTo>
                    <a:pt x="675" y="2"/>
                  </a:lnTo>
                  <a:lnTo>
                    <a:pt x="676" y="2"/>
                  </a:lnTo>
                  <a:lnTo>
                    <a:pt x="677" y="2"/>
                  </a:lnTo>
                  <a:lnTo>
                    <a:pt x="677" y="3"/>
                  </a:lnTo>
                  <a:lnTo>
                    <a:pt x="678" y="3"/>
                  </a:lnTo>
                  <a:lnTo>
                    <a:pt x="679" y="3"/>
                  </a:lnTo>
                  <a:lnTo>
                    <a:pt x="680" y="3"/>
                  </a:lnTo>
                  <a:lnTo>
                    <a:pt x="681" y="3"/>
                  </a:lnTo>
                  <a:lnTo>
                    <a:pt x="682" y="3"/>
                  </a:lnTo>
                  <a:lnTo>
                    <a:pt x="682" y="2"/>
                  </a:lnTo>
                  <a:lnTo>
                    <a:pt x="684" y="2"/>
                  </a:lnTo>
                  <a:lnTo>
                    <a:pt x="685" y="2"/>
                  </a:lnTo>
                  <a:lnTo>
                    <a:pt x="686" y="2"/>
                  </a:lnTo>
                  <a:lnTo>
                    <a:pt x="686" y="3"/>
                  </a:lnTo>
                  <a:lnTo>
                    <a:pt x="687" y="3"/>
                  </a:lnTo>
                  <a:lnTo>
                    <a:pt x="688" y="3"/>
                  </a:lnTo>
                  <a:lnTo>
                    <a:pt x="688" y="4"/>
                  </a:lnTo>
                  <a:lnTo>
                    <a:pt x="689" y="4"/>
                  </a:lnTo>
                  <a:lnTo>
                    <a:pt x="690" y="4"/>
                  </a:lnTo>
                  <a:lnTo>
                    <a:pt x="691" y="5"/>
                  </a:lnTo>
                  <a:lnTo>
                    <a:pt x="691" y="6"/>
                  </a:lnTo>
                  <a:lnTo>
                    <a:pt x="691" y="7"/>
                  </a:lnTo>
                  <a:lnTo>
                    <a:pt x="691" y="8"/>
                  </a:lnTo>
                  <a:lnTo>
                    <a:pt x="692" y="10"/>
                  </a:lnTo>
                  <a:lnTo>
                    <a:pt x="693" y="11"/>
                  </a:lnTo>
                  <a:lnTo>
                    <a:pt x="693" y="12"/>
                  </a:lnTo>
                  <a:lnTo>
                    <a:pt x="694" y="13"/>
                  </a:lnTo>
                  <a:lnTo>
                    <a:pt x="694" y="15"/>
                  </a:lnTo>
                  <a:lnTo>
                    <a:pt x="695" y="15"/>
                  </a:lnTo>
                  <a:lnTo>
                    <a:pt x="697" y="15"/>
                  </a:lnTo>
                  <a:lnTo>
                    <a:pt x="698" y="15"/>
                  </a:lnTo>
                  <a:lnTo>
                    <a:pt x="699" y="15"/>
                  </a:lnTo>
                  <a:lnTo>
                    <a:pt x="700" y="15"/>
                  </a:lnTo>
                  <a:lnTo>
                    <a:pt x="701" y="15"/>
                  </a:lnTo>
                  <a:lnTo>
                    <a:pt x="702" y="13"/>
                  </a:lnTo>
                  <a:lnTo>
                    <a:pt x="703" y="13"/>
                  </a:lnTo>
                  <a:lnTo>
                    <a:pt x="705" y="13"/>
                  </a:lnTo>
                  <a:lnTo>
                    <a:pt x="706" y="12"/>
                  </a:lnTo>
                  <a:lnTo>
                    <a:pt x="707" y="12"/>
                  </a:lnTo>
                  <a:lnTo>
                    <a:pt x="707" y="13"/>
                  </a:lnTo>
                  <a:lnTo>
                    <a:pt x="707" y="15"/>
                  </a:lnTo>
                  <a:lnTo>
                    <a:pt x="709" y="15"/>
                  </a:lnTo>
                  <a:lnTo>
                    <a:pt x="709" y="16"/>
                  </a:lnTo>
                  <a:lnTo>
                    <a:pt x="710" y="16"/>
                  </a:lnTo>
                  <a:lnTo>
                    <a:pt x="710" y="17"/>
                  </a:lnTo>
                  <a:lnTo>
                    <a:pt x="709" y="17"/>
                  </a:lnTo>
                  <a:lnTo>
                    <a:pt x="707" y="17"/>
                  </a:lnTo>
                  <a:lnTo>
                    <a:pt x="706" y="17"/>
                  </a:lnTo>
                  <a:lnTo>
                    <a:pt x="705" y="17"/>
                  </a:lnTo>
                  <a:lnTo>
                    <a:pt x="705" y="18"/>
                  </a:lnTo>
                  <a:lnTo>
                    <a:pt x="706" y="18"/>
                  </a:lnTo>
                  <a:lnTo>
                    <a:pt x="705" y="17"/>
                  </a:lnTo>
                  <a:lnTo>
                    <a:pt x="706" y="17"/>
                  </a:lnTo>
                  <a:lnTo>
                    <a:pt x="707" y="17"/>
                  </a:lnTo>
                  <a:lnTo>
                    <a:pt x="707" y="18"/>
                  </a:lnTo>
                  <a:lnTo>
                    <a:pt x="709" y="18"/>
                  </a:lnTo>
                  <a:lnTo>
                    <a:pt x="710" y="19"/>
                  </a:lnTo>
                  <a:lnTo>
                    <a:pt x="710" y="20"/>
                  </a:lnTo>
                  <a:lnTo>
                    <a:pt x="711" y="20"/>
                  </a:lnTo>
                  <a:lnTo>
                    <a:pt x="711" y="21"/>
                  </a:lnTo>
                  <a:lnTo>
                    <a:pt x="711" y="20"/>
                  </a:lnTo>
                  <a:lnTo>
                    <a:pt x="710" y="20"/>
                  </a:lnTo>
                  <a:lnTo>
                    <a:pt x="710" y="19"/>
                  </a:lnTo>
                  <a:lnTo>
                    <a:pt x="710" y="18"/>
                  </a:lnTo>
                  <a:lnTo>
                    <a:pt x="711" y="18"/>
                  </a:lnTo>
                  <a:lnTo>
                    <a:pt x="712" y="19"/>
                  </a:lnTo>
                  <a:lnTo>
                    <a:pt x="712" y="20"/>
                  </a:lnTo>
                  <a:lnTo>
                    <a:pt x="713" y="21"/>
                  </a:lnTo>
                  <a:lnTo>
                    <a:pt x="715" y="22"/>
                  </a:lnTo>
                  <a:lnTo>
                    <a:pt x="716" y="22"/>
                  </a:lnTo>
                  <a:lnTo>
                    <a:pt x="718" y="22"/>
                  </a:lnTo>
                  <a:lnTo>
                    <a:pt x="719" y="21"/>
                  </a:lnTo>
                  <a:lnTo>
                    <a:pt x="719" y="20"/>
                  </a:lnTo>
                  <a:lnTo>
                    <a:pt x="719" y="19"/>
                  </a:lnTo>
                  <a:lnTo>
                    <a:pt x="720" y="19"/>
                  </a:lnTo>
                  <a:lnTo>
                    <a:pt x="721" y="20"/>
                  </a:lnTo>
                  <a:lnTo>
                    <a:pt x="721" y="21"/>
                  </a:lnTo>
                  <a:lnTo>
                    <a:pt x="721" y="22"/>
                  </a:lnTo>
                  <a:lnTo>
                    <a:pt x="720" y="22"/>
                  </a:lnTo>
                  <a:lnTo>
                    <a:pt x="720" y="23"/>
                  </a:lnTo>
                  <a:lnTo>
                    <a:pt x="719" y="23"/>
                  </a:lnTo>
                  <a:lnTo>
                    <a:pt x="719" y="24"/>
                  </a:lnTo>
                  <a:lnTo>
                    <a:pt x="718" y="25"/>
                  </a:lnTo>
                  <a:lnTo>
                    <a:pt x="717" y="25"/>
                  </a:lnTo>
                  <a:lnTo>
                    <a:pt x="716" y="25"/>
                  </a:lnTo>
                  <a:lnTo>
                    <a:pt x="716" y="26"/>
                  </a:lnTo>
                  <a:lnTo>
                    <a:pt x="715" y="26"/>
                  </a:lnTo>
                  <a:lnTo>
                    <a:pt x="714" y="26"/>
                  </a:lnTo>
                  <a:lnTo>
                    <a:pt x="713" y="27"/>
                  </a:lnTo>
                  <a:lnTo>
                    <a:pt x="713" y="28"/>
                  </a:lnTo>
                  <a:lnTo>
                    <a:pt x="713" y="29"/>
                  </a:lnTo>
                  <a:lnTo>
                    <a:pt x="712" y="29"/>
                  </a:lnTo>
                  <a:lnTo>
                    <a:pt x="711" y="30"/>
                  </a:lnTo>
                  <a:lnTo>
                    <a:pt x="710" y="30"/>
                  </a:lnTo>
                  <a:lnTo>
                    <a:pt x="710" y="31"/>
                  </a:lnTo>
                  <a:lnTo>
                    <a:pt x="710" y="32"/>
                  </a:lnTo>
                  <a:lnTo>
                    <a:pt x="710" y="33"/>
                  </a:lnTo>
                  <a:lnTo>
                    <a:pt x="710" y="34"/>
                  </a:lnTo>
                  <a:lnTo>
                    <a:pt x="709" y="34"/>
                  </a:lnTo>
                  <a:lnTo>
                    <a:pt x="709" y="35"/>
                  </a:lnTo>
                  <a:lnTo>
                    <a:pt x="710" y="35"/>
                  </a:lnTo>
                  <a:lnTo>
                    <a:pt x="710" y="37"/>
                  </a:lnTo>
                  <a:lnTo>
                    <a:pt x="710" y="38"/>
                  </a:lnTo>
                  <a:lnTo>
                    <a:pt x="710" y="41"/>
                  </a:lnTo>
                  <a:lnTo>
                    <a:pt x="710" y="42"/>
                  </a:lnTo>
                  <a:lnTo>
                    <a:pt x="711" y="43"/>
                  </a:lnTo>
                  <a:lnTo>
                    <a:pt x="710" y="43"/>
                  </a:lnTo>
                  <a:lnTo>
                    <a:pt x="709" y="44"/>
                  </a:lnTo>
                  <a:lnTo>
                    <a:pt x="706" y="44"/>
                  </a:lnTo>
                  <a:lnTo>
                    <a:pt x="707" y="44"/>
                  </a:lnTo>
                  <a:lnTo>
                    <a:pt x="709" y="44"/>
                  </a:lnTo>
                  <a:lnTo>
                    <a:pt x="710" y="44"/>
                  </a:lnTo>
                  <a:lnTo>
                    <a:pt x="711" y="44"/>
                  </a:lnTo>
                  <a:lnTo>
                    <a:pt x="710" y="44"/>
                  </a:lnTo>
                  <a:lnTo>
                    <a:pt x="712" y="45"/>
                  </a:lnTo>
                  <a:lnTo>
                    <a:pt x="713" y="46"/>
                  </a:lnTo>
                  <a:lnTo>
                    <a:pt x="714" y="46"/>
                  </a:lnTo>
                  <a:lnTo>
                    <a:pt x="714" y="47"/>
                  </a:lnTo>
                  <a:lnTo>
                    <a:pt x="715" y="48"/>
                  </a:lnTo>
                  <a:lnTo>
                    <a:pt x="716" y="49"/>
                  </a:lnTo>
                  <a:lnTo>
                    <a:pt x="716" y="50"/>
                  </a:lnTo>
                  <a:lnTo>
                    <a:pt x="716" y="51"/>
                  </a:lnTo>
                  <a:lnTo>
                    <a:pt x="716" y="53"/>
                  </a:lnTo>
                  <a:lnTo>
                    <a:pt x="716" y="54"/>
                  </a:lnTo>
                  <a:lnTo>
                    <a:pt x="716" y="55"/>
                  </a:lnTo>
                  <a:lnTo>
                    <a:pt x="716" y="59"/>
                  </a:lnTo>
                  <a:lnTo>
                    <a:pt x="716" y="60"/>
                  </a:lnTo>
                  <a:lnTo>
                    <a:pt x="717" y="61"/>
                  </a:lnTo>
                  <a:lnTo>
                    <a:pt x="717" y="63"/>
                  </a:lnTo>
                  <a:lnTo>
                    <a:pt x="718" y="65"/>
                  </a:lnTo>
                  <a:lnTo>
                    <a:pt x="718" y="66"/>
                  </a:lnTo>
                  <a:lnTo>
                    <a:pt x="718" y="67"/>
                  </a:lnTo>
                  <a:lnTo>
                    <a:pt x="718" y="68"/>
                  </a:lnTo>
                  <a:lnTo>
                    <a:pt x="718" y="69"/>
                  </a:lnTo>
                  <a:lnTo>
                    <a:pt x="718" y="70"/>
                  </a:lnTo>
                  <a:lnTo>
                    <a:pt x="718" y="71"/>
                  </a:lnTo>
                  <a:lnTo>
                    <a:pt x="719" y="73"/>
                  </a:lnTo>
                  <a:lnTo>
                    <a:pt x="719" y="74"/>
                  </a:lnTo>
                  <a:lnTo>
                    <a:pt x="719" y="75"/>
                  </a:lnTo>
                  <a:lnTo>
                    <a:pt x="719" y="76"/>
                  </a:lnTo>
                  <a:lnTo>
                    <a:pt x="719" y="77"/>
                  </a:lnTo>
                  <a:lnTo>
                    <a:pt x="719" y="78"/>
                  </a:lnTo>
                  <a:lnTo>
                    <a:pt x="718" y="78"/>
                  </a:lnTo>
                  <a:lnTo>
                    <a:pt x="717" y="78"/>
                  </a:lnTo>
                  <a:lnTo>
                    <a:pt x="717" y="79"/>
                  </a:lnTo>
                  <a:lnTo>
                    <a:pt x="716" y="79"/>
                  </a:lnTo>
                  <a:lnTo>
                    <a:pt x="715" y="79"/>
                  </a:lnTo>
                  <a:lnTo>
                    <a:pt x="714" y="79"/>
                  </a:lnTo>
                  <a:lnTo>
                    <a:pt x="714" y="80"/>
                  </a:lnTo>
                  <a:lnTo>
                    <a:pt x="716" y="80"/>
                  </a:lnTo>
                  <a:lnTo>
                    <a:pt x="716" y="79"/>
                  </a:lnTo>
                  <a:lnTo>
                    <a:pt x="717" y="79"/>
                  </a:lnTo>
                  <a:lnTo>
                    <a:pt x="718" y="79"/>
                  </a:lnTo>
                  <a:lnTo>
                    <a:pt x="718" y="78"/>
                  </a:lnTo>
                  <a:lnTo>
                    <a:pt x="719" y="78"/>
                  </a:lnTo>
                  <a:lnTo>
                    <a:pt x="719" y="79"/>
                  </a:lnTo>
                  <a:lnTo>
                    <a:pt x="719" y="80"/>
                  </a:lnTo>
                  <a:lnTo>
                    <a:pt x="719" y="81"/>
                  </a:lnTo>
                  <a:lnTo>
                    <a:pt x="719" y="82"/>
                  </a:lnTo>
                  <a:lnTo>
                    <a:pt x="720" y="83"/>
                  </a:lnTo>
                  <a:lnTo>
                    <a:pt x="721" y="84"/>
                  </a:lnTo>
                  <a:lnTo>
                    <a:pt x="722" y="85"/>
                  </a:lnTo>
                  <a:lnTo>
                    <a:pt x="722" y="86"/>
                  </a:lnTo>
                  <a:lnTo>
                    <a:pt x="723" y="86"/>
                  </a:lnTo>
                  <a:lnTo>
                    <a:pt x="724" y="87"/>
                  </a:lnTo>
                  <a:lnTo>
                    <a:pt x="724" y="88"/>
                  </a:lnTo>
                  <a:lnTo>
                    <a:pt x="724" y="90"/>
                  </a:lnTo>
                  <a:lnTo>
                    <a:pt x="724" y="91"/>
                  </a:lnTo>
                  <a:lnTo>
                    <a:pt x="724" y="94"/>
                  </a:lnTo>
                  <a:lnTo>
                    <a:pt x="724" y="95"/>
                  </a:lnTo>
                  <a:lnTo>
                    <a:pt x="724" y="96"/>
                  </a:lnTo>
                  <a:lnTo>
                    <a:pt x="725" y="96"/>
                  </a:lnTo>
                  <a:lnTo>
                    <a:pt x="725" y="99"/>
                  </a:lnTo>
                  <a:lnTo>
                    <a:pt x="724" y="99"/>
                  </a:lnTo>
                  <a:lnTo>
                    <a:pt x="723" y="98"/>
                  </a:lnTo>
                  <a:lnTo>
                    <a:pt x="722" y="98"/>
                  </a:lnTo>
                  <a:lnTo>
                    <a:pt x="722" y="99"/>
                  </a:lnTo>
                  <a:lnTo>
                    <a:pt x="721" y="99"/>
                  </a:lnTo>
                  <a:lnTo>
                    <a:pt x="720" y="98"/>
                  </a:lnTo>
                  <a:lnTo>
                    <a:pt x="719" y="97"/>
                  </a:lnTo>
                  <a:lnTo>
                    <a:pt x="718" y="98"/>
                  </a:lnTo>
                  <a:lnTo>
                    <a:pt x="717" y="99"/>
                  </a:lnTo>
                  <a:lnTo>
                    <a:pt x="717" y="100"/>
                  </a:lnTo>
                  <a:lnTo>
                    <a:pt x="717" y="101"/>
                  </a:lnTo>
                  <a:lnTo>
                    <a:pt x="718" y="102"/>
                  </a:lnTo>
                  <a:lnTo>
                    <a:pt x="719" y="102"/>
                  </a:lnTo>
                  <a:lnTo>
                    <a:pt x="720" y="102"/>
                  </a:lnTo>
                  <a:lnTo>
                    <a:pt x="719" y="103"/>
                  </a:lnTo>
                  <a:lnTo>
                    <a:pt x="720" y="103"/>
                  </a:lnTo>
                  <a:lnTo>
                    <a:pt x="721" y="103"/>
                  </a:lnTo>
                  <a:lnTo>
                    <a:pt x="721" y="104"/>
                  </a:lnTo>
                  <a:lnTo>
                    <a:pt x="722" y="104"/>
                  </a:lnTo>
                  <a:lnTo>
                    <a:pt x="722" y="103"/>
                  </a:lnTo>
                  <a:lnTo>
                    <a:pt x="721" y="103"/>
                  </a:lnTo>
                  <a:lnTo>
                    <a:pt x="722" y="103"/>
                  </a:lnTo>
                  <a:lnTo>
                    <a:pt x="722" y="102"/>
                  </a:lnTo>
                  <a:lnTo>
                    <a:pt x="721" y="102"/>
                  </a:lnTo>
                  <a:lnTo>
                    <a:pt x="721" y="101"/>
                  </a:lnTo>
                  <a:lnTo>
                    <a:pt x="722" y="101"/>
                  </a:lnTo>
                  <a:lnTo>
                    <a:pt x="723" y="101"/>
                  </a:lnTo>
                  <a:lnTo>
                    <a:pt x="724" y="101"/>
                  </a:lnTo>
                  <a:lnTo>
                    <a:pt x="725" y="102"/>
                  </a:lnTo>
                  <a:lnTo>
                    <a:pt x="724" y="103"/>
                  </a:lnTo>
                  <a:lnTo>
                    <a:pt x="725" y="104"/>
                  </a:lnTo>
                  <a:lnTo>
                    <a:pt x="725" y="105"/>
                  </a:lnTo>
                  <a:lnTo>
                    <a:pt x="726" y="105"/>
                  </a:lnTo>
                  <a:lnTo>
                    <a:pt x="726" y="106"/>
                  </a:lnTo>
                  <a:lnTo>
                    <a:pt x="725" y="107"/>
                  </a:lnTo>
                  <a:lnTo>
                    <a:pt x="725" y="108"/>
                  </a:lnTo>
                  <a:lnTo>
                    <a:pt x="725" y="109"/>
                  </a:lnTo>
                  <a:lnTo>
                    <a:pt x="725" y="110"/>
                  </a:lnTo>
                  <a:lnTo>
                    <a:pt x="725" y="111"/>
                  </a:lnTo>
                  <a:lnTo>
                    <a:pt x="724" y="111"/>
                  </a:lnTo>
                  <a:lnTo>
                    <a:pt x="725" y="111"/>
                  </a:lnTo>
                  <a:lnTo>
                    <a:pt x="724" y="112"/>
                  </a:lnTo>
                  <a:lnTo>
                    <a:pt x="725" y="113"/>
                  </a:lnTo>
                  <a:lnTo>
                    <a:pt x="724" y="113"/>
                  </a:lnTo>
                  <a:lnTo>
                    <a:pt x="724" y="115"/>
                  </a:lnTo>
                  <a:lnTo>
                    <a:pt x="723" y="116"/>
                  </a:lnTo>
                  <a:lnTo>
                    <a:pt x="724" y="117"/>
                  </a:lnTo>
                  <a:lnTo>
                    <a:pt x="723" y="117"/>
                  </a:lnTo>
                  <a:lnTo>
                    <a:pt x="722" y="117"/>
                  </a:lnTo>
                  <a:lnTo>
                    <a:pt x="722" y="118"/>
                  </a:lnTo>
                  <a:lnTo>
                    <a:pt x="721" y="118"/>
                  </a:lnTo>
                  <a:lnTo>
                    <a:pt x="721" y="119"/>
                  </a:lnTo>
                  <a:lnTo>
                    <a:pt x="720" y="118"/>
                  </a:lnTo>
                  <a:lnTo>
                    <a:pt x="720" y="119"/>
                  </a:lnTo>
                  <a:lnTo>
                    <a:pt x="719" y="119"/>
                  </a:lnTo>
                  <a:lnTo>
                    <a:pt x="718" y="118"/>
                  </a:lnTo>
                  <a:lnTo>
                    <a:pt x="717" y="118"/>
                  </a:lnTo>
                  <a:lnTo>
                    <a:pt x="716" y="118"/>
                  </a:lnTo>
                  <a:lnTo>
                    <a:pt x="716" y="119"/>
                  </a:lnTo>
                  <a:lnTo>
                    <a:pt x="717" y="119"/>
                  </a:lnTo>
                  <a:lnTo>
                    <a:pt x="717" y="120"/>
                  </a:lnTo>
                  <a:lnTo>
                    <a:pt x="718" y="121"/>
                  </a:lnTo>
                  <a:lnTo>
                    <a:pt x="719" y="120"/>
                  </a:lnTo>
                  <a:lnTo>
                    <a:pt x="719" y="121"/>
                  </a:lnTo>
                  <a:lnTo>
                    <a:pt x="720" y="121"/>
                  </a:lnTo>
                  <a:lnTo>
                    <a:pt x="720" y="122"/>
                  </a:lnTo>
                  <a:lnTo>
                    <a:pt x="721" y="123"/>
                  </a:lnTo>
                  <a:lnTo>
                    <a:pt x="721" y="124"/>
                  </a:lnTo>
                  <a:lnTo>
                    <a:pt x="722" y="124"/>
                  </a:lnTo>
                  <a:lnTo>
                    <a:pt x="721" y="125"/>
                  </a:lnTo>
                  <a:lnTo>
                    <a:pt x="721" y="126"/>
                  </a:lnTo>
                  <a:lnTo>
                    <a:pt x="721" y="127"/>
                  </a:lnTo>
                  <a:lnTo>
                    <a:pt x="721" y="128"/>
                  </a:lnTo>
                  <a:lnTo>
                    <a:pt x="720" y="128"/>
                  </a:lnTo>
                  <a:lnTo>
                    <a:pt x="719" y="129"/>
                  </a:lnTo>
                  <a:lnTo>
                    <a:pt x="718" y="129"/>
                  </a:lnTo>
                  <a:lnTo>
                    <a:pt x="717" y="129"/>
                  </a:lnTo>
                  <a:lnTo>
                    <a:pt x="716" y="129"/>
                  </a:lnTo>
                  <a:lnTo>
                    <a:pt x="715" y="129"/>
                  </a:lnTo>
                  <a:lnTo>
                    <a:pt x="714" y="129"/>
                  </a:lnTo>
                  <a:lnTo>
                    <a:pt x="713" y="129"/>
                  </a:lnTo>
                  <a:lnTo>
                    <a:pt x="712" y="130"/>
                  </a:lnTo>
                  <a:lnTo>
                    <a:pt x="711" y="130"/>
                  </a:lnTo>
                  <a:lnTo>
                    <a:pt x="710" y="130"/>
                  </a:lnTo>
                  <a:lnTo>
                    <a:pt x="709" y="130"/>
                  </a:lnTo>
                  <a:lnTo>
                    <a:pt x="709" y="131"/>
                  </a:lnTo>
                  <a:lnTo>
                    <a:pt x="707" y="130"/>
                  </a:lnTo>
                  <a:lnTo>
                    <a:pt x="707" y="131"/>
                  </a:lnTo>
                  <a:lnTo>
                    <a:pt x="706" y="131"/>
                  </a:lnTo>
                  <a:lnTo>
                    <a:pt x="706" y="132"/>
                  </a:lnTo>
                  <a:lnTo>
                    <a:pt x="705" y="132"/>
                  </a:lnTo>
                  <a:lnTo>
                    <a:pt x="703" y="132"/>
                  </a:lnTo>
                  <a:lnTo>
                    <a:pt x="703" y="133"/>
                  </a:lnTo>
                  <a:lnTo>
                    <a:pt x="702" y="133"/>
                  </a:lnTo>
                  <a:lnTo>
                    <a:pt x="701" y="134"/>
                  </a:lnTo>
                  <a:lnTo>
                    <a:pt x="700" y="134"/>
                  </a:lnTo>
                  <a:lnTo>
                    <a:pt x="701" y="134"/>
                  </a:lnTo>
                  <a:lnTo>
                    <a:pt x="702" y="134"/>
                  </a:lnTo>
                  <a:lnTo>
                    <a:pt x="702" y="133"/>
                  </a:lnTo>
                  <a:lnTo>
                    <a:pt x="703" y="133"/>
                  </a:lnTo>
                  <a:lnTo>
                    <a:pt x="704" y="133"/>
                  </a:lnTo>
                  <a:lnTo>
                    <a:pt x="705" y="133"/>
                  </a:lnTo>
                  <a:lnTo>
                    <a:pt x="706" y="133"/>
                  </a:lnTo>
                  <a:lnTo>
                    <a:pt x="706" y="134"/>
                  </a:lnTo>
                  <a:lnTo>
                    <a:pt x="707" y="135"/>
                  </a:lnTo>
                  <a:lnTo>
                    <a:pt x="707" y="136"/>
                  </a:lnTo>
                  <a:lnTo>
                    <a:pt x="709" y="137"/>
                  </a:lnTo>
                  <a:lnTo>
                    <a:pt x="709" y="138"/>
                  </a:lnTo>
                  <a:lnTo>
                    <a:pt x="710" y="140"/>
                  </a:lnTo>
                  <a:lnTo>
                    <a:pt x="711" y="140"/>
                  </a:lnTo>
                  <a:lnTo>
                    <a:pt x="712" y="141"/>
                  </a:lnTo>
                  <a:lnTo>
                    <a:pt x="712" y="142"/>
                  </a:lnTo>
                  <a:lnTo>
                    <a:pt x="711" y="142"/>
                  </a:lnTo>
                  <a:lnTo>
                    <a:pt x="711" y="143"/>
                  </a:lnTo>
                  <a:lnTo>
                    <a:pt x="712" y="144"/>
                  </a:lnTo>
                  <a:lnTo>
                    <a:pt x="712" y="143"/>
                  </a:lnTo>
                  <a:lnTo>
                    <a:pt x="712" y="142"/>
                  </a:lnTo>
                  <a:lnTo>
                    <a:pt x="713" y="142"/>
                  </a:lnTo>
                  <a:lnTo>
                    <a:pt x="713" y="143"/>
                  </a:lnTo>
                  <a:lnTo>
                    <a:pt x="714" y="143"/>
                  </a:lnTo>
                  <a:lnTo>
                    <a:pt x="713" y="142"/>
                  </a:lnTo>
                  <a:lnTo>
                    <a:pt x="713" y="141"/>
                  </a:lnTo>
                  <a:lnTo>
                    <a:pt x="714" y="141"/>
                  </a:lnTo>
                  <a:lnTo>
                    <a:pt x="715" y="141"/>
                  </a:lnTo>
                  <a:lnTo>
                    <a:pt x="716" y="141"/>
                  </a:lnTo>
                  <a:lnTo>
                    <a:pt x="716" y="140"/>
                  </a:lnTo>
                  <a:lnTo>
                    <a:pt x="716" y="138"/>
                  </a:lnTo>
                  <a:lnTo>
                    <a:pt x="717" y="138"/>
                  </a:lnTo>
                  <a:lnTo>
                    <a:pt x="717" y="140"/>
                  </a:lnTo>
                  <a:lnTo>
                    <a:pt x="718" y="141"/>
                  </a:lnTo>
                  <a:lnTo>
                    <a:pt x="719" y="142"/>
                  </a:lnTo>
                  <a:lnTo>
                    <a:pt x="718" y="142"/>
                  </a:lnTo>
                  <a:lnTo>
                    <a:pt x="718" y="144"/>
                  </a:lnTo>
                  <a:lnTo>
                    <a:pt x="717" y="144"/>
                  </a:lnTo>
                  <a:lnTo>
                    <a:pt x="717" y="145"/>
                  </a:lnTo>
                  <a:lnTo>
                    <a:pt x="718" y="146"/>
                  </a:lnTo>
                  <a:lnTo>
                    <a:pt x="719" y="146"/>
                  </a:lnTo>
                  <a:lnTo>
                    <a:pt x="719" y="147"/>
                  </a:lnTo>
                  <a:lnTo>
                    <a:pt x="720" y="148"/>
                  </a:lnTo>
                  <a:lnTo>
                    <a:pt x="719" y="148"/>
                  </a:lnTo>
                  <a:lnTo>
                    <a:pt x="720" y="149"/>
                  </a:lnTo>
                  <a:lnTo>
                    <a:pt x="720" y="150"/>
                  </a:lnTo>
                  <a:lnTo>
                    <a:pt x="720" y="151"/>
                  </a:lnTo>
                  <a:lnTo>
                    <a:pt x="721" y="151"/>
                  </a:lnTo>
                  <a:lnTo>
                    <a:pt x="721" y="150"/>
                  </a:lnTo>
                  <a:lnTo>
                    <a:pt x="722" y="150"/>
                  </a:lnTo>
                  <a:lnTo>
                    <a:pt x="722" y="151"/>
                  </a:lnTo>
                  <a:lnTo>
                    <a:pt x="722" y="150"/>
                  </a:lnTo>
                  <a:lnTo>
                    <a:pt x="722" y="149"/>
                  </a:lnTo>
                  <a:lnTo>
                    <a:pt x="723" y="149"/>
                  </a:lnTo>
                  <a:lnTo>
                    <a:pt x="724" y="148"/>
                  </a:lnTo>
                  <a:lnTo>
                    <a:pt x="723" y="148"/>
                  </a:lnTo>
                  <a:lnTo>
                    <a:pt x="723" y="147"/>
                  </a:lnTo>
                  <a:lnTo>
                    <a:pt x="722" y="146"/>
                  </a:lnTo>
                  <a:lnTo>
                    <a:pt x="722" y="145"/>
                  </a:lnTo>
                  <a:lnTo>
                    <a:pt x="723" y="144"/>
                  </a:lnTo>
                  <a:lnTo>
                    <a:pt x="722" y="144"/>
                  </a:lnTo>
                  <a:lnTo>
                    <a:pt x="722" y="143"/>
                  </a:lnTo>
                  <a:lnTo>
                    <a:pt x="723" y="142"/>
                  </a:lnTo>
                  <a:lnTo>
                    <a:pt x="723" y="141"/>
                  </a:lnTo>
                  <a:lnTo>
                    <a:pt x="724" y="141"/>
                  </a:lnTo>
                  <a:lnTo>
                    <a:pt x="725" y="142"/>
                  </a:lnTo>
                  <a:lnTo>
                    <a:pt x="725" y="141"/>
                  </a:lnTo>
                  <a:lnTo>
                    <a:pt x="726" y="141"/>
                  </a:lnTo>
                  <a:lnTo>
                    <a:pt x="727" y="140"/>
                  </a:lnTo>
                  <a:lnTo>
                    <a:pt x="727" y="138"/>
                  </a:lnTo>
                  <a:lnTo>
                    <a:pt x="728" y="137"/>
                  </a:lnTo>
                  <a:lnTo>
                    <a:pt x="729" y="137"/>
                  </a:lnTo>
                  <a:lnTo>
                    <a:pt x="730" y="137"/>
                  </a:lnTo>
                  <a:lnTo>
                    <a:pt x="730" y="136"/>
                  </a:lnTo>
                  <a:lnTo>
                    <a:pt x="731" y="136"/>
                  </a:lnTo>
                  <a:lnTo>
                    <a:pt x="732" y="137"/>
                  </a:lnTo>
                  <a:lnTo>
                    <a:pt x="734" y="138"/>
                  </a:lnTo>
                  <a:lnTo>
                    <a:pt x="735" y="138"/>
                  </a:lnTo>
                  <a:lnTo>
                    <a:pt x="736" y="137"/>
                  </a:lnTo>
                  <a:lnTo>
                    <a:pt x="737" y="136"/>
                  </a:lnTo>
                  <a:lnTo>
                    <a:pt x="737" y="135"/>
                  </a:lnTo>
                  <a:lnTo>
                    <a:pt x="738" y="135"/>
                  </a:lnTo>
                  <a:lnTo>
                    <a:pt x="739" y="136"/>
                  </a:lnTo>
                  <a:lnTo>
                    <a:pt x="740" y="136"/>
                  </a:lnTo>
                  <a:lnTo>
                    <a:pt x="740" y="138"/>
                  </a:lnTo>
                  <a:lnTo>
                    <a:pt x="741" y="138"/>
                  </a:lnTo>
                  <a:lnTo>
                    <a:pt x="742" y="138"/>
                  </a:lnTo>
                  <a:lnTo>
                    <a:pt x="742" y="140"/>
                  </a:lnTo>
                  <a:lnTo>
                    <a:pt x="741" y="141"/>
                  </a:lnTo>
                  <a:lnTo>
                    <a:pt x="741" y="142"/>
                  </a:lnTo>
                  <a:lnTo>
                    <a:pt x="741" y="143"/>
                  </a:lnTo>
                  <a:lnTo>
                    <a:pt x="741" y="145"/>
                  </a:lnTo>
                  <a:lnTo>
                    <a:pt x="741" y="146"/>
                  </a:lnTo>
                  <a:lnTo>
                    <a:pt x="741" y="147"/>
                  </a:lnTo>
                  <a:lnTo>
                    <a:pt x="741" y="148"/>
                  </a:lnTo>
                  <a:lnTo>
                    <a:pt x="741" y="149"/>
                  </a:lnTo>
                  <a:lnTo>
                    <a:pt x="742" y="149"/>
                  </a:lnTo>
                  <a:lnTo>
                    <a:pt x="743" y="150"/>
                  </a:lnTo>
                  <a:lnTo>
                    <a:pt x="743" y="151"/>
                  </a:lnTo>
                  <a:lnTo>
                    <a:pt x="744" y="151"/>
                  </a:lnTo>
                  <a:lnTo>
                    <a:pt x="745" y="151"/>
                  </a:lnTo>
                  <a:lnTo>
                    <a:pt x="745" y="152"/>
                  </a:lnTo>
                  <a:lnTo>
                    <a:pt x="745" y="153"/>
                  </a:lnTo>
                  <a:lnTo>
                    <a:pt x="745" y="154"/>
                  </a:lnTo>
                  <a:lnTo>
                    <a:pt x="745" y="155"/>
                  </a:lnTo>
                  <a:lnTo>
                    <a:pt x="744" y="156"/>
                  </a:lnTo>
                  <a:lnTo>
                    <a:pt x="744" y="157"/>
                  </a:lnTo>
                  <a:lnTo>
                    <a:pt x="744" y="158"/>
                  </a:lnTo>
                  <a:lnTo>
                    <a:pt x="744" y="159"/>
                  </a:lnTo>
                  <a:lnTo>
                    <a:pt x="744" y="160"/>
                  </a:lnTo>
                  <a:lnTo>
                    <a:pt x="744" y="161"/>
                  </a:lnTo>
                  <a:lnTo>
                    <a:pt x="744" y="162"/>
                  </a:lnTo>
                  <a:lnTo>
                    <a:pt x="743" y="163"/>
                  </a:lnTo>
                  <a:lnTo>
                    <a:pt x="742" y="163"/>
                  </a:lnTo>
                  <a:lnTo>
                    <a:pt x="742" y="165"/>
                  </a:lnTo>
                  <a:lnTo>
                    <a:pt x="741" y="165"/>
                  </a:lnTo>
                  <a:lnTo>
                    <a:pt x="740" y="166"/>
                  </a:lnTo>
                  <a:lnTo>
                    <a:pt x="739" y="166"/>
                  </a:lnTo>
                  <a:lnTo>
                    <a:pt x="738" y="167"/>
                  </a:lnTo>
                  <a:lnTo>
                    <a:pt x="738" y="168"/>
                  </a:lnTo>
                  <a:lnTo>
                    <a:pt x="737" y="169"/>
                  </a:lnTo>
                  <a:lnTo>
                    <a:pt x="735" y="170"/>
                  </a:lnTo>
                  <a:lnTo>
                    <a:pt x="735" y="171"/>
                  </a:lnTo>
                  <a:lnTo>
                    <a:pt x="734" y="172"/>
                  </a:lnTo>
                  <a:lnTo>
                    <a:pt x="732" y="172"/>
                  </a:lnTo>
                  <a:lnTo>
                    <a:pt x="731" y="172"/>
                  </a:lnTo>
                  <a:lnTo>
                    <a:pt x="731" y="171"/>
                  </a:lnTo>
                  <a:lnTo>
                    <a:pt x="730" y="170"/>
                  </a:lnTo>
                  <a:lnTo>
                    <a:pt x="730" y="169"/>
                  </a:lnTo>
                  <a:lnTo>
                    <a:pt x="729" y="168"/>
                  </a:lnTo>
                  <a:lnTo>
                    <a:pt x="729" y="167"/>
                  </a:lnTo>
                  <a:lnTo>
                    <a:pt x="728" y="167"/>
                  </a:lnTo>
                  <a:lnTo>
                    <a:pt x="728" y="166"/>
                  </a:lnTo>
                  <a:lnTo>
                    <a:pt x="727" y="165"/>
                  </a:lnTo>
                  <a:lnTo>
                    <a:pt x="727" y="163"/>
                  </a:lnTo>
                  <a:lnTo>
                    <a:pt x="726" y="162"/>
                  </a:lnTo>
                  <a:lnTo>
                    <a:pt x="726" y="161"/>
                  </a:lnTo>
                  <a:lnTo>
                    <a:pt x="725" y="161"/>
                  </a:lnTo>
                  <a:lnTo>
                    <a:pt x="724" y="161"/>
                  </a:lnTo>
                  <a:lnTo>
                    <a:pt x="724" y="162"/>
                  </a:lnTo>
                  <a:lnTo>
                    <a:pt x="725" y="162"/>
                  </a:lnTo>
                  <a:lnTo>
                    <a:pt x="725" y="163"/>
                  </a:lnTo>
                  <a:lnTo>
                    <a:pt x="726" y="165"/>
                  </a:lnTo>
                  <a:lnTo>
                    <a:pt x="726" y="166"/>
                  </a:lnTo>
                  <a:lnTo>
                    <a:pt x="725" y="167"/>
                  </a:lnTo>
                  <a:lnTo>
                    <a:pt x="726" y="167"/>
                  </a:lnTo>
                  <a:lnTo>
                    <a:pt x="726" y="168"/>
                  </a:lnTo>
                  <a:lnTo>
                    <a:pt x="726" y="170"/>
                  </a:lnTo>
                  <a:lnTo>
                    <a:pt x="728" y="172"/>
                  </a:lnTo>
                  <a:lnTo>
                    <a:pt x="728" y="173"/>
                  </a:lnTo>
                  <a:lnTo>
                    <a:pt x="727" y="173"/>
                  </a:lnTo>
                  <a:lnTo>
                    <a:pt x="727" y="174"/>
                  </a:lnTo>
                  <a:lnTo>
                    <a:pt x="727" y="175"/>
                  </a:lnTo>
                  <a:lnTo>
                    <a:pt x="726" y="176"/>
                  </a:lnTo>
                  <a:lnTo>
                    <a:pt x="726" y="177"/>
                  </a:lnTo>
                  <a:lnTo>
                    <a:pt x="726" y="178"/>
                  </a:lnTo>
                  <a:lnTo>
                    <a:pt x="726" y="179"/>
                  </a:lnTo>
                  <a:lnTo>
                    <a:pt x="726" y="180"/>
                  </a:lnTo>
                  <a:lnTo>
                    <a:pt x="726" y="181"/>
                  </a:lnTo>
                  <a:lnTo>
                    <a:pt x="727" y="183"/>
                  </a:lnTo>
                  <a:lnTo>
                    <a:pt x="728" y="183"/>
                  </a:lnTo>
                  <a:lnTo>
                    <a:pt x="728" y="185"/>
                  </a:lnTo>
                  <a:lnTo>
                    <a:pt x="729" y="185"/>
                  </a:lnTo>
                  <a:lnTo>
                    <a:pt x="729" y="186"/>
                  </a:lnTo>
                  <a:lnTo>
                    <a:pt x="730" y="186"/>
                  </a:lnTo>
                  <a:lnTo>
                    <a:pt x="731" y="187"/>
                  </a:lnTo>
                  <a:lnTo>
                    <a:pt x="730" y="187"/>
                  </a:lnTo>
                  <a:lnTo>
                    <a:pt x="729" y="187"/>
                  </a:lnTo>
                  <a:lnTo>
                    <a:pt x="728" y="186"/>
                  </a:lnTo>
                  <a:lnTo>
                    <a:pt x="727" y="186"/>
                  </a:lnTo>
                  <a:lnTo>
                    <a:pt x="726" y="186"/>
                  </a:lnTo>
                  <a:lnTo>
                    <a:pt x="725" y="186"/>
                  </a:lnTo>
                  <a:lnTo>
                    <a:pt x="725" y="187"/>
                  </a:lnTo>
                  <a:lnTo>
                    <a:pt x="725" y="188"/>
                  </a:lnTo>
                  <a:lnTo>
                    <a:pt x="725" y="190"/>
                  </a:lnTo>
                  <a:lnTo>
                    <a:pt x="726" y="191"/>
                  </a:lnTo>
                  <a:lnTo>
                    <a:pt x="727" y="188"/>
                  </a:lnTo>
                  <a:lnTo>
                    <a:pt x="728" y="188"/>
                  </a:lnTo>
                  <a:lnTo>
                    <a:pt x="730" y="188"/>
                  </a:lnTo>
                  <a:lnTo>
                    <a:pt x="731" y="190"/>
                  </a:lnTo>
                  <a:lnTo>
                    <a:pt x="731" y="191"/>
                  </a:lnTo>
                  <a:lnTo>
                    <a:pt x="730" y="191"/>
                  </a:lnTo>
                  <a:lnTo>
                    <a:pt x="730" y="192"/>
                  </a:lnTo>
                  <a:lnTo>
                    <a:pt x="729" y="192"/>
                  </a:lnTo>
                  <a:lnTo>
                    <a:pt x="728" y="192"/>
                  </a:lnTo>
                  <a:lnTo>
                    <a:pt x="728" y="193"/>
                  </a:lnTo>
                  <a:lnTo>
                    <a:pt x="726" y="194"/>
                  </a:lnTo>
                  <a:lnTo>
                    <a:pt x="725" y="194"/>
                  </a:lnTo>
                  <a:lnTo>
                    <a:pt x="725" y="195"/>
                  </a:lnTo>
                  <a:lnTo>
                    <a:pt x="725" y="196"/>
                  </a:lnTo>
                  <a:lnTo>
                    <a:pt x="724" y="197"/>
                  </a:lnTo>
                  <a:lnTo>
                    <a:pt x="723" y="197"/>
                  </a:lnTo>
                  <a:lnTo>
                    <a:pt x="724" y="198"/>
                  </a:lnTo>
                  <a:lnTo>
                    <a:pt x="725" y="198"/>
                  </a:lnTo>
                  <a:lnTo>
                    <a:pt x="725" y="197"/>
                  </a:lnTo>
                  <a:lnTo>
                    <a:pt x="727" y="197"/>
                  </a:lnTo>
                  <a:lnTo>
                    <a:pt x="727" y="198"/>
                  </a:lnTo>
                  <a:lnTo>
                    <a:pt x="728" y="198"/>
                  </a:lnTo>
                  <a:lnTo>
                    <a:pt x="728" y="199"/>
                  </a:lnTo>
                  <a:lnTo>
                    <a:pt x="727" y="199"/>
                  </a:lnTo>
                  <a:lnTo>
                    <a:pt x="726" y="200"/>
                  </a:lnTo>
                  <a:lnTo>
                    <a:pt x="726" y="201"/>
                  </a:lnTo>
                  <a:lnTo>
                    <a:pt x="725" y="202"/>
                  </a:lnTo>
                  <a:lnTo>
                    <a:pt x="725" y="203"/>
                  </a:lnTo>
                  <a:lnTo>
                    <a:pt x="724" y="204"/>
                  </a:lnTo>
                  <a:lnTo>
                    <a:pt x="724" y="205"/>
                  </a:lnTo>
                  <a:lnTo>
                    <a:pt x="724" y="207"/>
                  </a:lnTo>
                  <a:lnTo>
                    <a:pt x="726" y="207"/>
                  </a:lnTo>
                  <a:lnTo>
                    <a:pt x="728" y="207"/>
                  </a:lnTo>
                  <a:lnTo>
                    <a:pt x="728" y="206"/>
                  </a:lnTo>
                  <a:lnTo>
                    <a:pt x="729" y="206"/>
                  </a:lnTo>
                  <a:lnTo>
                    <a:pt x="731" y="205"/>
                  </a:lnTo>
                  <a:lnTo>
                    <a:pt x="731" y="204"/>
                  </a:lnTo>
                  <a:lnTo>
                    <a:pt x="731" y="203"/>
                  </a:lnTo>
                  <a:lnTo>
                    <a:pt x="731" y="202"/>
                  </a:lnTo>
                  <a:lnTo>
                    <a:pt x="730" y="201"/>
                  </a:lnTo>
                  <a:lnTo>
                    <a:pt x="731" y="201"/>
                  </a:lnTo>
                  <a:lnTo>
                    <a:pt x="732" y="200"/>
                  </a:lnTo>
                  <a:lnTo>
                    <a:pt x="732" y="199"/>
                  </a:lnTo>
                  <a:lnTo>
                    <a:pt x="734" y="199"/>
                  </a:lnTo>
                  <a:lnTo>
                    <a:pt x="734" y="198"/>
                  </a:lnTo>
                  <a:lnTo>
                    <a:pt x="732" y="198"/>
                  </a:lnTo>
                  <a:lnTo>
                    <a:pt x="732" y="196"/>
                  </a:lnTo>
                  <a:lnTo>
                    <a:pt x="732" y="195"/>
                  </a:lnTo>
                  <a:lnTo>
                    <a:pt x="731" y="194"/>
                  </a:lnTo>
                  <a:lnTo>
                    <a:pt x="732" y="194"/>
                  </a:lnTo>
                  <a:lnTo>
                    <a:pt x="734" y="193"/>
                  </a:lnTo>
                  <a:lnTo>
                    <a:pt x="734" y="192"/>
                  </a:lnTo>
                  <a:lnTo>
                    <a:pt x="734" y="191"/>
                  </a:lnTo>
                  <a:lnTo>
                    <a:pt x="734" y="188"/>
                  </a:lnTo>
                  <a:lnTo>
                    <a:pt x="734" y="187"/>
                  </a:lnTo>
                  <a:lnTo>
                    <a:pt x="734" y="186"/>
                  </a:lnTo>
                  <a:lnTo>
                    <a:pt x="732" y="185"/>
                  </a:lnTo>
                  <a:lnTo>
                    <a:pt x="735" y="184"/>
                  </a:lnTo>
                  <a:lnTo>
                    <a:pt x="736" y="184"/>
                  </a:lnTo>
                  <a:lnTo>
                    <a:pt x="736" y="183"/>
                  </a:lnTo>
                  <a:lnTo>
                    <a:pt x="738" y="183"/>
                  </a:lnTo>
                  <a:lnTo>
                    <a:pt x="739" y="182"/>
                  </a:lnTo>
                  <a:lnTo>
                    <a:pt x="740" y="182"/>
                  </a:lnTo>
                  <a:lnTo>
                    <a:pt x="741" y="182"/>
                  </a:lnTo>
                  <a:lnTo>
                    <a:pt x="742" y="182"/>
                  </a:lnTo>
                  <a:lnTo>
                    <a:pt x="744" y="182"/>
                  </a:lnTo>
                  <a:lnTo>
                    <a:pt x="744" y="181"/>
                  </a:lnTo>
                  <a:lnTo>
                    <a:pt x="745" y="181"/>
                  </a:lnTo>
                  <a:lnTo>
                    <a:pt x="746" y="181"/>
                  </a:lnTo>
                  <a:lnTo>
                    <a:pt x="746" y="180"/>
                  </a:lnTo>
                  <a:lnTo>
                    <a:pt x="747" y="180"/>
                  </a:lnTo>
                  <a:lnTo>
                    <a:pt x="748" y="179"/>
                  </a:lnTo>
                  <a:lnTo>
                    <a:pt x="748" y="178"/>
                  </a:lnTo>
                  <a:lnTo>
                    <a:pt x="750" y="178"/>
                  </a:lnTo>
                  <a:lnTo>
                    <a:pt x="751" y="178"/>
                  </a:lnTo>
                  <a:lnTo>
                    <a:pt x="752" y="178"/>
                  </a:lnTo>
                  <a:lnTo>
                    <a:pt x="753" y="178"/>
                  </a:lnTo>
                  <a:lnTo>
                    <a:pt x="754" y="178"/>
                  </a:lnTo>
                  <a:lnTo>
                    <a:pt x="755" y="178"/>
                  </a:lnTo>
                  <a:lnTo>
                    <a:pt x="756" y="177"/>
                  </a:lnTo>
                  <a:lnTo>
                    <a:pt x="757" y="177"/>
                  </a:lnTo>
                  <a:lnTo>
                    <a:pt x="757" y="176"/>
                  </a:lnTo>
                  <a:lnTo>
                    <a:pt x="759" y="176"/>
                  </a:lnTo>
                  <a:lnTo>
                    <a:pt x="759" y="177"/>
                  </a:lnTo>
                  <a:lnTo>
                    <a:pt x="759" y="178"/>
                  </a:lnTo>
                  <a:lnTo>
                    <a:pt x="760" y="179"/>
                  </a:lnTo>
                  <a:lnTo>
                    <a:pt x="760" y="180"/>
                  </a:lnTo>
                  <a:lnTo>
                    <a:pt x="760" y="181"/>
                  </a:lnTo>
                  <a:lnTo>
                    <a:pt x="761" y="181"/>
                  </a:lnTo>
                  <a:lnTo>
                    <a:pt x="761" y="182"/>
                  </a:lnTo>
                  <a:lnTo>
                    <a:pt x="761" y="183"/>
                  </a:lnTo>
                  <a:lnTo>
                    <a:pt x="762" y="184"/>
                  </a:lnTo>
                  <a:lnTo>
                    <a:pt x="762" y="185"/>
                  </a:lnTo>
                  <a:lnTo>
                    <a:pt x="762" y="186"/>
                  </a:lnTo>
                  <a:lnTo>
                    <a:pt x="762" y="187"/>
                  </a:lnTo>
                  <a:lnTo>
                    <a:pt x="763" y="188"/>
                  </a:lnTo>
                  <a:lnTo>
                    <a:pt x="763" y="190"/>
                  </a:lnTo>
                  <a:lnTo>
                    <a:pt x="763" y="192"/>
                  </a:lnTo>
                  <a:lnTo>
                    <a:pt x="763" y="194"/>
                  </a:lnTo>
                  <a:lnTo>
                    <a:pt x="762" y="194"/>
                  </a:lnTo>
                  <a:lnTo>
                    <a:pt x="763" y="195"/>
                  </a:lnTo>
                  <a:lnTo>
                    <a:pt x="762" y="195"/>
                  </a:lnTo>
                  <a:lnTo>
                    <a:pt x="761" y="196"/>
                  </a:lnTo>
                  <a:lnTo>
                    <a:pt x="761" y="197"/>
                  </a:lnTo>
                  <a:lnTo>
                    <a:pt x="761" y="198"/>
                  </a:lnTo>
                  <a:lnTo>
                    <a:pt x="760" y="198"/>
                  </a:lnTo>
                  <a:lnTo>
                    <a:pt x="759" y="198"/>
                  </a:lnTo>
                  <a:lnTo>
                    <a:pt x="757" y="198"/>
                  </a:lnTo>
                  <a:lnTo>
                    <a:pt x="757" y="197"/>
                  </a:lnTo>
                  <a:lnTo>
                    <a:pt x="757" y="198"/>
                  </a:lnTo>
                  <a:lnTo>
                    <a:pt x="756" y="198"/>
                  </a:lnTo>
                  <a:lnTo>
                    <a:pt x="756" y="197"/>
                  </a:lnTo>
                  <a:lnTo>
                    <a:pt x="755" y="197"/>
                  </a:lnTo>
                  <a:lnTo>
                    <a:pt x="754" y="198"/>
                  </a:lnTo>
                  <a:lnTo>
                    <a:pt x="753" y="199"/>
                  </a:lnTo>
                  <a:lnTo>
                    <a:pt x="753" y="200"/>
                  </a:lnTo>
                  <a:lnTo>
                    <a:pt x="752" y="201"/>
                  </a:lnTo>
                  <a:lnTo>
                    <a:pt x="751" y="202"/>
                  </a:lnTo>
                  <a:lnTo>
                    <a:pt x="750" y="203"/>
                  </a:lnTo>
                  <a:lnTo>
                    <a:pt x="749" y="203"/>
                  </a:lnTo>
                  <a:lnTo>
                    <a:pt x="749" y="204"/>
                  </a:lnTo>
                  <a:lnTo>
                    <a:pt x="750" y="205"/>
                  </a:lnTo>
                  <a:lnTo>
                    <a:pt x="751" y="204"/>
                  </a:lnTo>
                  <a:lnTo>
                    <a:pt x="752" y="205"/>
                  </a:lnTo>
                  <a:lnTo>
                    <a:pt x="753" y="204"/>
                  </a:lnTo>
                  <a:lnTo>
                    <a:pt x="754" y="204"/>
                  </a:lnTo>
                  <a:lnTo>
                    <a:pt x="755" y="202"/>
                  </a:lnTo>
                  <a:lnTo>
                    <a:pt x="755" y="201"/>
                  </a:lnTo>
                  <a:lnTo>
                    <a:pt x="756" y="201"/>
                  </a:lnTo>
                  <a:lnTo>
                    <a:pt x="756" y="200"/>
                  </a:lnTo>
                  <a:lnTo>
                    <a:pt x="757" y="200"/>
                  </a:lnTo>
                  <a:lnTo>
                    <a:pt x="756" y="200"/>
                  </a:lnTo>
                  <a:lnTo>
                    <a:pt x="756" y="199"/>
                  </a:lnTo>
                  <a:lnTo>
                    <a:pt x="757" y="198"/>
                  </a:lnTo>
                  <a:lnTo>
                    <a:pt x="757" y="199"/>
                  </a:lnTo>
                  <a:lnTo>
                    <a:pt x="759" y="198"/>
                  </a:lnTo>
                  <a:lnTo>
                    <a:pt x="759" y="199"/>
                  </a:lnTo>
                  <a:lnTo>
                    <a:pt x="760" y="199"/>
                  </a:lnTo>
                  <a:lnTo>
                    <a:pt x="760" y="198"/>
                  </a:lnTo>
                  <a:lnTo>
                    <a:pt x="761" y="198"/>
                  </a:lnTo>
                  <a:lnTo>
                    <a:pt x="761" y="199"/>
                  </a:lnTo>
                  <a:lnTo>
                    <a:pt x="762" y="199"/>
                  </a:lnTo>
                  <a:lnTo>
                    <a:pt x="762" y="200"/>
                  </a:lnTo>
                  <a:lnTo>
                    <a:pt x="762" y="201"/>
                  </a:lnTo>
                  <a:lnTo>
                    <a:pt x="762" y="202"/>
                  </a:lnTo>
                  <a:lnTo>
                    <a:pt x="762" y="203"/>
                  </a:lnTo>
                  <a:lnTo>
                    <a:pt x="762" y="204"/>
                  </a:lnTo>
                  <a:lnTo>
                    <a:pt x="762" y="205"/>
                  </a:lnTo>
                  <a:lnTo>
                    <a:pt x="762" y="206"/>
                  </a:lnTo>
                  <a:lnTo>
                    <a:pt x="761" y="207"/>
                  </a:lnTo>
                  <a:lnTo>
                    <a:pt x="761" y="208"/>
                  </a:lnTo>
                  <a:lnTo>
                    <a:pt x="761" y="210"/>
                  </a:lnTo>
                  <a:lnTo>
                    <a:pt x="761" y="211"/>
                  </a:lnTo>
                  <a:lnTo>
                    <a:pt x="760" y="213"/>
                  </a:lnTo>
                  <a:lnTo>
                    <a:pt x="759" y="213"/>
                  </a:lnTo>
                  <a:lnTo>
                    <a:pt x="757" y="215"/>
                  </a:lnTo>
                  <a:lnTo>
                    <a:pt x="756" y="216"/>
                  </a:lnTo>
                  <a:lnTo>
                    <a:pt x="756" y="217"/>
                  </a:lnTo>
                  <a:lnTo>
                    <a:pt x="756" y="218"/>
                  </a:lnTo>
                  <a:lnTo>
                    <a:pt x="757" y="219"/>
                  </a:lnTo>
                  <a:lnTo>
                    <a:pt x="759" y="219"/>
                  </a:lnTo>
                  <a:lnTo>
                    <a:pt x="757" y="220"/>
                  </a:lnTo>
                  <a:lnTo>
                    <a:pt x="759" y="221"/>
                  </a:lnTo>
                  <a:lnTo>
                    <a:pt x="759" y="222"/>
                  </a:lnTo>
                  <a:lnTo>
                    <a:pt x="760" y="223"/>
                  </a:lnTo>
                  <a:lnTo>
                    <a:pt x="761" y="223"/>
                  </a:lnTo>
                  <a:lnTo>
                    <a:pt x="761" y="222"/>
                  </a:lnTo>
                  <a:lnTo>
                    <a:pt x="762" y="222"/>
                  </a:lnTo>
                  <a:lnTo>
                    <a:pt x="762" y="223"/>
                  </a:lnTo>
                  <a:lnTo>
                    <a:pt x="763" y="224"/>
                  </a:lnTo>
                  <a:lnTo>
                    <a:pt x="763" y="225"/>
                  </a:lnTo>
                  <a:lnTo>
                    <a:pt x="764" y="226"/>
                  </a:lnTo>
                  <a:lnTo>
                    <a:pt x="764" y="227"/>
                  </a:lnTo>
                  <a:lnTo>
                    <a:pt x="764" y="228"/>
                  </a:lnTo>
                  <a:lnTo>
                    <a:pt x="764" y="229"/>
                  </a:lnTo>
                  <a:lnTo>
                    <a:pt x="763" y="230"/>
                  </a:lnTo>
                  <a:lnTo>
                    <a:pt x="764" y="231"/>
                  </a:lnTo>
                  <a:lnTo>
                    <a:pt x="764" y="233"/>
                  </a:lnTo>
                  <a:lnTo>
                    <a:pt x="764" y="234"/>
                  </a:lnTo>
                  <a:lnTo>
                    <a:pt x="764" y="235"/>
                  </a:lnTo>
                  <a:lnTo>
                    <a:pt x="764" y="236"/>
                  </a:lnTo>
                  <a:lnTo>
                    <a:pt x="764" y="237"/>
                  </a:lnTo>
                  <a:lnTo>
                    <a:pt x="764" y="238"/>
                  </a:lnTo>
                  <a:lnTo>
                    <a:pt x="764" y="240"/>
                  </a:lnTo>
                  <a:lnTo>
                    <a:pt x="764" y="242"/>
                  </a:lnTo>
                  <a:lnTo>
                    <a:pt x="764" y="244"/>
                  </a:lnTo>
                  <a:lnTo>
                    <a:pt x="764" y="245"/>
                  </a:lnTo>
                  <a:lnTo>
                    <a:pt x="763" y="245"/>
                  </a:lnTo>
                  <a:lnTo>
                    <a:pt x="763" y="244"/>
                  </a:lnTo>
                  <a:lnTo>
                    <a:pt x="762" y="243"/>
                  </a:lnTo>
                  <a:lnTo>
                    <a:pt x="762" y="244"/>
                  </a:lnTo>
                  <a:lnTo>
                    <a:pt x="761" y="245"/>
                  </a:lnTo>
                  <a:lnTo>
                    <a:pt x="761" y="246"/>
                  </a:lnTo>
                  <a:lnTo>
                    <a:pt x="761" y="247"/>
                  </a:lnTo>
                  <a:lnTo>
                    <a:pt x="760" y="248"/>
                  </a:lnTo>
                  <a:lnTo>
                    <a:pt x="760" y="249"/>
                  </a:lnTo>
                  <a:lnTo>
                    <a:pt x="760" y="250"/>
                  </a:lnTo>
                  <a:lnTo>
                    <a:pt x="761" y="251"/>
                  </a:lnTo>
                  <a:lnTo>
                    <a:pt x="762" y="251"/>
                  </a:lnTo>
                  <a:lnTo>
                    <a:pt x="762" y="250"/>
                  </a:lnTo>
                  <a:lnTo>
                    <a:pt x="763" y="250"/>
                  </a:lnTo>
                  <a:lnTo>
                    <a:pt x="763" y="249"/>
                  </a:lnTo>
                  <a:lnTo>
                    <a:pt x="764" y="250"/>
                  </a:lnTo>
                  <a:lnTo>
                    <a:pt x="764" y="252"/>
                  </a:lnTo>
                  <a:lnTo>
                    <a:pt x="763" y="254"/>
                  </a:lnTo>
                  <a:lnTo>
                    <a:pt x="763" y="255"/>
                  </a:lnTo>
                  <a:lnTo>
                    <a:pt x="763" y="256"/>
                  </a:lnTo>
                  <a:lnTo>
                    <a:pt x="763" y="255"/>
                  </a:lnTo>
                  <a:lnTo>
                    <a:pt x="763" y="254"/>
                  </a:lnTo>
                  <a:lnTo>
                    <a:pt x="762" y="254"/>
                  </a:lnTo>
                  <a:lnTo>
                    <a:pt x="762" y="253"/>
                  </a:lnTo>
                  <a:lnTo>
                    <a:pt x="761" y="253"/>
                  </a:lnTo>
                  <a:lnTo>
                    <a:pt x="761" y="254"/>
                  </a:lnTo>
                  <a:lnTo>
                    <a:pt x="760" y="254"/>
                  </a:lnTo>
                  <a:lnTo>
                    <a:pt x="757" y="256"/>
                  </a:lnTo>
                  <a:lnTo>
                    <a:pt x="759" y="256"/>
                  </a:lnTo>
                  <a:lnTo>
                    <a:pt x="759" y="257"/>
                  </a:lnTo>
                  <a:lnTo>
                    <a:pt x="757" y="257"/>
                  </a:lnTo>
                  <a:lnTo>
                    <a:pt x="756" y="257"/>
                  </a:lnTo>
                  <a:lnTo>
                    <a:pt x="755" y="257"/>
                  </a:lnTo>
                  <a:lnTo>
                    <a:pt x="754" y="257"/>
                  </a:lnTo>
                  <a:lnTo>
                    <a:pt x="753" y="257"/>
                  </a:lnTo>
                  <a:lnTo>
                    <a:pt x="752" y="257"/>
                  </a:lnTo>
                  <a:lnTo>
                    <a:pt x="752" y="258"/>
                  </a:lnTo>
                  <a:lnTo>
                    <a:pt x="751" y="258"/>
                  </a:lnTo>
                  <a:lnTo>
                    <a:pt x="750" y="259"/>
                  </a:lnTo>
                  <a:lnTo>
                    <a:pt x="751" y="260"/>
                  </a:lnTo>
                  <a:lnTo>
                    <a:pt x="750" y="260"/>
                  </a:lnTo>
                  <a:lnTo>
                    <a:pt x="750" y="261"/>
                  </a:lnTo>
                  <a:lnTo>
                    <a:pt x="749" y="261"/>
                  </a:lnTo>
                  <a:lnTo>
                    <a:pt x="748" y="261"/>
                  </a:lnTo>
                  <a:lnTo>
                    <a:pt x="747" y="262"/>
                  </a:lnTo>
                  <a:lnTo>
                    <a:pt x="746" y="262"/>
                  </a:lnTo>
                  <a:lnTo>
                    <a:pt x="745" y="262"/>
                  </a:lnTo>
                  <a:lnTo>
                    <a:pt x="744" y="262"/>
                  </a:lnTo>
                  <a:lnTo>
                    <a:pt x="744" y="263"/>
                  </a:lnTo>
                  <a:lnTo>
                    <a:pt x="743" y="263"/>
                  </a:lnTo>
                  <a:lnTo>
                    <a:pt x="743" y="265"/>
                  </a:lnTo>
                  <a:lnTo>
                    <a:pt x="742" y="265"/>
                  </a:lnTo>
                  <a:lnTo>
                    <a:pt x="741" y="266"/>
                  </a:lnTo>
                  <a:lnTo>
                    <a:pt x="740" y="266"/>
                  </a:lnTo>
                  <a:lnTo>
                    <a:pt x="739" y="266"/>
                  </a:lnTo>
                  <a:lnTo>
                    <a:pt x="739" y="267"/>
                  </a:lnTo>
                  <a:lnTo>
                    <a:pt x="738" y="267"/>
                  </a:lnTo>
                  <a:lnTo>
                    <a:pt x="737" y="268"/>
                  </a:lnTo>
                  <a:lnTo>
                    <a:pt x="736" y="268"/>
                  </a:lnTo>
                  <a:lnTo>
                    <a:pt x="735" y="268"/>
                  </a:lnTo>
                  <a:lnTo>
                    <a:pt x="734" y="268"/>
                  </a:lnTo>
                  <a:lnTo>
                    <a:pt x="732" y="269"/>
                  </a:lnTo>
                  <a:lnTo>
                    <a:pt x="732" y="268"/>
                  </a:lnTo>
                  <a:lnTo>
                    <a:pt x="731" y="268"/>
                  </a:lnTo>
                  <a:lnTo>
                    <a:pt x="731" y="269"/>
                  </a:lnTo>
                  <a:lnTo>
                    <a:pt x="730" y="269"/>
                  </a:lnTo>
                  <a:lnTo>
                    <a:pt x="729" y="269"/>
                  </a:lnTo>
                  <a:lnTo>
                    <a:pt x="728" y="269"/>
                  </a:lnTo>
                  <a:lnTo>
                    <a:pt x="728" y="268"/>
                  </a:lnTo>
                  <a:lnTo>
                    <a:pt x="728" y="267"/>
                  </a:lnTo>
                  <a:lnTo>
                    <a:pt x="729" y="267"/>
                  </a:lnTo>
                  <a:lnTo>
                    <a:pt x="729" y="266"/>
                  </a:lnTo>
                  <a:lnTo>
                    <a:pt x="729" y="265"/>
                  </a:lnTo>
                  <a:lnTo>
                    <a:pt x="729" y="263"/>
                  </a:lnTo>
                  <a:lnTo>
                    <a:pt x="729" y="262"/>
                  </a:lnTo>
                  <a:lnTo>
                    <a:pt x="728" y="262"/>
                  </a:lnTo>
                  <a:lnTo>
                    <a:pt x="728" y="261"/>
                  </a:lnTo>
                  <a:lnTo>
                    <a:pt x="728" y="260"/>
                  </a:lnTo>
                  <a:lnTo>
                    <a:pt x="727" y="260"/>
                  </a:lnTo>
                  <a:lnTo>
                    <a:pt x="727" y="259"/>
                  </a:lnTo>
                  <a:lnTo>
                    <a:pt x="726" y="259"/>
                  </a:lnTo>
                  <a:lnTo>
                    <a:pt x="727" y="259"/>
                  </a:lnTo>
                  <a:lnTo>
                    <a:pt x="726" y="259"/>
                  </a:lnTo>
                  <a:lnTo>
                    <a:pt x="726" y="258"/>
                  </a:lnTo>
                  <a:lnTo>
                    <a:pt x="727" y="257"/>
                  </a:lnTo>
                  <a:lnTo>
                    <a:pt x="728" y="256"/>
                  </a:lnTo>
                  <a:lnTo>
                    <a:pt x="729" y="257"/>
                  </a:lnTo>
                  <a:lnTo>
                    <a:pt x="730" y="256"/>
                  </a:lnTo>
                  <a:lnTo>
                    <a:pt x="731" y="257"/>
                  </a:lnTo>
                  <a:lnTo>
                    <a:pt x="730" y="256"/>
                  </a:lnTo>
                  <a:lnTo>
                    <a:pt x="730" y="255"/>
                  </a:lnTo>
                  <a:lnTo>
                    <a:pt x="731" y="255"/>
                  </a:lnTo>
                  <a:lnTo>
                    <a:pt x="731" y="254"/>
                  </a:lnTo>
                  <a:lnTo>
                    <a:pt x="731" y="255"/>
                  </a:lnTo>
                  <a:lnTo>
                    <a:pt x="730" y="255"/>
                  </a:lnTo>
                  <a:lnTo>
                    <a:pt x="729" y="255"/>
                  </a:lnTo>
                  <a:lnTo>
                    <a:pt x="729" y="254"/>
                  </a:lnTo>
                  <a:lnTo>
                    <a:pt x="728" y="254"/>
                  </a:lnTo>
                  <a:lnTo>
                    <a:pt x="728" y="253"/>
                  </a:lnTo>
                  <a:lnTo>
                    <a:pt x="728" y="254"/>
                  </a:lnTo>
                  <a:lnTo>
                    <a:pt x="728" y="255"/>
                  </a:lnTo>
                  <a:lnTo>
                    <a:pt x="727" y="255"/>
                  </a:lnTo>
                  <a:lnTo>
                    <a:pt x="728" y="255"/>
                  </a:lnTo>
                  <a:lnTo>
                    <a:pt x="728" y="256"/>
                  </a:lnTo>
                  <a:lnTo>
                    <a:pt x="727" y="256"/>
                  </a:lnTo>
                  <a:lnTo>
                    <a:pt x="726" y="257"/>
                  </a:lnTo>
                  <a:lnTo>
                    <a:pt x="725" y="256"/>
                  </a:lnTo>
                  <a:lnTo>
                    <a:pt x="725" y="257"/>
                  </a:lnTo>
                  <a:lnTo>
                    <a:pt x="725" y="258"/>
                  </a:lnTo>
                  <a:lnTo>
                    <a:pt x="724" y="258"/>
                  </a:lnTo>
                  <a:lnTo>
                    <a:pt x="723" y="258"/>
                  </a:lnTo>
                  <a:lnTo>
                    <a:pt x="724" y="258"/>
                  </a:lnTo>
                  <a:lnTo>
                    <a:pt x="723" y="259"/>
                  </a:lnTo>
                  <a:lnTo>
                    <a:pt x="722" y="260"/>
                  </a:lnTo>
                  <a:lnTo>
                    <a:pt x="722" y="261"/>
                  </a:lnTo>
                  <a:lnTo>
                    <a:pt x="722" y="260"/>
                  </a:lnTo>
                  <a:lnTo>
                    <a:pt x="723" y="260"/>
                  </a:lnTo>
                  <a:lnTo>
                    <a:pt x="723" y="261"/>
                  </a:lnTo>
                  <a:lnTo>
                    <a:pt x="725" y="261"/>
                  </a:lnTo>
                  <a:lnTo>
                    <a:pt x="724" y="261"/>
                  </a:lnTo>
                  <a:lnTo>
                    <a:pt x="724" y="262"/>
                  </a:lnTo>
                  <a:lnTo>
                    <a:pt x="725" y="262"/>
                  </a:lnTo>
                  <a:lnTo>
                    <a:pt x="725" y="263"/>
                  </a:lnTo>
                  <a:lnTo>
                    <a:pt x="725" y="265"/>
                  </a:lnTo>
                  <a:lnTo>
                    <a:pt x="726" y="265"/>
                  </a:lnTo>
                  <a:lnTo>
                    <a:pt x="727" y="266"/>
                  </a:lnTo>
                  <a:lnTo>
                    <a:pt x="726" y="267"/>
                  </a:lnTo>
                  <a:lnTo>
                    <a:pt x="725" y="268"/>
                  </a:lnTo>
                  <a:lnTo>
                    <a:pt x="726" y="268"/>
                  </a:lnTo>
                  <a:lnTo>
                    <a:pt x="727" y="269"/>
                  </a:lnTo>
                  <a:lnTo>
                    <a:pt x="727" y="270"/>
                  </a:lnTo>
                  <a:lnTo>
                    <a:pt x="727" y="271"/>
                  </a:lnTo>
                  <a:lnTo>
                    <a:pt x="728" y="271"/>
                  </a:lnTo>
                  <a:lnTo>
                    <a:pt x="729" y="272"/>
                  </a:lnTo>
                  <a:lnTo>
                    <a:pt x="729" y="273"/>
                  </a:lnTo>
                  <a:lnTo>
                    <a:pt x="731" y="273"/>
                  </a:lnTo>
                  <a:lnTo>
                    <a:pt x="731" y="274"/>
                  </a:lnTo>
                  <a:lnTo>
                    <a:pt x="732" y="274"/>
                  </a:lnTo>
                  <a:lnTo>
                    <a:pt x="732" y="273"/>
                  </a:lnTo>
                  <a:lnTo>
                    <a:pt x="734" y="273"/>
                  </a:lnTo>
                  <a:lnTo>
                    <a:pt x="735" y="273"/>
                  </a:lnTo>
                  <a:lnTo>
                    <a:pt x="736" y="273"/>
                  </a:lnTo>
                  <a:lnTo>
                    <a:pt x="736" y="272"/>
                  </a:lnTo>
                  <a:lnTo>
                    <a:pt x="737" y="272"/>
                  </a:lnTo>
                  <a:lnTo>
                    <a:pt x="738" y="273"/>
                  </a:lnTo>
                  <a:lnTo>
                    <a:pt x="739" y="273"/>
                  </a:lnTo>
                  <a:lnTo>
                    <a:pt x="740" y="273"/>
                  </a:lnTo>
                  <a:lnTo>
                    <a:pt x="741" y="273"/>
                  </a:lnTo>
                  <a:lnTo>
                    <a:pt x="742" y="273"/>
                  </a:lnTo>
                  <a:lnTo>
                    <a:pt x="743" y="273"/>
                  </a:lnTo>
                  <a:lnTo>
                    <a:pt x="744" y="273"/>
                  </a:lnTo>
                  <a:lnTo>
                    <a:pt x="745" y="273"/>
                  </a:lnTo>
                  <a:lnTo>
                    <a:pt x="745" y="274"/>
                  </a:lnTo>
                  <a:lnTo>
                    <a:pt x="745" y="276"/>
                  </a:lnTo>
                  <a:lnTo>
                    <a:pt x="746" y="276"/>
                  </a:lnTo>
                  <a:lnTo>
                    <a:pt x="746" y="277"/>
                  </a:lnTo>
                  <a:lnTo>
                    <a:pt x="746" y="278"/>
                  </a:lnTo>
                  <a:lnTo>
                    <a:pt x="746" y="279"/>
                  </a:lnTo>
                  <a:lnTo>
                    <a:pt x="747" y="280"/>
                  </a:lnTo>
                  <a:lnTo>
                    <a:pt x="747" y="281"/>
                  </a:lnTo>
                  <a:lnTo>
                    <a:pt x="748" y="282"/>
                  </a:lnTo>
                  <a:lnTo>
                    <a:pt x="749" y="282"/>
                  </a:lnTo>
                  <a:lnTo>
                    <a:pt x="749" y="283"/>
                  </a:lnTo>
                  <a:lnTo>
                    <a:pt x="750" y="283"/>
                  </a:lnTo>
                  <a:lnTo>
                    <a:pt x="751" y="284"/>
                  </a:lnTo>
                  <a:lnTo>
                    <a:pt x="751" y="285"/>
                  </a:lnTo>
                  <a:lnTo>
                    <a:pt x="751" y="286"/>
                  </a:lnTo>
                  <a:lnTo>
                    <a:pt x="750" y="286"/>
                  </a:lnTo>
                  <a:lnTo>
                    <a:pt x="751" y="285"/>
                  </a:lnTo>
                  <a:lnTo>
                    <a:pt x="750" y="286"/>
                  </a:lnTo>
                  <a:lnTo>
                    <a:pt x="748" y="285"/>
                  </a:lnTo>
                  <a:lnTo>
                    <a:pt x="747" y="285"/>
                  </a:lnTo>
                  <a:lnTo>
                    <a:pt x="746" y="285"/>
                  </a:lnTo>
                  <a:lnTo>
                    <a:pt x="747" y="284"/>
                  </a:lnTo>
                  <a:lnTo>
                    <a:pt x="747" y="283"/>
                  </a:lnTo>
                  <a:lnTo>
                    <a:pt x="746" y="282"/>
                  </a:lnTo>
                  <a:lnTo>
                    <a:pt x="745" y="282"/>
                  </a:lnTo>
                  <a:lnTo>
                    <a:pt x="744" y="282"/>
                  </a:lnTo>
                  <a:lnTo>
                    <a:pt x="744" y="283"/>
                  </a:lnTo>
                  <a:lnTo>
                    <a:pt x="743" y="283"/>
                  </a:lnTo>
                  <a:lnTo>
                    <a:pt x="743" y="284"/>
                  </a:lnTo>
                  <a:lnTo>
                    <a:pt x="742" y="284"/>
                  </a:lnTo>
                  <a:lnTo>
                    <a:pt x="741" y="284"/>
                  </a:lnTo>
                  <a:lnTo>
                    <a:pt x="740" y="284"/>
                  </a:lnTo>
                  <a:lnTo>
                    <a:pt x="738" y="284"/>
                  </a:lnTo>
                  <a:lnTo>
                    <a:pt x="737" y="284"/>
                  </a:lnTo>
                  <a:lnTo>
                    <a:pt x="736" y="284"/>
                  </a:lnTo>
                  <a:lnTo>
                    <a:pt x="735" y="284"/>
                  </a:lnTo>
                  <a:lnTo>
                    <a:pt x="734" y="284"/>
                  </a:lnTo>
                  <a:lnTo>
                    <a:pt x="732" y="284"/>
                  </a:lnTo>
                  <a:lnTo>
                    <a:pt x="731" y="283"/>
                  </a:lnTo>
                  <a:lnTo>
                    <a:pt x="731" y="282"/>
                  </a:lnTo>
                  <a:lnTo>
                    <a:pt x="730" y="282"/>
                  </a:lnTo>
                  <a:lnTo>
                    <a:pt x="730" y="281"/>
                  </a:lnTo>
                  <a:lnTo>
                    <a:pt x="730" y="280"/>
                  </a:lnTo>
                  <a:lnTo>
                    <a:pt x="729" y="280"/>
                  </a:lnTo>
                  <a:lnTo>
                    <a:pt x="728" y="280"/>
                  </a:lnTo>
                  <a:lnTo>
                    <a:pt x="727" y="281"/>
                  </a:lnTo>
                  <a:lnTo>
                    <a:pt x="726" y="280"/>
                  </a:lnTo>
                  <a:lnTo>
                    <a:pt x="726" y="279"/>
                  </a:lnTo>
                  <a:lnTo>
                    <a:pt x="727" y="279"/>
                  </a:lnTo>
                  <a:lnTo>
                    <a:pt x="727" y="278"/>
                  </a:lnTo>
                  <a:lnTo>
                    <a:pt x="728" y="278"/>
                  </a:lnTo>
                  <a:lnTo>
                    <a:pt x="729" y="278"/>
                  </a:lnTo>
                  <a:lnTo>
                    <a:pt x="730" y="278"/>
                  </a:lnTo>
                  <a:lnTo>
                    <a:pt x="729" y="278"/>
                  </a:lnTo>
                  <a:lnTo>
                    <a:pt x="729" y="277"/>
                  </a:lnTo>
                  <a:lnTo>
                    <a:pt x="728" y="278"/>
                  </a:lnTo>
                  <a:lnTo>
                    <a:pt x="727" y="278"/>
                  </a:lnTo>
                  <a:lnTo>
                    <a:pt x="727" y="277"/>
                  </a:lnTo>
                  <a:lnTo>
                    <a:pt x="726" y="278"/>
                  </a:lnTo>
                  <a:lnTo>
                    <a:pt x="725" y="278"/>
                  </a:lnTo>
                  <a:lnTo>
                    <a:pt x="726" y="276"/>
                  </a:lnTo>
                  <a:lnTo>
                    <a:pt x="725" y="276"/>
                  </a:lnTo>
                  <a:lnTo>
                    <a:pt x="725" y="277"/>
                  </a:lnTo>
                  <a:lnTo>
                    <a:pt x="725" y="276"/>
                  </a:lnTo>
                  <a:lnTo>
                    <a:pt x="724" y="276"/>
                  </a:lnTo>
                  <a:lnTo>
                    <a:pt x="724" y="275"/>
                  </a:lnTo>
                  <a:lnTo>
                    <a:pt x="723" y="276"/>
                  </a:lnTo>
                  <a:lnTo>
                    <a:pt x="722" y="275"/>
                  </a:lnTo>
                  <a:lnTo>
                    <a:pt x="722" y="276"/>
                  </a:lnTo>
                  <a:lnTo>
                    <a:pt x="722" y="277"/>
                  </a:lnTo>
                  <a:lnTo>
                    <a:pt x="723" y="277"/>
                  </a:lnTo>
                  <a:lnTo>
                    <a:pt x="724" y="277"/>
                  </a:lnTo>
                  <a:lnTo>
                    <a:pt x="724" y="278"/>
                  </a:lnTo>
                  <a:lnTo>
                    <a:pt x="725" y="278"/>
                  </a:lnTo>
                  <a:lnTo>
                    <a:pt x="725" y="279"/>
                  </a:lnTo>
                  <a:lnTo>
                    <a:pt x="725" y="280"/>
                  </a:lnTo>
                  <a:lnTo>
                    <a:pt x="726" y="281"/>
                  </a:lnTo>
                  <a:lnTo>
                    <a:pt x="727" y="281"/>
                  </a:lnTo>
                  <a:lnTo>
                    <a:pt x="728" y="281"/>
                  </a:lnTo>
                  <a:lnTo>
                    <a:pt x="727" y="282"/>
                  </a:lnTo>
                  <a:lnTo>
                    <a:pt x="728" y="282"/>
                  </a:lnTo>
                  <a:lnTo>
                    <a:pt x="727" y="283"/>
                  </a:lnTo>
                  <a:lnTo>
                    <a:pt x="726" y="284"/>
                  </a:lnTo>
                  <a:lnTo>
                    <a:pt x="727" y="285"/>
                  </a:lnTo>
                  <a:lnTo>
                    <a:pt x="727" y="286"/>
                  </a:lnTo>
                  <a:lnTo>
                    <a:pt x="728" y="286"/>
                  </a:lnTo>
                  <a:lnTo>
                    <a:pt x="728" y="285"/>
                  </a:lnTo>
                  <a:lnTo>
                    <a:pt x="728" y="284"/>
                  </a:lnTo>
                  <a:lnTo>
                    <a:pt x="729" y="284"/>
                  </a:lnTo>
                  <a:lnTo>
                    <a:pt x="729" y="286"/>
                  </a:lnTo>
                  <a:lnTo>
                    <a:pt x="730" y="287"/>
                  </a:lnTo>
                  <a:lnTo>
                    <a:pt x="731" y="287"/>
                  </a:lnTo>
                  <a:lnTo>
                    <a:pt x="731" y="288"/>
                  </a:lnTo>
                  <a:lnTo>
                    <a:pt x="731" y="290"/>
                  </a:lnTo>
                  <a:lnTo>
                    <a:pt x="732" y="291"/>
                  </a:lnTo>
                  <a:lnTo>
                    <a:pt x="734" y="292"/>
                  </a:lnTo>
                  <a:lnTo>
                    <a:pt x="734" y="293"/>
                  </a:lnTo>
                  <a:lnTo>
                    <a:pt x="734" y="292"/>
                  </a:lnTo>
                  <a:lnTo>
                    <a:pt x="735" y="292"/>
                  </a:lnTo>
                  <a:lnTo>
                    <a:pt x="735" y="293"/>
                  </a:lnTo>
                  <a:lnTo>
                    <a:pt x="736" y="293"/>
                  </a:lnTo>
                  <a:lnTo>
                    <a:pt x="736" y="292"/>
                  </a:lnTo>
                  <a:lnTo>
                    <a:pt x="737" y="292"/>
                  </a:lnTo>
                  <a:lnTo>
                    <a:pt x="737" y="293"/>
                  </a:lnTo>
                  <a:lnTo>
                    <a:pt x="736" y="293"/>
                  </a:lnTo>
                  <a:lnTo>
                    <a:pt x="736" y="295"/>
                  </a:lnTo>
                  <a:lnTo>
                    <a:pt x="736" y="296"/>
                  </a:lnTo>
                  <a:lnTo>
                    <a:pt x="737" y="297"/>
                  </a:lnTo>
                  <a:lnTo>
                    <a:pt x="737" y="298"/>
                  </a:lnTo>
                  <a:lnTo>
                    <a:pt x="738" y="299"/>
                  </a:lnTo>
                  <a:lnTo>
                    <a:pt x="738" y="300"/>
                  </a:lnTo>
                  <a:lnTo>
                    <a:pt x="739" y="300"/>
                  </a:lnTo>
                  <a:lnTo>
                    <a:pt x="739" y="299"/>
                  </a:lnTo>
                  <a:lnTo>
                    <a:pt x="739" y="300"/>
                  </a:lnTo>
                  <a:lnTo>
                    <a:pt x="739" y="301"/>
                  </a:lnTo>
                  <a:lnTo>
                    <a:pt x="738" y="301"/>
                  </a:lnTo>
                  <a:lnTo>
                    <a:pt x="738" y="302"/>
                  </a:lnTo>
                  <a:lnTo>
                    <a:pt x="737" y="302"/>
                  </a:lnTo>
                  <a:lnTo>
                    <a:pt x="736" y="302"/>
                  </a:lnTo>
                  <a:lnTo>
                    <a:pt x="735" y="302"/>
                  </a:lnTo>
                  <a:lnTo>
                    <a:pt x="734" y="302"/>
                  </a:lnTo>
                  <a:lnTo>
                    <a:pt x="734" y="303"/>
                  </a:lnTo>
                  <a:lnTo>
                    <a:pt x="732" y="303"/>
                  </a:lnTo>
                  <a:lnTo>
                    <a:pt x="731" y="303"/>
                  </a:lnTo>
                  <a:lnTo>
                    <a:pt x="732" y="303"/>
                  </a:lnTo>
                  <a:lnTo>
                    <a:pt x="734" y="302"/>
                  </a:lnTo>
                  <a:lnTo>
                    <a:pt x="732" y="302"/>
                  </a:lnTo>
                  <a:lnTo>
                    <a:pt x="730" y="302"/>
                  </a:lnTo>
                  <a:lnTo>
                    <a:pt x="730" y="303"/>
                  </a:lnTo>
                  <a:lnTo>
                    <a:pt x="729" y="303"/>
                  </a:lnTo>
                  <a:lnTo>
                    <a:pt x="728" y="302"/>
                  </a:lnTo>
                  <a:lnTo>
                    <a:pt x="729" y="302"/>
                  </a:lnTo>
                  <a:lnTo>
                    <a:pt x="728" y="302"/>
                  </a:lnTo>
                  <a:lnTo>
                    <a:pt x="728" y="301"/>
                  </a:lnTo>
                  <a:lnTo>
                    <a:pt x="727" y="301"/>
                  </a:lnTo>
                  <a:lnTo>
                    <a:pt x="728" y="301"/>
                  </a:lnTo>
                  <a:lnTo>
                    <a:pt x="727" y="302"/>
                  </a:lnTo>
                  <a:lnTo>
                    <a:pt x="728" y="302"/>
                  </a:lnTo>
                  <a:lnTo>
                    <a:pt x="727" y="302"/>
                  </a:lnTo>
                  <a:lnTo>
                    <a:pt x="725" y="302"/>
                  </a:lnTo>
                  <a:lnTo>
                    <a:pt x="724" y="302"/>
                  </a:lnTo>
                  <a:lnTo>
                    <a:pt x="723" y="303"/>
                  </a:lnTo>
                  <a:lnTo>
                    <a:pt x="723" y="304"/>
                  </a:lnTo>
                  <a:lnTo>
                    <a:pt x="722" y="304"/>
                  </a:lnTo>
                  <a:lnTo>
                    <a:pt x="722" y="305"/>
                  </a:lnTo>
                  <a:lnTo>
                    <a:pt x="721" y="306"/>
                  </a:lnTo>
                  <a:lnTo>
                    <a:pt x="719" y="306"/>
                  </a:lnTo>
                  <a:lnTo>
                    <a:pt x="719" y="307"/>
                  </a:lnTo>
                  <a:lnTo>
                    <a:pt x="718" y="308"/>
                  </a:lnTo>
                  <a:lnTo>
                    <a:pt x="717" y="307"/>
                  </a:lnTo>
                  <a:lnTo>
                    <a:pt x="716" y="307"/>
                  </a:lnTo>
                  <a:lnTo>
                    <a:pt x="715" y="306"/>
                  </a:lnTo>
                  <a:lnTo>
                    <a:pt x="714" y="306"/>
                  </a:lnTo>
                  <a:lnTo>
                    <a:pt x="715" y="307"/>
                  </a:lnTo>
                  <a:lnTo>
                    <a:pt x="714" y="307"/>
                  </a:lnTo>
                  <a:lnTo>
                    <a:pt x="713" y="306"/>
                  </a:lnTo>
                  <a:lnTo>
                    <a:pt x="712" y="305"/>
                  </a:lnTo>
                  <a:lnTo>
                    <a:pt x="712" y="304"/>
                  </a:lnTo>
                  <a:lnTo>
                    <a:pt x="711" y="305"/>
                  </a:lnTo>
                  <a:lnTo>
                    <a:pt x="712" y="306"/>
                  </a:lnTo>
                  <a:lnTo>
                    <a:pt x="713" y="306"/>
                  </a:lnTo>
                  <a:lnTo>
                    <a:pt x="713" y="307"/>
                  </a:lnTo>
                  <a:lnTo>
                    <a:pt x="713" y="308"/>
                  </a:lnTo>
                  <a:lnTo>
                    <a:pt x="714" y="307"/>
                  </a:lnTo>
                  <a:lnTo>
                    <a:pt x="715" y="307"/>
                  </a:lnTo>
                  <a:lnTo>
                    <a:pt x="716" y="308"/>
                  </a:lnTo>
                  <a:lnTo>
                    <a:pt x="716" y="307"/>
                  </a:lnTo>
                  <a:lnTo>
                    <a:pt x="716" y="308"/>
                  </a:lnTo>
                  <a:lnTo>
                    <a:pt x="717" y="308"/>
                  </a:lnTo>
                  <a:lnTo>
                    <a:pt x="718" y="308"/>
                  </a:lnTo>
                  <a:lnTo>
                    <a:pt x="717" y="309"/>
                  </a:lnTo>
                  <a:lnTo>
                    <a:pt x="717" y="310"/>
                  </a:lnTo>
                  <a:lnTo>
                    <a:pt x="716" y="311"/>
                  </a:lnTo>
                  <a:lnTo>
                    <a:pt x="715" y="311"/>
                  </a:lnTo>
                  <a:lnTo>
                    <a:pt x="715" y="310"/>
                  </a:lnTo>
                  <a:lnTo>
                    <a:pt x="714" y="309"/>
                  </a:lnTo>
                  <a:lnTo>
                    <a:pt x="713" y="309"/>
                  </a:lnTo>
                  <a:lnTo>
                    <a:pt x="712" y="309"/>
                  </a:lnTo>
                  <a:lnTo>
                    <a:pt x="712" y="308"/>
                  </a:lnTo>
                  <a:lnTo>
                    <a:pt x="711" y="308"/>
                  </a:lnTo>
                  <a:lnTo>
                    <a:pt x="711" y="309"/>
                  </a:lnTo>
                  <a:lnTo>
                    <a:pt x="711" y="308"/>
                  </a:lnTo>
                  <a:lnTo>
                    <a:pt x="710" y="308"/>
                  </a:lnTo>
                  <a:lnTo>
                    <a:pt x="709" y="309"/>
                  </a:lnTo>
                  <a:lnTo>
                    <a:pt x="709" y="310"/>
                  </a:lnTo>
                  <a:lnTo>
                    <a:pt x="707" y="310"/>
                  </a:lnTo>
                  <a:lnTo>
                    <a:pt x="707" y="309"/>
                  </a:lnTo>
                  <a:lnTo>
                    <a:pt x="707" y="308"/>
                  </a:lnTo>
                  <a:lnTo>
                    <a:pt x="707" y="307"/>
                  </a:lnTo>
                  <a:lnTo>
                    <a:pt x="706" y="307"/>
                  </a:lnTo>
                  <a:lnTo>
                    <a:pt x="706" y="308"/>
                  </a:lnTo>
                  <a:lnTo>
                    <a:pt x="706" y="309"/>
                  </a:lnTo>
                  <a:lnTo>
                    <a:pt x="705" y="309"/>
                  </a:lnTo>
                  <a:lnTo>
                    <a:pt x="705" y="308"/>
                  </a:lnTo>
                  <a:lnTo>
                    <a:pt x="704" y="309"/>
                  </a:lnTo>
                  <a:lnTo>
                    <a:pt x="703" y="310"/>
                  </a:lnTo>
                  <a:lnTo>
                    <a:pt x="704" y="310"/>
                  </a:lnTo>
                  <a:lnTo>
                    <a:pt x="704" y="311"/>
                  </a:lnTo>
                  <a:lnTo>
                    <a:pt x="704" y="312"/>
                  </a:lnTo>
                  <a:lnTo>
                    <a:pt x="704" y="315"/>
                  </a:lnTo>
                  <a:lnTo>
                    <a:pt x="703" y="315"/>
                  </a:lnTo>
                  <a:lnTo>
                    <a:pt x="703" y="316"/>
                  </a:lnTo>
                  <a:lnTo>
                    <a:pt x="703" y="318"/>
                  </a:lnTo>
                  <a:lnTo>
                    <a:pt x="702" y="319"/>
                  </a:lnTo>
                  <a:lnTo>
                    <a:pt x="702" y="318"/>
                  </a:lnTo>
                  <a:lnTo>
                    <a:pt x="701" y="319"/>
                  </a:lnTo>
                  <a:lnTo>
                    <a:pt x="700" y="319"/>
                  </a:lnTo>
                  <a:lnTo>
                    <a:pt x="700" y="320"/>
                  </a:lnTo>
                  <a:lnTo>
                    <a:pt x="700" y="322"/>
                  </a:lnTo>
                  <a:lnTo>
                    <a:pt x="700" y="321"/>
                  </a:lnTo>
                  <a:lnTo>
                    <a:pt x="700" y="320"/>
                  </a:lnTo>
                  <a:lnTo>
                    <a:pt x="701" y="320"/>
                  </a:lnTo>
                  <a:lnTo>
                    <a:pt x="702" y="320"/>
                  </a:lnTo>
                  <a:lnTo>
                    <a:pt x="703" y="320"/>
                  </a:lnTo>
                  <a:lnTo>
                    <a:pt x="703" y="321"/>
                  </a:lnTo>
                  <a:lnTo>
                    <a:pt x="704" y="322"/>
                  </a:lnTo>
                  <a:lnTo>
                    <a:pt x="705" y="322"/>
                  </a:lnTo>
                  <a:lnTo>
                    <a:pt x="705" y="323"/>
                  </a:lnTo>
                  <a:lnTo>
                    <a:pt x="706" y="323"/>
                  </a:lnTo>
                  <a:lnTo>
                    <a:pt x="707" y="323"/>
                  </a:lnTo>
                  <a:lnTo>
                    <a:pt x="707" y="322"/>
                  </a:lnTo>
                  <a:lnTo>
                    <a:pt x="709" y="322"/>
                  </a:lnTo>
                  <a:lnTo>
                    <a:pt x="711" y="323"/>
                  </a:lnTo>
                  <a:lnTo>
                    <a:pt x="712" y="323"/>
                  </a:lnTo>
                  <a:lnTo>
                    <a:pt x="713" y="323"/>
                  </a:lnTo>
                  <a:lnTo>
                    <a:pt x="713" y="322"/>
                  </a:lnTo>
                  <a:lnTo>
                    <a:pt x="713" y="321"/>
                  </a:lnTo>
                  <a:lnTo>
                    <a:pt x="715" y="321"/>
                  </a:lnTo>
                  <a:lnTo>
                    <a:pt x="716" y="320"/>
                  </a:lnTo>
                  <a:lnTo>
                    <a:pt x="718" y="320"/>
                  </a:lnTo>
                  <a:lnTo>
                    <a:pt x="719" y="320"/>
                  </a:lnTo>
                  <a:lnTo>
                    <a:pt x="718" y="320"/>
                  </a:lnTo>
                  <a:lnTo>
                    <a:pt x="716" y="318"/>
                  </a:lnTo>
                  <a:lnTo>
                    <a:pt x="716" y="317"/>
                  </a:lnTo>
                  <a:lnTo>
                    <a:pt x="717" y="317"/>
                  </a:lnTo>
                  <a:lnTo>
                    <a:pt x="718" y="317"/>
                  </a:lnTo>
                  <a:lnTo>
                    <a:pt x="719" y="316"/>
                  </a:lnTo>
                  <a:lnTo>
                    <a:pt x="719" y="315"/>
                  </a:lnTo>
                  <a:lnTo>
                    <a:pt x="720" y="315"/>
                  </a:lnTo>
                  <a:lnTo>
                    <a:pt x="721" y="315"/>
                  </a:lnTo>
                  <a:lnTo>
                    <a:pt x="722" y="315"/>
                  </a:lnTo>
                  <a:lnTo>
                    <a:pt x="723" y="316"/>
                  </a:lnTo>
                  <a:lnTo>
                    <a:pt x="724" y="317"/>
                  </a:lnTo>
                  <a:lnTo>
                    <a:pt x="724" y="318"/>
                  </a:lnTo>
                  <a:lnTo>
                    <a:pt x="725" y="318"/>
                  </a:lnTo>
                  <a:lnTo>
                    <a:pt x="726" y="318"/>
                  </a:lnTo>
                  <a:lnTo>
                    <a:pt x="726" y="319"/>
                  </a:lnTo>
                  <a:lnTo>
                    <a:pt x="727" y="319"/>
                  </a:lnTo>
                  <a:lnTo>
                    <a:pt x="729" y="321"/>
                  </a:lnTo>
                  <a:lnTo>
                    <a:pt x="729" y="320"/>
                  </a:lnTo>
                  <a:lnTo>
                    <a:pt x="729" y="321"/>
                  </a:lnTo>
                  <a:lnTo>
                    <a:pt x="729" y="323"/>
                  </a:lnTo>
                  <a:lnTo>
                    <a:pt x="729" y="324"/>
                  </a:lnTo>
                  <a:lnTo>
                    <a:pt x="729" y="326"/>
                  </a:lnTo>
                  <a:lnTo>
                    <a:pt x="729" y="327"/>
                  </a:lnTo>
                  <a:lnTo>
                    <a:pt x="728" y="327"/>
                  </a:lnTo>
                  <a:lnTo>
                    <a:pt x="727" y="327"/>
                  </a:lnTo>
                  <a:lnTo>
                    <a:pt x="728" y="327"/>
                  </a:lnTo>
                  <a:lnTo>
                    <a:pt x="728" y="328"/>
                  </a:lnTo>
                  <a:lnTo>
                    <a:pt x="727" y="329"/>
                  </a:lnTo>
                  <a:lnTo>
                    <a:pt x="728" y="329"/>
                  </a:lnTo>
                  <a:lnTo>
                    <a:pt x="729" y="330"/>
                  </a:lnTo>
                  <a:lnTo>
                    <a:pt x="728" y="330"/>
                  </a:lnTo>
                  <a:lnTo>
                    <a:pt x="728" y="331"/>
                  </a:lnTo>
                  <a:lnTo>
                    <a:pt x="728" y="333"/>
                  </a:lnTo>
                  <a:lnTo>
                    <a:pt x="728" y="334"/>
                  </a:lnTo>
                  <a:lnTo>
                    <a:pt x="728" y="335"/>
                  </a:lnTo>
                  <a:lnTo>
                    <a:pt x="727" y="335"/>
                  </a:lnTo>
                  <a:lnTo>
                    <a:pt x="727" y="337"/>
                  </a:lnTo>
                  <a:lnTo>
                    <a:pt x="728" y="337"/>
                  </a:lnTo>
                  <a:lnTo>
                    <a:pt x="728" y="338"/>
                  </a:lnTo>
                  <a:lnTo>
                    <a:pt x="728" y="340"/>
                  </a:lnTo>
                  <a:lnTo>
                    <a:pt x="727" y="340"/>
                  </a:lnTo>
                  <a:lnTo>
                    <a:pt x="727" y="341"/>
                  </a:lnTo>
                  <a:lnTo>
                    <a:pt x="726" y="342"/>
                  </a:lnTo>
                  <a:lnTo>
                    <a:pt x="725" y="343"/>
                  </a:lnTo>
                  <a:lnTo>
                    <a:pt x="725" y="344"/>
                  </a:lnTo>
                  <a:lnTo>
                    <a:pt x="724" y="345"/>
                  </a:lnTo>
                  <a:lnTo>
                    <a:pt x="724" y="346"/>
                  </a:lnTo>
                  <a:lnTo>
                    <a:pt x="725" y="345"/>
                  </a:lnTo>
                  <a:lnTo>
                    <a:pt x="725" y="344"/>
                  </a:lnTo>
                  <a:lnTo>
                    <a:pt x="726" y="344"/>
                  </a:lnTo>
                  <a:lnTo>
                    <a:pt x="726" y="343"/>
                  </a:lnTo>
                  <a:lnTo>
                    <a:pt x="727" y="342"/>
                  </a:lnTo>
                  <a:lnTo>
                    <a:pt x="727" y="341"/>
                  </a:lnTo>
                  <a:lnTo>
                    <a:pt x="728" y="341"/>
                  </a:lnTo>
                  <a:lnTo>
                    <a:pt x="728" y="340"/>
                  </a:lnTo>
                  <a:lnTo>
                    <a:pt x="729" y="338"/>
                  </a:lnTo>
                  <a:lnTo>
                    <a:pt x="730" y="337"/>
                  </a:lnTo>
                  <a:lnTo>
                    <a:pt x="730" y="336"/>
                  </a:lnTo>
                  <a:lnTo>
                    <a:pt x="731" y="336"/>
                  </a:lnTo>
                  <a:lnTo>
                    <a:pt x="730" y="337"/>
                  </a:lnTo>
                  <a:lnTo>
                    <a:pt x="730" y="338"/>
                  </a:lnTo>
                  <a:lnTo>
                    <a:pt x="730" y="340"/>
                  </a:lnTo>
                  <a:lnTo>
                    <a:pt x="729" y="341"/>
                  </a:lnTo>
                  <a:lnTo>
                    <a:pt x="727" y="343"/>
                  </a:lnTo>
                  <a:lnTo>
                    <a:pt x="727" y="344"/>
                  </a:lnTo>
                  <a:lnTo>
                    <a:pt x="726" y="345"/>
                  </a:lnTo>
                  <a:lnTo>
                    <a:pt x="725" y="346"/>
                  </a:lnTo>
                  <a:lnTo>
                    <a:pt x="724" y="347"/>
                  </a:lnTo>
                  <a:lnTo>
                    <a:pt x="724" y="348"/>
                  </a:lnTo>
                  <a:lnTo>
                    <a:pt x="723" y="348"/>
                  </a:lnTo>
                  <a:lnTo>
                    <a:pt x="723" y="349"/>
                  </a:lnTo>
                  <a:lnTo>
                    <a:pt x="723" y="350"/>
                  </a:lnTo>
                  <a:lnTo>
                    <a:pt x="722" y="350"/>
                  </a:lnTo>
                  <a:lnTo>
                    <a:pt x="722" y="349"/>
                  </a:lnTo>
                  <a:lnTo>
                    <a:pt x="723" y="349"/>
                  </a:lnTo>
                  <a:lnTo>
                    <a:pt x="723" y="348"/>
                  </a:lnTo>
                  <a:lnTo>
                    <a:pt x="722" y="348"/>
                  </a:lnTo>
                  <a:lnTo>
                    <a:pt x="722" y="349"/>
                  </a:lnTo>
                  <a:lnTo>
                    <a:pt x="722" y="350"/>
                  </a:lnTo>
                  <a:lnTo>
                    <a:pt x="722" y="351"/>
                  </a:lnTo>
                  <a:lnTo>
                    <a:pt x="721" y="352"/>
                  </a:lnTo>
                  <a:lnTo>
                    <a:pt x="720" y="353"/>
                  </a:lnTo>
                  <a:lnTo>
                    <a:pt x="721" y="354"/>
                  </a:lnTo>
                  <a:lnTo>
                    <a:pt x="722" y="353"/>
                  </a:lnTo>
                  <a:lnTo>
                    <a:pt x="723" y="352"/>
                  </a:lnTo>
                  <a:lnTo>
                    <a:pt x="723" y="351"/>
                  </a:lnTo>
                  <a:lnTo>
                    <a:pt x="724" y="351"/>
                  </a:lnTo>
                  <a:lnTo>
                    <a:pt x="723" y="352"/>
                  </a:lnTo>
                  <a:lnTo>
                    <a:pt x="722" y="353"/>
                  </a:lnTo>
                  <a:lnTo>
                    <a:pt x="721" y="354"/>
                  </a:lnTo>
                  <a:lnTo>
                    <a:pt x="721" y="355"/>
                  </a:lnTo>
                  <a:lnTo>
                    <a:pt x="720" y="355"/>
                  </a:lnTo>
                  <a:lnTo>
                    <a:pt x="719" y="356"/>
                  </a:lnTo>
                  <a:lnTo>
                    <a:pt x="719" y="357"/>
                  </a:lnTo>
                  <a:lnTo>
                    <a:pt x="718" y="358"/>
                  </a:lnTo>
                  <a:lnTo>
                    <a:pt x="718" y="359"/>
                  </a:lnTo>
                  <a:lnTo>
                    <a:pt x="717" y="360"/>
                  </a:lnTo>
                  <a:lnTo>
                    <a:pt x="716" y="361"/>
                  </a:lnTo>
                  <a:lnTo>
                    <a:pt x="717" y="360"/>
                  </a:lnTo>
                  <a:lnTo>
                    <a:pt x="717" y="359"/>
                  </a:lnTo>
                  <a:lnTo>
                    <a:pt x="717" y="358"/>
                  </a:lnTo>
                  <a:lnTo>
                    <a:pt x="718" y="357"/>
                  </a:lnTo>
                  <a:lnTo>
                    <a:pt x="718" y="356"/>
                  </a:lnTo>
                  <a:lnTo>
                    <a:pt x="719" y="356"/>
                  </a:lnTo>
                  <a:lnTo>
                    <a:pt x="719" y="355"/>
                  </a:lnTo>
                  <a:lnTo>
                    <a:pt x="719" y="354"/>
                  </a:lnTo>
                  <a:lnTo>
                    <a:pt x="718" y="355"/>
                  </a:lnTo>
                  <a:lnTo>
                    <a:pt x="718" y="356"/>
                  </a:lnTo>
                  <a:lnTo>
                    <a:pt x="717" y="357"/>
                  </a:lnTo>
                  <a:lnTo>
                    <a:pt x="717" y="358"/>
                  </a:lnTo>
                  <a:lnTo>
                    <a:pt x="716" y="358"/>
                  </a:lnTo>
                  <a:lnTo>
                    <a:pt x="716" y="359"/>
                  </a:lnTo>
                  <a:lnTo>
                    <a:pt x="716" y="360"/>
                  </a:lnTo>
                  <a:lnTo>
                    <a:pt x="715" y="360"/>
                  </a:lnTo>
                  <a:lnTo>
                    <a:pt x="714" y="360"/>
                  </a:lnTo>
                  <a:lnTo>
                    <a:pt x="714" y="361"/>
                  </a:lnTo>
                  <a:lnTo>
                    <a:pt x="713" y="361"/>
                  </a:lnTo>
                  <a:lnTo>
                    <a:pt x="712" y="361"/>
                  </a:lnTo>
                  <a:lnTo>
                    <a:pt x="711" y="361"/>
                  </a:lnTo>
                  <a:lnTo>
                    <a:pt x="711" y="362"/>
                  </a:lnTo>
                  <a:lnTo>
                    <a:pt x="710" y="363"/>
                  </a:lnTo>
                  <a:lnTo>
                    <a:pt x="710" y="365"/>
                  </a:lnTo>
                  <a:lnTo>
                    <a:pt x="709" y="367"/>
                  </a:lnTo>
                  <a:lnTo>
                    <a:pt x="709" y="368"/>
                  </a:lnTo>
                  <a:lnTo>
                    <a:pt x="707" y="369"/>
                  </a:lnTo>
                  <a:lnTo>
                    <a:pt x="707" y="370"/>
                  </a:lnTo>
                  <a:lnTo>
                    <a:pt x="709" y="370"/>
                  </a:lnTo>
                  <a:lnTo>
                    <a:pt x="710" y="370"/>
                  </a:lnTo>
                  <a:lnTo>
                    <a:pt x="710" y="371"/>
                  </a:lnTo>
                  <a:lnTo>
                    <a:pt x="711" y="371"/>
                  </a:lnTo>
                  <a:lnTo>
                    <a:pt x="712" y="372"/>
                  </a:lnTo>
                  <a:lnTo>
                    <a:pt x="712" y="373"/>
                  </a:lnTo>
                  <a:lnTo>
                    <a:pt x="711" y="375"/>
                  </a:lnTo>
                  <a:lnTo>
                    <a:pt x="710" y="375"/>
                  </a:lnTo>
                  <a:lnTo>
                    <a:pt x="709" y="375"/>
                  </a:lnTo>
                  <a:lnTo>
                    <a:pt x="709" y="376"/>
                  </a:lnTo>
                  <a:lnTo>
                    <a:pt x="709" y="375"/>
                  </a:lnTo>
                  <a:lnTo>
                    <a:pt x="709" y="376"/>
                  </a:lnTo>
                  <a:lnTo>
                    <a:pt x="711" y="376"/>
                  </a:lnTo>
                  <a:lnTo>
                    <a:pt x="711" y="377"/>
                  </a:lnTo>
                  <a:lnTo>
                    <a:pt x="710" y="378"/>
                  </a:lnTo>
                  <a:lnTo>
                    <a:pt x="711" y="378"/>
                  </a:lnTo>
                  <a:lnTo>
                    <a:pt x="711" y="377"/>
                  </a:lnTo>
                  <a:lnTo>
                    <a:pt x="712" y="376"/>
                  </a:lnTo>
                  <a:lnTo>
                    <a:pt x="712" y="375"/>
                  </a:lnTo>
                  <a:lnTo>
                    <a:pt x="713" y="375"/>
                  </a:lnTo>
                  <a:lnTo>
                    <a:pt x="713" y="374"/>
                  </a:lnTo>
                  <a:lnTo>
                    <a:pt x="713" y="373"/>
                  </a:lnTo>
                  <a:lnTo>
                    <a:pt x="714" y="373"/>
                  </a:lnTo>
                  <a:lnTo>
                    <a:pt x="713" y="374"/>
                  </a:lnTo>
                  <a:lnTo>
                    <a:pt x="713" y="375"/>
                  </a:lnTo>
                  <a:lnTo>
                    <a:pt x="713" y="376"/>
                  </a:lnTo>
                  <a:lnTo>
                    <a:pt x="712" y="376"/>
                  </a:lnTo>
                  <a:lnTo>
                    <a:pt x="712" y="377"/>
                  </a:lnTo>
                  <a:lnTo>
                    <a:pt x="711" y="378"/>
                  </a:lnTo>
                  <a:lnTo>
                    <a:pt x="711" y="379"/>
                  </a:lnTo>
                  <a:lnTo>
                    <a:pt x="709" y="380"/>
                  </a:lnTo>
                  <a:lnTo>
                    <a:pt x="709" y="381"/>
                  </a:lnTo>
                  <a:lnTo>
                    <a:pt x="707" y="381"/>
                  </a:lnTo>
                  <a:lnTo>
                    <a:pt x="707" y="382"/>
                  </a:lnTo>
                  <a:lnTo>
                    <a:pt x="707" y="383"/>
                  </a:lnTo>
                  <a:lnTo>
                    <a:pt x="706" y="383"/>
                  </a:lnTo>
                  <a:lnTo>
                    <a:pt x="706" y="384"/>
                  </a:lnTo>
                  <a:lnTo>
                    <a:pt x="705" y="384"/>
                  </a:lnTo>
                  <a:lnTo>
                    <a:pt x="704" y="384"/>
                  </a:lnTo>
                  <a:lnTo>
                    <a:pt x="704" y="385"/>
                  </a:lnTo>
                  <a:lnTo>
                    <a:pt x="703" y="386"/>
                  </a:lnTo>
                  <a:lnTo>
                    <a:pt x="702" y="386"/>
                  </a:lnTo>
                  <a:lnTo>
                    <a:pt x="701" y="385"/>
                  </a:lnTo>
                  <a:lnTo>
                    <a:pt x="700" y="385"/>
                  </a:lnTo>
                  <a:lnTo>
                    <a:pt x="699" y="384"/>
                  </a:lnTo>
                  <a:lnTo>
                    <a:pt x="698" y="383"/>
                  </a:lnTo>
                  <a:lnTo>
                    <a:pt x="698" y="384"/>
                  </a:lnTo>
                  <a:lnTo>
                    <a:pt x="700" y="386"/>
                  </a:lnTo>
                  <a:lnTo>
                    <a:pt x="700" y="387"/>
                  </a:lnTo>
                  <a:lnTo>
                    <a:pt x="699" y="387"/>
                  </a:lnTo>
                  <a:lnTo>
                    <a:pt x="699" y="388"/>
                  </a:lnTo>
                  <a:lnTo>
                    <a:pt x="698" y="390"/>
                  </a:lnTo>
                  <a:lnTo>
                    <a:pt x="697" y="390"/>
                  </a:lnTo>
                  <a:lnTo>
                    <a:pt x="697" y="391"/>
                  </a:lnTo>
                  <a:lnTo>
                    <a:pt x="697" y="390"/>
                  </a:lnTo>
                  <a:lnTo>
                    <a:pt x="696" y="388"/>
                  </a:lnTo>
                  <a:lnTo>
                    <a:pt x="696" y="387"/>
                  </a:lnTo>
                  <a:lnTo>
                    <a:pt x="695" y="387"/>
                  </a:lnTo>
                  <a:lnTo>
                    <a:pt x="696" y="388"/>
                  </a:lnTo>
                  <a:lnTo>
                    <a:pt x="696" y="390"/>
                  </a:lnTo>
                  <a:lnTo>
                    <a:pt x="696" y="391"/>
                  </a:lnTo>
                  <a:lnTo>
                    <a:pt x="695" y="392"/>
                  </a:lnTo>
                  <a:lnTo>
                    <a:pt x="694" y="392"/>
                  </a:lnTo>
                  <a:lnTo>
                    <a:pt x="693" y="392"/>
                  </a:lnTo>
                  <a:lnTo>
                    <a:pt x="693" y="393"/>
                  </a:lnTo>
                  <a:lnTo>
                    <a:pt x="692" y="393"/>
                  </a:lnTo>
                  <a:lnTo>
                    <a:pt x="691" y="393"/>
                  </a:lnTo>
                  <a:lnTo>
                    <a:pt x="690" y="394"/>
                  </a:lnTo>
                  <a:lnTo>
                    <a:pt x="691" y="393"/>
                  </a:lnTo>
                  <a:lnTo>
                    <a:pt x="692" y="393"/>
                  </a:lnTo>
                  <a:lnTo>
                    <a:pt x="692" y="394"/>
                  </a:lnTo>
                  <a:lnTo>
                    <a:pt x="691" y="395"/>
                  </a:lnTo>
                  <a:lnTo>
                    <a:pt x="690" y="395"/>
                  </a:lnTo>
                  <a:lnTo>
                    <a:pt x="688" y="395"/>
                  </a:lnTo>
                  <a:lnTo>
                    <a:pt x="688" y="396"/>
                  </a:lnTo>
                  <a:lnTo>
                    <a:pt x="687" y="396"/>
                  </a:lnTo>
                  <a:lnTo>
                    <a:pt x="685" y="396"/>
                  </a:lnTo>
                  <a:lnTo>
                    <a:pt x="684" y="396"/>
                  </a:lnTo>
                  <a:lnTo>
                    <a:pt x="680" y="396"/>
                  </a:lnTo>
                  <a:lnTo>
                    <a:pt x="679" y="396"/>
                  </a:lnTo>
                  <a:lnTo>
                    <a:pt x="678" y="396"/>
                  </a:lnTo>
                  <a:lnTo>
                    <a:pt x="678" y="397"/>
                  </a:lnTo>
                  <a:lnTo>
                    <a:pt x="679" y="397"/>
                  </a:lnTo>
                  <a:lnTo>
                    <a:pt x="680" y="398"/>
                  </a:lnTo>
                  <a:lnTo>
                    <a:pt x="680" y="397"/>
                  </a:lnTo>
                  <a:lnTo>
                    <a:pt x="681" y="397"/>
                  </a:lnTo>
                  <a:lnTo>
                    <a:pt x="682" y="396"/>
                  </a:lnTo>
                  <a:lnTo>
                    <a:pt x="682" y="397"/>
                  </a:lnTo>
                  <a:lnTo>
                    <a:pt x="685" y="397"/>
                  </a:lnTo>
                  <a:lnTo>
                    <a:pt x="687" y="397"/>
                  </a:lnTo>
                  <a:lnTo>
                    <a:pt x="688" y="396"/>
                  </a:lnTo>
                  <a:lnTo>
                    <a:pt x="689" y="396"/>
                  </a:lnTo>
                  <a:lnTo>
                    <a:pt x="690" y="395"/>
                  </a:lnTo>
                  <a:lnTo>
                    <a:pt x="691" y="395"/>
                  </a:lnTo>
                  <a:lnTo>
                    <a:pt x="692" y="394"/>
                  </a:lnTo>
                  <a:lnTo>
                    <a:pt x="693" y="394"/>
                  </a:lnTo>
                  <a:lnTo>
                    <a:pt x="694" y="393"/>
                  </a:lnTo>
                  <a:lnTo>
                    <a:pt x="695" y="393"/>
                  </a:lnTo>
                  <a:lnTo>
                    <a:pt x="696" y="392"/>
                  </a:lnTo>
                  <a:lnTo>
                    <a:pt x="697" y="392"/>
                  </a:lnTo>
                  <a:lnTo>
                    <a:pt x="698" y="392"/>
                  </a:lnTo>
                  <a:lnTo>
                    <a:pt x="697" y="392"/>
                  </a:lnTo>
                  <a:lnTo>
                    <a:pt x="695" y="394"/>
                  </a:lnTo>
                  <a:lnTo>
                    <a:pt x="694" y="394"/>
                  </a:lnTo>
                  <a:lnTo>
                    <a:pt x="693" y="395"/>
                  </a:lnTo>
                  <a:lnTo>
                    <a:pt x="691" y="396"/>
                  </a:lnTo>
                  <a:lnTo>
                    <a:pt x="690" y="396"/>
                  </a:lnTo>
                  <a:lnTo>
                    <a:pt x="689" y="397"/>
                  </a:lnTo>
                  <a:lnTo>
                    <a:pt x="688" y="398"/>
                  </a:lnTo>
                  <a:lnTo>
                    <a:pt x="687" y="399"/>
                  </a:lnTo>
                  <a:lnTo>
                    <a:pt x="686" y="399"/>
                  </a:lnTo>
                  <a:lnTo>
                    <a:pt x="686" y="400"/>
                  </a:lnTo>
                  <a:lnTo>
                    <a:pt x="686" y="401"/>
                  </a:lnTo>
                  <a:lnTo>
                    <a:pt x="686" y="402"/>
                  </a:lnTo>
                  <a:lnTo>
                    <a:pt x="685" y="402"/>
                  </a:lnTo>
                  <a:lnTo>
                    <a:pt x="685" y="403"/>
                  </a:lnTo>
                  <a:lnTo>
                    <a:pt x="684" y="404"/>
                  </a:lnTo>
                  <a:lnTo>
                    <a:pt x="684" y="405"/>
                  </a:lnTo>
                  <a:lnTo>
                    <a:pt x="681" y="406"/>
                  </a:lnTo>
                  <a:lnTo>
                    <a:pt x="680" y="408"/>
                  </a:lnTo>
                  <a:lnTo>
                    <a:pt x="680" y="409"/>
                  </a:lnTo>
                  <a:lnTo>
                    <a:pt x="679" y="410"/>
                  </a:lnTo>
                  <a:lnTo>
                    <a:pt x="678" y="411"/>
                  </a:lnTo>
                  <a:lnTo>
                    <a:pt x="678" y="412"/>
                  </a:lnTo>
                  <a:lnTo>
                    <a:pt x="677" y="413"/>
                  </a:lnTo>
                  <a:lnTo>
                    <a:pt x="676" y="416"/>
                  </a:lnTo>
                  <a:lnTo>
                    <a:pt x="676" y="417"/>
                  </a:lnTo>
                  <a:lnTo>
                    <a:pt x="675" y="418"/>
                  </a:lnTo>
                  <a:lnTo>
                    <a:pt x="673" y="421"/>
                  </a:lnTo>
                  <a:lnTo>
                    <a:pt x="671" y="423"/>
                  </a:lnTo>
                  <a:lnTo>
                    <a:pt x="669" y="425"/>
                  </a:lnTo>
                  <a:lnTo>
                    <a:pt x="668" y="426"/>
                  </a:lnTo>
                  <a:lnTo>
                    <a:pt x="667" y="427"/>
                  </a:lnTo>
                  <a:lnTo>
                    <a:pt x="666" y="428"/>
                  </a:lnTo>
                  <a:lnTo>
                    <a:pt x="665" y="429"/>
                  </a:lnTo>
                  <a:lnTo>
                    <a:pt x="665" y="430"/>
                  </a:lnTo>
                  <a:lnTo>
                    <a:pt x="664" y="430"/>
                  </a:lnTo>
                  <a:lnTo>
                    <a:pt x="664" y="431"/>
                  </a:lnTo>
                  <a:lnTo>
                    <a:pt x="661" y="433"/>
                  </a:lnTo>
                  <a:lnTo>
                    <a:pt x="659" y="436"/>
                  </a:lnTo>
                  <a:lnTo>
                    <a:pt x="657" y="437"/>
                  </a:lnTo>
                  <a:lnTo>
                    <a:pt x="656" y="437"/>
                  </a:lnTo>
                  <a:lnTo>
                    <a:pt x="655" y="438"/>
                  </a:lnTo>
                  <a:lnTo>
                    <a:pt x="655" y="440"/>
                  </a:lnTo>
                  <a:lnTo>
                    <a:pt x="654" y="440"/>
                  </a:lnTo>
                  <a:lnTo>
                    <a:pt x="653" y="440"/>
                  </a:lnTo>
                  <a:lnTo>
                    <a:pt x="653" y="441"/>
                  </a:lnTo>
                  <a:lnTo>
                    <a:pt x="651" y="443"/>
                  </a:lnTo>
                  <a:lnTo>
                    <a:pt x="650" y="443"/>
                  </a:lnTo>
                  <a:lnTo>
                    <a:pt x="649" y="443"/>
                  </a:lnTo>
                  <a:lnTo>
                    <a:pt x="648" y="443"/>
                  </a:lnTo>
                  <a:lnTo>
                    <a:pt x="647" y="443"/>
                  </a:lnTo>
                  <a:lnTo>
                    <a:pt x="647" y="444"/>
                  </a:lnTo>
                  <a:lnTo>
                    <a:pt x="648" y="444"/>
                  </a:lnTo>
                  <a:lnTo>
                    <a:pt x="649" y="444"/>
                  </a:lnTo>
                  <a:lnTo>
                    <a:pt x="650" y="444"/>
                  </a:lnTo>
                  <a:lnTo>
                    <a:pt x="650" y="443"/>
                  </a:lnTo>
                  <a:lnTo>
                    <a:pt x="650" y="444"/>
                  </a:lnTo>
                  <a:lnTo>
                    <a:pt x="649" y="445"/>
                  </a:lnTo>
                  <a:lnTo>
                    <a:pt x="648" y="445"/>
                  </a:lnTo>
                  <a:lnTo>
                    <a:pt x="647" y="446"/>
                  </a:lnTo>
                  <a:lnTo>
                    <a:pt x="646" y="447"/>
                  </a:lnTo>
                  <a:lnTo>
                    <a:pt x="645" y="448"/>
                  </a:lnTo>
                  <a:lnTo>
                    <a:pt x="642" y="451"/>
                  </a:lnTo>
                  <a:lnTo>
                    <a:pt x="641" y="452"/>
                  </a:lnTo>
                  <a:lnTo>
                    <a:pt x="640" y="453"/>
                  </a:lnTo>
                  <a:lnTo>
                    <a:pt x="639" y="455"/>
                  </a:lnTo>
                  <a:lnTo>
                    <a:pt x="639" y="456"/>
                  </a:lnTo>
                  <a:lnTo>
                    <a:pt x="638" y="456"/>
                  </a:lnTo>
                  <a:lnTo>
                    <a:pt x="638" y="457"/>
                  </a:lnTo>
                  <a:lnTo>
                    <a:pt x="637" y="458"/>
                  </a:lnTo>
                  <a:lnTo>
                    <a:pt x="636" y="458"/>
                  </a:lnTo>
                  <a:lnTo>
                    <a:pt x="635" y="459"/>
                  </a:lnTo>
                  <a:lnTo>
                    <a:pt x="632" y="460"/>
                  </a:lnTo>
                  <a:lnTo>
                    <a:pt x="631" y="461"/>
                  </a:lnTo>
                  <a:lnTo>
                    <a:pt x="630" y="461"/>
                  </a:lnTo>
                  <a:lnTo>
                    <a:pt x="630" y="460"/>
                  </a:lnTo>
                  <a:lnTo>
                    <a:pt x="631" y="460"/>
                  </a:lnTo>
                  <a:lnTo>
                    <a:pt x="631" y="459"/>
                  </a:lnTo>
                  <a:lnTo>
                    <a:pt x="632" y="459"/>
                  </a:lnTo>
                  <a:lnTo>
                    <a:pt x="634" y="459"/>
                  </a:lnTo>
                  <a:lnTo>
                    <a:pt x="634" y="458"/>
                  </a:lnTo>
                  <a:lnTo>
                    <a:pt x="635" y="457"/>
                  </a:lnTo>
                  <a:lnTo>
                    <a:pt x="635" y="455"/>
                  </a:lnTo>
                  <a:lnTo>
                    <a:pt x="634" y="455"/>
                  </a:lnTo>
                  <a:lnTo>
                    <a:pt x="634" y="456"/>
                  </a:lnTo>
                  <a:lnTo>
                    <a:pt x="632" y="457"/>
                  </a:lnTo>
                  <a:lnTo>
                    <a:pt x="634" y="457"/>
                  </a:lnTo>
                  <a:lnTo>
                    <a:pt x="634" y="458"/>
                  </a:lnTo>
                  <a:lnTo>
                    <a:pt x="632" y="459"/>
                  </a:lnTo>
                  <a:lnTo>
                    <a:pt x="631" y="459"/>
                  </a:lnTo>
                  <a:lnTo>
                    <a:pt x="630" y="459"/>
                  </a:lnTo>
                  <a:lnTo>
                    <a:pt x="629" y="459"/>
                  </a:lnTo>
                  <a:lnTo>
                    <a:pt x="629" y="460"/>
                  </a:lnTo>
                  <a:lnTo>
                    <a:pt x="629" y="461"/>
                  </a:lnTo>
                  <a:lnTo>
                    <a:pt x="629" y="462"/>
                  </a:lnTo>
                  <a:lnTo>
                    <a:pt x="629" y="464"/>
                  </a:lnTo>
                  <a:lnTo>
                    <a:pt x="629" y="465"/>
                  </a:lnTo>
                  <a:lnTo>
                    <a:pt x="629" y="466"/>
                  </a:lnTo>
                  <a:lnTo>
                    <a:pt x="628" y="466"/>
                  </a:lnTo>
                  <a:lnTo>
                    <a:pt x="628" y="467"/>
                  </a:lnTo>
                  <a:lnTo>
                    <a:pt x="627" y="468"/>
                  </a:lnTo>
                  <a:lnTo>
                    <a:pt x="626" y="468"/>
                  </a:lnTo>
                  <a:lnTo>
                    <a:pt x="626" y="469"/>
                  </a:lnTo>
                  <a:lnTo>
                    <a:pt x="625" y="469"/>
                  </a:lnTo>
                  <a:lnTo>
                    <a:pt x="624" y="469"/>
                  </a:lnTo>
                  <a:lnTo>
                    <a:pt x="625" y="468"/>
                  </a:lnTo>
                  <a:lnTo>
                    <a:pt x="626" y="467"/>
                  </a:lnTo>
                  <a:lnTo>
                    <a:pt x="628" y="466"/>
                  </a:lnTo>
                  <a:lnTo>
                    <a:pt x="628" y="465"/>
                  </a:lnTo>
                  <a:lnTo>
                    <a:pt x="625" y="467"/>
                  </a:lnTo>
                  <a:lnTo>
                    <a:pt x="624" y="468"/>
                  </a:lnTo>
                  <a:lnTo>
                    <a:pt x="624" y="469"/>
                  </a:lnTo>
                  <a:lnTo>
                    <a:pt x="623" y="469"/>
                  </a:lnTo>
                  <a:lnTo>
                    <a:pt x="623" y="470"/>
                  </a:lnTo>
                  <a:lnTo>
                    <a:pt x="622" y="470"/>
                  </a:lnTo>
                  <a:lnTo>
                    <a:pt x="621" y="470"/>
                  </a:lnTo>
                  <a:lnTo>
                    <a:pt x="620" y="470"/>
                  </a:lnTo>
                  <a:lnTo>
                    <a:pt x="619" y="470"/>
                  </a:lnTo>
                  <a:lnTo>
                    <a:pt x="619" y="471"/>
                  </a:lnTo>
                  <a:lnTo>
                    <a:pt x="620" y="471"/>
                  </a:lnTo>
                  <a:lnTo>
                    <a:pt x="621" y="471"/>
                  </a:lnTo>
                  <a:lnTo>
                    <a:pt x="622" y="471"/>
                  </a:lnTo>
                  <a:lnTo>
                    <a:pt x="623" y="471"/>
                  </a:lnTo>
                  <a:lnTo>
                    <a:pt x="623" y="472"/>
                  </a:lnTo>
                  <a:lnTo>
                    <a:pt x="622" y="472"/>
                  </a:lnTo>
                  <a:lnTo>
                    <a:pt x="623" y="472"/>
                  </a:lnTo>
                  <a:lnTo>
                    <a:pt x="624" y="471"/>
                  </a:lnTo>
                  <a:lnTo>
                    <a:pt x="625" y="471"/>
                  </a:lnTo>
                  <a:lnTo>
                    <a:pt x="626" y="471"/>
                  </a:lnTo>
                  <a:lnTo>
                    <a:pt x="627" y="470"/>
                  </a:lnTo>
                  <a:lnTo>
                    <a:pt x="628" y="470"/>
                  </a:lnTo>
                  <a:lnTo>
                    <a:pt x="628" y="469"/>
                  </a:lnTo>
                  <a:lnTo>
                    <a:pt x="629" y="468"/>
                  </a:lnTo>
                  <a:lnTo>
                    <a:pt x="630" y="467"/>
                  </a:lnTo>
                  <a:lnTo>
                    <a:pt x="630" y="466"/>
                  </a:lnTo>
                  <a:lnTo>
                    <a:pt x="630" y="465"/>
                  </a:lnTo>
                  <a:lnTo>
                    <a:pt x="631" y="465"/>
                  </a:lnTo>
                  <a:lnTo>
                    <a:pt x="631" y="466"/>
                  </a:lnTo>
                  <a:lnTo>
                    <a:pt x="631" y="468"/>
                  </a:lnTo>
                  <a:lnTo>
                    <a:pt x="631" y="469"/>
                  </a:lnTo>
                  <a:lnTo>
                    <a:pt x="631" y="470"/>
                  </a:lnTo>
                  <a:lnTo>
                    <a:pt x="631" y="471"/>
                  </a:lnTo>
                  <a:lnTo>
                    <a:pt x="630" y="473"/>
                  </a:lnTo>
                  <a:lnTo>
                    <a:pt x="629" y="473"/>
                  </a:lnTo>
                  <a:lnTo>
                    <a:pt x="629" y="474"/>
                  </a:lnTo>
                  <a:lnTo>
                    <a:pt x="628" y="474"/>
                  </a:lnTo>
                  <a:lnTo>
                    <a:pt x="628" y="475"/>
                  </a:lnTo>
                  <a:lnTo>
                    <a:pt x="628" y="476"/>
                  </a:lnTo>
                  <a:lnTo>
                    <a:pt x="627" y="477"/>
                  </a:lnTo>
                  <a:lnTo>
                    <a:pt x="627" y="478"/>
                  </a:lnTo>
                  <a:lnTo>
                    <a:pt x="627" y="479"/>
                  </a:lnTo>
                  <a:lnTo>
                    <a:pt x="626" y="480"/>
                  </a:lnTo>
                  <a:lnTo>
                    <a:pt x="625" y="481"/>
                  </a:lnTo>
                  <a:lnTo>
                    <a:pt x="625" y="482"/>
                  </a:lnTo>
                  <a:lnTo>
                    <a:pt x="626" y="483"/>
                  </a:lnTo>
                  <a:lnTo>
                    <a:pt x="625" y="484"/>
                  </a:lnTo>
                  <a:lnTo>
                    <a:pt x="623" y="486"/>
                  </a:lnTo>
                  <a:lnTo>
                    <a:pt x="622" y="487"/>
                  </a:lnTo>
                  <a:lnTo>
                    <a:pt x="621" y="490"/>
                  </a:lnTo>
                  <a:lnTo>
                    <a:pt x="619" y="492"/>
                  </a:lnTo>
                  <a:lnTo>
                    <a:pt x="618" y="492"/>
                  </a:lnTo>
                  <a:lnTo>
                    <a:pt x="617" y="493"/>
                  </a:lnTo>
                  <a:lnTo>
                    <a:pt x="616" y="494"/>
                  </a:lnTo>
                  <a:lnTo>
                    <a:pt x="615" y="495"/>
                  </a:lnTo>
                  <a:lnTo>
                    <a:pt x="615" y="496"/>
                  </a:lnTo>
                  <a:lnTo>
                    <a:pt x="615" y="497"/>
                  </a:lnTo>
                  <a:lnTo>
                    <a:pt x="614" y="498"/>
                  </a:lnTo>
                  <a:lnTo>
                    <a:pt x="614" y="499"/>
                  </a:lnTo>
                  <a:lnTo>
                    <a:pt x="614" y="500"/>
                  </a:lnTo>
                  <a:lnTo>
                    <a:pt x="614" y="501"/>
                  </a:lnTo>
                  <a:lnTo>
                    <a:pt x="613" y="502"/>
                  </a:lnTo>
                  <a:lnTo>
                    <a:pt x="613" y="503"/>
                  </a:lnTo>
                  <a:lnTo>
                    <a:pt x="613" y="504"/>
                  </a:lnTo>
                  <a:lnTo>
                    <a:pt x="612" y="504"/>
                  </a:lnTo>
                  <a:lnTo>
                    <a:pt x="612" y="505"/>
                  </a:lnTo>
                  <a:lnTo>
                    <a:pt x="611" y="505"/>
                  </a:lnTo>
                  <a:lnTo>
                    <a:pt x="610" y="505"/>
                  </a:lnTo>
                  <a:lnTo>
                    <a:pt x="609" y="506"/>
                  </a:lnTo>
                  <a:lnTo>
                    <a:pt x="607" y="506"/>
                  </a:lnTo>
                  <a:lnTo>
                    <a:pt x="607" y="507"/>
                  </a:lnTo>
                  <a:lnTo>
                    <a:pt x="606" y="508"/>
                  </a:lnTo>
                  <a:lnTo>
                    <a:pt x="605" y="508"/>
                  </a:lnTo>
                  <a:lnTo>
                    <a:pt x="605" y="509"/>
                  </a:lnTo>
                  <a:lnTo>
                    <a:pt x="604" y="510"/>
                  </a:lnTo>
                  <a:lnTo>
                    <a:pt x="603" y="511"/>
                  </a:lnTo>
                  <a:lnTo>
                    <a:pt x="601" y="512"/>
                  </a:lnTo>
                  <a:lnTo>
                    <a:pt x="600" y="514"/>
                  </a:lnTo>
                  <a:lnTo>
                    <a:pt x="599" y="514"/>
                  </a:lnTo>
                  <a:lnTo>
                    <a:pt x="598" y="515"/>
                  </a:lnTo>
                  <a:lnTo>
                    <a:pt x="598" y="514"/>
                  </a:lnTo>
                  <a:lnTo>
                    <a:pt x="597" y="514"/>
                  </a:lnTo>
                  <a:lnTo>
                    <a:pt x="596" y="514"/>
                  </a:lnTo>
                  <a:lnTo>
                    <a:pt x="596" y="515"/>
                  </a:lnTo>
                  <a:lnTo>
                    <a:pt x="595" y="515"/>
                  </a:lnTo>
                  <a:lnTo>
                    <a:pt x="594" y="515"/>
                  </a:lnTo>
                  <a:lnTo>
                    <a:pt x="593" y="515"/>
                  </a:lnTo>
                  <a:lnTo>
                    <a:pt x="592" y="515"/>
                  </a:lnTo>
                  <a:lnTo>
                    <a:pt x="592" y="514"/>
                  </a:lnTo>
                  <a:lnTo>
                    <a:pt x="593" y="514"/>
                  </a:lnTo>
                  <a:lnTo>
                    <a:pt x="592" y="514"/>
                  </a:lnTo>
                  <a:lnTo>
                    <a:pt x="591" y="515"/>
                  </a:lnTo>
                  <a:lnTo>
                    <a:pt x="590" y="515"/>
                  </a:lnTo>
                  <a:lnTo>
                    <a:pt x="589" y="514"/>
                  </a:lnTo>
                  <a:lnTo>
                    <a:pt x="590" y="514"/>
                  </a:lnTo>
                  <a:lnTo>
                    <a:pt x="590" y="512"/>
                  </a:lnTo>
                  <a:lnTo>
                    <a:pt x="589" y="511"/>
                  </a:lnTo>
                  <a:lnTo>
                    <a:pt x="588" y="510"/>
                  </a:lnTo>
                  <a:lnTo>
                    <a:pt x="588" y="509"/>
                  </a:lnTo>
                  <a:lnTo>
                    <a:pt x="587" y="508"/>
                  </a:lnTo>
                  <a:lnTo>
                    <a:pt x="587" y="507"/>
                  </a:lnTo>
                  <a:lnTo>
                    <a:pt x="587" y="506"/>
                  </a:lnTo>
                  <a:lnTo>
                    <a:pt x="588" y="506"/>
                  </a:lnTo>
                  <a:lnTo>
                    <a:pt x="589" y="507"/>
                  </a:lnTo>
                  <a:lnTo>
                    <a:pt x="590" y="508"/>
                  </a:lnTo>
                  <a:lnTo>
                    <a:pt x="590" y="507"/>
                  </a:lnTo>
                  <a:lnTo>
                    <a:pt x="589" y="506"/>
                  </a:lnTo>
                  <a:lnTo>
                    <a:pt x="588" y="506"/>
                  </a:lnTo>
                  <a:lnTo>
                    <a:pt x="587" y="506"/>
                  </a:lnTo>
                  <a:lnTo>
                    <a:pt x="587" y="505"/>
                  </a:lnTo>
                  <a:lnTo>
                    <a:pt x="588" y="505"/>
                  </a:lnTo>
                  <a:lnTo>
                    <a:pt x="588" y="504"/>
                  </a:lnTo>
                  <a:lnTo>
                    <a:pt x="587" y="503"/>
                  </a:lnTo>
                  <a:lnTo>
                    <a:pt x="587" y="502"/>
                  </a:lnTo>
                  <a:lnTo>
                    <a:pt x="587" y="503"/>
                  </a:lnTo>
                  <a:lnTo>
                    <a:pt x="587" y="502"/>
                  </a:lnTo>
                  <a:lnTo>
                    <a:pt x="587" y="503"/>
                  </a:lnTo>
                  <a:lnTo>
                    <a:pt x="586" y="504"/>
                  </a:lnTo>
                  <a:lnTo>
                    <a:pt x="586" y="503"/>
                  </a:lnTo>
                  <a:lnTo>
                    <a:pt x="585" y="503"/>
                  </a:lnTo>
                  <a:lnTo>
                    <a:pt x="585" y="504"/>
                  </a:lnTo>
                  <a:lnTo>
                    <a:pt x="586" y="504"/>
                  </a:lnTo>
                  <a:lnTo>
                    <a:pt x="586" y="505"/>
                  </a:lnTo>
                  <a:lnTo>
                    <a:pt x="585" y="505"/>
                  </a:lnTo>
                  <a:lnTo>
                    <a:pt x="585" y="506"/>
                  </a:lnTo>
                  <a:lnTo>
                    <a:pt x="586" y="507"/>
                  </a:lnTo>
                  <a:lnTo>
                    <a:pt x="585" y="508"/>
                  </a:lnTo>
                  <a:lnTo>
                    <a:pt x="584" y="508"/>
                  </a:lnTo>
                  <a:lnTo>
                    <a:pt x="584" y="507"/>
                  </a:lnTo>
                  <a:lnTo>
                    <a:pt x="582" y="507"/>
                  </a:lnTo>
                  <a:lnTo>
                    <a:pt x="581" y="506"/>
                  </a:lnTo>
                  <a:lnTo>
                    <a:pt x="582" y="507"/>
                  </a:lnTo>
                  <a:lnTo>
                    <a:pt x="584" y="508"/>
                  </a:lnTo>
                  <a:lnTo>
                    <a:pt x="585" y="509"/>
                  </a:lnTo>
                  <a:lnTo>
                    <a:pt x="585" y="510"/>
                  </a:lnTo>
                  <a:lnTo>
                    <a:pt x="584" y="510"/>
                  </a:lnTo>
                  <a:lnTo>
                    <a:pt x="584" y="509"/>
                  </a:lnTo>
                  <a:lnTo>
                    <a:pt x="582" y="509"/>
                  </a:lnTo>
                  <a:lnTo>
                    <a:pt x="584" y="510"/>
                  </a:lnTo>
                  <a:lnTo>
                    <a:pt x="584" y="511"/>
                  </a:lnTo>
                  <a:lnTo>
                    <a:pt x="582" y="511"/>
                  </a:lnTo>
                  <a:lnTo>
                    <a:pt x="581" y="511"/>
                  </a:lnTo>
                  <a:lnTo>
                    <a:pt x="580" y="511"/>
                  </a:lnTo>
                  <a:lnTo>
                    <a:pt x="579" y="511"/>
                  </a:lnTo>
                  <a:lnTo>
                    <a:pt x="580" y="512"/>
                  </a:lnTo>
                  <a:lnTo>
                    <a:pt x="580" y="511"/>
                  </a:lnTo>
                  <a:lnTo>
                    <a:pt x="581" y="511"/>
                  </a:lnTo>
                  <a:lnTo>
                    <a:pt x="581" y="512"/>
                  </a:lnTo>
                  <a:lnTo>
                    <a:pt x="582" y="512"/>
                  </a:lnTo>
                  <a:lnTo>
                    <a:pt x="582" y="511"/>
                  </a:lnTo>
                  <a:lnTo>
                    <a:pt x="582" y="512"/>
                  </a:lnTo>
                  <a:lnTo>
                    <a:pt x="584" y="511"/>
                  </a:lnTo>
                  <a:lnTo>
                    <a:pt x="585" y="511"/>
                  </a:lnTo>
                  <a:lnTo>
                    <a:pt x="586" y="511"/>
                  </a:lnTo>
                  <a:lnTo>
                    <a:pt x="586" y="512"/>
                  </a:lnTo>
                  <a:lnTo>
                    <a:pt x="586" y="514"/>
                  </a:lnTo>
                  <a:lnTo>
                    <a:pt x="586" y="515"/>
                  </a:lnTo>
                  <a:lnTo>
                    <a:pt x="585" y="515"/>
                  </a:lnTo>
                  <a:lnTo>
                    <a:pt x="586" y="515"/>
                  </a:lnTo>
                  <a:lnTo>
                    <a:pt x="586" y="516"/>
                  </a:lnTo>
                  <a:lnTo>
                    <a:pt x="585" y="516"/>
                  </a:lnTo>
                  <a:lnTo>
                    <a:pt x="584" y="516"/>
                  </a:lnTo>
                  <a:lnTo>
                    <a:pt x="582" y="516"/>
                  </a:lnTo>
                  <a:lnTo>
                    <a:pt x="581" y="515"/>
                  </a:lnTo>
                  <a:lnTo>
                    <a:pt x="580" y="515"/>
                  </a:lnTo>
                  <a:lnTo>
                    <a:pt x="579" y="514"/>
                  </a:lnTo>
                  <a:lnTo>
                    <a:pt x="579" y="515"/>
                  </a:lnTo>
                  <a:lnTo>
                    <a:pt x="578" y="515"/>
                  </a:lnTo>
                  <a:lnTo>
                    <a:pt x="577" y="515"/>
                  </a:lnTo>
                  <a:lnTo>
                    <a:pt x="577" y="516"/>
                  </a:lnTo>
                  <a:lnTo>
                    <a:pt x="578" y="516"/>
                  </a:lnTo>
                  <a:lnTo>
                    <a:pt x="579" y="515"/>
                  </a:lnTo>
                  <a:lnTo>
                    <a:pt x="580" y="515"/>
                  </a:lnTo>
                  <a:lnTo>
                    <a:pt x="580" y="516"/>
                  </a:lnTo>
                  <a:lnTo>
                    <a:pt x="581" y="517"/>
                  </a:lnTo>
                  <a:lnTo>
                    <a:pt x="580" y="517"/>
                  </a:lnTo>
                  <a:lnTo>
                    <a:pt x="580" y="518"/>
                  </a:lnTo>
                  <a:lnTo>
                    <a:pt x="580" y="519"/>
                  </a:lnTo>
                  <a:lnTo>
                    <a:pt x="579" y="519"/>
                  </a:lnTo>
                  <a:lnTo>
                    <a:pt x="579" y="520"/>
                  </a:lnTo>
                  <a:lnTo>
                    <a:pt x="578" y="520"/>
                  </a:lnTo>
                  <a:lnTo>
                    <a:pt x="577" y="520"/>
                  </a:lnTo>
                  <a:lnTo>
                    <a:pt x="576" y="520"/>
                  </a:lnTo>
                  <a:lnTo>
                    <a:pt x="574" y="520"/>
                  </a:lnTo>
                  <a:lnTo>
                    <a:pt x="573" y="520"/>
                  </a:lnTo>
                  <a:lnTo>
                    <a:pt x="573" y="521"/>
                  </a:lnTo>
                  <a:lnTo>
                    <a:pt x="572" y="521"/>
                  </a:lnTo>
                  <a:lnTo>
                    <a:pt x="571" y="521"/>
                  </a:lnTo>
                  <a:lnTo>
                    <a:pt x="570" y="522"/>
                  </a:lnTo>
                  <a:lnTo>
                    <a:pt x="569" y="522"/>
                  </a:lnTo>
                  <a:lnTo>
                    <a:pt x="568" y="522"/>
                  </a:lnTo>
                  <a:lnTo>
                    <a:pt x="567" y="522"/>
                  </a:lnTo>
                  <a:lnTo>
                    <a:pt x="566" y="522"/>
                  </a:lnTo>
                  <a:lnTo>
                    <a:pt x="565" y="521"/>
                  </a:lnTo>
                  <a:lnTo>
                    <a:pt x="565" y="520"/>
                  </a:lnTo>
                  <a:lnTo>
                    <a:pt x="565" y="519"/>
                  </a:lnTo>
                  <a:lnTo>
                    <a:pt x="565" y="520"/>
                  </a:lnTo>
                  <a:lnTo>
                    <a:pt x="564" y="519"/>
                  </a:lnTo>
                  <a:lnTo>
                    <a:pt x="563" y="518"/>
                  </a:lnTo>
                  <a:lnTo>
                    <a:pt x="563" y="519"/>
                  </a:lnTo>
                  <a:lnTo>
                    <a:pt x="564" y="520"/>
                  </a:lnTo>
                  <a:lnTo>
                    <a:pt x="563" y="520"/>
                  </a:lnTo>
                  <a:lnTo>
                    <a:pt x="562" y="520"/>
                  </a:lnTo>
                  <a:lnTo>
                    <a:pt x="561" y="520"/>
                  </a:lnTo>
                  <a:lnTo>
                    <a:pt x="560" y="520"/>
                  </a:lnTo>
                  <a:lnTo>
                    <a:pt x="559" y="521"/>
                  </a:lnTo>
                  <a:lnTo>
                    <a:pt x="560" y="521"/>
                  </a:lnTo>
                  <a:lnTo>
                    <a:pt x="560" y="520"/>
                  </a:lnTo>
                  <a:lnTo>
                    <a:pt x="563" y="520"/>
                  </a:lnTo>
                  <a:lnTo>
                    <a:pt x="564" y="520"/>
                  </a:lnTo>
                  <a:lnTo>
                    <a:pt x="564" y="521"/>
                  </a:lnTo>
                  <a:lnTo>
                    <a:pt x="565" y="522"/>
                  </a:lnTo>
                  <a:lnTo>
                    <a:pt x="565" y="523"/>
                  </a:lnTo>
                  <a:lnTo>
                    <a:pt x="566" y="523"/>
                  </a:lnTo>
                  <a:lnTo>
                    <a:pt x="567" y="523"/>
                  </a:lnTo>
                  <a:lnTo>
                    <a:pt x="568" y="523"/>
                  </a:lnTo>
                  <a:lnTo>
                    <a:pt x="569" y="523"/>
                  </a:lnTo>
                  <a:lnTo>
                    <a:pt x="569" y="522"/>
                  </a:lnTo>
                  <a:lnTo>
                    <a:pt x="570" y="522"/>
                  </a:lnTo>
                  <a:lnTo>
                    <a:pt x="571" y="522"/>
                  </a:lnTo>
                  <a:lnTo>
                    <a:pt x="570" y="523"/>
                  </a:lnTo>
                  <a:lnTo>
                    <a:pt x="570" y="524"/>
                  </a:lnTo>
                  <a:lnTo>
                    <a:pt x="569" y="524"/>
                  </a:lnTo>
                  <a:lnTo>
                    <a:pt x="569" y="525"/>
                  </a:lnTo>
                  <a:lnTo>
                    <a:pt x="568" y="525"/>
                  </a:lnTo>
                  <a:lnTo>
                    <a:pt x="567" y="525"/>
                  </a:lnTo>
                  <a:lnTo>
                    <a:pt x="567" y="526"/>
                  </a:lnTo>
                  <a:lnTo>
                    <a:pt x="566" y="526"/>
                  </a:lnTo>
                  <a:lnTo>
                    <a:pt x="566" y="527"/>
                  </a:lnTo>
                  <a:lnTo>
                    <a:pt x="566" y="528"/>
                  </a:lnTo>
                  <a:lnTo>
                    <a:pt x="566" y="529"/>
                  </a:lnTo>
                  <a:lnTo>
                    <a:pt x="565" y="529"/>
                  </a:lnTo>
                  <a:lnTo>
                    <a:pt x="564" y="529"/>
                  </a:lnTo>
                  <a:lnTo>
                    <a:pt x="563" y="529"/>
                  </a:lnTo>
                  <a:lnTo>
                    <a:pt x="562" y="529"/>
                  </a:lnTo>
                  <a:lnTo>
                    <a:pt x="562" y="528"/>
                  </a:lnTo>
                  <a:lnTo>
                    <a:pt x="561" y="528"/>
                  </a:lnTo>
                  <a:lnTo>
                    <a:pt x="562" y="529"/>
                  </a:lnTo>
                  <a:lnTo>
                    <a:pt x="563" y="529"/>
                  </a:lnTo>
                  <a:lnTo>
                    <a:pt x="565" y="529"/>
                  </a:lnTo>
                  <a:lnTo>
                    <a:pt x="566" y="529"/>
                  </a:lnTo>
                  <a:lnTo>
                    <a:pt x="567" y="530"/>
                  </a:lnTo>
                  <a:lnTo>
                    <a:pt x="567" y="531"/>
                  </a:lnTo>
                  <a:lnTo>
                    <a:pt x="566" y="532"/>
                  </a:lnTo>
                  <a:lnTo>
                    <a:pt x="566" y="533"/>
                  </a:lnTo>
                  <a:lnTo>
                    <a:pt x="567" y="532"/>
                  </a:lnTo>
                  <a:lnTo>
                    <a:pt x="567" y="531"/>
                  </a:lnTo>
                  <a:lnTo>
                    <a:pt x="568" y="532"/>
                  </a:lnTo>
                  <a:lnTo>
                    <a:pt x="569" y="532"/>
                  </a:lnTo>
                  <a:lnTo>
                    <a:pt x="569" y="533"/>
                  </a:lnTo>
                  <a:lnTo>
                    <a:pt x="568" y="533"/>
                  </a:lnTo>
                  <a:lnTo>
                    <a:pt x="568" y="535"/>
                  </a:lnTo>
                  <a:lnTo>
                    <a:pt x="569" y="536"/>
                  </a:lnTo>
                  <a:lnTo>
                    <a:pt x="568" y="536"/>
                  </a:lnTo>
                  <a:lnTo>
                    <a:pt x="569" y="537"/>
                  </a:lnTo>
                  <a:lnTo>
                    <a:pt x="570" y="539"/>
                  </a:lnTo>
                  <a:lnTo>
                    <a:pt x="571" y="539"/>
                  </a:lnTo>
                  <a:lnTo>
                    <a:pt x="571" y="540"/>
                  </a:lnTo>
                  <a:lnTo>
                    <a:pt x="571" y="541"/>
                  </a:lnTo>
                  <a:lnTo>
                    <a:pt x="572" y="541"/>
                  </a:lnTo>
                  <a:lnTo>
                    <a:pt x="572" y="542"/>
                  </a:lnTo>
                  <a:lnTo>
                    <a:pt x="572" y="543"/>
                  </a:lnTo>
                  <a:lnTo>
                    <a:pt x="572" y="544"/>
                  </a:lnTo>
                  <a:lnTo>
                    <a:pt x="573" y="544"/>
                  </a:lnTo>
                  <a:lnTo>
                    <a:pt x="573" y="545"/>
                  </a:lnTo>
                  <a:lnTo>
                    <a:pt x="572" y="545"/>
                  </a:lnTo>
                  <a:lnTo>
                    <a:pt x="571" y="546"/>
                  </a:lnTo>
                  <a:lnTo>
                    <a:pt x="570" y="546"/>
                  </a:lnTo>
                  <a:lnTo>
                    <a:pt x="569" y="546"/>
                  </a:lnTo>
                  <a:lnTo>
                    <a:pt x="569" y="547"/>
                  </a:lnTo>
                  <a:lnTo>
                    <a:pt x="570" y="547"/>
                  </a:lnTo>
                  <a:lnTo>
                    <a:pt x="571" y="546"/>
                  </a:lnTo>
                  <a:lnTo>
                    <a:pt x="572" y="546"/>
                  </a:lnTo>
                  <a:lnTo>
                    <a:pt x="571" y="547"/>
                  </a:lnTo>
                  <a:lnTo>
                    <a:pt x="572" y="547"/>
                  </a:lnTo>
                  <a:lnTo>
                    <a:pt x="573" y="546"/>
                  </a:lnTo>
                  <a:lnTo>
                    <a:pt x="574" y="546"/>
                  </a:lnTo>
                  <a:lnTo>
                    <a:pt x="574" y="547"/>
                  </a:lnTo>
                  <a:lnTo>
                    <a:pt x="575" y="547"/>
                  </a:lnTo>
                  <a:lnTo>
                    <a:pt x="576" y="548"/>
                  </a:lnTo>
                  <a:lnTo>
                    <a:pt x="577" y="549"/>
                  </a:lnTo>
                  <a:lnTo>
                    <a:pt x="577" y="550"/>
                  </a:lnTo>
                  <a:lnTo>
                    <a:pt x="576" y="550"/>
                  </a:lnTo>
                  <a:lnTo>
                    <a:pt x="576" y="551"/>
                  </a:lnTo>
                  <a:lnTo>
                    <a:pt x="575" y="551"/>
                  </a:lnTo>
                  <a:lnTo>
                    <a:pt x="574" y="551"/>
                  </a:lnTo>
                  <a:lnTo>
                    <a:pt x="574" y="552"/>
                  </a:lnTo>
                  <a:lnTo>
                    <a:pt x="573" y="552"/>
                  </a:lnTo>
                  <a:lnTo>
                    <a:pt x="572" y="552"/>
                  </a:lnTo>
                  <a:lnTo>
                    <a:pt x="571" y="552"/>
                  </a:lnTo>
                  <a:lnTo>
                    <a:pt x="571" y="553"/>
                  </a:lnTo>
                  <a:lnTo>
                    <a:pt x="570" y="553"/>
                  </a:lnTo>
                  <a:lnTo>
                    <a:pt x="570" y="554"/>
                  </a:lnTo>
                  <a:lnTo>
                    <a:pt x="571" y="553"/>
                  </a:lnTo>
                  <a:lnTo>
                    <a:pt x="572" y="553"/>
                  </a:lnTo>
                  <a:lnTo>
                    <a:pt x="572" y="552"/>
                  </a:lnTo>
                  <a:lnTo>
                    <a:pt x="573" y="552"/>
                  </a:lnTo>
                  <a:lnTo>
                    <a:pt x="574" y="552"/>
                  </a:lnTo>
                  <a:lnTo>
                    <a:pt x="574" y="551"/>
                  </a:lnTo>
                  <a:lnTo>
                    <a:pt x="575" y="551"/>
                  </a:lnTo>
                  <a:lnTo>
                    <a:pt x="576" y="551"/>
                  </a:lnTo>
                  <a:lnTo>
                    <a:pt x="577" y="550"/>
                  </a:lnTo>
                  <a:lnTo>
                    <a:pt x="578" y="550"/>
                  </a:lnTo>
                  <a:lnTo>
                    <a:pt x="579" y="550"/>
                  </a:lnTo>
                  <a:lnTo>
                    <a:pt x="580" y="550"/>
                  </a:lnTo>
                  <a:lnTo>
                    <a:pt x="581" y="550"/>
                  </a:lnTo>
                  <a:lnTo>
                    <a:pt x="582" y="550"/>
                  </a:lnTo>
                  <a:lnTo>
                    <a:pt x="582" y="551"/>
                  </a:lnTo>
                  <a:lnTo>
                    <a:pt x="581" y="551"/>
                  </a:lnTo>
                  <a:lnTo>
                    <a:pt x="580" y="551"/>
                  </a:lnTo>
                  <a:lnTo>
                    <a:pt x="579" y="551"/>
                  </a:lnTo>
                  <a:lnTo>
                    <a:pt x="578" y="552"/>
                  </a:lnTo>
                  <a:lnTo>
                    <a:pt x="577" y="552"/>
                  </a:lnTo>
                  <a:lnTo>
                    <a:pt x="576" y="553"/>
                  </a:lnTo>
                  <a:lnTo>
                    <a:pt x="575" y="553"/>
                  </a:lnTo>
                  <a:lnTo>
                    <a:pt x="574" y="553"/>
                  </a:lnTo>
                  <a:lnTo>
                    <a:pt x="573" y="554"/>
                  </a:lnTo>
                  <a:lnTo>
                    <a:pt x="572" y="554"/>
                  </a:lnTo>
                  <a:lnTo>
                    <a:pt x="571" y="555"/>
                  </a:lnTo>
                  <a:lnTo>
                    <a:pt x="570" y="555"/>
                  </a:lnTo>
                  <a:lnTo>
                    <a:pt x="570" y="556"/>
                  </a:lnTo>
                  <a:lnTo>
                    <a:pt x="569" y="556"/>
                  </a:lnTo>
                  <a:lnTo>
                    <a:pt x="569" y="557"/>
                  </a:lnTo>
                  <a:lnTo>
                    <a:pt x="569" y="555"/>
                  </a:lnTo>
                  <a:lnTo>
                    <a:pt x="569" y="554"/>
                  </a:lnTo>
                  <a:lnTo>
                    <a:pt x="568" y="555"/>
                  </a:lnTo>
                  <a:lnTo>
                    <a:pt x="567" y="555"/>
                  </a:lnTo>
                  <a:lnTo>
                    <a:pt x="566" y="555"/>
                  </a:lnTo>
                  <a:lnTo>
                    <a:pt x="565" y="555"/>
                  </a:lnTo>
                  <a:lnTo>
                    <a:pt x="564" y="555"/>
                  </a:lnTo>
                  <a:lnTo>
                    <a:pt x="564" y="554"/>
                  </a:lnTo>
                  <a:lnTo>
                    <a:pt x="565" y="554"/>
                  </a:lnTo>
                  <a:lnTo>
                    <a:pt x="566" y="553"/>
                  </a:lnTo>
                  <a:lnTo>
                    <a:pt x="567" y="552"/>
                  </a:lnTo>
                  <a:lnTo>
                    <a:pt x="568" y="552"/>
                  </a:lnTo>
                  <a:lnTo>
                    <a:pt x="567" y="552"/>
                  </a:lnTo>
                  <a:lnTo>
                    <a:pt x="566" y="552"/>
                  </a:lnTo>
                  <a:lnTo>
                    <a:pt x="565" y="553"/>
                  </a:lnTo>
                  <a:lnTo>
                    <a:pt x="564" y="553"/>
                  </a:lnTo>
                  <a:lnTo>
                    <a:pt x="564" y="554"/>
                  </a:lnTo>
                  <a:lnTo>
                    <a:pt x="563" y="553"/>
                  </a:lnTo>
                  <a:lnTo>
                    <a:pt x="562" y="553"/>
                  </a:lnTo>
                  <a:lnTo>
                    <a:pt x="563" y="554"/>
                  </a:lnTo>
                  <a:lnTo>
                    <a:pt x="562" y="554"/>
                  </a:lnTo>
                  <a:lnTo>
                    <a:pt x="562" y="555"/>
                  </a:lnTo>
                  <a:lnTo>
                    <a:pt x="561" y="555"/>
                  </a:lnTo>
                  <a:lnTo>
                    <a:pt x="560" y="555"/>
                  </a:lnTo>
                  <a:lnTo>
                    <a:pt x="557" y="556"/>
                  </a:lnTo>
                  <a:lnTo>
                    <a:pt x="556" y="557"/>
                  </a:lnTo>
                  <a:lnTo>
                    <a:pt x="557" y="557"/>
                  </a:lnTo>
                  <a:lnTo>
                    <a:pt x="557" y="556"/>
                  </a:lnTo>
                  <a:lnTo>
                    <a:pt x="560" y="556"/>
                  </a:lnTo>
                  <a:lnTo>
                    <a:pt x="561" y="556"/>
                  </a:lnTo>
                  <a:lnTo>
                    <a:pt x="562" y="556"/>
                  </a:lnTo>
                  <a:lnTo>
                    <a:pt x="562" y="555"/>
                  </a:lnTo>
                  <a:lnTo>
                    <a:pt x="563" y="554"/>
                  </a:lnTo>
                  <a:lnTo>
                    <a:pt x="564" y="555"/>
                  </a:lnTo>
                  <a:lnTo>
                    <a:pt x="565" y="555"/>
                  </a:lnTo>
                  <a:lnTo>
                    <a:pt x="564" y="556"/>
                  </a:lnTo>
                  <a:lnTo>
                    <a:pt x="563" y="556"/>
                  </a:lnTo>
                  <a:lnTo>
                    <a:pt x="563" y="557"/>
                  </a:lnTo>
                  <a:lnTo>
                    <a:pt x="562" y="557"/>
                  </a:lnTo>
                  <a:lnTo>
                    <a:pt x="563" y="558"/>
                  </a:lnTo>
                  <a:lnTo>
                    <a:pt x="560" y="558"/>
                  </a:lnTo>
                  <a:lnTo>
                    <a:pt x="559" y="558"/>
                  </a:lnTo>
                  <a:lnTo>
                    <a:pt x="557" y="559"/>
                  </a:lnTo>
                  <a:lnTo>
                    <a:pt x="556" y="560"/>
                  </a:lnTo>
                  <a:lnTo>
                    <a:pt x="555" y="560"/>
                  </a:lnTo>
                  <a:lnTo>
                    <a:pt x="555" y="559"/>
                  </a:lnTo>
                  <a:lnTo>
                    <a:pt x="554" y="559"/>
                  </a:lnTo>
                  <a:lnTo>
                    <a:pt x="554" y="560"/>
                  </a:lnTo>
                  <a:lnTo>
                    <a:pt x="555" y="561"/>
                  </a:lnTo>
                  <a:lnTo>
                    <a:pt x="556" y="561"/>
                  </a:lnTo>
                  <a:lnTo>
                    <a:pt x="556" y="560"/>
                  </a:lnTo>
                  <a:lnTo>
                    <a:pt x="557" y="561"/>
                  </a:lnTo>
                  <a:lnTo>
                    <a:pt x="556" y="562"/>
                  </a:lnTo>
                  <a:lnTo>
                    <a:pt x="556" y="564"/>
                  </a:lnTo>
                  <a:lnTo>
                    <a:pt x="555" y="564"/>
                  </a:lnTo>
                  <a:lnTo>
                    <a:pt x="554" y="565"/>
                  </a:lnTo>
                  <a:lnTo>
                    <a:pt x="554" y="566"/>
                  </a:lnTo>
                  <a:lnTo>
                    <a:pt x="555" y="567"/>
                  </a:lnTo>
                  <a:lnTo>
                    <a:pt x="554" y="567"/>
                  </a:lnTo>
                  <a:lnTo>
                    <a:pt x="553" y="568"/>
                  </a:lnTo>
                  <a:lnTo>
                    <a:pt x="552" y="568"/>
                  </a:lnTo>
                  <a:lnTo>
                    <a:pt x="552" y="569"/>
                  </a:lnTo>
                  <a:lnTo>
                    <a:pt x="550" y="569"/>
                  </a:lnTo>
                  <a:lnTo>
                    <a:pt x="550" y="570"/>
                  </a:lnTo>
                  <a:lnTo>
                    <a:pt x="549" y="570"/>
                  </a:lnTo>
                  <a:lnTo>
                    <a:pt x="548" y="571"/>
                  </a:lnTo>
                  <a:lnTo>
                    <a:pt x="547" y="571"/>
                  </a:lnTo>
                  <a:lnTo>
                    <a:pt x="547" y="572"/>
                  </a:lnTo>
                  <a:lnTo>
                    <a:pt x="545" y="572"/>
                  </a:lnTo>
                  <a:lnTo>
                    <a:pt x="544" y="573"/>
                  </a:lnTo>
                  <a:lnTo>
                    <a:pt x="543" y="573"/>
                  </a:lnTo>
                  <a:lnTo>
                    <a:pt x="542" y="573"/>
                  </a:lnTo>
                  <a:lnTo>
                    <a:pt x="542" y="574"/>
                  </a:lnTo>
                  <a:lnTo>
                    <a:pt x="541" y="574"/>
                  </a:lnTo>
                  <a:lnTo>
                    <a:pt x="540" y="575"/>
                  </a:lnTo>
                  <a:lnTo>
                    <a:pt x="539" y="575"/>
                  </a:lnTo>
                  <a:lnTo>
                    <a:pt x="538" y="576"/>
                  </a:lnTo>
                  <a:lnTo>
                    <a:pt x="538" y="577"/>
                  </a:lnTo>
                  <a:lnTo>
                    <a:pt x="537" y="577"/>
                  </a:lnTo>
                  <a:lnTo>
                    <a:pt x="537" y="578"/>
                  </a:lnTo>
                  <a:lnTo>
                    <a:pt x="536" y="578"/>
                  </a:lnTo>
                  <a:lnTo>
                    <a:pt x="535" y="579"/>
                  </a:lnTo>
                  <a:lnTo>
                    <a:pt x="534" y="579"/>
                  </a:lnTo>
                  <a:lnTo>
                    <a:pt x="532" y="579"/>
                  </a:lnTo>
                  <a:lnTo>
                    <a:pt x="532" y="580"/>
                  </a:lnTo>
                  <a:lnTo>
                    <a:pt x="531" y="580"/>
                  </a:lnTo>
                  <a:lnTo>
                    <a:pt x="530" y="580"/>
                  </a:lnTo>
                  <a:lnTo>
                    <a:pt x="529" y="581"/>
                  </a:lnTo>
                  <a:lnTo>
                    <a:pt x="528" y="581"/>
                  </a:lnTo>
                  <a:lnTo>
                    <a:pt x="527" y="581"/>
                  </a:lnTo>
                  <a:lnTo>
                    <a:pt x="526" y="582"/>
                  </a:lnTo>
                  <a:lnTo>
                    <a:pt x="525" y="582"/>
                  </a:lnTo>
                  <a:lnTo>
                    <a:pt x="524" y="583"/>
                  </a:lnTo>
                  <a:lnTo>
                    <a:pt x="523" y="584"/>
                  </a:lnTo>
                  <a:lnTo>
                    <a:pt x="522" y="584"/>
                  </a:lnTo>
                  <a:lnTo>
                    <a:pt x="522" y="585"/>
                  </a:lnTo>
                  <a:lnTo>
                    <a:pt x="523" y="584"/>
                  </a:lnTo>
                  <a:lnTo>
                    <a:pt x="523" y="585"/>
                  </a:lnTo>
                  <a:lnTo>
                    <a:pt x="522" y="587"/>
                  </a:lnTo>
                  <a:lnTo>
                    <a:pt x="521" y="589"/>
                  </a:lnTo>
                  <a:lnTo>
                    <a:pt x="520" y="590"/>
                  </a:lnTo>
                  <a:lnTo>
                    <a:pt x="519" y="590"/>
                  </a:lnTo>
                  <a:lnTo>
                    <a:pt x="517" y="591"/>
                  </a:lnTo>
                  <a:lnTo>
                    <a:pt x="515" y="592"/>
                  </a:lnTo>
                  <a:lnTo>
                    <a:pt x="513" y="594"/>
                  </a:lnTo>
                  <a:lnTo>
                    <a:pt x="512" y="594"/>
                  </a:lnTo>
                  <a:lnTo>
                    <a:pt x="511" y="595"/>
                  </a:lnTo>
                  <a:lnTo>
                    <a:pt x="510" y="595"/>
                  </a:lnTo>
                  <a:lnTo>
                    <a:pt x="509" y="596"/>
                  </a:lnTo>
                  <a:lnTo>
                    <a:pt x="507" y="596"/>
                  </a:lnTo>
                  <a:lnTo>
                    <a:pt x="505" y="597"/>
                  </a:lnTo>
                  <a:lnTo>
                    <a:pt x="503" y="598"/>
                  </a:lnTo>
                  <a:lnTo>
                    <a:pt x="502" y="599"/>
                  </a:lnTo>
                  <a:lnTo>
                    <a:pt x="501" y="599"/>
                  </a:lnTo>
                  <a:lnTo>
                    <a:pt x="500" y="600"/>
                  </a:lnTo>
                  <a:lnTo>
                    <a:pt x="499" y="600"/>
                  </a:lnTo>
                  <a:lnTo>
                    <a:pt x="498" y="600"/>
                  </a:lnTo>
                  <a:lnTo>
                    <a:pt x="497" y="600"/>
                  </a:lnTo>
                  <a:lnTo>
                    <a:pt x="497" y="601"/>
                  </a:lnTo>
                  <a:lnTo>
                    <a:pt x="496" y="601"/>
                  </a:lnTo>
                  <a:lnTo>
                    <a:pt x="494" y="602"/>
                  </a:lnTo>
                  <a:lnTo>
                    <a:pt x="492" y="603"/>
                  </a:lnTo>
                  <a:lnTo>
                    <a:pt x="491" y="604"/>
                  </a:lnTo>
                  <a:lnTo>
                    <a:pt x="490" y="604"/>
                  </a:lnTo>
                  <a:lnTo>
                    <a:pt x="489" y="605"/>
                  </a:lnTo>
                  <a:lnTo>
                    <a:pt x="487" y="606"/>
                  </a:lnTo>
                  <a:lnTo>
                    <a:pt x="486" y="606"/>
                  </a:lnTo>
                  <a:lnTo>
                    <a:pt x="485" y="606"/>
                  </a:lnTo>
                  <a:lnTo>
                    <a:pt x="485" y="607"/>
                  </a:lnTo>
                  <a:lnTo>
                    <a:pt x="484" y="607"/>
                  </a:lnTo>
                  <a:lnTo>
                    <a:pt x="481" y="608"/>
                  </a:lnTo>
                  <a:lnTo>
                    <a:pt x="479" y="609"/>
                  </a:lnTo>
                  <a:lnTo>
                    <a:pt x="477" y="611"/>
                  </a:lnTo>
                  <a:lnTo>
                    <a:pt x="477" y="612"/>
                  </a:lnTo>
                  <a:lnTo>
                    <a:pt x="476" y="614"/>
                  </a:lnTo>
                  <a:lnTo>
                    <a:pt x="475" y="612"/>
                  </a:lnTo>
                  <a:lnTo>
                    <a:pt x="473" y="612"/>
                  </a:lnTo>
                  <a:lnTo>
                    <a:pt x="471" y="612"/>
                  </a:lnTo>
                  <a:lnTo>
                    <a:pt x="470" y="611"/>
                  </a:lnTo>
                  <a:lnTo>
                    <a:pt x="471" y="610"/>
                  </a:lnTo>
                  <a:lnTo>
                    <a:pt x="470" y="610"/>
                  </a:lnTo>
                  <a:lnTo>
                    <a:pt x="470" y="609"/>
                  </a:lnTo>
                  <a:lnTo>
                    <a:pt x="471" y="609"/>
                  </a:lnTo>
                  <a:lnTo>
                    <a:pt x="470" y="609"/>
                  </a:lnTo>
                  <a:lnTo>
                    <a:pt x="470" y="610"/>
                  </a:lnTo>
                  <a:lnTo>
                    <a:pt x="469" y="610"/>
                  </a:lnTo>
                  <a:lnTo>
                    <a:pt x="469" y="609"/>
                  </a:lnTo>
                  <a:lnTo>
                    <a:pt x="468" y="608"/>
                  </a:lnTo>
                  <a:lnTo>
                    <a:pt x="468" y="606"/>
                  </a:lnTo>
                  <a:lnTo>
                    <a:pt x="468" y="605"/>
                  </a:lnTo>
                  <a:lnTo>
                    <a:pt x="469" y="605"/>
                  </a:lnTo>
                  <a:lnTo>
                    <a:pt x="469" y="604"/>
                  </a:lnTo>
                  <a:lnTo>
                    <a:pt x="468" y="604"/>
                  </a:lnTo>
                  <a:lnTo>
                    <a:pt x="468" y="603"/>
                  </a:lnTo>
                  <a:lnTo>
                    <a:pt x="469" y="603"/>
                  </a:lnTo>
                  <a:lnTo>
                    <a:pt x="468" y="602"/>
                  </a:lnTo>
                  <a:lnTo>
                    <a:pt x="467" y="601"/>
                  </a:lnTo>
                  <a:lnTo>
                    <a:pt x="467" y="600"/>
                  </a:lnTo>
                  <a:lnTo>
                    <a:pt x="466" y="600"/>
                  </a:lnTo>
                  <a:lnTo>
                    <a:pt x="466" y="601"/>
                  </a:lnTo>
                  <a:lnTo>
                    <a:pt x="467" y="602"/>
                  </a:lnTo>
                  <a:lnTo>
                    <a:pt x="467" y="603"/>
                  </a:lnTo>
                  <a:lnTo>
                    <a:pt x="467" y="604"/>
                  </a:lnTo>
                  <a:lnTo>
                    <a:pt x="467" y="606"/>
                  </a:lnTo>
                  <a:lnTo>
                    <a:pt x="467" y="607"/>
                  </a:lnTo>
                  <a:lnTo>
                    <a:pt x="467" y="608"/>
                  </a:lnTo>
                  <a:lnTo>
                    <a:pt x="467" y="609"/>
                  </a:lnTo>
                  <a:lnTo>
                    <a:pt x="466" y="609"/>
                  </a:lnTo>
                  <a:lnTo>
                    <a:pt x="467" y="610"/>
                  </a:lnTo>
                  <a:lnTo>
                    <a:pt x="468" y="611"/>
                  </a:lnTo>
                  <a:lnTo>
                    <a:pt x="467" y="611"/>
                  </a:lnTo>
                  <a:lnTo>
                    <a:pt x="464" y="611"/>
                  </a:lnTo>
                  <a:lnTo>
                    <a:pt x="463" y="610"/>
                  </a:lnTo>
                  <a:lnTo>
                    <a:pt x="462" y="609"/>
                  </a:lnTo>
                  <a:lnTo>
                    <a:pt x="461" y="609"/>
                  </a:lnTo>
                  <a:lnTo>
                    <a:pt x="462" y="610"/>
                  </a:lnTo>
                  <a:lnTo>
                    <a:pt x="462" y="611"/>
                  </a:lnTo>
                  <a:lnTo>
                    <a:pt x="461" y="611"/>
                  </a:lnTo>
                  <a:lnTo>
                    <a:pt x="460" y="611"/>
                  </a:lnTo>
                  <a:lnTo>
                    <a:pt x="459" y="612"/>
                  </a:lnTo>
                  <a:lnTo>
                    <a:pt x="460" y="614"/>
                  </a:lnTo>
                  <a:lnTo>
                    <a:pt x="460" y="612"/>
                  </a:lnTo>
                  <a:lnTo>
                    <a:pt x="461" y="612"/>
                  </a:lnTo>
                  <a:lnTo>
                    <a:pt x="462" y="612"/>
                  </a:lnTo>
                  <a:lnTo>
                    <a:pt x="463" y="611"/>
                  </a:lnTo>
                  <a:lnTo>
                    <a:pt x="464" y="611"/>
                  </a:lnTo>
                  <a:lnTo>
                    <a:pt x="464" y="612"/>
                  </a:lnTo>
                  <a:lnTo>
                    <a:pt x="463" y="612"/>
                  </a:lnTo>
                  <a:lnTo>
                    <a:pt x="463" y="614"/>
                  </a:lnTo>
                  <a:lnTo>
                    <a:pt x="464" y="614"/>
                  </a:lnTo>
                  <a:lnTo>
                    <a:pt x="463" y="616"/>
                  </a:lnTo>
                  <a:lnTo>
                    <a:pt x="464" y="616"/>
                  </a:lnTo>
                  <a:lnTo>
                    <a:pt x="465" y="615"/>
                  </a:lnTo>
                  <a:lnTo>
                    <a:pt x="466" y="614"/>
                  </a:lnTo>
                  <a:lnTo>
                    <a:pt x="468" y="614"/>
                  </a:lnTo>
                  <a:lnTo>
                    <a:pt x="468" y="615"/>
                  </a:lnTo>
                  <a:lnTo>
                    <a:pt x="469" y="615"/>
                  </a:lnTo>
                  <a:lnTo>
                    <a:pt x="469" y="616"/>
                  </a:lnTo>
                  <a:lnTo>
                    <a:pt x="468" y="617"/>
                  </a:lnTo>
                  <a:lnTo>
                    <a:pt x="467" y="617"/>
                  </a:lnTo>
                  <a:lnTo>
                    <a:pt x="466" y="617"/>
                  </a:lnTo>
                  <a:lnTo>
                    <a:pt x="466" y="618"/>
                  </a:lnTo>
                  <a:lnTo>
                    <a:pt x="467" y="618"/>
                  </a:lnTo>
                  <a:lnTo>
                    <a:pt x="468" y="617"/>
                  </a:lnTo>
                  <a:lnTo>
                    <a:pt x="469" y="617"/>
                  </a:lnTo>
                  <a:lnTo>
                    <a:pt x="470" y="616"/>
                  </a:lnTo>
                  <a:lnTo>
                    <a:pt x="470" y="615"/>
                  </a:lnTo>
                  <a:lnTo>
                    <a:pt x="471" y="615"/>
                  </a:lnTo>
                  <a:lnTo>
                    <a:pt x="470" y="616"/>
                  </a:lnTo>
                  <a:lnTo>
                    <a:pt x="469" y="617"/>
                  </a:lnTo>
                  <a:lnTo>
                    <a:pt x="467" y="618"/>
                  </a:lnTo>
                  <a:lnTo>
                    <a:pt x="466" y="619"/>
                  </a:lnTo>
                  <a:lnTo>
                    <a:pt x="465" y="619"/>
                  </a:lnTo>
                  <a:lnTo>
                    <a:pt x="464" y="620"/>
                  </a:lnTo>
                  <a:lnTo>
                    <a:pt x="463" y="620"/>
                  </a:lnTo>
                  <a:lnTo>
                    <a:pt x="462" y="621"/>
                  </a:lnTo>
                  <a:lnTo>
                    <a:pt x="460" y="622"/>
                  </a:lnTo>
                  <a:lnTo>
                    <a:pt x="460" y="623"/>
                  </a:lnTo>
                  <a:lnTo>
                    <a:pt x="459" y="624"/>
                  </a:lnTo>
                  <a:lnTo>
                    <a:pt x="456" y="625"/>
                  </a:lnTo>
                  <a:lnTo>
                    <a:pt x="455" y="626"/>
                  </a:lnTo>
                  <a:lnTo>
                    <a:pt x="454" y="627"/>
                  </a:lnTo>
                  <a:lnTo>
                    <a:pt x="453" y="627"/>
                  </a:lnTo>
                  <a:lnTo>
                    <a:pt x="453" y="628"/>
                  </a:lnTo>
                  <a:lnTo>
                    <a:pt x="452" y="629"/>
                  </a:lnTo>
                  <a:lnTo>
                    <a:pt x="451" y="629"/>
                  </a:lnTo>
                  <a:lnTo>
                    <a:pt x="451" y="630"/>
                  </a:lnTo>
                  <a:lnTo>
                    <a:pt x="451" y="631"/>
                  </a:lnTo>
                  <a:lnTo>
                    <a:pt x="450" y="631"/>
                  </a:lnTo>
                  <a:lnTo>
                    <a:pt x="449" y="632"/>
                  </a:lnTo>
                  <a:lnTo>
                    <a:pt x="449" y="631"/>
                  </a:lnTo>
                  <a:lnTo>
                    <a:pt x="448" y="631"/>
                  </a:lnTo>
                  <a:lnTo>
                    <a:pt x="448" y="630"/>
                  </a:lnTo>
                  <a:lnTo>
                    <a:pt x="447" y="629"/>
                  </a:lnTo>
                  <a:lnTo>
                    <a:pt x="447" y="628"/>
                  </a:lnTo>
                  <a:lnTo>
                    <a:pt x="448" y="628"/>
                  </a:lnTo>
                  <a:lnTo>
                    <a:pt x="448" y="627"/>
                  </a:lnTo>
                  <a:lnTo>
                    <a:pt x="449" y="627"/>
                  </a:lnTo>
                  <a:lnTo>
                    <a:pt x="449" y="626"/>
                  </a:lnTo>
                  <a:lnTo>
                    <a:pt x="449" y="625"/>
                  </a:lnTo>
                  <a:lnTo>
                    <a:pt x="449" y="624"/>
                  </a:lnTo>
                  <a:lnTo>
                    <a:pt x="448" y="623"/>
                  </a:lnTo>
                  <a:lnTo>
                    <a:pt x="447" y="622"/>
                  </a:lnTo>
                  <a:lnTo>
                    <a:pt x="446" y="622"/>
                  </a:lnTo>
                  <a:lnTo>
                    <a:pt x="446" y="621"/>
                  </a:lnTo>
                  <a:lnTo>
                    <a:pt x="445" y="620"/>
                  </a:lnTo>
                  <a:lnTo>
                    <a:pt x="446" y="620"/>
                  </a:lnTo>
                  <a:lnTo>
                    <a:pt x="445" y="619"/>
                  </a:lnTo>
                  <a:lnTo>
                    <a:pt x="445" y="618"/>
                  </a:lnTo>
                  <a:lnTo>
                    <a:pt x="445" y="617"/>
                  </a:lnTo>
                  <a:lnTo>
                    <a:pt x="444" y="616"/>
                  </a:lnTo>
                  <a:lnTo>
                    <a:pt x="444" y="617"/>
                  </a:lnTo>
                  <a:lnTo>
                    <a:pt x="443" y="616"/>
                  </a:lnTo>
                  <a:lnTo>
                    <a:pt x="443" y="615"/>
                  </a:lnTo>
                  <a:lnTo>
                    <a:pt x="442" y="616"/>
                  </a:lnTo>
                  <a:lnTo>
                    <a:pt x="442" y="615"/>
                  </a:lnTo>
                  <a:lnTo>
                    <a:pt x="441" y="615"/>
                  </a:lnTo>
                  <a:lnTo>
                    <a:pt x="440" y="615"/>
                  </a:lnTo>
                  <a:lnTo>
                    <a:pt x="440" y="614"/>
                  </a:lnTo>
                  <a:lnTo>
                    <a:pt x="440" y="612"/>
                  </a:lnTo>
                  <a:lnTo>
                    <a:pt x="439" y="612"/>
                  </a:lnTo>
                  <a:lnTo>
                    <a:pt x="439" y="611"/>
                  </a:lnTo>
                  <a:lnTo>
                    <a:pt x="439" y="610"/>
                  </a:lnTo>
                  <a:lnTo>
                    <a:pt x="438" y="610"/>
                  </a:lnTo>
                  <a:lnTo>
                    <a:pt x="438" y="609"/>
                  </a:lnTo>
                  <a:lnTo>
                    <a:pt x="438" y="608"/>
                  </a:lnTo>
                  <a:lnTo>
                    <a:pt x="438" y="607"/>
                  </a:lnTo>
                  <a:lnTo>
                    <a:pt x="438" y="606"/>
                  </a:lnTo>
                  <a:lnTo>
                    <a:pt x="438" y="605"/>
                  </a:lnTo>
                  <a:lnTo>
                    <a:pt x="437" y="605"/>
                  </a:lnTo>
                  <a:lnTo>
                    <a:pt x="436" y="605"/>
                  </a:lnTo>
                  <a:lnTo>
                    <a:pt x="436" y="604"/>
                  </a:lnTo>
                  <a:lnTo>
                    <a:pt x="435" y="604"/>
                  </a:lnTo>
                  <a:lnTo>
                    <a:pt x="435" y="603"/>
                  </a:lnTo>
                  <a:lnTo>
                    <a:pt x="434" y="603"/>
                  </a:lnTo>
                  <a:lnTo>
                    <a:pt x="434" y="602"/>
                  </a:lnTo>
                  <a:lnTo>
                    <a:pt x="432" y="602"/>
                  </a:lnTo>
                  <a:lnTo>
                    <a:pt x="432" y="601"/>
                  </a:lnTo>
                  <a:lnTo>
                    <a:pt x="432" y="600"/>
                  </a:lnTo>
                  <a:lnTo>
                    <a:pt x="432" y="599"/>
                  </a:lnTo>
                  <a:lnTo>
                    <a:pt x="434" y="599"/>
                  </a:lnTo>
                  <a:lnTo>
                    <a:pt x="434" y="598"/>
                  </a:lnTo>
                  <a:lnTo>
                    <a:pt x="434" y="597"/>
                  </a:lnTo>
                  <a:lnTo>
                    <a:pt x="432" y="597"/>
                  </a:lnTo>
                  <a:lnTo>
                    <a:pt x="432" y="596"/>
                  </a:lnTo>
                  <a:lnTo>
                    <a:pt x="432" y="595"/>
                  </a:lnTo>
                  <a:lnTo>
                    <a:pt x="432" y="594"/>
                  </a:lnTo>
                  <a:lnTo>
                    <a:pt x="431" y="594"/>
                  </a:lnTo>
                  <a:lnTo>
                    <a:pt x="431" y="593"/>
                  </a:lnTo>
                  <a:lnTo>
                    <a:pt x="431" y="592"/>
                  </a:lnTo>
                  <a:lnTo>
                    <a:pt x="430" y="592"/>
                  </a:lnTo>
                  <a:lnTo>
                    <a:pt x="430" y="593"/>
                  </a:lnTo>
                  <a:lnTo>
                    <a:pt x="430" y="592"/>
                  </a:lnTo>
                  <a:lnTo>
                    <a:pt x="429" y="592"/>
                  </a:lnTo>
                  <a:lnTo>
                    <a:pt x="428" y="592"/>
                  </a:lnTo>
                  <a:lnTo>
                    <a:pt x="427" y="592"/>
                  </a:lnTo>
                  <a:lnTo>
                    <a:pt x="426" y="592"/>
                  </a:lnTo>
                  <a:lnTo>
                    <a:pt x="426" y="591"/>
                  </a:lnTo>
                  <a:lnTo>
                    <a:pt x="425" y="591"/>
                  </a:lnTo>
                  <a:lnTo>
                    <a:pt x="424" y="591"/>
                  </a:lnTo>
                  <a:lnTo>
                    <a:pt x="424" y="590"/>
                  </a:lnTo>
                  <a:lnTo>
                    <a:pt x="423" y="590"/>
                  </a:lnTo>
                  <a:lnTo>
                    <a:pt x="423" y="589"/>
                  </a:lnTo>
                  <a:lnTo>
                    <a:pt x="422" y="589"/>
                  </a:lnTo>
                  <a:lnTo>
                    <a:pt x="422" y="587"/>
                  </a:lnTo>
                  <a:lnTo>
                    <a:pt x="422" y="586"/>
                  </a:lnTo>
                  <a:lnTo>
                    <a:pt x="421" y="586"/>
                  </a:lnTo>
                  <a:lnTo>
                    <a:pt x="421" y="585"/>
                  </a:lnTo>
                  <a:lnTo>
                    <a:pt x="422" y="585"/>
                  </a:lnTo>
                  <a:lnTo>
                    <a:pt x="422" y="584"/>
                  </a:lnTo>
                  <a:lnTo>
                    <a:pt x="421" y="584"/>
                  </a:lnTo>
                  <a:lnTo>
                    <a:pt x="421" y="583"/>
                  </a:lnTo>
                  <a:lnTo>
                    <a:pt x="421" y="582"/>
                  </a:lnTo>
                  <a:lnTo>
                    <a:pt x="422" y="582"/>
                  </a:lnTo>
                  <a:lnTo>
                    <a:pt x="422" y="581"/>
                  </a:lnTo>
                  <a:lnTo>
                    <a:pt x="422" y="580"/>
                  </a:lnTo>
                  <a:lnTo>
                    <a:pt x="423" y="580"/>
                  </a:lnTo>
                  <a:lnTo>
                    <a:pt x="423" y="579"/>
                  </a:lnTo>
                  <a:lnTo>
                    <a:pt x="424" y="579"/>
                  </a:lnTo>
                  <a:lnTo>
                    <a:pt x="424" y="578"/>
                  </a:lnTo>
                  <a:lnTo>
                    <a:pt x="423" y="578"/>
                  </a:lnTo>
                  <a:lnTo>
                    <a:pt x="423" y="577"/>
                  </a:lnTo>
                  <a:lnTo>
                    <a:pt x="424" y="576"/>
                  </a:lnTo>
                  <a:lnTo>
                    <a:pt x="423" y="576"/>
                  </a:lnTo>
                  <a:lnTo>
                    <a:pt x="423" y="575"/>
                  </a:lnTo>
                  <a:lnTo>
                    <a:pt x="424" y="575"/>
                  </a:lnTo>
                  <a:lnTo>
                    <a:pt x="424" y="574"/>
                  </a:lnTo>
                  <a:lnTo>
                    <a:pt x="424" y="573"/>
                  </a:lnTo>
                  <a:lnTo>
                    <a:pt x="424" y="572"/>
                  </a:lnTo>
                  <a:lnTo>
                    <a:pt x="424" y="571"/>
                  </a:lnTo>
                  <a:lnTo>
                    <a:pt x="424" y="570"/>
                  </a:lnTo>
                  <a:lnTo>
                    <a:pt x="425" y="570"/>
                  </a:lnTo>
                  <a:lnTo>
                    <a:pt x="425" y="569"/>
                  </a:lnTo>
                  <a:lnTo>
                    <a:pt x="426" y="569"/>
                  </a:lnTo>
                  <a:lnTo>
                    <a:pt x="426" y="568"/>
                  </a:lnTo>
                  <a:lnTo>
                    <a:pt x="427" y="568"/>
                  </a:lnTo>
                  <a:lnTo>
                    <a:pt x="428" y="568"/>
                  </a:lnTo>
                  <a:lnTo>
                    <a:pt x="429" y="568"/>
                  </a:lnTo>
                  <a:lnTo>
                    <a:pt x="430" y="568"/>
                  </a:lnTo>
                  <a:lnTo>
                    <a:pt x="431" y="568"/>
                  </a:lnTo>
                  <a:lnTo>
                    <a:pt x="431" y="567"/>
                  </a:lnTo>
                  <a:lnTo>
                    <a:pt x="431" y="566"/>
                  </a:lnTo>
                  <a:lnTo>
                    <a:pt x="431" y="565"/>
                  </a:lnTo>
                  <a:lnTo>
                    <a:pt x="430" y="565"/>
                  </a:lnTo>
                  <a:lnTo>
                    <a:pt x="430" y="564"/>
                  </a:lnTo>
                  <a:lnTo>
                    <a:pt x="430" y="562"/>
                  </a:lnTo>
                  <a:lnTo>
                    <a:pt x="429" y="562"/>
                  </a:lnTo>
                  <a:lnTo>
                    <a:pt x="428" y="562"/>
                  </a:lnTo>
                  <a:lnTo>
                    <a:pt x="428" y="561"/>
                  </a:lnTo>
                  <a:lnTo>
                    <a:pt x="428" y="560"/>
                  </a:lnTo>
                  <a:lnTo>
                    <a:pt x="428" y="559"/>
                  </a:lnTo>
                  <a:lnTo>
                    <a:pt x="428" y="558"/>
                  </a:lnTo>
                  <a:lnTo>
                    <a:pt x="428" y="557"/>
                  </a:lnTo>
                  <a:lnTo>
                    <a:pt x="429" y="557"/>
                  </a:lnTo>
                  <a:lnTo>
                    <a:pt x="430" y="557"/>
                  </a:lnTo>
                  <a:lnTo>
                    <a:pt x="430" y="556"/>
                  </a:lnTo>
                  <a:lnTo>
                    <a:pt x="431" y="556"/>
                  </a:lnTo>
                  <a:lnTo>
                    <a:pt x="431" y="555"/>
                  </a:lnTo>
                  <a:lnTo>
                    <a:pt x="431" y="554"/>
                  </a:lnTo>
                  <a:lnTo>
                    <a:pt x="431" y="553"/>
                  </a:lnTo>
                  <a:lnTo>
                    <a:pt x="431" y="552"/>
                  </a:lnTo>
                  <a:lnTo>
                    <a:pt x="431" y="551"/>
                  </a:lnTo>
                  <a:lnTo>
                    <a:pt x="431" y="550"/>
                  </a:lnTo>
                  <a:lnTo>
                    <a:pt x="431" y="549"/>
                  </a:lnTo>
                  <a:lnTo>
                    <a:pt x="431" y="548"/>
                  </a:lnTo>
                  <a:lnTo>
                    <a:pt x="430" y="548"/>
                  </a:lnTo>
                  <a:lnTo>
                    <a:pt x="429" y="548"/>
                  </a:lnTo>
                  <a:lnTo>
                    <a:pt x="429" y="547"/>
                  </a:lnTo>
                  <a:lnTo>
                    <a:pt x="429" y="546"/>
                  </a:lnTo>
                  <a:lnTo>
                    <a:pt x="429" y="545"/>
                  </a:lnTo>
                  <a:lnTo>
                    <a:pt x="428" y="545"/>
                  </a:lnTo>
                  <a:lnTo>
                    <a:pt x="427" y="545"/>
                  </a:lnTo>
                  <a:lnTo>
                    <a:pt x="427" y="544"/>
                  </a:lnTo>
                  <a:lnTo>
                    <a:pt x="426" y="544"/>
                  </a:lnTo>
                  <a:lnTo>
                    <a:pt x="426" y="543"/>
                  </a:lnTo>
                  <a:lnTo>
                    <a:pt x="426" y="542"/>
                  </a:lnTo>
                  <a:lnTo>
                    <a:pt x="427" y="542"/>
                  </a:lnTo>
                  <a:lnTo>
                    <a:pt x="427" y="541"/>
                  </a:lnTo>
                  <a:lnTo>
                    <a:pt x="427" y="540"/>
                  </a:lnTo>
                  <a:lnTo>
                    <a:pt x="426" y="540"/>
                  </a:lnTo>
                  <a:lnTo>
                    <a:pt x="426" y="539"/>
                  </a:lnTo>
                  <a:lnTo>
                    <a:pt x="425" y="539"/>
                  </a:lnTo>
                  <a:lnTo>
                    <a:pt x="425" y="537"/>
                  </a:lnTo>
                  <a:lnTo>
                    <a:pt x="425" y="536"/>
                  </a:lnTo>
                  <a:lnTo>
                    <a:pt x="424" y="535"/>
                  </a:lnTo>
                  <a:lnTo>
                    <a:pt x="425" y="535"/>
                  </a:lnTo>
                  <a:lnTo>
                    <a:pt x="425" y="534"/>
                  </a:lnTo>
                  <a:lnTo>
                    <a:pt x="424" y="534"/>
                  </a:lnTo>
                  <a:lnTo>
                    <a:pt x="424" y="533"/>
                  </a:lnTo>
                  <a:lnTo>
                    <a:pt x="425" y="533"/>
                  </a:lnTo>
                  <a:lnTo>
                    <a:pt x="425" y="532"/>
                  </a:lnTo>
                  <a:lnTo>
                    <a:pt x="425" y="531"/>
                  </a:lnTo>
                  <a:lnTo>
                    <a:pt x="424" y="531"/>
                  </a:lnTo>
                  <a:lnTo>
                    <a:pt x="424" y="530"/>
                  </a:lnTo>
                  <a:lnTo>
                    <a:pt x="423" y="530"/>
                  </a:lnTo>
                  <a:lnTo>
                    <a:pt x="423" y="529"/>
                  </a:lnTo>
                  <a:lnTo>
                    <a:pt x="423" y="528"/>
                  </a:lnTo>
                  <a:lnTo>
                    <a:pt x="422" y="528"/>
                  </a:lnTo>
                  <a:lnTo>
                    <a:pt x="422" y="527"/>
                  </a:lnTo>
                  <a:lnTo>
                    <a:pt x="423" y="527"/>
                  </a:lnTo>
                  <a:lnTo>
                    <a:pt x="423" y="526"/>
                  </a:lnTo>
                  <a:lnTo>
                    <a:pt x="423" y="525"/>
                  </a:lnTo>
                  <a:lnTo>
                    <a:pt x="422" y="524"/>
                  </a:lnTo>
                  <a:lnTo>
                    <a:pt x="422" y="523"/>
                  </a:lnTo>
                  <a:lnTo>
                    <a:pt x="421" y="522"/>
                  </a:lnTo>
                  <a:lnTo>
                    <a:pt x="421" y="521"/>
                  </a:lnTo>
                  <a:lnTo>
                    <a:pt x="420" y="521"/>
                  </a:lnTo>
                  <a:lnTo>
                    <a:pt x="419" y="521"/>
                  </a:lnTo>
                  <a:lnTo>
                    <a:pt x="418" y="521"/>
                  </a:lnTo>
                  <a:lnTo>
                    <a:pt x="417" y="521"/>
                  </a:lnTo>
                  <a:lnTo>
                    <a:pt x="416" y="521"/>
                  </a:lnTo>
                  <a:lnTo>
                    <a:pt x="416" y="520"/>
                  </a:lnTo>
                  <a:lnTo>
                    <a:pt x="415" y="520"/>
                  </a:lnTo>
                  <a:lnTo>
                    <a:pt x="415" y="519"/>
                  </a:lnTo>
                  <a:lnTo>
                    <a:pt x="414" y="519"/>
                  </a:lnTo>
                  <a:lnTo>
                    <a:pt x="414" y="518"/>
                  </a:lnTo>
                  <a:lnTo>
                    <a:pt x="414" y="517"/>
                  </a:lnTo>
                  <a:lnTo>
                    <a:pt x="414" y="516"/>
                  </a:lnTo>
                  <a:lnTo>
                    <a:pt x="413" y="516"/>
                  </a:lnTo>
                  <a:lnTo>
                    <a:pt x="412" y="515"/>
                  </a:lnTo>
                  <a:lnTo>
                    <a:pt x="412" y="514"/>
                  </a:lnTo>
                  <a:lnTo>
                    <a:pt x="412" y="512"/>
                  </a:lnTo>
                  <a:lnTo>
                    <a:pt x="412" y="511"/>
                  </a:lnTo>
                  <a:lnTo>
                    <a:pt x="412" y="510"/>
                  </a:lnTo>
                  <a:lnTo>
                    <a:pt x="411" y="510"/>
                  </a:lnTo>
                  <a:lnTo>
                    <a:pt x="411" y="509"/>
                  </a:lnTo>
                  <a:lnTo>
                    <a:pt x="410" y="508"/>
                  </a:lnTo>
                  <a:lnTo>
                    <a:pt x="410" y="507"/>
                  </a:lnTo>
                  <a:lnTo>
                    <a:pt x="410" y="506"/>
                  </a:lnTo>
                  <a:lnTo>
                    <a:pt x="410" y="505"/>
                  </a:lnTo>
                  <a:lnTo>
                    <a:pt x="410" y="504"/>
                  </a:lnTo>
                  <a:lnTo>
                    <a:pt x="409" y="504"/>
                  </a:lnTo>
                  <a:lnTo>
                    <a:pt x="409" y="503"/>
                  </a:lnTo>
                  <a:lnTo>
                    <a:pt x="409" y="502"/>
                  </a:lnTo>
                  <a:lnTo>
                    <a:pt x="409" y="501"/>
                  </a:lnTo>
                  <a:lnTo>
                    <a:pt x="410" y="501"/>
                  </a:lnTo>
                  <a:lnTo>
                    <a:pt x="411" y="501"/>
                  </a:lnTo>
                  <a:lnTo>
                    <a:pt x="411" y="500"/>
                  </a:lnTo>
                  <a:lnTo>
                    <a:pt x="410" y="500"/>
                  </a:lnTo>
                  <a:lnTo>
                    <a:pt x="410" y="499"/>
                  </a:lnTo>
                  <a:lnTo>
                    <a:pt x="410" y="498"/>
                  </a:lnTo>
                  <a:lnTo>
                    <a:pt x="409" y="498"/>
                  </a:lnTo>
                  <a:lnTo>
                    <a:pt x="409" y="497"/>
                  </a:lnTo>
                  <a:lnTo>
                    <a:pt x="409" y="496"/>
                  </a:lnTo>
                  <a:lnTo>
                    <a:pt x="410" y="496"/>
                  </a:lnTo>
                  <a:lnTo>
                    <a:pt x="411" y="496"/>
                  </a:lnTo>
                  <a:lnTo>
                    <a:pt x="411" y="495"/>
                  </a:lnTo>
                  <a:lnTo>
                    <a:pt x="411" y="494"/>
                  </a:lnTo>
                  <a:lnTo>
                    <a:pt x="412" y="494"/>
                  </a:lnTo>
                  <a:lnTo>
                    <a:pt x="413" y="494"/>
                  </a:lnTo>
                  <a:lnTo>
                    <a:pt x="413" y="493"/>
                  </a:lnTo>
                  <a:lnTo>
                    <a:pt x="414" y="493"/>
                  </a:lnTo>
                  <a:lnTo>
                    <a:pt x="414" y="492"/>
                  </a:lnTo>
                  <a:lnTo>
                    <a:pt x="413" y="492"/>
                  </a:lnTo>
                  <a:lnTo>
                    <a:pt x="412" y="492"/>
                  </a:lnTo>
                  <a:lnTo>
                    <a:pt x="412" y="491"/>
                  </a:lnTo>
                  <a:lnTo>
                    <a:pt x="411" y="491"/>
                  </a:lnTo>
                  <a:lnTo>
                    <a:pt x="411" y="490"/>
                  </a:lnTo>
                  <a:lnTo>
                    <a:pt x="411" y="489"/>
                  </a:lnTo>
                  <a:lnTo>
                    <a:pt x="411" y="487"/>
                  </a:lnTo>
                  <a:lnTo>
                    <a:pt x="411" y="486"/>
                  </a:lnTo>
                  <a:lnTo>
                    <a:pt x="410" y="486"/>
                  </a:lnTo>
                  <a:lnTo>
                    <a:pt x="410" y="485"/>
                  </a:lnTo>
                  <a:lnTo>
                    <a:pt x="409" y="485"/>
                  </a:lnTo>
                  <a:lnTo>
                    <a:pt x="409" y="484"/>
                  </a:lnTo>
                  <a:lnTo>
                    <a:pt x="407" y="484"/>
                  </a:lnTo>
                  <a:lnTo>
                    <a:pt x="407" y="483"/>
                  </a:lnTo>
                  <a:lnTo>
                    <a:pt x="407" y="482"/>
                  </a:lnTo>
                  <a:lnTo>
                    <a:pt x="409" y="482"/>
                  </a:lnTo>
                  <a:lnTo>
                    <a:pt x="409" y="481"/>
                  </a:lnTo>
                  <a:lnTo>
                    <a:pt x="409" y="480"/>
                  </a:lnTo>
                  <a:lnTo>
                    <a:pt x="410" y="480"/>
                  </a:lnTo>
                  <a:lnTo>
                    <a:pt x="410" y="479"/>
                  </a:lnTo>
                  <a:lnTo>
                    <a:pt x="409" y="479"/>
                  </a:lnTo>
                  <a:lnTo>
                    <a:pt x="409" y="478"/>
                  </a:lnTo>
                  <a:lnTo>
                    <a:pt x="409" y="477"/>
                  </a:lnTo>
                  <a:lnTo>
                    <a:pt x="407" y="477"/>
                  </a:lnTo>
                  <a:lnTo>
                    <a:pt x="406" y="477"/>
                  </a:lnTo>
                  <a:lnTo>
                    <a:pt x="406" y="476"/>
                  </a:lnTo>
                  <a:lnTo>
                    <a:pt x="405" y="476"/>
                  </a:lnTo>
                  <a:lnTo>
                    <a:pt x="405" y="475"/>
                  </a:lnTo>
                  <a:lnTo>
                    <a:pt x="405" y="474"/>
                  </a:lnTo>
                  <a:lnTo>
                    <a:pt x="405" y="473"/>
                  </a:lnTo>
                  <a:lnTo>
                    <a:pt x="405" y="472"/>
                  </a:lnTo>
                  <a:lnTo>
                    <a:pt x="404" y="472"/>
                  </a:lnTo>
                  <a:lnTo>
                    <a:pt x="403" y="472"/>
                  </a:lnTo>
                  <a:lnTo>
                    <a:pt x="403" y="471"/>
                  </a:lnTo>
                  <a:lnTo>
                    <a:pt x="402" y="471"/>
                  </a:lnTo>
                  <a:lnTo>
                    <a:pt x="401" y="471"/>
                  </a:lnTo>
                  <a:lnTo>
                    <a:pt x="400" y="471"/>
                  </a:lnTo>
                  <a:lnTo>
                    <a:pt x="400" y="470"/>
                  </a:lnTo>
                  <a:lnTo>
                    <a:pt x="400" y="469"/>
                  </a:lnTo>
                  <a:lnTo>
                    <a:pt x="400" y="468"/>
                  </a:lnTo>
                  <a:lnTo>
                    <a:pt x="400" y="467"/>
                  </a:lnTo>
                  <a:lnTo>
                    <a:pt x="400" y="466"/>
                  </a:lnTo>
                  <a:lnTo>
                    <a:pt x="401" y="466"/>
                  </a:lnTo>
                  <a:lnTo>
                    <a:pt x="401" y="465"/>
                  </a:lnTo>
                  <a:lnTo>
                    <a:pt x="401" y="464"/>
                  </a:lnTo>
                  <a:lnTo>
                    <a:pt x="401" y="462"/>
                  </a:lnTo>
                  <a:lnTo>
                    <a:pt x="401" y="461"/>
                  </a:lnTo>
                  <a:lnTo>
                    <a:pt x="401" y="460"/>
                  </a:lnTo>
                  <a:lnTo>
                    <a:pt x="401" y="459"/>
                  </a:lnTo>
                  <a:lnTo>
                    <a:pt x="400" y="459"/>
                  </a:lnTo>
                  <a:lnTo>
                    <a:pt x="399" y="458"/>
                  </a:lnTo>
                  <a:lnTo>
                    <a:pt x="399" y="457"/>
                  </a:lnTo>
                  <a:lnTo>
                    <a:pt x="398" y="457"/>
                  </a:lnTo>
                  <a:lnTo>
                    <a:pt x="397" y="456"/>
                  </a:lnTo>
                  <a:lnTo>
                    <a:pt x="396" y="456"/>
                  </a:lnTo>
                  <a:lnTo>
                    <a:pt x="395" y="456"/>
                  </a:lnTo>
                  <a:lnTo>
                    <a:pt x="395" y="455"/>
                  </a:lnTo>
                  <a:lnTo>
                    <a:pt x="396" y="455"/>
                  </a:lnTo>
                  <a:lnTo>
                    <a:pt x="396" y="454"/>
                  </a:lnTo>
                  <a:lnTo>
                    <a:pt x="396" y="453"/>
                  </a:lnTo>
                  <a:lnTo>
                    <a:pt x="396" y="452"/>
                  </a:lnTo>
                  <a:lnTo>
                    <a:pt x="396" y="451"/>
                  </a:lnTo>
                  <a:lnTo>
                    <a:pt x="397" y="451"/>
                  </a:lnTo>
                  <a:lnTo>
                    <a:pt x="396" y="450"/>
                  </a:lnTo>
                  <a:lnTo>
                    <a:pt x="395" y="450"/>
                  </a:lnTo>
                  <a:lnTo>
                    <a:pt x="394" y="449"/>
                  </a:lnTo>
                  <a:lnTo>
                    <a:pt x="393" y="449"/>
                  </a:lnTo>
                  <a:lnTo>
                    <a:pt x="392" y="449"/>
                  </a:lnTo>
                  <a:lnTo>
                    <a:pt x="392" y="448"/>
                  </a:lnTo>
                  <a:lnTo>
                    <a:pt x="392" y="447"/>
                  </a:lnTo>
                  <a:lnTo>
                    <a:pt x="392" y="446"/>
                  </a:lnTo>
                  <a:lnTo>
                    <a:pt x="391" y="446"/>
                  </a:lnTo>
                  <a:lnTo>
                    <a:pt x="392" y="446"/>
                  </a:lnTo>
                  <a:lnTo>
                    <a:pt x="392" y="445"/>
                  </a:lnTo>
                  <a:lnTo>
                    <a:pt x="391" y="445"/>
                  </a:lnTo>
                  <a:lnTo>
                    <a:pt x="391" y="444"/>
                  </a:lnTo>
                  <a:lnTo>
                    <a:pt x="391" y="443"/>
                  </a:lnTo>
                  <a:lnTo>
                    <a:pt x="391" y="442"/>
                  </a:lnTo>
                  <a:lnTo>
                    <a:pt x="392" y="442"/>
                  </a:lnTo>
                  <a:lnTo>
                    <a:pt x="392" y="441"/>
                  </a:lnTo>
                  <a:lnTo>
                    <a:pt x="391" y="441"/>
                  </a:lnTo>
                  <a:lnTo>
                    <a:pt x="390" y="441"/>
                  </a:lnTo>
                  <a:lnTo>
                    <a:pt x="390" y="440"/>
                  </a:lnTo>
                  <a:lnTo>
                    <a:pt x="389" y="440"/>
                  </a:lnTo>
                  <a:lnTo>
                    <a:pt x="389" y="438"/>
                  </a:lnTo>
                  <a:lnTo>
                    <a:pt x="389" y="437"/>
                  </a:lnTo>
                  <a:lnTo>
                    <a:pt x="389" y="436"/>
                  </a:lnTo>
                  <a:lnTo>
                    <a:pt x="389" y="435"/>
                  </a:lnTo>
                  <a:lnTo>
                    <a:pt x="389" y="434"/>
                  </a:lnTo>
                  <a:lnTo>
                    <a:pt x="389" y="433"/>
                  </a:lnTo>
                  <a:lnTo>
                    <a:pt x="389" y="432"/>
                  </a:lnTo>
                  <a:lnTo>
                    <a:pt x="388" y="432"/>
                  </a:lnTo>
                  <a:lnTo>
                    <a:pt x="387" y="432"/>
                  </a:lnTo>
                  <a:lnTo>
                    <a:pt x="387" y="431"/>
                  </a:lnTo>
                  <a:lnTo>
                    <a:pt x="386" y="431"/>
                  </a:lnTo>
                  <a:lnTo>
                    <a:pt x="386" y="430"/>
                  </a:lnTo>
                  <a:lnTo>
                    <a:pt x="386" y="429"/>
                  </a:lnTo>
                  <a:lnTo>
                    <a:pt x="385" y="429"/>
                  </a:lnTo>
                  <a:lnTo>
                    <a:pt x="385" y="428"/>
                  </a:lnTo>
                  <a:lnTo>
                    <a:pt x="385" y="427"/>
                  </a:lnTo>
                  <a:lnTo>
                    <a:pt x="384" y="427"/>
                  </a:lnTo>
                  <a:lnTo>
                    <a:pt x="384" y="428"/>
                  </a:lnTo>
                  <a:lnTo>
                    <a:pt x="382" y="428"/>
                  </a:lnTo>
                  <a:lnTo>
                    <a:pt x="382" y="429"/>
                  </a:lnTo>
                  <a:lnTo>
                    <a:pt x="381" y="429"/>
                  </a:lnTo>
                  <a:lnTo>
                    <a:pt x="380" y="429"/>
                  </a:lnTo>
                  <a:lnTo>
                    <a:pt x="380" y="428"/>
                  </a:lnTo>
                  <a:lnTo>
                    <a:pt x="379" y="428"/>
                  </a:lnTo>
                  <a:lnTo>
                    <a:pt x="378" y="428"/>
                  </a:lnTo>
                  <a:lnTo>
                    <a:pt x="377" y="428"/>
                  </a:lnTo>
                  <a:lnTo>
                    <a:pt x="376" y="428"/>
                  </a:lnTo>
                  <a:lnTo>
                    <a:pt x="376" y="427"/>
                  </a:lnTo>
                  <a:lnTo>
                    <a:pt x="376" y="426"/>
                  </a:lnTo>
                  <a:lnTo>
                    <a:pt x="376" y="425"/>
                  </a:lnTo>
                  <a:lnTo>
                    <a:pt x="375" y="425"/>
                  </a:lnTo>
                  <a:lnTo>
                    <a:pt x="374" y="425"/>
                  </a:lnTo>
                  <a:lnTo>
                    <a:pt x="374" y="424"/>
                  </a:lnTo>
                  <a:lnTo>
                    <a:pt x="373" y="424"/>
                  </a:lnTo>
                  <a:lnTo>
                    <a:pt x="373" y="423"/>
                  </a:lnTo>
                  <a:lnTo>
                    <a:pt x="372" y="423"/>
                  </a:lnTo>
                  <a:lnTo>
                    <a:pt x="372" y="422"/>
                  </a:lnTo>
                  <a:lnTo>
                    <a:pt x="371" y="422"/>
                  </a:lnTo>
                  <a:lnTo>
                    <a:pt x="370" y="422"/>
                  </a:lnTo>
                  <a:lnTo>
                    <a:pt x="370" y="421"/>
                  </a:lnTo>
                  <a:lnTo>
                    <a:pt x="369" y="421"/>
                  </a:lnTo>
                  <a:lnTo>
                    <a:pt x="369" y="420"/>
                  </a:lnTo>
                  <a:lnTo>
                    <a:pt x="369" y="419"/>
                  </a:lnTo>
                  <a:lnTo>
                    <a:pt x="369" y="418"/>
                  </a:lnTo>
                  <a:lnTo>
                    <a:pt x="368" y="417"/>
                  </a:lnTo>
                  <a:lnTo>
                    <a:pt x="368" y="416"/>
                  </a:lnTo>
                  <a:lnTo>
                    <a:pt x="368" y="415"/>
                  </a:lnTo>
                  <a:lnTo>
                    <a:pt x="368" y="413"/>
                  </a:lnTo>
                  <a:lnTo>
                    <a:pt x="367" y="413"/>
                  </a:lnTo>
                  <a:lnTo>
                    <a:pt x="367" y="412"/>
                  </a:lnTo>
                  <a:lnTo>
                    <a:pt x="367" y="411"/>
                  </a:lnTo>
                  <a:lnTo>
                    <a:pt x="366" y="411"/>
                  </a:lnTo>
                  <a:lnTo>
                    <a:pt x="366" y="410"/>
                  </a:lnTo>
                  <a:lnTo>
                    <a:pt x="365" y="410"/>
                  </a:lnTo>
                  <a:lnTo>
                    <a:pt x="364" y="410"/>
                  </a:lnTo>
                  <a:lnTo>
                    <a:pt x="363" y="411"/>
                  </a:lnTo>
                  <a:lnTo>
                    <a:pt x="362" y="411"/>
                  </a:lnTo>
                  <a:lnTo>
                    <a:pt x="361" y="411"/>
                  </a:lnTo>
                  <a:lnTo>
                    <a:pt x="360" y="411"/>
                  </a:lnTo>
                  <a:lnTo>
                    <a:pt x="359" y="411"/>
                  </a:lnTo>
                  <a:lnTo>
                    <a:pt x="357" y="411"/>
                  </a:lnTo>
                  <a:lnTo>
                    <a:pt x="356" y="411"/>
                  </a:lnTo>
                  <a:lnTo>
                    <a:pt x="355" y="411"/>
                  </a:lnTo>
                  <a:lnTo>
                    <a:pt x="354" y="411"/>
                  </a:lnTo>
                  <a:lnTo>
                    <a:pt x="354" y="410"/>
                  </a:lnTo>
                  <a:lnTo>
                    <a:pt x="353" y="410"/>
                  </a:lnTo>
                  <a:lnTo>
                    <a:pt x="352" y="410"/>
                  </a:lnTo>
                  <a:lnTo>
                    <a:pt x="351" y="410"/>
                  </a:lnTo>
                  <a:lnTo>
                    <a:pt x="350" y="410"/>
                  </a:lnTo>
                  <a:lnTo>
                    <a:pt x="349" y="410"/>
                  </a:lnTo>
                  <a:lnTo>
                    <a:pt x="349" y="409"/>
                  </a:lnTo>
                  <a:lnTo>
                    <a:pt x="349" y="408"/>
                  </a:lnTo>
                  <a:lnTo>
                    <a:pt x="348" y="408"/>
                  </a:lnTo>
                  <a:lnTo>
                    <a:pt x="347" y="407"/>
                  </a:lnTo>
                  <a:lnTo>
                    <a:pt x="346" y="407"/>
                  </a:lnTo>
                  <a:lnTo>
                    <a:pt x="346" y="406"/>
                  </a:lnTo>
                  <a:lnTo>
                    <a:pt x="345" y="406"/>
                  </a:lnTo>
                  <a:lnTo>
                    <a:pt x="344" y="406"/>
                  </a:lnTo>
                  <a:lnTo>
                    <a:pt x="344" y="405"/>
                  </a:lnTo>
                  <a:lnTo>
                    <a:pt x="343" y="405"/>
                  </a:lnTo>
                  <a:lnTo>
                    <a:pt x="343" y="404"/>
                  </a:lnTo>
                  <a:lnTo>
                    <a:pt x="342" y="404"/>
                  </a:lnTo>
                  <a:lnTo>
                    <a:pt x="342" y="403"/>
                  </a:lnTo>
                  <a:lnTo>
                    <a:pt x="341" y="402"/>
                  </a:lnTo>
                  <a:lnTo>
                    <a:pt x="341" y="401"/>
                  </a:lnTo>
                  <a:lnTo>
                    <a:pt x="340" y="401"/>
                  </a:lnTo>
                  <a:lnTo>
                    <a:pt x="340" y="400"/>
                  </a:lnTo>
                  <a:lnTo>
                    <a:pt x="339" y="400"/>
                  </a:lnTo>
                  <a:lnTo>
                    <a:pt x="339" y="399"/>
                  </a:lnTo>
                  <a:lnTo>
                    <a:pt x="339" y="398"/>
                  </a:lnTo>
                  <a:lnTo>
                    <a:pt x="339" y="397"/>
                  </a:lnTo>
                  <a:lnTo>
                    <a:pt x="338" y="397"/>
                  </a:lnTo>
                  <a:lnTo>
                    <a:pt x="338" y="396"/>
                  </a:lnTo>
                  <a:lnTo>
                    <a:pt x="337" y="396"/>
                  </a:lnTo>
                  <a:lnTo>
                    <a:pt x="337" y="395"/>
                  </a:lnTo>
                  <a:lnTo>
                    <a:pt x="336" y="395"/>
                  </a:lnTo>
                  <a:lnTo>
                    <a:pt x="336" y="394"/>
                  </a:lnTo>
                  <a:lnTo>
                    <a:pt x="335" y="394"/>
                  </a:lnTo>
                  <a:lnTo>
                    <a:pt x="335" y="393"/>
                  </a:lnTo>
                  <a:lnTo>
                    <a:pt x="334" y="393"/>
                  </a:lnTo>
                  <a:lnTo>
                    <a:pt x="334" y="392"/>
                  </a:lnTo>
                  <a:lnTo>
                    <a:pt x="332" y="392"/>
                  </a:lnTo>
                  <a:lnTo>
                    <a:pt x="331" y="391"/>
                  </a:lnTo>
                  <a:lnTo>
                    <a:pt x="330" y="391"/>
                  </a:lnTo>
                  <a:lnTo>
                    <a:pt x="329" y="392"/>
                  </a:lnTo>
                  <a:lnTo>
                    <a:pt x="328" y="392"/>
                  </a:lnTo>
                  <a:lnTo>
                    <a:pt x="327" y="392"/>
                  </a:lnTo>
                  <a:lnTo>
                    <a:pt x="327" y="391"/>
                  </a:lnTo>
                  <a:lnTo>
                    <a:pt x="326" y="391"/>
                  </a:lnTo>
                  <a:lnTo>
                    <a:pt x="326" y="390"/>
                  </a:lnTo>
                  <a:lnTo>
                    <a:pt x="326" y="388"/>
                  </a:lnTo>
                  <a:lnTo>
                    <a:pt x="325" y="388"/>
                  </a:lnTo>
                  <a:lnTo>
                    <a:pt x="324" y="388"/>
                  </a:lnTo>
                  <a:lnTo>
                    <a:pt x="323" y="388"/>
                  </a:lnTo>
                  <a:lnTo>
                    <a:pt x="323" y="387"/>
                  </a:lnTo>
                  <a:lnTo>
                    <a:pt x="322" y="387"/>
                  </a:lnTo>
                  <a:lnTo>
                    <a:pt x="321" y="387"/>
                  </a:lnTo>
                  <a:lnTo>
                    <a:pt x="321" y="386"/>
                  </a:lnTo>
                  <a:lnTo>
                    <a:pt x="321" y="385"/>
                  </a:lnTo>
                  <a:lnTo>
                    <a:pt x="321" y="384"/>
                  </a:lnTo>
                  <a:lnTo>
                    <a:pt x="320" y="383"/>
                  </a:lnTo>
                  <a:lnTo>
                    <a:pt x="320" y="382"/>
                  </a:lnTo>
                  <a:lnTo>
                    <a:pt x="320" y="381"/>
                  </a:lnTo>
                  <a:lnTo>
                    <a:pt x="319" y="381"/>
                  </a:lnTo>
                  <a:lnTo>
                    <a:pt x="319" y="380"/>
                  </a:lnTo>
                  <a:lnTo>
                    <a:pt x="319" y="379"/>
                  </a:lnTo>
                  <a:lnTo>
                    <a:pt x="318" y="379"/>
                  </a:lnTo>
                  <a:lnTo>
                    <a:pt x="317" y="380"/>
                  </a:lnTo>
                  <a:lnTo>
                    <a:pt x="316" y="380"/>
                  </a:lnTo>
                  <a:lnTo>
                    <a:pt x="315" y="379"/>
                  </a:lnTo>
                  <a:lnTo>
                    <a:pt x="314" y="379"/>
                  </a:lnTo>
                  <a:lnTo>
                    <a:pt x="313" y="379"/>
                  </a:lnTo>
                  <a:lnTo>
                    <a:pt x="313" y="378"/>
                  </a:lnTo>
                  <a:lnTo>
                    <a:pt x="312" y="378"/>
                  </a:lnTo>
                  <a:lnTo>
                    <a:pt x="312" y="377"/>
                  </a:lnTo>
                  <a:lnTo>
                    <a:pt x="311" y="377"/>
                  </a:lnTo>
                  <a:lnTo>
                    <a:pt x="311" y="376"/>
                  </a:lnTo>
                  <a:lnTo>
                    <a:pt x="311" y="375"/>
                  </a:lnTo>
                  <a:lnTo>
                    <a:pt x="310" y="375"/>
                  </a:lnTo>
                  <a:lnTo>
                    <a:pt x="309" y="375"/>
                  </a:lnTo>
                  <a:lnTo>
                    <a:pt x="309" y="374"/>
                  </a:lnTo>
                  <a:lnTo>
                    <a:pt x="309" y="373"/>
                  </a:lnTo>
                  <a:lnTo>
                    <a:pt x="309" y="372"/>
                  </a:lnTo>
                  <a:lnTo>
                    <a:pt x="307" y="372"/>
                  </a:lnTo>
                  <a:lnTo>
                    <a:pt x="307" y="371"/>
                  </a:lnTo>
                  <a:lnTo>
                    <a:pt x="306" y="371"/>
                  </a:lnTo>
                  <a:lnTo>
                    <a:pt x="306" y="372"/>
                  </a:lnTo>
                  <a:lnTo>
                    <a:pt x="305" y="372"/>
                  </a:lnTo>
                  <a:lnTo>
                    <a:pt x="304" y="372"/>
                  </a:lnTo>
                  <a:lnTo>
                    <a:pt x="303" y="372"/>
                  </a:lnTo>
                  <a:lnTo>
                    <a:pt x="302" y="372"/>
                  </a:lnTo>
                  <a:lnTo>
                    <a:pt x="301" y="372"/>
                  </a:lnTo>
                  <a:lnTo>
                    <a:pt x="301" y="371"/>
                  </a:lnTo>
                  <a:lnTo>
                    <a:pt x="300" y="371"/>
                  </a:lnTo>
                  <a:lnTo>
                    <a:pt x="299" y="371"/>
                  </a:lnTo>
                  <a:lnTo>
                    <a:pt x="299" y="370"/>
                  </a:lnTo>
                  <a:lnTo>
                    <a:pt x="299" y="369"/>
                  </a:lnTo>
                  <a:lnTo>
                    <a:pt x="298" y="369"/>
                  </a:lnTo>
                  <a:lnTo>
                    <a:pt x="297" y="369"/>
                  </a:lnTo>
                  <a:lnTo>
                    <a:pt x="297" y="370"/>
                  </a:lnTo>
                  <a:lnTo>
                    <a:pt x="296" y="370"/>
                  </a:lnTo>
                  <a:lnTo>
                    <a:pt x="295" y="370"/>
                  </a:lnTo>
                  <a:lnTo>
                    <a:pt x="294" y="370"/>
                  </a:lnTo>
                  <a:lnTo>
                    <a:pt x="293" y="371"/>
                  </a:lnTo>
                  <a:lnTo>
                    <a:pt x="292" y="371"/>
                  </a:lnTo>
                  <a:lnTo>
                    <a:pt x="292" y="370"/>
                  </a:lnTo>
                  <a:lnTo>
                    <a:pt x="291" y="370"/>
                  </a:lnTo>
                  <a:lnTo>
                    <a:pt x="290" y="370"/>
                  </a:lnTo>
                  <a:lnTo>
                    <a:pt x="289" y="370"/>
                  </a:lnTo>
                  <a:lnTo>
                    <a:pt x="289" y="369"/>
                  </a:lnTo>
                  <a:lnTo>
                    <a:pt x="288" y="369"/>
                  </a:lnTo>
                  <a:lnTo>
                    <a:pt x="288" y="368"/>
                  </a:lnTo>
                  <a:lnTo>
                    <a:pt x="288" y="367"/>
                  </a:lnTo>
                  <a:lnTo>
                    <a:pt x="287" y="367"/>
                  </a:lnTo>
                  <a:lnTo>
                    <a:pt x="286" y="367"/>
                  </a:lnTo>
                  <a:lnTo>
                    <a:pt x="286" y="368"/>
                  </a:lnTo>
                  <a:lnTo>
                    <a:pt x="286" y="369"/>
                  </a:lnTo>
                  <a:lnTo>
                    <a:pt x="285" y="369"/>
                  </a:lnTo>
                  <a:lnTo>
                    <a:pt x="285" y="370"/>
                  </a:lnTo>
                  <a:lnTo>
                    <a:pt x="284" y="370"/>
                  </a:lnTo>
                  <a:lnTo>
                    <a:pt x="282" y="370"/>
                  </a:lnTo>
                  <a:lnTo>
                    <a:pt x="281" y="370"/>
                  </a:lnTo>
                  <a:lnTo>
                    <a:pt x="280" y="370"/>
                  </a:lnTo>
                  <a:lnTo>
                    <a:pt x="279" y="370"/>
                  </a:lnTo>
                  <a:lnTo>
                    <a:pt x="279" y="369"/>
                  </a:lnTo>
                  <a:lnTo>
                    <a:pt x="278" y="369"/>
                  </a:lnTo>
                  <a:lnTo>
                    <a:pt x="278" y="368"/>
                  </a:lnTo>
                  <a:lnTo>
                    <a:pt x="277" y="368"/>
                  </a:lnTo>
                  <a:lnTo>
                    <a:pt x="276" y="368"/>
                  </a:lnTo>
                  <a:lnTo>
                    <a:pt x="275" y="368"/>
                  </a:lnTo>
                  <a:lnTo>
                    <a:pt x="275" y="367"/>
                  </a:lnTo>
                  <a:lnTo>
                    <a:pt x="274" y="367"/>
                  </a:lnTo>
                  <a:lnTo>
                    <a:pt x="274" y="366"/>
                  </a:lnTo>
                  <a:lnTo>
                    <a:pt x="273" y="366"/>
                  </a:lnTo>
                  <a:lnTo>
                    <a:pt x="273" y="365"/>
                  </a:lnTo>
                  <a:lnTo>
                    <a:pt x="272" y="365"/>
                  </a:lnTo>
                  <a:lnTo>
                    <a:pt x="272" y="363"/>
                  </a:lnTo>
                  <a:lnTo>
                    <a:pt x="272" y="362"/>
                  </a:lnTo>
                  <a:lnTo>
                    <a:pt x="271" y="362"/>
                  </a:lnTo>
                  <a:lnTo>
                    <a:pt x="271" y="361"/>
                  </a:lnTo>
                  <a:lnTo>
                    <a:pt x="271" y="360"/>
                  </a:lnTo>
                  <a:lnTo>
                    <a:pt x="271" y="359"/>
                  </a:lnTo>
                  <a:lnTo>
                    <a:pt x="270" y="359"/>
                  </a:lnTo>
                  <a:lnTo>
                    <a:pt x="270" y="358"/>
                  </a:lnTo>
                  <a:lnTo>
                    <a:pt x="269" y="358"/>
                  </a:lnTo>
                  <a:lnTo>
                    <a:pt x="268" y="358"/>
                  </a:lnTo>
                  <a:lnTo>
                    <a:pt x="267" y="357"/>
                  </a:lnTo>
                  <a:lnTo>
                    <a:pt x="266" y="357"/>
                  </a:lnTo>
                  <a:lnTo>
                    <a:pt x="266" y="356"/>
                  </a:lnTo>
                  <a:lnTo>
                    <a:pt x="266" y="357"/>
                  </a:lnTo>
                  <a:lnTo>
                    <a:pt x="265" y="357"/>
                  </a:lnTo>
                  <a:lnTo>
                    <a:pt x="264" y="357"/>
                  </a:lnTo>
                  <a:lnTo>
                    <a:pt x="264" y="356"/>
                  </a:lnTo>
                  <a:lnTo>
                    <a:pt x="264" y="355"/>
                  </a:lnTo>
                  <a:lnTo>
                    <a:pt x="264" y="354"/>
                  </a:lnTo>
                  <a:lnTo>
                    <a:pt x="264" y="353"/>
                  </a:lnTo>
                  <a:lnTo>
                    <a:pt x="265" y="353"/>
                  </a:lnTo>
                  <a:lnTo>
                    <a:pt x="265" y="352"/>
                  </a:lnTo>
                  <a:lnTo>
                    <a:pt x="266" y="352"/>
                  </a:lnTo>
                  <a:lnTo>
                    <a:pt x="266" y="351"/>
                  </a:lnTo>
                  <a:lnTo>
                    <a:pt x="266" y="350"/>
                  </a:lnTo>
                  <a:lnTo>
                    <a:pt x="267" y="350"/>
                  </a:lnTo>
                  <a:lnTo>
                    <a:pt x="267" y="349"/>
                  </a:lnTo>
                  <a:lnTo>
                    <a:pt x="266" y="349"/>
                  </a:lnTo>
                  <a:lnTo>
                    <a:pt x="265" y="349"/>
                  </a:lnTo>
                  <a:lnTo>
                    <a:pt x="264" y="349"/>
                  </a:lnTo>
                  <a:lnTo>
                    <a:pt x="264" y="350"/>
                  </a:lnTo>
                  <a:lnTo>
                    <a:pt x="263" y="350"/>
                  </a:lnTo>
                  <a:lnTo>
                    <a:pt x="262" y="350"/>
                  </a:lnTo>
                  <a:lnTo>
                    <a:pt x="261" y="350"/>
                  </a:lnTo>
                  <a:lnTo>
                    <a:pt x="260" y="349"/>
                  </a:lnTo>
                  <a:lnTo>
                    <a:pt x="259" y="349"/>
                  </a:lnTo>
                  <a:lnTo>
                    <a:pt x="259" y="348"/>
                  </a:lnTo>
                  <a:lnTo>
                    <a:pt x="259" y="347"/>
                  </a:lnTo>
                  <a:lnTo>
                    <a:pt x="260" y="347"/>
                  </a:lnTo>
                  <a:lnTo>
                    <a:pt x="259" y="347"/>
                  </a:lnTo>
                  <a:lnTo>
                    <a:pt x="259" y="346"/>
                  </a:lnTo>
                  <a:lnTo>
                    <a:pt x="257" y="346"/>
                  </a:lnTo>
                  <a:lnTo>
                    <a:pt x="256" y="346"/>
                  </a:lnTo>
                  <a:lnTo>
                    <a:pt x="255" y="346"/>
                  </a:lnTo>
                  <a:lnTo>
                    <a:pt x="255" y="347"/>
                  </a:lnTo>
                  <a:lnTo>
                    <a:pt x="254" y="347"/>
                  </a:lnTo>
                  <a:lnTo>
                    <a:pt x="253" y="347"/>
                  </a:lnTo>
                  <a:lnTo>
                    <a:pt x="252" y="347"/>
                  </a:lnTo>
                  <a:lnTo>
                    <a:pt x="251" y="347"/>
                  </a:lnTo>
                  <a:lnTo>
                    <a:pt x="250" y="347"/>
                  </a:lnTo>
                  <a:lnTo>
                    <a:pt x="250" y="346"/>
                  </a:lnTo>
                  <a:lnTo>
                    <a:pt x="249" y="346"/>
                  </a:lnTo>
                  <a:lnTo>
                    <a:pt x="249" y="345"/>
                  </a:lnTo>
                  <a:lnTo>
                    <a:pt x="250" y="345"/>
                  </a:lnTo>
                  <a:lnTo>
                    <a:pt x="250" y="344"/>
                  </a:lnTo>
                  <a:lnTo>
                    <a:pt x="249" y="344"/>
                  </a:lnTo>
                  <a:lnTo>
                    <a:pt x="248" y="344"/>
                  </a:lnTo>
                  <a:lnTo>
                    <a:pt x="248" y="345"/>
                  </a:lnTo>
                  <a:lnTo>
                    <a:pt x="248" y="346"/>
                  </a:lnTo>
                  <a:lnTo>
                    <a:pt x="247" y="346"/>
                  </a:lnTo>
                  <a:lnTo>
                    <a:pt x="246" y="346"/>
                  </a:lnTo>
                  <a:lnTo>
                    <a:pt x="246" y="345"/>
                  </a:lnTo>
                  <a:lnTo>
                    <a:pt x="245" y="345"/>
                  </a:lnTo>
                  <a:lnTo>
                    <a:pt x="245" y="344"/>
                  </a:lnTo>
                  <a:lnTo>
                    <a:pt x="244" y="344"/>
                  </a:lnTo>
                  <a:lnTo>
                    <a:pt x="244" y="343"/>
                  </a:lnTo>
                  <a:lnTo>
                    <a:pt x="243" y="343"/>
                  </a:lnTo>
                  <a:lnTo>
                    <a:pt x="242" y="343"/>
                  </a:lnTo>
                  <a:lnTo>
                    <a:pt x="242" y="342"/>
                  </a:lnTo>
                  <a:lnTo>
                    <a:pt x="241" y="342"/>
                  </a:lnTo>
                  <a:lnTo>
                    <a:pt x="241" y="341"/>
                  </a:lnTo>
                  <a:lnTo>
                    <a:pt x="241" y="340"/>
                  </a:lnTo>
                  <a:lnTo>
                    <a:pt x="240" y="338"/>
                  </a:lnTo>
                  <a:lnTo>
                    <a:pt x="241" y="338"/>
                  </a:lnTo>
                  <a:lnTo>
                    <a:pt x="241" y="337"/>
                  </a:lnTo>
                  <a:lnTo>
                    <a:pt x="241" y="336"/>
                  </a:lnTo>
                  <a:lnTo>
                    <a:pt x="241" y="335"/>
                  </a:lnTo>
                  <a:lnTo>
                    <a:pt x="241" y="334"/>
                  </a:lnTo>
                  <a:lnTo>
                    <a:pt x="240" y="334"/>
                  </a:lnTo>
                  <a:lnTo>
                    <a:pt x="239" y="334"/>
                  </a:lnTo>
                  <a:lnTo>
                    <a:pt x="238" y="334"/>
                  </a:lnTo>
                  <a:lnTo>
                    <a:pt x="238" y="333"/>
                  </a:lnTo>
                  <a:lnTo>
                    <a:pt x="237" y="333"/>
                  </a:lnTo>
                  <a:lnTo>
                    <a:pt x="236" y="332"/>
                  </a:lnTo>
                  <a:lnTo>
                    <a:pt x="236" y="331"/>
                  </a:lnTo>
                  <a:lnTo>
                    <a:pt x="235" y="331"/>
                  </a:lnTo>
                  <a:lnTo>
                    <a:pt x="234" y="331"/>
                  </a:lnTo>
                  <a:lnTo>
                    <a:pt x="234" y="330"/>
                  </a:lnTo>
                  <a:lnTo>
                    <a:pt x="232" y="330"/>
                  </a:lnTo>
                  <a:lnTo>
                    <a:pt x="232" y="331"/>
                  </a:lnTo>
                  <a:lnTo>
                    <a:pt x="231" y="331"/>
                  </a:lnTo>
                  <a:lnTo>
                    <a:pt x="231" y="330"/>
                  </a:lnTo>
                  <a:lnTo>
                    <a:pt x="230" y="330"/>
                  </a:lnTo>
                  <a:lnTo>
                    <a:pt x="230" y="329"/>
                  </a:lnTo>
                  <a:lnTo>
                    <a:pt x="229" y="329"/>
                  </a:lnTo>
                  <a:lnTo>
                    <a:pt x="228" y="329"/>
                  </a:lnTo>
                  <a:lnTo>
                    <a:pt x="227" y="329"/>
                  </a:lnTo>
                  <a:lnTo>
                    <a:pt x="226" y="329"/>
                  </a:lnTo>
                  <a:lnTo>
                    <a:pt x="226" y="328"/>
                  </a:lnTo>
                  <a:lnTo>
                    <a:pt x="225" y="328"/>
                  </a:lnTo>
                  <a:lnTo>
                    <a:pt x="225" y="329"/>
                  </a:lnTo>
                  <a:lnTo>
                    <a:pt x="224" y="329"/>
                  </a:lnTo>
                  <a:lnTo>
                    <a:pt x="223" y="329"/>
                  </a:lnTo>
                  <a:lnTo>
                    <a:pt x="223" y="328"/>
                  </a:lnTo>
                  <a:lnTo>
                    <a:pt x="223" y="329"/>
                  </a:lnTo>
                  <a:lnTo>
                    <a:pt x="222" y="329"/>
                  </a:lnTo>
                  <a:lnTo>
                    <a:pt x="222" y="328"/>
                  </a:lnTo>
                  <a:lnTo>
                    <a:pt x="221" y="328"/>
                  </a:lnTo>
                  <a:lnTo>
                    <a:pt x="220" y="329"/>
                  </a:lnTo>
                  <a:lnTo>
                    <a:pt x="219" y="329"/>
                  </a:lnTo>
                  <a:lnTo>
                    <a:pt x="219" y="330"/>
                  </a:lnTo>
                  <a:lnTo>
                    <a:pt x="218" y="330"/>
                  </a:lnTo>
                  <a:lnTo>
                    <a:pt x="217" y="330"/>
                  </a:lnTo>
                  <a:lnTo>
                    <a:pt x="217" y="329"/>
                  </a:lnTo>
                  <a:lnTo>
                    <a:pt x="216" y="328"/>
                  </a:lnTo>
                  <a:lnTo>
                    <a:pt x="215" y="328"/>
                  </a:lnTo>
                  <a:lnTo>
                    <a:pt x="215" y="327"/>
                  </a:lnTo>
                  <a:lnTo>
                    <a:pt x="214" y="327"/>
                  </a:lnTo>
                  <a:lnTo>
                    <a:pt x="213" y="327"/>
                  </a:lnTo>
                  <a:lnTo>
                    <a:pt x="213" y="326"/>
                  </a:lnTo>
                  <a:lnTo>
                    <a:pt x="212" y="326"/>
                  </a:lnTo>
                  <a:lnTo>
                    <a:pt x="212" y="325"/>
                  </a:lnTo>
                  <a:lnTo>
                    <a:pt x="211" y="325"/>
                  </a:lnTo>
                  <a:lnTo>
                    <a:pt x="211" y="324"/>
                  </a:lnTo>
                  <a:lnTo>
                    <a:pt x="210" y="324"/>
                  </a:lnTo>
                  <a:lnTo>
                    <a:pt x="209" y="324"/>
                  </a:lnTo>
                  <a:lnTo>
                    <a:pt x="209" y="325"/>
                  </a:lnTo>
                  <a:lnTo>
                    <a:pt x="207" y="325"/>
                  </a:lnTo>
                  <a:lnTo>
                    <a:pt x="206" y="325"/>
                  </a:lnTo>
                  <a:lnTo>
                    <a:pt x="205" y="325"/>
                  </a:lnTo>
                  <a:lnTo>
                    <a:pt x="204" y="325"/>
                  </a:lnTo>
                  <a:lnTo>
                    <a:pt x="204" y="326"/>
                  </a:lnTo>
                  <a:lnTo>
                    <a:pt x="203" y="326"/>
                  </a:lnTo>
                  <a:lnTo>
                    <a:pt x="202" y="326"/>
                  </a:lnTo>
                  <a:lnTo>
                    <a:pt x="201" y="326"/>
                  </a:lnTo>
                  <a:lnTo>
                    <a:pt x="200" y="326"/>
                  </a:lnTo>
                  <a:lnTo>
                    <a:pt x="199" y="326"/>
                  </a:lnTo>
                  <a:lnTo>
                    <a:pt x="198" y="326"/>
                  </a:lnTo>
                  <a:lnTo>
                    <a:pt x="198" y="325"/>
                  </a:lnTo>
                  <a:lnTo>
                    <a:pt x="198" y="326"/>
                  </a:lnTo>
                  <a:lnTo>
                    <a:pt x="197" y="326"/>
                  </a:lnTo>
                  <a:lnTo>
                    <a:pt x="197" y="325"/>
                  </a:lnTo>
                  <a:lnTo>
                    <a:pt x="196" y="325"/>
                  </a:lnTo>
                  <a:lnTo>
                    <a:pt x="195" y="326"/>
                  </a:lnTo>
                  <a:lnTo>
                    <a:pt x="194" y="326"/>
                  </a:lnTo>
                  <a:lnTo>
                    <a:pt x="193" y="326"/>
                  </a:lnTo>
                  <a:lnTo>
                    <a:pt x="193" y="327"/>
                  </a:lnTo>
                  <a:lnTo>
                    <a:pt x="193" y="326"/>
                  </a:lnTo>
                  <a:lnTo>
                    <a:pt x="193" y="327"/>
                  </a:lnTo>
                  <a:lnTo>
                    <a:pt x="192" y="327"/>
                  </a:lnTo>
                  <a:lnTo>
                    <a:pt x="191" y="327"/>
                  </a:lnTo>
                  <a:lnTo>
                    <a:pt x="191" y="328"/>
                  </a:lnTo>
                  <a:lnTo>
                    <a:pt x="191" y="329"/>
                  </a:lnTo>
                  <a:lnTo>
                    <a:pt x="190" y="329"/>
                  </a:lnTo>
                  <a:lnTo>
                    <a:pt x="189" y="330"/>
                  </a:lnTo>
                  <a:lnTo>
                    <a:pt x="188" y="330"/>
                  </a:lnTo>
                  <a:lnTo>
                    <a:pt x="188" y="331"/>
                  </a:lnTo>
                  <a:lnTo>
                    <a:pt x="187" y="331"/>
                  </a:lnTo>
                  <a:lnTo>
                    <a:pt x="186" y="331"/>
                  </a:lnTo>
                  <a:lnTo>
                    <a:pt x="185" y="331"/>
                  </a:lnTo>
                  <a:lnTo>
                    <a:pt x="184" y="331"/>
                  </a:lnTo>
                  <a:lnTo>
                    <a:pt x="182" y="331"/>
                  </a:lnTo>
                  <a:lnTo>
                    <a:pt x="182" y="330"/>
                  </a:lnTo>
                  <a:lnTo>
                    <a:pt x="182" y="331"/>
                  </a:lnTo>
                  <a:lnTo>
                    <a:pt x="181" y="331"/>
                  </a:lnTo>
                  <a:lnTo>
                    <a:pt x="180" y="331"/>
                  </a:lnTo>
                  <a:lnTo>
                    <a:pt x="180" y="330"/>
                  </a:lnTo>
                  <a:lnTo>
                    <a:pt x="180" y="331"/>
                  </a:lnTo>
                  <a:lnTo>
                    <a:pt x="179" y="331"/>
                  </a:lnTo>
                  <a:lnTo>
                    <a:pt x="179" y="330"/>
                  </a:lnTo>
                  <a:lnTo>
                    <a:pt x="178" y="330"/>
                  </a:lnTo>
                  <a:lnTo>
                    <a:pt x="177" y="330"/>
                  </a:lnTo>
                  <a:lnTo>
                    <a:pt x="176" y="330"/>
                  </a:lnTo>
                  <a:lnTo>
                    <a:pt x="175" y="330"/>
                  </a:lnTo>
                  <a:lnTo>
                    <a:pt x="174" y="330"/>
                  </a:lnTo>
                  <a:lnTo>
                    <a:pt x="173" y="330"/>
                  </a:lnTo>
                  <a:lnTo>
                    <a:pt x="173" y="329"/>
                  </a:lnTo>
                  <a:lnTo>
                    <a:pt x="172" y="329"/>
                  </a:lnTo>
                  <a:lnTo>
                    <a:pt x="172" y="330"/>
                  </a:lnTo>
                  <a:lnTo>
                    <a:pt x="171" y="330"/>
                  </a:lnTo>
                  <a:lnTo>
                    <a:pt x="170" y="330"/>
                  </a:lnTo>
                  <a:lnTo>
                    <a:pt x="170" y="329"/>
                  </a:lnTo>
                  <a:lnTo>
                    <a:pt x="170" y="328"/>
                  </a:lnTo>
                  <a:lnTo>
                    <a:pt x="169" y="328"/>
                  </a:lnTo>
                  <a:lnTo>
                    <a:pt x="170" y="328"/>
                  </a:lnTo>
                  <a:lnTo>
                    <a:pt x="170" y="327"/>
                  </a:lnTo>
                  <a:lnTo>
                    <a:pt x="170" y="326"/>
                  </a:lnTo>
                  <a:lnTo>
                    <a:pt x="169" y="326"/>
                  </a:lnTo>
                  <a:lnTo>
                    <a:pt x="170" y="326"/>
                  </a:lnTo>
                  <a:lnTo>
                    <a:pt x="170" y="325"/>
                  </a:lnTo>
                  <a:lnTo>
                    <a:pt x="170" y="324"/>
                  </a:lnTo>
                  <a:lnTo>
                    <a:pt x="169" y="324"/>
                  </a:lnTo>
                  <a:lnTo>
                    <a:pt x="168" y="324"/>
                  </a:lnTo>
                  <a:lnTo>
                    <a:pt x="168" y="323"/>
                  </a:lnTo>
                  <a:lnTo>
                    <a:pt x="167" y="323"/>
                  </a:lnTo>
                  <a:lnTo>
                    <a:pt x="167" y="322"/>
                  </a:lnTo>
                  <a:lnTo>
                    <a:pt x="166" y="322"/>
                  </a:lnTo>
                  <a:lnTo>
                    <a:pt x="165" y="322"/>
                  </a:lnTo>
                  <a:lnTo>
                    <a:pt x="164" y="322"/>
                  </a:lnTo>
                  <a:lnTo>
                    <a:pt x="165" y="322"/>
                  </a:lnTo>
                  <a:lnTo>
                    <a:pt x="164" y="322"/>
                  </a:lnTo>
                  <a:lnTo>
                    <a:pt x="164" y="321"/>
                  </a:lnTo>
                  <a:lnTo>
                    <a:pt x="163" y="321"/>
                  </a:lnTo>
                  <a:lnTo>
                    <a:pt x="163" y="320"/>
                  </a:lnTo>
                  <a:lnTo>
                    <a:pt x="162" y="320"/>
                  </a:lnTo>
                  <a:lnTo>
                    <a:pt x="162" y="319"/>
                  </a:lnTo>
                  <a:lnTo>
                    <a:pt x="161" y="318"/>
                  </a:lnTo>
                  <a:lnTo>
                    <a:pt x="161" y="319"/>
                  </a:lnTo>
                  <a:lnTo>
                    <a:pt x="161" y="318"/>
                  </a:lnTo>
                  <a:lnTo>
                    <a:pt x="160" y="318"/>
                  </a:lnTo>
                  <a:lnTo>
                    <a:pt x="160" y="317"/>
                  </a:lnTo>
                  <a:lnTo>
                    <a:pt x="159" y="317"/>
                  </a:lnTo>
                  <a:lnTo>
                    <a:pt x="157" y="317"/>
                  </a:lnTo>
                  <a:lnTo>
                    <a:pt x="157" y="316"/>
                  </a:lnTo>
                  <a:lnTo>
                    <a:pt x="157" y="315"/>
                  </a:lnTo>
                  <a:lnTo>
                    <a:pt x="156" y="315"/>
                  </a:lnTo>
                  <a:lnTo>
                    <a:pt x="156" y="313"/>
                  </a:lnTo>
                  <a:lnTo>
                    <a:pt x="155" y="313"/>
                  </a:lnTo>
                  <a:lnTo>
                    <a:pt x="154" y="312"/>
                  </a:lnTo>
                  <a:lnTo>
                    <a:pt x="154" y="313"/>
                  </a:lnTo>
                  <a:lnTo>
                    <a:pt x="154" y="312"/>
                  </a:lnTo>
                  <a:lnTo>
                    <a:pt x="153" y="312"/>
                  </a:lnTo>
                  <a:lnTo>
                    <a:pt x="153" y="313"/>
                  </a:lnTo>
                  <a:lnTo>
                    <a:pt x="152" y="313"/>
                  </a:lnTo>
                  <a:lnTo>
                    <a:pt x="152" y="312"/>
                  </a:lnTo>
                  <a:lnTo>
                    <a:pt x="151" y="311"/>
                  </a:lnTo>
                  <a:lnTo>
                    <a:pt x="151" y="310"/>
                  </a:lnTo>
                  <a:lnTo>
                    <a:pt x="150" y="310"/>
                  </a:lnTo>
                  <a:lnTo>
                    <a:pt x="150" y="309"/>
                  </a:lnTo>
                  <a:lnTo>
                    <a:pt x="150" y="310"/>
                  </a:lnTo>
                  <a:lnTo>
                    <a:pt x="149" y="310"/>
                  </a:lnTo>
                  <a:lnTo>
                    <a:pt x="148" y="310"/>
                  </a:lnTo>
                  <a:lnTo>
                    <a:pt x="147" y="311"/>
                  </a:lnTo>
                  <a:lnTo>
                    <a:pt x="147" y="312"/>
                  </a:lnTo>
                  <a:lnTo>
                    <a:pt x="146" y="312"/>
                  </a:lnTo>
                  <a:lnTo>
                    <a:pt x="146" y="313"/>
                  </a:lnTo>
                  <a:lnTo>
                    <a:pt x="145" y="313"/>
                  </a:lnTo>
                  <a:lnTo>
                    <a:pt x="145" y="315"/>
                  </a:lnTo>
                  <a:lnTo>
                    <a:pt x="144" y="315"/>
                  </a:lnTo>
                  <a:lnTo>
                    <a:pt x="144" y="316"/>
                  </a:lnTo>
                  <a:lnTo>
                    <a:pt x="144" y="317"/>
                  </a:lnTo>
                  <a:lnTo>
                    <a:pt x="143" y="317"/>
                  </a:lnTo>
                  <a:lnTo>
                    <a:pt x="142" y="317"/>
                  </a:lnTo>
                  <a:lnTo>
                    <a:pt x="142" y="318"/>
                  </a:lnTo>
                  <a:lnTo>
                    <a:pt x="141" y="318"/>
                  </a:lnTo>
                  <a:lnTo>
                    <a:pt x="141" y="319"/>
                  </a:lnTo>
                  <a:lnTo>
                    <a:pt x="140" y="319"/>
                  </a:lnTo>
                  <a:lnTo>
                    <a:pt x="139" y="319"/>
                  </a:lnTo>
                  <a:lnTo>
                    <a:pt x="139" y="320"/>
                  </a:lnTo>
                  <a:lnTo>
                    <a:pt x="138" y="320"/>
                  </a:lnTo>
                  <a:lnTo>
                    <a:pt x="137" y="320"/>
                  </a:lnTo>
                  <a:lnTo>
                    <a:pt x="137" y="321"/>
                  </a:lnTo>
                  <a:lnTo>
                    <a:pt x="136" y="321"/>
                  </a:lnTo>
                  <a:lnTo>
                    <a:pt x="135" y="321"/>
                  </a:lnTo>
                  <a:lnTo>
                    <a:pt x="134" y="321"/>
                  </a:lnTo>
                  <a:lnTo>
                    <a:pt x="132" y="321"/>
                  </a:lnTo>
                  <a:lnTo>
                    <a:pt x="131" y="321"/>
                  </a:lnTo>
                  <a:lnTo>
                    <a:pt x="130" y="321"/>
                  </a:lnTo>
                  <a:lnTo>
                    <a:pt x="130" y="320"/>
                  </a:lnTo>
                  <a:lnTo>
                    <a:pt x="130" y="319"/>
                  </a:lnTo>
                  <a:lnTo>
                    <a:pt x="130" y="318"/>
                  </a:lnTo>
                  <a:lnTo>
                    <a:pt x="130" y="317"/>
                  </a:lnTo>
                  <a:lnTo>
                    <a:pt x="130" y="316"/>
                  </a:lnTo>
                  <a:lnTo>
                    <a:pt x="130" y="315"/>
                  </a:lnTo>
                  <a:lnTo>
                    <a:pt x="130" y="313"/>
                  </a:lnTo>
                  <a:lnTo>
                    <a:pt x="130" y="312"/>
                  </a:lnTo>
                  <a:lnTo>
                    <a:pt x="130" y="311"/>
                  </a:lnTo>
                  <a:lnTo>
                    <a:pt x="129" y="311"/>
                  </a:lnTo>
                  <a:lnTo>
                    <a:pt x="128" y="309"/>
                  </a:lnTo>
                  <a:lnTo>
                    <a:pt x="125" y="306"/>
                  </a:lnTo>
                  <a:lnTo>
                    <a:pt x="124" y="305"/>
                  </a:lnTo>
                  <a:lnTo>
                    <a:pt x="123" y="305"/>
                  </a:lnTo>
                  <a:lnTo>
                    <a:pt x="123" y="306"/>
                  </a:lnTo>
                  <a:lnTo>
                    <a:pt x="122" y="306"/>
                  </a:lnTo>
                  <a:lnTo>
                    <a:pt x="122" y="307"/>
                  </a:lnTo>
                  <a:lnTo>
                    <a:pt x="121" y="307"/>
                  </a:lnTo>
                  <a:lnTo>
                    <a:pt x="121" y="308"/>
                  </a:lnTo>
                  <a:lnTo>
                    <a:pt x="120" y="308"/>
                  </a:lnTo>
                  <a:lnTo>
                    <a:pt x="120" y="309"/>
                  </a:lnTo>
                  <a:lnTo>
                    <a:pt x="119" y="309"/>
                  </a:lnTo>
                  <a:lnTo>
                    <a:pt x="119" y="310"/>
                  </a:lnTo>
                  <a:lnTo>
                    <a:pt x="118" y="310"/>
                  </a:lnTo>
                  <a:lnTo>
                    <a:pt x="118" y="311"/>
                  </a:lnTo>
                  <a:lnTo>
                    <a:pt x="117" y="311"/>
                  </a:lnTo>
                  <a:lnTo>
                    <a:pt x="117" y="310"/>
                  </a:lnTo>
                  <a:lnTo>
                    <a:pt x="116" y="311"/>
                  </a:lnTo>
                  <a:lnTo>
                    <a:pt x="115" y="311"/>
                  </a:lnTo>
                  <a:lnTo>
                    <a:pt x="115" y="310"/>
                  </a:lnTo>
                  <a:lnTo>
                    <a:pt x="114" y="310"/>
                  </a:lnTo>
                  <a:lnTo>
                    <a:pt x="113" y="310"/>
                  </a:lnTo>
                  <a:lnTo>
                    <a:pt x="113" y="309"/>
                  </a:lnTo>
                  <a:lnTo>
                    <a:pt x="113" y="308"/>
                  </a:lnTo>
                  <a:lnTo>
                    <a:pt x="113" y="309"/>
                  </a:lnTo>
                  <a:lnTo>
                    <a:pt x="113" y="308"/>
                  </a:lnTo>
                  <a:lnTo>
                    <a:pt x="114" y="307"/>
                  </a:lnTo>
                  <a:lnTo>
                    <a:pt x="114" y="306"/>
                  </a:lnTo>
                  <a:lnTo>
                    <a:pt x="114" y="305"/>
                  </a:lnTo>
                  <a:lnTo>
                    <a:pt x="114" y="304"/>
                  </a:lnTo>
                  <a:lnTo>
                    <a:pt x="114" y="303"/>
                  </a:lnTo>
                  <a:lnTo>
                    <a:pt x="113" y="303"/>
                  </a:lnTo>
                  <a:lnTo>
                    <a:pt x="113" y="302"/>
                  </a:lnTo>
                  <a:lnTo>
                    <a:pt x="113" y="301"/>
                  </a:lnTo>
                  <a:lnTo>
                    <a:pt x="114" y="301"/>
                  </a:lnTo>
                  <a:lnTo>
                    <a:pt x="114" y="300"/>
                  </a:lnTo>
                  <a:lnTo>
                    <a:pt x="113" y="300"/>
                  </a:lnTo>
                  <a:lnTo>
                    <a:pt x="114" y="300"/>
                  </a:lnTo>
                  <a:lnTo>
                    <a:pt x="114" y="299"/>
                  </a:lnTo>
                  <a:lnTo>
                    <a:pt x="114" y="298"/>
                  </a:lnTo>
                  <a:lnTo>
                    <a:pt x="114" y="297"/>
                  </a:lnTo>
                  <a:lnTo>
                    <a:pt x="115" y="297"/>
                  </a:lnTo>
                  <a:lnTo>
                    <a:pt x="115" y="296"/>
                  </a:lnTo>
                  <a:lnTo>
                    <a:pt x="116" y="296"/>
                  </a:lnTo>
                  <a:lnTo>
                    <a:pt x="116" y="295"/>
                  </a:lnTo>
                  <a:lnTo>
                    <a:pt x="117" y="294"/>
                  </a:lnTo>
                  <a:lnTo>
                    <a:pt x="118" y="293"/>
                  </a:lnTo>
                  <a:lnTo>
                    <a:pt x="119" y="292"/>
                  </a:lnTo>
                  <a:lnTo>
                    <a:pt x="117" y="291"/>
                  </a:lnTo>
                  <a:lnTo>
                    <a:pt x="109" y="292"/>
                  </a:lnTo>
                  <a:lnTo>
                    <a:pt x="109" y="291"/>
                  </a:lnTo>
                  <a:lnTo>
                    <a:pt x="107" y="292"/>
                  </a:lnTo>
                  <a:lnTo>
                    <a:pt x="105" y="292"/>
                  </a:lnTo>
                  <a:lnTo>
                    <a:pt x="104" y="293"/>
                  </a:lnTo>
                  <a:lnTo>
                    <a:pt x="102" y="293"/>
                  </a:lnTo>
                  <a:lnTo>
                    <a:pt x="101" y="294"/>
                  </a:lnTo>
                  <a:lnTo>
                    <a:pt x="101" y="293"/>
                  </a:lnTo>
                  <a:lnTo>
                    <a:pt x="100" y="293"/>
                  </a:lnTo>
                  <a:lnTo>
                    <a:pt x="100" y="292"/>
                  </a:lnTo>
                  <a:lnTo>
                    <a:pt x="100" y="291"/>
                  </a:lnTo>
                  <a:lnTo>
                    <a:pt x="100" y="290"/>
                  </a:lnTo>
                  <a:lnTo>
                    <a:pt x="100" y="291"/>
                  </a:lnTo>
                  <a:lnTo>
                    <a:pt x="99" y="291"/>
                  </a:lnTo>
                  <a:lnTo>
                    <a:pt x="99" y="292"/>
                  </a:lnTo>
                  <a:lnTo>
                    <a:pt x="99" y="291"/>
                  </a:lnTo>
                  <a:lnTo>
                    <a:pt x="99" y="292"/>
                  </a:lnTo>
                  <a:lnTo>
                    <a:pt x="99" y="293"/>
                  </a:lnTo>
                  <a:lnTo>
                    <a:pt x="99" y="292"/>
                  </a:lnTo>
                  <a:lnTo>
                    <a:pt x="99" y="293"/>
                  </a:lnTo>
                  <a:lnTo>
                    <a:pt x="98" y="292"/>
                  </a:lnTo>
                  <a:lnTo>
                    <a:pt x="98" y="293"/>
                  </a:lnTo>
                  <a:lnTo>
                    <a:pt x="97" y="293"/>
                  </a:lnTo>
                  <a:lnTo>
                    <a:pt x="97" y="292"/>
                  </a:lnTo>
                  <a:lnTo>
                    <a:pt x="96" y="292"/>
                  </a:lnTo>
                  <a:lnTo>
                    <a:pt x="96" y="291"/>
                  </a:lnTo>
                  <a:lnTo>
                    <a:pt x="95" y="291"/>
                  </a:lnTo>
                  <a:lnTo>
                    <a:pt x="94" y="291"/>
                  </a:lnTo>
                  <a:lnTo>
                    <a:pt x="94" y="290"/>
                  </a:lnTo>
                  <a:lnTo>
                    <a:pt x="93" y="288"/>
                  </a:lnTo>
                  <a:lnTo>
                    <a:pt x="93" y="287"/>
                  </a:lnTo>
                  <a:lnTo>
                    <a:pt x="92" y="286"/>
                  </a:lnTo>
                  <a:lnTo>
                    <a:pt x="90" y="286"/>
                  </a:lnTo>
                  <a:lnTo>
                    <a:pt x="88" y="286"/>
                  </a:lnTo>
                  <a:lnTo>
                    <a:pt x="86" y="286"/>
                  </a:lnTo>
                  <a:lnTo>
                    <a:pt x="85" y="286"/>
                  </a:lnTo>
                  <a:lnTo>
                    <a:pt x="82" y="286"/>
                  </a:lnTo>
                  <a:lnTo>
                    <a:pt x="80" y="286"/>
                  </a:lnTo>
                  <a:lnTo>
                    <a:pt x="79" y="286"/>
                  </a:lnTo>
                  <a:lnTo>
                    <a:pt x="77" y="286"/>
                  </a:lnTo>
                  <a:lnTo>
                    <a:pt x="75" y="286"/>
                  </a:lnTo>
                  <a:lnTo>
                    <a:pt x="74" y="286"/>
                  </a:lnTo>
                  <a:lnTo>
                    <a:pt x="75" y="287"/>
                  </a:lnTo>
                  <a:lnTo>
                    <a:pt x="74" y="287"/>
                  </a:lnTo>
                  <a:lnTo>
                    <a:pt x="73" y="287"/>
                  </a:lnTo>
                  <a:lnTo>
                    <a:pt x="70" y="287"/>
                  </a:lnTo>
                  <a:lnTo>
                    <a:pt x="69" y="287"/>
                  </a:lnTo>
                  <a:lnTo>
                    <a:pt x="68" y="287"/>
                  </a:lnTo>
                  <a:lnTo>
                    <a:pt x="66" y="288"/>
                  </a:lnTo>
                  <a:lnTo>
                    <a:pt x="66" y="287"/>
                  </a:lnTo>
                  <a:lnTo>
                    <a:pt x="65" y="287"/>
                  </a:lnTo>
                  <a:lnTo>
                    <a:pt x="64" y="287"/>
                  </a:lnTo>
                  <a:lnTo>
                    <a:pt x="63" y="287"/>
                  </a:lnTo>
                  <a:lnTo>
                    <a:pt x="62" y="287"/>
                  </a:lnTo>
                  <a:lnTo>
                    <a:pt x="62" y="288"/>
                  </a:lnTo>
                  <a:lnTo>
                    <a:pt x="62" y="287"/>
                  </a:lnTo>
                  <a:lnTo>
                    <a:pt x="61" y="287"/>
                  </a:lnTo>
                  <a:lnTo>
                    <a:pt x="58" y="287"/>
                  </a:lnTo>
                  <a:lnTo>
                    <a:pt x="54" y="287"/>
                  </a:lnTo>
                  <a:lnTo>
                    <a:pt x="53" y="287"/>
                  </a:lnTo>
                  <a:lnTo>
                    <a:pt x="51" y="287"/>
                  </a:lnTo>
                  <a:lnTo>
                    <a:pt x="47" y="288"/>
                  </a:lnTo>
                  <a:lnTo>
                    <a:pt x="43" y="287"/>
                  </a:lnTo>
                  <a:lnTo>
                    <a:pt x="42" y="286"/>
                  </a:lnTo>
                  <a:lnTo>
                    <a:pt x="41" y="286"/>
                  </a:lnTo>
                  <a:lnTo>
                    <a:pt x="40" y="286"/>
                  </a:lnTo>
                  <a:lnTo>
                    <a:pt x="39" y="285"/>
                  </a:lnTo>
                  <a:lnTo>
                    <a:pt x="38" y="285"/>
                  </a:lnTo>
                  <a:lnTo>
                    <a:pt x="37" y="285"/>
                  </a:lnTo>
                  <a:lnTo>
                    <a:pt x="36" y="285"/>
                  </a:lnTo>
                  <a:lnTo>
                    <a:pt x="36" y="284"/>
                  </a:lnTo>
                  <a:lnTo>
                    <a:pt x="35" y="285"/>
                  </a:lnTo>
                  <a:lnTo>
                    <a:pt x="33" y="285"/>
                  </a:lnTo>
                  <a:lnTo>
                    <a:pt x="32" y="284"/>
                  </a:lnTo>
                  <a:lnTo>
                    <a:pt x="32" y="283"/>
                  </a:lnTo>
                  <a:lnTo>
                    <a:pt x="31" y="283"/>
                  </a:lnTo>
                  <a:lnTo>
                    <a:pt x="30" y="283"/>
                  </a:lnTo>
                  <a:lnTo>
                    <a:pt x="27" y="283"/>
                  </a:lnTo>
                  <a:lnTo>
                    <a:pt x="26" y="283"/>
                  </a:lnTo>
                  <a:lnTo>
                    <a:pt x="25" y="283"/>
                  </a:lnTo>
                  <a:lnTo>
                    <a:pt x="24" y="284"/>
                  </a:lnTo>
                  <a:lnTo>
                    <a:pt x="23" y="284"/>
                  </a:lnTo>
                  <a:lnTo>
                    <a:pt x="22" y="284"/>
                  </a:lnTo>
                  <a:lnTo>
                    <a:pt x="21" y="285"/>
                  </a:lnTo>
                  <a:lnTo>
                    <a:pt x="20" y="286"/>
                  </a:lnTo>
                  <a:lnTo>
                    <a:pt x="17" y="287"/>
                  </a:lnTo>
                  <a:lnTo>
                    <a:pt x="15" y="288"/>
                  </a:lnTo>
                  <a:lnTo>
                    <a:pt x="13" y="290"/>
                  </a:lnTo>
                  <a:lnTo>
                    <a:pt x="8" y="291"/>
                  </a:lnTo>
                  <a:lnTo>
                    <a:pt x="7" y="291"/>
                  </a:lnTo>
                  <a:lnTo>
                    <a:pt x="6" y="290"/>
                  </a:lnTo>
                  <a:lnTo>
                    <a:pt x="5" y="290"/>
                  </a:lnTo>
                  <a:lnTo>
                    <a:pt x="4" y="290"/>
                  </a:lnTo>
                  <a:lnTo>
                    <a:pt x="3" y="290"/>
                  </a:lnTo>
                  <a:lnTo>
                    <a:pt x="2" y="290"/>
                  </a:lnTo>
                  <a:lnTo>
                    <a:pt x="2" y="288"/>
                  </a:lnTo>
                  <a:lnTo>
                    <a:pt x="2" y="290"/>
                  </a:lnTo>
                  <a:lnTo>
                    <a:pt x="1" y="290"/>
                  </a:lnTo>
                  <a:lnTo>
                    <a:pt x="1" y="288"/>
                  </a:lnTo>
                  <a:lnTo>
                    <a:pt x="1" y="287"/>
                  </a:lnTo>
                  <a:lnTo>
                    <a:pt x="0" y="287"/>
                  </a:lnTo>
                  <a:lnTo>
                    <a:pt x="0" y="286"/>
                  </a:lnTo>
                  <a:lnTo>
                    <a:pt x="0" y="285"/>
                  </a:lnTo>
                  <a:lnTo>
                    <a:pt x="1" y="285"/>
                  </a:lnTo>
                  <a:lnTo>
                    <a:pt x="2" y="285"/>
                  </a:lnTo>
                  <a:lnTo>
                    <a:pt x="2" y="284"/>
                  </a:lnTo>
                  <a:lnTo>
                    <a:pt x="3" y="284"/>
                  </a:lnTo>
                  <a:lnTo>
                    <a:pt x="3" y="283"/>
                  </a:lnTo>
                  <a:lnTo>
                    <a:pt x="4" y="283"/>
                  </a:lnTo>
                  <a:lnTo>
                    <a:pt x="4" y="282"/>
                  </a:lnTo>
                  <a:lnTo>
                    <a:pt x="5" y="282"/>
                  </a:lnTo>
                  <a:lnTo>
                    <a:pt x="5" y="281"/>
                  </a:lnTo>
                  <a:lnTo>
                    <a:pt x="6" y="281"/>
                  </a:lnTo>
                  <a:lnTo>
                    <a:pt x="6" y="280"/>
                  </a:lnTo>
                  <a:lnTo>
                    <a:pt x="7" y="280"/>
                  </a:lnTo>
                  <a:lnTo>
                    <a:pt x="7" y="279"/>
                  </a:lnTo>
                  <a:lnTo>
                    <a:pt x="8" y="279"/>
                  </a:lnTo>
                  <a:lnTo>
                    <a:pt x="8" y="278"/>
                  </a:lnTo>
                  <a:lnTo>
                    <a:pt x="8" y="277"/>
                  </a:lnTo>
                  <a:lnTo>
                    <a:pt x="10" y="277"/>
                  </a:lnTo>
                  <a:lnTo>
                    <a:pt x="10" y="276"/>
                  </a:lnTo>
                  <a:lnTo>
                    <a:pt x="11" y="276"/>
                  </a:lnTo>
                  <a:lnTo>
                    <a:pt x="11" y="275"/>
                  </a:lnTo>
                  <a:lnTo>
                    <a:pt x="12" y="275"/>
                  </a:lnTo>
                  <a:lnTo>
                    <a:pt x="13" y="274"/>
                  </a:lnTo>
                  <a:lnTo>
                    <a:pt x="13" y="273"/>
                  </a:lnTo>
                  <a:lnTo>
                    <a:pt x="13" y="272"/>
                  </a:lnTo>
                  <a:lnTo>
                    <a:pt x="14" y="272"/>
                  </a:lnTo>
                  <a:lnTo>
                    <a:pt x="14" y="271"/>
                  </a:lnTo>
                  <a:lnTo>
                    <a:pt x="13" y="271"/>
                  </a:lnTo>
                  <a:lnTo>
                    <a:pt x="13" y="270"/>
                  </a:lnTo>
                  <a:lnTo>
                    <a:pt x="14" y="270"/>
                  </a:lnTo>
                  <a:lnTo>
                    <a:pt x="14" y="269"/>
                  </a:lnTo>
                  <a:lnTo>
                    <a:pt x="15" y="269"/>
                  </a:lnTo>
                  <a:lnTo>
                    <a:pt x="16" y="269"/>
                  </a:lnTo>
                  <a:lnTo>
                    <a:pt x="17" y="269"/>
                  </a:lnTo>
                  <a:lnTo>
                    <a:pt x="17" y="268"/>
                  </a:lnTo>
                  <a:lnTo>
                    <a:pt x="17" y="267"/>
                  </a:lnTo>
                  <a:lnTo>
                    <a:pt x="18" y="267"/>
                  </a:lnTo>
                  <a:lnTo>
                    <a:pt x="18" y="266"/>
                  </a:lnTo>
                  <a:lnTo>
                    <a:pt x="19" y="266"/>
                  </a:lnTo>
                  <a:lnTo>
                    <a:pt x="19" y="265"/>
                  </a:lnTo>
                  <a:lnTo>
                    <a:pt x="20" y="265"/>
                  </a:lnTo>
                  <a:lnTo>
                    <a:pt x="20" y="263"/>
                  </a:lnTo>
                  <a:lnTo>
                    <a:pt x="21" y="263"/>
                  </a:lnTo>
                  <a:lnTo>
                    <a:pt x="21" y="262"/>
                  </a:lnTo>
                  <a:lnTo>
                    <a:pt x="21" y="261"/>
                  </a:lnTo>
                  <a:lnTo>
                    <a:pt x="22" y="261"/>
                  </a:lnTo>
                  <a:lnTo>
                    <a:pt x="23" y="261"/>
                  </a:lnTo>
                  <a:lnTo>
                    <a:pt x="24" y="261"/>
                  </a:lnTo>
                  <a:lnTo>
                    <a:pt x="25" y="261"/>
                  </a:lnTo>
                  <a:lnTo>
                    <a:pt x="25" y="260"/>
                  </a:lnTo>
                  <a:lnTo>
                    <a:pt x="25" y="259"/>
                  </a:lnTo>
                  <a:lnTo>
                    <a:pt x="24" y="259"/>
                  </a:lnTo>
                  <a:lnTo>
                    <a:pt x="24" y="258"/>
                  </a:lnTo>
                  <a:lnTo>
                    <a:pt x="24" y="257"/>
                  </a:lnTo>
                  <a:lnTo>
                    <a:pt x="24" y="256"/>
                  </a:lnTo>
                  <a:lnTo>
                    <a:pt x="25" y="256"/>
                  </a:lnTo>
                  <a:lnTo>
                    <a:pt x="26" y="257"/>
                  </a:lnTo>
                  <a:lnTo>
                    <a:pt x="27" y="257"/>
                  </a:lnTo>
                  <a:lnTo>
                    <a:pt x="27" y="256"/>
                  </a:lnTo>
                  <a:lnTo>
                    <a:pt x="27" y="255"/>
                  </a:lnTo>
                  <a:lnTo>
                    <a:pt x="26" y="255"/>
                  </a:lnTo>
                  <a:lnTo>
                    <a:pt x="25" y="255"/>
                  </a:lnTo>
                  <a:lnTo>
                    <a:pt x="25" y="254"/>
                  </a:lnTo>
                  <a:lnTo>
                    <a:pt x="25" y="253"/>
                  </a:lnTo>
                  <a:lnTo>
                    <a:pt x="26" y="253"/>
                  </a:lnTo>
                  <a:lnTo>
                    <a:pt x="26" y="252"/>
                  </a:lnTo>
                  <a:lnTo>
                    <a:pt x="26" y="251"/>
                  </a:lnTo>
                  <a:lnTo>
                    <a:pt x="27" y="251"/>
                  </a:lnTo>
                  <a:lnTo>
                    <a:pt x="28" y="250"/>
                  </a:lnTo>
                  <a:lnTo>
                    <a:pt x="28" y="249"/>
                  </a:lnTo>
                  <a:lnTo>
                    <a:pt x="29" y="249"/>
                  </a:lnTo>
                  <a:lnTo>
                    <a:pt x="30" y="248"/>
                  </a:lnTo>
                  <a:lnTo>
                    <a:pt x="30" y="247"/>
                  </a:lnTo>
                  <a:lnTo>
                    <a:pt x="31" y="247"/>
                  </a:lnTo>
                  <a:lnTo>
                    <a:pt x="32" y="247"/>
                  </a:lnTo>
                  <a:lnTo>
                    <a:pt x="33" y="247"/>
                  </a:lnTo>
                  <a:lnTo>
                    <a:pt x="33" y="246"/>
                  </a:lnTo>
                  <a:lnTo>
                    <a:pt x="35" y="246"/>
                  </a:lnTo>
                  <a:lnTo>
                    <a:pt x="35" y="245"/>
                  </a:lnTo>
                  <a:lnTo>
                    <a:pt x="35" y="244"/>
                  </a:lnTo>
                  <a:lnTo>
                    <a:pt x="36" y="244"/>
                  </a:lnTo>
                  <a:lnTo>
                    <a:pt x="36" y="243"/>
                  </a:lnTo>
                  <a:lnTo>
                    <a:pt x="37" y="243"/>
                  </a:lnTo>
                  <a:lnTo>
                    <a:pt x="38" y="243"/>
                  </a:lnTo>
                  <a:lnTo>
                    <a:pt x="38" y="242"/>
                  </a:lnTo>
                  <a:lnTo>
                    <a:pt x="39" y="242"/>
                  </a:lnTo>
                  <a:lnTo>
                    <a:pt x="40" y="242"/>
                  </a:lnTo>
                  <a:lnTo>
                    <a:pt x="40" y="241"/>
                  </a:lnTo>
                  <a:lnTo>
                    <a:pt x="41" y="241"/>
                  </a:lnTo>
                  <a:lnTo>
                    <a:pt x="42" y="241"/>
                  </a:lnTo>
                  <a:lnTo>
                    <a:pt x="43" y="241"/>
                  </a:lnTo>
                  <a:lnTo>
                    <a:pt x="43" y="240"/>
                  </a:lnTo>
                  <a:lnTo>
                    <a:pt x="44" y="240"/>
                  </a:lnTo>
                  <a:lnTo>
                    <a:pt x="45" y="238"/>
                  </a:lnTo>
                  <a:lnTo>
                    <a:pt x="45" y="237"/>
                  </a:lnTo>
                  <a:lnTo>
                    <a:pt x="46" y="237"/>
                  </a:lnTo>
                  <a:lnTo>
                    <a:pt x="46" y="236"/>
                  </a:lnTo>
                  <a:lnTo>
                    <a:pt x="45" y="236"/>
                  </a:lnTo>
                  <a:lnTo>
                    <a:pt x="45" y="235"/>
                  </a:lnTo>
                  <a:lnTo>
                    <a:pt x="46" y="234"/>
                  </a:lnTo>
                  <a:lnTo>
                    <a:pt x="46" y="233"/>
                  </a:lnTo>
                  <a:lnTo>
                    <a:pt x="47" y="233"/>
                  </a:lnTo>
                  <a:lnTo>
                    <a:pt x="48" y="233"/>
                  </a:lnTo>
                  <a:lnTo>
                    <a:pt x="49" y="233"/>
                  </a:lnTo>
                  <a:lnTo>
                    <a:pt x="49" y="232"/>
                  </a:lnTo>
                  <a:lnTo>
                    <a:pt x="50" y="232"/>
                  </a:lnTo>
                  <a:lnTo>
                    <a:pt x="51" y="232"/>
                  </a:lnTo>
                  <a:lnTo>
                    <a:pt x="51" y="231"/>
                  </a:lnTo>
                  <a:lnTo>
                    <a:pt x="52" y="231"/>
                  </a:lnTo>
                  <a:lnTo>
                    <a:pt x="52" y="230"/>
                  </a:lnTo>
                  <a:lnTo>
                    <a:pt x="53" y="230"/>
                  </a:lnTo>
                  <a:lnTo>
                    <a:pt x="53" y="229"/>
                  </a:lnTo>
                  <a:lnTo>
                    <a:pt x="54" y="229"/>
                  </a:lnTo>
                  <a:lnTo>
                    <a:pt x="54" y="228"/>
                  </a:lnTo>
                  <a:lnTo>
                    <a:pt x="55" y="228"/>
                  </a:lnTo>
                  <a:lnTo>
                    <a:pt x="55" y="227"/>
                  </a:lnTo>
                  <a:lnTo>
                    <a:pt x="56" y="227"/>
                  </a:lnTo>
                  <a:lnTo>
                    <a:pt x="57" y="227"/>
                  </a:lnTo>
                  <a:lnTo>
                    <a:pt x="58" y="227"/>
                  </a:lnTo>
                  <a:lnTo>
                    <a:pt x="58" y="226"/>
                  </a:lnTo>
                  <a:lnTo>
                    <a:pt x="60" y="226"/>
                  </a:lnTo>
                  <a:lnTo>
                    <a:pt x="61" y="226"/>
                  </a:lnTo>
                  <a:lnTo>
                    <a:pt x="62" y="226"/>
                  </a:lnTo>
                  <a:lnTo>
                    <a:pt x="62" y="225"/>
                  </a:lnTo>
                  <a:lnTo>
                    <a:pt x="63" y="225"/>
                  </a:lnTo>
                  <a:lnTo>
                    <a:pt x="63" y="226"/>
                  </a:lnTo>
                  <a:lnTo>
                    <a:pt x="64" y="226"/>
                  </a:lnTo>
                  <a:lnTo>
                    <a:pt x="64" y="225"/>
                  </a:lnTo>
                  <a:lnTo>
                    <a:pt x="65" y="225"/>
                  </a:lnTo>
                  <a:lnTo>
                    <a:pt x="66" y="225"/>
                  </a:lnTo>
                  <a:lnTo>
                    <a:pt x="66" y="224"/>
                  </a:lnTo>
                  <a:lnTo>
                    <a:pt x="67" y="224"/>
                  </a:lnTo>
                  <a:lnTo>
                    <a:pt x="67" y="223"/>
                  </a:lnTo>
                  <a:lnTo>
                    <a:pt x="68" y="223"/>
                  </a:lnTo>
                  <a:lnTo>
                    <a:pt x="69" y="223"/>
                  </a:lnTo>
                  <a:lnTo>
                    <a:pt x="69" y="222"/>
                  </a:lnTo>
                  <a:lnTo>
                    <a:pt x="70" y="222"/>
                  </a:lnTo>
                  <a:lnTo>
                    <a:pt x="70" y="221"/>
                  </a:lnTo>
                  <a:lnTo>
                    <a:pt x="71" y="221"/>
                  </a:lnTo>
                  <a:lnTo>
                    <a:pt x="72" y="221"/>
                  </a:lnTo>
                  <a:lnTo>
                    <a:pt x="73" y="221"/>
                  </a:lnTo>
                  <a:lnTo>
                    <a:pt x="73" y="220"/>
                  </a:lnTo>
                  <a:lnTo>
                    <a:pt x="74" y="220"/>
                  </a:lnTo>
                  <a:lnTo>
                    <a:pt x="74" y="219"/>
                  </a:lnTo>
                  <a:lnTo>
                    <a:pt x="75" y="219"/>
                  </a:lnTo>
                  <a:lnTo>
                    <a:pt x="75" y="218"/>
                  </a:lnTo>
                  <a:lnTo>
                    <a:pt x="76" y="218"/>
                  </a:lnTo>
                  <a:lnTo>
                    <a:pt x="76" y="217"/>
                  </a:lnTo>
                  <a:lnTo>
                    <a:pt x="77" y="217"/>
                  </a:lnTo>
                  <a:lnTo>
                    <a:pt x="77" y="216"/>
                  </a:lnTo>
                  <a:lnTo>
                    <a:pt x="78" y="216"/>
                  </a:lnTo>
                  <a:lnTo>
                    <a:pt x="78" y="215"/>
                  </a:lnTo>
                  <a:lnTo>
                    <a:pt x="79" y="215"/>
                  </a:lnTo>
                  <a:lnTo>
                    <a:pt x="80" y="215"/>
                  </a:lnTo>
                  <a:lnTo>
                    <a:pt x="80" y="213"/>
                  </a:lnTo>
                  <a:lnTo>
                    <a:pt x="81" y="213"/>
                  </a:lnTo>
                  <a:lnTo>
                    <a:pt x="82" y="213"/>
                  </a:lnTo>
                  <a:lnTo>
                    <a:pt x="82" y="212"/>
                  </a:lnTo>
                  <a:lnTo>
                    <a:pt x="82" y="211"/>
                  </a:lnTo>
                  <a:lnTo>
                    <a:pt x="83" y="211"/>
                  </a:lnTo>
                  <a:lnTo>
                    <a:pt x="85" y="211"/>
                  </a:lnTo>
                  <a:lnTo>
                    <a:pt x="86" y="211"/>
                  </a:lnTo>
                  <a:lnTo>
                    <a:pt x="86" y="212"/>
                  </a:lnTo>
                  <a:lnTo>
                    <a:pt x="86" y="211"/>
                  </a:lnTo>
                  <a:lnTo>
                    <a:pt x="87" y="211"/>
                  </a:lnTo>
                  <a:lnTo>
                    <a:pt x="87" y="212"/>
                  </a:lnTo>
                  <a:lnTo>
                    <a:pt x="88" y="212"/>
                  </a:lnTo>
                  <a:lnTo>
                    <a:pt x="88" y="211"/>
                  </a:lnTo>
                  <a:lnTo>
                    <a:pt x="89" y="211"/>
                  </a:lnTo>
                  <a:lnTo>
                    <a:pt x="90" y="211"/>
                  </a:lnTo>
                  <a:lnTo>
                    <a:pt x="91" y="211"/>
                  </a:lnTo>
                  <a:lnTo>
                    <a:pt x="91" y="212"/>
                  </a:lnTo>
                  <a:lnTo>
                    <a:pt x="92" y="213"/>
                  </a:lnTo>
                  <a:lnTo>
                    <a:pt x="93" y="213"/>
                  </a:lnTo>
                  <a:lnTo>
                    <a:pt x="93" y="215"/>
                  </a:lnTo>
                  <a:lnTo>
                    <a:pt x="94" y="215"/>
                  </a:lnTo>
                  <a:lnTo>
                    <a:pt x="94" y="216"/>
                  </a:lnTo>
                  <a:lnTo>
                    <a:pt x="94" y="215"/>
                  </a:lnTo>
                  <a:lnTo>
                    <a:pt x="95" y="215"/>
                  </a:lnTo>
                  <a:lnTo>
                    <a:pt x="96" y="215"/>
                  </a:lnTo>
                  <a:lnTo>
                    <a:pt x="96" y="213"/>
                  </a:lnTo>
                  <a:lnTo>
                    <a:pt x="97" y="213"/>
                  </a:lnTo>
                  <a:lnTo>
                    <a:pt x="98" y="213"/>
                  </a:lnTo>
                  <a:lnTo>
                    <a:pt x="98" y="215"/>
                  </a:lnTo>
                  <a:lnTo>
                    <a:pt x="99" y="213"/>
                  </a:lnTo>
                  <a:lnTo>
                    <a:pt x="99" y="212"/>
                  </a:lnTo>
                  <a:lnTo>
                    <a:pt x="99" y="211"/>
                  </a:lnTo>
                  <a:lnTo>
                    <a:pt x="100" y="211"/>
                  </a:lnTo>
                  <a:lnTo>
                    <a:pt x="101" y="211"/>
                  </a:lnTo>
                  <a:lnTo>
                    <a:pt x="102" y="211"/>
                  </a:lnTo>
                  <a:lnTo>
                    <a:pt x="103" y="211"/>
                  </a:lnTo>
                  <a:lnTo>
                    <a:pt x="103" y="210"/>
                  </a:lnTo>
                  <a:lnTo>
                    <a:pt x="104" y="210"/>
                  </a:lnTo>
                  <a:lnTo>
                    <a:pt x="104" y="209"/>
                  </a:lnTo>
                  <a:lnTo>
                    <a:pt x="105" y="209"/>
                  </a:lnTo>
                  <a:lnTo>
                    <a:pt x="106" y="209"/>
                  </a:lnTo>
                  <a:lnTo>
                    <a:pt x="107" y="209"/>
                  </a:lnTo>
                  <a:lnTo>
                    <a:pt x="107" y="208"/>
                  </a:lnTo>
                  <a:lnTo>
                    <a:pt x="109" y="208"/>
                  </a:lnTo>
                  <a:lnTo>
                    <a:pt x="110" y="208"/>
                  </a:lnTo>
                  <a:lnTo>
                    <a:pt x="110" y="207"/>
                  </a:lnTo>
                  <a:lnTo>
                    <a:pt x="111" y="207"/>
                  </a:lnTo>
                  <a:lnTo>
                    <a:pt x="112" y="207"/>
                  </a:lnTo>
                  <a:lnTo>
                    <a:pt x="112" y="206"/>
                  </a:lnTo>
                  <a:lnTo>
                    <a:pt x="113" y="206"/>
                  </a:lnTo>
                  <a:lnTo>
                    <a:pt x="114" y="206"/>
                  </a:lnTo>
                  <a:lnTo>
                    <a:pt x="114" y="205"/>
                  </a:lnTo>
                  <a:lnTo>
                    <a:pt x="115" y="205"/>
                  </a:lnTo>
                  <a:lnTo>
                    <a:pt x="116" y="205"/>
                  </a:lnTo>
                  <a:lnTo>
                    <a:pt x="117" y="204"/>
                  </a:lnTo>
                  <a:lnTo>
                    <a:pt x="118" y="204"/>
                  </a:lnTo>
                  <a:lnTo>
                    <a:pt x="118" y="203"/>
                  </a:lnTo>
                  <a:lnTo>
                    <a:pt x="119" y="203"/>
                  </a:lnTo>
                  <a:lnTo>
                    <a:pt x="119" y="202"/>
                  </a:lnTo>
                  <a:lnTo>
                    <a:pt x="118" y="202"/>
                  </a:lnTo>
                  <a:lnTo>
                    <a:pt x="118" y="201"/>
                  </a:lnTo>
                  <a:lnTo>
                    <a:pt x="119" y="201"/>
                  </a:lnTo>
                  <a:lnTo>
                    <a:pt x="119" y="200"/>
                  </a:lnTo>
                  <a:lnTo>
                    <a:pt x="120" y="200"/>
                  </a:lnTo>
                  <a:lnTo>
                    <a:pt x="120" y="199"/>
                  </a:lnTo>
                  <a:lnTo>
                    <a:pt x="121" y="199"/>
                  </a:lnTo>
                  <a:lnTo>
                    <a:pt x="122" y="199"/>
                  </a:lnTo>
                  <a:lnTo>
                    <a:pt x="122" y="198"/>
                  </a:lnTo>
                  <a:lnTo>
                    <a:pt x="123" y="198"/>
                  </a:lnTo>
                  <a:lnTo>
                    <a:pt x="123" y="197"/>
                  </a:lnTo>
                  <a:lnTo>
                    <a:pt x="124" y="197"/>
                  </a:lnTo>
                  <a:lnTo>
                    <a:pt x="124" y="196"/>
                  </a:lnTo>
                  <a:lnTo>
                    <a:pt x="125" y="196"/>
                  </a:lnTo>
                  <a:lnTo>
                    <a:pt x="125" y="195"/>
                  </a:lnTo>
                  <a:lnTo>
                    <a:pt x="126" y="195"/>
                  </a:lnTo>
                  <a:lnTo>
                    <a:pt x="126" y="194"/>
                  </a:lnTo>
                  <a:lnTo>
                    <a:pt x="127" y="194"/>
                  </a:lnTo>
                  <a:lnTo>
                    <a:pt x="127" y="193"/>
                  </a:lnTo>
                  <a:lnTo>
                    <a:pt x="128" y="193"/>
                  </a:lnTo>
                  <a:lnTo>
                    <a:pt x="128" y="192"/>
                  </a:lnTo>
                  <a:lnTo>
                    <a:pt x="129" y="192"/>
                  </a:lnTo>
                  <a:lnTo>
                    <a:pt x="130" y="192"/>
                  </a:lnTo>
                  <a:lnTo>
                    <a:pt x="130" y="191"/>
                  </a:lnTo>
                  <a:lnTo>
                    <a:pt x="131" y="191"/>
                  </a:lnTo>
                  <a:lnTo>
                    <a:pt x="132" y="191"/>
                  </a:lnTo>
                  <a:lnTo>
                    <a:pt x="132" y="190"/>
                  </a:lnTo>
                  <a:lnTo>
                    <a:pt x="132" y="188"/>
                  </a:lnTo>
                  <a:lnTo>
                    <a:pt x="132" y="187"/>
                  </a:lnTo>
                  <a:lnTo>
                    <a:pt x="134" y="187"/>
                  </a:lnTo>
                  <a:lnTo>
                    <a:pt x="134" y="186"/>
                  </a:lnTo>
                  <a:lnTo>
                    <a:pt x="134" y="185"/>
                  </a:lnTo>
                  <a:lnTo>
                    <a:pt x="134" y="184"/>
                  </a:lnTo>
                  <a:lnTo>
                    <a:pt x="135" y="184"/>
                  </a:lnTo>
                  <a:lnTo>
                    <a:pt x="135" y="183"/>
                  </a:lnTo>
                  <a:lnTo>
                    <a:pt x="135" y="182"/>
                  </a:lnTo>
                  <a:lnTo>
                    <a:pt x="136" y="182"/>
                  </a:lnTo>
                  <a:lnTo>
                    <a:pt x="137" y="182"/>
                  </a:lnTo>
                  <a:lnTo>
                    <a:pt x="137" y="181"/>
                  </a:lnTo>
                  <a:lnTo>
                    <a:pt x="138" y="181"/>
                  </a:lnTo>
                  <a:lnTo>
                    <a:pt x="138" y="180"/>
                  </a:lnTo>
                  <a:lnTo>
                    <a:pt x="139" y="180"/>
                  </a:lnTo>
                  <a:lnTo>
                    <a:pt x="140" y="180"/>
                  </a:lnTo>
                  <a:lnTo>
                    <a:pt x="141" y="180"/>
                  </a:lnTo>
                  <a:lnTo>
                    <a:pt x="141" y="179"/>
                  </a:lnTo>
                  <a:lnTo>
                    <a:pt x="142" y="179"/>
                  </a:lnTo>
                  <a:lnTo>
                    <a:pt x="143" y="178"/>
                  </a:lnTo>
                  <a:lnTo>
                    <a:pt x="143" y="177"/>
                  </a:lnTo>
                  <a:lnTo>
                    <a:pt x="143" y="176"/>
                  </a:lnTo>
                  <a:lnTo>
                    <a:pt x="143" y="175"/>
                  </a:lnTo>
                  <a:lnTo>
                    <a:pt x="144" y="175"/>
                  </a:lnTo>
                  <a:lnTo>
                    <a:pt x="144" y="174"/>
                  </a:lnTo>
                  <a:lnTo>
                    <a:pt x="145" y="174"/>
                  </a:lnTo>
                  <a:lnTo>
                    <a:pt x="145" y="173"/>
                  </a:lnTo>
                  <a:lnTo>
                    <a:pt x="146" y="173"/>
                  </a:lnTo>
                  <a:lnTo>
                    <a:pt x="147" y="173"/>
                  </a:lnTo>
                  <a:lnTo>
                    <a:pt x="148" y="173"/>
                  </a:lnTo>
                  <a:lnTo>
                    <a:pt x="149" y="173"/>
                  </a:lnTo>
                  <a:lnTo>
                    <a:pt x="150" y="173"/>
                  </a:lnTo>
                  <a:lnTo>
                    <a:pt x="150" y="174"/>
                  </a:lnTo>
                  <a:lnTo>
                    <a:pt x="151" y="174"/>
                  </a:lnTo>
                  <a:lnTo>
                    <a:pt x="152" y="174"/>
                  </a:lnTo>
                  <a:lnTo>
                    <a:pt x="153" y="174"/>
                  </a:lnTo>
                  <a:lnTo>
                    <a:pt x="153" y="175"/>
                  </a:lnTo>
                  <a:lnTo>
                    <a:pt x="154" y="175"/>
                  </a:lnTo>
                  <a:lnTo>
                    <a:pt x="154" y="176"/>
                  </a:lnTo>
                  <a:lnTo>
                    <a:pt x="155" y="176"/>
                  </a:lnTo>
                  <a:lnTo>
                    <a:pt x="156" y="176"/>
                  </a:lnTo>
                  <a:lnTo>
                    <a:pt x="156" y="177"/>
                  </a:lnTo>
                  <a:lnTo>
                    <a:pt x="157" y="177"/>
                  </a:lnTo>
                  <a:lnTo>
                    <a:pt x="157" y="176"/>
                  </a:lnTo>
                  <a:lnTo>
                    <a:pt x="159" y="176"/>
                  </a:lnTo>
                  <a:lnTo>
                    <a:pt x="159" y="175"/>
                  </a:lnTo>
                  <a:lnTo>
                    <a:pt x="160" y="175"/>
                  </a:lnTo>
                  <a:lnTo>
                    <a:pt x="161" y="175"/>
                  </a:lnTo>
                  <a:lnTo>
                    <a:pt x="161" y="174"/>
                  </a:lnTo>
                  <a:lnTo>
                    <a:pt x="161" y="173"/>
                  </a:lnTo>
                  <a:lnTo>
                    <a:pt x="162" y="173"/>
                  </a:lnTo>
                  <a:lnTo>
                    <a:pt x="162" y="172"/>
                  </a:lnTo>
                  <a:lnTo>
                    <a:pt x="163" y="172"/>
                  </a:lnTo>
                  <a:lnTo>
                    <a:pt x="163" y="171"/>
                  </a:lnTo>
                  <a:lnTo>
                    <a:pt x="163" y="172"/>
                  </a:lnTo>
                  <a:lnTo>
                    <a:pt x="164" y="172"/>
                  </a:lnTo>
                  <a:lnTo>
                    <a:pt x="164" y="171"/>
                  </a:lnTo>
                  <a:lnTo>
                    <a:pt x="165" y="171"/>
                  </a:lnTo>
                  <a:lnTo>
                    <a:pt x="165" y="170"/>
                  </a:lnTo>
                  <a:lnTo>
                    <a:pt x="166" y="170"/>
                  </a:lnTo>
                  <a:lnTo>
                    <a:pt x="166" y="169"/>
                  </a:lnTo>
                  <a:lnTo>
                    <a:pt x="167" y="169"/>
                  </a:lnTo>
                  <a:lnTo>
                    <a:pt x="167" y="168"/>
                  </a:lnTo>
                  <a:lnTo>
                    <a:pt x="168" y="168"/>
                  </a:lnTo>
                  <a:lnTo>
                    <a:pt x="169" y="168"/>
                  </a:lnTo>
                  <a:lnTo>
                    <a:pt x="169" y="167"/>
                  </a:lnTo>
                  <a:lnTo>
                    <a:pt x="170" y="167"/>
                  </a:lnTo>
                  <a:lnTo>
                    <a:pt x="170" y="166"/>
                  </a:lnTo>
                  <a:lnTo>
                    <a:pt x="169" y="165"/>
                  </a:lnTo>
                  <a:lnTo>
                    <a:pt x="169" y="163"/>
                  </a:lnTo>
                  <a:lnTo>
                    <a:pt x="168" y="163"/>
                  </a:lnTo>
                  <a:lnTo>
                    <a:pt x="168" y="162"/>
                  </a:lnTo>
                  <a:lnTo>
                    <a:pt x="168" y="161"/>
                  </a:lnTo>
                  <a:lnTo>
                    <a:pt x="168" y="160"/>
                  </a:lnTo>
                  <a:lnTo>
                    <a:pt x="167" y="160"/>
                  </a:lnTo>
                  <a:lnTo>
                    <a:pt x="167" y="159"/>
                  </a:lnTo>
                  <a:lnTo>
                    <a:pt x="167" y="158"/>
                  </a:lnTo>
                  <a:lnTo>
                    <a:pt x="168" y="158"/>
                  </a:lnTo>
                  <a:lnTo>
                    <a:pt x="168" y="157"/>
                  </a:lnTo>
                  <a:lnTo>
                    <a:pt x="167" y="157"/>
                  </a:lnTo>
                  <a:lnTo>
                    <a:pt x="167" y="156"/>
                  </a:lnTo>
                  <a:lnTo>
                    <a:pt x="168" y="156"/>
                  </a:lnTo>
                  <a:lnTo>
                    <a:pt x="168" y="155"/>
                  </a:lnTo>
                  <a:lnTo>
                    <a:pt x="169" y="155"/>
                  </a:lnTo>
                  <a:lnTo>
                    <a:pt x="170" y="155"/>
                  </a:lnTo>
                  <a:lnTo>
                    <a:pt x="171" y="155"/>
                  </a:lnTo>
                  <a:lnTo>
                    <a:pt x="172" y="155"/>
                  </a:lnTo>
                  <a:lnTo>
                    <a:pt x="172" y="156"/>
                  </a:lnTo>
                  <a:lnTo>
                    <a:pt x="173" y="156"/>
                  </a:lnTo>
                  <a:lnTo>
                    <a:pt x="173" y="155"/>
                  </a:lnTo>
                  <a:lnTo>
                    <a:pt x="174" y="155"/>
                  </a:lnTo>
                  <a:lnTo>
                    <a:pt x="175" y="155"/>
                  </a:lnTo>
                  <a:lnTo>
                    <a:pt x="175" y="154"/>
                  </a:lnTo>
                  <a:lnTo>
                    <a:pt x="176" y="154"/>
                  </a:lnTo>
                  <a:lnTo>
                    <a:pt x="177" y="154"/>
                  </a:lnTo>
                  <a:lnTo>
                    <a:pt x="177" y="153"/>
                  </a:lnTo>
                  <a:lnTo>
                    <a:pt x="178" y="153"/>
                  </a:lnTo>
                  <a:lnTo>
                    <a:pt x="179" y="153"/>
                  </a:lnTo>
                  <a:lnTo>
                    <a:pt x="180" y="153"/>
                  </a:lnTo>
                  <a:lnTo>
                    <a:pt x="181" y="153"/>
                  </a:lnTo>
                  <a:lnTo>
                    <a:pt x="182" y="153"/>
                  </a:lnTo>
                  <a:lnTo>
                    <a:pt x="184" y="153"/>
                  </a:lnTo>
                  <a:lnTo>
                    <a:pt x="185" y="153"/>
                  </a:lnTo>
                  <a:lnTo>
                    <a:pt x="185" y="154"/>
                  </a:lnTo>
                  <a:lnTo>
                    <a:pt x="185" y="155"/>
                  </a:lnTo>
                  <a:lnTo>
                    <a:pt x="186" y="155"/>
                  </a:lnTo>
                  <a:lnTo>
                    <a:pt x="186" y="156"/>
                  </a:lnTo>
                  <a:lnTo>
                    <a:pt x="187" y="156"/>
                  </a:lnTo>
                  <a:lnTo>
                    <a:pt x="187" y="157"/>
                  </a:lnTo>
                  <a:lnTo>
                    <a:pt x="188" y="158"/>
                  </a:lnTo>
                  <a:lnTo>
                    <a:pt x="189" y="158"/>
                  </a:lnTo>
                  <a:lnTo>
                    <a:pt x="189" y="157"/>
                  </a:lnTo>
                  <a:lnTo>
                    <a:pt x="190" y="157"/>
                  </a:lnTo>
                  <a:lnTo>
                    <a:pt x="191" y="157"/>
                  </a:lnTo>
                  <a:lnTo>
                    <a:pt x="192" y="157"/>
                  </a:lnTo>
                  <a:lnTo>
                    <a:pt x="192" y="156"/>
                  </a:lnTo>
                  <a:lnTo>
                    <a:pt x="193" y="156"/>
                  </a:lnTo>
                  <a:lnTo>
                    <a:pt x="193" y="155"/>
                  </a:lnTo>
                  <a:lnTo>
                    <a:pt x="194" y="154"/>
                  </a:lnTo>
                  <a:lnTo>
                    <a:pt x="195" y="154"/>
                  </a:lnTo>
                  <a:lnTo>
                    <a:pt x="196" y="154"/>
                  </a:lnTo>
                  <a:lnTo>
                    <a:pt x="196" y="153"/>
                  </a:lnTo>
                  <a:lnTo>
                    <a:pt x="197" y="153"/>
                  </a:lnTo>
                  <a:lnTo>
                    <a:pt x="198" y="153"/>
                  </a:lnTo>
                  <a:lnTo>
                    <a:pt x="198" y="152"/>
                  </a:lnTo>
                  <a:lnTo>
                    <a:pt x="199" y="152"/>
                  </a:lnTo>
                  <a:lnTo>
                    <a:pt x="199" y="151"/>
                  </a:lnTo>
                  <a:lnTo>
                    <a:pt x="199" y="150"/>
                  </a:lnTo>
                  <a:lnTo>
                    <a:pt x="200" y="150"/>
                  </a:lnTo>
                  <a:lnTo>
                    <a:pt x="200" y="149"/>
                  </a:lnTo>
                  <a:lnTo>
                    <a:pt x="201" y="149"/>
                  </a:lnTo>
                  <a:lnTo>
                    <a:pt x="201" y="148"/>
                  </a:lnTo>
                  <a:lnTo>
                    <a:pt x="202" y="148"/>
                  </a:lnTo>
                  <a:lnTo>
                    <a:pt x="203" y="148"/>
                  </a:lnTo>
                  <a:lnTo>
                    <a:pt x="204" y="148"/>
                  </a:lnTo>
                  <a:lnTo>
                    <a:pt x="204" y="149"/>
                  </a:lnTo>
                  <a:lnTo>
                    <a:pt x="205" y="149"/>
                  </a:lnTo>
                  <a:lnTo>
                    <a:pt x="206" y="149"/>
                  </a:lnTo>
                  <a:lnTo>
                    <a:pt x="207" y="149"/>
                  </a:lnTo>
                  <a:lnTo>
                    <a:pt x="209" y="149"/>
                  </a:lnTo>
                  <a:lnTo>
                    <a:pt x="210" y="149"/>
                  </a:lnTo>
                  <a:lnTo>
                    <a:pt x="211" y="149"/>
                  </a:lnTo>
                  <a:lnTo>
                    <a:pt x="212" y="149"/>
                  </a:lnTo>
                  <a:lnTo>
                    <a:pt x="213" y="149"/>
                  </a:lnTo>
                  <a:lnTo>
                    <a:pt x="214" y="148"/>
                  </a:lnTo>
                  <a:lnTo>
                    <a:pt x="214" y="149"/>
                  </a:lnTo>
                  <a:lnTo>
                    <a:pt x="215" y="149"/>
                  </a:lnTo>
                  <a:lnTo>
                    <a:pt x="215" y="150"/>
                  </a:lnTo>
                  <a:lnTo>
                    <a:pt x="216" y="150"/>
                  </a:lnTo>
                  <a:lnTo>
                    <a:pt x="217" y="151"/>
                  </a:lnTo>
                  <a:lnTo>
                    <a:pt x="217" y="152"/>
                  </a:lnTo>
                  <a:lnTo>
                    <a:pt x="218" y="152"/>
                  </a:lnTo>
                  <a:lnTo>
                    <a:pt x="218" y="153"/>
                  </a:lnTo>
                  <a:lnTo>
                    <a:pt x="218" y="154"/>
                  </a:lnTo>
                  <a:lnTo>
                    <a:pt x="219" y="154"/>
                  </a:lnTo>
                  <a:lnTo>
                    <a:pt x="220" y="155"/>
                  </a:lnTo>
                  <a:lnTo>
                    <a:pt x="221" y="155"/>
                  </a:lnTo>
                  <a:lnTo>
                    <a:pt x="221" y="156"/>
                  </a:lnTo>
                  <a:lnTo>
                    <a:pt x="221" y="157"/>
                  </a:lnTo>
                  <a:lnTo>
                    <a:pt x="222" y="157"/>
                  </a:lnTo>
                  <a:lnTo>
                    <a:pt x="222" y="158"/>
                  </a:lnTo>
                  <a:lnTo>
                    <a:pt x="223" y="158"/>
                  </a:lnTo>
                  <a:lnTo>
                    <a:pt x="223" y="159"/>
                  </a:lnTo>
                  <a:lnTo>
                    <a:pt x="224" y="159"/>
                  </a:lnTo>
                  <a:lnTo>
                    <a:pt x="224" y="160"/>
                  </a:lnTo>
                  <a:lnTo>
                    <a:pt x="225" y="160"/>
                  </a:lnTo>
                  <a:lnTo>
                    <a:pt x="226" y="160"/>
                  </a:lnTo>
                  <a:lnTo>
                    <a:pt x="227" y="160"/>
                  </a:lnTo>
                  <a:lnTo>
                    <a:pt x="228" y="160"/>
                  </a:lnTo>
                  <a:lnTo>
                    <a:pt x="229" y="160"/>
                  </a:lnTo>
                  <a:lnTo>
                    <a:pt x="229" y="159"/>
                  </a:lnTo>
                  <a:lnTo>
                    <a:pt x="230" y="159"/>
                  </a:lnTo>
                  <a:lnTo>
                    <a:pt x="230" y="158"/>
                  </a:lnTo>
                  <a:lnTo>
                    <a:pt x="231" y="158"/>
                  </a:lnTo>
                  <a:lnTo>
                    <a:pt x="231" y="157"/>
                  </a:lnTo>
                  <a:lnTo>
                    <a:pt x="232" y="157"/>
                  </a:lnTo>
                  <a:lnTo>
                    <a:pt x="232" y="156"/>
                  </a:lnTo>
                  <a:lnTo>
                    <a:pt x="234" y="156"/>
                  </a:lnTo>
                  <a:lnTo>
                    <a:pt x="234" y="155"/>
                  </a:lnTo>
                  <a:lnTo>
                    <a:pt x="235" y="155"/>
                  </a:lnTo>
                  <a:lnTo>
                    <a:pt x="235" y="154"/>
                  </a:lnTo>
                  <a:lnTo>
                    <a:pt x="235" y="153"/>
                  </a:lnTo>
                  <a:lnTo>
                    <a:pt x="236" y="153"/>
                  </a:lnTo>
                  <a:lnTo>
                    <a:pt x="237" y="153"/>
                  </a:lnTo>
                  <a:lnTo>
                    <a:pt x="237" y="152"/>
                  </a:lnTo>
                  <a:lnTo>
                    <a:pt x="238" y="152"/>
                  </a:lnTo>
                  <a:lnTo>
                    <a:pt x="239" y="152"/>
                  </a:lnTo>
                  <a:lnTo>
                    <a:pt x="239" y="151"/>
                  </a:lnTo>
                  <a:lnTo>
                    <a:pt x="240" y="151"/>
                  </a:lnTo>
                  <a:lnTo>
                    <a:pt x="241" y="150"/>
                  </a:lnTo>
                  <a:lnTo>
                    <a:pt x="242" y="150"/>
                  </a:lnTo>
                  <a:lnTo>
                    <a:pt x="242" y="149"/>
                  </a:lnTo>
                  <a:lnTo>
                    <a:pt x="243" y="149"/>
                  </a:lnTo>
                  <a:lnTo>
                    <a:pt x="244" y="149"/>
                  </a:lnTo>
                  <a:lnTo>
                    <a:pt x="245" y="149"/>
                  </a:lnTo>
                  <a:lnTo>
                    <a:pt x="246" y="149"/>
                  </a:lnTo>
                  <a:lnTo>
                    <a:pt x="247" y="149"/>
                  </a:lnTo>
                  <a:lnTo>
                    <a:pt x="248" y="149"/>
                  </a:lnTo>
                  <a:lnTo>
                    <a:pt x="249" y="149"/>
                  </a:lnTo>
                  <a:lnTo>
                    <a:pt x="249" y="150"/>
                  </a:lnTo>
                  <a:lnTo>
                    <a:pt x="250" y="150"/>
                  </a:lnTo>
                  <a:lnTo>
                    <a:pt x="250" y="149"/>
                  </a:lnTo>
                  <a:lnTo>
                    <a:pt x="251" y="149"/>
                  </a:lnTo>
                  <a:lnTo>
                    <a:pt x="252" y="150"/>
                  </a:lnTo>
                  <a:lnTo>
                    <a:pt x="252" y="151"/>
                  </a:lnTo>
                  <a:lnTo>
                    <a:pt x="253" y="151"/>
                  </a:lnTo>
                  <a:lnTo>
                    <a:pt x="254" y="151"/>
                  </a:lnTo>
                  <a:lnTo>
                    <a:pt x="255" y="151"/>
                  </a:lnTo>
                  <a:lnTo>
                    <a:pt x="256" y="151"/>
                  </a:lnTo>
                  <a:lnTo>
                    <a:pt x="256" y="150"/>
                  </a:lnTo>
                  <a:lnTo>
                    <a:pt x="257" y="150"/>
                  </a:lnTo>
                  <a:lnTo>
                    <a:pt x="257" y="149"/>
                  </a:lnTo>
                  <a:lnTo>
                    <a:pt x="259" y="149"/>
                  </a:lnTo>
                  <a:lnTo>
                    <a:pt x="260" y="149"/>
                  </a:lnTo>
                  <a:lnTo>
                    <a:pt x="261" y="149"/>
                  </a:lnTo>
                  <a:lnTo>
                    <a:pt x="261" y="150"/>
                  </a:lnTo>
                  <a:lnTo>
                    <a:pt x="262" y="150"/>
                  </a:lnTo>
                  <a:lnTo>
                    <a:pt x="262" y="151"/>
                  </a:lnTo>
                  <a:lnTo>
                    <a:pt x="263" y="151"/>
                  </a:lnTo>
                  <a:lnTo>
                    <a:pt x="263" y="150"/>
                  </a:lnTo>
                  <a:lnTo>
                    <a:pt x="264" y="150"/>
                  </a:lnTo>
                  <a:lnTo>
                    <a:pt x="264" y="149"/>
                  </a:lnTo>
                  <a:lnTo>
                    <a:pt x="265" y="149"/>
                  </a:lnTo>
                  <a:lnTo>
                    <a:pt x="265" y="148"/>
                  </a:lnTo>
                  <a:lnTo>
                    <a:pt x="266" y="148"/>
                  </a:lnTo>
                  <a:lnTo>
                    <a:pt x="266" y="147"/>
                  </a:lnTo>
                  <a:lnTo>
                    <a:pt x="267" y="147"/>
                  </a:lnTo>
                  <a:lnTo>
                    <a:pt x="268" y="146"/>
                  </a:lnTo>
                  <a:lnTo>
                    <a:pt x="269" y="146"/>
                  </a:lnTo>
                  <a:lnTo>
                    <a:pt x="270" y="146"/>
                  </a:lnTo>
                  <a:lnTo>
                    <a:pt x="271" y="146"/>
                  </a:lnTo>
                  <a:lnTo>
                    <a:pt x="272" y="146"/>
                  </a:lnTo>
                  <a:lnTo>
                    <a:pt x="272" y="145"/>
                  </a:lnTo>
                  <a:lnTo>
                    <a:pt x="273" y="145"/>
                  </a:lnTo>
                  <a:lnTo>
                    <a:pt x="273" y="146"/>
                  </a:lnTo>
                  <a:lnTo>
                    <a:pt x="274" y="146"/>
                  </a:lnTo>
                  <a:lnTo>
                    <a:pt x="274" y="145"/>
                  </a:lnTo>
                  <a:lnTo>
                    <a:pt x="275" y="145"/>
                  </a:lnTo>
                  <a:lnTo>
                    <a:pt x="275" y="144"/>
                  </a:lnTo>
                  <a:lnTo>
                    <a:pt x="276" y="144"/>
                  </a:lnTo>
                  <a:lnTo>
                    <a:pt x="276" y="143"/>
                  </a:lnTo>
                  <a:lnTo>
                    <a:pt x="277" y="143"/>
                  </a:lnTo>
                  <a:lnTo>
                    <a:pt x="277" y="142"/>
                  </a:lnTo>
                  <a:lnTo>
                    <a:pt x="278" y="142"/>
                  </a:lnTo>
                  <a:lnTo>
                    <a:pt x="278" y="141"/>
                  </a:lnTo>
                  <a:lnTo>
                    <a:pt x="279" y="141"/>
                  </a:lnTo>
                  <a:lnTo>
                    <a:pt x="279" y="140"/>
                  </a:lnTo>
                  <a:lnTo>
                    <a:pt x="280" y="140"/>
                  </a:lnTo>
                  <a:lnTo>
                    <a:pt x="280" y="138"/>
                  </a:lnTo>
                  <a:lnTo>
                    <a:pt x="280" y="137"/>
                  </a:lnTo>
                  <a:lnTo>
                    <a:pt x="281" y="137"/>
                  </a:lnTo>
                  <a:lnTo>
                    <a:pt x="281" y="136"/>
                  </a:lnTo>
                  <a:lnTo>
                    <a:pt x="282" y="136"/>
                  </a:lnTo>
                  <a:lnTo>
                    <a:pt x="282" y="137"/>
                  </a:lnTo>
                  <a:lnTo>
                    <a:pt x="282" y="136"/>
                  </a:lnTo>
                  <a:lnTo>
                    <a:pt x="284" y="136"/>
                  </a:lnTo>
                  <a:lnTo>
                    <a:pt x="284" y="135"/>
                  </a:lnTo>
                  <a:lnTo>
                    <a:pt x="285" y="135"/>
                  </a:lnTo>
                  <a:lnTo>
                    <a:pt x="285" y="134"/>
                  </a:lnTo>
                  <a:lnTo>
                    <a:pt x="286" y="134"/>
                  </a:lnTo>
                  <a:lnTo>
                    <a:pt x="286" y="133"/>
                  </a:lnTo>
                  <a:lnTo>
                    <a:pt x="287" y="133"/>
                  </a:lnTo>
                  <a:lnTo>
                    <a:pt x="288" y="133"/>
                  </a:lnTo>
                  <a:lnTo>
                    <a:pt x="289" y="133"/>
                  </a:lnTo>
                  <a:lnTo>
                    <a:pt x="290" y="133"/>
                  </a:lnTo>
                  <a:lnTo>
                    <a:pt x="291" y="133"/>
                  </a:lnTo>
                  <a:lnTo>
                    <a:pt x="291" y="132"/>
                  </a:lnTo>
                  <a:lnTo>
                    <a:pt x="292" y="132"/>
                  </a:lnTo>
                  <a:lnTo>
                    <a:pt x="292" y="131"/>
                  </a:lnTo>
                  <a:lnTo>
                    <a:pt x="293" y="131"/>
                  </a:lnTo>
                  <a:lnTo>
                    <a:pt x="294" y="131"/>
                  </a:lnTo>
                  <a:lnTo>
                    <a:pt x="295" y="131"/>
                  </a:lnTo>
                  <a:lnTo>
                    <a:pt x="296" y="130"/>
                  </a:lnTo>
                  <a:lnTo>
                    <a:pt x="297" y="130"/>
                  </a:lnTo>
                  <a:lnTo>
                    <a:pt x="297" y="129"/>
                  </a:lnTo>
                  <a:lnTo>
                    <a:pt x="297" y="130"/>
                  </a:lnTo>
                  <a:lnTo>
                    <a:pt x="298" y="130"/>
                  </a:lnTo>
                  <a:lnTo>
                    <a:pt x="299" y="130"/>
                  </a:lnTo>
                  <a:lnTo>
                    <a:pt x="299" y="131"/>
                  </a:lnTo>
                  <a:lnTo>
                    <a:pt x="300" y="131"/>
                  </a:lnTo>
                  <a:lnTo>
                    <a:pt x="301" y="131"/>
                  </a:lnTo>
                  <a:lnTo>
                    <a:pt x="301" y="132"/>
                  </a:lnTo>
                  <a:lnTo>
                    <a:pt x="302" y="132"/>
                  </a:lnTo>
                  <a:lnTo>
                    <a:pt x="303" y="132"/>
                  </a:lnTo>
                  <a:lnTo>
                    <a:pt x="303" y="131"/>
                  </a:lnTo>
                  <a:lnTo>
                    <a:pt x="304" y="131"/>
                  </a:lnTo>
                  <a:lnTo>
                    <a:pt x="304" y="130"/>
                  </a:lnTo>
                  <a:lnTo>
                    <a:pt x="304" y="129"/>
                  </a:lnTo>
                  <a:lnTo>
                    <a:pt x="305" y="129"/>
                  </a:lnTo>
                  <a:lnTo>
                    <a:pt x="306" y="129"/>
                  </a:lnTo>
                  <a:lnTo>
                    <a:pt x="306" y="128"/>
                  </a:lnTo>
                  <a:lnTo>
                    <a:pt x="307" y="128"/>
                  </a:lnTo>
                  <a:lnTo>
                    <a:pt x="309" y="128"/>
                  </a:lnTo>
                  <a:lnTo>
                    <a:pt x="310" y="128"/>
                  </a:lnTo>
                  <a:lnTo>
                    <a:pt x="311" y="128"/>
                  </a:lnTo>
                  <a:lnTo>
                    <a:pt x="311" y="127"/>
                  </a:lnTo>
                  <a:lnTo>
                    <a:pt x="312" y="127"/>
                  </a:lnTo>
                  <a:lnTo>
                    <a:pt x="313" y="127"/>
                  </a:lnTo>
                  <a:lnTo>
                    <a:pt x="313" y="126"/>
                  </a:lnTo>
                  <a:lnTo>
                    <a:pt x="314" y="126"/>
                  </a:lnTo>
                  <a:lnTo>
                    <a:pt x="315" y="126"/>
                  </a:lnTo>
                  <a:lnTo>
                    <a:pt x="316" y="126"/>
                  </a:lnTo>
                  <a:lnTo>
                    <a:pt x="316" y="125"/>
                  </a:lnTo>
                  <a:lnTo>
                    <a:pt x="318" y="125"/>
                  </a:lnTo>
                  <a:lnTo>
                    <a:pt x="319" y="125"/>
                  </a:lnTo>
                  <a:lnTo>
                    <a:pt x="320" y="125"/>
                  </a:lnTo>
                  <a:lnTo>
                    <a:pt x="320" y="124"/>
                  </a:lnTo>
                  <a:lnTo>
                    <a:pt x="321" y="125"/>
                  </a:lnTo>
                  <a:lnTo>
                    <a:pt x="322" y="126"/>
                  </a:lnTo>
                  <a:lnTo>
                    <a:pt x="323" y="126"/>
                  </a:lnTo>
                  <a:lnTo>
                    <a:pt x="324" y="126"/>
                  </a:lnTo>
                  <a:lnTo>
                    <a:pt x="325" y="126"/>
                  </a:lnTo>
                  <a:lnTo>
                    <a:pt x="326" y="126"/>
                  </a:lnTo>
                  <a:lnTo>
                    <a:pt x="326" y="127"/>
                  </a:lnTo>
                  <a:lnTo>
                    <a:pt x="326" y="126"/>
                  </a:lnTo>
                  <a:lnTo>
                    <a:pt x="326" y="127"/>
                  </a:lnTo>
                  <a:lnTo>
                    <a:pt x="327" y="127"/>
                  </a:lnTo>
                  <a:lnTo>
                    <a:pt x="328" y="127"/>
                  </a:lnTo>
                  <a:lnTo>
                    <a:pt x="329" y="127"/>
                  </a:lnTo>
                  <a:lnTo>
                    <a:pt x="330" y="127"/>
                  </a:lnTo>
                  <a:lnTo>
                    <a:pt x="330" y="128"/>
                  </a:lnTo>
                  <a:lnTo>
                    <a:pt x="330" y="129"/>
                  </a:lnTo>
                  <a:lnTo>
                    <a:pt x="331" y="129"/>
                  </a:lnTo>
                  <a:lnTo>
                    <a:pt x="332" y="129"/>
                  </a:lnTo>
                  <a:lnTo>
                    <a:pt x="332" y="130"/>
                  </a:lnTo>
                  <a:lnTo>
                    <a:pt x="334" y="130"/>
                  </a:lnTo>
                  <a:lnTo>
                    <a:pt x="334" y="131"/>
                  </a:lnTo>
                  <a:lnTo>
                    <a:pt x="335" y="131"/>
                  </a:lnTo>
                  <a:lnTo>
                    <a:pt x="336" y="131"/>
                  </a:lnTo>
                  <a:lnTo>
                    <a:pt x="337" y="132"/>
                  </a:lnTo>
                  <a:lnTo>
                    <a:pt x="338" y="132"/>
                  </a:lnTo>
                  <a:lnTo>
                    <a:pt x="338" y="131"/>
                  </a:lnTo>
                  <a:lnTo>
                    <a:pt x="339" y="131"/>
                  </a:lnTo>
                  <a:lnTo>
                    <a:pt x="339" y="130"/>
                  </a:lnTo>
                  <a:lnTo>
                    <a:pt x="340" y="130"/>
                  </a:lnTo>
                  <a:lnTo>
                    <a:pt x="341" y="130"/>
                  </a:lnTo>
                  <a:lnTo>
                    <a:pt x="342" y="130"/>
                  </a:lnTo>
                  <a:lnTo>
                    <a:pt x="342" y="129"/>
                  </a:lnTo>
                  <a:lnTo>
                    <a:pt x="343" y="129"/>
                  </a:lnTo>
                  <a:lnTo>
                    <a:pt x="344" y="130"/>
                  </a:lnTo>
                  <a:lnTo>
                    <a:pt x="345" y="130"/>
                  </a:lnTo>
                  <a:lnTo>
                    <a:pt x="346" y="130"/>
                  </a:lnTo>
                  <a:lnTo>
                    <a:pt x="347" y="130"/>
                  </a:lnTo>
                  <a:lnTo>
                    <a:pt x="348" y="130"/>
                  </a:lnTo>
                  <a:lnTo>
                    <a:pt x="348" y="131"/>
                  </a:lnTo>
                  <a:lnTo>
                    <a:pt x="349" y="131"/>
                  </a:lnTo>
                  <a:lnTo>
                    <a:pt x="349" y="132"/>
                  </a:lnTo>
                  <a:lnTo>
                    <a:pt x="350" y="132"/>
                  </a:lnTo>
                  <a:lnTo>
                    <a:pt x="351" y="132"/>
                  </a:lnTo>
                  <a:lnTo>
                    <a:pt x="352" y="132"/>
                  </a:lnTo>
                  <a:lnTo>
                    <a:pt x="353" y="131"/>
                  </a:lnTo>
                  <a:lnTo>
                    <a:pt x="353" y="130"/>
                  </a:lnTo>
                  <a:lnTo>
                    <a:pt x="354" y="130"/>
                  </a:lnTo>
                  <a:lnTo>
                    <a:pt x="355" y="130"/>
                  </a:lnTo>
                  <a:lnTo>
                    <a:pt x="355" y="129"/>
                  </a:lnTo>
                  <a:lnTo>
                    <a:pt x="356" y="129"/>
                  </a:lnTo>
                  <a:lnTo>
                    <a:pt x="357" y="129"/>
                  </a:lnTo>
                  <a:lnTo>
                    <a:pt x="359" y="129"/>
                  </a:lnTo>
                  <a:lnTo>
                    <a:pt x="360" y="129"/>
                  </a:lnTo>
                  <a:lnTo>
                    <a:pt x="360" y="128"/>
                  </a:lnTo>
                  <a:lnTo>
                    <a:pt x="361" y="128"/>
                  </a:lnTo>
                  <a:lnTo>
                    <a:pt x="362" y="128"/>
                  </a:lnTo>
                  <a:lnTo>
                    <a:pt x="363" y="128"/>
                  </a:lnTo>
                  <a:lnTo>
                    <a:pt x="363" y="127"/>
                  </a:lnTo>
                  <a:lnTo>
                    <a:pt x="363" y="126"/>
                  </a:lnTo>
                  <a:lnTo>
                    <a:pt x="363" y="127"/>
                  </a:lnTo>
                  <a:lnTo>
                    <a:pt x="364" y="127"/>
                  </a:lnTo>
                  <a:lnTo>
                    <a:pt x="364" y="128"/>
                  </a:lnTo>
                  <a:lnTo>
                    <a:pt x="365" y="128"/>
                  </a:lnTo>
                  <a:lnTo>
                    <a:pt x="366" y="128"/>
                  </a:lnTo>
                  <a:lnTo>
                    <a:pt x="366" y="129"/>
                  </a:lnTo>
                  <a:lnTo>
                    <a:pt x="367" y="129"/>
                  </a:lnTo>
                  <a:lnTo>
                    <a:pt x="367" y="130"/>
                  </a:lnTo>
                  <a:lnTo>
                    <a:pt x="368" y="130"/>
                  </a:lnTo>
                  <a:lnTo>
                    <a:pt x="369" y="130"/>
                  </a:lnTo>
                  <a:lnTo>
                    <a:pt x="370" y="130"/>
                  </a:lnTo>
                  <a:lnTo>
                    <a:pt x="371" y="131"/>
                  </a:lnTo>
                  <a:lnTo>
                    <a:pt x="372" y="131"/>
                  </a:lnTo>
                  <a:lnTo>
                    <a:pt x="372" y="130"/>
                  </a:lnTo>
                  <a:lnTo>
                    <a:pt x="373" y="130"/>
                  </a:lnTo>
                  <a:lnTo>
                    <a:pt x="373" y="129"/>
                  </a:lnTo>
                  <a:lnTo>
                    <a:pt x="374" y="128"/>
                  </a:lnTo>
                  <a:lnTo>
                    <a:pt x="375" y="127"/>
                  </a:lnTo>
                  <a:lnTo>
                    <a:pt x="376" y="127"/>
                  </a:lnTo>
                  <a:lnTo>
                    <a:pt x="376" y="126"/>
                  </a:lnTo>
                  <a:lnTo>
                    <a:pt x="377" y="126"/>
                  </a:lnTo>
                  <a:lnTo>
                    <a:pt x="378" y="126"/>
                  </a:lnTo>
                  <a:lnTo>
                    <a:pt x="378" y="125"/>
                  </a:lnTo>
                  <a:lnTo>
                    <a:pt x="379" y="125"/>
                  </a:lnTo>
                  <a:lnTo>
                    <a:pt x="380" y="125"/>
                  </a:lnTo>
                  <a:lnTo>
                    <a:pt x="381" y="125"/>
                  </a:lnTo>
                  <a:lnTo>
                    <a:pt x="381" y="124"/>
                  </a:lnTo>
                  <a:lnTo>
                    <a:pt x="382" y="124"/>
                  </a:lnTo>
                  <a:lnTo>
                    <a:pt x="382" y="123"/>
                  </a:lnTo>
                  <a:lnTo>
                    <a:pt x="384" y="123"/>
                  </a:lnTo>
                  <a:lnTo>
                    <a:pt x="385" y="122"/>
                  </a:lnTo>
                  <a:lnTo>
                    <a:pt x="386" y="122"/>
                  </a:lnTo>
                  <a:lnTo>
                    <a:pt x="387" y="122"/>
                  </a:lnTo>
                  <a:lnTo>
                    <a:pt x="387" y="123"/>
                  </a:lnTo>
                  <a:lnTo>
                    <a:pt x="388" y="123"/>
                  </a:lnTo>
                  <a:lnTo>
                    <a:pt x="388" y="124"/>
                  </a:lnTo>
                  <a:lnTo>
                    <a:pt x="389" y="124"/>
                  </a:lnTo>
                  <a:lnTo>
                    <a:pt x="390" y="124"/>
                  </a:lnTo>
                  <a:lnTo>
                    <a:pt x="391" y="123"/>
                  </a:lnTo>
                  <a:lnTo>
                    <a:pt x="392" y="123"/>
                  </a:lnTo>
                  <a:lnTo>
                    <a:pt x="393" y="123"/>
                  </a:lnTo>
                  <a:lnTo>
                    <a:pt x="393" y="122"/>
                  </a:lnTo>
                  <a:lnTo>
                    <a:pt x="394" y="122"/>
                  </a:lnTo>
                  <a:lnTo>
                    <a:pt x="395" y="121"/>
                  </a:lnTo>
                  <a:lnTo>
                    <a:pt x="396" y="120"/>
                  </a:lnTo>
                  <a:lnTo>
                    <a:pt x="397" y="120"/>
                  </a:lnTo>
                  <a:lnTo>
                    <a:pt x="397" y="119"/>
                  </a:lnTo>
                  <a:lnTo>
                    <a:pt x="398" y="119"/>
                  </a:lnTo>
                  <a:lnTo>
                    <a:pt x="398" y="118"/>
                  </a:lnTo>
                  <a:lnTo>
                    <a:pt x="399" y="118"/>
                  </a:lnTo>
                  <a:lnTo>
                    <a:pt x="399" y="117"/>
                  </a:lnTo>
                  <a:lnTo>
                    <a:pt x="400" y="117"/>
                  </a:lnTo>
                  <a:lnTo>
                    <a:pt x="400" y="116"/>
                  </a:lnTo>
                  <a:lnTo>
                    <a:pt x="401" y="116"/>
                  </a:lnTo>
                  <a:lnTo>
                    <a:pt x="402" y="116"/>
                  </a:lnTo>
                  <a:lnTo>
                    <a:pt x="402" y="115"/>
                  </a:lnTo>
                  <a:lnTo>
                    <a:pt x="403" y="115"/>
                  </a:lnTo>
                  <a:lnTo>
                    <a:pt x="404" y="115"/>
                  </a:lnTo>
                  <a:lnTo>
                    <a:pt x="405" y="115"/>
                  </a:lnTo>
                  <a:lnTo>
                    <a:pt x="406" y="115"/>
                  </a:lnTo>
                  <a:lnTo>
                    <a:pt x="406" y="113"/>
                  </a:lnTo>
                  <a:lnTo>
                    <a:pt x="407" y="113"/>
                  </a:lnTo>
                  <a:lnTo>
                    <a:pt x="409" y="113"/>
                  </a:lnTo>
                  <a:lnTo>
                    <a:pt x="409" y="112"/>
                  </a:lnTo>
                  <a:lnTo>
                    <a:pt x="410" y="112"/>
                  </a:lnTo>
                  <a:lnTo>
                    <a:pt x="411" y="111"/>
                  </a:lnTo>
                  <a:lnTo>
                    <a:pt x="412" y="111"/>
                  </a:lnTo>
                  <a:lnTo>
                    <a:pt x="413" y="111"/>
                  </a:lnTo>
                  <a:lnTo>
                    <a:pt x="413" y="110"/>
                  </a:lnTo>
                  <a:lnTo>
                    <a:pt x="414" y="110"/>
                  </a:lnTo>
                  <a:lnTo>
                    <a:pt x="415" y="110"/>
                  </a:lnTo>
                  <a:lnTo>
                    <a:pt x="415" y="109"/>
                  </a:lnTo>
                  <a:lnTo>
                    <a:pt x="416" y="109"/>
                  </a:lnTo>
                  <a:lnTo>
                    <a:pt x="416" y="108"/>
                  </a:lnTo>
                  <a:lnTo>
                    <a:pt x="417" y="108"/>
                  </a:lnTo>
                  <a:lnTo>
                    <a:pt x="418" y="108"/>
                  </a:lnTo>
                  <a:lnTo>
                    <a:pt x="418" y="107"/>
                  </a:lnTo>
                  <a:lnTo>
                    <a:pt x="419" y="107"/>
                  </a:lnTo>
                  <a:lnTo>
                    <a:pt x="419" y="106"/>
                  </a:lnTo>
                  <a:lnTo>
                    <a:pt x="420" y="106"/>
                  </a:lnTo>
                  <a:lnTo>
                    <a:pt x="421" y="106"/>
                  </a:lnTo>
                  <a:lnTo>
                    <a:pt x="421" y="105"/>
                  </a:lnTo>
                  <a:lnTo>
                    <a:pt x="422" y="105"/>
                  </a:lnTo>
                  <a:lnTo>
                    <a:pt x="423" y="105"/>
                  </a:lnTo>
                  <a:lnTo>
                    <a:pt x="424" y="105"/>
                  </a:lnTo>
                  <a:lnTo>
                    <a:pt x="424" y="104"/>
                  </a:lnTo>
                  <a:lnTo>
                    <a:pt x="425" y="104"/>
                  </a:lnTo>
                  <a:lnTo>
                    <a:pt x="426" y="104"/>
                  </a:lnTo>
                  <a:lnTo>
                    <a:pt x="426" y="105"/>
                  </a:lnTo>
                  <a:lnTo>
                    <a:pt x="427" y="105"/>
                  </a:lnTo>
                  <a:lnTo>
                    <a:pt x="428" y="105"/>
                  </a:lnTo>
                  <a:lnTo>
                    <a:pt x="429" y="105"/>
                  </a:lnTo>
                  <a:lnTo>
                    <a:pt x="430" y="105"/>
                  </a:lnTo>
                  <a:lnTo>
                    <a:pt x="431" y="105"/>
                  </a:lnTo>
                  <a:lnTo>
                    <a:pt x="432" y="104"/>
                  </a:lnTo>
                  <a:lnTo>
                    <a:pt x="434" y="104"/>
                  </a:lnTo>
                  <a:lnTo>
                    <a:pt x="434" y="103"/>
                  </a:lnTo>
                  <a:lnTo>
                    <a:pt x="435" y="103"/>
                  </a:lnTo>
                  <a:lnTo>
                    <a:pt x="435" y="102"/>
                  </a:lnTo>
                  <a:lnTo>
                    <a:pt x="436" y="102"/>
                  </a:lnTo>
                  <a:lnTo>
                    <a:pt x="437" y="101"/>
                  </a:lnTo>
                  <a:lnTo>
                    <a:pt x="438" y="101"/>
                  </a:lnTo>
                  <a:lnTo>
                    <a:pt x="439" y="100"/>
                  </a:lnTo>
                  <a:lnTo>
                    <a:pt x="440" y="100"/>
                  </a:lnTo>
                  <a:lnTo>
                    <a:pt x="440" y="99"/>
                  </a:lnTo>
                  <a:lnTo>
                    <a:pt x="440" y="98"/>
                  </a:lnTo>
                  <a:lnTo>
                    <a:pt x="440" y="97"/>
                  </a:lnTo>
                  <a:lnTo>
                    <a:pt x="440" y="96"/>
                  </a:lnTo>
                  <a:lnTo>
                    <a:pt x="441" y="96"/>
                  </a:lnTo>
                  <a:lnTo>
                    <a:pt x="442" y="96"/>
                  </a:lnTo>
                  <a:lnTo>
                    <a:pt x="442" y="95"/>
                  </a:lnTo>
                  <a:lnTo>
                    <a:pt x="443" y="95"/>
                  </a:lnTo>
                  <a:lnTo>
                    <a:pt x="444" y="95"/>
                  </a:lnTo>
                  <a:lnTo>
                    <a:pt x="444" y="94"/>
                  </a:lnTo>
                  <a:lnTo>
                    <a:pt x="445" y="94"/>
                  </a:lnTo>
                  <a:lnTo>
                    <a:pt x="446" y="94"/>
                  </a:lnTo>
                  <a:lnTo>
                    <a:pt x="446" y="93"/>
                  </a:lnTo>
                  <a:lnTo>
                    <a:pt x="447" y="93"/>
                  </a:lnTo>
                  <a:lnTo>
                    <a:pt x="448" y="93"/>
                  </a:lnTo>
                  <a:lnTo>
                    <a:pt x="449" y="92"/>
                  </a:lnTo>
                  <a:lnTo>
                    <a:pt x="450" y="91"/>
                  </a:lnTo>
                  <a:lnTo>
                    <a:pt x="451" y="91"/>
                  </a:lnTo>
                  <a:lnTo>
                    <a:pt x="452" y="91"/>
                  </a:lnTo>
                  <a:lnTo>
                    <a:pt x="453" y="91"/>
                  </a:lnTo>
                  <a:lnTo>
                    <a:pt x="453" y="92"/>
                  </a:lnTo>
                  <a:lnTo>
                    <a:pt x="454" y="92"/>
                  </a:lnTo>
                  <a:lnTo>
                    <a:pt x="454" y="93"/>
                  </a:lnTo>
                  <a:lnTo>
                    <a:pt x="455" y="93"/>
                  </a:lnTo>
                  <a:lnTo>
                    <a:pt x="456" y="93"/>
                  </a:lnTo>
                  <a:lnTo>
                    <a:pt x="457" y="94"/>
                  </a:lnTo>
                  <a:lnTo>
                    <a:pt x="457" y="95"/>
                  </a:lnTo>
                  <a:lnTo>
                    <a:pt x="459" y="95"/>
                  </a:lnTo>
                  <a:lnTo>
                    <a:pt x="460" y="95"/>
                  </a:lnTo>
                  <a:lnTo>
                    <a:pt x="461" y="95"/>
                  </a:lnTo>
                  <a:lnTo>
                    <a:pt x="462" y="95"/>
                  </a:lnTo>
                  <a:lnTo>
                    <a:pt x="462" y="94"/>
                  </a:lnTo>
                  <a:lnTo>
                    <a:pt x="462" y="93"/>
                  </a:lnTo>
                  <a:lnTo>
                    <a:pt x="463" y="93"/>
                  </a:lnTo>
                  <a:lnTo>
                    <a:pt x="464" y="93"/>
                  </a:lnTo>
                  <a:lnTo>
                    <a:pt x="465" y="93"/>
                  </a:lnTo>
                  <a:lnTo>
                    <a:pt x="466" y="93"/>
                  </a:lnTo>
                  <a:lnTo>
                    <a:pt x="466" y="92"/>
                  </a:lnTo>
                  <a:lnTo>
                    <a:pt x="467" y="92"/>
                  </a:lnTo>
                  <a:lnTo>
                    <a:pt x="467" y="91"/>
                  </a:lnTo>
                  <a:lnTo>
                    <a:pt x="468" y="91"/>
                  </a:lnTo>
                  <a:lnTo>
                    <a:pt x="469" y="91"/>
                  </a:lnTo>
                  <a:lnTo>
                    <a:pt x="469" y="90"/>
                  </a:lnTo>
                  <a:lnTo>
                    <a:pt x="469" y="88"/>
                  </a:lnTo>
                  <a:lnTo>
                    <a:pt x="470" y="88"/>
                  </a:lnTo>
                  <a:lnTo>
                    <a:pt x="471" y="88"/>
                  </a:lnTo>
                  <a:lnTo>
                    <a:pt x="472" y="88"/>
                  </a:lnTo>
                  <a:lnTo>
                    <a:pt x="472" y="87"/>
                  </a:lnTo>
                  <a:lnTo>
                    <a:pt x="473" y="87"/>
                  </a:lnTo>
                  <a:lnTo>
                    <a:pt x="474" y="87"/>
                  </a:lnTo>
                  <a:lnTo>
                    <a:pt x="474" y="86"/>
                  </a:lnTo>
                  <a:lnTo>
                    <a:pt x="475" y="86"/>
                  </a:lnTo>
                  <a:lnTo>
                    <a:pt x="475" y="85"/>
                  </a:lnTo>
                  <a:lnTo>
                    <a:pt x="475" y="84"/>
                  </a:lnTo>
                  <a:lnTo>
                    <a:pt x="476" y="84"/>
                  </a:lnTo>
                  <a:lnTo>
                    <a:pt x="477" y="84"/>
                  </a:lnTo>
                  <a:lnTo>
                    <a:pt x="477" y="83"/>
                  </a:lnTo>
                  <a:lnTo>
                    <a:pt x="478" y="83"/>
                  </a:lnTo>
                  <a:lnTo>
                    <a:pt x="478" y="84"/>
                  </a:lnTo>
                  <a:lnTo>
                    <a:pt x="479" y="84"/>
                  </a:lnTo>
                  <a:lnTo>
                    <a:pt x="480" y="84"/>
                  </a:lnTo>
                  <a:lnTo>
                    <a:pt x="480" y="83"/>
                  </a:lnTo>
                  <a:lnTo>
                    <a:pt x="481" y="83"/>
                  </a:lnTo>
                  <a:lnTo>
                    <a:pt x="482" y="83"/>
                  </a:lnTo>
                  <a:lnTo>
                    <a:pt x="482" y="82"/>
                  </a:lnTo>
                  <a:lnTo>
                    <a:pt x="482" y="83"/>
                  </a:lnTo>
                  <a:lnTo>
                    <a:pt x="484" y="83"/>
                  </a:lnTo>
                  <a:lnTo>
                    <a:pt x="484" y="82"/>
                  </a:lnTo>
                  <a:lnTo>
                    <a:pt x="485" y="82"/>
                  </a:lnTo>
                  <a:lnTo>
                    <a:pt x="486" y="82"/>
                  </a:lnTo>
                  <a:lnTo>
                    <a:pt x="486" y="81"/>
                  </a:lnTo>
                  <a:lnTo>
                    <a:pt x="487" y="81"/>
                  </a:lnTo>
                  <a:lnTo>
                    <a:pt x="488" y="81"/>
                  </a:lnTo>
                  <a:lnTo>
                    <a:pt x="489" y="81"/>
                  </a:lnTo>
                  <a:lnTo>
                    <a:pt x="489" y="80"/>
                  </a:lnTo>
                  <a:lnTo>
                    <a:pt x="489" y="79"/>
                  </a:lnTo>
                  <a:lnTo>
                    <a:pt x="489" y="78"/>
                  </a:lnTo>
                  <a:lnTo>
                    <a:pt x="490" y="77"/>
                  </a:lnTo>
                  <a:lnTo>
                    <a:pt x="491" y="77"/>
                  </a:lnTo>
                  <a:lnTo>
                    <a:pt x="492" y="77"/>
                  </a:lnTo>
                  <a:lnTo>
                    <a:pt x="493" y="76"/>
                  </a:lnTo>
                  <a:lnTo>
                    <a:pt x="493" y="77"/>
                  </a:lnTo>
                  <a:lnTo>
                    <a:pt x="494" y="76"/>
                  </a:lnTo>
                  <a:lnTo>
                    <a:pt x="494" y="75"/>
                  </a:lnTo>
                  <a:lnTo>
                    <a:pt x="495" y="75"/>
                  </a:lnTo>
                  <a:lnTo>
                    <a:pt x="496" y="75"/>
                  </a:lnTo>
                  <a:lnTo>
                    <a:pt x="497" y="75"/>
                  </a:lnTo>
                  <a:lnTo>
                    <a:pt x="498" y="75"/>
                  </a:lnTo>
                  <a:lnTo>
                    <a:pt x="499" y="75"/>
                  </a:lnTo>
                  <a:lnTo>
                    <a:pt x="499" y="74"/>
                  </a:lnTo>
                  <a:lnTo>
                    <a:pt x="500" y="74"/>
                  </a:lnTo>
                  <a:lnTo>
                    <a:pt x="501" y="74"/>
                  </a:lnTo>
                  <a:lnTo>
                    <a:pt x="501" y="75"/>
                  </a:lnTo>
                  <a:lnTo>
                    <a:pt x="502" y="75"/>
                  </a:lnTo>
                  <a:lnTo>
                    <a:pt x="503" y="75"/>
                  </a:lnTo>
                  <a:lnTo>
                    <a:pt x="504" y="75"/>
                  </a:lnTo>
                  <a:lnTo>
                    <a:pt x="505" y="74"/>
                  </a:lnTo>
                  <a:lnTo>
                    <a:pt x="505" y="73"/>
                  </a:lnTo>
                  <a:lnTo>
                    <a:pt x="506" y="73"/>
                  </a:lnTo>
                  <a:lnTo>
                    <a:pt x="506" y="72"/>
                  </a:lnTo>
                  <a:lnTo>
                    <a:pt x="507" y="73"/>
                  </a:lnTo>
                  <a:lnTo>
                    <a:pt x="507" y="72"/>
                  </a:lnTo>
                  <a:lnTo>
                    <a:pt x="507" y="71"/>
                  </a:lnTo>
                  <a:lnTo>
                    <a:pt x="509" y="71"/>
                  </a:lnTo>
                  <a:lnTo>
                    <a:pt x="510" y="71"/>
                  </a:lnTo>
                  <a:lnTo>
                    <a:pt x="510" y="70"/>
                  </a:lnTo>
                  <a:lnTo>
                    <a:pt x="510" y="69"/>
                  </a:lnTo>
                  <a:lnTo>
                    <a:pt x="511" y="69"/>
                  </a:lnTo>
                  <a:lnTo>
                    <a:pt x="511" y="68"/>
                  </a:lnTo>
                  <a:lnTo>
                    <a:pt x="511" y="67"/>
                  </a:lnTo>
                  <a:lnTo>
                    <a:pt x="512" y="67"/>
                  </a:lnTo>
                  <a:lnTo>
                    <a:pt x="512" y="66"/>
                  </a:lnTo>
                  <a:lnTo>
                    <a:pt x="512" y="65"/>
                  </a:lnTo>
                  <a:lnTo>
                    <a:pt x="512" y="63"/>
                  </a:lnTo>
                  <a:lnTo>
                    <a:pt x="513" y="63"/>
                  </a:lnTo>
                  <a:lnTo>
                    <a:pt x="513" y="62"/>
                  </a:lnTo>
                  <a:lnTo>
                    <a:pt x="514" y="62"/>
                  </a:lnTo>
                  <a:lnTo>
                    <a:pt x="515" y="62"/>
                  </a:lnTo>
                  <a:lnTo>
                    <a:pt x="516" y="62"/>
                  </a:lnTo>
                  <a:lnTo>
                    <a:pt x="516" y="61"/>
                  </a:lnTo>
                  <a:lnTo>
                    <a:pt x="516" y="60"/>
                  </a:lnTo>
                  <a:lnTo>
                    <a:pt x="517" y="60"/>
                  </a:lnTo>
                  <a:lnTo>
                    <a:pt x="518" y="60"/>
                  </a:lnTo>
                  <a:lnTo>
                    <a:pt x="519" y="59"/>
                  </a:lnTo>
                  <a:lnTo>
                    <a:pt x="519" y="58"/>
                  </a:lnTo>
                  <a:lnTo>
                    <a:pt x="520" y="58"/>
                  </a:lnTo>
                  <a:lnTo>
                    <a:pt x="521" y="58"/>
                  </a:lnTo>
                  <a:lnTo>
                    <a:pt x="521" y="57"/>
                  </a:lnTo>
                  <a:lnTo>
                    <a:pt x="522" y="57"/>
                  </a:lnTo>
                  <a:lnTo>
                    <a:pt x="523" y="57"/>
                  </a:lnTo>
                  <a:lnTo>
                    <a:pt x="524" y="56"/>
                  </a:lnTo>
                  <a:lnTo>
                    <a:pt x="525" y="57"/>
                  </a:lnTo>
                  <a:lnTo>
                    <a:pt x="526" y="57"/>
                  </a:lnTo>
                  <a:lnTo>
                    <a:pt x="527" y="57"/>
                  </a:lnTo>
                  <a:lnTo>
                    <a:pt x="528" y="56"/>
                  </a:lnTo>
                  <a:lnTo>
                    <a:pt x="529" y="56"/>
                  </a:lnTo>
                  <a:lnTo>
                    <a:pt x="530" y="56"/>
                  </a:lnTo>
                  <a:lnTo>
                    <a:pt x="530" y="55"/>
                  </a:lnTo>
                  <a:lnTo>
                    <a:pt x="531" y="55"/>
                  </a:lnTo>
                  <a:lnTo>
                    <a:pt x="531" y="54"/>
                  </a:lnTo>
                  <a:lnTo>
                    <a:pt x="532" y="54"/>
                  </a:lnTo>
                  <a:lnTo>
                    <a:pt x="532" y="53"/>
                  </a:lnTo>
                  <a:lnTo>
                    <a:pt x="534" y="53"/>
                  </a:lnTo>
                  <a:lnTo>
                    <a:pt x="535" y="53"/>
                  </a:lnTo>
                  <a:lnTo>
                    <a:pt x="536" y="53"/>
                  </a:lnTo>
                  <a:lnTo>
                    <a:pt x="536" y="54"/>
                  </a:lnTo>
                  <a:lnTo>
                    <a:pt x="537" y="54"/>
                  </a:lnTo>
                  <a:lnTo>
                    <a:pt x="538" y="54"/>
                  </a:lnTo>
                  <a:lnTo>
                    <a:pt x="538" y="53"/>
                  </a:lnTo>
                  <a:lnTo>
                    <a:pt x="539" y="53"/>
                  </a:lnTo>
                  <a:lnTo>
                    <a:pt x="539" y="52"/>
                  </a:lnTo>
                  <a:lnTo>
                    <a:pt x="540" y="52"/>
                  </a:lnTo>
                  <a:lnTo>
                    <a:pt x="540" y="53"/>
                  </a:lnTo>
                  <a:lnTo>
                    <a:pt x="541" y="53"/>
                  </a:lnTo>
                  <a:lnTo>
                    <a:pt x="542" y="53"/>
                  </a:lnTo>
                  <a:lnTo>
                    <a:pt x="542" y="52"/>
                  </a:lnTo>
                  <a:lnTo>
                    <a:pt x="543" y="52"/>
                  </a:lnTo>
                  <a:lnTo>
                    <a:pt x="543" y="53"/>
                  </a:lnTo>
                  <a:lnTo>
                    <a:pt x="544" y="53"/>
                  </a:lnTo>
                  <a:lnTo>
                    <a:pt x="545" y="53"/>
                  </a:lnTo>
                  <a:lnTo>
                    <a:pt x="545" y="52"/>
                  </a:lnTo>
                  <a:lnTo>
                    <a:pt x="546" y="52"/>
                  </a:lnTo>
                  <a:lnTo>
                    <a:pt x="546" y="51"/>
                  </a:lnTo>
                  <a:lnTo>
                    <a:pt x="547" y="51"/>
                  </a:lnTo>
                  <a:lnTo>
                    <a:pt x="548" y="51"/>
                  </a:lnTo>
                  <a:lnTo>
                    <a:pt x="548" y="50"/>
                  </a:lnTo>
                  <a:lnTo>
                    <a:pt x="548" y="49"/>
                  </a:lnTo>
                  <a:lnTo>
                    <a:pt x="549" y="49"/>
                  </a:lnTo>
                  <a:lnTo>
                    <a:pt x="549" y="48"/>
                  </a:lnTo>
                  <a:lnTo>
                    <a:pt x="550" y="48"/>
                  </a:lnTo>
                  <a:lnTo>
                    <a:pt x="551" y="48"/>
                  </a:lnTo>
                  <a:lnTo>
                    <a:pt x="552" y="48"/>
                  </a:lnTo>
                  <a:lnTo>
                    <a:pt x="553" y="48"/>
                  </a:lnTo>
                  <a:lnTo>
                    <a:pt x="553" y="47"/>
                  </a:lnTo>
                  <a:lnTo>
                    <a:pt x="554" y="47"/>
                  </a:lnTo>
                  <a:lnTo>
                    <a:pt x="555" y="46"/>
                  </a:lnTo>
                  <a:lnTo>
                    <a:pt x="556" y="46"/>
                  </a:lnTo>
                  <a:lnTo>
                    <a:pt x="556" y="45"/>
                  </a:lnTo>
                  <a:lnTo>
                    <a:pt x="556" y="44"/>
                  </a:lnTo>
                  <a:lnTo>
                    <a:pt x="557" y="44"/>
                  </a:lnTo>
                  <a:lnTo>
                    <a:pt x="559" y="44"/>
                  </a:lnTo>
                  <a:lnTo>
                    <a:pt x="560" y="44"/>
                  </a:lnTo>
                  <a:lnTo>
                    <a:pt x="560" y="43"/>
                  </a:lnTo>
                  <a:lnTo>
                    <a:pt x="561" y="43"/>
                  </a:lnTo>
                  <a:lnTo>
                    <a:pt x="562" y="42"/>
                  </a:lnTo>
                  <a:lnTo>
                    <a:pt x="562" y="41"/>
                  </a:lnTo>
                  <a:lnTo>
                    <a:pt x="563" y="41"/>
                  </a:lnTo>
                  <a:lnTo>
                    <a:pt x="564" y="40"/>
                  </a:lnTo>
                  <a:lnTo>
                    <a:pt x="565" y="40"/>
                  </a:lnTo>
                  <a:lnTo>
                    <a:pt x="566" y="40"/>
                  </a:lnTo>
                  <a:lnTo>
                    <a:pt x="567" y="40"/>
                  </a:lnTo>
                  <a:lnTo>
                    <a:pt x="567" y="41"/>
                  </a:lnTo>
                  <a:lnTo>
                    <a:pt x="567" y="40"/>
                  </a:lnTo>
                  <a:lnTo>
                    <a:pt x="568" y="40"/>
                  </a:lnTo>
                  <a:lnTo>
                    <a:pt x="569" y="40"/>
                  </a:lnTo>
                  <a:lnTo>
                    <a:pt x="571" y="41"/>
                  </a:lnTo>
                  <a:lnTo>
                    <a:pt x="572" y="42"/>
                  </a:lnTo>
                  <a:lnTo>
                    <a:pt x="572" y="41"/>
                  </a:lnTo>
                  <a:lnTo>
                    <a:pt x="573" y="42"/>
                  </a:lnTo>
                  <a:lnTo>
                    <a:pt x="575" y="43"/>
                  </a:lnTo>
                  <a:lnTo>
                    <a:pt x="576" y="43"/>
                  </a:lnTo>
                  <a:lnTo>
                    <a:pt x="577" y="43"/>
                  </a:lnTo>
                  <a:lnTo>
                    <a:pt x="578" y="43"/>
                  </a:lnTo>
                  <a:lnTo>
                    <a:pt x="579" y="43"/>
                  </a:lnTo>
                  <a:lnTo>
                    <a:pt x="579" y="44"/>
                  </a:lnTo>
                  <a:lnTo>
                    <a:pt x="580" y="44"/>
                  </a:lnTo>
                  <a:lnTo>
                    <a:pt x="580" y="43"/>
                  </a:lnTo>
                  <a:lnTo>
                    <a:pt x="581" y="43"/>
                  </a:lnTo>
                  <a:lnTo>
                    <a:pt x="581" y="44"/>
                  </a:lnTo>
                  <a:lnTo>
                    <a:pt x="582" y="44"/>
                  </a:lnTo>
                  <a:lnTo>
                    <a:pt x="582" y="43"/>
                  </a:lnTo>
                  <a:lnTo>
                    <a:pt x="584" y="43"/>
                  </a:lnTo>
                  <a:lnTo>
                    <a:pt x="584" y="42"/>
                  </a:lnTo>
                  <a:lnTo>
                    <a:pt x="584" y="41"/>
                  </a:lnTo>
                  <a:lnTo>
                    <a:pt x="585" y="41"/>
                  </a:lnTo>
                  <a:lnTo>
                    <a:pt x="585" y="40"/>
                  </a:lnTo>
                  <a:lnTo>
                    <a:pt x="586" y="40"/>
                  </a:lnTo>
                  <a:lnTo>
                    <a:pt x="587" y="40"/>
                  </a:lnTo>
                  <a:lnTo>
                    <a:pt x="587" y="38"/>
                  </a:lnTo>
                  <a:lnTo>
                    <a:pt x="588" y="38"/>
                  </a:lnTo>
                  <a:lnTo>
                    <a:pt x="588" y="37"/>
                  </a:lnTo>
                  <a:lnTo>
                    <a:pt x="589" y="37"/>
                  </a:lnTo>
                  <a:lnTo>
                    <a:pt x="589" y="36"/>
                  </a:lnTo>
                  <a:lnTo>
                    <a:pt x="590" y="36"/>
                  </a:lnTo>
                  <a:lnTo>
                    <a:pt x="591" y="35"/>
                  </a:lnTo>
                  <a:lnTo>
                    <a:pt x="592" y="34"/>
                  </a:lnTo>
                  <a:lnTo>
                    <a:pt x="592" y="33"/>
                  </a:lnTo>
                  <a:lnTo>
                    <a:pt x="593" y="32"/>
                  </a:lnTo>
                  <a:lnTo>
                    <a:pt x="594" y="32"/>
                  </a:lnTo>
                  <a:lnTo>
                    <a:pt x="594" y="31"/>
                  </a:lnTo>
                  <a:lnTo>
                    <a:pt x="595" y="31"/>
                  </a:lnTo>
                  <a:lnTo>
                    <a:pt x="595" y="30"/>
                  </a:lnTo>
                  <a:lnTo>
                    <a:pt x="596" y="30"/>
                  </a:lnTo>
                  <a:lnTo>
                    <a:pt x="596" y="29"/>
                  </a:lnTo>
                  <a:lnTo>
                    <a:pt x="596" y="28"/>
                  </a:lnTo>
                  <a:lnTo>
                    <a:pt x="595" y="28"/>
                  </a:lnTo>
                  <a:lnTo>
                    <a:pt x="595" y="27"/>
                  </a:lnTo>
                  <a:lnTo>
                    <a:pt x="595" y="26"/>
                  </a:lnTo>
                  <a:lnTo>
                    <a:pt x="596" y="26"/>
                  </a:lnTo>
                  <a:lnTo>
                    <a:pt x="597" y="25"/>
                  </a:lnTo>
                  <a:lnTo>
                    <a:pt x="598" y="25"/>
                  </a:lnTo>
                  <a:lnTo>
                    <a:pt x="598" y="24"/>
                  </a:lnTo>
                  <a:lnTo>
                    <a:pt x="599" y="24"/>
                  </a:lnTo>
                  <a:lnTo>
                    <a:pt x="600" y="24"/>
                  </a:lnTo>
                  <a:lnTo>
                    <a:pt x="601" y="24"/>
                  </a:lnTo>
                  <a:lnTo>
                    <a:pt x="601" y="23"/>
                  </a:lnTo>
                  <a:lnTo>
                    <a:pt x="602" y="23"/>
                  </a:lnTo>
                  <a:lnTo>
                    <a:pt x="602" y="22"/>
                  </a:lnTo>
                  <a:lnTo>
                    <a:pt x="603" y="22"/>
                  </a:lnTo>
                  <a:lnTo>
                    <a:pt x="604" y="22"/>
                  </a:lnTo>
                  <a:lnTo>
                    <a:pt x="604" y="21"/>
                  </a:lnTo>
                  <a:lnTo>
                    <a:pt x="605" y="20"/>
                  </a:lnTo>
                  <a:lnTo>
                    <a:pt x="605" y="19"/>
                  </a:lnTo>
                  <a:lnTo>
                    <a:pt x="605" y="18"/>
                  </a:lnTo>
                  <a:lnTo>
                    <a:pt x="606" y="18"/>
                  </a:lnTo>
                  <a:lnTo>
                    <a:pt x="606" y="17"/>
                  </a:lnTo>
                  <a:lnTo>
                    <a:pt x="607" y="17"/>
                  </a:lnTo>
                  <a:lnTo>
                    <a:pt x="609" y="17"/>
                  </a:lnTo>
                  <a:lnTo>
                    <a:pt x="609" y="16"/>
                  </a:lnTo>
                  <a:lnTo>
                    <a:pt x="610" y="16"/>
                  </a:lnTo>
                  <a:lnTo>
                    <a:pt x="610" y="15"/>
                  </a:lnTo>
                  <a:lnTo>
                    <a:pt x="610" y="13"/>
                  </a:lnTo>
                  <a:lnTo>
                    <a:pt x="610" y="12"/>
                  </a:lnTo>
                  <a:lnTo>
                    <a:pt x="610" y="11"/>
                  </a:lnTo>
                  <a:lnTo>
                    <a:pt x="611" y="11"/>
                  </a:lnTo>
                  <a:lnTo>
                    <a:pt x="612" y="11"/>
                  </a:lnTo>
                  <a:lnTo>
                    <a:pt x="613" y="11"/>
                  </a:lnTo>
                  <a:lnTo>
                    <a:pt x="614" y="11"/>
                  </a:lnTo>
                  <a:lnTo>
                    <a:pt x="614" y="10"/>
                  </a:lnTo>
                  <a:lnTo>
                    <a:pt x="615" y="10"/>
                  </a:lnTo>
                  <a:lnTo>
                    <a:pt x="616" y="9"/>
                  </a:lnTo>
                  <a:lnTo>
                    <a:pt x="617" y="9"/>
                  </a:lnTo>
                  <a:lnTo>
                    <a:pt x="618" y="9"/>
                  </a:lnTo>
                  <a:lnTo>
                    <a:pt x="621" y="8"/>
                  </a:lnTo>
                  <a:lnTo>
                    <a:pt x="622" y="7"/>
                  </a:lnTo>
                  <a:lnTo>
                    <a:pt x="624" y="7"/>
                  </a:lnTo>
                  <a:lnTo>
                    <a:pt x="625" y="6"/>
                  </a:lnTo>
                  <a:lnTo>
                    <a:pt x="626" y="6"/>
                  </a:lnTo>
                  <a:lnTo>
                    <a:pt x="627" y="6"/>
                  </a:lnTo>
                  <a:lnTo>
                    <a:pt x="628" y="6"/>
                  </a:lnTo>
                  <a:lnTo>
                    <a:pt x="628" y="5"/>
                  </a:lnTo>
                  <a:lnTo>
                    <a:pt x="628" y="4"/>
                  </a:lnTo>
                  <a:lnTo>
                    <a:pt x="629" y="4"/>
                  </a:lnTo>
                  <a:lnTo>
                    <a:pt x="628" y="3"/>
                  </a:lnTo>
                  <a:lnTo>
                    <a:pt x="628" y="2"/>
                  </a:lnTo>
                  <a:lnTo>
                    <a:pt x="627" y="2"/>
                  </a:lnTo>
                  <a:lnTo>
                    <a:pt x="627" y="1"/>
                  </a:lnTo>
                  <a:lnTo>
                    <a:pt x="627" y="0"/>
                  </a:lnTo>
                  <a:lnTo>
                    <a:pt x="628" y="0"/>
                  </a:lnTo>
                  <a:lnTo>
                    <a:pt x="629" y="0"/>
                  </a:lnTo>
                  <a:lnTo>
                    <a:pt x="630" y="0"/>
                  </a:lnTo>
                  <a:close/>
                </a:path>
              </a:pathLst>
            </a:custGeom>
            <a:solidFill>
              <a:schemeClr val="accent6">
                <a:lumMod val="20000"/>
                <a:lumOff val="80000"/>
              </a:schemeClr>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25626" name="Freeform 10"/>
            <p:cNvSpPr>
              <a:spLocks noEditPoints="1"/>
            </p:cNvSpPr>
            <p:nvPr/>
          </p:nvSpPr>
          <p:spPr bwMode="auto">
            <a:xfrm>
              <a:off x="3317" y="1731"/>
              <a:ext cx="516" cy="832"/>
            </a:xfrm>
            <a:custGeom>
              <a:avLst/>
              <a:gdLst>
                <a:gd name="T0" fmla="*/ 289 w 516"/>
                <a:gd name="T1" fmla="*/ 711 h 832"/>
                <a:gd name="T2" fmla="*/ 237 w 516"/>
                <a:gd name="T3" fmla="*/ 691 h 832"/>
                <a:gd name="T4" fmla="*/ 244 w 516"/>
                <a:gd name="T5" fmla="*/ 624 h 832"/>
                <a:gd name="T6" fmla="*/ 260 w 516"/>
                <a:gd name="T7" fmla="*/ 548 h 832"/>
                <a:gd name="T8" fmla="*/ 248 w 516"/>
                <a:gd name="T9" fmla="*/ 538 h 832"/>
                <a:gd name="T10" fmla="*/ 235 w 516"/>
                <a:gd name="T11" fmla="*/ 531 h 832"/>
                <a:gd name="T12" fmla="*/ 476 w 516"/>
                <a:gd name="T13" fmla="*/ 392 h 832"/>
                <a:gd name="T14" fmla="*/ 248 w 516"/>
                <a:gd name="T15" fmla="*/ 19 h 832"/>
                <a:gd name="T16" fmla="*/ 278 w 516"/>
                <a:gd name="T17" fmla="*/ 54 h 832"/>
                <a:gd name="T18" fmla="*/ 297 w 516"/>
                <a:gd name="T19" fmla="*/ 103 h 832"/>
                <a:gd name="T20" fmla="*/ 331 w 516"/>
                <a:gd name="T21" fmla="*/ 152 h 832"/>
                <a:gd name="T22" fmla="*/ 366 w 516"/>
                <a:gd name="T23" fmla="*/ 183 h 832"/>
                <a:gd name="T24" fmla="*/ 411 w 516"/>
                <a:gd name="T25" fmla="*/ 226 h 832"/>
                <a:gd name="T26" fmla="*/ 453 w 516"/>
                <a:gd name="T27" fmla="*/ 254 h 832"/>
                <a:gd name="T28" fmla="*/ 489 w 516"/>
                <a:gd name="T29" fmla="*/ 286 h 832"/>
                <a:gd name="T30" fmla="*/ 507 w 516"/>
                <a:gd name="T31" fmla="*/ 324 h 832"/>
                <a:gd name="T32" fmla="*/ 507 w 516"/>
                <a:gd name="T33" fmla="*/ 353 h 832"/>
                <a:gd name="T34" fmla="*/ 495 w 516"/>
                <a:gd name="T35" fmla="*/ 386 h 832"/>
                <a:gd name="T36" fmla="*/ 464 w 516"/>
                <a:gd name="T37" fmla="*/ 397 h 832"/>
                <a:gd name="T38" fmla="*/ 431 w 516"/>
                <a:gd name="T39" fmla="*/ 421 h 832"/>
                <a:gd name="T40" fmla="*/ 391 w 516"/>
                <a:gd name="T41" fmla="*/ 464 h 832"/>
                <a:gd name="T42" fmla="*/ 361 w 516"/>
                <a:gd name="T43" fmla="*/ 499 h 832"/>
                <a:gd name="T44" fmla="*/ 322 w 516"/>
                <a:gd name="T45" fmla="*/ 533 h 832"/>
                <a:gd name="T46" fmla="*/ 277 w 516"/>
                <a:gd name="T47" fmla="*/ 561 h 832"/>
                <a:gd name="T48" fmla="*/ 229 w 516"/>
                <a:gd name="T49" fmla="*/ 526 h 832"/>
                <a:gd name="T50" fmla="*/ 245 w 516"/>
                <a:gd name="T51" fmla="*/ 569 h 832"/>
                <a:gd name="T52" fmla="*/ 256 w 516"/>
                <a:gd name="T53" fmla="*/ 612 h 832"/>
                <a:gd name="T54" fmla="*/ 240 w 516"/>
                <a:gd name="T55" fmla="*/ 623 h 832"/>
                <a:gd name="T56" fmla="*/ 239 w 516"/>
                <a:gd name="T57" fmla="*/ 650 h 832"/>
                <a:gd name="T58" fmla="*/ 234 w 516"/>
                <a:gd name="T59" fmla="*/ 666 h 832"/>
                <a:gd name="T60" fmla="*/ 241 w 516"/>
                <a:gd name="T61" fmla="*/ 679 h 832"/>
                <a:gd name="T62" fmla="*/ 244 w 516"/>
                <a:gd name="T63" fmla="*/ 684 h 832"/>
                <a:gd name="T64" fmla="*/ 267 w 516"/>
                <a:gd name="T65" fmla="*/ 706 h 832"/>
                <a:gd name="T66" fmla="*/ 277 w 516"/>
                <a:gd name="T67" fmla="*/ 707 h 832"/>
                <a:gd name="T68" fmla="*/ 284 w 516"/>
                <a:gd name="T69" fmla="*/ 716 h 832"/>
                <a:gd name="T70" fmla="*/ 298 w 516"/>
                <a:gd name="T71" fmla="*/ 731 h 832"/>
                <a:gd name="T72" fmla="*/ 301 w 516"/>
                <a:gd name="T73" fmla="*/ 743 h 832"/>
                <a:gd name="T74" fmla="*/ 312 w 516"/>
                <a:gd name="T75" fmla="*/ 756 h 832"/>
                <a:gd name="T76" fmla="*/ 282 w 516"/>
                <a:gd name="T77" fmla="*/ 776 h 832"/>
                <a:gd name="T78" fmla="*/ 230 w 516"/>
                <a:gd name="T79" fmla="*/ 791 h 832"/>
                <a:gd name="T80" fmla="*/ 196 w 516"/>
                <a:gd name="T81" fmla="*/ 807 h 832"/>
                <a:gd name="T82" fmla="*/ 165 w 516"/>
                <a:gd name="T83" fmla="*/ 828 h 832"/>
                <a:gd name="T84" fmla="*/ 129 w 516"/>
                <a:gd name="T85" fmla="*/ 827 h 832"/>
                <a:gd name="T86" fmla="*/ 94 w 516"/>
                <a:gd name="T87" fmla="*/ 774 h 832"/>
                <a:gd name="T88" fmla="*/ 45 w 516"/>
                <a:gd name="T89" fmla="*/ 704 h 832"/>
                <a:gd name="T90" fmla="*/ 0 w 516"/>
                <a:gd name="T91" fmla="*/ 606 h 832"/>
                <a:gd name="T92" fmla="*/ 28 w 516"/>
                <a:gd name="T93" fmla="*/ 586 h 832"/>
                <a:gd name="T94" fmla="*/ 58 w 516"/>
                <a:gd name="T95" fmla="*/ 582 h 832"/>
                <a:gd name="T96" fmla="*/ 66 w 516"/>
                <a:gd name="T97" fmla="*/ 558 h 832"/>
                <a:gd name="T98" fmla="*/ 94 w 516"/>
                <a:gd name="T99" fmla="*/ 506 h 832"/>
                <a:gd name="T100" fmla="*/ 102 w 516"/>
                <a:gd name="T101" fmla="*/ 447 h 832"/>
                <a:gd name="T102" fmla="*/ 112 w 516"/>
                <a:gd name="T103" fmla="*/ 389 h 832"/>
                <a:gd name="T104" fmla="*/ 82 w 516"/>
                <a:gd name="T105" fmla="*/ 363 h 832"/>
                <a:gd name="T106" fmla="*/ 65 w 516"/>
                <a:gd name="T107" fmla="*/ 333 h 832"/>
                <a:gd name="T108" fmla="*/ 88 w 516"/>
                <a:gd name="T109" fmla="*/ 307 h 832"/>
                <a:gd name="T110" fmla="*/ 79 w 516"/>
                <a:gd name="T111" fmla="*/ 276 h 832"/>
                <a:gd name="T112" fmla="*/ 104 w 516"/>
                <a:gd name="T113" fmla="*/ 244 h 832"/>
                <a:gd name="T114" fmla="*/ 134 w 516"/>
                <a:gd name="T115" fmla="*/ 269 h 832"/>
                <a:gd name="T116" fmla="*/ 163 w 516"/>
                <a:gd name="T117" fmla="*/ 218 h 832"/>
                <a:gd name="T118" fmla="*/ 149 w 516"/>
                <a:gd name="T119" fmla="*/ 193 h 832"/>
                <a:gd name="T120" fmla="*/ 145 w 516"/>
                <a:gd name="T121" fmla="*/ 134 h 832"/>
                <a:gd name="T122" fmla="*/ 151 w 516"/>
                <a:gd name="T123" fmla="*/ 91 h 832"/>
                <a:gd name="T124" fmla="*/ 202 w 516"/>
                <a:gd name="T125" fmla="*/ 30 h 83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6"/>
                <a:gd name="T190" fmla="*/ 0 h 832"/>
                <a:gd name="T191" fmla="*/ 516 w 516"/>
                <a:gd name="T192" fmla="*/ 832 h 83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6" h="832">
                  <a:moveTo>
                    <a:pt x="313" y="764"/>
                  </a:moveTo>
                  <a:lnTo>
                    <a:pt x="314" y="764"/>
                  </a:lnTo>
                  <a:lnTo>
                    <a:pt x="314" y="765"/>
                  </a:lnTo>
                  <a:lnTo>
                    <a:pt x="314" y="764"/>
                  </a:lnTo>
                  <a:lnTo>
                    <a:pt x="313" y="764"/>
                  </a:lnTo>
                  <a:lnTo>
                    <a:pt x="313" y="765"/>
                  </a:lnTo>
                  <a:lnTo>
                    <a:pt x="312" y="765"/>
                  </a:lnTo>
                  <a:lnTo>
                    <a:pt x="311" y="764"/>
                  </a:lnTo>
                  <a:lnTo>
                    <a:pt x="310" y="765"/>
                  </a:lnTo>
                  <a:lnTo>
                    <a:pt x="310" y="764"/>
                  </a:lnTo>
                  <a:lnTo>
                    <a:pt x="311" y="764"/>
                  </a:lnTo>
                  <a:lnTo>
                    <a:pt x="312" y="764"/>
                  </a:lnTo>
                  <a:lnTo>
                    <a:pt x="313" y="764"/>
                  </a:lnTo>
                  <a:close/>
                  <a:moveTo>
                    <a:pt x="315" y="763"/>
                  </a:moveTo>
                  <a:lnTo>
                    <a:pt x="315" y="764"/>
                  </a:lnTo>
                  <a:lnTo>
                    <a:pt x="314" y="763"/>
                  </a:lnTo>
                  <a:lnTo>
                    <a:pt x="315" y="763"/>
                  </a:lnTo>
                  <a:close/>
                  <a:moveTo>
                    <a:pt x="321" y="761"/>
                  </a:moveTo>
                  <a:lnTo>
                    <a:pt x="321" y="762"/>
                  </a:lnTo>
                  <a:lnTo>
                    <a:pt x="321" y="763"/>
                  </a:lnTo>
                  <a:lnTo>
                    <a:pt x="321" y="762"/>
                  </a:lnTo>
                  <a:lnTo>
                    <a:pt x="320" y="761"/>
                  </a:lnTo>
                  <a:lnTo>
                    <a:pt x="320" y="762"/>
                  </a:lnTo>
                  <a:lnTo>
                    <a:pt x="320" y="761"/>
                  </a:lnTo>
                  <a:lnTo>
                    <a:pt x="319" y="761"/>
                  </a:lnTo>
                  <a:lnTo>
                    <a:pt x="320" y="761"/>
                  </a:lnTo>
                  <a:lnTo>
                    <a:pt x="320" y="760"/>
                  </a:lnTo>
                  <a:lnTo>
                    <a:pt x="320" y="759"/>
                  </a:lnTo>
                  <a:lnTo>
                    <a:pt x="321" y="760"/>
                  </a:lnTo>
                  <a:lnTo>
                    <a:pt x="320" y="760"/>
                  </a:lnTo>
                  <a:lnTo>
                    <a:pt x="321" y="761"/>
                  </a:lnTo>
                  <a:close/>
                  <a:moveTo>
                    <a:pt x="300" y="735"/>
                  </a:moveTo>
                  <a:lnTo>
                    <a:pt x="299" y="735"/>
                  </a:lnTo>
                  <a:lnTo>
                    <a:pt x="299" y="734"/>
                  </a:lnTo>
                  <a:lnTo>
                    <a:pt x="298" y="734"/>
                  </a:lnTo>
                  <a:lnTo>
                    <a:pt x="299" y="734"/>
                  </a:lnTo>
                  <a:lnTo>
                    <a:pt x="300" y="735"/>
                  </a:lnTo>
                  <a:close/>
                  <a:moveTo>
                    <a:pt x="291" y="718"/>
                  </a:moveTo>
                  <a:lnTo>
                    <a:pt x="291" y="717"/>
                  </a:lnTo>
                  <a:lnTo>
                    <a:pt x="291" y="718"/>
                  </a:lnTo>
                  <a:close/>
                  <a:moveTo>
                    <a:pt x="271" y="715"/>
                  </a:moveTo>
                  <a:lnTo>
                    <a:pt x="270" y="716"/>
                  </a:lnTo>
                  <a:lnTo>
                    <a:pt x="270" y="715"/>
                  </a:lnTo>
                  <a:lnTo>
                    <a:pt x="271" y="715"/>
                  </a:lnTo>
                  <a:close/>
                  <a:moveTo>
                    <a:pt x="271" y="714"/>
                  </a:moveTo>
                  <a:lnTo>
                    <a:pt x="270" y="714"/>
                  </a:lnTo>
                  <a:lnTo>
                    <a:pt x="270" y="713"/>
                  </a:lnTo>
                  <a:lnTo>
                    <a:pt x="271" y="713"/>
                  </a:lnTo>
                  <a:lnTo>
                    <a:pt x="271" y="714"/>
                  </a:lnTo>
                  <a:close/>
                  <a:moveTo>
                    <a:pt x="291" y="712"/>
                  </a:moveTo>
                  <a:lnTo>
                    <a:pt x="291" y="713"/>
                  </a:lnTo>
                  <a:lnTo>
                    <a:pt x="290" y="713"/>
                  </a:lnTo>
                  <a:lnTo>
                    <a:pt x="290" y="712"/>
                  </a:lnTo>
                  <a:lnTo>
                    <a:pt x="289" y="712"/>
                  </a:lnTo>
                  <a:lnTo>
                    <a:pt x="289" y="711"/>
                  </a:lnTo>
                  <a:lnTo>
                    <a:pt x="289" y="710"/>
                  </a:lnTo>
                  <a:lnTo>
                    <a:pt x="289" y="709"/>
                  </a:lnTo>
                  <a:lnTo>
                    <a:pt x="289" y="708"/>
                  </a:lnTo>
                  <a:lnTo>
                    <a:pt x="289" y="709"/>
                  </a:lnTo>
                  <a:lnTo>
                    <a:pt x="290" y="710"/>
                  </a:lnTo>
                  <a:lnTo>
                    <a:pt x="291" y="711"/>
                  </a:lnTo>
                  <a:lnTo>
                    <a:pt x="291" y="712"/>
                  </a:lnTo>
                  <a:close/>
                  <a:moveTo>
                    <a:pt x="281" y="704"/>
                  </a:moveTo>
                  <a:lnTo>
                    <a:pt x="281" y="705"/>
                  </a:lnTo>
                  <a:lnTo>
                    <a:pt x="282" y="705"/>
                  </a:lnTo>
                  <a:lnTo>
                    <a:pt x="282" y="704"/>
                  </a:lnTo>
                  <a:lnTo>
                    <a:pt x="283" y="704"/>
                  </a:lnTo>
                  <a:lnTo>
                    <a:pt x="283" y="703"/>
                  </a:lnTo>
                  <a:lnTo>
                    <a:pt x="284" y="703"/>
                  </a:lnTo>
                  <a:lnTo>
                    <a:pt x="285" y="704"/>
                  </a:lnTo>
                  <a:lnTo>
                    <a:pt x="285" y="705"/>
                  </a:lnTo>
                  <a:lnTo>
                    <a:pt x="287" y="706"/>
                  </a:lnTo>
                  <a:lnTo>
                    <a:pt x="287" y="707"/>
                  </a:lnTo>
                  <a:lnTo>
                    <a:pt x="289" y="708"/>
                  </a:lnTo>
                  <a:lnTo>
                    <a:pt x="288" y="709"/>
                  </a:lnTo>
                  <a:lnTo>
                    <a:pt x="287" y="709"/>
                  </a:lnTo>
                  <a:lnTo>
                    <a:pt x="287" y="710"/>
                  </a:lnTo>
                  <a:lnTo>
                    <a:pt x="288" y="709"/>
                  </a:lnTo>
                  <a:lnTo>
                    <a:pt x="289" y="710"/>
                  </a:lnTo>
                  <a:lnTo>
                    <a:pt x="289" y="711"/>
                  </a:lnTo>
                  <a:lnTo>
                    <a:pt x="288" y="711"/>
                  </a:lnTo>
                  <a:lnTo>
                    <a:pt x="288" y="712"/>
                  </a:lnTo>
                  <a:lnTo>
                    <a:pt x="287" y="711"/>
                  </a:lnTo>
                  <a:lnTo>
                    <a:pt x="286" y="711"/>
                  </a:lnTo>
                  <a:lnTo>
                    <a:pt x="286" y="712"/>
                  </a:lnTo>
                  <a:lnTo>
                    <a:pt x="285" y="712"/>
                  </a:lnTo>
                  <a:lnTo>
                    <a:pt x="284" y="712"/>
                  </a:lnTo>
                  <a:lnTo>
                    <a:pt x="283" y="713"/>
                  </a:lnTo>
                  <a:lnTo>
                    <a:pt x="282" y="713"/>
                  </a:lnTo>
                  <a:lnTo>
                    <a:pt x="281" y="713"/>
                  </a:lnTo>
                  <a:lnTo>
                    <a:pt x="280" y="713"/>
                  </a:lnTo>
                  <a:lnTo>
                    <a:pt x="280" y="712"/>
                  </a:lnTo>
                  <a:lnTo>
                    <a:pt x="281" y="711"/>
                  </a:lnTo>
                  <a:lnTo>
                    <a:pt x="281" y="710"/>
                  </a:lnTo>
                  <a:lnTo>
                    <a:pt x="281" y="709"/>
                  </a:lnTo>
                  <a:lnTo>
                    <a:pt x="281" y="708"/>
                  </a:lnTo>
                  <a:lnTo>
                    <a:pt x="280" y="707"/>
                  </a:lnTo>
                  <a:lnTo>
                    <a:pt x="279" y="707"/>
                  </a:lnTo>
                  <a:lnTo>
                    <a:pt x="279" y="706"/>
                  </a:lnTo>
                  <a:lnTo>
                    <a:pt x="278" y="706"/>
                  </a:lnTo>
                  <a:lnTo>
                    <a:pt x="277" y="705"/>
                  </a:lnTo>
                  <a:lnTo>
                    <a:pt x="277" y="704"/>
                  </a:lnTo>
                  <a:lnTo>
                    <a:pt x="277" y="703"/>
                  </a:lnTo>
                  <a:lnTo>
                    <a:pt x="276" y="703"/>
                  </a:lnTo>
                  <a:lnTo>
                    <a:pt x="277" y="702"/>
                  </a:lnTo>
                  <a:lnTo>
                    <a:pt x="278" y="703"/>
                  </a:lnTo>
                  <a:lnTo>
                    <a:pt x="279" y="704"/>
                  </a:lnTo>
                  <a:lnTo>
                    <a:pt x="280" y="704"/>
                  </a:lnTo>
                  <a:lnTo>
                    <a:pt x="281" y="704"/>
                  </a:lnTo>
                  <a:close/>
                  <a:moveTo>
                    <a:pt x="237" y="691"/>
                  </a:moveTo>
                  <a:lnTo>
                    <a:pt x="236" y="691"/>
                  </a:lnTo>
                  <a:lnTo>
                    <a:pt x="237" y="691"/>
                  </a:lnTo>
                  <a:close/>
                  <a:moveTo>
                    <a:pt x="236" y="691"/>
                  </a:moveTo>
                  <a:lnTo>
                    <a:pt x="236" y="690"/>
                  </a:lnTo>
                  <a:lnTo>
                    <a:pt x="237" y="690"/>
                  </a:lnTo>
                  <a:lnTo>
                    <a:pt x="236" y="690"/>
                  </a:lnTo>
                  <a:lnTo>
                    <a:pt x="236" y="691"/>
                  </a:lnTo>
                  <a:close/>
                  <a:moveTo>
                    <a:pt x="236" y="690"/>
                  </a:moveTo>
                  <a:lnTo>
                    <a:pt x="236" y="689"/>
                  </a:lnTo>
                  <a:lnTo>
                    <a:pt x="237" y="689"/>
                  </a:lnTo>
                  <a:lnTo>
                    <a:pt x="236" y="690"/>
                  </a:lnTo>
                  <a:close/>
                  <a:moveTo>
                    <a:pt x="237" y="689"/>
                  </a:moveTo>
                  <a:lnTo>
                    <a:pt x="237" y="688"/>
                  </a:lnTo>
                  <a:lnTo>
                    <a:pt x="238" y="689"/>
                  </a:lnTo>
                  <a:lnTo>
                    <a:pt x="237" y="689"/>
                  </a:lnTo>
                  <a:close/>
                  <a:moveTo>
                    <a:pt x="237" y="686"/>
                  </a:moveTo>
                  <a:lnTo>
                    <a:pt x="236" y="686"/>
                  </a:lnTo>
                  <a:lnTo>
                    <a:pt x="237" y="686"/>
                  </a:lnTo>
                  <a:close/>
                  <a:moveTo>
                    <a:pt x="237" y="685"/>
                  </a:moveTo>
                  <a:lnTo>
                    <a:pt x="236" y="685"/>
                  </a:lnTo>
                  <a:lnTo>
                    <a:pt x="237" y="685"/>
                  </a:lnTo>
                  <a:close/>
                  <a:moveTo>
                    <a:pt x="241" y="680"/>
                  </a:moveTo>
                  <a:lnTo>
                    <a:pt x="241" y="681"/>
                  </a:lnTo>
                  <a:lnTo>
                    <a:pt x="240" y="681"/>
                  </a:lnTo>
                  <a:lnTo>
                    <a:pt x="240" y="680"/>
                  </a:lnTo>
                  <a:lnTo>
                    <a:pt x="241" y="680"/>
                  </a:lnTo>
                  <a:close/>
                  <a:moveTo>
                    <a:pt x="241" y="680"/>
                  </a:moveTo>
                  <a:lnTo>
                    <a:pt x="241" y="679"/>
                  </a:lnTo>
                  <a:lnTo>
                    <a:pt x="241" y="680"/>
                  </a:lnTo>
                  <a:close/>
                  <a:moveTo>
                    <a:pt x="242" y="679"/>
                  </a:moveTo>
                  <a:lnTo>
                    <a:pt x="241" y="679"/>
                  </a:lnTo>
                  <a:lnTo>
                    <a:pt x="242" y="678"/>
                  </a:lnTo>
                  <a:lnTo>
                    <a:pt x="242" y="679"/>
                  </a:lnTo>
                  <a:close/>
                  <a:moveTo>
                    <a:pt x="239" y="671"/>
                  </a:moveTo>
                  <a:lnTo>
                    <a:pt x="238" y="671"/>
                  </a:lnTo>
                  <a:lnTo>
                    <a:pt x="238" y="669"/>
                  </a:lnTo>
                  <a:lnTo>
                    <a:pt x="239" y="671"/>
                  </a:lnTo>
                  <a:close/>
                  <a:moveTo>
                    <a:pt x="234" y="661"/>
                  </a:moveTo>
                  <a:lnTo>
                    <a:pt x="235" y="660"/>
                  </a:lnTo>
                  <a:lnTo>
                    <a:pt x="235" y="661"/>
                  </a:lnTo>
                  <a:lnTo>
                    <a:pt x="234" y="661"/>
                  </a:lnTo>
                  <a:close/>
                  <a:moveTo>
                    <a:pt x="235" y="658"/>
                  </a:moveTo>
                  <a:lnTo>
                    <a:pt x="235" y="659"/>
                  </a:lnTo>
                  <a:lnTo>
                    <a:pt x="234" y="659"/>
                  </a:lnTo>
                  <a:lnTo>
                    <a:pt x="234" y="658"/>
                  </a:lnTo>
                  <a:lnTo>
                    <a:pt x="235" y="658"/>
                  </a:lnTo>
                  <a:close/>
                  <a:moveTo>
                    <a:pt x="244" y="624"/>
                  </a:moveTo>
                  <a:lnTo>
                    <a:pt x="244" y="625"/>
                  </a:lnTo>
                  <a:lnTo>
                    <a:pt x="242" y="625"/>
                  </a:lnTo>
                  <a:lnTo>
                    <a:pt x="242" y="626"/>
                  </a:lnTo>
                  <a:lnTo>
                    <a:pt x="241" y="626"/>
                  </a:lnTo>
                  <a:lnTo>
                    <a:pt x="241" y="625"/>
                  </a:lnTo>
                  <a:lnTo>
                    <a:pt x="242" y="625"/>
                  </a:lnTo>
                  <a:lnTo>
                    <a:pt x="242" y="624"/>
                  </a:lnTo>
                  <a:lnTo>
                    <a:pt x="244" y="624"/>
                  </a:lnTo>
                  <a:close/>
                  <a:moveTo>
                    <a:pt x="239" y="622"/>
                  </a:moveTo>
                  <a:lnTo>
                    <a:pt x="240" y="622"/>
                  </a:lnTo>
                  <a:lnTo>
                    <a:pt x="240" y="623"/>
                  </a:lnTo>
                  <a:lnTo>
                    <a:pt x="239" y="623"/>
                  </a:lnTo>
                  <a:lnTo>
                    <a:pt x="239" y="622"/>
                  </a:lnTo>
                  <a:close/>
                  <a:moveTo>
                    <a:pt x="237" y="622"/>
                  </a:moveTo>
                  <a:lnTo>
                    <a:pt x="236" y="622"/>
                  </a:lnTo>
                  <a:lnTo>
                    <a:pt x="236" y="621"/>
                  </a:lnTo>
                  <a:lnTo>
                    <a:pt x="237" y="622"/>
                  </a:lnTo>
                  <a:close/>
                  <a:moveTo>
                    <a:pt x="236" y="621"/>
                  </a:moveTo>
                  <a:lnTo>
                    <a:pt x="237" y="621"/>
                  </a:lnTo>
                  <a:lnTo>
                    <a:pt x="237" y="622"/>
                  </a:lnTo>
                  <a:lnTo>
                    <a:pt x="236" y="621"/>
                  </a:lnTo>
                  <a:close/>
                  <a:moveTo>
                    <a:pt x="242" y="621"/>
                  </a:moveTo>
                  <a:lnTo>
                    <a:pt x="242" y="622"/>
                  </a:lnTo>
                  <a:lnTo>
                    <a:pt x="241" y="622"/>
                  </a:lnTo>
                  <a:lnTo>
                    <a:pt x="240" y="622"/>
                  </a:lnTo>
                  <a:lnTo>
                    <a:pt x="239" y="622"/>
                  </a:lnTo>
                  <a:lnTo>
                    <a:pt x="240" y="622"/>
                  </a:lnTo>
                  <a:lnTo>
                    <a:pt x="240" y="621"/>
                  </a:lnTo>
                  <a:lnTo>
                    <a:pt x="241" y="621"/>
                  </a:lnTo>
                  <a:lnTo>
                    <a:pt x="242" y="621"/>
                  </a:lnTo>
                  <a:close/>
                  <a:moveTo>
                    <a:pt x="248" y="571"/>
                  </a:moveTo>
                  <a:lnTo>
                    <a:pt x="247" y="571"/>
                  </a:lnTo>
                  <a:lnTo>
                    <a:pt x="248" y="569"/>
                  </a:lnTo>
                  <a:lnTo>
                    <a:pt x="249" y="568"/>
                  </a:lnTo>
                  <a:lnTo>
                    <a:pt x="249" y="569"/>
                  </a:lnTo>
                  <a:lnTo>
                    <a:pt x="248" y="571"/>
                  </a:lnTo>
                  <a:close/>
                  <a:moveTo>
                    <a:pt x="255" y="566"/>
                  </a:moveTo>
                  <a:lnTo>
                    <a:pt x="254" y="567"/>
                  </a:lnTo>
                  <a:lnTo>
                    <a:pt x="254" y="568"/>
                  </a:lnTo>
                  <a:lnTo>
                    <a:pt x="253" y="568"/>
                  </a:lnTo>
                  <a:lnTo>
                    <a:pt x="253" y="567"/>
                  </a:lnTo>
                  <a:lnTo>
                    <a:pt x="252" y="567"/>
                  </a:lnTo>
                  <a:lnTo>
                    <a:pt x="251" y="567"/>
                  </a:lnTo>
                  <a:lnTo>
                    <a:pt x="251" y="566"/>
                  </a:lnTo>
                  <a:lnTo>
                    <a:pt x="252" y="565"/>
                  </a:lnTo>
                  <a:lnTo>
                    <a:pt x="253" y="564"/>
                  </a:lnTo>
                  <a:lnTo>
                    <a:pt x="254" y="565"/>
                  </a:lnTo>
                  <a:lnTo>
                    <a:pt x="255" y="566"/>
                  </a:lnTo>
                  <a:close/>
                  <a:moveTo>
                    <a:pt x="294" y="550"/>
                  </a:moveTo>
                  <a:lnTo>
                    <a:pt x="294" y="551"/>
                  </a:lnTo>
                  <a:lnTo>
                    <a:pt x="294" y="550"/>
                  </a:lnTo>
                  <a:close/>
                  <a:moveTo>
                    <a:pt x="260" y="548"/>
                  </a:moveTo>
                  <a:lnTo>
                    <a:pt x="261" y="549"/>
                  </a:lnTo>
                  <a:lnTo>
                    <a:pt x="262" y="550"/>
                  </a:lnTo>
                  <a:lnTo>
                    <a:pt x="263" y="550"/>
                  </a:lnTo>
                  <a:lnTo>
                    <a:pt x="263" y="551"/>
                  </a:lnTo>
                  <a:lnTo>
                    <a:pt x="263" y="552"/>
                  </a:lnTo>
                  <a:lnTo>
                    <a:pt x="262" y="552"/>
                  </a:lnTo>
                  <a:lnTo>
                    <a:pt x="261" y="551"/>
                  </a:lnTo>
                  <a:lnTo>
                    <a:pt x="260" y="549"/>
                  </a:lnTo>
                  <a:lnTo>
                    <a:pt x="259" y="549"/>
                  </a:lnTo>
                  <a:lnTo>
                    <a:pt x="259" y="548"/>
                  </a:lnTo>
                  <a:lnTo>
                    <a:pt x="260" y="548"/>
                  </a:lnTo>
                  <a:close/>
                  <a:moveTo>
                    <a:pt x="251" y="547"/>
                  </a:moveTo>
                  <a:lnTo>
                    <a:pt x="250" y="547"/>
                  </a:lnTo>
                  <a:lnTo>
                    <a:pt x="250" y="546"/>
                  </a:lnTo>
                  <a:lnTo>
                    <a:pt x="251" y="546"/>
                  </a:lnTo>
                  <a:lnTo>
                    <a:pt x="251" y="547"/>
                  </a:lnTo>
                  <a:close/>
                  <a:moveTo>
                    <a:pt x="256" y="553"/>
                  </a:moveTo>
                  <a:lnTo>
                    <a:pt x="255" y="552"/>
                  </a:lnTo>
                  <a:lnTo>
                    <a:pt x="255" y="551"/>
                  </a:lnTo>
                  <a:lnTo>
                    <a:pt x="254" y="550"/>
                  </a:lnTo>
                  <a:lnTo>
                    <a:pt x="253" y="549"/>
                  </a:lnTo>
                  <a:lnTo>
                    <a:pt x="252" y="548"/>
                  </a:lnTo>
                  <a:lnTo>
                    <a:pt x="252" y="547"/>
                  </a:lnTo>
                  <a:lnTo>
                    <a:pt x="251" y="546"/>
                  </a:lnTo>
                  <a:lnTo>
                    <a:pt x="252" y="544"/>
                  </a:lnTo>
                  <a:lnTo>
                    <a:pt x="253" y="544"/>
                  </a:lnTo>
                  <a:lnTo>
                    <a:pt x="253" y="546"/>
                  </a:lnTo>
                  <a:lnTo>
                    <a:pt x="254" y="547"/>
                  </a:lnTo>
                  <a:lnTo>
                    <a:pt x="255" y="548"/>
                  </a:lnTo>
                  <a:lnTo>
                    <a:pt x="255" y="549"/>
                  </a:lnTo>
                  <a:lnTo>
                    <a:pt x="255" y="550"/>
                  </a:lnTo>
                  <a:lnTo>
                    <a:pt x="255" y="551"/>
                  </a:lnTo>
                  <a:lnTo>
                    <a:pt x="256" y="552"/>
                  </a:lnTo>
                  <a:lnTo>
                    <a:pt x="256" y="553"/>
                  </a:lnTo>
                  <a:close/>
                  <a:moveTo>
                    <a:pt x="238" y="541"/>
                  </a:moveTo>
                  <a:lnTo>
                    <a:pt x="239" y="541"/>
                  </a:lnTo>
                  <a:lnTo>
                    <a:pt x="240" y="542"/>
                  </a:lnTo>
                  <a:lnTo>
                    <a:pt x="242" y="542"/>
                  </a:lnTo>
                  <a:lnTo>
                    <a:pt x="244" y="543"/>
                  </a:lnTo>
                  <a:lnTo>
                    <a:pt x="242" y="544"/>
                  </a:lnTo>
                  <a:lnTo>
                    <a:pt x="241" y="544"/>
                  </a:lnTo>
                  <a:lnTo>
                    <a:pt x="241" y="543"/>
                  </a:lnTo>
                  <a:lnTo>
                    <a:pt x="240" y="543"/>
                  </a:lnTo>
                  <a:lnTo>
                    <a:pt x="239" y="542"/>
                  </a:lnTo>
                  <a:lnTo>
                    <a:pt x="238" y="541"/>
                  </a:lnTo>
                  <a:close/>
                  <a:moveTo>
                    <a:pt x="250" y="538"/>
                  </a:moveTo>
                  <a:lnTo>
                    <a:pt x="251" y="539"/>
                  </a:lnTo>
                  <a:lnTo>
                    <a:pt x="252" y="539"/>
                  </a:lnTo>
                  <a:lnTo>
                    <a:pt x="254" y="541"/>
                  </a:lnTo>
                  <a:lnTo>
                    <a:pt x="255" y="542"/>
                  </a:lnTo>
                  <a:lnTo>
                    <a:pt x="256" y="543"/>
                  </a:lnTo>
                  <a:lnTo>
                    <a:pt x="255" y="543"/>
                  </a:lnTo>
                  <a:lnTo>
                    <a:pt x="254" y="542"/>
                  </a:lnTo>
                  <a:lnTo>
                    <a:pt x="253" y="541"/>
                  </a:lnTo>
                  <a:lnTo>
                    <a:pt x="252" y="541"/>
                  </a:lnTo>
                  <a:lnTo>
                    <a:pt x="251" y="540"/>
                  </a:lnTo>
                  <a:lnTo>
                    <a:pt x="250" y="540"/>
                  </a:lnTo>
                  <a:lnTo>
                    <a:pt x="249" y="540"/>
                  </a:lnTo>
                  <a:lnTo>
                    <a:pt x="246" y="540"/>
                  </a:lnTo>
                  <a:lnTo>
                    <a:pt x="245" y="540"/>
                  </a:lnTo>
                  <a:lnTo>
                    <a:pt x="245" y="539"/>
                  </a:lnTo>
                  <a:lnTo>
                    <a:pt x="245" y="540"/>
                  </a:lnTo>
                  <a:lnTo>
                    <a:pt x="244" y="539"/>
                  </a:lnTo>
                  <a:lnTo>
                    <a:pt x="245" y="539"/>
                  </a:lnTo>
                  <a:lnTo>
                    <a:pt x="246" y="539"/>
                  </a:lnTo>
                  <a:lnTo>
                    <a:pt x="248" y="538"/>
                  </a:lnTo>
                  <a:lnTo>
                    <a:pt x="250" y="538"/>
                  </a:lnTo>
                  <a:close/>
                  <a:moveTo>
                    <a:pt x="237" y="537"/>
                  </a:moveTo>
                  <a:lnTo>
                    <a:pt x="237" y="538"/>
                  </a:lnTo>
                  <a:lnTo>
                    <a:pt x="237" y="539"/>
                  </a:lnTo>
                  <a:lnTo>
                    <a:pt x="237" y="540"/>
                  </a:lnTo>
                  <a:lnTo>
                    <a:pt x="238" y="540"/>
                  </a:lnTo>
                  <a:lnTo>
                    <a:pt x="238" y="541"/>
                  </a:lnTo>
                  <a:lnTo>
                    <a:pt x="237" y="541"/>
                  </a:lnTo>
                  <a:lnTo>
                    <a:pt x="237" y="540"/>
                  </a:lnTo>
                  <a:lnTo>
                    <a:pt x="236" y="539"/>
                  </a:lnTo>
                  <a:lnTo>
                    <a:pt x="235" y="539"/>
                  </a:lnTo>
                  <a:lnTo>
                    <a:pt x="235" y="538"/>
                  </a:lnTo>
                  <a:lnTo>
                    <a:pt x="235" y="537"/>
                  </a:lnTo>
                  <a:lnTo>
                    <a:pt x="236" y="537"/>
                  </a:lnTo>
                  <a:lnTo>
                    <a:pt x="237" y="537"/>
                  </a:lnTo>
                  <a:close/>
                  <a:moveTo>
                    <a:pt x="239" y="539"/>
                  </a:moveTo>
                  <a:lnTo>
                    <a:pt x="239" y="540"/>
                  </a:lnTo>
                  <a:lnTo>
                    <a:pt x="238" y="540"/>
                  </a:lnTo>
                  <a:lnTo>
                    <a:pt x="238" y="539"/>
                  </a:lnTo>
                  <a:lnTo>
                    <a:pt x="237" y="539"/>
                  </a:lnTo>
                  <a:lnTo>
                    <a:pt x="237" y="538"/>
                  </a:lnTo>
                  <a:lnTo>
                    <a:pt x="237" y="537"/>
                  </a:lnTo>
                  <a:lnTo>
                    <a:pt x="237" y="536"/>
                  </a:lnTo>
                  <a:lnTo>
                    <a:pt x="238" y="536"/>
                  </a:lnTo>
                  <a:lnTo>
                    <a:pt x="239" y="538"/>
                  </a:lnTo>
                  <a:lnTo>
                    <a:pt x="239" y="539"/>
                  </a:lnTo>
                  <a:close/>
                  <a:moveTo>
                    <a:pt x="234" y="533"/>
                  </a:moveTo>
                  <a:lnTo>
                    <a:pt x="233" y="534"/>
                  </a:lnTo>
                  <a:lnTo>
                    <a:pt x="232" y="533"/>
                  </a:lnTo>
                  <a:lnTo>
                    <a:pt x="233" y="533"/>
                  </a:lnTo>
                  <a:lnTo>
                    <a:pt x="234" y="533"/>
                  </a:lnTo>
                  <a:close/>
                  <a:moveTo>
                    <a:pt x="233" y="531"/>
                  </a:moveTo>
                  <a:lnTo>
                    <a:pt x="234" y="532"/>
                  </a:lnTo>
                  <a:lnTo>
                    <a:pt x="235" y="532"/>
                  </a:lnTo>
                  <a:lnTo>
                    <a:pt x="235" y="533"/>
                  </a:lnTo>
                  <a:lnTo>
                    <a:pt x="234" y="532"/>
                  </a:lnTo>
                  <a:lnTo>
                    <a:pt x="233" y="532"/>
                  </a:lnTo>
                  <a:lnTo>
                    <a:pt x="232" y="531"/>
                  </a:lnTo>
                  <a:lnTo>
                    <a:pt x="233" y="531"/>
                  </a:lnTo>
                  <a:close/>
                  <a:moveTo>
                    <a:pt x="236" y="532"/>
                  </a:moveTo>
                  <a:lnTo>
                    <a:pt x="235" y="532"/>
                  </a:lnTo>
                  <a:lnTo>
                    <a:pt x="235" y="531"/>
                  </a:lnTo>
                  <a:lnTo>
                    <a:pt x="236" y="532"/>
                  </a:lnTo>
                  <a:close/>
                  <a:moveTo>
                    <a:pt x="235" y="531"/>
                  </a:moveTo>
                  <a:lnTo>
                    <a:pt x="235" y="532"/>
                  </a:lnTo>
                  <a:lnTo>
                    <a:pt x="234" y="532"/>
                  </a:lnTo>
                  <a:lnTo>
                    <a:pt x="234" y="531"/>
                  </a:lnTo>
                  <a:lnTo>
                    <a:pt x="233" y="531"/>
                  </a:lnTo>
                  <a:lnTo>
                    <a:pt x="232" y="531"/>
                  </a:lnTo>
                  <a:lnTo>
                    <a:pt x="231" y="530"/>
                  </a:lnTo>
                  <a:lnTo>
                    <a:pt x="231" y="529"/>
                  </a:lnTo>
                  <a:lnTo>
                    <a:pt x="232" y="528"/>
                  </a:lnTo>
                  <a:lnTo>
                    <a:pt x="233" y="528"/>
                  </a:lnTo>
                  <a:lnTo>
                    <a:pt x="234" y="529"/>
                  </a:lnTo>
                  <a:lnTo>
                    <a:pt x="235" y="531"/>
                  </a:lnTo>
                  <a:close/>
                  <a:moveTo>
                    <a:pt x="386" y="469"/>
                  </a:moveTo>
                  <a:lnTo>
                    <a:pt x="387" y="468"/>
                  </a:lnTo>
                  <a:lnTo>
                    <a:pt x="386" y="468"/>
                  </a:lnTo>
                  <a:lnTo>
                    <a:pt x="387" y="467"/>
                  </a:lnTo>
                  <a:lnTo>
                    <a:pt x="388" y="467"/>
                  </a:lnTo>
                  <a:lnTo>
                    <a:pt x="388" y="468"/>
                  </a:lnTo>
                  <a:lnTo>
                    <a:pt x="387" y="468"/>
                  </a:lnTo>
                  <a:lnTo>
                    <a:pt x="387" y="469"/>
                  </a:lnTo>
                  <a:lnTo>
                    <a:pt x="386" y="469"/>
                  </a:lnTo>
                  <a:close/>
                  <a:moveTo>
                    <a:pt x="433" y="422"/>
                  </a:moveTo>
                  <a:lnTo>
                    <a:pt x="432" y="422"/>
                  </a:lnTo>
                  <a:lnTo>
                    <a:pt x="432" y="421"/>
                  </a:lnTo>
                  <a:lnTo>
                    <a:pt x="433" y="421"/>
                  </a:lnTo>
                  <a:lnTo>
                    <a:pt x="432" y="421"/>
                  </a:lnTo>
                  <a:lnTo>
                    <a:pt x="433" y="422"/>
                  </a:lnTo>
                  <a:close/>
                  <a:moveTo>
                    <a:pt x="458" y="399"/>
                  </a:moveTo>
                  <a:lnTo>
                    <a:pt x="457" y="400"/>
                  </a:lnTo>
                  <a:lnTo>
                    <a:pt x="457" y="399"/>
                  </a:lnTo>
                  <a:lnTo>
                    <a:pt x="458" y="399"/>
                  </a:lnTo>
                  <a:close/>
                  <a:moveTo>
                    <a:pt x="463" y="399"/>
                  </a:moveTo>
                  <a:lnTo>
                    <a:pt x="462" y="398"/>
                  </a:lnTo>
                  <a:lnTo>
                    <a:pt x="463" y="398"/>
                  </a:lnTo>
                  <a:lnTo>
                    <a:pt x="463" y="399"/>
                  </a:lnTo>
                  <a:close/>
                  <a:moveTo>
                    <a:pt x="462" y="398"/>
                  </a:moveTo>
                  <a:lnTo>
                    <a:pt x="461" y="398"/>
                  </a:lnTo>
                  <a:lnTo>
                    <a:pt x="461" y="397"/>
                  </a:lnTo>
                  <a:lnTo>
                    <a:pt x="462" y="397"/>
                  </a:lnTo>
                  <a:lnTo>
                    <a:pt x="462" y="398"/>
                  </a:lnTo>
                  <a:close/>
                  <a:moveTo>
                    <a:pt x="463" y="398"/>
                  </a:moveTo>
                  <a:lnTo>
                    <a:pt x="463" y="397"/>
                  </a:lnTo>
                  <a:lnTo>
                    <a:pt x="463" y="398"/>
                  </a:lnTo>
                  <a:close/>
                  <a:moveTo>
                    <a:pt x="460" y="397"/>
                  </a:moveTo>
                  <a:lnTo>
                    <a:pt x="460" y="398"/>
                  </a:lnTo>
                  <a:lnTo>
                    <a:pt x="460" y="397"/>
                  </a:lnTo>
                  <a:lnTo>
                    <a:pt x="461" y="396"/>
                  </a:lnTo>
                  <a:lnTo>
                    <a:pt x="461" y="397"/>
                  </a:lnTo>
                  <a:lnTo>
                    <a:pt x="460" y="397"/>
                  </a:lnTo>
                  <a:close/>
                  <a:moveTo>
                    <a:pt x="463" y="397"/>
                  </a:moveTo>
                  <a:lnTo>
                    <a:pt x="462" y="397"/>
                  </a:lnTo>
                  <a:lnTo>
                    <a:pt x="462" y="396"/>
                  </a:lnTo>
                  <a:lnTo>
                    <a:pt x="463" y="396"/>
                  </a:lnTo>
                  <a:lnTo>
                    <a:pt x="463" y="397"/>
                  </a:lnTo>
                  <a:close/>
                  <a:moveTo>
                    <a:pt x="463" y="396"/>
                  </a:moveTo>
                  <a:lnTo>
                    <a:pt x="462" y="397"/>
                  </a:lnTo>
                  <a:lnTo>
                    <a:pt x="462" y="396"/>
                  </a:lnTo>
                  <a:lnTo>
                    <a:pt x="463" y="396"/>
                  </a:lnTo>
                  <a:close/>
                  <a:moveTo>
                    <a:pt x="477" y="391"/>
                  </a:moveTo>
                  <a:lnTo>
                    <a:pt x="477" y="392"/>
                  </a:lnTo>
                  <a:lnTo>
                    <a:pt x="477" y="393"/>
                  </a:lnTo>
                  <a:lnTo>
                    <a:pt x="478" y="393"/>
                  </a:lnTo>
                  <a:lnTo>
                    <a:pt x="477" y="393"/>
                  </a:lnTo>
                  <a:lnTo>
                    <a:pt x="476" y="393"/>
                  </a:lnTo>
                  <a:lnTo>
                    <a:pt x="475" y="393"/>
                  </a:lnTo>
                  <a:lnTo>
                    <a:pt x="475" y="392"/>
                  </a:lnTo>
                  <a:lnTo>
                    <a:pt x="476" y="392"/>
                  </a:lnTo>
                  <a:lnTo>
                    <a:pt x="477" y="392"/>
                  </a:lnTo>
                  <a:lnTo>
                    <a:pt x="477" y="391"/>
                  </a:lnTo>
                  <a:close/>
                  <a:moveTo>
                    <a:pt x="479" y="388"/>
                  </a:moveTo>
                  <a:lnTo>
                    <a:pt x="479" y="389"/>
                  </a:lnTo>
                  <a:lnTo>
                    <a:pt x="478" y="389"/>
                  </a:lnTo>
                  <a:lnTo>
                    <a:pt x="477" y="389"/>
                  </a:lnTo>
                  <a:lnTo>
                    <a:pt x="477" y="390"/>
                  </a:lnTo>
                  <a:lnTo>
                    <a:pt x="476" y="391"/>
                  </a:lnTo>
                  <a:lnTo>
                    <a:pt x="475" y="391"/>
                  </a:lnTo>
                  <a:lnTo>
                    <a:pt x="474" y="390"/>
                  </a:lnTo>
                  <a:lnTo>
                    <a:pt x="475" y="389"/>
                  </a:lnTo>
                  <a:lnTo>
                    <a:pt x="476" y="389"/>
                  </a:lnTo>
                  <a:lnTo>
                    <a:pt x="477" y="389"/>
                  </a:lnTo>
                  <a:lnTo>
                    <a:pt x="477" y="388"/>
                  </a:lnTo>
                  <a:lnTo>
                    <a:pt x="478" y="388"/>
                  </a:lnTo>
                  <a:lnTo>
                    <a:pt x="479" y="388"/>
                  </a:lnTo>
                  <a:close/>
                  <a:moveTo>
                    <a:pt x="214" y="2"/>
                  </a:moveTo>
                  <a:lnTo>
                    <a:pt x="215" y="2"/>
                  </a:lnTo>
                  <a:lnTo>
                    <a:pt x="216" y="2"/>
                  </a:lnTo>
                  <a:lnTo>
                    <a:pt x="217" y="2"/>
                  </a:lnTo>
                  <a:lnTo>
                    <a:pt x="219" y="2"/>
                  </a:lnTo>
                  <a:lnTo>
                    <a:pt x="220" y="3"/>
                  </a:lnTo>
                  <a:lnTo>
                    <a:pt x="222" y="5"/>
                  </a:lnTo>
                  <a:lnTo>
                    <a:pt x="223" y="6"/>
                  </a:lnTo>
                  <a:lnTo>
                    <a:pt x="224" y="7"/>
                  </a:lnTo>
                  <a:lnTo>
                    <a:pt x="224" y="8"/>
                  </a:lnTo>
                  <a:lnTo>
                    <a:pt x="224" y="9"/>
                  </a:lnTo>
                  <a:lnTo>
                    <a:pt x="225" y="9"/>
                  </a:lnTo>
                  <a:lnTo>
                    <a:pt x="225" y="10"/>
                  </a:lnTo>
                  <a:lnTo>
                    <a:pt x="226" y="10"/>
                  </a:lnTo>
                  <a:lnTo>
                    <a:pt x="227" y="10"/>
                  </a:lnTo>
                  <a:lnTo>
                    <a:pt x="227" y="11"/>
                  </a:lnTo>
                  <a:lnTo>
                    <a:pt x="227" y="12"/>
                  </a:lnTo>
                  <a:lnTo>
                    <a:pt x="228" y="13"/>
                  </a:lnTo>
                  <a:lnTo>
                    <a:pt x="229" y="14"/>
                  </a:lnTo>
                  <a:lnTo>
                    <a:pt x="230" y="14"/>
                  </a:lnTo>
                  <a:lnTo>
                    <a:pt x="230" y="15"/>
                  </a:lnTo>
                  <a:lnTo>
                    <a:pt x="231" y="15"/>
                  </a:lnTo>
                  <a:lnTo>
                    <a:pt x="232" y="15"/>
                  </a:lnTo>
                  <a:lnTo>
                    <a:pt x="232" y="16"/>
                  </a:lnTo>
                  <a:lnTo>
                    <a:pt x="233" y="16"/>
                  </a:lnTo>
                  <a:lnTo>
                    <a:pt x="234" y="16"/>
                  </a:lnTo>
                  <a:lnTo>
                    <a:pt x="235" y="16"/>
                  </a:lnTo>
                  <a:lnTo>
                    <a:pt x="235" y="17"/>
                  </a:lnTo>
                  <a:lnTo>
                    <a:pt x="236" y="17"/>
                  </a:lnTo>
                  <a:lnTo>
                    <a:pt x="237" y="17"/>
                  </a:lnTo>
                  <a:lnTo>
                    <a:pt x="238" y="18"/>
                  </a:lnTo>
                  <a:lnTo>
                    <a:pt x="239" y="18"/>
                  </a:lnTo>
                  <a:lnTo>
                    <a:pt x="242" y="18"/>
                  </a:lnTo>
                  <a:lnTo>
                    <a:pt x="244" y="18"/>
                  </a:lnTo>
                  <a:lnTo>
                    <a:pt x="245" y="18"/>
                  </a:lnTo>
                  <a:lnTo>
                    <a:pt x="245" y="19"/>
                  </a:lnTo>
                  <a:lnTo>
                    <a:pt x="246" y="19"/>
                  </a:lnTo>
                  <a:lnTo>
                    <a:pt x="247" y="19"/>
                  </a:lnTo>
                  <a:lnTo>
                    <a:pt x="248" y="19"/>
                  </a:lnTo>
                  <a:lnTo>
                    <a:pt x="249" y="20"/>
                  </a:lnTo>
                  <a:lnTo>
                    <a:pt x="250" y="20"/>
                  </a:lnTo>
                  <a:lnTo>
                    <a:pt x="251" y="22"/>
                  </a:lnTo>
                  <a:lnTo>
                    <a:pt x="252" y="22"/>
                  </a:lnTo>
                  <a:lnTo>
                    <a:pt x="253" y="22"/>
                  </a:lnTo>
                  <a:lnTo>
                    <a:pt x="254" y="22"/>
                  </a:lnTo>
                  <a:lnTo>
                    <a:pt x="255" y="22"/>
                  </a:lnTo>
                  <a:lnTo>
                    <a:pt x="255" y="23"/>
                  </a:lnTo>
                  <a:lnTo>
                    <a:pt x="256" y="23"/>
                  </a:lnTo>
                  <a:lnTo>
                    <a:pt x="256" y="24"/>
                  </a:lnTo>
                  <a:lnTo>
                    <a:pt x="257" y="24"/>
                  </a:lnTo>
                  <a:lnTo>
                    <a:pt x="258" y="25"/>
                  </a:lnTo>
                  <a:lnTo>
                    <a:pt x="259" y="25"/>
                  </a:lnTo>
                  <a:lnTo>
                    <a:pt x="259" y="26"/>
                  </a:lnTo>
                  <a:lnTo>
                    <a:pt x="260" y="26"/>
                  </a:lnTo>
                  <a:lnTo>
                    <a:pt x="261" y="26"/>
                  </a:lnTo>
                  <a:lnTo>
                    <a:pt x="261" y="27"/>
                  </a:lnTo>
                  <a:lnTo>
                    <a:pt x="262" y="27"/>
                  </a:lnTo>
                  <a:lnTo>
                    <a:pt x="262" y="28"/>
                  </a:lnTo>
                  <a:lnTo>
                    <a:pt x="261" y="28"/>
                  </a:lnTo>
                  <a:lnTo>
                    <a:pt x="261" y="29"/>
                  </a:lnTo>
                  <a:lnTo>
                    <a:pt x="262" y="29"/>
                  </a:lnTo>
                  <a:lnTo>
                    <a:pt x="262" y="30"/>
                  </a:lnTo>
                  <a:lnTo>
                    <a:pt x="262" y="31"/>
                  </a:lnTo>
                  <a:lnTo>
                    <a:pt x="262" y="32"/>
                  </a:lnTo>
                  <a:lnTo>
                    <a:pt x="262" y="33"/>
                  </a:lnTo>
                  <a:lnTo>
                    <a:pt x="262" y="34"/>
                  </a:lnTo>
                  <a:lnTo>
                    <a:pt x="263" y="34"/>
                  </a:lnTo>
                  <a:lnTo>
                    <a:pt x="264" y="34"/>
                  </a:lnTo>
                  <a:lnTo>
                    <a:pt x="265" y="35"/>
                  </a:lnTo>
                  <a:lnTo>
                    <a:pt x="266" y="36"/>
                  </a:lnTo>
                  <a:lnTo>
                    <a:pt x="266" y="37"/>
                  </a:lnTo>
                  <a:lnTo>
                    <a:pt x="267" y="37"/>
                  </a:lnTo>
                  <a:lnTo>
                    <a:pt x="267" y="38"/>
                  </a:lnTo>
                  <a:lnTo>
                    <a:pt x="269" y="39"/>
                  </a:lnTo>
                  <a:lnTo>
                    <a:pt x="270" y="39"/>
                  </a:lnTo>
                  <a:lnTo>
                    <a:pt x="270" y="40"/>
                  </a:lnTo>
                  <a:lnTo>
                    <a:pt x="270" y="41"/>
                  </a:lnTo>
                  <a:lnTo>
                    <a:pt x="271" y="41"/>
                  </a:lnTo>
                  <a:lnTo>
                    <a:pt x="270" y="42"/>
                  </a:lnTo>
                  <a:lnTo>
                    <a:pt x="270" y="43"/>
                  </a:lnTo>
                  <a:lnTo>
                    <a:pt x="271" y="43"/>
                  </a:lnTo>
                  <a:lnTo>
                    <a:pt x="272" y="43"/>
                  </a:lnTo>
                  <a:lnTo>
                    <a:pt x="273" y="43"/>
                  </a:lnTo>
                  <a:lnTo>
                    <a:pt x="275" y="45"/>
                  </a:lnTo>
                  <a:lnTo>
                    <a:pt x="277" y="47"/>
                  </a:lnTo>
                  <a:lnTo>
                    <a:pt x="278" y="48"/>
                  </a:lnTo>
                  <a:lnTo>
                    <a:pt x="278" y="49"/>
                  </a:lnTo>
                  <a:lnTo>
                    <a:pt x="278" y="50"/>
                  </a:lnTo>
                  <a:lnTo>
                    <a:pt x="279" y="50"/>
                  </a:lnTo>
                  <a:lnTo>
                    <a:pt x="279" y="51"/>
                  </a:lnTo>
                  <a:lnTo>
                    <a:pt x="279" y="52"/>
                  </a:lnTo>
                  <a:lnTo>
                    <a:pt x="278" y="52"/>
                  </a:lnTo>
                  <a:lnTo>
                    <a:pt x="278" y="53"/>
                  </a:lnTo>
                  <a:lnTo>
                    <a:pt x="278" y="54"/>
                  </a:lnTo>
                  <a:lnTo>
                    <a:pt x="277" y="55"/>
                  </a:lnTo>
                  <a:lnTo>
                    <a:pt x="277" y="56"/>
                  </a:lnTo>
                  <a:lnTo>
                    <a:pt x="277" y="57"/>
                  </a:lnTo>
                  <a:lnTo>
                    <a:pt x="278" y="57"/>
                  </a:lnTo>
                  <a:lnTo>
                    <a:pt x="279" y="57"/>
                  </a:lnTo>
                  <a:lnTo>
                    <a:pt x="279" y="58"/>
                  </a:lnTo>
                  <a:lnTo>
                    <a:pt x="279" y="59"/>
                  </a:lnTo>
                  <a:lnTo>
                    <a:pt x="280" y="60"/>
                  </a:lnTo>
                  <a:lnTo>
                    <a:pt x="281" y="60"/>
                  </a:lnTo>
                  <a:lnTo>
                    <a:pt x="281" y="61"/>
                  </a:lnTo>
                  <a:lnTo>
                    <a:pt x="282" y="61"/>
                  </a:lnTo>
                  <a:lnTo>
                    <a:pt x="282" y="62"/>
                  </a:lnTo>
                  <a:lnTo>
                    <a:pt x="281" y="62"/>
                  </a:lnTo>
                  <a:lnTo>
                    <a:pt x="281" y="63"/>
                  </a:lnTo>
                  <a:lnTo>
                    <a:pt x="281" y="64"/>
                  </a:lnTo>
                  <a:lnTo>
                    <a:pt x="281" y="65"/>
                  </a:lnTo>
                  <a:lnTo>
                    <a:pt x="281" y="66"/>
                  </a:lnTo>
                  <a:lnTo>
                    <a:pt x="282" y="66"/>
                  </a:lnTo>
                  <a:lnTo>
                    <a:pt x="282" y="67"/>
                  </a:lnTo>
                  <a:lnTo>
                    <a:pt x="283" y="67"/>
                  </a:lnTo>
                  <a:lnTo>
                    <a:pt x="283" y="68"/>
                  </a:lnTo>
                  <a:lnTo>
                    <a:pt x="284" y="68"/>
                  </a:lnTo>
                  <a:lnTo>
                    <a:pt x="284" y="69"/>
                  </a:lnTo>
                  <a:lnTo>
                    <a:pt x="285" y="69"/>
                  </a:lnTo>
                  <a:lnTo>
                    <a:pt x="285" y="70"/>
                  </a:lnTo>
                  <a:lnTo>
                    <a:pt x="285" y="72"/>
                  </a:lnTo>
                  <a:lnTo>
                    <a:pt x="284" y="74"/>
                  </a:lnTo>
                  <a:lnTo>
                    <a:pt x="284" y="75"/>
                  </a:lnTo>
                  <a:lnTo>
                    <a:pt x="284" y="76"/>
                  </a:lnTo>
                  <a:lnTo>
                    <a:pt x="284" y="77"/>
                  </a:lnTo>
                  <a:lnTo>
                    <a:pt x="285" y="77"/>
                  </a:lnTo>
                  <a:lnTo>
                    <a:pt x="285" y="78"/>
                  </a:lnTo>
                  <a:lnTo>
                    <a:pt x="286" y="79"/>
                  </a:lnTo>
                  <a:lnTo>
                    <a:pt x="287" y="80"/>
                  </a:lnTo>
                  <a:lnTo>
                    <a:pt x="289" y="82"/>
                  </a:lnTo>
                  <a:lnTo>
                    <a:pt x="289" y="83"/>
                  </a:lnTo>
                  <a:lnTo>
                    <a:pt x="289" y="84"/>
                  </a:lnTo>
                  <a:lnTo>
                    <a:pt x="290" y="85"/>
                  </a:lnTo>
                  <a:lnTo>
                    <a:pt x="291" y="86"/>
                  </a:lnTo>
                  <a:lnTo>
                    <a:pt x="291" y="87"/>
                  </a:lnTo>
                  <a:lnTo>
                    <a:pt x="292" y="87"/>
                  </a:lnTo>
                  <a:lnTo>
                    <a:pt x="292" y="88"/>
                  </a:lnTo>
                  <a:lnTo>
                    <a:pt x="294" y="88"/>
                  </a:lnTo>
                  <a:lnTo>
                    <a:pt x="294" y="89"/>
                  </a:lnTo>
                  <a:lnTo>
                    <a:pt x="294" y="90"/>
                  </a:lnTo>
                  <a:lnTo>
                    <a:pt x="294" y="91"/>
                  </a:lnTo>
                  <a:lnTo>
                    <a:pt x="294" y="92"/>
                  </a:lnTo>
                  <a:lnTo>
                    <a:pt x="294" y="93"/>
                  </a:lnTo>
                  <a:lnTo>
                    <a:pt x="294" y="97"/>
                  </a:lnTo>
                  <a:lnTo>
                    <a:pt x="295" y="98"/>
                  </a:lnTo>
                  <a:lnTo>
                    <a:pt x="295" y="99"/>
                  </a:lnTo>
                  <a:lnTo>
                    <a:pt x="295" y="100"/>
                  </a:lnTo>
                  <a:lnTo>
                    <a:pt x="296" y="101"/>
                  </a:lnTo>
                  <a:lnTo>
                    <a:pt x="297" y="102"/>
                  </a:lnTo>
                  <a:lnTo>
                    <a:pt x="297" y="103"/>
                  </a:lnTo>
                  <a:lnTo>
                    <a:pt x="297" y="104"/>
                  </a:lnTo>
                  <a:lnTo>
                    <a:pt x="298" y="104"/>
                  </a:lnTo>
                  <a:lnTo>
                    <a:pt x="298" y="105"/>
                  </a:lnTo>
                  <a:lnTo>
                    <a:pt x="298" y="106"/>
                  </a:lnTo>
                  <a:lnTo>
                    <a:pt x="299" y="106"/>
                  </a:lnTo>
                  <a:lnTo>
                    <a:pt x="299" y="107"/>
                  </a:lnTo>
                  <a:lnTo>
                    <a:pt x="300" y="107"/>
                  </a:lnTo>
                  <a:lnTo>
                    <a:pt x="300" y="108"/>
                  </a:lnTo>
                  <a:lnTo>
                    <a:pt x="301" y="108"/>
                  </a:lnTo>
                  <a:lnTo>
                    <a:pt x="302" y="108"/>
                  </a:lnTo>
                  <a:lnTo>
                    <a:pt x="303" y="108"/>
                  </a:lnTo>
                  <a:lnTo>
                    <a:pt x="304" y="108"/>
                  </a:lnTo>
                  <a:lnTo>
                    <a:pt x="305" y="109"/>
                  </a:lnTo>
                  <a:lnTo>
                    <a:pt x="305" y="110"/>
                  </a:lnTo>
                  <a:lnTo>
                    <a:pt x="306" y="111"/>
                  </a:lnTo>
                  <a:lnTo>
                    <a:pt x="306" y="112"/>
                  </a:lnTo>
                  <a:lnTo>
                    <a:pt x="307" y="113"/>
                  </a:lnTo>
                  <a:lnTo>
                    <a:pt x="308" y="114"/>
                  </a:lnTo>
                  <a:lnTo>
                    <a:pt x="308" y="115"/>
                  </a:lnTo>
                  <a:lnTo>
                    <a:pt x="308" y="116"/>
                  </a:lnTo>
                  <a:lnTo>
                    <a:pt x="308" y="118"/>
                  </a:lnTo>
                  <a:lnTo>
                    <a:pt x="308" y="119"/>
                  </a:lnTo>
                  <a:lnTo>
                    <a:pt x="308" y="120"/>
                  </a:lnTo>
                  <a:lnTo>
                    <a:pt x="309" y="122"/>
                  </a:lnTo>
                  <a:lnTo>
                    <a:pt x="309" y="123"/>
                  </a:lnTo>
                  <a:lnTo>
                    <a:pt x="310" y="124"/>
                  </a:lnTo>
                  <a:lnTo>
                    <a:pt x="311" y="125"/>
                  </a:lnTo>
                  <a:lnTo>
                    <a:pt x="312" y="126"/>
                  </a:lnTo>
                  <a:lnTo>
                    <a:pt x="313" y="127"/>
                  </a:lnTo>
                  <a:lnTo>
                    <a:pt x="314" y="127"/>
                  </a:lnTo>
                  <a:lnTo>
                    <a:pt x="314" y="128"/>
                  </a:lnTo>
                  <a:lnTo>
                    <a:pt x="315" y="129"/>
                  </a:lnTo>
                  <a:lnTo>
                    <a:pt x="315" y="130"/>
                  </a:lnTo>
                  <a:lnTo>
                    <a:pt x="316" y="131"/>
                  </a:lnTo>
                  <a:lnTo>
                    <a:pt x="315" y="132"/>
                  </a:lnTo>
                  <a:lnTo>
                    <a:pt x="315" y="133"/>
                  </a:lnTo>
                  <a:lnTo>
                    <a:pt x="315" y="134"/>
                  </a:lnTo>
                  <a:lnTo>
                    <a:pt x="315" y="135"/>
                  </a:lnTo>
                  <a:lnTo>
                    <a:pt x="317" y="137"/>
                  </a:lnTo>
                  <a:lnTo>
                    <a:pt x="319" y="139"/>
                  </a:lnTo>
                  <a:lnTo>
                    <a:pt x="322" y="140"/>
                  </a:lnTo>
                  <a:lnTo>
                    <a:pt x="323" y="140"/>
                  </a:lnTo>
                  <a:lnTo>
                    <a:pt x="324" y="141"/>
                  </a:lnTo>
                  <a:lnTo>
                    <a:pt x="325" y="142"/>
                  </a:lnTo>
                  <a:lnTo>
                    <a:pt x="325" y="143"/>
                  </a:lnTo>
                  <a:lnTo>
                    <a:pt x="325" y="144"/>
                  </a:lnTo>
                  <a:lnTo>
                    <a:pt x="326" y="147"/>
                  </a:lnTo>
                  <a:lnTo>
                    <a:pt x="327" y="148"/>
                  </a:lnTo>
                  <a:lnTo>
                    <a:pt x="327" y="149"/>
                  </a:lnTo>
                  <a:lnTo>
                    <a:pt x="328" y="149"/>
                  </a:lnTo>
                  <a:lnTo>
                    <a:pt x="329" y="150"/>
                  </a:lnTo>
                  <a:lnTo>
                    <a:pt x="330" y="150"/>
                  </a:lnTo>
                  <a:lnTo>
                    <a:pt x="330" y="151"/>
                  </a:lnTo>
                  <a:lnTo>
                    <a:pt x="331" y="151"/>
                  </a:lnTo>
                  <a:lnTo>
                    <a:pt x="331" y="152"/>
                  </a:lnTo>
                  <a:lnTo>
                    <a:pt x="331" y="153"/>
                  </a:lnTo>
                  <a:lnTo>
                    <a:pt x="330" y="154"/>
                  </a:lnTo>
                  <a:lnTo>
                    <a:pt x="330" y="155"/>
                  </a:lnTo>
                  <a:lnTo>
                    <a:pt x="330" y="156"/>
                  </a:lnTo>
                  <a:lnTo>
                    <a:pt x="330" y="157"/>
                  </a:lnTo>
                  <a:lnTo>
                    <a:pt x="330" y="158"/>
                  </a:lnTo>
                  <a:lnTo>
                    <a:pt x="331" y="158"/>
                  </a:lnTo>
                  <a:lnTo>
                    <a:pt x="332" y="159"/>
                  </a:lnTo>
                  <a:lnTo>
                    <a:pt x="332" y="160"/>
                  </a:lnTo>
                  <a:lnTo>
                    <a:pt x="333" y="160"/>
                  </a:lnTo>
                  <a:lnTo>
                    <a:pt x="333" y="161"/>
                  </a:lnTo>
                  <a:lnTo>
                    <a:pt x="335" y="162"/>
                  </a:lnTo>
                  <a:lnTo>
                    <a:pt x="336" y="162"/>
                  </a:lnTo>
                  <a:lnTo>
                    <a:pt x="337" y="163"/>
                  </a:lnTo>
                  <a:lnTo>
                    <a:pt x="338" y="163"/>
                  </a:lnTo>
                  <a:lnTo>
                    <a:pt x="339" y="164"/>
                  </a:lnTo>
                  <a:lnTo>
                    <a:pt x="340" y="164"/>
                  </a:lnTo>
                  <a:lnTo>
                    <a:pt x="341" y="164"/>
                  </a:lnTo>
                  <a:lnTo>
                    <a:pt x="342" y="164"/>
                  </a:lnTo>
                  <a:lnTo>
                    <a:pt x="342" y="163"/>
                  </a:lnTo>
                  <a:lnTo>
                    <a:pt x="344" y="163"/>
                  </a:lnTo>
                  <a:lnTo>
                    <a:pt x="346" y="163"/>
                  </a:lnTo>
                  <a:lnTo>
                    <a:pt x="347" y="163"/>
                  </a:lnTo>
                  <a:lnTo>
                    <a:pt x="348" y="164"/>
                  </a:lnTo>
                  <a:lnTo>
                    <a:pt x="349" y="164"/>
                  </a:lnTo>
                  <a:lnTo>
                    <a:pt x="350" y="165"/>
                  </a:lnTo>
                  <a:lnTo>
                    <a:pt x="351" y="165"/>
                  </a:lnTo>
                  <a:lnTo>
                    <a:pt x="354" y="166"/>
                  </a:lnTo>
                  <a:lnTo>
                    <a:pt x="355" y="166"/>
                  </a:lnTo>
                  <a:lnTo>
                    <a:pt x="356" y="166"/>
                  </a:lnTo>
                  <a:lnTo>
                    <a:pt x="356" y="165"/>
                  </a:lnTo>
                  <a:lnTo>
                    <a:pt x="357" y="165"/>
                  </a:lnTo>
                  <a:lnTo>
                    <a:pt x="357" y="164"/>
                  </a:lnTo>
                  <a:lnTo>
                    <a:pt x="358" y="164"/>
                  </a:lnTo>
                  <a:lnTo>
                    <a:pt x="359" y="164"/>
                  </a:lnTo>
                  <a:lnTo>
                    <a:pt x="360" y="165"/>
                  </a:lnTo>
                  <a:lnTo>
                    <a:pt x="361" y="165"/>
                  </a:lnTo>
                  <a:lnTo>
                    <a:pt x="362" y="167"/>
                  </a:lnTo>
                  <a:lnTo>
                    <a:pt x="362" y="168"/>
                  </a:lnTo>
                  <a:lnTo>
                    <a:pt x="363" y="169"/>
                  </a:lnTo>
                  <a:lnTo>
                    <a:pt x="364" y="172"/>
                  </a:lnTo>
                  <a:lnTo>
                    <a:pt x="364" y="173"/>
                  </a:lnTo>
                  <a:lnTo>
                    <a:pt x="364" y="174"/>
                  </a:lnTo>
                  <a:lnTo>
                    <a:pt x="365" y="174"/>
                  </a:lnTo>
                  <a:lnTo>
                    <a:pt x="365" y="175"/>
                  </a:lnTo>
                  <a:lnTo>
                    <a:pt x="364" y="176"/>
                  </a:lnTo>
                  <a:lnTo>
                    <a:pt x="364" y="177"/>
                  </a:lnTo>
                  <a:lnTo>
                    <a:pt x="363" y="177"/>
                  </a:lnTo>
                  <a:lnTo>
                    <a:pt x="363" y="178"/>
                  </a:lnTo>
                  <a:lnTo>
                    <a:pt x="363" y="179"/>
                  </a:lnTo>
                  <a:lnTo>
                    <a:pt x="363" y="180"/>
                  </a:lnTo>
                  <a:lnTo>
                    <a:pt x="363" y="181"/>
                  </a:lnTo>
                  <a:lnTo>
                    <a:pt x="364" y="182"/>
                  </a:lnTo>
                  <a:lnTo>
                    <a:pt x="365" y="183"/>
                  </a:lnTo>
                  <a:lnTo>
                    <a:pt x="366" y="183"/>
                  </a:lnTo>
                  <a:lnTo>
                    <a:pt x="367" y="183"/>
                  </a:lnTo>
                  <a:lnTo>
                    <a:pt x="369" y="183"/>
                  </a:lnTo>
                  <a:lnTo>
                    <a:pt x="370" y="184"/>
                  </a:lnTo>
                  <a:lnTo>
                    <a:pt x="370" y="185"/>
                  </a:lnTo>
                  <a:lnTo>
                    <a:pt x="370" y="186"/>
                  </a:lnTo>
                  <a:lnTo>
                    <a:pt x="371" y="186"/>
                  </a:lnTo>
                  <a:lnTo>
                    <a:pt x="372" y="187"/>
                  </a:lnTo>
                  <a:lnTo>
                    <a:pt x="374" y="187"/>
                  </a:lnTo>
                  <a:lnTo>
                    <a:pt x="375" y="187"/>
                  </a:lnTo>
                  <a:lnTo>
                    <a:pt x="375" y="188"/>
                  </a:lnTo>
                  <a:lnTo>
                    <a:pt x="376" y="189"/>
                  </a:lnTo>
                  <a:lnTo>
                    <a:pt x="377" y="189"/>
                  </a:lnTo>
                  <a:lnTo>
                    <a:pt x="377" y="190"/>
                  </a:lnTo>
                  <a:lnTo>
                    <a:pt x="378" y="190"/>
                  </a:lnTo>
                  <a:lnTo>
                    <a:pt x="379" y="191"/>
                  </a:lnTo>
                  <a:lnTo>
                    <a:pt x="379" y="192"/>
                  </a:lnTo>
                  <a:lnTo>
                    <a:pt x="379" y="193"/>
                  </a:lnTo>
                  <a:lnTo>
                    <a:pt x="379" y="195"/>
                  </a:lnTo>
                  <a:lnTo>
                    <a:pt x="380" y="197"/>
                  </a:lnTo>
                  <a:lnTo>
                    <a:pt x="380" y="198"/>
                  </a:lnTo>
                  <a:lnTo>
                    <a:pt x="380" y="199"/>
                  </a:lnTo>
                  <a:lnTo>
                    <a:pt x="381" y="199"/>
                  </a:lnTo>
                  <a:lnTo>
                    <a:pt x="381" y="200"/>
                  </a:lnTo>
                  <a:lnTo>
                    <a:pt x="381" y="201"/>
                  </a:lnTo>
                  <a:lnTo>
                    <a:pt x="382" y="201"/>
                  </a:lnTo>
                  <a:lnTo>
                    <a:pt x="382" y="202"/>
                  </a:lnTo>
                  <a:lnTo>
                    <a:pt x="382" y="203"/>
                  </a:lnTo>
                  <a:lnTo>
                    <a:pt x="383" y="204"/>
                  </a:lnTo>
                  <a:lnTo>
                    <a:pt x="385" y="205"/>
                  </a:lnTo>
                  <a:lnTo>
                    <a:pt x="388" y="206"/>
                  </a:lnTo>
                  <a:lnTo>
                    <a:pt x="388" y="208"/>
                  </a:lnTo>
                  <a:lnTo>
                    <a:pt x="388" y="209"/>
                  </a:lnTo>
                  <a:lnTo>
                    <a:pt x="388" y="210"/>
                  </a:lnTo>
                  <a:lnTo>
                    <a:pt x="389" y="211"/>
                  </a:lnTo>
                  <a:lnTo>
                    <a:pt x="390" y="212"/>
                  </a:lnTo>
                  <a:lnTo>
                    <a:pt x="390" y="213"/>
                  </a:lnTo>
                  <a:lnTo>
                    <a:pt x="390" y="214"/>
                  </a:lnTo>
                  <a:lnTo>
                    <a:pt x="390" y="215"/>
                  </a:lnTo>
                  <a:lnTo>
                    <a:pt x="390" y="216"/>
                  </a:lnTo>
                  <a:lnTo>
                    <a:pt x="391" y="217"/>
                  </a:lnTo>
                  <a:lnTo>
                    <a:pt x="392" y="218"/>
                  </a:lnTo>
                  <a:lnTo>
                    <a:pt x="394" y="219"/>
                  </a:lnTo>
                  <a:lnTo>
                    <a:pt x="395" y="219"/>
                  </a:lnTo>
                  <a:lnTo>
                    <a:pt x="396" y="219"/>
                  </a:lnTo>
                  <a:lnTo>
                    <a:pt x="397" y="219"/>
                  </a:lnTo>
                  <a:lnTo>
                    <a:pt x="399" y="220"/>
                  </a:lnTo>
                  <a:lnTo>
                    <a:pt x="400" y="222"/>
                  </a:lnTo>
                  <a:lnTo>
                    <a:pt x="401" y="222"/>
                  </a:lnTo>
                  <a:lnTo>
                    <a:pt x="401" y="223"/>
                  </a:lnTo>
                  <a:lnTo>
                    <a:pt x="403" y="224"/>
                  </a:lnTo>
                  <a:lnTo>
                    <a:pt x="404" y="225"/>
                  </a:lnTo>
                  <a:lnTo>
                    <a:pt x="406" y="225"/>
                  </a:lnTo>
                  <a:lnTo>
                    <a:pt x="407" y="225"/>
                  </a:lnTo>
                  <a:lnTo>
                    <a:pt x="409" y="226"/>
                  </a:lnTo>
                  <a:lnTo>
                    <a:pt x="411" y="226"/>
                  </a:lnTo>
                  <a:lnTo>
                    <a:pt x="414" y="226"/>
                  </a:lnTo>
                  <a:lnTo>
                    <a:pt x="415" y="227"/>
                  </a:lnTo>
                  <a:lnTo>
                    <a:pt x="417" y="227"/>
                  </a:lnTo>
                  <a:lnTo>
                    <a:pt x="420" y="227"/>
                  </a:lnTo>
                  <a:lnTo>
                    <a:pt x="421" y="227"/>
                  </a:lnTo>
                  <a:lnTo>
                    <a:pt x="422" y="228"/>
                  </a:lnTo>
                  <a:lnTo>
                    <a:pt x="423" y="228"/>
                  </a:lnTo>
                  <a:lnTo>
                    <a:pt x="424" y="228"/>
                  </a:lnTo>
                  <a:lnTo>
                    <a:pt x="424" y="229"/>
                  </a:lnTo>
                  <a:lnTo>
                    <a:pt x="426" y="229"/>
                  </a:lnTo>
                  <a:lnTo>
                    <a:pt x="428" y="230"/>
                  </a:lnTo>
                  <a:lnTo>
                    <a:pt x="429" y="231"/>
                  </a:lnTo>
                  <a:lnTo>
                    <a:pt x="430" y="231"/>
                  </a:lnTo>
                  <a:lnTo>
                    <a:pt x="430" y="232"/>
                  </a:lnTo>
                  <a:lnTo>
                    <a:pt x="431" y="232"/>
                  </a:lnTo>
                  <a:lnTo>
                    <a:pt x="432" y="232"/>
                  </a:lnTo>
                  <a:lnTo>
                    <a:pt x="432" y="233"/>
                  </a:lnTo>
                  <a:lnTo>
                    <a:pt x="433" y="233"/>
                  </a:lnTo>
                  <a:lnTo>
                    <a:pt x="434" y="233"/>
                  </a:lnTo>
                  <a:lnTo>
                    <a:pt x="435" y="234"/>
                  </a:lnTo>
                  <a:lnTo>
                    <a:pt x="436" y="235"/>
                  </a:lnTo>
                  <a:lnTo>
                    <a:pt x="437" y="235"/>
                  </a:lnTo>
                  <a:lnTo>
                    <a:pt x="438" y="235"/>
                  </a:lnTo>
                  <a:lnTo>
                    <a:pt x="438" y="236"/>
                  </a:lnTo>
                  <a:lnTo>
                    <a:pt x="439" y="236"/>
                  </a:lnTo>
                  <a:lnTo>
                    <a:pt x="440" y="236"/>
                  </a:lnTo>
                  <a:lnTo>
                    <a:pt x="440" y="237"/>
                  </a:lnTo>
                  <a:lnTo>
                    <a:pt x="441" y="237"/>
                  </a:lnTo>
                  <a:lnTo>
                    <a:pt x="442" y="237"/>
                  </a:lnTo>
                  <a:lnTo>
                    <a:pt x="442" y="238"/>
                  </a:lnTo>
                  <a:lnTo>
                    <a:pt x="442" y="239"/>
                  </a:lnTo>
                  <a:lnTo>
                    <a:pt x="444" y="239"/>
                  </a:lnTo>
                  <a:lnTo>
                    <a:pt x="445" y="239"/>
                  </a:lnTo>
                  <a:lnTo>
                    <a:pt x="445" y="240"/>
                  </a:lnTo>
                  <a:lnTo>
                    <a:pt x="446" y="240"/>
                  </a:lnTo>
                  <a:lnTo>
                    <a:pt x="447" y="240"/>
                  </a:lnTo>
                  <a:lnTo>
                    <a:pt x="448" y="240"/>
                  </a:lnTo>
                  <a:lnTo>
                    <a:pt x="449" y="240"/>
                  </a:lnTo>
                  <a:lnTo>
                    <a:pt x="449" y="241"/>
                  </a:lnTo>
                  <a:lnTo>
                    <a:pt x="450" y="241"/>
                  </a:lnTo>
                  <a:lnTo>
                    <a:pt x="450" y="242"/>
                  </a:lnTo>
                  <a:lnTo>
                    <a:pt x="451" y="242"/>
                  </a:lnTo>
                  <a:lnTo>
                    <a:pt x="451" y="243"/>
                  </a:lnTo>
                  <a:lnTo>
                    <a:pt x="452" y="243"/>
                  </a:lnTo>
                  <a:lnTo>
                    <a:pt x="452" y="244"/>
                  </a:lnTo>
                  <a:lnTo>
                    <a:pt x="453" y="244"/>
                  </a:lnTo>
                  <a:lnTo>
                    <a:pt x="453" y="245"/>
                  </a:lnTo>
                  <a:lnTo>
                    <a:pt x="453" y="247"/>
                  </a:lnTo>
                  <a:lnTo>
                    <a:pt x="453" y="248"/>
                  </a:lnTo>
                  <a:lnTo>
                    <a:pt x="453" y="249"/>
                  </a:lnTo>
                  <a:lnTo>
                    <a:pt x="453" y="250"/>
                  </a:lnTo>
                  <a:lnTo>
                    <a:pt x="453" y="251"/>
                  </a:lnTo>
                  <a:lnTo>
                    <a:pt x="453" y="252"/>
                  </a:lnTo>
                  <a:lnTo>
                    <a:pt x="453" y="253"/>
                  </a:lnTo>
                  <a:lnTo>
                    <a:pt x="453" y="254"/>
                  </a:lnTo>
                  <a:lnTo>
                    <a:pt x="454" y="254"/>
                  </a:lnTo>
                  <a:lnTo>
                    <a:pt x="454" y="255"/>
                  </a:lnTo>
                  <a:lnTo>
                    <a:pt x="455" y="255"/>
                  </a:lnTo>
                  <a:lnTo>
                    <a:pt x="455" y="256"/>
                  </a:lnTo>
                  <a:lnTo>
                    <a:pt x="456" y="256"/>
                  </a:lnTo>
                  <a:lnTo>
                    <a:pt x="456" y="257"/>
                  </a:lnTo>
                  <a:lnTo>
                    <a:pt x="457" y="257"/>
                  </a:lnTo>
                  <a:lnTo>
                    <a:pt x="458" y="258"/>
                  </a:lnTo>
                  <a:lnTo>
                    <a:pt x="459" y="259"/>
                  </a:lnTo>
                  <a:lnTo>
                    <a:pt x="460" y="259"/>
                  </a:lnTo>
                  <a:lnTo>
                    <a:pt x="460" y="260"/>
                  </a:lnTo>
                  <a:lnTo>
                    <a:pt x="460" y="261"/>
                  </a:lnTo>
                  <a:lnTo>
                    <a:pt x="460" y="262"/>
                  </a:lnTo>
                  <a:lnTo>
                    <a:pt x="460" y="263"/>
                  </a:lnTo>
                  <a:lnTo>
                    <a:pt x="460" y="264"/>
                  </a:lnTo>
                  <a:lnTo>
                    <a:pt x="460" y="265"/>
                  </a:lnTo>
                  <a:lnTo>
                    <a:pt x="461" y="265"/>
                  </a:lnTo>
                  <a:lnTo>
                    <a:pt x="461" y="266"/>
                  </a:lnTo>
                  <a:lnTo>
                    <a:pt x="462" y="267"/>
                  </a:lnTo>
                  <a:lnTo>
                    <a:pt x="463" y="267"/>
                  </a:lnTo>
                  <a:lnTo>
                    <a:pt x="464" y="267"/>
                  </a:lnTo>
                  <a:lnTo>
                    <a:pt x="465" y="267"/>
                  </a:lnTo>
                  <a:lnTo>
                    <a:pt x="466" y="268"/>
                  </a:lnTo>
                  <a:lnTo>
                    <a:pt x="467" y="268"/>
                  </a:lnTo>
                  <a:lnTo>
                    <a:pt x="469" y="268"/>
                  </a:lnTo>
                  <a:lnTo>
                    <a:pt x="469" y="269"/>
                  </a:lnTo>
                  <a:lnTo>
                    <a:pt x="470" y="269"/>
                  </a:lnTo>
                  <a:lnTo>
                    <a:pt x="471" y="270"/>
                  </a:lnTo>
                  <a:lnTo>
                    <a:pt x="472" y="270"/>
                  </a:lnTo>
                  <a:lnTo>
                    <a:pt x="472" y="272"/>
                  </a:lnTo>
                  <a:lnTo>
                    <a:pt x="473" y="273"/>
                  </a:lnTo>
                  <a:lnTo>
                    <a:pt x="473" y="274"/>
                  </a:lnTo>
                  <a:lnTo>
                    <a:pt x="473" y="275"/>
                  </a:lnTo>
                  <a:lnTo>
                    <a:pt x="474" y="275"/>
                  </a:lnTo>
                  <a:lnTo>
                    <a:pt x="475" y="275"/>
                  </a:lnTo>
                  <a:lnTo>
                    <a:pt x="476" y="275"/>
                  </a:lnTo>
                  <a:lnTo>
                    <a:pt x="477" y="276"/>
                  </a:lnTo>
                  <a:lnTo>
                    <a:pt x="478" y="276"/>
                  </a:lnTo>
                  <a:lnTo>
                    <a:pt x="479" y="277"/>
                  </a:lnTo>
                  <a:lnTo>
                    <a:pt x="480" y="277"/>
                  </a:lnTo>
                  <a:lnTo>
                    <a:pt x="481" y="278"/>
                  </a:lnTo>
                  <a:lnTo>
                    <a:pt x="482" y="278"/>
                  </a:lnTo>
                  <a:lnTo>
                    <a:pt x="483" y="279"/>
                  </a:lnTo>
                  <a:lnTo>
                    <a:pt x="484" y="279"/>
                  </a:lnTo>
                  <a:lnTo>
                    <a:pt x="485" y="280"/>
                  </a:lnTo>
                  <a:lnTo>
                    <a:pt x="485" y="281"/>
                  </a:lnTo>
                  <a:lnTo>
                    <a:pt x="485" y="282"/>
                  </a:lnTo>
                  <a:lnTo>
                    <a:pt x="485" y="283"/>
                  </a:lnTo>
                  <a:lnTo>
                    <a:pt x="485" y="284"/>
                  </a:lnTo>
                  <a:lnTo>
                    <a:pt x="485" y="285"/>
                  </a:lnTo>
                  <a:lnTo>
                    <a:pt x="486" y="285"/>
                  </a:lnTo>
                  <a:lnTo>
                    <a:pt x="487" y="285"/>
                  </a:lnTo>
                  <a:lnTo>
                    <a:pt x="488" y="285"/>
                  </a:lnTo>
                  <a:lnTo>
                    <a:pt x="489" y="285"/>
                  </a:lnTo>
                  <a:lnTo>
                    <a:pt x="489" y="286"/>
                  </a:lnTo>
                  <a:lnTo>
                    <a:pt x="490" y="286"/>
                  </a:lnTo>
                  <a:lnTo>
                    <a:pt x="490" y="287"/>
                  </a:lnTo>
                  <a:lnTo>
                    <a:pt x="491" y="287"/>
                  </a:lnTo>
                  <a:lnTo>
                    <a:pt x="491" y="288"/>
                  </a:lnTo>
                  <a:lnTo>
                    <a:pt x="492" y="288"/>
                  </a:lnTo>
                  <a:lnTo>
                    <a:pt x="494" y="289"/>
                  </a:lnTo>
                  <a:lnTo>
                    <a:pt x="495" y="289"/>
                  </a:lnTo>
                  <a:lnTo>
                    <a:pt x="495" y="290"/>
                  </a:lnTo>
                  <a:lnTo>
                    <a:pt x="496" y="290"/>
                  </a:lnTo>
                  <a:lnTo>
                    <a:pt x="496" y="291"/>
                  </a:lnTo>
                  <a:lnTo>
                    <a:pt x="496" y="292"/>
                  </a:lnTo>
                  <a:lnTo>
                    <a:pt x="496" y="293"/>
                  </a:lnTo>
                  <a:lnTo>
                    <a:pt x="497" y="293"/>
                  </a:lnTo>
                  <a:lnTo>
                    <a:pt x="497" y="294"/>
                  </a:lnTo>
                  <a:lnTo>
                    <a:pt x="497" y="295"/>
                  </a:lnTo>
                  <a:lnTo>
                    <a:pt x="497" y="297"/>
                  </a:lnTo>
                  <a:lnTo>
                    <a:pt x="498" y="297"/>
                  </a:lnTo>
                  <a:lnTo>
                    <a:pt x="498" y="298"/>
                  </a:lnTo>
                  <a:lnTo>
                    <a:pt x="498" y="299"/>
                  </a:lnTo>
                  <a:lnTo>
                    <a:pt x="499" y="299"/>
                  </a:lnTo>
                  <a:lnTo>
                    <a:pt x="499" y="300"/>
                  </a:lnTo>
                  <a:lnTo>
                    <a:pt x="500" y="300"/>
                  </a:lnTo>
                  <a:lnTo>
                    <a:pt x="500" y="301"/>
                  </a:lnTo>
                  <a:lnTo>
                    <a:pt x="500" y="302"/>
                  </a:lnTo>
                  <a:lnTo>
                    <a:pt x="501" y="302"/>
                  </a:lnTo>
                  <a:lnTo>
                    <a:pt x="501" y="303"/>
                  </a:lnTo>
                  <a:lnTo>
                    <a:pt x="501" y="304"/>
                  </a:lnTo>
                  <a:lnTo>
                    <a:pt x="501" y="305"/>
                  </a:lnTo>
                  <a:lnTo>
                    <a:pt x="502" y="305"/>
                  </a:lnTo>
                  <a:lnTo>
                    <a:pt x="502" y="306"/>
                  </a:lnTo>
                  <a:lnTo>
                    <a:pt x="502" y="307"/>
                  </a:lnTo>
                  <a:lnTo>
                    <a:pt x="503" y="307"/>
                  </a:lnTo>
                  <a:lnTo>
                    <a:pt x="503" y="308"/>
                  </a:lnTo>
                  <a:lnTo>
                    <a:pt x="503" y="309"/>
                  </a:lnTo>
                  <a:lnTo>
                    <a:pt x="503" y="310"/>
                  </a:lnTo>
                  <a:lnTo>
                    <a:pt x="503" y="311"/>
                  </a:lnTo>
                  <a:lnTo>
                    <a:pt x="504" y="312"/>
                  </a:lnTo>
                  <a:lnTo>
                    <a:pt x="504" y="313"/>
                  </a:lnTo>
                  <a:lnTo>
                    <a:pt x="504" y="314"/>
                  </a:lnTo>
                  <a:lnTo>
                    <a:pt x="505" y="314"/>
                  </a:lnTo>
                  <a:lnTo>
                    <a:pt x="505" y="315"/>
                  </a:lnTo>
                  <a:lnTo>
                    <a:pt x="505" y="316"/>
                  </a:lnTo>
                  <a:lnTo>
                    <a:pt x="504" y="316"/>
                  </a:lnTo>
                  <a:lnTo>
                    <a:pt x="504" y="317"/>
                  </a:lnTo>
                  <a:lnTo>
                    <a:pt x="504" y="318"/>
                  </a:lnTo>
                  <a:lnTo>
                    <a:pt x="505" y="318"/>
                  </a:lnTo>
                  <a:lnTo>
                    <a:pt x="505" y="319"/>
                  </a:lnTo>
                  <a:lnTo>
                    <a:pt x="506" y="319"/>
                  </a:lnTo>
                  <a:lnTo>
                    <a:pt x="506" y="320"/>
                  </a:lnTo>
                  <a:lnTo>
                    <a:pt x="506" y="322"/>
                  </a:lnTo>
                  <a:lnTo>
                    <a:pt x="507" y="322"/>
                  </a:lnTo>
                  <a:lnTo>
                    <a:pt x="507" y="323"/>
                  </a:lnTo>
                  <a:lnTo>
                    <a:pt x="507" y="324"/>
                  </a:lnTo>
                  <a:lnTo>
                    <a:pt x="506" y="324"/>
                  </a:lnTo>
                  <a:lnTo>
                    <a:pt x="507" y="324"/>
                  </a:lnTo>
                  <a:lnTo>
                    <a:pt x="507" y="325"/>
                  </a:lnTo>
                  <a:lnTo>
                    <a:pt x="506" y="325"/>
                  </a:lnTo>
                  <a:lnTo>
                    <a:pt x="506" y="326"/>
                  </a:lnTo>
                  <a:lnTo>
                    <a:pt x="506" y="327"/>
                  </a:lnTo>
                  <a:lnTo>
                    <a:pt x="507" y="327"/>
                  </a:lnTo>
                  <a:lnTo>
                    <a:pt x="507" y="328"/>
                  </a:lnTo>
                  <a:lnTo>
                    <a:pt x="506" y="328"/>
                  </a:lnTo>
                  <a:lnTo>
                    <a:pt x="506" y="329"/>
                  </a:lnTo>
                  <a:lnTo>
                    <a:pt x="506" y="330"/>
                  </a:lnTo>
                  <a:lnTo>
                    <a:pt x="507" y="330"/>
                  </a:lnTo>
                  <a:lnTo>
                    <a:pt x="508" y="330"/>
                  </a:lnTo>
                  <a:lnTo>
                    <a:pt x="509" y="330"/>
                  </a:lnTo>
                  <a:lnTo>
                    <a:pt x="509" y="331"/>
                  </a:lnTo>
                  <a:lnTo>
                    <a:pt x="508" y="331"/>
                  </a:lnTo>
                  <a:lnTo>
                    <a:pt x="508" y="332"/>
                  </a:lnTo>
                  <a:lnTo>
                    <a:pt x="507" y="332"/>
                  </a:lnTo>
                  <a:lnTo>
                    <a:pt x="506" y="332"/>
                  </a:lnTo>
                  <a:lnTo>
                    <a:pt x="505" y="332"/>
                  </a:lnTo>
                  <a:lnTo>
                    <a:pt x="504" y="332"/>
                  </a:lnTo>
                  <a:lnTo>
                    <a:pt x="504" y="333"/>
                  </a:lnTo>
                  <a:lnTo>
                    <a:pt x="504" y="334"/>
                  </a:lnTo>
                  <a:lnTo>
                    <a:pt x="503" y="335"/>
                  </a:lnTo>
                  <a:lnTo>
                    <a:pt x="502" y="335"/>
                  </a:lnTo>
                  <a:lnTo>
                    <a:pt x="501" y="335"/>
                  </a:lnTo>
                  <a:lnTo>
                    <a:pt x="501" y="336"/>
                  </a:lnTo>
                  <a:lnTo>
                    <a:pt x="500" y="336"/>
                  </a:lnTo>
                  <a:lnTo>
                    <a:pt x="500" y="337"/>
                  </a:lnTo>
                  <a:lnTo>
                    <a:pt x="500" y="338"/>
                  </a:lnTo>
                  <a:lnTo>
                    <a:pt x="501" y="338"/>
                  </a:lnTo>
                  <a:lnTo>
                    <a:pt x="501" y="339"/>
                  </a:lnTo>
                  <a:lnTo>
                    <a:pt x="502" y="340"/>
                  </a:lnTo>
                  <a:lnTo>
                    <a:pt x="502" y="341"/>
                  </a:lnTo>
                  <a:lnTo>
                    <a:pt x="502" y="342"/>
                  </a:lnTo>
                  <a:lnTo>
                    <a:pt x="501" y="344"/>
                  </a:lnTo>
                  <a:lnTo>
                    <a:pt x="501" y="345"/>
                  </a:lnTo>
                  <a:lnTo>
                    <a:pt x="501" y="347"/>
                  </a:lnTo>
                  <a:lnTo>
                    <a:pt x="501" y="348"/>
                  </a:lnTo>
                  <a:lnTo>
                    <a:pt x="502" y="348"/>
                  </a:lnTo>
                  <a:lnTo>
                    <a:pt x="502" y="349"/>
                  </a:lnTo>
                  <a:lnTo>
                    <a:pt x="503" y="349"/>
                  </a:lnTo>
                  <a:lnTo>
                    <a:pt x="503" y="350"/>
                  </a:lnTo>
                  <a:lnTo>
                    <a:pt x="502" y="351"/>
                  </a:lnTo>
                  <a:lnTo>
                    <a:pt x="501" y="351"/>
                  </a:lnTo>
                  <a:lnTo>
                    <a:pt x="500" y="351"/>
                  </a:lnTo>
                  <a:lnTo>
                    <a:pt x="499" y="351"/>
                  </a:lnTo>
                  <a:lnTo>
                    <a:pt x="499" y="352"/>
                  </a:lnTo>
                  <a:lnTo>
                    <a:pt x="499" y="353"/>
                  </a:lnTo>
                  <a:lnTo>
                    <a:pt x="500" y="354"/>
                  </a:lnTo>
                  <a:lnTo>
                    <a:pt x="501" y="354"/>
                  </a:lnTo>
                  <a:lnTo>
                    <a:pt x="501" y="355"/>
                  </a:lnTo>
                  <a:lnTo>
                    <a:pt x="502" y="355"/>
                  </a:lnTo>
                  <a:lnTo>
                    <a:pt x="504" y="354"/>
                  </a:lnTo>
                  <a:lnTo>
                    <a:pt x="505" y="353"/>
                  </a:lnTo>
                  <a:lnTo>
                    <a:pt x="506" y="353"/>
                  </a:lnTo>
                  <a:lnTo>
                    <a:pt x="507" y="353"/>
                  </a:lnTo>
                  <a:lnTo>
                    <a:pt x="508" y="353"/>
                  </a:lnTo>
                  <a:lnTo>
                    <a:pt x="508" y="354"/>
                  </a:lnTo>
                  <a:lnTo>
                    <a:pt x="508" y="355"/>
                  </a:lnTo>
                  <a:lnTo>
                    <a:pt x="509" y="356"/>
                  </a:lnTo>
                  <a:lnTo>
                    <a:pt x="510" y="356"/>
                  </a:lnTo>
                  <a:lnTo>
                    <a:pt x="511" y="356"/>
                  </a:lnTo>
                  <a:lnTo>
                    <a:pt x="511" y="355"/>
                  </a:lnTo>
                  <a:lnTo>
                    <a:pt x="512" y="355"/>
                  </a:lnTo>
                  <a:lnTo>
                    <a:pt x="512" y="356"/>
                  </a:lnTo>
                  <a:lnTo>
                    <a:pt x="512" y="357"/>
                  </a:lnTo>
                  <a:lnTo>
                    <a:pt x="512" y="358"/>
                  </a:lnTo>
                  <a:lnTo>
                    <a:pt x="513" y="358"/>
                  </a:lnTo>
                  <a:lnTo>
                    <a:pt x="514" y="359"/>
                  </a:lnTo>
                  <a:lnTo>
                    <a:pt x="514" y="360"/>
                  </a:lnTo>
                  <a:lnTo>
                    <a:pt x="515" y="360"/>
                  </a:lnTo>
                  <a:lnTo>
                    <a:pt x="515" y="361"/>
                  </a:lnTo>
                  <a:lnTo>
                    <a:pt x="516" y="361"/>
                  </a:lnTo>
                  <a:lnTo>
                    <a:pt x="516" y="362"/>
                  </a:lnTo>
                  <a:lnTo>
                    <a:pt x="515" y="363"/>
                  </a:lnTo>
                  <a:lnTo>
                    <a:pt x="514" y="363"/>
                  </a:lnTo>
                  <a:lnTo>
                    <a:pt x="513" y="363"/>
                  </a:lnTo>
                  <a:lnTo>
                    <a:pt x="510" y="363"/>
                  </a:lnTo>
                  <a:lnTo>
                    <a:pt x="510" y="364"/>
                  </a:lnTo>
                  <a:lnTo>
                    <a:pt x="510" y="365"/>
                  </a:lnTo>
                  <a:lnTo>
                    <a:pt x="511" y="366"/>
                  </a:lnTo>
                  <a:lnTo>
                    <a:pt x="511" y="367"/>
                  </a:lnTo>
                  <a:lnTo>
                    <a:pt x="510" y="367"/>
                  </a:lnTo>
                  <a:lnTo>
                    <a:pt x="509" y="368"/>
                  </a:lnTo>
                  <a:lnTo>
                    <a:pt x="508" y="369"/>
                  </a:lnTo>
                  <a:lnTo>
                    <a:pt x="507" y="369"/>
                  </a:lnTo>
                  <a:lnTo>
                    <a:pt x="507" y="370"/>
                  </a:lnTo>
                  <a:lnTo>
                    <a:pt x="506" y="370"/>
                  </a:lnTo>
                  <a:lnTo>
                    <a:pt x="505" y="370"/>
                  </a:lnTo>
                  <a:lnTo>
                    <a:pt x="504" y="372"/>
                  </a:lnTo>
                  <a:lnTo>
                    <a:pt x="503" y="372"/>
                  </a:lnTo>
                  <a:lnTo>
                    <a:pt x="502" y="372"/>
                  </a:lnTo>
                  <a:lnTo>
                    <a:pt x="502" y="373"/>
                  </a:lnTo>
                  <a:lnTo>
                    <a:pt x="501" y="373"/>
                  </a:lnTo>
                  <a:lnTo>
                    <a:pt x="501" y="374"/>
                  </a:lnTo>
                  <a:lnTo>
                    <a:pt x="501" y="375"/>
                  </a:lnTo>
                  <a:lnTo>
                    <a:pt x="501" y="376"/>
                  </a:lnTo>
                  <a:lnTo>
                    <a:pt x="501" y="377"/>
                  </a:lnTo>
                  <a:lnTo>
                    <a:pt x="500" y="378"/>
                  </a:lnTo>
                  <a:lnTo>
                    <a:pt x="499" y="379"/>
                  </a:lnTo>
                  <a:lnTo>
                    <a:pt x="499" y="380"/>
                  </a:lnTo>
                  <a:lnTo>
                    <a:pt x="498" y="382"/>
                  </a:lnTo>
                  <a:lnTo>
                    <a:pt x="497" y="382"/>
                  </a:lnTo>
                  <a:lnTo>
                    <a:pt x="496" y="383"/>
                  </a:lnTo>
                  <a:lnTo>
                    <a:pt x="496" y="384"/>
                  </a:lnTo>
                  <a:lnTo>
                    <a:pt x="497" y="384"/>
                  </a:lnTo>
                  <a:lnTo>
                    <a:pt x="497" y="385"/>
                  </a:lnTo>
                  <a:lnTo>
                    <a:pt x="496" y="385"/>
                  </a:lnTo>
                  <a:lnTo>
                    <a:pt x="497" y="385"/>
                  </a:lnTo>
                  <a:lnTo>
                    <a:pt x="496" y="386"/>
                  </a:lnTo>
                  <a:lnTo>
                    <a:pt x="495" y="386"/>
                  </a:lnTo>
                  <a:lnTo>
                    <a:pt x="494" y="387"/>
                  </a:lnTo>
                  <a:lnTo>
                    <a:pt x="492" y="387"/>
                  </a:lnTo>
                  <a:lnTo>
                    <a:pt x="492" y="388"/>
                  </a:lnTo>
                  <a:lnTo>
                    <a:pt x="492" y="390"/>
                  </a:lnTo>
                  <a:lnTo>
                    <a:pt x="491" y="390"/>
                  </a:lnTo>
                  <a:lnTo>
                    <a:pt x="490" y="391"/>
                  </a:lnTo>
                  <a:lnTo>
                    <a:pt x="489" y="391"/>
                  </a:lnTo>
                  <a:lnTo>
                    <a:pt x="488" y="391"/>
                  </a:lnTo>
                  <a:lnTo>
                    <a:pt x="487" y="391"/>
                  </a:lnTo>
                  <a:lnTo>
                    <a:pt x="486" y="392"/>
                  </a:lnTo>
                  <a:lnTo>
                    <a:pt x="485" y="392"/>
                  </a:lnTo>
                  <a:lnTo>
                    <a:pt x="484" y="392"/>
                  </a:lnTo>
                  <a:lnTo>
                    <a:pt x="483" y="393"/>
                  </a:lnTo>
                  <a:lnTo>
                    <a:pt x="482" y="393"/>
                  </a:lnTo>
                  <a:lnTo>
                    <a:pt x="481" y="393"/>
                  </a:lnTo>
                  <a:lnTo>
                    <a:pt x="480" y="393"/>
                  </a:lnTo>
                  <a:lnTo>
                    <a:pt x="479" y="392"/>
                  </a:lnTo>
                  <a:lnTo>
                    <a:pt x="478" y="392"/>
                  </a:lnTo>
                  <a:lnTo>
                    <a:pt x="479" y="391"/>
                  </a:lnTo>
                  <a:lnTo>
                    <a:pt x="479" y="390"/>
                  </a:lnTo>
                  <a:lnTo>
                    <a:pt x="481" y="390"/>
                  </a:lnTo>
                  <a:lnTo>
                    <a:pt x="481" y="389"/>
                  </a:lnTo>
                  <a:lnTo>
                    <a:pt x="482" y="389"/>
                  </a:lnTo>
                  <a:lnTo>
                    <a:pt x="484" y="388"/>
                  </a:lnTo>
                  <a:lnTo>
                    <a:pt x="484" y="387"/>
                  </a:lnTo>
                  <a:lnTo>
                    <a:pt x="485" y="386"/>
                  </a:lnTo>
                  <a:lnTo>
                    <a:pt x="485" y="384"/>
                  </a:lnTo>
                  <a:lnTo>
                    <a:pt x="484" y="384"/>
                  </a:lnTo>
                  <a:lnTo>
                    <a:pt x="483" y="385"/>
                  </a:lnTo>
                  <a:lnTo>
                    <a:pt x="483" y="387"/>
                  </a:lnTo>
                  <a:lnTo>
                    <a:pt x="482" y="387"/>
                  </a:lnTo>
                  <a:lnTo>
                    <a:pt x="481" y="388"/>
                  </a:lnTo>
                  <a:lnTo>
                    <a:pt x="478" y="388"/>
                  </a:lnTo>
                  <a:lnTo>
                    <a:pt x="477" y="387"/>
                  </a:lnTo>
                  <a:lnTo>
                    <a:pt x="477" y="388"/>
                  </a:lnTo>
                  <a:lnTo>
                    <a:pt x="475" y="388"/>
                  </a:lnTo>
                  <a:lnTo>
                    <a:pt x="474" y="390"/>
                  </a:lnTo>
                  <a:lnTo>
                    <a:pt x="473" y="390"/>
                  </a:lnTo>
                  <a:lnTo>
                    <a:pt x="473" y="391"/>
                  </a:lnTo>
                  <a:lnTo>
                    <a:pt x="473" y="392"/>
                  </a:lnTo>
                  <a:lnTo>
                    <a:pt x="474" y="393"/>
                  </a:lnTo>
                  <a:lnTo>
                    <a:pt x="475" y="394"/>
                  </a:lnTo>
                  <a:lnTo>
                    <a:pt x="475" y="396"/>
                  </a:lnTo>
                  <a:lnTo>
                    <a:pt x="474" y="396"/>
                  </a:lnTo>
                  <a:lnTo>
                    <a:pt x="473" y="397"/>
                  </a:lnTo>
                  <a:lnTo>
                    <a:pt x="472" y="397"/>
                  </a:lnTo>
                  <a:lnTo>
                    <a:pt x="471" y="398"/>
                  </a:lnTo>
                  <a:lnTo>
                    <a:pt x="470" y="398"/>
                  </a:lnTo>
                  <a:lnTo>
                    <a:pt x="469" y="398"/>
                  </a:lnTo>
                  <a:lnTo>
                    <a:pt x="467" y="399"/>
                  </a:lnTo>
                  <a:lnTo>
                    <a:pt x="466" y="399"/>
                  </a:lnTo>
                  <a:lnTo>
                    <a:pt x="465" y="399"/>
                  </a:lnTo>
                  <a:lnTo>
                    <a:pt x="464" y="399"/>
                  </a:lnTo>
                  <a:lnTo>
                    <a:pt x="464" y="398"/>
                  </a:lnTo>
                  <a:lnTo>
                    <a:pt x="464" y="397"/>
                  </a:lnTo>
                  <a:lnTo>
                    <a:pt x="464" y="396"/>
                  </a:lnTo>
                  <a:lnTo>
                    <a:pt x="463" y="396"/>
                  </a:lnTo>
                  <a:lnTo>
                    <a:pt x="462" y="396"/>
                  </a:lnTo>
                  <a:lnTo>
                    <a:pt x="461" y="396"/>
                  </a:lnTo>
                  <a:lnTo>
                    <a:pt x="460" y="397"/>
                  </a:lnTo>
                  <a:lnTo>
                    <a:pt x="459" y="398"/>
                  </a:lnTo>
                  <a:lnTo>
                    <a:pt x="458" y="398"/>
                  </a:lnTo>
                  <a:lnTo>
                    <a:pt x="458" y="397"/>
                  </a:lnTo>
                  <a:lnTo>
                    <a:pt x="458" y="398"/>
                  </a:lnTo>
                  <a:lnTo>
                    <a:pt x="458" y="399"/>
                  </a:lnTo>
                  <a:lnTo>
                    <a:pt x="456" y="399"/>
                  </a:lnTo>
                  <a:lnTo>
                    <a:pt x="456" y="400"/>
                  </a:lnTo>
                  <a:lnTo>
                    <a:pt x="457" y="400"/>
                  </a:lnTo>
                  <a:lnTo>
                    <a:pt x="458" y="399"/>
                  </a:lnTo>
                  <a:lnTo>
                    <a:pt x="460" y="398"/>
                  </a:lnTo>
                  <a:lnTo>
                    <a:pt x="462" y="398"/>
                  </a:lnTo>
                  <a:lnTo>
                    <a:pt x="463" y="399"/>
                  </a:lnTo>
                  <a:lnTo>
                    <a:pt x="463" y="400"/>
                  </a:lnTo>
                  <a:lnTo>
                    <a:pt x="463" y="401"/>
                  </a:lnTo>
                  <a:lnTo>
                    <a:pt x="462" y="402"/>
                  </a:lnTo>
                  <a:lnTo>
                    <a:pt x="460" y="403"/>
                  </a:lnTo>
                  <a:lnTo>
                    <a:pt x="459" y="403"/>
                  </a:lnTo>
                  <a:lnTo>
                    <a:pt x="459" y="404"/>
                  </a:lnTo>
                  <a:lnTo>
                    <a:pt x="458" y="404"/>
                  </a:lnTo>
                  <a:lnTo>
                    <a:pt x="457" y="404"/>
                  </a:lnTo>
                  <a:lnTo>
                    <a:pt x="456" y="404"/>
                  </a:lnTo>
                  <a:lnTo>
                    <a:pt x="456" y="405"/>
                  </a:lnTo>
                  <a:lnTo>
                    <a:pt x="455" y="405"/>
                  </a:lnTo>
                  <a:lnTo>
                    <a:pt x="454" y="405"/>
                  </a:lnTo>
                  <a:lnTo>
                    <a:pt x="454" y="406"/>
                  </a:lnTo>
                  <a:lnTo>
                    <a:pt x="453" y="406"/>
                  </a:lnTo>
                  <a:lnTo>
                    <a:pt x="452" y="407"/>
                  </a:lnTo>
                  <a:lnTo>
                    <a:pt x="451" y="407"/>
                  </a:lnTo>
                  <a:lnTo>
                    <a:pt x="450" y="407"/>
                  </a:lnTo>
                  <a:lnTo>
                    <a:pt x="450" y="408"/>
                  </a:lnTo>
                  <a:lnTo>
                    <a:pt x="448" y="408"/>
                  </a:lnTo>
                  <a:lnTo>
                    <a:pt x="447" y="409"/>
                  </a:lnTo>
                  <a:lnTo>
                    <a:pt x="446" y="410"/>
                  </a:lnTo>
                  <a:lnTo>
                    <a:pt x="445" y="410"/>
                  </a:lnTo>
                  <a:lnTo>
                    <a:pt x="445" y="411"/>
                  </a:lnTo>
                  <a:lnTo>
                    <a:pt x="444" y="411"/>
                  </a:lnTo>
                  <a:lnTo>
                    <a:pt x="442" y="412"/>
                  </a:lnTo>
                  <a:lnTo>
                    <a:pt x="441" y="412"/>
                  </a:lnTo>
                  <a:lnTo>
                    <a:pt x="440" y="413"/>
                  </a:lnTo>
                  <a:lnTo>
                    <a:pt x="439" y="413"/>
                  </a:lnTo>
                  <a:lnTo>
                    <a:pt x="439" y="414"/>
                  </a:lnTo>
                  <a:lnTo>
                    <a:pt x="438" y="414"/>
                  </a:lnTo>
                  <a:lnTo>
                    <a:pt x="438" y="415"/>
                  </a:lnTo>
                  <a:lnTo>
                    <a:pt x="436" y="416"/>
                  </a:lnTo>
                  <a:lnTo>
                    <a:pt x="435" y="416"/>
                  </a:lnTo>
                  <a:lnTo>
                    <a:pt x="433" y="419"/>
                  </a:lnTo>
                  <a:lnTo>
                    <a:pt x="432" y="421"/>
                  </a:lnTo>
                  <a:lnTo>
                    <a:pt x="431" y="421"/>
                  </a:lnTo>
                  <a:lnTo>
                    <a:pt x="431" y="419"/>
                  </a:lnTo>
                  <a:lnTo>
                    <a:pt x="431" y="421"/>
                  </a:lnTo>
                  <a:lnTo>
                    <a:pt x="431" y="422"/>
                  </a:lnTo>
                  <a:lnTo>
                    <a:pt x="431" y="421"/>
                  </a:lnTo>
                  <a:lnTo>
                    <a:pt x="432" y="422"/>
                  </a:lnTo>
                  <a:lnTo>
                    <a:pt x="432" y="423"/>
                  </a:lnTo>
                  <a:lnTo>
                    <a:pt x="431" y="423"/>
                  </a:lnTo>
                  <a:lnTo>
                    <a:pt x="430" y="424"/>
                  </a:lnTo>
                  <a:lnTo>
                    <a:pt x="428" y="426"/>
                  </a:lnTo>
                  <a:lnTo>
                    <a:pt x="426" y="428"/>
                  </a:lnTo>
                  <a:lnTo>
                    <a:pt x="426" y="427"/>
                  </a:lnTo>
                  <a:lnTo>
                    <a:pt x="426" y="426"/>
                  </a:lnTo>
                  <a:lnTo>
                    <a:pt x="426" y="427"/>
                  </a:lnTo>
                  <a:lnTo>
                    <a:pt x="425" y="427"/>
                  </a:lnTo>
                  <a:lnTo>
                    <a:pt x="424" y="428"/>
                  </a:lnTo>
                  <a:lnTo>
                    <a:pt x="423" y="429"/>
                  </a:lnTo>
                  <a:lnTo>
                    <a:pt x="424" y="429"/>
                  </a:lnTo>
                  <a:lnTo>
                    <a:pt x="425" y="428"/>
                  </a:lnTo>
                  <a:lnTo>
                    <a:pt x="425" y="429"/>
                  </a:lnTo>
                  <a:lnTo>
                    <a:pt x="424" y="430"/>
                  </a:lnTo>
                  <a:lnTo>
                    <a:pt x="424" y="431"/>
                  </a:lnTo>
                  <a:lnTo>
                    <a:pt x="423" y="431"/>
                  </a:lnTo>
                  <a:lnTo>
                    <a:pt x="422" y="431"/>
                  </a:lnTo>
                  <a:lnTo>
                    <a:pt x="422" y="432"/>
                  </a:lnTo>
                  <a:lnTo>
                    <a:pt x="421" y="432"/>
                  </a:lnTo>
                  <a:lnTo>
                    <a:pt x="422" y="432"/>
                  </a:lnTo>
                  <a:lnTo>
                    <a:pt x="422" y="431"/>
                  </a:lnTo>
                  <a:lnTo>
                    <a:pt x="423" y="431"/>
                  </a:lnTo>
                  <a:lnTo>
                    <a:pt x="422" y="432"/>
                  </a:lnTo>
                  <a:lnTo>
                    <a:pt x="421" y="433"/>
                  </a:lnTo>
                  <a:lnTo>
                    <a:pt x="420" y="435"/>
                  </a:lnTo>
                  <a:lnTo>
                    <a:pt x="419" y="435"/>
                  </a:lnTo>
                  <a:lnTo>
                    <a:pt x="416" y="437"/>
                  </a:lnTo>
                  <a:lnTo>
                    <a:pt x="415" y="438"/>
                  </a:lnTo>
                  <a:lnTo>
                    <a:pt x="410" y="443"/>
                  </a:lnTo>
                  <a:lnTo>
                    <a:pt x="409" y="444"/>
                  </a:lnTo>
                  <a:lnTo>
                    <a:pt x="408" y="446"/>
                  </a:lnTo>
                  <a:lnTo>
                    <a:pt x="408" y="447"/>
                  </a:lnTo>
                  <a:lnTo>
                    <a:pt x="407" y="447"/>
                  </a:lnTo>
                  <a:lnTo>
                    <a:pt x="407" y="448"/>
                  </a:lnTo>
                  <a:lnTo>
                    <a:pt x="408" y="447"/>
                  </a:lnTo>
                  <a:lnTo>
                    <a:pt x="409" y="447"/>
                  </a:lnTo>
                  <a:lnTo>
                    <a:pt x="409" y="448"/>
                  </a:lnTo>
                  <a:lnTo>
                    <a:pt x="408" y="449"/>
                  </a:lnTo>
                  <a:lnTo>
                    <a:pt x="407" y="449"/>
                  </a:lnTo>
                  <a:lnTo>
                    <a:pt x="405" y="451"/>
                  </a:lnTo>
                  <a:lnTo>
                    <a:pt x="404" y="452"/>
                  </a:lnTo>
                  <a:lnTo>
                    <a:pt x="403" y="453"/>
                  </a:lnTo>
                  <a:lnTo>
                    <a:pt x="400" y="455"/>
                  </a:lnTo>
                  <a:lnTo>
                    <a:pt x="399" y="457"/>
                  </a:lnTo>
                  <a:lnTo>
                    <a:pt x="398" y="458"/>
                  </a:lnTo>
                  <a:lnTo>
                    <a:pt x="397" y="459"/>
                  </a:lnTo>
                  <a:lnTo>
                    <a:pt x="396" y="460"/>
                  </a:lnTo>
                  <a:lnTo>
                    <a:pt x="394" y="462"/>
                  </a:lnTo>
                  <a:lnTo>
                    <a:pt x="392" y="463"/>
                  </a:lnTo>
                  <a:lnTo>
                    <a:pt x="392" y="464"/>
                  </a:lnTo>
                  <a:lnTo>
                    <a:pt x="391" y="464"/>
                  </a:lnTo>
                  <a:lnTo>
                    <a:pt x="389" y="466"/>
                  </a:lnTo>
                  <a:lnTo>
                    <a:pt x="388" y="466"/>
                  </a:lnTo>
                  <a:lnTo>
                    <a:pt x="389" y="466"/>
                  </a:lnTo>
                  <a:lnTo>
                    <a:pt x="388" y="466"/>
                  </a:lnTo>
                  <a:lnTo>
                    <a:pt x="388" y="467"/>
                  </a:lnTo>
                  <a:lnTo>
                    <a:pt x="387" y="467"/>
                  </a:lnTo>
                  <a:lnTo>
                    <a:pt x="387" y="466"/>
                  </a:lnTo>
                  <a:lnTo>
                    <a:pt x="387" y="467"/>
                  </a:lnTo>
                  <a:lnTo>
                    <a:pt x="386" y="467"/>
                  </a:lnTo>
                  <a:lnTo>
                    <a:pt x="386" y="468"/>
                  </a:lnTo>
                  <a:lnTo>
                    <a:pt x="386" y="469"/>
                  </a:lnTo>
                  <a:lnTo>
                    <a:pt x="386" y="471"/>
                  </a:lnTo>
                  <a:lnTo>
                    <a:pt x="386" y="469"/>
                  </a:lnTo>
                  <a:lnTo>
                    <a:pt x="387" y="469"/>
                  </a:lnTo>
                  <a:lnTo>
                    <a:pt x="384" y="473"/>
                  </a:lnTo>
                  <a:lnTo>
                    <a:pt x="384" y="474"/>
                  </a:lnTo>
                  <a:lnTo>
                    <a:pt x="383" y="474"/>
                  </a:lnTo>
                  <a:lnTo>
                    <a:pt x="383" y="475"/>
                  </a:lnTo>
                  <a:lnTo>
                    <a:pt x="384" y="474"/>
                  </a:lnTo>
                  <a:lnTo>
                    <a:pt x="384" y="475"/>
                  </a:lnTo>
                  <a:lnTo>
                    <a:pt x="383" y="475"/>
                  </a:lnTo>
                  <a:lnTo>
                    <a:pt x="382" y="476"/>
                  </a:lnTo>
                  <a:lnTo>
                    <a:pt x="381" y="476"/>
                  </a:lnTo>
                  <a:lnTo>
                    <a:pt x="382" y="475"/>
                  </a:lnTo>
                  <a:lnTo>
                    <a:pt x="381" y="475"/>
                  </a:lnTo>
                  <a:lnTo>
                    <a:pt x="381" y="474"/>
                  </a:lnTo>
                  <a:lnTo>
                    <a:pt x="382" y="474"/>
                  </a:lnTo>
                  <a:lnTo>
                    <a:pt x="381" y="474"/>
                  </a:lnTo>
                  <a:lnTo>
                    <a:pt x="380" y="474"/>
                  </a:lnTo>
                  <a:lnTo>
                    <a:pt x="381" y="475"/>
                  </a:lnTo>
                  <a:lnTo>
                    <a:pt x="380" y="476"/>
                  </a:lnTo>
                  <a:lnTo>
                    <a:pt x="380" y="477"/>
                  </a:lnTo>
                  <a:lnTo>
                    <a:pt x="380" y="476"/>
                  </a:lnTo>
                  <a:lnTo>
                    <a:pt x="381" y="476"/>
                  </a:lnTo>
                  <a:lnTo>
                    <a:pt x="381" y="477"/>
                  </a:lnTo>
                  <a:lnTo>
                    <a:pt x="381" y="476"/>
                  </a:lnTo>
                  <a:lnTo>
                    <a:pt x="382" y="476"/>
                  </a:lnTo>
                  <a:lnTo>
                    <a:pt x="383" y="476"/>
                  </a:lnTo>
                  <a:lnTo>
                    <a:pt x="382" y="477"/>
                  </a:lnTo>
                  <a:lnTo>
                    <a:pt x="381" y="478"/>
                  </a:lnTo>
                  <a:lnTo>
                    <a:pt x="381" y="479"/>
                  </a:lnTo>
                  <a:lnTo>
                    <a:pt x="380" y="479"/>
                  </a:lnTo>
                  <a:lnTo>
                    <a:pt x="379" y="481"/>
                  </a:lnTo>
                  <a:lnTo>
                    <a:pt x="377" y="483"/>
                  </a:lnTo>
                  <a:lnTo>
                    <a:pt x="376" y="484"/>
                  </a:lnTo>
                  <a:lnTo>
                    <a:pt x="375" y="485"/>
                  </a:lnTo>
                  <a:lnTo>
                    <a:pt x="373" y="486"/>
                  </a:lnTo>
                  <a:lnTo>
                    <a:pt x="373" y="487"/>
                  </a:lnTo>
                  <a:lnTo>
                    <a:pt x="372" y="488"/>
                  </a:lnTo>
                  <a:lnTo>
                    <a:pt x="369" y="491"/>
                  </a:lnTo>
                  <a:lnTo>
                    <a:pt x="367" y="493"/>
                  </a:lnTo>
                  <a:lnTo>
                    <a:pt x="366" y="493"/>
                  </a:lnTo>
                  <a:lnTo>
                    <a:pt x="364" y="496"/>
                  </a:lnTo>
                  <a:lnTo>
                    <a:pt x="363" y="496"/>
                  </a:lnTo>
                  <a:lnTo>
                    <a:pt x="361" y="499"/>
                  </a:lnTo>
                  <a:lnTo>
                    <a:pt x="361" y="500"/>
                  </a:lnTo>
                  <a:lnTo>
                    <a:pt x="360" y="500"/>
                  </a:lnTo>
                  <a:lnTo>
                    <a:pt x="359" y="501"/>
                  </a:lnTo>
                  <a:lnTo>
                    <a:pt x="358" y="502"/>
                  </a:lnTo>
                  <a:lnTo>
                    <a:pt x="357" y="502"/>
                  </a:lnTo>
                  <a:lnTo>
                    <a:pt x="357" y="503"/>
                  </a:lnTo>
                  <a:lnTo>
                    <a:pt x="356" y="503"/>
                  </a:lnTo>
                  <a:lnTo>
                    <a:pt x="355" y="503"/>
                  </a:lnTo>
                  <a:lnTo>
                    <a:pt x="355" y="504"/>
                  </a:lnTo>
                  <a:lnTo>
                    <a:pt x="354" y="504"/>
                  </a:lnTo>
                  <a:lnTo>
                    <a:pt x="353" y="505"/>
                  </a:lnTo>
                  <a:lnTo>
                    <a:pt x="351" y="507"/>
                  </a:lnTo>
                  <a:lnTo>
                    <a:pt x="350" y="508"/>
                  </a:lnTo>
                  <a:lnTo>
                    <a:pt x="349" y="509"/>
                  </a:lnTo>
                  <a:lnTo>
                    <a:pt x="346" y="512"/>
                  </a:lnTo>
                  <a:lnTo>
                    <a:pt x="345" y="512"/>
                  </a:lnTo>
                  <a:lnTo>
                    <a:pt x="346" y="511"/>
                  </a:lnTo>
                  <a:lnTo>
                    <a:pt x="347" y="510"/>
                  </a:lnTo>
                  <a:lnTo>
                    <a:pt x="346" y="511"/>
                  </a:lnTo>
                  <a:lnTo>
                    <a:pt x="345" y="511"/>
                  </a:lnTo>
                  <a:lnTo>
                    <a:pt x="344" y="512"/>
                  </a:lnTo>
                  <a:lnTo>
                    <a:pt x="344" y="513"/>
                  </a:lnTo>
                  <a:lnTo>
                    <a:pt x="342" y="513"/>
                  </a:lnTo>
                  <a:lnTo>
                    <a:pt x="344" y="513"/>
                  </a:lnTo>
                  <a:lnTo>
                    <a:pt x="345" y="512"/>
                  </a:lnTo>
                  <a:lnTo>
                    <a:pt x="345" y="513"/>
                  </a:lnTo>
                  <a:lnTo>
                    <a:pt x="344" y="513"/>
                  </a:lnTo>
                  <a:lnTo>
                    <a:pt x="340" y="516"/>
                  </a:lnTo>
                  <a:lnTo>
                    <a:pt x="339" y="517"/>
                  </a:lnTo>
                  <a:lnTo>
                    <a:pt x="338" y="517"/>
                  </a:lnTo>
                  <a:lnTo>
                    <a:pt x="338" y="518"/>
                  </a:lnTo>
                  <a:lnTo>
                    <a:pt x="337" y="518"/>
                  </a:lnTo>
                  <a:lnTo>
                    <a:pt x="336" y="519"/>
                  </a:lnTo>
                  <a:lnTo>
                    <a:pt x="335" y="521"/>
                  </a:lnTo>
                  <a:lnTo>
                    <a:pt x="333" y="522"/>
                  </a:lnTo>
                  <a:lnTo>
                    <a:pt x="332" y="523"/>
                  </a:lnTo>
                  <a:lnTo>
                    <a:pt x="331" y="524"/>
                  </a:lnTo>
                  <a:lnTo>
                    <a:pt x="330" y="526"/>
                  </a:lnTo>
                  <a:lnTo>
                    <a:pt x="329" y="526"/>
                  </a:lnTo>
                  <a:lnTo>
                    <a:pt x="328" y="527"/>
                  </a:lnTo>
                  <a:lnTo>
                    <a:pt x="326" y="528"/>
                  </a:lnTo>
                  <a:lnTo>
                    <a:pt x="325" y="529"/>
                  </a:lnTo>
                  <a:lnTo>
                    <a:pt x="324" y="530"/>
                  </a:lnTo>
                  <a:lnTo>
                    <a:pt x="323" y="531"/>
                  </a:lnTo>
                  <a:lnTo>
                    <a:pt x="323" y="532"/>
                  </a:lnTo>
                  <a:lnTo>
                    <a:pt x="323" y="533"/>
                  </a:lnTo>
                  <a:lnTo>
                    <a:pt x="322" y="533"/>
                  </a:lnTo>
                  <a:lnTo>
                    <a:pt x="322" y="532"/>
                  </a:lnTo>
                  <a:lnTo>
                    <a:pt x="322" y="531"/>
                  </a:lnTo>
                  <a:lnTo>
                    <a:pt x="323" y="531"/>
                  </a:lnTo>
                  <a:lnTo>
                    <a:pt x="323" y="530"/>
                  </a:lnTo>
                  <a:lnTo>
                    <a:pt x="322" y="530"/>
                  </a:lnTo>
                  <a:lnTo>
                    <a:pt x="321" y="531"/>
                  </a:lnTo>
                  <a:lnTo>
                    <a:pt x="321" y="532"/>
                  </a:lnTo>
                  <a:lnTo>
                    <a:pt x="322" y="533"/>
                  </a:lnTo>
                  <a:lnTo>
                    <a:pt x="321" y="533"/>
                  </a:lnTo>
                  <a:lnTo>
                    <a:pt x="320" y="534"/>
                  </a:lnTo>
                  <a:lnTo>
                    <a:pt x="319" y="534"/>
                  </a:lnTo>
                  <a:lnTo>
                    <a:pt x="319" y="535"/>
                  </a:lnTo>
                  <a:lnTo>
                    <a:pt x="317" y="536"/>
                  </a:lnTo>
                  <a:lnTo>
                    <a:pt x="316" y="536"/>
                  </a:lnTo>
                  <a:lnTo>
                    <a:pt x="315" y="537"/>
                  </a:lnTo>
                  <a:lnTo>
                    <a:pt x="314" y="537"/>
                  </a:lnTo>
                  <a:lnTo>
                    <a:pt x="314" y="538"/>
                  </a:lnTo>
                  <a:lnTo>
                    <a:pt x="313" y="538"/>
                  </a:lnTo>
                  <a:lnTo>
                    <a:pt x="313" y="537"/>
                  </a:lnTo>
                  <a:lnTo>
                    <a:pt x="312" y="538"/>
                  </a:lnTo>
                  <a:lnTo>
                    <a:pt x="313" y="538"/>
                  </a:lnTo>
                  <a:lnTo>
                    <a:pt x="312" y="538"/>
                  </a:lnTo>
                  <a:lnTo>
                    <a:pt x="311" y="538"/>
                  </a:lnTo>
                  <a:lnTo>
                    <a:pt x="310" y="538"/>
                  </a:lnTo>
                  <a:lnTo>
                    <a:pt x="309" y="539"/>
                  </a:lnTo>
                  <a:lnTo>
                    <a:pt x="307" y="541"/>
                  </a:lnTo>
                  <a:lnTo>
                    <a:pt x="305" y="542"/>
                  </a:lnTo>
                  <a:lnTo>
                    <a:pt x="304" y="542"/>
                  </a:lnTo>
                  <a:lnTo>
                    <a:pt x="304" y="543"/>
                  </a:lnTo>
                  <a:lnTo>
                    <a:pt x="303" y="543"/>
                  </a:lnTo>
                  <a:lnTo>
                    <a:pt x="303" y="544"/>
                  </a:lnTo>
                  <a:lnTo>
                    <a:pt x="300" y="547"/>
                  </a:lnTo>
                  <a:lnTo>
                    <a:pt x="299" y="549"/>
                  </a:lnTo>
                  <a:lnTo>
                    <a:pt x="298" y="549"/>
                  </a:lnTo>
                  <a:lnTo>
                    <a:pt x="297" y="550"/>
                  </a:lnTo>
                  <a:lnTo>
                    <a:pt x="296" y="551"/>
                  </a:lnTo>
                  <a:lnTo>
                    <a:pt x="295" y="552"/>
                  </a:lnTo>
                  <a:lnTo>
                    <a:pt x="294" y="552"/>
                  </a:lnTo>
                  <a:lnTo>
                    <a:pt x="292" y="551"/>
                  </a:lnTo>
                  <a:lnTo>
                    <a:pt x="294" y="551"/>
                  </a:lnTo>
                  <a:lnTo>
                    <a:pt x="295" y="550"/>
                  </a:lnTo>
                  <a:lnTo>
                    <a:pt x="296" y="550"/>
                  </a:lnTo>
                  <a:lnTo>
                    <a:pt x="295" y="550"/>
                  </a:lnTo>
                  <a:lnTo>
                    <a:pt x="294" y="550"/>
                  </a:lnTo>
                  <a:lnTo>
                    <a:pt x="294" y="551"/>
                  </a:lnTo>
                  <a:lnTo>
                    <a:pt x="292" y="551"/>
                  </a:lnTo>
                  <a:lnTo>
                    <a:pt x="291" y="552"/>
                  </a:lnTo>
                  <a:lnTo>
                    <a:pt x="290" y="553"/>
                  </a:lnTo>
                  <a:lnTo>
                    <a:pt x="289" y="553"/>
                  </a:lnTo>
                  <a:lnTo>
                    <a:pt x="288" y="555"/>
                  </a:lnTo>
                  <a:lnTo>
                    <a:pt x="287" y="555"/>
                  </a:lnTo>
                  <a:lnTo>
                    <a:pt x="286" y="556"/>
                  </a:lnTo>
                  <a:lnTo>
                    <a:pt x="285" y="556"/>
                  </a:lnTo>
                  <a:lnTo>
                    <a:pt x="286" y="555"/>
                  </a:lnTo>
                  <a:lnTo>
                    <a:pt x="285" y="555"/>
                  </a:lnTo>
                  <a:lnTo>
                    <a:pt x="285" y="556"/>
                  </a:lnTo>
                  <a:lnTo>
                    <a:pt x="284" y="555"/>
                  </a:lnTo>
                  <a:lnTo>
                    <a:pt x="284" y="556"/>
                  </a:lnTo>
                  <a:lnTo>
                    <a:pt x="282" y="558"/>
                  </a:lnTo>
                  <a:lnTo>
                    <a:pt x="280" y="560"/>
                  </a:lnTo>
                  <a:lnTo>
                    <a:pt x="279" y="560"/>
                  </a:lnTo>
                  <a:lnTo>
                    <a:pt x="279" y="561"/>
                  </a:lnTo>
                  <a:lnTo>
                    <a:pt x="277" y="561"/>
                  </a:lnTo>
                  <a:lnTo>
                    <a:pt x="276" y="562"/>
                  </a:lnTo>
                  <a:lnTo>
                    <a:pt x="275" y="562"/>
                  </a:lnTo>
                  <a:lnTo>
                    <a:pt x="273" y="562"/>
                  </a:lnTo>
                  <a:lnTo>
                    <a:pt x="272" y="561"/>
                  </a:lnTo>
                  <a:lnTo>
                    <a:pt x="271" y="561"/>
                  </a:lnTo>
                  <a:lnTo>
                    <a:pt x="270" y="561"/>
                  </a:lnTo>
                  <a:lnTo>
                    <a:pt x="267" y="561"/>
                  </a:lnTo>
                  <a:lnTo>
                    <a:pt x="266" y="561"/>
                  </a:lnTo>
                  <a:lnTo>
                    <a:pt x="265" y="561"/>
                  </a:lnTo>
                  <a:lnTo>
                    <a:pt x="265" y="560"/>
                  </a:lnTo>
                  <a:lnTo>
                    <a:pt x="265" y="559"/>
                  </a:lnTo>
                  <a:lnTo>
                    <a:pt x="265" y="558"/>
                  </a:lnTo>
                  <a:lnTo>
                    <a:pt x="265" y="557"/>
                  </a:lnTo>
                  <a:lnTo>
                    <a:pt x="266" y="557"/>
                  </a:lnTo>
                  <a:lnTo>
                    <a:pt x="266" y="556"/>
                  </a:lnTo>
                  <a:lnTo>
                    <a:pt x="266" y="555"/>
                  </a:lnTo>
                  <a:lnTo>
                    <a:pt x="266" y="554"/>
                  </a:lnTo>
                  <a:lnTo>
                    <a:pt x="265" y="552"/>
                  </a:lnTo>
                  <a:lnTo>
                    <a:pt x="265" y="551"/>
                  </a:lnTo>
                  <a:lnTo>
                    <a:pt x="263" y="550"/>
                  </a:lnTo>
                  <a:lnTo>
                    <a:pt x="262" y="549"/>
                  </a:lnTo>
                  <a:lnTo>
                    <a:pt x="262" y="548"/>
                  </a:lnTo>
                  <a:lnTo>
                    <a:pt x="260" y="546"/>
                  </a:lnTo>
                  <a:lnTo>
                    <a:pt x="259" y="546"/>
                  </a:lnTo>
                  <a:lnTo>
                    <a:pt x="258" y="544"/>
                  </a:lnTo>
                  <a:lnTo>
                    <a:pt x="256" y="543"/>
                  </a:lnTo>
                  <a:lnTo>
                    <a:pt x="255" y="541"/>
                  </a:lnTo>
                  <a:lnTo>
                    <a:pt x="253" y="539"/>
                  </a:lnTo>
                  <a:lnTo>
                    <a:pt x="251" y="538"/>
                  </a:lnTo>
                  <a:lnTo>
                    <a:pt x="250" y="538"/>
                  </a:lnTo>
                  <a:lnTo>
                    <a:pt x="248" y="538"/>
                  </a:lnTo>
                  <a:lnTo>
                    <a:pt x="247" y="538"/>
                  </a:lnTo>
                  <a:lnTo>
                    <a:pt x="246" y="538"/>
                  </a:lnTo>
                  <a:lnTo>
                    <a:pt x="245" y="538"/>
                  </a:lnTo>
                  <a:lnTo>
                    <a:pt x="244" y="538"/>
                  </a:lnTo>
                  <a:lnTo>
                    <a:pt x="242" y="538"/>
                  </a:lnTo>
                  <a:lnTo>
                    <a:pt x="241" y="538"/>
                  </a:lnTo>
                  <a:lnTo>
                    <a:pt x="240" y="537"/>
                  </a:lnTo>
                  <a:lnTo>
                    <a:pt x="240" y="535"/>
                  </a:lnTo>
                  <a:lnTo>
                    <a:pt x="240" y="534"/>
                  </a:lnTo>
                  <a:lnTo>
                    <a:pt x="240" y="533"/>
                  </a:lnTo>
                  <a:lnTo>
                    <a:pt x="239" y="532"/>
                  </a:lnTo>
                  <a:lnTo>
                    <a:pt x="238" y="531"/>
                  </a:lnTo>
                  <a:lnTo>
                    <a:pt x="237" y="531"/>
                  </a:lnTo>
                  <a:lnTo>
                    <a:pt x="236" y="530"/>
                  </a:lnTo>
                  <a:lnTo>
                    <a:pt x="235" y="529"/>
                  </a:lnTo>
                  <a:lnTo>
                    <a:pt x="235" y="528"/>
                  </a:lnTo>
                  <a:lnTo>
                    <a:pt x="234" y="528"/>
                  </a:lnTo>
                  <a:lnTo>
                    <a:pt x="234" y="526"/>
                  </a:lnTo>
                  <a:lnTo>
                    <a:pt x="233" y="526"/>
                  </a:lnTo>
                  <a:lnTo>
                    <a:pt x="232" y="525"/>
                  </a:lnTo>
                  <a:lnTo>
                    <a:pt x="231" y="525"/>
                  </a:lnTo>
                  <a:lnTo>
                    <a:pt x="230" y="525"/>
                  </a:lnTo>
                  <a:lnTo>
                    <a:pt x="229" y="525"/>
                  </a:lnTo>
                  <a:lnTo>
                    <a:pt x="229" y="526"/>
                  </a:lnTo>
                  <a:lnTo>
                    <a:pt x="230" y="527"/>
                  </a:lnTo>
                  <a:lnTo>
                    <a:pt x="230" y="528"/>
                  </a:lnTo>
                  <a:lnTo>
                    <a:pt x="231" y="529"/>
                  </a:lnTo>
                  <a:lnTo>
                    <a:pt x="231" y="530"/>
                  </a:lnTo>
                  <a:lnTo>
                    <a:pt x="231" y="531"/>
                  </a:lnTo>
                  <a:lnTo>
                    <a:pt x="231" y="533"/>
                  </a:lnTo>
                  <a:lnTo>
                    <a:pt x="233" y="534"/>
                  </a:lnTo>
                  <a:lnTo>
                    <a:pt x="234" y="534"/>
                  </a:lnTo>
                  <a:lnTo>
                    <a:pt x="235" y="534"/>
                  </a:lnTo>
                  <a:lnTo>
                    <a:pt x="236" y="535"/>
                  </a:lnTo>
                  <a:lnTo>
                    <a:pt x="236" y="536"/>
                  </a:lnTo>
                  <a:lnTo>
                    <a:pt x="235" y="536"/>
                  </a:lnTo>
                  <a:lnTo>
                    <a:pt x="235" y="537"/>
                  </a:lnTo>
                  <a:lnTo>
                    <a:pt x="235" y="538"/>
                  </a:lnTo>
                  <a:lnTo>
                    <a:pt x="235" y="539"/>
                  </a:lnTo>
                  <a:lnTo>
                    <a:pt x="236" y="540"/>
                  </a:lnTo>
                  <a:lnTo>
                    <a:pt x="237" y="540"/>
                  </a:lnTo>
                  <a:lnTo>
                    <a:pt x="237" y="541"/>
                  </a:lnTo>
                  <a:lnTo>
                    <a:pt x="238" y="542"/>
                  </a:lnTo>
                  <a:lnTo>
                    <a:pt x="240" y="544"/>
                  </a:lnTo>
                  <a:lnTo>
                    <a:pt x="241" y="544"/>
                  </a:lnTo>
                  <a:lnTo>
                    <a:pt x="242" y="544"/>
                  </a:lnTo>
                  <a:lnTo>
                    <a:pt x="244" y="544"/>
                  </a:lnTo>
                  <a:lnTo>
                    <a:pt x="245" y="544"/>
                  </a:lnTo>
                  <a:lnTo>
                    <a:pt x="246" y="544"/>
                  </a:lnTo>
                  <a:lnTo>
                    <a:pt x="247" y="544"/>
                  </a:lnTo>
                  <a:lnTo>
                    <a:pt x="248" y="546"/>
                  </a:lnTo>
                  <a:lnTo>
                    <a:pt x="250" y="548"/>
                  </a:lnTo>
                  <a:lnTo>
                    <a:pt x="252" y="550"/>
                  </a:lnTo>
                  <a:lnTo>
                    <a:pt x="252" y="551"/>
                  </a:lnTo>
                  <a:lnTo>
                    <a:pt x="253" y="552"/>
                  </a:lnTo>
                  <a:lnTo>
                    <a:pt x="253" y="553"/>
                  </a:lnTo>
                  <a:lnTo>
                    <a:pt x="254" y="554"/>
                  </a:lnTo>
                  <a:lnTo>
                    <a:pt x="254" y="555"/>
                  </a:lnTo>
                  <a:lnTo>
                    <a:pt x="255" y="555"/>
                  </a:lnTo>
                  <a:lnTo>
                    <a:pt x="255" y="556"/>
                  </a:lnTo>
                  <a:lnTo>
                    <a:pt x="256" y="557"/>
                  </a:lnTo>
                  <a:lnTo>
                    <a:pt x="256" y="558"/>
                  </a:lnTo>
                  <a:lnTo>
                    <a:pt x="256" y="559"/>
                  </a:lnTo>
                  <a:lnTo>
                    <a:pt x="256" y="560"/>
                  </a:lnTo>
                  <a:lnTo>
                    <a:pt x="257" y="560"/>
                  </a:lnTo>
                  <a:lnTo>
                    <a:pt x="257" y="561"/>
                  </a:lnTo>
                  <a:lnTo>
                    <a:pt x="257" y="563"/>
                  </a:lnTo>
                  <a:lnTo>
                    <a:pt x="256" y="564"/>
                  </a:lnTo>
                  <a:lnTo>
                    <a:pt x="255" y="564"/>
                  </a:lnTo>
                  <a:lnTo>
                    <a:pt x="255" y="563"/>
                  </a:lnTo>
                  <a:lnTo>
                    <a:pt x="253" y="563"/>
                  </a:lnTo>
                  <a:lnTo>
                    <a:pt x="253" y="564"/>
                  </a:lnTo>
                  <a:lnTo>
                    <a:pt x="251" y="565"/>
                  </a:lnTo>
                  <a:lnTo>
                    <a:pt x="250" y="567"/>
                  </a:lnTo>
                  <a:lnTo>
                    <a:pt x="249" y="568"/>
                  </a:lnTo>
                  <a:lnTo>
                    <a:pt x="248" y="568"/>
                  </a:lnTo>
                  <a:lnTo>
                    <a:pt x="247" y="569"/>
                  </a:lnTo>
                  <a:lnTo>
                    <a:pt x="246" y="569"/>
                  </a:lnTo>
                  <a:lnTo>
                    <a:pt x="245" y="569"/>
                  </a:lnTo>
                  <a:lnTo>
                    <a:pt x="245" y="571"/>
                  </a:lnTo>
                  <a:lnTo>
                    <a:pt x="246" y="571"/>
                  </a:lnTo>
                  <a:lnTo>
                    <a:pt x="247" y="572"/>
                  </a:lnTo>
                  <a:lnTo>
                    <a:pt x="248" y="572"/>
                  </a:lnTo>
                  <a:lnTo>
                    <a:pt x="249" y="571"/>
                  </a:lnTo>
                  <a:lnTo>
                    <a:pt x="250" y="569"/>
                  </a:lnTo>
                  <a:lnTo>
                    <a:pt x="250" y="568"/>
                  </a:lnTo>
                  <a:lnTo>
                    <a:pt x="251" y="567"/>
                  </a:lnTo>
                  <a:lnTo>
                    <a:pt x="252" y="567"/>
                  </a:lnTo>
                  <a:lnTo>
                    <a:pt x="252" y="568"/>
                  </a:lnTo>
                  <a:lnTo>
                    <a:pt x="253" y="568"/>
                  </a:lnTo>
                  <a:lnTo>
                    <a:pt x="253" y="569"/>
                  </a:lnTo>
                  <a:lnTo>
                    <a:pt x="253" y="571"/>
                  </a:lnTo>
                  <a:lnTo>
                    <a:pt x="253" y="572"/>
                  </a:lnTo>
                  <a:lnTo>
                    <a:pt x="253" y="574"/>
                  </a:lnTo>
                  <a:lnTo>
                    <a:pt x="253" y="575"/>
                  </a:lnTo>
                  <a:lnTo>
                    <a:pt x="253" y="576"/>
                  </a:lnTo>
                  <a:lnTo>
                    <a:pt x="253" y="577"/>
                  </a:lnTo>
                  <a:lnTo>
                    <a:pt x="253" y="578"/>
                  </a:lnTo>
                  <a:lnTo>
                    <a:pt x="253" y="580"/>
                  </a:lnTo>
                  <a:lnTo>
                    <a:pt x="253" y="583"/>
                  </a:lnTo>
                  <a:lnTo>
                    <a:pt x="252" y="584"/>
                  </a:lnTo>
                  <a:lnTo>
                    <a:pt x="252" y="585"/>
                  </a:lnTo>
                  <a:lnTo>
                    <a:pt x="252" y="586"/>
                  </a:lnTo>
                  <a:lnTo>
                    <a:pt x="253" y="586"/>
                  </a:lnTo>
                  <a:lnTo>
                    <a:pt x="253" y="587"/>
                  </a:lnTo>
                  <a:lnTo>
                    <a:pt x="252" y="587"/>
                  </a:lnTo>
                  <a:lnTo>
                    <a:pt x="252" y="588"/>
                  </a:lnTo>
                  <a:lnTo>
                    <a:pt x="252" y="589"/>
                  </a:lnTo>
                  <a:lnTo>
                    <a:pt x="252" y="590"/>
                  </a:lnTo>
                  <a:lnTo>
                    <a:pt x="252" y="591"/>
                  </a:lnTo>
                  <a:lnTo>
                    <a:pt x="251" y="592"/>
                  </a:lnTo>
                  <a:lnTo>
                    <a:pt x="251" y="593"/>
                  </a:lnTo>
                  <a:lnTo>
                    <a:pt x="251" y="594"/>
                  </a:lnTo>
                  <a:lnTo>
                    <a:pt x="251" y="596"/>
                  </a:lnTo>
                  <a:lnTo>
                    <a:pt x="251" y="598"/>
                  </a:lnTo>
                  <a:lnTo>
                    <a:pt x="252" y="597"/>
                  </a:lnTo>
                  <a:lnTo>
                    <a:pt x="252" y="596"/>
                  </a:lnTo>
                  <a:lnTo>
                    <a:pt x="251" y="596"/>
                  </a:lnTo>
                  <a:lnTo>
                    <a:pt x="252" y="596"/>
                  </a:lnTo>
                  <a:lnTo>
                    <a:pt x="252" y="597"/>
                  </a:lnTo>
                  <a:lnTo>
                    <a:pt x="252" y="598"/>
                  </a:lnTo>
                  <a:lnTo>
                    <a:pt x="252" y="599"/>
                  </a:lnTo>
                  <a:lnTo>
                    <a:pt x="252" y="600"/>
                  </a:lnTo>
                  <a:lnTo>
                    <a:pt x="253" y="601"/>
                  </a:lnTo>
                  <a:lnTo>
                    <a:pt x="253" y="602"/>
                  </a:lnTo>
                  <a:lnTo>
                    <a:pt x="253" y="603"/>
                  </a:lnTo>
                  <a:lnTo>
                    <a:pt x="253" y="604"/>
                  </a:lnTo>
                  <a:lnTo>
                    <a:pt x="254" y="605"/>
                  </a:lnTo>
                  <a:lnTo>
                    <a:pt x="254" y="606"/>
                  </a:lnTo>
                  <a:lnTo>
                    <a:pt x="255" y="607"/>
                  </a:lnTo>
                  <a:lnTo>
                    <a:pt x="255" y="608"/>
                  </a:lnTo>
                  <a:lnTo>
                    <a:pt x="255" y="610"/>
                  </a:lnTo>
                  <a:lnTo>
                    <a:pt x="256" y="611"/>
                  </a:lnTo>
                  <a:lnTo>
                    <a:pt x="256" y="612"/>
                  </a:lnTo>
                  <a:lnTo>
                    <a:pt x="257" y="612"/>
                  </a:lnTo>
                  <a:lnTo>
                    <a:pt x="257" y="613"/>
                  </a:lnTo>
                  <a:lnTo>
                    <a:pt x="256" y="613"/>
                  </a:lnTo>
                  <a:lnTo>
                    <a:pt x="257" y="613"/>
                  </a:lnTo>
                  <a:lnTo>
                    <a:pt x="257" y="614"/>
                  </a:lnTo>
                  <a:lnTo>
                    <a:pt x="256" y="614"/>
                  </a:lnTo>
                  <a:lnTo>
                    <a:pt x="256" y="615"/>
                  </a:lnTo>
                  <a:lnTo>
                    <a:pt x="256" y="616"/>
                  </a:lnTo>
                  <a:lnTo>
                    <a:pt x="256" y="617"/>
                  </a:lnTo>
                  <a:lnTo>
                    <a:pt x="255" y="617"/>
                  </a:lnTo>
                  <a:lnTo>
                    <a:pt x="255" y="618"/>
                  </a:lnTo>
                  <a:lnTo>
                    <a:pt x="254" y="619"/>
                  </a:lnTo>
                  <a:lnTo>
                    <a:pt x="254" y="621"/>
                  </a:lnTo>
                  <a:lnTo>
                    <a:pt x="253" y="621"/>
                  </a:lnTo>
                  <a:lnTo>
                    <a:pt x="252" y="619"/>
                  </a:lnTo>
                  <a:lnTo>
                    <a:pt x="251" y="619"/>
                  </a:lnTo>
                  <a:lnTo>
                    <a:pt x="251" y="618"/>
                  </a:lnTo>
                  <a:lnTo>
                    <a:pt x="250" y="618"/>
                  </a:lnTo>
                  <a:lnTo>
                    <a:pt x="248" y="618"/>
                  </a:lnTo>
                  <a:lnTo>
                    <a:pt x="248" y="617"/>
                  </a:lnTo>
                  <a:lnTo>
                    <a:pt x="247" y="617"/>
                  </a:lnTo>
                  <a:lnTo>
                    <a:pt x="247" y="618"/>
                  </a:lnTo>
                  <a:lnTo>
                    <a:pt x="246" y="618"/>
                  </a:lnTo>
                  <a:lnTo>
                    <a:pt x="246" y="617"/>
                  </a:lnTo>
                  <a:lnTo>
                    <a:pt x="246" y="616"/>
                  </a:lnTo>
                  <a:lnTo>
                    <a:pt x="245" y="616"/>
                  </a:lnTo>
                  <a:lnTo>
                    <a:pt x="245" y="617"/>
                  </a:lnTo>
                  <a:lnTo>
                    <a:pt x="244" y="617"/>
                  </a:lnTo>
                  <a:lnTo>
                    <a:pt x="242" y="618"/>
                  </a:lnTo>
                  <a:lnTo>
                    <a:pt x="242" y="617"/>
                  </a:lnTo>
                  <a:lnTo>
                    <a:pt x="241" y="617"/>
                  </a:lnTo>
                  <a:lnTo>
                    <a:pt x="241" y="618"/>
                  </a:lnTo>
                  <a:lnTo>
                    <a:pt x="240" y="618"/>
                  </a:lnTo>
                  <a:lnTo>
                    <a:pt x="239" y="618"/>
                  </a:lnTo>
                  <a:lnTo>
                    <a:pt x="239" y="619"/>
                  </a:lnTo>
                  <a:lnTo>
                    <a:pt x="239" y="621"/>
                  </a:lnTo>
                  <a:lnTo>
                    <a:pt x="238" y="621"/>
                  </a:lnTo>
                  <a:lnTo>
                    <a:pt x="238" y="622"/>
                  </a:lnTo>
                  <a:lnTo>
                    <a:pt x="238" y="621"/>
                  </a:lnTo>
                  <a:lnTo>
                    <a:pt x="237" y="621"/>
                  </a:lnTo>
                  <a:lnTo>
                    <a:pt x="236" y="619"/>
                  </a:lnTo>
                  <a:lnTo>
                    <a:pt x="236" y="618"/>
                  </a:lnTo>
                  <a:lnTo>
                    <a:pt x="236" y="616"/>
                  </a:lnTo>
                  <a:lnTo>
                    <a:pt x="236" y="615"/>
                  </a:lnTo>
                  <a:lnTo>
                    <a:pt x="235" y="616"/>
                  </a:lnTo>
                  <a:lnTo>
                    <a:pt x="236" y="616"/>
                  </a:lnTo>
                  <a:lnTo>
                    <a:pt x="236" y="617"/>
                  </a:lnTo>
                  <a:lnTo>
                    <a:pt x="235" y="617"/>
                  </a:lnTo>
                  <a:lnTo>
                    <a:pt x="235" y="618"/>
                  </a:lnTo>
                  <a:lnTo>
                    <a:pt x="235" y="622"/>
                  </a:lnTo>
                  <a:lnTo>
                    <a:pt x="235" y="623"/>
                  </a:lnTo>
                  <a:lnTo>
                    <a:pt x="236" y="624"/>
                  </a:lnTo>
                  <a:lnTo>
                    <a:pt x="237" y="624"/>
                  </a:lnTo>
                  <a:lnTo>
                    <a:pt x="239" y="623"/>
                  </a:lnTo>
                  <a:lnTo>
                    <a:pt x="240" y="623"/>
                  </a:lnTo>
                  <a:lnTo>
                    <a:pt x="241" y="623"/>
                  </a:lnTo>
                  <a:lnTo>
                    <a:pt x="242" y="623"/>
                  </a:lnTo>
                  <a:lnTo>
                    <a:pt x="242" y="624"/>
                  </a:lnTo>
                  <a:lnTo>
                    <a:pt x="242" y="625"/>
                  </a:lnTo>
                  <a:lnTo>
                    <a:pt x="241" y="625"/>
                  </a:lnTo>
                  <a:lnTo>
                    <a:pt x="241" y="626"/>
                  </a:lnTo>
                  <a:lnTo>
                    <a:pt x="242" y="626"/>
                  </a:lnTo>
                  <a:lnTo>
                    <a:pt x="242" y="625"/>
                  </a:lnTo>
                  <a:lnTo>
                    <a:pt x="244" y="625"/>
                  </a:lnTo>
                  <a:lnTo>
                    <a:pt x="245" y="625"/>
                  </a:lnTo>
                  <a:lnTo>
                    <a:pt x="244" y="625"/>
                  </a:lnTo>
                  <a:lnTo>
                    <a:pt x="244" y="626"/>
                  </a:lnTo>
                  <a:lnTo>
                    <a:pt x="245" y="625"/>
                  </a:lnTo>
                  <a:lnTo>
                    <a:pt x="245" y="626"/>
                  </a:lnTo>
                  <a:lnTo>
                    <a:pt x="246" y="627"/>
                  </a:lnTo>
                  <a:lnTo>
                    <a:pt x="247" y="627"/>
                  </a:lnTo>
                  <a:lnTo>
                    <a:pt x="248" y="627"/>
                  </a:lnTo>
                  <a:lnTo>
                    <a:pt x="249" y="627"/>
                  </a:lnTo>
                  <a:lnTo>
                    <a:pt x="249" y="628"/>
                  </a:lnTo>
                  <a:lnTo>
                    <a:pt x="250" y="628"/>
                  </a:lnTo>
                  <a:lnTo>
                    <a:pt x="250" y="629"/>
                  </a:lnTo>
                  <a:lnTo>
                    <a:pt x="250" y="630"/>
                  </a:lnTo>
                  <a:lnTo>
                    <a:pt x="249" y="630"/>
                  </a:lnTo>
                  <a:lnTo>
                    <a:pt x="248" y="631"/>
                  </a:lnTo>
                  <a:lnTo>
                    <a:pt x="248" y="632"/>
                  </a:lnTo>
                  <a:lnTo>
                    <a:pt x="247" y="632"/>
                  </a:lnTo>
                  <a:lnTo>
                    <a:pt x="247" y="633"/>
                  </a:lnTo>
                  <a:lnTo>
                    <a:pt x="247" y="634"/>
                  </a:lnTo>
                  <a:lnTo>
                    <a:pt x="248" y="633"/>
                  </a:lnTo>
                  <a:lnTo>
                    <a:pt x="248" y="632"/>
                  </a:lnTo>
                  <a:lnTo>
                    <a:pt x="249" y="632"/>
                  </a:lnTo>
                  <a:lnTo>
                    <a:pt x="250" y="632"/>
                  </a:lnTo>
                  <a:lnTo>
                    <a:pt x="249" y="632"/>
                  </a:lnTo>
                  <a:lnTo>
                    <a:pt x="249" y="633"/>
                  </a:lnTo>
                  <a:lnTo>
                    <a:pt x="249" y="634"/>
                  </a:lnTo>
                  <a:lnTo>
                    <a:pt x="248" y="634"/>
                  </a:lnTo>
                  <a:lnTo>
                    <a:pt x="248" y="635"/>
                  </a:lnTo>
                  <a:lnTo>
                    <a:pt x="248" y="636"/>
                  </a:lnTo>
                  <a:lnTo>
                    <a:pt x="247" y="636"/>
                  </a:lnTo>
                  <a:lnTo>
                    <a:pt x="247" y="637"/>
                  </a:lnTo>
                  <a:lnTo>
                    <a:pt x="247" y="638"/>
                  </a:lnTo>
                  <a:lnTo>
                    <a:pt x="246" y="639"/>
                  </a:lnTo>
                  <a:lnTo>
                    <a:pt x="246" y="640"/>
                  </a:lnTo>
                  <a:lnTo>
                    <a:pt x="245" y="640"/>
                  </a:lnTo>
                  <a:lnTo>
                    <a:pt x="245" y="641"/>
                  </a:lnTo>
                  <a:lnTo>
                    <a:pt x="246" y="641"/>
                  </a:lnTo>
                  <a:lnTo>
                    <a:pt x="245" y="643"/>
                  </a:lnTo>
                  <a:lnTo>
                    <a:pt x="245" y="644"/>
                  </a:lnTo>
                  <a:lnTo>
                    <a:pt x="244" y="646"/>
                  </a:lnTo>
                  <a:lnTo>
                    <a:pt x="242" y="647"/>
                  </a:lnTo>
                  <a:lnTo>
                    <a:pt x="242" y="648"/>
                  </a:lnTo>
                  <a:lnTo>
                    <a:pt x="241" y="648"/>
                  </a:lnTo>
                  <a:lnTo>
                    <a:pt x="240" y="648"/>
                  </a:lnTo>
                  <a:lnTo>
                    <a:pt x="239" y="649"/>
                  </a:lnTo>
                  <a:lnTo>
                    <a:pt x="239" y="650"/>
                  </a:lnTo>
                  <a:lnTo>
                    <a:pt x="238" y="650"/>
                  </a:lnTo>
                  <a:lnTo>
                    <a:pt x="237" y="650"/>
                  </a:lnTo>
                  <a:lnTo>
                    <a:pt x="236" y="650"/>
                  </a:lnTo>
                  <a:lnTo>
                    <a:pt x="235" y="650"/>
                  </a:lnTo>
                  <a:lnTo>
                    <a:pt x="236" y="650"/>
                  </a:lnTo>
                  <a:lnTo>
                    <a:pt x="236" y="651"/>
                  </a:lnTo>
                  <a:lnTo>
                    <a:pt x="237" y="651"/>
                  </a:lnTo>
                  <a:lnTo>
                    <a:pt x="238" y="651"/>
                  </a:lnTo>
                  <a:lnTo>
                    <a:pt x="238" y="652"/>
                  </a:lnTo>
                  <a:lnTo>
                    <a:pt x="238" y="651"/>
                  </a:lnTo>
                  <a:lnTo>
                    <a:pt x="239" y="651"/>
                  </a:lnTo>
                  <a:lnTo>
                    <a:pt x="239" y="652"/>
                  </a:lnTo>
                  <a:lnTo>
                    <a:pt x="240" y="651"/>
                  </a:lnTo>
                  <a:lnTo>
                    <a:pt x="241" y="651"/>
                  </a:lnTo>
                  <a:lnTo>
                    <a:pt x="241" y="652"/>
                  </a:lnTo>
                  <a:lnTo>
                    <a:pt x="241" y="653"/>
                  </a:lnTo>
                  <a:lnTo>
                    <a:pt x="241" y="654"/>
                  </a:lnTo>
                  <a:lnTo>
                    <a:pt x="241" y="655"/>
                  </a:lnTo>
                  <a:lnTo>
                    <a:pt x="241" y="656"/>
                  </a:lnTo>
                  <a:lnTo>
                    <a:pt x="241" y="657"/>
                  </a:lnTo>
                  <a:lnTo>
                    <a:pt x="242" y="658"/>
                  </a:lnTo>
                  <a:lnTo>
                    <a:pt x="242" y="657"/>
                  </a:lnTo>
                  <a:lnTo>
                    <a:pt x="242" y="658"/>
                  </a:lnTo>
                  <a:lnTo>
                    <a:pt x="241" y="659"/>
                  </a:lnTo>
                  <a:lnTo>
                    <a:pt x="240" y="660"/>
                  </a:lnTo>
                  <a:lnTo>
                    <a:pt x="239" y="660"/>
                  </a:lnTo>
                  <a:lnTo>
                    <a:pt x="239" y="659"/>
                  </a:lnTo>
                  <a:lnTo>
                    <a:pt x="238" y="658"/>
                  </a:lnTo>
                  <a:lnTo>
                    <a:pt x="238" y="659"/>
                  </a:lnTo>
                  <a:lnTo>
                    <a:pt x="239" y="659"/>
                  </a:lnTo>
                  <a:lnTo>
                    <a:pt x="239" y="660"/>
                  </a:lnTo>
                  <a:lnTo>
                    <a:pt x="238" y="661"/>
                  </a:lnTo>
                  <a:lnTo>
                    <a:pt x="238" y="660"/>
                  </a:lnTo>
                  <a:lnTo>
                    <a:pt x="238" y="661"/>
                  </a:lnTo>
                  <a:lnTo>
                    <a:pt x="237" y="661"/>
                  </a:lnTo>
                  <a:lnTo>
                    <a:pt x="237" y="662"/>
                  </a:lnTo>
                  <a:lnTo>
                    <a:pt x="236" y="662"/>
                  </a:lnTo>
                  <a:lnTo>
                    <a:pt x="235" y="662"/>
                  </a:lnTo>
                  <a:lnTo>
                    <a:pt x="236" y="660"/>
                  </a:lnTo>
                  <a:lnTo>
                    <a:pt x="236" y="659"/>
                  </a:lnTo>
                  <a:lnTo>
                    <a:pt x="235" y="658"/>
                  </a:lnTo>
                  <a:lnTo>
                    <a:pt x="234" y="658"/>
                  </a:lnTo>
                  <a:lnTo>
                    <a:pt x="233" y="657"/>
                  </a:lnTo>
                  <a:lnTo>
                    <a:pt x="233" y="658"/>
                  </a:lnTo>
                  <a:lnTo>
                    <a:pt x="234" y="659"/>
                  </a:lnTo>
                  <a:lnTo>
                    <a:pt x="235" y="659"/>
                  </a:lnTo>
                  <a:lnTo>
                    <a:pt x="235" y="660"/>
                  </a:lnTo>
                  <a:lnTo>
                    <a:pt x="234" y="661"/>
                  </a:lnTo>
                  <a:lnTo>
                    <a:pt x="234" y="662"/>
                  </a:lnTo>
                  <a:lnTo>
                    <a:pt x="233" y="662"/>
                  </a:lnTo>
                  <a:lnTo>
                    <a:pt x="234" y="662"/>
                  </a:lnTo>
                  <a:lnTo>
                    <a:pt x="234" y="663"/>
                  </a:lnTo>
                  <a:lnTo>
                    <a:pt x="234" y="664"/>
                  </a:lnTo>
                  <a:lnTo>
                    <a:pt x="234" y="665"/>
                  </a:lnTo>
                  <a:lnTo>
                    <a:pt x="234" y="666"/>
                  </a:lnTo>
                  <a:lnTo>
                    <a:pt x="235" y="666"/>
                  </a:lnTo>
                  <a:lnTo>
                    <a:pt x="235" y="667"/>
                  </a:lnTo>
                  <a:lnTo>
                    <a:pt x="234" y="667"/>
                  </a:lnTo>
                  <a:lnTo>
                    <a:pt x="234" y="668"/>
                  </a:lnTo>
                  <a:lnTo>
                    <a:pt x="235" y="668"/>
                  </a:lnTo>
                  <a:lnTo>
                    <a:pt x="235" y="667"/>
                  </a:lnTo>
                  <a:lnTo>
                    <a:pt x="235" y="666"/>
                  </a:lnTo>
                  <a:lnTo>
                    <a:pt x="235" y="665"/>
                  </a:lnTo>
                  <a:lnTo>
                    <a:pt x="236" y="665"/>
                  </a:lnTo>
                  <a:lnTo>
                    <a:pt x="237" y="666"/>
                  </a:lnTo>
                  <a:lnTo>
                    <a:pt x="238" y="666"/>
                  </a:lnTo>
                  <a:lnTo>
                    <a:pt x="238" y="667"/>
                  </a:lnTo>
                  <a:lnTo>
                    <a:pt x="239" y="668"/>
                  </a:lnTo>
                  <a:lnTo>
                    <a:pt x="238" y="668"/>
                  </a:lnTo>
                  <a:lnTo>
                    <a:pt x="238" y="669"/>
                  </a:lnTo>
                  <a:lnTo>
                    <a:pt x="237" y="669"/>
                  </a:lnTo>
                  <a:lnTo>
                    <a:pt x="236" y="671"/>
                  </a:lnTo>
                  <a:lnTo>
                    <a:pt x="237" y="671"/>
                  </a:lnTo>
                  <a:lnTo>
                    <a:pt x="238" y="671"/>
                  </a:lnTo>
                  <a:lnTo>
                    <a:pt x="239" y="671"/>
                  </a:lnTo>
                  <a:lnTo>
                    <a:pt x="239" y="672"/>
                  </a:lnTo>
                  <a:lnTo>
                    <a:pt x="240" y="672"/>
                  </a:lnTo>
                  <a:lnTo>
                    <a:pt x="239" y="672"/>
                  </a:lnTo>
                  <a:lnTo>
                    <a:pt x="240" y="672"/>
                  </a:lnTo>
                  <a:lnTo>
                    <a:pt x="240" y="671"/>
                  </a:lnTo>
                  <a:lnTo>
                    <a:pt x="239" y="671"/>
                  </a:lnTo>
                  <a:lnTo>
                    <a:pt x="240" y="669"/>
                  </a:lnTo>
                  <a:lnTo>
                    <a:pt x="240" y="668"/>
                  </a:lnTo>
                  <a:lnTo>
                    <a:pt x="241" y="668"/>
                  </a:lnTo>
                  <a:lnTo>
                    <a:pt x="241" y="667"/>
                  </a:lnTo>
                  <a:lnTo>
                    <a:pt x="242" y="667"/>
                  </a:lnTo>
                  <a:lnTo>
                    <a:pt x="244" y="667"/>
                  </a:lnTo>
                  <a:lnTo>
                    <a:pt x="244" y="668"/>
                  </a:lnTo>
                  <a:lnTo>
                    <a:pt x="244" y="669"/>
                  </a:lnTo>
                  <a:lnTo>
                    <a:pt x="245" y="669"/>
                  </a:lnTo>
                  <a:lnTo>
                    <a:pt x="244" y="671"/>
                  </a:lnTo>
                  <a:lnTo>
                    <a:pt x="245" y="671"/>
                  </a:lnTo>
                  <a:lnTo>
                    <a:pt x="245" y="672"/>
                  </a:lnTo>
                  <a:lnTo>
                    <a:pt x="245" y="673"/>
                  </a:lnTo>
                  <a:lnTo>
                    <a:pt x="245" y="674"/>
                  </a:lnTo>
                  <a:lnTo>
                    <a:pt x="245" y="675"/>
                  </a:lnTo>
                  <a:lnTo>
                    <a:pt x="246" y="676"/>
                  </a:lnTo>
                  <a:lnTo>
                    <a:pt x="246" y="677"/>
                  </a:lnTo>
                  <a:lnTo>
                    <a:pt x="245" y="678"/>
                  </a:lnTo>
                  <a:lnTo>
                    <a:pt x="244" y="679"/>
                  </a:lnTo>
                  <a:lnTo>
                    <a:pt x="242" y="680"/>
                  </a:lnTo>
                  <a:lnTo>
                    <a:pt x="242" y="681"/>
                  </a:lnTo>
                  <a:lnTo>
                    <a:pt x="241" y="681"/>
                  </a:lnTo>
                  <a:lnTo>
                    <a:pt x="241" y="680"/>
                  </a:lnTo>
                  <a:lnTo>
                    <a:pt x="242" y="679"/>
                  </a:lnTo>
                  <a:lnTo>
                    <a:pt x="242" y="678"/>
                  </a:lnTo>
                  <a:lnTo>
                    <a:pt x="242" y="677"/>
                  </a:lnTo>
                  <a:lnTo>
                    <a:pt x="241" y="677"/>
                  </a:lnTo>
                  <a:lnTo>
                    <a:pt x="242" y="678"/>
                  </a:lnTo>
                  <a:lnTo>
                    <a:pt x="241" y="679"/>
                  </a:lnTo>
                  <a:lnTo>
                    <a:pt x="240" y="679"/>
                  </a:lnTo>
                  <a:lnTo>
                    <a:pt x="239" y="679"/>
                  </a:lnTo>
                  <a:lnTo>
                    <a:pt x="239" y="680"/>
                  </a:lnTo>
                  <a:lnTo>
                    <a:pt x="240" y="680"/>
                  </a:lnTo>
                  <a:lnTo>
                    <a:pt x="240" y="681"/>
                  </a:lnTo>
                  <a:lnTo>
                    <a:pt x="240" y="682"/>
                  </a:lnTo>
                  <a:lnTo>
                    <a:pt x="239" y="682"/>
                  </a:lnTo>
                  <a:lnTo>
                    <a:pt x="239" y="681"/>
                  </a:lnTo>
                  <a:lnTo>
                    <a:pt x="239" y="682"/>
                  </a:lnTo>
                  <a:lnTo>
                    <a:pt x="239" y="683"/>
                  </a:lnTo>
                  <a:lnTo>
                    <a:pt x="239" y="684"/>
                  </a:lnTo>
                  <a:lnTo>
                    <a:pt x="238" y="683"/>
                  </a:lnTo>
                  <a:lnTo>
                    <a:pt x="237" y="683"/>
                  </a:lnTo>
                  <a:lnTo>
                    <a:pt x="236" y="683"/>
                  </a:lnTo>
                  <a:lnTo>
                    <a:pt x="235" y="683"/>
                  </a:lnTo>
                  <a:lnTo>
                    <a:pt x="235" y="684"/>
                  </a:lnTo>
                  <a:lnTo>
                    <a:pt x="236" y="683"/>
                  </a:lnTo>
                  <a:lnTo>
                    <a:pt x="237" y="683"/>
                  </a:lnTo>
                  <a:lnTo>
                    <a:pt x="237" y="684"/>
                  </a:lnTo>
                  <a:lnTo>
                    <a:pt x="236" y="684"/>
                  </a:lnTo>
                  <a:lnTo>
                    <a:pt x="236" y="685"/>
                  </a:lnTo>
                  <a:lnTo>
                    <a:pt x="236" y="686"/>
                  </a:lnTo>
                  <a:lnTo>
                    <a:pt x="236" y="687"/>
                  </a:lnTo>
                  <a:lnTo>
                    <a:pt x="236" y="688"/>
                  </a:lnTo>
                  <a:lnTo>
                    <a:pt x="235" y="689"/>
                  </a:lnTo>
                  <a:lnTo>
                    <a:pt x="235" y="690"/>
                  </a:lnTo>
                  <a:lnTo>
                    <a:pt x="234" y="691"/>
                  </a:lnTo>
                  <a:lnTo>
                    <a:pt x="235" y="691"/>
                  </a:lnTo>
                  <a:lnTo>
                    <a:pt x="235" y="692"/>
                  </a:lnTo>
                  <a:lnTo>
                    <a:pt x="236" y="692"/>
                  </a:lnTo>
                  <a:lnTo>
                    <a:pt x="237" y="691"/>
                  </a:lnTo>
                  <a:lnTo>
                    <a:pt x="237" y="690"/>
                  </a:lnTo>
                  <a:lnTo>
                    <a:pt x="238" y="689"/>
                  </a:lnTo>
                  <a:lnTo>
                    <a:pt x="238" y="688"/>
                  </a:lnTo>
                  <a:lnTo>
                    <a:pt x="237" y="687"/>
                  </a:lnTo>
                  <a:lnTo>
                    <a:pt x="238" y="686"/>
                  </a:lnTo>
                  <a:lnTo>
                    <a:pt x="239" y="686"/>
                  </a:lnTo>
                  <a:lnTo>
                    <a:pt x="239" y="687"/>
                  </a:lnTo>
                  <a:lnTo>
                    <a:pt x="239" y="686"/>
                  </a:lnTo>
                  <a:lnTo>
                    <a:pt x="239" y="685"/>
                  </a:lnTo>
                  <a:lnTo>
                    <a:pt x="240" y="685"/>
                  </a:lnTo>
                  <a:lnTo>
                    <a:pt x="241" y="685"/>
                  </a:lnTo>
                  <a:lnTo>
                    <a:pt x="241" y="686"/>
                  </a:lnTo>
                  <a:lnTo>
                    <a:pt x="242" y="687"/>
                  </a:lnTo>
                  <a:lnTo>
                    <a:pt x="242" y="688"/>
                  </a:lnTo>
                  <a:lnTo>
                    <a:pt x="242" y="687"/>
                  </a:lnTo>
                  <a:lnTo>
                    <a:pt x="244" y="687"/>
                  </a:lnTo>
                  <a:lnTo>
                    <a:pt x="242" y="687"/>
                  </a:lnTo>
                  <a:lnTo>
                    <a:pt x="242" y="686"/>
                  </a:lnTo>
                  <a:lnTo>
                    <a:pt x="242" y="685"/>
                  </a:lnTo>
                  <a:lnTo>
                    <a:pt x="244" y="685"/>
                  </a:lnTo>
                  <a:lnTo>
                    <a:pt x="245" y="685"/>
                  </a:lnTo>
                  <a:lnTo>
                    <a:pt x="244" y="684"/>
                  </a:lnTo>
                  <a:lnTo>
                    <a:pt x="242" y="684"/>
                  </a:lnTo>
                  <a:lnTo>
                    <a:pt x="244" y="684"/>
                  </a:lnTo>
                  <a:lnTo>
                    <a:pt x="245" y="684"/>
                  </a:lnTo>
                  <a:lnTo>
                    <a:pt x="246" y="683"/>
                  </a:lnTo>
                  <a:lnTo>
                    <a:pt x="249" y="683"/>
                  </a:lnTo>
                  <a:lnTo>
                    <a:pt x="249" y="684"/>
                  </a:lnTo>
                  <a:lnTo>
                    <a:pt x="250" y="684"/>
                  </a:lnTo>
                  <a:lnTo>
                    <a:pt x="251" y="685"/>
                  </a:lnTo>
                  <a:lnTo>
                    <a:pt x="251" y="686"/>
                  </a:lnTo>
                  <a:lnTo>
                    <a:pt x="251" y="687"/>
                  </a:lnTo>
                  <a:lnTo>
                    <a:pt x="251" y="688"/>
                  </a:lnTo>
                  <a:lnTo>
                    <a:pt x="251" y="687"/>
                  </a:lnTo>
                  <a:lnTo>
                    <a:pt x="250" y="687"/>
                  </a:lnTo>
                  <a:lnTo>
                    <a:pt x="251" y="687"/>
                  </a:lnTo>
                  <a:lnTo>
                    <a:pt x="250" y="688"/>
                  </a:lnTo>
                  <a:lnTo>
                    <a:pt x="249" y="688"/>
                  </a:lnTo>
                  <a:lnTo>
                    <a:pt x="249" y="689"/>
                  </a:lnTo>
                  <a:lnTo>
                    <a:pt x="249" y="688"/>
                  </a:lnTo>
                  <a:lnTo>
                    <a:pt x="250" y="688"/>
                  </a:lnTo>
                  <a:lnTo>
                    <a:pt x="251" y="688"/>
                  </a:lnTo>
                  <a:lnTo>
                    <a:pt x="251" y="689"/>
                  </a:lnTo>
                  <a:lnTo>
                    <a:pt x="251" y="690"/>
                  </a:lnTo>
                  <a:lnTo>
                    <a:pt x="252" y="689"/>
                  </a:lnTo>
                  <a:lnTo>
                    <a:pt x="253" y="689"/>
                  </a:lnTo>
                  <a:lnTo>
                    <a:pt x="254" y="689"/>
                  </a:lnTo>
                  <a:lnTo>
                    <a:pt x="255" y="689"/>
                  </a:lnTo>
                  <a:lnTo>
                    <a:pt x="255" y="690"/>
                  </a:lnTo>
                  <a:lnTo>
                    <a:pt x="256" y="691"/>
                  </a:lnTo>
                  <a:lnTo>
                    <a:pt x="257" y="691"/>
                  </a:lnTo>
                  <a:lnTo>
                    <a:pt x="257" y="692"/>
                  </a:lnTo>
                  <a:lnTo>
                    <a:pt x="257" y="691"/>
                  </a:lnTo>
                  <a:lnTo>
                    <a:pt x="257" y="692"/>
                  </a:lnTo>
                  <a:lnTo>
                    <a:pt x="258" y="692"/>
                  </a:lnTo>
                  <a:lnTo>
                    <a:pt x="258" y="693"/>
                  </a:lnTo>
                  <a:lnTo>
                    <a:pt x="258" y="694"/>
                  </a:lnTo>
                  <a:lnTo>
                    <a:pt x="258" y="696"/>
                  </a:lnTo>
                  <a:lnTo>
                    <a:pt x="258" y="697"/>
                  </a:lnTo>
                  <a:lnTo>
                    <a:pt x="259" y="696"/>
                  </a:lnTo>
                  <a:lnTo>
                    <a:pt x="260" y="696"/>
                  </a:lnTo>
                  <a:lnTo>
                    <a:pt x="261" y="696"/>
                  </a:lnTo>
                  <a:lnTo>
                    <a:pt x="261" y="697"/>
                  </a:lnTo>
                  <a:lnTo>
                    <a:pt x="262" y="698"/>
                  </a:lnTo>
                  <a:lnTo>
                    <a:pt x="263" y="698"/>
                  </a:lnTo>
                  <a:lnTo>
                    <a:pt x="263" y="699"/>
                  </a:lnTo>
                  <a:lnTo>
                    <a:pt x="264" y="700"/>
                  </a:lnTo>
                  <a:lnTo>
                    <a:pt x="264" y="701"/>
                  </a:lnTo>
                  <a:lnTo>
                    <a:pt x="266" y="702"/>
                  </a:lnTo>
                  <a:lnTo>
                    <a:pt x="266" y="703"/>
                  </a:lnTo>
                  <a:lnTo>
                    <a:pt x="267" y="703"/>
                  </a:lnTo>
                  <a:lnTo>
                    <a:pt x="267" y="704"/>
                  </a:lnTo>
                  <a:lnTo>
                    <a:pt x="269" y="705"/>
                  </a:lnTo>
                  <a:lnTo>
                    <a:pt x="270" y="705"/>
                  </a:lnTo>
                  <a:lnTo>
                    <a:pt x="270" y="706"/>
                  </a:lnTo>
                  <a:lnTo>
                    <a:pt x="269" y="706"/>
                  </a:lnTo>
                  <a:lnTo>
                    <a:pt x="269" y="705"/>
                  </a:lnTo>
                  <a:lnTo>
                    <a:pt x="267" y="705"/>
                  </a:lnTo>
                  <a:lnTo>
                    <a:pt x="267" y="706"/>
                  </a:lnTo>
                  <a:lnTo>
                    <a:pt x="266" y="707"/>
                  </a:lnTo>
                  <a:lnTo>
                    <a:pt x="267" y="707"/>
                  </a:lnTo>
                  <a:lnTo>
                    <a:pt x="267" y="706"/>
                  </a:lnTo>
                  <a:lnTo>
                    <a:pt x="269" y="706"/>
                  </a:lnTo>
                  <a:lnTo>
                    <a:pt x="270" y="707"/>
                  </a:lnTo>
                  <a:lnTo>
                    <a:pt x="270" y="708"/>
                  </a:lnTo>
                  <a:lnTo>
                    <a:pt x="270" y="709"/>
                  </a:lnTo>
                  <a:lnTo>
                    <a:pt x="269" y="710"/>
                  </a:lnTo>
                  <a:lnTo>
                    <a:pt x="269" y="709"/>
                  </a:lnTo>
                  <a:lnTo>
                    <a:pt x="267" y="709"/>
                  </a:lnTo>
                  <a:lnTo>
                    <a:pt x="267" y="708"/>
                  </a:lnTo>
                  <a:lnTo>
                    <a:pt x="266" y="708"/>
                  </a:lnTo>
                  <a:lnTo>
                    <a:pt x="267" y="709"/>
                  </a:lnTo>
                  <a:lnTo>
                    <a:pt x="267" y="710"/>
                  </a:lnTo>
                  <a:lnTo>
                    <a:pt x="269" y="710"/>
                  </a:lnTo>
                  <a:lnTo>
                    <a:pt x="269" y="711"/>
                  </a:lnTo>
                  <a:lnTo>
                    <a:pt x="269" y="712"/>
                  </a:lnTo>
                  <a:lnTo>
                    <a:pt x="267" y="712"/>
                  </a:lnTo>
                  <a:lnTo>
                    <a:pt x="266" y="712"/>
                  </a:lnTo>
                  <a:lnTo>
                    <a:pt x="266" y="713"/>
                  </a:lnTo>
                  <a:lnTo>
                    <a:pt x="265" y="713"/>
                  </a:lnTo>
                  <a:lnTo>
                    <a:pt x="265" y="712"/>
                  </a:lnTo>
                  <a:lnTo>
                    <a:pt x="264" y="712"/>
                  </a:lnTo>
                  <a:lnTo>
                    <a:pt x="264" y="713"/>
                  </a:lnTo>
                  <a:lnTo>
                    <a:pt x="264" y="714"/>
                  </a:lnTo>
                  <a:lnTo>
                    <a:pt x="265" y="714"/>
                  </a:lnTo>
                  <a:lnTo>
                    <a:pt x="266" y="714"/>
                  </a:lnTo>
                  <a:lnTo>
                    <a:pt x="266" y="713"/>
                  </a:lnTo>
                  <a:lnTo>
                    <a:pt x="267" y="713"/>
                  </a:lnTo>
                  <a:lnTo>
                    <a:pt x="269" y="713"/>
                  </a:lnTo>
                  <a:lnTo>
                    <a:pt x="270" y="713"/>
                  </a:lnTo>
                  <a:lnTo>
                    <a:pt x="270" y="714"/>
                  </a:lnTo>
                  <a:lnTo>
                    <a:pt x="270" y="715"/>
                  </a:lnTo>
                  <a:lnTo>
                    <a:pt x="270" y="716"/>
                  </a:lnTo>
                  <a:lnTo>
                    <a:pt x="270" y="717"/>
                  </a:lnTo>
                  <a:lnTo>
                    <a:pt x="270" y="718"/>
                  </a:lnTo>
                  <a:lnTo>
                    <a:pt x="270" y="719"/>
                  </a:lnTo>
                  <a:lnTo>
                    <a:pt x="271" y="718"/>
                  </a:lnTo>
                  <a:lnTo>
                    <a:pt x="271" y="719"/>
                  </a:lnTo>
                  <a:lnTo>
                    <a:pt x="271" y="718"/>
                  </a:lnTo>
                  <a:lnTo>
                    <a:pt x="271" y="717"/>
                  </a:lnTo>
                  <a:lnTo>
                    <a:pt x="271" y="716"/>
                  </a:lnTo>
                  <a:lnTo>
                    <a:pt x="271" y="715"/>
                  </a:lnTo>
                  <a:lnTo>
                    <a:pt x="272" y="715"/>
                  </a:lnTo>
                  <a:lnTo>
                    <a:pt x="272" y="714"/>
                  </a:lnTo>
                  <a:lnTo>
                    <a:pt x="271" y="714"/>
                  </a:lnTo>
                  <a:lnTo>
                    <a:pt x="271" y="713"/>
                  </a:lnTo>
                  <a:lnTo>
                    <a:pt x="271" y="712"/>
                  </a:lnTo>
                  <a:lnTo>
                    <a:pt x="272" y="712"/>
                  </a:lnTo>
                  <a:lnTo>
                    <a:pt x="272" y="711"/>
                  </a:lnTo>
                  <a:lnTo>
                    <a:pt x="273" y="710"/>
                  </a:lnTo>
                  <a:lnTo>
                    <a:pt x="275" y="709"/>
                  </a:lnTo>
                  <a:lnTo>
                    <a:pt x="276" y="708"/>
                  </a:lnTo>
                  <a:lnTo>
                    <a:pt x="276" y="707"/>
                  </a:lnTo>
                  <a:lnTo>
                    <a:pt x="277" y="707"/>
                  </a:lnTo>
                  <a:lnTo>
                    <a:pt x="278" y="707"/>
                  </a:lnTo>
                  <a:lnTo>
                    <a:pt x="279" y="707"/>
                  </a:lnTo>
                  <a:lnTo>
                    <a:pt x="279" y="708"/>
                  </a:lnTo>
                  <a:lnTo>
                    <a:pt x="280" y="708"/>
                  </a:lnTo>
                  <a:lnTo>
                    <a:pt x="280" y="709"/>
                  </a:lnTo>
                  <a:lnTo>
                    <a:pt x="280" y="710"/>
                  </a:lnTo>
                  <a:lnTo>
                    <a:pt x="279" y="711"/>
                  </a:lnTo>
                  <a:lnTo>
                    <a:pt x="279" y="712"/>
                  </a:lnTo>
                  <a:lnTo>
                    <a:pt x="278" y="713"/>
                  </a:lnTo>
                  <a:lnTo>
                    <a:pt x="277" y="713"/>
                  </a:lnTo>
                  <a:lnTo>
                    <a:pt x="277" y="714"/>
                  </a:lnTo>
                  <a:lnTo>
                    <a:pt x="276" y="714"/>
                  </a:lnTo>
                  <a:lnTo>
                    <a:pt x="275" y="714"/>
                  </a:lnTo>
                  <a:lnTo>
                    <a:pt x="275" y="715"/>
                  </a:lnTo>
                  <a:lnTo>
                    <a:pt x="274" y="715"/>
                  </a:lnTo>
                  <a:lnTo>
                    <a:pt x="274" y="716"/>
                  </a:lnTo>
                  <a:lnTo>
                    <a:pt x="274" y="717"/>
                  </a:lnTo>
                  <a:lnTo>
                    <a:pt x="274" y="718"/>
                  </a:lnTo>
                  <a:lnTo>
                    <a:pt x="275" y="718"/>
                  </a:lnTo>
                  <a:lnTo>
                    <a:pt x="276" y="719"/>
                  </a:lnTo>
                  <a:lnTo>
                    <a:pt x="276" y="721"/>
                  </a:lnTo>
                  <a:lnTo>
                    <a:pt x="276" y="722"/>
                  </a:lnTo>
                  <a:lnTo>
                    <a:pt x="276" y="723"/>
                  </a:lnTo>
                  <a:lnTo>
                    <a:pt x="277" y="722"/>
                  </a:lnTo>
                  <a:lnTo>
                    <a:pt x="277" y="723"/>
                  </a:lnTo>
                  <a:lnTo>
                    <a:pt x="278" y="723"/>
                  </a:lnTo>
                  <a:lnTo>
                    <a:pt x="278" y="722"/>
                  </a:lnTo>
                  <a:lnTo>
                    <a:pt x="277" y="722"/>
                  </a:lnTo>
                  <a:lnTo>
                    <a:pt x="277" y="721"/>
                  </a:lnTo>
                  <a:lnTo>
                    <a:pt x="278" y="719"/>
                  </a:lnTo>
                  <a:lnTo>
                    <a:pt x="277" y="718"/>
                  </a:lnTo>
                  <a:lnTo>
                    <a:pt x="277" y="717"/>
                  </a:lnTo>
                  <a:lnTo>
                    <a:pt x="277" y="716"/>
                  </a:lnTo>
                  <a:lnTo>
                    <a:pt x="278" y="716"/>
                  </a:lnTo>
                  <a:lnTo>
                    <a:pt x="278" y="715"/>
                  </a:lnTo>
                  <a:lnTo>
                    <a:pt x="279" y="715"/>
                  </a:lnTo>
                  <a:lnTo>
                    <a:pt x="280" y="716"/>
                  </a:lnTo>
                  <a:lnTo>
                    <a:pt x="280" y="715"/>
                  </a:lnTo>
                  <a:lnTo>
                    <a:pt x="281" y="715"/>
                  </a:lnTo>
                  <a:lnTo>
                    <a:pt x="282" y="715"/>
                  </a:lnTo>
                  <a:lnTo>
                    <a:pt x="283" y="715"/>
                  </a:lnTo>
                  <a:lnTo>
                    <a:pt x="284" y="714"/>
                  </a:lnTo>
                  <a:lnTo>
                    <a:pt x="285" y="713"/>
                  </a:lnTo>
                  <a:lnTo>
                    <a:pt x="286" y="713"/>
                  </a:lnTo>
                  <a:lnTo>
                    <a:pt x="287" y="713"/>
                  </a:lnTo>
                  <a:lnTo>
                    <a:pt x="288" y="713"/>
                  </a:lnTo>
                  <a:lnTo>
                    <a:pt x="288" y="714"/>
                  </a:lnTo>
                  <a:lnTo>
                    <a:pt x="287" y="714"/>
                  </a:lnTo>
                  <a:lnTo>
                    <a:pt x="286" y="714"/>
                  </a:lnTo>
                  <a:lnTo>
                    <a:pt x="285" y="714"/>
                  </a:lnTo>
                  <a:lnTo>
                    <a:pt x="284" y="714"/>
                  </a:lnTo>
                  <a:lnTo>
                    <a:pt x="284" y="715"/>
                  </a:lnTo>
                  <a:lnTo>
                    <a:pt x="283" y="716"/>
                  </a:lnTo>
                  <a:lnTo>
                    <a:pt x="283" y="717"/>
                  </a:lnTo>
                  <a:lnTo>
                    <a:pt x="284" y="716"/>
                  </a:lnTo>
                  <a:lnTo>
                    <a:pt x="284" y="715"/>
                  </a:lnTo>
                  <a:lnTo>
                    <a:pt x="285" y="715"/>
                  </a:lnTo>
                  <a:lnTo>
                    <a:pt x="286" y="715"/>
                  </a:lnTo>
                  <a:lnTo>
                    <a:pt x="287" y="715"/>
                  </a:lnTo>
                  <a:lnTo>
                    <a:pt x="288" y="715"/>
                  </a:lnTo>
                  <a:lnTo>
                    <a:pt x="288" y="716"/>
                  </a:lnTo>
                  <a:lnTo>
                    <a:pt x="289" y="715"/>
                  </a:lnTo>
                  <a:lnTo>
                    <a:pt x="290" y="716"/>
                  </a:lnTo>
                  <a:lnTo>
                    <a:pt x="289" y="716"/>
                  </a:lnTo>
                  <a:lnTo>
                    <a:pt x="290" y="716"/>
                  </a:lnTo>
                  <a:lnTo>
                    <a:pt x="291" y="717"/>
                  </a:lnTo>
                  <a:lnTo>
                    <a:pt x="291" y="718"/>
                  </a:lnTo>
                  <a:lnTo>
                    <a:pt x="290" y="718"/>
                  </a:lnTo>
                  <a:lnTo>
                    <a:pt x="289" y="718"/>
                  </a:lnTo>
                  <a:lnTo>
                    <a:pt x="290" y="718"/>
                  </a:lnTo>
                  <a:lnTo>
                    <a:pt x="290" y="719"/>
                  </a:lnTo>
                  <a:lnTo>
                    <a:pt x="292" y="718"/>
                  </a:lnTo>
                  <a:lnTo>
                    <a:pt x="292" y="717"/>
                  </a:lnTo>
                  <a:lnTo>
                    <a:pt x="291" y="717"/>
                  </a:lnTo>
                  <a:lnTo>
                    <a:pt x="292" y="717"/>
                  </a:lnTo>
                  <a:lnTo>
                    <a:pt x="292" y="718"/>
                  </a:lnTo>
                  <a:lnTo>
                    <a:pt x="294" y="718"/>
                  </a:lnTo>
                  <a:lnTo>
                    <a:pt x="294" y="719"/>
                  </a:lnTo>
                  <a:lnTo>
                    <a:pt x="294" y="721"/>
                  </a:lnTo>
                  <a:lnTo>
                    <a:pt x="295" y="721"/>
                  </a:lnTo>
                  <a:lnTo>
                    <a:pt x="296" y="722"/>
                  </a:lnTo>
                  <a:lnTo>
                    <a:pt x="295" y="722"/>
                  </a:lnTo>
                  <a:lnTo>
                    <a:pt x="295" y="723"/>
                  </a:lnTo>
                  <a:lnTo>
                    <a:pt x="295" y="722"/>
                  </a:lnTo>
                  <a:lnTo>
                    <a:pt x="296" y="722"/>
                  </a:lnTo>
                  <a:lnTo>
                    <a:pt x="296" y="721"/>
                  </a:lnTo>
                  <a:lnTo>
                    <a:pt x="296" y="719"/>
                  </a:lnTo>
                  <a:lnTo>
                    <a:pt x="296" y="721"/>
                  </a:lnTo>
                  <a:lnTo>
                    <a:pt x="297" y="721"/>
                  </a:lnTo>
                  <a:lnTo>
                    <a:pt x="297" y="722"/>
                  </a:lnTo>
                  <a:lnTo>
                    <a:pt x="298" y="725"/>
                  </a:lnTo>
                  <a:lnTo>
                    <a:pt x="299" y="726"/>
                  </a:lnTo>
                  <a:lnTo>
                    <a:pt x="299" y="727"/>
                  </a:lnTo>
                  <a:lnTo>
                    <a:pt x="299" y="728"/>
                  </a:lnTo>
                  <a:lnTo>
                    <a:pt x="298" y="728"/>
                  </a:lnTo>
                  <a:lnTo>
                    <a:pt x="298" y="727"/>
                  </a:lnTo>
                  <a:lnTo>
                    <a:pt x="298" y="728"/>
                  </a:lnTo>
                  <a:lnTo>
                    <a:pt x="297" y="728"/>
                  </a:lnTo>
                  <a:lnTo>
                    <a:pt x="296" y="728"/>
                  </a:lnTo>
                  <a:lnTo>
                    <a:pt x="295" y="728"/>
                  </a:lnTo>
                  <a:lnTo>
                    <a:pt x="294" y="728"/>
                  </a:lnTo>
                  <a:lnTo>
                    <a:pt x="292" y="729"/>
                  </a:lnTo>
                  <a:lnTo>
                    <a:pt x="294" y="729"/>
                  </a:lnTo>
                  <a:lnTo>
                    <a:pt x="295" y="729"/>
                  </a:lnTo>
                  <a:lnTo>
                    <a:pt x="295" y="728"/>
                  </a:lnTo>
                  <a:lnTo>
                    <a:pt x="296" y="729"/>
                  </a:lnTo>
                  <a:lnTo>
                    <a:pt x="296" y="730"/>
                  </a:lnTo>
                  <a:lnTo>
                    <a:pt x="297" y="731"/>
                  </a:lnTo>
                  <a:lnTo>
                    <a:pt x="298" y="732"/>
                  </a:lnTo>
                  <a:lnTo>
                    <a:pt x="298" y="731"/>
                  </a:lnTo>
                  <a:lnTo>
                    <a:pt x="299" y="731"/>
                  </a:lnTo>
                  <a:lnTo>
                    <a:pt x="300" y="731"/>
                  </a:lnTo>
                  <a:lnTo>
                    <a:pt x="300" y="730"/>
                  </a:lnTo>
                  <a:lnTo>
                    <a:pt x="301" y="730"/>
                  </a:lnTo>
                  <a:lnTo>
                    <a:pt x="301" y="731"/>
                  </a:lnTo>
                  <a:lnTo>
                    <a:pt x="301" y="732"/>
                  </a:lnTo>
                  <a:lnTo>
                    <a:pt x="302" y="732"/>
                  </a:lnTo>
                  <a:lnTo>
                    <a:pt x="302" y="733"/>
                  </a:lnTo>
                  <a:lnTo>
                    <a:pt x="302" y="735"/>
                  </a:lnTo>
                  <a:lnTo>
                    <a:pt x="301" y="736"/>
                  </a:lnTo>
                  <a:lnTo>
                    <a:pt x="301" y="735"/>
                  </a:lnTo>
                  <a:lnTo>
                    <a:pt x="300" y="735"/>
                  </a:lnTo>
                  <a:lnTo>
                    <a:pt x="300" y="734"/>
                  </a:lnTo>
                  <a:lnTo>
                    <a:pt x="299" y="733"/>
                  </a:lnTo>
                  <a:lnTo>
                    <a:pt x="298" y="733"/>
                  </a:lnTo>
                  <a:lnTo>
                    <a:pt x="298" y="734"/>
                  </a:lnTo>
                  <a:lnTo>
                    <a:pt x="297" y="734"/>
                  </a:lnTo>
                  <a:lnTo>
                    <a:pt x="297" y="735"/>
                  </a:lnTo>
                  <a:lnTo>
                    <a:pt x="296" y="735"/>
                  </a:lnTo>
                  <a:lnTo>
                    <a:pt x="295" y="734"/>
                  </a:lnTo>
                  <a:lnTo>
                    <a:pt x="294" y="735"/>
                  </a:lnTo>
                  <a:lnTo>
                    <a:pt x="292" y="735"/>
                  </a:lnTo>
                  <a:lnTo>
                    <a:pt x="292" y="736"/>
                  </a:lnTo>
                  <a:lnTo>
                    <a:pt x="292" y="737"/>
                  </a:lnTo>
                  <a:lnTo>
                    <a:pt x="291" y="737"/>
                  </a:lnTo>
                  <a:lnTo>
                    <a:pt x="290" y="737"/>
                  </a:lnTo>
                  <a:lnTo>
                    <a:pt x="290" y="738"/>
                  </a:lnTo>
                  <a:lnTo>
                    <a:pt x="292" y="738"/>
                  </a:lnTo>
                  <a:lnTo>
                    <a:pt x="292" y="737"/>
                  </a:lnTo>
                  <a:lnTo>
                    <a:pt x="294" y="737"/>
                  </a:lnTo>
                  <a:lnTo>
                    <a:pt x="294" y="736"/>
                  </a:lnTo>
                  <a:lnTo>
                    <a:pt x="295" y="736"/>
                  </a:lnTo>
                  <a:lnTo>
                    <a:pt x="296" y="736"/>
                  </a:lnTo>
                  <a:lnTo>
                    <a:pt x="297" y="736"/>
                  </a:lnTo>
                  <a:lnTo>
                    <a:pt x="298" y="735"/>
                  </a:lnTo>
                  <a:lnTo>
                    <a:pt x="298" y="736"/>
                  </a:lnTo>
                  <a:lnTo>
                    <a:pt x="298" y="737"/>
                  </a:lnTo>
                  <a:lnTo>
                    <a:pt x="298" y="738"/>
                  </a:lnTo>
                  <a:lnTo>
                    <a:pt x="297" y="738"/>
                  </a:lnTo>
                  <a:lnTo>
                    <a:pt x="298" y="738"/>
                  </a:lnTo>
                  <a:lnTo>
                    <a:pt x="299" y="738"/>
                  </a:lnTo>
                  <a:lnTo>
                    <a:pt x="299" y="739"/>
                  </a:lnTo>
                  <a:lnTo>
                    <a:pt x="298" y="739"/>
                  </a:lnTo>
                  <a:lnTo>
                    <a:pt x="299" y="739"/>
                  </a:lnTo>
                  <a:lnTo>
                    <a:pt x="299" y="740"/>
                  </a:lnTo>
                  <a:lnTo>
                    <a:pt x="300" y="740"/>
                  </a:lnTo>
                  <a:lnTo>
                    <a:pt x="300" y="741"/>
                  </a:lnTo>
                  <a:lnTo>
                    <a:pt x="300" y="742"/>
                  </a:lnTo>
                  <a:lnTo>
                    <a:pt x="301" y="743"/>
                  </a:lnTo>
                  <a:lnTo>
                    <a:pt x="300" y="744"/>
                  </a:lnTo>
                  <a:lnTo>
                    <a:pt x="299" y="744"/>
                  </a:lnTo>
                  <a:lnTo>
                    <a:pt x="300" y="744"/>
                  </a:lnTo>
                  <a:lnTo>
                    <a:pt x="299" y="746"/>
                  </a:lnTo>
                  <a:lnTo>
                    <a:pt x="300" y="744"/>
                  </a:lnTo>
                  <a:lnTo>
                    <a:pt x="301" y="743"/>
                  </a:lnTo>
                  <a:lnTo>
                    <a:pt x="301" y="742"/>
                  </a:lnTo>
                  <a:lnTo>
                    <a:pt x="302" y="743"/>
                  </a:lnTo>
                  <a:lnTo>
                    <a:pt x="303" y="743"/>
                  </a:lnTo>
                  <a:lnTo>
                    <a:pt x="303" y="742"/>
                  </a:lnTo>
                  <a:lnTo>
                    <a:pt x="302" y="742"/>
                  </a:lnTo>
                  <a:lnTo>
                    <a:pt x="302" y="741"/>
                  </a:lnTo>
                  <a:lnTo>
                    <a:pt x="301" y="740"/>
                  </a:lnTo>
                  <a:lnTo>
                    <a:pt x="301" y="739"/>
                  </a:lnTo>
                  <a:lnTo>
                    <a:pt x="302" y="739"/>
                  </a:lnTo>
                  <a:lnTo>
                    <a:pt x="303" y="739"/>
                  </a:lnTo>
                  <a:lnTo>
                    <a:pt x="303" y="740"/>
                  </a:lnTo>
                  <a:lnTo>
                    <a:pt x="303" y="741"/>
                  </a:lnTo>
                  <a:lnTo>
                    <a:pt x="304" y="742"/>
                  </a:lnTo>
                  <a:lnTo>
                    <a:pt x="304" y="743"/>
                  </a:lnTo>
                  <a:lnTo>
                    <a:pt x="305" y="746"/>
                  </a:lnTo>
                  <a:lnTo>
                    <a:pt x="305" y="747"/>
                  </a:lnTo>
                  <a:lnTo>
                    <a:pt x="305" y="748"/>
                  </a:lnTo>
                  <a:lnTo>
                    <a:pt x="306" y="748"/>
                  </a:lnTo>
                  <a:lnTo>
                    <a:pt x="306" y="749"/>
                  </a:lnTo>
                  <a:lnTo>
                    <a:pt x="307" y="749"/>
                  </a:lnTo>
                  <a:lnTo>
                    <a:pt x="308" y="751"/>
                  </a:lnTo>
                  <a:lnTo>
                    <a:pt x="308" y="752"/>
                  </a:lnTo>
                  <a:lnTo>
                    <a:pt x="308" y="753"/>
                  </a:lnTo>
                  <a:lnTo>
                    <a:pt x="307" y="753"/>
                  </a:lnTo>
                  <a:lnTo>
                    <a:pt x="307" y="752"/>
                  </a:lnTo>
                  <a:lnTo>
                    <a:pt x="306" y="752"/>
                  </a:lnTo>
                  <a:lnTo>
                    <a:pt x="307" y="752"/>
                  </a:lnTo>
                  <a:lnTo>
                    <a:pt x="307" y="753"/>
                  </a:lnTo>
                  <a:lnTo>
                    <a:pt x="307" y="754"/>
                  </a:lnTo>
                  <a:lnTo>
                    <a:pt x="306" y="755"/>
                  </a:lnTo>
                  <a:lnTo>
                    <a:pt x="306" y="754"/>
                  </a:lnTo>
                  <a:lnTo>
                    <a:pt x="305" y="754"/>
                  </a:lnTo>
                  <a:lnTo>
                    <a:pt x="304" y="755"/>
                  </a:lnTo>
                  <a:lnTo>
                    <a:pt x="305" y="755"/>
                  </a:lnTo>
                  <a:lnTo>
                    <a:pt x="304" y="754"/>
                  </a:lnTo>
                  <a:lnTo>
                    <a:pt x="304" y="755"/>
                  </a:lnTo>
                  <a:lnTo>
                    <a:pt x="305" y="755"/>
                  </a:lnTo>
                  <a:lnTo>
                    <a:pt x="305" y="756"/>
                  </a:lnTo>
                  <a:lnTo>
                    <a:pt x="306" y="756"/>
                  </a:lnTo>
                  <a:lnTo>
                    <a:pt x="306" y="755"/>
                  </a:lnTo>
                  <a:lnTo>
                    <a:pt x="306" y="756"/>
                  </a:lnTo>
                  <a:lnTo>
                    <a:pt x="307" y="757"/>
                  </a:lnTo>
                  <a:lnTo>
                    <a:pt x="307" y="758"/>
                  </a:lnTo>
                  <a:lnTo>
                    <a:pt x="308" y="757"/>
                  </a:lnTo>
                  <a:lnTo>
                    <a:pt x="308" y="756"/>
                  </a:lnTo>
                  <a:lnTo>
                    <a:pt x="307" y="756"/>
                  </a:lnTo>
                  <a:lnTo>
                    <a:pt x="308" y="756"/>
                  </a:lnTo>
                  <a:lnTo>
                    <a:pt x="309" y="757"/>
                  </a:lnTo>
                  <a:lnTo>
                    <a:pt x="309" y="758"/>
                  </a:lnTo>
                  <a:lnTo>
                    <a:pt x="310" y="758"/>
                  </a:lnTo>
                  <a:lnTo>
                    <a:pt x="310" y="757"/>
                  </a:lnTo>
                  <a:lnTo>
                    <a:pt x="309" y="756"/>
                  </a:lnTo>
                  <a:lnTo>
                    <a:pt x="310" y="756"/>
                  </a:lnTo>
                  <a:lnTo>
                    <a:pt x="311" y="756"/>
                  </a:lnTo>
                  <a:lnTo>
                    <a:pt x="312" y="756"/>
                  </a:lnTo>
                  <a:lnTo>
                    <a:pt x="313" y="756"/>
                  </a:lnTo>
                  <a:lnTo>
                    <a:pt x="314" y="757"/>
                  </a:lnTo>
                  <a:lnTo>
                    <a:pt x="315" y="758"/>
                  </a:lnTo>
                  <a:lnTo>
                    <a:pt x="316" y="758"/>
                  </a:lnTo>
                  <a:lnTo>
                    <a:pt x="317" y="759"/>
                  </a:lnTo>
                  <a:lnTo>
                    <a:pt x="319" y="759"/>
                  </a:lnTo>
                  <a:lnTo>
                    <a:pt x="319" y="760"/>
                  </a:lnTo>
                  <a:lnTo>
                    <a:pt x="319" y="761"/>
                  </a:lnTo>
                  <a:lnTo>
                    <a:pt x="317" y="760"/>
                  </a:lnTo>
                  <a:lnTo>
                    <a:pt x="317" y="761"/>
                  </a:lnTo>
                  <a:lnTo>
                    <a:pt x="317" y="762"/>
                  </a:lnTo>
                  <a:lnTo>
                    <a:pt x="317" y="763"/>
                  </a:lnTo>
                  <a:lnTo>
                    <a:pt x="317" y="762"/>
                  </a:lnTo>
                  <a:lnTo>
                    <a:pt x="316" y="763"/>
                  </a:lnTo>
                  <a:lnTo>
                    <a:pt x="315" y="762"/>
                  </a:lnTo>
                  <a:lnTo>
                    <a:pt x="314" y="762"/>
                  </a:lnTo>
                  <a:lnTo>
                    <a:pt x="314" y="763"/>
                  </a:lnTo>
                  <a:lnTo>
                    <a:pt x="314" y="762"/>
                  </a:lnTo>
                  <a:lnTo>
                    <a:pt x="314" y="763"/>
                  </a:lnTo>
                  <a:lnTo>
                    <a:pt x="313" y="763"/>
                  </a:lnTo>
                  <a:lnTo>
                    <a:pt x="312" y="763"/>
                  </a:lnTo>
                  <a:lnTo>
                    <a:pt x="311" y="763"/>
                  </a:lnTo>
                  <a:lnTo>
                    <a:pt x="310" y="763"/>
                  </a:lnTo>
                  <a:lnTo>
                    <a:pt x="310" y="764"/>
                  </a:lnTo>
                  <a:lnTo>
                    <a:pt x="309" y="764"/>
                  </a:lnTo>
                  <a:lnTo>
                    <a:pt x="308" y="764"/>
                  </a:lnTo>
                  <a:lnTo>
                    <a:pt x="307" y="764"/>
                  </a:lnTo>
                  <a:lnTo>
                    <a:pt x="307" y="765"/>
                  </a:lnTo>
                  <a:lnTo>
                    <a:pt x="306" y="765"/>
                  </a:lnTo>
                  <a:lnTo>
                    <a:pt x="307" y="766"/>
                  </a:lnTo>
                  <a:lnTo>
                    <a:pt x="306" y="767"/>
                  </a:lnTo>
                  <a:lnTo>
                    <a:pt x="306" y="768"/>
                  </a:lnTo>
                  <a:lnTo>
                    <a:pt x="305" y="768"/>
                  </a:lnTo>
                  <a:lnTo>
                    <a:pt x="305" y="769"/>
                  </a:lnTo>
                  <a:lnTo>
                    <a:pt x="304" y="769"/>
                  </a:lnTo>
                  <a:lnTo>
                    <a:pt x="304" y="771"/>
                  </a:lnTo>
                  <a:lnTo>
                    <a:pt x="303" y="771"/>
                  </a:lnTo>
                  <a:lnTo>
                    <a:pt x="302" y="771"/>
                  </a:lnTo>
                  <a:lnTo>
                    <a:pt x="301" y="771"/>
                  </a:lnTo>
                  <a:lnTo>
                    <a:pt x="300" y="771"/>
                  </a:lnTo>
                  <a:lnTo>
                    <a:pt x="299" y="771"/>
                  </a:lnTo>
                  <a:lnTo>
                    <a:pt x="299" y="772"/>
                  </a:lnTo>
                  <a:lnTo>
                    <a:pt x="298" y="772"/>
                  </a:lnTo>
                  <a:lnTo>
                    <a:pt x="297" y="772"/>
                  </a:lnTo>
                  <a:lnTo>
                    <a:pt x="297" y="773"/>
                  </a:lnTo>
                  <a:lnTo>
                    <a:pt x="296" y="772"/>
                  </a:lnTo>
                  <a:lnTo>
                    <a:pt x="295" y="772"/>
                  </a:lnTo>
                  <a:lnTo>
                    <a:pt x="294" y="772"/>
                  </a:lnTo>
                  <a:lnTo>
                    <a:pt x="292" y="772"/>
                  </a:lnTo>
                  <a:lnTo>
                    <a:pt x="288" y="772"/>
                  </a:lnTo>
                  <a:lnTo>
                    <a:pt x="288" y="773"/>
                  </a:lnTo>
                  <a:lnTo>
                    <a:pt x="286" y="773"/>
                  </a:lnTo>
                  <a:lnTo>
                    <a:pt x="285" y="774"/>
                  </a:lnTo>
                  <a:lnTo>
                    <a:pt x="283" y="775"/>
                  </a:lnTo>
                  <a:lnTo>
                    <a:pt x="282" y="776"/>
                  </a:lnTo>
                  <a:lnTo>
                    <a:pt x="280" y="777"/>
                  </a:lnTo>
                  <a:lnTo>
                    <a:pt x="278" y="778"/>
                  </a:lnTo>
                  <a:lnTo>
                    <a:pt x="275" y="780"/>
                  </a:lnTo>
                  <a:lnTo>
                    <a:pt x="274" y="780"/>
                  </a:lnTo>
                  <a:lnTo>
                    <a:pt x="271" y="782"/>
                  </a:lnTo>
                  <a:lnTo>
                    <a:pt x="267" y="783"/>
                  </a:lnTo>
                  <a:lnTo>
                    <a:pt x="265" y="785"/>
                  </a:lnTo>
                  <a:lnTo>
                    <a:pt x="264" y="786"/>
                  </a:lnTo>
                  <a:lnTo>
                    <a:pt x="261" y="788"/>
                  </a:lnTo>
                  <a:lnTo>
                    <a:pt x="258" y="790"/>
                  </a:lnTo>
                  <a:lnTo>
                    <a:pt x="258" y="791"/>
                  </a:lnTo>
                  <a:lnTo>
                    <a:pt x="258" y="790"/>
                  </a:lnTo>
                  <a:lnTo>
                    <a:pt x="257" y="790"/>
                  </a:lnTo>
                  <a:lnTo>
                    <a:pt x="257" y="791"/>
                  </a:lnTo>
                  <a:lnTo>
                    <a:pt x="256" y="792"/>
                  </a:lnTo>
                  <a:lnTo>
                    <a:pt x="256" y="793"/>
                  </a:lnTo>
                  <a:lnTo>
                    <a:pt x="255" y="793"/>
                  </a:lnTo>
                  <a:lnTo>
                    <a:pt x="255" y="794"/>
                  </a:lnTo>
                  <a:lnTo>
                    <a:pt x="255" y="796"/>
                  </a:lnTo>
                  <a:lnTo>
                    <a:pt x="254" y="796"/>
                  </a:lnTo>
                  <a:lnTo>
                    <a:pt x="254" y="797"/>
                  </a:lnTo>
                  <a:lnTo>
                    <a:pt x="253" y="797"/>
                  </a:lnTo>
                  <a:lnTo>
                    <a:pt x="253" y="798"/>
                  </a:lnTo>
                  <a:lnTo>
                    <a:pt x="252" y="798"/>
                  </a:lnTo>
                  <a:lnTo>
                    <a:pt x="251" y="798"/>
                  </a:lnTo>
                  <a:lnTo>
                    <a:pt x="250" y="798"/>
                  </a:lnTo>
                  <a:lnTo>
                    <a:pt x="249" y="798"/>
                  </a:lnTo>
                  <a:lnTo>
                    <a:pt x="249" y="797"/>
                  </a:lnTo>
                  <a:lnTo>
                    <a:pt x="248" y="797"/>
                  </a:lnTo>
                  <a:lnTo>
                    <a:pt x="247" y="797"/>
                  </a:lnTo>
                  <a:lnTo>
                    <a:pt x="247" y="796"/>
                  </a:lnTo>
                  <a:lnTo>
                    <a:pt x="246" y="796"/>
                  </a:lnTo>
                  <a:lnTo>
                    <a:pt x="245" y="796"/>
                  </a:lnTo>
                  <a:lnTo>
                    <a:pt x="245" y="794"/>
                  </a:lnTo>
                  <a:lnTo>
                    <a:pt x="244" y="794"/>
                  </a:lnTo>
                  <a:lnTo>
                    <a:pt x="244" y="796"/>
                  </a:lnTo>
                  <a:lnTo>
                    <a:pt x="242" y="794"/>
                  </a:lnTo>
                  <a:lnTo>
                    <a:pt x="241" y="793"/>
                  </a:lnTo>
                  <a:lnTo>
                    <a:pt x="241" y="792"/>
                  </a:lnTo>
                  <a:lnTo>
                    <a:pt x="240" y="792"/>
                  </a:lnTo>
                  <a:lnTo>
                    <a:pt x="239" y="792"/>
                  </a:lnTo>
                  <a:lnTo>
                    <a:pt x="239" y="791"/>
                  </a:lnTo>
                  <a:lnTo>
                    <a:pt x="238" y="791"/>
                  </a:lnTo>
                  <a:lnTo>
                    <a:pt x="237" y="790"/>
                  </a:lnTo>
                  <a:lnTo>
                    <a:pt x="237" y="791"/>
                  </a:lnTo>
                  <a:lnTo>
                    <a:pt x="237" y="790"/>
                  </a:lnTo>
                  <a:lnTo>
                    <a:pt x="236" y="790"/>
                  </a:lnTo>
                  <a:lnTo>
                    <a:pt x="235" y="790"/>
                  </a:lnTo>
                  <a:lnTo>
                    <a:pt x="234" y="789"/>
                  </a:lnTo>
                  <a:lnTo>
                    <a:pt x="234" y="790"/>
                  </a:lnTo>
                  <a:lnTo>
                    <a:pt x="233" y="790"/>
                  </a:lnTo>
                  <a:lnTo>
                    <a:pt x="232" y="790"/>
                  </a:lnTo>
                  <a:lnTo>
                    <a:pt x="232" y="791"/>
                  </a:lnTo>
                  <a:lnTo>
                    <a:pt x="231" y="791"/>
                  </a:lnTo>
                  <a:lnTo>
                    <a:pt x="230" y="791"/>
                  </a:lnTo>
                  <a:lnTo>
                    <a:pt x="230" y="790"/>
                  </a:lnTo>
                  <a:lnTo>
                    <a:pt x="229" y="791"/>
                  </a:lnTo>
                  <a:lnTo>
                    <a:pt x="228" y="791"/>
                  </a:lnTo>
                  <a:lnTo>
                    <a:pt x="228" y="792"/>
                  </a:lnTo>
                  <a:lnTo>
                    <a:pt x="228" y="793"/>
                  </a:lnTo>
                  <a:lnTo>
                    <a:pt x="227" y="793"/>
                  </a:lnTo>
                  <a:lnTo>
                    <a:pt x="226" y="793"/>
                  </a:lnTo>
                  <a:lnTo>
                    <a:pt x="225" y="793"/>
                  </a:lnTo>
                  <a:lnTo>
                    <a:pt x="225" y="794"/>
                  </a:lnTo>
                  <a:lnTo>
                    <a:pt x="224" y="794"/>
                  </a:lnTo>
                  <a:lnTo>
                    <a:pt x="224" y="796"/>
                  </a:lnTo>
                  <a:lnTo>
                    <a:pt x="223" y="796"/>
                  </a:lnTo>
                  <a:lnTo>
                    <a:pt x="222" y="796"/>
                  </a:lnTo>
                  <a:lnTo>
                    <a:pt x="221" y="796"/>
                  </a:lnTo>
                  <a:lnTo>
                    <a:pt x="221" y="797"/>
                  </a:lnTo>
                  <a:lnTo>
                    <a:pt x="221" y="798"/>
                  </a:lnTo>
                  <a:lnTo>
                    <a:pt x="220" y="798"/>
                  </a:lnTo>
                  <a:lnTo>
                    <a:pt x="219" y="799"/>
                  </a:lnTo>
                  <a:lnTo>
                    <a:pt x="219" y="798"/>
                  </a:lnTo>
                  <a:lnTo>
                    <a:pt x="217" y="798"/>
                  </a:lnTo>
                  <a:lnTo>
                    <a:pt x="216" y="798"/>
                  </a:lnTo>
                  <a:lnTo>
                    <a:pt x="215" y="798"/>
                  </a:lnTo>
                  <a:lnTo>
                    <a:pt x="215" y="799"/>
                  </a:lnTo>
                  <a:lnTo>
                    <a:pt x="214" y="799"/>
                  </a:lnTo>
                  <a:lnTo>
                    <a:pt x="213" y="799"/>
                  </a:lnTo>
                  <a:lnTo>
                    <a:pt x="212" y="799"/>
                  </a:lnTo>
                  <a:lnTo>
                    <a:pt x="212" y="798"/>
                  </a:lnTo>
                  <a:lnTo>
                    <a:pt x="211" y="798"/>
                  </a:lnTo>
                  <a:lnTo>
                    <a:pt x="211" y="799"/>
                  </a:lnTo>
                  <a:lnTo>
                    <a:pt x="210" y="799"/>
                  </a:lnTo>
                  <a:lnTo>
                    <a:pt x="210" y="800"/>
                  </a:lnTo>
                  <a:lnTo>
                    <a:pt x="209" y="800"/>
                  </a:lnTo>
                  <a:lnTo>
                    <a:pt x="209" y="799"/>
                  </a:lnTo>
                  <a:lnTo>
                    <a:pt x="208" y="799"/>
                  </a:lnTo>
                  <a:lnTo>
                    <a:pt x="208" y="800"/>
                  </a:lnTo>
                  <a:lnTo>
                    <a:pt x="207" y="800"/>
                  </a:lnTo>
                  <a:lnTo>
                    <a:pt x="207" y="801"/>
                  </a:lnTo>
                  <a:lnTo>
                    <a:pt x="206" y="802"/>
                  </a:lnTo>
                  <a:lnTo>
                    <a:pt x="206" y="803"/>
                  </a:lnTo>
                  <a:lnTo>
                    <a:pt x="205" y="803"/>
                  </a:lnTo>
                  <a:lnTo>
                    <a:pt x="204" y="803"/>
                  </a:lnTo>
                  <a:lnTo>
                    <a:pt x="204" y="804"/>
                  </a:lnTo>
                  <a:lnTo>
                    <a:pt x="203" y="804"/>
                  </a:lnTo>
                  <a:lnTo>
                    <a:pt x="202" y="803"/>
                  </a:lnTo>
                  <a:lnTo>
                    <a:pt x="201" y="803"/>
                  </a:lnTo>
                  <a:lnTo>
                    <a:pt x="201" y="804"/>
                  </a:lnTo>
                  <a:lnTo>
                    <a:pt x="200" y="804"/>
                  </a:lnTo>
                  <a:lnTo>
                    <a:pt x="200" y="803"/>
                  </a:lnTo>
                  <a:lnTo>
                    <a:pt x="199" y="803"/>
                  </a:lnTo>
                  <a:lnTo>
                    <a:pt x="198" y="804"/>
                  </a:lnTo>
                  <a:lnTo>
                    <a:pt x="197" y="804"/>
                  </a:lnTo>
                  <a:lnTo>
                    <a:pt x="197" y="805"/>
                  </a:lnTo>
                  <a:lnTo>
                    <a:pt x="197" y="806"/>
                  </a:lnTo>
                  <a:lnTo>
                    <a:pt x="196" y="806"/>
                  </a:lnTo>
                  <a:lnTo>
                    <a:pt x="196" y="807"/>
                  </a:lnTo>
                  <a:lnTo>
                    <a:pt x="197" y="807"/>
                  </a:lnTo>
                  <a:lnTo>
                    <a:pt x="197" y="808"/>
                  </a:lnTo>
                  <a:lnTo>
                    <a:pt x="197" y="809"/>
                  </a:lnTo>
                  <a:lnTo>
                    <a:pt x="196" y="809"/>
                  </a:lnTo>
                  <a:lnTo>
                    <a:pt x="196" y="810"/>
                  </a:lnTo>
                  <a:lnTo>
                    <a:pt x="195" y="810"/>
                  </a:lnTo>
                  <a:lnTo>
                    <a:pt x="196" y="811"/>
                  </a:lnTo>
                  <a:lnTo>
                    <a:pt x="196" y="812"/>
                  </a:lnTo>
                  <a:lnTo>
                    <a:pt x="195" y="812"/>
                  </a:lnTo>
                  <a:lnTo>
                    <a:pt x="194" y="812"/>
                  </a:lnTo>
                  <a:lnTo>
                    <a:pt x="194" y="813"/>
                  </a:lnTo>
                  <a:lnTo>
                    <a:pt x="194" y="814"/>
                  </a:lnTo>
                  <a:lnTo>
                    <a:pt x="192" y="814"/>
                  </a:lnTo>
                  <a:lnTo>
                    <a:pt x="191" y="814"/>
                  </a:lnTo>
                  <a:lnTo>
                    <a:pt x="191" y="815"/>
                  </a:lnTo>
                  <a:lnTo>
                    <a:pt x="190" y="815"/>
                  </a:lnTo>
                  <a:lnTo>
                    <a:pt x="190" y="816"/>
                  </a:lnTo>
                  <a:lnTo>
                    <a:pt x="189" y="817"/>
                  </a:lnTo>
                  <a:lnTo>
                    <a:pt x="188" y="817"/>
                  </a:lnTo>
                  <a:lnTo>
                    <a:pt x="187" y="817"/>
                  </a:lnTo>
                  <a:lnTo>
                    <a:pt x="186" y="817"/>
                  </a:lnTo>
                  <a:lnTo>
                    <a:pt x="186" y="818"/>
                  </a:lnTo>
                  <a:lnTo>
                    <a:pt x="185" y="818"/>
                  </a:lnTo>
                  <a:lnTo>
                    <a:pt x="185" y="819"/>
                  </a:lnTo>
                  <a:lnTo>
                    <a:pt x="185" y="821"/>
                  </a:lnTo>
                  <a:lnTo>
                    <a:pt x="184" y="821"/>
                  </a:lnTo>
                  <a:lnTo>
                    <a:pt x="184" y="822"/>
                  </a:lnTo>
                  <a:lnTo>
                    <a:pt x="184" y="823"/>
                  </a:lnTo>
                  <a:lnTo>
                    <a:pt x="183" y="823"/>
                  </a:lnTo>
                  <a:lnTo>
                    <a:pt x="183" y="824"/>
                  </a:lnTo>
                  <a:lnTo>
                    <a:pt x="182" y="824"/>
                  </a:lnTo>
                  <a:lnTo>
                    <a:pt x="181" y="824"/>
                  </a:lnTo>
                  <a:lnTo>
                    <a:pt x="180" y="824"/>
                  </a:lnTo>
                  <a:lnTo>
                    <a:pt x="180" y="825"/>
                  </a:lnTo>
                  <a:lnTo>
                    <a:pt x="179" y="826"/>
                  </a:lnTo>
                  <a:lnTo>
                    <a:pt x="178" y="827"/>
                  </a:lnTo>
                  <a:lnTo>
                    <a:pt x="177" y="827"/>
                  </a:lnTo>
                  <a:lnTo>
                    <a:pt x="177" y="828"/>
                  </a:lnTo>
                  <a:lnTo>
                    <a:pt x="177" y="829"/>
                  </a:lnTo>
                  <a:lnTo>
                    <a:pt x="177" y="830"/>
                  </a:lnTo>
                  <a:lnTo>
                    <a:pt x="176" y="830"/>
                  </a:lnTo>
                  <a:lnTo>
                    <a:pt x="175" y="830"/>
                  </a:lnTo>
                  <a:lnTo>
                    <a:pt x="174" y="830"/>
                  </a:lnTo>
                  <a:lnTo>
                    <a:pt x="173" y="830"/>
                  </a:lnTo>
                  <a:lnTo>
                    <a:pt x="173" y="831"/>
                  </a:lnTo>
                  <a:lnTo>
                    <a:pt x="172" y="831"/>
                  </a:lnTo>
                  <a:lnTo>
                    <a:pt x="171" y="831"/>
                  </a:lnTo>
                  <a:lnTo>
                    <a:pt x="171" y="830"/>
                  </a:lnTo>
                  <a:lnTo>
                    <a:pt x="170" y="830"/>
                  </a:lnTo>
                  <a:lnTo>
                    <a:pt x="170" y="829"/>
                  </a:lnTo>
                  <a:lnTo>
                    <a:pt x="169" y="829"/>
                  </a:lnTo>
                  <a:lnTo>
                    <a:pt x="169" y="828"/>
                  </a:lnTo>
                  <a:lnTo>
                    <a:pt x="167" y="828"/>
                  </a:lnTo>
                  <a:lnTo>
                    <a:pt x="166" y="828"/>
                  </a:lnTo>
                  <a:lnTo>
                    <a:pt x="165" y="828"/>
                  </a:lnTo>
                  <a:lnTo>
                    <a:pt x="164" y="828"/>
                  </a:lnTo>
                  <a:lnTo>
                    <a:pt x="164" y="827"/>
                  </a:lnTo>
                  <a:lnTo>
                    <a:pt x="164" y="826"/>
                  </a:lnTo>
                  <a:lnTo>
                    <a:pt x="164" y="825"/>
                  </a:lnTo>
                  <a:lnTo>
                    <a:pt x="163" y="825"/>
                  </a:lnTo>
                  <a:lnTo>
                    <a:pt x="162" y="825"/>
                  </a:lnTo>
                  <a:lnTo>
                    <a:pt x="161" y="825"/>
                  </a:lnTo>
                  <a:lnTo>
                    <a:pt x="161" y="824"/>
                  </a:lnTo>
                  <a:lnTo>
                    <a:pt x="161" y="823"/>
                  </a:lnTo>
                  <a:lnTo>
                    <a:pt x="160" y="822"/>
                  </a:lnTo>
                  <a:lnTo>
                    <a:pt x="159" y="822"/>
                  </a:lnTo>
                  <a:lnTo>
                    <a:pt x="158" y="821"/>
                  </a:lnTo>
                  <a:lnTo>
                    <a:pt x="158" y="822"/>
                  </a:lnTo>
                  <a:lnTo>
                    <a:pt x="157" y="822"/>
                  </a:lnTo>
                  <a:lnTo>
                    <a:pt x="156" y="822"/>
                  </a:lnTo>
                  <a:lnTo>
                    <a:pt x="155" y="822"/>
                  </a:lnTo>
                  <a:lnTo>
                    <a:pt x="154" y="823"/>
                  </a:lnTo>
                  <a:lnTo>
                    <a:pt x="153" y="823"/>
                  </a:lnTo>
                  <a:lnTo>
                    <a:pt x="152" y="823"/>
                  </a:lnTo>
                  <a:lnTo>
                    <a:pt x="152" y="824"/>
                  </a:lnTo>
                  <a:lnTo>
                    <a:pt x="153" y="824"/>
                  </a:lnTo>
                  <a:lnTo>
                    <a:pt x="152" y="824"/>
                  </a:lnTo>
                  <a:lnTo>
                    <a:pt x="152" y="825"/>
                  </a:lnTo>
                  <a:lnTo>
                    <a:pt x="152" y="826"/>
                  </a:lnTo>
                  <a:lnTo>
                    <a:pt x="152" y="827"/>
                  </a:lnTo>
                  <a:lnTo>
                    <a:pt x="151" y="828"/>
                  </a:lnTo>
                  <a:lnTo>
                    <a:pt x="150" y="829"/>
                  </a:lnTo>
                  <a:lnTo>
                    <a:pt x="149" y="829"/>
                  </a:lnTo>
                  <a:lnTo>
                    <a:pt x="148" y="829"/>
                  </a:lnTo>
                  <a:lnTo>
                    <a:pt x="148" y="830"/>
                  </a:lnTo>
                  <a:lnTo>
                    <a:pt x="148" y="831"/>
                  </a:lnTo>
                  <a:lnTo>
                    <a:pt x="147" y="831"/>
                  </a:lnTo>
                  <a:lnTo>
                    <a:pt x="146" y="831"/>
                  </a:lnTo>
                  <a:lnTo>
                    <a:pt x="145" y="831"/>
                  </a:lnTo>
                  <a:lnTo>
                    <a:pt x="144" y="831"/>
                  </a:lnTo>
                  <a:lnTo>
                    <a:pt x="142" y="831"/>
                  </a:lnTo>
                  <a:lnTo>
                    <a:pt x="141" y="831"/>
                  </a:lnTo>
                  <a:lnTo>
                    <a:pt x="140" y="831"/>
                  </a:lnTo>
                  <a:lnTo>
                    <a:pt x="139" y="831"/>
                  </a:lnTo>
                  <a:lnTo>
                    <a:pt x="139" y="832"/>
                  </a:lnTo>
                  <a:lnTo>
                    <a:pt x="138" y="832"/>
                  </a:lnTo>
                  <a:lnTo>
                    <a:pt x="138" y="831"/>
                  </a:lnTo>
                  <a:lnTo>
                    <a:pt x="137" y="830"/>
                  </a:lnTo>
                  <a:lnTo>
                    <a:pt x="137" y="829"/>
                  </a:lnTo>
                  <a:lnTo>
                    <a:pt x="137" y="828"/>
                  </a:lnTo>
                  <a:lnTo>
                    <a:pt x="136" y="828"/>
                  </a:lnTo>
                  <a:lnTo>
                    <a:pt x="135" y="828"/>
                  </a:lnTo>
                  <a:lnTo>
                    <a:pt x="135" y="827"/>
                  </a:lnTo>
                  <a:lnTo>
                    <a:pt x="134" y="827"/>
                  </a:lnTo>
                  <a:lnTo>
                    <a:pt x="133" y="827"/>
                  </a:lnTo>
                  <a:lnTo>
                    <a:pt x="132" y="827"/>
                  </a:lnTo>
                  <a:lnTo>
                    <a:pt x="131" y="827"/>
                  </a:lnTo>
                  <a:lnTo>
                    <a:pt x="130" y="827"/>
                  </a:lnTo>
                  <a:lnTo>
                    <a:pt x="130" y="828"/>
                  </a:lnTo>
                  <a:lnTo>
                    <a:pt x="129" y="827"/>
                  </a:lnTo>
                  <a:lnTo>
                    <a:pt x="129" y="828"/>
                  </a:lnTo>
                  <a:lnTo>
                    <a:pt x="128" y="828"/>
                  </a:lnTo>
                  <a:lnTo>
                    <a:pt x="128" y="829"/>
                  </a:lnTo>
                  <a:lnTo>
                    <a:pt x="127" y="829"/>
                  </a:lnTo>
                  <a:lnTo>
                    <a:pt x="126" y="829"/>
                  </a:lnTo>
                  <a:lnTo>
                    <a:pt x="125" y="828"/>
                  </a:lnTo>
                  <a:lnTo>
                    <a:pt x="124" y="828"/>
                  </a:lnTo>
                  <a:lnTo>
                    <a:pt x="124" y="829"/>
                  </a:lnTo>
                  <a:lnTo>
                    <a:pt x="123" y="829"/>
                  </a:lnTo>
                  <a:lnTo>
                    <a:pt x="123" y="828"/>
                  </a:lnTo>
                  <a:lnTo>
                    <a:pt x="122" y="828"/>
                  </a:lnTo>
                  <a:lnTo>
                    <a:pt x="121" y="828"/>
                  </a:lnTo>
                  <a:lnTo>
                    <a:pt x="121" y="829"/>
                  </a:lnTo>
                  <a:lnTo>
                    <a:pt x="120" y="829"/>
                  </a:lnTo>
                  <a:lnTo>
                    <a:pt x="119" y="829"/>
                  </a:lnTo>
                  <a:lnTo>
                    <a:pt x="117" y="829"/>
                  </a:lnTo>
                  <a:lnTo>
                    <a:pt x="116" y="829"/>
                  </a:lnTo>
                  <a:lnTo>
                    <a:pt x="115" y="829"/>
                  </a:lnTo>
                  <a:lnTo>
                    <a:pt x="112" y="829"/>
                  </a:lnTo>
                  <a:lnTo>
                    <a:pt x="110" y="828"/>
                  </a:lnTo>
                  <a:lnTo>
                    <a:pt x="98" y="790"/>
                  </a:lnTo>
                  <a:lnTo>
                    <a:pt x="99" y="790"/>
                  </a:lnTo>
                  <a:lnTo>
                    <a:pt x="99" y="789"/>
                  </a:lnTo>
                  <a:lnTo>
                    <a:pt x="100" y="789"/>
                  </a:lnTo>
                  <a:lnTo>
                    <a:pt x="100" y="788"/>
                  </a:lnTo>
                  <a:lnTo>
                    <a:pt x="101" y="788"/>
                  </a:lnTo>
                  <a:lnTo>
                    <a:pt x="101" y="787"/>
                  </a:lnTo>
                  <a:lnTo>
                    <a:pt x="101" y="786"/>
                  </a:lnTo>
                  <a:lnTo>
                    <a:pt x="101" y="785"/>
                  </a:lnTo>
                  <a:lnTo>
                    <a:pt x="102" y="785"/>
                  </a:lnTo>
                  <a:lnTo>
                    <a:pt x="102" y="784"/>
                  </a:lnTo>
                  <a:lnTo>
                    <a:pt x="103" y="784"/>
                  </a:lnTo>
                  <a:lnTo>
                    <a:pt x="103" y="783"/>
                  </a:lnTo>
                  <a:lnTo>
                    <a:pt x="103" y="782"/>
                  </a:lnTo>
                  <a:lnTo>
                    <a:pt x="104" y="782"/>
                  </a:lnTo>
                  <a:lnTo>
                    <a:pt x="104" y="781"/>
                  </a:lnTo>
                  <a:lnTo>
                    <a:pt x="104" y="780"/>
                  </a:lnTo>
                  <a:lnTo>
                    <a:pt x="105" y="780"/>
                  </a:lnTo>
                  <a:lnTo>
                    <a:pt x="105" y="779"/>
                  </a:lnTo>
                  <a:lnTo>
                    <a:pt x="105" y="778"/>
                  </a:lnTo>
                  <a:lnTo>
                    <a:pt x="106" y="778"/>
                  </a:lnTo>
                  <a:lnTo>
                    <a:pt x="106" y="777"/>
                  </a:lnTo>
                  <a:lnTo>
                    <a:pt x="107" y="777"/>
                  </a:lnTo>
                  <a:lnTo>
                    <a:pt x="106" y="776"/>
                  </a:lnTo>
                  <a:lnTo>
                    <a:pt x="107" y="776"/>
                  </a:lnTo>
                  <a:lnTo>
                    <a:pt x="107" y="775"/>
                  </a:lnTo>
                  <a:lnTo>
                    <a:pt x="108" y="775"/>
                  </a:lnTo>
                  <a:lnTo>
                    <a:pt x="108" y="774"/>
                  </a:lnTo>
                  <a:lnTo>
                    <a:pt x="109" y="774"/>
                  </a:lnTo>
                  <a:lnTo>
                    <a:pt x="108" y="774"/>
                  </a:lnTo>
                  <a:lnTo>
                    <a:pt x="104" y="774"/>
                  </a:lnTo>
                  <a:lnTo>
                    <a:pt x="103" y="774"/>
                  </a:lnTo>
                  <a:lnTo>
                    <a:pt x="102" y="774"/>
                  </a:lnTo>
                  <a:lnTo>
                    <a:pt x="100" y="774"/>
                  </a:lnTo>
                  <a:lnTo>
                    <a:pt x="94" y="774"/>
                  </a:lnTo>
                  <a:lnTo>
                    <a:pt x="94" y="767"/>
                  </a:lnTo>
                  <a:lnTo>
                    <a:pt x="94" y="766"/>
                  </a:lnTo>
                  <a:lnTo>
                    <a:pt x="95" y="752"/>
                  </a:lnTo>
                  <a:lnTo>
                    <a:pt x="95" y="749"/>
                  </a:lnTo>
                  <a:lnTo>
                    <a:pt x="95" y="735"/>
                  </a:lnTo>
                  <a:lnTo>
                    <a:pt x="94" y="735"/>
                  </a:lnTo>
                  <a:lnTo>
                    <a:pt x="92" y="735"/>
                  </a:lnTo>
                  <a:lnTo>
                    <a:pt x="92" y="734"/>
                  </a:lnTo>
                  <a:lnTo>
                    <a:pt x="91" y="734"/>
                  </a:lnTo>
                  <a:lnTo>
                    <a:pt x="91" y="733"/>
                  </a:lnTo>
                  <a:lnTo>
                    <a:pt x="90" y="733"/>
                  </a:lnTo>
                  <a:lnTo>
                    <a:pt x="90" y="732"/>
                  </a:lnTo>
                  <a:lnTo>
                    <a:pt x="89" y="732"/>
                  </a:lnTo>
                  <a:lnTo>
                    <a:pt x="89" y="731"/>
                  </a:lnTo>
                  <a:lnTo>
                    <a:pt x="89" y="730"/>
                  </a:lnTo>
                  <a:lnTo>
                    <a:pt x="88" y="730"/>
                  </a:lnTo>
                  <a:lnTo>
                    <a:pt x="87" y="730"/>
                  </a:lnTo>
                  <a:lnTo>
                    <a:pt x="87" y="729"/>
                  </a:lnTo>
                  <a:lnTo>
                    <a:pt x="86" y="729"/>
                  </a:lnTo>
                  <a:lnTo>
                    <a:pt x="86" y="728"/>
                  </a:lnTo>
                  <a:lnTo>
                    <a:pt x="85" y="728"/>
                  </a:lnTo>
                  <a:lnTo>
                    <a:pt x="85" y="727"/>
                  </a:lnTo>
                  <a:lnTo>
                    <a:pt x="85" y="726"/>
                  </a:lnTo>
                  <a:lnTo>
                    <a:pt x="84" y="726"/>
                  </a:lnTo>
                  <a:lnTo>
                    <a:pt x="84" y="725"/>
                  </a:lnTo>
                  <a:lnTo>
                    <a:pt x="83" y="725"/>
                  </a:lnTo>
                  <a:lnTo>
                    <a:pt x="82" y="725"/>
                  </a:lnTo>
                  <a:lnTo>
                    <a:pt x="81" y="725"/>
                  </a:lnTo>
                  <a:lnTo>
                    <a:pt x="80" y="726"/>
                  </a:lnTo>
                  <a:lnTo>
                    <a:pt x="79" y="726"/>
                  </a:lnTo>
                  <a:lnTo>
                    <a:pt x="78" y="726"/>
                  </a:lnTo>
                  <a:lnTo>
                    <a:pt x="77" y="725"/>
                  </a:lnTo>
                  <a:lnTo>
                    <a:pt x="76" y="724"/>
                  </a:lnTo>
                  <a:lnTo>
                    <a:pt x="75" y="724"/>
                  </a:lnTo>
                  <a:lnTo>
                    <a:pt x="74" y="724"/>
                  </a:lnTo>
                  <a:lnTo>
                    <a:pt x="73" y="724"/>
                  </a:lnTo>
                  <a:lnTo>
                    <a:pt x="72" y="724"/>
                  </a:lnTo>
                  <a:lnTo>
                    <a:pt x="71" y="723"/>
                  </a:lnTo>
                  <a:lnTo>
                    <a:pt x="70" y="723"/>
                  </a:lnTo>
                  <a:lnTo>
                    <a:pt x="69" y="723"/>
                  </a:lnTo>
                  <a:lnTo>
                    <a:pt x="69" y="722"/>
                  </a:lnTo>
                  <a:lnTo>
                    <a:pt x="67" y="722"/>
                  </a:lnTo>
                  <a:lnTo>
                    <a:pt x="66" y="722"/>
                  </a:lnTo>
                  <a:lnTo>
                    <a:pt x="65" y="722"/>
                  </a:lnTo>
                  <a:lnTo>
                    <a:pt x="64" y="722"/>
                  </a:lnTo>
                  <a:lnTo>
                    <a:pt x="64" y="721"/>
                  </a:lnTo>
                  <a:lnTo>
                    <a:pt x="63" y="721"/>
                  </a:lnTo>
                  <a:lnTo>
                    <a:pt x="63" y="719"/>
                  </a:lnTo>
                  <a:lnTo>
                    <a:pt x="62" y="719"/>
                  </a:lnTo>
                  <a:lnTo>
                    <a:pt x="62" y="718"/>
                  </a:lnTo>
                  <a:lnTo>
                    <a:pt x="55" y="714"/>
                  </a:lnTo>
                  <a:lnTo>
                    <a:pt x="53" y="713"/>
                  </a:lnTo>
                  <a:lnTo>
                    <a:pt x="41" y="708"/>
                  </a:lnTo>
                  <a:lnTo>
                    <a:pt x="44" y="705"/>
                  </a:lnTo>
                  <a:lnTo>
                    <a:pt x="45" y="704"/>
                  </a:lnTo>
                  <a:lnTo>
                    <a:pt x="45" y="703"/>
                  </a:lnTo>
                  <a:lnTo>
                    <a:pt x="44" y="700"/>
                  </a:lnTo>
                  <a:lnTo>
                    <a:pt x="42" y="698"/>
                  </a:lnTo>
                  <a:lnTo>
                    <a:pt x="41" y="697"/>
                  </a:lnTo>
                  <a:lnTo>
                    <a:pt x="35" y="692"/>
                  </a:lnTo>
                  <a:lnTo>
                    <a:pt x="34" y="691"/>
                  </a:lnTo>
                  <a:lnTo>
                    <a:pt x="24" y="689"/>
                  </a:lnTo>
                  <a:lnTo>
                    <a:pt x="21" y="689"/>
                  </a:lnTo>
                  <a:lnTo>
                    <a:pt x="19" y="684"/>
                  </a:lnTo>
                  <a:lnTo>
                    <a:pt x="13" y="669"/>
                  </a:lnTo>
                  <a:lnTo>
                    <a:pt x="12" y="668"/>
                  </a:lnTo>
                  <a:lnTo>
                    <a:pt x="10" y="662"/>
                  </a:lnTo>
                  <a:lnTo>
                    <a:pt x="12" y="655"/>
                  </a:lnTo>
                  <a:lnTo>
                    <a:pt x="15" y="647"/>
                  </a:lnTo>
                  <a:lnTo>
                    <a:pt x="15" y="646"/>
                  </a:lnTo>
                  <a:lnTo>
                    <a:pt x="15" y="644"/>
                  </a:lnTo>
                  <a:lnTo>
                    <a:pt x="16" y="644"/>
                  </a:lnTo>
                  <a:lnTo>
                    <a:pt x="16" y="643"/>
                  </a:lnTo>
                  <a:lnTo>
                    <a:pt x="15" y="643"/>
                  </a:lnTo>
                  <a:lnTo>
                    <a:pt x="16" y="643"/>
                  </a:lnTo>
                  <a:lnTo>
                    <a:pt x="17" y="643"/>
                  </a:lnTo>
                  <a:lnTo>
                    <a:pt x="17" y="642"/>
                  </a:lnTo>
                  <a:lnTo>
                    <a:pt x="19" y="642"/>
                  </a:lnTo>
                  <a:lnTo>
                    <a:pt x="19" y="641"/>
                  </a:lnTo>
                  <a:lnTo>
                    <a:pt x="19" y="640"/>
                  </a:lnTo>
                  <a:lnTo>
                    <a:pt x="20" y="640"/>
                  </a:lnTo>
                  <a:lnTo>
                    <a:pt x="21" y="639"/>
                  </a:lnTo>
                  <a:lnTo>
                    <a:pt x="22" y="639"/>
                  </a:lnTo>
                  <a:lnTo>
                    <a:pt x="23" y="639"/>
                  </a:lnTo>
                  <a:lnTo>
                    <a:pt x="24" y="639"/>
                  </a:lnTo>
                  <a:lnTo>
                    <a:pt x="24" y="638"/>
                  </a:lnTo>
                  <a:lnTo>
                    <a:pt x="23" y="638"/>
                  </a:lnTo>
                  <a:lnTo>
                    <a:pt x="22" y="638"/>
                  </a:lnTo>
                  <a:lnTo>
                    <a:pt x="22" y="637"/>
                  </a:lnTo>
                  <a:lnTo>
                    <a:pt x="21" y="637"/>
                  </a:lnTo>
                  <a:lnTo>
                    <a:pt x="21" y="636"/>
                  </a:lnTo>
                  <a:lnTo>
                    <a:pt x="20" y="636"/>
                  </a:lnTo>
                  <a:lnTo>
                    <a:pt x="20" y="635"/>
                  </a:lnTo>
                  <a:lnTo>
                    <a:pt x="20" y="634"/>
                  </a:lnTo>
                  <a:lnTo>
                    <a:pt x="20" y="633"/>
                  </a:lnTo>
                  <a:lnTo>
                    <a:pt x="19" y="633"/>
                  </a:lnTo>
                  <a:lnTo>
                    <a:pt x="16" y="627"/>
                  </a:lnTo>
                  <a:lnTo>
                    <a:pt x="16" y="626"/>
                  </a:lnTo>
                  <a:lnTo>
                    <a:pt x="14" y="624"/>
                  </a:lnTo>
                  <a:lnTo>
                    <a:pt x="13" y="621"/>
                  </a:lnTo>
                  <a:lnTo>
                    <a:pt x="12" y="619"/>
                  </a:lnTo>
                  <a:lnTo>
                    <a:pt x="11" y="618"/>
                  </a:lnTo>
                  <a:lnTo>
                    <a:pt x="3" y="611"/>
                  </a:lnTo>
                  <a:lnTo>
                    <a:pt x="3" y="610"/>
                  </a:lnTo>
                  <a:lnTo>
                    <a:pt x="3" y="609"/>
                  </a:lnTo>
                  <a:lnTo>
                    <a:pt x="2" y="609"/>
                  </a:lnTo>
                  <a:lnTo>
                    <a:pt x="1" y="608"/>
                  </a:lnTo>
                  <a:lnTo>
                    <a:pt x="0" y="608"/>
                  </a:lnTo>
                  <a:lnTo>
                    <a:pt x="0" y="607"/>
                  </a:lnTo>
                  <a:lnTo>
                    <a:pt x="0" y="606"/>
                  </a:lnTo>
                  <a:lnTo>
                    <a:pt x="0" y="605"/>
                  </a:lnTo>
                  <a:lnTo>
                    <a:pt x="0" y="604"/>
                  </a:lnTo>
                  <a:lnTo>
                    <a:pt x="1" y="603"/>
                  </a:lnTo>
                  <a:lnTo>
                    <a:pt x="2" y="603"/>
                  </a:lnTo>
                  <a:lnTo>
                    <a:pt x="3" y="603"/>
                  </a:lnTo>
                  <a:lnTo>
                    <a:pt x="4" y="603"/>
                  </a:lnTo>
                  <a:lnTo>
                    <a:pt x="4" y="602"/>
                  </a:lnTo>
                  <a:lnTo>
                    <a:pt x="5" y="602"/>
                  </a:lnTo>
                  <a:lnTo>
                    <a:pt x="5" y="601"/>
                  </a:lnTo>
                  <a:lnTo>
                    <a:pt x="6" y="601"/>
                  </a:lnTo>
                  <a:lnTo>
                    <a:pt x="6" y="600"/>
                  </a:lnTo>
                  <a:lnTo>
                    <a:pt x="6" y="599"/>
                  </a:lnTo>
                  <a:lnTo>
                    <a:pt x="7" y="599"/>
                  </a:lnTo>
                  <a:lnTo>
                    <a:pt x="8" y="599"/>
                  </a:lnTo>
                  <a:lnTo>
                    <a:pt x="9" y="599"/>
                  </a:lnTo>
                  <a:lnTo>
                    <a:pt x="10" y="599"/>
                  </a:lnTo>
                  <a:lnTo>
                    <a:pt x="10" y="598"/>
                  </a:lnTo>
                  <a:lnTo>
                    <a:pt x="10" y="599"/>
                  </a:lnTo>
                  <a:lnTo>
                    <a:pt x="11" y="599"/>
                  </a:lnTo>
                  <a:lnTo>
                    <a:pt x="12" y="599"/>
                  </a:lnTo>
                  <a:lnTo>
                    <a:pt x="12" y="598"/>
                  </a:lnTo>
                  <a:lnTo>
                    <a:pt x="13" y="598"/>
                  </a:lnTo>
                  <a:lnTo>
                    <a:pt x="13" y="597"/>
                  </a:lnTo>
                  <a:lnTo>
                    <a:pt x="14" y="597"/>
                  </a:lnTo>
                  <a:lnTo>
                    <a:pt x="14" y="596"/>
                  </a:lnTo>
                  <a:lnTo>
                    <a:pt x="14" y="594"/>
                  </a:lnTo>
                  <a:lnTo>
                    <a:pt x="14" y="593"/>
                  </a:lnTo>
                  <a:lnTo>
                    <a:pt x="15" y="593"/>
                  </a:lnTo>
                  <a:lnTo>
                    <a:pt x="15" y="592"/>
                  </a:lnTo>
                  <a:lnTo>
                    <a:pt x="15" y="591"/>
                  </a:lnTo>
                  <a:lnTo>
                    <a:pt x="15" y="590"/>
                  </a:lnTo>
                  <a:lnTo>
                    <a:pt x="16" y="590"/>
                  </a:lnTo>
                  <a:lnTo>
                    <a:pt x="16" y="589"/>
                  </a:lnTo>
                  <a:lnTo>
                    <a:pt x="17" y="589"/>
                  </a:lnTo>
                  <a:lnTo>
                    <a:pt x="19" y="589"/>
                  </a:lnTo>
                  <a:lnTo>
                    <a:pt x="19" y="588"/>
                  </a:lnTo>
                  <a:lnTo>
                    <a:pt x="20" y="588"/>
                  </a:lnTo>
                  <a:lnTo>
                    <a:pt x="21" y="588"/>
                  </a:lnTo>
                  <a:lnTo>
                    <a:pt x="21" y="589"/>
                  </a:lnTo>
                  <a:lnTo>
                    <a:pt x="21" y="590"/>
                  </a:lnTo>
                  <a:lnTo>
                    <a:pt x="22" y="590"/>
                  </a:lnTo>
                  <a:lnTo>
                    <a:pt x="23" y="590"/>
                  </a:lnTo>
                  <a:lnTo>
                    <a:pt x="23" y="589"/>
                  </a:lnTo>
                  <a:lnTo>
                    <a:pt x="24" y="589"/>
                  </a:lnTo>
                  <a:lnTo>
                    <a:pt x="23" y="589"/>
                  </a:lnTo>
                  <a:lnTo>
                    <a:pt x="23" y="588"/>
                  </a:lnTo>
                  <a:lnTo>
                    <a:pt x="23" y="587"/>
                  </a:lnTo>
                  <a:lnTo>
                    <a:pt x="24" y="587"/>
                  </a:lnTo>
                  <a:lnTo>
                    <a:pt x="25" y="587"/>
                  </a:lnTo>
                  <a:lnTo>
                    <a:pt x="25" y="588"/>
                  </a:lnTo>
                  <a:lnTo>
                    <a:pt x="26" y="588"/>
                  </a:lnTo>
                  <a:lnTo>
                    <a:pt x="26" y="587"/>
                  </a:lnTo>
                  <a:lnTo>
                    <a:pt x="27" y="587"/>
                  </a:lnTo>
                  <a:lnTo>
                    <a:pt x="28" y="587"/>
                  </a:lnTo>
                  <a:lnTo>
                    <a:pt x="28" y="586"/>
                  </a:lnTo>
                  <a:lnTo>
                    <a:pt x="28" y="585"/>
                  </a:lnTo>
                  <a:lnTo>
                    <a:pt x="29" y="585"/>
                  </a:lnTo>
                  <a:lnTo>
                    <a:pt x="29" y="584"/>
                  </a:lnTo>
                  <a:lnTo>
                    <a:pt x="30" y="584"/>
                  </a:lnTo>
                  <a:lnTo>
                    <a:pt x="29" y="584"/>
                  </a:lnTo>
                  <a:lnTo>
                    <a:pt x="29" y="583"/>
                  </a:lnTo>
                  <a:lnTo>
                    <a:pt x="30" y="583"/>
                  </a:lnTo>
                  <a:lnTo>
                    <a:pt x="30" y="582"/>
                  </a:lnTo>
                  <a:lnTo>
                    <a:pt x="30" y="583"/>
                  </a:lnTo>
                  <a:lnTo>
                    <a:pt x="31" y="583"/>
                  </a:lnTo>
                  <a:lnTo>
                    <a:pt x="31" y="582"/>
                  </a:lnTo>
                  <a:lnTo>
                    <a:pt x="32" y="582"/>
                  </a:lnTo>
                  <a:lnTo>
                    <a:pt x="33" y="582"/>
                  </a:lnTo>
                  <a:lnTo>
                    <a:pt x="34" y="582"/>
                  </a:lnTo>
                  <a:lnTo>
                    <a:pt x="35" y="582"/>
                  </a:lnTo>
                  <a:lnTo>
                    <a:pt x="36" y="582"/>
                  </a:lnTo>
                  <a:lnTo>
                    <a:pt x="36" y="581"/>
                  </a:lnTo>
                  <a:lnTo>
                    <a:pt x="37" y="581"/>
                  </a:lnTo>
                  <a:lnTo>
                    <a:pt x="37" y="580"/>
                  </a:lnTo>
                  <a:lnTo>
                    <a:pt x="38" y="580"/>
                  </a:lnTo>
                  <a:lnTo>
                    <a:pt x="38" y="579"/>
                  </a:lnTo>
                  <a:lnTo>
                    <a:pt x="38" y="578"/>
                  </a:lnTo>
                  <a:lnTo>
                    <a:pt x="39" y="577"/>
                  </a:lnTo>
                  <a:lnTo>
                    <a:pt x="39" y="576"/>
                  </a:lnTo>
                  <a:lnTo>
                    <a:pt x="39" y="575"/>
                  </a:lnTo>
                  <a:lnTo>
                    <a:pt x="39" y="576"/>
                  </a:lnTo>
                  <a:lnTo>
                    <a:pt x="40" y="576"/>
                  </a:lnTo>
                  <a:lnTo>
                    <a:pt x="40" y="577"/>
                  </a:lnTo>
                  <a:lnTo>
                    <a:pt x="40" y="578"/>
                  </a:lnTo>
                  <a:lnTo>
                    <a:pt x="41" y="578"/>
                  </a:lnTo>
                  <a:lnTo>
                    <a:pt x="41" y="579"/>
                  </a:lnTo>
                  <a:lnTo>
                    <a:pt x="42" y="579"/>
                  </a:lnTo>
                  <a:lnTo>
                    <a:pt x="42" y="580"/>
                  </a:lnTo>
                  <a:lnTo>
                    <a:pt x="44" y="580"/>
                  </a:lnTo>
                  <a:lnTo>
                    <a:pt x="45" y="580"/>
                  </a:lnTo>
                  <a:lnTo>
                    <a:pt x="46" y="580"/>
                  </a:lnTo>
                  <a:lnTo>
                    <a:pt x="47" y="580"/>
                  </a:lnTo>
                  <a:lnTo>
                    <a:pt x="47" y="579"/>
                  </a:lnTo>
                  <a:lnTo>
                    <a:pt x="48" y="579"/>
                  </a:lnTo>
                  <a:lnTo>
                    <a:pt x="48" y="578"/>
                  </a:lnTo>
                  <a:lnTo>
                    <a:pt x="49" y="577"/>
                  </a:lnTo>
                  <a:lnTo>
                    <a:pt x="50" y="577"/>
                  </a:lnTo>
                  <a:lnTo>
                    <a:pt x="50" y="578"/>
                  </a:lnTo>
                  <a:lnTo>
                    <a:pt x="51" y="578"/>
                  </a:lnTo>
                  <a:lnTo>
                    <a:pt x="52" y="578"/>
                  </a:lnTo>
                  <a:lnTo>
                    <a:pt x="52" y="577"/>
                  </a:lnTo>
                  <a:lnTo>
                    <a:pt x="53" y="578"/>
                  </a:lnTo>
                  <a:lnTo>
                    <a:pt x="54" y="578"/>
                  </a:lnTo>
                  <a:lnTo>
                    <a:pt x="54" y="579"/>
                  </a:lnTo>
                  <a:lnTo>
                    <a:pt x="55" y="579"/>
                  </a:lnTo>
                  <a:lnTo>
                    <a:pt x="55" y="580"/>
                  </a:lnTo>
                  <a:lnTo>
                    <a:pt x="56" y="580"/>
                  </a:lnTo>
                  <a:lnTo>
                    <a:pt x="56" y="581"/>
                  </a:lnTo>
                  <a:lnTo>
                    <a:pt x="57" y="582"/>
                  </a:lnTo>
                  <a:lnTo>
                    <a:pt x="58" y="582"/>
                  </a:lnTo>
                  <a:lnTo>
                    <a:pt x="58" y="583"/>
                  </a:lnTo>
                  <a:lnTo>
                    <a:pt x="59" y="583"/>
                  </a:lnTo>
                  <a:lnTo>
                    <a:pt x="59" y="584"/>
                  </a:lnTo>
                  <a:lnTo>
                    <a:pt x="60" y="584"/>
                  </a:lnTo>
                  <a:lnTo>
                    <a:pt x="60" y="585"/>
                  </a:lnTo>
                  <a:lnTo>
                    <a:pt x="61" y="585"/>
                  </a:lnTo>
                  <a:lnTo>
                    <a:pt x="61" y="586"/>
                  </a:lnTo>
                  <a:lnTo>
                    <a:pt x="62" y="586"/>
                  </a:lnTo>
                  <a:lnTo>
                    <a:pt x="63" y="586"/>
                  </a:lnTo>
                  <a:lnTo>
                    <a:pt x="63" y="587"/>
                  </a:lnTo>
                  <a:lnTo>
                    <a:pt x="64" y="587"/>
                  </a:lnTo>
                  <a:lnTo>
                    <a:pt x="64" y="588"/>
                  </a:lnTo>
                  <a:lnTo>
                    <a:pt x="65" y="588"/>
                  </a:lnTo>
                  <a:lnTo>
                    <a:pt x="66" y="588"/>
                  </a:lnTo>
                  <a:lnTo>
                    <a:pt x="67" y="588"/>
                  </a:lnTo>
                  <a:lnTo>
                    <a:pt x="69" y="588"/>
                  </a:lnTo>
                  <a:lnTo>
                    <a:pt x="70" y="588"/>
                  </a:lnTo>
                  <a:lnTo>
                    <a:pt x="70" y="587"/>
                  </a:lnTo>
                  <a:lnTo>
                    <a:pt x="70" y="586"/>
                  </a:lnTo>
                  <a:lnTo>
                    <a:pt x="71" y="586"/>
                  </a:lnTo>
                  <a:lnTo>
                    <a:pt x="71" y="585"/>
                  </a:lnTo>
                  <a:lnTo>
                    <a:pt x="71" y="584"/>
                  </a:lnTo>
                  <a:lnTo>
                    <a:pt x="72" y="583"/>
                  </a:lnTo>
                  <a:lnTo>
                    <a:pt x="72" y="582"/>
                  </a:lnTo>
                  <a:lnTo>
                    <a:pt x="73" y="582"/>
                  </a:lnTo>
                  <a:lnTo>
                    <a:pt x="74" y="582"/>
                  </a:lnTo>
                  <a:lnTo>
                    <a:pt x="74" y="581"/>
                  </a:lnTo>
                  <a:lnTo>
                    <a:pt x="75" y="580"/>
                  </a:lnTo>
                  <a:lnTo>
                    <a:pt x="75" y="579"/>
                  </a:lnTo>
                  <a:lnTo>
                    <a:pt x="76" y="579"/>
                  </a:lnTo>
                  <a:lnTo>
                    <a:pt x="77" y="579"/>
                  </a:lnTo>
                  <a:lnTo>
                    <a:pt x="78" y="579"/>
                  </a:lnTo>
                  <a:lnTo>
                    <a:pt x="78" y="578"/>
                  </a:lnTo>
                  <a:lnTo>
                    <a:pt x="79" y="578"/>
                  </a:lnTo>
                  <a:lnTo>
                    <a:pt x="79" y="577"/>
                  </a:lnTo>
                  <a:lnTo>
                    <a:pt x="79" y="576"/>
                  </a:lnTo>
                  <a:lnTo>
                    <a:pt x="78" y="575"/>
                  </a:lnTo>
                  <a:lnTo>
                    <a:pt x="78" y="574"/>
                  </a:lnTo>
                  <a:lnTo>
                    <a:pt x="78" y="573"/>
                  </a:lnTo>
                  <a:lnTo>
                    <a:pt x="77" y="573"/>
                  </a:lnTo>
                  <a:lnTo>
                    <a:pt x="78" y="573"/>
                  </a:lnTo>
                  <a:lnTo>
                    <a:pt x="78" y="572"/>
                  </a:lnTo>
                  <a:lnTo>
                    <a:pt x="77" y="572"/>
                  </a:lnTo>
                  <a:lnTo>
                    <a:pt x="77" y="571"/>
                  </a:lnTo>
                  <a:lnTo>
                    <a:pt x="77" y="569"/>
                  </a:lnTo>
                  <a:lnTo>
                    <a:pt x="76" y="568"/>
                  </a:lnTo>
                  <a:lnTo>
                    <a:pt x="75" y="568"/>
                  </a:lnTo>
                  <a:lnTo>
                    <a:pt x="74" y="568"/>
                  </a:lnTo>
                  <a:lnTo>
                    <a:pt x="74" y="567"/>
                  </a:lnTo>
                  <a:lnTo>
                    <a:pt x="71" y="565"/>
                  </a:lnTo>
                  <a:lnTo>
                    <a:pt x="69" y="561"/>
                  </a:lnTo>
                  <a:lnTo>
                    <a:pt x="69" y="560"/>
                  </a:lnTo>
                  <a:lnTo>
                    <a:pt x="67" y="560"/>
                  </a:lnTo>
                  <a:lnTo>
                    <a:pt x="67" y="559"/>
                  </a:lnTo>
                  <a:lnTo>
                    <a:pt x="66" y="558"/>
                  </a:lnTo>
                  <a:lnTo>
                    <a:pt x="66" y="557"/>
                  </a:lnTo>
                  <a:lnTo>
                    <a:pt x="66" y="556"/>
                  </a:lnTo>
                  <a:lnTo>
                    <a:pt x="65" y="555"/>
                  </a:lnTo>
                  <a:lnTo>
                    <a:pt x="66" y="554"/>
                  </a:lnTo>
                  <a:lnTo>
                    <a:pt x="66" y="553"/>
                  </a:lnTo>
                  <a:lnTo>
                    <a:pt x="66" y="552"/>
                  </a:lnTo>
                  <a:lnTo>
                    <a:pt x="66" y="551"/>
                  </a:lnTo>
                  <a:lnTo>
                    <a:pt x="67" y="550"/>
                  </a:lnTo>
                  <a:lnTo>
                    <a:pt x="70" y="549"/>
                  </a:lnTo>
                  <a:lnTo>
                    <a:pt x="71" y="548"/>
                  </a:lnTo>
                  <a:lnTo>
                    <a:pt x="72" y="548"/>
                  </a:lnTo>
                  <a:lnTo>
                    <a:pt x="74" y="548"/>
                  </a:lnTo>
                  <a:lnTo>
                    <a:pt x="75" y="548"/>
                  </a:lnTo>
                  <a:lnTo>
                    <a:pt x="76" y="548"/>
                  </a:lnTo>
                  <a:lnTo>
                    <a:pt x="77" y="548"/>
                  </a:lnTo>
                  <a:lnTo>
                    <a:pt x="79" y="547"/>
                  </a:lnTo>
                  <a:lnTo>
                    <a:pt x="80" y="547"/>
                  </a:lnTo>
                  <a:lnTo>
                    <a:pt x="83" y="547"/>
                  </a:lnTo>
                  <a:lnTo>
                    <a:pt x="83" y="546"/>
                  </a:lnTo>
                  <a:lnTo>
                    <a:pt x="84" y="546"/>
                  </a:lnTo>
                  <a:lnTo>
                    <a:pt x="84" y="544"/>
                  </a:lnTo>
                  <a:lnTo>
                    <a:pt x="83" y="544"/>
                  </a:lnTo>
                  <a:lnTo>
                    <a:pt x="83" y="543"/>
                  </a:lnTo>
                  <a:lnTo>
                    <a:pt x="82" y="543"/>
                  </a:lnTo>
                  <a:lnTo>
                    <a:pt x="82" y="542"/>
                  </a:lnTo>
                  <a:lnTo>
                    <a:pt x="82" y="541"/>
                  </a:lnTo>
                  <a:lnTo>
                    <a:pt x="82" y="540"/>
                  </a:lnTo>
                  <a:lnTo>
                    <a:pt x="82" y="539"/>
                  </a:lnTo>
                  <a:lnTo>
                    <a:pt x="82" y="538"/>
                  </a:lnTo>
                  <a:lnTo>
                    <a:pt x="81" y="538"/>
                  </a:lnTo>
                  <a:lnTo>
                    <a:pt x="81" y="537"/>
                  </a:lnTo>
                  <a:lnTo>
                    <a:pt x="82" y="535"/>
                  </a:lnTo>
                  <a:lnTo>
                    <a:pt x="81" y="531"/>
                  </a:lnTo>
                  <a:lnTo>
                    <a:pt x="81" y="530"/>
                  </a:lnTo>
                  <a:lnTo>
                    <a:pt x="80" y="528"/>
                  </a:lnTo>
                  <a:lnTo>
                    <a:pt x="81" y="526"/>
                  </a:lnTo>
                  <a:lnTo>
                    <a:pt x="82" y="525"/>
                  </a:lnTo>
                  <a:lnTo>
                    <a:pt x="83" y="523"/>
                  </a:lnTo>
                  <a:lnTo>
                    <a:pt x="83" y="522"/>
                  </a:lnTo>
                  <a:lnTo>
                    <a:pt x="83" y="521"/>
                  </a:lnTo>
                  <a:lnTo>
                    <a:pt x="83" y="519"/>
                  </a:lnTo>
                  <a:lnTo>
                    <a:pt x="83" y="518"/>
                  </a:lnTo>
                  <a:lnTo>
                    <a:pt x="83" y="517"/>
                  </a:lnTo>
                  <a:lnTo>
                    <a:pt x="84" y="516"/>
                  </a:lnTo>
                  <a:lnTo>
                    <a:pt x="88" y="510"/>
                  </a:lnTo>
                  <a:lnTo>
                    <a:pt x="88" y="509"/>
                  </a:lnTo>
                  <a:lnTo>
                    <a:pt x="89" y="509"/>
                  </a:lnTo>
                  <a:lnTo>
                    <a:pt x="91" y="509"/>
                  </a:lnTo>
                  <a:lnTo>
                    <a:pt x="94" y="509"/>
                  </a:lnTo>
                  <a:lnTo>
                    <a:pt x="95" y="509"/>
                  </a:lnTo>
                  <a:lnTo>
                    <a:pt x="97" y="509"/>
                  </a:lnTo>
                  <a:lnTo>
                    <a:pt x="96" y="508"/>
                  </a:lnTo>
                  <a:lnTo>
                    <a:pt x="95" y="508"/>
                  </a:lnTo>
                  <a:lnTo>
                    <a:pt x="94" y="507"/>
                  </a:lnTo>
                  <a:lnTo>
                    <a:pt x="94" y="506"/>
                  </a:lnTo>
                  <a:lnTo>
                    <a:pt x="92" y="505"/>
                  </a:lnTo>
                  <a:lnTo>
                    <a:pt x="92" y="504"/>
                  </a:lnTo>
                  <a:lnTo>
                    <a:pt x="92" y="503"/>
                  </a:lnTo>
                  <a:lnTo>
                    <a:pt x="91" y="502"/>
                  </a:lnTo>
                  <a:lnTo>
                    <a:pt x="91" y="501"/>
                  </a:lnTo>
                  <a:lnTo>
                    <a:pt x="91" y="500"/>
                  </a:lnTo>
                  <a:lnTo>
                    <a:pt x="91" y="499"/>
                  </a:lnTo>
                  <a:lnTo>
                    <a:pt x="91" y="498"/>
                  </a:lnTo>
                  <a:lnTo>
                    <a:pt x="90" y="498"/>
                  </a:lnTo>
                  <a:lnTo>
                    <a:pt x="89" y="498"/>
                  </a:lnTo>
                  <a:lnTo>
                    <a:pt x="89" y="497"/>
                  </a:lnTo>
                  <a:lnTo>
                    <a:pt x="89" y="496"/>
                  </a:lnTo>
                  <a:lnTo>
                    <a:pt x="89" y="494"/>
                  </a:lnTo>
                  <a:lnTo>
                    <a:pt x="89" y="493"/>
                  </a:lnTo>
                  <a:lnTo>
                    <a:pt x="91" y="493"/>
                  </a:lnTo>
                  <a:lnTo>
                    <a:pt x="95" y="492"/>
                  </a:lnTo>
                  <a:lnTo>
                    <a:pt x="92" y="490"/>
                  </a:lnTo>
                  <a:lnTo>
                    <a:pt x="91" y="488"/>
                  </a:lnTo>
                  <a:lnTo>
                    <a:pt x="91" y="486"/>
                  </a:lnTo>
                  <a:lnTo>
                    <a:pt x="90" y="483"/>
                  </a:lnTo>
                  <a:lnTo>
                    <a:pt x="92" y="482"/>
                  </a:lnTo>
                  <a:lnTo>
                    <a:pt x="92" y="481"/>
                  </a:lnTo>
                  <a:lnTo>
                    <a:pt x="92" y="479"/>
                  </a:lnTo>
                  <a:lnTo>
                    <a:pt x="94" y="479"/>
                  </a:lnTo>
                  <a:lnTo>
                    <a:pt x="95" y="477"/>
                  </a:lnTo>
                  <a:lnTo>
                    <a:pt x="96" y="475"/>
                  </a:lnTo>
                  <a:lnTo>
                    <a:pt x="95" y="475"/>
                  </a:lnTo>
                  <a:lnTo>
                    <a:pt x="94" y="475"/>
                  </a:lnTo>
                  <a:lnTo>
                    <a:pt x="94" y="474"/>
                  </a:lnTo>
                  <a:lnTo>
                    <a:pt x="96" y="474"/>
                  </a:lnTo>
                  <a:lnTo>
                    <a:pt x="100" y="473"/>
                  </a:lnTo>
                  <a:lnTo>
                    <a:pt x="100" y="472"/>
                  </a:lnTo>
                  <a:lnTo>
                    <a:pt x="101" y="472"/>
                  </a:lnTo>
                  <a:lnTo>
                    <a:pt x="102" y="472"/>
                  </a:lnTo>
                  <a:lnTo>
                    <a:pt x="103" y="471"/>
                  </a:lnTo>
                  <a:lnTo>
                    <a:pt x="104" y="472"/>
                  </a:lnTo>
                  <a:lnTo>
                    <a:pt x="103" y="471"/>
                  </a:lnTo>
                  <a:lnTo>
                    <a:pt x="102" y="469"/>
                  </a:lnTo>
                  <a:lnTo>
                    <a:pt x="102" y="468"/>
                  </a:lnTo>
                  <a:lnTo>
                    <a:pt x="101" y="466"/>
                  </a:lnTo>
                  <a:lnTo>
                    <a:pt x="101" y="465"/>
                  </a:lnTo>
                  <a:lnTo>
                    <a:pt x="100" y="464"/>
                  </a:lnTo>
                  <a:lnTo>
                    <a:pt x="100" y="463"/>
                  </a:lnTo>
                  <a:lnTo>
                    <a:pt x="100" y="462"/>
                  </a:lnTo>
                  <a:lnTo>
                    <a:pt x="100" y="461"/>
                  </a:lnTo>
                  <a:lnTo>
                    <a:pt x="100" y="460"/>
                  </a:lnTo>
                  <a:lnTo>
                    <a:pt x="99" y="459"/>
                  </a:lnTo>
                  <a:lnTo>
                    <a:pt x="99" y="457"/>
                  </a:lnTo>
                  <a:lnTo>
                    <a:pt x="99" y="455"/>
                  </a:lnTo>
                  <a:lnTo>
                    <a:pt x="99" y="453"/>
                  </a:lnTo>
                  <a:lnTo>
                    <a:pt x="99" y="452"/>
                  </a:lnTo>
                  <a:lnTo>
                    <a:pt x="100" y="451"/>
                  </a:lnTo>
                  <a:lnTo>
                    <a:pt x="102" y="450"/>
                  </a:lnTo>
                  <a:lnTo>
                    <a:pt x="101" y="449"/>
                  </a:lnTo>
                  <a:lnTo>
                    <a:pt x="102" y="447"/>
                  </a:lnTo>
                  <a:lnTo>
                    <a:pt x="102" y="446"/>
                  </a:lnTo>
                  <a:lnTo>
                    <a:pt x="102" y="444"/>
                  </a:lnTo>
                  <a:lnTo>
                    <a:pt x="102" y="443"/>
                  </a:lnTo>
                  <a:lnTo>
                    <a:pt x="103" y="443"/>
                  </a:lnTo>
                  <a:lnTo>
                    <a:pt x="103" y="442"/>
                  </a:lnTo>
                  <a:lnTo>
                    <a:pt x="105" y="439"/>
                  </a:lnTo>
                  <a:lnTo>
                    <a:pt x="105" y="438"/>
                  </a:lnTo>
                  <a:lnTo>
                    <a:pt x="105" y="437"/>
                  </a:lnTo>
                  <a:lnTo>
                    <a:pt x="105" y="436"/>
                  </a:lnTo>
                  <a:lnTo>
                    <a:pt x="105" y="435"/>
                  </a:lnTo>
                  <a:lnTo>
                    <a:pt x="106" y="433"/>
                  </a:lnTo>
                  <a:lnTo>
                    <a:pt x="111" y="426"/>
                  </a:lnTo>
                  <a:lnTo>
                    <a:pt x="111" y="425"/>
                  </a:lnTo>
                  <a:lnTo>
                    <a:pt x="112" y="423"/>
                  </a:lnTo>
                  <a:lnTo>
                    <a:pt x="112" y="421"/>
                  </a:lnTo>
                  <a:lnTo>
                    <a:pt x="113" y="421"/>
                  </a:lnTo>
                  <a:lnTo>
                    <a:pt x="113" y="419"/>
                  </a:lnTo>
                  <a:lnTo>
                    <a:pt x="114" y="417"/>
                  </a:lnTo>
                  <a:lnTo>
                    <a:pt x="115" y="414"/>
                  </a:lnTo>
                  <a:lnTo>
                    <a:pt x="115" y="413"/>
                  </a:lnTo>
                  <a:lnTo>
                    <a:pt x="116" y="412"/>
                  </a:lnTo>
                  <a:lnTo>
                    <a:pt x="116" y="411"/>
                  </a:lnTo>
                  <a:lnTo>
                    <a:pt x="117" y="409"/>
                  </a:lnTo>
                  <a:lnTo>
                    <a:pt x="117" y="408"/>
                  </a:lnTo>
                  <a:lnTo>
                    <a:pt x="119" y="406"/>
                  </a:lnTo>
                  <a:lnTo>
                    <a:pt x="119" y="404"/>
                  </a:lnTo>
                  <a:lnTo>
                    <a:pt x="120" y="403"/>
                  </a:lnTo>
                  <a:lnTo>
                    <a:pt x="121" y="399"/>
                  </a:lnTo>
                  <a:lnTo>
                    <a:pt x="122" y="398"/>
                  </a:lnTo>
                  <a:lnTo>
                    <a:pt x="122" y="397"/>
                  </a:lnTo>
                  <a:lnTo>
                    <a:pt x="122" y="396"/>
                  </a:lnTo>
                  <a:lnTo>
                    <a:pt x="123" y="396"/>
                  </a:lnTo>
                  <a:lnTo>
                    <a:pt x="124" y="396"/>
                  </a:lnTo>
                  <a:lnTo>
                    <a:pt x="123" y="396"/>
                  </a:lnTo>
                  <a:lnTo>
                    <a:pt x="123" y="394"/>
                  </a:lnTo>
                  <a:lnTo>
                    <a:pt x="123" y="393"/>
                  </a:lnTo>
                  <a:lnTo>
                    <a:pt x="122" y="393"/>
                  </a:lnTo>
                  <a:lnTo>
                    <a:pt x="122" y="392"/>
                  </a:lnTo>
                  <a:lnTo>
                    <a:pt x="121" y="392"/>
                  </a:lnTo>
                  <a:lnTo>
                    <a:pt x="121" y="391"/>
                  </a:lnTo>
                  <a:lnTo>
                    <a:pt x="120" y="391"/>
                  </a:lnTo>
                  <a:lnTo>
                    <a:pt x="120" y="390"/>
                  </a:lnTo>
                  <a:lnTo>
                    <a:pt x="120" y="391"/>
                  </a:lnTo>
                  <a:lnTo>
                    <a:pt x="119" y="391"/>
                  </a:lnTo>
                  <a:lnTo>
                    <a:pt x="119" y="392"/>
                  </a:lnTo>
                  <a:lnTo>
                    <a:pt x="117" y="391"/>
                  </a:lnTo>
                  <a:lnTo>
                    <a:pt x="117" y="390"/>
                  </a:lnTo>
                  <a:lnTo>
                    <a:pt x="116" y="390"/>
                  </a:lnTo>
                  <a:lnTo>
                    <a:pt x="115" y="390"/>
                  </a:lnTo>
                  <a:lnTo>
                    <a:pt x="115" y="391"/>
                  </a:lnTo>
                  <a:lnTo>
                    <a:pt x="115" y="392"/>
                  </a:lnTo>
                  <a:lnTo>
                    <a:pt x="114" y="392"/>
                  </a:lnTo>
                  <a:lnTo>
                    <a:pt x="114" y="391"/>
                  </a:lnTo>
                  <a:lnTo>
                    <a:pt x="113" y="390"/>
                  </a:lnTo>
                  <a:lnTo>
                    <a:pt x="112" y="389"/>
                  </a:lnTo>
                  <a:lnTo>
                    <a:pt x="111" y="389"/>
                  </a:lnTo>
                  <a:lnTo>
                    <a:pt x="110" y="388"/>
                  </a:lnTo>
                  <a:lnTo>
                    <a:pt x="110" y="387"/>
                  </a:lnTo>
                  <a:lnTo>
                    <a:pt x="109" y="387"/>
                  </a:lnTo>
                  <a:lnTo>
                    <a:pt x="107" y="386"/>
                  </a:lnTo>
                  <a:lnTo>
                    <a:pt x="106" y="386"/>
                  </a:lnTo>
                  <a:lnTo>
                    <a:pt x="106" y="385"/>
                  </a:lnTo>
                  <a:lnTo>
                    <a:pt x="105" y="385"/>
                  </a:lnTo>
                  <a:lnTo>
                    <a:pt x="104" y="385"/>
                  </a:lnTo>
                  <a:lnTo>
                    <a:pt x="104" y="384"/>
                  </a:lnTo>
                  <a:lnTo>
                    <a:pt x="103" y="384"/>
                  </a:lnTo>
                  <a:lnTo>
                    <a:pt x="103" y="383"/>
                  </a:lnTo>
                  <a:lnTo>
                    <a:pt x="102" y="383"/>
                  </a:lnTo>
                  <a:lnTo>
                    <a:pt x="103" y="383"/>
                  </a:lnTo>
                  <a:lnTo>
                    <a:pt x="103" y="382"/>
                  </a:lnTo>
                  <a:lnTo>
                    <a:pt x="102" y="382"/>
                  </a:lnTo>
                  <a:lnTo>
                    <a:pt x="101" y="381"/>
                  </a:lnTo>
                  <a:lnTo>
                    <a:pt x="100" y="381"/>
                  </a:lnTo>
                  <a:lnTo>
                    <a:pt x="100" y="380"/>
                  </a:lnTo>
                  <a:lnTo>
                    <a:pt x="100" y="379"/>
                  </a:lnTo>
                  <a:lnTo>
                    <a:pt x="99" y="379"/>
                  </a:lnTo>
                  <a:lnTo>
                    <a:pt x="99" y="378"/>
                  </a:lnTo>
                  <a:lnTo>
                    <a:pt x="99" y="377"/>
                  </a:lnTo>
                  <a:lnTo>
                    <a:pt x="99" y="376"/>
                  </a:lnTo>
                  <a:lnTo>
                    <a:pt x="99" y="375"/>
                  </a:lnTo>
                  <a:lnTo>
                    <a:pt x="99" y="374"/>
                  </a:lnTo>
                  <a:lnTo>
                    <a:pt x="98" y="374"/>
                  </a:lnTo>
                  <a:lnTo>
                    <a:pt x="98" y="373"/>
                  </a:lnTo>
                  <a:lnTo>
                    <a:pt x="97" y="373"/>
                  </a:lnTo>
                  <a:lnTo>
                    <a:pt x="97" y="372"/>
                  </a:lnTo>
                  <a:lnTo>
                    <a:pt x="96" y="372"/>
                  </a:lnTo>
                  <a:lnTo>
                    <a:pt x="96" y="370"/>
                  </a:lnTo>
                  <a:lnTo>
                    <a:pt x="96" y="369"/>
                  </a:lnTo>
                  <a:lnTo>
                    <a:pt x="95" y="369"/>
                  </a:lnTo>
                  <a:lnTo>
                    <a:pt x="95" y="368"/>
                  </a:lnTo>
                  <a:lnTo>
                    <a:pt x="95" y="367"/>
                  </a:lnTo>
                  <a:lnTo>
                    <a:pt x="95" y="366"/>
                  </a:lnTo>
                  <a:lnTo>
                    <a:pt x="94" y="366"/>
                  </a:lnTo>
                  <a:lnTo>
                    <a:pt x="92" y="366"/>
                  </a:lnTo>
                  <a:lnTo>
                    <a:pt x="92" y="365"/>
                  </a:lnTo>
                  <a:lnTo>
                    <a:pt x="91" y="365"/>
                  </a:lnTo>
                  <a:lnTo>
                    <a:pt x="91" y="366"/>
                  </a:lnTo>
                  <a:lnTo>
                    <a:pt x="90" y="366"/>
                  </a:lnTo>
                  <a:lnTo>
                    <a:pt x="89" y="366"/>
                  </a:lnTo>
                  <a:lnTo>
                    <a:pt x="89" y="365"/>
                  </a:lnTo>
                  <a:lnTo>
                    <a:pt x="88" y="365"/>
                  </a:lnTo>
                  <a:lnTo>
                    <a:pt x="87" y="365"/>
                  </a:lnTo>
                  <a:lnTo>
                    <a:pt x="86" y="365"/>
                  </a:lnTo>
                  <a:lnTo>
                    <a:pt x="85" y="366"/>
                  </a:lnTo>
                  <a:lnTo>
                    <a:pt x="84" y="366"/>
                  </a:lnTo>
                  <a:lnTo>
                    <a:pt x="83" y="366"/>
                  </a:lnTo>
                  <a:lnTo>
                    <a:pt x="83" y="365"/>
                  </a:lnTo>
                  <a:lnTo>
                    <a:pt x="83" y="364"/>
                  </a:lnTo>
                  <a:lnTo>
                    <a:pt x="82" y="364"/>
                  </a:lnTo>
                  <a:lnTo>
                    <a:pt x="82" y="363"/>
                  </a:lnTo>
                  <a:lnTo>
                    <a:pt x="81" y="363"/>
                  </a:lnTo>
                  <a:lnTo>
                    <a:pt x="80" y="363"/>
                  </a:lnTo>
                  <a:lnTo>
                    <a:pt x="79" y="363"/>
                  </a:lnTo>
                  <a:lnTo>
                    <a:pt x="79" y="362"/>
                  </a:lnTo>
                  <a:lnTo>
                    <a:pt x="78" y="362"/>
                  </a:lnTo>
                  <a:lnTo>
                    <a:pt x="78" y="361"/>
                  </a:lnTo>
                  <a:lnTo>
                    <a:pt x="77" y="361"/>
                  </a:lnTo>
                  <a:lnTo>
                    <a:pt x="77" y="360"/>
                  </a:lnTo>
                  <a:lnTo>
                    <a:pt x="77" y="359"/>
                  </a:lnTo>
                  <a:lnTo>
                    <a:pt x="78" y="359"/>
                  </a:lnTo>
                  <a:lnTo>
                    <a:pt x="78" y="358"/>
                  </a:lnTo>
                  <a:lnTo>
                    <a:pt x="77" y="358"/>
                  </a:lnTo>
                  <a:lnTo>
                    <a:pt x="76" y="358"/>
                  </a:lnTo>
                  <a:lnTo>
                    <a:pt x="76" y="357"/>
                  </a:lnTo>
                  <a:lnTo>
                    <a:pt x="75" y="357"/>
                  </a:lnTo>
                  <a:lnTo>
                    <a:pt x="75" y="356"/>
                  </a:lnTo>
                  <a:lnTo>
                    <a:pt x="74" y="356"/>
                  </a:lnTo>
                  <a:lnTo>
                    <a:pt x="73" y="356"/>
                  </a:lnTo>
                  <a:lnTo>
                    <a:pt x="73" y="355"/>
                  </a:lnTo>
                  <a:lnTo>
                    <a:pt x="72" y="355"/>
                  </a:lnTo>
                  <a:lnTo>
                    <a:pt x="72" y="354"/>
                  </a:lnTo>
                  <a:lnTo>
                    <a:pt x="71" y="354"/>
                  </a:lnTo>
                  <a:lnTo>
                    <a:pt x="70" y="353"/>
                  </a:lnTo>
                  <a:lnTo>
                    <a:pt x="69" y="353"/>
                  </a:lnTo>
                  <a:lnTo>
                    <a:pt x="69" y="352"/>
                  </a:lnTo>
                  <a:lnTo>
                    <a:pt x="69" y="353"/>
                  </a:lnTo>
                  <a:lnTo>
                    <a:pt x="67" y="353"/>
                  </a:lnTo>
                  <a:lnTo>
                    <a:pt x="66" y="353"/>
                  </a:lnTo>
                  <a:lnTo>
                    <a:pt x="65" y="353"/>
                  </a:lnTo>
                  <a:lnTo>
                    <a:pt x="65" y="352"/>
                  </a:lnTo>
                  <a:lnTo>
                    <a:pt x="65" y="351"/>
                  </a:lnTo>
                  <a:lnTo>
                    <a:pt x="64" y="351"/>
                  </a:lnTo>
                  <a:lnTo>
                    <a:pt x="63" y="351"/>
                  </a:lnTo>
                  <a:lnTo>
                    <a:pt x="63" y="350"/>
                  </a:lnTo>
                  <a:lnTo>
                    <a:pt x="63" y="349"/>
                  </a:lnTo>
                  <a:lnTo>
                    <a:pt x="62" y="349"/>
                  </a:lnTo>
                  <a:lnTo>
                    <a:pt x="62" y="348"/>
                  </a:lnTo>
                  <a:lnTo>
                    <a:pt x="62" y="347"/>
                  </a:lnTo>
                  <a:lnTo>
                    <a:pt x="62" y="345"/>
                  </a:lnTo>
                  <a:lnTo>
                    <a:pt x="63" y="344"/>
                  </a:lnTo>
                  <a:lnTo>
                    <a:pt x="63" y="343"/>
                  </a:lnTo>
                  <a:lnTo>
                    <a:pt x="63" y="342"/>
                  </a:lnTo>
                  <a:lnTo>
                    <a:pt x="64" y="342"/>
                  </a:lnTo>
                  <a:lnTo>
                    <a:pt x="64" y="341"/>
                  </a:lnTo>
                  <a:lnTo>
                    <a:pt x="64" y="340"/>
                  </a:lnTo>
                  <a:lnTo>
                    <a:pt x="64" y="339"/>
                  </a:lnTo>
                  <a:lnTo>
                    <a:pt x="64" y="338"/>
                  </a:lnTo>
                  <a:lnTo>
                    <a:pt x="64" y="337"/>
                  </a:lnTo>
                  <a:lnTo>
                    <a:pt x="63" y="337"/>
                  </a:lnTo>
                  <a:lnTo>
                    <a:pt x="63" y="336"/>
                  </a:lnTo>
                  <a:lnTo>
                    <a:pt x="63" y="335"/>
                  </a:lnTo>
                  <a:lnTo>
                    <a:pt x="63" y="334"/>
                  </a:lnTo>
                  <a:lnTo>
                    <a:pt x="63" y="333"/>
                  </a:lnTo>
                  <a:lnTo>
                    <a:pt x="64" y="333"/>
                  </a:lnTo>
                  <a:lnTo>
                    <a:pt x="65" y="333"/>
                  </a:lnTo>
                  <a:lnTo>
                    <a:pt x="67" y="332"/>
                  </a:lnTo>
                  <a:lnTo>
                    <a:pt x="70" y="332"/>
                  </a:lnTo>
                  <a:lnTo>
                    <a:pt x="71" y="332"/>
                  </a:lnTo>
                  <a:lnTo>
                    <a:pt x="72" y="331"/>
                  </a:lnTo>
                  <a:lnTo>
                    <a:pt x="72" y="330"/>
                  </a:lnTo>
                  <a:lnTo>
                    <a:pt x="72" y="329"/>
                  </a:lnTo>
                  <a:lnTo>
                    <a:pt x="72" y="328"/>
                  </a:lnTo>
                  <a:lnTo>
                    <a:pt x="72" y="327"/>
                  </a:lnTo>
                  <a:lnTo>
                    <a:pt x="72" y="326"/>
                  </a:lnTo>
                  <a:lnTo>
                    <a:pt x="72" y="325"/>
                  </a:lnTo>
                  <a:lnTo>
                    <a:pt x="72" y="324"/>
                  </a:lnTo>
                  <a:lnTo>
                    <a:pt x="72" y="323"/>
                  </a:lnTo>
                  <a:lnTo>
                    <a:pt x="72" y="322"/>
                  </a:lnTo>
                  <a:lnTo>
                    <a:pt x="72" y="320"/>
                  </a:lnTo>
                  <a:lnTo>
                    <a:pt x="72" y="319"/>
                  </a:lnTo>
                  <a:lnTo>
                    <a:pt x="72" y="318"/>
                  </a:lnTo>
                  <a:lnTo>
                    <a:pt x="72" y="317"/>
                  </a:lnTo>
                  <a:lnTo>
                    <a:pt x="72" y="316"/>
                  </a:lnTo>
                  <a:lnTo>
                    <a:pt x="73" y="316"/>
                  </a:lnTo>
                  <a:lnTo>
                    <a:pt x="73" y="317"/>
                  </a:lnTo>
                  <a:lnTo>
                    <a:pt x="74" y="317"/>
                  </a:lnTo>
                  <a:lnTo>
                    <a:pt x="75" y="317"/>
                  </a:lnTo>
                  <a:lnTo>
                    <a:pt x="75" y="318"/>
                  </a:lnTo>
                  <a:lnTo>
                    <a:pt x="76" y="318"/>
                  </a:lnTo>
                  <a:lnTo>
                    <a:pt x="77" y="318"/>
                  </a:lnTo>
                  <a:lnTo>
                    <a:pt x="78" y="318"/>
                  </a:lnTo>
                  <a:lnTo>
                    <a:pt x="79" y="318"/>
                  </a:lnTo>
                  <a:lnTo>
                    <a:pt x="80" y="317"/>
                  </a:lnTo>
                  <a:lnTo>
                    <a:pt x="81" y="317"/>
                  </a:lnTo>
                  <a:lnTo>
                    <a:pt x="82" y="317"/>
                  </a:lnTo>
                  <a:lnTo>
                    <a:pt x="82" y="316"/>
                  </a:lnTo>
                  <a:lnTo>
                    <a:pt x="83" y="316"/>
                  </a:lnTo>
                  <a:lnTo>
                    <a:pt x="84" y="316"/>
                  </a:lnTo>
                  <a:lnTo>
                    <a:pt x="85" y="315"/>
                  </a:lnTo>
                  <a:lnTo>
                    <a:pt x="85" y="316"/>
                  </a:lnTo>
                  <a:lnTo>
                    <a:pt x="86" y="315"/>
                  </a:lnTo>
                  <a:lnTo>
                    <a:pt x="87" y="315"/>
                  </a:lnTo>
                  <a:lnTo>
                    <a:pt x="88" y="316"/>
                  </a:lnTo>
                  <a:lnTo>
                    <a:pt x="89" y="316"/>
                  </a:lnTo>
                  <a:lnTo>
                    <a:pt x="89" y="317"/>
                  </a:lnTo>
                  <a:lnTo>
                    <a:pt x="90" y="317"/>
                  </a:lnTo>
                  <a:lnTo>
                    <a:pt x="91" y="317"/>
                  </a:lnTo>
                  <a:lnTo>
                    <a:pt x="91" y="316"/>
                  </a:lnTo>
                  <a:lnTo>
                    <a:pt x="91" y="315"/>
                  </a:lnTo>
                  <a:lnTo>
                    <a:pt x="90" y="315"/>
                  </a:lnTo>
                  <a:lnTo>
                    <a:pt x="90" y="314"/>
                  </a:lnTo>
                  <a:lnTo>
                    <a:pt x="89" y="313"/>
                  </a:lnTo>
                  <a:lnTo>
                    <a:pt x="88" y="312"/>
                  </a:lnTo>
                  <a:lnTo>
                    <a:pt x="89" y="312"/>
                  </a:lnTo>
                  <a:lnTo>
                    <a:pt x="89" y="311"/>
                  </a:lnTo>
                  <a:lnTo>
                    <a:pt x="89" y="310"/>
                  </a:lnTo>
                  <a:lnTo>
                    <a:pt x="88" y="310"/>
                  </a:lnTo>
                  <a:lnTo>
                    <a:pt x="88" y="309"/>
                  </a:lnTo>
                  <a:lnTo>
                    <a:pt x="88" y="308"/>
                  </a:lnTo>
                  <a:lnTo>
                    <a:pt x="88" y="307"/>
                  </a:lnTo>
                  <a:lnTo>
                    <a:pt x="89" y="307"/>
                  </a:lnTo>
                  <a:lnTo>
                    <a:pt x="88" y="306"/>
                  </a:lnTo>
                  <a:lnTo>
                    <a:pt x="88" y="305"/>
                  </a:lnTo>
                  <a:lnTo>
                    <a:pt x="88" y="304"/>
                  </a:lnTo>
                  <a:lnTo>
                    <a:pt x="87" y="304"/>
                  </a:lnTo>
                  <a:lnTo>
                    <a:pt x="86" y="304"/>
                  </a:lnTo>
                  <a:lnTo>
                    <a:pt x="85" y="304"/>
                  </a:lnTo>
                  <a:lnTo>
                    <a:pt x="86" y="304"/>
                  </a:lnTo>
                  <a:lnTo>
                    <a:pt x="86" y="303"/>
                  </a:lnTo>
                  <a:lnTo>
                    <a:pt x="86" y="302"/>
                  </a:lnTo>
                  <a:lnTo>
                    <a:pt x="86" y="301"/>
                  </a:lnTo>
                  <a:lnTo>
                    <a:pt x="86" y="300"/>
                  </a:lnTo>
                  <a:lnTo>
                    <a:pt x="87" y="300"/>
                  </a:lnTo>
                  <a:lnTo>
                    <a:pt x="86" y="299"/>
                  </a:lnTo>
                  <a:lnTo>
                    <a:pt x="87" y="298"/>
                  </a:lnTo>
                  <a:lnTo>
                    <a:pt x="87" y="297"/>
                  </a:lnTo>
                  <a:lnTo>
                    <a:pt x="87" y="295"/>
                  </a:lnTo>
                  <a:lnTo>
                    <a:pt x="86" y="295"/>
                  </a:lnTo>
                  <a:lnTo>
                    <a:pt x="86" y="297"/>
                  </a:lnTo>
                  <a:lnTo>
                    <a:pt x="85" y="297"/>
                  </a:lnTo>
                  <a:lnTo>
                    <a:pt x="85" y="298"/>
                  </a:lnTo>
                  <a:lnTo>
                    <a:pt x="85" y="299"/>
                  </a:lnTo>
                  <a:lnTo>
                    <a:pt x="84" y="299"/>
                  </a:lnTo>
                  <a:lnTo>
                    <a:pt x="83" y="299"/>
                  </a:lnTo>
                  <a:lnTo>
                    <a:pt x="82" y="298"/>
                  </a:lnTo>
                  <a:lnTo>
                    <a:pt x="82" y="297"/>
                  </a:lnTo>
                  <a:lnTo>
                    <a:pt x="83" y="297"/>
                  </a:lnTo>
                  <a:lnTo>
                    <a:pt x="83" y="295"/>
                  </a:lnTo>
                  <a:lnTo>
                    <a:pt x="83" y="294"/>
                  </a:lnTo>
                  <a:lnTo>
                    <a:pt x="83" y="293"/>
                  </a:lnTo>
                  <a:lnTo>
                    <a:pt x="83" y="292"/>
                  </a:lnTo>
                  <a:lnTo>
                    <a:pt x="83" y="291"/>
                  </a:lnTo>
                  <a:lnTo>
                    <a:pt x="84" y="291"/>
                  </a:lnTo>
                  <a:lnTo>
                    <a:pt x="84" y="290"/>
                  </a:lnTo>
                  <a:lnTo>
                    <a:pt x="83" y="290"/>
                  </a:lnTo>
                  <a:lnTo>
                    <a:pt x="82" y="290"/>
                  </a:lnTo>
                  <a:lnTo>
                    <a:pt x="82" y="289"/>
                  </a:lnTo>
                  <a:lnTo>
                    <a:pt x="81" y="289"/>
                  </a:lnTo>
                  <a:lnTo>
                    <a:pt x="81" y="288"/>
                  </a:lnTo>
                  <a:lnTo>
                    <a:pt x="81" y="287"/>
                  </a:lnTo>
                  <a:lnTo>
                    <a:pt x="81" y="286"/>
                  </a:lnTo>
                  <a:lnTo>
                    <a:pt x="81" y="285"/>
                  </a:lnTo>
                  <a:lnTo>
                    <a:pt x="81" y="284"/>
                  </a:lnTo>
                  <a:lnTo>
                    <a:pt x="81" y="283"/>
                  </a:lnTo>
                  <a:lnTo>
                    <a:pt x="80" y="283"/>
                  </a:lnTo>
                  <a:lnTo>
                    <a:pt x="80" y="282"/>
                  </a:lnTo>
                  <a:lnTo>
                    <a:pt x="80" y="281"/>
                  </a:lnTo>
                  <a:lnTo>
                    <a:pt x="81" y="281"/>
                  </a:lnTo>
                  <a:lnTo>
                    <a:pt x="81" y="280"/>
                  </a:lnTo>
                  <a:lnTo>
                    <a:pt x="81" y="279"/>
                  </a:lnTo>
                  <a:lnTo>
                    <a:pt x="81" y="278"/>
                  </a:lnTo>
                  <a:lnTo>
                    <a:pt x="81" y="277"/>
                  </a:lnTo>
                  <a:lnTo>
                    <a:pt x="81" y="276"/>
                  </a:lnTo>
                  <a:lnTo>
                    <a:pt x="80" y="276"/>
                  </a:lnTo>
                  <a:lnTo>
                    <a:pt x="79" y="276"/>
                  </a:lnTo>
                  <a:lnTo>
                    <a:pt x="78" y="276"/>
                  </a:lnTo>
                  <a:lnTo>
                    <a:pt x="78" y="275"/>
                  </a:lnTo>
                  <a:lnTo>
                    <a:pt x="77" y="275"/>
                  </a:lnTo>
                  <a:lnTo>
                    <a:pt x="77" y="274"/>
                  </a:lnTo>
                  <a:lnTo>
                    <a:pt x="78" y="274"/>
                  </a:lnTo>
                  <a:lnTo>
                    <a:pt x="78" y="273"/>
                  </a:lnTo>
                  <a:lnTo>
                    <a:pt x="79" y="273"/>
                  </a:lnTo>
                  <a:lnTo>
                    <a:pt x="79" y="272"/>
                  </a:lnTo>
                  <a:lnTo>
                    <a:pt x="80" y="272"/>
                  </a:lnTo>
                  <a:lnTo>
                    <a:pt x="81" y="272"/>
                  </a:lnTo>
                  <a:lnTo>
                    <a:pt x="82" y="272"/>
                  </a:lnTo>
                  <a:lnTo>
                    <a:pt x="82" y="270"/>
                  </a:lnTo>
                  <a:lnTo>
                    <a:pt x="83" y="270"/>
                  </a:lnTo>
                  <a:lnTo>
                    <a:pt x="83" y="269"/>
                  </a:lnTo>
                  <a:lnTo>
                    <a:pt x="83" y="268"/>
                  </a:lnTo>
                  <a:lnTo>
                    <a:pt x="84" y="267"/>
                  </a:lnTo>
                  <a:lnTo>
                    <a:pt x="84" y="266"/>
                  </a:lnTo>
                  <a:lnTo>
                    <a:pt x="84" y="265"/>
                  </a:lnTo>
                  <a:lnTo>
                    <a:pt x="85" y="264"/>
                  </a:lnTo>
                  <a:lnTo>
                    <a:pt x="86" y="264"/>
                  </a:lnTo>
                  <a:lnTo>
                    <a:pt x="86" y="263"/>
                  </a:lnTo>
                  <a:lnTo>
                    <a:pt x="87" y="263"/>
                  </a:lnTo>
                  <a:lnTo>
                    <a:pt x="88" y="263"/>
                  </a:lnTo>
                  <a:lnTo>
                    <a:pt x="88" y="262"/>
                  </a:lnTo>
                  <a:lnTo>
                    <a:pt x="89" y="262"/>
                  </a:lnTo>
                  <a:lnTo>
                    <a:pt x="90" y="262"/>
                  </a:lnTo>
                  <a:lnTo>
                    <a:pt x="91" y="262"/>
                  </a:lnTo>
                  <a:lnTo>
                    <a:pt x="91" y="261"/>
                  </a:lnTo>
                  <a:lnTo>
                    <a:pt x="92" y="261"/>
                  </a:lnTo>
                  <a:lnTo>
                    <a:pt x="94" y="261"/>
                  </a:lnTo>
                  <a:lnTo>
                    <a:pt x="95" y="261"/>
                  </a:lnTo>
                  <a:lnTo>
                    <a:pt x="95" y="260"/>
                  </a:lnTo>
                  <a:lnTo>
                    <a:pt x="96" y="260"/>
                  </a:lnTo>
                  <a:lnTo>
                    <a:pt x="96" y="259"/>
                  </a:lnTo>
                  <a:lnTo>
                    <a:pt x="96" y="258"/>
                  </a:lnTo>
                  <a:lnTo>
                    <a:pt x="97" y="258"/>
                  </a:lnTo>
                  <a:lnTo>
                    <a:pt x="97" y="257"/>
                  </a:lnTo>
                  <a:lnTo>
                    <a:pt x="97" y="256"/>
                  </a:lnTo>
                  <a:lnTo>
                    <a:pt x="98" y="256"/>
                  </a:lnTo>
                  <a:lnTo>
                    <a:pt x="98" y="255"/>
                  </a:lnTo>
                  <a:lnTo>
                    <a:pt x="98" y="254"/>
                  </a:lnTo>
                  <a:lnTo>
                    <a:pt x="99" y="253"/>
                  </a:lnTo>
                  <a:lnTo>
                    <a:pt x="99" y="252"/>
                  </a:lnTo>
                  <a:lnTo>
                    <a:pt x="100" y="252"/>
                  </a:lnTo>
                  <a:lnTo>
                    <a:pt x="100" y="251"/>
                  </a:lnTo>
                  <a:lnTo>
                    <a:pt x="100" y="250"/>
                  </a:lnTo>
                  <a:lnTo>
                    <a:pt x="101" y="250"/>
                  </a:lnTo>
                  <a:lnTo>
                    <a:pt x="101" y="249"/>
                  </a:lnTo>
                  <a:lnTo>
                    <a:pt x="102" y="249"/>
                  </a:lnTo>
                  <a:lnTo>
                    <a:pt x="102" y="248"/>
                  </a:lnTo>
                  <a:lnTo>
                    <a:pt x="102" y="247"/>
                  </a:lnTo>
                  <a:lnTo>
                    <a:pt x="103" y="247"/>
                  </a:lnTo>
                  <a:lnTo>
                    <a:pt x="103" y="245"/>
                  </a:lnTo>
                  <a:lnTo>
                    <a:pt x="103" y="244"/>
                  </a:lnTo>
                  <a:lnTo>
                    <a:pt x="104" y="244"/>
                  </a:lnTo>
                  <a:lnTo>
                    <a:pt x="105" y="244"/>
                  </a:lnTo>
                  <a:lnTo>
                    <a:pt x="106" y="244"/>
                  </a:lnTo>
                  <a:lnTo>
                    <a:pt x="107" y="244"/>
                  </a:lnTo>
                  <a:lnTo>
                    <a:pt x="107" y="245"/>
                  </a:lnTo>
                  <a:lnTo>
                    <a:pt x="108" y="245"/>
                  </a:lnTo>
                  <a:lnTo>
                    <a:pt x="109" y="245"/>
                  </a:lnTo>
                  <a:lnTo>
                    <a:pt x="110" y="245"/>
                  </a:lnTo>
                  <a:lnTo>
                    <a:pt x="111" y="245"/>
                  </a:lnTo>
                  <a:lnTo>
                    <a:pt x="112" y="245"/>
                  </a:lnTo>
                  <a:lnTo>
                    <a:pt x="113" y="245"/>
                  </a:lnTo>
                  <a:lnTo>
                    <a:pt x="113" y="244"/>
                  </a:lnTo>
                  <a:lnTo>
                    <a:pt x="114" y="244"/>
                  </a:lnTo>
                  <a:lnTo>
                    <a:pt x="115" y="244"/>
                  </a:lnTo>
                  <a:lnTo>
                    <a:pt x="116" y="244"/>
                  </a:lnTo>
                  <a:lnTo>
                    <a:pt x="117" y="244"/>
                  </a:lnTo>
                  <a:lnTo>
                    <a:pt x="117" y="245"/>
                  </a:lnTo>
                  <a:lnTo>
                    <a:pt x="119" y="245"/>
                  </a:lnTo>
                  <a:lnTo>
                    <a:pt x="119" y="247"/>
                  </a:lnTo>
                  <a:lnTo>
                    <a:pt x="117" y="247"/>
                  </a:lnTo>
                  <a:lnTo>
                    <a:pt x="117" y="248"/>
                  </a:lnTo>
                  <a:lnTo>
                    <a:pt x="119" y="248"/>
                  </a:lnTo>
                  <a:lnTo>
                    <a:pt x="119" y="249"/>
                  </a:lnTo>
                  <a:lnTo>
                    <a:pt x="119" y="250"/>
                  </a:lnTo>
                  <a:lnTo>
                    <a:pt x="119" y="251"/>
                  </a:lnTo>
                  <a:lnTo>
                    <a:pt x="120" y="252"/>
                  </a:lnTo>
                  <a:lnTo>
                    <a:pt x="121" y="252"/>
                  </a:lnTo>
                  <a:lnTo>
                    <a:pt x="122" y="252"/>
                  </a:lnTo>
                  <a:lnTo>
                    <a:pt x="122" y="253"/>
                  </a:lnTo>
                  <a:lnTo>
                    <a:pt x="122" y="254"/>
                  </a:lnTo>
                  <a:lnTo>
                    <a:pt x="122" y="255"/>
                  </a:lnTo>
                  <a:lnTo>
                    <a:pt x="121" y="255"/>
                  </a:lnTo>
                  <a:lnTo>
                    <a:pt x="121" y="256"/>
                  </a:lnTo>
                  <a:lnTo>
                    <a:pt x="122" y="256"/>
                  </a:lnTo>
                  <a:lnTo>
                    <a:pt x="123" y="257"/>
                  </a:lnTo>
                  <a:lnTo>
                    <a:pt x="122" y="257"/>
                  </a:lnTo>
                  <a:lnTo>
                    <a:pt x="123" y="258"/>
                  </a:lnTo>
                  <a:lnTo>
                    <a:pt x="123" y="259"/>
                  </a:lnTo>
                  <a:lnTo>
                    <a:pt x="124" y="260"/>
                  </a:lnTo>
                  <a:lnTo>
                    <a:pt x="124" y="261"/>
                  </a:lnTo>
                  <a:lnTo>
                    <a:pt x="124" y="262"/>
                  </a:lnTo>
                  <a:lnTo>
                    <a:pt x="125" y="262"/>
                  </a:lnTo>
                  <a:lnTo>
                    <a:pt x="126" y="261"/>
                  </a:lnTo>
                  <a:lnTo>
                    <a:pt x="127" y="261"/>
                  </a:lnTo>
                  <a:lnTo>
                    <a:pt x="127" y="262"/>
                  </a:lnTo>
                  <a:lnTo>
                    <a:pt x="128" y="263"/>
                  </a:lnTo>
                  <a:lnTo>
                    <a:pt x="128" y="264"/>
                  </a:lnTo>
                  <a:lnTo>
                    <a:pt x="129" y="264"/>
                  </a:lnTo>
                  <a:lnTo>
                    <a:pt x="129" y="265"/>
                  </a:lnTo>
                  <a:lnTo>
                    <a:pt x="130" y="265"/>
                  </a:lnTo>
                  <a:lnTo>
                    <a:pt x="131" y="265"/>
                  </a:lnTo>
                  <a:lnTo>
                    <a:pt x="131" y="266"/>
                  </a:lnTo>
                  <a:lnTo>
                    <a:pt x="131" y="267"/>
                  </a:lnTo>
                  <a:lnTo>
                    <a:pt x="132" y="267"/>
                  </a:lnTo>
                  <a:lnTo>
                    <a:pt x="133" y="268"/>
                  </a:lnTo>
                  <a:lnTo>
                    <a:pt x="134" y="269"/>
                  </a:lnTo>
                  <a:lnTo>
                    <a:pt x="135" y="269"/>
                  </a:lnTo>
                  <a:lnTo>
                    <a:pt x="136" y="269"/>
                  </a:lnTo>
                  <a:lnTo>
                    <a:pt x="137" y="269"/>
                  </a:lnTo>
                  <a:lnTo>
                    <a:pt x="138" y="269"/>
                  </a:lnTo>
                  <a:lnTo>
                    <a:pt x="139" y="269"/>
                  </a:lnTo>
                  <a:lnTo>
                    <a:pt x="139" y="268"/>
                  </a:lnTo>
                  <a:lnTo>
                    <a:pt x="140" y="268"/>
                  </a:lnTo>
                  <a:lnTo>
                    <a:pt x="142" y="264"/>
                  </a:lnTo>
                  <a:lnTo>
                    <a:pt x="146" y="259"/>
                  </a:lnTo>
                  <a:lnTo>
                    <a:pt x="147" y="257"/>
                  </a:lnTo>
                  <a:lnTo>
                    <a:pt x="148" y="257"/>
                  </a:lnTo>
                  <a:lnTo>
                    <a:pt x="148" y="256"/>
                  </a:lnTo>
                  <a:lnTo>
                    <a:pt x="149" y="256"/>
                  </a:lnTo>
                  <a:lnTo>
                    <a:pt x="149" y="257"/>
                  </a:lnTo>
                  <a:lnTo>
                    <a:pt x="150" y="257"/>
                  </a:lnTo>
                  <a:lnTo>
                    <a:pt x="151" y="257"/>
                  </a:lnTo>
                  <a:lnTo>
                    <a:pt x="152" y="257"/>
                  </a:lnTo>
                  <a:lnTo>
                    <a:pt x="152" y="258"/>
                  </a:lnTo>
                  <a:lnTo>
                    <a:pt x="153" y="258"/>
                  </a:lnTo>
                  <a:lnTo>
                    <a:pt x="153" y="259"/>
                  </a:lnTo>
                  <a:lnTo>
                    <a:pt x="154" y="259"/>
                  </a:lnTo>
                  <a:lnTo>
                    <a:pt x="155" y="259"/>
                  </a:lnTo>
                  <a:lnTo>
                    <a:pt x="155" y="260"/>
                  </a:lnTo>
                  <a:lnTo>
                    <a:pt x="156" y="260"/>
                  </a:lnTo>
                  <a:lnTo>
                    <a:pt x="157" y="259"/>
                  </a:lnTo>
                  <a:lnTo>
                    <a:pt x="157" y="260"/>
                  </a:lnTo>
                  <a:lnTo>
                    <a:pt x="157" y="259"/>
                  </a:lnTo>
                  <a:lnTo>
                    <a:pt x="158" y="259"/>
                  </a:lnTo>
                  <a:lnTo>
                    <a:pt x="158" y="260"/>
                  </a:lnTo>
                  <a:lnTo>
                    <a:pt x="159" y="260"/>
                  </a:lnTo>
                  <a:lnTo>
                    <a:pt x="159" y="261"/>
                  </a:lnTo>
                  <a:lnTo>
                    <a:pt x="160" y="257"/>
                  </a:lnTo>
                  <a:lnTo>
                    <a:pt x="161" y="256"/>
                  </a:lnTo>
                  <a:lnTo>
                    <a:pt x="161" y="255"/>
                  </a:lnTo>
                  <a:lnTo>
                    <a:pt x="162" y="249"/>
                  </a:lnTo>
                  <a:lnTo>
                    <a:pt x="164" y="241"/>
                  </a:lnTo>
                  <a:lnTo>
                    <a:pt x="165" y="236"/>
                  </a:lnTo>
                  <a:lnTo>
                    <a:pt x="166" y="235"/>
                  </a:lnTo>
                  <a:lnTo>
                    <a:pt x="166" y="234"/>
                  </a:lnTo>
                  <a:lnTo>
                    <a:pt x="166" y="233"/>
                  </a:lnTo>
                  <a:lnTo>
                    <a:pt x="165" y="232"/>
                  </a:lnTo>
                  <a:lnTo>
                    <a:pt x="165" y="231"/>
                  </a:lnTo>
                  <a:lnTo>
                    <a:pt x="165" y="230"/>
                  </a:lnTo>
                  <a:lnTo>
                    <a:pt x="165" y="229"/>
                  </a:lnTo>
                  <a:lnTo>
                    <a:pt x="165" y="228"/>
                  </a:lnTo>
                  <a:lnTo>
                    <a:pt x="165" y="227"/>
                  </a:lnTo>
                  <a:lnTo>
                    <a:pt x="165" y="226"/>
                  </a:lnTo>
                  <a:lnTo>
                    <a:pt x="164" y="226"/>
                  </a:lnTo>
                  <a:lnTo>
                    <a:pt x="164" y="225"/>
                  </a:lnTo>
                  <a:lnTo>
                    <a:pt x="164" y="224"/>
                  </a:lnTo>
                  <a:lnTo>
                    <a:pt x="164" y="223"/>
                  </a:lnTo>
                  <a:lnTo>
                    <a:pt x="164" y="222"/>
                  </a:lnTo>
                  <a:lnTo>
                    <a:pt x="164" y="220"/>
                  </a:lnTo>
                  <a:lnTo>
                    <a:pt x="163" y="219"/>
                  </a:lnTo>
                  <a:lnTo>
                    <a:pt x="163" y="218"/>
                  </a:lnTo>
                  <a:lnTo>
                    <a:pt x="162" y="218"/>
                  </a:lnTo>
                  <a:lnTo>
                    <a:pt x="162" y="217"/>
                  </a:lnTo>
                  <a:lnTo>
                    <a:pt x="161" y="217"/>
                  </a:lnTo>
                  <a:lnTo>
                    <a:pt x="161" y="216"/>
                  </a:lnTo>
                  <a:lnTo>
                    <a:pt x="162" y="216"/>
                  </a:lnTo>
                  <a:lnTo>
                    <a:pt x="162" y="215"/>
                  </a:lnTo>
                  <a:lnTo>
                    <a:pt x="163" y="214"/>
                  </a:lnTo>
                  <a:lnTo>
                    <a:pt x="164" y="213"/>
                  </a:lnTo>
                  <a:lnTo>
                    <a:pt x="164" y="212"/>
                  </a:lnTo>
                  <a:lnTo>
                    <a:pt x="165" y="212"/>
                  </a:lnTo>
                  <a:lnTo>
                    <a:pt x="165" y="211"/>
                  </a:lnTo>
                  <a:lnTo>
                    <a:pt x="166" y="211"/>
                  </a:lnTo>
                  <a:lnTo>
                    <a:pt x="166" y="210"/>
                  </a:lnTo>
                  <a:lnTo>
                    <a:pt x="165" y="210"/>
                  </a:lnTo>
                  <a:lnTo>
                    <a:pt x="165" y="209"/>
                  </a:lnTo>
                  <a:lnTo>
                    <a:pt x="164" y="209"/>
                  </a:lnTo>
                  <a:lnTo>
                    <a:pt x="164" y="208"/>
                  </a:lnTo>
                  <a:lnTo>
                    <a:pt x="163" y="207"/>
                  </a:lnTo>
                  <a:lnTo>
                    <a:pt x="163" y="206"/>
                  </a:lnTo>
                  <a:lnTo>
                    <a:pt x="164" y="206"/>
                  </a:lnTo>
                  <a:lnTo>
                    <a:pt x="163" y="206"/>
                  </a:lnTo>
                  <a:lnTo>
                    <a:pt x="164" y="206"/>
                  </a:lnTo>
                  <a:lnTo>
                    <a:pt x="164" y="205"/>
                  </a:lnTo>
                  <a:lnTo>
                    <a:pt x="163" y="205"/>
                  </a:lnTo>
                  <a:lnTo>
                    <a:pt x="162" y="205"/>
                  </a:lnTo>
                  <a:lnTo>
                    <a:pt x="161" y="205"/>
                  </a:lnTo>
                  <a:lnTo>
                    <a:pt x="161" y="204"/>
                  </a:lnTo>
                  <a:lnTo>
                    <a:pt x="160" y="204"/>
                  </a:lnTo>
                  <a:lnTo>
                    <a:pt x="160" y="203"/>
                  </a:lnTo>
                  <a:lnTo>
                    <a:pt x="159" y="203"/>
                  </a:lnTo>
                  <a:lnTo>
                    <a:pt x="158" y="203"/>
                  </a:lnTo>
                  <a:lnTo>
                    <a:pt x="158" y="202"/>
                  </a:lnTo>
                  <a:lnTo>
                    <a:pt x="158" y="201"/>
                  </a:lnTo>
                  <a:lnTo>
                    <a:pt x="157" y="201"/>
                  </a:lnTo>
                  <a:lnTo>
                    <a:pt x="157" y="200"/>
                  </a:lnTo>
                  <a:lnTo>
                    <a:pt x="157" y="199"/>
                  </a:lnTo>
                  <a:lnTo>
                    <a:pt x="156" y="199"/>
                  </a:lnTo>
                  <a:lnTo>
                    <a:pt x="155" y="199"/>
                  </a:lnTo>
                  <a:lnTo>
                    <a:pt x="154" y="199"/>
                  </a:lnTo>
                  <a:lnTo>
                    <a:pt x="154" y="200"/>
                  </a:lnTo>
                  <a:lnTo>
                    <a:pt x="153" y="200"/>
                  </a:lnTo>
                  <a:lnTo>
                    <a:pt x="153" y="199"/>
                  </a:lnTo>
                  <a:lnTo>
                    <a:pt x="152" y="199"/>
                  </a:lnTo>
                  <a:lnTo>
                    <a:pt x="152" y="198"/>
                  </a:lnTo>
                  <a:lnTo>
                    <a:pt x="151" y="198"/>
                  </a:lnTo>
                  <a:lnTo>
                    <a:pt x="150" y="198"/>
                  </a:lnTo>
                  <a:lnTo>
                    <a:pt x="149" y="198"/>
                  </a:lnTo>
                  <a:lnTo>
                    <a:pt x="148" y="198"/>
                  </a:lnTo>
                  <a:lnTo>
                    <a:pt x="147" y="198"/>
                  </a:lnTo>
                  <a:lnTo>
                    <a:pt x="147" y="197"/>
                  </a:lnTo>
                  <a:lnTo>
                    <a:pt x="148" y="197"/>
                  </a:lnTo>
                  <a:lnTo>
                    <a:pt x="148" y="195"/>
                  </a:lnTo>
                  <a:lnTo>
                    <a:pt x="148" y="194"/>
                  </a:lnTo>
                  <a:lnTo>
                    <a:pt x="149" y="194"/>
                  </a:lnTo>
                  <a:lnTo>
                    <a:pt x="149" y="193"/>
                  </a:lnTo>
                  <a:lnTo>
                    <a:pt x="149" y="192"/>
                  </a:lnTo>
                  <a:lnTo>
                    <a:pt x="149" y="191"/>
                  </a:lnTo>
                  <a:lnTo>
                    <a:pt x="149" y="190"/>
                  </a:lnTo>
                  <a:lnTo>
                    <a:pt x="149" y="189"/>
                  </a:lnTo>
                  <a:lnTo>
                    <a:pt x="149" y="188"/>
                  </a:lnTo>
                  <a:lnTo>
                    <a:pt x="150" y="188"/>
                  </a:lnTo>
                  <a:lnTo>
                    <a:pt x="150" y="187"/>
                  </a:lnTo>
                  <a:lnTo>
                    <a:pt x="150" y="186"/>
                  </a:lnTo>
                  <a:lnTo>
                    <a:pt x="150" y="185"/>
                  </a:lnTo>
                  <a:lnTo>
                    <a:pt x="150" y="184"/>
                  </a:lnTo>
                  <a:lnTo>
                    <a:pt x="150" y="183"/>
                  </a:lnTo>
                  <a:lnTo>
                    <a:pt x="151" y="183"/>
                  </a:lnTo>
                  <a:lnTo>
                    <a:pt x="151" y="182"/>
                  </a:lnTo>
                  <a:lnTo>
                    <a:pt x="151" y="181"/>
                  </a:lnTo>
                  <a:lnTo>
                    <a:pt x="151" y="180"/>
                  </a:lnTo>
                  <a:lnTo>
                    <a:pt x="151" y="179"/>
                  </a:lnTo>
                  <a:lnTo>
                    <a:pt x="151" y="178"/>
                  </a:lnTo>
                  <a:lnTo>
                    <a:pt x="151" y="177"/>
                  </a:lnTo>
                  <a:lnTo>
                    <a:pt x="151" y="176"/>
                  </a:lnTo>
                  <a:lnTo>
                    <a:pt x="151" y="175"/>
                  </a:lnTo>
                  <a:lnTo>
                    <a:pt x="151" y="174"/>
                  </a:lnTo>
                  <a:lnTo>
                    <a:pt x="151" y="173"/>
                  </a:lnTo>
                  <a:lnTo>
                    <a:pt x="151" y="172"/>
                  </a:lnTo>
                  <a:lnTo>
                    <a:pt x="151" y="170"/>
                  </a:lnTo>
                  <a:lnTo>
                    <a:pt x="150" y="169"/>
                  </a:lnTo>
                  <a:lnTo>
                    <a:pt x="149" y="169"/>
                  </a:lnTo>
                  <a:lnTo>
                    <a:pt x="149" y="168"/>
                  </a:lnTo>
                  <a:lnTo>
                    <a:pt x="148" y="168"/>
                  </a:lnTo>
                  <a:lnTo>
                    <a:pt x="144" y="166"/>
                  </a:lnTo>
                  <a:lnTo>
                    <a:pt x="142" y="165"/>
                  </a:lnTo>
                  <a:lnTo>
                    <a:pt x="142" y="164"/>
                  </a:lnTo>
                  <a:lnTo>
                    <a:pt x="142" y="160"/>
                  </a:lnTo>
                  <a:lnTo>
                    <a:pt x="140" y="158"/>
                  </a:lnTo>
                  <a:lnTo>
                    <a:pt x="141" y="157"/>
                  </a:lnTo>
                  <a:lnTo>
                    <a:pt x="141" y="156"/>
                  </a:lnTo>
                  <a:lnTo>
                    <a:pt x="141" y="155"/>
                  </a:lnTo>
                  <a:lnTo>
                    <a:pt x="142" y="155"/>
                  </a:lnTo>
                  <a:lnTo>
                    <a:pt x="142" y="154"/>
                  </a:lnTo>
                  <a:lnTo>
                    <a:pt x="142" y="153"/>
                  </a:lnTo>
                  <a:lnTo>
                    <a:pt x="141" y="153"/>
                  </a:lnTo>
                  <a:lnTo>
                    <a:pt x="140" y="153"/>
                  </a:lnTo>
                  <a:lnTo>
                    <a:pt x="140" y="152"/>
                  </a:lnTo>
                  <a:lnTo>
                    <a:pt x="140" y="151"/>
                  </a:lnTo>
                  <a:lnTo>
                    <a:pt x="139" y="150"/>
                  </a:lnTo>
                  <a:lnTo>
                    <a:pt x="139" y="149"/>
                  </a:lnTo>
                  <a:lnTo>
                    <a:pt x="138" y="149"/>
                  </a:lnTo>
                  <a:lnTo>
                    <a:pt x="138" y="148"/>
                  </a:lnTo>
                  <a:lnTo>
                    <a:pt x="138" y="147"/>
                  </a:lnTo>
                  <a:lnTo>
                    <a:pt x="139" y="145"/>
                  </a:lnTo>
                  <a:lnTo>
                    <a:pt x="139" y="144"/>
                  </a:lnTo>
                  <a:lnTo>
                    <a:pt x="142" y="137"/>
                  </a:lnTo>
                  <a:lnTo>
                    <a:pt x="144" y="137"/>
                  </a:lnTo>
                  <a:lnTo>
                    <a:pt x="144" y="136"/>
                  </a:lnTo>
                  <a:lnTo>
                    <a:pt x="145" y="135"/>
                  </a:lnTo>
                  <a:lnTo>
                    <a:pt x="145" y="134"/>
                  </a:lnTo>
                  <a:lnTo>
                    <a:pt x="146" y="133"/>
                  </a:lnTo>
                  <a:lnTo>
                    <a:pt x="146" y="132"/>
                  </a:lnTo>
                  <a:lnTo>
                    <a:pt x="146" y="131"/>
                  </a:lnTo>
                  <a:lnTo>
                    <a:pt x="147" y="130"/>
                  </a:lnTo>
                  <a:lnTo>
                    <a:pt x="147" y="129"/>
                  </a:lnTo>
                  <a:lnTo>
                    <a:pt x="147" y="128"/>
                  </a:lnTo>
                  <a:lnTo>
                    <a:pt x="147" y="127"/>
                  </a:lnTo>
                  <a:lnTo>
                    <a:pt x="148" y="127"/>
                  </a:lnTo>
                  <a:lnTo>
                    <a:pt x="147" y="127"/>
                  </a:lnTo>
                  <a:lnTo>
                    <a:pt x="148" y="127"/>
                  </a:lnTo>
                  <a:lnTo>
                    <a:pt x="148" y="126"/>
                  </a:lnTo>
                  <a:lnTo>
                    <a:pt x="148" y="125"/>
                  </a:lnTo>
                  <a:lnTo>
                    <a:pt x="148" y="124"/>
                  </a:lnTo>
                  <a:lnTo>
                    <a:pt x="148" y="123"/>
                  </a:lnTo>
                  <a:lnTo>
                    <a:pt x="148" y="122"/>
                  </a:lnTo>
                  <a:lnTo>
                    <a:pt x="148" y="120"/>
                  </a:lnTo>
                  <a:lnTo>
                    <a:pt x="148" y="119"/>
                  </a:lnTo>
                  <a:lnTo>
                    <a:pt x="148" y="118"/>
                  </a:lnTo>
                  <a:lnTo>
                    <a:pt x="148" y="117"/>
                  </a:lnTo>
                  <a:lnTo>
                    <a:pt x="147" y="115"/>
                  </a:lnTo>
                  <a:lnTo>
                    <a:pt x="146" y="108"/>
                  </a:lnTo>
                  <a:lnTo>
                    <a:pt x="146" y="105"/>
                  </a:lnTo>
                  <a:lnTo>
                    <a:pt x="145" y="105"/>
                  </a:lnTo>
                  <a:lnTo>
                    <a:pt x="144" y="105"/>
                  </a:lnTo>
                  <a:lnTo>
                    <a:pt x="144" y="104"/>
                  </a:lnTo>
                  <a:lnTo>
                    <a:pt x="144" y="105"/>
                  </a:lnTo>
                  <a:lnTo>
                    <a:pt x="142" y="105"/>
                  </a:lnTo>
                  <a:lnTo>
                    <a:pt x="141" y="105"/>
                  </a:lnTo>
                  <a:lnTo>
                    <a:pt x="141" y="104"/>
                  </a:lnTo>
                  <a:lnTo>
                    <a:pt x="141" y="105"/>
                  </a:lnTo>
                  <a:lnTo>
                    <a:pt x="141" y="104"/>
                  </a:lnTo>
                  <a:lnTo>
                    <a:pt x="140" y="104"/>
                  </a:lnTo>
                  <a:lnTo>
                    <a:pt x="139" y="104"/>
                  </a:lnTo>
                  <a:lnTo>
                    <a:pt x="139" y="103"/>
                  </a:lnTo>
                  <a:lnTo>
                    <a:pt x="138" y="103"/>
                  </a:lnTo>
                  <a:lnTo>
                    <a:pt x="139" y="103"/>
                  </a:lnTo>
                  <a:lnTo>
                    <a:pt x="139" y="102"/>
                  </a:lnTo>
                  <a:lnTo>
                    <a:pt x="138" y="102"/>
                  </a:lnTo>
                  <a:lnTo>
                    <a:pt x="140" y="98"/>
                  </a:lnTo>
                  <a:lnTo>
                    <a:pt x="141" y="98"/>
                  </a:lnTo>
                  <a:lnTo>
                    <a:pt x="142" y="98"/>
                  </a:lnTo>
                  <a:lnTo>
                    <a:pt x="144" y="98"/>
                  </a:lnTo>
                  <a:lnTo>
                    <a:pt x="145" y="98"/>
                  </a:lnTo>
                  <a:lnTo>
                    <a:pt x="146" y="98"/>
                  </a:lnTo>
                  <a:lnTo>
                    <a:pt x="146" y="97"/>
                  </a:lnTo>
                  <a:lnTo>
                    <a:pt x="147" y="97"/>
                  </a:lnTo>
                  <a:lnTo>
                    <a:pt x="147" y="95"/>
                  </a:lnTo>
                  <a:lnTo>
                    <a:pt x="148" y="95"/>
                  </a:lnTo>
                  <a:lnTo>
                    <a:pt x="149" y="95"/>
                  </a:lnTo>
                  <a:lnTo>
                    <a:pt x="150" y="95"/>
                  </a:lnTo>
                  <a:lnTo>
                    <a:pt x="151" y="95"/>
                  </a:lnTo>
                  <a:lnTo>
                    <a:pt x="151" y="94"/>
                  </a:lnTo>
                  <a:lnTo>
                    <a:pt x="151" y="93"/>
                  </a:lnTo>
                  <a:lnTo>
                    <a:pt x="151" y="92"/>
                  </a:lnTo>
                  <a:lnTo>
                    <a:pt x="151" y="91"/>
                  </a:lnTo>
                  <a:lnTo>
                    <a:pt x="152" y="91"/>
                  </a:lnTo>
                  <a:lnTo>
                    <a:pt x="152" y="90"/>
                  </a:lnTo>
                  <a:lnTo>
                    <a:pt x="153" y="90"/>
                  </a:lnTo>
                  <a:lnTo>
                    <a:pt x="153" y="89"/>
                  </a:lnTo>
                  <a:lnTo>
                    <a:pt x="154" y="89"/>
                  </a:lnTo>
                  <a:lnTo>
                    <a:pt x="154" y="88"/>
                  </a:lnTo>
                  <a:lnTo>
                    <a:pt x="155" y="87"/>
                  </a:lnTo>
                  <a:lnTo>
                    <a:pt x="155" y="86"/>
                  </a:lnTo>
                  <a:lnTo>
                    <a:pt x="155" y="85"/>
                  </a:lnTo>
                  <a:lnTo>
                    <a:pt x="155" y="84"/>
                  </a:lnTo>
                  <a:lnTo>
                    <a:pt x="154" y="84"/>
                  </a:lnTo>
                  <a:lnTo>
                    <a:pt x="153" y="84"/>
                  </a:lnTo>
                  <a:lnTo>
                    <a:pt x="153" y="83"/>
                  </a:lnTo>
                  <a:lnTo>
                    <a:pt x="152" y="83"/>
                  </a:lnTo>
                  <a:lnTo>
                    <a:pt x="152" y="82"/>
                  </a:lnTo>
                  <a:lnTo>
                    <a:pt x="151" y="82"/>
                  </a:lnTo>
                  <a:lnTo>
                    <a:pt x="150" y="81"/>
                  </a:lnTo>
                  <a:lnTo>
                    <a:pt x="149" y="81"/>
                  </a:lnTo>
                  <a:lnTo>
                    <a:pt x="146" y="79"/>
                  </a:lnTo>
                  <a:lnTo>
                    <a:pt x="145" y="79"/>
                  </a:lnTo>
                  <a:lnTo>
                    <a:pt x="146" y="77"/>
                  </a:lnTo>
                  <a:lnTo>
                    <a:pt x="149" y="73"/>
                  </a:lnTo>
                  <a:lnTo>
                    <a:pt x="154" y="63"/>
                  </a:lnTo>
                  <a:lnTo>
                    <a:pt x="154" y="62"/>
                  </a:lnTo>
                  <a:lnTo>
                    <a:pt x="158" y="55"/>
                  </a:lnTo>
                  <a:lnTo>
                    <a:pt x="161" y="49"/>
                  </a:lnTo>
                  <a:lnTo>
                    <a:pt x="162" y="49"/>
                  </a:lnTo>
                  <a:lnTo>
                    <a:pt x="162" y="48"/>
                  </a:lnTo>
                  <a:lnTo>
                    <a:pt x="167" y="44"/>
                  </a:lnTo>
                  <a:lnTo>
                    <a:pt x="169" y="44"/>
                  </a:lnTo>
                  <a:lnTo>
                    <a:pt x="169" y="43"/>
                  </a:lnTo>
                  <a:lnTo>
                    <a:pt x="170" y="43"/>
                  </a:lnTo>
                  <a:lnTo>
                    <a:pt x="170" y="42"/>
                  </a:lnTo>
                  <a:lnTo>
                    <a:pt x="171" y="42"/>
                  </a:lnTo>
                  <a:lnTo>
                    <a:pt x="172" y="42"/>
                  </a:lnTo>
                  <a:lnTo>
                    <a:pt x="177" y="41"/>
                  </a:lnTo>
                  <a:lnTo>
                    <a:pt x="180" y="41"/>
                  </a:lnTo>
                  <a:lnTo>
                    <a:pt x="182" y="40"/>
                  </a:lnTo>
                  <a:lnTo>
                    <a:pt x="183" y="40"/>
                  </a:lnTo>
                  <a:lnTo>
                    <a:pt x="184" y="40"/>
                  </a:lnTo>
                  <a:lnTo>
                    <a:pt x="184" y="39"/>
                  </a:lnTo>
                  <a:lnTo>
                    <a:pt x="185" y="39"/>
                  </a:lnTo>
                  <a:lnTo>
                    <a:pt x="186" y="39"/>
                  </a:lnTo>
                  <a:lnTo>
                    <a:pt x="187" y="39"/>
                  </a:lnTo>
                  <a:lnTo>
                    <a:pt x="187" y="38"/>
                  </a:lnTo>
                  <a:lnTo>
                    <a:pt x="188" y="38"/>
                  </a:lnTo>
                  <a:lnTo>
                    <a:pt x="189" y="38"/>
                  </a:lnTo>
                  <a:lnTo>
                    <a:pt x="190" y="38"/>
                  </a:lnTo>
                  <a:lnTo>
                    <a:pt x="190" y="37"/>
                  </a:lnTo>
                  <a:lnTo>
                    <a:pt x="191" y="37"/>
                  </a:lnTo>
                  <a:lnTo>
                    <a:pt x="195" y="36"/>
                  </a:lnTo>
                  <a:lnTo>
                    <a:pt x="199" y="35"/>
                  </a:lnTo>
                  <a:lnTo>
                    <a:pt x="200" y="35"/>
                  </a:lnTo>
                  <a:lnTo>
                    <a:pt x="202" y="32"/>
                  </a:lnTo>
                  <a:lnTo>
                    <a:pt x="202" y="30"/>
                  </a:lnTo>
                  <a:lnTo>
                    <a:pt x="203" y="30"/>
                  </a:lnTo>
                  <a:lnTo>
                    <a:pt x="203" y="29"/>
                  </a:lnTo>
                  <a:lnTo>
                    <a:pt x="204" y="27"/>
                  </a:lnTo>
                  <a:lnTo>
                    <a:pt x="206" y="24"/>
                  </a:lnTo>
                  <a:lnTo>
                    <a:pt x="206" y="23"/>
                  </a:lnTo>
                  <a:lnTo>
                    <a:pt x="207" y="23"/>
                  </a:lnTo>
                  <a:lnTo>
                    <a:pt x="207" y="22"/>
                  </a:lnTo>
                  <a:lnTo>
                    <a:pt x="207" y="20"/>
                  </a:lnTo>
                  <a:lnTo>
                    <a:pt x="208" y="20"/>
                  </a:lnTo>
                  <a:lnTo>
                    <a:pt x="209" y="18"/>
                  </a:lnTo>
                  <a:lnTo>
                    <a:pt x="211" y="13"/>
                  </a:lnTo>
                  <a:lnTo>
                    <a:pt x="210" y="13"/>
                  </a:lnTo>
                  <a:lnTo>
                    <a:pt x="209" y="13"/>
                  </a:lnTo>
                  <a:lnTo>
                    <a:pt x="208" y="13"/>
                  </a:lnTo>
                  <a:lnTo>
                    <a:pt x="207" y="13"/>
                  </a:lnTo>
                  <a:lnTo>
                    <a:pt x="207" y="12"/>
                  </a:lnTo>
                  <a:lnTo>
                    <a:pt x="206" y="12"/>
                  </a:lnTo>
                  <a:lnTo>
                    <a:pt x="206" y="11"/>
                  </a:lnTo>
                  <a:lnTo>
                    <a:pt x="206" y="10"/>
                  </a:lnTo>
                  <a:lnTo>
                    <a:pt x="206" y="9"/>
                  </a:lnTo>
                  <a:lnTo>
                    <a:pt x="207" y="9"/>
                  </a:lnTo>
                  <a:lnTo>
                    <a:pt x="207" y="8"/>
                  </a:lnTo>
                  <a:lnTo>
                    <a:pt x="208" y="8"/>
                  </a:lnTo>
                  <a:lnTo>
                    <a:pt x="208" y="7"/>
                  </a:lnTo>
                  <a:lnTo>
                    <a:pt x="209" y="7"/>
                  </a:lnTo>
                  <a:lnTo>
                    <a:pt x="210" y="6"/>
                  </a:lnTo>
                  <a:lnTo>
                    <a:pt x="210" y="5"/>
                  </a:lnTo>
                  <a:lnTo>
                    <a:pt x="211" y="5"/>
                  </a:lnTo>
                  <a:lnTo>
                    <a:pt x="211" y="4"/>
                  </a:lnTo>
                  <a:lnTo>
                    <a:pt x="211" y="3"/>
                  </a:lnTo>
                  <a:lnTo>
                    <a:pt x="211" y="2"/>
                  </a:lnTo>
                  <a:lnTo>
                    <a:pt x="212" y="0"/>
                  </a:lnTo>
                  <a:lnTo>
                    <a:pt x="212" y="1"/>
                  </a:lnTo>
                  <a:lnTo>
                    <a:pt x="213" y="1"/>
                  </a:lnTo>
                  <a:lnTo>
                    <a:pt x="213" y="2"/>
                  </a:lnTo>
                  <a:lnTo>
                    <a:pt x="214" y="2"/>
                  </a:lnTo>
                  <a:close/>
                </a:path>
              </a:pathLst>
            </a:custGeom>
            <a:solidFill>
              <a:schemeClr val="tx2">
                <a:lumMod val="90000"/>
                <a:lumOff val="10000"/>
              </a:schemeClr>
            </a:solidFill>
            <a:ln w="9525">
              <a:solidFill>
                <a:srgbClr val="FFFFFF"/>
              </a:solidFill>
              <a:round/>
              <a:headEnd/>
              <a:tailEnd/>
            </a:ln>
          </p:spPr>
          <p:txBody>
            <a:bodyPr/>
            <a:lstStyle/>
            <a:p>
              <a:pPr>
                <a:defRPr/>
              </a:pPr>
              <a:endParaRPr lang="en-US">
                <a:cs typeface="+mn-cs"/>
              </a:endParaRPr>
            </a:p>
          </p:txBody>
        </p:sp>
        <p:sp>
          <p:nvSpPr>
            <p:cNvPr id="25627" name="Freeform 11"/>
            <p:cNvSpPr>
              <a:spLocks noEditPoints="1"/>
            </p:cNvSpPr>
            <p:nvPr/>
          </p:nvSpPr>
          <p:spPr bwMode="auto">
            <a:xfrm>
              <a:off x="3275" y="2496"/>
              <a:ext cx="450" cy="722"/>
            </a:xfrm>
            <a:custGeom>
              <a:avLst/>
              <a:gdLst>
                <a:gd name="T0" fmla="*/ 437 w 450"/>
                <a:gd name="T1" fmla="*/ 218 h 722"/>
                <a:gd name="T2" fmla="*/ 418 w 450"/>
                <a:gd name="T3" fmla="*/ 175 h 722"/>
                <a:gd name="T4" fmla="*/ 401 w 450"/>
                <a:gd name="T5" fmla="*/ 123 h 722"/>
                <a:gd name="T6" fmla="*/ 419 w 450"/>
                <a:gd name="T7" fmla="*/ 143 h 722"/>
                <a:gd name="T8" fmla="*/ 430 w 450"/>
                <a:gd name="T9" fmla="*/ 114 h 722"/>
                <a:gd name="T10" fmla="*/ 355 w 450"/>
                <a:gd name="T11" fmla="*/ 17 h 722"/>
                <a:gd name="T12" fmla="*/ 357 w 450"/>
                <a:gd name="T13" fmla="*/ 3 h 722"/>
                <a:gd name="T14" fmla="*/ 351 w 450"/>
                <a:gd name="T15" fmla="*/ 13 h 722"/>
                <a:gd name="T16" fmla="*/ 347 w 450"/>
                <a:gd name="T17" fmla="*/ 20 h 722"/>
                <a:gd name="T18" fmla="*/ 344 w 450"/>
                <a:gd name="T19" fmla="*/ 28 h 722"/>
                <a:gd name="T20" fmla="*/ 354 w 450"/>
                <a:gd name="T21" fmla="*/ 43 h 722"/>
                <a:gd name="T22" fmla="*/ 348 w 450"/>
                <a:gd name="T23" fmla="*/ 52 h 722"/>
                <a:gd name="T24" fmla="*/ 353 w 450"/>
                <a:gd name="T25" fmla="*/ 65 h 722"/>
                <a:gd name="T26" fmla="*/ 363 w 450"/>
                <a:gd name="T27" fmla="*/ 40 h 722"/>
                <a:gd name="T28" fmla="*/ 380 w 450"/>
                <a:gd name="T29" fmla="*/ 110 h 722"/>
                <a:gd name="T30" fmla="*/ 390 w 450"/>
                <a:gd name="T31" fmla="*/ 158 h 722"/>
                <a:gd name="T32" fmla="*/ 399 w 450"/>
                <a:gd name="T33" fmla="*/ 202 h 722"/>
                <a:gd name="T34" fmla="*/ 406 w 450"/>
                <a:gd name="T35" fmla="*/ 232 h 722"/>
                <a:gd name="T36" fmla="*/ 432 w 450"/>
                <a:gd name="T37" fmla="*/ 221 h 722"/>
                <a:gd name="T38" fmla="*/ 439 w 450"/>
                <a:gd name="T39" fmla="*/ 225 h 722"/>
                <a:gd name="T40" fmla="*/ 433 w 450"/>
                <a:gd name="T41" fmla="*/ 293 h 722"/>
                <a:gd name="T42" fmla="*/ 440 w 450"/>
                <a:gd name="T43" fmla="*/ 356 h 722"/>
                <a:gd name="T44" fmla="*/ 434 w 450"/>
                <a:gd name="T45" fmla="*/ 393 h 722"/>
                <a:gd name="T46" fmla="*/ 423 w 450"/>
                <a:gd name="T47" fmla="*/ 450 h 722"/>
                <a:gd name="T48" fmla="*/ 413 w 450"/>
                <a:gd name="T49" fmla="*/ 511 h 722"/>
                <a:gd name="T50" fmla="*/ 402 w 450"/>
                <a:gd name="T51" fmla="*/ 505 h 722"/>
                <a:gd name="T52" fmla="*/ 402 w 450"/>
                <a:gd name="T53" fmla="*/ 546 h 722"/>
                <a:gd name="T54" fmla="*/ 408 w 450"/>
                <a:gd name="T55" fmla="*/ 535 h 722"/>
                <a:gd name="T56" fmla="*/ 432 w 450"/>
                <a:gd name="T57" fmla="*/ 521 h 722"/>
                <a:gd name="T58" fmla="*/ 429 w 450"/>
                <a:gd name="T59" fmla="*/ 571 h 722"/>
                <a:gd name="T60" fmla="*/ 398 w 450"/>
                <a:gd name="T61" fmla="*/ 627 h 722"/>
                <a:gd name="T62" fmla="*/ 345 w 450"/>
                <a:gd name="T63" fmla="*/ 681 h 722"/>
                <a:gd name="T64" fmla="*/ 289 w 450"/>
                <a:gd name="T65" fmla="*/ 703 h 722"/>
                <a:gd name="T66" fmla="*/ 236 w 450"/>
                <a:gd name="T67" fmla="*/ 721 h 722"/>
                <a:gd name="T68" fmla="*/ 212 w 450"/>
                <a:gd name="T69" fmla="*/ 712 h 722"/>
                <a:gd name="T70" fmla="*/ 228 w 450"/>
                <a:gd name="T71" fmla="*/ 668 h 722"/>
                <a:gd name="T72" fmla="*/ 180 w 450"/>
                <a:gd name="T73" fmla="*/ 660 h 722"/>
                <a:gd name="T74" fmla="*/ 144 w 450"/>
                <a:gd name="T75" fmla="*/ 573 h 722"/>
                <a:gd name="T76" fmla="*/ 141 w 450"/>
                <a:gd name="T77" fmla="*/ 543 h 722"/>
                <a:gd name="T78" fmla="*/ 140 w 450"/>
                <a:gd name="T79" fmla="*/ 518 h 722"/>
                <a:gd name="T80" fmla="*/ 138 w 450"/>
                <a:gd name="T81" fmla="*/ 496 h 722"/>
                <a:gd name="T82" fmla="*/ 143 w 450"/>
                <a:gd name="T83" fmla="*/ 474 h 722"/>
                <a:gd name="T84" fmla="*/ 128 w 450"/>
                <a:gd name="T85" fmla="*/ 449 h 722"/>
                <a:gd name="T86" fmla="*/ 130 w 450"/>
                <a:gd name="T87" fmla="*/ 430 h 722"/>
                <a:gd name="T88" fmla="*/ 122 w 450"/>
                <a:gd name="T89" fmla="*/ 403 h 722"/>
                <a:gd name="T90" fmla="*/ 100 w 450"/>
                <a:gd name="T91" fmla="*/ 383 h 722"/>
                <a:gd name="T92" fmla="*/ 79 w 450"/>
                <a:gd name="T93" fmla="*/ 353 h 722"/>
                <a:gd name="T94" fmla="*/ 55 w 450"/>
                <a:gd name="T95" fmla="*/ 325 h 722"/>
                <a:gd name="T96" fmla="*/ 26 w 450"/>
                <a:gd name="T97" fmla="*/ 305 h 722"/>
                <a:gd name="T98" fmla="*/ 27 w 450"/>
                <a:gd name="T99" fmla="*/ 271 h 722"/>
                <a:gd name="T100" fmla="*/ 38 w 450"/>
                <a:gd name="T101" fmla="*/ 247 h 722"/>
                <a:gd name="T102" fmla="*/ 38 w 450"/>
                <a:gd name="T103" fmla="*/ 215 h 722"/>
                <a:gd name="T104" fmla="*/ 0 w 450"/>
                <a:gd name="T105" fmla="*/ 135 h 722"/>
                <a:gd name="T106" fmla="*/ 26 w 450"/>
                <a:gd name="T107" fmla="*/ 101 h 722"/>
                <a:gd name="T108" fmla="*/ 61 w 450"/>
                <a:gd name="T109" fmla="*/ 83 h 722"/>
                <a:gd name="T110" fmla="*/ 95 w 450"/>
                <a:gd name="T111" fmla="*/ 82 h 722"/>
                <a:gd name="T112" fmla="*/ 126 w 450"/>
                <a:gd name="T113" fmla="*/ 83 h 722"/>
                <a:gd name="T114" fmla="*/ 161 w 450"/>
                <a:gd name="T115" fmla="*/ 64 h 722"/>
                <a:gd name="T116" fmla="*/ 194 w 450"/>
                <a:gd name="T117" fmla="*/ 59 h 722"/>
                <a:gd name="T118" fmla="*/ 227 w 450"/>
                <a:gd name="T119" fmla="*/ 56 h 722"/>
                <a:gd name="T120" fmla="*/ 252 w 450"/>
                <a:gd name="T121" fmla="*/ 34 h 722"/>
                <a:gd name="T122" fmla="*/ 286 w 450"/>
                <a:gd name="T123" fmla="*/ 29 h 722"/>
                <a:gd name="T124" fmla="*/ 342 w 450"/>
                <a:gd name="T125" fmla="*/ 6 h 7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50"/>
                <a:gd name="T190" fmla="*/ 0 h 722"/>
                <a:gd name="T191" fmla="*/ 450 w 450"/>
                <a:gd name="T192" fmla="*/ 722 h 72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50" h="722">
                  <a:moveTo>
                    <a:pt x="421" y="535"/>
                  </a:moveTo>
                  <a:lnTo>
                    <a:pt x="420" y="535"/>
                  </a:lnTo>
                  <a:lnTo>
                    <a:pt x="419" y="535"/>
                  </a:lnTo>
                  <a:lnTo>
                    <a:pt x="419" y="534"/>
                  </a:lnTo>
                  <a:lnTo>
                    <a:pt x="418" y="533"/>
                  </a:lnTo>
                  <a:lnTo>
                    <a:pt x="418" y="532"/>
                  </a:lnTo>
                  <a:lnTo>
                    <a:pt x="419" y="531"/>
                  </a:lnTo>
                  <a:lnTo>
                    <a:pt x="420" y="531"/>
                  </a:lnTo>
                  <a:lnTo>
                    <a:pt x="420" y="532"/>
                  </a:lnTo>
                  <a:lnTo>
                    <a:pt x="421" y="533"/>
                  </a:lnTo>
                  <a:lnTo>
                    <a:pt x="421" y="534"/>
                  </a:lnTo>
                  <a:lnTo>
                    <a:pt x="421" y="535"/>
                  </a:lnTo>
                  <a:close/>
                  <a:moveTo>
                    <a:pt x="418" y="527"/>
                  </a:moveTo>
                  <a:lnTo>
                    <a:pt x="417" y="527"/>
                  </a:lnTo>
                  <a:lnTo>
                    <a:pt x="417" y="526"/>
                  </a:lnTo>
                  <a:lnTo>
                    <a:pt x="417" y="525"/>
                  </a:lnTo>
                  <a:lnTo>
                    <a:pt x="418" y="525"/>
                  </a:lnTo>
                  <a:lnTo>
                    <a:pt x="418" y="526"/>
                  </a:lnTo>
                  <a:lnTo>
                    <a:pt x="419" y="526"/>
                  </a:lnTo>
                  <a:lnTo>
                    <a:pt x="418" y="527"/>
                  </a:lnTo>
                  <a:close/>
                  <a:moveTo>
                    <a:pt x="419" y="523"/>
                  </a:moveTo>
                  <a:lnTo>
                    <a:pt x="418" y="523"/>
                  </a:lnTo>
                  <a:lnTo>
                    <a:pt x="417" y="523"/>
                  </a:lnTo>
                  <a:lnTo>
                    <a:pt x="418" y="522"/>
                  </a:lnTo>
                  <a:lnTo>
                    <a:pt x="418" y="521"/>
                  </a:lnTo>
                  <a:lnTo>
                    <a:pt x="419" y="523"/>
                  </a:lnTo>
                  <a:close/>
                  <a:moveTo>
                    <a:pt x="443" y="360"/>
                  </a:moveTo>
                  <a:lnTo>
                    <a:pt x="442" y="360"/>
                  </a:lnTo>
                  <a:lnTo>
                    <a:pt x="441" y="359"/>
                  </a:lnTo>
                  <a:lnTo>
                    <a:pt x="441" y="358"/>
                  </a:lnTo>
                  <a:lnTo>
                    <a:pt x="442" y="359"/>
                  </a:lnTo>
                  <a:lnTo>
                    <a:pt x="443" y="359"/>
                  </a:lnTo>
                  <a:lnTo>
                    <a:pt x="443" y="360"/>
                  </a:lnTo>
                  <a:close/>
                  <a:moveTo>
                    <a:pt x="436" y="225"/>
                  </a:moveTo>
                  <a:lnTo>
                    <a:pt x="436" y="226"/>
                  </a:lnTo>
                  <a:lnTo>
                    <a:pt x="434" y="226"/>
                  </a:lnTo>
                  <a:lnTo>
                    <a:pt x="434" y="225"/>
                  </a:lnTo>
                  <a:lnTo>
                    <a:pt x="434" y="224"/>
                  </a:lnTo>
                  <a:lnTo>
                    <a:pt x="436" y="224"/>
                  </a:lnTo>
                  <a:lnTo>
                    <a:pt x="436" y="223"/>
                  </a:lnTo>
                  <a:lnTo>
                    <a:pt x="437" y="224"/>
                  </a:lnTo>
                  <a:lnTo>
                    <a:pt x="436" y="225"/>
                  </a:lnTo>
                  <a:close/>
                  <a:moveTo>
                    <a:pt x="438" y="218"/>
                  </a:moveTo>
                  <a:lnTo>
                    <a:pt x="438" y="220"/>
                  </a:lnTo>
                  <a:lnTo>
                    <a:pt x="437" y="221"/>
                  </a:lnTo>
                  <a:lnTo>
                    <a:pt x="436" y="220"/>
                  </a:lnTo>
                  <a:lnTo>
                    <a:pt x="436" y="219"/>
                  </a:lnTo>
                  <a:lnTo>
                    <a:pt x="436" y="218"/>
                  </a:lnTo>
                  <a:lnTo>
                    <a:pt x="436" y="217"/>
                  </a:lnTo>
                  <a:lnTo>
                    <a:pt x="437" y="218"/>
                  </a:lnTo>
                  <a:lnTo>
                    <a:pt x="437" y="217"/>
                  </a:lnTo>
                  <a:lnTo>
                    <a:pt x="437" y="216"/>
                  </a:lnTo>
                  <a:lnTo>
                    <a:pt x="438" y="217"/>
                  </a:lnTo>
                  <a:lnTo>
                    <a:pt x="438" y="218"/>
                  </a:lnTo>
                  <a:close/>
                  <a:moveTo>
                    <a:pt x="423" y="199"/>
                  </a:moveTo>
                  <a:lnTo>
                    <a:pt x="422" y="199"/>
                  </a:lnTo>
                  <a:lnTo>
                    <a:pt x="423" y="199"/>
                  </a:lnTo>
                  <a:close/>
                  <a:moveTo>
                    <a:pt x="419" y="187"/>
                  </a:moveTo>
                  <a:lnTo>
                    <a:pt x="420" y="188"/>
                  </a:lnTo>
                  <a:lnTo>
                    <a:pt x="419" y="188"/>
                  </a:lnTo>
                  <a:lnTo>
                    <a:pt x="418" y="188"/>
                  </a:lnTo>
                  <a:lnTo>
                    <a:pt x="418" y="187"/>
                  </a:lnTo>
                  <a:lnTo>
                    <a:pt x="418" y="188"/>
                  </a:lnTo>
                  <a:lnTo>
                    <a:pt x="417" y="189"/>
                  </a:lnTo>
                  <a:lnTo>
                    <a:pt x="416" y="189"/>
                  </a:lnTo>
                  <a:lnTo>
                    <a:pt x="416" y="188"/>
                  </a:lnTo>
                  <a:lnTo>
                    <a:pt x="416" y="187"/>
                  </a:lnTo>
                  <a:lnTo>
                    <a:pt x="417" y="186"/>
                  </a:lnTo>
                  <a:lnTo>
                    <a:pt x="418" y="185"/>
                  </a:lnTo>
                  <a:lnTo>
                    <a:pt x="418" y="184"/>
                  </a:lnTo>
                  <a:lnTo>
                    <a:pt x="419" y="185"/>
                  </a:lnTo>
                  <a:lnTo>
                    <a:pt x="419" y="186"/>
                  </a:lnTo>
                  <a:lnTo>
                    <a:pt x="419" y="187"/>
                  </a:lnTo>
                  <a:close/>
                  <a:moveTo>
                    <a:pt x="428" y="171"/>
                  </a:moveTo>
                  <a:lnTo>
                    <a:pt x="427" y="170"/>
                  </a:lnTo>
                  <a:lnTo>
                    <a:pt x="426" y="170"/>
                  </a:lnTo>
                  <a:lnTo>
                    <a:pt x="427" y="170"/>
                  </a:lnTo>
                  <a:lnTo>
                    <a:pt x="428" y="171"/>
                  </a:lnTo>
                  <a:close/>
                  <a:moveTo>
                    <a:pt x="424" y="163"/>
                  </a:moveTo>
                  <a:lnTo>
                    <a:pt x="424" y="164"/>
                  </a:lnTo>
                  <a:lnTo>
                    <a:pt x="424" y="165"/>
                  </a:lnTo>
                  <a:lnTo>
                    <a:pt x="423" y="166"/>
                  </a:lnTo>
                  <a:lnTo>
                    <a:pt x="423" y="169"/>
                  </a:lnTo>
                  <a:lnTo>
                    <a:pt x="423" y="170"/>
                  </a:lnTo>
                  <a:lnTo>
                    <a:pt x="423" y="171"/>
                  </a:lnTo>
                  <a:lnTo>
                    <a:pt x="423" y="172"/>
                  </a:lnTo>
                  <a:lnTo>
                    <a:pt x="422" y="172"/>
                  </a:lnTo>
                  <a:lnTo>
                    <a:pt x="422" y="173"/>
                  </a:lnTo>
                  <a:lnTo>
                    <a:pt x="422" y="174"/>
                  </a:lnTo>
                  <a:lnTo>
                    <a:pt x="422" y="175"/>
                  </a:lnTo>
                  <a:lnTo>
                    <a:pt x="422" y="176"/>
                  </a:lnTo>
                  <a:lnTo>
                    <a:pt x="424" y="177"/>
                  </a:lnTo>
                  <a:lnTo>
                    <a:pt x="423" y="178"/>
                  </a:lnTo>
                  <a:lnTo>
                    <a:pt x="423" y="177"/>
                  </a:lnTo>
                  <a:lnTo>
                    <a:pt x="422" y="177"/>
                  </a:lnTo>
                  <a:lnTo>
                    <a:pt x="422" y="176"/>
                  </a:lnTo>
                  <a:lnTo>
                    <a:pt x="421" y="175"/>
                  </a:lnTo>
                  <a:lnTo>
                    <a:pt x="420" y="175"/>
                  </a:lnTo>
                  <a:lnTo>
                    <a:pt x="419" y="175"/>
                  </a:lnTo>
                  <a:lnTo>
                    <a:pt x="418" y="175"/>
                  </a:lnTo>
                  <a:lnTo>
                    <a:pt x="417" y="174"/>
                  </a:lnTo>
                  <a:lnTo>
                    <a:pt x="417" y="173"/>
                  </a:lnTo>
                  <a:lnTo>
                    <a:pt x="417" y="172"/>
                  </a:lnTo>
                  <a:lnTo>
                    <a:pt x="417" y="171"/>
                  </a:lnTo>
                  <a:lnTo>
                    <a:pt x="417" y="170"/>
                  </a:lnTo>
                  <a:lnTo>
                    <a:pt x="416" y="168"/>
                  </a:lnTo>
                  <a:lnTo>
                    <a:pt x="415" y="167"/>
                  </a:lnTo>
                  <a:lnTo>
                    <a:pt x="417" y="166"/>
                  </a:lnTo>
                  <a:lnTo>
                    <a:pt x="417" y="165"/>
                  </a:lnTo>
                  <a:lnTo>
                    <a:pt x="418" y="164"/>
                  </a:lnTo>
                  <a:lnTo>
                    <a:pt x="419" y="164"/>
                  </a:lnTo>
                  <a:lnTo>
                    <a:pt x="420" y="164"/>
                  </a:lnTo>
                  <a:lnTo>
                    <a:pt x="420" y="163"/>
                  </a:lnTo>
                  <a:lnTo>
                    <a:pt x="421" y="163"/>
                  </a:lnTo>
                  <a:lnTo>
                    <a:pt x="422" y="163"/>
                  </a:lnTo>
                  <a:lnTo>
                    <a:pt x="423" y="163"/>
                  </a:lnTo>
                  <a:lnTo>
                    <a:pt x="423" y="164"/>
                  </a:lnTo>
                  <a:lnTo>
                    <a:pt x="423" y="163"/>
                  </a:lnTo>
                  <a:lnTo>
                    <a:pt x="424" y="163"/>
                  </a:lnTo>
                  <a:lnTo>
                    <a:pt x="424" y="161"/>
                  </a:lnTo>
                  <a:lnTo>
                    <a:pt x="424" y="159"/>
                  </a:lnTo>
                  <a:lnTo>
                    <a:pt x="424" y="158"/>
                  </a:lnTo>
                  <a:lnTo>
                    <a:pt x="425" y="158"/>
                  </a:lnTo>
                  <a:lnTo>
                    <a:pt x="425" y="159"/>
                  </a:lnTo>
                  <a:lnTo>
                    <a:pt x="425" y="160"/>
                  </a:lnTo>
                  <a:lnTo>
                    <a:pt x="424" y="161"/>
                  </a:lnTo>
                  <a:lnTo>
                    <a:pt x="424" y="162"/>
                  </a:lnTo>
                  <a:lnTo>
                    <a:pt x="424" y="163"/>
                  </a:lnTo>
                  <a:close/>
                  <a:moveTo>
                    <a:pt x="431" y="159"/>
                  </a:moveTo>
                  <a:lnTo>
                    <a:pt x="430" y="159"/>
                  </a:lnTo>
                  <a:lnTo>
                    <a:pt x="430" y="158"/>
                  </a:lnTo>
                  <a:lnTo>
                    <a:pt x="430" y="157"/>
                  </a:lnTo>
                  <a:lnTo>
                    <a:pt x="430" y="156"/>
                  </a:lnTo>
                  <a:lnTo>
                    <a:pt x="431" y="156"/>
                  </a:lnTo>
                  <a:lnTo>
                    <a:pt x="431" y="157"/>
                  </a:lnTo>
                  <a:lnTo>
                    <a:pt x="431" y="158"/>
                  </a:lnTo>
                  <a:lnTo>
                    <a:pt x="431" y="159"/>
                  </a:lnTo>
                  <a:close/>
                  <a:moveTo>
                    <a:pt x="431" y="142"/>
                  </a:moveTo>
                  <a:lnTo>
                    <a:pt x="431" y="141"/>
                  </a:lnTo>
                  <a:lnTo>
                    <a:pt x="431" y="142"/>
                  </a:lnTo>
                  <a:close/>
                  <a:moveTo>
                    <a:pt x="431" y="138"/>
                  </a:moveTo>
                  <a:lnTo>
                    <a:pt x="431" y="139"/>
                  </a:lnTo>
                  <a:lnTo>
                    <a:pt x="430" y="138"/>
                  </a:lnTo>
                  <a:lnTo>
                    <a:pt x="430" y="137"/>
                  </a:lnTo>
                  <a:lnTo>
                    <a:pt x="431" y="137"/>
                  </a:lnTo>
                  <a:lnTo>
                    <a:pt x="431" y="138"/>
                  </a:lnTo>
                  <a:close/>
                  <a:moveTo>
                    <a:pt x="402" y="122"/>
                  </a:moveTo>
                  <a:lnTo>
                    <a:pt x="402" y="123"/>
                  </a:lnTo>
                  <a:lnTo>
                    <a:pt x="401" y="122"/>
                  </a:lnTo>
                  <a:lnTo>
                    <a:pt x="401" y="123"/>
                  </a:lnTo>
                  <a:lnTo>
                    <a:pt x="400" y="122"/>
                  </a:lnTo>
                  <a:lnTo>
                    <a:pt x="401" y="122"/>
                  </a:lnTo>
                  <a:lnTo>
                    <a:pt x="401" y="121"/>
                  </a:lnTo>
                  <a:lnTo>
                    <a:pt x="400" y="120"/>
                  </a:lnTo>
                  <a:lnTo>
                    <a:pt x="401" y="120"/>
                  </a:lnTo>
                  <a:lnTo>
                    <a:pt x="402" y="121"/>
                  </a:lnTo>
                  <a:lnTo>
                    <a:pt x="402" y="122"/>
                  </a:lnTo>
                  <a:close/>
                  <a:moveTo>
                    <a:pt x="429" y="123"/>
                  </a:moveTo>
                  <a:lnTo>
                    <a:pt x="429" y="124"/>
                  </a:lnTo>
                  <a:lnTo>
                    <a:pt x="429" y="125"/>
                  </a:lnTo>
                  <a:lnTo>
                    <a:pt x="430" y="125"/>
                  </a:lnTo>
                  <a:lnTo>
                    <a:pt x="430" y="126"/>
                  </a:lnTo>
                  <a:lnTo>
                    <a:pt x="430" y="128"/>
                  </a:lnTo>
                  <a:lnTo>
                    <a:pt x="430" y="129"/>
                  </a:lnTo>
                  <a:lnTo>
                    <a:pt x="429" y="131"/>
                  </a:lnTo>
                  <a:lnTo>
                    <a:pt x="429" y="132"/>
                  </a:lnTo>
                  <a:lnTo>
                    <a:pt x="429" y="133"/>
                  </a:lnTo>
                  <a:lnTo>
                    <a:pt x="428" y="134"/>
                  </a:lnTo>
                  <a:lnTo>
                    <a:pt x="428" y="136"/>
                  </a:lnTo>
                  <a:lnTo>
                    <a:pt x="428" y="137"/>
                  </a:lnTo>
                  <a:lnTo>
                    <a:pt x="428" y="138"/>
                  </a:lnTo>
                  <a:lnTo>
                    <a:pt x="427" y="139"/>
                  </a:lnTo>
                  <a:lnTo>
                    <a:pt x="426" y="140"/>
                  </a:lnTo>
                  <a:lnTo>
                    <a:pt x="426" y="141"/>
                  </a:lnTo>
                  <a:lnTo>
                    <a:pt x="426" y="142"/>
                  </a:lnTo>
                  <a:lnTo>
                    <a:pt x="425" y="143"/>
                  </a:lnTo>
                  <a:lnTo>
                    <a:pt x="424" y="144"/>
                  </a:lnTo>
                  <a:lnTo>
                    <a:pt x="424" y="145"/>
                  </a:lnTo>
                  <a:lnTo>
                    <a:pt x="424" y="146"/>
                  </a:lnTo>
                  <a:lnTo>
                    <a:pt x="424" y="147"/>
                  </a:lnTo>
                  <a:lnTo>
                    <a:pt x="423" y="148"/>
                  </a:lnTo>
                  <a:lnTo>
                    <a:pt x="423" y="149"/>
                  </a:lnTo>
                  <a:lnTo>
                    <a:pt x="423" y="150"/>
                  </a:lnTo>
                  <a:lnTo>
                    <a:pt x="423" y="152"/>
                  </a:lnTo>
                  <a:lnTo>
                    <a:pt x="423" y="153"/>
                  </a:lnTo>
                  <a:lnTo>
                    <a:pt x="423" y="154"/>
                  </a:lnTo>
                  <a:lnTo>
                    <a:pt x="422" y="154"/>
                  </a:lnTo>
                  <a:lnTo>
                    <a:pt x="422" y="153"/>
                  </a:lnTo>
                  <a:lnTo>
                    <a:pt x="422" y="152"/>
                  </a:lnTo>
                  <a:lnTo>
                    <a:pt x="421" y="152"/>
                  </a:lnTo>
                  <a:lnTo>
                    <a:pt x="421" y="151"/>
                  </a:lnTo>
                  <a:lnTo>
                    <a:pt x="420" y="151"/>
                  </a:lnTo>
                  <a:lnTo>
                    <a:pt x="420" y="150"/>
                  </a:lnTo>
                  <a:lnTo>
                    <a:pt x="419" y="149"/>
                  </a:lnTo>
                  <a:lnTo>
                    <a:pt x="419" y="148"/>
                  </a:lnTo>
                  <a:lnTo>
                    <a:pt x="419" y="147"/>
                  </a:lnTo>
                  <a:lnTo>
                    <a:pt x="419" y="146"/>
                  </a:lnTo>
                  <a:lnTo>
                    <a:pt x="419" y="145"/>
                  </a:lnTo>
                  <a:lnTo>
                    <a:pt x="419" y="144"/>
                  </a:lnTo>
                  <a:lnTo>
                    <a:pt x="419" y="143"/>
                  </a:lnTo>
                  <a:lnTo>
                    <a:pt x="418" y="142"/>
                  </a:lnTo>
                  <a:lnTo>
                    <a:pt x="418" y="141"/>
                  </a:lnTo>
                  <a:lnTo>
                    <a:pt x="419" y="140"/>
                  </a:lnTo>
                  <a:lnTo>
                    <a:pt x="421" y="139"/>
                  </a:lnTo>
                  <a:lnTo>
                    <a:pt x="421" y="138"/>
                  </a:lnTo>
                  <a:lnTo>
                    <a:pt x="421" y="137"/>
                  </a:lnTo>
                  <a:lnTo>
                    <a:pt x="421" y="136"/>
                  </a:lnTo>
                  <a:lnTo>
                    <a:pt x="421" y="135"/>
                  </a:lnTo>
                  <a:lnTo>
                    <a:pt x="421" y="134"/>
                  </a:lnTo>
                  <a:lnTo>
                    <a:pt x="420" y="133"/>
                  </a:lnTo>
                  <a:lnTo>
                    <a:pt x="420" y="132"/>
                  </a:lnTo>
                  <a:lnTo>
                    <a:pt x="420" y="131"/>
                  </a:lnTo>
                  <a:lnTo>
                    <a:pt x="419" y="131"/>
                  </a:lnTo>
                  <a:lnTo>
                    <a:pt x="419" y="129"/>
                  </a:lnTo>
                  <a:lnTo>
                    <a:pt x="419" y="128"/>
                  </a:lnTo>
                  <a:lnTo>
                    <a:pt x="420" y="127"/>
                  </a:lnTo>
                  <a:lnTo>
                    <a:pt x="421" y="126"/>
                  </a:lnTo>
                  <a:lnTo>
                    <a:pt x="422" y="126"/>
                  </a:lnTo>
                  <a:lnTo>
                    <a:pt x="423" y="124"/>
                  </a:lnTo>
                  <a:lnTo>
                    <a:pt x="424" y="123"/>
                  </a:lnTo>
                  <a:lnTo>
                    <a:pt x="424" y="122"/>
                  </a:lnTo>
                  <a:lnTo>
                    <a:pt x="424" y="121"/>
                  </a:lnTo>
                  <a:lnTo>
                    <a:pt x="424" y="120"/>
                  </a:lnTo>
                  <a:lnTo>
                    <a:pt x="425" y="120"/>
                  </a:lnTo>
                  <a:lnTo>
                    <a:pt x="425" y="119"/>
                  </a:lnTo>
                  <a:lnTo>
                    <a:pt x="425" y="115"/>
                  </a:lnTo>
                  <a:lnTo>
                    <a:pt x="424" y="115"/>
                  </a:lnTo>
                  <a:lnTo>
                    <a:pt x="424" y="114"/>
                  </a:lnTo>
                  <a:lnTo>
                    <a:pt x="424" y="113"/>
                  </a:lnTo>
                  <a:lnTo>
                    <a:pt x="424" y="112"/>
                  </a:lnTo>
                  <a:lnTo>
                    <a:pt x="425" y="111"/>
                  </a:lnTo>
                  <a:lnTo>
                    <a:pt x="425" y="110"/>
                  </a:lnTo>
                  <a:lnTo>
                    <a:pt x="425" y="109"/>
                  </a:lnTo>
                  <a:lnTo>
                    <a:pt x="426" y="109"/>
                  </a:lnTo>
                  <a:lnTo>
                    <a:pt x="425" y="108"/>
                  </a:lnTo>
                  <a:lnTo>
                    <a:pt x="426" y="107"/>
                  </a:lnTo>
                  <a:lnTo>
                    <a:pt x="426" y="106"/>
                  </a:lnTo>
                  <a:lnTo>
                    <a:pt x="427" y="106"/>
                  </a:lnTo>
                  <a:lnTo>
                    <a:pt x="427" y="104"/>
                  </a:lnTo>
                  <a:lnTo>
                    <a:pt x="427" y="103"/>
                  </a:lnTo>
                  <a:lnTo>
                    <a:pt x="427" y="102"/>
                  </a:lnTo>
                  <a:lnTo>
                    <a:pt x="428" y="102"/>
                  </a:lnTo>
                  <a:lnTo>
                    <a:pt x="428" y="103"/>
                  </a:lnTo>
                  <a:lnTo>
                    <a:pt x="429" y="104"/>
                  </a:lnTo>
                  <a:lnTo>
                    <a:pt x="430" y="106"/>
                  </a:lnTo>
                  <a:lnTo>
                    <a:pt x="430" y="107"/>
                  </a:lnTo>
                  <a:lnTo>
                    <a:pt x="430" y="108"/>
                  </a:lnTo>
                  <a:lnTo>
                    <a:pt x="430" y="111"/>
                  </a:lnTo>
                  <a:lnTo>
                    <a:pt x="430" y="112"/>
                  </a:lnTo>
                  <a:lnTo>
                    <a:pt x="430" y="114"/>
                  </a:lnTo>
                  <a:lnTo>
                    <a:pt x="430" y="115"/>
                  </a:lnTo>
                  <a:lnTo>
                    <a:pt x="430" y="116"/>
                  </a:lnTo>
                  <a:lnTo>
                    <a:pt x="430" y="117"/>
                  </a:lnTo>
                  <a:lnTo>
                    <a:pt x="429" y="117"/>
                  </a:lnTo>
                  <a:lnTo>
                    <a:pt x="429" y="119"/>
                  </a:lnTo>
                  <a:lnTo>
                    <a:pt x="430" y="119"/>
                  </a:lnTo>
                  <a:lnTo>
                    <a:pt x="430" y="120"/>
                  </a:lnTo>
                  <a:lnTo>
                    <a:pt x="429" y="120"/>
                  </a:lnTo>
                  <a:lnTo>
                    <a:pt x="429" y="121"/>
                  </a:lnTo>
                  <a:lnTo>
                    <a:pt x="429" y="122"/>
                  </a:lnTo>
                  <a:lnTo>
                    <a:pt x="429" y="123"/>
                  </a:lnTo>
                  <a:close/>
                  <a:moveTo>
                    <a:pt x="356" y="68"/>
                  </a:moveTo>
                  <a:lnTo>
                    <a:pt x="355" y="68"/>
                  </a:lnTo>
                  <a:lnTo>
                    <a:pt x="356" y="68"/>
                  </a:lnTo>
                  <a:close/>
                  <a:moveTo>
                    <a:pt x="353" y="66"/>
                  </a:moveTo>
                  <a:lnTo>
                    <a:pt x="353" y="67"/>
                  </a:lnTo>
                  <a:lnTo>
                    <a:pt x="353" y="66"/>
                  </a:lnTo>
                  <a:close/>
                  <a:moveTo>
                    <a:pt x="349" y="49"/>
                  </a:moveTo>
                  <a:lnTo>
                    <a:pt x="348" y="49"/>
                  </a:lnTo>
                  <a:lnTo>
                    <a:pt x="348" y="48"/>
                  </a:lnTo>
                  <a:lnTo>
                    <a:pt x="349" y="48"/>
                  </a:lnTo>
                  <a:lnTo>
                    <a:pt x="349" y="49"/>
                  </a:lnTo>
                  <a:close/>
                  <a:moveTo>
                    <a:pt x="342" y="21"/>
                  </a:moveTo>
                  <a:lnTo>
                    <a:pt x="341" y="21"/>
                  </a:lnTo>
                  <a:lnTo>
                    <a:pt x="342" y="21"/>
                  </a:lnTo>
                  <a:close/>
                  <a:moveTo>
                    <a:pt x="354" y="18"/>
                  </a:moveTo>
                  <a:lnTo>
                    <a:pt x="353" y="18"/>
                  </a:lnTo>
                  <a:lnTo>
                    <a:pt x="354" y="18"/>
                  </a:lnTo>
                  <a:close/>
                  <a:moveTo>
                    <a:pt x="356" y="16"/>
                  </a:moveTo>
                  <a:lnTo>
                    <a:pt x="357" y="17"/>
                  </a:lnTo>
                  <a:lnTo>
                    <a:pt x="357" y="18"/>
                  </a:lnTo>
                  <a:lnTo>
                    <a:pt x="356" y="19"/>
                  </a:lnTo>
                  <a:lnTo>
                    <a:pt x="356" y="20"/>
                  </a:lnTo>
                  <a:lnTo>
                    <a:pt x="356" y="21"/>
                  </a:lnTo>
                  <a:lnTo>
                    <a:pt x="355" y="22"/>
                  </a:lnTo>
                  <a:lnTo>
                    <a:pt x="355" y="23"/>
                  </a:lnTo>
                  <a:lnTo>
                    <a:pt x="354" y="24"/>
                  </a:lnTo>
                  <a:lnTo>
                    <a:pt x="353" y="24"/>
                  </a:lnTo>
                  <a:lnTo>
                    <a:pt x="353" y="23"/>
                  </a:lnTo>
                  <a:lnTo>
                    <a:pt x="353" y="22"/>
                  </a:lnTo>
                  <a:lnTo>
                    <a:pt x="353" y="21"/>
                  </a:lnTo>
                  <a:lnTo>
                    <a:pt x="354" y="21"/>
                  </a:lnTo>
                  <a:lnTo>
                    <a:pt x="354" y="20"/>
                  </a:lnTo>
                  <a:lnTo>
                    <a:pt x="353" y="19"/>
                  </a:lnTo>
                  <a:lnTo>
                    <a:pt x="354" y="19"/>
                  </a:lnTo>
                  <a:lnTo>
                    <a:pt x="354" y="18"/>
                  </a:lnTo>
                  <a:lnTo>
                    <a:pt x="353" y="18"/>
                  </a:lnTo>
                  <a:lnTo>
                    <a:pt x="354" y="17"/>
                  </a:lnTo>
                  <a:lnTo>
                    <a:pt x="354" y="16"/>
                  </a:lnTo>
                  <a:lnTo>
                    <a:pt x="355" y="17"/>
                  </a:lnTo>
                  <a:lnTo>
                    <a:pt x="356" y="16"/>
                  </a:lnTo>
                  <a:close/>
                  <a:moveTo>
                    <a:pt x="357" y="10"/>
                  </a:moveTo>
                  <a:lnTo>
                    <a:pt x="357" y="9"/>
                  </a:lnTo>
                  <a:lnTo>
                    <a:pt x="357" y="10"/>
                  </a:lnTo>
                  <a:close/>
                  <a:moveTo>
                    <a:pt x="354" y="8"/>
                  </a:moveTo>
                  <a:lnTo>
                    <a:pt x="355" y="8"/>
                  </a:lnTo>
                  <a:lnTo>
                    <a:pt x="355" y="9"/>
                  </a:lnTo>
                  <a:lnTo>
                    <a:pt x="356" y="10"/>
                  </a:lnTo>
                  <a:lnTo>
                    <a:pt x="357" y="10"/>
                  </a:lnTo>
                  <a:lnTo>
                    <a:pt x="356" y="10"/>
                  </a:lnTo>
                  <a:lnTo>
                    <a:pt x="356" y="11"/>
                  </a:lnTo>
                  <a:lnTo>
                    <a:pt x="355" y="11"/>
                  </a:lnTo>
                  <a:lnTo>
                    <a:pt x="354" y="11"/>
                  </a:lnTo>
                  <a:lnTo>
                    <a:pt x="354" y="10"/>
                  </a:lnTo>
                  <a:lnTo>
                    <a:pt x="354" y="11"/>
                  </a:lnTo>
                  <a:lnTo>
                    <a:pt x="353" y="11"/>
                  </a:lnTo>
                  <a:lnTo>
                    <a:pt x="353" y="10"/>
                  </a:lnTo>
                  <a:lnTo>
                    <a:pt x="353" y="9"/>
                  </a:lnTo>
                  <a:lnTo>
                    <a:pt x="354" y="9"/>
                  </a:lnTo>
                  <a:lnTo>
                    <a:pt x="354" y="8"/>
                  </a:lnTo>
                  <a:close/>
                  <a:moveTo>
                    <a:pt x="359" y="2"/>
                  </a:moveTo>
                  <a:lnTo>
                    <a:pt x="361" y="2"/>
                  </a:lnTo>
                  <a:lnTo>
                    <a:pt x="361" y="3"/>
                  </a:lnTo>
                  <a:lnTo>
                    <a:pt x="359" y="4"/>
                  </a:lnTo>
                  <a:lnTo>
                    <a:pt x="358" y="3"/>
                  </a:lnTo>
                  <a:lnTo>
                    <a:pt x="357" y="3"/>
                  </a:lnTo>
                  <a:lnTo>
                    <a:pt x="358" y="2"/>
                  </a:lnTo>
                  <a:lnTo>
                    <a:pt x="359" y="2"/>
                  </a:lnTo>
                  <a:close/>
                  <a:moveTo>
                    <a:pt x="359" y="0"/>
                  </a:moveTo>
                  <a:lnTo>
                    <a:pt x="358" y="1"/>
                  </a:lnTo>
                  <a:lnTo>
                    <a:pt x="359" y="1"/>
                  </a:lnTo>
                  <a:lnTo>
                    <a:pt x="358" y="2"/>
                  </a:lnTo>
                  <a:lnTo>
                    <a:pt x="358" y="1"/>
                  </a:lnTo>
                  <a:lnTo>
                    <a:pt x="357" y="1"/>
                  </a:lnTo>
                  <a:lnTo>
                    <a:pt x="357" y="0"/>
                  </a:lnTo>
                  <a:lnTo>
                    <a:pt x="358" y="0"/>
                  </a:lnTo>
                  <a:lnTo>
                    <a:pt x="359" y="0"/>
                  </a:lnTo>
                  <a:close/>
                  <a:moveTo>
                    <a:pt x="352" y="1"/>
                  </a:moveTo>
                  <a:lnTo>
                    <a:pt x="353" y="1"/>
                  </a:lnTo>
                  <a:lnTo>
                    <a:pt x="353" y="0"/>
                  </a:lnTo>
                  <a:lnTo>
                    <a:pt x="354" y="0"/>
                  </a:lnTo>
                  <a:lnTo>
                    <a:pt x="355" y="0"/>
                  </a:lnTo>
                  <a:lnTo>
                    <a:pt x="355" y="1"/>
                  </a:lnTo>
                  <a:lnTo>
                    <a:pt x="355" y="0"/>
                  </a:lnTo>
                  <a:lnTo>
                    <a:pt x="356" y="0"/>
                  </a:lnTo>
                  <a:lnTo>
                    <a:pt x="356" y="1"/>
                  </a:lnTo>
                  <a:lnTo>
                    <a:pt x="357" y="0"/>
                  </a:lnTo>
                  <a:lnTo>
                    <a:pt x="357" y="1"/>
                  </a:lnTo>
                  <a:lnTo>
                    <a:pt x="358" y="2"/>
                  </a:lnTo>
                  <a:lnTo>
                    <a:pt x="357" y="3"/>
                  </a:lnTo>
                  <a:lnTo>
                    <a:pt x="356" y="3"/>
                  </a:lnTo>
                  <a:lnTo>
                    <a:pt x="357" y="3"/>
                  </a:lnTo>
                  <a:lnTo>
                    <a:pt x="358" y="4"/>
                  </a:lnTo>
                  <a:lnTo>
                    <a:pt x="359" y="4"/>
                  </a:lnTo>
                  <a:lnTo>
                    <a:pt x="361" y="4"/>
                  </a:lnTo>
                  <a:lnTo>
                    <a:pt x="359" y="4"/>
                  </a:lnTo>
                  <a:lnTo>
                    <a:pt x="361" y="6"/>
                  </a:lnTo>
                  <a:lnTo>
                    <a:pt x="361" y="4"/>
                  </a:lnTo>
                  <a:lnTo>
                    <a:pt x="362" y="3"/>
                  </a:lnTo>
                  <a:lnTo>
                    <a:pt x="362" y="4"/>
                  </a:lnTo>
                  <a:lnTo>
                    <a:pt x="361" y="6"/>
                  </a:lnTo>
                  <a:lnTo>
                    <a:pt x="359" y="8"/>
                  </a:lnTo>
                  <a:lnTo>
                    <a:pt x="359" y="9"/>
                  </a:lnTo>
                  <a:lnTo>
                    <a:pt x="359" y="10"/>
                  </a:lnTo>
                  <a:lnTo>
                    <a:pt x="359" y="11"/>
                  </a:lnTo>
                  <a:lnTo>
                    <a:pt x="358" y="13"/>
                  </a:lnTo>
                  <a:lnTo>
                    <a:pt x="358" y="14"/>
                  </a:lnTo>
                  <a:lnTo>
                    <a:pt x="357" y="15"/>
                  </a:lnTo>
                  <a:lnTo>
                    <a:pt x="358" y="14"/>
                  </a:lnTo>
                  <a:lnTo>
                    <a:pt x="358" y="13"/>
                  </a:lnTo>
                  <a:lnTo>
                    <a:pt x="357" y="13"/>
                  </a:lnTo>
                  <a:lnTo>
                    <a:pt x="357" y="11"/>
                  </a:lnTo>
                  <a:lnTo>
                    <a:pt x="358" y="10"/>
                  </a:lnTo>
                  <a:lnTo>
                    <a:pt x="357" y="9"/>
                  </a:lnTo>
                  <a:lnTo>
                    <a:pt x="356" y="8"/>
                  </a:lnTo>
                  <a:lnTo>
                    <a:pt x="356" y="7"/>
                  </a:lnTo>
                  <a:lnTo>
                    <a:pt x="355" y="6"/>
                  </a:lnTo>
                  <a:lnTo>
                    <a:pt x="355" y="7"/>
                  </a:lnTo>
                  <a:lnTo>
                    <a:pt x="356" y="7"/>
                  </a:lnTo>
                  <a:lnTo>
                    <a:pt x="355" y="7"/>
                  </a:lnTo>
                  <a:lnTo>
                    <a:pt x="355" y="8"/>
                  </a:lnTo>
                  <a:lnTo>
                    <a:pt x="354" y="8"/>
                  </a:lnTo>
                  <a:lnTo>
                    <a:pt x="354" y="7"/>
                  </a:lnTo>
                  <a:lnTo>
                    <a:pt x="353" y="7"/>
                  </a:lnTo>
                  <a:lnTo>
                    <a:pt x="353" y="8"/>
                  </a:lnTo>
                  <a:lnTo>
                    <a:pt x="352" y="8"/>
                  </a:lnTo>
                  <a:lnTo>
                    <a:pt x="351" y="8"/>
                  </a:lnTo>
                  <a:lnTo>
                    <a:pt x="351" y="9"/>
                  </a:lnTo>
                  <a:lnTo>
                    <a:pt x="353" y="9"/>
                  </a:lnTo>
                  <a:lnTo>
                    <a:pt x="352" y="10"/>
                  </a:lnTo>
                  <a:lnTo>
                    <a:pt x="351" y="10"/>
                  </a:lnTo>
                  <a:lnTo>
                    <a:pt x="352" y="10"/>
                  </a:lnTo>
                  <a:lnTo>
                    <a:pt x="353" y="11"/>
                  </a:lnTo>
                  <a:lnTo>
                    <a:pt x="354" y="11"/>
                  </a:lnTo>
                  <a:lnTo>
                    <a:pt x="353" y="12"/>
                  </a:lnTo>
                  <a:lnTo>
                    <a:pt x="352" y="12"/>
                  </a:lnTo>
                  <a:lnTo>
                    <a:pt x="353" y="13"/>
                  </a:lnTo>
                  <a:lnTo>
                    <a:pt x="352" y="13"/>
                  </a:lnTo>
                  <a:lnTo>
                    <a:pt x="351" y="12"/>
                  </a:lnTo>
                  <a:lnTo>
                    <a:pt x="351" y="13"/>
                  </a:lnTo>
                  <a:lnTo>
                    <a:pt x="350" y="12"/>
                  </a:lnTo>
                  <a:lnTo>
                    <a:pt x="350" y="11"/>
                  </a:lnTo>
                  <a:lnTo>
                    <a:pt x="349" y="11"/>
                  </a:lnTo>
                  <a:lnTo>
                    <a:pt x="350" y="11"/>
                  </a:lnTo>
                  <a:lnTo>
                    <a:pt x="350" y="12"/>
                  </a:lnTo>
                  <a:lnTo>
                    <a:pt x="349" y="12"/>
                  </a:lnTo>
                  <a:lnTo>
                    <a:pt x="349" y="13"/>
                  </a:lnTo>
                  <a:lnTo>
                    <a:pt x="348" y="13"/>
                  </a:lnTo>
                  <a:lnTo>
                    <a:pt x="347" y="13"/>
                  </a:lnTo>
                  <a:lnTo>
                    <a:pt x="346" y="14"/>
                  </a:lnTo>
                  <a:lnTo>
                    <a:pt x="347" y="14"/>
                  </a:lnTo>
                  <a:lnTo>
                    <a:pt x="348" y="14"/>
                  </a:lnTo>
                  <a:lnTo>
                    <a:pt x="348" y="13"/>
                  </a:lnTo>
                  <a:lnTo>
                    <a:pt x="349" y="13"/>
                  </a:lnTo>
                  <a:lnTo>
                    <a:pt x="350" y="13"/>
                  </a:lnTo>
                  <a:lnTo>
                    <a:pt x="349" y="13"/>
                  </a:lnTo>
                  <a:lnTo>
                    <a:pt x="350" y="14"/>
                  </a:lnTo>
                  <a:lnTo>
                    <a:pt x="349" y="14"/>
                  </a:lnTo>
                  <a:lnTo>
                    <a:pt x="350" y="15"/>
                  </a:lnTo>
                  <a:lnTo>
                    <a:pt x="350" y="14"/>
                  </a:lnTo>
                  <a:lnTo>
                    <a:pt x="350" y="13"/>
                  </a:lnTo>
                  <a:lnTo>
                    <a:pt x="351" y="13"/>
                  </a:lnTo>
                  <a:lnTo>
                    <a:pt x="351" y="14"/>
                  </a:lnTo>
                  <a:lnTo>
                    <a:pt x="351" y="15"/>
                  </a:lnTo>
                  <a:lnTo>
                    <a:pt x="351" y="14"/>
                  </a:lnTo>
                  <a:lnTo>
                    <a:pt x="353" y="14"/>
                  </a:lnTo>
                  <a:lnTo>
                    <a:pt x="354" y="13"/>
                  </a:lnTo>
                  <a:lnTo>
                    <a:pt x="354" y="14"/>
                  </a:lnTo>
                  <a:lnTo>
                    <a:pt x="354" y="15"/>
                  </a:lnTo>
                  <a:lnTo>
                    <a:pt x="354" y="16"/>
                  </a:lnTo>
                  <a:lnTo>
                    <a:pt x="353" y="17"/>
                  </a:lnTo>
                  <a:lnTo>
                    <a:pt x="352" y="19"/>
                  </a:lnTo>
                  <a:lnTo>
                    <a:pt x="353" y="19"/>
                  </a:lnTo>
                  <a:lnTo>
                    <a:pt x="353" y="20"/>
                  </a:lnTo>
                  <a:lnTo>
                    <a:pt x="354" y="20"/>
                  </a:lnTo>
                  <a:lnTo>
                    <a:pt x="353" y="21"/>
                  </a:lnTo>
                  <a:lnTo>
                    <a:pt x="352" y="22"/>
                  </a:lnTo>
                  <a:lnTo>
                    <a:pt x="351" y="23"/>
                  </a:lnTo>
                  <a:lnTo>
                    <a:pt x="350" y="23"/>
                  </a:lnTo>
                  <a:lnTo>
                    <a:pt x="349" y="24"/>
                  </a:lnTo>
                  <a:lnTo>
                    <a:pt x="348" y="24"/>
                  </a:lnTo>
                  <a:lnTo>
                    <a:pt x="348" y="23"/>
                  </a:lnTo>
                  <a:lnTo>
                    <a:pt x="348" y="22"/>
                  </a:lnTo>
                  <a:lnTo>
                    <a:pt x="348" y="21"/>
                  </a:lnTo>
                  <a:lnTo>
                    <a:pt x="349" y="21"/>
                  </a:lnTo>
                  <a:lnTo>
                    <a:pt x="348" y="21"/>
                  </a:lnTo>
                  <a:lnTo>
                    <a:pt x="348" y="20"/>
                  </a:lnTo>
                  <a:lnTo>
                    <a:pt x="348" y="21"/>
                  </a:lnTo>
                  <a:lnTo>
                    <a:pt x="347" y="21"/>
                  </a:lnTo>
                  <a:lnTo>
                    <a:pt x="347" y="20"/>
                  </a:lnTo>
                  <a:lnTo>
                    <a:pt x="347" y="22"/>
                  </a:lnTo>
                  <a:lnTo>
                    <a:pt x="348" y="23"/>
                  </a:lnTo>
                  <a:lnTo>
                    <a:pt x="347" y="23"/>
                  </a:lnTo>
                  <a:lnTo>
                    <a:pt x="346" y="23"/>
                  </a:lnTo>
                  <a:lnTo>
                    <a:pt x="345" y="23"/>
                  </a:lnTo>
                  <a:lnTo>
                    <a:pt x="345" y="22"/>
                  </a:lnTo>
                  <a:lnTo>
                    <a:pt x="345" y="21"/>
                  </a:lnTo>
                  <a:lnTo>
                    <a:pt x="345" y="20"/>
                  </a:lnTo>
                  <a:lnTo>
                    <a:pt x="344" y="20"/>
                  </a:lnTo>
                  <a:lnTo>
                    <a:pt x="343" y="20"/>
                  </a:lnTo>
                  <a:lnTo>
                    <a:pt x="344" y="20"/>
                  </a:lnTo>
                  <a:lnTo>
                    <a:pt x="344" y="21"/>
                  </a:lnTo>
                  <a:lnTo>
                    <a:pt x="343" y="21"/>
                  </a:lnTo>
                  <a:lnTo>
                    <a:pt x="343" y="20"/>
                  </a:lnTo>
                  <a:lnTo>
                    <a:pt x="342" y="20"/>
                  </a:lnTo>
                  <a:lnTo>
                    <a:pt x="343" y="19"/>
                  </a:lnTo>
                  <a:lnTo>
                    <a:pt x="342" y="19"/>
                  </a:lnTo>
                  <a:lnTo>
                    <a:pt x="342" y="20"/>
                  </a:lnTo>
                  <a:lnTo>
                    <a:pt x="341" y="20"/>
                  </a:lnTo>
                  <a:lnTo>
                    <a:pt x="341" y="21"/>
                  </a:lnTo>
                  <a:lnTo>
                    <a:pt x="340" y="21"/>
                  </a:lnTo>
                  <a:lnTo>
                    <a:pt x="340" y="20"/>
                  </a:lnTo>
                  <a:lnTo>
                    <a:pt x="339" y="20"/>
                  </a:lnTo>
                  <a:lnTo>
                    <a:pt x="340" y="21"/>
                  </a:lnTo>
                  <a:lnTo>
                    <a:pt x="341" y="21"/>
                  </a:lnTo>
                  <a:lnTo>
                    <a:pt x="341" y="22"/>
                  </a:lnTo>
                  <a:lnTo>
                    <a:pt x="342" y="22"/>
                  </a:lnTo>
                  <a:lnTo>
                    <a:pt x="342" y="21"/>
                  </a:lnTo>
                  <a:lnTo>
                    <a:pt x="343" y="21"/>
                  </a:lnTo>
                  <a:lnTo>
                    <a:pt x="343" y="22"/>
                  </a:lnTo>
                  <a:lnTo>
                    <a:pt x="343" y="23"/>
                  </a:lnTo>
                  <a:lnTo>
                    <a:pt x="343" y="24"/>
                  </a:lnTo>
                  <a:lnTo>
                    <a:pt x="343" y="25"/>
                  </a:lnTo>
                  <a:lnTo>
                    <a:pt x="343" y="26"/>
                  </a:lnTo>
                  <a:lnTo>
                    <a:pt x="343" y="27"/>
                  </a:lnTo>
                  <a:lnTo>
                    <a:pt x="342" y="27"/>
                  </a:lnTo>
                  <a:lnTo>
                    <a:pt x="342" y="26"/>
                  </a:lnTo>
                  <a:lnTo>
                    <a:pt x="341" y="26"/>
                  </a:lnTo>
                  <a:lnTo>
                    <a:pt x="342" y="26"/>
                  </a:lnTo>
                  <a:lnTo>
                    <a:pt x="342" y="27"/>
                  </a:lnTo>
                  <a:lnTo>
                    <a:pt x="341" y="28"/>
                  </a:lnTo>
                  <a:lnTo>
                    <a:pt x="340" y="28"/>
                  </a:lnTo>
                  <a:lnTo>
                    <a:pt x="341" y="28"/>
                  </a:lnTo>
                  <a:lnTo>
                    <a:pt x="340" y="29"/>
                  </a:lnTo>
                  <a:lnTo>
                    <a:pt x="339" y="29"/>
                  </a:lnTo>
                  <a:lnTo>
                    <a:pt x="340" y="29"/>
                  </a:lnTo>
                  <a:lnTo>
                    <a:pt x="341" y="29"/>
                  </a:lnTo>
                  <a:lnTo>
                    <a:pt x="342" y="28"/>
                  </a:lnTo>
                  <a:lnTo>
                    <a:pt x="343" y="28"/>
                  </a:lnTo>
                  <a:lnTo>
                    <a:pt x="344" y="28"/>
                  </a:lnTo>
                  <a:lnTo>
                    <a:pt x="345" y="28"/>
                  </a:lnTo>
                  <a:lnTo>
                    <a:pt x="345" y="29"/>
                  </a:lnTo>
                  <a:lnTo>
                    <a:pt x="345" y="31"/>
                  </a:lnTo>
                  <a:lnTo>
                    <a:pt x="346" y="29"/>
                  </a:lnTo>
                  <a:lnTo>
                    <a:pt x="347" y="32"/>
                  </a:lnTo>
                  <a:lnTo>
                    <a:pt x="347" y="33"/>
                  </a:lnTo>
                  <a:lnTo>
                    <a:pt x="347" y="34"/>
                  </a:lnTo>
                  <a:lnTo>
                    <a:pt x="346" y="34"/>
                  </a:lnTo>
                  <a:lnTo>
                    <a:pt x="346" y="33"/>
                  </a:lnTo>
                  <a:lnTo>
                    <a:pt x="345" y="34"/>
                  </a:lnTo>
                  <a:lnTo>
                    <a:pt x="346" y="34"/>
                  </a:lnTo>
                  <a:lnTo>
                    <a:pt x="347" y="34"/>
                  </a:lnTo>
                  <a:lnTo>
                    <a:pt x="347" y="33"/>
                  </a:lnTo>
                  <a:lnTo>
                    <a:pt x="348" y="33"/>
                  </a:lnTo>
                  <a:lnTo>
                    <a:pt x="348" y="32"/>
                  </a:lnTo>
                  <a:lnTo>
                    <a:pt x="349" y="33"/>
                  </a:lnTo>
                  <a:lnTo>
                    <a:pt x="349" y="32"/>
                  </a:lnTo>
                  <a:lnTo>
                    <a:pt x="349" y="31"/>
                  </a:lnTo>
                  <a:lnTo>
                    <a:pt x="349" y="29"/>
                  </a:lnTo>
                  <a:lnTo>
                    <a:pt x="350" y="31"/>
                  </a:lnTo>
                  <a:lnTo>
                    <a:pt x="350" y="32"/>
                  </a:lnTo>
                  <a:lnTo>
                    <a:pt x="351" y="32"/>
                  </a:lnTo>
                  <a:lnTo>
                    <a:pt x="351" y="33"/>
                  </a:lnTo>
                  <a:lnTo>
                    <a:pt x="351" y="34"/>
                  </a:lnTo>
                  <a:lnTo>
                    <a:pt x="351" y="35"/>
                  </a:lnTo>
                  <a:lnTo>
                    <a:pt x="351" y="36"/>
                  </a:lnTo>
                  <a:lnTo>
                    <a:pt x="350" y="37"/>
                  </a:lnTo>
                  <a:lnTo>
                    <a:pt x="350" y="36"/>
                  </a:lnTo>
                  <a:lnTo>
                    <a:pt x="349" y="37"/>
                  </a:lnTo>
                  <a:lnTo>
                    <a:pt x="349" y="38"/>
                  </a:lnTo>
                  <a:lnTo>
                    <a:pt x="348" y="38"/>
                  </a:lnTo>
                  <a:lnTo>
                    <a:pt x="347" y="38"/>
                  </a:lnTo>
                  <a:lnTo>
                    <a:pt x="346" y="38"/>
                  </a:lnTo>
                  <a:lnTo>
                    <a:pt x="346" y="39"/>
                  </a:lnTo>
                  <a:lnTo>
                    <a:pt x="348" y="39"/>
                  </a:lnTo>
                  <a:lnTo>
                    <a:pt x="348" y="40"/>
                  </a:lnTo>
                  <a:lnTo>
                    <a:pt x="348" y="41"/>
                  </a:lnTo>
                  <a:lnTo>
                    <a:pt x="347" y="42"/>
                  </a:lnTo>
                  <a:lnTo>
                    <a:pt x="348" y="42"/>
                  </a:lnTo>
                  <a:lnTo>
                    <a:pt x="348" y="41"/>
                  </a:lnTo>
                  <a:lnTo>
                    <a:pt x="349" y="40"/>
                  </a:lnTo>
                  <a:lnTo>
                    <a:pt x="350" y="40"/>
                  </a:lnTo>
                  <a:lnTo>
                    <a:pt x="351" y="40"/>
                  </a:lnTo>
                  <a:lnTo>
                    <a:pt x="351" y="41"/>
                  </a:lnTo>
                  <a:lnTo>
                    <a:pt x="351" y="42"/>
                  </a:lnTo>
                  <a:lnTo>
                    <a:pt x="351" y="41"/>
                  </a:lnTo>
                  <a:lnTo>
                    <a:pt x="352" y="41"/>
                  </a:lnTo>
                  <a:lnTo>
                    <a:pt x="353" y="41"/>
                  </a:lnTo>
                  <a:lnTo>
                    <a:pt x="354" y="42"/>
                  </a:lnTo>
                  <a:lnTo>
                    <a:pt x="354" y="43"/>
                  </a:lnTo>
                  <a:lnTo>
                    <a:pt x="353" y="43"/>
                  </a:lnTo>
                  <a:lnTo>
                    <a:pt x="352" y="42"/>
                  </a:lnTo>
                  <a:lnTo>
                    <a:pt x="352" y="43"/>
                  </a:lnTo>
                  <a:lnTo>
                    <a:pt x="352" y="44"/>
                  </a:lnTo>
                  <a:lnTo>
                    <a:pt x="352" y="43"/>
                  </a:lnTo>
                  <a:lnTo>
                    <a:pt x="353" y="43"/>
                  </a:lnTo>
                  <a:lnTo>
                    <a:pt x="354" y="44"/>
                  </a:lnTo>
                  <a:lnTo>
                    <a:pt x="354" y="45"/>
                  </a:lnTo>
                  <a:lnTo>
                    <a:pt x="355" y="45"/>
                  </a:lnTo>
                  <a:lnTo>
                    <a:pt x="355" y="46"/>
                  </a:lnTo>
                  <a:lnTo>
                    <a:pt x="354" y="47"/>
                  </a:lnTo>
                  <a:lnTo>
                    <a:pt x="355" y="47"/>
                  </a:lnTo>
                  <a:lnTo>
                    <a:pt x="355" y="46"/>
                  </a:lnTo>
                  <a:lnTo>
                    <a:pt x="356" y="45"/>
                  </a:lnTo>
                  <a:lnTo>
                    <a:pt x="357" y="45"/>
                  </a:lnTo>
                  <a:lnTo>
                    <a:pt x="357" y="46"/>
                  </a:lnTo>
                  <a:lnTo>
                    <a:pt x="358" y="46"/>
                  </a:lnTo>
                  <a:lnTo>
                    <a:pt x="358" y="47"/>
                  </a:lnTo>
                  <a:lnTo>
                    <a:pt x="358" y="48"/>
                  </a:lnTo>
                  <a:lnTo>
                    <a:pt x="357" y="48"/>
                  </a:lnTo>
                  <a:lnTo>
                    <a:pt x="358" y="49"/>
                  </a:lnTo>
                  <a:lnTo>
                    <a:pt x="357" y="50"/>
                  </a:lnTo>
                  <a:lnTo>
                    <a:pt x="357" y="51"/>
                  </a:lnTo>
                  <a:lnTo>
                    <a:pt x="357" y="52"/>
                  </a:lnTo>
                  <a:lnTo>
                    <a:pt x="356" y="52"/>
                  </a:lnTo>
                  <a:lnTo>
                    <a:pt x="355" y="51"/>
                  </a:lnTo>
                  <a:lnTo>
                    <a:pt x="354" y="51"/>
                  </a:lnTo>
                  <a:lnTo>
                    <a:pt x="352" y="51"/>
                  </a:lnTo>
                  <a:lnTo>
                    <a:pt x="351" y="51"/>
                  </a:lnTo>
                  <a:lnTo>
                    <a:pt x="351" y="52"/>
                  </a:lnTo>
                  <a:lnTo>
                    <a:pt x="350" y="52"/>
                  </a:lnTo>
                  <a:lnTo>
                    <a:pt x="349" y="52"/>
                  </a:lnTo>
                  <a:lnTo>
                    <a:pt x="350" y="51"/>
                  </a:lnTo>
                  <a:lnTo>
                    <a:pt x="351" y="51"/>
                  </a:lnTo>
                  <a:lnTo>
                    <a:pt x="350" y="50"/>
                  </a:lnTo>
                  <a:lnTo>
                    <a:pt x="350" y="49"/>
                  </a:lnTo>
                  <a:lnTo>
                    <a:pt x="350" y="50"/>
                  </a:lnTo>
                  <a:lnTo>
                    <a:pt x="350" y="51"/>
                  </a:lnTo>
                  <a:lnTo>
                    <a:pt x="349" y="51"/>
                  </a:lnTo>
                  <a:lnTo>
                    <a:pt x="349" y="50"/>
                  </a:lnTo>
                  <a:lnTo>
                    <a:pt x="348" y="49"/>
                  </a:lnTo>
                  <a:lnTo>
                    <a:pt x="349" y="49"/>
                  </a:lnTo>
                  <a:lnTo>
                    <a:pt x="349" y="48"/>
                  </a:lnTo>
                  <a:lnTo>
                    <a:pt x="348" y="48"/>
                  </a:lnTo>
                  <a:lnTo>
                    <a:pt x="347" y="48"/>
                  </a:lnTo>
                  <a:lnTo>
                    <a:pt x="347" y="49"/>
                  </a:lnTo>
                  <a:lnTo>
                    <a:pt x="348" y="49"/>
                  </a:lnTo>
                  <a:lnTo>
                    <a:pt x="348" y="50"/>
                  </a:lnTo>
                  <a:lnTo>
                    <a:pt x="348" y="51"/>
                  </a:lnTo>
                  <a:lnTo>
                    <a:pt x="348" y="52"/>
                  </a:lnTo>
                  <a:lnTo>
                    <a:pt x="347" y="53"/>
                  </a:lnTo>
                  <a:lnTo>
                    <a:pt x="347" y="54"/>
                  </a:lnTo>
                  <a:lnTo>
                    <a:pt x="346" y="54"/>
                  </a:lnTo>
                  <a:lnTo>
                    <a:pt x="345" y="53"/>
                  </a:lnTo>
                  <a:lnTo>
                    <a:pt x="346" y="56"/>
                  </a:lnTo>
                  <a:lnTo>
                    <a:pt x="347" y="56"/>
                  </a:lnTo>
                  <a:lnTo>
                    <a:pt x="347" y="54"/>
                  </a:lnTo>
                  <a:lnTo>
                    <a:pt x="347" y="53"/>
                  </a:lnTo>
                  <a:lnTo>
                    <a:pt x="348" y="53"/>
                  </a:lnTo>
                  <a:lnTo>
                    <a:pt x="348" y="54"/>
                  </a:lnTo>
                  <a:lnTo>
                    <a:pt x="349" y="54"/>
                  </a:lnTo>
                  <a:lnTo>
                    <a:pt x="350" y="54"/>
                  </a:lnTo>
                  <a:lnTo>
                    <a:pt x="351" y="54"/>
                  </a:lnTo>
                  <a:lnTo>
                    <a:pt x="353" y="54"/>
                  </a:lnTo>
                  <a:lnTo>
                    <a:pt x="353" y="56"/>
                  </a:lnTo>
                  <a:lnTo>
                    <a:pt x="352" y="56"/>
                  </a:lnTo>
                  <a:lnTo>
                    <a:pt x="352" y="57"/>
                  </a:lnTo>
                  <a:lnTo>
                    <a:pt x="352" y="58"/>
                  </a:lnTo>
                  <a:lnTo>
                    <a:pt x="351" y="58"/>
                  </a:lnTo>
                  <a:lnTo>
                    <a:pt x="352" y="58"/>
                  </a:lnTo>
                  <a:lnTo>
                    <a:pt x="351" y="58"/>
                  </a:lnTo>
                  <a:lnTo>
                    <a:pt x="350" y="58"/>
                  </a:lnTo>
                  <a:lnTo>
                    <a:pt x="349" y="59"/>
                  </a:lnTo>
                  <a:lnTo>
                    <a:pt x="349" y="58"/>
                  </a:lnTo>
                  <a:lnTo>
                    <a:pt x="348" y="58"/>
                  </a:lnTo>
                  <a:lnTo>
                    <a:pt x="348" y="59"/>
                  </a:lnTo>
                  <a:lnTo>
                    <a:pt x="349" y="59"/>
                  </a:lnTo>
                  <a:lnTo>
                    <a:pt x="350" y="59"/>
                  </a:lnTo>
                  <a:lnTo>
                    <a:pt x="351" y="59"/>
                  </a:lnTo>
                  <a:lnTo>
                    <a:pt x="350" y="59"/>
                  </a:lnTo>
                  <a:lnTo>
                    <a:pt x="351" y="60"/>
                  </a:lnTo>
                  <a:lnTo>
                    <a:pt x="351" y="59"/>
                  </a:lnTo>
                  <a:lnTo>
                    <a:pt x="352" y="59"/>
                  </a:lnTo>
                  <a:lnTo>
                    <a:pt x="352" y="60"/>
                  </a:lnTo>
                  <a:lnTo>
                    <a:pt x="353" y="60"/>
                  </a:lnTo>
                  <a:lnTo>
                    <a:pt x="353" y="61"/>
                  </a:lnTo>
                  <a:lnTo>
                    <a:pt x="354" y="62"/>
                  </a:lnTo>
                  <a:lnTo>
                    <a:pt x="354" y="63"/>
                  </a:lnTo>
                  <a:lnTo>
                    <a:pt x="353" y="63"/>
                  </a:lnTo>
                  <a:lnTo>
                    <a:pt x="352" y="63"/>
                  </a:lnTo>
                  <a:lnTo>
                    <a:pt x="351" y="64"/>
                  </a:lnTo>
                  <a:lnTo>
                    <a:pt x="350" y="64"/>
                  </a:lnTo>
                  <a:lnTo>
                    <a:pt x="350" y="63"/>
                  </a:lnTo>
                  <a:lnTo>
                    <a:pt x="350" y="66"/>
                  </a:lnTo>
                  <a:lnTo>
                    <a:pt x="350" y="65"/>
                  </a:lnTo>
                  <a:lnTo>
                    <a:pt x="350" y="64"/>
                  </a:lnTo>
                  <a:lnTo>
                    <a:pt x="351" y="64"/>
                  </a:lnTo>
                  <a:lnTo>
                    <a:pt x="352" y="65"/>
                  </a:lnTo>
                  <a:lnTo>
                    <a:pt x="353" y="64"/>
                  </a:lnTo>
                  <a:lnTo>
                    <a:pt x="353" y="65"/>
                  </a:lnTo>
                  <a:lnTo>
                    <a:pt x="352" y="66"/>
                  </a:lnTo>
                  <a:lnTo>
                    <a:pt x="352" y="67"/>
                  </a:lnTo>
                  <a:lnTo>
                    <a:pt x="353" y="67"/>
                  </a:lnTo>
                  <a:lnTo>
                    <a:pt x="354" y="67"/>
                  </a:lnTo>
                  <a:lnTo>
                    <a:pt x="353" y="67"/>
                  </a:lnTo>
                  <a:lnTo>
                    <a:pt x="354" y="66"/>
                  </a:lnTo>
                  <a:lnTo>
                    <a:pt x="354" y="67"/>
                  </a:lnTo>
                  <a:lnTo>
                    <a:pt x="355" y="67"/>
                  </a:lnTo>
                  <a:lnTo>
                    <a:pt x="356" y="67"/>
                  </a:lnTo>
                  <a:lnTo>
                    <a:pt x="356" y="68"/>
                  </a:lnTo>
                  <a:lnTo>
                    <a:pt x="355" y="68"/>
                  </a:lnTo>
                  <a:lnTo>
                    <a:pt x="356" y="69"/>
                  </a:lnTo>
                  <a:lnTo>
                    <a:pt x="356" y="68"/>
                  </a:lnTo>
                  <a:lnTo>
                    <a:pt x="357" y="68"/>
                  </a:lnTo>
                  <a:lnTo>
                    <a:pt x="357" y="67"/>
                  </a:lnTo>
                  <a:lnTo>
                    <a:pt x="357" y="66"/>
                  </a:lnTo>
                  <a:lnTo>
                    <a:pt x="356" y="66"/>
                  </a:lnTo>
                  <a:lnTo>
                    <a:pt x="355" y="66"/>
                  </a:lnTo>
                  <a:lnTo>
                    <a:pt x="354" y="65"/>
                  </a:lnTo>
                  <a:lnTo>
                    <a:pt x="355" y="65"/>
                  </a:lnTo>
                  <a:lnTo>
                    <a:pt x="356" y="65"/>
                  </a:lnTo>
                  <a:lnTo>
                    <a:pt x="356" y="64"/>
                  </a:lnTo>
                  <a:lnTo>
                    <a:pt x="356" y="63"/>
                  </a:lnTo>
                  <a:lnTo>
                    <a:pt x="357" y="62"/>
                  </a:lnTo>
                  <a:lnTo>
                    <a:pt x="358" y="61"/>
                  </a:lnTo>
                  <a:lnTo>
                    <a:pt x="358" y="58"/>
                  </a:lnTo>
                  <a:lnTo>
                    <a:pt x="359" y="58"/>
                  </a:lnTo>
                  <a:lnTo>
                    <a:pt x="359" y="56"/>
                  </a:lnTo>
                  <a:lnTo>
                    <a:pt x="359" y="54"/>
                  </a:lnTo>
                  <a:lnTo>
                    <a:pt x="359" y="53"/>
                  </a:lnTo>
                  <a:lnTo>
                    <a:pt x="361" y="52"/>
                  </a:lnTo>
                  <a:lnTo>
                    <a:pt x="361" y="51"/>
                  </a:lnTo>
                  <a:lnTo>
                    <a:pt x="362" y="51"/>
                  </a:lnTo>
                  <a:lnTo>
                    <a:pt x="362" y="50"/>
                  </a:lnTo>
                  <a:lnTo>
                    <a:pt x="362" y="48"/>
                  </a:lnTo>
                  <a:lnTo>
                    <a:pt x="362" y="47"/>
                  </a:lnTo>
                  <a:lnTo>
                    <a:pt x="363" y="46"/>
                  </a:lnTo>
                  <a:lnTo>
                    <a:pt x="363" y="45"/>
                  </a:lnTo>
                  <a:lnTo>
                    <a:pt x="363" y="43"/>
                  </a:lnTo>
                  <a:lnTo>
                    <a:pt x="363" y="41"/>
                  </a:lnTo>
                  <a:lnTo>
                    <a:pt x="362" y="41"/>
                  </a:lnTo>
                  <a:lnTo>
                    <a:pt x="362" y="40"/>
                  </a:lnTo>
                  <a:lnTo>
                    <a:pt x="362" y="39"/>
                  </a:lnTo>
                  <a:lnTo>
                    <a:pt x="362" y="38"/>
                  </a:lnTo>
                  <a:lnTo>
                    <a:pt x="361" y="38"/>
                  </a:lnTo>
                  <a:lnTo>
                    <a:pt x="361" y="37"/>
                  </a:lnTo>
                  <a:lnTo>
                    <a:pt x="362" y="37"/>
                  </a:lnTo>
                  <a:lnTo>
                    <a:pt x="363" y="38"/>
                  </a:lnTo>
                  <a:lnTo>
                    <a:pt x="363" y="39"/>
                  </a:lnTo>
                  <a:lnTo>
                    <a:pt x="363" y="40"/>
                  </a:lnTo>
                  <a:lnTo>
                    <a:pt x="363" y="41"/>
                  </a:lnTo>
                  <a:lnTo>
                    <a:pt x="363" y="44"/>
                  </a:lnTo>
                  <a:lnTo>
                    <a:pt x="363" y="46"/>
                  </a:lnTo>
                  <a:lnTo>
                    <a:pt x="363" y="47"/>
                  </a:lnTo>
                  <a:lnTo>
                    <a:pt x="363" y="48"/>
                  </a:lnTo>
                  <a:lnTo>
                    <a:pt x="363" y="49"/>
                  </a:lnTo>
                  <a:lnTo>
                    <a:pt x="362" y="51"/>
                  </a:lnTo>
                  <a:lnTo>
                    <a:pt x="362" y="52"/>
                  </a:lnTo>
                  <a:lnTo>
                    <a:pt x="362" y="53"/>
                  </a:lnTo>
                  <a:lnTo>
                    <a:pt x="362" y="54"/>
                  </a:lnTo>
                  <a:lnTo>
                    <a:pt x="361" y="56"/>
                  </a:lnTo>
                  <a:lnTo>
                    <a:pt x="361" y="57"/>
                  </a:lnTo>
                  <a:lnTo>
                    <a:pt x="361" y="59"/>
                  </a:lnTo>
                  <a:lnTo>
                    <a:pt x="359" y="59"/>
                  </a:lnTo>
                  <a:lnTo>
                    <a:pt x="359" y="61"/>
                  </a:lnTo>
                  <a:lnTo>
                    <a:pt x="359" y="69"/>
                  </a:lnTo>
                  <a:lnTo>
                    <a:pt x="359" y="70"/>
                  </a:lnTo>
                  <a:lnTo>
                    <a:pt x="359" y="71"/>
                  </a:lnTo>
                  <a:lnTo>
                    <a:pt x="361" y="72"/>
                  </a:lnTo>
                  <a:lnTo>
                    <a:pt x="361" y="73"/>
                  </a:lnTo>
                  <a:lnTo>
                    <a:pt x="361" y="74"/>
                  </a:lnTo>
                  <a:lnTo>
                    <a:pt x="361" y="75"/>
                  </a:lnTo>
                  <a:lnTo>
                    <a:pt x="362" y="76"/>
                  </a:lnTo>
                  <a:lnTo>
                    <a:pt x="362" y="77"/>
                  </a:lnTo>
                  <a:lnTo>
                    <a:pt x="363" y="78"/>
                  </a:lnTo>
                  <a:lnTo>
                    <a:pt x="363" y="79"/>
                  </a:lnTo>
                  <a:lnTo>
                    <a:pt x="363" y="81"/>
                  </a:lnTo>
                  <a:lnTo>
                    <a:pt x="363" y="82"/>
                  </a:lnTo>
                  <a:lnTo>
                    <a:pt x="364" y="82"/>
                  </a:lnTo>
                  <a:lnTo>
                    <a:pt x="364" y="83"/>
                  </a:lnTo>
                  <a:lnTo>
                    <a:pt x="364" y="84"/>
                  </a:lnTo>
                  <a:lnTo>
                    <a:pt x="365" y="84"/>
                  </a:lnTo>
                  <a:lnTo>
                    <a:pt x="365" y="85"/>
                  </a:lnTo>
                  <a:lnTo>
                    <a:pt x="366" y="87"/>
                  </a:lnTo>
                  <a:lnTo>
                    <a:pt x="367" y="89"/>
                  </a:lnTo>
                  <a:lnTo>
                    <a:pt x="369" y="92"/>
                  </a:lnTo>
                  <a:lnTo>
                    <a:pt x="370" y="93"/>
                  </a:lnTo>
                  <a:lnTo>
                    <a:pt x="370" y="94"/>
                  </a:lnTo>
                  <a:lnTo>
                    <a:pt x="371" y="95"/>
                  </a:lnTo>
                  <a:lnTo>
                    <a:pt x="372" y="96"/>
                  </a:lnTo>
                  <a:lnTo>
                    <a:pt x="372" y="97"/>
                  </a:lnTo>
                  <a:lnTo>
                    <a:pt x="373" y="98"/>
                  </a:lnTo>
                  <a:lnTo>
                    <a:pt x="374" y="99"/>
                  </a:lnTo>
                  <a:lnTo>
                    <a:pt x="375" y="101"/>
                  </a:lnTo>
                  <a:lnTo>
                    <a:pt x="376" y="103"/>
                  </a:lnTo>
                  <a:lnTo>
                    <a:pt x="376" y="104"/>
                  </a:lnTo>
                  <a:lnTo>
                    <a:pt x="377" y="106"/>
                  </a:lnTo>
                  <a:lnTo>
                    <a:pt x="377" y="107"/>
                  </a:lnTo>
                  <a:lnTo>
                    <a:pt x="379" y="109"/>
                  </a:lnTo>
                  <a:lnTo>
                    <a:pt x="380" y="110"/>
                  </a:lnTo>
                  <a:lnTo>
                    <a:pt x="381" y="111"/>
                  </a:lnTo>
                  <a:lnTo>
                    <a:pt x="383" y="113"/>
                  </a:lnTo>
                  <a:lnTo>
                    <a:pt x="383" y="114"/>
                  </a:lnTo>
                  <a:lnTo>
                    <a:pt x="384" y="115"/>
                  </a:lnTo>
                  <a:lnTo>
                    <a:pt x="387" y="118"/>
                  </a:lnTo>
                  <a:lnTo>
                    <a:pt x="387" y="119"/>
                  </a:lnTo>
                  <a:lnTo>
                    <a:pt x="387" y="120"/>
                  </a:lnTo>
                  <a:lnTo>
                    <a:pt x="387" y="121"/>
                  </a:lnTo>
                  <a:lnTo>
                    <a:pt x="387" y="122"/>
                  </a:lnTo>
                  <a:lnTo>
                    <a:pt x="388" y="123"/>
                  </a:lnTo>
                  <a:lnTo>
                    <a:pt x="389" y="124"/>
                  </a:lnTo>
                  <a:lnTo>
                    <a:pt x="389" y="125"/>
                  </a:lnTo>
                  <a:lnTo>
                    <a:pt x="389" y="126"/>
                  </a:lnTo>
                  <a:lnTo>
                    <a:pt x="389" y="127"/>
                  </a:lnTo>
                  <a:lnTo>
                    <a:pt x="389" y="128"/>
                  </a:lnTo>
                  <a:lnTo>
                    <a:pt x="389" y="129"/>
                  </a:lnTo>
                  <a:lnTo>
                    <a:pt x="390" y="129"/>
                  </a:lnTo>
                  <a:lnTo>
                    <a:pt x="390" y="133"/>
                  </a:lnTo>
                  <a:lnTo>
                    <a:pt x="389" y="133"/>
                  </a:lnTo>
                  <a:lnTo>
                    <a:pt x="389" y="134"/>
                  </a:lnTo>
                  <a:lnTo>
                    <a:pt x="389" y="135"/>
                  </a:lnTo>
                  <a:lnTo>
                    <a:pt x="389" y="136"/>
                  </a:lnTo>
                  <a:lnTo>
                    <a:pt x="388" y="136"/>
                  </a:lnTo>
                  <a:lnTo>
                    <a:pt x="388" y="135"/>
                  </a:lnTo>
                  <a:lnTo>
                    <a:pt x="387" y="134"/>
                  </a:lnTo>
                  <a:lnTo>
                    <a:pt x="387" y="135"/>
                  </a:lnTo>
                  <a:lnTo>
                    <a:pt x="388" y="136"/>
                  </a:lnTo>
                  <a:lnTo>
                    <a:pt x="388" y="137"/>
                  </a:lnTo>
                  <a:lnTo>
                    <a:pt x="388" y="139"/>
                  </a:lnTo>
                  <a:lnTo>
                    <a:pt x="389" y="139"/>
                  </a:lnTo>
                  <a:lnTo>
                    <a:pt x="389" y="140"/>
                  </a:lnTo>
                  <a:lnTo>
                    <a:pt x="391" y="142"/>
                  </a:lnTo>
                  <a:lnTo>
                    <a:pt x="391" y="143"/>
                  </a:lnTo>
                  <a:lnTo>
                    <a:pt x="390" y="144"/>
                  </a:lnTo>
                  <a:lnTo>
                    <a:pt x="390" y="145"/>
                  </a:lnTo>
                  <a:lnTo>
                    <a:pt x="390" y="146"/>
                  </a:lnTo>
                  <a:lnTo>
                    <a:pt x="390" y="148"/>
                  </a:lnTo>
                  <a:lnTo>
                    <a:pt x="390" y="149"/>
                  </a:lnTo>
                  <a:lnTo>
                    <a:pt x="390" y="150"/>
                  </a:lnTo>
                  <a:lnTo>
                    <a:pt x="389" y="151"/>
                  </a:lnTo>
                  <a:lnTo>
                    <a:pt x="390" y="151"/>
                  </a:lnTo>
                  <a:lnTo>
                    <a:pt x="391" y="151"/>
                  </a:lnTo>
                  <a:lnTo>
                    <a:pt x="391" y="152"/>
                  </a:lnTo>
                  <a:lnTo>
                    <a:pt x="391" y="153"/>
                  </a:lnTo>
                  <a:lnTo>
                    <a:pt x="391" y="154"/>
                  </a:lnTo>
                  <a:lnTo>
                    <a:pt x="392" y="154"/>
                  </a:lnTo>
                  <a:lnTo>
                    <a:pt x="392" y="157"/>
                  </a:lnTo>
                  <a:lnTo>
                    <a:pt x="391" y="157"/>
                  </a:lnTo>
                  <a:lnTo>
                    <a:pt x="391" y="158"/>
                  </a:lnTo>
                  <a:lnTo>
                    <a:pt x="390" y="158"/>
                  </a:lnTo>
                  <a:lnTo>
                    <a:pt x="391" y="159"/>
                  </a:lnTo>
                  <a:lnTo>
                    <a:pt x="392" y="159"/>
                  </a:lnTo>
                  <a:lnTo>
                    <a:pt x="392" y="160"/>
                  </a:lnTo>
                  <a:lnTo>
                    <a:pt x="392" y="161"/>
                  </a:lnTo>
                  <a:lnTo>
                    <a:pt x="392" y="160"/>
                  </a:lnTo>
                  <a:lnTo>
                    <a:pt x="393" y="160"/>
                  </a:lnTo>
                  <a:lnTo>
                    <a:pt x="393" y="161"/>
                  </a:lnTo>
                  <a:lnTo>
                    <a:pt x="393" y="162"/>
                  </a:lnTo>
                  <a:lnTo>
                    <a:pt x="394" y="163"/>
                  </a:lnTo>
                  <a:lnTo>
                    <a:pt x="395" y="164"/>
                  </a:lnTo>
                  <a:lnTo>
                    <a:pt x="395" y="165"/>
                  </a:lnTo>
                  <a:lnTo>
                    <a:pt x="394" y="164"/>
                  </a:lnTo>
                  <a:lnTo>
                    <a:pt x="394" y="165"/>
                  </a:lnTo>
                  <a:lnTo>
                    <a:pt x="395" y="165"/>
                  </a:lnTo>
                  <a:lnTo>
                    <a:pt x="395" y="167"/>
                  </a:lnTo>
                  <a:lnTo>
                    <a:pt x="395" y="168"/>
                  </a:lnTo>
                  <a:lnTo>
                    <a:pt x="395" y="170"/>
                  </a:lnTo>
                  <a:lnTo>
                    <a:pt x="397" y="171"/>
                  </a:lnTo>
                  <a:lnTo>
                    <a:pt x="397" y="172"/>
                  </a:lnTo>
                  <a:lnTo>
                    <a:pt x="397" y="173"/>
                  </a:lnTo>
                  <a:lnTo>
                    <a:pt x="398" y="173"/>
                  </a:lnTo>
                  <a:lnTo>
                    <a:pt x="398" y="174"/>
                  </a:lnTo>
                  <a:lnTo>
                    <a:pt x="398" y="175"/>
                  </a:lnTo>
                  <a:lnTo>
                    <a:pt x="398" y="176"/>
                  </a:lnTo>
                  <a:lnTo>
                    <a:pt x="398" y="177"/>
                  </a:lnTo>
                  <a:lnTo>
                    <a:pt x="398" y="178"/>
                  </a:lnTo>
                  <a:lnTo>
                    <a:pt x="397" y="178"/>
                  </a:lnTo>
                  <a:lnTo>
                    <a:pt x="397" y="179"/>
                  </a:lnTo>
                  <a:lnTo>
                    <a:pt x="398" y="181"/>
                  </a:lnTo>
                  <a:lnTo>
                    <a:pt x="398" y="182"/>
                  </a:lnTo>
                  <a:lnTo>
                    <a:pt x="398" y="183"/>
                  </a:lnTo>
                  <a:lnTo>
                    <a:pt x="397" y="184"/>
                  </a:lnTo>
                  <a:lnTo>
                    <a:pt x="397" y="187"/>
                  </a:lnTo>
                  <a:lnTo>
                    <a:pt x="397" y="188"/>
                  </a:lnTo>
                  <a:lnTo>
                    <a:pt x="398" y="189"/>
                  </a:lnTo>
                  <a:lnTo>
                    <a:pt x="399" y="189"/>
                  </a:lnTo>
                  <a:lnTo>
                    <a:pt x="398" y="190"/>
                  </a:lnTo>
                  <a:lnTo>
                    <a:pt x="398" y="191"/>
                  </a:lnTo>
                  <a:lnTo>
                    <a:pt x="398" y="192"/>
                  </a:lnTo>
                  <a:lnTo>
                    <a:pt x="399" y="192"/>
                  </a:lnTo>
                  <a:lnTo>
                    <a:pt x="399" y="193"/>
                  </a:lnTo>
                  <a:lnTo>
                    <a:pt x="398" y="193"/>
                  </a:lnTo>
                  <a:lnTo>
                    <a:pt x="398" y="194"/>
                  </a:lnTo>
                  <a:lnTo>
                    <a:pt x="398" y="195"/>
                  </a:lnTo>
                  <a:lnTo>
                    <a:pt x="398" y="196"/>
                  </a:lnTo>
                  <a:lnTo>
                    <a:pt x="397" y="196"/>
                  </a:lnTo>
                  <a:lnTo>
                    <a:pt x="398" y="197"/>
                  </a:lnTo>
                  <a:lnTo>
                    <a:pt x="398" y="198"/>
                  </a:lnTo>
                  <a:lnTo>
                    <a:pt x="398" y="202"/>
                  </a:lnTo>
                  <a:lnTo>
                    <a:pt x="399" y="202"/>
                  </a:lnTo>
                  <a:lnTo>
                    <a:pt x="399" y="203"/>
                  </a:lnTo>
                  <a:lnTo>
                    <a:pt x="399" y="205"/>
                  </a:lnTo>
                  <a:lnTo>
                    <a:pt x="399" y="206"/>
                  </a:lnTo>
                  <a:lnTo>
                    <a:pt x="399" y="207"/>
                  </a:lnTo>
                  <a:lnTo>
                    <a:pt x="400" y="208"/>
                  </a:lnTo>
                  <a:lnTo>
                    <a:pt x="400" y="209"/>
                  </a:lnTo>
                  <a:lnTo>
                    <a:pt x="400" y="210"/>
                  </a:lnTo>
                  <a:lnTo>
                    <a:pt x="399" y="209"/>
                  </a:lnTo>
                  <a:lnTo>
                    <a:pt x="398" y="209"/>
                  </a:lnTo>
                  <a:lnTo>
                    <a:pt x="398" y="208"/>
                  </a:lnTo>
                  <a:lnTo>
                    <a:pt x="397" y="208"/>
                  </a:lnTo>
                  <a:lnTo>
                    <a:pt x="398" y="209"/>
                  </a:lnTo>
                  <a:lnTo>
                    <a:pt x="398" y="210"/>
                  </a:lnTo>
                  <a:lnTo>
                    <a:pt x="399" y="211"/>
                  </a:lnTo>
                  <a:lnTo>
                    <a:pt x="400" y="210"/>
                  </a:lnTo>
                  <a:lnTo>
                    <a:pt x="400" y="211"/>
                  </a:lnTo>
                  <a:lnTo>
                    <a:pt x="400" y="212"/>
                  </a:lnTo>
                  <a:lnTo>
                    <a:pt x="400" y="213"/>
                  </a:lnTo>
                  <a:lnTo>
                    <a:pt x="400" y="214"/>
                  </a:lnTo>
                  <a:lnTo>
                    <a:pt x="399" y="214"/>
                  </a:lnTo>
                  <a:lnTo>
                    <a:pt x="399" y="215"/>
                  </a:lnTo>
                  <a:lnTo>
                    <a:pt x="400" y="215"/>
                  </a:lnTo>
                  <a:lnTo>
                    <a:pt x="400" y="216"/>
                  </a:lnTo>
                  <a:lnTo>
                    <a:pt x="400" y="217"/>
                  </a:lnTo>
                  <a:lnTo>
                    <a:pt x="399" y="217"/>
                  </a:lnTo>
                  <a:lnTo>
                    <a:pt x="399" y="218"/>
                  </a:lnTo>
                  <a:lnTo>
                    <a:pt x="399" y="219"/>
                  </a:lnTo>
                  <a:lnTo>
                    <a:pt x="398" y="220"/>
                  </a:lnTo>
                  <a:lnTo>
                    <a:pt x="398" y="221"/>
                  </a:lnTo>
                  <a:lnTo>
                    <a:pt x="398" y="223"/>
                  </a:lnTo>
                  <a:lnTo>
                    <a:pt x="399" y="223"/>
                  </a:lnTo>
                  <a:lnTo>
                    <a:pt x="399" y="225"/>
                  </a:lnTo>
                  <a:lnTo>
                    <a:pt x="399" y="226"/>
                  </a:lnTo>
                  <a:lnTo>
                    <a:pt x="399" y="227"/>
                  </a:lnTo>
                  <a:lnTo>
                    <a:pt x="398" y="227"/>
                  </a:lnTo>
                  <a:lnTo>
                    <a:pt x="398" y="228"/>
                  </a:lnTo>
                  <a:lnTo>
                    <a:pt x="397" y="227"/>
                  </a:lnTo>
                  <a:lnTo>
                    <a:pt x="397" y="228"/>
                  </a:lnTo>
                  <a:lnTo>
                    <a:pt x="398" y="230"/>
                  </a:lnTo>
                  <a:lnTo>
                    <a:pt x="398" y="231"/>
                  </a:lnTo>
                  <a:lnTo>
                    <a:pt x="399" y="231"/>
                  </a:lnTo>
                  <a:lnTo>
                    <a:pt x="401" y="232"/>
                  </a:lnTo>
                  <a:lnTo>
                    <a:pt x="402" y="232"/>
                  </a:lnTo>
                  <a:lnTo>
                    <a:pt x="403" y="232"/>
                  </a:lnTo>
                  <a:lnTo>
                    <a:pt x="403" y="231"/>
                  </a:lnTo>
                  <a:lnTo>
                    <a:pt x="403" y="230"/>
                  </a:lnTo>
                  <a:lnTo>
                    <a:pt x="404" y="230"/>
                  </a:lnTo>
                  <a:lnTo>
                    <a:pt x="404" y="231"/>
                  </a:lnTo>
                  <a:lnTo>
                    <a:pt x="405" y="231"/>
                  </a:lnTo>
                  <a:lnTo>
                    <a:pt x="406" y="232"/>
                  </a:lnTo>
                  <a:lnTo>
                    <a:pt x="407" y="232"/>
                  </a:lnTo>
                  <a:lnTo>
                    <a:pt x="408" y="232"/>
                  </a:lnTo>
                  <a:lnTo>
                    <a:pt x="409" y="231"/>
                  </a:lnTo>
                  <a:lnTo>
                    <a:pt x="412" y="231"/>
                  </a:lnTo>
                  <a:lnTo>
                    <a:pt x="412" y="232"/>
                  </a:lnTo>
                  <a:lnTo>
                    <a:pt x="413" y="232"/>
                  </a:lnTo>
                  <a:lnTo>
                    <a:pt x="413" y="231"/>
                  </a:lnTo>
                  <a:lnTo>
                    <a:pt x="413" y="230"/>
                  </a:lnTo>
                  <a:lnTo>
                    <a:pt x="414" y="230"/>
                  </a:lnTo>
                  <a:lnTo>
                    <a:pt x="415" y="230"/>
                  </a:lnTo>
                  <a:lnTo>
                    <a:pt x="416" y="230"/>
                  </a:lnTo>
                  <a:lnTo>
                    <a:pt x="416" y="228"/>
                  </a:lnTo>
                  <a:lnTo>
                    <a:pt x="416" y="227"/>
                  </a:lnTo>
                  <a:lnTo>
                    <a:pt x="416" y="226"/>
                  </a:lnTo>
                  <a:lnTo>
                    <a:pt x="416" y="225"/>
                  </a:lnTo>
                  <a:lnTo>
                    <a:pt x="416" y="224"/>
                  </a:lnTo>
                  <a:lnTo>
                    <a:pt x="417" y="223"/>
                  </a:lnTo>
                  <a:lnTo>
                    <a:pt x="418" y="222"/>
                  </a:lnTo>
                  <a:lnTo>
                    <a:pt x="418" y="221"/>
                  </a:lnTo>
                  <a:lnTo>
                    <a:pt x="419" y="221"/>
                  </a:lnTo>
                  <a:lnTo>
                    <a:pt x="420" y="220"/>
                  </a:lnTo>
                  <a:lnTo>
                    <a:pt x="421" y="220"/>
                  </a:lnTo>
                  <a:lnTo>
                    <a:pt x="421" y="219"/>
                  </a:lnTo>
                  <a:lnTo>
                    <a:pt x="422" y="219"/>
                  </a:lnTo>
                  <a:lnTo>
                    <a:pt x="422" y="218"/>
                  </a:lnTo>
                  <a:lnTo>
                    <a:pt x="422" y="217"/>
                  </a:lnTo>
                  <a:lnTo>
                    <a:pt x="422" y="216"/>
                  </a:lnTo>
                  <a:lnTo>
                    <a:pt x="422" y="215"/>
                  </a:lnTo>
                  <a:lnTo>
                    <a:pt x="422" y="216"/>
                  </a:lnTo>
                  <a:lnTo>
                    <a:pt x="421" y="216"/>
                  </a:lnTo>
                  <a:lnTo>
                    <a:pt x="421" y="215"/>
                  </a:lnTo>
                  <a:lnTo>
                    <a:pt x="422" y="214"/>
                  </a:lnTo>
                  <a:lnTo>
                    <a:pt x="423" y="214"/>
                  </a:lnTo>
                  <a:lnTo>
                    <a:pt x="424" y="212"/>
                  </a:lnTo>
                  <a:lnTo>
                    <a:pt x="425" y="211"/>
                  </a:lnTo>
                  <a:lnTo>
                    <a:pt x="425" y="210"/>
                  </a:lnTo>
                  <a:lnTo>
                    <a:pt x="426" y="209"/>
                  </a:lnTo>
                  <a:lnTo>
                    <a:pt x="427" y="209"/>
                  </a:lnTo>
                  <a:lnTo>
                    <a:pt x="428" y="210"/>
                  </a:lnTo>
                  <a:lnTo>
                    <a:pt x="429" y="210"/>
                  </a:lnTo>
                  <a:lnTo>
                    <a:pt x="430" y="211"/>
                  </a:lnTo>
                  <a:lnTo>
                    <a:pt x="430" y="212"/>
                  </a:lnTo>
                  <a:lnTo>
                    <a:pt x="430" y="214"/>
                  </a:lnTo>
                  <a:lnTo>
                    <a:pt x="430" y="216"/>
                  </a:lnTo>
                  <a:lnTo>
                    <a:pt x="430" y="217"/>
                  </a:lnTo>
                  <a:lnTo>
                    <a:pt x="431" y="217"/>
                  </a:lnTo>
                  <a:lnTo>
                    <a:pt x="431" y="218"/>
                  </a:lnTo>
                  <a:lnTo>
                    <a:pt x="431" y="219"/>
                  </a:lnTo>
                  <a:lnTo>
                    <a:pt x="431" y="220"/>
                  </a:lnTo>
                  <a:lnTo>
                    <a:pt x="432" y="221"/>
                  </a:lnTo>
                  <a:lnTo>
                    <a:pt x="432" y="223"/>
                  </a:lnTo>
                  <a:lnTo>
                    <a:pt x="433" y="224"/>
                  </a:lnTo>
                  <a:lnTo>
                    <a:pt x="433" y="225"/>
                  </a:lnTo>
                  <a:lnTo>
                    <a:pt x="433" y="226"/>
                  </a:lnTo>
                  <a:lnTo>
                    <a:pt x="434" y="227"/>
                  </a:lnTo>
                  <a:lnTo>
                    <a:pt x="434" y="228"/>
                  </a:lnTo>
                  <a:lnTo>
                    <a:pt x="434" y="230"/>
                  </a:lnTo>
                  <a:lnTo>
                    <a:pt x="434" y="231"/>
                  </a:lnTo>
                  <a:lnTo>
                    <a:pt x="436" y="232"/>
                  </a:lnTo>
                  <a:lnTo>
                    <a:pt x="436" y="233"/>
                  </a:lnTo>
                  <a:lnTo>
                    <a:pt x="436" y="234"/>
                  </a:lnTo>
                  <a:lnTo>
                    <a:pt x="436" y="235"/>
                  </a:lnTo>
                  <a:lnTo>
                    <a:pt x="434" y="236"/>
                  </a:lnTo>
                  <a:lnTo>
                    <a:pt x="434" y="237"/>
                  </a:lnTo>
                  <a:lnTo>
                    <a:pt x="434" y="238"/>
                  </a:lnTo>
                  <a:lnTo>
                    <a:pt x="434" y="239"/>
                  </a:lnTo>
                  <a:lnTo>
                    <a:pt x="434" y="240"/>
                  </a:lnTo>
                  <a:lnTo>
                    <a:pt x="434" y="241"/>
                  </a:lnTo>
                  <a:lnTo>
                    <a:pt x="434" y="242"/>
                  </a:lnTo>
                  <a:lnTo>
                    <a:pt x="434" y="243"/>
                  </a:lnTo>
                  <a:lnTo>
                    <a:pt x="434" y="244"/>
                  </a:lnTo>
                  <a:lnTo>
                    <a:pt x="434" y="245"/>
                  </a:lnTo>
                  <a:lnTo>
                    <a:pt x="434" y="247"/>
                  </a:lnTo>
                  <a:lnTo>
                    <a:pt x="434" y="248"/>
                  </a:lnTo>
                  <a:lnTo>
                    <a:pt x="436" y="249"/>
                  </a:lnTo>
                  <a:lnTo>
                    <a:pt x="437" y="247"/>
                  </a:lnTo>
                  <a:lnTo>
                    <a:pt x="437" y="245"/>
                  </a:lnTo>
                  <a:lnTo>
                    <a:pt x="437" y="244"/>
                  </a:lnTo>
                  <a:lnTo>
                    <a:pt x="436" y="243"/>
                  </a:lnTo>
                  <a:lnTo>
                    <a:pt x="436" y="242"/>
                  </a:lnTo>
                  <a:lnTo>
                    <a:pt x="436" y="241"/>
                  </a:lnTo>
                  <a:lnTo>
                    <a:pt x="436" y="240"/>
                  </a:lnTo>
                  <a:lnTo>
                    <a:pt x="436" y="238"/>
                  </a:lnTo>
                  <a:lnTo>
                    <a:pt x="436" y="237"/>
                  </a:lnTo>
                  <a:lnTo>
                    <a:pt x="436" y="236"/>
                  </a:lnTo>
                  <a:lnTo>
                    <a:pt x="436" y="235"/>
                  </a:lnTo>
                  <a:lnTo>
                    <a:pt x="437" y="234"/>
                  </a:lnTo>
                  <a:lnTo>
                    <a:pt x="437" y="233"/>
                  </a:lnTo>
                  <a:lnTo>
                    <a:pt x="437" y="232"/>
                  </a:lnTo>
                  <a:lnTo>
                    <a:pt x="437" y="231"/>
                  </a:lnTo>
                  <a:lnTo>
                    <a:pt x="437" y="230"/>
                  </a:lnTo>
                  <a:lnTo>
                    <a:pt x="437" y="228"/>
                  </a:lnTo>
                  <a:lnTo>
                    <a:pt x="437" y="227"/>
                  </a:lnTo>
                  <a:lnTo>
                    <a:pt x="438" y="226"/>
                  </a:lnTo>
                  <a:lnTo>
                    <a:pt x="439" y="225"/>
                  </a:lnTo>
                  <a:lnTo>
                    <a:pt x="439" y="224"/>
                  </a:lnTo>
                  <a:lnTo>
                    <a:pt x="439" y="223"/>
                  </a:lnTo>
                  <a:lnTo>
                    <a:pt x="440" y="223"/>
                  </a:lnTo>
                  <a:lnTo>
                    <a:pt x="440" y="224"/>
                  </a:lnTo>
                  <a:lnTo>
                    <a:pt x="439" y="225"/>
                  </a:lnTo>
                  <a:lnTo>
                    <a:pt x="439" y="226"/>
                  </a:lnTo>
                  <a:lnTo>
                    <a:pt x="439" y="227"/>
                  </a:lnTo>
                  <a:lnTo>
                    <a:pt x="438" y="228"/>
                  </a:lnTo>
                  <a:lnTo>
                    <a:pt x="438" y="231"/>
                  </a:lnTo>
                  <a:lnTo>
                    <a:pt x="438" y="232"/>
                  </a:lnTo>
                  <a:lnTo>
                    <a:pt x="438" y="233"/>
                  </a:lnTo>
                  <a:lnTo>
                    <a:pt x="437" y="235"/>
                  </a:lnTo>
                  <a:lnTo>
                    <a:pt x="437" y="236"/>
                  </a:lnTo>
                  <a:lnTo>
                    <a:pt x="437" y="238"/>
                  </a:lnTo>
                  <a:lnTo>
                    <a:pt x="437" y="239"/>
                  </a:lnTo>
                  <a:lnTo>
                    <a:pt x="437" y="240"/>
                  </a:lnTo>
                  <a:lnTo>
                    <a:pt x="438" y="242"/>
                  </a:lnTo>
                  <a:lnTo>
                    <a:pt x="438" y="244"/>
                  </a:lnTo>
                  <a:lnTo>
                    <a:pt x="438" y="245"/>
                  </a:lnTo>
                  <a:lnTo>
                    <a:pt x="438" y="246"/>
                  </a:lnTo>
                  <a:lnTo>
                    <a:pt x="438" y="247"/>
                  </a:lnTo>
                  <a:lnTo>
                    <a:pt x="438" y="248"/>
                  </a:lnTo>
                  <a:lnTo>
                    <a:pt x="439" y="249"/>
                  </a:lnTo>
                  <a:lnTo>
                    <a:pt x="439" y="251"/>
                  </a:lnTo>
                  <a:lnTo>
                    <a:pt x="439" y="252"/>
                  </a:lnTo>
                  <a:lnTo>
                    <a:pt x="439" y="258"/>
                  </a:lnTo>
                  <a:lnTo>
                    <a:pt x="439" y="259"/>
                  </a:lnTo>
                  <a:lnTo>
                    <a:pt x="439" y="260"/>
                  </a:lnTo>
                  <a:lnTo>
                    <a:pt x="439" y="262"/>
                  </a:lnTo>
                  <a:lnTo>
                    <a:pt x="439" y="264"/>
                  </a:lnTo>
                  <a:lnTo>
                    <a:pt x="439" y="265"/>
                  </a:lnTo>
                  <a:lnTo>
                    <a:pt x="439" y="268"/>
                  </a:lnTo>
                  <a:lnTo>
                    <a:pt x="439" y="269"/>
                  </a:lnTo>
                  <a:lnTo>
                    <a:pt x="438" y="269"/>
                  </a:lnTo>
                  <a:lnTo>
                    <a:pt x="438" y="270"/>
                  </a:lnTo>
                  <a:lnTo>
                    <a:pt x="438" y="271"/>
                  </a:lnTo>
                  <a:lnTo>
                    <a:pt x="438" y="273"/>
                  </a:lnTo>
                  <a:lnTo>
                    <a:pt x="438" y="275"/>
                  </a:lnTo>
                  <a:lnTo>
                    <a:pt x="438" y="277"/>
                  </a:lnTo>
                  <a:lnTo>
                    <a:pt x="438" y="278"/>
                  </a:lnTo>
                  <a:lnTo>
                    <a:pt x="437" y="278"/>
                  </a:lnTo>
                  <a:lnTo>
                    <a:pt x="437" y="280"/>
                  </a:lnTo>
                  <a:lnTo>
                    <a:pt x="437" y="281"/>
                  </a:lnTo>
                  <a:lnTo>
                    <a:pt x="437" y="283"/>
                  </a:lnTo>
                  <a:lnTo>
                    <a:pt x="436" y="284"/>
                  </a:lnTo>
                  <a:lnTo>
                    <a:pt x="436" y="285"/>
                  </a:lnTo>
                  <a:lnTo>
                    <a:pt x="436" y="286"/>
                  </a:lnTo>
                  <a:lnTo>
                    <a:pt x="434" y="286"/>
                  </a:lnTo>
                  <a:lnTo>
                    <a:pt x="434" y="287"/>
                  </a:lnTo>
                  <a:lnTo>
                    <a:pt x="434" y="288"/>
                  </a:lnTo>
                  <a:lnTo>
                    <a:pt x="434" y="289"/>
                  </a:lnTo>
                  <a:lnTo>
                    <a:pt x="433" y="290"/>
                  </a:lnTo>
                  <a:lnTo>
                    <a:pt x="433" y="291"/>
                  </a:lnTo>
                  <a:lnTo>
                    <a:pt x="433" y="292"/>
                  </a:lnTo>
                  <a:lnTo>
                    <a:pt x="433" y="293"/>
                  </a:lnTo>
                  <a:lnTo>
                    <a:pt x="432" y="293"/>
                  </a:lnTo>
                  <a:lnTo>
                    <a:pt x="432" y="294"/>
                  </a:lnTo>
                  <a:lnTo>
                    <a:pt x="432" y="295"/>
                  </a:lnTo>
                  <a:lnTo>
                    <a:pt x="431" y="297"/>
                  </a:lnTo>
                  <a:lnTo>
                    <a:pt x="431" y="298"/>
                  </a:lnTo>
                  <a:lnTo>
                    <a:pt x="431" y="299"/>
                  </a:lnTo>
                  <a:lnTo>
                    <a:pt x="431" y="300"/>
                  </a:lnTo>
                  <a:lnTo>
                    <a:pt x="432" y="302"/>
                  </a:lnTo>
                  <a:lnTo>
                    <a:pt x="432" y="303"/>
                  </a:lnTo>
                  <a:lnTo>
                    <a:pt x="432" y="306"/>
                  </a:lnTo>
                  <a:lnTo>
                    <a:pt x="432" y="307"/>
                  </a:lnTo>
                  <a:lnTo>
                    <a:pt x="432" y="308"/>
                  </a:lnTo>
                  <a:lnTo>
                    <a:pt x="433" y="308"/>
                  </a:lnTo>
                  <a:lnTo>
                    <a:pt x="433" y="309"/>
                  </a:lnTo>
                  <a:lnTo>
                    <a:pt x="433" y="310"/>
                  </a:lnTo>
                  <a:lnTo>
                    <a:pt x="433" y="312"/>
                  </a:lnTo>
                  <a:lnTo>
                    <a:pt x="433" y="314"/>
                  </a:lnTo>
                  <a:lnTo>
                    <a:pt x="433" y="315"/>
                  </a:lnTo>
                  <a:lnTo>
                    <a:pt x="433" y="316"/>
                  </a:lnTo>
                  <a:lnTo>
                    <a:pt x="434" y="316"/>
                  </a:lnTo>
                  <a:lnTo>
                    <a:pt x="434" y="320"/>
                  </a:lnTo>
                  <a:lnTo>
                    <a:pt x="433" y="320"/>
                  </a:lnTo>
                  <a:lnTo>
                    <a:pt x="433" y="324"/>
                  </a:lnTo>
                  <a:lnTo>
                    <a:pt x="434" y="324"/>
                  </a:lnTo>
                  <a:lnTo>
                    <a:pt x="434" y="326"/>
                  </a:lnTo>
                  <a:lnTo>
                    <a:pt x="433" y="326"/>
                  </a:lnTo>
                  <a:lnTo>
                    <a:pt x="433" y="327"/>
                  </a:lnTo>
                  <a:lnTo>
                    <a:pt x="433" y="330"/>
                  </a:lnTo>
                  <a:lnTo>
                    <a:pt x="433" y="333"/>
                  </a:lnTo>
                  <a:lnTo>
                    <a:pt x="433" y="334"/>
                  </a:lnTo>
                  <a:lnTo>
                    <a:pt x="433" y="335"/>
                  </a:lnTo>
                  <a:lnTo>
                    <a:pt x="433" y="336"/>
                  </a:lnTo>
                  <a:lnTo>
                    <a:pt x="433" y="337"/>
                  </a:lnTo>
                  <a:lnTo>
                    <a:pt x="433" y="338"/>
                  </a:lnTo>
                  <a:lnTo>
                    <a:pt x="434" y="339"/>
                  </a:lnTo>
                  <a:lnTo>
                    <a:pt x="434" y="340"/>
                  </a:lnTo>
                  <a:lnTo>
                    <a:pt x="434" y="341"/>
                  </a:lnTo>
                  <a:lnTo>
                    <a:pt x="434" y="343"/>
                  </a:lnTo>
                  <a:lnTo>
                    <a:pt x="434" y="344"/>
                  </a:lnTo>
                  <a:lnTo>
                    <a:pt x="434" y="345"/>
                  </a:lnTo>
                  <a:lnTo>
                    <a:pt x="436" y="346"/>
                  </a:lnTo>
                  <a:lnTo>
                    <a:pt x="436" y="347"/>
                  </a:lnTo>
                  <a:lnTo>
                    <a:pt x="436" y="348"/>
                  </a:lnTo>
                  <a:lnTo>
                    <a:pt x="436" y="349"/>
                  </a:lnTo>
                  <a:lnTo>
                    <a:pt x="437" y="349"/>
                  </a:lnTo>
                  <a:lnTo>
                    <a:pt x="437" y="350"/>
                  </a:lnTo>
                  <a:lnTo>
                    <a:pt x="438" y="352"/>
                  </a:lnTo>
                  <a:lnTo>
                    <a:pt x="438" y="353"/>
                  </a:lnTo>
                  <a:lnTo>
                    <a:pt x="439" y="355"/>
                  </a:lnTo>
                  <a:lnTo>
                    <a:pt x="440" y="356"/>
                  </a:lnTo>
                  <a:lnTo>
                    <a:pt x="440" y="357"/>
                  </a:lnTo>
                  <a:lnTo>
                    <a:pt x="440" y="359"/>
                  </a:lnTo>
                  <a:lnTo>
                    <a:pt x="440" y="361"/>
                  </a:lnTo>
                  <a:lnTo>
                    <a:pt x="441" y="362"/>
                  </a:lnTo>
                  <a:lnTo>
                    <a:pt x="443" y="363"/>
                  </a:lnTo>
                  <a:lnTo>
                    <a:pt x="444" y="364"/>
                  </a:lnTo>
                  <a:lnTo>
                    <a:pt x="445" y="365"/>
                  </a:lnTo>
                  <a:lnTo>
                    <a:pt x="446" y="365"/>
                  </a:lnTo>
                  <a:lnTo>
                    <a:pt x="447" y="364"/>
                  </a:lnTo>
                  <a:lnTo>
                    <a:pt x="447" y="363"/>
                  </a:lnTo>
                  <a:lnTo>
                    <a:pt x="448" y="363"/>
                  </a:lnTo>
                  <a:lnTo>
                    <a:pt x="448" y="362"/>
                  </a:lnTo>
                  <a:lnTo>
                    <a:pt x="447" y="362"/>
                  </a:lnTo>
                  <a:lnTo>
                    <a:pt x="446" y="362"/>
                  </a:lnTo>
                  <a:lnTo>
                    <a:pt x="446" y="361"/>
                  </a:lnTo>
                  <a:lnTo>
                    <a:pt x="444" y="361"/>
                  </a:lnTo>
                  <a:lnTo>
                    <a:pt x="444" y="360"/>
                  </a:lnTo>
                  <a:lnTo>
                    <a:pt x="445" y="361"/>
                  </a:lnTo>
                  <a:lnTo>
                    <a:pt x="446" y="361"/>
                  </a:lnTo>
                  <a:lnTo>
                    <a:pt x="447" y="361"/>
                  </a:lnTo>
                  <a:lnTo>
                    <a:pt x="448" y="362"/>
                  </a:lnTo>
                  <a:lnTo>
                    <a:pt x="449" y="362"/>
                  </a:lnTo>
                  <a:lnTo>
                    <a:pt x="450" y="362"/>
                  </a:lnTo>
                  <a:lnTo>
                    <a:pt x="450" y="363"/>
                  </a:lnTo>
                  <a:lnTo>
                    <a:pt x="449" y="364"/>
                  </a:lnTo>
                  <a:lnTo>
                    <a:pt x="449" y="366"/>
                  </a:lnTo>
                  <a:lnTo>
                    <a:pt x="449" y="367"/>
                  </a:lnTo>
                  <a:lnTo>
                    <a:pt x="449" y="368"/>
                  </a:lnTo>
                  <a:lnTo>
                    <a:pt x="448" y="369"/>
                  </a:lnTo>
                  <a:lnTo>
                    <a:pt x="448" y="371"/>
                  </a:lnTo>
                  <a:lnTo>
                    <a:pt x="447" y="372"/>
                  </a:lnTo>
                  <a:lnTo>
                    <a:pt x="447" y="373"/>
                  </a:lnTo>
                  <a:lnTo>
                    <a:pt x="445" y="375"/>
                  </a:lnTo>
                  <a:lnTo>
                    <a:pt x="445" y="376"/>
                  </a:lnTo>
                  <a:lnTo>
                    <a:pt x="444" y="377"/>
                  </a:lnTo>
                  <a:lnTo>
                    <a:pt x="444" y="378"/>
                  </a:lnTo>
                  <a:lnTo>
                    <a:pt x="443" y="378"/>
                  </a:lnTo>
                  <a:lnTo>
                    <a:pt x="443" y="380"/>
                  </a:lnTo>
                  <a:lnTo>
                    <a:pt x="442" y="382"/>
                  </a:lnTo>
                  <a:lnTo>
                    <a:pt x="441" y="383"/>
                  </a:lnTo>
                  <a:lnTo>
                    <a:pt x="440" y="384"/>
                  </a:lnTo>
                  <a:lnTo>
                    <a:pt x="439" y="385"/>
                  </a:lnTo>
                  <a:lnTo>
                    <a:pt x="438" y="386"/>
                  </a:lnTo>
                  <a:lnTo>
                    <a:pt x="438" y="387"/>
                  </a:lnTo>
                  <a:lnTo>
                    <a:pt x="438" y="388"/>
                  </a:lnTo>
                  <a:lnTo>
                    <a:pt x="437" y="389"/>
                  </a:lnTo>
                  <a:lnTo>
                    <a:pt x="436" y="390"/>
                  </a:lnTo>
                  <a:lnTo>
                    <a:pt x="434" y="391"/>
                  </a:lnTo>
                  <a:lnTo>
                    <a:pt x="434" y="392"/>
                  </a:lnTo>
                  <a:lnTo>
                    <a:pt x="434" y="393"/>
                  </a:lnTo>
                  <a:lnTo>
                    <a:pt x="433" y="394"/>
                  </a:lnTo>
                  <a:lnTo>
                    <a:pt x="432" y="395"/>
                  </a:lnTo>
                  <a:lnTo>
                    <a:pt x="432" y="396"/>
                  </a:lnTo>
                  <a:lnTo>
                    <a:pt x="431" y="397"/>
                  </a:lnTo>
                  <a:lnTo>
                    <a:pt x="431" y="398"/>
                  </a:lnTo>
                  <a:lnTo>
                    <a:pt x="430" y="400"/>
                  </a:lnTo>
                  <a:lnTo>
                    <a:pt x="430" y="401"/>
                  </a:lnTo>
                  <a:lnTo>
                    <a:pt x="430" y="402"/>
                  </a:lnTo>
                  <a:lnTo>
                    <a:pt x="430" y="403"/>
                  </a:lnTo>
                  <a:lnTo>
                    <a:pt x="429" y="405"/>
                  </a:lnTo>
                  <a:lnTo>
                    <a:pt x="428" y="408"/>
                  </a:lnTo>
                  <a:lnTo>
                    <a:pt x="428" y="409"/>
                  </a:lnTo>
                  <a:lnTo>
                    <a:pt x="428" y="410"/>
                  </a:lnTo>
                  <a:lnTo>
                    <a:pt x="428" y="411"/>
                  </a:lnTo>
                  <a:lnTo>
                    <a:pt x="428" y="412"/>
                  </a:lnTo>
                  <a:lnTo>
                    <a:pt x="428" y="413"/>
                  </a:lnTo>
                  <a:lnTo>
                    <a:pt x="428" y="414"/>
                  </a:lnTo>
                  <a:lnTo>
                    <a:pt x="428" y="416"/>
                  </a:lnTo>
                  <a:lnTo>
                    <a:pt x="428" y="417"/>
                  </a:lnTo>
                  <a:lnTo>
                    <a:pt x="428" y="418"/>
                  </a:lnTo>
                  <a:lnTo>
                    <a:pt x="428" y="419"/>
                  </a:lnTo>
                  <a:lnTo>
                    <a:pt x="429" y="419"/>
                  </a:lnTo>
                  <a:lnTo>
                    <a:pt x="429" y="420"/>
                  </a:lnTo>
                  <a:lnTo>
                    <a:pt x="429" y="422"/>
                  </a:lnTo>
                  <a:lnTo>
                    <a:pt x="429" y="423"/>
                  </a:lnTo>
                  <a:lnTo>
                    <a:pt x="430" y="423"/>
                  </a:lnTo>
                  <a:lnTo>
                    <a:pt x="430" y="424"/>
                  </a:lnTo>
                  <a:lnTo>
                    <a:pt x="429" y="424"/>
                  </a:lnTo>
                  <a:lnTo>
                    <a:pt x="429" y="425"/>
                  </a:lnTo>
                  <a:lnTo>
                    <a:pt x="429" y="426"/>
                  </a:lnTo>
                  <a:lnTo>
                    <a:pt x="429" y="428"/>
                  </a:lnTo>
                  <a:lnTo>
                    <a:pt x="429" y="430"/>
                  </a:lnTo>
                  <a:lnTo>
                    <a:pt x="429" y="432"/>
                  </a:lnTo>
                  <a:lnTo>
                    <a:pt x="429" y="434"/>
                  </a:lnTo>
                  <a:lnTo>
                    <a:pt x="429" y="435"/>
                  </a:lnTo>
                  <a:lnTo>
                    <a:pt x="429" y="436"/>
                  </a:lnTo>
                  <a:lnTo>
                    <a:pt x="429" y="437"/>
                  </a:lnTo>
                  <a:lnTo>
                    <a:pt x="428" y="437"/>
                  </a:lnTo>
                  <a:lnTo>
                    <a:pt x="428" y="438"/>
                  </a:lnTo>
                  <a:lnTo>
                    <a:pt x="427" y="439"/>
                  </a:lnTo>
                  <a:lnTo>
                    <a:pt x="427" y="440"/>
                  </a:lnTo>
                  <a:lnTo>
                    <a:pt x="427" y="441"/>
                  </a:lnTo>
                  <a:lnTo>
                    <a:pt x="426" y="441"/>
                  </a:lnTo>
                  <a:lnTo>
                    <a:pt x="426" y="442"/>
                  </a:lnTo>
                  <a:lnTo>
                    <a:pt x="425" y="443"/>
                  </a:lnTo>
                  <a:lnTo>
                    <a:pt x="425" y="445"/>
                  </a:lnTo>
                  <a:lnTo>
                    <a:pt x="424" y="446"/>
                  </a:lnTo>
                  <a:lnTo>
                    <a:pt x="424" y="447"/>
                  </a:lnTo>
                  <a:lnTo>
                    <a:pt x="424" y="448"/>
                  </a:lnTo>
                  <a:lnTo>
                    <a:pt x="423" y="450"/>
                  </a:lnTo>
                  <a:lnTo>
                    <a:pt x="423" y="451"/>
                  </a:lnTo>
                  <a:lnTo>
                    <a:pt x="422" y="452"/>
                  </a:lnTo>
                  <a:lnTo>
                    <a:pt x="422" y="453"/>
                  </a:lnTo>
                  <a:lnTo>
                    <a:pt x="422" y="455"/>
                  </a:lnTo>
                  <a:lnTo>
                    <a:pt x="422" y="456"/>
                  </a:lnTo>
                  <a:lnTo>
                    <a:pt x="422" y="457"/>
                  </a:lnTo>
                  <a:lnTo>
                    <a:pt x="421" y="458"/>
                  </a:lnTo>
                  <a:lnTo>
                    <a:pt x="421" y="459"/>
                  </a:lnTo>
                  <a:lnTo>
                    <a:pt x="421" y="460"/>
                  </a:lnTo>
                  <a:lnTo>
                    <a:pt x="419" y="463"/>
                  </a:lnTo>
                  <a:lnTo>
                    <a:pt x="419" y="464"/>
                  </a:lnTo>
                  <a:lnTo>
                    <a:pt x="418" y="466"/>
                  </a:lnTo>
                  <a:lnTo>
                    <a:pt x="418" y="467"/>
                  </a:lnTo>
                  <a:lnTo>
                    <a:pt x="417" y="468"/>
                  </a:lnTo>
                  <a:lnTo>
                    <a:pt x="417" y="469"/>
                  </a:lnTo>
                  <a:lnTo>
                    <a:pt x="417" y="470"/>
                  </a:lnTo>
                  <a:lnTo>
                    <a:pt x="418" y="471"/>
                  </a:lnTo>
                  <a:lnTo>
                    <a:pt x="418" y="472"/>
                  </a:lnTo>
                  <a:lnTo>
                    <a:pt x="417" y="472"/>
                  </a:lnTo>
                  <a:lnTo>
                    <a:pt x="417" y="473"/>
                  </a:lnTo>
                  <a:lnTo>
                    <a:pt x="417" y="474"/>
                  </a:lnTo>
                  <a:lnTo>
                    <a:pt x="417" y="475"/>
                  </a:lnTo>
                  <a:lnTo>
                    <a:pt x="417" y="476"/>
                  </a:lnTo>
                  <a:lnTo>
                    <a:pt x="417" y="477"/>
                  </a:lnTo>
                  <a:lnTo>
                    <a:pt x="417" y="478"/>
                  </a:lnTo>
                  <a:lnTo>
                    <a:pt x="417" y="484"/>
                  </a:lnTo>
                  <a:lnTo>
                    <a:pt x="417" y="485"/>
                  </a:lnTo>
                  <a:lnTo>
                    <a:pt x="417" y="489"/>
                  </a:lnTo>
                  <a:lnTo>
                    <a:pt x="417" y="490"/>
                  </a:lnTo>
                  <a:lnTo>
                    <a:pt x="417" y="491"/>
                  </a:lnTo>
                  <a:lnTo>
                    <a:pt x="417" y="493"/>
                  </a:lnTo>
                  <a:lnTo>
                    <a:pt x="417" y="497"/>
                  </a:lnTo>
                  <a:lnTo>
                    <a:pt x="417" y="498"/>
                  </a:lnTo>
                  <a:lnTo>
                    <a:pt x="417" y="499"/>
                  </a:lnTo>
                  <a:lnTo>
                    <a:pt x="417" y="500"/>
                  </a:lnTo>
                  <a:lnTo>
                    <a:pt x="417" y="501"/>
                  </a:lnTo>
                  <a:lnTo>
                    <a:pt x="417" y="502"/>
                  </a:lnTo>
                  <a:lnTo>
                    <a:pt x="417" y="503"/>
                  </a:lnTo>
                  <a:lnTo>
                    <a:pt x="416" y="503"/>
                  </a:lnTo>
                  <a:lnTo>
                    <a:pt x="416" y="505"/>
                  </a:lnTo>
                  <a:lnTo>
                    <a:pt x="416" y="506"/>
                  </a:lnTo>
                  <a:lnTo>
                    <a:pt x="416" y="507"/>
                  </a:lnTo>
                  <a:lnTo>
                    <a:pt x="416" y="508"/>
                  </a:lnTo>
                  <a:lnTo>
                    <a:pt x="415" y="508"/>
                  </a:lnTo>
                  <a:lnTo>
                    <a:pt x="415" y="509"/>
                  </a:lnTo>
                  <a:lnTo>
                    <a:pt x="415" y="510"/>
                  </a:lnTo>
                  <a:lnTo>
                    <a:pt x="414" y="512"/>
                  </a:lnTo>
                  <a:lnTo>
                    <a:pt x="413" y="513"/>
                  </a:lnTo>
                  <a:lnTo>
                    <a:pt x="413" y="512"/>
                  </a:lnTo>
                  <a:lnTo>
                    <a:pt x="413" y="511"/>
                  </a:lnTo>
                  <a:lnTo>
                    <a:pt x="412" y="511"/>
                  </a:lnTo>
                  <a:lnTo>
                    <a:pt x="413" y="511"/>
                  </a:lnTo>
                  <a:lnTo>
                    <a:pt x="412" y="509"/>
                  </a:lnTo>
                  <a:lnTo>
                    <a:pt x="412" y="508"/>
                  </a:lnTo>
                  <a:lnTo>
                    <a:pt x="412" y="507"/>
                  </a:lnTo>
                  <a:lnTo>
                    <a:pt x="413" y="506"/>
                  </a:lnTo>
                  <a:lnTo>
                    <a:pt x="413" y="505"/>
                  </a:lnTo>
                  <a:lnTo>
                    <a:pt x="412" y="505"/>
                  </a:lnTo>
                  <a:lnTo>
                    <a:pt x="412" y="503"/>
                  </a:lnTo>
                  <a:lnTo>
                    <a:pt x="413" y="503"/>
                  </a:lnTo>
                  <a:lnTo>
                    <a:pt x="413" y="502"/>
                  </a:lnTo>
                  <a:lnTo>
                    <a:pt x="412" y="502"/>
                  </a:lnTo>
                  <a:lnTo>
                    <a:pt x="412" y="501"/>
                  </a:lnTo>
                  <a:lnTo>
                    <a:pt x="412" y="500"/>
                  </a:lnTo>
                  <a:lnTo>
                    <a:pt x="412" y="499"/>
                  </a:lnTo>
                  <a:lnTo>
                    <a:pt x="412" y="498"/>
                  </a:lnTo>
                  <a:lnTo>
                    <a:pt x="411" y="499"/>
                  </a:lnTo>
                  <a:lnTo>
                    <a:pt x="412" y="499"/>
                  </a:lnTo>
                  <a:lnTo>
                    <a:pt x="411" y="500"/>
                  </a:lnTo>
                  <a:lnTo>
                    <a:pt x="409" y="500"/>
                  </a:lnTo>
                  <a:lnTo>
                    <a:pt x="408" y="499"/>
                  </a:lnTo>
                  <a:lnTo>
                    <a:pt x="407" y="499"/>
                  </a:lnTo>
                  <a:lnTo>
                    <a:pt x="407" y="498"/>
                  </a:lnTo>
                  <a:lnTo>
                    <a:pt x="406" y="498"/>
                  </a:lnTo>
                  <a:lnTo>
                    <a:pt x="406" y="499"/>
                  </a:lnTo>
                  <a:lnTo>
                    <a:pt x="407" y="499"/>
                  </a:lnTo>
                  <a:lnTo>
                    <a:pt x="406" y="499"/>
                  </a:lnTo>
                  <a:lnTo>
                    <a:pt x="405" y="499"/>
                  </a:lnTo>
                  <a:lnTo>
                    <a:pt x="405" y="500"/>
                  </a:lnTo>
                  <a:lnTo>
                    <a:pt x="403" y="499"/>
                  </a:lnTo>
                  <a:lnTo>
                    <a:pt x="403" y="500"/>
                  </a:lnTo>
                  <a:lnTo>
                    <a:pt x="403" y="501"/>
                  </a:lnTo>
                  <a:lnTo>
                    <a:pt x="403" y="502"/>
                  </a:lnTo>
                  <a:lnTo>
                    <a:pt x="402" y="502"/>
                  </a:lnTo>
                  <a:lnTo>
                    <a:pt x="401" y="502"/>
                  </a:lnTo>
                  <a:lnTo>
                    <a:pt x="401" y="503"/>
                  </a:lnTo>
                  <a:lnTo>
                    <a:pt x="401" y="505"/>
                  </a:lnTo>
                  <a:lnTo>
                    <a:pt x="402" y="506"/>
                  </a:lnTo>
                  <a:lnTo>
                    <a:pt x="401" y="507"/>
                  </a:lnTo>
                  <a:lnTo>
                    <a:pt x="400" y="508"/>
                  </a:lnTo>
                  <a:lnTo>
                    <a:pt x="399" y="508"/>
                  </a:lnTo>
                  <a:lnTo>
                    <a:pt x="399" y="507"/>
                  </a:lnTo>
                  <a:lnTo>
                    <a:pt x="399" y="508"/>
                  </a:lnTo>
                  <a:lnTo>
                    <a:pt x="400" y="508"/>
                  </a:lnTo>
                  <a:lnTo>
                    <a:pt x="401" y="508"/>
                  </a:lnTo>
                  <a:lnTo>
                    <a:pt x="401" y="507"/>
                  </a:lnTo>
                  <a:lnTo>
                    <a:pt x="402" y="506"/>
                  </a:lnTo>
                  <a:lnTo>
                    <a:pt x="403" y="506"/>
                  </a:lnTo>
                  <a:lnTo>
                    <a:pt x="403" y="505"/>
                  </a:lnTo>
                  <a:lnTo>
                    <a:pt x="402" y="505"/>
                  </a:lnTo>
                  <a:lnTo>
                    <a:pt x="402" y="503"/>
                  </a:lnTo>
                  <a:lnTo>
                    <a:pt x="403" y="503"/>
                  </a:lnTo>
                  <a:lnTo>
                    <a:pt x="404" y="503"/>
                  </a:lnTo>
                  <a:lnTo>
                    <a:pt x="405" y="502"/>
                  </a:lnTo>
                  <a:lnTo>
                    <a:pt x="407" y="502"/>
                  </a:lnTo>
                  <a:lnTo>
                    <a:pt x="408" y="503"/>
                  </a:lnTo>
                  <a:lnTo>
                    <a:pt x="408" y="505"/>
                  </a:lnTo>
                  <a:lnTo>
                    <a:pt x="408" y="506"/>
                  </a:lnTo>
                  <a:lnTo>
                    <a:pt x="408" y="507"/>
                  </a:lnTo>
                  <a:lnTo>
                    <a:pt x="407" y="507"/>
                  </a:lnTo>
                  <a:lnTo>
                    <a:pt x="407" y="508"/>
                  </a:lnTo>
                  <a:lnTo>
                    <a:pt x="407" y="509"/>
                  </a:lnTo>
                  <a:lnTo>
                    <a:pt x="407" y="510"/>
                  </a:lnTo>
                  <a:lnTo>
                    <a:pt x="406" y="511"/>
                  </a:lnTo>
                  <a:lnTo>
                    <a:pt x="407" y="511"/>
                  </a:lnTo>
                  <a:lnTo>
                    <a:pt x="407" y="512"/>
                  </a:lnTo>
                  <a:lnTo>
                    <a:pt x="406" y="512"/>
                  </a:lnTo>
                  <a:lnTo>
                    <a:pt x="406" y="513"/>
                  </a:lnTo>
                  <a:lnTo>
                    <a:pt x="405" y="515"/>
                  </a:lnTo>
                  <a:lnTo>
                    <a:pt x="406" y="515"/>
                  </a:lnTo>
                  <a:lnTo>
                    <a:pt x="406" y="516"/>
                  </a:lnTo>
                  <a:lnTo>
                    <a:pt x="406" y="517"/>
                  </a:lnTo>
                  <a:lnTo>
                    <a:pt x="406" y="518"/>
                  </a:lnTo>
                  <a:lnTo>
                    <a:pt x="406" y="520"/>
                  </a:lnTo>
                  <a:lnTo>
                    <a:pt x="405" y="521"/>
                  </a:lnTo>
                  <a:lnTo>
                    <a:pt x="405" y="522"/>
                  </a:lnTo>
                  <a:lnTo>
                    <a:pt x="405" y="523"/>
                  </a:lnTo>
                  <a:lnTo>
                    <a:pt x="404" y="523"/>
                  </a:lnTo>
                  <a:lnTo>
                    <a:pt x="404" y="525"/>
                  </a:lnTo>
                  <a:lnTo>
                    <a:pt x="403" y="525"/>
                  </a:lnTo>
                  <a:lnTo>
                    <a:pt x="403" y="526"/>
                  </a:lnTo>
                  <a:lnTo>
                    <a:pt x="403" y="527"/>
                  </a:lnTo>
                  <a:lnTo>
                    <a:pt x="404" y="528"/>
                  </a:lnTo>
                  <a:lnTo>
                    <a:pt x="404" y="530"/>
                  </a:lnTo>
                  <a:lnTo>
                    <a:pt x="403" y="531"/>
                  </a:lnTo>
                  <a:lnTo>
                    <a:pt x="403" y="532"/>
                  </a:lnTo>
                  <a:lnTo>
                    <a:pt x="403" y="533"/>
                  </a:lnTo>
                  <a:lnTo>
                    <a:pt x="403" y="534"/>
                  </a:lnTo>
                  <a:lnTo>
                    <a:pt x="404" y="535"/>
                  </a:lnTo>
                  <a:lnTo>
                    <a:pt x="404" y="536"/>
                  </a:lnTo>
                  <a:lnTo>
                    <a:pt x="403" y="536"/>
                  </a:lnTo>
                  <a:lnTo>
                    <a:pt x="402" y="537"/>
                  </a:lnTo>
                  <a:lnTo>
                    <a:pt x="401" y="538"/>
                  </a:lnTo>
                  <a:lnTo>
                    <a:pt x="401" y="539"/>
                  </a:lnTo>
                  <a:lnTo>
                    <a:pt x="401" y="541"/>
                  </a:lnTo>
                  <a:lnTo>
                    <a:pt x="402" y="542"/>
                  </a:lnTo>
                  <a:lnTo>
                    <a:pt x="402" y="543"/>
                  </a:lnTo>
                  <a:lnTo>
                    <a:pt x="402" y="544"/>
                  </a:lnTo>
                  <a:lnTo>
                    <a:pt x="402" y="545"/>
                  </a:lnTo>
                  <a:lnTo>
                    <a:pt x="402" y="546"/>
                  </a:lnTo>
                  <a:lnTo>
                    <a:pt x="400" y="547"/>
                  </a:lnTo>
                  <a:lnTo>
                    <a:pt x="401" y="547"/>
                  </a:lnTo>
                  <a:lnTo>
                    <a:pt x="401" y="548"/>
                  </a:lnTo>
                  <a:lnTo>
                    <a:pt x="401" y="549"/>
                  </a:lnTo>
                  <a:lnTo>
                    <a:pt x="400" y="550"/>
                  </a:lnTo>
                  <a:lnTo>
                    <a:pt x="399" y="551"/>
                  </a:lnTo>
                  <a:lnTo>
                    <a:pt x="398" y="552"/>
                  </a:lnTo>
                  <a:lnTo>
                    <a:pt x="399" y="552"/>
                  </a:lnTo>
                  <a:lnTo>
                    <a:pt x="399" y="553"/>
                  </a:lnTo>
                  <a:lnTo>
                    <a:pt x="399" y="555"/>
                  </a:lnTo>
                  <a:lnTo>
                    <a:pt x="401" y="556"/>
                  </a:lnTo>
                  <a:lnTo>
                    <a:pt x="401" y="557"/>
                  </a:lnTo>
                  <a:lnTo>
                    <a:pt x="400" y="557"/>
                  </a:lnTo>
                  <a:lnTo>
                    <a:pt x="400" y="559"/>
                  </a:lnTo>
                  <a:lnTo>
                    <a:pt x="400" y="560"/>
                  </a:lnTo>
                  <a:lnTo>
                    <a:pt x="401" y="560"/>
                  </a:lnTo>
                  <a:lnTo>
                    <a:pt x="402" y="559"/>
                  </a:lnTo>
                  <a:lnTo>
                    <a:pt x="402" y="558"/>
                  </a:lnTo>
                  <a:lnTo>
                    <a:pt x="403" y="558"/>
                  </a:lnTo>
                  <a:lnTo>
                    <a:pt x="404" y="558"/>
                  </a:lnTo>
                  <a:lnTo>
                    <a:pt x="404" y="557"/>
                  </a:lnTo>
                  <a:lnTo>
                    <a:pt x="405" y="557"/>
                  </a:lnTo>
                  <a:lnTo>
                    <a:pt x="405" y="556"/>
                  </a:lnTo>
                  <a:lnTo>
                    <a:pt x="404" y="557"/>
                  </a:lnTo>
                  <a:lnTo>
                    <a:pt x="404" y="556"/>
                  </a:lnTo>
                  <a:lnTo>
                    <a:pt x="404" y="555"/>
                  </a:lnTo>
                  <a:lnTo>
                    <a:pt x="403" y="555"/>
                  </a:lnTo>
                  <a:lnTo>
                    <a:pt x="403" y="553"/>
                  </a:lnTo>
                  <a:lnTo>
                    <a:pt x="404" y="553"/>
                  </a:lnTo>
                  <a:lnTo>
                    <a:pt x="404" y="552"/>
                  </a:lnTo>
                  <a:lnTo>
                    <a:pt x="405" y="551"/>
                  </a:lnTo>
                  <a:lnTo>
                    <a:pt x="406" y="551"/>
                  </a:lnTo>
                  <a:lnTo>
                    <a:pt x="407" y="550"/>
                  </a:lnTo>
                  <a:lnTo>
                    <a:pt x="408" y="550"/>
                  </a:lnTo>
                  <a:lnTo>
                    <a:pt x="407" y="549"/>
                  </a:lnTo>
                  <a:lnTo>
                    <a:pt x="407" y="548"/>
                  </a:lnTo>
                  <a:lnTo>
                    <a:pt x="408" y="548"/>
                  </a:lnTo>
                  <a:lnTo>
                    <a:pt x="411" y="546"/>
                  </a:lnTo>
                  <a:lnTo>
                    <a:pt x="411" y="545"/>
                  </a:lnTo>
                  <a:lnTo>
                    <a:pt x="412" y="544"/>
                  </a:lnTo>
                  <a:lnTo>
                    <a:pt x="412" y="542"/>
                  </a:lnTo>
                  <a:lnTo>
                    <a:pt x="411" y="541"/>
                  </a:lnTo>
                  <a:lnTo>
                    <a:pt x="409" y="540"/>
                  </a:lnTo>
                  <a:lnTo>
                    <a:pt x="408" y="539"/>
                  </a:lnTo>
                  <a:lnTo>
                    <a:pt x="408" y="538"/>
                  </a:lnTo>
                  <a:lnTo>
                    <a:pt x="409" y="538"/>
                  </a:lnTo>
                  <a:lnTo>
                    <a:pt x="409" y="537"/>
                  </a:lnTo>
                  <a:lnTo>
                    <a:pt x="408" y="537"/>
                  </a:lnTo>
                  <a:lnTo>
                    <a:pt x="408" y="536"/>
                  </a:lnTo>
                  <a:lnTo>
                    <a:pt x="408" y="535"/>
                  </a:lnTo>
                  <a:lnTo>
                    <a:pt x="409" y="535"/>
                  </a:lnTo>
                  <a:lnTo>
                    <a:pt x="411" y="535"/>
                  </a:lnTo>
                  <a:lnTo>
                    <a:pt x="412" y="535"/>
                  </a:lnTo>
                  <a:lnTo>
                    <a:pt x="412" y="534"/>
                  </a:lnTo>
                  <a:lnTo>
                    <a:pt x="411" y="534"/>
                  </a:lnTo>
                  <a:lnTo>
                    <a:pt x="409" y="533"/>
                  </a:lnTo>
                  <a:lnTo>
                    <a:pt x="409" y="532"/>
                  </a:lnTo>
                  <a:lnTo>
                    <a:pt x="409" y="531"/>
                  </a:lnTo>
                  <a:lnTo>
                    <a:pt x="411" y="531"/>
                  </a:lnTo>
                  <a:lnTo>
                    <a:pt x="411" y="530"/>
                  </a:lnTo>
                  <a:lnTo>
                    <a:pt x="413" y="530"/>
                  </a:lnTo>
                  <a:lnTo>
                    <a:pt x="413" y="531"/>
                  </a:lnTo>
                  <a:lnTo>
                    <a:pt x="414" y="532"/>
                  </a:lnTo>
                  <a:lnTo>
                    <a:pt x="415" y="532"/>
                  </a:lnTo>
                  <a:lnTo>
                    <a:pt x="415" y="533"/>
                  </a:lnTo>
                  <a:lnTo>
                    <a:pt x="416" y="534"/>
                  </a:lnTo>
                  <a:lnTo>
                    <a:pt x="417" y="534"/>
                  </a:lnTo>
                  <a:lnTo>
                    <a:pt x="418" y="535"/>
                  </a:lnTo>
                  <a:lnTo>
                    <a:pt x="419" y="535"/>
                  </a:lnTo>
                  <a:lnTo>
                    <a:pt x="420" y="536"/>
                  </a:lnTo>
                  <a:lnTo>
                    <a:pt x="421" y="536"/>
                  </a:lnTo>
                  <a:lnTo>
                    <a:pt x="422" y="536"/>
                  </a:lnTo>
                  <a:lnTo>
                    <a:pt x="422" y="537"/>
                  </a:lnTo>
                  <a:lnTo>
                    <a:pt x="424" y="538"/>
                  </a:lnTo>
                  <a:lnTo>
                    <a:pt x="425" y="538"/>
                  </a:lnTo>
                  <a:lnTo>
                    <a:pt x="426" y="538"/>
                  </a:lnTo>
                  <a:lnTo>
                    <a:pt x="426" y="537"/>
                  </a:lnTo>
                  <a:lnTo>
                    <a:pt x="425" y="537"/>
                  </a:lnTo>
                  <a:lnTo>
                    <a:pt x="425" y="536"/>
                  </a:lnTo>
                  <a:lnTo>
                    <a:pt x="425" y="535"/>
                  </a:lnTo>
                  <a:lnTo>
                    <a:pt x="425" y="534"/>
                  </a:lnTo>
                  <a:lnTo>
                    <a:pt x="426" y="533"/>
                  </a:lnTo>
                  <a:lnTo>
                    <a:pt x="427" y="533"/>
                  </a:lnTo>
                  <a:lnTo>
                    <a:pt x="428" y="532"/>
                  </a:lnTo>
                  <a:lnTo>
                    <a:pt x="429" y="531"/>
                  </a:lnTo>
                  <a:lnTo>
                    <a:pt x="429" y="530"/>
                  </a:lnTo>
                  <a:lnTo>
                    <a:pt x="428" y="528"/>
                  </a:lnTo>
                  <a:lnTo>
                    <a:pt x="428" y="527"/>
                  </a:lnTo>
                  <a:lnTo>
                    <a:pt x="428" y="526"/>
                  </a:lnTo>
                  <a:lnTo>
                    <a:pt x="427" y="525"/>
                  </a:lnTo>
                  <a:lnTo>
                    <a:pt x="427" y="524"/>
                  </a:lnTo>
                  <a:lnTo>
                    <a:pt x="427" y="523"/>
                  </a:lnTo>
                  <a:lnTo>
                    <a:pt x="428" y="523"/>
                  </a:lnTo>
                  <a:lnTo>
                    <a:pt x="429" y="523"/>
                  </a:lnTo>
                  <a:lnTo>
                    <a:pt x="429" y="522"/>
                  </a:lnTo>
                  <a:lnTo>
                    <a:pt x="428" y="521"/>
                  </a:lnTo>
                  <a:lnTo>
                    <a:pt x="428" y="520"/>
                  </a:lnTo>
                  <a:lnTo>
                    <a:pt x="429" y="520"/>
                  </a:lnTo>
                  <a:lnTo>
                    <a:pt x="430" y="520"/>
                  </a:lnTo>
                  <a:lnTo>
                    <a:pt x="432" y="521"/>
                  </a:lnTo>
                  <a:lnTo>
                    <a:pt x="434" y="521"/>
                  </a:lnTo>
                  <a:lnTo>
                    <a:pt x="438" y="521"/>
                  </a:lnTo>
                  <a:lnTo>
                    <a:pt x="439" y="522"/>
                  </a:lnTo>
                  <a:lnTo>
                    <a:pt x="439" y="523"/>
                  </a:lnTo>
                  <a:lnTo>
                    <a:pt x="438" y="524"/>
                  </a:lnTo>
                  <a:lnTo>
                    <a:pt x="438" y="525"/>
                  </a:lnTo>
                  <a:lnTo>
                    <a:pt x="438" y="526"/>
                  </a:lnTo>
                  <a:lnTo>
                    <a:pt x="438" y="527"/>
                  </a:lnTo>
                  <a:lnTo>
                    <a:pt x="438" y="530"/>
                  </a:lnTo>
                  <a:lnTo>
                    <a:pt x="438" y="532"/>
                  </a:lnTo>
                  <a:lnTo>
                    <a:pt x="440" y="533"/>
                  </a:lnTo>
                  <a:lnTo>
                    <a:pt x="441" y="533"/>
                  </a:lnTo>
                  <a:lnTo>
                    <a:pt x="441" y="534"/>
                  </a:lnTo>
                  <a:lnTo>
                    <a:pt x="440" y="534"/>
                  </a:lnTo>
                  <a:lnTo>
                    <a:pt x="440" y="535"/>
                  </a:lnTo>
                  <a:lnTo>
                    <a:pt x="441" y="536"/>
                  </a:lnTo>
                  <a:lnTo>
                    <a:pt x="441" y="537"/>
                  </a:lnTo>
                  <a:lnTo>
                    <a:pt x="440" y="539"/>
                  </a:lnTo>
                  <a:lnTo>
                    <a:pt x="439" y="540"/>
                  </a:lnTo>
                  <a:lnTo>
                    <a:pt x="438" y="541"/>
                  </a:lnTo>
                  <a:lnTo>
                    <a:pt x="437" y="544"/>
                  </a:lnTo>
                  <a:lnTo>
                    <a:pt x="436" y="545"/>
                  </a:lnTo>
                  <a:lnTo>
                    <a:pt x="436" y="546"/>
                  </a:lnTo>
                  <a:lnTo>
                    <a:pt x="436" y="547"/>
                  </a:lnTo>
                  <a:lnTo>
                    <a:pt x="437" y="547"/>
                  </a:lnTo>
                  <a:lnTo>
                    <a:pt x="436" y="548"/>
                  </a:lnTo>
                  <a:lnTo>
                    <a:pt x="434" y="549"/>
                  </a:lnTo>
                  <a:lnTo>
                    <a:pt x="434" y="550"/>
                  </a:lnTo>
                  <a:lnTo>
                    <a:pt x="433" y="552"/>
                  </a:lnTo>
                  <a:lnTo>
                    <a:pt x="433" y="553"/>
                  </a:lnTo>
                  <a:lnTo>
                    <a:pt x="433" y="555"/>
                  </a:lnTo>
                  <a:lnTo>
                    <a:pt x="432" y="555"/>
                  </a:lnTo>
                  <a:lnTo>
                    <a:pt x="432" y="556"/>
                  </a:lnTo>
                  <a:lnTo>
                    <a:pt x="431" y="557"/>
                  </a:lnTo>
                  <a:lnTo>
                    <a:pt x="431" y="558"/>
                  </a:lnTo>
                  <a:lnTo>
                    <a:pt x="431" y="559"/>
                  </a:lnTo>
                  <a:lnTo>
                    <a:pt x="431" y="560"/>
                  </a:lnTo>
                  <a:lnTo>
                    <a:pt x="430" y="560"/>
                  </a:lnTo>
                  <a:lnTo>
                    <a:pt x="431" y="561"/>
                  </a:lnTo>
                  <a:lnTo>
                    <a:pt x="431" y="562"/>
                  </a:lnTo>
                  <a:lnTo>
                    <a:pt x="430" y="562"/>
                  </a:lnTo>
                  <a:lnTo>
                    <a:pt x="430" y="563"/>
                  </a:lnTo>
                  <a:lnTo>
                    <a:pt x="431" y="563"/>
                  </a:lnTo>
                  <a:lnTo>
                    <a:pt x="431" y="564"/>
                  </a:lnTo>
                  <a:lnTo>
                    <a:pt x="430" y="566"/>
                  </a:lnTo>
                  <a:lnTo>
                    <a:pt x="430" y="567"/>
                  </a:lnTo>
                  <a:lnTo>
                    <a:pt x="429" y="568"/>
                  </a:lnTo>
                  <a:lnTo>
                    <a:pt x="429" y="569"/>
                  </a:lnTo>
                  <a:lnTo>
                    <a:pt x="429" y="570"/>
                  </a:lnTo>
                  <a:lnTo>
                    <a:pt x="429" y="571"/>
                  </a:lnTo>
                  <a:lnTo>
                    <a:pt x="430" y="573"/>
                  </a:lnTo>
                  <a:lnTo>
                    <a:pt x="430" y="574"/>
                  </a:lnTo>
                  <a:lnTo>
                    <a:pt x="431" y="574"/>
                  </a:lnTo>
                  <a:lnTo>
                    <a:pt x="431" y="575"/>
                  </a:lnTo>
                  <a:lnTo>
                    <a:pt x="430" y="575"/>
                  </a:lnTo>
                  <a:lnTo>
                    <a:pt x="430" y="576"/>
                  </a:lnTo>
                  <a:lnTo>
                    <a:pt x="430" y="577"/>
                  </a:lnTo>
                  <a:lnTo>
                    <a:pt x="430" y="578"/>
                  </a:lnTo>
                  <a:lnTo>
                    <a:pt x="431" y="580"/>
                  </a:lnTo>
                  <a:lnTo>
                    <a:pt x="431" y="581"/>
                  </a:lnTo>
                  <a:lnTo>
                    <a:pt x="430" y="582"/>
                  </a:lnTo>
                  <a:lnTo>
                    <a:pt x="429" y="583"/>
                  </a:lnTo>
                  <a:lnTo>
                    <a:pt x="429" y="584"/>
                  </a:lnTo>
                  <a:lnTo>
                    <a:pt x="428" y="586"/>
                  </a:lnTo>
                  <a:lnTo>
                    <a:pt x="428" y="587"/>
                  </a:lnTo>
                  <a:lnTo>
                    <a:pt x="427" y="588"/>
                  </a:lnTo>
                  <a:lnTo>
                    <a:pt x="426" y="589"/>
                  </a:lnTo>
                  <a:lnTo>
                    <a:pt x="426" y="590"/>
                  </a:lnTo>
                  <a:lnTo>
                    <a:pt x="425" y="592"/>
                  </a:lnTo>
                  <a:lnTo>
                    <a:pt x="424" y="593"/>
                  </a:lnTo>
                  <a:lnTo>
                    <a:pt x="423" y="593"/>
                  </a:lnTo>
                  <a:lnTo>
                    <a:pt x="423" y="594"/>
                  </a:lnTo>
                  <a:lnTo>
                    <a:pt x="421" y="595"/>
                  </a:lnTo>
                  <a:lnTo>
                    <a:pt x="421" y="596"/>
                  </a:lnTo>
                  <a:lnTo>
                    <a:pt x="420" y="597"/>
                  </a:lnTo>
                  <a:lnTo>
                    <a:pt x="418" y="599"/>
                  </a:lnTo>
                  <a:lnTo>
                    <a:pt x="418" y="600"/>
                  </a:lnTo>
                  <a:lnTo>
                    <a:pt x="418" y="602"/>
                  </a:lnTo>
                  <a:lnTo>
                    <a:pt x="417" y="603"/>
                  </a:lnTo>
                  <a:lnTo>
                    <a:pt x="416" y="605"/>
                  </a:lnTo>
                  <a:lnTo>
                    <a:pt x="415" y="606"/>
                  </a:lnTo>
                  <a:lnTo>
                    <a:pt x="415" y="607"/>
                  </a:lnTo>
                  <a:lnTo>
                    <a:pt x="414" y="609"/>
                  </a:lnTo>
                  <a:lnTo>
                    <a:pt x="413" y="610"/>
                  </a:lnTo>
                  <a:lnTo>
                    <a:pt x="411" y="612"/>
                  </a:lnTo>
                  <a:lnTo>
                    <a:pt x="409" y="613"/>
                  </a:lnTo>
                  <a:lnTo>
                    <a:pt x="408" y="614"/>
                  </a:lnTo>
                  <a:lnTo>
                    <a:pt x="408" y="615"/>
                  </a:lnTo>
                  <a:lnTo>
                    <a:pt x="406" y="616"/>
                  </a:lnTo>
                  <a:lnTo>
                    <a:pt x="406" y="617"/>
                  </a:lnTo>
                  <a:lnTo>
                    <a:pt x="405" y="618"/>
                  </a:lnTo>
                  <a:lnTo>
                    <a:pt x="405" y="619"/>
                  </a:lnTo>
                  <a:lnTo>
                    <a:pt x="403" y="620"/>
                  </a:lnTo>
                  <a:lnTo>
                    <a:pt x="403" y="621"/>
                  </a:lnTo>
                  <a:lnTo>
                    <a:pt x="402" y="621"/>
                  </a:lnTo>
                  <a:lnTo>
                    <a:pt x="402" y="622"/>
                  </a:lnTo>
                  <a:lnTo>
                    <a:pt x="401" y="623"/>
                  </a:lnTo>
                  <a:lnTo>
                    <a:pt x="400" y="624"/>
                  </a:lnTo>
                  <a:lnTo>
                    <a:pt x="399" y="625"/>
                  </a:lnTo>
                  <a:lnTo>
                    <a:pt x="398" y="627"/>
                  </a:lnTo>
                  <a:lnTo>
                    <a:pt x="396" y="630"/>
                  </a:lnTo>
                  <a:lnTo>
                    <a:pt x="395" y="630"/>
                  </a:lnTo>
                  <a:lnTo>
                    <a:pt x="394" y="631"/>
                  </a:lnTo>
                  <a:lnTo>
                    <a:pt x="394" y="632"/>
                  </a:lnTo>
                  <a:lnTo>
                    <a:pt x="393" y="633"/>
                  </a:lnTo>
                  <a:lnTo>
                    <a:pt x="392" y="633"/>
                  </a:lnTo>
                  <a:lnTo>
                    <a:pt x="391" y="634"/>
                  </a:lnTo>
                  <a:lnTo>
                    <a:pt x="391" y="635"/>
                  </a:lnTo>
                  <a:lnTo>
                    <a:pt x="390" y="636"/>
                  </a:lnTo>
                  <a:lnTo>
                    <a:pt x="389" y="637"/>
                  </a:lnTo>
                  <a:lnTo>
                    <a:pt x="389" y="638"/>
                  </a:lnTo>
                  <a:lnTo>
                    <a:pt x="388" y="639"/>
                  </a:lnTo>
                  <a:lnTo>
                    <a:pt x="387" y="640"/>
                  </a:lnTo>
                  <a:lnTo>
                    <a:pt x="386" y="642"/>
                  </a:lnTo>
                  <a:lnTo>
                    <a:pt x="383" y="643"/>
                  </a:lnTo>
                  <a:lnTo>
                    <a:pt x="382" y="644"/>
                  </a:lnTo>
                  <a:lnTo>
                    <a:pt x="381" y="645"/>
                  </a:lnTo>
                  <a:lnTo>
                    <a:pt x="380" y="646"/>
                  </a:lnTo>
                  <a:lnTo>
                    <a:pt x="378" y="648"/>
                  </a:lnTo>
                  <a:lnTo>
                    <a:pt x="377" y="649"/>
                  </a:lnTo>
                  <a:lnTo>
                    <a:pt x="377" y="650"/>
                  </a:lnTo>
                  <a:lnTo>
                    <a:pt x="375" y="652"/>
                  </a:lnTo>
                  <a:lnTo>
                    <a:pt x="375" y="653"/>
                  </a:lnTo>
                  <a:lnTo>
                    <a:pt x="375" y="656"/>
                  </a:lnTo>
                  <a:lnTo>
                    <a:pt x="376" y="657"/>
                  </a:lnTo>
                  <a:lnTo>
                    <a:pt x="375" y="659"/>
                  </a:lnTo>
                  <a:lnTo>
                    <a:pt x="374" y="660"/>
                  </a:lnTo>
                  <a:lnTo>
                    <a:pt x="372" y="661"/>
                  </a:lnTo>
                  <a:lnTo>
                    <a:pt x="370" y="663"/>
                  </a:lnTo>
                  <a:lnTo>
                    <a:pt x="368" y="664"/>
                  </a:lnTo>
                  <a:lnTo>
                    <a:pt x="368" y="665"/>
                  </a:lnTo>
                  <a:lnTo>
                    <a:pt x="367" y="666"/>
                  </a:lnTo>
                  <a:lnTo>
                    <a:pt x="367" y="667"/>
                  </a:lnTo>
                  <a:lnTo>
                    <a:pt x="366" y="667"/>
                  </a:lnTo>
                  <a:lnTo>
                    <a:pt x="366" y="668"/>
                  </a:lnTo>
                  <a:lnTo>
                    <a:pt x="364" y="669"/>
                  </a:lnTo>
                  <a:lnTo>
                    <a:pt x="364" y="670"/>
                  </a:lnTo>
                  <a:lnTo>
                    <a:pt x="363" y="670"/>
                  </a:lnTo>
                  <a:lnTo>
                    <a:pt x="362" y="671"/>
                  </a:lnTo>
                  <a:lnTo>
                    <a:pt x="361" y="671"/>
                  </a:lnTo>
                  <a:lnTo>
                    <a:pt x="361" y="672"/>
                  </a:lnTo>
                  <a:lnTo>
                    <a:pt x="358" y="673"/>
                  </a:lnTo>
                  <a:lnTo>
                    <a:pt x="357" y="673"/>
                  </a:lnTo>
                  <a:lnTo>
                    <a:pt x="356" y="674"/>
                  </a:lnTo>
                  <a:lnTo>
                    <a:pt x="356" y="675"/>
                  </a:lnTo>
                  <a:lnTo>
                    <a:pt x="354" y="675"/>
                  </a:lnTo>
                  <a:lnTo>
                    <a:pt x="353" y="676"/>
                  </a:lnTo>
                  <a:lnTo>
                    <a:pt x="349" y="678"/>
                  </a:lnTo>
                  <a:lnTo>
                    <a:pt x="346" y="681"/>
                  </a:lnTo>
                  <a:lnTo>
                    <a:pt x="345" y="681"/>
                  </a:lnTo>
                  <a:lnTo>
                    <a:pt x="344" y="682"/>
                  </a:lnTo>
                  <a:lnTo>
                    <a:pt x="343" y="683"/>
                  </a:lnTo>
                  <a:lnTo>
                    <a:pt x="342" y="683"/>
                  </a:lnTo>
                  <a:lnTo>
                    <a:pt x="340" y="684"/>
                  </a:lnTo>
                  <a:lnTo>
                    <a:pt x="339" y="684"/>
                  </a:lnTo>
                  <a:lnTo>
                    <a:pt x="338" y="684"/>
                  </a:lnTo>
                  <a:lnTo>
                    <a:pt x="337" y="685"/>
                  </a:lnTo>
                  <a:lnTo>
                    <a:pt x="336" y="685"/>
                  </a:lnTo>
                  <a:lnTo>
                    <a:pt x="334" y="685"/>
                  </a:lnTo>
                  <a:lnTo>
                    <a:pt x="333" y="686"/>
                  </a:lnTo>
                  <a:lnTo>
                    <a:pt x="332" y="686"/>
                  </a:lnTo>
                  <a:lnTo>
                    <a:pt x="331" y="687"/>
                  </a:lnTo>
                  <a:lnTo>
                    <a:pt x="330" y="687"/>
                  </a:lnTo>
                  <a:lnTo>
                    <a:pt x="329" y="687"/>
                  </a:lnTo>
                  <a:lnTo>
                    <a:pt x="329" y="688"/>
                  </a:lnTo>
                  <a:lnTo>
                    <a:pt x="326" y="689"/>
                  </a:lnTo>
                  <a:lnTo>
                    <a:pt x="325" y="689"/>
                  </a:lnTo>
                  <a:lnTo>
                    <a:pt x="324" y="689"/>
                  </a:lnTo>
                  <a:lnTo>
                    <a:pt x="324" y="690"/>
                  </a:lnTo>
                  <a:lnTo>
                    <a:pt x="323" y="690"/>
                  </a:lnTo>
                  <a:lnTo>
                    <a:pt x="322" y="690"/>
                  </a:lnTo>
                  <a:lnTo>
                    <a:pt x="322" y="691"/>
                  </a:lnTo>
                  <a:lnTo>
                    <a:pt x="321" y="691"/>
                  </a:lnTo>
                  <a:lnTo>
                    <a:pt x="319" y="692"/>
                  </a:lnTo>
                  <a:lnTo>
                    <a:pt x="318" y="692"/>
                  </a:lnTo>
                  <a:lnTo>
                    <a:pt x="317" y="693"/>
                  </a:lnTo>
                  <a:lnTo>
                    <a:pt x="316" y="693"/>
                  </a:lnTo>
                  <a:lnTo>
                    <a:pt x="315" y="693"/>
                  </a:lnTo>
                  <a:lnTo>
                    <a:pt x="315" y="694"/>
                  </a:lnTo>
                  <a:lnTo>
                    <a:pt x="312" y="695"/>
                  </a:lnTo>
                  <a:lnTo>
                    <a:pt x="309" y="696"/>
                  </a:lnTo>
                  <a:lnTo>
                    <a:pt x="308" y="697"/>
                  </a:lnTo>
                  <a:lnTo>
                    <a:pt x="307" y="697"/>
                  </a:lnTo>
                  <a:lnTo>
                    <a:pt x="306" y="697"/>
                  </a:lnTo>
                  <a:lnTo>
                    <a:pt x="305" y="698"/>
                  </a:lnTo>
                  <a:lnTo>
                    <a:pt x="304" y="698"/>
                  </a:lnTo>
                  <a:lnTo>
                    <a:pt x="303" y="699"/>
                  </a:lnTo>
                  <a:lnTo>
                    <a:pt x="302" y="699"/>
                  </a:lnTo>
                  <a:lnTo>
                    <a:pt x="301" y="699"/>
                  </a:lnTo>
                  <a:lnTo>
                    <a:pt x="300" y="700"/>
                  </a:lnTo>
                  <a:lnTo>
                    <a:pt x="299" y="700"/>
                  </a:lnTo>
                  <a:lnTo>
                    <a:pt x="298" y="700"/>
                  </a:lnTo>
                  <a:lnTo>
                    <a:pt x="296" y="701"/>
                  </a:lnTo>
                  <a:lnTo>
                    <a:pt x="295" y="701"/>
                  </a:lnTo>
                  <a:lnTo>
                    <a:pt x="294" y="702"/>
                  </a:lnTo>
                  <a:lnTo>
                    <a:pt x="293" y="702"/>
                  </a:lnTo>
                  <a:lnTo>
                    <a:pt x="292" y="702"/>
                  </a:lnTo>
                  <a:lnTo>
                    <a:pt x="291" y="703"/>
                  </a:lnTo>
                  <a:lnTo>
                    <a:pt x="290" y="703"/>
                  </a:lnTo>
                  <a:lnTo>
                    <a:pt x="289" y="703"/>
                  </a:lnTo>
                  <a:lnTo>
                    <a:pt x="288" y="705"/>
                  </a:lnTo>
                  <a:lnTo>
                    <a:pt x="287" y="705"/>
                  </a:lnTo>
                  <a:lnTo>
                    <a:pt x="286" y="705"/>
                  </a:lnTo>
                  <a:lnTo>
                    <a:pt x="286" y="706"/>
                  </a:lnTo>
                  <a:lnTo>
                    <a:pt x="284" y="706"/>
                  </a:lnTo>
                  <a:lnTo>
                    <a:pt x="283" y="706"/>
                  </a:lnTo>
                  <a:lnTo>
                    <a:pt x="281" y="707"/>
                  </a:lnTo>
                  <a:lnTo>
                    <a:pt x="280" y="707"/>
                  </a:lnTo>
                  <a:lnTo>
                    <a:pt x="279" y="707"/>
                  </a:lnTo>
                  <a:lnTo>
                    <a:pt x="279" y="708"/>
                  </a:lnTo>
                  <a:lnTo>
                    <a:pt x="278" y="708"/>
                  </a:lnTo>
                  <a:lnTo>
                    <a:pt x="277" y="708"/>
                  </a:lnTo>
                  <a:lnTo>
                    <a:pt x="276" y="708"/>
                  </a:lnTo>
                  <a:lnTo>
                    <a:pt x="274" y="709"/>
                  </a:lnTo>
                  <a:lnTo>
                    <a:pt x="272" y="709"/>
                  </a:lnTo>
                  <a:lnTo>
                    <a:pt x="271" y="709"/>
                  </a:lnTo>
                  <a:lnTo>
                    <a:pt x="270" y="710"/>
                  </a:lnTo>
                  <a:lnTo>
                    <a:pt x="269" y="710"/>
                  </a:lnTo>
                  <a:lnTo>
                    <a:pt x="268" y="710"/>
                  </a:lnTo>
                  <a:lnTo>
                    <a:pt x="267" y="711"/>
                  </a:lnTo>
                  <a:lnTo>
                    <a:pt x="266" y="711"/>
                  </a:lnTo>
                  <a:lnTo>
                    <a:pt x="265" y="711"/>
                  </a:lnTo>
                  <a:lnTo>
                    <a:pt x="264" y="712"/>
                  </a:lnTo>
                  <a:lnTo>
                    <a:pt x="262" y="712"/>
                  </a:lnTo>
                  <a:lnTo>
                    <a:pt x="262" y="713"/>
                  </a:lnTo>
                  <a:lnTo>
                    <a:pt x="261" y="713"/>
                  </a:lnTo>
                  <a:lnTo>
                    <a:pt x="259" y="713"/>
                  </a:lnTo>
                  <a:lnTo>
                    <a:pt x="258" y="713"/>
                  </a:lnTo>
                  <a:lnTo>
                    <a:pt x="257" y="714"/>
                  </a:lnTo>
                  <a:lnTo>
                    <a:pt x="256" y="714"/>
                  </a:lnTo>
                  <a:lnTo>
                    <a:pt x="255" y="714"/>
                  </a:lnTo>
                  <a:lnTo>
                    <a:pt x="255" y="715"/>
                  </a:lnTo>
                  <a:lnTo>
                    <a:pt x="254" y="715"/>
                  </a:lnTo>
                  <a:lnTo>
                    <a:pt x="253" y="715"/>
                  </a:lnTo>
                  <a:lnTo>
                    <a:pt x="252" y="716"/>
                  </a:lnTo>
                  <a:lnTo>
                    <a:pt x="251" y="716"/>
                  </a:lnTo>
                  <a:lnTo>
                    <a:pt x="250" y="717"/>
                  </a:lnTo>
                  <a:lnTo>
                    <a:pt x="249" y="717"/>
                  </a:lnTo>
                  <a:lnTo>
                    <a:pt x="248" y="718"/>
                  </a:lnTo>
                  <a:lnTo>
                    <a:pt x="247" y="718"/>
                  </a:lnTo>
                  <a:lnTo>
                    <a:pt x="246" y="718"/>
                  </a:lnTo>
                  <a:lnTo>
                    <a:pt x="245" y="718"/>
                  </a:lnTo>
                  <a:lnTo>
                    <a:pt x="245" y="719"/>
                  </a:lnTo>
                  <a:lnTo>
                    <a:pt x="242" y="719"/>
                  </a:lnTo>
                  <a:lnTo>
                    <a:pt x="240" y="720"/>
                  </a:lnTo>
                  <a:lnTo>
                    <a:pt x="239" y="720"/>
                  </a:lnTo>
                  <a:lnTo>
                    <a:pt x="238" y="720"/>
                  </a:lnTo>
                  <a:lnTo>
                    <a:pt x="237" y="720"/>
                  </a:lnTo>
                  <a:lnTo>
                    <a:pt x="237" y="721"/>
                  </a:lnTo>
                  <a:lnTo>
                    <a:pt x="236" y="721"/>
                  </a:lnTo>
                  <a:lnTo>
                    <a:pt x="234" y="721"/>
                  </a:lnTo>
                  <a:lnTo>
                    <a:pt x="233" y="721"/>
                  </a:lnTo>
                  <a:lnTo>
                    <a:pt x="233" y="722"/>
                  </a:lnTo>
                  <a:lnTo>
                    <a:pt x="232" y="721"/>
                  </a:lnTo>
                  <a:lnTo>
                    <a:pt x="233" y="721"/>
                  </a:lnTo>
                  <a:lnTo>
                    <a:pt x="234" y="720"/>
                  </a:lnTo>
                  <a:lnTo>
                    <a:pt x="234" y="719"/>
                  </a:lnTo>
                  <a:lnTo>
                    <a:pt x="236" y="719"/>
                  </a:lnTo>
                  <a:lnTo>
                    <a:pt x="237" y="719"/>
                  </a:lnTo>
                  <a:lnTo>
                    <a:pt x="238" y="719"/>
                  </a:lnTo>
                  <a:lnTo>
                    <a:pt x="239" y="718"/>
                  </a:lnTo>
                  <a:lnTo>
                    <a:pt x="240" y="718"/>
                  </a:lnTo>
                  <a:lnTo>
                    <a:pt x="241" y="717"/>
                  </a:lnTo>
                  <a:lnTo>
                    <a:pt x="242" y="717"/>
                  </a:lnTo>
                  <a:lnTo>
                    <a:pt x="243" y="716"/>
                  </a:lnTo>
                  <a:lnTo>
                    <a:pt x="243" y="717"/>
                  </a:lnTo>
                  <a:lnTo>
                    <a:pt x="243" y="716"/>
                  </a:lnTo>
                  <a:lnTo>
                    <a:pt x="242" y="716"/>
                  </a:lnTo>
                  <a:lnTo>
                    <a:pt x="242" y="717"/>
                  </a:lnTo>
                  <a:lnTo>
                    <a:pt x="241" y="717"/>
                  </a:lnTo>
                  <a:lnTo>
                    <a:pt x="237" y="712"/>
                  </a:lnTo>
                  <a:lnTo>
                    <a:pt x="237" y="711"/>
                  </a:lnTo>
                  <a:lnTo>
                    <a:pt x="236" y="711"/>
                  </a:lnTo>
                  <a:lnTo>
                    <a:pt x="234" y="709"/>
                  </a:lnTo>
                  <a:lnTo>
                    <a:pt x="233" y="708"/>
                  </a:lnTo>
                  <a:lnTo>
                    <a:pt x="232" y="706"/>
                  </a:lnTo>
                  <a:lnTo>
                    <a:pt x="232" y="705"/>
                  </a:lnTo>
                  <a:lnTo>
                    <a:pt x="230" y="702"/>
                  </a:lnTo>
                  <a:lnTo>
                    <a:pt x="229" y="702"/>
                  </a:lnTo>
                  <a:lnTo>
                    <a:pt x="228" y="702"/>
                  </a:lnTo>
                  <a:lnTo>
                    <a:pt x="226" y="703"/>
                  </a:lnTo>
                  <a:lnTo>
                    <a:pt x="226" y="705"/>
                  </a:lnTo>
                  <a:lnTo>
                    <a:pt x="225" y="706"/>
                  </a:lnTo>
                  <a:lnTo>
                    <a:pt x="223" y="708"/>
                  </a:lnTo>
                  <a:lnTo>
                    <a:pt x="222" y="709"/>
                  </a:lnTo>
                  <a:lnTo>
                    <a:pt x="221" y="710"/>
                  </a:lnTo>
                  <a:lnTo>
                    <a:pt x="222" y="711"/>
                  </a:lnTo>
                  <a:lnTo>
                    <a:pt x="223" y="711"/>
                  </a:lnTo>
                  <a:lnTo>
                    <a:pt x="224" y="711"/>
                  </a:lnTo>
                  <a:lnTo>
                    <a:pt x="223" y="711"/>
                  </a:lnTo>
                  <a:lnTo>
                    <a:pt x="222" y="711"/>
                  </a:lnTo>
                  <a:lnTo>
                    <a:pt x="221" y="712"/>
                  </a:lnTo>
                  <a:lnTo>
                    <a:pt x="220" y="712"/>
                  </a:lnTo>
                  <a:lnTo>
                    <a:pt x="218" y="712"/>
                  </a:lnTo>
                  <a:lnTo>
                    <a:pt x="216" y="712"/>
                  </a:lnTo>
                  <a:lnTo>
                    <a:pt x="215" y="712"/>
                  </a:lnTo>
                  <a:lnTo>
                    <a:pt x="215" y="711"/>
                  </a:lnTo>
                  <a:lnTo>
                    <a:pt x="214" y="711"/>
                  </a:lnTo>
                  <a:lnTo>
                    <a:pt x="213" y="712"/>
                  </a:lnTo>
                  <a:lnTo>
                    <a:pt x="212" y="712"/>
                  </a:lnTo>
                  <a:lnTo>
                    <a:pt x="211" y="712"/>
                  </a:lnTo>
                  <a:lnTo>
                    <a:pt x="209" y="712"/>
                  </a:lnTo>
                  <a:lnTo>
                    <a:pt x="208" y="711"/>
                  </a:lnTo>
                  <a:lnTo>
                    <a:pt x="208" y="710"/>
                  </a:lnTo>
                  <a:lnTo>
                    <a:pt x="208" y="709"/>
                  </a:lnTo>
                  <a:lnTo>
                    <a:pt x="208" y="708"/>
                  </a:lnTo>
                  <a:lnTo>
                    <a:pt x="207" y="708"/>
                  </a:lnTo>
                  <a:lnTo>
                    <a:pt x="207" y="707"/>
                  </a:lnTo>
                  <a:lnTo>
                    <a:pt x="206" y="705"/>
                  </a:lnTo>
                  <a:lnTo>
                    <a:pt x="206" y="703"/>
                  </a:lnTo>
                  <a:lnTo>
                    <a:pt x="205" y="702"/>
                  </a:lnTo>
                  <a:lnTo>
                    <a:pt x="204" y="700"/>
                  </a:lnTo>
                  <a:lnTo>
                    <a:pt x="204" y="699"/>
                  </a:lnTo>
                  <a:lnTo>
                    <a:pt x="205" y="699"/>
                  </a:lnTo>
                  <a:lnTo>
                    <a:pt x="205" y="698"/>
                  </a:lnTo>
                  <a:lnTo>
                    <a:pt x="206" y="698"/>
                  </a:lnTo>
                  <a:lnTo>
                    <a:pt x="207" y="698"/>
                  </a:lnTo>
                  <a:lnTo>
                    <a:pt x="208" y="698"/>
                  </a:lnTo>
                  <a:lnTo>
                    <a:pt x="209" y="699"/>
                  </a:lnTo>
                  <a:lnTo>
                    <a:pt x="209" y="698"/>
                  </a:lnTo>
                  <a:lnTo>
                    <a:pt x="209" y="695"/>
                  </a:lnTo>
                  <a:lnTo>
                    <a:pt x="209" y="694"/>
                  </a:lnTo>
                  <a:lnTo>
                    <a:pt x="209" y="693"/>
                  </a:lnTo>
                  <a:lnTo>
                    <a:pt x="209" y="691"/>
                  </a:lnTo>
                  <a:lnTo>
                    <a:pt x="213" y="690"/>
                  </a:lnTo>
                  <a:lnTo>
                    <a:pt x="214" y="689"/>
                  </a:lnTo>
                  <a:lnTo>
                    <a:pt x="215" y="689"/>
                  </a:lnTo>
                  <a:lnTo>
                    <a:pt x="219" y="687"/>
                  </a:lnTo>
                  <a:lnTo>
                    <a:pt x="220" y="686"/>
                  </a:lnTo>
                  <a:lnTo>
                    <a:pt x="223" y="685"/>
                  </a:lnTo>
                  <a:lnTo>
                    <a:pt x="225" y="684"/>
                  </a:lnTo>
                  <a:lnTo>
                    <a:pt x="230" y="681"/>
                  </a:lnTo>
                  <a:lnTo>
                    <a:pt x="231" y="681"/>
                  </a:lnTo>
                  <a:lnTo>
                    <a:pt x="236" y="678"/>
                  </a:lnTo>
                  <a:lnTo>
                    <a:pt x="238" y="677"/>
                  </a:lnTo>
                  <a:lnTo>
                    <a:pt x="237" y="676"/>
                  </a:lnTo>
                  <a:lnTo>
                    <a:pt x="236" y="675"/>
                  </a:lnTo>
                  <a:lnTo>
                    <a:pt x="236" y="674"/>
                  </a:lnTo>
                  <a:lnTo>
                    <a:pt x="234" y="674"/>
                  </a:lnTo>
                  <a:lnTo>
                    <a:pt x="234" y="673"/>
                  </a:lnTo>
                  <a:lnTo>
                    <a:pt x="233" y="673"/>
                  </a:lnTo>
                  <a:lnTo>
                    <a:pt x="233" y="672"/>
                  </a:lnTo>
                  <a:lnTo>
                    <a:pt x="232" y="672"/>
                  </a:lnTo>
                  <a:lnTo>
                    <a:pt x="232" y="671"/>
                  </a:lnTo>
                  <a:lnTo>
                    <a:pt x="231" y="671"/>
                  </a:lnTo>
                  <a:lnTo>
                    <a:pt x="231" y="670"/>
                  </a:lnTo>
                  <a:lnTo>
                    <a:pt x="231" y="669"/>
                  </a:lnTo>
                  <a:lnTo>
                    <a:pt x="230" y="669"/>
                  </a:lnTo>
                  <a:lnTo>
                    <a:pt x="229" y="668"/>
                  </a:lnTo>
                  <a:lnTo>
                    <a:pt x="228" y="668"/>
                  </a:lnTo>
                  <a:lnTo>
                    <a:pt x="228" y="667"/>
                  </a:lnTo>
                  <a:lnTo>
                    <a:pt x="227" y="666"/>
                  </a:lnTo>
                  <a:lnTo>
                    <a:pt x="226" y="665"/>
                  </a:lnTo>
                  <a:lnTo>
                    <a:pt x="226" y="664"/>
                  </a:lnTo>
                  <a:lnTo>
                    <a:pt x="225" y="664"/>
                  </a:lnTo>
                  <a:lnTo>
                    <a:pt x="225" y="663"/>
                  </a:lnTo>
                  <a:lnTo>
                    <a:pt x="224" y="663"/>
                  </a:lnTo>
                  <a:lnTo>
                    <a:pt x="224" y="662"/>
                  </a:lnTo>
                  <a:lnTo>
                    <a:pt x="224" y="661"/>
                  </a:lnTo>
                  <a:lnTo>
                    <a:pt x="223" y="661"/>
                  </a:lnTo>
                  <a:lnTo>
                    <a:pt x="223" y="660"/>
                  </a:lnTo>
                  <a:lnTo>
                    <a:pt x="222" y="660"/>
                  </a:lnTo>
                  <a:lnTo>
                    <a:pt x="221" y="660"/>
                  </a:lnTo>
                  <a:lnTo>
                    <a:pt x="220" y="660"/>
                  </a:lnTo>
                  <a:lnTo>
                    <a:pt x="217" y="659"/>
                  </a:lnTo>
                  <a:lnTo>
                    <a:pt x="216" y="658"/>
                  </a:lnTo>
                  <a:lnTo>
                    <a:pt x="214" y="657"/>
                  </a:lnTo>
                  <a:lnTo>
                    <a:pt x="212" y="657"/>
                  </a:lnTo>
                  <a:lnTo>
                    <a:pt x="209" y="656"/>
                  </a:lnTo>
                  <a:lnTo>
                    <a:pt x="206" y="655"/>
                  </a:lnTo>
                  <a:lnTo>
                    <a:pt x="201" y="651"/>
                  </a:lnTo>
                  <a:lnTo>
                    <a:pt x="200" y="651"/>
                  </a:lnTo>
                  <a:lnTo>
                    <a:pt x="200" y="652"/>
                  </a:lnTo>
                  <a:lnTo>
                    <a:pt x="199" y="652"/>
                  </a:lnTo>
                  <a:lnTo>
                    <a:pt x="197" y="652"/>
                  </a:lnTo>
                  <a:lnTo>
                    <a:pt x="196" y="653"/>
                  </a:lnTo>
                  <a:lnTo>
                    <a:pt x="195" y="653"/>
                  </a:lnTo>
                  <a:lnTo>
                    <a:pt x="195" y="655"/>
                  </a:lnTo>
                  <a:lnTo>
                    <a:pt x="194" y="656"/>
                  </a:lnTo>
                  <a:lnTo>
                    <a:pt x="193" y="656"/>
                  </a:lnTo>
                  <a:lnTo>
                    <a:pt x="192" y="656"/>
                  </a:lnTo>
                  <a:lnTo>
                    <a:pt x="192" y="657"/>
                  </a:lnTo>
                  <a:lnTo>
                    <a:pt x="192" y="656"/>
                  </a:lnTo>
                  <a:lnTo>
                    <a:pt x="191" y="656"/>
                  </a:lnTo>
                  <a:lnTo>
                    <a:pt x="190" y="656"/>
                  </a:lnTo>
                  <a:lnTo>
                    <a:pt x="189" y="656"/>
                  </a:lnTo>
                  <a:lnTo>
                    <a:pt x="189" y="657"/>
                  </a:lnTo>
                  <a:lnTo>
                    <a:pt x="188" y="657"/>
                  </a:lnTo>
                  <a:lnTo>
                    <a:pt x="188" y="656"/>
                  </a:lnTo>
                  <a:lnTo>
                    <a:pt x="187" y="657"/>
                  </a:lnTo>
                  <a:lnTo>
                    <a:pt x="187" y="658"/>
                  </a:lnTo>
                  <a:lnTo>
                    <a:pt x="186" y="658"/>
                  </a:lnTo>
                  <a:lnTo>
                    <a:pt x="184" y="659"/>
                  </a:lnTo>
                  <a:lnTo>
                    <a:pt x="183" y="659"/>
                  </a:lnTo>
                  <a:lnTo>
                    <a:pt x="182" y="659"/>
                  </a:lnTo>
                  <a:lnTo>
                    <a:pt x="181" y="659"/>
                  </a:lnTo>
                  <a:lnTo>
                    <a:pt x="181" y="660"/>
                  </a:lnTo>
                  <a:lnTo>
                    <a:pt x="181" y="659"/>
                  </a:lnTo>
                  <a:lnTo>
                    <a:pt x="181" y="660"/>
                  </a:lnTo>
                  <a:lnTo>
                    <a:pt x="180" y="660"/>
                  </a:lnTo>
                  <a:lnTo>
                    <a:pt x="179" y="660"/>
                  </a:lnTo>
                  <a:lnTo>
                    <a:pt x="179" y="661"/>
                  </a:lnTo>
                  <a:lnTo>
                    <a:pt x="178" y="661"/>
                  </a:lnTo>
                  <a:lnTo>
                    <a:pt x="177" y="661"/>
                  </a:lnTo>
                  <a:lnTo>
                    <a:pt x="176" y="662"/>
                  </a:lnTo>
                  <a:lnTo>
                    <a:pt x="176" y="660"/>
                  </a:lnTo>
                  <a:lnTo>
                    <a:pt x="176" y="659"/>
                  </a:lnTo>
                  <a:lnTo>
                    <a:pt x="175" y="658"/>
                  </a:lnTo>
                  <a:lnTo>
                    <a:pt x="175" y="656"/>
                  </a:lnTo>
                  <a:lnTo>
                    <a:pt x="174" y="653"/>
                  </a:lnTo>
                  <a:lnTo>
                    <a:pt x="173" y="651"/>
                  </a:lnTo>
                  <a:lnTo>
                    <a:pt x="172" y="649"/>
                  </a:lnTo>
                  <a:lnTo>
                    <a:pt x="170" y="643"/>
                  </a:lnTo>
                  <a:lnTo>
                    <a:pt x="169" y="639"/>
                  </a:lnTo>
                  <a:lnTo>
                    <a:pt x="168" y="637"/>
                  </a:lnTo>
                  <a:lnTo>
                    <a:pt x="166" y="633"/>
                  </a:lnTo>
                  <a:lnTo>
                    <a:pt x="166" y="632"/>
                  </a:lnTo>
                  <a:lnTo>
                    <a:pt x="166" y="631"/>
                  </a:lnTo>
                  <a:lnTo>
                    <a:pt x="163" y="625"/>
                  </a:lnTo>
                  <a:lnTo>
                    <a:pt x="158" y="613"/>
                  </a:lnTo>
                  <a:lnTo>
                    <a:pt x="157" y="610"/>
                  </a:lnTo>
                  <a:lnTo>
                    <a:pt x="157" y="609"/>
                  </a:lnTo>
                  <a:lnTo>
                    <a:pt x="156" y="609"/>
                  </a:lnTo>
                  <a:lnTo>
                    <a:pt x="156" y="608"/>
                  </a:lnTo>
                  <a:lnTo>
                    <a:pt x="155" y="606"/>
                  </a:lnTo>
                  <a:lnTo>
                    <a:pt x="153" y="593"/>
                  </a:lnTo>
                  <a:lnTo>
                    <a:pt x="154" y="585"/>
                  </a:lnTo>
                  <a:lnTo>
                    <a:pt x="154" y="577"/>
                  </a:lnTo>
                  <a:lnTo>
                    <a:pt x="153" y="577"/>
                  </a:lnTo>
                  <a:lnTo>
                    <a:pt x="153" y="576"/>
                  </a:lnTo>
                  <a:lnTo>
                    <a:pt x="152" y="576"/>
                  </a:lnTo>
                  <a:lnTo>
                    <a:pt x="152" y="575"/>
                  </a:lnTo>
                  <a:lnTo>
                    <a:pt x="152" y="574"/>
                  </a:lnTo>
                  <a:lnTo>
                    <a:pt x="151" y="574"/>
                  </a:lnTo>
                  <a:lnTo>
                    <a:pt x="150" y="574"/>
                  </a:lnTo>
                  <a:lnTo>
                    <a:pt x="150" y="573"/>
                  </a:lnTo>
                  <a:lnTo>
                    <a:pt x="149" y="573"/>
                  </a:lnTo>
                  <a:lnTo>
                    <a:pt x="149" y="574"/>
                  </a:lnTo>
                  <a:lnTo>
                    <a:pt x="148" y="574"/>
                  </a:lnTo>
                  <a:lnTo>
                    <a:pt x="147" y="574"/>
                  </a:lnTo>
                  <a:lnTo>
                    <a:pt x="147" y="573"/>
                  </a:lnTo>
                  <a:lnTo>
                    <a:pt x="147" y="574"/>
                  </a:lnTo>
                  <a:lnTo>
                    <a:pt x="146" y="573"/>
                  </a:lnTo>
                  <a:lnTo>
                    <a:pt x="146" y="574"/>
                  </a:lnTo>
                  <a:lnTo>
                    <a:pt x="145" y="574"/>
                  </a:lnTo>
                  <a:lnTo>
                    <a:pt x="144" y="574"/>
                  </a:lnTo>
                  <a:lnTo>
                    <a:pt x="143" y="573"/>
                  </a:lnTo>
                  <a:lnTo>
                    <a:pt x="144" y="573"/>
                  </a:lnTo>
                  <a:lnTo>
                    <a:pt x="143" y="573"/>
                  </a:lnTo>
                  <a:lnTo>
                    <a:pt x="144" y="573"/>
                  </a:lnTo>
                  <a:lnTo>
                    <a:pt x="144" y="572"/>
                  </a:lnTo>
                  <a:lnTo>
                    <a:pt x="143" y="572"/>
                  </a:lnTo>
                  <a:lnTo>
                    <a:pt x="143" y="571"/>
                  </a:lnTo>
                  <a:lnTo>
                    <a:pt x="143" y="570"/>
                  </a:lnTo>
                  <a:lnTo>
                    <a:pt x="142" y="570"/>
                  </a:lnTo>
                  <a:lnTo>
                    <a:pt x="142" y="569"/>
                  </a:lnTo>
                  <a:lnTo>
                    <a:pt x="142" y="568"/>
                  </a:lnTo>
                  <a:lnTo>
                    <a:pt x="142" y="567"/>
                  </a:lnTo>
                  <a:lnTo>
                    <a:pt x="141" y="567"/>
                  </a:lnTo>
                  <a:lnTo>
                    <a:pt x="141" y="566"/>
                  </a:lnTo>
                  <a:lnTo>
                    <a:pt x="141" y="565"/>
                  </a:lnTo>
                  <a:lnTo>
                    <a:pt x="141" y="564"/>
                  </a:lnTo>
                  <a:lnTo>
                    <a:pt x="142" y="565"/>
                  </a:lnTo>
                  <a:lnTo>
                    <a:pt x="142" y="564"/>
                  </a:lnTo>
                  <a:lnTo>
                    <a:pt x="143" y="564"/>
                  </a:lnTo>
                  <a:lnTo>
                    <a:pt x="143" y="563"/>
                  </a:lnTo>
                  <a:lnTo>
                    <a:pt x="142" y="563"/>
                  </a:lnTo>
                  <a:lnTo>
                    <a:pt x="142" y="562"/>
                  </a:lnTo>
                  <a:lnTo>
                    <a:pt x="141" y="562"/>
                  </a:lnTo>
                  <a:lnTo>
                    <a:pt x="141" y="561"/>
                  </a:lnTo>
                  <a:lnTo>
                    <a:pt x="141" y="560"/>
                  </a:lnTo>
                  <a:lnTo>
                    <a:pt x="142" y="560"/>
                  </a:lnTo>
                  <a:lnTo>
                    <a:pt x="143" y="560"/>
                  </a:lnTo>
                  <a:lnTo>
                    <a:pt x="143" y="559"/>
                  </a:lnTo>
                  <a:lnTo>
                    <a:pt x="144" y="559"/>
                  </a:lnTo>
                  <a:lnTo>
                    <a:pt x="144" y="558"/>
                  </a:lnTo>
                  <a:lnTo>
                    <a:pt x="143" y="558"/>
                  </a:lnTo>
                  <a:lnTo>
                    <a:pt x="142" y="558"/>
                  </a:lnTo>
                  <a:lnTo>
                    <a:pt x="141" y="558"/>
                  </a:lnTo>
                  <a:lnTo>
                    <a:pt x="141" y="557"/>
                  </a:lnTo>
                  <a:lnTo>
                    <a:pt x="141" y="556"/>
                  </a:lnTo>
                  <a:lnTo>
                    <a:pt x="142" y="556"/>
                  </a:lnTo>
                  <a:lnTo>
                    <a:pt x="142" y="555"/>
                  </a:lnTo>
                  <a:lnTo>
                    <a:pt x="143" y="553"/>
                  </a:lnTo>
                  <a:lnTo>
                    <a:pt x="142" y="553"/>
                  </a:lnTo>
                  <a:lnTo>
                    <a:pt x="142" y="552"/>
                  </a:lnTo>
                  <a:lnTo>
                    <a:pt x="142" y="551"/>
                  </a:lnTo>
                  <a:lnTo>
                    <a:pt x="142" y="550"/>
                  </a:lnTo>
                  <a:lnTo>
                    <a:pt x="142" y="549"/>
                  </a:lnTo>
                  <a:lnTo>
                    <a:pt x="141" y="549"/>
                  </a:lnTo>
                  <a:lnTo>
                    <a:pt x="141" y="548"/>
                  </a:lnTo>
                  <a:lnTo>
                    <a:pt x="141" y="547"/>
                  </a:lnTo>
                  <a:lnTo>
                    <a:pt x="142" y="547"/>
                  </a:lnTo>
                  <a:lnTo>
                    <a:pt x="142" y="546"/>
                  </a:lnTo>
                  <a:lnTo>
                    <a:pt x="142" y="545"/>
                  </a:lnTo>
                  <a:lnTo>
                    <a:pt x="141" y="545"/>
                  </a:lnTo>
                  <a:lnTo>
                    <a:pt x="141" y="544"/>
                  </a:lnTo>
                  <a:lnTo>
                    <a:pt x="140" y="544"/>
                  </a:lnTo>
                  <a:lnTo>
                    <a:pt x="140" y="543"/>
                  </a:lnTo>
                  <a:lnTo>
                    <a:pt x="141" y="543"/>
                  </a:lnTo>
                  <a:lnTo>
                    <a:pt x="141" y="542"/>
                  </a:lnTo>
                  <a:lnTo>
                    <a:pt x="141" y="541"/>
                  </a:lnTo>
                  <a:lnTo>
                    <a:pt x="140" y="541"/>
                  </a:lnTo>
                  <a:lnTo>
                    <a:pt x="139" y="541"/>
                  </a:lnTo>
                  <a:lnTo>
                    <a:pt x="139" y="540"/>
                  </a:lnTo>
                  <a:lnTo>
                    <a:pt x="139" y="539"/>
                  </a:lnTo>
                  <a:lnTo>
                    <a:pt x="140" y="539"/>
                  </a:lnTo>
                  <a:lnTo>
                    <a:pt x="139" y="538"/>
                  </a:lnTo>
                  <a:lnTo>
                    <a:pt x="140" y="538"/>
                  </a:lnTo>
                  <a:lnTo>
                    <a:pt x="141" y="538"/>
                  </a:lnTo>
                  <a:lnTo>
                    <a:pt x="140" y="538"/>
                  </a:lnTo>
                  <a:lnTo>
                    <a:pt x="141" y="538"/>
                  </a:lnTo>
                  <a:lnTo>
                    <a:pt x="141" y="537"/>
                  </a:lnTo>
                  <a:lnTo>
                    <a:pt x="141" y="538"/>
                  </a:lnTo>
                  <a:lnTo>
                    <a:pt x="142" y="538"/>
                  </a:lnTo>
                  <a:lnTo>
                    <a:pt x="142" y="537"/>
                  </a:lnTo>
                  <a:lnTo>
                    <a:pt x="143" y="537"/>
                  </a:lnTo>
                  <a:lnTo>
                    <a:pt x="144" y="537"/>
                  </a:lnTo>
                  <a:lnTo>
                    <a:pt x="144" y="536"/>
                  </a:lnTo>
                  <a:lnTo>
                    <a:pt x="144" y="535"/>
                  </a:lnTo>
                  <a:lnTo>
                    <a:pt x="143" y="535"/>
                  </a:lnTo>
                  <a:lnTo>
                    <a:pt x="143" y="534"/>
                  </a:lnTo>
                  <a:lnTo>
                    <a:pt x="142" y="534"/>
                  </a:lnTo>
                  <a:lnTo>
                    <a:pt x="141" y="534"/>
                  </a:lnTo>
                  <a:lnTo>
                    <a:pt x="141" y="533"/>
                  </a:lnTo>
                  <a:lnTo>
                    <a:pt x="141" y="532"/>
                  </a:lnTo>
                  <a:lnTo>
                    <a:pt x="140" y="532"/>
                  </a:lnTo>
                  <a:lnTo>
                    <a:pt x="140" y="531"/>
                  </a:lnTo>
                  <a:lnTo>
                    <a:pt x="140" y="530"/>
                  </a:lnTo>
                  <a:lnTo>
                    <a:pt x="141" y="530"/>
                  </a:lnTo>
                  <a:lnTo>
                    <a:pt x="141" y="528"/>
                  </a:lnTo>
                  <a:lnTo>
                    <a:pt x="141" y="530"/>
                  </a:lnTo>
                  <a:lnTo>
                    <a:pt x="141" y="528"/>
                  </a:lnTo>
                  <a:lnTo>
                    <a:pt x="142" y="528"/>
                  </a:lnTo>
                  <a:lnTo>
                    <a:pt x="141" y="528"/>
                  </a:lnTo>
                  <a:lnTo>
                    <a:pt x="142" y="528"/>
                  </a:lnTo>
                  <a:lnTo>
                    <a:pt x="142" y="527"/>
                  </a:lnTo>
                  <a:lnTo>
                    <a:pt x="142" y="526"/>
                  </a:lnTo>
                  <a:lnTo>
                    <a:pt x="141" y="526"/>
                  </a:lnTo>
                  <a:lnTo>
                    <a:pt x="142" y="526"/>
                  </a:lnTo>
                  <a:lnTo>
                    <a:pt x="142" y="525"/>
                  </a:lnTo>
                  <a:lnTo>
                    <a:pt x="142" y="524"/>
                  </a:lnTo>
                  <a:lnTo>
                    <a:pt x="142" y="523"/>
                  </a:lnTo>
                  <a:lnTo>
                    <a:pt x="142" y="522"/>
                  </a:lnTo>
                  <a:lnTo>
                    <a:pt x="142" y="521"/>
                  </a:lnTo>
                  <a:lnTo>
                    <a:pt x="141" y="521"/>
                  </a:lnTo>
                  <a:lnTo>
                    <a:pt x="141" y="520"/>
                  </a:lnTo>
                  <a:lnTo>
                    <a:pt x="140" y="520"/>
                  </a:lnTo>
                  <a:lnTo>
                    <a:pt x="140" y="519"/>
                  </a:lnTo>
                  <a:lnTo>
                    <a:pt x="140" y="518"/>
                  </a:lnTo>
                  <a:lnTo>
                    <a:pt x="141" y="518"/>
                  </a:lnTo>
                  <a:lnTo>
                    <a:pt x="141" y="517"/>
                  </a:lnTo>
                  <a:lnTo>
                    <a:pt x="142" y="517"/>
                  </a:lnTo>
                  <a:lnTo>
                    <a:pt x="142" y="516"/>
                  </a:lnTo>
                  <a:lnTo>
                    <a:pt x="142" y="515"/>
                  </a:lnTo>
                  <a:lnTo>
                    <a:pt x="142" y="514"/>
                  </a:lnTo>
                  <a:lnTo>
                    <a:pt x="142" y="513"/>
                  </a:lnTo>
                  <a:lnTo>
                    <a:pt x="143" y="513"/>
                  </a:lnTo>
                  <a:lnTo>
                    <a:pt x="143" y="512"/>
                  </a:lnTo>
                  <a:lnTo>
                    <a:pt x="143" y="511"/>
                  </a:lnTo>
                  <a:lnTo>
                    <a:pt x="143" y="510"/>
                  </a:lnTo>
                  <a:lnTo>
                    <a:pt x="142" y="510"/>
                  </a:lnTo>
                  <a:lnTo>
                    <a:pt x="142" y="509"/>
                  </a:lnTo>
                  <a:lnTo>
                    <a:pt x="143" y="509"/>
                  </a:lnTo>
                  <a:lnTo>
                    <a:pt x="143" y="508"/>
                  </a:lnTo>
                  <a:lnTo>
                    <a:pt x="144" y="508"/>
                  </a:lnTo>
                  <a:lnTo>
                    <a:pt x="144" y="507"/>
                  </a:lnTo>
                  <a:lnTo>
                    <a:pt x="145" y="507"/>
                  </a:lnTo>
                  <a:lnTo>
                    <a:pt x="146" y="507"/>
                  </a:lnTo>
                  <a:lnTo>
                    <a:pt x="147" y="507"/>
                  </a:lnTo>
                  <a:lnTo>
                    <a:pt x="147" y="506"/>
                  </a:lnTo>
                  <a:lnTo>
                    <a:pt x="146" y="506"/>
                  </a:lnTo>
                  <a:lnTo>
                    <a:pt x="145" y="506"/>
                  </a:lnTo>
                  <a:lnTo>
                    <a:pt x="145" y="505"/>
                  </a:lnTo>
                  <a:lnTo>
                    <a:pt x="146" y="505"/>
                  </a:lnTo>
                  <a:lnTo>
                    <a:pt x="146" y="503"/>
                  </a:lnTo>
                  <a:lnTo>
                    <a:pt x="146" y="502"/>
                  </a:lnTo>
                  <a:lnTo>
                    <a:pt x="145" y="502"/>
                  </a:lnTo>
                  <a:lnTo>
                    <a:pt x="144" y="502"/>
                  </a:lnTo>
                  <a:lnTo>
                    <a:pt x="144" y="501"/>
                  </a:lnTo>
                  <a:lnTo>
                    <a:pt x="144" y="500"/>
                  </a:lnTo>
                  <a:lnTo>
                    <a:pt x="143" y="499"/>
                  </a:lnTo>
                  <a:lnTo>
                    <a:pt x="143" y="498"/>
                  </a:lnTo>
                  <a:lnTo>
                    <a:pt x="143" y="497"/>
                  </a:lnTo>
                  <a:lnTo>
                    <a:pt x="142" y="497"/>
                  </a:lnTo>
                  <a:lnTo>
                    <a:pt x="141" y="497"/>
                  </a:lnTo>
                  <a:lnTo>
                    <a:pt x="141" y="498"/>
                  </a:lnTo>
                  <a:lnTo>
                    <a:pt x="140" y="498"/>
                  </a:lnTo>
                  <a:lnTo>
                    <a:pt x="140" y="499"/>
                  </a:lnTo>
                  <a:lnTo>
                    <a:pt x="139" y="499"/>
                  </a:lnTo>
                  <a:lnTo>
                    <a:pt x="138" y="499"/>
                  </a:lnTo>
                  <a:lnTo>
                    <a:pt x="137" y="499"/>
                  </a:lnTo>
                  <a:lnTo>
                    <a:pt x="136" y="499"/>
                  </a:lnTo>
                  <a:lnTo>
                    <a:pt x="136" y="498"/>
                  </a:lnTo>
                  <a:lnTo>
                    <a:pt x="134" y="498"/>
                  </a:lnTo>
                  <a:lnTo>
                    <a:pt x="136" y="498"/>
                  </a:lnTo>
                  <a:lnTo>
                    <a:pt x="137" y="498"/>
                  </a:lnTo>
                  <a:lnTo>
                    <a:pt x="137" y="497"/>
                  </a:lnTo>
                  <a:lnTo>
                    <a:pt x="138" y="497"/>
                  </a:lnTo>
                  <a:lnTo>
                    <a:pt x="138" y="496"/>
                  </a:lnTo>
                  <a:lnTo>
                    <a:pt x="137" y="496"/>
                  </a:lnTo>
                  <a:lnTo>
                    <a:pt x="138" y="496"/>
                  </a:lnTo>
                  <a:lnTo>
                    <a:pt x="139" y="496"/>
                  </a:lnTo>
                  <a:lnTo>
                    <a:pt x="139" y="495"/>
                  </a:lnTo>
                  <a:lnTo>
                    <a:pt x="138" y="495"/>
                  </a:lnTo>
                  <a:lnTo>
                    <a:pt x="138" y="494"/>
                  </a:lnTo>
                  <a:lnTo>
                    <a:pt x="139" y="494"/>
                  </a:lnTo>
                  <a:lnTo>
                    <a:pt x="139" y="493"/>
                  </a:lnTo>
                  <a:lnTo>
                    <a:pt x="140" y="493"/>
                  </a:lnTo>
                  <a:lnTo>
                    <a:pt x="140" y="492"/>
                  </a:lnTo>
                  <a:lnTo>
                    <a:pt x="141" y="492"/>
                  </a:lnTo>
                  <a:lnTo>
                    <a:pt x="142" y="492"/>
                  </a:lnTo>
                  <a:lnTo>
                    <a:pt x="142" y="491"/>
                  </a:lnTo>
                  <a:lnTo>
                    <a:pt x="142" y="490"/>
                  </a:lnTo>
                  <a:lnTo>
                    <a:pt x="143" y="490"/>
                  </a:lnTo>
                  <a:lnTo>
                    <a:pt x="142" y="490"/>
                  </a:lnTo>
                  <a:lnTo>
                    <a:pt x="142" y="489"/>
                  </a:lnTo>
                  <a:lnTo>
                    <a:pt x="142" y="488"/>
                  </a:lnTo>
                  <a:lnTo>
                    <a:pt x="142" y="487"/>
                  </a:lnTo>
                  <a:lnTo>
                    <a:pt x="143" y="487"/>
                  </a:lnTo>
                  <a:lnTo>
                    <a:pt x="143" y="486"/>
                  </a:lnTo>
                  <a:lnTo>
                    <a:pt x="144" y="486"/>
                  </a:lnTo>
                  <a:lnTo>
                    <a:pt x="144" y="485"/>
                  </a:lnTo>
                  <a:lnTo>
                    <a:pt x="145" y="485"/>
                  </a:lnTo>
                  <a:lnTo>
                    <a:pt x="145" y="484"/>
                  </a:lnTo>
                  <a:lnTo>
                    <a:pt x="144" y="484"/>
                  </a:lnTo>
                  <a:lnTo>
                    <a:pt x="143" y="484"/>
                  </a:lnTo>
                  <a:lnTo>
                    <a:pt x="142" y="484"/>
                  </a:lnTo>
                  <a:lnTo>
                    <a:pt x="142" y="483"/>
                  </a:lnTo>
                  <a:lnTo>
                    <a:pt x="142" y="482"/>
                  </a:lnTo>
                  <a:lnTo>
                    <a:pt x="142" y="481"/>
                  </a:lnTo>
                  <a:lnTo>
                    <a:pt x="143" y="481"/>
                  </a:lnTo>
                  <a:lnTo>
                    <a:pt x="144" y="481"/>
                  </a:lnTo>
                  <a:lnTo>
                    <a:pt x="144" y="480"/>
                  </a:lnTo>
                  <a:lnTo>
                    <a:pt x="145" y="480"/>
                  </a:lnTo>
                  <a:lnTo>
                    <a:pt x="145" y="478"/>
                  </a:lnTo>
                  <a:lnTo>
                    <a:pt x="146" y="478"/>
                  </a:lnTo>
                  <a:lnTo>
                    <a:pt x="146" y="477"/>
                  </a:lnTo>
                  <a:lnTo>
                    <a:pt x="146" y="476"/>
                  </a:lnTo>
                  <a:lnTo>
                    <a:pt x="145" y="476"/>
                  </a:lnTo>
                  <a:lnTo>
                    <a:pt x="145" y="477"/>
                  </a:lnTo>
                  <a:lnTo>
                    <a:pt x="145" y="476"/>
                  </a:lnTo>
                  <a:lnTo>
                    <a:pt x="144" y="476"/>
                  </a:lnTo>
                  <a:lnTo>
                    <a:pt x="144" y="475"/>
                  </a:lnTo>
                  <a:lnTo>
                    <a:pt x="143" y="475"/>
                  </a:lnTo>
                  <a:lnTo>
                    <a:pt x="143" y="474"/>
                  </a:lnTo>
                  <a:lnTo>
                    <a:pt x="142" y="474"/>
                  </a:lnTo>
                  <a:lnTo>
                    <a:pt x="142" y="473"/>
                  </a:lnTo>
                  <a:lnTo>
                    <a:pt x="143" y="473"/>
                  </a:lnTo>
                  <a:lnTo>
                    <a:pt x="143" y="474"/>
                  </a:lnTo>
                  <a:lnTo>
                    <a:pt x="143" y="473"/>
                  </a:lnTo>
                  <a:lnTo>
                    <a:pt x="144" y="473"/>
                  </a:lnTo>
                  <a:lnTo>
                    <a:pt x="143" y="473"/>
                  </a:lnTo>
                  <a:lnTo>
                    <a:pt x="143" y="472"/>
                  </a:lnTo>
                  <a:lnTo>
                    <a:pt x="142" y="472"/>
                  </a:lnTo>
                  <a:lnTo>
                    <a:pt x="143" y="472"/>
                  </a:lnTo>
                  <a:lnTo>
                    <a:pt x="143" y="471"/>
                  </a:lnTo>
                  <a:lnTo>
                    <a:pt x="142" y="471"/>
                  </a:lnTo>
                  <a:lnTo>
                    <a:pt x="142" y="470"/>
                  </a:lnTo>
                  <a:lnTo>
                    <a:pt x="141" y="470"/>
                  </a:lnTo>
                  <a:lnTo>
                    <a:pt x="141" y="469"/>
                  </a:lnTo>
                  <a:lnTo>
                    <a:pt x="141" y="468"/>
                  </a:lnTo>
                  <a:lnTo>
                    <a:pt x="142" y="468"/>
                  </a:lnTo>
                  <a:lnTo>
                    <a:pt x="142" y="467"/>
                  </a:lnTo>
                  <a:lnTo>
                    <a:pt x="142" y="466"/>
                  </a:lnTo>
                  <a:lnTo>
                    <a:pt x="141" y="466"/>
                  </a:lnTo>
                  <a:lnTo>
                    <a:pt x="141" y="465"/>
                  </a:lnTo>
                  <a:lnTo>
                    <a:pt x="140" y="465"/>
                  </a:lnTo>
                  <a:lnTo>
                    <a:pt x="139" y="466"/>
                  </a:lnTo>
                  <a:lnTo>
                    <a:pt x="139" y="465"/>
                  </a:lnTo>
                  <a:lnTo>
                    <a:pt x="138" y="465"/>
                  </a:lnTo>
                  <a:lnTo>
                    <a:pt x="138" y="466"/>
                  </a:lnTo>
                  <a:lnTo>
                    <a:pt x="137" y="466"/>
                  </a:lnTo>
                  <a:lnTo>
                    <a:pt x="136" y="466"/>
                  </a:lnTo>
                  <a:lnTo>
                    <a:pt x="134" y="466"/>
                  </a:lnTo>
                  <a:lnTo>
                    <a:pt x="134" y="465"/>
                  </a:lnTo>
                  <a:lnTo>
                    <a:pt x="134" y="464"/>
                  </a:lnTo>
                  <a:lnTo>
                    <a:pt x="134" y="463"/>
                  </a:lnTo>
                  <a:lnTo>
                    <a:pt x="133" y="463"/>
                  </a:lnTo>
                  <a:lnTo>
                    <a:pt x="133" y="462"/>
                  </a:lnTo>
                  <a:lnTo>
                    <a:pt x="134" y="462"/>
                  </a:lnTo>
                  <a:lnTo>
                    <a:pt x="134" y="461"/>
                  </a:lnTo>
                  <a:lnTo>
                    <a:pt x="134" y="460"/>
                  </a:lnTo>
                  <a:lnTo>
                    <a:pt x="133" y="460"/>
                  </a:lnTo>
                  <a:lnTo>
                    <a:pt x="133" y="459"/>
                  </a:lnTo>
                  <a:lnTo>
                    <a:pt x="133" y="458"/>
                  </a:lnTo>
                  <a:lnTo>
                    <a:pt x="133" y="457"/>
                  </a:lnTo>
                  <a:lnTo>
                    <a:pt x="132" y="457"/>
                  </a:lnTo>
                  <a:lnTo>
                    <a:pt x="132" y="458"/>
                  </a:lnTo>
                  <a:lnTo>
                    <a:pt x="131" y="458"/>
                  </a:lnTo>
                  <a:lnTo>
                    <a:pt x="131" y="457"/>
                  </a:lnTo>
                  <a:lnTo>
                    <a:pt x="130" y="457"/>
                  </a:lnTo>
                  <a:lnTo>
                    <a:pt x="129" y="456"/>
                  </a:lnTo>
                  <a:lnTo>
                    <a:pt x="130" y="455"/>
                  </a:lnTo>
                  <a:lnTo>
                    <a:pt x="129" y="453"/>
                  </a:lnTo>
                  <a:lnTo>
                    <a:pt x="130" y="452"/>
                  </a:lnTo>
                  <a:lnTo>
                    <a:pt x="130" y="451"/>
                  </a:lnTo>
                  <a:lnTo>
                    <a:pt x="130" y="450"/>
                  </a:lnTo>
                  <a:lnTo>
                    <a:pt x="129" y="450"/>
                  </a:lnTo>
                  <a:lnTo>
                    <a:pt x="128" y="449"/>
                  </a:lnTo>
                  <a:lnTo>
                    <a:pt x="127" y="449"/>
                  </a:lnTo>
                  <a:lnTo>
                    <a:pt x="126" y="449"/>
                  </a:lnTo>
                  <a:lnTo>
                    <a:pt x="126" y="448"/>
                  </a:lnTo>
                  <a:lnTo>
                    <a:pt x="126" y="447"/>
                  </a:lnTo>
                  <a:lnTo>
                    <a:pt x="126" y="446"/>
                  </a:lnTo>
                  <a:lnTo>
                    <a:pt x="127" y="446"/>
                  </a:lnTo>
                  <a:lnTo>
                    <a:pt x="127" y="445"/>
                  </a:lnTo>
                  <a:lnTo>
                    <a:pt x="126" y="445"/>
                  </a:lnTo>
                  <a:lnTo>
                    <a:pt x="127" y="445"/>
                  </a:lnTo>
                  <a:lnTo>
                    <a:pt x="127" y="444"/>
                  </a:lnTo>
                  <a:lnTo>
                    <a:pt x="126" y="444"/>
                  </a:lnTo>
                  <a:lnTo>
                    <a:pt x="126" y="443"/>
                  </a:lnTo>
                  <a:lnTo>
                    <a:pt x="126" y="442"/>
                  </a:lnTo>
                  <a:lnTo>
                    <a:pt x="126" y="441"/>
                  </a:lnTo>
                  <a:lnTo>
                    <a:pt x="127" y="441"/>
                  </a:lnTo>
                  <a:lnTo>
                    <a:pt x="128" y="441"/>
                  </a:lnTo>
                  <a:lnTo>
                    <a:pt x="128" y="442"/>
                  </a:lnTo>
                  <a:lnTo>
                    <a:pt x="129" y="442"/>
                  </a:lnTo>
                  <a:lnTo>
                    <a:pt x="129" y="443"/>
                  </a:lnTo>
                  <a:lnTo>
                    <a:pt x="130" y="443"/>
                  </a:lnTo>
                  <a:lnTo>
                    <a:pt x="131" y="442"/>
                  </a:lnTo>
                  <a:lnTo>
                    <a:pt x="132" y="441"/>
                  </a:lnTo>
                  <a:lnTo>
                    <a:pt x="131" y="441"/>
                  </a:lnTo>
                  <a:lnTo>
                    <a:pt x="130" y="440"/>
                  </a:lnTo>
                  <a:lnTo>
                    <a:pt x="131" y="440"/>
                  </a:lnTo>
                  <a:lnTo>
                    <a:pt x="131" y="439"/>
                  </a:lnTo>
                  <a:lnTo>
                    <a:pt x="132" y="439"/>
                  </a:lnTo>
                  <a:lnTo>
                    <a:pt x="132" y="440"/>
                  </a:lnTo>
                  <a:lnTo>
                    <a:pt x="133" y="440"/>
                  </a:lnTo>
                  <a:lnTo>
                    <a:pt x="134" y="440"/>
                  </a:lnTo>
                  <a:lnTo>
                    <a:pt x="136" y="440"/>
                  </a:lnTo>
                  <a:lnTo>
                    <a:pt x="136" y="439"/>
                  </a:lnTo>
                  <a:lnTo>
                    <a:pt x="137" y="439"/>
                  </a:lnTo>
                  <a:lnTo>
                    <a:pt x="137" y="438"/>
                  </a:lnTo>
                  <a:lnTo>
                    <a:pt x="137" y="437"/>
                  </a:lnTo>
                  <a:lnTo>
                    <a:pt x="137" y="436"/>
                  </a:lnTo>
                  <a:lnTo>
                    <a:pt x="136" y="436"/>
                  </a:lnTo>
                  <a:lnTo>
                    <a:pt x="136" y="437"/>
                  </a:lnTo>
                  <a:lnTo>
                    <a:pt x="134" y="437"/>
                  </a:lnTo>
                  <a:lnTo>
                    <a:pt x="133" y="437"/>
                  </a:lnTo>
                  <a:lnTo>
                    <a:pt x="132" y="437"/>
                  </a:lnTo>
                  <a:lnTo>
                    <a:pt x="132" y="436"/>
                  </a:lnTo>
                  <a:lnTo>
                    <a:pt x="131" y="436"/>
                  </a:lnTo>
                  <a:lnTo>
                    <a:pt x="132" y="435"/>
                  </a:lnTo>
                  <a:lnTo>
                    <a:pt x="131" y="435"/>
                  </a:lnTo>
                  <a:lnTo>
                    <a:pt x="131" y="434"/>
                  </a:lnTo>
                  <a:lnTo>
                    <a:pt x="131" y="433"/>
                  </a:lnTo>
                  <a:lnTo>
                    <a:pt x="130" y="432"/>
                  </a:lnTo>
                  <a:lnTo>
                    <a:pt x="130" y="431"/>
                  </a:lnTo>
                  <a:lnTo>
                    <a:pt x="130" y="430"/>
                  </a:lnTo>
                  <a:lnTo>
                    <a:pt x="131" y="428"/>
                  </a:lnTo>
                  <a:lnTo>
                    <a:pt x="131" y="427"/>
                  </a:lnTo>
                  <a:lnTo>
                    <a:pt x="131" y="426"/>
                  </a:lnTo>
                  <a:lnTo>
                    <a:pt x="131" y="427"/>
                  </a:lnTo>
                  <a:lnTo>
                    <a:pt x="131" y="426"/>
                  </a:lnTo>
                  <a:lnTo>
                    <a:pt x="132" y="426"/>
                  </a:lnTo>
                  <a:lnTo>
                    <a:pt x="132" y="425"/>
                  </a:lnTo>
                  <a:lnTo>
                    <a:pt x="131" y="425"/>
                  </a:lnTo>
                  <a:lnTo>
                    <a:pt x="131" y="424"/>
                  </a:lnTo>
                  <a:lnTo>
                    <a:pt x="130" y="423"/>
                  </a:lnTo>
                  <a:lnTo>
                    <a:pt x="130" y="422"/>
                  </a:lnTo>
                  <a:lnTo>
                    <a:pt x="129" y="422"/>
                  </a:lnTo>
                  <a:lnTo>
                    <a:pt x="129" y="421"/>
                  </a:lnTo>
                  <a:lnTo>
                    <a:pt x="128" y="421"/>
                  </a:lnTo>
                  <a:lnTo>
                    <a:pt x="127" y="421"/>
                  </a:lnTo>
                  <a:lnTo>
                    <a:pt x="126" y="421"/>
                  </a:lnTo>
                  <a:lnTo>
                    <a:pt x="126" y="420"/>
                  </a:lnTo>
                  <a:lnTo>
                    <a:pt x="126" y="419"/>
                  </a:lnTo>
                  <a:lnTo>
                    <a:pt x="127" y="419"/>
                  </a:lnTo>
                  <a:lnTo>
                    <a:pt x="127" y="418"/>
                  </a:lnTo>
                  <a:lnTo>
                    <a:pt x="127" y="417"/>
                  </a:lnTo>
                  <a:lnTo>
                    <a:pt x="127" y="416"/>
                  </a:lnTo>
                  <a:lnTo>
                    <a:pt x="126" y="416"/>
                  </a:lnTo>
                  <a:lnTo>
                    <a:pt x="126" y="415"/>
                  </a:lnTo>
                  <a:lnTo>
                    <a:pt x="127" y="415"/>
                  </a:lnTo>
                  <a:lnTo>
                    <a:pt x="127" y="414"/>
                  </a:lnTo>
                  <a:lnTo>
                    <a:pt x="126" y="414"/>
                  </a:lnTo>
                  <a:lnTo>
                    <a:pt x="126" y="413"/>
                  </a:lnTo>
                  <a:lnTo>
                    <a:pt x="127" y="413"/>
                  </a:lnTo>
                  <a:lnTo>
                    <a:pt x="127" y="412"/>
                  </a:lnTo>
                  <a:lnTo>
                    <a:pt x="126" y="412"/>
                  </a:lnTo>
                  <a:lnTo>
                    <a:pt x="126" y="411"/>
                  </a:lnTo>
                  <a:lnTo>
                    <a:pt x="127" y="411"/>
                  </a:lnTo>
                  <a:lnTo>
                    <a:pt x="127" y="410"/>
                  </a:lnTo>
                  <a:lnTo>
                    <a:pt x="126" y="410"/>
                  </a:lnTo>
                  <a:lnTo>
                    <a:pt x="125" y="410"/>
                  </a:lnTo>
                  <a:lnTo>
                    <a:pt x="125" y="411"/>
                  </a:lnTo>
                  <a:lnTo>
                    <a:pt x="124" y="411"/>
                  </a:lnTo>
                  <a:lnTo>
                    <a:pt x="124" y="410"/>
                  </a:lnTo>
                  <a:lnTo>
                    <a:pt x="123" y="410"/>
                  </a:lnTo>
                  <a:lnTo>
                    <a:pt x="122" y="409"/>
                  </a:lnTo>
                  <a:lnTo>
                    <a:pt x="122" y="408"/>
                  </a:lnTo>
                  <a:lnTo>
                    <a:pt x="123" y="408"/>
                  </a:lnTo>
                  <a:lnTo>
                    <a:pt x="123" y="407"/>
                  </a:lnTo>
                  <a:lnTo>
                    <a:pt x="124" y="407"/>
                  </a:lnTo>
                  <a:lnTo>
                    <a:pt x="124" y="406"/>
                  </a:lnTo>
                  <a:lnTo>
                    <a:pt x="123" y="406"/>
                  </a:lnTo>
                  <a:lnTo>
                    <a:pt x="123" y="405"/>
                  </a:lnTo>
                  <a:lnTo>
                    <a:pt x="122" y="405"/>
                  </a:lnTo>
                  <a:lnTo>
                    <a:pt x="122" y="403"/>
                  </a:lnTo>
                  <a:lnTo>
                    <a:pt x="121" y="403"/>
                  </a:lnTo>
                  <a:lnTo>
                    <a:pt x="120" y="403"/>
                  </a:lnTo>
                  <a:lnTo>
                    <a:pt x="119" y="402"/>
                  </a:lnTo>
                  <a:lnTo>
                    <a:pt x="118" y="401"/>
                  </a:lnTo>
                  <a:lnTo>
                    <a:pt x="119" y="401"/>
                  </a:lnTo>
                  <a:lnTo>
                    <a:pt x="119" y="400"/>
                  </a:lnTo>
                  <a:lnTo>
                    <a:pt x="118" y="399"/>
                  </a:lnTo>
                  <a:lnTo>
                    <a:pt x="119" y="399"/>
                  </a:lnTo>
                  <a:lnTo>
                    <a:pt x="119" y="398"/>
                  </a:lnTo>
                  <a:lnTo>
                    <a:pt x="118" y="398"/>
                  </a:lnTo>
                  <a:lnTo>
                    <a:pt x="117" y="398"/>
                  </a:lnTo>
                  <a:lnTo>
                    <a:pt x="116" y="398"/>
                  </a:lnTo>
                  <a:lnTo>
                    <a:pt x="116" y="397"/>
                  </a:lnTo>
                  <a:lnTo>
                    <a:pt x="115" y="397"/>
                  </a:lnTo>
                  <a:lnTo>
                    <a:pt x="114" y="397"/>
                  </a:lnTo>
                  <a:lnTo>
                    <a:pt x="114" y="396"/>
                  </a:lnTo>
                  <a:lnTo>
                    <a:pt x="113" y="396"/>
                  </a:lnTo>
                  <a:lnTo>
                    <a:pt x="113" y="395"/>
                  </a:lnTo>
                  <a:lnTo>
                    <a:pt x="114" y="395"/>
                  </a:lnTo>
                  <a:lnTo>
                    <a:pt x="114" y="394"/>
                  </a:lnTo>
                  <a:lnTo>
                    <a:pt x="115" y="394"/>
                  </a:lnTo>
                  <a:lnTo>
                    <a:pt x="115" y="393"/>
                  </a:lnTo>
                  <a:lnTo>
                    <a:pt x="114" y="393"/>
                  </a:lnTo>
                  <a:lnTo>
                    <a:pt x="114" y="392"/>
                  </a:lnTo>
                  <a:lnTo>
                    <a:pt x="113" y="391"/>
                  </a:lnTo>
                  <a:lnTo>
                    <a:pt x="112" y="392"/>
                  </a:lnTo>
                  <a:lnTo>
                    <a:pt x="111" y="392"/>
                  </a:lnTo>
                  <a:lnTo>
                    <a:pt x="109" y="392"/>
                  </a:lnTo>
                  <a:lnTo>
                    <a:pt x="108" y="392"/>
                  </a:lnTo>
                  <a:lnTo>
                    <a:pt x="108" y="393"/>
                  </a:lnTo>
                  <a:lnTo>
                    <a:pt x="107" y="393"/>
                  </a:lnTo>
                  <a:lnTo>
                    <a:pt x="107" y="392"/>
                  </a:lnTo>
                  <a:lnTo>
                    <a:pt x="106" y="392"/>
                  </a:lnTo>
                  <a:lnTo>
                    <a:pt x="106" y="391"/>
                  </a:lnTo>
                  <a:lnTo>
                    <a:pt x="107" y="391"/>
                  </a:lnTo>
                  <a:lnTo>
                    <a:pt x="107" y="390"/>
                  </a:lnTo>
                  <a:lnTo>
                    <a:pt x="106" y="390"/>
                  </a:lnTo>
                  <a:lnTo>
                    <a:pt x="106" y="389"/>
                  </a:lnTo>
                  <a:lnTo>
                    <a:pt x="106" y="388"/>
                  </a:lnTo>
                  <a:lnTo>
                    <a:pt x="105" y="388"/>
                  </a:lnTo>
                  <a:lnTo>
                    <a:pt x="105" y="387"/>
                  </a:lnTo>
                  <a:lnTo>
                    <a:pt x="104" y="387"/>
                  </a:lnTo>
                  <a:lnTo>
                    <a:pt x="103" y="387"/>
                  </a:lnTo>
                  <a:lnTo>
                    <a:pt x="104" y="386"/>
                  </a:lnTo>
                  <a:lnTo>
                    <a:pt x="103" y="386"/>
                  </a:lnTo>
                  <a:lnTo>
                    <a:pt x="103" y="385"/>
                  </a:lnTo>
                  <a:lnTo>
                    <a:pt x="103" y="384"/>
                  </a:lnTo>
                  <a:lnTo>
                    <a:pt x="102" y="383"/>
                  </a:lnTo>
                  <a:lnTo>
                    <a:pt x="101" y="383"/>
                  </a:lnTo>
                  <a:lnTo>
                    <a:pt x="100" y="383"/>
                  </a:lnTo>
                  <a:lnTo>
                    <a:pt x="100" y="382"/>
                  </a:lnTo>
                  <a:lnTo>
                    <a:pt x="99" y="382"/>
                  </a:lnTo>
                  <a:lnTo>
                    <a:pt x="98" y="382"/>
                  </a:lnTo>
                  <a:lnTo>
                    <a:pt x="98" y="381"/>
                  </a:lnTo>
                  <a:lnTo>
                    <a:pt x="97" y="381"/>
                  </a:lnTo>
                  <a:lnTo>
                    <a:pt x="98" y="380"/>
                  </a:lnTo>
                  <a:lnTo>
                    <a:pt x="98" y="378"/>
                  </a:lnTo>
                  <a:lnTo>
                    <a:pt x="98" y="377"/>
                  </a:lnTo>
                  <a:lnTo>
                    <a:pt x="98" y="376"/>
                  </a:lnTo>
                  <a:lnTo>
                    <a:pt x="99" y="376"/>
                  </a:lnTo>
                  <a:lnTo>
                    <a:pt x="99" y="375"/>
                  </a:lnTo>
                  <a:lnTo>
                    <a:pt x="98" y="375"/>
                  </a:lnTo>
                  <a:lnTo>
                    <a:pt x="98" y="374"/>
                  </a:lnTo>
                  <a:lnTo>
                    <a:pt x="98" y="373"/>
                  </a:lnTo>
                  <a:lnTo>
                    <a:pt x="97" y="373"/>
                  </a:lnTo>
                  <a:lnTo>
                    <a:pt x="97" y="372"/>
                  </a:lnTo>
                  <a:lnTo>
                    <a:pt x="97" y="371"/>
                  </a:lnTo>
                  <a:lnTo>
                    <a:pt x="97" y="370"/>
                  </a:lnTo>
                  <a:lnTo>
                    <a:pt x="96" y="370"/>
                  </a:lnTo>
                  <a:lnTo>
                    <a:pt x="96" y="369"/>
                  </a:lnTo>
                  <a:lnTo>
                    <a:pt x="96" y="368"/>
                  </a:lnTo>
                  <a:lnTo>
                    <a:pt x="96" y="367"/>
                  </a:lnTo>
                  <a:lnTo>
                    <a:pt x="96" y="366"/>
                  </a:lnTo>
                  <a:lnTo>
                    <a:pt x="95" y="366"/>
                  </a:lnTo>
                  <a:lnTo>
                    <a:pt x="94" y="366"/>
                  </a:lnTo>
                  <a:lnTo>
                    <a:pt x="94" y="365"/>
                  </a:lnTo>
                  <a:lnTo>
                    <a:pt x="93" y="365"/>
                  </a:lnTo>
                  <a:lnTo>
                    <a:pt x="93" y="364"/>
                  </a:lnTo>
                  <a:lnTo>
                    <a:pt x="93" y="363"/>
                  </a:lnTo>
                  <a:lnTo>
                    <a:pt x="93" y="362"/>
                  </a:lnTo>
                  <a:lnTo>
                    <a:pt x="92" y="362"/>
                  </a:lnTo>
                  <a:lnTo>
                    <a:pt x="91" y="362"/>
                  </a:lnTo>
                  <a:lnTo>
                    <a:pt x="90" y="359"/>
                  </a:lnTo>
                  <a:lnTo>
                    <a:pt x="91" y="359"/>
                  </a:lnTo>
                  <a:lnTo>
                    <a:pt x="91" y="358"/>
                  </a:lnTo>
                  <a:lnTo>
                    <a:pt x="90" y="358"/>
                  </a:lnTo>
                  <a:lnTo>
                    <a:pt x="90" y="357"/>
                  </a:lnTo>
                  <a:lnTo>
                    <a:pt x="89" y="357"/>
                  </a:lnTo>
                  <a:lnTo>
                    <a:pt x="88" y="357"/>
                  </a:lnTo>
                  <a:lnTo>
                    <a:pt x="88" y="358"/>
                  </a:lnTo>
                  <a:lnTo>
                    <a:pt x="87" y="358"/>
                  </a:lnTo>
                  <a:lnTo>
                    <a:pt x="86" y="358"/>
                  </a:lnTo>
                  <a:lnTo>
                    <a:pt x="84" y="358"/>
                  </a:lnTo>
                  <a:lnTo>
                    <a:pt x="83" y="358"/>
                  </a:lnTo>
                  <a:lnTo>
                    <a:pt x="82" y="358"/>
                  </a:lnTo>
                  <a:lnTo>
                    <a:pt x="82" y="357"/>
                  </a:lnTo>
                  <a:lnTo>
                    <a:pt x="81" y="357"/>
                  </a:lnTo>
                  <a:lnTo>
                    <a:pt x="81" y="356"/>
                  </a:lnTo>
                  <a:lnTo>
                    <a:pt x="80" y="355"/>
                  </a:lnTo>
                  <a:lnTo>
                    <a:pt x="79" y="353"/>
                  </a:lnTo>
                  <a:lnTo>
                    <a:pt x="78" y="353"/>
                  </a:lnTo>
                  <a:lnTo>
                    <a:pt x="77" y="352"/>
                  </a:lnTo>
                  <a:lnTo>
                    <a:pt x="77" y="351"/>
                  </a:lnTo>
                  <a:lnTo>
                    <a:pt x="78" y="351"/>
                  </a:lnTo>
                  <a:lnTo>
                    <a:pt x="78" y="350"/>
                  </a:lnTo>
                  <a:lnTo>
                    <a:pt x="77" y="350"/>
                  </a:lnTo>
                  <a:lnTo>
                    <a:pt x="77" y="349"/>
                  </a:lnTo>
                  <a:lnTo>
                    <a:pt x="76" y="349"/>
                  </a:lnTo>
                  <a:lnTo>
                    <a:pt x="76" y="348"/>
                  </a:lnTo>
                  <a:lnTo>
                    <a:pt x="75" y="347"/>
                  </a:lnTo>
                  <a:lnTo>
                    <a:pt x="74" y="347"/>
                  </a:lnTo>
                  <a:lnTo>
                    <a:pt x="73" y="347"/>
                  </a:lnTo>
                  <a:lnTo>
                    <a:pt x="73" y="346"/>
                  </a:lnTo>
                  <a:lnTo>
                    <a:pt x="72" y="346"/>
                  </a:lnTo>
                  <a:lnTo>
                    <a:pt x="71" y="346"/>
                  </a:lnTo>
                  <a:lnTo>
                    <a:pt x="71" y="345"/>
                  </a:lnTo>
                  <a:lnTo>
                    <a:pt x="70" y="345"/>
                  </a:lnTo>
                  <a:lnTo>
                    <a:pt x="70" y="344"/>
                  </a:lnTo>
                  <a:lnTo>
                    <a:pt x="69" y="343"/>
                  </a:lnTo>
                  <a:lnTo>
                    <a:pt x="68" y="344"/>
                  </a:lnTo>
                  <a:lnTo>
                    <a:pt x="67" y="343"/>
                  </a:lnTo>
                  <a:lnTo>
                    <a:pt x="66" y="342"/>
                  </a:lnTo>
                  <a:lnTo>
                    <a:pt x="65" y="342"/>
                  </a:lnTo>
                  <a:lnTo>
                    <a:pt x="65" y="341"/>
                  </a:lnTo>
                  <a:lnTo>
                    <a:pt x="64" y="341"/>
                  </a:lnTo>
                  <a:lnTo>
                    <a:pt x="64" y="340"/>
                  </a:lnTo>
                  <a:lnTo>
                    <a:pt x="63" y="339"/>
                  </a:lnTo>
                  <a:lnTo>
                    <a:pt x="64" y="339"/>
                  </a:lnTo>
                  <a:lnTo>
                    <a:pt x="64" y="338"/>
                  </a:lnTo>
                  <a:lnTo>
                    <a:pt x="64" y="337"/>
                  </a:lnTo>
                  <a:lnTo>
                    <a:pt x="63" y="336"/>
                  </a:lnTo>
                  <a:lnTo>
                    <a:pt x="62" y="336"/>
                  </a:lnTo>
                  <a:lnTo>
                    <a:pt x="61" y="336"/>
                  </a:lnTo>
                  <a:lnTo>
                    <a:pt x="59" y="336"/>
                  </a:lnTo>
                  <a:lnTo>
                    <a:pt x="59" y="335"/>
                  </a:lnTo>
                  <a:lnTo>
                    <a:pt x="61" y="334"/>
                  </a:lnTo>
                  <a:lnTo>
                    <a:pt x="61" y="333"/>
                  </a:lnTo>
                  <a:lnTo>
                    <a:pt x="62" y="333"/>
                  </a:lnTo>
                  <a:lnTo>
                    <a:pt x="62" y="332"/>
                  </a:lnTo>
                  <a:lnTo>
                    <a:pt x="62" y="331"/>
                  </a:lnTo>
                  <a:lnTo>
                    <a:pt x="61" y="331"/>
                  </a:lnTo>
                  <a:lnTo>
                    <a:pt x="59" y="331"/>
                  </a:lnTo>
                  <a:lnTo>
                    <a:pt x="58" y="331"/>
                  </a:lnTo>
                  <a:lnTo>
                    <a:pt x="57" y="330"/>
                  </a:lnTo>
                  <a:lnTo>
                    <a:pt x="57" y="328"/>
                  </a:lnTo>
                  <a:lnTo>
                    <a:pt x="56" y="328"/>
                  </a:lnTo>
                  <a:lnTo>
                    <a:pt x="56" y="327"/>
                  </a:lnTo>
                  <a:lnTo>
                    <a:pt x="55" y="327"/>
                  </a:lnTo>
                  <a:lnTo>
                    <a:pt x="55" y="326"/>
                  </a:lnTo>
                  <a:lnTo>
                    <a:pt x="55" y="325"/>
                  </a:lnTo>
                  <a:lnTo>
                    <a:pt x="54" y="325"/>
                  </a:lnTo>
                  <a:lnTo>
                    <a:pt x="54" y="324"/>
                  </a:lnTo>
                  <a:lnTo>
                    <a:pt x="55" y="324"/>
                  </a:lnTo>
                  <a:lnTo>
                    <a:pt x="54" y="324"/>
                  </a:lnTo>
                  <a:lnTo>
                    <a:pt x="54" y="323"/>
                  </a:lnTo>
                  <a:lnTo>
                    <a:pt x="55" y="323"/>
                  </a:lnTo>
                  <a:lnTo>
                    <a:pt x="54" y="323"/>
                  </a:lnTo>
                  <a:lnTo>
                    <a:pt x="54" y="322"/>
                  </a:lnTo>
                  <a:lnTo>
                    <a:pt x="53" y="322"/>
                  </a:lnTo>
                  <a:lnTo>
                    <a:pt x="52" y="322"/>
                  </a:lnTo>
                  <a:lnTo>
                    <a:pt x="51" y="322"/>
                  </a:lnTo>
                  <a:lnTo>
                    <a:pt x="50" y="322"/>
                  </a:lnTo>
                  <a:lnTo>
                    <a:pt x="49" y="322"/>
                  </a:lnTo>
                  <a:lnTo>
                    <a:pt x="48" y="321"/>
                  </a:lnTo>
                  <a:lnTo>
                    <a:pt x="47" y="321"/>
                  </a:lnTo>
                  <a:lnTo>
                    <a:pt x="47" y="320"/>
                  </a:lnTo>
                  <a:lnTo>
                    <a:pt x="46" y="320"/>
                  </a:lnTo>
                  <a:lnTo>
                    <a:pt x="46" y="319"/>
                  </a:lnTo>
                  <a:lnTo>
                    <a:pt x="45" y="319"/>
                  </a:lnTo>
                  <a:lnTo>
                    <a:pt x="44" y="319"/>
                  </a:lnTo>
                  <a:lnTo>
                    <a:pt x="44" y="318"/>
                  </a:lnTo>
                  <a:lnTo>
                    <a:pt x="43" y="318"/>
                  </a:lnTo>
                  <a:lnTo>
                    <a:pt x="43" y="317"/>
                  </a:lnTo>
                  <a:lnTo>
                    <a:pt x="42" y="317"/>
                  </a:lnTo>
                  <a:lnTo>
                    <a:pt x="41" y="317"/>
                  </a:lnTo>
                  <a:lnTo>
                    <a:pt x="40" y="316"/>
                  </a:lnTo>
                  <a:lnTo>
                    <a:pt x="39" y="316"/>
                  </a:lnTo>
                  <a:lnTo>
                    <a:pt x="38" y="316"/>
                  </a:lnTo>
                  <a:lnTo>
                    <a:pt x="38" y="315"/>
                  </a:lnTo>
                  <a:lnTo>
                    <a:pt x="38" y="314"/>
                  </a:lnTo>
                  <a:lnTo>
                    <a:pt x="37" y="314"/>
                  </a:lnTo>
                  <a:lnTo>
                    <a:pt x="36" y="314"/>
                  </a:lnTo>
                  <a:lnTo>
                    <a:pt x="34" y="314"/>
                  </a:lnTo>
                  <a:lnTo>
                    <a:pt x="33" y="314"/>
                  </a:lnTo>
                  <a:lnTo>
                    <a:pt x="32" y="314"/>
                  </a:lnTo>
                  <a:lnTo>
                    <a:pt x="32" y="315"/>
                  </a:lnTo>
                  <a:lnTo>
                    <a:pt x="31" y="315"/>
                  </a:lnTo>
                  <a:lnTo>
                    <a:pt x="30" y="315"/>
                  </a:lnTo>
                  <a:lnTo>
                    <a:pt x="30" y="314"/>
                  </a:lnTo>
                  <a:lnTo>
                    <a:pt x="30" y="313"/>
                  </a:lnTo>
                  <a:lnTo>
                    <a:pt x="30" y="312"/>
                  </a:lnTo>
                  <a:lnTo>
                    <a:pt x="30" y="311"/>
                  </a:lnTo>
                  <a:lnTo>
                    <a:pt x="29" y="311"/>
                  </a:lnTo>
                  <a:lnTo>
                    <a:pt x="29" y="310"/>
                  </a:lnTo>
                  <a:lnTo>
                    <a:pt x="29" y="309"/>
                  </a:lnTo>
                  <a:lnTo>
                    <a:pt x="28" y="308"/>
                  </a:lnTo>
                  <a:lnTo>
                    <a:pt x="27" y="307"/>
                  </a:lnTo>
                  <a:lnTo>
                    <a:pt x="26" y="307"/>
                  </a:lnTo>
                  <a:lnTo>
                    <a:pt x="26" y="306"/>
                  </a:lnTo>
                  <a:lnTo>
                    <a:pt x="26" y="305"/>
                  </a:lnTo>
                  <a:lnTo>
                    <a:pt x="25" y="303"/>
                  </a:lnTo>
                  <a:lnTo>
                    <a:pt x="25" y="302"/>
                  </a:lnTo>
                  <a:lnTo>
                    <a:pt x="25" y="301"/>
                  </a:lnTo>
                  <a:lnTo>
                    <a:pt x="24" y="301"/>
                  </a:lnTo>
                  <a:lnTo>
                    <a:pt x="24" y="300"/>
                  </a:lnTo>
                  <a:lnTo>
                    <a:pt x="23" y="300"/>
                  </a:lnTo>
                  <a:lnTo>
                    <a:pt x="23" y="299"/>
                  </a:lnTo>
                  <a:lnTo>
                    <a:pt x="22" y="299"/>
                  </a:lnTo>
                  <a:lnTo>
                    <a:pt x="22" y="298"/>
                  </a:lnTo>
                  <a:lnTo>
                    <a:pt x="23" y="298"/>
                  </a:lnTo>
                  <a:lnTo>
                    <a:pt x="23" y="297"/>
                  </a:lnTo>
                  <a:lnTo>
                    <a:pt x="22" y="297"/>
                  </a:lnTo>
                  <a:lnTo>
                    <a:pt x="22" y="296"/>
                  </a:lnTo>
                  <a:lnTo>
                    <a:pt x="21" y="296"/>
                  </a:lnTo>
                  <a:lnTo>
                    <a:pt x="20" y="295"/>
                  </a:lnTo>
                  <a:lnTo>
                    <a:pt x="20" y="294"/>
                  </a:lnTo>
                  <a:lnTo>
                    <a:pt x="21" y="294"/>
                  </a:lnTo>
                  <a:lnTo>
                    <a:pt x="21" y="293"/>
                  </a:lnTo>
                  <a:lnTo>
                    <a:pt x="21" y="292"/>
                  </a:lnTo>
                  <a:lnTo>
                    <a:pt x="22" y="292"/>
                  </a:lnTo>
                  <a:lnTo>
                    <a:pt x="22" y="291"/>
                  </a:lnTo>
                  <a:lnTo>
                    <a:pt x="22" y="290"/>
                  </a:lnTo>
                  <a:lnTo>
                    <a:pt x="23" y="290"/>
                  </a:lnTo>
                  <a:lnTo>
                    <a:pt x="23" y="289"/>
                  </a:lnTo>
                  <a:lnTo>
                    <a:pt x="23" y="288"/>
                  </a:lnTo>
                  <a:lnTo>
                    <a:pt x="24" y="288"/>
                  </a:lnTo>
                  <a:lnTo>
                    <a:pt x="23" y="287"/>
                  </a:lnTo>
                  <a:lnTo>
                    <a:pt x="23" y="286"/>
                  </a:lnTo>
                  <a:lnTo>
                    <a:pt x="24" y="286"/>
                  </a:lnTo>
                  <a:lnTo>
                    <a:pt x="24" y="285"/>
                  </a:lnTo>
                  <a:lnTo>
                    <a:pt x="25" y="285"/>
                  </a:lnTo>
                  <a:lnTo>
                    <a:pt x="25" y="284"/>
                  </a:lnTo>
                  <a:lnTo>
                    <a:pt x="24" y="284"/>
                  </a:lnTo>
                  <a:lnTo>
                    <a:pt x="24" y="283"/>
                  </a:lnTo>
                  <a:lnTo>
                    <a:pt x="25" y="283"/>
                  </a:lnTo>
                  <a:lnTo>
                    <a:pt x="25" y="282"/>
                  </a:lnTo>
                  <a:lnTo>
                    <a:pt x="25" y="281"/>
                  </a:lnTo>
                  <a:lnTo>
                    <a:pt x="26" y="281"/>
                  </a:lnTo>
                  <a:lnTo>
                    <a:pt x="26" y="280"/>
                  </a:lnTo>
                  <a:lnTo>
                    <a:pt x="26" y="278"/>
                  </a:lnTo>
                  <a:lnTo>
                    <a:pt x="26" y="277"/>
                  </a:lnTo>
                  <a:lnTo>
                    <a:pt x="27" y="277"/>
                  </a:lnTo>
                  <a:lnTo>
                    <a:pt x="27" y="276"/>
                  </a:lnTo>
                  <a:lnTo>
                    <a:pt x="27" y="275"/>
                  </a:lnTo>
                  <a:lnTo>
                    <a:pt x="27" y="274"/>
                  </a:lnTo>
                  <a:lnTo>
                    <a:pt x="28" y="274"/>
                  </a:lnTo>
                  <a:lnTo>
                    <a:pt x="28" y="273"/>
                  </a:lnTo>
                  <a:lnTo>
                    <a:pt x="27" y="273"/>
                  </a:lnTo>
                  <a:lnTo>
                    <a:pt x="27" y="272"/>
                  </a:lnTo>
                  <a:lnTo>
                    <a:pt x="27" y="271"/>
                  </a:lnTo>
                  <a:lnTo>
                    <a:pt x="28" y="271"/>
                  </a:lnTo>
                  <a:lnTo>
                    <a:pt x="28" y="270"/>
                  </a:lnTo>
                  <a:lnTo>
                    <a:pt x="28" y="269"/>
                  </a:lnTo>
                  <a:lnTo>
                    <a:pt x="27" y="269"/>
                  </a:lnTo>
                  <a:lnTo>
                    <a:pt x="27" y="268"/>
                  </a:lnTo>
                  <a:lnTo>
                    <a:pt x="27" y="267"/>
                  </a:lnTo>
                  <a:lnTo>
                    <a:pt x="28" y="267"/>
                  </a:lnTo>
                  <a:lnTo>
                    <a:pt x="28" y="266"/>
                  </a:lnTo>
                  <a:lnTo>
                    <a:pt x="28" y="265"/>
                  </a:lnTo>
                  <a:lnTo>
                    <a:pt x="29" y="265"/>
                  </a:lnTo>
                  <a:lnTo>
                    <a:pt x="29" y="264"/>
                  </a:lnTo>
                  <a:lnTo>
                    <a:pt x="29" y="263"/>
                  </a:lnTo>
                  <a:lnTo>
                    <a:pt x="30" y="263"/>
                  </a:lnTo>
                  <a:lnTo>
                    <a:pt x="31" y="263"/>
                  </a:lnTo>
                  <a:lnTo>
                    <a:pt x="32" y="263"/>
                  </a:lnTo>
                  <a:lnTo>
                    <a:pt x="33" y="263"/>
                  </a:lnTo>
                  <a:lnTo>
                    <a:pt x="33" y="262"/>
                  </a:lnTo>
                  <a:lnTo>
                    <a:pt x="34" y="262"/>
                  </a:lnTo>
                  <a:lnTo>
                    <a:pt x="34" y="261"/>
                  </a:lnTo>
                  <a:lnTo>
                    <a:pt x="36" y="261"/>
                  </a:lnTo>
                  <a:lnTo>
                    <a:pt x="37" y="262"/>
                  </a:lnTo>
                  <a:lnTo>
                    <a:pt x="38" y="262"/>
                  </a:lnTo>
                  <a:lnTo>
                    <a:pt x="38" y="263"/>
                  </a:lnTo>
                  <a:lnTo>
                    <a:pt x="39" y="263"/>
                  </a:lnTo>
                  <a:lnTo>
                    <a:pt x="40" y="263"/>
                  </a:lnTo>
                  <a:lnTo>
                    <a:pt x="41" y="263"/>
                  </a:lnTo>
                  <a:lnTo>
                    <a:pt x="42" y="263"/>
                  </a:lnTo>
                  <a:lnTo>
                    <a:pt x="42" y="262"/>
                  </a:lnTo>
                  <a:lnTo>
                    <a:pt x="41" y="262"/>
                  </a:lnTo>
                  <a:lnTo>
                    <a:pt x="40" y="261"/>
                  </a:lnTo>
                  <a:lnTo>
                    <a:pt x="40" y="260"/>
                  </a:lnTo>
                  <a:lnTo>
                    <a:pt x="40" y="259"/>
                  </a:lnTo>
                  <a:lnTo>
                    <a:pt x="39" y="259"/>
                  </a:lnTo>
                  <a:lnTo>
                    <a:pt x="39" y="258"/>
                  </a:lnTo>
                  <a:lnTo>
                    <a:pt x="39" y="257"/>
                  </a:lnTo>
                  <a:lnTo>
                    <a:pt x="38" y="257"/>
                  </a:lnTo>
                  <a:lnTo>
                    <a:pt x="38" y="256"/>
                  </a:lnTo>
                  <a:lnTo>
                    <a:pt x="38" y="255"/>
                  </a:lnTo>
                  <a:lnTo>
                    <a:pt x="37" y="255"/>
                  </a:lnTo>
                  <a:lnTo>
                    <a:pt x="37" y="253"/>
                  </a:lnTo>
                  <a:lnTo>
                    <a:pt x="38" y="253"/>
                  </a:lnTo>
                  <a:lnTo>
                    <a:pt x="38" y="252"/>
                  </a:lnTo>
                  <a:lnTo>
                    <a:pt x="37" y="252"/>
                  </a:lnTo>
                  <a:lnTo>
                    <a:pt x="38" y="252"/>
                  </a:lnTo>
                  <a:lnTo>
                    <a:pt x="37" y="251"/>
                  </a:lnTo>
                  <a:lnTo>
                    <a:pt x="37" y="250"/>
                  </a:lnTo>
                  <a:lnTo>
                    <a:pt x="37" y="249"/>
                  </a:lnTo>
                  <a:lnTo>
                    <a:pt x="37" y="248"/>
                  </a:lnTo>
                  <a:lnTo>
                    <a:pt x="37" y="247"/>
                  </a:lnTo>
                  <a:lnTo>
                    <a:pt x="38" y="247"/>
                  </a:lnTo>
                  <a:lnTo>
                    <a:pt x="38" y="246"/>
                  </a:lnTo>
                  <a:lnTo>
                    <a:pt x="38" y="245"/>
                  </a:lnTo>
                  <a:lnTo>
                    <a:pt x="39" y="245"/>
                  </a:lnTo>
                  <a:lnTo>
                    <a:pt x="39" y="244"/>
                  </a:lnTo>
                  <a:lnTo>
                    <a:pt x="40" y="244"/>
                  </a:lnTo>
                  <a:lnTo>
                    <a:pt x="39" y="244"/>
                  </a:lnTo>
                  <a:lnTo>
                    <a:pt x="39" y="243"/>
                  </a:lnTo>
                  <a:lnTo>
                    <a:pt x="40" y="243"/>
                  </a:lnTo>
                  <a:lnTo>
                    <a:pt x="40" y="242"/>
                  </a:lnTo>
                  <a:lnTo>
                    <a:pt x="39" y="242"/>
                  </a:lnTo>
                  <a:lnTo>
                    <a:pt x="39" y="241"/>
                  </a:lnTo>
                  <a:lnTo>
                    <a:pt x="39" y="240"/>
                  </a:lnTo>
                  <a:lnTo>
                    <a:pt x="38" y="240"/>
                  </a:lnTo>
                  <a:lnTo>
                    <a:pt x="37" y="240"/>
                  </a:lnTo>
                  <a:lnTo>
                    <a:pt x="36" y="240"/>
                  </a:lnTo>
                  <a:lnTo>
                    <a:pt x="36" y="239"/>
                  </a:lnTo>
                  <a:lnTo>
                    <a:pt x="34" y="239"/>
                  </a:lnTo>
                  <a:lnTo>
                    <a:pt x="34" y="238"/>
                  </a:lnTo>
                  <a:lnTo>
                    <a:pt x="33" y="238"/>
                  </a:lnTo>
                  <a:lnTo>
                    <a:pt x="32" y="238"/>
                  </a:lnTo>
                  <a:lnTo>
                    <a:pt x="32" y="237"/>
                  </a:lnTo>
                  <a:lnTo>
                    <a:pt x="31" y="237"/>
                  </a:lnTo>
                  <a:lnTo>
                    <a:pt x="31" y="236"/>
                  </a:lnTo>
                  <a:lnTo>
                    <a:pt x="31" y="235"/>
                  </a:lnTo>
                  <a:lnTo>
                    <a:pt x="31" y="234"/>
                  </a:lnTo>
                  <a:lnTo>
                    <a:pt x="31" y="233"/>
                  </a:lnTo>
                  <a:lnTo>
                    <a:pt x="31" y="232"/>
                  </a:lnTo>
                  <a:lnTo>
                    <a:pt x="32" y="232"/>
                  </a:lnTo>
                  <a:lnTo>
                    <a:pt x="32" y="231"/>
                  </a:lnTo>
                  <a:lnTo>
                    <a:pt x="32" y="230"/>
                  </a:lnTo>
                  <a:lnTo>
                    <a:pt x="32" y="228"/>
                  </a:lnTo>
                  <a:lnTo>
                    <a:pt x="33" y="228"/>
                  </a:lnTo>
                  <a:lnTo>
                    <a:pt x="33" y="227"/>
                  </a:lnTo>
                  <a:lnTo>
                    <a:pt x="33" y="226"/>
                  </a:lnTo>
                  <a:lnTo>
                    <a:pt x="33" y="225"/>
                  </a:lnTo>
                  <a:lnTo>
                    <a:pt x="33" y="224"/>
                  </a:lnTo>
                  <a:lnTo>
                    <a:pt x="34" y="224"/>
                  </a:lnTo>
                  <a:lnTo>
                    <a:pt x="33" y="224"/>
                  </a:lnTo>
                  <a:lnTo>
                    <a:pt x="33" y="223"/>
                  </a:lnTo>
                  <a:lnTo>
                    <a:pt x="33" y="222"/>
                  </a:lnTo>
                  <a:lnTo>
                    <a:pt x="33" y="221"/>
                  </a:lnTo>
                  <a:lnTo>
                    <a:pt x="33" y="220"/>
                  </a:lnTo>
                  <a:lnTo>
                    <a:pt x="34" y="220"/>
                  </a:lnTo>
                  <a:lnTo>
                    <a:pt x="36" y="220"/>
                  </a:lnTo>
                  <a:lnTo>
                    <a:pt x="37" y="220"/>
                  </a:lnTo>
                  <a:lnTo>
                    <a:pt x="38" y="219"/>
                  </a:lnTo>
                  <a:lnTo>
                    <a:pt x="38" y="218"/>
                  </a:lnTo>
                  <a:lnTo>
                    <a:pt x="38" y="217"/>
                  </a:lnTo>
                  <a:lnTo>
                    <a:pt x="38" y="216"/>
                  </a:lnTo>
                  <a:lnTo>
                    <a:pt x="38" y="215"/>
                  </a:lnTo>
                  <a:lnTo>
                    <a:pt x="37" y="215"/>
                  </a:lnTo>
                  <a:lnTo>
                    <a:pt x="37" y="214"/>
                  </a:lnTo>
                  <a:lnTo>
                    <a:pt x="37" y="213"/>
                  </a:lnTo>
                  <a:lnTo>
                    <a:pt x="37" y="212"/>
                  </a:lnTo>
                  <a:lnTo>
                    <a:pt x="37" y="211"/>
                  </a:lnTo>
                  <a:lnTo>
                    <a:pt x="36" y="211"/>
                  </a:lnTo>
                  <a:lnTo>
                    <a:pt x="36" y="210"/>
                  </a:lnTo>
                  <a:lnTo>
                    <a:pt x="34" y="209"/>
                  </a:lnTo>
                  <a:lnTo>
                    <a:pt x="33" y="209"/>
                  </a:lnTo>
                  <a:lnTo>
                    <a:pt x="32" y="209"/>
                  </a:lnTo>
                  <a:lnTo>
                    <a:pt x="32" y="208"/>
                  </a:lnTo>
                  <a:lnTo>
                    <a:pt x="31" y="208"/>
                  </a:lnTo>
                  <a:lnTo>
                    <a:pt x="31" y="207"/>
                  </a:lnTo>
                  <a:lnTo>
                    <a:pt x="31" y="206"/>
                  </a:lnTo>
                  <a:lnTo>
                    <a:pt x="31" y="205"/>
                  </a:lnTo>
                  <a:lnTo>
                    <a:pt x="31" y="203"/>
                  </a:lnTo>
                  <a:lnTo>
                    <a:pt x="30" y="203"/>
                  </a:lnTo>
                  <a:lnTo>
                    <a:pt x="30" y="202"/>
                  </a:lnTo>
                  <a:lnTo>
                    <a:pt x="31" y="202"/>
                  </a:lnTo>
                  <a:lnTo>
                    <a:pt x="30" y="201"/>
                  </a:lnTo>
                  <a:lnTo>
                    <a:pt x="30" y="200"/>
                  </a:lnTo>
                  <a:lnTo>
                    <a:pt x="30" y="199"/>
                  </a:lnTo>
                  <a:lnTo>
                    <a:pt x="31" y="199"/>
                  </a:lnTo>
                  <a:lnTo>
                    <a:pt x="30" y="198"/>
                  </a:lnTo>
                  <a:lnTo>
                    <a:pt x="29" y="198"/>
                  </a:lnTo>
                  <a:lnTo>
                    <a:pt x="28" y="198"/>
                  </a:lnTo>
                  <a:lnTo>
                    <a:pt x="27" y="198"/>
                  </a:lnTo>
                  <a:lnTo>
                    <a:pt x="26" y="197"/>
                  </a:lnTo>
                  <a:lnTo>
                    <a:pt x="26" y="196"/>
                  </a:lnTo>
                  <a:lnTo>
                    <a:pt x="26" y="195"/>
                  </a:lnTo>
                  <a:lnTo>
                    <a:pt x="25" y="195"/>
                  </a:lnTo>
                  <a:lnTo>
                    <a:pt x="25" y="194"/>
                  </a:lnTo>
                  <a:lnTo>
                    <a:pt x="26" y="193"/>
                  </a:lnTo>
                  <a:lnTo>
                    <a:pt x="19" y="185"/>
                  </a:lnTo>
                  <a:lnTo>
                    <a:pt x="18" y="183"/>
                  </a:lnTo>
                  <a:lnTo>
                    <a:pt x="17" y="183"/>
                  </a:lnTo>
                  <a:lnTo>
                    <a:pt x="17" y="182"/>
                  </a:lnTo>
                  <a:lnTo>
                    <a:pt x="16" y="179"/>
                  </a:lnTo>
                  <a:lnTo>
                    <a:pt x="7" y="167"/>
                  </a:lnTo>
                  <a:lnTo>
                    <a:pt x="6" y="167"/>
                  </a:lnTo>
                  <a:lnTo>
                    <a:pt x="6" y="166"/>
                  </a:lnTo>
                  <a:lnTo>
                    <a:pt x="2" y="153"/>
                  </a:lnTo>
                  <a:lnTo>
                    <a:pt x="1" y="153"/>
                  </a:lnTo>
                  <a:lnTo>
                    <a:pt x="1" y="152"/>
                  </a:lnTo>
                  <a:lnTo>
                    <a:pt x="2" y="152"/>
                  </a:lnTo>
                  <a:lnTo>
                    <a:pt x="2" y="151"/>
                  </a:lnTo>
                  <a:lnTo>
                    <a:pt x="5" y="145"/>
                  </a:lnTo>
                  <a:lnTo>
                    <a:pt x="2" y="138"/>
                  </a:lnTo>
                  <a:lnTo>
                    <a:pt x="2" y="137"/>
                  </a:lnTo>
                  <a:lnTo>
                    <a:pt x="0" y="135"/>
                  </a:lnTo>
                  <a:lnTo>
                    <a:pt x="4" y="125"/>
                  </a:lnTo>
                  <a:lnTo>
                    <a:pt x="5" y="122"/>
                  </a:lnTo>
                  <a:lnTo>
                    <a:pt x="6" y="122"/>
                  </a:lnTo>
                  <a:lnTo>
                    <a:pt x="6" y="121"/>
                  </a:lnTo>
                  <a:lnTo>
                    <a:pt x="6" y="122"/>
                  </a:lnTo>
                  <a:lnTo>
                    <a:pt x="7" y="122"/>
                  </a:lnTo>
                  <a:lnTo>
                    <a:pt x="8" y="122"/>
                  </a:lnTo>
                  <a:lnTo>
                    <a:pt x="8" y="121"/>
                  </a:lnTo>
                  <a:lnTo>
                    <a:pt x="8" y="120"/>
                  </a:lnTo>
                  <a:lnTo>
                    <a:pt x="8" y="119"/>
                  </a:lnTo>
                  <a:lnTo>
                    <a:pt x="8" y="118"/>
                  </a:lnTo>
                  <a:lnTo>
                    <a:pt x="8" y="117"/>
                  </a:lnTo>
                  <a:lnTo>
                    <a:pt x="9" y="117"/>
                  </a:lnTo>
                  <a:lnTo>
                    <a:pt x="9" y="116"/>
                  </a:lnTo>
                  <a:lnTo>
                    <a:pt x="11" y="116"/>
                  </a:lnTo>
                  <a:lnTo>
                    <a:pt x="12" y="116"/>
                  </a:lnTo>
                  <a:lnTo>
                    <a:pt x="12" y="115"/>
                  </a:lnTo>
                  <a:lnTo>
                    <a:pt x="13" y="115"/>
                  </a:lnTo>
                  <a:lnTo>
                    <a:pt x="14" y="115"/>
                  </a:lnTo>
                  <a:lnTo>
                    <a:pt x="15" y="115"/>
                  </a:lnTo>
                  <a:lnTo>
                    <a:pt x="15" y="114"/>
                  </a:lnTo>
                  <a:lnTo>
                    <a:pt x="15" y="113"/>
                  </a:lnTo>
                  <a:lnTo>
                    <a:pt x="16" y="113"/>
                  </a:lnTo>
                  <a:lnTo>
                    <a:pt x="16" y="112"/>
                  </a:lnTo>
                  <a:lnTo>
                    <a:pt x="16" y="111"/>
                  </a:lnTo>
                  <a:lnTo>
                    <a:pt x="15" y="111"/>
                  </a:lnTo>
                  <a:lnTo>
                    <a:pt x="15" y="110"/>
                  </a:lnTo>
                  <a:lnTo>
                    <a:pt x="15" y="109"/>
                  </a:lnTo>
                  <a:lnTo>
                    <a:pt x="14" y="109"/>
                  </a:lnTo>
                  <a:lnTo>
                    <a:pt x="14" y="108"/>
                  </a:lnTo>
                  <a:lnTo>
                    <a:pt x="14" y="107"/>
                  </a:lnTo>
                  <a:lnTo>
                    <a:pt x="15" y="107"/>
                  </a:lnTo>
                  <a:lnTo>
                    <a:pt x="15" y="106"/>
                  </a:lnTo>
                  <a:lnTo>
                    <a:pt x="16" y="106"/>
                  </a:lnTo>
                  <a:lnTo>
                    <a:pt x="17" y="106"/>
                  </a:lnTo>
                  <a:lnTo>
                    <a:pt x="18" y="106"/>
                  </a:lnTo>
                  <a:lnTo>
                    <a:pt x="19" y="106"/>
                  </a:lnTo>
                  <a:lnTo>
                    <a:pt x="20" y="104"/>
                  </a:lnTo>
                  <a:lnTo>
                    <a:pt x="20" y="106"/>
                  </a:lnTo>
                  <a:lnTo>
                    <a:pt x="20" y="107"/>
                  </a:lnTo>
                  <a:lnTo>
                    <a:pt x="21" y="107"/>
                  </a:lnTo>
                  <a:lnTo>
                    <a:pt x="21" y="106"/>
                  </a:lnTo>
                  <a:lnTo>
                    <a:pt x="22" y="106"/>
                  </a:lnTo>
                  <a:lnTo>
                    <a:pt x="22" y="104"/>
                  </a:lnTo>
                  <a:lnTo>
                    <a:pt x="23" y="104"/>
                  </a:lnTo>
                  <a:lnTo>
                    <a:pt x="23" y="103"/>
                  </a:lnTo>
                  <a:lnTo>
                    <a:pt x="23" y="102"/>
                  </a:lnTo>
                  <a:lnTo>
                    <a:pt x="24" y="102"/>
                  </a:lnTo>
                  <a:lnTo>
                    <a:pt x="25" y="101"/>
                  </a:lnTo>
                  <a:lnTo>
                    <a:pt x="26" y="101"/>
                  </a:lnTo>
                  <a:lnTo>
                    <a:pt x="26" y="100"/>
                  </a:lnTo>
                  <a:lnTo>
                    <a:pt x="27" y="100"/>
                  </a:lnTo>
                  <a:lnTo>
                    <a:pt x="28" y="100"/>
                  </a:lnTo>
                  <a:lnTo>
                    <a:pt x="29" y="100"/>
                  </a:lnTo>
                  <a:lnTo>
                    <a:pt x="29" y="99"/>
                  </a:lnTo>
                  <a:lnTo>
                    <a:pt x="30" y="99"/>
                  </a:lnTo>
                  <a:lnTo>
                    <a:pt x="30" y="98"/>
                  </a:lnTo>
                  <a:lnTo>
                    <a:pt x="31" y="97"/>
                  </a:lnTo>
                  <a:lnTo>
                    <a:pt x="31" y="96"/>
                  </a:lnTo>
                  <a:lnTo>
                    <a:pt x="32" y="96"/>
                  </a:lnTo>
                  <a:lnTo>
                    <a:pt x="32" y="95"/>
                  </a:lnTo>
                  <a:lnTo>
                    <a:pt x="33" y="95"/>
                  </a:lnTo>
                  <a:lnTo>
                    <a:pt x="34" y="95"/>
                  </a:lnTo>
                  <a:lnTo>
                    <a:pt x="36" y="95"/>
                  </a:lnTo>
                  <a:lnTo>
                    <a:pt x="37" y="95"/>
                  </a:lnTo>
                  <a:lnTo>
                    <a:pt x="38" y="95"/>
                  </a:lnTo>
                  <a:lnTo>
                    <a:pt x="39" y="95"/>
                  </a:lnTo>
                  <a:lnTo>
                    <a:pt x="40" y="95"/>
                  </a:lnTo>
                  <a:lnTo>
                    <a:pt x="41" y="95"/>
                  </a:lnTo>
                  <a:lnTo>
                    <a:pt x="42" y="95"/>
                  </a:lnTo>
                  <a:lnTo>
                    <a:pt x="42" y="96"/>
                  </a:lnTo>
                  <a:lnTo>
                    <a:pt x="43" y="95"/>
                  </a:lnTo>
                  <a:lnTo>
                    <a:pt x="44" y="95"/>
                  </a:lnTo>
                  <a:lnTo>
                    <a:pt x="44" y="94"/>
                  </a:lnTo>
                  <a:lnTo>
                    <a:pt x="45" y="94"/>
                  </a:lnTo>
                  <a:lnTo>
                    <a:pt x="45" y="93"/>
                  </a:lnTo>
                  <a:lnTo>
                    <a:pt x="46" y="93"/>
                  </a:lnTo>
                  <a:lnTo>
                    <a:pt x="47" y="93"/>
                  </a:lnTo>
                  <a:lnTo>
                    <a:pt x="48" y="93"/>
                  </a:lnTo>
                  <a:lnTo>
                    <a:pt x="48" y="92"/>
                  </a:lnTo>
                  <a:lnTo>
                    <a:pt x="49" y="92"/>
                  </a:lnTo>
                  <a:lnTo>
                    <a:pt x="49" y="91"/>
                  </a:lnTo>
                  <a:lnTo>
                    <a:pt x="50" y="91"/>
                  </a:lnTo>
                  <a:lnTo>
                    <a:pt x="51" y="91"/>
                  </a:lnTo>
                  <a:lnTo>
                    <a:pt x="52" y="91"/>
                  </a:lnTo>
                  <a:lnTo>
                    <a:pt x="53" y="90"/>
                  </a:lnTo>
                  <a:lnTo>
                    <a:pt x="54" y="90"/>
                  </a:lnTo>
                  <a:lnTo>
                    <a:pt x="55" y="90"/>
                  </a:lnTo>
                  <a:lnTo>
                    <a:pt x="55" y="89"/>
                  </a:lnTo>
                  <a:lnTo>
                    <a:pt x="55" y="88"/>
                  </a:lnTo>
                  <a:lnTo>
                    <a:pt x="56" y="88"/>
                  </a:lnTo>
                  <a:lnTo>
                    <a:pt x="56" y="87"/>
                  </a:lnTo>
                  <a:lnTo>
                    <a:pt x="56" y="86"/>
                  </a:lnTo>
                  <a:lnTo>
                    <a:pt x="56" y="85"/>
                  </a:lnTo>
                  <a:lnTo>
                    <a:pt x="57" y="85"/>
                  </a:lnTo>
                  <a:lnTo>
                    <a:pt x="58" y="85"/>
                  </a:lnTo>
                  <a:lnTo>
                    <a:pt x="59" y="85"/>
                  </a:lnTo>
                  <a:lnTo>
                    <a:pt x="59" y="84"/>
                  </a:lnTo>
                  <a:lnTo>
                    <a:pt x="61" y="84"/>
                  </a:lnTo>
                  <a:lnTo>
                    <a:pt x="61" y="83"/>
                  </a:lnTo>
                  <a:lnTo>
                    <a:pt x="61" y="82"/>
                  </a:lnTo>
                  <a:lnTo>
                    <a:pt x="62" y="82"/>
                  </a:lnTo>
                  <a:lnTo>
                    <a:pt x="62" y="81"/>
                  </a:lnTo>
                  <a:lnTo>
                    <a:pt x="63" y="81"/>
                  </a:lnTo>
                  <a:lnTo>
                    <a:pt x="63" y="79"/>
                  </a:lnTo>
                  <a:lnTo>
                    <a:pt x="64" y="79"/>
                  </a:lnTo>
                  <a:lnTo>
                    <a:pt x="65" y="78"/>
                  </a:lnTo>
                  <a:lnTo>
                    <a:pt x="66" y="78"/>
                  </a:lnTo>
                  <a:lnTo>
                    <a:pt x="67" y="78"/>
                  </a:lnTo>
                  <a:lnTo>
                    <a:pt x="68" y="78"/>
                  </a:lnTo>
                  <a:lnTo>
                    <a:pt x="68" y="77"/>
                  </a:lnTo>
                  <a:lnTo>
                    <a:pt x="69" y="77"/>
                  </a:lnTo>
                  <a:lnTo>
                    <a:pt x="70" y="77"/>
                  </a:lnTo>
                  <a:lnTo>
                    <a:pt x="70" y="78"/>
                  </a:lnTo>
                  <a:lnTo>
                    <a:pt x="71" y="78"/>
                  </a:lnTo>
                  <a:lnTo>
                    <a:pt x="72" y="77"/>
                  </a:lnTo>
                  <a:lnTo>
                    <a:pt x="72" y="78"/>
                  </a:lnTo>
                  <a:lnTo>
                    <a:pt x="73" y="78"/>
                  </a:lnTo>
                  <a:lnTo>
                    <a:pt x="73" y="79"/>
                  </a:lnTo>
                  <a:lnTo>
                    <a:pt x="74" y="79"/>
                  </a:lnTo>
                  <a:lnTo>
                    <a:pt x="75" y="79"/>
                  </a:lnTo>
                  <a:lnTo>
                    <a:pt x="75" y="78"/>
                  </a:lnTo>
                  <a:lnTo>
                    <a:pt x="76" y="78"/>
                  </a:lnTo>
                  <a:lnTo>
                    <a:pt x="77" y="79"/>
                  </a:lnTo>
                  <a:lnTo>
                    <a:pt x="78" y="79"/>
                  </a:lnTo>
                  <a:lnTo>
                    <a:pt x="79" y="79"/>
                  </a:lnTo>
                  <a:lnTo>
                    <a:pt x="79" y="81"/>
                  </a:lnTo>
                  <a:lnTo>
                    <a:pt x="80" y="81"/>
                  </a:lnTo>
                  <a:lnTo>
                    <a:pt x="81" y="81"/>
                  </a:lnTo>
                  <a:lnTo>
                    <a:pt x="82" y="81"/>
                  </a:lnTo>
                  <a:lnTo>
                    <a:pt x="83" y="81"/>
                  </a:lnTo>
                  <a:lnTo>
                    <a:pt x="83" y="79"/>
                  </a:lnTo>
                  <a:lnTo>
                    <a:pt x="84" y="79"/>
                  </a:lnTo>
                  <a:lnTo>
                    <a:pt x="86" y="79"/>
                  </a:lnTo>
                  <a:lnTo>
                    <a:pt x="86" y="81"/>
                  </a:lnTo>
                  <a:lnTo>
                    <a:pt x="87" y="81"/>
                  </a:lnTo>
                  <a:lnTo>
                    <a:pt x="88" y="81"/>
                  </a:lnTo>
                  <a:lnTo>
                    <a:pt x="88" y="79"/>
                  </a:lnTo>
                  <a:lnTo>
                    <a:pt x="89" y="79"/>
                  </a:lnTo>
                  <a:lnTo>
                    <a:pt x="90" y="79"/>
                  </a:lnTo>
                  <a:lnTo>
                    <a:pt x="90" y="78"/>
                  </a:lnTo>
                  <a:lnTo>
                    <a:pt x="91" y="78"/>
                  </a:lnTo>
                  <a:lnTo>
                    <a:pt x="92" y="78"/>
                  </a:lnTo>
                  <a:lnTo>
                    <a:pt x="93" y="78"/>
                  </a:lnTo>
                  <a:lnTo>
                    <a:pt x="94" y="79"/>
                  </a:lnTo>
                  <a:lnTo>
                    <a:pt x="93" y="79"/>
                  </a:lnTo>
                  <a:lnTo>
                    <a:pt x="93" y="81"/>
                  </a:lnTo>
                  <a:lnTo>
                    <a:pt x="94" y="81"/>
                  </a:lnTo>
                  <a:lnTo>
                    <a:pt x="95" y="81"/>
                  </a:lnTo>
                  <a:lnTo>
                    <a:pt x="95" y="82"/>
                  </a:lnTo>
                  <a:lnTo>
                    <a:pt x="96" y="82"/>
                  </a:lnTo>
                  <a:lnTo>
                    <a:pt x="97" y="82"/>
                  </a:lnTo>
                  <a:lnTo>
                    <a:pt x="97" y="83"/>
                  </a:lnTo>
                  <a:lnTo>
                    <a:pt x="98" y="83"/>
                  </a:lnTo>
                  <a:lnTo>
                    <a:pt x="98" y="84"/>
                  </a:lnTo>
                  <a:lnTo>
                    <a:pt x="99" y="84"/>
                  </a:lnTo>
                  <a:lnTo>
                    <a:pt x="99" y="83"/>
                  </a:lnTo>
                  <a:lnTo>
                    <a:pt x="100" y="83"/>
                  </a:lnTo>
                  <a:lnTo>
                    <a:pt x="100" y="84"/>
                  </a:lnTo>
                  <a:lnTo>
                    <a:pt x="101" y="84"/>
                  </a:lnTo>
                  <a:lnTo>
                    <a:pt x="101" y="85"/>
                  </a:lnTo>
                  <a:lnTo>
                    <a:pt x="101" y="84"/>
                  </a:lnTo>
                  <a:lnTo>
                    <a:pt x="102" y="84"/>
                  </a:lnTo>
                  <a:lnTo>
                    <a:pt x="103" y="85"/>
                  </a:lnTo>
                  <a:lnTo>
                    <a:pt x="104" y="85"/>
                  </a:lnTo>
                  <a:lnTo>
                    <a:pt x="105" y="85"/>
                  </a:lnTo>
                  <a:lnTo>
                    <a:pt x="105" y="86"/>
                  </a:lnTo>
                  <a:lnTo>
                    <a:pt x="106" y="86"/>
                  </a:lnTo>
                  <a:lnTo>
                    <a:pt x="107" y="86"/>
                  </a:lnTo>
                  <a:lnTo>
                    <a:pt x="108" y="85"/>
                  </a:lnTo>
                  <a:lnTo>
                    <a:pt x="109" y="85"/>
                  </a:lnTo>
                  <a:lnTo>
                    <a:pt x="111" y="85"/>
                  </a:lnTo>
                  <a:lnTo>
                    <a:pt x="111" y="84"/>
                  </a:lnTo>
                  <a:lnTo>
                    <a:pt x="112" y="84"/>
                  </a:lnTo>
                  <a:lnTo>
                    <a:pt x="113" y="84"/>
                  </a:lnTo>
                  <a:lnTo>
                    <a:pt x="113" y="83"/>
                  </a:lnTo>
                  <a:lnTo>
                    <a:pt x="113" y="82"/>
                  </a:lnTo>
                  <a:lnTo>
                    <a:pt x="113" y="81"/>
                  </a:lnTo>
                  <a:lnTo>
                    <a:pt x="114" y="81"/>
                  </a:lnTo>
                  <a:lnTo>
                    <a:pt x="115" y="81"/>
                  </a:lnTo>
                  <a:lnTo>
                    <a:pt x="115" y="79"/>
                  </a:lnTo>
                  <a:lnTo>
                    <a:pt x="116" y="79"/>
                  </a:lnTo>
                  <a:lnTo>
                    <a:pt x="117" y="79"/>
                  </a:lnTo>
                  <a:lnTo>
                    <a:pt x="118" y="79"/>
                  </a:lnTo>
                  <a:lnTo>
                    <a:pt x="119" y="79"/>
                  </a:lnTo>
                  <a:lnTo>
                    <a:pt x="120" y="79"/>
                  </a:lnTo>
                  <a:lnTo>
                    <a:pt x="121" y="79"/>
                  </a:lnTo>
                  <a:lnTo>
                    <a:pt x="121" y="81"/>
                  </a:lnTo>
                  <a:lnTo>
                    <a:pt x="122" y="81"/>
                  </a:lnTo>
                  <a:lnTo>
                    <a:pt x="122" y="79"/>
                  </a:lnTo>
                  <a:lnTo>
                    <a:pt x="123" y="81"/>
                  </a:lnTo>
                  <a:lnTo>
                    <a:pt x="123" y="79"/>
                  </a:lnTo>
                  <a:lnTo>
                    <a:pt x="123" y="81"/>
                  </a:lnTo>
                  <a:lnTo>
                    <a:pt x="124" y="81"/>
                  </a:lnTo>
                  <a:lnTo>
                    <a:pt x="123" y="81"/>
                  </a:lnTo>
                  <a:lnTo>
                    <a:pt x="124" y="81"/>
                  </a:lnTo>
                  <a:lnTo>
                    <a:pt x="124" y="82"/>
                  </a:lnTo>
                  <a:lnTo>
                    <a:pt x="125" y="82"/>
                  </a:lnTo>
                  <a:lnTo>
                    <a:pt x="126" y="82"/>
                  </a:lnTo>
                  <a:lnTo>
                    <a:pt x="126" y="83"/>
                  </a:lnTo>
                  <a:lnTo>
                    <a:pt x="127" y="83"/>
                  </a:lnTo>
                  <a:lnTo>
                    <a:pt x="128" y="84"/>
                  </a:lnTo>
                  <a:lnTo>
                    <a:pt x="129" y="84"/>
                  </a:lnTo>
                  <a:lnTo>
                    <a:pt x="129" y="85"/>
                  </a:lnTo>
                  <a:lnTo>
                    <a:pt x="130" y="85"/>
                  </a:lnTo>
                  <a:lnTo>
                    <a:pt x="131" y="84"/>
                  </a:lnTo>
                  <a:lnTo>
                    <a:pt x="132" y="84"/>
                  </a:lnTo>
                  <a:lnTo>
                    <a:pt x="133" y="84"/>
                  </a:lnTo>
                  <a:lnTo>
                    <a:pt x="133" y="83"/>
                  </a:lnTo>
                  <a:lnTo>
                    <a:pt x="134" y="83"/>
                  </a:lnTo>
                  <a:lnTo>
                    <a:pt x="136" y="83"/>
                  </a:lnTo>
                  <a:lnTo>
                    <a:pt x="137" y="83"/>
                  </a:lnTo>
                  <a:lnTo>
                    <a:pt x="137" y="82"/>
                  </a:lnTo>
                  <a:lnTo>
                    <a:pt x="138" y="82"/>
                  </a:lnTo>
                  <a:lnTo>
                    <a:pt x="139" y="83"/>
                  </a:lnTo>
                  <a:lnTo>
                    <a:pt x="140" y="82"/>
                  </a:lnTo>
                  <a:lnTo>
                    <a:pt x="140" y="81"/>
                  </a:lnTo>
                  <a:lnTo>
                    <a:pt x="141" y="81"/>
                  </a:lnTo>
                  <a:lnTo>
                    <a:pt x="141" y="79"/>
                  </a:lnTo>
                  <a:lnTo>
                    <a:pt x="142" y="79"/>
                  </a:lnTo>
                  <a:lnTo>
                    <a:pt x="142" y="78"/>
                  </a:lnTo>
                  <a:lnTo>
                    <a:pt x="141" y="78"/>
                  </a:lnTo>
                  <a:lnTo>
                    <a:pt x="141" y="77"/>
                  </a:lnTo>
                  <a:lnTo>
                    <a:pt x="142" y="77"/>
                  </a:lnTo>
                  <a:lnTo>
                    <a:pt x="142" y="76"/>
                  </a:lnTo>
                  <a:lnTo>
                    <a:pt x="143" y="76"/>
                  </a:lnTo>
                  <a:lnTo>
                    <a:pt x="143" y="75"/>
                  </a:lnTo>
                  <a:lnTo>
                    <a:pt x="143" y="74"/>
                  </a:lnTo>
                  <a:lnTo>
                    <a:pt x="144" y="74"/>
                  </a:lnTo>
                  <a:lnTo>
                    <a:pt x="144" y="73"/>
                  </a:lnTo>
                  <a:lnTo>
                    <a:pt x="144" y="72"/>
                  </a:lnTo>
                  <a:lnTo>
                    <a:pt x="144" y="71"/>
                  </a:lnTo>
                  <a:lnTo>
                    <a:pt x="144" y="70"/>
                  </a:lnTo>
                  <a:lnTo>
                    <a:pt x="143" y="70"/>
                  </a:lnTo>
                  <a:lnTo>
                    <a:pt x="143" y="69"/>
                  </a:lnTo>
                  <a:lnTo>
                    <a:pt x="143" y="68"/>
                  </a:lnTo>
                  <a:lnTo>
                    <a:pt x="144" y="68"/>
                  </a:lnTo>
                  <a:lnTo>
                    <a:pt x="144" y="67"/>
                  </a:lnTo>
                  <a:lnTo>
                    <a:pt x="145" y="67"/>
                  </a:lnTo>
                  <a:lnTo>
                    <a:pt x="145" y="66"/>
                  </a:lnTo>
                  <a:lnTo>
                    <a:pt x="146" y="66"/>
                  </a:lnTo>
                  <a:lnTo>
                    <a:pt x="147" y="66"/>
                  </a:lnTo>
                  <a:lnTo>
                    <a:pt x="147" y="65"/>
                  </a:lnTo>
                  <a:lnTo>
                    <a:pt x="148" y="65"/>
                  </a:lnTo>
                  <a:lnTo>
                    <a:pt x="152" y="63"/>
                  </a:lnTo>
                  <a:lnTo>
                    <a:pt x="154" y="64"/>
                  </a:lnTo>
                  <a:lnTo>
                    <a:pt x="157" y="64"/>
                  </a:lnTo>
                  <a:lnTo>
                    <a:pt x="158" y="64"/>
                  </a:lnTo>
                  <a:lnTo>
                    <a:pt x="159" y="64"/>
                  </a:lnTo>
                  <a:lnTo>
                    <a:pt x="161" y="64"/>
                  </a:lnTo>
                  <a:lnTo>
                    <a:pt x="162" y="64"/>
                  </a:lnTo>
                  <a:lnTo>
                    <a:pt x="163" y="64"/>
                  </a:lnTo>
                  <a:lnTo>
                    <a:pt x="163" y="63"/>
                  </a:lnTo>
                  <a:lnTo>
                    <a:pt x="164" y="63"/>
                  </a:lnTo>
                  <a:lnTo>
                    <a:pt x="165" y="63"/>
                  </a:lnTo>
                  <a:lnTo>
                    <a:pt x="165" y="64"/>
                  </a:lnTo>
                  <a:lnTo>
                    <a:pt x="166" y="64"/>
                  </a:lnTo>
                  <a:lnTo>
                    <a:pt x="166" y="63"/>
                  </a:lnTo>
                  <a:lnTo>
                    <a:pt x="167" y="63"/>
                  </a:lnTo>
                  <a:lnTo>
                    <a:pt x="168" y="64"/>
                  </a:lnTo>
                  <a:lnTo>
                    <a:pt x="169" y="64"/>
                  </a:lnTo>
                  <a:lnTo>
                    <a:pt x="170" y="64"/>
                  </a:lnTo>
                  <a:lnTo>
                    <a:pt x="170" y="63"/>
                  </a:lnTo>
                  <a:lnTo>
                    <a:pt x="171" y="63"/>
                  </a:lnTo>
                  <a:lnTo>
                    <a:pt x="171" y="62"/>
                  </a:lnTo>
                  <a:lnTo>
                    <a:pt x="172" y="63"/>
                  </a:lnTo>
                  <a:lnTo>
                    <a:pt x="172" y="62"/>
                  </a:lnTo>
                  <a:lnTo>
                    <a:pt x="173" y="62"/>
                  </a:lnTo>
                  <a:lnTo>
                    <a:pt x="174" y="62"/>
                  </a:lnTo>
                  <a:lnTo>
                    <a:pt x="175" y="62"/>
                  </a:lnTo>
                  <a:lnTo>
                    <a:pt x="176" y="62"/>
                  </a:lnTo>
                  <a:lnTo>
                    <a:pt x="177" y="62"/>
                  </a:lnTo>
                  <a:lnTo>
                    <a:pt x="177" y="63"/>
                  </a:lnTo>
                  <a:lnTo>
                    <a:pt x="178" y="63"/>
                  </a:lnTo>
                  <a:lnTo>
                    <a:pt x="179" y="63"/>
                  </a:lnTo>
                  <a:lnTo>
                    <a:pt x="179" y="64"/>
                  </a:lnTo>
                  <a:lnTo>
                    <a:pt x="179" y="65"/>
                  </a:lnTo>
                  <a:lnTo>
                    <a:pt x="180" y="66"/>
                  </a:lnTo>
                  <a:lnTo>
                    <a:pt x="180" y="67"/>
                  </a:lnTo>
                  <a:lnTo>
                    <a:pt x="181" y="67"/>
                  </a:lnTo>
                  <a:lnTo>
                    <a:pt x="181" y="66"/>
                  </a:lnTo>
                  <a:lnTo>
                    <a:pt x="182" y="66"/>
                  </a:lnTo>
                  <a:lnTo>
                    <a:pt x="183" y="66"/>
                  </a:lnTo>
                  <a:lnTo>
                    <a:pt x="184" y="66"/>
                  </a:lnTo>
                  <a:lnTo>
                    <a:pt x="186" y="66"/>
                  </a:lnTo>
                  <a:lnTo>
                    <a:pt x="187" y="66"/>
                  </a:lnTo>
                  <a:lnTo>
                    <a:pt x="188" y="66"/>
                  </a:lnTo>
                  <a:lnTo>
                    <a:pt x="189" y="66"/>
                  </a:lnTo>
                  <a:lnTo>
                    <a:pt x="190" y="66"/>
                  </a:lnTo>
                  <a:lnTo>
                    <a:pt x="190" y="65"/>
                  </a:lnTo>
                  <a:lnTo>
                    <a:pt x="190" y="64"/>
                  </a:lnTo>
                  <a:lnTo>
                    <a:pt x="191" y="64"/>
                  </a:lnTo>
                  <a:lnTo>
                    <a:pt x="192" y="64"/>
                  </a:lnTo>
                  <a:lnTo>
                    <a:pt x="193" y="63"/>
                  </a:lnTo>
                  <a:lnTo>
                    <a:pt x="194" y="62"/>
                  </a:lnTo>
                  <a:lnTo>
                    <a:pt x="194" y="61"/>
                  </a:lnTo>
                  <a:lnTo>
                    <a:pt x="194" y="60"/>
                  </a:lnTo>
                  <a:lnTo>
                    <a:pt x="194" y="59"/>
                  </a:lnTo>
                  <a:lnTo>
                    <a:pt x="195" y="59"/>
                  </a:lnTo>
                  <a:lnTo>
                    <a:pt x="194" y="59"/>
                  </a:lnTo>
                  <a:lnTo>
                    <a:pt x="194" y="58"/>
                  </a:lnTo>
                  <a:lnTo>
                    <a:pt x="195" y="58"/>
                  </a:lnTo>
                  <a:lnTo>
                    <a:pt x="196" y="58"/>
                  </a:lnTo>
                  <a:lnTo>
                    <a:pt x="197" y="57"/>
                  </a:lnTo>
                  <a:lnTo>
                    <a:pt x="198" y="57"/>
                  </a:lnTo>
                  <a:lnTo>
                    <a:pt x="199" y="57"/>
                  </a:lnTo>
                  <a:lnTo>
                    <a:pt x="200" y="57"/>
                  </a:lnTo>
                  <a:lnTo>
                    <a:pt x="200" y="56"/>
                  </a:lnTo>
                  <a:lnTo>
                    <a:pt x="201" y="57"/>
                  </a:lnTo>
                  <a:lnTo>
                    <a:pt x="202" y="57"/>
                  </a:lnTo>
                  <a:lnTo>
                    <a:pt x="203" y="58"/>
                  </a:lnTo>
                  <a:lnTo>
                    <a:pt x="203" y="59"/>
                  </a:lnTo>
                  <a:lnTo>
                    <a:pt x="203" y="60"/>
                  </a:lnTo>
                  <a:lnTo>
                    <a:pt x="204" y="60"/>
                  </a:lnTo>
                  <a:lnTo>
                    <a:pt x="205" y="60"/>
                  </a:lnTo>
                  <a:lnTo>
                    <a:pt x="206" y="60"/>
                  </a:lnTo>
                  <a:lnTo>
                    <a:pt x="206" y="61"/>
                  </a:lnTo>
                  <a:lnTo>
                    <a:pt x="206" y="62"/>
                  </a:lnTo>
                  <a:lnTo>
                    <a:pt x="206" y="63"/>
                  </a:lnTo>
                  <a:lnTo>
                    <a:pt x="207" y="63"/>
                  </a:lnTo>
                  <a:lnTo>
                    <a:pt x="208" y="63"/>
                  </a:lnTo>
                  <a:lnTo>
                    <a:pt x="209" y="63"/>
                  </a:lnTo>
                  <a:lnTo>
                    <a:pt x="211" y="63"/>
                  </a:lnTo>
                  <a:lnTo>
                    <a:pt x="211" y="64"/>
                  </a:lnTo>
                  <a:lnTo>
                    <a:pt x="212" y="64"/>
                  </a:lnTo>
                  <a:lnTo>
                    <a:pt x="212" y="65"/>
                  </a:lnTo>
                  <a:lnTo>
                    <a:pt x="213" y="65"/>
                  </a:lnTo>
                  <a:lnTo>
                    <a:pt x="213" y="66"/>
                  </a:lnTo>
                  <a:lnTo>
                    <a:pt x="214" y="66"/>
                  </a:lnTo>
                  <a:lnTo>
                    <a:pt x="215" y="66"/>
                  </a:lnTo>
                  <a:lnTo>
                    <a:pt x="215" y="65"/>
                  </a:lnTo>
                  <a:lnTo>
                    <a:pt x="216" y="65"/>
                  </a:lnTo>
                  <a:lnTo>
                    <a:pt x="217" y="65"/>
                  </a:lnTo>
                  <a:lnTo>
                    <a:pt x="218" y="65"/>
                  </a:lnTo>
                  <a:lnTo>
                    <a:pt x="219" y="65"/>
                  </a:lnTo>
                  <a:lnTo>
                    <a:pt x="219" y="64"/>
                  </a:lnTo>
                  <a:lnTo>
                    <a:pt x="219" y="63"/>
                  </a:lnTo>
                  <a:lnTo>
                    <a:pt x="219" y="62"/>
                  </a:lnTo>
                  <a:lnTo>
                    <a:pt x="220" y="62"/>
                  </a:lnTo>
                  <a:lnTo>
                    <a:pt x="221" y="61"/>
                  </a:lnTo>
                  <a:lnTo>
                    <a:pt x="222" y="60"/>
                  </a:lnTo>
                  <a:lnTo>
                    <a:pt x="222" y="59"/>
                  </a:lnTo>
                  <a:lnTo>
                    <a:pt x="223" y="59"/>
                  </a:lnTo>
                  <a:lnTo>
                    <a:pt x="224" y="59"/>
                  </a:lnTo>
                  <a:lnTo>
                    <a:pt x="225" y="59"/>
                  </a:lnTo>
                  <a:lnTo>
                    <a:pt x="225" y="58"/>
                  </a:lnTo>
                  <a:lnTo>
                    <a:pt x="226" y="58"/>
                  </a:lnTo>
                  <a:lnTo>
                    <a:pt x="226" y="57"/>
                  </a:lnTo>
                  <a:lnTo>
                    <a:pt x="226" y="56"/>
                  </a:lnTo>
                  <a:lnTo>
                    <a:pt x="227" y="56"/>
                  </a:lnTo>
                  <a:lnTo>
                    <a:pt x="227" y="54"/>
                  </a:lnTo>
                  <a:lnTo>
                    <a:pt x="227" y="53"/>
                  </a:lnTo>
                  <a:lnTo>
                    <a:pt x="228" y="53"/>
                  </a:lnTo>
                  <a:lnTo>
                    <a:pt x="228" y="52"/>
                  </a:lnTo>
                  <a:lnTo>
                    <a:pt x="229" y="52"/>
                  </a:lnTo>
                  <a:lnTo>
                    <a:pt x="230" y="52"/>
                  </a:lnTo>
                  <a:lnTo>
                    <a:pt x="231" y="52"/>
                  </a:lnTo>
                  <a:lnTo>
                    <a:pt x="232" y="51"/>
                  </a:lnTo>
                  <a:lnTo>
                    <a:pt x="232" y="50"/>
                  </a:lnTo>
                  <a:lnTo>
                    <a:pt x="233" y="50"/>
                  </a:lnTo>
                  <a:lnTo>
                    <a:pt x="233" y="49"/>
                  </a:lnTo>
                  <a:lnTo>
                    <a:pt x="234" y="49"/>
                  </a:lnTo>
                  <a:lnTo>
                    <a:pt x="236" y="49"/>
                  </a:lnTo>
                  <a:lnTo>
                    <a:pt x="236" y="48"/>
                  </a:lnTo>
                  <a:lnTo>
                    <a:pt x="236" y="47"/>
                  </a:lnTo>
                  <a:lnTo>
                    <a:pt x="237" y="47"/>
                  </a:lnTo>
                  <a:lnTo>
                    <a:pt x="238" y="47"/>
                  </a:lnTo>
                  <a:lnTo>
                    <a:pt x="238" y="46"/>
                  </a:lnTo>
                  <a:lnTo>
                    <a:pt x="237" y="45"/>
                  </a:lnTo>
                  <a:lnTo>
                    <a:pt x="238" y="45"/>
                  </a:lnTo>
                  <a:lnTo>
                    <a:pt x="238" y="44"/>
                  </a:lnTo>
                  <a:lnTo>
                    <a:pt x="239" y="44"/>
                  </a:lnTo>
                  <a:lnTo>
                    <a:pt x="239" y="43"/>
                  </a:lnTo>
                  <a:lnTo>
                    <a:pt x="239" y="42"/>
                  </a:lnTo>
                  <a:lnTo>
                    <a:pt x="238" y="42"/>
                  </a:lnTo>
                  <a:lnTo>
                    <a:pt x="238" y="41"/>
                  </a:lnTo>
                  <a:lnTo>
                    <a:pt x="239" y="41"/>
                  </a:lnTo>
                  <a:lnTo>
                    <a:pt x="239" y="40"/>
                  </a:lnTo>
                  <a:lnTo>
                    <a:pt x="239" y="39"/>
                  </a:lnTo>
                  <a:lnTo>
                    <a:pt x="240" y="39"/>
                  </a:lnTo>
                  <a:lnTo>
                    <a:pt x="241" y="38"/>
                  </a:lnTo>
                  <a:lnTo>
                    <a:pt x="242" y="38"/>
                  </a:lnTo>
                  <a:lnTo>
                    <a:pt x="242" y="39"/>
                  </a:lnTo>
                  <a:lnTo>
                    <a:pt x="243" y="39"/>
                  </a:lnTo>
                  <a:lnTo>
                    <a:pt x="243" y="38"/>
                  </a:lnTo>
                  <a:lnTo>
                    <a:pt x="244" y="38"/>
                  </a:lnTo>
                  <a:lnTo>
                    <a:pt x="245" y="39"/>
                  </a:lnTo>
                  <a:lnTo>
                    <a:pt x="246" y="39"/>
                  </a:lnTo>
                  <a:lnTo>
                    <a:pt x="246" y="38"/>
                  </a:lnTo>
                  <a:lnTo>
                    <a:pt x="247" y="38"/>
                  </a:lnTo>
                  <a:lnTo>
                    <a:pt x="248" y="38"/>
                  </a:lnTo>
                  <a:lnTo>
                    <a:pt x="248" y="37"/>
                  </a:lnTo>
                  <a:lnTo>
                    <a:pt x="249" y="36"/>
                  </a:lnTo>
                  <a:lnTo>
                    <a:pt x="249" y="35"/>
                  </a:lnTo>
                  <a:lnTo>
                    <a:pt x="250" y="35"/>
                  </a:lnTo>
                  <a:lnTo>
                    <a:pt x="250" y="34"/>
                  </a:lnTo>
                  <a:lnTo>
                    <a:pt x="251" y="34"/>
                  </a:lnTo>
                  <a:lnTo>
                    <a:pt x="251" y="35"/>
                  </a:lnTo>
                  <a:lnTo>
                    <a:pt x="252" y="35"/>
                  </a:lnTo>
                  <a:lnTo>
                    <a:pt x="252" y="34"/>
                  </a:lnTo>
                  <a:lnTo>
                    <a:pt x="253" y="34"/>
                  </a:lnTo>
                  <a:lnTo>
                    <a:pt x="253" y="33"/>
                  </a:lnTo>
                  <a:lnTo>
                    <a:pt x="254" y="33"/>
                  </a:lnTo>
                  <a:lnTo>
                    <a:pt x="254" y="34"/>
                  </a:lnTo>
                  <a:lnTo>
                    <a:pt x="255" y="34"/>
                  </a:lnTo>
                  <a:lnTo>
                    <a:pt x="256" y="34"/>
                  </a:lnTo>
                  <a:lnTo>
                    <a:pt x="257" y="34"/>
                  </a:lnTo>
                  <a:lnTo>
                    <a:pt x="257" y="33"/>
                  </a:lnTo>
                  <a:lnTo>
                    <a:pt x="258" y="33"/>
                  </a:lnTo>
                  <a:lnTo>
                    <a:pt x="259" y="33"/>
                  </a:lnTo>
                  <a:lnTo>
                    <a:pt x="261" y="33"/>
                  </a:lnTo>
                  <a:lnTo>
                    <a:pt x="261" y="34"/>
                  </a:lnTo>
                  <a:lnTo>
                    <a:pt x="262" y="33"/>
                  </a:lnTo>
                  <a:lnTo>
                    <a:pt x="263" y="33"/>
                  </a:lnTo>
                  <a:lnTo>
                    <a:pt x="263" y="32"/>
                  </a:lnTo>
                  <a:lnTo>
                    <a:pt x="263" y="31"/>
                  </a:lnTo>
                  <a:lnTo>
                    <a:pt x="264" y="31"/>
                  </a:lnTo>
                  <a:lnTo>
                    <a:pt x="265" y="31"/>
                  </a:lnTo>
                  <a:lnTo>
                    <a:pt x="266" y="31"/>
                  </a:lnTo>
                  <a:lnTo>
                    <a:pt x="266" y="29"/>
                  </a:lnTo>
                  <a:lnTo>
                    <a:pt x="267" y="29"/>
                  </a:lnTo>
                  <a:lnTo>
                    <a:pt x="267" y="28"/>
                  </a:lnTo>
                  <a:lnTo>
                    <a:pt x="268" y="28"/>
                  </a:lnTo>
                  <a:lnTo>
                    <a:pt x="269" y="28"/>
                  </a:lnTo>
                  <a:lnTo>
                    <a:pt x="270" y="28"/>
                  </a:lnTo>
                  <a:lnTo>
                    <a:pt x="270" y="27"/>
                  </a:lnTo>
                  <a:lnTo>
                    <a:pt x="270" y="26"/>
                  </a:lnTo>
                  <a:lnTo>
                    <a:pt x="271" y="26"/>
                  </a:lnTo>
                  <a:lnTo>
                    <a:pt x="272" y="25"/>
                  </a:lnTo>
                  <a:lnTo>
                    <a:pt x="272" y="26"/>
                  </a:lnTo>
                  <a:lnTo>
                    <a:pt x="273" y="26"/>
                  </a:lnTo>
                  <a:lnTo>
                    <a:pt x="274" y="26"/>
                  </a:lnTo>
                  <a:lnTo>
                    <a:pt x="274" y="25"/>
                  </a:lnTo>
                  <a:lnTo>
                    <a:pt x="275" y="25"/>
                  </a:lnTo>
                  <a:lnTo>
                    <a:pt x="276" y="25"/>
                  </a:lnTo>
                  <a:lnTo>
                    <a:pt x="276" y="24"/>
                  </a:lnTo>
                  <a:lnTo>
                    <a:pt x="277" y="25"/>
                  </a:lnTo>
                  <a:lnTo>
                    <a:pt x="278" y="25"/>
                  </a:lnTo>
                  <a:lnTo>
                    <a:pt x="279" y="25"/>
                  </a:lnTo>
                  <a:lnTo>
                    <a:pt x="279" y="26"/>
                  </a:lnTo>
                  <a:lnTo>
                    <a:pt x="279" y="25"/>
                  </a:lnTo>
                  <a:lnTo>
                    <a:pt x="280" y="26"/>
                  </a:lnTo>
                  <a:lnTo>
                    <a:pt x="281" y="26"/>
                  </a:lnTo>
                  <a:lnTo>
                    <a:pt x="281" y="27"/>
                  </a:lnTo>
                  <a:lnTo>
                    <a:pt x="282" y="27"/>
                  </a:lnTo>
                  <a:lnTo>
                    <a:pt x="283" y="27"/>
                  </a:lnTo>
                  <a:lnTo>
                    <a:pt x="283" y="28"/>
                  </a:lnTo>
                  <a:lnTo>
                    <a:pt x="284" y="29"/>
                  </a:lnTo>
                  <a:lnTo>
                    <a:pt x="286" y="31"/>
                  </a:lnTo>
                  <a:lnTo>
                    <a:pt x="286" y="29"/>
                  </a:lnTo>
                  <a:lnTo>
                    <a:pt x="287" y="29"/>
                  </a:lnTo>
                  <a:lnTo>
                    <a:pt x="287" y="31"/>
                  </a:lnTo>
                  <a:lnTo>
                    <a:pt x="288" y="31"/>
                  </a:lnTo>
                  <a:lnTo>
                    <a:pt x="289" y="31"/>
                  </a:lnTo>
                  <a:lnTo>
                    <a:pt x="289" y="32"/>
                  </a:lnTo>
                  <a:lnTo>
                    <a:pt x="290" y="32"/>
                  </a:lnTo>
                  <a:lnTo>
                    <a:pt x="291" y="32"/>
                  </a:lnTo>
                  <a:lnTo>
                    <a:pt x="291" y="33"/>
                  </a:lnTo>
                  <a:lnTo>
                    <a:pt x="292" y="33"/>
                  </a:lnTo>
                  <a:lnTo>
                    <a:pt x="293" y="33"/>
                  </a:lnTo>
                  <a:lnTo>
                    <a:pt x="294" y="33"/>
                  </a:lnTo>
                  <a:lnTo>
                    <a:pt x="295" y="33"/>
                  </a:lnTo>
                  <a:lnTo>
                    <a:pt x="295" y="32"/>
                  </a:lnTo>
                  <a:lnTo>
                    <a:pt x="296" y="32"/>
                  </a:lnTo>
                  <a:lnTo>
                    <a:pt x="296" y="31"/>
                  </a:lnTo>
                  <a:lnTo>
                    <a:pt x="297" y="31"/>
                  </a:lnTo>
                  <a:lnTo>
                    <a:pt x="297" y="29"/>
                  </a:lnTo>
                  <a:lnTo>
                    <a:pt x="297" y="28"/>
                  </a:lnTo>
                  <a:lnTo>
                    <a:pt x="298" y="28"/>
                  </a:lnTo>
                  <a:lnTo>
                    <a:pt x="298" y="27"/>
                  </a:lnTo>
                  <a:lnTo>
                    <a:pt x="299" y="26"/>
                  </a:lnTo>
                  <a:lnTo>
                    <a:pt x="299" y="25"/>
                  </a:lnTo>
                  <a:lnTo>
                    <a:pt x="300" y="25"/>
                  </a:lnTo>
                  <a:lnTo>
                    <a:pt x="300" y="26"/>
                  </a:lnTo>
                  <a:lnTo>
                    <a:pt x="300" y="25"/>
                  </a:lnTo>
                  <a:lnTo>
                    <a:pt x="303" y="23"/>
                  </a:lnTo>
                  <a:lnTo>
                    <a:pt x="306" y="21"/>
                  </a:lnTo>
                  <a:lnTo>
                    <a:pt x="307" y="20"/>
                  </a:lnTo>
                  <a:lnTo>
                    <a:pt x="309" y="18"/>
                  </a:lnTo>
                  <a:lnTo>
                    <a:pt x="313" y="17"/>
                  </a:lnTo>
                  <a:lnTo>
                    <a:pt x="316" y="15"/>
                  </a:lnTo>
                  <a:lnTo>
                    <a:pt x="317" y="15"/>
                  </a:lnTo>
                  <a:lnTo>
                    <a:pt x="320" y="13"/>
                  </a:lnTo>
                  <a:lnTo>
                    <a:pt x="322" y="12"/>
                  </a:lnTo>
                  <a:lnTo>
                    <a:pt x="324" y="11"/>
                  </a:lnTo>
                  <a:lnTo>
                    <a:pt x="325" y="10"/>
                  </a:lnTo>
                  <a:lnTo>
                    <a:pt x="327" y="9"/>
                  </a:lnTo>
                  <a:lnTo>
                    <a:pt x="328" y="8"/>
                  </a:lnTo>
                  <a:lnTo>
                    <a:pt x="330" y="8"/>
                  </a:lnTo>
                  <a:lnTo>
                    <a:pt x="330" y="7"/>
                  </a:lnTo>
                  <a:lnTo>
                    <a:pt x="334" y="7"/>
                  </a:lnTo>
                  <a:lnTo>
                    <a:pt x="336" y="7"/>
                  </a:lnTo>
                  <a:lnTo>
                    <a:pt x="337" y="7"/>
                  </a:lnTo>
                  <a:lnTo>
                    <a:pt x="338" y="7"/>
                  </a:lnTo>
                  <a:lnTo>
                    <a:pt x="339" y="8"/>
                  </a:lnTo>
                  <a:lnTo>
                    <a:pt x="339" y="7"/>
                  </a:lnTo>
                  <a:lnTo>
                    <a:pt x="340" y="7"/>
                  </a:lnTo>
                  <a:lnTo>
                    <a:pt x="341" y="7"/>
                  </a:lnTo>
                  <a:lnTo>
                    <a:pt x="341" y="6"/>
                  </a:lnTo>
                  <a:lnTo>
                    <a:pt x="342" y="6"/>
                  </a:lnTo>
                  <a:lnTo>
                    <a:pt x="343" y="6"/>
                  </a:lnTo>
                  <a:lnTo>
                    <a:pt x="344" y="6"/>
                  </a:lnTo>
                  <a:lnTo>
                    <a:pt x="345" y="6"/>
                  </a:lnTo>
                  <a:lnTo>
                    <a:pt x="346" y="6"/>
                  </a:lnTo>
                  <a:lnTo>
                    <a:pt x="346" y="4"/>
                  </a:lnTo>
                  <a:lnTo>
                    <a:pt x="347" y="4"/>
                  </a:lnTo>
                  <a:lnTo>
                    <a:pt x="347" y="3"/>
                  </a:lnTo>
                  <a:lnTo>
                    <a:pt x="348" y="3"/>
                  </a:lnTo>
                  <a:lnTo>
                    <a:pt x="348" y="2"/>
                  </a:lnTo>
                  <a:lnTo>
                    <a:pt x="349" y="1"/>
                  </a:lnTo>
                  <a:lnTo>
                    <a:pt x="349" y="0"/>
                  </a:lnTo>
                  <a:lnTo>
                    <a:pt x="350" y="0"/>
                  </a:lnTo>
                  <a:lnTo>
                    <a:pt x="352" y="0"/>
                  </a:lnTo>
                  <a:lnTo>
                    <a:pt x="352" y="1"/>
                  </a:lnTo>
                  <a:close/>
                </a:path>
              </a:pathLst>
            </a:custGeom>
            <a:solidFill>
              <a:schemeClr val="tx2">
                <a:lumMod val="90000"/>
                <a:lumOff val="10000"/>
              </a:schemeClr>
            </a:solidFill>
            <a:ln w="9525">
              <a:solidFill>
                <a:srgbClr val="FFFFFF"/>
              </a:solidFill>
              <a:round/>
              <a:headEnd/>
              <a:tailEnd/>
            </a:ln>
          </p:spPr>
          <p:txBody>
            <a:bodyPr/>
            <a:lstStyle/>
            <a:p>
              <a:pPr>
                <a:defRPr/>
              </a:pPr>
              <a:endParaRPr lang="en-US">
                <a:cs typeface="+mn-cs"/>
              </a:endParaRPr>
            </a:p>
          </p:txBody>
        </p:sp>
        <p:sp>
          <p:nvSpPr>
            <p:cNvPr id="56" name="Freeform 12"/>
            <p:cNvSpPr>
              <a:spLocks noEditPoints="1"/>
            </p:cNvSpPr>
            <p:nvPr/>
          </p:nvSpPr>
          <p:spPr bwMode="auto">
            <a:xfrm>
              <a:off x="2934" y="2561"/>
              <a:ext cx="582" cy="750"/>
            </a:xfrm>
            <a:custGeom>
              <a:avLst/>
              <a:gdLst>
                <a:gd name="T0" fmla="*/ 233 w 582"/>
                <a:gd name="T1" fmla="*/ 16 h 750"/>
                <a:gd name="T2" fmla="*/ 258 w 582"/>
                <a:gd name="T3" fmla="*/ 21 h 750"/>
                <a:gd name="T4" fmla="*/ 275 w 582"/>
                <a:gd name="T5" fmla="*/ 33 h 750"/>
                <a:gd name="T6" fmla="*/ 297 w 582"/>
                <a:gd name="T7" fmla="*/ 34 h 750"/>
                <a:gd name="T8" fmla="*/ 313 w 582"/>
                <a:gd name="T9" fmla="*/ 49 h 750"/>
                <a:gd name="T10" fmla="*/ 335 w 582"/>
                <a:gd name="T11" fmla="*/ 41 h 750"/>
                <a:gd name="T12" fmla="*/ 356 w 582"/>
                <a:gd name="T13" fmla="*/ 30 h 750"/>
                <a:gd name="T14" fmla="*/ 356 w 582"/>
                <a:gd name="T15" fmla="*/ 41 h 750"/>
                <a:gd name="T16" fmla="*/ 341 w 582"/>
                <a:gd name="T17" fmla="*/ 70 h 750"/>
                <a:gd name="T18" fmla="*/ 371 w 582"/>
                <a:gd name="T19" fmla="*/ 138 h 750"/>
                <a:gd name="T20" fmla="*/ 374 w 582"/>
                <a:gd name="T21" fmla="*/ 161 h 750"/>
                <a:gd name="T22" fmla="*/ 379 w 582"/>
                <a:gd name="T23" fmla="*/ 181 h 750"/>
                <a:gd name="T24" fmla="*/ 375 w 582"/>
                <a:gd name="T25" fmla="*/ 197 h 750"/>
                <a:gd name="T26" fmla="*/ 366 w 582"/>
                <a:gd name="T27" fmla="*/ 218 h 750"/>
                <a:gd name="T28" fmla="*/ 366 w 582"/>
                <a:gd name="T29" fmla="*/ 237 h 750"/>
                <a:gd name="T30" fmla="*/ 386 w 582"/>
                <a:gd name="T31" fmla="*/ 254 h 750"/>
                <a:gd name="T32" fmla="*/ 402 w 582"/>
                <a:gd name="T33" fmla="*/ 269 h 750"/>
                <a:gd name="T34" fmla="*/ 418 w 582"/>
                <a:gd name="T35" fmla="*/ 286 h 750"/>
                <a:gd name="T36" fmla="*/ 437 w 582"/>
                <a:gd name="T37" fmla="*/ 304 h 750"/>
                <a:gd name="T38" fmla="*/ 447 w 582"/>
                <a:gd name="T39" fmla="*/ 325 h 750"/>
                <a:gd name="T40" fmla="*/ 459 w 582"/>
                <a:gd name="T41" fmla="*/ 336 h 750"/>
                <a:gd name="T42" fmla="*/ 468 w 582"/>
                <a:gd name="T43" fmla="*/ 352 h 750"/>
                <a:gd name="T44" fmla="*/ 477 w 582"/>
                <a:gd name="T45" fmla="*/ 372 h 750"/>
                <a:gd name="T46" fmla="*/ 467 w 582"/>
                <a:gd name="T47" fmla="*/ 381 h 750"/>
                <a:gd name="T48" fmla="*/ 479 w 582"/>
                <a:gd name="T49" fmla="*/ 401 h 750"/>
                <a:gd name="T50" fmla="*/ 487 w 582"/>
                <a:gd name="T51" fmla="*/ 411 h 750"/>
                <a:gd name="T52" fmla="*/ 479 w 582"/>
                <a:gd name="T53" fmla="*/ 429 h 750"/>
                <a:gd name="T54" fmla="*/ 486 w 582"/>
                <a:gd name="T55" fmla="*/ 441 h 750"/>
                <a:gd name="T56" fmla="*/ 483 w 582"/>
                <a:gd name="T57" fmla="*/ 461 h 750"/>
                <a:gd name="T58" fmla="*/ 481 w 582"/>
                <a:gd name="T59" fmla="*/ 474 h 750"/>
                <a:gd name="T60" fmla="*/ 484 w 582"/>
                <a:gd name="T61" fmla="*/ 494 h 750"/>
                <a:gd name="T62" fmla="*/ 488 w 582"/>
                <a:gd name="T63" fmla="*/ 508 h 750"/>
                <a:gd name="T64" fmla="*/ 516 w 582"/>
                <a:gd name="T65" fmla="*/ 593 h 750"/>
                <a:gd name="T66" fmla="*/ 538 w 582"/>
                <a:gd name="T67" fmla="*/ 587 h 750"/>
                <a:gd name="T68" fmla="*/ 574 w 582"/>
                <a:gd name="T69" fmla="*/ 607 h 750"/>
                <a:gd name="T70" fmla="*/ 547 w 582"/>
                <a:gd name="T71" fmla="*/ 640 h 750"/>
                <a:gd name="T72" fmla="*/ 573 w 582"/>
                <a:gd name="T73" fmla="*/ 641 h 750"/>
                <a:gd name="T74" fmla="*/ 561 w 582"/>
                <a:gd name="T75" fmla="*/ 662 h 750"/>
                <a:gd name="T76" fmla="*/ 529 w 582"/>
                <a:gd name="T77" fmla="*/ 672 h 750"/>
                <a:gd name="T78" fmla="*/ 494 w 582"/>
                <a:gd name="T79" fmla="*/ 685 h 750"/>
                <a:gd name="T80" fmla="*/ 466 w 582"/>
                <a:gd name="T81" fmla="*/ 694 h 750"/>
                <a:gd name="T82" fmla="*/ 429 w 582"/>
                <a:gd name="T83" fmla="*/ 709 h 750"/>
                <a:gd name="T84" fmla="*/ 408 w 582"/>
                <a:gd name="T85" fmla="*/ 716 h 750"/>
                <a:gd name="T86" fmla="*/ 375 w 582"/>
                <a:gd name="T87" fmla="*/ 729 h 750"/>
                <a:gd name="T88" fmla="*/ 369 w 582"/>
                <a:gd name="T89" fmla="*/ 728 h 750"/>
                <a:gd name="T90" fmla="*/ 358 w 582"/>
                <a:gd name="T91" fmla="*/ 735 h 750"/>
                <a:gd name="T92" fmla="*/ 337 w 582"/>
                <a:gd name="T93" fmla="*/ 735 h 750"/>
                <a:gd name="T94" fmla="*/ 314 w 582"/>
                <a:gd name="T95" fmla="*/ 704 h 750"/>
                <a:gd name="T96" fmla="*/ 299 w 582"/>
                <a:gd name="T97" fmla="*/ 692 h 750"/>
                <a:gd name="T98" fmla="*/ 294 w 582"/>
                <a:gd name="T99" fmla="*/ 669 h 750"/>
                <a:gd name="T100" fmla="*/ 299 w 582"/>
                <a:gd name="T101" fmla="*/ 660 h 750"/>
                <a:gd name="T102" fmla="*/ 293 w 582"/>
                <a:gd name="T103" fmla="*/ 644 h 750"/>
                <a:gd name="T104" fmla="*/ 284 w 582"/>
                <a:gd name="T105" fmla="*/ 630 h 750"/>
                <a:gd name="T106" fmla="*/ 277 w 582"/>
                <a:gd name="T107" fmla="*/ 612 h 750"/>
                <a:gd name="T108" fmla="*/ 263 w 582"/>
                <a:gd name="T109" fmla="*/ 594 h 750"/>
                <a:gd name="T110" fmla="*/ 258 w 582"/>
                <a:gd name="T111" fmla="*/ 569 h 750"/>
                <a:gd name="T112" fmla="*/ 236 w 582"/>
                <a:gd name="T113" fmla="*/ 559 h 750"/>
                <a:gd name="T114" fmla="*/ 213 w 582"/>
                <a:gd name="T115" fmla="*/ 552 h 750"/>
                <a:gd name="T116" fmla="*/ 189 w 582"/>
                <a:gd name="T117" fmla="*/ 541 h 750"/>
                <a:gd name="T118" fmla="*/ 165 w 582"/>
                <a:gd name="T119" fmla="*/ 536 h 750"/>
                <a:gd name="T120" fmla="*/ 141 w 582"/>
                <a:gd name="T121" fmla="*/ 533 h 750"/>
                <a:gd name="T122" fmla="*/ 72 w 582"/>
                <a:gd name="T123" fmla="*/ 440 h 750"/>
                <a:gd name="T124" fmla="*/ 207 w 582"/>
                <a:gd name="T125" fmla="*/ 1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2" h="750">
                  <a:moveTo>
                    <a:pt x="359" y="735"/>
                  </a:moveTo>
                  <a:lnTo>
                    <a:pt x="359" y="734"/>
                  </a:lnTo>
                  <a:lnTo>
                    <a:pt x="360" y="734"/>
                  </a:lnTo>
                  <a:lnTo>
                    <a:pt x="359" y="735"/>
                  </a:lnTo>
                  <a:close/>
                  <a:moveTo>
                    <a:pt x="213" y="2"/>
                  </a:moveTo>
                  <a:lnTo>
                    <a:pt x="214" y="2"/>
                  </a:lnTo>
                  <a:lnTo>
                    <a:pt x="215" y="3"/>
                  </a:lnTo>
                  <a:lnTo>
                    <a:pt x="216" y="3"/>
                  </a:lnTo>
                  <a:lnTo>
                    <a:pt x="216" y="4"/>
                  </a:lnTo>
                  <a:lnTo>
                    <a:pt x="216" y="5"/>
                  </a:lnTo>
                  <a:lnTo>
                    <a:pt x="217" y="5"/>
                  </a:lnTo>
                  <a:lnTo>
                    <a:pt x="218" y="5"/>
                  </a:lnTo>
                  <a:lnTo>
                    <a:pt x="218" y="6"/>
                  </a:lnTo>
                  <a:lnTo>
                    <a:pt x="219" y="6"/>
                  </a:lnTo>
                  <a:lnTo>
                    <a:pt x="219" y="5"/>
                  </a:lnTo>
                  <a:lnTo>
                    <a:pt x="222" y="8"/>
                  </a:lnTo>
                  <a:lnTo>
                    <a:pt x="222" y="9"/>
                  </a:lnTo>
                  <a:lnTo>
                    <a:pt x="223" y="9"/>
                  </a:lnTo>
                  <a:lnTo>
                    <a:pt x="223" y="10"/>
                  </a:lnTo>
                  <a:lnTo>
                    <a:pt x="224" y="10"/>
                  </a:lnTo>
                  <a:lnTo>
                    <a:pt x="224" y="11"/>
                  </a:lnTo>
                  <a:lnTo>
                    <a:pt x="225" y="11"/>
                  </a:lnTo>
                  <a:lnTo>
                    <a:pt x="227" y="11"/>
                  </a:lnTo>
                  <a:lnTo>
                    <a:pt x="227" y="12"/>
                  </a:lnTo>
                  <a:lnTo>
                    <a:pt x="228" y="12"/>
                  </a:lnTo>
                  <a:lnTo>
                    <a:pt x="228" y="13"/>
                  </a:lnTo>
                  <a:lnTo>
                    <a:pt x="229" y="13"/>
                  </a:lnTo>
                  <a:lnTo>
                    <a:pt x="230" y="13"/>
                  </a:lnTo>
                  <a:lnTo>
                    <a:pt x="230" y="14"/>
                  </a:lnTo>
                  <a:lnTo>
                    <a:pt x="230" y="16"/>
                  </a:lnTo>
                  <a:lnTo>
                    <a:pt x="231" y="16"/>
                  </a:lnTo>
                  <a:lnTo>
                    <a:pt x="232" y="16"/>
                  </a:lnTo>
                  <a:lnTo>
                    <a:pt x="233" y="16"/>
                  </a:lnTo>
                  <a:lnTo>
                    <a:pt x="233" y="17"/>
                  </a:lnTo>
                  <a:lnTo>
                    <a:pt x="234" y="17"/>
                  </a:lnTo>
                  <a:lnTo>
                    <a:pt x="234" y="16"/>
                  </a:lnTo>
                  <a:lnTo>
                    <a:pt x="235" y="16"/>
                  </a:lnTo>
                  <a:lnTo>
                    <a:pt x="236" y="16"/>
                  </a:lnTo>
                  <a:lnTo>
                    <a:pt x="237" y="16"/>
                  </a:lnTo>
                  <a:lnTo>
                    <a:pt x="238" y="16"/>
                  </a:lnTo>
                  <a:lnTo>
                    <a:pt x="239" y="16"/>
                  </a:lnTo>
                  <a:lnTo>
                    <a:pt x="240" y="16"/>
                  </a:lnTo>
                  <a:lnTo>
                    <a:pt x="241" y="16"/>
                  </a:lnTo>
                  <a:lnTo>
                    <a:pt x="241" y="17"/>
                  </a:lnTo>
                  <a:lnTo>
                    <a:pt x="242" y="17"/>
                  </a:lnTo>
                  <a:lnTo>
                    <a:pt x="243" y="17"/>
                  </a:lnTo>
                  <a:lnTo>
                    <a:pt x="244" y="17"/>
                  </a:lnTo>
                  <a:lnTo>
                    <a:pt x="245" y="17"/>
                  </a:lnTo>
                  <a:lnTo>
                    <a:pt x="245" y="16"/>
                  </a:lnTo>
                  <a:lnTo>
                    <a:pt x="246" y="16"/>
                  </a:lnTo>
                  <a:lnTo>
                    <a:pt x="247" y="16"/>
                  </a:lnTo>
                  <a:lnTo>
                    <a:pt x="248" y="16"/>
                  </a:lnTo>
                  <a:lnTo>
                    <a:pt x="248" y="17"/>
                  </a:lnTo>
                  <a:lnTo>
                    <a:pt x="248" y="18"/>
                  </a:lnTo>
                  <a:lnTo>
                    <a:pt x="249" y="18"/>
                  </a:lnTo>
                  <a:lnTo>
                    <a:pt x="250" y="18"/>
                  </a:lnTo>
                  <a:lnTo>
                    <a:pt x="250" y="19"/>
                  </a:lnTo>
                  <a:lnTo>
                    <a:pt x="252" y="19"/>
                  </a:lnTo>
                  <a:lnTo>
                    <a:pt x="253" y="19"/>
                  </a:lnTo>
                  <a:lnTo>
                    <a:pt x="254" y="19"/>
                  </a:lnTo>
                  <a:lnTo>
                    <a:pt x="255" y="19"/>
                  </a:lnTo>
                  <a:lnTo>
                    <a:pt x="256" y="19"/>
                  </a:lnTo>
                  <a:lnTo>
                    <a:pt x="257" y="19"/>
                  </a:lnTo>
                  <a:lnTo>
                    <a:pt x="257" y="20"/>
                  </a:lnTo>
                  <a:lnTo>
                    <a:pt x="258" y="20"/>
                  </a:lnTo>
                  <a:lnTo>
                    <a:pt x="258" y="21"/>
                  </a:lnTo>
                  <a:lnTo>
                    <a:pt x="259" y="21"/>
                  </a:lnTo>
                  <a:lnTo>
                    <a:pt x="259" y="22"/>
                  </a:lnTo>
                  <a:lnTo>
                    <a:pt x="260" y="22"/>
                  </a:lnTo>
                  <a:lnTo>
                    <a:pt x="259" y="22"/>
                  </a:lnTo>
                  <a:lnTo>
                    <a:pt x="259" y="23"/>
                  </a:lnTo>
                  <a:lnTo>
                    <a:pt x="260" y="23"/>
                  </a:lnTo>
                  <a:lnTo>
                    <a:pt x="260" y="24"/>
                  </a:lnTo>
                  <a:lnTo>
                    <a:pt x="261" y="24"/>
                  </a:lnTo>
                  <a:lnTo>
                    <a:pt x="261" y="25"/>
                  </a:lnTo>
                  <a:lnTo>
                    <a:pt x="262" y="25"/>
                  </a:lnTo>
                  <a:lnTo>
                    <a:pt x="263" y="25"/>
                  </a:lnTo>
                  <a:lnTo>
                    <a:pt x="264" y="25"/>
                  </a:lnTo>
                  <a:lnTo>
                    <a:pt x="265" y="25"/>
                  </a:lnTo>
                  <a:lnTo>
                    <a:pt x="266" y="25"/>
                  </a:lnTo>
                  <a:lnTo>
                    <a:pt x="266" y="26"/>
                  </a:lnTo>
                  <a:lnTo>
                    <a:pt x="267" y="26"/>
                  </a:lnTo>
                  <a:lnTo>
                    <a:pt x="268" y="26"/>
                  </a:lnTo>
                  <a:lnTo>
                    <a:pt x="268" y="27"/>
                  </a:lnTo>
                  <a:lnTo>
                    <a:pt x="269" y="27"/>
                  </a:lnTo>
                  <a:lnTo>
                    <a:pt x="269" y="28"/>
                  </a:lnTo>
                  <a:lnTo>
                    <a:pt x="270" y="28"/>
                  </a:lnTo>
                  <a:lnTo>
                    <a:pt x="271" y="28"/>
                  </a:lnTo>
                  <a:lnTo>
                    <a:pt x="271" y="29"/>
                  </a:lnTo>
                  <a:lnTo>
                    <a:pt x="271" y="30"/>
                  </a:lnTo>
                  <a:lnTo>
                    <a:pt x="271" y="31"/>
                  </a:lnTo>
                  <a:lnTo>
                    <a:pt x="272" y="31"/>
                  </a:lnTo>
                  <a:lnTo>
                    <a:pt x="272" y="32"/>
                  </a:lnTo>
                  <a:lnTo>
                    <a:pt x="273" y="32"/>
                  </a:lnTo>
                  <a:lnTo>
                    <a:pt x="273" y="31"/>
                  </a:lnTo>
                  <a:lnTo>
                    <a:pt x="274" y="31"/>
                  </a:lnTo>
                  <a:lnTo>
                    <a:pt x="274" y="32"/>
                  </a:lnTo>
                  <a:lnTo>
                    <a:pt x="275" y="32"/>
                  </a:lnTo>
                  <a:lnTo>
                    <a:pt x="275" y="33"/>
                  </a:lnTo>
                  <a:lnTo>
                    <a:pt x="277" y="33"/>
                  </a:lnTo>
                  <a:lnTo>
                    <a:pt x="277" y="34"/>
                  </a:lnTo>
                  <a:lnTo>
                    <a:pt x="278" y="34"/>
                  </a:lnTo>
                  <a:lnTo>
                    <a:pt x="279" y="34"/>
                  </a:lnTo>
                  <a:lnTo>
                    <a:pt x="279" y="35"/>
                  </a:lnTo>
                  <a:lnTo>
                    <a:pt x="280" y="36"/>
                  </a:lnTo>
                  <a:lnTo>
                    <a:pt x="281" y="36"/>
                  </a:lnTo>
                  <a:lnTo>
                    <a:pt x="282" y="36"/>
                  </a:lnTo>
                  <a:lnTo>
                    <a:pt x="282" y="35"/>
                  </a:lnTo>
                  <a:lnTo>
                    <a:pt x="283" y="35"/>
                  </a:lnTo>
                  <a:lnTo>
                    <a:pt x="283" y="36"/>
                  </a:lnTo>
                  <a:lnTo>
                    <a:pt x="283" y="35"/>
                  </a:lnTo>
                  <a:lnTo>
                    <a:pt x="284" y="35"/>
                  </a:lnTo>
                  <a:lnTo>
                    <a:pt x="284" y="34"/>
                  </a:lnTo>
                  <a:lnTo>
                    <a:pt x="285" y="34"/>
                  </a:lnTo>
                  <a:lnTo>
                    <a:pt x="286" y="35"/>
                  </a:lnTo>
                  <a:lnTo>
                    <a:pt x="287" y="35"/>
                  </a:lnTo>
                  <a:lnTo>
                    <a:pt x="287" y="36"/>
                  </a:lnTo>
                  <a:lnTo>
                    <a:pt x="288" y="36"/>
                  </a:lnTo>
                  <a:lnTo>
                    <a:pt x="289" y="36"/>
                  </a:lnTo>
                  <a:lnTo>
                    <a:pt x="290" y="36"/>
                  </a:lnTo>
                  <a:lnTo>
                    <a:pt x="290" y="35"/>
                  </a:lnTo>
                  <a:lnTo>
                    <a:pt x="291" y="35"/>
                  </a:lnTo>
                  <a:lnTo>
                    <a:pt x="291" y="34"/>
                  </a:lnTo>
                  <a:lnTo>
                    <a:pt x="292" y="33"/>
                  </a:lnTo>
                  <a:lnTo>
                    <a:pt x="293" y="33"/>
                  </a:lnTo>
                  <a:lnTo>
                    <a:pt x="294" y="33"/>
                  </a:lnTo>
                  <a:lnTo>
                    <a:pt x="294" y="32"/>
                  </a:lnTo>
                  <a:lnTo>
                    <a:pt x="295" y="32"/>
                  </a:lnTo>
                  <a:lnTo>
                    <a:pt x="295" y="33"/>
                  </a:lnTo>
                  <a:lnTo>
                    <a:pt x="296" y="33"/>
                  </a:lnTo>
                  <a:lnTo>
                    <a:pt x="297" y="33"/>
                  </a:lnTo>
                  <a:lnTo>
                    <a:pt x="297" y="34"/>
                  </a:lnTo>
                  <a:lnTo>
                    <a:pt x="298" y="34"/>
                  </a:lnTo>
                  <a:lnTo>
                    <a:pt x="299" y="34"/>
                  </a:lnTo>
                  <a:lnTo>
                    <a:pt x="299" y="35"/>
                  </a:lnTo>
                  <a:lnTo>
                    <a:pt x="300" y="35"/>
                  </a:lnTo>
                  <a:lnTo>
                    <a:pt x="302" y="35"/>
                  </a:lnTo>
                  <a:lnTo>
                    <a:pt x="302" y="36"/>
                  </a:lnTo>
                  <a:lnTo>
                    <a:pt x="303" y="36"/>
                  </a:lnTo>
                  <a:lnTo>
                    <a:pt x="304" y="36"/>
                  </a:lnTo>
                  <a:lnTo>
                    <a:pt x="304" y="37"/>
                  </a:lnTo>
                  <a:lnTo>
                    <a:pt x="304" y="38"/>
                  </a:lnTo>
                  <a:lnTo>
                    <a:pt x="304" y="39"/>
                  </a:lnTo>
                  <a:lnTo>
                    <a:pt x="305" y="39"/>
                  </a:lnTo>
                  <a:lnTo>
                    <a:pt x="305" y="41"/>
                  </a:lnTo>
                  <a:lnTo>
                    <a:pt x="305" y="42"/>
                  </a:lnTo>
                  <a:lnTo>
                    <a:pt x="306" y="42"/>
                  </a:lnTo>
                  <a:lnTo>
                    <a:pt x="305" y="42"/>
                  </a:lnTo>
                  <a:lnTo>
                    <a:pt x="305" y="43"/>
                  </a:lnTo>
                  <a:lnTo>
                    <a:pt x="305" y="44"/>
                  </a:lnTo>
                  <a:lnTo>
                    <a:pt x="304" y="44"/>
                  </a:lnTo>
                  <a:lnTo>
                    <a:pt x="304" y="45"/>
                  </a:lnTo>
                  <a:lnTo>
                    <a:pt x="304" y="46"/>
                  </a:lnTo>
                  <a:lnTo>
                    <a:pt x="305" y="46"/>
                  </a:lnTo>
                  <a:lnTo>
                    <a:pt x="305" y="47"/>
                  </a:lnTo>
                  <a:lnTo>
                    <a:pt x="306" y="47"/>
                  </a:lnTo>
                  <a:lnTo>
                    <a:pt x="307" y="47"/>
                  </a:lnTo>
                  <a:lnTo>
                    <a:pt x="308" y="47"/>
                  </a:lnTo>
                  <a:lnTo>
                    <a:pt x="308" y="48"/>
                  </a:lnTo>
                  <a:lnTo>
                    <a:pt x="308" y="49"/>
                  </a:lnTo>
                  <a:lnTo>
                    <a:pt x="309" y="49"/>
                  </a:lnTo>
                  <a:lnTo>
                    <a:pt x="310" y="49"/>
                  </a:lnTo>
                  <a:lnTo>
                    <a:pt x="311" y="49"/>
                  </a:lnTo>
                  <a:lnTo>
                    <a:pt x="312" y="49"/>
                  </a:lnTo>
                  <a:lnTo>
                    <a:pt x="313" y="49"/>
                  </a:lnTo>
                  <a:lnTo>
                    <a:pt x="314" y="49"/>
                  </a:lnTo>
                  <a:lnTo>
                    <a:pt x="315" y="49"/>
                  </a:lnTo>
                  <a:lnTo>
                    <a:pt x="316" y="49"/>
                  </a:lnTo>
                  <a:lnTo>
                    <a:pt x="317" y="49"/>
                  </a:lnTo>
                  <a:lnTo>
                    <a:pt x="317" y="50"/>
                  </a:lnTo>
                  <a:lnTo>
                    <a:pt x="318" y="50"/>
                  </a:lnTo>
                  <a:lnTo>
                    <a:pt x="319" y="50"/>
                  </a:lnTo>
                  <a:lnTo>
                    <a:pt x="320" y="50"/>
                  </a:lnTo>
                  <a:lnTo>
                    <a:pt x="320" y="51"/>
                  </a:lnTo>
                  <a:lnTo>
                    <a:pt x="321" y="51"/>
                  </a:lnTo>
                  <a:lnTo>
                    <a:pt x="322" y="51"/>
                  </a:lnTo>
                  <a:lnTo>
                    <a:pt x="323" y="51"/>
                  </a:lnTo>
                  <a:lnTo>
                    <a:pt x="323" y="50"/>
                  </a:lnTo>
                  <a:lnTo>
                    <a:pt x="324" y="50"/>
                  </a:lnTo>
                  <a:lnTo>
                    <a:pt x="324" y="49"/>
                  </a:lnTo>
                  <a:lnTo>
                    <a:pt x="324" y="48"/>
                  </a:lnTo>
                  <a:lnTo>
                    <a:pt x="325" y="48"/>
                  </a:lnTo>
                  <a:lnTo>
                    <a:pt x="327" y="48"/>
                  </a:lnTo>
                  <a:lnTo>
                    <a:pt x="327" y="47"/>
                  </a:lnTo>
                  <a:lnTo>
                    <a:pt x="328" y="47"/>
                  </a:lnTo>
                  <a:lnTo>
                    <a:pt x="328" y="46"/>
                  </a:lnTo>
                  <a:lnTo>
                    <a:pt x="329" y="46"/>
                  </a:lnTo>
                  <a:lnTo>
                    <a:pt x="329" y="45"/>
                  </a:lnTo>
                  <a:lnTo>
                    <a:pt x="329" y="44"/>
                  </a:lnTo>
                  <a:lnTo>
                    <a:pt x="330" y="44"/>
                  </a:lnTo>
                  <a:lnTo>
                    <a:pt x="331" y="44"/>
                  </a:lnTo>
                  <a:lnTo>
                    <a:pt x="331" y="43"/>
                  </a:lnTo>
                  <a:lnTo>
                    <a:pt x="332" y="43"/>
                  </a:lnTo>
                  <a:lnTo>
                    <a:pt x="333" y="43"/>
                  </a:lnTo>
                  <a:lnTo>
                    <a:pt x="333" y="42"/>
                  </a:lnTo>
                  <a:lnTo>
                    <a:pt x="334" y="42"/>
                  </a:lnTo>
                  <a:lnTo>
                    <a:pt x="334" y="41"/>
                  </a:lnTo>
                  <a:lnTo>
                    <a:pt x="335" y="41"/>
                  </a:lnTo>
                  <a:lnTo>
                    <a:pt x="335" y="39"/>
                  </a:lnTo>
                  <a:lnTo>
                    <a:pt x="335" y="38"/>
                  </a:lnTo>
                  <a:lnTo>
                    <a:pt x="336" y="38"/>
                  </a:lnTo>
                  <a:lnTo>
                    <a:pt x="336" y="39"/>
                  </a:lnTo>
                  <a:lnTo>
                    <a:pt x="337" y="39"/>
                  </a:lnTo>
                  <a:lnTo>
                    <a:pt x="338" y="39"/>
                  </a:lnTo>
                  <a:lnTo>
                    <a:pt x="338" y="38"/>
                  </a:lnTo>
                  <a:lnTo>
                    <a:pt x="338" y="37"/>
                  </a:lnTo>
                  <a:lnTo>
                    <a:pt x="339" y="37"/>
                  </a:lnTo>
                  <a:lnTo>
                    <a:pt x="340" y="37"/>
                  </a:lnTo>
                  <a:lnTo>
                    <a:pt x="341" y="37"/>
                  </a:lnTo>
                  <a:lnTo>
                    <a:pt x="341" y="36"/>
                  </a:lnTo>
                  <a:lnTo>
                    <a:pt x="342" y="36"/>
                  </a:lnTo>
                  <a:lnTo>
                    <a:pt x="342" y="35"/>
                  </a:lnTo>
                  <a:lnTo>
                    <a:pt x="343" y="35"/>
                  </a:lnTo>
                  <a:lnTo>
                    <a:pt x="343" y="34"/>
                  </a:lnTo>
                  <a:lnTo>
                    <a:pt x="344" y="34"/>
                  </a:lnTo>
                  <a:lnTo>
                    <a:pt x="345" y="33"/>
                  </a:lnTo>
                  <a:lnTo>
                    <a:pt x="345" y="32"/>
                  </a:lnTo>
                  <a:lnTo>
                    <a:pt x="346" y="32"/>
                  </a:lnTo>
                  <a:lnTo>
                    <a:pt x="346" y="31"/>
                  </a:lnTo>
                  <a:lnTo>
                    <a:pt x="347" y="31"/>
                  </a:lnTo>
                  <a:lnTo>
                    <a:pt x="348" y="31"/>
                  </a:lnTo>
                  <a:lnTo>
                    <a:pt x="349" y="31"/>
                  </a:lnTo>
                  <a:lnTo>
                    <a:pt x="350" y="31"/>
                  </a:lnTo>
                  <a:lnTo>
                    <a:pt x="352" y="31"/>
                  </a:lnTo>
                  <a:lnTo>
                    <a:pt x="352" y="30"/>
                  </a:lnTo>
                  <a:lnTo>
                    <a:pt x="352" y="31"/>
                  </a:lnTo>
                  <a:lnTo>
                    <a:pt x="353" y="31"/>
                  </a:lnTo>
                  <a:lnTo>
                    <a:pt x="354" y="31"/>
                  </a:lnTo>
                  <a:lnTo>
                    <a:pt x="354" y="30"/>
                  </a:lnTo>
                  <a:lnTo>
                    <a:pt x="355" y="30"/>
                  </a:lnTo>
                  <a:lnTo>
                    <a:pt x="356" y="30"/>
                  </a:lnTo>
                  <a:lnTo>
                    <a:pt x="357" y="30"/>
                  </a:lnTo>
                  <a:lnTo>
                    <a:pt x="358" y="30"/>
                  </a:lnTo>
                  <a:lnTo>
                    <a:pt x="358" y="31"/>
                  </a:lnTo>
                  <a:lnTo>
                    <a:pt x="359" y="31"/>
                  </a:lnTo>
                  <a:lnTo>
                    <a:pt x="359" y="32"/>
                  </a:lnTo>
                  <a:lnTo>
                    <a:pt x="360" y="32"/>
                  </a:lnTo>
                  <a:lnTo>
                    <a:pt x="360" y="33"/>
                  </a:lnTo>
                  <a:lnTo>
                    <a:pt x="361" y="33"/>
                  </a:lnTo>
                  <a:lnTo>
                    <a:pt x="361" y="34"/>
                  </a:lnTo>
                  <a:lnTo>
                    <a:pt x="362" y="34"/>
                  </a:lnTo>
                  <a:lnTo>
                    <a:pt x="363" y="34"/>
                  </a:lnTo>
                  <a:lnTo>
                    <a:pt x="364" y="34"/>
                  </a:lnTo>
                  <a:lnTo>
                    <a:pt x="364" y="35"/>
                  </a:lnTo>
                  <a:lnTo>
                    <a:pt x="365" y="35"/>
                  </a:lnTo>
                  <a:lnTo>
                    <a:pt x="365" y="36"/>
                  </a:lnTo>
                  <a:lnTo>
                    <a:pt x="366" y="35"/>
                  </a:lnTo>
                  <a:lnTo>
                    <a:pt x="366" y="36"/>
                  </a:lnTo>
                  <a:lnTo>
                    <a:pt x="365" y="37"/>
                  </a:lnTo>
                  <a:lnTo>
                    <a:pt x="364" y="37"/>
                  </a:lnTo>
                  <a:lnTo>
                    <a:pt x="364" y="38"/>
                  </a:lnTo>
                  <a:lnTo>
                    <a:pt x="364" y="39"/>
                  </a:lnTo>
                  <a:lnTo>
                    <a:pt x="363" y="39"/>
                  </a:lnTo>
                  <a:lnTo>
                    <a:pt x="363" y="41"/>
                  </a:lnTo>
                  <a:lnTo>
                    <a:pt x="362" y="41"/>
                  </a:lnTo>
                  <a:lnTo>
                    <a:pt x="362" y="42"/>
                  </a:lnTo>
                  <a:lnTo>
                    <a:pt x="361" y="42"/>
                  </a:lnTo>
                  <a:lnTo>
                    <a:pt x="361" y="41"/>
                  </a:lnTo>
                  <a:lnTo>
                    <a:pt x="361" y="39"/>
                  </a:lnTo>
                  <a:lnTo>
                    <a:pt x="360" y="41"/>
                  </a:lnTo>
                  <a:lnTo>
                    <a:pt x="359" y="41"/>
                  </a:lnTo>
                  <a:lnTo>
                    <a:pt x="358" y="41"/>
                  </a:lnTo>
                  <a:lnTo>
                    <a:pt x="357" y="41"/>
                  </a:lnTo>
                  <a:lnTo>
                    <a:pt x="356" y="41"/>
                  </a:lnTo>
                  <a:lnTo>
                    <a:pt x="356" y="42"/>
                  </a:lnTo>
                  <a:lnTo>
                    <a:pt x="355" y="42"/>
                  </a:lnTo>
                  <a:lnTo>
                    <a:pt x="355" y="43"/>
                  </a:lnTo>
                  <a:lnTo>
                    <a:pt x="355" y="44"/>
                  </a:lnTo>
                  <a:lnTo>
                    <a:pt x="356" y="44"/>
                  </a:lnTo>
                  <a:lnTo>
                    <a:pt x="356" y="45"/>
                  </a:lnTo>
                  <a:lnTo>
                    <a:pt x="356" y="46"/>
                  </a:lnTo>
                  <a:lnTo>
                    <a:pt x="357" y="46"/>
                  </a:lnTo>
                  <a:lnTo>
                    <a:pt x="357" y="47"/>
                  </a:lnTo>
                  <a:lnTo>
                    <a:pt x="357" y="48"/>
                  </a:lnTo>
                  <a:lnTo>
                    <a:pt x="356" y="48"/>
                  </a:lnTo>
                  <a:lnTo>
                    <a:pt x="356" y="49"/>
                  </a:lnTo>
                  <a:lnTo>
                    <a:pt x="356" y="50"/>
                  </a:lnTo>
                  <a:lnTo>
                    <a:pt x="355" y="50"/>
                  </a:lnTo>
                  <a:lnTo>
                    <a:pt x="354" y="50"/>
                  </a:lnTo>
                  <a:lnTo>
                    <a:pt x="353" y="50"/>
                  </a:lnTo>
                  <a:lnTo>
                    <a:pt x="353" y="51"/>
                  </a:lnTo>
                  <a:lnTo>
                    <a:pt x="352" y="51"/>
                  </a:lnTo>
                  <a:lnTo>
                    <a:pt x="350" y="51"/>
                  </a:lnTo>
                  <a:lnTo>
                    <a:pt x="350" y="52"/>
                  </a:lnTo>
                  <a:lnTo>
                    <a:pt x="349" y="52"/>
                  </a:lnTo>
                  <a:lnTo>
                    <a:pt x="349" y="53"/>
                  </a:lnTo>
                  <a:lnTo>
                    <a:pt x="349" y="54"/>
                  </a:lnTo>
                  <a:lnTo>
                    <a:pt x="349" y="55"/>
                  </a:lnTo>
                  <a:lnTo>
                    <a:pt x="349" y="56"/>
                  </a:lnTo>
                  <a:lnTo>
                    <a:pt x="349" y="57"/>
                  </a:lnTo>
                  <a:lnTo>
                    <a:pt x="348" y="57"/>
                  </a:lnTo>
                  <a:lnTo>
                    <a:pt x="347" y="57"/>
                  </a:lnTo>
                  <a:lnTo>
                    <a:pt x="347" y="56"/>
                  </a:lnTo>
                  <a:lnTo>
                    <a:pt x="347" y="57"/>
                  </a:lnTo>
                  <a:lnTo>
                    <a:pt x="346" y="57"/>
                  </a:lnTo>
                  <a:lnTo>
                    <a:pt x="345" y="60"/>
                  </a:lnTo>
                  <a:lnTo>
                    <a:pt x="341" y="70"/>
                  </a:lnTo>
                  <a:lnTo>
                    <a:pt x="343" y="72"/>
                  </a:lnTo>
                  <a:lnTo>
                    <a:pt x="343" y="73"/>
                  </a:lnTo>
                  <a:lnTo>
                    <a:pt x="346" y="80"/>
                  </a:lnTo>
                  <a:lnTo>
                    <a:pt x="343" y="86"/>
                  </a:lnTo>
                  <a:lnTo>
                    <a:pt x="343" y="87"/>
                  </a:lnTo>
                  <a:lnTo>
                    <a:pt x="342" y="87"/>
                  </a:lnTo>
                  <a:lnTo>
                    <a:pt x="342" y="88"/>
                  </a:lnTo>
                  <a:lnTo>
                    <a:pt x="343" y="88"/>
                  </a:lnTo>
                  <a:lnTo>
                    <a:pt x="347" y="101"/>
                  </a:lnTo>
                  <a:lnTo>
                    <a:pt x="347" y="102"/>
                  </a:lnTo>
                  <a:lnTo>
                    <a:pt x="348" y="102"/>
                  </a:lnTo>
                  <a:lnTo>
                    <a:pt x="357" y="114"/>
                  </a:lnTo>
                  <a:lnTo>
                    <a:pt x="358" y="117"/>
                  </a:lnTo>
                  <a:lnTo>
                    <a:pt x="358" y="118"/>
                  </a:lnTo>
                  <a:lnTo>
                    <a:pt x="359" y="118"/>
                  </a:lnTo>
                  <a:lnTo>
                    <a:pt x="360" y="120"/>
                  </a:lnTo>
                  <a:lnTo>
                    <a:pt x="367" y="128"/>
                  </a:lnTo>
                  <a:lnTo>
                    <a:pt x="366" y="129"/>
                  </a:lnTo>
                  <a:lnTo>
                    <a:pt x="366" y="130"/>
                  </a:lnTo>
                  <a:lnTo>
                    <a:pt x="367" y="130"/>
                  </a:lnTo>
                  <a:lnTo>
                    <a:pt x="367" y="131"/>
                  </a:lnTo>
                  <a:lnTo>
                    <a:pt x="367" y="132"/>
                  </a:lnTo>
                  <a:lnTo>
                    <a:pt x="368" y="133"/>
                  </a:lnTo>
                  <a:lnTo>
                    <a:pt x="369" y="133"/>
                  </a:lnTo>
                  <a:lnTo>
                    <a:pt x="370" y="133"/>
                  </a:lnTo>
                  <a:lnTo>
                    <a:pt x="371" y="133"/>
                  </a:lnTo>
                  <a:lnTo>
                    <a:pt x="372" y="134"/>
                  </a:lnTo>
                  <a:lnTo>
                    <a:pt x="371" y="134"/>
                  </a:lnTo>
                  <a:lnTo>
                    <a:pt x="371" y="135"/>
                  </a:lnTo>
                  <a:lnTo>
                    <a:pt x="371" y="136"/>
                  </a:lnTo>
                  <a:lnTo>
                    <a:pt x="372" y="137"/>
                  </a:lnTo>
                  <a:lnTo>
                    <a:pt x="371" y="137"/>
                  </a:lnTo>
                  <a:lnTo>
                    <a:pt x="371" y="138"/>
                  </a:lnTo>
                  <a:lnTo>
                    <a:pt x="372" y="138"/>
                  </a:lnTo>
                  <a:lnTo>
                    <a:pt x="372" y="140"/>
                  </a:lnTo>
                  <a:lnTo>
                    <a:pt x="372" y="141"/>
                  </a:lnTo>
                  <a:lnTo>
                    <a:pt x="372" y="142"/>
                  </a:lnTo>
                  <a:lnTo>
                    <a:pt x="372" y="143"/>
                  </a:lnTo>
                  <a:lnTo>
                    <a:pt x="373" y="143"/>
                  </a:lnTo>
                  <a:lnTo>
                    <a:pt x="373" y="144"/>
                  </a:lnTo>
                  <a:lnTo>
                    <a:pt x="374" y="144"/>
                  </a:lnTo>
                  <a:lnTo>
                    <a:pt x="375" y="144"/>
                  </a:lnTo>
                  <a:lnTo>
                    <a:pt x="377" y="145"/>
                  </a:lnTo>
                  <a:lnTo>
                    <a:pt x="377" y="146"/>
                  </a:lnTo>
                  <a:lnTo>
                    <a:pt x="378" y="146"/>
                  </a:lnTo>
                  <a:lnTo>
                    <a:pt x="378" y="147"/>
                  </a:lnTo>
                  <a:lnTo>
                    <a:pt x="378" y="148"/>
                  </a:lnTo>
                  <a:lnTo>
                    <a:pt x="378" y="149"/>
                  </a:lnTo>
                  <a:lnTo>
                    <a:pt x="378" y="150"/>
                  </a:lnTo>
                  <a:lnTo>
                    <a:pt x="379" y="150"/>
                  </a:lnTo>
                  <a:lnTo>
                    <a:pt x="379" y="151"/>
                  </a:lnTo>
                  <a:lnTo>
                    <a:pt x="379" y="152"/>
                  </a:lnTo>
                  <a:lnTo>
                    <a:pt x="379" y="153"/>
                  </a:lnTo>
                  <a:lnTo>
                    <a:pt x="379" y="154"/>
                  </a:lnTo>
                  <a:lnTo>
                    <a:pt x="378" y="155"/>
                  </a:lnTo>
                  <a:lnTo>
                    <a:pt x="377" y="155"/>
                  </a:lnTo>
                  <a:lnTo>
                    <a:pt x="375" y="155"/>
                  </a:lnTo>
                  <a:lnTo>
                    <a:pt x="374" y="155"/>
                  </a:lnTo>
                  <a:lnTo>
                    <a:pt x="374" y="156"/>
                  </a:lnTo>
                  <a:lnTo>
                    <a:pt x="374" y="157"/>
                  </a:lnTo>
                  <a:lnTo>
                    <a:pt x="374" y="158"/>
                  </a:lnTo>
                  <a:lnTo>
                    <a:pt x="374" y="159"/>
                  </a:lnTo>
                  <a:lnTo>
                    <a:pt x="375" y="159"/>
                  </a:lnTo>
                  <a:lnTo>
                    <a:pt x="374" y="159"/>
                  </a:lnTo>
                  <a:lnTo>
                    <a:pt x="374" y="160"/>
                  </a:lnTo>
                  <a:lnTo>
                    <a:pt x="374" y="161"/>
                  </a:lnTo>
                  <a:lnTo>
                    <a:pt x="374" y="162"/>
                  </a:lnTo>
                  <a:lnTo>
                    <a:pt x="374" y="163"/>
                  </a:lnTo>
                  <a:lnTo>
                    <a:pt x="373" y="163"/>
                  </a:lnTo>
                  <a:lnTo>
                    <a:pt x="373" y="165"/>
                  </a:lnTo>
                  <a:lnTo>
                    <a:pt x="373" y="166"/>
                  </a:lnTo>
                  <a:lnTo>
                    <a:pt x="373" y="167"/>
                  </a:lnTo>
                  <a:lnTo>
                    <a:pt x="372" y="167"/>
                  </a:lnTo>
                  <a:lnTo>
                    <a:pt x="372" y="168"/>
                  </a:lnTo>
                  <a:lnTo>
                    <a:pt x="372" y="169"/>
                  </a:lnTo>
                  <a:lnTo>
                    <a:pt x="372" y="170"/>
                  </a:lnTo>
                  <a:lnTo>
                    <a:pt x="372" y="171"/>
                  </a:lnTo>
                  <a:lnTo>
                    <a:pt x="372" y="172"/>
                  </a:lnTo>
                  <a:lnTo>
                    <a:pt x="373" y="172"/>
                  </a:lnTo>
                  <a:lnTo>
                    <a:pt x="373" y="173"/>
                  </a:lnTo>
                  <a:lnTo>
                    <a:pt x="374" y="173"/>
                  </a:lnTo>
                  <a:lnTo>
                    <a:pt x="375" y="173"/>
                  </a:lnTo>
                  <a:lnTo>
                    <a:pt x="375" y="174"/>
                  </a:lnTo>
                  <a:lnTo>
                    <a:pt x="377" y="174"/>
                  </a:lnTo>
                  <a:lnTo>
                    <a:pt x="377" y="175"/>
                  </a:lnTo>
                  <a:lnTo>
                    <a:pt x="378" y="175"/>
                  </a:lnTo>
                  <a:lnTo>
                    <a:pt x="379" y="175"/>
                  </a:lnTo>
                  <a:lnTo>
                    <a:pt x="380" y="175"/>
                  </a:lnTo>
                  <a:lnTo>
                    <a:pt x="380" y="176"/>
                  </a:lnTo>
                  <a:lnTo>
                    <a:pt x="380" y="177"/>
                  </a:lnTo>
                  <a:lnTo>
                    <a:pt x="381" y="177"/>
                  </a:lnTo>
                  <a:lnTo>
                    <a:pt x="381" y="178"/>
                  </a:lnTo>
                  <a:lnTo>
                    <a:pt x="380" y="178"/>
                  </a:lnTo>
                  <a:lnTo>
                    <a:pt x="380" y="179"/>
                  </a:lnTo>
                  <a:lnTo>
                    <a:pt x="381" y="179"/>
                  </a:lnTo>
                  <a:lnTo>
                    <a:pt x="380" y="179"/>
                  </a:lnTo>
                  <a:lnTo>
                    <a:pt x="380" y="180"/>
                  </a:lnTo>
                  <a:lnTo>
                    <a:pt x="379" y="180"/>
                  </a:lnTo>
                  <a:lnTo>
                    <a:pt x="379" y="181"/>
                  </a:lnTo>
                  <a:lnTo>
                    <a:pt x="379" y="182"/>
                  </a:lnTo>
                  <a:lnTo>
                    <a:pt x="378" y="182"/>
                  </a:lnTo>
                  <a:lnTo>
                    <a:pt x="378" y="183"/>
                  </a:lnTo>
                  <a:lnTo>
                    <a:pt x="378" y="184"/>
                  </a:lnTo>
                  <a:lnTo>
                    <a:pt x="378" y="185"/>
                  </a:lnTo>
                  <a:lnTo>
                    <a:pt x="378" y="186"/>
                  </a:lnTo>
                  <a:lnTo>
                    <a:pt x="379" y="187"/>
                  </a:lnTo>
                  <a:lnTo>
                    <a:pt x="378" y="187"/>
                  </a:lnTo>
                  <a:lnTo>
                    <a:pt x="379" y="187"/>
                  </a:lnTo>
                  <a:lnTo>
                    <a:pt x="379" y="188"/>
                  </a:lnTo>
                  <a:lnTo>
                    <a:pt x="378" y="188"/>
                  </a:lnTo>
                  <a:lnTo>
                    <a:pt x="378" y="190"/>
                  </a:lnTo>
                  <a:lnTo>
                    <a:pt x="379" y="190"/>
                  </a:lnTo>
                  <a:lnTo>
                    <a:pt x="379" y="191"/>
                  </a:lnTo>
                  <a:lnTo>
                    <a:pt x="379" y="192"/>
                  </a:lnTo>
                  <a:lnTo>
                    <a:pt x="380" y="192"/>
                  </a:lnTo>
                  <a:lnTo>
                    <a:pt x="380" y="193"/>
                  </a:lnTo>
                  <a:lnTo>
                    <a:pt x="380" y="194"/>
                  </a:lnTo>
                  <a:lnTo>
                    <a:pt x="381" y="194"/>
                  </a:lnTo>
                  <a:lnTo>
                    <a:pt x="381" y="195"/>
                  </a:lnTo>
                  <a:lnTo>
                    <a:pt x="381" y="196"/>
                  </a:lnTo>
                  <a:lnTo>
                    <a:pt x="382" y="197"/>
                  </a:lnTo>
                  <a:lnTo>
                    <a:pt x="383" y="197"/>
                  </a:lnTo>
                  <a:lnTo>
                    <a:pt x="383" y="198"/>
                  </a:lnTo>
                  <a:lnTo>
                    <a:pt x="382" y="198"/>
                  </a:lnTo>
                  <a:lnTo>
                    <a:pt x="381" y="198"/>
                  </a:lnTo>
                  <a:lnTo>
                    <a:pt x="380" y="198"/>
                  </a:lnTo>
                  <a:lnTo>
                    <a:pt x="379" y="198"/>
                  </a:lnTo>
                  <a:lnTo>
                    <a:pt x="379" y="197"/>
                  </a:lnTo>
                  <a:lnTo>
                    <a:pt x="378" y="197"/>
                  </a:lnTo>
                  <a:lnTo>
                    <a:pt x="377" y="196"/>
                  </a:lnTo>
                  <a:lnTo>
                    <a:pt x="375" y="196"/>
                  </a:lnTo>
                  <a:lnTo>
                    <a:pt x="375" y="197"/>
                  </a:lnTo>
                  <a:lnTo>
                    <a:pt x="374" y="197"/>
                  </a:lnTo>
                  <a:lnTo>
                    <a:pt x="374" y="198"/>
                  </a:lnTo>
                  <a:lnTo>
                    <a:pt x="373" y="198"/>
                  </a:lnTo>
                  <a:lnTo>
                    <a:pt x="372" y="198"/>
                  </a:lnTo>
                  <a:lnTo>
                    <a:pt x="371" y="198"/>
                  </a:lnTo>
                  <a:lnTo>
                    <a:pt x="370" y="198"/>
                  </a:lnTo>
                  <a:lnTo>
                    <a:pt x="370" y="199"/>
                  </a:lnTo>
                  <a:lnTo>
                    <a:pt x="370" y="200"/>
                  </a:lnTo>
                  <a:lnTo>
                    <a:pt x="369" y="200"/>
                  </a:lnTo>
                  <a:lnTo>
                    <a:pt x="369" y="201"/>
                  </a:lnTo>
                  <a:lnTo>
                    <a:pt x="369" y="202"/>
                  </a:lnTo>
                  <a:lnTo>
                    <a:pt x="368" y="202"/>
                  </a:lnTo>
                  <a:lnTo>
                    <a:pt x="368" y="203"/>
                  </a:lnTo>
                  <a:lnTo>
                    <a:pt x="368" y="204"/>
                  </a:lnTo>
                  <a:lnTo>
                    <a:pt x="369" y="204"/>
                  </a:lnTo>
                  <a:lnTo>
                    <a:pt x="369" y="205"/>
                  </a:lnTo>
                  <a:lnTo>
                    <a:pt x="369" y="206"/>
                  </a:lnTo>
                  <a:lnTo>
                    <a:pt x="368" y="206"/>
                  </a:lnTo>
                  <a:lnTo>
                    <a:pt x="368" y="207"/>
                  </a:lnTo>
                  <a:lnTo>
                    <a:pt x="368" y="208"/>
                  </a:lnTo>
                  <a:lnTo>
                    <a:pt x="369" y="208"/>
                  </a:lnTo>
                  <a:lnTo>
                    <a:pt x="369" y="209"/>
                  </a:lnTo>
                  <a:lnTo>
                    <a:pt x="368" y="209"/>
                  </a:lnTo>
                  <a:lnTo>
                    <a:pt x="368" y="210"/>
                  </a:lnTo>
                  <a:lnTo>
                    <a:pt x="368" y="211"/>
                  </a:lnTo>
                  <a:lnTo>
                    <a:pt x="368" y="212"/>
                  </a:lnTo>
                  <a:lnTo>
                    <a:pt x="367" y="212"/>
                  </a:lnTo>
                  <a:lnTo>
                    <a:pt x="367" y="213"/>
                  </a:lnTo>
                  <a:lnTo>
                    <a:pt x="367" y="215"/>
                  </a:lnTo>
                  <a:lnTo>
                    <a:pt x="367" y="216"/>
                  </a:lnTo>
                  <a:lnTo>
                    <a:pt x="366" y="216"/>
                  </a:lnTo>
                  <a:lnTo>
                    <a:pt x="366" y="217"/>
                  </a:lnTo>
                  <a:lnTo>
                    <a:pt x="366" y="218"/>
                  </a:lnTo>
                  <a:lnTo>
                    <a:pt x="365" y="218"/>
                  </a:lnTo>
                  <a:lnTo>
                    <a:pt x="365" y="219"/>
                  </a:lnTo>
                  <a:lnTo>
                    <a:pt x="366" y="219"/>
                  </a:lnTo>
                  <a:lnTo>
                    <a:pt x="366" y="220"/>
                  </a:lnTo>
                  <a:lnTo>
                    <a:pt x="365" y="220"/>
                  </a:lnTo>
                  <a:lnTo>
                    <a:pt x="365" y="221"/>
                  </a:lnTo>
                  <a:lnTo>
                    <a:pt x="364" y="221"/>
                  </a:lnTo>
                  <a:lnTo>
                    <a:pt x="364" y="222"/>
                  </a:lnTo>
                  <a:lnTo>
                    <a:pt x="365" y="223"/>
                  </a:lnTo>
                  <a:lnTo>
                    <a:pt x="364" y="223"/>
                  </a:lnTo>
                  <a:lnTo>
                    <a:pt x="364" y="224"/>
                  </a:lnTo>
                  <a:lnTo>
                    <a:pt x="364" y="225"/>
                  </a:lnTo>
                  <a:lnTo>
                    <a:pt x="363" y="225"/>
                  </a:lnTo>
                  <a:lnTo>
                    <a:pt x="363" y="226"/>
                  </a:lnTo>
                  <a:lnTo>
                    <a:pt x="363" y="227"/>
                  </a:lnTo>
                  <a:lnTo>
                    <a:pt x="362" y="227"/>
                  </a:lnTo>
                  <a:lnTo>
                    <a:pt x="362" y="228"/>
                  </a:lnTo>
                  <a:lnTo>
                    <a:pt x="362" y="229"/>
                  </a:lnTo>
                  <a:lnTo>
                    <a:pt x="361" y="229"/>
                  </a:lnTo>
                  <a:lnTo>
                    <a:pt x="361" y="230"/>
                  </a:lnTo>
                  <a:lnTo>
                    <a:pt x="362" y="231"/>
                  </a:lnTo>
                  <a:lnTo>
                    <a:pt x="363" y="231"/>
                  </a:lnTo>
                  <a:lnTo>
                    <a:pt x="363" y="232"/>
                  </a:lnTo>
                  <a:lnTo>
                    <a:pt x="364" y="232"/>
                  </a:lnTo>
                  <a:lnTo>
                    <a:pt x="364" y="233"/>
                  </a:lnTo>
                  <a:lnTo>
                    <a:pt x="363" y="233"/>
                  </a:lnTo>
                  <a:lnTo>
                    <a:pt x="363" y="234"/>
                  </a:lnTo>
                  <a:lnTo>
                    <a:pt x="364" y="234"/>
                  </a:lnTo>
                  <a:lnTo>
                    <a:pt x="364" y="235"/>
                  </a:lnTo>
                  <a:lnTo>
                    <a:pt x="365" y="235"/>
                  </a:lnTo>
                  <a:lnTo>
                    <a:pt x="365" y="236"/>
                  </a:lnTo>
                  <a:lnTo>
                    <a:pt x="366" y="236"/>
                  </a:lnTo>
                  <a:lnTo>
                    <a:pt x="366" y="237"/>
                  </a:lnTo>
                  <a:lnTo>
                    <a:pt x="366" y="238"/>
                  </a:lnTo>
                  <a:lnTo>
                    <a:pt x="367" y="240"/>
                  </a:lnTo>
                  <a:lnTo>
                    <a:pt x="367" y="241"/>
                  </a:lnTo>
                  <a:lnTo>
                    <a:pt x="367" y="242"/>
                  </a:lnTo>
                  <a:lnTo>
                    <a:pt x="368" y="242"/>
                  </a:lnTo>
                  <a:lnTo>
                    <a:pt x="369" y="243"/>
                  </a:lnTo>
                  <a:lnTo>
                    <a:pt x="370" y="244"/>
                  </a:lnTo>
                  <a:lnTo>
                    <a:pt x="370" y="245"/>
                  </a:lnTo>
                  <a:lnTo>
                    <a:pt x="370" y="246"/>
                  </a:lnTo>
                  <a:lnTo>
                    <a:pt x="371" y="246"/>
                  </a:lnTo>
                  <a:lnTo>
                    <a:pt x="371" y="247"/>
                  </a:lnTo>
                  <a:lnTo>
                    <a:pt x="371" y="248"/>
                  </a:lnTo>
                  <a:lnTo>
                    <a:pt x="371" y="249"/>
                  </a:lnTo>
                  <a:lnTo>
                    <a:pt x="371" y="250"/>
                  </a:lnTo>
                  <a:lnTo>
                    <a:pt x="372" y="250"/>
                  </a:lnTo>
                  <a:lnTo>
                    <a:pt x="373" y="250"/>
                  </a:lnTo>
                  <a:lnTo>
                    <a:pt x="373" y="249"/>
                  </a:lnTo>
                  <a:lnTo>
                    <a:pt x="374" y="249"/>
                  </a:lnTo>
                  <a:lnTo>
                    <a:pt x="375" y="249"/>
                  </a:lnTo>
                  <a:lnTo>
                    <a:pt x="377" y="249"/>
                  </a:lnTo>
                  <a:lnTo>
                    <a:pt x="378" y="249"/>
                  </a:lnTo>
                  <a:lnTo>
                    <a:pt x="379" y="249"/>
                  </a:lnTo>
                  <a:lnTo>
                    <a:pt x="379" y="250"/>
                  </a:lnTo>
                  <a:lnTo>
                    <a:pt x="379" y="251"/>
                  </a:lnTo>
                  <a:lnTo>
                    <a:pt x="380" y="251"/>
                  </a:lnTo>
                  <a:lnTo>
                    <a:pt x="381" y="251"/>
                  </a:lnTo>
                  <a:lnTo>
                    <a:pt x="382" y="252"/>
                  </a:lnTo>
                  <a:lnTo>
                    <a:pt x="383" y="252"/>
                  </a:lnTo>
                  <a:lnTo>
                    <a:pt x="384" y="252"/>
                  </a:lnTo>
                  <a:lnTo>
                    <a:pt x="384" y="253"/>
                  </a:lnTo>
                  <a:lnTo>
                    <a:pt x="385" y="253"/>
                  </a:lnTo>
                  <a:lnTo>
                    <a:pt x="385" y="254"/>
                  </a:lnTo>
                  <a:lnTo>
                    <a:pt x="386" y="254"/>
                  </a:lnTo>
                  <a:lnTo>
                    <a:pt x="387" y="254"/>
                  </a:lnTo>
                  <a:lnTo>
                    <a:pt x="387" y="255"/>
                  </a:lnTo>
                  <a:lnTo>
                    <a:pt x="388" y="255"/>
                  </a:lnTo>
                  <a:lnTo>
                    <a:pt x="388" y="256"/>
                  </a:lnTo>
                  <a:lnTo>
                    <a:pt x="389" y="256"/>
                  </a:lnTo>
                  <a:lnTo>
                    <a:pt x="390" y="257"/>
                  </a:lnTo>
                  <a:lnTo>
                    <a:pt x="391" y="257"/>
                  </a:lnTo>
                  <a:lnTo>
                    <a:pt x="392" y="257"/>
                  </a:lnTo>
                  <a:lnTo>
                    <a:pt x="393" y="257"/>
                  </a:lnTo>
                  <a:lnTo>
                    <a:pt x="394" y="257"/>
                  </a:lnTo>
                  <a:lnTo>
                    <a:pt x="395" y="257"/>
                  </a:lnTo>
                  <a:lnTo>
                    <a:pt x="395" y="258"/>
                  </a:lnTo>
                  <a:lnTo>
                    <a:pt x="396" y="258"/>
                  </a:lnTo>
                  <a:lnTo>
                    <a:pt x="395" y="258"/>
                  </a:lnTo>
                  <a:lnTo>
                    <a:pt x="395" y="259"/>
                  </a:lnTo>
                  <a:lnTo>
                    <a:pt x="396" y="259"/>
                  </a:lnTo>
                  <a:lnTo>
                    <a:pt x="395" y="259"/>
                  </a:lnTo>
                  <a:lnTo>
                    <a:pt x="395" y="260"/>
                  </a:lnTo>
                  <a:lnTo>
                    <a:pt x="396" y="260"/>
                  </a:lnTo>
                  <a:lnTo>
                    <a:pt x="396" y="261"/>
                  </a:lnTo>
                  <a:lnTo>
                    <a:pt x="396" y="262"/>
                  </a:lnTo>
                  <a:lnTo>
                    <a:pt x="397" y="262"/>
                  </a:lnTo>
                  <a:lnTo>
                    <a:pt x="397" y="263"/>
                  </a:lnTo>
                  <a:lnTo>
                    <a:pt x="398" y="263"/>
                  </a:lnTo>
                  <a:lnTo>
                    <a:pt x="398" y="265"/>
                  </a:lnTo>
                  <a:lnTo>
                    <a:pt x="399" y="266"/>
                  </a:lnTo>
                  <a:lnTo>
                    <a:pt x="400" y="266"/>
                  </a:lnTo>
                  <a:lnTo>
                    <a:pt x="402" y="266"/>
                  </a:lnTo>
                  <a:lnTo>
                    <a:pt x="403" y="266"/>
                  </a:lnTo>
                  <a:lnTo>
                    <a:pt x="403" y="267"/>
                  </a:lnTo>
                  <a:lnTo>
                    <a:pt x="403" y="268"/>
                  </a:lnTo>
                  <a:lnTo>
                    <a:pt x="402" y="268"/>
                  </a:lnTo>
                  <a:lnTo>
                    <a:pt x="402" y="269"/>
                  </a:lnTo>
                  <a:lnTo>
                    <a:pt x="400" y="270"/>
                  </a:lnTo>
                  <a:lnTo>
                    <a:pt x="400" y="271"/>
                  </a:lnTo>
                  <a:lnTo>
                    <a:pt x="402" y="271"/>
                  </a:lnTo>
                  <a:lnTo>
                    <a:pt x="403" y="271"/>
                  </a:lnTo>
                  <a:lnTo>
                    <a:pt x="404" y="271"/>
                  </a:lnTo>
                  <a:lnTo>
                    <a:pt x="405" y="272"/>
                  </a:lnTo>
                  <a:lnTo>
                    <a:pt x="405" y="273"/>
                  </a:lnTo>
                  <a:lnTo>
                    <a:pt x="405" y="274"/>
                  </a:lnTo>
                  <a:lnTo>
                    <a:pt x="404" y="274"/>
                  </a:lnTo>
                  <a:lnTo>
                    <a:pt x="405" y="275"/>
                  </a:lnTo>
                  <a:lnTo>
                    <a:pt x="405" y="276"/>
                  </a:lnTo>
                  <a:lnTo>
                    <a:pt x="406" y="276"/>
                  </a:lnTo>
                  <a:lnTo>
                    <a:pt x="406" y="277"/>
                  </a:lnTo>
                  <a:lnTo>
                    <a:pt x="407" y="277"/>
                  </a:lnTo>
                  <a:lnTo>
                    <a:pt x="408" y="278"/>
                  </a:lnTo>
                  <a:lnTo>
                    <a:pt x="409" y="279"/>
                  </a:lnTo>
                  <a:lnTo>
                    <a:pt x="410" y="278"/>
                  </a:lnTo>
                  <a:lnTo>
                    <a:pt x="411" y="279"/>
                  </a:lnTo>
                  <a:lnTo>
                    <a:pt x="411" y="280"/>
                  </a:lnTo>
                  <a:lnTo>
                    <a:pt x="412" y="280"/>
                  </a:lnTo>
                  <a:lnTo>
                    <a:pt x="412" y="281"/>
                  </a:lnTo>
                  <a:lnTo>
                    <a:pt x="413" y="281"/>
                  </a:lnTo>
                  <a:lnTo>
                    <a:pt x="414" y="281"/>
                  </a:lnTo>
                  <a:lnTo>
                    <a:pt x="414" y="282"/>
                  </a:lnTo>
                  <a:lnTo>
                    <a:pt x="415" y="282"/>
                  </a:lnTo>
                  <a:lnTo>
                    <a:pt x="416" y="282"/>
                  </a:lnTo>
                  <a:lnTo>
                    <a:pt x="417" y="283"/>
                  </a:lnTo>
                  <a:lnTo>
                    <a:pt x="417" y="284"/>
                  </a:lnTo>
                  <a:lnTo>
                    <a:pt x="418" y="284"/>
                  </a:lnTo>
                  <a:lnTo>
                    <a:pt x="418" y="285"/>
                  </a:lnTo>
                  <a:lnTo>
                    <a:pt x="419" y="285"/>
                  </a:lnTo>
                  <a:lnTo>
                    <a:pt x="419" y="286"/>
                  </a:lnTo>
                  <a:lnTo>
                    <a:pt x="418" y="286"/>
                  </a:lnTo>
                  <a:lnTo>
                    <a:pt x="418" y="287"/>
                  </a:lnTo>
                  <a:lnTo>
                    <a:pt x="419" y="288"/>
                  </a:lnTo>
                  <a:lnTo>
                    <a:pt x="420" y="288"/>
                  </a:lnTo>
                  <a:lnTo>
                    <a:pt x="421" y="290"/>
                  </a:lnTo>
                  <a:lnTo>
                    <a:pt x="422" y="291"/>
                  </a:lnTo>
                  <a:lnTo>
                    <a:pt x="422" y="292"/>
                  </a:lnTo>
                  <a:lnTo>
                    <a:pt x="423" y="292"/>
                  </a:lnTo>
                  <a:lnTo>
                    <a:pt x="423" y="293"/>
                  </a:lnTo>
                  <a:lnTo>
                    <a:pt x="424" y="293"/>
                  </a:lnTo>
                  <a:lnTo>
                    <a:pt x="425" y="293"/>
                  </a:lnTo>
                  <a:lnTo>
                    <a:pt x="427" y="293"/>
                  </a:lnTo>
                  <a:lnTo>
                    <a:pt x="428" y="293"/>
                  </a:lnTo>
                  <a:lnTo>
                    <a:pt x="429" y="293"/>
                  </a:lnTo>
                  <a:lnTo>
                    <a:pt x="429" y="292"/>
                  </a:lnTo>
                  <a:lnTo>
                    <a:pt x="430" y="292"/>
                  </a:lnTo>
                  <a:lnTo>
                    <a:pt x="431" y="292"/>
                  </a:lnTo>
                  <a:lnTo>
                    <a:pt x="431" y="293"/>
                  </a:lnTo>
                  <a:lnTo>
                    <a:pt x="432" y="293"/>
                  </a:lnTo>
                  <a:lnTo>
                    <a:pt x="432" y="294"/>
                  </a:lnTo>
                  <a:lnTo>
                    <a:pt x="431" y="294"/>
                  </a:lnTo>
                  <a:lnTo>
                    <a:pt x="432" y="297"/>
                  </a:lnTo>
                  <a:lnTo>
                    <a:pt x="433" y="297"/>
                  </a:lnTo>
                  <a:lnTo>
                    <a:pt x="434" y="297"/>
                  </a:lnTo>
                  <a:lnTo>
                    <a:pt x="434" y="298"/>
                  </a:lnTo>
                  <a:lnTo>
                    <a:pt x="434" y="299"/>
                  </a:lnTo>
                  <a:lnTo>
                    <a:pt x="434" y="300"/>
                  </a:lnTo>
                  <a:lnTo>
                    <a:pt x="435" y="300"/>
                  </a:lnTo>
                  <a:lnTo>
                    <a:pt x="435" y="301"/>
                  </a:lnTo>
                  <a:lnTo>
                    <a:pt x="436" y="301"/>
                  </a:lnTo>
                  <a:lnTo>
                    <a:pt x="437" y="301"/>
                  </a:lnTo>
                  <a:lnTo>
                    <a:pt x="437" y="302"/>
                  </a:lnTo>
                  <a:lnTo>
                    <a:pt x="437" y="303"/>
                  </a:lnTo>
                  <a:lnTo>
                    <a:pt x="437" y="304"/>
                  </a:lnTo>
                  <a:lnTo>
                    <a:pt x="437" y="305"/>
                  </a:lnTo>
                  <a:lnTo>
                    <a:pt x="438" y="305"/>
                  </a:lnTo>
                  <a:lnTo>
                    <a:pt x="438" y="306"/>
                  </a:lnTo>
                  <a:lnTo>
                    <a:pt x="438" y="307"/>
                  </a:lnTo>
                  <a:lnTo>
                    <a:pt x="438" y="308"/>
                  </a:lnTo>
                  <a:lnTo>
                    <a:pt x="439" y="308"/>
                  </a:lnTo>
                  <a:lnTo>
                    <a:pt x="439" y="309"/>
                  </a:lnTo>
                  <a:lnTo>
                    <a:pt x="439" y="310"/>
                  </a:lnTo>
                  <a:lnTo>
                    <a:pt x="440" y="310"/>
                  </a:lnTo>
                  <a:lnTo>
                    <a:pt x="440" y="311"/>
                  </a:lnTo>
                  <a:lnTo>
                    <a:pt x="439" y="311"/>
                  </a:lnTo>
                  <a:lnTo>
                    <a:pt x="439" y="312"/>
                  </a:lnTo>
                  <a:lnTo>
                    <a:pt x="439" y="313"/>
                  </a:lnTo>
                  <a:lnTo>
                    <a:pt x="439" y="315"/>
                  </a:lnTo>
                  <a:lnTo>
                    <a:pt x="438" y="316"/>
                  </a:lnTo>
                  <a:lnTo>
                    <a:pt x="439" y="316"/>
                  </a:lnTo>
                  <a:lnTo>
                    <a:pt x="439" y="317"/>
                  </a:lnTo>
                  <a:lnTo>
                    <a:pt x="440" y="317"/>
                  </a:lnTo>
                  <a:lnTo>
                    <a:pt x="441" y="317"/>
                  </a:lnTo>
                  <a:lnTo>
                    <a:pt x="441" y="318"/>
                  </a:lnTo>
                  <a:lnTo>
                    <a:pt x="442" y="318"/>
                  </a:lnTo>
                  <a:lnTo>
                    <a:pt x="443" y="318"/>
                  </a:lnTo>
                  <a:lnTo>
                    <a:pt x="444" y="319"/>
                  </a:lnTo>
                  <a:lnTo>
                    <a:pt x="444" y="320"/>
                  </a:lnTo>
                  <a:lnTo>
                    <a:pt x="444" y="321"/>
                  </a:lnTo>
                  <a:lnTo>
                    <a:pt x="445" y="321"/>
                  </a:lnTo>
                  <a:lnTo>
                    <a:pt x="444" y="322"/>
                  </a:lnTo>
                  <a:lnTo>
                    <a:pt x="445" y="322"/>
                  </a:lnTo>
                  <a:lnTo>
                    <a:pt x="446" y="322"/>
                  </a:lnTo>
                  <a:lnTo>
                    <a:pt x="446" y="323"/>
                  </a:lnTo>
                  <a:lnTo>
                    <a:pt x="447" y="323"/>
                  </a:lnTo>
                  <a:lnTo>
                    <a:pt x="447" y="324"/>
                  </a:lnTo>
                  <a:lnTo>
                    <a:pt x="447" y="325"/>
                  </a:lnTo>
                  <a:lnTo>
                    <a:pt x="448" y="325"/>
                  </a:lnTo>
                  <a:lnTo>
                    <a:pt x="448" y="326"/>
                  </a:lnTo>
                  <a:lnTo>
                    <a:pt x="447" y="326"/>
                  </a:lnTo>
                  <a:lnTo>
                    <a:pt x="447" y="327"/>
                  </a:lnTo>
                  <a:lnTo>
                    <a:pt x="448" y="327"/>
                  </a:lnTo>
                  <a:lnTo>
                    <a:pt x="448" y="328"/>
                  </a:lnTo>
                  <a:lnTo>
                    <a:pt x="449" y="328"/>
                  </a:lnTo>
                  <a:lnTo>
                    <a:pt x="449" y="327"/>
                  </a:lnTo>
                  <a:lnTo>
                    <a:pt x="450" y="327"/>
                  </a:lnTo>
                  <a:lnTo>
                    <a:pt x="452" y="327"/>
                  </a:lnTo>
                  <a:lnTo>
                    <a:pt x="453" y="327"/>
                  </a:lnTo>
                  <a:lnTo>
                    <a:pt x="454" y="326"/>
                  </a:lnTo>
                  <a:lnTo>
                    <a:pt x="455" y="327"/>
                  </a:lnTo>
                  <a:lnTo>
                    <a:pt x="455" y="328"/>
                  </a:lnTo>
                  <a:lnTo>
                    <a:pt x="456" y="328"/>
                  </a:lnTo>
                  <a:lnTo>
                    <a:pt x="456" y="329"/>
                  </a:lnTo>
                  <a:lnTo>
                    <a:pt x="455" y="329"/>
                  </a:lnTo>
                  <a:lnTo>
                    <a:pt x="455" y="330"/>
                  </a:lnTo>
                  <a:lnTo>
                    <a:pt x="454" y="330"/>
                  </a:lnTo>
                  <a:lnTo>
                    <a:pt x="454" y="331"/>
                  </a:lnTo>
                  <a:lnTo>
                    <a:pt x="455" y="331"/>
                  </a:lnTo>
                  <a:lnTo>
                    <a:pt x="455" y="332"/>
                  </a:lnTo>
                  <a:lnTo>
                    <a:pt x="456" y="332"/>
                  </a:lnTo>
                  <a:lnTo>
                    <a:pt x="457" y="332"/>
                  </a:lnTo>
                  <a:lnTo>
                    <a:pt x="457" y="333"/>
                  </a:lnTo>
                  <a:lnTo>
                    <a:pt x="458" y="333"/>
                  </a:lnTo>
                  <a:lnTo>
                    <a:pt x="459" y="333"/>
                  </a:lnTo>
                  <a:lnTo>
                    <a:pt x="460" y="333"/>
                  </a:lnTo>
                  <a:lnTo>
                    <a:pt x="460" y="334"/>
                  </a:lnTo>
                  <a:lnTo>
                    <a:pt x="459" y="334"/>
                  </a:lnTo>
                  <a:lnTo>
                    <a:pt x="460" y="335"/>
                  </a:lnTo>
                  <a:lnTo>
                    <a:pt x="460" y="336"/>
                  </a:lnTo>
                  <a:lnTo>
                    <a:pt x="459" y="336"/>
                  </a:lnTo>
                  <a:lnTo>
                    <a:pt x="460" y="337"/>
                  </a:lnTo>
                  <a:lnTo>
                    <a:pt x="461" y="338"/>
                  </a:lnTo>
                  <a:lnTo>
                    <a:pt x="462" y="338"/>
                  </a:lnTo>
                  <a:lnTo>
                    <a:pt x="463" y="338"/>
                  </a:lnTo>
                  <a:lnTo>
                    <a:pt x="463" y="340"/>
                  </a:lnTo>
                  <a:lnTo>
                    <a:pt x="464" y="340"/>
                  </a:lnTo>
                  <a:lnTo>
                    <a:pt x="464" y="341"/>
                  </a:lnTo>
                  <a:lnTo>
                    <a:pt x="465" y="341"/>
                  </a:lnTo>
                  <a:lnTo>
                    <a:pt x="465" y="342"/>
                  </a:lnTo>
                  <a:lnTo>
                    <a:pt x="464" y="342"/>
                  </a:lnTo>
                  <a:lnTo>
                    <a:pt x="464" y="343"/>
                  </a:lnTo>
                  <a:lnTo>
                    <a:pt x="463" y="343"/>
                  </a:lnTo>
                  <a:lnTo>
                    <a:pt x="463" y="344"/>
                  </a:lnTo>
                  <a:lnTo>
                    <a:pt x="464" y="345"/>
                  </a:lnTo>
                  <a:lnTo>
                    <a:pt x="465" y="345"/>
                  </a:lnTo>
                  <a:lnTo>
                    <a:pt x="465" y="346"/>
                  </a:lnTo>
                  <a:lnTo>
                    <a:pt x="466" y="346"/>
                  </a:lnTo>
                  <a:lnTo>
                    <a:pt x="466" y="345"/>
                  </a:lnTo>
                  <a:lnTo>
                    <a:pt x="467" y="345"/>
                  </a:lnTo>
                  <a:lnTo>
                    <a:pt x="468" y="345"/>
                  </a:lnTo>
                  <a:lnTo>
                    <a:pt x="468" y="346"/>
                  </a:lnTo>
                  <a:lnTo>
                    <a:pt x="467" y="346"/>
                  </a:lnTo>
                  <a:lnTo>
                    <a:pt x="467" y="347"/>
                  </a:lnTo>
                  <a:lnTo>
                    <a:pt x="468" y="347"/>
                  </a:lnTo>
                  <a:lnTo>
                    <a:pt x="468" y="348"/>
                  </a:lnTo>
                  <a:lnTo>
                    <a:pt x="467" y="348"/>
                  </a:lnTo>
                  <a:lnTo>
                    <a:pt x="467" y="349"/>
                  </a:lnTo>
                  <a:lnTo>
                    <a:pt x="468" y="349"/>
                  </a:lnTo>
                  <a:lnTo>
                    <a:pt x="468" y="350"/>
                  </a:lnTo>
                  <a:lnTo>
                    <a:pt x="467" y="350"/>
                  </a:lnTo>
                  <a:lnTo>
                    <a:pt x="467" y="351"/>
                  </a:lnTo>
                  <a:lnTo>
                    <a:pt x="468" y="351"/>
                  </a:lnTo>
                  <a:lnTo>
                    <a:pt x="468" y="352"/>
                  </a:lnTo>
                  <a:lnTo>
                    <a:pt x="468" y="353"/>
                  </a:lnTo>
                  <a:lnTo>
                    <a:pt x="468" y="354"/>
                  </a:lnTo>
                  <a:lnTo>
                    <a:pt x="467" y="354"/>
                  </a:lnTo>
                  <a:lnTo>
                    <a:pt x="467" y="355"/>
                  </a:lnTo>
                  <a:lnTo>
                    <a:pt x="467" y="356"/>
                  </a:lnTo>
                  <a:lnTo>
                    <a:pt x="468" y="356"/>
                  </a:lnTo>
                  <a:lnTo>
                    <a:pt x="469" y="356"/>
                  </a:lnTo>
                  <a:lnTo>
                    <a:pt x="470" y="356"/>
                  </a:lnTo>
                  <a:lnTo>
                    <a:pt x="470" y="357"/>
                  </a:lnTo>
                  <a:lnTo>
                    <a:pt x="471" y="357"/>
                  </a:lnTo>
                  <a:lnTo>
                    <a:pt x="471" y="358"/>
                  </a:lnTo>
                  <a:lnTo>
                    <a:pt x="472" y="359"/>
                  </a:lnTo>
                  <a:lnTo>
                    <a:pt x="472" y="360"/>
                  </a:lnTo>
                  <a:lnTo>
                    <a:pt x="473" y="360"/>
                  </a:lnTo>
                  <a:lnTo>
                    <a:pt x="473" y="361"/>
                  </a:lnTo>
                  <a:lnTo>
                    <a:pt x="472" y="361"/>
                  </a:lnTo>
                  <a:lnTo>
                    <a:pt x="472" y="362"/>
                  </a:lnTo>
                  <a:lnTo>
                    <a:pt x="472" y="361"/>
                  </a:lnTo>
                  <a:lnTo>
                    <a:pt x="472" y="362"/>
                  </a:lnTo>
                  <a:lnTo>
                    <a:pt x="472" y="363"/>
                  </a:lnTo>
                  <a:lnTo>
                    <a:pt x="471" y="365"/>
                  </a:lnTo>
                  <a:lnTo>
                    <a:pt x="471" y="366"/>
                  </a:lnTo>
                  <a:lnTo>
                    <a:pt x="471" y="367"/>
                  </a:lnTo>
                  <a:lnTo>
                    <a:pt x="472" y="368"/>
                  </a:lnTo>
                  <a:lnTo>
                    <a:pt x="472" y="369"/>
                  </a:lnTo>
                  <a:lnTo>
                    <a:pt x="472" y="370"/>
                  </a:lnTo>
                  <a:lnTo>
                    <a:pt x="473" y="370"/>
                  </a:lnTo>
                  <a:lnTo>
                    <a:pt x="472" y="371"/>
                  </a:lnTo>
                  <a:lnTo>
                    <a:pt x="473" y="371"/>
                  </a:lnTo>
                  <a:lnTo>
                    <a:pt x="473" y="372"/>
                  </a:lnTo>
                  <a:lnTo>
                    <a:pt x="474" y="372"/>
                  </a:lnTo>
                  <a:lnTo>
                    <a:pt x="475" y="372"/>
                  </a:lnTo>
                  <a:lnTo>
                    <a:pt x="477" y="372"/>
                  </a:lnTo>
                  <a:lnTo>
                    <a:pt x="477" y="371"/>
                  </a:lnTo>
                  <a:lnTo>
                    <a:pt x="478" y="371"/>
                  </a:lnTo>
                  <a:lnTo>
                    <a:pt x="478" y="372"/>
                  </a:lnTo>
                  <a:lnTo>
                    <a:pt x="478" y="373"/>
                  </a:lnTo>
                  <a:lnTo>
                    <a:pt x="478" y="374"/>
                  </a:lnTo>
                  <a:lnTo>
                    <a:pt x="477" y="374"/>
                  </a:lnTo>
                  <a:lnTo>
                    <a:pt x="477" y="375"/>
                  </a:lnTo>
                  <a:lnTo>
                    <a:pt x="475" y="375"/>
                  </a:lnTo>
                  <a:lnTo>
                    <a:pt x="474" y="375"/>
                  </a:lnTo>
                  <a:lnTo>
                    <a:pt x="473" y="375"/>
                  </a:lnTo>
                  <a:lnTo>
                    <a:pt x="473" y="374"/>
                  </a:lnTo>
                  <a:lnTo>
                    <a:pt x="472" y="374"/>
                  </a:lnTo>
                  <a:lnTo>
                    <a:pt x="472" y="375"/>
                  </a:lnTo>
                  <a:lnTo>
                    <a:pt x="471" y="375"/>
                  </a:lnTo>
                  <a:lnTo>
                    <a:pt x="472" y="376"/>
                  </a:lnTo>
                  <a:lnTo>
                    <a:pt x="473" y="376"/>
                  </a:lnTo>
                  <a:lnTo>
                    <a:pt x="472" y="377"/>
                  </a:lnTo>
                  <a:lnTo>
                    <a:pt x="471" y="378"/>
                  </a:lnTo>
                  <a:lnTo>
                    <a:pt x="470" y="378"/>
                  </a:lnTo>
                  <a:lnTo>
                    <a:pt x="470" y="377"/>
                  </a:lnTo>
                  <a:lnTo>
                    <a:pt x="469" y="377"/>
                  </a:lnTo>
                  <a:lnTo>
                    <a:pt x="469" y="376"/>
                  </a:lnTo>
                  <a:lnTo>
                    <a:pt x="468" y="376"/>
                  </a:lnTo>
                  <a:lnTo>
                    <a:pt x="467" y="376"/>
                  </a:lnTo>
                  <a:lnTo>
                    <a:pt x="467" y="377"/>
                  </a:lnTo>
                  <a:lnTo>
                    <a:pt x="467" y="378"/>
                  </a:lnTo>
                  <a:lnTo>
                    <a:pt x="467" y="379"/>
                  </a:lnTo>
                  <a:lnTo>
                    <a:pt x="468" y="379"/>
                  </a:lnTo>
                  <a:lnTo>
                    <a:pt x="468" y="380"/>
                  </a:lnTo>
                  <a:lnTo>
                    <a:pt x="467" y="380"/>
                  </a:lnTo>
                  <a:lnTo>
                    <a:pt x="468" y="380"/>
                  </a:lnTo>
                  <a:lnTo>
                    <a:pt x="468" y="381"/>
                  </a:lnTo>
                  <a:lnTo>
                    <a:pt x="467" y="381"/>
                  </a:lnTo>
                  <a:lnTo>
                    <a:pt x="467" y="382"/>
                  </a:lnTo>
                  <a:lnTo>
                    <a:pt x="467" y="383"/>
                  </a:lnTo>
                  <a:lnTo>
                    <a:pt x="467" y="384"/>
                  </a:lnTo>
                  <a:lnTo>
                    <a:pt x="468" y="384"/>
                  </a:lnTo>
                  <a:lnTo>
                    <a:pt x="469" y="384"/>
                  </a:lnTo>
                  <a:lnTo>
                    <a:pt x="470" y="385"/>
                  </a:lnTo>
                  <a:lnTo>
                    <a:pt x="471" y="385"/>
                  </a:lnTo>
                  <a:lnTo>
                    <a:pt x="471" y="386"/>
                  </a:lnTo>
                  <a:lnTo>
                    <a:pt x="471" y="387"/>
                  </a:lnTo>
                  <a:lnTo>
                    <a:pt x="470" y="388"/>
                  </a:lnTo>
                  <a:lnTo>
                    <a:pt x="471" y="390"/>
                  </a:lnTo>
                  <a:lnTo>
                    <a:pt x="470" y="391"/>
                  </a:lnTo>
                  <a:lnTo>
                    <a:pt x="471" y="392"/>
                  </a:lnTo>
                  <a:lnTo>
                    <a:pt x="472" y="392"/>
                  </a:lnTo>
                  <a:lnTo>
                    <a:pt x="472" y="393"/>
                  </a:lnTo>
                  <a:lnTo>
                    <a:pt x="473" y="393"/>
                  </a:lnTo>
                  <a:lnTo>
                    <a:pt x="473" y="392"/>
                  </a:lnTo>
                  <a:lnTo>
                    <a:pt x="474" y="392"/>
                  </a:lnTo>
                  <a:lnTo>
                    <a:pt x="474" y="393"/>
                  </a:lnTo>
                  <a:lnTo>
                    <a:pt x="474" y="394"/>
                  </a:lnTo>
                  <a:lnTo>
                    <a:pt x="474" y="395"/>
                  </a:lnTo>
                  <a:lnTo>
                    <a:pt x="475" y="395"/>
                  </a:lnTo>
                  <a:lnTo>
                    <a:pt x="475" y="396"/>
                  </a:lnTo>
                  <a:lnTo>
                    <a:pt x="475" y="397"/>
                  </a:lnTo>
                  <a:lnTo>
                    <a:pt x="474" y="397"/>
                  </a:lnTo>
                  <a:lnTo>
                    <a:pt x="474" y="398"/>
                  </a:lnTo>
                  <a:lnTo>
                    <a:pt x="475" y="398"/>
                  </a:lnTo>
                  <a:lnTo>
                    <a:pt x="475" y="399"/>
                  </a:lnTo>
                  <a:lnTo>
                    <a:pt x="475" y="400"/>
                  </a:lnTo>
                  <a:lnTo>
                    <a:pt x="475" y="401"/>
                  </a:lnTo>
                  <a:lnTo>
                    <a:pt x="477" y="401"/>
                  </a:lnTo>
                  <a:lnTo>
                    <a:pt x="478" y="401"/>
                  </a:lnTo>
                  <a:lnTo>
                    <a:pt x="479" y="401"/>
                  </a:lnTo>
                  <a:lnTo>
                    <a:pt x="479" y="400"/>
                  </a:lnTo>
                  <a:lnTo>
                    <a:pt x="480" y="400"/>
                  </a:lnTo>
                  <a:lnTo>
                    <a:pt x="480" y="401"/>
                  </a:lnTo>
                  <a:lnTo>
                    <a:pt x="481" y="400"/>
                  </a:lnTo>
                  <a:lnTo>
                    <a:pt x="482" y="400"/>
                  </a:lnTo>
                  <a:lnTo>
                    <a:pt x="482" y="401"/>
                  </a:lnTo>
                  <a:lnTo>
                    <a:pt x="483" y="401"/>
                  </a:lnTo>
                  <a:lnTo>
                    <a:pt x="483" y="402"/>
                  </a:lnTo>
                  <a:lnTo>
                    <a:pt x="483" y="403"/>
                  </a:lnTo>
                  <a:lnTo>
                    <a:pt x="482" y="403"/>
                  </a:lnTo>
                  <a:lnTo>
                    <a:pt x="482" y="404"/>
                  </a:lnTo>
                  <a:lnTo>
                    <a:pt x="482" y="405"/>
                  </a:lnTo>
                  <a:lnTo>
                    <a:pt x="483" y="405"/>
                  </a:lnTo>
                  <a:lnTo>
                    <a:pt x="483" y="406"/>
                  </a:lnTo>
                  <a:lnTo>
                    <a:pt x="484" y="406"/>
                  </a:lnTo>
                  <a:lnTo>
                    <a:pt x="484" y="407"/>
                  </a:lnTo>
                  <a:lnTo>
                    <a:pt x="483" y="407"/>
                  </a:lnTo>
                  <a:lnTo>
                    <a:pt x="484" y="407"/>
                  </a:lnTo>
                  <a:lnTo>
                    <a:pt x="484" y="408"/>
                  </a:lnTo>
                  <a:lnTo>
                    <a:pt x="485" y="408"/>
                  </a:lnTo>
                  <a:lnTo>
                    <a:pt x="484" y="408"/>
                  </a:lnTo>
                  <a:lnTo>
                    <a:pt x="484" y="409"/>
                  </a:lnTo>
                  <a:lnTo>
                    <a:pt x="484" y="408"/>
                  </a:lnTo>
                  <a:lnTo>
                    <a:pt x="483" y="408"/>
                  </a:lnTo>
                  <a:lnTo>
                    <a:pt x="483" y="409"/>
                  </a:lnTo>
                  <a:lnTo>
                    <a:pt x="484" y="409"/>
                  </a:lnTo>
                  <a:lnTo>
                    <a:pt x="484" y="410"/>
                  </a:lnTo>
                  <a:lnTo>
                    <a:pt x="485" y="410"/>
                  </a:lnTo>
                  <a:lnTo>
                    <a:pt x="485" y="411"/>
                  </a:lnTo>
                  <a:lnTo>
                    <a:pt x="486" y="411"/>
                  </a:lnTo>
                  <a:lnTo>
                    <a:pt x="486" y="412"/>
                  </a:lnTo>
                  <a:lnTo>
                    <a:pt x="486" y="411"/>
                  </a:lnTo>
                  <a:lnTo>
                    <a:pt x="487" y="411"/>
                  </a:lnTo>
                  <a:lnTo>
                    <a:pt x="487" y="412"/>
                  </a:lnTo>
                  <a:lnTo>
                    <a:pt x="487" y="413"/>
                  </a:lnTo>
                  <a:lnTo>
                    <a:pt x="486" y="413"/>
                  </a:lnTo>
                  <a:lnTo>
                    <a:pt x="486" y="415"/>
                  </a:lnTo>
                  <a:lnTo>
                    <a:pt x="485" y="415"/>
                  </a:lnTo>
                  <a:lnTo>
                    <a:pt x="485" y="416"/>
                  </a:lnTo>
                  <a:lnTo>
                    <a:pt x="484" y="416"/>
                  </a:lnTo>
                  <a:lnTo>
                    <a:pt x="483" y="416"/>
                  </a:lnTo>
                  <a:lnTo>
                    <a:pt x="483" y="417"/>
                  </a:lnTo>
                  <a:lnTo>
                    <a:pt x="483" y="418"/>
                  </a:lnTo>
                  <a:lnTo>
                    <a:pt x="483" y="419"/>
                  </a:lnTo>
                  <a:lnTo>
                    <a:pt x="484" y="419"/>
                  </a:lnTo>
                  <a:lnTo>
                    <a:pt x="485" y="419"/>
                  </a:lnTo>
                  <a:lnTo>
                    <a:pt x="486" y="419"/>
                  </a:lnTo>
                  <a:lnTo>
                    <a:pt x="486" y="420"/>
                  </a:lnTo>
                  <a:lnTo>
                    <a:pt x="485" y="420"/>
                  </a:lnTo>
                  <a:lnTo>
                    <a:pt x="485" y="421"/>
                  </a:lnTo>
                  <a:lnTo>
                    <a:pt x="484" y="421"/>
                  </a:lnTo>
                  <a:lnTo>
                    <a:pt x="484" y="422"/>
                  </a:lnTo>
                  <a:lnTo>
                    <a:pt x="483" y="422"/>
                  </a:lnTo>
                  <a:lnTo>
                    <a:pt x="483" y="423"/>
                  </a:lnTo>
                  <a:lnTo>
                    <a:pt x="483" y="424"/>
                  </a:lnTo>
                  <a:lnTo>
                    <a:pt x="483" y="425"/>
                  </a:lnTo>
                  <a:lnTo>
                    <a:pt x="484" y="425"/>
                  </a:lnTo>
                  <a:lnTo>
                    <a:pt x="483" y="425"/>
                  </a:lnTo>
                  <a:lnTo>
                    <a:pt x="483" y="426"/>
                  </a:lnTo>
                  <a:lnTo>
                    <a:pt x="483" y="427"/>
                  </a:lnTo>
                  <a:lnTo>
                    <a:pt x="482" y="427"/>
                  </a:lnTo>
                  <a:lnTo>
                    <a:pt x="481" y="427"/>
                  </a:lnTo>
                  <a:lnTo>
                    <a:pt x="481" y="428"/>
                  </a:lnTo>
                  <a:lnTo>
                    <a:pt x="480" y="428"/>
                  </a:lnTo>
                  <a:lnTo>
                    <a:pt x="480" y="429"/>
                  </a:lnTo>
                  <a:lnTo>
                    <a:pt x="479" y="429"/>
                  </a:lnTo>
                  <a:lnTo>
                    <a:pt x="479" y="430"/>
                  </a:lnTo>
                  <a:lnTo>
                    <a:pt x="480" y="430"/>
                  </a:lnTo>
                  <a:lnTo>
                    <a:pt x="480" y="431"/>
                  </a:lnTo>
                  <a:lnTo>
                    <a:pt x="479" y="431"/>
                  </a:lnTo>
                  <a:lnTo>
                    <a:pt x="478" y="431"/>
                  </a:lnTo>
                  <a:lnTo>
                    <a:pt x="479" y="431"/>
                  </a:lnTo>
                  <a:lnTo>
                    <a:pt x="479" y="432"/>
                  </a:lnTo>
                  <a:lnTo>
                    <a:pt x="478" y="432"/>
                  </a:lnTo>
                  <a:lnTo>
                    <a:pt x="478" y="433"/>
                  </a:lnTo>
                  <a:lnTo>
                    <a:pt x="477" y="433"/>
                  </a:lnTo>
                  <a:lnTo>
                    <a:pt x="475" y="433"/>
                  </a:lnTo>
                  <a:lnTo>
                    <a:pt x="477" y="433"/>
                  </a:lnTo>
                  <a:lnTo>
                    <a:pt x="477" y="434"/>
                  </a:lnTo>
                  <a:lnTo>
                    <a:pt x="478" y="434"/>
                  </a:lnTo>
                  <a:lnTo>
                    <a:pt x="479" y="434"/>
                  </a:lnTo>
                  <a:lnTo>
                    <a:pt x="480" y="434"/>
                  </a:lnTo>
                  <a:lnTo>
                    <a:pt x="481" y="434"/>
                  </a:lnTo>
                  <a:lnTo>
                    <a:pt x="481" y="433"/>
                  </a:lnTo>
                  <a:lnTo>
                    <a:pt x="482" y="433"/>
                  </a:lnTo>
                  <a:lnTo>
                    <a:pt x="482" y="432"/>
                  </a:lnTo>
                  <a:lnTo>
                    <a:pt x="483" y="432"/>
                  </a:lnTo>
                  <a:lnTo>
                    <a:pt x="484" y="432"/>
                  </a:lnTo>
                  <a:lnTo>
                    <a:pt x="484" y="433"/>
                  </a:lnTo>
                  <a:lnTo>
                    <a:pt x="484" y="434"/>
                  </a:lnTo>
                  <a:lnTo>
                    <a:pt x="485" y="435"/>
                  </a:lnTo>
                  <a:lnTo>
                    <a:pt x="485" y="436"/>
                  </a:lnTo>
                  <a:lnTo>
                    <a:pt x="485" y="437"/>
                  </a:lnTo>
                  <a:lnTo>
                    <a:pt x="486" y="437"/>
                  </a:lnTo>
                  <a:lnTo>
                    <a:pt x="487" y="437"/>
                  </a:lnTo>
                  <a:lnTo>
                    <a:pt x="487" y="438"/>
                  </a:lnTo>
                  <a:lnTo>
                    <a:pt x="487" y="440"/>
                  </a:lnTo>
                  <a:lnTo>
                    <a:pt x="486" y="440"/>
                  </a:lnTo>
                  <a:lnTo>
                    <a:pt x="486" y="441"/>
                  </a:lnTo>
                  <a:lnTo>
                    <a:pt x="487" y="441"/>
                  </a:lnTo>
                  <a:lnTo>
                    <a:pt x="488" y="441"/>
                  </a:lnTo>
                  <a:lnTo>
                    <a:pt x="488" y="442"/>
                  </a:lnTo>
                  <a:lnTo>
                    <a:pt x="487" y="442"/>
                  </a:lnTo>
                  <a:lnTo>
                    <a:pt x="486" y="442"/>
                  </a:lnTo>
                  <a:lnTo>
                    <a:pt x="485" y="442"/>
                  </a:lnTo>
                  <a:lnTo>
                    <a:pt x="485" y="443"/>
                  </a:lnTo>
                  <a:lnTo>
                    <a:pt x="484" y="443"/>
                  </a:lnTo>
                  <a:lnTo>
                    <a:pt x="484" y="444"/>
                  </a:lnTo>
                  <a:lnTo>
                    <a:pt x="483" y="444"/>
                  </a:lnTo>
                  <a:lnTo>
                    <a:pt x="483" y="445"/>
                  </a:lnTo>
                  <a:lnTo>
                    <a:pt x="484" y="445"/>
                  </a:lnTo>
                  <a:lnTo>
                    <a:pt x="484" y="446"/>
                  </a:lnTo>
                  <a:lnTo>
                    <a:pt x="484" y="447"/>
                  </a:lnTo>
                  <a:lnTo>
                    <a:pt x="484" y="448"/>
                  </a:lnTo>
                  <a:lnTo>
                    <a:pt x="483" y="448"/>
                  </a:lnTo>
                  <a:lnTo>
                    <a:pt x="483" y="449"/>
                  </a:lnTo>
                  <a:lnTo>
                    <a:pt x="483" y="450"/>
                  </a:lnTo>
                  <a:lnTo>
                    <a:pt x="483" y="451"/>
                  </a:lnTo>
                  <a:lnTo>
                    <a:pt x="483" y="452"/>
                  </a:lnTo>
                  <a:lnTo>
                    <a:pt x="482" y="452"/>
                  </a:lnTo>
                  <a:lnTo>
                    <a:pt x="482" y="453"/>
                  </a:lnTo>
                  <a:lnTo>
                    <a:pt x="481" y="453"/>
                  </a:lnTo>
                  <a:lnTo>
                    <a:pt x="481" y="454"/>
                  </a:lnTo>
                  <a:lnTo>
                    <a:pt x="481" y="455"/>
                  </a:lnTo>
                  <a:lnTo>
                    <a:pt x="482" y="455"/>
                  </a:lnTo>
                  <a:lnTo>
                    <a:pt x="482" y="456"/>
                  </a:lnTo>
                  <a:lnTo>
                    <a:pt x="483" y="456"/>
                  </a:lnTo>
                  <a:lnTo>
                    <a:pt x="483" y="457"/>
                  </a:lnTo>
                  <a:lnTo>
                    <a:pt x="483" y="458"/>
                  </a:lnTo>
                  <a:lnTo>
                    <a:pt x="483" y="459"/>
                  </a:lnTo>
                  <a:lnTo>
                    <a:pt x="483" y="460"/>
                  </a:lnTo>
                  <a:lnTo>
                    <a:pt x="483" y="461"/>
                  </a:lnTo>
                  <a:lnTo>
                    <a:pt x="482" y="461"/>
                  </a:lnTo>
                  <a:lnTo>
                    <a:pt x="483" y="461"/>
                  </a:lnTo>
                  <a:lnTo>
                    <a:pt x="483" y="462"/>
                  </a:lnTo>
                  <a:lnTo>
                    <a:pt x="483" y="463"/>
                  </a:lnTo>
                  <a:lnTo>
                    <a:pt x="482" y="463"/>
                  </a:lnTo>
                  <a:lnTo>
                    <a:pt x="483" y="463"/>
                  </a:lnTo>
                  <a:lnTo>
                    <a:pt x="482" y="463"/>
                  </a:lnTo>
                  <a:lnTo>
                    <a:pt x="482" y="465"/>
                  </a:lnTo>
                  <a:lnTo>
                    <a:pt x="482" y="463"/>
                  </a:lnTo>
                  <a:lnTo>
                    <a:pt x="482" y="465"/>
                  </a:lnTo>
                  <a:lnTo>
                    <a:pt x="481" y="465"/>
                  </a:lnTo>
                  <a:lnTo>
                    <a:pt x="481" y="466"/>
                  </a:lnTo>
                  <a:lnTo>
                    <a:pt x="481" y="467"/>
                  </a:lnTo>
                  <a:lnTo>
                    <a:pt x="482" y="467"/>
                  </a:lnTo>
                  <a:lnTo>
                    <a:pt x="482" y="468"/>
                  </a:lnTo>
                  <a:lnTo>
                    <a:pt x="482" y="469"/>
                  </a:lnTo>
                  <a:lnTo>
                    <a:pt x="483" y="469"/>
                  </a:lnTo>
                  <a:lnTo>
                    <a:pt x="484" y="469"/>
                  </a:lnTo>
                  <a:lnTo>
                    <a:pt x="484" y="470"/>
                  </a:lnTo>
                  <a:lnTo>
                    <a:pt x="485" y="470"/>
                  </a:lnTo>
                  <a:lnTo>
                    <a:pt x="485" y="471"/>
                  </a:lnTo>
                  <a:lnTo>
                    <a:pt x="485" y="472"/>
                  </a:lnTo>
                  <a:lnTo>
                    <a:pt x="484" y="472"/>
                  </a:lnTo>
                  <a:lnTo>
                    <a:pt x="483" y="472"/>
                  </a:lnTo>
                  <a:lnTo>
                    <a:pt x="483" y="473"/>
                  </a:lnTo>
                  <a:lnTo>
                    <a:pt x="482" y="473"/>
                  </a:lnTo>
                  <a:lnTo>
                    <a:pt x="482" y="472"/>
                  </a:lnTo>
                  <a:lnTo>
                    <a:pt x="482" y="473"/>
                  </a:lnTo>
                  <a:lnTo>
                    <a:pt x="481" y="473"/>
                  </a:lnTo>
                  <a:lnTo>
                    <a:pt x="482" y="473"/>
                  </a:lnTo>
                  <a:lnTo>
                    <a:pt x="481" y="473"/>
                  </a:lnTo>
                  <a:lnTo>
                    <a:pt x="480" y="473"/>
                  </a:lnTo>
                  <a:lnTo>
                    <a:pt x="481" y="474"/>
                  </a:lnTo>
                  <a:lnTo>
                    <a:pt x="480" y="474"/>
                  </a:lnTo>
                  <a:lnTo>
                    <a:pt x="480" y="475"/>
                  </a:lnTo>
                  <a:lnTo>
                    <a:pt x="480" y="476"/>
                  </a:lnTo>
                  <a:lnTo>
                    <a:pt x="481" y="476"/>
                  </a:lnTo>
                  <a:lnTo>
                    <a:pt x="482" y="476"/>
                  </a:lnTo>
                  <a:lnTo>
                    <a:pt x="482" y="477"/>
                  </a:lnTo>
                  <a:lnTo>
                    <a:pt x="482" y="478"/>
                  </a:lnTo>
                  <a:lnTo>
                    <a:pt x="481" y="478"/>
                  </a:lnTo>
                  <a:lnTo>
                    <a:pt x="481" y="479"/>
                  </a:lnTo>
                  <a:lnTo>
                    <a:pt x="482" y="479"/>
                  </a:lnTo>
                  <a:lnTo>
                    <a:pt x="482" y="480"/>
                  </a:lnTo>
                  <a:lnTo>
                    <a:pt x="483" y="480"/>
                  </a:lnTo>
                  <a:lnTo>
                    <a:pt x="483" y="481"/>
                  </a:lnTo>
                  <a:lnTo>
                    <a:pt x="483" y="482"/>
                  </a:lnTo>
                  <a:lnTo>
                    <a:pt x="482" y="482"/>
                  </a:lnTo>
                  <a:lnTo>
                    <a:pt x="482" y="483"/>
                  </a:lnTo>
                  <a:lnTo>
                    <a:pt x="482" y="484"/>
                  </a:lnTo>
                  <a:lnTo>
                    <a:pt x="483" y="484"/>
                  </a:lnTo>
                  <a:lnTo>
                    <a:pt x="483" y="485"/>
                  </a:lnTo>
                  <a:lnTo>
                    <a:pt x="483" y="486"/>
                  </a:lnTo>
                  <a:lnTo>
                    <a:pt x="483" y="487"/>
                  </a:lnTo>
                  <a:lnTo>
                    <a:pt x="483" y="488"/>
                  </a:lnTo>
                  <a:lnTo>
                    <a:pt x="484" y="488"/>
                  </a:lnTo>
                  <a:lnTo>
                    <a:pt x="483" y="490"/>
                  </a:lnTo>
                  <a:lnTo>
                    <a:pt x="483" y="491"/>
                  </a:lnTo>
                  <a:lnTo>
                    <a:pt x="482" y="491"/>
                  </a:lnTo>
                  <a:lnTo>
                    <a:pt x="482" y="492"/>
                  </a:lnTo>
                  <a:lnTo>
                    <a:pt x="482" y="493"/>
                  </a:lnTo>
                  <a:lnTo>
                    <a:pt x="483" y="493"/>
                  </a:lnTo>
                  <a:lnTo>
                    <a:pt x="484" y="493"/>
                  </a:lnTo>
                  <a:lnTo>
                    <a:pt x="485" y="493"/>
                  </a:lnTo>
                  <a:lnTo>
                    <a:pt x="485" y="494"/>
                  </a:lnTo>
                  <a:lnTo>
                    <a:pt x="484" y="494"/>
                  </a:lnTo>
                  <a:lnTo>
                    <a:pt x="484" y="495"/>
                  </a:lnTo>
                  <a:lnTo>
                    <a:pt x="483" y="495"/>
                  </a:lnTo>
                  <a:lnTo>
                    <a:pt x="482" y="495"/>
                  </a:lnTo>
                  <a:lnTo>
                    <a:pt x="482" y="496"/>
                  </a:lnTo>
                  <a:lnTo>
                    <a:pt x="482" y="497"/>
                  </a:lnTo>
                  <a:lnTo>
                    <a:pt x="483" y="497"/>
                  </a:lnTo>
                  <a:lnTo>
                    <a:pt x="483" y="498"/>
                  </a:lnTo>
                  <a:lnTo>
                    <a:pt x="484" y="498"/>
                  </a:lnTo>
                  <a:lnTo>
                    <a:pt x="484" y="499"/>
                  </a:lnTo>
                  <a:lnTo>
                    <a:pt x="483" y="499"/>
                  </a:lnTo>
                  <a:lnTo>
                    <a:pt x="483" y="500"/>
                  </a:lnTo>
                  <a:lnTo>
                    <a:pt x="482" y="499"/>
                  </a:lnTo>
                  <a:lnTo>
                    <a:pt x="482" y="500"/>
                  </a:lnTo>
                  <a:lnTo>
                    <a:pt x="482" y="501"/>
                  </a:lnTo>
                  <a:lnTo>
                    <a:pt x="482" y="502"/>
                  </a:lnTo>
                  <a:lnTo>
                    <a:pt x="483" y="502"/>
                  </a:lnTo>
                  <a:lnTo>
                    <a:pt x="483" y="503"/>
                  </a:lnTo>
                  <a:lnTo>
                    <a:pt x="483" y="504"/>
                  </a:lnTo>
                  <a:lnTo>
                    <a:pt x="483" y="505"/>
                  </a:lnTo>
                  <a:lnTo>
                    <a:pt x="484" y="505"/>
                  </a:lnTo>
                  <a:lnTo>
                    <a:pt x="484" y="506"/>
                  </a:lnTo>
                  <a:lnTo>
                    <a:pt x="484" y="507"/>
                  </a:lnTo>
                  <a:lnTo>
                    <a:pt x="485" y="507"/>
                  </a:lnTo>
                  <a:lnTo>
                    <a:pt x="485" y="508"/>
                  </a:lnTo>
                  <a:lnTo>
                    <a:pt x="484" y="508"/>
                  </a:lnTo>
                  <a:lnTo>
                    <a:pt x="485" y="508"/>
                  </a:lnTo>
                  <a:lnTo>
                    <a:pt x="484" y="508"/>
                  </a:lnTo>
                  <a:lnTo>
                    <a:pt x="485" y="509"/>
                  </a:lnTo>
                  <a:lnTo>
                    <a:pt x="486" y="509"/>
                  </a:lnTo>
                  <a:lnTo>
                    <a:pt x="487" y="509"/>
                  </a:lnTo>
                  <a:lnTo>
                    <a:pt x="487" y="508"/>
                  </a:lnTo>
                  <a:lnTo>
                    <a:pt x="488" y="509"/>
                  </a:lnTo>
                  <a:lnTo>
                    <a:pt x="488" y="508"/>
                  </a:lnTo>
                  <a:lnTo>
                    <a:pt x="488" y="509"/>
                  </a:lnTo>
                  <a:lnTo>
                    <a:pt x="489" y="509"/>
                  </a:lnTo>
                  <a:lnTo>
                    <a:pt x="490" y="509"/>
                  </a:lnTo>
                  <a:lnTo>
                    <a:pt x="490" y="508"/>
                  </a:lnTo>
                  <a:lnTo>
                    <a:pt x="491" y="508"/>
                  </a:lnTo>
                  <a:lnTo>
                    <a:pt x="491" y="509"/>
                  </a:lnTo>
                  <a:lnTo>
                    <a:pt x="492" y="509"/>
                  </a:lnTo>
                  <a:lnTo>
                    <a:pt x="493" y="509"/>
                  </a:lnTo>
                  <a:lnTo>
                    <a:pt x="493" y="510"/>
                  </a:lnTo>
                  <a:lnTo>
                    <a:pt x="493" y="511"/>
                  </a:lnTo>
                  <a:lnTo>
                    <a:pt x="494" y="511"/>
                  </a:lnTo>
                  <a:lnTo>
                    <a:pt x="494" y="512"/>
                  </a:lnTo>
                  <a:lnTo>
                    <a:pt x="495" y="512"/>
                  </a:lnTo>
                  <a:lnTo>
                    <a:pt x="495" y="520"/>
                  </a:lnTo>
                  <a:lnTo>
                    <a:pt x="494" y="528"/>
                  </a:lnTo>
                  <a:lnTo>
                    <a:pt x="496" y="541"/>
                  </a:lnTo>
                  <a:lnTo>
                    <a:pt x="497" y="543"/>
                  </a:lnTo>
                  <a:lnTo>
                    <a:pt x="497" y="544"/>
                  </a:lnTo>
                  <a:lnTo>
                    <a:pt x="498" y="544"/>
                  </a:lnTo>
                  <a:lnTo>
                    <a:pt x="498" y="545"/>
                  </a:lnTo>
                  <a:lnTo>
                    <a:pt x="499" y="548"/>
                  </a:lnTo>
                  <a:lnTo>
                    <a:pt x="504" y="560"/>
                  </a:lnTo>
                  <a:lnTo>
                    <a:pt x="507" y="566"/>
                  </a:lnTo>
                  <a:lnTo>
                    <a:pt x="507" y="567"/>
                  </a:lnTo>
                  <a:lnTo>
                    <a:pt x="507" y="568"/>
                  </a:lnTo>
                  <a:lnTo>
                    <a:pt x="509" y="572"/>
                  </a:lnTo>
                  <a:lnTo>
                    <a:pt x="510" y="574"/>
                  </a:lnTo>
                  <a:lnTo>
                    <a:pt x="511" y="578"/>
                  </a:lnTo>
                  <a:lnTo>
                    <a:pt x="513" y="584"/>
                  </a:lnTo>
                  <a:lnTo>
                    <a:pt x="514" y="586"/>
                  </a:lnTo>
                  <a:lnTo>
                    <a:pt x="515" y="588"/>
                  </a:lnTo>
                  <a:lnTo>
                    <a:pt x="516" y="591"/>
                  </a:lnTo>
                  <a:lnTo>
                    <a:pt x="516" y="593"/>
                  </a:lnTo>
                  <a:lnTo>
                    <a:pt x="517" y="594"/>
                  </a:lnTo>
                  <a:lnTo>
                    <a:pt x="517" y="595"/>
                  </a:lnTo>
                  <a:lnTo>
                    <a:pt x="517" y="597"/>
                  </a:lnTo>
                  <a:lnTo>
                    <a:pt x="518" y="596"/>
                  </a:lnTo>
                  <a:lnTo>
                    <a:pt x="519" y="596"/>
                  </a:lnTo>
                  <a:lnTo>
                    <a:pt x="520" y="596"/>
                  </a:lnTo>
                  <a:lnTo>
                    <a:pt x="520" y="595"/>
                  </a:lnTo>
                  <a:lnTo>
                    <a:pt x="521" y="595"/>
                  </a:lnTo>
                  <a:lnTo>
                    <a:pt x="522" y="595"/>
                  </a:lnTo>
                  <a:lnTo>
                    <a:pt x="522" y="594"/>
                  </a:lnTo>
                  <a:lnTo>
                    <a:pt x="522" y="595"/>
                  </a:lnTo>
                  <a:lnTo>
                    <a:pt x="522" y="594"/>
                  </a:lnTo>
                  <a:lnTo>
                    <a:pt x="523" y="594"/>
                  </a:lnTo>
                  <a:lnTo>
                    <a:pt x="524" y="594"/>
                  </a:lnTo>
                  <a:lnTo>
                    <a:pt x="525" y="594"/>
                  </a:lnTo>
                  <a:lnTo>
                    <a:pt x="527" y="593"/>
                  </a:lnTo>
                  <a:lnTo>
                    <a:pt x="528" y="593"/>
                  </a:lnTo>
                  <a:lnTo>
                    <a:pt x="528" y="592"/>
                  </a:lnTo>
                  <a:lnTo>
                    <a:pt x="529" y="591"/>
                  </a:lnTo>
                  <a:lnTo>
                    <a:pt x="529" y="592"/>
                  </a:lnTo>
                  <a:lnTo>
                    <a:pt x="530" y="592"/>
                  </a:lnTo>
                  <a:lnTo>
                    <a:pt x="530" y="591"/>
                  </a:lnTo>
                  <a:lnTo>
                    <a:pt x="531" y="591"/>
                  </a:lnTo>
                  <a:lnTo>
                    <a:pt x="532" y="591"/>
                  </a:lnTo>
                  <a:lnTo>
                    <a:pt x="533" y="591"/>
                  </a:lnTo>
                  <a:lnTo>
                    <a:pt x="533" y="592"/>
                  </a:lnTo>
                  <a:lnTo>
                    <a:pt x="533" y="591"/>
                  </a:lnTo>
                  <a:lnTo>
                    <a:pt x="534" y="591"/>
                  </a:lnTo>
                  <a:lnTo>
                    <a:pt x="535" y="591"/>
                  </a:lnTo>
                  <a:lnTo>
                    <a:pt x="536" y="590"/>
                  </a:lnTo>
                  <a:lnTo>
                    <a:pt x="536" y="588"/>
                  </a:lnTo>
                  <a:lnTo>
                    <a:pt x="537" y="588"/>
                  </a:lnTo>
                  <a:lnTo>
                    <a:pt x="538" y="587"/>
                  </a:lnTo>
                  <a:lnTo>
                    <a:pt x="540" y="587"/>
                  </a:lnTo>
                  <a:lnTo>
                    <a:pt x="541" y="587"/>
                  </a:lnTo>
                  <a:lnTo>
                    <a:pt x="541" y="586"/>
                  </a:lnTo>
                  <a:lnTo>
                    <a:pt x="542" y="586"/>
                  </a:lnTo>
                  <a:lnTo>
                    <a:pt x="547" y="590"/>
                  </a:lnTo>
                  <a:lnTo>
                    <a:pt x="550" y="591"/>
                  </a:lnTo>
                  <a:lnTo>
                    <a:pt x="553" y="592"/>
                  </a:lnTo>
                  <a:lnTo>
                    <a:pt x="555" y="592"/>
                  </a:lnTo>
                  <a:lnTo>
                    <a:pt x="557" y="593"/>
                  </a:lnTo>
                  <a:lnTo>
                    <a:pt x="558" y="594"/>
                  </a:lnTo>
                  <a:lnTo>
                    <a:pt x="561" y="595"/>
                  </a:lnTo>
                  <a:lnTo>
                    <a:pt x="562" y="595"/>
                  </a:lnTo>
                  <a:lnTo>
                    <a:pt x="563" y="595"/>
                  </a:lnTo>
                  <a:lnTo>
                    <a:pt x="564" y="595"/>
                  </a:lnTo>
                  <a:lnTo>
                    <a:pt x="564" y="596"/>
                  </a:lnTo>
                  <a:lnTo>
                    <a:pt x="565" y="596"/>
                  </a:lnTo>
                  <a:lnTo>
                    <a:pt x="565" y="597"/>
                  </a:lnTo>
                  <a:lnTo>
                    <a:pt x="565" y="598"/>
                  </a:lnTo>
                  <a:lnTo>
                    <a:pt x="566" y="598"/>
                  </a:lnTo>
                  <a:lnTo>
                    <a:pt x="566" y="599"/>
                  </a:lnTo>
                  <a:lnTo>
                    <a:pt x="567" y="599"/>
                  </a:lnTo>
                  <a:lnTo>
                    <a:pt x="567" y="600"/>
                  </a:lnTo>
                  <a:lnTo>
                    <a:pt x="568" y="601"/>
                  </a:lnTo>
                  <a:lnTo>
                    <a:pt x="569" y="602"/>
                  </a:lnTo>
                  <a:lnTo>
                    <a:pt x="569" y="603"/>
                  </a:lnTo>
                  <a:lnTo>
                    <a:pt x="570" y="603"/>
                  </a:lnTo>
                  <a:lnTo>
                    <a:pt x="571" y="604"/>
                  </a:lnTo>
                  <a:lnTo>
                    <a:pt x="572" y="604"/>
                  </a:lnTo>
                  <a:lnTo>
                    <a:pt x="572" y="605"/>
                  </a:lnTo>
                  <a:lnTo>
                    <a:pt x="572" y="606"/>
                  </a:lnTo>
                  <a:lnTo>
                    <a:pt x="573" y="606"/>
                  </a:lnTo>
                  <a:lnTo>
                    <a:pt x="573" y="607"/>
                  </a:lnTo>
                  <a:lnTo>
                    <a:pt x="574" y="607"/>
                  </a:lnTo>
                  <a:lnTo>
                    <a:pt x="574" y="608"/>
                  </a:lnTo>
                  <a:lnTo>
                    <a:pt x="575" y="608"/>
                  </a:lnTo>
                  <a:lnTo>
                    <a:pt x="575" y="609"/>
                  </a:lnTo>
                  <a:lnTo>
                    <a:pt x="577" y="609"/>
                  </a:lnTo>
                  <a:lnTo>
                    <a:pt x="577" y="610"/>
                  </a:lnTo>
                  <a:lnTo>
                    <a:pt x="578" y="611"/>
                  </a:lnTo>
                  <a:lnTo>
                    <a:pt x="579" y="612"/>
                  </a:lnTo>
                  <a:lnTo>
                    <a:pt x="577" y="613"/>
                  </a:lnTo>
                  <a:lnTo>
                    <a:pt x="572" y="616"/>
                  </a:lnTo>
                  <a:lnTo>
                    <a:pt x="571" y="616"/>
                  </a:lnTo>
                  <a:lnTo>
                    <a:pt x="566" y="619"/>
                  </a:lnTo>
                  <a:lnTo>
                    <a:pt x="564" y="620"/>
                  </a:lnTo>
                  <a:lnTo>
                    <a:pt x="561" y="621"/>
                  </a:lnTo>
                  <a:lnTo>
                    <a:pt x="560" y="622"/>
                  </a:lnTo>
                  <a:lnTo>
                    <a:pt x="556" y="624"/>
                  </a:lnTo>
                  <a:lnTo>
                    <a:pt x="555" y="624"/>
                  </a:lnTo>
                  <a:lnTo>
                    <a:pt x="554" y="625"/>
                  </a:lnTo>
                  <a:lnTo>
                    <a:pt x="550" y="626"/>
                  </a:lnTo>
                  <a:lnTo>
                    <a:pt x="550" y="628"/>
                  </a:lnTo>
                  <a:lnTo>
                    <a:pt x="550" y="629"/>
                  </a:lnTo>
                  <a:lnTo>
                    <a:pt x="550" y="630"/>
                  </a:lnTo>
                  <a:lnTo>
                    <a:pt x="550" y="633"/>
                  </a:lnTo>
                  <a:lnTo>
                    <a:pt x="550" y="634"/>
                  </a:lnTo>
                  <a:lnTo>
                    <a:pt x="549" y="633"/>
                  </a:lnTo>
                  <a:lnTo>
                    <a:pt x="548" y="633"/>
                  </a:lnTo>
                  <a:lnTo>
                    <a:pt x="547" y="633"/>
                  </a:lnTo>
                  <a:lnTo>
                    <a:pt x="546" y="633"/>
                  </a:lnTo>
                  <a:lnTo>
                    <a:pt x="546" y="634"/>
                  </a:lnTo>
                  <a:lnTo>
                    <a:pt x="545" y="634"/>
                  </a:lnTo>
                  <a:lnTo>
                    <a:pt x="545" y="635"/>
                  </a:lnTo>
                  <a:lnTo>
                    <a:pt x="546" y="637"/>
                  </a:lnTo>
                  <a:lnTo>
                    <a:pt x="547" y="638"/>
                  </a:lnTo>
                  <a:lnTo>
                    <a:pt x="547" y="640"/>
                  </a:lnTo>
                  <a:lnTo>
                    <a:pt x="548" y="642"/>
                  </a:lnTo>
                  <a:lnTo>
                    <a:pt x="548" y="643"/>
                  </a:lnTo>
                  <a:lnTo>
                    <a:pt x="549" y="643"/>
                  </a:lnTo>
                  <a:lnTo>
                    <a:pt x="549" y="644"/>
                  </a:lnTo>
                  <a:lnTo>
                    <a:pt x="549" y="645"/>
                  </a:lnTo>
                  <a:lnTo>
                    <a:pt x="549" y="646"/>
                  </a:lnTo>
                  <a:lnTo>
                    <a:pt x="550" y="647"/>
                  </a:lnTo>
                  <a:lnTo>
                    <a:pt x="552" y="647"/>
                  </a:lnTo>
                  <a:lnTo>
                    <a:pt x="553" y="647"/>
                  </a:lnTo>
                  <a:lnTo>
                    <a:pt x="554" y="647"/>
                  </a:lnTo>
                  <a:lnTo>
                    <a:pt x="555" y="646"/>
                  </a:lnTo>
                  <a:lnTo>
                    <a:pt x="556" y="646"/>
                  </a:lnTo>
                  <a:lnTo>
                    <a:pt x="556" y="647"/>
                  </a:lnTo>
                  <a:lnTo>
                    <a:pt x="557" y="647"/>
                  </a:lnTo>
                  <a:lnTo>
                    <a:pt x="559" y="647"/>
                  </a:lnTo>
                  <a:lnTo>
                    <a:pt x="561" y="647"/>
                  </a:lnTo>
                  <a:lnTo>
                    <a:pt x="562" y="647"/>
                  </a:lnTo>
                  <a:lnTo>
                    <a:pt x="563" y="646"/>
                  </a:lnTo>
                  <a:lnTo>
                    <a:pt x="564" y="646"/>
                  </a:lnTo>
                  <a:lnTo>
                    <a:pt x="565" y="646"/>
                  </a:lnTo>
                  <a:lnTo>
                    <a:pt x="564" y="646"/>
                  </a:lnTo>
                  <a:lnTo>
                    <a:pt x="563" y="646"/>
                  </a:lnTo>
                  <a:lnTo>
                    <a:pt x="562" y="645"/>
                  </a:lnTo>
                  <a:lnTo>
                    <a:pt x="563" y="644"/>
                  </a:lnTo>
                  <a:lnTo>
                    <a:pt x="564" y="643"/>
                  </a:lnTo>
                  <a:lnTo>
                    <a:pt x="566" y="641"/>
                  </a:lnTo>
                  <a:lnTo>
                    <a:pt x="567" y="640"/>
                  </a:lnTo>
                  <a:lnTo>
                    <a:pt x="567" y="638"/>
                  </a:lnTo>
                  <a:lnTo>
                    <a:pt x="569" y="637"/>
                  </a:lnTo>
                  <a:lnTo>
                    <a:pt x="570" y="637"/>
                  </a:lnTo>
                  <a:lnTo>
                    <a:pt x="571" y="637"/>
                  </a:lnTo>
                  <a:lnTo>
                    <a:pt x="573" y="640"/>
                  </a:lnTo>
                  <a:lnTo>
                    <a:pt x="573" y="641"/>
                  </a:lnTo>
                  <a:lnTo>
                    <a:pt x="574" y="643"/>
                  </a:lnTo>
                  <a:lnTo>
                    <a:pt x="575" y="644"/>
                  </a:lnTo>
                  <a:lnTo>
                    <a:pt x="577" y="646"/>
                  </a:lnTo>
                  <a:lnTo>
                    <a:pt x="578" y="646"/>
                  </a:lnTo>
                  <a:lnTo>
                    <a:pt x="578" y="647"/>
                  </a:lnTo>
                  <a:lnTo>
                    <a:pt x="582" y="652"/>
                  </a:lnTo>
                  <a:lnTo>
                    <a:pt x="581" y="652"/>
                  </a:lnTo>
                  <a:lnTo>
                    <a:pt x="580" y="652"/>
                  </a:lnTo>
                  <a:lnTo>
                    <a:pt x="580" y="653"/>
                  </a:lnTo>
                  <a:lnTo>
                    <a:pt x="579" y="653"/>
                  </a:lnTo>
                  <a:lnTo>
                    <a:pt x="578" y="653"/>
                  </a:lnTo>
                  <a:lnTo>
                    <a:pt x="577" y="653"/>
                  </a:lnTo>
                  <a:lnTo>
                    <a:pt x="577" y="654"/>
                  </a:lnTo>
                  <a:lnTo>
                    <a:pt x="575" y="654"/>
                  </a:lnTo>
                  <a:lnTo>
                    <a:pt x="574" y="655"/>
                  </a:lnTo>
                  <a:lnTo>
                    <a:pt x="575" y="655"/>
                  </a:lnTo>
                  <a:lnTo>
                    <a:pt x="574" y="655"/>
                  </a:lnTo>
                  <a:lnTo>
                    <a:pt x="573" y="655"/>
                  </a:lnTo>
                  <a:lnTo>
                    <a:pt x="573" y="656"/>
                  </a:lnTo>
                  <a:lnTo>
                    <a:pt x="572" y="656"/>
                  </a:lnTo>
                  <a:lnTo>
                    <a:pt x="572" y="657"/>
                  </a:lnTo>
                  <a:lnTo>
                    <a:pt x="570" y="658"/>
                  </a:lnTo>
                  <a:lnTo>
                    <a:pt x="569" y="659"/>
                  </a:lnTo>
                  <a:lnTo>
                    <a:pt x="568" y="659"/>
                  </a:lnTo>
                  <a:lnTo>
                    <a:pt x="567" y="659"/>
                  </a:lnTo>
                  <a:lnTo>
                    <a:pt x="566" y="660"/>
                  </a:lnTo>
                  <a:lnTo>
                    <a:pt x="565" y="660"/>
                  </a:lnTo>
                  <a:lnTo>
                    <a:pt x="565" y="661"/>
                  </a:lnTo>
                  <a:lnTo>
                    <a:pt x="564" y="661"/>
                  </a:lnTo>
                  <a:lnTo>
                    <a:pt x="563" y="661"/>
                  </a:lnTo>
                  <a:lnTo>
                    <a:pt x="563" y="662"/>
                  </a:lnTo>
                  <a:lnTo>
                    <a:pt x="562" y="662"/>
                  </a:lnTo>
                  <a:lnTo>
                    <a:pt x="561" y="662"/>
                  </a:lnTo>
                  <a:lnTo>
                    <a:pt x="560" y="663"/>
                  </a:lnTo>
                  <a:lnTo>
                    <a:pt x="559" y="663"/>
                  </a:lnTo>
                  <a:lnTo>
                    <a:pt x="558" y="663"/>
                  </a:lnTo>
                  <a:lnTo>
                    <a:pt x="557" y="663"/>
                  </a:lnTo>
                  <a:lnTo>
                    <a:pt x="557" y="665"/>
                  </a:lnTo>
                  <a:lnTo>
                    <a:pt x="556" y="665"/>
                  </a:lnTo>
                  <a:lnTo>
                    <a:pt x="555" y="665"/>
                  </a:lnTo>
                  <a:lnTo>
                    <a:pt x="554" y="665"/>
                  </a:lnTo>
                  <a:lnTo>
                    <a:pt x="554" y="666"/>
                  </a:lnTo>
                  <a:lnTo>
                    <a:pt x="553" y="666"/>
                  </a:lnTo>
                  <a:lnTo>
                    <a:pt x="552" y="666"/>
                  </a:lnTo>
                  <a:lnTo>
                    <a:pt x="550" y="667"/>
                  </a:lnTo>
                  <a:lnTo>
                    <a:pt x="549" y="667"/>
                  </a:lnTo>
                  <a:lnTo>
                    <a:pt x="548" y="667"/>
                  </a:lnTo>
                  <a:lnTo>
                    <a:pt x="547" y="667"/>
                  </a:lnTo>
                  <a:lnTo>
                    <a:pt x="546" y="668"/>
                  </a:lnTo>
                  <a:lnTo>
                    <a:pt x="545" y="668"/>
                  </a:lnTo>
                  <a:lnTo>
                    <a:pt x="544" y="668"/>
                  </a:lnTo>
                  <a:lnTo>
                    <a:pt x="543" y="668"/>
                  </a:lnTo>
                  <a:lnTo>
                    <a:pt x="542" y="669"/>
                  </a:lnTo>
                  <a:lnTo>
                    <a:pt x="541" y="669"/>
                  </a:lnTo>
                  <a:lnTo>
                    <a:pt x="540" y="669"/>
                  </a:lnTo>
                  <a:lnTo>
                    <a:pt x="539" y="669"/>
                  </a:lnTo>
                  <a:lnTo>
                    <a:pt x="538" y="669"/>
                  </a:lnTo>
                  <a:lnTo>
                    <a:pt x="538" y="670"/>
                  </a:lnTo>
                  <a:lnTo>
                    <a:pt x="537" y="670"/>
                  </a:lnTo>
                  <a:lnTo>
                    <a:pt x="536" y="670"/>
                  </a:lnTo>
                  <a:lnTo>
                    <a:pt x="535" y="670"/>
                  </a:lnTo>
                  <a:lnTo>
                    <a:pt x="534" y="670"/>
                  </a:lnTo>
                  <a:lnTo>
                    <a:pt x="533" y="671"/>
                  </a:lnTo>
                  <a:lnTo>
                    <a:pt x="531" y="672"/>
                  </a:lnTo>
                  <a:lnTo>
                    <a:pt x="530" y="672"/>
                  </a:lnTo>
                  <a:lnTo>
                    <a:pt x="529" y="672"/>
                  </a:lnTo>
                  <a:lnTo>
                    <a:pt x="529" y="673"/>
                  </a:lnTo>
                  <a:lnTo>
                    <a:pt x="528" y="673"/>
                  </a:lnTo>
                  <a:lnTo>
                    <a:pt x="527" y="673"/>
                  </a:lnTo>
                  <a:lnTo>
                    <a:pt x="525" y="673"/>
                  </a:lnTo>
                  <a:lnTo>
                    <a:pt x="524" y="674"/>
                  </a:lnTo>
                  <a:lnTo>
                    <a:pt x="523" y="674"/>
                  </a:lnTo>
                  <a:lnTo>
                    <a:pt x="521" y="675"/>
                  </a:lnTo>
                  <a:lnTo>
                    <a:pt x="520" y="675"/>
                  </a:lnTo>
                  <a:lnTo>
                    <a:pt x="519" y="676"/>
                  </a:lnTo>
                  <a:lnTo>
                    <a:pt x="517" y="676"/>
                  </a:lnTo>
                  <a:lnTo>
                    <a:pt x="516" y="677"/>
                  </a:lnTo>
                  <a:lnTo>
                    <a:pt x="515" y="677"/>
                  </a:lnTo>
                  <a:lnTo>
                    <a:pt x="514" y="677"/>
                  </a:lnTo>
                  <a:lnTo>
                    <a:pt x="513" y="678"/>
                  </a:lnTo>
                  <a:lnTo>
                    <a:pt x="512" y="678"/>
                  </a:lnTo>
                  <a:lnTo>
                    <a:pt x="511" y="679"/>
                  </a:lnTo>
                  <a:lnTo>
                    <a:pt x="510" y="679"/>
                  </a:lnTo>
                  <a:lnTo>
                    <a:pt x="509" y="679"/>
                  </a:lnTo>
                  <a:lnTo>
                    <a:pt x="509" y="680"/>
                  </a:lnTo>
                  <a:lnTo>
                    <a:pt x="508" y="680"/>
                  </a:lnTo>
                  <a:lnTo>
                    <a:pt x="507" y="680"/>
                  </a:lnTo>
                  <a:lnTo>
                    <a:pt x="506" y="680"/>
                  </a:lnTo>
                  <a:lnTo>
                    <a:pt x="505" y="681"/>
                  </a:lnTo>
                  <a:lnTo>
                    <a:pt x="504" y="681"/>
                  </a:lnTo>
                  <a:lnTo>
                    <a:pt x="503" y="682"/>
                  </a:lnTo>
                  <a:lnTo>
                    <a:pt x="502" y="682"/>
                  </a:lnTo>
                  <a:lnTo>
                    <a:pt x="500" y="682"/>
                  </a:lnTo>
                  <a:lnTo>
                    <a:pt x="499" y="683"/>
                  </a:lnTo>
                  <a:lnTo>
                    <a:pt x="498" y="683"/>
                  </a:lnTo>
                  <a:lnTo>
                    <a:pt x="497" y="684"/>
                  </a:lnTo>
                  <a:lnTo>
                    <a:pt x="496" y="684"/>
                  </a:lnTo>
                  <a:lnTo>
                    <a:pt x="495" y="685"/>
                  </a:lnTo>
                  <a:lnTo>
                    <a:pt x="494" y="685"/>
                  </a:lnTo>
                  <a:lnTo>
                    <a:pt x="493" y="685"/>
                  </a:lnTo>
                  <a:lnTo>
                    <a:pt x="492" y="685"/>
                  </a:lnTo>
                  <a:lnTo>
                    <a:pt x="492" y="686"/>
                  </a:lnTo>
                  <a:lnTo>
                    <a:pt x="491" y="686"/>
                  </a:lnTo>
                  <a:lnTo>
                    <a:pt x="490" y="686"/>
                  </a:lnTo>
                  <a:lnTo>
                    <a:pt x="489" y="686"/>
                  </a:lnTo>
                  <a:lnTo>
                    <a:pt x="489" y="687"/>
                  </a:lnTo>
                  <a:lnTo>
                    <a:pt x="488" y="687"/>
                  </a:lnTo>
                  <a:lnTo>
                    <a:pt x="487" y="687"/>
                  </a:lnTo>
                  <a:lnTo>
                    <a:pt x="486" y="687"/>
                  </a:lnTo>
                  <a:lnTo>
                    <a:pt x="485" y="687"/>
                  </a:lnTo>
                  <a:lnTo>
                    <a:pt x="485" y="688"/>
                  </a:lnTo>
                  <a:lnTo>
                    <a:pt x="484" y="688"/>
                  </a:lnTo>
                  <a:lnTo>
                    <a:pt x="483" y="688"/>
                  </a:lnTo>
                  <a:lnTo>
                    <a:pt x="482" y="688"/>
                  </a:lnTo>
                  <a:lnTo>
                    <a:pt x="481" y="690"/>
                  </a:lnTo>
                  <a:lnTo>
                    <a:pt x="480" y="690"/>
                  </a:lnTo>
                  <a:lnTo>
                    <a:pt x="479" y="690"/>
                  </a:lnTo>
                  <a:lnTo>
                    <a:pt x="478" y="690"/>
                  </a:lnTo>
                  <a:lnTo>
                    <a:pt x="478" y="691"/>
                  </a:lnTo>
                  <a:lnTo>
                    <a:pt x="477" y="691"/>
                  </a:lnTo>
                  <a:lnTo>
                    <a:pt x="475" y="691"/>
                  </a:lnTo>
                  <a:lnTo>
                    <a:pt x="474" y="691"/>
                  </a:lnTo>
                  <a:lnTo>
                    <a:pt x="473" y="691"/>
                  </a:lnTo>
                  <a:lnTo>
                    <a:pt x="473" y="692"/>
                  </a:lnTo>
                  <a:lnTo>
                    <a:pt x="472" y="692"/>
                  </a:lnTo>
                  <a:lnTo>
                    <a:pt x="471" y="692"/>
                  </a:lnTo>
                  <a:lnTo>
                    <a:pt x="470" y="693"/>
                  </a:lnTo>
                  <a:lnTo>
                    <a:pt x="469" y="693"/>
                  </a:lnTo>
                  <a:lnTo>
                    <a:pt x="468" y="693"/>
                  </a:lnTo>
                  <a:lnTo>
                    <a:pt x="467" y="693"/>
                  </a:lnTo>
                  <a:lnTo>
                    <a:pt x="467" y="694"/>
                  </a:lnTo>
                  <a:lnTo>
                    <a:pt x="466" y="694"/>
                  </a:lnTo>
                  <a:lnTo>
                    <a:pt x="465" y="694"/>
                  </a:lnTo>
                  <a:lnTo>
                    <a:pt x="464" y="695"/>
                  </a:lnTo>
                  <a:lnTo>
                    <a:pt x="463" y="695"/>
                  </a:lnTo>
                  <a:lnTo>
                    <a:pt x="462" y="696"/>
                  </a:lnTo>
                  <a:lnTo>
                    <a:pt x="461" y="696"/>
                  </a:lnTo>
                  <a:lnTo>
                    <a:pt x="460" y="696"/>
                  </a:lnTo>
                  <a:lnTo>
                    <a:pt x="459" y="697"/>
                  </a:lnTo>
                  <a:lnTo>
                    <a:pt x="458" y="697"/>
                  </a:lnTo>
                  <a:lnTo>
                    <a:pt x="457" y="697"/>
                  </a:lnTo>
                  <a:lnTo>
                    <a:pt x="456" y="698"/>
                  </a:lnTo>
                  <a:lnTo>
                    <a:pt x="455" y="698"/>
                  </a:lnTo>
                  <a:lnTo>
                    <a:pt x="454" y="699"/>
                  </a:lnTo>
                  <a:lnTo>
                    <a:pt x="453" y="699"/>
                  </a:lnTo>
                  <a:lnTo>
                    <a:pt x="452" y="699"/>
                  </a:lnTo>
                  <a:lnTo>
                    <a:pt x="450" y="700"/>
                  </a:lnTo>
                  <a:lnTo>
                    <a:pt x="449" y="700"/>
                  </a:lnTo>
                  <a:lnTo>
                    <a:pt x="448" y="700"/>
                  </a:lnTo>
                  <a:lnTo>
                    <a:pt x="447" y="700"/>
                  </a:lnTo>
                  <a:lnTo>
                    <a:pt x="446" y="701"/>
                  </a:lnTo>
                  <a:lnTo>
                    <a:pt x="445" y="701"/>
                  </a:lnTo>
                  <a:lnTo>
                    <a:pt x="444" y="701"/>
                  </a:lnTo>
                  <a:lnTo>
                    <a:pt x="444" y="702"/>
                  </a:lnTo>
                  <a:lnTo>
                    <a:pt x="443" y="702"/>
                  </a:lnTo>
                  <a:lnTo>
                    <a:pt x="442" y="702"/>
                  </a:lnTo>
                  <a:lnTo>
                    <a:pt x="441" y="703"/>
                  </a:lnTo>
                  <a:lnTo>
                    <a:pt x="440" y="703"/>
                  </a:lnTo>
                  <a:lnTo>
                    <a:pt x="439" y="704"/>
                  </a:lnTo>
                  <a:lnTo>
                    <a:pt x="437" y="705"/>
                  </a:lnTo>
                  <a:lnTo>
                    <a:pt x="434" y="706"/>
                  </a:lnTo>
                  <a:lnTo>
                    <a:pt x="432" y="707"/>
                  </a:lnTo>
                  <a:lnTo>
                    <a:pt x="431" y="708"/>
                  </a:lnTo>
                  <a:lnTo>
                    <a:pt x="430" y="708"/>
                  </a:lnTo>
                  <a:lnTo>
                    <a:pt x="429" y="709"/>
                  </a:lnTo>
                  <a:lnTo>
                    <a:pt x="428" y="709"/>
                  </a:lnTo>
                  <a:lnTo>
                    <a:pt x="427" y="709"/>
                  </a:lnTo>
                  <a:lnTo>
                    <a:pt x="427" y="710"/>
                  </a:lnTo>
                  <a:lnTo>
                    <a:pt x="425" y="710"/>
                  </a:lnTo>
                  <a:lnTo>
                    <a:pt x="424" y="710"/>
                  </a:lnTo>
                  <a:lnTo>
                    <a:pt x="423" y="711"/>
                  </a:lnTo>
                  <a:lnTo>
                    <a:pt x="422" y="711"/>
                  </a:lnTo>
                  <a:lnTo>
                    <a:pt x="421" y="711"/>
                  </a:lnTo>
                  <a:lnTo>
                    <a:pt x="420" y="711"/>
                  </a:lnTo>
                  <a:lnTo>
                    <a:pt x="420" y="712"/>
                  </a:lnTo>
                  <a:lnTo>
                    <a:pt x="419" y="712"/>
                  </a:lnTo>
                  <a:lnTo>
                    <a:pt x="418" y="712"/>
                  </a:lnTo>
                  <a:lnTo>
                    <a:pt x="418" y="714"/>
                  </a:lnTo>
                  <a:lnTo>
                    <a:pt x="417" y="714"/>
                  </a:lnTo>
                  <a:lnTo>
                    <a:pt x="415" y="714"/>
                  </a:lnTo>
                  <a:lnTo>
                    <a:pt x="414" y="714"/>
                  </a:lnTo>
                  <a:lnTo>
                    <a:pt x="414" y="715"/>
                  </a:lnTo>
                  <a:lnTo>
                    <a:pt x="413" y="715"/>
                  </a:lnTo>
                  <a:lnTo>
                    <a:pt x="411" y="716"/>
                  </a:lnTo>
                  <a:lnTo>
                    <a:pt x="410" y="716"/>
                  </a:lnTo>
                  <a:lnTo>
                    <a:pt x="409" y="717"/>
                  </a:lnTo>
                  <a:lnTo>
                    <a:pt x="408" y="717"/>
                  </a:lnTo>
                  <a:lnTo>
                    <a:pt x="407" y="718"/>
                  </a:lnTo>
                  <a:lnTo>
                    <a:pt x="406" y="718"/>
                  </a:lnTo>
                  <a:lnTo>
                    <a:pt x="407" y="718"/>
                  </a:lnTo>
                  <a:lnTo>
                    <a:pt x="406" y="717"/>
                  </a:lnTo>
                  <a:lnTo>
                    <a:pt x="407" y="717"/>
                  </a:lnTo>
                  <a:lnTo>
                    <a:pt x="407" y="716"/>
                  </a:lnTo>
                  <a:lnTo>
                    <a:pt x="408" y="716"/>
                  </a:lnTo>
                  <a:lnTo>
                    <a:pt x="409" y="716"/>
                  </a:lnTo>
                  <a:lnTo>
                    <a:pt x="409" y="715"/>
                  </a:lnTo>
                  <a:lnTo>
                    <a:pt x="408" y="715"/>
                  </a:lnTo>
                  <a:lnTo>
                    <a:pt x="408" y="716"/>
                  </a:lnTo>
                  <a:lnTo>
                    <a:pt x="407" y="716"/>
                  </a:lnTo>
                  <a:lnTo>
                    <a:pt x="406" y="716"/>
                  </a:lnTo>
                  <a:lnTo>
                    <a:pt x="406" y="717"/>
                  </a:lnTo>
                  <a:lnTo>
                    <a:pt x="406" y="718"/>
                  </a:lnTo>
                  <a:lnTo>
                    <a:pt x="405" y="718"/>
                  </a:lnTo>
                  <a:lnTo>
                    <a:pt x="405" y="719"/>
                  </a:lnTo>
                  <a:lnTo>
                    <a:pt x="404" y="719"/>
                  </a:lnTo>
                  <a:lnTo>
                    <a:pt x="402" y="720"/>
                  </a:lnTo>
                  <a:lnTo>
                    <a:pt x="400" y="720"/>
                  </a:lnTo>
                  <a:lnTo>
                    <a:pt x="399" y="720"/>
                  </a:lnTo>
                  <a:lnTo>
                    <a:pt x="399" y="721"/>
                  </a:lnTo>
                  <a:lnTo>
                    <a:pt x="397" y="721"/>
                  </a:lnTo>
                  <a:lnTo>
                    <a:pt x="396" y="721"/>
                  </a:lnTo>
                  <a:lnTo>
                    <a:pt x="395" y="722"/>
                  </a:lnTo>
                  <a:lnTo>
                    <a:pt x="394" y="722"/>
                  </a:lnTo>
                  <a:lnTo>
                    <a:pt x="393" y="723"/>
                  </a:lnTo>
                  <a:lnTo>
                    <a:pt x="392" y="723"/>
                  </a:lnTo>
                  <a:lnTo>
                    <a:pt x="391" y="723"/>
                  </a:lnTo>
                  <a:lnTo>
                    <a:pt x="391" y="724"/>
                  </a:lnTo>
                  <a:lnTo>
                    <a:pt x="390" y="724"/>
                  </a:lnTo>
                  <a:lnTo>
                    <a:pt x="388" y="725"/>
                  </a:lnTo>
                  <a:lnTo>
                    <a:pt x="386" y="725"/>
                  </a:lnTo>
                  <a:lnTo>
                    <a:pt x="385" y="725"/>
                  </a:lnTo>
                  <a:lnTo>
                    <a:pt x="384" y="726"/>
                  </a:lnTo>
                  <a:lnTo>
                    <a:pt x="383" y="726"/>
                  </a:lnTo>
                  <a:lnTo>
                    <a:pt x="383" y="727"/>
                  </a:lnTo>
                  <a:lnTo>
                    <a:pt x="382" y="727"/>
                  </a:lnTo>
                  <a:lnTo>
                    <a:pt x="381" y="727"/>
                  </a:lnTo>
                  <a:lnTo>
                    <a:pt x="379" y="728"/>
                  </a:lnTo>
                  <a:lnTo>
                    <a:pt x="378" y="728"/>
                  </a:lnTo>
                  <a:lnTo>
                    <a:pt x="378" y="729"/>
                  </a:lnTo>
                  <a:lnTo>
                    <a:pt x="377" y="729"/>
                  </a:lnTo>
                  <a:lnTo>
                    <a:pt x="375" y="729"/>
                  </a:lnTo>
                  <a:lnTo>
                    <a:pt x="374" y="730"/>
                  </a:lnTo>
                  <a:lnTo>
                    <a:pt x="373" y="730"/>
                  </a:lnTo>
                  <a:lnTo>
                    <a:pt x="373" y="731"/>
                  </a:lnTo>
                  <a:lnTo>
                    <a:pt x="372" y="731"/>
                  </a:lnTo>
                  <a:lnTo>
                    <a:pt x="371" y="731"/>
                  </a:lnTo>
                  <a:lnTo>
                    <a:pt x="370" y="731"/>
                  </a:lnTo>
                  <a:lnTo>
                    <a:pt x="368" y="733"/>
                  </a:lnTo>
                  <a:lnTo>
                    <a:pt x="366" y="734"/>
                  </a:lnTo>
                  <a:lnTo>
                    <a:pt x="364" y="735"/>
                  </a:lnTo>
                  <a:lnTo>
                    <a:pt x="361" y="736"/>
                  </a:lnTo>
                  <a:lnTo>
                    <a:pt x="360" y="737"/>
                  </a:lnTo>
                  <a:lnTo>
                    <a:pt x="359" y="737"/>
                  </a:lnTo>
                  <a:lnTo>
                    <a:pt x="360" y="736"/>
                  </a:lnTo>
                  <a:lnTo>
                    <a:pt x="360" y="735"/>
                  </a:lnTo>
                  <a:lnTo>
                    <a:pt x="360" y="734"/>
                  </a:lnTo>
                  <a:lnTo>
                    <a:pt x="360" y="733"/>
                  </a:lnTo>
                  <a:lnTo>
                    <a:pt x="361" y="733"/>
                  </a:lnTo>
                  <a:lnTo>
                    <a:pt x="362" y="733"/>
                  </a:lnTo>
                  <a:lnTo>
                    <a:pt x="362" y="732"/>
                  </a:lnTo>
                  <a:lnTo>
                    <a:pt x="363" y="731"/>
                  </a:lnTo>
                  <a:lnTo>
                    <a:pt x="363" y="732"/>
                  </a:lnTo>
                  <a:lnTo>
                    <a:pt x="364" y="732"/>
                  </a:lnTo>
                  <a:lnTo>
                    <a:pt x="364" y="731"/>
                  </a:lnTo>
                  <a:lnTo>
                    <a:pt x="365" y="731"/>
                  </a:lnTo>
                  <a:lnTo>
                    <a:pt x="366" y="730"/>
                  </a:lnTo>
                  <a:lnTo>
                    <a:pt x="365" y="730"/>
                  </a:lnTo>
                  <a:lnTo>
                    <a:pt x="365" y="729"/>
                  </a:lnTo>
                  <a:lnTo>
                    <a:pt x="366" y="730"/>
                  </a:lnTo>
                  <a:lnTo>
                    <a:pt x="367" y="730"/>
                  </a:lnTo>
                  <a:lnTo>
                    <a:pt x="367" y="729"/>
                  </a:lnTo>
                  <a:lnTo>
                    <a:pt x="367" y="728"/>
                  </a:lnTo>
                  <a:lnTo>
                    <a:pt x="368" y="729"/>
                  </a:lnTo>
                  <a:lnTo>
                    <a:pt x="369" y="728"/>
                  </a:lnTo>
                  <a:lnTo>
                    <a:pt x="369" y="727"/>
                  </a:lnTo>
                  <a:lnTo>
                    <a:pt x="368" y="727"/>
                  </a:lnTo>
                  <a:lnTo>
                    <a:pt x="367" y="726"/>
                  </a:lnTo>
                  <a:lnTo>
                    <a:pt x="366" y="727"/>
                  </a:lnTo>
                  <a:lnTo>
                    <a:pt x="365" y="727"/>
                  </a:lnTo>
                  <a:lnTo>
                    <a:pt x="365" y="728"/>
                  </a:lnTo>
                  <a:lnTo>
                    <a:pt x="364" y="728"/>
                  </a:lnTo>
                  <a:lnTo>
                    <a:pt x="363" y="729"/>
                  </a:lnTo>
                  <a:lnTo>
                    <a:pt x="363" y="730"/>
                  </a:lnTo>
                  <a:lnTo>
                    <a:pt x="362" y="730"/>
                  </a:lnTo>
                  <a:lnTo>
                    <a:pt x="361" y="730"/>
                  </a:lnTo>
                  <a:lnTo>
                    <a:pt x="360" y="730"/>
                  </a:lnTo>
                  <a:lnTo>
                    <a:pt x="359" y="731"/>
                  </a:lnTo>
                  <a:lnTo>
                    <a:pt x="358" y="732"/>
                  </a:lnTo>
                  <a:lnTo>
                    <a:pt x="357" y="732"/>
                  </a:lnTo>
                  <a:lnTo>
                    <a:pt x="356" y="732"/>
                  </a:lnTo>
                  <a:lnTo>
                    <a:pt x="355" y="733"/>
                  </a:lnTo>
                  <a:lnTo>
                    <a:pt x="354" y="733"/>
                  </a:lnTo>
                  <a:lnTo>
                    <a:pt x="353" y="733"/>
                  </a:lnTo>
                  <a:lnTo>
                    <a:pt x="353" y="734"/>
                  </a:lnTo>
                  <a:lnTo>
                    <a:pt x="354" y="733"/>
                  </a:lnTo>
                  <a:lnTo>
                    <a:pt x="354" y="734"/>
                  </a:lnTo>
                  <a:lnTo>
                    <a:pt x="353" y="734"/>
                  </a:lnTo>
                  <a:lnTo>
                    <a:pt x="353" y="735"/>
                  </a:lnTo>
                  <a:lnTo>
                    <a:pt x="354" y="735"/>
                  </a:lnTo>
                  <a:lnTo>
                    <a:pt x="355" y="736"/>
                  </a:lnTo>
                  <a:lnTo>
                    <a:pt x="355" y="737"/>
                  </a:lnTo>
                  <a:lnTo>
                    <a:pt x="356" y="736"/>
                  </a:lnTo>
                  <a:lnTo>
                    <a:pt x="357" y="736"/>
                  </a:lnTo>
                  <a:lnTo>
                    <a:pt x="357" y="735"/>
                  </a:lnTo>
                  <a:lnTo>
                    <a:pt x="358" y="735"/>
                  </a:lnTo>
                  <a:lnTo>
                    <a:pt x="358" y="734"/>
                  </a:lnTo>
                  <a:lnTo>
                    <a:pt x="358" y="735"/>
                  </a:lnTo>
                  <a:lnTo>
                    <a:pt x="359" y="735"/>
                  </a:lnTo>
                  <a:lnTo>
                    <a:pt x="359" y="736"/>
                  </a:lnTo>
                  <a:lnTo>
                    <a:pt x="358" y="737"/>
                  </a:lnTo>
                  <a:lnTo>
                    <a:pt x="358" y="739"/>
                  </a:lnTo>
                  <a:lnTo>
                    <a:pt x="357" y="740"/>
                  </a:lnTo>
                  <a:lnTo>
                    <a:pt x="356" y="740"/>
                  </a:lnTo>
                  <a:lnTo>
                    <a:pt x="356" y="739"/>
                  </a:lnTo>
                  <a:lnTo>
                    <a:pt x="355" y="740"/>
                  </a:lnTo>
                  <a:lnTo>
                    <a:pt x="354" y="740"/>
                  </a:lnTo>
                  <a:lnTo>
                    <a:pt x="353" y="741"/>
                  </a:lnTo>
                  <a:lnTo>
                    <a:pt x="352" y="741"/>
                  </a:lnTo>
                  <a:lnTo>
                    <a:pt x="350" y="742"/>
                  </a:lnTo>
                  <a:lnTo>
                    <a:pt x="349" y="743"/>
                  </a:lnTo>
                  <a:lnTo>
                    <a:pt x="348" y="743"/>
                  </a:lnTo>
                  <a:lnTo>
                    <a:pt x="345" y="745"/>
                  </a:lnTo>
                  <a:lnTo>
                    <a:pt x="343" y="746"/>
                  </a:lnTo>
                  <a:lnTo>
                    <a:pt x="342" y="746"/>
                  </a:lnTo>
                  <a:lnTo>
                    <a:pt x="341" y="747"/>
                  </a:lnTo>
                  <a:lnTo>
                    <a:pt x="340" y="747"/>
                  </a:lnTo>
                  <a:lnTo>
                    <a:pt x="340" y="748"/>
                  </a:lnTo>
                  <a:lnTo>
                    <a:pt x="339" y="748"/>
                  </a:lnTo>
                  <a:lnTo>
                    <a:pt x="338" y="749"/>
                  </a:lnTo>
                  <a:lnTo>
                    <a:pt x="336" y="750"/>
                  </a:lnTo>
                  <a:lnTo>
                    <a:pt x="337" y="745"/>
                  </a:lnTo>
                  <a:lnTo>
                    <a:pt x="337" y="744"/>
                  </a:lnTo>
                  <a:lnTo>
                    <a:pt x="337" y="743"/>
                  </a:lnTo>
                  <a:lnTo>
                    <a:pt x="337" y="742"/>
                  </a:lnTo>
                  <a:lnTo>
                    <a:pt x="337" y="741"/>
                  </a:lnTo>
                  <a:lnTo>
                    <a:pt x="337" y="740"/>
                  </a:lnTo>
                  <a:lnTo>
                    <a:pt x="337" y="739"/>
                  </a:lnTo>
                  <a:lnTo>
                    <a:pt x="337" y="737"/>
                  </a:lnTo>
                  <a:lnTo>
                    <a:pt x="337" y="736"/>
                  </a:lnTo>
                  <a:lnTo>
                    <a:pt x="337" y="735"/>
                  </a:lnTo>
                  <a:lnTo>
                    <a:pt x="337" y="734"/>
                  </a:lnTo>
                  <a:lnTo>
                    <a:pt x="337" y="733"/>
                  </a:lnTo>
                  <a:lnTo>
                    <a:pt x="337" y="730"/>
                  </a:lnTo>
                  <a:lnTo>
                    <a:pt x="337" y="728"/>
                  </a:lnTo>
                  <a:lnTo>
                    <a:pt x="337" y="727"/>
                  </a:lnTo>
                  <a:lnTo>
                    <a:pt x="337" y="723"/>
                  </a:lnTo>
                  <a:lnTo>
                    <a:pt x="337" y="717"/>
                  </a:lnTo>
                  <a:lnTo>
                    <a:pt x="337" y="715"/>
                  </a:lnTo>
                  <a:lnTo>
                    <a:pt x="334" y="712"/>
                  </a:lnTo>
                  <a:lnTo>
                    <a:pt x="333" y="712"/>
                  </a:lnTo>
                  <a:lnTo>
                    <a:pt x="329" y="708"/>
                  </a:lnTo>
                  <a:lnTo>
                    <a:pt x="327" y="708"/>
                  </a:lnTo>
                  <a:lnTo>
                    <a:pt x="324" y="707"/>
                  </a:lnTo>
                  <a:lnTo>
                    <a:pt x="323" y="707"/>
                  </a:lnTo>
                  <a:lnTo>
                    <a:pt x="322" y="707"/>
                  </a:lnTo>
                  <a:lnTo>
                    <a:pt x="321" y="709"/>
                  </a:lnTo>
                  <a:lnTo>
                    <a:pt x="321" y="710"/>
                  </a:lnTo>
                  <a:lnTo>
                    <a:pt x="319" y="710"/>
                  </a:lnTo>
                  <a:lnTo>
                    <a:pt x="318" y="710"/>
                  </a:lnTo>
                  <a:lnTo>
                    <a:pt x="317" y="710"/>
                  </a:lnTo>
                  <a:lnTo>
                    <a:pt x="316" y="710"/>
                  </a:lnTo>
                  <a:lnTo>
                    <a:pt x="315" y="709"/>
                  </a:lnTo>
                  <a:lnTo>
                    <a:pt x="314" y="709"/>
                  </a:lnTo>
                  <a:lnTo>
                    <a:pt x="313" y="710"/>
                  </a:lnTo>
                  <a:lnTo>
                    <a:pt x="313" y="709"/>
                  </a:lnTo>
                  <a:lnTo>
                    <a:pt x="313" y="708"/>
                  </a:lnTo>
                  <a:lnTo>
                    <a:pt x="314" y="708"/>
                  </a:lnTo>
                  <a:lnTo>
                    <a:pt x="314" y="707"/>
                  </a:lnTo>
                  <a:lnTo>
                    <a:pt x="313" y="707"/>
                  </a:lnTo>
                  <a:lnTo>
                    <a:pt x="313" y="706"/>
                  </a:lnTo>
                  <a:lnTo>
                    <a:pt x="314" y="706"/>
                  </a:lnTo>
                  <a:lnTo>
                    <a:pt x="314" y="705"/>
                  </a:lnTo>
                  <a:lnTo>
                    <a:pt x="314" y="704"/>
                  </a:lnTo>
                  <a:lnTo>
                    <a:pt x="313" y="704"/>
                  </a:lnTo>
                  <a:lnTo>
                    <a:pt x="312" y="704"/>
                  </a:lnTo>
                  <a:lnTo>
                    <a:pt x="311" y="704"/>
                  </a:lnTo>
                  <a:lnTo>
                    <a:pt x="310" y="704"/>
                  </a:lnTo>
                  <a:lnTo>
                    <a:pt x="310" y="703"/>
                  </a:lnTo>
                  <a:lnTo>
                    <a:pt x="309" y="703"/>
                  </a:lnTo>
                  <a:lnTo>
                    <a:pt x="309" y="702"/>
                  </a:lnTo>
                  <a:lnTo>
                    <a:pt x="309" y="701"/>
                  </a:lnTo>
                  <a:lnTo>
                    <a:pt x="309" y="700"/>
                  </a:lnTo>
                  <a:lnTo>
                    <a:pt x="310" y="700"/>
                  </a:lnTo>
                  <a:lnTo>
                    <a:pt x="310" y="699"/>
                  </a:lnTo>
                  <a:lnTo>
                    <a:pt x="310" y="698"/>
                  </a:lnTo>
                  <a:lnTo>
                    <a:pt x="311" y="698"/>
                  </a:lnTo>
                  <a:lnTo>
                    <a:pt x="311" y="697"/>
                  </a:lnTo>
                  <a:lnTo>
                    <a:pt x="312" y="697"/>
                  </a:lnTo>
                  <a:lnTo>
                    <a:pt x="312" y="696"/>
                  </a:lnTo>
                  <a:lnTo>
                    <a:pt x="312" y="695"/>
                  </a:lnTo>
                  <a:lnTo>
                    <a:pt x="311" y="695"/>
                  </a:lnTo>
                  <a:lnTo>
                    <a:pt x="311" y="696"/>
                  </a:lnTo>
                  <a:lnTo>
                    <a:pt x="310" y="695"/>
                  </a:lnTo>
                  <a:lnTo>
                    <a:pt x="309" y="695"/>
                  </a:lnTo>
                  <a:lnTo>
                    <a:pt x="308" y="695"/>
                  </a:lnTo>
                  <a:lnTo>
                    <a:pt x="307" y="695"/>
                  </a:lnTo>
                  <a:lnTo>
                    <a:pt x="306" y="695"/>
                  </a:lnTo>
                  <a:lnTo>
                    <a:pt x="305" y="695"/>
                  </a:lnTo>
                  <a:lnTo>
                    <a:pt x="305" y="694"/>
                  </a:lnTo>
                  <a:lnTo>
                    <a:pt x="304" y="694"/>
                  </a:lnTo>
                  <a:lnTo>
                    <a:pt x="303" y="694"/>
                  </a:lnTo>
                  <a:lnTo>
                    <a:pt x="302" y="694"/>
                  </a:lnTo>
                  <a:lnTo>
                    <a:pt x="302" y="693"/>
                  </a:lnTo>
                  <a:lnTo>
                    <a:pt x="300" y="693"/>
                  </a:lnTo>
                  <a:lnTo>
                    <a:pt x="300" y="692"/>
                  </a:lnTo>
                  <a:lnTo>
                    <a:pt x="299" y="692"/>
                  </a:lnTo>
                  <a:lnTo>
                    <a:pt x="298" y="692"/>
                  </a:lnTo>
                  <a:lnTo>
                    <a:pt x="298" y="693"/>
                  </a:lnTo>
                  <a:lnTo>
                    <a:pt x="297" y="692"/>
                  </a:lnTo>
                  <a:lnTo>
                    <a:pt x="297" y="691"/>
                  </a:lnTo>
                  <a:lnTo>
                    <a:pt x="298" y="691"/>
                  </a:lnTo>
                  <a:lnTo>
                    <a:pt x="298" y="690"/>
                  </a:lnTo>
                  <a:lnTo>
                    <a:pt x="297" y="688"/>
                  </a:lnTo>
                  <a:lnTo>
                    <a:pt x="296" y="688"/>
                  </a:lnTo>
                  <a:lnTo>
                    <a:pt x="296" y="687"/>
                  </a:lnTo>
                  <a:lnTo>
                    <a:pt x="296" y="686"/>
                  </a:lnTo>
                  <a:lnTo>
                    <a:pt x="296" y="685"/>
                  </a:lnTo>
                  <a:lnTo>
                    <a:pt x="296" y="684"/>
                  </a:lnTo>
                  <a:lnTo>
                    <a:pt x="297" y="683"/>
                  </a:lnTo>
                  <a:lnTo>
                    <a:pt x="297" y="682"/>
                  </a:lnTo>
                  <a:lnTo>
                    <a:pt x="297" y="681"/>
                  </a:lnTo>
                  <a:lnTo>
                    <a:pt x="296" y="680"/>
                  </a:lnTo>
                  <a:lnTo>
                    <a:pt x="297" y="680"/>
                  </a:lnTo>
                  <a:lnTo>
                    <a:pt x="297" y="679"/>
                  </a:lnTo>
                  <a:lnTo>
                    <a:pt x="298" y="679"/>
                  </a:lnTo>
                  <a:lnTo>
                    <a:pt x="297" y="679"/>
                  </a:lnTo>
                  <a:lnTo>
                    <a:pt x="297" y="678"/>
                  </a:lnTo>
                  <a:lnTo>
                    <a:pt x="297" y="677"/>
                  </a:lnTo>
                  <a:lnTo>
                    <a:pt x="298" y="677"/>
                  </a:lnTo>
                  <a:lnTo>
                    <a:pt x="298" y="676"/>
                  </a:lnTo>
                  <a:lnTo>
                    <a:pt x="298" y="675"/>
                  </a:lnTo>
                  <a:lnTo>
                    <a:pt x="297" y="675"/>
                  </a:lnTo>
                  <a:lnTo>
                    <a:pt x="296" y="675"/>
                  </a:lnTo>
                  <a:lnTo>
                    <a:pt x="294" y="674"/>
                  </a:lnTo>
                  <a:lnTo>
                    <a:pt x="294" y="673"/>
                  </a:lnTo>
                  <a:lnTo>
                    <a:pt x="294" y="672"/>
                  </a:lnTo>
                  <a:lnTo>
                    <a:pt x="294" y="671"/>
                  </a:lnTo>
                  <a:lnTo>
                    <a:pt x="294" y="670"/>
                  </a:lnTo>
                  <a:lnTo>
                    <a:pt x="294" y="669"/>
                  </a:lnTo>
                  <a:lnTo>
                    <a:pt x="295" y="669"/>
                  </a:lnTo>
                  <a:lnTo>
                    <a:pt x="295" y="668"/>
                  </a:lnTo>
                  <a:lnTo>
                    <a:pt x="296" y="668"/>
                  </a:lnTo>
                  <a:lnTo>
                    <a:pt x="296" y="667"/>
                  </a:lnTo>
                  <a:lnTo>
                    <a:pt x="296" y="666"/>
                  </a:lnTo>
                  <a:lnTo>
                    <a:pt x="297" y="666"/>
                  </a:lnTo>
                  <a:lnTo>
                    <a:pt x="297" y="667"/>
                  </a:lnTo>
                  <a:lnTo>
                    <a:pt x="297" y="666"/>
                  </a:lnTo>
                  <a:lnTo>
                    <a:pt x="298" y="666"/>
                  </a:lnTo>
                  <a:lnTo>
                    <a:pt x="298" y="665"/>
                  </a:lnTo>
                  <a:lnTo>
                    <a:pt x="298" y="666"/>
                  </a:lnTo>
                  <a:lnTo>
                    <a:pt x="298" y="665"/>
                  </a:lnTo>
                  <a:lnTo>
                    <a:pt x="299" y="665"/>
                  </a:lnTo>
                  <a:lnTo>
                    <a:pt x="298" y="665"/>
                  </a:lnTo>
                  <a:lnTo>
                    <a:pt x="299" y="665"/>
                  </a:lnTo>
                  <a:lnTo>
                    <a:pt x="299" y="663"/>
                  </a:lnTo>
                  <a:lnTo>
                    <a:pt x="299" y="665"/>
                  </a:lnTo>
                  <a:lnTo>
                    <a:pt x="299" y="663"/>
                  </a:lnTo>
                  <a:lnTo>
                    <a:pt x="300" y="663"/>
                  </a:lnTo>
                  <a:lnTo>
                    <a:pt x="300" y="665"/>
                  </a:lnTo>
                  <a:lnTo>
                    <a:pt x="300" y="663"/>
                  </a:lnTo>
                  <a:lnTo>
                    <a:pt x="300" y="665"/>
                  </a:lnTo>
                  <a:lnTo>
                    <a:pt x="302" y="665"/>
                  </a:lnTo>
                  <a:lnTo>
                    <a:pt x="302" y="663"/>
                  </a:lnTo>
                  <a:lnTo>
                    <a:pt x="302" y="662"/>
                  </a:lnTo>
                  <a:lnTo>
                    <a:pt x="300" y="662"/>
                  </a:lnTo>
                  <a:lnTo>
                    <a:pt x="302" y="662"/>
                  </a:lnTo>
                  <a:lnTo>
                    <a:pt x="302" y="661"/>
                  </a:lnTo>
                  <a:lnTo>
                    <a:pt x="300" y="661"/>
                  </a:lnTo>
                  <a:lnTo>
                    <a:pt x="300" y="660"/>
                  </a:lnTo>
                  <a:lnTo>
                    <a:pt x="300" y="661"/>
                  </a:lnTo>
                  <a:lnTo>
                    <a:pt x="299" y="661"/>
                  </a:lnTo>
                  <a:lnTo>
                    <a:pt x="299" y="660"/>
                  </a:lnTo>
                  <a:lnTo>
                    <a:pt x="299" y="661"/>
                  </a:lnTo>
                  <a:lnTo>
                    <a:pt x="299" y="660"/>
                  </a:lnTo>
                  <a:lnTo>
                    <a:pt x="298" y="660"/>
                  </a:lnTo>
                  <a:lnTo>
                    <a:pt x="298" y="661"/>
                  </a:lnTo>
                  <a:lnTo>
                    <a:pt x="297" y="661"/>
                  </a:lnTo>
                  <a:lnTo>
                    <a:pt x="297" y="660"/>
                  </a:lnTo>
                  <a:lnTo>
                    <a:pt x="296" y="660"/>
                  </a:lnTo>
                  <a:lnTo>
                    <a:pt x="296" y="659"/>
                  </a:lnTo>
                  <a:lnTo>
                    <a:pt x="296" y="658"/>
                  </a:lnTo>
                  <a:lnTo>
                    <a:pt x="295" y="658"/>
                  </a:lnTo>
                  <a:lnTo>
                    <a:pt x="295" y="657"/>
                  </a:lnTo>
                  <a:lnTo>
                    <a:pt x="296" y="656"/>
                  </a:lnTo>
                  <a:lnTo>
                    <a:pt x="295" y="656"/>
                  </a:lnTo>
                  <a:lnTo>
                    <a:pt x="296" y="656"/>
                  </a:lnTo>
                  <a:lnTo>
                    <a:pt x="295" y="656"/>
                  </a:lnTo>
                  <a:lnTo>
                    <a:pt x="295" y="655"/>
                  </a:lnTo>
                  <a:lnTo>
                    <a:pt x="294" y="655"/>
                  </a:lnTo>
                  <a:lnTo>
                    <a:pt x="295" y="655"/>
                  </a:lnTo>
                  <a:lnTo>
                    <a:pt x="294" y="654"/>
                  </a:lnTo>
                  <a:lnTo>
                    <a:pt x="295" y="654"/>
                  </a:lnTo>
                  <a:lnTo>
                    <a:pt x="295" y="653"/>
                  </a:lnTo>
                  <a:lnTo>
                    <a:pt x="294" y="653"/>
                  </a:lnTo>
                  <a:lnTo>
                    <a:pt x="294" y="652"/>
                  </a:lnTo>
                  <a:lnTo>
                    <a:pt x="295" y="652"/>
                  </a:lnTo>
                  <a:lnTo>
                    <a:pt x="295" y="651"/>
                  </a:lnTo>
                  <a:lnTo>
                    <a:pt x="296" y="650"/>
                  </a:lnTo>
                  <a:lnTo>
                    <a:pt x="297" y="649"/>
                  </a:lnTo>
                  <a:lnTo>
                    <a:pt x="298" y="648"/>
                  </a:lnTo>
                  <a:lnTo>
                    <a:pt x="298" y="647"/>
                  </a:lnTo>
                  <a:lnTo>
                    <a:pt x="299" y="645"/>
                  </a:lnTo>
                  <a:lnTo>
                    <a:pt x="302" y="641"/>
                  </a:lnTo>
                  <a:lnTo>
                    <a:pt x="296" y="643"/>
                  </a:lnTo>
                  <a:lnTo>
                    <a:pt x="293" y="644"/>
                  </a:lnTo>
                  <a:lnTo>
                    <a:pt x="292" y="645"/>
                  </a:lnTo>
                  <a:lnTo>
                    <a:pt x="291" y="645"/>
                  </a:lnTo>
                  <a:lnTo>
                    <a:pt x="290" y="645"/>
                  </a:lnTo>
                  <a:lnTo>
                    <a:pt x="289" y="645"/>
                  </a:lnTo>
                  <a:lnTo>
                    <a:pt x="288" y="645"/>
                  </a:lnTo>
                  <a:lnTo>
                    <a:pt x="288" y="644"/>
                  </a:lnTo>
                  <a:lnTo>
                    <a:pt x="287" y="644"/>
                  </a:lnTo>
                  <a:lnTo>
                    <a:pt x="287" y="643"/>
                  </a:lnTo>
                  <a:lnTo>
                    <a:pt x="287" y="642"/>
                  </a:lnTo>
                  <a:lnTo>
                    <a:pt x="288" y="642"/>
                  </a:lnTo>
                  <a:lnTo>
                    <a:pt x="289" y="642"/>
                  </a:lnTo>
                  <a:lnTo>
                    <a:pt x="288" y="642"/>
                  </a:lnTo>
                  <a:lnTo>
                    <a:pt x="289" y="642"/>
                  </a:lnTo>
                  <a:lnTo>
                    <a:pt x="289" y="641"/>
                  </a:lnTo>
                  <a:lnTo>
                    <a:pt x="289" y="640"/>
                  </a:lnTo>
                  <a:lnTo>
                    <a:pt x="288" y="640"/>
                  </a:lnTo>
                  <a:lnTo>
                    <a:pt x="288" y="638"/>
                  </a:lnTo>
                  <a:lnTo>
                    <a:pt x="287" y="638"/>
                  </a:lnTo>
                  <a:lnTo>
                    <a:pt x="287" y="637"/>
                  </a:lnTo>
                  <a:lnTo>
                    <a:pt x="288" y="637"/>
                  </a:lnTo>
                  <a:lnTo>
                    <a:pt x="288" y="636"/>
                  </a:lnTo>
                  <a:lnTo>
                    <a:pt x="288" y="635"/>
                  </a:lnTo>
                  <a:lnTo>
                    <a:pt x="289" y="635"/>
                  </a:lnTo>
                  <a:lnTo>
                    <a:pt x="289" y="634"/>
                  </a:lnTo>
                  <a:lnTo>
                    <a:pt x="289" y="633"/>
                  </a:lnTo>
                  <a:lnTo>
                    <a:pt x="288" y="633"/>
                  </a:lnTo>
                  <a:lnTo>
                    <a:pt x="287" y="633"/>
                  </a:lnTo>
                  <a:lnTo>
                    <a:pt x="286" y="633"/>
                  </a:lnTo>
                  <a:lnTo>
                    <a:pt x="286" y="632"/>
                  </a:lnTo>
                  <a:lnTo>
                    <a:pt x="286" y="631"/>
                  </a:lnTo>
                  <a:lnTo>
                    <a:pt x="285" y="631"/>
                  </a:lnTo>
                  <a:lnTo>
                    <a:pt x="285" y="630"/>
                  </a:lnTo>
                  <a:lnTo>
                    <a:pt x="284" y="630"/>
                  </a:lnTo>
                  <a:lnTo>
                    <a:pt x="283" y="630"/>
                  </a:lnTo>
                  <a:lnTo>
                    <a:pt x="283" y="629"/>
                  </a:lnTo>
                  <a:lnTo>
                    <a:pt x="282" y="629"/>
                  </a:lnTo>
                  <a:lnTo>
                    <a:pt x="282" y="628"/>
                  </a:lnTo>
                  <a:lnTo>
                    <a:pt x="282" y="627"/>
                  </a:lnTo>
                  <a:lnTo>
                    <a:pt x="283" y="627"/>
                  </a:lnTo>
                  <a:lnTo>
                    <a:pt x="282" y="627"/>
                  </a:lnTo>
                  <a:lnTo>
                    <a:pt x="283" y="626"/>
                  </a:lnTo>
                  <a:lnTo>
                    <a:pt x="282" y="626"/>
                  </a:lnTo>
                  <a:lnTo>
                    <a:pt x="282" y="625"/>
                  </a:lnTo>
                  <a:lnTo>
                    <a:pt x="283" y="625"/>
                  </a:lnTo>
                  <a:lnTo>
                    <a:pt x="283" y="624"/>
                  </a:lnTo>
                  <a:lnTo>
                    <a:pt x="283" y="623"/>
                  </a:lnTo>
                  <a:lnTo>
                    <a:pt x="284" y="623"/>
                  </a:lnTo>
                  <a:lnTo>
                    <a:pt x="283" y="623"/>
                  </a:lnTo>
                  <a:lnTo>
                    <a:pt x="283" y="622"/>
                  </a:lnTo>
                  <a:lnTo>
                    <a:pt x="282" y="622"/>
                  </a:lnTo>
                  <a:lnTo>
                    <a:pt x="282" y="621"/>
                  </a:lnTo>
                  <a:lnTo>
                    <a:pt x="282" y="620"/>
                  </a:lnTo>
                  <a:lnTo>
                    <a:pt x="282" y="619"/>
                  </a:lnTo>
                  <a:lnTo>
                    <a:pt x="281" y="619"/>
                  </a:lnTo>
                  <a:lnTo>
                    <a:pt x="280" y="619"/>
                  </a:lnTo>
                  <a:lnTo>
                    <a:pt x="279" y="619"/>
                  </a:lnTo>
                  <a:lnTo>
                    <a:pt x="279" y="618"/>
                  </a:lnTo>
                  <a:lnTo>
                    <a:pt x="279" y="617"/>
                  </a:lnTo>
                  <a:lnTo>
                    <a:pt x="278" y="617"/>
                  </a:lnTo>
                  <a:lnTo>
                    <a:pt x="278" y="616"/>
                  </a:lnTo>
                  <a:lnTo>
                    <a:pt x="278" y="615"/>
                  </a:lnTo>
                  <a:lnTo>
                    <a:pt x="277" y="615"/>
                  </a:lnTo>
                  <a:lnTo>
                    <a:pt x="278" y="615"/>
                  </a:lnTo>
                  <a:lnTo>
                    <a:pt x="278" y="613"/>
                  </a:lnTo>
                  <a:lnTo>
                    <a:pt x="277" y="613"/>
                  </a:lnTo>
                  <a:lnTo>
                    <a:pt x="277" y="612"/>
                  </a:lnTo>
                  <a:lnTo>
                    <a:pt x="275" y="612"/>
                  </a:lnTo>
                  <a:lnTo>
                    <a:pt x="275" y="611"/>
                  </a:lnTo>
                  <a:lnTo>
                    <a:pt x="274" y="611"/>
                  </a:lnTo>
                  <a:lnTo>
                    <a:pt x="274" y="610"/>
                  </a:lnTo>
                  <a:lnTo>
                    <a:pt x="274" y="609"/>
                  </a:lnTo>
                  <a:lnTo>
                    <a:pt x="273" y="609"/>
                  </a:lnTo>
                  <a:lnTo>
                    <a:pt x="273" y="608"/>
                  </a:lnTo>
                  <a:lnTo>
                    <a:pt x="272" y="608"/>
                  </a:lnTo>
                  <a:lnTo>
                    <a:pt x="272" y="607"/>
                  </a:lnTo>
                  <a:lnTo>
                    <a:pt x="271" y="607"/>
                  </a:lnTo>
                  <a:lnTo>
                    <a:pt x="271" y="606"/>
                  </a:lnTo>
                  <a:lnTo>
                    <a:pt x="270" y="606"/>
                  </a:lnTo>
                  <a:lnTo>
                    <a:pt x="270" y="605"/>
                  </a:lnTo>
                  <a:lnTo>
                    <a:pt x="270" y="604"/>
                  </a:lnTo>
                  <a:lnTo>
                    <a:pt x="270" y="603"/>
                  </a:lnTo>
                  <a:lnTo>
                    <a:pt x="269" y="603"/>
                  </a:lnTo>
                  <a:lnTo>
                    <a:pt x="269" y="602"/>
                  </a:lnTo>
                  <a:lnTo>
                    <a:pt x="269" y="601"/>
                  </a:lnTo>
                  <a:lnTo>
                    <a:pt x="268" y="601"/>
                  </a:lnTo>
                  <a:lnTo>
                    <a:pt x="269" y="601"/>
                  </a:lnTo>
                  <a:lnTo>
                    <a:pt x="269" y="600"/>
                  </a:lnTo>
                  <a:lnTo>
                    <a:pt x="268" y="600"/>
                  </a:lnTo>
                  <a:lnTo>
                    <a:pt x="268" y="599"/>
                  </a:lnTo>
                  <a:lnTo>
                    <a:pt x="267" y="599"/>
                  </a:lnTo>
                  <a:lnTo>
                    <a:pt x="266" y="599"/>
                  </a:lnTo>
                  <a:lnTo>
                    <a:pt x="266" y="598"/>
                  </a:lnTo>
                  <a:lnTo>
                    <a:pt x="266" y="597"/>
                  </a:lnTo>
                  <a:lnTo>
                    <a:pt x="265" y="597"/>
                  </a:lnTo>
                  <a:lnTo>
                    <a:pt x="265" y="596"/>
                  </a:lnTo>
                  <a:lnTo>
                    <a:pt x="265" y="595"/>
                  </a:lnTo>
                  <a:lnTo>
                    <a:pt x="264" y="595"/>
                  </a:lnTo>
                  <a:lnTo>
                    <a:pt x="263" y="595"/>
                  </a:lnTo>
                  <a:lnTo>
                    <a:pt x="263" y="594"/>
                  </a:lnTo>
                  <a:lnTo>
                    <a:pt x="262" y="594"/>
                  </a:lnTo>
                  <a:lnTo>
                    <a:pt x="261" y="594"/>
                  </a:lnTo>
                  <a:lnTo>
                    <a:pt x="261" y="593"/>
                  </a:lnTo>
                  <a:lnTo>
                    <a:pt x="261" y="592"/>
                  </a:lnTo>
                  <a:lnTo>
                    <a:pt x="261" y="591"/>
                  </a:lnTo>
                  <a:lnTo>
                    <a:pt x="260" y="591"/>
                  </a:lnTo>
                  <a:lnTo>
                    <a:pt x="260" y="590"/>
                  </a:lnTo>
                  <a:lnTo>
                    <a:pt x="260" y="588"/>
                  </a:lnTo>
                  <a:lnTo>
                    <a:pt x="260" y="587"/>
                  </a:lnTo>
                  <a:lnTo>
                    <a:pt x="260" y="586"/>
                  </a:lnTo>
                  <a:lnTo>
                    <a:pt x="260" y="585"/>
                  </a:lnTo>
                  <a:lnTo>
                    <a:pt x="261" y="585"/>
                  </a:lnTo>
                  <a:lnTo>
                    <a:pt x="261" y="584"/>
                  </a:lnTo>
                  <a:lnTo>
                    <a:pt x="262" y="584"/>
                  </a:lnTo>
                  <a:lnTo>
                    <a:pt x="262" y="583"/>
                  </a:lnTo>
                  <a:lnTo>
                    <a:pt x="262" y="582"/>
                  </a:lnTo>
                  <a:lnTo>
                    <a:pt x="262" y="581"/>
                  </a:lnTo>
                  <a:lnTo>
                    <a:pt x="262" y="580"/>
                  </a:lnTo>
                  <a:lnTo>
                    <a:pt x="262" y="579"/>
                  </a:lnTo>
                  <a:lnTo>
                    <a:pt x="262" y="578"/>
                  </a:lnTo>
                  <a:lnTo>
                    <a:pt x="262" y="577"/>
                  </a:lnTo>
                  <a:lnTo>
                    <a:pt x="261" y="577"/>
                  </a:lnTo>
                  <a:lnTo>
                    <a:pt x="261" y="576"/>
                  </a:lnTo>
                  <a:lnTo>
                    <a:pt x="261" y="575"/>
                  </a:lnTo>
                  <a:lnTo>
                    <a:pt x="261" y="574"/>
                  </a:lnTo>
                  <a:lnTo>
                    <a:pt x="261" y="573"/>
                  </a:lnTo>
                  <a:lnTo>
                    <a:pt x="261" y="572"/>
                  </a:lnTo>
                  <a:lnTo>
                    <a:pt x="261" y="571"/>
                  </a:lnTo>
                  <a:lnTo>
                    <a:pt x="261" y="570"/>
                  </a:lnTo>
                  <a:lnTo>
                    <a:pt x="260" y="570"/>
                  </a:lnTo>
                  <a:lnTo>
                    <a:pt x="259" y="570"/>
                  </a:lnTo>
                  <a:lnTo>
                    <a:pt x="259" y="569"/>
                  </a:lnTo>
                  <a:lnTo>
                    <a:pt x="258" y="569"/>
                  </a:lnTo>
                  <a:lnTo>
                    <a:pt x="257" y="569"/>
                  </a:lnTo>
                  <a:lnTo>
                    <a:pt x="257" y="568"/>
                  </a:lnTo>
                  <a:lnTo>
                    <a:pt x="256" y="568"/>
                  </a:lnTo>
                  <a:lnTo>
                    <a:pt x="255" y="568"/>
                  </a:lnTo>
                  <a:lnTo>
                    <a:pt x="255" y="567"/>
                  </a:lnTo>
                  <a:lnTo>
                    <a:pt x="254" y="567"/>
                  </a:lnTo>
                  <a:lnTo>
                    <a:pt x="254" y="568"/>
                  </a:lnTo>
                  <a:lnTo>
                    <a:pt x="254" y="567"/>
                  </a:lnTo>
                  <a:lnTo>
                    <a:pt x="253" y="567"/>
                  </a:lnTo>
                  <a:lnTo>
                    <a:pt x="252" y="567"/>
                  </a:lnTo>
                  <a:lnTo>
                    <a:pt x="250" y="567"/>
                  </a:lnTo>
                  <a:lnTo>
                    <a:pt x="250" y="566"/>
                  </a:lnTo>
                  <a:lnTo>
                    <a:pt x="249" y="566"/>
                  </a:lnTo>
                  <a:lnTo>
                    <a:pt x="248" y="566"/>
                  </a:lnTo>
                  <a:lnTo>
                    <a:pt x="247" y="566"/>
                  </a:lnTo>
                  <a:lnTo>
                    <a:pt x="247" y="565"/>
                  </a:lnTo>
                  <a:lnTo>
                    <a:pt x="246" y="565"/>
                  </a:lnTo>
                  <a:lnTo>
                    <a:pt x="245" y="565"/>
                  </a:lnTo>
                  <a:lnTo>
                    <a:pt x="245" y="566"/>
                  </a:lnTo>
                  <a:lnTo>
                    <a:pt x="244" y="566"/>
                  </a:lnTo>
                  <a:lnTo>
                    <a:pt x="243" y="566"/>
                  </a:lnTo>
                  <a:lnTo>
                    <a:pt x="242" y="566"/>
                  </a:lnTo>
                  <a:lnTo>
                    <a:pt x="241" y="566"/>
                  </a:lnTo>
                  <a:lnTo>
                    <a:pt x="240" y="566"/>
                  </a:lnTo>
                  <a:lnTo>
                    <a:pt x="239" y="565"/>
                  </a:lnTo>
                  <a:lnTo>
                    <a:pt x="239" y="563"/>
                  </a:lnTo>
                  <a:lnTo>
                    <a:pt x="238" y="563"/>
                  </a:lnTo>
                  <a:lnTo>
                    <a:pt x="238" y="562"/>
                  </a:lnTo>
                  <a:lnTo>
                    <a:pt x="238" y="561"/>
                  </a:lnTo>
                  <a:lnTo>
                    <a:pt x="237" y="561"/>
                  </a:lnTo>
                  <a:lnTo>
                    <a:pt x="237" y="560"/>
                  </a:lnTo>
                  <a:lnTo>
                    <a:pt x="236" y="560"/>
                  </a:lnTo>
                  <a:lnTo>
                    <a:pt x="236" y="559"/>
                  </a:lnTo>
                  <a:lnTo>
                    <a:pt x="235" y="559"/>
                  </a:lnTo>
                  <a:lnTo>
                    <a:pt x="235" y="558"/>
                  </a:lnTo>
                  <a:lnTo>
                    <a:pt x="234" y="558"/>
                  </a:lnTo>
                  <a:lnTo>
                    <a:pt x="233" y="558"/>
                  </a:lnTo>
                  <a:lnTo>
                    <a:pt x="233" y="557"/>
                  </a:lnTo>
                  <a:lnTo>
                    <a:pt x="232" y="557"/>
                  </a:lnTo>
                  <a:lnTo>
                    <a:pt x="231" y="557"/>
                  </a:lnTo>
                  <a:lnTo>
                    <a:pt x="230" y="557"/>
                  </a:lnTo>
                  <a:lnTo>
                    <a:pt x="230" y="558"/>
                  </a:lnTo>
                  <a:lnTo>
                    <a:pt x="229" y="558"/>
                  </a:lnTo>
                  <a:lnTo>
                    <a:pt x="229" y="559"/>
                  </a:lnTo>
                  <a:lnTo>
                    <a:pt x="228" y="559"/>
                  </a:lnTo>
                  <a:lnTo>
                    <a:pt x="227" y="559"/>
                  </a:lnTo>
                  <a:lnTo>
                    <a:pt x="225" y="559"/>
                  </a:lnTo>
                  <a:lnTo>
                    <a:pt x="225" y="558"/>
                  </a:lnTo>
                  <a:lnTo>
                    <a:pt x="225" y="557"/>
                  </a:lnTo>
                  <a:lnTo>
                    <a:pt x="224" y="557"/>
                  </a:lnTo>
                  <a:lnTo>
                    <a:pt x="223" y="557"/>
                  </a:lnTo>
                  <a:lnTo>
                    <a:pt x="222" y="557"/>
                  </a:lnTo>
                  <a:lnTo>
                    <a:pt x="222" y="556"/>
                  </a:lnTo>
                  <a:lnTo>
                    <a:pt x="221" y="556"/>
                  </a:lnTo>
                  <a:lnTo>
                    <a:pt x="220" y="556"/>
                  </a:lnTo>
                  <a:lnTo>
                    <a:pt x="219" y="556"/>
                  </a:lnTo>
                  <a:lnTo>
                    <a:pt x="218" y="556"/>
                  </a:lnTo>
                  <a:lnTo>
                    <a:pt x="217" y="556"/>
                  </a:lnTo>
                  <a:lnTo>
                    <a:pt x="216" y="556"/>
                  </a:lnTo>
                  <a:lnTo>
                    <a:pt x="215" y="556"/>
                  </a:lnTo>
                  <a:lnTo>
                    <a:pt x="215" y="555"/>
                  </a:lnTo>
                  <a:lnTo>
                    <a:pt x="215" y="554"/>
                  </a:lnTo>
                  <a:lnTo>
                    <a:pt x="214" y="554"/>
                  </a:lnTo>
                  <a:lnTo>
                    <a:pt x="214" y="553"/>
                  </a:lnTo>
                  <a:lnTo>
                    <a:pt x="213" y="553"/>
                  </a:lnTo>
                  <a:lnTo>
                    <a:pt x="213" y="552"/>
                  </a:lnTo>
                  <a:lnTo>
                    <a:pt x="212" y="552"/>
                  </a:lnTo>
                  <a:lnTo>
                    <a:pt x="211" y="552"/>
                  </a:lnTo>
                  <a:lnTo>
                    <a:pt x="211" y="551"/>
                  </a:lnTo>
                  <a:lnTo>
                    <a:pt x="211" y="550"/>
                  </a:lnTo>
                  <a:lnTo>
                    <a:pt x="210" y="550"/>
                  </a:lnTo>
                  <a:lnTo>
                    <a:pt x="210" y="549"/>
                  </a:lnTo>
                  <a:lnTo>
                    <a:pt x="210" y="548"/>
                  </a:lnTo>
                  <a:lnTo>
                    <a:pt x="209" y="548"/>
                  </a:lnTo>
                  <a:lnTo>
                    <a:pt x="209" y="547"/>
                  </a:lnTo>
                  <a:lnTo>
                    <a:pt x="208" y="547"/>
                  </a:lnTo>
                  <a:lnTo>
                    <a:pt x="207" y="547"/>
                  </a:lnTo>
                  <a:lnTo>
                    <a:pt x="207" y="546"/>
                  </a:lnTo>
                  <a:lnTo>
                    <a:pt x="206" y="546"/>
                  </a:lnTo>
                  <a:lnTo>
                    <a:pt x="205" y="545"/>
                  </a:lnTo>
                  <a:lnTo>
                    <a:pt x="204" y="544"/>
                  </a:lnTo>
                  <a:lnTo>
                    <a:pt x="203" y="543"/>
                  </a:lnTo>
                  <a:lnTo>
                    <a:pt x="202" y="543"/>
                  </a:lnTo>
                  <a:lnTo>
                    <a:pt x="202" y="544"/>
                  </a:lnTo>
                  <a:lnTo>
                    <a:pt x="200" y="543"/>
                  </a:lnTo>
                  <a:lnTo>
                    <a:pt x="199" y="543"/>
                  </a:lnTo>
                  <a:lnTo>
                    <a:pt x="199" y="542"/>
                  </a:lnTo>
                  <a:lnTo>
                    <a:pt x="198" y="542"/>
                  </a:lnTo>
                  <a:lnTo>
                    <a:pt x="198" y="543"/>
                  </a:lnTo>
                  <a:lnTo>
                    <a:pt x="197" y="542"/>
                  </a:lnTo>
                  <a:lnTo>
                    <a:pt x="196" y="542"/>
                  </a:lnTo>
                  <a:lnTo>
                    <a:pt x="195" y="542"/>
                  </a:lnTo>
                  <a:lnTo>
                    <a:pt x="194" y="542"/>
                  </a:lnTo>
                  <a:lnTo>
                    <a:pt x="193" y="542"/>
                  </a:lnTo>
                  <a:lnTo>
                    <a:pt x="193" y="541"/>
                  </a:lnTo>
                  <a:lnTo>
                    <a:pt x="192" y="541"/>
                  </a:lnTo>
                  <a:lnTo>
                    <a:pt x="191" y="541"/>
                  </a:lnTo>
                  <a:lnTo>
                    <a:pt x="190" y="541"/>
                  </a:lnTo>
                  <a:lnTo>
                    <a:pt x="189" y="541"/>
                  </a:lnTo>
                  <a:lnTo>
                    <a:pt x="188" y="541"/>
                  </a:lnTo>
                  <a:lnTo>
                    <a:pt x="188" y="542"/>
                  </a:lnTo>
                  <a:lnTo>
                    <a:pt x="187" y="542"/>
                  </a:lnTo>
                  <a:lnTo>
                    <a:pt x="186" y="542"/>
                  </a:lnTo>
                  <a:lnTo>
                    <a:pt x="185" y="542"/>
                  </a:lnTo>
                  <a:lnTo>
                    <a:pt x="184" y="542"/>
                  </a:lnTo>
                  <a:lnTo>
                    <a:pt x="183" y="542"/>
                  </a:lnTo>
                  <a:lnTo>
                    <a:pt x="182" y="542"/>
                  </a:lnTo>
                  <a:lnTo>
                    <a:pt x="181" y="542"/>
                  </a:lnTo>
                  <a:lnTo>
                    <a:pt x="181" y="543"/>
                  </a:lnTo>
                  <a:lnTo>
                    <a:pt x="180" y="543"/>
                  </a:lnTo>
                  <a:lnTo>
                    <a:pt x="180" y="542"/>
                  </a:lnTo>
                  <a:lnTo>
                    <a:pt x="179" y="542"/>
                  </a:lnTo>
                  <a:lnTo>
                    <a:pt x="178" y="542"/>
                  </a:lnTo>
                  <a:lnTo>
                    <a:pt x="178" y="541"/>
                  </a:lnTo>
                  <a:lnTo>
                    <a:pt x="177" y="541"/>
                  </a:lnTo>
                  <a:lnTo>
                    <a:pt x="177" y="540"/>
                  </a:lnTo>
                  <a:lnTo>
                    <a:pt x="175" y="540"/>
                  </a:lnTo>
                  <a:lnTo>
                    <a:pt x="174" y="540"/>
                  </a:lnTo>
                  <a:lnTo>
                    <a:pt x="174" y="538"/>
                  </a:lnTo>
                  <a:lnTo>
                    <a:pt x="173" y="538"/>
                  </a:lnTo>
                  <a:lnTo>
                    <a:pt x="172" y="538"/>
                  </a:lnTo>
                  <a:lnTo>
                    <a:pt x="171" y="538"/>
                  </a:lnTo>
                  <a:lnTo>
                    <a:pt x="170" y="538"/>
                  </a:lnTo>
                  <a:lnTo>
                    <a:pt x="170" y="540"/>
                  </a:lnTo>
                  <a:lnTo>
                    <a:pt x="169" y="540"/>
                  </a:lnTo>
                  <a:lnTo>
                    <a:pt x="168" y="540"/>
                  </a:lnTo>
                  <a:lnTo>
                    <a:pt x="168" y="538"/>
                  </a:lnTo>
                  <a:lnTo>
                    <a:pt x="167" y="538"/>
                  </a:lnTo>
                  <a:lnTo>
                    <a:pt x="166" y="538"/>
                  </a:lnTo>
                  <a:lnTo>
                    <a:pt x="166" y="537"/>
                  </a:lnTo>
                  <a:lnTo>
                    <a:pt x="165" y="537"/>
                  </a:lnTo>
                  <a:lnTo>
                    <a:pt x="165" y="536"/>
                  </a:lnTo>
                  <a:lnTo>
                    <a:pt x="164" y="536"/>
                  </a:lnTo>
                  <a:lnTo>
                    <a:pt x="164" y="535"/>
                  </a:lnTo>
                  <a:lnTo>
                    <a:pt x="163" y="535"/>
                  </a:lnTo>
                  <a:lnTo>
                    <a:pt x="162" y="535"/>
                  </a:lnTo>
                  <a:lnTo>
                    <a:pt x="161" y="535"/>
                  </a:lnTo>
                  <a:lnTo>
                    <a:pt x="160" y="535"/>
                  </a:lnTo>
                  <a:lnTo>
                    <a:pt x="159" y="535"/>
                  </a:lnTo>
                  <a:lnTo>
                    <a:pt x="158" y="535"/>
                  </a:lnTo>
                  <a:lnTo>
                    <a:pt x="158" y="534"/>
                  </a:lnTo>
                  <a:lnTo>
                    <a:pt x="157" y="534"/>
                  </a:lnTo>
                  <a:lnTo>
                    <a:pt x="156" y="534"/>
                  </a:lnTo>
                  <a:lnTo>
                    <a:pt x="156" y="535"/>
                  </a:lnTo>
                  <a:lnTo>
                    <a:pt x="155" y="534"/>
                  </a:lnTo>
                  <a:lnTo>
                    <a:pt x="155" y="535"/>
                  </a:lnTo>
                  <a:lnTo>
                    <a:pt x="154" y="535"/>
                  </a:lnTo>
                  <a:lnTo>
                    <a:pt x="153" y="535"/>
                  </a:lnTo>
                  <a:lnTo>
                    <a:pt x="152" y="535"/>
                  </a:lnTo>
                  <a:lnTo>
                    <a:pt x="150" y="535"/>
                  </a:lnTo>
                  <a:lnTo>
                    <a:pt x="150" y="534"/>
                  </a:lnTo>
                  <a:lnTo>
                    <a:pt x="150" y="535"/>
                  </a:lnTo>
                  <a:lnTo>
                    <a:pt x="150" y="534"/>
                  </a:lnTo>
                  <a:lnTo>
                    <a:pt x="150" y="535"/>
                  </a:lnTo>
                  <a:lnTo>
                    <a:pt x="149" y="535"/>
                  </a:lnTo>
                  <a:lnTo>
                    <a:pt x="149" y="534"/>
                  </a:lnTo>
                  <a:lnTo>
                    <a:pt x="148" y="534"/>
                  </a:lnTo>
                  <a:lnTo>
                    <a:pt x="147" y="534"/>
                  </a:lnTo>
                  <a:lnTo>
                    <a:pt x="146" y="534"/>
                  </a:lnTo>
                  <a:lnTo>
                    <a:pt x="146" y="533"/>
                  </a:lnTo>
                  <a:lnTo>
                    <a:pt x="145" y="533"/>
                  </a:lnTo>
                  <a:lnTo>
                    <a:pt x="144" y="533"/>
                  </a:lnTo>
                  <a:lnTo>
                    <a:pt x="143" y="533"/>
                  </a:lnTo>
                  <a:lnTo>
                    <a:pt x="142" y="533"/>
                  </a:lnTo>
                  <a:lnTo>
                    <a:pt x="141" y="533"/>
                  </a:lnTo>
                  <a:lnTo>
                    <a:pt x="140" y="533"/>
                  </a:lnTo>
                  <a:lnTo>
                    <a:pt x="140" y="534"/>
                  </a:lnTo>
                  <a:lnTo>
                    <a:pt x="139" y="534"/>
                  </a:lnTo>
                  <a:lnTo>
                    <a:pt x="138" y="534"/>
                  </a:lnTo>
                  <a:lnTo>
                    <a:pt x="137" y="534"/>
                  </a:lnTo>
                  <a:lnTo>
                    <a:pt x="136" y="534"/>
                  </a:lnTo>
                  <a:lnTo>
                    <a:pt x="135" y="534"/>
                  </a:lnTo>
                  <a:lnTo>
                    <a:pt x="135" y="535"/>
                  </a:lnTo>
                  <a:lnTo>
                    <a:pt x="134" y="535"/>
                  </a:lnTo>
                  <a:lnTo>
                    <a:pt x="133" y="535"/>
                  </a:lnTo>
                  <a:lnTo>
                    <a:pt x="133" y="536"/>
                  </a:lnTo>
                  <a:lnTo>
                    <a:pt x="133" y="535"/>
                  </a:lnTo>
                  <a:lnTo>
                    <a:pt x="133" y="536"/>
                  </a:lnTo>
                  <a:lnTo>
                    <a:pt x="132" y="536"/>
                  </a:lnTo>
                  <a:lnTo>
                    <a:pt x="131" y="536"/>
                  </a:lnTo>
                  <a:lnTo>
                    <a:pt x="131" y="537"/>
                  </a:lnTo>
                  <a:lnTo>
                    <a:pt x="130" y="537"/>
                  </a:lnTo>
                  <a:lnTo>
                    <a:pt x="129" y="537"/>
                  </a:lnTo>
                  <a:lnTo>
                    <a:pt x="128" y="537"/>
                  </a:lnTo>
                  <a:lnTo>
                    <a:pt x="128" y="538"/>
                  </a:lnTo>
                  <a:lnTo>
                    <a:pt x="127" y="538"/>
                  </a:lnTo>
                  <a:lnTo>
                    <a:pt x="125" y="538"/>
                  </a:lnTo>
                  <a:lnTo>
                    <a:pt x="124" y="540"/>
                  </a:lnTo>
                  <a:lnTo>
                    <a:pt x="123" y="541"/>
                  </a:lnTo>
                  <a:lnTo>
                    <a:pt x="119" y="542"/>
                  </a:lnTo>
                  <a:lnTo>
                    <a:pt x="118" y="540"/>
                  </a:lnTo>
                  <a:lnTo>
                    <a:pt x="111" y="529"/>
                  </a:lnTo>
                  <a:lnTo>
                    <a:pt x="109" y="507"/>
                  </a:lnTo>
                  <a:lnTo>
                    <a:pt x="106" y="486"/>
                  </a:lnTo>
                  <a:lnTo>
                    <a:pt x="85" y="474"/>
                  </a:lnTo>
                  <a:lnTo>
                    <a:pt x="79" y="459"/>
                  </a:lnTo>
                  <a:lnTo>
                    <a:pt x="72" y="445"/>
                  </a:lnTo>
                  <a:lnTo>
                    <a:pt x="72" y="440"/>
                  </a:lnTo>
                  <a:lnTo>
                    <a:pt x="71" y="426"/>
                  </a:lnTo>
                  <a:lnTo>
                    <a:pt x="69" y="425"/>
                  </a:lnTo>
                  <a:lnTo>
                    <a:pt x="67" y="421"/>
                  </a:lnTo>
                  <a:lnTo>
                    <a:pt x="66" y="420"/>
                  </a:lnTo>
                  <a:lnTo>
                    <a:pt x="64" y="418"/>
                  </a:lnTo>
                  <a:lnTo>
                    <a:pt x="59" y="411"/>
                  </a:lnTo>
                  <a:lnTo>
                    <a:pt x="53" y="405"/>
                  </a:lnTo>
                  <a:lnTo>
                    <a:pt x="52" y="405"/>
                  </a:lnTo>
                  <a:lnTo>
                    <a:pt x="47" y="400"/>
                  </a:lnTo>
                  <a:lnTo>
                    <a:pt x="45" y="387"/>
                  </a:lnTo>
                  <a:lnTo>
                    <a:pt x="46" y="368"/>
                  </a:lnTo>
                  <a:lnTo>
                    <a:pt x="47" y="346"/>
                  </a:lnTo>
                  <a:lnTo>
                    <a:pt x="39" y="322"/>
                  </a:lnTo>
                  <a:lnTo>
                    <a:pt x="33" y="301"/>
                  </a:lnTo>
                  <a:lnTo>
                    <a:pt x="25" y="281"/>
                  </a:lnTo>
                  <a:lnTo>
                    <a:pt x="20" y="262"/>
                  </a:lnTo>
                  <a:lnTo>
                    <a:pt x="13" y="244"/>
                  </a:lnTo>
                  <a:lnTo>
                    <a:pt x="7" y="225"/>
                  </a:lnTo>
                  <a:lnTo>
                    <a:pt x="4" y="213"/>
                  </a:lnTo>
                  <a:lnTo>
                    <a:pt x="0" y="205"/>
                  </a:lnTo>
                  <a:lnTo>
                    <a:pt x="17" y="194"/>
                  </a:lnTo>
                  <a:lnTo>
                    <a:pt x="18" y="193"/>
                  </a:lnTo>
                  <a:lnTo>
                    <a:pt x="39" y="172"/>
                  </a:lnTo>
                  <a:lnTo>
                    <a:pt x="72" y="137"/>
                  </a:lnTo>
                  <a:lnTo>
                    <a:pt x="98" y="110"/>
                  </a:lnTo>
                  <a:lnTo>
                    <a:pt x="121" y="87"/>
                  </a:lnTo>
                  <a:lnTo>
                    <a:pt x="153" y="54"/>
                  </a:lnTo>
                  <a:lnTo>
                    <a:pt x="174" y="33"/>
                  </a:lnTo>
                  <a:lnTo>
                    <a:pt x="204" y="2"/>
                  </a:lnTo>
                  <a:lnTo>
                    <a:pt x="205" y="2"/>
                  </a:lnTo>
                  <a:lnTo>
                    <a:pt x="206" y="2"/>
                  </a:lnTo>
                  <a:lnTo>
                    <a:pt x="207" y="2"/>
                  </a:lnTo>
                  <a:lnTo>
                    <a:pt x="207" y="1"/>
                  </a:lnTo>
                  <a:lnTo>
                    <a:pt x="208" y="1"/>
                  </a:lnTo>
                  <a:lnTo>
                    <a:pt x="209" y="1"/>
                  </a:lnTo>
                  <a:lnTo>
                    <a:pt x="210" y="1"/>
                  </a:lnTo>
                  <a:lnTo>
                    <a:pt x="211" y="1"/>
                  </a:lnTo>
                  <a:lnTo>
                    <a:pt x="211" y="0"/>
                  </a:lnTo>
                  <a:lnTo>
                    <a:pt x="212" y="1"/>
                  </a:lnTo>
                  <a:lnTo>
                    <a:pt x="213" y="1"/>
                  </a:lnTo>
                  <a:lnTo>
                    <a:pt x="213" y="2"/>
                  </a:lnTo>
                  <a:close/>
                </a:path>
              </a:pathLst>
            </a:custGeom>
            <a:solidFill>
              <a:schemeClr val="accent6"/>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94237" name="Freeform 13"/>
            <p:cNvSpPr>
              <a:spLocks noEditPoints="1"/>
            </p:cNvSpPr>
            <p:nvPr/>
          </p:nvSpPr>
          <p:spPr bwMode="auto">
            <a:xfrm>
              <a:off x="3143" y="3391"/>
              <a:ext cx="102" cy="51"/>
            </a:xfrm>
            <a:custGeom>
              <a:avLst/>
              <a:gdLst>
                <a:gd name="T0" fmla="*/ 100 w 102"/>
                <a:gd name="T1" fmla="*/ 32 h 51"/>
                <a:gd name="T2" fmla="*/ 98 w 102"/>
                <a:gd name="T3" fmla="*/ 39 h 51"/>
                <a:gd name="T4" fmla="*/ 97 w 102"/>
                <a:gd name="T5" fmla="*/ 44 h 51"/>
                <a:gd name="T6" fmla="*/ 95 w 102"/>
                <a:gd name="T7" fmla="*/ 46 h 51"/>
                <a:gd name="T8" fmla="*/ 93 w 102"/>
                <a:gd name="T9" fmla="*/ 42 h 51"/>
                <a:gd name="T10" fmla="*/ 88 w 102"/>
                <a:gd name="T11" fmla="*/ 39 h 51"/>
                <a:gd name="T12" fmla="*/ 87 w 102"/>
                <a:gd name="T13" fmla="*/ 38 h 51"/>
                <a:gd name="T14" fmla="*/ 88 w 102"/>
                <a:gd name="T15" fmla="*/ 41 h 51"/>
                <a:gd name="T16" fmla="*/ 89 w 102"/>
                <a:gd name="T17" fmla="*/ 42 h 51"/>
                <a:gd name="T18" fmla="*/ 86 w 102"/>
                <a:gd name="T19" fmla="*/ 46 h 51"/>
                <a:gd name="T20" fmla="*/ 85 w 102"/>
                <a:gd name="T21" fmla="*/ 41 h 51"/>
                <a:gd name="T22" fmla="*/ 87 w 102"/>
                <a:gd name="T23" fmla="*/ 36 h 51"/>
                <a:gd name="T24" fmla="*/ 90 w 102"/>
                <a:gd name="T25" fmla="*/ 32 h 51"/>
                <a:gd name="T26" fmla="*/ 95 w 102"/>
                <a:gd name="T27" fmla="*/ 32 h 51"/>
                <a:gd name="T28" fmla="*/ 99 w 102"/>
                <a:gd name="T29" fmla="*/ 29 h 51"/>
                <a:gd name="T30" fmla="*/ 89 w 102"/>
                <a:gd name="T31" fmla="*/ 28 h 51"/>
                <a:gd name="T32" fmla="*/ 85 w 102"/>
                <a:gd name="T33" fmla="*/ 29 h 51"/>
                <a:gd name="T34" fmla="*/ 87 w 102"/>
                <a:gd name="T35" fmla="*/ 28 h 51"/>
                <a:gd name="T36" fmla="*/ 16 w 102"/>
                <a:gd name="T37" fmla="*/ 28 h 51"/>
                <a:gd name="T38" fmla="*/ 20 w 102"/>
                <a:gd name="T39" fmla="*/ 29 h 51"/>
                <a:gd name="T40" fmla="*/ 23 w 102"/>
                <a:gd name="T41" fmla="*/ 32 h 51"/>
                <a:gd name="T42" fmla="*/ 26 w 102"/>
                <a:gd name="T43" fmla="*/ 38 h 51"/>
                <a:gd name="T44" fmla="*/ 31 w 102"/>
                <a:gd name="T45" fmla="*/ 40 h 51"/>
                <a:gd name="T46" fmla="*/ 27 w 102"/>
                <a:gd name="T47" fmla="*/ 44 h 51"/>
                <a:gd name="T48" fmla="*/ 25 w 102"/>
                <a:gd name="T49" fmla="*/ 48 h 51"/>
                <a:gd name="T50" fmla="*/ 21 w 102"/>
                <a:gd name="T51" fmla="*/ 48 h 51"/>
                <a:gd name="T52" fmla="*/ 15 w 102"/>
                <a:gd name="T53" fmla="*/ 47 h 51"/>
                <a:gd name="T54" fmla="*/ 11 w 102"/>
                <a:gd name="T55" fmla="*/ 49 h 51"/>
                <a:gd name="T56" fmla="*/ 7 w 102"/>
                <a:gd name="T57" fmla="*/ 50 h 51"/>
                <a:gd name="T58" fmla="*/ 3 w 102"/>
                <a:gd name="T59" fmla="*/ 50 h 51"/>
                <a:gd name="T60" fmla="*/ 0 w 102"/>
                <a:gd name="T61" fmla="*/ 45 h 51"/>
                <a:gd name="T62" fmla="*/ 4 w 102"/>
                <a:gd name="T63" fmla="*/ 44 h 51"/>
                <a:gd name="T64" fmla="*/ 9 w 102"/>
                <a:gd name="T65" fmla="*/ 41 h 51"/>
                <a:gd name="T66" fmla="*/ 11 w 102"/>
                <a:gd name="T67" fmla="*/ 35 h 51"/>
                <a:gd name="T68" fmla="*/ 9 w 102"/>
                <a:gd name="T69" fmla="*/ 29 h 51"/>
                <a:gd name="T70" fmla="*/ 85 w 102"/>
                <a:gd name="T71" fmla="*/ 27 h 51"/>
                <a:gd name="T72" fmla="*/ 85 w 102"/>
                <a:gd name="T73" fmla="*/ 26 h 51"/>
                <a:gd name="T74" fmla="*/ 47 w 102"/>
                <a:gd name="T75" fmla="*/ 22 h 51"/>
                <a:gd name="T76" fmla="*/ 45 w 102"/>
                <a:gd name="T77" fmla="*/ 19 h 51"/>
                <a:gd name="T78" fmla="*/ 49 w 102"/>
                <a:gd name="T79" fmla="*/ 16 h 51"/>
                <a:gd name="T80" fmla="*/ 53 w 102"/>
                <a:gd name="T81" fmla="*/ 11 h 51"/>
                <a:gd name="T82" fmla="*/ 44 w 102"/>
                <a:gd name="T83" fmla="*/ 6 h 51"/>
                <a:gd name="T84" fmla="*/ 48 w 102"/>
                <a:gd name="T85" fmla="*/ 12 h 51"/>
                <a:gd name="T86" fmla="*/ 43 w 102"/>
                <a:gd name="T87" fmla="*/ 15 h 51"/>
                <a:gd name="T88" fmla="*/ 37 w 102"/>
                <a:gd name="T89" fmla="*/ 19 h 51"/>
                <a:gd name="T90" fmla="*/ 33 w 102"/>
                <a:gd name="T91" fmla="*/ 24 h 51"/>
                <a:gd name="T92" fmla="*/ 28 w 102"/>
                <a:gd name="T93" fmla="*/ 30 h 51"/>
                <a:gd name="T94" fmla="*/ 22 w 102"/>
                <a:gd name="T95" fmla="*/ 28 h 51"/>
                <a:gd name="T96" fmla="*/ 18 w 102"/>
                <a:gd name="T97" fmla="*/ 23 h 51"/>
                <a:gd name="T98" fmla="*/ 15 w 102"/>
                <a:gd name="T99" fmla="*/ 21 h 51"/>
                <a:gd name="T100" fmla="*/ 20 w 102"/>
                <a:gd name="T101" fmla="*/ 17 h 51"/>
                <a:gd name="T102" fmla="*/ 22 w 102"/>
                <a:gd name="T103" fmla="*/ 13 h 51"/>
                <a:gd name="T104" fmla="*/ 22 w 102"/>
                <a:gd name="T105" fmla="*/ 6 h 51"/>
                <a:gd name="T106" fmla="*/ 23 w 102"/>
                <a:gd name="T107" fmla="*/ 0 h 51"/>
                <a:gd name="T108" fmla="*/ 28 w 102"/>
                <a:gd name="T109" fmla="*/ 1 h 51"/>
                <a:gd name="T110" fmla="*/ 34 w 102"/>
                <a:gd name="T111" fmla="*/ 3 h 51"/>
                <a:gd name="T112" fmla="*/ 40 w 102"/>
                <a:gd name="T113" fmla="*/ 4 h 5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51"/>
                <a:gd name="T173" fmla="*/ 102 w 102"/>
                <a:gd name="T174" fmla="*/ 51 h 5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51">
                  <a:moveTo>
                    <a:pt x="102" y="27"/>
                  </a:moveTo>
                  <a:lnTo>
                    <a:pt x="102" y="29"/>
                  </a:lnTo>
                  <a:lnTo>
                    <a:pt x="101" y="29"/>
                  </a:lnTo>
                  <a:lnTo>
                    <a:pt x="101" y="30"/>
                  </a:lnTo>
                  <a:lnTo>
                    <a:pt x="100" y="31"/>
                  </a:lnTo>
                  <a:lnTo>
                    <a:pt x="100" y="32"/>
                  </a:lnTo>
                  <a:lnTo>
                    <a:pt x="99" y="34"/>
                  </a:lnTo>
                  <a:lnTo>
                    <a:pt x="100" y="34"/>
                  </a:lnTo>
                  <a:lnTo>
                    <a:pt x="99" y="35"/>
                  </a:lnTo>
                  <a:lnTo>
                    <a:pt x="98" y="36"/>
                  </a:lnTo>
                  <a:lnTo>
                    <a:pt x="98" y="37"/>
                  </a:lnTo>
                  <a:lnTo>
                    <a:pt x="98" y="39"/>
                  </a:lnTo>
                  <a:lnTo>
                    <a:pt x="98" y="40"/>
                  </a:lnTo>
                  <a:lnTo>
                    <a:pt x="98" y="41"/>
                  </a:lnTo>
                  <a:lnTo>
                    <a:pt x="98" y="42"/>
                  </a:lnTo>
                  <a:lnTo>
                    <a:pt x="97" y="42"/>
                  </a:lnTo>
                  <a:lnTo>
                    <a:pt x="97" y="43"/>
                  </a:lnTo>
                  <a:lnTo>
                    <a:pt x="97" y="44"/>
                  </a:lnTo>
                  <a:lnTo>
                    <a:pt x="97" y="45"/>
                  </a:lnTo>
                  <a:lnTo>
                    <a:pt x="97" y="46"/>
                  </a:lnTo>
                  <a:lnTo>
                    <a:pt x="96" y="47"/>
                  </a:lnTo>
                  <a:lnTo>
                    <a:pt x="96" y="48"/>
                  </a:lnTo>
                  <a:lnTo>
                    <a:pt x="95" y="48"/>
                  </a:lnTo>
                  <a:lnTo>
                    <a:pt x="95" y="46"/>
                  </a:lnTo>
                  <a:lnTo>
                    <a:pt x="95" y="45"/>
                  </a:lnTo>
                  <a:lnTo>
                    <a:pt x="95" y="44"/>
                  </a:lnTo>
                  <a:lnTo>
                    <a:pt x="94" y="44"/>
                  </a:lnTo>
                  <a:lnTo>
                    <a:pt x="94" y="43"/>
                  </a:lnTo>
                  <a:lnTo>
                    <a:pt x="93" y="43"/>
                  </a:lnTo>
                  <a:lnTo>
                    <a:pt x="93" y="42"/>
                  </a:lnTo>
                  <a:lnTo>
                    <a:pt x="93" y="40"/>
                  </a:lnTo>
                  <a:lnTo>
                    <a:pt x="91" y="40"/>
                  </a:lnTo>
                  <a:lnTo>
                    <a:pt x="91" y="39"/>
                  </a:lnTo>
                  <a:lnTo>
                    <a:pt x="90" y="39"/>
                  </a:lnTo>
                  <a:lnTo>
                    <a:pt x="89" y="39"/>
                  </a:lnTo>
                  <a:lnTo>
                    <a:pt x="88" y="39"/>
                  </a:lnTo>
                  <a:lnTo>
                    <a:pt x="88" y="38"/>
                  </a:lnTo>
                  <a:lnTo>
                    <a:pt x="87" y="38"/>
                  </a:lnTo>
                  <a:lnTo>
                    <a:pt x="88" y="38"/>
                  </a:lnTo>
                  <a:lnTo>
                    <a:pt x="88" y="37"/>
                  </a:lnTo>
                  <a:lnTo>
                    <a:pt x="87" y="37"/>
                  </a:lnTo>
                  <a:lnTo>
                    <a:pt x="87" y="38"/>
                  </a:lnTo>
                  <a:lnTo>
                    <a:pt x="86" y="39"/>
                  </a:lnTo>
                  <a:lnTo>
                    <a:pt x="87" y="39"/>
                  </a:lnTo>
                  <a:lnTo>
                    <a:pt x="87" y="40"/>
                  </a:lnTo>
                  <a:lnTo>
                    <a:pt x="87" y="41"/>
                  </a:lnTo>
                  <a:lnTo>
                    <a:pt x="88" y="42"/>
                  </a:lnTo>
                  <a:lnTo>
                    <a:pt x="88" y="41"/>
                  </a:lnTo>
                  <a:lnTo>
                    <a:pt x="88" y="40"/>
                  </a:lnTo>
                  <a:lnTo>
                    <a:pt x="88" y="39"/>
                  </a:lnTo>
                  <a:lnTo>
                    <a:pt x="88" y="40"/>
                  </a:lnTo>
                  <a:lnTo>
                    <a:pt x="89" y="40"/>
                  </a:lnTo>
                  <a:lnTo>
                    <a:pt x="89" y="41"/>
                  </a:lnTo>
                  <a:lnTo>
                    <a:pt x="89" y="42"/>
                  </a:lnTo>
                  <a:lnTo>
                    <a:pt x="89" y="43"/>
                  </a:lnTo>
                  <a:lnTo>
                    <a:pt x="88" y="43"/>
                  </a:lnTo>
                  <a:lnTo>
                    <a:pt x="88" y="44"/>
                  </a:lnTo>
                  <a:lnTo>
                    <a:pt x="87" y="44"/>
                  </a:lnTo>
                  <a:lnTo>
                    <a:pt x="86" y="45"/>
                  </a:lnTo>
                  <a:lnTo>
                    <a:pt x="86" y="46"/>
                  </a:lnTo>
                  <a:lnTo>
                    <a:pt x="85" y="46"/>
                  </a:lnTo>
                  <a:lnTo>
                    <a:pt x="85" y="44"/>
                  </a:lnTo>
                  <a:lnTo>
                    <a:pt x="84" y="44"/>
                  </a:lnTo>
                  <a:lnTo>
                    <a:pt x="84" y="43"/>
                  </a:lnTo>
                  <a:lnTo>
                    <a:pt x="85" y="42"/>
                  </a:lnTo>
                  <a:lnTo>
                    <a:pt x="85" y="41"/>
                  </a:lnTo>
                  <a:lnTo>
                    <a:pt x="84" y="40"/>
                  </a:lnTo>
                  <a:lnTo>
                    <a:pt x="84" y="39"/>
                  </a:lnTo>
                  <a:lnTo>
                    <a:pt x="85" y="39"/>
                  </a:lnTo>
                  <a:lnTo>
                    <a:pt x="86" y="38"/>
                  </a:lnTo>
                  <a:lnTo>
                    <a:pt x="86" y="37"/>
                  </a:lnTo>
                  <a:lnTo>
                    <a:pt x="87" y="36"/>
                  </a:lnTo>
                  <a:lnTo>
                    <a:pt x="87" y="35"/>
                  </a:lnTo>
                  <a:lnTo>
                    <a:pt x="87" y="34"/>
                  </a:lnTo>
                  <a:lnTo>
                    <a:pt x="88" y="34"/>
                  </a:lnTo>
                  <a:lnTo>
                    <a:pt x="89" y="34"/>
                  </a:lnTo>
                  <a:lnTo>
                    <a:pt x="89" y="32"/>
                  </a:lnTo>
                  <a:lnTo>
                    <a:pt x="90" y="32"/>
                  </a:lnTo>
                  <a:lnTo>
                    <a:pt x="91" y="31"/>
                  </a:lnTo>
                  <a:lnTo>
                    <a:pt x="91" y="30"/>
                  </a:lnTo>
                  <a:lnTo>
                    <a:pt x="93" y="30"/>
                  </a:lnTo>
                  <a:lnTo>
                    <a:pt x="93" y="31"/>
                  </a:lnTo>
                  <a:lnTo>
                    <a:pt x="94" y="31"/>
                  </a:lnTo>
                  <a:lnTo>
                    <a:pt x="95" y="32"/>
                  </a:lnTo>
                  <a:lnTo>
                    <a:pt x="96" y="32"/>
                  </a:lnTo>
                  <a:lnTo>
                    <a:pt x="96" y="31"/>
                  </a:lnTo>
                  <a:lnTo>
                    <a:pt x="97" y="31"/>
                  </a:lnTo>
                  <a:lnTo>
                    <a:pt x="98" y="31"/>
                  </a:lnTo>
                  <a:lnTo>
                    <a:pt x="98" y="30"/>
                  </a:lnTo>
                  <a:lnTo>
                    <a:pt x="99" y="29"/>
                  </a:lnTo>
                  <a:lnTo>
                    <a:pt x="99" y="28"/>
                  </a:lnTo>
                  <a:lnTo>
                    <a:pt x="99" y="27"/>
                  </a:lnTo>
                  <a:lnTo>
                    <a:pt x="100" y="27"/>
                  </a:lnTo>
                  <a:lnTo>
                    <a:pt x="101" y="27"/>
                  </a:lnTo>
                  <a:lnTo>
                    <a:pt x="102" y="27"/>
                  </a:lnTo>
                  <a:close/>
                  <a:moveTo>
                    <a:pt x="89" y="28"/>
                  </a:moveTo>
                  <a:lnTo>
                    <a:pt x="88" y="28"/>
                  </a:lnTo>
                  <a:lnTo>
                    <a:pt x="87" y="28"/>
                  </a:lnTo>
                  <a:lnTo>
                    <a:pt x="87" y="29"/>
                  </a:lnTo>
                  <a:lnTo>
                    <a:pt x="87" y="30"/>
                  </a:lnTo>
                  <a:lnTo>
                    <a:pt x="86" y="30"/>
                  </a:lnTo>
                  <a:lnTo>
                    <a:pt x="85" y="29"/>
                  </a:lnTo>
                  <a:lnTo>
                    <a:pt x="85" y="28"/>
                  </a:lnTo>
                  <a:lnTo>
                    <a:pt x="84" y="28"/>
                  </a:lnTo>
                  <a:lnTo>
                    <a:pt x="85" y="27"/>
                  </a:lnTo>
                  <a:lnTo>
                    <a:pt x="86" y="27"/>
                  </a:lnTo>
                  <a:lnTo>
                    <a:pt x="86" y="28"/>
                  </a:lnTo>
                  <a:lnTo>
                    <a:pt x="87" y="28"/>
                  </a:lnTo>
                  <a:lnTo>
                    <a:pt x="87" y="27"/>
                  </a:lnTo>
                  <a:lnTo>
                    <a:pt x="89" y="27"/>
                  </a:lnTo>
                  <a:lnTo>
                    <a:pt x="89" y="28"/>
                  </a:lnTo>
                  <a:close/>
                  <a:moveTo>
                    <a:pt x="14" y="27"/>
                  </a:moveTo>
                  <a:lnTo>
                    <a:pt x="15" y="27"/>
                  </a:lnTo>
                  <a:lnTo>
                    <a:pt x="16" y="28"/>
                  </a:lnTo>
                  <a:lnTo>
                    <a:pt x="18" y="28"/>
                  </a:lnTo>
                  <a:lnTo>
                    <a:pt x="18" y="29"/>
                  </a:lnTo>
                  <a:lnTo>
                    <a:pt x="19" y="29"/>
                  </a:lnTo>
                  <a:lnTo>
                    <a:pt x="19" y="30"/>
                  </a:lnTo>
                  <a:lnTo>
                    <a:pt x="20" y="30"/>
                  </a:lnTo>
                  <a:lnTo>
                    <a:pt x="20" y="29"/>
                  </a:lnTo>
                  <a:lnTo>
                    <a:pt x="21" y="29"/>
                  </a:lnTo>
                  <a:lnTo>
                    <a:pt x="21" y="28"/>
                  </a:lnTo>
                  <a:lnTo>
                    <a:pt x="22" y="28"/>
                  </a:lnTo>
                  <a:lnTo>
                    <a:pt x="22" y="29"/>
                  </a:lnTo>
                  <a:lnTo>
                    <a:pt x="23" y="30"/>
                  </a:lnTo>
                  <a:lnTo>
                    <a:pt x="23" y="32"/>
                  </a:lnTo>
                  <a:lnTo>
                    <a:pt x="23" y="34"/>
                  </a:lnTo>
                  <a:lnTo>
                    <a:pt x="23" y="35"/>
                  </a:lnTo>
                  <a:lnTo>
                    <a:pt x="24" y="35"/>
                  </a:lnTo>
                  <a:lnTo>
                    <a:pt x="24" y="36"/>
                  </a:lnTo>
                  <a:lnTo>
                    <a:pt x="25" y="37"/>
                  </a:lnTo>
                  <a:lnTo>
                    <a:pt x="26" y="38"/>
                  </a:lnTo>
                  <a:lnTo>
                    <a:pt x="27" y="38"/>
                  </a:lnTo>
                  <a:lnTo>
                    <a:pt x="28" y="38"/>
                  </a:lnTo>
                  <a:lnTo>
                    <a:pt x="29" y="38"/>
                  </a:lnTo>
                  <a:lnTo>
                    <a:pt x="30" y="38"/>
                  </a:lnTo>
                  <a:lnTo>
                    <a:pt x="31" y="39"/>
                  </a:lnTo>
                  <a:lnTo>
                    <a:pt x="31" y="40"/>
                  </a:lnTo>
                  <a:lnTo>
                    <a:pt x="31" y="41"/>
                  </a:lnTo>
                  <a:lnTo>
                    <a:pt x="32" y="42"/>
                  </a:lnTo>
                  <a:lnTo>
                    <a:pt x="33" y="43"/>
                  </a:lnTo>
                  <a:lnTo>
                    <a:pt x="29" y="44"/>
                  </a:lnTo>
                  <a:lnTo>
                    <a:pt x="28" y="44"/>
                  </a:lnTo>
                  <a:lnTo>
                    <a:pt x="27" y="44"/>
                  </a:lnTo>
                  <a:lnTo>
                    <a:pt x="26" y="44"/>
                  </a:lnTo>
                  <a:lnTo>
                    <a:pt x="26" y="45"/>
                  </a:lnTo>
                  <a:lnTo>
                    <a:pt x="25" y="45"/>
                  </a:lnTo>
                  <a:lnTo>
                    <a:pt x="25" y="46"/>
                  </a:lnTo>
                  <a:lnTo>
                    <a:pt x="25" y="47"/>
                  </a:lnTo>
                  <a:lnTo>
                    <a:pt x="25" y="48"/>
                  </a:lnTo>
                  <a:lnTo>
                    <a:pt x="24" y="48"/>
                  </a:lnTo>
                  <a:lnTo>
                    <a:pt x="24" y="49"/>
                  </a:lnTo>
                  <a:lnTo>
                    <a:pt x="23" y="49"/>
                  </a:lnTo>
                  <a:lnTo>
                    <a:pt x="23" y="48"/>
                  </a:lnTo>
                  <a:lnTo>
                    <a:pt x="22" y="48"/>
                  </a:lnTo>
                  <a:lnTo>
                    <a:pt x="21" y="48"/>
                  </a:lnTo>
                  <a:lnTo>
                    <a:pt x="21" y="47"/>
                  </a:lnTo>
                  <a:lnTo>
                    <a:pt x="20" y="47"/>
                  </a:lnTo>
                  <a:lnTo>
                    <a:pt x="19" y="47"/>
                  </a:lnTo>
                  <a:lnTo>
                    <a:pt x="18" y="47"/>
                  </a:lnTo>
                  <a:lnTo>
                    <a:pt x="16" y="47"/>
                  </a:lnTo>
                  <a:lnTo>
                    <a:pt x="15" y="47"/>
                  </a:lnTo>
                  <a:lnTo>
                    <a:pt x="15" y="48"/>
                  </a:lnTo>
                  <a:lnTo>
                    <a:pt x="14" y="48"/>
                  </a:lnTo>
                  <a:lnTo>
                    <a:pt x="13" y="48"/>
                  </a:lnTo>
                  <a:lnTo>
                    <a:pt x="12" y="48"/>
                  </a:lnTo>
                  <a:lnTo>
                    <a:pt x="12" y="49"/>
                  </a:lnTo>
                  <a:lnTo>
                    <a:pt x="11" y="49"/>
                  </a:lnTo>
                  <a:lnTo>
                    <a:pt x="10" y="49"/>
                  </a:lnTo>
                  <a:lnTo>
                    <a:pt x="10" y="50"/>
                  </a:lnTo>
                  <a:lnTo>
                    <a:pt x="9" y="50"/>
                  </a:lnTo>
                  <a:lnTo>
                    <a:pt x="8" y="50"/>
                  </a:lnTo>
                  <a:lnTo>
                    <a:pt x="7" y="51"/>
                  </a:lnTo>
                  <a:lnTo>
                    <a:pt x="7" y="50"/>
                  </a:lnTo>
                  <a:lnTo>
                    <a:pt x="6" y="50"/>
                  </a:lnTo>
                  <a:lnTo>
                    <a:pt x="5" y="50"/>
                  </a:lnTo>
                  <a:lnTo>
                    <a:pt x="5" y="49"/>
                  </a:lnTo>
                  <a:lnTo>
                    <a:pt x="4" y="49"/>
                  </a:lnTo>
                  <a:lnTo>
                    <a:pt x="4" y="50"/>
                  </a:lnTo>
                  <a:lnTo>
                    <a:pt x="3" y="50"/>
                  </a:lnTo>
                  <a:lnTo>
                    <a:pt x="2" y="50"/>
                  </a:lnTo>
                  <a:lnTo>
                    <a:pt x="2" y="49"/>
                  </a:lnTo>
                  <a:lnTo>
                    <a:pt x="1" y="48"/>
                  </a:lnTo>
                  <a:lnTo>
                    <a:pt x="1" y="47"/>
                  </a:lnTo>
                  <a:lnTo>
                    <a:pt x="0" y="46"/>
                  </a:lnTo>
                  <a:lnTo>
                    <a:pt x="0" y="45"/>
                  </a:lnTo>
                  <a:lnTo>
                    <a:pt x="0" y="44"/>
                  </a:lnTo>
                  <a:lnTo>
                    <a:pt x="1" y="44"/>
                  </a:lnTo>
                  <a:lnTo>
                    <a:pt x="1" y="43"/>
                  </a:lnTo>
                  <a:lnTo>
                    <a:pt x="2" y="43"/>
                  </a:lnTo>
                  <a:lnTo>
                    <a:pt x="3" y="44"/>
                  </a:lnTo>
                  <a:lnTo>
                    <a:pt x="4" y="44"/>
                  </a:lnTo>
                  <a:lnTo>
                    <a:pt x="5" y="44"/>
                  </a:lnTo>
                  <a:lnTo>
                    <a:pt x="6" y="44"/>
                  </a:lnTo>
                  <a:lnTo>
                    <a:pt x="7" y="44"/>
                  </a:lnTo>
                  <a:lnTo>
                    <a:pt x="7" y="43"/>
                  </a:lnTo>
                  <a:lnTo>
                    <a:pt x="8" y="42"/>
                  </a:lnTo>
                  <a:lnTo>
                    <a:pt x="9" y="41"/>
                  </a:lnTo>
                  <a:lnTo>
                    <a:pt x="10" y="40"/>
                  </a:lnTo>
                  <a:lnTo>
                    <a:pt x="10" y="39"/>
                  </a:lnTo>
                  <a:lnTo>
                    <a:pt x="11" y="38"/>
                  </a:lnTo>
                  <a:lnTo>
                    <a:pt x="11" y="37"/>
                  </a:lnTo>
                  <a:lnTo>
                    <a:pt x="11" y="36"/>
                  </a:lnTo>
                  <a:lnTo>
                    <a:pt x="11" y="35"/>
                  </a:lnTo>
                  <a:lnTo>
                    <a:pt x="10" y="35"/>
                  </a:lnTo>
                  <a:lnTo>
                    <a:pt x="10" y="34"/>
                  </a:lnTo>
                  <a:lnTo>
                    <a:pt x="10" y="32"/>
                  </a:lnTo>
                  <a:lnTo>
                    <a:pt x="9" y="31"/>
                  </a:lnTo>
                  <a:lnTo>
                    <a:pt x="9" y="30"/>
                  </a:lnTo>
                  <a:lnTo>
                    <a:pt x="9" y="29"/>
                  </a:lnTo>
                  <a:lnTo>
                    <a:pt x="10" y="28"/>
                  </a:lnTo>
                  <a:lnTo>
                    <a:pt x="11" y="28"/>
                  </a:lnTo>
                  <a:lnTo>
                    <a:pt x="12" y="27"/>
                  </a:lnTo>
                  <a:lnTo>
                    <a:pt x="13" y="27"/>
                  </a:lnTo>
                  <a:lnTo>
                    <a:pt x="14" y="27"/>
                  </a:lnTo>
                  <a:close/>
                  <a:moveTo>
                    <a:pt x="85" y="27"/>
                  </a:moveTo>
                  <a:lnTo>
                    <a:pt x="84" y="27"/>
                  </a:lnTo>
                  <a:lnTo>
                    <a:pt x="85" y="27"/>
                  </a:lnTo>
                  <a:close/>
                  <a:moveTo>
                    <a:pt x="85" y="26"/>
                  </a:moveTo>
                  <a:lnTo>
                    <a:pt x="84" y="27"/>
                  </a:lnTo>
                  <a:lnTo>
                    <a:pt x="84" y="26"/>
                  </a:lnTo>
                  <a:lnTo>
                    <a:pt x="85" y="26"/>
                  </a:lnTo>
                  <a:close/>
                  <a:moveTo>
                    <a:pt x="50" y="17"/>
                  </a:moveTo>
                  <a:lnTo>
                    <a:pt x="49" y="18"/>
                  </a:lnTo>
                  <a:lnTo>
                    <a:pt x="48" y="19"/>
                  </a:lnTo>
                  <a:lnTo>
                    <a:pt x="47" y="20"/>
                  </a:lnTo>
                  <a:lnTo>
                    <a:pt x="47" y="21"/>
                  </a:lnTo>
                  <a:lnTo>
                    <a:pt x="47" y="22"/>
                  </a:lnTo>
                  <a:lnTo>
                    <a:pt x="46" y="22"/>
                  </a:lnTo>
                  <a:lnTo>
                    <a:pt x="45" y="22"/>
                  </a:lnTo>
                  <a:lnTo>
                    <a:pt x="46" y="21"/>
                  </a:lnTo>
                  <a:lnTo>
                    <a:pt x="45" y="21"/>
                  </a:lnTo>
                  <a:lnTo>
                    <a:pt x="45" y="20"/>
                  </a:lnTo>
                  <a:lnTo>
                    <a:pt x="45" y="19"/>
                  </a:lnTo>
                  <a:lnTo>
                    <a:pt x="46" y="19"/>
                  </a:lnTo>
                  <a:lnTo>
                    <a:pt x="47" y="19"/>
                  </a:lnTo>
                  <a:lnTo>
                    <a:pt x="47" y="18"/>
                  </a:lnTo>
                  <a:lnTo>
                    <a:pt x="48" y="17"/>
                  </a:lnTo>
                  <a:lnTo>
                    <a:pt x="49" y="17"/>
                  </a:lnTo>
                  <a:lnTo>
                    <a:pt x="49" y="16"/>
                  </a:lnTo>
                  <a:lnTo>
                    <a:pt x="50" y="17"/>
                  </a:lnTo>
                  <a:close/>
                  <a:moveTo>
                    <a:pt x="53" y="14"/>
                  </a:moveTo>
                  <a:lnTo>
                    <a:pt x="52" y="14"/>
                  </a:lnTo>
                  <a:lnTo>
                    <a:pt x="52" y="13"/>
                  </a:lnTo>
                  <a:lnTo>
                    <a:pt x="53" y="12"/>
                  </a:lnTo>
                  <a:lnTo>
                    <a:pt x="53" y="11"/>
                  </a:lnTo>
                  <a:lnTo>
                    <a:pt x="53" y="10"/>
                  </a:lnTo>
                  <a:lnTo>
                    <a:pt x="53" y="11"/>
                  </a:lnTo>
                  <a:lnTo>
                    <a:pt x="53" y="12"/>
                  </a:lnTo>
                  <a:lnTo>
                    <a:pt x="53" y="13"/>
                  </a:lnTo>
                  <a:lnTo>
                    <a:pt x="53" y="14"/>
                  </a:lnTo>
                  <a:close/>
                  <a:moveTo>
                    <a:pt x="44" y="6"/>
                  </a:moveTo>
                  <a:lnTo>
                    <a:pt x="47" y="7"/>
                  </a:lnTo>
                  <a:lnTo>
                    <a:pt x="48" y="7"/>
                  </a:lnTo>
                  <a:lnTo>
                    <a:pt x="48" y="9"/>
                  </a:lnTo>
                  <a:lnTo>
                    <a:pt x="48" y="10"/>
                  </a:lnTo>
                  <a:lnTo>
                    <a:pt x="48" y="11"/>
                  </a:lnTo>
                  <a:lnTo>
                    <a:pt x="48" y="12"/>
                  </a:lnTo>
                  <a:lnTo>
                    <a:pt x="47" y="12"/>
                  </a:lnTo>
                  <a:lnTo>
                    <a:pt x="46" y="13"/>
                  </a:lnTo>
                  <a:lnTo>
                    <a:pt x="45" y="13"/>
                  </a:lnTo>
                  <a:lnTo>
                    <a:pt x="44" y="13"/>
                  </a:lnTo>
                  <a:lnTo>
                    <a:pt x="43" y="14"/>
                  </a:lnTo>
                  <a:lnTo>
                    <a:pt x="43" y="15"/>
                  </a:lnTo>
                  <a:lnTo>
                    <a:pt x="41" y="15"/>
                  </a:lnTo>
                  <a:lnTo>
                    <a:pt x="41" y="16"/>
                  </a:lnTo>
                  <a:lnTo>
                    <a:pt x="40" y="16"/>
                  </a:lnTo>
                  <a:lnTo>
                    <a:pt x="38" y="18"/>
                  </a:lnTo>
                  <a:lnTo>
                    <a:pt x="37" y="18"/>
                  </a:lnTo>
                  <a:lnTo>
                    <a:pt x="37" y="19"/>
                  </a:lnTo>
                  <a:lnTo>
                    <a:pt x="38" y="18"/>
                  </a:lnTo>
                  <a:lnTo>
                    <a:pt x="36" y="20"/>
                  </a:lnTo>
                  <a:lnTo>
                    <a:pt x="36" y="21"/>
                  </a:lnTo>
                  <a:lnTo>
                    <a:pt x="35" y="21"/>
                  </a:lnTo>
                  <a:lnTo>
                    <a:pt x="34" y="22"/>
                  </a:lnTo>
                  <a:lnTo>
                    <a:pt x="33" y="24"/>
                  </a:lnTo>
                  <a:lnTo>
                    <a:pt x="32" y="25"/>
                  </a:lnTo>
                  <a:lnTo>
                    <a:pt x="31" y="25"/>
                  </a:lnTo>
                  <a:lnTo>
                    <a:pt x="30" y="26"/>
                  </a:lnTo>
                  <a:lnTo>
                    <a:pt x="30" y="27"/>
                  </a:lnTo>
                  <a:lnTo>
                    <a:pt x="29" y="29"/>
                  </a:lnTo>
                  <a:lnTo>
                    <a:pt x="28" y="30"/>
                  </a:lnTo>
                  <a:lnTo>
                    <a:pt x="27" y="30"/>
                  </a:lnTo>
                  <a:lnTo>
                    <a:pt x="26" y="30"/>
                  </a:lnTo>
                  <a:lnTo>
                    <a:pt x="25" y="29"/>
                  </a:lnTo>
                  <a:lnTo>
                    <a:pt x="24" y="29"/>
                  </a:lnTo>
                  <a:lnTo>
                    <a:pt x="23" y="28"/>
                  </a:lnTo>
                  <a:lnTo>
                    <a:pt x="22" y="28"/>
                  </a:lnTo>
                  <a:lnTo>
                    <a:pt x="21" y="27"/>
                  </a:lnTo>
                  <a:lnTo>
                    <a:pt x="20" y="26"/>
                  </a:lnTo>
                  <a:lnTo>
                    <a:pt x="20" y="25"/>
                  </a:lnTo>
                  <a:lnTo>
                    <a:pt x="19" y="25"/>
                  </a:lnTo>
                  <a:lnTo>
                    <a:pt x="18" y="24"/>
                  </a:lnTo>
                  <a:lnTo>
                    <a:pt x="18" y="23"/>
                  </a:lnTo>
                  <a:lnTo>
                    <a:pt x="16" y="23"/>
                  </a:lnTo>
                  <a:lnTo>
                    <a:pt x="16" y="22"/>
                  </a:lnTo>
                  <a:lnTo>
                    <a:pt x="15" y="22"/>
                  </a:lnTo>
                  <a:lnTo>
                    <a:pt x="14" y="22"/>
                  </a:lnTo>
                  <a:lnTo>
                    <a:pt x="14" y="21"/>
                  </a:lnTo>
                  <a:lnTo>
                    <a:pt x="15" y="21"/>
                  </a:lnTo>
                  <a:lnTo>
                    <a:pt x="15" y="20"/>
                  </a:lnTo>
                  <a:lnTo>
                    <a:pt x="18" y="19"/>
                  </a:lnTo>
                  <a:lnTo>
                    <a:pt x="19" y="19"/>
                  </a:lnTo>
                  <a:lnTo>
                    <a:pt x="19" y="18"/>
                  </a:lnTo>
                  <a:lnTo>
                    <a:pt x="20" y="18"/>
                  </a:lnTo>
                  <a:lnTo>
                    <a:pt x="20" y="17"/>
                  </a:lnTo>
                  <a:lnTo>
                    <a:pt x="21" y="17"/>
                  </a:lnTo>
                  <a:lnTo>
                    <a:pt x="21" y="16"/>
                  </a:lnTo>
                  <a:lnTo>
                    <a:pt x="21" y="15"/>
                  </a:lnTo>
                  <a:lnTo>
                    <a:pt x="22" y="15"/>
                  </a:lnTo>
                  <a:lnTo>
                    <a:pt x="22" y="14"/>
                  </a:lnTo>
                  <a:lnTo>
                    <a:pt x="22" y="13"/>
                  </a:lnTo>
                  <a:lnTo>
                    <a:pt x="22" y="12"/>
                  </a:lnTo>
                  <a:lnTo>
                    <a:pt x="22" y="11"/>
                  </a:lnTo>
                  <a:lnTo>
                    <a:pt x="22" y="10"/>
                  </a:lnTo>
                  <a:lnTo>
                    <a:pt x="22" y="9"/>
                  </a:lnTo>
                  <a:lnTo>
                    <a:pt x="22" y="7"/>
                  </a:lnTo>
                  <a:lnTo>
                    <a:pt x="22" y="6"/>
                  </a:lnTo>
                  <a:lnTo>
                    <a:pt x="23" y="5"/>
                  </a:lnTo>
                  <a:lnTo>
                    <a:pt x="23" y="4"/>
                  </a:lnTo>
                  <a:lnTo>
                    <a:pt x="23" y="3"/>
                  </a:lnTo>
                  <a:lnTo>
                    <a:pt x="23" y="2"/>
                  </a:lnTo>
                  <a:lnTo>
                    <a:pt x="23" y="1"/>
                  </a:lnTo>
                  <a:lnTo>
                    <a:pt x="23" y="0"/>
                  </a:lnTo>
                  <a:lnTo>
                    <a:pt x="24" y="0"/>
                  </a:lnTo>
                  <a:lnTo>
                    <a:pt x="25" y="0"/>
                  </a:lnTo>
                  <a:lnTo>
                    <a:pt x="26" y="0"/>
                  </a:lnTo>
                  <a:lnTo>
                    <a:pt x="27" y="0"/>
                  </a:lnTo>
                  <a:lnTo>
                    <a:pt x="27" y="1"/>
                  </a:lnTo>
                  <a:lnTo>
                    <a:pt x="28" y="1"/>
                  </a:lnTo>
                  <a:lnTo>
                    <a:pt x="29" y="1"/>
                  </a:lnTo>
                  <a:lnTo>
                    <a:pt x="30" y="1"/>
                  </a:lnTo>
                  <a:lnTo>
                    <a:pt x="31" y="2"/>
                  </a:lnTo>
                  <a:lnTo>
                    <a:pt x="32" y="2"/>
                  </a:lnTo>
                  <a:lnTo>
                    <a:pt x="33" y="2"/>
                  </a:lnTo>
                  <a:lnTo>
                    <a:pt x="34" y="3"/>
                  </a:lnTo>
                  <a:lnTo>
                    <a:pt x="35" y="3"/>
                  </a:lnTo>
                  <a:lnTo>
                    <a:pt x="36" y="3"/>
                  </a:lnTo>
                  <a:lnTo>
                    <a:pt x="37" y="4"/>
                  </a:lnTo>
                  <a:lnTo>
                    <a:pt x="38" y="4"/>
                  </a:lnTo>
                  <a:lnTo>
                    <a:pt x="39" y="4"/>
                  </a:lnTo>
                  <a:lnTo>
                    <a:pt x="40" y="4"/>
                  </a:lnTo>
                  <a:lnTo>
                    <a:pt x="40" y="5"/>
                  </a:lnTo>
                  <a:lnTo>
                    <a:pt x="43" y="5"/>
                  </a:lnTo>
                  <a:lnTo>
                    <a:pt x="44" y="6"/>
                  </a:lnTo>
                  <a:close/>
                </a:path>
              </a:pathLst>
            </a:custGeom>
            <a:solidFill>
              <a:schemeClr val="tx2"/>
            </a:solidFill>
            <a:ln w="9525">
              <a:solidFill>
                <a:srgbClr val="FFFFFF"/>
              </a:solidFill>
              <a:round/>
              <a:headEnd/>
              <a:tailEnd/>
            </a:ln>
          </p:spPr>
          <p:txBody>
            <a:bodyPr/>
            <a:lstStyle/>
            <a:p>
              <a:endParaRPr lang="en-US"/>
            </a:p>
          </p:txBody>
        </p:sp>
        <p:sp>
          <p:nvSpPr>
            <p:cNvPr id="58" name="Freeform 14"/>
            <p:cNvSpPr>
              <a:spLocks noEditPoints="1"/>
            </p:cNvSpPr>
            <p:nvPr/>
          </p:nvSpPr>
          <p:spPr bwMode="auto">
            <a:xfrm>
              <a:off x="3049" y="3094"/>
              <a:ext cx="222" cy="490"/>
            </a:xfrm>
            <a:custGeom>
              <a:avLst/>
              <a:gdLst>
                <a:gd name="T0" fmla="*/ 146 w 222"/>
                <a:gd name="T1" fmla="*/ 306 h 490"/>
                <a:gd name="T2" fmla="*/ 147 w 222"/>
                <a:gd name="T3" fmla="*/ 293 h 490"/>
                <a:gd name="T4" fmla="*/ 37 w 222"/>
                <a:gd name="T5" fmla="*/ 2 h 490"/>
                <a:gd name="T6" fmla="*/ 51 w 222"/>
                <a:gd name="T7" fmla="*/ 5 h 490"/>
                <a:gd name="T8" fmla="*/ 66 w 222"/>
                <a:gd name="T9" fmla="*/ 10 h 490"/>
                <a:gd name="T10" fmla="*/ 83 w 222"/>
                <a:gd name="T11" fmla="*/ 10 h 490"/>
                <a:gd name="T12" fmla="*/ 96 w 222"/>
                <a:gd name="T13" fmla="*/ 18 h 490"/>
                <a:gd name="T14" fmla="*/ 110 w 222"/>
                <a:gd name="T15" fmla="*/ 24 h 490"/>
                <a:gd name="T16" fmla="*/ 123 w 222"/>
                <a:gd name="T17" fmla="*/ 28 h 490"/>
                <a:gd name="T18" fmla="*/ 138 w 222"/>
                <a:gd name="T19" fmla="*/ 34 h 490"/>
                <a:gd name="T20" fmla="*/ 146 w 222"/>
                <a:gd name="T21" fmla="*/ 44 h 490"/>
                <a:gd name="T22" fmla="*/ 146 w 222"/>
                <a:gd name="T23" fmla="*/ 61 h 490"/>
                <a:gd name="T24" fmla="*/ 155 w 222"/>
                <a:gd name="T25" fmla="*/ 70 h 490"/>
                <a:gd name="T26" fmla="*/ 163 w 222"/>
                <a:gd name="T27" fmla="*/ 82 h 490"/>
                <a:gd name="T28" fmla="*/ 168 w 222"/>
                <a:gd name="T29" fmla="*/ 93 h 490"/>
                <a:gd name="T30" fmla="*/ 173 w 222"/>
                <a:gd name="T31" fmla="*/ 103 h 490"/>
                <a:gd name="T32" fmla="*/ 177 w 222"/>
                <a:gd name="T33" fmla="*/ 112 h 490"/>
                <a:gd name="T34" fmla="*/ 181 w 222"/>
                <a:gd name="T35" fmla="*/ 123 h 490"/>
                <a:gd name="T36" fmla="*/ 187 w 222"/>
                <a:gd name="T37" fmla="*/ 129 h 490"/>
                <a:gd name="T38" fmla="*/ 182 w 222"/>
                <a:gd name="T39" fmla="*/ 134 h 490"/>
                <a:gd name="T40" fmla="*/ 182 w 222"/>
                <a:gd name="T41" fmla="*/ 146 h 490"/>
                <a:gd name="T42" fmla="*/ 184 w 222"/>
                <a:gd name="T43" fmla="*/ 159 h 490"/>
                <a:gd name="T44" fmla="*/ 196 w 222"/>
                <a:gd name="T45" fmla="*/ 165 h 490"/>
                <a:gd name="T46" fmla="*/ 198 w 222"/>
                <a:gd name="T47" fmla="*/ 175 h 490"/>
                <a:gd name="T48" fmla="*/ 222 w 222"/>
                <a:gd name="T49" fmla="*/ 190 h 490"/>
                <a:gd name="T50" fmla="*/ 217 w 222"/>
                <a:gd name="T51" fmla="*/ 219 h 490"/>
                <a:gd name="T52" fmla="*/ 194 w 222"/>
                <a:gd name="T53" fmla="*/ 233 h 490"/>
                <a:gd name="T54" fmla="*/ 173 w 222"/>
                <a:gd name="T55" fmla="*/ 248 h 490"/>
                <a:gd name="T56" fmla="*/ 155 w 222"/>
                <a:gd name="T57" fmla="*/ 270 h 490"/>
                <a:gd name="T58" fmla="*/ 149 w 222"/>
                <a:gd name="T59" fmla="*/ 291 h 490"/>
                <a:gd name="T60" fmla="*/ 148 w 222"/>
                <a:gd name="T61" fmla="*/ 299 h 490"/>
                <a:gd name="T62" fmla="*/ 145 w 222"/>
                <a:gd name="T63" fmla="*/ 288 h 490"/>
                <a:gd name="T64" fmla="*/ 142 w 222"/>
                <a:gd name="T65" fmla="*/ 303 h 490"/>
                <a:gd name="T66" fmla="*/ 121 w 222"/>
                <a:gd name="T67" fmla="*/ 297 h 490"/>
                <a:gd name="T68" fmla="*/ 115 w 222"/>
                <a:gd name="T69" fmla="*/ 313 h 490"/>
                <a:gd name="T70" fmla="*/ 105 w 222"/>
                <a:gd name="T71" fmla="*/ 325 h 490"/>
                <a:gd name="T72" fmla="*/ 98 w 222"/>
                <a:gd name="T73" fmla="*/ 341 h 490"/>
                <a:gd name="T74" fmla="*/ 102 w 222"/>
                <a:gd name="T75" fmla="*/ 347 h 490"/>
                <a:gd name="T76" fmla="*/ 118 w 222"/>
                <a:gd name="T77" fmla="*/ 346 h 490"/>
                <a:gd name="T78" fmla="*/ 132 w 222"/>
                <a:gd name="T79" fmla="*/ 347 h 490"/>
                <a:gd name="T80" fmla="*/ 139 w 222"/>
                <a:gd name="T81" fmla="*/ 366 h 490"/>
                <a:gd name="T82" fmla="*/ 151 w 222"/>
                <a:gd name="T83" fmla="*/ 369 h 490"/>
                <a:gd name="T84" fmla="*/ 165 w 222"/>
                <a:gd name="T85" fmla="*/ 384 h 490"/>
                <a:gd name="T86" fmla="*/ 173 w 222"/>
                <a:gd name="T87" fmla="*/ 374 h 490"/>
                <a:gd name="T88" fmla="*/ 177 w 222"/>
                <a:gd name="T89" fmla="*/ 353 h 490"/>
                <a:gd name="T90" fmla="*/ 175 w 222"/>
                <a:gd name="T91" fmla="*/ 364 h 490"/>
                <a:gd name="T92" fmla="*/ 178 w 222"/>
                <a:gd name="T93" fmla="*/ 360 h 490"/>
                <a:gd name="T94" fmla="*/ 188 w 222"/>
                <a:gd name="T95" fmla="*/ 347 h 490"/>
                <a:gd name="T96" fmla="*/ 188 w 222"/>
                <a:gd name="T97" fmla="*/ 364 h 490"/>
                <a:gd name="T98" fmla="*/ 184 w 222"/>
                <a:gd name="T99" fmla="*/ 385 h 490"/>
                <a:gd name="T100" fmla="*/ 182 w 222"/>
                <a:gd name="T101" fmla="*/ 408 h 490"/>
                <a:gd name="T102" fmla="*/ 181 w 222"/>
                <a:gd name="T103" fmla="*/ 428 h 490"/>
                <a:gd name="T104" fmla="*/ 179 w 222"/>
                <a:gd name="T105" fmla="*/ 460 h 490"/>
                <a:gd name="T106" fmla="*/ 176 w 222"/>
                <a:gd name="T107" fmla="*/ 481 h 490"/>
                <a:gd name="T108" fmla="*/ 99 w 222"/>
                <a:gd name="T109" fmla="*/ 490 h 490"/>
                <a:gd name="T110" fmla="*/ 55 w 222"/>
                <a:gd name="T111" fmla="*/ 485 h 490"/>
                <a:gd name="T112" fmla="*/ 38 w 222"/>
                <a:gd name="T113" fmla="*/ 471 h 490"/>
                <a:gd name="T114" fmla="*/ 13 w 222"/>
                <a:gd name="T115" fmla="*/ 271 h 490"/>
                <a:gd name="T116" fmla="*/ 19 w 222"/>
                <a:gd name="T117" fmla="*/ 159 h 490"/>
                <a:gd name="T118" fmla="*/ 15 w 222"/>
                <a:gd name="T1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490">
                  <a:moveTo>
                    <a:pt x="173" y="371"/>
                  </a:moveTo>
                  <a:lnTo>
                    <a:pt x="173" y="369"/>
                  </a:lnTo>
                  <a:lnTo>
                    <a:pt x="173" y="371"/>
                  </a:lnTo>
                  <a:close/>
                  <a:moveTo>
                    <a:pt x="146" y="306"/>
                  </a:moveTo>
                  <a:lnTo>
                    <a:pt x="145" y="306"/>
                  </a:lnTo>
                  <a:lnTo>
                    <a:pt x="145" y="304"/>
                  </a:lnTo>
                  <a:lnTo>
                    <a:pt x="144" y="303"/>
                  </a:lnTo>
                  <a:lnTo>
                    <a:pt x="144" y="302"/>
                  </a:lnTo>
                  <a:lnTo>
                    <a:pt x="144" y="301"/>
                  </a:lnTo>
                  <a:lnTo>
                    <a:pt x="144" y="299"/>
                  </a:lnTo>
                  <a:lnTo>
                    <a:pt x="145" y="298"/>
                  </a:lnTo>
                  <a:lnTo>
                    <a:pt x="146" y="298"/>
                  </a:lnTo>
                  <a:lnTo>
                    <a:pt x="146" y="297"/>
                  </a:lnTo>
                  <a:lnTo>
                    <a:pt x="147" y="297"/>
                  </a:lnTo>
                  <a:lnTo>
                    <a:pt x="147" y="298"/>
                  </a:lnTo>
                  <a:lnTo>
                    <a:pt x="147" y="300"/>
                  </a:lnTo>
                  <a:lnTo>
                    <a:pt x="146" y="301"/>
                  </a:lnTo>
                  <a:lnTo>
                    <a:pt x="146" y="302"/>
                  </a:lnTo>
                  <a:lnTo>
                    <a:pt x="146" y="304"/>
                  </a:lnTo>
                  <a:lnTo>
                    <a:pt x="146" y="306"/>
                  </a:lnTo>
                  <a:close/>
                  <a:moveTo>
                    <a:pt x="148" y="290"/>
                  </a:moveTo>
                  <a:lnTo>
                    <a:pt x="147" y="289"/>
                  </a:lnTo>
                  <a:lnTo>
                    <a:pt x="148" y="289"/>
                  </a:lnTo>
                  <a:lnTo>
                    <a:pt x="148" y="290"/>
                  </a:lnTo>
                  <a:close/>
                  <a:moveTo>
                    <a:pt x="147" y="295"/>
                  </a:moveTo>
                  <a:lnTo>
                    <a:pt x="143" y="295"/>
                  </a:lnTo>
                  <a:lnTo>
                    <a:pt x="142" y="295"/>
                  </a:lnTo>
                  <a:lnTo>
                    <a:pt x="141" y="294"/>
                  </a:lnTo>
                  <a:lnTo>
                    <a:pt x="140" y="293"/>
                  </a:lnTo>
                  <a:lnTo>
                    <a:pt x="140" y="291"/>
                  </a:lnTo>
                  <a:lnTo>
                    <a:pt x="141" y="291"/>
                  </a:lnTo>
                  <a:lnTo>
                    <a:pt x="142" y="290"/>
                  </a:lnTo>
                  <a:lnTo>
                    <a:pt x="143" y="290"/>
                  </a:lnTo>
                  <a:lnTo>
                    <a:pt x="144" y="289"/>
                  </a:lnTo>
                  <a:lnTo>
                    <a:pt x="145" y="288"/>
                  </a:lnTo>
                  <a:lnTo>
                    <a:pt x="146" y="288"/>
                  </a:lnTo>
                  <a:lnTo>
                    <a:pt x="147" y="290"/>
                  </a:lnTo>
                  <a:lnTo>
                    <a:pt x="148" y="290"/>
                  </a:lnTo>
                  <a:lnTo>
                    <a:pt x="148" y="291"/>
                  </a:lnTo>
                  <a:lnTo>
                    <a:pt x="147" y="293"/>
                  </a:lnTo>
                  <a:lnTo>
                    <a:pt x="147" y="295"/>
                  </a:lnTo>
                  <a:close/>
                  <a:moveTo>
                    <a:pt x="143" y="286"/>
                  </a:moveTo>
                  <a:lnTo>
                    <a:pt x="144" y="286"/>
                  </a:lnTo>
                  <a:lnTo>
                    <a:pt x="143" y="286"/>
                  </a:lnTo>
                  <a:close/>
                  <a:moveTo>
                    <a:pt x="27" y="0"/>
                  </a:moveTo>
                  <a:lnTo>
                    <a:pt x="28" y="0"/>
                  </a:lnTo>
                  <a:lnTo>
                    <a:pt x="29" y="0"/>
                  </a:lnTo>
                  <a:lnTo>
                    <a:pt x="30" y="0"/>
                  </a:lnTo>
                  <a:lnTo>
                    <a:pt x="31" y="0"/>
                  </a:lnTo>
                  <a:lnTo>
                    <a:pt x="31" y="1"/>
                  </a:lnTo>
                  <a:lnTo>
                    <a:pt x="32" y="1"/>
                  </a:lnTo>
                  <a:lnTo>
                    <a:pt x="33" y="1"/>
                  </a:lnTo>
                  <a:lnTo>
                    <a:pt x="34" y="1"/>
                  </a:lnTo>
                  <a:lnTo>
                    <a:pt x="34" y="2"/>
                  </a:lnTo>
                  <a:lnTo>
                    <a:pt x="35" y="2"/>
                  </a:lnTo>
                  <a:lnTo>
                    <a:pt x="35" y="1"/>
                  </a:lnTo>
                  <a:lnTo>
                    <a:pt x="35" y="2"/>
                  </a:lnTo>
                  <a:lnTo>
                    <a:pt x="35" y="1"/>
                  </a:lnTo>
                  <a:lnTo>
                    <a:pt x="35" y="2"/>
                  </a:lnTo>
                  <a:lnTo>
                    <a:pt x="37" y="2"/>
                  </a:lnTo>
                  <a:lnTo>
                    <a:pt x="38" y="2"/>
                  </a:lnTo>
                  <a:lnTo>
                    <a:pt x="39" y="2"/>
                  </a:lnTo>
                  <a:lnTo>
                    <a:pt x="40" y="2"/>
                  </a:lnTo>
                  <a:lnTo>
                    <a:pt x="40" y="1"/>
                  </a:lnTo>
                  <a:lnTo>
                    <a:pt x="41" y="2"/>
                  </a:lnTo>
                  <a:lnTo>
                    <a:pt x="41" y="1"/>
                  </a:lnTo>
                  <a:lnTo>
                    <a:pt x="42" y="1"/>
                  </a:lnTo>
                  <a:lnTo>
                    <a:pt x="43" y="1"/>
                  </a:lnTo>
                  <a:lnTo>
                    <a:pt x="43" y="2"/>
                  </a:lnTo>
                  <a:lnTo>
                    <a:pt x="44" y="2"/>
                  </a:lnTo>
                  <a:lnTo>
                    <a:pt x="45" y="2"/>
                  </a:lnTo>
                  <a:lnTo>
                    <a:pt x="46" y="2"/>
                  </a:lnTo>
                  <a:lnTo>
                    <a:pt x="47" y="2"/>
                  </a:lnTo>
                  <a:lnTo>
                    <a:pt x="48" y="2"/>
                  </a:lnTo>
                  <a:lnTo>
                    <a:pt x="49" y="2"/>
                  </a:lnTo>
                  <a:lnTo>
                    <a:pt x="49" y="3"/>
                  </a:lnTo>
                  <a:lnTo>
                    <a:pt x="50" y="3"/>
                  </a:lnTo>
                  <a:lnTo>
                    <a:pt x="50" y="4"/>
                  </a:lnTo>
                  <a:lnTo>
                    <a:pt x="51" y="4"/>
                  </a:lnTo>
                  <a:lnTo>
                    <a:pt x="51" y="5"/>
                  </a:lnTo>
                  <a:lnTo>
                    <a:pt x="52" y="5"/>
                  </a:lnTo>
                  <a:lnTo>
                    <a:pt x="53" y="5"/>
                  </a:lnTo>
                  <a:lnTo>
                    <a:pt x="53" y="7"/>
                  </a:lnTo>
                  <a:lnTo>
                    <a:pt x="54" y="7"/>
                  </a:lnTo>
                  <a:lnTo>
                    <a:pt x="55" y="7"/>
                  </a:lnTo>
                  <a:lnTo>
                    <a:pt x="55" y="5"/>
                  </a:lnTo>
                  <a:lnTo>
                    <a:pt x="56" y="5"/>
                  </a:lnTo>
                  <a:lnTo>
                    <a:pt x="57" y="5"/>
                  </a:lnTo>
                  <a:lnTo>
                    <a:pt x="58" y="5"/>
                  </a:lnTo>
                  <a:lnTo>
                    <a:pt x="59" y="5"/>
                  </a:lnTo>
                  <a:lnTo>
                    <a:pt x="59" y="7"/>
                  </a:lnTo>
                  <a:lnTo>
                    <a:pt x="60" y="7"/>
                  </a:lnTo>
                  <a:lnTo>
                    <a:pt x="62" y="7"/>
                  </a:lnTo>
                  <a:lnTo>
                    <a:pt x="62" y="8"/>
                  </a:lnTo>
                  <a:lnTo>
                    <a:pt x="63" y="8"/>
                  </a:lnTo>
                  <a:lnTo>
                    <a:pt x="63" y="9"/>
                  </a:lnTo>
                  <a:lnTo>
                    <a:pt x="64" y="9"/>
                  </a:lnTo>
                  <a:lnTo>
                    <a:pt x="65" y="9"/>
                  </a:lnTo>
                  <a:lnTo>
                    <a:pt x="65" y="10"/>
                  </a:lnTo>
                  <a:lnTo>
                    <a:pt x="66" y="10"/>
                  </a:lnTo>
                  <a:lnTo>
                    <a:pt x="66" y="9"/>
                  </a:lnTo>
                  <a:lnTo>
                    <a:pt x="67" y="9"/>
                  </a:lnTo>
                  <a:lnTo>
                    <a:pt x="68" y="9"/>
                  </a:lnTo>
                  <a:lnTo>
                    <a:pt x="69" y="9"/>
                  </a:lnTo>
                  <a:lnTo>
                    <a:pt x="70" y="9"/>
                  </a:lnTo>
                  <a:lnTo>
                    <a:pt x="71" y="9"/>
                  </a:lnTo>
                  <a:lnTo>
                    <a:pt x="72" y="9"/>
                  </a:lnTo>
                  <a:lnTo>
                    <a:pt x="73" y="9"/>
                  </a:lnTo>
                  <a:lnTo>
                    <a:pt x="73" y="8"/>
                  </a:lnTo>
                  <a:lnTo>
                    <a:pt x="74" y="8"/>
                  </a:lnTo>
                  <a:lnTo>
                    <a:pt x="75" y="8"/>
                  </a:lnTo>
                  <a:lnTo>
                    <a:pt x="76" y="8"/>
                  </a:lnTo>
                  <a:lnTo>
                    <a:pt x="77" y="8"/>
                  </a:lnTo>
                  <a:lnTo>
                    <a:pt x="78" y="8"/>
                  </a:lnTo>
                  <a:lnTo>
                    <a:pt x="78" y="9"/>
                  </a:lnTo>
                  <a:lnTo>
                    <a:pt x="79" y="9"/>
                  </a:lnTo>
                  <a:lnTo>
                    <a:pt x="80" y="9"/>
                  </a:lnTo>
                  <a:lnTo>
                    <a:pt x="81" y="9"/>
                  </a:lnTo>
                  <a:lnTo>
                    <a:pt x="82" y="9"/>
                  </a:lnTo>
                  <a:lnTo>
                    <a:pt x="83" y="10"/>
                  </a:lnTo>
                  <a:lnTo>
                    <a:pt x="83" y="9"/>
                  </a:lnTo>
                  <a:lnTo>
                    <a:pt x="84" y="9"/>
                  </a:lnTo>
                  <a:lnTo>
                    <a:pt x="84" y="10"/>
                  </a:lnTo>
                  <a:lnTo>
                    <a:pt x="85" y="10"/>
                  </a:lnTo>
                  <a:lnTo>
                    <a:pt x="87" y="11"/>
                  </a:lnTo>
                  <a:lnTo>
                    <a:pt x="87" y="10"/>
                  </a:lnTo>
                  <a:lnTo>
                    <a:pt x="88" y="10"/>
                  </a:lnTo>
                  <a:lnTo>
                    <a:pt x="89" y="11"/>
                  </a:lnTo>
                  <a:lnTo>
                    <a:pt x="90" y="12"/>
                  </a:lnTo>
                  <a:lnTo>
                    <a:pt x="91" y="13"/>
                  </a:lnTo>
                  <a:lnTo>
                    <a:pt x="92" y="13"/>
                  </a:lnTo>
                  <a:lnTo>
                    <a:pt x="92" y="14"/>
                  </a:lnTo>
                  <a:lnTo>
                    <a:pt x="93" y="14"/>
                  </a:lnTo>
                  <a:lnTo>
                    <a:pt x="94" y="14"/>
                  </a:lnTo>
                  <a:lnTo>
                    <a:pt x="94" y="15"/>
                  </a:lnTo>
                  <a:lnTo>
                    <a:pt x="95" y="15"/>
                  </a:lnTo>
                  <a:lnTo>
                    <a:pt x="95" y="16"/>
                  </a:lnTo>
                  <a:lnTo>
                    <a:pt x="95" y="17"/>
                  </a:lnTo>
                  <a:lnTo>
                    <a:pt x="96" y="17"/>
                  </a:lnTo>
                  <a:lnTo>
                    <a:pt x="96" y="18"/>
                  </a:lnTo>
                  <a:lnTo>
                    <a:pt x="96" y="19"/>
                  </a:lnTo>
                  <a:lnTo>
                    <a:pt x="97" y="19"/>
                  </a:lnTo>
                  <a:lnTo>
                    <a:pt x="98" y="19"/>
                  </a:lnTo>
                  <a:lnTo>
                    <a:pt x="98" y="20"/>
                  </a:lnTo>
                  <a:lnTo>
                    <a:pt x="99" y="20"/>
                  </a:lnTo>
                  <a:lnTo>
                    <a:pt x="99" y="21"/>
                  </a:lnTo>
                  <a:lnTo>
                    <a:pt x="100" y="21"/>
                  </a:lnTo>
                  <a:lnTo>
                    <a:pt x="100" y="22"/>
                  </a:lnTo>
                  <a:lnTo>
                    <a:pt x="100" y="23"/>
                  </a:lnTo>
                  <a:lnTo>
                    <a:pt x="101" y="23"/>
                  </a:lnTo>
                  <a:lnTo>
                    <a:pt x="102" y="23"/>
                  </a:lnTo>
                  <a:lnTo>
                    <a:pt x="103" y="23"/>
                  </a:lnTo>
                  <a:lnTo>
                    <a:pt x="104" y="23"/>
                  </a:lnTo>
                  <a:lnTo>
                    <a:pt x="105" y="23"/>
                  </a:lnTo>
                  <a:lnTo>
                    <a:pt x="106" y="23"/>
                  </a:lnTo>
                  <a:lnTo>
                    <a:pt x="107" y="23"/>
                  </a:lnTo>
                  <a:lnTo>
                    <a:pt x="107" y="24"/>
                  </a:lnTo>
                  <a:lnTo>
                    <a:pt x="108" y="24"/>
                  </a:lnTo>
                  <a:lnTo>
                    <a:pt x="109" y="24"/>
                  </a:lnTo>
                  <a:lnTo>
                    <a:pt x="110" y="24"/>
                  </a:lnTo>
                  <a:lnTo>
                    <a:pt x="110" y="25"/>
                  </a:lnTo>
                  <a:lnTo>
                    <a:pt x="110" y="26"/>
                  </a:lnTo>
                  <a:lnTo>
                    <a:pt x="112" y="26"/>
                  </a:lnTo>
                  <a:lnTo>
                    <a:pt x="113" y="26"/>
                  </a:lnTo>
                  <a:lnTo>
                    <a:pt x="114" y="26"/>
                  </a:lnTo>
                  <a:lnTo>
                    <a:pt x="114" y="25"/>
                  </a:lnTo>
                  <a:lnTo>
                    <a:pt x="115" y="25"/>
                  </a:lnTo>
                  <a:lnTo>
                    <a:pt x="115" y="24"/>
                  </a:lnTo>
                  <a:lnTo>
                    <a:pt x="116" y="24"/>
                  </a:lnTo>
                  <a:lnTo>
                    <a:pt x="117" y="24"/>
                  </a:lnTo>
                  <a:lnTo>
                    <a:pt x="118" y="24"/>
                  </a:lnTo>
                  <a:lnTo>
                    <a:pt x="118" y="25"/>
                  </a:lnTo>
                  <a:lnTo>
                    <a:pt x="119" y="25"/>
                  </a:lnTo>
                  <a:lnTo>
                    <a:pt x="120" y="25"/>
                  </a:lnTo>
                  <a:lnTo>
                    <a:pt x="120" y="26"/>
                  </a:lnTo>
                  <a:lnTo>
                    <a:pt x="121" y="26"/>
                  </a:lnTo>
                  <a:lnTo>
                    <a:pt x="121" y="27"/>
                  </a:lnTo>
                  <a:lnTo>
                    <a:pt x="122" y="27"/>
                  </a:lnTo>
                  <a:lnTo>
                    <a:pt x="122" y="28"/>
                  </a:lnTo>
                  <a:lnTo>
                    <a:pt x="123" y="28"/>
                  </a:lnTo>
                  <a:lnTo>
                    <a:pt x="123" y="29"/>
                  </a:lnTo>
                  <a:lnTo>
                    <a:pt x="123" y="30"/>
                  </a:lnTo>
                  <a:lnTo>
                    <a:pt x="124" y="30"/>
                  </a:lnTo>
                  <a:lnTo>
                    <a:pt x="124" y="32"/>
                  </a:lnTo>
                  <a:lnTo>
                    <a:pt x="125" y="33"/>
                  </a:lnTo>
                  <a:lnTo>
                    <a:pt x="126" y="33"/>
                  </a:lnTo>
                  <a:lnTo>
                    <a:pt x="127" y="33"/>
                  </a:lnTo>
                  <a:lnTo>
                    <a:pt x="128" y="33"/>
                  </a:lnTo>
                  <a:lnTo>
                    <a:pt x="129" y="33"/>
                  </a:lnTo>
                  <a:lnTo>
                    <a:pt x="130" y="33"/>
                  </a:lnTo>
                  <a:lnTo>
                    <a:pt x="130" y="32"/>
                  </a:lnTo>
                  <a:lnTo>
                    <a:pt x="131" y="32"/>
                  </a:lnTo>
                  <a:lnTo>
                    <a:pt x="132" y="32"/>
                  </a:lnTo>
                  <a:lnTo>
                    <a:pt x="132" y="33"/>
                  </a:lnTo>
                  <a:lnTo>
                    <a:pt x="133" y="33"/>
                  </a:lnTo>
                  <a:lnTo>
                    <a:pt x="134" y="33"/>
                  </a:lnTo>
                  <a:lnTo>
                    <a:pt x="135" y="33"/>
                  </a:lnTo>
                  <a:lnTo>
                    <a:pt x="135" y="34"/>
                  </a:lnTo>
                  <a:lnTo>
                    <a:pt x="137" y="34"/>
                  </a:lnTo>
                  <a:lnTo>
                    <a:pt x="138" y="34"/>
                  </a:lnTo>
                  <a:lnTo>
                    <a:pt x="139" y="34"/>
                  </a:lnTo>
                  <a:lnTo>
                    <a:pt x="139" y="35"/>
                  </a:lnTo>
                  <a:lnTo>
                    <a:pt x="139" y="34"/>
                  </a:lnTo>
                  <a:lnTo>
                    <a:pt x="140" y="34"/>
                  </a:lnTo>
                  <a:lnTo>
                    <a:pt x="140" y="35"/>
                  </a:lnTo>
                  <a:lnTo>
                    <a:pt x="141" y="35"/>
                  </a:lnTo>
                  <a:lnTo>
                    <a:pt x="142" y="35"/>
                  </a:lnTo>
                  <a:lnTo>
                    <a:pt x="142" y="36"/>
                  </a:lnTo>
                  <a:lnTo>
                    <a:pt x="143" y="36"/>
                  </a:lnTo>
                  <a:lnTo>
                    <a:pt x="144" y="36"/>
                  </a:lnTo>
                  <a:lnTo>
                    <a:pt x="144" y="37"/>
                  </a:lnTo>
                  <a:lnTo>
                    <a:pt x="145" y="37"/>
                  </a:lnTo>
                  <a:lnTo>
                    <a:pt x="146" y="37"/>
                  </a:lnTo>
                  <a:lnTo>
                    <a:pt x="146" y="38"/>
                  </a:lnTo>
                  <a:lnTo>
                    <a:pt x="146" y="39"/>
                  </a:lnTo>
                  <a:lnTo>
                    <a:pt x="146" y="40"/>
                  </a:lnTo>
                  <a:lnTo>
                    <a:pt x="146" y="41"/>
                  </a:lnTo>
                  <a:lnTo>
                    <a:pt x="146" y="42"/>
                  </a:lnTo>
                  <a:lnTo>
                    <a:pt x="146" y="43"/>
                  </a:lnTo>
                  <a:lnTo>
                    <a:pt x="146" y="44"/>
                  </a:lnTo>
                  <a:lnTo>
                    <a:pt x="147" y="44"/>
                  </a:lnTo>
                  <a:lnTo>
                    <a:pt x="147" y="45"/>
                  </a:lnTo>
                  <a:lnTo>
                    <a:pt x="147" y="46"/>
                  </a:lnTo>
                  <a:lnTo>
                    <a:pt x="147" y="47"/>
                  </a:lnTo>
                  <a:lnTo>
                    <a:pt x="147" y="48"/>
                  </a:lnTo>
                  <a:lnTo>
                    <a:pt x="147" y="49"/>
                  </a:lnTo>
                  <a:lnTo>
                    <a:pt x="147" y="50"/>
                  </a:lnTo>
                  <a:lnTo>
                    <a:pt x="147" y="51"/>
                  </a:lnTo>
                  <a:lnTo>
                    <a:pt x="146" y="51"/>
                  </a:lnTo>
                  <a:lnTo>
                    <a:pt x="146" y="52"/>
                  </a:lnTo>
                  <a:lnTo>
                    <a:pt x="145" y="52"/>
                  </a:lnTo>
                  <a:lnTo>
                    <a:pt x="145" y="53"/>
                  </a:lnTo>
                  <a:lnTo>
                    <a:pt x="145" y="54"/>
                  </a:lnTo>
                  <a:lnTo>
                    <a:pt x="145" y="55"/>
                  </a:lnTo>
                  <a:lnTo>
                    <a:pt x="145" y="57"/>
                  </a:lnTo>
                  <a:lnTo>
                    <a:pt x="145" y="58"/>
                  </a:lnTo>
                  <a:lnTo>
                    <a:pt x="146" y="58"/>
                  </a:lnTo>
                  <a:lnTo>
                    <a:pt x="146" y="59"/>
                  </a:lnTo>
                  <a:lnTo>
                    <a:pt x="146" y="60"/>
                  </a:lnTo>
                  <a:lnTo>
                    <a:pt x="146" y="61"/>
                  </a:lnTo>
                  <a:lnTo>
                    <a:pt x="147" y="61"/>
                  </a:lnTo>
                  <a:lnTo>
                    <a:pt x="148" y="61"/>
                  </a:lnTo>
                  <a:lnTo>
                    <a:pt x="148" y="62"/>
                  </a:lnTo>
                  <a:lnTo>
                    <a:pt x="149" y="62"/>
                  </a:lnTo>
                  <a:lnTo>
                    <a:pt x="150" y="62"/>
                  </a:lnTo>
                  <a:lnTo>
                    <a:pt x="150" y="63"/>
                  </a:lnTo>
                  <a:lnTo>
                    <a:pt x="150" y="64"/>
                  </a:lnTo>
                  <a:lnTo>
                    <a:pt x="151" y="64"/>
                  </a:lnTo>
                  <a:lnTo>
                    <a:pt x="151" y="65"/>
                  </a:lnTo>
                  <a:lnTo>
                    <a:pt x="151" y="66"/>
                  </a:lnTo>
                  <a:lnTo>
                    <a:pt x="152" y="66"/>
                  </a:lnTo>
                  <a:lnTo>
                    <a:pt x="153" y="66"/>
                  </a:lnTo>
                  <a:lnTo>
                    <a:pt x="153" y="67"/>
                  </a:lnTo>
                  <a:lnTo>
                    <a:pt x="154" y="67"/>
                  </a:lnTo>
                  <a:lnTo>
                    <a:pt x="154" y="68"/>
                  </a:lnTo>
                  <a:lnTo>
                    <a:pt x="153" y="68"/>
                  </a:lnTo>
                  <a:lnTo>
                    <a:pt x="154" y="68"/>
                  </a:lnTo>
                  <a:lnTo>
                    <a:pt x="154" y="69"/>
                  </a:lnTo>
                  <a:lnTo>
                    <a:pt x="154" y="70"/>
                  </a:lnTo>
                  <a:lnTo>
                    <a:pt x="155" y="70"/>
                  </a:lnTo>
                  <a:lnTo>
                    <a:pt x="155" y="71"/>
                  </a:lnTo>
                  <a:lnTo>
                    <a:pt x="155" y="72"/>
                  </a:lnTo>
                  <a:lnTo>
                    <a:pt x="155" y="73"/>
                  </a:lnTo>
                  <a:lnTo>
                    <a:pt x="156" y="73"/>
                  </a:lnTo>
                  <a:lnTo>
                    <a:pt x="156" y="74"/>
                  </a:lnTo>
                  <a:lnTo>
                    <a:pt x="157" y="74"/>
                  </a:lnTo>
                  <a:lnTo>
                    <a:pt x="157" y="75"/>
                  </a:lnTo>
                  <a:lnTo>
                    <a:pt x="158" y="75"/>
                  </a:lnTo>
                  <a:lnTo>
                    <a:pt x="158" y="76"/>
                  </a:lnTo>
                  <a:lnTo>
                    <a:pt x="159" y="76"/>
                  </a:lnTo>
                  <a:lnTo>
                    <a:pt x="159" y="77"/>
                  </a:lnTo>
                  <a:lnTo>
                    <a:pt x="159" y="78"/>
                  </a:lnTo>
                  <a:lnTo>
                    <a:pt x="160" y="78"/>
                  </a:lnTo>
                  <a:lnTo>
                    <a:pt x="160" y="79"/>
                  </a:lnTo>
                  <a:lnTo>
                    <a:pt x="162" y="79"/>
                  </a:lnTo>
                  <a:lnTo>
                    <a:pt x="162" y="80"/>
                  </a:lnTo>
                  <a:lnTo>
                    <a:pt x="163" y="80"/>
                  </a:lnTo>
                  <a:lnTo>
                    <a:pt x="163" y="82"/>
                  </a:lnTo>
                  <a:lnTo>
                    <a:pt x="162" y="82"/>
                  </a:lnTo>
                  <a:lnTo>
                    <a:pt x="163" y="82"/>
                  </a:lnTo>
                  <a:lnTo>
                    <a:pt x="163" y="83"/>
                  </a:lnTo>
                  <a:lnTo>
                    <a:pt x="163" y="84"/>
                  </a:lnTo>
                  <a:lnTo>
                    <a:pt x="164" y="84"/>
                  </a:lnTo>
                  <a:lnTo>
                    <a:pt x="164" y="85"/>
                  </a:lnTo>
                  <a:lnTo>
                    <a:pt x="164" y="86"/>
                  </a:lnTo>
                  <a:lnTo>
                    <a:pt x="165" y="86"/>
                  </a:lnTo>
                  <a:lnTo>
                    <a:pt x="166" y="86"/>
                  </a:lnTo>
                  <a:lnTo>
                    <a:pt x="167" y="86"/>
                  </a:lnTo>
                  <a:lnTo>
                    <a:pt x="167" y="87"/>
                  </a:lnTo>
                  <a:lnTo>
                    <a:pt x="167" y="88"/>
                  </a:lnTo>
                  <a:lnTo>
                    <a:pt x="167" y="89"/>
                  </a:lnTo>
                  <a:lnTo>
                    <a:pt x="168" y="89"/>
                  </a:lnTo>
                  <a:lnTo>
                    <a:pt x="168" y="90"/>
                  </a:lnTo>
                  <a:lnTo>
                    <a:pt x="169" y="90"/>
                  </a:lnTo>
                  <a:lnTo>
                    <a:pt x="168" y="90"/>
                  </a:lnTo>
                  <a:lnTo>
                    <a:pt x="168" y="91"/>
                  </a:lnTo>
                  <a:lnTo>
                    <a:pt x="168" y="92"/>
                  </a:lnTo>
                  <a:lnTo>
                    <a:pt x="167" y="92"/>
                  </a:lnTo>
                  <a:lnTo>
                    <a:pt x="167" y="93"/>
                  </a:lnTo>
                  <a:lnTo>
                    <a:pt x="168" y="93"/>
                  </a:lnTo>
                  <a:lnTo>
                    <a:pt x="167" y="94"/>
                  </a:lnTo>
                  <a:lnTo>
                    <a:pt x="168" y="94"/>
                  </a:lnTo>
                  <a:lnTo>
                    <a:pt x="167" y="94"/>
                  </a:lnTo>
                  <a:lnTo>
                    <a:pt x="167" y="95"/>
                  </a:lnTo>
                  <a:lnTo>
                    <a:pt x="167" y="96"/>
                  </a:lnTo>
                  <a:lnTo>
                    <a:pt x="168" y="96"/>
                  </a:lnTo>
                  <a:lnTo>
                    <a:pt x="168" y="97"/>
                  </a:lnTo>
                  <a:lnTo>
                    <a:pt x="169" y="97"/>
                  </a:lnTo>
                  <a:lnTo>
                    <a:pt x="170" y="97"/>
                  </a:lnTo>
                  <a:lnTo>
                    <a:pt x="170" y="98"/>
                  </a:lnTo>
                  <a:lnTo>
                    <a:pt x="171" y="98"/>
                  </a:lnTo>
                  <a:lnTo>
                    <a:pt x="171" y="99"/>
                  </a:lnTo>
                  <a:lnTo>
                    <a:pt x="171" y="100"/>
                  </a:lnTo>
                  <a:lnTo>
                    <a:pt x="172" y="100"/>
                  </a:lnTo>
                  <a:lnTo>
                    <a:pt x="173" y="100"/>
                  </a:lnTo>
                  <a:lnTo>
                    <a:pt x="174" y="100"/>
                  </a:lnTo>
                  <a:lnTo>
                    <a:pt x="174" y="101"/>
                  </a:lnTo>
                  <a:lnTo>
                    <a:pt x="174" y="102"/>
                  </a:lnTo>
                  <a:lnTo>
                    <a:pt x="173" y="102"/>
                  </a:lnTo>
                  <a:lnTo>
                    <a:pt x="173" y="103"/>
                  </a:lnTo>
                  <a:lnTo>
                    <a:pt x="173" y="104"/>
                  </a:lnTo>
                  <a:lnTo>
                    <a:pt x="172" y="104"/>
                  </a:lnTo>
                  <a:lnTo>
                    <a:pt x="172" y="105"/>
                  </a:lnTo>
                  <a:lnTo>
                    <a:pt x="173" y="105"/>
                  </a:lnTo>
                  <a:lnTo>
                    <a:pt x="173" y="107"/>
                  </a:lnTo>
                  <a:lnTo>
                    <a:pt x="174" y="107"/>
                  </a:lnTo>
                  <a:lnTo>
                    <a:pt x="174" y="108"/>
                  </a:lnTo>
                  <a:lnTo>
                    <a:pt x="174" y="109"/>
                  </a:lnTo>
                  <a:lnTo>
                    <a:pt x="173" y="109"/>
                  </a:lnTo>
                  <a:lnTo>
                    <a:pt x="174" y="109"/>
                  </a:lnTo>
                  <a:lnTo>
                    <a:pt x="173" y="109"/>
                  </a:lnTo>
                  <a:lnTo>
                    <a:pt x="172" y="109"/>
                  </a:lnTo>
                  <a:lnTo>
                    <a:pt x="172" y="110"/>
                  </a:lnTo>
                  <a:lnTo>
                    <a:pt x="172" y="111"/>
                  </a:lnTo>
                  <a:lnTo>
                    <a:pt x="173" y="111"/>
                  </a:lnTo>
                  <a:lnTo>
                    <a:pt x="173" y="112"/>
                  </a:lnTo>
                  <a:lnTo>
                    <a:pt x="174" y="112"/>
                  </a:lnTo>
                  <a:lnTo>
                    <a:pt x="175" y="112"/>
                  </a:lnTo>
                  <a:lnTo>
                    <a:pt x="176" y="112"/>
                  </a:lnTo>
                  <a:lnTo>
                    <a:pt x="177" y="112"/>
                  </a:lnTo>
                  <a:lnTo>
                    <a:pt x="178" y="111"/>
                  </a:lnTo>
                  <a:lnTo>
                    <a:pt x="181" y="110"/>
                  </a:lnTo>
                  <a:lnTo>
                    <a:pt x="187" y="108"/>
                  </a:lnTo>
                  <a:lnTo>
                    <a:pt x="184" y="112"/>
                  </a:lnTo>
                  <a:lnTo>
                    <a:pt x="183" y="114"/>
                  </a:lnTo>
                  <a:lnTo>
                    <a:pt x="183" y="115"/>
                  </a:lnTo>
                  <a:lnTo>
                    <a:pt x="182" y="116"/>
                  </a:lnTo>
                  <a:lnTo>
                    <a:pt x="181" y="117"/>
                  </a:lnTo>
                  <a:lnTo>
                    <a:pt x="180" y="118"/>
                  </a:lnTo>
                  <a:lnTo>
                    <a:pt x="180" y="119"/>
                  </a:lnTo>
                  <a:lnTo>
                    <a:pt x="179" y="119"/>
                  </a:lnTo>
                  <a:lnTo>
                    <a:pt x="179" y="120"/>
                  </a:lnTo>
                  <a:lnTo>
                    <a:pt x="180" y="120"/>
                  </a:lnTo>
                  <a:lnTo>
                    <a:pt x="180" y="121"/>
                  </a:lnTo>
                  <a:lnTo>
                    <a:pt x="179" y="121"/>
                  </a:lnTo>
                  <a:lnTo>
                    <a:pt x="180" y="122"/>
                  </a:lnTo>
                  <a:lnTo>
                    <a:pt x="179" y="122"/>
                  </a:lnTo>
                  <a:lnTo>
                    <a:pt x="180" y="122"/>
                  </a:lnTo>
                  <a:lnTo>
                    <a:pt x="180" y="123"/>
                  </a:lnTo>
                  <a:lnTo>
                    <a:pt x="181" y="123"/>
                  </a:lnTo>
                  <a:lnTo>
                    <a:pt x="180" y="123"/>
                  </a:lnTo>
                  <a:lnTo>
                    <a:pt x="181" y="123"/>
                  </a:lnTo>
                  <a:lnTo>
                    <a:pt x="180" y="124"/>
                  </a:lnTo>
                  <a:lnTo>
                    <a:pt x="180" y="125"/>
                  </a:lnTo>
                  <a:lnTo>
                    <a:pt x="181" y="125"/>
                  </a:lnTo>
                  <a:lnTo>
                    <a:pt x="181" y="126"/>
                  </a:lnTo>
                  <a:lnTo>
                    <a:pt x="181" y="127"/>
                  </a:lnTo>
                  <a:lnTo>
                    <a:pt x="182" y="127"/>
                  </a:lnTo>
                  <a:lnTo>
                    <a:pt x="182" y="128"/>
                  </a:lnTo>
                  <a:lnTo>
                    <a:pt x="183" y="128"/>
                  </a:lnTo>
                  <a:lnTo>
                    <a:pt x="183" y="127"/>
                  </a:lnTo>
                  <a:lnTo>
                    <a:pt x="184" y="127"/>
                  </a:lnTo>
                  <a:lnTo>
                    <a:pt x="184" y="128"/>
                  </a:lnTo>
                  <a:lnTo>
                    <a:pt x="184" y="127"/>
                  </a:lnTo>
                  <a:lnTo>
                    <a:pt x="184" y="128"/>
                  </a:lnTo>
                  <a:lnTo>
                    <a:pt x="185" y="128"/>
                  </a:lnTo>
                  <a:lnTo>
                    <a:pt x="185" y="127"/>
                  </a:lnTo>
                  <a:lnTo>
                    <a:pt x="185" y="128"/>
                  </a:lnTo>
                  <a:lnTo>
                    <a:pt x="187" y="128"/>
                  </a:lnTo>
                  <a:lnTo>
                    <a:pt x="187" y="129"/>
                  </a:lnTo>
                  <a:lnTo>
                    <a:pt x="185" y="129"/>
                  </a:lnTo>
                  <a:lnTo>
                    <a:pt x="187" y="129"/>
                  </a:lnTo>
                  <a:lnTo>
                    <a:pt x="187" y="130"/>
                  </a:lnTo>
                  <a:lnTo>
                    <a:pt x="187" y="132"/>
                  </a:lnTo>
                  <a:lnTo>
                    <a:pt x="185" y="132"/>
                  </a:lnTo>
                  <a:lnTo>
                    <a:pt x="185" y="130"/>
                  </a:lnTo>
                  <a:lnTo>
                    <a:pt x="185" y="132"/>
                  </a:lnTo>
                  <a:lnTo>
                    <a:pt x="185" y="130"/>
                  </a:lnTo>
                  <a:lnTo>
                    <a:pt x="184" y="130"/>
                  </a:lnTo>
                  <a:lnTo>
                    <a:pt x="184" y="132"/>
                  </a:lnTo>
                  <a:lnTo>
                    <a:pt x="184" y="130"/>
                  </a:lnTo>
                  <a:lnTo>
                    <a:pt x="184" y="132"/>
                  </a:lnTo>
                  <a:lnTo>
                    <a:pt x="183" y="132"/>
                  </a:lnTo>
                  <a:lnTo>
                    <a:pt x="184" y="132"/>
                  </a:lnTo>
                  <a:lnTo>
                    <a:pt x="183" y="132"/>
                  </a:lnTo>
                  <a:lnTo>
                    <a:pt x="183" y="133"/>
                  </a:lnTo>
                  <a:lnTo>
                    <a:pt x="183" y="132"/>
                  </a:lnTo>
                  <a:lnTo>
                    <a:pt x="183" y="133"/>
                  </a:lnTo>
                  <a:lnTo>
                    <a:pt x="182" y="133"/>
                  </a:lnTo>
                  <a:lnTo>
                    <a:pt x="182" y="134"/>
                  </a:lnTo>
                  <a:lnTo>
                    <a:pt x="182" y="133"/>
                  </a:lnTo>
                  <a:lnTo>
                    <a:pt x="181" y="133"/>
                  </a:lnTo>
                  <a:lnTo>
                    <a:pt x="181" y="134"/>
                  </a:lnTo>
                  <a:lnTo>
                    <a:pt x="181" y="135"/>
                  </a:lnTo>
                  <a:lnTo>
                    <a:pt x="180" y="135"/>
                  </a:lnTo>
                  <a:lnTo>
                    <a:pt x="180" y="136"/>
                  </a:lnTo>
                  <a:lnTo>
                    <a:pt x="179" y="136"/>
                  </a:lnTo>
                  <a:lnTo>
                    <a:pt x="179" y="137"/>
                  </a:lnTo>
                  <a:lnTo>
                    <a:pt x="179" y="138"/>
                  </a:lnTo>
                  <a:lnTo>
                    <a:pt x="179" y="139"/>
                  </a:lnTo>
                  <a:lnTo>
                    <a:pt x="179" y="140"/>
                  </a:lnTo>
                  <a:lnTo>
                    <a:pt x="179" y="141"/>
                  </a:lnTo>
                  <a:lnTo>
                    <a:pt x="181" y="142"/>
                  </a:lnTo>
                  <a:lnTo>
                    <a:pt x="182" y="142"/>
                  </a:lnTo>
                  <a:lnTo>
                    <a:pt x="183" y="142"/>
                  </a:lnTo>
                  <a:lnTo>
                    <a:pt x="183" y="143"/>
                  </a:lnTo>
                  <a:lnTo>
                    <a:pt x="183" y="144"/>
                  </a:lnTo>
                  <a:lnTo>
                    <a:pt x="182" y="144"/>
                  </a:lnTo>
                  <a:lnTo>
                    <a:pt x="182" y="145"/>
                  </a:lnTo>
                  <a:lnTo>
                    <a:pt x="182" y="146"/>
                  </a:lnTo>
                  <a:lnTo>
                    <a:pt x="183" y="146"/>
                  </a:lnTo>
                  <a:lnTo>
                    <a:pt x="182" y="146"/>
                  </a:lnTo>
                  <a:lnTo>
                    <a:pt x="182" y="147"/>
                  </a:lnTo>
                  <a:lnTo>
                    <a:pt x="181" y="147"/>
                  </a:lnTo>
                  <a:lnTo>
                    <a:pt x="182" y="148"/>
                  </a:lnTo>
                  <a:lnTo>
                    <a:pt x="182" y="149"/>
                  </a:lnTo>
                  <a:lnTo>
                    <a:pt x="182" y="150"/>
                  </a:lnTo>
                  <a:lnTo>
                    <a:pt x="181" y="151"/>
                  </a:lnTo>
                  <a:lnTo>
                    <a:pt x="181" y="152"/>
                  </a:lnTo>
                  <a:lnTo>
                    <a:pt x="181" y="153"/>
                  </a:lnTo>
                  <a:lnTo>
                    <a:pt x="181" y="154"/>
                  </a:lnTo>
                  <a:lnTo>
                    <a:pt x="181" y="155"/>
                  </a:lnTo>
                  <a:lnTo>
                    <a:pt x="182" y="155"/>
                  </a:lnTo>
                  <a:lnTo>
                    <a:pt x="183" y="157"/>
                  </a:lnTo>
                  <a:lnTo>
                    <a:pt x="183" y="158"/>
                  </a:lnTo>
                  <a:lnTo>
                    <a:pt x="182" y="158"/>
                  </a:lnTo>
                  <a:lnTo>
                    <a:pt x="182" y="159"/>
                  </a:lnTo>
                  <a:lnTo>
                    <a:pt x="183" y="160"/>
                  </a:lnTo>
                  <a:lnTo>
                    <a:pt x="183" y="159"/>
                  </a:lnTo>
                  <a:lnTo>
                    <a:pt x="184" y="159"/>
                  </a:lnTo>
                  <a:lnTo>
                    <a:pt x="185" y="159"/>
                  </a:lnTo>
                  <a:lnTo>
                    <a:pt x="185" y="160"/>
                  </a:lnTo>
                  <a:lnTo>
                    <a:pt x="187" y="160"/>
                  </a:lnTo>
                  <a:lnTo>
                    <a:pt x="187" y="161"/>
                  </a:lnTo>
                  <a:lnTo>
                    <a:pt x="188" y="161"/>
                  </a:lnTo>
                  <a:lnTo>
                    <a:pt x="189" y="161"/>
                  </a:lnTo>
                  <a:lnTo>
                    <a:pt x="190" y="161"/>
                  </a:lnTo>
                  <a:lnTo>
                    <a:pt x="190" y="162"/>
                  </a:lnTo>
                  <a:lnTo>
                    <a:pt x="191" y="162"/>
                  </a:lnTo>
                  <a:lnTo>
                    <a:pt x="192" y="162"/>
                  </a:lnTo>
                  <a:lnTo>
                    <a:pt x="193" y="162"/>
                  </a:lnTo>
                  <a:lnTo>
                    <a:pt x="194" y="162"/>
                  </a:lnTo>
                  <a:lnTo>
                    <a:pt x="195" y="162"/>
                  </a:lnTo>
                  <a:lnTo>
                    <a:pt x="196" y="163"/>
                  </a:lnTo>
                  <a:lnTo>
                    <a:pt x="196" y="162"/>
                  </a:lnTo>
                  <a:lnTo>
                    <a:pt x="197" y="162"/>
                  </a:lnTo>
                  <a:lnTo>
                    <a:pt x="197" y="163"/>
                  </a:lnTo>
                  <a:lnTo>
                    <a:pt x="197" y="164"/>
                  </a:lnTo>
                  <a:lnTo>
                    <a:pt x="196" y="164"/>
                  </a:lnTo>
                  <a:lnTo>
                    <a:pt x="196" y="165"/>
                  </a:lnTo>
                  <a:lnTo>
                    <a:pt x="195" y="165"/>
                  </a:lnTo>
                  <a:lnTo>
                    <a:pt x="195" y="166"/>
                  </a:lnTo>
                  <a:lnTo>
                    <a:pt x="195" y="167"/>
                  </a:lnTo>
                  <a:lnTo>
                    <a:pt x="194" y="167"/>
                  </a:lnTo>
                  <a:lnTo>
                    <a:pt x="194" y="168"/>
                  </a:lnTo>
                  <a:lnTo>
                    <a:pt x="194" y="169"/>
                  </a:lnTo>
                  <a:lnTo>
                    <a:pt x="194" y="170"/>
                  </a:lnTo>
                  <a:lnTo>
                    <a:pt x="195" y="170"/>
                  </a:lnTo>
                  <a:lnTo>
                    <a:pt x="195" y="171"/>
                  </a:lnTo>
                  <a:lnTo>
                    <a:pt x="196" y="171"/>
                  </a:lnTo>
                  <a:lnTo>
                    <a:pt x="197" y="171"/>
                  </a:lnTo>
                  <a:lnTo>
                    <a:pt x="198" y="171"/>
                  </a:lnTo>
                  <a:lnTo>
                    <a:pt x="199" y="171"/>
                  </a:lnTo>
                  <a:lnTo>
                    <a:pt x="199" y="172"/>
                  </a:lnTo>
                  <a:lnTo>
                    <a:pt x="199" y="173"/>
                  </a:lnTo>
                  <a:lnTo>
                    <a:pt x="198" y="173"/>
                  </a:lnTo>
                  <a:lnTo>
                    <a:pt x="198" y="174"/>
                  </a:lnTo>
                  <a:lnTo>
                    <a:pt x="199" y="174"/>
                  </a:lnTo>
                  <a:lnTo>
                    <a:pt x="199" y="175"/>
                  </a:lnTo>
                  <a:lnTo>
                    <a:pt x="198" y="175"/>
                  </a:lnTo>
                  <a:lnTo>
                    <a:pt x="198" y="176"/>
                  </a:lnTo>
                  <a:lnTo>
                    <a:pt x="198" y="177"/>
                  </a:lnTo>
                  <a:lnTo>
                    <a:pt x="199" y="176"/>
                  </a:lnTo>
                  <a:lnTo>
                    <a:pt x="200" y="176"/>
                  </a:lnTo>
                  <a:lnTo>
                    <a:pt x="201" y="177"/>
                  </a:lnTo>
                  <a:lnTo>
                    <a:pt x="202" y="177"/>
                  </a:lnTo>
                  <a:lnTo>
                    <a:pt x="203" y="177"/>
                  </a:lnTo>
                  <a:lnTo>
                    <a:pt x="204" y="177"/>
                  </a:lnTo>
                  <a:lnTo>
                    <a:pt x="206" y="177"/>
                  </a:lnTo>
                  <a:lnTo>
                    <a:pt x="206" y="176"/>
                  </a:lnTo>
                  <a:lnTo>
                    <a:pt x="207" y="174"/>
                  </a:lnTo>
                  <a:lnTo>
                    <a:pt x="208" y="174"/>
                  </a:lnTo>
                  <a:lnTo>
                    <a:pt x="209" y="174"/>
                  </a:lnTo>
                  <a:lnTo>
                    <a:pt x="212" y="175"/>
                  </a:lnTo>
                  <a:lnTo>
                    <a:pt x="214" y="175"/>
                  </a:lnTo>
                  <a:lnTo>
                    <a:pt x="218" y="179"/>
                  </a:lnTo>
                  <a:lnTo>
                    <a:pt x="219" y="179"/>
                  </a:lnTo>
                  <a:lnTo>
                    <a:pt x="222" y="182"/>
                  </a:lnTo>
                  <a:lnTo>
                    <a:pt x="222" y="184"/>
                  </a:lnTo>
                  <a:lnTo>
                    <a:pt x="222" y="190"/>
                  </a:lnTo>
                  <a:lnTo>
                    <a:pt x="222" y="194"/>
                  </a:lnTo>
                  <a:lnTo>
                    <a:pt x="222" y="195"/>
                  </a:lnTo>
                  <a:lnTo>
                    <a:pt x="222" y="197"/>
                  </a:lnTo>
                  <a:lnTo>
                    <a:pt x="222" y="200"/>
                  </a:lnTo>
                  <a:lnTo>
                    <a:pt x="222" y="201"/>
                  </a:lnTo>
                  <a:lnTo>
                    <a:pt x="222" y="202"/>
                  </a:lnTo>
                  <a:lnTo>
                    <a:pt x="222" y="203"/>
                  </a:lnTo>
                  <a:lnTo>
                    <a:pt x="222" y="204"/>
                  </a:lnTo>
                  <a:lnTo>
                    <a:pt x="222" y="206"/>
                  </a:lnTo>
                  <a:lnTo>
                    <a:pt x="222" y="207"/>
                  </a:lnTo>
                  <a:lnTo>
                    <a:pt x="222" y="208"/>
                  </a:lnTo>
                  <a:lnTo>
                    <a:pt x="222" y="209"/>
                  </a:lnTo>
                  <a:lnTo>
                    <a:pt x="222" y="210"/>
                  </a:lnTo>
                  <a:lnTo>
                    <a:pt x="222" y="211"/>
                  </a:lnTo>
                  <a:lnTo>
                    <a:pt x="222" y="212"/>
                  </a:lnTo>
                  <a:lnTo>
                    <a:pt x="221" y="217"/>
                  </a:lnTo>
                  <a:lnTo>
                    <a:pt x="220" y="218"/>
                  </a:lnTo>
                  <a:lnTo>
                    <a:pt x="218" y="218"/>
                  </a:lnTo>
                  <a:lnTo>
                    <a:pt x="218" y="219"/>
                  </a:lnTo>
                  <a:lnTo>
                    <a:pt x="217" y="219"/>
                  </a:lnTo>
                  <a:lnTo>
                    <a:pt x="216" y="219"/>
                  </a:lnTo>
                  <a:lnTo>
                    <a:pt x="216" y="220"/>
                  </a:lnTo>
                  <a:lnTo>
                    <a:pt x="215" y="220"/>
                  </a:lnTo>
                  <a:lnTo>
                    <a:pt x="214" y="221"/>
                  </a:lnTo>
                  <a:lnTo>
                    <a:pt x="212" y="222"/>
                  </a:lnTo>
                  <a:lnTo>
                    <a:pt x="210" y="222"/>
                  </a:lnTo>
                  <a:lnTo>
                    <a:pt x="208" y="223"/>
                  </a:lnTo>
                  <a:lnTo>
                    <a:pt x="207" y="224"/>
                  </a:lnTo>
                  <a:lnTo>
                    <a:pt x="206" y="225"/>
                  </a:lnTo>
                  <a:lnTo>
                    <a:pt x="204" y="226"/>
                  </a:lnTo>
                  <a:lnTo>
                    <a:pt x="203" y="226"/>
                  </a:lnTo>
                  <a:lnTo>
                    <a:pt x="202" y="227"/>
                  </a:lnTo>
                  <a:lnTo>
                    <a:pt x="201" y="228"/>
                  </a:lnTo>
                  <a:lnTo>
                    <a:pt x="200" y="228"/>
                  </a:lnTo>
                  <a:lnTo>
                    <a:pt x="199" y="229"/>
                  </a:lnTo>
                  <a:lnTo>
                    <a:pt x="198" y="229"/>
                  </a:lnTo>
                  <a:lnTo>
                    <a:pt x="198" y="231"/>
                  </a:lnTo>
                  <a:lnTo>
                    <a:pt x="197" y="231"/>
                  </a:lnTo>
                  <a:lnTo>
                    <a:pt x="195" y="233"/>
                  </a:lnTo>
                  <a:lnTo>
                    <a:pt x="194" y="233"/>
                  </a:lnTo>
                  <a:lnTo>
                    <a:pt x="193" y="234"/>
                  </a:lnTo>
                  <a:lnTo>
                    <a:pt x="192" y="234"/>
                  </a:lnTo>
                  <a:lnTo>
                    <a:pt x="191" y="235"/>
                  </a:lnTo>
                  <a:lnTo>
                    <a:pt x="190" y="236"/>
                  </a:lnTo>
                  <a:lnTo>
                    <a:pt x="188" y="237"/>
                  </a:lnTo>
                  <a:lnTo>
                    <a:pt x="187" y="237"/>
                  </a:lnTo>
                  <a:lnTo>
                    <a:pt x="185" y="238"/>
                  </a:lnTo>
                  <a:lnTo>
                    <a:pt x="184" y="239"/>
                  </a:lnTo>
                  <a:lnTo>
                    <a:pt x="183" y="239"/>
                  </a:lnTo>
                  <a:lnTo>
                    <a:pt x="182" y="240"/>
                  </a:lnTo>
                  <a:lnTo>
                    <a:pt x="181" y="241"/>
                  </a:lnTo>
                  <a:lnTo>
                    <a:pt x="180" y="242"/>
                  </a:lnTo>
                  <a:lnTo>
                    <a:pt x="179" y="243"/>
                  </a:lnTo>
                  <a:lnTo>
                    <a:pt x="178" y="243"/>
                  </a:lnTo>
                  <a:lnTo>
                    <a:pt x="177" y="243"/>
                  </a:lnTo>
                  <a:lnTo>
                    <a:pt x="176" y="245"/>
                  </a:lnTo>
                  <a:lnTo>
                    <a:pt x="175" y="245"/>
                  </a:lnTo>
                  <a:lnTo>
                    <a:pt x="174" y="247"/>
                  </a:lnTo>
                  <a:lnTo>
                    <a:pt x="173" y="247"/>
                  </a:lnTo>
                  <a:lnTo>
                    <a:pt x="173" y="248"/>
                  </a:lnTo>
                  <a:lnTo>
                    <a:pt x="171" y="249"/>
                  </a:lnTo>
                  <a:lnTo>
                    <a:pt x="170" y="250"/>
                  </a:lnTo>
                  <a:lnTo>
                    <a:pt x="169" y="250"/>
                  </a:lnTo>
                  <a:lnTo>
                    <a:pt x="168" y="251"/>
                  </a:lnTo>
                  <a:lnTo>
                    <a:pt x="168" y="252"/>
                  </a:lnTo>
                  <a:lnTo>
                    <a:pt x="166" y="253"/>
                  </a:lnTo>
                  <a:lnTo>
                    <a:pt x="166" y="254"/>
                  </a:lnTo>
                  <a:lnTo>
                    <a:pt x="165" y="256"/>
                  </a:lnTo>
                  <a:lnTo>
                    <a:pt x="164" y="257"/>
                  </a:lnTo>
                  <a:lnTo>
                    <a:pt x="162" y="259"/>
                  </a:lnTo>
                  <a:lnTo>
                    <a:pt x="160" y="262"/>
                  </a:lnTo>
                  <a:lnTo>
                    <a:pt x="159" y="263"/>
                  </a:lnTo>
                  <a:lnTo>
                    <a:pt x="159" y="264"/>
                  </a:lnTo>
                  <a:lnTo>
                    <a:pt x="158" y="265"/>
                  </a:lnTo>
                  <a:lnTo>
                    <a:pt x="157" y="266"/>
                  </a:lnTo>
                  <a:lnTo>
                    <a:pt x="157" y="267"/>
                  </a:lnTo>
                  <a:lnTo>
                    <a:pt x="157" y="268"/>
                  </a:lnTo>
                  <a:lnTo>
                    <a:pt x="156" y="268"/>
                  </a:lnTo>
                  <a:lnTo>
                    <a:pt x="156" y="269"/>
                  </a:lnTo>
                  <a:lnTo>
                    <a:pt x="155" y="270"/>
                  </a:lnTo>
                  <a:lnTo>
                    <a:pt x="155" y="271"/>
                  </a:lnTo>
                  <a:lnTo>
                    <a:pt x="154" y="271"/>
                  </a:lnTo>
                  <a:lnTo>
                    <a:pt x="154" y="272"/>
                  </a:lnTo>
                  <a:lnTo>
                    <a:pt x="154" y="273"/>
                  </a:lnTo>
                  <a:lnTo>
                    <a:pt x="153" y="273"/>
                  </a:lnTo>
                  <a:lnTo>
                    <a:pt x="153" y="274"/>
                  </a:lnTo>
                  <a:lnTo>
                    <a:pt x="153" y="275"/>
                  </a:lnTo>
                  <a:lnTo>
                    <a:pt x="152" y="276"/>
                  </a:lnTo>
                  <a:lnTo>
                    <a:pt x="152" y="278"/>
                  </a:lnTo>
                  <a:lnTo>
                    <a:pt x="151" y="281"/>
                  </a:lnTo>
                  <a:lnTo>
                    <a:pt x="151" y="282"/>
                  </a:lnTo>
                  <a:lnTo>
                    <a:pt x="151" y="283"/>
                  </a:lnTo>
                  <a:lnTo>
                    <a:pt x="150" y="283"/>
                  </a:lnTo>
                  <a:lnTo>
                    <a:pt x="150" y="284"/>
                  </a:lnTo>
                  <a:lnTo>
                    <a:pt x="150" y="285"/>
                  </a:lnTo>
                  <a:lnTo>
                    <a:pt x="150" y="287"/>
                  </a:lnTo>
                  <a:lnTo>
                    <a:pt x="149" y="288"/>
                  </a:lnTo>
                  <a:lnTo>
                    <a:pt x="149" y="289"/>
                  </a:lnTo>
                  <a:lnTo>
                    <a:pt x="149" y="290"/>
                  </a:lnTo>
                  <a:lnTo>
                    <a:pt x="149" y="291"/>
                  </a:lnTo>
                  <a:lnTo>
                    <a:pt x="149" y="292"/>
                  </a:lnTo>
                  <a:lnTo>
                    <a:pt x="149" y="297"/>
                  </a:lnTo>
                  <a:lnTo>
                    <a:pt x="149" y="298"/>
                  </a:lnTo>
                  <a:lnTo>
                    <a:pt x="149" y="299"/>
                  </a:lnTo>
                  <a:lnTo>
                    <a:pt x="149" y="300"/>
                  </a:lnTo>
                  <a:lnTo>
                    <a:pt x="149" y="301"/>
                  </a:lnTo>
                  <a:lnTo>
                    <a:pt x="150" y="301"/>
                  </a:lnTo>
                  <a:lnTo>
                    <a:pt x="150" y="303"/>
                  </a:lnTo>
                  <a:lnTo>
                    <a:pt x="150" y="304"/>
                  </a:lnTo>
                  <a:lnTo>
                    <a:pt x="151" y="304"/>
                  </a:lnTo>
                  <a:lnTo>
                    <a:pt x="151" y="306"/>
                  </a:lnTo>
                  <a:lnTo>
                    <a:pt x="151" y="307"/>
                  </a:lnTo>
                  <a:lnTo>
                    <a:pt x="151" y="306"/>
                  </a:lnTo>
                  <a:lnTo>
                    <a:pt x="150" y="306"/>
                  </a:lnTo>
                  <a:lnTo>
                    <a:pt x="149" y="304"/>
                  </a:lnTo>
                  <a:lnTo>
                    <a:pt x="149" y="303"/>
                  </a:lnTo>
                  <a:lnTo>
                    <a:pt x="149" y="302"/>
                  </a:lnTo>
                  <a:lnTo>
                    <a:pt x="148" y="301"/>
                  </a:lnTo>
                  <a:lnTo>
                    <a:pt x="148" y="300"/>
                  </a:lnTo>
                  <a:lnTo>
                    <a:pt x="148" y="299"/>
                  </a:lnTo>
                  <a:lnTo>
                    <a:pt x="148" y="298"/>
                  </a:lnTo>
                  <a:lnTo>
                    <a:pt x="148" y="297"/>
                  </a:lnTo>
                  <a:lnTo>
                    <a:pt x="148" y="295"/>
                  </a:lnTo>
                  <a:lnTo>
                    <a:pt x="147" y="293"/>
                  </a:lnTo>
                  <a:lnTo>
                    <a:pt x="148" y="292"/>
                  </a:lnTo>
                  <a:lnTo>
                    <a:pt x="148" y="291"/>
                  </a:lnTo>
                  <a:lnTo>
                    <a:pt x="148" y="290"/>
                  </a:lnTo>
                  <a:lnTo>
                    <a:pt x="148" y="289"/>
                  </a:lnTo>
                  <a:lnTo>
                    <a:pt x="146" y="288"/>
                  </a:lnTo>
                  <a:lnTo>
                    <a:pt x="145" y="287"/>
                  </a:lnTo>
                  <a:lnTo>
                    <a:pt x="144" y="286"/>
                  </a:lnTo>
                  <a:lnTo>
                    <a:pt x="144" y="285"/>
                  </a:lnTo>
                  <a:lnTo>
                    <a:pt x="143" y="285"/>
                  </a:lnTo>
                  <a:lnTo>
                    <a:pt x="142" y="286"/>
                  </a:lnTo>
                  <a:lnTo>
                    <a:pt x="141" y="286"/>
                  </a:lnTo>
                  <a:lnTo>
                    <a:pt x="142" y="286"/>
                  </a:lnTo>
                  <a:lnTo>
                    <a:pt x="143" y="286"/>
                  </a:lnTo>
                  <a:lnTo>
                    <a:pt x="144" y="286"/>
                  </a:lnTo>
                  <a:lnTo>
                    <a:pt x="145" y="287"/>
                  </a:lnTo>
                  <a:lnTo>
                    <a:pt x="145" y="288"/>
                  </a:lnTo>
                  <a:lnTo>
                    <a:pt x="144" y="289"/>
                  </a:lnTo>
                  <a:lnTo>
                    <a:pt x="143" y="289"/>
                  </a:lnTo>
                  <a:lnTo>
                    <a:pt x="143" y="290"/>
                  </a:lnTo>
                  <a:lnTo>
                    <a:pt x="142" y="290"/>
                  </a:lnTo>
                  <a:lnTo>
                    <a:pt x="141" y="290"/>
                  </a:lnTo>
                  <a:lnTo>
                    <a:pt x="140" y="291"/>
                  </a:lnTo>
                  <a:lnTo>
                    <a:pt x="140" y="293"/>
                  </a:lnTo>
                  <a:lnTo>
                    <a:pt x="141" y="294"/>
                  </a:lnTo>
                  <a:lnTo>
                    <a:pt x="143" y="295"/>
                  </a:lnTo>
                  <a:lnTo>
                    <a:pt x="147" y="295"/>
                  </a:lnTo>
                  <a:lnTo>
                    <a:pt x="147" y="296"/>
                  </a:lnTo>
                  <a:lnTo>
                    <a:pt x="146" y="297"/>
                  </a:lnTo>
                  <a:lnTo>
                    <a:pt x="144" y="297"/>
                  </a:lnTo>
                  <a:lnTo>
                    <a:pt x="143" y="298"/>
                  </a:lnTo>
                  <a:lnTo>
                    <a:pt x="143" y="297"/>
                  </a:lnTo>
                  <a:lnTo>
                    <a:pt x="142" y="298"/>
                  </a:lnTo>
                  <a:lnTo>
                    <a:pt x="142" y="299"/>
                  </a:lnTo>
                  <a:lnTo>
                    <a:pt x="142" y="301"/>
                  </a:lnTo>
                  <a:lnTo>
                    <a:pt x="142" y="302"/>
                  </a:lnTo>
                  <a:lnTo>
                    <a:pt x="142" y="303"/>
                  </a:lnTo>
                  <a:lnTo>
                    <a:pt x="142" y="304"/>
                  </a:lnTo>
                  <a:lnTo>
                    <a:pt x="141" y="304"/>
                  </a:lnTo>
                  <a:lnTo>
                    <a:pt x="138" y="303"/>
                  </a:lnTo>
                  <a:lnTo>
                    <a:pt x="137" y="302"/>
                  </a:lnTo>
                  <a:lnTo>
                    <a:pt x="134" y="302"/>
                  </a:lnTo>
                  <a:lnTo>
                    <a:pt x="134" y="301"/>
                  </a:lnTo>
                  <a:lnTo>
                    <a:pt x="133" y="301"/>
                  </a:lnTo>
                  <a:lnTo>
                    <a:pt x="132" y="301"/>
                  </a:lnTo>
                  <a:lnTo>
                    <a:pt x="131" y="301"/>
                  </a:lnTo>
                  <a:lnTo>
                    <a:pt x="130" y="300"/>
                  </a:lnTo>
                  <a:lnTo>
                    <a:pt x="129" y="300"/>
                  </a:lnTo>
                  <a:lnTo>
                    <a:pt x="128" y="300"/>
                  </a:lnTo>
                  <a:lnTo>
                    <a:pt x="127" y="299"/>
                  </a:lnTo>
                  <a:lnTo>
                    <a:pt x="126" y="299"/>
                  </a:lnTo>
                  <a:lnTo>
                    <a:pt x="125" y="299"/>
                  </a:lnTo>
                  <a:lnTo>
                    <a:pt x="124" y="298"/>
                  </a:lnTo>
                  <a:lnTo>
                    <a:pt x="123" y="298"/>
                  </a:lnTo>
                  <a:lnTo>
                    <a:pt x="122" y="298"/>
                  </a:lnTo>
                  <a:lnTo>
                    <a:pt x="121" y="298"/>
                  </a:lnTo>
                  <a:lnTo>
                    <a:pt x="121" y="297"/>
                  </a:lnTo>
                  <a:lnTo>
                    <a:pt x="120" y="297"/>
                  </a:lnTo>
                  <a:lnTo>
                    <a:pt x="119" y="297"/>
                  </a:lnTo>
                  <a:lnTo>
                    <a:pt x="118" y="297"/>
                  </a:lnTo>
                  <a:lnTo>
                    <a:pt x="117" y="297"/>
                  </a:lnTo>
                  <a:lnTo>
                    <a:pt x="117" y="298"/>
                  </a:lnTo>
                  <a:lnTo>
                    <a:pt x="117" y="299"/>
                  </a:lnTo>
                  <a:lnTo>
                    <a:pt x="117" y="300"/>
                  </a:lnTo>
                  <a:lnTo>
                    <a:pt x="117" y="301"/>
                  </a:lnTo>
                  <a:lnTo>
                    <a:pt x="117" y="302"/>
                  </a:lnTo>
                  <a:lnTo>
                    <a:pt x="116" y="303"/>
                  </a:lnTo>
                  <a:lnTo>
                    <a:pt x="116" y="304"/>
                  </a:lnTo>
                  <a:lnTo>
                    <a:pt x="116" y="306"/>
                  </a:lnTo>
                  <a:lnTo>
                    <a:pt x="116" y="307"/>
                  </a:lnTo>
                  <a:lnTo>
                    <a:pt x="116" y="308"/>
                  </a:lnTo>
                  <a:lnTo>
                    <a:pt x="116" y="309"/>
                  </a:lnTo>
                  <a:lnTo>
                    <a:pt x="116" y="310"/>
                  </a:lnTo>
                  <a:lnTo>
                    <a:pt x="116" y="311"/>
                  </a:lnTo>
                  <a:lnTo>
                    <a:pt x="116" y="312"/>
                  </a:lnTo>
                  <a:lnTo>
                    <a:pt x="115" y="312"/>
                  </a:lnTo>
                  <a:lnTo>
                    <a:pt x="115" y="313"/>
                  </a:lnTo>
                  <a:lnTo>
                    <a:pt x="115" y="314"/>
                  </a:lnTo>
                  <a:lnTo>
                    <a:pt x="114" y="314"/>
                  </a:lnTo>
                  <a:lnTo>
                    <a:pt x="114" y="315"/>
                  </a:lnTo>
                  <a:lnTo>
                    <a:pt x="113" y="315"/>
                  </a:lnTo>
                  <a:lnTo>
                    <a:pt x="113" y="316"/>
                  </a:lnTo>
                  <a:lnTo>
                    <a:pt x="112" y="316"/>
                  </a:lnTo>
                  <a:lnTo>
                    <a:pt x="109" y="317"/>
                  </a:lnTo>
                  <a:lnTo>
                    <a:pt x="109" y="318"/>
                  </a:lnTo>
                  <a:lnTo>
                    <a:pt x="108" y="318"/>
                  </a:lnTo>
                  <a:lnTo>
                    <a:pt x="108" y="319"/>
                  </a:lnTo>
                  <a:lnTo>
                    <a:pt x="109" y="319"/>
                  </a:lnTo>
                  <a:lnTo>
                    <a:pt x="108" y="319"/>
                  </a:lnTo>
                  <a:lnTo>
                    <a:pt x="107" y="320"/>
                  </a:lnTo>
                  <a:lnTo>
                    <a:pt x="106" y="322"/>
                  </a:lnTo>
                  <a:lnTo>
                    <a:pt x="105" y="322"/>
                  </a:lnTo>
                  <a:lnTo>
                    <a:pt x="105" y="323"/>
                  </a:lnTo>
                  <a:lnTo>
                    <a:pt x="104" y="323"/>
                  </a:lnTo>
                  <a:lnTo>
                    <a:pt x="105" y="324"/>
                  </a:lnTo>
                  <a:lnTo>
                    <a:pt x="106" y="324"/>
                  </a:lnTo>
                  <a:lnTo>
                    <a:pt x="105" y="325"/>
                  </a:lnTo>
                  <a:lnTo>
                    <a:pt x="104" y="325"/>
                  </a:lnTo>
                  <a:lnTo>
                    <a:pt x="103" y="326"/>
                  </a:lnTo>
                  <a:lnTo>
                    <a:pt x="103" y="327"/>
                  </a:lnTo>
                  <a:lnTo>
                    <a:pt x="103" y="328"/>
                  </a:lnTo>
                  <a:lnTo>
                    <a:pt x="104" y="329"/>
                  </a:lnTo>
                  <a:lnTo>
                    <a:pt x="104" y="331"/>
                  </a:lnTo>
                  <a:lnTo>
                    <a:pt x="104" y="332"/>
                  </a:lnTo>
                  <a:lnTo>
                    <a:pt x="105" y="332"/>
                  </a:lnTo>
                  <a:lnTo>
                    <a:pt x="105" y="333"/>
                  </a:lnTo>
                  <a:lnTo>
                    <a:pt x="105" y="334"/>
                  </a:lnTo>
                  <a:lnTo>
                    <a:pt x="105" y="335"/>
                  </a:lnTo>
                  <a:lnTo>
                    <a:pt x="104" y="336"/>
                  </a:lnTo>
                  <a:lnTo>
                    <a:pt x="104" y="337"/>
                  </a:lnTo>
                  <a:lnTo>
                    <a:pt x="103" y="338"/>
                  </a:lnTo>
                  <a:lnTo>
                    <a:pt x="102" y="339"/>
                  </a:lnTo>
                  <a:lnTo>
                    <a:pt x="101" y="340"/>
                  </a:lnTo>
                  <a:lnTo>
                    <a:pt x="101" y="341"/>
                  </a:lnTo>
                  <a:lnTo>
                    <a:pt x="100" y="341"/>
                  </a:lnTo>
                  <a:lnTo>
                    <a:pt x="99" y="341"/>
                  </a:lnTo>
                  <a:lnTo>
                    <a:pt x="98" y="341"/>
                  </a:lnTo>
                  <a:lnTo>
                    <a:pt x="97" y="341"/>
                  </a:lnTo>
                  <a:lnTo>
                    <a:pt x="96" y="340"/>
                  </a:lnTo>
                  <a:lnTo>
                    <a:pt x="95" y="340"/>
                  </a:lnTo>
                  <a:lnTo>
                    <a:pt x="95" y="341"/>
                  </a:lnTo>
                  <a:lnTo>
                    <a:pt x="94" y="341"/>
                  </a:lnTo>
                  <a:lnTo>
                    <a:pt x="94" y="342"/>
                  </a:lnTo>
                  <a:lnTo>
                    <a:pt x="94" y="343"/>
                  </a:lnTo>
                  <a:lnTo>
                    <a:pt x="95" y="344"/>
                  </a:lnTo>
                  <a:lnTo>
                    <a:pt x="95" y="345"/>
                  </a:lnTo>
                  <a:lnTo>
                    <a:pt x="96" y="346"/>
                  </a:lnTo>
                  <a:lnTo>
                    <a:pt x="96" y="347"/>
                  </a:lnTo>
                  <a:lnTo>
                    <a:pt x="97" y="347"/>
                  </a:lnTo>
                  <a:lnTo>
                    <a:pt x="98" y="347"/>
                  </a:lnTo>
                  <a:lnTo>
                    <a:pt x="98" y="346"/>
                  </a:lnTo>
                  <a:lnTo>
                    <a:pt x="99" y="346"/>
                  </a:lnTo>
                  <a:lnTo>
                    <a:pt x="99" y="347"/>
                  </a:lnTo>
                  <a:lnTo>
                    <a:pt x="100" y="347"/>
                  </a:lnTo>
                  <a:lnTo>
                    <a:pt x="101" y="347"/>
                  </a:lnTo>
                  <a:lnTo>
                    <a:pt x="101" y="348"/>
                  </a:lnTo>
                  <a:lnTo>
                    <a:pt x="102" y="347"/>
                  </a:lnTo>
                  <a:lnTo>
                    <a:pt x="103" y="347"/>
                  </a:lnTo>
                  <a:lnTo>
                    <a:pt x="104" y="347"/>
                  </a:lnTo>
                  <a:lnTo>
                    <a:pt x="104" y="346"/>
                  </a:lnTo>
                  <a:lnTo>
                    <a:pt x="105" y="346"/>
                  </a:lnTo>
                  <a:lnTo>
                    <a:pt x="106" y="346"/>
                  </a:lnTo>
                  <a:lnTo>
                    <a:pt x="106" y="345"/>
                  </a:lnTo>
                  <a:lnTo>
                    <a:pt x="107" y="345"/>
                  </a:lnTo>
                  <a:lnTo>
                    <a:pt x="108" y="345"/>
                  </a:lnTo>
                  <a:lnTo>
                    <a:pt x="109" y="345"/>
                  </a:lnTo>
                  <a:lnTo>
                    <a:pt x="109" y="344"/>
                  </a:lnTo>
                  <a:lnTo>
                    <a:pt x="110" y="344"/>
                  </a:lnTo>
                  <a:lnTo>
                    <a:pt x="112" y="344"/>
                  </a:lnTo>
                  <a:lnTo>
                    <a:pt x="113" y="344"/>
                  </a:lnTo>
                  <a:lnTo>
                    <a:pt x="114" y="344"/>
                  </a:lnTo>
                  <a:lnTo>
                    <a:pt x="115" y="344"/>
                  </a:lnTo>
                  <a:lnTo>
                    <a:pt x="115" y="345"/>
                  </a:lnTo>
                  <a:lnTo>
                    <a:pt x="116" y="345"/>
                  </a:lnTo>
                  <a:lnTo>
                    <a:pt x="117" y="345"/>
                  </a:lnTo>
                  <a:lnTo>
                    <a:pt x="117" y="346"/>
                  </a:lnTo>
                  <a:lnTo>
                    <a:pt x="118" y="346"/>
                  </a:lnTo>
                  <a:lnTo>
                    <a:pt x="118" y="345"/>
                  </a:lnTo>
                  <a:lnTo>
                    <a:pt x="119" y="345"/>
                  </a:lnTo>
                  <a:lnTo>
                    <a:pt x="119" y="344"/>
                  </a:lnTo>
                  <a:lnTo>
                    <a:pt x="119" y="343"/>
                  </a:lnTo>
                  <a:lnTo>
                    <a:pt x="119" y="342"/>
                  </a:lnTo>
                  <a:lnTo>
                    <a:pt x="120" y="342"/>
                  </a:lnTo>
                  <a:lnTo>
                    <a:pt x="120" y="341"/>
                  </a:lnTo>
                  <a:lnTo>
                    <a:pt x="121" y="341"/>
                  </a:lnTo>
                  <a:lnTo>
                    <a:pt x="122" y="341"/>
                  </a:lnTo>
                  <a:lnTo>
                    <a:pt x="123" y="341"/>
                  </a:lnTo>
                  <a:lnTo>
                    <a:pt x="127" y="340"/>
                  </a:lnTo>
                  <a:lnTo>
                    <a:pt x="127" y="341"/>
                  </a:lnTo>
                  <a:lnTo>
                    <a:pt x="128" y="342"/>
                  </a:lnTo>
                  <a:lnTo>
                    <a:pt x="128" y="343"/>
                  </a:lnTo>
                  <a:lnTo>
                    <a:pt x="129" y="343"/>
                  </a:lnTo>
                  <a:lnTo>
                    <a:pt x="129" y="344"/>
                  </a:lnTo>
                  <a:lnTo>
                    <a:pt x="130" y="345"/>
                  </a:lnTo>
                  <a:lnTo>
                    <a:pt x="131" y="346"/>
                  </a:lnTo>
                  <a:lnTo>
                    <a:pt x="131" y="347"/>
                  </a:lnTo>
                  <a:lnTo>
                    <a:pt x="132" y="347"/>
                  </a:lnTo>
                  <a:lnTo>
                    <a:pt x="132" y="348"/>
                  </a:lnTo>
                  <a:lnTo>
                    <a:pt x="133" y="348"/>
                  </a:lnTo>
                  <a:lnTo>
                    <a:pt x="133" y="349"/>
                  </a:lnTo>
                  <a:lnTo>
                    <a:pt x="133" y="350"/>
                  </a:lnTo>
                  <a:lnTo>
                    <a:pt x="134" y="350"/>
                  </a:lnTo>
                  <a:lnTo>
                    <a:pt x="134" y="351"/>
                  </a:lnTo>
                  <a:lnTo>
                    <a:pt x="135" y="351"/>
                  </a:lnTo>
                  <a:lnTo>
                    <a:pt x="135" y="352"/>
                  </a:lnTo>
                  <a:lnTo>
                    <a:pt x="135" y="353"/>
                  </a:lnTo>
                  <a:lnTo>
                    <a:pt x="135" y="354"/>
                  </a:lnTo>
                  <a:lnTo>
                    <a:pt x="135" y="356"/>
                  </a:lnTo>
                  <a:lnTo>
                    <a:pt x="135" y="358"/>
                  </a:lnTo>
                  <a:lnTo>
                    <a:pt x="137" y="359"/>
                  </a:lnTo>
                  <a:lnTo>
                    <a:pt x="137" y="360"/>
                  </a:lnTo>
                  <a:lnTo>
                    <a:pt x="137" y="361"/>
                  </a:lnTo>
                  <a:lnTo>
                    <a:pt x="138" y="362"/>
                  </a:lnTo>
                  <a:lnTo>
                    <a:pt x="138" y="363"/>
                  </a:lnTo>
                  <a:lnTo>
                    <a:pt x="139" y="364"/>
                  </a:lnTo>
                  <a:lnTo>
                    <a:pt x="139" y="365"/>
                  </a:lnTo>
                  <a:lnTo>
                    <a:pt x="139" y="366"/>
                  </a:lnTo>
                  <a:lnTo>
                    <a:pt x="138" y="367"/>
                  </a:lnTo>
                  <a:lnTo>
                    <a:pt x="138" y="368"/>
                  </a:lnTo>
                  <a:lnTo>
                    <a:pt x="138" y="369"/>
                  </a:lnTo>
                  <a:lnTo>
                    <a:pt x="139" y="370"/>
                  </a:lnTo>
                  <a:lnTo>
                    <a:pt x="140" y="369"/>
                  </a:lnTo>
                  <a:lnTo>
                    <a:pt x="140" y="367"/>
                  </a:lnTo>
                  <a:lnTo>
                    <a:pt x="140" y="366"/>
                  </a:lnTo>
                  <a:lnTo>
                    <a:pt x="141" y="366"/>
                  </a:lnTo>
                  <a:lnTo>
                    <a:pt x="141" y="365"/>
                  </a:lnTo>
                  <a:lnTo>
                    <a:pt x="142" y="365"/>
                  </a:lnTo>
                  <a:lnTo>
                    <a:pt x="143" y="365"/>
                  </a:lnTo>
                  <a:lnTo>
                    <a:pt x="144" y="365"/>
                  </a:lnTo>
                  <a:lnTo>
                    <a:pt x="144" y="364"/>
                  </a:lnTo>
                  <a:lnTo>
                    <a:pt x="145" y="364"/>
                  </a:lnTo>
                  <a:lnTo>
                    <a:pt x="146" y="364"/>
                  </a:lnTo>
                  <a:lnTo>
                    <a:pt x="147" y="365"/>
                  </a:lnTo>
                  <a:lnTo>
                    <a:pt x="148" y="366"/>
                  </a:lnTo>
                  <a:lnTo>
                    <a:pt x="149" y="367"/>
                  </a:lnTo>
                  <a:lnTo>
                    <a:pt x="150" y="368"/>
                  </a:lnTo>
                  <a:lnTo>
                    <a:pt x="151" y="369"/>
                  </a:lnTo>
                  <a:lnTo>
                    <a:pt x="153" y="370"/>
                  </a:lnTo>
                  <a:lnTo>
                    <a:pt x="153" y="371"/>
                  </a:lnTo>
                  <a:lnTo>
                    <a:pt x="154" y="371"/>
                  </a:lnTo>
                  <a:lnTo>
                    <a:pt x="154" y="372"/>
                  </a:lnTo>
                  <a:lnTo>
                    <a:pt x="156" y="373"/>
                  </a:lnTo>
                  <a:lnTo>
                    <a:pt x="157" y="374"/>
                  </a:lnTo>
                  <a:lnTo>
                    <a:pt x="158" y="374"/>
                  </a:lnTo>
                  <a:lnTo>
                    <a:pt x="159" y="375"/>
                  </a:lnTo>
                  <a:lnTo>
                    <a:pt x="159" y="376"/>
                  </a:lnTo>
                  <a:lnTo>
                    <a:pt x="160" y="376"/>
                  </a:lnTo>
                  <a:lnTo>
                    <a:pt x="160" y="377"/>
                  </a:lnTo>
                  <a:lnTo>
                    <a:pt x="159" y="377"/>
                  </a:lnTo>
                  <a:lnTo>
                    <a:pt x="160" y="377"/>
                  </a:lnTo>
                  <a:lnTo>
                    <a:pt x="160" y="379"/>
                  </a:lnTo>
                  <a:lnTo>
                    <a:pt x="160" y="381"/>
                  </a:lnTo>
                  <a:lnTo>
                    <a:pt x="162" y="382"/>
                  </a:lnTo>
                  <a:lnTo>
                    <a:pt x="163" y="382"/>
                  </a:lnTo>
                  <a:lnTo>
                    <a:pt x="164" y="383"/>
                  </a:lnTo>
                  <a:lnTo>
                    <a:pt x="165" y="383"/>
                  </a:lnTo>
                  <a:lnTo>
                    <a:pt x="165" y="384"/>
                  </a:lnTo>
                  <a:lnTo>
                    <a:pt x="166" y="384"/>
                  </a:lnTo>
                  <a:lnTo>
                    <a:pt x="167" y="385"/>
                  </a:lnTo>
                  <a:lnTo>
                    <a:pt x="167" y="384"/>
                  </a:lnTo>
                  <a:lnTo>
                    <a:pt x="168" y="384"/>
                  </a:lnTo>
                  <a:lnTo>
                    <a:pt x="169" y="384"/>
                  </a:lnTo>
                  <a:lnTo>
                    <a:pt x="170" y="383"/>
                  </a:lnTo>
                  <a:lnTo>
                    <a:pt x="171" y="382"/>
                  </a:lnTo>
                  <a:lnTo>
                    <a:pt x="172" y="382"/>
                  </a:lnTo>
                  <a:lnTo>
                    <a:pt x="173" y="382"/>
                  </a:lnTo>
                  <a:lnTo>
                    <a:pt x="174" y="382"/>
                  </a:lnTo>
                  <a:lnTo>
                    <a:pt x="175" y="382"/>
                  </a:lnTo>
                  <a:lnTo>
                    <a:pt x="176" y="382"/>
                  </a:lnTo>
                  <a:lnTo>
                    <a:pt x="175" y="381"/>
                  </a:lnTo>
                  <a:lnTo>
                    <a:pt x="174" y="381"/>
                  </a:lnTo>
                  <a:lnTo>
                    <a:pt x="173" y="379"/>
                  </a:lnTo>
                  <a:lnTo>
                    <a:pt x="172" y="378"/>
                  </a:lnTo>
                  <a:lnTo>
                    <a:pt x="173" y="377"/>
                  </a:lnTo>
                  <a:lnTo>
                    <a:pt x="173" y="376"/>
                  </a:lnTo>
                  <a:lnTo>
                    <a:pt x="173" y="375"/>
                  </a:lnTo>
                  <a:lnTo>
                    <a:pt x="173" y="374"/>
                  </a:lnTo>
                  <a:lnTo>
                    <a:pt x="173" y="373"/>
                  </a:lnTo>
                  <a:lnTo>
                    <a:pt x="173" y="372"/>
                  </a:lnTo>
                  <a:lnTo>
                    <a:pt x="173" y="371"/>
                  </a:lnTo>
                  <a:lnTo>
                    <a:pt x="173" y="369"/>
                  </a:lnTo>
                  <a:lnTo>
                    <a:pt x="173" y="368"/>
                  </a:lnTo>
                  <a:lnTo>
                    <a:pt x="173" y="367"/>
                  </a:lnTo>
                  <a:lnTo>
                    <a:pt x="173" y="366"/>
                  </a:lnTo>
                  <a:lnTo>
                    <a:pt x="174" y="364"/>
                  </a:lnTo>
                  <a:lnTo>
                    <a:pt x="174" y="363"/>
                  </a:lnTo>
                  <a:lnTo>
                    <a:pt x="174" y="362"/>
                  </a:lnTo>
                  <a:lnTo>
                    <a:pt x="175" y="362"/>
                  </a:lnTo>
                  <a:lnTo>
                    <a:pt x="175" y="361"/>
                  </a:lnTo>
                  <a:lnTo>
                    <a:pt x="175" y="359"/>
                  </a:lnTo>
                  <a:lnTo>
                    <a:pt x="175" y="358"/>
                  </a:lnTo>
                  <a:lnTo>
                    <a:pt x="176" y="358"/>
                  </a:lnTo>
                  <a:lnTo>
                    <a:pt x="176" y="357"/>
                  </a:lnTo>
                  <a:lnTo>
                    <a:pt x="176" y="356"/>
                  </a:lnTo>
                  <a:lnTo>
                    <a:pt x="176" y="354"/>
                  </a:lnTo>
                  <a:lnTo>
                    <a:pt x="177" y="354"/>
                  </a:lnTo>
                  <a:lnTo>
                    <a:pt x="177" y="353"/>
                  </a:lnTo>
                  <a:lnTo>
                    <a:pt x="177" y="352"/>
                  </a:lnTo>
                  <a:lnTo>
                    <a:pt x="178" y="351"/>
                  </a:lnTo>
                  <a:lnTo>
                    <a:pt x="180" y="350"/>
                  </a:lnTo>
                  <a:lnTo>
                    <a:pt x="180" y="351"/>
                  </a:lnTo>
                  <a:lnTo>
                    <a:pt x="179" y="351"/>
                  </a:lnTo>
                  <a:lnTo>
                    <a:pt x="179" y="352"/>
                  </a:lnTo>
                  <a:lnTo>
                    <a:pt x="178" y="353"/>
                  </a:lnTo>
                  <a:lnTo>
                    <a:pt x="178" y="354"/>
                  </a:lnTo>
                  <a:lnTo>
                    <a:pt x="177" y="354"/>
                  </a:lnTo>
                  <a:lnTo>
                    <a:pt x="177" y="356"/>
                  </a:lnTo>
                  <a:lnTo>
                    <a:pt x="177" y="357"/>
                  </a:lnTo>
                  <a:lnTo>
                    <a:pt x="176" y="357"/>
                  </a:lnTo>
                  <a:lnTo>
                    <a:pt x="176" y="358"/>
                  </a:lnTo>
                  <a:lnTo>
                    <a:pt x="176" y="359"/>
                  </a:lnTo>
                  <a:lnTo>
                    <a:pt x="176" y="360"/>
                  </a:lnTo>
                  <a:lnTo>
                    <a:pt x="176" y="361"/>
                  </a:lnTo>
                  <a:lnTo>
                    <a:pt x="176" y="362"/>
                  </a:lnTo>
                  <a:lnTo>
                    <a:pt x="175" y="362"/>
                  </a:lnTo>
                  <a:lnTo>
                    <a:pt x="175" y="363"/>
                  </a:lnTo>
                  <a:lnTo>
                    <a:pt x="175" y="364"/>
                  </a:lnTo>
                  <a:lnTo>
                    <a:pt x="175" y="365"/>
                  </a:lnTo>
                  <a:lnTo>
                    <a:pt x="174" y="366"/>
                  </a:lnTo>
                  <a:lnTo>
                    <a:pt x="174" y="367"/>
                  </a:lnTo>
                  <a:lnTo>
                    <a:pt x="175" y="366"/>
                  </a:lnTo>
                  <a:lnTo>
                    <a:pt x="175" y="365"/>
                  </a:lnTo>
                  <a:lnTo>
                    <a:pt x="176" y="365"/>
                  </a:lnTo>
                  <a:lnTo>
                    <a:pt x="176" y="364"/>
                  </a:lnTo>
                  <a:lnTo>
                    <a:pt x="176" y="363"/>
                  </a:lnTo>
                  <a:lnTo>
                    <a:pt x="176" y="362"/>
                  </a:lnTo>
                  <a:lnTo>
                    <a:pt x="176" y="361"/>
                  </a:lnTo>
                  <a:lnTo>
                    <a:pt x="177" y="360"/>
                  </a:lnTo>
                  <a:lnTo>
                    <a:pt x="178" y="360"/>
                  </a:lnTo>
                  <a:lnTo>
                    <a:pt x="179" y="360"/>
                  </a:lnTo>
                  <a:lnTo>
                    <a:pt x="180" y="360"/>
                  </a:lnTo>
                  <a:lnTo>
                    <a:pt x="179" y="360"/>
                  </a:lnTo>
                  <a:lnTo>
                    <a:pt x="179" y="359"/>
                  </a:lnTo>
                  <a:lnTo>
                    <a:pt x="180" y="359"/>
                  </a:lnTo>
                  <a:lnTo>
                    <a:pt x="179" y="359"/>
                  </a:lnTo>
                  <a:lnTo>
                    <a:pt x="179" y="360"/>
                  </a:lnTo>
                  <a:lnTo>
                    <a:pt x="178" y="360"/>
                  </a:lnTo>
                  <a:lnTo>
                    <a:pt x="178" y="359"/>
                  </a:lnTo>
                  <a:lnTo>
                    <a:pt x="179" y="358"/>
                  </a:lnTo>
                  <a:lnTo>
                    <a:pt x="178" y="357"/>
                  </a:lnTo>
                  <a:lnTo>
                    <a:pt x="179" y="357"/>
                  </a:lnTo>
                  <a:lnTo>
                    <a:pt x="178" y="356"/>
                  </a:lnTo>
                  <a:lnTo>
                    <a:pt x="179" y="356"/>
                  </a:lnTo>
                  <a:lnTo>
                    <a:pt x="179" y="354"/>
                  </a:lnTo>
                  <a:lnTo>
                    <a:pt x="180" y="353"/>
                  </a:lnTo>
                  <a:lnTo>
                    <a:pt x="179" y="353"/>
                  </a:lnTo>
                  <a:lnTo>
                    <a:pt x="179" y="352"/>
                  </a:lnTo>
                  <a:lnTo>
                    <a:pt x="180" y="352"/>
                  </a:lnTo>
                  <a:lnTo>
                    <a:pt x="180" y="351"/>
                  </a:lnTo>
                  <a:lnTo>
                    <a:pt x="181" y="351"/>
                  </a:lnTo>
                  <a:lnTo>
                    <a:pt x="181" y="350"/>
                  </a:lnTo>
                  <a:lnTo>
                    <a:pt x="182" y="350"/>
                  </a:lnTo>
                  <a:lnTo>
                    <a:pt x="183" y="349"/>
                  </a:lnTo>
                  <a:lnTo>
                    <a:pt x="184" y="348"/>
                  </a:lnTo>
                  <a:lnTo>
                    <a:pt x="185" y="348"/>
                  </a:lnTo>
                  <a:lnTo>
                    <a:pt x="187" y="348"/>
                  </a:lnTo>
                  <a:lnTo>
                    <a:pt x="188" y="347"/>
                  </a:lnTo>
                  <a:lnTo>
                    <a:pt x="189" y="346"/>
                  </a:lnTo>
                  <a:lnTo>
                    <a:pt x="189" y="345"/>
                  </a:lnTo>
                  <a:lnTo>
                    <a:pt x="190" y="345"/>
                  </a:lnTo>
                  <a:lnTo>
                    <a:pt x="191" y="346"/>
                  </a:lnTo>
                  <a:lnTo>
                    <a:pt x="190" y="346"/>
                  </a:lnTo>
                  <a:lnTo>
                    <a:pt x="190" y="347"/>
                  </a:lnTo>
                  <a:lnTo>
                    <a:pt x="190" y="348"/>
                  </a:lnTo>
                  <a:lnTo>
                    <a:pt x="190" y="349"/>
                  </a:lnTo>
                  <a:lnTo>
                    <a:pt x="190" y="350"/>
                  </a:lnTo>
                  <a:lnTo>
                    <a:pt x="190" y="351"/>
                  </a:lnTo>
                  <a:lnTo>
                    <a:pt x="190" y="353"/>
                  </a:lnTo>
                  <a:lnTo>
                    <a:pt x="189" y="354"/>
                  </a:lnTo>
                  <a:lnTo>
                    <a:pt x="189" y="356"/>
                  </a:lnTo>
                  <a:lnTo>
                    <a:pt x="189" y="357"/>
                  </a:lnTo>
                  <a:lnTo>
                    <a:pt x="188" y="358"/>
                  </a:lnTo>
                  <a:lnTo>
                    <a:pt x="188" y="360"/>
                  </a:lnTo>
                  <a:lnTo>
                    <a:pt x="188" y="361"/>
                  </a:lnTo>
                  <a:lnTo>
                    <a:pt x="188" y="362"/>
                  </a:lnTo>
                  <a:lnTo>
                    <a:pt x="188" y="363"/>
                  </a:lnTo>
                  <a:lnTo>
                    <a:pt x="188" y="364"/>
                  </a:lnTo>
                  <a:lnTo>
                    <a:pt x="188" y="365"/>
                  </a:lnTo>
                  <a:lnTo>
                    <a:pt x="188" y="366"/>
                  </a:lnTo>
                  <a:lnTo>
                    <a:pt x="188" y="368"/>
                  </a:lnTo>
                  <a:lnTo>
                    <a:pt x="188" y="369"/>
                  </a:lnTo>
                  <a:lnTo>
                    <a:pt x="187" y="369"/>
                  </a:lnTo>
                  <a:lnTo>
                    <a:pt x="187" y="370"/>
                  </a:lnTo>
                  <a:lnTo>
                    <a:pt x="187" y="371"/>
                  </a:lnTo>
                  <a:lnTo>
                    <a:pt x="187" y="373"/>
                  </a:lnTo>
                  <a:lnTo>
                    <a:pt x="187" y="374"/>
                  </a:lnTo>
                  <a:lnTo>
                    <a:pt x="185" y="375"/>
                  </a:lnTo>
                  <a:lnTo>
                    <a:pt x="185" y="376"/>
                  </a:lnTo>
                  <a:lnTo>
                    <a:pt x="185" y="377"/>
                  </a:lnTo>
                  <a:lnTo>
                    <a:pt x="187" y="378"/>
                  </a:lnTo>
                  <a:lnTo>
                    <a:pt x="187" y="379"/>
                  </a:lnTo>
                  <a:lnTo>
                    <a:pt x="187" y="381"/>
                  </a:lnTo>
                  <a:lnTo>
                    <a:pt x="185" y="381"/>
                  </a:lnTo>
                  <a:lnTo>
                    <a:pt x="185" y="382"/>
                  </a:lnTo>
                  <a:lnTo>
                    <a:pt x="185" y="383"/>
                  </a:lnTo>
                  <a:lnTo>
                    <a:pt x="184" y="384"/>
                  </a:lnTo>
                  <a:lnTo>
                    <a:pt x="184" y="385"/>
                  </a:lnTo>
                  <a:lnTo>
                    <a:pt x="184" y="387"/>
                  </a:lnTo>
                  <a:lnTo>
                    <a:pt x="184" y="391"/>
                  </a:lnTo>
                  <a:lnTo>
                    <a:pt x="184" y="392"/>
                  </a:lnTo>
                  <a:lnTo>
                    <a:pt x="184" y="393"/>
                  </a:lnTo>
                  <a:lnTo>
                    <a:pt x="184" y="394"/>
                  </a:lnTo>
                  <a:lnTo>
                    <a:pt x="185" y="395"/>
                  </a:lnTo>
                  <a:lnTo>
                    <a:pt x="185" y="396"/>
                  </a:lnTo>
                  <a:lnTo>
                    <a:pt x="184" y="398"/>
                  </a:lnTo>
                  <a:lnTo>
                    <a:pt x="184" y="399"/>
                  </a:lnTo>
                  <a:lnTo>
                    <a:pt x="183" y="400"/>
                  </a:lnTo>
                  <a:lnTo>
                    <a:pt x="183" y="401"/>
                  </a:lnTo>
                  <a:lnTo>
                    <a:pt x="183" y="402"/>
                  </a:lnTo>
                  <a:lnTo>
                    <a:pt x="182" y="402"/>
                  </a:lnTo>
                  <a:lnTo>
                    <a:pt x="183" y="402"/>
                  </a:lnTo>
                  <a:lnTo>
                    <a:pt x="182" y="403"/>
                  </a:lnTo>
                  <a:lnTo>
                    <a:pt x="183" y="403"/>
                  </a:lnTo>
                  <a:lnTo>
                    <a:pt x="183" y="404"/>
                  </a:lnTo>
                  <a:lnTo>
                    <a:pt x="183" y="406"/>
                  </a:lnTo>
                  <a:lnTo>
                    <a:pt x="183" y="407"/>
                  </a:lnTo>
                  <a:lnTo>
                    <a:pt x="182" y="408"/>
                  </a:lnTo>
                  <a:lnTo>
                    <a:pt x="182" y="409"/>
                  </a:lnTo>
                  <a:lnTo>
                    <a:pt x="182" y="411"/>
                  </a:lnTo>
                  <a:lnTo>
                    <a:pt x="182" y="412"/>
                  </a:lnTo>
                  <a:lnTo>
                    <a:pt x="184" y="413"/>
                  </a:lnTo>
                  <a:lnTo>
                    <a:pt x="184" y="414"/>
                  </a:lnTo>
                  <a:lnTo>
                    <a:pt x="183" y="415"/>
                  </a:lnTo>
                  <a:lnTo>
                    <a:pt x="183" y="416"/>
                  </a:lnTo>
                  <a:lnTo>
                    <a:pt x="183" y="417"/>
                  </a:lnTo>
                  <a:lnTo>
                    <a:pt x="182" y="418"/>
                  </a:lnTo>
                  <a:lnTo>
                    <a:pt x="182" y="419"/>
                  </a:lnTo>
                  <a:lnTo>
                    <a:pt x="182" y="420"/>
                  </a:lnTo>
                  <a:lnTo>
                    <a:pt x="182" y="421"/>
                  </a:lnTo>
                  <a:lnTo>
                    <a:pt x="181" y="422"/>
                  </a:lnTo>
                  <a:lnTo>
                    <a:pt x="181" y="423"/>
                  </a:lnTo>
                  <a:lnTo>
                    <a:pt x="181" y="424"/>
                  </a:lnTo>
                  <a:lnTo>
                    <a:pt x="181" y="425"/>
                  </a:lnTo>
                  <a:lnTo>
                    <a:pt x="182" y="426"/>
                  </a:lnTo>
                  <a:lnTo>
                    <a:pt x="182" y="427"/>
                  </a:lnTo>
                  <a:lnTo>
                    <a:pt x="181" y="427"/>
                  </a:lnTo>
                  <a:lnTo>
                    <a:pt x="181" y="428"/>
                  </a:lnTo>
                  <a:lnTo>
                    <a:pt x="181" y="429"/>
                  </a:lnTo>
                  <a:lnTo>
                    <a:pt x="181" y="431"/>
                  </a:lnTo>
                  <a:lnTo>
                    <a:pt x="181" y="432"/>
                  </a:lnTo>
                  <a:lnTo>
                    <a:pt x="180" y="433"/>
                  </a:lnTo>
                  <a:lnTo>
                    <a:pt x="180" y="435"/>
                  </a:lnTo>
                  <a:lnTo>
                    <a:pt x="180" y="436"/>
                  </a:lnTo>
                  <a:lnTo>
                    <a:pt x="180" y="439"/>
                  </a:lnTo>
                  <a:lnTo>
                    <a:pt x="179" y="440"/>
                  </a:lnTo>
                  <a:lnTo>
                    <a:pt x="179" y="442"/>
                  </a:lnTo>
                  <a:lnTo>
                    <a:pt x="179" y="443"/>
                  </a:lnTo>
                  <a:lnTo>
                    <a:pt x="179" y="444"/>
                  </a:lnTo>
                  <a:lnTo>
                    <a:pt x="178" y="446"/>
                  </a:lnTo>
                  <a:lnTo>
                    <a:pt x="178" y="447"/>
                  </a:lnTo>
                  <a:lnTo>
                    <a:pt x="178" y="448"/>
                  </a:lnTo>
                  <a:lnTo>
                    <a:pt x="178" y="449"/>
                  </a:lnTo>
                  <a:lnTo>
                    <a:pt x="178" y="453"/>
                  </a:lnTo>
                  <a:lnTo>
                    <a:pt x="178" y="454"/>
                  </a:lnTo>
                  <a:lnTo>
                    <a:pt x="178" y="456"/>
                  </a:lnTo>
                  <a:lnTo>
                    <a:pt x="179" y="456"/>
                  </a:lnTo>
                  <a:lnTo>
                    <a:pt x="179" y="460"/>
                  </a:lnTo>
                  <a:lnTo>
                    <a:pt x="180" y="461"/>
                  </a:lnTo>
                  <a:lnTo>
                    <a:pt x="179" y="462"/>
                  </a:lnTo>
                  <a:lnTo>
                    <a:pt x="179" y="463"/>
                  </a:lnTo>
                  <a:lnTo>
                    <a:pt x="179" y="464"/>
                  </a:lnTo>
                  <a:lnTo>
                    <a:pt x="179" y="465"/>
                  </a:lnTo>
                  <a:lnTo>
                    <a:pt x="179" y="466"/>
                  </a:lnTo>
                  <a:lnTo>
                    <a:pt x="179" y="467"/>
                  </a:lnTo>
                  <a:lnTo>
                    <a:pt x="179" y="468"/>
                  </a:lnTo>
                  <a:lnTo>
                    <a:pt x="179" y="469"/>
                  </a:lnTo>
                  <a:lnTo>
                    <a:pt x="178" y="469"/>
                  </a:lnTo>
                  <a:lnTo>
                    <a:pt x="178" y="470"/>
                  </a:lnTo>
                  <a:lnTo>
                    <a:pt x="178" y="471"/>
                  </a:lnTo>
                  <a:lnTo>
                    <a:pt x="177" y="472"/>
                  </a:lnTo>
                  <a:lnTo>
                    <a:pt x="177" y="474"/>
                  </a:lnTo>
                  <a:lnTo>
                    <a:pt x="177" y="475"/>
                  </a:lnTo>
                  <a:lnTo>
                    <a:pt x="177" y="476"/>
                  </a:lnTo>
                  <a:lnTo>
                    <a:pt x="177" y="477"/>
                  </a:lnTo>
                  <a:lnTo>
                    <a:pt x="177" y="479"/>
                  </a:lnTo>
                  <a:lnTo>
                    <a:pt x="177" y="481"/>
                  </a:lnTo>
                  <a:lnTo>
                    <a:pt x="176" y="481"/>
                  </a:lnTo>
                  <a:lnTo>
                    <a:pt x="176" y="482"/>
                  </a:lnTo>
                  <a:lnTo>
                    <a:pt x="176" y="484"/>
                  </a:lnTo>
                  <a:lnTo>
                    <a:pt x="176" y="485"/>
                  </a:lnTo>
                  <a:lnTo>
                    <a:pt x="177" y="485"/>
                  </a:lnTo>
                  <a:lnTo>
                    <a:pt x="177" y="486"/>
                  </a:lnTo>
                  <a:lnTo>
                    <a:pt x="177" y="485"/>
                  </a:lnTo>
                  <a:lnTo>
                    <a:pt x="178" y="485"/>
                  </a:lnTo>
                  <a:lnTo>
                    <a:pt x="178" y="486"/>
                  </a:lnTo>
                  <a:lnTo>
                    <a:pt x="178" y="487"/>
                  </a:lnTo>
                  <a:lnTo>
                    <a:pt x="177" y="488"/>
                  </a:lnTo>
                  <a:lnTo>
                    <a:pt x="176" y="488"/>
                  </a:lnTo>
                  <a:lnTo>
                    <a:pt x="171" y="489"/>
                  </a:lnTo>
                  <a:lnTo>
                    <a:pt x="162" y="490"/>
                  </a:lnTo>
                  <a:lnTo>
                    <a:pt x="155" y="489"/>
                  </a:lnTo>
                  <a:lnTo>
                    <a:pt x="147" y="490"/>
                  </a:lnTo>
                  <a:lnTo>
                    <a:pt x="143" y="490"/>
                  </a:lnTo>
                  <a:lnTo>
                    <a:pt x="139" y="490"/>
                  </a:lnTo>
                  <a:lnTo>
                    <a:pt x="129" y="490"/>
                  </a:lnTo>
                  <a:lnTo>
                    <a:pt x="113" y="490"/>
                  </a:lnTo>
                  <a:lnTo>
                    <a:pt x="99" y="490"/>
                  </a:lnTo>
                  <a:lnTo>
                    <a:pt x="74" y="489"/>
                  </a:lnTo>
                  <a:lnTo>
                    <a:pt x="73" y="489"/>
                  </a:lnTo>
                  <a:lnTo>
                    <a:pt x="73" y="488"/>
                  </a:lnTo>
                  <a:lnTo>
                    <a:pt x="72" y="488"/>
                  </a:lnTo>
                  <a:lnTo>
                    <a:pt x="71" y="488"/>
                  </a:lnTo>
                  <a:lnTo>
                    <a:pt x="70" y="488"/>
                  </a:lnTo>
                  <a:lnTo>
                    <a:pt x="69" y="488"/>
                  </a:lnTo>
                  <a:lnTo>
                    <a:pt x="67" y="487"/>
                  </a:lnTo>
                  <a:lnTo>
                    <a:pt x="67" y="488"/>
                  </a:lnTo>
                  <a:lnTo>
                    <a:pt x="66" y="488"/>
                  </a:lnTo>
                  <a:lnTo>
                    <a:pt x="65" y="487"/>
                  </a:lnTo>
                  <a:lnTo>
                    <a:pt x="64" y="487"/>
                  </a:lnTo>
                  <a:lnTo>
                    <a:pt x="62" y="487"/>
                  </a:lnTo>
                  <a:lnTo>
                    <a:pt x="60" y="487"/>
                  </a:lnTo>
                  <a:lnTo>
                    <a:pt x="59" y="487"/>
                  </a:lnTo>
                  <a:lnTo>
                    <a:pt x="59" y="486"/>
                  </a:lnTo>
                  <a:lnTo>
                    <a:pt x="58" y="485"/>
                  </a:lnTo>
                  <a:lnTo>
                    <a:pt x="57" y="485"/>
                  </a:lnTo>
                  <a:lnTo>
                    <a:pt x="56" y="485"/>
                  </a:lnTo>
                  <a:lnTo>
                    <a:pt x="55" y="485"/>
                  </a:lnTo>
                  <a:lnTo>
                    <a:pt x="55" y="484"/>
                  </a:lnTo>
                  <a:lnTo>
                    <a:pt x="54" y="484"/>
                  </a:lnTo>
                  <a:lnTo>
                    <a:pt x="53" y="484"/>
                  </a:lnTo>
                  <a:lnTo>
                    <a:pt x="52" y="484"/>
                  </a:lnTo>
                  <a:lnTo>
                    <a:pt x="51" y="485"/>
                  </a:lnTo>
                  <a:lnTo>
                    <a:pt x="51" y="486"/>
                  </a:lnTo>
                  <a:lnTo>
                    <a:pt x="51" y="487"/>
                  </a:lnTo>
                  <a:lnTo>
                    <a:pt x="51" y="488"/>
                  </a:lnTo>
                  <a:lnTo>
                    <a:pt x="50" y="488"/>
                  </a:lnTo>
                  <a:lnTo>
                    <a:pt x="49" y="488"/>
                  </a:lnTo>
                  <a:lnTo>
                    <a:pt x="48" y="489"/>
                  </a:lnTo>
                  <a:lnTo>
                    <a:pt x="47" y="489"/>
                  </a:lnTo>
                  <a:lnTo>
                    <a:pt x="46" y="489"/>
                  </a:lnTo>
                  <a:lnTo>
                    <a:pt x="45" y="489"/>
                  </a:lnTo>
                  <a:lnTo>
                    <a:pt x="42" y="488"/>
                  </a:lnTo>
                  <a:lnTo>
                    <a:pt x="40" y="487"/>
                  </a:lnTo>
                  <a:lnTo>
                    <a:pt x="39" y="486"/>
                  </a:lnTo>
                  <a:lnTo>
                    <a:pt x="39" y="485"/>
                  </a:lnTo>
                  <a:lnTo>
                    <a:pt x="38" y="485"/>
                  </a:lnTo>
                  <a:lnTo>
                    <a:pt x="38" y="471"/>
                  </a:lnTo>
                  <a:lnTo>
                    <a:pt x="38" y="448"/>
                  </a:lnTo>
                  <a:lnTo>
                    <a:pt x="38" y="427"/>
                  </a:lnTo>
                  <a:lnTo>
                    <a:pt x="37" y="425"/>
                  </a:lnTo>
                  <a:lnTo>
                    <a:pt x="31" y="413"/>
                  </a:lnTo>
                  <a:lnTo>
                    <a:pt x="27" y="404"/>
                  </a:lnTo>
                  <a:lnTo>
                    <a:pt x="26" y="387"/>
                  </a:lnTo>
                  <a:lnTo>
                    <a:pt x="31" y="362"/>
                  </a:lnTo>
                  <a:lnTo>
                    <a:pt x="31" y="361"/>
                  </a:lnTo>
                  <a:lnTo>
                    <a:pt x="31" y="357"/>
                  </a:lnTo>
                  <a:lnTo>
                    <a:pt x="28" y="336"/>
                  </a:lnTo>
                  <a:lnTo>
                    <a:pt x="29" y="334"/>
                  </a:lnTo>
                  <a:lnTo>
                    <a:pt x="29" y="333"/>
                  </a:lnTo>
                  <a:lnTo>
                    <a:pt x="18" y="331"/>
                  </a:lnTo>
                  <a:lnTo>
                    <a:pt x="15" y="329"/>
                  </a:lnTo>
                  <a:lnTo>
                    <a:pt x="14" y="329"/>
                  </a:lnTo>
                  <a:lnTo>
                    <a:pt x="13" y="328"/>
                  </a:lnTo>
                  <a:lnTo>
                    <a:pt x="8" y="322"/>
                  </a:lnTo>
                  <a:lnTo>
                    <a:pt x="0" y="301"/>
                  </a:lnTo>
                  <a:lnTo>
                    <a:pt x="8" y="274"/>
                  </a:lnTo>
                  <a:lnTo>
                    <a:pt x="13" y="271"/>
                  </a:lnTo>
                  <a:lnTo>
                    <a:pt x="14" y="268"/>
                  </a:lnTo>
                  <a:lnTo>
                    <a:pt x="14" y="265"/>
                  </a:lnTo>
                  <a:lnTo>
                    <a:pt x="14" y="261"/>
                  </a:lnTo>
                  <a:lnTo>
                    <a:pt x="14" y="259"/>
                  </a:lnTo>
                  <a:lnTo>
                    <a:pt x="14" y="258"/>
                  </a:lnTo>
                  <a:lnTo>
                    <a:pt x="13" y="254"/>
                  </a:lnTo>
                  <a:lnTo>
                    <a:pt x="13" y="243"/>
                  </a:lnTo>
                  <a:lnTo>
                    <a:pt x="12" y="243"/>
                  </a:lnTo>
                  <a:lnTo>
                    <a:pt x="9" y="243"/>
                  </a:lnTo>
                  <a:lnTo>
                    <a:pt x="8" y="240"/>
                  </a:lnTo>
                  <a:lnTo>
                    <a:pt x="8" y="235"/>
                  </a:lnTo>
                  <a:lnTo>
                    <a:pt x="9" y="231"/>
                  </a:lnTo>
                  <a:lnTo>
                    <a:pt x="10" y="227"/>
                  </a:lnTo>
                  <a:lnTo>
                    <a:pt x="12" y="225"/>
                  </a:lnTo>
                  <a:lnTo>
                    <a:pt x="16" y="217"/>
                  </a:lnTo>
                  <a:lnTo>
                    <a:pt x="17" y="201"/>
                  </a:lnTo>
                  <a:lnTo>
                    <a:pt x="18" y="192"/>
                  </a:lnTo>
                  <a:lnTo>
                    <a:pt x="19" y="179"/>
                  </a:lnTo>
                  <a:lnTo>
                    <a:pt x="19" y="170"/>
                  </a:lnTo>
                  <a:lnTo>
                    <a:pt x="19" y="159"/>
                  </a:lnTo>
                  <a:lnTo>
                    <a:pt x="17" y="137"/>
                  </a:lnTo>
                  <a:lnTo>
                    <a:pt x="15" y="114"/>
                  </a:lnTo>
                  <a:lnTo>
                    <a:pt x="13" y="94"/>
                  </a:lnTo>
                  <a:lnTo>
                    <a:pt x="13" y="89"/>
                  </a:lnTo>
                  <a:lnTo>
                    <a:pt x="14" y="74"/>
                  </a:lnTo>
                  <a:lnTo>
                    <a:pt x="14" y="66"/>
                  </a:lnTo>
                  <a:lnTo>
                    <a:pt x="14" y="58"/>
                  </a:lnTo>
                  <a:lnTo>
                    <a:pt x="15" y="46"/>
                  </a:lnTo>
                  <a:lnTo>
                    <a:pt x="14" y="40"/>
                  </a:lnTo>
                  <a:lnTo>
                    <a:pt x="13" y="33"/>
                  </a:lnTo>
                  <a:lnTo>
                    <a:pt x="10" y="18"/>
                  </a:lnTo>
                  <a:lnTo>
                    <a:pt x="4" y="9"/>
                  </a:lnTo>
                  <a:lnTo>
                    <a:pt x="8" y="8"/>
                  </a:lnTo>
                  <a:lnTo>
                    <a:pt x="9" y="7"/>
                  </a:lnTo>
                  <a:lnTo>
                    <a:pt x="10" y="5"/>
                  </a:lnTo>
                  <a:lnTo>
                    <a:pt x="12" y="5"/>
                  </a:lnTo>
                  <a:lnTo>
                    <a:pt x="13" y="5"/>
                  </a:lnTo>
                  <a:lnTo>
                    <a:pt x="13" y="4"/>
                  </a:lnTo>
                  <a:lnTo>
                    <a:pt x="14" y="4"/>
                  </a:lnTo>
                  <a:lnTo>
                    <a:pt x="15" y="4"/>
                  </a:lnTo>
                  <a:lnTo>
                    <a:pt x="16" y="4"/>
                  </a:lnTo>
                  <a:lnTo>
                    <a:pt x="16" y="3"/>
                  </a:lnTo>
                  <a:lnTo>
                    <a:pt x="17" y="3"/>
                  </a:lnTo>
                  <a:lnTo>
                    <a:pt x="18" y="3"/>
                  </a:lnTo>
                  <a:lnTo>
                    <a:pt x="18" y="2"/>
                  </a:lnTo>
                  <a:lnTo>
                    <a:pt x="18" y="3"/>
                  </a:lnTo>
                  <a:lnTo>
                    <a:pt x="18" y="2"/>
                  </a:lnTo>
                  <a:lnTo>
                    <a:pt x="19" y="2"/>
                  </a:lnTo>
                  <a:lnTo>
                    <a:pt x="20" y="2"/>
                  </a:lnTo>
                  <a:lnTo>
                    <a:pt x="20" y="1"/>
                  </a:lnTo>
                  <a:lnTo>
                    <a:pt x="21" y="1"/>
                  </a:lnTo>
                  <a:lnTo>
                    <a:pt x="22" y="1"/>
                  </a:lnTo>
                  <a:lnTo>
                    <a:pt x="23" y="1"/>
                  </a:lnTo>
                  <a:lnTo>
                    <a:pt x="24" y="1"/>
                  </a:lnTo>
                  <a:lnTo>
                    <a:pt x="25" y="1"/>
                  </a:lnTo>
                  <a:lnTo>
                    <a:pt x="25" y="0"/>
                  </a:lnTo>
                  <a:lnTo>
                    <a:pt x="26" y="0"/>
                  </a:lnTo>
                  <a:lnTo>
                    <a:pt x="27" y="0"/>
                  </a:lnTo>
                  <a:close/>
                </a:path>
              </a:pathLst>
            </a:custGeom>
            <a:solidFill>
              <a:schemeClr val="accent6"/>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25631" name="Freeform 15"/>
            <p:cNvSpPr>
              <a:spLocks noEditPoints="1"/>
            </p:cNvSpPr>
            <p:nvPr/>
          </p:nvSpPr>
          <p:spPr bwMode="auto">
            <a:xfrm>
              <a:off x="3639" y="1397"/>
              <a:ext cx="736" cy="724"/>
            </a:xfrm>
            <a:custGeom>
              <a:avLst/>
              <a:gdLst>
                <a:gd name="T0" fmla="*/ 247 w 736"/>
                <a:gd name="T1" fmla="*/ 660 h 724"/>
                <a:gd name="T2" fmla="*/ 305 w 736"/>
                <a:gd name="T3" fmla="*/ 594 h 724"/>
                <a:gd name="T4" fmla="*/ 326 w 736"/>
                <a:gd name="T5" fmla="*/ 545 h 724"/>
                <a:gd name="T6" fmla="*/ 701 w 736"/>
                <a:gd name="T7" fmla="*/ 404 h 724"/>
                <a:gd name="T8" fmla="*/ 726 w 736"/>
                <a:gd name="T9" fmla="*/ 359 h 724"/>
                <a:gd name="T10" fmla="*/ 380 w 736"/>
                <a:gd name="T11" fmla="*/ 5 h 724"/>
                <a:gd name="T12" fmla="*/ 402 w 736"/>
                <a:gd name="T13" fmla="*/ 27 h 724"/>
                <a:gd name="T14" fmla="*/ 437 w 736"/>
                <a:gd name="T15" fmla="*/ 26 h 724"/>
                <a:gd name="T16" fmla="*/ 466 w 736"/>
                <a:gd name="T17" fmla="*/ 47 h 724"/>
                <a:gd name="T18" fmla="*/ 506 w 736"/>
                <a:gd name="T19" fmla="*/ 47 h 724"/>
                <a:gd name="T20" fmla="*/ 536 w 736"/>
                <a:gd name="T21" fmla="*/ 63 h 724"/>
                <a:gd name="T22" fmla="*/ 563 w 736"/>
                <a:gd name="T23" fmla="*/ 85 h 724"/>
                <a:gd name="T24" fmla="*/ 602 w 736"/>
                <a:gd name="T25" fmla="*/ 96 h 724"/>
                <a:gd name="T26" fmla="*/ 636 w 736"/>
                <a:gd name="T27" fmla="*/ 126 h 724"/>
                <a:gd name="T28" fmla="*/ 673 w 736"/>
                <a:gd name="T29" fmla="*/ 147 h 724"/>
                <a:gd name="T30" fmla="*/ 687 w 736"/>
                <a:gd name="T31" fmla="*/ 188 h 724"/>
                <a:gd name="T32" fmla="*/ 697 w 736"/>
                <a:gd name="T33" fmla="*/ 221 h 724"/>
                <a:gd name="T34" fmla="*/ 714 w 736"/>
                <a:gd name="T35" fmla="*/ 262 h 724"/>
                <a:gd name="T36" fmla="*/ 708 w 736"/>
                <a:gd name="T37" fmla="*/ 299 h 724"/>
                <a:gd name="T38" fmla="*/ 730 w 736"/>
                <a:gd name="T39" fmla="*/ 332 h 724"/>
                <a:gd name="T40" fmla="*/ 726 w 736"/>
                <a:gd name="T41" fmla="*/ 357 h 724"/>
                <a:gd name="T42" fmla="*/ 703 w 736"/>
                <a:gd name="T43" fmla="*/ 373 h 724"/>
                <a:gd name="T44" fmla="*/ 666 w 736"/>
                <a:gd name="T45" fmla="*/ 384 h 724"/>
                <a:gd name="T46" fmla="*/ 646 w 736"/>
                <a:gd name="T47" fmla="*/ 387 h 724"/>
                <a:gd name="T48" fmla="*/ 633 w 736"/>
                <a:gd name="T49" fmla="*/ 389 h 724"/>
                <a:gd name="T50" fmla="*/ 613 w 736"/>
                <a:gd name="T51" fmla="*/ 397 h 724"/>
                <a:gd name="T52" fmla="*/ 576 w 736"/>
                <a:gd name="T53" fmla="*/ 411 h 724"/>
                <a:gd name="T54" fmla="*/ 550 w 736"/>
                <a:gd name="T55" fmla="*/ 408 h 724"/>
                <a:gd name="T56" fmla="*/ 542 w 736"/>
                <a:gd name="T57" fmla="*/ 422 h 724"/>
                <a:gd name="T58" fmla="*/ 519 w 736"/>
                <a:gd name="T59" fmla="*/ 435 h 724"/>
                <a:gd name="T60" fmla="*/ 465 w 736"/>
                <a:gd name="T61" fmla="*/ 462 h 724"/>
                <a:gd name="T62" fmla="*/ 424 w 736"/>
                <a:gd name="T63" fmla="*/ 481 h 724"/>
                <a:gd name="T64" fmla="*/ 397 w 736"/>
                <a:gd name="T65" fmla="*/ 497 h 724"/>
                <a:gd name="T66" fmla="*/ 378 w 736"/>
                <a:gd name="T67" fmla="*/ 510 h 724"/>
                <a:gd name="T68" fmla="*/ 337 w 736"/>
                <a:gd name="T69" fmla="*/ 557 h 724"/>
                <a:gd name="T70" fmla="*/ 323 w 736"/>
                <a:gd name="T71" fmla="*/ 540 h 724"/>
                <a:gd name="T72" fmla="*/ 318 w 736"/>
                <a:gd name="T73" fmla="*/ 591 h 724"/>
                <a:gd name="T74" fmla="*/ 307 w 736"/>
                <a:gd name="T75" fmla="*/ 601 h 724"/>
                <a:gd name="T76" fmla="*/ 252 w 736"/>
                <a:gd name="T77" fmla="*/ 652 h 724"/>
                <a:gd name="T78" fmla="*/ 245 w 736"/>
                <a:gd name="T79" fmla="*/ 661 h 724"/>
                <a:gd name="T80" fmla="*/ 227 w 736"/>
                <a:gd name="T81" fmla="*/ 691 h 724"/>
                <a:gd name="T82" fmla="*/ 229 w 736"/>
                <a:gd name="T83" fmla="*/ 702 h 724"/>
                <a:gd name="T84" fmla="*/ 211 w 736"/>
                <a:gd name="T85" fmla="*/ 719 h 724"/>
                <a:gd name="T86" fmla="*/ 177 w 736"/>
                <a:gd name="T87" fmla="*/ 714 h 724"/>
                <a:gd name="T88" fmla="*/ 181 w 736"/>
                <a:gd name="T89" fmla="*/ 684 h 724"/>
                <a:gd name="T90" fmla="*/ 182 w 736"/>
                <a:gd name="T91" fmla="*/ 646 h 724"/>
                <a:gd name="T92" fmla="*/ 151 w 736"/>
                <a:gd name="T93" fmla="*/ 609 h 724"/>
                <a:gd name="T94" fmla="*/ 120 w 736"/>
                <a:gd name="T95" fmla="*/ 571 h 724"/>
                <a:gd name="T96" fmla="*/ 60 w 736"/>
                <a:gd name="T97" fmla="*/ 535 h 724"/>
                <a:gd name="T98" fmla="*/ 36 w 736"/>
                <a:gd name="T99" fmla="*/ 496 h 724"/>
                <a:gd name="T100" fmla="*/ 37 w 736"/>
                <a:gd name="T101" fmla="*/ 452 h 724"/>
                <a:gd name="T102" fmla="*/ 31 w 736"/>
                <a:gd name="T103" fmla="*/ 416 h 724"/>
                <a:gd name="T104" fmla="*/ 30 w 736"/>
                <a:gd name="T105" fmla="*/ 374 h 724"/>
                <a:gd name="T106" fmla="*/ 26 w 736"/>
                <a:gd name="T107" fmla="*/ 320 h 724"/>
                <a:gd name="T108" fmla="*/ 14 w 736"/>
                <a:gd name="T109" fmla="*/ 277 h 724"/>
                <a:gd name="T110" fmla="*/ 34 w 736"/>
                <a:gd name="T111" fmla="*/ 223 h 724"/>
                <a:gd name="T112" fmla="*/ 86 w 736"/>
                <a:gd name="T113" fmla="*/ 213 h 724"/>
                <a:gd name="T114" fmla="*/ 129 w 736"/>
                <a:gd name="T115" fmla="*/ 151 h 724"/>
                <a:gd name="T116" fmla="*/ 184 w 736"/>
                <a:gd name="T117" fmla="*/ 84 h 724"/>
                <a:gd name="T118" fmla="*/ 217 w 736"/>
                <a:gd name="T119" fmla="*/ 68 h 724"/>
                <a:gd name="T120" fmla="*/ 244 w 736"/>
                <a:gd name="T121" fmla="*/ 50 h 724"/>
                <a:gd name="T122" fmla="*/ 274 w 736"/>
                <a:gd name="T123" fmla="*/ 26 h 724"/>
                <a:gd name="T124" fmla="*/ 313 w 736"/>
                <a:gd name="T125" fmla="*/ 0 h 7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6"/>
                <a:gd name="T190" fmla="*/ 0 h 724"/>
                <a:gd name="T191" fmla="*/ 736 w 736"/>
                <a:gd name="T192" fmla="*/ 724 h 72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6" h="724">
                  <a:moveTo>
                    <a:pt x="185" y="722"/>
                  </a:moveTo>
                  <a:lnTo>
                    <a:pt x="186" y="722"/>
                  </a:lnTo>
                  <a:lnTo>
                    <a:pt x="187" y="722"/>
                  </a:lnTo>
                  <a:lnTo>
                    <a:pt x="186" y="722"/>
                  </a:lnTo>
                  <a:lnTo>
                    <a:pt x="185" y="723"/>
                  </a:lnTo>
                  <a:lnTo>
                    <a:pt x="184" y="723"/>
                  </a:lnTo>
                  <a:lnTo>
                    <a:pt x="184" y="722"/>
                  </a:lnTo>
                  <a:lnTo>
                    <a:pt x="185" y="721"/>
                  </a:lnTo>
                  <a:lnTo>
                    <a:pt x="185" y="722"/>
                  </a:lnTo>
                  <a:close/>
                  <a:moveTo>
                    <a:pt x="181" y="721"/>
                  </a:moveTo>
                  <a:lnTo>
                    <a:pt x="180" y="721"/>
                  </a:lnTo>
                  <a:lnTo>
                    <a:pt x="181" y="720"/>
                  </a:lnTo>
                  <a:lnTo>
                    <a:pt x="181" y="721"/>
                  </a:lnTo>
                  <a:close/>
                  <a:moveTo>
                    <a:pt x="214" y="713"/>
                  </a:moveTo>
                  <a:lnTo>
                    <a:pt x="213" y="714"/>
                  </a:lnTo>
                  <a:lnTo>
                    <a:pt x="212" y="713"/>
                  </a:lnTo>
                  <a:lnTo>
                    <a:pt x="213" y="713"/>
                  </a:lnTo>
                  <a:lnTo>
                    <a:pt x="214" y="713"/>
                  </a:lnTo>
                  <a:close/>
                  <a:moveTo>
                    <a:pt x="212" y="713"/>
                  </a:moveTo>
                  <a:lnTo>
                    <a:pt x="212" y="712"/>
                  </a:lnTo>
                  <a:lnTo>
                    <a:pt x="212" y="713"/>
                  </a:lnTo>
                  <a:close/>
                  <a:moveTo>
                    <a:pt x="210" y="710"/>
                  </a:moveTo>
                  <a:lnTo>
                    <a:pt x="210" y="711"/>
                  </a:lnTo>
                  <a:lnTo>
                    <a:pt x="210" y="710"/>
                  </a:lnTo>
                  <a:close/>
                  <a:moveTo>
                    <a:pt x="210" y="708"/>
                  </a:moveTo>
                  <a:lnTo>
                    <a:pt x="209" y="709"/>
                  </a:lnTo>
                  <a:lnTo>
                    <a:pt x="209" y="708"/>
                  </a:lnTo>
                  <a:lnTo>
                    <a:pt x="208" y="708"/>
                  </a:lnTo>
                  <a:lnTo>
                    <a:pt x="208" y="707"/>
                  </a:lnTo>
                  <a:lnTo>
                    <a:pt x="209" y="708"/>
                  </a:lnTo>
                  <a:lnTo>
                    <a:pt x="210" y="708"/>
                  </a:lnTo>
                  <a:close/>
                  <a:moveTo>
                    <a:pt x="225" y="703"/>
                  </a:moveTo>
                  <a:lnTo>
                    <a:pt x="224" y="703"/>
                  </a:lnTo>
                  <a:lnTo>
                    <a:pt x="223" y="703"/>
                  </a:lnTo>
                  <a:lnTo>
                    <a:pt x="222" y="703"/>
                  </a:lnTo>
                  <a:lnTo>
                    <a:pt x="220" y="703"/>
                  </a:lnTo>
                  <a:lnTo>
                    <a:pt x="219" y="703"/>
                  </a:lnTo>
                  <a:lnTo>
                    <a:pt x="218" y="702"/>
                  </a:lnTo>
                  <a:lnTo>
                    <a:pt x="219" y="702"/>
                  </a:lnTo>
                  <a:lnTo>
                    <a:pt x="220" y="702"/>
                  </a:lnTo>
                  <a:lnTo>
                    <a:pt x="222" y="703"/>
                  </a:lnTo>
                  <a:lnTo>
                    <a:pt x="223" y="703"/>
                  </a:lnTo>
                  <a:lnTo>
                    <a:pt x="224" y="703"/>
                  </a:lnTo>
                  <a:lnTo>
                    <a:pt x="225" y="703"/>
                  </a:lnTo>
                  <a:lnTo>
                    <a:pt x="226" y="702"/>
                  </a:lnTo>
                  <a:lnTo>
                    <a:pt x="225" y="703"/>
                  </a:lnTo>
                  <a:close/>
                  <a:moveTo>
                    <a:pt x="227" y="702"/>
                  </a:moveTo>
                  <a:lnTo>
                    <a:pt x="227" y="703"/>
                  </a:lnTo>
                  <a:lnTo>
                    <a:pt x="227" y="702"/>
                  </a:lnTo>
                  <a:close/>
                  <a:moveTo>
                    <a:pt x="230" y="700"/>
                  </a:moveTo>
                  <a:lnTo>
                    <a:pt x="229" y="700"/>
                  </a:lnTo>
                  <a:lnTo>
                    <a:pt x="228" y="700"/>
                  </a:lnTo>
                  <a:lnTo>
                    <a:pt x="229" y="699"/>
                  </a:lnTo>
                  <a:lnTo>
                    <a:pt x="230" y="700"/>
                  </a:lnTo>
                  <a:close/>
                  <a:moveTo>
                    <a:pt x="249" y="661"/>
                  </a:moveTo>
                  <a:lnTo>
                    <a:pt x="248" y="661"/>
                  </a:lnTo>
                  <a:lnTo>
                    <a:pt x="247" y="660"/>
                  </a:lnTo>
                  <a:lnTo>
                    <a:pt x="247" y="659"/>
                  </a:lnTo>
                  <a:lnTo>
                    <a:pt x="247" y="660"/>
                  </a:lnTo>
                  <a:lnTo>
                    <a:pt x="248" y="661"/>
                  </a:lnTo>
                  <a:lnTo>
                    <a:pt x="249" y="661"/>
                  </a:lnTo>
                  <a:close/>
                  <a:moveTo>
                    <a:pt x="248" y="661"/>
                  </a:moveTo>
                  <a:lnTo>
                    <a:pt x="247" y="660"/>
                  </a:lnTo>
                  <a:lnTo>
                    <a:pt x="248" y="660"/>
                  </a:lnTo>
                  <a:lnTo>
                    <a:pt x="248" y="659"/>
                  </a:lnTo>
                  <a:lnTo>
                    <a:pt x="248" y="660"/>
                  </a:lnTo>
                  <a:lnTo>
                    <a:pt x="248" y="661"/>
                  </a:lnTo>
                  <a:close/>
                  <a:moveTo>
                    <a:pt x="249" y="660"/>
                  </a:moveTo>
                  <a:lnTo>
                    <a:pt x="249" y="659"/>
                  </a:lnTo>
                  <a:lnTo>
                    <a:pt x="249" y="660"/>
                  </a:lnTo>
                  <a:close/>
                  <a:moveTo>
                    <a:pt x="245" y="659"/>
                  </a:moveTo>
                  <a:lnTo>
                    <a:pt x="247" y="659"/>
                  </a:lnTo>
                  <a:lnTo>
                    <a:pt x="245" y="659"/>
                  </a:lnTo>
                  <a:close/>
                  <a:moveTo>
                    <a:pt x="251" y="654"/>
                  </a:moveTo>
                  <a:lnTo>
                    <a:pt x="251" y="656"/>
                  </a:lnTo>
                  <a:lnTo>
                    <a:pt x="251" y="654"/>
                  </a:lnTo>
                  <a:close/>
                  <a:moveTo>
                    <a:pt x="255" y="651"/>
                  </a:moveTo>
                  <a:lnTo>
                    <a:pt x="254" y="651"/>
                  </a:lnTo>
                  <a:lnTo>
                    <a:pt x="253" y="652"/>
                  </a:lnTo>
                  <a:lnTo>
                    <a:pt x="253" y="651"/>
                  </a:lnTo>
                  <a:lnTo>
                    <a:pt x="253" y="650"/>
                  </a:lnTo>
                  <a:lnTo>
                    <a:pt x="254" y="650"/>
                  </a:lnTo>
                  <a:lnTo>
                    <a:pt x="255" y="650"/>
                  </a:lnTo>
                  <a:lnTo>
                    <a:pt x="255" y="651"/>
                  </a:lnTo>
                  <a:close/>
                  <a:moveTo>
                    <a:pt x="251" y="648"/>
                  </a:moveTo>
                  <a:lnTo>
                    <a:pt x="250" y="648"/>
                  </a:lnTo>
                  <a:lnTo>
                    <a:pt x="251" y="648"/>
                  </a:lnTo>
                  <a:close/>
                  <a:moveTo>
                    <a:pt x="302" y="607"/>
                  </a:moveTo>
                  <a:lnTo>
                    <a:pt x="303" y="606"/>
                  </a:lnTo>
                  <a:lnTo>
                    <a:pt x="302" y="607"/>
                  </a:lnTo>
                  <a:close/>
                  <a:moveTo>
                    <a:pt x="302" y="597"/>
                  </a:moveTo>
                  <a:lnTo>
                    <a:pt x="302" y="596"/>
                  </a:lnTo>
                  <a:lnTo>
                    <a:pt x="303" y="596"/>
                  </a:lnTo>
                  <a:lnTo>
                    <a:pt x="302" y="597"/>
                  </a:lnTo>
                  <a:close/>
                  <a:moveTo>
                    <a:pt x="304" y="597"/>
                  </a:moveTo>
                  <a:lnTo>
                    <a:pt x="303" y="597"/>
                  </a:lnTo>
                  <a:lnTo>
                    <a:pt x="304" y="596"/>
                  </a:lnTo>
                  <a:lnTo>
                    <a:pt x="305" y="595"/>
                  </a:lnTo>
                  <a:lnTo>
                    <a:pt x="306" y="595"/>
                  </a:lnTo>
                  <a:lnTo>
                    <a:pt x="307" y="595"/>
                  </a:lnTo>
                  <a:lnTo>
                    <a:pt x="305" y="597"/>
                  </a:lnTo>
                  <a:lnTo>
                    <a:pt x="304" y="597"/>
                  </a:lnTo>
                  <a:close/>
                  <a:moveTo>
                    <a:pt x="301" y="594"/>
                  </a:moveTo>
                  <a:lnTo>
                    <a:pt x="302" y="594"/>
                  </a:lnTo>
                  <a:lnTo>
                    <a:pt x="303" y="594"/>
                  </a:lnTo>
                  <a:lnTo>
                    <a:pt x="303" y="593"/>
                  </a:lnTo>
                  <a:lnTo>
                    <a:pt x="304" y="593"/>
                  </a:lnTo>
                  <a:lnTo>
                    <a:pt x="304" y="594"/>
                  </a:lnTo>
                  <a:lnTo>
                    <a:pt x="304" y="595"/>
                  </a:lnTo>
                  <a:lnTo>
                    <a:pt x="303" y="595"/>
                  </a:lnTo>
                  <a:lnTo>
                    <a:pt x="302" y="595"/>
                  </a:lnTo>
                  <a:lnTo>
                    <a:pt x="301" y="595"/>
                  </a:lnTo>
                  <a:lnTo>
                    <a:pt x="300" y="594"/>
                  </a:lnTo>
                  <a:lnTo>
                    <a:pt x="300" y="593"/>
                  </a:lnTo>
                  <a:lnTo>
                    <a:pt x="301" y="594"/>
                  </a:lnTo>
                  <a:close/>
                  <a:moveTo>
                    <a:pt x="307" y="593"/>
                  </a:moveTo>
                  <a:lnTo>
                    <a:pt x="306" y="594"/>
                  </a:lnTo>
                  <a:lnTo>
                    <a:pt x="305" y="594"/>
                  </a:lnTo>
                  <a:lnTo>
                    <a:pt x="305" y="593"/>
                  </a:lnTo>
                  <a:lnTo>
                    <a:pt x="305" y="592"/>
                  </a:lnTo>
                  <a:lnTo>
                    <a:pt x="306" y="591"/>
                  </a:lnTo>
                  <a:lnTo>
                    <a:pt x="307" y="591"/>
                  </a:lnTo>
                  <a:lnTo>
                    <a:pt x="307" y="592"/>
                  </a:lnTo>
                  <a:lnTo>
                    <a:pt x="307" y="593"/>
                  </a:lnTo>
                  <a:close/>
                  <a:moveTo>
                    <a:pt x="330" y="560"/>
                  </a:moveTo>
                  <a:lnTo>
                    <a:pt x="329" y="560"/>
                  </a:lnTo>
                  <a:lnTo>
                    <a:pt x="328" y="559"/>
                  </a:lnTo>
                  <a:lnTo>
                    <a:pt x="327" y="558"/>
                  </a:lnTo>
                  <a:lnTo>
                    <a:pt x="328" y="558"/>
                  </a:lnTo>
                  <a:lnTo>
                    <a:pt x="329" y="558"/>
                  </a:lnTo>
                  <a:lnTo>
                    <a:pt x="330" y="558"/>
                  </a:lnTo>
                  <a:lnTo>
                    <a:pt x="330" y="559"/>
                  </a:lnTo>
                  <a:lnTo>
                    <a:pt x="330" y="560"/>
                  </a:lnTo>
                  <a:close/>
                  <a:moveTo>
                    <a:pt x="337" y="557"/>
                  </a:moveTo>
                  <a:lnTo>
                    <a:pt x="336" y="556"/>
                  </a:lnTo>
                  <a:lnTo>
                    <a:pt x="337" y="556"/>
                  </a:lnTo>
                  <a:lnTo>
                    <a:pt x="337" y="557"/>
                  </a:lnTo>
                  <a:close/>
                  <a:moveTo>
                    <a:pt x="328" y="549"/>
                  </a:moveTo>
                  <a:lnTo>
                    <a:pt x="328" y="550"/>
                  </a:lnTo>
                  <a:lnTo>
                    <a:pt x="329" y="550"/>
                  </a:lnTo>
                  <a:lnTo>
                    <a:pt x="330" y="550"/>
                  </a:lnTo>
                  <a:lnTo>
                    <a:pt x="331" y="550"/>
                  </a:lnTo>
                  <a:lnTo>
                    <a:pt x="332" y="551"/>
                  </a:lnTo>
                  <a:lnTo>
                    <a:pt x="332" y="552"/>
                  </a:lnTo>
                  <a:lnTo>
                    <a:pt x="331" y="553"/>
                  </a:lnTo>
                  <a:lnTo>
                    <a:pt x="330" y="553"/>
                  </a:lnTo>
                  <a:lnTo>
                    <a:pt x="330" y="554"/>
                  </a:lnTo>
                  <a:lnTo>
                    <a:pt x="329" y="554"/>
                  </a:lnTo>
                  <a:lnTo>
                    <a:pt x="329" y="556"/>
                  </a:lnTo>
                  <a:lnTo>
                    <a:pt x="328" y="557"/>
                  </a:lnTo>
                  <a:lnTo>
                    <a:pt x="327" y="557"/>
                  </a:lnTo>
                  <a:lnTo>
                    <a:pt x="327" y="556"/>
                  </a:lnTo>
                  <a:lnTo>
                    <a:pt x="327" y="554"/>
                  </a:lnTo>
                  <a:lnTo>
                    <a:pt x="327" y="553"/>
                  </a:lnTo>
                  <a:lnTo>
                    <a:pt x="326" y="553"/>
                  </a:lnTo>
                  <a:lnTo>
                    <a:pt x="326" y="552"/>
                  </a:lnTo>
                  <a:lnTo>
                    <a:pt x="326" y="551"/>
                  </a:lnTo>
                  <a:lnTo>
                    <a:pt x="326" y="550"/>
                  </a:lnTo>
                  <a:lnTo>
                    <a:pt x="326" y="549"/>
                  </a:lnTo>
                  <a:lnTo>
                    <a:pt x="328" y="549"/>
                  </a:lnTo>
                  <a:close/>
                  <a:moveTo>
                    <a:pt x="327" y="549"/>
                  </a:moveTo>
                  <a:lnTo>
                    <a:pt x="326" y="549"/>
                  </a:lnTo>
                  <a:lnTo>
                    <a:pt x="325" y="548"/>
                  </a:lnTo>
                  <a:lnTo>
                    <a:pt x="326" y="548"/>
                  </a:lnTo>
                  <a:lnTo>
                    <a:pt x="327" y="548"/>
                  </a:lnTo>
                  <a:lnTo>
                    <a:pt x="327" y="549"/>
                  </a:lnTo>
                  <a:close/>
                  <a:moveTo>
                    <a:pt x="326" y="546"/>
                  </a:moveTo>
                  <a:lnTo>
                    <a:pt x="325" y="546"/>
                  </a:lnTo>
                  <a:lnTo>
                    <a:pt x="325" y="545"/>
                  </a:lnTo>
                  <a:lnTo>
                    <a:pt x="325" y="544"/>
                  </a:lnTo>
                  <a:lnTo>
                    <a:pt x="324" y="544"/>
                  </a:lnTo>
                  <a:lnTo>
                    <a:pt x="325" y="543"/>
                  </a:lnTo>
                  <a:lnTo>
                    <a:pt x="325" y="542"/>
                  </a:lnTo>
                  <a:lnTo>
                    <a:pt x="326" y="542"/>
                  </a:lnTo>
                  <a:lnTo>
                    <a:pt x="326" y="543"/>
                  </a:lnTo>
                  <a:lnTo>
                    <a:pt x="326" y="544"/>
                  </a:lnTo>
                  <a:lnTo>
                    <a:pt x="326" y="545"/>
                  </a:lnTo>
                  <a:lnTo>
                    <a:pt x="326" y="546"/>
                  </a:lnTo>
                  <a:close/>
                  <a:moveTo>
                    <a:pt x="325" y="542"/>
                  </a:moveTo>
                  <a:lnTo>
                    <a:pt x="325" y="541"/>
                  </a:lnTo>
                  <a:lnTo>
                    <a:pt x="325" y="542"/>
                  </a:lnTo>
                  <a:close/>
                  <a:moveTo>
                    <a:pt x="325" y="538"/>
                  </a:moveTo>
                  <a:lnTo>
                    <a:pt x="324" y="539"/>
                  </a:lnTo>
                  <a:lnTo>
                    <a:pt x="324" y="538"/>
                  </a:lnTo>
                  <a:lnTo>
                    <a:pt x="323" y="537"/>
                  </a:lnTo>
                  <a:lnTo>
                    <a:pt x="323" y="536"/>
                  </a:lnTo>
                  <a:lnTo>
                    <a:pt x="323" y="535"/>
                  </a:lnTo>
                  <a:lnTo>
                    <a:pt x="324" y="535"/>
                  </a:lnTo>
                  <a:lnTo>
                    <a:pt x="325" y="536"/>
                  </a:lnTo>
                  <a:lnTo>
                    <a:pt x="325" y="537"/>
                  </a:lnTo>
                  <a:lnTo>
                    <a:pt x="325" y="538"/>
                  </a:lnTo>
                  <a:close/>
                  <a:moveTo>
                    <a:pt x="318" y="534"/>
                  </a:moveTo>
                  <a:lnTo>
                    <a:pt x="319" y="534"/>
                  </a:lnTo>
                  <a:lnTo>
                    <a:pt x="318" y="535"/>
                  </a:lnTo>
                  <a:lnTo>
                    <a:pt x="317" y="535"/>
                  </a:lnTo>
                  <a:lnTo>
                    <a:pt x="316" y="536"/>
                  </a:lnTo>
                  <a:lnTo>
                    <a:pt x="315" y="536"/>
                  </a:lnTo>
                  <a:lnTo>
                    <a:pt x="315" y="535"/>
                  </a:lnTo>
                  <a:lnTo>
                    <a:pt x="317" y="534"/>
                  </a:lnTo>
                  <a:lnTo>
                    <a:pt x="318" y="534"/>
                  </a:lnTo>
                  <a:close/>
                  <a:moveTo>
                    <a:pt x="410" y="492"/>
                  </a:moveTo>
                  <a:lnTo>
                    <a:pt x="410" y="491"/>
                  </a:lnTo>
                  <a:lnTo>
                    <a:pt x="410" y="492"/>
                  </a:lnTo>
                  <a:close/>
                  <a:moveTo>
                    <a:pt x="411" y="491"/>
                  </a:moveTo>
                  <a:lnTo>
                    <a:pt x="410" y="491"/>
                  </a:lnTo>
                  <a:lnTo>
                    <a:pt x="411" y="491"/>
                  </a:lnTo>
                  <a:close/>
                  <a:moveTo>
                    <a:pt x="411" y="486"/>
                  </a:moveTo>
                  <a:lnTo>
                    <a:pt x="410" y="486"/>
                  </a:lnTo>
                  <a:lnTo>
                    <a:pt x="410" y="487"/>
                  </a:lnTo>
                  <a:lnTo>
                    <a:pt x="410" y="486"/>
                  </a:lnTo>
                  <a:lnTo>
                    <a:pt x="411" y="486"/>
                  </a:lnTo>
                  <a:close/>
                  <a:moveTo>
                    <a:pt x="473" y="454"/>
                  </a:moveTo>
                  <a:lnTo>
                    <a:pt x="473" y="453"/>
                  </a:lnTo>
                  <a:lnTo>
                    <a:pt x="473" y="454"/>
                  </a:lnTo>
                  <a:close/>
                  <a:moveTo>
                    <a:pt x="674" y="421"/>
                  </a:moveTo>
                  <a:lnTo>
                    <a:pt x="673" y="421"/>
                  </a:lnTo>
                  <a:lnTo>
                    <a:pt x="673" y="420"/>
                  </a:lnTo>
                  <a:lnTo>
                    <a:pt x="674" y="420"/>
                  </a:lnTo>
                  <a:lnTo>
                    <a:pt x="674" y="421"/>
                  </a:lnTo>
                  <a:close/>
                  <a:moveTo>
                    <a:pt x="689" y="414"/>
                  </a:moveTo>
                  <a:lnTo>
                    <a:pt x="688" y="414"/>
                  </a:lnTo>
                  <a:lnTo>
                    <a:pt x="687" y="414"/>
                  </a:lnTo>
                  <a:lnTo>
                    <a:pt x="687" y="413"/>
                  </a:lnTo>
                  <a:lnTo>
                    <a:pt x="689" y="413"/>
                  </a:lnTo>
                  <a:lnTo>
                    <a:pt x="689" y="414"/>
                  </a:lnTo>
                  <a:close/>
                  <a:moveTo>
                    <a:pt x="578" y="410"/>
                  </a:moveTo>
                  <a:lnTo>
                    <a:pt x="578" y="409"/>
                  </a:lnTo>
                  <a:lnTo>
                    <a:pt x="578" y="410"/>
                  </a:lnTo>
                  <a:close/>
                  <a:moveTo>
                    <a:pt x="543" y="410"/>
                  </a:moveTo>
                  <a:lnTo>
                    <a:pt x="542" y="410"/>
                  </a:lnTo>
                  <a:lnTo>
                    <a:pt x="541" y="409"/>
                  </a:lnTo>
                  <a:lnTo>
                    <a:pt x="541" y="408"/>
                  </a:lnTo>
                  <a:lnTo>
                    <a:pt x="542" y="408"/>
                  </a:lnTo>
                  <a:lnTo>
                    <a:pt x="542" y="409"/>
                  </a:lnTo>
                  <a:lnTo>
                    <a:pt x="543" y="410"/>
                  </a:lnTo>
                  <a:close/>
                  <a:moveTo>
                    <a:pt x="701" y="404"/>
                  </a:moveTo>
                  <a:lnTo>
                    <a:pt x="700" y="404"/>
                  </a:lnTo>
                  <a:lnTo>
                    <a:pt x="701" y="404"/>
                  </a:lnTo>
                  <a:close/>
                  <a:moveTo>
                    <a:pt x="725" y="393"/>
                  </a:moveTo>
                  <a:lnTo>
                    <a:pt x="724" y="393"/>
                  </a:lnTo>
                  <a:lnTo>
                    <a:pt x="723" y="393"/>
                  </a:lnTo>
                  <a:lnTo>
                    <a:pt x="723" y="392"/>
                  </a:lnTo>
                  <a:lnTo>
                    <a:pt x="724" y="392"/>
                  </a:lnTo>
                  <a:lnTo>
                    <a:pt x="725" y="393"/>
                  </a:lnTo>
                  <a:close/>
                  <a:moveTo>
                    <a:pt x="616" y="392"/>
                  </a:moveTo>
                  <a:lnTo>
                    <a:pt x="616" y="393"/>
                  </a:lnTo>
                  <a:lnTo>
                    <a:pt x="615" y="393"/>
                  </a:lnTo>
                  <a:lnTo>
                    <a:pt x="616" y="392"/>
                  </a:lnTo>
                  <a:lnTo>
                    <a:pt x="617" y="392"/>
                  </a:lnTo>
                  <a:lnTo>
                    <a:pt x="616" y="392"/>
                  </a:lnTo>
                  <a:close/>
                  <a:moveTo>
                    <a:pt x="635" y="388"/>
                  </a:moveTo>
                  <a:lnTo>
                    <a:pt x="634" y="388"/>
                  </a:lnTo>
                  <a:lnTo>
                    <a:pt x="634" y="387"/>
                  </a:lnTo>
                  <a:lnTo>
                    <a:pt x="635" y="387"/>
                  </a:lnTo>
                  <a:lnTo>
                    <a:pt x="635" y="388"/>
                  </a:lnTo>
                  <a:close/>
                  <a:moveTo>
                    <a:pt x="733" y="387"/>
                  </a:moveTo>
                  <a:lnTo>
                    <a:pt x="733" y="388"/>
                  </a:lnTo>
                  <a:lnTo>
                    <a:pt x="732" y="388"/>
                  </a:lnTo>
                  <a:lnTo>
                    <a:pt x="732" y="387"/>
                  </a:lnTo>
                  <a:lnTo>
                    <a:pt x="733" y="387"/>
                  </a:lnTo>
                  <a:close/>
                  <a:moveTo>
                    <a:pt x="635" y="387"/>
                  </a:moveTo>
                  <a:lnTo>
                    <a:pt x="634" y="387"/>
                  </a:lnTo>
                  <a:lnTo>
                    <a:pt x="634" y="386"/>
                  </a:lnTo>
                  <a:lnTo>
                    <a:pt x="633" y="385"/>
                  </a:lnTo>
                  <a:lnTo>
                    <a:pt x="633" y="384"/>
                  </a:lnTo>
                  <a:lnTo>
                    <a:pt x="634" y="384"/>
                  </a:lnTo>
                  <a:lnTo>
                    <a:pt x="635" y="385"/>
                  </a:lnTo>
                  <a:lnTo>
                    <a:pt x="635" y="386"/>
                  </a:lnTo>
                  <a:lnTo>
                    <a:pt x="635" y="387"/>
                  </a:lnTo>
                  <a:close/>
                  <a:moveTo>
                    <a:pt x="649" y="384"/>
                  </a:moveTo>
                  <a:lnTo>
                    <a:pt x="649" y="383"/>
                  </a:lnTo>
                  <a:lnTo>
                    <a:pt x="650" y="384"/>
                  </a:lnTo>
                  <a:lnTo>
                    <a:pt x="649" y="384"/>
                  </a:lnTo>
                  <a:close/>
                  <a:moveTo>
                    <a:pt x="650" y="383"/>
                  </a:moveTo>
                  <a:lnTo>
                    <a:pt x="650" y="382"/>
                  </a:lnTo>
                  <a:lnTo>
                    <a:pt x="651" y="382"/>
                  </a:lnTo>
                  <a:lnTo>
                    <a:pt x="651" y="383"/>
                  </a:lnTo>
                  <a:lnTo>
                    <a:pt x="650" y="383"/>
                  </a:lnTo>
                  <a:close/>
                  <a:moveTo>
                    <a:pt x="677" y="381"/>
                  </a:moveTo>
                  <a:lnTo>
                    <a:pt x="678" y="381"/>
                  </a:lnTo>
                  <a:lnTo>
                    <a:pt x="677" y="381"/>
                  </a:lnTo>
                  <a:close/>
                  <a:moveTo>
                    <a:pt x="651" y="378"/>
                  </a:moveTo>
                  <a:lnTo>
                    <a:pt x="651" y="379"/>
                  </a:lnTo>
                  <a:lnTo>
                    <a:pt x="651" y="378"/>
                  </a:lnTo>
                  <a:close/>
                  <a:moveTo>
                    <a:pt x="724" y="363"/>
                  </a:moveTo>
                  <a:lnTo>
                    <a:pt x="725" y="364"/>
                  </a:lnTo>
                  <a:lnTo>
                    <a:pt x="724" y="364"/>
                  </a:lnTo>
                  <a:lnTo>
                    <a:pt x="724" y="363"/>
                  </a:lnTo>
                  <a:close/>
                  <a:moveTo>
                    <a:pt x="722" y="361"/>
                  </a:moveTo>
                  <a:lnTo>
                    <a:pt x="721" y="362"/>
                  </a:lnTo>
                  <a:lnTo>
                    <a:pt x="721" y="361"/>
                  </a:lnTo>
                  <a:lnTo>
                    <a:pt x="722" y="361"/>
                  </a:lnTo>
                  <a:close/>
                  <a:moveTo>
                    <a:pt x="724" y="359"/>
                  </a:moveTo>
                  <a:lnTo>
                    <a:pt x="725" y="359"/>
                  </a:lnTo>
                  <a:lnTo>
                    <a:pt x="726" y="359"/>
                  </a:lnTo>
                  <a:lnTo>
                    <a:pt x="726" y="360"/>
                  </a:lnTo>
                  <a:lnTo>
                    <a:pt x="726" y="361"/>
                  </a:lnTo>
                  <a:lnTo>
                    <a:pt x="726" y="362"/>
                  </a:lnTo>
                  <a:lnTo>
                    <a:pt x="725" y="362"/>
                  </a:lnTo>
                  <a:lnTo>
                    <a:pt x="724" y="362"/>
                  </a:lnTo>
                  <a:lnTo>
                    <a:pt x="723" y="361"/>
                  </a:lnTo>
                  <a:lnTo>
                    <a:pt x="723" y="362"/>
                  </a:lnTo>
                  <a:lnTo>
                    <a:pt x="722" y="361"/>
                  </a:lnTo>
                  <a:lnTo>
                    <a:pt x="723" y="360"/>
                  </a:lnTo>
                  <a:lnTo>
                    <a:pt x="723" y="359"/>
                  </a:lnTo>
                  <a:lnTo>
                    <a:pt x="724" y="359"/>
                  </a:lnTo>
                  <a:close/>
                  <a:moveTo>
                    <a:pt x="726" y="358"/>
                  </a:moveTo>
                  <a:lnTo>
                    <a:pt x="725" y="358"/>
                  </a:lnTo>
                  <a:lnTo>
                    <a:pt x="726" y="358"/>
                  </a:lnTo>
                  <a:close/>
                  <a:moveTo>
                    <a:pt x="319" y="1"/>
                  </a:moveTo>
                  <a:lnTo>
                    <a:pt x="320" y="2"/>
                  </a:lnTo>
                  <a:lnTo>
                    <a:pt x="322" y="2"/>
                  </a:lnTo>
                  <a:lnTo>
                    <a:pt x="323" y="1"/>
                  </a:lnTo>
                  <a:lnTo>
                    <a:pt x="323" y="2"/>
                  </a:lnTo>
                  <a:lnTo>
                    <a:pt x="324" y="2"/>
                  </a:lnTo>
                  <a:lnTo>
                    <a:pt x="325" y="2"/>
                  </a:lnTo>
                  <a:lnTo>
                    <a:pt x="326" y="2"/>
                  </a:lnTo>
                  <a:lnTo>
                    <a:pt x="327" y="3"/>
                  </a:lnTo>
                  <a:lnTo>
                    <a:pt x="328" y="3"/>
                  </a:lnTo>
                  <a:lnTo>
                    <a:pt x="329" y="3"/>
                  </a:lnTo>
                  <a:lnTo>
                    <a:pt x="330" y="4"/>
                  </a:lnTo>
                  <a:lnTo>
                    <a:pt x="334" y="5"/>
                  </a:lnTo>
                  <a:lnTo>
                    <a:pt x="338" y="4"/>
                  </a:lnTo>
                  <a:lnTo>
                    <a:pt x="340" y="4"/>
                  </a:lnTo>
                  <a:lnTo>
                    <a:pt x="341" y="4"/>
                  </a:lnTo>
                  <a:lnTo>
                    <a:pt x="345" y="4"/>
                  </a:lnTo>
                  <a:lnTo>
                    <a:pt x="348" y="4"/>
                  </a:lnTo>
                  <a:lnTo>
                    <a:pt x="349" y="4"/>
                  </a:lnTo>
                  <a:lnTo>
                    <a:pt x="349" y="5"/>
                  </a:lnTo>
                  <a:lnTo>
                    <a:pt x="349" y="4"/>
                  </a:lnTo>
                  <a:lnTo>
                    <a:pt x="350" y="4"/>
                  </a:lnTo>
                  <a:lnTo>
                    <a:pt x="351" y="4"/>
                  </a:lnTo>
                  <a:lnTo>
                    <a:pt x="352" y="4"/>
                  </a:lnTo>
                  <a:lnTo>
                    <a:pt x="353" y="4"/>
                  </a:lnTo>
                  <a:lnTo>
                    <a:pt x="353" y="5"/>
                  </a:lnTo>
                  <a:lnTo>
                    <a:pt x="355" y="4"/>
                  </a:lnTo>
                  <a:lnTo>
                    <a:pt x="356" y="4"/>
                  </a:lnTo>
                  <a:lnTo>
                    <a:pt x="357" y="4"/>
                  </a:lnTo>
                  <a:lnTo>
                    <a:pt x="360" y="4"/>
                  </a:lnTo>
                  <a:lnTo>
                    <a:pt x="361" y="4"/>
                  </a:lnTo>
                  <a:lnTo>
                    <a:pt x="362" y="4"/>
                  </a:lnTo>
                  <a:lnTo>
                    <a:pt x="361" y="3"/>
                  </a:lnTo>
                  <a:lnTo>
                    <a:pt x="362" y="3"/>
                  </a:lnTo>
                  <a:lnTo>
                    <a:pt x="364" y="3"/>
                  </a:lnTo>
                  <a:lnTo>
                    <a:pt x="366" y="3"/>
                  </a:lnTo>
                  <a:lnTo>
                    <a:pt x="367" y="3"/>
                  </a:lnTo>
                  <a:lnTo>
                    <a:pt x="369" y="3"/>
                  </a:lnTo>
                  <a:lnTo>
                    <a:pt x="372" y="3"/>
                  </a:lnTo>
                  <a:lnTo>
                    <a:pt x="373" y="3"/>
                  </a:lnTo>
                  <a:lnTo>
                    <a:pt x="375" y="3"/>
                  </a:lnTo>
                  <a:lnTo>
                    <a:pt x="377" y="3"/>
                  </a:lnTo>
                  <a:lnTo>
                    <a:pt x="379" y="3"/>
                  </a:lnTo>
                  <a:lnTo>
                    <a:pt x="380" y="4"/>
                  </a:lnTo>
                  <a:lnTo>
                    <a:pt x="380" y="5"/>
                  </a:lnTo>
                  <a:lnTo>
                    <a:pt x="381" y="7"/>
                  </a:lnTo>
                  <a:lnTo>
                    <a:pt x="381" y="8"/>
                  </a:lnTo>
                  <a:lnTo>
                    <a:pt x="382" y="8"/>
                  </a:lnTo>
                  <a:lnTo>
                    <a:pt x="383" y="8"/>
                  </a:lnTo>
                  <a:lnTo>
                    <a:pt x="383" y="9"/>
                  </a:lnTo>
                  <a:lnTo>
                    <a:pt x="384" y="9"/>
                  </a:lnTo>
                  <a:lnTo>
                    <a:pt x="384" y="10"/>
                  </a:lnTo>
                  <a:lnTo>
                    <a:pt x="385" y="10"/>
                  </a:lnTo>
                  <a:lnTo>
                    <a:pt x="385" y="9"/>
                  </a:lnTo>
                  <a:lnTo>
                    <a:pt x="386" y="10"/>
                  </a:lnTo>
                  <a:lnTo>
                    <a:pt x="386" y="9"/>
                  </a:lnTo>
                  <a:lnTo>
                    <a:pt x="386" y="10"/>
                  </a:lnTo>
                  <a:lnTo>
                    <a:pt x="386" y="9"/>
                  </a:lnTo>
                  <a:lnTo>
                    <a:pt x="386" y="8"/>
                  </a:lnTo>
                  <a:lnTo>
                    <a:pt x="386" y="9"/>
                  </a:lnTo>
                  <a:lnTo>
                    <a:pt x="386" y="8"/>
                  </a:lnTo>
                  <a:lnTo>
                    <a:pt x="387" y="8"/>
                  </a:lnTo>
                  <a:lnTo>
                    <a:pt x="387" y="7"/>
                  </a:lnTo>
                  <a:lnTo>
                    <a:pt x="387" y="8"/>
                  </a:lnTo>
                  <a:lnTo>
                    <a:pt x="387" y="9"/>
                  </a:lnTo>
                  <a:lnTo>
                    <a:pt x="387" y="10"/>
                  </a:lnTo>
                  <a:lnTo>
                    <a:pt x="388" y="10"/>
                  </a:lnTo>
                  <a:lnTo>
                    <a:pt x="388" y="11"/>
                  </a:lnTo>
                  <a:lnTo>
                    <a:pt x="389" y="10"/>
                  </a:lnTo>
                  <a:lnTo>
                    <a:pt x="391" y="10"/>
                  </a:lnTo>
                  <a:lnTo>
                    <a:pt x="392" y="9"/>
                  </a:lnTo>
                  <a:lnTo>
                    <a:pt x="394" y="9"/>
                  </a:lnTo>
                  <a:lnTo>
                    <a:pt x="396" y="8"/>
                  </a:lnTo>
                  <a:lnTo>
                    <a:pt x="396" y="9"/>
                  </a:lnTo>
                  <a:lnTo>
                    <a:pt x="404" y="8"/>
                  </a:lnTo>
                  <a:lnTo>
                    <a:pt x="406" y="9"/>
                  </a:lnTo>
                  <a:lnTo>
                    <a:pt x="405" y="10"/>
                  </a:lnTo>
                  <a:lnTo>
                    <a:pt x="404" y="11"/>
                  </a:lnTo>
                  <a:lnTo>
                    <a:pt x="403" y="12"/>
                  </a:lnTo>
                  <a:lnTo>
                    <a:pt x="403" y="13"/>
                  </a:lnTo>
                  <a:lnTo>
                    <a:pt x="402" y="13"/>
                  </a:lnTo>
                  <a:lnTo>
                    <a:pt x="402" y="14"/>
                  </a:lnTo>
                  <a:lnTo>
                    <a:pt x="401" y="14"/>
                  </a:lnTo>
                  <a:lnTo>
                    <a:pt x="401" y="15"/>
                  </a:lnTo>
                  <a:lnTo>
                    <a:pt x="401" y="16"/>
                  </a:lnTo>
                  <a:lnTo>
                    <a:pt x="401" y="17"/>
                  </a:lnTo>
                  <a:lnTo>
                    <a:pt x="400" y="17"/>
                  </a:lnTo>
                  <a:lnTo>
                    <a:pt x="401" y="17"/>
                  </a:lnTo>
                  <a:lnTo>
                    <a:pt x="401" y="18"/>
                  </a:lnTo>
                  <a:lnTo>
                    <a:pt x="400" y="18"/>
                  </a:lnTo>
                  <a:lnTo>
                    <a:pt x="400" y="19"/>
                  </a:lnTo>
                  <a:lnTo>
                    <a:pt x="400" y="20"/>
                  </a:lnTo>
                  <a:lnTo>
                    <a:pt x="401" y="20"/>
                  </a:lnTo>
                  <a:lnTo>
                    <a:pt x="401" y="21"/>
                  </a:lnTo>
                  <a:lnTo>
                    <a:pt x="401" y="22"/>
                  </a:lnTo>
                  <a:lnTo>
                    <a:pt x="401" y="23"/>
                  </a:lnTo>
                  <a:lnTo>
                    <a:pt x="401" y="24"/>
                  </a:lnTo>
                  <a:lnTo>
                    <a:pt x="400" y="25"/>
                  </a:lnTo>
                  <a:lnTo>
                    <a:pt x="400" y="26"/>
                  </a:lnTo>
                  <a:lnTo>
                    <a:pt x="400" y="25"/>
                  </a:lnTo>
                  <a:lnTo>
                    <a:pt x="400" y="26"/>
                  </a:lnTo>
                  <a:lnTo>
                    <a:pt x="400" y="27"/>
                  </a:lnTo>
                  <a:lnTo>
                    <a:pt x="401" y="27"/>
                  </a:lnTo>
                  <a:lnTo>
                    <a:pt x="402" y="27"/>
                  </a:lnTo>
                  <a:lnTo>
                    <a:pt x="402" y="28"/>
                  </a:lnTo>
                  <a:lnTo>
                    <a:pt x="403" y="28"/>
                  </a:lnTo>
                  <a:lnTo>
                    <a:pt x="404" y="27"/>
                  </a:lnTo>
                  <a:lnTo>
                    <a:pt x="404" y="28"/>
                  </a:lnTo>
                  <a:lnTo>
                    <a:pt x="405" y="28"/>
                  </a:lnTo>
                  <a:lnTo>
                    <a:pt x="405" y="27"/>
                  </a:lnTo>
                  <a:lnTo>
                    <a:pt x="406" y="27"/>
                  </a:lnTo>
                  <a:lnTo>
                    <a:pt x="406" y="26"/>
                  </a:lnTo>
                  <a:lnTo>
                    <a:pt x="407" y="26"/>
                  </a:lnTo>
                  <a:lnTo>
                    <a:pt x="407" y="25"/>
                  </a:lnTo>
                  <a:lnTo>
                    <a:pt x="408" y="25"/>
                  </a:lnTo>
                  <a:lnTo>
                    <a:pt x="408" y="24"/>
                  </a:lnTo>
                  <a:lnTo>
                    <a:pt x="409" y="24"/>
                  </a:lnTo>
                  <a:lnTo>
                    <a:pt x="409" y="23"/>
                  </a:lnTo>
                  <a:lnTo>
                    <a:pt x="410" y="23"/>
                  </a:lnTo>
                  <a:lnTo>
                    <a:pt x="410" y="22"/>
                  </a:lnTo>
                  <a:lnTo>
                    <a:pt x="411" y="22"/>
                  </a:lnTo>
                  <a:lnTo>
                    <a:pt x="412" y="23"/>
                  </a:lnTo>
                  <a:lnTo>
                    <a:pt x="415" y="26"/>
                  </a:lnTo>
                  <a:lnTo>
                    <a:pt x="416" y="28"/>
                  </a:lnTo>
                  <a:lnTo>
                    <a:pt x="417" y="28"/>
                  </a:lnTo>
                  <a:lnTo>
                    <a:pt x="417" y="29"/>
                  </a:lnTo>
                  <a:lnTo>
                    <a:pt x="417" y="30"/>
                  </a:lnTo>
                  <a:lnTo>
                    <a:pt x="417" y="32"/>
                  </a:lnTo>
                  <a:lnTo>
                    <a:pt x="417" y="33"/>
                  </a:lnTo>
                  <a:lnTo>
                    <a:pt x="417" y="34"/>
                  </a:lnTo>
                  <a:lnTo>
                    <a:pt x="417" y="35"/>
                  </a:lnTo>
                  <a:lnTo>
                    <a:pt x="417" y="36"/>
                  </a:lnTo>
                  <a:lnTo>
                    <a:pt x="417" y="37"/>
                  </a:lnTo>
                  <a:lnTo>
                    <a:pt x="417" y="38"/>
                  </a:lnTo>
                  <a:lnTo>
                    <a:pt x="418" y="38"/>
                  </a:lnTo>
                  <a:lnTo>
                    <a:pt x="419" y="38"/>
                  </a:lnTo>
                  <a:lnTo>
                    <a:pt x="421" y="38"/>
                  </a:lnTo>
                  <a:lnTo>
                    <a:pt x="422" y="38"/>
                  </a:lnTo>
                  <a:lnTo>
                    <a:pt x="423" y="38"/>
                  </a:lnTo>
                  <a:lnTo>
                    <a:pt x="424" y="38"/>
                  </a:lnTo>
                  <a:lnTo>
                    <a:pt x="424" y="37"/>
                  </a:lnTo>
                  <a:lnTo>
                    <a:pt x="425" y="37"/>
                  </a:lnTo>
                  <a:lnTo>
                    <a:pt x="426" y="37"/>
                  </a:lnTo>
                  <a:lnTo>
                    <a:pt x="426" y="36"/>
                  </a:lnTo>
                  <a:lnTo>
                    <a:pt x="427" y="36"/>
                  </a:lnTo>
                  <a:lnTo>
                    <a:pt x="428" y="36"/>
                  </a:lnTo>
                  <a:lnTo>
                    <a:pt x="428" y="35"/>
                  </a:lnTo>
                  <a:lnTo>
                    <a:pt x="429" y="35"/>
                  </a:lnTo>
                  <a:lnTo>
                    <a:pt x="429" y="34"/>
                  </a:lnTo>
                  <a:lnTo>
                    <a:pt x="430" y="34"/>
                  </a:lnTo>
                  <a:lnTo>
                    <a:pt x="431" y="34"/>
                  </a:lnTo>
                  <a:lnTo>
                    <a:pt x="431" y="33"/>
                  </a:lnTo>
                  <a:lnTo>
                    <a:pt x="431" y="32"/>
                  </a:lnTo>
                  <a:lnTo>
                    <a:pt x="432" y="32"/>
                  </a:lnTo>
                  <a:lnTo>
                    <a:pt x="432" y="30"/>
                  </a:lnTo>
                  <a:lnTo>
                    <a:pt x="433" y="30"/>
                  </a:lnTo>
                  <a:lnTo>
                    <a:pt x="433" y="29"/>
                  </a:lnTo>
                  <a:lnTo>
                    <a:pt x="434" y="29"/>
                  </a:lnTo>
                  <a:lnTo>
                    <a:pt x="434" y="28"/>
                  </a:lnTo>
                  <a:lnTo>
                    <a:pt x="435" y="27"/>
                  </a:lnTo>
                  <a:lnTo>
                    <a:pt x="436" y="27"/>
                  </a:lnTo>
                  <a:lnTo>
                    <a:pt x="437" y="27"/>
                  </a:lnTo>
                  <a:lnTo>
                    <a:pt x="437" y="26"/>
                  </a:lnTo>
                  <a:lnTo>
                    <a:pt x="437" y="27"/>
                  </a:lnTo>
                  <a:lnTo>
                    <a:pt x="438" y="27"/>
                  </a:lnTo>
                  <a:lnTo>
                    <a:pt x="438" y="28"/>
                  </a:lnTo>
                  <a:lnTo>
                    <a:pt x="439" y="29"/>
                  </a:lnTo>
                  <a:lnTo>
                    <a:pt x="439" y="30"/>
                  </a:lnTo>
                  <a:lnTo>
                    <a:pt x="440" y="30"/>
                  </a:lnTo>
                  <a:lnTo>
                    <a:pt x="440" y="29"/>
                  </a:lnTo>
                  <a:lnTo>
                    <a:pt x="441" y="29"/>
                  </a:lnTo>
                  <a:lnTo>
                    <a:pt x="441" y="30"/>
                  </a:lnTo>
                  <a:lnTo>
                    <a:pt x="441" y="29"/>
                  </a:lnTo>
                  <a:lnTo>
                    <a:pt x="442" y="30"/>
                  </a:lnTo>
                  <a:lnTo>
                    <a:pt x="443" y="30"/>
                  </a:lnTo>
                  <a:lnTo>
                    <a:pt x="443" y="32"/>
                  </a:lnTo>
                  <a:lnTo>
                    <a:pt x="444" y="32"/>
                  </a:lnTo>
                  <a:lnTo>
                    <a:pt x="444" y="33"/>
                  </a:lnTo>
                  <a:lnTo>
                    <a:pt x="444" y="34"/>
                  </a:lnTo>
                  <a:lnTo>
                    <a:pt x="446" y="34"/>
                  </a:lnTo>
                  <a:lnTo>
                    <a:pt x="447" y="34"/>
                  </a:lnTo>
                  <a:lnTo>
                    <a:pt x="447" y="35"/>
                  </a:lnTo>
                  <a:lnTo>
                    <a:pt x="448" y="35"/>
                  </a:lnTo>
                  <a:lnTo>
                    <a:pt x="448" y="36"/>
                  </a:lnTo>
                  <a:lnTo>
                    <a:pt x="448" y="35"/>
                  </a:lnTo>
                  <a:lnTo>
                    <a:pt x="449" y="36"/>
                  </a:lnTo>
                  <a:lnTo>
                    <a:pt x="449" y="37"/>
                  </a:lnTo>
                  <a:lnTo>
                    <a:pt x="450" y="37"/>
                  </a:lnTo>
                  <a:lnTo>
                    <a:pt x="450" y="38"/>
                  </a:lnTo>
                  <a:lnTo>
                    <a:pt x="451" y="38"/>
                  </a:lnTo>
                  <a:lnTo>
                    <a:pt x="451" y="39"/>
                  </a:lnTo>
                  <a:lnTo>
                    <a:pt x="452" y="39"/>
                  </a:lnTo>
                  <a:lnTo>
                    <a:pt x="451" y="39"/>
                  </a:lnTo>
                  <a:lnTo>
                    <a:pt x="452" y="39"/>
                  </a:lnTo>
                  <a:lnTo>
                    <a:pt x="453" y="39"/>
                  </a:lnTo>
                  <a:lnTo>
                    <a:pt x="454" y="39"/>
                  </a:lnTo>
                  <a:lnTo>
                    <a:pt x="454" y="40"/>
                  </a:lnTo>
                  <a:lnTo>
                    <a:pt x="455" y="40"/>
                  </a:lnTo>
                  <a:lnTo>
                    <a:pt x="455" y="41"/>
                  </a:lnTo>
                  <a:lnTo>
                    <a:pt x="456" y="41"/>
                  </a:lnTo>
                  <a:lnTo>
                    <a:pt x="457" y="41"/>
                  </a:lnTo>
                  <a:lnTo>
                    <a:pt x="457" y="42"/>
                  </a:lnTo>
                  <a:lnTo>
                    <a:pt x="457" y="43"/>
                  </a:lnTo>
                  <a:lnTo>
                    <a:pt x="456" y="43"/>
                  </a:lnTo>
                  <a:lnTo>
                    <a:pt x="457" y="43"/>
                  </a:lnTo>
                  <a:lnTo>
                    <a:pt x="457" y="44"/>
                  </a:lnTo>
                  <a:lnTo>
                    <a:pt x="457" y="45"/>
                  </a:lnTo>
                  <a:lnTo>
                    <a:pt x="456" y="45"/>
                  </a:lnTo>
                  <a:lnTo>
                    <a:pt x="457" y="45"/>
                  </a:lnTo>
                  <a:lnTo>
                    <a:pt x="457" y="46"/>
                  </a:lnTo>
                  <a:lnTo>
                    <a:pt x="457" y="47"/>
                  </a:lnTo>
                  <a:lnTo>
                    <a:pt x="458" y="47"/>
                  </a:lnTo>
                  <a:lnTo>
                    <a:pt x="459" y="47"/>
                  </a:lnTo>
                  <a:lnTo>
                    <a:pt x="459" y="46"/>
                  </a:lnTo>
                  <a:lnTo>
                    <a:pt x="460" y="46"/>
                  </a:lnTo>
                  <a:lnTo>
                    <a:pt x="460" y="47"/>
                  </a:lnTo>
                  <a:lnTo>
                    <a:pt x="461" y="47"/>
                  </a:lnTo>
                  <a:lnTo>
                    <a:pt x="462" y="47"/>
                  </a:lnTo>
                  <a:lnTo>
                    <a:pt x="463" y="47"/>
                  </a:lnTo>
                  <a:lnTo>
                    <a:pt x="464" y="47"/>
                  </a:lnTo>
                  <a:lnTo>
                    <a:pt x="465" y="47"/>
                  </a:lnTo>
                  <a:lnTo>
                    <a:pt x="466" y="47"/>
                  </a:lnTo>
                  <a:lnTo>
                    <a:pt x="466" y="48"/>
                  </a:lnTo>
                  <a:lnTo>
                    <a:pt x="467" y="48"/>
                  </a:lnTo>
                  <a:lnTo>
                    <a:pt x="467" y="47"/>
                  </a:lnTo>
                  <a:lnTo>
                    <a:pt x="467" y="48"/>
                  </a:lnTo>
                  <a:lnTo>
                    <a:pt x="468" y="48"/>
                  </a:lnTo>
                  <a:lnTo>
                    <a:pt x="469" y="48"/>
                  </a:lnTo>
                  <a:lnTo>
                    <a:pt x="469" y="47"/>
                  </a:lnTo>
                  <a:lnTo>
                    <a:pt x="469" y="48"/>
                  </a:lnTo>
                  <a:lnTo>
                    <a:pt x="471" y="48"/>
                  </a:lnTo>
                  <a:lnTo>
                    <a:pt x="472" y="48"/>
                  </a:lnTo>
                  <a:lnTo>
                    <a:pt x="473" y="48"/>
                  </a:lnTo>
                  <a:lnTo>
                    <a:pt x="474" y="48"/>
                  </a:lnTo>
                  <a:lnTo>
                    <a:pt x="475" y="48"/>
                  </a:lnTo>
                  <a:lnTo>
                    <a:pt x="475" y="47"/>
                  </a:lnTo>
                  <a:lnTo>
                    <a:pt x="476" y="47"/>
                  </a:lnTo>
                  <a:lnTo>
                    <a:pt x="477" y="46"/>
                  </a:lnTo>
                  <a:lnTo>
                    <a:pt x="478" y="46"/>
                  </a:lnTo>
                  <a:lnTo>
                    <a:pt x="478" y="45"/>
                  </a:lnTo>
                  <a:lnTo>
                    <a:pt x="478" y="44"/>
                  </a:lnTo>
                  <a:lnTo>
                    <a:pt x="479" y="44"/>
                  </a:lnTo>
                  <a:lnTo>
                    <a:pt x="480" y="44"/>
                  </a:lnTo>
                  <a:lnTo>
                    <a:pt x="480" y="43"/>
                  </a:lnTo>
                  <a:lnTo>
                    <a:pt x="480" y="44"/>
                  </a:lnTo>
                  <a:lnTo>
                    <a:pt x="480" y="43"/>
                  </a:lnTo>
                  <a:lnTo>
                    <a:pt x="481" y="43"/>
                  </a:lnTo>
                  <a:lnTo>
                    <a:pt x="482" y="43"/>
                  </a:lnTo>
                  <a:lnTo>
                    <a:pt x="483" y="42"/>
                  </a:lnTo>
                  <a:lnTo>
                    <a:pt x="484" y="42"/>
                  </a:lnTo>
                  <a:lnTo>
                    <a:pt x="484" y="43"/>
                  </a:lnTo>
                  <a:lnTo>
                    <a:pt x="485" y="43"/>
                  </a:lnTo>
                  <a:lnTo>
                    <a:pt x="485" y="42"/>
                  </a:lnTo>
                  <a:lnTo>
                    <a:pt x="485" y="43"/>
                  </a:lnTo>
                  <a:lnTo>
                    <a:pt x="486" y="43"/>
                  </a:lnTo>
                  <a:lnTo>
                    <a:pt x="487" y="43"/>
                  </a:lnTo>
                  <a:lnTo>
                    <a:pt x="488" y="43"/>
                  </a:lnTo>
                  <a:lnTo>
                    <a:pt x="489" y="43"/>
                  </a:lnTo>
                  <a:lnTo>
                    <a:pt x="490" y="43"/>
                  </a:lnTo>
                  <a:lnTo>
                    <a:pt x="491" y="43"/>
                  </a:lnTo>
                  <a:lnTo>
                    <a:pt x="491" y="42"/>
                  </a:lnTo>
                  <a:lnTo>
                    <a:pt x="492" y="42"/>
                  </a:lnTo>
                  <a:lnTo>
                    <a:pt x="493" y="42"/>
                  </a:lnTo>
                  <a:lnTo>
                    <a:pt x="494" y="42"/>
                  </a:lnTo>
                  <a:lnTo>
                    <a:pt x="496" y="42"/>
                  </a:lnTo>
                  <a:lnTo>
                    <a:pt x="496" y="41"/>
                  </a:lnTo>
                  <a:lnTo>
                    <a:pt x="497" y="41"/>
                  </a:lnTo>
                  <a:lnTo>
                    <a:pt x="498" y="41"/>
                  </a:lnTo>
                  <a:lnTo>
                    <a:pt x="498" y="42"/>
                  </a:lnTo>
                  <a:lnTo>
                    <a:pt x="499" y="42"/>
                  </a:lnTo>
                  <a:lnTo>
                    <a:pt x="499" y="43"/>
                  </a:lnTo>
                  <a:lnTo>
                    <a:pt x="500" y="43"/>
                  </a:lnTo>
                  <a:lnTo>
                    <a:pt x="500" y="44"/>
                  </a:lnTo>
                  <a:lnTo>
                    <a:pt x="501" y="44"/>
                  </a:lnTo>
                  <a:lnTo>
                    <a:pt x="502" y="44"/>
                  </a:lnTo>
                  <a:lnTo>
                    <a:pt x="502" y="45"/>
                  </a:lnTo>
                  <a:lnTo>
                    <a:pt x="503" y="45"/>
                  </a:lnTo>
                  <a:lnTo>
                    <a:pt x="504" y="46"/>
                  </a:lnTo>
                  <a:lnTo>
                    <a:pt x="504" y="47"/>
                  </a:lnTo>
                  <a:lnTo>
                    <a:pt x="505" y="47"/>
                  </a:lnTo>
                  <a:lnTo>
                    <a:pt x="506" y="47"/>
                  </a:lnTo>
                  <a:lnTo>
                    <a:pt x="506" y="46"/>
                  </a:lnTo>
                  <a:lnTo>
                    <a:pt x="507" y="46"/>
                  </a:lnTo>
                  <a:lnTo>
                    <a:pt x="508" y="45"/>
                  </a:lnTo>
                  <a:lnTo>
                    <a:pt x="509" y="45"/>
                  </a:lnTo>
                  <a:lnTo>
                    <a:pt x="509" y="46"/>
                  </a:lnTo>
                  <a:lnTo>
                    <a:pt x="510" y="46"/>
                  </a:lnTo>
                  <a:lnTo>
                    <a:pt x="510" y="45"/>
                  </a:lnTo>
                  <a:lnTo>
                    <a:pt x="510" y="46"/>
                  </a:lnTo>
                  <a:lnTo>
                    <a:pt x="511" y="46"/>
                  </a:lnTo>
                  <a:lnTo>
                    <a:pt x="512" y="46"/>
                  </a:lnTo>
                  <a:lnTo>
                    <a:pt x="512" y="45"/>
                  </a:lnTo>
                  <a:lnTo>
                    <a:pt x="513" y="45"/>
                  </a:lnTo>
                  <a:lnTo>
                    <a:pt x="513" y="46"/>
                  </a:lnTo>
                  <a:lnTo>
                    <a:pt x="514" y="46"/>
                  </a:lnTo>
                  <a:lnTo>
                    <a:pt x="515" y="46"/>
                  </a:lnTo>
                  <a:lnTo>
                    <a:pt x="516" y="46"/>
                  </a:lnTo>
                  <a:lnTo>
                    <a:pt x="517" y="46"/>
                  </a:lnTo>
                  <a:lnTo>
                    <a:pt x="517" y="47"/>
                  </a:lnTo>
                  <a:lnTo>
                    <a:pt x="518" y="47"/>
                  </a:lnTo>
                  <a:lnTo>
                    <a:pt x="518" y="48"/>
                  </a:lnTo>
                  <a:lnTo>
                    <a:pt x="519" y="48"/>
                  </a:lnTo>
                  <a:lnTo>
                    <a:pt x="519" y="47"/>
                  </a:lnTo>
                  <a:lnTo>
                    <a:pt x="521" y="47"/>
                  </a:lnTo>
                  <a:lnTo>
                    <a:pt x="521" y="48"/>
                  </a:lnTo>
                  <a:lnTo>
                    <a:pt x="522" y="48"/>
                  </a:lnTo>
                  <a:lnTo>
                    <a:pt x="523" y="48"/>
                  </a:lnTo>
                  <a:lnTo>
                    <a:pt x="523" y="49"/>
                  </a:lnTo>
                  <a:lnTo>
                    <a:pt x="524" y="50"/>
                  </a:lnTo>
                  <a:lnTo>
                    <a:pt x="525" y="50"/>
                  </a:lnTo>
                  <a:lnTo>
                    <a:pt x="525" y="51"/>
                  </a:lnTo>
                  <a:lnTo>
                    <a:pt x="526" y="51"/>
                  </a:lnTo>
                  <a:lnTo>
                    <a:pt x="527" y="51"/>
                  </a:lnTo>
                  <a:lnTo>
                    <a:pt x="528" y="51"/>
                  </a:lnTo>
                  <a:lnTo>
                    <a:pt x="528" y="52"/>
                  </a:lnTo>
                  <a:lnTo>
                    <a:pt x="528" y="53"/>
                  </a:lnTo>
                  <a:lnTo>
                    <a:pt x="528" y="54"/>
                  </a:lnTo>
                  <a:lnTo>
                    <a:pt x="528" y="55"/>
                  </a:lnTo>
                  <a:lnTo>
                    <a:pt x="527" y="55"/>
                  </a:lnTo>
                  <a:lnTo>
                    <a:pt x="528" y="57"/>
                  </a:lnTo>
                  <a:lnTo>
                    <a:pt x="528" y="58"/>
                  </a:lnTo>
                  <a:lnTo>
                    <a:pt x="528" y="59"/>
                  </a:lnTo>
                  <a:lnTo>
                    <a:pt x="529" y="59"/>
                  </a:lnTo>
                  <a:lnTo>
                    <a:pt x="529" y="60"/>
                  </a:lnTo>
                  <a:lnTo>
                    <a:pt x="530" y="60"/>
                  </a:lnTo>
                  <a:lnTo>
                    <a:pt x="531" y="60"/>
                  </a:lnTo>
                  <a:lnTo>
                    <a:pt x="531" y="61"/>
                  </a:lnTo>
                  <a:lnTo>
                    <a:pt x="532" y="61"/>
                  </a:lnTo>
                  <a:lnTo>
                    <a:pt x="532" y="62"/>
                  </a:lnTo>
                  <a:lnTo>
                    <a:pt x="533" y="62"/>
                  </a:lnTo>
                  <a:lnTo>
                    <a:pt x="533" y="63"/>
                  </a:lnTo>
                  <a:lnTo>
                    <a:pt x="534" y="63"/>
                  </a:lnTo>
                  <a:lnTo>
                    <a:pt x="535" y="63"/>
                  </a:lnTo>
                  <a:lnTo>
                    <a:pt x="535" y="62"/>
                  </a:lnTo>
                  <a:lnTo>
                    <a:pt x="535" y="61"/>
                  </a:lnTo>
                  <a:lnTo>
                    <a:pt x="536" y="61"/>
                  </a:lnTo>
                  <a:lnTo>
                    <a:pt x="537" y="61"/>
                  </a:lnTo>
                  <a:lnTo>
                    <a:pt x="537" y="62"/>
                  </a:lnTo>
                  <a:lnTo>
                    <a:pt x="536" y="62"/>
                  </a:lnTo>
                  <a:lnTo>
                    <a:pt x="536" y="63"/>
                  </a:lnTo>
                  <a:lnTo>
                    <a:pt x="537" y="63"/>
                  </a:lnTo>
                  <a:lnTo>
                    <a:pt x="537" y="64"/>
                  </a:lnTo>
                  <a:lnTo>
                    <a:pt x="538" y="64"/>
                  </a:lnTo>
                  <a:lnTo>
                    <a:pt x="539" y="64"/>
                  </a:lnTo>
                  <a:lnTo>
                    <a:pt x="540" y="64"/>
                  </a:lnTo>
                  <a:lnTo>
                    <a:pt x="541" y="64"/>
                  </a:lnTo>
                  <a:lnTo>
                    <a:pt x="542" y="64"/>
                  </a:lnTo>
                  <a:lnTo>
                    <a:pt x="542" y="63"/>
                  </a:lnTo>
                  <a:lnTo>
                    <a:pt x="543" y="63"/>
                  </a:lnTo>
                  <a:lnTo>
                    <a:pt x="544" y="63"/>
                  </a:lnTo>
                  <a:lnTo>
                    <a:pt x="546" y="63"/>
                  </a:lnTo>
                  <a:lnTo>
                    <a:pt x="546" y="64"/>
                  </a:lnTo>
                  <a:lnTo>
                    <a:pt x="547" y="64"/>
                  </a:lnTo>
                  <a:lnTo>
                    <a:pt x="546" y="64"/>
                  </a:lnTo>
                  <a:lnTo>
                    <a:pt x="546" y="65"/>
                  </a:lnTo>
                  <a:lnTo>
                    <a:pt x="546" y="66"/>
                  </a:lnTo>
                  <a:lnTo>
                    <a:pt x="547" y="66"/>
                  </a:lnTo>
                  <a:lnTo>
                    <a:pt x="548" y="67"/>
                  </a:lnTo>
                  <a:lnTo>
                    <a:pt x="549" y="67"/>
                  </a:lnTo>
                  <a:lnTo>
                    <a:pt x="550" y="67"/>
                  </a:lnTo>
                  <a:lnTo>
                    <a:pt x="551" y="67"/>
                  </a:lnTo>
                  <a:lnTo>
                    <a:pt x="551" y="66"/>
                  </a:lnTo>
                  <a:lnTo>
                    <a:pt x="552" y="66"/>
                  </a:lnTo>
                  <a:lnTo>
                    <a:pt x="553" y="66"/>
                  </a:lnTo>
                  <a:lnTo>
                    <a:pt x="554" y="66"/>
                  </a:lnTo>
                  <a:lnTo>
                    <a:pt x="554" y="67"/>
                  </a:lnTo>
                  <a:lnTo>
                    <a:pt x="553" y="67"/>
                  </a:lnTo>
                  <a:lnTo>
                    <a:pt x="553" y="68"/>
                  </a:lnTo>
                  <a:lnTo>
                    <a:pt x="553" y="69"/>
                  </a:lnTo>
                  <a:lnTo>
                    <a:pt x="552" y="69"/>
                  </a:lnTo>
                  <a:lnTo>
                    <a:pt x="552" y="70"/>
                  </a:lnTo>
                  <a:lnTo>
                    <a:pt x="551" y="70"/>
                  </a:lnTo>
                  <a:lnTo>
                    <a:pt x="551" y="71"/>
                  </a:lnTo>
                  <a:lnTo>
                    <a:pt x="551" y="72"/>
                  </a:lnTo>
                  <a:lnTo>
                    <a:pt x="551" y="73"/>
                  </a:lnTo>
                  <a:lnTo>
                    <a:pt x="551" y="74"/>
                  </a:lnTo>
                  <a:lnTo>
                    <a:pt x="552" y="74"/>
                  </a:lnTo>
                  <a:lnTo>
                    <a:pt x="553" y="74"/>
                  </a:lnTo>
                  <a:lnTo>
                    <a:pt x="553" y="73"/>
                  </a:lnTo>
                  <a:lnTo>
                    <a:pt x="553" y="74"/>
                  </a:lnTo>
                  <a:lnTo>
                    <a:pt x="554" y="74"/>
                  </a:lnTo>
                  <a:lnTo>
                    <a:pt x="555" y="75"/>
                  </a:lnTo>
                  <a:lnTo>
                    <a:pt x="556" y="75"/>
                  </a:lnTo>
                  <a:lnTo>
                    <a:pt x="557" y="75"/>
                  </a:lnTo>
                  <a:lnTo>
                    <a:pt x="557" y="76"/>
                  </a:lnTo>
                  <a:lnTo>
                    <a:pt x="558" y="76"/>
                  </a:lnTo>
                  <a:lnTo>
                    <a:pt x="558" y="77"/>
                  </a:lnTo>
                  <a:lnTo>
                    <a:pt x="558" y="78"/>
                  </a:lnTo>
                  <a:lnTo>
                    <a:pt x="558" y="79"/>
                  </a:lnTo>
                  <a:lnTo>
                    <a:pt x="559" y="79"/>
                  </a:lnTo>
                  <a:lnTo>
                    <a:pt x="559" y="80"/>
                  </a:lnTo>
                  <a:lnTo>
                    <a:pt x="559" y="82"/>
                  </a:lnTo>
                  <a:lnTo>
                    <a:pt x="560" y="82"/>
                  </a:lnTo>
                  <a:lnTo>
                    <a:pt x="560" y="83"/>
                  </a:lnTo>
                  <a:lnTo>
                    <a:pt x="561" y="83"/>
                  </a:lnTo>
                  <a:lnTo>
                    <a:pt x="561" y="84"/>
                  </a:lnTo>
                  <a:lnTo>
                    <a:pt x="562" y="84"/>
                  </a:lnTo>
                  <a:lnTo>
                    <a:pt x="562" y="85"/>
                  </a:lnTo>
                  <a:lnTo>
                    <a:pt x="563" y="85"/>
                  </a:lnTo>
                  <a:lnTo>
                    <a:pt x="564" y="85"/>
                  </a:lnTo>
                  <a:lnTo>
                    <a:pt x="565" y="85"/>
                  </a:lnTo>
                  <a:lnTo>
                    <a:pt x="565" y="86"/>
                  </a:lnTo>
                  <a:lnTo>
                    <a:pt x="566" y="86"/>
                  </a:lnTo>
                  <a:lnTo>
                    <a:pt x="566" y="87"/>
                  </a:lnTo>
                  <a:lnTo>
                    <a:pt x="567" y="87"/>
                  </a:lnTo>
                  <a:lnTo>
                    <a:pt x="568" y="87"/>
                  </a:lnTo>
                  <a:lnTo>
                    <a:pt x="569" y="87"/>
                  </a:lnTo>
                  <a:lnTo>
                    <a:pt x="571" y="87"/>
                  </a:lnTo>
                  <a:lnTo>
                    <a:pt x="572" y="87"/>
                  </a:lnTo>
                  <a:lnTo>
                    <a:pt x="572" y="86"/>
                  </a:lnTo>
                  <a:lnTo>
                    <a:pt x="573" y="86"/>
                  </a:lnTo>
                  <a:lnTo>
                    <a:pt x="573" y="85"/>
                  </a:lnTo>
                  <a:lnTo>
                    <a:pt x="573" y="84"/>
                  </a:lnTo>
                  <a:lnTo>
                    <a:pt x="574" y="84"/>
                  </a:lnTo>
                  <a:lnTo>
                    <a:pt x="575" y="84"/>
                  </a:lnTo>
                  <a:lnTo>
                    <a:pt x="575" y="85"/>
                  </a:lnTo>
                  <a:lnTo>
                    <a:pt x="575" y="86"/>
                  </a:lnTo>
                  <a:lnTo>
                    <a:pt x="576" y="86"/>
                  </a:lnTo>
                  <a:lnTo>
                    <a:pt x="576" y="87"/>
                  </a:lnTo>
                  <a:lnTo>
                    <a:pt x="577" y="87"/>
                  </a:lnTo>
                  <a:lnTo>
                    <a:pt x="578" y="87"/>
                  </a:lnTo>
                  <a:lnTo>
                    <a:pt x="579" y="87"/>
                  </a:lnTo>
                  <a:lnTo>
                    <a:pt x="579" y="88"/>
                  </a:lnTo>
                  <a:lnTo>
                    <a:pt x="580" y="88"/>
                  </a:lnTo>
                  <a:lnTo>
                    <a:pt x="581" y="87"/>
                  </a:lnTo>
                  <a:lnTo>
                    <a:pt x="582" y="87"/>
                  </a:lnTo>
                  <a:lnTo>
                    <a:pt x="583" y="87"/>
                  </a:lnTo>
                  <a:lnTo>
                    <a:pt x="584" y="87"/>
                  </a:lnTo>
                  <a:lnTo>
                    <a:pt x="584" y="86"/>
                  </a:lnTo>
                  <a:lnTo>
                    <a:pt x="585" y="86"/>
                  </a:lnTo>
                  <a:lnTo>
                    <a:pt x="586" y="86"/>
                  </a:lnTo>
                  <a:lnTo>
                    <a:pt x="586" y="87"/>
                  </a:lnTo>
                  <a:lnTo>
                    <a:pt x="586" y="88"/>
                  </a:lnTo>
                  <a:lnTo>
                    <a:pt x="587" y="88"/>
                  </a:lnTo>
                  <a:lnTo>
                    <a:pt x="588" y="88"/>
                  </a:lnTo>
                  <a:lnTo>
                    <a:pt x="588" y="89"/>
                  </a:lnTo>
                  <a:lnTo>
                    <a:pt x="589" y="89"/>
                  </a:lnTo>
                  <a:lnTo>
                    <a:pt x="590" y="89"/>
                  </a:lnTo>
                  <a:lnTo>
                    <a:pt x="591" y="89"/>
                  </a:lnTo>
                  <a:lnTo>
                    <a:pt x="592" y="89"/>
                  </a:lnTo>
                  <a:lnTo>
                    <a:pt x="593" y="89"/>
                  </a:lnTo>
                  <a:lnTo>
                    <a:pt x="593" y="88"/>
                  </a:lnTo>
                  <a:lnTo>
                    <a:pt x="594" y="88"/>
                  </a:lnTo>
                  <a:lnTo>
                    <a:pt x="594" y="89"/>
                  </a:lnTo>
                  <a:lnTo>
                    <a:pt x="596" y="89"/>
                  </a:lnTo>
                  <a:lnTo>
                    <a:pt x="596" y="90"/>
                  </a:lnTo>
                  <a:lnTo>
                    <a:pt x="596" y="91"/>
                  </a:lnTo>
                  <a:lnTo>
                    <a:pt x="596" y="92"/>
                  </a:lnTo>
                  <a:lnTo>
                    <a:pt x="597" y="92"/>
                  </a:lnTo>
                  <a:lnTo>
                    <a:pt x="598" y="92"/>
                  </a:lnTo>
                  <a:lnTo>
                    <a:pt x="598" y="93"/>
                  </a:lnTo>
                  <a:lnTo>
                    <a:pt x="598" y="94"/>
                  </a:lnTo>
                  <a:lnTo>
                    <a:pt x="599" y="94"/>
                  </a:lnTo>
                  <a:lnTo>
                    <a:pt x="599" y="95"/>
                  </a:lnTo>
                  <a:lnTo>
                    <a:pt x="600" y="95"/>
                  </a:lnTo>
                  <a:lnTo>
                    <a:pt x="600" y="96"/>
                  </a:lnTo>
                  <a:lnTo>
                    <a:pt x="601" y="96"/>
                  </a:lnTo>
                  <a:lnTo>
                    <a:pt x="602" y="96"/>
                  </a:lnTo>
                  <a:lnTo>
                    <a:pt x="603" y="97"/>
                  </a:lnTo>
                  <a:lnTo>
                    <a:pt x="604" y="97"/>
                  </a:lnTo>
                  <a:lnTo>
                    <a:pt x="605" y="96"/>
                  </a:lnTo>
                  <a:lnTo>
                    <a:pt x="606" y="96"/>
                  </a:lnTo>
                  <a:lnTo>
                    <a:pt x="606" y="97"/>
                  </a:lnTo>
                  <a:lnTo>
                    <a:pt x="606" y="98"/>
                  </a:lnTo>
                  <a:lnTo>
                    <a:pt x="607" y="98"/>
                  </a:lnTo>
                  <a:lnTo>
                    <a:pt x="607" y="99"/>
                  </a:lnTo>
                  <a:lnTo>
                    <a:pt x="607" y="100"/>
                  </a:lnTo>
                  <a:lnTo>
                    <a:pt x="608" y="101"/>
                  </a:lnTo>
                  <a:lnTo>
                    <a:pt x="608" y="102"/>
                  </a:lnTo>
                  <a:lnTo>
                    <a:pt x="608" y="103"/>
                  </a:lnTo>
                  <a:lnTo>
                    <a:pt x="608" y="104"/>
                  </a:lnTo>
                  <a:lnTo>
                    <a:pt x="609" y="104"/>
                  </a:lnTo>
                  <a:lnTo>
                    <a:pt x="610" y="104"/>
                  </a:lnTo>
                  <a:lnTo>
                    <a:pt x="610" y="105"/>
                  </a:lnTo>
                  <a:lnTo>
                    <a:pt x="611" y="105"/>
                  </a:lnTo>
                  <a:lnTo>
                    <a:pt x="612" y="105"/>
                  </a:lnTo>
                  <a:lnTo>
                    <a:pt x="613" y="105"/>
                  </a:lnTo>
                  <a:lnTo>
                    <a:pt x="613" y="107"/>
                  </a:lnTo>
                  <a:lnTo>
                    <a:pt x="613" y="108"/>
                  </a:lnTo>
                  <a:lnTo>
                    <a:pt x="614" y="108"/>
                  </a:lnTo>
                  <a:lnTo>
                    <a:pt x="614" y="109"/>
                  </a:lnTo>
                  <a:lnTo>
                    <a:pt x="615" y="109"/>
                  </a:lnTo>
                  <a:lnTo>
                    <a:pt x="616" y="109"/>
                  </a:lnTo>
                  <a:lnTo>
                    <a:pt x="617" y="108"/>
                  </a:lnTo>
                  <a:lnTo>
                    <a:pt x="618" y="108"/>
                  </a:lnTo>
                  <a:lnTo>
                    <a:pt x="619" y="109"/>
                  </a:lnTo>
                  <a:lnTo>
                    <a:pt x="621" y="109"/>
                  </a:lnTo>
                  <a:lnTo>
                    <a:pt x="621" y="110"/>
                  </a:lnTo>
                  <a:lnTo>
                    <a:pt x="622" y="110"/>
                  </a:lnTo>
                  <a:lnTo>
                    <a:pt x="622" y="111"/>
                  </a:lnTo>
                  <a:lnTo>
                    <a:pt x="623" y="111"/>
                  </a:lnTo>
                  <a:lnTo>
                    <a:pt x="623" y="112"/>
                  </a:lnTo>
                  <a:lnTo>
                    <a:pt x="624" y="112"/>
                  </a:lnTo>
                  <a:lnTo>
                    <a:pt x="624" y="113"/>
                  </a:lnTo>
                  <a:lnTo>
                    <a:pt x="625" y="113"/>
                  </a:lnTo>
                  <a:lnTo>
                    <a:pt x="625" y="114"/>
                  </a:lnTo>
                  <a:lnTo>
                    <a:pt x="626" y="114"/>
                  </a:lnTo>
                  <a:lnTo>
                    <a:pt x="626" y="115"/>
                  </a:lnTo>
                  <a:lnTo>
                    <a:pt x="626" y="116"/>
                  </a:lnTo>
                  <a:lnTo>
                    <a:pt x="626" y="117"/>
                  </a:lnTo>
                  <a:lnTo>
                    <a:pt x="627" y="117"/>
                  </a:lnTo>
                  <a:lnTo>
                    <a:pt x="627" y="118"/>
                  </a:lnTo>
                  <a:lnTo>
                    <a:pt x="628" y="118"/>
                  </a:lnTo>
                  <a:lnTo>
                    <a:pt x="628" y="119"/>
                  </a:lnTo>
                  <a:lnTo>
                    <a:pt x="629" y="120"/>
                  </a:lnTo>
                  <a:lnTo>
                    <a:pt x="629" y="121"/>
                  </a:lnTo>
                  <a:lnTo>
                    <a:pt x="630" y="121"/>
                  </a:lnTo>
                  <a:lnTo>
                    <a:pt x="630" y="122"/>
                  </a:lnTo>
                  <a:lnTo>
                    <a:pt x="631" y="122"/>
                  </a:lnTo>
                  <a:lnTo>
                    <a:pt x="631" y="123"/>
                  </a:lnTo>
                  <a:lnTo>
                    <a:pt x="632" y="123"/>
                  </a:lnTo>
                  <a:lnTo>
                    <a:pt x="633" y="123"/>
                  </a:lnTo>
                  <a:lnTo>
                    <a:pt x="633" y="124"/>
                  </a:lnTo>
                  <a:lnTo>
                    <a:pt x="634" y="124"/>
                  </a:lnTo>
                  <a:lnTo>
                    <a:pt x="635" y="125"/>
                  </a:lnTo>
                  <a:lnTo>
                    <a:pt x="636" y="125"/>
                  </a:lnTo>
                  <a:lnTo>
                    <a:pt x="636" y="126"/>
                  </a:lnTo>
                  <a:lnTo>
                    <a:pt x="636" y="127"/>
                  </a:lnTo>
                  <a:lnTo>
                    <a:pt x="637" y="127"/>
                  </a:lnTo>
                  <a:lnTo>
                    <a:pt x="638" y="127"/>
                  </a:lnTo>
                  <a:lnTo>
                    <a:pt x="639" y="127"/>
                  </a:lnTo>
                  <a:lnTo>
                    <a:pt x="640" y="127"/>
                  </a:lnTo>
                  <a:lnTo>
                    <a:pt x="641" y="127"/>
                  </a:lnTo>
                  <a:lnTo>
                    <a:pt x="641" y="128"/>
                  </a:lnTo>
                  <a:lnTo>
                    <a:pt x="642" y="128"/>
                  </a:lnTo>
                  <a:lnTo>
                    <a:pt x="643" y="128"/>
                  </a:lnTo>
                  <a:lnTo>
                    <a:pt x="644" y="128"/>
                  </a:lnTo>
                  <a:lnTo>
                    <a:pt x="646" y="128"/>
                  </a:lnTo>
                  <a:lnTo>
                    <a:pt x="647" y="128"/>
                  </a:lnTo>
                  <a:lnTo>
                    <a:pt x="648" y="128"/>
                  </a:lnTo>
                  <a:lnTo>
                    <a:pt x="649" y="128"/>
                  </a:lnTo>
                  <a:lnTo>
                    <a:pt x="650" y="128"/>
                  </a:lnTo>
                  <a:lnTo>
                    <a:pt x="651" y="127"/>
                  </a:lnTo>
                  <a:lnTo>
                    <a:pt x="652" y="127"/>
                  </a:lnTo>
                  <a:lnTo>
                    <a:pt x="653" y="127"/>
                  </a:lnTo>
                  <a:lnTo>
                    <a:pt x="653" y="128"/>
                  </a:lnTo>
                  <a:lnTo>
                    <a:pt x="654" y="128"/>
                  </a:lnTo>
                  <a:lnTo>
                    <a:pt x="654" y="129"/>
                  </a:lnTo>
                  <a:lnTo>
                    <a:pt x="654" y="130"/>
                  </a:lnTo>
                  <a:lnTo>
                    <a:pt x="655" y="130"/>
                  </a:lnTo>
                  <a:lnTo>
                    <a:pt x="655" y="132"/>
                  </a:lnTo>
                  <a:lnTo>
                    <a:pt x="655" y="133"/>
                  </a:lnTo>
                  <a:lnTo>
                    <a:pt x="655" y="134"/>
                  </a:lnTo>
                  <a:lnTo>
                    <a:pt x="656" y="135"/>
                  </a:lnTo>
                  <a:lnTo>
                    <a:pt x="656" y="136"/>
                  </a:lnTo>
                  <a:lnTo>
                    <a:pt x="656" y="137"/>
                  </a:lnTo>
                  <a:lnTo>
                    <a:pt x="656" y="138"/>
                  </a:lnTo>
                  <a:lnTo>
                    <a:pt x="657" y="138"/>
                  </a:lnTo>
                  <a:lnTo>
                    <a:pt x="657" y="139"/>
                  </a:lnTo>
                  <a:lnTo>
                    <a:pt x="658" y="139"/>
                  </a:lnTo>
                  <a:lnTo>
                    <a:pt x="659" y="139"/>
                  </a:lnTo>
                  <a:lnTo>
                    <a:pt x="659" y="140"/>
                  </a:lnTo>
                  <a:lnTo>
                    <a:pt x="660" y="140"/>
                  </a:lnTo>
                  <a:lnTo>
                    <a:pt x="660" y="141"/>
                  </a:lnTo>
                  <a:lnTo>
                    <a:pt x="661" y="141"/>
                  </a:lnTo>
                  <a:lnTo>
                    <a:pt x="661" y="142"/>
                  </a:lnTo>
                  <a:lnTo>
                    <a:pt x="662" y="142"/>
                  </a:lnTo>
                  <a:lnTo>
                    <a:pt x="663" y="142"/>
                  </a:lnTo>
                  <a:lnTo>
                    <a:pt x="663" y="143"/>
                  </a:lnTo>
                  <a:lnTo>
                    <a:pt x="663" y="144"/>
                  </a:lnTo>
                  <a:lnTo>
                    <a:pt x="663" y="145"/>
                  </a:lnTo>
                  <a:lnTo>
                    <a:pt x="664" y="145"/>
                  </a:lnTo>
                  <a:lnTo>
                    <a:pt x="665" y="145"/>
                  </a:lnTo>
                  <a:lnTo>
                    <a:pt x="666" y="145"/>
                  </a:lnTo>
                  <a:lnTo>
                    <a:pt x="667" y="145"/>
                  </a:lnTo>
                  <a:lnTo>
                    <a:pt x="667" y="146"/>
                  </a:lnTo>
                  <a:lnTo>
                    <a:pt x="668" y="146"/>
                  </a:lnTo>
                  <a:lnTo>
                    <a:pt x="669" y="146"/>
                  </a:lnTo>
                  <a:lnTo>
                    <a:pt x="669" y="145"/>
                  </a:lnTo>
                  <a:lnTo>
                    <a:pt x="671" y="145"/>
                  </a:lnTo>
                  <a:lnTo>
                    <a:pt x="671" y="144"/>
                  </a:lnTo>
                  <a:lnTo>
                    <a:pt x="672" y="144"/>
                  </a:lnTo>
                  <a:lnTo>
                    <a:pt x="672" y="145"/>
                  </a:lnTo>
                  <a:lnTo>
                    <a:pt x="672" y="146"/>
                  </a:lnTo>
                  <a:lnTo>
                    <a:pt x="673" y="146"/>
                  </a:lnTo>
                  <a:lnTo>
                    <a:pt x="673" y="147"/>
                  </a:lnTo>
                  <a:lnTo>
                    <a:pt x="673" y="148"/>
                  </a:lnTo>
                  <a:lnTo>
                    <a:pt x="674" y="148"/>
                  </a:lnTo>
                  <a:lnTo>
                    <a:pt x="674" y="149"/>
                  </a:lnTo>
                  <a:lnTo>
                    <a:pt x="675" y="149"/>
                  </a:lnTo>
                  <a:lnTo>
                    <a:pt x="676" y="149"/>
                  </a:lnTo>
                  <a:lnTo>
                    <a:pt x="676" y="150"/>
                  </a:lnTo>
                  <a:lnTo>
                    <a:pt x="676" y="151"/>
                  </a:lnTo>
                  <a:lnTo>
                    <a:pt x="676" y="152"/>
                  </a:lnTo>
                  <a:lnTo>
                    <a:pt x="676" y="153"/>
                  </a:lnTo>
                  <a:lnTo>
                    <a:pt x="676" y="154"/>
                  </a:lnTo>
                  <a:lnTo>
                    <a:pt x="676" y="155"/>
                  </a:lnTo>
                  <a:lnTo>
                    <a:pt x="676" y="157"/>
                  </a:lnTo>
                  <a:lnTo>
                    <a:pt x="677" y="157"/>
                  </a:lnTo>
                  <a:lnTo>
                    <a:pt x="677" y="158"/>
                  </a:lnTo>
                  <a:lnTo>
                    <a:pt x="678" y="158"/>
                  </a:lnTo>
                  <a:lnTo>
                    <a:pt x="679" y="158"/>
                  </a:lnTo>
                  <a:lnTo>
                    <a:pt x="679" y="159"/>
                  </a:lnTo>
                  <a:lnTo>
                    <a:pt x="678" y="159"/>
                  </a:lnTo>
                  <a:lnTo>
                    <a:pt x="678" y="160"/>
                  </a:lnTo>
                  <a:lnTo>
                    <a:pt x="678" y="161"/>
                  </a:lnTo>
                  <a:lnTo>
                    <a:pt x="678" y="162"/>
                  </a:lnTo>
                  <a:lnTo>
                    <a:pt x="679" y="162"/>
                  </a:lnTo>
                  <a:lnTo>
                    <a:pt x="679" y="163"/>
                  </a:lnTo>
                  <a:lnTo>
                    <a:pt x="678" y="163"/>
                  </a:lnTo>
                  <a:lnTo>
                    <a:pt x="679" y="163"/>
                  </a:lnTo>
                  <a:lnTo>
                    <a:pt x="679" y="164"/>
                  </a:lnTo>
                  <a:lnTo>
                    <a:pt x="679" y="165"/>
                  </a:lnTo>
                  <a:lnTo>
                    <a:pt x="679" y="166"/>
                  </a:lnTo>
                  <a:lnTo>
                    <a:pt x="680" y="166"/>
                  </a:lnTo>
                  <a:lnTo>
                    <a:pt x="681" y="166"/>
                  </a:lnTo>
                  <a:lnTo>
                    <a:pt x="682" y="167"/>
                  </a:lnTo>
                  <a:lnTo>
                    <a:pt x="683" y="167"/>
                  </a:lnTo>
                  <a:lnTo>
                    <a:pt x="684" y="168"/>
                  </a:lnTo>
                  <a:lnTo>
                    <a:pt x="683" y="168"/>
                  </a:lnTo>
                  <a:lnTo>
                    <a:pt x="683" y="169"/>
                  </a:lnTo>
                  <a:lnTo>
                    <a:pt x="683" y="170"/>
                  </a:lnTo>
                  <a:lnTo>
                    <a:pt x="683" y="171"/>
                  </a:lnTo>
                  <a:lnTo>
                    <a:pt x="683" y="172"/>
                  </a:lnTo>
                  <a:lnTo>
                    <a:pt x="682" y="172"/>
                  </a:lnTo>
                  <a:lnTo>
                    <a:pt x="682" y="173"/>
                  </a:lnTo>
                  <a:lnTo>
                    <a:pt x="683" y="173"/>
                  </a:lnTo>
                  <a:lnTo>
                    <a:pt x="684" y="173"/>
                  </a:lnTo>
                  <a:lnTo>
                    <a:pt x="685" y="174"/>
                  </a:lnTo>
                  <a:lnTo>
                    <a:pt x="686" y="174"/>
                  </a:lnTo>
                  <a:lnTo>
                    <a:pt x="686" y="175"/>
                  </a:lnTo>
                  <a:lnTo>
                    <a:pt x="687" y="176"/>
                  </a:lnTo>
                  <a:lnTo>
                    <a:pt x="688" y="176"/>
                  </a:lnTo>
                  <a:lnTo>
                    <a:pt x="688" y="177"/>
                  </a:lnTo>
                  <a:lnTo>
                    <a:pt x="688" y="178"/>
                  </a:lnTo>
                  <a:lnTo>
                    <a:pt x="688" y="179"/>
                  </a:lnTo>
                  <a:lnTo>
                    <a:pt x="688" y="181"/>
                  </a:lnTo>
                  <a:lnTo>
                    <a:pt x="688" y="182"/>
                  </a:lnTo>
                  <a:lnTo>
                    <a:pt x="688" y="183"/>
                  </a:lnTo>
                  <a:lnTo>
                    <a:pt x="687" y="183"/>
                  </a:lnTo>
                  <a:lnTo>
                    <a:pt x="687" y="184"/>
                  </a:lnTo>
                  <a:lnTo>
                    <a:pt x="687" y="185"/>
                  </a:lnTo>
                  <a:lnTo>
                    <a:pt x="687" y="186"/>
                  </a:lnTo>
                  <a:lnTo>
                    <a:pt x="687" y="187"/>
                  </a:lnTo>
                  <a:lnTo>
                    <a:pt x="687" y="188"/>
                  </a:lnTo>
                  <a:lnTo>
                    <a:pt x="688" y="188"/>
                  </a:lnTo>
                  <a:lnTo>
                    <a:pt x="689" y="188"/>
                  </a:lnTo>
                  <a:lnTo>
                    <a:pt x="690" y="188"/>
                  </a:lnTo>
                  <a:lnTo>
                    <a:pt x="690" y="189"/>
                  </a:lnTo>
                  <a:lnTo>
                    <a:pt x="691" y="189"/>
                  </a:lnTo>
                  <a:lnTo>
                    <a:pt x="692" y="189"/>
                  </a:lnTo>
                  <a:lnTo>
                    <a:pt x="692" y="190"/>
                  </a:lnTo>
                  <a:lnTo>
                    <a:pt x="692" y="191"/>
                  </a:lnTo>
                  <a:lnTo>
                    <a:pt x="692" y="192"/>
                  </a:lnTo>
                  <a:lnTo>
                    <a:pt x="692" y="193"/>
                  </a:lnTo>
                  <a:lnTo>
                    <a:pt x="693" y="193"/>
                  </a:lnTo>
                  <a:lnTo>
                    <a:pt x="693" y="194"/>
                  </a:lnTo>
                  <a:lnTo>
                    <a:pt x="694" y="194"/>
                  </a:lnTo>
                  <a:lnTo>
                    <a:pt x="696" y="194"/>
                  </a:lnTo>
                  <a:lnTo>
                    <a:pt x="696" y="195"/>
                  </a:lnTo>
                  <a:lnTo>
                    <a:pt x="696" y="196"/>
                  </a:lnTo>
                  <a:lnTo>
                    <a:pt x="697" y="196"/>
                  </a:lnTo>
                  <a:lnTo>
                    <a:pt x="697" y="197"/>
                  </a:lnTo>
                  <a:lnTo>
                    <a:pt x="696" y="197"/>
                  </a:lnTo>
                  <a:lnTo>
                    <a:pt x="696" y="198"/>
                  </a:lnTo>
                  <a:lnTo>
                    <a:pt x="696" y="199"/>
                  </a:lnTo>
                  <a:lnTo>
                    <a:pt x="694" y="199"/>
                  </a:lnTo>
                  <a:lnTo>
                    <a:pt x="694" y="200"/>
                  </a:lnTo>
                  <a:lnTo>
                    <a:pt x="694" y="201"/>
                  </a:lnTo>
                  <a:lnTo>
                    <a:pt x="696" y="201"/>
                  </a:lnTo>
                  <a:lnTo>
                    <a:pt x="696" y="202"/>
                  </a:lnTo>
                  <a:lnTo>
                    <a:pt x="697" y="202"/>
                  </a:lnTo>
                  <a:lnTo>
                    <a:pt x="697" y="203"/>
                  </a:lnTo>
                  <a:lnTo>
                    <a:pt x="698" y="203"/>
                  </a:lnTo>
                  <a:lnTo>
                    <a:pt x="698" y="204"/>
                  </a:lnTo>
                  <a:lnTo>
                    <a:pt x="698" y="206"/>
                  </a:lnTo>
                  <a:lnTo>
                    <a:pt x="698" y="207"/>
                  </a:lnTo>
                  <a:lnTo>
                    <a:pt x="698" y="208"/>
                  </a:lnTo>
                  <a:lnTo>
                    <a:pt x="699" y="208"/>
                  </a:lnTo>
                  <a:lnTo>
                    <a:pt x="699" y="209"/>
                  </a:lnTo>
                  <a:lnTo>
                    <a:pt x="700" y="209"/>
                  </a:lnTo>
                  <a:lnTo>
                    <a:pt x="701" y="209"/>
                  </a:lnTo>
                  <a:lnTo>
                    <a:pt x="701" y="210"/>
                  </a:lnTo>
                  <a:lnTo>
                    <a:pt x="700" y="210"/>
                  </a:lnTo>
                  <a:lnTo>
                    <a:pt x="700" y="211"/>
                  </a:lnTo>
                  <a:lnTo>
                    <a:pt x="699" y="211"/>
                  </a:lnTo>
                  <a:lnTo>
                    <a:pt x="698" y="211"/>
                  </a:lnTo>
                  <a:lnTo>
                    <a:pt x="698" y="212"/>
                  </a:lnTo>
                  <a:lnTo>
                    <a:pt x="698" y="213"/>
                  </a:lnTo>
                  <a:lnTo>
                    <a:pt x="697" y="213"/>
                  </a:lnTo>
                  <a:lnTo>
                    <a:pt x="696" y="213"/>
                  </a:lnTo>
                  <a:lnTo>
                    <a:pt x="696" y="214"/>
                  </a:lnTo>
                  <a:lnTo>
                    <a:pt x="696" y="215"/>
                  </a:lnTo>
                  <a:lnTo>
                    <a:pt x="697" y="215"/>
                  </a:lnTo>
                  <a:lnTo>
                    <a:pt x="697" y="216"/>
                  </a:lnTo>
                  <a:lnTo>
                    <a:pt x="697" y="217"/>
                  </a:lnTo>
                  <a:lnTo>
                    <a:pt x="698" y="217"/>
                  </a:lnTo>
                  <a:lnTo>
                    <a:pt x="698" y="218"/>
                  </a:lnTo>
                  <a:lnTo>
                    <a:pt x="697" y="218"/>
                  </a:lnTo>
                  <a:lnTo>
                    <a:pt x="696" y="218"/>
                  </a:lnTo>
                  <a:lnTo>
                    <a:pt x="696" y="219"/>
                  </a:lnTo>
                  <a:lnTo>
                    <a:pt x="696" y="220"/>
                  </a:lnTo>
                  <a:lnTo>
                    <a:pt x="696" y="221"/>
                  </a:lnTo>
                  <a:lnTo>
                    <a:pt x="697" y="221"/>
                  </a:lnTo>
                  <a:lnTo>
                    <a:pt x="697" y="222"/>
                  </a:lnTo>
                  <a:lnTo>
                    <a:pt x="697" y="223"/>
                  </a:lnTo>
                  <a:lnTo>
                    <a:pt x="697" y="224"/>
                  </a:lnTo>
                  <a:lnTo>
                    <a:pt x="697" y="225"/>
                  </a:lnTo>
                  <a:lnTo>
                    <a:pt x="698" y="226"/>
                  </a:lnTo>
                  <a:lnTo>
                    <a:pt x="698" y="227"/>
                  </a:lnTo>
                  <a:lnTo>
                    <a:pt x="699" y="227"/>
                  </a:lnTo>
                  <a:lnTo>
                    <a:pt x="699" y="228"/>
                  </a:lnTo>
                  <a:lnTo>
                    <a:pt x="699" y="229"/>
                  </a:lnTo>
                  <a:lnTo>
                    <a:pt x="699" y="231"/>
                  </a:lnTo>
                  <a:lnTo>
                    <a:pt x="699" y="232"/>
                  </a:lnTo>
                  <a:lnTo>
                    <a:pt x="700" y="233"/>
                  </a:lnTo>
                  <a:lnTo>
                    <a:pt x="701" y="233"/>
                  </a:lnTo>
                  <a:lnTo>
                    <a:pt x="701" y="234"/>
                  </a:lnTo>
                  <a:lnTo>
                    <a:pt x="701" y="235"/>
                  </a:lnTo>
                  <a:lnTo>
                    <a:pt x="701" y="236"/>
                  </a:lnTo>
                  <a:lnTo>
                    <a:pt x="702" y="236"/>
                  </a:lnTo>
                  <a:lnTo>
                    <a:pt x="702" y="237"/>
                  </a:lnTo>
                  <a:lnTo>
                    <a:pt x="703" y="237"/>
                  </a:lnTo>
                  <a:lnTo>
                    <a:pt x="703" y="238"/>
                  </a:lnTo>
                  <a:lnTo>
                    <a:pt x="704" y="238"/>
                  </a:lnTo>
                  <a:lnTo>
                    <a:pt x="705" y="238"/>
                  </a:lnTo>
                  <a:lnTo>
                    <a:pt x="706" y="238"/>
                  </a:lnTo>
                  <a:lnTo>
                    <a:pt x="707" y="238"/>
                  </a:lnTo>
                  <a:lnTo>
                    <a:pt x="708" y="238"/>
                  </a:lnTo>
                  <a:lnTo>
                    <a:pt x="708" y="239"/>
                  </a:lnTo>
                  <a:lnTo>
                    <a:pt x="709" y="240"/>
                  </a:lnTo>
                  <a:lnTo>
                    <a:pt x="709" y="241"/>
                  </a:lnTo>
                  <a:lnTo>
                    <a:pt x="710" y="242"/>
                  </a:lnTo>
                  <a:lnTo>
                    <a:pt x="710" y="243"/>
                  </a:lnTo>
                  <a:lnTo>
                    <a:pt x="710" y="244"/>
                  </a:lnTo>
                  <a:lnTo>
                    <a:pt x="709" y="244"/>
                  </a:lnTo>
                  <a:lnTo>
                    <a:pt x="709" y="245"/>
                  </a:lnTo>
                  <a:lnTo>
                    <a:pt x="710" y="245"/>
                  </a:lnTo>
                  <a:lnTo>
                    <a:pt x="710" y="246"/>
                  </a:lnTo>
                  <a:lnTo>
                    <a:pt x="710" y="247"/>
                  </a:lnTo>
                  <a:lnTo>
                    <a:pt x="711" y="247"/>
                  </a:lnTo>
                  <a:lnTo>
                    <a:pt x="711" y="248"/>
                  </a:lnTo>
                  <a:lnTo>
                    <a:pt x="712" y="248"/>
                  </a:lnTo>
                  <a:lnTo>
                    <a:pt x="712" y="249"/>
                  </a:lnTo>
                  <a:lnTo>
                    <a:pt x="712" y="250"/>
                  </a:lnTo>
                  <a:lnTo>
                    <a:pt x="711" y="250"/>
                  </a:lnTo>
                  <a:lnTo>
                    <a:pt x="711" y="251"/>
                  </a:lnTo>
                  <a:lnTo>
                    <a:pt x="712" y="251"/>
                  </a:lnTo>
                  <a:lnTo>
                    <a:pt x="712" y="252"/>
                  </a:lnTo>
                  <a:lnTo>
                    <a:pt x="711" y="252"/>
                  </a:lnTo>
                  <a:lnTo>
                    <a:pt x="712" y="253"/>
                  </a:lnTo>
                  <a:lnTo>
                    <a:pt x="712" y="254"/>
                  </a:lnTo>
                  <a:lnTo>
                    <a:pt x="712" y="256"/>
                  </a:lnTo>
                  <a:lnTo>
                    <a:pt x="713" y="256"/>
                  </a:lnTo>
                  <a:lnTo>
                    <a:pt x="713" y="257"/>
                  </a:lnTo>
                  <a:lnTo>
                    <a:pt x="714" y="257"/>
                  </a:lnTo>
                  <a:lnTo>
                    <a:pt x="714" y="258"/>
                  </a:lnTo>
                  <a:lnTo>
                    <a:pt x="714" y="259"/>
                  </a:lnTo>
                  <a:lnTo>
                    <a:pt x="713" y="259"/>
                  </a:lnTo>
                  <a:lnTo>
                    <a:pt x="713" y="260"/>
                  </a:lnTo>
                  <a:lnTo>
                    <a:pt x="713" y="261"/>
                  </a:lnTo>
                  <a:lnTo>
                    <a:pt x="714" y="261"/>
                  </a:lnTo>
                  <a:lnTo>
                    <a:pt x="714" y="262"/>
                  </a:lnTo>
                  <a:lnTo>
                    <a:pt x="715" y="262"/>
                  </a:lnTo>
                  <a:lnTo>
                    <a:pt x="716" y="262"/>
                  </a:lnTo>
                  <a:lnTo>
                    <a:pt x="716" y="263"/>
                  </a:lnTo>
                  <a:lnTo>
                    <a:pt x="716" y="264"/>
                  </a:lnTo>
                  <a:lnTo>
                    <a:pt x="716" y="265"/>
                  </a:lnTo>
                  <a:lnTo>
                    <a:pt x="717" y="265"/>
                  </a:lnTo>
                  <a:lnTo>
                    <a:pt x="718" y="265"/>
                  </a:lnTo>
                  <a:lnTo>
                    <a:pt x="718" y="266"/>
                  </a:lnTo>
                  <a:lnTo>
                    <a:pt x="718" y="267"/>
                  </a:lnTo>
                  <a:lnTo>
                    <a:pt x="718" y="268"/>
                  </a:lnTo>
                  <a:lnTo>
                    <a:pt x="718" y="269"/>
                  </a:lnTo>
                  <a:lnTo>
                    <a:pt x="718" y="270"/>
                  </a:lnTo>
                  <a:lnTo>
                    <a:pt x="718" y="271"/>
                  </a:lnTo>
                  <a:lnTo>
                    <a:pt x="718" y="272"/>
                  </a:lnTo>
                  <a:lnTo>
                    <a:pt x="718" y="273"/>
                  </a:lnTo>
                  <a:lnTo>
                    <a:pt x="717" y="273"/>
                  </a:lnTo>
                  <a:lnTo>
                    <a:pt x="717" y="274"/>
                  </a:lnTo>
                  <a:lnTo>
                    <a:pt x="716" y="274"/>
                  </a:lnTo>
                  <a:lnTo>
                    <a:pt x="715" y="274"/>
                  </a:lnTo>
                  <a:lnTo>
                    <a:pt x="715" y="275"/>
                  </a:lnTo>
                  <a:lnTo>
                    <a:pt x="715" y="276"/>
                  </a:lnTo>
                  <a:lnTo>
                    <a:pt x="715" y="277"/>
                  </a:lnTo>
                  <a:lnTo>
                    <a:pt x="715" y="278"/>
                  </a:lnTo>
                  <a:lnTo>
                    <a:pt x="715" y="279"/>
                  </a:lnTo>
                  <a:lnTo>
                    <a:pt x="716" y="279"/>
                  </a:lnTo>
                  <a:lnTo>
                    <a:pt x="717" y="279"/>
                  </a:lnTo>
                  <a:lnTo>
                    <a:pt x="717" y="281"/>
                  </a:lnTo>
                  <a:lnTo>
                    <a:pt x="717" y="282"/>
                  </a:lnTo>
                  <a:lnTo>
                    <a:pt x="718" y="282"/>
                  </a:lnTo>
                  <a:lnTo>
                    <a:pt x="718" y="283"/>
                  </a:lnTo>
                  <a:lnTo>
                    <a:pt x="718" y="284"/>
                  </a:lnTo>
                  <a:lnTo>
                    <a:pt x="718" y="285"/>
                  </a:lnTo>
                  <a:lnTo>
                    <a:pt x="717" y="285"/>
                  </a:lnTo>
                  <a:lnTo>
                    <a:pt x="716" y="285"/>
                  </a:lnTo>
                  <a:lnTo>
                    <a:pt x="715" y="285"/>
                  </a:lnTo>
                  <a:lnTo>
                    <a:pt x="714" y="285"/>
                  </a:lnTo>
                  <a:lnTo>
                    <a:pt x="713" y="285"/>
                  </a:lnTo>
                  <a:lnTo>
                    <a:pt x="713" y="286"/>
                  </a:lnTo>
                  <a:lnTo>
                    <a:pt x="712" y="286"/>
                  </a:lnTo>
                  <a:lnTo>
                    <a:pt x="712" y="287"/>
                  </a:lnTo>
                  <a:lnTo>
                    <a:pt x="711" y="287"/>
                  </a:lnTo>
                  <a:lnTo>
                    <a:pt x="711" y="288"/>
                  </a:lnTo>
                  <a:lnTo>
                    <a:pt x="711" y="289"/>
                  </a:lnTo>
                  <a:lnTo>
                    <a:pt x="711" y="290"/>
                  </a:lnTo>
                  <a:lnTo>
                    <a:pt x="711" y="291"/>
                  </a:lnTo>
                  <a:lnTo>
                    <a:pt x="711" y="292"/>
                  </a:lnTo>
                  <a:lnTo>
                    <a:pt x="710" y="292"/>
                  </a:lnTo>
                  <a:lnTo>
                    <a:pt x="710" y="293"/>
                  </a:lnTo>
                  <a:lnTo>
                    <a:pt x="711" y="293"/>
                  </a:lnTo>
                  <a:lnTo>
                    <a:pt x="710" y="294"/>
                  </a:lnTo>
                  <a:lnTo>
                    <a:pt x="710" y="295"/>
                  </a:lnTo>
                  <a:lnTo>
                    <a:pt x="711" y="295"/>
                  </a:lnTo>
                  <a:lnTo>
                    <a:pt x="711" y="296"/>
                  </a:lnTo>
                  <a:lnTo>
                    <a:pt x="710" y="296"/>
                  </a:lnTo>
                  <a:lnTo>
                    <a:pt x="710" y="297"/>
                  </a:lnTo>
                  <a:lnTo>
                    <a:pt x="709" y="297"/>
                  </a:lnTo>
                  <a:lnTo>
                    <a:pt x="709" y="298"/>
                  </a:lnTo>
                  <a:lnTo>
                    <a:pt x="709" y="299"/>
                  </a:lnTo>
                  <a:lnTo>
                    <a:pt x="708" y="299"/>
                  </a:lnTo>
                  <a:lnTo>
                    <a:pt x="708" y="300"/>
                  </a:lnTo>
                  <a:lnTo>
                    <a:pt x="708" y="301"/>
                  </a:lnTo>
                  <a:lnTo>
                    <a:pt x="709" y="301"/>
                  </a:lnTo>
                  <a:lnTo>
                    <a:pt x="709" y="302"/>
                  </a:lnTo>
                  <a:lnTo>
                    <a:pt x="708" y="302"/>
                  </a:lnTo>
                  <a:lnTo>
                    <a:pt x="708" y="303"/>
                  </a:lnTo>
                  <a:lnTo>
                    <a:pt x="709" y="303"/>
                  </a:lnTo>
                  <a:lnTo>
                    <a:pt x="709" y="304"/>
                  </a:lnTo>
                  <a:lnTo>
                    <a:pt x="709" y="306"/>
                  </a:lnTo>
                  <a:lnTo>
                    <a:pt x="710" y="306"/>
                  </a:lnTo>
                  <a:lnTo>
                    <a:pt x="710" y="307"/>
                  </a:lnTo>
                  <a:lnTo>
                    <a:pt x="711" y="307"/>
                  </a:lnTo>
                  <a:lnTo>
                    <a:pt x="711" y="308"/>
                  </a:lnTo>
                  <a:lnTo>
                    <a:pt x="712" y="308"/>
                  </a:lnTo>
                  <a:lnTo>
                    <a:pt x="713" y="308"/>
                  </a:lnTo>
                  <a:lnTo>
                    <a:pt x="713" y="309"/>
                  </a:lnTo>
                  <a:lnTo>
                    <a:pt x="714" y="309"/>
                  </a:lnTo>
                  <a:lnTo>
                    <a:pt x="715" y="309"/>
                  </a:lnTo>
                  <a:lnTo>
                    <a:pt x="716" y="309"/>
                  </a:lnTo>
                  <a:lnTo>
                    <a:pt x="717" y="309"/>
                  </a:lnTo>
                  <a:lnTo>
                    <a:pt x="717" y="310"/>
                  </a:lnTo>
                  <a:lnTo>
                    <a:pt x="717" y="309"/>
                  </a:lnTo>
                  <a:lnTo>
                    <a:pt x="718" y="309"/>
                  </a:lnTo>
                  <a:lnTo>
                    <a:pt x="718" y="310"/>
                  </a:lnTo>
                  <a:lnTo>
                    <a:pt x="718" y="311"/>
                  </a:lnTo>
                  <a:lnTo>
                    <a:pt x="719" y="311"/>
                  </a:lnTo>
                  <a:lnTo>
                    <a:pt x="719" y="312"/>
                  </a:lnTo>
                  <a:lnTo>
                    <a:pt x="719" y="313"/>
                  </a:lnTo>
                  <a:lnTo>
                    <a:pt x="719" y="314"/>
                  </a:lnTo>
                  <a:lnTo>
                    <a:pt x="721" y="314"/>
                  </a:lnTo>
                  <a:lnTo>
                    <a:pt x="721" y="315"/>
                  </a:lnTo>
                  <a:lnTo>
                    <a:pt x="721" y="316"/>
                  </a:lnTo>
                  <a:lnTo>
                    <a:pt x="719" y="316"/>
                  </a:lnTo>
                  <a:lnTo>
                    <a:pt x="719" y="317"/>
                  </a:lnTo>
                  <a:lnTo>
                    <a:pt x="719" y="318"/>
                  </a:lnTo>
                  <a:lnTo>
                    <a:pt x="719" y="319"/>
                  </a:lnTo>
                  <a:lnTo>
                    <a:pt x="721" y="319"/>
                  </a:lnTo>
                  <a:lnTo>
                    <a:pt x="721" y="320"/>
                  </a:lnTo>
                  <a:lnTo>
                    <a:pt x="722" y="320"/>
                  </a:lnTo>
                  <a:lnTo>
                    <a:pt x="722" y="321"/>
                  </a:lnTo>
                  <a:lnTo>
                    <a:pt x="723" y="321"/>
                  </a:lnTo>
                  <a:lnTo>
                    <a:pt x="723" y="322"/>
                  </a:lnTo>
                  <a:lnTo>
                    <a:pt x="724" y="322"/>
                  </a:lnTo>
                  <a:lnTo>
                    <a:pt x="725" y="322"/>
                  </a:lnTo>
                  <a:lnTo>
                    <a:pt x="725" y="323"/>
                  </a:lnTo>
                  <a:lnTo>
                    <a:pt x="725" y="324"/>
                  </a:lnTo>
                  <a:lnTo>
                    <a:pt x="725" y="325"/>
                  </a:lnTo>
                  <a:lnTo>
                    <a:pt x="725" y="326"/>
                  </a:lnTo>
                  <a:lnTo>
                    <a:pt x="725" y="327"/>
                  </a:lnTo>
                  <a:lnTo>
                    <a:pt x="726" y="327"/>
                  </a:lnTo>
                  <a:lnTo>
                    <a:pt x="726" y="328"/>
                  </a:lnTo>
                  <a:lnTo>
                    <a:pt x="726" y="329"/>
                  </a:lnTo>
                  <a:lnTo>
                    <a:pt x="727" y="329"/>
                  </a:lnTo>
                  <a:lnTo>
                    <a:pt x="727" y="331"/>
                  </a:lnTo>
                  <a:lnTo>
                    <a:pt x="727" y="332"/>
                  </a:lnTo>
                  <a:lnTo>
                    <a:pt x="728" y="332"/>
                  </a:lnTo>
                  <a:lnTo>
                    <a:pt x="729" y="332"/>
                  </a:lnTo>
                  <a:lnTo>
                    <a:pt x="729" y="333"/>
                  </a:lnTo>
                  <a:lnTo>
                    <a:pt x="730" y="332"/>
                  </a:lnTo>
                  <a:lnTo>
                    <a:pt x="730" y="333"/>
                  </a:lnTo>
                  <a:lnTo>
                    <a:pt x="731" y="334"/>
                  </a:lnTo>
                  <a:lnTo>
                    <a:pt x="731" y="333"/>
                  </a:lnTo>
                  <a:lnTo>
                    <a:pt x="732" y="334"/>
                  </a:lnTo>
                  <a:lnTo>
                    <a:pt x="732" y="335"/>
                  </a:lnTo>
                  <a:lnTo>
                    <a:pt x="732" y="336"/>
                  </a:lnTo>
                  <a:lnTo>
                    <a:pt x="733" y="337"/>
                  </a:lnTo>
                  <a:lnTo>
                    <a:pt x="732" y="337"/>
                  </a:lnTo>
                  <a:lnTo>
                    <a:pt x="733" y="338"/>
                  </a:lnTo>
                  <a:lnTo>
                    <a:pt x="733" y="339"/>
                  </a:lnTo>
                  <a:lnTo>
                    <a:pt x="734" y="339"/>
                  </a:lnTo>
                  <a:lnTo>
                    <a:pt x="735" y="340"/>
                  </a:lnTo>
                  <a:lnTo>
                    <a:pt x="736" y="341"/>
                  </a:lnTo>
                  <a:lnTo>
                    <a:pt x="736" y="342"/>
                  </a:lnTo>
                  <a:lnTo>
                    <a:pt x="736" y="343"/>
                  </a:lnTo>
                  <a:lnTo>
                    <a:pt x="736" y="344"/>
                  </a:lnTo>
                  <a:lnTo>
                    <a:pt x="735" y="344"/>
                  </a:lnTo>
                  <a:lnTo>
                    <a:pt x="735" y="345"/>
                  </a:lnTo>
                  <a:lnTo>
                    <a:pt x="734" y="345"/>
                  </a:lnTo>
                  <a:lnTo>
                    <a:pt x="734" y="344"/>
                  </a:lnTo>
                  <a:lnTo>
                    <a:pt x="734" y="343"/>
                  </a:lnTo>
                  <a:lnTo>
                    <a:pt x="733" y="344"/>
                  </a:lnTo>
                  <a:lnTo>
                    <a:pt x="733" y="345"/>
                  </a:lnTo>
                  <a:lnTo>
                    <a:pt x="733" y="346"/>
                  </a:lnTo>
                  <a:lnTo>
                    <a:pt x="734" y="347"/>
                  </a:lnTo>
                  <a:lnTo>
                    <a:pt x="734" y="348"/>
                  </a:lnTo>
                  <a:lnTo>
                    <a:pt x="734" y="349"/>
                  </a:lnTo>
                  <a:lnTo>
                    <a:pt x="735" y="350"/>
                  </a:lnTo>
                  <a:lnTo>
                    <a:pt x="734" y="351"/>
                  </a:lnTo>
                  <a:lnTo>
                    <a:pt x="734" y="352"/>
                  </a:lnTo>
                  <a:lnTo>
                    <a:pt x="734" y="353"/>
                  </a:lnTo>
                  <a:lnTo>
                    <a:pt x="733" y="353"/>
                  </a:lnTo>
                  <a:lnTo>
                    <a:pt x="733" y="352"/>
                  </a:lnTo>
                  <a:lnTo>
                    <a:pt x="733" y="351"/>
                  </a:lnTo>
                  <a:lnTo>
                    <a:pt x="733" y="350"/>
                  </a:lnTo>
                  <a:lnTo>
                    <a:pt x="733" y="351"/>
                  </a:lnTo>
                  <a:lnTo>
                    <a:pt x="732" y="352"/>
                  </a:lnTo>
                  <a:lnTo>
                    <a:pt x="732" y="353"/>
                  </a:lnTo>
                  <a:lnTo>
                    <a:pt x="732" y="354"/>
                  </a:lnTo>
                  <a:lnTo>
                    <a:pt x="732" y="353"/>
                  </a:lnTo>
                  <a:lnTo>
                    <a:pt x="731" y="352"/>
                  </a:lnTo>
                  <a:lnTo>
                    <a:pt x="730" y="352"/>
                  </a:lnTo>
                  <a:lnTo>
                    <a:pt x="731" y="352"/>
                  </a:lnTo>
                  <a:lnTo>
                    <a:pt x="731" y="353"/>
                  </a:lnTo>
                  <a:lnTo>
                    <a:pt x="731" y="354"/>
                  </a:lnTo>
                  <a:lnTo>
                    <a:pt x="730" y="354"/>
                  </a:lnTo>
                  <a:lnTo>
                    <a:pt x="729" y="356"/>
                  </a:lnTo>
                  <a:lnTo>
                    <a:pt x="728" y="356"/>
                  </a:lnTo>
                  <a:lnTo>
                    <a:pt x="727" y="354"/>
                  </a:lnTo>
                  <a:lnTo>
                    <a:pt x="728" y="354"/>
                  </a:lnTo>
                  <a:lnTo>
                    <a:pt x="728" y="353"/>
                  </a:lnTo>
                  <a:lnTo>
                    <a:pt x="729" y="353"/>
                  </a:lnTo>
                  <a:lnTo>
                    <a:pt x="729" y="354"/>
                  </a:lnTo>
                  <a:lnTo>
                    <a:pt x="729" y="353"/>
                  </a:lnTo>
                  <a:lnTo>
                    <a:pt x="728" y="353"/>
                  </a:lnTo>
                  <a:lnTo>
                    <a:pt x="727" y="354"/>
                  </a:lnTo>
                  <a:lnTo>
                    <a:pt x="727" y="356"/>
                  </a:lnTo>
                  <a:lnTo>
                    <a:pt x="727" y="357"/>
                  </a:lnTo>
                  <a:lnTo>
                    <a:pt x="726" y="357"/>
                  </a:lnTo>
                  <a:lnTo>
                    <a:pt x="726" y="358"/>
                  </a:lnTo>
                  <a:lnTo>
                    <a:pt x="725" y="358"/>
                  </a:lnTo>
                  <a:lnTo>
                    <a:pt x="724" y="358"/>
                  </a:lnTo>
                  <a:lnTo>
                    <a:pt x="723" y="358"/>
                  </a:lnTo>
                  <a:lnTo>
                    <a:pt x="723" y="359"/>
                  </a:lnTo>
                  <a:lnTo>
                    <a:pt x="722" y="359"/>
                  </a:lnTo>
                  <a:lnTo>
                    <a:pt x="722" y="360"/>
                  </a:lnTo>
                  <a:lnTo>
                    <a:pt x="722" y="361"/>
                  </a:lnTo>
                  <a:lnTo>
                    <a:pt x="721" y="361"/>
                  </a:lnTo>
                  <a:lnTo>
                    <a:pt x="719" y="362"/>
                  </a:lnTo>
                  <a:lnTo>
                    <a:pt x="718" y="362"/>
                  </a:lnTo>
                  <a:lnTo>
                    <a:pt x="719" y="363"/>
                  </a:lnTo>
                  <a:lnTo>
                    <a:pt x="721" y="363"/>
                  </a:lnTo>
                  <a:lnTo>
                    <a:pt x="722" y="363"/>
                  </a:lnTo>
                  <a:lnTo>
                    <a:pt x="723" y="364"/>
                  </a:lnTo>
                  <a:lnTo>
                    <a:pt x="724" y="364"/>
                  </a:lnTo>
                  <a:lnTo>
                    <a:pt x="725" y="364"/>
                  </a:lnTo>
                  <a:lnTo>
                    <a:pt x="726" y="363"/>
                  </a:lnTo>
                  <a:lnTo>
                    <a:pt x="727" y="362"/>
                  </a:lnTo>
                  <a:lnTo>
                    <a:pt x="728" y="362"/>
                  </a:lnTo>
                  <a:lnTo>
                    <a:pt x="728" y="361"/>
                  </a:lnTo>
                  <a:lnTo>
                    <a:pt x="727" y="361"/>
                  </a:lnTo>
                  <a:lnTo>
                    <a:pt x="727" y="360"/>
                  </a:lnTo>
                  <a:lnTo>
                    <a:pt x="727" y="359"/>
                  </a:lnTo>
                  <a:lnTo>
                    <a:pt x="727" y="358"/>
                  </a:lnTo>
                  <a:lnTo>
                    <a:pt x="728" y="358"/>
                  </a:lnTo>
                  <a:lnTo>
                    <a:pt x="729" y="357"/>
                  </a:lnTo>
                  <a:lnTo>
                    <a:pt x="731" y="357"/>
                  </a:lnTo>
                  <a:lnTo>
                    <a:pt x="732" y="358"/>
                  </a:lnTo>
                  <a:lnTo>
                    <a:pt x="733" y="358"/>
                  </a:lnTo>
                  <a:lnTo>
                    <a:pt x="734" y="359"/>
                  </a:lnTo>
                  <a:lnTo>
                    <a:pt x="733" y="360"/>
                  </a:lnTo>
                  <a:lnTo>
                    <a:pt x="733" y="361"/>
                  </a:lnTo>
                  <a:lnTo>
                    <a:pt x="731" y="363"/>
                  </a:lnTo>
                  <a:lnTo>
                    <a:pt x="730" y="364"/>
                  </a:lnTo>
                  <a:lnTo>
                    <a:pt x="728" y="366"/>
                  </a:lnTo>
                  <a:lnTo>
                    <a:pt x="728" y="367"/>
                  </a:lnTo>
                  <a:lnTo>
                    <a:pt x="727" y="369"/>
                  </a:lnTo>
                  <a:lnTo>
                    <a:pt x="726" y="369"/>
                  </a:lnTo>
                  <a:lnTo>
                    <a:pt x="725" y="371"/>
                  </a:lnTo>
                  <a:lnTo>
                    <a:pt x="725" y="372"/>
                  </a:lnTo>
                  <a:lnTo>
                    <a:pt x="724" y="373"/>
                  </a:lnTo>
                  <a:lnTo>
                    <a:pt x="722" y="373"/>
                  </a:lnTo>
                  <a:lnTo>
                    <a:pt x="722" y="372"/>
                  </a:lnTo>
                  <a:lnTo>
                    <a:pt x="721" y="372"/>
                  </a:lnTo>
                  <a:lnTo>
                    <a:pt x="718" y="372"/>
                  </a:lnTo>
                  <a:lnTo>
                    <a:pt x="717" y="372"/>
                  </a:lnTo>
                  <a:lnTo>
                    <a:pt x="715" y="372"/>
                  </a:lnTo>
                  <a:lnTo>
                    <a:pt x="714" y="372"/>
                  </a:lnTo>
                  <a:lnTo>
                    <a:pt x="711" y="372"/>
                  </a:lnTo>
                  <a:lnTo>
                    <a:pt x="710" y="372"/>
                  </a:lnTo>
                  <a:lnTo>
                    <a:pt x="709" y="372"/>
                  </a:lnTo>
                  <a:lnTo>
                    <a:pt x="708" y="372"/>
                  </a:lnTo>
                  <a:lnTo>
                    <a:pt x="707" y="372"/>
                  </a:lnTo>
                  <a:lnTo>
                    <a:pt x="706" y="372"/>
                  </a:lnTo>
                  <a:lnTo>
                    <a:pt x="705" y="372"/>
                  </a:lnTo>
                  <a:lnTo>
                    <a:pt x="705" y="373"/>
                  </a:lnTo>
                  <a:lnTo>
                    <a:pt x="704" y="373"/>
                  </a:lnTo>
                  <a:lnTo>
                    <a:pt x="703" y="373"/>
                  </a:lnTo>
                  <a:lnTo>
                    <a:pt x="702" y="374"/>
                  </a:lnTo>
                  <a:lnTo>
                    <a:pt x="701" y="374"/>
                  </a:lnTo>
                  <a:lnTo>
                    <a:pt x="700" y="374"/>
                  </a:lnTo>
                  <a:lnTo>
                    <a:pt x="699" y="374"/>
                  </a:lnTo>
                  <a:lnTo>
                    <a:pt x="699" y="375"/>
                  </a:lnTo>
                  <a:lnTo>
                    <a:pt x="698" y="375"/>
                  </a:lnTo>
                  <a:lnTo>
                    <a:pt x="696" y="375"/>
                  </a:lnTo>
                  <a:lnTo>
                    <a:pt x="696" y="376"/>
                  </a:lnTo>
                  <a:lnTo>
                    <a:pt x="694" y="376"/>
                  </a:lnTo>
                  <a:lnTo>
                    <a:pt x="693" y="376"/>
                  </a:lnTo>
                  <a:lnTo>
                    <a:pt x="694" y="376"/>
                  </a:lnTo>
                  <a:lnTo>
                    <a:pt x="696" y="376"/>
                  </a:lnTo>
                  <a:lnTo>
                    <a:pt x="697" y="376"/>
                  </a:lnTo>
                  <a:lnTo>
                    <a:pt x="696" y="376"/>
                  </a:lnTo>
                  <a:lnTo>
                    <a:pt x="694" y="376"/>
                  </a:lnTo>
                  <a:lnTo>
                    <a:pt x="694" y="377"/>
                  </a:lnTo>
                  <a:lnTo>
                    <a:pt x="693" y="377"/>
                  </a:lnTo>
                  <a:lnTo>
                    <a:pt x="692" y="377"/>
                  </a:lnTo>
                  <a:lnTo>
                    <a:pt x="691" y="377"/>
                  </a:lnTo>
                  <a:lnTo>
                    <a:pt x="690" y="378"/>
                  </a:lnTo>
                  <a:lnTo>
                    <a:pt x="689" y="378"/>
                  </a:lnTo>
                  <a:lnTo>
                    <a:pt x="688" y="378"/>
                  </a:lnTo>
                  <a:lnTo>
                    <a:pt x="688" y="379"/>
                  </a:lnTo>
                  <a:lnTo>
                    <a:pt x="687" y="379"/>
                  </a:lnTo>
                  <a:lnTo>
                    <a:pt x="686" y="379"/>
                  </a:lnTo>
                  <a:lnTo>
                    <a:pt x="685" y="379"/>
                  </a:lnTo>
                  <a:lnTo>
                    <a:pt x="684" y="379"/>
                  </a:lnTo>
                  <a:lnTo>
                    <a:pt x="682" y="381"/>
                  </a:lnTo>
                  <a:lnTo>
                    <a:pt x="680" y="381"/>
                  </a:lnTo>
                  <a:lnTo>
                    <a:pt x="680" y="382"/>
                  </a:lnTo>
                  <a:lnTo>
                    <a:pt x="679" y="382"/>
                  </a:lnTo>
                  <a:lnTo>
                    <a:pt x="678" y="381"/>
                  </a:lnTo>
                  <a:lnTo>
                    <a:pt x="679" y="381"/>
                  </a:lnTo>
                  <a:lnTo>
                    <a:pt x="679" y="379"/>
                  </a:lnTo>
                  <a:lnTo>
                    <a:pt x="680" y="379"/>
                  </a:lnTo>
                  <a:lnTo>
                    <a:pt x="680" y="381"/>
                  </a:lnTo>
                  <a:lnTo>
                    <a:pt x="681" y="379"/>
                  </a:lnTo>
                  <a:lnTo>
                    <a:pt x="681" y="378"/>
                  </a:lnTo>
                  <a:lnTo>
                    <a:pt x="681" y="379"/>
                  </a:lnTo>
                  <a:lnTo>
                    <a:pt x="680" y="379"/>
                  </a:lnTo>
                  <a:lnTo>
                    <a:pt x="679" y="379"/>
                  </a:lnTo>
                  <a:lnTo>
                    <a:pt x="678" y="379"/>
                  </a:lnTo>
                  <a:lnTo>
                    <a:pt x="677" y="379"/>
                  </a:lnTo>
                  <a:lnTo>
                    <a:pt x="677" y="381"/>
                  </a:lnTo>
                  <a:lnTo>
                    <a:pt x="676" y="381"/>
                  </a:lnTo>
                  <a:lnTo>
                    <a:pt x="676" y="382"/>
                  </a:lnTo>
                  <a:lnTo>
                    <a:pt x="677" y="382"/>
                  </a:lnTo>
                  <a:lnTo>
                    <a:pt x="678" y="382"/>
                  </a:lnTo>
                  <a:lnTo>
                    <a:pt x="677" y="382"/>
                  </a:lnTo>
                  <a:lnTo>
                    <a:pt x="676" y="382"/>
                  </a:lnTo>
                  <a:lnTo>
                    <a:pt x="676" y="383"/>
                  </a:lnTo>
                  <a:lnTo>
                    <a:pt x="675" y="383"/>
                  </a:lnTo>
                  <a:lnTo>
                    <a:pt x="674" y="383"/>
                  </a:lnTo>
                  <a:lnTo>
                    <a:pt x="673" y="383"/>
                  </a:lnTo>
                  <a:lnTo>
                    <a:pt x="672" y="383"/>
                  </a:lnTo>
                  <a:lnTo>
                    <a:pt x="671" y="383"/>
                  </a:lnTo>
                  <a:lnTo>
                    <a:pt x="669" y="383"/>
                  </a:lnTo>
                  <a:lnTo>
                    <a:pt x="668" y="384"/>
                  </a:lnTo>
                  <a:lnTo>
                    <a:pt x="666" y="384"/>
                  </a:lnTo>
                  <a:lnTo>
                    <a:pt x="665" y="384"/>
                  </a:lnTo>
                  <a:lnTo>
                    <a:pt x="664" y="384"/>
                  </a:lnTo>
                  <a:lnTo>
                    <a:pt x="663" y="384"/>
                  </a:lnTo>
                  <a:lnTo>
                    <a:pt x="662" y="384"/>
                  </a:lnTo>
                  <a:lnTo>
                    <a:pt x="661" y="384"/>
                  </a:lnTo>
                  <a:lnTo>
                    <a:pt x="661" y="385"/>
                  </a:lnTo>
                  <a:lnTo>
                    <a:pt x="659" y="385"/>
                  </a:lnTo>
                  <a:lnTo>
                    <a:pt x="658" y="385"/>
                  </a:lnTo>
                  <a:lnTo>
                    <a:pt x="657" y="385"/>
                  </a:lnTo>
                  <a:lnTo>
                    <a:pt x="656" y="386"/>
                  </a:lnTo>
                  <a:lnTo>
                    <a:pt x="656" y="385"/>
                  </a:lnTo>
                  <a:lnTo>
                    <a:pt x="655" y="385"/>
                  </a:lnTo>
                  <a:lnTo>
                    <a:pt x="654" y="384"/>
                  </a:lnTo>
                  <a:lnTo>
                    <a:pt x="653" y="384"/>
                  </a:lnTo>
                  <a:lnTo>
                    <a:pt x="653" y="383"/>
                  </a:lnTo>
                  <a:lnTo>
                    <a:pt x="653" y="384"/>
                  </a:lnTo>
                  <a:lnTo>
                    <a:pt x="654" y="384"/>
                  </a:lnTo>
                  <a:lnTo>
                    <a:pt x="653" y="383"/>
                  </a:lnTo>
                  <a:lnTo>
                    <a:pt x="652" y="383"/>
                  </a:lnTo>
                  <a:lnTo>
                    <a:pt x="652" y="382"/>
                  </a:lnTo>
                  <a:lnTo>
                    <a:pt x="652" y="381"/>
                  </a:lnTo>
                  <a:lnTo>
                    <a:pt x="653" y="381"/>
                  </a:lnTo>
                  <a:lnTo>
                    <a:pt x="652" y="379"/>
                  </a:lnTo>
                  <a:lnTo>
                    <a:pt x="651" y="378"/>
                  </a:lnTo>
                  <a:lnTo>
                    <a:pt x="650" y="377"/>
                  </a:lnTo>
                  <a:lnTo>
                    <a:pt x="651" y="377"/>
                  </a:lnTo>
                  <a:lnTo>
                    <a:pt x="652" y="377"/>
                  </a:lnTo>
                  <a:lnTo>
                    <a:pt x="653" y="377"/>
                  </a:lnTo>
                  <a:lnTo>
                    <a:pt x="653" y="376"/>
                  </a:lnTo>
                  <a:lnTo>
                    <a:pt x="653" y="375"/>
                  </a:lnTo>
                  <a:lnTo>
                    <a:pt x="652" y="375"/>
                  </a:lnTo>
                  <a:lnTo>
                    <a:pt x="652" y="376"/>
                  </a:lnTo>
                  <a:lnTo>
                    <a:pt x="651" y="376"/>
                  </a:lnTo>
                  <a:lnTo>
                    <a:pt x="650" y="376"/>
                  </a:lnTo>
                  <a:lnTo>
                    <a:pt x="649" y="377"/>
                  </a:lnTo>
                  <a:lnTo>
                    <a:pt x="649" y="378"/>
                  </a:lnTo>
                  <a:lnTo>
                    <a:pt x="648" y="378"/>
                  </a:lnTo>
                  <a:lnTo>
                    <a:pt x="648" y="379"/>
                  </a:lnTo>
                  <a:lnTo>
                    <a:pt x="649" y="379"/>
                  </a:lnTo>
                  <a:lnTo>
                    <a:pt x="650" y="379"/>
                  </a:lnTo>
                  <a:lnTo>
                    <a:pt x="650" y="381"/>
                  </a:lnTo>
                  <a:lnTo>
                    <a:pt x="650" y="382"/>
                  </a:lnTo>
                  <a:lnTo>
                    <a:pt x="649" y="382"/>
                  </a:lnTo>
                  <a:lnTo>
                    <a:pt x="648" y="382"/>
                  </a:lnTo>
                  <a:lnTo>
                    <a:pt x="648" y="381"/>
                  </a:lnTo>
                  <a:lnTo>
                    <a:pt x="648" y="382"/>
                  </a:lnTo>
                  <a:lnTo>
                    <a:pt x="648" y="383"/>
                  </a:lnTo>
                  <a:lnTo>
                    <a:pt x="647" y="382"/>
                  </a:lnTo>
                  <a:lnTo>
                    <a:pt x="647" y="383"/>
                  </a:lnTo>
                  <a:lnTo>
                    <a:pt x="648" y="383"/>
                  </a:lnTo>
                  <a:lnTo>
                    <a:pt x="648" y="384"/>
                  </a:lnTo>
                  <a:lnTo>
                    <a:pt x="649" y="384"/>
                  </a:lnTo>
                  <a:lnTo>
                    <a:pt x="648" y="385"/>
                  </a:lnTo>
                  <a:lnTo>
                    <a:pt x="647" y="385"/>
                  </a:lnTo>
                  <a:lnTo>
                    <a:pt x="646" y="385"/>
                  </a:lnTo>
                  <a:lnTo>
                    <a:pt x="647" y="385"/>
                  </a:lnTo>
                  <a:lnTo>
                    <a:pt x="647" y="386"/>
                  </a:lnTo>
                  <a:lnTo>
                    <a:pt x="647" y="387"/>
                  </a:lnTo>
                  <a:lnTo>
                    <a:pt x="646" y="387"/>
                  </a:lnTo>
                  <a:lnTo>
                    <a:pt x="644" y="387"/>
                  </a:lnTo>
                  <a:lnTo>
                    <a:pt x="646" y="387"/>
                  </a:lnTo>
                  <a:lnTo>
                    <a:pt x="647" y="387"/>
                  </a:lnTo>
                  <a:lnTo>
                    <a:pt x="648" y="387"/>
                  </a:lnTo>
                  <a:lnTo>
                    <a:pt x="648" y="386"/>
                  </a:lnTo>
                  <a:lnTo>
                    <a:pt x="649" y="386"/>
                  </a:lnTo>
                  <a:lnTo>
                    <a:pt x="650" y="386"/>
                  </a:lnTo>
                  <a:lnTo>
                    <a:pt x="651" y="385"/>
                  </a:lnTo>
                  <a:lnTo>
                    <a:pt x="652" y="384"/>
                  </a:lnTo>
                  <a:lnTo>
                    <a:pt x="653" y="385"/>
                  </a:lnTo>
                  <a:lnTo>
                    <a:pt x="652" y="386"/>
                  </a:lnTo>
                  <a:lnTo>
                    <a:pt x="651" y="387"/>
                  </a:lnTo>
                  <a:lnTo>
                    <a:pt x="650" y="387"/>
                  </a:lnTo>
                  <a:lnTo>
                    <a:pt x="649" y="387"/>
                  </a:lnTo>
                  <a:lnTo>
                    <a:pt x="648" y="387"/>
                  </a:lnTo>
                  <a:lnTo>
                    <a:pt x="648" y="388"/>
                  </a:lnTo>
                  <a:lnTo>
                    <a:pt x="647" y="388"/>
                  </a:lnTo>
                  <a:lnTo>
                    <a:pt x="646" y="388"/>
                  </a:lnTo>
                  <a:lnTo>
                    <a:pt x="644" y="388"/>
                  </a:lnTo>
                  <a:lnTo>
                    <a:pt x="643" y="389"/>
                  </a:lnTo>
                  <a:lnTo>
                    <a:pt x="642" y="389"/>
                  </a:lnTo>
                  <a:lnTo>
                    <a:pt x="641" y="389"/>
                  </a:lnTo>
                  <a:lnTo>
                    <a:pt x="640" y="389"/>
                  </a:lnTo>
                  <a:lnTo>
                    <a:pt x="640" y="390"/>
                  </a:lnTo>
                  <a:lnTo>
                    <a:pt x="639" y="390"/>
                  </a:lnTo>
                  <a:lnTo>
                    <a:pt x="638" y="390"/>
                  </a:lnTo>
                  <a:lnTo>
                    <a:pt x="637" y="390"/>
                  </a:lnTo>
                  <a:lnTo>
                    <a:pt x="636" y="391"/>
                  </a:lnTo>
                  <a:lnTo>
                    <a:pt x="635" y="391"/>
                  </a:lnTo>
                  <a:lnTo>
                    <a:pt x="634" y="391"/>
                  </a:lnTo>
                  <a:lnTo>
                    <a:pt x="635" y="390"/>
                  </a:lnTo>
                  <a:lnTo>
                    <a:pt x="636" y="390"/>
                  </a:lnTo>
                  <a:lnTo>
                    <a:pt x="637" y="390"/>
                  </a:lnTo>
                  <a:lnTo>
                    <a:pt x="637" y="389"/>
                  </a:lnTo>
                  <a:lnTo>
                    <a:pt x="638" y="389"/>
                  </a:lnTo>
                  <a:lnTo>
                    <a:pt x="637" y="388"/>
                  </a:lnTo>
                  <a:lnTo>
                    <a:pt x="637" y="389"/>
                  </a:lnTo>
                  <a:lnTo>
                    <a:pt x="637" y="388"/>
                  </a:lnTo>
                  <a:lnTo>
                    <a:pt x="636" y="389"/>
                  </a:lnTo>
                  <a:lnTo>
                    <a:pt x="635" y="389"/>
                  </a:lnTo>
                  <a:lnTo>
                    <a:pt x="635" y="388"/>
                  </a:lnTo>
                  <a:lnTo>
                    <a:pt x="635" y="386"/>
                  </a:lnTo>
                  <a:lnTo>
                    <a:pt x="635" y="385"/>
                  </a:lnTo>
                  <a:lnTo>
                    <a:pt x="636" y="385"/>
                  </a:lnTo>
                  <a:lnTo>
                    <a:pt x="635" y="385"/>
                  </a:lnTo>
                  <a:lnTo>
                    <a:pt x="635" y="384"/>
                  </a:lnTo>
                  <a:lnTo>
                    <a:pt x="634" y="384"/>
                  </a:lnTo>
                  <a:lnTo>
                    <a:pt x="634" y="383"/>
                  </a:lnTo>
                  <a:lnTo>
                    <a:pt x="633" y="383"/>
                  </a:lnTo>
                  <a:lnTo>
                    <a:pt x="633" y="384"/>
                  </a:lnTo>
                  <a:lnTo>
                    <a:pt x="632" y="384"/>
                  </a:lnTo>
                  <a:lnTo>
                    <a:pt x="631" y="385"/>
                  </a:lnTo>
                  <a:lnTo>
                    <a:pt x="632" y="385"/>
                  </a:lnTo>
                  <a:lnTo>
                    <a:pt x="633" y="385"/>
                  </a:lnTo>
                  <a:lnTo>
                    <a:pt x="633" y="386"/>
                  </a:lnTo>
                  <a:lnTo>
                    <a:pt x="633" y="387"/>
                  </a:lnTo>
                  <a:lnTo>
                    <a:pt x="633" y="388"/>
                  </a:lnTo>
                  <a:lnTo>
                    <a:pt x="634" y="389"/>
                  </a:lnTo>
                  <a:lnTo>
                    <a:pt x="633" y="389"/>
                  </a:lnTo>
                  <a:lnTo>
                    <a:pt x="632" y="390"/>
                  </a:lnTo>
                  <a:lnTo>
                    <a:pt x="632" y="389"/>
                  </a:lnTo>
                  <a:lnTo>
                    <a:pt x="632" y="390"/>
                  </a:lnTo>
                  <a:lnTo>
                    <a:pt x="631" y="390"/>
                  </a:lnTo>
                  <a:lnTo>
                    <a:pt x="631" y="391"/>
                  </a:lnTo>
                  <a:lnTo>
                    <a:pt x="630" y="391"/>
                  </a:lnTo>
                  <a:lnTo>
                    <a:pt x="629" y="391"/>
                  </a:lnTo>
                  <a:lnTo>
                    <a:pt x="629" y="392"/>
                  </a:lnTo>
                  <a:lnTo>
                    <a:pt x="630" y="392"/>
                  </a:lnTo>
                  <a:lnTo>
                    <a:pt x="630" y="393"/>
                  </a:lnTo>
                  <a:lnTo>
                    <a:pt x="629" y="393"/>
                  </a:lnTo>
                  <a:lnTo>
                    <a:pt x="628" y="393"/>
                  </a:lnTo>
                  <a:lnTo>
                    <a:pt x="627" y="394"/>
                  </a:lnTo>
                  <a:lnTo>
                    <a:pt x="625" y="394"/>
                  </a:lnTo>
                  <a:lnTo>
                    <a:pt x="623" y="395"/>
                  </a:lnTo>
                  <a:lnTo>
                    <a:pt x="622" y="395"/>
                  </a:lnTo>
                  <a:lnTo>
                    <a:pt x="622" y="394"/>
                  </a:lnTo>
                  <a:lnTo>
                    <a:pt x="623" y="394"/>
                  </a:lnTo>
                  <a:lnTo>
                    <a:pt x="623" y="393"/>
                  </a:lnTo>
                  <a:lnTo>
                    <a:pt x="623" y="392"/>
                  </a:lnTo>
                  <a:lnTo>
                    <a:pt x="624" y="392"/>
                  </a:lnTo>
                  <a:lnTo>
                    <a:pt x="624" y="393"/>
                  </a:lnTo>
                  <a:lnTo>
                    <a:pt x="624" y="392"/>
                  </a:lnTo>
                  <a:lnTo>
                    <a:pt x="623" y="392"/>
                  </a:lnTo>
                  <a:lnTo>
                    <a:pt x="622" y="393"/>
                  </a:lnTo>
                  <a:lnTo>
                    <a:pt x="622" y="392"/>
                  </a:lnTo>
                  <a:lnTo>
                    <a:pt x="621" y="392"/>
                  </a:lnTo>
                  <a:lnTo>
                    <a:pt x="619" y="392"/>
                  </a:lnTo>
                  <a:lnTo>
                    <a:pt x="619" y="391"/>
                  </a:lnTo>
                  <a:lnTo>
                    <a:pt x="619" y="390"/>
                  </a:lnTo>
                  <a:lnTo>
                    <a:pt x="618" y="389"/>
                  </a:lnTo>
                  <a:lnTo>
                    <a:pt x="618" y="390"/>
                  </a:lnTo>
                  <a:lnTo>
                    <a:pt x="618" y="391"/>
                  </a:lnTo>
                  <a:lnTo>
                    <a:pt x="617" y="390"/>
                  </a:lnTo>
                  <a:lnTo>
                    <a:pt x="617" y="391"/>
                  </a:lnTo>
                  <a:lnTo>
                    <a:pt x="616" y="391"/>
                  </a:lnTo>
                  <a:lnTo>
                    <a:pt x="615" y="392"/>
                  </a:lnTo>
                  <a:lnTo>
                    <a:pt x="614" y="392"/>
                  </a:lnTo>
                  <a:lnTo>
                    <a:pt x="615" y="392"/>
                  </a:lnTo>
                  <a:lnTo>
                    <a:pt x="615" y="393"/>
                  </a:lnTo>
                  <a:lnTo>
                    <a:pt x="616" y="393"/>
                  </a:lnTo>
                  <a:lnTo>
                    <a:pt x="617" y="392"/>
                  </a:lnTo>
                  <a:lnTo>
                    <a:pt x="617" y="393"/>
                  </a:lnTo>
                  <a:lnTo>
                    <a:pt x="616" y="394"/>
                  </a:lnTo>
                  <a:lnTo>
                    <a:pt x="615" y="395"/>
                  </a:lnTo>
                  <a:lnTo>
                    <a:pt x="614" y="396"/>
                  </a:lnTo>
                  <a:lnTo>
                    <a:pt x="613" y="396"/>
                  </a:lnTo>
                  <a:lnTo>
                    <a:pt x="612" y="396"/>
                  </a:lnTo>
                  <a:lnTo>
                    <a:pt x="612" y="397"/>
                  </a:lnTo>
                  <a:lnTo>
                    <a:pt x="610" y="397"/>
                  </a:lnTo>
                  <a:lnTo>
                    <a:pt x="610" y="396"/>
                  </a:lnTo>
                  <a:lnTo>
                    <a:pt x="609" y="396"/>
                  </a:lnTo>
                  <a:lnTo>
                    <a:pt x="609" y="397"/>
                  </a:lnTo>
                  <a:lnTo>
                    <a:pt x="609" y="398"/>
                  </a:lnTo>
                  <a:lnTo>
                    <a:pt x="610" y="398"/>
                  </a:lnTo>
                  <a:lnTo>
                    <a:pt x="611" y="398"/>
                  </a:lnTo>
                  <a:lnTo>
                    <a:pt x="612" y="398"/>
                  </a:lnTo>
                  <a:lnTo>
                    <a:pt x="612" y="397"/>
                  </a:lnTo>
                  <a:lnTo>
                    <a:pt x="613" y="397"/>
                  </a:lnTo>
                  <a:lnTo>
                    <a:pt x="614" y="397"/>
                  </a:lnTo>
                  <a:lnTo>
                    <a:pt x="615" y="397"/>
                  </a:lnTo>
                  <a:lnTo>
                    <a:pt x="615" y="396"/>
                  </a:lnTo>
                  <a:lnTo>
                    <a:pt x="616" y="395"/>
                  </a:lnTo>
                  <a:lnTo>
                    <a:pt x="617" y="395"/>
                  </a:lnTo>
                  <a:lnTo>
                    <a:pt x="618" y="395"/>
                  </a:lnTo>
                  <a:lnTo>
                    <a:pt x="618" y="394"/>
                  </a:lnTo>
                  <a:lnTo>
                    <a:pt x="619" y="394"/>
                  </a:lnTo>
                  <a:lnTo>
                    <a:pt x="619" y="395"/>
                  </a:lnTo>
                  <a:lnTo>
                    <a:pt x="618" y="396"/>
                  </a:lnTo>
                  <a:lnTo>
                    <a:pt x="617" y="396"/>
                  </a:lnTo>
                  <a:lnTo>
                    <a:pt x="617" y="397"/>
                  </a:lnTo>
                  <a:lnTo>
                    <a:pt x="616" y="397"/>
                  </a:lnTo>
                  <a:lnTo>
                    <a:pt x="615" y="397"/>
                  </a:lnTo>
                  <a:lnTo>
                    <a:pt x="612" y="398"/>
                  </a:lnTo>
                  <a:lnTo>
                    <a:pt x="611" y="398"/>
                  </a:lnTo>
                  <a:lnTo>
                    <a:pt x="610" y="399"/>
                  </a:lnTo>
                  <a:lnTo>
                    <a:pt x="609" y="399"/>
                  </a:lnTo>
                  <a:lnTo>
                    <a:pt x="608" y="399"/>
                  </a:lnTo>
                  <a:lnTo>
                    <a:pt x="606" y="400"/>
                  </a:lnTo>
                  <a:lnTo>
                    <a:pt x="605" y="401"/>
                  </a:lnTo>
                  <a:lnTo>
                    <a:pt x="604" y="401"/>
                  </a:lnTo>
                  <a:lnTo>
                    <a:pt x="603" y="401"/>
                  </a:lnTo>
                  <a:lnTo>
                    <a:pt x="602" y="401"/>
                  </a:lnTo>
                  <a:lnTo>
                    <a:pt x="601" y="402"/>
                  </a:lnTo>
                  <a:lnTo>
                    <a:pt x="600" y="402"/>
                  </a:lnTo>
                  <a:lnTo>
                    <a:pt x="599" y="402"/>
                  </a:lnTo>
                  <a:lnTo>
                    <a:pt x="598" y="403"/>
                  </a:lnTo>
                  <a:lnTo>
                    <a:pt x="597" y="403"/>
                  </a:lnTo>
                  <a:lnTo>
                    <a:pt x="596" y="403"/>
                  </a:lnTo>
                  <a:lnTo>
                    <a:pt x="594" y="403"/>
                  </a:lnTo>
                  <a:lnTo>
                    <a:pt x="594" y="404"/>
                  </a:lnTo>
                  <a:lnTo>
                    <a:pt x="593" y="404"/>
                  </a:lnTo>
                  <a:lnTo>
                    <a:pt x="592" y="404"/>
                  </a:lnTo>
                  <a:lnTo>
                    <a:pt x="591" y="406"/>
                  </a:lnTo>
                  <a:lnTo>
                    <a:pt x="590" y="406"/>
                  </a:lnTo>
                  <a:lnTo>
                    <a:pt x="589" y="406"/>
                  </a:lnTo>
                  <a:lnTo>
                    <a:pt x="589" y="407"/>
                  </a:lnTo>
                  <a:lnTo>
                    <a:pt x="588" y="407"/>
                  </a:lnTo>
                  <a:lnTo>
                    <a:pt x="586" y="408"/>
                  </a:lnTo>
                  <a:lnTo>
                    <a:pt x="585" y="408"/>
                  </a:lnTo>
                  <a:lnTo>
                    <a:pt x="584" y="409"/>
                  </a:lnTo>
                  <a:lnTo>
                    <a:pt x="583" y="409"/>
                  </a:lnTo>
                  <a:lnTo>
                    <a:pt x="582" y="409"/>
                  </a:lnTo>
                  <a:lnTo>
                    <a:pt x="581" y="409"/>
                  </a:lnTo>
                  <a:lnTo>
                    <a:pt x="581" y="410"/>
                  </a:lnTo>
                  <a:lnTo>
                    <a:pt x="580" y="410"/>
                  </a:lnTo>
                  <a:lnTo>
                    <a:pt x="579" y="410"/>
                  </a:lnTo>
                  <a:lnTo>
                    <a:pt x="577" y="411"/>
                  </a:lnTo>
                  <a:lnTo>
                    <a:pt x="576" y="412"/>
                  </a:lnTo>
                  <a:lnTo>
                    <a:pt x="575" y="412"/>
                  </a:lnTo>
                  <a:lnTo>
                    <a:pt x="574" y="412"/>
                  </a:lnTo>
                  <a:lnTo>
                    <a:pt x="573" y="412"/>
                  </a:lnTo>
                  <a:lnTo>
                    <a:pt x="573" y="413"/>
                  </a:lnTo>
                  <a:lnTo>
                    <a:pt x="572" y="413"/>
                  </a:lnTo>
                  <a:lnTo>
                    <a:pt x="573" y="412"/>
                  </a:lnTo>
                  <a:lnTo>
                    <a:pt x="574" y="412"/>
                  </a:lnTo>
                  <a:lnTo>
                    <a:pt x="575" y="412"/>
                  </a:lnTo>
                  <a:lnTo>
                    <a:pt x="576" y="411"/>
                  </a:lnTo>
                  <a:lnTo>
                    <a:pt x="577" y="411"/>
                  </a:lnTo>
                  <a:lnTo>
                    <a:pt x="578" y="411"/>
                  </a:lnTo>
                  <a:lnTo>
                    <a:pt x="578" y="410"/>
                  </a:lnTo>
                  <a:lnTo>
                    <a:pt x="579" y="410"/>
                  </a:lnTo>
                  <a:lnTo>
                    <a:pt x="579" y="409"/>
                  </a:lnTo>
                  <a:lnTo>
                    <a:pt x="579" y="408"/>
                  </a:lnTo>
                  <a:lnTo>
                    <a:pt x="578" y="408"/>
                  </a:lnTo>
                  <a:lnTo>
                    <a:pt x="578" y="409"/>
                  </a:lnTo>
                  <a:lnTo>
                    <a:pt x="577" y="410"/>
                  </a:lnTo>
                  <a:lnTo>
                    <a:pt x="574" y="411"/>
                  </a:lnTo>
                  <a:lnTo>
                    <a:pt x="572" y="412"/>
                  </a:lnTo>
                  <a:lnTo>
                    <a:pt x="572" y="413"/>
                  </a:lnTo>
                  <a:lnTo>
                    <a:pt x="571" y="413"/>
                  </a:lnTo>
                  <a:lnTo>
                    <a:pt x="571" y="412"/>
                  </a:lnTo>
                  <a:lnTo>
                    <a:pt x="569" y="412"/>
                  </a:lnTo>
                  <a:lnTo>
                    <a:pt x="569" y="413"/>
                  </a:lnTo>
                  <a:lnTo>
                    <a:pt x="571" y="413"/>
                  </a:lnTo>
                  <a:lnTo>
                    <a:pt x="569" y="414"/>
                  </a:lnTo>
                  <a:lnTo>
                    <a:pt x="566" y="415"/>
                  </a:lnTo>
                  <a:lnTo>
                    <a:pt x="566" y="416"/>
                  </a:lnTo>
                  <a:lnTo>
                    <a:pt x="564" y="416"/>
                  </a:lnTo>
                  <a:lnTo>
                    <a:pt x="564" y="417"/>
                  </a:lnTo>
                  <a:lnTo>
                    <a:pt x="562" y="419"/>
                  </a:lnTo>
                  <a:lnTo>
                    <a:pt x="562" y="421"/>
                  </a:lnTo>
                  <a:lnTo>
                    <a:pt x="561" y="421"/>
                  </a:lnTo>
                  <a:lnTo>
                    <a:pt x="560" y="421"/>
                  </a:lnTo>
                  <a:lnTo>
                    <a:pt x="560" y="422"/>
                  </a:lnTo>
                  <a:lnTo>
                    <a:pt x="559" y="422"/>
                  </a:lnTo>
                  <a:lnTo>
                    <a:pt x="558" y="422"/>
                  </a:lnTo>
                  <a:lnTo>
                    <a:pt x="557" y="423"/>
                  </a:lnTo>
                  <a:lnTo>
                    <a:pt x="556" y="423"/>
                  </a:lnTo>
                  <a:lnTo>
                    <a:pt x="555" y="424"/>
                  </a:lnTo>
                  <a:lnTo>
                    <a:pt x="554" y="425"/>
                  </a:lnTo>
                  <a:lnTo>
                    <a:pt x="553" y="424"/>
                  </a:lnTo>
                  <a:lnTo>
                    <a:pt x="553" y="423"/>
                  </a:lnTo>
                  <a:lnTo>
                    <a:pt x="552" y="422"/>
                  </a:lnTo>
                  <a:lnTo>
                    <a:pt x="551" y="421"/>
                  </a:lnTo>
                  <a:lnTo>
                    <a:pt x="551" y="420"/>
                  </a:lnTo>
                  <a:lnTo>
                    <a:pt x="551" y="419"/>
                  </a:lnTo>
                  <a:lnTo>
                    <a:pt x="552" y="419"/>
                  </a:lnTo>
                  <a:lnTo>
                    <a:pt x="551" y="419"/>
                  </a:lnTo>
                  <a:lnTo>
                    <a:pt x="551" y="418"/>
                  </a:lnTo>
                  <a:lnTo>
                    <a:pt x="551" y="417"/>
                  </a:lnTo>
                  <a:lnTo>
                    <a:pt x="551" y="416"/>
                  </a:lnTo>
                  <a:lnTo>
                    <a:pt x="551" y="415"/>
                  </a:lnTo>
                  <a:lnTo>
                    <a:pt x="551" y="414"/>
                  </a:lnTo>
                  <a:lnTo>
                    <a:pt x="551" y="413"/>
                  </a:lnTo>
                  <a:lnTo>
                    <a:pt x="550" y="413"/>
                  </a:lnTo>
                  <a:lnTo>
                    <a:pt x="551" y="413"/>
                  </a:lnTo>
                  <a:lnTo>
                    <a:pt x="551" y="412"/>
                  </a:lnTo>
                  <a:lnTo>
                    <a:pt x="552" y="412"/>
                  </a:lnTo>
                  <a:lnTo>
                    <a:pt x="552" y="411"/>
                  </a:lnTo>
                  <a:lnTo>
                    <a:pt x="551" y="411"/>
                  </a:lnTo>
                  <a:lnTo>
                    <a:pt x="551" y="412"/>
                  </a:lnTo>
                  <a:lnTo>
                    <a:pt x="550" y="412"/>
                  </a:lnTo>
                  <a:lnTo>
                    <a:pt x="550" y="411"/>
                  </a:lnTo>
                  <a:lnTo>
                    <a:pt x="550" y="410"/>
                  </a:lnTo>
                  <a:lnTo>
                    <a:pt x="550" y="409"/>
                  </a:lnTo>
                  <a:lnTo>
                    <a:pt x="550" y="408"/>
                  </a:lnTo>
                  <a:lnTo>
                    <a:pt x="550" y="407"/>
                  </a:lnTo>
                  <a:lnTo>
                    <a:pt x="549" y="408"/>
                  </a:lnTo>
                  <a:lnTo>
                    <a:pt x="548" y="408"/>
                  </a:lnTo>
                  <a:lnTo>
                    <a:pt x="549" y="408"/>
                  </a:lnTo>
                  <a:lnTo>
                    <a:pt x="549" y="409"/>
                  </a:lnTo>
                  <a:lnTo>
                    <a:pt x="549" y="410"/>
                  </a:lnTo>
                  <a:lnTo>
                    <a:pt x="548" y="411"/>
                  </a:lnTo>
                  <a:lnTo>
                    <a:pt x="547" y="411"/>
                  </a:lnTo>
                  <a:lnTo>
                    <a:pt x="547" y="410"/>
                  </a:lnTo>
                  <a:lnTo>
                    <a:pt x="546" y="410"/>
                  </a:lnTo>
                  <a:lnTo>
                    <a:pt x="544" y="409"/>
                  </a:lnTo>
                  <a:lnTo>
                    <a:pt x="543" y="409"/>
                  </a:lnTo>
                  <a:lnTo>
                    <a:pt x="543" y="408"/>
                  </a:lnTo>
                  <a:lnTo>
                    <a:pt x="542" y="408"/>
                  </a:lnTo>
                  <a:lnTo>
                    <a:pt x="542" y="407"/>
                  </a:lnTo>
                  <a:lnTo>
                    <a:pt x="541" y="408"/>
                  </a:lnTo>
                  <a:lnTo>
                    <a:pt x="540" y="407"/>
                  </a:lnTo>
                  <a:lnTo>
                    <a:pt x="539" y="408"/>
                  </a:lnTo>
                  <a:lnTo>
                    <a:pt x="538" y="408"/>
                  </a:lnTo>
                  <a:lnTo>
                    <a:pt x="540" y="409"/>
                  </a:lnTo>
                  <a:lnTo>
                    <a:pt x="540" y="410"/>
                  </a:lnTo>
                  <a:lnTo>
                    <a:pt x="541" y="410"/>
                  </a:lnTo>
                  <a:lnTo>
                    <a:pt x="542" y="412"/>
                  </a:lnTo>
                  <a:lnTo>
                    <a:pt x="543" y="413"/>
                  </a:lnTo>
                  <a:lnTo>
                    <a:pt x="544" y="413"/>
                  </a:lnTo>
                  <a:lnTo>
                    <a:pt x="546" y="414"/>
                  </a:lnTo>
                  <a:lnTo>
                    <a:pt x="547" y="415"/>
                  </a:lnTo>
                  <a:lnTo>
                    <a:pt x="548" y="415"/>
                  </a:lnTo>
                  <a:lnTo>
                    <a:pt x="549" y="416"/>
                  </a:lnTo>
                  <a:lnTo>
                    <a:pt x="549" y="417"/>
                  </a:lnTo>
                  <a:lnTo>
                    <a:pt x="549" y="418"/>
                  </a:lnTo>
                  <a:lnTo>
                    <a:pt x="549" y="419"/>
                  </a:lnTo>
                  <a:lnTo>
                    <a:pt x="548" y="420"/>
                  </a:lnTo>
                  <a:lnTo>
                    <a:pt x="547" y="420"/>
                  </a:lnTo>
                  <a:lnTo>
                    <a:pt x="548" y="420"/>
                  </a:lnTo>
                  <a:lnTo>
                    <a:pt x="548" y="421"/>
                  </a:lnTo>
                  <a:lnTo>
                    <a:pt x="547" y="421"/>
                  </a:lnTo>
                  <a:lnTo>
                    <a:pt x="547" y="422"/>
                  </a:lnTo>
                  <a:lnTo>
                    <a:pt x="546" y="422"/>
                  </a:lnTo>
                  <a:lnTo>
                    <a:pt x="544" y="422"/>
                  </a:lnTo>
                  <a:lnTo>
                    <a:pt x="544" y="421"/>
                  </a:lnTo>
                  <a:lnTo>
                    <a:pt x="543" y="421"/>
                  </a:lnTo>
                  <a:lnTo>
                    <a:pt x="542" y="421"/>
                  </a:lnTo>
                  <a:lnTo>
                    <a:pt x="542" y="420"/>
                  </a:lnTo>
                  <a:lnTo>
                    <a:pt x="542" y="419"/>
                  </a:lnTo>
                  <a:lnTo>
                    <a:pt x="542" y="420"/>
                  </a:lnTo>
                  <a:lnTo>
                    <a:pt x="541" y="420"/>
                  </a:lnTo>
                  <a:lnTo>
                    <a:pt x="541" y="421"/>
                  </a:lnTo>
                  <a:lnTo>
                    <a:pt x="540" y="421"/>
                  </a:lnTo>
                  <a:lnTo>
                    <a:pt x="539" y="421"/>
                  </a:lnTo>
                  <a:lnTo>
                    <a:pt x="538" y="420"/>
                  </a:lnTo>
                  <a:lnTo>
                    <a:pt x="538" y="419"/>
                  </a:lnTo>
                  <a:lnTo>
                    <a:pt x="538" y="420"/>
                  </a:lnTo>
                  <a:lnTo>
                    <a:pt x="538" y="421"/>
                  </a:lnTo>
                  <a:lnTo>
                    <a:pt x="538" y="422"/>
                  </a:lnTo>
                  <a:lnTo>
                    <a:pt x="539" y="422"/>
                  </a:lnTo>
                  <a:lnTo>
                    <a:pt x="540" y="422"/>
                  </a:lnTo>
                  <a:lnTo>
                    <a:pt x="541" y="422"/>
                  </a:lnTo>
                  <a:lnTo>
                    <a:pt x="542" y="422"/>
                  </a:lnTo>
                  <a:lnTo>
                    <a:pt x="544" y="423"/>
                  </a:lnTo>
                  <a:lnTo>
                    <a:pt x="544" y="424"/>
                  </a:lnTo>
                  <a:lnTo>
                    <a:pt x="543" y="424"/>
                  </a:lnTo>
                  <a:lnTo>
                    <a:pt x="544" y="424"/>
                  </a:lnTo>
                  <a:lnTo>
                    <a:pt x="546" y="424"/>
                  </a:lnTo>
                  <a:lnTo>
                    <a:pt x="547" y="424"/>
                  </a:lnTo>
                  <a:lnTo>
                    <a:pt x="549" y="424"/>
                  </a:lnTo>
                  <a:lnTo>
                    <a:pt x="548" y="425"/>
                  </a:lnTo>
                  <a:lnTo>
                    <a:pt x="547" y="426"/>
                  </a:lnTo>
                  <a:lnTo>
                    <a:pt x="546" y="426"/>
                  </a:lnTo>
                  <a:lnTo>
                    <a:pt x="544" y="427"/>
                  </a:lnTo>
                  <a:lnTo>
                    <a:pt x="543" y="428"/>
                  </a:lnTo>
                  <a:lnTo>
                    <a:pt x="542" y="428"/>
                  </a:lnTo>
                  <a:lnTo>
                    <a:pt x="542" y="429"/>
                  </a:lnTo>
                  <a:lnTo>
                    <a:pt x="541" y="429"/>
                  </a:lnTo>
                  <a:lnTo>
                    <a:pt x="541" y="428"/>
                  </a:lnTo>
                  <a:lnTo>
                    <a:pt x="540" y="428"/>
                  </a:lnTo>
                  <a:lnTo>
                    <a:pt x="539" y="429"/>
                  </a:lnTo>
                  <a:lnTo>
                    <a:pt x="538" y="429"/>
                  </a:lnTo>
                  <a:lnTo>
                    <a:pt x="537" y="429"/>
                  </a:lnTo>
                  <a:lnTo>
                    <a:pt x="536" y="428"/>
                  </a:lnTo>
                  <a:lnTo>
                    <a:pt x="536" y="427"/>
                  </a:lnTo>
                  <a:lnTo>
                    <a:pt x="534" y="426"/>
                  </a:lnTo>
                  <a:lnTo>
                    <a:pt x="533" y="425"/>
                  </a:lnTo>
                  <a:lnTo>
                    <a:pt x="533" y="424"/>
                  </a:lnTo>
                  <a:lnTo>
                    <a:pt x="532" y="424"/>
                  </a:lnTo>
                  <a:lnTo>
                    <a:pt x="531" y="424"/>
                  </a:lnTo>
                  <a:lnTo>
                    <a:pt x="531" y="425"/>
                  </a:lnTo>
                  <a:lnTo>
                    <a:pt x="532" y="425"/>
                  </a:lnTo>
                  <a:lnTo>
                    <a:pt x="532" y="426"/>
                  </a:lnTo>
                  <a:lnTo>
                    <a:pt x="533" y="426"/>
                  </a:lnTo>
                  <a:lnTo>
                    <a:pt x="534" y="427"/>
                  </a:lnTo>
                  <a:lnTo>
                    <a:pt x="535" y="428"/>
                  </a:lnTo>
                  <a:lnTo>
                    <a:pt x="536" y="429"/>
                  </a:lnTo>
                  <a:lnTo>
                    <a:pt x="536" y="431"/>
                  </a:lnTo>
                  <a:lnTo>
                    <a:pt x="535" y="431"/>
                  </a:lnTo>
                  <a:lnTo>
                    <a:pt x="534" y="431"/>
                  </a:lnTo>
                  <a:lnTo>
                    <a:pt x="534" y="432"/>
                  </a:lnTo>
                  <a:lnTo>
                    <a:pt x="533" y="432"/>
                  </a:lnTo>
                  <a:lnTo>
                    <a:pt x="532" y="432"/>
                  </a:lnTo>
                  <a:lnTo>
                    <a:pt x="531" y="432"/>
                  </a:lnTo>
                  <a:lnTo>
                    <a:pt x="530" y="432"/>
                  </a:lnTo>
                  <a:lnTo>
                    <a:pt x="529" y="432"/>
                  </a:lnTo>
                  <a:lnTo>
                    <a:pt x="528" y="432"/>
                  </a:lnTo>
                  <a:lnTo>
                    <a:pt x="529" y="432"/>
                  </a:lnTo>
                  <a:lnTo>
                    <a:pt x="528" y="432"/>
                  </a:lnTo>
                  <a:lnTo>
                    <a:pt x="527" y="432"/>
                  </a:lnTo>
                  <a:lnTo>
                    <a:pt x="528" y="432"/>
                  </a:lnTo>
                  <a:lnTo>
                    <a:pt x="528" y="433"/>
                  </a:lnTo>
                  <a:lnTo>
                    <a:pt x="527" y="433"/>
                  </a:lnTo>
                  <a:lnTo>
                    <a:pt x="526" y="433"/>
                  </a:lnTo>
                  <a:lnTo>
                    <a:pt x="525" y="433"/>
                  </a:lnTo>
                  <a:lnTo>
                    <a:pt x="525" y="434"/>
                  </a:lnTo>
                  <a:lnTo>
                    <a:pt x="524" y="434"/>
                  </a:lnTo>
                  <a:lnTo>
                    <a:pt x="523" y="434"/>
                  </a:lnTo>
                  <a:lnTo>
                    <a:pt x="522" y="434"/>
                  </a:lnTo>
                  <a:lnTo>
                    <a:pt x="521" y="434"/>
                  </a:lnTo>
                  <a:lnTo>
                    <a:pt x="519" y="434"/>
                  </a:lnTo>
                  <a:lnTo>
                    <a:pt x="519" y="435"/>
                  </a:lnTo>
                  <a:lnTo>
                    <a:pt x="518" y="435"/>
                  </a:lnTo>
                  <a:lnTo>
                    <a:pt x="517" y="435"/>
                  </a:lnTo>
                  <a:lnTo>
                    <a:pt x="516" y="435"/>
                  </a:lnTo>
                  <a:lnTo>
                    <a:pt x="515" y="435"/>
                  </a:lnTo>
                  <a:lnTo>
                    <a:pt x="513" y="436"/>
                  </a:lnTo>
                  <a:lnTo>
                    <a:pt x="512" y="437"/>
                  </a:lnTo>
                  <a:lnTo>
                    <a:pt x="511" y="437"/>
                  </a:lnTo>
                  <a:lnTo>
                    <a:pt x="510" y="438"/>
                  </a:lnTo>
                  <a:lnTo>
                    <a:pt x="509" y="438"/>
                  </a:lnTo>
                  <a:lnTo>
                    <a:pt x="508" y="438"/>
                  </a:lnTo>
                  <a:lnTo>
                    <a:pt x="506" y="439"/>
                  </a:lnTo>
                  <a:lnTo>
                    <a:pt x="504" y="440"/>
                  </a:lnTo>
                  <a:lnTo>
                    <a:pt x="501" y="441"/>
                  </a:lnTo>
                  <a:lnTo>
                    <a:pt x="499" y="443"/>
                  </a:lnTo>
                  <a:lnTo>
                    <a:pt x="498" y="443"/>
                  </a:lnTo>
                  <a:lnTo>
                    <a:pt x="497" y="444"/>
                  </a:lnTo>
                  <a:lnTo>
                    <a:pt x="496" y="444"/>
                  </a:lnTo>
                  <a:lnTo>
                    <a:pt x="494" y="445"/>
                  </a:lnTo>
                  <a:lnTo>
                    <a:pt x="493" y="445"/>
                  </a:lnTo>
                  <a:lnTo>
                    <a:pt x="491" y="446"/>
                  </a:lnTo>
                  <a:lnTo>
                    <a:pt x="491" y="447"/>
                  </a:lnTo>
                  <a:lnTo>
                    <a:pt x="490" y="447"/>
                  </a:lnTo>
                  <a:lnTo>
                    <a:pt x="489" y="448"/>
                  </a:lnTo>
                  <a:lnTo>
                    <a:pt x="488" y="448"/>
                  </a:lnTo>
                  <a:lnTo>
                    <a:pt x="487" y="449"/>
                  </a:lnTo>
                  <a:lnTo>
                    <a:pt x="486" y="449"/>
                  </a:lnTo>
                  <a:lnTo>
                    <a:pt x="484" y="451"/>
                  </a:lnTo>
                  <a:lnTo>
                    <a:pt x="482" y="452"/>
                  </a:lnTo>
                  <a:lnTo>
                    <a:pt x="480" y="453"/>
                  </a:lnTo>
                  <a:lnTo>
                    <a:pt x="479" y="454"/>
                  </a:lnTo>
                  <a:lnTo>
                    <a:pt x="477" y="456"/>
                  </a:lnTo>
                  <a:lnTo>
                    <a:pt x="476" y="457"/>
                  </a:lnTo>
                  <a:lnTo>
                    <a:pt x="475" y="458"/>
                  </a:lnTo>
                  <a:lnTo>
                    <a:pt x="474" y="458"/>
                  </a:lnTo>
                  <a:lnTo>
                    <a:pt x="473" y="458"/>
                  </a:lnTo>
                  <a:lnTo>
                    <a:pt x="472" y="458"/>
                  </a:lnTo>
                  <a:lnTo>
                    <a:pt x="471" y="458"/>
                  </a:lnTo>
                  <a:lnTo>
                    <a:pt x="472" y="457"/>
                  </a:lnTo>
                  <a:lnTo>
                    <a:pt x="472" y="456"/>
                  </a:lnTo>
                  <a:lnTo>
                    <a:pt x="475" y="453"/>
                  </a:lnTo>
                  <a:lnTo>
                    <a:pt x="476" y="453"/>
                  </a:lnTo>
                  <a:lnTo>
                    <a:pt x="476" y="452"/>
                  </a:lnTo>
                  <a:lnTo>
                    <a:pt x="475" y="452"/>
                  </a:lnTo>
                  <a:lnTo>
                    <a:pt x="474" y="452"/>
                  </a:lnTo>
                  <a:lnTo>
                    <a:pt x="474" y="453"/>
                  </a:lnTo>
                  <a:lnTo>
                    <a:pt x="473" y="453"/>
                  </a:lnTo>
                  <a:lnTo>
                    <a:pt x="473" y="452"/>
                  </a:lnTo>
                  <a:lnTo>
                    <a:pt x="472" y="452"/>
                  </a:lnTo>
                  <a:lnTo>
                    <a:pt x="472" y="453"/>
                  </a:lnTo>
                  <a:lnTo>
                    <a:pt x="472" y="454"/>
                  </a:lnTo>
                  <a:lnTo>
                    <a:pt x="471" y="454"/>
                  </a:lnTo>
                  <a:lnTo>
                    <a:pt x="469" y="454"/>
                  </a:lnTo>
                  <a:lnTo>
                    <a:pt x="468" y="456"/>
                  </a:lnTo>
                  <a:lnTo>
                    <a:pt x="468" y="457"/>
                  </a:lnTo>
                  <a:lnTo>
                    <a:pt x="468" y="459"/>
                  </a:lnTo>
                  <a:lnTo>
                    <a:pt x="468" y="460"/>
                  </a:lnTo>
                  <a:lnTo>
                    <a:pt x="467" y="461"/>
                  </a:lnTo>
                  <a:lnTo>
                    <a:pt x="466" y="462"/>
                  </a:lnTo>
                  <a:lnTo>
                    <a:pt x="465" y="462"/>
                  </a:lnTo>
                  <a:lnTo>
                    <a:pt x="463" y="463"/>
                  </a:lnTo>
                  <a:lnTo>
                    <a:pt x="462" y="463"/>
                  </a:lnTo>
                  <a:lnTo>
                    <a:pt x="461" y="464"/>
                  </a:lnTo>
                  <a:lnTo>
                    <a:pt x="458" y="465"/>
                  </a:lnTo>
                  <a:lnTo>
                    <a:pt x="457" y="466"/>
                  </a:lnTo>
                  <a:lnTo>
                    <a:pt x="456" y="467"/>
                  </a:lnTo>
                  <a:lnTo>
                    <a:pt x="455" y="467"/>
                  </a:lnTo>
                  <a:lnTo>
                    <a:pt x="454" y="468"/>
                  </a:lnTo>
                  <a:lnTo>
                    <a:pt x="453" y="469"/>
                  </a:lnTo>
                  <a:lnTo>
                    <a:pt x="452" y="469"/>
                  </a:lnTo>
                  <a:lnTo>
                    <a:pt x="451" y="470"/>
                  </a:lnTo>
                  <a:lnTo>
                    <a:pt x="450" y="469"/>
                  </a:lnTo>
                  <a:lnTo>
                    <a:pt x="449" y="468"/>
                  </a:lnTo>
                  <a:lnTo>
                    <a:pt x="447" y="468"/>
                  </a:lnTo>
                  <a:lnTo>
                    <a:pt x="446" y="467"/>
                  </a:lnTo>
                  <a:lnTo>
                    <a:pt x="444" y="467"/>
                  </a:lnTo>
                  <a:lnTo>
                    <a:pt x="443" y="468"/>
                  </a:lnTo>
                  <a:lnTo>
                    <a:pt x="442" y="468"/>
                  </a:lnTo>
                  <a:lnTo>
                    <a:pt x="442" y="469"/>
                  </a:lnTo>
                  <a:lnTo>
                    <a:pt x="442" y="470"/>
                  </a:lnTo>
                  <a:lnTo>
                    <a:pt x="443" y="470"/>
                  </a:lnTo>
                  <a:lnTo>
                    <a:pt x="443" y="469"/>
                  </a:lnTo>
                  <a:lnTo>
                    <a:pt x="444" y="469"/>
                  </a:lnTo>
                  <a:lnTo>
                    <a:pt x="444" y="468"/>
                  </a:lnTo>
                  <a:lnTo>
                    <a:pt x="446" y="468"/>
                  </a:lnTo>
                  <a:lnTo>
                    <a:pt x="447" y="468"/>
                  </a:lnTo>
                  <a:lnTo>
                    <a:pt x="448" y="469"/>
                  </a:lnTo>
                  <a:lnTo>
                    <a:pt x="448" y="470"/>
                  </a:lnTo>
                  <a:lnTo>
                    <a:pt x="448" y="471"/>
                  </a:lnTo>
                  <a:lnTo>
                    <a:pt x="447" y="472"/>
                  </a:lnTo>
                  <a:lnTo>
                    <a:pt x="446" y="473"/>
                  </a:lnTo>
                  <a:lnTo>
                    <a:pt x="442" y="474"/>
                  </a:lnTo>
                  <a:lnTo>
                    <a:pt x="440" y="475"/>
                  </a:lnTo>
                  <a:lnTo>
                    <a:pt x="439" y="475"/>
                  </a:lnTo>
                  <a:lnTo>
                    <a:pt x="438" y="476"/>
                  </a:lnTo>
                  <a:lnTo>
                    <a:pt x="437" y="477"/>
                  </a:lnTo>
                  <a:lnTo>
                    <a:pt x="435" y="477"/>
                  </a:lnTo>
                  <a:lnTo>
                    <a:pt x="434" y="478"/>
                  </a:lnTo>
                  <a:lnTo>
                    <a:pt x="433" y="479"/>
                  </a:lnTo>
                  <a:lnTo>
                    <a:pt x="431" y="481"/>
                  </a:lnTo>
                  <a:lnTo>
                    <a:pt x="430" y="482"/>
                  </a:lnTo>
                  <a:lnTo>
                    <a:pt x="429" y="483"/>
                  </a:lnTo>
                  <a:lnTo>
                    <a:pt x="428" y="483"/>
                  </a:lnTo>
                  <a:lnTo>
                    <a:pt x="427" y="484"/>
                  </a:lnTo>
                  <a:lnTo>
                    <a:pt x="426" y="484"/>
                  </a:lnTo>
                  <a:lnTo>
                    <a:pt x="426" y="483"/>
                  </a:lnTo>
                  <a:lnTo>
                    <a:pt x="426" y="482"/>
                  </a:lnTo>
                  <a:lnTo>
                    <a:pt x="425" y="479"/>
                  </a:lnTo>
                  <a:lnTo>
                    <a:pt x="424" y="479"/>
                  </a:lnTo>
                  <a:lnTo>
                    <a:pt x="423" y="478"/>
                  </a:lnTo>
                  <a:lnTo>
                    <a:pt x="423" y="477"/>
                  </a:lnTo>
                  <a:lnTo>
                    <a:pt x="422" y="477"/>
                  </a:lnTo>
                  <a:lnTo>
                    <a:pt x="421" y="477"/>
                  </a:lnTo>
                  <a:lnTo>
                    <a:pt x="421" y="478"/>
                  </a:lnTo>
                  <a:lnTo>
                    <a:pt x="422" y="477"/>
                  </a:lnTo>
                  <a:lnTo>
                    <a:pt x="422" y="478"/>
                  </a:lnTo>
                  <a:lnTo>
                    <a:pt x="423" y="479"/>
                  </a:lnTo>
                  <a:lnTo>
                    <a:pt x="424" y="479"/>
                  </a:lnTo>
                  <a:lnTo>
                    <a:pt x="424" y="481"/>
                  </a:lnTo>
                  <a:lnTo>
                    <a:pt x="425" y="481"/>
                  </a:lnTo>
                  <a:lnTo>
                    <a:pt x="425" y="482"/>
                  </a:lnTo>
                  <a:lnTo>
                    <a:pt x="425" y="483"/>
                  </a:lnTo>
                  <a:lnTo>
                    <a:pt x="425" y="484"/>
                  </a:lnTo>
                  <a:lnTo>
                    <a:pt x="424" y="484"/>
                  </a:lnTo>
                  <a:lnTo>
                    <a:pt x="423" y="485"/>
                  </a:lnTo>
                  <a:lnTo>
                    <a:pt x="423" y="486"/>
                  </a:lnTo>
                  <a:lnTo>
                    <a:pt x="422" y="486"/>
                  </a:lnTo>
                  <a:lnTo>
                    <a:pt x="422" y="487"/>
                  </a:lnTo>
                  <a:lnTo>
                    <a:pt x="419" y="487"/>
                  </a:lnTo>
                  <a:lnTo>
                    <a:pt x="418" y="488"/>
                  </a:lnTo>
                  <a:lnTo>
                    <a:pt x="417" y="489"/>
                  </a:lnTo>
                  <a:lnTo>
                    <a:pt x="416" y="489"/>
                  </a:lnTo>
                  <a:lnTo>
                    <a:pt x="414" y="491"/>
                  </a:lnTo>
                  <a:lnTo>
                    <a:pt x="413" y="491"/>
                  </a:lnTo>
                  <a:lnTo>
                    <a:pt x="411" y="492"/>
                  </a:lnTo>
                  <a:lnTo>
                    <a:pt x="411" y="493"/>
                  </a:lnTo>
                  <a:lnTo>
                    <a:pt x="410" y="493"/>
                  </a:lnTo>
                  <a:lnTo>
                    <a:pt x="411" y="492"/>
                  </a:lnTo>
                  <a:lnTo>
                    <a:pt x="411" y="491"/>
                  </a:lnTo>
                  <a:lnTo>
                    <a:pt x="411" y="490"/>
                  </a:lnTo>
                  <a:lnTo>
                    <a:pt x="411" y="489"/>
                  </a:lnTo>
                  <a:lnTo>
                    <a:pt x="411" y="488"/>
                  </a:lnTo>
                  <a:lnTo>
                    <a:pt x="410" y="487"/>
                  </a:lnTo>
                  <a:lnTo>
                    <a:pt x="411" y="486"/>
                  </a:lnTo>
                  <a:lnTo>
                    <a:pt x="412" y="486"/>
                  </a:lnTo>
                  <a:lnTo>
                    <a:pt x="411" y="486"/>
                  </a:lnTo>
                  <a:lnTo>
                    <a:pt x="411" y="485"/>
                  </a:lnTo>
                  <a:lnTo>
                    <a:pt x="410" y="485"/>
                  </a:lnTo>
                  <a:lnTo>
                    <a:pt x="410" y="486"/>
                  </a:lnTo>
                  <a:lnTo>
                    <a:pt x="409" y="487"/>
                  </a:lnTo>
                  <a:lnTo>
                    <a:pt x="410" y="487"/>
                  </a:lnTo>
                  <a:lnTo>
                    <a:pt x="410" y="488"/>
                  </a:lnTo>
                  <a:lnTo>
                    <a:pt x="409" y="488"/>
                  </a:lnTo>
                  <a:lnTo>
                    <a:pt x="410" y="488"/>
                  </a:lnTo>
                  <a:lnTo>
                    <a:pt x="410" y="489"/>
                  </a:lnTo>
                  <a:lnTo>
                    <a:pt x="410" y="490"/>
                  </a:lnTo>
                  <a:lnTo>
                    <a:pt x="408" y="492"/>
                  </a:lnTo>
                  <a:lnTo>
                    <a:pt x="409" y="492"/>
                  </a:lnTo>
                  <a:lnTo>
                    <a:pt x="408" y="492"/>
                  </a:lnTo>
                  <a:lnTo>
                    <a:pt x="408" y="493"/>
                  </a:lnTo>
                  <a:lnTo>
                    <a:pt x="407" y="493"/>
                  </a:lnTo>
                  <a:lnTo>
                    <a:pt x="406" y="493"/>
                  </a:lnTo>
                  <a:lnTo>
                    <a:pt x="407" y="493"/>
                  </a:lnTo>
                  <a:lnTo>
                    <a:pt x="407" y="494"/>
                  </a:lnTo>
                  <a:lnTo>
                    <a:pt x="407" y="495"/>
                  </a:lnTo>
                  <a:lnTo>
                    <a:pt x="406" y="496"/>
                  </a:lnTo>
                  <a:lnTo>
                    <a:pt x="405" y="496"/>
                  </a:lnTo>
                  <a:lnTo>
                    <a:pt x="404" y="496"/>
                  </a:lnTo>
                  <a:lnTo>
                    <a:pt x="403" y="497"/>
                  </a:lnTo>
                  <a:lnTo>
                    <a:pt x="402" y="497"/>
                  </a:lnTo>
                  <a:lnTo>
                    <a:pt x="401" y="497"/>
                  </a:lnTo>
                  <a:lnTo>
                    <a:pt x="400" y="497"/>
                  </a:lnTo>
                  <a:lnTo>
                    <a:pt x="399" y="497"/>
                  </a:lnTo>
                  <a:lnTo>
                    <a:pt x="398" y="497"/>
                  </a:lnTo>
                  <a:lnTo>
                    <a:pt x="399" y="496"/>
                  </a:lnTo>
                  <a:lnTo>
                    <a:pt x="398" y="496"/>
                  </a:lnTo>
                  <a:lnTo>
                    <a:pt x="398" y="497"/>
                  </a:lnTo>
                  <a:lnTo>
                    <a:pt x="397" y="497"/>
                  </a:lnTo>
                  <a:lnTo>
                    <a:pt x="398" y="497"/>
                  </a:lnTo>
                  <a:lnTo>
                    <a:pt x="397" y="497"/>
                  </a:lnTo>
                  <a:lnTo>
                    <a:pt x="398" y="497"/>
                  </a:lnTo>
                  <a:lnTo>
                    <a:pt x="398" y="498"/>
                  </a:lnTo>
                  <a:lnTo>
                    <a:pt x="397" y="498"/>
                  </a:lnTo>
                  <a:lnTo>
                    <a:pt x="397" y="499"/>
                  </a:lnTo>
                  <a:lnTo>
                    <a:pt x="396" y="499"/>
                  </a:lnTo>
                  <a:lnTo>
                    <a:pt x="394" y="499"/>
                  </a:lnTo>
                  <a:lnTo>
                    <a:pt x="393" y="500"/>
                  </a:lnTo>
                  <a:lnTo>
                    <a:pt x="392" y="500"/>
                  </a:lnTo>
                  <a:lnTo>
                    <a:pt x="393" y="500"/>
                  </a:lnTo>
                  <a:lnTo>
                    <a:pt x="396" y="499"/>
                  </a:lnTo>
                  <a:lnTo>
                    <a:pt x="397" y="499"/>
                  </a:lnTo>
                  <a:lnTo>
                    <a:pt x="398" y="499"/>
                  </a:lnTo>
                  <a:lnTo>
                    <a:pt x="397" y="500"/>
                  </a:lnTo>
                  <a:lnTo>
                    <a:pt x="396" y="501"/>
                  </a:lnTo>
                  <a:lnTo>
                    <a:pt x="394" y="501"/>
                  </a:lnTo>
                  <a:lnTo>
                    <a:pt x="392" y="502"/>
                  </a:lnTo>
                  <a:lnTo>
                    <a:pt x="391" y="503"/>
                  </a:lnTo>
                  <a:lnTo>
                    <a:pt x="390" y="503"/>
                  </a:lnTo>
                  <a:lnTo>
                    <a:pt x="390" y="504"/>
                  </a:lnTo>
                  <a:lnTo>
                    <a:pt x="388" y="506"/>
                  </a:lnTo>
                  <a:lnTo>
                    <a:pt x="387" y="507"/>
                  </a:lnTo>
                  <a:lnTo>
                    <a:pt x="385" y="508"/>
                  </a:lnTo>
                  <a:lnTo>
                    <a:pt x="385" y="509"/>
                  </a:lnTo>
                  <a:lnTo>
                    <a:pt x="384" y="509"/>
                  </a:lnTo>
                  <a:lnTo>
                    <a:pt x="383" y="509"/>
                  </a:lnTo>
                  <a:lnTo>
                    <a:pt x="383" y="510"/>
                  </a:lnTo>
                  <a:lnTo>
                    <a:pt x="382" y="510"/>
                  </a:lnTo>
                  <a:lnTo>
                    <a:pt x="381" y="509"/>
                  </a:lnTo>
                  <a:lnTo>
                    <a:pt x="380" y="509"/>
                  </a:lnTo>
                  <a:lnTo>
                    <a:pt x="379" y="508"/>
                  </a:lnTo>
                  <a:lnTo>
                    <a:pt x="379" y="507"/>
                  </a:lnTo>
                  <a:lnTo>
                    <a:pt x="379" y="506"/>
                  </a:lnTo>
                  <a:lnTo>
                    <a:pt x="378" y="506"/>
                  </a:lnTo>
                  <a:lnTo>
                    <a:pt x="378" y="504"/>
                  </a:lnTo>
                  <a:lnTo>
                    <a:pt x="378" y="503"/>
                  </a:lnTo>
                  <a:lnTo>
                    <a:pt x="379" y="503"/>
                  </a:lnTo>
                  <a:lnTo>
                    <a:pt x="378" y="503"/>
                  </a:lnTo>
                  <a:lnTo>
                    <a:pt x="378" y="502"/>
                  </a:lnTo>
                  <a:lnTo>
                    <a:pt x="377" y="502"/>
                  </a:lnTo>
                  <a:lnTo>
                    <a:pt x="376" y="503"/>
                  </a:lnTo>
                  <a:lnTo>
                    <a:pt x="376" y="504"/>
                  </a:lnTo>
                  <a:lnTo>
                    <a:pt x="376" y="506"/>
                  </a:lnTo>
                  <a:lnTo>
                    <a:pt x="376" y="507"/>
                  </a:lnTo>
                  <a:lnTo>
                    <a:pt x="376" y="508"/>
                  </a:lnTo>
                  <a:lnTo>
                    <a:pt x="375" y="509"/>
                  </a:lnTo>
                  <a:lnTo>
                    <a:pt x="375" y="511"/>
                  </a:lnTo>
                  <a:lnTo>
                    <a:pt x="376" y="511"/>
                  </a:lnTo>
                  <a:lnTo>
                    <a:pt x="376" y="510"/>
                  </a:lnTo>
                  <a:lnTo>
                    <a:pt x="376" y="509"/>
                  </a:lnTo>
                  <a:lnTo>
                    <a:pt x="376" y="508"/>
                  </a:lnTo>
                  <a:lnTo>
                    <a:pt x="377" y="508"/>
                  </a:lnTo>
                  <a:lnTo>
                    <a:pt x="377" y="507"/>
                  </a:lnTo>
                  <a:lnTo>
                    <a:pt x="377" y="506"/>
                  </a:lnTo>
                  <a:lnTo>
                    <a:pt x="377" y="507"/>
                  </a:lnTo>
                  <a:lnTo>
                    <a:pt x="378" y="508"/>
                  </a:lnTo>
                  <a:lnTo>
                    <a:pt x="378" y="509"/>
                  </a:lnTo>
                  <a:lnTo>
                    <a:pt x="378" y="510"/>
                  </a:lnTo>
                  <a:lnTo>
                    <a:pt x="379" y="510"/>
                  </a:lnTo>
                  <a:lnTo>
                    <a:pt x="379" y="511"/>
                  </a:lnTo>
                  <a:lnTo>
                    <a:pt x="378" y="511"/>
                  </a:lnTo>
                  <a:lnTo>
                    <a:pt x="378" y="512"/>
                  </a:lnTo>
                  <a:lnTo>
                    <a:pt x="378" y="513"/>
                  </a:lnTo>
                  <a:lnTo>
                    <a:pt x="377" y="514"/>
                  </a:lnTo>
                  <a:lnTo>
                    <a:pt x="377" y="515"/>
                  </a:lnTo>
                  <a:lnTo>
                    <a:pt x="376" y="515"/>
                  </a:lnTo>
                  <a:lnTo>
                    <a:pt x="375" y="515"/>
                  </a:lnTo>
                  <a:lnTo>
                    <a:pt x="375" y="516"/>
                  </a:lnTo>
                  <a:lnTo>
                    <a:pt x="374" y="517"/>
                  </a:lnTo>
                  <a:lnTo>
                    <a:pt x="372" y="519"/>
                  </a:lnTo>
                  <a:lnTo>
                    <a:pt x="370" y="519"/>
                  </a:lnTo>
                  <a:lnTo>
                    <a:pt x="368" y="522"/>
                  </a:lnTo>
                  <a:lnTo>
                    <a:pt x="367" y="523"/>
                  </a:lnTo>
                  <a:lnTo>
                    <a:pt x="366" y="523"/>
                  </a:lnTo>
                  <a:lnTo>
                    <a:pt x="366" y="524"/>
                  </a:lnTo>
                  <a:lnTo>
                    <a:pt x="365" y="525"/>
                  </a:lnTo>
                  <a:lnTo>
                    <a:pt x="365" y="526"/>
                  </a:lnTo>
                  <a:lnTo>
                    <a:pt x="364" y="526"/>
                  </a:lnTo>
                  <a:lnTo>
                    <a:pt x="364" y="527"/>
                  </a:lnTo>
                  <a:lnTo>
                    <a:pt x="363" y="527"/>
                  </a:lnTo>
                  <a:lnTo>
                    <a:pt x="363" y="528"/>
                  </a:lnTo>
                  <a:lnTo>
                    <a:pt x="362" y="531"/>
                  </a:lnTo>
                  <a:lnTo>
                    <a:pt x="361" y="531"/>
                  </a:lnTo>
                  <a:lnTo>
                    <a:pt x="361" y="532"/>
                  </a:lnTo>
                  <a:lnTo>
                    <a:pt x="360" y="533"/>
                  </a:lnTo>
                  <a:lnTo>
                    <a:pt x="359" y="534"/>
                  </a:lnTo>
                  <a:lnTo>
                    <a:pt x="358" y="535"/>
                  </a:lnTo>
                  <a:lnTo>
                    <a:pt x="357" y="536"/>
                  </a:lnTo>
                  <a:lnTo>
                    <a:pt x="356" y="538"/>
                  </a:lnTo>
                  <a:lnTo>
                    <a:pt x="355" y="539"/>
                  </a:lnTo>
                  <a:lnTo>
                    <a:pt x="355" y="540"/>
                  </a:lnTo>
                  <a:lnTo>
                    <a:pt x="354" y="541"/>
                  </a:lnTo>
                  <a:lnTo>
                    <a:pt x="353" y="542"/>
                  </a:lnTo>
                  <a:lnTo>
                    <a:pt x="353" y="543"/>
                  </a:lnTo>
                  <a:lnTo>
                    <a:pt x="352" y="544"/>
                  </a:lnTo>
                  <a:lnTo>
                    <a:pt x="351" y="545"/>
                  </a:lnTo>
                  <a:lnTo>
                    <a:pt x="349" y="547"/>
                  </a:lnTo>
                  <a:lnTo>
                    <a:pt x="349" y="548"/>
                  </a:lnTo>
                  <a:lnTo>
                    <a:pt x="348" y="550"/>
                  </a:lnTo>
                  <a:lnTo>
                    <a:pt x="347" y="550"/>
                  </a:lnTo>
                  <a:lnTo>
                    <a:pt x="345" y="552"/>
                  </a:lnTo>
                  <a:lnTo>
                    <a:pt x="344" y="553"/>
                  </a:lnTo>
                  <a:lnTo>
                    <a:pt x="343" y="554"/>
                  </a:lnTo>
                  <a:lnTo>
                    <a:pt x="342" y="556"/>
                  </a:lnTo>
                  <a:lnTo>
                    <a:pt x="341" y="557"/>
                  </a:lnTo>
                  <a:lnTo>
                    <a:pt x="340" y="558"/>
                  </a:lnTo>
                  <a:lnTo>
                    <a:pt x="339" y="559"/>
                  </a:lnTo>
                  <a:lnTo>
                    <a:pt x="338" y="559"/>
                  </a:lnTo>
                  <a:lnTo>
                    <a:pt x="338" y="558"/>
                  </a:lnTo>
                  <a:lnTo>
                    <a:pt x="337" y="557"/>
                  </a:lnTo>
                  <a:lnTo>
                    <a:pt x="338" y="557"/>
                  </a:lnTo>
                  <a:lnTo>
                    <a:pt x="339" y="557"/>
                  </a:lnTo>
                  <a:lnTo>
                    <a:pt x="340" y="556"/>
                  </a:lnTo>
                  <a:lnTo>
                    <a:pt x="339" y="556"/>
                  </a:lnTo>
                  <a:lnTo>
                    <a:pt x="338" y="556"/>
                  </a:lnTo>
                  <a:lnTo>
                    <a:pt x="338" y="557"/>
                  </a:lnTo>
                  <a:lnTo>
                    <a:pt x="337" y="557"/>
                  </a:lnTo>
                  <a:lnTo>
                    <a:pt x="337" y="556"/>
                  </a:lnTo>
                  <a:lnTo>
                    <a:pt x="336" y="554"/>
                  </a:lnTo>
                  <a:lnTo>
                    <a:pt x="335" y="552"/>
                  </a:lnTo>
                  <a:lnTo>
                    <a:pt x="334" y="552"/>
                  </a:lnTo>
                  <a:lnTo>
                    <a:pt x="334" y="551"/>
                  </a:lnTo>
                  <a:lnTo>
                    <a:pt x="333" y="550"/>
                  </a:lnTo>
                  <a:lnTo>
                    <a:pt x="332" y="549"/>
                  </a:lnTo>
                  <a:lnTo>
                    <a:pt x="332" y="548"/>
                  </a:lnTo>
                  <a:lnTo>
                    <a:pt x="331" y="549"/>
                  </a:lnTo>
                  <a:lnTo>
                    <a:pt x="331" y="548"/>
                  </a:lnTo>
                  <a:lnTo>
                    <a:pt x="330" y="548"/>
                  </a:lnTo>
                  <a:lnTo>
                    <a:pt x="329" y="548"/>
                  </a:lnTo>
                  <a:lnTo>
                    <a:pt x="328" y="547"/>
                  </a:lnTo>
                  <a:lnTo>
                    <a:pt x="327" y="546"/>
                  </a:lnTo>
                  <a:lnTo>
                    <a:pt x="328" y="546"/>
                  </a:lnTo>
                  <a:lnTo>
                    <a:pt x="328" y="545"/>
                  </a:lnTo>
                  <a:lnTo>
                    <a:pt x="329" y="545"/>
                  </a:lnTo>
                  <a:lnTo>
                    <a:pt x="329" y="546"/>
                  </a:lnTo>
                  <a:lnTo>
                    <a:pt x="330" y="545"/>
                  </a:lnTo>
                  <a:lnTo>
                    <a:pt x="329" y="546"/>
                  </a:lnTo>
                  <a:lnTo>
                    <a:pt x="329" y="545"/>
                  </a:lnTo>
                  <a:lnTo>
                    <a:pt x="328" y="545"/>
                  </a:lnTo>
                  <a:lnTo>
                    <a:pt x="327" y="545"/>
                  </a:lnTo>
                  <a:lnTo>
                    <a:pt x="327" y="544"/>
                  </a:lnTo>
                  <a:lnTo>
                    <a:pt x="327" y="543"/>
                  </a:lnTo>
                  <a:lnTo>
                    <a:pt x="327" y="542"/>
                  </a:lnTo>
                  <a:lnTo>
                    <a:pt x="327" y="541"/>
                  </a:lnTo>
                  <a:lnTo>
                    <a:pt x="327" y="540"/>
                  </a:lnTo>
                  <a:lnTo>
                    <a:pt x="327" y="539"/>
                  </a:lnTo>
                  <a:lnTo>
                    <a:pt x="327" y="538"/>
                  </a:lnTo>
                  <a:lnTo>
                    <a:pt x="326" y="537"/>
                  </a:lnTo>
                  <a:lnTo>
                    <a:pt x="326" y="536"/>
                  </a:lnTo>
                  <a:lnTo>
                    <a:pt x="325" y="535"/>
                  </a:lnTo>
                  <a:lnTo>
                    <a:pt x="324" y="535"/>
                  </a:lnTo>
                  <a:lnTo>
                    <a:pt x="323" y="534"/>
                  </a:lnTo>
                  <a:lnTo>
                    <a:pt x="322" y="534"/>
                  </a:lnTo>
                  <a:lnTo>
                    <a:pt x="320" y="533"/>
                  </a:lnTo>
                  <a:lnTo>
                    <a:pt x="319" y="533"/>
                  </a:lnTo>
                  <a:lnTo>
                    <a:pt x="318" y="533"/>
                  </a:lnTo>
                  <a:lnTo>
                    <a:pt x="317" y="533"/>
                  </a:lnTo>
                  <a:lnTo>
                    <a:pt x="316" y="533"/>
                  </a:lnTo>
                  <a:lnTo>
                    <a:pt x="315" y="534"/>
                  </a:lnTo>
                  <a:lnTo>
                    <a:pt x="315" y="535"/>
                  </a:lnTo>
                  <a:lnTo>
                    <a:pt x="314" y="535"/>
                  </a:lnTo>
                  <a:lnTo>
                    <a:pt x="314" y="536"/>
                  </a:lnTo>
                  <a:lnTo>
                    <a:pt x="314" y="537"/>
                  </a:lnTo>
                  <a:lnTo>
                    <a:pt x="314" y="536"/>
                  </a:lnTo>
                  <a:lnTo>
                    <a:pt x="315" y="536"/>
                  </a:lnTo>
                  <a:lnTo>
                    <a:pt x="316" y="536"/>
                  </a:lnTo>
                  <a:lnTo>
                    <a:pt x="317" y="536"/>
                  </a:lnTo>
                  <a:lnTo>
                    <a:pt x="318" y="536"/>
                  </a:lnTo>
                  <a:lnTo>
                    <a:pt x="318" y="535"/>
                  </a:lnTo>
                  <a:lnTo>
                    <a:pt x="319" y="535"/>
                  </a:lnTo>
                  <a:lnTo>
                    <a:pt x="320" y="535"/>
                  </a:lnTo>
                  <a:lnTo>
                    <a:pt x="322" y="536"/>
                  </a:lnTo>
                  <a:lnTo>
                    <a:pt x="322" y="537"/>
                  </a:lnTo>
                  <a:lnTo>
                    <a:pt x="323" y="538"/>
                  </a:lnTo>
                  <a:lnTo>
                    <a:pt x="323" y="539"/>
                  </a:lnTo>
                  <a:lnTo>
                    <a:pt x="323" y="540"/>
                  </a:lnTo>
                  <a:lnTo>
                    <a:pt x="323" y="541"/>
                  </a:lnTo>
                  <a:lnTo>
                    <a:pt x="323" y="542"/>
                  </a:lnTo>
                  <a:lnTo>
                    <a:pt x="323" y="544"/>
                  </a:lnTo>
                  <a:lnTo>
                    <a:pt x="323" y="545"/>
                  </a:lnTo>
                  <a:lnTo>
                    <a:pt x="324" y="545"/>
                  </a:lnTo>
                  <a:lnTo>
                    <a:pt x="324" y="546"/>
                  </a:lnTo>
                  <a:lnTo>
                    <a:pt x="324" y="547"/>
                  </a:lnTo>
                  <a:lnTo>
                    <a:pt x="324" y="548"/>
                  </a:lnTo>
                  <a:lnTo>
                    <a:pt x="324" y="550"/>
                  </a:lnTo>
                  <a:lnTo>
                    <a:pt x="325" y="550"/>
                  </a:lnTo>
                  <a:lnTo>
                    <a:pt x="325" y="551"/>
                  </a:lnTo>
                  <a:lnTo>
                    <a:pt x="325" y="553"/>
                  </a:lnTo>
                  <a:lnTo>
                    <a:pt x="325" y="554"/>
                  </a:lnTo>
                  <a:lnTo>
                    <a:pt x="326" y="556"/>
                  </a:lnTo>
                  <a:lnTo>
                    <a:pt x="326" y="557"/>
                  </a:lnTo>
                  <a:lnTo>
                    <a:pt x="327" y="558"/>
                  </a:lnTo>
                  <a:lnTo>
                    <a:pt x="327" y="559"/>
                  </a:lnTo>
                  <a:lnTo>
                    <a:pt x="328" y="560"/>
                  </a:lnTo>
                  <a:lnTo>
                    <a:pt x="329" y="560"/>
                  </a:lnTo>
                  <a:lnTo>
                    <a:pt x="329" y="561"/>
                  </a:lnTo>
                  <a:lnTo>
                    <a:pt x="329" y="560"/>
                  </a:lnTo>
                  <a:lnTo>
                    <a:pt x="330" y="560"/>
                  </a:lnTo>
                  <a:lnTo>
                    <a:pt x="331" y="560"/>
                  </a:lnTo>
                  <a:lnTo>
                    <a:pt x="332" y="560"/>
                  </a:lnTo>
                  <a:lnTo>
                    <a:pt x="333" y="560"/>
                  </a:lnTo>
                  <a:lnTo>
                    <a:pt x="333" y="561"/>
                  </a:lnTo>
                  <a:lnTo>
                    <a:pt x="333" y="563"/>
                  </a:lnTo>
                  <a:lnTo>
                    <a:pt x="333" y="564"/>
                  </a:lnTo>
                  <a:lnTo>
                    <a:pt x="334" y="564"/>
                  </a:lnTo>
                  <a:lnTo>
                    <a:pt x="334" y="563"/>
                  </a:lnTo>
                  <a:lnTo>
                    <a:pt x="333" y="562"/>
                  </a:lnTo>
                  <a:lnTo>
                    <a:pt x="333" y="561"/>
                  </a:lnTo>
                  <a:lnTo>
                    <a:pt x="335" y="563"/>
                  </a:lnTo>
                  <a:lnTo>
                    <a:pt x="336" y="564"/>
                  </a:lnTo>
                  <a:lnTo>
                    <a:pt x="336" y="565"/>
                  </a:lnTo>
                  <a:lnTo>
                    <a:pt x="336" y="564"/>
                  </a:lnTo>
                  <a:lnTo>
                    <a:pt x="337" y="565"/>
                  </a:lnTo>
                  <a:lnTo>
                    <a:pt x="337" y="566"/>
                  </a:lnTo>
                  <a:lnTo>
                    <a:pt x="336" y="567"/>
                  </a:lnTo>
                  <a:lnTo>
                    <a:pt x="335" y="568"/>
                  </a:lnTo>
                  <a:lnTo>
                    <a:pt x="335" y="569"/>
                  </a:lnTo>
                  <a:lnTo>
                    <a:pt x="334" y="570"/>
                  </a:lnTo>
                  <a:lnTo>
                    <a:pt x="333" y="570"/>
                  </a:lnTo>
                  <a:lnTo>
                    <a:pt x="329" y="575"/>
                  </a:lnTo>
                  <a:lnTo>
                    <a:pt x="328" y="575"/>
                  </a:lnTo>
                  <a:lnTo>
                    <a:pt x="327" y="576"/>
                  </a:lnTo>
                  <a:lnTo>
                    <a:pt x="327" y="577"/>
                  </a:lnTo>
                  <a:lnTo>
                    <a:pt x="326" y="578"/>
                  </a:lnTo>
                  <a:lnTo>
                    <a:pt x="326" y="579"/>
                  </a:lnTo>
                  <a:lnTo>
                    <a:pt x="325" y="581"/>
                  </a:lnTo>
                  <a:lnTo>
                    <a:pt x="324" y="582"/>
                  </a:lnTo>
                  <a:lnTo>
                    <a:pt x="323" y="584"/>
                  </a:lnTo>
                  <a:lnTo>
                    <a:pt x="322" y="584"/>
                  </a:lnTo>
                  <a:lnTo>
                    <a:pt x="322" y="586"/>
                  </a:lnTo>
                  <a:lnTo>
                    <a:pt x="320" y="587"/>
                  </a:lnTo>
                  <a:lnTo>
                    <a:pt x="320" y="588"/>
                  </a:lnTo>
                  <a:lnTo>
                    <a:pt x="320" y="590"/>
                  </a:lnTo>
                  <a:lnTo>
                    <a:pt x="319" y="591"/>
                  </a:lnTo>
                  <a:lnTo>
                    <a:pt x="318" y="591"/>
                  </a:lnTo>
                  <a:lnTo>
                    <a:pt x="317" y="591"/>
                  </a:lnTo>
                  <a:lnTo>
                    <a:pt x="316" y="590"/>
                  </a:lnTo>
                  <a:lnTo>
                    <a:pt x="315" y="589"/>
                  </a:lnTo>
                  <a:lnTo>
                    <a:pt x="314" y="589"/>
                  </a:lnTo>
                  <a:lnTo>
                    <a:pt x="314" y="588"/>
                  </a:lnTo>
                  <a:lnTo>
                    <a:pt x="313" y="587"/>
                  </a:lnTo>
                  <a:lnTo>
                    <a:pt x="314" y="586"/>
                  </a:lnTo>
                  <a:lnTo>
                    <a:pt x="316" y="586"/>
                  </a:lnTo>
                  <a:lnTo>
                    <a:pt x="317" y="586"/>
                  </a:lnTo>
                  <a:lnTo>
                    <a:pt x="316" y="586"/>
                  </a:lnTo>
                  <a:lnTo>
                    <a:pt x="315" y="586"/>
                  </a:lnTo>
                  <a:lnTo>
                    <a:pt x="313" y="586"/>
                  </a:lnTo>
                  <a:lnTo>
                    <a:pt x="312" y="587"/>
                  </a:lnTo>
                  <a:lnTo>
                    <a:pt x="312" y="588"/>
                  </a:lnTo>
                  <a:lnTo>
                    <a:pt x="311" y="587"/>
                  </a:lnTo>
                  <a:lnTo>
                    <a:pt x="311" y="588"/>
                  </a:lnTo>
                  <a:lnTo>
                    <a:pt x="310" y="588"/>
                  </a:lnTo>
                  <a:lnTo>
                    <a:pt x="309" y="588"/>
                  </a:lnTo>
                  <a:lnTo>
                    <a:pt x="309" y="587"/>
                  </a:lnTo>
                  <a:lnTo>
                    <a:pt x="308" y="586"/>
                  </a:lnTo>
                  <a:lnTo>
                    <a:pt x="309" y="588"/>
                  </a:lnTo>
                  <a:lnTo>
                    <a:pt x="309" y="589"/>
                  </a:lnTo>
                  <a:lnTo>
                    <a:pt x="308" y="589"/>
                  </a:lnTo>
                  <a:lnTo>
                    <a:pt x="307" y="590"/>
                  </a:lnTo>
                  <a:lnTo>
                    <a:pt x="305" y="591"/>
                  </a:lnTo>
                  <a:lnTo>
                    <a:pt x="304" y="592"/>
                  </a:lnTo>
                  <a:lnTo>
                    <a:pt x="303" y="592"/>
                  </a:lnTo>
                  <a:lnTo>
                    <a:pt x="303" y="593"/>
                  </a:lnTo>
                  <a:lnTo>
                    <a:pt x="302" y="593"/>
                  </a:lnTo>
                  <a:lnTo>
                    <a:pt x="302" y="594"/>
                  </a:lnTo>
                  <a:lnTo>
                    <a:pt x="301" y="594"/>
                  </a:lnTo>
                  <a:lnTo>
                    <a:pt x="300" y="593"/>
                  </a:lnTo>
                  <a:lnTo>
                    <a:pt x="300" y="594"/>
                  </a:lnTo>
                  <a:lnTo>
                    <a:pt x="302" y="596"/>
                  </a:lnTo>
                  <a:lnTo>
                    <a:pt x="301" y="597"/>
                  </a:lnTo>
                  <a:lnTo>
                    <a:pt x="301" y="598"/>
                  </a:lnTo>
                  <a:lnTo>
                    <a:pt x="301" y="599"/>
                  </a:lnTo>
                  <a:lnTo>
                    <a:pt x="302" y="598"/>
                  </a:lnTo>
                  <a:lnTo>
                    <a:pt x="303" y="598"/>
                  </a:lnTo>
                  <a:lnTo>
                    <a:pt x="304" y="598"/>
                  </a:lnTo>
                  <a:lnTo>
                    <a:pt x="305" y="597"/>
                  </a:lnTo>
                  <a:lnTo>
                    <a:pt x="307" y="596"/>
                  </a:lnTo>
                  <a:lnTo>
                    <a:pt x="307" y="595"/>
                  </a:lnTo>
                  <a:lnTo>
                    <a:pt x="308" y="595"/>
                  </a:lnTo>
                  <a:lnTo>
                    <a:pt x="308" y="594"/>
                  </a:lnTo>
                  <a:lnTo>
                    <a:pt x="309" y="593"/>
                  </a:lnTo>
                  <a:lnTo>
                    <a:pt x="310" y="593"/>
                  </a:lnTo>
                  <a:lnTo>
                    <a:pt x="311" y="592"/>
                  </a:lnTo>
                  <a:lnTo>
                    <a:pt x="311" y="591"/>
                  </a:lnTo>
                  <a:lnTo>
                    <a:pt x="312" y="591"/>
                  </a:lnTo>
                  <a:lnTo>
                    <a:pt x="313" y="591"/>
                  </a:lnTo>
                  <a:lnTo>
                    <a:pt x="313" y="592"/>
                  </a:lnTo>
                  <a:lnTo>
                    <a:pt x="313" y="593"/>
                  </a:lnTo>
                  <a:lnTo>
                    <a:pt x="312" y="594"/>
                  </a:lnTo>
                  <a:lnTo>
                    <a:pt x="311" y="595"/>
                  </a:lnTo>
                  <a:lnTo>
                    <a:pt x="311" y="596"/>
                  </a:lnTo>
                  <a:lnTo>
                    <a:pt x="309" y="598"/>
                  </a:lnTo>
                  <a:lnTo>
                    <a:pt x="308" y="599"/>
                  </a:lnTo>
                  <a:lnTo>
                    <a:pt x="307" y="601"/>
                  </a:lnTo>
                  <a:lnTo>
                    <a:pt x="306" y="601"/>
                  </a:lnTo>
                  <a:lnTo>
                    <a:pt x="306" y="602"/>
                  </a:lnTo>
                  <a:lnTo>
                    <a:pt x="305" y="603"/>
                  </a:lnTo>
                  <a:lnTo>
                    <a:pt x="304" y="604"/>
                  </a:lnTo>
                  <a:lnTo>
                    <a:pt x="303" y="604"/>
                  </a:lnTo>
                  <a:lnTo>
                    <a:pt x="301" y="607"/>
                  </a:lnTo>
                  <a:lnTo>
                    <a:pt x="302" y="607"/>
                  </a:lnTo>
                  <a:lnTo>
                    <a:pt x="299" y="610"/>
                  </a:lnTo>
                  <a:lnTo>
                    <a:pt x="297" y="612"/>
                  </a:lnTo>
                  <a:lnTo>
                    <a:pt x="293" y="615"/>
                  </a:lnTo>
                  <a:lnTo>
                    <a:pt x="292" y="616"/>
                  </a:lnTo>
                  <a:lnTo>
                    <a:pt x="291" y="617"/>
                  </a:lnTo>
                  <a:lnTo>
                    <a:pt x="288" y="619"/>
                  </a:lnTo>
                  <a:lnTo>
                    <a:pt x="287" y="621"/>
                  </a:lnTo>
                  <a:lnTo>
                    <a:pt x="286" y="621"/>
                  </a:lnTo>
                  <a:lnTo>
                    <a:pt x="286" y="622"/>
                  </a:lnTo>
                  <a:lnTo>
                    <a:pt x="285" y="622"/>
                  </a:lnTo>
                  <a:lnTo>
                    <a:pt x="284" y="624"/>
                  </a:lnTo>
                  <a:lnTo>
                    <a:pt x="283" y="624"/>
                  </a:lnTo>
                  <a:lnTo>
                    <a:pt x="282" y="625"/>
                  </a:lnTo>
                  <a:lnTo>
                    <a:pt x="281" y="626"/>
                  </a:lnTo>
                  <a:lnTo>
                    <a:pt x="281" y="625"/>
                  </a:lnTo>
                  <a:lnTo>
                    <a:pt x="280" y="626"/>
                  </a:lnTo>
                  <a:lnTo>
                    <a:pt x="281" y="626"/>
                  </a:lnTo>
                  <a:lnTo>
                    <a:pt x="280" y="627"/>
                  </a:lnTo>
                  <a:lnTo>
                    <a:pt x="279" y="628"/>
                  </a:lnTo>
                  <a:lnTo>
                    <a:pt x="278" y="629"/>
                  </a:lnTo>
                  <a:lnTo>
                    <a:pt x="277" y="631"/>
                  </a:lnTo>
                  <a:lnTo>
                    <a:pt x="276" y="631"/>
                  </a:lnTo>
                  <a:lnTo>
                    <a:pt x="276" y="632"/>
                  </a:lnTo>
                  <a:lnTo>
                    <a:pt x="275" y="632"/>
                  </a:lnTo>
                  <a:lnTo>
                    <a:pt x="274" y="632"/>
                  </a:lnTo>
                  <a:lnTo>
                    <a:pt x="275" y="632"/>
                  </a:lnTo>
                  <a:lnTo>
                    <a:pt x="275" y="633"/>
                  </a:lnTo>
                  <a:lnTo>
                    <a:pt x="274" y="633"/>
                  </a:lnTo>
                  <a:lnTo>
                    <a:pt x="272" y="635"/>
                  </a:lnTo>
                  <a:lnTo>
                    <a:pt x="261" y="645"/>
                  </a:lnTo>
                  <a:lnTo>
                    <a:pt x="260" y="646"/>
                  </a:lnTo>
                  <a:lnTo>
                    <a:pt x="260" y="647"/>
                  </a:lnTo>
                  <a:lnTo>
                    <a:pt x="259" y="647"/>
                  </a:lnTo>
                  <a:lnTo>
                    <a:pt x="258" y="646"/>
                  </a:lnTo>
                  <a:lnTo>
                    <a:pt x="259" y="646"/>
                  </a:lnTo>
                  <a:lnTo>
                    <a:pt x="258" y="645"/>
                  </a:lnTo>
                  <a:lnTo>
                    <a:pt x="258" y="644"/>
                  </a:lnTo>
                  <a:lnTo>
                    <a:pt x="258" y="643"/>
                  </a:lnTo>
                  <a:lnTo>
                    <a:pt x="257" y="643"/>
                  </a:lnTo>
                  <a:lnTo>
                    <a:pt x="257" y="644"/>
                  </a:lnTo>
                  <a:lnTo>
                    <a:pt x="258" y="644"/>
                  </a:lnTo>
                  <a:lnTo>
                    <a:pt x="258" y="645"/>
                  </a:lnTo>
                  <a:lnTo>
                    <a:pt x="257" y="646"/>
                  </a:lnTo>
                  <a:lnTo>
                    <a:pt x="256" y="647"/>
                  </a:lnTo>
                  <a:lnTo>
                    <a:pt x="257" y="647"/>
                  </a:lnTo>
                  <a:lnTo>
                    <a:pt x="257" y="648"/>
                  </a:lnTo>
                  <a:lnTo>
                    <a:pt x="256" y="651"/>
                  </a:lnTo>
                  <a:lnTo>
                    <a:pt x="255" y="652"/>
                  </a:lnTo>
                  <a:lnTo>
                    <a:pt x="254" y="653"/>
                  </a:lnTo>
                  <a:lnTo>
                    <a:pt x="253" y="653"/>
                  </a:lnTo>
                  <a:lnTo>
                    <a:pt x="252" y="653"/>
                  </a:lnTo>
                  <a:lnTo>
                    <a:pt x="252" y="652"/>
                  </a:lnTo>
                  <a:lnTo>
                    <a:pt x="253" y="652"/>
                  </a:lnTo>
                  <a:lnTo>
                    <a:pt x="255" y="652"/>
                  </a:lnTo>
                  <a:lnTo>
                    <a:pt x="255" y="651"/>
                  </a:lnTo>
                  <a:lnTo>
                    <a:pt x="255" y="650"/>
                  </a:lnTo>
                  <a:lnTo>
                    <a:pt x="255" y="649"/>
                  </a:lnTo>
                  <a:lnTo>
                    <a:pt x="254" y="649"/>
                  </a:lnTo>
                  <a:lnTo>
                    <a:pt x="254" y="648"/>
                  </a:lnTo>
                  <a:lnTo>
                    <a:pt x="253" y="648"/>
                  </a:lnTo>
                  <a:lnTo>
                    <a:pt x="253" y="647"/>
                  </a:lnTo>
                  <a:lnTo>
                    <a:pt x="250" y="647"/>
                  </a:lnTo>
                  <a:lnTo>
                    <a:pt x="250" y="648"/>
                  </a:lnTo>
                  <a:lnTo>
                    <a:pt x="252" y="648"/>
                  </a:lnTo>
                  <a:lnTo>
                    <a:pt x="253" y="648"/>
                  </a:lnTo>
                  <a:lnTo>
                    <a:pt x="253" y="649"/>
                  </a:lnTo>
                  <a:lnTo>
                    <a:pt x="252" y="650"/>
                  </a:lnTo>
                  <a:lnTo>
                    <a:pt x="252" y="651"/>
                  </a:lnTo>
                  <a:lnTo>
                    <a:pt x="251" y="651"/>
                  </a:lnTo>
                  <a:lnTo>
                    <a:pt x="251" y="652"/>
                  </a:lnTo>
                  <a:lnTo>
                    <a:pt x="250" y="652"/>
                  </a:lnTo>
                  <a:lnTo>
                    <a:pt x="250" y="653"/>
                  </a:lnTo>
                  <a:lnTo>
                    <a:pt x="251" y="653"/>
                  </a:lnTo>
                  <a:lnTo>
                    <a:pt x="250" y="656"/>
                  </a:lnTo>
                  <a:lnTo>
                    <a:pt x="251" y="656"/>
                  </a:lnTo>
                  <a:lnTo>
                    <a:pt x="251" y="657"/>
                  </a:lnTo>
                  <a:lnTo>
                    <a:pt x="252" y="657"/>
                  </a:lnTo>
                  <a:lnTo>
                    <a:pt x="253" y="658"/>
                  </a:lnTo>
                  <a:lnTo>
                    <a:pt x="252" y="659"/>
                  </a:lnTo>
                  <a:lnTo>
                    <a:pt x="251" y="658"/>
                  </a:lnTo>
                  <a:lnTo>
                    <a:pt x="250" y="658"/>
                  </a:lnTo>
                  <a:lnTo>
                    <a:pt x="250" y="657"/>
                  </a:lnTo>
                  <a:lnTo>
                    <a:pt x="248" y="657"/>
                  </a:lnTo>
                  <a:lnTo>
                    <a:pt x="247" y="657"/>
                  </a:lnTo>
                  <a:lnTo>
                    <a:pt x="247" y="656"/>
                  </a:lnTo>
                  <a:lnTo>
                    <a:pt x="245" y="657"/>
                  </a:lnTo>
                  <a:lnTo>
                    <a:pt x="244" y="657"/>
                  </a:lnTo>
                  <a:lnTo>
                    <a:pt x="242" y="659"/>
                  </a:lnTo>
                  <a:lnTo>
                    <a:pt x="238" y="659"/>
                  </a:lnTo>
                  <a:lnTo>
                    <a:pt x="237" y="659"/>
                  </a:lnTo>
                  <a:lnTo>
                    <a:pt x="237" y="658"/>
                  </a:lnTo>
                  <a:lnTo>
                    <a:pt x="237" y="657"/>
                  </a:lnTo>
                  <a:lnTo>
                    <a:pt x="237" y="656"/>
                  </a:lnTo>
                  <a:lnTo>
                    <a:pt x="237" y="657"/>
                  </a:lnTo>
                  <a:lnTo>
                    <a:pt x="237" y="658"/>
                  </a:lnTo>
                  <a:lnTo>
                    <a:pt x="237" y="659"/>
                  </a:lnTo>
                  <a:lnTo>
                    <a:pt x="236" y="659"/>
                  </a:lnTo>
                  <a:lnTo>
                    <a:pt x="237" y="660"/>
                  </a:lnTo>
                  <a:lnTo>
                    <a:pt x="236" y="660"/>
                  </a:lnTo>
                  <a:lnTo>
                    <a:pt x="236" y="661"/>
                  </a:lnTo>
                  <a:lnTo>
                    <a:pt x="237" y="660"/>
                  </a:lnTo>
                  <a:lnTo>
                    <a:pt x="238" y="660"/>
                  </a:lnTo>
                  <a:lnTo>
                    <a:pt x="238" y="661"/>
                  </a:lnTo>
                  <a:lnTo>
                    <a:pt x="239" y="661"/>
                  </a:lnTo>
                  <a:lnTo>
                    <a:pt x="240" y="661"/>
                  </a:lnTo>
                  <a:lnTo>
                    <a:pt x="241" y="661"/>
                  </a:lnTo>
                  <a:lnTo>
                    <a:pt x="242" y="661"/>
                  </a:lnTo>
                  <a:lnTo>
                    <a:pt x="244" y="661"/>
                  </a:lnTo>
                  <a:lnTo>
                    <a:pt x="245" y="661"/>
                  </a:lnTo>
                  <a:lnTo>
                    <a:pt x="245" y="662"/>
                  </a:lnTo>
                  <a:lnTo>
                    <a:pt x="245" y="661"/>
                  </a:lnTo>
                  <a:lnTo>
                    <a:pt x="247" y="662"/>
                  </a:lnTo>
                  <a:lnTo>
                    <a:pt x="245" y="663"/>
                  </a:lnTo>
                  <a:lnTo>
                    <a:pt x="244" y="664"/>
                  </a:lnTo>
                  <a:lnTo>
                    <a:pt x="243" y="665"/>
                  </a:lnTo>
                  <a:lnTo>
                    <a:pt x="242" y="666"/>
                  </a:lnTo>
                  <a:lnTo>
                    <a:pt x="240" y="668"/>
                  </a:lnTo>
                  <a:lnTo>
                    <a:pt x="239" y="669"/>
                  </a:lnTo>
                  <a:lnTo>
                    <a:pt x="238" y="670"/>
                  </a:lnTo>
                  <a:lnTo>
                    <a:pt x="238" y="671"/>
                  </a:lnTo>
                  <a:lnTo>
                    <a:pt x="237" y="672"/>
                  </a:lnTo>
                  <a:lnTo>
                    <a:pt x="236" y="673"/>
                  </a:lnTo>
                  <a:lnTo>
                    <a:pt x="235" y="673"/>
                  </a:lnTo>
                  <a:lnTo>
                    <a:pt x="235" y="674"/>
                  </a:lnTo>
                  <a:lnTo>
                    <a:pt x="234" y="674"/>
                  </a:lnTo>
                  <a:lnTo>
                    <a:pt x="234" y="675"/>
                  </a:lnTo>
                  <a:lnTo>
                    <a:pt x="235" y="675"/>
                  </a:lnTo>
                  <a:lnTo>
                    <a:pt x="235" y="674"/>
                  </a:lnTo>
                  <a:lnTo>
                    <a:pt x="236" y="674"/>
                  </a:lnTo>
                  <a:lnTo>
                    <a:pt x="236" y="675"/>
                  </a:lnTo>
                  <a:lnTo>
                    <a:pt x="235" y="675"/>
                  </a:lnTo>
                  <a:lnTo>
                    <a:pt x="235" y="676"/>
                  </a:lnTo>
                  <a:lnTo>
                    <a:pt x="235" y="677"/>
                  </a:lnTo>
                  <a:lnTo>
                    <a:pt x="235" y="678"/>
                  </a:lnTo>
                  <a:lnTo>
                    <a:pt x="235" y="679"/>
                  </a:lnTo>
                  <a:lnTo>
                    <a:pt x="235" y="681"/>
                  </a:lnTo>
                  <a:lnTo>
                    <a:pt x="235" y="683"/>
                  </a:lnTo>
                  <a:lnTo>
                    <a:pt x="234" y="683"/>
                  </a:lnTo>
                  <a:lnTo>
                    <a:pt x="234" y="684"/>
                  </a:lnTo>
                  <a:lnTo>
                    <a:pt x="233" y="685"/>
                  </a:lnTo>
                  <a:lnTo>
                    <a:pt x="233" y="686"/>
                  </a:lnTo>
                  <a:lnTo>
                    <a:pt x="232" y="687"/>
                  </a:lnTo>
                  <a:lnTo>
                    <a:pt x="231" y="687"/>
                  </a:lnTo>
                  <a:lnTo>
                    <a:pt x="231" y="686"/>
                  </a:lnTo>
                  <a:lnTo>
                    <a:pt x="231" y="685"/>
                  </a:lnTo>
                  <a:lnTo>
                    <a:pt x="231" y="684"/>
                  </a:lnTo>
                  <a:lnTo>
                    <a:pt x="231" y="683"/>
                  </a:lnTo>
                  <a:lnTo>
                    <a:pt x="230" y="683"/>
                  </a:lnTo>
                  <a:lnTo>
                    <a:pt x="231" y="682"/>
                  </a:lnTo>
                  <a:lnTo>
                    <a:pt x="231" y="681"/>
                  </a:lnTo>
                  <a:lnTo>
                    <a:pt x="231" y="682"/>
                  </a:lnTo>
                  <a:lnTo>
                    <a:pt x="230" y="682"/>
                  </a:lnTo>
                  <a:lnTo>
                    <a:pt x="230" y="681"/>
                  </a:lnTo>
                  <a:lnTo>
                    <a:pt x="230" y="679"/>
                  </a:lnTo>
                  <a:lnTo>
                    <a:pt x="229" y="679"/>
                  </a:lnTo>
                  <a:lnTo>
                    <a:pt x="229" y="681"/>
                  </a:lnTo>
                  <a:lnTo>
                    <a:pt x="229" y="682"/>
                  </a:lnTo>
                  <a:lnTo>
                    <a:pt x="229" y="683"/>
                  </a:lnTo>
                  <a:lnTo>
                    <a:pt x="229" y="684"/>
                  </a:lnTo>
                  <a:lnTo>
                    <a:pt x="229" y="685"/>
                  </a:lnTo>
                  <a:lnTo>
                    <a:pt x="228" y="685"/>
                  </a:lnTo>
                  <a:lnTo>
                    <a:pt x="228" y="686"/>
                  </a:lnTo>
                  <a:lnTo>
                    <a:pt x="228" y="687"/>
                  </a:lnTo>
                  <a:lnTo>
                    <a:pt x="226" y="689"/>
                  </a:lnTo>
                  <a:lnTo>
                    <a:pt x="227" y="689"/>
                  </a:lnTo>
                  <a:lnTo>
                    <a:pt x="226" y="690"/>
                  </a:lnTo>
                  <a:lnTo>
                    <a:pt x="226" y="691"/>
                  </a:lnTo>
                  <a:lnTo>
                    <a:pt x="225" y="693"/>
                  </a:lnTo>
                  <a:lnTo>
                    <a:pt x="226" y="692"/>
                  </a:lnTo>
                  <a:lnTo>
                    <a:pt x="227" y="691"/>
                  </a:lnTo>
                  <a:lnTo>
                    <a:pt x="227" y="690"/>
                  </a:lnTo>
                  <a:lnTo>
                    <a:pt x="227" y="691"/>
                  </a:lnTo>
                  <a:lnTo>
                    <a:pt x="228" y="691"/>
                  </a:lnTo>
                  <a:lnTo>
                    <a:pt x="228" y="692"/>
                  </a:lnTo>
                  <a:lnTo>
                    <a:pt x="228" y="691"/>
                  </a:lnTo>
                  <a:lnTo>
                    <a:pt x="228" y="690"/>
                  </a:lnTo>
                  <a:lnTo>
                    <a:pt x="229" y="689"/>
                  </a:lnTo>
                  <a:lnTo>
                    <a:pt x="230" y="689"/>
                  </a:lnTo>
                  <a:lnTo>
                    <a:pt x="231" y="689"/>
                  </a:lnTo>
                  <a:lnTo>
                    <a:pt x="231" y="690"/>
                  </a:lnTo>
                  <a:lnTo>
                    <a:pt x="231" y="691"/>
                  </a:lnTo>
                  <a:lnTo>
                    <a:pt x="231" y="692"/>
                  </a:lnTo>
                  <a:lnTo>
                    <a:pt x="231" y="693"/>
                  </a:lnTo>
                  <a:lnTo>
                    <a:pt x="231" y="694"/>
                  </a:lnTo>
                  <a:lnTo>
                    <a:pt x="231" y="693"/>
                  </a:lnTo>
                  <a:lnTo>
                    <a:pt x="232" y="694"/>
                  </a:lnTo>
                  <a:lnTo>
                    <a:pt x="232" y="695"/>
                  </a:lnTo>
                  <a:lnTo>
                    <a:pt x="232" y="696"/>
                  </a:lnTo>
                  <a:lnTo>
                    <a:pt x="233" y="697"/>
                  </a:lnTo>
                  <a:lnTo>
                    <a:pt x="233" y="698"/>
                  </a:lnTo>
                  <a:lnTo>
                    <a:pt x="233" y="699"/>
                  </a:lnTo>
                  <a:lnTo>
                    <a:pt x="233" y="700"/>
                  </a:lnTo>
                  <a:lnTo>
                    <a:pt x="232" y="700"/>
                  </a:lnTo>
                  <a:lnTo>
                    <a:pt x="231" y="700"/>
                  </a:lnTo>
                  <a:lnTo>
                    <a:pt x="230" y="700"/>
                  </a:lnTo>
                  <a:lnTo>
                    <a:pt x="230" y="699"/>
                  </a:lnTo>
                  <a:lnTo>
                    <a:pt x="229" y="699"/>
                  </a:lnTo>
                  <a:lnTo>
                    <a:pt x="228" y="699"/>
                  </a:lnTo>
                  <a:lnTo>
                    <a:pt x="227" y="699"/>
                  </a:lnTo>
                  <a:lnTo>
                    <a:pt x="227" y="700"/>
                  </a:lnTo>
                  <a:lnTo>
                    <a:pt x="226" y="702"/>
                  </a:lnTo>
                  <a:lnTo>
                    <a:pt x="225" y="702"/>
                  </a:lnTo>
                  <a:lnTo>
                    <a:pt x="224" y="702"/>
                  </a:lnTo>
                  <a:lnTo>
                    <a:pt x="222" y="702"/>
                  </a:lnTo>
                  <a:lnTo>
                    <a:pt x="220" y="702"/>
                  </a:lnTo>
                  <a:lnTo>
                    <a:pt x="219" y="702"/>
                  </a:lnTo>
                  <a:lnTo>
                    <a:pt x="218" y="702"/>
                  </a:lnTo>
                  <a:lnTo>
                    <a:pt x="217" y="702"/>
                  </a:lnTo>
                  <a:lnTo>
                    <a:pt x="219" y="703"/>
                  </a:lnTo>
                  <a:lnTo>
                    <a:pt x="219" y="704"/>
                  </a:lnTo>
                  <a:lnTo>
                    <a:pt x="220" y="704"/>
                  </a:lnTo>
                  <a:lnTo>
                    <a:pt x="222" y="704"/>
                  </a:lnTo>
                  <a:lnTo>
                    <a:pt x="223" y="704"/>
                  </a:lnTo>
                  <a:lnTo>
                    <a:pt x="224" y="704"/>
                  </a:lnTo>
                  <a:lnTo>
                    <a:pt x="225" y="704"/>
                  </a:lnTo>
                  <a:lnTo>
                    <a:pt x="225" y="706"/>
                  </a:lnTo>
                  <a:lnTo>
                    <a:pt x="224" y="706"/>
                  </a:lnTo>
                  <a:lnTo>
                    <a:pt x="223" y="706"/>
                  </a:lnTo>
                  <a:lnTo>
                    <a:pt x="224" y="706"/>
                  </a:lnTo>
                  <a:lnTo>
                    <a:pt x="225" y="706"/>
                  </a:lnTo>
                  <a:lnTo>
                    <a:pt x="226" y="704"/>
                  </a:lnTo>
                  <a:lnTo>
                    <a:pt x="227" y="704"/>
                  </a:lnTo>
                  <a:lnTo>
                    <a:pt x="227" y="703"/>
                  </a:lnTo>
                  <a:lnTo>
                    <a:pt x="228" y="702"/>
                  </a:lnTo>
                  <a:lnTo>
                    <a:pt x="228" y="701"/>
                  </a:lnTo>
                  <a:lnTo>
                    <a:pt x="229" y="701"/>
                  </a:lnTo>
                  <a:lnTo>
                    <a:pt x="230" y="701"/>
                  </a:lnTo>
                  <a:lnTo>
                    <a:pt x="229" y="701"/>
                  </a:lnTo>
                  <a:lnTo>
                    <a:pt x="229" y="702"/>
                  </a:lnTo>
                  <a:lnTo>
                    <a:pt x="228" y="703"/>
                  </a:lnTo>
                  <a:lnTo>
                    <a:pt x="227" y="706"/>
                  </a:lnTo>
                  <a:lnTo>
                    <a:pt x="225" y="707"/>
                  </a:lnTo>
                  <a:lnTo>
                    <a:pt x="224" y="708"/>
                  </a:lnTo>
                  <a:lnTo>
                    <a:pt x="223" y="709"/>
                  </a:lnTo>
                  <a:lnTo>
                    <a:pt x="222" y="710"/>
                  </a:lnTo>
                  <a:lnTo>
                    <a:pt x="220" y="711"/>
                  </a:lnTo>
                  <a:lnTo>
                    <a:pt x="219" y="712"/>
                  </a:lnTo>
                  <a:lnTo>
                    <a:pt x="218" y="713"/>
                  </a:lnTo>
                  <a:lnTo>
                    <a:pt x="217" y="715"/>
                  </a:lnTo>
                  <a:lnTo>
                    <a:pt x="217" y="716"/>
                  </a:lnTo>
                  <a:lnTo>
                    <a:pt x="216" y="717"/>
                  </a:lnTo>
                  <a:lnTo>
                    <a:pt x="216" y="716"/>
                  </a:lnTo>
                  <a:lnTo>
                    <a:pt x="215" y="716"/>
                  </a:lnTo>
                  <a:lnTo>
                    <a:pt x="216" y="715"/>
                  </a:lnTo>
                  <a:lnTo>
                    <a:pt x="214" y="715"/>
                  </a:lnTo>
                  <a:lnTo>
                    <a:pt x="214" y="713"/>
                  </a:lnTo>
                  <a:lnTo>
                    <a:pt x="214" y="712"/>
                  </a:lnTo>
                  <a:lnTo>
                    <a:pt x="214" y="711"/>
                  </a:lnTo>
                  <a:lnTo>
                    <a:pt x="214" y="710"/>
                  </a:lnTo>
                  <a:lnTo>
                    <a:pt x="213" y="710"/>
                  </a:lnTo>
                  <a:lnTo>
                    <a:pt x="213" y="709"/>
                  </a:lnTo>
                  <a:lnTo>
                    <a:pt x="212" y="708"/>
                  </a:lnTo>
                  <a:lnTo>
                    <a:pt x="210" y="707"/>
                  </a:lnTo>
                  <a:lnTo>
                    <a:pt x="210" y="706"/>
                  </a:lnTo>
                  <a:lnTo>
                    <a:pt x="209" y="706"/>
                  </a:lnTo>
                  <a:lnTo>
                    <a:pt x="208" y="704"/>
                  </a:lnTo>
                  <a:lnTo>
                    <a:pt x="207" y="706"/>
                  </a:lnTo>
                  <a:lnTo>
                    <a:pt x="207" y="707"/>
                  </a:lnTo>
                  <a:lnTo>
                    <a:pt x="208" y="707"/>
                  </a:lnTo>
                  <a:lnTo>
                    <a:pt x="208" y="708"/>
                  </a:lnTo>
                  <a:lnTo>
                    <a:pt x="208" y="709"/>
                  </a:lnTo>
                  <a:lnTo>
                    <a:pt x="209" y="710"/>
                  </a:lnTo>
                  <a:lnTo>
                    <a:pt x="210" y="710"/>
                  </a:lnTo>
                  <a:lnTo>
                    <a:pt x="210" y="711"/>
                  </a:lnTo>
                  <a:lnTo>
                    <a:pt x="210" y="712"/>
                  </a:lnTo>
                  <a:lnTo>
                    <a:pt x="209" y="712"/>
                  </a:lnTo>
                  <a:lnTo>
                    <a:pt x="208" y="712"/>
                  </a:lnTo>
                  <a:lnTo>
                    <a:pt x="207" y="711"/>
                  </a:lnTo>
                  <a:lnTo>
                    <a:pt x="207" y="710"/>
                  </a:lnTo>
                  <a:lnTo>
                    <a:pt x="207" y="711"/>
                  </a:lnTo>
                  <a:lnTo>
                    <a:pt x="207" y="712"/>
                  </a:lnTo>
                  <a:lnTo>
                    <a:pt x="208" y="713"/>
                  </a:lnTo>
                  <a:lnTo>
                    <a:pt x="208" y="714"/>
                  </a:lnTo>
                  <a:lnTo>
                    <a:pt x="209" y="714"/>
                  </a:lnTo>
                  <a:lnTo>
                    <a:pt x="209" y="715"/>
                  </a:lnTo>
                  <a:lnTo>
                    <a:pt x="210" y="716"/>
                  </a:lnTo>
                  <a:lnTo>
                    <a:pt x="211" y="716"/>
                  </a:lnTo>
                  <a:lnTo>
                    <a:pt x="211" y="717"/>
                  </a:lnTo>
                  <a:lnTo>
                    <a:pt x="211" y="716"/>
                  </a:lnTo>
                  <a:lnTo>
                    <a:pt x="212" y="716"/>
                  </a:lnTo>
                  <a:lnTo>
                    <a:pt x="212" y="717"/>
                  </a:lnTo>
                  <a:lnTo>
                    <a:pt x="213" y="717"/>
                  </a:lnTo>
                  <a:lnTo>
                    <a:pt x="213" y="716"/>
                  </a:lnTo>
                  <a:lnTo>
                    <a:pt x="213" y="717"/>
                  </a:lnTo>
                  <a:lnTo>
                    <a:pt x="213" y="718"/>
                  </a:lnTo>
                  <a:lnTo>
                    <a:pt x="212" y="718"/>
                  </a:lnTo>
                  <a:lnTo>
                    <a:pt x="212" y="719"/>
                  </a:lnTo>
                  <a:lnTo>
                    <a:pt x="211" y="719"/>
                  </a:lnTo>
                  <a:lnTo>
                    <a:pt x="210" y="719"/>
                  </a:lnTo>
                  <a:lnTo>
                    <a:pt x="209" y="719"/>
                  </a:lnTo>
                  <a:lnTo>
                    <a:pt x="206" y="719"/>
                  </a:lnTo>
                  <a:lnTo>
                    <a:pt x="201" y="719"/>
                  </a:lnTo>
                  <a:lnTo>
                    <a:pt x="199" y="719"/>
                  </a:lnTo>
                  <a:lnTo>
                    <a:pt x="199" y="720"/>
                  </a:lnTo>
                  <a:lnTo>
                    <a:pt x="198" y="720"/>
                  </a:lnTo>
                  <a:lnTo>
                    <a:pt x="197" y="720"/>
                  </a:lnTo>
                  <a:lnTo>
                    <a:pt x="195" y="720"/>
                  </a:lnTo>
                  <a:lnTo>
                    <a:pt x="194" y="720"/>
                  </a:lnTo>
                  <a:lnTo>
                    <a:pt x="193" y="720"/>
                  </a:lnTo>
                  <a:lnTo>
                    <a:pt x="192" y="720"/>
                  </a:lnTo>
                  <a:lnTo>
                    <a:pt x="192" y="721"/>
                  </a:lnTo>
                  <a:lnTo>
                    <a:pt x="190" y="721"/>
                  </a:lnTo>
                  <a:lnTo>
                    <a:pt x="189" y="721"/>
                  </a:lnTo>
                  <a:lnTo>
                    <a:pt x="188" y="721"/>
                  </a:lnTo>
                  <a:lnTo>
                    <a:pt x="187" y="721"/>
                  </a:lnTo>
                  <a:lnTo>
                    <a:pt x="186" y="721"/>
                  </a:lnTo>
                  <a:lnTo>
                    <a:pt x="185" y="721"/>
                  </a:lnTo>
                  <a:lnTo>
                    <a:pt x="186" y="720"/>
                  </a:lnTo>
                  <a:lnTo>
                    <a:pt x="187" y="719"/>
                  </a:lnTo>
                  <a:lnTo>
                    <a:pt x="188" y="719"/>
                  </a:lnTo>
                  <a:lnTo>
                    <a:pt x="187" y="719"/>
                  </a:lnTo>
                  <a:lnTo>
                    <a:pt x="186" y="718"/>
                  </a:lnTo>
                  <a:lnTo>
                    <a:pt x="186" y="717"/>
                  </a:lnTo>
                  <a:lnTo>
                    <a:pt x="185" y="716"/>
                  </a:lnTo>
                  <a:lnTo>
                    <a:pt x="185" y="715"/>
                  </a:lnTo>
                  <a:lnTo>
                    <a:pt x="183" y="715"/>
                  </a:lnTo>
                  <a:lnTo>
                    <a:pt x="184" y="716"/>
                  </a:lnTo>
                  <a:lnTo>
                    <a:pt x="183" y="716"/>
                  </a:lnTo>
                  <a:lnTo>
                    <a:pt x="183" y="717"/>
                  </a:lnTo>
                  <a:lnTo>
                    <a:pt x="183" y="718"/>
                  </a:lnTo>
                  <a:lnTo>
                    <a:pt x="183" y="719"/>
                  </a:lnTo>
                  <a:lnTo>
                    <a:pt x="182" y="719"/>
                  </a:lnTo>
                  <a:lnTo>
                    <a:pt x="181" y="720"/>
                  </a:lnTo>
                  <a:lnTo>
                    <a:pt x="180" y="721"/>
                  </a:lnTo>
                  <a:lnTo>
                    <a:pt x="179" y="721"/>
                  </a:lnTo>
                  <a:lnTo>
                    <a:pt x="179" y="722"/>
                  </a:lnTo>
                  <a:lnTo>
                    <a:pt x="180" y="722"/>
                  </a:lnTo>
                  <a:lnTo>
                    <a:pt x="179" y="722"/>
                  </a:lnTo>
                  <a:lnTo>
                    <a:pt x="179" y="723"/>
                  </a:lnTo>
                  <a:lnTo>
                    <a:pt x="180" y="723"/>
                  </a:lnTo>
                  <a:lnTo>
                    <a:pt x="179" y="724"/>
                  </a:lnTo>
                  <a:lnTo>
                    <a:pt x="178" y="724"/>
                  </a:lnTo>
                  <a:lnTo>
                    <a:pt x="177" y="724"/>
                  </a:lnTo>
                  <a:lnTo>
                    <a:pt x="176" y="724"/>
                  </a:lnTo>
                  <a:lnTo>
                    <a:pt x="176" y="723"/>
                  </a:lnTo>
                  <a:lnTo>
                    <a:pt x="175" y="723"/>
                  </a:lnTo>
                  <a:lnTo>
                    <a:pt x="174" y="723"/>
                  </a:lnTo>
                  <a:lnTo>
                    <a:pt x="174" y="722"/>
                  </a:lnTo>
                  <a:lnTo>
                    <a:pt x="175" y="722"/>
                  </a:lnTo>
                  <a:lnTo>
                    <a:pt x="176" y="721"/>
                  </a:lnTo>
                  <a:lnTo>
                    <a:pt x="176" y="720"/>
                  </a:lnTo>
                  <a:lnTo>
                    <a:pt x="176" y="719"/>
                  </a:lnTo>
                  <a:lnTo>
                    <a:pt x="175" y="718"/>
                  </a:lnTo>
                  <a:lnTo>
                    <a:pt x="175" y="717"/>
                  </a:lnTo>
                  <a:lnTo>
                    <a:pt x="175" y="716"/>
                  </a:lnTo>
                  <a:lnTo>
                    <a:pt x="176" y="716"/>
                  </a:lnTo>
                  <a:lnTo>
                    <a:pt x="177" y="714"/>
                  </a:lnTo>
                  <a:lnTo>
                    <a:pt x="177" y="713"/>
                  </a:lnTo>
                  <a:lnTo>
                    <a:pt x="178" y="712"/>
                  </a:lnTo>
                  <a:lnTo>
                    <a:pt x="179" y="711"/>
                  </a:lnTo>
                  <a:lnTo>
                    <a:pt x="179" y="710"/>
                  </a:lnTo>
                  <a:lnTo>
                    <a:pt x="179" y="709"/>
                  </a:lnTo>
                  <a:lnTo>
                    <a:pt x="179" y="708"/>
                  </a:lnTo>
                  <a:lnTo>
                    <a:pt x="179" y="707"/>
                  </a:lnTo>
                  <a:lnTo>
                    <a:pt x="180" y="707"/>
                  </a:lnTo>
                  <a:lnTo>
                    <a:pt x="180" y="706"/>
                  </a:lnTo>
                  <a:lnTo>
                    <a:pt x="181" y="706"/>
                  </a:lnTo>
                  <a:lnTo>
                    <a:pt x="182" y="706"/>
                  </a:lnTo>
                  <a:lnTo>
                    <a:pt x="183" y="704"/>
                  </a:lnTo>
                  <a:lnTo>
                    <a:pt x="184" y="704"/>
                  </a:lnTo>
                  <a:lnTo>
                    <a:pt x="185" y="704"/>
                  </a:lnTo>
                  <a:lnTo>
                    <a:pt x="185" y="703"/>
                  </a:lnTo>
                  <a:lnTo>
                    <a:pt x="186" y="703"/>
                  </a:lnTo>
                  <a:lnTo>
                    <a:pt x="187" y="702"/>
                  </a:lnTo>
                  <a:lnTo>
                    <a:pt x="188" y="701"/>
                  </a:lnTo>
                  <a:lnTo>
                    <a:pt x="189" y="701"/>
                  </a:lnTo>
                  <a:lnTo>
                    <a:pt x="189" y="700"/>
                  </a:lnTo>
                  <a:lnTo>
                    <a:pt x="188" y="699"/>
                  </a:lnTo>
                  <a:lnTo>
                    <a:pt x="188" y="698"/>
                  </a:lnTo>
                  <a:lnTo>
                    <a:pt x="188" y="697"/>
                  </a:lnTo>
                  <a:lnTo>
                    <a:pt x="191" y="697"/>
                  </a:lnTo>
                  <a:lnTo>
                    <a:pt x="192" y="697"/>
                  </a:lnTo>
                  <a:lnTo>
                    <a:pt x="193" y="697"/>
                  </a:lnTo>
                  <a:lnTo>
                    <a:pt x="194" y="696"/>
                  </a:lnTo>
                  <a:lnTo>
                    <a:pt x="194" y="695"/>
                  </a:lnTo>
                  <a:lnTo>
                    <a:pt x="193" y="695"/>
                  </a:lnTo>
                  <a:lnTo>
                    <a:pt x="193" y="694"/>
                  </a:lnTo>
                  <a:lnTo>
                    <a:pt x="192" y="694"/>
                  </a:lnTo>
                  <a:lnTo>
                    <a:pt x="192" y="693"/>
                  </a:lnTo>
                  <a:lnTo>
                    <a:pt x="191" y="692"/>
                  </a:lnTo>
                  <a:lnTo>
                    <a:pt x="190" y="692"/>
                  </a:lnTo>
                  <a:lnTo>
                    <a:pt x="190" y="691"/>
                  </a:lnTo>
                  <a:lnTo>
                    <a:pt x="190" y="690"/>
                  </a:lnTo>
                  <a:lnTo>
                    <a:pt x="190" y="689"/>
                  </a:lnTo>
                  <a:lnTo>
                    <a:pt x="189" y="689"/>
                  </a:lnTo>
                  <a:lnTo>
                    <a:pt x="189" y="690"/>
                  </a:lnTo>
                  <a:lnTo>
                    <a:pt x="188" y="690"/>
                  </a:lnTo>
                  <a:lnTo>
                    <a:pt x="187" y="690"/>
                  </a:lnTo>
                  <a:lnTo>
                    <a:pt x="186" y="689"/>
                  </a:lnTo>
                  <a:lnTo>
                    <a:pt x="186" y="688"/>
                  </a:lnTo>
                  <a:lnTo>
                    <a:pt x="186" y="687"/>
                  </a:lnTo>
                  <a:lnTo>
                    <a:pt x="185" y="687"/>
                  </a:lnTo>
                  <a:lnTo>
                    <a:pt x="184" y="687"/>
                  </a:lnTo>
                  <a:lnTo>
                    <a:pt x="183" y="687"/>
                  </a:lnTo>
                  <a:lnTo>
                    <a:pt x="182" y="688"/>
                  </a:lnTo>
                  <a:lnTo>
                    <a:pt x="180" y="689"/>
                  </a:lnTo>
                  <a:lnTo>
                    <a:pt x="179" y="689"/>
                  </a:lnTo>
                  <a:lnTo>
                    <a:pt x="179" y="688"/>
                  </a:lnTo>
                  <a:lnTo>
                    <a:pt x="178" y="688"/>
                  </a:lnTo>
                  <a:lnTo>
                    <a:pt x="177" y="687"/>
                  </a:lnTo>
                  <a:lnTo>
                    <a:pt x="177" y="686"/>
                  </a:lnTo>
                  <a:lnTo>
                    <a:pt x="177" y="685"/>
                  </a:lnTo>
                  <a:lnTo>
                    <a:pt x="178" y="685"/>
                  </a:lnTo>
                  <a:lnTo>
                    <a:pt x="179" y="685"/>
                  </a:lnTo>
                  <a:lnTo>
                    <a:pt x="180" y="685"/>
                  </a:lnTo>
                  <a:lnTo>
                    <a:pt x="181" y="684"/>
                  </a:lnTo>
                  <a:lnTo>
                    <a:pt x="181" y="683"/>
                  </a:lnTo>
                  <a:lnTo>
                    <a:pt x="180" y="683"/>
                  </a:lnTo>
                  <a:lnTo>
                    <a:pt x="180" y="682"/>
                  </a:lnTo>
                  <a:lnTo>
                    <a:pt x="179" y="682"/>
                  </a:lnTo>
                  <a:lnTo>
                    <a:pt x="179" y="681"/>
                  </a:lnTo>
                  <a:lnTo>
                    <a:pt x="179" y="679"/>
                  </a:lnTo>
                  <a:lnTo>
                    <a:pt x="179" y="678"/>
                  </a:lnTo>
                  <a:lnTo>
                    <a:pt x="180" y="676"/>
                  </a:lnTo>
                  <a:lnTo>
                    <a:pt x="180" y="675"/>
                  </a:lnTo>
                  <a:lnTo>
                    <a:pt x="180" y="674"/>
                  </a:lnTo>
                  <a:lnTo>
                    <a:pt x="179" y="673"/>
                  </a:lnTo>
                  <a:lnTo>
                    <a:pt x="179" y="672"/>
                  </a:lnTo>
                  <a:lnTo>
                    <a:pt x="178" y="672"/>
                  </a:lnTo>
                  <a:lnTo>
                    <a:pt x="178" y="671"/>
                  </a:lnTo>
                  <a:lnTo>
                    <a:pt x="178" y="670"/>
                  </a:lnTo>
                  <a:lnTo>
                    <a:pt x="179" y="670"/>
                  </a:lnTo>
                  <a:lnTo>
                    <a:pt x="179" y="669"/>
                  </a:lnTo>
                  <a:lnTo>
                    <a:pt x="180" y="669"/>
                  </a:lnTo>
                  <a:lnTo>
                    <a:pt x="181" y="669"/>
                  </a:lnTo>
                  <a:lnTo>
                    <a:pt x="182" y="668"/>
                  </a:lnTo>
                  <a:lnTo>
                    <a:pt x="182" y="667"/>
                  </a:lnTo>
                  <a:lnTo>
                    <a:pt x="182" y="666"/>
                  </a:lnTo>
                  <a:lnTo>
                    <a:pt x="183" y="666"/>
                  </a:lnTo>
                  <a:lnTo>
                    <a:pt x="184" y="666"/>
                  </a:lnTo>
                  <a:lnTo>
                    <a:pt x="185" y="666"/>
                  </a:lnTo>
                  <a:lnTo>
                    <a:pt x="186" y="666"/>
                  </a:lnTo>
                  <a:lnTo>
                    <a:pt x="186" y="665"/>
                  </a:lnTo>
                  <a:lnTo>
                    <a:pt x="187" y="665"/>
                  </a:lnTo>
                  <a:lnTo>
                    <a:pt x="187" y="664"/>
                  </a:lnTo>
                  <a:lnTo>
                    <a:pt x="186" y="664"/>
                  </a:lnTo>
                  <a:lnTo>
                    <a:pt x="185" y="664"/>
                  </a:lnTo>
                  <a:lnTo>
                    <a:pt x="184" y="664"/>
                  </a:lnTo>
                  <a:lnTo>
                    <a:pt x="184" y="663"/>
                  </a:lnTo>
                  <a:lnTo>
                    <a:pt x="184" y="662"/>
                  </a:lnTo>
                  <a:lnTo>
                    <a:pt x="185" y="662"/>
                  </a:lnTo>
                  <a:lnTo>
                    <a:pt x="185" y="661"/>
                  </a:lnTo>
                  <a:lnTo>
                    <a:pt x="184" y="661"/>
                  </a:lnTo>
                  <a:lnTo>
                    <a:pt x="184" y="660"/>
                  </a:lnTo>
                  <a:lnTo>
                    <a:pt x="184" y="659"/>
                  </a:lnTo>
                  <a:lnTo>
                    <a:pt x="185" y="659"/>
                  </a:lnTo>
                  <a:lnTo>
                    <a:pt x="185" y="658"/>
                  </a:lnTo>
                  <a:lnTo>
                    <a:pt x="184" y="658"/>
                  </a:lnTo>
                  <a:lnTo>
                    <a:pt x="185" y="658"/>
                  </a:lnTo>
                  <a:lnTo>
                    <a:pt x="185" y="657"/>
                  </a:lnTo>
                  <a:lnTo>
                    <a:pt x="185" y="656"/>
                  </a:lnTo>
                  <a:lnTo>
                    <a:pt x="184" y="656"/>
                  </a:lnTo>
                  <a:lnTo>
                    <a:pt x="184" y="654"/>
                  </a:lnTo>
                  <a:lnTo>
                    <a:pt x="184" y="653"/>
                  </a:lnTo>
                  <a:lnTo>
                    <a:pt x="183" y="653"/>
                  </a:lnTo>
                  <a:lnTo>
                    <a:pt x="183" y="652"/>
                  </a:lnTo>
                  <a:lnTo>
                    <a:pt x="182" y="652"/>
                  </a:lnTo>
                  <a:lnTo>
                    <a:pt x="182" y="651"/>
                  </a:lnTo>
                  <a:lnTo>
                    <a:pt x="182" y="650"/>
                  </a:lnTo>
                  <a:lnTo>
                    <a:pt x="183" y="650"/>
                  </a:lnTo>
                  <a:lnTo>
                    <a:pt x="183" y="649"/>
                  </a:lnTo>
                  <a:lnTo>
                    <a:pt x="183" y="648"/>
                  </a:lnTo>
                  <a:lnTo>
                    <a:pt x="182" y="648"/>
                  </a:lnTo>
                  <a:lnTo>
                    <a:pt x="182" y="647"/>
                  </a:lnTo>
                  <a:lnTo>
                    <a:pt x="182" y="646"/>
                  </a:lnTo>
                  <a:lnTo>
                    <a:pt x="181" y="645"/>
                  </a:lnTo>
                  <a:lnTo>
                    <a:pt x="181" y="644"/>
                  </a:lnTo>
                  <a:lnTo>
                    <a:pt x="181" y="643"/>
                  </a:lnTo>
                  <a:lnTo>
                    <a:pt x="181" y="642"/>
                  </a:lnTo>
                  <a:lnTo>
                    <a:pt x="181" y="641"/>
                  </a:lnTo>
                  <a:lnTo>
                    <a:pt x="180" y="641"/>
                  </a:lnTo>
                  <a:lnTo>
                    <a:pt x="180" y="640"/>
                  </a:lnTo>
                  <a:lnTo>
                    <a:pt x="180" y="639"/>
                  </a:lnTo>
                  <a:lnTo>
                    <a:pt x="179" y="639"/>
                  </a:lnTo>
                  <a:lnTo>
                    <a:pt x="179" y="638"/>
                  </a:lnTo>
                  <a:lnTo>
                    <a:pt x="179" y="637"/>
                  </a:lnTo>
                  <a:lnTo>
                    <a:pt x="179" y="636"/>
                  </a:lnTo>
                  <a:lnTo>
                    <a:pt x="178" y="636"/>
                  </a:lnTo>
                  <a:lnTo>
                    <a:pt x="178" y="635"/>
                  </a:lnTo>
                  <a:lnTo>
                    <a:pt x="178" y="634"/>
                  </a:lnTo>
                  <a:lnTo>
                    <a:pt x="177" y="634"/>
                  </a:lnTo>
                  <a:lnTo>
                    <a:pt x="177" y="633"/>
                  </a:lnTo>
                  <a:lnTo>
                    <a:pt x="176" y="633"/>
                  </a:lnTo>
                  <a:lnTo>
                    <a:pt x="176" y="632"/>
                  </a:lnTo>
                  <a:lnTo>
                    <a:pt x="176" y="631"/>
                  </a:lnTo>
                  <a:lnTo>
                    <a:pt x="175" y="631"/>
                  </a:lnTo>
                  <a:lnTo>
                    <a:pt x="175" y="629"/>
                  </a:lnTo>
                  <a:lnTo>
                    <a:pt x="175" y="628"/>
                  </a:lnTo>
                  <a:lnTo>
                    <a:pt x="175" y="627"/>
                  </a:lnTo>
                  <a:lnTo>
                    <a:pt x="174" y="627"/>
                  </a:lnTo>
                  <a:lnTo>
                    <a:pt x="174" y="626"/>
                  </a:lnTo>
                  <a:lnTo>
                    <a:pt x="174" y="625"/>
                  </a:lnTo>
                  <a:lnTo>
                    <a:pt x="174" y="624"/>
                  </a:lnTo>
                  <a:lnTo>
                    <a:pt x="173" y="624"/>
                  </a:lnTo>
                  <a:lnTo>
                    <a:pt x="173" y="623"/>
                  </a:lnTo>
                  <a:lnTo>
                    <a:pt x="172" y="623"/>
                  </a:lnTo>
                  <a:lnTo>
                    <a:pt x="170" y="622"/>
                  </a:lnTo>
                  <a:lnTo>
                    <a:pt x="169" y="622"/>
                  </a:lnTo>
                  <a:lnTo>
                    <a:pt x="169" y="621"/>
                  </a:lnTo>
                  <a:lnTo>
                    <a:pt x="168" y="621"/>
                  </a:lnTo>
                  <a:lnTo>
                    <a:pt x="168" y="620"/>
                  </a:lnTo>
                  <a:lnTo>
                    <a:pt x="167" y="620"/>
                  </a:lnTo>
                  <a:lnTo>
                    <a:pt x="167" y="619"/>
                  </a:lnTo>
                  <a:lnTo>
                    <a:pt x="166" y="619"/>
                  </a:lnTo>
                  <a:lnTo>
                    <a:pt x="165" y="619"/>
                  </a:lnTo>
                  <a:lnTo>
                    <a:pt x="164" y="619"/>
                  </a:lnTo>
                  <a:lnTo>
                    <a:pt x="163" y="619"/>
                  </a:lnTo>
                  <a:lnTo>
                    <a:pt x="163" y="618"/>
                  </a:lnTo>
                  <a:lnTo>
                    <a:pt x="163" y="617"/>
                  </a:lnTo>
                  <a:lnTo>
                    <a:pt x="163" y="616"/>
                  </a:lnTo>
                  <a:lnTo>
                    <a:pt x="163" y="615"/>
                  </a:lnTo>
                  <a:lnTo>
                    <a:pt x="163" y="614"/>
                  </a:lnTo>
                  <a:lnTo>
                    <a:pt x="162" y="613"/>
                  </a:lnTo>
                  <a:lnTo>
                    <a:pt x="161" y="613"/>
                  </a:lnTo>
                  <a:lnTo>
                    <a:pt x="160" y="612"/>
                  </a:lnTo>
                  <a:lnTo>
                    <a:pt x="159" y="612"/>
                  </a:lnTo>
                  <a:lnTo>
                    <a:pt x="158" y="611"/>
                  </a:lnTo>
                  <a:lnTo>
                    <a:pt x="157" y="611"/>
                  </a:lnTo>
                  <a:lnTo>
                    <a:pt x="156" y="610"/>
                  </a:lnTo>
                  <a:lnTo>
                    <a:pt x="155" y="610"/>
                  </a:lnTo>
                  <a:lnTo>
                    <a:pt x="154" y="609"/>
                  </a:lnTo>
                  <a:lnTo>
                    <a:pt x="153" y="609"/>
                  </a:lnTo>
                  <a:lnTo>
                    <a:pt x="152" y="609"/>
                  </a:lnTo>
                  <a:lnTo>
                    <a:pt x="151" y="609"/>
                  </a:lnTo>
                  <a:lnTo>
                    <a:pt x="151" y="608"/>
                  </a:lnTo>
                  <a:lnTo>
                    <a:pt x="151" y="607"/>
                  </a:lnTo>
                  <a:lnTo>
                    <a:pt x="150" y="606"/>
                  </a:lnTo>
                  <a:lnTo>
                    <a:pt x="150" y="604"/>
                  </a:lnTo>
                  <a:lnTo>
                    <a:pt x="149" y="604"/>
                  </a:lnTo>
                  <a:lnTo>
                    <a:pt x="148" y="603"/>
                  </a:lnTo>
                  <a:lnTo>
                    <a:pt x="147" y="603"/>
                  </a:lnTo>
                  <a:lnTo>
                    <a:pt x="147" y="602"/>
                  </a:lnTo>
                  <a:lnTo>
                    <a:pt x="145" y="602"/>
                  </a:lnTo>
                  <a:lnTo>
                    <a:pt x="144" y="602"/>
                  </a:lnTo>
                  <a:lnTo>
                    <a:pt x="143" y="601"/>
                  </a:lnTo>
                  <a:lnTo>
                    <a:pt x="142" y="601"/>
                  </a:lnTo>
                  <a:lnTo>
                    <a:pt x="141" y="601"/>
                  </a:lnTo>
                  <a:lnTo>
                    <a:pt x="140" y="601"/>
                  </a:lnTo>
                  <a:lnTo>
                    <a:pt x="139" y="600"/>
                  </a:lnTo>
                  <a:lnTo>
                    <a:pt x="139" y="599"/>
                  </a:lnTo>
                  <a:lnTo>
                    <a:pt x="138" y="599"/>
                  </a:lnTo>
                  <a:lnTo>
                    <a:pt x="138" y="598"/>
                  </a:lnTo>
                  <a:lnTo>
                    <a:pt x="138" y="597"/>
                  </a:lnTo>
                  <a:lnTo>
                    <a:pt x="138" y="596"/>
                  </a:lnTo>
                  <a:lnTo>
                    <a:pt x="138" y="595"/>
                  </a:lnTo>
                  <a:lnTo>
                    <a:pt x="138" y="594"/>
                  </a:lnTo>
                  <a:lnTo>
                    <a:pt x="138" y="593"/>
                  </a:lnTo>
                  <a:lnTo>
                    <a:pt x="137" y="593"/>
                  </a:lnTo>
                  <a:lnTo>
                    <a:pt x="136" y="592"/>
                  </a:lnTo>
                  <a:lnTo>
                    <a:pt x="135" y="591"/>
                  </a:lnTo>
                  <a:lnTo>
                    <a:pt x="134" y="591"/>
                  </a:lnTo>
                  <a:lnTo>
                    <a:pt x="134" y="590"/>
                  </a:lnTo>
                  <a:lnTo>
                    <a:pt x="133" y="590"/>
                  </a:lnTo>
                  <a:lnTo>
                    <a:pt x="133" y="589"/>
                  </a:lnTo>
                  <a:lnTo>
                    <a:pt x="132" y="589"/>
                  </a:lnTo>
                  <a:lnTo>
                    <a:pt x="132" y="588"/>
                  </a:lnTo>
                  <a:lnTo>
                    <a:pt x="131" y="588"/>
                  </a:lnTo>
                  <a:lnTo>
                    <a:pt x="131" y="587"/>
                  </a:lnTo>
                  <a:lnTo>
                    <a:pt x="131" y="586"/>
                  </a:lnTo>
                  <a:lnTo>
                    <a:pt x="131" y="585"/>
                  </a:lnTo>
                  <a:lnTo>
                    <a:pt x="131" y="584"/>
                  </a:lnTo>
                  <a:lnTo>
                    <a:pt x="131" y="583"/>
                  </a:lnTo>
                  <a:lnTo>
                    <a:pt x="131" y="582"/>
                  </a:lnTo>
                  <a:lnTo>
                    <a:pt x="131" y="581"/>
                  </a:lnTo>
                  <a:lnTo>
                    <a:pt x="131" y="579"/>
                  </a:lnTo>
                  <a:lnTo>
                    <a:pt x="131" y="578"/>
                  </a:lnTo>
                  <a:lnTo>
                    <a:pt x="130" y="578"/>
                  </a:lnTo>
                  <a:lnTo>
                    <a:pt x="130" y="577"/>
                  </a:lnTo>
                  <a:lnTo>
                    <a:pt x="129" y="577"/>
                  </a:lnTo>
                  <a:lnTo>
                    <a:pt x="129" y="576"/>
                  </a:lnTo>
                  <a:lnTo>
                    <a:pt x="128" y="576"/>
                  </a:lnTo>
                  <a:lnTo>
                    <a:pt x="128" y="575"/>
                  </a:lnTo>
                  <a:lnTo>
                    <a:pt x="127" y="575"/>
                  </a:lnTo>
                  <a:lnTo>
                    <a:pt x="127" y="574"/>
                  </a:lnTo>
                  <a:lnTo>
                    <a:pt x="126" y="574"/>
                  </a:lnTo>
                  <a:lnTo>
                    <a:pt x="125" y="574"/>
                  </a:lnTo>
                  <a:lnTo>
                    <a:pt x="124" y="574"/>
                  </a:lnTo>
                  <a:lnTo>
                    <a:pt x="123" y="574"/>
                  </a:lnTo>
                  <a:lnTo>
                    <a:pt x="123" y="573"/>
                  </a:lnTo>
                  <a:lnTo>
                    <a:pt x="122" y="573"/>
                  </a:lnTo>
                  <a:lnTo>
                    <a:pt x="120" y="573"/>
                  </a:lnTo>
                  <a:lnTo>
                    <a:pt x="120" y="572"/>
                  </a:lnTo>
                  <a:lnTo>
                    <a:pt x="120" y="571"/>
                  </a:lnTo>
                  <a:lnTo>
                    <a:pt x="119" y="571"/>
                  </a:lnTo>
                  <a:lnTo>
                    <a:pt x="118" y="571"/>
                  </a:lnTo>
                  <a:lnTo>
                    <a:pt x="118" y="570"/>
                  </a:lnTo>
                  <a:lnTo>
                    <a:pt x="117" y="570"/>
                  </a:lnTo>
                  <a:lnTo>
                    <a:pt x="116" y="570"/>
                  </a:lnTo>
                  <a:lnTo>
                    <a:pt x="116" y="569"/>
                  </a:lnTo>
                  <a:lnTo>
                    <a:pt x="115" y="569"/>
                  </a:lnTo>
                  <a:lnTo>
                    <a:pt x="114" y="569"/>
                  </a:lnTo>
                  <a:lnTo>
                    <a:pt x="113" y="568"/>
                  </a:lnTo>
                  <a:lnTo>
                    <a:pt x="112" y="567"/>
                  </a:lnTo>
                  <a:lnTo>
                    <a:pt x="111" y="567"/>
                  </a:lnTo>
                  <a:lnTo>
                    <a:pt x="110" y="567"/>
                  </a:lnTo>
                  <a:lnTo>
                    <a:pt x="110" y="566"/>
                  </a:lnTo>
                  <a:lnTo>
                    <a:pt x="109" y="566"/>
                  </a:lnTo>
                  <a:lnTo>
                    <a:pt x="108" y="566"/>
                  </a:lnTo>
                  <a:lnTo>
                    <a:pt x="108" y="565"/>
                  </a:lnTo>
                  <a:lnTo>
                    <a:pt x="107" y="565"/>
                  </a:lnTo>
                  <a:lnTo>
                    <a:pt x="106" y="564"/>
                  </a:lnTo>
                  <a:lnTo>
                    <a:pt x="104" y="563"/>
                  </a:lnTo>
                  <a:lnTo>
                    <a:pt x="102" y="563"/>
                  </a:lnTo>
                  <a:lnTo>
                    <a:pt x="102" y="562"/>
                  </a:lnTo>
                  <a:lnTo>
                    <a:pt x="101" y="562"/>
                  </a:lnTo>
                  <a:lnTo>
                    <a:pt x="100" y="562"/>
                  </a:lnTo>
                  <a:lnTo>
                    <a:pt x="99" y="561"/>
                  </a:lnTo>
                  <a:lnTo>
                    <a:pt x="98" y="561"/>
                  </a:lnTo>
                  <a:lnTo>
                    <a:pt x="95" y="561"/>
                  </a:lnTo>
                  <a:lnTo>
                    <a:pt x="93" y="561"/>
                  </a:lnTo>
                  <a:lnTo>
                    <a:pt x="92" y="560"/>
                  </a:lnTo>
                  <a:lnTo>
                    <a:pt x="89" y="560"/>
                  </a:lnTo>
                  <a:lnTo>
                    <a:pt x="87" y="560"/>
                  </a:lnTo>
                  <a:lnTo>
                    <a:pt x="85" y="559"/>
                  </a:lnTo>
                  <a:lnTo>
                    <a:pt x="84" y="559"/>
                  </a:lnTo>
                  <a:lnTo>
                    <a:pt x="82" y="559"/>
                  </a:lnTo>
                  <a:lnTo>
                    <a:pt x="81" y="558"/>
                  </a:lnTo>
                  <a:lnTo>
                    <a:pt x="79" y="557"/>
                  </a:lnTo>
                  <a:lnTo>
                    <a:pt x="79" y="556"/>
                  </a:lnTo>
                  <a:lnTo>
                    <a:pt x="78" y="556"/>
                  </a:lnTo>
                  <a:lnTo>
                    <a:pt x="77" y="554"/>
                  </a:lnTo>
                  <a:lnTo>
                    <a:pt x="75" y="553"/>
                  </a:lnTo>
                  <a:lnTo>
                    <a:pt x="74" y="553"/>
                  </a:lnTo>
                  <a:lnTo>
                    <a:pt x="73" y="553"/>
                  </a:lnTo>
                  <a:lnTo>
                    <a:pt x="72" y="553"/>
                  </a:lnTo>
                  <a:lnTo>
                    <a:pt x="70" y="552"/>
                  </a:lnTo>
                  <a:lnTo>
                    <a:pt x="69" y="551"/>
                  </a:lnTo>
                  <a:lnTo>
                    <a:pt x="68" y="550"/>
                  </a:lnTo>
                  <a:lnTo>
                    <a:pt x="68" y="549"/>
                  </a:lnTo>
                  <a:lnTo>
                    <a:pt x="68" y="548"/>
                  </a:lnTo>
                  <a:lnTo>
                    <a:pt x="68" y="547"/>
                  </a:lnTo>
                  <a:lnTo>
                    <a:pt x="68" y="546"/>
                  </a:lnTo>
                  <a:lnTo>
                    <a:pt x="67" y="545"/>
                  </a:lnTo>
                  <a:lnTo>
                    <a:pt x="66" y="544"/>
                  </a:lnTo>
                  <a:lnTo>
                    <a:pt x="66" y="543"/>
                  </a:lnTo>
                  <a:lnTo>
                    <a:pt x="66" y="542"/>
                  </a:lnTo>
                  <a:lnTo>
                    <a:pt x="66" y="540"/>
                  </a:lnTo>
                  <a:lnTo>
                    <a:pt x="63" y="539"/>
                  </a:lnTo>
                  <a:lnTo>
                    <a:pt x="61" y="538"/>
                  </a:lnTo>
                  <a:lnTo>
                    <a:pt x="60" y="537"/>
                  </a:lnTo>
                  <a:lnTo>
                    <a:pt x="60" y="536"/>
                  </a:lnTo>
                  <a:lnTo>
                    <a:pt x="60" y="535"/>
                  </a:lnTo>
                  <a:lnTo>
                    <a:pt x="59" y="535"/>
                  </a:lnTo>
                  <a:lnTo>
                    <a:pt x="59" y="534"/>
                  </a:lnTo>
                  <a:lnTo>
                    <a:pt x="59" y="533"/>
                  </a:lnTo>
                  <a:lnTo>
                    <a:pt x="58" y="533"/>
                  </a:lnTo>
                  <a:lnTo>
                    <a:pt x="58" y="532"/>
                  </a:lnTo>
                  <a:lnTo>
                    <a:pt x="58" y="531"/>
                  </a:lnTo>
                  <a:lnTo>
                    <a:pt x="57" y="529"/>
                  </a:lnTo>
                  <a:lnTo>
                    <a:pt x="57" y="527"/>
                  </a:lnTo>
                  <a:lnTo>
                    <a:pt x="57" y="526"/>
                  </a:lnTo>
                  <a:lnTo>
                    <a:pt x="57" y="525"/>
                  </a:lnTo>
                  <a:lnTo>
                    <a:pt x="56" y="524"/>
                  </a:lnTo>
                  <a:lnTo>
                    <a:pt x="55" y="524"/>
                  </a:lnTo>
                  <a:lnTo>
                    <a:pt x="55" y="523"/>
                  </a:lnTo>
                  <a:lnTo>
                    <a:pt x="54" y="523"/>
                  </a:lnTo>
                  <a:lnTo>
                    <a:pt x="53" y="522"/>
                  </a:lnTo>
                  <a:lnTo>
                    <a:pt x="53" y="521"/>
                  </a:lnTo>
                  <a:lnTo>
                    <a:pt x="52" y="521"/>
                  </a:lnTo>
                  <a:lnTo>
                    <a:pt x="50" y="521"/>
                  </a:lnTo>
                  <a:lnTo>
                    <a:pt x="49" y="520"/>
                  </a:lnTo>
                  <a:lnTo>
                    <a:pt x="48" y="520"/>
                  </a:lnTo>
                  <a:lnTo>
                    <a:pt x="48" y="519"/>
                  </a:lnTo>
                  <a:lnTo>
                    <a:pt x="48" y="518"/>
                  </a:lnTo>
                  <a:lnTo>
                    <a:pt x="47" y="517"/>
                  </a:lnTo>
                  <a:lnTo>
                    <a:pt x="45" y="517"/>
                  </a:lnTo>
                  <a:lnTo>
                    <a:pt x="44" y="517"/>
                  </a:lnTo>
                  <a:lnTo>
                    <a:pt x="43" y="517"/>
                  </a:lnTo>
                  <a:lnTo>
                    <a:pt x="42" y="516"/>
                  </a:lnTo>
                  <a:lnTo>
                    <a:pt x="41" y="515"/>
                  </a:lnTo>
                  <a:lnTo>
                    <a:pt x="41" y="514"/>
                  </a:lnTo>
                  <a:lnTo>
                    <a:pt x="41" y="513"/>
                  </a:lnTo>
                  <a:lnTo>
                    <a:pt x="41" y="512"/>
                  </a:lnTo>
                  <a:lnTo>
                    <a:pt x="41" y="511"/>
                  </a:lnTo>
                  <a:lnTo>
                    <a:pt x="42" y="511"/>
                  </a:lnTo>
                  <a:lnTo>
                    <a:pt x="42" y="510"/>
                  </a:lnTo>
                  <a:lnTo>
                    <a:pt x="43" y="509"/>
                  </a:lnTo>
                  <a:lnTo>
                    <a:pt x="43" y="508"/>
                  </a:lnTo>
                  <a:lnTo>
                    <a:pt x="42" y="508"/>
                  </a:lnTo>
                  <a:lnTo>
                    <a:pt x="42" y="507"/>
                  </a:lnTo>
                  <a:lnTo>
                    <a:pt x="42" y="506"/>
                  </a:lnTo>
                  <a:lnTo>
                    <a:pt x="41" y="503"/>
                  </a:lnTo>
                  <a:lnTo>
                    <a:pt x="40" y="502"/>
                  </a:lnTo>
                  <a:lnTo>
                    <a:pt x="40" y="501"/>
                  </a:lnTo>
                  <a:lnTo>
                    <a:pt x="39" y="499"/>
                  </a:lnTo>
                  <a:lnTo>
                    <a:pt x="38" y="499"/>
                  </a:lnTo>
                  <a:lnTo>
                    <a:pt x="37" y="498"/>
                  </a:lnTo>
                  <a:lnTo>
                    <a:pt x="36" y="498"/>
                  </a:lnTo>
                  <a:lnTo>
                    <a:pt x="35" y="498"/>
                  </a:lnTo>
                  <a:lnTo>
                    <a:pt x="35" y="499"/>
                  </a:lnTo>
                  <a:lnTo>
                    <a:pt x="34" y="499"/>
                  </a:lnTo>
                  <a:lnTo>
                    <a:pt x="33" y="499"/>
                  </a:lnTo>
                  <a:lnTo>
                    <a:pt x="33" y="498"/>
                  </a:lnTo>
                  <a:lnTo>
                    <a:pt x="33" y="497"/>
                  </a:lnTo>
                  <a:lnTo>
                    <a:pt x="32" y="497"/>
                  </a:lnTo>
                  <a:lnTo>
                    <a:pt x="33" y="497"/>
                  </a:lnTo>
                  <a:lnTo>
                    <a:pt x="33" y="496"/>
                  </a:lnTo>
                  <a:lnTo>
                    <a:pt x="34" y="497"/>
                  </a:lnTo>
                  <a:lnTo>
                    <a:pt x="35" y="497"/>
                  </a:lnTo>
                  <a:lnTo>
                    <a:pt x="36" y="497"/>
                  </a:lnTo>
                  <a:lnTo>
                    <a:pt x="36" y="496"/>
                  </a:lnTo>
                  <a:lnTo>
                    <a:pt x="37" y="496"/>
                  </a:lnTo>
                  <a:lnTo>
                    <a:pt x="37" y="495"/>
                  </a:lnTo>
                  <a:lnTo>
                    <a:pt x="37" y="494"/>
                  </a:lnTo>
                  <a:lnTo>
                    <a:pt x="36" y="493"/>
                  </a:lnTo>
                  <a:lnTo>
                    <a:pt x="36" y="492"/>
                  </a:lnTo>
                  <a:lnTo>
                    <a:pt x="35" y="492"/>
                  </a:lnTo>
                  <a:lnTo>
                    <a:pt x="35" y="491"/>
                  </a:lnTo>
                  <a:lnTo>
                    <a:pt x="35" y="490"/>
                  </a:lnTo>
                  <a:lnTo>
                    <a:pt x="35" y="489"/>
                  </a:lnTo>
                  <a:lnTo>
                    <a:pt x="34" y="488"/>
                  </a:lnTo>
                  <a:lnTo>
                    <a:pt x="34" y="487"/>
                  </a:lnTo>
                  <a:lnTo>
                    <a:pt x="34" y="486"/>
                  </a:lnTo>
                  <a:lnTo>
                    <a:pt x="33" y="486"/>
                  </a:lnTo>
                  <a:lnTo>
                    <a:pt x="34" y="486"/>
                  </a:lnTo>
                  <a:lnTo>
                    <a:pt x="34" y="485"/>
                  </a:lnTo>
                  <a:lnTo>
                    <a:pt x="35" y="485"/>
                  </a:lnTo>
                  <a:lnTo>
                    <a:pt x="35" y="484"/>
                  </a:lnTo>
                  <a:lnTo>
                    <a:pt x="35" y="483"/>
                  </a:lnTo>
                  <a:lnTo>
                    <a:pt x="35" y="482"/>
                  </a:lnTo>
                  <a:lnTo>
                    <a:pt x="34" y="482"/>
                  </a:lnTo>
                  <a:lnTo>
                    <a:pt x="34" y="481"/>
                  </a:lnTo>
                  <a:lnTo>
                    <a:pt x="33" y="481"/>
                  </a:lnTo>
                  <a:lnTo>
                    <a:pt x="33" y="479"/>
                  </a:lnTo>
                  <a:lnTo>
                    <a:pt x="34" y="479"/>
                  </a:lnTo>
                  <a:lnTo>
                    <a:pt x="34" y="478"/>
                  </a:lnTo>
                  <a:lnTo>
                    <a:pt x="35" y="478"/>
                  </a:lnTo>
                  <a:lnTo>
                    <a:pt x="35" y="477"/>
                  </a:lnTo>
                  <a:lnTo>
                    <a:pt x="35" y="476"/>
                  </a:lnTo>
                  <a:lnTo>
                    <a:pt x="36" y="476"/>
                  </a:lnTo>
                  <a:lnTo>
                    <a:pt x="36" y="475"/>
                  </a:lnTo>
                  <a:lnTo>
                    <a:pt x="36" y="474"/>
                  </a:lnTo>
                  <a:lnTo>
                    <a:pt x="35" y="474"/>
                  </a:lnTo>
                  <a:lnTo>
                    <a:pt x="35" y="473"/>
                  </a:lnTo>
                  <a:lnTo>
                    <a:pt x="35" y="472"/>
                  </a:lnTo>
                  <a:lnTo>
                    <a:pt x="35" y="471"/>
                  </a:lnTo>
                  <a:lnTo>
                    <a:pt x="36" y="471"/>
                  </a:lnTo>
                  <a:lnTo>
                    <a:pt x="36" y="470"/>
                  </a:lnTo>
                  <a:lnTo>
                    <a:pt x="36" y="469"/>
                  </a:lnTo>
                  <a:lnTo>
                    <a:pt x="36" y="468"/>
                  </a:lnTo>
                  <a:lnTo>
                    <a:pt x="37" y="467"/>
                  </a:lnTo>
                  <a:lnTo>
                    <a:pt x="37" y="466"/>
                  </a:lnTo>
                  <a:lnTo>
                    <a:pt x="37" y="465"/>
                  </a:lnTo>
                  <a:lnTo>
                    <a:pt x="38" y="465"/>
                  </a:lnTo>
                  <a:lnTo>
                    <a:pt x="38" y="464"/>
                  </a:lnTo>
                  <a:lnTo>
                    <a:pt x="38" y="463"/>
                  </a:lnTo>
                  <a:lnTo>
                    <a:pt x="38" y="462"/>
                  </a:lnTo>
                  <a:lnTo>
                    <a:pt x="37" y="462"/>
                  </a:lnTo>
                  <a:lnTo>
                    <a:pt x="37" y="461"/>
                  </a:lnTo>
                  <a:lnTo>
                    <a:pt x="36" y="461"/>
                  </a:lnTo>
                  <a:lnTo>
                    <a:pt x="36" y="460"/>
                  </a:lnTo>
                  <a:lnTo>
                    <a:pt x="36" y="459"/>
                  </a:lnTo>
                  <a:lnTo>
                    <a:pt x="36" y="458"/>
                  </a:lnTo>
                  <a:lnTo>
                    <a:pt x="37" y="458"/>
                  </a:lnTo>
                  <a:lnTo>
                    <a:pt x="37" y="457"/>
                  </a:lnTo>
                  <a:lnTo>
                    <a:pt x="37" y="456"/>
                  </a:lnTo>
                  <a:lnTo>
                    <a:pt x="36" y="454"/>
                  </a:lnTo>
                  <a:lnTo>
                    <a:pt x="36" y="453"/>
                  </a:lnTo>
                  <a:lnTo>
                    <a:pt x="37" y="453"/>
                  </a:lnTo>
                  <a:lnTo>
                    <a:pt x="37" y="452"/>
                  </a:lnTo>
                  <a:lnTo>
                    <a:pt x="38" y="452"/>
                  </a:lnTo>
                  <a:lnTo>
                    <a:pt x="38" y="451"/>
                  </a:lnTo>
                  <a:lnTo>
                    <a:pt x="38" y="450"/>
                  </a:lnTo>
                  <a:lnTo>
                    <a:pt x="37" y="450"/>
                  </a:lnTo>
                  <a:lnTo>
                    <a:pt x="36" y="450"/>
                  </a:lnTo>
                  <a:lnTo>
                    <a:pt x="36" y="449"/>
                  </a:lnTo>
                  <a:lnTo>
                    <a:pt x="36" y="448"/>
                  </a:lnTo>
                  <a:lnTo>
                    <a:pt x="35" y="448"/>
                  </a:lnTo>
                  <a:lnTo>
                    <a:pt x="34" y="448"/>
                  </a:lnTo>
                  <a:lnTo>
                    <a:pt x="33" y="448"/>
                  </a:lnTo>
                  <a:lnTo>
                    <a:pt x="33" y="447"/>
                  </a:lnTo>
                  <a:lnTo>
                    <a:pt x="33" y="446"/>
                  </a:lnTo>
                  <a:lnTo>
                    <a:pt x="34" y="446"/>
                  </a:lnTo>
                  <a:lnTo>
                    <a:pt x="34" y="445"/>
                  </a:lnTo>
                  <a:lnTo>
                    <a:pt x="34" y="444"/>
                  </a:lnTo>
                  <a:lnTo>
                    <a:pt x="33" y="444"/>
                  </a:lnTo>
                  <a:lnTo>
                    <a:pt x="33" y="443"/>
                  </a:lnTo>
                  <a:lnTo>
                    <a:pt x="34" y="443"/>
                  </a:lnTo>
                  <a:lnTo>
                    <a:pt x="34" y="442"/>
                  </a:lnTo>
                  <a:lnTo>
                    <a:pt x="34" y="441"/>
                  </a:lnTo>
                  <a:lnTo>
                    <a:pt x="35" y="441"/>
                  </a:lnTo>
                  <a:lnTo>
                    <a:pt x="35" y="440"/>
                  </a:lnTo>
                  <a:lnTo>
                    <a:pt x="36" y="440"/>
                  </a:lnTo>
                  <a:lnTo>
                    <a:pt x="37" y="440"/>
                  </a:lnTo>
                  <a:lnTo>
                    <a:pt x="37" y="439"/>
                  </a:lnTo>
                  <a:lnTo>
                    <a:pt x="38" y="439"/>
                  </a:lnTo>
                  <a:lnTo>
                    <a:pt x="38" y="438"/>
                  </a:lnTo>
                  <a:lnTo>
                    <a:pt x="38" y="437"/>
                  </a:lnTo>
                  <a:lnTo>
                    <a:pt x="38" y="436"/>
                  </a:lnTo>
                  <a:lnTo>
                    <a:pt x="38" y="435"/>
                  </a:lnTo>
                  <a:lnTo>
                    <a:pt x="37" y="434"/>
                  </a:lnTo>
                  <a:lnTo>
                    <a:pt x="37" y="433"/>
                  </a:lnTo>
                  <a:lnTo>
                    <a:pt x="36" y="433"/>
                  </a:lnTo>
                  <a:lnTo>
                    <a:pt x="36" y="432"/>
                  </a:lnTo>
                  <a:lnTo>
                    <a:pt x="35" y="432"/>
                  </a:lnTo>
                  <a:lnTo>
                    <a:pt x="35" y="431"/>
                  </a:lnTo>
                  <a:lnTo>
                    <a:pt x="35" y="429"/>
                  </a:lnTo>
                  <a:lnTo>
                    <a:pt x="35" y="428"/>
                  </a:lnTo>
                  <a:lnTo>
                    <a:pt x="34" y="428"/>
                  </a:lnTo>
                  <a:lnTo>
                    <a:pt x="34" y="427"/>
                  </a:lnTo>
                  <a:lnTo>
                    <a:pt x="34" y="426"/>
                  </a:lnTo>
                  <a:lnTo>
                    <a:pt x="34" y="425"/>
                  </a:lnTo>
                  <a:lnTo>
                    <a:pt x="33" y="425"/>
                  </a:lnTo>
                  <a:lnTo>
                    <a:pt x="33" y="424"/>
                  </a:lnTo>
                  <a:lnTo>
                    <a:pt x="33" y="423"/>
                  </a:lnTo>
                  <a:lnTo>
                    <a:pt x="33" y="422"/>
                  </a:lnTo>
                  <a:lnTo>
                    <a:pt x="32" y="422"/>
                  </a:lnTo>
                  <a:lnTo>
                    <a:pt x="31" y="421"/>
                  </a:lnTo>
                  <a:lnTo>
                    <a:pt x="30" y="421"/>
                  </a:lnTo>
                  <a:lnTo>
                    <a:pt x="29" y="421"/>
                  </a:lnTo>
                  <a:lnTo>
                    <a:pt x="29" y="420"/>
                  </a:lnTo>
                  <a:lnTo>
                    <a:pt x="30" y="420"/>
                  </a:lnTo>
                  <a:lnTo>
                    <a:pt x="30" y="419"/>
                  </a:lnTo>
                  <a:lnTo>
                    <a:pt x="29" y="419"/>
                  </a:lnTo>
                  <a:lnTo>
                    <a:pt x="29" y="418"/>
                  </a:lnTo>
                  <a:lnTo>
                    <a:pt x="30" y="418"/>
                  </a:lnTo>
                  <a:lnTo>
                    <a:pt x="30" y="417"/>
                  </a:lnTo>
                  <a:lnTo>
                    <a:pt x="30" y="416"/>
                  </a:lnTo>
                  <a:lnTo>
                    <a:pt x="31" y="416"/>
                  </a:lnTo>
                  <a:lnTo>
                    <a:pt x="31" y="415"/>
                  </a:lnTo>
                  <a:lnTo>
                    <a:pt x="30" y="415"/>
                  </a:lnTo>
                  <a:lnTo>
                    <a:pt x="29" y="415"/>
                  </a:lnTo>
                  <a:lnTo>
                    <a:pt x="29" y="414"/>
                  </a:lnTo>
                  <a:lnTo>
                    <a:pt x="30" y="414"/>
                  </a:lnTo>
                  <a:lnTo>
                    <a:pt x="31" y="414"/>
                  </a:lnTo>
                  <a:lnTo>
                    <a:pt x="30" y="413"/>
                  </a:lnTo>
                  <a:lnTo>
                    <a:pt x="31" y="413"/>
                  </a:lnTo>
                  <a:lnTo>
                    <a:pt x="31" y="412"/>
                  </a:lnTo>
                  <a:lnTo>
                    <a:pt x="31" y="411"/>
                  </a:lnTo>
                  <a:lnTo>
                    <a:pt x="32" y="411"/>
                  </a:lnTo>
                  <a:lnTo>
                    <a:pt x="32" y="410"/>
                  </a:lnTo>
                  <a:lnTo>
                    <a:pt x="33" y="410"/>
                  </a:lnTo>
                  <a:lnTo>
                    <a:pt x="33" y="409"/>
                  </a:lnTo>
                  <a:lnTo>
                    <a:pt x="32" y="409"/>
                  </a:lnTo>
                  <a:lnTo>
                    <a:pt x="31" y="409"/>
                  </a:lnTo>
                  <a:lnTo>
                    <a:pt x="32" y="409"/>
                  </a:lnTo>
                  <a:lnTo>
                    <a:pt x="32" y="408"/>
                  </a:lnTo>
                  <a:lnTo>
                    <a:pt x="32" y="407"/>
                  </a:lnTo>
                  <a:lnTo>
                    <a:pt x="31" y="407"/>
                  </a:lnTo>
                  <a:lnTo>
                    <a:pt x="30" y="407"/>
                  </a:lnTo>
                  <a:lnTo>
                    <a:pt x="30" y="406"/>
                  </a:lnTo>
                  <a:lnTo>
                    <a:pt x="30" y="404"/>
                  </a:lnTo>
                  <a:lnTo>
                    <a:pt x="30" y="403"/>
                  </a:lnTo>
                  <a:lnTo>
                    <a:pt x="29" y="403"/>
                  </a:lnTo>
                  <a:lnTo>
                    <a:pt x="29" y="402"/>
                  </a:lnTo>
                  <a:lnTo>
                    <a:pt x="30" y="402"/>
                  </a:lnTo>
                  <a:lnTo>
                    <a:pt x="31" y="402"/>
                  </a:lnTo>
                  <a:lnTo>
                    <a:pt x="31" y="401"/>
                  </a:lnTo>
                  <a:lnTo>
                    <a:pt x="31" y="400"/>
                  </a:lnTo>
                  <a:lnTo>
                    <a:pt x="31" y="399"/>
                  </a:lnTo>
                  <a:lnTo>
                    <a:pt x="31" y="398"/>
                  </a:lnTo>
                  <a:lnTo>
                    <a:pt x="31" y="397"/>
                  </a:lnTo>
                  <a:lnTo>
                    <a:pt x="30" y="397"/>
                  </a:lnTo>
                  <a:lnTo>
                    <a:pt x="29" y="397"/>
                  </a:lnTo>
                  <a:lnTo>
                    <a:pt x="28" y="397"/>
                  </a:lnTo>
                  <a:lnTo>
                    <a:pt x="29" y="396"/>
                  </a:lnTo>
                  <a:lnTo>
                    <a:pt x="30" y="395"/>
                  </a:lnTo>
                  <a:lnTo>
                    <a:pt x="29" y="395"/>
                  </a:lnTo>
                  <a:lnTo>
                    <a:pt x="30" y="394"/>
                  </a:lnTo>
                  <a:lnTo>
                    <a:pt x="30" y="393"/>
                  </a:lnTo>
                  <a:lnTo>
                    <a:pt x="31" y="392"/>
                  </a:lnTo>
                  <a:lnTo>
                    <a:pt x="31" y="391"/>
                  </a:lnTo>
                  <a:lnTo>
                    <a:pt x="31" y="389"/>
                  </a:lnTo>
                  <a:lnTo>
                    <a:pt x="31" y="388"/>
                  </a:lnTo>
                  <a:lnTo>
                    <a:pt x="31" y="387"/>
                  </a:lnTo>
                  <a:lnTo>
                    <a:pt x="31" y="386"/>
                  </a:lnTo>
                  <a:lnTo>
                    <a:pt x="31" y="385"/>
                  </a:lnTo>
                  <a:lnTo>
                    <a:pt x="32" y="384"/>
                  </a:lnTo>
                  <a:lnTo>
                    <a:pt x="32" y="383"/>
                  </a:lnTo>
                  <a:lnTo>
                    <a:pt x="31" y="382"/>
                  </a:lnTo>
                  <a:lnTo>
                    <a:pt x="31" y="381"/>
                  </a:lnTo>
                  <a:lnTo>
                    <a:pt x="30" y="381"/>
                  </a:lnTo>
                  <a:lnTo>
                    <a:pt x="30" y="379"/>
                  </a:lnTo>
                  <a:lnTo>
                    <a:pt x="29" y="378"/>
                  </a:lnTo>
                  <a:lnTo>
                    <a:pt x="29" y="377"/>
                  </a:lnTo>
                  <a:lnTo>
                    <a:pt x="29" y="376"/>
                  </a:lnTo>
                  <a:lnTo>
                    <a:pt x="29" y="375"/>
                  </a:lnTo>
                  <a:lnTo>
                    <a:pt x="30" y="374"/>
                  </a:lnTo>
                  <a:lnTo>
                    <a:pt x="30" y="373"/>
                  </a:lnTo>
                  <a:lnTo>
                    <a:pt x="31" y="372"/>
                  </a:lnTo>
                  <a:lnTo>
                    <a:pt x="31" y="371"/>
                  </a:lnTo>
                  <a:lnTo>
                    <a:pt x="32" y="370"/>
                  </a:lnTo>
                  <a:lnTo>
                    <a:pt x="32" y="369"/>
                  </a:lnTo>
                  <a:lnTo>
                    <a:pt x="32" y="368"/>
                  </a:lnTo>
                  <a:lnTo>
                    <a:pt x="32" y="367"/>
                  </a:lnTo>
                  <a:lnTo>
                    <a:pt x="31" y="366"/>
                  </a:lnTo>
                  <a:lnTo>
                    <a:pt x="30" y="366"/>
                  </a:lnTo>
                  <a:lnTo>
                    <a:pt x="29" y="365"/>
                  </a:lnTo>
                  <a:lnTo>
                    <a:pt x="28" y="365"/>
                  </a:lnTo>
                  <a:lnTo>
                    <a:pt x="27" y="365"/>
                  </a:lnTo>
                  <a:lnTo>
                    <a:pt x="26" y="365"/>
                  </a:lnTo>
                  <a:lnTo>
                    <a:pt x="26" y="364"/>
                  </a:lnTo>
                  <a:lnTo>
                    <a:pt x="25" y="363"/>
                  </a:lnTo>
                  <a:lnTo>
                    <a:pt x="25" y="362"/>
                  </a:lnTo>
                  <a:lnTo>
                    <a:pt x="25" y="361"/>
                  </a:lnTo>
                  <a:lnTo>
                    <a:pt x="26" y="361"/>
                  </a:lnTo>
                  <a:lnTo>
                    <a:pt x="27" y="360"/>
                  </a:lnTo>
                  <a:lnTo>
                    <a:pt x="27" y="359"/>
                  </a:lnTo>
                  <a:lnTo>
                    <a:pt x="27" y="358"/>
                  </a:lnTo>
                  <a:lnTo>
                    <a:pt x="27" y="357"/>
                  </a:lnTo>
                  <a:lnTo>
                    <a:pt x="26" y="356"/>
                  </a:lnTo>
                  <a:lnTo>
                    <a:pt x="27" y="354"/>
                  </a:lnTo>
                  <a:lnTo>
                    <a:pt x="27" y="353"/>
                  </a:lnTo>
                  <a:lnTo>
                    <a:pt x="27" y="352"/>
                  </a:lnTo>
                  <a:lnTo>
                    <a:pt x="27" y="350"/>
                  </a:lnTo>
                  <a:lnTo>
                    <a:pt x="27" y="349"/>
                  </a:lnTo>
                  <a:lnTo>
                    <a:pt x="27" y="348"/>
                  </a:lnTo>
                  <a:lnTo>
                    <a:pt x="28" y="347"/>
                  </a:lnTo>
                  <a:lnTo>
                    <a:pt x="29" y="346"/>
                  </a:lnTo>
                  <a:lnTo>
                    <a:pt x="30" y="346"/>
                  </a:lnTo>
                  <a:lnTo>
                    <a:pt x="30" y="345"/>
                  </a:lnTo>
                  <a:lnTo>
                    <a:pt x="31" y="344"/>
                  </a:lnTo>
                  <a:lnTo>
                    <a:pt x="31" y="343"/>
                  </a:lnTo>
                  <a:lnTo>
                    <a:pt x="31" y="342"/>
                  </a:lnTo>
                  <a:lnTo>
                    <a:pt x="31" y="341"/>
                  </a:lnTo>
                  <a:lnTo>
                    <a:pt x="31" y="340"/>
                  </a:lnTo>
                  <a:lnTo>
                    <a:pt x="32" y="339"/>
                  </a:lnTo>
                  <a:lnTo>
                    <a:pt x="32" y="338"/>
                  </a:lnTo>
                  <a:lnTo>
                    <a:pt x="31" y="337"/>
                  </a:lnTo>
                  <a:lnTo>
                    <a:pt x="31" y="336"/>
                  </a:lnTo>
                  <a:lnTo>
                    <a:pt x="30" y="336"/>
                  </a:lnTo>
                  <a:lnTo>
                    <a:pt x="29" y="335"/>
                  </a:lnTo>
                  <a:lnTo>
                    <a:pt x="28" y="335"/>
                  </a:lnTo>
                  <a:lnTo>
                    <a:pt x="28" y="334"/>
                  </a:lnTo>
                  <a:lnTo>
                    <a:pt x="28" y="333"/>
                  </a:lnTo>
                  <a:lnTo>
                    <a:pt x="27" y="332"/>
                  </a:lnTo>
                  <a:lnTo>
                    <a:pt x="27" y="331"/>
                  </a:lnTo>
                  <a:lnTo>
                    <a:pt x="27" y="329"/>
                  </a:lnTo>
                  <a:lnTo>
                    <a:pt x="28" y="328"/>
                  </a:lnTo>
                  <a:lnTo>
                    <a:pt x="28" y="327"/>
                  </a:lnTo>
                  <a:lnTo>
                    <a:pt x="28" y="326"/>
                  </a:lnTo>
                  <a:lnTo>
                    <a:pt x="28" y="325"/>
                  </a:lnTo>
                  <a:lnTo>
                    <a:pt x="28" y="324"/>
                  </a:lnTo>
                  <a:lnTo>
                    <a:pt x="27" y="323"/>
                  </a:lnTo>
                  <a:lnTo>
                    <a:pt x="27" y="322"/>
                  </a:lnTo>
                  <a:lnTo>
                    <a:pt x="27" y="321"/>
                  </a:lnTo>
                  <a:lnTo>
                    <a:pt x="26" y="320"/>
                  </a:lnTo>
                  <a:lnTo>
                    <a:pt x="27" y="319"/>
                  </a:lnTo>
                  <a:lnTo>
                    <a:pt x="27" y="318"/>
                  </a:lnTo>
                  <a:lnTo>
                    <a:pt x="26" y="317"/>
                  </a:lnTo>
                  <a:lnTo>
                    <a:pt x="26" y="316"/>
                  </a:lnTo>
                  <a:lnTo>
                    <a:pt x="25" y="316"/>
                  </a:lnTo>
                  <a:lnTo>
                    <a:pt x="24" y="315"/>
                  </a:lnTo>
                  <a:lnTo>
                    <a:pt x="24" y="314"/>
                  </a:lnTo>
                  <a:lnTo>
                    <a:pt x="23" y="313"/>
                  </a:lnTo>
                  <a:lnTo>
                    <a:pt x="22" y="312"/>
                  </a:lnTo>
                  <a:lnTo>
                    <a:pt x="19" y="311"/>
                  </a:lnTo>
                  <a:lnTo>
                    <a:pt x="18" y="311"/>
                  </a:lnTo>
                  <a:lnTo>
                    <a:pt x="18" y="310"/>
                  </a:lnTo>
                  <a:lnTo>
                    <a:pt x="17" y="310"/>
                  </a:lnTo>
                  <a:lnTo>
                    <a:pt x="17" y="309"/>
                  </a:lnTo>
                  <a:lnTo>
                    <a:pt x="17" y="308"/>
                  </a:lnTo>
                  <a:lnTo>
                    <a:pt x="16" y="307"/>
                  </a:lnTo>
                  <a:lnTo>
                    <a:pt x="16" y="306"/>
                  </a:lnTo>
                  <a:lnTo>
                    <a:pt x="15" y="306"/>
                  </a:lnTo>
                  <a:lnTo>
                    <a:pt x="14" y="306"/>
                  </a:lnTo>
                  <a:lnTo>
                    <a:pt x="13" y="304"/>
                  </a:lnTo>
                  <a:lnTo>
                    <a:pt x="12" y="304"/>
                  </a:lnTo>
                  <a:lnTo>
                    <a:pt x="11" y="304"/>
                  </a:lnTo>
                  <a:lnTo>
                    <a:pt x="10" y="303"/>
                  </a:lnTo>
                  <a:lnTo>
                    <a:pt x="9" y="303"/>
                  </a:lnTo>
                  <a:lnTo>
                    <a:pt x="8" y="302"/>
                  </a:lnTo>
                  <a:lnTo>
                    <a:pt x="7" y="302"/>
                  </a:lnTo>
                  <a:lnTo>
                    <a:pt x="6" y="301"/>
                  </a:lnTo>
                  <a:lnTo>
                    <a:pt x="6" y="300"/>
                  </a:lnTo>
                  <a:lnTo>
                    <a:pt x="5" y="300"/>
                  </a:lnTo>
                  <a:lnTo>
                    <a:pt x="5" y="299"/>
                  </a:lnTo>
                  <a:lnTo>
                    <a:pt x="4" y="298"/>
                  </a:lnTo>
                  <a:lnTo>
                    <a:pt x="4" y="297"/>
                  </a:lnTo>
                  <a:lnTo>
                    <a:pt x="4" y="296"/>
                  </a:lnTo>
                  <a:lnTo>
                    <a:pt x="3" y="296"/>
                  </a:lnTo>
                  <a:lnTo>
                    <a:pt x="3" y="295"/>
                  </a:lnTo>
                  <a:lnTo>
                    <a:pt x="2" y="294"/>
                  </a:lnTo>
                  <a:lnTo>
                    <a:pt x="2" y="293"/>
                  </a:lnTo>
                  <a:lnTo>
                    <a:pt x="2" y="292"/>
                  </a:lnTo>
                  <a:lnTo>
                    <a:pt x="1" y="291"/>
                  </a:lnTo>
                  <a:lnTo>
                    <a:pt x="1" y="290"/>
                  </a:lnTo>
                  <a:lnTo>
                    <a:pt x="0" y="289"/>
                  </a:lnTo>
                  <a:lnTo>
                    <a:pt x="1" y="289"/>
                  </a:lnTo>
                  <a:lnTo>
                    <a:pt x="1" y="288"/>
                  </a:lnTo>
                  <a:lnTo>
                    <a:pt x="2" y="287"/>
                  </a:lnTo>
                  <a:lnTo>
                    <a:pt x="3" y="287"/>
                  </a:lnTo>
                  <a:lnTo>
                    <a:pt x="3" y="286"/>
                  </a:lnTo>
                  <a:lnTo>
                    <a:pt x="4" y="286"/>
                  </a:lnTo>
                  <a:lnTo>
                    <a:pt x="5" y="285"/>
                  </a:lnTo>
                  <a:lnTo>
                    <a:pt x="6" y="285"/>
                  </a:lnTo>
                  <a:lnTo>
                    <a:pt x="6" y="284"/>
                  </a:lnTo>
                  <a:lnTo>
                    <a:pt x="7" y="284"/>
                  </a:lnTo>
                  <a:lnTo>
                    <a:pt x="8" y="283"/>
                  </a:lnTo>
                  <a:lnTo>
                    <a:pt x="9" y="282"/>
                  </a:lnTo>
                  <a:lnTo>
                    <a:pt x="10" y="281"/>
                  </a:lnTo>
                  <a:lnTo>
                    <a:pt x="11" y="279"/>
                  </a:lnTo>
                  <a:lnTo>
                    <a:pt x="12" y="279"/>
                  </a:lnTo>
                  <a:lnTo>
                    <a:pt x="12" y="278"/>
                  </a:lnTo>
                  <a:lnTo>
                    <a:pt x="13" y="277"/>
                  </a:lnTo>
                  <a:lnTo>
                    <a:pt x="14" y="277"/>
                  </a:lnTo>
                  <a:lnTo>
                    <a:pt x="15" y="277"/>
                  </a:lnTo>
                  <a:lnTo>
                    <a:pt x="16" y="276"/>
                  </a:lnTo>
                  <a:lnTo>
                    <a:pt x="17" y="276"/>
                  </a:lnTo>
                  <a:lnTo>
                    <a:pt x="18" y="275"/>
                  </a:lnTo>
                  <a:lnTo>
                    <a:pt x="19" y="275"/>
                  </a:lnTo>
                  <a:lnTo>
                    <a:pt x="20" y="274"/>
                  </a:lnTo>
                  <a:lnTo>
                    <a:pt x="20" y="273"/>
                  </a:lnTo>
                  <a:lnTo>
                    <a:pt x="20" y="272"/>
                  </a:lnTo>
                  <a:lnTo>
                    <a:pt x="22" y="271"/>
                  </a:lnTo>
                  <a:lnTo>
                    <a:pt x="22" y="270"/>
                  </a:lnTo>
                  <a:lnTo>
                    <a:pt x="22" y="269"/>
                  </a:lnTo>
                  <a:lnTo>
                    <a:pt x="22" y="268"/>
                  </a:lnTo>
                  <a:lnTo>
                    <a:pt x="22" y="267"/>
                  </a:lnTo>
                  <a:lnTo>
                    <a:pt x="22" y="266"/>
                  </a:lnTo>
                  <a:lnTo>
                    <a:pt x="22" y="264"/>
                  </a:lnTo>
                  <a:lnTo>
                    <a:pt x="22" y="263"/>
                  </a:lnTo>
                  <a:lnTo>
                    <a:pt x="22" y="262"/>
                  </a:lnTo>
                  <a:lnTo>
                    <a:pt x="22" y="261"/>
                  </a:lnTo>
                  <a:lnTo>
                    <a:pt x="23" y="260"/>
                  </a:lnTo>
                  <a:lnTo>
                    <a:pt x="23" y="259"/>
                  </a:lnTo>
                  <a:lnTo>
                    <a:pt x="24" y="259"/>
                  </a:lnTo>
                  <a:lnTo>
                    <a:pt x="24" y="258"/>
                  </a:lnTo>
                  <a:lnTo>
                    <a:pt x="25" y="257"/>
                  </a:lnTo>
                  <a:lnTo>
                    <a:pt x="25" y="256"/>
                  </a:lnTo>
                  <a:lnTo>
                    <a:pt x="26" y="256"/>
                  </a:lnTo>
                  <a:lnTo>
                    <a:pt x="27" y="254"/>
                  </a:lnTo>
                  <a:lnTo>
                    <a:pt x="28" y="253"/>
                  </a:lnTo>
                  <a:lnTo>
                    <a:pt x="28" y="252"/>
                  </a:lnTo>
                  <a:lnTo>
                    <a:pt x="27" y="251"/>
                  </a:lnTo>
                  <a:lnTo>
                    <a:pt x="26" y="251"/>
                  </a:lnTo>
                  <a:lnTo>
                    <a:pt x="26" y="250"/>
                  </a:lnTo>
                  <a:lnTo>
                    <a:pt x="25" y="250"/>
                  </a:lnTo>
                  <a:lnTo>
                    <a:pt x="25" y="249"/>
                  </a:lnTo>
                  <a:lnTo>
                    <a:pt x="25" y="248"/>
                  </a:lnTo>
                  <a:lnTo>
                    <a:pt x="25" y="246"/>
                  </a:lnTo>
                  <a:lnTo>
                    <a:pt x="25" y="245"/>
                  </a:lnTo>
                  <a:lnTo>
                    <a:pt x="25" y="244"/>
                  </a:lnTo>
                  <a:lnTo>
                    <a:pt x="26" y="243"/>
                  </a:lnTo>
                  <a:lnTo>
                    <a:pt x="26" y="242"/>
                  </a:lnTo>
                  <a:lnTo>
                    <a:pt x="26" y="241"/>
                  </a:lnTo>
                  <a:lnTo>
                    <a:pt x="27" y="240"/>
                  </a:lnTo>
                  <a:lnTo>
                    <a:pt x="27" y="239"/>
                  </a:lnTo>
                  <a:lnTo>
                    <a:pt x="27" y="238"/>
                  </a:lnTo>
                  <a:lnTo>
                    <a:pt x="27" y="237"/>
                  </a:lnTo>
                  <a:lnTo>
                    <a:pt x="28" y="236"/>
                  </a:lnTo>
                  <a:lnTo>
                    <a:pt x="28" y="235"/>
                  </a:lnTo>
                  <a:lnTo>
                    <a:pt x="28" y="234"/>
                  </a:lnTo>
                  <a:lnTo>
                    <a:pt x="28" y="233"/>
                  </a:lnTo>
                  <a:lnTo>
                    <a:pt x="28" y="232"/>
                  </a:lnTo>
                  <a:lnTo>
                    <a:pt x="28" y="231"/>
                  </a:lnTo>
                  <a:lnTo>
                    <a:pt x="29" y="229"/>
                  </a:lnTo>
                  <a:lnTo>
                    <a:pt x="29" y="228"/>
                  </a:lnTo>
                  <a:lnTo>
                    <a:pt x="30" y="227"/>
                  </a:lnTo>
                  <a:lnTo>
                    <a:pt x="31" y="226"/>
                  </a:lnTo>
                  <a:lnTo>
                    <a:pt x="32" y="226"/>
                  </a:lnTo>
                  <a:lnTo>
                    <a:pt x="32" y="225"/>
                  </a:lnTo>
                  <a:lnTo>
                    <a:pt x="33" y="225"/>
                  </a:lnTo>
                  <a:lnTo>
                    <a:pt x="34" y="224"/>
                  </a:lnTo>
                  <a:lnTo>
                    <a:pt x="34" y="223"/>
                  </a:lnTo>
                  <a:lnTo>
                    <a:pt x="35" y="223"/>
                  </a:lnTo>
                  <a:lnTo>
                    <a:pt x="36" y="223"/>
                  </a:lnTo>
                  <a:lnTo>
                    <a:pt x="37" y="222"/>
                  </a:lnTo>
                  <a:lnTo>
                    <a:pt x="38" y="222"/>
                  </a:lnTo>
                  <a:lnTo>
                    <a:pt x="38" y="221"/>
                  </a:lnTo>
                  <a:lnTo>
                    <a:pt x="39" y="220"/>
                  </a:lnTo>
                  <a:lnTo>
                    <a:pt x="40" y="219"/>
                  </a:lnTo>
                  <a:lnTo>
                    <a:pt x="41" y="219"/>
                  </a:lnTo>
                  <a:lnTo>
                    <a:pt x="42" y="218"/>
                  </a:lnTo>
                  <a:lnTo>
                    <a:pt x="43" y="217"/>
                  </a:lnTo>
                  <a:lnTo>
                    <a:pt x="44" y="217"/>
                  </a:lnTo>
                  <a:lnTo>
                    <a:pt x="45" y="216"/>
                  </a:lnTo>
                  <a:lnTo>
                    <a:pt x="47" y="215"/>
                  </a:lnTo>
                  <a:lnTo>
                    <a:pt x="47" y="214"/>
                  </a:lnTo>
                  <a:lnTo>
                    <a:pt x="48" y="213"/>
                  </a:lnTo>
                  <a:lnTo>
                    <a:pt x="49" y="212"/>
                  </a:lnTo>
                  <a:lnTo>
                    <a:pt x="49" y="211"/>
                  </a:lnTo>
                  <a:lnTo>
                    <a:pt x="50" y="211"/>
                  </a:lnTo>
                  <a:lnTo>
                    <a:pt x="51" y="210"/>
                  </a:lnTo>
                  <a:lnTo>
                    <a:pt x="52" y="210"/>
                  </a:lnTo>
                  <a:lnTo>
                    <a:pt x="53" y="210"/>
                  </a:lnTo>
                  <a:lnTo>
                    <a:pt x="54" y="210"/>
                  </a:lnTo>
                  <a:lnTo>
                    <a:pt x="55" y="210"/>
                  </a:lnTo>
                  <a:lnTo>
                    <a:pt x="56" y="210"/>
                  </a:lnTo>
                  <a:lnTo>
                    <a:pt x="57" y="210"/>
                  </a:lnTo>
                  <a:lnTo>
                    <a:pt x="59" y="211"/>
                  </a:lnTo>
                  <a:lnTo>
                    <a:pt x="60" y="211"/>
                  </a:lnTo>
                  <a:lnTo>
                    <a:pt x="61" y="211"/>
                  </a:lnTo>
                  <a:lnTo>
                    <a:pt x="62" y="211"/>
                  </a:lnTo>
                  <a:lnTo>
                    <a:pt x="63" y="211"/>
                  </a:lnTo>
                  <a:lnTo>
                    <a:pt x="64" y="212"/>
                  </a:lnTo>
                  <a:lnTo>
                    <a:pt x="65" y="212"/>
                  </a:lnTo>
                  <a:lnTo>
                    <a:pt x="66" y="213"/>
                  </a:lnTo>
                  <a:lnTo>
                    <a:pt x="66" y="214"/>
                  </a:lnTo>
                  <a:lnTo>
                    <a:pt x="66" y="215"/>
                  </a:lnTo>
                  <a:lnTo>
                    <a:pt x="66" y="216"/>
                  </a:lnTo>
                  <a:lnTo>
                    <a:pt x="67" y="216"/>
                  </a:lnTo>
                  <a:lnTo>
                    <a:pt x="67" y="217"/>
                  </a:lnTo>
                  <a:lnTo>
                    <a:pt x="68" y="218"/>
                  </a:lnTo>
                  <a:lnTo>
                    <a:pt x="69" y="218"/>
                  </a:lnTo>
                  <a:lnTo>
                    <a:pt x="70" y="218"/>
                  </a:lnTo>
                  <a:lnTo>
                    <a:pt x="72" y="218"/>
                  </a:lnTo>
                  <a:lnTo>
                    <a:pt x="73" y="218"/>
                  </a:lnTo>
                  <a:lnTo>
                    <a:pt x="74" y="218"/>
                  </a:lnTo>
                  <a:lnTo>
                    <a:pt x="75" y="217"/>
                  </a:lnTo>
                  <a:lnTo>
                    <a:pt x="75" y="216"/>
                  </a:lnTo>
                  <a:lnTo>
                    <a:pt x="75" y="215"/>
                  </a:lnTo>
                  <a:lnTo>
                    <a:pt x="75" y="214"/>
                  </a:lnTo>
                  <a:lnTo>
                    <a:pt x="75" y="213"/>
                  </a:lnTo>
                  <a:lnTo>
                    <a:pt x="76" y="212"/>
                  </a:lnTo>
                  <a:lnTo>
                    <a:pt x="77" y="212"/>
                  </a:lnTo>
                  <a:lnTo>
                    <a:pt x="78" y="212"/>
                  </a:lnTo>
                  <a:lnTo>
                    <a:pt x="79" y="212"/>
                  </a:lnTo>
                  <a:lnTo>
                    <a:pt x="80" y="213"/>
                  </a:lnTo>
                  <a:lnTo>
                    <a:pt x="82" y="213"/>
                  </a:lnTo>
                  <a:lnTo>
                    <a:pt x="83" y="213"/>
                  </a:lnTo>
                  <a:lnTo>
                    <a:pt x="84" y="213"/>
                  </a:lnTo>
                  <a:lnTo>
                    <a:pt x="85" y="213"/>
                  </a:lnTo>
                  <a:lnTo>
                    <a:pt x="86" y="213"/>
                  </a:lnTo>
                  <a:lnTo>
                    <a:pt x="87" y="212"/>
                  </a:lnTo>
                  <a:lnTo>
                    <a:pt x="88" y="212"/>
                  </a:lnTo>
                  <a:lnTo>
                    <a:pt x="89" y="212"/>
                  </a:lnTo>
                  <a:lnTo>
                    <a:pt x="90" y="211"/>
                  </a:lnTo>
                  <a:lnTo>
                    <a:pt x="91" y="211"/>
                  </a:lnTo>
                  <a:lnTo>
                    <a:pt x="92" y="211"/>
                  </a:lnTo>
                  <a:lnTo>
                    <a:pt x="93" y="210"/>
                  </a:lnTo>
                  <a:lnTo>
                    <a:pt x="94" y="210"/>
                  </a:lnTo>
                  <a:lnTo>
                    <a:pt x="95" y="209"/>
                  </a:lnTo>
                  <a:lnTo>
                    <a:pt x="97" y="209"/>
                  </a:lnTo>
                  <a:lnTo>
                    <a:pt x="98" y="208"/>
                  </a:lnTo>
                  <a:lnTo>
                    <a:pt x="99" y="207"/>
                  </a:lnTo>
                  <a:lnTo>
                    <a:pt x="100" y="207"/>
                  </a:lnTo>
                  <a:lnTo>
                    <a:pt x="101" y="207"/>
                  </a:lnTo>
                  <a:lnTo>
                    <a:pt x="102" y="208"/>
                  </a:lnTo>
                  <a:lnTo>
                    <a:pt x="103" y="208"/>
                  </a:lnTo>
                  <a:lnTo>
                    <a:pt x="104" y="208"/>
                  </a:lnTo>
                  <a:lnTo>
                    <a:pt x="105" y="208"/>
                  </a:lnTo>
                  <a:lnTo>
                    <a:pt x="106" y="208"/>
                  </a:lnTo>
                  <a:lnTo>
                    <a:pt x="106" y="207"/>
                  </a:lnTo>
                  <a:lnTo>
                    <a:pt x="107" y="207"/>
                  </a:lnTo>
                  <a:lnTo>
                    <a:pt x="108" y="206"/>
                  </a:lnTo>
                  <a:lnTo>
                    <a:pt x="108" y="204"/>
                  </a:lnTo>
                  <a:lnTo>
                    <a:pt x="109" y="204"/>
                  </a:lnTo>
                  <a:lnTo>
                    <a:pt x="110" y="204"/>
                  </a:lnTo>
                  <a:lnTo>
                    <a:pt x="111" y="203"/>
                  </a:lnTo>
                  <a:lnTo>
                    <a:pt x="112" y="202"/>
                  </a:lnTo>
                  <a:lnTo>
                    <a:pt x="113" y="202"/>
                  </a:lnTo>
                  <a:lnTo>
                    <a:pt x="114" y="202"/>
                  </a:lnTo>
                  <a:lnTo>
                    <a:pt x="115" y="201"/>
                  </a:lnTo>
                  <a:lnTo>
                    <a:pt x="116" y="200"/>
                  </a:lnTo>
                  <a:lnTo>
                    <a:pt x="117" y="200"/>
                  </a:lnTo>
                  <a:lnTo>
                    <a:pt x="118" y="199"/>
                  </a:lnTo>
                  <a:lnTo>
                    <a:pt x="119" y="198"/>
                  </a:lnTo>
                  <a:lnTo>
                    <a:pt x="120" y="198"/>
                  </a:lnTo>
                  <a:lnTo>
                    <a:pt x="122" y="197"/>
                  </a:lnTo>
                  <a:lnTo>
                    <a:pt x="122" y="196"/>
                  </a:lnTo>
                  <a:lnTo>
                    <a:pt x="123" y="195"/>
                  </a:lnTo>
                  <a:lnTo>
                    <a:pt x="123" y="194"/>
                  </a:lnTo>
                  <a:lnTo>
                    <a:pt x="124" y="193"/>
                  </a:lnTo>
                  <a:lnTo>
                    <a:pt x="124" y="192"/>
                  </a:lnTo>
                  <a:lnTo>
                    <a:pt x="125" y="192"/>
                  </a:lnTo>
                  <a:lnTo>
                    <a:pt x="125" y="191"/>
                  </a:lnTo>
                  <a:lnTo>
                    <a:pt x="125" y="190"/>
                  </a:lnTo>
                  <a:lnTo>
                    <a:pt x="126" y="189"/>
                  </a:lnTo>
                  <a:lnTo>
                    <a:pt x="125" y="187"/>
                  </a:lnTo>
                  <a:lnTo>
                    <a:pt x="125" y="186"/>
                  </a:lnTo>
                  <a:lnTo>
                    <a:pt x="125" y="183"/>
                  </a:lnTo>
                  <a:lnTo>
                    <a:pt x="124" y="179"/>
                  </a:lnTo>
                  <a:lnTo>
                    <a:pt x="125" y="177"/>
                  </a:lnTo>
                  <a:lnTo>
                    <a:pt x="126" y="174"/>
                  </a:lnTo>
                  <a:lnTo>
                    <a:pt x="127" y="171"/>
                  </a:lnTo>
                  <a:lnTo>
                    <a:pt x="127" y="170"/>
                  </a:lnTo>
                  <a:lnTo>
                    <a:pt x="128" y="167"/>
                  </a:lnTo>
                  <a:lnTo>
                    <a:pt x="128" y="164"/>
                  </a:lnTo>
                  <a:lnTo>
                    <a:pt x="128" y="161"/>
                  </a:lnTo>
                  <a:lnTo>
                    <a:pt x="128" y="158"/>
                  </a:lnTo>
                  <a:lnTo>
                    <a:pt x="129" y="154"/>
                  </a:lnTo>
                  <a:lnTo>
                    <a:pt x="129" y="151"/>
                  </a:lnTo>
                  <a:lnTo>
                    <a:pt x="129" y="148"/>
                  </a:lnTo>
                  <a:lnTo>
                    <a:pt x="129" y="145"/>
                  </a:lnTo>
                  <a:lnTo>
                    <a:pt x="130" y="142"/>
                  </a:lnTo>
                  <a:lnTo>
                    <a:pt x="130" y="139"/>
                  </a:lnTo>
                  <a:lnTo>
                    <a:pt x="130" y="135"/>
                  </a:lnTo>
                  <a:lnTo>
                    <a:pt x="130" y="132"/>
                  </a:lnTo>
                  <a:lnTo>
                    <a:pt x="131" y="128"/>
                  </a:lnTo>
                  <a:lnTo>
                    <a:pt x="131" y="125"/>
                  </a:lnTo>
                  <a:lnTo>
                    <a:pt x="131" y="122"/>
                  </a:lnTo>
                  <a:lnTo>
                    <a:pt x="131" y="119"/>
                  </a:lnTo>
                  <a:lnTo>
                    <a:pt x="132" y="116"/>
                  </a:lnTo>
                  <a:lnTo>
                    <a:pt x="132" y="113"/>
                  </a:lnTo>
                  <a:lnTo>
                    <a:pt x="132" y="110"/>
                  </a:lnTo>
                  <a:lnTo>
                    <a:pt x="132" y="107"/>
                  </a:lnTo>
                  <a:lnTo>
                    <a:pt x="133" y="103"/>
                  </a:lnTo>
                  <a:lnTo>
                    <a:pt x="133" y="100"/>
                  </a:lnTo>
                  <a:lnTo>
                    <a:pt x="133" y="97"/>
                  </a:lnTo>
                  <a:lnTo>
                    <a:pt x="133" y="95"/>
                  </a:lnTo>
                  <a:lnTo>
                    <a:pt x="133" y="94"/>
                  </a:lnTo>
                  <a:lnTo>
                    <a:pt x="134" y="91"/>
                  </a:lnTo>
                  <a:lnTo>
                    <a:pt x="134" y="88"/>
                  </a:lnTo>
                  <a:lnTo>
                    <a:pt x="134" y="87"/>
                  </a:lnTo>
                  <a:lnTo>
                    <a:pt x="135" y="87"/>
                  </a:lnTo>
                  <a:lnTo>
                    <a:pt x="137" y="87"/>
                  </a:lnTo>
                  <a:lnTo>
                    <a:pt x="137" y="88"/>
                  </a:lnTo>
                  <a:lnTo>
                    <a:pt x="138" y="89"/>
                  </a:lnTo>
                  <a:lnTo>
                    <a:pt x="141" y="89"/>
                  </a:lnTo>
                  <a:lnTo>
                    <a:pt x="143" y="89"/>
                  </a:lnTo>
                  <a:lnTo>
                    <a:pt x="144" y="89"/>
                  </a:lnTo>
                  <a:lnTo>
                    <a:pt x="147" y="89"/>
                  </a:lnTo>
                  <a:lnTo>
                    <a:pt x="148" y="89"/>
                  </a:lnTo>
                  <a:lnTo>
                    <a:pt x="149" y="89"/>
                  </a:lnTo>
                  <a:lnTo>
                    <a:pt x="150" y="89"/>
                  </a:lnTo>
                  <a:lnTo>
                    <a:pt x="151" y="89"/>
                  </a:lnTo>
                  <a:lnTo>
                    <a:pt x="155" y="89"/>
                  </a:lnTo>
                  <a:lnTo>
                    <a:pt x="156" y="89"/>
                  </a:lnTo>
                  <a:lnTo>
                    <a:pt x="156" y="88"/>
                  </a:lnTo>
                  <a:lnTo>
                    <a:pt x="156" y="87"/>
                  </a:lnTo>
                  <a:lnTo>
                    <a:pt x="157" y="86"/>
                  </a:lnTo>
                  <a:lnTo>
                    <a:pt x="158" y="86"/>
                  </a:lnTo>
                  <a:lnTo>
                    <a:pt x="159" y="86"/>
                  </a:lnTo>
                  <a:lnTo>
                    <a:pt x="160" y="86"/>
                  </a:lnTo>
                  <a:lnTo>
                    <a:pt x="164" y="86"/>
                  </a:lnTo>
                  <a:lnTo>
                    <a:pt x="165" y="86"/>
                  </a:lnTo>
                  <a:lnTo>
                    <a:pt x="169" y="86"/>
                  </a:lnTo>
                  <a:lnTo>
                    <a:pt x="175" y="86"/>
                  </a:lnTo>
                  <a:lnTo>
                    <a:pt x="176" y="86"/>
                  </a:lnTo>
                  <a:lnTo>
                    <a:pt x="176" y="85"/>
                  </a:lnTo>
                  <a:lnTo>
                    <a:pt x="178" y="84"/>
                  </a:lnTo>
                  <a:lnTo>
                    <a:pt x="179" y="84"/>
                  </a:lnTo>
                  <a:lnTo>
                    <a:pt x="179" y="83"/>
                  </a:lnTo>
                  <a:lnTo>
                    <a:pt x="180" y="83"/>
                  </a:lnTo>
                  <a:lnTo>
                    <a:pt x="181" y="83"/>
                  </a:lnTo>
                  <a:lnTo>
                    <a:pt x="182" y="83"/>
                  </a:lnTo>
                  <a:lnTo>
                    <a:pt x="182" y="84"/>
                  </a:lnTo>
                  <a:lnTo>
                    <a:pt x="182" y="83"/>
                  </a:lnTo>
                  <a:lnTo>
                    <a:pt x="182" y="84"/>
                  </a:lnTo>
                  <a:lnTo>
                    <a:pt x="183" y="84"/>
                  </a:lnTo>
                  <a:lnTo>
                    <a:pt x="184" y="84"/>
                  </a:lnTo>
                  <a:lnTo>
                    <a:pt x="184" y="85"/>
                  </a:lnTo>
                  <a:lnTo>
                    <a:pt x="185" y="85"/>
                  </a:lnTo>
                  <a:lnTo>
                    <a:pt x="186" y="85"/>
                  </a:lnTo>
                  <a:lnTo>
                    <a:pt x="187" y="85"/>
                  </a:lnTo>
                  <a:lnTo>
                    <a:pt x="188" y="85"/>
                  </a:lnTo>
                  <a:lnTo>
                    <a:pt x="188" y="86"/>
                  </a:lnTo>
                  <a:lnTo>
                    <a:pt x="189" y="86"/>
                  </a:lnTo>
                  <a:lnTo>
                    <a:pt x="190" y="86"/>
                  </a:lnTo>
                  <a:lnTo>
                    <a:pt x="190" y="87"/>
                  </a:lnTo>
                  <a:lnTo>
                    <a:pt x="191" y="87"/>
                  </a:lnTo>
                  <a:lnTo>
                    <a:pt x="192" y="87"/>
                  </a:lnTo>
                  <a:lnTo>
                    <a:pt x="193" y="87"/>
                  </a:lnTo>
                  <a:lnTo>
                    <a:pt x="194" y="87"/>
                  </a:lnTo>
                  <a:lnTo>
                    <a:pt x="197" y="88"/>
                  </a:lnTo>
                  <a:lnTo>
                    <a:pt x="199" y="89"/>
                  </a:lnTo>
                  <a:lnTo>
                    <a:pt x="203" y="90"/>
                  </a:lnTo>
                  <a:lnTo>
                    <a:pt x="205" y="91"/>
                  </a:lnTo>
                  <a:lnTo>
                    <a:pt x="207" y="91"/>
                  </a:lnTo>
                  <a:lnTo>
                    <a:pt x="210" y="92"/>
                  </a:lnTo>
                  <a:lnTo>
                    <a:pt x="210" y="91"/>
                  </a:lnTo>
                  <a:lnTo>
                    <a:pt x="211" y="89"/>
                  </a:lnTo>
                  <a:lnTo>
                    <a:pt x="211" y="88"/>
                  </a:lnTo>
                  <a:lnTo>
                    <a:pt x="212" y="88"/>
                  </a:lnTo>
                  <a:lnTo>
                    <a:pt x="212" y="87"/>
                  </a:lnTo>
                  <a:lnTo>
                    <a:pt x="212" y="86"/>
                  </a:lnTo>
                  <a:lnTo>
                    <a:pt x="211" y="86"/>
                  </a:lnTo>
                  <a:lnTo>
                    <a:pt x="210" y="85"/>
                  </a:lnTo>
                  <a:lnTo>
                    <a:pt x="210" y="84"/>
                  </a:lnTo>
                  <a:lnTo>
                    <a:pt x="209" y="84"/>
                  </a:lnTo>
                  <a:lnTo>
                    <a:pt x="208" y="83"/>
                  </a:lnTo>
                  <a:lnTo>
                    <a:pt x="208" y="82"/>
                  </a:lnTo>
                  <a:lnTo>
                    <a:pt x="209" y="82"/>
                  </a:lnTo>
                  <a:lnTo>
                    <a:pt x="208" y="82"/>
                  </a:lnTo>
                  <a:lnTo>
                    <a:pt x="208" y="80"/>
                  </a:lnTo>
                  <a:lnTo>
                    <a:pt x="208" y="79"/>
                  </a:lnTo>
                  <a:lnTo>
                    <a:pt x="208" y="78"/>
                  </a:lnTo>
                  <a:lnTo>
                    <a:pt x="208" y="77"/>
                  </a:lnTo>
                  <a:lnTo>
                    <a:pt x="208" y="76"/>
                  </a:lnTo>
                  <a:lnTo>
                    <a:pt x="208" y="75"/>
                  </a:lnTo>
                  <a:lnTo>
                    <a:pt x="209" y="75"/>
                  </a:lnTo>
                  <a:lnTo>
                    <a:pt x="210" y="75"/>
                  </a:lnTo>
                  <a:lnTo>
                    <a:pt x="211" y="75"/>
                  </a:lnTo>
                  <a:lnTo>
                    <a:pt x="212" y="75"/>
                  </a:lnTo>
                  <a:lnTo>
                    <a:pt x="211" y="75"/>
                  </a:lnTo>
                  <a:lnTo>
                    <a:pt x="211" y="74"/>
                  </a:lnTo>
                  <a:lnTo>
                    <a:pt x="212" y="74"/>
                  </a:lnTo>
                  <a:lnTo>
                    <a:pt x="211" y="74"/>
                  </a:lnTo>
                  <a:lnTo>
                    <a:pt x="212" y="74"/>
                  </a:lnTo>
                  <a:lnTo>
                    <a:pt x="212" y="73"/>
                  </a:lnTo>
                  <a:lnTo>
                    <a:pt x="213" y="73"/>
                  </a:lnTo>
                  <a:lnTo>
                    <a:pt x="213" y="72"/>
                  </a:lnTo>
                  <a:lnTo>
                    <a:pt x="214" y="72"/>
                  </a:lnTo>
                  <a:lnTo>
                    <a:pt x="214" y="71"/>
                  </a:lnTo>
                  <a:lnTo>
                    <a:pt x="214" y="70"/>
                  </a:lnTo>
                  <a:lnTo>
                    <a:pt x="215" y="70"/>
                  </a:lnTo>
                  <a:lnTo>
                    <a:pt x="216" y="70"/>
                  </a:lnTo>
                  <a:lnTo>
                    <a:pt x="216" y="69"/>
                  </a:lnTo>
                  <a:lnTo>
                    <a:pt x="216" y="68"/>
                  </a:lnTo>
                  <a:lnTo>
                    <a:pt x="217" y="68"/>
                  </a:lnTo>
                  <a:lnTo>
                    <a:pt x="217" y="67"/>
                  </a:lnTo>
                  <a:lnTo>
                    <a:pt x="217" y="66"/>
                  </a:lnTo>
                  <a:lnTo>
                    <a:pt x="218" y="66"/>
                  </a:lnTo>
                  <a:lnTo>
                    <a:pt x="218" y="67"/>
                  </a:lnTo>
                  <a:lnTo>
                    <a:pt x="218" y="66"/>
                  </a:lnTo>
                  <a:lnTo>
                    <a:pt x="218" y="67"/>
                  </a:lnTo>
                  <a:lnTo>
                    <a:pt x="219" y="66"/>
                  </a:lnTo>
                  <a:lnTo>
                    <a:pt x="218" y="66"/>
                  </a:lnTo>
                  <a:lnTo>
                    <a:pt x="219" y="66"/>
                  </a:lnTo>
                  <a:lnTo>
                    <a:pt x="218" y="66"/>
                  </a:lnTo>
                  <a:lnTo>
                    <a:pt x="219" y="66"/>
                  </a:lnTo>
                  <a:lnTo>
                    <a:pt x="218" y="65"/>
                  </a:lnTo>
                  <a:lnTo>
                    <a:pt x="219" y="65"/>
                  </a:lnTo>
                  <a:lnTo>
                    <a:pt x="219" y="64"/>
                  </a:lnTo>
                  <a:lnTo>
                    <a:pt x="220" y="64"/>
                  </a:lnTo>
                  <a:lnTo>
                    <a:pt x="219" y="64"/>
                  </a:lnTo>
                  <a:lnTo>
                    <a:pt x="220" y="64"/>
                  </a:lnTo>
                  <a:lnTo>
                    <a:pt x="220" y="63"/>
                  </a:lnTo>
                  <a:lnTo>
                    <a:pt x="222" y="63"/>
                  </a:lnTo>
                  <a:lnTo>
                    <a:pt x="222" y="62"/>
                  </a:lnTo>
                  <a:lnTo>
                    <a:pt x="222" y="61"/>
                  </a:lnTo>
                  <a:lnTo>
                    <a:pt x="223" y="61"/>
                  </a:lnTo>
                  <a:lnTo>
                    <a:pt x="223" y="62"/>
                  </a:lnTo>
                  <a:lnTo>
                    <a:pt x="223" y="61"/>
                  </a:lnTo>
                  <a:lnTo>
                    <a:pt x="224" y="61"/>
                  </a:lnTo>
                  <a:lnTo>
                    <a:pt x="224" y="60"/>
                  </a:lnTo>
                  <a:lnTo>
                    <a:pt x="224" y="59"/>
                  </a:lnTo>
                  <a:lnTo>
                    <a:pt x="224" y="58"/>
                  </a:lnTo>
                  <a:lnTo>
                    <a:pt x="225" y="58"/>
                  </a:lnTo>
                  <a:lnTo>
                    <a:pt x="225" y="57"/>
                  </a:lnTo>
                  <a:lnTo>
                    <a:pt x="226" y="57"/>
                  </a:lnTo>
                  <a:lnTo>
                    <a:pt x="227" y="57"/>
                  </a:lnTo>
                  <a:lnTo>
                    <a:pt x="228" y="57"/>
                  </a:lnTo>
                  <a:lnTo>
                    <a:pt x="227" y="55"/>
                  </a:lnTo>
                  <a:lnTo>
                    <a:pt x="228" y="55"/>
                  </a:lnTo>
                  <a:lnTo>
                    <a:pt x="229" y="55"/>
                  </a:lnTo>
                  <a:lnTo>
                    <a:pt x="230" y="55"/>
                  </a:lnTo>
                  <a:lnTo>
                    <a:pt x="231" y="55"/>
                  </a:lnTo>
                  <a:lnTo>
                    <a:pt x="231" y="54"/>
                  </a:lnTo>
                  <a:lnTo>
                    <a:pt x="232" y="54"/>
                  </a:lnTo>
                  <a:lnTo>
                    <a:pt x="233" y="54"/>
                  </a:lnTo>
                  <a:lnTo>
                    <a:pt x="234" y="54"/>
                  </a:lnTo>
                  <a:lnTo>
                    <a:pt x="235" y="54"/>
                  </a:lnTo>
                  <a:lnTo>
                    <a:pt x="236" y="54"/>
                  </a:lnTo>
                  <a:lnTo>
                    <a:pt x="237" y="54"/>
                  </a:lnTo>
                  <a:lnTo>
                    <a:pt x="237" y="53"/>
                  </a:lnTo>
                  <a:lnTo>
                    <a:pt x="238" y="53"/>
                  </a:lnTo>
                  <a:lnTo>
                    <a:pt x="238" y="52"/>
                  </a:lnTo>
                  <a:lnTo>
                    <a:pt x="239" y="52"/>
                  </a:lnTo>
                  <a:lnTo>
                    <a:pt x="239" y="53"/>
                  </a:lnTo>
                  <a:lnTo>
                    <a:pt x="240" y="52"/>
                  </a:lnTo>
                  <a:lnTo>
                    <a:pt x="240" y="53"/>
                  </a:lnTo>
                  <a:lnTo>
                    <a:pt x="241" y="53"/>
                  </a:lnTo>
                  <a:lnTo>
                    <a:pt x="242" y="53"/>
                  </a:lnTo>
                  <a:lnTo>
                    <a:pt x="243" y="53"/>
                  </a:lnTo>
                  <a:lnTo>
                    <a:pt x="243" y="52"/>
                  </a:lnTo>
                  <a:lnTo>
                    <a:pt x="244" y="52"/>
                  </a:lnTo>
                  <a:lnTo>
                    <a:pt x="244" y="51"/>
                  </a:lnTo>
                  <a:lnTo>
                    <a:pt x="244" y="50"/>
                  </a:lnTo>
                  <a:lnTo>
                    <a:pt x="245" y="50"/>
                  </a:lnTo>
                  <a:lnTo>
                    <a:pt x="245" y="49"/>
                  </a:lnTo>
                  <a:lnTo>
                    <a:pt x="247" y="49"/>
                  </a:lnTo>
                  <a:lnTo>
                    <a:pt x="248" y="49"/>
                  </a:lnTo>
                  <a:lnTo>
                    <a:pt x="249" y="49"/>
                  </a:lnTo>
                  <a:lnTo>
                    <a:pt x="250" y="49"/>
                  </a:lnTo>
                  <a:lnTo>
                    <a:pt x="251" y="49"/>
                  </a:lnTo>
                  <a:lnTo>
                    <a:pt x="252" y="48"/>
                  </a:lnTo>
                  <a:lnTo>
                    <a:pt x="252" y="49"/>
                  </a:lnTo>
                  <a:lnTo>
                    <a:pt x="253" y="49"/>
                  </a:lnTo>
                  <a:lnTo>
                    <a:pt x="253" y="48"/>
                  </a:lnTo>
                  <a:lnTo>
                    <a:pt x="253" y="49"/>
                  </a:lnTo>
                  <a:lnTo>
                    <a:pt x="253" y="48"/>
                  </a:lnTo>
                  <a:lnTo>
                    <a:pt x="253" y="47"/>
                  </a:lnTo>
                  <a:lnTo>
                    <a:pt x="254" y="47"/>
                  </a:lnTo>
                  <a:lnTo>
                    <a:pt x="254" y="46"/>
                  </a:lnTo>
                  <a:lnTo>
                    <a:pt x="254" y="45"/>
                  </a:lnTo>
                  <a:lnTo>
                    <a:pt x="255" y="45"/>
                  </a:lnTo>
                  <a:lnTo>
                    <a:pt x="256" y="45"/>
                  </a:lnTo>
                  <a:lnTo>
                    <a:pt x="257" y="45"/>
                  </a:lnTo>
                  <a:lnTo>
                    <a:pt x="258" y="45"/>
                  </a:lnTo>
                  <a:lnTo>
                    <a:pt x="258" y="44"/>
                  </a:lnTo>
                  <a:lnTo>
                    <a:pt x="258" y="43"/>
                  </a:lnTo>
                  <a:lnTo>
                    <a:pt x="259" y="42"/>
                  </a:lnTo>
                  <a:lnTo>
                    <a:pt x="259" y="43"/>
                  </a:lnTo>
                  <a:lnTo>
                    <a:pt x="260" y="42"/>
                  </a:lnTo>
                  <a:lnTo>
                    <a:pt x="260" y="43"/>
                  </a:lnTo>
                  <a:lnTo>
                    <a:pt x="260" y="42"/>
                  </a:lnTo>
                  <a:lnTo>
                    <a:pt x="260" y="43"/>
                  </a:lnTo>
                  <a:lnTo>
                    <a:pt x="261" y="43"/>
                  </a:lnTo>
                  <a:lnTo>
                    <a:pt x="261" y="42"/>
                  </a:lnTo>
                  <a:lnTo>
                    <a:pt x="261" y="41"/>
                  </a:lnTo>
                  <a:lnTo>
                    <a:pt x="262" y="41"/>
                  </a:lnTo>
                  <a:lnTo>
                    <a:pt x="263" y="41"/>
                  </a:lnTo>
                  <a:lnTo>
                    <a:pt x="263" y="40"/>
                  </a:lnTo>
                  <a:lnTo>
                    <a:pt x="263" y="39"/>
                  </a:lnTo>
                  <a:lnTo>
                    <a:pt x="264" y="39"/>
                  </a:lnTo>
                  <a:lnTo>
                    <a:pt x="263" y="39"/>
                  </a:lnTo>
                  <a:lnTo>
                    <a:pt x="264" y="39"/>
                  </a:lnTo>
                  <a:lnTo>
                    <a:pt x="264" y="38"/>
                  </a:lnTo>
                  <a:lnTo>
                    <a:pt x="265" y="37"/>
                  </a:lnTo>
                  <a:lnTo>
                    <a:pt x="265" y="36"/>
                  </a:lnTo>
                  <a:lnTo>
                    <a:pt x="266" y="36"/>
                  </a:lnTo>
                  <a:lnTo>
                    <a:pt x="266" y="35"/>
                  </a:lnTo>
                  <a:lnTo>
                    <a:pt x="267" y="35"/>
                  </a:lnTo>
                  <a:lnTo>
                    <a:pt x="268" y="35"/>
                  </a:lnTo>
                  <a:lnTo>
                    <a:pt x="269" y="35"/>
                  </a:lnTo>
                  <a:lnTo>
                    <a:pt x="269" y="34"/>
                  </a:lnTo>
                  <a:lnTo>
                    <a:pt x="270" y="34"/>
                  </a:lnTo>
                  <a:lnTo>
                    <a:pt x="270" y="33"/>
                  </a:lnTo>
                  <a:lnTo>
                    <a:pt x="272" y="33"/>
                  </a:lnTo>
                  <a:lnTo>
                    <a:pt x="273" y="33"/>
                  </a:lnTo>
                  <a:lnTo>
                    <a:pt x="273" y="32"/>
                  </a:lnTo>
                  <a:lnTo>
                    <a:pt x="273" y="30"/>
                  </a:lnTo>
                  <a:lnTo>
                    <a:pt x="274" y="30"/>
                  </a:lnTo>
                  <a:lnTo>
                    <a:pt x="274" y="29"/>
                  </a:lnTo>
                  <a:lnTo>
                    <a:pt x="274" y="28"/>
                  </a:lnTo>
                  <a:lnTo>
                    <a:pt x="274" y="27"/>
                  </a:lnTo>
                  <a:lnTo>
                    <a:pt x="274" y="26"/>
                  </a:lnTo>
                  <a:lnTo>
                    <a:pt x="274" y="25"/>
                  </a:lnTo>
                  <a:lnTo>
                    <a:pt x="275" y="25"/>
                  </a:lnTo>
                  <a:lnTo>
                    <a:pt x="275" y="24"/>
                  </a:lnTo>
                  <a:lnTo>
                    <a:pt x="276" y="24"/>
                  </a:lnTo>
                  <a:lnTo>
                    <a:pt x="276" y="23"/>
                  </a:lnTo>
                  <a:lnTo>
                    <a:pt x="277" y="23"/>
                  </a:lnTo>
                  <a:lnTo>
                    <a:pt x="277" y="22"/>
                  </a:lnTo>
                  <a:lnTo>
                    <a:pt x="277" y="23"/>
                  </a:lnTo>
                  <a:lnTo>
                    <a:pt x="278" y="23"/>
                  </a:lnTo>
                  <a:lnTo>
                    <a:pt x="279" y="23"/>
                  </a:lnTo>
                  <a:lnTo>
                    <a:pt x="280" y="23"/>
                  </a:lnTo>
                  <a:lnTo>
                    <a:pt x="281" y="23"/>
                  </a:lnTo>
                  <a:lnTo>
                    <a:pt x="281" y="22"/>
                  </a:lnTo>
                  <a:lnTo>
                    <a:pt x="281" y="21"/>
                  </a:lnTo>
                  <a:lnTo>
                    <a:pt x="281" y="20"/>
                  </a:lnTo>
                  <a:lnTo>
                    <a:pt x="281" y="19"/>
                  </a:lnTo>
                  <a:lnTo>
                    <a:pt x="281" y="18"/>
                  </a:lnTo>
                  <a:lnTo>
                    <a:pt x="282" y="17"/>
                  </a:lnTo>
                  <a:lnTo>
                    <a:pt x="283" y="17"/>
                  </a:lnTo>
                  <a:lnTo>
                    <a:pt x="284" y="17"/>
                  </a:lnTo>
                  <a:lnTo>
                    <a:pt x="284" y="16"/>
                  </a:lnTo>
                  <a:lnTo>
                    <a:pt x="285" y="16"/>
                  </a:lnTo>
                  <a:lnTo>
                    <a:pt x="285" y="15"/>
                  </a:lnTo>
                  <a:lnTo>
                    <a:pt x="286" y="15"/>
                  </a:lnTo>
                  <a:lnTo>
                    <a:pt x="286" y="14"/>
                  </a:lnTo>
                  <a:lnTo>
                    <a:pt x="285" y="14"/>
                  </a:lnTo>
                  <a:lnTo>
                    <a:pt x="286" y="14"/>
                  </a:lnTo>
                  <a:lnTo>
                    <a:pt x="286" y="13"/>
                  </a:lnTo>
                  <a:lnTo>
                    <a:pt x="286" y="12"/>
                  </a:lnTo>
                  <a:lnTo>
                    <a:pt x="287" y="12"/>
                  </a:lnTo>
                  <a:lnTo>
                    <a:pt x="287" y="11"/>
                  </a:lnTo>
                  <a:lnTo>
                    <a:pt x="287" y="10"/>
                  </a:lnTo>
                  <a:lnTo>
                    <a:pt x="287" y="9"/>
                  </a:lnTo>
                  <a:lnTo>
                    <a:pt x="287" y="8"/>
                  </a:lnTo>
                  <a:lnTo>
                    <a:pt x="288" y="8"/>
                  </a:lnTo>
                  <a:lnTo>
                    <a:pt x="288" y="7"/>
                  </a:lnTo>
                  <a:lnTo>
                    <a:pt x="287" y="7"/>
                  </a:lnTo>
                  <a:lnTo>
                    <a:pt x="287" y="5"/>
                  </a:lnTo>
                  <a:lnTo>
                    <a:pt x="288" y="5"/>
                  </a:lnTo>
                  <a:lnTo>
                    <a:pt x="288" y="7"/>
                  </a:lnTo>
                  <a:lnTo>
                    <a:pt x="289" y="7"/>
                  </a:lnTo>
                  <a:lnTo>
                    <a:pt x="289" y="5"/>
                  </a:lnTo>
                  <a:lnTo>
                    <a:pt x="289" y="7"/>
                  </a:lnTo>
                  <a:lnTo>
                    <a:pt x="290" y="7"/>
                  </a:lnTo>
                  <a:lnTo>
                    <a:pt x="291" y="7"/>
                  </a:lnTo>
                  <a:lnTo>
                    <a:pt x="292" y="7"/>
                  </a:lnTo>
                  <a:lnTo>
                    <a:pt x="293" y="7"/>
                  </a:lnTo>
                  <a:lnTo>
                    <a:pt x="294" y="8"/>
                  </a:lnTo>
                  <a:lnTo>
                    <a:pt x="295" y="8"/>
                  </a:lnTo>
                  <a:lnTo>
                    <a:pt x="300" y="7"/>
                  </a:lnTo>
                  <a:lnTo>
                    <a:pt x="302" y="5"/>
                  </a:lnTo>
                  <a:lnTo>
                    <a:pt x="304" y="4"/>
                  </a:lnTo>
                  <a:lnTo>
                    <a:pt x="307" y="3"/>
                  </a:lnTo>
                  <a:lnTo>
                    <a:pt x="308" y="2"/>
                  </a:lnTo>
                  <a:lnTo>
                    <a:pt x="309" y="1"/>
                  </a:lnTo>
                  <a:lnTo>
                    <a:pt x="310" y="1"/>
                  </a:lnTo>
                  <a:lnTo>
                    <a:pt x="311" y="1"/>
                  </a:lnTo>
                  <a:lnTo>
                    <a:pt x="312" y="0"/>
                  </a:lnTo>
                  <a:lnTo>
                    <a:pt x="313" y="0"/>
                  </a:lnTo>
                  <a:lnTo>
                    <a:pt x="314" y="0"/>
                  </a:lnTo>
                  <a:lnTo>
                    <a:pt x="317" y="0"/>
                  </a:lnTo>
                  <a:lnTo>
                    <a:pt x="318" y="0"/>
                  </a:lnTo>
                  <a:lnTo>
                    <a:pt x="319" y="0"/>
                  </a:lnTo>
                  <a:lnTo>
                    <a:pt x="319" y="1"/>
                  </a:lnTo>
                  <a:close/>
                </a:path>
              </a:pathLst>
            </a:custGeom>
            <a:solidFill>
              <a:schemeClr val="tx2">
                <a:lumMod val="90000"/>
                <a:lumOff val="10000"/>
              </a:schemeClr>
            </a:solidFill>
            <a:ln w="9525">
              <a:solidFill>
                <a:srgbClr val="FFFFFF"/>
              </a:solidFill>
              <a:round/>
              <a:headEnd/>
              <a:tailEnd/>
            </a:ln>
          </p:spPr>
          <p:txBody>
            <a:bodyPr/>
            <a:lstStyle/>
            <a:p>
              <a:pPr>
                <a:defRPr/>
              </a:pPr>
              <a:endParaRPr lang="en-US">
                <a:cs typeface="+mn-cs"/>
              </a:endParaRPr>
            </a:p>
          </p:txBody>
        </p:sp>
      </p:grpSp>
      <p:sp>
        <p:nvSpPr>
          <p:cNvPr id="94211" name="TextBox 32"/>
          <p:cNvSpPr txBox="1">
            <a:spLocks noChangeArrowheads="1"/>
          </p:cNvSpPr>
          <p:nvPr/>
        </p:nvSpPr>
        <p:spPr bwMode="auto">
          <a:xfrm>
            <a:off x="4497388" y="2901950"/>
            <a:ext cx="912812"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ea typeface="MS PGothic" panose="020B0600070205080204" pitchFamily="34" charset="-128"/>
              </a:rPr>
              <a:t>Manica</a:t>
            </a:r>
            <a:endParaRPr lang="en-US" altLang="en-US" sz="1800" dirty="0">
              <a:ea typeface="MS PGothic" panose="020B0600070205080204" pitchFamily="34" charset="-128"/>
            </a:endParaRPr>
          </a:p>
          <a:p>
            <a:pPr algn="ctr" eaLnBrk="1" hangingPunct="1">
              <a:lnSpc>
                <a:spcPct val="100000"/>
              </a:lnSpc>
              <a:spcBef>
                <a:spcPct val="0"/>
              </a:spcBef>
              <a:buFontTx/>
              <a:buNone/>
            </a:pPr>
            <a:r>
              <a:rPr lang="en-US" altLang="en-US" sz="1800" dirty="0">
                <a:ea typeface="MS PGothic" panose="020B0600070205080204" pitchFamily="34" charset="-128"/>
              </a:rPr>
              <a:t>13,5%</a:t>
            </a:r>
          </a:p>
        </p:txBody>
      </p:sp>
      <p:sp>
        <p:nvSpPr>
          <p:cNvPr id="94212" name="TextBox 33"/>
          <p:cNvSpPr txBox="1">
            <a:spLocks noChangeArrowheads="1"/>
          </p:cNvSpPr>
          <p:nvPr/>
        </p:nvSpPr>
        <p:spPr bwMode="auto">
          <a:xfrm>
            <a:off x="6327775" y="955675"/>
            <a:ext cx="106045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a:ea typeface="MS PGothic" panose="020B0600070205080204" pitchFamily="34" charset="-128"/>
              </a:rPr>
              <a:t>Niassa</a:t>
            </a:r>
          </a:p>
          <a:p>
            <a:pPr algn="ctr" eaLnBrk="1" hangingPunct="1">
              <a:lnSpc>
                <a:spcPct val="100000"/>
              </a:lnSpc>
              <a:spcBef>
                <a:spcPct val="0"/>
              </a:spcBef>
              <a:buFontTx/>
              <a:buNone/>
            </a:pPr>
            <a:r>
              <a:rPr lang="en-US" altLang="en-US" sz="1800">
                <a:ea typeface="MS PGothic" panose="020B0600070205080204" pitchFamily="34" charset="-128"/>
              </a:rPr>
              <a:t>7,8%</a:t>
            </a:r>
          </a:p>
        </p:txBody>
      </p:sp>
      <p:sp>
        <p:nvSpPr>
          <p:cNvPr id="94213" name="TextBox 34"/>
          <p:cNvSpPr txBox="1">
            <a:spLocks noChangeArrowheads="1"/>
          </p:cNvSpPr>
          <p:nvPr/>
        </p:nvSpPr>
        <p:spPr bwMode="auto">
          <a:xfrm>
            <a:off x="7512050" y="430213"/>
            <a:ext cx="1058863"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a:solidFill>
                  <a:srgbClr val="FFFFFF"/>
                </a:solidFill>
                <a:ea typeface="MS PGothic" panose="020B0600070205080204" pitchFamily="34" charset="-128"/>
              </a:rPr>
              <a:t>Cabo Delgado</a:t>
            </a:r>
          </a:p>
          <a:p>
            <a:pPr algn="ctr" eaLnBrk="1" hangingPunct="1">
              <a:lnSpc>
                <a:spcPct val="100000"/>
              </a:lnSpc>
              <a:spcBef>
                <a:spcPct val="0"/>
              </a:spcBef>
              <a:buFontTx/>
              <a:buNone/>
            </a:pPr>
            <a:r>
              <a:rPr lang="en-US" altLang="en-US" sz="1800">
                <a:solidFill>
                  <a:srgbClr val="FFFFFF"/>
                </a:solidFill>
                <a:ea typeface="MS PGothic" panose="020B0600070205080204" pitchFamily="34" charset="-128"/>
              </a:rPr>
              <a:t>13,8%</a:t>
            </a:r>
          </a:p>
        </p:txBody>
      </p:sp>
      <p:sp>
        <p:nvSpPr>
          <p:cNvPr id="94214" name="TextBox 35"/>
          <p:cNvSpPr txBox="1">
            <a:spLocks noChangeArrowheads="1"/>
          </p:cNvSpPr>
          <p:nvPr/>
        </p:nvSpPr>
        <p:spPr bwMode="auto">
          <a:xfrm>
            <a:off x="7537450" y="1663700"/>
            <a:ext cx="10588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a:ea typeface="MS PGothic" panose="020B0600070205080204" pitchFamily="34" charset="-128"/>
              </a:rPr>
              <a:t>Nampula</a:t>
            </a:r>
          </a:p>
          <a:p>
            <a:pPr algn="ctr" eaLnBrk="1" hangingPunct="1">
              <a:lnSpc>
                <a:spcPct val="100000"/>
              </a:lnSpc>
              <a:spcBef>
                <a:spcPct val="0"/>
              </a:spcBef>
              <a:buFontTx/>
              <a:buNone/>
            </a:pPr>
            <a:r>
              <a:rPr lang="en-US" altLang="en-US" sz="1800">
                <a:ea typeface="MS PGothic" panose="020B0600070205080204" pitchFamily="34" charset="-128"/>
              </a:rPr>
              <a:t>5,7%</a:t>
            </a:r>
          </a:p>
        </p:txBody>
      </p:sp>
      <p:sp>
        <p:nvSpPr>
          <p:cNvPr id="94215" name="TextBox 36"/>
          <p:cNvSpPr txBox="1">
            <a:spLocks noChangeArrowheads="1"/>
          </p:cNvSpPr>
          <p:nvPr/>
        </p:nvSpPr>
        <p:spPr bwMode="auto">
          <a:xfrm>
            <a:off x="6527800" y="2073275"/>
            <a:ext cx="12223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a:solidFill>
                  <a:srgbClr val="FFFFFF"/>
                </a:solidFill>
                <a:ea typeface="MS PGothic" panose="020B0600070205080204" pitchFamily="34" charset="-128"/>
              </a:rPr>
              <a:t>Zambézia</a:t>
            </a:r>
          </a:p>
          <a:p>
            <a:pPr algn="ctr" eaLnBrk="1" hangingPunct="1">
              <a:lnSpc>
                <a:spcPct val="100000"/>
              </a:lnSpc>
              <a:spcBef>
                <a:spcPct val="0"/>
              </a:spcBef>
              <a:buFontTx/>
              <a:buNone/>
            </a:pPr>
            <a:r>
              <a:rPr lang="en-US" altLang="en-US" sz="1800">
                <a:solidFill>
                  <a:srgbClr val="FFFFFF"/>
                </a:solidFill>
                <a:ea typeface="MS PGothic" panose="020B0600070205080204" pitchFamily="34" charset="-128"/>
              </a:rPr>
              <a:t>15,1%</a:t>
            </a:r>
          </a:p>
        </p:txBody>
      </p:sp>
      <p:sp>
        <p:nvSpPr>
          <p:cNvPr id="94216" name="TextBox 37"/>
          <p:cNvSpPr txBox="1">
            <a:spLocks noChangeArrowheads="1"/>
          </p:cNvSpPr>
          <p:nvPr/>
        </p:nvSpPr>
        <p:spPr bwMode="auto">
          <a:xfrm>
            <a:off x="4881563" y="1663700"/>
            <a:ext cx="10588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a:ea typeface="MS PGothic" panose="020B0600070205080204" pitchFamily="34" charset="-128"/>
              </a:rPr>
              <a:t>Tete</a:t>
            </a:r>
          </a:p>
          <a:p>
            <a:pPr algn="ctr" eaLnBrk="1" hangingPunct="1">
              <a:lnSpc>
                <a:spcPct val="100000"/>
              </a:lnSpc>
              <a:spcBef>
                <a:spcPct val="0"/>
              </a:spcBef>
              <a:buFontTx/>
              <a:buNone/>
            </a:pPr>
            <a:r>
              <a:rPr lang="en-US" altLang="en-US" sz="1800">
                <a:ea typeface="MS PGothic" panose="020B0600070205080204" pitchFamily="34" charset="-128"/>
              </a:rPr>
              <a:t>5,2%</a:t>
            </a:r>
          </a:p>
        </p:txBody>
      </p:sp>
      <p:cxnSp>
        <p:nvCxnSpPr>
          <p:cNvPr id="39" name="Straight Connector 38"/>
          <p:cNvCxnSpPr/>
          <p:nvPr/>
        </p:nvCxnSpPr>
        <p:spPr>
          <a:xfrm>
            <a:off x="5203825" y="3275013"/>
            <a:ext cx="304800" cy="1349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4218" name="TextBox 39"/>
          <p:cNvSpPr txBox="1">
            <a:spLocks noChangeArrowheads="1"/>
          </p:cNvSpPr>
          <p:nvPr/>
        </p:nvSpPr>
        <p:spPr bwMode="auto">
          <a:xfrm>
            <a:off x="5624513" y="3168650"/>
            <a:ext cx="10588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a:solidFill>
                  <a:srgbClr val="FFFFFF"/>
                </a:solidFill>
                <a:ea typeface="MS PGothic" panose="020B0600070205080204" pitchFamily="34" charset="-128"/>
              </a:rPr>
              <a:t>Sofala</a:t>
            </a:r>
          </a:p>
          <a:p>
            <a:pPr algn="ctr" eaLnBrk="1" hangingPunct="1">
              <a:lnSpc>
                <a:spcPct val="100000"/>
              </a:lnSpc>
              <a:spcBef>
                <a:spcPct val="0"/>
              </a:spcBef>
              <a:buFontTx/>
              <a:buNone/>
            </a:pPr>
            <a:r>
              <a:rPr lang="en-US" altLang="en-US" sz="1800">
                <a:solidFill>
                  <a:srgbClr val="FFFFFF"/>
                </a:solidFill>
                <a:ea typeface="MS PGothic" panose="020B0600070205080204" pitchFamily="34" charset="-128"/>
              </a:rPr>
              <a:t>16,3%</a:t>
            </a:r>
          </a:p>
        </p:txBody>
      </p:sp>
      <p:sp>
        <p:nvSpPr>
          <p:cNvPr id="94219" name="TextBox 40"/>
          <p:cNvSpPr txBox="1">
            <a:spLocks noChangeArrowheads="1"/>
          </p:cNvSpPr>
          <p:nvPr/>
        </p:nvSpPr>
        <p:spPr bwMode="auto">
          <a:xfrm>
            <a:off x="5448300" y="4608513"/>
            <a:ext cx="1058863"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a:solidFill>
                  <a:srgbClr val="FFFFFF"/>
                </a:solidFill>
                <a:ea typeface="MS PGothic" panose="020B0600070205080204" pitchFamily="34" charset="-128"/>
              </a:rPr>
              <a:t>Inham-bane</a:t>
            </a:r>
          </a:p>
          <a:p>
            <a:pPr algn="ctr" eaLnBrk="1" hangingPunct="1">
              <a:lnSpc>
                <a:spcPct val="100000"/>
              </a:lnSpc>
              <a:spcBef>
                <a:spcPct val="0"/>
              </a:spcBef>
              <a:buFontTx/>
              <a:buNone/>
            </a:pPr>
            <a:r>
              <a:rPr lang="en-US" altLang="en-US" sz="1800">
                <a:solidFill>
                  <a:srgbClr val="FFFFFF"/>
                </a:solidFill>
                <a:ea typeface="MS PGothic" panose="020B0600070205080204" pitchFamily="34" charset="-128"/>
              </a:rPr>
              <a:t>14,1%</a:t>
            </a:r>
          </a:p>
        </p:txBody>
      </p:sp>
      <p:sp>
        <p:nvSpPr>
          <p:cNvPr id="94220" name="TextBox 41"/>
          <p:cNvSpPr txBox="1">
            <a:spLocks noChangeArrowheads="1"/>
          </p:cNvSpPr>
          <p:nvPr/>
        </p:nvSpPr>
        <p:spPr bwMode="auto">
          <a:xfrm>
            <a:off x="4565650" y="4833938"/>
            <a:ext cx="10588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a:solidFill>
                  <a:srgbClr val="FFFFFF"/>
                </a:solidFill>
                <a:ea typeface="MS PGothic" panose="020B0600070205080204" pitchFamily="34" charset="-128"/>
              </a:rPr>
              <a:t>Gaza</a:t>
            </a:r>
          </a:p>
          <a:p>
            <a:pPr algn="ctr" eaLnBrk="1" hangingPunct="1">
              <a:lnSpc>
                <a:spcPct val="100000"/>
              </a:lnSpc>
              <a:spcBef>
                <a:spcPct val="0"/>
              </a:spcBef>
              <a:buFontTx/>
              <a:buNone/>
            </a:pPr>
            <a:r>
              <a:rPr lang="en-US" altLang="en-US" sz="1800">
                <a:solidFill>
                  <a:srgbClr val="FFFFFF"/>
                </a:solidFill>
                <a:ea typeface="MS PGothic" panose="020B0600070205080204" pitchFamily="34" charset="-128"/>
              </a:rPr>
              <a:t>24,4%</a:t>
            </a:r>
          </a:p>
        </p:txBody>
      </p:sp>
      <p:sp>
        <p:nvSpPr>
          <p:cNvPr id="94221" name="TextBox 42"/>
          <p:cNvSpPr txBox="1">
            <a:spLocks noChangeArrowheads="1"/>
          </p:cNvSpPr>
          <p:nvPr/>
        </p:nvSpPr>
        <p:spPr bwMode="auto">
          <a:xfrm>
            <a:off x="3754438" y="5784056"/>
            <a:ext cx="1168400"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a:ea typeface="MS PGothic" panose="020B0600070205080204" pitchFamily="34" charset="-128"/>
              </a:rPr>
              <a:t>Maputo </a:t>
            </a:r>
            <a:r>
              <a:rPr lang="en-US" altLang="en-US" sz="1800" dirty="0" err="1">
                <a:ea typeface="MS PGothic" panose="020B0600070205080204" pitchFamily="34" charset="-128"/>
              </a:rPr>
              <a:t>Província</a:t>
            </a:r>
            <a:endParaRPr lang="en-US" altLang="en-US" sz="1800" dirty="0">
              <a:ea typeface="MS PGothic" panose="020B0600070205080204" pitchFamily="34" charset="-128"/>
            </a:endParaRPr>
          </a:p>
          <a:p>
            <a:pPr algn="ctr" eaLnBrk="1" hangingPunct="1">
              <a:lnSpc>
                <a:spcPct val="100000"/>
              </a:lnSpc>
              <a:spcBef>
                <a:spcPct val="0"/>
              </a:spcBef>
              <a:buFontTx/>
              <a:buNone/>
            </a:pPr>
            <a:r>
              <a:rPr lang="en-US" altLang="en-US" sz="1800" dirty="0">
                <a:ea typeface="MS PGothic" panose="020B0600070205080204" pitchFamily="34" charset="-128"/>
              </a:rPr>
              <a:t>22,9%</a:t>
            </a:r>
          </a:p>
        </p:txBody>
      </p:sp>
      <p:sp>
        <p:nvSpPr>
          <p:cNvPr id="94222" name="TextBox 43"/>
          <p:cNvSpPr txBox="1">
            <a:spLocks noChangeArrowheads="1"/>
          </p:cNvSpPr>
          <p:nvPr/>
        </p:nvSpPr>
        <p:spPr bwMode="auto">
          <a:xfrm>
            <a:off x="5697538" y="5903118"/>
            <a:ext cx="10509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a:ea typeface="MS PGothic" panose="020B0600070205080204" pitchFamily="34" charset="-128"/>
              </a:rPr>
              <a:t>Maputo </a:t>
            </a:r>
            <a:r>
              <a:rPr lang="en-US" altLang="en-US" sz="1800" dirty="0" err="1">
                <a:ea typeface="MS PGothic" panose="020B0600070205080204" pitchFamily="34" charset="-128"/>
              </a:rPr>
              <a:t>Cidade</a:t>
            </a:r>
            <a:endParaRPr lang="en-US" altLang="en-US" sz="1800" dirty="0">
              <a:ea typeface="MS PGothic" panose="020B0600070205080204" pitchFamily="34" charset="-128"/>
            </a:endParaRPr>
          </a:p>
          <a:p>
            <a:pPr algn="ctr" eaLnBrk="1" hangingPunct="1">
              <a:lnSpc>
                <a:spcPct val="100000"/>
              </a:lnSpc>
              <a:spcBef>
                <a:spcPct val="0"/>
              </a:spcBef>
              <a:buFontTx/>
              <a:buNone/>
            </a:pPr>
            <a:r>
              <a:rPr lang="en-US" altLang="en-US" sz="1800" dirty="0">
                <a:ea typeface="MS PGothic" panose="020B0600070205080204" pitchFamily="34" charset="-128"/>
              </a:rPr>
              <a:t>16,9%</a:t>
            </a:r>
          </a:p>
          <a:p>
            <a:pPr algn="ctr" eaLnBrk="1" hangingPunct="1">
              <a:lnSpc>
                <a:spcPct val="100000"/>
              </a:lnSpc>
              <a:spcBef>
                <a:spcPct val="0"/>
              </a:spcBef>
              <a:buFontTx/>
              <a:buNone/>
            </a:pPr>
            <a:endParaRPr lang="en-US" altLang="en-US" sz="1800" dirty="0">
              <a:ea typeface="MS PGothic" panose="020B0600070205080204" pitchFamily="34" charset="-128"/>
            </a:endParaRPr>
          </a:p>
        </p:txBody>
      </p:sp>
      <p:cxnSp>
        <p:nvCxnSpPr>
          <p:cNvPr id="45" name="Straight Connector 44"/>
          <p:cNvCxnSpPr/>
          <p:nvPr/>
        </p:nvCxnSpPr>
        <p:spPr>
          <a:xfrm>
            <a:off x="4740275" y="6188075"/>
            <a:ext cx="366713" cy="571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V="1">
            <a:off x="5268913" y="6346825"/>
            <a:ext cx="428625" cy="349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a:stCxn id="58" idx="48"/>
            <a:endCxn id="94222" idx="1"/>
          </p:cNvCxnSpPr>
          <p:nvPr/>
        </p:nvCxnSpPr>
        <p:spPr>
          <a:xfrm flipV="1">
            <a:off x="5347926" y="6503193"/>
            <a:ext cx="349612" cy="176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620" name="TextBox 59"/>
          <p:cNvSpPr txBox="1">
            <a:spLocks noChangeArrowheads="1"/>
          </p:cNvSpPr>
          <p:nvPr/>
        </p:nvSpPr>
        <p:spPr bwMode="auto">
          <a:xfrm>
            <a:off x="142875" y="3224213"/>
            <a:ext cx="3457575" cy="954087"/>
          </a:xfrm>
          <a:prstGeom prst="rect">
            <a:avLst/>
          </a:prstGeom>
          <a:noFill/>
          <a:ln>
            <a:noFill/>
          </a:ln>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defRPr/>
            </a:pPr>
            <a:r>
              <a:rPr lang="en-US" altLang="en-US" sz="2800" b="1" dirty="0" err="1">
                <a:latin typeface="+mn-lt"/>
                <a:ea typeface="Arial Unicode MS" panose="020B0604020202020204" pitchFamily="34" charset="-128"/>
                <a:cs typeface="Arial Unicode MS" panose="020B0604020202020204" pitchFamily="34" charset="-128"/>
              </a:rPr>
              <a:t>Moçambique</a:t>
            </a:r>
            <a:r>
              <a:rPr lang="en-US" altLang="en-US" sz="2800" b="1" dirty="0">
                <a:latin typeface="+mn-lt"/>
                <a:ea typeface="Arial Unicode MS" panose="020B0604020202020204" pitchFamily="34" charset="-128"/>
                <a:cs typeface="Arial Unicode MS" panose="020B0604020202020204" pitchFamily="34" charset="-128"/>
              </a:rPr>
              <a:t> </a:t>
            </a:r>
            <a:r>
              <a:rPr lang="en-US" altLang="en-US" sz="2800" b="1" dirty="0" smtClean="0">
                <a:latin typeface="+mn-lt"/>
                <a:ea typeface="Arial Unicode MS" panose="020B0604020202020204" pitchFamily="34" charset="-128"/>
                <a:cs typeface="Arial Unicode MS" panose="020B0604020202020204" pitchFamily="34" charset="-128"/>
              </a:rPr>
              <a:t>13,2</a:t>
            </a:r>
            <a:r>
              <a:rPr lang="en-US" altLang="en-US" sz="2800" b="1" dirty="0">
                <a:latin typeface="+mn-lt"/>
                <a:ea typeface="Arial Unicode MS" panose="020B0604020202020204" pitchFamily="34" charset="-128"/>
                <a:cs typeface="Arial Unicode MS" panose="020B0604020202020204" pitchFamily="34" charset="-128"/>
              </a:rPr>
              <a:t>% (</a:t>
            </a:r>
            <a:r>
              <a:rPr lang="en-US" altLang="en-US" sz="2800" b="1" dirty="0" smtClean="0">
                <a:latin typeface="+mn-lt"/>
                <a:ea typeface="Arial Unicode MS" panose="020B0604020202020204" pitchFamily="34" charset="-128"/>
                <a:cs typeface="Arial Unicode MS" panose="020B0604020202020204" pitchFamily="34" charset="-128"/>
              </a:rPr>
              <a:t>11,9</a:t>
            </a:r>
            <a:r>
              <a:rPr lang="en-US" altLang="en-US" sz="2800" b="1" dirty="0">
                <a:latin typeface="+mn-lt"/>
                <a:ea typeface="Arial Unicode MS" panose="020B0604020202020204" pitchFamily="34" charset="-128"/>
                <a:cs typeface="Arial Unicode MS" panose="020B0604020202020204" pitchFamily="34" charset="-128"/>
              </a:rPr>
              <a:t>%-</a:t>
            </a:r>
            <a:r>
              <a:rPr lang="en-US" altLang="en-US" sz="2800" b="1" dirty="0" smtClean="0">
                <a:latin typeface="+mn-lt"/>
                <a:ea typeface="Arial Unicode MS" panose="020B0604020202020204" pitchFamily="34" charset="-128"/>
                <a:cs typeface="Arial Unicode MS" panose="020B0604020202020204" pitchFamily="34" charset="-128"/>
              </a:rPr>
              <a:t>14,4</a:t>
            </a:r>
            <a:r>
              <a:rPr lang="en-US" altLang="en-US" sz="2800" b="1" dirty="0">
                <a:latin typeface="+mn-lt"/>
                <a:ea typeface="Arial Unicode MS" panose="020B0604020202020204" pitchFamily="34" charset="-128"/>
                <a:cs typeface="Arial Unicode MS" panose="020B0604020202020204" pitchFamily="34" charset="-128"/>
              </a:rPr>
              <a:t>%)</a:t>
            </a:r>
          </a:p>
        </p:txBody>
      </p:sp>
      <p:sp>
        <p:nvSpPr>
          <p:cNvPr id="94227" name="Title 3"/>
          <p:cNvSpPr txBox="1">
            <a:spLocks/>
          </p:cNvSpPr>
          <p:nvPr/>
        </p:nvSpPr>
        <p:spPr bwMode="auto">
          <a:xfrm>
            <a:off x="-82550" y="61913"/>
            <a:ext cx="5092700"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r>
              <a:rPr lang="en-US" altLang="en-US" sz="4400"/>
              <a:t>Prevalência de HIV por província</a:t>
            </a:r>
          </a:p>
        </p:txBody>
      </p:sp>
      <p:sp>
        <p:nvSpPr>
          <p:cNvPr id="94228" name="TextBox 30"/>
          <p:cNvSpPr txBox="1">
            <a:spLocks noChangeArrowheads="1"/>
          </p:cNvSpPr>
          <p:nvPr/>
        </p:nvSpPr>
        <p:spPr bwMode="auto">
          <a:xfrm>
            <a:off x="142875" y="1387475"/>
            <a:ext cx="40655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pt-PT" altLang="en-US" sz="1800" i="1"/>
              <a:t>Percentagem de homens e mulheres de 15-49 anos que são HIV positivos</a:t>
            </a:r>
          </a:p>
        </p:txBody>
      </p:sp>
    </p:spTree>
    <p:extLst>
      <p:ext uri="{BB962C8B-B14F-4D97-AF65-F5344CB8AC3E}">
        <p14:creationId xmlns:p14="http://schemas.microsoft.com/office/powerpoint/2010/main" val="658375869"/>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Title 1"/>
          <p:cNvSpPr>
            <a:spLocks noGrp="1"/>
          </p:cNvSpPr>
          <p:nvPr>
            <p:ph type="title" idx="4294967295"/>
          </p:nvPr>
        </p:nvSpPr>
        <p:spPr>
          <a:xfrm>
            <a:off x="0" y="0"/>
            <a:ext cx="9144000" cy="1325563"/>
          </a:xfrm>
        </p:spPr>
        <p:txBody>
          <a:bodyPr/>
          <a:lstStyle/>
          <a:p>
            <a:pPr eaLnBrk="1" hangingPunct="1"/>
            <a:r>
              <a:rPr lang="pt-PT" altLang="en-US" dirty="0" smtClean="0"/>
              <a:t>Tendências na prevalência de HIV </a:t>
            </a:r>
          </a:p>
        </p:txBody>
      </p:sp>
      <p:sp>
        <p:nvSpPr>
          <p:cNvPr id="96259" name="TextBox 11"/>
          <p:cNvSpPr txBox="1">
            <a:spLocks noChangeArrowheads="1"/>
          </p:cNvSpPr>
          <p:nvPr/>
        </p:nvSpPr>
        <p:spPr bwMode="auto">
          <a:xfrm>
            <a:off x="141288" y="1135063"/>
            <a:ext cx="91440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pt-PT" altLang="en-US" sz="1800" i="1"/>
              <a:t>Percentagem de homens e mulheres de 15-49 anos que são HIV positivos</a:t>
            </a:r>
          </a:p>
        </p:txBody>
      </p:sp>
      <p:graphicFrame>
        <p:nvGraphicFramePr>
          <p:cNvPr id="2" name="Content Placeholder 10"/>
          <p:cNvGraphicFramePr>
            <a:graphicFrameLocks/>
          </p:cNvGraphicFramePr>
          <p:nvPr>
            <p:extLst/>
          </p:nvPr>
        </p:nvGraphicFramePr>
        <p:xfrm>
          <a:off x="450850" y="1516063"/>
          <a:ext cx="8242300" cy="52895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197949576"/>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13" name="Title 1"/>
          <p:cNvSpPr>
            <a:spLocks noGrp="1"/>
          </p:cNvSpPr>
          <p:nvPr>
            <p:ph type="title" idx="4294967295"/>
          </p:nvPr>
        </p:nvSpPr>
        <p:spPr>
          <a:xfrm>
            <a:off x="0" y="0"/>
            <a:ext cx="9144000" cy="1325563"/>
          </a:xfrm>
        </p:spPr>
        <p:txBody>
          <a:bodyPr/>
          <a:lstStyle/>
          <a:p>
            <a:pPr eaLnBrk="1" hangingPunct="1"/>
            <a:r>
              <a:rPr lang="pt-PT" altLang="en-US" dirty="0" smtClean="0"/>
              <a:t>Tendências na prevalência de HIV por província </a:t>
            </a:r>
          </a:p>
        </p:txBody>
      </p:sp>
      <p:graphicFrame>
        <p:nvGraphicFramePr>
          <p:cNvPr id="2" name="Content Placeholder 8"/>
          <p:cNvGraphicFramePr>
            <a:graphicFrameLocks noGrp="1"/>
          </p:cNvGraphicFramePr>
          <p:nvPr>
            <p:ph idx="4294967295"/>
            <p:extLst/>
          </p:nvPr>
        </p:nvGraphicFramePr>
        <p:xfrm>
          <a:off x="-55563" y="1460500"/>
          <a:ext cx="9148763" cy="5265738"/>
        </p:xfrm>
        <a:graphic>
          <a:graphicData uri="http://schemas.openxmlformats.org/drawingml/2006/chart">
            <c:chart xmlns:c="http://schemas.openxmlformats.org/drawingml/2006/chart" xmlns:r="http://schemas.openxmlformats.org/officeDocument/2006/relationships" r:id="rId3"/>
          </a:graphicData>
        </a:graphic>
      </p:graphicFrame>
      <p:sp>
        <p:nvSpPr>
          <p:cNvPr id="98307" name="TextBox 11"/>
          <p:cNvSpPr txBox="1">
            <a:spLocks noChangeArrowheads="1"/>
          </p:cNvSpPr>
          <p:nvPr/>
        </p:nvSpPr>
        <p:spPr bwMode="auto">
          <a:xfrm>
            <a:off x="141288" y="1135063"/>
            <a:ext cx="91440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pt-PT" altLang="en-US" sz="1800" i="1">
                <a:ea typeface="MS PGothic" panose="020B0600070205080204" pitchFamily="34" charset="-128"/>
              </a:rPr>
              <a:t>Percentagem de homens e mulheres de 15-49 anos que são HIV positivos</a:t>
            </a:r>
          </a:p>
        </p:txBody>
      </p:sp>
      <p:sp>
        <p:nvSpPr>
          <p:cNvPr id="98308" name="TextBox 15"/>
          <p:cNvSpPr txBox="1">
            <a:spLocks noChangeArrowheads="1"/>
          </p:cNvSpPr>
          <p:nvPr/>
        </p:nvSpPr>
        <p:spPr bwMode="auto">
          <a:xfrm>
            <a:off x="141288" y="6389688"/>
            <a:ext cx="90138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400">
                <a:ea typeface="MS PGothic" panose="020B0600070205080204" pitchFamily="34" charset="-128"/>
              </a:rPr>
              <a:t>Niassa         Cabo        Nampula     Zambézia       Tete           Manica         Sofala     Inhambane      Gaza       Maputo       Maputo</a:t>
            </a:r>
          </a:p>
        </p:txBody>
      </p:sp>
      <p:sp>
        <p:nvSpPr>
          <p:cNvPr id="98309" name="TextBox 16"/>
          <p:cNvSpPr txBox="1">
            <a:spLocks noChangeArrowheads="1"/>
          </p:cNvSpPr>
          <p:nvPr/>
        </p:nvSpPr>
        <p:spPr bwMode="auto">
          <a:xfrm>
            <a:off x="898525" y="6573838"/>
            <a:ext cx="854075"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400">
                <a:ea typeface="MS PGothic" panose="020B0600070205080204" pitchFamily="34" charset="-128"/>
              </a:rPr>
              <a:t>Delgado</a:t>
            </a:r>
          </a:p>
        </p:txBody>
      </p:sp>
      <p:sp>
        <p:nvSpPr>
          <p:cNvPr id="98310" name="TextBox 6"/>
          <p:cNvSpPr txBox="1">
            <a:spLocks noChangeArrowheads="1"/>
          </p:cNvSpPr>
          <p:nvPr/>
        </p:nvSpPr>
        <p:spPr bwMode="auto">
          <a:xfrm>
            <a:off x="7388225" y="6583363"/>
            <a:ext cx="8540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400">
                <a:ea typeface="MS PGothic" panose="020B0600070205080204" pitchFamily="34" charset="-128"/>
              </a:rPr>
              <a:t>Província</a:t>
            </a:r>
          </a:p>
        </p:txBody>
      </p:sp>
      <p:sp>
        <p:nvSpPr>
          <p:cNvPr id="98311" name="TextBox 7"/>
          <p:cNvSpPr txBox="1">
            <a:spLocks noChangeArrowheads="1"/>
          </p:cNvSpPr>
          <p:nvPr/>
        </p:nvSpPr>
        <p:spPr bwMode="auto">
          <a:xfrm>
            <a:off x="8324850" y="6583363"/>
            <a:ext cx="8540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400">
                <a:ea typeface="MS PGothic" panose="020B0600070205080204" pitchFamily="34" charset="-128"/>
              </a:rPr>
              <a:t>Cidade</a:t>
            </a:r>
          </a:p>
        </p:txBody>
      </p:sp>
      <p:cxnSp>
        <p:nvCxnSpPr>
          <p:cNvPr id="3" name="Straight Connector 2"/>
          <p:cNvCxnSpPr/>
          <p:nvPr/>
        </p:nvCxnSpPr>
        <p:spPr>
          <a:xfrm>
            <a:off x="141288" y="6454775"/>
            <a:ext cx="888365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31756553"/>
      </p:ext>
    </p:extLst>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Title 1"/>
          <p:cNvSpPr>
            <a:spLocks noGrp="1"/>
          </p:cNvSpPr>
          <p:nvPr>
            <p:ph type="title" idx="4294967295"/>
          </p:nvPr>
        </p:nvSpPr>
        <p:spPr>
          <a:xfrm>
            <a:off x="445294" y="29029"/>
            <a:ext cx="7886700" cy="1325563"/>
          </a:xfrm>
        </p:spPr>
        <p:txBody>
          <a:bodyPr/>
          <a:lstStyle/>
          <a:p>
            <a:pPr eaLnBrk="1" hangingPunct="1"/>
            <a:r>
              <a:rPr lang="pt-PT" altLang="pt-PT" dirty="0" smtClean="0"/>
              <a:t>Diferencias na prevalência de HIV entre os inquéritos</a:t>
            </a:r>
          </a:p>
        </p:txBody>
      </p:sp>
      <p:graphicFrame>
        <p:nvGraphicFramePr>
          <p:cNvPr id="100355" name="Object 37"/>
          <p:cNvGraphicFramePr>
            <a:graphicFrameLocks noGrp="1"/>
          </p:cNvGraphicFramePr>
          <p:nvPr>
            <p:ph idx="4294967295"/>
            <p:extLst/>
          </p:nvPr>
        </p:nvGraphicFramePr>
        <p:xfrm>
          <a:off x="183356" y="1809749"/>
          <a:ext cx="8777288" cy="4964113"/>
        </p:xfrm>
        <a:graphic>
          <a:graphicData uri="http://schemas.openxmlformats.org/presentationml/2006/ole">
            <mc:AlternateContent xmlns:mc="http://schemas.openxmlformats.org/markup-compatibility/2006">
              <mc:Choice xmlns:v="urn:schemas-microsoft-com:vml" Requires="v">
                <p:oleObj spid="_x0000_s1026" name="Worksheet" r:id="rId5" imgW="8770674" imgH="4960620" progId="Excel.Sheet.8">
                  <p:embed/>
                </p:oleObj>
              </mc:Choice>
              <mc:Fallback>
                <p:oleObj name="Worksheet" r:id="rId5" imgW="8770674" imgH="4960620" progId="Excel.Sheet.8">
                  <p:embed/>
                  <p:pic>
                    <p:nvPicPr>
                      <p:cNvPr id="0" name=""/>
                      <p:cNvPicPr>
                        <a:picLocks noGrp="1" noChangeArrowheads="1"/>
                      </p:cNvPicPr>
                      <p:nvPr/>
                    </p:nvPicPr>
                    <p:blipFill>
                      <a:blip r:embed="rId6"/>
                      <a:srcRect/>
                      <a:stretch>
                        <a:fillRect/>
                      </a:stretch>
                    </p:blipFill>
                    <p:spPr bwMode="auto">
                      <a:xfrm>
                        <a:off x="183356" y="1809749"/>
                        <a:ext cx="8777288" cy="4964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00356" name="TextBox 11"/>
          <p:cNvSpPr txBox="1">
            <a:spLocks noChangeArrowheads="1"/>
          </p:cNvSpPr>
          <p:nvPr/>
        </p:nvSpPr>
        <p:spPr bwMode="auto">
          <a:xfrm>
            <a:off x="0" y="1300163"/>
            <a:ext cx="91440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pt-PT" altLang="pt-PT" sz="1800" i="1">
                <a:ea typeface="MS PGothic" panose="020B0600070205080204" pitchFamily="34" charset="-128"/>
              </a:rPr>
              <a:t>Percentagem de homens e mulheres de 15-49 anos que são HIV positivos</a:t>
            </a:r>
          </a:p>
        </p:txBody>
      </p:sp>
      <p:sp>
        <p:nvSpPr>
          <p:cNvPr id="100357" name="TextBox 2"/>
          <p:cNvSpPr txBox="1">
            <a:spLocks noChangeArrowheads="1"/>
          </p:cNvSpPr>
          <p:nvPr/>
        </p:nvSpPr>
        <p:spPr bwMode="auto">
          <a:xfrm>
            <a:off x="925513" y="6389688"/>
            <a:ext cx="23669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pt-PT" sz="1800">
                <a:ea typeface="MS PGothic" panose="020B0600070205080204" pitchFamily="34" charset="-128"/>
              </a:rPr>
              <a:t>Total</a:t>
            </a:r>
          </a:p>
        </p:txBody>
      </p:sp>
      <p:cxnSp>
        <p:nvCxnSpPr>
          <p:cNvPr id="5" name="Straight Connector 4"/>
          <p:cNvCxnSpPr/>
          <p:nvPr/>
        </p:nvCxnSpPr>
        <p:spPr>
          <a:xfrm>
            <a:off x="925513" y="6389688"/>
            <a:ext cx="236696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359" name="TextBox 8"/>
          <p:cNvSpPr txBox="1">
            <a:spLocks noChangeArrowheads="1"/>
          </p:cNvSpPr>
          <p:nvPr/>
        </p:nvSpPr>
        <p:spPr bwMode="auto">
          <a:xfrm>
            <a:off x="3794239" y="6389688"/>
            <a:ext cx="23653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pt-PT" sz="1800" dirty="0" err="1">
                <a:ea typeface="MS PGothic" panose="020B0600070205080204" pitchFamily="34" charset="-128"/>
              </a:rPr>
              <a:t>Mulheres</a:t>
            </a:r>
            <a:endParaRPr lang="en-US" altLang="pt-PT" sz="1800" dirty="0">
              <a:ea typeface="MS PGothic" panose="020B0600070205080204" pitchFamily="34" charset="-128"/>
            </a:endParaRPr>
          </a:p>
        </p:txBody>
      </p:sp>
      <p:cxnSp>
        <p:nvCxnSpPr>
          <p:cNvPr id="10" name="Straight Connector 9"/>
          <p:cNvCxnSpPr/>
          <p:nvPr/>
        </p:nvCxnSpPr>
        <p:spPr>
          <a:xfrm>
            <a:off x="3692640" y="6389688"/>
            <a:ext cx="23653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361" name="TextBox 12"/>
          <p:cNvSpPr txBox="1">
            <a:spLocks noChangeArrowheads="1"/>
          </p:cNvSpPr>
          <p:nvPr/>
        </p:nvSpPr>
        <p:spPr bwMode="auto">
          <a:xfrm>
            <a:off x="6432550" y="6389688"/>
            <a:ext cx="23669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pt-PT" sz="1800" dirty="0" err="1">
                <a:ea typeface="MS PGothic" panose="020B0600070205080204" pitchFamily="34" charset="-128"/>
              </a:rPr>
              <a:t>Homens</a:t>
            </a:r>
            <a:endParaRPr lang="en-US" altLang="pt-PT" sz="1800" dirty="0">
              <a:ea typeface="MS PGothic" panose="020B0600070205080204" pitchFamily="34" charset="-128"/>
            </a:endParaRPr>
          </a:p>
        </p:txBody>
      </p:sp>
      <p:cxnSp>
        <p:nvCxnSpPr>
          <p:cNvPr id="14" name="Straight Connector 13"/>
          <p:cNvCxnSpPr/>
          <p:nvPr/>
        </p:nvCxnSpPr>
        <p:spPr>
          <a:xfrm>
            <a:off x="6243865" y="6389688"/>
            <a:ext cx="236696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3534682" y="2008188"/>
            <a:ext cx="0" cy="4567237"/>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6155985" y="2008188"/>
            <a:ext cx="0" cy="4567237"/>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3421952"/>
      </p:ext>
    </p:extLst>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Title 1"/>
          <p:cNvSpPr>
            <a:spLocks noGrp="1"/>
          </p:cNvSpPr>
          <p:nvPr>
            <p:ph type="title" idx="4294967295"/>
          </p:nvPr>
        </p:nvSpPr>
        <p:spPr>
          <a:xfrm>
            <a:off x="0" y="0"/>
            <a:ext cx="9144000" cy="1325563"/>
          </a:xfrm>
        </p:spPr>
        <p:txBody>
          <a:bodyPr/>
          <a:lstStyle/>
          <a:p>
            <a:pPr eaLnBrk="1" hangingPunct="1"/>
            <a:r>
              <a:rPr lang="pt-PT" altLang="en-US" dirty="0" smtClean="0"/>
              <a:t>Prevalência de HIV segundo o estado civil</a:t>
            </a:r>
          </a:p>
        </p:txBody>
      </p:sp>
      <p:graphicFrame>
        <p:nvGraphicFramePr>
          <p:cNvPr id="2" name="Content Placeholder 10"/>
          <p:cNvGraphicFramePr>
            <a:graphicFrameLocks noGrp="1"/>
          </p:cNvGraphicFramePr>
          <p:nvPr>
            <p:ph idx="4294967295"/>
            <p:extLst/>
          </p:nvPr>
        </p:nvGraphicFramePr>
        <p:xfrm>
          <a:off x="50800" y="2132902"/>
          <a:ext cx="9144000" cy="4527550"/>
        </p:xfrm>
        <a:graphic>
          <a:graphicData uri="http://schemas.openxmlformats.org/drawingml/2006/chart">
            <c:chart xmlns:c="http://schemas.openxmlformats.org/drawingml/2006/chart" xmlns:r="http://schemas.openxmlformats.org/officeDocument/2006/relationships" r:id="rId3"/>
          </a:graphicData>
        </a:graphic>
      </p:graphicFrame>
      <p:sp>
        <p:nvSpPr>
          <p:cNvPr id="102404" name="TextBox 11"/>
          <p:cNvSpPr txBox="1">
            <a:spLocks noChangeArrowheads="1"/>
          </p:cNvSpPr>
          <p:nvPr/>
        </p:nvSpPr>
        <p:spPr bwMode="auto">
          <a:xfrm>
            <a:off x="0" y="1123950"/>
            <a:ext cx="91440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pt-PT" altLang="en-US" sz="1800" i="1"/>
              <a:t>Percentagem de homens e mulheres de 15-49 anos que são HIV positivos</a:t>
            </a:r>
          </a:p>
        </p:txBody>
      </p:sp>
    </p:spTree>
    <p:extLst>
      <p:ext uri="{BB962C8B-B14F-4D97-AF65-F5344CB8AC3E}">
        <p14:creationId xmlns:p14="http://schemas.microsoft.com/office/powerpoint/2010/main" val="2240166495"/>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p:txBody>
          <a:bodyPr/>
          <a:lstStyle/>
          <a:p>
            <a:pPr eaLnBrk="1" hangingPunct="1"/>
            <a:r>
              <a:rPr lang="pt-PT" altLang="en-US" smtClean="0"/>
              <a:t>Testagem de HIV: Algoritmo do testagem centralizada nos adultos</a:t>
            </a:r>
          </a:p>
        </p:txBody>
      </p:sp>
      <p:sp>
        <p:nvSpPr>
          <p:cNvPr id="27651" name="Content Placeholder 2"/>
          <p:cNvSpPr>
            <a:spLocks noGrp="1"/>
          </p:cNvSpPr>
          <p:nvPr>
            <p:ph idx="1"/>
          </p:nvPr>
        </p:nvSpPr>
        <p:spPr/>
        <p:txBody>
          <a:bodyPr>
            <a:normAutofit lnSpcReduction="10000"/>
          </a:bodyPr>
          <a:lstStyle/>
          <a:p>
            <a:pPr lvl="1" eaLnBrk="1" hangingPunct="1">
              <a:lnSpc>
                <a:spcPct val="100000"/>
              </a:lnSpc>
              <a:spcBef>
                <a:spcPct val="0"/>
              </a:spcBef>
              <a:spcAft>
                <a:spcPts val="600"/>
              </a:spcAft>
            </a:pPr>
            <a:r>
              <a:rPr lang="pt-PT" altLang="en-US" sz="2400" dirty="0" smtClean="0"/>
              <a:t>2 ensaios </a:t>
            </a:r>
            <a:r>
              <a:rPr lang="pt-PT" altLang="en-US" sz="2400" dirty="0" err="1" smtClean="0"/>
              <a:t>imuno</a:t>
            </a:r>
            <a:r>
              <a:rPr lang="pt-PT" altLang="en-US" sz="2400" dirty="0" smtClean="0"/>
              <a:t> enzimáticos, seguido de um teste rápido de confirmação. Inicialmente, todas as amostras foram testadas usando </a:t>
            </a:r>
            <a:r>
              <a:rPr lang="pt-PT" altLang="en-US" sz="2400" dirty="0" err="1" smtClean="0"/>
              <a:t>Vironostika</a:t>
            </a:r>
            <a:r>
              <a:rPr lang="pt-PT" altLang="en-US" sz="2400" dirty="0" smtClean="0"/>
              <a:t> HIV </a:t>
            </a:r>
            <a:r>
              <a:rPr lang="pt-PT" altLang="en-US" sz="2400" dirty="0" err="1" smtClean="0"/>
              <a:t>Ag</a:t>
            </a:r>
            <a:r>
              <a:rPr lang="pt-PT" altLang="en-US" sz="2400" dirty="0" smtClean="0"/>
              <a:t>/</a:t>
            </a:r>
            <a:r>
              <a:rPr lang="pt-PT" altLang="en-US" sz="2400" dirty="0" err="1" smtClean="0"/>
              <a:t>Ab</a:t>
            </a:r>
            <a:r>
              <a:rPr lang="pt-PT" altLang="en-US" sz="2400" dirty="0" smtClean="0"/>
              <a:t>.</a:t>
            </a:r>
          </a:p>
          <a:p>
            <a:pPr lvl="1" eaLnBrk="1" hangingPunct="1">
              <a:lnSpc>
                <a:spcPct val="100000"/>
              </a:lnSpc>
              <a:spcBef>
                <a:spcPct val="0"/>
              </a:spcBef>
              <a:spcAft>
                <a:spcPts val="600"/>
              </a:spcAft>
            </a:pPr>
            <a:r>
              <a:rPr lang="pt-PT" altLang="en-US" sz="2400" dirty="0" smtClean="0"/>
              <a:t>As amostras não </a:t>
            </a:r>
            <a:r>
              <a:rPr lang="pt-PT" altLang="en-US" sz="2400" dirty="0" err="1" smtClean="0"/>
              <a:t>reactivas</a:t>
            </a:r>
            <a:r>
              <a:rPr lang="pt-PT" altLang="en-US" sz="2400" dirty="0" smtClean="0"/>
              <a:t> neste teste foram consideradas HIV seronegativas. Todas as amostras </a:t>
            </a:r>
            <a:r>
              <a:rPr lang="pt-PT" altLang="en-US" sz="2400" dirty="0" err="1" smtClean="0"/>
              <a:t>reactivas</a:t>
            </a:r>
            <a:r>
              <a:rPr lang="pt-PT" altLang="en-US" sz="2400" dirty="0" smtClean="0"/>
              <a:t> e 5% das não </a:t>
            </a:r>
            <a:r>
              <a:rPr lang="pt-PT" altLang="en-US" sz="2400" dirty="0" err="1" smtClean="0"/>
              <a:t>reactivas</a:t>
            </a:r>
            <a:r>
              <a:rPr lang="pt-PT" altLang="en-US" sz="2400" dirty="0" smtClean="0"/>
              <a:t> (para controlo de qualidade) foram </a:t>
            </a:r>
            <a:r>
              <a:rPr lang="pt-PT" altLang="en-US" sz="2400" dirty="0" err="1" smtClean="0"/>
              <a:t>retestadas</a:t>
            </a:r>
            <a:r>
              <a:rPr lang="pt-PT" altLang="en-US" sz="2400" dirty="0" smtClean="0"/>
              <a:t> usando o </a:t>
            </a:r>
            <a:r>
              <a:rPr lang="pt-PT" altLang="en-US" sz="2400" dirty="0" err="1" smtClean="0"/>
              <a:t>Murex</a:t>
            </a:r>
            <a:r>
              <a:rPr lang="pt-PT" altLang="en-US" sz="2400" dirty="0" smtClean="0"/>
              <a:t> HIV combinação AG/</a:t>
            </a:r>
            <a:r>
              <a:rPr lang="pt-PT" altLang="en-US" sz="2400" dirty="0" err="1" smtClean="0"/>
              <a:t>Ab</a:t>
            </a:r>
            <a:r>
              <a:rPr lang="pt-PT" altLang="en-US" sz="2400" dirty="0" smtClean="0"/>
              <a:t>.</a:t>
            </a:r>
          </a:p>
          <a:p>
            <a:pPr lvl="1" eaLnBrk="1" hangingPunct="1">
              <a:lnSpc>
                <a:spcPct val="100000"/>
              </a:lnSpc>
              <a:spcBef>
                <a:spcPct val="0"/>
              </a:spcBef>
              <a:spcAft>
                <a:spcPts val="600"/>
              </a:spcAft>
            </a:pPr>
            <a:r>
              <a:rPr lang="pt-PT" altLang="en-US" sz="2400" dirty="0" smtClean="0"/>
              <a:t>Todas amostras </a:t>
            </a:r>
            <a:r>
              <a:rPr lang="pt-PT" altLang="en-US" sz="2400" dirty="0" err="1" smtClean="0"/>
              <a:t>reactivas</a:t>
            </a:r>
            <a:r>
              <a:rPr lang="pt-PT" altLang="en-US" sz="2400" dirty="0" smtClean="0"/>
              <a:t> e discordantes nos 2 testes foram </a:t>
            </a:r>
            <a:r>
              <a:rPr lang="pt-PT" altLang="en-US" sz="2400" dirty="0" err="1" smtClean="0"/>
              <a:t>re-testadas</a:t>
            </a:r>
            <a:r>
              <a:rPr lang="pt-PT" altLang="en-US" sz="2400" dirty="0" smtClean="0"/>
              <a:t> com o 3º teste de confirmação (</a:t>
            </a:r>
            <a:r>
              <a:rPr lang="pt-PT" altLang="en-US" sz="2400" dirty="0" err="1" smtClean="0"/>
              <a:t>Geenius</a:t>
            </a:r>
            <a:r>
              <a:rPr lang="pt-PT" altLang="en-US" sz="2400" dirty="0" smtClean="0"/>
              <a:t> HIV 1/2). </a:t>
            </a:r>
          </a:p>
          <a:p>
            <a:pPr lvl="1" eaLnBrk="1" hangingPunct="1">
              <a:lnSpc>
                <a:spcPct val="100000"/>
              </a:lnSpc>
              <a:spcBef>
                <a:spcPct val="0"/>
              </a:spcBef>
              <a:spcAft>
                <a:spcPts val="600"/>
              </a:spcAft>
            </a:pPr>
            <a:r>
              <a:rPr lang="pt-PT" altLang="en-US" sz="2400" dirty="0" smtClean="0"/>
              <a:t>Para fins de estimativa de prevalência, as amostras </a:t>
            </a:r>
            <a:r>
              <a:rPr lang="pt-PT" altLang="en-US" sz="2400" dirty="0" err="1" smtClean="0"/>
              <a:t>reactivas</a:t>
            </a:r>
            <a:r>
              <a:rPr lang="pt-PT" altLang="en-US" sz="2400" dirty="0" smtClean="0"/>
              <a:t> em todos os 3 testes foram consideradas HIV positivas. As amostras inconclusivas e indeterminadas foram consideras HIV negativas.</a:t>
            </a:r>
          </a:p>
          <a:p>
            <a:pPr lvl="1" eaLnBrk="1" hangingPunct="1">
              <a:lnSpc>
                <a:spcPct val="100000"/>
              </a:lnSpc>
              <a:spcBef>
                <a:spcPct val="0"/>
              </a:spcBef>
              <a:spcAft>
                <a:spcPts val="600"/>
              </a:spcAft>
            </a:pPr>
            <a:endParaRPr lang="pt-PT" altLang="en-US" sz="2400" dirty="0" smtClean="0"/>
          </a:p>
          <a:p>
            <a:pPr lvl="2" eaLnBrk="1" hangingPunct="1">
              <a:lnSpc>
                <a:spcPct val="100000"/>
              </a:lnSpc>
              <a:spcBef>
                <a:spcPct val="0"/>
              </a:spcBef>
              <a:spcAft>
                <a:spcPts val="600"/>
              </a:spcAft>
            </a:pPr>
            <a:endParaRPr lang="pt-PT" altLang="en-US" sz="1600" dirty="0" smtClean="0"/>
          </a:p>
          <a:p>
            <a:pPr marL="0" indent="0" eaLnBrk="1" hangingPunct="1">
              <a:lnSpc>
                <a:spcPct val="100000"/>
              </a:lnSpc>
              <a:spcBef>
                <a:spcPct val="0"/>
              </a:spcBef>
              <a:spcAft>
                <a:spcPts val="600"/>
              </a:spcAft>
              <a:buFont typeface="Arial" panose="020B0604020202020204" pitchFamily="34" charset="0"/>
              <a:buNone/>
            </a:pPr>
            <a:endParaRPr lang="pt-PT" altLang="en-US" sz="2400" dirty="0" smtClean="0"/>
          </a:p>
        </p:txBody>
      </p:sp>
    </p:spTree>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2" name="Title 2"/>
          <p:cNvSpPr>
            <a:spLocks noGrp="1"/>
          </p:cNvSpPr>
          <p:nvPr>
            <p:ph type="title" idx="4294967295"/>
          </p:nvPr>
        </p:nvSpPr>
        <p:spPr>
          <a:xfrm>
            <a:off x="0" y="0"/>
            <a:ext cx="9144000" cy="1325563"/>
          </a:xfrm>
        </p:spPr>
        <p:txBody>
          <a:bodyPr/>
          <a:lstStyle/>
          <a:p>
            <a:pPr eaLnBrk="1" hangingPunct="1"/>
            <a:r>
              <a:rPr lang="en-US" altLang="en-US" smtClean="0"/>
              <a:t>Tendências na prevalência de HIV nos jovens</a:t>
            </a:r>
          </a:p>
        </p:txBody>
      </p:sp>
      <p:graphicFrame>
        <p:nvGraphicFramePr>
          <p:cNvPr id="2" name="Content Placeholder 10"/>
          <p:cNvGraphicFramePr>
            <a:graphicFrameLocks noGrp="1"/>
          </p:cNvGraphicFramePr>
          <p:nvPr>
            <p:ph idx="4294967295"/>
            <p:extLst/>
          </p:nvPr>
        </p:nvGraphicFramePr>
        <p:xfrm>
          <a:off x="450850" y="1581607"/>
          <a:ext cx="8242300" cy="5286375"/>
        </p:xfrm>
        <a:graphic>
          <a:graphicData uri="http://schemas.openxmlformats.org/drawingml/2006/chart">
            <c:chart xmlns:c="http://schemas.openxmlformats.org/drawingml/2006/chart" xmlns:r="http://schemas.openxmlformats.org/officeDocument/2006/relationships" r:id="rId3"/>
          </a:graphicData>
        </a:graphic>
      </p:graphicFrame>
      <p:sp>
        <p:nvSpPr>
          <p:cNvPr id="104451" name="TextBox 11"/>
          <p:cNvSpPr txBox="1">
            <a:spLocks noChangeArrowheads="1"/>
          </p:cNvSpPr>
          <p:nvPr/>
        </p:nvSpPr>
        <p:spPr bwMode="auto">
          <a:xfrm>
            <a:off x="0" y="1227139"/>
            <a:ext cx="91440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pt-PT" altLang="en-US" sz="1800" i="1" dirty="0">
                <a:ea typeface="MS PGothic" panose="020B0600070205080204" pitchFamily="34" charset="-128"/>
              </a:rPr>
              <a:t>Percentagem de homens e mulheres de 15-24 anos que são HIV positivos</a:t>
            </a:r>
          </a:p>
        </p:txBody>
      </p:sp>
    </p:spTree>
    <p:extLst>
      <p:ext uri="{BB962C8B-B14F-4D97-AF65-F5344CB8AC3E}">
        <p14:creationId xmlns:p14="http://schemas.microsoft.com/office/powerpoint/2010/main" val="2279134964"/>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Title 1"/>
          <p:cNvSpPr>
            <a:spLocks noGrp="1"/>
          </p:cNvSpPr>
          <p:nvPr>
            <p:ph type="title" idx="4294967295"/>
          </p:nvPr>
        </p:nvSpPr>
        <p:spPr>
          <a:xfrm>
            <a:off x="0" y="0"/>
            <a:ext cx="9144000" cy="1325563"/>
          </a:xfrm>
        </p:spPr>
        <p:txBody>
          <a:bodyPr/>
          <a:lstStyle/>
          <a:p>
            <a:pPr eaLnBrk="1" hangingPunct="1"/>
            <a:r>
              <a:rPr lang="pt-PT" altLang="en-US" dirty="0" smtClean="0"/>
              <a:t>Prevalência de HIV entre os jovens por área de residência</a:t>
            </a:r>
          </a:p>
        </p:txBody>
      </p:sp>
      <p:graphicFrame>
        <p:nvGraphicFramePr>
          <p:cNvPr id="2" name="Content Placeholder 10"/>
          <p:cNvGraphicFramePr>
            <a:graphicFrameLocks noGrp="1"/>
          </p:cNvGraphicFramePr>
          <p:nvPr>
            <p:ph idx="4294967295"/>
            <p:extLst/>
          </p:nvPr>
        </p:nvGraphicFramePr>
        <p:xfrm>
          <a:off x="457200" y="1661093"/>
          <a:ext cx="8229600" cy="5283200"/>
        </p:xfrm>
        <a:graphic>
          <a:graphicData uri="http://schemas.openxmlformats.org/drawingml/2006/chart">
            <c:chart xmlns:c="http://schemas.openxmlformats.org/drawingml/2006/chart" xmlns:r="http://schemas.openxmlformats.org/officeDocument/2006/relationships" r:id="rId3"/>
          </a:graphicData>
        </a:graphic>
      </p:graphicFrame>
      <p:sp>
        <p:nvSpPr>
          <p:cNvPr id="106500" name="TextBox 11"/>
          <p:cNvSpPr txBox="1">
            <a:spLocks noChangeArrowheads="1"/>
          </p:cNvSpPr>
          <p:nvPr/>
        </p:nvSpPr>
        <p:spPr bwMode="auto">
          <a:xfrm>
            <a:off x="-50800" y="1280093"/>
            <a:ext cx="91440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pt-PT" altLang="en-US" sz="1800" i="1"/>
              <a:t>Percentagem de homens e mulheres de 15-24 anos que são HIV positivos</a:t>
            </a:r>
          </a:p>
        </p:txBody>
      </p:sp>
    </p:spTree>
    <p:extLst>
      <p:ext uri="{BB962C8B-B14F-4D97-AF65-F5344CB8AC3E}">
        <p14:creationId xmlns:p14="http://schemas.microsoft.com/office/powerpoint/2010/main" val="827587742"/>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Title 1"/>
          <p:cNvSpPr>
            <a:spLocks noGrp="1"/>
          </p:cNvSpPr>
          <p:nvPr>
            <p:ph type="title" idx="4294967295"/>
          </p:nvPr>
        </p:nvSpPr>
        <p:spPr>
          <a:xfrm>
            <a:off x="0" y="0"/>
            <a:ext cx="9144000" cy="1325563"/>
          </a:xfrm>
        </p:spPr>
        <p:txBody>
          <a:bodyPr/>
          <a:lstStyle/>
          <a:p>
            <a:pPr eaLnBrk="1" hangingPunct="1"/>
            <a:r>
              <a:rPr lang="pt-PT" altLang="en-US" dirty="0" smtClean="0"/>
              <a:t>Prevalência de HIV entre os jovens por idade</a:t>
            </a:r>
          </a:p>
        </p:txBody>
      </p:sp>
      <p:sp>
        <p:nvSpPr>
          <p:cNvPr id="108547" name="TextBox 11"/>
          <p:cNvSpPr txBox="1">
            <a:spLocks noChangeArrowheads="1"/>
          </p:cNvSpPr>
          <p:nvPr/>
        </p:nvSpPr>
        <p:spPr bwMode="auto">
          <a:xfrm>
            <a:off x="0" y="1217613"/>
            <a:ext cx="91440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pt-PT" altLang="en-US" sz="1800" i="1"/>
              <a:t>Percentagem de homens e mulheres de 15-24 anos que são HIV positivos</a:t>
            </a:r>
          </a:p>
        </p:txBody>
      </p:sp>
      <p:graphicFrame>
        <p:nvGraphicFramePr>
          <p:cNvPr id="2" name="Content Placeholder 10"/>
          <p:cNvGraphicFramePr>
            <a:graphicFrameLocks/>
          </p:cNvGraphicFramePr>
          <p:nvPr>
            <p:extLst/>
          </p:nvPr>
        </p:nvGraphicFramePr>
        <p:xfrm>
          <a:off x="315913" y="1560513"/>
          <a:ext cx="8240712" cy="529748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778202286"/>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Title 1"/>
          <p:cNvSpPr>
            <a:spLocks noGrp="1"/>
          </p:cNvSpPr>
          <p:nvPr>
            <p:ph type="title" idx="4294967295"/>
          </p:nvPr>
        </p:nvSpPr>
        <p:spPr>
          <a:xfrm>
            <a:off x="0" y="0"/>
            <a:ext cx="9144000" cy="1325563"/>
          </a:xfrm>
        </p:spPr>
        <p:txBody>
          <a:bodyPr/>
          <a:lstStyle/>
          <a:p>
            <a:pPr eaLnBrk="1" hangingPunct="1"/>
            <a:r>
              <a:rPr lang="pt-PT" altLang="en-US" dirty="0" smtClean="0"/>
              <a:t>Prevalência de HIV entre os jovens por estado civil</a:t>
            </a:r>
          </a:p>
        </p:txBody>
      </p:sp>
      <p:graphicFrame>
        <p:nvGraphicFramePr>
          <p:cNvPr id="2" name="Content Placeholder 10"/>
          <p:cNvGraphicFramePr>
            <a:graphicFrameLocks noGrp="1"/>
          </p:cNvGraphicFramePr>
          <p:nvPr>
            <p:ph idx="4294967295"/>
            <p:extLst/>
          </p:nvPr>
        </p:nvGraphicFramePr>
        <p:xfrm>
          <a:off x="50800" y="1685925"/>
          <a:ext cx="9140825" cy="4764088"/>
        </p:xfrm>
        <a:graphic>
          <a:graphicData uri="http://schemas.openxmlformats.org/drawingml/2006/chart">
            <c:chart xmlns:c="http://schemas.openxmlformats.org/drawingml/2006/chart" xmlns:r="http://schemas.openxmlformats.org/officeDocument/2006/relationships" r:id="rId3"/>
          </a:graphicData>
        </a:graphic>
      </p:graphicFrame>
      <p:sp>
        <p:nvSpPr>
          <p:cNvPr id="110596" name="TextBox 11"/>
          <p:cNvSpPr txBox="1">
            <a:spLocks noChangeArrowheads="1"/>
          </p:cNvSpPr>
          <p:nvPr/>
        </p:nvSpPr>
        <p:spPr bwMode="auto">
          <a:xfrm>
            <a:off x="-1330325" y="6519863"/>
            <a:ext cx="91440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pt-PT" altLang="en-US" sz="1600"/>
              <a:t>*Os números entre parenteses baseiam-se em 25-49 casos não ponderados</a:t>
            </a:r>
          </a:p>
        </p:txBody>
      </p:sp>
      <p:sp>
        <p:nvSpPr>
          <p:cNvPr id="110597" name="TextBox 4"/>
          <p:cNvSpPr txBox="1">
            <a:spLocks noChangeArrowheads="1"/>
          </p:cNvSpPr>
          <p:nvPr/>
        </p:nvSpPr>
        <p:spPr bwMode="auto">
          <a:xfrm>
            <a:off x="152400" y="1366838"/>
            <a:ext cx="91440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pt-PT" altLang="en-US" sz="1800" i="1"/>
              <a:t>Percentagem de homens e mulheres de 15-24 anos que são HIV positivos</a:t>
            </a:r>
          </a:p>
        </p:txBody>
      </p:sp>
    </p:spTree>
    <p:extLst>
      <p:ext uri="{BB962C8B-B14F-4D97-AF65-F5344CB8AC3E}">
        <p14:creationId xmlns:p14="http://schemas.microsoft.com/office/powerpoint/2010/main" val="2827945004"/>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Title 1"/>
          <p:cNvSpPr>
            <a:spLocks noGrp="1"/>
          </p:cNvSpPr>
          <p:nvPr>
            <p:ph type="title" idx="4294967295"/>
          </p:nvPr>
        </p:nvSpPr>
        <p:spPr>
          <a:xfrm>
            <a:off x="0" y="0"/>
            <a:ext cx="9144000" cy="1325563"/>
          </a:xfrm>
        </p:spPr>
        <p:txBody>
          <a:bodyPr/>
          <a:lstStyle/>
          <a:p>
            <a:pPr eaLnBrk="1" hangingPunct="1"/>
            <a:r>
              <a:rPr lang="pt-PT" altLang="en-US" dirty="0" smtClean="0"/>
              <a:t>Prevalência de HIV entre casais</a:t>
            </a:r>
            <a:endParaRPr lang="en-US" altLang="en-US" dirty="0" smtClean="0"/>
          </a:p>
        </p:txBody>
      </p:sp>
      <p:graphicFrame>
        <p:nvGraphicFramePr>
          <p:cNvPr id="112643" name="Object 40"/>
          <p:cNvGraphicFramePr>
            <a:graphicFrameLocks noGrp="1"/>
          </p:cNvGraphicFramePr>
          <p:nvPr>
            <p:ph idx="4294967295"/>
          </p:nvPr>
        </p:nvGraphicFramePr>
        <p:xfrm>
          <a:off x="-100013" y="1458913"/>
          <a:ext cx="9244013" cy="5449887"/>
        </p:xfrm>
        <a:graphic>
          <a:graphicData uri="http://schemas.openxmlformats.org/presentationml/2006/ole">
            <mc:AlternateContent xmlns:mc="http://schemas.openxmlformats.org/markup-compatibility/2006">
              <mc:Choice xmlns:v="urn:schemas-microsoft-com:vml" Requires="v">
                <p:oleObj spid="_x0000_s2050" name="Worksheet" r:id="rId5" imgW="9254530" imgH="5456393" progId="Excel.Sheet.8">
                  <p:embed/>
                </p:oleObj>
              </mc:Choice>
              <mc:Fallback>
                <p:oleObj name="Worksheet" r:id="rId5" imgW="9254530" imgH="5456393" progId="Excel.Sheet.8">
                  <p:embed/>
                  <p:pic>
                    <p:nvPicPr>
                      <p:cNvPr id="0" name=""/>
                      <p:cNvPicPr>
                        <a:picLocks noGrp="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0013" y="1458913"/>
                        <a:ext cx="9244013" cy="544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12644" name="TextBox 7"/>
          <p:cNvSpPr txBox="1">
            <a:spLocks noChangeArrowheads="1"/>
          </p:cNvSpPr>
          <p:nvPr/>
        </p:nvSpPr>
        <p:spPr bwMode="auto">
          <a:xfrm>
            <a:off x="0" y="863600"/>
            <a:ext cx="91440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pt-PT" altLang="en-US" sz="1800" i="1"/>
              <a:t>Distribuição percentual de casais, vivendo no mesmo agregado familiar, em que ambos foram testados para HIV, segundo o estado do teste de HIV</a:t>
            </a:r>
          </a:p>
        </p:txBody>
      </p:sp>
    </p:spTree>
    <p:extLst>
      <p:ext uri="{BB962C8B-B14F-4D97-AF65-F5344CB8AC3E}">
        <p14:creationId xmlns:p14="http://schemas.microsoft.com/office/powerpoint/2010/main" val="3418068566"/>
      </p:ext>
    </p:extLst>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Title 1"/>
          <p:cNvSpPr>
            <a:spLocks noGrp="1"/>
          </p:cNvSpPr>
          <p:nvPr>
            <p:ph type="title" idx="4294967295"/>
          </p:nvPr>
        </p:nvSpPr>
        <p:spPr>
          <a:xfrm>
            <a:off x="0" y="0"/>
            <a:ext cx="9144000" cy="1325563"/>
          </a:xfrm>
        </p:spPr>
        <p:txBody>
          <a:bodyPr/>
          <a:lstStyle/>
          <a:p>
            <a:pPr eaLnBrk="1" hangingPunct="1"/>
            <a:r>
              <a:rPr lang="pt-PT" altLang="en-US" dirty="0" smtClean="0"/>
              <a:t>Estado autodeclarado entre pessoas vivendo com HIV</a:t>
            </a:r>
          </a:p>
        </p:txBody>
      </p:sp>
      <p:sp>
        <p:nvSpPr>
          <p:cNvPr id="114691" name="Content Placeholder 3"/>
          <p:cNvSpPr>
            <a:spLocks noGrp="1"/>
          </p:cNvSpPr>
          <p:nvPr>
            <p:ph idx="4294967295"/>
          </p:nvPr>
        </p:nvSpPr>
        <p:spPr>
          <a:xfrm>
            <a:off x="923925" y="1573213"/>
            <a:ext cx="8220075" cy="5284787"/>
          </a:xfrm>
        </p:spPr>
        <p:txBody>
          <a:bodyPr/>
          <a:lstStyle/>
          <a:p>
            <a:pPr marL="0" indent="0" algn="ctr" eaLnBrk="1" hangingPunct="1">
              <a:buFont typeface="Arial" panose="020B0604020202020204" pitchFamily="34" charset="0"/>
              <a:buNone/>
            </a:pPr>
            <a:r>
              <a:rPr lang="pt-PT" altLang="en-US" dirty="0" smtClean="0"/>
              <a:t>Entre as pessoas HIV positivas (que </a:t>
            </a:r>
            <a:r>
              <a:rPr lang="pt-PT" altLang="en-US" b="1" i="1" dirty="0" smtClean="0">
                <a:solidFill>
                  <a:schemeClr val="tx2"/>
                </a:solidFill>
              </a:rPr>
              <a:t>testaram</a:t>
            </a:r>
            <a:r>
              <a:rPr lang="pt-PT" altLang="en-US" dirty="0" smtClean="0">
                <a:solidFill>
                  <a:schemeClr val="bg1"/>
                </a:solidFill>
              </a:rPr>
              <a:t> </a:t>
            </a:r>
            <a:r>
              <a:rPr lang="pt-PT" altLang="en-US" b="1" i="1" dirty="0" smtClean="0">
                <a:solidFill>
                  <a:schemeClr val="tx2"/>
                </a:solidFill>
              </a:rPr>
              <a:t>HIV positivo </a:t>
            </a:r>
            <a:r>
              <a:rPr lang="pt-PT" altLang="en-US" dirty="0" smtClean="0"/>
              <a:t>segundo o testagem no âmbito do inquérito), </a:t>
            </a:r>
            <a:r>
              <a:rPr lang="pt-PT" altLang="en-US" b="1" i="1" dirty="0" smtClean="0">
                <a:solidFill>
                  <a:schemeClr val="tx2"/>
                </a:solidFill>
              </a:rPr>
              <a:t>34% </a:t>
            </a:r>
            <a:r>
              <a:rPr lang="pt-PT" altLang="en-US" dirty="0" smtClean="0"/>
              <a:t>declararam na entrevista que </a:t>
            </a:r>
            <a:r>
              <a:rPr lang="pt-PT" altLang="en-US" b="1" i="1" dirty="0" smtClean="0">
                <a:solidFill>
                  <a:schemeClr val="tx2"/>
                </a:solidFill>
              </a:rPr>
              <a:t>estão vivendo com HIV. </a:t>
            </a:r>
          </a:p>
          <a:p>
            <a:pPr marL="0" indent="0" eaLnBrk="1" hangingPunct="1">
              <a:buFont typeface="Arial" panose="020B0604020202020204" pitchFamily="34" charset="0"/>
              <a:buNone/>
            </a:pPr>
            <a:endParaRPr lang="pt-PT" altLang="en-US" dirty="0" smtClean="0"/>
          </a:p>
        </p:txBody>
      </p:sp>
    </p:spTree>
    <p:extLst>
      <p:ext uri="{BB962C8B-B14F-4D97-AF65-F5344CB8AC3E}">
        <p14:creationId xmlns:p14="http://schemas.microsoft.com/office/powerpoint/2010/main" val="4065759435"/>
      </p:ext>
    </p:extLst>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Content Placeholder 2"/>
          <p:cNvSpPr txBox="1">
            <a:spLocks/>
          </p:cNvSpPr>
          <p:nvPr/>
        </p:nvSpPr>
        <p:spPr bwMode="auto">
          <a:xfrm>
            <a:off x="250825" y="1144588"/>
            <a:ext cx="4037013" cy="276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10000"/>
              </a:lnSpc>
              <a:spcBef>
                <a:spcPct val="0"/>
              </a:spcBef>
              <a:spcAft>
                <a:spcPts val="600"/>
              </a:spcAft>
              <a:buClr>
                <a:schemeClr val="tx1"/>
              </a:buClr>
            </a:pPr>
            <a:r>
              <a:rPr lang="pt-PT" altLang="en-US" sz="2800" dirty="0" smtClean="0"/>
              <a:t>Conhecimento</a:t>
            </a:r>
            <a:r>
              <a:rPr lang="pt-PT" altLang="en-US" sz="2800" dirty="0"/>
              <a:t>, atitudes e comportamentos em relação ao HIV e SIDA</a:t>
            </a:r>
          </a:p>
          <a:p>
            <a:pPr eaLnBrk="1" hangingPunct="1">
              <a:lnSpc>
                <a:spcPct val="110000"/>
              </a:lnSpc>
              <a:spcBef>
                <a:spcPct val="0"/>
              </a:spcBef>
              <a:spcAft>
                <a:spcPts val="600"/>
              </a:spcAft>
              <a:buClr>
                <a:schemeClr val="tx1"/>
              </a:buClr>
            </a:pPr>
            <a:r>
              <a:rPr lang="pt-PT" altLang="en-US" sz="2800" dirty="0"/>
              <a:t>Teste de HIV</a:t>
            </a:r>
          </a:p>
          <a:p>
            <a:pPr eaLnBrk="1" hangingPunct="1">
              <a:lnSpc>
                <a:spcPct val="110000"/>
              </a:lnSpc>
              <a:spcBef>
                <a:spcPct val="0"/>
              </a:spcBef>
              <a:spcAft>
                <a:spcPts val="600"/>
              </a:spcAft>
              <a:buClr>
                <a:schemeClr val="tx1"/>
              </a:buClr>
            </a:pPr>
            <a:r>
              <a:rPr lang="pt-PT" altLang="en-US" sz="2800" dirty="0"/>
              <a:t>HIV entre os jovens</a:t>
            </a:r>
          </a:p>
          <a:p>
            <a:pPr eaLnBrk="1" hangingPunct="1">
              <a:lnSpc>
                <a:spcPct val="110000"/>
              </a:lnSpc>
              <a:spcBef>
                <a:spcPct val="0"/>
              </a:spcBef>
              <a:spcAft>
                <a:spcPts val="600"/>
              </a:spcAft>
              <a:buClr>
                <a:schemeClr val="tx1"/>
              </a:buClr>
            </a:pPr>
            <a:r>
              <a:rPr lang="pt-PT" altLang="en-US" sz="2800" dirty="0"/>
              <a:t>Prevalência de HIV</a:t>
            </a:r>
          </a:p>
          <a:p>
            <a:pPr eaLnBrk="1" hangingPunct="1">
              <a:lnSpc>
                <a:spcPct val="110000"/>
              </a:lnSpc>
              <a:spcBef>
                <a:spcPct val="0"/>
              </a:spcBef>
              <a:spcAft>
                <a:spcPts val="600"/>
              </a:spcAft>
              <a:buClr>
                <a:schemeClr val="tx1"/>
              </a:buClr>
            </a:pPr>
            <a:r>
              <a:rPr lang="pt-PT" altLang="en-US" sz="2800" b="1" dirty="0">
                <a:solidFill>
                  <a:schemeClr val="tx2"/>
                </a:solidFill>
              </a:rPr>
              <a:t>Incidência e 90-90-90</a:t>
            </a:r>
          </a:p>
          <a:p>
            <a:pPr eaLnBrk="1" hangingPunct="1">
              <a:lnSpc>
                <a:spcPct val="110000"/>
              </a:lnSpc>
              <a:spcBef>
                <a:spcPct val="0"/>
              </a:spcBef>
              <a:spcAft>
                <a:spcPts val="600"/>
              </a:spcAft>
              <a:buClr>
                <a:schemeClr val="tx1"/>
              </a:buClr>
            </a:pPr>
            <a:endParaRPr lang="pt-PT" altLang="en-US" sz="2800" b="1" dirty="0">
              <a:solidFill>
                <a:schemeClr val="tx2"/>
              </a:solidFill>
            </a:endParaRPr>
          </a:p>
        </p:txBody>
      </p:sp>
    </p:spTree>
    <p:extLst>
      <p:ext uri="{BB962C8B-B14F-4D97-AF65-F5344CB8AC3E}">
        <p14:creationId xmlns:p14="http://schemas.microsoft.com/office/powerpoint/2010/main" val="2511649093"/>
      </p:ext>
    </p:extLst>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Title 1"/>
          <p:cNvSpPr>
            <a:spLocks noGrp="1"/>
          </p:cNvSpPr>
          <p:nvPr>
            <p:ph type="title" idx="4294967295"/>
          </p:nvPr>
        </p:nvSpPr>
        <p:spPr>
          <a:xfrm>
            <a:off x="628650" y="0"/>
            <a:ext cx="7886700" cy="1325563"/>
          </a:xfrm>
        </p:spPr>
        <p:txBody>
          <a:bodyPr/>
          <a:lstStyle/>
          <a:p>
            <a:pPr eaLnBrk="1" hangingPunct="1"/>
            <a:r>
              <a:rPr lang="pt-PT" altLang="pt-PT" dirty="0" smtClean="0"/>
              <a:t>Taxa de incidência de HIV</a:t>
            </a:r>
          </a:p>
        </p:txBody>
      </p:sp>
      <p:sp>
        <p:nvSpPr>
          <p:cNvPr id="118787" name="TextBox 11"/>
          <p:cNvSpPr txBox="1">
            <a:spLocks noChangeArrowheads="1"/>
          </p:cNvSpPr>
          <p:nvPr/>
        </p:nvSpPr>
        <p:spPr bwMode="auto">
          <a:xfrm>
            <a:off x="0" y="1300163"/>
            <a:ext cx="91440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pt-PT" altLang="pt-PT" sz="1800" i="1" dirty="0">
                <a:ea typeface="MS PGothic" panose="020B0600070205080204" pitchFamily="34" charset="-128"/>
              </a:rPr>
              <a:t>Infecções novas entre os homens e mulheres de 15-49 anos por </a:t>
            </a:r>
            <a:r>
              <a:rPr lang="pt-PT" altLang="pt-PT" sz="1800" i="1" dirty="0" smtClean="0">
                <a:ea typeface="MS PGothic" panose="020B0600070205080204" pitchFamily="34" charset="-128"/>
              </a:rPr>
              <a:t>1.000 </a:t>
            </a:r>
            <a:r>
              <a:rPr lang="pt-PT" altLang="pt-PT" sz="1800" i="1" dirty="0">
                <a:ea typeface="MS PGothic" panose="020B0600070205080204" pitchFamily="34" charset="-128"/>
              </a:rPr>
              <a:t>pessoas-anos</a:t>
            </a:r>
          </a:p>
        </p:txBody>
      </p:sp>
      <p:graphicFrame>
        <p:nvGraphicFramePr>
          <p:cNvPr id="2" name="Content Placeholder 10"/>
          <p:cNvGraphicFramePr>
            <a:graphicFrameLocks/>
          </p:cNvGraphicFramePr>
          <p:nvPr>
            <p:extLst/>
          </p:nvPr>
        </p:nvGraphicFramePr>
        <p:xfrm>
          <a:off x="0" y="1825625"/>
          <a:ext cx="9144000" cy="486251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540974412"/>
      </p:ext>
    </p:extLst>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itle 1"/>
          <p:cNvSpPr>
            <a:spLocks noGrp="1"/>
          </p:cNvSpPr>
          <p:nvPr>
            <p:ph type="title" idx="4294967295"/>
          </p:nvPr>
        </p:nvSpPr>
        <p:spPr>
          <a:xfrm>
            <a:off x="0" y="0"/>
            <a:ext cx="9144000" cy="1325563"/>
          </a:xfrm>
        </p:spPr>
        <p:txBody>
          <a:bodyPr/>
          <a:lstStyle/>
          <a:p>
            <a:pPr eaLnBrk="1" hangingPunct="1"/>
            <a:r>
              <a:rPr lang="pt-PT" altLang="en-US" dirty="0" smtClean="0"/>
              <a:t>Recurso à TARV durante a gravidez e </a:t>
            </a:r>
            <a:r>
              <a:rPr lang="pt-PT" altLang="en-US" dirty="0" err="1" smtClean="0"/>
              <a:t>lactância</a:t>
            </a:r>
            <a:endParaRPr lang="pt-PT" altLang="en-US" dirty="0" smtClean="0"/>
          </a:p>
        </p:txBody>
      </p:sp>
      <p:graphicFrame>
        <p:nvGraphicFramePr>
          <p:cNvPr id="2" name="Content Placeholder 10"/>
          <p:cNvGraphicFramePr>
            <a:graphicFrameLocks noGrp="1"/>
          </p:cNvGraphicFramePr>
          <p:nvPr>
            <p:ph idx="4294967295"/>
            <p:extLst/>
          </p:nvPr>
        </p:nvGraphicFramePr>
        <p:xfrm>
          <a:off x="523875" y="1624013"/>
          <a:ext cx="8096250" cy="5183187"/>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284288"/>
            <a:ext cx="9144000" cy="646331"/>
          </a:xfrm>
          <a:prstGeom prst="rect">
            <a:avLst/>
          </a:prstGeom>
          <a:noFill/>
        </p:spPr>
        <p:txBody>
          <a:bodyPr>
            <a:spAutoFit/>
          </a:bodyPr>
          <a:lstStyle/>
          <a:p>
            <a:pPr algn="ctr">
              <a:defRPr/>
            </a:pPr>
            <a:r>
              <a:rPr lang="en-US" i="1" dirty="0" err="1">
                <a:latin typeface="+mn-lt"/>
                <a:cs typeface="+mn-cs"/>
              </a:rPr>
              <a:t>Percentagem</a:t>
            </a:r>
            <a:r>
              <a:rPr lang="en-US" i="1" dirty="0">
                <a:latin typeface="+mn-lt"/>
                <a:cs typeface="+mn-cs"/>
              </a:rPr>
              <a:t> de </a:t>
            </a:r>
            <a:r>
              <a:rPr lang="en-US" i="1" dirty="0" err="1">
                <a:latin typeface="+mn-lt"/>
                <a:cs typeface="+mn-cs"/>
              </a:rPr>
              <a:t>pessoas</a:t>
            </a:r>
            <a:r>
              <a:rPr lang="en-US" i="1" dirty="0">
                <a:latin typeface="+mn-lt"/>
                <a:cs typeface="+mn-cs"/>
              </a:rPr>
              <a:t> de </a:t>
            </a:r>
            <a:r>
              <a:rPr lang="en-US" i="1" dirty="0" err="1" smtClean="0">
                <a:latin typeface="+mn-lt"/>
                <a:cs typeface="+mn-cs"/>
              </a:rPr>
              <a:t>mulheres</a:t>
            </a:r>
            <a:r>
              <a:rPr lang="en-US" i="1" dirty="0" smtClean="0">
                <a:latin typeface="+mn-lt"/>
                <a:cs typeface="+mn-cs"/>
              </a:rPr>
              <a:t> de 15-49 </a:t>
            </a:r>
            <a:r>
              <a:rPr lang="en-US" i="1" dirty="0" err="1" smtClean="0">
                <a:latin typeface="+mn-lt"/>
                <a:cs typeface="+mn-cs"/>
              </a:rPr>
              <a:t>anos</a:t>
            </a:r>
            <a:r>
              <a:rPr lang="en-US" i="1" dirty="0" smtClean="0">
                <a:latin typeface="+mn-lt"/>
                <a:cs typeface="+mn-cs"/>
              </a:rPr>
              <a:t> HIV </a:t>
            </a:r>
            <a:r>
              <a:rPr lang="en-US" i="1" dirty="0" err="1" smtClean="0">
                <a:latin typeface="+mn-lt"/>
                <a:cs typeface="+mn-cs"/>
              </a:rPr>
              <a:t>positivas</a:t>
            </a:r>
            <a:r>
              <a:rPr lang="en-US" i="1" dirty="0" smtClean="0">
                <a:latin typeface="+mn-lt"/>
                <a:cs typeface="+mn-cs"/>
              </a:rPr>
              <a:t> que </a:t>
            </a:r>
            <a:r>
              <a:rPr lang="en-US" i="1" dirty="0" err="1" smtClean="0">
                <a:latin typeface="+mn-lt"/>
                <a:cs typeface="+mn-cs"/>
              </a:rPr>
              <a:t>fazem</a:t>
            </a:r>
            <a:r>
              <a:rPr lang="en-US" i="1" dirty="0" smtClean="0">
                <a:latin typeface="+mn-lt"/>
                <a:cs typeface="+mn-cs"/>
              </a:rPr>
              <a:t> </a:t>
            </a:r>
            <a:r>
              <a:rPr lang="en-US" i="1" dirty="0" err="1" smtClean="0">
                <a:latin typeface="+mn-lt"/>
                <a:cs typeface="+mn-cs"/>
              </a:rPr>
              <a:t>terapia</a:t>
            </a:r>
            <a:r>
              <a:rPr lang="en-US" i="1" dirty="0" smtClean="0">
                <a:latin typeface="+mn-lt"/>
                <a:cs typeface="+mn-cs"/>
              </a:rPr>
              <a:t> anti retroviral (TARV)</a:t>
            </a:r>
            <a:endParaRPr lang="en-US" i="1" dirty="0">
              <a:latin typeface="+mn-lt"/>
              <a:cs typeface="+mn-cs"/>
            </a:endParaRPr>
          </a:p>
        </p:txBody>
      </p:sp>
    </p:spTree>
    <p:extLst>
      <p:ext uri="{BB962C8B-B14F-4D97-AF65-F5344CB8AC3E}">
        <p14:creationId xmlns:p14="http://schemas.microsoft.com/office/powerpoint/2010/main" val="565168356"/>
      </p:ext>
    </p:extLst>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Title 1"/>
          <p:cNvSpPr>
            <a:spLocks noGrp="1"/>
          </p:cNvSpPr>
          <p:nvPr>
            <p:ph type="title" idx="4294967295"/>
          </p:nvPr>
        </p:nvSpPr>
        <p:spPr>
          <a:xfrm>
            <a:off x="0" y="0"/>
            <a:ext cx="9144000" cy="1325563"/>
          </a:xfrm>
        </p:spPr>
        <p:txBody>
          <a:bodyPr/>
          <a:lstStyle/>
          <a:p>
            <a:pPr eaLnBrk="1" hangingPunct="1"/>
            <a:r>
              <a:rPr lang="pt-PT" altLang="en-US" dirty="0" smtClean="0"/>
              <a:t>Prevalência de HIV nas crianças</a:t>
            </a:r>
          </a:p>
        </p:txBody>
      </p:sp>
      <p:sp>
        <p:nvSpPr>
          <p:cNvPr id="83971" name="TextBox 11"/>
          <p:cNvSpPr txBox="1">
            <a:spLocks noChangeArrowheads="1"/>
          </p:cNvSpPr>
          <p:nvPr/>
        </p:nvSpPr>
        <p:spPr bwMode="auto">
          <a:xfrm>
            <a:off x="0" y="1123950"/>
            <a:ext cx="91440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pt-PT" altLang="en-US" sz="1800" i="1" dirty="0"/>
              <a:t>Percentagem de </a:t>
            </a:r>
            <a:r>
              <a:rPr lang="pt-PT" altLang="en-US" sz="1800" i="1" dirty="0" smtClean="0"/>
              <a:t>crianças de 6-23 meses são </a:t>
            </a:r>
            <a:r>
              <a:rPr lang="pt-PT" altLang="en-US" sz="1800" i="1" dirty="0"/>
              <a:t>HIV </a:t>
            </a:r>
            <a:r>
              <a:rPr lang="pt-PT" altLang="en-US" sz="1800" i="1" dirty="0" smtClean="0"/>
              <a:t>positivas</a:t>
            </a:r>
            <a:endParaRPr lang="pt-PT" altLang="en-US" sz="1800" i="1" dirty="0"/>
          </a:p>
        </p:txBody>
      </p:sp>
      <p:graphicFrame>
        <p:nvGraphicFramePr>
          <p:cNvPr id="2" name="Content Placeholder 10"/>
          <p:cNvGraphicFramePr>
            <a:graphicFrameLocks/>
          </p:cNvGraphicFramePr>
          <p:nvPr>
            <p:extLst/>
          </p:nvPr>
        </p:nvGraphicFramePr>
        <p:xfrm>
          <a:off x="476250" y="1500414"/>
          <a:ext cx="8191500" cy="52895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790058616"/>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itle 1"/>
          <p:cNvSpPr>
            <a:spLocks noGrp="1"/>
          </p:cNvSpPr>
          <p:nvPr>
            <p:ph type="title"/>
          </p:nvPr>
        </p:nvSpPr>
        <p:spPr/>
        <p:txBody>
          <a:bodyPr/>
          <a:lstStyle/>
          <a:p>
            <a:pPr eaLnBrk="1" hangingPunct="1"/>
            <a:r>
              <a:rPr lang="pt-PT" altLang="en-US" dirty="0" smtClean="0"/>
              <a:t>Pré-Teste e Formação do Pessoal de Campo</a:t>
            </a:r>
          </a:p>
        </p:txBody>
      </p:sp>
      <p:sp>
        <p:nvSpPr>
          <p:cNvPr id="3" name="Content Placeholder 2"/>
          <p:cNvSpPr>
            <a:spLocks noGrp="1"/>
          </p:cNvSpPr>
          <p:nvPr>
            <p:ph idx="1"/>
          </p:nvPr>
        </p:nvSpPr>
        <p:spPr/>
        <p:txBody>
          <a:bodyPr rtlCol="0">
            <a:normAutofit fontScale="92500"/>
          </a:bodyPr>
          <a:lstStyle/>
          <a:p>
            <a:pPr eaLnBrk="1" fontAlgn="auto" hangingPunct="1">
              <a:lnSpc>
                <a:spcPct val="100000"/>
              </a:lnSpc>
              <a:spcBef>
                <a:spcPts val="0"/>
              </a:spcBef>
              <a:spcAft>
                <a:spcPts val="600"/>
              </a:spcAft>
              <a:buClr>
                <a:schemeClr val="tx1"/>
              </a:buClr>
              <a:defRPr/>
            </a:pPr>
            <a:r>
              <a:rPr lang="pt-PT" b="1" dirty="0" smtClean="0">
                <a:solidFill>
                  <a:srgbClr val="005726"/>
                </a:solidFill>
              </a:rPr>
              <a:t>Pré-Teste: </a:t>
            </a:r>
            <a:r>
              <a:rPr lang="pt-PT" dirty="0" smtClean="0"/>
              <a:t>formação e validação do questionário </a:t>
            </a:r>
          </a:p>
          <a:p>
            <a:pPr eaLnBrk="1" fontAlgn="auto" hangingPunct="1">
              <a:lnSpc>
                <a:spcPct val="100000"/>
              </a:lnSpc>
              <a:spcBef>
                <a:spcPts val="0"/>
              </a:spcBef>
              <a:spcAft>
                <a:spcPts val="600"/>
              </a:spcAft>
              <a:buClr>
                <a:schemeClr val="tx1"/>
              </a:buClr>
              <a:defRPr/>
            </a:pPr>
            <a:r>
              <a:rPr lang="pt-PT" b="1" dirty="0" smtClean="0">
                <a:solidFill>
                  <a:srgbClr val="005726"/>
                </a:solidFill>
              </a:rPr>
              <a:t>Formação de Pessoal de Campo: </a:t>
            </a:r>
            <a:r>
              <a:rPr lang="pt-PT" dirty="0" smtClean="0"/>
              <a:t>formação na Cidade da Matola-Província de Maputo, de 13 de Abril a 10 de Maio de 2015 </a:t>
            </a:r>
          </a:p>
          <a:p>
            <a:pPr eaLnBrk="1" fontAlgn="auto" hangingPunct="1">
              <a:lnSpc>
                <a:spcPct val="100000"/>
              </a:lnSpc>
              <a:spcBef>
                <a:spcPts val="0"/>
              </a:spcBef>
              <a:spcAft>
                <a:spcPts val="600"/>
              </a:spcAft>
              <a:buClr>
                <a:schemeClr val="tx1"/>
              </a:buClr>
              <a:defRPr/>
            </a:pPr>
            <a:r>
              <a:rPr lang="pt-PT" dirty="0" smtClean="0"/>
              <a:t>No final, foram formados: </a:t>
            </a:r>
          </a:p>
          <a:p>
            <a:pPr lvl="1" eaLnBrk="1" fontAlgn="auto" hangingPunct="1">
              <a:lnSpc>
                <a:spcPct val="100000"/>
              </a:lnSpc>
              <a:spcBef>
                <a:spcPts val="0"/>
              </a:spcBef>
              <a:spcAft>
                <a:spcPts val="600"/>
              </a:spcAft>
              <a:buClr>
                <a:schemeClr val="tx1"/>
              </a:buClr>
              <a:defRPr/>
            </a:pPr>
            <a:r>
              <a:rPr lang="pt-PT" b="1" dirty="0" smtClean="0">
                <a:solidFill>
                  <a:srgbClr val="005726"/>
                </a:solidFill>
              </a:rPr>
              <a:t>11 supervisores de campo</a:t>
            </a:r>
          </a:p>
          <a:p>
            <a:pPr lvl="1" eaLnBrk="1" fontAlgn="auto" hangingPunct="1">
              <a:lnSpc>
                <a:spcPct val="100000"/>
              </a:lnSpc>
              <a:spcBef>
                <a:spcPts val="0"/>
              </a:spcBef>
              <a:spcAft>
                <a:spcPts val="600"/>
              </a:spcAft>
              <a:buClr>
                <a:schemeClr val="tx1"/>
              </a:buClr>
              <a:defRPr/>
            </a:pPr>
            <a:r>
              <a:rPr lang="pt-PT" b="1" dirty="0" smtClean="0">
                <a:solidFill>
                  <a:srgbClr val="005726"/>
                </a:solidFill>
              </a:rPr>
              <a:t>100 inquiridores </a:t>
            </a:r>
          </a:p>
          <a:p>
            <a:pPr lvl="1" eaLnBrk="1" fontAlgn="auto" hangingPunct="1">
              <a:lnSpc>
                <a:spcPct val="100000"/>
              </a:lnSpc>
              <a:spcBef>
                <a:spcPts val="0"/>
              </a:spcBef>
              <a:spcAft>
                <a:spcPts val="600"/>
              </a:spcAft>
              <a:buClr>
                <a:schemeClr val="tx1"/>
              </a:buClr>
              <a:defRPr/>
            </a:pPr>
            <a:r>
              <a:rPr lang="pt-PT" b="1" dirty="0" smtClean="0">
                <a:solidFill>
                  <a:srgbClr val="005726"/>
                </a:solidFill>
              </a:rPr>
              <a:t>50 conselheiros (técnicos de saúde)</a:t>
            </a:r>
          </a:p>
          <a:p>
            <a:pPr lvl="1" eaLnBrk="1" fontAlgn="auto" hangingPunct="1">
              <a:lnSpc>
                <a:spcPct val="100000"/>
              </a:lnSpc>
              <a:spcBef>
                <a:spcPts val="0"/>
              </a:spcBef>
              <a:spcAft>
                <a:spcPts val="600"/>
              </a:spcAft>
              <a:buClr>
                <a:schemeClr val="tx1"/>
              </a:buClr>
              <a:defRPr/>
            </a:pPr>
            <a:r>
              <a:rPr lang="pt-PT" b="1" dirty="0" smtClean="0">
                <a:solidFill>
                  <a:srgbClr val="005726"/>
                </a:solidFill>
              </a:rPr>
              <a:t>25 digitadores de campo</a:t>
            </a:r>
          </a:p>
          <a:p>
            <a:pPr lvl="1" eaLnBrk="1" fontAlgn="auto" hangingPunct="1">
              <a:lnSpc>
                <a:spcPct val="100000"/>
              </a:lnSpc>
              <a:spcBef>
                <a:spcPts val="0"/>
              </a:spcBef>
              <a:spcAft>
                <a:spcPts val="600"/>
              </a:spcAft>
              <a:buClr>
                <a:schemeClr val="tx1"/>
              </a:buClr>
              <a:defRPr/>
            </a:pPr>
            <a:r>
              <a:rPr lang="pt-PT" b="1" dirty="0" smtClean="0">
                <a:solidFill>
                  <a:srgbClr val="005726"/>
                </a:solidFill>
              </a:rPr>
              <a:t>12 digitadores centrais</a:t>
            </a:r>
          </a:p>
          <a:p>
            <a:pPr lvl="1" eaLnBrk="1" fontAlgn="auto" hangingPunct="1">
              <a:lnSpc>
                <a:spcPct val="100000"/>
              </a:lnSpc>
              <a:spcBef>
                <a:spcPts val="0"/>
              </a:spcBef>
              <a:spcAft>
                <a:spcPts val="600"/>
              </a:spcAft>
              <a:buClr>
                <a:schemeClr val="bg1"/>
              </a:buClr>
              <a:defRPr/>
            </a:pPr>
            <a:endParaRPr lang="pt-PT" b="1" dirty="0" smtClean="0">
              <a:solidFill>
                <a:srgbClr val="005726"/>
              </a:solidFill>
            </a:endParaRPr>
          </a:p>
          <a:p>
            <a:pPr lvl="1" eaLnBrk="1" fontAlgn="auto" hangingPunct="1">
              <a:lnSpc>
                <a:spcPct val="100000"/>
              </a:lnSpc>
              <a:spcBef>
                <a:spcPts val="0"/>
              </a:spcBef>
              <a:spcAft>
                <a:spcPts val="600"/>
              </a:spcAft>
              <a:buClr>
                <a:schemeClr val="bg1"/>
              </a:buClr>
              <a:defRPr/>
            </a:pPr>
            <a:endParaRPr lang="pt-PT" b="1" dirty="0">
              <a:solidFill>
                <a:srgbClr val="005726"/>
              </a:solidFill>
            </a:endParaRPr>
          </a:p>
        </p:txBody>
      </p:sp>
    </p:spTree>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3" name="Title 1"/>
          <p:cNvSpPr>
            <a:spLocks noGrp="1"/>
          </p:cNvSpPr>
          <p:nvPr>
            <p:ph type="title" idx="4294967295"/>
          </p:nvPr>
        </p:nvSpPr>
        <p:spPr>
          <a:xfrm>
            <a:off x="0" y="0"/>
            <a:ext cx="9144000" cy="1325563"/>
          </a:xfrm>
        </p:spPr>
        <p:txBody>
          <a:bodyPr/>
          <a:lstStyle/>
          <a:p>
            <a:pPr eaLnBrk="1" hangingPunct="1"/>
            <a:r>
              <a:rPr lang="pt-PT" altLang="en-US" dirty="0" smtClean="0"/>
              <a:t>Progresso em relação </a:t>
            </a:r>
            <a:br>
              <a:rPr lang="pt-PT" altLang="en-US" dirty="0" smtClean="0"/>
            </a:br>
            <a:r>
              <a:rPr lang="pt-PT" altLang="en-US" dirty="0" smtClean="0"/>
              <a:t>às metas 90-90-90</a:t>
            </a:r>
          </a:p>
        </p:txBody>
      </p:sp>
      <p:graphicFrame>
        <p:nvGraphicFramePr>
          <p:cNvPr id="2" name="Content Placeholder 10"/>
          <p:cNvGraphicFramePr>
            <a:graphicFrameLocks noGrp="1"/>
          </p:cNvGraphicFramePr>
          <p:nvPr>
            <p:ph idx="4294967295"/>
            <p:extLst/>
          </p:nvPr>
        </p:nvGraphicFramePr>
        <p:xfrm>
          <a:off x="344487" y="2093913"/>
          <a:ext cx="8455025" cy="5329237"/>
        </p:xfrm>
        <a:graphic>
          <a:graphicData uri="http://schemas.openxmlformats.org/drawingml/2006/chart">
            <c:chart xmlns:c="http://schemas.openxmlformats.org/drawingml/2006/chart" xmlns:r="http://schemas.openxmlformats.org/officeDocument/2006/relationships" r:id="rId3"/>
          </a:graphicData>
        </a:graphic>
      </p:graphicFrame>
      <p:sp>
        <p:nvSpPr>
          <p:cNvPr id="122884" name="TextBox 11"/>
          <p:cNvSpPr txBox="1">
            <a:spLocks noChangeArrowheads="1"/>
          </p:cNvSpPr>
          <p:nvPr/>
        </p:nvSpPr>
        <p:spPr bwMode="auto">
          <a:xfrm>
            <a:off x="0" y="1171575"/>
            <a:ext cx="9144000"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pt-PT" altLang="en-US" sz="1800" i="1"/>
              <a:t>Entre homens e mulheres de 15-49 anos HIV positivos, a percentagem que conhece seu estado serológico; entre pessoas vivendo com HIV que conhecem seu estado, a percentagem que recebe ARV; entre pessoas que recebem ARV, a percentagem com a carga viral suprimida   </a:t>
            </a:r>
          </a:p>
        </p:txBody>
      </p:sp>
    </p:spTree>
    <p:extLst>
      <p:ext uri="{BB962C8B-B14F-4D97-AF65-F5344CB8AC3E}">
        <p14:creationId xmlns:p14="http://schemas.microsoft.com/office/powerpoint/2010/main" val="1195677044"/>
      </p:ext>
    </p:extLst>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10"/>
          <p:cNvGraphicFramePr>
            <a:graphicFrameLocks/>
          </p:cNvGraphicFramePr>
          <p:nvPr/>
        </p:nvGraphicFramePr>
        <p:xfrm>
          <a:off x="449263" y="1854200"/>
          <a:ext cx="8456612" cy="5329238"/>
        </p:xfrm>
        <a:graphic>
          <a:graphicData uri="http://schemas.openxmlformats.org/drawingml/2006/chart">
            <c:chart xmlns:c="http://schemas.openxmlformats.org/drawingml/2006/chart" xmlns:r="http://schemas.openxmlformats.org/officeDocument/2006/relationships" r:id="rId3"/>
          </a:graphicData>
        </a:graphic>
      </p:graphicFrame>
      <p:sp>
        <p:nvSpPr>
          <p:cNvPr id="124931" name="Title 1"/>
          <p:cNvSpPr>
            <a:spLocks noGrp="1"/>
          </p:cNvSpPr>
          <p:nvPr>
            <p:ph type="title" idx="4294967295"/>
          </p:nvPr>
        </p:nvSpPr>
        <p:spPr>
          <a:xfrm>
            <a:off x="0" y="0"/>
            <a:ext cx="9144000" cy="1325563"/>
          </a:xfrm>
        </p:spPr>
        <p:txBody>
          <a:bodyPr/>
          <a:lstStyle/>
          <a:p>
            <a:pPr eaLnBrk="1" hangingPunct="1"/>
            <a:r>
              <a:rPr lang="pt-PT" altLang="en-US" dirty="0" smtClean="0"/>
              <a:t>Cascata do tratamento de HIV</a:t>
            </a:r>
          </a:p>
        </p:txBody>
      </p:sp>
      <p:sp>
        <p:nvSpPr>
          <p:cNvPr id="124932" name="TextBox 11"/>
          <p:cNvSpPr txBox="1">
            <a:spLocks noChangeArrowheads="1"/>
          </p:cNvSpPr>
          <p:nvPr/>
        </p:nvSpPr>
        <p:spPr bwMode="auto">
          <a:xfrm>
            <a:off x="0" y="1171575"/>
            <a:ext cx="9144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pt-PT" altLang="en-US" sz="1800" i="1"/>
              <a:t>Entre homens e mulheres de 15-49 anos HIV positivos, a percentagem: </a:t>
            </a:r>
          </a:p>
        </p:txBody>
      </p:sp>
      <p:sp>
        <p:nvSpPr>
          <p:cNvPr id="124933" name="TextBox 7"/>
          <p:cNvSpPr txBox="1">
            <a:spLocks noChangeArrowheads="1"/>
          </p:cNvSpPr>
          <p:nvPr/>
        </p:nvSpPr>
        <p:spPr bwMode="auto">
          <a:xfrm>
            <a:off x="8686800" y="2889250"/>
            <a:ext cx="4572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b="1" dirty="0">
                <a:solidFill>
                  <a:schemeClr val="bg2"/>
                </a:solidFill>
              </a:rPr>
              <a:t>73</a:t>
            </a:r>
          </a:p>
        </p:txBody>
      </p:sp>
      <p:sp>
        <p:nvSpPr>
          <p:cNvPr id="124934" name="TextBox 20"/>
          <p:cNvSpPr txBox="1">
            <a:spLocks noChangeArrowheads="1"/>
          </p:cNvSpPr>
          <p:nvPr/>
        </p:nvSpPr>
        <p:spPr bwMode="auto">
          <a:xfrm>
            <a:off x="8686800" y="2574925"/>
            <a:ext cx="4572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b="1" dirty="0">
                <a:solidFill>
                  <a:schemeClr val="accent1"/>
                </a:solidFill>
              </a:rPr>
              <a:t>81</a:t>
            </a:r>
          </a:p>
        </p:txBody>
      </p:sp>
      <p:sp>
        <p:nvSpPr>
          <p:cNvPr id="124935" name="TextBox 21"/>
          <p:cNvSpPr txBox="1">
            <a:spLocks noChangeArrowheads="1"/>
          </p:cNvSpPr>
          <p:nvPr/>
        </p:nvSpPr>
        <p:spPr bwMode="auto">
          <a:xfrm>
            <a:off x="8686800" y="2224088"/>
            <a:ext cx="4572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b="1">
                <a:solidFill>
                  <a:schemeClr val="tx2"/>
                </a:solidFill>
              </a:rPr>
              <a:t>90</a:t>
            </a:r>
          </a:p>
        </p:txBody>
      </p:sp>
      <p:sp>
        <p:nvSpPr>
          <p:cNvPr id="2" name="TextBox 1"/>
          <p:cNvSpPr txBox="1"/>
          <p:nvPr/>
        </p:nvSpPr>
        <p:spPr>
          <a:xfrm>
            <a:off x="146609" y="2314349"/>
            <a:ext cx="461665" cy="795362"/>
          </a:xfrm>
          <a:prstGeom prst="rect">
            <a:avLst/>
          </a:prstGeom>
          <a:noFill/>
        </p:spPr>
        <p:txBody>
          <a:bodyPr vert="vert270">
            <a:spAutoFit/>
          </a:bodyPr>
          <a:lstStyle/>
          <a:p>
            <a:pPr>
              <a:defRPr/>
            </a:pPr>
            <a:r>
              <a:rPr lang="pt-PT" b="1" dirty="0">
                <a:cs typeface="+mn-cs"/>
              </a:rPr>
              <a:t>Metas</a:t>
            </a:r>
          </a:p>
        </p:txBody>
      </p:sp>
      <p:sp>
        <p:nvSpPr>
          <p:cNvPr id="3" name="Left Brace 2"/>
          <p:cNvSpPr/>
          <p:nvPr/>
        </p:nvSpPr>
        <p:spPr>
          <a:xfrm>
            <a:off x="557213" y="2314575"/>
            <a:ext cx="55562" cy="795338"/>
          </a:xfrm>
          <a:prstGeom prst="leftBrace">
            <a:avLst/>
          </a:prstGeom>
          <a:ln>
            <a:solidFill>
              <a:schemeClr val="bg1"/>
            </a:solidFill>
          </a:ln>
        </p:spPr>
        <p:style>
          <a:lnRef idx="1">
            <a:schemeClr val="dk1"/>
          </a:lnRef>
          <a:fillRef idx="0">
            <a:schemeClr val="dk1"/>
          </a:fillRef>
          <a:effectRef idx="0">
            <a:schemeClr val="dk1"/>
          </a:effectRef>
          <a:fontRef idx="minor">
            <a:schemeClr val="tx1"/>
          </a:fontRef>
        </p:style>
        <p:txBody>
          <a:bodyPr anchor="ctr"/>
          <a:lstStyle/>
          <a:p>
            <a:pPr algn="ctr">
              <a:defRPr/>
            </a:pPr>
            <a:endParaRPr lang="en-US"/>
          </a:p>
        </p:txBody>
      </p:sp>
    </p:spTree>
    <p:extLst>
      <p:ext uri="{BB962C8B-B14F-4D97-AF65-F5344CB8AC3E}">
        <p14:creationId xmlns:p14="http://schemas.microsoft.com/office/powerpoint/2010/main" val="52905023"/>
      </p:ext>
    </p:extLst>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Title 1"/>
          <p:cNvSpPr>
            <a:spLocks noGrp="1"/>
          </p:cNvSpPr>
          <p:nvPr>
            <p:ph type="title" idx="4294967295"/>
          </p:nvPr>
        </p:nvSpPr>
        <p:spPr>
          <a:xfrm>
            <a:off x="0" y="0"/>
            <a:ext cx="9144000" cy="1325563"/>
          </a:xfrm>
        </p:spPr>
        <p:txBody>
          <a:bodyPr/>
          <a:lstStyle/>
          <a:p>
            <a:pPr eaLnBrk="1" hangingPunct="1"/>
            <a:r>
              <a:rPr lang="pt-PT" altLang="en-US" dirty="0" smtClean="0"/>
              <a:t>Supressão viral segundo a idade</a:t>
            </a:r>
          </a:p>
        </p:txBody>
      </p:sp>
      <p:sp>
        <p:nvSpPr>
          <p:cNvPr id="126979" name="TextBox 11"/>
          <p:cNvSpPr txBox="1">
            <a:spLocks noChangeArrowheads="1"/>
          </p:cNvSpPr>
          <p:nvPr/>
        </p:nvSpPr>
        <p:spPr bwMode="auto">
          <a:xfrm>
            <a:off x="0" y="914400"/>
            <a:ext cx="91440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pt-PT" altLang="en-US" sz="1800" i="1" dirty="0"/>
              <a:t>Percentagem de homens e mulheres de </a:t>
            </a:r>
            <a:r>
              <a:rPr lang="pt-PT" altLang="en-US" sz="1800" i="1" dirty="0" smtClean="0"/>
              <a:t>15-59 </a:t>
            </a:r>
            <a:r>
              <a:rPr lang="pt-PT" altLang="en-US" sz="1800" i="1" dirty="0"/>
              <a:t>anos e HIV positivos com a carga viral &lt;1000 copia/</a:t>
            </a:r>
            <a:r>
              <a:rPr lang="pt-PT" altLang="en-US" sz="1800" i="1" dirty="0" err="1"/>
              <a:t>mL</a:t>
            </a:r>
            <a:r>
              <a:rPr lang="pt-PT" altLang="en-US" sz="1800" i="1" dirty="0"/>
              <a:t> segundo testagem no âmbito do inquérito</a:t>
            </a:r>
          </a:p>
        </p:txBody>
      </p:sp>
      <p:graphicFrame>
        <p:nvGraphicFramePr>
          <p:cNvPr id="2" name="Content Placeholder 10"/>
          <p:cNvGraphicFramePr>
            <a:graphicFrameLocks/>
          </p:cNvGraphicFramePr>
          <p:nvPr>
            <p:extLst/>
          </p:nvPr>
        </p:nvGraphicFramePr>
        <p:xfrm>
          <a:off x="315913" y="1560513"/>
          <a:ext cx="8240712" cy="5086350"/>
        </p:xfrm>
        <a:graphic>
          <a:graphicData uri="http://schemas.openxmlformats.org/drawingml/2006/chart">
            <c:chart xmlns:c="http://schemas.openxmlformats.org/drawingml/2006/chart" xmlns:r="http://schemas.openxmlformats.org/officeDocument/2006/relationships" r:id="rId3"/>
          </a:graphicData>
        </a:graphic>
      </p:graphicFrame>
      <p:sp>
        <p:nvSpPr>
          <p:cNvPr id="126981" name="TextBox 10"/>
          <p:cNvSpPr txBox="1">
            <a:spLocks noChangeArrowheads="1"/>
          </p:cNvSpPr>
          <p:nvPr/>
        </p:nvSpPr>
        <p:spPr bwMode="auto">
          <a:xfrm>
            <a:off x="1730375" y="3540125"/>
            <a:ext cx="18288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pt-PT" altLang="en-US" sz="1800" b="1" dirty="0">
                <a:solidFill>
                  <a:schemeClr val="bg2"/>
                </a:solidFill>
              </a:rPr>
              <a:t>Mulheres</a:t>
            </a:r>
          </a:p>
        </p:txBody>
      </p:sp>
      <p:sp>
        <p:nvSpPr>
          <p:cNvPr id="126982" name="TextBox 10"/>
          <p:cNvSpPr txBox="1">
            <a:spLocks noChangeArrowheads="1"/>
          </p:cNvSpPr>
          <p:nvPr/>
        </p:nvSpPr>
        <p:spPr bwMode="auto">
          <a:xfrm>
            <a:off x="1862138" y="4954588"/>
            <a:ext cx="18288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pt-PT" altLang="en-US" sz="1800" b="1" dirty="0">
                <a:solidFill>
                  <a:schemeClr val="accent1"/>
                </a:solidFill>
              </a:rPr>
              <a:t>Homens</a:t>
            </a:r>
          </a:p>
        </p:txBody>
      </p:sp>
      <p:sp>
        <p:nvSpPr>
          <p:cNvPr id="126983" name="TextBox 10"/>
          <p:cNvSpPr txBox="1">
            <a:spLocks noChangeArrowheads="1"/>
          </p:cNvSpPr>
          <p:nvPr/>
        </p:nvSpPr>
        <p:spPr bwMode="auto">
          <a:xfrm>
            <a:off x="3860800" y="4213225"/>
            <a:ext cx="18288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pt-PT" altLang="en-US" sz="1800" b="1">
                <a:solidFill>
                  <a:schemeClr val="tx2"/>
                </a:solidFill>
              </a:rPr>
              <a:t>Total</a:t>
            </a:r>
          </a:p>
        </p:txBody>
      </p:sp>
    </p:spTree>
    <p:extLst>
      <p:ext uri="{BB962C8B-B14F-4D97-AF65-F5344CB8AC3E}">
        <p14:creationId xmlns:p14="http://schemas.microsoft.com/office/powerpoint/2010/main" val="1944802158"/>
      </p:ext>
    </p:extLst>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9026" name="Group 47"/>
          <p:cNvGrpSpPr>
            <a:grpSpLocks noChangeAspect="1"/>
          </p:cNvGrpSpPr>
          <p:nvPr/>
        </p:nvGrpSpPr>
        <p:grpSpPr bwMode="auto">
          <a:xfrm>
            <a:off x="4221163" y="61913"/>
            <a:ext cx="4375150" cy="6740525"/>
            <a:chOff x="2733" y="568"/>
            <a:chExt cx="1957" cy="3016"/>
          </a:xfrm>
        </p:grpSpPr>
        <p:sp>
          <p:nvSpPr>
            <p:cNvPr id="25621" name="Freeform 5"/>
            <p:cNvSpPr>
              <a:spLocks noEditPoints="1"/>
            </p:cNvSpPr>
            <p:nvPr/>
          </p:nvSpPr>
          <p:spPr bwMode="auto">
            <a:xfrm>
              <a:off x="4154" y="568"/>
              <a:ext cx="514" cy="678"/>
            </a:xfrm>
            <a:custGeom>
              <a:avLst/>
              <a:gdLst>
                <a:gd name="T0" fmla="*/ 458 w 514"/>
                <a:gd name="T1" fmla="*/ 458 h 678"/>
                <a:gd name="T2" fmla="*/ 467 w 514"/>
                <a:gd name="T3" fmla="*/ 443 h 678"/>
                <a:gd name="T4" fmla="*/ 484 w 514"/>
                <a:gd name="T5" fmla="*/ 394 h 678"/>
                <a:gd name="T6" fmla="*/ 492 w 514"/>
                <a:gd name="T7" fmla="*/ 371 h 678"/>
                <a:gd name="T8" fmla="*/ 479 w 514"/>
                <a:gd name="T9" fmla="*/ 351 h 678"/>
                <a:gd name="T10" fmla="*/ 492 w 514"/>
                <a:gd name="T11" fmla="*/ 353 h 678"/>
                <a:gd name="T12" fmla="*/ 472 w 514"/>
                <a:gd name="T13" fmla="*/ 333 h 678"/>
                <a:gd name="T14" fmla="*/ 488 w 514"/>
                <a:gd name="T15" fmla="*/ 315 h 678"/>
                <a:gd name="T16" fmla="*/ 500 w 514"/>
                <a:gd name="T17" fmla="*/ 163 h 678"/>
                <a:gd name="T18" fmla="*/ 507 w 514"/>
                <a:gd name="T19" fmla="*/ 128 h 678"/>
                <a:gd name="T20" fmla="*/ 497 w 514"/>
                <a:gd name="T21" fmla="*/ 101 h 678"/>
                <a:gd name="T22" fmla="*/ 502 w 514"/>
                <a:gd name="T23" fmla="*/ 66 h 678"/>
                <a:gd name="T24" fmla="*/ 464 w 514"/>
                <a:gd name="T25" fmla="*/ 2 h 678"/>
                <a:gd name="T26" fmla="*/ 468 w 514"/>
                <a:gd name="T27" fmla="*/ 16 h 678"/>
                <a:gd name="T28" fmla="*/ 493 w 514"/>
                <a:gd name="T29" fmla="*/ 35 h 678"/>
                <a:gd name="T30" fmla="*/ 467 w 514"/>
                <a:gd name="T31" fmla="*/ 58 h 678"/>
                <a:gd name="T32" fmla="*/ 490 w 514"/>
                <a:gd name="T33" fmla="*/ 67 h 678"/>
                <a:gd name="T34" fmla="*/ 478 w 514"/>
                <a:gd name="T35" fmla="*/ 114 h 678"/>
                <a:gd name="T36" fmla="*/ 444 w 514"/>
                <a:gd name="T37" fmla="*/ 154 h 678"/>
                <a:gd name="T38" fmla="*/ 465 w 514"/>
                <a:gd name="T39" fmla="*/ 179 h 678"/>
                <a:gd name="T40" fmla="*/ 460 w 514"/>
                <a:gd name="T41" fmla="*/ 212 h 678"/>
                <a:gd name="T42" fmla="*/ 466 w 514"/>
                <a:gd name="T43" fmla="*/ 238 h 678"/>
                <a:gd name="T44" fmla="*/ 476 w 514"/>
                <a:gd name="T45" fmla="*/ 282 h 678"/>
                <a:gd name="T46" fmla="*/ 470 w 514"/>
                <a:gd name="T47" fmla="*/ 317 h 678"/>
                <a:gd name="T48" fmla="*/ 472 w 514"/>
                <a:gd name="T49" fmla="*/ 343 h 678"/>
                <a:gd name="T50" fmla="*/ 481 w 514"/>
                <a:gd name="T51" fmla="*/ 351 h 678"/>
                <a:gd name="T52" fmla="*/ 465 w 514"/>
                <a:gd name="T53" fmla="*/ 367 h 678"/>
                <a:gd name="T54" fmla="*/ 468 w 514"/>
                <a:gd name="T55" fmla="*/ 374 h 678"/>
                <a:gd name="T56" fmla="*/ 491 w 514"/>
                <a:gd name="T57" fmla="*/ 401 h 678"/>
                <a:gd name="T58" fmla="*/ 484 w 514"/>
                <a:gd name="T59" fmla="*/ 403 h 678"/>
                <a:gd name="T60" fmla="*/ 491 w 514"/>
                <a:gd name="T61" fmla="*/ 428 h 678"/>
                <a:gd name="T62" fmla="*/ 474 w 514"/>
                <a:gd name="T63" fmla="*/ 445 h 678"/>
                <a:gd name="T64" fmla="*/ 456 w 514"/>
                <a:gd name="T65" fmla="*/ 455 h 678"/>
                <a:gd name="T66" fmla="*/ 464 w 514"/>
                <a:gd name="T67" fmla="*/ 474 h 678"/>
                <a:gd name="T68" fmla="*/ 481 w 514"/>
                <a:gd name="T69" fmla="*/ 458 h 678"/>
                <a:gd name="T70" fmla="*/ 479 w 514"/>
                <a:gd name="T71" fmla="*/ 511 h 678"/>
                <a:gd name="T72" fmla="*/ 469 w 514"/>
                <a:gd name="T73" fmla="*/ 558 h 678"/>
                <a:gd name="T74" fmla="*/ 422 w 514"/>
                <a:gd name="T75" fmla="*/ 555 h 678"/>
                <a:gd name="T76" fmla="*/ 379 w 514"/>
                <a:gd name="T77" fmla="*/ 563 h 678"/>
                <a:gd name="T78" fmla="*/ 339 w 514"/>
                <a:gd name="T79" fmla="*/ 586 h 678"/>
                <a:gd name="T80" fmla="*/ 294 w 514"/>
                <a:gd name="T81" fmla="*/ 603 h 678"/>
                <a:gd name="T82" fmla="*/ 254 w 514"/>
                <a:gd name="T83" fmla="*/ 628 h 678"/>
                <a:gd name="T84" fmla="*/ 212 w 514"/>
                <a:gd name="T85" fmla="*/ 645 h 678"/>
                <a:gd name="T86" fmla="*/ 165 w 514"/>
                <a:gd name="T87" fmla="*/ 669 h 678"/>
                <a:gd name="T88" fmla="*/ 118 w 514"/>
                <a:gd name="T89" fmla="*/ 676 h 678"/>
                <a:gd name="T90" fmla="*/ 75 w 514"/>
                <a:gd name="T91" fmla="*/ 661 h 678"/>
                <a:gd name="T92" fmla="*/ 54 w 514"/>
                <a:gd name="T93" fmla="*/ 624 h 678"/>
                <a:gd name="T94" fmla="*/ 39 w 514"/>
                <a:gd name="T95" fmla="*/ 583 h 678"/>
                <a:gd name="T96" fmla="*/ 31 w 514"/>
                <a:gd name="T97" fmla="*/ 529 h 678"/>
                <a:gd name="T98" fmla="*/ 51 w 514"/>
                <a:gd name="T99" fmla="*/ 497 h 678"/>
                <a:gd name="T100" fmla="*/ 15 w 514"/>
                <a:gd name="T101" fmla="*/ 481 h 678"/>
                <a:gd name="T102" fmla="*/ 18 w 514"/>
                <a:gd name="T103" fmla="*/ 438 h 678"/>
                <a:gd name="T104" fmla="*/ 17 w 514"/>
                <a:gd name="T105" fmla="*/ 396 h 678"/>
                <a:gd name="T106" fmla="*/ 35 w 514"/>
                <a:gd name="T107" fmla="*/ 354 h 678"/>
                <a:gd name="T108" fmla="*/ 53 w 514"/>
                <a:gd name="T109" fmla="*/ 317 h 678"/>
                <a:gd name="T110" fmla="*/ 89 w 514"/>
                <a:gd name="T111" fmla="*/ 268 h 678"/>
                <a:gd name="T112" fmla="*/ 110 w 514"/>
                <a:gd name="T113" fmla="*/ 165 h 678"/>
                <a:gd name="T114" fmla="*/ 167 w 514"/>
                <a:gd name="T115" fmla="*/ 134 h 678"/>
                <a:gd name="T116" fmla="*/ 231 w 514"/>
                <a:gd name="T117" fmla="*/ 126 h 678"/>
                <a:gd name="T118" fmla="*/ 286 w 514"/>
                <a:gd name="T119" fmla="*/ 98 h 678"/>
                <a:gd name="T120" fmla="*/ 346 w 514"/>
                <a:gd name="T121" fmla="*/ 74 h 678"/>
                <a:gd name="T122" fmla="*/ 401 w 514"/>
                <a:gd name="T123" fmla="*/ 41 h 678"/>
                <a:gd name="T124" fmla="*/ 458 w 514"/>
                <a:gd name="T125" fmla="*/ 5 h 67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4"/>
                <a:gd name="T190" fmla="*/ 0 h 678"/>
                <a:gd name="T191" fmla="*/ 514 w 514"/>
                <a:gd name="T192" fmla="*/ 678 h 67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4" h="678">
                  <a:moveTo>
                    <a:pt x="472" y="476"/>
                  </a:moveTo>
                  <a:lnTo>
                    <a:pt x="472" y="475"/>
                  </a:lnTo>
                  <a:lnTo>
                    <a:pt x="472" y="476"/>
                  </a:lnTo>
                  <a:close/>
                  <a:moveTo>
                    <a:pt x="470" y="477"/>
                  </a:moveTo>
                  <a:lnTo>
                    <a:pt x="469" y="477"/>
                  </a:lnTo>
                  <a:lnTo>
                    <a:pt x="470" y="476"/>
                  </a:lnTo>
                  <a:lnTo>
                    <a:pt x="470" y="475"/>
                  </a:lnTo>
                  <a:lnTo>
                    <a:pt x="471" y="474"/>
                  </a:lnTo>
                  <a:lnTo>
                    <a:pt x="471" y="473"/>
                  </a:lnTo>
                  <a:lnTo>
                    <a:pt x="472" y="473"/>
                  </a:lnTo>
                  <a:lnTo>
                    <a:pt x="472" y="474"/>
                  </a:lnTo>
                  <a:lnTo>
                    <a:pt x="471" y="475"/>
                  </a:lnTo>
                  <a:lnTo>
                    <a:pt x="471" y="476"/>
                  </a:lnTo>
                  <a:lnTo>
                    <a:pt x="470" y="477"/>
                  </a:lnTo>
                  <a:close/>
                  <a:moveTo>
                    <a:pt x="472" y="473"/>
                  </a:moveTo>
                  <a:lnTo>
                    <a:pt x="472" y="472"/>
                  </a:lnTo>
                  <a:lnTo>
                    <a:pt x="472" y="473"/>
                  </a:lnTo>
                  <a:close/>
                  <a:moveTo>
                    <a:pt x="471" y="473"/>
                  </a:moveTo>
                  <a:lnTo>
                    <a:pt x="471" y="472"/>
                  </a:lnTo>
                  <a:lnTo>
                    <a:pt x="471" y="473"/>
                  </a:lnTo>
                  <a:close/>
                  <a:moveTo>
                    <a:pt x="468" y="470"/>
                  </a:moveTo>
                  <a:lnTo>
                    <a:pt x="469" y="470"/>
                  </a:lnTo>
                  <a:lnTo>
                    <a:pt x="470" y="470"/>
                  </a:lnTo>
                  <a:lnTo>
                    <a:pt x="470" y="471"/>
                  </a:lnTo>
                  <a:lnTo>
                    <a:pt x="470" y="472"/>
                  </a:lnTo>
                  <a:lnTo>
                    <a:pt x="469" y="472"/>
                  </a:lnTo>
                  <a:lnTo>
                    <a:pt x="469" y="473"/>
                  </a:lnTo>
                  <a:lnTo>
                    <a:pt x="469" y="474"/>
                  </a:lnTo>
                  <a:lnTo>
                    <a:pt x="468" y="475"/>
                  </a:lnTo>
                  <a:lnTo>
                    <a:pt x="468" y="474"/>
                  </a:lnTo>
                  <a:lnTo>
                    <a:pt x="468" y="473"/>
                  </a:lnTo>
                  <a:lnTo>
                    <a:pt x="467" y="472"/>
                  </a:lnTo>
                  <a:lnTo>
                    <a:pt x="467" y="471"/>
                  </a:lnTo>
                  <a:lnTo>
                    <a:pt x="466" y="470"/>
                  </a:lnTo>
                  <a:lnTo>
                    <a:pt x="466" y="469"/>
                  </a:lnTo>
                  <a:lnTo>
                    <a:pt x="467" y="469"/>
                  </a:lnTo>
                  <a:lnTo>
                    <a:pt x="468" y="470"/>
                  </a:lnTo>
                  <a:close/>
                  <a:moveTo>
                    <a:pt x="469" y="477"/>
                  </a:moveTo>
                  <a:lnTo>
                    <a:pt x="468" y="477"/>
                  </a:lnTo>
                  <a:lnTo>
                    <a:pt x="468" y="476"/>
                  </a:lnTo>
                  <a:lnTo>
                    <a:pt x="468" y="475"/>
                  </a:lnTo>
                  <a:lnTo>
                    <a:pt x="469" y="474"/>
                  </a:lnTo>
                  <a:lnTo>
                    <a:pt x="470" y="473"/>
                  </a:lnTo>
                  <a:lnTo>
                    <a:pt x="469" y="473"/>
                  </a:lnTo>
                  <a:lnTo>
                    <a:pt x="469" y="472"/>
                  </a:lnTo>
                  <a:lnTo>
                    <a:pt x="470" y="472"/>
                  </a:lnTo>
                  <a:lnTo>
                    <a:pt x="471" y="471"/>
                  </a:lnTo>
                  <a:lnTo>
                    <a:pt x="470" y="470"/>
                  </a:lnTo>
                  <a:lnTo>
                    <a:pt x="470" y="469"/>
                  </a:lnTo>
                  <a:lnTo>
                    <a:pt x="471" y="469"/>
                  </a:lnTo>
                  <a:lnTo>
                    <a:pt x="471" y="470"/>
                  </a:lnTo>
                  <a:lnTo>
                    <a:pt x="471" y="471"/>
                  </a:lnTo>
                  <a:lnTo>
                    <a:pt x="470" y="473"/>
                  </a:lnTo>
                  <a:lnTo>
                    <a:pt x="471" y="474"/>
                  </a:lnTo>
                  <a:lnTo>
                    <a:pt x="470" y="475"/>
                  </a:lnTo>
                  <a:lnTo>
                    <a:pt x="470" y="476"/>
                  </a:lnTo>
                  <a:lnTo>
                    <a:pt x="469" y="477"/>
                  </a:lnTo>
                  <a:close/>
                  <a:moveTo>
                    <a:pt x="459" y="462"/>
                  </a:moveTo>
                  <a:lnTo>
                    <a:pt x="459" y="461"/>
                  </a:lnTo>
                  <a:lnTo>
                    <a:pt x="458" y="461"/>
                  </a:lnTo>
                  <a:lnTo>
                    <a:pt x="458" y="459"/>
                  </a:lnTo>
                  <a:lnTo>
                    <a:pt x="457" y="458"/>
                  </a:lnTo>
                  <a:lnTo>
                    <a:pt x="457" y="457"/>
                  </a:lnTo>
                  <a:lnTo>
                    <a:pt x="458" y="458"/>
                  </a:lnTo>
                  <a:lnTo>
                    <a:pt x="458" y="459"/>
                  </a:lnTo>
                  <a:lnTo>
                    <a:pt x="459" y="459"/>
                  </a:lnTo>
                  <a:lnTo>
                    <a:pt x="460" y="461"/>
                  </a:lnTo>
                  <a:lnTo>
                    <a:pt x="460" y="462"/>
                  </a:lnTo>
                  <a:lnTo>
                    <a:pt x="459" y="462"/>
                  </a:lnTo>
                  <a:close/>
                  <a:moveTo>
                    <a:pt x="470" y="456"/>
                  </a:moveTo>
                  <a:lnTo>
                    <a:pt x="471" y="456"/>
                  </a:lnTo>
                  <a:lnTo>
                    <a:pt x="470" y="456"/>
                  </a:lnTo>
                  <a:close/>
                  <a:moveTo>
                    <a:pt x="456" y="449"/>
                  </a:moveTo>
                  <a:lnTo>
                    <a:pt x="454" y="449"/>
                  </a:lnTo>
                  <a:lnTo>
                    <a:pt x="454" y="450"/>
                  </a:lnTo>
                  <a:lnTo>
                    <a:pt x="453" y="450"/>
                  </a:lnTo>
                  <a:lnTo>
                    <a:pt x="453" y="449"/>
                  </a:lnTo>
                  <a:lnTo>
                    <a:pt x="454" y="449"/>
                  </a:lnTo>
                  <a:lnTo>
                    <a:pt x="454" y="448"/>
                  </a:lnTo>
                  <a:lnTo>
                    <a:pt x="456" y="449"/>
                  </a:lnTo>
                  <a:close/>
                  <a:moveTo>
                    <a:pt x="462" y="447"/>
                  </a:moveTo>
                  <a:lnTo>
                    <a:pt x="462" y="446"/>
                  </a:lnTo>
                  <a:lnTo>
                    <a:pt x="462" y="447"/>
                  </a:lnTo>
                  <a:close/>
                  <a:moveTo>
                    <a:pt x="460" y="447"/>
                  </a:moveTo>
                  <a:lnTo>
                    <a:pt x="460" y="446"/>
                  </a:lnTo>
                  <a:lnTo>
                    <a:pt x="460" y="447"/>
                  </a:lnTo>
                  <a:close/>
                  <a:moveTo>
                    <a:pt x="463" y="446"/>
                  </a:moveTo>
                  <a:lnTo>
                    <a:pt x="462" y="446"/>
                  </a:lnTo>
                  <a:lnTo>
                    <a:pt x="463" y="446"/>
                  </a:lnTo>
                  <a:close/>
                  <a:moveTo>
                    <a:pt x="463" y="445"/>
                  </a:moveTo>
                  <a:lnTo>
                    <a:pt x="462" y="445"/>
                  </a:lnTo>
                  <a:lnTo>
                    <a:pt x="463" y="445"/>
                  </a:lnTo>
                  <a:close/>
                  <a:moveTo>
                    <a:pt x="456" y="445"/>
                  </a:moveTo>
                  <a:lnTo>
                    <a:pt x="456" y="446"/>
                  </a:lnTo>
                  <a:lnTo>
                    <a:pt x="457" y="446"/>
                  </a:lnTo>
                  <a:lnTo>
                    <a:pt x="458" y="447"/>
                  </a:lnTo>
                  <a:lnTo>
                    <a:pt x="459" y="447"/>
                  </a:lnTo>
                  <a:lnTo>
                    <a:pt x="460" y="447"/>
                  </a:lnTo>
                  <a:lnTo>
                    <a:pt x="461" y="447"/>
                  </a:lnTo>
                  <a:lnTo>
                    <a:pt x="461" y="448"/>
                  </a:lnTo>
                  <a:lnTo>
                    <a:pt x="461" y="449"/>
                  </a:lnTo>
                  <a:lnTo>
                    <a:pt x="460" y="450"/>
                  </a:lnTo>
                  <a:lnTo>
                    <a:pt x="459" y="449"/>
                  </a:lnTo>
                  <a:lnTo>
                    <a:pt x="458" y="449"/>
                  </a:lnTo>
                  <a:lnTo>
                    <a:pt x="458" y="448"/>
                  </a:lnTo>
                  <a:lnTo>
                    <a:pt x="458" y="447"/>
                  </a:lnTo>
                  <a:lnTo>
                    <a:pt x="457" y="447"/>
                  </a:lnTo>
                  <a:lnTo>
                    <a:pt x="458" y="448"/>
                  </a:lnTo>
                  <a:lnTo>
                    <a:pt x="458" y="449"/>
                  </a:lnTo>
                  <a:lnTo>
                    <a:pt x="457" y="450"/>
                  </a:lnTo>
                  <a:lnTo>
                    <a:pt x="456" y="449"/>
                  </a:lnTo>
                  <a:lnTo>
                    <a:pt x="456" y="448"/>
                  </a:lnTo>
                  <a:lnTo>
                    <a:pt x="454" y="447"/>
                  </a:lnTo>
                  <a:lnTo>
                    <a:pt x="454" y="446"/>
                  </a:lnTo>
                  <a:lnTo>
                    <a:pt x="453" y="445"/>
                  </a:lnTo>
                  <a:lnTo>
                    <a:pt x="454" y="445"/>
                  </a:lnTo>
                  <a:lnTo>
                    <a:pt x="454" y="444"/>
                  </a:lnTo>
                  <a:lnTo>
                    <a:pt x="456" y="445"/>
                  </a:lnTo>
                  <a:close/>
                  <a:moveTo>
                    <a:pt x="464" y="444"/>
                  </a:moveTo>
                  <a:lnTo>
                    <a:pt x="464" y="445"/>
                  </a:lnTo>
                  <a:lnTo>
                    <a:pt x="463" y="445"/>
                  </a:lnTo>
                  <a:lnTo>
                    <a:pt x="464" y="444"/>
                  </a:lnTo>
                  <a:close/>
                  <a:moveTo>
                    <a:pt x="463" y="444"/>
                  </a:moveTo>
                  <a:lnTo>
                    <a:pt x="463" y="445"/>
                  </a:lnTo>
                  <a:lnTo>
                    <a:pt x="463" y="444"/>
                  </a:lnTo>
                  <a:lnTo>
                    <a:pt x="464" y="444"/>
                  </a:lnTo>
                  <a:lnTo>
                    <a:pt x="463" y="444"/>
                  </a:lnTo>
                  <a:close/>
                  <a:moveTo>
                    <a:pt x="467" y="443"/>
                  </a:moveTo>
                  <a:lnTo>
                    <a:pt x="466" y="443"/>
                  </a:lnTo>
                  <a:lnTo>
                    <a:pt x="467" y="442"/>
                  </a:lnTo>
                  <a:lnTo>
                    <a:pt x="467" y="443"/>
                  </a:lnTo>
                  <a:close/>
                  <a:moveTo>
                    <a:pt x="485" y="425"/>
                  </a:moveTo>
                  <a:lnTo>
                    <a:pt x="485" y="424"/>
                  </a:lnTo>
                  <a:lnTo>
                    <a:pt x="484" y="424"/>
                  </a:lnTo>
                  <a:lnTo>
                    <a:pt x="483" y="423"/>
                  </a:lnTo>
                  <a:lnTo>
                    <a:pt x="484" y="423"/>
                  </a:lnTo>
                  <a:lnTo>
                    <a:pt x="485" y="424"/>
                  </a:lnTo>
                  <a:lnTo>
                    <a:pt x="485" y="425"/>
                  </a:lnTo>
                  <a:close/>
                  <a:moveTo>
                    <a:pt x="494" y="406"/>
                  </a:moveTo>
                  <a:lnTo>
                    <a:pt x="493" y="405"/>
                  </a:lnTo>
                  <a:lnTo>
                    <a:pt x="494" y="405"/>
                  </a:lnTo>
                  <a:lnTo>
                    <a:pt x="493" y="405"/>
                  </a:lnTo>
                  <a:lnTo>
                    <a:pt x="493" y="404"/>
                  </a:lnTo>
                  <a:lnTo>
                    <a:pt x="494" y="404"/>
                  </a:lnTo>
                  <a:lnTo>
                    <a:pt x="495" y="405"/>
                  </a:lnTo>
                  <a:lnTo>
                    <a:pt x="494" y="406"/>
                  </a:lnTo>
                  <a:close/>
                  <a:moveTo>
                    <a:pt x="486" y="412"/>
                  </a:moveTo>
                  <a:lnTo>
                    <a:pt x="485" y="410"/>
                  </a:lnTo>
                  <a:lnTo>
                    <a:pt x="486" y="409"/>
                  </a:lnTo>
                  <a:lnTo>
                    <a:pt x="485" y="409"/>
                  </a:lnTo>
                  <a:lnTo>
                    <a:pt x="485" y="408"/>
                  </a:lnTo>
                  <a:lnTo>
                    <a:pt x="485" y="407"/>
                  </a:lnTo>
                  <a:lnTo>
                    <a:pt x="485" y="406"/>
                  </a:lnTo>
                  <a:lnTo>
                    <a:pt x="485" y="405"/>
                  </a:lnTo>
                  <a:lnTo>
                    <a:pt x="485" y="403"/>
                  </a:lnTo>
                  <a:lnTo>
                    <a:pt x="485" y="402"/>
                  </a:lnTo>
                  <a:lnTo>
                    <a:pt x="485" y="401"/>
                  </a:lnTo>
                  <a:lnTo>
                    <a:pt x="485" y="400"/>
                  </a:lnTo>
                  <a:lnTo>
                    <a:pt x="486" y="400"/>
                  </a:lnTo>
                  <a:lnTo>
                    <a:pt x="486" y="399"/>
                  </a:lnTo>
                  <a:lnTo>
                    <a:pt x="486" y="400"/>
                  </a:lnTo>
                  <a:lnTo>
                    <a:pt x="487" y="400"/>
                  </a:lnTo>
                  <a:lnTo>
                    <a:pt x="486" y="401"/>
                  </a:lnTo>
                  <a:lnTo>
                    <a:pt x="486" y="402"/>
                  </a:lnTo>
                  <a:lnTo>
                    <a:pt x="486" y="405"/>
                  </a:lnTo>
                  <a:lnTo>
                    <a:pt x="486" y="406"/>
                  </a:lnTo>
                  <a:lnTo>
                    <a:pt x="487" y="407"/>
                  </a:lnTo>
                  <a:lnTo>
                    <a:pt x="487" y="408"/>
                  </a:lnTo>
                  <a:lnTo>
                    <a:pt x="487" y="409"/>
                  </a:lnTo>
                  <a:lnTo>
                    <a:pt x="487" y="410"/>
                  </a:lnTo>
                  <a:lnTo>
                    <a:pt x="486" y="412"/>
                  </a:lnTo>
                  <a:close/>
                  <a:moveTo>
                    <a:pt x="485" y="399"/>
                  </a:moveTo>
                  <a:lnTo>
                    <a:pt x="485" y="400"/>
                  </a:lnTo>
                  <a:lnTo>
                    <a:pt x="484" y="399"/>
                  </a:lnTo>
                  <a:lnTo>
                    <a:pt x="484" y="398"/>
                  </a:lnTo>
                  <a:lnTo>
                    <a:pt x="485" y="398"/>
                  </a:lnTo>
                  <a:lnTo>
                    <a:pt x="485" y="399"/>
                  </a:lnTo>
                  <a:close/>
                  <a:moveTo>
                    <a:pt x="485" y="399"/>
                  </a:moveTo>
                  <a:lnTo>
                    <a:pt x="485" y="398"/>
                  </a:lnTo>
                  <a:lnTo>
                    <a:pt x="486" y="398"/>
                  </a:lnTo>
                  <a:lnTo>
                    <a:pt x="485" y="399"/>
                  </a:lnTo>
                  <a:close/>
                  <a:moveTo>
                    <a:pt x="485" y="396"/>
                  </a:moveTo>
                  <a:lnTo>
                    <a:pt x="484" y="395"/>
                  </a:lnTo>
                  <a:lnTo>
                    <a:pt x="485" y="395"/>
                  </a:lnTo>
                  <a:lnTo>
                    <a:pt x="485" y="396"/>
                  </a:lnTo>
                  <a:close/>
                  <a:moveTo>
                    <a:pt x="483" y="396"/>
                  </a:moveTo>
                  <a:lnTo>
                    <a:pt x="483" y="395"/>
                  </a:lnTo>
                  <a:lnTo>
                    <a:pt x="483" y="396"/>
                  </a:lnTo>
                  <a:close/>
                  <a:moveTo>
                    <a:pt x="484" y="395"/>
                  </a:moveTo>
                  <a:lnTo>
                    <a:pt x="483" y="395"/>
                  </a:lnTo>
                  <a:lnTo>
                    <a:pt x="483" y="394"/>
                  </a:lnTo>
                  <a:lnTo>
                    <a:pt x="484" y="394"/>
                  </a:lnTo>
                  <a:lnTo>
                    <a:pt x="484" y="395"/>
                  </a:lnTo>
                  <a:close/>
                  <a:moveTo>
                    <a:pt x="484" y="394"/>
                  </a:moveTo>
                  <a:lnTo>
                    <a:pt x="483" y="394"/>
                  </a:lnTo>
                  <a:lnTo>
                    <a:pt x="484" y="393"/>
                  </a:lnTo>
                  <a:lnTo>
                    <a:pt x="484" y="394"/>
                  </a:lnTo>
                  <a:close/>
                  <a:moveTo>
                    <a:pt x="496" y="393"/>
                  </a:moveTo>
                  <a:lnTo>
                    <a:pt x="495" y="393"/>
                  </a:lnTo>
                  <a:lnTo>
                    <a:pt x="495" y="392"/>
                  </a:lnTo>
                  <a:lnTo>
                    <a:pt x="494" y="392"/>
                  </a:lnTo>
                  <a:lnTo>
                    <a:pt x="494" y="391"/>
                  </a:lnTo>
                  <a:lnTo>
                    <a:pt x="493" y="391"/>
                  </a:lnTo>
                  <a:lnTo>
                    <a:pt x="492" y="391"/>
                  </a:lnTo>
                  <a:lnTo>
                    <a:pt x="492" y="390"/>
                  </a:lnTo>
                  <a:lnTo>
                    <a:pt x="493" y="390"/>
                  </a:lnTo>
                  <a:lnTo>
                    <a:pt x="494" y="390"/>
                  </a:lnTo>
                  <a:lnTo>
                    <a:pt x="495" y="390"/>
                  </a:lnTo>
                  <a:lnTo>
                    <a:pt x="496" y="390"/>
                  </a:lnTo>
                  <a:lnTo>
                    <a:pt x="497" y="390"/>
                  </a:lnTo>
                  <a:lnTo>
                    <a:pt x="497" y="391"/>
                  </a:lnTo>
                  <a:lnTo>
                    <a:pt x="496" y="391"/>
                  </a:lnTo>
                  <a:lnTo>
                    <a:pt x="496" y="392"/>
                  </a:lnTo>
                  <a:lnTo>
                    <a:pt x="496" y="393"/>
                  </a:lnTo>
                  <a:close/>
                  <a:moveTo>
                    <a:pt x="494" y="379"/>
                  </a:moveTo>
                  <a:lnTo>
                    <a:pt x="494" y="380"/>
                  </a:lnTo>
                  <a:lnTo>
                    <a:pt x="494" y="381"/>
                  </a:lnTo>
                  <a:lnTo>
                    <a:pt x="493" y="381"/>
                  </a:lnTo>
                  <a:lnTo>
                    <a:pt x="493" y="382"/>
                  </a:lnTo>
                  <a:lnTo>
                    <a:pt x="493" y="383"/>
                  </a:lnTo>
                  <a:lnTo>
                    <a:pt x="492" y="383"/>
                  </a:lnTo>
                  <a:lnTo>
                    <a:pt x="492" y="384"/>
                  </a:lnTo>
                  <a:lnTo>
                    <a:pt x="491" y="384"/>
                  </a:lnTo>
                  <a:lnTo>
                    <a:pt x="490" y="384"/>
                  </a:lnTo>
                  <a:lnTo>
                    <a:pt x="489" y="384"/>
                  </a:lnTo>
                  <a:lnTo>
                    <a:pt x="490" y="384"/>
                  </a:lnTo>
                  <a:lnTo>
                    <a:pt x="490" y="383"/>
                  </a:lnTo>
                  <a:lnTo>
                    <a:pt x="491" y="383"/>
                  </a:lnTo>
                  <a:lnTo>
                    <a:pt x="489" y="383"/>
                  </a:lnTo>
                  <a:lnTo>
                    <a:pt x="489" y="382"/>
                  </a:lnTo>
                  <a:lnTo>
                    <a:pt x="488" y="382"/>
                  </a:lnTo>
                  <a:lnTo>
                    <a:pt x="489" y="381"/>
                  </a:lnTo>
                  <a:lnTo>
                    <a:pt x="488" y="381"/>
                  </a:lnTo>
                  <a:lnTo>
                    <a:pt x="489" y="380"/>
                  </a:lnTo>
                  <a:lnTo>
                    <a:pt x="489" y="379"/>
                  </a:lnTo>
                  <a:lnTo>
                    <a:pt x="490" y="379"/>
                  </a:lnTo>
                  <a:lnTo>
                    <a:pt x="491" y="379"/>
                  </a:lnTo>
                  <a:lnTo>
                    <a:pt x="491" y="378"/>
                  </a:lnTo>
                  <a:lnTo>
                    <a:pt x="492" y="377"/>
                  </a:lnTo>
                  <a:lnTo>
                    <a:pt x="493" y="377"/>
                  </a:lnTo>
                  <a:lnTo>
                    <a:pt x="493" y="378"/>
                  </a:lnTo>
                  <a:lnTo>
                    <a:pt x="494" y="379"/>
                  </a:lnTo>
                  <a:close/>
                  <a:moveTo>
                    <a:pt x="469" y="372"/>
                  </a:moveTo>
                  <a:lnTo>
                    <a:pt x="468" y="372"/>
                  </a:lnTo>
                  <a:lnTo>
                    <a:pt x="467" y="372"/>
                  </a:lnTo>
                  <a:lnTo>
                    <a:pt x="466" y="372"/>
                  </a:lnTo>
                  <a:lnTo>
                    <a:pt x="467" y="371"/>
                  </a:lnTo>
                  <a:lnTo>
                    <a:pt x="468" y="371"/>
                  </a:lnTo>
                  <a:lnTo>
                    <a:pt x="469" y="371"/>
                  </a:lnTo>
                  <a:lnTo>
                    <a:pt x="469" y="372"/>
                  </a:lnTo>
                  <a:close/>
                  <a:moveTo>
                    <a:pt x="467" y="371"/>
                  </a:moveTo>
                  <a:lnTo>
                    <a:pt x="466" y="371"/>
                  </a:lnTo>
                  <a:lnTo>
                    <a:pt x="467" y="371"/>
                  </a:lnTo>
                  <a:close/>
                  <a:moveTo>
                    <a:pt x="493" y="371"/>
                  </a:moveTo>
                  <a:lnTo>
                    <a:pt x="493" y="372"/>
                  </a:lnTo>
                  <a:lnTo>
                    <a:pt x="492" y="371"/>
                  </a:lnTo>
                  <a:lnTo>
                    <a:pt x="492" y="370"/>
                  </a:lnTo>
                  <a:lnTo>
                    <a:pt x="493" y="370"/>
                  </a:lnTo>
                  <a:lnTo>
                    <a:pt x="493" y="371"/>
                  </a:lnTo>
                  <a:close/>
                  <a:moveTo>
                    <a:pt x="467" y="370"/>
                  </a:moveTo>
                  <a:lnTo>
                    <a:pt x="467" y="371"/>
                  </a:lnTo>
                  <a:lnTo>
                    <a:pt x="466" y="371"/>
                  </a:lnTo>
                  <a:lnTo>
                    <a:pt x="466" y="370"/>
                  </a:lnTo>
                  <a:lnTo>
                    <a:pt x="467" y="370"/>
                  </a:lnTo>
                  <a:close/>
                  <a:moveTo>
                    <a:pt x="498" y="370"/>
                  </a:moveTo>
                  <a:lnTo>
                    <a:pt x="497" y="370"/>
                  </a:lnTo>
                  <a:lnTo>
                    <a:pt x="497" y="369"/>
                  </a:lnTo>
                  <a:lnTo>
                    <a:pt x="497" y="368"/>
                  </a:lnTo>
                  <a:lnTo>
                    <a:pt x="498" y="367"/>
                  </a:lnTo>
                  <a:lnTo>
                    <a:pt x="498" y="368"/>
                  </a:lnTo>
                  <a:lnTo>
                    <a:pt x="498" y="369"/>
                  </a:lnTo>
                  <a:lnTo>
                    <a:pt x="498" y="370"/>
                  </a:lnTo>
                  <a:close/>
                  <a:moveTo>
                    <a:pt x="477" y="355"/>
                  </a:moveTo>
                  <a:lnTo>
                    <a:pt x="477" y="356"/>
                  </a:lnTo>
                  <a:lnTo>
                    <a:pt x="477" y="355"/>
                  </a:lnTo>
                  <a:close/>
                  <a:moveTo>
                    <a:pt x="495" y="359"/>
                  </a:moveTo>
                  <a:lnTo>
                    <a:pt x="496" y="359"/>
                  </a:lnTo>
                  <a:lnTo>
                    <a:pt x="496" y="360"/>
                  </a:lnTo>
                  <a:lnTo>
                    <a:pt x="495" y="360"/>
                  </a:lnTo>
                  <a:lnTo>
                    <a:pt x="495" y="363"/>
                  </a:lnTo>
                  <a:lnTo>
                    <a:pt x="495" y="364"/>
                  </a:lnTo>
                  <a:lnTo>
                    <a:pt x="494" y="365"/>
                  </a:lnTo>
                  <a:lnTo>
                    <a:pt x="494" y="366"/>
                  </a:lnTo>
                  <a:lnTo>
                    <a:pt x="492" y="366"/>
                  </a:lnTo>
                  <a:lnTo>
                    <a:pt x="492" y="365"/>
                  </a:lnTo>
                  <a:lnTo>
                    <a:pt x="492" y="364"/>
                  </a:lnTo>
                  <a:lnTo>
                    <a:pt x="491" y="364"/>
                  </a:lnTo>
                  <a:lnTo>
                    <a:pt x="491" y="363"/>
                  </a:lnTo>
                  <a:lnTo>
                    <a:pt x="491" y="362"/>
                  </a:lnTo>
                  <a:lnTo>
                    <a:pt x="491" y="360"/>
                  </a:lnTo>
                  <a:lnTo>
                    <a:pt x="491" y="359"/>
                  </a:lnTo>
                  <a:lnTo>
                    <a:pt x="490" y="359"/>
                  </a:lnTo>
                  <a:lnTo>
                    <a:pt x="490" y="358"/>
                  </a:lnTo>
                  <a:lnTo>
                    <a:pt x="490" y="357"/>
                  </a:lnTo>
                  <a:lnTo>
                    <a:pt x="490" y="356"/>
                  </a:lnTo>
                  <a:lnTo>
                    <a:pt x="492" y="354"/>
                  </a:lnTo>
                  <a:lnTo>
                    <a:pt x="493" y="354"/>
                  </a:lnTo>
                  <a:lnTo>
                    <a:pt x="493" y="355"/>
                  </a:lnTo>
                  <a:lnTo>
                    <a:pt x="494" y="356"/>
                  </a:lnTo>
                  <a:lnTo>
                    <a:pt x="495" y="356"/>
                  </a:lnTo>
                  <a:lnTo>
                    <a:pt x="495" y="357"/>
                  </a:lnTo>
                  <a:lnTo>
                    <a:pt x="495" y="358"/>
                  </a:lnTo>
                  <a:lnTo>
                    <a:pt x="495" y="359"/>
                  </a:lnTo>
                  <a:close/>
                  <a:moveTo>
                    <a:pt x="478" y="354"/>
                  </a:moveTo>
                  <a:lnTo>
                    <a:pt x="478" y="355"/>
                  </a:lnTo>
                  <a:lnTo>
                    <a:pt x="477" y="355"/>
                  </a:lnTo>
                  <a:lnTo>
                    <a:pt x="478" y="354"/>
                  </a:lnTo>
                  <a:close/>
                  <a:moveTo>
                    <a:pt x="478" y="354"/>
                  </a:moveTo>
                  <a:lnTo>
                    <a:pt x="477" y="354"/>
                  </a:lnTo>
                  <a:lnTo>
                    <a:pt x="477" y="353"/>
                  </a:lnTo>
                  <a:lnTo>
                    <a:pt x="478" y="353"/>
                  </a:lnTo>
                  <a:lnTo>
                    <a:pt x="478" y="354"/>
                  </a:lnTo>
                  <a:close/>
                  <a:moveTo>
                    <a:pt x="477" y="353"/>
                  </a:moveTo>
                  <a:lnTo>
                    <a:pt x="476" y="353"/>
                  </a:lnTo>
                  <a:lnTo>
                    <a:pt x="477" y="353"/>
                  </a:lnTo>
                  <a:close/>
                  <a:moveTo>
                    <a:pt x="483" y="351"/>
                  </a:moveTo>
                  <a:lnTo>
                    <a:pt x="483" y="350"/>
                  </a:lnTo>
                  <a:lnTo>
                    <a:pt x="483" y="351"/>
                  </a:lnTo>
                  <a:close/>
                  <a:moveTo>
                    <a:pt x="479" y="350"/>
                  </a:moveTo>
                  <a:lnTo>
                    <a:pt x="479" y="351"/>
                  </a:lnTo>
                  <a:lnTo>
                    <a:pt x="478" y="351"/>
                  </a:lnTo>
                  <a:lnTo>
                    <a:pt x="477" y="350"/>
                  </a:lnTo>
                  <a:lnTo>
                    <a:pt x="478" y="349"/>
                  </a:lnTo>
                  <a:lnTo>
                    <a:pt x="478" y="350"/>
                  </a:lnTo>
                  <a:lnTo>
                    <a:pt x="479" y="350"/>
                  </a:lnTo>
                  <a:close/>
                  <a:moveTo>
                    <a:pt x="472" y="350"/>
                  </a:moveTo>
                  <a:lnTo>
                    <a:pt x="471" y="350"/>
                  </a:lnTo>
                  <a:lnTo>
                    <a:pt x="472" y="349"/>
                  </a:lnTo>
                  <a:lnTo>
                    <a:pt x="473" y="349"/>
                  </a:lnTo>
                  <a:lnTo>
                    <a:pt x="473" y="350"/>
                  </a:lnTo>
                  <a:lnTo>
                    <a:pt x="472" y="350"/>
                  </a:lnTo>
                  <a:close/>
                  <a:moveTo>
                    <a:pt x="473" y="348"/>
                  </a:moveTo>
                  <a:lnTo>
                    <a:pt x="472" y="349"/>
                  </a:lnTo>
                  <a:lnTo>
                    <a:pt x="472" y="348"/>
                  </a:lnTo>
                  <a:lnTo>
                    <a:pt x="473" y="347"/>
                  </a:lnTo>
                  <a:lnTo>
                    <a:pt x="473" y="348"/>
                  </a:lnTo>
                  <a:close/>
                  <a:moveTo>
                    <a:pt x="478" y="348"/>
                  </a:moveTo>
                  <a:lnTo>
                    <a:pt x="478" y="347"/>
                  </a:lnTo>
                  <a:lnTo>
                    <a:pt x="479" y="347"/>
                  </a:lnTo>
                  <a:lnTo>
                    <a:pt x="478" y="348"/>
                  </a:lnTo>
                  <a:close/>
                  <a:moveTo>
                    <a:pt x="470" y="345"/>
                  </a:moveTo>
                  <a:lnTo>
                    <a:pt x="469" y="345"/>
                  </a:lnTo>
                  <a:lnTo>
                    <a:pt x="470" y="344"/>
                  </a:lnTo>
                  <a:lnTo>
                    <a:pt x="469" y="343"/>
                  </a:lnTo>
                  <a:lnTo>
                    <a:pt x="470" y="343"/>
                  </a:lnTo>
                  <a:lnTo>
                    <a:pt x="471" y="344"/>
                  </a:lnTo>
                  <a:lnTo>
                    <a:pt x="470" y="345"/>
                  </a:lnTo>
                  <a:close/>
                  <a:moveTo>
                    <a:pt x="497" y="342"/>
                  </a:moveTo>
                  <a:lnTo>
                    <a:pt x="496" y="342"/>
                  </a:lnTo>
                  <a:lnTo>
                    <a:pt x="496" y="341"/>
                  </a:lnTo>
                  <a:lnTo>
                    <a:pt x="497" y="341"/>
                  </a:lnTo>
                  <a:lnTo>
                    <a:pt x="497" y="342"/>
                  </a:lnTo>
                  <a:close/>
                  <a:moveTo>
                    <a:pt x="493" y="341"/>
                  </a:moveTo>
                  <a:lnTo>
                    <a:pt x="494" y="341"/>
                  </a:lnTo>
                  <a:lnTo>
                    <a:pt x="495" y="342"/>
                  </a:lnTo>
                  <a:lnTo>
                    <a:pt x="496" y="342"/>
                  </a:lnTo>
                  <a:lnTo>
                    <a:pt x="496" y="343"/>
                  </a:lnTo>
                  <a:lnTo>
                    <a:pt x="495" y="343"/>
                  </a:lnTo>
                  <a:lnTo>
                    <a:pt x="495" y="344"/>
                  </a:lnTo>
                  <a:lnTo>
                    <a:pt x="496" y="344"/>
                  </a:lnTo>
                  <a:lnTo>
                    <a:pt x="496" y="345"/>
                  </a:lnTo>
                  <a:lnTo>
                    <a:pt x="496" y="347"/>
                  </a:lnTo>
                  <a:lnTo>
                    <a:pt x="495" y="347"/>
                  </a:lnTo>
                  <a:lnTo>
                    <a:pt x="495" y="345"/>
                  </a:lnTo>
                  <a:lnTo>
                    <a:pt x="494" y="345"/>
                  </a:lnTo>
                  <a:lnTo>
                    <a:pt x="493" y="344"/>
                  </a:lnTo>
                  <a:lnTo>
                    <a:pt x="493" y="345"/>
                  </a:lnTo>
                  <a:lnTo>
                    <a:pt x="492" y="345"/>
                  </a:lnTo>
                  <a:lnTo>
                    <a:pt x="493" y="346"/>
                  </a:lnTo>
                  <a:lnTo>
                    <a:pt x="493" y="345"/>
                  </a:lnTo>
                  <a:lnTo>
                    <a:pt x="494" y="346"/>
                  </a:lnTo>
                  <a:lnTo>
                    <a:pt x="494" y="347"/>
                  </a:lnTo>
                  <a:lnTo>
                    <a:pt x="494" y="348"/>
                  </a:lnTo>
                  <a:lnTo>
                    <a:pt x="494" y="349"/>
                  </a:lnTo>
                  <a:lnTo>
                    <a:pt x="493" y="349"/>
                  </a:lnTo>
                  <a:lnTo>
                    <a:pt x="493" y="348"/>
                  </a:lnTo>
                  <a:lnTo>
                    <a:pt x="492" y="348"/>
                  </a:lnTo>
                  <a:lnTo>
                    <a:pt x="492" y="349"/>
                  </a:lnTo>
                  <a:lnTo>
                    <a:pt x="492" y="350"/>
                  </a:lnTo>
                  <a:lnTo>
                    <a:pt x="491" y="350"/>
                  </a:lnTo>
                  <a:lnTo>
                    <a:pt x="491" y="351"/>
                  </a:lnTo>
                  <a:lnTo>
                    <a:pt x="491" y="352"/>
                  </a:lnTo>
                  <a:lnTo>
                    <a:pt x="492" y="352"/>
                  </a:lnTo>
                  <a:lnTo>
                    <a:pt x="492" y="353"/>
                  </a:lnTo>
                  <a:lnTo>
                    <a:pt x="491" y="352"/>
                  </a:lnTo>
                  <a:lnTo>
                    <a:pt x="490" y="351"/>
                  </a:lnTo>
                  <a:lnTo>
                    <a:pt x="490" y="352"/>
                  </a:lnTo>
                  <a:lnTo>
                    <a:pt x="489" y="352"/>
                  </a:lnTo>
                  <a:lnTo>
                    <a:pt x="488" y="353"/>
                  </a:lnTo>
                  <a:lnTo>
                    <a:pt x="487" y="353"/>
                  </a:lnTo>
                  <a:lnTo>
                    <a:pt x="487" y="352"/>
                  </a:lnTo>
                  <a:lnTo>
                    <a:pt x="486" y="351"/>
                  </a:lnTo>
                  <a:lnTo>
                    <a:pt x="486" y="350"/>
                  </a:lnTo>
                  <a:lnTo>
                    <a:pt x="487" y="350"/>
                  </a:lnTo>
                  <a:lnTo>
                    <a:pt x="488" y="351"/>
                  </a:lnTo>
                  <a:lnTo>
                    <a:pt x="489" y="349"/>
                  </a:lnTo>
                  <a:lnTo>
                    <a:pt x="488" y="349"/>
                  </a:lnTo>
                  <a:lnTo>
                    <a:pt x="487" y="349"/>
                  </a:lnTo>
                  <a:lnTo>
                    <a:pt x="485" y="348"/>
                  </a:lnTo>
                  <a:lnTo>
                    <a:pt x="484" y="348"/>
                  </a:lnTo>
                  <a:lnTo>
                    <a:pt x="483" y="347"/>
                  </a:lnTo>
                  <a:lnTo>
                    <a:pt x="483" y="346"/>
                  </a:lnTo>
                  <a:lnTo>
                    <a:pt x="484" y="346"/>
                  </a:lnTo>
                  <a:lnTo>
                    <a:pt x="485" y="345"/>
                  </a:lnTo>
                  <a:lnTo>
                    <a:pt x="486" y="345"/>
                  </a:lnTo>
                  <a:lnTo>
                    <a:pt x="486" y="344"/>
                  </a:lnTo>
                  <a:lnTo>
                    <a:pt x="487" y="344"/>
                  </a:lnTo>
                  <a:lnTo>
                    <a:pt x="487" y="345"/>
                  </a:lnTo>
                  <a:lnTo>
                    <a:pt x="487" y="346"/>
                  </a:lnTo>
                  <a:lnTo>
                    <a:pt x="486" y="346"/>
                  </a:lnTo>
                  <a:lnTo>
                    <a:pt x="486" y="347"/>
                  </a:lnTo>
                  <a:lnTo>
                    <a:pt x="487" y="347"/>
                  </a:lnTo>
                  <a:lnTo>
                    <a:pt x="486" y="347"/>
                  </a:lnTo>
                  <a:lnTo>
                    <a:pt x="485" y="346"/>
                  </a:lnTo>
                  <a:lnTo>
                    <a:pt x="485" y="347"/>
                  </a:lnTo>
                  <a:lnTo>
                    <a:pt x="487" y="347"/>
                  </a:lnTo>
                  <a:lnTo>
                    <a:pt x="488" y="346"/>
                  </a:lnTo>
                  <a:lnTo>
                    <a:pt x="488" y="347"/>
                  </a:lnTo>
                  <a:lnTo>
                    <a:pt x="489" y="347"/>
                  </a:lnTo>
                  <a:lnTo>
                    <a:pt x="489" y="346"/>
                  </a:lnTo>
                  <a:lnTo>
                    <a:pt x="489" y="345"/>
                  </a:lnTo>
                  <a:lnTo>
                    <a:pt x="490" y="346"/>
                  </a:lnTo>
                  <a:lnTo>
                    <a:pt x="491" y="346"/>
                  </a:lnTo>
                  <a:lnTo>
                    <a:pt x="491" y="345"/>
                  </a:lnTo>
                  <a:lnTo>
                    <a:pt x="491" y="344"/>
                  </a:lnTo>
                  <a:lnTo>
                    <a:pt x="490" y="344"/>
                  </a:lnTo>
                  <a:lnTo>
                    <a:pt x="489" y="344"/>
                  </a:lnTo>
                  <a:lnTo>
                    <a:pt x="488" y="344"/>
                  </a:lnTo>
                  <a:lnTo>
                    <a:pt x="489" y="342"/>
                  </a:lnTo>
                  <a:lnTo>
                    <a:pt x="489" y="341"/>
                  </a:lnTo>
                  <a:lnTo>
                    <a:pt x="490" y="341"/>
                  </a:lnTo>
                  <a:lnTo>
                    <a:pt x="491" y="341"/>
                  </a:lnTo>
                  <a:lnTo>
                    <a:pt x="492" y="340"/>
                  </a:lnTo>
                  <a:lnTo>
                    <a:pt x="493" y="341"/>
                  </a:lnTo>
                  <a:close/>
                  <a:moveTo>
                    <a:pt x="475" y="343"/>
                  </a:moveTo>
                  <a:lnTo>
                    <a:pt x="474" y="343"/>
                  </a:lnTo>
                  <a:lnTo>
                    <a:pt x="473" y="343"/>
                  </a:lnTo>
                  <a:lnTo>
                    <a:pt x="474" y="342"/>
                  </a:lnTo>
                  <a:lnTo>
                    <a:pt x="473" y="342"/>
                  </a:lnTo>
                  <a:lnTo>
                    <a:pt x="473" y="341"/>
                  </a:lnTo>
                  <a:lnTo>
                    <a:pt x="474" y="341"/>
                  </a:lnTo>
                  <a:lnTo>
                    <a:pt x="474" y="340"/>
                  </a:lnTo>
                  <a:lnTo>
                    <a:pt x="474" y="339"/>
                  </a:lnTo>
                  <a:lnTo>
                    <a:pt x="473" y="338"/>
                  </a:lnTo>
                  <a:lnTo>
                    <a:pt x="472" y="337"/>
                  </a:lnTo>
                  <a:lnTo>
                    <a:pt x="472" y="335"/>
                  </a:lnTo>
                  <a:lnTo>
                    <a:pt x="472" y="334"/>
                  </a:lnTo>
                  <a:lnTo>
                    <a:pt x="472" y="333"/>
                  </a:lnTo>
                  <a:lnTo>
                    <a:pt x="471" y="332"/>
                  </a:lnTo>
                  <a:lnTo>
                    <a:pt x="471" y="331"/>
                  </a:lnTo>
                  <a:lnTo>
                    <a:pt x="472" y="331"/>
                  </a:lnTo>
                  <a:lnTo>
                    <a:pt x="473" y="332"/>
                  </a:lnTo>
                  <a:lnTo>
                    <a:pt x="473" y="333"/>
                  </a:lnTo>
                  <a:lnTo>
                    <a:pt x="473" y="334"/>
                  </a:lnTo>
                  <a:lnTo>
                    <a:pt x="473" y="335"/>
                  </a:lnTo>
                  <a:lnTo>
                    <a:pt x="474" y="337"/>
                  </a:lnTo>
                  <a:lnTo>
                    <a:pt x="474" y="338"/>
                  </a:lnTo>
                  <a:lnTo>
                    <a:pt x="474" y="339"/>
                  </a:lnTo>
                  <a:lnTo>
                    <a:pt x="475" y="340"/>
                  </a:lnTo>
                  <a:lnTo>
                    <a:pt x="475" y="341"/>
                  </a:lnTo>
                  <a:lnTo>
                    <a:pt x="474" y="342"/>
                  </a:lnTo>
                  <a:lnTo>
                    <a:pt x="475" y="343"/>
                  </a:lnTo>
                  <a:close/>
                  <a:moveTo>
                    <a:pt x="496" y="324"/>
                  </a:moveTo>
                  <a:lnTo>
                    <a:pt x="495" y="324"/>
                  </a:lnTo>
                  <a:lnTo>
                    <a:pt x="495" y="323"/>
                  </a:lnTo>
                  <a:lnTo>
                    <a:pt x="496" y="323"/>
                  </a:lnTo>
                  <a:lnTo>
                    <a:pt x="496" y="324"/>
                  </a:lnTo>
                  <a:close/>
                  <a:moveTo>
                    <a:pt x="472" y="323"/>
                  </a:moveTo>
                  <a:lnTo>
                    <a:pt x="472" y="322"/>
                  </a:lnTo>
                  <a:lnTo>
                    <a:pt x="472" y="321"/>
                  </a:lnTo>
                  <a:lnTo>
                    <a:pt x="472" y="320"/>
                  </a:lnTo>
                  <a:lnTo>
                    <a:pt x="473" y="320"/>
                  </a:lnTo>
                  <a:lnTo>
                    <a:pt x="473" y="321"/>
                  </a:lnTo>
                  <a:lnTo>
                    <a:pt x="472" y="322"/>
                  </a:lnTo>
                  <a:lnTo>
                    <a:pt x="472" y="323"/>
                  </a:lnTo>
                  <a:close/>
                  <a:moveTo>
                    <a:pt x="489" y="315"/>
                  </a:moveTo>
                  <a:lnTo>
                    <a:pt x="490" y="315"/>
                  </a:lnTo>
                  <a:lnTo>
                    <a:pt x="491" y="315"/>
                  </a:lnTo>
                  <a:lnTo>
                    <a:pt x="492" y="316"/>
                  </a:lnTo>
                  <a:lnTo>
                    <a:pt x="492" y="317"/>
                  </a:lnTo>
                  <a:lnTo>
                    <a:pt x="493" y="317"/>
                  </a:lnTo>
                  <a:lnTo>
                    <a:pt x="493" y="318"/>
                  </a:lnTo>
                  <a:lnTo>
                    <a:pt x="494" y="319"/>
                  </a:lnTo>
                  <a:lnTo>
                    <a:pt x="494" y="320"/>
                  </a:lnTo>
                  <a:lnTo>
                    <a:pt x="494" y="322"/>
                  </a:lnTo>
                  <a:lnTo>
                    <a:pt x="494" y="323"/>
                  </a:lnTo>
                  <a:lnTo>
                    <a:pt x="493" y="325"/>
                  </a:lnTo>
                  <a:lnTo>
                    <a:pt x="492" y="326"/>
                  </a:lnTo>
                  <a:lnTo>
                    <a:pt x="491" y="326"/>
                  </a:lnTo>
                  <a:lnTo>
                    <a:pt x="490" y="327"/>
                  </a:lnTo>
                  <a:lnTo>
                    <a:pt x="489" y="327"/>
                  </a:lnTo>
                  <a:lnTo>
                    <a:pt x="489" y="326"/>
                  </a:lnTo>
                  <a:lnTo>
                    <a:pt x="489" y="325"/>
                  </a:lnTo>
                  <a:lnTo>
                    <a:pt x="489" y="324"/>
                  </a:lnTo>
                  <a:lnTo>
                    <a:pt x="489" y="323"/>
                  </a:lnTo>
                  <a:lnTo>
                    <a:pt x="488" y="322"/>
                  </a:lnTo>
                  <a:lnTo>
                    <a:pt x="488" y="321"/>
                  </a:lnTo>
                  <a:lnTo>
                    <a:pt x="488" y="320"/>
                  </a:lnTo>
                  <a:lnTo>
                    <a:pt x="488" y="321"/>
                  </a:lnTo>
                  <a:lnTo>
                    <a:pt x="489" y="321"/>
                  </a:lnTo>
                  <a:lnTo>
                    <a:pt x="489" y="320"/>
                  </a:lnTo>
                  <a:lnTo>
                    <a:pt x="488" y="320"/>
                  </a:lnTo>
                  <a:lnTo>
                    <a:pt x="486" y="319"/>
                  </a:lnTo>
                  <a:lnTo>
                    <a:pt x="487" y="318"/>
                  </a:lnTo>
                  <a:lnTo>
                    <a:pt x="486" y="318"/>
                  </a:lnTo>
                  <a:lnTo>
                    <a:pt x="485" y="318"/>
                  </a:lnTo>
                  <a:lnTo>
                    <a:pt x="485" y="317"/>
                  </a:lnTo>
                  <a:lnTo>
                    <a:pt x="484" y="317"/>
                  </a:lnTo>
                  <a:lnTo>
                    <a:pt x="484" y="316"/>
                  </a:lnTo>
                  <a:lnTo>
                    <a:pt x="486" y="315"/>
                  </a:lnTo>
                  <a:lnTo>
                    <a:pt x="487" y="315"/>
                  </a:lnTo>
                  <a:lnTo>
                    <a:pt x="488" y="315"/>
                  </a:lnTo>
                  <a:lnTo>
                    <a:pt x="488" y="314"/>
                  </a:lnTo>
                  <a:lnTo>
                    <a:pt x="489" y="315"/>
                  </a:lnTo>
                  <a:close/>
                  <a:moveTo>
                    <a:pt x="485" y="307"/>
                  </a:moveTo>
                  <a:lnTo>
                    <a:pt x="484" y="307"/>
                  </a:lnTo>
                  <a:lnTo>
                    <a:pt x="485" y="307"/>
                  </a:lnTo>
                  <a:close/>
                  <a:moveTo>
                    <a:pt x="482" y="289"/>
                  </a:moveTo>
                  <a:lnTo>
                    <a:pt x="481" y="289"/>
                  </a:lnTo>
                  <a:lnTo>
                    <a:pt x="482" y="288"/>
                  </a:lnTo>
                  <a:lnTo>
                    <a:pt x="482" y="289"/>
                  </a:lnTo>
                  <a:close/>
                  <a:moveTo>
                    <a:pt x="479" y="284"/>
                  </a:moveTo>
                  <a:lnTo>
                    <a:pt x="479" y="283"/>
                  </a:lnTo>
                  <a:lnTo>
                    <a:pt x="481" y="283"/>
                  </a:lnTo>
                  <a:lnTo>
                    <a:pt x="479" y="284"/>
                  </a:lnTo>
                  <a:close/>
                  <a:moveTo>
                    <a:pt x="489" y="275"/>
                  </a:moveTo>
                  <a:lnTo>
                    <a:pt x="489" y="276"/>
                  </a:lnTo>
                  <a:lnTo>
                    <a:pt x="488" y="276"/>
                  </a:lnTo>
                  <a:lnTo>
                    <a:pt x="488" y="277"/>
                  </a:lnTo>
                  <a:lnTo>
                    <a:pt x="489" y="277"/>
                  </a:lnTo>
                  <a:lnTo>
                    <a:pt x="489" y="278"/>
                  </a:lnTo>
                  <a:lnTo>
                    <a:pt x="488" y="278"/>
                  </a:lnTo>
                  <a:lnTo>
                    <a:pt x="487" y="279"/>
                  </a:lnTo>
                  <a:lnTo>
                    <a:pt x="487" y="278"/>
                  </a:lnTo>
                  <a:lnTo>
                    <a:pt x="487" y="277"/>
                  </a:lnTo>
                  <a:lnTo>
                    <a:pt x="487" y="276"/>
                  </a:lnTo>
                  <a:lnTo>
                    <a:pt x="486" y="276"/>
                  </a:lnTo>
                  <a:lnTo>
                    <a:pt x="485" y="276"/>
                  </a:lnTo>
                  <a:lnTo>
                    <a:pt x="485" y="275"/>
                  </a:lnTo>
                  <a:lnTo>
                    <a:pt x="486" y="275"/>
                  </a:lnTo>
                  <a:lnTo>
                    <a:pt x="487" y="275"/>
                  </a:lnTo>
                  <a:lnTo>
                    <a:pt x="488" y="275"/>
                  </a:lnTo>
                  <a:lnTo>
                    <a:pt x="489" y="275"/>
                  </a:lnTo>
                  <a:close/>
                  <a:moveTo>
                    <a:pt x="485" y="248"/>
                  </a:moveTo>
                  <a:lnTo>
                    <a:pt x="485" y="247"/>
                  </a:lnTo>
                  <a:lnTo>
                    <a:pt x="485" y="248"/>
                  </a:lnTo>
                  <a:close/>
                  <a:moveTo>
                    <a:pt x="491" y="246"/>
                  </a:moveTo>
                  <a:lnTo>
                    <a:pt x="491" y="247"/>
                  </a:lnTo>
                  <a:lnTo>
                    <a:pt x="490" y="246"/>
                  </a:lnTo>
                  <a:lnTo>
                    <a:pt x="491" y="246"/>
                  </a:lnTo>
                  <a:lnTo>
                    <a:pt x="492" y="246"/>
                  </a:lnTo>
                  <a:lnTo>
                    <a:pt x="491" y="246"/>
                  </a:lnTo>
                  <a:close/>
                  <a:moveTo>
                    <a:pt x="477" y="174"/>
                  </a:moveTo>
                  <a:lnTo>
                    <a:pt x="476" y="174"/>
                  </a:lnTo>
                  <a:lnTo>
                    <a:pt x="475" y="173"/>
                  </a:lnTo>
                  <a:lnTo>
                    <a:pt x="476" y="173"/>
                  </a:lnTo>
                  <a:lnTo>
                    <a:pt x="477" y="173"/>
                  </a:lnTo>
                  <a:lnTo>
                    <a:pt x="477" y="174"/>
                  </a:lnTo>
                  <a:close/>
                  <a:moveTo>
                    <a:pt x="464" y="170"/>
                  </a:moveTo>
                  <a:lnTo>
                    <a:pt x="463" y="170"/>
                  </a:lnTo>
                  <a:lnTo>
                    <a:pt x="463" y="169"/>
                  </a:lnTo>
                  <a:lnTo>
                    <a:pt x="464" y="169"/>
                  </a:lnTo>
                  <a:lnTo>
                    <a:pt x="464" y="170"/>
                  </a:lnTo>
                  <a:close/>
                  <a:moveTo>
                    <a:pt x="500" y="164"/>
                  </a:moveTo>
                  <a:lnTo>
                    <a:pt x="499" y="164"/>
                  </a:lnTo>
                  <a:lnTo>
                    <a:pt x="498" y="164"/>
                  </a:lnTo>
                  <a:lnTo>
                    <a:pt x="497" y="164"/>
                  </a:lnTo>
                  <a:lnTo>
                    <a:pt x="496" y="164"/>
                  </a:lnTo>
                  <a:lnTo>
                    <a:pt x="495" y="164"/>
                  </a:lnTo>
                  <a:lnTo>
                    <a:pt x="494" y="164"/>
                  </a:lnTo>
                  <a:lnTo>
                    <a:pt x="495" y="164"/>
                  </a:lnTo>
                  <a:lnTo>
                    <a:pt x="496" y="164"/>
                  </a:lnTo>
                  <a:lnTo>
                    <a:pt x="497" y="164"/>
                  </a:lnTo>
                  <a:lnTo>
                    <a:pt x="498" y="163"/>
                  </a:lnTo>
                  <a:lnTo>
                    <a:pt x="499" y="163"/>
                  </a:lnTo>
                  <a:lnTo>
                    <a:pt x="500" y="163"/>
                  </a:lnTo>
                  <a:lnTo>
                    <a:pt x="500" y="164"/>
                  </a:lnTo>
                  <a:close/>
                  <a:moveTo>
                    <a:pt x="478" y="163"/>
                  </a:moveTo>
                  <a:lnTo>
                    <a:pt x="477" y="163"/>
                  </a:lnTo>
                  <a:lnTo>
                    <a:pt x="476" y="162"/>
                  </a:lnTo>
                  <a:lnTo>
                    <a:pt x="476" y="160"/>
                  </a:lnTo>
                  <a:lnTo>
                    <a:pt x="477" y="160"/>
                  </a:lnTo>
                  <a:lnTo>
                    <a:pt x="477" y="162"/>
                  </a:lnTo>
                  <a:lnTo>
                    <a:pt x="478" y="162"/>
                  </a:lnTo>
                  <a:lnTo>
                    <a:pt x="478" y="163"/>
                  </a:lnTo>
                  <a:close/>
                  <a:moveTo>
                    <a:pt x="448" y="158"/>
                  </a:moveTo>
                  <a:lnTo>
                    <a:pt x="447" y="158"/>
                  </a:lnTo>
                  <a:lnTo>
                    <a:pt x="447" y="157"/>
                  </a:lnTo>
                  <a:lnTo>
                    <a:pt x="448" y="157"/>
                  </a:lnTo>
                  <a:lnTo>
                    <a:pt x="448" y="158"/>
                  </a:lnTo>
                  <a:close/>
                  <a:moveTo>
                    <a:pt x="487" y="153"/>
                  </a:moveTo>
                  <a:lnTo>
                    <a:pt x="486" y="153"/>
                  </a:lnTo>
                  <a:lnTo>
                    <a:pt x="487" y="153"/>
                  </a:lnTo>
                  <a:close/>
                  <a:moveTo>
                    <a:pt x="471" y="146"/>
                  </a:moveTo>
                  <a:lnTo>
                    <a:pt x="470" y="146"/>
                  </a:lnTo>
                  <a:lnTo>
                    <a:pt x="470" y="145"/>
                  </a:lnTo>
                  <a:lnTo>
                    <a:pt x="471" y="145"/>
                  </a:lnTo>
                  <a:lnTo>
                    <a:pt x="471" y="146"/>
                  </a:lnTo>
                  <a:close/>
                  <a:moveTo>
                    <a:pt x="470" y="145"/>
                  </a:moveTo>
                  <a:lnTo>
                    <a:pt x="469" y="145"/>
                  </a:lnTo>
                  <a:lnTo>
                    <a:pt x="470" y="145"/>
                  </a:lnTo>
                  <a:close/>
                  <a:moveTo>
                    <a:pt x="490" y="129"/>
                  </a:moveTo>
                  <a:lnTo>
                    <a:pt x="491" y="130"/>
                  </a:lnTo>
                  <a:lnTo>
                    <a:pt x="492" y="130"/>
                  </a:lnTo>
                  <a:lnTo>
                    <a:pt x="492" y="131"/>
                  </a:lnTo>
                  <a:lnTo>
                    <a:pt x="493" y="131"/>
                  </a:lnTo>
                  <a:lnTo>
                    <a:pt x="494" y="132"/>
                  </a:lnTo>
                  <a:lnTo>
                    <a:pt x="495" y="132"/>
                  </a:lnTo>
                  <a:lnTo>
                    <a:pt x="495" y="131"/>
                  </a:lnTo>
                  <a:lnTo>
                    <a:pt x="496" y="131"/>
                  </a:lnTo>
                  <a:lnTo>
                    <a:pt x="496" y="132"/>
                  </a:lnTo>
                  <a:lnTo>
                    <a:pt x="497" y="131"/>
                  </a:lnTo>
                  <a:lnTo>
                    <a:pt x="497" y="132"/>
                  </a:lnTo>
                  <a:lnTo>
                    <a:pt x="497" y="131"/>
                  </a:lnTo>
                  <a:lnTo>
                    <a:pt x="498" y="132"/>
                  </a:lnTo>
                  <a:lnTo>
                    <a:pt x="497" y="132"/>
                  </a:lnTo>
                  <a:lnTo>
                    <a:pt x="496" y="132"/>
                  </a:lnTo>
                  <a:lnTo>
                    <a:pt x="494" y="132"/>
                  </a:lnTo>
                  <a:lnTo>
                    <a:pt x="493" y="132"/>
                  </a:lnTo>
                  <a:lnTo>
                    <a:pt x="492" y="131"/>
                  </a:lnTo>
                  <a:lnTo>
                    <a:pt x="491" y="131"/>
                  </a:lnTo>
                  <a:lnTo>
                    <a:pt x="490" y="130"/>
                  </a:lnTo>
                  <a:lnTo>
                    <a:pt x="489" y="130"/>
                  </a:lnTo>
                  <a:lnTo>
                    <a:pt x="488" y="129"/>
                  </a:lnTo>
                  <a:lnTo>
                    <a:pt x="488" y="128"/>
                  </a:lnTo>
                  <a:lnTo>
                    <a:pt x="489" y="129"/>
                  </a:lnTo>
                  <a:lnTo>
                    <a:pt x="490" y="129"/>
                  </a:lnTo>
                  <a:close/>
                  <a:moveTo>
                    <a:pt x="493" y="126"/>
                  </a:moveTo>
                  <a:lnTo>
                    <a:pt x="492" y="126"/>
                  </a:lnTo>
                  <a:lnTo>
                    <a:pt x="492" y="125"/>
                  </a:lnTo>
                  <a:lnTo>
                    <a:pt x="493" y="125"/>
                  </a:lnTo>
                  <a:lnTo>
                    <a:pt x="493" y="126"/>
                  </a:lnTo>
                  <a:close/>
                  <a:moveTo>
                    <a:pt x="507" y="123"/>
                  </a:moveTo>
                  <a:lnTo>
                    <a:pt x="508" y="123"/>
                  </a:lnTo>
                  <a:lnTo>
                    <a:pt x="509" y="124"/>
                  </a:lnTo>
                  <a:lnTo>
                    <a:pt x="509" y="125"/>
                  </a:lnTo>
                  <a:lnTo>
                    <a:pt x="509" y="126"/>
                  </a:lnTo>
                  <a:lnTo>
                    <a:pt x="509" y="127"/>
                  </a:lnTo>
                  <a:lnTo>
                    <a:pt x="508" y="127"/>
                  </a:lnTo>
                  <a:lnTo>
                    <a:pt x="507" y="128"/>
                  </a:lnTo>
                  <a:lnTo>
                    <a:pt x="506" y="128"/>
                  </a:lnTo>
                  <a:lnTo>
                    <a:pt x="504" y="128"/>
                  </a:lnTo>
                  <a:lnTo>
                    <a:pt x="503" y="128"/>
                  </a:lnTo>
                  <a:lnTo>
                    <a:pt x="503" y="129"/>
                  </a:lnTo>
                  <a:lnTo>
                    <a:pt x="502" y="129"/>
                  </a:lnTo>
                  <a:lnTo>
                    <a:pt x="501" y="130"/>
                  </a:lnTo>
                  <a:lnTo>
                    <a:pt x="500" y="130"/>
                  </a:lnTo>
                  <a:lnTo>
                    <a:pt x="502" y="128"/>
                  </a:lnTo>
                  <a:lnTo>
                    <a:pt x="502" y="127"/>
                  </a:lnTo>
                  <a:lnTo>
                    <a:pt x="503" y="126"/>
                  </a:lnTo>
                  <a:lnTo>
                    <a:pt x="504" y="125"/>
                  </a:lnTo>
                  <a:lnTo>
                    <a:pt x="504" y="123"/>
                  </a:lnTo>
                  <a:lnTo>
                    <a:pt x="506" y="123"/>
                  </a:lnTo>
                  <a:lnTo>
                    <a:pt x="507" y="123"/>
                  </a:lnTo>
                  <a:close/>
                  <a:moveTo>
                    <a:pt x="503" y="123"/>
                  </a:moveTo>
                  <a:lnTo>
                    <a:pt x="502" y="123"/>
                  </a:lnTo>
                  <a:lnTo>
                    <a:pt x="503" y="123"/>
                  </a:lnTo>
                  <a:close/>
                  <a:moveTo>
                    <a:pt x="506" y="122"/>
                  </a:moveTo>
                  <a:lnTo>
                    <a:pt x="504" y="122"/>
                  </a:lnTo>
                  <a:lnTo>
                    <a:pt x="506" y="122"/>
                  </a:lnTo>
                  <a:close/>
                  <a:moveTo>
                    <a:pt x="492" y="121"/>
                  </a:moveTo>
                  <a:lnTo>
                    <a:pt x="491" y="121"/>
                  </a:lnTo>
                  <a:lnTo>
                    <a:pt x="492" y="121"/>
                  </a:lnTo>
                  <a:close/>
                  <a:moveTo>
                    <a:pt x="512" y="121"/>
                  </a:moveTo>
                  <a:lnTo>
                    <a:pt x="511" y="121"/>
                  </a:lnTo>
                  <a:lnTo>
                    <a:pt x="511" y="120"/>
                  </a:lnTo>
                  <a:lnTo>
                    <a:pt x="512" y="120"/>
                  </a:lnTo>
                  <a:lnTo>
                    <a:pt x="512" y="121"/>
                  </a:lnTo>
                  <a:close/>
                  <a:moveTo>
                    <a:pt x="501" y="119"/>
                  </a:moveTo>
                  <a:lnTo>
                    <a:pt x="500" y="119"/>
                  </a:lnTo>
                  <a:lnTo>
                    <a:pt x="501" y="119"/>
                  </a:lnTo>
                  <a:close/>
                  <a:moveTo>
                    <a:pt x="514" y="97"/>
                  </a:moveTo>
                  <a:lnTo>
                    <a:pt x="514" y="96"/>
                  </a:lnTo>
                  <a:lnTo>
                    <a:pt x="514" y="97"/>
                  </a:lnTo>
                  <a:close/>
                  <a:moveTo>
                    <a:pt x="513" y="99"/>
                  </a:moveTo>
                  <a:lnTo>
                    <a:pt x="512" y="100"/>
                  </a:lnTo>
                  <a:lnTo>
                    <a:pt x="510" y="101"/>
                  </a:lnTo>
                  <a:lnTo>
                    <a:pt x="511" y="100"/>
                  </a:lnTo>
                  <a:lnTo>
                    <a:pt x="510" y="100"/>
                  </a:lnTo>
                  <a:lnTo>
                    <a:pt x="509" y="101"/>
                  </a:lnTo>
                  <a:lnTo>
                    <a:pt x="508" y="101"/>
                  </a:lnTo>
                  <a:lnTo>
                    <a:pt x="507" y="101"/>
                  </a:lnTo>
                  <a:lnTo>
                    <a:pt x="507" y="102"/>
                  </a:lnTo>
                  <a:lnTo>
                    <a:pt x="506" y="102"/>
                  </a:lnTo>
                  <a:lnTo>
                    <a:pt x="504" y="102"/>
                  </a:lnTo>
                  <a:lnTo>
                    <a:pt x="503" y="102"/>
                  </a:lnTo>
                  <a:lnTo>
                    <a:pt x="501" y="103"/>
                  </a:lnTo>
                  <a:lnTo>
                    <a:pt x="500" y="103"/>
                  </a:lnTo>
                  <a:lnTo>
                    <a:pt x="499" y="104"/>
                  </a:lnTo>
                  <a:lnTo>
                    <a:pt x="498" y="104"/>
                  </a:lnTo>
                  <a:lnTo>
                    <a:pt x="498" y="103"/>
                  </a:lnTo>
                  <a:lnTo>
                    <a:pt x="497" y="103"/>
                  </a:lnTo>
                  <a:lnTo>
                    <a:pt x="496" y="103"/>
                  </a:lnTo>
                  <a:lnTo>
                    <a:pt x="494" y="103"/>
                  </a:lnTo>
                  <a:lnTo>
                    <a:pt x="493" y="102"/>
                  </a:lnTo>
                  <a:lnTo>
                    <a:pt x="492" y="101"/>
                  </a:lnTo>
                  <a:lnTo>
                    <a:pt x="491" y="101"/>
                  </a:lnTo>
                  <a:lnTo>
                    <a:pt x="491" y="100"/>
                  </a:lnTo>
                  <a:lnTo>
                    <a:pt x="492" y="100"/>
                  </a:lnTo>
                  <a:lnTo>
                    <a:pt x="493" y="100"/>
                  </a:lnTo>
                  <a:lnTo>
                    <a:pt x="494" y="100"/>
                  </a:lnTo>
                  <a:lnTo>
                    <a:pt x="495" y="101"/>
                  </a:lnTo>
                  <a:lnTo>
                    <a:pt x="496" y="101"/>
                  </a:lnTo>
                  <a:lnTo>
                    <a:pt x="497" y="101"/>
                  </a:lnTo>
                  <a:lnTo>
                    <a:pt x="497" y="102"/>
                  </a:lnTo>
                  <a:lnTo>
                    <a:pt x="498" y="102"/>
                  </a:lnTo>
                  <a:lnTo>
                    <a:pt x="499" y="102"/>
                  </a:lnTo>
                  <a:lnTo>
                    <a:pt x="499" y="101"/>
                  </a:lnTo>
                  <a:lnTo>
                    <a:pt x="500" y="102"/>
                  </a:lnTo>
                  <a:lnTo>
                    <a:pt x="500" y="101"/>
                  </a:lnTo>
                  <a:lnTo>
                    <a:pt x="501" y="101"/>
                  </a:lnTo>
                  <a:lnTo>
                    <a:pt x="502" y="101"/>
                  </a:lnTo>
                  <a:lnTo>
                    <a:pt x="503" y="100"/>
                  </a:lnTo>
                  <a:lnTo>
                    <a:pt x="504" y="100"/>
                  </a:lnTo>
                  <a:lnTo>
                    <a:pt x="506" y="99"/>
                  </a:lnTo>
                  <a:lnTo>
                    <a:pt x="507" y="99"/>
                  </a:lnTo>
                  <a:lnTo>
                    <a:pt x="508" y="99"/>
                  </a:lnTo>
                  <a:lnTo>
                    <a:pt x="508" y="98"/>
                  </a:lnTo>
                  <a:lnTo>
                    <a:pt x="509" y="98"/>
                  </a:lnTo>
                  <a:lnTo>
                    <a:pt x="510" y="98"/>
                  </a:lnTo>
                  <a:lnTo>
                    <a:pt x="510" y="97"/>
                  </a:lnTo>
                  <a:lnTo>
                    <a:pt x="511" y="96"/>
                  </a:lnTo>
                  <a:lnTo>
                    <a:pt x="511" y="95"/>
                  </a:lnTo>
                  <a:lnTo>
                    <a:pt x="512" y="95"/>
                  </a:lnTo>
                  <a:lnTo>
                    <a:pt x="513" y="95"/>
                  </a:lnTo>
                  <a:lnTo>
                    <a:pt x="513" y="96"/>
                  </a:lnTo>
                  <a:lnTo>
                    <a:pt x="513" y="97"/>
                  </a:lnTo>
                  <a:lnTo>
                    <a:pt x="513" y="98"/>
                  </a:lnTo>
                  <a:lnTo>
                    <a:pt x="513" y="99"/>
                  </a:lnTo>
                  <a:close/>
                  <a:moveTo>
                    <a:pt x="496" y="80"/>
                  </a:moveTo>
                  <a:lnTo>
                    <a:pt x="495" y="81"/>
                  </a:lnTo>
                  <a:lnTo>
                    <a:pt x="495" y="80"/>
                  </a:lnTo>
                  <a:lnTo>
                    <a:pt x="495" y="79"/>
                  </a:lnTo>
                  <a:lnTo>
                    <a:pt x="494" y="78"/>
                  </a:lnTo>
                  <a:lnTo>
                    <a:pt x="495" y="78"/>
                  </a:lnTo>
                  <a:lnTo>
                    <a:pt x="496" y="79"/>
                  </a:lnTo>
                  <a:lnTo>
                    <a:pt x="496" y="80"/>
                  </a:lnTo>
                  <a:close/>
                  <a:moveTo>
                    <a:pt x="506" y="67"/>
                  </a:moveTo>
                  <a:lnTo>
                    <a:pt x="506" y="68"/>
                  </a:lnTo>
                  <a:lnTo>
                    <a:pt x="504" y="68"/>
                  </a:lnTo>
                  <a:lnTo>
                    <a:pt x="504" y="69"/>
                  </a:lnTo>
                  <a:lnTo>
                    <a:pt x="503" y="69"/>
                  </a:lnTo>
                  <a:lnTo>
                    <a:pt x="502" y="70"/>
                  </a:lnTo>
                  <a:lnTo>
                    <a:pt x="501" y="71"/>
                  </a:lnTo>
                  <a:lnTo>
                    <a:pt x="501" y="72"/>
                  </a:lnTo>
                  <a:lnTo>
                    <a:pt x="501" y="73"/>
                  </a:lnTo>
                  <a:lnTo>
                    <a:pt x="500" y="73"/>
                  </a:lnTo>
                  <a:lnTo>
                    <a:pt x="499" y="73"/>
                  </a:lnTo>
                  <a:lnTo>
                    <a:pt x="499" y="74"/>
                  </a:lnTo>
                  <a:lnTo>
                    <a:pt x="498" y="74"/>
                  </a:lnTo>
                  <a:lnTo>
                    <a:pt x="497" y="74"/>
                  </a:lnTo>
                  <a:lnTo>
                    <a:pt x="497" y="73"/>
                  </a:lnTo>
                  <a:lnTo>
                    <a:pt x="497" y="72"/>
                  </a:lnTo>
                  <a:lnTo>
                    <a:pt x="498" y="71"/>
                  </a:lnTo>
                  <a:lnTo>
                    <a:pt x="498" y="70"/>
                  </a:lnTo>
                  <a:lnTo>
                    <a:pt x="498" y="69"/>
                  </a:lnTo>
                  <a:lnTo>
                    <a:pt x="498" y="68"/>
                  </a:lnTo>
                  <a:lnTo>
                    <a:pt x="499" y="66"/>
                  </a:lnTo>
                  <a:lnTo>
                    <a:pt x="500" y="66"/>
                  </a:lnTo>
                  <a:lnTo>
                    <a:pt x="500" y="67"/>
                  </a:lnTo>
                  <a:lnTo>
                    <a:pt x="501" y="67"/>
                  </a:lnTo>
                  <a:lnTo>
                    <a:pt x="501" y="68"/>
                  </a:lnTo>
                  <a:lnTo>
                    <a:pt x="501" y="66"/>
                  </a:lnTo>
                  <a:lnTo>
                    <a:pt x="501" y="65"/>
                  </a:lnTo>
                  <a:lnTo>
                    <a:pt x="500" y="65"/>
                  </a:lnTo>
                  <a:lnTo>
                    <a:pt x="500" y="64"/>
                  </a:lnTo>
                  <a:lnTo>
                    <a:pt x="502" y="65"/>
                  </a:lnTo>
                  <a:lnTo>
                    <a:pt x="502" y="66"/>
                  </a:lnTo>
                  <a:lnTo>
                    <a:pt x="503" y="66"/>
                  </a:lnTo>
                  <a:lnTo>
                    <a:pt x="504" y="66"/>
                  </a:lnTo>
                  <a:lnTo>
                    <a:pt x="506" y="67"/>
                  </a:lnTo>
                  <a:close/>
                  <a:moveTo>
                    <a:pt x="499" y="53"/>
                  </a:moveTo>
                  <a:lnTo>
                    <a:pt x="500" y="53"/>
                  </a:lnTo>
                  <a:lnTo>
                    <a:pt x="501" y="53"/>
                  </a:lnTo>
                  <a:lnTo>
                    <a:pt x="501" y="54"/>
                  </a:lnTo>
                  <a:lnTo>
                    <a:pt x="501" y="55"/>
                  </a:lnTo>
                  <a:lnTo>
                    <a:pt x="501" y="56"/>
                  </a:lnTo>
                  <a:lnTo>
                    <a:pt x="501" y="57"/>
                  </a:lnTo>
                  <a:lnTo>
                    <a:pt x="500" y="57"/>
                  </a:lnTo>
                  <a:lnTo>
                    <a:pt x="500" y="58"/>
                  </a:lnTo>
                  <a:lnTo>
                    <a:pt x="499" y="58"/>
                  </a:lnTo>
                  <a:lnTo>
                    <a:pt x="499" y="57"/>
                  </a:lnTo>
                  <a:lnTo>
                    <a:pt x="499" y="56"/>
                  </a:lnTo>
                  <a:lnTo>
                    <a:pt x="498" y="55"/>
                  </a:lnTo>
                  <a:lnTo>
                    <a:pt x="498" y="54"/>
                  </a:lnTo>
                  <a:lnTo>
                    <a:pt x="497" y="54"/>
                  </a:lnTo>
                  <a:lnTo>
                    <a:pt x="496" y="53"/>
                  </a:lnTo>
                  <a:lnTo>
                    <a:pt x="497" y="53"/>
                  </a:lnTo>
                  <a:lnTo>
                    <a:pt x="498" y="52"/>
                  </a:lnTo>
                  <a:lnTo>
                    <a:pt x="499" y="53"/>
                  </a:lnTo>
                  <a:close/>
                  <a:moveTo>
                    <a:pt x="470" y="17"/>
                  </a:moveTo>
                  <a:lnTo>
                    <a:pt x="472" y="17"/>
                  </a:lnTo>
                  <a:lnTo>
                    <a:pt x="473" y="17"/>
                  </a:lnTo>
                  <a:lnTo>
                    <a:pt x="474" y="17"/>
                  </a:lnTo>
                  <a:lnTo>
                    <a:pt x="474" y="18"/>
                  </a:lnTo>
                  <a:lnTo>
                    <a:pt x="473" y="19"/>
                  </a:lnTo>
                  <a:lnTo>
                    <a:pt x="472" y="19"/>
                  </a:lnTo>
                  <a:lnTo>
                    <a:pt x="471" y="19"/>
                  </a:lnTo>
                  <a:lnTo>
                    <a:pt x="470" y="19"/>
                  </a:lnTo>
                  <a:lnTo>
                    <a:pt x="469" y="19"/>
                  </a:lnTo>
                  <a:lnTo>
                    <a:pt x="469" y="18"/>
                  </a:lnTo>
                  <a:lnTo>
                    <a:pt x="469" y="17"/>
                  </a:lnTo>
                  <a:lnTo>
                    <a:pt x="469" y="16"/>
                  </a:lnTo>
                  <a:lnTo>
                    <a:pt x="470" y="17"/>
                  </a:lnTo>
                  <a:close/>
                  <a:moveTo>
                    <a:pt x="474" y="16"/>
                  </a:moveTo>
                  <a:lnTo>
                    <a:pt x="473" y="16"/>
                  </a:lnTo>
                  <a:lnTo>
                    <a:pt x="472" y="16"/>
                  </a:lnTo>
                  <a:lnTo>
                    <a:pt x="471" y="17"/>
                  </a:lnTo>
                  <a:lnTo>
                    <a:pt x="470" y="17"/>
                  </a:lnTo>
                  <a:lnTo>
                    <a:pt x="470" y="16"/>
                  </a:lnTo>
                  <a:lnTo>
                    <a:pt x="471" y="16"/>
                  </a:lnTo>
                  <a:lnTo>
                    <a:pt x="471" y="15"/>
                  </a:lnTo>
                  <a:lnTo>
                    <a:pt x="472" y="15"/>
                  </a:lnTo>
                  <a:lnTo>
                    <a:pt x="473" y="15"/>
                  </a:lnTo>
                  <a:lnTo>
                    <a:pt x="474" y="16"/>
                  </a:lnTo>
                  <a:close/>
                  <a:moveTo>
                    <a:pt x="468" y="5"/>
                  </a:moveTo>
                  <a:lnTo>
                    <a:pt x="468" y="4"/>
                  </a:lnTo>
                  <a:lnTo>
                    <a:pt x="468" y="5"/>
                  </a:lnTo>
                  <a:close/>
                  <a:moveTo>
                    <a:pt x="468" y="4"/>
                  </a:moveTo>
                  <a:lnTo>
                    <a:pt x="467" y="5"/>
                  </a:lnTo>
                  <a:lnTo>
                    <a:pt x="467" y="4"/>
                  </a:lnTo>
                  <a:lnTo>
                    <a:pt x="468" y="4"/>
                  </a:lnTo>
                  <a:close/>
                  <a:moveTo>
                    <a:pt x="469" y="4"/>
                  </a:moveTo>
                  <a:lnTo>
                    <a:pt x="469" y="5"/>
                  </a:lnTo>
                  <a:lnTo>
                    <a:pt x="469" y="4"/>
                  </a:lnTo>
                  <a:lnTo>
                    <a:pt x="469" y="3"/>
                  </a:lnTo>
                  <a:lnTo>
                    <a:pt x="470" y="3"/>
                  </a:lnTo>
                  <a:lnTo>
                    <a:pt x="470" y="4"/>
                  </a:lnTo>
                  <a:lnTo>
                    <a:pt x="469" y="4"/>
                  </a:lnTo>
                  <a:close/>
                  <a:moveTo>
                    <a:pt x="463" y="0"/>
                  </a:moveTo>
                  <a:lnTo>
                    <a:pt x="464" y="1"/>
                  </a:lnTo>
                  <a:lnTo>
                    <a:pt x="464" y="2"/>
                  </a:lnTo>
                  <a:lnTo>
                    <a:pt x="463" y="2"/>
                  </a:lnTo>
                  <a:lnTo>
                    <a:pt x="463" y="1"/>
                  </a:lnTo>
                  <a:lnTo>
                    <a:pt x="462" y="1"/>
                  </a:lnTo>
                  <a:lnTo>
                    <a:pt x="462" y="2"/>
                  </a:lnTo>
                  <a:lnTo>
                    <a:pt x="463" y="2"/>
                  </a:lnTo>
                  <a:lnTo>
                    <a:pt x="464" y="2"/>
                  </a:lnTo>
                  <a:lnTo>
                    <a:pt x="464" y="1"/>
                  </a:lnTo>
                  <a:lnTo>
                    <a:pt x="465" y="1"/>
                  </a:lnTo>
                  <a:lnTo>
                    <a:pt x="466" y="1"/>
                  </a:lnTo>
                  <a:lnTo>
                    <a:pt x="467" y="1"/>
                  </a:lnTo>
                  <a:lnTo>
                    <a:pt x="468" y="2"/>
                  </a:lnTo>
                  <a:lnTo>
                    <a:pt x="469" y="2"/>
                  </a:lnTo>
                  <a:lnTo>
                    <a:pt x="470" y="2"/>
                  </a:lnTo>
                  <a:lnTo>
                    <a:pt x="469" y="3"/>
                  </a:lnTo>
                  <a:lnTo>
                    <a:pt x="468" y="3"/>
                  </a:lnTo>
                  <a:lnTo>
                    <a:pt x="468" y="4"/>
                  </a:lnTo>
                  <a:lnTo>
                    <a:pt x="468" y="3"/>
                  </a:lnTo>
                  <a:lnTo>
                    <a:pt x="467" y="3"/>
                  </a:lnTo>
                  <a:lnTo>
                    <a:pt x="467" y="4"/>
                  </a:lnTo>
                  <a:lnTo>
                    <a:pt x="466" y="4"/>
                  </a:lnTo>
                  <a:lnTo>
                    <a:pt x="465" y="4"/>
                  </a:lnTo>
                  <a:lnTo>
                    <a:pt x="464" y="5"/>
                  </a:lnTo>
                  <a:lnTo>
                    <a:pt x="465" y="5"/>
                  </a:lnTo>
                  <a:lnTo>
                    <a:pt x="466" y="5"/>
                  </a:lnTo>
                  <a:lnTo>
                    <a:pt x="466" y="4"/>
                  </a:lnTo>
                  <a:lnTo>
                    <a:pt x="467" y="5"/>
                  </a:lnTo>
                  <a:lnTo>
                    <a:pt x="466" y="6"/>
                  </a:lnTo>
                  <a:lnTo>
                    <a:pt x="465" y="6"/>
                  </a:lnTo>
                  <a:lnTo>
                    <a:pt x="466" y="6"/>
                  </a:lnTo>
                  <a:lnTo>
                    <a:pt x="467" y="7"/>
                  </a:lnTo>
                  <a:lnTo>
                    <a:pt x="467" y="8"/>
                  </a:lnTo>
                  <a:lnTo>
                    <a:pt x="467" y="7"/>
                  </a:lnTo>
                  <a:lnTo>
                    <a:pt x="467" y="6"/>
                  </a:lnTo>
                  <a:lnTo>
                    <a:pt x="468" y="6"/>
                  </a:lnTo>
                  <a:lnTo>
                    <a:pt x="469" y="5"/>
                  </a:lnTo>
                  <a:lnTo>
                    <a:pt x="470" y="4"/>
                  </a:lnTo>
                  <a:lnTo>
                    <a:pt x="471" y="2"/>
                  </a:lnTo>
                  <a:lnTo>
                    <a:pt x="472" y="2"/>
                  </a:lnTo>
                  <a:lnTo>
                    <a:pt x="472" y="1"/>
                  </a:lnTo>
                  <a:lnTo>
                    <a:pt x="473" y="1"/>
                  </a:lnTo>
                  <a:lnTo>
                    <a:pt x="474" y="1"/>
                  </a:lnTo>
                  <a:lnTo>
                    <a:pt x="475" y="2"/>
                  </a:lnTo>
                  <a:lnTo>
                    <a:pt x="476" y="2"/>
                  </a:lnTo>
                  <a:lnTo>
                    <a:pt x="475" y="3"/>
                  </a:lnTo>
                  <a:lnTo>
                    <a:pt x="476" y="4"/>
                  </a:lnTo>
                  <a:lnTo>
                    <a:pt x="476" y="5"/>
                  </a:lnTo>
                  <a:lnTo>
                    <a:pt x="476" y="6"/>
                  </a:lnTo>
                  <a:lnTo>
                    <a:pt x="477" y="7"/>
                  </a:lnTo>
                  <a:lnTo>
                    <a:pt x="477" y="8"/>
                  </a:lnTo>
                  <a:lnTo>
                    <a:pt x="477" y="9"/>
                  </a:lnTo>
                  <a:lnTo>
                    <a:pt x="478" y="9"/>
                  </a:lnTo>
                  <a:lnTo>
                    <a:pt x="478" y="10"/>
                  </a:lnTo>
                  <a:lnTo>
                    <a:pt x="478" y="13"/>
                  </a:lnTo>
                  <a:lnTo>
                    <a:pt x="477" y="13"/>
                  </a:lnTo>
                  <a:lnTo>
                    <a:pt x="476" y="13"/>
                  </a:lnTo>
                  <a:lnTo>
                    <a:pt x="476" y="14"/>
                  </a:lnTo>
                  <a:lnTo>
                    <a:pt x="475" y="14"/>
                  </a:lnTo>
                  <a:lnTo>
                    <a:pt x="474" y="14"/>
                  </a:lnTo>
                  <a:lnTo>
                    <a:pt x="473" y="14"/>
                  </a:lnTo>
                  <a:lnTo>
                    <a:pt x="472" y="14"/>
                  </a:lnTo>
                  <a:lnTo>
                    <a:pt x="471" y="14"/>
                  </a:lnTo>
                  <a:lnTo>
                    <a:pt x="470" y="15"/>
                  </a:lnTo>
                  <a:lnTo>
                    <a:pt x="469" y="15"/>
                  </a:lnTo>
                  <a:lnTo>
                    <a:pt x="468" y="16"/>
                  </a:lnTo>
                  <a:lnTo>
                    <a:pt x="467" y="15"/>
                  </a:lnTo>
                  <a:lnTo>
                    <a:pt x="467" y="14"/>
                  </a:lnTo>
                  <a:lnTo>
                    <a:pt x="466" y="15"/>
                  </a:lnTo>
                  <a:lnTo>
                    <a:pt x="466" y="14"/>
                  </a:lnTo>
                  <a:lnTo>
                    <a:pt x="466" y="13"/>
                  </a:lnTo>
                  <a:lnTo>
                    <a:pt x="465" y="13"/>
                  </a:lnTo>
                  <a:lnTo>
                    <a:pt x="465" y="14"/>
                  </a:lnTo>
                  <a:lnTo>
                    <a:pt x="466" y="14"/>
                  </a:lnTo>
                  <a:lnTo>
                    <a:pt x="465" y="14"/>
                  </a:lnTo>
                  <a:lnTo>
                    <a:pt x="465" y="15"/>
                  </a:lnTo>
                  <a:lnTo>
                    <a:pt x="466" y="15"/>
                  </a:lnTo>
                  <a:lnTo>
                    <a:pt x="466" y="16"/>
                  </a:lnTo>
                  <a:lnTo>
                    <a:pt x="465" y="16"/>
                  </a:lnTo>
                  <a:lnTo>
                    <a:pt x="464" y="15"/>
                  </a:lnTo>
                  <a:lnTo>
                    <a:pt x="464" y="16"/>
                  </a:lnTo>
                  <a:lnTo>
                    <a:pt x="462" y="15"/>
                  </a:lnTo>
                  <a:lnTo>
                    <a:pt x="462" y="16"/>
                  </a:lnTo>
                  <a:lnTo>
                    <a:pt x="464" y="16"/>
                  </a:lnTo>
                  <a:lnTo>
                    <a:pt x="465" y="16"/>
                  </a:lnTo>
                  <a:lnTo>
                    <a:pt x="466" y="17"/>
                  </a:lnTo>
                  <a:lnTo>
                    <a:pt x="466" y="16"/>
                  </a:lnTo>
                  <a:lnTo>
                    <a:pt x="467" y="15"/>
                  </a:lnTo>
                  <a:lnTo>
                    <a:pt x="467" y="16"/>
                  </a:lnTo>
                  <a:lnTo>
                    <a:pt x="467" y="17"/>
                  </a:lnTo>
                  <a:lnTo>
                    <a:pt x="468" y="17"/>
                  </a:lnTo>
                  <a:lnTo>
                    <a:pt x="469" y="17"/>
                  </a:lnTo>
                  <a:lnTo>
                    <a:pt x="469" y="18"/>
                  </a:lnTo>
                  <a:lnTo>
                    <a:pt x="468" y="19"/>
                  </a:lnTo>
                  <a:lnTo>
                    <a:pt x="467" y="19"/>
                  </a:lnTo>
                  <a:lnTo>
                    <a:pt x="468" y="19"/>
                  </a:lnTo>
                  <a:lnTo>
                    <a:pt x="468" y="20"/>
                  </a:lnTo>
                  <a:lnTo>
                    <a:pt x="469" y="20"/>
                  </a:lnTo>
                  <a:lnTo>
                    <a:pt x="472" y="20"/>
                  </a:lnTo>
                  <a:lnTo>
                    <a:pt x="473" y="20"/>
                  </a:lnTo>
                  <a:lnTo>
                    <a:pt x="475" y="19"/>
                  </a:lnTo>
                  <a:lnTo>
                    <a:pt x="476" y="18"/>
                  </a:lnTo>
                  <a:lnTo>
                    <a:pt x="477" y="18"/>
                  </a:lnTo>
                  <a:lnTo>
                    <a:pt x="478" y="18"/>
                  </a:lnTo>
                  <a:lnTo>
                    <a:pt x="479" y="18"/>
                  </a:lnTo>
                  <a:lnTo>
                    <a:pt x="482" y="19"/>
                  </a:lnTo>
                  <a:lnTo>
                    <a:pt x="483" y="20"/>
                  </a:lnTo>
                  <a:lnTo>
                    <a:pt x="483" y="21"/>
                  </a:lnTo>
                  <a:lnTo>
                    <a:pt x="484" y="21"/>
                  </a:lnTo>
                  <a:lnTo>
                    <a:pt x="485" y="21"/>
                  </a:lnTo>
                  <a:lnTo>
                    <a:pt x="486" y="22"/>
                  </a:lnTo>
                  <a:lnTo>
                    <a:pt x="486" y="23"/>
                  </a:lnTo>
                  <a:lnTo>
                    <a:pt x="486" y="24"/>
                  </a:lnTo>
                  <a:lnTo>
                    <a:pt x="485" y="24"/>
                  </a:lnTo>
                  <a:lnTo>
                    <a:pt x="484" y="25"/>
                  </a:lnTo>
                  <a:lnTo>
                    <a:pt x="484" y="26"/>
                  </a:lnTo>
                  <a:lnTo>
                    <a:pt x="484" y="27"/>
                  </a:lnTo>
                  <a:lnTo>
                    <a:pt x="485" y="27"/>
                  </a:lnTo>
                  <a:lnTo>
                    <a:pt x="485" y="30"/>
                  </a:lnTo>
                  <a:lnTo>
                    <a:pt x="485" y="31"/>
                  </a:lnTo>
                  <a:lnTo>
                    <a:pt x="485" y="32"/>
                  </a:lnTo>
                  <a:lnTo>
                    <a:pt x="486" y="33"/>
                  </a:lnTo>
                  <a:lnTo>
                    <a:pt x="487" y="33"/>
                  </a:lnTo>
                  <a:lnTo>
                    <a:pt x="487" y="34"/>
                  </a:lnTo>
                  <a:lnTo>
                    <a:pt x="488" y="34"/>
                  </a:lnTo>
                  <a:lnTo>
                    <a:pt x="489" y="34"/>
                  </a:lnTo>
                  <a:lnTo>
                    <a:pt x="490" y="34"/>
                  </a:lnTo>
                  <a:lnTo>
                    <a:pt x="491" y="34"/>
                  </a:lnTo>
                  <a:lnTo>
                    <a:pt x="492" y="35"/>
                  </a:lnTo>
                  <a:lnTo>
                    <a:pt x="493" y="35"/>
                  </a:lnTo>
                  <a:lnTo>
                    <a:pt x="494" y="35"/>
                  </a:lnTo>
                  <a:lnTo>
                    <a:pt x="495" y="35"/>
                  </a:lnTo>
                  <a:lnTo>
                    <a:pt x="497" y="37"/>
                  </a:lnTo>
                  <a:lnTo>
                    <a:pt x="498" y="38"/>
                  </a:lnTo>
                  <a:lnTo>
                    <a:pt x="498" y="40"/>
                  </a:lnTo>
                  <a:lnTo>
                    <a:pt x="498" y="41"/>
                  </a:lnTo>
                  <a:lnTo>
                    <a:pt x="497" y="41"/>
                  </a:lnTo>
                  <a:lnTo>
                    <a:pt x="496" y="41"/>
                  </a:lnTo>
                  <a:lnTo>
                    <a:pt x="495" y="41"/>
                  </a:lnTo>
                  <a:lnTo>
                    <a:pt x="494" y="41"/>
                  </a:lnTo>
                  <a:lnTo>
                    <a:pt x="493" y="40"/>
                  </a:lnTo>
                  <a:lnTo>
                    <a:pt x="492" y="40"/>
                  </a:lnTo>
                  <a:lnTo>
                    <a:pt x="491" y="40"/>
                  </a:lnTo>
                  <a:lnTo>
                    <a:pt x="490" y="40"/>
                  </a:lnTo>
                  <a:lnTo>
                    <a:pt x="489" y="40"/>
                  </a:lnTo>
                  <a:lnTo>
                    <a:pt x="488" y="39"/>
                  </a:lnTo>
                  <a:lnTo>
                    <a:pt x="487" y="39"/>
                  </a:lnTo>
                  <a:lnTo>
                    <a:pt x="486" y="39"/>
                  </a:lnTo>
                  <a:lnTo>
                    <a:pt x="485" y="39"/>
                  </a:lnTo>
                  <a:lnTo>
                    <a:pt x="484" y="40"/>
                  </a:lnTo>
                  <a:lnTo>
                    <a:pt x="483" y="41"/>
                  </a:lnTo>
                  <a:lnTo>
                    <a:pt x="481" y="43"/>
                  </a:lnTo>
                  <a:lnTo>
                    <a:pt x="479" y="44"/>
                  </a:lnTo>
                  <a:lnTo>
                    <a:pt x="477" y="45"/>
                  </a:lnTo>
                  <a:lnTo>
                    <a:pt x="476" y="46"/>
                  </a:lnTo>
                  <a:lnTo>
                    <a:pt x="474" y="48"/>
                  </a:lnTo>
                  <a:lnTo>
                    <a:pt x="473" y="48"/>
                  </a:lnTo>
                  <a:lnTo>
                    <a:pt x="472" y="48"/>
                  </a:lnTo>
                  <a:lnTo>
                    <a:pt x="471" y="49"/>
                  </a:lnTo>
                  <a:lnTo>
                    <a:pt x="470" y="50"/>
                  </a:lnTo>
                  <a:lnTo>
                    <a:pt x="469" y="51"/>
                  </a:lnTo>
                  <a:lnTo>
                    <a:pt x="468" y="51"/>
                  </a:lnTo>
                  <a:lnTo>
                    <a:pt x="469" y="52"/>
                  </a:lnTo>
                  <a:lnTo>
                    <a:pt x="469" y="53"/>
                  </a:lnTo>
                  <a:lnTo>
                    <a:pt x="468" y="54"/>
                  </a:lnTo>
                  <a:lnTo>
                    <a:pt x="468" y="55"/>
                  </a:lnTo>
                  <a:lnTo>
                    <a:pt x="469" y="56"/>
                  </a:lnTo>
                  <a:lnTo>
                    <a:pt x="468" y="57"/>
                  </a:lnTo>
                  <a:lnTo>
                    <a:pt x="468" y="58"/>
                  </a:lnTo>
                  <a:lnTo>
                    <a:pt x="467" y="57"/>
                  </a:lnTo>
                  <a:lnTo>
                    <a:pt x="466" y="57"/>
                  </a:lnTo>
                  <a:lnTo>
                    <a:pt x="465" y="58"/>
                  </a:lnTo>
                  <a:lnTo>
                    <a:pt x="464" y="58"/>
                  </a:lnTo>
                  <a:lnTo>
                    <a:pt x="463" y="58"/>
                  </a:lnTo>
                  <a:lnTo>
                    <a:pt x="462" y="57"/>
                  </a:lnTo>
                  <a:lnTo>
                    <a:pt x="460" y="57"/>
                  </a:lnTo>
                  <a:lnTo>
                    <a:pt x="460" y="56"/>
                  </a:lnTo>
                  <a:lnTo>
                    <a:pt x="460" y="55"/>
                  </a:lnTo>
                  <a:lnTo>
                    <a:pt x="459" y="54"/>
                  </a:lnTo>
                  <a:lnTo>
                    <a:pt x="459" y="55"/>
                  </a:lnTo>
                  <a:lnTo>
                    <a:pt x="459" y="56"/>
                  </a:lnTo>
                  <a:lnTo>
                    <a:pt x="460" y="56"/>
                  </a:lnTo>
                  <a:lnTo>
                    <a:pt x="460" y="57"/>
                  </a:lnTo>
                  <a:lnTo>
                    <a:pt x="460" y="58"/>
                  </a:lnTo>
                  <a:lnTo>
                    <a:pt x="461" y="58"/>
                  </a:lnTo>
                  <a:lnTo>
                    <a:pt x="462" y="58"/>
                  </a:lnTo>
                  <a:lnTo>
                    <a:pt x="462" y="59"/>
                  </a:lnTo>
                  <a:lnTo>
                    <a:pt x="463" y="59"/>
                  </a:lnTo>
                  <a:lnTo>
                    <a:pt x="464" y="59"/>
                  </a:lnTo>
                  <a:lnTo>
                    <a:pt x="463" y="58"/>
                  </a:lnTo>
                  <a:lnTo>
                    <a:pt x="464" y="58"/>
                  </a:lnTo>
                  <a:lnTo>
                    <a:pt x="465" y="58"/>
                  </a:lnTo>
                  <a:lnTo>
                    <a:pt x="465" y="59"/>
                  </a:lnTo>
                  <a:lnTo>
                    <a:pt x="467" y="58"/>
                  </a:lnTo>
                  <a:lnTo>
                    <a:pt x="467" y="59"/>
                  </a:lnTo>
                  <a:lnTo>
                    <a:pt x="468" y="60"/>
                  </a:lnTo>
                  <a:lnTo>
                    <a:pt x="468" y="59"/>
                  </a:lnTo>
                  <a:lnTo>
                    <a:pt x="469" y="59"/>
                  </a:lnTo>
                  <a:lnTo>
                    <a:pt x="469" y="60"/>
                  </a:lnTo>
                  <a:lnTo>
                    <a:pt x="468" y="60"/>
                  </a:lnTo>
                  <a:lnTo>
                    <a:pt x="467" y="60"/>
                  </a:lnTo>
                  <a:lnTo>
                    <a:pt x="468" y="62"/>
                  </a:lnTo>
                  <a:lnTo>
                    <a:pt x="469" y="60"/>
                  </a:lnTo>
                  <a:lnTo>
                    <a:pt x="470" y="62"/>
                  </a:lnTo>
                  <a:lnTo>
                    <a:pt x="471" y="64"/>
                  </a:lnTo>
                  <a:lnTo>
                    <a:pt x="470" y="65"/>
                  </a:lnTo>
                  <a:lnTo>
                    <a:pt x="469" y="65"/>
                  </a:lnTo>
                  <a:lnTo>
                    <a:pt x="469" y="66"/>
                  </a:lnTo>
                  <a:lnTo>
                    <a:pt x="469" y="67"/>
                  </a:lnTo>
                  <a:lnTo>
                    <a:pt x="469" y="68"/>
                  </a:lnTo>
                  <a:lnTo>
                    <a:pt x="469" y="67"/>
                  </a:lnTo>
                  <a:lnTo>
                    <a:pt x="470" y="67"/>
                  </a:lnTo>
                  <a:lnTo>
                    <a:pt x="470" y="66"/>
                  </a:lnTo>
                  <a:lnTo>
                    <a:pt x="470" y="65"/>
                  </a:lnTo>
                  <a:lnTo>
                    <a:pt x="472" y="65"/>
                  </a:lnTo>
                  <a:lnTo>
                    <a:pt x="472" y="66"/>
                  </a:lnTo>
                  <a:lnTo>
                    <a:pt x="473" y="65"/>
                  </a:lnTo>
                  <a:lnTo>
                    <a:pt x="472" y="65"/>
                  </a:lnTo>
                  <a:lnTo>
                    <a:pt x="472" y="64"/>
                  </a:lnTo>
                  <a:lnTo>
                    <a:pt x="472" y="63"/>
                  </a:lnTo>
                  <a:lnTo>
                    <a:pt x="471" y="63"/>
                  </a:lnTo>
                  <a:lnTo>
                    <a:pt x="471" y="62"/>
                  </a:lnTo>
                  <a:lnTo>
                    <a:pt x="470" y="60"/>
                  </a:lnTo>
                  <a:lnTo>
                    <a:pt x="471" y="60"/>
                  </a:lnTo>
                  <a:lnTo>
                    <a:pt x="471" y="59"/>
                  </a:lnTo>
                  <a:lnTo>
                    <a:pt x="470" y="59"/>
                  </a:lnTo>
                  <a:lnTo>
                    <a:pt x="469" y="59"/>
                  </a:lnTo>
                  <a:lnTo>
                    <a:pt x="470" y="58"/>
                  </a:lnTo>
                  <a:lnTo>
                    <a:pt x="470" y="57"/>
                  </a:lnTo>
                  <a:lnTo>
                    <a:pt x="469" y="57"/>
                  </a:lnTo>
                  <a:lnTo>
                    <a:pt x="469" y="56"/>
                  </a:lnTo>
                  <a:lnTo>
                    <a:pt x="470" y="56"/>
                  </a:lnTo>
                  <a:lnTo>
                    <a:pt x="470" y="54"/>
                  </a:lnTo>
                  <a:lnTo>
                    <a:pt x="471" y="54"/>
                  </a:lnTo>
                  <a:lnTo>
                    <a:pt x="472" y="55"/>
                  </a:lnTo>
                  <a:lnTo>
                    <a:pt x="473" y="56"/>
                  </a:lnTo>
                  <a:lnTo>
                    <a:pt x="474" y="56"/>
                  </a:lnTo>
                  <a:lnTo>
                    <a:pt x="475" y="57"/>
                  </a:lnTo>
                  <a:lnTo>
                    <a:pt x="476" y="57"/>
                  </a:lnTo>
                  <a:lnTo>
                    <a:pt x="477" y="58"/>
                  </a:lnTo>
                  <a:lnTo>
                    <a:pt x="478" y="58"/>
                  </a:lnTo>
                  <a:lnTo>
                    <a:pt x="479" y="59"/>
                  </a:lnTo>
                  <a:lnTo>
                    <a:pt x="481" y="59"/>
                  </a:lnTo>
                  <a:lnTo>
                    <a:pt x="482" y="60"/>
                  </a:lnTo>
                  <a:lnTo>
                    <a:pt x="483" y="62"/>
                  </a:lnTo>
                  <a:lnTo>
                    <a:pt x="484" y="63"/>
                  </a:lnTo>
                  <a:lnTo>
                    <a:pt x="485" y="63"/>
                  </a:lnTo>
                  <a:lnTo>
                    <a:pt x="486" y="63"/>
                  </a:lnTo>
                  <a:lnTo>
                    <a:pt x="486" y="64"/>
                  </a:lnTo>
                  <a:lnTo>
                    <a:pt x="487" y="64"/>
                  </a:lnTo>
                  <a:lnTo>
                    <a:pt x="488" y="64"/>
                  </a:lnTo>
                  <a:lnTo>
                    <a:pt x="490" y="64"/>
                  </a:lnTo>
                  <a:lnTo>
                    <a:pt x="492" y="64"/>
                  </a:lnTo>
                  <a:lnTo>
                    <a:pt x="493" y="65"/>
                  </a:lnTo>
                  <a:lnTo>
                    <a:pt x="493" y="66"/>
                  </a:lnTo>
                  <a:lnTo>
                    <a:pt x="491" y="66"/>
                  </a:lnTo>
                  <a:lnTo>
                    <a:pt x="491" y="67"/>
                  </a:lnTo>
                  <a:lnTo>
                    <a:pt x="490" y="67"/>
                  </a:lnTo>
                  <a:lnTo>
                    <a:pt x="490" y="68"/>
                  </a:lnTo>
                  <a:lnTo>
                    <a:pt x="491" y="68"/>
                  </a:lnTo>
                  <a:lnTo>
                    <a:pt x="492" y="68"/>
                  </a:lnTo>
                  <a:lnTo>
                    <a:pt x="491" y="69"/>
                  </a:lnTo>
                  <a:lnTo>
                    <a:pt x="490" y="70"/>
                  </a:lnTo>
                  <a:lnTo>
                    <a:pt x="489" y="71"/>
                  </a:lnTo>
                  <a:lnTo>
                    <a:pt x="488" y="72"/>
                  </a:lnTo>
                  <a:lnTo>
                    <a:pt x="487" y="72"/>
                  </a:lnTo>
                  <a:lnTo>
                    <a:pt x="486" y="72"/>
                  </a:lnTo>
                  <a:lnTo>
                    <a:pt x="485" y="73"/>
                  </a:lnTo>
                  <a:lnTo>
                    <a:pt x="484" y="73"/>
                  </a:lnTo>
                  <a:lnTo>
                    <a:pt x="483" y="74"/>
                  </a:lnTo>
                  <a:lnTo>
                    <a:pt x="481" y="74"/>
                  </a:lnTo>
                  <a:lnTo>
                    <a:pt x="479" y="75"/>
                  </a:lnTo>
                  <a:lnTo>
                    <a:pt x="477" y="77"/>
                  </a:lnTo>
                  <a:lnTo>
                    <a:pt x="477" y="78"/>
                  </a:lnTo>
                  <a:lnTo>
                    <a:pt x="476" y="78"/>
                  </a:lnTo>
                  <a:lnTo>
                    <a:pt x="475" y="79"/>
                  </a:lnTo>
                  <a:lnTo>
                    <a:pt x="474" y="80"/>
                  </a:lnTo>
                  <a:lnTo>
                    <a:pt x="473" y="81"/>
                  </a:lnTo>
                  <a:lnTo>
                    <a:pt x="473" y="82"/>
                  </a:lnTo>
                  <a:lnTo>
                    <a:pt x="472" y="83"/>
                  </a:lnTo>
                  <a:lnTo>
                    <a:pt x="471" y="85"/>
                  </a:lnTo>
                  <a:lnTo>
                    <a:pt x="471" y="87"/>
                  </a:lnTo>
                  <a:lnTo>
                    <a:pt x="471" y="88"/>
                  </a:lnTo>
                  <a:lnTo>
                    <a:pt x="471" y="89"/>
                  </a:lnTo>
                  <a:lnTo>
                    <a:pt x="470" y="89"/>
                  </a:lnTo>
                  <a:lnTo>
                    <a:pt x="470" y="90"/>
                  </a:lnTo>
                  <a:lnTo>
                    <a:pt x="471" y="90"/>
                  </a:lnTo>
                  <a:lnTo>
                    <a:pt x="471" y="91"/>
                  </a:lnTo>
                  <a:lnTo>
                    <a:pt x="471" y="92"/>
                  </a:lnTo>
                  <a:lnTo>
                    <a:pt x="471" y="93"/>
                  </a:lnTo>
                  <a:lnTo>
                    <a:pt x="470" y="94"/>
                  </a:lnTo>
                  <a:lnTo>
                    <a:pt x="471" y="94"/>
                  </a:lnTo>
                  <a:lnTo>
                    <a:pt x="471" y="95"/>
                  </a:lnTo>
                  <a:lnTo>
                    <a:pt x="472" y="95"/>
                  </a:lnTo>
                  <a:lnTo>
                    <a:pt x="473" y="95"/>
                  </a:lnTo>
                  <a:lnTo>
                    <a:pt x="473" y="96"/>
                  </a:lnTo>
                  <a:lnTo>
                    <a:pt x="473" y="97"/>
                  </a:lnTo>
                  <a:lnTo>
                    <a:pt x="474" y="97"/>
                  </a:lnTo>
                  <a:lnTo>
                    <a:pt x="475" y="97"/>
                  </a:lnTo>
                  <a:lnTo>
                    <a:pt x="476" y="97"/>
                  </a:lnTo>
                  <a:lnTo>
                    <a:pt x="476" y="98"/>
                  </a:lnTo>
                  <a:lnTo>
                    <a:pt x="477" y="98"/>
                  </a:lnTo>
                  <a:lnTo>
                    <a:pt x="478" y="99"/>
                  </a:lnTo>
                  <a:lnTo>
                    <a:pt x="479" y="100"/>
                  </a:lnTo>
                  <a:lnTo>
                    <a:pt x="481" y="100"/>
                  </a:lnTo>
                  <a:lnTo>
                    <a:pt x="482" y="100"/>
                  </a:lnTo>
                  <a:lnTo>
                    <a:pt x="483" y="101"/>
                  </a:lnTo>
                  <a:lnTo>
                    <a:pt x="484" y="101"/>
                  </a:lnTo>
                  <a:lnTo>
                    <a:pt x="485" y="101"/>
                  </a:lnTo>
                  <a:lnTo>
                    <a:pt x="485" y="102"/>
                  </a:lnTo>
                  <a:lnTo>
                    <a:pt x="485" y="103"/>
                  </a:lnTo>
                  <a:lnTo>
                    <a:pt x="485" y="104"/>
                  </a:lnTo>
                  <a:lnTo>
                    <a:pt x="485" y="105"/>
                  </a:lnTo>
                  <a:lnTo>
                    <a:pt x="484" y="106"/>
                  </a:lnTo>
                  <a:lnTo>
                    <a:pt x="484" y="107"/>
                  </a:lnTo>
                  <a:lnTo>
                    <a:pt x="484" y="108"/>
                  </a:lnTo>
                  <a:lnTo>
                    <a:pt x="483" y="108"/>
                  </a:lnTo>
                  <a:lnTo>
                    <a:pt x="482" y="110"/>
                  </a:lnTo>
                  <a:lnTo>
                    <a:pt x="482" y="112"/>
                  </a:lnTo>
                  <a:lnTo>
                    <a:pt x="481" y="113"/>
                  </a:lnTo>
                  <a:lnTo>
                    <a:pt x="479" y="113"/>
                  </a:lnTo>
                  <a:lnTo>
                    <a:pt x="478" y="114"/>
                  </a:lnTo>
                  <a:lnTo>
                    <a:pt x="476" y="115"/>
                  </a:lnTo>
                  <a:lnTo>
                    <a:pt x="476" y="116"/>
                  </a:lnTo>
                  <a:lnTo>
                    <a:pt x="477" y="116"/>
                  </a:lnTo>
                  <a:lnTo>
                    <a:pt x="477" y="115"/>
                  </a:lnTo>
                  <a:lnTo>
                    <a:pt x="478" y="114"/>
                  </a:lnTo>
                  <a:lnTo>
                    <a:pt x="479" y="114"/>
                  </a:lnTo>
                  <a:lnTo>
                    <a:pt x="478" y="115"/>
                  </a:lnTo>
                  <a:lnTo>
                    <a:pt x="477" y="115"/>
                  </a:lnTo>
                  <a:lnTo>
                    <a:pt x="477" y="116"/>
                  </a:lnTo>
                  <a:lnTo>
                    <a:pt x="477" y="117"/>
                  </a:lnTo>
                  <a:lnTo>
                    <a:pt x="476" y="118"/>
                  </a:lnTo>
                  <a:lnTo>
                    <a:pt x="475" y="118"/>
                  </a:lnTo>
                  <a:lnTo>
                    <a:pt x="474" y="120"/>
                  </a:lnTo>
                  <a:lnTo>
                    <a:pt x="473" y="120"/>
                  </a:lnTo>
                  <a:lnTo>
                    <a:pt x="472" y="121"/>
                  </a:lnTo>
                  <a:lnTo>
                    <a:pt x="472" y="122"/>
                  </a:lnTo>
                  <a:lnTo>
                    <a:pt x="471" y="123"/>
                  </a:lnTo>
                  <a:lnTo>
                    <a:pt x="470" y="123"/>
                  </a:lnTo>
                  <a:lnTo>
                    <a:pt x="470" y="124"/>
                  </a:lnTo>
                  <a:lnTo>
                    <a:pt x="470" y="125"/>
                  </a:lnTo>
                  <a:lnTo>
                    <a:pt x="470" y="128"/>
                  </a:lnTo>
                  <a:lnTo>
                    <a:pt x="470" y="129"/>
                  </a:lnTo>
                  <a:lnTo>
                    <a:pt x="471" y="130"/>
                  </a:lnTo>
                  <a:lnTo>
                    <a:pt x="472" y="131"/>
                  </a:lnTo>
                  <a:lnTo>
                    <a:pt x="473" y="132"/>
                  </a:lnTo>
                  <a:lnTo>
                    <a:pt x="473" y="133"/>
                  </a:lnTo>
                  <a:lnTo>
                    <a:pt x="471" y="134"/>
                  </a:lnTo>
                  <a:lnTo>
                    <a:pt x="469" y="135"/>
                  </a:lnTo>
                  <a:lnTo>
                    <a:pt x="466" y="137"/>
                  </a:lnTo>
                  <a:lnTo>
                    <a:pt x="464" y="138"/>
                  </a:lnTo>
                  <a:lnTo>
                    <a:pt x="462" y="139"/>
                  </a:lnTo>
                  <a:lnTo>
                    <a:pt x="462" y="140"/>
                  </a:lnTo>
                  <a:lnTo>
                    <a:pt x="461" y="140"/>
                  </a:lnTo>
                  <a:lnTo>
                    <a:pt x="460" y="140"/>
                  </a:lnTo>
                  <a:lnTo>
                    <a:pt x="459" y="139"/>
                  </a:lnTo>
                  <a:lnTo>
                    <a:pt x="459" y="140"/>
                  </a:lnTo>
                  <a:lnTo>
                    <a:pt x="459" y="141"/>
                  </a:lnTo>
                  <a:lnTo>
                    <a:pt x="458" y="143"/>
                  </a:lnTo>
                  <a:lnTo>
                    <a:pt x="458" y="144"/>
                  </a:lnTo>
                  <a:lnTo>
                    <a:pt x="458" y="146"/>
                  </a:lnTo>
                  <a:lnTo>
                    <a:pt x="457" y="148"/>
                  </a:lnTo>
                  <a:lnTo>
                    <a:pt x="456" y="149"/>
                  </a:lnTo>
                  <a:lnTo>
                    <a:pt x="456" y="150"/>
                  </a:lnTo>
                  <a:lnTo>
                    <a:pt x="454" y="151"/>
                  </a:lnTo>
                  <a:lnTo>
                    <a:pt x="453" y="152"/>
                  </a:lnTo>
                  <a:lnTo>
                    <a:pt x="451" y="155"/>
                  </a:lnTo>
                  <a:lnTo>
                    <a:pt x="450" y="155"/>
                  </a:lnTo>
                  <a:lnTo>
                    <a:pt x="450" y="156"/>
                  </a:lnTo>
                  <a:lnTo>
                    <a:pt x="449" y="156"/>
                  </a:lnTo>
                  <a:lnTo>
                    <a:pt x="449" y="155"/>
                  </a:lnTo>
                  <a:lnTo>
                    <a:pt x="448" y="154"/>
                  </a:lnTo>
                  <a:lnTo>
                    <a:pt x="448" y="153"/>
                  </a:lnTo>
                  <a:lnTo>
                    <a:pt x="448" y="154"/>
                  </a:lnTo>
                  <a:lnTo>
                    <a:pt x="447" y="155"/>
                  </a:lnTo>
                  <a:lnTo>
                    <a:pt x="446" y="155"/>
                  </a:lnTo>
                  <a:lnTo>
                    <a:pt x="445" y="155"/>
                  </a:lnTo>
                  <a:lnTo>
                    <a:pt x="444" y="155"/>
                  </a:lnTo>
                  <a:lnTo>
                    <a:pt x="444" y="154"/>
                  </a:lnTo>
                  <a:lnTo>
                    <a:pt x="443" y="153"/>
                  </a:lnTo>
                  <a:lnTo>
                    <a:pt x="442" y="153"/>
                  </a:lnTo>
                  <a:lnTo>
                    <a:pt x="441" y="153"/>
                  </a:lnTo>
                  <a:lnTo>
                    <a:pt x="441" y="154"/>
                  </a:lnTo>
                  <a:lnTo>
                    <a:pt x="443" y="154"/>
                  </a:lnTo>
                  <a:lnTo>
                    <a:pt x="444" y="154"/>
                  </a:lnTo>
                  <a:lnTo>
                    <a:pt x="443" y="155"/>
                  </a:lnTo>
                  <a:lnTo>
                    <a:pt x="444" y="155"/>
                  </a:lnTo>
                  <a:lnTo>
                    <a:pt x="443" y="156"/>
                  </a:lnTo>
                  <a:lnTo>
                    <a:pt x="444" y="156"/>
                  </a:lnTo>
                  <a:lnTo>
                    <a:pt x="445" y="156"/>
                  </a:lnTo>
                  <a:lnTo>
                    <a:pt x="446" y="157"/>
                  </a:lnTo>
                  <a:lnTo>
                    <a:pt x="446" y="158"/>
                  </a:lnTo>
                  <a:lnTo>
                    <a:pt x="447" y="159"/>
                  </a:lnTo>
                  <a:lnTo>
                    <a:pt x="448" y="160"/>
                  </a:lnTo>
                  <a:lnTo>
                    <a:pt x="449" y="160"/>
                  </a:lnTo>
                  <a:lnTo>
                    <a:pt x="449" y="162"/>
                  </a:lnTo>
                  <a:lnTo>
                    <a:pt x="449" y="160"/>
                  </a:lnTo>
                  <a:lnTo>
                    <a:pt x="449" y="162"/>
                  </a:lnTo>
                  <a:lnTo>
                    <a:pt x="449" y="163"/>
                  </a:lnTo>
                  <a:lnTo>
                    <a:pt x="449" y="162"/>
                  </a:lnTo>
                  <a:lnTo>
                    <a:pt x="450" y="162"/>
                  </a:lnTo>
                  <a:lnTo>
                    <a:pt x="450" y="160"/>
                  </a:lnTo>
                  <a:lnTo>
                    <a:pt x="451" y="160"/>
                  </a:lnTo>
                  <a:lnTo>
                    <a:pt x="452" y="160"/>
                  </a:lnTo>
                  <a:lnTo>
                    <a:pt x="453" y="162"/>
                  </a:lnTo>
                  <a:lnTo>
                    <a:pt x="454" y="162"/>
                  </a:lnTo>
                  <a:lnTo>
                    <a:pt x="454" y="163"/>
                  </a:lnTo>
                  <a:lnTo>
                    <a:pt x="456" y="164"/>
                  </a:lnTo>
                  <a:lnTo>
                    <a:pt x="457" y="165"/>
                  </a:lnTo>
                  <a:lnTo>
                    <a:pt x="457" y="166"/>
                  </a:lnTo>
                  <a:lnTo>
                    <a:pt x="457" y="167"/>
                  </a:lnTo>
                  <a:lnTo>
                    <a:pt x="458" y="167"/>
                  </a:lnTo>
                  <a:lnTo>
                    <a:pt x="459" y="167"/>
                  </a:lnTo>
                  <a:lnTo>
                    <a:pt x="458" y="168"/>
                  </a:lnTo>
                  <a:lnTo>
                    <a:pt x="459" y="169"/>
                  </a:lnTo>
                  <a:lnTo>
                    <a:pt x="458" y="169"/>
                  </a:lnTo>
                  <a:lnTo>
                    <a:pt x="459" y="170"/>
                  </a:lnTo>
                  <a:lnTo>
                    <a:pt x="458" y="171"/>
                  </a:lnTo>
                  <a:lnTo>
                    <a:pt x="458" y="172"/>
                  </a:lnTo>
                  <a:lnTo>
                    <a:pt x="459" y="171"/>
                  </a:lnTo>
                  <a:lnTo>
                    <a:pt x="459" y="172"/>
                  </a:lnTo>
                  <a:lnTo>
                    <a:pt x="460" y="172"/>
                  </a:lnTo>
                  <a:lnTo>
                    <a:pt x="460" y="171"/>
                  </a:lnTo>
                  <a:lnTo>
                    <a:pt x="459" y="170"/>
                  </a:lnTo>
                  <a:lnTo>
                    <a:pt x="459" y="169"/>
                  </a:lnTo>
                  <a:lnTo>
                    <a:pt x="460" y="169"/>
                  </a:lnTo>
                  <a:lnTo>
                    <a:pt x="461" y="169"/>
                  </a:lnTo>
                  <a:lnTo>
                    <a:pt x="462" y="169"/>
                  </a:lnTo>
                  <a:lnTo>
                    <a:pt x="463" y="170"/>
                  </a:lnTo>
                  <a:lnTo>
                    <a:pt x="463" y="171"/>
                  </a:lnTo>
                  <a:lnTo>
                    <a:pt x="462" y="171"/>
                  </a:lnTo>
                  <a:lnTo>
                    <a:pt x="463" y="171"/>
                  </a:lnTo>
                  <a:lnTo>
                    <a:pt x="464" y="171"/>
                  </a:lnTo>
                  <a:lnTo>
                    <a:pt x="464" y="170"/>
                  </a:lnTo>
                  <a:lnTo>
                    <a:pt x="465" y="169"/>
                  </a:lnTo>
                  <a:lnTo>
                    <a:pt x="465" y="168"/>
                  </a:lnTo>
                  <a:lnTo>
                    <a:pt x="466" y="169"/>
                  </a:lnTo>
                  <a:lnTo>
                    <a:pt x="467" y="169"/>
                  </a:lnTo>
                  <a:lnTo>
                    <a:pt x="468" y="170"/>
                  </a:lnTo>
                  <a:lnTo>
                    <a:pt x="468" y="171"/>
                  </a:lnTo>
                  <a:lnTo>
                    <a:pt x="468" y="172"/>
                  </a:lnTo>
                  <a:lnTo>
                    <a:pt x="467" y="172"/>
                  </a:lnTo>
                  <a:lnTo>
                    <a:pt x="467" y="173"/>
                  </a:lnTo>
                  <a:lnTo>
                    <a:pt x="467" y="174"/>
                  </a:lnTo>
                  <a:lnTo>
                    <a:pt x="467" y="175"/>
                  </a:lnTo>
                  <a:lnTo>
                    <a:pt x="466" y="176"/>
                  </a:lnTo>
                  <a:lnTo>
                    <a:pt x="466" y="177"/>
                  </a:lnTo>
                  <a:lnTo>
                    <a:pt x="465" y="178"/>
                  </a:lnTo>
                  <a:lnTo>
                    <a:pt x="465" y="179"/>
                  </a:lnTo>
                  <a:lnTo>
                    <a:pt x="465" y="180"/>
                  </a:lnTo>
                  <a:lnTo>
                    <a:pt x="465" y="181"/>
                  </a:lnTo>
                  <a:lnTo>
                    <a:pt x="464" y="181"/>
                  </a:lnTo>
                  <a:lnTo>
                    <a:pt x="465" y="181"/>
                  </a:lnTo>
                  <a:lnTo>
                    <a:pt x="464" y="182"/>
                  </a:lnTo>
                  <a:lnTo>
                    <a:pt x="463" y="182"/>
                  </a:lnTo>
                  <a:lnTo>
                    <a:pt x="463" y="183"/>
                  </a:lnTo>
                  <a:lnTo>
                    <a:pt x="462" y="184"/>
                  </a:lnTo>
                  <a:lnTo>
                    <a:pt x="463" y="184"/>
                  </a:lnTo>
                  <a:lnTo>
                    <a:pt x="463" y="183"/>
                  </a:lnTo>
                  <a:lnTo>
                    <a:pt x="463" y="182"/>
                  </a:lnTo>
                  <a:lnTo>
                    <a:pt x="464" y="182"/>
                  </a:lnTo>
                  <a:lnTo>
                    <a:pt x="465" y="182"/>
                  </a:lnTo>
                  <a:lnTo>
                    <a:pt x="465" y="181"/>
                  </a:lnTo>
                  <a:lnTo>
                    <a:pt x="466" y="182"/>
                  </a:lnTo>
                  <a:lnTo>
                    <a:pt x="465" y="183"/>
                  </a:lnTo>
                  <a:lnTo>
                    <a:pt x="465" y="184"/>
                  </a:lnTo>
                  <a:lnTo>
                    <a:pt x="465" y="185"/>
                  </a:lnTo>
                  <a:lnTo>
                    <a:pt x="463" y="187"/>
                  </a:lnTo>
                  <a:lnTo>
                    <a:pt x="463" y="188"/>
                  </a:lnTo>
                  <a:lnTo>
                    <a:pt x="462" y="189"/>
                  </a:lnTo>
                  <a:lnTo>
                    <a:pt x="462" y="190"/>
                  </a:lnTo>
                  <a:lnTo>
                    <a:pt x="463" y="191"/>
                  </a:lnTo>
                  <a:lnTo>
                    <a:pt x="464" y="192"/>
                  </a:lnTo>
                  <a:lnTo>
                    <a:pt x="464" y="193"/>
                  </a:lnTo>
                  <a:lnTo>
                    <a:pt x="465" y="193"/>
                  </a:lnTo>
                  <a:lnTo>
                    <a:pt x="465" y="194"/>
                  </a:lnTo>
                  <a:lnTo>
                    <a:pt x="464" y="194"/>
                  </a:lnTo>
                  <a:lnTo>
                    <a:pt x="463" y="194"/>
                  </a:lnTo>
                  <a:lnTo>
                    <a:pt x="462" y="195"/>
                  </a:lnTo>
                  <a:lnTo>
                    <a:pt x="461" y="194"/>
                  </a:lnTo>
                  <a:lnTo>
                    <a:pt x="461" y="195"/>
                  </a:lnTo>
                  <a:lnTo>
                    <a:pt x="461" y="196"/>
                  </a:lnTo>
                  <a:lnTo>
                    <a:pt x="460" y="196"/>
                  </a:lnTo>
                  <a:lnTo>
                    <a:pt x="459" y="197"/>
                  </a:lnTo>
                  <a:lnTo>
                    <a:pt x="458" y="198"/>
                  </a:lnTo>
                  <a:lnTo>
                    <a:pt x="458" y="199"/>
                  </a:lnTo>
                  <a:lnTo>
                    <a:pt x="458" y="200"/>
                  </a:lnTo>
                  <a:lnTo>
                    <a:pt x="458" y="199"/>
                  </a:lnTo>
                  <a:lnTo>
                    <a:pt x="457" y="199"/>
                  </a:lnTo>
                  <a:lnTo>
                    <a:pt x="457" y="200"/>
                  </a:lnTo>
                  <a:lnTo>
                    <a:pt x="458" y="200"/>
                  </a:lnTo>
                  <a:lnTo>
                    <a:pt x="458" y="201"/>
                  </a:lnTo>
                  <a:lnTo>
                    <a:pt x="459" y="200"/>
                  </a:lnTo>
                  <a:lnTo>
                    <a:pt x="459" y="201"/>
                  </a:lnTo>
                  <a:lnTo>
                    <a:pt x="458" y="202"/>
                  </a:lnTo>
                  <a:lnTo>
                    <a:pt x="459" y="203"/>
                  </a:lnTo>
                  <a:lnTo>
                    <a:pt x="460" y="204"/>
                  </a:lnTo>
                  <a:lnTo>
                    <a:pt x="461" y="205"/>
                  </a:lnTo>
                  <a:lnTo>
                    <a:pt x="462" y="206"/>
                  </a:lnTo>
                  <a:lnTo>
                    <a:pt x="463" y="206"/>
                  </a:lnTo>
                  <a:lnTo>
                    <a:pt x="463" y="207"/>
                  </a:lnTo>
                  <a:lnTo>
                    <a:pt x="464" y="207"/>
                  </a:lnTo>
                  <a:lnTo>
                    <a:pt x="464" y="208"/>
                  </a:lnTo>
                  <a:lnTo>
                    <a:pt x="465" y="208"/>
                  </a:lnTo>
                  <a:lnTo>
                    <a:pt x="465" y="209"/>
                  </a:lnTo>
                  <a:lnTo>
                    <a:pt x="465" y="210"/>
                  </a:lnTo>
                  <a:lnTo>
                    <a:pt x="464" y="210"/>
                  </a:lnTo>
                  <a:lnTo>
                    <a:pt x="464" y="212"/>
                  </a:lnTo>
                  <a:lnTo>
                    <a:pt x="463" y="212"/>
                  </a:lnTo>
                  <a:lnTo>
                    <a:pt x="462" y="212"/>
                  </a:lnTo>
                  <a:lnTo>
                    <a:pt x="462" y="213"/>
                  </a:lnTo>
                  <a:lnTo>
                    <a:pt x="461" y="213"/>
                  </a:lnTo>
                  <a:lnTo>
                    <a:pt x="460" y="212"/>
                  </a:lnTo>
                  <a:lnTo>
                    <a:pt x="460" y="213"/>
                  </a:lnTo>
                  <a:lnTo>
                    <a:pt x="460" y="214"/>
                  </a:lnTo>
                  <a:lnTo>
                    <a:pt x="459" y="216"/>
                  </a:lnTo>
                  <a:lnTo>
                    <a:pt x="458" y="216"/>
                  </a:lnTo>
                  <a:lnTo>
                    <a:pt x="458" y="217"/>
                  </a:lnTo>
                  <a:lnTo>
                    <a:pt x="459" y="216"/>
                  </a:lnTo>
                  <a:lnTo>
                    <a:pt x="460" y="216"/>
                  </a:lnTo>
                  <a:lnTo>
                    <a:pt x="460" y="215"/>
                  </a:lnTo>
                  <a:lnTo>
                    <a:pt x="461" y="215"/>
                  </a:lnTo>
                  <a:lnTo>
                    <a:pt x="461" y="216"/>
                  </a:lnTo>
                  <a:lnTo>
                    <a:pt x="460" y="216"/>
                  </a:lnTo>
                  <a:lnTo>
                    <a:pt x="461" y="216"/>
                  </a:lnTo>
                  <a:lnTo>
                    <a:pt x="462" y="216"/>
                  </a:lnTo>
                  <a:lnTo>
                    <a:pt x="462" y="217"/>
                  </a:lnTo>
                  <a:lnTo>
                    <a:pt x="462" y="218"/>
                  </a:lnTo>
                  <a:lnTo>
                    <a:pt x="462" y="219"/>
                  </a:lnTo>
                  <a:lnTo>
                    <a:pt x="461" y="219"/>
                  </a:lnTo>
                  <a:lnTo>
                    <a:pt x="460" y="220"/>
                  </a:lnTo>
                  <a:lnTo>
                    <a:pt x="459" y="220"/>
                  </a:lnTo>
                  <a:lnTo>
                    <a:pt x="458" y="220"/>
                  </a:lnTo>
                  <a:lnTo>
                    <a:pt x="459" y="220"/>
                  </a:lnTo>
                  <a:lnTo>
                    <a:pt x="460" y="220"/>
                  </a:lnTo>
                  <a:lnTo>
                    <a:pt x="461" y="220"/>
                  </a:lnTo>
                  <a:lnTo>
                    <a:pt x="462" y="220"/>
                  </a:lnTo>
                  <a:lnTo>
                    <a:pt x="462" y="221"/>
                  </a:lnTo>
                  <a:lnTo>
                    <a:pt x="461" y="221"/>
                  </a:lnTo>
                  <a:lnTo>
                    <a:pt x="460" y="221"/>
                  </a:lnTo>
                  <a:lnTo>
                    <a:pt x="461" y="221"/>
                  </a:lnTo>
                  <a:lnTo>
                    <a:pt x="462" y="221"/>
                  </a:lnTo>
                  <a:lnTo>
                    <a:pt x="462" y="222"/>
                  </a:lnTo>
                  <a:lnTo>
                    <a:pt x="462" y="223"/>
                  </a:lnTo>
                  <a:lnTo>
                    <a:pt x="461" y="223"/>
                  </a:lnTo>
                  <a:lnTo>
                    <a:pt x="460" y="223"/>
                  </a:lnTo>
                  <a:lnTo>
                    <a:pt x="459" y="223"/>
                  </a:lnTo>
                  <a:lnTo>
                    <a:pt x="458" y="223"/>
                  </a:lnTo>
                  <a:lnTo>
                    <a:pt x="459" y="223"/>
                  </a:lnTo>
                  <a:lnTo>
                    <a:pt x="458" y="224"/>
                  </a:lnTo>
                  <a:lnTo>
                    <a:pt x="459" y="224"/>
                  </a:lnTo>
                  <a:lnTo>
                    <a:pt x="460" y="223"/>
                  </a:lnTo>
                  <a:lnTo>
                    <a:pt x="461" y="223"/>
                  </a:lnTo>
                  <a:lnTo>
                    <a:pt x="461" y="224"/>
                  </a:lnTo>
                  <a:lnTo>
                    <a:pt x="462" y="224"/>
                  </a:lnTo>
                  <a:lnTo>
                    <a:pt x="461" y="225"/>
                  </a:lnTo>
                  <a:lnTo>
                    <a:pt x="460" y="225"/>
                  </a:lnTo>
                  <a:lnTo>
                    <a:pt x="460" y="227"/>
                  </a:lnTo>
                  <a:lnTo>
                    <a:pt x="461" y="227"/>
                  </a:lnTo>
                  <a:lnTo>
                    <a:pt x="461" y="226"/>
                  </a:lnTo>
                  <a:lnTo>
                    <a:pt x="461" y="225"/>
                  </a:lnTo>
                  <a:lnTo>
                    <a:pt x="462" y="225"/>
                  </a:lnTo>
                  <a:lnTo>
                    <a:pt x="462" y="226"/>
                  </a:lnTo>
                  <a:lnTo>
                    <a:pt x="461" y="226"/>
                  </a:lnTo>
                  <a:lnTo>
                    <a:pt x="461" y="227"/>
                  </a:lnTo>
                  <a:lnTo>
                    <a:pt x="461" y="229"/>
                  </a:lnTo>
                  <a:lnTo>
                    <a:pt x="461" y="230"/>
                  </a:lnTo>
                  <a:lnTo>
                    <a:pt x="462" y="232"/>
                  </a:lnTo>
                  <a:lnTo>
                    <a:pt x="463" y="233"/>
                  </a:lnTo>
                  <a:lnTo>
                    <a:pt x="464" y="233"/>
                  </a:lnTo>
                  <a:lnTo>
                    <a:pt x="465" y="233"/>
                  </a:lnTo>
                  <a:lnTo>
                    <a:pt x="466" y="233"/>
                  </a:lnTo>
                  <a:lnTo>
                    <a:pt x="467" y="233"/>
                  </a:lnTo>
                  <a:lnTo>
                    <a:pt x="467" y="234"/>
                  </a:lnTo>
                  <a:lnTo>
                    <a:pt x="466" y="234"/>
                  </a:lnTo>
                  <a:lnTo>
                    <a:pt x="466" y="235"/>
                  </a:lnTo>
                  <a:lnTo>
                    <a:pt x="466" y="238"/>
                  </a:lnTo>
                  <a:lnTo>
                    <a:pt x="465" y="239"/>
                  </a:lnTo>
                  <a:lnTo>
                    <a:pt x="465" y="240"/>
                  </a:lnTo>
                  <a:lnTo>
                    <a:pt x="465" y="239"/>
                  </a:lnTo>
                  <a:lnTo>
                    <a:pt x="466" y="239"/>
                  </a:lnTo>
                  <a:lnTo>
                    <a:pt x="466" y="241"/>
                  </a:lnTo>
                  <a:lnTo>
                    <a:pt x="466" y="242"/>
                  </a:lnTo>
                  <a:lnTo>
                    <a:pt x="466" y="243"/>
                  </a:lnTo>
                  <a:lnTo>
                    <a:pt x="466" y="244"/>
                  </a:lnTo>
                  <a:lnTo>
                    <a:pt x="465" y="244"/>
                  </a:lnTo>
                  <a:lnTo>
                    <a:pt x="465" y="245"/>
                  </a:lnTo>
                  <a:lnTo>
                    <a:pt x="465" y="246"/>
                  </a:lnTo>
                  <a:lnTo>
                    <a:pt x="465" y="247"/>
                  </a:lnTo>
                  <a:lnTo>
                    <a:pt x="465" y="248"/>
                  </a:lnTo>
                  <a:lnTo>
                    <a:pt x="466" y="247"/>
                  </a:lnTo>
                  <a:lnTo>
                    <a:pt x="466" y="246"/>
                  </a:lnTo>
                  <a:lnTo>
                    <a:pt x="466" y="247"/>
                  </a:lnTo>
                  <a:lnTo>
                    <a:pt x="467" y="248"/>
                  </a:lnTo>
                  <a:lnTo>
                    <a:pt x="467" y="249"/>
                  </a:lnTo>
                  <a:lnTo>
                    <a:pt x="468" y="250"/>
                  </a:lnTo>
                  <a:lnTo>
                    <a:pt x="469" y="250"/>
                  </a:lnTo>
                  <a:lnTo>
                    <a:pt x="469" y="251"/>
                  </a:lnTo>
                  <a:lnTo>
                    <a:pt x="470" y="251"/>
                  </a:lnTo>
                  <a:lnTo>
                    <a:pt x="471" y="252"/>
                  </a:lnTo>
                  <a:lnTo>
                    <a:pt x="472" y="252"/>
                  </a:lnTo>
                  <a:lnTo>
                    <a:pt x="473" y="252"/>
                  </a:lnTo>
                  <a:lnTo>
                    <a:pt x="474" y="252"/>
                  </a:lnTo>
                  <a:lnTo>
                    <a:pt x="475" y="253"/>
                  </a:lnTo>
                  <a:lnTo>
                    <a:pt x="474" y="254"/>
                  </a:lnTo>
                  <a:lnTo>
                    <a:pt x="473" y="254"/>
                  </a:lnTo>
                  <a:lnTo>
                    <a:pt x="473" y="255"/>
                  </a:lnTo>
                  <a:lnTo>
                    <a:pt x="471" y="257"/>
                  </a:lnTo>
                  <a:lnTo>
                    <a:pt x="470" y="258"/>
                  </a:lnTo>
                  <a:lnTo>
                    <a:pt x="470" y="259"/>
                  </a:lnTo>
                  <a:lnTo>
                    <a:pt x="469" y="259"/>
                  </a:lnTo>
                  <a:lnTo>
                    <a:pt x="469" y="260"/>
                  </a:lnTo>
                  <a:lnTo>
                    <a:pt x="469" y="263"/>
                  </a:lnTo>
                  <a:lnTo>
                    <a:pt x="469" y="265"/>
                  </a:lnTo>
                  <a:lnTo>
                    <a:pt x="470" y="265"/>
                  </a:lnTo>
                  <a:lnTo>
                    <a:pt x="470" y="266"/>
                  </a:lnTo>
                  <a:lnTo>
                    <a:pt x="469" y="266"/>
                  </a:lnTo>
                  <a:lnTo>
                    <a:pt x="470" y="267"/>
                  </a:lnTo>
                  <a:lnTo>
                    <a:pt x="470" y="268"/>
                  </a:lnTo>
                  <a:lnTo>
                    <a:pt x="470" y="269"/>
                  </a:lnTo>
                  <a:lnTo>
                    <a:pt x="471" y="271"/>
                  </a:lnTo>
                  <a:lnTo>
                    <a:pt x="471" y="272"/>
                  </a:lnTo>
                  <a:lnTo>
                    <a:pt x="472" y="273"/>
                  </a:lnTo>
                  <a:lnTo>
                    <a:pt x="472" y="274"/>
                  </a:lnTo>
                  <a:lnTo>
                    <a:pt x="473" y="275"/>
                  </a:lnTo>
                  <a:lnTo>
                    <a:pt x="473" y="276"/>
                  </a:lnTo>
                  <a:lnTo>
                    <a:pt x="474" y="276"/>
                  </a:lnTo>
                  <a:lnTo>
                    <a:pt x="475" y="277"/>
                  </a:lnTo>
                  <a:lnTo>
                    <a:pt x="476" y="277"/>
                  </a:lnTo>
                  <a:lnTo>
                    <a:pt x="476" y="278"/>
                  </a:lnTo>
                  <a:lnTo>
                    <a:pt x="477" y="278"/>
                  </a:lnTo>
                  <a:lnTo>
                    <a:pt x="478" y="279"/>
                  </a:lnTo>
                  <a:lnTo>
                    <a:pt x="479" y="279"/>
                  </a:lnTo>
                  <a:lnTo>
                    <a:pt x="481" y="279"/>
                  </a:lnTo>
                  <a:lnTo>
                    <a:pt x="482" y="279"/>
                  </a:lnTo>
                  <a:lnTo>
                    <a:pt x="481" y="280"/>
                  </a:lnTo>
                  <a:lnTo>
                    <a:pt x="479" y="280"/>
                  </a:lnTo>
                  <a:lnTo>
                    <a:pt x="479" y="281"/>
                  </a:lnTo>
                  <a:lnTo>
                    <a:pt x="478" y="282"/>
                  </a:lnTo>
                  <a:lnTo>
                    <a:pt x="477" y="282"/>
                  </a:lnTo>
                  <a:lnTo>
                    <a:pt x="476" y="282"/>
                  </a:lnTo>
                  <a:lnTo>
                    <a:pt x="475" y="284"/>
                  </a:lnTo>
                  <a:lnTo>
                    <a:pt x="474" y="285"/>
                  </a:lnTo>
                  <a:lnTo>
                    <a:pt x="474" y="287"/>
                  </a:lnTo>
                  <a:lnTo>
                    <a:pt x="473" y="287"/>
                  </a:lnTo>
                  <a:lnTo>
                    <a:pt x="473" y="288"/>
                  </a:lnTo>
                  <a:lnTo>
                    <a:pt x="473" y="289"/>
                  </a:lnTo>
                  <a:lnTo>
                    <a:pt x="473" y="290"/>
                  </a:lnTo>
                  <a:lnTo>
                    <a:pt x="472" y="290"/>
                  </a:lnTo>
                  <a:lnTo>
                    <a:pt x="472" y="291"/>
                  </a:lnTo>
                  <a:lnTo>
                    <a:pt x="473" y="291"/>
                  </a:lnTo>
                  <a:lnTo>
                    <a:pt x="472" y="291"/>
                  </a:lnTo>
                  <a:lnTo>
                    <a:pt x="472" y="290"/>
                  </a:lnTo>
                  <a:lnTo>
                    <a:pt x="472" y="289"/>
                  </a:lnTo>
                  <a:lnTo>
                    <a:pt x="472" y="290"/>
                  </a:lnTo>
                  <a:lnTo>
                    <a:pt x="472" y="291"/>
                  </a:lnTo>
                  <a:lnTo>
                    <a:pt x="472" y="292"/>
                  </a:lnTo>
                  <a:lnTo>
                    <a:pt x="472" y="291"/>
                  </a:lnTo>
                  <a:lnTo>
                    <a:pt x="472" y="292"/>
                  </a:lnTo>
                  <a:lnTo>
                    <a:pt x="473" y="293"/>
                  </a:lnTo>
                  <a:lnTo>
                    <a:pt x="474" y="293"/>
                  </a:lnTo>
                  <a:lnTo>
                    <a:pt x="474" y="294"/>
                  </a:lnTo>
                  <a:lnTo>
                    <a:pt x="475" y="295"/>
                  </a:lnTo>
                  <a:lnTo>
                    <a:pt x="475" y="296"/>
                  </a:lnTo>
                  <a:lnTo>
                    <a:pt x="475" y="297"/>
                  </a:lnTo>
                  <a:lnTo>
                    <a:pt x="474" y="299"/>
                  </a:lnTo>
                  <a:lnTo>
                    <a:pt x="474" y="300"/>
                  </a:lnTo>
                  <a:lnTo>
                    <a:pt x="473" y="301"/>
                  </a:lnTo>
                  <a:lnTo>
                    <a:pt x="472" y="302"/>
                  </a:lnTo>
                  <a:lnTo>
                    <a:pt x="471" y="304"/>
                  </a:lnTo>
                  <a:lnTo>
                    <a:pt x="471" y="306"/>
                  </a:lnTo>
                  <a:lnTo>
                    <a:pt x="471" y="307"/>
                  </a:lnTo>
                  <a:lnTo>
                    <a:pt x="471" y="308"/>
                  </a:lnTo>
                  <a:lnTo>
                    <a:pt x="472" y="309"/>
                  </a:lnTo>
                  <a:lnTo>
                    <a:pt x="472" y="310"/>
                  </a:lnTo>
                  <a:lnTo>
                    <a:pt x="472" y="312"/>
                  </a:lnTo>
                  <a:lnTo>
                    <a:pt x="473" y="313"/>
                  </a:lnTo>
                  <a:lnTo>
                    <a:pt x="473" y="314"/>
                  </a:lnTo>
                  <a:lnTo>
                    <a:pt x="474" y="315"/>
                  </a:lnTo>
                  <a:lnTo>
                    <a:pt x="474" y="316"/>
                  </a:lnTo>
                  <a:lnTo>
                    <a:pt x="475" y="317"/>
                  </a:lnTo>
                  <a:lnTo>
                    <a:pt x="475" y="318"/>
                  </a:lnTo>
                  <a:lnTo>
                    <a:pt x="476" y="318"/>
                  </a:lnTo>
                  <a:lnTo>
                    <a:pt x="475" y="319"/>
                  </a:lnTo>
                  <a:lnTo>
                    <a:pt x="474" y="319"/>
                  </a:lnTo>
                  <a:lnTo>
                    <a:pt x="473" y="320"/>
                  </a:lnTo>
                  <a:lnTo>
                    <a:pt x="473" y="319"/>
                  </a:lnTo>
                  <a:lnTo>
                    <a:pt x="472" y="319"/>
                  </a:lnTo>
                  <a:lnTo>
                    <a:pt x="472" y="320"/>
                  </a:lnTo>
                  <a:lnTo>
                    <a:pt x="471" y="320"/>
                  </a:lnTo>
                  <a:lnTo>
                    <a:pt x="470" y="319"/>
                  </a:lnTo>
                  <a:lnTo>
                    <a:pt x="470" y="318"/>
                  </a:lnTo>
                  <a:lnTo>
                    <a:pt x="471" y="318"/>
                  </a:lnTo>
                  <a:lnTo>
                    <a:pt x="472" y="318"/>
                  </a:lnTo>
                  <a:lnTo>
                    <a:pt x="473" y="317"/>
                  </a:lnTo>
                  <a:lnTo>
                    <a:pt x="474" y="317"/>
                  </a:lnTo>
                  <a:lnTo>
                    <a:pt x="475" y="318"/>
                  </a:lnTo>
                  <a:lnTo>
                    <a:pt x="475" y="317"/>
                  </a:lnTo>
                  <a:lnTo>
                    <a:pt x="474" y="317"/>
                  </a:lnTo>
                  <a:lnTo>
                    <a:pt x="473" y="317"/>
                  </a:lnTo>
                  <a:lnTo>
                    <a:pt x="472" y="317"/>
                  </a:lnTo>
                  <a:lnTo>
                    <a:pt x="471" y="317"/>
                  </a:lnTo>
                  <a:lnTo>
                    <a:pt x="471" y="318"/>
                  </a:lnTo>
                  <a:lnTo>
                    <a:pt x="470" y="318"/>
                  </a:lnTo>
                  <a:lnTo>
                    <a:pt x="470" y="317"/>
                  </a:lnTo>
                  <a:lnTo>
                    <a:pt x="469" y="317"/>
                  </a:lnTo>
                  <a:lnTo>
                    <a:pt x="469" y="318"/>
                  </a:lnTo>
                  <a:lnTo>
                    <a:pt x="469" y="320"/>
                  </a:lnTo>
                  <a:lnTo>
                    <a:pt x="470" y="320"/>
                  </a:lnTo>
                  <a:lnTo>
                    <a:pt x="471" y="320"/>
                  </a:lnTo>
                  <a:lnTo>
                    <a:pt x="471" y="322"/>
                  </a:lnTo>
                  <a:lnTo>
                    <a:pt x="471" y="323"/>
                  </a:lnTo>
                  <a:lnTo>
                    <a:pt x="472" y="324"/>
                  </a:lnTo>
                  <a:lnTo>
                    <a:pt x="472" y="323"/>
                  </a:lnTo>
                  <a:lnTo>
                    <a:pt x="473" y="323"/>
                  </a:lnTo>
                  <a:lnTo>
                    <a:pt x="473" y="322"/>
                  </a:lnTo>
                  <a:lnTo>
                    <a:pt x="473" y="321"/>
                  </a:lnTo>
                  <a:lnTo>
                    <a:pt x="474" y="321"/>
                  </a:lnTo>
                  <a:lnTo>
                    <a:pt x="473" y="323"/>
                  </a:lnTo>
                  <a:lnTo>
                    <a:pt x="473" y="324"/>
                  </a:lnTo>
                  <a:lnTo>
                    <a:pt x="472" y="324"/>
                  </a:lnTo>
                  <a:lnTo>
                    <a:pt x="472" y="325"/>
                  </a:lnTo>
                  <a:lnTo>
                    <a:pt x="472" y="326"/>
                  </a:lnTo>
                  <a:lnTo>
                    <a:pt x="471" y="326"/>
                  </a:lnTo>
                  <a:lnTo>
                    <a:pt x="471" y="327"/>
                  </a:lnTo>
                  <a:lnTo>
                    <a:pt x="470" y="328"/>
                  </a:lnTo>
                  <a:lnTo>
                    <a:pt x="470" y="329"/>
                  </a:lnTo>
                  <a:lnTo>
                    <a:pt x="471" y="329"/>
                  </a:lnTo>
                  <a:lnTo>
                    <a:pt x="471" y="328"/>
                  </a:lnTo>
                  <a:lnTo>
                    <a:pt x="471" y="327"/>
                  </a:lnTo>
                  <a:lnTo>
                    <a:pt x="472" y="326"/>
                  </a:lnTo>
                  <a:lnTo>
                    <a:pt x="472" y="325"/>
                  </a:lnTo>
                  <a:lnTo>
                    <a:pt x="473" y="324"/>
                  </a:lnTo>
                  <a:lnTo>
                    <a:pt x="474" y="323"/>
                  </a:lnTo>
                  <a:lnTo>
                    <a:pt x="474" y="322"/>
                  </a:lnTo>
                  <a:lnTo>
                    <a:pt x="474" y="321"/>
                  </a:lnTo>
                  <a:lnTo>
                    <a:pt x="475" y="322"/>
                  </a:lnTo>
                  <a:lnTo>
                    <a:pt x="475" y="323"/>
                  </a:lnTo>
                  <a:lnTo>
                    <a:pt x="474" y="324"/>
                  </a:lnTo>
                  <a:lnTo>
                    <a:pt x="474" y="325"/>
                  </a:lnTo>
                  <a:lnTo>
                    <a:pt x="473" y="326"/>
                  </a:lnTo>
                  <a:lnTo>
                    <a:pt x="472" y="327"/>
                  </a:lnTo>
                  <a:lnTo>
                    <a:pt x="472" y="328"/>
                  </a:lnTo>
                  <a:lnTo>
                    <a:pt x="472" y="329"/>
                  </a:lnTo>
                  <a:lnTo>
                    <a:pt x="471" y="330"/>
                  </a:lnTo>
                  <a:lnTo>
                    <a:pt x="470" y="330"/>
                  </a:lnTo>
                  <a:lnTo>
                    <a:pt x="469" y="329"/>
                  </a:lnTo>
                  <a:lnTo>
                    <a:pt x="468" y="328"/>
                  </a:lnTo>
                  <a:lnTo>
                    <a:pt x="467" y="328"/>
                  </a:lnTo>
                  <a:lnTo>
                    <a:pt x="466" y="329"/>
                  </a:lnTo>
                  <a:lnTo>
                    <a:pt x="467" y="329"/>
                  </a:lnTo>
                  <a:lnTo>
                    <a:pt x="468" y="330"/>
                  </a:lnTo>
                  <a:lnTo>
                    <a:pt x="469" y="330"/>
                  </a:lnTo>
                  <a:lnTo>
                    <a:pt x="469" y="331"/>
                  </a:lnTo>
                  <a:lnTo>
                    <a:pt x="470" y="331"/>
                  </a:lnTo>
                  <a:lnTo>
                    <a:pt x="471" y="331"/>
                  </a:lnTo>
                  <a:lnTo>
                    <a:pt x="471" y="332"/>
                  </a:lnTo>
                  <a:lnTo>
                    <a:pt x="471" y="333"/>
                  </a:lnTo>
                  <a:lnTo>
                    <a:pt x="471" y="334"/>
                  </a:lnTo>
                  <a:lnTo>
                    <a:pt x="471" y="335"/>
                  </a:lnTo>
                  <a:lnTo>
                    <a:pt x="471" y="337"/>
                  </a:lnTo>
                  <a:lnTo>
                    <a:pt x="472" y="337"/>
                  </a:lnTo>
                  <a:lnTo>
                    <a:pt x="472" y="338"/>
                  </a:lnTo>
                  <a:lnTo>
                    <a:pt x="473" y="339"/>
                  </a:lnTo>
                  <a:lnTo>
                    <a:pt x="473" y="340"/>
                  </a:lnTo>
                  <a:lnTo>
                    <a:pt x="473" y="341"/>
                  </a:lnTo>
                  <a:lnTo>
                    <a:pt x="473" y="342"/>
                  </a:lnTo>
                  <a:lnTo>
                    <a:pt x="473" y="343"/>
                  </a:lnTo>
                  <a:lnTo>
                    <a:pt x="472" y="343"/>
                  </a:lnTo>
                  <a:lnTo>
                    <a:pt x="471" y="343"/>
                  </a:lnTo>
                  <a:lnTo>
                    <a:pt x="470" y="342"/>
                  </a:lnTo>
                  <a:lnTo>
                    <a:pt x="470" y="341"/>
                  </a:lnTo>
                  <a:lnTo>
                    <a:pt x="469" y="341"/>
                  </a:lnTo>
                  <a:lnTo>
                    <a:pt x="470" y="342"/>
                  </a:lnTo>
                  <a:lnTo>
                    <a:pt x="469" y="342"/>
                  </a:lnTo>
                  <a:lnTo>
                    <a:pt x="469" y="341"/>
                  </a:lnTo>
                  <a:lnTo>
                    <a:pt x="469" y="342"/>
                  </a:lnTo>
                  <a:lnTo>
                    <a:pt x="468" y="341"/>
                  </a:lnTo>
                  <a:lnTo>
                    <a:pt x="468" y="342"/>
                  </a:lnTo>
                  <a:lnTo>
                    <a:pt x="469" y="342"/>
                  </a:lnTo>
                  <a:lnTo>
                    <a:pt x="469" y="343"/>
                  </a:lnTo>
                  <a:lnTo>
                    <a:pt x="468" y="343"/>
                  </a:lnTo>
                  <a:lnTo>
                    <a:pt x="468" y="344"/>
                  </a:lnTo>
                  <a:lnTo>
                    <a:pt x="469" y="343"/>
                  </a:lnTo>
                  <a:lnTo>
                    <a:pt x="469" y="344"/>
                  </a:lnTo>
                  <a:lnTo>
                    <a:pt x="468" y="344"/>
                  </a:lnTo>
                  <a:lnTo>
                    <a:pt x="468" y="345"/>
                  </a:lnTo>
                  <a:lnTo>
                    <a:pt x="469" y="345"/>
                  </a:lnTo>
                  <a:lnTo>
                    <a:pt x="469" y="346"/>
                  </a:lnTo>
                  <a:lnTo>
                    <a:pt x="470" y="345"/>
                  </a:lnTo>
                  <a:lnTo>
                    <a:pt x="472" y="344"/>
                  </a:lnTo>
                  <a:lnTo>
                    <a:pt x="473" y="343"/>
                  </a:lnTo>
                  <a:lnTo>
                    <a:pt x="474" y="344"/>
                  </a:lnTo>
                  <a:lnTo>
                    <a:pt x="474" y="345"/>
                  </a:lnTo>
                  <a:lnTo>
                    <a:pt x="474" y="346"/>
                  </a:lnTo>
                  <a:lnTo>
                    <a:pt x="473" y="347"/>
                  </a:lnTo>
                  <a:lnTo>
                    <a:pt x="472" y="347"/>
                  </a:lnTo>
                  <a:lnTo>
                    <a:pt x="471" y="348"/>
                  </a:lnTo>
                  <a:lnTo>
                    <a:pt x="471" y="349"/>
                  </a:lnTo>
                  <a:lnTo>
                    <a:pt x="471" y="350"/>
                  </a:lnTo>
                  <a:lnTo>
                    <a:pt x="471" y="351"/>
                  </a:lnTo>
                  <a:lnTo>
                    <a:pt x="472" y="351"/>
                  </a:lnTo>
                  <a:lnTo>
                    <a:pt x="473" y="351"/>
                  </a:lnTo>
                  <a:lnTo>
                    <a:pt x="474" y="351"/>
                  </a:lnTo>
                  <a:lnTo>
                    <a:pt x="474" y="350"/>
                  </a:lnTo>
                  <a:lnTo>
                    <a:pt x="475" y="350"/>
                  </a:lnTo>
                  <a:lnTo>
                    <a:pt x="476" y="350"/>
                  </a:lnTo>
                  <a:lnTo>
                    <a:pt x="477" y="350"/>
                  </a:lnTo>
                  <a:lnTo>
                    <a:pt x="477" y="351"/>
                  </a:lnTo>
                  <a:lnTo>
                    <a:pt x="477" y="352"/>
                  </a:lnTo>
                  <a:lnTo>
                    <a:pt x="476" y="352"/>
                  </a:lnTo>
                  <a:lnTo>
                    <a:pt x="476" y="353"/>
                  </a:lnTo>
                  <a:lnTo>
                    <a:pt x="476" y="354"/>
                  </a:lnTo>
                  <a:lnTo>
                    <a:pt x="476" y="355"/>
                  </a:lnTo>
                  <a:lnTo>
                    <a:pt x="475" y="356"/>
                  </a:lnTo>
                  <a:lnTo>
                    <a:pt x="475" y="357"/>
                  </a:lnTo>
                  <a:lnTo>
                    <a:pt x="476" y="357"/>
                  </a:lnTo>
                  <a:lnTo>
                    <a:pt x="477" y="357"/>
                  </a:lnTo>
                  <a:lnTo>
                    <a:pt x="477" y="356"/>
                  </a:lnTo>
                  <a:lnTo>
                    <a:pt x="478" y="355"/>
                  </a:lnTo>
                  <a:lnTo>
                    <a:pt x="479" y="354"/>
                  </a:lnTo>
                  <a:lnTo>
                    <a:pt x="478" y="353"/>
                  </a:lnTo>
                  <a:lnTo>
                    <a:pt x="477" y="352"/>
                  </a:lnTo>
                  <a:lnTo>
                    <a:pt x="477" y="351"/>
                  </a:lnTo>
                  <a:lnTo>
                    <a:pt x="478" y="352"/>
                  </a:lnTo>
                  <a:lnTo>
                    <a:pt x="479" y="352"/>
                  </a:lnTo>
                  <a:lnTo>
                    <a:pt x="481" y="352"/>
                  </a:lnTo>
                  <a:lnTo>
                    <a:pt x="479" y="354"/>
                  </a:lnTo>
                  <a:lnTo>
                    <a:pt x="481" y="355"/>
                  </a:lnTo>
                  <a:lnTo>
                    <a:pt x="481" y="354"/>
                  </a:lnTo>
                  <a:lnTo>
                    <a:pt x="481" y="353"/>
                  </a:lnTo>
                  <a:lnTo>
                    <a:pt x="481" y="352"/>
                  </a:lnTo>
                  <a:lnTo>
                    <a:pt x="481" y="351"/>
                  </a:lnTo>
                  <a:lnTo>
                    <a:pt x="481" y="350"/>
                  </a:lnTo>
                  <a:lnTo>
                    <a:pt x="482" y="350"/>
                  </a:lnTo>
                  <a:lnTo>
                    <a:pt x="483" y="352"/>
                  </a:lnTo>
                  <a:lnTo>
                    <a:pt x="483" y="353"/>
                  </a:lnTo>
                  <a:lnTo>
                    <a:pt x="482" y="354"/>
                  </a:lnTo>
                  <a:lnTo>
                    <a:pt x="482" y="355"/>
                  </a:lnTo>
                  <a:lnTo>
                    <a:pt x="483" y="353"/>
                  </a:lnTo>
                  <a:lnTo>
                    <a:pt x="483" y="352"/>
                  </a:lnTo>
                  <a:lnTo>
                    <a:pt x="483" y="351"/>
                  </a:lnTo>
                  <a:lnTo>
                    <a:pt x="484" y="351"/>
                  </a:lnTo>
                  <a:lnTo>
                    <a:pt x="485" y="351"/>
                  </a:lnTo>
                  <a:lnTo>
                    <a:pt x="485" y="352"/>
                  </a:lnTo>
                  <a:lnTo>
                    <a:pt x="486" y="352"/>
                  </a:lnTo>
                  <a:lnTo>
                    <a:pt x="486" y="353"/>
                  </a:lnTo>
                  <a:lnTo>
                    <a:pt x="485" y="354"/>
                  </a:lnTo>
                  <a:lnTo>
                    <a:pt x="484" y="354"/>
                  </a:lnTo>
                  <a:lnTo>
                    <a:pt x="484" y="355"/>
                  </a:lnTo>
                  <a:lnTo>
                    <a:pt x="483" y="355"/>
                  </a:lnTo>
                  <a:lnTo>
                    <a:pt x="482" y="356"/>
                  </a:lnTo>
                  <a:lnTo>
                    <a:pt x="481" y="356"/>
                  </a:lnTo>
                  <a:lnTo>
                    <a:pt x="479" y="357"/>
                  </a:lnTo>
                  <a:lnTo>
                    <a:pt x="478" y="357"/>
                  </a:lnTo>
                  <a:lnTo>
                    <a:pt x="478" y="358"/>
                  </a:lnTo>
                  <a:lnTo>
                    <a:pt x="477" y="358"/>
                  </a:lnTo>
                  <a:lnTo>
                    <a:pt x="476" y="359"/>
                  </a:lnTo>
                  <a:lnTo>
                    <a:pt x="475" y="360"/>
                  </a:lnTo>
                  <a:lnTo>
                    <a:pt x="474" y="362"/>
                  </a:lnTo>
                  <a:lnTo>
                    <a:pt x="473" y="362"/>
                  </a:lnTo>
                  <a:lnTo>
                    <a:pt x="473" y="364"/>
                  </a:lnTo>
                  <a:lnTo>
                    <a:pt x="473" y="365"/>
                  </a:lnTo>
                  <a:lnTo>
                    <a:pt x="473" y="366"/>
                  </a:lnTo>
                  <a:lnTo>
                    <a:pt x="472" y="367"/>
                  </a:lnTo>
                  <a:lnTo>
                    <a:pt x="472" y="366"/>
                  </a:lnTo>
                  <a:lnTo>
                    <a:pt x="471" y="366"/>
                  </a:lnTo>
                  <a:lnTo>
                    <a:pt x="471" y="367"/>
                  </a:lnTo>
                  <a:lnTo>
                    <a:pt x="472" y="367"/>
                  </a:lnTo>
                  <a:lnTo>
                    <a:pt x="472" y="368"/>
                  </a:lnTo>
                  <a:lnTo>
                    <a:pt x="471" y="369"/>
                  </a:lnTo>
                  <a:lnTo>
                    <a:pt x="470" y="370"/>
                  </a:lnTo>
                  <a:lnTo>
                    <a:pt x="470" y="369"/>
                  </a:lnTo>
                  <a:lnTo>
                    <a:pt x="471" y="368"/>
                  </a:lnTo>
                  <a:lnTo>
                    <a:pt x="470" y="367"/>
                  </a:lnTo>
                  <a:lnTo>
                    <a:pt x="469" y="367"/>
                  </a:lnTo>
                  <a:lnTo>
                    <a:pt x="468" y="367"/>
                  </a:lnTo>
                  <a:lnTo>
                    <a:pt x="468" y="366"/>
                  </a:lnTo>
                  <a:lnTo>
                    <a:pt x="468" y="365"/>
                  </a:lnTo>
                  <a:lnTo>
                    <a:pt x="469" y="366"/>
                  </a:lnTo>
                  <a:lnTo>
                    <a:pt x="471" y="366"/>
                  </a:lnTo>
                  <a:lnTo>
                    <a:pt x="472" y="366"/>
                  </a:lnTo>
                  <a:lnTo>
                    <a:pt x="472" y="365"/>
                  </a:lnTo>
                  <a:lnTo>
                    <a:pt x="472" y="364"/>
                  </a:lnTo>
                  <a:lnTo>
                    <a:pt x="472" y="365"/>
                  </a:lnTo>
                  <a:lnTo>
                    <a:pt x="471" y="365"/>
                  </a:lnTo>
                  <a:lnTo>
                    <a:pt x="470" y="365"/>
                  </a:lnTo>
                  <a:lnTo>
                    <a:pt x="469" y="364"/>
                  </a:lnTo>
                  <a:lnTo>
                    <a:pt x="468" y="364"/>
                  </a:lnTo>
                  <a:lnTo>
                    <a:pt x="467" y="364"/>
                  </a:lnTo>
                  <a:lnTo>
                    <a:pt x="466" y="364"/>
                  </a:lnTo>
                  <a:lnTo>
                    <a:pt x="465" y="365"/>
                  </a:lnTo>
                  <a:lnTo>
                    <a:pt x="466" y="365"/>
                  </a:lnTo>
                  <a:lnTo>
                    <a:pt x="466" y="366"/>
                  </a:lnTo>
                  <a:lnTo>
                    <a:pt x="467" y="366"/>
                  </a:lnTo>
                  <a:lnTo>
                    <a:pt x="466" y="367"/>
                  </a:lnTo>
                  <a:lnTo>
                    <a:pt x="465" y="367"/>
                  </a:lnTo>
                  <a:lnTo>
                    <a:pt x="466" y="368"/>
                  </a:lnTo>
                  <a:lnTo>
                    <a:pt x="467" y="367"/>
                  </a:lnTo>
                  <a:lnTo>
                    <a:pt x="468" y="367"/>
                  </a:lnTo>
                  <a:lnTo>
                    <a:pt x="468" y="368"/>
                  </a:lnTo>
                  <a:lnTo>
                    <a:pt x="469" y="368"/>
                  </a:lnTo>
                  <a:lnTo>
                    <a:pt x="470" y="368"/>
                  </a:lnTo>
                  <a:lnTo>
                    <a:pt x="470" y="369"/>
                  </a:lnTo>
                  <a:lnTo>
                    <a:pt x="470" y="370"/>
                  </a:lnTo>
                  <a:lnTo>
                    <a:pt x="469" y="369"/>
                  </a:lnTo>
                  <a:lnTo>
                    <a:pt x="469" y="370"/>
                  </a:lnTo>
                  <a:lnTo>
                    <a:pt x="469" y="371"/>
                  </a:lnTo>
                  <a:lnTo>
                    <a:pt x="468" y="371"/>
                  </a:lnTo>
                  <a:lnTo>
                    <a:pt x="467" y="370"/>
                  </a:lnTo>
                  <a:lnTo>
                    <a:pt x="468" y="370"/>
                  </a:lnTo>
                  <a:lnTo>
                    <a:pt x="467" y="369"/>
                  </a:lnTo>
                  <a:lnTo>
                    <a:pt x="466" y="370"/>
                  </a:lnTo>
                  <a:lnTo>
                    <a:pt x="465" y="370"/>
                  </a:lnTo>
                  <a:lnTo>
                    <a:pt x="465" y="371"/>
                  </a:lnTo>
                  <a:lnTo>
                    <a:pt x="466" y="371"/>
                  </a:lnTo>
                  <a:lnTo>
                    <a:pt x="466" y="372"/>
                  </a:lnTo>
                  <a:lnTo>
                    <a:pt x="465" y="372"/>
                  </a:lnTo>
                  <a:lnTo>
                    <a:pt x="464" y="372"/>
                  </a:lnTo>
                  <a:lnTo>
                    <a:pt x="463" y="372"/>
                  </a:lnTo>
                  <a:lnTo>
                    <a:pt x="463" y="373"/>
                  </a:lnTo>
                  <a:lnTo>
                    <a:pt x="463" y="374"/>
                  </a:lnTo>
                  <a:lnTo>
                    <a:pt x="461" y="375"/>
                  </a:lnTo>
                  <a:lnTo>
                    <a:pt x="462" y="376"/>
                  </a:lnTo>
                  <a:lnTo>
                    <a:pt x="461" y="376"/>
                  </a:lnTo>
                  <a:lnTo>
                    <a:pt x="462" y="377"/>
                  </a:lnTo>
                  <a:lnTo>
                    <a:pt x="462" y="378"/>
                  </a:lnTo>
                  <a:lnTo>
                    <a:pt x="462" y="379"/>
                  </a:lnTo>
                  <a:lnTo>
                    <a:pt x="462" y="380"/>
                  </a:lnTo>
                  <a:lnTo>
                    <a:pt x="461" y="381"/>
                  </a:lnTo>
                  <a:lnTo>
                    <a:pt x="460" y="382"/>
                  </a:lnTo>
                  <a:lnTo>
                    <a:pt x="461" y="381"/>
                  </a:lnTo>
                  <a:lnTo>
                    <a:pt x="462" y="381"/>
                  </a:lnTo>
                  <a:lnTo>
                    <a:pt x="463" y="381"/>
                  </a:lnTo>
                  <a:lnTo>
                    <a:pt x="463" y="380"/>
                  </a:lnTo>
                  <a:lnTo>
                    <a:pt x="464" y="380"/>
                  </a:lnTo>
                  <a:lnTo>
                    <a:pt x="465" y="380"/>
                  </a:lnTo>
                  <a:lnTo>
                    <a:pt x="466" y="379"/>
                  </a:lnTo>
                  <a:lnTo>
                    <a:pt x="467" y="379"/>
                  </a:lnTo>
                  <a:lnTo>
                    <a:pt x="467" y="380"/>
                  </a:lnTo>
                  <a:lnTo>
                    <a:pt x="468" y="381"/>
                  </a:lnTo>
                  <a:lnTo>
                    <a:pt x="468" y="380"/>
                  </a:lnTo>
                  <a:lnTo>
                    <a:pt x="468" y="379"/>
                  </a:lnTo>
                  <a:lnTo>
                    <a:pt x="467" y="378"/>
                  </a:lnTo>
                  <a:lnTo>
                    <a:pt x="465" y="377"/>
                  </a:lnTo>
                  <a:lnTo>
                    <a:pt x="465" y="376"/>
                  </a:lnTo>
                  <a:lnTo>
                    <a:pt x="464" y="376"/>
                  </a:lnTo>
                  <a:lnTo>
                    <a:pt x="464" y="375"/>
                  </a:lnTo>
                  <a:lnTo>
                    <a:pt x="463" y="375"/>
                  </a:lnTo>
                  <a:lnTo>
                    <a:pt x="462" y="375"/>
                  </a:lnTo>
                  <a:lnTo>
                    <a:pt x="463" y="374"/>
                  </a:lnTo>
                  <a:lnTo>
                    <a:pt x="464" y="374"/>
                  </a:lnTo>
                  <a:lnTo>
                    <a:pt x="465" y="373"/>
                  </a:lnTo>
                  <a:lnTo>
                    <a:pt x="466" y="372"/>
                  </a:lnTo>
                  <a:lnTo>
                    <a:pt x="467" y="372"/>
                  </a:lnTo>
                  <a:lnTo>
                    <a:pt x="467" y="373"/>
                  </a:lnTo>
                  <a:lnTo>
                    <a:pt x="466" y="374"/>
                  </a:lnTo>
                  <a:lnTo>
                    <a:pt x="467" y="374"/>
                  </a:lnTo>
                  <a:lnTo>
                    <a:pt x="467" y="373"/>
                  </a:lnTo>
                  <a:lnTo>
                    <a:pt x="468" y="373"/>
                  </a:lnTo>
                  <a:lnTo>
                    <a:pt x="468" y="374"/>
                  </a:lnTo>
                  <a:lnTo>
                    <a:pt x="467" y="374"/>
                  </a:lnTo>
                  <a:lnTo>
                    <a:pt x="468" y="375"/>
                  </a:lnTo>
                  <a:lnTo>
                    <a:pt x="468" y="374"/>
                  </a:lnTo>
                  <a:lnTo>
                    <a:pt x="469" y="374"/>
                  </a:lnTo>
                  <a:lnTo>
                    <a:pt x="469" y="375"/>
                  </a:lnTo>
                  <a:lnTo>
                    <a:pt x="470" y="375"/>
                  </a:lnTo>
                  <a:lnTo>
                    <a:pt x="470" y="376"/>
                  </a:lnTo>
                  <a:lnTo>
                    <a:pt x="470" y="377"/>
                  </a:lnTo>
                  <a:lnTo>
                    <a:pt x="470" y="378"/>
                  </a:lnTo>
                  <a:lnTo>
                    <a:pt x="471" y="378"/>
                  </a:lnTo>
                  <a:lnTo>
                    <a:pt x="471" y="377"/>
                  </a:lnTo>
                  <a:lnTo>
                    <a:pt x="472" y="377"/>
                  </a:lnTo>
                  <a:lnTo>
                    <a:pt x="473" y="378"/>
                  </a:lnTo>
                  <a:lnTo>
                    <a:pt x="474" y="377"/>
                  </a:lnTo>
                  <a:lnTo>
                    <a:pt x="475" y="377"/>
                  </a:lnTo>
                  <a:lnTo>
                    <a:pt x="476" y="377"/>
                  </a:lnTo>
                  <a:lnTo>
                    <a:pt x="477" y="377"/>
                  </a:lnTo>
                  <a:lnTo>
                    <a:pt x="479" y="377"/>
                  </a:lnTo>
                  <a:lnTo>
                    <a:pt x="483" y="377"/>
                  </a:lnTo>
                  <a:lnTo>
                    <a:pt x="485" y="377"/>
                  </a:lnTo>
                  <a:lnTo>
                    <a:pt x="486" y="377"/>
                  </a:lnTo>
                  <a:lnTo>
                    <a:pt x="486" y="378"/>
                  </a:lnTo>
                  <a:lnTo>
                    <a:pt x="487" y="378"/>
                  </a:lnTo>
                  <a:lnTo>
                    <a:pt x="487" y="380"/>
                  </a:lnTo>
                  <a:lnTo>
                    <a:pt x="486" y="380"/>
                  </a:lnTo>
                  <a:lnTo>
                    <a:pt x="486" y="381"/>
                  </a:lnTo>
                  <a:lnTo>
                    <a:pt x="485" y="382"/>
                  </a:lnTo>
                  <a:lnTo>
                    <a:pt x="484" y="382"/>
                  </a:lnTo>
                  <a:lnTo>
                    <a:pt x="483" y="382"/>
                  </a:lnTo>
                  <a:lnTo>
                    <a:pt x="484" y="383"/>
                  </a:lnTo>
                  <a:lnTo>
                    <a:pt x="484" y="384"/>
                  </a:lnTo>
                  <a:lnTo>
                    <a:pt x="483" y="384"/>
                  </a:lnTo>
                  <a:lnTo>
                    <a:pt x="483" y="385"/>
                  </a:lnTo>
                  <a:lnTo>
                    <a:pt x="484" y="385"/>
                  </a:lnTo>
                  <a:lnTo>
                    <a:pt x="484" y="388"/>
                  </a:lnTo>
                  <a:lnTo>
                    <a:pt x="484" y="389"/>
                  </a:lnTo>
                  <a:lnTo>
                    <a:pt x="485" y="391"/>
                  </a:lnTo>
                  <a:lnTo>
                    <a:pt x="485" y="392"/>
                  </a:lnTo>
                  <a:lnTo>
                    <a:pt x="486" y="393"/>
                  </a:lnTo>
                  <a:lnTo>
                    <a:pt x="486" y="394"/>
                  </a:lnTo>
                  <a:lnTo>
                    <a:pt x="486" y="395"/>
                  </a:lnTo>
                  <a:lnTo>
                    <a:pt x="486" y="396"/>
                  </a:lnTo>
                  <a:lnTo>
                    <a:pt x="487" y="395"/>
                  </a:lnTo>
                  <a:lnTo>
                    <a:pt x="488" y="395"/>
                  </a:lnTo>
                  <a:lnTo>
                    <a:pt x="488" y="396"/>
                  </a:lnTo>
                  <a:lnTo>
                    <a:pt x="488" y="397"/>
                  </a:lnTo>
                  <a:lnTo>
                    <a:pt x="489" y="397"/>
                  </a:lnTo>
                  <a:lnTo>
                    <a:pt x="490" y="398"/>
                  </a:lnTo>
                  <a:lnTo>
                    <a:pt x="491" y="398"/>
                  </a:lnTo>
                  <a:lnTo>
                    <a:pt x="492" y="398"/>
                  </a:lnTo>
                  <a:lnTo>
                    <a:pt x="493" y="397"/>
                  </a:lnTo>
                  <a:lnTo>
                    <a:pt x="493" y="398"/>
                  </a:lnTo>
                  <a:lnTo>
                    <a:pt x="494" y="398"/>
                  </a:lnTo>
                  <a:lnTo>
                    <a:pt x="495" y="399"/>
                  </a:lnTo>
                  <a:lnTo>
                    <a:pt x="495" y="400"/>
                  </a:lnTo>
                  <a:lnTo>
                    <a:pt x="495" y="402"/>
                  </a:lnTo>
                  <a:lnTo>
                    <a:pt x="495" y="403"/>
                  </a:lnTo>
                  <a:lnTo>
                    <a:pt x="494" y="403"/>
                  </a:lnTo>
                  <a:lnTo>
                    <a:pt x="494" y="402"/>
                  </a:lnTo>
                  <a:lnTo>
                    <a:pt x="493" y="402"/>
                  </a:lnTo>
                  <a:lnTo>
                    <a:pt x="493" y="403"/>
                  </a:lnTo>
                  <a:lnTo>
                    <a:pt x="493" y="402"/>
                  </a:lnTo>
                  <a:lnTo>
                    <a:pt x="492" y="401"/>
                  </a:lnTo>
                  <a:lnTo>
                    <a:pt x="491" y="401"/>
                  </a:lnTo>
                  <a:lnTo>
                    <a:pt x="490" y="401"/>
                  </a:lnTo>
                  <a:lnTo>
                    <a:pt x="489" y="401"/>
                  </a:lnTo>
                  <a:lnTo>
                    <a:pt x="489" y="400"/>
                  </a:lnTo>
                  <a:lnTo>
                    <a:pt x="488" y="399"/>
                  </a:lnTo>
                  <a:lnTo>
                    <a:pt x="488" y="400"/>
                  </a:lnTo>
                  <a:lnTo>
                    <a:pt x="487" y="400"/>
                  </a:lnTo>
                  <a:lnTo>
                    <a:pt x="486" y="399"/>
                  </a:lnTo>
                  <a:lnTo>
                    <a:pt x="486" y="398"/>
                  </a:lnTo>
                  <a:lnTo>
                    <a:pt x="485" y="398"/>
                  </a:lnTo>
                  <a:lnTo>
                    <a:pt x="485" y="397"/>
                  </a:lnTo>
                  <a:lnTo>
                    <a:pt x="484" y="397"/>
                  </a:lnTo>
                  <a:lnTo>
                    <a:pt x="485" y="396"/>
                  </a:lnTo>
                  <a:lnTo>
                    <a:pt x="485" y="397"/>
                  </a:lnTo>
                  <a:lnTo>
                    <a:pt x="486" y="397"/>
                  </a:lnTo>
                  <a:lnTo>
                    <a:pt x="487" y="397"/>
                  </a:lnTo>
                  <a:lnTo>
                    <a:pt x="486" y="397"/>
                  </a:lnTo>
                  <a:lnTo>
                    <a:pt x="487" y="397"/>
                  </a:lnTo>
                  <a:lnTo>
                    <a:pt x="486" y="397"/>
                  </a:lnTo>
                  <a:lnTo>
                    <a:pt x="486" y="396"/>
                  </a:lnTo>
                  <a:lnTo>
                    <a:pt x="485" y="396"/>
                  </a:lnTo>
                  <a:lnTo>
                    <a:pt x="486" y="396"/>
                  </a:lnTo>
                  <a:lnTo>
                    <a:pt x="485" y="396"/>
                  </a:lnTo>
                  <a:lnTo>
                    <a:pt x="485" y="395"/>
                  </a:lnTo>
                  <a:lnTo>
                    <a:pt x="484" y="394"/>
                  </a:lnTo>
                  <a:lnTo>
                    <a:pt x="484" y="393"/>
                  </a:lnTo>
                  <a:lnTo>
                    <a:pt x="484" y="392"/>
                  </a:lnTo>
                  <a:lnTo>
                    <a:pt x="484" y="391"/>
                  </a:lnTo>
                  <a:lnTo>
                    <a:pt x="483" y="390"/>
                  </a:lnTo>
                  <a:lnTo>
                    <a:pt x="483" y="389"/>
                  </a:lnTo>
                  <a:lnTo>
                    <a:pt x="483" y="388"/>
                  </a:lnTo>
                  <a:lnTo>
                    <a:pt x="483" y="387"/>
                  </a:lnTo>
                  <a:lnTo>
                    <a:pt x="483" y="385"/>
                  </a:lnTo>
                  <a:lnTo>
                    <a:pt x="483" y="387"/>
                  </a:lnTo>
                  <a:lnTo>
                    <a:pt x="482" y="388"/>
                  </a:lnTo>
                  <a:lnTo>
                    <a:pt x="483" y="388"/>
                  </a:lnTo>
                  <a:lnTo>
                    <a:pt x="482" y="388"/>
                  </a:lnTo>
                  <a:lnTo>
                    <a:pt x="482" y="390"/>
                  </a:lnTo>
                  <a:lnTo>
                    <a:pt x="483" y="391"/>
                  </a:lnTo>
                  <a:lnTo>
                    <a:pt x="482" y="390"/>
                  </a:lnTo>
                  <a:lnTo>
                    <a:pt x="482" y="391"/>
                  </a:lnTo>
                  <a:lnTo>
                    <a:pt x="482" y="392"/>
                  </a:lnTo>
                  <a:lnTo>
                    <a:pt x="483" y="391"/>
                  </a:lnTo>
                  <a:lnTo>
                    <a:pt x="483" y="392"/>
                  </a:lnTo>
                  <a:lnTo>
                    <a:pt x="484" y="393"/>
                  </a:lnTo>
                  <a:lnTo>
                    <a:pt x="483" y="393"/>
                  </a:lnTo>
                  <a:lnTo>
                    <a:pt x="483" y="394"/>
                  </a:lnTo>
                  <a:lnTo>
                    <a:pt x="482" y="394"/>
                  </a:lnTo>
                  <a:lnTo>
                    <a:pt x="483" y="395"/>
                  </a:lnTo>
                  <a:lnTo>
                    <a:pt x="482" y="396"/>
                  </a:lnTo>
                  <a:lnTo>
                    <a:pt x="483" y="396"/>
                  </a:lnTo>
                  <a:lnTo>
                    <a:pt x="483" y="397"/>
                  </a:lnTo>
                  <a:lnTo>
                    <a:pt x="484" y="397"/>
                  </a:lnTo>
                  <a:lnTo>
                    <a:pt x="484" y="398"/>
                  </a:lnTo>
                  <a:lnTo>
                    <a:pt x="483" y="398"/>
                  </a:lnTo>
                  <a:lnTo>
                    <a:pt x="484" y="399"/>
                  </a:lnTo>
                  <a:lnTo>
                    <a:pt x="484" y="400"/>
                  </a:lnTo>
                  <a:lnTo>
                    <a:pt x="484" y="401"/>
                  </a:lnTo>
                  <a:lnTo>
                    <a:pt x="485" y="400"/>
                  </a:lnTo>
                  <a:lnTo>
                    <a:pt x="485" y="401"/>
                  </a:lnTo>
                  <a:lnTo>
                    <a:pt x="485" y="402"/>
                  </a:lnTo>
                  <a:lnTo>
                    <a:pt x="484" y="402"/>
                  </a:lnTo>
                  <a:lnTo>
                    <a:pt x="484" y="403"/>
                  </a:lnTo>
                  <a:lnTo>
                    <a:pt x="483" y="403"/>
                  </a:lnTo>
                  <a:lnTo>
                    <a:pt x="484" y="403"/>
                  </a:lnTo>
                  <a:lnTo>
                    <a:pt x="484" y="404"/>
                  </a:lnTo>
                  <a:lnTo>
                    <a:pt x="484" y="405"/>
                  </a:lnTo>
                  <a:lnTo>
                    <a:pt x="484" y="406"/>
                  </a:lnTo>
                  <a:lnTo>
                    <a:pt x="484" y="407"/>
                  </a:lnTo>
                  <a:lnTo>
                    <a:pt x="484" y="408"/>
                  </a:lnTo>
                  <a:lnTo>
                    <a:pt x="484" y="409"/>
                  </a:lnTo>
                  <a:lnTo>
                    <a:pt x="485" y="409"/>
                  </a:lnTo>
                  <a:lnTo>
                    <a:pt x="485" y="410"/>
                  </a:lnTo>
                  <a:lnTo>
                    <a:pt x="485" y="412"/>
                  </a:lnTo>
                  <a:lnTo>
                    <a:pt x="484" y="410"/>
                  </a:lnTo>
                  <a:lnTo>
                    <a:pt x="483" y="412"/>
                  </a:lnTo>
                  <a:lnTo>
                    <a:pt x="484" y="412"/>
                  </a:lnTo>
                  <a:lnTo>
                    <a:pt x="483" y="413"/>
                  </a:lnTo>
                  <a:lnTo>
                    <a:pt x="484" y="413"/>
                  </a:lnTo>
                  <a:lnTo>
                    <a:pt x="484" y="412"/>
                  </a:lnTo>
                  <a:lnTo>
                    <a:pt x="485" y="412"/>
                  </a:lnTo>
                  <a:lnTo>
                    <a:pt x="485" y="413"/>
                  </a:lnTo>
                  <a:lnTo>
                    <a:pt x="486" y="413"/>
                  </a:lnTo>
                  <a:lnTo>
                    <a:pt x="486" y="414"/>
                  </a:lnTo>
                  <a:lnTo>
                    <a:pt x="487" y="414"/>
                  </a:lnTo>
                  <a:lnTo>
                    <a:pt x="489" y="415"/>
                  </a:lnTo>
                  <a:lnTo>
                    <a:pt x="490" y="417"/>
                  </a:lnTo>
                  <a:lnTo>
                    <a:pt x="491" y="417"/>
                  </a:lnTo>
                  <a:lnTo>
                    <a:pt x="490" y="416"/>
                  </a:lnTo>
                  <a:lnTo>
                    <a:pt x="490" y="415"/>
                  </a:lnTo>
                  <a:lnTo>
                    <a:pt x="490" y="414"/>
                  </a:lnTo>
                  <a:lnTo>
                    <a:pt x="489" y="413"/>
                  </a:lnTo>
                  <a:lnTo>
                    <a:pt x="488" y="413"/>
                  </a:lnTo>
                  <a:lnTo>
                    <a:pt x="487" y="413"/>
                  </a:lnTo>
                  <a:lnTo>
                    <a:pt x="487" y="412"/>
                  </a:lnTo>
                  <a:lnTo>
                    <a:pt x="488" y="412"/>
                  </a:lnTo>
                  <a:lnTo>
                    <a:pt x="489" y="410"/>
                  </a:lnTo>
                  <a:lnTo>
                    <a:pt x="490" y="410"/>
                  </a:lnTo>
                  <a:lnTo>
                    <a:pt x="491" y="409"/>
                  </a:lnTo>
                  <a:lnTo>
                    <a:pt x="492" y="409"/>
                  </a:lnTo>
                  <a:lnTo>
                    <a:pt x="493" y="410"/>
                  </a:lnTo>
                  <a:lnTo>
                    <a:pt x="494" y="410"/>
                  </a:lnTo>
                  <a:lnTo>
                    <a:pt x="494" y="412"/>
                  </a:lnTo>
                  <a:lnTo>
                    <a:pt x="495" y="413"/>
                  </a:lnTo>
                  <a:lnTo>
                    <a:pt x="495" y="414"/>
                  </a:lnTo>
                  <a:lnTo>
                    <a:pt x="495" y="415"/>
                  </a:lnTo>
                  <a:lnTo>
                    <a:pt x="494" y="415"/>
                  </a:lnTo>
                  <a:lnTo>
                    <a:pt x="494" y="416"/>
                  </a:lnTo>
                  <a:lnTo>
                    <a:pt x="495" y="416"/>
                  </a:lnTo>
                  <a:lnTo>
                    <a:pt x="495" y="417"/>
                  </a:lnTo>
                  <a:lnTo>
                    <a:pt x="494" y="418"/>
                  </a:lnTo>
                  <a:lnTo>
                    <a:pt x="494" y="419"/>
                  </a:lnTo>
                  <a:lnTo>
                    <a:pt x="495" y="419"/>
                  </a:lnTo>
                  <a:lnTo>
                    <a:pt x="496" y="418"/>
                  </a:lnTo>
                  <a:lnTo>
                    <a:pt x="497" y="417"/>
                  </a:lnTo>
                  <a:lnTo>
                    <a:pt x="498" y="417"/>
                  </a:lnTo>
                  <a:lnTo>
                    <a:pt x="498" y="418"/>
                  </a:lnTo>
                  <a:lnTo>
                    <a:pt x="498" y="420"/>
                  </a:lnTo>
                  <a:lnTo>
                    <a:pt x="498" y="421"/>
                  </a:lnTo>
                  <a:lnTo>
                    <a:pt x="497" y="421"/>
                  </a:lnTo>
                  <a:lnTo>
                    <a:pt x="497" y="422"/>
                  </a:lnTo>
                  <a:lnTo>
                    <a:pt x="497" y="423"/>
                  </a:lnTo>
                  <a:lnTo>
                    <a:pt x="496" y="425"/>
                  </a:lnTo>
                  <a:lnTo>
                    <a:pt x="496" y="426"/>
                  </a:lnTo>
                  <a:lnTo>
                    <a:pt x="495" y="427"/>
                  </a:lnTo>
                  <a:lnTo>
                    <a:pt x="494" y="427"/>
                  </a:lnTo>
                  <a:lnTo>
                    <a:pt x="493" y="428"/>
                  </a:lnTo>
                  <a:lnTo>
                    <a:pt x="492" y="428"/>
                  </a:lnTo>
                  <a:lnTo>
                    <a:pt x="491" y="428"/>
                  </a:lnTo>
                  <a:lnTo>
                    <a:pt x="490" y="429"/>
                  </a:lnTo>
                  <a:lnTo>
                    <a:pt x="489" y="430"/>
                  </a:lnTo>
                  <a:lnTo>
                    <a:pt x="489" y="429"/>
                  </a:lnTo>
                  <a:lnTo>
                    <a:pt x="488" y="428"/>
                  </a:lnTo>
                  <a:lnTo>
                    <a:pt x="487" y="428"/>
                  </a:lnTo>
                  <a:lnTo>
                    <a:pt x="487" y="427"/>
                  </a:lnTo>
                  <a:lnTo>
                    <a:pt x="487" y="426"/>
                  </a:lnTo>
                  <a:lnTo>
                    <a:pt x="486" y="426"/>
                  </a:lnTo>
                  <a:lnTo>
                    <a:pt x="486" y="425"/>
                  </a:lnTo>
                  <a:lnTo>
                    <a:pt x="486" y="424"/>
                  </a:lnTo>
                  <a:lnTo>
                    <a:pt x="486" y="423"/>
                  </a:lnTo>
                  <a:lnTo>
                    <a:pt x="485" y="423"/>
                  </a:lnTo>
                  <a:lnTo>
                    <a:pt x="484" y="423"/>
                  </a:lnTo>
                  <a:lnTo>
                    <a:pt x="484" y="422"/>
                  </a:lnTo>
                  <a:lnTo>
                    <a:pt x="483" y="422"/>
                  </a:lnTo>
                  <a:lnTo>
                    <a:pt x="482" y="422"/>
                  </a:lnTo>
                  <a:lnTo>
                    <a:pt x="483" y="423"/>
                  </a:lnTo>
                  <a:lnTo>
                    <a:pt x="485" y="425"/>
                  </a:lnTo>
                  <a:lnTo>
                    <a:pt x="486" y="427"/>
                  </a:lnTo>
                  <a:lnTo>
                    <a:pt x="485" y="427"/>
                  </a:lnTo>
                  <a:lnTo>
                    <a:pt x="486" y="428"/>
                  </a:lnTo>
                  <a:lnTo>
                    <a:pt x="485" y="428"/>
                  </a:lnTo>
                  <a:lnTo>
                    <a:pt x="485" y="429"/>
                  </a:lnTo>
                  <a:lnTo>
                    <a:pt x="486" y="429"/>
                  </a:lnTo>
                  <a:lnTo>
                    <a:pt x="485" y="430"/>
                  </a:lnTo>
                  <a:lnTo>
                    <a:pt x="486" y="431"/>
                  </a:lnTo>
                  <a:lnTo>
                    <a:pt x="486" y="432"/>
                  </a:lnTo>
                  <a:lnTo>
                    <a:pt x="485" y="432"/>
                  </a:lnTo>
                  <a:lnTo>
                    <a:pt x="484" y="432"/>
                  </a:lnTo>
                  <a:lnTo>
                    <a:pt x="484" y="433"/>
                  </a:lnTo>
                  <a:lnTo>
                    <a:pt x="484" y="434"/>
                  </a:lnTo>
                  <a:lnTo>
                    <a:pt x="483" y="434"/>
                  </a:lnTo>
                  <a:lnTo>
                    <a:pt x="483" y="433"/>
                  </a:lnTo>
                  <a:lnTo>
                    <a:pt x="483" y="432"/>
                  </a:lnTo>
                  <a:lnTo>
                    <a:pt x="482" y="432"/>
                  </a:lnTo>
                  <a:lnTo>
                    <a:pt x="483" y="432"/>
                  </a:lnTo>
                  <a:lnTo>
                    <a:pt x="483" y="433"/>
                  </a:lnTo>
                  <a:lnTo>
                    <a:pt x="482" y="433"/>
                  </a:lnTo>
                  <a:lnTo>
                    <a:pt x="481" y="434"/>
                  </a:lnTo>
                  <a:lnTo>
                    <a:pt x="482" y="434"/>
                  </a:lnTo>
                  <a:lnTo>
                    <a:pt x="483" y="434"/>
                  </a:lnTo>
                  <a:lnTo>
                    <a:pt x="483" y="436"/>
                  </a:lnTo>
                  <a:lnTo>
                    <a:pt x="482" y="437"/>
                  </a:lnTo>
                  <a:lnTo>
                    <a:pt x="482" y="438"/>
                  </a:lnTo>
                  <a:lnTo>
                    <a:pt x="482" y="439"/>
                  </a:lnTo>
                  <a:lnTo>
                    <a:pt x="481" y="440"/>
                  </a:lnTo>
                  <a:lnTo>
                    <a:pt x="479" y="441"/>
                  </a:lnTo>
                  <a:lnTo>
                    <a:pt x="479" y="442"/>
                  </a:lnTo>
                  <a:lnTo>
                    <a:pt x="479" y="445"/>
                  </a:lnTo>
                  <a:lnTo>
                    <a:pt x="478" y="446"/>
                  </a:lnTo>
                  <a:lnTo>
                    <a:pt x="477" y="447"/>
                  </a:lnTo>
                  <a:lnTo>
                    <a:pt x="477" y="448"/>
                  </a:lnTo>
                  <a:lnTo>
                    <a:pt x="476" y="448"/>
                  </a:lnTo>
                  <a:lnTo>
                    <a:pt x="476" y="449"/>
                  </a:lnTo>
                  <a:lnTo>
                    <a:pt x="476" y="450"/>
                  </a:lnTo>
                  <a:lnTo>
                    <a:pt x="476" y="451"/>
                  </a:lnTo>
                  <a:lnTo>
                    <a:pt x="475" y="451"/>
                  </a:lnTo>
                  <a:lnTo>
                    <a:pt x="474" y="450"/>
                  </a:lnTo>
                  <a:lnTo>
                    <a:pt x="474" y="449"/>
                  </a:lnTo>
                  <a:lnTo>
                    <a:pt x="474" y="448"/>
                  </a:lnTo>
                  <a:lnTo>
                    <a:pt x="473" y="448"/>
                  </a:lnTo>
                  <a:lnTo>
                    <a:pt x="474" y="447"/>
                  </a:lnTo>
                  <a:lnTo>
                    <a:pt x="474" y="446"/>
                  </a:lnTo>
                  <a:lnTo>
                    <a:pt x="474" y="445"/>
                  </a:lnTo>
                  <a:lnTo>
                    <a:pt x="474" y="444"/>
                  </a:lnTo>
                  <a:lnTo>
                    <a:pt x="475" y="444"/>
                  </a:lnTo>
                  <a:lnTo>
                    <a:pt x="476" y="444"/>
                  </a:lnTo>
                  <a:lnTo>
                    <a:pt x="476" y="443"/>
                  </a:lnTo>
                  <a:lnTo>
                    <a:pt x="475" y="442"/>
                  </a:lnTo>
                  <a:lnTo>
                    <a:pt x="475" y="443"/>
                  </a:lnTo>
                  <a:lnTo>
                    <a:pt x="475" y="444"/>
                  </a:lnTo>
                  <a:lnTo>
                    <a:pt x="474" y="444"/>
                  </a:lnTo>
                  <a:lnTo>
                    <a:pt x="474" y="443"/>
                  </a:lnTo>
                  <a:lnTo>
                    <a:pt x="473" y="443"/>
                  </a:lnTo>
                  <a:lnTo>
                    <a:pt x="472" y="443"/>
                  </a:lnTo>
                  <a:lnTo>
                    <a:pt x="470" y="442"/>
                  </a:lnTo>
                  <a:lnTo>
                    <a:pt x="469" y="442"/>
                  </a:lnTo>
                  <a:lnTo>
                    <a:pt x="468" y="443"/>
                  </a:lnTo>
                  <a:lnTo>
                    <a:pt x="467" y="443"/>
                  </a:lnTo>
                  <a:lnTo>
                    <a:pt x="467" y="442"/>
                  </a:lnTo>
                  <a:lnTo>
                    <a:pt x="466" y="442"/>
                  </a:lnTo>
                  <a:lnTo>
                    <a:pt x="466" y="443"/>
                  </a:lnTo>
                  <a:lnTo>
                    <a:pt x="465" y="443"/>
                  </a:lnTo>
                  <a:lnTo>
                    <a:pt x="464" y="443"/>
                  </a:lnTo>
                  <a:lnTo>
                    <a:pt x="463" y="443"/>
                  </a:lnTo>
                  <a:lnTo>
                    <a:pt x="462" y="444"/>
                  </a:lnTo>
                  <a:lnTo>
                    <a:pt x="462" y="445"/>
                  </a:lnTo>
                  <a:lnTo>
                    <a:pt x="461" y="445"/>
                  </a:lnTo>
                  <a:lnTo>
                    <a:pt x="460" y="446"/>
                  </a:lnTo>
                  <a:lnTo>
                    <a:pt x="459" y="446"/>
                  </a:lnTo>
                  <a:lnTo>
                    <a:pt x="458" y="446"/>
                  </a:lnTo>
                  <a:lnTo>
                    <a:pt x="458" y="445"/>
                  </a:lnTo>
                  <a:lnTo>
                    <a:pt x="457" y="445"/>
                  </a:lnTo>
                  <a:lnTo>
                    <a:pt x="456" y="445"/>
                  </a:lnTo>
                  <a:lnTo>
                    <a:pt x="456" y="444"/>
                  </a:lnTo>
                  <a:lnTo>
                    <a:pt x="457" y="443"/>
                  </a:lnTo>
                  <a:lnTo>
                    <a:pt x="456" y="443"/>
                  </a:lnTo>
                  <a:lnTo>
                    <a:pt x="453" y="444"/>
                  </a:lnTo>
                  <a:lnTo>
                    <a:pt x="453" y="445"/>
                  </a:lnTo>
                  <a:lnTo>
                    <a:pt x="453" y="446"/>
                  </a:lnTo>
                  <a:lnTo>
                    <a:pt x="452" y="447"/>
                  </a:lnTo>
                  <a:lnTo>
                    <a:pt x="453" y="447"/>
                  </a:lnTo>
                  <a:lnTo>
                    <a:pt x="453" y="446"/>
                  </a:lnTo>
                  <a:lnTo>
                    <a:pt x="453" y="447"/>
                  </a:lnTo>
                  <a:lnTo>
                    <a:pt x="452" y="447"/>
                  </a:lnTo>
                  <a:lnTo>
                    <a:pt x="453" y="447"/>
                  </a:lnTo>
                  <a:lnTo>
                    <a:pt x="453" y="448"/>
                  </a:lnTo>
                  <a:lnTo>
                    <a:pt x="453" y="449"/>
                  </a:lnTo>
                  <a:lnTo>
                    <a:pt x="453" y="450"/>
                  </a:lnTo>
                  <a:lnTo>
                    <a:pt x="452" y="450"/>
                  </a:lnTo>
                  <a:lnTo>
                    <a:pt x="452" y="451"/>
                  </a:lnTo>
                  <a:lnTo>
                    <a:pt x="453" y="451"/>
                  </a:lnTo>
                  <a:lnTo>
                    <a:pt x="454" y="450"/>
                  </a:lnTo>
                  <a:lnTo>
                    <a:pt x="456" y="450"/>
                  </a:lnTo>
                  <a:lnTo>
                    <a:pt x="457" y="450"/>
                  </a:lnTo>
                  <a:lnTo>
                    <a:pt x="457" y="451"/>
                  </a:lnTo>
                  <a:lnTo>
                    <a:pt x="456" y="453"/>
                  </a:lnTo>
                  <a:lnTo>
                    <a:pt x="457" y="453"/>
                  </a:lnTo>
                  <a:lnTo>
                    <a:pt x="457" y="452"/>
                  </a:lnTo>
                  <a:lnTo>
                    <a:pt x="457" y="451"/>
                  </a:lnTo>
                  <a:lnTo>
                    <a:pt x="457" y="450"/>
                  </a:lnTo>
                  <a:lnTo>
                    <a:pt x="458" y="450"/>
                  </a:lnTo>
                  <a:lnTo>
                    <a:pt x="458" y="451"/>
                  </a:lnTo>
                  <a:lnTo>
                    <a:pt x="458" y="452"/>
                  </a:lnTo>
                  <a:lnTo>
                    <a:pt x="457" y="453"/>
                  </a:lnTo>
                  <a:lnTo>
                    <a:pt x="457" y="454"/>
                  </a:lnTo>
                  <a:lnTo>
                    <a:pt x="456" y="454"/>
                  </a:lnTo>
                  <a:lnTo>
                    <a:pt x="456" y="455"/>
                  </a:lnTo>
                  <a:lnTo>
                    <a:pt x="457" y="456"/>
                  </a:lnTo>
                  <a:lnTo>
                    <a:pt x="457" y="457"/>
                  </a:lnTo>
                  <a:lnTo>
                    <a:pt x="456" y="456"/>
                  </a:lnTo>
                  <a:lnTo>
                    <a:pt x="456" y="457"/>
                  </a:lnTo>
                  <a:lnTo>
                    <a:pt x="456" y="456"/>
                  </a:lnTo>
                  <a:lnTo>
                    <a:pt x="454" y="456"/>
                  </a:lnTo>
                  <a:lnTo>
                    <a:pt x="454" y="457"/>
                  </a:lnTo>
                  <a:lnTo>
                    <a:pt x="456" y="457"/>
                  </a:lnTo>
                  <a:lnTo>
                    <a:pt x="456" y="458"/>
                  </a:lnTo>
                  <a:lnTo>
                    <a:pt x="456" y="457"/>
                  </a:lnTo>
                  <a:lnTo>
                    <a:pt x="457" y="458"/>
                  </a:lnTo>
                  <a:lnTo>
                    <a:pt x="457" y="459"/>
                  </a:lnTo>
                  <a:lnTo>
                    <a:pt x="457" y="461"/>
                  </a:lnTo>
                  <a:lnTo>
                    <a:pt x="458" y="461"/>
                  </a:lnTo>
                  <a:lnTo>
                    <a:pt x="458" y="462"/>
                  </a:lnTo>
                  <a:lnTo>
                    <a:pt x="458" y="463"/>
                  </a:lnTo>
                  <a:lnTo>
                    <a:pt x="458" y="464"/>
                  </a:lnTo>
                  <a:lnTo>
                    <a:pt x="459" y="463"/>
                  </a:lnTo>
                  <a:lnTo>
                    <a:pt x="459" y="464"/>
                  </a:lnTo>
                  <a:lnTo>
                    <a:pt x="459" y="463"/>
                  </a:lnTo>
                  <a:lnTo>
                    <a:pt x="460" y="463"/>
                  </a:lnTo>
                  <a:lnTo>
                    <a:pt x="460" y="464"/>
                  </a:lnTo>
                  <a:lnTo>
                    <a:pt x="461" y="464"/>
                  </a:lnTo>
                  <a:lnTo>
                    <a:pt x="461" y="465"/>
                  </a:lnTo>
                  <a:lnTo>
                    <a:pt x="462" y="466"/>
                  </a:lnTo>
                  <a:lnTo>
                    <a:pt x="462" y="467"/>
                  </a:lnTo>
                  <a:lnTo>
                    <a:pt x="462" y="468"/>
                  </a:lnTo>
                  <a:lnTo>
                    <a:pt x="461" y="469"/>
                  </a:lnTo>
                  <a:lnTo>
                    <a:pt x="460" y="470"/>
                  </a:lnTo>
                  <a:lnTo>
                    <a:pt x="459" y="470"/>
                  </a:lnTo>
                  <a:lnTo>
                    <a:pt x="458" y="469"/>
                  </a:lnTo>
                  <a:lnTo>
                    <a:pt x="458" y="470"/>
                  </a:lnTo>
                  <a:lnTo>
                    <a:pt x="458" y="471"/>
                  </a:lnTo>
                  <a:lnTo>
                    <a:pt x="458" y="472"/>
                  </a:lnTo>
                  <a:lnTo>
                    <a:pt x="459" y="472"/>
                  </a:lnTo>
                  <a:lnTo>
                    <a:pt x="460" y="471"/>
                  </a:lnTo>
                  <a:lnTo>
                    <a:pt x="460" y="472"/>
                  </a:lnTo>
                  <a:lnTo>
                    <a:pt x="461" y="472"/>
                  </a:lnTo>
                  <a:lnTo>
                    <a:pt x="462" y="472"/>
                  </a:lnTo>
                  <a:lnTo>
                    <a:pt x="463" y="472"/>
                  </a:lnTo>
                  <a:lnTo>
                    <a:pt x="464" y="472"/>
                  </a:lnTo>
                  <a:lnTo>
                    <a:pt x="464" y="471"/>
                  </a:lnTo>
                  <a:lnTo>
                    <a:pt x="463" y="471"/>
                  </a:lnTo>
                  <a:lnTo>
                    <a:pt x="462" y="471"/>
                  </a:lnTo>
                  <a:lnTo>
                    <a:pt x="461" y="471"/>
                  </a:lnTo>
                  <a:lnTo>
                    <a:pt x="460" y="471"/>
                  </a:lnTo>
                  <a:lnTo>
                    <a:pt x="459" y="471"/>
                  </a:lnTo>
                  <a:lnTo>
                    <a:pt x="458" y="470"/>
                  </a:lnTo>
                  <a:lnTo>
                    <a:pt x="459" y="470"/>
                  </a:lnTo>
                  <a:lnTo>
                    <a:pt x="460" y="470"/>
                  </a:lnTo>
                  <a:lnTo>
                    <a:pt x="461" y="469"/>
                  </a:lnTo>
                  <a:lnTo>
                    <a:pt x="462" y="469"/>
                  </a:lnTo>
                  <a:lnTo>
                    <a:pt x="462" y="470"/>
                  </a:lnTo>
                  <a:lnTo>
                    <a:pt x="463" y="470"/>
                  </a:lnTo>
                  <a:lnTo>
                    <a:pt x="464" y="469"/>
                  </a:lnTo>
                  <a:lnTo>
                    <a:pt x="465" y="469"/>
                  </a:lnTo>
                  <a:lnTo>
                    <a:pt x="466" y="469"/>
                  </a:lnTo>
                  <a:lnTo>
                    <a:pt x="466" y="470"/>
                  </a:lnTo>
                  <a:lnTo>
                    <a:pt x="466" y="471"/>
                  </a:lnTo>
                  <a:lnTo>
                    <a:pt x="466" y="472"/>
                  </a:lnTo>
                  <a:lnTo>
                    <a:pt x="465" y="472"/>
                  </a:lnTo>
                  <a:lnTo>
                    <a:pt x="464" y="472"/>
                  </a:lnTo>
                  <a:lnTo>
                    <a:pt x="464" y="473"/>
                  </a:lnTo>
                  <a:lnTo>
                    <a:pt x="464" y="474"/>
                  </a:lnTo>
                  <a:lnTo>
                    <a:pt x="465" y="473"/>
                  </a:lnTo>
                  <a:lnTo>
                    <a:pt x="466" y="473"/>
                  </a:lnTo>
                  <a:lnTo>
                    <a:pt x="466" y="472"/>
                  </a:lnTo>
                  <a:lnTo>
                    <a:pt x="467" y="472"/>
                  </a:lnTo>
                  <a:lnTo>
                    <a:pt x="466" y="473"/>
                  </a:lnTo>
                  <a:lnTo>
                    <a:pt x="466" y="474"/>
                  </a:lnTo>
                  <a:lnTo>
                    <a:pt x="467" y="474"/>
                  </a:lnTo>
                  <a:lnTo>
                    <a:pt x="466" y="473"/>
                  </a:lnTo>
                  <a:lnTo>
                    <a:pt x="467" y="473"/>
                  </a:lnTo>
                  <a:lnTo>
                    <a:pt x="467" y="474"/>
                  </a:lnTo>
                  <a:lnTo>
                    <a:pt x="467" y="475"/>
                  </a:lnTo>
                  <a:lnTo>
                    <a:pt x="468" y="475"/>
                  </a:lnTo>
                  <a:lnTo>
                    <a:pt x="467" y="477"/>
                  </a:lnTo>
                  <a:lnTo>
                    <a:pt x="468" y="477"/>
                  </a:lnTo>
                  <a:lnTo>
                    <a:pt x="467" y="477"/>
                  </a:lnTo>
                  <a:lnTo>
                    <a:pt x="468" y="477"/>
                  </a:lnTo>
                  <a:lnTo>
                    <a:pt x="469" y="478"/>
                  </a:lnTo>
                  <a:lnTo>
                    <a:pt x="469" y="479"/>
                  </a:lnTo>
                  <a:lnTo>
                    <a:pt x="470" y="479"/>
                  </a:lnTo>
                  <a:lnTo>
                    <a:pt x="471" y="478"/>
                  </a:lnTo>
                  <a:lnTo>
                    <a:pt x="471" y="477"/>
                  </a:lnTo>
                  <a:lnTo>
                    <a:pt x="472" y="477"/>
                  </a:lnTo>
                  <a:lnTo>
                    <a:pt x="472" y="476"/>
                  </a:lnTo>
                  <a:lnTo>
                    <a:pt x="473" y="476"/>
                  </a:lnTo>
                  <a:lnTo>
                    <a:pt x="473" y="475"/>
                  </a:lnTo>
                  <a:lnTo>
                    <a:pt x="473" y="474"/>
                  </a:lnTo>
                  <a:lnTo>
                    <a:pt x="473" y="473"/>
                  </a:lnTo>
                  <a:lnTo>
                    <a:pt x="473" y="472"/>
                  </a:lnTo>
                  <a:lnTo>
                    <a:pt x="472" y="472"/>
                  </a:lnTo>
                  <a:lnTo>
                    <a:pt x="473" y="472"/>
                  </a:lnTo>
                  <a:lnTo>
                    <a:pt x="473" y="471"/>
                  </a:lnTo>
                  <a:lnTo>
                    <a:pt x="474" y="471"/>
                  </a:lnTo>
                  <a:lnTo>
                    <a:pt x="474" y="470"/>
                  </a:lnTo>
                  <a:lnTo>
                    <a:pt x="475" y="469"/>
                  </a:lnTo>
                  <a:lnTo>
                    <a:pt x="474" y="469"/>
                  </a:lnTo>
                  <a:lnTo>
                    <a:pt x="475" y="469"/>
                  </a:lnTo>
                  <a:lnTo>
                    <a:pt x="475" y="468"/>
                  </a:lnTo>
                  <a:lnTo>
                    <a:pt x="475" y="467"/>
                  </a:lnTo>
                  <a:lnTo>
                    <a:pt x="475" y="466"/>
                  </a:lnTo>
                  <a:lnTo>
                    <a:pt x="475" y="465"/>
                  </a:lnTo>
                  <a:lnTo>
                    <a:pt x="475" y="464"/>
                  </a:lnTo>
                  <a:lnTo>
                    <a:pt x="476" y="464"/>
                  </a:lnTo>
                  <a:lnTo>
                    <a:pt x="476" y="462"/>
                  </a:lnTo>
                  <a:lnTo>
                    <a:pt x="475" y="462"/>
                  </a:lnTo>
                  <a:lnTo>
                    <a:pt x="476" y="461"/>
                  </a:lnTo>
                  <a:lnTo>
                    <a:pt x="475" y="461"/>
                  </a:lnTo>
                  <a:lnTo>
                    <a:pt x="474" y="459"/>
                  </a:lnTo>
                  <a:lnTo>
                    <a:pt x="473" y="458"/>
                  </a:lnTo>
                  <a:lnTo>
                    <a:pt x="472" y="458"/>
                  </a:lnTo>
                  <a:lnTo>
                    <a:pt x="471" y="458"/>
                  </a:lnTo>
                  <a:lnTo>
                    <a:pt x="470" y="457"/>
                  </a:lnTo>
                  <a:lnTo>
                    <a:pt x="471" y="457"/>
                  </a:lnTo>
                  <a:lnTo>
                    <a:pt x="471" y="456"/>
                  </a:lnTo>
                  <a:lnTo>
                    <a:pt x="472" y="456"/>
                  </a:lnTo>
                  <a:lnTo>
                    <a:pt x="473" y="455"/>
                  </a:lnTo>
                  <a:lnTo>
                    <a:pt x="473" y="454"/>
                  </a:lnTo>
                  <a:lnTo>
                    <a:pt x="474" y="454"/>
                  </a:lnTo>
                  <a:lnTo>
                    <a:pt x="475" y="455"/>
                  </a:lnTo>
                  <a:lnTo>
                    <a:pt x="476" y="456"/>
                  </a:lnTo>
                  <a:lnTo>
                    <a:pt x="477" y="456"/>
                  </a:lnTo>
                  <a:lnTo>
                    <a:pt x="478" y="456"/>
                  </a:lnTo>
                  <a:lnTo>
                    <a:pt x="479" y="457"/>
                  </a:lnTo>
                  <a:lnTo>
                    <a:pt x="479" y="458"/>
                  </a:lnTo>
                  <a:lnTo>
                    <a:pt x="481" y="458"/>
                  </a:lnTo>
                  <a:lnTo>
                    <a:pt x="482" y="458"/>
                  </a:lnTo>
                  <a:lnTo>
                    <a:pt x="483" y="458"/>
                  </a:lnTo>
                  <a:lnTo>
                    <a:pt x="484" y="457"/>
                  </a:lnTo>
                  <a:lnTo>
                    <a:pt x="485" y="457"/>
                  </a:lnTo>
                  <a:lnTo>
                    <a:pt x="486" y="457"/>
                  </a:lnTo>
                  <a:lnTo>
                    <a:pt x="487" y="457"/>
                  </a:lnTo>
                  <a:lnTo>
                    <a:pt x="488" y="457"/>
                  </a:lnTo>
                  <a:lnTo>
                    <a:pt x="489" y="457"/>
                  </a:lnTo>
                  <a:lnTo>
                    <a:pt x="490" y="457"/>
                  </a:lnTo>
                  <a:lnTo>
                    <a:pt x="490" y="458"/>
                  </a:lnTo>
                  <a:lnTo>
                    <a:pt x="490" y="459"/>
                  </a:lnTo>
                  <a:lnTo>
                    <a:pt x="490" y="461"/>
                  </a:lnTo>
                  <a:lnTo>
                    <a:pt x="490" y="462"/>
                  </a:lnTo>
                  <a:lnTo>
                    <a:pt x="490" y="463"/>
                  </a:lnTo>
                  <a:lnTo>
                    <a:pt x="489" y="464"/>
                  </a:lnTo>
                  <a:lnTo>
                    <a:pt x="489" y="465"/>
                  </a:lnTo>
                  <a:lnTo>
                    <a:pt x="488" y="466"/>
                  </a:lnTo>
                  <a:lnTo>
                    <a:pt x="488" y="467"/>
                  </a:lnTo>
                  <a:lnTo>
                    <a:pt x="487" y="468"/>
                  </a:lnTo>
                  <a:lnTo>
                    <a:pt x="487" y="469"/>
                  </a:lnTo>
                  <a:lnTo>
                    <a:pt x="487" y="470"/>
                  </a:lnTo>
                  <a:lnTo>
                    <a:pt x="486" y="470"/>
                  </a:lnTo>
                  <a:lnTo>
                    <a:pt x="486" y="471"/>
                  </a:lnTo>
                  <a:lnTo>
                    <a:pt x="486" y="472"/>
                  </a:lnTo>
                  <a:lnTo>
                    <a:pt x="485" y="473"/>
                  </a:lnTo>
                  <a:lnTo>
                    <a:pt x="484" y="474"/>
                  </a:lnTo>
                  <a:lnTo>
                    <a:pt x="484" y="475"/>
                  </a:lnTo>
                  <a:lnTo>
                    <a:pt x="484" y="476"/>
                  </a:lnTo>
                  <a:lnTo>
                    <a:pt x="484" y="477"/>
                  </a:lnTo>
                  <a:lnTo>
                    <a:pt x="484" y="478"/>
                  </a:lnTo>
                  <a:lnTo>
                    <a:pt x="483" y="478"/>
                  </a:lnTo>
                  <a:lnTo>
                    <a:pt x="483" y="480"/>
                  </a:lnTo>
                  <a:lnTo>
                    <a:pt x="484" y="480"/>
                  </a:lnTo>
                  <a:lnTo>
                    <a:pt x="483" y="482"/>
                  </a:lnTo>
                  <a:lnTo>
                    <a:pt x="484" y="482"/>
                  </a:lnTo>
                  <a:lnTo>
                    <a:pt x="484" y="483"/>
                  </a:lnTo>
                  <a:lnTo>
                    <a:pt x="484" y="484"/>
                  </a:lnTo>
                  <a:lnTo>
                    <a:pt x="484" y="486"/>
                  </a:lnTo>
                  <a:lnTo>
                    <a:pt x="484" y="488"/>
                  </a:lnTo>
                  <a:lnTo>
                    <a:pt x="484" y="489"/>
                  </a:lnTo>
                  <a:lnTo>
                    <a:pt x="485" y="490"/>
                  </a:lnTo>
                  <a:lnTo>
                    <a:pt x="485" y="491"/>
                  </a:lnTo>
                  <a:lnTo>
                    <a:pt x="485" y="495"/>
                  </a:lnTo>
                  <a:lnTo>
                    <a:pt x="485" y="496"/>
                  </a:lnTo>
                  <a:lnTo>
                    <a:pt x="485" y="497"/>
                  </a:lnTo>
                  <a:lnTo>
                    <a:pt x="485" y="498"/>
                  </a:lnTo>
                  <a:lnTo>
                    <a:pt x="485" y="499"/>
                  </a:lnTo>
                  <a:lnTo>
                    <a:pt x="485" y="500"/>
                  </a:lnTo>
                  <a:lnTo>
                    <a:pt x="485" y="501"/>
                  </a:lnTo>
                  <a:lnTo>
                    <a:pt x="485" y="502"/>
                  </a:lnTo>
                  <a:lnTo>
                    <a:pt x="485" y="503"/>
                  </a:lnTo>
                  <a:lnTo>
                    <a:pt x="485" y="505"/>
                  </a:lnTo>
                  <a:lnTo>
                    <a:pt x="485" y="506"/>
                  </a:lnTo>
                  <a:lnTo>
                    <a:pt x="485" y="507"/>
                  </a:lnTo>
                  <a:lnTo>
                    <a:pt x="485" y="508"/>
                  </a:lnTo>
                  <a:lnTo>
                    <a:pt x="485" y="509"/>
                  </a:lnTo>
                  <a:lnTo>
                    <a:pt x="485" y="511"/>
                  </a:lnTo>
                  <a:lnTo>
                    <a:pt x="484" y="509"/>
                  </a:lnTo>
                  <a:lnTo>
                    <a:pt x="483" y="511"/>
                  </a:lnTo>
                  <a:lnTo>
                    <a:pt x="482" y="511"/>
                  </a:lnTo>
                  <a:lnTo>
                    <a:pt x="482" y="509"/>
                  </a:lnTo>
                  <a:lnTo>
                    <a:pt x="482" y="508"/>
                  </a:lnTo>
                  <a:lnTo>
                    <a:pt x="481" y="509"/>
                  </a:lnTo>
                  <a:lnTo>
                    <a:pt x="479" y="511"/>
                  </a:lnTo>
                  <a:lnTo>
                    <a:pt x="479" y="512"/>
                  </a:lnTo>
                  <a:lnTo>
                    <a:pt x="481" y="512"/>
                  </a:lnTo>
                  <a:lnTo>
                    <a:pt x="482" y="512"/>
                  </a:lnTo>
                  <a:lnTo>
                    <a:pt x="483" y="512"/>
                  </a:lnTo>
                  <a:lnTo>
                    <a:pt x="484" y="512"/>
                  </a:lnTo>
                  <a:lnTo>
                    <a:pt x="484" y="511"/>
                  </a:lnTo>
                  <a:lnTo>
                    <a:pt x="485" y="511"/>
                  </a:lnTo>
                  <a:lnTo>
                    <a:pt x="486" y="512"/>
                  </a:lnTo>
                  <a:lnTo>
                    <a:pt x="486" y="513"/>
                  </a:lnTo>
                  <a:lnTo>
                    <a:pt x="486" y="514"/>
                  </a:lnTo>
                  <a:lnTo>
                    <a:pt x="486" y="515"/>
                  </a:lnTo>
                  <a:lnTo>
                    <a:pt x="486" y="516"/>
                  </a:lnTo>
                  <a:lnTo>
                    <a:pt x="485" y="517"/>
                  </a:lnTo>
                  <a:lnTo>
                    <a:pt x="485" y="516"/>
                  </a:lnTo>
                  <a:lnTo>
                    <a:pt x="485" y="517"/>
                  </a:lnTo>
                  <a:lnTo>
                    <a:pt x="486" y="517"/>
                  </a:lnTo>
                  <a:lnTo>
                    <a:pt x="486" y="518"/>
                  </a:lnTo>
                  <a:lnTo>
                    <a:pt x="486" y="519"/>
                  </a:lnTo>
                  <a:lnTo>
                    <a:pt x="486" y="521"/>
                  </a:lnTo>
                  <a:lnTo>
                    <a:pt x="486" y="522"/>
                  </a:lnTo>
                  <a:lnTo>
                    <a:pt x="486" y="521"/>
                  </a:lnTo>
                  <a:lnTo>
                    <a:pt x="487" y="521"/>
                  </a:lnTo>
                  <a:lnTo>
                    <a:pt x="487" y="523"/>
                  </a:lnTo>
                  <a:lnTo>
                    <a:pt x="488" y="523"/>
                  </a:lnTo>
                  <a:lnTo>
                    <a:pt x="488" y="524"/>
                  </a:lnTo>
                  <a:lnTo>
                    <a:pt x="489" y="524"/>
                  </a:lnTo>
                  <a:lnTo>
                    <a:pt x="489" y="525"/>
                  </a:lnTo>
                  <a:lnTo>
                    <a:pt x="490" y="526"/>
                  </a:lnTo>
                  <a:lnTo>
                    <a:pt x="489" y="527"/>
                  </a:lnTo>
                  <a:lnTo>
                    <a:pt x="489" y="528"/>
                  </a:lnTo>
                  <a:lnTo>
                    <a:pt x="490" y="528"/>
                  </a:lnTo>
                  <a:lnTo>
                    <a:pt x="490" y="529"/>
                  </a:lnTo>
                  <a:lnTo>
                    <a:pt x="490" y="530"/>
                  </a:lnTo>
                  <a:lnTo>
                    <a:pt x="490" y="531"/>
                  </a:lnTo>
                  <a:lnTo>
                    <a:pt x="489" y="531"/>
                  </a:lnTo>
                  <a:lnTo>
                    <a:pt x="489" y="533"/>
                  </a:lnTo>
                  <a:lnTo>
                    <a:pt x="489" y="534"/>
                  </a:lnTo>
                  <a:lnTo>
                    <a:pt x="489" y="536"/>
                  </a:lnTo>
                  <a:lnTo>
                    <a:pt x="488" y="537"/>
                  </a:lnTo>
                  <a:lnTo>
                    <a:pt x="488" y="538"/>
                  </a:lnTo>
                  <a:lnTo>
                    <a:pt x="486" y="539"/>
                  </a:lnTo>
                  <a:lnTo>
                    <a:pt x="483" y="542"/>
                  </a:lnTo>
                  <a:lnTo>
                    <a:pt x="482" y="544"/>
                  </a:lnTo>
                  <a:lnTo>
                    <a:pt x="482" y="545"/>
                  </a:lnTo>
                  <a:lnTo>
                    <a:pt x="482" y="546"/>
                  </a:lnTo>
                  <a:lnTo>
                    <a:pt x="481" y="546"/>
                  </a:lnTo>
                  <a:lnTo>
                    <a:pt x="481" y="547"/>
                  </a:lnTo>
                  <a:lnTo>
                    <a:pt x="481" y="548"/>
                  </a:lnTo>
                  <a:lnTo>
                    <a:pt x="481" y="552"/>
                  </a:lnTo>
                  <a:lnTo>
                    <a:pt x="479" y="553"/>
                  </a:lnTo>
                  <a:lnTo>
                    <a:pt x="479" y="554"/>
                  </a:lnTo>
                  <a:lnTo>
                    <a:pt x="478" y="556"/>
                  </a:lnTo>
                  <a:lnTo>
                    <a:pt x="478" y="557"/>
                  </a:lnTo>
                  <a:lnTo>
                    <a:pt x="477" y="556"/>
                  </a:lnTo>
                  <a:lnTo>
                    <a:pt x="476" y="556"/>
                  </a:lnTo>
                  <a:lnTo>
                    <a:pt x="476" y="557"/>
                  </a:lnTo>
                  <a:lnTo>
                    <a:pt x="475" y="557"/>
                  </a:lnTo>
                  <a:lnTo>
                    <a:pt x="474" y="557"/>
                  </a:lnTo>
                  <a:lnTo>
                    <a:pt x="473" y="557"/>
                  </a:lnTo>
                  <a:lnTo>
                    <a:pt x="472" y="557"/>
                  </a:lnTo>
                  <a:lnTo>
                    <a:pt x="472" y="558"/>
                  </a:lnTo>
                  <a:lnTo>
                    <a:pt x="471" y="558"/>
                  </a:lnTo>
                  <a:lnTo>
                    <a:pt x="470" y="558"/>
                  </a:lnTo>
                  <a:lnTo>
                    <a:pt x="469" y="558"/>
                  </a:lnTo>
                  <a:lnTo>
                    <a:pt x="468" y="558"/>
                  </a:lnTo>
                  <a:lnTo>
                    <a:pt x="467" y="557"/>
                  </a:lnTo>
                  <a:lnTo>
                    <a:pt x="466" y="556"/>
                  </a:lnTo>
                  <a:lnTo>
                    <a:pt x="466" y="555"/>
                  </a:lnTo>
                  <a:lnTo>
                    <a:pt x="465" y="555"/>
                  </a:lnTo>
                  <a:lnTo>
                    <a:pt x="464" y="555"/>
                  </a:lnTo>
                  <a:lnTo>
                    <a:pt x="464" y="556"/>
                  </a:lnTo>
                  <a:lnTo>
                    <a:pt x="463" y="554"/>
                  </a:lnTo>
                  <a:lnTo>
                    <a:pt x="463" y="553"/>
                  </a:lnTo>
                  <a:lnTo>
                    <a:pt x="463" y="552"/>
                  </a:lnTo>
                  <a:lnTo>
                    <a:pt x="463" y="551"/>
                  </a:lnTo>
                  <a:lnTo>
                    <a:pt x="462" y="550"/>
                  </a:lnTo>
                  <a:lnTo>
                    <a:pt x="461" y="550"/>
                  </a:lnTo>
                  <a:lnTo>
                    <a:pt x="460" y="550"/>
                  </a:lnTo>
                  <a:lnTo>
                    <a:pt x="460" y="549"/>
                  </a:lnTo>
                  <a:lnTo>
                    <a:pt x="459" y="549"/>
                  </a:lnTo>
                  <a:lnTo>
                    <a:pt x="458" y="549"/>
                  </a:lnTo>
                  <a:lnTo>
                    <a:pt x="458" y="548"/>
                  </a:lnTo>
                  <a:lnTo>
                    <a:pt x="457" y="548"/>
                  </a:lnTo>
                  <a:lnTo>
                    <a:pt x="456" y="548"/>
                  </a:lnTo>
                  <a:lnTo>
                    <a:pt x="454" y="548"/>
                  </a:lnTo>
                  <a:lnTo>
                    <a:pt x="454" y="549"/>
                  </a:lnTo>
                  <a:lnTo>
                    <a:pt x="453" y="549"/>
                  </a:lnTo>
                  <a:lnTo>
                    <a:pt x="452" y="549"/>
                  </a:lnTo>
                  <a:lnTo>
                    <a:pt x="451" y="549"/>
                  </a:lnTo>
                  <a:lnTo>
                    <a:pt x="450" y="549"/>
                  </a:lnTo>
                  <a:lnTo>
                    <a:pt x="449" y="549"/>
                  </a:lnTo>
                  <a:lnTo>
                    <a:pt x="449" y="548"/>
                  </a:lnTo>
                  <a:lnTo>
                    <a:pt x="448" y="548"/>
                  </a:lnTo>
                  <a:lnTo>
                    <a:pt x="447" y="548"/>
                  </a:lnTo>
                  <a:lnTo>
                    <a:pt x="446" y="548"/>
                  </a:lnTo>
                  <a:lnTo>
                    <a:pt x="445" y="548"/>
                  </a:lnTo>
                  <a:lnTo>
                    <a:pt x="444" y="548"/>
                  </a:lnTo>
                  <a:lnTo>
                    <a:pt x="444" y="549"/>
                  </a:lnTo>
                  <a:lnTo>
                    <a:pt x="443" y="549"/>
                  </a:lnTo>
                  <a:lnTo>
                    <a:pt x="442" y="549"/>
                  </a:lnTo>
                  <a:lnTo>
                    <a:pt x="441" y="549"/>
                  </a:lnTo>
                  <a:lnTo>
                    <a:pt x="441" y="550"/>
                  </a:lnTo>
                  <a:lnTo>
                    <a:pt x="441" y="551"/>
                  </a:lnTo>
                  <a:lnTo>
                    <a:pt x="440" y="551"/>
                  </a:lnTo>
                  <a:lnTo>
                    <a:pt x="439" y="551"/>
                  </a:lnTo>
                  <a:lnTo>
                    <a:pt x="438" y="551"/>
                  </a:lnTo>
                  <a:lnTo>
                    <a:pt x="437" y="551"/>
                  </a:lnTo>
                  <a:lnTo>
                    <a:pt x="436" y="551"/>
                  </a:lnTo>
                  <a:lnTo>
                    <a:pt x="436" y="550"/>
                  </a:lnTo>
                  <a:lnTo>
                    <a:pt x="435" y="550"/>
                  </a:lnTo>
                  <a:lnTo>
                    <a:pt x="434" y="551"/>
                  </a:lnTo>
                  <a:lnTo>
                    <a:pt x="433" y="551"/>
                  </a:lnTo>
                  <a:lnTo>
                    <a:pt x="433" y="552"/>
                  </a:lnTo>
                  <a:lnTo>
                    <a:pt x="432" y="552"/>
                  </a:lnTo>
                  <a:lnTo>
                    <a:pt x="431" y="552"/>
                  </a:lnTo>
                  <a:lnTo>
                    <a:pt x="429" y="552"/>
                  </a:lnTo>
                  <a:lnTo>
                    <a:pt x="429" y="553"/>
                  </a:lnTo>
                  <a:lnTo>
                    <a:pt x="428" y="553"/>
                  </a:lnTo>
                  <a:lnTo>
                    <a:pt x="428" y="552"/>
                  </a:lnTo>
                  <a:lnTo>
                    <a:pt x="427" y="552"/>
                  </a:lnTo>
                  <a:lnTo>
                    <a:pt x="427" y="553"/>
                  </a:lnTo>
                  <a:lnTo>
                    <a:pt x="426" y="553"/>
                  </a:lnTo>
                  <a:lnTo>
                    <a:pt x="425" y="553"/>
                  </a:lnTo>
                  <a:lnTo>
                    <a:pt x="424" y="553"/>
                  </a:lnTo>
                  <a:lnTo>
                    <a:pt x="423" y="553"/>
                  </a:lnTo>
                  <a:lnTo>
                    <a:pt x="423" y="554"/>
                  </a:lnTo>
                  <a:lnTo>
                    <a:pt x="422" y="554"/>
                  </a:lnTo>
                  <a:lnTo>
                    <a:pt x="422" y="555"/>
                  </a:lnTo>
                  <a:lnTo>
                    <a:pt x="421" y="555"/>
                  </a:lnTo>
                  <a:lnTo>
                    <a:pt x="421" y="556"/>
                  </a:lnTo>
                  <a:lnTo>
                    <a:pt x="420" y="556"/>
                  </a:lnTo>
                  <a:lnTo>
                    <a:pt x="419" y="556"/>
                  </a:lnTo>
                  <a:lnTo>
                    <a:pt x="419" y="555"/>
                  </a:lnTo>
                  <a:lnTo>
                    <a:pt x="418" y="555"/>
                  </a:lnTo>
                  <a:lnTo>
                    <a:pt x="418" y="554"/>
                  </a:lnTo>
                  <a:lnTo>
                    <a:pt x="418" y="553"/>
                  </a:lnTo>
                  <a:lnTo>
                    <a:pt x="417" y="553"/>
                  </a:lnTo>
                  <a:lnTo>
                    <a:pt x="417" y="552"/>
                  </a:lnTo>
                  <a:lnTo>
                    <a:pt x="416" y="552"/>
                  </a:lnTo>
                  <a:lnTo>
                    <a:pt x="415" y="552"/>
                  </a:lnTo>
                  <a:lnTo>
                    <a:pt x="415" y="551"/>
                  </a:lnTo>
                  <a:lnTo>
                    <a:pt x="414" y="551"/>
                  </a:lnTo>
                  <a:lnTo>
                    <a:pt x="414" y="550"/>
                  </a:lnTo>
                  <a:lnTo>
                    <a:pt x="413" y="550"/>
                  </a:lnTo>
                  <a:lnTo>
                    <a:pt x="412" y="550"/>
                  </a:lnTo>
                  <a:lnTo>
                    <a:pt x="412" y="549"/>
                  </a:lnTo>
                  <a:lnTo>
                    <a:pt x="411" y="549"/>
                  </a:lnTo>
                  <a:lnTo>
                    <a:pt x="410" y="549"/>
                  </a:lnTo>
                  <a:lnTo>
                    <a:pt x="409" y="549"/>
                  </a:lnTo>
                  <a:lnTo>
                    <a:pt x="409" y="550"/>
                  </a:lnTo>
                  <a:lnTo>
                    <a:pt x="408" y="550"/>
                  </a:lnTo>
                  <a:lnTo>
                    <a:pt x="407" y="549"/>
                  </a:lnTo>
                  <a:lnTo>
                    <a:pt x="407" y="548"/>
                  </a:lnTo>
                  <a:lnTo>
                    <a:pt x="406" y="547"/>
                  </a:lnTo>
                  <a:lnTo>
                    <a:pt x="404" y="547"/>
                  </a:lnTo>
                  <a:lnTo>
                    <a:pt x="404" y="546"/>
                  </a:lnTo>
                  <a:lnTo>
                    <a:pt x="403" y="546"/>
                  </a:lnTo>
                  <a:lnTo>
                    <a:pt x="402" y="546"/>
                  </a:lnTo>
                  <a:lnTo>
                    <a:pt x="401" y="546"/>
                  </a:lnTo>
                  <a:lnTo>
                    <a:pt x="400" y="546"/>
                  </a:lnTo>
                  <a:lnTo>
                    <a:pt x="399" y="546"/>
                  </a:lnTo>
                  <a:lnTo>
                    <a:pt x="399" y="547"/>
                  </a:lnTo>
                  <a:lnTo>
                    <a:pt x="399" y="548"/>
                  </a:lnTo>
                  <a:lnTo>
                    <a:pt x="400" y="548"/>
                  </a:lnTo>
                  <a:lnTo>
                    <a:pt x="400" y="549"/>
                  </a:lnTo>
                  <a:lnTo>
                    <a:pt x="401" y="550"/>
                  </a:lnTo>
                  <a:lnTo>
                    <a:pt x="400" y="550"/>
                  </a:lnTo>
                  <a:lnTo>
                    <a:pt x="400" y="551"/>
                  </a:lnTo>
                  <a:lnTo>
                    <a:pt x="400" y="552"/>
                  </a:lnTo>
                  <a:lnTo>
                    <a:pt x="399" y="552"/>
                  </a:lnTo>
                  <a:lnTo>
                    <a:pt x="398" y="552"/>
                  </a:lnTo>
                  <a:lnTo>
                    <a:pt x="397" y="552"/>
                  </a:lnTo>
                  <a:lnTo>
                    <a:pt x="396" y="553"/>
                  </a:lnTo>
                  <a:lnTo>
                    <a:pt x="394" y="553"/>
                  </a:lnTo>
                  <a:lnTo>
                    <a:pt x="393" y="554"/>
                  </a:lnTo>
                  <a:lnTo>
                    <a:pt x="390" y="555"/>
                  </a:lnTo>
                  <a:lnTo>
                    <a:pt x="389" y="555"/>
                  </a:lnTo>
                  <a:lnTo>
                    <a:pt x="388" y="555"/>
                  </a:lnTo>
                  <a:lnTo>
                    <a:pt x="387" y="556"/>
                  </a:lnTo>
                  <a:lnTo>
                    <a:pt x="386" y="556"/>
                  </a:lnTo>
                  <a:lnTo>
                    <a:pt x="386" y="557"/>
                  </a:lnTo>
                  <a:lnTo>
                    <a:pt x="385" y="557"/>
                  </a:lnTo>
                  <a:lnTo>
                    <a:pt x="384" y="557"/>
                  </a:lnTo>
                  <a:lnTo>
                    <a:pt x="383" y="557"/>
                  </a:lnTo>
                  <a:lnTo>
                    <a:pt x="382" y="557"/>
                  </a:lnTo>
                  <a:lnTo>
                    <a:pt x="382" y="558"/>
                  </a:lnTo>
                  <a:lnTo>
                    <a:pt x="382" y="559"/>
                  </a:lnTo>
                  <a:lnTo>
                    <a:pt x="382" y="561"/>
                  </a:lnTo>
                  <a:lnTo>
                    <a:pt x="382" y="562"/>
                  </a:lnTo>
                  <a:lnTo>
                    <a:pt x="381" y="562"/>
                  </a:lnTo>
                  <a:lnTo>
                    <a:pt x="381" y="563"/>
                  </a:lnTo>
                  <a:lnTo>
                    <a:pt x="379" y="563"/>
                  </a:lnTo>
                  <a:lnTo>
                    <a:pt x="378" y="563"/>
                  </a:lnTo>
                  <a:lnTo>
                    <a:pt x="378" y="564"/>
                  </a:lnTo>
                  <a:lnTo>
                    <a:pt x="377" y="564"/>
                  </a:lnTo>
                  <a:lnTo>
                    <a:pt x="377" y="565"/>
                  </a:lnTo>
                  <a:lnTo>
                    <a:pt x="377" y="566"/>
                  </a:lnTo>
                  <a:lnTo>
                    <a:pt x="376" y="567"/>
                  </a:lnTo>
                  <a:lnTo>
                    <a:pt x="376" y="568"/>
                  </a:lnTo>
                  <a:lnTo>
                    <a:pt x="375" y="568"/>
                  </a:lnTo>
                  <a:lnTo>
                    <a:pt x="374" y="568"/>
                  </a:lnTo>
                  <a:lnTo>
                    <a:pt x="374" y="569"/>
                  </a:lnTo>
                  <a:lnTo>
                    <a:pt x="373" y="569"/>
                  </a:lnTo>
                  <a:lnTo>
                    <a:pt x="373" y="570"/>
                  </a:lnTo>
                  <a:lnTo>
                    <a:pt x="372" y="570"/>
                  </a:lnTo>
                  <a:lnTo>
                    <a:pt x="371" y="570"/>
                  </a:lnTo>
                  <a:lnTo>
                    <a:pt x="370" y="570"/>
                  </a:lnTo>
                  <a:lnTo>
                    <a:pt x="370" y="571"/>
                  </a:lnTo>
                  <a:lnTo>
                    <a:pt x="369" y="571"/>
                  </a:lnTo>
                  <a:lnTo>
                    <a:pt x="368" y="572"/>
                  </a:lnTo>
                  <a:lnTo>
                    <a:pt x="367" y="572"/>
                  </a:lnTo>
                  <a:lnTo>
                    <a:pt x="367" y="573"/>
                  </a:lnTo>
                  <a:lnTo>
                    <a:pt x="367" y="574"/>
                  </a:lnTo>
                  <a:lnTo>
                    <a:pt x="368" y="574"/>
                  </a:lnTo>
                  <a:lnTo>
                    <a:pt x="368" y="575"/>
                  </a:lnTo>
                  <a:lnTo>
                    <a:pt x="368" y="576"/>
                  </a:lnTo>
                  <a:lnTo>
                    <a:pt x="367" y="576"/>
                  </a:lnTo>
                  <a:lnTo>
                    <a:pt x="367" y="577"/>
                  </a:lnTo>
                  <a:lnTo>
                    <a:pt x="366" y="577"/>
                  </a:lnTo>
                  <a:lnTo>
                    <a:pt x="366" y="578"/>
                  </a:lnTo>
                  <a:lnTo>
                    <a:pt x="365" y="578"/>
                  </a:lnTo>
                  <a:lnTo>
                    <a:pt x="364" y="579"/>
                  </a:lnTo>
                  <a:lnTo>
                    <a:pt x="364" y="580"/>
                  </a:lnTo>
                  <a:lnTo>
                    <a:pt x="363" y="581"/>
                  </a:lnTo>
                  <a:lnTo>
                    <a:pt x="362" y="582"/>
                  </a:lnTo>
                  <a:lnTo>
                    <a:pt x="361" y="582"/>
                  </a:lnTo>
                  <a:lnTo>
                    <a:pt x="361" y="583"/>
                  </a:lnTo>
                  <a:lnTo>
                    <a:pt x="360" y="583"/>
                  </a:lnTo>
                  <a:lnTo>
                    <a:pt x="360" y="584"/>
                  </a:lnTo>
                  <a:lnTo>
                    <a:pt x="359" y="584"/>
                  </a:lnTo>
                  <a:lnTo>
                    <a:pt x="359" y="586"/>
                  </a:lnTo>
                  <a:lnTo>
                    <a:pt x="358" y="586"/>
                  </a:lnTo>
                  <a:lnTo>
                    <a:pt x="357" y="586"/>
                  </a:lnTo>
                  <a:lnTo>
                    <a:pt x="357" y="587"/>
                  </a:lnTo>
                  <a:lnTo>
                    <a:pt x="356" y="587"/>
                  </a:lnTo>
                  <a:lnTo>
                    <a:pt x="356" y="588"/>
                  </a:lnTo>
                  <a:lnTo>
                    <a:pt x="356" y="589"/>
                  </a:lnTo>
                  <a:lnTo>
                    <a:pt x="354" y="589"/>
                  </a:lnTo>
                  <a:lnTo>
                    <a:pt x="354" y="590"/>
                  </a:lnTo>
                  <a:lnTo>
                    <a:pt x="353" y="590"/>
                  </a:lnTo>
                  <a:lnTo>
                    <a:pt x="353" y="589"/>
                  </a:lnTo>
                  <a:lnTo>
                    <a:pt x="352" y="589"/>
                  </a:lnTo>
                  <a:lnTo>
                    <a:pt x="352" y="590"/>
                  </a:lnTo>
                  <a:lnTo>
                    <a:pt x="351" y="590"/>
                  </a:lnTo>
                  <a:lnTo>
                    <a:pt x="351" y="589"/>
                  </a:lnTo>
                  <a:lnTo>
                    <a:pt x="350" y="589"/>
                  </a:lnTo>
                  <a:lnTo>
                    <a:pt x="349" y="589"/>
                  </a:lnTo>
                  <a:lnTo>
                    <a:pt x="348" y="589"/>
                  </a:lnTo>
                  <a:lnTo>
                    <a:pt x="347" y="589"/>
                  </a:lnTo>
                  <a:lnTo>
                    <a:pt x="345" y="588"/>
                  </a:lnTo>
                  <a:lnTo>
                    <a:pt x="344" y="587"/>
                  </a:lnTo>
                  <a:lnTo>
                    <a:pt x="344" y="588"/>
                  </a:lnTo>
                  <a:lnTo>
                    <a:pt x="343" y="587"/>
                  </a:lnTo>
                  <a:lnTo>
                    <a:pt x="341" y="586"/>
                  </a:lnTo>
                  <a:lnTo>
                    <a:pt x="340" y="586"/>
                  </a:lnTo>
                  <a:lnTo>
                    <a:pt x="339" y="586"/>
                  </a:lnTo>
                  <a:lnTo>
                    <a:pt x="339" y="587"/>
                  </a:lnTo>
                  <a:lnTo>
                    <a:pt x="339" y="586"/>
                  </a:lnTo>
                  <a:lnTo>
                    <a:pt x="338" y="586"/>
                  </a:lnTo>
                  <a:lnTo>
                    <a:pt x="337" y="586"/>
                  </a:lnTo>
                  <a:lnTo>
                    <a:pt x="336" y="586"/>
                  </a:lnTo>
                  <a:lnTo>
                    <a:pt x="335" y="587"/>
                  </a:lnTo>
                  <a:lnTo>
                    <a:pt x="334" y="587"/>
                  </a:lnTo>
                  <a:lnTo>
                    <a:pt x="334" y="588"/>
                  </a:lnTo>
                  <a:lnTo>
                    <a:pt x="333" y="589"/>
                  </a:lnTo>
                  <a:lnTo>
                    <a:pt x="332" y="589"/>
                  </a:lnTo>
                  <a:lnTo>
                    <a:pt x="332" y="590"/>
                  </a:lnTo>
                  <a:lnTo>
                    <a:pt x="331" y="590"/>
                  </a:lnTo>
                  <a:lnTo>
                    <a:pt x="329" y="590"/>
                  </a:lnTo>
                  <a:lnTo>
                    <a:pt x="328" y="590"/>
                  </a:lnTo>
                  <a:lnTo>
                    <a:pt x="328" y="591"/>
                  </a:lnTo>
                  <a:lnTo>
                    <a:pt x="328" y="592"/>
                  </a:lnTo>
                  <a:lnTo>
                    <a:pt x="327" y="592"/>
                  </a:lnTo>
                  <a:lnTo>
                    <a:pt x="326" y="593"/>
                  </a:lnTo>
                  <a:lnTo>
                    <a:pt x="325" y="593"/>
                  </a:lnTo>
                  <a:lnTo>
                    <a:pt x="325" y="594"/>
                  </a:lnTo>
                  <a:lnTo>
                    <a:pt x="324" y="594"/>
                  </a:lnTo>
                  <a:lnTo>
                    <a:pt x="323" y="594"/>
                  </a:lnTo>
                  <a:lnTo>
                    <a:pt x="322" y="594"/>
                  </a:lnTo>
                  <a:lnTo>
                    <a:pt x="321" y="594"/>
                  </a:lnTo>
                  <a:lnTo>
                    <a:pt x="321" y="595"/>
                  </a:lnTo>
                  <a:lnTo>
                    <a:pt x="320" y="595"/>
                  </a:lnTo>
                  <a:lnTo>
                    <a:pt x="320" y="596"/>
                  </a:lnTo>
                  <a:lnTo>
                    <a:pt x="320" y="597"/>
                  </a:lnTo>
                  <a:lnTo>
                    <a:pt x="319" y="597"/>
                  </a:lnTo>
                  <a:lnTo>
                    <a:pt x="318" y="597"/>
                  </a:lnTo>
                  <a:lnTo>
                    <a:pt x="318" y="598"/>
                  </a:lnTo>
                  <a:lnTo>
                    <a:pt x="317" y="598"/>
                  </a:lnTo>
                  <a:lnTo>
                    <a:pt x="317" y="599"/>
                  </a:lnTo>
                  <a:lnTo>
                    <a:pt x="316" y="599"/>
                  </a:lnTo>
                  <a:lnTo>
                    <a:pt x="315" y="599"/>
                  </a:lnTo>
                  <a:lnTo>
                    <a:pt x="315" y="598"/>
                  </a:lnTo>
                  <a:lnTo>
                    <a:pt x="314" y="598"/>
                  </a:lnTo>
                  <a:lnTo>
                    <a:pt x="314" y="599"/>
                  </a:lnTo>
                  <a:lnTo>
                    <a:pt x="313" y="599"/>
                  </a:lnTo>
                  <a:lnTo>
                    <a:pt x="312" y="599"/>
                  </a:lnTo>
                  <a:lnTo>
                    <a:pt x="312" y="598"/>
                  </a:lnTo>
                  <a:lnTo>
                    <a:pt x="311" y="598"/>
                  </a:lnTo>
                  <a:lnTo>
                    <a:pt x="311" y="599"/>
                  </a:lnTo>
                  <a:lnTo>
                    <a:pt x="310" y="599"/>
                  </a:lnTo>
                  <a:lnTo>
                    <a:pt x="310" y="600"/>
                  </a:lnTo>
                  <a:lnTo>
                    <a:pt x="309" y="600"/>
                  </a:lnTo>
                  <a:lnTo>
                    <a:pt x="308" y="600"/>
                  </a:lnTo>
                  <a:lnTo>
                    <a:pt x="308" y="599"/>
                  </a:lnTo>
                  <a:lnTo>
                    <a:pt x="307" y="599"/>
                  </a:lnTo>
                  <a:lnTo>
                    <a:pt x="306" y="599"/>
                  </a:lnTo>
                  <a:lnTo>
                    <a:pt x="304" y="599"/>
                  </a:lnTo>
                  <a:lnTo>
                    <a:pt x="304" y="600"/>
                  </a:lnTo>
                  <a:lnTo>
                    <a:pt x="303" y="600"/>
                  </a:lnTo>
                  <a:lnTo>
                    <a:pt x="303" y="601"/>
                  </a:lnTo>
                  <a:lnTo>
                    <a:pt x="302" y="601"/>
                  </a:lnTo>
                  <a:lnTo>
                    <a:pt x="302" y="602"/>
                  </a:lnTo>
                  <a:lnTo>
                    <a:pt x="301" y="602"/>
                  </a:lnTo>
                  <a:lnTo>
                    <a:pt x="300" y="602"/>
                  </a:lnTo>
                  <a:lnTo>
                    <a:pt x="299" y="603"/>
                  </a:lnTo>
                  <a:lnTo>
                    <a:pt x="298" y="603"/>
                  </a:lnTo>
                  <a:lnTo>
                    <a:pt x="297" y="603"/>
                  </a:lnTo>
                  <a:lnTo>
                    <a:pt x="296" y="602"/>
                  </a:lnTo>
                  <a:lnTo>
                    <a:pt x="295" y="603"/>
                  </a:lnTo>
                  <a:lnTo>
                    <a:pt x="294" y="603"/>
                  </a:lnTo>
                  <a:lnTo>
                    <a:pt x="293" y="603"/>
                  </a:lnTo>
                  <a:lnTo>
                    <a:pt x="293" y="604"/>
                  </a:lnTo>
                  <a:lnTo>
                    <a:pt x="292" y="604"/>
                  </a:lnTo>
                  <a:lnTo>
                    <a:pt x="291" y="604"/>
                  </a:lnTo>
                  <a:lnTo>
                    <a:pt x="291" y="605"/>
                  </a:lnTo>
                  <a:lnTo>
                    <a:pt x="290" y="606"/>
                  </a:lnTo>
                  <a:lnTo>
                    <a:pt x="289" y="606"/>
                  </a:lnTo>
                  <a:lnTo>
                    <a:pt x="288" y="606"/>
                  </a:lnTo>
                  <a:lnTo>
                    <a:pt x="288" y="607"/>
                  </a:lnTo>
                  <a:lnTo>
                    <a:pt x="288" y="608"/>
                  </a:lnTo>
                  <a:lnTo>
                    <a:pt x="287" y="608"/>
                  </a:lnTo>
                  <a:lnTo>
                    <a:pt x="286" y="608"/>
                  </a:lnTo>
                  <a:lnTo>
                    <a:pt x="285" y="608"/>
                  </a:lnTo>
                  <a:lnTo>
                    <a:pt x="285" y="609"/>
                  </a:lnTo>
                  <a:lnTo>
                    <a:pt x="284" y="609"/>
                  </a:lnTo>
                  <a:lnTo>
                    <a:pt x="284" y="611"/>
                  </a:lnTo>
                  <a:lnTo>
                    <a:pt x="284" y="612"/>
                  </a:lnTo>
                  <a:lnTo>
                    <a:pt x="284" y="613"/>
                  </a:lnTo>
                  <a:lnTo>
                    <a:pt x="283" y="613"/>
                  </a:lnTo>
                  <a:lnTo>
                    <a:pt x="283" y="614"/>
                  </a:lnTo>
                  <a:lnTo>
                    <a:pt x="283" y="615"/>
                  </a:lnTo>
                  <a:lnTo>
                    <a:pt x="282" y="615"/>
                  </a:lnTo>
                  <a:lnTo>
                    <a:pt x="282" y="616"/>
                  </a:lnTo>
                  <a:lnTo>
                    <a:pt x="282" y="617"/>
                  </a:lnTo>
                  <a:lnTo>
                    <a:pt x="281" y="617"/>
                  </a:lnTo>
                  <a:lnTo>
                    <a:pt x="279" y="617"/>
                  </a:lnTo>
                  <a:lnTo>
                    <a:pt x="279" y="618"/>
                  </a:lnTo>
                  <a:lnTo>
                    <a:pt x="279" y="619"/>
                  </a:lnTo>
                  <a:lnTo>
                    <a:pt x="278" y="618"/>
                  </a:lnTo>
                  <a:lnTo>
                    <a:pt x="278" y="619"/>
                  </a:lnTo>
                  <a:lnTo>
                    <a:pt x="277" y="619"/>
                  </a:lnTo>
                  <a:lnTo>
                    <a:pt x="277" y="620"/>
                  </a:lnTo>
                  <a:lnTo>
                    <a:pt x="276" y="621"/>
                  </a:lnTo>
                  <a:lnTo>
                    <a:pt x="275" y="621"/>
                  </a:lnTo>
                  <a:lnTo>
                    <a:pt x="274" y="621"/>
                  </a:lnTo>
                  <a:lnTo>
                    <a:pt x="273" y="621"/>
                  </a:lnTo>
                  <a:lnTo>
                    <a:pt x="273" y="620"/>
                  </a:lnTo>
                  <a:lnTo>
                    <a:pt x="272" y="620"/>
                  </a:lnTo>
                  <a:lnTo>
                    <a:pt x="271" y="620"/>
                  </a:lnTo>
                  <a:lnTo>
                    <a:pt x="271" y="621"/>
                  </a:lnTo>
                  <a:lnTo>
                    <a:pt x="270" y="621"/>
                  </a:lnTo>
                  <a:lnTo>
                    <a:pt x="269" y="621"/>
                  </a:lnTo>
                  <a:lnTo>
                    <a:pt x="268" y="621"/>
                  </a:lnTo>
                  <a:lnTo>
                    <a:pt x="267" y="621"/>
                  </a:lnTo>
                  <a:lnTo>
                    <a:pt x="266" y="621"/>
                  </a:lnTo>
                  <a:lnTo>
                    <a:pt x="266" y="622"/>
                  </a:lnTo>
                  <a:lnTo>
                    <a:pt x="265" y="623"/>
                  </a:lnTo>
                  <a:lnTo>
                    <a:pt x="265" y="622"/>
                  </a:lnTo>
                  <a:lnTo>
                    <a:pt x="264" y="623"/>
                  </a:lnTo>
                  <a:lnTo>
                    <a:pt x="263" y="623"/>
                  </a:lnTo>
                  <a:lnTo>
                    <a:pt x="262" y="623"/>
                  </a:lnTo>
                  <a:lnTo>
                    <a:pt x="261" y="624"/>
                  </a:lnTo>
                  <a:lnTo>
                    <a:pt x="261" y="625"/>
                  </a:lnTo>
                  <a:lnTo>
                    <a:pt x="261" y="626"/>
                  </a:lnTo>
                  <a:lnTo>
                    <a:pt x="261" y="627"/>
                  </a:lnTo>
                  <a:lnTo>
                    <a:pt x="260" y="627"/>
                  </a:lnTo>
                  <a:lnTo>
                    <a:pt x="259" y="627"/>
                  </a:lnTo>
                  <a:lnTo>
                    <a:pt x="258" y="627"/>
                  </a:lnTo>
                  <a:lnTo>
                    <a:pt x="258" y="628"/>
                  </a:lnTo>
                  <a:lnTo>
                    <a:pt x="257" y="628"/>
                  </a:lnTo>
                  <a:lnTo>
                    <a:pt x="256" y="628"/>
                  </a:lnTo>
                  <a:lnTo>
                    <a:pt x="256" y="629"/>
                  </a:lnTo>
                  <a:lnTo>
                    <a:pt x="254" y="629"/>
                  </a:lnTo>
                  <a:lnTo>
                    <a:pt x="254" y="628"/>
                  </a:lnTo>
                  <a:lnTo>
                    <a:pt x="254" y="629"/>
                  </a:lnTo>
                  <a:lnTo>
                    <a:pt x="253" y="629"/>
                  </a:lnTo>
                  <a:lnTo>
                    <a:pt x="252" y="629"/>
                  </a:lnTo>
                  <a:lnTo>
                    <a:pt x="252" y="630"/>
                  </a:lnTo>
                  <a:lnTo>
                    <a:pt x="251" y="630"/>
                  </a:lnTo>
                  <a:lnTo>
                    <a:pt x="250" y="630"/>
                  </a:lnTo>
                  <a:lnTo>
                    <a:pt x="250" y="629"/>
                  </a:lnTo>
                  <a:lnTo>
                    <a:pt x="249" y="629"/>
                  </a:lnTo>
                  <a:lnTo>
                    <a:pt x="249" y="630"/>
                  </a:lnTo>
                  <a:lnTo>
                    <a:pt x="248" y="630"/>
                  </a:lnTo>
                  <a:lnTo>
                    <a:pt x="247" y="630"/>
                  </a:lnTo>
                  <a:lnTo>
                    <a:pt x="247" y="631"/>
                  </a:lnTo>
                  <a:lnTo>
                    <a:pt x="247" y="632"/>
                  </a:lnTo>
                  <a:lnTo>
                    <a:pt x="246" y="632"/>
                  </a:lnTo>
                  <a:lnTo>
                    <a:pt x="246" y="633"/>
                  </a:lnTo>
                  <a:lnTo>
                    <a:pt x="245" y="633"/>
                  </a:lnTo>
                  <a:lnTo>
                    <a:pt x="244" y="633"/>
                  </a:lnTo>
                  <a:lnTo>
                    <a:pt x="244" y="634"/>
                  </a:lnTo>
                  <a:lnTo>
                    <a:pt x="243" y="634"/>
                  </a:lnTo>
                  <a:lnTo>
                    <a:pt x="242" y="634"/>
                  </a:lnTo>
                  <a:lnTo>
                    <a:pt x="241" y="634"/>
                  </a:lnTo>
                  <a:lnTo>
                    <a:pt x="241" y="636"/>
                  </a:lnTo>
                  <a:lnTo>
                    <a:pt x="241" y="637"/>
                  </a:lnTo>
                  <a:lnTo>
                    <a:pt x="240" y="637"/>
                  </a:lnTo>
                  <a:lnTo>
                    <a:pt x="239" y="637"/>
                  </a:lnTo>
                  <a:lnTo>
                    <a:pt x="239" y="638"/>
                  </a:lnTo>
                  <a:lnTo>
                    <a:pt x="238" y="638"/>
                  </a:lnTo>
                  <a:lnTo>
                    <a:pt x="238" y="639"/>
                  </a:lnTo>
                  <a:lnTo>
                    <a:pt x="237" y="639"/>
                  </a:lnTo>
                  <a:lnTo>
                    <a:pt x="236" y="639"/>
                  </a:lnTo>
                  <a:lnTo>
                    <a:pt x="235" y="639"/>
                  </a:lnTo>
                  <a:lnTo>
                    <a:pt x="234" y="639"/>
                  </a:lnTo>
                  <a:lnTo>
                    <a:pt x="234" y="640"/>
                  </a:lnTo>
                  <a:lnTo>
                    <a:pt x="234" y="641"/>
                  </a:lnTo>
                  <a:lnTo>
                    <a:pt x="233" y="641"/>
                  </a:lnTo>
                  <a:lnTo>
                    <a:pt x="232" y="641"/>
                  </a:lnTo>
                  <a:lnTo>
                    <a:pt x="231" y="641"/>
                  </a:lnTo>
                  <a:lnTo>
                    <a:pt x="229" y="641"/>
                  </a:lnTo>
                  <a:lnTo>
                    <a:pt x="229" y="640"/>
                  </a:lnTo>
                  <a:lnTo>
                    <a:pt x="228" y="639"/>
                  </a:lnTo>
                  <a:lnTo>
                    <a:pt x="227" y="639"/>
                  </a:lnTo>
                  <a:lnTo>
                    <a:pt x="226" y="639"/>
                  </a:lnTo>
                  <a:lnTo>
                    <a:pt x="226" y="638"/>
                  </a:lnTo>
                  <a:lnTo>
                    <a:pt x="225" y="638"/>
                  </a:lnTo>
                  <a:lnTo>
                    <a:pt x="225" y="637"/>
                  </a:lnTo>
                  <a:lnTo>
                    <a:pt x="224" y="637"/>
                  </a:lnTo>
                  <a:lnTo>
                    <a:pt x="223" y="637"/>
                  </a:lnTo>
                  <a:lnTo>
                    <a:pt x="222" y="637"/>
                  </a:lnTo>
                  <a:lnTo>
                    <a:pt x="221" y="638"/>
                  </a:lnTo>
                  <a:lnTo>
                    <a:pt x="220" y="639"/>
                  </a:lnTo>
                  <a:lnTo>
                    <a:pt x="219" y="639"/>
                  </a:lnTo>
                  <a:lnTo>
                    <a:pt x="218" y="639"/>
                  </a:lnTo>
                  <a:lnTo>
                    <a:pt x="218" y="640"/>
                  </a:lnTo>
                  <a:lnTo>
                    <a:pt x="217" y="640"/>
                  </a:lnTo>
                  <a:lnTo>
                    <a:pt x="216" y="640"/>
                  </a:lnTo>
                  <a:lnTo>
                    <a:pt x="216" y="641"/>
                  </a:lnTo>
                  <a:lnTo>
                    <a:pt x="215" y="641"/>
                  </a:lnTo>
                  <a:lnTo>
                    <a:pt x="214" y="641"/>
                  </a:lnTo>
                  <a:lnTo>
                    <a:pt x="214" y="642"/>
                  </a:lnTo>
                  <a:lnTo>
                    <a:pt x="213" y="642"/>
                  </a:lnTo>
                  <a:lnTo>
                    <a:pt x="212" y="642"/>
                  </a:lnTo>
                  <a:lnTo>
                    <a:pt x="212" y="643"/>
                  </a:lnTo>
                  <a:lnTo>
                    <a:pt x="212" y="644"/>
                  </a:lnTo>
                  <a:lnTo>
                    <a:pt x="212" y="645"/>
                  </a:lnTo>
                  <a:lnTo>
                    <a:pt x="212" y="646"/>
                  </a:lnTo>
                  <a:lnTo>
                    <a:pt x="211" y="646"/>
                  </a:lnTo>
                  <a:lnTo>
                    <a:pt x="210" y="647"/>
                  </a:lnTo>
                  <a:lnTo>
                    <a:pt x="209" y="647"/>
                  </a:lnTo>
                  <a:lnTo>
                    <a:pt x="208" y="648"/>
                  </a:lnTo>
                  <a:lnTo>
                    <a:pt x="207" y="648"/>
                  </a:lnTo>
                  <a:lnTo>
                    <a:pt x="207" y="649"/>
                  </a:lnTo>
                  <a:lnTo>
                    <a:pt x="206" y="649"/>
                  </a:lnTo>
                  <a:lnTo>
                    <a:pt x="206" y="650"/>
                  </a:lnTo>
                  <a:lnTo>
                    <a:pt x="204" y="650"/>
                  </a:lnTo>
                  <a:lnTo>
                    <a:pt x="203" y="651"/>
                  </a:lnTo>
                  <a:lnTo>
                    <a:pt x="202" y="651"/>
                  </a:lnTo>
                  <a:lnTo>
                    <a:pt x="201" y="651"/>
                  </a:lnTo>
                  <a:lnTo>
                    <a:pt x="200" y="651"/>
                  </a:lnTo>
                  <a:lnTo>
                    <a:pt x="199" y="651"/>
                  </a:lnTo>
                  <a:lnTo>
                    <a:pt x="198" y="651"/>
                  </a:lnTo>
                  <a:lnTo>
                    <a:pt x="198" y="650"/>
                  </a:lnTo>
                  <a:lnTo>
                    <a:pt x="197" y="650"/>
                  </a:lnTo>
                  <a:lnTo>
                    <a:pt x="196" y="650"/>
                  </a:lnTo>
                  <a:lnTo>
                    <a:pt x="196" y="651"/>
                  </a:lnTo>
                  <a:lnTo>
                    <a:pt x="195" y="651"/>
                  </a:lnTo>
                  <a:lnTo>
                    <a:pt x="194" y="651"/>
                  </a:lnTo>
                  <a:lnTo>
                    <a:pt x="193" y="651"/>
                  </a:lnTo>
                  <a:lnTo>
                    <a:pt x="193" y="652"/>
                  </a:lnTo>
                  <a:lnTo>
                    <a:pt x="192" y="652"/>
                  </a:lnTo>
                  <a:lnTo>
                    <a:pt x="191" y="652"/>
                  </a:lnTo>
                  <a:lnTo>
                    <a:pt x="191" y="653"/>
                  </a:lnTo>
                  <a:lnTo>
                    <a:pt x="190" y="653"/>
                  </a:lnTo>
                  <a:lnTo>
                    <a:pt x="190" y="654"/>
                  </a:lnTo>
                  <a:lnTo>
                    <a:pt x="189" y="654"/>
                  </a:lnTo>
                  <a:lnTo>
                    <a:pt x="188" y="654"/>
                  </a:lnTo>
                  <a:lnTo>
                    <a:pt x="188" y="655"/>
                  </a:lnTo>
                  <a:lnTo>
                    <a:pt x="187" y="655"/>
                  </a:lnTo>
                  <a:lnTo>
                    <a:pt x="187" y="656"/>
                  </a:lnTo>
                  <a:lnTo>
                    <a:pt x="186" y="656"/>
                  </a:lnTo>
                  <a:lnTo>
                    <a:pt x="185" y="656"/>
                  </a:lnTo>
                  <a:lnTo>
                    <a:pt x="185" y="657"/>
                  </a:lnTo>
                  <a:lnTo>
                    <a:pt x="184" y="657"/>
                  </a:lnTo>
                  <a:lnTo>
                    <a:pt x="183" y="657"/>
                  </a:lnTo>
                  <a:lnTo>
                    <a:pt x="182" y="658"/>
                  </a:lnTo>
                  <a:lnTo>
                    <a:pt x="181" y="658"/>
                  </a:lnTo>
                  <a:lnTo>
                    <a:pt x="181" y="659"/>
                  </a:lnTo>
                  <a:lnTo>
                    <a:pt x="179" y="659"/>
                  </a:lnTo>
                  <a:lnTo>
                    <a:pt x="178" y="659"/>
                  </a:lnTo>
                  <a:lnTo>
                    <a:pt x="178" y="661"/>
                  </a:lnTo>
                  <a:lnTo>
                    <a:pt x="177" y="661"/>
                  </a:lnTo>
                  <a:lnTo>
                    <a:pt x="176" y="661"/>
                  </a:lnTo>
                  <a:lnTo>
                    <a:pt x="175" y="661"/>
                  </a:lnTo>
                  <a:lnTo>
                    <a:pt x="174" y="661"/>
                  </a:lnTo>
                  <a:lnTo>
                    <a:pt x="174" y="662"/>
                  </a:lnTo>
                  <a:lnTo>
                    <a:pt x="173" y="662"/>
                  </a:lnTo>
                  <a:lnTo>
                    <a:pt x="172" y="662"/>
                  </a:lnTo>
                  <a:lnTo>
                    <a:pt x="172" y="663"/>
                  </a:lnTo>
                  <a:lnTo>
                    <a:pt x="171" y="663"/>
                  </a:lnTo>
                  <a:lnTo>
                    <a:pt x="171" y="664"/>
                  </a:lnTo>
                  <a:lnTo>
                    <a:pt x="170" y="664"/>
                  </a:lnTo>
                  <a:lnTo>
                    <a:pt x="170" y="665"/>
                  </a:lnTo>
                  <a:lnTo>
                    <a:pt x="169" y="665"/>
                  </a:lnTo>
                  <a:lnTo>
                    <a:pt x="169" y="666"/>
                  </a:lnTo>
                  <a:lnTo>
                    <a:pt x="168" y="666"/>
                  </a:lnTo>
                  <a:lnTo>
                    <a:pt x="167" y="667"/>
                  </a:lnTo>
                  <a:lnTo>
                    <a:pt x="166" y="668"/>
                  </a:lnTo>
                  <a:lnTo>
                    <a:pt x="165" y="668"/>
                  </a:lnTo>
                  <a:lnTo>
                    <a:pt x="165" y="669"/>
                  </a:lnTo>
                  <a:lnTo>
                    <a:pt x="164" y="669"/>
                  </a:lnTo>
                  <a:lnTo>
                    <a:pt x="163" y="669"/>
                  </a:lnTo>
                  <a:lnTo>
                    <a:pt x="162" y="670"/>
                  </a:lnTo>
                  <a:lnTo>
                    <a:pt x="161" y="670"/>
                  </a:lnTo>
                  <a:lnTo>
                    <a:pt x="160" y="670"/>
                  </a:lnTo>
                  <a:lnTo>
                    <a:pt x="160" y="669"/>
                  </a:lnTo>
                  <a:lnTo>
                    <a:pt x="159" y="669"/>
                  </a:lnTo>
                  <a:lnTo>
                    <a:pt x="159" y="668"/>
                  </a:lnTo>
                  <a:lnTo>
                    <a:pt x="158" y="668"/>
                  </a:lnTo>
                  <a:lnTo>
                    <a:pt x="157" y="668"/>
                  </a:lnTo>
                  <a:lnTo>
                    <a:pt x="156" y="669"/>
                  </a:lnTo>
                  <a:lnTo>
                    <a:pt x="154" y="669"/>
                  </a:lnTo>
                  <a:lnTo>
                    <a:pt x="154" y="670"/>
                  </a:lnTo>
                  <a:lnTo>
                    <a:pt x="153" y="670"/>
                  </a:lnTo>
                  <a:lnTo>
                    <a:pt x="153" y="671"/>
                  </a:lnTo>
                  <a:lnTo>
                    <a:pt x="152" y="671"/>
                  </a:lnTo>
                  <a:lnTo>
                    <a:pt x="151" y="671"/>
                  </a:lnTo>
                  <a:lnTo>
                    <a:pt x="150" y="671"/>
                  </a:lnTo>
                  <a:lnTo>
                    <a:pt x="150" y="672"/>
                  </a:lnTo>
                  <a:lnTo>
                    <a:pt x="149" y="672"/>
                  </a:lnTo>
                  <a:lnTo>
                    <a:pt x="148" y="672"/>
                  </a:lnTo>
                  <a:lnTo>
                    <a:pt x="148" y="673"/>
                  </a:lnTo>
                  <a:lnTo>
                    <a:pt x="147" y="673"/>
                  </a:lnTo>
                  <a:lnTo>
                    <a:pt x="146" y="674"/>
                  </a:lnTo>
                  <a:lnTo>
                    <a:pt x="145" y="675"/>
                  </a:lnTo>
                  <a:lnTo>
                    <a:pt x="145" y="676"/>
                  </a:lnTo>
                  <a:lnTo>
                    <a:pt x="144" y="676"/>
                  </a:lnTo>
                  <a:lnTo>
                    <a:pt x="144" y="677"/>
                  </a:lnTo>
                  <a:lnTo>
                    <a:pt x="143" y="677"/>
                  </a:lnTo>
                  <a:lnTo>
                    <a:pt x="142" y="676"/>
                  </a:lnTo>
                  <a:lnTo>
                    <a:pt x="141" y="676"/>
                  </a:lnTo>
                  <a:lnTo>
                    <a:pt x="140" y="676"/>
                  </a:lnTo>
                  <a:lnTo>
                    <a:pt x="139" y="676"/>
                  </a:lnTo>
                  <a:lnTo>
                    <a:pt x="139" y="675"/>
                  </a:lnTo>
                  <a:lnTo>
                    <a:pt x="138" y="675"/>
                  </a:lnTo>
                  <a:lnTo>
                    <a:pt x="138" y="674"/>
                  </a:lnTo>
                  <a:lnTo>
                    <a:pt x="137" y="674"/>
                  </a:lnTo>
                  <a:lnTo>
                    <a:pt x="136" y="674"/>
                  </a:lnTo>
                  <a:lnTo>
                    <a:pt x="136" y="673"/>
                  </a:lnTo>
                  <a:lnTo>
                    <a:pt x="135" y="673"/>
                  </a:lnTo>
                  <a:lnTo>
                    <a:pt x="135" y="672"/>
                  </a:lnTo>
                  <a:lnTo>
                    <a:pt x="135" y="673"/>
                  </a:lnTo>
                  <a:lnTo>
                    <a:pt x="135" y="674"/>
                  </a:lnTo>
                  <a:lnTo>
                    <a:pt x="134" y="674"/>
                  </a:lnTo>
                  <a:lnTo>
                    <a:pt x="133" y="674"/>
                  </a:lnTo>
                  <a:lnTo>
                    <a:pt x="132" y="674"/>
                  </a:lnTo>
                  <a:lnTo>
                    <a:pt x="132" y="675"/>
                  </a:lnTo>
                  <a:lnTo>
                    <a:pt x="131" y="675"/>
                  </a:lnTo>
                  <a:lnTo>
                    <a:pt x="129" y="675"/>
                  </a:lnTo>
                  <a:lnTo>
                    <a:pt x="128" y="675"/>
                  </a:lnTo>
                  <a:lnTo>
                    <a:pt x="127" y="675"/>
                  </a:lnTo>
                  <a:lnTo>
                    <a:pt x="127" y="676"/>
                  </a:lnTo>
                  <a:lnTo>
                    <a:pt x="126" y="676"/>
                  </a:lnTo>
                  <a:lnTo>
                    <a:pt x="125" y="676"/>
                  </a:lnTo>
                  <a:lnTo>
                    <a:pt x="125" y="677"/>
                  </a:lnTo>
                  <a:lnTo>
                    <a:pt x="124" y="678"/>
                  </a:lnTo>
                  <a:lnTo>
                    <a:pt x="123" y="678"/>
                  </a:lnTo>
                  <a:lnTo>
                    <a:pt x="122" y="678"/>
                  </a:lnTo>
                  <a:lnTo>
                    <a:pt x="121" y="678"/>
                  </a:lnTo>
                  <a:lnTo>
                    <a:pt x="121" y="677"/>
                  </a:lnTo>
                  <a:lnTo>
                    <a:pt x="120" y="677"/>
                  </a:lnTo>
                  <a:lnTo>
                    <a:pt x="120" y="676"/>
                  </a:lnTo>
                  <a:lnTo>
                    <a:pt x="119" y="676"/>
                  </a:lnTo>
                  <a:lnTo>
                    <a:pt x="118" y="676"/>
                  </a:lnTo>
                  <a:lnTo>
                    <a:pt x="117" y="676"/>
                  </a:lnTo>
                  <a:lnTo>
                    <a:pt x="116" y="676"/>
                  </a:lnTo>
                  <a:lnTo>
                    <a:pt x="115" y="675"/>
                  </a:lnTo>
                  <a:lnTo>
                    <a:pt x="114" y="675"/>
                  </a:lnTo>
                  <a:lnTo>
                    <a:pt x="114" y="676"/>
                  </a:lnTo>
                  <a:lnTo>
                    <a:pt x="113" y="676"/>
                  </a:lnTo>
                  <a:lnTo>
                    <a:pt x="112" y="676"/>
                  </a:lnTo>
                  <a:lnTo>
                    <a:pt x="111" y="676"/>
                  </a:lnTo>
                  <a:lnTo>
                    <a:pt x="111" y="677"/>
                  </a:lnTo>
                  <a:lnTo>
                    <a:pt x="110" y="677"/>
                  </a:lnTo>
                  <a:lnTo>
                    <a:pt x="110" y="678"/>
                  </a:lnTo>
                  <a:lnTo>
                    <a:pt x="109" y="678"/>
                  </a:lnTo>
                  <a:lnTo>
                    <a:pt x="108" y="677"/>
                  </a:lnTo>
                  <a:lnTo>
                    <a:pt x="107" y="677"/>
                  </a:lnTo>
                  <a:lnTo>
                    <a:pt x="106" y="677"/>
                  </a:lnTo>
                  <a:lnTo>
                    <a:pt x="106" y="676"/>
                  </a:lnTo>
                  <a:lnTo>
                    <a:pt x="104" y="676"/>
                  </a:lnTo>
                  <a:lnTo>
                    <a:pt x="104" y="675"/>
                  </a:lnTo>
                  <a:lnTo>
                    <a:pt x="103" y="675"/>
                  </a:lnTo>
                  <a:lnTo>
                    <a:pt x="102" y="675"/>
                  </a:lnTo>
                  <a:lnTo>
                    <a:pt x="102" y="674"/>
                  </a:lnTo>
                  <a:lnTo>
                    <a:pt x="102" y="673"/>
                  </a:lnTo>
                  <a:lnTo>
                    <a:pt x="101" y="673"/>
                  </a:lnTo>
                  <a:lnTo>
                    <a:pt x="100" y="673"/>
                  </a:lnTo>
                  <a:lnTo>
                    <a:pt x="99" y="673"/>
                  </a:lnTo>
                  <a:lnTo>
                    <a:pt x="98" y="673"/>
                  </a:lnTo>
                  <a:lnTo>
                    <a:pt x="98" y="672"/>
                  </a:lnTo>
                  <a:lnTo>
                    <a:pt x="98" y="673"/>
                  </a:lnTo>
                  <a:lnTo>
                    <a:pt x="98" y="672"/>
                  </a:lnTo>
                  <a:lnTo>
                    <a:pt x="97" y="672"/>
                  </a:lnTo>
                  <a:lnTo>
                    <a:pt x="96" y="672"/>
                  </a:lnTo>
                  <a:lnTo>
                    <a:pt x="95" y="672"/>
                  </a:lnTo>
                  <a:lnTo>
                    <a:pt x="94" y="672"/>
                  </a:lnTo>
                  <a:lnTo>
                    <a:pt x="93" y="671"/>
                  </a:lnTo>
                  <a:lnTo>
                    <a:pt x="92" y="670"/>
                  </a:lnTo>
                  <a:lnTo>
                    <a:pt x="92" y="671"/>
                  </a:lnTo>
                  <a:lnTo>
                    <a:pt x="91" y="671"/>
                  </a:lnTo>
                  <a:lnTo>
                    <a:pt x="90" y="671"/>
                  </a:lnTo>
                  <a:lnTo>
                    <a:pt x="88" y="671"/>
                  </a:lnTo>
                  <a:lnTo>
                    <a:pt x="88" y="672"/>
                  </a:lnTo>
                  <a:lnTo>
                    <a:pt x="87" y="672"/>
                  </a:lnTo>
                  <a:lnTo>
                    <a:pt x="86" y="672"/>
                  </a:lnTo>
                  <a:lnTo>
                    <a:pt x="85" y="672"/>
                  </a:lnTo>
                  <a:lnTo>
                    <a:pt x="85" y="671"/>
                  </a:lnTo>
                  <a:lnTo>
                    <a:pt x="84" y="671"/>
                  </a:lnTo>
                  <a:lnTo>
                    <a:pt x="84" y="670"/>
                  </a:lnTo>
                  <a:lnTo>
                    <a:pt x="84" y="669"/>
                  </a:lnTo>
                  <a:lnTo>
                    <a:pt x="83" y="669"/>
                  </a:lnTo>
                  <a:lnTo>
                    <a:pt x="83" y="668"/>
                  </a:lnTo>
                  <a:lnTo>
                    <a:pt x="82" y="668"/>
                  </a:lnTo>
                  <a:lnTo>
                    <a:pt x="81" y="668"/>
                  </a:lnTo>
                  <a:lnTo>
                    <a:pt x="81" y="669"/>
                  </a:lnTo>
                  <a:lnTo>
                    <a:pt x="79" y="669"/>
                  </a:lnTo>
                  <a:lnTo>
                    <a:pt x="79" y="668"/>
                  </a:lnTo>
                  <a:lnTo>
                    <a:pt x="78" y="668"/>
                  </a:lnTo>
                  <a:lnTo>
                    <a:pt x="78" y="667"/>
                  </a:lnTo>
                  <a:lnTo>
                    <a:pt x="78" y="666"/>
                  </a:lnTo>
                  <a:lnTo>
                    <a:pt x="78" y="665"/>
                  </a:lnTo>
                  <a:lnTo>
                    <a:pt x="78" y="664"/>
                  </a:lnTo>
                  <a:lnTo>
                    <a:pt x="77" y="664"/>
                  </a:lnTo>
                  <a:lnTo>
                    <a:pt x="76" y="663"/>
                  </a:lnTo>
                  <a:lnTo>
                    <a:pt x="76" y="662"/>
                  </a:lnTo>
                  <a:lnTo>
                    <a:pt x="75" y="662"/>
                  </a:lnTo>
                  <a:lnTo>
                    <a:pt x="75" y="661"/>
                  </a:lnTo>
                  <a:lnTo>
                    <a:pt x="76" y="659"/>
                  </a:lnTo>
                  <a:lnTo>
                    <a:pt x="75" y="658"/>
                  </a:lnTo>
                  <a:lnTo>
                    <a:pt x="75" y="659"/>
                  </a:lnTo>
                  <a:lnTo>
                    <a:pt x="74" y="659"/>
                  </a:lnTo>
                  <a:lnTo>
                    <a:pt x="73" y="659"/>
                  </a:lnTo>
                  <a:lnTo>
                    <a:pt x="73" y="658"/>
                  </a:lnTo>
                  <a:lnTo>
                    <a:pt x="73" y="657"/>
                  </a:lnTo>
                  <a:lnTo>
                    <a:pt x="72" y="657"/>
                  </a:lnTo>
                  <a:lnTo>
                    <a:pt x="71" y="657"/>
                  </a:lnTo>
                  <a:lnTo>
                    <a:pt x="71" y="656"/>
                  </a:lnTo>
                  <a:lnTo>
                    <a:pt x="71" y="655"/>
                  </a:lnTo>
                  <a:lnTo>
                    <a:pt x="70" y="655"/>
                  </a:lnTo>
                  <a:lnTo>
                    <a:pt x="69" y="655"/>
                  </a:lnTo>
                  <a:lnTo>
                    <a:pt x="69" y="654"/>
                  </a:lnTo>
                  <a:lnTo>
                    <a:pt x="68" y="654"/>
                  </a:lnTo>
                  <a:lnTo>
                    <a:pt x="68" y="653"/>
                  </a:lnTo>
                  <a:lnTo>
                    <a:pt x="68" y="652"/>
                  </a:lnTo>
                  <a:lnTo>
                    <a:pt x="67" y="652"/>
                  </a:lnTo>
                  <a:lnTo>
                    <a:pt x="67" y="651"/>
                  </a:lnTo>
                  <a:lnTo>
                    <a:pt x="66" y="651"/>
                  </a:lnTo>
                  <a:lnTo>
                    <a:pt x="66" y="650"/>
                  </a:lnTo>
                  <a:lnTo>
                    <a:pt x="65" y="650"/>
                  </a:lnTo>
                  <a:lnTo>
                    <a:pt x="65" y="649"/>
                  </a:lnTo>
                  <a:lnTo>
                    <a:pt x="64" y="649"/>
                  </a:lnTo>
                  <a:lnTo>
                    <a:pt x="64" y="648"/>
                  </a:lnTo>
                  <a:lnTo>
                    <a:pt x="64" y="647"/>
                  </a:lnTo>
                  <a:lnTo>
                    <a:pt x="64" y="646"/>
                  </a:lnTo>
                  <a:lnTo>
                    <a:pt x="65" y="646"/>
                  </a:lnTo>
                  <a:lnTo>
                    <a:pt x="65" y="645"/>
                  </a:lnTo>
                  <a:lnTo>
                    <a:pt x="65" y="644"/>
                  </a:lnTo>
                  <a:lnTo>
                    <a:pt x="66" y="644"/>
                  </a:lnTo>
                  <a:lnTo>
                    <a:pt x="65" y="644"/>
                  </a:lnTo>
                  <a:lnTo>
                    <a:pt x="65" y="643"/>
                  </a:lnTo>
                  <a:lnTo>
                    <a:pt x="64" y="643"/>
                  </a:lnTo>
                  <a:lnTo>
                    <a:pt x="64" y="642"/>
                  </a:lnTo>
                  <a:lnTo>
                    <a:pt x="63" y="642"/>
                  </a:lnTo>
                  <a:lnTo>
                    <a:pt x="63" y="641"/>
                  </a:lnTo>
                  <a:lnTo>
                    <a:pt x="64" y="641"/>
                  </a:lnTo>
                  <a:lnTo>
                    <a:pt x="64" y="640"/>
                  </a:lnTo>
                  <a:lnTo>
                    <a:pt x="63" y="640"/>
                  </a:lnTo>
                  <a:lnTo>
                    <a:pt x="63" y="639"/>
                  </a:lnTo>
                  <a:lnTo>
                    <a:pt x="63" y="638"/>
                  </a:lnTo>
                  <a:lnTo>
                    <a:pt x="62" y="638"/>
                  </a:lnTo>
                  <a:lnTo>
                    <a:pt x="61" y="638"/>
                  </a:lnTo>
                  <a:lnTo>
                    <a:pt x="60" y="638"/>
                  </a:lnTo>
                  <a:lnTo>
                    <a:pt x="60" y="637"/>
                  </a:lnTo>
                  <a:lnTo>
                    <a:pt x="60" y="636"/>
                  </a:lnTo>
                  <a:lnTo>
                    <a:pt x="60" y="634"/>
                  </a:lnTo>
                  <a:lnTo>
                    <a:pt x="60" y="633"/>
                  </a:lnTo>
                  <a:lnTo>
                    <a:pt x="60" y="632"/>
                  </a:lnTo>
                  <a:lnTo>
                    <a:pt x="60" y="631"/>
                  </a:lnTo>
                  <a:lnTo>
                    <a:pt x="59" y="631"/>
                  </a:lnTo>
                  <a:lnTo>
                    <a:pt x="59" y="630"/>
                  </a:lnTo>
                  <a:lnTo>
                    <a:pt x="58" y="629"/>
                  </a:lnTo>
                  <a:lnTo>
                    <a:pt x="59" y="629"/>
                  </a:lnTo>
                  <a:lnTo>
                    <a:pt x="59" y="628"/>
                  </a:lnTo>
                  <a:lnTo>
                    <a:pt x="58" y="628"/>
                  </a:lnTo>
                  <a:lnTo>
                    <a:pt x="58" y="627"/>
                  </a:lnTo>
                  <a:lnTo>
                    <a:pt x="57" y="627"/>
                  </a:lnTo>
                  <a:lnTo>
                    <a:pt x="57" y="626"/>
                  </a:lnTo>
                  <a:lnTo>
                    <a:pt x="57" y="625"/>
                  </a:lnTo>
                  <a:lnTo>
                    <a:pt x="56" y="625"/>
                  </a:lnTo>
                  <a:lnTo>
                    <a:pt x="54" y="625"/>
                  </a:lnTo>
                  <a:lnTo>
                    <a:pt x="54" y="624"/>
                  </a:lnTo>
                  <a:lnTo>
                    <a:pt x="54" y="623"/>
                  </a:lnTo>
                  <a:lnTo>
                    <a:pt x="53" y="623"/>
                  </a:lnTo>
                  <a:lnTo>
                    <a:pt x="53" y="622"/>
                  </a:lnTo>
                  <a:lnTo>
                    <a:pt x="52" y="622"/>
                  </a:lnTo>
                  <a:lnTo>
                    <a:pt x="52" y="621"/>
                  </a:lnTo>
                  <a:lnTo>
                    <a:pt x="51" y="621"/>
                  </a:lnTo>
                  <a:lnTo>
                    <a:pt x="51" y="620"/>
                  </a:lnTo>
                  <a:lnTo>
                    <a:pt x="50" y="619"/>
                  </a:lnTo>
                  <a:lnTo>
                    <a:pt x="51" y="619"/>
                  </a:lnTo>
                  <a:lnTo>
                    <a:pt x="51" y="618"/>
                  </a:lnTo>
                  <a:lnTo>
                    <a:pt x="50" y="618"/>
                  </a:lnTo>
                  <a:lnTo>
                    <a:pt x="50" y="617"/>
                  </a:lnTo>
                  <a:lnTo>
                    <a:pt x="49" y="617"/>
                  </a:lnTo>
                  <a:lnTo>
                    <a:pt x="48" y="617"/>
                  </a:lnTo>
                  <a:lnTo>
                    <a:pt x="48" y="616"/>
                  </a:lnTo>
                  <a:lnTo>
                    <a:pt x="49" y="616"/>
                  </a:lnTo>
                  <a:lnTo>
                    <a:pt x="49" y="615"/>
                  </a:lnTo>
                  <a:lnTo>
                    <a:pt x="48" y="615"/>
                  </a:lnTo>
                  <a:lnTo>
                    <a:pt x="49" y="615"/>
                  </a:lnTo>
                  <a:lnTo>
                    <a:pt x="49" y="614"/>
                  </a:lnTo>
                  <a:lnTo>
                    <a:pt x="49" y="613"/>
                  </a:lnTo>
                  <a:lnTo>
                    <a:pt x="48" y="612"/>
                  </a:lnTo>
                  <a:lnTo>
                    <a:pt x="47" y="611"/>
                  </a:lnTo>
                  <a:lnTo>
                    <a:pt x="47" y="609"/>
                  </a:lnTo>
                  <a:lnTo>
                    <a:pt x="46" y="609"/>
                  </a:lnTo>
                  <a:lnTo>
                    <a:pt x="45" y="609"/>
                  </a:lnTo>
                  <a:lnTo>
                    <a:pt x="45" y="608"/>
                  </a:lnTo>
                  <a:lnTo>
                    <a:pt x="45" y="607"/>
                  </a:lnTo>
                  <a:lnTo>
                    <a:pt x="45" y="606"/>
                  </a:lnTo>
                  <a:lnTo>
                    <a:pt x="44" y="606"/>
                  </a:lnTo>
                  <a:lnTo>
                    <a:pt x="43" y="606"/>
                  </a:lnTo>
                  <a:lnTo>
                    <a:pt x="43" y="605"/>
                  </a:lnTo>
                  <a:lnTo>
                    <a:pt x="43" y="604"/>
                  </a:lnTo>
                  <a:lnTo>
                    <a:pt x="43" y="603"/>
                  </a:lnTo>
                  <a:lnTo>
                    <a:pt x="42" y="603"/>
                  </a:lnTo>
                  <a:lnTo>
                    <a:pt x="42" y="602"/>
                  </a:lnTo>
                  <a:lnTo>
                    <a:pt x="42" y="601"/>
                  </a:lnTo>
                  <a:lnTo>
                    <a:pt x="42" y="600"/>
                  </a:lnTo>
                  <a:lnTo>
                    <a:pt x="42" y="599"/>
                  </a:lnTo>
                  <a:lnTo>
                    <a:pt x="42" y="598"/>
                  </a:lnTo>
                  <a:lnTo>
                    <a:pt x="42" y="597"/>
                  </a:lnTo>
                  <a:lnTo>
                    <a:pt x="43" y="597"/>
                  </a:lnTo>
                  <a:lnTo>
                    <a:pt x="43" y="596"/>
                  </a:lnTo>
                  <a:lnTo>
                    <a:pt x="42" y="596"/>
                  </a:lnTo>
                  <a:lnTo>
                    <a:pt x="42" y="595"/>
                  </a:lnTo>
                  <a:lnTo>
                    <a:pt x="43" y="594"/>
                  </a:lnTo>
                  <a:lnTo>
                    <a:pt x="43" y="593"/>
                  </a:lnTo>
                  <a:lnTo>
                    <a:pt x="43" y="592"/>
                  </a:lnTo>
                  <a:lnTo>
                    <a:pt x="43" y="591"/>
                  </a:lnTo>
                  <a:lnTo>
                    <a:pt x="43" y="590"/>
                  </a:lnTo>
                  <a:lnTo>
                    <a:pt x="44" y="590"/>
                  </a:lnTo>
                  <a:lnTo>
                    <a:pt x="44" y="589"/>
                  </a:lnTo>
                  <a:lnTo>
                    <a:pt x="43" y="589"/>
                  </a:lnTo>
                  <a:lnTo>
                    <a:pt x="43" y="588"/>
                  </a:lnTo>
                  <a:lnTo>
                    <a:pt x="42" y="588"/>
                  </a:lnTo>
                  <a:lnTo>
                    <a:pt x="41" y="588"/>
                  </a:lnTo>
                  <a:lnTo>
                    <a:pt x="41" y="587"/>
                  </a:lnTo>
                  <a:lnTo>
                    <a:pt x="40" y="587"/>
                  </a:lnTo>
                  <a:lnTo>
                    <a:pt x="41" y="587"/>
                  </a:lnTo>
                  <a:lnTo>
                    <a:pt x="41" y="586"/>
                  </a:lnTo>
                  <a:lnTo>
                    <a:pt x="40" y="586"/>
                  </a:lnTo>
                  <a:lnTo>
                    <a:pt x="40" y="584"/>
                  </a:lnTo>
                  <a:lnTo>
                    <a:pt x="40" y="583"/>
                  </a:lnTo>
                  <a:lnTo>
                    <a:pt x="39" y="583"/>
                  </a:lnTo>
                  <a:lnTo>
                    <a:pt x="39" y="582"/>
                  </a:lnTo>
                  <a:lnTo>
                    <a:pt x="39" y="581"/>
                  </a:lnTo>
                  <a:lnTo>
                    <a:pt x="39" y="580"/>
                  </a:lnTo>
                  <a:lnTo>
                    <a:pt x="39" y="579"/>
                  </a:lnTo>
                  <a:lnTo>
                    <a:pt x="39" y="578"/>
                  </a:lnTo>
                  <a:lnTo>
                    <a:pt x="39" y="577"/>
                  </a:lnTo>
                  <a:lnTo>
                    <a:pt x="39" y="576"/>
                  </a:lnTo>
                  <a:lnTo>
                    <a:pt x="39" y="575"/>
                  </a:lnTo>
                  <a:lnTo>
                    <a:pt x="40" y="575"/>
                  </a:lnTo>
                  <a:lnTo>
                    <a:pt x="40" y="574"/>
                  </a:lnTo>
                  <a:lnTo>
                    <a:pt x="40" y="573"/>
                  </a:lnTo>
                  <a:lnTo>
                    <a:pt x="39" y="573"/>
                  </a:lnTo>
                  <a:lnTo>
                    <a:pt x="39" y="572"/>
                  </a:lnTo>
                  <a:lnTo>
                    <a:pt x="39" y="571"/>
                  </a:lnTo>
                  <a:lnTo>
                    <a:pt x="39" y="570"/>
                  </a:lnTo>
                  <a:lnTo>
                    <a:pt x="38" y="570"/>
                  </a:lnTo>
                  <a:lnTo>
                    <a:pt x="38" y="569"/>
                  </a:lnTo>
                  <a:lnTo>
                    <a:pt x="38" y="568"/>
                  </a:lnTo>
                  <a:lnTo>
                    <a:pt x="39" y="567"/>
                  </a:lnTo>
                  <a:lnTo>
                    <a:pt x="39" y="566"/>
                  </a:lnTo>
                  <a:lnTo>
                    <a:pt x="38" y="565"/>
                  </a:lnTo>
                  <a:lnTo>
                    <a:pt x="38" y="564"/>
                  </a:lnTo>
                  <a:lnTo>
                    <a:pt x="37" y="564"/>
                  </a:lnTo>
                  <a:lnTo>
                    <a:pt x="37" y="563"/>
                  </a:lnTo>
                  <a:lnTo>
                    <a:pt x="37" y="562"/>
                  </a:lnTo>
                  <a:lnTo>
                    <a:pt x="37" y="561"/>
                  </a:lnTo>
                  <a:lnTo>
                    <a:pt x="36" y="561"/>
                  </a:lnTo>
                  <a:lnTo>
                    <a:pt x="36" y="559"/>
                  </a:lnTo>
                  <a:lnTo>
                    <a:pt x="35" y="559"/>
                  </a:lnTo>
                  <a:lnTo>
                    <a:pt x="34" y="559"/>
                  </a:lnTo>
                  <a:lnTo>
                    <a:pt x="34" y="558"/>
                  </a:lnTo>
                  <a:lnTo>
                    <a:pt x="33" y="558"/>
                  </a:lnTo>
                  <a:lnTo>
                    <a:pt x="32" y="557"/>
                  </a:lnTo>
                  <a:lnTo>
                    <a:pt x="32" y="556"/>
                  </a:lnTo>
                  <a:lnTo>
                    <a:pt x="32" y="555"/>
                  </a:lnTo>
                  <a:lnTo>
                    <a:pt x="31" y="555"/>
                  </a:lnTo>
                  <a:lnTo>
                    <a:pt x="29" y="555"/>
                  </a:lnTo>
                  <a:lnTo>
                    <a:pt x="28" y="555"/>
                  </a:lnTo>
                  <a:lnTo>
                    <a:pt x="27" y="556"/>
                  </a:lnTo>
                  <a:lnTo>
                    <a:pt x="26" y="556"/>
                  </a:lnTo>
                  <a:lnTo>
                    <a:pt x="25" y="556"/>
                  </a:lnTo>
                  <a:lnTo>
                    <a:pt x="24" y="557"/>
                  </a:lnTo>
                  <a:lnTo>
                    <a:pt x="23" y="557"/>
                  </a:lnTo>
                  <a:lnTo>
                    <a:pt x="23" y="556"/>
                  </a:lnTo>
                  <a:lnTo>
                    <a:pt x="19" y="541"/>
                  </a:lnTo>
                  <a:lnTo>
                    <a:pt x="19" y="540"/>
                  </a:lnTo>
                  <a:lnTo>
                    <a:pt x="20" y="540"/>
                  </a:lnTo>
                  <a:lnTo>
                    <a:pt x="20" y="539"/>
                  </a:lnTo>
                  <a:lnTo>
                    <a:pt x="20" y="538"/>
                  </a:lnTo>
                  <a:lnTo>
                    <a:pt x="21" y="538"/>
                  </a:lnTo>
                  <a:lnTo>
                    <a:pt x="22" y="537"/>
                  </a:lnTo>
                  <a:lnTo>
                    <a:pt x="22" y="536"/>
                  </a:lnTo>
                  <a:lnTo>
                    <a:pt x="23" y="536"/>
                  </a:lnTo>
                  <a:lnTo>
                    <a:pt x="24" y="534"/>
                  </a:lnTo>
                  <a:lnTo>
                    <a:pt x="25" y="534"/>
                  </a:lnTo>
                  <a:lnTo>
                    <a:pt x="25" y="533"/>
                  </a:lnTo>
                  <a:lnTo>
                    <a:pt x="26" y="533"/>
                  </a:lnTo>
                  <a:lnTo>
                    <a:pt x="27" y="533"/>
                  </a:lnTo>
                  <a:lnTo>
                    <a:pt x="27" y="532"/>
                  </a:lnTo>
                  <a:lnTo>
                    <a:pt x="28" y="532"/>
                  </a:lnTo>
                  <a:lnTo>
                    <a:pt x="28" y="531"/>
                  </a:lnTo>
                  <a:lnTo>
                    <a:pt x="29" y="530"/>
                  </a:lnTo>
                  <a:lnTo>
                    <a:pt x="29" y="529"/>
                  </a:lnTo>
                  <a:lnTo>
                    <a:pt x="31" y="529"/>
                  </a:lnTo>
                  <a:lnTo>
                    <a:pt x="32" y="530"/>
                  </a:lnTo>
                  <a:lnTo>
                    <a:pt x="33" y="530"/>
                  </a:lnTo>
                  <a:lnTo>
                    <a:pt x="33" y="529"/>
                  </a:lnTo>
                  <a:lnTo>
                    <a:pt x="34" y="529"/>
                  </a:lnTo>
                  <a:lnTo>
                    <a:pt x="35" y="529"/>
                  </a:lnTo>
                  <a:lnTo>
                    <a:pt x="36" y="529"/>
                  </a:lnTo>
                  <a:lnTo>
                    <a:pt x="37" y="529"/>
                  </a:lnTo>
                  <a:lnTo>
                    <a:pt x="38" y="529"/>
                  </a:lnTo>
                  <a:lnTo>
                    <a:pt x="38" y="528"/>
                  </a:lnTo>
                  <a:lnTo>
                    <a:pt x="39" y="528"/>
                  </a:lnTo>
                  <a:lnTo>
                    <a:pt x="39" y="527"/>
                  </a:lnTo>
                  <a:lnTo>
                    <a:pt x="39" y="526"/>
                  </a:lnTo>
                  <a:lnTo>
                    <a:pt x="40" y="526"/>
                  </a:lnTo>
                  <a:lnTo>
                    <a:pt x="40" y="525"/>
                  </a:lnTo>
                  <a:lnTo>
                    <a:pt x="41" y="525"/>
                  </a:lnTo>
                  <a:lnTo>
                    <a:pt x="41" y="524"/>
                  </a:lnTo>
                  <a:lnTo>
                    <a:pt x="42" y="524"/>
                  </a:lnTo>
                  <a:lnTo>
                    <a:pt x="42" y="523"/>
                  </a:lnTo>
                  <a:lnTo>
                    <a:pt x="43" y="523"/>
                  </a:lnTo>
                  <a:lnTo>
                    <a:pt x="43" y="522"/>
                  </a:lnTo>
                  <a:lnTo>
                    <a:pt x="44" y="522"/>
                  </a:lnTo>
                  <a:lnTo>
                    <a:pt x="44" y="521"/>
                  </a:lnTo>
                  <a:lnTo>
                    <a:pt x="45" y="521"/>
                  </a:lnTo>
                  <a:lnTo>
                    <a:pt x="45" y="520"/>
                  </a:lnTo>
                  <a:lnTo>
                    <a:pt x="46" y="520"/>
                  </a:lnTo>
                  <a:lnTo>
                    <a:pt x="46" y="519"/>
                  </a:lnTo>
                  <a:lnTo>
                    <a:pt x="45" y="519"/>
                  </a:lnTo>
                  <a:lnTo>
                    <a:pt x="45" y="518"/>
                  </a:lnTo>
                  <a:lnTo>
                    <a:pt x="44" y="518"/>
                  </a:lnTo>
                  <a:lnTo>
                    <a:pt x="45" y="518"/>
                  </a:lnTo>
                  <a:lnTo>
                    <a:pt x="45" y="517"/>
                  </a:lnTo>
                  <a:lnTo>
                    <a:pt x="45" y="516"/>
                  </a:lnTo>
                  <a:lnTo>
                    <a:pt x="44" y="516"/>
                  </a:lnTo>
                  <a:lnTo>
                    <a:pt x="45" y="516"/>
                  </a:lnTo>
                  <a:lnTo>
                    <a:pt x="45" y="515"/>
                  </a:lnTo>
                  <a:lnTo>
                    <a:pt x="44" y="515"/>
                  </a:lnTo>
                  <a:lnTo>
                    <a:pt x="44" y="514"/>
                  </a:lnTo>
                  <a:lnTo>
                    <a:pt x="45" y="513"/>
                  </a:lnTo>
                  <a:lnTo>
                    <a:pt x="45" y="512"/>
                  </a:lnTo>
                  <a:lnTo>
                    <a:pt x="45" y="513"/>
                  </a:lnTo>
                  <a:lnTo>
                    <a:pt x="45" y="512"/>
                  </a:lnTo>
                  <a:lnTo>
                    <a:pt x="45" y="511"/>
                  </a:lnTo>
                  <a:lnTo>
                    <a:pt x="46" y="511"/>
                  </a:lnTo>
                  <a:lnTo>
                    <a:pt x="46" y="509"/>
                  </a:lnTo>
                  <a:lnTo>
                    <a:pt x="47" y="509"/>
                  </a:lnTo>
                  <a:lnTo>
                    <a:pt x="47" y="508"/>
                  </a:lnTo>
                  <a:lnTo>
                    <a:pt x="46" y="508"/>
                  </a:lnTo>
                  <a:lnTo>
                    <a:pt x="47" y="507"/>
                  </a:lnTo>
                  <a:lnTo>
                    <a:pt x="48" y="507"/>
                  </a:lnTo>
                  <a:lnTo>
                    <a:pt x="48" y="506"/>
                  </a:lnTo>
                  <a:lnTo>
                    <a:pt x="48" y="505"/>
                  </a:lnTo>
                  <a:lnTo>
                    <a:pt x="49" y="505"/>
                  </a:lnTo>
                  <a:lnTo>
                    <a:pt x="49" y="504"/>
                  </a:lnTo>
                  <a:lnTo>
                    <a:pt x="48" y="504"/>
                  </a:lnTo>
                  <a:lnTo>
                    <a:pt x="48" y="503"/>
                  </a:lnTo>
                  <a:lnTo>
                    <a:pt x="48" y="502"/>
                  </a:lnTo>
                  <a:lnTo>
                    <a:pt x="49" y="502"/>
                  </a:lnTo>
                  <a:lnTo>
                    <a:pt x="49" y="501"/>
                  </a:lnTo>
                  <a:lnTo>
                    <a:pt x="49" y="500"/>
                  </a:lnTo>
                  <a:lnTo>
                    <a:pt x="50" y="500"/>
                  </a:lnTo>
                  <a:lnTo>
                    <a:pt x="50" y="499"/>
                  </a:lnTo>
                  <a:lnTo>
                    <a:pt x="50" y="498"/>
                  </a:lnTo>
                  <a:lnTo>
                    <a:pt x="50" y="497"/>
                  </a:lnTo>
                  <a:lnTo>
                    <a:pt x="51" y="497"/>
                  </a:lnTo>
                  <a:lnTo>
                    <a:pt x="51" y="496"/>
                  </a:lnTo>
                  <a:lnTo>
                    <a:pt x="52" y="496"/>
                  </a:lnTo>
                  <a:lnTo>
                    <a:pt x="52" y="495"/>
                  </a:lnTo>
                  <a:lnTo>
                    <a:pt x="52" y="494"/>
                  </a:lnTo>
                  <a:lnTo>
                    <a:pt x="52" y="493"/>
                  </a:lnTo>
                  <a:lnTo>
                    <a:pt x="52" y="492"/>
                  </a:lnTo>
                  <a:lnTo>
                    <a:pt x="52" y="491"/>
                  </a:lnTo>
                  <a:lnTo>
                    <a:pt x="51" y="491"/>
                  </a:lnTo>
                  <a:lnTo>
                    <a:pt x="51" y="490"/>
                  </a:lnTo>
                  <a:lnTo>
                    <a:pt x="51" y="489"/>
                  </a:lnTo>
                  <a:lnTo>
                    <a:pt x="51" y="488"/>
                  </a:lnTo>
                  <a:lnTo>
                    <a:pt x="51" y="487"/>
                  </a:lnTo>
                  <a:lnTo>
                    <a:pt x="50" y="487"/>
                  </a:lnTo>
                  <a:lnTo>
                    <a:pt x="50" y="486"/>
                  </a:lnTo>
                  <a:lnTo>
                    <a:pt x="51" y="486"/>
                  </a:lnTo>
                  <a:lnTo>
                    <a:pt x="50" y="486"/>
                  </a:lnTo>
                  <a:lnTo>
                    <a:pt x="49" y="486"/>
                  </a:lnTo>
                  <a:lnTo>
                    <a:pt x="48" y="486"/>
                  </a:lnTo>
                  <a:lnTo>
                    <a:pt x="48" y="484"/>
                  </a:lnTo>
                  <a:lnTo>
                    <a:pt x="47" y="484"/>
                  </a:lnTo>
                  <a:lnTo>
                    <a:pt x="46" y="484"/>
                  </a:lnTo>
                  <a:lnTo>
                    <a:pt x="46" y="486"/>
                  </a:lnTo>
                  <a:lnTo>
                    <a:pt x="45" y="486"/>
                  </a:lnTo>
                  <a:lnTo>
                    <a:pt x="44" y="486"/>
                  </a:lnTo>
                  <a:lnTo>
                    <a:pt x="43" y="486"/>
                  </a:lnTo>
                  <a:lnTo>
                    <a:pt x="42" y="486"/>
                  </a:lnTo>
                  <a:lnTo>
                    <a:pt x="42" y="487"/>
                  </a:lnTo>
                  <a:lnTo>
                    <a:pt x="41" y="487"/>
                  </a:lnTo>
                  <a:lnTo>
                    <a:pt x="40" y="488"/>
                  </a:lnTo>
                  <a:lnTo>
                    <a:pt x="40" y="489"/>
                  </a:lnTo>
                  <a:lnTo>
                    <a:pt x="39" y="489"/>
                  </a:lnTo>
                  <a:lnTo>
                    <a:pt x="38" y="489"/>
                  </a:lnTo>
                  <a:lnTo>
                    <a:pt x="38" y="490"/>
                  </a:lnTo>
                  <a:lnTo>
                    <a:pt x="37" y="490"/>
                  </a:lnTo>
                  <a:lnTo>
                    <a:pt x="36" y="490"/>
                  </a:lnTo>
                  <a:lnTo>
                    <a:pt x="35" y="490"/>
                  </a:lnTo>
                  <a:lnTo>
                    <a:pt x="34" y="490"/>
                  </a:lnTo>
                  <a:lnTo>
                    <a:pt x="33" y="490"/>
                  </a:lnTo>
                  <a:lnTo>
                    <a:pt x="32" y="490"/>
                  </a:lnTo>
                  <a:lnTo>
                    <a:pt x="32" y="489"/>
                  </a:lnTo>
                  <a:lnTo>
                    <a:pt x="31" y="489"/>
                  </a:lnTo>
                  <a:lnTo>
                    <a:pt x="29" y="489"/>
                  </a:lnTo>
                  <a:lnTo>
                    <a:pt x="29" y="488"/>
                  </a:lnTo>
                  <a:lnTo>
                    <a:pt x="28" y="488"/>
                  </a:lnTo>
                  <a:lnTo>
                    <a:pt x="27" y="488"/>
                  </a:lnTo>
                  <a:lnTo>
                    <a:pt x="26" y="488"/>
                  </a:lnTo>
                  <a:lnTo>
                    <a:pt x="25" y="488"/>
                  </a:lnTo>
                  <a:lnTo>
                    <a:pt x="25" y="487"/>
                  </a:lnTo>
                  <a:lnTo>
                    <a:pt x="25" y="486"/>
                  </a:lnTo>
                  <a:lnTo>
                    <a:pt x="24" y="486"/>
                  </a:lnTo>
                  <a:lnTo>
                    <a:pt x="24" y="484"/>
                  </a:lnTo>
                  <a:lnTo>
                    <a:pt x="23" y="484"/>
                  </a:lnTo>
                  <a:lnTo>
                    <a:pt x="23" y="483"/>
                  </a:lnTo>
                  <a:lnTo>
                    <a:pt x="22" y="483"/>
                  </a:lnTo>
                  <a:lnTo>
                    <a:pt x="21" y="483"/>
                  </a:lnTo>
                  <a:lnTo>
                    <a:pt x="20" y="483"/>
                  </a:lnTo>
                  <a:lnTo>
                    <a:pt x="19" y="483"/>
                  </a:lnTo>
                  <a:lnTo>
                    <a:pt x="19" y="482"/>
                  </a:lnTo>
                  <a:lnTo>
                    <a:pt x="18" y="482"/>
                  </a:lnTo>
                  <a:lnTo>
                    <a:pt x="17" y="482"/>
                  </a:lnTo>
                  <a:lnTo>
                    <a:pt x="17" y="481"/>
                  </a:lnTo>
                  <a:lnTo>
                    <a:pt x="16" y="482"/>
                  </a:lnTo>
                  <a:lnTo>
                    <a:pt x="16" y="481"/>
                  </a:lnTo>
                  <a:lnTo>
                    <a:pt x="15" y="481"/>
                  </a:lnTo>
                  <a:lnTo>
                    <a:pt x="14" y="481"/>
                  </a:lnTo>
                  <a:lnTo>
                    <a:pt x="13" y="481"/>
                  </a:lnTo>
                  <a:lnTo>
                    <a:pt x="13" y="480"/>
                  </a:lnTo>
                  <a:lnTo>
                    <a:pt x="12" y="480"/>
                  </a:lnTo>
                  <a:lnTo>
                    <a:pt x="11" y="480"/>
                  </a:lnTo>
                  <a:lnTo>
                    <a:pt x="10" y="480"/>
                  </a:lnTo>
                  <a:lnTo>
                    <a:pt x="9" y="480"/>
                  </a:lnTo>
                  <a:lnTo>
                    <a:pt x="9" y="479"/>
                  </a:lnTo>
                  <a:lnTo>
                    <a:pt x="8" y="479"/>
                  </a:lnTo>
                  <a:lnTo>
                    <a:pt x="3" y="474"/>
                  </a:lnTo>
                  <a:lnTo>
                    <a:pt x="2" y="474"/>
                  </a:lnTo>
                  <a:lnTo>
                    <a:pt x="2" y="473"/>
                  </a:lnTo>
                  <a:lnTo>
                    <a:pt x="1" y="473"/>
                  </a:lnTo>
                  <a:lnTo>
                    <a:pt x="0" y="473"/>
                  </a:lnTo>
                  <a:lnTo>
                    <a:pt x="0" y="472"/>
                  </a:lnTo>
                  <a:lnTo>
                    <a:pt x="0" y="471"/>
                  </a:lnTo>
                  <a:lnTo>
                    <a:pt x="0" y="470"/>
                  </a:lnTo>
                  <a:lnTo>
                    <a:pt x="1" y="470"/>
                  </a:lnTo>
                  <a:lnTo>
                    <a:pt x="1" y="469"/>
                  </a:lnTo>
                  <a:lnTo>
                    <a:pt x="3" y="467"/>
                  </a:lnTo>
                  <a:lnTo>
                    <a:pt x="4" y="466"/>
                  </a:lnTo>
                  <a:lnTo>
                    <a:pt x="6" y="466"/>
                  </a:lnTo>
                  <a:lnTo>
                    <a:pt x="6" y="465"/>
                  </a:lnTo>
                  <a:lnTo>
                    <a:pt x="7" y="465"/>
                  </a:lnTo>
                  <a:lnTo>
                    <a:pt x="7" y="464"/>
                  </a:lnTo>
                  <a:lnTo>
                    <a:pt x="8" y="464"/>
                  </a:lnTo>
                  <a:lnTo>
                    <a:pt x="9" y="464"/>
                  </a:lnTo>
                  <a:lnTo>
                    <a:pt x="9" y="463"/>
                  </a:lnTo>
                  <a:lnTo>
                    <a:pt x="10" y="463"/>
                  </a:lnTo>
                  <a:lnTo>
                    <a:pt x="10" y="462"/>
                  </a:lnTo>
                  <a:lnTo>
                    <a:pt x="11" y="461"/>
                  </a:lnTo>
                  <a:lnTo>
                    <a:pt x="11" y="459"/>
                  </a:lnTo>
                  <a:lnTo>
                    <a:pt x="12" y="459"/>
                  </a:lnTo>
                  <a:lnTo>
                    <a:pt x="12" y="458"/>
                  </a:lnTo>
                  <a:lnTo>
                    <a:pt x="12" y="457"/>
                  </a:lnTo>
                  <a:lnTo>
                    <a:pt x="12" y="456"/>
                  </a:lnTo>
                  <a:lnTo>
                    <a:pt x="12" y="455"/>
                  </a:lnTo>
                  <a:lnTo>
                    <a:pt x="11" y="455"/>
                  </a:lnTo>
                  <a:lnTo>
                    <a:pt x="11" y="454"/>
                  </a:lnTo>
                  <a:lnTo>
                    <a:pt x="12" y="454"/>
                  </a:lnTo>
                  <a:lnTo>
                    <a:pt x="12" y="453"/>
                  </a:lnTo>
                  <a:lnTo>
                    <a:pt x="12" y="452"/>
                  </a:lnTo>
                  <a:lnTo>
                    <a:pt x="13" y="452"/>
                  </a:lnTo>
                  <a:lnTo>
                    <a:pt x="13" y="451"/>
                  </a:lnTo>
                  <a:lnTo>
                    <a:pt x="13" y="450"/>
                  </a:lnTo>
                  <a:lnTo>
                    <a:pt x="14" y="450"/>
                  </a:lnTo>
                  <a:lnTo>
                    <a:pt x="14" y="449"/>
                  </a:lnTo>
                  <a:lnTo>
                    <a:pt x="14" y="448"/>
                  </a:lnTo>
                  <a:lnTo>
                    <a:pt x="15" y="448"/>
                  </a:lnTo>
                  <a:lnTo>
                    <a:pt x="15" y="447"/>
                  </a:lnTo>
                  <a:lnTo>
                    <a:pt x="16" y="447"/>
                  </a:lnTo>
                  <a:lnTo>
                    <a:pt x="16" y="446"/>
                  </a:lnTo>
                  <a:lnTo>
                    <a:pt x="17" y="446"/>
                  </a:lnTo>
                  <a:lnTo>
                    <a:pt x="17" y="445"/>
                  </a:lnTo>
                  <a:lnTo>
                    <a:pt x="17" y="444"/>
                  </a:lnTo>
                  <a:lnTo>
                    <a:pt x="17" y="443"/>
                  </a:lnTo>
                  <a:lnTo>
                    <a:pt x="16" y="443"/>
                  </a:lnTo>
                  <a:lnTo>
                    <a:pt x="16" y="442"/>
                  </a:lnTo>
                  <a:lnTo>
                    <a:pt x="16" y="441"/>
                  </a:lnTo>
                  <a:lnTo>
                    <a:pt x="17" y="441"/>
                  </a:lnTo>
                  <a:lnTo>
                    <a:pt x="17" y="440"/>
                  </a:lnTo>
                  <a:lnTo>
                    <a:pt x="18" y="440"/>
                  </a:lnTo>
                  <a:lnTo>
                    <a:pt x="18" y="439"/>
                  </a:lnTo>
                  <a:lnTo>
                    <a:pt x="18" y="438"/>
                  </a:lnTo>
                  <a:lnTo>
                    <a:pt x="19" y="438"/>
                  </a:lnTo>
                  <a:lnTo>
                    <a:pt x="19" y="437"/>
                  </a:lnTo>
                  <a:lnTo>
                    <a:pt x="20" y="436"/>
                  </a:lnTo>
                  <a:lnTo>
                    <a:pt x="20" y="434"/>
                  </a:lnTo>
                  <a:lnTo>
                    <a:pt x="20" y="433"/>
                  </a:lnTo>
                  <a:lnTo>
                    <a:pt x="19" y="433"/>
                  </a:lnTo>
                  <a:lnTo>
                    <a:pt x="19" y="432"/>
                  </a:lnTo>
                  <a:lnTo>
                    <a:pt x="18" y="432"/>
                  </a:lnTo>
                  <a:lnTo>
                    <a:pt x="17" y="432"/>
                  </a:lnTo>
                  <a:lnTo>
                    <a:pt x="17" y="431"/>
                  </a:lnTo>
                  <a:lnTo>
                    <a:pt x="17" y="430"/>
                  </a:lnTo>
                  <a:lnTo>
                    <a:pt x="17" y="429"/>
                  </a:lnTo>
                  <a:lnTo>
                    <a:pt x="18" y="429"/>
                  </a:lnTo>
                  <a:lnTo>
                    <a:pt x="18" y="428"/>
                  </a:lnTo>
                  <a:lnTo>
                    <a:pt x="18" y="427"/>
                  </a:lnTo>
                  <a:lnTo>
                    <a:pt x="18" y="426"/>
                  </a:lnTo>
                  <a:lnTo>
                    <a:pt x="19" y="426"/>
                  </a:lnTo>
                  <a:lnTo>
                    <a:pt x="19" y="425"/>
                  </a:lnTo>
                  <a:lnTo>
                    <a:pt x="19" y="424"/>
                  </a:lnTo>
                  <a:lnTo>
                    <a:pt x="20" y="424"/>
                  </a:lnTo>
                  <a:lnTo>
                    <a:pt x="20" y="423"/>
                  </a:lnTo>
                  <a:lnTo>
                    <a:pt x="20" y="422"/>
                  </a:lnTo>
                  <a:lnTo>
                    <a:pt x="21" y="422"/>
                  </a:lnTo>
                  <a:lnTo>
                    <a:pt x="21" y="421"/>
                  </a:lnTo>
                  <a:lnTo>
                    <a:pt x="20" y="421"/>
                  </a:lnTo>
                  <a:lnTo>
                    <a:pt x="20" y="420"/>
                  </a:lnTo>
                  <a:lnTo>
                    <a:pt x="19" y="420"/>
                  </a:lnTo>
                  <a:lnTo>
                    <a:pt x="19" y="419"/>
                  </a:lnTo>
                  <a:lnTo>
                    <a:pt x="19" y="418"/>
                  </a:lnTo>
                  <a:lnTo>
                    <a:pt x="19" y="417"/>
                  </a:lnTo>
                  <a:lnTo>
                    <a:pt x="18" y="417"/>
                  </a:lnTo>
                  <a:lnTo>
                    <a:pt x="18" y="416"/>
                  </a:lnTo>
                  <a:lnTo>
                    <a:pt x="18" y="415"/>
                  </a:lnTo>
                  <a:lnTo>
                    <a:pt x="19" y="415"/>
                  </a:lnTo>
                  <a:lnTo>
                    <a:pt x="19" y="414"/>
                  </a:lnTo>
                  <a:lnTo>
                    <a:pt x="19" y="413"/>
                  </a:lnTo>
                  <a:lnTo>
                    <a:pt x="18" y="413"/>
                  </a:lnTo>
                  <a:lnTo>
                    <a:pt x="18" y="412"/>
                  </a:lnTo>
                  <a:lnTo>
                    <a:pt x="19" y="412"/>
                  </a:lnTo>
                  <a:lnTo>
                    <a:pt x="19" y="410"/>
                  </a:lnTo>
                  <a:lnTo>
                    <a:pt x="19" y="409"/>
                  </a:lnTo>
                  <a:lnTo>
                    <a:pt x="19" y="408"/>
                  </a:lnTo>
                  <a:lnTo>
                    <a:pt x="19" y="407"/>
                  </a:lnTo>
                  <a:lnTo>
                    <a:pt x="20" y="407"/>
                  </a:lnTo>
                  <a:lnTo>
                    <a:pt x="20" y="406"/>
                  </a:lnTo>
                  <a:lnTo>
                    <a:pt x="19" y="406"/>
                  </a:lnTo>
                  <a:lnTo>
                    <a:pt x="19" y="405"/>
                  </a:lnTo>
                  <a:lnTo>
                    <a:pt x="19" y="404"/>
                  </a:lnTo>
                  <a:lnTo>
                    <a:pt x="18" y="404"/>
                  </a:lnTo>
                  <a:lnTo>
                    <a:pt x="18" y="403"/>
                  </a:lnTo>
                  <a:lnTo>
                    <a:pt x="18" y="402"/>
                  </a:lnTo>
                  <a:lnTo>
                    <a:pt x="18" y="401"/>
                  </a:lnTo>
                  <a:lnTo>
                    <a:pt x="17" y="401"/>
                  </a:lnTo>
                  <a:lnTo>
                    <a:pt x="17" y="402"/>
                  </a:lnTo>
                  <a:lnTo>
                    <a:pt x="16" y="402"/>
                  </a:lnTo>
                  <a:lnTo>
                    <a:pt x="16" y="401"/>
                  </a:lnTo>
                  <a:lnTo>
                    <a:pt x="16" y="400"/>
                  </a:lnTo>
                  <a:lnTo>
                    <a:pt x="17" y="400"/>
                  </a:lnTo>
                  <a:lnTo>
                    <a:pt x="17" y="399"/>
                  </a:lnTo>
                  <a:lnTo>
                    <a:pt x="16" y="399"/>
                  </a:lnTo>
                  <a:lnTo>
                    <a:pt x="16" y="398"/>
                  </a:lnTo>
                  <a:lnTo>
                    <a:pt x="17" y="398"/>
                  </a:lnTo>
                  <a:lnTo>
                    <a:pt x="17" y="397"/>
                  </a:lnTo>
                  <a:lnTo>
                    <a:pt x="17" y="396"/>
                  </a:lnTo>
                  <a:lnTo>
                    <a:pt x="17" y="395"/>
                  </a:lnTo>
                  <a:lnTo>
                    <a:pt x="17" y="394"/>
                  </a:lnTo>
                  <a:lnTo>
                    <a:pt x="18" y="394"/>
                  </a:lnTo>
                  <a:lnTo>
                    <a:pt x="18" y="393"/>
                  </a:lnTo>
                  <a:lnTo>
                    <a:pt x="18" y="392"/>
                  </a:lnTo>
                  <a:lnTo>
                    <a:pt x="18" y="391"/>
                  </a:lnTo>
                  <a:lnTo>
                    <a:pt x="19" y="391"/>
                  </a:lnTo>
                  <a:lnTo>
                    <a:pt x="19" y="390"/>
                  </a:lnTo>
                  <a:lnTo>
                    <a:pt x="20" y="390"/>
                  </a:lnTo>
                  <a:lnTo>
                    <a:pt x="19" y="390"/>
                  </a:lnTo>
                  <a:lnTo>
                    <a:pt x="20" y="390"/>
                  </a:lnTo>
                  <a:lnTo>
                    <a:pt x="19" y="390"/>
                  </a:lnTo>
                  <a:lnTo>
                    <a:pt x="20" y="390"/>
                  </a:lnTo>
                  <a:lnTo>
                    <a:pt x="20" y="389"/>
                  </a:lnTo>
                  <a:lnTo>
                    <a:pt x="21" y="389"/>
                  </a:lnTo>
                  <a:lnTo>
                    <a:pt x="21" y="388"/>
                  </a:lnTo>
                  <a:lnTo>
                    <a:pt x="21" y="387"/>
                  </a:lnTo>
                  <a:lnTo>
                    <a:pt x="20" y="387"/>
                  </a:lnTo>
                  <a:lnTo>
                    <a:pt x="20" y="385"/>
                  </a:lnTo>
                  <a:lnTo>
                    <a:pt x="20" y="384"/>
                  </a:lnTo>
                  <a:lnTo>
                    <a:pt x="20" y="383"/>
                  </a:lnTo>
                  <a:lnTo>
                    <a:pt x="20" y="382"/>
                  </a:lnTo>
                  <a:lnTo>
                    <a:pt x="20" y="381"/>
                  </a:lnTo>
                  <a:lnTo>
                    <a:pt x="21" y="381"/>
                  </a:lnTo>
                  <a:lnTo>
                    <a:pt x="21" y="380"/>
                  </a:lnTo>
                  <a:lnTo>
                    <a:pt x="22" y="380"/>
                  </a:lnTo>
                  <a:lnTo>
                    <a:pt x="22" y="379"/>
                  </a:lnTo>
                  <a:lnTo>
                    <a:pt x="23" y="379"/>
                  </a:lnTo>
                  <a:lnTo>
                    <a:pt x="23" y="378"/>
                  </a:lnTo>
                  <a:lnTo>
                    <a:pt x="24" y="378"/>
                  </a:lnTo>
                  <a:lnTo>
                    <a:pt x="24" y="377"/>
                  </a:lnTo>
                  <a:lnTo>
                    <a:pt x="23" y="376"/>
                  </a:lnTo>
                  <a:lnTo>
                    <a:pt x="24" y="376"/>
                  </a:lnTo>
                  <a:lnTo>
                    <a:pt x="24" y="375"/>
                  </a:lnTo>
                  <a:lnTo>
                    <a:pt x="25" y="375"/>
                  </a:lnTo>
                  <a:lnTo>
                    <a:pt x="25" y="374"/>
                  </a:lnTo>
                  <a:lnTo>
                    <a:pt x="25" y="373"/>
                  </a:lnTo>
                  <a:lnTo>
                    <a:pt x="26" y="373"/>
                  </a:lnTo>
                  <a:lnTo>
                    <a:pt x="26" y="370"/>
                  </a:lnTo>
                  <a:lnTo>
                    <a:pt x="27" y="369"/>
                  </a:lnTo>
                  <a:lnTo>
                    <a:pt x="26" y="369"/>
                  </a:lnTo>
                  <a:lnTo>
                    <a:pt x="26" y="368"/>
                  </a:lnTo>
                  <a:lnTo>
                    <a:pt x="26" y="369"/>
                  </a:lnTo>
                  <a:lnTo>
                    <a:pt x="25" y="368"/>
                  </a:lnTo>
                  <a:lnTo>
                    <a:pt x="25" y="367"/>
                  </a:lnTo>
                  <a:lnTo>
                    <a:pt x="25" y="366"/>
                  </a:lnTo>
                  <a:lnTo>
                    <a:pt x="25" y="365"/>
                  </a:lnTo>
                  <a:lnTo>
                    <a:pt x="26" y="365"/>
                  </a:lnTo>
                  <a:lnTo>
                    <a:pt x="26" y="364"/>
                  </a:lnTo>
                  <a:lnTo>
                    <a:pt x="26" y="363"/>
                  </a:lnTo>
                  <a:lnTo>
                    <a:pt x="27" y="362"/>
                  </a:lnTo>
                  <a:lnTo>
                    <a:pt x="27" y="360"/>
                  </a:lnTo>
                  <a:lnTo>
                    <a:pt x="27" y="359"/>
                  </a:lnTo>
                  <a:lnTo>
                    <a:pt x="28" y="359"/>
                  </a:lnTo>
                  <a:lnTo>
                    <a:pt x="28" y="358"/>
                  </a:lnTo>
                  <a:lnTo>
                    <a:pt x="29" y="358"/>
                  </a:lnTo>
                  <a:lnTo>
                    <a:pt x="31" y="358"/>
                  </a:lnTo>
                  <a:lnTo>
                    <a:pt x="31" y="357"/>
                  </a:lnTo>
                  <a:lnTo>
                    <a:pt x="32" y="357"/>
                  </a:lnTo>
                  <a:lnTo>
                    <a:pt x="33" y="357"/>
                  </a:lnTo>
                  <a:lnTo>
                    <a:pt x="33" y="356"/>
                  </a:lnTo>
                  <a:lnTo>
                    <a:pt x="34" y="355"/>
                  </a:lnTo>
                  <a:lnTo>
                    <a:pt x="35" y="355"/>
                  </a:lnTo>
                  <a:lnTo>
                    <a:pt x="35" y="354"/>
                  </a:lnTo>
                  <a:lnTo>
                    <a:pt x="35" y="353"/>
                  </a:lnTo>
                  <a:lnTo>
                    <a:pt x="36" y="353"/>
                  </a:lnTo>
                  <a:lnTo>
                    <a:pt x="36" y="352"/>
                  </a:lnTo>
                  <a:lnTo>
                    <a:pt x="37" y="351"/>
                  </a:lnTo>
                  <a:lnTo>
                    <a:pt x="38" y="351"/>
                  </a:lnTo>
                  <a:lnTo>
                    <a:pt x="38" y="350"/>
                  </a:lnTo>
                  <a:lnTo>
                    <a:pt x="39" y="350"/>
                  </a:lnTo>
                  <a:lnTo>
                    <a:pt x="40" y="350"/>
                  </a:lnTo>
                  <a:lnTo>
                    <a:pt x="40" y="349"/>
                  </a:lnTo>
                  <a:lnTo>
                    <a:pt x="41" y="349"/>
                  </a:lnTo>
                  <a:lnTo>
                    <a:pt x="42" y="348"/>
                  </a:lnTo>
                  <a:lnTo>
                    <a:pt x="43" y="348"/>
                  </a:lnTo>
                  <a:lnTo>
                    <a:pt x="43" y="347"/>
                  </a:lnTo>
                  <a:lnTo>
                    <a:pt x="44" y="347"/>
                  </a:lnTo>
                  <a:lnTo>
                    <a:pt x="44" y="346"/>
                  </a:lnTo>
                  <a:lnTo>
                    <a:pt x="43" y="346"/>
                  </a:lnTo>
                  <a:lnTo>
                    <a:pt x="44" y="346"/>
                  </a:lnTo>
                  <a:lnTo>
                    <a:pt x="44" y="345"/>
                  </a:lnTo>
                  <a:lnTo>
                    <a:pt x="45" y="345"/>
                  </a:lnTo>
                  <a:lnTo>
                    <a:pt x="45" y="344"/>
                  </a:lnTo>
                  <a:lnTo>
                    <a:pt x="46" y="344"/>
                  </a:lnTo>
                  <a:lnTo>
                    <a:pt x="46" y="343"/>
                  </a:lnTo>
                  <a:lnTo>
                    <a:pt x="47" y="343"/>
                  </a:lnTo>
                  <a:lnTo>
                    <a:pt x="47" y="342"/>
                  </a:lnTo>
                  <a:lnTo>
                    <a:pt x="47" y="341"/>
                  </a:lnTo>
                  <a:lnTo>
                    <a:pt x="48" y="341"/>
                  </a:lnTo>
                  <a:lnTo>
                    <a:pt x="48" y="340"/>
                  </a:lnTo>
                  <a:lnTo>
                    <a:pt x="49" y="340"/>
                  </a:lnTo>
                  <a:lnTo>
                    <a:pt x="49" y="339"/>
                  </a:lnTo>
                  <a:lnTo>
                    <a:pt x="50" y="339"/>
                  </a:lnTo>
                  <a:lnTo>
                    <a:pt x="49" y="339"/>
                  </a:lnTo>
                  <a:lnTo>
                    <a:pt x="49" y="338"/>
                  </a:lnTo>
                  <a:lnTo>
                    <a:pt x="49" y="337"/>
                  </a:lnTo>
                  <a:lnTo>
                    <a:pt x="49" y="335"/>
                  </a:lnTo>
                  <a:lnTo>
                    <a:pt x="48" y="335"/>
                  </a:lnTo>
                  <a:lnTo>
                    <a:pt x="48" y="334"/>
                  </a:lnTo>
                  <a:lnTo>
                    <a:pt x="49" y="334"/>
                  </a:lnTo>
                  <a:lnTo>
                    <a:pt x="49" y="333"/>
                  </a:lnTo>
                  <a:lnTo>
                    <a:pt x="49" y="332"/>
                  </a:lnTo>
                  <a:lnTo>
                    <a:pt x="49" y="331"/>
                  </a:lnTo>
                  <a:lnTo>
                    <a:pt x="49" y="330"/>
                  </a:lnTo>
                  <a:lnTo>
                    <a:pt x="50" y="330"/>
                  </a:lnTo>
                  <a:lnTo>
                    <a:pt x="51" y="330"/>
                  </a:lnTo>
                  <a:lnTo>
                    <a:pt x="51" y="329"/>
                  </a:lnTo>
                  <a:lnTo>
                    <a:pt x="51" y="328"/>
                  </a:lnTo>
                  <a:lnTo>
                    <a:pt x="52" y="327"/>
                  </a:lnTo>
                  <a:lnTo>
                    <a:pt x="53" y="327"/>
                  </a:lnTo>
                  <a:lnTo>
                    <a:pt x="52" y="327"/>
                  </a:lnTo>
                  <a:lnTo>
                    <a:pt x="52" y="326"/>
                  </a:lnTo>
                  <a:lnTo>
                    <a:pt x="52" y="325"/>
                  </a:lnTo>
                  <a:lnTo>
                    <a:pt x="52" y="324"/>
                  </a:lnTo>
                  <a:lnTo>
                    <a:pt x="53" y="324"/>
                  </a:lnTo>
                  <a:lnTo>
                    <a:pt x="53" y="323"/>
                  </a:lnTo>
                  <a:lnTo>
                    <a:pt x="54" y="323"/>
                  </a:lnTo>
                  <a:lnTo>
                    <a:pt x="54" y="322"/>
                  </a:lnTo>
                  <a:lnTo>
                    <a:pt x="54" y="321"/>
                  </a:lnTo>
                  <a:lnTo>
                    <a:pt x="56" y="320"/>
                  </a:lnTo>
                  <a:lnTo>
                    <a:pt x="54" y="320"/>
                  </a:lnTo>
                  <a:lnTo>
                    <a:pt x="54" y="319"/>
                  </a:lnTo>
                  <a:lnTo>
                    <a:pt x="53" y="319"/>
                  </a:lnTo>
                  <a:lnTo>
                    <a:pt x="54" y="319"/>
                  </a:lnTo>
                  <a:lnTo>
                    <a:pt x="54" y="318"/>
                  </a:lnTo>
                  <a:lnTo>
                    <a:pt x="53" y="318"/>
                  </a:lnTo>
                  <a:lnTo>
                    <a:pt x="53" y="317"/>
                  </a:lnTo>
                  <a:lnTo>
                    <a:pt x="53" y="316"/>
                  </a:lnTo>
                  <a:lnTo>
                    <a:pt x="53" y="315"/>
                  </a:lnTo>
                  <a:lnTo>
                    <a:pt x="52" y="315"/>
                  </a:lnTo>
                  <a:lnTo>
                    <a:pt x="53" y="314"/>
                  </a:lnTo>
                  <a:lnTo>
                    <a:pt x="54" y="314"/>
                  </a:lnTo>
                  <a:lnTo>
                    <a:pt x="57" y="312"/>
                  </a:lnTo>
                  <a:lnTo>
                    <a:pt x="58" y="310"/>
                  </a:lnTo>
                  <a:lnTo>
                    <a:pt x="59" y="309"/>
                  </a:lnTo>
                  <a:lnTo>
                    <a:pt x="60" y="308"/>
                  </a:lnTo>
                  <a:lnTo>
                    <a:pt x="61" y="308"/>
                  </a:lnTo>
                  <a:lnTo>
                    <a:pt x="62" y="308"/>
                  </a:lnTo>
                  <a:lnTo>
                    <a:pt x="62" y="307"/>
                  </a:lnTo>
                  <a:lnTo>
                    <a:pt x="63" y="307"/>
                  </a:lnTo>
                  <a:lnTo>
                    <a:pt x="64" y="307"/>
                  </a:lnTo>
                  <a:lnTo>
                    <a:pt x="65" y="306"/>
                  </a:lnTo>
                  <a:lnTo>
                    <a:pt x="65" y="305"/>
                  </a:lnTo>
                  <a:lnTo>
                    <a:pt x="66" y="305"/>
                  </a:lnTo>
                  <a:lnTo>
                    <a:pt x="67" y="305"/>
                  </a:lnTo>
                  <a:lnTo>
                    <a:pt x="68" y="304"/>
                  </a:lnTo>
                  <a:lnTo>
                    <a:pt x="69" y="304"/>
                  </a:lnTo>
                  <a:lnTo>
                    <a:pt x="70" y="303"/>
                  </a:lnTo>
                  <a:lnTo>
                    <a:pt x="71" y="303"/>
                  </a:lnTo>
                  <a:lnTo>
                    <a:pt x="72" y="302"/>
                  </a:lnTo>
                  <a:lnTo>
                    <a:pt x="73" y="302"/>
                  </a:lnTo>
                  <a:lnTo>
                    <a:pt x="74" y="302"/>
                  </a:lnTo>
                  <a:lnTo>
                    <a:pt x="75" y="302"/>
                  </a:lnTo>
                  <a:lnTo>
                    <a:pt x="76" y="302"/>
                  </a:lnTo>
                  <a:lnTo>
                    <a:pt x="76" y="301"/>
                  </a:lnTo>
                  <a:lnTo>
                    <a:pt x="77" y="301"/>
                  </a:lnTo>
                  <a:lnTo>
                    <a:pt x="77" y="300"/>
                  </a:lnTo>
                  <a:lnTo>
                    <a:pt x="78" y="300"/>
                  </a:lnTo>
                  <a:lnTo>
                    <a:pt x="79" y="300"/>
                  </a:lnTo>
                  <a:lnTo>
                    <a:pt x="81" y="300"/>
                  </a:lnTo>
                  <a:lnTo>
                    <a:pt x="81" y="299"/>
                  </a:lnTo>
                  <a:lnTo>
                    <a:pt x="82" y="298"/>
                  </a:lnTo>
                  <a:lnTo>
                    <a:pt x="82" y="297"/>
                  </a:lnTo>
                  <a:lnTo>
                    <a:pt x="82" y="296"/>
                  </a:lnTo>
                  <a:lnTo>
                    <a:pt x="82" y="295"/>
                  </a:lnTo>
                  <a:lnTo>
                    <a:pt x="82" y="294"/>
                  </a:lnTo>
                  <a:lnTo>
                    <a:pt x="82" y="293"/>
                  </a:lnTo>
                  <a:lnTo>
                    <a:pt x="82" y="292"/>
                  </a:lnTo>
                  <a:lnTo>
                    <a:pt x="83" y="291"/>
                  </a:lnTo>
                  <a:lnTo>
                    <a:pt x="83" y="290"/>
                  </a:lnTo>
                  <a:lnTo>
                    <a:pt x="84" y="290"/>
                  </a:lnTo>
                  <a:lnTo>
                    <a:pt x="84" y="289"/>
                  </a:lnTo>
                  <a:lnTo>
                    <a:pt x="84" y="288"/>
                  </a:lnTo>
                  <a:lnTo>
                    <a:pt x="84" y="287"/>
                  </a:lnTo>
                  <a:lnTo>
                    <a:pt x="85" y="285"/>
                  </a:lnTo>
                  <a:lnTo>
                    <a:pt x="85" y="283"/>
                  </a:lnTo>
                  <a:lnTo>
                    <a:pt x="86" y="282"/>
                  </a:lnTo>
                  <a:lnTo>
                    <a:pt x="86" y="281"/>
                  </a:lnTo>
                  <a:lnTo>
                    <a:pt x="86" y="280"/>
                  </a:lnTo>
                  <a:lnTo>
                    <a:pt x="86" y="279"/>
                  </a:lnTo>
                  <a:lnTo>
                    <a:pt x="86" y="278"/>
                  </a:lnTo>
                  <a:lnTo>
                    <a:pt x="86" y="277"/>
                  </a:lnTo>
                  <a:lnTo>
                    <a:pt x="86" y="275"/>
                  </a:lnTo>
                  <a:lnTo>
                    <a:pt x="87" y="273"/>
                  </a:lnTo>
                  <a:lnTo>
                    <a:pt x="87" y="272"/>
                  </a:lnTo>
                  <a:lnTo>
                    <a:pt x="87" y="271"/>
                  </a:lnTo>
                  <a:lnTo>
                    <a:pt x="87" y="270"/>
                  </a:lnTo>
                  <a:lnTo>
                    <a:pt x="88" y="270"/>
                  </a:lnTo>
                  <a:lnTo>
                    <a:pt x="88" y="269"/>
                  </a:lnTo>
                  <a:lnTo>
                    <a:pt x="88" y="268"/>
                  </a:lnTo>
                  <a:lnTo>
                    <a:pt x="89" y="268"/>
                  </a:lnTo>
                  <a:lnTo>
                    <a:pt x="89" y="267"/>
                  </a:lnTo>
                  <a:lnTo>
                    <a:pt x="89" y="266"/>
                  </a:lnTo>
                  <a:lnTo>
                    <a:pt x="89" y="264"/>
                  </a:lnTo>
                  <a:lnTo>
                    <a:pt x="90" y="262"/>
                  </a:lnTo>
                  <a:lnTo>
                    <a:pt x="90" y="260"/>
                  </a:lnTo>
                  <a:lnTo>
                    <a:pt x="90" y="259"/>
                  </a:lnTo>
                  <a:lnTo>
                    <a:pt x="89" y="258"/>
                  </a:lnTo>
                  <a:lnTo>
                    <a:pt x="89" y="257"/>
                  </a:lnTo>
                  <a:lnTo>
                    <a:pt x="89" y="255"/>
                  </a:lnTo>
                  <a:lnTo>
                    <a:pt x="89" y="253"/>
                  </a:lnTo>
                  <a:lnTo>
                    <a:pt x="89" y="252"/>
                  </a:lnTo>
                  <a:lnTo>
                    <a:pt x="89" y="251"/>
                  </a:lnTo>
                  <a:lnTo>
                    <a:pt x="90" y="249"/>
                  </a:lnTo>
                  <a:lnTo>
                    <a:pt x="90" y="248"/>
                  </a:lnTo>
                  <a:lnTo>
                    <a:pt x="90" y="246"/>
                  </a:lnTo>
                  <a:lnTo>
                    <a:pt x="89" y="246"/>
                  </a:lnTo>
                  <a:lnTo>
                    <a:pt x="89" y="245"/>
                  </a:lnTo>
                  <a:lnTo>
                    <a:pt x="89" y="244"/>
                  </a:lnTo>
                  <a:lnTo>
                    <a:pt x="88" y="243"/>
                  </a:lnTo>
                  <a:lnTo>
                    <a:pt x="88" y="241"/>
                  </a:lnTo>
                  <a:lnTo>
                    <a:pt x="88" y="239"/>
                  </a:lnTo>
                  <a:lnTo>
                    <a:pt x="88" y="238"/>
                  </a:lnTo>
                  <a:lnTo>
                    <a:pt x="88" y="234"/>
                  </a:lnTo>
                  <a:lnTo>
                    <a:pt x="86" y="231"/>
                  </a:lnTo>
                  <a:lnTo>
                    <a:pt x="86" y="230"/>
                  </a:lnTo>
                  <a:lnTo>
                    <a:pt x="86" y="229"/>
                  </a:lnTo>
                  <a:lnTo>
                    <a:pt x="87" y="228"/>
                  </a:lnTo>
                  <a:lnTo>
                    <a:pt x="87" y="227"/>
                  </a:lnTo>
                  <a:lnTo>
                    <a:pt x="87" y="223"/>
                  </a:lnTo>
                  <a:lnTo>
                    <a:pt x="87" y="222"/>
                  </a:lnTo>
                  <a:lnTo>
                    <a:pt x="87" y="220"/>
                  </a:lnTo>
                  <a:lnTo>
                    <a:pt x="87" y="219"/>
                  </a:lnTo>
                  <a:lnTo>
                    <a:pt x="88" y="216"/>
                  </a:lnTo>
                  <a:lnTo>
                    <a:pt x="88" y="215"/>
                  </a:lnTo>
                  <a:lnTo>
                    <a:pt x="88" y="214"/>
                  </a:lnTo>
                  <a:lnTo>
                    <a:pt x="87" y="210"/>
                  </a:lnTo>
                  <a:lnTo>
                    <a:pt x="87" y="208"/>
                  </a:lnTo>
                  <a:lnTo>
                    <a:pt x="88" y="206"/>
                  </a:lnTo>
                  <a:lnTo>
                    <a:pt x="89" y="203"/>
                  </a:lnTo>
                  <a:lnTo>
                    <a:pt x="89" y="200"/>
                  </a:lnTo>
                  <a:lnTo>
                    <a:pt x="89" y="199"/>
                  </a:lnTo>
                  <a:lnTo>
                    <a:pt x="90" y="198"/>
                  </a:lnTo>
                  <a:lnTo>
                    <a:pt x="90" y="197"/>
                  </a:lnTo>
                  <a:lnTo>
                    <a:pt x="90" y="196"/>
                  </a:lnTo>
                  <a:lnTo>
                    <a:pt x="91" y="196"/>
                  </a:lnTo>
                  <a:lnTo>
                    <a:pt x="90" y="196"/>
                  </a:lnTo>
                  <a:lnTo>
                    <a:pt x="92" y="194"/>
                  </a:lnTo>
                  <a:lnTo>
                    <a:pt x="93" y="190"/>
                  </a:lnTo>
                  <a:lnTo>
                    <a:pt x="94" y="185"/>
                  </a:lnTo>
                  <a:lnTo>
                    <a:pt x="96" y="182"/>
                  </a:lnTo>
                  <a:lnTo>
                    <a:pt x="98" y="178"/>
                  </a:lnTo>
                  <a:lnTo>
                    <a:pt x="98" y="177"/>
                  </a:lnTo>
                  <a:lnTo>
                    <a:pt x="102" y="172"/>
                  </a:lnTo>
                  <a:lnTo>
                    <a:pt x="103" y="172"/>
                  </a:lnTo>
                  <a:lnTo>
                    <a:pt x="103" y="171"/>
                  </a:lnTo>
                  <a:lnTo>
                    <a:pt x="104" y="171"/>
                  </a:lnTo>
                  <a:lnTo>
                    <a:pt x="104" y="170"/>
                  </a:lnTo>
                  <a:lnTo>
                    <a:pt x="106" y="170"/>
                  </a:lnTo>
                  <a:lnTo>
                    <a:pt x="107" y="169"/>
                  </a:lnTo>
                  <a:lnTo>
                    <a:pt x="108" y="168"/>
                  </a:lnTo>
                  <a:lnTo>
                    <a:pt x="109" y="168"/>
                  </a:lnTo>
                  <a:lnTo>
                    <a:pt x="109" y="167"/>
                  </a:lnTo>
                  <a:lnTo>
                    <a:pt x="110" y="166"/>
                  </a:lnTo>
                  <a:lnTo>
                    <a:pt x="110" y="165"/>
                  </a:lnTo>
                  <a:lnTo>
                    <a:pt x="111" y="164"/>
                  </a:lnTo>
                  <a:lnTo>
                    <a:pt x="112" y="164"/>
                  </a:lnTo>
                  <a:lnTo>
                    <a:pt x="112" y="163"/>
                  </a:lnTo>
                  <a:lnTo>
                    <a:pt x="113" y="163"/>
                  </a:lnTo>
                  <a:lnTo>
                    <a:pt x="114" y="162"/>
                  </a:lnTo>
                  <a:lnTo>
                    <a:pt x="115" y="162"/>
                  </a:lnTo>
                  <a:lnTo>
                    <a:pt x="115" y="160"/>
                  </a:lnTo>
                  <a:lnTo>
                    <a:pt x="116" y="160"/>
                  </a:lnTo>
                  <a:lnTo>
                    <a:pt x="116" y="159"/>
                  </a:lnTo>
                  <a:lnTo>
                    <a:pt x="117" y="159"/>
                  </a:lnTo>
                  <a:lnTo>
                    <a:pt x="118" y="159"/>
                  </a:lnTo>
                  <a:lnTo>
                    <a:pt x="119" y="159"/>
                  </a:lnTo>
                  <a:lnTo>
                    <a:pt x="120" y="158"/>
                  </a:lnTo>
                  <a:lnTo>
                    <a:pt x="121" y="158"/>
                  </a:lnTo>
                  <a:lnTo>
                    <a:pt x="122" y="157"/>
                  </a:lnTo>
                  <a:lnTo>
                    <a:pt x="122" y="156"/>
                  </a:lnTo>
                  <a:lnTo>
                    <a:pt x="123" y="155"/>
                  </a:lnTo>
                  <a:lnTo>
                    <a:pt x="124" y="154"/>
                  </a:lnTo>
                  <a:lnTo>
                    <a:pt x="125" y="154"/>
                  </a:lnTo>
                  <a:lnTo>
                    <a:pt x="126" y="153"/>
                  </a:lnTo>
                  <a:lnTo>
                    <a:pt x="126" y="152"/>
                  </a:lnTo>
                  <a:lnTo>
                    <a:pt x="127" y="151"/>
                  </a:lnTo>
                  <a:lnTo>
                    <a:pt x="128" y="151"/>
                  </a:lnTo>
                  <a:lnTo>
                    <a:pt x="129" y="150"/>
                  </a:lnTo>
                  <a:lnTo>
                    <a:pt x="131" y="149"/>
                  </a:lnTo>
                  <a:lnTo>
                    <a:pt x="132" y="149"/>
                  </a:lnTo>
                  <a:lnTo>
                    <a:pt x="132" y="148"/>
                  </a:lnTo>
                  <a:lnTo>
                    <a:pt x="133" y="148"/>
                  </a:lnTo>
                  <a:lnTo>
                    <a:pt x="134" y="147"/>
                  </a:lnTo>
                  <a:lnTo>
                    <a:pt x="135" y="147"/>
                  </a:lnTo>
                  <a:lnTo>
                    <a:pt x="136" y="146"/>
                  </a:lnTo>
                  <a:lnTo>
                    <a:pt x="137" y="146"/>
                  </a:lnTo>
                  <a:lnTo>
                    <a:pt x="138" y="145"/>
                  </a:lnTo>
                  <a:lnTo>
                    <a:pt x="139" y="145"/>
                  </a:lnTo>
                  <a:lnTo>
                    <a:pt x="140" y="145"/>
                  </a:lnTo>
                  <a:lnTo>
                    <a:pt x="141" y="144"/>
                  </a:lnTo>
                  <a:lnTo>
                    <a:pt x="142" y="144"/>
                  </a:lnTo>
                  <a:lnTo>
                    <a:pt x="144" y="144"/>
                  </a:lnTo>
                  <a:lnTo>
                    <a:pt x="145" y="144"/>
                  </a:lnTo>
                  <a:lnTo>
                    <a:pt x="146" y="144"/>
                  </a:lnTo>
                  <a:lnTo>
                    <a:pt x="147" y="144"/>
                  </a:lnTo>
                  <a:lnTo>
                    <a:pt x="148" y="144"/>
                  </a:lnTo>
                  <a:lnTo>
                    <a:pt x="149" y="145"/>
                  </a:lnTo>
                  <a:lnTo>
                    <a:pt x="150" y="145"/>
                  </a:lnTo>
                  <a:lnTo>
                    <a:pt x="151" y="145"/>
                  </a:lnTo>
                  <a:lnTo>
                    <a:pt x="152" y="145"/>
                  </a:lnTo>
                  <a:lnTo>
                    <a:pt x="153" y="145"/>
                  </a:lnTo>
                  <a:lnTo>
                    <a:pt x="154" y="144"/>
                  </a:lnTo>
                  <a:lnTo>
                    <a:pt x="156" y="144"/>
                  </a:lnTo>
                  <a:lnTo>
                    <a:pt x="156" y="143"/>
                  </a:lnTo>
                  <a:lnTo>
                    <a:pt x="157" y="143"/>
                  </a:lnTo>
                  <a:lnTo>
                    <a:pt x="158" y="143"/>
                  </a:lnTo>
                  <a:lnTo>
                    <a:pt x="159" y="142"/>
                  </a:lnTo>
                  <a:lnTo>
                    <a:pt x="160" y="141"/>
                  </a:lnTo>
                  <a:lnTo>
                    <a:pt x="161" y="141"/>
                  </a:lnTo>
                  <a:lnTo>
                    <a:pt x="161" y="140"/>
                  </a:lnTo>
                  <a:lnTo>
                    <a:pt x="162" y="139"/>
                  </a:lnTo>
                  <a:lnTo>
                    <a:pt x="163" y="138"/>
                  </a:lnTo>
                  <a:lnTo>
                    <a:pt x="163" y="137"/>
                  </a:lnTo>
                  <a:lnTo>
                    <a:pt x="164" y="137"/>
                  </a:lnTo>
                  <a:lnTo>
                    <a:pt x="164" y="135"/>
                  </a:lnTo>
                  <a:lnTo>
                    <a:pt x="165" y="135"/>
                  </a:lnTo>
                  <a:lnTo>
                    <a:pt x="166" y="134"/>
                  </a:lnTo>
                  <a:lnTo>
                    <a:pt x="167" y="134"/>
                  </a:lnTo>
                  <a:lnTo>
                    <a:pt x="168" y="134"/>
                  </a:lnTo>
                  <a:lnTo>
                    <a:pt x="169" y="134"/>
                  </a:lnTo>
                  <a:lnTo>
                    <a:pt x="170" y="133"/>
                  </a:lnTo>
                  <a:lnTo>
                    <a:pt x="171" y="132"/>
                  </a:lnTo>
                  <a:lnTo>
                    <a:pt x="171" y="131"/>
                  </a:lnTo>
                  <a:lnTo>
                    <a:pt x="172" y="131"/>
                  </a:lnTo>
                  <a:lnTo>
                    <a:pt x="172" y="130"/>
                  </a:lnTo>
                  <a:lnTo>
                    <a:pt x="173" y="130"/>
                  </a:lnTo>
                  <a:lnTo>
                    <a:pt x="174" y="129"/>
                  </a:lnTo>
                  <a:lnTo>
                    <a:pt x="175" y="128"/>
                  </a:lnTo>
                  <a:lnTo>
                    <a:pt x="176" y="128"/>
                  </a:lnTo>
                  <a:lnTo>
                    <a:pt x="177" y="128"/>
                  </a:lnTo>
                  <a:lnTo>
                    <a:pt x="178" y="127"/>
                  </a:lnTo>
                  <a:lnTo>
                    <a:pt x="179" y="127"/>
                  </a:lnTo>
                  <a:lnTo>
                    <a:pt x="181" y="127"/>
                  </a:lnTo>
                  <a:lnTo>
                    <a:pt x="182" y="127"/>
                  </a:lnTo>
                  <a:lnTo>
                    <a:pt x="183" y="126"/>
                  </a:lnTo>
                  <a:lnTo>
                    <a:pt x="184" y="126"/>
                  </a:lnTo>
                  <a:lnTo>
                    <a:pt x="185" y="126"/>
                  </a:lnTo>
                  <a:lnTo>
                    <a:pt x="186" y="126"/>
                  </a:lnTo>
                  <a:lnTo>
                    <a:pt x="187" y="127"/>
                  </a:lnTo>
                  <a:lnTo>
                    <a:pt x="188" y="127"/>
                  </a:lnTo>
                  <a:lnTo>
                    <a:pt x="189" y="127"/>
                  </a:lnTo>
                  <a:lnTo>
                    <a:pt x="190" y="127"/>
                  </a:lnTo>
                  <a:lnTo>
                    <a:pt x="191" y="127"/>
                  </a:lnTo>
                  <a:lnTo>
                    <a:pt x="192" y="127"/>
                  </a:lnTo>
                  <a:lnTo>
                    <a:pt x="193" y="127"/>
                  </a:lnTo>
                  <a:lnTo>
                    <a:pt x="194" y="127"/>
                  </a:lnTo>
                  <a:lnTo>
                    <a:pt x="195" y="127"/>
                  </a:lnTo>
                  <a:lnTo>
                    <a:pt x="196" y="127"/>
                  </a:lnTo>
                  <a:lnTo>
                    <a:pt x="197" y="127"/>
                  </a:lnTo>
                  <a:lnTo>
                    <a:pt x="198" y="127"/>
                  </a:lnTo>
                  <a:lnTo>
                    <a:pt x="199" y="128"/>
                  </a:lnTo>
                  <a:lnTo>
                    <a:pt x="200" y="128"/>
                  </a:lnTo>
                  <a:lnTo>
                    <a:pt x="201" y="128"/>
                  </a:lnTo>
                  <a:lnTo>
                    <a:pt x="202" y="127"/>
                  </a:lnTo>
                  <a:lnTo>
                    <a:pt x="203" y="127"/>
                  </a:lnTo>
                  <a:lnTo>
                    <a:pt x="204" y="126"/>
                  </a:lnTo>
                  <a:lnTo>
                    <a:pt x="206" y="126"/>
                  </a:lnTo>
                  <a:lnTo>
                    <a:pt x="207" y="126"/>
                  </a:lnTo>
                  <a:lnTo>
                    <a:pt x="208" y="125"/>
                  </a:lnTo>
                  <a:lnTo>
                    <a:pt x="209" y="125"/>
                  </a:lnTo>
                  <a:lnTo>
                    <a:pt x="211" y="125"/>
                  </a:lnTo>
                  <a:lnTo>
                    <a:pt x="212" y="125"/>
                  </a:lnTo>
                  <a:lnTo>
                    <a:pt x="213" y="125"/>
                  </a:lnTo>
                  <a:lnTo>
                    <a:pt x="214" y="125"/>
                  </a:lnTo>
                  <a:lnTo>
                    <a:pt x="215" y="125"/>
                  </a:lnTo>
                  <a:lnTo>
                    <a:pt x="216" y="125"/>
                  </a:lnTo>
                  <a:lnTo>
                    <a:pt x="217" y="124"/>
                  </a:lnTo>
                  <a:lnTo>
                    <a:pt x="218" y="124"/>
                  </a:lnTo>
                  <a:lnTo>
                    <a:pt x="218" y="123"/>
                  </a:lnTo>
                  <a:lnTo>
                    <a:pt x="219" y="123"/>
                  </a:lnTo>
                  <a:lnTo>
                    <a:pt x="220" y="122"/>
                  </a:lnTo>
                  <a:lnTo>
                    <a:pt x="221" y="122"/>
                  </a:lnTo>
                  <a:lnTo>
                    <a:pt x="222" y="122"/>
                  </a:lnTo>
                  <a:lnTo>
                    <a:pt x="223" y="123"/>
                  </a:lnTo>
                  <a:lnTo>
                    <a:pt x="224" y="123"/>
                  </a:lnTo>
                  <a:lnTo>
                    <a:pt x="225" y="124"/>
                  </a:lnTo>
                  <a:lnTo>
                    <a:pt x="226" y="124"/>
                  </a:lnTo>
                  <a:lnTo>
                    <a:pt x="227" y="124"/>
                  </a:lnTo>
                  <a:lnTo>
                    <a:pt x="228" y="124"/>
                  </a:lnTo>
                  <a:lnTo>
                    <a:pt x="228" y="125"/>
                  </a:lnTo>
                  <a:lnTo>
                    <a:pt x="229" y="125"/>
                  </a:lnTo>
                  <a:lnTo>
                    <a:pt x="231" y="126"/>
                  </a:lnTo>
                  <a:lnTo>
                    <a:pt x="232" y="126"/>
                  </a:lnTo>
                  <a:lnTo>
                    <a:pt x="232" y="127"/>
                  </a:lnTo>
                  <a:lnTo>
                    <a:pt x="233" y="127"/>
                  </a:lnTo>
                  <a:lnTo>
                    <a:pt x="234" y="128"/>
                  </a:lnTo>
                  <a:lnTo>
                    <a:pt x="235" y="128"/>
                  </a:lnTo>
                  <a:lnTo>
                    <a:pt x="236" y="128"/>
                  </a:lnTo>
                  <a:lnTo>
                    <a:pt x="237" y="128"/>
                  </a:lnTo>
                  <a:lnTo>
                    <a:pt x="238" y="128"/>
                  </a:lnTo>
                  <a:lnTo>
                    <a:pt x="239" y="128"/>
                  </a:lnTo>
                  <a:lnTo>
                    <a:pt x="240" y="128"/>
                  </a:lnTo>
                  <a:lnTo>
                    <a:pt x="241" y="128"/>
                  </a:lnTo>
                  <a:lnTo>
                    <a:pt x="242" y="127"/>
                  </a:lnTo>
                  <a:lnTo>
                    <a:pt x="243" y="127"/>
                  </a:lnTo>
                  <a:lnTo>
                    <a:pt x="244" y="127"/>
                  </a:lnTo>
                  <a:lnTo>
                    <a:pt x="245" y="127"/>
                  </a:lnTo>
                  <a:lnTo>
                    <a:pt x="246" y="126"/>
                  </a:lnTo>
                  <a:lnTo>
                    <a:pt x="247" y="126"/>
                  </a:lnTo>
                  <a:lnTo>
                    <a:pt x="247" y="125"/>
                  </a:lnTo>
                  <a:lnTo>
                    <a:pt x="248" y="125"/>
                  </a:lnTo>
                  <a:lnTo>
                    <a:pt x="249" y="124"/>
                  </a:lnTo>
                  <a:lnTo>
                    <a:pt x="250" y="123"/>
                  </a:lnTo>
                  <a:lnTo>
                    <a:pt x="251" y="123"/>
                  </a:lnTo>
                  <a:lnTo>
                    <a:pt x="252" y="123"/>
                  </a:lnTo>
                  <a:lnTo>
                    <a:pt x="252" y="122"/>
                  </a:lnTo>
                  <a:lnTo>
                    <a:pt x="253" y="121"/>
                  </a:lnTo>
                  <a:lnTo>
                    <a:pt x="254" y="121"/>
                  </a:lnTo>
                  <a:lnTo>
                    <a:pt x="254" y="120"/>
                  </a:lnTo>
                  <a:lnTo>
                    <a:pt x="256" y="120"/>
                  </a:lnTo>
                  <a:lnTo>
                    <a:pt x="256" y="119"/>
                  </a:lnTo>
                  <a:lnTo>
                    <a:pt x="257" y="119"/>
                  </a:lnTo>
                  <a:lnTo>
                    <a:pt x="257" y="118"/>
                  </a:lnTo>
                  <a:lnTo>
                    <a:pt x="258" y="117"/>
                  </a:lnTo>
                  <a:lnTo>
                    <a:pt x="259" y="117"/>
                  </a:lnTo>
                  <a:lnTo>
                    <a:pt x="259" y="116"/>
                  </a:lnTo>
                  <a:lnTo>
                    <a:pt x="260" y="116"/>
                  </a:lnTo>
                  <a:lnTo>
                    <a:pt x="261" y="115"/>
                  </a:lnTo>
                  <a:lnTo>
                    <a:pt x="262" y="114"/>
                  </a:lnTo>
                  <a:lnTo>
                    <a:pt x="263" y="113"/>
                  </a:lnTo>
                  <a:lnTo>
                    <a:pt x="264" y="113"/>
                  </a:lnTo>
                  <a:lnTo>
                    <a:pt x="265" y="113"/>
                  </a:lnTo>
                  <a:lnTo>
                    <a:pt x="266" y="112"/>
                  </a:lnTo>
                  <a:lnTo>
                    <a:pt x="267" y="110"/>
                  </a:lnTo>
                  <a:lnTo>
                    <a:pt x="268" y="110"/>
                  </a:lnTo>
                  <a:lnTo>
                    <a:pt x="269" y="110"/>
                  </a:lnTo>
                  <a:lnTo>
                    <a:pt x="270" y="109"/>
                  </a:lnTo>
                  <a:lnTo>
                    <a:pt x="271" y="109"/>
                  </a:lnTo>
                  <a:lnTo>
                    <a:pt x="272" y="109"/>
                  </a:lnTo>
                  <a:lnTo>
                    <a:pt x="273" y="109"/>
                  </a:lnTo>
                  <a:lnTo>
                    <a:pt x="274" y="109"/>
                  </a:lnTo>
                  <a:lnTo>
                    <a:pt x="275" y="108"/>
                  </a:lnTo>
                  <a:lnTo>
                    <a:pt x="276" y="107"/>
                  </a:lnTo>
                  <a:lnTo>
                    <a:pt x="277" y="107"/>
                  </a:lnTo>
                  <a:lnTo>
                    <a:pt x="277" y="106"/>
                  </a:lnTo>
                  <a:lnTo>
                    <a:pt x="278" y="105"/>
                  </a:lnTo>
                  <a:lnTo>
                    <a:pt x="279" y="104"/>
                  </a:lnTo>
                  <a:lnTo>
                    <a:pt x="279" y="103"/>
                  </a:lnTo>
                  <a:lnTo>
                    <a:pt x="281" y="103"/>
                  </a:lnTo>
                  <a:lnTo>
                    <a:pt x="281" y="102"/>
                  </a:lnTo>
                  <a:lnTo>
                    <a:pt x="282" y="101"/>
                  </a:lnTo>
                  <a:lnTo>
                    <a:pt x="283" y="100"/>
                  </a:lnTo>
                  <a:lnTo>
                    <a:pt x="284" y="100"/>
                  </a:lnTo>
                  <a:lnTo>
                    <a:pt x="284" y="99"/>
                  </a:lnTo>
                  <a:lnTo>
                    <a:pt x="285" y="99"/>
                  </a:lnTo>
                  <a:lnTo>
                    <a:pt x="286" y="98"/>
                  </a:lnTo>
                  <a:lnTo>
                    <a:pt x="287" y="97"/>
                  </a:lnTo>
                  <a:lnTo>
                    <a:pt x="288" y="97"/>
                  </a:lnTo>
                  <a:lnTo>
                    <a:pt x="288" y="96"/>
                  </a:lnTo>
                  <a:lnTo>
                    <a:pt x="289" y="96"/>
                  </a:lnTo>
                  <a:lnTo>
                    <a:pt x="290" y="95"/>
                  </a:lnTo>
                  <a:lnTo>
                    <a:pt x="291" y="95"/>
                  </a:lnTo>
                  <a:lnTo>
                    <a:pt x="292" y="95"/>
                  </a:lnTo>
                  <a:lnTo>
                    <a:pt x="293" y="94"/>
                  </a:lnTo>
                  <a:lnTo>
                    <a:pt x="294" y="94"/>
                  </a:lnTo>
                  <a:lnTo>
                    <a:pt x="295" y="94"/>
                  </a:lnTo>
                  <a:lnTo>
                    <a:pt x="296" y="93"/>
                  </a:lnTo>
                  <a:lnTo>
                    <a:pt x="297" y="93"/>
                  </a:lnTo>
                  <a:lnTo>
                    <a:pt x="298" y="93"/>
                  </a:lnTo>
                  <a:lnTo>
                    <a:pt x="299" y="92"/>
                  </a:lnTo>
                  <a:lnTo>
                    <a:pt x="300" y="92"/>
                  </a:lnTo>
                  <a:lnTo>
                    <a:pt x="301" y="91"/>
                  </a:lnTo>
                  <a:lnTo>
                    <a:pt x="302" y="91"/>
                  </a:lnTo>
                  <a:lnTo>
                    <a:pt x="303" y="91"/>
                  </a:lnTo>
                  <a:lnTo>
                    <a:pt x="303" y="90"/>
                  </a:lnTo>
                  <a:lnTo>
                    <a:pt x="304" y="90"/>
                  </a:lnTo>
                  <a:lnTo>
                    <a:pt x="306" y="89"/>
                  </a:lnTo>
                  <a:lnTo>
                    <a:pt x="307" y="89"/>
                  </a:lnTo>
                  <a:lnTo>
                    <a:pt x="308" y="89"/>
                  </a:lnTo>
                  <a:lnTo>
                    <a:pt x="308" y="88"/>
                  </a:lnTo>
                  <a:lnTo>
                    <a:pt x="309" y="88"/>
                  </a:lnTo>
                  <a:lnTo>
                    <a:pt x="310" y="88"/>
                  </a:lnTo>
                  <a:lnTo>
                    <a:pt x="311" y="87"/>
                  </a:lnTo>
                  <a:lnTo>
                    <a:pt x="312" y="87"/>
                  </a:lnTo>
                  <a:lnTo>
                    <a:pt x="313" y="87"/>
                  </a:lnTo>
                  <a:lnTo>
                    <a:pt x="314" y="87"/>
                  </a:lnTo>
                  <a:lnTo>
                    <a:pt x="315" y="85"/>
                  </a:lnTo>
                  <a:lnTo>
                    <a:pt x="316" y="85"/>
                  </a:lnTo>
                  <a:lnTo>
                    <a:pt x="317" y="87"/>
                  </a:lnTo>
                  <a:lnTo>
                    <a:pt x="318" y="87"/>
                  </a:lnTo>
                  <a:lnTo>
                    <a:pt x="319" y="87"/>
                  </a:lnTo>
                  <a:lnTo>
                    <a:pt x="321" y="87"/>
                  </a:lnTo>
                  <a:lnTo>
                    <a:pt x="322" y="87"/>
                  </a:lnTo>
                  <a:lnTo>
                    <a:pt x="323" y="85"/>
                  </a:lnTo>
                  <a:lnTo>
                    <a:pt x="324" y="85"/>
                  </a:lnTo>
                  <a:lnTo>
                    <a:pt x="325" y="85"/>
                  </a:lnTo>
                  <a:lnTo>
                    <a:pt x="325" y="84"/>
                  </a:lnTo>
                  <a:lnTo>
                    <a:pt x="326" y="84"/>
                  </a:lnTo>
                  <a:lnTo>
                    <a:pt x="327" y="84"/>
                  </a:lnTo>
                  <a:lnTo>
                    <a:pt x="328" y="83"/>
                  </a:lnTo>
                  <a:lnTo>
                    <a:pt x="329" y="83"/>
                  </a:lnTo>
                  <a:lnTo>
                    <a:pt x="331" y="83"/>
                  </a:lnTo>
                  <a:lnTo>
                    <a:pt x="331" y="82"/>
                  </a:lnTo>
                  <a:lnTo>
                    <a:pt x="332" y="82"/>
                  </a:lnTo>
                  <a:lnTo>
                    <a:pt x="333" y="82"/>
                  </a:lnTo>
                  <a:lnTo>
                    <a:pt x="334" y="82"/>
                  </a:lnTo>
                  <a:lnTo>
                    <a:pt x="335" y="82"/>
                  </a:lnTo>
                  <a:lnTo>
                    <a:pt x="336" y="81"/>
                  </a:lnTo>
                  <a:lnTo>
                    <a:pt x="337" y="81"/>
                  </a:lnTo>
                  <a:lnTo>
                    <a:pt x="338" y="81"/>
                  </a:lnTo>
                  <a:lnTo>
                    <a:pt x="339" y="80"/>
                  </a:lnTo>
                  <a:lnTo>
                    <a:pt x="340" y="80"/>
                  </a:lnTo>
                  <a:lnTo>
                    <a:pt x="340" y="79"/>
                  </a:lnTo>
                  <a:lnTo>
                    <a:pt x="341" y="79"/>
                  </a:lnTo>
                  <a:lnTo>
                    <a:pt x="342" y="78"/>
                  </a:lnTo>
                  <a:lnTo>
                    <a:pt x="343" y="77"/>
                  </a:lnTo>
                  <a:lnTo>
                    <a:pt x="344" y="77"/>
                  </a:lnTo>
                  <a:lnTo>
                    <a:pt x="344" y="76"/>
                  </a:lnTo>
                  <a:lnTo>
                    <a:pt x="345" y="75"/>
                  </a:lnTo>
                  <a:lnTo>
                    <a:pt x="346" y="74"/>
                  </a:lnTo>
                  <a:lnTo>
                    <a:pt x="347" y="74"/>
                  </a:lnTo>
                  <a:lnTo>
                    <a:pt x="347" y="73"/>
                  </a:lnTo>
                  <a:lnTo>
                    <a:pt x="348" y="73"/>
                  </a:lnTo>
                  <a:lnTo>
                    <a:pt x="349" y="72"/>
                  </a:lnTo>
                  <a:lnTo>
                    <a:pt x="350" y="71"/>
                  </a:lnTo>
                  <a:lnTo>
                    <a:pt x="351" y="71"/>
                  </a:lnTo>
                  <a:lnTo>
                    <a:pt x="352" y="70"/>
                  </a:lnTo>
                  <a:lnTo>
                    <a:pt x="353" y="70"/>
                  </a:lnTo>
                  <a:lnTo>
                    <a:pt x="354" y="69"/>
                  </a:lnTo>
                  <a:lnTo>
                    <a:pt x="356" y="69"/>
                  </a:lnTo>
                  <a:lnTo>
                    <a:pt x="356" y="68"/>
                  </a:lnTo>
                  <a:lnTo>
                    <a:pt x="357" y="68"/>
                  </a:lnTo>
                  <a:lnTo>
                    <a:pt x="358" y="68"/>
                  </a:lnTo>
                  <a:lnTo>
                    <a:pt x="359" y="67"/>
                  </a:lnTo>
                  <a:lnTo>
                    <a:pt x="360" y="66"/>
                  </a:lnTo>
                  <a:lnTo>
                    <a:pt x="361" y="66"/>
                  </a:lnTo>
                  <a:lnTo>
                    <a:pt x="362" y="65"/>
                  </a:lnTo>
                  <a:lnTo>
                    <a:pt x="363" y="65"/>
                  </a:lnTo>
                  <a:lnTo>
                    <a:pt x="364" y="65"/>
                  </a:lnTo>
                  <a:lnTo>
                    <a:pt x="365" y="64"/>
                  </a:lnTo>
                  <a:lnTo>
                    <a:pt x="366" y="64"/>
                  </a:lnTo>
                  <a:lnTo>
                    <a:pt x="367" y="64"/>
                  </a:lnTo>
                  <a:lnTo>
                    <a:pt x="368" y="63"/>
                  </a:lnTo>
                  <a:lnTo>
                    <a:pt x="369" y="62"/>
                  </a:lnTo>
                  <a:lnTo>
                    <a:pt x="370" y="62"/>
                  </a:lnTo>
                  <a:lnTo>
                    <a:pt x="371" y="62"/>
                  </a:lnTo>
                  <a:lnTo>
                    <a:pt x="372" y="62"/>
                  </a:lnTo>
                  <a:lnTo>
                    <a:pt x="373" y="60"/>
                  </a:lnTo>
                  <a:lnTo>
                    <a:pt x="374" y="60"/>
                  </a:lnTo>
                  <a:lnTo>
                    <a:pt x="375" y="62"/>
                  </a:lnTo>
                  <a:lnTo>
                    <a:pt x="376" y="62"/>
                  </a:lnTo>
                  <a:lnTo>
                    <a:pt x="377" y="62"/>
                  </a:lnTo>
                  <a:lnTo>
                    <a:pt x="378" y="62"/>
                  </a:lnTo>
                  <a:lnTo>
                    <a:pt x="379" y="60"/>
                  </a:lnTo>
                  <a:lnTo>
                    <a:pt x="381" y="60"/>
                  </a:lnTo>
                  <a:lnTo>
                    <a:pt x="382" y="60"/>
                  </a:lnTo>
                  <a:lnTo>
                    <a:pt x="382" y="59"/>
                  </a:lnTo>
                  <a:lnTo>
                    <a:pt x="383" y="59"/>
                  </a:lnTo>
                  <a:lnTo>
                    <a:pt x="383" y="58"/>
                  </a:lnTo>
                  <a:lnTo>
                    <a:pt x="383" y="57"/>
                  </a:lnTo>
                  <a:lnTo>
                    <a:pt x="384" y="56"/>
                  </a:lnTo>
                  <a:lnTo>
                    <a:pt x="384" y="55"/>
                  </a:lnTo>
                  <a:lnTo>
                    <a:pt x="385" y="55"/>
                  </a:lnTo>
                  <a:lnTo>
                    <a:pt x="385" y="54"/>
                  </a:lnTo>
                  <a:lnTo>
                    <a:pt x="386" y="53"/>
                  </a:lnTo>
                  <a:lnTo>
                    <a:pt x="387" y="52"/>
                  </a:lnTo>
                  <a:lnTo>
                    <a:pt x="388" y="52"/>
                  </a:lnTo>
                  <a:lnTo>
                    <a:pt x="388" y="51"/>
                  </a:lnTo>
                  <a:lnTo>
                    <a:pt x="389" y="51"/>
                  </a:lnTo>
                  <a:lnTo>
                    <a:pt x="390" y="50"/>
                  </a:lnTo>
                  <a:lnTo>
                    <a:pt x="391" y="49"/>
                  </a:lnTo>
                  <a:lnTo>
                    <a:pt x="392" y="49"/>
                  </a:lnTo>
                  <a:lnTo>
                    <a:pt x="392" y="48"/>
                  </a:lnTo>
                  <a:lnTo>
                    <a:pt x="393" y="48"/>
                  </a:lnTo>
                  <a:lnTo>
                    <a:pt x="394" y="48"/>
                  </a:lnTo>
                  <a:lnTo>
                    <a:pt x="395" y="47"/>
                  </a:lnTo>
                  <a:lnTo>
                    <a:pt x="395" y="46"/>
                  </a:lnTo>
                  <a:lnTo>
                    <a:pt x="396" y="46"/>
                  </a:lnTo>
                  <a:lnTo>
                    <a:pt x="397" y="45"/>
                  </a:lnTo>
                  <a:lnTo>
                    <a:pt x="398" y="44"/>
                  </a:lnTo>
                  <a:lnTo>
                    <a:pt x="399" y="43"/>
                  </a:lnTo>
                  <a:lnTo>
                    <a:pt x="399" y="42"/>
                  </a:lnTo>
                  <a:lnTo>
                    <a:pt x="400" y="42"/>
                  </a:lnTo>
                  <a:lnTo>
                    <a:pt x="401" y="41"/>
                  </a:lnTo>
                  <a:lnTo>
                    <a:pt x="402" y="41"/>
                  </a:lnTo>
                  <a:lnTo>
                    <a:pt x="402" y="40"/>
                  </a:lnTo>
                  <a:lnTo>
                    <a:pt x="403" y="40"/>
                  </a:lnTo>
                  <a:lnTo>
                    <a:pt x="404" y="40"/>
                  </a:lnTo>
                  <a:lnTo>
                    <a:pt x="406" y="39"/>
                  </a:lnTo>
                  <a:lnTo>
                    <a:pt x="407" y="38"/>
                  </a:lnTo>
                  <a:lnTo>
                    <a:pt x="408" y="38"/>
                  </a:lnTo>
                  <a:lnTo>
                    <a:pt x="409" y="38"/>
                  </a:lnTo>
                  <a:lnTo>
                    <a:pt x="410" y="37"/>
                  </a:lnTo>
                  <a:lnTo>
                    <a:pt x="411" y="35"/>
                  </a:lnTo>
                  <a:lnTo>
                    <a:pt x="412" y="34"/>
                  </a:lnTo>
                  <a:lnTo>
                    <a:pt x="413" y="33"/>
                  </a:lnTo>
                  <a:lnTo>
                    <a:pt x="414" y="32"/>
                  </a:lnTo>
                  <a:lnTo>
                    <a:pt x="415" y="31"/>
                  </a:lnTo>
                  <a:lnTo>
                    <a:pt x="415" y="30"/>
                  </a:lnTo>
                  <a:lnTo>
                    <a:pt x="416" y="30"/>
                  </a:lnTo>
                  <a:lnTo>
                    <a:pt x="417" y="29"/>
                  </a:lnTo>
                  <a:lnTo>
                    <a:pt x="418" y="28"/>
                  </a:lnTo>
                  <a:lnTo>
                    <a:pt x="418" y="27"/>
                  </a:lnTo>
                  <a:lnTo>
                    <a:pt x="419" y="27"/>
                  </a:lnTo>
                  <a:lnTo>
                    <a:pt x="419" y="26"/>
                  </a:lnTo>
                  <a:lnTo>
                    <a:pt x="420" y="26"/>
                  </a:lnTo>
                  <a:lnTo>
                    <a:pt x="421" y="25"/>
                  </a:lnTo>
                  <a:lnTo>
                    <a:pt x="422" y="24"/>
                  </a:lnTo>
                  <a:lnTo>
                    <a:pt x="423" y="24"/>
                  </a:lnTo>
                  <a:lnTo>
                    <a:pt x="423" y="23"/>
                  </a:lnTo>
                  <a:lnTo>
                    <a:pt x="424" y="23"/>
                  </a:lnTo>
                  <a:lnTo>
                    <a:pt x="425" y="22"/>
                  </a:lnTo>
                  <a:lnTo>
                    <a:pt x="426" y="22"/>
                  </a:lnTo>
                  <a:lnTo>
                    <a:pt x="426" y="21"/>
                  </a:lnTo>
                  <a:lnTo>
                    <a:pt x="427" y="21"/>
                  </a:lnTo>
                  <a:lnTo>
                    <a:pt x="428" y="21"/>
                  </a:lnTo>
                  <a:lnTo>
                    <a:pt x="429" y="21"/>
                  </a:lnTo>
                  <a:lnTo>
                    <a:pt x="431" y="20"/>
                  </a:lnTo>
                  <a:lnTo>
                    <a:pt x="432" y="20"/>
                  </a:lnTo>
                  <a:lnTo>
                    <a:pt x="433" y="19"/>
                  </a:lnTo>
                  <a:lnTo>
                    <a:pt x="434" y="19"/>
                  </a:lnTo>
                  <a:lnTo>
                    <a:pt x="436" y="19"/>
                  </a:lnTo>
                  <a:lnTo>
                    <a:pt x="437" y="19"/>
                  </a:lnTo>
                  <a:lnTo>
                    <a:pt x="438" y="19"/>
                  </a:lnTo>
                  <a:lnTo>
                    <a:pt x="439" y="18"/>
                  </a:lnTo>
                  <a:lnTo>
                    <a:pt x="440" y="18"/>
                  </a:lnTo>
                  <a:lnTo>
                    <a:pt x="441" y="18"/>
                  </a:lnTo>
                  <a:lnTo>
                    <a:pt x="442" y="17"/>
                  </a:lnTo>
                  <a:lnTo>
                    <a:pt x="443" y="17"/>
                  </a:lnTo>
                  <a:lnTo>
                    <a:pt x="444" y="16"/>
                  </a:lnTo>
                  <a:lnTo>
                    <a:pt x="445" y="15"/>
                  </a:lnTo>
                  <a:lnTo>
                    <a:pt x="446" y="15"/>
                  </a:lnTo>
                  <a:lnTo>
                    <a:pt x="446" y="14"/>
                  </a:lnTo>
                  <a:lnTo>
                    <a:pt x="447" y="14"/>
                  </a:lnTo>
                  <a:lnTo>
                    <a:pt x="448" y="13"/>
                  </a:lnTo>
                  <a:lnTo>
                    <a:pt x="449" y="12"/>
                  </a:lnTo>
                  <a:lnTo>
                    <a:pt x="450" y="12"/>
                  </a:lnTo>
                  <a:lnTo>
                    <a:pt x="450" y="10"/>
                  </a:lnTo>
                  <a:lnTo>
                    <a:pt x="451" y="10"/>
                  </a:lnTo>
                  <a:lnTo>
                    <a:pt x="451" y="9"/>
                  </a:lnTo>
                  <a:lnTo>
                    <a:pt x="452" y="8"/>
                  </a:lnTo>
                  <a:lnTo>
                    <a:pt x="453" y="8"/>
                  </a:lnTo>
                  <a:lnTo>
                    <a:pt x="453" y="7"/>
                  </a:lnTo>
                  <a:lnTo>
                    <a:pt x="454" y="7"/>
                  </a:lnTo>
                  <a:lnTo>
                    <a:pt x="456" y="7"/>
                  </a:lnTo>
                  <a:lnTo>
                    <a:pt x="456" y="6"/>
                  </a:lnTo>
                  <a:lnTo>
                    <a:pt x="457" y="6"/>
                  </a:lnTo>
                  <a:lnTo>
                    <a:pt x="458" y="5"/>
                  </a:lnTo>
                  <a:lnTo>
                    <a:pt x="458" y="4"/>
                  </a:lnTo>
                  <a:lnTo>
                    <a:pt x="459" y="2"/>
                  </a:lnTo>
                  <a:lnTo>
                    <a:pt x="460" y="1"/>
                  </a:lnTo>
                  <a:lnTo>
                    <a:pt x="460" y="2"/>
                  </a:lnTo>
                  <a:lnTo>
                    <a:pt x="461" y="2"/>
                  </a:lnTo>
                  <a:lnTo>
                    <a:pt x="460" y="1"/>
                  </a:lnTo>
                  <a:lnTo>
                    <a:pt x="461" y="0"/>
                  </a:lnTo>
                  <a:lnTo>
                    <a:pt x="462" y="0"/>
                  </a:lnTo>
                  <a:lnTo>
                    <a:pt x="463" y="0"/>
                  </a:lnTo>
                  <a:close/>
                </a:path>
              </a:pathLst>
            </a:custGeom>
            <a:solidFill>
              <a:schemeClr val="accent6"/>
            </a:solidFill>
            <a:ln w="9525">
              <a:solidFill>
                <a:srgbClr val="FFFFFF"/>
              </a:solidFill>
              <a:round/>
              <a:headEnd/>
              <a:tailEnd/>
            </a:ln>
          </p:spPr>
          <p:txBody>
            <a:bodyPr/>
            <a:lstStyle/>
            <a:p>
              <a:pPr>
                <a:defRPr/>
              </a:pPr>
              <a:endParaRPr lang="en-US">
                <a:cs typeface="+mn-cs"/>
              </a:endParaRPr>
            </a:p>
          </p:txBody>
        </p:sp>
        <p:sp>
          <p:nvSpPr>
            <p:cNvPr id="50" name="Freeform 6"/>
            <p:cNvSpPr>
              <a:spLocks noEditPoints="1"/>
            </p:cNvSpPr>
            <p:nvPr/>
          </p:nvSpPr>
          <p:spPr bwMode="auto">
            <a:xfrm>
              <a:off x="3498" y="711"/>
              <a:ext cx="758" cy="779"/>
            </a:xfrm>
            <a:custGeom>
              <a:avLst/>
              <a:gdLst>
                <a:gd name="T0" fmla="*/ 308 w 758"/>
                <a:gd name="T1" fmla="*/ 49 h 778"/>
                <a:gd name="T2" fmla="*/ 335 w 758"/>
                <a:gd name="T3" fmla="*/ 83 h 778"/>
                <a:gd name="T4" fmla="*/ 382 w 758"/>
                <a:gd name="T5" fmla="*/ 78 h 778"/>
                <a:gd name="T6" fmla="*/ 425 w 758"/>
                <a:gd name="T7" fmla="*/ 84 h 778"/>
                <a:gd name="T8" fmla="*/ 460 w 758"/>
                <a:gd name="T9" fmla="*/ 60 h 778"/>
                <a:gd name="T10" fmla="*/ 497 w 758"/>
                <a:gd name="T11" fmla="*/ 69 h 778"/>
                <a:gd name="T12" fmla="*/ 539 w 758"/>
                <a:gd name="T13" fmla="*/ 82 h 778"/>
                <a:gd name="T14" fmla="*/ 578 w 758"/>
                <a:gd name="T15" fmla="*/ 77 h 778"/>
                <a:gd name="T16" fmla="*/ 618 w 758"/>
                <a:gd name="T17" fmla="*/ 60 h 778"/>
                <a:gd name="T18" fmla="*/ 640 w 758"/>
                <a:gd name="T19" fmla="*/ 30 h 778"/>
                <a:gd name="T20" fmla="*/ 670 w 758"/>
                <a:gd name="T21" fmla="*/ 3 h 778"/>
                <a:gd name="T22" fmla="*/ 714 w 758"/>
                <a:gd name="T23" fmla="*/ 5 h 778"/>
                <a:gd name="T24" fmla="*/ 752 w 758"/>
                <a:gd name="T25" fmla="*/ 26 h 778"/>
                <a:gd name="T26" fmla="*/ 746 w 758"/>
                <a:gd name="T27" fmla="*/ 105 h 778"/>
                <a:gd name="T28" fmla="*/ 737 w 758"/>
                <a:gd name="T29" fmla="*/ 157 h 778"/>
                <a:gd name="T30" fmla="*/ 709 w 758"/>
                <a:gd name="T31" fmla="*/ 181 h 778"/>
                <a:gd name="T32" fmla="*/ 695 w 758"/>
                <a:gd name="T33" fmla="*/ 207 h 778"/>
                <a:gd name="T34" fmla="*/ 678 w 758"/>
                <a:gd name="T35" fmla="*/ 237 h 778"/>
                <a:gd name="T36" fmla="*/ 676 w 758"/>
                <a:gd name="T37" fmla="*/ 263 h 778"/>
                <a:gd name="T38" fmla="*/ 674 w 758"/>
                <a:gd name="T39" fmla="*/ 295 h 778"/>
                <a:gd name="T40" fmla="*/ 657 w 758"/>
                <a:gd name="T41" fmla="*/ 326 h 778"/>
                <a:gd name="T42" fmla="*/ 689 w 758"/>
                <a:gd name="T43" fmla="*/ 347 h 778"/>
                <a:gd name="T44" fmla="*/ 705 w 758"/>
                <a:gd name="T45" fmla="*/ 359 h 778"/>
                <a:gd name="T46" fmla="*/ 695 w 758"/>
                <a:gd name="T47" fmla="*/ 383 h 778"/>
                <a:gd name="T48" fmla="*/ 690 w 758"/>
                <a:gd name="T49" fmla="*/ 415 h 778"/>
                <a:gd name="T50" fmla="*/ 699 w 758"/>
                <a:gd name="T51" fmla="*/ 447 h 778"/>
                <a:gd name="T52" fmla="*/ 708 w 758"/>
                <a:gd name="T53" fmla="*/ 478 h 778"/>
                <a:gd name="T54" fmla="*/ 720 w 758"/>
                <a:gd name="T55" fmla="*/ 506 h 778"/>
                <a:gd name="T56" fmla="*/ 741 w 758"/>
                <a:gd name="T57" fmla="*/ 529 h 778"/>
                <a:gd name="T58" fmla="*/ 712 w 758"/>
                <a:gd name="T59" fmla="*/ 539 h 778"/>
                <a:gd name="T60" fmla="*/ 685 w 758"/>
                <a:gd name="T61" fmla="*/ 553 h 778"/>
                <a:gd name="T62" fmla="*/ 653 w 758"/>
                <a:gd name="T63" fmla="*/ 563 h 778"/>
                <a:gd name="T64" fmla="*/ 624 w 758"/>
                <a:gd name="T65" fmla="*/ 557 h 778"/>
                <a:gd name="T66" fmla="*/ 595 w 758"/>
                <a:gd name="T67" fmla="*/ 562 h 778"/>
                <a:gd name="T68" fmla="*/ 577 w 758"/>
                <a:gd name="T69" fmla="*/ 576 h 778"/>
                <a:gd name="T70" fmla="*/ 552 w 758"/>
                <a:gd name="T71" fmla="*/ 599 h 778"/>
                <a:gd name="T72" fmla="*/ 525 w 758"/>
                <a:gd name="T73" fmla="*/ 616 h 778"/>
                <a:gd name="T74" fmla="*/ 498 w 758"/>
                <a:gd name="T75" fmla="*/ 625 h 778"/>
                <a:gd name="T76" fmla="*/ 471 w 758"/>
                <a:gd name="T77" fmla="*/ 643 h 778"/>
                <a:gd name="T78" fmla="*/ 451 w 758"/>
                <a:gd name="T79" fmla="*/ 664 h 778"/>
                <a:gd name="T80" fmla="*/ 429 w 758"/>
                <a:gd name="T81" fmla="*/ 688 h 778"/>
                <a:gd name="T82" fmla="*/ 415 w 758"/>
                <a:gd name="T83" fmla="*/ 713 h 778"/>
                <a:gd name="T84" fmla="*/ 394 w 758"/>
                <a:gd name="T85" fmla="*/ 734 h 778"/>
                <a:gd name="T86" fmla="*/ 365 w 758"/>
                <a:gd name="T87" fmla="*/ 745 h 778"/>
                <a:gd name="T88" fmla="*/ 351 w 758"/>
                <a:gd name="T89" fmla="*/ 761 h 778"/>
                <a:gd name="T90" fmla="*/ 323 w 758"/>
                <a:gd name="T91" fmla="*/ 770 h 778"/>
                <a:gd name="T92" fmla="*/ 268 w 758"/>
                <a:gd name="T93" fmla="*/ 738 h 778"/>
                <a:gd name="T94" fmla="*/ 268 w 758"/>
                <a:gd name="T95" fmla="*/ 616 h 778"/>
                <a:gd name="T96" fmla="*/ 163 w 758"/>
                <a:gd name="T97" fmla="*/ 486 h 778"/>
                <a:gd name="T98" fmla="*/ 52 w 758"/>
                <a:gd name="T99" fmla="*/ 408 h 778"/>
                <a:gd name="T100" fmla="*/ 35 w 758"/>
                <a:gd name="T101" fmla="*/ 366 h 778"/>
                <a:gd name="T102" fmla="*/ 32 w 758"/>
                <a:gd name="T103" fmla="*/ 319 h 778"/>
                <a:gd name="T104" fmla="*/ 28 w 758"/>
                <a:gd name="T105" fmla="*/ 266 h 778"/>
                <a:gd name="T106" fmla="*/ 11 w 758"/>
                <a:gd name="T107" fmla="*/ 221 h 778"/>
                <a:gd name="T108" fmla="*/ 0 w 758"/>
                <a:gd name="T109" fmla="*/ 171 h 778"/>
                <a:gd name="T110" fmla="*/ 23 w 758"/>
                <a:gd name="T111" fmla="*/ 129 h 778"/>
                <a:gd name="T112" fmla="*/ 47 w 758"/>
                <a:gd name="T113" fmla="*/ 88 h 778"/>
                <a:gd name="T114" fmla="*/ 155 w 758"/>
                <a:gd name="T115" fmla="*/ 59 h 778"/>
                <a:gd name="T116" fmla="*/ 217 w 758"/>
                <a:gd name="T117" fmla="*/ 63 h 778"/>
                <a:gd name="T118" fmla="*/ 249 w 758"/>
                <a:gd name="T119" fmla="*/ 42 h 778"/>
                <a:gd name="T120" fmla="*/ 36 w 758"/>
                <a:gd name="T121" fmla="*/ 134 h 778"/>
                <a:gd name="T122" fmla="*/ 49 w 758"/>
                <a:gd name="T123" fmla="*/ 132 h 778"/>
                <a:gd name="T124" fmla="*/ 76 w 758"/>
                <a:gd name="T125" fmla="*/ 145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8" h="778">
                  <a:moveTo>
                    <a:pt x="277" y="31"/>
                  </a:moveTo>
                  <a:lnTo>
                    <a:pt x="278" y="31"/>
                  </a:lnTo>
                  <a:lnTo>
                    <a:pt x="279" y="31"/>
                  </a:lnTo>
                  <a:lnTo>
                    <a:pt x="279" y="32"/>
                  </a:lnTo>
                  <a:lnTo>
                    <a:pt x="280" y="32"/>
                  </a:lnTo>
                  <a:lnTo>
                    <a:pt x="281" y="33"/>
                  </a:lnTo>
                  <a:lnTo>
                    <a:pt x="282" y="33"/>
                  </a:lnTo>
                  <a:lnTo>
                    <a:pt x="283" y="33"/>
                  </a:lnTo>
                  <a:lnTo>
                    <a:pt x="284" y="33"/>
                  </a:lnTo>
                  <a:lnTo>
                    <a:pt x="285" y="32"/>
                  </a:lnTo>
                  <a:lnTo>
                    <a:pt x="286" y="32"/>
                  </a:lnTo>
                  <a:lnTo>
                    <a:pt x="288" y="32"/>
                  </a:lnTo>
                  <a:lnTo>
                    <a:pt x="289" y="33"/>
                  </a:lnTo>
                  <a:lnTo>
                    <a:pt x="290" y="33"/>
                  </a:lnTo>
                  <a:lnTo>
                    <a:pt x="290" y="34"/>
                  </a:lnTo>
                  <a:lnTo>
                    <a:pt x="291" y="34"/>
                  </a:lnTo>
                  <a:lnTo>
                    <a:pt x="292" y="35"/>
                  </a:lnTo>
                  <a:lnTo>
                    <a:pt x="293" y="36"/>
                  </a:lnTo>
                  <a:lnTo>
                    <a:pt x="293" y="37"/>
                  </a:lnTo>
                  <a:lnTo>
                    <a:pt x="294" y="37"/>
                  </a:lnTo>
                  <a:lnTo>
                    <a:pt x="294" y="38"/>
                  </a:lnTo>
                  <a:lnTo>
                    <a:pt x="294" y="39"/>
                  </a:lnTo>
                  <a:lnTo>
                    <a:pt x="293" y="40"/>
                  </a:lnTo>
                  <a:lnTo>
                    <a:pt x="293" y="41"/>
                  </a:lnTo>
                  <a:lnTo>
                    <a:pt x="293" y="42"/>
                  </a:lnTo>
                  <a:lnTo>
                    <a:pt x="292" y="44"/>
                  </a:lnTo>
                  <a:lnTo>
                    <a:pt x="292" y="45"/>
                  </a:lnTo>
                  <a:lnTo>
                    <a:pt x="293" y="45"/>
                  </a:lnTo>
                  <a:lnTo>
                    <a:pt x="294" y="45"/>
                  </a:lnTo>
                  <a:lnTo>
                    <a:pt x="294" y="46"/>
                  </a:lnTo>
                  <a:lnTo>
                    <a:pt x="295" y="46"/>
                  </a:lnTo>
                  <a:lnTo>
                    <a:pt x="296" y="46"/>
                  </a:lnTo>
                  <a:lnTo>
                    <a:pt x="296" y="47"/>
                  </a:lnTo>
                  <a:lnTo>
                    <a:pt x="297" y="47"/>
                  </a:lnTo>
                  <a:lnTo>
                    <a:pt x="298" y="47"/>
                  </a:lnTo>
                  <a:lnTo>
                    <a:pt x="299" y="48"/>
                  </a:lnTo>
                  <a:lnTo>
                    <a:pt x="300" y="47"/>
                  </a:lnTo>
                  <a:lnTo>
                    <a:pt x="301" y="47"/>
                  </a:lnTo>
                  <a:lnTo>
                    <a:pt x="302" y="47"/>
                  </a:lnTo>
                  <a:lnTo>
                    <a:pt x="303" y="47"/>
                  </a:lnTo>
                  <a:lnTo>
                    <a:pt x="304" y="47"/>
                  </a:lnTo>
                  <a:lnTo>
                    <a:pt x="305" y="48"/>
                  </a:lnTo>
                  <a:lnTo>
                    <a:pt x="306" y="48"/>
                  </a:lnTo>
                  <a:lnTo>
                    <a:pt x="307" y="49"/>
                  </a:lnTo>
                  <a:lnTo>
                    <a:pt x="308" y="49"/>
                  </a:lnTo>
                  <a:lnTo>
                    <a:pt x="309" y="50"/>
                  </a:lnTo>
                  <a:lnTo>
                    <a:pt x="310" y="50"/>
                  </a:lnTo>
                  <a:lnTo>
                    <a:pt x="311" y="50"/>
                  </a:lnTo>
                  <a:lnTo>
                    <a:pt x="313" y="51"/>
                  </a:lnTo>
                  <a:lnTo>
                    <a:pt x="314" y="52"/>
                  </a:lnTo>
                  <a:lnTo>
                    <a:pt x="315" y="52"/>
                  </a:lnTo>
                  <a:lnTo>
                    <a:pt x="316" y="53"/>
                  </a:lnTo>
                  <a:lnTo>
                    <a:pt x="317" y="53"/>
                  </a:lnTo>
                  <a:lnTo>
                    <a:pt x="318" y="54"/>
                  </a:lnTo>
                  <a:lnTo>
                    <a:pt x="319" y="54"/>
                  </a:lnTo>
                  <a:lnTo>
                    <a:pt x="320" y="54"/>
                  </a:lnTo>
                  <a:lnTo>
                    <a:pt x="322" y="55"/>
                  </a:lnTo>
                  <a:lnTo>
                    <a:pt x="323" y="55"/>
                  </a:lnTo>
                  <a:lnTo>
                    <a:pt x="324" y="55"/>
                  </a:lnTo>
                  <a:lnTo>
                    <a:pt x="324" y="56"/>
                  </a:lnTo>
                  <a:lnTo>
                    <a:pt x="325" y="57"/>
                  </a:lnTo>
                  <a:lnTo>
                    <a:pt x="325" y="58"/>
                  </a:lnTo>
                  <a:lnTo>
                    <a:pt x="326" y="58"/>
                  </a:lnTo>
                  <a:lnTo>
                    <a:pt x="327" y="59"/>
                  </a:lnTo>
                  <a:lnTo>
                    <a:pt x="328" y="59"/>
                  </a:lnTo>
                  <a:lnTo>
                    <a:pt x="329" y="59"/>
                  </a:lnTo>
                  <a:lnTo>
                    <a:pt x="330" y="59"/>
                  </a:lnTo>
                  <a:lnTo>
                    <a:pt x="330" y="60"/>
                  </a:lnTo>
                  <a:lnTo>
                    <a:pt x="331" y="61"/>
                  </a:lnTo>
                  <a:lnTo>
                    <a:pt x="332" y="62"/>
                  </a:lnTo>
                  <a:lnTo>
                    <a:pt x="332" y="63"/>
                  </a:lnTo>
                  <a:lnTo>
                    <a:pt x="332" y="64"/>
                  </a:lnTo>
                  <a:lnTo>
                    <a:pt x="332" y="66"/>
                  </a:lnTo>
                  <a:lnTo>
                    <a:pt x="332" y="67"/>
                  </a:lnTo>
                  <a:lnTo>
                    <a:pt x="332" y="69"/>
                  </a:lnTo>
                  <a:lnTo>
                    <a:pt x="332" y="70"/>
                  </a:lnTo>
                  <a:lnTo>
                    <a:pt x="332" y="71"/>
                  </a:lnTo>
                  <a:lnTo>
                    <a:pt x="332" y="72"/>
                  </a:lnTo>
                  <a:lnTo>
                    <a:pt x="332" y="73"/>
                  </a:lnTo>
                  <a:lnTo>
                    <a:pt x="332" y="74"/>
                  </a:lnTo>
                  <a:lnTo>
                    <a:pt x="332" y="75"/>
                  </a:lnTo>
                  <a:lnTo>
                    <a:pt x="332" y="76"/>
                  </a:lnTo>
                  <a:lnTo>
                    <a:pt x="332" y="77"/>
                  </a:lnTo>
                  <a:lnTo>
                    <a:pt x="332" y="78"/>
                  </a:lnTo>
                  <a:lnTo>
                    <a:pt x="333" y="78"/>
                  </a:lnTo>
                  <a:lnTo>
                    <a:pt x="333" y="79"/>
                  </a:lnTo>
                  <a:lnTo>
                    <a:pt x="334" y="79"/>
                  </a:lnTo>
                  <a:lnTo>
                    <a:pt x="334" y="81"/>
                  </a:lnTo>
                  <a:lnTo>
                    <a:pt x="334" y="83"/>
                  </a:lnTo>
                  <a:lnTo>
                    <a:pt x="335" y="83"/>
                  </a:lnTo>
                  <a:lnTo>
                    <a:pt x="336" y="83"/>
                  </a:lnTo>
                  <a:lnTo>
                    <a:pt x="339" y="83"/>
                  </a:lnTo>
                  <a:lnTo>
                    <a:pt x="340" y="83"/>
                  </a:lnTo>
                  <a:lnTo>
                    <a:pt x="341" y="83"/>
                  </a:lnTo>
                  <a:lnTo>
                    <a:pt x="342" y="82"/>
                  </a:lnTo>
                  <a:lnTo>
                    <a:pt x="343" y="82"/>
                  </a:lnTo>
                  <a:lnTo>
                    <a:pt x="344" y="81"/>
                  </a:lnTo>
                  <a:lnTo>
                    <a:pt x="345" y="81"/>
                  </a:lnTo>
                  <a:lnTo>
                    <a:pt x="346" y="82"/>
                  </a:lnTo>
                  <a:lnTo>
                    <a:pt x="347" y="82"/>
                  </a:lnTo>
                  <a:lnTo>
                    <a:pt x="348" y="83"/>
                  </a:lnTo>
                  <a:lnTo>
                    <a:pt x="349" y="83"/>
                  </a:lnTo>
                  <a:lnTo>
                    <a:pt x="350" y="83"/>
                  </a:lnTo>
                  <a:lnTo>
                    <a:pt x="351" y="83"/>
                  </a:lnTo>
                  <a:lnTo>
                    <a:pt x="352" y="83"/>
                  </a:lnTo>
                  <a:lnTo>
                    <a:pt x="353" y="83"/>
                  </a:lnTo>
                  <a:lnTo>
                    <a:pt x="354" y="83"/>
                  </a:lnTo>
                  <a:lnTo>
                    <a:pt x="355" y="83"/>
                  </a:lnTo>
                  <a:lnTo>
                    <a:pt x="356" y="82"/>
                  </a:lnTo>
                  <a:lnTo>
                    <a:pt x="357" y="82"/>
                  </a:lnTo>
                  <a:lnTo>
                    <a:pt x="358" y="81"/>
                  </a:lnTo>
                  <a:lnTo>
                    <a:pt x="359" y="81"/>
                  </a:lnTo>
                  <a:lnTo>
                    <a:pt x="360" y="81"/>
                  </a:lnTo>
                  <a:lnTo>
                    <a:pt x="361" y="81"/>
                  </a:lnTo>
                  <a:lnTo>
                    <a:pt x="363" y="81"/>
                  </a:lnTo>
                  <a:lnTo>
                    <a:pt x="365" y="81"/>
                  </a:lnTo>
                  <a:lnTo>
                    <a:pt x="366" y="81"/>
                  </a:lnTo>
                  <a:lnTo>
                    <a:pt x="367" y="81"/>
                  </a:lnTo>
                  <a:lnTo>
                    <a:pt x="368" y="81"/>
                  </a:lnTo>
                  <a:lnTo>
                    <a:pt x="368" y="80"/>
                  </a:lnTo>
                  <a:lnTo>
                    <a:pt x="369" y="80"/>
                  </a:lnTo>
                  <a:lnTo>
                    <a:pt x="369" y="79"/>
                  </a:lnTo>
                  <a:lnTo>
                    <a:pt x="370" y="78"/>
                  </a:lnTo>
                  <a:lnTo>
                    <a:pt x="371" y="78"/>
                  </a:lnTo>
                  <a:lnTo>
                    <a:pt x="372" y="78"/>
                  </a:lnTo>
                  <a:lnTo>
                    <a:pt x="373" y="78"/>
                  </a:lnTo>
                  <a:lnTo>
                    <a:pt x="374" y="79"/>
                  </a:lnTo>
                  <a:lnTo>
                    <a:pt x="375" y="79"/>
                  </a:lnTo>
                  <a:lnTo>
                    <a:pt x="376" y="79"/>
                  </a:lnTo>
                  <a:lnTo>
                    <a:pt x="377" y="79"/>
                  </a:lnTo>
                  <a:lnTo>
                    <a:pt x="378" y="79"/>
                  </a:lnTo>
                  <a:lnTo>
                    <a:pt x="379" y="79"/>
                  </a:lnTo>
                  <a:lnTo>
                    <a:pt x="380" y="79"/>
                  </a:lnTo>
                  <a:lnTo>
                    <a:pt x="381" y="78"/>
                  </a:lnTo>
                  <a:lnTo>
                    <a:pt x="382" y="78"/>
                  </a:lnTo>
                  <a:lnTo>
                    <a:pt x="383" y="78"/>
                  </a:lnTo>
                  <a:lnTo>
                    <a:pt x="384" y="78"/>
                  </a:lnTo>
                  <a:lnTo>
                    <a:pt x="385" y="78"/>
                  </a:lnTo>
                  <a:lnTo>
                    <a:pt x="386" y="78"/>
                  </a:lnTo>
                  <a:lnTo>
                    <a:pt x="388" y="78"/>
                  </a:lnTo>
                  <a:lnTo>
                    <a:pt x="389" y="78"/>
                  </a:lnTo>
                  <a:lnTo>
                    <a:pt x="390" y="78"/>
                  </a:lnTo>
                  <a:lnTo>
                    <a:pt x="391" y="79"/>
                  </a:lnTo>
                  <a:lnTo>
                    <a:pt x="392" y="79"/>
                  </a:lnTo>
                  <a:lnTo>
                    <a:pt x="393" y="80"/>
                  </a:lnTo>
                  <a:lnTo>
                    <a:pt x="393" y="81"/>
                  </a:lnTo>
                  <a:lnTo>
                    <a:pt x="393" y="82"/>
                  </a:lnTo>
                  <a:lnTo>
                    <a:pt x="393" y="83"/>
                  </a:lnTo>
                  <a:lnTo>
                    <a:pt x="394" y="83"/>
                  </a:lnTo>
                  <a:lnTo>
                    <a:pt x="394" y="84"/>
                  </a:lnTo>
                  <a:lnTo>
                    <a:pt x="395" y="85"/>
                  </a:lnTo>
                  <a:lnTo>
                    <a:pt x="396" y="86"/>
                  </a:lnTo>
                  <a:lnTo>
                    <a:pt x="397" y="86"/>
                  </a:lnTo>
                  <a:lnTo>
                    <a:pt x="398" y="87"/>
                  </a:lnTo>
                  <a:lnTo>
                    <a:pt x="399" y="87"/>
                  </a:lnTo>
                  <a:lnTo>
                    <a:pt x="400" y="88"/>
                  </a:lnTo>
                  <a:lnTo>
                    <a:pt x="401" y="89"/>
                  </a:lnTo>
                  <a:lnTo>
                    <a:pt x="402" y="89"/>
                  </a:lnTo>
                  <a:lnTo>
                    <a:pt x="403" y="89"/>
                  </a:lnTo>
                  <a:lnTo>
                    <a:pt x="404" y="89"/>
                  </a:lnTo>
                  <a:lnTo>
                    <a:pt x="405" y="88"/>
                  </a:lnTo>
                  <a:lnTo>
                    <a:pt x="406" y="88"/>
                  </a:lnTo>
                  <a:lnTo>
                    <a:pt x="407" y="88"/>
                  </a:lnTo>
                  <a:lnTo>
                    <a:pt x="407" y="87"/>
                  </a:lnTo>
                  <a:lnTo>
                    <a:pt x="408" y="87"/>
                  </a:lnTo>
                  <a:lnTo>
                    <a:pt x="409" y="86"/>
                  </a:lnTo>
                  <a:lnTo>
                    <a:pt x="410" y="86"/>
                  </a:lnTo>
                  <a:lnTo>
                    <a:pt x="411" y="86"/>
                  </a:lnTo>
                  <a:lnTo>
                    <a:pt x="413" y="86"/>
                  </a:lnTo>
                  <a:lnTo>
                    <a:pt x="414" y="86"/>
                  </a:lnTo>
                  <a:lnTo>
                    <a:pt x="415" y="86"/>
                  </a:lnTo>
                  <a:lnTo>
                    <a:pt x="416" y="86"/>
                  </a:lnTo>
                  <a:lnTo>
                    <a:pt x="417" y="85"/>
                  </a:lnTo>
                  <a:lnTo>
                    <a:pt x="418" y="85"/>
                  </a:lnTo>
                  <a:lnTo>
                    <a:pt x="419" y="85"/>
                  </a:lnTo>
                  <a:lnTo>
                    <a:pt x="420" y="85"/>
                  </a:lnTo>
                  <a:lnTo>
                    <a:pt x="421" y="85"/>
                  </a:lnTo>
                  <a:lnTo>
                    <a:pt x="423" y="85"/>
                  </a:lnTo>
                  <a:lnTo>
                    <a:pt x="424" y="85"/>
                  </a:lnTo>
                  <a:lnTo>
                    <a:pt x="425" y="84"/>
                  </a:lnTo>
                  <a:lnTo>
                    <a:pt x="426" y="83"/>
                  </a:lnTo>
                  <a:lnTo>
                    <a:pt x="426" y="82"/>
                  </a:lnTo>
                  <a:lnTo>
                    <a:pt x="426" y="81"/>
                  </a:lnTo>
                  <a:lnTo>
                    <a:pt x="427" y="81"/>
                  </a:lnTo>
                  <a:lnTo>
                    <a:pt x="427" y="80"/>
                  </a:lnTo>
                  <a:lnTo>
                    <a:pt x="428" y="80"/>
                  </a:lnTo>
                  <a:lnTo>
                    <a:pt x="429" y="80"/>
                  </a:lnTo>
                  <a:lnTo>
                    <a:pt x="430" y="79"/>
                  </a:lnTo>
                  <a:lnTo>
                    <a:pt x="431" y="79"/>
                  </a:lnTo>
                  <a:lnTo>
                    <a:pt x="432" y="79"/>
                  </a:lnTo>
                  <a:lnTo>
                    <a:pt x="433" y="79"/>
                  </a:lnTo>
                  <a:lnTo>
                    <a:pt x="434" y="78"/>
                  </a:lnTo>
                  <a:lnTo>
                    <a:pt x="435" y="77"/>
                  </a:lnTo>
                  <a:lnTo>
                    <a:pt x="436" y="77"/>
                  </a:lnTo>
                  <a:lnTo>
                    <a:pt x="436" y="76"/>
                  </a:lnTo>
                  <a:lnTo>
                    <a:pt x="438" y="75"/>
                  </a:lnTo>
                  <a:lnTo>
                    <a:pt x="439" y="74"/>
                  </a:lnTo>
                  <a:lnTo>
                    <a:pt x="440" y="74"/>
                  </a:lnTo>
                  <a:lnTo>
                    <a:pt x="440" y="73"/>
                  </a:lnTo>
                  <a:lnTo>
                    <a:pt x="441" y="73"/>
                  </a:lnTo>
                  <a:lnTo>
                    <a:pt x="441" y="72"/>
                  </a:lnTo>
                  <a:lnTo>
                    <a:pt x="441" y="71"/>
                  </a:lnTo>
                  <a:lnTo>
                    <a:pt x="442" y="70"/>
                  </a:lnTo>
                  <a:lnTo>
                    <a:pt x="442" y="69"/>
                  </a:lnTo>
                  <a:lnTo>
                    <a:pt x="443" y="69"/>
                  </a:lnTo>
                  <a:lnTo>
                    <a:pt x="444" y="69"/>
                  </a:lnTo>
                  <a:lnTo>
                    <a:pt x="444" y="67"/>
                  </a:lnTo>
                  <a:lnTo>
                    <a:pt x="445" y="66"/>
                  </a:lnTo>
                  <a:lnTo>
                    <a:pt x="446" y="65"/>
                  </a:lnTo>
                  <a:lnTo>
                    <a:pt x="446" y="64"/>
                  </a:lnTo>
                  <a:lnTo>
                    <a:pt x="447" y="63"/>
                  </a:lnTo>
                  <a:lnTo>
                    <a:pt x="447" y="62"/>
                  </a:lnTo>
                  <a:lnTo>
                    <a:pt x="448" y="61"/>
                  </a:lnTo>
                  <a:lnTo>
                    <a:pt x="449" y="60"/>
                  </a:lnTo>
                  <a:lnTo>
                    <a:pt x="450" y="59"/>
                  </a:lnTo>
                  <a:lnTo>
                    <a:pt x="451" y="58"/>
                  </a:lnTo>
                  <a:lnTo>
                    <a:pt x="452" y="58"/>
                  </a:lnTo>
                  <a:lnTo>
                    <a:pt x="453" y="58"/>
                  </a:lnTo>
                  <a:lnTo>
                    <a:pt x="454" y="58"/>
                  </a:lnTo>
                  <a:lnTo>
                    <a:pt x="455" y="58"/>
                  </a:lnTo>
                  <a:lnTo>
                    <a:pt x="456" y="58"/>
                  </a:lnTo>
                  <a:lnTo>
                    <a:pt x="457" y="58"/>
                  </a:lnTo>
                  <a:lnTo>
                    <a:pt x="458" y="58"/>
                  </a:lnTo>
                  <a:lnTo>
                    <a:pt x="459" y="59"/>
                  </a:lnTo>
                  <a:lnTo>
                    <a:pt x="460" y="60"/>
                  </a:lnTo>
                  <a:lnTo>
                    <a:pt x="461" y="61"/>
                  </a:lnTo>
                  <a:lnTo>
                    <a:pt x="463" y="61"/>
                  </a:lnTo>
                  <a:lnTo>
                    <a:pt x="464" y="62"/>
                  </a:lnTo>
                  <a:lnTo>
                    <a:pt x="465" y="62"/>
                  </a:lnTo>
                  <a:lnTo>
                    <a:pt x="466" y="62"/>
                  </a:lnTo>
                  <a:lnTo>
                    <a:pt x="467" y="62"/>
                  </a:lnTo>
                  <a:lnTo>
                    <a:pt x="468" y="62"/>
                  </a:lnTo>
                  <a:lnTo>
                    <a:pt x="469" y="61"/>
                  </a:lnTo>
                  <a:lnTo>
                    <a:pt x="470" y="62"/>
                  </a:lnTo>
                  <a:lnTo>
                    <a:pt x="471" y="62"/>
                  </a:lnTo>
                  <a:lnTo>
                    <a:pt x="472" y="62"/>
                  </a:lnTo>
                  <a:lnTo>
                    <a:pt x="473" y="62"/>
                  </a:lnTo>
                  <a:lnTo>
                    <a:pt x="474" y="61"/>
                  </a:lnTo>
                  <a:lnTo>
                    <a:pt x="475" y="61"/>
                  </a:lnTo>
                  <a:lnTo>
                    <a:pt x="476" y="61"/>
                  </a:lnTo>
                  <a:lnTo>
                    <a:pt x="477" y="62"/>
                  </a:lnTo>
                  <a:lnTo>
                    <a:pt x="478" y="62"/>
                  </a:lnTo>
                  <a:lnTo>
                    <a:pt x="479" y="62"/>
                  </a:lnTo>
                  <a:lnTo>
                    <a:pt x="480" y="61"/>
                  </a:lnTo>
                  <a:lnTo>
                    <a:pt x="481" y="61"/>
                  </a:lnTo>
                  <a:lnTo>
                    <a:pt x="482" y="61"/>
                  </a:lnTo>
                  <a:lnTo>
                    <a:pt x="483" y="62"/>
                  </a:lnTo>
                  <a:lnTo>
                    <a:pt x="484" y="62"/>
                  </a:lnTo>
                  <a:lnTo>
                    <a:pt x="484" y="61"/>
                  </a:lnTo>
                  <a:lnTo>
                    <a:pt x="485" y="61"/>
                  </a:lnTo>
                  <a:lnTo>
                    <a:pt x="486" y="61"/>
                  </a:lnTo>
                  <a:lnTo>
                    <a:pt x="486" y="60"/>
                  </a:lnTo>
                  <a:lnTo>
                    <a:pt x="486" y="59"/>
                  </a:lnTo>
                  <a:lnTo>
                    <a:pt x="488" y="58"/>
                  </a:lnTo>
                  <a:lnTo>
                    <a:pt x="488" y="57"/>
                  </a:lnTo>
                  <a:lnTo>
                    <a:pt x="489" y="57"/>
                  </a:lnTo>
                  <a:lnTo>
                    <a:pt x="490" y="58"/>
                  </a:lnTo>
                  <a:lnTo>
                    <a:pt x="490" y="59"/>
                  </a:lnTo>
                  <a:lnTo>
                    <a:pt x="491" y="59"/>
                  </a:lnTo>
                  <a:lnTo>
                    <a:pt x="491" y="60"/>
                  </a:lnTo>
                  <a:lnTo>
                    <a:pt x="492" y="61"/>
                  </a:lnTo>
                  <a:lnTo>
                    <a:pt x="493" y="62"/>
                  </a:lnTo>
                  <a:lnTo>
                    <a:pt x="493" y="63"/>
                  </a:lnTo>
                  <a:lnTo>
                    <a:pt x="493" y="64"/>
                  </a:lnTo>
                  <a:lnTo>
                    <a:pt x="494" y="64"/>
                  </a:lnTo>
                  <a:lnTo>
                    <a:pt x="494" y="65"/>
                  </a:lnTo>
                  <a:lnTo>
                    <a:pt x="495" y="66"/>
                  </a:lnTo>
                  <a:lnTo>
                    <a:pt x="496" y="66"/>
                  </a:lnTo>
                  <a:lnTo>
                    <a:pt x="496" y="67"/>
                  </a:lnTo>
                  <a:lnTo>
                    <a:pt x="497" y="69"/>
                  </a:lnTo>
                  <a:lnTo>
                    <a:pt x="497" y="70"/>
                  </a:lnTo>
                  <a:lnTo>
                    <a:pt x="498" y="71"/>
                  </a:lnTo>
                  <a:lnTo>
                    <a:pt x="499" y="71"/>
                  </a:lnTo>
                  <a:lnTo>
                    <a:pt x="499" y="72"/>
                  </a:lnTo>
                  <a:lnTo>
                    <a:pt x="500" y="72"/>
                  </a:lnTo>
                  <a:lnTo>
                    <a:pt x="500" y="73"/>
                  </a:lnTo>
                  <a:lnTo>
                    <a:pt x="501" y="73"/>
                  </a:lnTo>
                  <a:lnTo>
                    <a:pt x="502" y="74"/>
                  </a:lnTo>
                  <a:lnTo>
                    <a:pt x="503" y="75"/>
                  </a:lnTo>
                  <a:lnTo>
                    <a:pt x="504" y="75"/>
                  </a:lnTo>
                  <a:lnTo>
                    <a:pt x="504" y="76"/>
                  </a:lnTo>
                  <a:lnTo>
                    <a:pt x="505" y="76"/>
                  </a:lnTo>
                  <a:lnTo>
                    <a:pt x="506" y="77"/>
                  </a:lnTo>
                  <a:lnTo>
                    <a:pt x="507" y="77"/>
                  </a:lnTo>
                  <a:lnTo>
                    <a:pt x="508" y="77"/>
                  </a:lnTo>
                  <a:lnTo>
                    <a:pt x="509" y="77"/>
                  </a:lnTo>
                  <a:lnTo>
                    <a:pt x="510" y="78"/>
                  </a:lnTo>
                  <a:lnTo>
                    <a:pt x="511" y="78"/>
                  </a:lnTo>
                  <a:lnTo>
                    <a:pt x="513" y="78"/>
                  </a:lnTo>
                  <a:lnTo>
                    <a:pt x="514" y="78"/>
                  </a:lnTo>
                  <a:lnTo>
                    <a:pt x="515" y="78"/>
                  </a:lnTo>
                  <a:lnTo>
                    <a:pt x="516" y="78"/>
                  </a:lnTo>
                  <a:lnTo>
                    <a:pt x="517" y="79"/>
                  </a:lnTo>
                  <a:lnTo>
                    <a:pt x="518" y="79"/>
                  </a:lnTo>
                  <a:lnTo>
                    <a:pt x="519" y="80"/>
                  </a:lnTo>
                  <a:lnTo>
                    <a:pt x="520" y="80"/>
                  </a:lnTo>
                  <a:lnTo>
                    <a:pt x="521" y="80"/>
                  </a:lnTo>
                  <a:lnTo>
                    <a:pt x="522" y="80"/>
                  </a:lnTo>
                  <a:lnTo>
                    <a:pt x="523" y="80"/>
                  </a:lnTo>
                  <a:lnTo>
                    <a:pt x="524" y="80"/>
                  </a:lnTo>
                  <a:lnTo>
                    <a:pt x="525" y="80"/>
                  </a:lnTo>
                  <a:lnTo>
                    <a:pt x="526" y="80"/>
                  </a:lnTo>
                  <a:lnTo>
                    <a:pt x="527" y="80"/>
                  </a:lnTo>
                  <a:lnTo>
                    <a:pt x="527" y="81"/>
                  </a:lnTo>
                  <a:lnTo>
                    <a:pt x="528" y="81"/>
                  </a:lnTo>
                  <a:lnTo>
                    <a:pt x="529" y="81"/>
                  </a:lnTo>
                  <a:lnTo>
                    <a:pt x="530" y="82"/>
                  </a:lnTo>
                  <a:lnTo>
                    <a:pt x="531" y="82"/>
                  </a:lnTo>
                  <a:lnTo>
                    <a:pt x="532" y="82"/>
                  </a:lnTo>
                  <a:lnTo>
                    <a:pt x="533" y="82"/>
                  </a:lnTo>
                  <a:lnTo>
                    <a:pt x="534" y="82"/>
                  </a:lnTo>
                  <a:lnTo>
                    <a:pt x="535" y="82"/>
                  </a:lnTo>
                  <a:lnTo>
                    <a:pt x="537" y="83"/>
                  </a:lnTo>
                  <a:lnTo>
                    <a:pt x="538" y="83"/>
                  </a:lnTo>
                  <a:lnTo>
                    <a:pt x="539" y="82"/>
                  </a:lnTo>
                  <a:lnTo>
                    <a:pt x="540" y="82"/>
                  </a:lnTo>
                  <a:lnTo>
                    <a:pt x="541" y="82"/>
                  </a:lnTo>
                  <a:lnTo>
                    <a:pt x="542" y="81"/>
                  </a:lnTo>
                  <a:lnTo>
                    <a:pt x="543" y="80"/>
                  </a:lnTo>
                  <a:lnTo>
                    <a:pt x="544" y="80"/>
                  </a:lnTo>
                  <a:lnTo>
                    <a:pt x="545" y="79"/>
                  </a:lnTo>
                  <a:lnTo>
                    <a:pt x="546" y="79"/>
                  </a:lnTo>
                  <a:lnTo>
                    <a:pt x="547" y="79"/>
                  </a:lnTo>
                  <a:lnTo>
                    <a:pt x="548" y="79"/>
                  </a:lnTo>
                  <a:lnTo>
                    <a:pt x="549" y="80"/>
                  </a:lnTo>
                  <a:lnTo>
                    <a:pt x="550" y="81"/>
                  </a:lnTo>
                  <a:lnTo>
                    <a:pt x="551" y="81"/>
                  </a:lnTo>
                  <a:lnTo>
                    <a:pt x="551" y="82"/>
                  </a:lnTo>
                  <a:lnTo>
                    <a:pt x="552" y="83"/>
                  </a:lnTo>
                  <a:lnTo>
                    <a:pt x="553" y="84"/>
                  </a:lnTo>
                  <a:lnTo>
                    <a:pt x="554" y="84"/>
                  </a:lnTo>
                  <a:lnTo>
                    <a:pt x="554" y="85"/>
                  </a:lnTo>
                  <a:lnTo>
                    <a:pt x="555" y="85"/>
                  </a:lnTo>
                  <a:lnTo>
                    <a:pt x="556" y="85"/>
                  </a:lnTo>
                  <a:lnTo>
                    <a:pt x="557" y="86"/>
                  </a:lnTo>
                  <a:lnTo>
                    <a:pt x="558" y="86"/>
                  </a:lnTo>
                  <a:lnTo>
                    <a:pt x="559" y="86"/>
                  </a:lnTo>
                  <a:lnTo>
                    <a:pt x="560" y="86"/>
                  </a:lnTo>
                  <a:lnTo>
                    <a:pt x="562" y="86"/>
                  </a:lnTo>
                  <a:lnTo>
                    <a:pt x="563" y="86"/>
                  </a:lnTo>
                  <a:lnTo>
                    <a:pt x="564" y="86"/>
                  </a:lnTo>
                  <a:lnTo>
                    <a:pt x="565" y="86"/>
                  </a:lnTo>
                  <a:lnTo>
                    <a:pt x="566" y="86"/>
                  </a:lnTo>
                  <a:lnTo>
                    <a:pt x="567" y="86"/>
                  </a:lnTo>
                  <a:lnTo>
                    <a:pt x="567" y="87"/>
                  </a:lnTo>
                  <a:lnTo>
                    <a:pt x="568" y="87"/>
                  </a:lnTo>
                  <a:lnTo>
                    <a:pt x="569" y="87"/>
                  </a:lnTo>
                  <a:lnTo>
                    <a:pt x="570" y="86"/>
                  </a:lnTo>
                  <a:lnTo>
                    <a:pt x="571" y="85"/>
                  </a:lnTo>
                  <a:lnTo>
                    <a:pt x="572" y="84"/>
                  </a:lnTo>
                  <a:lnTo>
                    <a:pt x="573" y="83"/>
                  </a:lnTo>
                  <a:lnTo>
                    <a:pt x="573" y="82"/>
                  </a:lnTo>
                  <a:lnTo>
                    <a:pt x="574" y="81"/>
                  </a:lnTo>
                  <a:lnTo>
                    <a:pt x="575" y="80"/>
                  </a:lnTo>
                  <a:lnTo>
                    <a:pt x="575" y="79"/>
                  </a:lnTo>
                  <a:lnTo>
                    <a:pt x="576" y="79"/>
                  </a:lnTo>
                  <a:lnTo>
                    <a:pt x="576" y="78"/>
                  </a:lnTo>
                  <a:lnTo>
                    <a:pt x="577" y="78"/>
                  </a:lnTo>
                  <a:lnTo>
                    <a:pt x="577" y="77"/>
                  </a:lnTo>
                  <a:lnTo>
                    <a:pt x="578" y="77"/>
                  </a:lnTo>
                  <a:lnTo>
                    <a:pt x="578" y="76"/>
                  </a:lnTo>
                  <a:lnTo>
                    <a:pt x="579" y="76"/>
                  </a:lnTo>
                  <a:lnTo>
                    <a:pt x="580" y="76"/>
                  </a:lnTo>
                  <a:lnTo>
                    <a:pt x="581" y="75"/>
                  </a:lnTo>
                  <a:lnTo>
                    <a:pt x="582" y="75"/>
                  </a:lnTo>
                  <a:lnTo>
                    <a:pt x="583" y="75"/>
                  </a:lnTo>
                  <a:lnTo>
                    <a:pt x="583" y="74"/>
                  </a:lnTo>
                  <a:lnTo>
                    <a:pt x="584" y="74"/>
                  </a:lnTo>
                  <a:lnTo>
                    <a:pt x="585" y="74"/>
                  </a:lnTo>
                  <a:lnTo>
                    <a:pt x="587" y="73"/>
                  </a:lnTo>
                  <a:lnTo>
                    <a:pt x="588" y="73"/>
                  </a:lnTo>
                  <a:lnTo>
                    <a:pt x="588" y="72"/>
                  </a:lnTo>
                  <a:lnTo>
                    <a:pt x="589" y="72"/>
                  </a:lnTo>
                  <a:lnTo>
                    <a:pt x="590" y="72"/>
                  </a:lnTo>
                  <a:lnTo>
                    <a:pt x="591" y="71"/>
                  </a:lnTo>
                  <a:lnTo>
                    <a:pt x="592" y="71"/>
                  </a:lnTo>
                  <a:lnTo>
                    <a:pt x="593" y="71"/>
                  </a:lnTo>
                  <a:lnTo>
                    <a:pt x="594" y="71"/>
                  </a:lnTo>
                  <a:lnTo>
                    <a:pt x="595" y="71"/>
                  </a:lnTo>
                  <a:lnTo>
                    <a:pt x="596" y="72"/>
                  </a:lnTo>
                  <a:lnTo>
                    <a:pt x="597" y="72"/>
                  </a:lnTo>
                  <a:lnTo>
                    <a:pt x="598" y="72"/>
                  </a:lnTo>
                  <a:lnTo>
                    <a:pt x="599" y="72"/>
                  </a:lnTo>
                  <a:lnTo>
                    <a:pt x="600" y="72"/>
                  </a:lnTo>
                  <a:lnTo>
                    <a:pt x="601" y="72"/>
                  </a:lnTo>
                  <a:lnTo>
                    <a:pt x="602" y="72"/>
                  </a:lnTo>
                  <a:lnTo>
                    <a:pt x="603" y="72"/>
                  </a:lnTo>
                  <a:lnTo>
                    <a:pt x="604" y="72"/>
                  </a:lnTo>
                  <a:lnTo>
                    <a:pt x="605" y="71"/>
                  </a:lnTo>
                  <a:lnTo>
                    <a:pt x="606" y="71"/>
                  </a:lnTo>
                  <a:lnTo>
                    <a:pt x="606" y="70"/>
                  </a:lnTo>
                  <a:lnTo>
                    <a:pt x="607" y="70"/>
                  </a:lnTo>
                  <a:lnTo>
                    <a:pt x="608" y="69"/>
                  </a:lnTo>
                  <a:lnTo>
                    <a:pt x="609" y="67"/>
                  </a:lnTo>
                  <a:lnTo>
                    <a:pt x="609" y="66"/>
                  </a:lnTo>
                  <a:lnTo>
                    <a:pt x="610" y="66"/>
                  </a:lnTo>
                  <a:lnTo>
                    <a:pt x="610" y="65"/>
                  </a:lnTo>
                  <a:lnTo>
                    <a:pt x="612" y="64"/>
                  </a:lnTo>
                  <a:lnTo>
                    <a:pt x="613" y="63"/>
                  </a:lnTo>
                  <a:lnTo>
                    <a:pt x="614" y="62"/>
                  </a:lnTo>
                  <a:lnTo>
                    <a:pt x="615" y="62"/>
                  </a:lnTo>
                  <a:lnTo>
                    <a:pt x="615" y="61"/>
                  </a:lnTo>
                  <a:lnTo>
                    <a:pt x="616" y="61"/>
                  </a:lnTo>
                  <a:lnTo>
                    <a:pt x="617" y="61"/>
                  </a:lnTo>
                  <a:lnTo>
                    <a:pt x="618" y="60"/>
                  </a:lnTo>
                  <a:lnTo>
                    <a:pt x="619" y="60"/>
                  </a:lnTo>
                  <a:lnTo>
                    <a:pt x="620" y="60"/>
                  </a:lnTo>
                  <a:lnTo>
                    <a:pt x="621" y="59"/>
                  </a:lnTo>
                  <a:lnTo>
                    <a:pt x="622" y="59"/>
                  </a:lnTo>
                  <a:lnTo>
                    <a:pt x="623" y="58"/>
                  </a:lnTo>
                  <a:lnTo>
                    <a:pt x="624" y="58"/>
                  </a:lnTo>
                  <a:lnTo>
                    <a:pt x="625" y="58"/>
                  </a:lnTo>
                  <a:lnTo>
                    <a:pt x="626" y="57"/>
                  </a:lnTo>
                  <a:lnTo>
                    <a:pt x="627" y="57"/>
                  </a:lnTo>
                  <a:lnTo>
                    <a:pt x="628" y="57"/>
                  </a:lnTo>
                  <a:lnTo>
                    <a:pt x="629" y="57"/>
                  </a:lnTo>
                  <a:lnTo>
                    <a:pt x="629" y="56"/>
                  </a:lnTo>
                  <a:lnTo>
                    <a:pt x="630" y="56"/>
                  </a:lnTo>
                  <a:lnTo>
                    <a:pt x="631" y="55"/>
                  </a:lnTo>
                  <a:lnTo>
                    <a:pt x="631" y="54"/>
                  </a:lnTo>
                  <a:lnTo>
                    <a:pt x="632" y="54"/>
                  </a:lnTo>
                  <a:lnTo>
                    <a:pt x="632" y="53"/>
                  </a:lnTo>
                  <a:lnTo>
                    <a:pt x="633" y="53"/>
                  </a:lnTo>
                  <a:lnTo>
                    <a:pt x="634" y="52"/>
                  </a:lnTo>
                  <a:lnTo>
                    <a:pt x="634" y="51"/>
                  </a:lnTo>
                  <a:lnTo>
                    <a:pt x="635" y="50"/>
                  </a:lnTo>
                  <a:lnTo>
                    <a:pt x="635" y="49"/>
                  </a:lnTo>
                  <a:lnTo>
                    <a:pt x="635" y="48"/>
                  </a:lnTo>
                  <a:lnTo>
                    <a:pt x="635" y="47"/>
                  </a:lnTo>
                  <a:lnTo>
                    <a:pt x="635" y="46"/>
                  </a:lnTo>
                  <a:lnTo>
                    <a:pt x="634" y="46"/>
                  </a:lnTo>
                  <a:lnTo>
                    <a:pt x="634" y="45"/>
                  </a:lnTo>
                  <a:lnTo>
                    <a:pt x="633" y="44"/>
                  </a:lnTo>
                  <a:lnTo>
                    <a:pt x="633" y="42"/>
                  </a:lnTo>
                  <a:lnTo>
                    <a:pt x="633" y="41"/>
                  </a:lnTo>
                  <a:lnTo>
                    <a:pt x="633" y="40"/>
                  </a:lnTo>
                  <a:lnTo>
                    <a:pt x="633" y="39"/>
                  </a:lnTo>
                  <a:lnTo>
                    <a:pt x="634" y="39"/>
                  </a:lnTo>
                  <a:lnTo>
                    <a:pt x="634" y="38"/>
                  </a:lnTo>
                  <a:lnTo>
                    <a:pt x="634" y="37"/>
                  </a:lnTo>
                  <a:lnTo>
                    <a:pt x="634" y="36"/>
                  </a:lnTo>
                  <a:lnTo>
                    <a:pt x="635" y="35"/>
                  </a:lnTo>
                  <a:lnTo>
                    <a:pt x="635" y="34"/>
                  </a:lnTo>
                  <a:lnTo>
                    <a:pt x="637" y="34"/>
                  </a:lnTo>
                  <a:lnTo>
                    <a:pt x="637" y="33"/>
                  </a:lnTo>
                  <a:lnTo>
                    <a:pt x="638" y="32"/>
                  </a:lnTo>
                  <a:lnTo>
                    <a:pt x="639" y="32"/>
                  </a:lnTo>
                  <a:lnTo>
                    <a:pt x="639" y="31"/>
                  </a:lnTo>
                  <a:lnTo>
                    <a:pt x="640" y="31"/>
                  </a:lnTo>
                  <a:lnTo>
                    <a:pt x="640" y="30"/>
                  </a:lnTo>
                  <a:lnTo>
                    <a:pt x="640" y="29"/>
                  </a:lnTo>
                  <a:lnTo>
                    <a:pt x="640" y="28"/>
                  </a:lnTo>
                  <a:lnTo>
                    <a:pt x="640" y="27"/>
                  </a:lnTo>
                  <a:lnTo>
                    <a:pt x="640" y="26"/>
                  </a:lnTo>
                  <a:lnTo>
                    <a:pt x="641" y="25"/>
                  </a:lnTo>
                  <a:lnTo>
                    <a:pt x="641" y="24"/>
                  </a:lnTo>
                  <a:lnTo>
                    <a:pt x="642" y="23"/>
                  </a:lnTo>
                  <a:lnTo>
                    <a:pt x="642" y="22"/>
                  </a:lnTo>
                  <a:lnTo>
                    <a:pt x="642" y="21"/>
                  </a:lnTo>
                  <a:lnTo>
                    <a:pt x="642" y="20"/>
                  </a:lnTo>
                  <a:lnTo>
                    <a:pt x="642" y="19"/>
                  </a:lnTo>
                  <a:lnTo>
                    <a:pt x="642" y="17"/>
                  </a:lnTo>
                  <a:lnTo>
                    <a:pt x="642" y="16"/>
                  </a:lnTo>
                  <a:lnTo>
                    <a:pt x="643" y="15"/>
                  </a:lnTo>
                  <a:lnTo>
                    <a:pt x="643" y="14"/>
                  </a:lnTo>
                  <a:lnTo>
                    <a:pt x="644" y="14"/>
                  </a:lnTo>
                  <a:lnTo>
                    <a:pt x="644" y="13"/>
                  </a:lnTo>
                  <a:lnTo>
                    <a:pt x="645" y="12"/>
                  </a:lnTo>
                  <a:lnTo>
                    <a:pt x="646" y="12"/>
                  </a:lnTo>
                  <a:lnTo>
                    <a:pt x="647" y="12"/>
                  </a:lnTo>
                  <a:lnTo>
                    <a:pt x="647" y="11"/>
                  </a:lnTo>
                  <a:lnTo>
                    <a:pt x="648" y="11"/>
                  </a:lnTo>
                  <a:lnTo>
                    <a:pt x="648" y="10"/>
                  </a:lnTo>
                  <a:lnTo>
                    <a:pt x="649" y="10"/>
                  </a:lnTo>
                  <a:lnTo>
                    <a:pt x="650" y="9"/>
                  </a:lnTo>
                  <a:lnTo>
                    <a:pt x="651" y="8"/>
                  </a:lnTo>
                  <a:lnTo>
                    <a:pt x="652" y="8"/>
                  </a:lnTo>
                  <a:lnTo>
                    <a:pt x="653" y="7"/>
                  </a:lnTo>
                  <a:lnTo>
                    <a:pt x="654" y="7"/>
                  </a:lnTo>
                  <a:lnTo>
                    <a:pt x="655" y="6"/>
                  </a:lnTo>
                  <a:lnTo>
                    <a:pt x="656" y="6"/>
                  </a:lnTo>
                  <a:lnTo>
                    <a:pt x="657" y="5"/>
                  </a:lnTo>
                  <a:lnTo>
                    <a:pt x="658" y="5"/>
                  </a:lnTo>
                  <a:lnTo>
                    <a:pt x="659" y="5"/>
                  </a:lnTo>
                  <a:lnTo>
                    <a:pt x="660" y="5"/>
                  </a:lnTo>
                  <a:lnTo>
                    <a:pt x="662" y="4"/>
                  </a:lnTo>
                  <a:lnTo>
                    <a:pt x="663" y="4"/>
                  </a:lnTo>
                  <a:lnTo>
                    <a:pt x="664" y="4"/>
                  </a:lnTo>
                  <a:lnTo>
                    <a:pt x="665" y="5"/>
                  </a:lnTo>
                  <a:lnTo>
                    <a:pt x="666" y="5"/>
                  </a:lnTo>
                  <a:lnTo>
                    <a:pt x="667" y="5"/>
                  </a:lnTo>
                  <a:lnTo>
                    <a:pt x="668" y="5"/>
                  </a:lnTo>
                  <a:lnTo>
                    <a:pt x="668" y="4"/>
                  </a:lnTo>
                  <a:lnTo>
                    <a:pt x="669" y="4"/>
                  </a:lnTo>
                  <a:lnTo>
                    <a:pt x="670" y="3"/>
                  </a:lnTo>
                  <a:lnTo>
                    <a:pt x="671" y="3"/>
                  </a:lnTo>
                  <a:lnTo>
                    <a:pt x="671" y="2"/>
                  </a:lnTo>
                  <a:lnTo>
                    <a:pt x="672" y="2"/>
                  </a:lnTo>
                  <a:lnTo>
                    <a:pt x="673" y="1"/>
                  </a:lnTo>
                  <a:lnTo>
                    <a:pt x="674" y="1"/>
                  </a:lnTo>
                  <a:lnTo>
                    <a:pt x="675" y="1"/>
                  </a:lnTo>
                  <a:lnTo>
                    <a:pt x="676" y="1"/>
                  </a:lnTo>
                  <a:lnTo>
                    <a:pt x="677" y="1"/>
                  </a:lnTo>
                  <a:lnTo>
                    <a:pt x="678" y="1"/>
                  </a:lnTo>
                  <a:lnTo>
                    <a:pt x="679" y="1"/>
                  </a:lnTo>
                  <a:lnTo>
                    <a:pt x="680" y="1"/>
                  </a:lnTo>
                  <a:lnTo>
                    <a:pt x="682" y="1"/>
                  </a:lnTo>
                  <a:lnTo>
                    <a:pt x="683" y="1"/>
                  </a:lnTo>
                  <a:lnTo>
                    <a:pt x="684" y="1"/>
                  </a:lnTo>
                  <a:lnTo>
                    <a:pt x="685" y="1"/>
                  </a:lnTo>
                  <a:lnTo>
                    <a:pt x="685" y="0"/>
                  </a:lnTo>
                  <a:lnTo>
                    <a:pt x="687" y="0"/>
                  </a:lnTo>
                  <a:lnTo>
                    <a:pt x="688" y="0"/>
                  </a:lnTo>
                  <a:lnTo>
                    <a:pt x="689" y="0"/>
                  </a:lnTo>
                  <a:lnTo>
                    <a:pt x="690" y="0"/>
                  </a:lnTo>
                  <a:lnTo>
                    <a:pt x="691" y="1"/>
                  </a:lnTo>
                  <a:lnTo>
                    <a:pt x="691" y="2"/>
                  </a:lnTo>
                  <a:lnTo>
                    <a:pt x="692" y="2"/>
                  </a:lnTo>
                  <a:lnTo>
                    <a:pt x="692" y="3"/>
                  </a:lnTo>
                  <a:lnTo>
                    <a:pt x="693" y="3"/>
                  </a:lnTo>
                  <a:lnTo>
                    <a:pt x="694" y="4"/>
                  </a:lnTo>
                  <a:lnTo>
                    <a:pt x="695" y="5"/>
                  </a:lnTo>
                  <a:lnTo>
                    <a:pt x="696" y="5"/>
                  </a:lnTo>
                  <a:lnTo>
                    <a:pt x="697" y="5"/>
                  </a:lnTo>
                  <a:lnTo>
                    <a:pt x="698" y="5"/>
                  </a:lnTo>
                  <a:lnTo>
                    <a:pt x="699" y="5"/>
                  </a:lnTo>
                  <a:lnTo>
                    <a:pt x="700" y="5"/>
                  </a:lnTo>
                  <a:lnTo>
                    <a:pt x="701" y="5"/>
                  </a:lnTo>
                  <a:lnTo>
                    <a:pt x="702" y="5"/>
                  </a:lnTo>
                  <a:lnTo>
                    <a:pt x="703" y="5"/>
                  </a:lnTo>
                  <a:lnTo>
                    <a:pt x="704" y="4"/>
                  </a:lnTo>
                  <a:lnTo>
                    <a:pt x="705" y="4"/>
                  </a:lnTo>
                  <a:lnTo>
                    <a:pt x="706" y="4"/>
                  </a:lnTo>
                  <a:lnTo>
                    <a:pt x="707" y="4"/>
                  </a:lnTo>
                  <a:lnTo>
                    <a:pt x="709" y="4"/>
                  </a:lnTo>
                  <a:lnTo>
                    <a:pt x="710" y="3"/>
                  </a:lnTo>
                  <a:lnTo>
                    <a:pt x="712" y="4"/>
                  </a:lnTo>
                  <a:lnTo>
                    <a:pt x="713" y="4"/>
                  </a:lnTo>
                  <a:lnTo>
                    <a:pt x="714" y="4"/>
                  </a:lnTo>
                  <a:lnTo>
                    <a:pt x="714" y="5"/>
                  </a:lnTo>
                  <a:lnTo>
                    <a:pt x="715" y="5"/>
                  </a:lnTo>
                  <a:lnTo>
                    <a:pt x="716" y="5"/>
                  </a:lnTo>
                  <a:lnTo>
                    <a:pt x="717" y="5"/>
                  </a:lnTo>
                  <a:lnTo>
                    <a:pt x="718" y="6"/>
                  </a:lnTo>
                  <a:lnTo>
                    <a:pt x="719" y="6"/>
                  </a:lnTo>
                  <a:lnTo>
                    <a:pt x="720" y="6"/>
                  </a:lnTo>
                  <a:lnTo>
                    <a:pt x="720" y="7"/>
                  </a:lnTo>
                  <a:lnTo>
                    <a:pt x="721" y="7"/>
                  </a:lnTo>
                  <a:lnTo>
                    <a:pt x="721" y="8"/>
                  </a:lnTo>
                  <a:lnTo>
                    <a:pt x="722" y="9"/>
                  </a:lnTo>
                  <a:lnTo>
                    <a:pt x="722" y="10"/>
                  </a:lnTo>
                  <a:lnTo>
                    <a:pt x="723" y="11"/>
                  </a:lnTo>
                  <a:lnTo>
                    <a:pt x="724" y="12"/>
                  </a:lnTo>
                  <a:lnTo>
                    <a:pt x="725" y="12"/>
                  </a:lnTo>
                  <a:lnTo>
                    <a:pt x="726" y="13"/>
                  </a:lnTo>
                  <a:lnTo>
                    <a:pt x="727" y="14"/>
                  </a:lnTo>
                  <a:lnTo>
                    <a:pt x="728" y="14"/>
                  </a:lnTo>
                  <a:lnTo>
                    <a:pt x="728" y="15"/>
                  </a:lnTo>
                  <a:lnTo>
                    <a:pt x="729" y="16"/>
                  </a:lnTo>
                  <a:lnTo>
                    <a:pt x="729" y="17"/>
                  </a:lnTo>
                  <a:lnTo>
                    <a:pt x="730" y="17"/>
                  </a:lnTo>
                  <a:lnTo>
                    <a:pt x="730" y="19"/>
                  </a:lnTo>
                  <a:lnTo>
                    <a:pt x="731" y="19"/>
                  </a:lnTo>
                  <a:lnTo>
                    <a:pt x="732" y="20"/>
                  </a:lnTo>
                  <a:lnTo>
                    <a:pt x="733" y="20"/>
                  </a:lnTo>
                  <a:lnTo>
                    <a:pt x="733" y="21"/>
                  </a:lnTo>
                  <a:lnTo>
                    <a:pt x="734" y="21"/>
                  </a:lnTo>
                  <a:lnTo>
                    <a:pt x="735" y="21"/>
                  </a:lnTo>
                  <a:lnTo>
                    <a:pt x="737" y="22"/>
                  </a:lnTo>
                  <a:lnTo>
                    <a:pt x="738" y="23"/>
                  </a:lnTo>
                  <a:lnTo>
                    <a:pt x="739" y="23"/>
                  </a:lnTo>
                  <a:lnTo>
                    <a:pt x="739" y="24"/>
                  </a:lnTo>
                  <a:lnTo>
                    <a:pt x="740" y="24"/>
                  </a:lnTo>
                  <a:lnTo>
                    <a:pt x="741" y="24"/>
                  </a:lnTo>
                  <a:lnTo>
                    <a:pt x="742" y="25"/>
                  </a:lnTo>
                  <a:lnTo>
                    <a:pt x="743" y="25"/>
                  </a:lnTo>
                  <a:lnTo>
                    <a:pt x="744" y="26"/>
                  </a:lnTo>
                  <a:lnTo>
                    <a:pt x="745" y="26"/>
                  </a:lnTo>
                  <a:lnTo>
                    <a:pt x="746" y="27"/>
                  </a:lnTo>
                  <a:lnTo>
                    <a:pt x="747" y="27"/>
                  </a:lnTo>
                  <a:lnTo>
                    <a:pt x="748" y="26"/>
                  </a:lnTo>
                  <a:lnTo>
                    <a:pt x="749" y="26"/>
                  </a:lnTo>
                  <a:lnTo>
                    <a:pt x="750" y="26"/>
                  </a:lnTo>
                  <a:lnTo>
                    <a:pt x="751" y="26"/>
                  </a:lnTo>
                  <a:lnTo>
                    <a:pt x="752" y="26"/>
                  </a:lnTo>
                  <a:lnTo>
                    <a:pt x="753" y="27"/>
                  </a:lnTo>
                  <a:lnTo>
                    <a:pt x="754" y="28"/>
                  </a:lnTo>
                  <a:lnTo>
                    <a:pt x="755" y="28"/>
                  </a:lnTo>
                  <a:lnTo>
                    <a:pt x="756" y="28"/>
                  </a:lnTo>
                  <a:lnTo>
                    <a:pt x="757" y="29"/>
                  </a:lnTo>
                  <a:lnTo>
                    <a:pt x="758" y="29"/>
                  </a:lnTo>
                  <a:lnTo>
                    <a:pt x="754" y="34"/>
                  </a:lnTo>
                  <a:lnTo>
                    <a:pt x="754" y="35"/>
                  </a:lnTo>
                  <a:lnTo>
                    <a:pt x="752" y="39"/>
                  </a:lnTo>
                  <a:lnTo>
                    <a:pt x="750" y="42"/>
                  </a:lnTo>
                  <a:lnTo>
                    <a:pt x="749" y="47"/>
                  </a:lnTo>
                  <a:lnTo>
                    <a:pt x="748" y="51"/>
                  </a:lnTo>
                  <a:lnTo>
                    <a:pt x="746" y="53"/>
                  </a:lnTo>
                  <a:lnTo>
                    <a:pt x="747" y="53"/>
                  </a:lnTo>
                  <a:lnTo>
                    <a:pt x="746" y="53"/>
                  </a:lnTo>
                  <a:lnTo>
                    <a:pt x="746" y="54"/>
                  </a:lnTo>
                  <a:lnTo>
                    <a:pt x="746" y="55"/>
                  </a:lnTo>
                  <a:lnTo>
                    <a:pt x="745" y="56"/>
                  </a:lnTo>
                  <a:lnTo>
                    <a:pt x="745" y="57"/>
                  </a:lnTo>
                  <a:lnTo>
                    <a:pt x="745" y="60"/>
                  </a:lnTo>
                  <a:lnTo>
                    <a:pt x="744" y="63"/>
                  </a:lnTo>
                  <a:lnTo>
                    <a:pt x="743" y="65"/>
                  </a:lnTo>
                  <a:lnTo>
                    <a:pt x="743" y="67"/>
                  </a:lnTo>
                  <a:lnTo>
                    <a:pt x="744" y="71"/>
                  </a:lnTo>
                  <a:lnTo>
                    <a:pt x="744" y="72"/>
                  </a:lnTo>
                  <a:lnTo>
                    <a:pt x="744" y="73"/>
                  </a:lnTo>
                  <a:lnTo>
                    <a:pt x="743" y="76"/>
                  </a:lnTo>
                  <a:lnTo>
                    <a:pt x="743" y="77"/>
                  </a:lnTo>
                  <a:lnTo>
                    <a:pt x="743" y="79"/>
                  </a:lnTo>
                  <a:lnTo>
                    <a:pt x="743" y="80"/>
                  </a:lnTo>
                  <a:lnTo>
                    <a:pt x="743" y="84"/>
                  </a:lnTo>
                  <a:lnTo>
                    <a:pt x="743" y="85"/>
                  </a:lnTo>
                  <a:lnTo>
                    <a:pt x="742" y="86"/>
                  </a:lnTo>
                  <a:lnTo>
                    <a:pt x="742" y="87"/>
                  </a:lnTo>
                  <a:lnTo>
                    <a:pt x="742" y="88"/>
                  </a:lnTo>
                  <a:lnTo>
                    <a:pt x="744" y="91"/>
                  </a:lnTo>
                  <a:lnTo>
                    <a:pt x="744" y="95"/>
                  </a:lnTo>
                  <a:lnTo>
                    <a:pt x="744" y="96"/>
                  </a:lnTo>
                  <a:lnTo>
                    <a:pt x="744" y="98"/>
                  </a:lnTo>
                  <a:lnTo>
                    <a:pt x="744" y="100"/>
                  </a:lnTo>
                  <a:lnTo>
                    <a:pt x="745" y="101"/>
                  </a:lnTo>
                  <a:lnTo>
                    <a:pt x="745" y="102"/>
                  </a:lnTo>
                  <a:lnTo>
                    <a:pt x="745" y="103"/>
                  </a:lnTo>
                  <a:lnTo>
                    <a:pt x="746" y="103"/>
                  </a:lnTo>
                  <a:lnTo>
                    <a:pt x="746" y="105"/>
                  </a:lnTo>
                  <a:lnTo>
                    <a:pt x="746" y="106"/>
                  </a:lnTo>
                  <a:lnTo>
                    <a:pt x="745" y="108"/>
                  </a:lnTo>
                  <a:lnTo>
                    <a:pt x="745" y="109"/>
                  </a:lnTo>
                  <a:lnTo>
                    <a:pt x="745" y="110"/>
                  </a:lnTo>
                  <a:lnTo>
                    <a:pt x="745" y="112"/>
                  </a:lnTo>
                  <a:lnTo>
                    <a:pt x="745" y="114"/>
                  </a:lnTo>
                  <a:lnTo>
                    <a:pt x="745" y="115"/>
                  </a:lnTo>
                  <a:lnTo>
                    <a:pt x="746" y="116"/>
                  </a:lnTo>
                  <a:lnTo>
                    <a:pt x="746" y="117"/>
                  </a:lnTo>
                  <a:lnTo>
                    <a:pt x="746" y="119"/>
                  </a:lnTo>
                  <a:lnTo>
                    <a:pt x="745" y="121"/>
                  </a:lnTo>
                  <a:lnTo>
                    <a:pt x="745" y="123"/>
                  </a:lnTo>
                  <a:lnTo>
                    <a:pt x="745" y="124"/>
                  </a:lnTo>
                  <a:lnTo>
                    <a:pt x="745" y="125"/>
                  </a:lnTo>
                  <a:lnTo>
                    <a:pt x="744" y="125"/>
                  </a:lnTo>
                  <a:lnTo>
                    <a:pt x="744" y="126"/>
                  </a:lnTo>
                  <a:lnTo>
                    <a:pt x="744" y="127"/>
                  </a:lnTo>
                  <a:lnTo>
                    <a:pt x="743" y="127"/>
                  </a:lnTo>
                  <a:lnTo>
                    <a:pt x="743" y="128"/>
                  </a:lnTo>
                  <a:lnTo>
                    <a:pt x="743" y="129"/>
                  </a:lnTo>
                  <a:lnTo>
                    <a:pt x="743" y="130"/>
                  </a:lnTo>
                  <a:lnTo>
                    <a:pt x="742" y="132"/>
                  </a:lnTo>
                  <a:lnTo>
                    <a:pt x="742" y="134"/>
                  </a:lnTo>
                  <a:lnTo>
                    <a:pt x="742" y="135"/>
                  </a:lnTo>
                  <a:lnTo>
                    <a:pt x="742" y="136"/>
                  </a:lnTo>
                  <a:lnTo>
                    <a:pt x="742" y="137"/>
                  </a:lnTo>
                  <a:lnTo>
                    <a:pt x="742" y="138"/>
                  </a:lnTo>
                  <a:lnTo>
                    <a:pt x="742" y="139"/>
                  </a:lnTo>
                  <a:lnTo>
                    <a:pt x="741" y="140"/>
                  </a:lnTo>
                  <a:lnTo>
                    <a:pt x="741" y="142"/>
                  </a:lnTo>
                  <a:lnTo>
                    <a:pt x="740" y="144"/>
                  </a:lnTo>
                  <a:lnTo>
                    <a:pt x="740" y="145"/>
                  </a:lnTo>
                  <a:lnTo>
                    <a:pt x="740" y="146"/>
                  </a:lnTo>
                  <a:lnTo>
                    <a:pt x="740" y="147"/>
                  </a:lnTo>
                  <a:lnTo>
                    <a:pt x="739" y="147"/>
                  </a:lnTo>
                  <a:lnTo>
                    <a:pt x="739" y="148"/>
                  </a:lnTo>
                  <a:lnTo>
                    <a:pt x="738" y="149"/>
                  </a:lnTo>
                  <a:lnTo>
                    <a:pt x="738" y="150"/>
                  </a:lnTo>
                  <a:lnTo>
                    <a:pt x="738" y="151"/>
                  </a:lnTo>
                  <a:lnTo>
                    <a:pt x="738" y="152"/>
                  </a:lnTo>
                  <a:lnTo>
                    <a:pt x="738" y="153"/>
                  </a:lnTo>
                  <a:lnTo>
                    <a:pt x="738" y="154"/>
                  </a:lnTo>
                  <a:lnTo>
                    <a:pt x="738" y="155"/>
                  </a:lnTo>
                  <a:lnTo>
                    <a:pt x="737" y="156"/>
                  </a:lnTo>
                  <a:lnTo>
                    <a:pt x="737" y="157"/>
                  </a:lnTo>
                  <a:lnTo>
                    <a:pt x="735" y="157"/>
                  </a:lnTo>
                  <a:lnTo>
                    <a:pt x="734" y="157"/>
                  </a:lnTo>
                  <a:lnTo>
                    <a:pt x="733" y="157"/>
                  </a:lnTo>
                  <a:lnTo>
                    <a:pt x="733" y="158"/>
                  </a:lnTo>
                  <a:lnTo>
                    <a:pt x="732" y="158"/>
                  </a:lnTo>
                  <a:lnTo>
                    <a:pt x="732" y="159"/>
                  </a:lnTo>
                  <a:lnTo>
                    <a:pt x="731" y="159"/>
                  </a:lnTo>
                  <a:lnTo>
                    <a:pt x="730" y="159"/>
                  </a:lnTo>
                  <a:lnTo>
                    <a:pt x="729" y="159"/>
                  </a:lnTo>
                  <a:lnTo>
                    <a:pt x="728" y="159"/>
                  </a:lnTo>
                  <a:lnTo>
                    <a:pt x="727" y="160"/>
                  </a:lnTo>
                  <a:lnTo>
                    <a:pt x="726" y="160"/>
                  </a:lnTo>
                  <a:lnTo>
                    <a:pt x="725" y="161"/>
                  </a:lnTo>
                  <a:lnTo>
                    <a:pt x="724" y="161"/>
                  </a:lnTo>
                  <a:lnTo>
                    <a:pt x="723" y="162"/>
                  </a:lnTo>
                  <a:lnTo>
                    <a:pt x="722" y="162"/>
                  </a:lnTo>
                  <a:lnTo>
                    <a:pt x="721" y="162"/>
                  </a:lnTo>
                  <a:lnTo>
                    <a:pt x="721" y="163"/>
                  </a:lnTo>
                  <a:lnTo>
                    <a:pt x="720" y="164"/>
                  </a:lnTo>
                  <a:lnTo>
                    <a:pt x="719" y="164"/>
                  </a:lnTo>
                  <a:lnTo>
                    <a:pt x="718" y="164"/>
                  </a:lnTo>
                  <a:lnTo>
                    <a:pt x="718" y="165"/>
                  </a:lnTo>
                  <a:lnTo>
                    <a:pt x="717" y="165"/>
                  </a:lnTo>
                  <a:lnTo>
                    <a:pt x="716" y="165"/>
                  </a:lnTo>
                  <a:lnTo>
                    <a:pt x="715" y="166"/>
                  </a:lnTo>
                  <a:lnTo>
                    <a:pt x="714" y="167"/>
                  </a:lnTo>
                  <a:lnTo>
                    <a:pt x="713" y="169"/>
                  </a:lnTo>
                  <a:lnTo>
                    <a:pt x="710" y="171"/>
                  </a:lnTo>
                  <a:lnTo>
                    <a:pt x="709" y="171"/>
                  </a:lnTo>
                  <a:lnTo>
                    <a:pt x="708" y="172"/>
                  </a:lnTo>
                  <a:lnTo>
                    <a:pt x="709" y="172"/>
                  </a:lnTo>
                  <a:lnTo>
                    <a:pt x="709" y="173"/>
                  </a:lnTo>
                  <a:lnTo>
                    <a:pt x="709" y="174"/>
                  </a:lnTo>
                  <a:lnTo>
                    <a:pt x="709" y="175"/>
                  </a:lnTo>
                  <a:lnTo>
                    <a:pt x="710" y="175"/>
                  </a:lnTo>
                  <a:lnTo>
                    <a:pt x="710" y="176"/>
                  </a:lnTo>
                  <a:lnTo>
                    <a:pt x="709" y="176"/>
                  </a:lnTo>
                  <a:lnTo>
                    <a:pt x="710" y="176"/>
                  </a:lnTo>
                  <a:lnTo>
                    <a:pt x="710" y="177"/>
                  </a:lnTo>
                  <a:lnTo>
                    <a:pt x="712" y="177"/>
                  </a:lnTo>
                  <a:lnTo>
                    <a:pt x="710" y="178"/>
                  </a:lnTo>
                  <a:lnTo>
                    <a:pt x="710" y="179"/>
                  </a:lnTo>
                  <a:lnTo>
                    <a:pt x="710" y="180"/>
                  </a:lnTo>
                  <a:lnTo>
                    <a:pt x="709" y="180"/>
                  </a:lnTo>
                  <a:lnTo>
                    <a:pt x="709" y="181"/>
                  </a:lnTo>
                  <a:lnTo>
                    <a:pt x="708" y="181"/>
                  </a:lnTo>
                  <a:lnTo>
                    <a:pt x="708" y="182"/>
                  </a:lnTo>
                  <a:lnTo>
                    <a:pt x="708" y="183"/>
                  </a:lnTo>
                  <a:lnTo>
                    <a:pt x="708" y="184"/>
                  </a:lnTo>
                  <a:lnTo>
                    <a:pt x="709" y="184"/>
                  </a:lnTo>
                  <a:lnTo>
                    <a:pt x="708" y="184"/>
                  </a:lnTo>
                  <a:lnTo>
                    <a:pt x="707" y="185"/>
                  </a:lnTo>
                  <a:lnTo>
                    <a:pt x="707" y="186"/>
                  </a:lnTo>
                  <a:lnTo>
                    <a:pt x="707" y="187"/>
                  </a:lnTo>
                  <a:lnTo>
                    <a:pt x="706" y="187"/>
                  </a:lnTo>
                  <a:lnTo>
                    <a:pt x="705" y="187"/>
                  </a:lnTo>
                  <a:lnTo>
                    <a:pt x="705" y="188"/>
                  </a:lnTo>
                  <a:lnTo>
                    <a:pt x="705" y="189"/>
                  </a:lnTo>
                  <a:lnTo>
                    <a:pt x="705" y="190"/>
                  </a:lnTo>
                  <a:lnTo>
                    <a:pt x="705" y="191"/>
                  </a:lnTo>
                  <a:lnTo>
                    <a:pt x="704" y="191"/>
                  </a:lnTo>
                  <a:lnTo>
                    <a:pt x="704" y="192"/>
                  </a:lnTo>
                  <a:lnTo>
                    <a:pt x="705" y="192"/>
                  </a:lnTo>
                  <a:lnTo>
                    <a:pt x="705" y="194"/>
                  </a:lnTo>
                  <a:lnTo>
                    <a:pt x="705" y="195"/>
                  </a:lnTo>
                  <a:lnTo>
                    <a:pt x="705" y="196"/>
                  </a:lnTo>
                  <a:lnTo>
                    <a:pt x="706" y="196"/>
                  </a:lnTo>
                  <a:lnTo>
                    <a:pt x="705" y="196"/>
                  </a:lnTo>
                  <a:lnTo>
                    <a:pt x="705" y="197"/>
                  </a:lnTo>
                  <a:lnTo>
                    <a:pt x="704" y="197"/>
                  </a:lnTo>
                  <a:lnTo>
                    <a:pt x="704" y="198"/>
                  </a:lnTo>
                  <a:lnTo>
                    <a:pt x="703" y="198"/>
                  </a:lnTo>
                  <a:lnTo>
                    <a:pt x="703" y="199"/>
                  </a:lnTo>
                  <a:lnTo>
                    <a:pt x="703" y="200"/>
                  </a:lnTo>
                  <a:lnTo>
                    <a:pt x="702" y="200"/>
                  </a:lnTo>
                  <a:lnTo>
                    <a:pt x="702" y="201"/>
                  </a:lnTo>
                  <a:lnTo>
                    <a:pt x="701" y="201"/>
                  </a:lnTo>
                  <a:lnTo>
                    <a:pt x="701" y="202"/>
                  </a:lnTo>
                  <a:lnTo>
                    <a:pt x="700" y="202"/>
                  </a:lnTo>
                  <a:lnTo>
                    <a:pt x="700" y="203"/>
                  </a:lnTo>
                  <a:lnTo>
                    <a:pt x="699" y="203"/>
                  </a:lnTo>
                  <a:lnTo>
                    <a:pt x="700" y="203"/>
                  </a:lnTo>
                  <a:lnTo>
                    <a:pt x="700" y="204"/>
                  </a:lnTo>
                  <a:lnTo>
                    <a:pt x="699" y="204"/>
                  </a:lnTo>
                  <a:lnTo>
                    <a:pt x="699" y="205"/>
                  </a:lnTo>
                  <a:lnTo>
                    <a:pt x="698" y="205"/>
                  </a:lnTo>
                  <a:lnTo>
                    <a:pt x="697" y="206"/>
                  </a:lnTo>
                  <a:lnTo>
                    <a:pt x="696" y="206"/>
                  </a:lnTo>
                  <a:lnTo>
                    <a:pt x="696" y="207"/>
                  </a:lnTo>
                  <a:lnTo>
                    <a:pt x="695" y="207"/>
                  </a:lnTo>
                  <a:lnTo>
                    <a:pt x="694" y="207"/>
                  </a:lnTo>
                  <a:lnTo>
                    <a:pt x="694" y="208"/>
                  </a:lnTo>
                  <a:lnTo>
                    <a:pt x="693" y="208"/>
                  </a:lnTo>
                  <a:lnTo>
                    <a:pt x="692" y="209"/>
                  </a:lnTo>
                  <a:lnTo>
                    <a:pt x="692" y="210"/>
                  </a:lnTo>
                  <a:lnTo>
                    <a:pt x="691" y="210"/>
                  </a:lnTo>
                  <a:lnTo>
                    <a:pt x="691" y="211"/>
                  </a:lnTo>
                  <a:lnTo>
                    <a:pt x="691" y="212"/>
                  </a:lnTo>
                  <a:lnTo>
                    <a:pt x="690" y="212"/>
                  </a:lnTo>
                  <a:lnTo>
                    <a:pt x="689" y="213"/>
                  </a:lnTo>
                  <a:lnTo>
                    <a:pt x="689" y="214"/>
                  </a:lnTo>
                  <a:lnTo>
                    <a:pt x="688" y="214"/>
                  </a:lnTo>
                  <a:lnTo>
                    <a:pt x="687" y="214"/>
                  </a:lnTo>
                  <a:lnTo>
                    <a:pt x="687" y="215"/>
                  </a:lnTo>
                  <a:lnTo>
                    <a:pt x="685" y="215"/>
                  </a:lnTo>
                  <a:lnTo>
                    <a:pt x="684" y="215"/>
                  </a:lnTo>
                  <a:lnTo>
                    <a:pt x="684" y="216"/>
                  </a:lnTo>
                  <a:lnTo>
                    <a:pt x="683" y="216"/>
                  </a:lnTo>
                  <a:lnTo>
                    <a:pt x="683" y="217"/>
                  </a:lnTo>
                  <a:lnTo>
                    <a:pt x="683" y="219"/>
                  </a:lnTo>
                  <a:lnTo>
                    <a:pt x="682" y="220"/>
                  </a:lnTo>
                  <a:lnTo>
                    <a:pt x="682" y="221"/>
                  </a:lnTo>
                  <a:lnTo>
                    <a:pt x="682" y="222"/>
                  </a:lnTo>
                  <a:lnTo>
                    <a:pt x="681" y="222"/>
                  </a:lnTo>
                  <a:lnTo>
                    <a:pt x="681" y="223"/>
                  </a:lnTo>
                  <a:lnTo>
                    <a:pt x="681" y="224"/>
                  </a:lnTo>
                  <a:lnTo>
                    <a:pt x="681" y="225"/>
                  </a:lnTo>
                  <a:lnTo>
                    <a:pt x="682" y="226"/>
                  </a:lnTo>
                  <a:lnTo>
                    <a:pt x="682" y="225"/>
                  </a:lnTo>
                  <a:lnTo>
                    <a:pt x="682" y="226"/>
                  </a:lnTo>
                  <a:lnTo>
                    <a:pt x="683" y="226"/>
                  </a:lnTo>
                  <a:lnTo>
                    <a:pt x="682" y="227"/>
                  </a:lnTo>
                  <a:lnTo>
                    <a:pt x="682" y="230"/>
                  </a:lnTo>
                  <a:lnTo>
                    <a:pt x="681" y="230"/>
                  </a:lnTo>
                  <a:lnTo>
                    <a:pt x="681" y="231"/>
                  </a:lnTo>
                  <a:lnTo>
                    <a:pt x="681" y="232"/>
                  </a:lnTo>
                  <a:lnTo>
                    <a:pt x="680" y="232"/>
                  </a:lnTo>
                  <a:lnTo>
                    <a:pt x="680" y="233"/>
                  </a:lnTo>
                  <a:lnTo>
                    <a:pt x="679" y="233"/>
                  </a:lnTo>
                  <a:lnTo>
                    <a:pt x="680" y="234"/>
                  </a:lnTo>
                  <a:lnTo>
                    <a:pt x="680" y="235"/>
                  </a:lnTo>
                  <a:lnTo>
                    <a:pt x="679" y="235"/>
                  </a:lnTo>
                  <a:lnTo>
                    <a:pt x="679" y="236"/>
                  </a:lnTo>
                  <a:lnTo>
                    <a:pt x="678" y="236"/>
                  </a:lnTo>
                  <a:lnTo>
                    <a:pt x="678" y="237"/>
                  </a:lnTo>
                  <a:lnTo>
                    <a:pt x="677" y="237"/>
                  </a:lnTo>
                  <a:lnTo>
                    <a:pt x="677" y="238"/>
                  </a:lnTo>
                  <a:lnTo>
                    <a:pt x="676" y="238"/>
                  </a:lnTo>
                  <a:lnTo>
                    <a:pt x="676" y="239"/>
                  </a:lnTo>
                  <a:lnTo>
                    <a:pt x="676" y="240"/>
                  </a:lnTo>
                  <a:lnTo>
                    <a:pt x="676" y="241"/>
                  </a:lnTo>
                  <a:lnTo>
                    <a:pt x="676" y="242"/>
                  </a:lnTo>
                  <a:lnTo>
                    <a:pt x="676" y="244"/>
                  </a:lnTo>
                  <a:lnTo>
                    <a:pt x="677" y="244"/>
                  </a:lnTo>
                  <a:lnTo>
                    <a:pt x="677" y="245"/>
                  </a:lnTo>
                  <a:lnTo>
                    <a:pt x="677" y="246"/>
                  </a:lnTo>
                  <a:lnTo>
                    <a:pt x="676" y="246"/>
                  </a:lnTo>
                  <a:lnTo>
                    <a:pt x="676" y="247"/>
                  </a:lnTo>
                  <a:lnTo>
                    <a:pt x="675" y="247"/>
                  </a:lnTo>
                  <a:lnTo>
                    <a:pt x="676" y="247"/>
                  </a:lnTo>
                  <a:lnTo>
                    <a:pt x="675" y="247"/>
                  </a:lnTo>
                  <a:lnTo>
                    <a:pt x="676" y="247"/>
                  </a:lnTo>
                  <a:lnTo>
                    <a:pt x="675" y="247"/>
                  </a:lnTo>
                  <a:lnTo>
                    <a:pt x="675" y="248"/>
                  </a:lnTo>
                  <a:lnTo>
                    <a:pt x="674" y="248"/>
                  </a:lnTo>
                  <a:lnTo>
                    <a:pt x="674" y="249"/>
                  </a:lnTo>
                  <a:lnTo>
                    <a:pt x="674" y="250"/>
                  </a:lnTo>
                  <a:lnTo>
                    <a:pt x="674" y="251"/>
                  </a:lnTo>
                  <a:lnTo>
                    <a:pt x="673" y="251"/>
                  </a:lnTo>
                  <a:lnTo>
                    <a:pt x="673" y="252"/>
                  </a:lnTo>
                  <a:lnTo>
                    <a:pt x="673" y="253"/>
                  </a:lnTo>
                  <a:lnTo>
                    <a:pt x="673" y="254"/>
                  </a:lnTo>
                  <a:lnTo>
                    <a:pt x="673" y="255"/>
                  </a:lnTo>
                  <a:lnTo>
                    <a:pt x="672" y="255"/>
                  </a:lnTo>
                  <a:lnTo>
                    <a:pt x="672" y="256"/>
                  </a:lnTo>
                  <a:lnTo>
                    <a:pt x="673" y="256"/>
                  </a:lnTo>
                  <a:lnTo>
                    <a:pt x="673" y="257"/>
                  </a:lnTo>
                  <a:lnTo>
                    <a:pt x="672" y="257"/>
                  </a:lnTo>
                  <a:lnTo>
                    <a:pt x="672" y="258"/>
                  </a:lnTo>
                  <a:lnTo>
                    <a:pt x="672" y="259"/>
                  </a:lnTo>
                  <a:lnTo>
                    <a:pt x="673" y="259"/>
                  </a:lnTo>
                  <a:lnTo>
                    <a:pt x="673" y="258"/>
                  </a:lnTo>
                  <a:lnTo>
                    <a:pt x="674" y="258"/>
                  </a:lnTo>
                  <a:lnTo>
                    <a:pt x="674" y="259"/>
                  </a:lnTo>
                  <a:lnTo>
                    <a:pt x="674" y="260"/>
                  </a:lnTo>
                  <a:lnTo>
                    <a:pt x="674" y="261"/>
                  </a:lnTo>
                  <a:lnTo>
                    <a:pt x="675" y="261"/>
                  </a:lnTo>
                  <a:lnTo>
                    <a:pt x="675" y="262"/>
                  </a:lnTo>
                  <a:lnTo>
                    <a:pt x="675" y="263"/>
                  </a:lnTo>
                  <a:lnTo>
                    <a:pt x="676" y="263"/>
                  </a:lnTo>
                  <a:lnTo>
                    <a:pt x="676" y="264"/>
                  </a:lnTo>
                  <a:lnTo>
                    <a:pt x="675" y="264"/>
                  </a:lnTo>
                  <a:lnTo>
                    <a:pt x="675" y="265"/>
                  </a:lnTo>
                  <a:lnTo>
                    <a:pt x="675" y="266"/>
                  </a:lnTo>
                  <a:lnTo>
                    <a:pt x="675" y="267"/>
                  </a:lnTo>
                  <a:lnTo>
                    <a:pt x="675" y="269"/>
                  </a:lnTo>
                  <a:lnTo>
                    <a:pt x="674" y="269"/>
                  </a:lnTo>
                  <a:lnTo>
                    <a:pt x="674" y="270"/>
                  </a:lnTo>
                  <a:lnTo>
                    <a:pt x="675" y="270"/>
                  </a:lnTo>
                  <a:lnTo>
                    <a:pt x="675" y="271"/>
                  </a:lnTo>
                  <a:lnTo>
                    <a:pt x="675" y="272"/>
                  </a:lnTo>
                  <a:lnTo>
                    <a:pt x="674" y="272"/>
                  </a:lnTo>
                  <a:lnTo>
                    <a:pt x="674" y="273"/>
                  </a:lnTo>
                  <a:lnTo>
                    <a:pt x="674" y="274"/>
                  </a:lnTo>
                  <a:lnTo>
                    <a:pt x="675" y="274"/>
                  </a:lnTo>
                  <a:lnTo>
                    <a:pt x="675" y="275"/>
                  </a:lnTo>
                  <a:lnTo>
                    <a:pt x="675" y="276"/>
                  </a:lnTo>
                  <a:lnTo>
                    <a:pt x="675" y="277"/>
                  </a:lnTo>
                  <a:lnTo>
                    <a:pt x="676" y="277"/>
                  </a:lnTo>
                  <a:lnTo>
                    <a:pt x="676" y="278"/>
                  </a:lnTo>
                  <a:lnTo>
                    <a:pt x="677" y="278"/>
                  </a:lnTo>
                  <a:lnTo>
                    <a:pt x="677" y="279"/>
                  </a:lnTo>
                  <a:lnTo>
                    <a:pt x="676" y="279"/>
                  </a:lnTo>
                  <a:lnTo>
                    <a:pt x="676" y="280"/>
                  </a:lnTo>
                  <a:lnTo>
                    <a:pt x="676" y="281"/>
                  </a:lnTo>
                  <a:lnTo>
                    <a:pt x="675" y="281"/>
                  </a:lnTo>
                  <a:lnTo>
                    <a:pt x="675" y="282"/>
                  </a:lnTo>
                  <a:lnTo>
                    <a:pt x="675" y="283"/>
                  </a:lnTo>
                  <a:lnTo>
                    <a:pt x="674" y="283"/>
                  </a:lnTo>
                  <a:lnTo>
                    <a:pt x="674" y="284"/>
                  </a:lnTo>
                  <a:lnTo>
                    <a:pt x="674" y="285"/>
                  </a:lnTo>
                  <a:lnTo>
                    <a:pt x="674" y="286"/>
                  </a:lnTo>
                  <a:lnTo>
                    <a:pt x="673" y="286"/>
                  </a:lnTo>
                  <a:lnTo>
                    <a:pt x="673" y="287"/>
                  </a:lnTo>
                  <a:lnTo>
                    <a:pt x="673" y="288"/>
                  </a:lnTo>
                  <a:lnTo>
                    <a:pt x="673" y="289"/>
                  </a:lnTo>
                  <a:lnTo>
                    <a:pt x="674" y="289"/>
                  </a:lnTo>
                  <a:lnTo>
                    <a:pt x="675" y="289"/>
                  </a:lnTo>
                  <a:lnTo>
                    <a:pt x="675" y="290"/>
                  </a:lnTo>
                  <a:lnTo>
                    <a:pt x="676" y="290"/>
                  </a:lnTo>
                  <a:lnTo>
                    <a:pt x="676" y="291"/>
                  </a:lnTo>
                  <a:lnTo>
                    <a:pt x="676" y="293"/>
                  </a:lnTo>
                  <a:lnTo>
                    <a:pt x="675" y="294"/>
                  </a:lnTo>
                  <a:lnTo>
                    <a:pt x="675" y="295"/>
                  </a:lnTo>
                  <a:lnTo>
                    <a:pt x="674" y="295"/>
                  </a:lnTo>
                  <a:lnTo>
                    <a:pt x="674" y="296"/>
                  </a:lnTo>
                  <a:lnTo>
                    <a:pt x="674" y="297"/>
                  </a:lnTo>
                  <a:lnTo>
                    <a:pt x="673" y="297"/>
                  </a:lnTo>
                  <a:lnTo>
                    <a:pt x="673" y="298"/>
                  </a:lnTo>
                  <a:lnTo>
                    <a:pt x="672" y="298"/>
                  </a:lnTo>
                  <a:lnTo>
                    <a:pt x="672" y="299"/>
                  </a:lnTo>
                  <a:lnTo>
                    <a:pt x="672" y="300"/>
                  </a:lnTo>
                  <a:lnTo>
                    <a:pt x="673" y="300"/>
                  </a:lnTo>
                  <a:lnTo>
                    <a:pt x="673" y="301"/>
                  </a:lnTo>
                  <a:lnTo>
                    <a:pt x="673" y="302"/>
                  </a:lnTo>
                  <a:lnTo>
                    <a:pt x="673" y="303"/>
                  </a:lnTo>
                  <a:lnTo>
                    <a:pt x="672" y="303"/>
                  </a:lnTo>
                  <a:lnTo>
                    <a:pt x="672" y="304"/>
                  </a:lnTo>
                  <a:lnTo>
                    <a:pt x="671" y="304"/>
                  </a:lnTo>
                  <a:lnTo>
                    <a:pt x="671" y="305"/>
                  </a:lnTo>
                  <a:lnTo>
                    <a:pt x="670" y="305"/>
                  </a:lnTo>
                  <a:lnTo>
                    <a:pt x="670" y="306"/>
                  </a:lnTo>
                  <a:lnTo>
                    <a:pt x="670" y="307"/>
                  </a:lnTo>
                  <a:lnTo>
                    <a:pt x="669" y="307"/>
                  </a:lnTo>
                  <a:lnTo>
                    <a:pt x="669" y="308"/>
                  </a:lnTo>
                  <a:lnTo>
                    <a:pt x="669" y="309"/>
                  </a:lnTo>
                  <a:lnTo>
                    <a:pt x="668" y="309"/>
                  </a:lnTo>
                  <a:lnTo>
                    <a:pt x="668" y="310"/>
                  </a:lnTo>
                  <a:lnTo>
                    <a:pt x="668" y="311"/>
                  </a:lnTo>
                  <a:lnTo>
                    <a:pt x="667" y="311"/>
                  </a:lnTo>
                  <a:lnTo>
                    <a:pt x="667" y="312"/>
                  </a:lnTo>
                  <a:lnTo>
                    <a:pt x="668" y="312"/>
                  </a:lnTo>
                  <a:lnTo>
                    <a:pt x="668" y="313"/>
                  </a:lnTo>
                  <a:lnTo>
                    <a:pt x="668" y="314"/>
                  </a:lnTo>
                  <a:lnTo>
                    <a:pt x="668" y="315"/>
                  </a:lnTo>
                  <a:lnTo>
                    <a:pt x="668" y="316"/>
                  </a:lnTo>
                  <a:lnTo>
                    <a:pt x="667" y="316"/>
                  </a:lnTo>
                  <a:lnTo>
                    <a:pt x="667" y="318"/>
                  </a:lnTo>
                  <a:lnTo>
                    <a:pt x="666" y="319"/>
                  </a:lnTo>
                  <a:lnTo>
                    <a:pt x="666" y="320"/>
                  </a:lnTo>
                  <a:lnTo>
                    <a:pt x="665" y="320"/>
                  </a:lnTo>
                  <a:lnTo>
                    <a:pt x="665" y="321"/>
                  </a:lnTo>
                  <a:lnTo>
                    <a:pt x="664" y="321"/>
                  </a:lnTo>
                  <a:lnTo>
                    <a:pt x="663" y="321"/>
                  </a:lnTo>
                  <a:lnTo>
                    <a:pt x="663" y="322"/>
                  </a:lnTo>
                  <a:lnTo>
                    <a:pt x="662" y="322"/>
                  </a:lnTo>
                  <a:lnTo>
                    <a:pt x="662" y="323"/>
                  </a:lnTo>
                  <a:lnTo>
                    <a:pt x="660" y="323"/>
                  </a:lnTo>
                  <a:lnTo>
                    <a:pt x="659" y="324"/>
                  </a:lnTo>
                  <a:lnTo>
                    <a:pt x="657" y="326"/>
                  </a:lnTo>
                  <a:lnTo>
                    <a:pt x="657" y="327"/>
                  </a:lnTo>
                  <a:lnTo>
                    <a:pt x="656" y="327"/>
                  </a:lnTo>
                  <a:lnTo>
                    <a:pt x="656" y="328"/>
                  </a:lnTo>
                  <a:lnTo>
                    <a:pt x="656" y="329"/>
                  </a:lnTo>
                  <a:lnTo>
                    <a:pt x="656" y="330"/>
                  </a:lnTo>
                  <a:lnTo>
                    <a:pt x="657" y="330"/>
                  </a:lnTo>
                  <a:lnTo>
                    <a:pt x="658" y="330"/>
                  </a:lnTo>
                  <a:lnTo>
                    <a:pt x="658" y="331"/>
                  </a:lnTo>
                  <a:lnTo>
                    <a:pt x="659" y="331"/>
                  </a:lnTo>
                  <a:lnTo>
                    <a:pt x="664" y="336"/>
                  </a:lnTo>
                  <a:lnTo>
                    <a:pt x="665" y="336"/>
                  </a:lnTo>
                  <a:lnTo>
                    <a:pt x="665" y="337"/>
                  </a:lnTo>
                  <a:lnTo>
                    <a:pt x="666" y="337"/>
                  </a:lnTo>
                  <a:lnTo>
                    <a:pt x="667" y="337"/>
                  </a:lnTo>
                  <a:lnTo>
                    <a:pt x="668" y="337"/>
                  </a:lnTo>
                  <a:lnTo>
                    <a:pt x="669" y="337"/>
                  </a:lnTo>
                  <a:lnTo>
                    <a:pt x="669" y="338"/>
                  </a:lnTo>
                  <a:lnTo>
                    <a:pt x="670" y="338"/>
                  </a:lnTo>
                  <a:lnTo>
                    <a:pt x="671" y="338"/>
                  </a:lnTo>
                  <a:lnTo>
                    <a:pt x="672" y="338"/>
                  </a:lnTo>
                  <a:lnTo>
                    <a:pt x="672" y="339"/>
                  </a:lnTo>
                  <a:lnTo>
                    <a:pt x="673" y="338"/>
                  </a:lnTo>
                  <a:lnTo>
                    <a:pt x="673" y="339"/>
                  </a:lnTo>
                  <a:lnTo>
                    <a:pt x="674" y="339"/>
                  </a:lnTo>
                  <a:lnTo>
                    <a:pt x="675" y="339"/>
                  </a:lnTo>
                  <a:lnTo>
                    <a:pt x="675" y="340"/>
                  </a:lnTo>
                  <a:lnTo>
                    <a:pt x="676" y="340"/>
                  </a:lnTo>
                  <a:lnTo>
                    <a:pt x="677" y="340"/>
                  </a:lnTo>
                  <a:lnTo>
                    <a:pt x="678" y="340"/>
                  </a:lnTo>
                  <a:lnTo>
                    <a:pt x="679" y="340"/>
                  </a:lnTo>
                  <a:lnTo>
                    <a:pt x="679" y="341"/>
                  </a:lnTo>
                  <a:lnTo>
                    <a:pt x="680" y="341"/>
                  </a:lnTo>
                  <a:lnTo>
                    <a:pt x="680" y="343"/>
                  </a:lnTo>
                  <a:lnTo>
                    <a:pt x="681" y="343"/>
                  </a:lnTo>
                  <a:lnTo>
                    <a:pt x="681" y="344"/>
                  </a:lnTo>
                  <a:lnTo>
                    <a:pt x="681" y="345"/>
                  </a:lnTo>
                  <a:lnTo>
                    <a:pt x="682" y="345"/>
                  </a:lnTo>
                  <a:lnTo>
                    <a:pt x="683" y="345"/>
                  </a:lnTo>
                  <a:lnTo>
                    <a:pt x="684" y="345"/>
                  </a:lnTo>
                  <a:lnTo>
                    <a:pt x="685" y="345"/>
                  </a:lnTo>
                  <a:lnTo>
                    <a:pt x="685" y="346"/>
                  </a:lnTo>
                  <a:lnTo>
                    <a:pt x="687" y="346"/>
                  </a:lnTo>
                  <a:lnTo>
                    <a:pt x="688" y="346"/>
                  </a:lnTo>
                  <a:lnTo>
                    <a:pt x="688" y="347"/>
                  </a:lnTo>
                  <a:lnTo>
                    <a:pt x="689" y="347"/>
                  </a:lnTo>
                  <a:lnTo>
                    <a:pt x="690" y="347"/>
                  </a:lnTo>
                  <a:lnTo>
                    <a:pt x="691" y="347"/>
                  </a:lnTo>
                  <a:lnTo>
                    <a:pt x="692" y="347"/>
                  </a:lnTo>
                  <a:lnTo>
                    <a:pt x="693" y="347"/>
                  </a:lnTo>
                  <a:lnTo>
                    <a:pt x="694" y="347"/>
                  </a:lnTo>
                  <a:lnTo>
                    <a:pt x="694" y="346"/>
                  </a:lnTo>
                  <a:lnTo>
                    <a:pt x="695" y="346"/>
                  </a:lnTo>
                  <a:lnTo>
                    <a:pt x="696" y="346"/>
                  </a:lnTo>
                  <a:lnTo>
                    <a:pt x="696" y="345"/>
                  </a:lnTo>
                  <a:lnTo>
                    <a:pt x="697" y="344"/>
                  </a:lnTo>
                  <a:lnTo>
                    <a:pt x="698" y="344"/>
                  </a:lnTo>
                  <a:lnTo>
                    <a:pt x="698" y="343"/>
                  </a:lnTo>
                  <a:lnTo>
                    <a:pt x="699" y="343"/>
                  </a:lnTo>
                  <a:lnTo>
                    <a:pt x="700" y="343"/>
                  </a:lnTo>
                  <a:lnTo>
                    <a:pt x="701" y="343"/>
                  </a:lnTo>
                  <a:lnTo>
                    <a:pt x="702" y="343"/>
                  </a:lnTo>
                  <a:lnTo>
                    <a:pt x="702" y="341"/>
                  </a:lnTo>
                  <a:lnTo>
                    <a:pt x="703" y="341"/>
                  </a:lnTo>
                  <a:lnTo>
                    <a:pt x="704" y="341"/>
                  </a:lnTo>
                  <a:lnTo>
                    <a:pt x="704" y="343"/>
                  </a:lnTo>
                  <a:lnTo>
                    <a:pt x="705" y="343"/>
                  </a:lnTo>
                  <a:lnTo>
                    <a:pt x="706" y="343"/>
                  </a:lnTo>
                  <a:lnTo>
                    <a:pt x="707" y="343"/>
                  </a:lnTo>
                  <a:lnTo>
                    <a:pt x="706" y="343"/>
                  </a:lnTo>
                  <a:lnTo>
                    <a:pt x="706" y="344"/>
                  </a:lnTo>
                  <a:lnTo>
                    <a:pt x="707" y="344"/>
                  </a:lnTo>
                  <a:lnTo>
                    <a:pt x="707" y="345"/>
                  </a:lnTo>
                  <a:lnTo>
                    <a:pt x="707" y="346"/>
                  </a:lnTo>
                  <a:lnTo>
                    <a:pt x="707" y="347"/>
                  </a:lnTo>
                  <a:lnTo>
                    <a:pt x="707" y="348"/>
                  </a:lnTo>
                  <a:lnTo>
                    <a:pt x="708" y="348"/>
                  </a:lnTo>
                  <a:lnTo>
                    <a:pt x="708" y="349"/>
                  </a:lnTo>
                  <a:lnTo>
                    <a:pt x="708" y="350"/>
                  </a:lnTo>
                  <a:lnTo>
                    <a:pt x="708" y="351"/>
                  </a:lnTo>
                  <a:lnTo>
                    <a:pt x="708" y="352"/>
                  </a:lnTo>
                  <a:lnTo>
                    <a:pt x="708" y="353"/>
                  </a:lnTo>
                  <a:lnTo>
                    <a:pt x="707" y="353"/>
                  </a:lnTo>
                  <a:lnTo>
                    <a:pt x="707" y="354"/>
                  </a:lnTo>
                  <a:lnTo>
                    <a:pt x="706" y="354"/>
                  </a:lnTo>
                  <a:lnTo>
                    <a:pt x="706" y="355"/>
                  </a:lnTo>
                  <a:lnTo>
                    <a:pt x="706" y="356"/>
                  </a:lnTo>
                  <a:lnTo>
                    <a:pt x="706" y="357"/>
                  </a:lnTo>
                  <a:lnTo>
                    <a:pt x="705" y="357"/>
                  </a:lnTo>
                  <a:lnTo>
                    <a:pt x="705" y="358"/>
                  </a:lnTo>
                  <a:lnTo>
                    <a:pt x="705" y="359"/>
                  </a:lnTo>
                  <a:lnTo>
                    <a:pt x="704" y="359"/>
                  </a:lnTo>
                  <a:lnTo>
                    <a:pt x="704" y="360"/>
                  </a:lnTo>
                  <a:lnTo>
                    <a:pt x="704" y="361"/>
                  </a:lnTo>
                  <a:lnTo>
                    <a:pt x="705" y="361"/>
                  </a:lnTo>
                  <a:lnTo>
                    <a:pt x="705" y="362"/>
                  </a:lnTo>
                  <a:lnTo>
                    <a:pt x="704" y="362"/>
                  </a:lnTo>
                  <a:lnTo>
                    <a:pt x="704" y="363"/>
                  </a:lnTo>
                  <a:lnTo>
                    <a:pt x="704" y="364"/>
                  </a:lnTo>
                  <a:lnTo>
                    <a:pt x="703" y="364"/>
                  </a:lnTo>
                  <a:lnTo>
                    <a:pt x="702" y="365"/>
                  </a:lnTo>
                  <a:lnTo>
                    <a:pt x="703" y="365"/>
                  </a:lnTo>
                  <a:lnTo>
                    <a:pt x="703" y="366"/>
                  </a:lnTo>
                  <a:lnTo>
                    <a:pt x="702" y="366"/>
                  </a:lnTo>
                  <a:lnTo>
                    <a:pt x="702" y="368"/>
                  </a:lnTo>
                  <a:lnTo>
                    <a:pt x="701" y="368"/>
                  </a:lnTo>
                  <a:lnTo>
                    <a:pt x="701" y="369"/>
                  </a:lnTo>
                  <a:lnTo>
                    <a:pt x="701" y="370"/>
                  </a:lnTo>
                  <a:lnTo>
                    <a:pt x="701" y="369"/>
                  </a:lnTo>
                  <a:lnTo>
                    <a:pt x="701" y="370"/>
                  </a:lnTo>
                  <a:lnTo>
                    <a:pt x="700" y="371"/>
                  </a:lnTo>
                  <a:lnTo>
                    <a:pt x="700" y="372"/>
                  </a:lnTo>
                  <a:lnTo>
                    <a:pt x="701" y="372"/>
                  </a:lnTo>
                  <a:lnTo>
                    <a:pt x="701" y="373"/>
                  </a:lnTo>
                  <a:lnTo>
                    <a:pt x="700" y="373"/>
                  </a:lnTo>
                  <a:lnTo>
                    <a:pt x="701" y="373"/>
                  </a:lnTo>
                  <a:lnTo>
                    <a:pt x="701" y="374"/>
                  </a:lnTo>
                  <a:lnTo>
                    <a:pt x="701" y="375"/>
                  </a:lnTo>
                  <a:lnTo>
                    <a:pt x="700" y="375"/>
                  </a:lnTo>
                  <a:lnTo>
                    <a:pt x="701" y="375"/>
                  </a:lnTo>
                  <a:lnTo>
                    <a:pt x="701" y="376"/>
                  </a:lnTo>
                  <a:lnTo>
                    <a:pt x="702" y="376"/>
                  </a:lnTo>
                  <a:lnTo>
                    <a:pt x="702" y="377"/>
                  </a:lnTo>
                  <a:lnTo>
                    <a:pt x="701" y="377"/>
                  </a:lnTo>
                  <a:lnTo>
                    <a:pt x="701" y="378"/>
                  </a:lnTo>
                  <a:lnTo>
                    <a:pt x="700" y="378"/>
                  </a:lnTo>
                  <a:lnTo>
                    <a:pt x="700" y="379"/>
                  </a:lnTo>
                  <a:lnTo>
                    <a:pt x="699" y="379"/>
                  </a:lnTo>
                  <a:lnTo>
                    <a:pt x="699" y="380"/>
                  </a:lnTo>
                  <a:lnTo>
                    <a:pt x="698" y="380"/>
                  </a:lnTo>
                  <a:lnTo>
                    <a:pt x="698" y="381"/>
                  </a:lnTo>
                  <a:lnTo>
                    <a:pt x="697" y="381"/>
                  </a:lnTo>
                  <a:lnTo>
                    <a:pt x="697" y="382"/>
                  </a:lnTo>
                  <a:lnTo>
                    <a:pt x="696" y="382"/>
                  </a:lnTo>
                  <a:lnTo>
                    <a:pt x="696" y="383"/>
                  </a:lnTo>
                  <a:lnTo>
                    <a:pt x="695" y="383"/>
                  </a:lnTo>
                  <a:lnTo>
                    <a:pt x="695" y="384"/>
                  </a:lnTo>
                  <a:lnTo>
                    <a:pt x="695" y="385"/>
                  </a:lnTo>
                  <a:lnTo>
                    <a:pt x="694" y="385"/>
                  </a:lnTo>
                  <a:lnTo>
                    <a:pt x="694" y="386"/>
                  </a:lnTo>
                  <a:lnTo>
                    <a:pt x="693" y="386"/>
                  </a:lnTo>
                  <a:lnTo>
                    <a:pt x="692" y="386"/>
                  </a:lnTo>
                  <a:lnTo>
                    <a:pt x="691" y="386"/>
                  </a:lnTo>
                  <a:lnTo>
                    <a:pt x="690" y="386"/>
                  </a:lnTo>
                  <a:lnTo>
                    <a:pt x="689" y="386"/>
                  </a:lnTo>
                  <a:lnTo>
                    <a:pt x="689" y="387"/>
                  </a:lnTo>
                  <a:lnTo>
                    <a:pt x="688" y="387"/>
                  </a:lnTo>
                  <a:lnTo>
                    <a:pt x="687" y="386"/>
                  </a:lnTo>
                  <a:lnTo>
                    <a:pt x="685" y="386"/>
                  </a:lnTo>
                  <a:lnTo>
                    <a:pt x="685" y="387"/>
                  </a:lnTo>
                  <a:lnTo>
                    <a:pt x="684" y="388"/>
                  </a:lnTo>
                  <a:lnTo>
                    <a:pt x="684" y="389"/>
                  </a:lnTo>
                  <a:lnTo>
                    <a:pt x="683" y="389"/>
                  </a:lnTo>
                  <a:lnTo>
                    <a:pt x="683" y="390"/>
                  </a:lnTo>
                  <a:lnTo>
                    <a:pt x="682" y="390"/>
                  </a:lnTo>
                  <a:lnTo>
                    <a:pt x="681" y="390"/>
                  </a:lnTo>
                  <a:lnTo>
                    <a:pt x="681" y="391"/>
                  </a:lnTo>
                  <a:lnTo>
                    <a:pt x="680" y="391"/>
                  </a:lnTo>
                  <a:lnTo>
                    <a:pt x="679" y="393"/>
                  </a:lnTo>
                  <a:lnTo>
                    <a:pt x="678" y="393"/>
                  </a:lnTo>
                  <a:lnTo>
                    <a:pt x="678" y="394"/>
                  </a:lnTo>
                  <a:lnTo>
                    <a:pt x="677" y="395"/>
                  </a:lnTo>
                  <a:lnTo>
                    <a:pt x="676" y="395"/>
                  </a:lnTo>
                  <a:lnTo>
                    <a:pt x="676" y="396"/>
                  </a:lnTo>
                  <a:lnTo>
                    <a:pt x="676" y="397"/>
                  </a:lnTo>
                  <a:lnTo>
                    <a:pt x="675" y="397"/>
                  </a:lnTo>
                  <a:lnTo>
                    <a:pt x="675" y="398"/>
                  </a:lnTo>
                  <a:lnTo>
                    <a:pt x="679" y="413"/>
                  </a:lnTo>
                  <a:lnTo>
                    <a:pt x="679" y="414"/>
                  </a:lnTo>
                  <a:lnTo>
                    <a:pt x="680" y="414"/>
                  </a:lnTo>
                  <a:lnTo>
                    <a:pt x="681" y="413"/>
                  </a:lnTo>
                  <a:lnTo>
                    <a:pt x="682" y="413"/>
                  </a:lnTo>
                  <a:lnTo>
                    <a:pt x="683" y="413"/>
                  </a:lnTo>
                  <a:lnTo>
                    <a:pt x="684" y="412"/>
                  </a:lnTo>
                  <a:lnTo>
                    <a:pt x="685" y="412"/>
                  </a:lnTo>
                  <a:lnTo>
                    <a:pt x="687" y="412"/>
                  </a:lnTo>
                  <a:lnTo>
                    <a:pt x="688" y="412"/>
                  </a:lnTo>
                  <a:lnTo>
                    <a:pt x="688" y="413"/>
                  </a:lnTo>
                  <a:lnTo>
                    <a:pt x="688" y="414"/>
                  </a:lnTo>
                  <a:lnTo>
                    <a:pt x="689" y="415"/>
                  </a:lnTo>
                  <a:lnTo>
                    <a:pt x="690" y="415"/>
                  </a:lnTo>
                  <a:lnTo>
                    <a:pt x="690" y="416"/>
                  </a:lnTo>
                  <a:lnTo>
                    <a:pt x="691" y="416"/>
                  </a:lnTo>
                  <a:lnTo>
                    <a:pt x="692" y="416"/>
                  </a:lnTo>
                  <a:lnTo>
                    <a:pt x="692" y="418"/>
                  </a:lnTo>
                  <a:lnTo>
                    <a:pt x="693" y="418"/>
                  </a:lnTo>
                  <a:lnTo>
                    <a:pt x="693" y="419"/>
                  </a:lnTo>
                  <a:lnTo>
                    <a:pt x="693" y="420"/>
                  </a:lnTo>
                  <a:lnTo>
                    <a:pt x="693" y="421"/>
                  </a:lnTo>
                  <a:lnTo>
                    <a:pt x="694" y="421"/>
                  </a:lnTo>
                  <a:lnTo>
                    <a:pt x="694" y="422"/>
                  </a:lnTo>
                  <a:lnTo>
                    <a:pt x="695" y="423"/>
                  </a:lnTo>
                  <a:lnTo>
                    <a:pt x="695" y="424"/>
                  </a:lnTo>
                  <a:lnTo>
                    <a:pt x="694" y="425"/>
                  </a:lnTo>
                  <a:lnTo>
                    <a:pt x="694" y="426"/>
                  </a:lnTo>
                  <a:lnTo>
                    <a:pt x="694" y="427"/>
                  </a:lnTo>
                  <a:lnTo>
                    <a:pt x="695" y="427"/>
                  </a:lnTo>
                  <a:lnTo>
                    <a:pt x="695" y="428"/>
                  </a:lnTo>
                  <a:lnTo>
                    <a:pt x="695" y="429"/>
                  </a:lnTo>
                  <a:lnTo>
                    <a:pt x="695" y="430"/>
                  </a:lnTo>
                  <a:lnTo>
                    <a:pt x="696" y="430"/>
                  </a:lnTo>
                  <a:lnTo>
                    <a:pt x="696" y="431"/>
                  </a:lnTo>
                  <a:lnTo>
                    <a:pt x="696" y="432"/>
                  </a:lnTo>
                  <a:lnTo>
                    <a:pt x="695" y="432"/>
                  </a:lnTo>
                  <a:lnTo>
                    <a:pt x="695" y="433"/>
                  </a:lnTo>
                  <a:lnTo>
                    <a:pt x="695" y="434"/>
                  </a:lnTo>
                  <a:lnTo>
                    <a:pt x="695" y="435"/>
                  </a:lnTo>
                  <a:lnTo>
                    <a:pt x="695" y="436"/>
                  </a:lnTo>
                  <a:lnTo>
                    <a:pt x="695" y="437"/>
                  </a:lnTo>
                  <a:lnTo>
                    <a:pt x="695" y="438"/>
                  </a:lnTo>
                  <a:lnTo>
                    <a:pt x="695" y="439"/>
                  </a:lnTo>
                  <a:lnTo>
                    <a:pt x="695" y="440"/>
                  </a:lnTo>
                  <a:lnTo>
                    <a:pt x="696" y="440"/>
                  </a:lnTo>
                  <a:lnTo>
                    <a:pt x="696" y="441"/>
                  </a:lnTo>
                  <a:lnTo>
                    <a:pt x="696" y="443"/>
                  </a:lnTo>
                  <a:lnTo>
                    <a:pt x="697" y="443"/>
                  </a:lnTo>
                  <a:lnTo>
                    <a:pt x="697" y="444"/>
                  </a:lnTo>
                  <a:lnTo>
                    <a:pt x="696" y="444"/>
                  </a:lnTo>
                  <a:lnTo>
                    <a:pt x="697" y="444"/>
                  </a:lnTo>
                  <a:lnTo>
                    <a:pt x="697" y="445"/>
                  </a:lnTo>
                  <a:lnTo>
                    <a:pt x="698" y="445"/>
                  </a:lnTo>
                  <a:lnTo>
                    <a:pt x="699" y="445"/>
                  </a:lnTo>
                  <a:lnTo>
                    <a:pt x="699" y="446"/>
                  </a:lnTo>
                  <a:lnTo>
                    <a:pt x="700" y="446"/>
                  </a:lnTo>
                  <a:lnTo>
                    <a:pt x="700" y="447"/>
                  </a:lnTo>
                  <a:lnTo>
                    <a:pt x="699" y="447"/>
                  </a:lnTo>
                  <a:lnTo>
                    <a:pt x="699" y="448"/>
                  </a:lnTo>
                  <a:lnTo>
                    <a:pt x="699" y="449"/>
                  </a:lnTo>
                  <a:lnTo>
                    <a:pt x="699" y="450"/>
                  </a:lnTo>
                  <a:lnTo>
                    <a:pt x="699" y="451"/>
                  </a:lnTo>
                  <a:lnTo>
                    <a:pt x="698" y="452"/>
                  </a:lnTo>
                  <a:lnTo>
                    <a:pt x="698" y="453"/>
                  </a:lnTo>
                  <a:lnTo>
                    <a:pt x="699" y="453"/>
                  </a:lnTo>
                  <a:lnTo>
                    <a:pt x="699" y="454"/>
                  </a:lnTo>
                  <a:lnTo>
                    <a:pt x="698" y="454"/>
                  </a:lnTo>
                  <a:lnTo>
                    <a:pt x="698" y="455"/>
                  </a:lnTo>
                  <a:lnTo>
                    <a:pt x="698" y="456"/>
                  </a:lnTo>
                  <a:lnTo>
                    <a:pt x="698" y="457"/>
                  </a:lnTo>
                  <a:lnTo>
                    <a:pt x="698" y="458"/>
                  </a:lnTo>
                  <a:lnTo>
                    <a:pt x="698" y="459"/>
                  </a:lnTo>
                  <a:lnTo>
                    <a:pt x="698" y="460"/>
                  </a:lnTo>
                  <a:lnTo>
                    <a:pt x="699" y="460"/>
                  </a:lnTo>
                  <a:lnTo>
                    <a:pt x="699" y="461"/>
                  </a:lnTo>
                  <a:lnTo>
                    <a:pt x="699" y="462"/>
                  </a:lnTo>
                  <a:lnTo>
                    <a:pt x="699" y="463"/>
                  </a:lnTo>
                  <a:lnTo>
                    <a:pt x="700" y="463"/>
                  </a:lnTo>
                  <a:lnTo>
                    <a:pt x="701" y="463"/>
                  </a:lnTo>
                  <a:lnTo>
                    <a:pt x="701" y="464"/>
                  </a:lnTo>
                  <a:lnTo>
                    <a:pt x="701" y="465"/>
                  </a:lnTo>
                  <a:lnTo>
                    <a:pt x="701" y="466"/>
                  </a:lnTo>
                  <a:lnTo>
                    <a:pt x="702" y="466"/>
                  </a:lnTo>
                  <a:lnTo>
                    <a:pt x="703" y="466"/>
                  </a:lnTo>
                  <a:lnTo>
                    <a:pt x="703" y="468"/>
                  </a:lnTo>
                  <a:lnTo>
                    <a:pt x="704" y="469"/>
                  </a:lnTo>
                  <a:lnTo>
                    <a:pt x="705" y="470"/>
                  </a:lnTo>
                  <a:lnTo>
                    <a:pt x="705" y="471"/>
                  </a:lnTo>
                  <a:lnTo>
                    <a:pt x="705" y="472"/>
                  </a:lnTo>
                  <a:lnTo>
                    <a:pt x="704" y="472"/>
                  </a:lnTo>
                  <a:lnTo>
                    <a:pt x="705" y="472"/>
                  </a:lnTo>
                  <a:lnTo>
                    <a:pt x="705" y="473"/>
                  </a:lnTo>
                  <a:lnTo>
                    <a:pt x="704" y="473"/>
                  </a:lnTo>
                  <a:lnTo>
                    <a:pt x="704" y="474"/>
                  </a:lnTo>
                  <a:lnTo>
                    <a:pt x="705" y="474"/>
                  </a:lnTo>
                  <a:lnTo>
                    <a:pt x="706" y="474"/>
                  </a:lnTo>
                  <a:lnTo>
                    <a:pt x="706" y="475"/>
                  </a:lnTo>
                  <a:lnTo>
                    <a:pt x="707" y="475"/>
                  </a:lnTo>
                  <a:lnTo>
                    <a:pt x="707" y="476"/>
                  </a:lnTo>
                  <a:lnTo>
                    <a:pt x="706" y="476"/>
                  </a:lnTo>
                  <a:lnTo>
                    <a:pt x="707" y="477"/>
                  </a:lnTo>
                  <a:lnTo>
                    <a:pt x="707" y="478"/>
                  </a:lnTo>
                  <a:lnTo>
                    <a:pt x="708" y="478"/>
                  </a:lnTo>
                  <a:lnTo>
                    <a:pt x="708" y="479"/>
                  </a:lnTo>
                  <a:lnTo>
                    <a:pt x="709" y="479"/>
                  </a:lnTo>
                  <a:lnTo>
                    <a:pt x="709" y="480"/>
                  </a:lnTo>
                  <a:lnTo>
                    <a:pt x="710" y="480"/>
                  </a:lnTo>
                  <a:lnTo>
                    <a:pt x="710" y="481"/>
                  </a:lnTo>
                  <a:lnTo>
                    <a:pt x="710" y="482"/>
                  </a:lnTo>
                  <a:lnTo>
                    <a:pt x="712" y="482"/>
                  </a:lnTo>
                  <a:lnTo>
                    <a:pt x="713" y="482"/>
                  </a:lnTo>
                  <a:lnTo>
                    <a:pt x="713" y="483"/>
                  </a:lnTo>
                  <a:lnTo>
                    <a:pt x="713" y="484"/>
                  </a:lnTo>
                  <a:lnTo>
                    <a:pt x="714" y="484"/>
                  </a:lnTo>
                  <a:lnTo>
                    <a:pt x="714" y="485"/>
                  </a:lnTo>
                  <a:lnTo>
                    <a:pt x="715" y="485"/>
                  </a:lnTo>
                  <a:lnTo>
                    <a:pt x="715" y="486"/>
                  </a:lnTo>
                  <a:lnTo>
                    <a:pt x="714" y="486"/>
                  </a:lnTo>
                  <a:lnTo>
                    <a:pt x="715" y="487"/>
                  </a:lnTo>
                  <a:lnTo>
                    <a:pt x="715" y="488"/>
                  </a:lnTo>
                  <a:lnTo>
                    <a:pt x="716" y="488"/>
                  </a:lnTo>
                  <a:lnTo>
                    <a:pt x="716" y="489"/>
                  </a:lnTo>
                  <a:lnTo>
                    <a:pt x="716" y="490"/>
                  </a:lnTo>
                  <a:lnTo>
                    <a:pt x="716" y="491"/>
                  </a:lnTo>
                  <a:lnTo>
                    <a:pt x="716" y="493"/>
                  </a:lnTo>
                  <a:lnTo>
                    <a:pt x="716" y="494"/>
                  </a:lnTo>
                  <a:lnTo>
                    <a:pt x="716" y="495"/>
                  </a:lnTo>
                  <a:lnTo>
                    <a:pt x="717" y="495"/>
                  </a:lnTo>
                  <a:lnTo>
                    <a:pt x="718" y="495"/>
                  </a:lnTo>
                  <a:lnTo>
                    <a:pt x="719" y="495"/>
                  </a:lnTo>
                  <a:lnTo>
                    <a:pt x="719" y="496"/>
                  </a:lnTo>
                  <a:lnTo>
                    <a:pt x="719" y="497"/>
                  </a:lnTo>
                  <a:lnTo>
                    <a:pt x="720" y="497"/>
                  </a:lnTo>
                  <a:lnTo>
                    <a:pt x="720" y="498"/>
                  </a:lnTo>
                  <a:lnTo>
                    <a:pt x="719" y="498"/>
                  </a:lnTo>
                  <a:lnTo>
                    <a:pt x="719" y="499"/>
                  </a:lnTo>
                  <a:lnTo>
                    <a:pt x="720" y="499"/>
                  </a:lnTo>
                  <a:lnTo>
                    <a:pt x="720" y="500"/>
                  </a:lnTo>
                  <a:lnTo>
                    <a:pt x="721" y="500"/>
                  </a:lnTo>
                  <a:lnTo>
                    <a:pt x="721" y="501"/>
                  </a:lnTo>
                  <a:lnTo>
                    <a:pt x="722" y="501"/>
                  </a:lnTo>
                  <a:lnTo>
                    <a:pt x="721" y="501"/>
                  </a:lnTo>
                  <a:lnTo>
                    <a:pt x="721" y="502"/>
                  </a:lnTo>
                  <a:lnTo>
                    <a:pt x="721" y="503"/>
                  </a:lnTo>
                  <a:lnTo>
                    <a:pt x="720" y="503"/>
                  </a:lnTo>
                  <a:lnTo>
                    <a:pt x="720" y="504"/>
                  </a:lnTo>
                  <a:lnTo>
                    <a:pt x="720" y="505"/>
                  </a:lnTo>
                  <a:lnTo>
                    <a:pt x="720" y="506"/>
                  </a:lnTo>
                  <a:lnTo>
                    <a:pt x="721" y="506"/>
                  </a:lnTo>
                  <a:lnTo>
                    <a:pt x="721" y="507"/>
                  </a:lnTo>
                  <a:lnTo>
                    <a:pt x="722" y="507"/>
                  </a:lnTo>
                  <a:lnTo>
                    <a:pt x="722" y="508"/>
                  </a:lnTo>
                  <a:lnTo>
                    <a:pt x="723" y="508"/>
                  </a:lnTo>
                  <a:lnTo>
                    <a:pt x="723" y="509"/>
                  </a:lnTo>
                  <a:lnTo>
                    <a:pt x="724" y="509"/>
                  </a:lnTo>
                  <a:lnTo>
                    <a:pt x="724" y="510"/>
                  </a:lnTo>
                  <a:lnTo>
                    <a:pt x="724" y="511"/>
                  </a:lnTo>
                  <a:lnTo>
                    <a:pt x="725" y="511"/>
                  </a:lnTo>
                  <a:lnTo>
                    <a:pt x="725" y="512"/>
                  </a:lnTo>
                  <a:lnTo>
                    <a:pt x="726" y="512"/>
                  </a:lnTo>
                  <a:lnTo>
                    <a:pt x="727" y="512"/>
                  </a:lnTo>
                  <a:lnTo>
                    <a:pt x="727" y="513"/>
                  </a:lnTo>
                  <a:lnTo>
                    <a:pt x="727" y="514"/>
                  </a:lnTo>
                  <a:lnTo>
                    <a:pt x="728" y="514"/>
                  </a:lnTo>
                  <a:lnTo>
                    <a:pt x="729" y="514"/>
                  </a:lnTo>
                  <a:lnTo>
                    <a:pt x="729" y="515"/>
                  </a:lnTo>
                  <a:lnTo>
                    <a:pt x="729" y="516"/>
                  </a:lnTo>
                  <a:lnTo>
                    <a:pt x="730" y="516"/>
                  </a:lnTo>
                  <a:lnTo>
                    <a:pt x="731" y="516"/>
                  </a:lnTo>
                  <a:lnTo>
                    <a:pt x="731" y="515"/>
                  </a:lnTo>
                  <a:lnTo>
                    <a:pt x="732" y="516"/>
                  </a:lnTo>
                  <a:lnTo>
                    <a:pt x="731" y="518"/>
                  </a:lnTo>
                  <a:lnTo>
                    <a:pt x="731" y="519"/>
                  </a:lnTo>
                  <a:lnTo>
                    <a:pt x="732" y="519"/>
                  </a:lnTo>
                  <a:lnTo>
                    <a:pt x="732" y="520"/>
                  </a:lnTo>
                  <a:lnTo>
                    <a:pt x="733" y="521"/>
                  </a:lnTo>
                  <a:lnTo>
                    <a:pt x="734" y="521"/>
                  </a:lnTo>
                  <a:lnTo>
                    <a:pt x="734" y="522"/>
                  </a:lnTo>
                  <a:lnTo>
                    <a:pt x="734" y="523"/>
                  </a:lnTo>
                  <a:lnTo>
                    <a:pt x="734" y="524"/>
                  </a:lnTo>
                  <a:lnTo>
                    <a:pt x="734" y="525"/>
                  </a:lnTo>
                  <a:lnTo>
                    <a:pt x="735" y="525"/>
                  </a:lnTo>
                  <a:lnTo>
                    <a:pt x="735" y="526"/>
                  </a:lnTo>
                  <a:lnTo>
                    <a:pt x="737" y="526"/>
                  </a:lnTo>
                  <a:lnTo>
                    <a:pt x="737" y="525"/>
                  </a:lnTo>
                  <a:lnTo>
                    <a:pt x="738" y="525"/>
                  </a:lnTo>
                  <a:lnTo>
                    <a:pt x="739" y="525"/>
                  </a:lnTo>
                  <a:lnTo>
                    <a:pt x="739" y="526"/>
                  </a:lnTo>
                  <a:lnTo>
                    <a:pt x="740" y="526"/>
                  </a:lnTo>
                  <a:lnTo>
                    <a:pt x="740" y="527"/>
                  </a:lnTo>
                  <a:lnTo>
                    <a:pt x="740" y="528"/>
                  </a:lnTo>
                  <a:lnTo>
                    <a:pt x="741" y="528"/>
                  </a:lnTo>
                  <a:lnTo>
                    <a:pt x="741" y="529"/>
                  </a:lnTo>
                  <a:lnTo>
                    <a:pt x="742" y="529"/>
                  </a:lnTo>
                  <a:lnTo>
                    <a:pt x="741" y="529"/>
                  </a:lnTo>
                  <a:lnTo>
                    <a:pt x="741" y="530"/>
                  </a:lnTo>
                  <a:lnTo>
                    <a:pt x="740" y="530"/>
                  </a:lnTo>
                  <a:lnTo>
                    <a:pt x="739" y="530"/>
                  </a:lnTo>
                  <a:lnTo>
                    <a:pt x="739" y="531"/>
                  </a:lnTo>
                  <a:lnTo>
                    <a:pt x="738" y="531"/>
                  </a:lnTo>
                  <a:lnTo>
                    <a:pt x="737" y="531"/>
                  </a:lnTo>
                  <a:lnTo>
                    <a:pt x="735" y="531"/>
                  </a:lnTo>
                  <a:lnTo>
                    <a:pt x="734" y="531"/>
                  </a:lnTo>
                  <a:lnTo>
                    <a:pt x="734" y="532"/>
                  </a:lnTo>
                  <a:lnTo>
                    <a:pt x="733" y="532"/>
                  </a:lnTo>
                  <a:lnTo>
                    <a:pt x="732" y="532"/>
                  </a:lnTo>
                  <a:lnTo>
                    <a:pt x="732" y="533"/>
                  </a:lnTo>
                  <a:lnTo>
                    <a:pt x="732" y="534"/>
                  </a:lnTo>
                  <a:lnTo>
                    <a:pt x="731" y="534"/>
                  </a:lnTo>
                  <a:lnTo>
                    <a:pt x="731" y="535"/>
                  </a:lnTo>
                  <a:lnTo>
                    <a:pt x="730" y="535"/>
                  </a:lnTo>
                  <a:lnTo>
                    <a:pt x="729" y="535"/>
                  </a:lnTo>
                  <a:lnTo>
                    <a:pt x="729" y="534"/>
                  </a:lnTo>
                  <a:lnTo>
                    <a:pt x="728" y="534"/>
                  </a:lnTo>
                  <a:lnTo>
                    <a:pt x="727" y="534"/>
                  </a:lnTo>
                  <a:lnTo>
                    <a:pt x="727" y="533"/>
                  </a:lnTo>
                  <a:lnTo>
                    <a:pt x="726" y="533"/>
                  </a:lnTo>
                  <a:lnTo>
                    <a:pt x="725" y="533"/>
                  </a:lnTo>
                  <a:lnTo>
                    <a:pt x="725" y="532"/>
                  </a:lnTo>
                  <a:lnTo>
                    <a:pt x="725" y="533"/>
                  </a:lnTo>
                  <a:lnTo>
                    <a:pt x="724" y="533"/>
                  </a:lnTo>
                  <a:lnTo>
                    <a:pt x="723" y="534"/>
                  </a:lnTo>
                  <a:lnTo>
                    <a:pt x="722" y="534"/>
                  </a:lnTo>
                  <a:lnTo>
                    <a:pt x="721" y="534"/>
                  </a:lnTo>
                  <a:lnTo>
                    <a:pt x="720" y="534"/>
                  </a:lnTo>
                  <a:lnTo>
                    <a:pt x="720" y="535"/>
                  </a:lnTo>
                  <a:lnTo>
                    <a:pt x="719" y="535"/>
                  </a:lnTo>
                  <a:lnTo>
                    <a:pt x="719" y="536"/>
                  </a:lnTo>
                  <a:lnTo>
                    <a:pt x="718" y="536"/>
                  </a:lnTo>
                  <a:lnTo>
                    <a:pt x="717" y="536"/>
                  </a:lnTo>
                  <a:lnTo>
                    <a:pt x="716" y="536"/>
                  </a:lnTo>
                  <a:lnTo>
                    <a:pt x="715" y="536"/>
                  </a:lnTo>
                  <a:lnTo>
                    <a:pt x="714" y="536"/>
                  </a:lnTo>
                  <a:lnTo>
                    <a:pt x="714" y="537"/>
                  </a:lnTo>
                  <a:lnTo>
                    <a:pt x="713" y="537"/>
                  </a:lnTo>
                  <a:lnTo>
                    <a:pt x="713" y="538"/>
                  </a:lnTo>
                  <a:lnTo>
                    <a:pt x="712" y="538"/>
                  </a:lnTo>
                  <a:lnTo>
                    <a:pt x="712" y="539"/>
                  </a:lnTo>
                  <a:lnTo>
                    <a:pt x="710" y="539"/>
                  </a:lnTo>
                  <a:lnTo>
                    <a:pt x="710" y="540"/>
                  </a:lnTo>
                  <a:lnTo>
                    <a:pt x="710" y="539"/>
                  </a:lnTo>
                  <a:lnTo>
                    <a:pt x="709" y="539"/>
                  </a:lnTo>
                  <a:lnTo>
                    <a:pt x="709" y="540"/>
                  </a:lnTo>
                  <a:lnTo>
                    <a:pt x="708" y="540"/>
                  </a:lnTo>
                  <a:lnTo>
                    <a:pt x="708" y="541"/>
                  </a:lnTo>
                  <a:lnTo>
                    <a:pt x="708" y="543"/>
                  </a:lnTo>
                  <a:lnTo>
                    <a:pt x="707" y="543"/>
                  </a:lnTo>
                  <a:lnTo>
                    <a:pt x="707" y="544"/>
                  </a:lnTo>
                  <a:lnTo>
                    <a:pt x="706" y="544"/>
                  </a:lnTo>
                  <a:lnTo>
                    <a:pt x="706" y="545"/>
                  </a:lnTo>
                  <a:lnTo>
                    <a:pt x="705" y="545"/>
                  </a:lnTo>
                  <a:lnTo>
                    <a:pt x="705" y="546"/>
                  </a:lnTo>
                  <a:lnTo>
                    <a:pt x="704" y="546"/>
                  </a:lnTo>
                  <a:lnTo>
                    <a:pt x="704" y="547"/>
                  </a:lnTo>
                  <a:lnTo>
                    <a:pt x="703" y="547"/>
                  </a:lnTo>
                  <a:lnTo>
                    <a:pt x="703" y="548"/>
                  </a:lnTo>
                  <a:lnTo>
                    <a:pt x="702" y="548"/>
                  </a:lnTo>
                  <a:lnTo>
                    <a:pt x="702" y="549"/>
                  </a:lnTo>
                  <a:lnTo>
                    <a:pt x="701" y="549"/>
                  </a:lnTo>
                  <a:lnTo>
                    <a:pt x="701" y="548"/>
                  </a:lnTo>
                  <a:lnTo>
                    <a:pt x="700" y="548"/>
                  </a:lnTo>
                  <a:lnTo>
                    <a:pt x="700" y="549"/>
                  </a:lnTo>
                  <a:lnTo>
                    <a:pt x="699" y="549"/>
                  </a:lnTo>
                  <a:lnTo>
                    <a:pt x="698" y="549"/>
                  </a:lnTo>
                  <a:lnTo>
                    <a:pt x="697" y="549"/>
                  </a:lnTo>
                  <a:lnTo>
                    <a:pt x="696" y="549"/>
                  </a:lnTo>
                  <a:lnTo>
                    <a:pt x="695" y="550"/>
                  </a:lnTo>
                  <a:lnTo>
                    <a:pt x="694" y="550"/>
                  </a:lnTo>
                  <a:lnTo>
                    <a:pt x="694" y="551"/>
                  </a:lnTo>
                  <a:lnTo>
                    <a:pt x="693" y="551"/>
                  </a:lnTo>
                  <a:lnTo>
                    <a:pt x="693" y="552"/>
                  </a:lnTo>
                  <a:lnTo>
                    <a:pt x="692" y="552"/>
                  </a:lnTo>
                  <a:lnTo>
                    <a:pt x="692" y="553"/>
                  </a:lnTo>
                  <a:lnTo>
                    <a:pt x="691" y="553"/>
                  </a:lnTo>
                  <a:lnTo>
                    <a:pt x="691" y="554"/>
                  </a:lnTo>
                  <a:lnTo>
                    <a:pt x="690" y="554"/>
                  </a:lnTo>
                  <a:lnTo>
                    <a:pt x="690" y="553"/>
                  </a:lnTo>
                  <a:lnTo>
                    <a:pt x="689" y="553"/>
                  </a:lnTo>
                  <a:lnTo>
                    <a:pt x="689" y="552"/>
                  </a:lnTo>
                  <a:lnTo>
                    <a:pt x="688" y="552"/>
                  </a:lnTo>
                  <a:lnTo>
                    <a:pt x="687" y="552"/>
                  </a:lnTo>
                  <a:lnTo>
                    <a:pt x="685" y="552"/>
                  </a:lnTo>
                  <a:lnTo>
                    <a:pt x="685" y="553"/>
                  </a:lnTo>
                  <a:lnTo>
                    <a:pt x="684" y="553"/>
                  </a:lnTo>
                  <a:lnTo>
                    <a:pt x="684" y="554"/>
                  </a:lnTo>
                  <a:lnTo>
                    <a:pt x="683" y="554"/>
                  </a:lnTo>
                  <a:lnTo>
                    <a:pt x="682" y="554"/>
                  </a:lnTo>
                  <a:lnTo>
                    <a:pt x="681" y="554"/>
                  </a:lnTo>
                  <a:lnTo>
                    <a:pt x="680" y="554"/>
                  </a:lnTo>
                  <a:lnTo>
                    <a:pt x="680" y="553"/>
                  </a:lnTo>
                  <a:lnTo>
                    <a:pt x="679" y="552"/>
                  </a:lnTo>
                  <a:lnTo>
                    <a:pt x="678" y="552"/>
                  </a:lnTo>
                  <a:lnTo>
                    <a:pt x="678" y="553"/>
                  </a:lnTo>
                  <a:lnTo>
                    <a:pt x="677" y="553"/>
                  </a:lnTo>
                  <a:lnTo>
                    <a:pt x="677" y="552"/>
                  </a:lnTo>
                  <a:lnTo>
                    <a:pt x="676" y="552"/>
                  </a:lnTo>
                  <a:lnTo>
                    <a:pt x="675" y="552"/>
                  </a:lnTo>
                  <a:lnTo>
                    <a:pt x="674" y="552"/>
                  </a:lnTo>
                  <a:lnTo>
                    <a:pt x="673" y="552"/>
                  </a:lnTo>
                  <a:lnTo>
                    <a:pt x="672" y="552"/>
                  </a:lnTo>
                  <a:lnTo>
                    <a:pt x="671" y="552"/>
                  </a:lnTo>
                  <a:lnTo>
                    <a:pt x="670" y="552"/>
                  </a:lnTo>
                  <a:lnTo>
                    <a:pt x="670" y="553"/>
                  </a:lnTo>
                  <a:lnTo>
                    <a:pt x="669" y="553"/>
                  </a:lnTo>
                  <a:lnTo>
                    <a:pt x="668" y="554"/>
                  </a:lnTo>
                  <a:lnTo>
                    <a:pt x="667" y="554"/>
                  </a:lnTo>
                  <a:lnTo>
                    <a:pt x="667" y="555"/>
                  </a:lnTo>
                  <a:lnTo>
                    <a:pt x="666" y="555"/>
                  </a:lnTo>
                  <a:lnTo>
                    <a:pt x="665" y="555"/>
                  </a:lnTo>
                  <a:lnTo>
                    <a:pt x="665" y="556"/>
                  </a:lnTo>
                  <a:lnTo>
                    <a:pt x="664" y="556"/>
                  </a:lnTo>
                  <a:lnTo>
                    <a:pt x="663" y="556"/>
                  </a:lnTo>
                  <a:lnTo>
                    <a:pt x="663" y="557"/>
                  </a:lnTo>
                  <a:lnTo>
                    <a:pt x="663" y="558"/>
                  </a:lnTo>
                  <a:lnTo>
                    <a:pt x="662" y="558"/>
                  </a:lnTo>
                  <a:lnTo>
                    <a:pt x="662" y="559"/>
                  </a:lnTo>
                  <a:lnTo>
                    <a:pt x="660" y="559"/>
                  </a:lnTo>
                  <a:lnTo>
                    <a:pt x="660" y="560"/>
                  </a:lnTo>
                  <a:lnTo>
                    <a:pt x="659" y="560"/>
                  </a:lnTo>
                  <a:lnTo>
                    <a:pt x="659" y="561"/>
                  </a:lnTo>
                  <a:lnTo>
                    <a:pt x="658" y="561"/>
                  </a:lnTo>
                  <a:lnTo>
                    <a:pt x="658" y="562"/>
                  </a:lnTo>
                  <a:lnTo>
                    <a:pt x="657" y="562"/>
                  </a:lnTo>
                  <a:lnTo>
                    <a:pt x="657" y="563"/>
                  </a:lnTo>
                  <a:lnTo>
                    <a:pt x="656" y="563"/>
                  </a:lnTo>
                  <a:lnTo>
                    <a:pt x="655" y="563"/>
                  </a:lnTo>
                  <a:lnTo>
                    <a:pt x="654" y="563"/>
                  </a:lnTo>
                  <a:lnTo>
                    <a:pt x="653" y="563"/>
                  </a:lnTo>
                  <a:lnTo>
                    <a:pt x="652" y="563"/>
                  </a:lnTo>
                  <a:lnTo>
                    <a:pt x="652" y="562"/>
                  </a:lnTo>
                  <a:lnTo>
                    <a:pt x="651" y="562"/>
                  </a:lnTo>
                  <a:lnTo>
                    <a:pt x="651" y="561"/>
                  </a:lnTo>
                  <a:lnTo>
                    <a:pt x="650" y="561"/>
                  </a:lnTo>
                  <a:lnTo>
                    <a:pt x="650" y="560"/>
                  </a:lnTo>
                  <a:lnTo>
                    <a:pt x="649" y="560"/>
                  </a:lnTo>
                  <a:lnTo>
                    <a:pt x="649" y="559"/>
                  </a:lnTo>
                  <a:lnTo>
                    <a:pt x="649" y="558"/>
                  </a:lnTo>
                  <a:lnTo>
                    <a:pt x="648" y="558"/>
                  </a:lnTo>
                  <a:lnTo>
                    <a:pt x="647" y="557"/>
                  </a:lnTo>
                  <a:lnTo>
                    <a:pt x="646" y="557"/>
                  </a:lnTo>
                  <a:lnTo>
                    <a:pt x="646" y="556"/>
                  </a:lnTo>
                  <a:lnTo>
                    <a:pt x="646" y="555"/>
                  </a:lnTo>
                  <a:lnTo>
                    <a:pt x="645" y="555"/>
                  </a:lnTo>
                  <a:lnTo>
                    <a:pt x="645" y="554"/>
                  </a:lnTo>
                  <a:lnTo>
                    <a:pt x="644" y="553"/>
                  </a:lnTo>
                  <a:lnTo>
                    <a:pt x="643" y="553"/>
                  </a:lnTo>
                  <a:lnTo>
                    <a:pt x="643" y="552"/>
                  </a:lnTo>
                  <a:lnTo>
                    <a:pt x="642" y="552"/>
                  </a:lnTo>
                  <a:lnTo>
                    <a:pt x="642" y="551"/>
                  </a:lnTo>
                  <a:lnTo>
                    <a:pt x="641" y="552"/>
                  </a:lnTo>
                  <a:lnTo>
                    <a:pt x="640" y="552"/>
                  </a:lnTo>
                  <a:lnTo>
                    <a:pt x="639" y="552"/>
                  </a:lnTo>
                  <a:lnTo>
                    <a:pt x="638" y="552"/>
                  </a:lnTo>
                  <a:lnTo>
                    <a:pt x="637" y="552"/>
                  </a:lnTo>
                  <a:lnTo>
                    <a:pt x="635" y="552"/>
                  </a:lnTo>
                  <a:lnTo>
                    <a:pt x="634" y="552"/>
                  </a:lnTo>
                  <a:lnTo>
                    <a:pt x="633" y="552"/>
                  </a:lnTo>
                  <a:lnTo>
                    <a:pt x="632" y="552"/>
                  </a:lnTo>
                  <a:lnTo>
                    <a:pt x="632" y="551"/>
                  </a:lnTo>
                  <a:lnTo>
                    <a:pt x="631" y="551"/>
                  </a:lnTo>
                  <a:lnTo>
                    <a:pt x="630" y="551"/>
                  </a:lnTo>
                  <a:lnTo>
                    <a:pt x="629" y="551"/>
                  </a:lnTo>
                  <a:lnTo>
                    <a:pt x="629" y="552"/>
                  </a:lnTo>
                  <a:lnTo>
                    <a:pt x="628" y="552"/>
                  </a:lnTo>
                  <a:lnTo>
                    <a:pt x="628" y="553"/>
                  </a:lnTo>
                  <a:lnTo>
                    <a:pt x="627" y="553"/>
                  </a:lnTo>
                  <a:lnTo>
                    <a:pt x="627" y="554"/>
                  </a:lnTo>
                  <a:lnTo>
                    <a:pt x="627" y="555"/>
                  </a:lnTo>
                  <a:lnTo>
                    <a:pt x="626" y="555"/>
                  </a:lnTo>
                  <a:lnTo>
                    <a:pt x="626" y="556"/>
                  </a:lnTo>
                  <a:lnTo>
                    <a:pt x="625" y="556"/>
                  </a:lnTo>
                  <a:lnTo>
                    <a:pt x="624" y="556"/>
                  </a:lnTo>
                  <a:lnTo>
                    <a:pt x="624" y="557"/>
                  </a:lnTo>
                  <a:lnTo>
                    <a:pt x="623" y="557"/>
                  </a:lnTo>
                  <a:lnTo>
                    <a:pt x="622" y="557"/>
                  </a:lnTo>
                  <a:lnTo>
                    <a:pt x="621" y="558"/>
                  </a:lnTo>
                  <a:lnTo>
                    <a:pt x="621" y="559"/>
                  </a:lnTo>
                  <a:lnTo>
                    <a:pt x="620" y="559"/>
                  </a:lnTo>
                  <a:lnTo>
                    <a:pt x="620" y="560"/>
                  </a:lnTo>
                  <a:lnTo>
                    <a:pt x="619" y="560"/>
                  </a:lnTo>
                  <a:lnTo>
                    <a:pt x="618" y="560"/>
                  </a:lnTo>
                  <a:lnTo>
                    <a:pt x="617" y="560"/>
                  </a:lnTo>
                  <a:lnTo>
                    <a:pt x="617" y="561"/>
                  </a:lnTo>
                  <a:lnTo>
                    <a:pt x="616" y="561"/>
                  </a:lnTo>
                  <a:lnTo>
                    <a:pt x="615" y="560"/>
                  </a:lnTo>
                  <a:lnTo>
                    <a:pt x="615" y="559"/>
                  </a:lnTo>
                  <a:lnTo>
                    <a:pt x="614" y="559"/>
                  </a:lnTo>
                  <a:lnTo>
                    <a:pt x="614" y="558"/>
                  </a:lnTo>
                  <a:lnTo>
                    <a:pt x="613" y="558"/>
                  </a:lnTo>
                  <a:lnTo>
                    <a:pt x="613" y="557"/>
                  </a:lnTo>
                  <a:lnTo>
                    <a:pt x="613" y="556"/>
                  </a:lnTo>
                  <a:lnTo>
                    <a:pt x="612" y="556"/>
                  </a:lnTo>
                  <a:lnTo>
                    <a:pt x="610" y="556"/>
                  </a:lnTo>
                  <a:lnTo>
                    <a:pt x="609" y="556"/>
                  </a:lnTo>
                  <a:lnTo>
                    <a:pt x="608" y="556"/>
                  </a:lnTo>
                  <a:lnTo>
                    <a:pt x="607" y="556"/>
                  </a:lnTo>
                  <a:lnTo>
                    <a:pt x="606" y="556"/>
                  </a:lnTo>
                  <a:lnTo>
                    <a:pt x="605" y="556"/>
                  </a:lnTo>
                  <a:lnTo>
                    <a:pt x="605" y="557"/>
                  </a:lnTo>
                  <a:lnTo>
                    <a:pt x="604" y="557"/>
                  </a:lnTo>
                  <a:lnTo>
                    <a:pt x="603" y="557"/>
                  </a:lnTo>
                  <a:lnTo>
                    <a:pt x="603" y="558"/>
                  </a:lnTo>
                  <a:lnTo>
                    <a:pt x="602" y="558"/>
                  </a:lnTo>
                  <a:lnTo>
                    <a:pt x="601" y="558"/>
                  </a:lnTo>
                  <a:lnTo>
                    <a:pt x="601" y="559"/>
                  </a:lnTo>
                  <a:lnTo>
                    <a:pt x="600" y="559"/>
                  </a:lnTo>
                  <a:lnTo>
                    <a:pt x="600" y="558"/>
                  </a:lnTo>
                  <a:lnTo>
                    <a:pt x="599" y="558"/>
                  </a:lnTo>
                  <a:lnTo>
                    <a:pt x="598" y="558"/>
                  </a:lnTo>
                  <a:lnTo>
                    <a:pt x="597" y="558"/>
                  </a:lnTo>
                  <a:lnTo>
                    <a:pt x="596" y="558"/>
                  </a:lnTo>
                  <a:lnTo>
                    <a:pt x="596" y="559"/>
                  </a:lnTo>
                  <a:lnTo>
                    <a:pt x="595" y="559"/>
                  </a:lnTo>
                  <a:lnTo>
                    <a:pt x="595" y="560"/>
                  </a:lnTo>
                  <a:lnTo>
                    <a:pt x="596" y="560"/>
                  </a:lnTo>
                  <a:lnTo>
                    <a:pt x="596" y="561"/>
                  </a:lnTo>
                  <a:lnTo>
                    <a:pt x="595" y="561"/>
                  </a:lnTo>
                  <a:lnTo>
                    <a:pt x="595" y="562"/>
                  </a:lnTo>
                  <a:lnTo>
                    <a:pt x="595" y="563"/>
                  </a:lnTo>
                  <a:lnTo>
                    <a:pt x="596" y="563"/>
                  </a:lnTo>
                  <a:lnTo>
                    <a:pt x="596" y="564"/>
                  </a:lnTo>
                  <a:lnTo>
                    <a:pt x="596" y="565"/>
                  </a:lnTo>
                  <a:lnTo>
                    <a:pt x="596" y="566"/>
                  </a:lnTo>
                  <a:lnTo>
                    <a:pt x="597" y="566"/>
                  </a:lnTo>
                  <a:lnTo>
                    <a:pt x="597" y="568"/>
                  </a:lnTo>
                  <a:lnTo>
                    <a:pt x="598" y="569"/>
                  </a:lnTo>
                  <a:lnTo>
                    <a:pt x="598" y="570"/>
                  </a:lnTo>
                  <a:lnTo>
                    <a:pt x="597" y="570"/>
                  </a:lnTo>
                  <a:lnTo>
                    <a:pt x="597" y="571"/>
                  </a:lnTo>
                  <a:lnTo>
                    <a:pt x="596" y="571"/>
                  </a:lnTo>
                  <a:lnTo>
                    <a:pt x="595" y="571"/>
                  </a:lnTo>
                  <a:lnTo>
                    <a:pt x="595" y="572"/>
                  </a:lnTo>
                  <a:lnTo>
                    <a:pt x="594" y="572"/>
                  </a:lnTo>
                  <a:lnTo>
                    <a:pt x="594" y="573"/>
                  </a:lnTo>
                  <a:lnTo>
                    <a:pt x="593" y="573"/>
                  </a:lnTo>
                  <a:lnTo>
                    <a:pt x="593" y="574"/>
                  </a:lnTo>
                  <a:lnTo>
                    <a:pt x="592" y="574"/>
                  </a:lnTo>
                  <a:lnTo>
                    <a:pt x="592" y="575"/>
                  </a:lnTo>
                  <a:lnTo>
                    <a:pt x="591" y="575"/>
                  </a:lnTo>
                  <a:lnTo>
                    <a:pt x="591" y="574"/>
                  </a:lnTo>
                  <a:lnTo>
                    <a:pt x="591" y="575"/>
                  </a:lnTo>
                  <a:lnTo>
                    <a:pt x="590" y="575"/>
                  </a:lnTo>
                  <a:lnTo>
                    <a:pt x="590" y="576"/>
                  </a:lnTo>
                  <a:lnTo>
                    <a:pt x="589" y="576"/>
                  </a:lnTo>
                  <a:lnTo>
                    <a:pt x="589" y="577"/>
                  </a:lnTo>
                  <a:lnTo>
                    <a:pt x="589" y="578"/>
                  </a:lnTo>
                  <a:lnTo>
                    <a:pt x="588" y="578"/>
                  </a:lnTo>
                  <a:lnTo>
                    <a:pt x="587" y="578"/>
                  </a:lnTo>
                  <a:lnTo>
                    <a:pt x="587" y="579"/>
                  </a:lnTo>
                  <a:lnTo>
                    <a:pt x="585" y="579"/>
                  </a:lnTo>
                  <a:lnTo>
                    <a:pt x="585" y="580"/>
                  </a:lnTo>
                  <a:lnTo>
                    <a:pt x="584" y="580"/>
                  </a:lnTo>
                  <a:lnTo>
                    <a:pt x="584" y="579"/>
                  </a:lnTo>
                  <a:lnTo>
                    <a:pt x="583" y="579"/>
                  </a:lnTo>
                  <a:lnTo>
                    <a:pt x="582" y="579"/>
                  </a:lnTo>
                  <a:lnTo>
                    <a:pt x="582" y="578"/>
                  </a:lnTo>
                  <a:lnTo>
                    <a:pt x="581" y="578"/>
                  </a:lnTo>
                  <a:lnTo>
                    <a:pt x="581" y="577"/>
                  </a:lnTo>
                  <a:lnTo>
                    <a:pt x="580" y="577"/>
                  </a:lnTo>
                  <a:lnTo>
                    <a:pt x="579" y="577"/>
                  </a:lnTo>
                  <a:lnTo>
                    <a:pt x="578" y="577"/>
                  </a:lnTo>
                  <a:lnTo>
                    <a:pt x="578" y="576"/>
                  </a:lnTo>
                  <a:lnTo>
                    <a:pt x="577" y="576"/>
                  </a:lnTo>
                  <a:lnTo>
                    <a:pt x="576" y="576"/>
                  </a:lnTo>
                  <a:lnTo>
                    <a:pt x="575" y="576"/>
                  </a:lnTo>
                  <a:lnTo>
                    <a:pt x="574" y="576"/>
                  </a:lnTo>
                  <a:lnTo>
                    <a:pt x="573" y="576"/>
                  </a:lnTo>
                  <a:lnTo>
                    <a:pt x="573" y="577"/>
                  </a:lnTo>
                  <a:lnTo>
                    <a:pt x="572" y="577"/>
                  </a:lnTo>
                  <a:lnTo>
                    <a:pt x="572" y="578"/>
                  </a:lnTo>
                  <a:lnTo>
                    <a:pt x="571" y="578"/>
                  </a:lnTo>
                  <a:lnTo>
                    <a:pt x="571" y="579"/>
                  </a:lnTo>
                  <a:lnTo>
                    <a:pt x="571" y="580"/>
                  </a:lnTo>
                  <a:lnTo>
                    <a:pt x="571" y="581"/>
                  </a:lnTo>
                  <a:lnTo>
                    <a:pt x="570" y="582"/>
                  </a:lnTo>
                  <a:lnTo>
                    <a:pt x="569" y="582"/>
                  </a:lnTo>
                  <a:lnTo>
                    <a:pt x="569" y="583"/>
                  </a:lnTo>
                  <a:lnTo>
                    <a:pt x="568" y="583"/>
                  </a:lnTo>
                  <a:lnTo>
                    <a:pt x="567" y="583"/>
                  </a:lnTo>
                  <a:lnTo>
                    <a:pt x="566" y="583"/>
                  </a:lnTo>
                  <a:lnTo>
                    <a:pt x="566" y="584"/>
                  </a:lnTo>
                  <a:lnTo>
                    <a:pt x="565" y="584"/>
                  </a:lnTo>
                  <a:lnTo>
                    <a:pt x="565" y="585"/>
                  </a:lnTo>
                  <a:lnTo>
                    <a:pt x="564" y="585"/>
                  </a:lnTo>
                  <a:lnTo>
                    <a:pt x="563" y="585"/>
                  </a:lnTo>
                  <a:lnTo>
                    <a:pt x="563" y="586"/>
                  </a:lnTo>
                  <a:lnTo>
                    <a:pt x="563" y="587"/>
                  </a:lnTo>
                  <a:lnTo>
                    <a:pt x="562" y="587"/>
                  </a:lnTo>
                  <a:lnTo>
                    <a:pt x="562" y="588"/>
                  </a:lnTo>
                  <a:lnTo>
                    <a:pt x="562" y="589"/>
                  </a:lnTo>
                  <a:lnTo>
                    <a:pt x="562" y="590"/>
                  </a:lnTo>
                  <a:lnTo>
                    <a:pt x="560" y="590"/>
                  </a:lnTo>
                  <a:lnTo>
                    <a:pt x="560" y="591"/>
                  </a:lnTo>
                  <a:lnTo>
                    <a:pt x="560" y="593"/>
                  </a:lnTo>
                  <a:lnTo>
                    <a:pt x="560" y="594"/>
                  </a:lnTo>
                  <a:lnTo>
                    <a:pt x="559" y="594"/>
                  </a:lnTo>
                  <a:lnTo>
                    <a:pt x="558" y="594"/>
                  </a:lnTo>
                  <a:lnTo>
                    <a:pt x="558" y="595"/>
                  </a:lnTo>
                  <a:lnTo>
                    <a:pt x="557" y="595"/>
                  </a:lnTo>
                  <a:lnTo>
                    <a:pt x="556" y="595"/>
                  </a:lnTo>
                  <a:lnTo>
                    <a:pt x="556" y="596"/>
                  </a:lnTo>
                  <a:lnTo>
                    <a:pt x="555" y="596"/>
                  </a:lnTo>
                  <a:lnTo>
                    <a:pt x="555" y="597"/>
                  </a:lnTo>
                  <a:lnTo>
                    <a:pt x="554" y="597"/>
                  </a:lnTo>
                  <a:lnTo>
                    <a:pt x="554" y="598"/>
                  </a:lnTo>
                  <a:lnTo>
                    <a:pt x="553" y="598"/>
                  </a:lnTo>
                  <a:lnTo>
                    <a:pt x="553" y="599"/>
                  </a:lnTo>
                  <a:lnTo>
                    <a:pt x="552" y="599"/>
                  </a:lnTo>
                  <a:lnTo>
                    <a:pt x="552" y="600"/>
                  </a:lnTo>
                  <a:lnTo>
                    <a:pt x="551" y="600"/>
                  </a:lnTo>
                  <a:lnTo>
                    <a:pt x="551" y="601"/>
                  </a:lnTo>
                  <a:lnTo>
                    <a:pt x="550" y="601"/>
                  </a:lnTo>
                  <a:lnTo>
                    <a:pt x="550" y="602"/>
                  </a:lnTo>
                  <a:lnTo>
                    <a:pt x="549" y="602"/>
                  </a:lnTo>
                  <a:lnTo>
                    <a:pt x="548" y="602"/>
                  </a:lnTo>
                  <a:lnTo>
                    <a:pt x="548" y="603"/>
                  </a:lnTo>
                  <a:lnTo>
                    <a:pt x="547" y="603"/>
                  </a:lnTo>
                  <a:lnTo>
                    <a:pt x="547" y="604"/>
                  </a:lnTo>
                  <a:lnTo>
                    <a:pt x="546" y="604"/>
                  </a:lnTo>
                  <a:lnTo>
                    <a:pt x="546" y="605"/>
                  </a:lnTo>
                  <a:lnTo>
                    <a:pt x="547" y="605"/>
                  </a:lnTo>
                  <a:lnTo>
                    <a:pt x="547" y="606"/>
                  </a:lnTo>
                  <a:lnTo>
                    <a:pt x="546" y="606"/>
                  </a:lnTo>
                  <a:lnTo>
                    <a:pt x="546" y="607"/>
                  </a:lnTo>
                  <a:lnTo>
                    <a:pt x="545" y="607"/>
                  </a:lnTo>
                  <a:lnTo>
                    <a:pt x="544" y="608"/>
                  </a:lnTo>
                  <a:lnTo>
                    <a:pt x="543" y="608"/>
                  </a:lnTo>
                  <a:lnTo>
                    <a:pt x="542" y="608"/>
                  </a:lnTo>
                  <a:lnTo>
                    <a:pt x="542" y="609"/>
                  </a:lnTo>
                  <a:lnTo>
                    <a:pt x="541" y="609"/>
                  </a:lnTo>
                  <a:lnTo>
                    <a:pt x="540" y="609"/>
                  </a:lnTo>
                  <a:lnTo>
                    <a:pt x="540" y="610"/>
                  </a:lnTo>
                  <a:lnTo>
                    <a:pt x="539" y="610"/>
                  </a:lnTo>
                  <a:lnTo>
                    <a:pt x="538" y="610"/>
                  </a:lnTo>
                  <a:lnTo>
                    <a:pt x="538" y="611"/>
                  </a:lnTo>
                  <a:lnTo>
                    <a:pt x="537" y="611"/>
                  </a:lnTo>
                  <a:lnTo>
                    <a:pt x="535" y="611"/>
                  </a:lnTo>
                  <a:lnTo>
                    <a:pt x="535" y="612"/>
                  </a:lnTo>
                  <a:lnTo>
                    <a:pt x="534" y="612"/>
                  </a:lnTo>
                  <a:lnTo>
                    <a:pt x="533" y="612"/>
                  </a:lnTo>
                  <a:lnTo>
                    <a:pt x="532" y="612"/>
                  </a:lnTo>
                  <a:lnTo>
                    <a:pt x="532" y="613"/>
                  </a:lnTo>
                  <a:lnTo>
                    <a:pt x="531" y="613"/>
                  </a:lnTo>
                  <a:lnTo>
                    <a:pt x="531" y="614"/>
                  </a:lnTo>
                  <a:lnTo>
                    <a:pt x="530" y="614"/>
                  </a:lnTo>
                  <a:lnTo>
                    <a:pt x="529" y="614"/>
                  </a:lnTo>
                  <a:lnTo>
                    <a:pt x="528" y="614"/>
                  </a:lnTo>
                  <a:lnTo>
                    <a:pt x="527" y="614"/>
                  </a:lnTo>
                  <a:lnTo>
                    <a:pt x="527" y="615"/>
                  </a:lnTo>
                  <a:lnTo>
                    <a:pt x="527" y="616"/>
                  </a:lnTo>
                  <a:lnTo>
                    <a:pt x="526" y="618"/>
                  </a:lnTo>
                  <a:lnTo>
                    <a:pt x="526" y="616"/>
                  </a:lnTo>
                  <a:lnTo>
                    <a:pt x="525" y="616"/>
                  </a:lnTo>
                  <a:lnTo>
                    <a:pt x="524" y="616"/>
                  </a:lnTo>
                  <a:lnTo>
                    <a:pt x="524" y="618"/>
                  </a:lnTo>
                  <a:lnTo>
                    <a:pt x="523" y="618"/>
                  </a:lnTo>
                  <a:lnTo>
                    <a:pt x="522" y="618"/>
                  </a:lnTo>
                  <a:lnTo>
                    <a:pt x="522" y="619"/>
                  </a:lnTo>
                  <a:lnTo>
                    <a:pt x="522" y="618"/>
                  </a:lnTo>
                  <a:lnTo>
                    <a:pt x="521" y="618"/>
                  </a:lnTo>
                  <a:lnTo>
                    <a:pt x="521" y="616"/>
                  </a:lnTo>
                  <a:lnTo>
                    <a:pt x="520" y="616"/>
                  </a:lnTo>
                  <a:lnTo>
                    <a:pt x="519" y="615"/>
                  </a:lnTo>
                  <a:lnTo>
                    <a:pt x="519" y="614"/>
                  </a:lnTo>
                  <a:lnTo>
                    <a:pt x="518" y="614"/>
                  </a:lnTo>
                  <a:lnTo>
                    <a:pt x="517" y="614"/>
                  </a:lnTo>
                  <a:lnTo>
                    <a:pt x="516" y="614"/>
                  </a:lnTo>
                  <a:lnTo>
                    <a:pt x="516" y="615"/>
                  </a:lnTo>
                  <a:lnTo>
                    <a:pt x="515" y="615"/>
                  </a:lnTo>
                  <a:lnTo>
                    <a:pt x="515" y="614"/>
                  </a:lnTo>
                  <a:lnTo>
                    <a:pt x="514" y="614"/>
                  </a:lnTo>
                  <a:lnTo>
                    <a:pt x="514" y="615"/>
                  </a:lnTo>
                  <a:lnTo>
                    <a:pt x="514" y="614"/>
                  </a:lnTo>
                  <a:lnTo>
                    <a:pt x="513" y="614"/>
                  </a:lnTo>
                  <a:lnTo>
                    <a:pt x="511" y="614"/>
                  </a:lnTo>
                  <a:lnTo>
                    <a:pt x="510" y="614"/>
                  </a:lnTo>
                  <a:lnTo>
                    <a:pt x="510" y="615"/>
                  </a:lnTo>
                  <a:lnTo>
                    <a:pt x="510" y="616"/>
                  </a:lnTo>
                  <a:lnTo>
                    <a:pt x="509" y="616"/>
                  </a:lnTo>
                  <a:lnTo>
                    <a:pt x="508" y="616"/>
                  </a:lnTo>
                  <a:lnTo>
                    <a:pt x="508" y="618"/>
                  </a:lnTo>
                  <a:lnTo>
                    <a:pt x="507" y="618"/>
                  </a:lnTo>
                  <a:lnTo>
                    <a:pt x="506" y="618"/>
                  </a:lnTo>
                  <a:lnTo>
                    <a:pt x="506" y="619"/>
                  </a:lnTo>
                  <a:lnTo>
                    <a:pt x="505" y="619"/>
                  </a:lnTo>
                  <a:lnTo>
                    <a:pt x="505" y="620"/>
                  </a:lnTo>
                  <a:lnTo>
                    <a:pt x="504" y="620"/>
                  </a:lnTo>
                  <a:lnTo>
                    <a:pt x="504" y="621"/>
                  </a:lnTo>
                  <a:lnTo>
                    <a:pt x="503" y="621"/>
                  </a:lnTo>
                  <a:lnTo>
                    <a:pt x="503" y="622"/>
                  </a:lnTo>
                  <a:lnTo>
                    <a:pt x="502" y="622"/>
                  </a:lnTo>
                  <a:lnTo>
                    <a:pt x="502" y="623"/>
                  </a:lnTo>
                  <a:lnTo>
                    <a:pt x="501" y="623"/>
                  </a:lnTo>
                  <a:lnTo>
                    <a:pt x="501" y="624"/>
                  </a:lnTo>
                  <a:lnTo>
                    <a:pt x="500" y="624"/>
                  </a:lnTo>
                  <a:lnTo>
                    <a:pt x="499" y="624"/>
                  </a:lnTo>
                  <a:lnTo>
                    <a:pt x="498" y="624"/>
                  </a:lnTo>
                  <a:lnTo>
                    <a:pt x="498" y="625"/>
                  </a:lnTo>
                  <a:lnTo>
                    <a:pt x="497" y="625"/>
                  </a:lnTo>
                  <a:lnTo>
                    <a:pt x="497" y="626"/>
                  </a:lnTo>
                  <a:lnTo>
                    <a:pt x="496" y="626"/>
                  </a:lnTo>
                  <a:lnTo>
                    <a:pt x="495" y="626"/>
                  </a:lnTo>
                  <a:lnTo>
                    <a:pt x="495" y="627"/>
                  </a:lnTo>
                  <a:lnTo>
                    <a:pt x="494" y="627"/>
                  </a:lnTo>
                  <a:lnTo>
                    <a:pt x="494" y="628"/>
                  </a:lnTo>
                  <a:lnTo>
                    <a:pt x="493" y="628"/>
                  </a:lnTo>
                  <a:lnTo>
                    <a:pt x="492" y="628"/>
                  </a:lnTo>
                  <a:lnTo>
                    <a:pt x="492" y="629"/>
                  </a:lnTo>
                  <a:lnTo>
                    <a:pt x="491" y="629"/>
                  </a:lnTo>
                  <a:lnTo>
                    <a:pt x="491" y="628"/>
                  </a:lnTo>
                  <a:lnTo>
                    <a:pt x="490" y="628"/>
                  </a:lnTo>
                  <a:lnTo>
                    <a:pt x="490" y="629"/>
                  </a:lnTo>
                  <a:lnTo>
                    <a:pt x="489" y="629"/>
                  </a:lnTo>
                  <a:lnTo>
                    <a:pt x="488" y="629"/>
                  </a:lnTo>
                  <a:lnTo>
                    <a:pt x="486" y="629"/>
                  </a:lnTo>
                  <a:lnTo>
                    <a:pt x="486" y="630"/>
                  </a:lnTo>
                  <a:lnTo>
                    <a:pt x="485" y="630"/>
                  </a:lnTo>
                  <a:lnTo>
                    <a:pt x="484" y="630"/>
                  </a:lnTo>
                  <a:lnTo>
                    <a:pt x="483" y="630"/>
                  </a:lnTo>
                  <a:lnTo>
                    <a:pt x="483" y="631"/>
                  </a:lnTo>
                  <a:lnTo>
                    <a:pt x="482" y="631"/>
                  </a:lnTo>
                  <a:lnTo>
                    <a:pt x="482" y="632"/>
                  </a:lnTo>
                  <a:lnTo>
                    <a:pt x="481" y="632"/>
                  </a:lnTo>
                  <a:lnTo>
                    <a:pt x="481" y="633"/>
                  </a:lnTo>
                  <a:lnTo>
                    <a:pt x="480" y="633"/>
                  </a:lnTo>
                  <a:lnTo>
                    <a:pt x="480" y="634"/>
                  </a:lnTo>
                  <a:lnTo>
                    <a:pt x="479" y="634"/>
                  </a:lnTo>
                  <a:lnTo>
                    <a:pt x="479" y="635"/>
                  </a:lnTo>
                  <a:lnTo>
                    <a:pt x="478" y="635"/>
                  </a:lnTo>
                  <a:lnTo>
                    <a:pt x="477" y="635"/>
                  </a:lnTo>
                  <a:lnTo>
                    <a:pt x="477" y="636"/>
                  </a:lnTo>
                  <a:lnTo>
                    <a:pt x="476" y="636"/>
                  </a:lnTo>
                  <a:lnTo>
                    <a:pt x="475" y="636"/>
                  </a:lnTo>
                  <a:lnTo>
                    <a:pt x="474" y="636"/>
                  </a:lnTo>
                  <a:lnTo>
                    <a:pt x="474" y="637"/>
                  </a:lnTo>
                  <a:lnTo>
                    <a:pt x="473" y="638"/>
                  </a:lnTo>
                  <a:lnTo>
                    <a:pt x="473" y="639"/>
                  </a:lnTo>
                  <a:lnTo>
                    <a:pt x="474" y="639"/>
                  </a:lnTo>
                  <a:lnTo>
                    <a:pt x="474" y="640"/>
                  </a:lnTo>
                  <a:lnTo>
                    <a:pt x="473" y="640"/>
                  </a:lnTo>
                  <a:lnTo>
                    <a:pt x="473" y="641"/>
                  </a:lnTo>
                  <a:lnTo>
                    <a:pt x="472" y="643"/>
                  </a:lnTo>
                  <a:lnTo>
                    <a:pt x="471" y="643"/>
                  </a:lnTo>
                  <a:lnTo>
                    <a:pt x="471" y="644"/>
                  </a:lnTo>
                  <a:lnTo>
                    <a:pt x="470" y="644"/>
                  </a:lnTo>
                  <a:lnTo>
                    <a:pt x="469" y="644"/>
                  </a:lnTo>
                  <a:lnTo>
                    <a:pt x="468" y="644"/>
                  </a:lnTo>
                  <a:lnTo>
                    <a:pt x="468" y="645"/>
                  </a:lnTo>
                  <a:lnTo>
                    <a:pt x="467" y="645"/>
                  </a:lnTo>
                  <a:lnTo>
                    <a:pt x="466" y="645"/>
                  </a:lnTo>
                  <a:lnTo>
                    <a:pt x="466" y="646"/>
                  </a:lnTo>
                  <a:lnTo>
                    <a:pt x="465" y="646"/>
                  </a:lnTo>
                  <a:lnTo>
                    <a:pt x="464" y="646"/>
                  </a:lnTo>
                  <a:lnTo>
                    <a:pt x="464" y="647"/>
                  </a:lnTo>
                  <a:lnTo>
                    <a:pt x="463" y="647"/>
                  </a:lnTo>
                  <a:lnTo>
                    <a:pt x="463" y="648"/>
                  </a:lnTo>
                  <a:lnTo>
                    <a:pt x="463" y="649"/>
                  </a:lnTo>
                  <a:lnTo>
                    <a:pt x="461" y="649"/>
                  </a:lnTo>
                  <a:lnTo>
                    <a:pt x="461" y="650"/>
                  </a:lnTo>
                  <a:lnTo>
                    <a:pt x="460" y="650"/>
                  </a:lnTo>
                  <a:lnTo>
                    <a:pt x="459" y="650"/>
                  </a:lnTo>
                  <a:lnTo>
                    <a:pt x="458" y="650"/>
                  </a:lnTo>
                  <a:lnTo>
                    <a:pt x="458" y="651"/>
                  </a:lnTo>
                  <a:lnTo>
                    <a:pt x="457" y="652"/>
                  </a:lnTo>
                  <a:lnTo>
                    <a:pt x="456" y="652"/>
                  </a:lnTo>
                  <a:lnTo>
                    <a:pt x="456" y="653"/>
                  </a:lnTo>
                  <a:lnTo>
                    <a:pt x="455" y="654"/>
                  </a:lnTo>
                  <a:lnTo>
                    <a:pt x="454" y="654"/>
                  </a:lnTo>
                  <a:lnTo>
                    <a:pt x="454" y="655"/>
                  </a:lnTo>
                  <a:lnTo>
                    <a:pt x="454" y="656"/>
                  </a:lnTo>
                  <a:lnTo>
                    <a:pt x="453" y="656"/>
                  </a:lnTo>
                  <a:lnTo>
                    <a:pt x="453" y="657"/>
                  </a:lnTo>
                  <a:lnTo>
                    <a:pt x="453" y="658"/>
                  </a:lnTo>
                  <a:lnTo>
                    <a:pt x="454" y="658"/>
                  </a:lnTo>
                  <a:lnTo>
                    <a:pt x="455" y="658"/>
                  </a:lnTo>
                  <a:lnTo>
                    <a:pt x="455" y="659"/>
                  </a:lnTo>
                  <a:lnTo>
                    <a:pt x="455" y="660"/>
                  </a:lnTo>
                  <a:lnTo>
                    <a:pt x="454" y="660"/>
                  </a:lnTo>
                  <a:lnTo>
                    <a:pt x="453" y="659"/>
                  </a:lnTo>
                  <a:lnTo>
                    <a:pt x="452" y="659"/>
                  </a:lnTo>
                  <a:lnTo>
                    <a:pt x="452" y="660"/>
                  </a:lnTo>
                  <a:lnTo>
                    <a:pt x="452" y="661"/>
                  </a:lnTo>
                  <a:lnTo>
                    <a:pt x="452" y="662"/>
                  </a:lnTo>
                  <a:lnTo>
                    <a:pt x="453" y="662"/>
                  </a:lnTo>
                  <a:lnTo>
                    <a:pt x="453" y="663"/>
                  </a:lnTo>
                  <a:lnTo>
                    <a:pt x="453" y="664"/>
                  </a:lnTo>
                  <a:lnTo>
                    <a:pt x="452" y="664"/>
                  </a:lnTo>
                  <a:lnTo>
                    <a:pt x="451" y="664"/>
                  </a:lnTo>
                  <a:lnTo>
                    <a:pt x="450" y="664"/>
                  </a:lnTo>
                  <a:lnTo>
                    <a:pt x="449" y="664"/>
                  </a:lnTo>
                  <a:lnTo>
                    <a:pt x="449" y="665"/>
                  </a:lnTo>
                  <a:lnTo>
                    <a:pt x="449" y="666"/>
                  </a:lnTo>
                  <a:lnTo>
                    <a:pt x="448" y="666"/>
                  </a:lnTo>
                  <a:lnTo>
                    <a:pt x="448" y="668"/>
                  </a:lnTo>
                  <a:lnTo>
                    <a:pt x="447" y="668"/>
                  </a:lnTo>
                  <a:lnTo>
                    <a:pt x="447" y="669"/>
                  </a:lnTo>
                  <a:lnTo>
                    <a:pt x="446" y="669"/>
                  </a:lnTo>
                  <a:lnTo>
                    <a:pt x="446" y="670"/>
                  </a:lnTo>
                  <a:lnTo>
                    <a:pt x="445" y="670"/>
                  </a:lnTo>
                  <a:lnTo>
                    <a:pt x="445" y="671"/>
                  </a:lnTo>
                  <a:lnTo>
                    <a:pt x="445" y="672"/>
                  </a:lnTo>
                  <a:lnTo>
                    <a:pt x="444" y="672"/>
                  </a:lnTo>
                  <a:lnTo>
                    <a:pt x="443" y="672"/>
                  </a:lnTo>
                  <a:lnTo>
                    <a:pt x="442" y="672"/>
                  </a:lnTo>
                  <a:lnTo>
                    <a:pt x="442" y="673"/>
                  </a:lnTo>
                  <a:lnTo>
                    <a:pt x="441" y="673"/>
                  </a:lnTo>
                  <a:lnTo>
                    <a:pt x="441" y="674"/>
                  </a:lnTo>
                  <a:lnTo>
                    <a:pt x="442" y="674"/>
                  </a:lnTo>
                  <a:lnTo>
                    <a:pt x="442" y="675"/>
                  </a:lnTo>
                  <a:lnTo>
                    <a:pt x="441" y="675"/>
                  </a:lnTo>
                  <a:lnTo>
                    <a:pt x="441" y="676"/>
                  </a:lnTo>
                  <a:lnTo>
                    <a:pt x="441" y="677"/>
                  </a:lnTo>
                  <a:lnTo>
                    <a:pt x="440" y="678"/>
                  </a:lnTo>
                  <a:lnTo>
                    <a:pt x="439" y="678"/>
                  </a:lnTo>
                  <a:lnTo>
                    <a:pt x="439" y="679"/>
                  </a:lnTo>
                  <a:lnTo>
                    <a:pt x="438" y="679"/>
                  </a:lnTo>
                  <a:lnTo>
                    <a:pt x="438" y="680"/>
                  </a:lnTo>
                  <a:lnTo>
                    <a:pt x="436" y="680"/>
                  </a:lnTo>
                  <a:lnTo>
                    <a:pt x="436" y="681"/>
                  </a:lnTo>
                  <a:lnTo>
                    <a:pt x="436" y="682"/>
                  </a:lnTo>
                  <a:lnTo>
                    <a:pt x="435" y="682"/>
                  </a:lnTo>
                  <a:lnTo>
                    <a:pt x="435" y="683"/>
                  </a:lnTo>
                  <a:lnTo>
                    <a:pt x="434" y="683"/>
                  </a:lnTo>
                  <a:lnTo>
                    <a:pt x="434" y="684"/>
                  </a:lnTo>
                  <a:lnTo>
                    <a:pt x="433" y="684"/>
                  </a:lnTo>
                  <a:lnTo>
                    <a:pt x="433" y="685"/>
                  </a:lnTo>
                  <a:lnTo>
                    <a:pt x="432" y="685"/>
                  </a:lnTo>
                  <a:lnTo>
                    <a:pt x="432" y="686"/>
                  </a:lnTo>
                  <a:lnTo>
                    <a:pt x="431" y="686"/>
                  </a:lnTo>
                  <a:lnTo>
                    <a:pt x="431" y="687"/>
                  </a:lnTo>
                  <a:lnTo>
                    <a:pt x="430" y="687"/>
                  </a:lnTo>
                  <a:lnTo>
                    <a:pt x="430" y="688"/>
                  </a:lnTo>
                  <a:lnTo>
                    <a:pt x="429" y="688"/>
                  </a:lnTo>
                  <a:lnTo>
                    <a:pt x="428" y="688"/>
                  </a:lnTo>
                  <a:lnTo>
                    <a:pt x="428" y="689"/>
                  </a:lnTo>
                  <a:lnTo>
                    <a:pt x="428" y="690"/>
                  </a:lnTo>
                  <a:lnTo>
                    <a:pt x="429" y="690"/>
                  </a:lnTo>
                  <a:lnTo>
                    <a:pt x="429" y="691"/>
                  </a:lnTo>
                  <a:lnTo>
                    <a:pt x="428" y="691"/>
                  </a:lnTo>
                  <a:lnTo>
                    <a:pt x="428" y="693"/>
                  </a:lnTo>
                  <a:lnTo>
                    <a:pt x="429" y="693"/>
                  </a:lnTo>
                  <a:lnTo>
                    <a:pt x="429" y="694"/>
                  </a:lnTo>
                  <a:lnTo>
                    <a:pt x="428" y="694"/>
                  </a:lnTo>
                  <a:lnTo>
                    <a:pt x="428" y="695"/>
                  </a:lnTo>
                  <a:lnTo>
                    <a:pt x="428" y="696"/>
                  </a:lnTo>
                  <a:lnTo>
                    <a:pt x="428" y="697"/>
                  </a:lnTo>
                  <a:lnTo>
                    <a:pt x="428" y="698"/>
                  </a:lnTo>
                  <a:lnTo>
                    <a:pt x="427" y="698"/>
                  </a:lnTo>
                  <a:lnTo>
                    <a:pt x="427" y="699"/>
                  </a:lnTo>
                  <a:lnTo>
                    <a:pt x="427" y="700"/>
                  </a:lnTo>
                  <a:lnTo>
                    <a:pt x="426" y="700"/>
                  </a:lnTo>
                  <a:lnTo>
                    <a:pt x="427" y="700"/>
                  </a:lnTo>
                  <a:lnTo>
                    <a:pt x="427" y="701"/>
                  </a:lnTo>
                  <a:lnTo>
                    <a:pt x="426" y="701"/>
                  </a:lnTo>
                  <a:lnTo>
                    <a:pt x="426" y="702"/>
                  </a:lnTo>
                  <a:lnTo>
                    <a:pt x="425" y="702"/>
                  </a:lnTo>
                  <a:lnTo>
                    <a:pt x="425" y="703"/>
                  </a:lnTo>
                  <a:lnTo>
                    <a:pt x="424" y="703"/>
                  </a:lnTo>
                  <a:lnTo>
                    <a:pt x="423" y="703"/>
                  </a:lnTo>
                  <a:lnTo>
                    <a:pt x="422" y="704"/>
                  </a:lnTo>
                  <a:lnTo>
                    <a:pt x="422" y="705"/>
                  </a:lnTo>
                  <a:lnTo>
                    <a:pt x="422" y="706"/>
                  </a:lnTo>
                  <a:lnTo>
                    <a:pt x="422" y="707"/>
                  </a:lnTo>
                  <a:lnTo>
                    <a:pt x="422" y="708"/>
                  </a:lnTo>
                  <a:lnTo>
                    <a:pt x="422" y="709"/>
                  </a:lnTo>
                  <a:lnTo>
                    <a:pt x="421" y="709"/>
                  </a:lnTo>
                  <a:lnTo>
                    <a:pt x="420" y="709"/>
                  </a:lnTo>
                  <a:lnTo>
                    <a:pt x="419" y="709"/>
                  </a:lnTo>
                  <a:lnTo>
                    <a:pt x="418" y="709"/>
                  </a:lnTo>
                  <a:lnTo>
                    <a:pt x="418" y="708"/>
                  </a:lnTo>
                  <a:lnTo>
                    <a:pt x="418" y="709"/>
                  </a:lnTo>
                  <a:lnTo>
                    <a:pt x="417" y="709"/>
                  </a:lnTo>
                  <a:lnTo>
                    <a:pt x="417" y="710"/>
                  </a:lnTo>
                  <a:lnTo>
                    <a:pt x="416" y="710"/>
                  </a:lnTo>
                  <a:lnTo>
                    <a:pt x="416" y="711"/>
                  </a:lnTo>
                  <a:lnTo>
                    <a:pt x="415" y="711"/>
                  </a:lnTo>
                  <a:lnTo>
                    <a:pt x="415" y="712"/>
                  </a:lnTo>
                  <a:lnTo>
                    <a:pt x="415" y="713"/>
                  </a:lnTo>
                  <a:lnTo>
                    <a:pt x="415" y="714"/>
                  </a:lnTo>
                  <a:lnTo>
                    <a:pt x="415" y="715"/>
                  </a:lnTo>
                  <a:lnTo>
                    <a:pt x="415" y="716"/>
                  </a:lnTo>
                  <a:lnTo>
                    <a:pt x="414" y="716"/>
                  </a:lnTo>
                  <a:lnTo>
                    <a:pt x="414" y="718"/>
                  </a:lnTo>
                  <a:lnTo>
                    <a:pt x="414" y="719"/>
                  </a:lnTo>
                  <a:lnTo>
                    <a:pt x="413" y="719"/>
                  </a:lnTo>
                  <a:lnTo>
                    <a:pt x="411" y="719"/>
                  </a:lnTo>
                  <a:lnTo>
                    <a:pt x="411" y="720"/>
                  </a:lnTo>
                  <a:lnTo>
                    <a:pt x="410" y="720"/>
                  </a:lnTo>
                  <a:lnTo>
                    <a:pt x="410" y="721"/>
                  </a:lnTo>
                  <a:lnTo>
                    <a:pt x="409" y="721"/>
                  </a:lnTo>
                  <a:lnTo>
                    <a:pt x="408" y="721"/>
                  </a:lnTo>
                  <a:lnTo>
                    <a:pt x="407" y="721"/>
                  </a:lnTo>
                  <a:lnTo>
                    <a:pt x="407" y="722"/>
                  </a:lnTo>
                  <a:lnTo>
                    <a:pt x="406" y="722"/>
                  </a:lnTo>
                  <a:lnTo>
                    <a:pt x="406" y="723"/>
                  </a:lnTo>
                  <a:lnTo>
                    <a:pt x="405" y="724"/>
                  </a:lnTo>
                  <a:lnTo>
                    <a:pt x="405" y="725"/>
                  </a:lnTo>
                  <a:lnTo>
                    <a:pt x="404" y="725"/>
                  </a:lnTo>
                  <a:lnTo>
                    <a:pt x="405" y="725"/>
                  </a:lnTo>
                  <a:lnTo>
                    <a:pt x="404" y="725"/>
                  </a:lnTo>
                  <a:lnTo>
                    <a:pt x="404" y="726"/>
                  </a:lnTo>
                  <a:lnTo>
                    <a:pt x="404" y="727"/>
                  </a:lnTo>
                  <a:lnTo>
                    <a:pt x="403" y="727"/>
                  </a:lnTo>
                  <a:lnTo>
                    <a:pt x="402" y="727"/>
                  </a:lnTo>
                  <a:lnTo>
                    <a:pt x="402" y="728"/>
                  </a:lnTo>
                  <a:lnTo>
                    <a:pt x="402" y="729"/>
                  </a:lnTo>
                  <a:lnTo>
                    <a:pt x="401" y="729"/>
                  </a:lnTo>
                  <a:lnTo>
                    <a:pt x="401" y="728"/>
                  </a:lnTo>
                  <a:lnTo>
                    <a:pt x="401" y="729"/>
                  </a:lnTo>
                  <a:lnTo>
                    <a:pt x="401" y="728"/>
                  </a:lnTo>
                  <a:lnTo>
                    <a:pt x="400" y="729"/>
                  </a:lnTo>
                  <a:lnTo>
                    <a:pt x="400" y="728"/>
                  </a:lnTo>
                  <a:lnTo>
                    <a:pt x="399" y="729"/>
                  </a:lnTo>
                  <a:lnTo>
                    <a:pt x="399" y="730"/>
                  </a:lnTo>
                  <a:lnTo>
                    <a:pt x="399" y="731"/>
                  </a:lnTo>
                  <a:lnTo>
                    <a:pt x="398" y="731"/>
                  </a:lnTo>
                  <a:lnTo>
                    <a:pt x="397" y="731"/>
                  </a:lnTo>
                  <a:lnTo>
                    <a:pt x="396" y="731"/>
                  </a:lnTo>
                  <a:lnTo>
                    <a:pt x="395" y="731"/>
                  </a:lnTo>
                  <a:lnTo>
                    <a:pt x="395" y="732"/>
                  </a:lnTo>
                  <a:lnTo>
                    <a:pt x="395" y="733"/>
                  </a:lnTo>
                  <a:lnTo>
                    <a:pt x="394" y="733"/>
                  </a:lnTo>
                  <a:lnTo>
                    <a:pt x="394" y="734"/>
                  </a:lnTo>
                  <a:lnTo>
                    <a:pt x="394" y="735"/>
                  </a:lnTo>
                  <a:lnTo>
                    <a:pt x="394" y="734"/>
                  </a:lnTo>
                  <a:lnTo>
                    <a:pt x="394" y="735"/>
                  </a:lnTo>
                  <a:lnTo>
                    <a:pt x="393" y="735"/>
                  </a:lnTo>
                  <a:lnTo>
                    <a:pt x="393" y="734"/>
                  </a:lnTo>
                  <a:lnTo>
                    <a:pt x="392" y="735"/>
                  </a:lnTo>
                  <a:lnTo>
                    <a:pt x="391" y="735"/>
                  </a:lnTo>
                  <a:lnTo>
                    <a:pt x="390" y="735"/>
                  </a:lnTo>
                  <a:lnTo>
                    <a:pt x="389" y="735"/>
                  </a:lnTo>
                  <a:lnTo>
                    <a:pt x="388" y="735"/>
                  </a:lnTo>
                  <a:lnTo>
                    <a:pt x="386" y="735"/>
                  </a:lnTo>
                  <a:lnTo>
                    <a:pt x="386" y="736"/>
                  </a:lnTo>
                  <a:lnTo>
                    <a:pt x="385" y="736"/>
                  </a:lnTo>
                  <a:lnTo>
                    <a:pt x="385" y="737"/>
                  </a:lnTo>
                  <a:lnTo>
                    <a:pt x="385" y="738"/>
                  </a:lnTo>
                  <a:lnTo>
                    <a:pt x="384" y="738"/>
                  </a:lnTo>
                  <a:lnTo>
                    <a:pt x="384" y="739"/>
                  </a:lnTo>
                  <a:lnTo>
                    <a:pt x="383" y="739"/>
                  </a:lnTo>
                  <a:lnTo>
                    <a:pt x="382" y="739"/>
                  </a:lnTo>
                  <a:lnTo>
                    <a:pt x="381" y="739"/>
                  </a:lnTo>
                  <a:lnTo>
                    <a:pt x="381" y="738"/>
                  </a:lnTo>
                  <a:lnTo>
                    <a:pt x="380" y="739"/>
                  </a:lnTo>
                  <a:lnTo>
                    <a:pt x="380" y="738"/>
                  </a:lnTo>
                  <a:lnTo>
                    <a:pt x="379" y="738"/>
                  </a:lnTo>
                  <a:lnTo>
                    <a:pt x="379" y="739"/>
                  </a:lnTo>
                  <a:lnTo>
                    <a:pt x="378" y="739"/>
                  </a:lnTo>
                  <a:lnTo>
                    <a:pt x="378" y="740"/>
                  </a:lnTo>
                  <a:lnTo>
                    <a:pt x="377" y="740"/>
                  </a:lnTo>
                  <a:lnTo>
                    <a:pt x="376" y="740"/>
                  </a:lnTo>
                  <a:lnTo>
                    <a:pt x="375" y="740"/>
                  </a:lnTo>
                  <a:lnTo>
                    <a:pt x="374" y="740"/>
                  </a:lnTo>
                  <a:lnTo>
                    <a:pt x="373" y="740"/>
                  </a:lnTo>
                  <a:lnTo>
                    <a:pt x="372" y="740"/>
                  </a:lnTo>
                  <a:lnTo>
                    <a:pt x="372" y="741"/>
                  </a:lnTo>
                  <a:lnTo>
                    <a:pt x="371" y="741"/>
                  </a:lnTo>
                  <a:lnTo>
                    <a:pt x="370" y="741"/>
                  </a:lnTo>
                  <a:lnTo>
                    <a:pt x="369" y="741"/>
                  </a:lnTo>
                  <a:lnTo>
                    <a:pt x="368" y="741"/>
                  </a:lnTo>
                  <a:lnTo>
                    <a:pt x="369" y="743"/>
                  </a:lnTo>
                  <a:lnTo>
                    <a:pt x="368" y="743"/>
                  </a:lnTo>
                  <a:lnTo>
                    <a:pt x="367" y="743"/>
                  </a:lnTo>
                  <a:lnTo>
                    <a:pt x="366" y="743"/>
                  </a:lnTo>
                  <a:lnTo>
                    <a:pt x="366" y="744"/>
                  </a:lnTo>
                  <a:lnTo>
                    <a:pt x="365" y="744"/>
                  </a:lnTo>
                  <a:lnTo>
                    <a:pt x="365" y="745"/>
                  </a:lnTo>
                  <a:lnTo>
                    <a:pt x="365" y="746"/>
                  </a:lnTo>
                  <a:lnTo>
                    <a:pt x="365" y="747"/>
                  </a:lnTo>
                  <a:lnTo>
                    <a:pt x="364" y="747"/>
                  </a:lnTo>
                  <a:lnTo>
                    <a:pt x="364" y="748"/>
                  </a:lnTo>
                  <a:lnTo>
                    <a:pt x="364" y="747"/>
                  </a:lnTo>
                  <a:lnTo>
                    <a:pt x="363" y="747"/>
                  </a:lnTo>
                  <a:lnTo>
                    <a:pt x="363" y="748"/>
                  </a:lnTo>
                  <a:lnTo>
                    <a:pt x="363" y="749"/>
                  </a:lnTo>
                  <a:lnTo>
                    <a:pt x="361" y="749"/>
                  </a:lnTo>
                  <a:lnTo>
                    <a:pt x="361" y="750"/>
                  </a:lnTo>
                  <a:lnTo>
                    <a:pt x="360" y="750"/>
                  </a:lnTo>
                  <a:lnTo>
                    <a:pt x="361" y="750"/>
                  </a:lnTo>
                  <a:lnTo>
                    <a:pt x="360" y="750"/>
                  </a:lnTo>
                  <a:lnTo>
                    <a:pt x="360" y="751"/>
                  </a:lnTo>
                  <a:lnTo>
                    <a:pt x="359" y="751"/>
                  </a:lnTo>
                  <a:lnTo>
                    <a:pt x="360" y="752"/>
                  </a:lnTo>
                  <a:lnTo>
                    <a:pt x="359" y="752"/>
                  </a:lnTo>
                  <a:lnTo>
                    <a:pt x="360" y="752"/>
                  </a:lnTo>
                  <a:lnTo>
                    <a:pt x="359" y="752"/>
                  </a:lnTo>
                  <a:lnTo>
                    <a:pt x="360" y="752"/>
                  </a:lnTo>
                  <a:lnTo>
                    <a:pt x="359" y="753"/>
                  </a:lnTo>
                  <a:lnTo>
                    <a:pt x="359" y="752"/>
                  </a:lnTo>
                  <a:lnTo>
                    <a:pt x="359" y="753"/>
                  </a:lnTo>
                  <a:lnTo>
                    <a:pt x="359" y="752"/>
                  </a:lnTo>
                  <a:lnTo>
                    <a:pt x="358" y="752"/>
                  </a:lnTo>
                  <a:lnTo>
                    <a:pt x="358" y="753"/>
                  </a:lnTo>
                  <a:lnTo>
                    <a:pt x="358" y="754"/>
                  </a:lnTo>
                  <a:lnTo>
                    <a:pt x="357" y="754"/>
                  </a:lnTo>
                  <a:lnTo>
                    <a:pt x="357" y="755"/>
                  </a:lnTo>
                  <a:lnTo>
                    <a:pt x="357" y="756"/>
                  </a:lnTo>
                  <a:lnTo>
                    <a:pt x="356" y="756"/>
                  </a:lnTo>
                  <a:lnTo>
                    <a:pt x="355" y="756"/>
                  </a:lnTo>
                  <a:lnTo>
                    <a:pt x="355" y="757"/>
                  </a:lnTo>
                  <a:lnTo>
                    <a:pt x="355" y="758"/>
                  </a:lnTo>
                  <a:lnTo>
                    <a:pt x="354" y="758"/>
                  </a:lnTo>
                  <a:lnTo>
                    <a:pt x="354" y="759"/>
                  </a:lnTo>
                  <a:lnTo>
                    <a:pt x="353" y="759"/>
                  </a:lnTo>
                  <a:lnTo>
                    <a:pt x="353" y="760"/>
                  </a:lnTo>
                  <a:lnTo>
                    <a:pt x="352" y="760"/>
                  </a:lnTo>
                  <a:lnTo>
                    <a:pt x="353" y="760"/>
                  </a:lnTo>
                  <a:lnTo>
                    <a:pt x="352" y="760"/>
                  </a:lnTo>
                  <a:lnTo>
                    <a:pt x="352" y="761"/>
                  </a:lnTo>
                  <a:lnTo>
                    <a:pt x="353" y="761"/>
                  </a:lnTo>
                  <a:lnTo>
                    <a:pt x="352" y="761"/>
                  </a:lnTo>
                  <a:lnTo>
                    <a:pt x="351" y="761"/>
                  </a:lnTo>
                  <a:lnTo>
                    <a:pt x="350" y="761"/>
                  </a:lnTo>
                  <a:lnTo>
                    <a:pt x="349" y="761"/>
                  </a:lnTo>
                  <a:lnTo>
                    <a:pt x="349" y="762"/>
                  </a:lnTo>
                  <a:lnTo>
                    <a:pt x="349" y="763"/>
                  </a:lnTo>
                  <a:lnTo>
                    <a:pt x="349" y="764"/>
                  </a:lnTo>
                  <a:lnTo>
                    <a:pt x="349" y="765"/>
                  </a:lnTo>
                  <a:lnTo>
                    <a:pt x="349" y="766"/>
                  </a:lnTo>
                  <a:lnTo>
                    <a:pt x="349" y="768"/>
                  </a:lnTo>
                  <a:lnTo>
                    <a:pt x="350" y="768"/>
                  </a:lnTo>
                  <a:lnTo>
                    <a:pt x="349" y="768"/>
                  </a:lnTo>
                  <a:lnTo>
                    <a:pt x="349" y="769"/>
                  </a:lnTo>
                  <a:lnTo>
                    <a:pt x="350" y="770"/>
                  </a:lnTo>
                  <a:lnTo>
                    <a:pt x="351" y="770"/>
                  </a:lnTo>
                  <a:lnTo>
                    <a:pt x="351" y="771"/>
                  </a:lnTo>
                  <a:lnTo>
                    <a:pt x="352" y="772"/>
                  </a:lnTo>
                  <a:lnTo>
                    <a:pt x="353" y="772"/>
                  </a:lnTo>
                  <a:lnTo>
                    <a:pt x="353" y="773"/>
                  </a:lnTo>
                  <a:lnTo>
                    <a:pt x="353" y="774"/>
                  </a:lnTo>
                  <a:lnTo>
                    <a:pt x="352" y="774"/>
                  </a:lnTo>
                  <a:lnTo>
                    <a:pt x="352" y="775"/>
                  </a:lnTo>
                  <a:lnTo>
                    <a:pt x="351" y="777"/>
                  </a:lnTo>
                  <a:lnTo>
                    <a:pt x="351" y="778"/>
                  </a:lnTo>
                  <a:lnTo>
                    <a:pt x="348" y="777"/>
                  </a:lnTo>
                  <a:lnTo>
                    <a:pt x="346" y="777"/>
                  </a:lnTo>
                  <a:lnTo>
                    <a:pt x="344" y="776"/>
                  </a:lnTo>
                  <a:lnTo>
                    <a:pt x="340" y="775"/>
                  </a:lnTo>
                  <a:lnTo>
                    <a:pt x="338" y="774"/>
                  </a:lnTo>
                  <a:lnTo>
                    <a:pt x="335" y="773"/>
                  </a:lnTo>
                  <a:lnTo>
                    <a:pt x="334" y="773"/>
                  </a:lnTo>
                  <a:lnTo>
                    <a:pt x="333" y="773"/>
                  </a:lnTo>
                  <a:lnTo>
                    <a:pt x="332" y="773"/>
                  </a:lnTo>
                  <a:lnTo>
                    <a:pt x="331" y="773"/>
                  </a:lnTo>
                  <a:lnTo>
                    <a:pt x="331" y="772"/>
                  </a:lnTo>
                  <a:lnTo>
                    <a:pt x="330" y="772"/>
                  </a:lnTo>
                  <a:lnTo>
                    <a:pt x="329" y="772"/>
                  </a:lnTo>
                  <a:lnTo>
                    <a:pt x="329" y="771"/>
                  </a:lnTo>
                  <a:lnTo>
                    <a:pt x="328" y="771"/>
                  </a:lnTo>
                  <a:lnTo>
                    <a:pt x="327" y="771"/>
                  </a:lnTo>
                  <a:lnTo>
                    <a:pt x="326" y="771"/>
                  </a:lnTo>
                  <a:lnTo>
                    <a:pt x="325" y="771"/>
                  </a:lnTo>
                  <a:lnTo>
                    <a:pt x="325" y="770"/>
                  </a:lnTo>
                  <a:lnTo>
                    <a:pt x="324" y="770"/>
                  </a:lnTo>
                  <a:lnTo>
                    <a:pt x="323" y="770"/>
                  </a:lnTo>
                  <a:lnTo>
                    <a:pt x="323" y="769"/>
                  </a:lnTo>
                  <a:lnTo>
                    <a:pt x="323" y="770"/>
                  </a:lnTo>
                  <a:lnTo>
                    <a:pt x="323" y="769"/>
                  </a:lnTo>
                  <a:lnTo>
                    <a:pt x="322" y="769"/>
                  </a:lnTo>
                  <a:lnTo>
                    <a:pt x="321" y="769"/>
                  </a:lnTo>
                  <a:lnTo>
                    <a:pt x="320" y="769"/>
                  </a:lnTo>
                  <a:lnTo>
                    <a:pt x="320" y="770"/>
                  </a:lnTo>
                  <a:lnTo>
                    <a:pt x="319" y="770"/>
                  </a:lnTo>
                  <a:lnTo>
                    <a:pt x="317" y="771"/>
                  </a:lnTo>
                  <a:lnTo>
                    <a:pt x="317" y="772"/>
                  </a:lnTo>
                  <a:lnTo>
                    <a:pt x="316" y="772"/>
                  </a:lnTo>
                  <a:lnTo>
                    <a:pt x="310" y="772"/>
                  </a:lnTo>
                  <a:lnTo>
                    <a:pt x="306" y="772"/>
                  </a:lnTo>
                  <a:lnTo>
                    <a:pt x="305" y="772"/>
                  </a:lnTo>
                  <a:lnTo>
                    <a:pt x="301" y="772"/>
                  </a:lnTo>
                  <a:lnTo>
                    <a:pt x="300" y="772"/>
                  </a:lnTo>
                  <a:lnTo>
                    <a:pt x="299" y="772"/>
                  </a:lnTo>
                  <a:lnTo>
                    <a:pt x="298" y="772"/>
                  </a:lnTo>
                  <a:lnTo>
                    <a:pt x="297" y="773"/>
                  </a:lnTo>
                  <a:lnTo>
                    <a:pt x="297" y="774"/>
                  </a:lnTo>
                  <a:lnTo>
                    <a:pt x="297" y="775"/>
                  </a:lnTo>
                  <a:lnTo>
                    <a:pt x="296" y="775"/>
                  </a:lnTo>
                  <a:lnTo>
                    <a:pt x="292" y="775"/>
                  </a:lnTo>
                  <a:lnTo>
                    <a:pt x="291" y="775"/>
                  </a:lnTo>
                  <a:lnTo>
                    <a:pt x="290" y="775"/>
                  </a:lnTo>
                  <a:lnTo>
                    <a:pt x="289" y="775"/>
                  </a:lnTo>
                  <a:lnTo>
                    <a:pt x="288" y="775"/>
                  </a:lnTo>
                  <a:lnTo>
                    <a:pt x="285" y="775"/>
                  </a:lnTo>
                  <a:lnTo>
                    <a:pt x="284" y="775"/>
                  </a:lnTo>
                  <a:lnTo>
                    <a:pt x="282" y="775"/>
                  </a:lnTo>
                  <a:lnTo>
                    <a:pt x="279" y="775"/>
                  </a:lnTo>
                  <a:lnTo>
                    <a:pt x="278" y="774"/>
                  </a:lnTo>
                  <a:lnTo>
                    <a:pt x="278" y="773"/>
                  </a:lnTo>
                  <a:lnTo>
                    <a:pt x="276" y="773"/>
                  </a:lnTo>
                  <a:lnTo>
                    <a:pt x="275" y="773"/>
                  </a:lnTo>
                  <a:lnTo>
                    <a:pt x="275" y="770"/>
                  </a:lnTo>
                  <a:lnTo>
                    <a:pt x="275" y="766"/>
                  </a:lnTo>
                  <a:lnTo>
                    <a:pt x="275" y="764"/>
                  </a:lnTo>
                  <a:lnTo>
                    <a:pt x="274" y="761"/>
                  </a:lnTo>
                  <a:lnTo>
                    <a:pt x="273" y="758"/>
                  </a:lnTo>
                  <a:lnTo>
                    <a:pt x="272" y="754"/>
                  </a:lnTo>
                  <a:lnTo>
                    <a:pt x="271" y="751"/>
                  </a:lnTo>
                  <a:lnTo>
                    <a:pt x="271" y="749"/>
                  </a:lnTo>
                  <a:lnTo>
                    <a:pt x="270" y="748"/>
                  </a:lnTo>
                  <a:lnTo>
                    <a:pt x="270" y="745"/>
                  </a:lnTo>
                  <a:lnTo>
                    <a:pt x="269" y="741"/>
                  </a:lnTo>
                  <a:lnTo>
                    <a:pt x="268" y="738"/>
                  </a:lnTo>
                  <a:lnTo>
                    <a:pt x="267" y="735"/>
                  </a:lnTo>
                  <a:lnTo>
                    <a:pt x="266" y="731"/>
                  </a:lnTo>
                  <a:lnTo>
                    <a:pt x="265" y="728"/>
                  </a:lnTo>
                  <a:lnTo>
                    <a:pt x="264" y="725"/>
                  </a:lnTo>
                  <a:lnTo>
                    <a:pt x="264" y="722"/>
                  </a:lnTo>
                  <a:lnTo>
                    <a:pt x="264" y="721"/>
                  </a:lnTo>
                  <a:lnTo>
                    <a:pt x="265" y="718"/>
                  </a:lnTo>
                  <a:lnTo>
                    <a:pt x="267" y="714"/>
                  </a:lnTo>
                  <a:lnTo>
                    <a:pt x="268" y="711"/>
                  </a:lnTo>
                  <a:lnTo>
                    <a:pt x="269" y="708"/>
                  </a:lnTo>
                  <a:lnTo>
                    <a:pt x="271" y="705"/>
                  </a:lnTo>
                  <a:lnTo>
                    <a:pt x="272" y="702"/>
                  </a:lnTo>
                  <a:lnTo>
                    <a:pt x="273" y="699"/>
                  </a:lnTo>
                  <a:lnTo>
                    <a:pt x="274" y="696"/>
                  </a:lnTo>
                  <a:lnTo>
                    <a:pt x="276" y="693"/>
                  </a:lnTo>
                  <a:lnTo>
                    <a:pt x="277" y="689"/>
                  </a:lnTo>
                  <a:lnTo>
                    <a:pt x="278" y="686"/>
                  </a:lnTo>
                  <a:lnTo>
                    <a:pt x="279" y="683"/>
                  </a:lnTo>
                  <a:lnTo>
                    <a:pt x="281" y="680"/>
                  </a:lnTo>
                  <a:lnTo>
                    <a:pt x="282" y="677"/>
                  </a:lnTo>
                  <a:lnTo>
                    <a:pt x="283" y="674"/>
                  </a:lnTo>
                  <a:lnTo>
                    <a:pt x="284" y="671"/>
                  </a:lnTo>
                  <a:lnTo>
                    <a:pt x="285" y="669"/>
                  </a:lnTo>
                  <a:lnTo>
                    <a:pt x="284" y="669"/>
                  </a:lnTo>
                  <a:lnTo>
                    <a:pt x="281" y="669"/>
                  </a:lnTo>
                  <a:lnTo>
                    <a:pt x="278" y="668"/>
                  </a:lnTo>
                  <a:lnTo>
                    <a:pt x="278" y="664"/>
                  </a:lnTo>
                  <a:lnTo>
                    <a:pt x="278" y="661"/>
                  </a:lnTo>
                  <a:lnTo>
                    <a:pt x="277" y="657"/>
                  </a:lnTo>
                  <a:lnTo>
                    <a:pt x="277" y="654"/>
                  </a:lnTo>
                  <a:lnTo>
                    <a:pt x="277" y="651"/>
                  </a:lnTo>
                  <a:lnTo>
                    <a:pt x="277" y="648"/>
                  </a:lnTo>
                  <a:lnTo>
                    <a:pt x="277" y="647"/>
                  </a:lnTo>
                  <a:lnTo>
                    <a:pt x="277" y="645"/>
                  </a:lnTo>
                  <a:lnTo>
                    <a:pt x="277" y="641"/>
                  </a:lnTo>
                  <a:lnTo>
                    <a:pt x="277" y="637"/>
                  </a:lnTo>
                  <a:lnTo>
                    <a:pt x="277" y="636"/>
                  </a:lnTo>
                  <a:lnTo>
                    <a:pt x="276" y="634"/>
                  </a:lnTo>
                  <a:lnTo>
                    <a:pt x="277" y="628"/>
                  </a:lnTo>
                  <a:lnTo>
                    <a:pt x="277" y="626"/>
                  </a:lnTo>
                  <a:lnTo>
                    <a:pt x="277" y="625"/>
                  </a:lnTo>
                  <a:lnTo>
                    <a:pt x="276" y="625"/>
                  </a:lnTo>
                  <a:lnTo>
                    <a:pt x="274" y="623"/>
                  </a:lnTo>
                  <a:lnTo>
                    <a:pt x="271" y="620"/>
                  </a:lnTo>
                  <a:lnTo>
                    <a:pt x="268" y="616"/>
                  </a:lnTo>
                  <a:lnTo>
                    <a:pt x="267" y="616"/>
                  </a:lnTo>
                  <a:lnTo>
                    <a:pt x="265" y="612"/>
                  </a:lnTo>
                  <a:lnTo>
                    <a:pt x="261" y="609"/>
                  </a:lnTo>
                  <a:lnTo>
                    <a:pt x="258" y="606"/>
                  </a:lnTo>
                  <a:lnTo>
                    <a:pt x="256" y="603"/>
                  </a:lnTo>
                  <a:lnTo>
                    <a:pt x="255" y="602"/>
                  </a:lnTo>
                  <a:lnTo>
                    <a:pt x="253" y="599"/>
                  </a:lnTo>
                  <a:lnTo>
                    <a:pt x="251" y="597"/>
                  </a:lnTo>
                  <a:lnTo>
                    <a:pt x="250" y="596"/>
                  </a:lnTo>
                  <a:lnTo>
                    <a:pt x="247" y="593"/>
                  </a:lnTo>
                  <a:lnTo>
                    <a:pt x="245" y="588"/>
                  </a:lnTo>
                  <a:lnTo>
                    <a:pt x="242" y="585"/>
                  </a:lnTo>
                  <a:lnTo>
                    <a:pt x="239" y="582"/>
                  </a:lnTo>
                  <a:lnTo>
                    <a:pt x="236" y="579"/>
                  </a:lnTo>
                  <a:lnTo>
                    <a:pt x="233" y="575"/>
                  </a:lnTo>
                  <a:lnTo>
                    <a:pt x="230" y="572"/>
                  </a:lnTo>
                  <a:lnTo>
                    <a:pt x="227" y="569"/>
                  </a:lnTo>
                  <a:lnTo>
                    <a:pt x="225" y="564"/>
                  </a:lnTo>
                  <a:lnTo>
                    <a:pt x="222" y="561"/>
                  </a:lnTo>
                  <a:lnTo>
                    <a:pt x="219" y="558"/>
                  </a:lnTo>
                  <a:lnTo>
                    <a:pt x="216" y="555"/>
                  </a:lnTo>
                  <a:lnTo>
                    <a:pt x="214" y="551"/>
                  </a:lnTo>
                  <a:lnTo>
                    <a:pt x="213" y="550"/>
                  </a:lnTo>
                  <a:lnTo>
                    <a:pt x="211" y="547"/>
                  </a:lnTo>
                  <a:lnTo>
                    <a:pt x="210" y="544"/>
                  </a:lnTo>
                  <a:lnTo>
                    <a:pt x="208" y="540"/>
                  </a:lnTo>
                  <a:lnTo>
                    <a:pt x="208" y="538"/>
                  </a:lnTo>
                  <a:lnTo>
                    <a:pt x="207" y="537"/>
                  </a:lnTo>
                  <a:lnTo>
                    <a:pt x="206" y="534"/>
                  </a:lnTo>
                  <a:lnTo>
                    <a:pt x="205" y="532"/>
                  </a:lnTo>
                  <a:lnTo>
                    <a:pt x="202" y="529"/>
                  </a:lnTo>
                  <a:lnTo>
                    <a:pt x="199" y="526"/>
                  </a:lnTo>
                  <a:lnTo>
                    <a:pt x="196" y="523"/>
                  </a:lnTo>
                  <a:lnTo>
                    <a:pt x="193" y="519"/>
                  </a:lnTo>
                  <a:lnTo>
                    <a:pt x="190" y="515"/>
                  </a:lnTo>
                  <a:lnTo>
                    <a:pt x="186" y="512"/>
                  </a:lnTo>
                  <a:lnTo>
                    <a:pt x="183" y="509"/>
                  </a:lnTo>
                  <a:lnTo>
                    <a:pt x="180" y="506"/>
                  </a:lnTo>
                  <a:lnTo>
                    <a:pt x="180" y="505"/>
                  </a:lnTo>
                  <a:lnTo>
                    <a:pt x="178" y="503"/>
                  </a:lnTo>
                  <a:lnTo>
                    <a:pt x="175" y="500"/>
                  </a:lnTo>
                  <a:lnTo>
                    <a:pt x="172" y="496"/>
                  </a:lnTo>
                  <a:lnTo>
                    <a:pt x="169" y="493"/>
                  </a:lnTo>
                  <a:lnTo>
                    <a:pt x="166" y="489"/>
                  </a:lnTo>
                  <a:lnTo>
                    <a:pt x="163" y="486"/>
                  </a:lnTo>
                  <a:lnTo>
                    <a:pt x="159" y="483"/>
                  </a:lnTo>
                  <a:lnTo>
                    <a:pt x="156" y="480"/>
                  </a:lnTo>
                  <a:lnTo>
                    <a:pt x="154" y="477"/>
                  </a:lnTo>
                  <a:lnTo>
                    <a:pt x="152" y="474"/>
                  </a:lnTo>
                  <a:lnTo>
                    <a:pt x="150" y="471"/>
                  </a:lnTo>
                  <a:lnTo>
                    <a:pt x="147" y="468"/>
                  </a:lnTo>
                  <a:lnTo>
                    <a:pt x="145" y="464"/>
                  </a:lnTo>
                  <a:lnTo>
                    <a:pt x="143" y="461"/>
                  </a:lnTo>
                  <a:lnTo>
                    <a:pt x="141" y="457"/>
                  </a:lnTo>
                  <a:lnTo>
                    <a:pt x="139" y="454"/>
                  </a:lnTo>
                  <a:lnTo>
                    <a:pt x="135" y="451"/>
                  </a:lnTo>
                  <a:lnTo>
                    <a:pt x="133" y="448"/>
                  </a:lnTo>
                  <a:lnTo>
                    <a:pt x="131" y="446"/>
                  </a:lnTo>
                  <a:lnTo>
                    <a:pt x="128" y="443"/>
                  </a:lnTo>
                  <a:lnTo>
                    <a:pt x="125" y="440"/>
                  </a:lnTo>
                  <a:lnTo>
                    <a:pt x="122" y="437"/>
                  </a:lnTo>
                  <a:lnTo>
                    <a:pt x="119" y="435"/>
                  </a:lnTo>
                  <a:lnTo>
                    <a:pt x="116" y="433"/>
                  </a:lnTo>
                  <a:lnTo>
                    <a:pt x="116" y="432"/>
                  </a:lnTo>
                  <a:lnTo>
                    <a:pt x="113" y="430"/>
                  </a:lnTo>
                  <a:lnTo>
                    <a:pt x="109" y="427"/>
                  </a:lnTo>
                  <a:lnTo>
                    <a:pt x="106" y="425"/>
                  </a:lnTo>
                  <a:lnTo>
                    <a:pt x="103" y="423"/>
                  </a:lnTo>
                  <a:lnTo>
                    <a:pt x="100" y="420"/>
                  </a:lnTo>
                  <a:lnTo>
                    <a:pt x="97" y="418"/>
                  </a:lnTo>
                  <a:lnTo>
                    <a:pt x="92" y="414"/>
                  </a:lnTo>
                  <a:lnTo>
                    <a:pt x="86" y="413"/>
                  </a:lnTo>
                  <a:lnTo>
                    <a:pt x="84" y="412"/>
                  </a:lnTo>
                  <a:lnTo>
                    <a:pt x="82" y="412"/>
                  </a:lnTo>
                  <a:lnTo>
                    <a:pt x="80" y="412"/>
                  </a:lnTo>
                  <a:lnTo>
                    <a:pt x="77" y="412"/>
                  </a:lnTo>
                  <a:lnTo>
                    <a:pt x="75" y="412"/>
                  </a:lnTo>
                  <a:lnTo>
                    <a:pt x="73" y="412"/>
                  </a:lnTo>
                  <a:lnTo>
                    <a:pt x="70" y="412"/>
                  </a:lnTo>
                  <a:lnTo>
                    <a:pt x="68" y="412"/>
                  </a:lnTo>
                  <a:lnTo>
                    <a:pt x="66" y="412"/>
                  </a:lnTo>
                  <a:lnTo>
                    <a:pt x="63" y="412"/>
                  </a:lnTo>
                  <a:lnTo>
                    <a:pt x="60" y="412"/>
                  </a:lnTo>
                  <a:lnTo>
                    <a:pt x="57" y="412"/>
                  </a:lnTo>
                  <a:lnTo>
                    <a:pt x="55" y="412"/>
                  </a:lnTo>
                  <a:lnTo>
                    <a:pt x="53" y="412"/>
                  </a:lnTo>
                  <a:lnTo>
                    <a:pt x="52" y="411"/>
                  </a:lnTo>
                  <a:lnTo>
                    <a:pt x="52" y="410"/>
                  </a:lnTo>
                  <a:lnTo>
                    <a:pt x="52" y="409"/>
                  </a:lnTo>
                  <a:lnTo>
                    <a:pt x="52" y="408"/>
                  </a:lnTo>
                  <a:lnTo>
                    <a:pt x="52" y="407"/>
                  </a:lnTo>
                  <a:lnTo>
                    <a:pt x="51" y="406"/>
                  </a:lnTo>
                  <a:lnTo>
                    <a:pt x="51" y="405"/>
                  </a:lnTo>
                  <a:lnTo>
                    <a:pt x="50" y="404"/>
                  </a:lnTo>
                  <a:lnTo>
                    <a:pt x="50" y="403"/>
                  </a:lnTo>
                  <a:lnTo>
                    <a:pt x="50" y="402"/>
                  </a:lnTo>
                  <a:lnTo>
                    <a:pt x="49" y="402"/>
                  </a:lnTo>
                  <a:lnTo>
                    <a:pt x="49" y="401"/>
                  </a:lnTo>
                  <a:lnTo>
                    <a:pt x="48" y="400"/>
                  </a:lnTo>
                  <a:lnTo>
                    <a:pt x="47" y="399"/>
                  </a:lnTo>
                  <a:lnTo>
                    <a:pt x="46" y="399"/>
                  </a:lnTo>
                  <a:lnTo>
                    <a:pt x="46" y="398"/>
                  </a:lnTo>
                  <a:lnTo>
                    <a:pt x="45" y="397"/>
                  </a:lnTo>
                  <a:lnTo>
                    <a:pt x="44" y="397"/>
                  </a:lnTo>
                  <a:lnTo>
                    <a:pt x="44" y="396"/>
                  </a:lnTo>
                  <a:lnTo>
                    <a:pt x="43" y="396"/>
                  </a:lnTo>
                  <a:lnTo>
                    <a:pt x="43" y="395"/>
                  </a:lnTo>
                  <a:lnTo>
                    <a:pt x="42" y="395"/>
                  </a:lnTo>
                  <a:lnTo>
                    <a:pt x="42" y="394"/>
                  </a:lnTo>
                  <a:lnTo>
                    <a:pt x="41" y="393"/>
                  </a:lnTo>
                  <a:lnTo>
                    <a:pt x="40" y="391"/>
                  </a:lnTo>
                  <a:lnTo>
                    <a:pt x="40" y="390"/>
                  </a:lnTo>
                  <a:lnTo>
                    <a:pt x="39" y="389"/>
                  </a:lnTo>
                  <a:lnTo>
                    <a:pt x="39" y="388"/>
                  </a:lnTo>
                  <a:lnTo>
                    <a:pt x="38" y="387"/>
                  </a:lnTo>
                  <a:lnTo>
                    <a:pt x="38" y="386"/>
                  </a:lnTo>
                  <a:lnTo>
                    <a:pt x="36" y="386"/>
                  </a:lnTo>
                  <a:lnTo>
                    <a:pt x="36" y="385"/>
                  </a:lnTo>
                  <a:lnTo>
                    <a:pt x="36" y="384"/>
                  </a:lnTo>
                  <a:lnTo>
                    <a:pt x="35" y="383"/>
                  </a:lnTo>
                  <a:lnTo>
                    <a:pt x="35" y="382"/>
                  </a:lnTo>
                  <a:lnTo>
                    <a:pt x="35" y="381"/>
                  </a:lnTo>
                  <a:lnTo>
                    <a:pt x="35" y="380"/>
                  </a:lnTo>
                  <a:lnTo>
                    <a:pt x="35" y="379"/>
                  </a:lnTo>
                  <a:lnTo>
                    <a:pt x="35" y="378"/>
                  </a:lnTo>
                  <a:lnTo>
                    <a:pt x="35" y="376"/>
                  </a:lnTo>
                  <a:lnTo>
                    <a:pt x="35" y="375"/>
                  </a:lnTo>
                  <a:lnTo>
                    <a:pt x="35" y="374"/>
                  </a:lnTo>
                  <a:lnTo>
                    <a:pt x="35" y="373"/>
                  </a:lnTo>
                  <a:lnTo>
                    <a:pt x="35" y="372"/>
                  </a:lnTo>
                  <a:lnTo>
                    <a:pt x="35" y="371"/>
                  </a:lnTo>
                  <a:lnTo>
                    <a:pt x="35" y="370"/>
                  </a:lnTo>
                  <a:lnTo>
                    <a:pt x="35" y="369"/>
                  </a:lnTo>
                  <a:lnTo>
                    <a:pt x="35" y="368"/>
                  </a:lnTo>
                  <a:lnTo>
                    <a:pt x="35" y="366"/>
                  </a:lnTo>
                  <a:lnTo>
                    <a:pt x="35" y="365"/>
                  </a:lnTo>
                  <a:lnTo>
                    <a:pt x="36" y="364"/>
                  </a:lnTo>
                  <a:lnTo>
                    <a:pt x="36" y="363"/>
                  </a:lnTo>
                  <a:lnTo>
                    <a:pt x="36" y="362"/>
                  </a:lnTo>
                  <a:lnTo>
                    <a:pt x="36" y="361"/>
                  </a:lnTo>
                  <a:lnTo>
                    <a:pt x="36" y="360"/>
                  </a:lnTo>
                  <a:lnTo>
                    <a:pt x="36" y="359"/>
                  </a:lnTo>
                  <a:lnTo>
                    <a:pt x="36" y="358"/>
                  </a:lnTo>
                  <a:lnTo>
                    <a:pt x="38" y="357"/>
                  </a:lnTo>
                  <a:lnTo>
                    <a:pt x="38" y="356"/>
                  </a:lnTo>
                  <a:lnTo>
                    <a:pt x="38" y="355"/>
                  </a:lnTo>
                  <a:lnTo>
                    <a:pt x="38" y="354"/>
                  </a:lnTo>
                  <a:lnTo>
                    <a:pt x="38" y="352"/>
                  </a:lnTo>
                  <a:lnTo>
                    <a:pt x="38" y="351"/>
                  </a:lnTo>
                  <a:lnTo>
                    <a:pt x="38" y="350"/>
                  </a:lnTo>
                  <a:lnTo>
                    <a:pt x="38" y="349"/>
                  </a:lnTo>
                  <a:lnTo>
                    <a:pt x="38" y="348"/>
                  </a:lnTo>
                  <a:lnTo>
                    <a:pt x="38" y="347"/>
                  </a:lnTo>
                  <a:lnTo>
                    <a:pt x="38" y="346"/>
                  </a:lnTo>
                  <a:lnTo>
                    <a:pt x="36" y="344"/>
                  </a:lnTo>
                  <a:lnTo>
                    <a:pt x="36" y="343"/>
                  </a:lnTo>
                  <a:lnTo>
                    <a:pt x="36" y="341"/>
                  </a:lnTo>
                  <a:lnTo>
                    <a:pt x="36" y="340"/>
                  </a:lnTo>
                  <a:lnTo>
                    <a:pt x="36" y="339"/>
                  </a:lnTo>
                  <a:lnTo>
                    <a:pt x="36" y="338"/>
                  </a:lnTo>
                  <a:lnTo>
                    <a:pt x="36" y="337"/>
                  </a:lnTo>
                  <a:lnTo>
                    <a:pt x="35" y="336"/>
                  </a:lnTo>
                  <a:lnTo>
                    <a:pt x="35" y="335"/>
                  </a:lnTo>
                  <a:lnTo>
                    <a:pt x="35" y="334"/>
                  </a:lnTo>
                  <a:lnTo>
                    <a:pt x="35" y="333"/>
                  </a:lnTo>
                  <a:lnTo>
                    <a:pt x="35" y="332"/>
                  </a:lnTo>
                  <a:lnTo>
                    <a:pt x="34" y="332"/>
                  </a:lnTo>
                  <a:lnTo>
                    <a:pt x="34" y="331"/>
                  </a:lnTo>
                  <a:lnTo>
                    <a:pt x="34" y="330"/>
                  </a:lnTo>
                  <a:lnTo>
                    <a:pt x="34" y="328"/>
                  </a:lnTo>
                  <a:lnTo>
                    <a:pt x="33" y="328"/>
                  </a:lnTo>
                  <a:lnTo>
                    <a:pt x="33" y="327"/>
                  </a:lnTo>
                  <a:lnTo>
                    <a:pt x="33" y="326"/>
                  </a:lnTo>
                  <a:lnTo>
                    <a:pt x="33" y="325"/>
                  </a:lnTo>
                  <a:lnTo>
                    <a:pt x="33" y="324"/>
                  </a:lnTo>
                  <a:lnTo>
                    <a:pt x="33" y="323"/>
                  </a:lnTo>
                  <a:lnTo>
                    <a:pt x="32" y="322"/>
                  </a:lnTo>
                  <a:lnTo>
                    <a:pt x="32" y="321"/>
                  </a:lnTo>
                  <a:lnTo>
                    <a:pt x="32" y="320"/>
                  </a:lnTo>
                  <a:lnTo>
                    <a:pt x="32" y="319"/>
                  </a:lnTo>
                  <a:lnTo>
                    <a:pt x="32" y="318"/>
                  </a:lnTo>
                  <a:lnTo>
                    <a:pt x="32" y="316"/>
                  </a:lnTo>
                  <a:lnTo>
                    <a:pt x="31" y="315"/>
                  </a:lnTo>
                  <a:lnTo>
                    <a:pt x="31" y="313"/>
                  </a:lnTo>
                  <a:lnTo>
                    <a:pt x="31" y="312"/>
                  </a:lnTo>
                  <a:lnTo>
                    <a:pt x="31" y="311"/>
                  </a:lnTo>
                  <a:lnTo>
                    <a:pt x="31" y="310"/>
                  </a:lnTo>
                  <a:lnTo>
                    <a:pt x="31" y="309"/>
                  </a:lnTo>
                  <a:lnTo>
                    <a:pt x="31" y="308"/>
                  </a:lnTo>
                  <a:lnTo>
                    <a:pt x="31" y="307"/>
                  </a:lnTo>
                  <a:lnTo>
                    <a:pt x="31" y="306"/>
                  </a:lnTo>
                  <a:lnTo>
                    <a:pt x="31" y="305"/>
                  </a:lnTo>
                  <a:lnTo>
                    <a:pt x="31" y="304"/>
                  </a:lnTo>
                  <a:lnTo>
                    <a:pt x="31" y="302"/>
                  </a:lnTo>
                  <a:lnTo>
                    <a:pt x="31" y="301"/>
                  </a:lnTo>
                  <a:lnTo>
                    <a:pt x="31" y="300"/>
                  </a:lnTo>
                  <a:lnTo>
                    <a:pt x="31" y="299"/>
                  </a:lnTo>
                  <a:lnTo>
                    <a:pt x="30" y="298"/>
                  </a:lnTo>
                  <a:lnTo>
                    <a:pt x="30" y="297"/>
                  </a:lnTo>
                  <a:lnTo>
                    <a:pt x="30" y="296"/>
                  </a:lnTo>
                  <a:lnTo>
                    <a:pt x="30" y="295"/>
                  </a:lnTo>
                  <a:lnTo>
                    <a:pt x="30" y="293"/>
                  </a:lnTo>
                  <a:lnTo>
                    <a:pt x="30" y="291"/>
                  </a:lnTo>
                  <a:lnTo>
                    <a:pt x="30" y="290"/>
                  </a:lnTo>
                  <a:lnTo>
                    <a:pt x="30" y="289"/>
                  </a:lnTo>
                  <a:lnTo>
                    <a:pt x="30" y="288"/>
                  </a:lnTo>
                  <a:lnTo>
                    <a:pt x="30" y="287"/>
                  </a:lnTo>
                  <a:lnTo>
                    <a:pt x="30" y="286"/>
                  </a:lnTo>
                  <a:lnTo>
                    <a:pt x="30" y="284"/>
                  </a:lnTo>
                  <a:lnTo>
                    <a:pt x="30" y="283"/>
                  </a:lnTo>
                  <a:lnTo>
                    <a:pt x="30" y="282"/>
                  </a:lnTo>
                  <a:lnTo>
                    <a:pt x="30" y="281"/>
                  </a:lnTo>
                  <a:lnTo>
                    <a:pt x="29" y="280"/>
                  </a:lnTo>
                  <a:lnTo>
                    <a:pt x="29" y="279"/>
                  </a:lnTo>
                  <a:lnTo>
                    <a:pt x="29" y="278"/>
                  </a:lnTo>
                  <a:lnTo>
                    <a:pt x="29" y="277"/>
                  </a:lnTo>
                  <a:lnTo>
                    <a:pt x="29" y="276"/>
                  </a:lnTo>
                  <a:lnTo>
                    <a:pt x="29" y="275"/>
                  </a:lnTo>
                  <a:lnTo>
                    <a:pt x="28" y="274"/>
                  </a:lnTo>
                  <a:lnTo>
                    <a:pt x="28" y="272"/>
                  </a:lnTo>
                  <a:lnTo>
                    <a:pt x="28" y="271"/>
                  </a:lnTo>
                  <a:lnTo>
                    <a:pt x="28" y="270"/>
                  </a:lnTo>
                  <a:lnTo>
                    <a:pt x="28" y="269"/>
                  </a:lnTo>
                  <a:lnTo>
                    <a:pt x="28" y="267"/>
                  </a:lnTo>
                  <a:lnTo>
                    <a:pt x="28" y="266"/>
                  </a:lnTo>
                  <a:lnTo>
                    <a:pt x="27" y="265"/>
                  </a:lnTo>
                  <a:lnTo>
                    <a:pt x="27" y="264"/>
                  </a:lnTo>
                  <a:lnTo>
                    <a:pt x="27" y="263"/>
                  </a:lnTo>
                  <a:lnTo>
                    <a:pt x="27" y="262"/>
                  </a:lnTo>
                  <a:lnTo>
                    <a:pt x="26" y="261"/>
                  </a:lnTo>
                  <a:lnTo>
                    <a:pt x="26" y="260"/>
                  </a:lnTo>
                  <a:lnTo>
                    <a:pt x="26" y="259"/>
                  </a:lnTo>
                  <a:lnTo>
                    <a:pt x="26" y="258"/>
                  </a:lnTo>
                  <a:lnTo>
                    <a:pt x="25" y="257"/>
                  </a:lnTo>
                  <a:lnTo>
                    <a:pt x="25" y="256"/>
                  </a:lnTo>
                  <a:lnTo>
                    <a:pt x="24" y="255"/>
                  </a:lnTo>
                  <a:lnTo>
                    <a:pt x="24" y="254"/>
                  </a:lnTo>
                  <a:lnTo>
                    <a:pt x="24" y="253"/>
                  </a:lnTo>
                  <a:lnTo>
                    <a:pt x="23" y="252"/>
                  </a:lnTo>
                  <a:lnTo>
                    <a:pt x="22" y="251"/>
                  </a:lnTo>
                  <a:lnTo>
                    <a:pt x="22" y="250"/>
                  </a:lnTo>
                  <a:lnTo>
                    <a:pt x="21" y="249"/>
                  </a:lnTo>
                  <a:lnTo>
                    <a:pt x="20" y="248"/>
                  </a:lnTo>
                  <a:lnTo>
                    <a:pt x="20" y="247"/>
                  </a:lnTo>
                  <a:lnTo>
                    <a:pt x="20" y="246"/>
                  </a:lnTo>
                  <a:lnTo>
                    <a:pt x="19" y="246"/>
                  </a:lnTo>
                  <a:lnTo>
                    <a:pt x="19" y="245"/>
                  </a:lnTo>
                  <a:lnTo>
                    <a:pt x="19" y="244"/>
                  </a:lnTo>
                  <a:lnTo>
                    <a:pt x="18" y="242"/>
                  </a:lnTo>
                  <a:lnTo>
                    <a:pt x="18" y="241"/>
                  </a:lnTo>
                  <a:lnTo>
                    <a:pt x="18" y="240"/>
                  </a:lnTo>
                  <a:lnTo>
                    <a:pt x="17" y="239"/>
                  </a:lnTo>
                  <a:lnTo>
                    <a:pt x="17" y="238"/>
                  </a:lnTo>
                  <a:lnTo>
                    <a:pt x="17" y="237"/>
                  </a:lnTo>
                  <a:lnTo>
                    <a:pt x="16" y="236"/>
                  </a:lnTo>
                  <a:lnTo>
                    <a:pt x="16" y="235"/>
                  </a:lnTo>
                  <a:lnTo>
                    <a:pt x="16" y="234"/>
                  </a:lnTo>
                  <a:lnTo>
                    <a:pt x="15" y="233"/>
                  </a:lnTo>
                  <a:lnTo>
                    <a:pt x="15" y="232"/>
                  </a:lnTo>
                  <a:lnTo>
                    <a:pt x="14" y="231"/>
                  </a:lnTo>
                  <a:lnTo>
                    <a:pt x="14" y="230"/>
                  </a:lnTo>
                  <a:lnTo>
                    <a:pt x="14" y="229"/>
                  </a:lnTo>
                  <a:lnTo>
                    <a:pt x="14" y="228"/>
                  </a:lnTo>
                  <a:lnTo>
                    <a:pt x="14" y="227"/>
                  </a:lnTo>
                  <a:lnTo>
                    <a:pt x="13" y="226"/>
                  </a:lnTo>
                  <a:lnTo>
                    <a:pt x="13" y="225"/>
                  </a:lnTo>
                  <a:lnTo>
                    <a:pt x="13" y="224"/>
                  </a:lnTo>
                  <a:lnTo>
                    <a:pt x="13" y="223"/>
                  </a:lnTo>
                  <a:lnTo>
                    <a:pt x="13" y="222"/>
                  </a:lnTo>
                  <a:lnTo>
                    <a:pt x="11" y="221"/>
                  </a:lnTo>
                  <a:lnTo>
                    <a:pt x="11" y="220"/>
                  </a:lnTo>
                  <a:lnTo>
                    <a:pt x="11" y="219"/>
                  </a:lnTo>
                  <a:lnTo>
                    <a:pt x="11" y="217"/>
                  </a:lnTo>
                  <a:lnTo>
                    <a:pt x="10" y="216"/>
                  </a:lnTo>
                  <a:lnTo>
                    <a:pt x="10" y="215"/>
                  </a:lnTo>
                  <a:lnTo>
                    <a:pt x="10" y="214"/>
                  </a:lnTo>
                  <a:lnTo>
                    <a:pt x="10" y="213"/>
                  </a:lnTo>
                  <a:lnTo>
                    <a:pt x="10" y="212"/>
                  </a:lnTo>
                  <a:lnTo>
                    <a:pt x="9" y="211"/>
                  </a:lnTo>
                  <a:lnTo>
                    <a:pt x="9" y="210"/>
                  </a:lnTo>
                  <a:lnTo>
                    <a:pt x="9" y="209"/>
                  </a:lnTo>
                  <a:lnTo>
                    <a:pt x="9" y="208"/>
                  </a:lnTo>
                  <a:lnTo>
                    <a:pt x="8" y="208"/>
                  </a:lnTo>
                  <a:lnTo>
                    <a:pt x="8" y="207"/>
                  </a:lnTo>
                  <a:lnTo>
                    <a:pt x="8" y="206"/>
                  </a:lnTo>
                  <a:lnTo>
                    <a:pt x="8" y="205"/>
                  </a:lnTo>
                  <a:lnTo>
                    <a:pt x="7" y="204"/>
                  </a:lnTo>
                  <a:lnTo>
                    <a:pt x="7" y="203"/>
                  </a:lnTo>
                  <a:lnTo>
                    <a:pt x="7" y="202"/>
                  </a:lnTo>
                  <a:lnTo>
                    <a:pt x="7" y="201"/>
                  </a:lnTo>
                  <a:lnTo>
                    <a:pt x="7" y="199"/>
                  </a:lnTo>
                  <a:lnTo>
                    <a:pt x="7" y="197"/>
                  </a:lnTo>
                  <a:lnTo>
                    <a:pt x="7" y="196"/>
                  </a:lnTo>
                  <a:lnTo>
                    <a:pt x="6" y="195"/>
                  </a:lnTo>
                  <a:lnTo>
                    <a:pt x="6" y="194"/>
                  </a:lnTo>
                  <a:lnTo>
                    <a:pt x="6" y="192"/>
                  </a:lnTo>
                  <a:lnTo>
                    <a:pt x="6" y="191"/>
                  </a:lnTo>
                  <a:lnTo>
                    <a:pt x="5" y="191"/>
                  </a:lnTo>
                  <a:lnTo>
                    <a:pt x="5" y="190"/>
                  </a:lnTo>
                  <a:lnTo>
                    <a:pt x="4" y="189"/>
                  </a:lnTo>
                  <a:lnTo>
                    <a:pt x="4" y="188"/>
                  </a:lnTo>
                  <a:lnTo>
                    <a:pt x="3" y="188"/>
                  </a:lnTo>
                  <a:lnTo>
                    <a:pt x="3" y="187"/>
                  </a:lnTo>
                  <a:lnTo>
                    <a:pt x="3" y="186"/>
                  </a:lnTo>
                  <a:lnTo>
                    <a:pt x="2" y="185"/>
                  </a:lnTo>
                  <a:lnTo>
                    <a:pt x="1" y="184"/>
                  </a:lnTo>
                  <a:lnTo>
                    <a:pt x="1" y="182"/>
                  </a:lnTo>
                  <a:lnTo>
                    <a:pt x="0" y="181"/>
                  </a:lnTo>
                  <a:lnTo>
                    <a:pt x="0" y="179"/>
                  </a:lnTo>
                  <a:lnTo>
                    <a:pt x="0" y="177"/>
                  </a:lnTo>
                  <a:lnTo>
                    <a:pt x="0" y="175"/>
                  </a:lnTo>
                  <a:lnTo>
                    <a:pt x="0" y="174"/>
                  </a:lnTo>
                  <a:lnTo>
                    <a:pt x="0" y="173"/>
                  </a:lnTo>
                  <a:lnTo>
                    <a:pt x="0" y="172"/>
                  </a:lnTo>
                  <a:lnTo>
                    <a:pt x="0" y="171"/>
                  </a:lnTo>
                  <a:lnTo>
                    <a:pt x="0" y="170"/>
                  </a:lnTo>
                  <a:lnTo>
                    <a:pt x="0" y="169"/>
                  </a:lnTo>
                  <a:lnTo>
                    <a:pt x="1" y="167"/>
                  </a:lnTo>
                  <a:lnTo>
                    <a:pt x="1" y="166"/>
                  </a:lnTo>
                  <a:lnTo>
                    <a:pt x="1" y="165"/>
                  </a:lnTo>
                  <a:lnTo>
                    <a:pt x="1" y="164"/>
                  </a:lnTo>
                  <a:lnTo>
                    <a:pt x="2" y="163"/>
                  </a:lnTo>
                  <a:lnTo>
                    <a:pt x="2" y="162"/>
                  </a:lnTo>
                  <a:lnTo>
                    <a:pt x="2" y="161"/>
                  </a:lnTo>
                  <a:lnTo>
                    <a:pt x="3" y="160"/>
                  </a:lnTo>
                  <a:lnTo>
                    <a:pt x="4" y="159"/>
                  </a:lnTo>
                  <a:lnTo>
                    <a:pt x="4" y="158"/>
                  </a:lnTo>
                  <a:lnTo>
                    <a:pt x="4" y="157"/>
                  </a:lnTo>
                  <a:lnTo>
                    <a:pt x="5" y="157"/>
                  </a:lnTo>
                  <a:lnTo>
                    <a:pt x="5" y="156"/>
                  </a:lnTo>
                  <a:lnTo>
                    <a:pt x="6" y="155"/>
                  </a:lnTo>
                  <a:lnTo>
                    <a:pt x="6" y="154"/>
                  </a:lnTo>
                  <a:lnTo>
                    <a:pt x="7" y="153"/>
                  </a:lnTo>
                  <a:lnTo>
                    <a:pt x="7" y="152"/>
                  </a:lnTo>
                  <a:lnTo>
                    <a:pt x="8" y="151"/>
                  </a:lnTo>
                  <a:lnTo>
                    <a:pt x="9" y="150"/>
                  </a:lnTo>
                  <a:lnTo>
                    <a:pt x="9" y="149"/>
                  </a:lnTo>
                  <a:lnTo>
                    <a:pt x="10" y="148"/>
                  </a:lnTo>
                  <a:lnTo>
                    <a:pt x="10" y="147"/>
                  </a:lnTo>
                  <a:lnTo>
                    <a:pt x="11" y="147"/>
                  </a:lnTo>
                  <a:lnTo>
                    <a:pt x="11" y="146"/>
                  </a:lnTo>
                  <a:lnTo>
                    <a:pt x="13" y="145"/>
                  </a:lnTo>
                  <a:lnTo>
                    <a:pt x="13" y="144"/>
                  </a:lnTo>
                  <a:lnTo>
                    <a:pt x="14" y="144"/>
                  </a:lnTo>
                  <a:lnTo>
                    <a:pt x="14" y="142"/>
                  </a:lnTo>
                  <a:lnTo>
                    <a:pt x="15" y="141"/>
                  </a:lnTo>
                  <a:lnTo>
                    <a:pt x="15" y="140"/>
                  </a:lnTo>
                  <a:lnTo>
                    <a:pt x="16" y="139"/>
                  </a:lnTo>
                  <a:lnTo>
                    <a:pt x="16" y="138"/>
                  </a:lnTo>
                  <a:lnTo>
                    <a:pt x="16" y="137"/>
                  </a:lnTo>
                  <a:lnTo>
                    <a:pt x="17" y="137"/>
                  </a:lnTo>
                  <a:lnTo>
                    <a:pt x="17" y="136"/>
                  </a:lnTo>
                  <a:lnTo>
                    <a:pt x="18" y="135"/>
                  </a:lnTo>
                  <a:lnTo>
                    <a:pt x="19" y="134"/>
                  </a:lnTo>
                  <a:lnTo>
                    <a:pt x="19" y="133"/>
                  </a:lnTo>
                  <a:lnTo>
                    <a:pt x="20" y="132"/>
                  </a:lnTo>
                  <a:lnTo>
                    <a:pt x="21" y="131"/>
                  </a:lnTo>
                  <a:lnTo>
                    <a:pt x="22" y="130"/>
                  </a:lnTo>
                  <a:lnTo>
                    <a:pt x="22" y="129"/>
                  </a:lnTo>
                  <a:lnTo>
                    <a:pt x="23" y="129"/>
                  </a:lnTo>
                  <a:lnTo>
                    <a:pt x="23" y="128"/>
                  </a:lnTo>
                  <a:lnTo>
                    <a:pt x="24" y="127"/>
                  </a:lnTo>
                  <a:lnTo>
                    <a:pt x="25" y="126"/>
                  </a:lnTo>
                  <a:lnTo>
                    <a:pt x="25" y="125"/>
                  </a:lnTo>
                  <a:lnTo>
                    <a:pt x="26" y="125"/>
                  </a:lnTo>
                  <a:lnTo>
                    <a:pt x="26" y="124"/>
                  </a:lnTo>
                  <a:lnTo>
                    <a:pt x="27" y="123"/>
                  </a:lnTo>
                  <a:lnTo>
                    <a:pt x="27" y="122"/>
                  </a:lnTo>
                  <a:lnTo>
                    <a:pt x="28" y="121"/>
                  </a:lnTo>
                  <a:lnTo>
                    <a:pt x="28" y="120"/>
                  </a:lnTo>
                  <a:lnTo>
                    <a:pt x="29" y="120"/>
                  </a:lnTo>
                  <a:lnTo>
                    <a:pt x="29" y="119"/>
                  </a:lnTo>
                  <a:lnTo>
                    <a:pt x="30" y="117"/>
                  </a:lnTo>
                  <a:lnTo>
                    <a:pt x="31" y="116"/>
                  </a:lnTo>
                  <a:lnTo>
                    <a:pt x="31" y="115"/>
                  </a:lnTo>
                  <a:lnTo>
                    <a:pt x="32" y="115"/>
                  </a:lnTo>
                  <a:lnTo>
                    <a:pt x="32" y="114"/>
                  </a:lnTo>
                  <a:lnTo>
                    <a:pt x="33" y="113"/>
                  </a:lnTo>
                  <a:lnTo>
                    <a:pt x="34" y="112"/>
                  </a:lnTo>
                  <a:lnTo>
                    <a:pt x="34" y="111"/>
                  </a:lnTo>
                  <a:lnTo>
                    <a:pt x="35" y="111"/>
                  </a:lnTo>
                  <a:lnTo>
                    <a:pt x="35" y="110"/>
                  </a:lnTo>
                  <a:lnTo>
                    <a:pt x="35" y="109"/>
                  </a:lnTo>
                  <a:lnTo>
                    <a:pt x="36" y="108"/>
                  </a:lnTo>
                  <a:lnTo>
                    <a:pt x="38" y="107"/>
                  </a:lnTo>
                  <a:lnTo>
                    <a:pt x="38" y="106"/>
                  </a:lnTo>
                  <a:lnTo>
                    <a:pt x="39" y="105"/>
                  </a:lnTo>
                  <a:lnTo>
                    <a:pt x="39" y="104"/>
                  </a:lnTo>
                  <a:lnTo>
                    <a:pt x="40" y="103"/>
                  </a:lnTo>
                  <a:lnTo>
                    <a:pt x="40" y="102"/>
                  </a:lnTo>
                  <a:lnTo>
                    <a:pt x="41" y="102"/>
                  </a:lnTo>
                  <a:lnTo>
                    <a:pt x="41" y="101"/>
                  </a:lnTo>
                  <a:lnTo>
                    <a:pt x="42" y="100"/>
                  </a:lnTo>
                  <a:lnTo>
                    <a:pt x="42" y="99"/>
                  </a:lnTo>
                  <a:lnTo>
                    <a:pt x="43" y="99"/>
                  </a:lnTo>
                  <a:lnTo>
                    <a:pt x="43" y="98"/>
                  </a:lnTo>
                  <a:lnTo>
                    <a:pt x="44" y="97"/>
                  </a:lnTo>
                  <a:lnTo>
                    <a:pt x="44" y="96"/>
                  </a:lnTo>
                  <a:lnTo>
                    <a:pt x="45" y="95"/>
                  </a:lnTo>
                  <a:lnTo>
                    <a:pt x="45" y="94"/>
                  </a:lnTo>
                  <a:lnTo>
                    <a:pt x="45" y="92"/>
                  </a:lnTo>
                  <a:lnTo>
                    <a:pt x="46" y="91"/>
                  </a:lnTo>
                  <a:lnTo>
                    <a:pt x="46" y="90"/>
                  </a:lnTo>
                  <a:lnTo>
                    <a:pt x="46" y="89"/>
                  </a:lnTo>
                  <a:lnTo>
                    <a:pt x="47" y="88"/>
                  </a:lnTo>
                  <a:lnTo>
                    <a:pt x="47" y="87"/>
                  </a:lnTo>
                  <a:lnTo>
                    <a:pt x="47" y="86"/>
                  </a:lnTo>
                  <a:lnTo>
                    <a:pt x="47" y="85"/>
                  </a:lnTo>
                  <a:lnTo>
                    <a:pt x="48" y="84"/>
                  </a:lnTo>
                  <a:lnTo>
                    <a:pt x="48" y="83"/>
                  </a:lnTo>
                  <a:lnTo>
                    <a:pt x="48" y="82"/>
                  </a:lnTo>
                  <a:lnTo>
                    <a:pt x="48" y="81"/>
                  </a:lnTo>
                  <a:lnTo>
                    <a:pt x="49" y="80"/>
                  </a:lnTo>
                  <a:lnTo>
                    <a:pt x="49" y="79"/>
                  </a:lnTo>
                  <a:lnTo>
                    <a:pt x="49" y="78"/>
                  </a:lnTo>
                  <a:lnTo>
                    <a:pt x="49" y="77"/>
                  </a:lnTo>
                  <a:lnTo>
                    <a:pt x="49" y="76"/>
                  </a:lnTo>
                  <a:lnTo>
                    <a:pt x="49" y="75"/>
                  </a:lnTo>
                  <a:lnTo>
                    <a:pt x="49" y="74"/>
                  </a:lnTo>
                  <a:lnTo>
                    <a:pt x="49" y="73"/>
                  </a:lnTo>
                  <a:lnTo>
                    <a:pt x="48" y="71"/>
                  </a:lnTo>
                  <a:lnTo>
                    <a:pt x="48" y="70"/>
                  </a:lnTo>
                  <a:lnTo>
                    <a:pt x="48" y="69"/>
                  </a:lnTo>
                  <a:lnTo>
                    <a:pt x="48" y="67"/>
                  </a:lnTo>
                  <a:lnTo>
                    <a:pt x="48" y="66"/>
                  </a:lnTo>
                  <a:lnTo>
                    <a:pt x="48" y="65"/>
                  </a:lnTo>
                  <a:lnTo>
                    <a:pt x="47" y="64"/>
                  </a:lnTo>
                  <a:lnTo>
                    <a:pt x="47" y="63"/>
                  </a:lnTo>
                  <a:lnTo>
                    <a:pt x="47" y="62"/>
                  </a:lnTo>
                  <a:lnTo>
                    <a:pt x="47" y="61"/>
                  </a:lnTo>
                  <a:lnTo>
                    <a:pt x="47" y="60"/>
                  </a:lnTo>
                  <a:lnTo>
                    <a:pt x="47" y="58"/>
                  </a:lnTo>
                  <a:lnTo>
                    <a:pt x="108" y="58"/>
                  </a:lnTo>
                  <a:lnTo>
                    <a:pt x="110" y="58"/>
                  </a:lnTo>
                  <a:lnTo>
                    <a:pt x="118" y="58"/>
                  </a:lnTo>
                  <a:lnTo>
                    <a:pt x="121" y="58"/>
                  </a:lnTo>
                  <a:lnTo>
                    <a:pt x="123" y="58"/>
                  </a:lnTo>
                  <a:lnTo>
                    <a:pt x="125" y="58"/>
                  </a:lnTo>
                  <a:lnTo>
                    <a:pt x="128" y="58"/>
                  </a:lnTo>
                  <a:lnTo>
                    <a:pt x="130" y="58"/>
                  </a:lnTo>
                  <a:lnTo>
                    <a:pt x="132" y="59"/>
                  </a:lnTo>
                  <a:lnTo>
                    <a:pt x="135" y="59"/>
                  </a:lnTo>
                  <a:lnTo>
                    <a:pt x="138" y="59"/>
                  </a:lnTo>
                  <a:lnTo>
                    <a:pt x="140" y="59"/>
                  </a:lnTo>
                  <a:lnTo>
                    <a:pt x="143" y="59"/>
                  </a:lnTo>
                  <a:lnTo>
                    <a:pt x="145" y="59"/>
                  </a:lnTo>
                  <a:lnTo>
                    <a:pt x="148" y="59"/>
                  </a:lnTo>
                  <a:lnTo>
                    <a:pt x="150" y="59"/>
                  </a:lnTo>
                  <a:lnTo>
                    <a:pt x="152" y="59"/>
                  </a:lnTo>
                  <a:lnTo>
                    <a:pt x="155" y="59"/>
                  </a:lnTo>
                  <a:lnTo>
                    <a:pt x="157" y="59"/>
                  </a:lnTo>
                  <a:lnTo>
                    <a:pt x="159" y="59"/>
                  </a:lnTo>
                  <a:lnTo>
                    <a:pt x="163" y="59"/>
                  </a:lnTo>
                  <a:lnTo>
                    <a:pt x="165" y="59"/>
                  </a:lnTo>
                  <a:lnTo>
                    <a:pt x="167" y="59"/>
                  </a:lnTo>
                  <a:lnTo>
                    <a:pt x="170" y="59"/>
                  </a:lnTo>
                  <a:lnTo>
                    <a:pt x="172" y="59"/>
                  </a:lnTo>
                  <a:lnTo>
                    <a:pt x="175" y="59"/>
                  </a:lnTo>
                  <a:lnTo>
                    <a:pt x="177" y="59"/>
                  </a:lnTo>
                  <a:lnTo>
                    <a:pt x="179" y="59"/>
                  </a:lnTo>
                  <a:lnTo>
                    <a:pt x="182" y="59"/>
                  </a:lnTo>
                  <a:lnTo>
                    <a:pt x="184" y="59"/>
                  </a:lnTo>
                  <a:lnTo>
                    <a:pt x="186" y="59"/>
                  </a:lnTo>
                  <a:lnTo>
                    <a:pt x="190" y="59"/>
                  </a:lnTo>
                  <a:lnTo>
                    <a:pt x="192" y="59"/>
                  </a:lnTo>
                  <a:lnTo>
                    <a:pt x="195" y="61"/>
                  </a:lnTo>
                  <a:lnTo>
                    <a:pt x="197" y="62"/>
                  </a:lnTo>
                  <a:lnTo>
                    <a:pt x="198" y="62"/>
                  </a:lnTo>
                  <a:lnTo>
                    <a:pt x="199" y="62"/>
                  </a:lnTo>
                  <a:lnTo>
                    <a:pt x="200" y="62"/>
                  </a:lnTo>
                  <a:lnTo>
                    <a:pt x="201" y="62"/>
                  </a:lnTo>
                  <a:lnTo>
                    <a:pt x="202" y="62"/>
                  </a:lnTo>
                  <a:lnTo>
                    <a:pt x="203" y="62"/>
                  </a:lnTo>
                  <a:lnTo>
                    <a:pt x="203" y="63"/>
                  </a:lnTo>
                  <a:lnTo>
                    <a:pt x="204" y="63"/>
                  </a:lnTo>
                  <a:lnTo>
                    <a:pt x="205" y="62"/>
                  </a:lnTo>
                  <a:lnTo>
                    <a:pt x="205" y="61"/>
                  </a:lnTo>
                  <a:lnTo>
                    <a:pt x="205" y="60"/>
                  </a:lnTo>
                  <a:lnTo>
                    <a:pt x="206" y="59"/>
                  </a:lnTo>
                  <a:lnTo>
                    <a:pt x="207" y="59"/>
                  </a:lnTo>
                  <a:lnTo>
                    <a:pt x="207" y="60"/>
                  </a:lnTo>
                  <a:lnTo>
                    <a:pt x="208" y="60"/>
                  </a:lnTo>
                  <a:lnTo>
                    <a:pt x="209" y="61"/>
                  </a:lnTo>
                  <a:lnTo>
                    <a:pt x="209" y="62"/>
                  </a:lnTo>
                  <a:lnTo>
                    <a:pt x="209" y="63"/>
                  </a:lnTo>
                  <a:lnTo>
                    <a:pt x="209" y="64"/>
                  </a:lnTo>
                  <a:lnTo>
                    <a:pt x="210" y="64"/>
                  </a:lnTo>
                  <a:lnTo>
                    <a:pt x="210" y="65"/>
                  </a:lnTo>
                  <a:lnTo>
                    <a:pt x="211" y="65"/>
                  </a:lnTo>
                  <a:lnTo>
                    <a:pt x="214" y="65"/>
                  </a:lnTo>
                  <a:lnTo>
                    <a:pt x="214" y="64"/>
                  </a:lnTo>
                  <a:lnTo>
                    <a:pt x="214" y="63"/>
                  </a:lnTo>
                  <a:lnTo>
                    <a:pt x="215" y="62"/>
                  </a:lnTo>
                  <a:lnTo>
                    <a:pt x="216" y="62"/>
                  </a:lnTo>
                  <a:lnTo>
                    <a:pt x="217" y="63"/>
                  </a:lnTo>
                  <a:lnTo>
                    <a:pt x="218" y="63"/>
                  </a:lnTo>
                  <a:lnTo>
                    <a:pt x="218" y="64"/>
                  </a:lnTo>
                  <a:lnTo>
                    <a:pt x="219" y="64"/>
                  </a:lnTo>
                  <a:lnTo>
                    <a:pt x="220" y="64"/>
                  </a:lnTo>
                  <a:lnTo>
                    <a:pt x="221" y="64"/>
                  </a:lnTo>
                  <a:lnTo>
                    <a:pt x="222" y="64"/>
                  </a:lnTo>
                  <a:lnTo>
                    <a:pt x="223" y="64"/>
                  </a:lnTo>
                  <a:lnTo>
                    <a:pt x="223" y="63"/>
                  </a:lnTo>
                  <a:lnTo>
                    <a:pt x="224" y="62"/>
                  </a:lnTo>
                  <a:lnTo>
                    <a:pt x="225" y="62"/>
                  </a:lnTo>
                  <a:lnTo>
                    <a:pt x="226" y="63"/>
                  </a:lnTo>
                  <a:lnTo>
                    <a:pt x="227" y="63"/>
                  </a:lnTo>
                  <a:lnTo>
                    <a:pt x="228" y="62"/>
                  </a:lnTo>
                  <a:lnTo>
                    <a:pt x="229" y="62"/>
                  </a:lnTo>
                  <a:lnTo>
                    <a:pt x="230" y="62"/>
                  </a:lnTo>
                  <a:lnTo>
                    <a:pt x="231" y="61"/>
                  </a:lnTo>
                  <a:lnTo>
                    <a:pt x="232" y="61"/>
                  </a:lnTo>
                  <a:lnTo>
                    <a:pt x="233" y="61"/>
                  </a:lnTo>
                  <a:lnTo>
                    <a:pt x="234" y="61"/>
                  </a:lnTo>
                  <a:lnTo>
                    <a:pt x="235" y="61"/>
                  </a:lnTo>
                  <a:lnTo>
                    <a:pt x="236" y="60"/>
                  </a:lnTo>
                  <a:lnTo>
                    <a:pt x="236" y="59"/>
                  </a:lnTo>
                  <a:lnTo>
                    <a:pt x="238" y="58"/>
                  </a:lnTo>
                  <a:lnTo>
                    <a:pt x="238" y="57"/>
                  </a:lnTo>
                  <a:lnTo>
                    <a:pt x="239" y="57"/>
                  </a:lnTo>
                  <a:lnTo>
                    <a:pt x="239" y="56"/>
                  </a:lnTo>
                  <a:lnTo>
                    <a:pt x="240" y="56"/>
                  </a:lnTo>
                  <a:lnTo>
                    <a:pt x="240" y="55"/>
                  </a:lnTo>
                  <a:lnTo>
                    <a:pt x="241" y="54"/>
                  </a:lnTo>
                  <a:lnTo>
                    <a:pt x="241" y="53"/>
                  </a:lnTo>
                  <a:lnTo>
                    <a:pt x="242" y="53"/>
                  </a:lnTo>
                  <a:lnTo>
                    <a:pt x="242" y="52"/>
                  </a:lnTo>
                  <a:lnTo>
                    <a:pt x="242" y="51"/>
                  </a:lnTo>
                  <a:lnTo>
                    <a:pt x="243" y="50"/>
                  </a:lnTo>
                  <a:lnTo>
                    <a:pt x="244" y="50"/>
                  </a:lnTo>
                  <a:lnTo>
                    <a:pt x="245" y="49"/>
                  </a:lnTo>
                  <a:lnTo>
                    <a:pt x="245" y="48"/>
                  </a:lnTo>
                  <a:lnTo>
                    <a:pt x="244" y="47"/>
                  </a:lnTo>
                  <a:lnTo>
                    <a:pt x="244" y="46"/>
                  </a:lnTo>
                  <a:lnTo>
                    <a:pt x="244" y="45"/>
                  </a:lnTo>
                  <a:lnTo>
                    <a:pt x="245" y="45"/>
                  </a:lnTo>
                  <a:lnTo>
                    <a:pt x="245" y="44"/>
                  </a:lnTo>
                  <a:lnTo>
                    <a:pt x="246" y="42"/>
                  </a:lnTo>
                  <a:lnTo>
                    <a:pt x="248" y="42"/>
                  </a:lnTo>
                  <a:lnTo>
                    <a:pt x="249" y="42"/>
                  </a:lnTo>
                  <a:lnTo>
                    <a:pt x="250" y="42"/>
                  </a:lnTo>
                  <a:lnTo>
                    <a:pt x="251" y="42"/>
                  </a:lnTo>
                  <a:lnTo>
                    <a:pt x="252" y="41"/>
                  </a:lnTo>
                  <a:lnTo>
                    <a:pt x="253" y="41"/>
                  </a:lnTo>
                  <a:lnTo>
                    <a:pt x="254" y="41"/>
                  </a:lnTo>
                  <a:lnTo>
                    <a:pt x="255" y="41"/>
                  </a:lnTo>
                  <a:lnTo>
                    <a:pt x="256" y="40"/>
                  </a:lnTo>
                  <a:lnTo>
                    <a:pt x="257" y="40"/>
                  </a:lnTo>
                  <a:lnTo>
                    <a:pt x="258" y="40"/>
                  </a:lnTo>
                  <a:lnTo>
                    <a:pt x="258" y="39"/>
                  </a:lnTo>
                  <a:lnTo>
                    <a:pt x="259" y="39"/>
                  </a:lnTo>
                  <a:lnTo>
                    <a:pt x="259" y="38"/>
                  </a:lnTo>
                  <a:lnTo>
                    <a:pt x="260" y="38"/>
                  </a:lnTo>
                  <a:lnTo>
                    <a:pt x="261" y="37"/>
                  </a:lnTo>
                  <a:lnTo>
                    <a:pt x="263" y="37"/>
                  </a:lnTo>
                  <a:lnTo>
                    <a:pt x="263" y="36"/>
                  </a:lnTo>
                  <a:lnTo>
                    <a:pt x="263" y="35"/>
                  </a:lnTo>
                  <a:lnTo>
                    <a:pt x="264" y="34"/>
                  </a:lnTo>
                  <a:lnTo>
                    <a:pt x="265" y="33"/>
                  </a:lnTo>
                  <a:lnTo>
                    <a:pt x="266" y="33"/>
                  </a:lnTo>
                  <a:lnTo>
                    <a:pt x="266" y="32"/>
                  </a:lnTo>
                  <a:lnTo>
                    <a:pt x="266" y="31"/>
                  </a:lnTo>
                  <a:lnTo>
                    <a:pt x="267" y="30"/>
                  </a:lnTo>
                  <a:lnTo>
                    <a:pt x="268" y="30"/>
                  </a:lnTo>
                  <a:lnTo>
                    <a:pt x="269" y="29"/>
                  </a:lnTo>
                  <a:lnTo>
                    <a:pt x="270" y="29"/>
                  </a:lnTo>
                  <a:lnTo>
                    <a:pt x="271" y="30"/>
                  </a:lnTo>
                  <a:lnTo>
                    <a:pt x="272" y="30"/>
                  </a:lnTo>
                  <a:lnTo>
                    <a:pt x="272" y="31"/>
                  </a:lnTo>
                  <a:lnTo>
                    <a:pt x="273" y="31"/>
                  </a:lnTo>
                  <a:lnTo>
                    <a:pt x="274" y="32"/>
                  </a:lnTo>
                  <a:lnTo>
                    <a:pt x="275" y="32"/>
                  </a:lnTo>
                  <a:lnTo>
                    <a:pt x="276" y="31"/>
                  </a:lnTo>
                  <a:lnTo>
                    <a:pt x="277" y="31"/>
                  </a:lnTo>
                  <a:close/>
                  <a:moveTo>
                    <a:pt x="48" y="132"/>
                  </a:moveTo>
                  <a:lnTo>
                    <a:pt x="47" y="132"/>
                  </a:lnTo>
                  <a:lnTo>
                    <a:pt x="46" y="131"/>
                  </a:lnTo>
                  <a:lnTo>
                    <a:pt x="44" y="131"/>
                  </a:lnTo>
                  <a:lnTo>
                    <a:pt x="43" y="131"/>
                  </a:lnTo>
                  <a:lnTo>
                    <a:pt x="42" y="131"/>
                  </a:lnTo>
                  <a:lnTo>
                    <a:pt x="41" y="132"/>
                  </a:lnTo>
                  <a:lnTo>
                    <a:pt x="40" y="132"/>
                  </a:lnTo>
                  <a:lnTo>
                    <a:pt x="39" y="133"/>
                  </a:lnTo>
                  <a:lnTo>
                    <a:pt x="38" y="133"/>
                  </a:lnTo>
                  <a:lnTo>
                    <a:pt x="36" y="134"/>
                  </a:lnTo>
                  <a:lnTo>
                    <a:pt x="36" y="135"/>
                  </a:lnTo>
                  <a:lnTo>
                    <a:pt x="35" y="135"/>
                  </a:lnTo>
                  <a:lnTo>
                    <a:pt x="35" y="136"/>
                  </a:lnTo>
                  <a:lnTo>
                    <a:pt x="35" y="137"/>
                  </a:lnTo>
                  <a:lnTo>
                    <a:pt x="35" y="138"/>
                  </a:lnTo>
                  <a:lnTo>
                    <a:pt x="35" y="139"/>
                  </a:lnTo>
                  <a:lnTo>
                    <a:pt x="35" y="140"/>
                  </a:lnTo>
                  <a:lnTo>
                    <a:pt x="35" y="141"/>
                  </a:lnTo>
                  <a:lnTo>
                    <a:pt x="36" y="142"/>
                  </a:lnTo>
                  <a:lnTo>
                    <a:pt x="38" y="142"/>
                  </a:lnTo>
                  <a:lnTo>
                    <a:pt x="39" y="142"/>
                  </a:lnTo>
                  <a:lnTo>
                    <a:pt x="40" y="144"/>
                  </a:lnTo>
                  <a:lnTo>
                    <a:pt x="41" y="145"/>
                  </a:lnTo>
                  <a:lnTo>
                    <a:pt x="41" y="146"/>
                  </a:lnTo>
                  <a:lnTo>
                    <a:pt x="42" y="147"/>
                  </a:lnTo>
                  <a:lnTo>
                    <a:pt x="42" y="148"/>
                  </a:lnTo>
                  <a:lnTo>
                    <a:pt x="43" y="149"/>
                  </a:lnTo>
                  <a:lnTo>
                    <a:pt x="43" y="150"/>
                  </a:lnTo>
                  <a:lnTo>
                    <a:pt x="43" y="151"/>
                  </a:lnTo>
                  <a:lnTo>
                    <a:pt x="44" y="151"/>
                  </a:lnTo>
                  <a:lnTo>
                    <a:pt x="45" y="151"/>
                  </a:lnTo>
                  <a:lnTo>
                    <a:pt x="46" y="151"/>
                  </a:lnTo>
                  <a:lnTo>
                    <a:pt x="47" y="150"/>
                  </a:lnTo>
                  <a:lnTo>
                    <a:pt x="48" y="150"/>
                  </a:lnTo>
                  <a:lnTo>
                    <a:pt x="48" y="149"/>
                  </a:lnTo>
                  <a:lnTo>
                    <a:pt x="49" y="149"/>
                  </a:lnTo>
                  <a:lnTo>
                    <a:pt x="50" y="148"/>
                  </a:lnTo>
                  <a:lnTo>
                    <a:pt x="51" y="147"/>
                  </a:lnTo>
                  <a:lnTo>
                    <a:pt x="52" y="147"/>
                  </a:lnTo>
                  <a:lnTo>
                    <a:pt x="52" y="146"/>
                  </a:lnTo>
                  <a:lnTo>
                    <a:pt x="53" y="145"/>
                  </a:lnTo>
                  <a:lnTo>
                    <a:pt x="53" y="144"/>
                  </a:lnTo>
                  <a:lnTo>
                    <a:pt x="54" y="142"/>
                  </a:lnTo>
                  <a:lnTo>
                    <a:pt x="54" y="141"/>
                  </a:lnTo>
                  <a:lnTo>
                    <a:pt x="53" y="140"/>
                  </a:lnTo>
                  <a:lnTo>
                    <a:pt x="53" y="139"/>
                  </a:lnTo>
                  <a:lnTo>
                    <a:pt x="53" y="138"/>
                  </a:lnTo>
                  <a:lnTo>
                    <a:pt x="53" y="137"/>
                  </a:lnTo>
                  <a:lnTo>
                    <a:pt x="52" y="136"/>
                  </a:lnTo>
                  <a:lnTo>
                    <a:pt x="52" y="135"/>
                  </a:lnTo>
                  <a:lnTo>
                    <a:pt x="51" y="135"/>
                  </a:lnTo>
                  <a:lnTo>
                    <a:pt x="51" y="134"/>
                  </a:lnTo>
                  <a:lnTo>
                    <a:pt x="51" y="133"/>
                  </a:lnTo>
                  <a:lnTo>
                    <a:pt x="50" y="133"/>
                  </a:lnTo>
                  <a:lnTo>
                    <a:pt x="49" y="132"/>
                  </a:lnTo>
                  <a:lnTo>
                    <a:pt x="48" y="132"/>
                  </a:lnTo>
                  <a:close/>
                  <a:moveTo>
                    <a:pt x="61" y="137"/>
                  </a:moveTo>
                  <a:lnTo>
                    <a:pt x="60" y="138"/>
                  </a:lnTo>
                  <a:lnTo>
                    <a:pt x="60" y="139"/>
                  </a:lnTo>
                  <a:lnTo>
                    <a:pt x="60" y="140"/>
                  </a:lnTo>
                  <a:lnTo>
                    <a:pt x="59" y="141"/>
                  </a:lnTo>
                  <a:lnTo>
                    <a:pt x="59" y="142"/>
                  </a:lnTo>
                  <a:lnTo>
                    <a:pt x="59" y="144"/>
                  </a:lnTo>
                  <a:lnTo>
                    <a:pt x="58" y="145"/>
                  </a:lnTo>
                  <a:lnTo>
                    <a:pt x="58" y="146"/>
                  </a:lnTo>
                  <a:lnTo>
                    <a:pt x="58" y="147"/>
                  </a:lnTo>
                  <a:lnTo>
                    <a:pt x="57" y="148"/>
                  </a:lnTo>
                  <a:lnTo>
                    <a:pt x="57" y="149"/>
                  </a:lnTo>
                  <a:lnTo>
                    <a:pt x="56" y="150"/>
                  </a:lnTo>
                  <a:lnTo>
                    <a:pt x="56" y="151"/>
                  </a:lnTo>
                  <a:lnTo>
                    <a:pt x="56" y="152"/>
                  </a:lnTo>
                  <a:lnTo>
                    <a:pt x="56" y="153"/>
                  </a:lnTo>
                  <a:lnTo>
                    <a:pt x="56" y="154"/>
                  </a:lnTo>
                  <a:lnTo>
                    <a:pt x="56" y="155"/>
                  </a:lnTo>
                  <a:lnTo>
                    <a:pt x="57" y="156"/>
                  </a:lnTo>
                  <a:lnTo>
                    <a:pt x="57" y="157"/>
                  </a:lnTo>
                  <a:lnTo>
                    <a:pt x="58" y="158"/>
                  </a:lnTo>
                  <a:lnTo>
                    <a:pt x="59" y="159"/>
                  </a:lnTo>
                  <a:lnTo>
                    <a:pt x="60" y="160"/>
                  </a:lnTo>
                  <a:lnTo>
                    <a:pt x="61" y="160"/>
                  </a:lnTo>
                  <a:lnTo>
                    <a:pt x="63" y="160"/>
                  </a:lnTo>
                  <a:lnTo>
                    <a:pt x="64" y="159"/>
                  </a:lnTo>
                  <a:lnTo>
                    <a:pt x="65" y="159"/>
                  </a:lnTo>
                  <a:lnTo>
                    <a:pt x="66" y="159"/>
                  </a:lnTo>
                  <a:lnTo>
                    <a:pt x="67" y="159"/>
                  </a:lnTo>
                  <a:lnTo>
                    <a:pt x="68" y="158"/>
                  </a:lnTo>
                  <a:lnTo>
                    <a:pt x="69" y="158"/>
                  </a:lnTo>
                  <a:lnTo>
                    <a:pt x="70" y="157"/>
                  </a:lnTo>
                  <a:lnTo>
                    <a:pt x="71" y="156"/>
                  </a:lnTo>
                  <a:lnTo>
                    <a:pt x="72" y="155"/>
                  </a:lnTo>
                  <a:lnTo>
                    <a:pt x="73" y="154"/>
                  </a:lnTo>
                  <a:lnTo>
                    <a:pt x="73" y="153"/>
                  </a:lnTo>
                  <a:lnTo>
                    <a:pt x="73" y="152"/>
                  </a:lnTo>
                  <a:lnTo>
                    <a:pt x="74" y="151"/>
                  </a:lnTo>
                  <a:lnTo>
                    <a:pt x="74" y="150"/>
                  </a:lnTo>
                  <a:lnTo>
                    <a:pt x="75" y="149"/>
                  </a:lnTo>
                  <a:lnTo>
                    <a:pt x="75" y="148"/>
                  </a:lnTo>
                  <a:lnTo>
                    <a:pt x="75" y="147"/>
                  </a:lnTo>
                  <a:lnTo>
                    <a:pt x="76" y="146"/>
                  </a:lnTo>
                  <a:lnTo>
                    <a:pt x="76" y="145"/>
                  </a:lnTo>
                  <a:lnTo>
                    <a:pt x="76" y="144"/>
                  </a:lnTo>
                  <a:lnTo>
                    <a:pt x="76" y="142"/>
                  </a:lnTo>
                  <a:lnTo>
                    <a:pt x="76" y="141"/>
                  </a:lnTo>
                  <a:lnTo>
                    <a:pt x="75" y="141"/>
                  </a:lnTo>
                  <a:lnTo>
                    <a:pt x="74" y="140"/>
                  </a:lnTo>
                  <a:lnTo>
                    <a:pt x="73" y="139"/>
                  </a:lnTo>
                  <a:lnTo>
                    <a:pt x="72" y="139"/>
                  </a:lnTo>
                  <a:lnTo>
                    <a:pt x="71" y="139"/>
                  </a:lnTo>
                  <a:lnTo>
                    <a:pt x="70" y="139"/>
                  </a:lnTo>
                  <a:lnTo>
                    <a:pt x="69" y="138"/>
                  </a:lnTo>
                  <a:lnTo>
                    <a:pt x="68" y="138"/>
                  </a:lnTo>
                  <a:lnTo>
                    <a:pt x="67" y="137"/>
                  </a:lnTo>
                  <a:lnTo>
                    <a:pt x="66" y="137"/>
                  </a:lnTo>
                  <a:lnTo>
                    <a:pt x="65" y="136"/>
                  </a:lnTo>
                  <a:lnTo>
                    <a:pt x="64" y="136"/>
                  </a:lnTo>
                  <a:lnTo>
                    <a:pt x="63" y="136"/>
                  </a:lnTo>
                  <a:lnTo>
                    <a:pt x="61" y="137"/>
                  </a:lnTo>
                  <a:close/>
                </a:path>
              </a:pathLst>
            </a:custGeom>
            <a:solidFill>
              <a:schemeClr val="tx2">
                <a:lumMod val="90000"/>
                <a:lumOff val="10000"/>
              </a:schemeClr>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51" name="Freeform 7"/>
            <p:cNvSpPr>
              <a:spLocks/>
            </p:cNvSpPr>
            <p:nvPr/>
          </p:nvSpPr>
          <p:spPr bwMode="auto">
            <a:xfrm>
              <a:off x="2733" y="1218"/>
              <a:ext cx="944" cy="679"/>
            </a:xfrm>
            <a:custGeom>
              <a:avLst/>
              <a:gdLst>
                <a:gd name="T0" fmla="*/ 794 w 944"/>
                <a:gd name="T1" fmla="*/ 121 h 679"/>
                <a:gd name="T2" fmla="*/ 805 w 944"/>
                <a:gd name="T3" fmla="*/ 189 h 679"/>
                <a:gd name="T4" fmla="*/ 791 w 944"/>
                <a:gd name="T5" fmla="*/ 249 h 679"/>
                <a:gd name="T6" fmla="*/ 768 w 944"/>
                <a:gd name="T7" fmla="*/ 309 h 679"/>
                <a:gd name="T8" fmla="*/ 760 w 944"/>
                <a:gd name="T9" fmla="*/ 361 h 679"/>
                <a:gd name="T10" fmla="*/ 781 w 944"/>
                <a:gd name="T11" fmla="*/ 419 h 679"/>
                <a:gd name="T12" fmla="*/ 823 w 944"/>
                <a:gd name="T13" fmla="*/ 457 h 679"/>
                <a:gd name="T14" fmla="*/ 867 w 944"/>
                <a:gd name="T15" fmla="*/ 502 h 679"/>
                <a:gd name="T16" fmla="*/ 908 w 944"/>
                <a:gd name="T17" fmla="*/ 539 h 679"/>
                <a:gd name="T18" fmla="*/ 921 w 944"/>
                <a:gd name="T19" fmla="*/ 574 h 679"/>
                <a:gd name="T20" fmla="*/ 937 w 944"/>
                <a:gd name="T21" fmla="*/ 591 h 679"/>
                <a:gd name="T22" fmla="*/ 942 w 944"/>
                <a:gd name="T23" fmla="*/ 612 h 679"/>
                <a:gd name="T24" fmla="*/ 942 w 944"/>
                <a:gd name="T25" fmla="*/ 632 h 679"/>
                <a:gd name="T26" fmla="*/ 939 w 944"/>
                <a:gd name="T27" fmla="*/ 660 h 679"/>
                <a:gd name="T28" fmla="*/ 938 w 944"/>
                <a:gd name="T29" fmla="*/ 679 h 679"/>
                <a:gd name="T30" fmla="*/ 911 w 944"/>
                <a:gd name="T31" fmla="*/ 661 h 679"/>
                <a:gd name="T32" fmla="*/ 889 w 944"/>
                <a:gd name="T33" fmla="*/ 622 h 679"/>
                <a:gd name="T34" fmla="*/ 870 w 944"/>
                <a:gd name="T35" fmla="*/ 592 h 679"/>
                <a:gd name="T36" fmla="*/ 862 w 944"/>
                <a:gd name="T37" fmla="*/ 565 h 679"/>
                <a:gd name="T38" fmla="*/ 846 w 944"/>
                <a:gd name="T39" fmla="*/ 540 h 679"/>
                <a:gd name="T40" fmla="*/ 815 w 944"/>
                <a:gd name="T41" fmla="*/ 528 h 679"/>
                <a:gd name="T42" fmla="*/ 787 w 944"/>
                <a:gd name="T43" fmla="*/ 510 h 679"/>
                <a:gd name="T44" fmla="*/ 758 w 944"/>
                <a:gd name="T45" fmla="*/ 498 h 679"/>
                <a:gd name="T46" fmla="*/ 724 w 944"/>
                <a:gd name="T47" fmla="*/ 487 h 679"/>
                <a:gd name="T48" fmla="*/ 697 w 944"/>
                <a:gd name="T49" fmla="*/ 476 h 679"/>
                <a:gd name="T50" fmla="*/ 680 w 944"/>
                <a:gd name="T51" fmla="*/ 461 h 679"/>
                <a:gd name="T52" fmla="*/ 662 w 944"/>
                <a:gd name="T53" fmla="*/ 440 h 679"/>
                <a:gd name="T54" fmla="*/ 639 w 944"/>
                <a:gd name="T55" fmla="*/ 445 h 679"/>
                <a:gd name="T56" fmla="*/ 613 w 944"/>
                <a:gd name="T57" fmla="*/ 448 h 679"/>
                <a:gd name="T58" fmla="*/ 593 w 944"/>
                <a:gd name="T59" fmla="*/ 466 h 679"/>
                <a:gd name="T60" fmla="*/ 585 w 944"/>
                <a:gd name="T61" fmla="*/ 489 h 679"/>
                <a:gd name="T62" fmla="*/ 569 w 944"/>
                <a:gd name="T63" fmla="*/ 504 h 679"/>
                <a:gd name="T64" fmla="*/ 559 w 944"/>
                <a:gd name="T65" fmla="*/ 530 h 679"/>
                <a:gd name="T66" fmla="*/ 545 w 944"/>
                <a:gd name="T67" fmla="*/ 553 h 679"/>
                <a:gd name="T68" fmla="*/ 535 w 944"/>
                <a:gd name="T69" fmla="*/ 574 h 679"/>
                <a:gd name="T70" fmla="*/ 524 w 944"/>
                <a:gd name="T71" fmla="*/ 600 h 679"/>
                <a:gd name="T72" fmla="*/ 495 w 944"/>
                <a:gd name="T73" fmla="*/ 497 h 679"/>
                <a:gd name="T74" fmla="*/ 313 w 944"/>
                <a:gd name="T75" fmla="*/ 442 h 679"/>
                <a:gd name="T76" fmla="*/ 290 w 944"/>
                <a:gd name="T77" fmla="*/ 413 h 679"/>
                <a:gd name="T78" fmla="*/ 255 w 944"/>
                <a:gd name="T79" fmla="*/ 399 h 679"/>
                <a:gd name="T80" fmla="*/ 220 w 944"/>
                <a:gd name="T81" fmla="*/ 392 h 679"/>
                <a:gd name="T82" fmla="*/ 172 w 944"/>
                <a:gd name="T83" fmla="*/ 365 h 679"/>
                <a:gd name="T84" fmla="*/ 140 w 944"/>
                <a:gd name="T85" fmla="*/ 376 h 679"/>
                <a:gd name="T86" fmla="*/ 31 w 944"/>
                <a:gd name="T87" fmla="*/ 288 h 679"/>
                <a:gd name="T88" fmla="*/ 30 w 944"/>
                <a:gd name="T89" fmla="*/ 257 h 679"/>
                <a:gd name="T90" fmla="*/ 10 w 944"/>
                <a:gd name="T91" fmla="*/ 228 h 679"/>
                <a:gd name="T92" fmla="*/ 1 w 944"/>
                <a:gd name="T93" fmla="*/ 194 h 679"/>
                <a:gd name="T94" fmla="*/ 65 w 944"/>
                <a:gd name="T95" fmla="*/ 157 h 679"/>
                <a:gd name="T96" fmla="*/ 132 w 944"/>
                <a:gd name="T97" fmla="*/ 136 h 679"/>
                <a:gd name="T98" fmla="*/ 168 w 944"/>
                <a:gd name="T99" fmla="*/ 128 h 679"/>
                <a:gd name="T100" fmla="*/ 206 w 944"/>
                <a:gd name="T101" fmla="*/ 119 h 679"/>
                <a:gd name="T102" fmla="*/ 240 w 944"/>
                <a:gd name="T103" fmla="*/ 108 h 679"/>
                <a:gd name="T104" fmla="*/ 274 w 944"/>
                <a:gd name="T105" fmla="*/ 91 h 679"/>
                <a:gd name="T106" fmla="*/ 309 w 944"/>
                <a:gd name="T107" fmla="*/ 80 h 679"/>
                <a:gd name="T108" fmla="*/ 342 w 944"/>
                <a:gd name="T109" fmla="*/ 70 h 679"/>
                <a:gd name="T110" fmla="*/ 376 w 944"/>
                <a:gd name="T111" fmla="*/ 59 h 679"/>
                <a:gd name="T112" fmla="*/ 462 w 944"/>
                <a:gd name="T113" fmla="*/ 32 h 679"/>
                <a:gd name="T114" fmla="*/ 568 w 944"/>
                <a:gd name="T115" fmla="*/ 8 h 679"/>
                <a:gd name="T116" fmla="*/ 595 w 944"/>
                <a:gd name="T117" fmla="*/ 63 h 679"/>
                <a:gd name="T118" fmla="*/ 633 w 944"/>
                <a:gd name="T119" fmla="*/ 106 h 679"/>
                <a:gd name="T120" fmla="*/ 675 w 944"/>
                <a:gd name="T121" fmla="*/ 90 h 679"/>
                <a:gd name="T122" fmla="*/ 737 w 944"/>
                <a:gd name="T123" fmla="*/ 79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44" h="679">
                  <a:moveTo>
                    <a:pt x="757" y="73"/>
                  </a:moveTo>
                  <a:lnTo>
                    <a:pt x="759" y="72"/>
                  </a:lnTo>
                  <a:lnTo>
                    <a:pt x="761" y="70"/>
                  </a:lnTo>
                  <a:lnTo>
                    <a:pt x="763" y="69"/>
                  </a:lnTo>
                  <a:lnTo>
                    <a:pt x="765" y="69"/>
                  </a:lnTo>
                  <a:lnTo>
                    <a:pt x="767" y="70"/>
                  </a:lnTo>
                  <a:lnTo>
                    <a:pt x="768" y="71"/>
                  </a:lnTo>
                  <a:lnTo>
                    <a:pt x="769" y="72"/>
                  </a:lnTo>
                  <a:lnTo>
                    <a:pt x="770" y="73"/>
                  </a:lnTo>
                  <a:lnTo>
                    <a:pt x="771" y="75"/>
                  </a:lnTo>
                  <a:lnTo>
                    <a:pt x="772" y="77"/>
                  </a:lnTo>
                  <a:lnTo>
                    <a:pt x="773" y="79"/>
                  </a:lnTo>
                  <a:lnTo>
                    <a:pt x="774" y="81"/>
                  </a:lnTo>
                  <a:lnTo>
                    <a:pt x="775" y="83"/>
                  </a:lnTo>
                  <a:lnTo>
                    <a:pt x="776" y="84"/>
                  </a:lnTo>
                  <a:lnTo>
                    <a:pt x="778" y="88"/>
                  </a:lnTo>
                  <a:lnTo>
                    <a:pt x="779" y="90"/>
                  </a:lnTo>
                  <a:lnTo>
                    <a:pt x="780" y="90"/>
                  </a:lnTo>
                  <a:lnTo>
                    <a:pt x="781" y="92"/>
                  </a:lnTo>
                  <a:lnTo>
                    <a:pt x="782" y="94"/>
                  </a:lnTo>
                  <a:lnTo>
                    <a:pt x="783" y="96"/>
                  </a:lnTo>
                  <a:lnTo>
                    <a:pt x="785" y="97"/>
                  </a:lnTo>
                  <a:lnTo>
                    <a:pt x="787" y="99"/>
                  </a:lnTo>
                  <a:lnTo>
                    <a:pt x="789" y="100"/>
                  </a:lnTo>
                  <a:lnTo>
                    <a:pt x="791" y="101"/>
                  </a:lnTo>
                  <a:lnTo>
                    <a:pt x="793" y="103"/>
                  </a:lnTo>
                  <a:lnTo>
                    <a:pt x="794" y="105"/>
                  </a:lnTo>
                  <a:lnTo>
                    <a:pt x="795" y="107"/>
                  </a:lnTo>
                  <a:lnTo>
                    <a:pt x="796" y="109"/>
                  </a:lnTo>
                  <a:lnTo>
                    <a:pt x="796" y="112"/>
                  </a:lnTo>
                  <a:lnTo>
                    <a:pt x="796" y="114"/>
                  </a:lnTo>
                  <a:lnTo>
                    <a:pt x="796" y="115"/>
                  </a:lnTo>
                  <a:lnTo>
                    <a:pt x="796" y="117"/>
                  </a:lnTo>
                  <a:lnTo>
                    <a:pt x="795" y="119"/>
                  </a:lnTo>
                  <a:lnTo>
                    <a:pt x="794" y="121"/>
                  </a:lnTo>
                  <a:lnTo>
                    <a:pt x="793" y="123"/>
                  </a:lnTo>
                  <a:lnTo>
                    <a:pt x="793" y="125"/>
                  </a:lnTo>
                  <a:lnTo>
                    <a:pt x="793" y="126"/>
                  </a:lnTo>
                  <a:lnTo>
                    <a:pt x="793" y="128"/>
                  </a:lnTo>
                  <a:lnTo>
                    <a:pt x="794" y="130"/>
                  </a:lnTo>
                  <a:lnTo>
                    <a:pt x="795" y="132"/>
                  </a:lnTo>
                  <a:lnTo>
                    <a:pt x="796" y="133"/>
                  </a:lnTo>
                  <a:lnTo>
                    <a:pt x="797" y="136"/>
                  </a:lnTo>
                  <a:lnTo>
                    <a:pt x="798" y="137"/>
                  </a:lnTo>
                  <a:lnTo>
                    <a:pt x="800" y="139"/>
                  </a:lnTo>
                  <a:lnTo>
                    <a:pt x="800" y="141"/>
                  </a:lnTo>
                  <a:lnTo>
                    <a:pt x="801" y="143"/>
                  </a:lnTo>
                  <a:lnTo>
                    <a:pt x="801" y="145"/>
                  </a:lnTo>
                  <a:lnTo>
                    <a:pt x="801" y="147"/>
                  </a:lnTo>
                  <a:lnTo>
                    <a:pt x="801" y="149"/>
                  </a:lnTo>
                  <a:lnTo>
                    <a:pt x="801" y="150"/>
                  </a:lnTo>
                  <a:lnTo>
                    <a:pt x="801" y="152"/>
                  </a:lnTo>
                  <a:lnTo>
                    <a:pt x="801" y="155"/>
                  </a:lnTo>
                  <a:lnTo>
                    <a:pt x="801" y="157"/>
                  </a:lnTo>
                  <a:lnTo>
                    <a:pt x="801" y="159"/>
                  </a:lnTo>
                  <a:lnTo>
                    <a:pt x="800" y="161"/>
                  </a:lnTo>
                  <a:lnTo>
                    <a:pt x="800" y="163"/>
                  </a:lnTo>
                  <a:lnTo>
                    <a:pt x="801" y="165"/>
                  </a:lnTo>
                  <a:lnTo>
                    <a:pt x="803" y="167"/>
                  </a:lnTo>
                  <a:lnTo>
                    <a:pt x="803" y="170"/>
                  </a:lnTo>
                  <a:lnTo>
                    <a:pt x="804" y="172"/>
                  </a:lnTo>
                  <a:lnTo>
                    <a:pt x="804" y="173"/>
                  </a:lnTo>
                  <a:lnTo>
                    <a:pt x="806" y="175"/>
                  </a:lnTo>
                  <a:lnTo>
                    <a:pt x="808" y="177"/>
                  </a:lnTo>
                  <a:lnTo>
                    <a:pt x="809" y="179"/>
                  </a:lnTo>
                  <a:lnTo>
                    <a:pt x="808" y="181"/>
                  </a:lnTo>
                  <a:lnTo>
                    <a:pt x="808" y="182"/>
                  </a:lnTo>
                  <a:lnTo>
                    <a:pt x="807" y="184"/>
                  </a:lnTo>
                  <a:lnTo>
                    <a:pt x="807" y="187"/>
                  </a:lnTo>
                  <a:lnTo>
                    <a:pt x="805" y="189"/>
                  </a:lnTo>
                  <a:lnTo>
                    <a:pt x="803" y="191"/>
                  </a:lnTo>
                  <a:lnTo>
                    <a:pt x="801" y="193"/>
                  </a:lnTo>
                  <a:lnTo>
                    <a:pt x="801" y="194"/>
                  </a:lnTo>
                  <a:lnTo>
                    <a:pt x="801" y="196"/>
                  </a:lnTo>
                  <a:lnTo>
                    <a:pt x="804" y="197"/>
                  </a:lnTo>
                  <a:lnTo>
                    <a:pt x="804" y="199"/>
                  </a:lnTo>
                  <a:lnTo>
                    <a:pt x="803" y="201"/>
                  </a:lnTo>
                  <a:lnTo>
                    <a:pt x="800" y="202"/>
                  </a:lnTo>
                  <a:lnTo>
                    <a:pt x="800" y="204"/>
                  </a:lnTo>
                  <a:lnTo>
                    <a:pt x="801" y="205"/>
                  </a:lnTo>
                  <a:lnTo>
                    <a:pt x="803" y="207"/>
                  </a:lnTo>
                  <a:lnTo>
                    <a:pt x="804" y="211"/>
                  </a:lnTo>
                  <a:lnTo>
                    <a:pt x="804" y="213"/>
                  </a:lnTo>
                  <a:lnTo>
                    <a:pt x="804" y="215"/>
                  </a:lnTo>
                  <a:lnTo>
                    <a:pt x="803" y="217"/>
                  </a:lnTo>
                  <a:lnTo>
                    <a:pt x="803" y="219"/>
                  </a:lnTo>
                  <a:lnTo>
                    <a:pt x="803" y="220"/>
                  </a:lnTo>
                  <a:lnTo>
                    <a:pt x="804" y="222"/>
                  </a:lnTo>
                  <a:lnTo>
                    <a:pt x="805" y="223"/>
                  </a:lnTo>
                  <a:lnTo>
                    <a:pt x="806" y="225"/>
                  </a:lnTo>
                  <a:lnTo>
                    <a:pt x="806" y="227"/>
                  </a:lnTo>
                  <a:lnTo>
                    <a:pt x="806" y="228"/>
                  </a:lnTo>
                  <a:lnTo>
                    <a:pt x="806" y="230"/>
                  </a:lnTo>
                  <a:lnTo>
                    <a:pt x="806" y="232"/>
                  </a:lnTo>
                  <a:lnTo>
                    <a:pt x="806" y="234"/>
                  </a:lnTo>
                  <a:lnTo>
                    <a:pt x="804" y="236"/>
                  </a:lnTo>
                  <a:lnTo>
                    <a:pt x="803" y="238"/>
                  </a:lnTo>
                  <a:lnTo>
                    <a:pt x="803" y="240"/>
                  </a:lnTo>
                  <a:lnTo>
                    <a:pt x="801" y="242"/>
                  </a:lnTo>
                  <a:lnTo>
                    <a:pt x="799" y="244"/>
                  </a:lnTo>
                  <a:lnTo>
                    <a:pt x="797" y="244"/>
                  </a:lnTo>
                  <a:lnTo>
                    <a:pt x="795" y="244"/>
                  </a:lnTo>
                  <a:lnTo>
                    <a:pt x="793" y="246"/>
                  </a:lnTo>
                  <a:lnTo>
                    <a:pt x="792" y="248"/>
                  </a:lnTo>
                  <a:lnTo>
                    <a:pt x="791" y="249"/>
                  </a:lnTo>
                  <a:lnTo>
                    <a:pt x="791" y="251"/>
                  </a:lnTo>
                  <a:lnTo>
                    <a:pt x="791" y="253"/>
                  </a:lnTo>
                  <a:lnTo>
                    <a:pt x="790" y="255"/>
                  </a:lnTo>
                  <a:lnTo>
                    <a:pt x="789" y="257"/>
                  </a:lnTo>
                  <a:lnTo>
                    <a:pt x="787" y="258"/>
                  </a:lnTo>
                  <a:lnTo>
                    <a:pt x="785" y="259"/>
                  </a:lnTo>
                  <a:lnTo>
                    <a:pt x="784" y="261"/>
                  </a:lnTo>
                  <a:lnTo>
                    <a:pt x="783" y="263"/>
                  </a:lnTo>
                  <a:lnTo>
                    <a:pt x="783" y="266"/>
                  </a:lnTo>
                  <a:lnTo>
                    <a:pt x="781" y="268"/>
                  </a:lnTo>
                  <a:lnTo>
                    <a:pt x="780" y="267"/>
                  </a:lnTo>
                  <a:lnTo>
                    <a:pt x="778" y="268"/>
                  </a:lnTo>
                  <a:lnTo>
                    <a:pt x="776" y="270"/>
                  </a:lnTo>
                  <a:lnTo>
                    <a:pt x="775" y="272"/>
                  </a:lnTo>
                  <a:lnTo>
                    <a:pt x="775" y="273"/>
                  </a:lnTo>
                  <a:lnTo>
                    <a:pt x="775" y="274"/>
                  </a:lnTo>
                  <a:lnTo>
                    <a:pt x="775" y="275"/>
                  </a:lnTo>
                  <a:lnTo>
                    <a:pt x="776" y="277"/>
                  </a:lnTo>
                  <a:lnTo>
                    <a:pt x="778" y="279"/>
                  </a:lnTo>
                  <a:lnTo>
                    <a:pt x="779" y="281"/>
                  </a:lnTo>
                  <a:lnTo>
                    <a:pt x="779" y="282"/>
                  </a:lnTo>
                  <a:lnTo>
                    <a:pt x="778" y="284"/>
                  </a:lnTo>
                  <a:lnTo>
                    <a:pt x="778" y="287"/>
                  </a:lnTo>
                  <a:lnTo>
                    <a:pt x="778" y="289"/>
                  </a:lnTo>
                  <a:lnTo>
                    <a:pt x="778" y="291"/>
                  </a:lnTo>
                  <a:lnTo>
                    <a:pt x="778" y="293"/>
                  </a:lnTo>
                  <a:lnTo>
                    <a:pt x="778" y="295"/>
                  </a:lnTo>
                  <a:lnTo>
                    <a:pt x="776" y="297"/>
                  </a:lnTo>
                  <a:lnTo>
                    <a:pt x="776" y="299"/>
                  </a:lnTo>
                  <a:lnTo>
                    <a:pt x="775" y="301"/>
                  </a:lnTo>
                  <a:lnTo>
                    <a:pt x="775" y="302"/>
                  </a:lnTo>
                  <a:lnTo>
                    <a:pt x="774" y="304"/>
                  </a:lnTo>
                  <a:lnTo>
                    <a:pt x="772" y="306"/>
                  </a:lnTo>
                  <a:lnTo>
                    <a:pt x="770" y="308"/>
                  </a:lnTo>
                  <a:lnTo>
                    <a:pt x="768" y="309"/>
                  </a:lnTo>
                  <a:lnTo>
                    <a:pt x="767" y="312"/>
                  </a:lnTo>
                  <a:lnTo>
                    <a:pt x="766" y="314"/>
                  </a:lnTo>
                  <a:lnTo>
                    <a:pt x="766" y="316"/>
                  </a:lnTo>
                  <a:lnTo>
                    <a:pt x="764" y="318"/>
                  </a:lnTo>
                  <a:lnTo>
                    <a:pt x="763" y="318"/>
                  </a:lnTo>
                  <a:lnTo>
                    <a:pt x="761" y="318"/>
                  </a:lnTo>
                  <a:lnTo>
                    <a:pt x="759" y="319"/>
                  </a:lnTo>
                  <a:lnTo>
                    <a:pt x="757" y="319"/>
                  </a:lnTo>
                  <a:lnTo>
                    <a:pt x="755" y="321"/>
                  </a:lnTo>
                  <a:lnTo>
                    <a:pt x="753" y="322"/>
                  </a:lnTo>
                  <a:lnTo>
                    <a:pt x="750" y="324"/>
                  </a:lnTo>
                  <a:lnTo>
                    <a:pt x="748" y="325"/>
                  </a:lnTo>
                  <a:lnTo>
                    <a:pt x="746" y="327"/>
                  </a:lnTo>
                  <a:lnTo>
                    <a:pt x="745" y="329"/>
                  </a:lnTo>
                  <a:lnTo>
                    <a:pt x="745" y="330"/>
                  </a:lnTo>
                  <a:lnTo>
                    <a:pt x="745" y="332"/>
                  </a:lnTo>
                  <a:lnTo>
                    <a:pt x="744" y="334"/>
                  </a:lnTo>
                  <a:lnTo>
                    <a:pt x="743" y="337"/>
                  </a:lnTo>
                  <a:lnTo>
                    <a:pt x="743" y="338"/>
                  </a:lnTo>
                  <a:lnTo>
                    <a:pt x="743" y="341"/>
                  </a:lnTo>
                  <a:lnTo>
                    <a:pt x="744" y="342"/>
                  </a:lnTo>
                  <a:lnTo>
                    <a:pt x="744" y="344"/>
                  </a:lnTo>
                  <a:lnTo>
                    <a:pt x="744" y="346"/>
                  </a:lnTo>
                  <a:lnTo>
                    <a:pt x="744" y="348"/>
                  </a:lnTo>
                  <a:lnTo>
                    <a:pt x="744" y="349"/>
                  </a:lnTo>
                  <a:lnTo>
                    <a:pt x="745" y="351"/>
                  </a:lnTo>
                  <a:lnTo>
                    <a:pt x="747" y="352"/>
                  </a:lnTo>
                  <a:lnTo>
                    <a:pt x="748" y="353"/>
                  </a:lnTo>
                  <a:lnTo>
                    <a:pt x="750" y="353"/>
                  </a:lnTo>
                  <a:lnTo>
                    <a:pt x="753" y="354"/>
                  </a:lnTo>
                  <a:lnTo>
                    <a:pt x="754" y="355"/>
                  </a:lnTo>
                  <a:lnTo>
                    <a:pt x="756" y="356"/>
                  </a:lnTo>
                  <a:lnTo>
                    <a:pt x="758" y="357"/>
                  </a:lnTo>
                  <a:lnTo>
                    <a:pt x="759" y="360"/>
                  </a:lnTo>
                  <a:lnTo>
                    <a:pt x="760" y="361"/>
                  </a:lnTo>
                  <a:lnTo>
                    <a:pt x="761" y="362"/>
                  </a:lnTo>
                  <a:lnTo>
                    <a:pt x="762" y="363"/>
                  </a:lnTo>
                  <a:lnTo>
                    <a:pt x="763" y="365"/>
                  </a:lnTo>
                  <a:lnTo>
                    <a:pt x="765" y="366"/>
                  </a:lnTo>
                  <a:lnTo>
                    <a:pt x="766" y="367"/>
                  </a:lnTo>
                  <a:lnTo>
                    <a:pt x="767" y="369"/>
                  </a:lnTo>
                  <a:lnTo>
                    <a:pt x="768" y="370"/>
                  </a:lnTo>
                  <a:lnTo>
                    <a:pt x="769" y="371"/>
                  </a:lnTo>
                  <a:lnTo>
                    <a:pt x="771" y="372"/>
                  </a:lnTo>
                  <a:lnTo>
                    <a:pt x="772" y="373"/>
                  </a:lnTo>
                  <a:lnTo>
                    <a:pt x="773" y="375"/>
                  </a:lnTo>
                  <a:lnTo>
                    <a:pt x="774" y="376"/>
                  </a:lnTo>
                  <a:lnTo>
                    <a:pt x="775" y="378"/>
                  </a:lnTo>
                  <a:lnTo>
                    <a:pt x="776" y="380"/>
                  </a:lnTo>
                  <a:lnTo>
                    <a:pt x="775" y="382"/>
                  </a:lnTo>
                  <a:lnTo>
                    <a:pt x="775" y="385"/>
                  </a:lnTo>
                  <a:lnTo>
                    <a:pt x="774" y="386"/>
                  </a:lnTo>
                  <a:lnTo>
                    <a:pt x="773" y="388"/>
                  </a:lnTo>
                  <a:lnTo>
                    <a:pt x="772" y="390"/>
                  </a:lnTo>
                  <a:lnTo>
                    <a:pt x="771" y="392"/>
                  </a:lnTo>
                  <a:lnTo>
                    <a:pt x="772" y="394"/>
                  </a:lnTo>
                  <a:lnTo>
                    <a:pt x="772" y="396"/>
                  </a:lnTo>
                  <a:lnTo>
                    <a:pt x="772" y="398"/>
                  </a:lnTo>
                  <a:lnTo>
                    <a:pt x="772" y="399"/>
                  </a:lnTo>
                  <a:lnTo>
                    <a:pt x="772" y="402"/>
                  </a:lnTo>
                  <a:lnTo>
                    <a:pt x="772" y="404"/>
                  </a:lnTo>
                  <a:lnTo>
                    <a:pt x="773" y="405"/>
                  </a:lnTo>
                  <a:lnTo>
                    <a:pt x="774" y="406"/>
                  </a:lnTo>
                  <a:lnTo>
                    <a:pt x="774" y="408"/>
                  </a:lnTo>
                  <a:lnTo>
                    <a:pt x="775" y="411"/>
                  </a:lnTo>
                  <a:lnTo>
                    <a:pt x="776" y="413"/>
                  </a:lnTo>
                  <a:lnTo>
                    <a:pt x="776" y="414"/>
                  </a:lnTo>
                  <a:lnTo>
                    <a:pt x="778" y="416"/>
                  </a:lnTo>
                  <a:lnTo>
                    <a:pt x="780" y="417"/>
                  </a:lnTo>
                  <a:lnTo>
                    <a:pt x="781" y="419"/>
                  </a:lnTo>
                  <a:lnTo>
                    <a:pt x="782" y="420"/>
                  </a:lnTo>
                  <a:lnTo>
                    <a:pt x="784" y="420"/>
                  </a:lnTo>
                  <a:lnTo>
                    <a:pt x="785" y="420"/>
                  </a:lnTo>
                  <a:lnTo>
                    <a:pt x="788" y="420"/>
                  </a:lnTo>
                  <a:lnTo>
                    <a:pt x="789" y="420"/>
                  </a:lnTo>
                  <a:lnTo>
                    <a:pt x="790" y="420"/>
                  </a:lnTo>
                  <a:lnTo>
                    <a:pt x="791" y="420"/>
                  </a:lnTo>
                  <a:lnTo>
                    <a:pt x="792" y="420"/>
                  </a:lnTo>
                  <a:lnTo>
                    <a:pt x="794" y="421"/>
                  </a:lnTo>
                  <a:lnTo>
                    <a:pt x="797" y="421"/>
                  </a:lnTo>
                  <a:lnTo>
                    <a:pt x="798" y="422"/>
                  </a:lnTo>
                  <a:lnTo>
                    <a:pt x="800" y="423"/>
                  </a:lnTo>
                  <a:lnTo>
                    <a:pt x="801" y="424"/>
                  </a:lnTo>
                  <a:lnTo>
                    <a:pt x="803" y="426"/>
                  </a:lnTo>
                  <a:lnTo>
                    <a:pt x="804" y="427"/>
                  </a:lnTo>
                  <a:lnTo>
                    <a:pt x="804" y="429"/>
                  </a:lnTo>
                  <a:lnTo>
                    <a:pt x="804" y="431"/>
                  </a:lnTo>
                  <a:lnTo>
                    <a:pt x="805" y="432"/>
                  </a:lnTo>
                  <a:lnTo>
                    <a:pt x="806" y="435"/>
                  </a:lnTo>
                  <a:lnTo>
                    <a:pt x="807" y="436"/>
                  </a:lnTo>
                  <a:lnTo>
                    <a:pt x="807" y="438"/>
                  </a:lnTo>
                  <a:lnTo>
                    <a:pt x="807" y="441"/>
                  </a:lnTo>
                  <a:lnTo>
                    <a:pt x="808" y="442"/>
                  </a:lnTo>
                  <a:lnTo>
                    <a:pt x="810" y="443"/>
                  </a:lnTo>
                  <a:lnTo>
                    <a:pt x="811" y="444"/>
                  </a:lnTo>
                  <a:lnTo>
                    <a:pt x="813" y="445"/>
                  </a:lnTo>
                  <a:lnTo>
                    <a:pt x="814" y="446"/>
                  </a:lnTo>
                  <a:lnTo>
                    <a:pt x="816" y="447"/>
                  </a:lnTo>
                  <a:lnTo>
                    <a:pt x="817" y="448"/>
                  </a:lnTo>
                  <a:lnTo>
                    <a:pt x="818" y="450"/>
                  </a:lnTo>
                  <a:lnTo>
                    <a:pt x="819" y="451"/>
                  </a:lnTo>
                  <a:lnTo>
                    <a:pt x="820" y="453"/>
                  </a:lnTo>
                  <a:lnTo>
                    <a:pt x="820" y="455"/>
                  </a:lnTo>
                  <a:lnTo>
                    <a:pt x="821" y="456"/>
                  </a:lnTo>
                  <a:lnTo>
                    <a:pt x="823" y="457"/>
                  </a:lnTo>
                  <a:lnTo>
                    <a:pt x="825" y="458"/>
                  </a:lnTo>
                  <a:lnTo>
                    <a:pt x="828" y="458"/>
                  </a:lnTo>
                  <a:lnTo>
                    <a:pt x="830" y="460"/>
                  </a:lnTo>
                  <a:lnTo>
                    <a:pt x="831" y="461"/>
                  </a:lnTo>
                  <a:lnTo>
                    <a:pt x="833" y="462"/>
                  </a:lnTo>
                  <a:lnTo>
                    <a:pt x="834" y="463"/>
                  </a:lnTo>
                  <a:lnTo>
                    <a:pt x="836" y="464"/>
                  </a:lnTo>
                  <a:lnTo>
                    <a:pt x="837" y="465"/>
                  </a:lnTo>
                  <a:lnTo>
                    <a:pt x="838" y="467"/>
                  </a:lnTo>
                  <a:lnTo>
                    <a:pt x="839" y="469"/>
                  </a:lnTo>
                  <a:lnTo>
                    <a:pt x="839" y="471"/>
                  </a:lnTo>
                  <a:lnTo>
                    <a:pt x="840" y="472"/>
                  </a:lnTo>
                  <a:lnTo>
                    <a:pt x="841" y="474"/>
                  </a:lnTo>
                  <a:lnTo>
                    <a:pt x="842" y="475"/>
                  </a:lnTo>
                  <a:lnTo>
                    <a:pt x="844" y="476"/>
                  </a:lnTo>
                  <a:lnTo>
                    <a:pt x="846" y="477"/>
                  </a:lnTo>
                  <a:lnTo>
                    <a:pt x="847" y="478"/>
                  </a:lnTo>
                  <a:lnTo>
                    <a:pt x="849" y="479"/>
                  </a:lnTo>
                  <a:lnTo>
                    <a:pt x="851" y="480"/>
                  </a:lnTo>
                  <a:lnTo>
                    <a:pt x="853" y="481"/>
                  </a:lnTo>
                  <a:lnTo>
                    <a:pt x="853" y="483"/>
                  </a:lnTo>
                  <a:lnTo>
                    <a:pt x="854" y="485"/>
                  </a:lnTo>
                  <a:lnTo>
                    <a:pt x="854" y="487"/>
                  </a:lnTo>
                  <a:lnTo>
                    <a:pt x="855" y="489"/>
                  </a:lnTo>
                  <a:lnTo>
                    <a:pt x="855" y="491"/>
                  </a:lnTo>
                  <a:lnTo>
                    <a:pt x="857" y="492"/>
                  </a:lnTo>
                  <a:lnTo>
                    <a:pt x="859" y="492"/>
                  </a:lnTo>
                  <a:lnTo>
                    <a:pt x="861" y="493"/>
                  </a:lnTo>
                  <a:lnTo>
                    <a:pt x="862" y="494"/>
                  </a:lnTo>
                  <a:lnTo>
                    <a:pt x="863" y="494"/>
                  </a:lnTo>
                  <a:lnTo>
                    <a:pt x="864" y="495"/>
                  </a:lnTo>
                  <a:lnTo>
                    <a:pt x="866" y="496"/>
                  </a:lnTo>
                  <a:lnTo>
                    <a:pt x="866" y="498"/>
                  </a:lnTo>
                  <a:lnTo>
                    <a:pt x="866" y="500"/>
                  </a:lnTo>
                  <a:lnTo>
                    <a:pt x="867" y="502"/>
                  </a:lnTo>
                  <a:lnTo>
                    <a:pt x="869" y="503"/>
                  </a:lnTo>
                  <a:lnTo>
                    <a:pt x="871" y="503"/>
                  </a:lnTo>
                  <a:lnTo>
                    <a:pt x="872" y="504"/>
                  </a:lnTo>
                  <a:lnTo>
                    <a:pt x="874" y="504"/>
                  </a:lnTo>
                  <a:lnTo>
                    <a:pt x="876" y="505"/>
                  </a:lnTo>
                  <a:lnTo>
                    <a:pt x="878" y="506"/>
                  </a:lnTo>
                  <a:lnTo>
                    <a:pt x="879" y="508"/>
                  </a:lnTo>
                  <a:lnTo>
                    <a:pt x="879" y="511"/>
                  </a:lnTo>
                  <a:lnTo>
                    <a:pt x="880" y="512"/>
                  </a:lnTo>
                  <a:lnTo>
                    <a:pt x="881" y="513"/>
                  </a:lnTo>
                  <a:lnTo>
                    <a:pt x="882" y="513"/>
                  </a:lnTo>
                  <a:lnTo>
                    <a:pt x="883" y="514"/>
                  </a:lnTo>
                  <a:lnTo>
                    <a:pt x="884" y="516"/>
                  </a:lnTo>
                  <a:lnTo>
                    <a:pt x="886" y="516"/>
                  </a:lnTo>
                  <a:lnTo>
                    <a:pt x="888" y="517"/>
                  </a:lnTo>
                  <a:lnTo>
                    <a:pt x="890" y="518"/>
                  </a:lnTo>
                  <a:lnTo>
                    <a:pt x="892" y="518"/>
                  </a:lnTo>
                  <a:lnTo>
                    <a:pt x="894" y="518"/>
                  </a:lnTo>
                  <a:lnTo>
                    <a:pt x="896" y="518"/>
                  </a:lnTo>
                  <a:lnTo>
                    <a:pt x="898" y="517"/>
                  </a:lnTo>
                  <a:lnTo>
                    <a:pt x="900" y="517"/>
                  </a:lnTo>
                  <a:lnTo>
                    <a:pt x="903" y="517"/>
                  </a:lnTo>
                  <a:lnTo>
                    <a:pt x="905" y="517"/>
                  </a:lnTo>
                  <a:lnTo>
                    <a:pt x="907" y="518"/>
                  </a:lnTo>
                  <a:lnTo>
                    <a:pt x="908" y="519"/>
                  </a:lnTo>
                  <a:lnTo>
                    <a:pt x="908" y="521"/>
                  </a:lnTo>
                  <a:lnTo>
                    <a:pt x="908" y="522"/>
                  </a:lnTo>
                  <a:lnTo>
                    <a:pt x="908" y="525"/>
                  </a:lnTo>
                  <a:lnTo>
                    <a:pt x="908" y="526"/>
                  </a:lnTo>
                  <a:lnTo>
                    <a:pt x="907" y="528"/>
                  </a:lnTo>
                  <a:lnTo>
                    <a:pt x="907" y="530"/>
                  </a:lnTo>
                  <a:lnTo>
                    <a:pt x="907" y="532"/>
                  </a:lnTo>
                  <a:lnTo>
                    <a:pt x="908" y="535"/>
                  </a:lnTo>
                  <a:lnTo>
                    <a:pt x="908" y="537"/>
                  </a:lnTo>
                  <a:lnTo>
                    <a:pt x="908" y="539"/>
                  </a:lnTo>
                  <a:lnTo>
                    <a:pt x="908" y="540"/>
                  </a:lnTo>
                  <a:lnTo>
                    <a:pt x="907" y="541"/>
                  </a:lnTo>
                  <a:lnTo>
                    <a:pt x="907" y="542"/>
                  </a:lnTo>
                  <a:lnTo>
                    <a:pt x="906" y="543"/>
                  </a:lnTo>
                  <a:lnTo>
                    <a:pt x="905" y="544"/>
                  </a:lnTo>
                  <a:lnTo>
                    <a:pt x="903" y="545"/>
                  </a:lnTo>
                  <a:lnTo>
                    <a:pt x="900" y="546"/>
                  </a:lnTo>
                  <a:lnTo>
                    <a:pt x="899" y="547"/>
                  </a:lnTo>
                  <a:lnTo>
                    <a:pt x="897" y="548"/>
                  </a:lnTo>
                  <a:lnTo>
                    <a:pt x="896" y="549"/>
                  </a:lnTo>
                  <a:lnTo>
                    <a:pt x="894" y="550"/>
                  </a:lnTo>
                  <a:lnTo>
                    <a:pt x="893" y="550"/>
                  </a:lnTo>
                  <a:lnTo>
                    <a:pt x="893" y="551"/>
                  </a:lnTo>
                  <a:lnTo>
                    <a:pt x="891" y="552"/>
                  </a:lnTo>
                  <a:lnTo>
                    <a:pt x="891" y="554"/>
                  </a:lnTo>
                  <a:lnTo>
                    <a:pt x="891" y="555"/>
                  </a:lnTo>
                  <a:lnTo>
                    <a:pt x="891" y="557"/>
                  </a:lnTo>
                  <a:lnTo>
                    <a:pt x="892" y="558"/>
                  </a:lnTo>
                  <a:lnTo>
                    <a:pt x="893" y="561"/>
                  </a:lnTo>
                  <a:lnTo>
                    <a:pt x="894" y="562"/>
                  </a:lnTo>
                  <a:lnTo>
                    <a:pt x="895" y="564"/>
                  </a:lnTo>
                  <a:lnTo>
                    <a:pt x="896" y="565"/>
                  </a:lnTo>
                  <a:lnTo>
                    <a:pt x="898" y="566"/>
                  </a:lnTo>
                  <a:lnTo>
                    <a:pt x="898" y="568"/>
                  </a:lnTo>
                  <a:lnTo>
                    <a:pt x="897" y="570"/>
                  </a:lnTo>
                  <a:lnTo>
                    <a:pt x="896" y="571"/>
                  </a:lnTo>
                  <a:lnTo>
                    <a:pt x="896" y="573"/>
                  </a:lnTo>
                  <a:lnTo>
                    <a:pt x="897" y="574"/>
                  </a:lnTo>
                  <a:lnTo>
                    <a:pt x="901" y="574"/>
                  </a:lnTo>
                  <a:lnTo>
                    <a:pt x="905" y="574"/>
                  </a:lnTo>
                  <a:lnTo>
                    <a:pt x="908" y="574"/>
                  </a:lnTo>
                  <a:lnTo>
                    <a:pt x="911" y="574"/>
                  </a:lnTo>
                  <a:lnTo>
                    <a:pt x="914" y="574"/>
                  </a:lnTo>
                  <a:lnTo>
                    <a:pt x="918" y="574"/>
                  </a:lnTo>
                  <a:lnTo>
                    <a:pt x="921" y="574"/>
                  </a:lnTo>
                  <a:lnTo>
                    <a:pt x="924" y="575"/>
                  </a:lnTo>
                  <a:lnTo>
                    <a:pt x="928" y="575"/>
                  </a:lnTo>
                  <a:lnTo>
                    <a:pt x="931" y="575"/>
                  </a:lnTo>
                  <a:lnTo>
                    <a:pt x="934" y="575"/>
                  </a:lnTo>
                  <a:lnTo>
                    <a:pt x="935" y="574"/>
                  </a:lnTo>
                  <a:lnTo>
                    <a:pt x="936" y="574"/>
                  </a:lnTo>
                  <a:lnTo>
                    <a:pt x="935" y="575"/>
                  </a:lnTo>
                  <a:lnTo>
                    <a:pt x="934" y="576"/>
                  </a:lnTo>
                  <a:lnTo>
                    <a:pt x="935" y="576"/>
                  </a:lnTo>
                  <a:lnTo>
                    <a:pt x="936" y="576"/>
                  </a:lnTo>
                  <a:lnTo>
                    <a:pt x="937" y="576"/>
                  </a:lnTo>
                  <a:lnTo>
                    <a:pt x="937" y="577"/>
                  </a:lnTo>
                  <a:lnTo>
                    <a:pt x="937" y="578"/>
                  </a:lnTo>
                  <a:lnTo>
                    <a:pt x="937" y="579"/>
                  </a:lnTo>
                  <a:lnTo>
                    <a:pt x="937" y="580"/>
                  </a:lnTo>
                  <a:lnTo>
                    <a:pt x="937" y="581"/>
                  </a:lnTo>
                  <a:lnTo>
                    <a:pt x="936" y="581"/>
                  </a:lnTo>
                  <a:lnTo>
                    <a:pt x="935" y="581"/>
                  </a:lnTo>
                  <a:lnTo>
                    <a:pt x="935" y="582"/>
                  </a:lnTo>
                  <a:lnTo>
                    <a:pt x="936" y="582"/>
                  </a:lnTo>
                  <a:lnTo>
                    <a:pt x="936" y="583"/>
                  </a:lnTo>
                  <a:lnTo>
                    <a:pt x="936" y="585"/>
                  </a:lnTo>
                  <a:lnTo>
                    <a:pt x="936" y="586"/>
                  </a:lnTo>
                  <a:lnTo>
                    <a:pt x="937" y="586"/>
                  </a:lnTo>
                  <a:lnTo>
                    <a:pt x="938" y="586"/>
                  </a:lnTo>
                  <a:lnTo>
                    <a:pt x="938" y="587"/>
                  </a:lnTo>
                  <a:lnTo>
                    <a:pt x="938" y="588"/>
                  </a:lnTo>
                  <a:lnTo>
                    <a:pt x="937" y="588"/>
                  </a:lnTo>
                  <a:lnTo>
                    <a:pt x="938" y="588"/>
                  </a:lnTo>
                  <a:lnTo>
                    <a:pt x="939" y="588"/>
                  </a:lnTo>
                  <a:lnTo>
                    <a:pt x="939" y="589"/>
                  </a:lnTo>
                  <a:lnTo>
                    <a:pt x="938" y="589"/>
                  </a:lnTo>
                  <a:lnTo>
                    <a:pt x="938" y="590"/>
                  </a:lnTo>
                  <a:lnTo>
                    <a:pt x="937" y="590"/>
                  </a:lnTo>
                  <a:lnTo>
                    <a:pt x="937" y="591"/>
                  </a:lnTo>
                  <a:lnTo>
                    <a:pt x="937" y="592"/>
                  </a:lnTo>
                  <a:lnTo>
                    <a:pt x="936" y="592"/>
                  </a:lnTo>
                  <a:lnTo>
                    <a:pt x="937" y="593"/>
                  </a:lnTo>
                  <a:lnTo>
                    <a:pt x="936" y="593"/>
                  </a:lnTo>
                  <a:lnTo>
                    <a:pt x="935" y="593"/>
                  </a:lnTo>
                  <a:lnTo>
                    <a:pt x="935" y="594"/>
                  </a:lnTo>
                  <a:lnTo>
                    <a:pt x="936" y="594"/>
                  </a:lnTo>
                  <a:lnTo>
                    <a:pt x="937" y="594"/>
                  </a:lnTo>
                  <a:lnTo>
                    <a:pt x="937" y="595"/>
                  </a:lnTo>
                  <a:lnTo>
                    <a:pt x="936" y="595"/>
                  </a:lnTo>
                  <a:lnTo>
                    <a:pt x="936" y="596"/>
                  </a:lnTo>
                  <a:lnTo>
                    <a:pt x="936" y="597"/>
                  </a:lnTo>
                  <a:lnTo>
                    <a:pt x="935" y="597"/>
                  </a:lnTo>
                  <a:lnTo>
                    <a:pt x="935" y="598"/>
                  </a:lnTo>
                  <a:lnTo>
                    <a:pt x="936" y="598"/>
                  </a:lnTo>
                  <a:lnTo>
                    <a:pt x="936" y="599"/>
                  </a:lnTo>
                  <a:lnTo>
                    <a:pt x="935" y="599"/>
                  </a:lnTo>
                  <a:lnTo>
                    <a:pt x="935" y="600"/>
                  </a:lnTo>
                  <a:lnTo>
                    <a:pt x="936" y="600"/>
                  </a:lnTo>
                  <a:lnTo>
                    <a:pt x="937" y="600"/>
                  </a:lnTo>
                  <a:lnTo>
                    <a:pt x="938" y="601"/>
                  </a:lnTo>
                  <a:lnTo>
                    <a:pt x="939" y="601"/>
                  </a:lnTo>
                  <a:lnTo>
                    <a:pt x="939" y="602"/>
                  </a:lnTo>
                  <a:lnTo>
                    <a:pt x="939" y="603"/>
                  </a:lnTo>
                  <a:lnTo>
                    <a:pt x="939" y="604"/>
                  </a:lnTo>
                  <a:lnTo>
                    <a:pt x="940" y="604"/>
                  </a:lnTo>
                  <a:lnTo>
                    <a:pt x="940" y="605"/>
                  </a:lnTo>
                  <a:lnTo>
                    <a:pt x="940" y="606"/>
                  </a:lnTo>
                  <a:lnTo>
                    <a:pt x="940" y="607"/>
                  </a:lnTo>
                  <a:lnTo>
                    <a:pt x="941" y="607"/>
                  </a:lnTo>
                  <a:lnTo>
                    <a:pt x="941" y="608"/>
                  </a:lnTo>
                  <a:lnTo>
                    <a:pt x="941" y="610"/>
                  </a:lnTo>
                  <a:lnTo>
                    <a:pt x="941" y="611"/>
                  </a:lnTo>
                  <a:lnTo>
                    <a:pt x="942" y="611"/>
                  </a:lnTo>
                  <a:lnTo>
                    <a:pt x="942" y="612"/>
                  </a:lnTo>
                  <a:lnTo>
                    <a:pt x="943" y="612"/>
                  </a:lnTo>
                  <a:lnTo>
                    <a:pt x="943" y="613"/>
                  </a:lnTo>
                  <a:lnTo>
                    <a:pt x="944" y="614"/>
                  </a:lnTo>
                  <a:lnTo>
                    <a:pt x="944" y="615"/>
                  </a:lnTo>
                  <a:lnTo>
                    <a:pt x="944" y="616"/>
                  </a:lnTo>
                  <a:lnTo>
                    <a:pt x="944" y="617"/>
                  </a:lnTo>
                  <a:lnTo>
                    <a:pt x="944" y="618"/>
                  </a:lnTo>
                  <a:lnTo>
                    <a:pt x="943" y="618"/>
                  </a:lnTo>
                  <a:lnTo>
                    <a:pt x="943" y="619"/>
                  </a:lnTo>
                  <a:lnTo>
                    <a:pt x="942" y="619"/>
                  </a:lnTo>
                  <a:lnTo>
                    <a:pt x="941" y="619"/>
                  </a:lnTo>
                  <a:lnTo>
                    <a:pt x="941" y="620"/>
                  </a:lnTo>
                  <a:lnTo>
                    <a:pt x="940" y="620"/>
                  </a:lnTo>
                  <a:lnTo>
                    <a:pt x="940" y="621"/>
                  </a:lnTo>
                  <a:lnTo>
                    <a:pt x="940" y="622"/>
                  </a:lnTo>
                  <a:lnTo>
                    <a:pt x="939" y="622"/>
                  </a:lnTo>
                  <a:lnTo>
                    <a:pt x="939" y="623"/>
                  </a:lnTo>
                  <a:lnTo>
                    <a:pt x="940" y="623"/>
                  </a:lnTo>
                  <a:lnTo>
                    <a:pt x="940" y="624"/>
                  </a:lnTo>
                  <a:lnTo>
                    <a:pt x="940" y="625"/>
                  </a:lnTo>
                  <a:lnTo>
                    <a:pt x="939" y="625"/>
                  </a:lnTo>
                  <a:lnTo>
                    <a:pt x="939" y="626"/>
                  </a:lnTo>
                  <a:lnTo>
                    <a:pt x="939" y="627"/>
                  </a:lnTo>
                  <a:lnTo>
                    <a:pt x="940" y="627"/>
                  </a:lnTo>
                  <a:lnTo>
                    <a:pt x="941" y="627"/>
                  </a:lnTo>
                  <a:lnTo>
                    <a:pt x="942" y="627"/>
                  </a:lnTo>
                  <a:lnTo>
                    <a:pt x="942" y="628"/>
                  </a:lnTo>
                  <a:lnTo>
                    <a:pt x="942" y="629"/>
                  </a:lnTo>
                  <a:lnTo>
                    <a:pt x="943" y="629"/>
                  </a:lnTo>
                  <a:lnTo>
                    <a:pt x="944" y="629"/>
                  </a:lnTo>
                  <a:lnTo>
                    <a:pt x="944" y="630"/>
                  </a:lnTo>
                  <a:lnTo>
                    <a:pt x="944" y="631"/>
                  </a:lnTo>
                  <a:lnTo>
                    <a:pt x="943" y="631"/>
                  </a:lnTo>
                  <a:lnTo>
                    <a:pt x="943" y="632"/>
                  </a:lnTo>
                  <a:lnTo>
                    <a:pt x="942" y="632"/>
                  </a:lnTo>
                  <a:lnTo>
                    <a:pt x="942" y="633"/>
                  </a:lnTo>
                  <a:lnTo>
                    <a:pt x="943" y="635"/>
                  </a:lnTo>
                  <a:lnTo>
                    <a:pt x="943" y="636"/>
                  </a:lnTo>
                  <a:lnTo>
                    <a:pt x="943" y="637"/>
                  </a:lnTo>
                  <a:lnTo>
                    <a:pt x="942" y="637"/>
                  </a:lnTo>
                  <a:lnTo>
                    <a:pt x="942" y="638"/>
                  </a:lnTo>
                  <a:lnTo>
                    <a:pt x="942" y="639"/>
                  </a:lnTo>
                  <a:lnTo>
                    <a:pt x="942" y="640"/>
                  </a:lnTo>
                  <a:lnTo>
                    <a:pt x="943" y="640"/>
                  </a:lnTo>
                  <a:lnTo>
                    <a:pt x="943" y="641"/>
                  </a:lnTo>
                  <a:lnTo>
                    <a:pt x="944" y="641"/>
                  </a:lnTo>
                  <a:lnTo>
                    <a:pt x="944" y="642"/>
                  </a:lnTo>
                  <a:lnTo>
                    <a:pt x="944" y="643"/>
                  </a:lnTo>
                  <a:lnTo>
                    <a:pt x="944" y="644"/>
                  </a:lnTo>
                  <a:lnTo>
                    <a:pt x="943" y="644"/>
                  </a:lnTo>
                  <a:lnTo>
                    <a:pt x="943" y="645"/>
                  </a:lnTo>
                  <a:lnTo>
                    <a:pt x="943" y="646"/>
                  </a:lnTo>
                  <a:lnTo>
                    <a:pt x="942" y="647"/>
                  </a:lnTo>
                  <a:lnTo>
                    <a:pt x="942" y="648"/>
                  </a:lnTo>
                  <a:lnTo>
                    <a:pt x="942" y="649"/>
                  </a:lnTo>
                  <a:lnTo>
                    <a:pt x="942" y="650"/>
                  </a:lnTo>
                  <a:lnTo>
                    <a:pt x="941" y="650"/>
                  </a:lnTo>
                  <a:lnTo>
                    <a:pt x="941" y="651"/>
                  </a:lnTo>
                  <a:lnTo>
                    <a:pt x="941" y="652"/>
                  </a:lnTo>
                  <a:lnTo>
                    <a:pt x="941" y="653"/>
                  </a:lnTo>
                  <a:lnTo>
                    <a:pt x="942" y="653"/>
                  </a:lnTo>
                  <a:lnTo>
                    <a:pt x="942" y="654"/>
                  </a:lnTo>
                  <a:lnTo>
                    <a:pt x="942" y="655"/>
                  </a:lnTo>
                  <a:lnTo>
                    <a:pt x="941" y="655"/>
                  </a:lnTo>
                  <a:lnTo>
                    <a:pt x="941" y="656"/>
                  </a:lnTo>
                  <a:lnTo>
                    <a:pt x="941" y="657"/>
                  </a:lnTo>
                  <a:lnTo>
                    <a:pt x="940" y="657"/>
                  </a:lnTo>
                  <a:lnTo>
                    <a:pt x="940" y="658"/>
                  </a:lnTo>
                  <a:lnTo>
                    <a:pt x="939" y="658"/>
                  </a:lnTo>
                  <a:lnTo>
                    <a:pt x="939" y="660"/>
                  </a:lnTo>
                  <a:lnTo>
                    <a:pt x="940" y="660"/>
                  </a:lnTo>
                  <a:lnTo>
                    <a:pt x="940" y="661"/>
                  </a:lnTo>
                  <a:lnTo>
                    <a:pt x="941" y="661"/>
                  </a:lnTo>
                  <a:lnTo>
                    <a:pt x="941" y="662"/>
                  </a:lnTo>
                  <a:lnTo>
                    <a:pt x="941" y="663"/>
                  </a:lnTo>
                  <a:lnTo>
                    <a:pt x="941" y="664"/>
                  </a:lnTo>
                  <a:lnTo>
                    <a:pt x="940" y="664"/>
                  </a:lnTo>
                  <a:lnTo>
                    <a:pt x="940" y="665"/>
                  </a:lnTo>
                  <a:lnTo>
                    <a:pt x="939" y="665"/>
                  </a:lnTo>
                  <a:lnTo>
                    <a:pt x="940" y="665"/>
                  </a:lnTo>
                  <a:lnTo>
                    <a:pt x="940" y="666"/>
                  </a:lnTo>
                  <a:lnTo>
                    <a:pt x="940" y="667"/>
                  </a:lnTo>
                  <a:lnTo>
                    <a:pt x="941" y="668"/>
                  </a:lnTo>
                  <a:lnTo>
                    <a:pt x="941" y="669"/>
                  </a:lnTo>
                  <a:lnTo>
                    <a:pt x="941" y="670"/>
                  </a:lnTo>
                  <a:lnTo>
                    <a:pt x="941" y="671"/>
                  </a:lnTo>
                  <a:lnTo>
                    <a:pt x="942" y="671"/>
                  </a:lnTo>
                  <a:lnTo>
                    <a:pt x="942" y="672"/>
                  </a:lnTo>
                  <a:lnTo>
                    <a:pt x="943" y="673"/>
                  </a:lnTo>
                  <a:lnTo>
                    <a:pt x="943" y="674"/>
                  </a:lnTo>
                  <a:lnTo>
                    <a:pt x="943" y="675"/>
                  </a:lnTo>
                  <a:lnTo>
                    <a:pt x="942" y="675"/>
                  </a:lnTo>
                  <a:lnTo>
                    <a:pt x="942" y="676"/>
                  </a:lnTo>
                  <a:lnTo>
                    <a:pt x="941" y="676"/>
                  </a:lnTo>
                  <a:lnTo>
                    <a:pt x="940" y="676"/>
                  </a:lnTo>
                  <a:lnTo>
                    <a:pt x="939" y="675"/>
                  </a:lnTo>
                  <a:lnTo>
                    <a:pt x="939" y="676"/>
                  </a:lnTo>
                  <a:lnTo>
                    <a:pt x="938" y="676"/>
                  </a:lnTo>
                  <a:lnTo>
                    <a:pt x="939" y="676"/>
                  </a:lnTo>
                  <a:lnTo>
                    <a:pt x="939" y="677"/>
                  </a:lnTo>
                  <a:lnTo>
                    <a:pt x="939" y="678"/>
                  </a:lnTo>
                  <a:lnTo>
                    <a:pt x="940" y="678"/>
                  </a:lnTo>
                  <a:lnTo>
                    <a:pt x="940" y="679"/>
                  </a:lnTo>
                  <a:lnTo>
                    <a:pt x="939" y="679"/>
                  </a:lnTo>
                  <a:lnTo>
                    <a:pt x="938" y="679"/>
                  </a:lnTo>
                  <a:lnTo>
                    <a:pt x="935" y="678"/>
                  </a:lnTo>
                  <a:lnTo>
                    <a:pt x="934" y="678"/>
                  </a:lnTo>
                  <a:lnTo>
                    <a:pt x="933" y="677"/>
                  </a:lnTo>
                  <a:lnTo>
                    <a:pt x="932" y="677"/>
                  </a:lnTo>
                  <a:lnTo>
                    <a:pt x="931" y="676"/>
                  </a:lnTo>
                  <a:lnTo>
                    <a:pt x="930" y="676"/>
                  </a:lnTo>
                  <a:lnTo>
                    <a:pt x="928" y="676"/>
                  </a:lnTo>
                  <a:lnTo>
                    <a:pt x="926" y="676"/>
                  </a:lnTo>
                  <a:lnTo>
                    <a:pt x="926" y="677"/>
                  </a:lnTo>
                  <a:lnTo>
                    <a:pt x="925" y="677"/>
                  </a:lnTo>
                  <a:lnTo>
                    <a:pt x="924" y="677"/>
                  </a:lnTo>
                  <a:lnTo>
                    <a:pt x="923" y="677"/>
                  </a:lnTo>
                  <a:lnTo>
                    <a:pt x="922" y="676"/>
                  </a:lnTo>
                  <a:lnTo>
                    <a:pt x="921" y="676"/>
                  </a:lnTo>
                  <a:lnTo>
                    <a:pt x="920" y="675"/>
                  </a:lnTo>
                  <a:lnTo>
                    <a:pt x="919" y="675"/>
                  </a:lnTo>
                  <a:lnTo>
                    <a:pt x="917" y="674"/>
                  </a:lnTo>
                  <a:lnTo>
                    <a:pt x="917" y="673"/>
                  </a:lnTo>
                  <a:lnTo>
                    <a:pt x="916" y="673"/>
                  </a:lnTo>
                  <a:lnTo>
                    <a:pt x="916" y="672"/>
                  </a:lnTo>
                  <a:lnTo>
                    <a:pt x="915" y="671"/>
                  </a:lnTo>
                  <a:lnTo>
                    <a:pt x="914" y="671"/>
                  </a:lnTo>
                  <a:lnTo>
                    <a:pt x="914" y="670"/>
                  </a:lnTo>
                  <a:lnTo>
                    <a:pt x="914" y="669"/>
                  </a:lnTo>
                  <a:lnTo>
                    <a:pt x="914" y="668"/>
                  </a:lnTo>
                  <a:lnTo>
                    <a:pt x="914" y="667"/>
                  </a:lnTo>
                  <a:lnTo>
                    <a:pt x="915" y="666"/>
                  </a:lnTo>
                  <a:lnTo>
                    <a:pt x="915" y="665"/>
                  </a:lnTo>
                  <a:lnTo>
                    <a:pt x="915" y="664"/>
                  </a:lnTo>
                  <a:lnTo>
                    <a:pt x="914" y="664"/>
                  </a:lnTo>
                  <a:lnTo>
                    <a:pt x="914" y="663"/>
                  </a:lnTo>
                  <a:lnTo>
                    <a:pt x="913" y="663"/>
                  </a:lnTo>
                  <a:lnTo>
                    <a:pt x="912" y="662"/>
                  </a:lnTo>
                  <a:lnTo>
                    <a:pt x="911" y="662"/>
                  </a:lnTo>
                  <a:lnTo>
                    <a:pt x="911" y="661"/>
                  </a:lnTo>
                  <a:lnTo>
                    <a:pt x="910" y="660"/>
                  </a:lnTo>
                  <a:lnTo>
                    <a:pt x="909" y="657"/>
                  </a:lnTo>
                  <a:lnTo>
                    <a:pt x="909" y="656"/>
                  </a:lnTo>
                  <a:lnTo>
                    <a:pt x="909" y="655"/>
                  </a:lnTo>
                  <a:lnTo>
                    <a:pt x="908" y="654"/>
                  </a:lnTo>
                  <a:lnTo>
                    <a:pt x="907" y="653"/>
                  </a:lnTo>
                  <a:lnTo>
                    <a:pt x="906" y="653"/>
                  </a:lnTo>
                  <a:lnTo>
                    <a:pt x="903" y="652"/>
                  </a:lnTo>
                  <a:lnTo>
                    <a:pt x="901" y="650"/>
                  </a:lnTo>
                  <a:lnTo>
                    <a:pt x="899" y="648"/>
                  </a:lnTo>
                  <a:lnTo>
                    <a:pt x="899" y="647"/>
                  </a:lnTo>
                  <a:lnTo>
                    <a:pt x="899" y="646"/>
                  </a:lnTo>
                  <a:lnTo>
                    <a:pt x="899" y="645"/>
                  </a:lnTo>
                  <a:lnTo>
                    <a:pt x="900" y="644"/>
                  </a:lnTo>
                  <a:lnTo>
                    <a:pt x="899" y="643"/>
                  </a:lnTo>
                  <a:lnTo>
                    <a:pt x="899" y="642"/>
                  </a:lnTo>
                  <a:lnTo>
                    <a:pt x="898" y="641"/>
                  </a:lnTo>
                  <a:lnTo>
                    <a:pt x="898" y="640"/>
                  </a:lnTo>
                  <a:lnTo>
                    <a:pt x="897" y="640"/>
                  </a:lnTo>
                  <a:lnTo>
                    <a:pt x="896" y="639"/>
                  </a:lnTo>
                  <a:lnTo>
                    <a:pt x="895" y="638"/>
                  </a:lnTo>
                  <a:lnTo>
                    <a:pt x="894" y="637"/>
                  </a:lnTo>
                  <a:lnTo>
                    <a:pt x="893" y="636"/>
                  </a:lnTo>
                  <a:lnTo>
                    <a:pt x="893" y="635"/>
                  </a:lnTo>
                  <a:lnTo>
                    <a:pt x="892" y="633"/>
                  </a:lnTo>
                  <a:lnTo>
                    <a:pt x="892" y="632"/>
                  </a:lnTo>
                  <a:lnTo>
                    <a:pt x="892" y="631"/>
                  </a:lnTo>
                  <a:lnTo>
                    <a:pt x="892" y="629"/>
                  </a:lnTo>
                  <a:lnTo>
                    <a:pt x="892" y="628"/>
                  </a:lnTo>
                  <a:lnTo>
                    <a:pt x="892" y="627"/>
                  </a:lnTo>
                  <a:lnTo>
                    <a:pt x="891" y="626"/>
                  </a:lnTo>
                  <a:lnTo>
                    <a:pt x="890" y="625"/>
                  </a:lnTo>
                  <a:lnTo>
                    <a:pt x="890" y="624"/>
                  </a:lnTo>
                  <a:lnTo>
                    <a:pt x="889" y="623"/>
                  </a:lnTo>
                  <a:lnTo>
                    <a:pt x="889" y="622"/>
                  </a:lnTo>
                  <a:lnTo>
                    <a:pt x="888" y="621"/>
                  </a:lnTo>
                  <a:lnTo>
                    <a:pt x="887" y="621"/>
                  </a:lnTo>
                  <a:lnTo>
                    <a:pt x="886" y="621"/>
                  </a:lnTo>
                  <a:lnTo>
                    <a:pt x="885" y="621"/>
                  </a:lnTo>
                  <a:lnTo>
                    <a:pt x="884" y="621"/>
                  </a:lnTo>
                  <a:lnTo>
                    <a:pt x="884" y="620"/>
                  </a:lnTo>
                  <a:lnTo>
                    <a:pt x="883" y="620"/>
                  </a:lnTo>
                  <a:lnTo>
                    <a:pt x="883" y="619"/>
                  </a:lnTo>
                  <a:lnTo>
                    <a:pt x="882" y="619"/>
                  </a:lnTo>
                  <a:lnTo>
                    <a:pt x="882" y="618"/>
                  </a:lnTo>
                  <a:lnTo>
                    <a:pt x="882" y="617"/>
                  </a:lnTo>
                  <a:lnTo>
                    <a:pt x="881" y="617"/>
                  </a:lnTo>
                  <a:lnTo>
                    <a:pt x="881" y="616"/>
                  </a:lnTo>
                  <a:lnTo>
                    <a:pt x="881" y="615"/>
                  </a:lnTo>
                  <a:lnTo>
                    <a:pt x="880" y="614"/>
                  </a:lnTo>
                  <a:lnTo>
                    <a:pt x="879" y="613"/>
                  </a:lnTo>
                  <a:lnTo>
                    <a:pt x="879" y="612"/>
                  </a:lnTo>
                  <a:lnTo>
                    <a:pt x="879" y="611"/>
                  </a:lnTo>
                  <a:lnTo>
                    <a:pt x="878" y="610"/>
                  </a:lnTo>
                  <a:lnTo>
                    <a:pt x="878" y="606"/>
                  </a:lnTo>
                  <a:lnTo>
                    <a:pt x="878" y="605"/>
                  </a:lnTo>
                  <a:lnTo>
                    <a:pt x="878" y="604"/>
                  </a:lnTo>
                  <a:lnTo>
                    <a:pt x="878" y="603"/>
                  </a:lnTo>
                  <a:lnTo>
                    <a:pt x="878" y="602"/>
                  </a:lnTo>
                  <a:lnTo>
                    <a:pt x="878" y="601"/>
                  </a:lnTo>
                  <a:lnTo>
                    <a:pt x="876" y="601"/>
                  </a:lnTo>
                  <a:lnTo>
                    <a:pt x="876" y="600"/>
                  </a:lnTo>
                  <a:lnTo>
                    <a:pt x="875" y="600"/>
                  </a:lnTo>
                  <a:lnTo>
                    <a:pt x="875" y="599"/>
                  </a:lnTo>
                  <a:lnTo>
                    <a:pt x="874" y="598"/>
                  </a:lnTo>
                  <a:lnTo>
                    <a:pt x="873" y="597"/>
                  </a:lnTo>
                  <a:lnTo>
                    <a:pt x="873" y="596"/>
                  </a:lnTo>
                  <a:lnTo>
                    <a:pt x="873" y="595"/>
                  </a:lnTo>
                  <a:lnTo>
                    <a:pt x="871" y="593"/>
                  </a:lnTo>
                  <a:lnTo>
                    <a:pt x="870" y="592"/>
                  </a:lnTo>
                  <a:lnTo>
                    <a:pt x="869" y="591"/>
                  </a:lnTo>
                  <a:lnTo>
                    <a:pt x="869" y="590"/>
                  </a:lnTo>
                  <a:lnTo>
                    <a:pt x="868" y="590"/>
                  </a:lnTo>
                  <a:lnTo>
                    <a:pt x="868" y="589"/>
                  </a:lnTo>
                  <a:lnTo>
                    <a:pt x="868" y="588"/>
                  </a:lnTo>
                  <a:lnTo>
                    <a:pt x="868" y="587"/>
                  </a:lnTo>
                  <a:lnTo>
                    <a:pt x="869" y="585"/>
                  </a:lnTo>
                  <a:lnTo>
                    <a:pt x="869" y="583"/>
                  </a:lnTo>
                  <a:lnTo>
                    <a:pt x="869" y="582"/>
                  </a:lnTo>
                  <a:lnTo>
                    <a:pt x="868" y="582"/>
                  </a:lnTo>
                  <a:lnTo>
                    <a:pt x="868" y="581"/>
                  </a:lnTo>
                  <a:lnTo>
                    <a:pt x="867" y="581"/>
                  </a:lnTo>
                  <a:lnTo>
                    <a:pt x="867" y="580"/>
                  </a:lnTo>
                  <a:lnTo>
                    <a:pt x="866" y="580"/>
                  </a:lnTo>
                  <a:lnTo>
                    <a:pt x="866" y="579"/>
                  </a:lnTo>
                  <a:lnTo>
                    <a:pt x="865" y="579"/>
                  </a:lnTo>
                  <a:lnTo>
                    <a:pt x="865" y="578"/>
                  </a:lnTo>
                  <a:lnTo>
                    <a:pt x="865" y="577"/>
                  </a:lnTo>
                  <a:lnTo>
                    <a:pt x="865" y="576"/>
                  </a:lnTo>
                  <a:lnTo>
                    <a:pt x="865" y="575"/>
                  </a:lnTo>
                  <a:lnTo>
                    <a:pt x="866" y="575"/>
                  </a:lnTo>
                  <a:lnTo>
                    <a:pt x="866" y="574"/>
                  </a:lnTo>
                  <a:lnTo>
                    <a:pt x="865" y="574"/>
                  </a:lnTo>
                  <a:lnTo>
                    <a:pt x="865" y="573"/>
                  </a:lnTo>
                  <a:lnTo>
                    <a:pt x="864" y="573"/>
                  </a:lnTo>
                  <a:lnTo>
                    <a:pt x="863" y="572"/>
                  </a:lnTo>
                  <a:lnTo>
                    <a:pt x="863" y="571"/>
                  </a:lnTo>
                  <a:lnTo>
                    <a:pt x="863" y="570"/>
                  </a:lnTo>
                  <a:lnTo>
                    <a:pt x="862" y="570"/>
                  </a:lnTo>
                  <a:lnTo>
                    <a:pt x="861" y="570"/>
                  </a:lnTo>
                  <a:lnTo>
                    <a:pt x="861" y="569"/>
                  </a:lnTo>
                  <a:lnTo>
                    <a:pt x="861" y="568"/>
                  </a:lnTo>
                  <a:lnTo>
                    <a:pt x="862" y="567"/>
                  </a:lnTo>
                  <a:lnTo>
                    <a:pt x="862" y="566"/>
                  </a:lnTo>
                  <a:lnTo>
                    <a:pt x="862" y="565"/>
                  </a:lnTo>
                  <a:lnTo>
                    <a:pt x="863" y="565"/>
                  </a:lnTo>
                  <a:lnTo>
                    <a:pt x="863" y="564"/>
                  </a:lnTo>
                  <a:lnTo>
                    <a:pt x="863" y="563"/>
                  </a:lnTo>
                  <a:lnTo>
                    <a:pt x="862" y="563"/>
                  </a:lnTo>
                  <a:lnTo>
                    <a:pt x="862" y="562"/>
                  </a:lnTo>
                  <a:lnTo>
                    <a:pt x="862" y="561"/>
                  </a:lnTo>
                  <a:lnTo>
                    <a:pt x="861" y="560"/>
                  </a:lnTo>
                  <a:lnTo>
                    <a:pt x="859" y="558"/>
                  </a:lnTo>
                  <a:lnTo>
                    <a:pt x="857" y="556"/>
                  </a:lnTo>
                  <a:lnTo>
                    <a:pt x="856" y="556"/>
                  </a:lnTo>
                  <a:lnTo>
                    <a:pt x="855" y="556"/>
                  </a:lnTo>
                  <a:lnTo>
                    <a:pt x="854" y="556"/>
                  </a:lnTo>
                  <a:lnTo>
                    <a:pt x="854" y="555"/>
                  </a:lnTo>
                  <a:lnTo>
                    <a:pt x="855" y="554"/>
                  </a:lnTo>
                  <a:lnTo>
                    <a:pt x="854" y="554"/>
                  </a:lnTo>
                  <a:lnTo>
                    <a:pt x="854" y="553"/>
                  </a:lnTo>
                  <a:lnTo>
                    <a:pt x="854" y="552"/>
                  </a:lnTo>
                  <a:lnTo>
                    <a:pt x="853" y="552"/>
                  </a:lnTo>
                  <a:lnTo>
                    <a:pt x="851" y="551"/>
                  </a:lnTo>
                  <a:lnTo>
                    <a:pt x="851" y="550"/>
                  </a:lnTo>
                  <a:lnTo>
                    <a:pt x="850" y="550"/>
                  </a:lnTo>
                  <a:lnTo>
                    <a:pt x="850" y="549"/>
                  </a:lnTo>
                  <a:lnTo>
                    <a:pt x="849" y="548"/>
                  </a:lnTo>
                  <a:lnTo>
                    <a:pt x="848" y="547"/>
                  </a:lnTo>
                  <a:lnTo>
                    <a:pt x="847" y="547"/>
                  </a:lnTo>
                  <a:lnTo>
                    <a:pt x="846" y="547"/>
                  </a:lnTo>
                  <a:lnTo>
                    <a:pt x="846" y="546"/>
                  </a:lnTo>
                  <a:lnTo>
                    <a:pt x="846" y="545"/>
                  </a:lnTo>
                  <a:lnTo>
                    <a:pt x="846" y="544"/>
                  </a:lnTo>
                  <a:lnTo>
                    <a:pt x="846" y="543"/>
                  </a:lnTo>
                  <a:lnTo>
                    <a:pt x="846" y="542"/>
                  </a:lnTo>
                  <a:lnTo>
                    <a:pt x="845" y="542"/>
                  </a:lnTo>
                  <a:lnTo>
                    <a:pt x="845" y="541"/>
                  </a:lnTo>
                  <a:lnTo>
                    <a:pt x="846" y="541"/>
                  </a:lnTo>
                  <a:lnTo>
                    <a:pt x="846" y="540"/>
                  </a:lnTo>
                  <a:lnTo>
                    <a:pt x="845" y="540"/>
                  </a:lnTo>
                  <a:lnTo>
                    <a:pt x="845" y="539"/>
                  </a:lnTo>
                  <a:lnTo>
                    <a:pt x="844" y="539"/>
                  </a:lnTo>
                  <a:lnTo>
                    <a:pt x="843" y="539"/>
                  </a:lnTo>
                  <a:lnTo>
                    <a:pt x="843" y="538"/>
                  </a:lnTo>
                  <a:lnTo>
                    <a:pt x="842" y="538"/>
                  </a:lnTo>
                  <a:lnTo>
                    <a:pt x="841" y="537"/>
                  </a:lnTo>
                  <a:lnTo>
                    <a:pt x="840" y="537"/>
                  </a:lnTo>
                  <a:lnTo>
                    <a:pt x="840" y="536"/>
                  </a:lnTo>
                  <a:lnTo>
                    <a:pt x="839" y="536"/>
                  </a:lnTo>
                  <a:lnTo>
                    <a:pt x="839" y="535"/>
                  </a:lnTo>
                  <a:lnTo>
                    <a:pt x="838" y="535"/>
                  </a:lnTo>
                  <a:lnTo>
                    <a:pt x="837" y="535"/>
                  </a:lnTo>
                  <a:lnTo>
                    <a:pt x="836" y="535"/>
                  </a:lnTo>
                  <a:lnTo>
                    <a:pt x="835" y="535"/>
                  </a:lnTo>
                  <a:lnTo>
                    <a:pt x="834" y="533"/>
                  </a:lnTo>
                  <a:lnTo>
                    <a:pt x="833" y="533"/>
                  </a:lnTo>
                  <a:lnTo>
                    <a:pt x="832" y="532"/>
                  </a:lnTo>
                  <a:lnTo>
                    <a:pt x="831" y="532"/>
                  </a:lnTo>
                  <a:lnTo>
                    <a:pt x="830" y="532"/>
                  </a:lnTo>
                  <a:lnTo>
                    <a:pt x="829" y="532"/>
                  </a:lnTo>
                  <a:lnTo>
                    <a:pt x="829" y="531"/>
                  </a:lnTo>
                  <a:lnTo>
                    <a:pt x="828" y="531"/>
                  </a:lnTo>
                  <a:lnTo>
                    <a:pt x="826" y="531"/>
                  </a:lnTo>
                  <a:lnTo>
                    <a:pt x="823" y="531"/>
                  </a:lnTo>
                  <a:lnTo>
                    <a:pt x="822" y="531"/>
                  </a:lnTo>
                  <a:lnTo>
                    <a:pt x="821" y="530"/>
                  </a:lnTo>
                  <a:lnTo>
                    <a:pt x="820" y="530"/>
                  </a:lnTo>
                  <a:lnTo>
                    <a:pt x="819" y="530"/>
                  </a:lnTo>
                  <a:lnTo>
                    <a:pt x="819" y="529"/>
                  </a:lnTo>
                  <a:lnTo>
                    <a:pt x="818" y="529"/>
                  </a:lnTo>
                  <a:lnTo>
                    <a:pt x="817" y="529"/>
                  </a:lnTo>
                  <a:lnTo>
                    <a:pt x="816" y="529"/>
                  </a:lnTo>
                  <a:lnTo>
                    <a:pt x="816" y="528"/>
                  </a:lnTo>
                  <a:lnTo>
                    <a:pt x="815" y="528"/>
                  </a:lnTo>
                  <a:lnTo>
                    <a:pt x="814" y="528"/>
                  </a:lnTo>
                  <a:lnTo>
                    <a:pt x="814" y="527"/>
                  </a:lnTo>
                  <a:lnTo>
                    <a:pt x="813" y="527"/>
                  </a:lnTo>
                  <a:lnTo>
                    <a:pt x="812" y="526"/>
                  </a:lnTo>
                  <a:lnTo>
                    <a:pt x="811" y="525"/>
                  </a:lnTo>
                  <a:lnTo>
                    <a:pt x="811" y="524"/>
                  </a:lnTo>
                  <a:lnTo>
                    <a:pt x="811" y="523"/>
                  </a:lnTo>
                  <a:lnTo>
                    <a:pt x="810" y="523"/>
                  </a:lnTo>
                  <a:lnTo>
                    <a:pt x="809" y="523"/>
                  </a:lnTo>
                  <a:lnTo>
                    <a:pt x="809" y="522"/>
                  </a:lnTo>
                  <a:lnTo>
                    <a:pt x="808" y="522"/>
                  </a:lnTo>
                  <a:lnTo>
                    <a:pt x="808" y="521"/>
                  </a:lnTo>
                  <a:lnTo>
                    <a:pt x="808" y="520"/>
                  </a:lnTo>
                  <a:lnTo>
                    <a:pt x="807" y="519"/>
                  </a:lnTo>
                  <a:lnTo>
                    <a:pt x="806" y="518"/>
                  </a:lnTo>
                  <a:lnTo>
                    <a:pt x="804" y="516"/>
                  </a:lnTo>
                  <a:lnTo>
                    <a:pt x="803" y="515"/>
                  </a:lnTo>
                  <a:lnTo>
                    <a:pt x="801" y="515"/>
                  </a:lnTo>
                  <a:lnTo>
                    <a:pt x="800" y="515"/>
                  </a:lnTo>
                  <a:lnTo>
                    <a:pt x="799" y="515"/>
                  </a:lnTo>
                  <a:lnTo>
                    <a:pt x="798" y="515"/>
                  </a:lnTo>
                  <a:lnTo>
                    <a:pt x="797" y="515"/>
                  </a:lnTo>
                  <a:lnTo>
                    <a:pt x="797" y="514"/>
                  </a:lnTo>
                  <a:lnTo>
                    <a:pt x="796" y="514"/>
                  </a:lnTo>
                  <a:lnTo>
                    <a:pt x="796" y="513"/>
                  </a:lnTo>
                  <a:lnTo>
                    <a:pt x="795" y="513"/>
                  </a:lnTo>
                  <a:lnTo>
                    <a:pt x="794" y="512"/>
                  </a:lnTo>
                  <a:lnTo>
                    <a:pt x="794" y="511"/>
                  </a:lnTo>
                  <a:lnTo>
                    <a:pt x="793" y="511"/>
                  </a:lnTo>
                  <a:lnTo>
                    <a:pt x="792" y="510"/>
                  </a:lnTo>
                  <a:lnTo>
                    <a:pt x="791" y="510"/>
                  </a:lnTo>
                  <a:lnTo>
                    <a:pt x="790" y="510"/>
                  </a:lnTo>
                  <a:lnTo>
                    <a:pt x="789" y="510"/>
                  </a:lnTo>
                  <a:lnTo>
                    <a:pt x="788" y="510"/>
                  </a:lnTo>
                  <a:lnTo>
                    <a:pt x="787" y="510"/>
                  </a:lnTo>
                  <a:lnTo>
                    <a:pt x="787" y="508"/>
                  </a:lnTo>
                  <a:lnTo>
                    <a:pt x="787" y="507"/>
                  </a:lnTo>
                  <a:lnTo>
                    <a:pt x="787" y="506"/>
                  </a:lnTo>
                  <a:lnTo>
                    <a:pt x="787" y="505"/>
                  </a:lnTo>
                  <a:lnTo>
                    <a:pt x="787" y="504"/>
                  </a:lnTo>
                  <a:lnTo>
                    <a:pt x="787" y="503"/>
                  </a:lnTo>
                  <a:lnTo>
                    <a:pt x="786" y="503"/>
                  </a:lnTo>
                  <a:lnTo>
                    <a:pt x="785" y="503"/>
                  </a:lnTo>
                  <a:lnTo>
                    <a:pt x="785" y="502"/>
                  </a:lnTo>
                  <a:lnTo>
                    <a:pt x="784" y="502"/>
                  </a:lnTo>
                  <a:lnTo>
                    <a:pt x="783" y="501"/>
                  </a:lnTo>
                  <a:lnTo>
                    <a:pt x="783" y="500"/>
                  </a:lnTo>
                  <a:lnTo>
                    <a:pt x="782" y="500"/>
                  </a:lnTo>
                  <a:lnTo>
                    <a:pt x="781" y="499"/>
                  </a:lnTo>
                  <a:lnTo>
                    <a:pt x="780" y="499"/>
                  </a:lnTo>
                  <a:lnTo>
                    <a:pt x="779" y="499"/>
                  </a:lnTo>
                  <a:lnTo>
                    <a:pt x="778" y="499"/>
                  </a:lnTo>
                  <a:lnTo>
                    <a:pt x="776" y="500"/>
                  </a:lnTo>
                  <a:lnTo>
                    <a:pt x="775" y="500"/>
                  </a:lnTo>
                  <a:lnTo>
                    <a:pt x="774" y="500"/>
                  </a:lnTo>
                  <a:lnTo>
                    <a:pt x="773" y="500"/>
                  </a:lnTo>
                  <a:lnTo>
                    <a:pt x="773" y="501"/>
                  </a:lnTo>
                  <a:lnTo>
                    <a:pt x="772" y="501"/>
                  </a:lnTo>
                  <a:lnTo>
                    <a:pt x="770" y="501"/>
                  </a:lnTo>
                  <a:lnTo>
                    <a:pt x="769" y="501"/>
                  </a:lnTo>
                  <a:lnTo>
                    <a:pt x="768" y="501"/>
                  </a:lnTo>
                  <a:lnTo>
                    <a:pt x="767" y="502"/>
                  </a:lnTo>
                  <a:lnTo>
                    <a:pt x="765" y="502"/>
                  </a:lnTo>
                  <a:lnTo>
                    <a:pt x="764" y="502"/>
                  </a:lnTo>
                  <a:lnTo>
                    <a:pt x="763" y="502"/>
                  </a:lnTo>
                  <a:lnTo>
                    <a:pt x="762" y="501"/>
                  </a:lnTo>
                  <a:lnTo>
                    <a:pt x="761" y="501"/>
                  </a:lnTo>
                  <a:lnTo>
                    <a:pt x="760" y="500"/>
                  </a:lnTo>
                  <a:lnTo>
                    <a:pt x="759" y="499"/>
                  </a:lnTo>
                  <a:lnTo>
                    <a:pt x="758" y="498"/>
                  </a:lnTo>
                  <a:lnTo>
                    <a:pt x="757" y="498"/>
                  </a:lnTo>
                  <a:lnTo>
                    <a:pt x="757" y="497"/>
                  </a:lnTo>
                  <a:lnTo>
                    <a:pt x="756" y="497"/>
                  </a:lnTo>
                  <a:lnTo>
                    <a:pt x="755" y="497"/>
                  </a:lnTo>
                  <a:lnTo>
                    <a:pt x="754" y="497"/>
                  </a:lnTo>
                  <a:lnTo>
                    <a:pt x="753" y="497"/>
                  </a:lnTo>
                  <a:lnTo>
                    <a:pt x="751" y="497"/>
                  </a:lnTo>
                  <a:lnTo>
                    <a:pt x="750" y="496"/>
                  </a:lnTo>
                  <a:lnTo>
                    <a:pt x="749" y="495"/>
                  </a:lnTo>
                  <a:lnTo>
                    <a:pt x="748" y="495"/>
                  </a:lnTo>
                  <a:lnTo>
                    <a:pt x="747" y="495"/>
                  </a:lnTo>
                  <a:lnTo>
                    <a:pt x="746" y="496"/>
                  </a:lnTo>
                  <a:lnTo>
                    <a:pt x="745" y="496"/>
                  </a:lnTo>
                  <a:lnTo>
                    <a:pt x="744" y="497"/>
                  </a:lnTo>
                  <a:lnTo>
                    <a:pt x="743" y="497"/>
                  </a:lnTo>
                  <a:lnTo>
                    <a:pt x="742" y="498"/>
                  </a:lnTo>
                  <a:lnTo>
                    <a:pt x="740" y="498"/>
                  </a:lnTo>
                  <a:lnTo>
                    <a:pt x="739" y="498"/>
                  </a:lnTo>
                  <a:lnTo>
                    <a:pt x="738" y="498"/>
                  </a:lnTo>
                  <a:lnTo>
                    <a:pt x="737" y="498"/>
                  </a:lnTo>
                  <a:lnTo>
                    <a:pt x="736" y="498"/>
                  </a:lnTo>
                  <a:lnTo>
                    <a:pt x="735" y="497"/>
                  </a:lnTo>
                  <a:lnTo>
                    <a:pt x="734" y="496"/>
                  </a:lnTo>
                  <a:lnTo>
                    <a:pt x="732" y="495"/>
                  </a:lnTo>
                  <a:lnTo>
                    <a:pt x="730" y="494"/>
                  </a:lnTo>
                  <a:lnTo>
                    <a:pt x="730" y="493"/>
                  </a:lnTo>
                  <a:lnTo>
                    <a:pt x="729" y="493"/>
                  </a:lnTo>
                  <a:lnTo>
                    <a:pt x="729" y="492"/>
                  </a:lnTo>
                  <a:lnTo>
                    <a:pt x="728" y="491"/>
                  </a:lnTo>
                  <a:lnTo>
                    <a:pt x="728" y="490"/>
                  </a:lnTo>
                  <a:lnTo>
                    <a:pt x="726" y="490"/>
                  </a:lnTo>
                  <a:lnTo>
                    <a:pt x="726" y="489"/>
                  </a:lnTo>
                  <a:lnTo>
                    <a:pt x="725" y="488"/>
                  </a:lnTo>
                  <a:lnTo>
                    <a:pt x="725" y="487"/>
                  </a:lnTo>
                  <a:lnTo>
                    <a:pt x="724" y="487"/>
                  </a:lnTo>
                  <a:lnTo>
                    <a:pt x="724" y="486"/>
                  </a:lnTo>
                  <a:lnTo>
                    <a:pt x="723" y="486"/>
                  </a:lnTo>
                  <a:lnTo>
                    <a:pt x="723" y="485"/>
                  </a:lnTo>
                  <a:lnTo>
                    <a:pt x="722" y="485"/>
                  </a:lnTo>
                  <a:lnTo>
                    <a:pt x="722" y="483"/>
                  </a:lnTo>
                  <a:lnTo>
                    <a:pt x="721" y="482"/>
                  </a:lnTo>
                  <a:lnTo>
                    <a:pt x="720" y="481"/>
                  </a:lnTo>
                  <a:lnTo>
                    <a:pt x="719" y="481"/>
                  </a:lnTo>
                  <a:lnTo>
                    <a:pt x="718" y="480"/>
                  </a:lnTo>
                  <a:lnTo>
                    <a:pt x="717" y="480"/>
                  </a:lnTo>
                  <a:lnTo>
                    <a:pt x="715" y="480"/>
                  </a:lnTo>
                  <a:lnTo>
                    <a:pt x="714" y="480"/>
                  </a:lnTo>
                  <a:lnTo>
                    <a:pt x="713" y="480"/>
                  </a:lnTo>
                  <a:lnTo>
                    <a:pt x="712" y="479"/>
                  </a:lnTo>
                  <a:lnTo>
                    <a:pt x="711" y="478"/>
                  </a:lnTo>
                  <a:lnTo>
                    <a:pt x="710" y="478"/>
                  </a:lnTo>
                  <a:lnTo>
                    <a:pt x="710" y="477"/>
                  </a:lnTo>
                  <a:lnTo>
                    <a:pt x="709" y="477"/>
                  </a:lnTo>
                  <a:lnTo>
                    <a:pt x="708" y="478"/>
                  </a:lnTo>
                  <a:lnTo>
                    <a:pt x="707" y="478"/>
                  </a:lnTo>
                  <a:lnTo>
                    <a:pt x="707" y="479"/>
                  </a:lnTo>
                  <a:lnTo>
                    <a:pt x="706" y="479"/>
                  </a:lnTo>
                  <a:lnTo>
                    <a:pt x="705" y="479"/>
                  </a:lnTo>
                  <a:lnTo>
                    <a:pt x="704" y="479"/>
                  </a:lnTo>
                  <a:lnTo>
                    <a:pt x="703" y="479"/>
                  </a:lnTo>
                  <a:lnTo>
                    <a:pt x="701" y="479"/>
                  </a:lnTo>
                  <a:lnTo>
                    <a:pt x="703" y="479"/>
                  </a:lnTo>
                  <a:lnTo>
                    <a:pt x="701" y="479"/>
                  </a:lnTo>
                  <a:lnTo>
                    <a:pt x="700" y="479"/>
                  </a:lnTo>
                  <a:lnTo>
                    <a:pt x="699" y="479"/>
                  </a:lnTo>
                  <a:lnTo>
                    <a:pt x="698" y="479"/>
                  </a:lnTo>
                  <a:lnTo>
                    <a:pt x="698" y="478"/>
                  </a:lnTo>
                  <a:lnTo>
                    <a:pt x="697" y="478"/>
                  </a:lnTo>
                  <a:lnTo>
                    <a:pt x="697" y="477"/>
                  </a:lnTo>
                  <a:lnTo>
                    <a:pt x="697" y="476"/>
                  </a:lnTo>
                  <a:lnTo>
                    <a:pt x="697" y="475"/>
                  </a:lnTo>
                  <a:lnTo>
                    <a:pt x="697" y="474"/>
                  </a:lnTo>
                  <a:lnTo>
                    <a:pt x="697" y="473"/>
                  </a:lnTo>
                  <a:lnTo>
                    <a:pt x="697" y="472"/>
                  </a:lnTo>
                  <a:lnTo>
                    <a:pt x="697" y="473"/>
                  </a:lnTo>
                  <a:lnTo>
                    <a:pt x="697" y="472"/>
                  </a:lnTo>
                  <a:lnTo>
                    <a:pt x="696" y="472"/>
                  </a:lnTo>
                  <a:lnTo>
                    <a:pt x="696" y="471"/>
                  </a:lnTo>
                  <a:lnTo>
                    <a:pt x="695" y="471"/>
                  </a:lnTo>
                  <a:lnTo>
                    <a:pt x="694" y="471"/>
                  </a:lnTo>
                  <a:lnTo>
                    <a:pt x="693" y="471"/>
                  </a:lnTo>
                  <a:lnTo>
                    <a:pt x="692" y="471"/>
                  </a:lnTo>
                  <a:lnTo>
                    <a:pt x="691" y="471"/>
                  </a:lnTo>
                  <a:lnTo>
                    <a:pt x="690" y="471"/>
                  </a:lnTo>
                  <a:lnTo>
                    <a:pt x="689" y="471"/>
                  </a:lnTo>
                  <a:lnTo>
                    <a:pt x="688" y="470"/>
                  </a:lnTo>
                  <a:lnTo>
                    <a:pt x="687" y="470"/>
                  </a:lnTo>
                  <a:lnTo>
                    <a:pt x="687" y="469"/>
                  </a:lnTo>
                  <a:lnTo>
                    <a:pt x="687" y="468"/>
                  </a:lnTo>
                  <a:lnTo>
                    <a:pt x="686" y="468"/>
                  </a:lnTo>
                  <a:lnTo>
                    <a:pt x="686" y="467"/>
                  </a:lnTo>
                  <a:lnTo>
                    <a:pt x="685" y="468"/>
                  </a:lnTo>
                  <a:lnTo>
                    <a:pt x="685" y="467"/>
                  </a:lnTo>
                  <a:lnTo>
                    <a:pt x="685" y="466"/>
                  </a:lnTo>
                  <a:lnTo>
                    <a:pt x="684" y="466"/>
                  </a:lnTo>
                  <a:lnTo>
                    <a:pt x="684" y="465"/>
                  </a:lnTo>
                  <a:lnTo>
                    <a:pt x="683" y="465"/>
                  </a:lnTo>
                  <a:lnTo>
                    <a:pt x="683" y="464"/>
                  </a:lnTo>
                  <a:lnTo>
                    <a:pt x="682" y="464"/>
                  </a:lnTo>
                  <a:lnTo>
                    <a:pt x="682" y="465"/>
                  </a:lnTo>
                  <a:lnTo>
                    <a:pt x="681" y="464"/>
                  </a:lnTo>
                  <a:lnTo>
                    <a:pt x="681" y="463"/>
                  </a:lnTo>
                  <a:lnTo>
                    <a:pt x="681" y="462"/>
                  </a:lnTo>
                  <a:lnTo>
                    <a:pt x="680" y="462"/>
                  </a:lnTo>
                  <a:lnTo>
                    <a:pt x="680" y="461"/>
                  </a:lnTo>
                  <a:lnTo>
                    <a:pt x="679" y="461"/>
                  </a:lnTo>
                  <a:lnTo>
                    <a:pt x="679" y="460"/>
                  </a:lnTo>
                  <a:lnTo>
                    <a:pt x="678" y="460"/>
                  </a:lnTo>
                  <a:lnTo>
                    <a:pt x="678" y="458"/>
                  </a:lnTo>
                  <a:lnTo>
                    <a:pt x="678" y="457"/>
                  </a:lnTo>
                  <a:lnTo>
                    <a:pt x="676" y="457"/>
                  </a:lnTo>
                  <a:lnTo>
                    <a:pt x="676" y="456"/>
                  </a:lnTo>
                  <a:lnTo>
                    <a:pt x="675" y="456"/>
                  </a:lnTo>
                  <a:lnTo>
                    <a:pt x="675" y="455"/>
                  </a:lnTo>
                  <a:lnTo>
                    <a:pt x="674" y="455"/>
                  </a:lnTo>
                  <a:lnTo>
                    <a:pt x="673" y="455"/>
                  </a:lnTo>
                  <a:lnTo>
                    <a:pt x="673" y="454"/>
                  </a:lnTo>
                  <a:lnTo>
                    <a:pt x="672" y="454"/>
                  </a:lnTo>
                  <a:lnTo>
                    <a:pt x="671" y="453"/>
                  </a:lnTo>
                  <a:lnTo>
                    <a:pt x="670" y="452"/>
                  </a:lnTo>
                  <a:lnTo>
                    <a:pt x="670" y="451"/>
                  </a:lnTo>
                  <a:lnTo>
                    <a:pt x="669" y="451"/>
                  </a:lnTo>
                  <a:lnTo>
                    <a:pt x="669" y="450"/>
                  </a:lnTo>
                  <a:lnTo>
                    <a:pt x="669" y="449"/>
                  </a:lnTo>
                  <a:lnTo>
                    <a:pt x="668" y="449"/>
                  </a:lnTo>
                  <a:lnTo>
                    <a:pt x="668" y="448"/>
                  </a:lnTo>
                  <a:lnTo>
                    <a:pt x="668" y="447"/>
                  </a:lnTo>
                  <a:lnTo>
                    <a:pt x="667" y="447"/>
                  </a:lnTo>
                  <a:lnTo>
                    <a:pt x="667" y="446"/>
                  </a:lnTo>
                  <a:lnTo>
                    <a:pt x="667" y="445"/>
                  </a:lnTo>
                  <a:lnTo>
                    <a:pt x="666" y="445"/>
                  </a:lnTo>
                  <a:lnTo>
                    <a:pt x="666" y="444"/>
                  </a:lnTo>
                  <a:lnTo>
                    <a:pt x="665" y="444"/>
                  </a:lnTo>
                  <a:lnTo>
                    <a:pt x="665" y="443"/>
                  </a:lnTo>
                  <a:lnTo>
                    <a:pt x="665" y="442"/>
                  </a:lnTo>
                  <a:lnTo>
                    <a:pt x="664" y="442"/>
                  </a:lnTo>
                  <a:lnTo>
                    <a:pt x="664" y="441"/>
                  </a:lnTo>
                  <a:lnTo>
                    <a:pt x="663" y="441"/>
                  </a:lnTo>
                  <a:lnTo>
                    <a:pt x="663" y="440"/>
                  </a:lnTo>
                  <a:lnTo>
                    <a:pt x="662" y="440"/>
                  </a:lnTo>
                  <a:lnTo>
                    <a:pt x="661" y="440"/>
                  </a:lnTo>
                  <a:lnTo>
                    <a:pt x="661" y="439"/>
                  </a:lnTo>
                  <a:lnTo>
                    <a:pt x="660" y="439"/>
                  </a:lnTo>
                  <a:lnTo>
                    <a:pt x="660" y="438"/>
                  </a:lnTo>
                  <a:lnTo>
                    <a:pt x="659" y="438"/>
                  </a:lnTo>
                  <a:lnTo>
                    <a:pt x="658" y="438"/>
                  </a:lnTo>
                  <a:lnTo>
                    <a:pt x="658" y="439"/>
                  </a:lnTo>
                  <a:lnTo>
                    <a:pt x="657" y="439"/>
                  </a:lnTo>
                  <a:lnTo>
                    <a:pt x="656" y="440"/>
                  </a:lnTo>
                  <a:lnTo>
                    <a:pt x="656" y="439"/>
                  </a:lnTo>
                  <a:lnTo>
                    <a:pt x="655" y="439"/>
                  </a:lnTo>
                  <a:lnTo>
                    <a:pt x="654" y="439"/>
                  </a:lnTo>
                  <a:lnTo>
                    <a:pt x="654" y="440"/>
                  </a:lnTo>
                  <a:lnTo>
                    <a:pt x="653" y="440"/>
                  </a:lnTo>
                  <a:lnTo>
                    <a:pt x="651" y="440"/>
                  </a:lnTo>
                  <a:lnTo>
                    <a:pt x="650" y="440"/>
                  </a:lnTo>
                  <a:lnTo>
                    <a:pt x="649" y="440"/>
                  </a:lnTo>
                  <a:lnTo>
                    <a:pt x="648" y="440"/>
                  </a:lnTo>
                  <a:lnTo>
                    <a:pt x="648" y="441"/>
                  </a:lnTo>
                  <a:lnTo>
                    <a:pt x="647" y="441"/>
                  </a:lnTo>
                  <a:lnTo>
                    <a:pt x="647" y="442"/>
                  </a:lnTo>
                  <a:lnTo>
                    <a:pt x="646" y="442"/>
                  </a:lnTo>
                  <a:lnTo>
                    <a:pt x="646" y="443"/>
                  </a:lnTo>
                  <a:lnTo>
                    <a:pt x="646" y="444"/>
                  </a:lnTo>
                  <a:lnTo>
                    <a:pt x="645" y="444"/>
                  </a:lnTo>
                  <a:lnTo>
                    <a:pt x="645" y="445"/>
                  </a:lnTo>
                  <a:lnTo>
                    <a:pt x="645" y="446"/>
                  </a:lnTo>
                  <a:lnTo>
                    <a:pt x="644" y="446"/>
                  </a:lnTo>
                  <a:lnTo>
                    <a:pt x="643" y="446"/>
                  </a:lnTo>
                  <a:lnTo>
                    <a:pt x="643" y="445"/>
                  </a:lnTo>
                  <a:lnTo>
                    <a:pt x="642" y="445"/>
                  </a:lnTo>
                  <a:lnTo>
                    <a:pt x="642" y="444"/>
                  </a:lnTo>
                  <a:lnTo>
                    <a:pt x="641" y="444"/>
                  </a:lnTo>
                  <a:lnTo>
                    <a:pt x="640" y="444"/>
                  </a:lnTo>
                  <a:lnTo>
                    <a:pt x="639" y="445"/>
                  </a:lnTo>
                  <a:lnTo>
                    <a:pt x="638" y="444"/>
                  </a:lnTo>
                  <a:lnTo>
                    <a:pt x="637" y="444"/>
                  </a:lnTo>
                  <a:lnTo>
                    <a:pt x="636" y="444"/>
                  </a:lnTo>
                  <a:lnTo>
                    <a:pt x="635" y="444"/>
                  </a:lnTo>
                  <a:lnTo>
                    <a:pt x="634" y="444"/>
                  </a:lnTo>
                  <a:lnTo>
                    <a:pt x="634" y="445"/>
                  </a:lnTo>
                  <a:lnTo>
                    <a:pt x="633" y="445"/>
                  </a:lnTo>
                  <a:lnTo>
                    <a:pt x="632" y="445"/>
                  </a:lnTo>
                  <a:lnTo>
                    <a:pt x="632" y="446"/>
                  </a:lnTo>
                  <a:lnTo>
                    <a:pt x="631" y="446"/>
                  </a:lnTo>
                  <a:lnTo>
                    <a:pt x="630" y="446"/>
                  </a:lnTo>
                  <a:lnTo>
                    <a:pt x="629" y="446"/>
                  </a:lnTo>
                  <a:lnTo>
                    <a:pt x="628" y="446"/>
                  </a:lnTo>
                  <a:lnTo>
                    <a:pt x="626" y="446"/>
                  </a:lnTo>
                  <a:lnTo>
                    <a:pt x="625" y="446"/>
                  </a:lnTo>
                  <a:lnTo>
                    <a:pt x="624" y="446"/>
                  </a:lnTo>
                  <a:lnTo>
                    <a:pt x="623" y="446"/>
                  </a:lnTo>
                  <a:lnTo>
                    <a:pt x="623" y="445"/>
                  </a:lnTo>
                  <a:lnTo>
                    <a:pt x="622" y="445"/>
                  </a:lnTo>
                  <a:lnTo>
                    <a:pt x="621" y="445"/>
                  </a:lnTo>
                  <a:lnTo>
                    <a:pt x="621" y="444"/>
                  </a:lnTo>
                  <a:lnTo>
                    <a:pt x="620" y="444"/>
                  </a:lnTo>
                  <a:lnTo>
                    <a:pt x="620" y="445"/>
                  </a:lnTo>
                  <a:lnTo>
                    <a:pt x="619" y="445"/>
                  </a:lnTo>
                  <a:lnTo>
                    <a:pt x="618" y="445"/>
                  </a:lnTo>
                  <a:lnTo>
                    <a:pt x="618" y="446"/>
                  </a:lnTo>
                  <a:lnTo>
                    <a:pt x="617" y="446"/>
                  </a:lnTo>
                  <a:lnTo>
                    <a:pt x="617" y="445"/>
                  </a:lnTo>
                  <a:lnTo>
                    <a:pt x="616" y="445"/>
                  </a:lnTo>
                  <a:lnTo>
                    <a:pt x="615" y="445"/>
                  </a:lnTo>
                  <a:lnTo>
                    <a:pt x="615" y="446"/>
                  </a:lnTo>
                  <a:lnTo>
                    <a:pt x="614" y="446"/>
                  </a:lnTo>
                  <a:lnTo>
                    <a:pt x="613" y="446"/>
                  </a:lnTo>
                  <a:lnTo>
                    <a:pt x="613" y="447"/>
                  </a:lnTo>
                  <a:lnTo>
                    <a:pt x="613" y="448"/>
                  </a:lnTo>
                  <a:lnTo>
                    <a:pt x="612" y="448"/>
                  </a:lnTo>
                  <a:lnTo>
                    <a:pt x="611" y="448"/>
                  </a:lnTo>
                  <a:lnTo>
                    <a:pt x="610" y="448"/>
                  </a:lnTo>
                  <a:lnTo>
                    <a:pt x="609" y="448"/>
                  </a:lnTo>
                  <a:lnTo>
                    <a:pt x="609" y="449"/>
                  </a:lnTo>
                  <a:lnTo>
                    <a:pt x="608" y="449"/>
                  </a:lnTo>
                  <a:lnTo>
                    <a:pt x="608" y="450"/>
                  </a:lnTo>
                  <a:lnTo>
                    <a:pt x="607" y="450"/>
                  </a:lnTo>
                  <a:lnTo>
                    <a:pt x="607" y="451"/>
                  </a:lnTo>
                  <a:lnTo>
                    <a:pt x="607" y="452"/>
                  </a:lnTo>
                  <a:lnTo>
                    <a:pt x="606" y="452"/>
                  </a:lnTo>
                  <a:lnTo>
                    <a:pt x="606" y="453"/>
                  </a:lnTo>
                  <a:lnTo>
                    <a:pt x="605" y="454"/>
                  </a:lnTo>
                  <a:lnTo>
                    <a:pt x="604" y="454"/>
                  </a:lnTo>
                  <a:lnTo>
                    <a:pt x="603" y="454"/>
                  </a:lnTo>
                  <a:lnTo>
                    <a:pt x="601" y="454"/>
                  </a:lnTo>
                  <a:lnTo>
                    <a:pt x="600" y="454"/>
                  </a:lnTo>
                  <a:lnTo>
                    <a:pt x="600" y="455"/>
                  </a:lnTo>
                  <a:lnTo>
                    <a:pt x="599" y="455"/>
                  </a:lnTo>
                  <a:lnTo>
                    <a:pt x="599" y="456"/>
                  </a:lnTo>
                  <a:lnTo>
                    <a:pt x="599" y="457"/>
                  </a:lnTo>
                  <a:lnTo>
                    <a:pt x="598" y="457"/>
                  </a:lnTo>
                  <a:lnTo>
                    <a:pt x="598" y="458"/>
                  </a:lnTo>
                  <a:lnTo>
                    <a:pt x="598" y="460"/>
                  </a:lnTo>
                  <a:lnTo>
                    <a:pt x="598" y="461"/>
                  </a:lnTo>
                  <a:lnTo>
                    <a:pt x="597" y="461"/>
                  </a:lnTo>
                  <a:lnTo>
                    <a:pt x="597" y="462"/>
                  </a:lnTo>
                  <a:lnTo>
                    <a:pt x="596" y="462"/>
                  </a:lnTo>
                  <a:lnTo>
                    <a:pt x="596" y="463"/>
                  </a:lnTo>
                  <a:lnTo>
                    <a:pt x="595" y="463"/>
                  </a:lnTo>
                  <a:lnTo>
                    <a:pt x="594" y="464"/>
                  </a:lnTo>
                  <a:lnTo>
                    <a:pt x="593" y="464"/>
                  </a:lnTo>
                  <a:lnTo>
                    <a:pt x="593" y="465"/>
                  </a:lnTo>
                  <a:lnTo>
                    <a:pt x="592" y="465"/>
                  </a:lnTo>
                  <a:lnTo>
                    <a:pt x="593" y="466"/>
                  </a:lnTo>
                  <a:lnTo>
                    <a:pt x="593" y="467"/>
                  </a:lnTo>
                  <a:lnTo>
                    <a:pt x="594" y="467"/>
                  </a:lnTo>
                  <a:lnTo>
                    <a:pt x="594" y="468"/>
                  </a:lnTo>
                  <a:lnTo>
                    <a:pt x="594" y="469"/>
                  </a:lnTo>
                  <a:lnTo>
                    <a:pt x="594" y="470"/>
                  </a:lnTo>
                  <a:lnTo>
                    <a:pt x="593" y="470"/>
                  </a:lnTo>
                  <a:lnTo>
                    <a:pt x="593" y="471"/>
                  </a:lnTo>
                  <a:lnTo>
                    <a:pt x="593" y="472"/>
                  </a:lnTo>
                  <a:lnTo>
                    <a:pt x="594" y="472"/>
                  </a:lnTo>
                  <a:lnTo>
                    <a:pt x="595" y="473"/>
                  </a:lnTo>
                  <a:lnTo>
                    <a:pt x="595" y="474"/>
                  </a:lnTo>
                  <a:lnTo>
                    <a:pt x="594" y="474"/>
                  </a:lnTo>
                  <a:lnTo>
                    <a:pt x="593" y="474"/>
                  </a:lnTo>
                  <a:lnTo>
                    <a:pt x="593" y="475"/>
                  </a:lnTo>
                  <a:lnTo>
                    <a:pt x="593" y="476"/>
                  </a:lnTo>
                  <a:lnTo>
                    <a:pt x="592" y="476"/>
                  </a:lnTo>
                  <a:lnTo>
                    <a:pt x="592" y="477"/>
                  </a:lnTo>
                  <a:lnTo>
                    <a:pt x="591" y="477"/>
                  </a:lnTo>
                  <a:lnTo>
                    <a:pt x="591" y="478"/>
                  </a:lnTo>
                  <a:lnTo>
                    <a:pt x="591" y="479"/>
                  </a:lnTo>
                  <a:lnTo>
                    <a:pt x="591" y="480"/>
                  </a:lnTo>
                  <a:lnTo>
                    <a:pt x="590" y="480"/>
                  </a:lnTo>
                  <a:lnTo>
                    <a:pt x="589" y="480"/>
                  </a:lnTo>
                  <a:lnTo>
                    <a:pt x="588" y="481"/>
                  </a:lnTo>
                  <a:lnTo>
                    <a:pt x="588" y="482"/>
                  </a:lnTo>
                  <a:lnTo>
                    <a:pt x="587" y="482"/>
                  </a:lnTo>
                  <a:lnTo>
                    <a:pt x="587" y="483"/>
                  </a:lnTo>
                  <a:lnTo>
                    <a:pt x="586" y="483"/>
                  </a:lnTo>
                  <a:lnTo>
                    <a:pt x="585" y="483"/>
                  </a:lnTo>
                  <a:lnTo>
                    <a:pt x="585" y="485"/>
                  </a:lnTo>
                  <a:lnTo>
                    <a:pt x="585" y="486"/>
                  </a:lnTo>
                  <a:lnTo>
                    <a:pt x="586" y="486"/>
                  </a:lnTo>
                  <a:lnTo>
                    <a:pt x="586" y="487"/>
                  </a:lnTo>
                  <a:lnTo>
                    <a:pt x="586" y="488"/>
                  </a:lnTo>
                  <a:lnTo>
                    <a:pt x="585" y="489"/>
                  </a:lnTo>
                  <a:lnTo>
                    <a:pt x="584" y="489"/>
                  </a:lnTo>
                  <a:lnTo>
                    <a:pt x="583" y="489"/>
                  </a:lnTo>
                  <a:lnTo>
                    <a:pt x="583" y="490"/>
                  </a:lnTo>
                  <a:lnTo>
                    <a:pt x="582" y="490"/>
                  </a:lnTo>
                  <a:lnTo>
                    <a:pt x="582" y="491"/>
                  </a:lnTo>
                  <a:lnTo>
                    <a:pt x="582" y="492"/>
                  </a:lnTo>
                  <a:lnTo>
                    <a:pt x="582" y="493"/>
                  </a:lnTo>
                  <a:lnTo>
                    <a:pt x="581" y="494"/>
                  </a:lnTo>
                  <a:lnTo>
                    <a:pt x="580" y="494"/>
                  </a:lnTo>
                  <a:lnTo>
                    <a:pt x="580" y="495"/>
                  </a:lnTo>
                  <a:lnTo>
                    <a:pt x="579" y="495"/>
                  </a:lnTo>
                  <a:lnTo>
                    <a:pt x="579" y="494"/>
                  </a:lnTo>
                  <a:lnTo>
                    <a:pt x="579" y="495"/>
                  </a:lnTo>
                  <a:lnTo>
                    <a:pt x="578" y="495"/>
                  </a:lnTo>
                  <a:lnTo>
                    <a:pt x="576" y="495"/>
                  </a:lnTo>
                  <a:lnTo>
                    <a:pt x="576" y="494"/>
                  </a:lnTo>
                  <a:lnTo>
                    <a:pt x="575" y="494"/>
                  </a:lnTo>
                  <a:lnTo>
                    <a:pt x="575" y="495"/>
                  </a:lnTo>
                  <a:lnTo>
                    <a:pt x="574" y="495"/>
                  </a:lnTo>
                  <a:lnTo>
                    <a:pt x="575" y="495"/>
                  </a:lnTo>
                  <a:lnTo>
                    <a:pt x="575" y="496"/>
                  </a:lnTo>
                  <a:lnTo>
                    <a:pt x="574" y="496"/>
                  </a:lnTo>
                  <a:lnTo>
                    <a:pt x="573" y="496"/>
                  </a:lnTo>
                  <a:lnTo>
                    <a:pt x="573" y="497"/>
                  </a:lnTo>
                  <a:lnTo>
                    <a:pt x="572" y="497"/>
                  </a:lnTo>
                  <a:lnTo>
                    <a:pt x="572" y="498"/>
                  </a:lnTo>
                  <a:lnTo>
                    <a:pt x="572" y="499"/>
                  </a:lnTo>
                  <a:lnTo>
                    <a:pt x="572" y="500"/>
                  </a:lnTo>
                  <a:lnTo>
                    <a:pt x="572" y="501"/>
                  </a:lnTo>
                  <a:lnTo>
                    <a:pt x="571" y="501"/>
                  </a:lnTo>
                  <a:lnTo>
                    <a:pt x="570" y="501"/>
                  </a:lnTo>
                  <a:lnTo>
                    <a:pt x="570" y="502"/>
                  </a:lnTo>
                  <a:lnTo>
                    <a:pt x="570" y="503"/>
                  </a:lnTo>
                  <a:lnTo>
                    <a:pt x="570" y="504"/>
                  </a:lnTo>
                  <a:lnTo>
                    <a:pt x="569" y="504"/>
                  </a:lnTo>
                  <a:lnTo>
                    <a:pt x="569" y="505"/>
                  </a:lnTo>
                  <a:lnTo>
                    <a:pt x="568" y="505"/>
                  </a:lnTo>
                  <a:lnTo>
                    <a:pt x="568" y="506"/>
                  </a:lnTo>
                  <a:lnTo>
                    <a:pt x="568" y="507"/>
                  </a:lnTo>
                  <a:lnTo>
                    <a:pt x="568" y="508"/>
                  </a:lnTo>
                  <a:lnTo>
                    <a:pt x="567" y="508"/>
                  </a:lnTo>
                  <a:lnTo>
                    <a:pt x="567" y="510"/>
                  </a:lnTo>
                  <a:lnTo>
                    <a:pt x="567" y="511"/>
                  </a:lnTo>
                  <a:lnTo>
                    <a:pt x="567" y="512"/>
                  </a:lnTo>
                  <a:lnTo>
                    <a:pt x="567" y="513"/>
                  </a:lnTo>
                  <a:lnTo>
                    <a:pt x="566" y="513"/>
                  </a:lnTo>
                  <a:lnTo>
                    <a:pt x="566" y="514"/>
                  </a:lnTo>
                  <a:lnTo>
                    <a:pt x="566" y="515"/>
                  </a:lnTo>
                  <a:lnTo>
                    <a:pt x="566" y="516"/>
                  </a:lnTo>
                  <a:lnTo>
                    <a:pt x="566" y="517"/>
                  </a:lnTo>
                  <a:lnTo>
                    <a:pt x="566" y="518"/>
                  </a:lnTo>
                  <a:lnTo>
                    <a:pt x="565" y="519"/>
                  </a:lnTo>
                  <a:lnTo>
                    <a:pt x="565" y="520"/>
                  </a:lnTo>
                  <a:lnTo>
                    <a:pt x="566" y="520"/>
                  </a:lnTo>
                  <a:lnTo>
                    <a:pt x="566" y="521"/>
                  </a:lnTo>
                  <a:lnTo>
                    <a:pt x="566" y="522"/>
                  </a:lnTo>
                  <a:lnTo>
                    <a:pt x="566" y="523"/>
                  </a:lnTo>
                  <a:lnTo>
                    <a:pt x="565" y="523"/>
                  </a:lnTo>
                  <a:lnTo>
                    <a:pt x="565" y="524"/>
                  </a:lnTo>
                  <a:lnTo>
                    <a:pt x="564" y="524"/>
                  </a:lnTo>
                  <a:lnTo>
                    <a:pt x="564" y="525"/>
                  </a:lnTo>
                  <a:lnTo>
                    <a:pt x="563" y="525"/>
                  </a:lnTo>
                  <a:lnTo>
                    <a:pt x="563" y="526"/>
                  </a:lnTo>
                  <a:lnTo>
                    <a:pt x="562" y="526"/>
                  </a:lnTo>
                  <a:lnTo>
                    <a:pt x="562" y="527"/>
                  </a:lnTo>
                  <a:lnTo>
                    <a:pt x="561" y="527"/>
                  </a:lnTo>
                  <a:lnTo>
                    <a:pt x="560" y="527"/>
                  </a:lnTo>
                  <a:lnTo>
                    <a:pt x="560" y="528"/>
                  </a:lnTo>
                  <a:lnTo>
                    <a:pt x="559" y="529"/>
                  </a:lnTo>
                  <a:lnTo>
                    <a:pt x="559" y="530"/>
                  </a:lnTo>
                  <a:lnTo>
                    <a:pt x="558" y="530"/>
                  </a:lnTo>
                  <a:lnTo>
                    <a:pt x="558" y="531"/>
                  </a:lnTo>
                  <a:lnTo>
                    <a:pt x="558" y="532"/>
                  </a:lnTo>
                  <a:lnTo>
                    <a:pt x="557" y="532"/>
                  </a:lnTo>
                  <a:lnTo>
                    <a:pt x="557" y="533"/>
                  </a:lnTo>
                  <a:lnTo>
                    <a:pt x="557" y="535"/>
                  </a:lnTo>
                  <a:lnTo>
                    <a:pt x="557" y="536"/>
                  </a:lnTo>
                  <a:lnTo>
                    <a:pt x="556" y="537"/>
                  </a:lnTo>
                  <a:lnTo>
                    <a:pt x="556" y="538"/>
                  </a:lnTo>
                  <a:lnTo>
                    <a:pt x="555" y="538"/>
                  </a:lnTo>
                  <a:lnTo>
                    <a:pt x="555" y="539"/>
                  </a:lnTo>
                  <a:lnTo>
                    <a:pt x="555" y="540"/>
                  </a:lnTo>
                  <a:lnTo>
                    <a:pt x="555" y="541"/>
                  </a:lnTo>
                  <a:lnTo>
                    <a:pt x="554" y="541"/>
                  </a:lnTo>
                  <a:lnTo>
                    <a:pt x="554" y="542"/>
                  </a:lnTo>
                  <a:lnTo>
                    <a:pt x="553" y="543"/>
                  </a:lnTo>
                  <a:lnTo>
                    <a:pt x="553" y="544"/>
                  </a:lnTo>
                  <a:lnTo>
                    <a:pt x="553" y="545"/>
                  </a:lnTo>
                  <a:lnTo>
                    <a:pt x="554" y="545"/>
                  </a:lnTo>
                  <a:lnTo>
                    <a:pt x="554" y="546"/>
                  </a:lnTo>
                  <a:lnTo>
                    <a:pt x="554" y="547"/>
                  </a:lnTo>
                  <a:lnTo>
                    <a:pt x="553" y="547"/>
                  </a:lnTo>
                  <a:lnTo>
                    <a:pt x="553" y="548"/>
                  </a:lnTo>
                  <a:lnTo>
                    <a:pt x="551" y="548"/>
                  </a:lnTo>
                  <a:lnTo>
                    <a:pt x="551" y="549"/>
                  </a:lnTo>
                  <a:lnTo>
                    <a:pt x="550" y="549"/>
                  </a:lnTo>
                  <a:lnTo>
                    <a:pt x="550" y="550"/>
                  </a:lnTo>
                  <a:lnTo>
                    <a:pt x="550" y="549"/>
                  </a:lnTo>
                  <a:lnTo>
                    <a:pt x="549" y="550"/>
                  </a:lnTo>
                  <a:lnTo>
                    <a:pt x="548" y="550"/>
                  </a:lnTo>
                  <a:lnTo>
                    <a:pt x="548" y="551"/>
                  </a:lnTo>
                  <a:lnTo>
                    <a:pt x="547" y="551"/>
                  </a:lnTo>
                  <a:lnTo>
                    <a:pt x="547" y="552"/>
                  </a:lnTo>
                  <a:lnTo>
                    <a:pt x="546" y="552"/>
                  </a:lnTo>
                  <a:lnTo>
                    <a:pt x="545" y="553"/>
                  </a:lnTo>
                  <a:lnTo>
                    <a:pt x="544" y="553"/>
                  </a:lnTo>
                  <a:lnTo>
                    <a:pt x="544" y="554"/>
                  </a:lnTo>
                  <a:lnTo>
                    <a:pt x="543" y="554"/>
                  </a:lnTo>
                  <a:lnTo>
                    <a:pt x="542" y="554"/>
                  </a:lnTo>
                  <a:lnTo>
                    <a:pt x="542" y="555"/>
                  </a:lnTo>
                  <a:lnTo>
                    <a:pt x="541" y="555"/>
                  </a:lnTo>
                  <a:lnTo>
                    <a:pt x="541" y="556"/>
                  </a:lnTo>
                  <a:lnTo>
                    <a:pt x="540" y="556"/>
                  </a:lnTo>
                  <a:lnTo>
                    <a:pt x="539" y="557"/>
                  </a:lnTo>
                  <a:lnTo>
                    <a:pt x="539" y="558"/>
                  </a:lnTo>
                  <a:lnTo>
                    <a:pt x="539" y="560"/>
                  </a:lnTo>
                  <a:lnTo>
                    <a:pt x="539" y="561"/>
                  </a:lnTo>
                  <a:lnTo>
                    <a:pt x="539" y="562"/>
                  </a:lnTo>
                  <a:lnTo>
                    <a:pt x="539" y="563"/>
                  </a:lnTo>
                  <a:lnTo>
                    <a:pt x="539" y="564"/>
                  </a:lnTo>
                  <a:lnTo>
                    <a:pt x="538" y="564"/>
                  </a:lnTo>
                  <a:lnTo>
                    <a:pt x="537" y="564"/>
                  </a:lnTo>
                  <a:lnTo>
                    <a:pt x="537" y="565"/>
                  </a:lnTo>
                  <a:lnTo>
                    <a:pt x="537" y="566"/>
                  </a:lnTo>
                  <a:lnTo>
                    <a:pt x="537" y="567"/>
                  </a:lnTo>
                  <a:lnTo>
                    <a:pt x="536" y="567"/>
                  </a:lnTo>
                  <a:lnTo>
                    <a:pt x="535" y="567"/>
                  </a:lnTo>
                  <a:lnTo>
                    <a:pt x="535" y="568"/>
                  </a:lnTo>
                  <a:lnTo>
                    <a:pt x="535" y="569"/>
                  </a:lnTo>
                  <a:lnTo>
                    <a:pt x="534" y="569"/>
                  </a:lnTo>
                  <a:lnTo>
                    <a:pt x="533" y="569"/>
                  </a:lnTo>
                  <a:lnTo>
                    <a:pt x="532" y="569"/>
                  </a:lnTo>
                  <a:lnTo>
                    <a:pt x="532" y="570"/>
                  </a:lnTo>
                  <a:lnTo>
                    <a:pt x="532" y="571"/>
                  </a:lnTo>
                  <a:lnTo>
                    <a:pt x="533" y="571"/>
                  </a:lnTo>
                  <a:lnTo>
                    <a:pt x="534" y="571"/>
                  </a:lnTo>
                  <a:lnTo>
                    <a:pt x="534" y="572"/>
                  </a:lnTo>
                  <a:lnTo>
                    <a:pt x="534" y="573"/>
                  </a:lnTo>
                  <a:lnTo>
                    <a:pt x="534" y="574"/>
                  </a:lnTo>
                  <a:lnTo>
                    <a:pt x="535" y="574"/>
                  </a:lnTo>
                  <a:lnTo>
                    <a:pt x="536" y="574"/>
                  </a:lnTo>
                  <a:lnTo>
                    <a:pt x="536" y="575"/>
                  </a:lnTo>
                  <a:lnTo>
                    <a:pt x="536" y="576"/>
                  </a:lnTo>
                  <a:lnTo>
                    <a:pt x="535" y="576"/>
                  </a:lnTo>
                  <a:lnTo>
                    <a:pt x="535" y="577"/>
                  </a:lnTo>
                  <a:lnTo>
                    <a:pt x="534" y="577"/>
                  </a:lnTo>
                  <a:lnTo>
                    <a:pt x="534" y="578"/>
                  </a:lnTo>
                  <a:lnTo>
                    <a:pt x="533" y="578"/>
                  </a:lnTo>
                  <a:lnTo>
                    <a:pt x="533" y="579"/>
                  </a:lnTo>
                  <a:lnTo>
                    <a:pt x="533" y="580"/>
                  </a:lnTo>
                  <a:lnTo>
                    <a:pt x="533" y="581"/>
                  </a:lnTo>
                  <a:lnTo>
                    <a:pt x="532" y="581"/>
                  </a:lnTo>
                  <a:lnTo>
                    <a:pt x="532" y="582"/>
                  </a:lnTo>
                  <a:lnTo>
                    <a:pt x="531" y="582"/>
                  </a:lnTo>
                  <a:lnTo>
                    <a:pt x="530" y="583"/>
                  </a:lnTo>
                  <a:lnTo>
                    <a:pt x="530" y="585"/>
                  </a:lnTo>
                  <a:lnTo>
                    <a:pt x="530" y="586"/>
                  </a:lnTo>
                  <a:lnTo>
                    <a:pt x="530" y="587"/>
                  </a:lnTo>
                  <a:lnTo>
                    <a:pt x="530" y="588"/>
                  </a:lnTo>
                  <a:lnTo>
                    <a:pt x="530" y="589"/>
                  </a:lnTo>
                  <a:lnTo>
                    <a:pt x="531" y="589"/>
                  </a:lnTo>
                  <a:lnTo>
                    <a:pt x="531" y="590"/>
                  </a:lnTo>
                  <a:lnTo>
                    <a:pt x="530" y="590"/>
                  </a:lnTo>
                  <a:lnTo>
                    <a:pt x="530" y="591"/>
                  </a:lnTo>
                  <a:lnTo>
                    <a:pt x="530" y="592"/>
                  </a:lnTo>
                  <a:lnTo>
                    <a:pt x="530" y="593"/>
                  </a:lnTo>
                  <a:lnTo>
                    <a:pt x="530" y="594"/>
                  </a:lnTo>
                  <a:lnTo>
                    <a:pt x="529" y="595"/>
                  </a:lnTo>
                  <a:lnTo>
                    <a:pt x="528" y="595"/>
                  </a:lnTo>
                  <a:lnTo>
                    <a:pt x="526" y="596"/>
                  </a:lnTo>
                  <a:lnTo>
                    <a:pt x="526" y="597"/>
                  </a:lnTo>
                  <a:lnTo>
                    <a:pt x="525" y="598"/>
                  </a:lnTo>
                  <a:lnTo>
                    <a:pt x="525" y="599"/>
                  </a:lnTo>
                  <a:lnTo>
                    <a:pt x="525" y="600"/>
                  </a:lnTo>
                  <a:lnTo>
                    <a:pt x="524" y="600"/>
                  </a:lnTo>
                  <a:lnTo>
                    <a:pt x="524" y="601"/>
                  </a:lnTo>
                  <a:lnTo>
                    <a:pt x="524" y="602"/>
                  </a:lnTo>
                  <a:lnTo>
                    <a:pt x="524" y="603"/>
                  </a:lnTo>
                  <a:lnTo>
                    <a:pt x="523" y="603"/>
                  </a:lnTo>
                  <a:lnTo>
                    <a:pt x="523" y="604"/>
                  </a:lnTo>
                  <a:lnTo>
                    <a:pt x="522" y="604"/>
                  </a:lnTo>
                  <a:lnTo>
                    <a:pt x="522" y="605"/>
                  </a:lnTo>
                  <a:lnTo>
                    <a:pt x="522" y="606"/>
                  </a:lnTo>
                  <a:lnTo>
                    <a:pt x="521" y="606"/>
                  </a:lnTo>
                  <a:lnTo>
                    <a:pt x="522" y="607"/>
                  </a:lnTo>
                  <a:lnTo>
                    <a:pt x="522" y="608"/>
                  </a:lnTo>
                  <a:lnTo>
                    <a:pt x="521" y="613"/>
                  </a:lnTo>
                  <a:lnTo>
                    <a:pt x="513" y="606"/>
                  </a:lnTo>
                  <a:lnTo>
                    <a:pt x="511" y="585"/>
                  </a:lnTo>
                  <a:lnTo>
                    <a:pt x="501" y="563"/>
                  </a:lnTo>
                  <a:lnTo>
                    <a:pt x="482" y="536"/>
                  </a:lnTo>
                  <a:lnTo>
                    <a:pt x="496" y="531"/>
                  </a:lnTo>
                  <a:lnTo>
                    <a:pt x="507" y="512"/>
                  </a:lnTo>
                  <a:lnTo>
                    <a:pt x="511" y="496"/>
                  </a:lnTo>
                  <a:lnTo>
                    <a:pt x="510" y="496"/>
                  </a:lnTo>
                  <a:lnTo>
                    <a:pt x="509" y="496"/>
                  </a:lnTo>
                  <a:lnTo>
                    <a:pt x="508" y="496"/>
                  </a:lnTo>
                  <a:lnTo>
                    <a:pt x="507" y="496"/>
                  </a:lnTo>
                  <a:lnTo>
                    <a:pt x="506" y="496"/>
                  </a:lnTo>
                  <a:lnTo>
                    <a:pt x="505" y="496"/>
                  </a:lnTo>
                  <a:lnTo>
                    <a:pt x="504" y="495"/>
                  </a:lnTo>
                  <a:lnTo>
                    <a:pt x="503" y="495"/>
                  </a:lnTo>
                  <a:lnTo>
                    <a:pt x="501" y="495"/>
                  </a:lnTo>
                  <a:lnTo>
                    <a:pt x="500" y="495"/>
                  </a:lnTo>
                  <a:lnTo>
                    <a:pt x="499" y="495"/>
                  </a:lnTo>
                  <a:lnTo>
                    <a:pt x="498" y="495"/>
                  </a:lnTo>
                  <a:lnTo>
                    <a:pt x="497" y="496"/>
                  </a:lnTo>
                  <a:lnTo>
                    <a:pt x="496" y="496"/>
                  </a:lnTo>
                  <a:lnTo>
                    <a:pt x="495" y="496"/>
                  </a:lnTo>
                  <a:lnTo>
                    <a:pt x="495" y="497"/>
                  </a:lnTo>
                  <a:lnTo>
                    <a:pt x="494" y="498"/>
                  </a:lnTo>
                  <a:lnTo>
                    <a:pt x="493" y="499"/>
                  </a:lnTo>
                  <a:lnTo>
                    <a:pt x="492" y="498"/>
                  </a:lnTo>
                  <a:lnTo>
                    <a:pt x="491" y="498"/>
                  </a:lnTo>
                  <a:lnTo>
                    <a:pt x="490" y="497"/>
                  </a:lnTo>
                  <a:lnTo>
                    <a:pt x="489" y="497"/>
                  </a:lnTo>
                  <a:lnTo>
                    <a:pt x="488" y="496"/>
                  </a:lnTo>
                  <a:lnTo>
                    <a:pt x="487" y="496"/>
                  </a:lnTo>
                  <a:lnTo>
                    <a:pt x="486" y="496"/>
                  </a:lnTo>
                  <a:lnTo>
                    <a:pt x="485" y="495"/>
                  </a:lnTo>
                  <a:lnTo>
                    <a:pt x="484" y="495"/>
                  </a:lnTo>
                  <a:lnTo>
                    <a:pt x="483" y="495"/>
                  </a:lnTo>
                  <a:lnTo>
                    <a:pt x="482" y="495"/>
                  </a:lnTo>
                  <a:lnTo>
                    <a:pt x="480" y="496"/>
                  </a:lnTo>
                  <a:lnTo>
                    <a:pt x="479" y="496"/>
                  </a:lnTo>
                  <a:lnTo>
                    <a:pt x="478" y="496"/>
                  </a:lnTo>
                  <a:lnTo>
                    <a:pt x="476" y="496"/>
                  </a:lnTo>
                  <a:lnTo>
                    <a:pt x="475" y="496"/>
                  </a:lnTo>
                  <a:lnTo>
                    <a:pt x="474" y="497"/>
                  </a:lnTo>
                  <a:lnTo>
                    <a:pt x="473" y="497"/>
                  </a:lnTo>
                  <a:lnTo>
                    <a:pt x="473" y="496"/>
                  </a:lnTo>
                  <a:lnTo>
                    <a:pt x="472" y="496"/>
                  </a:lnTo>
                  <a:lnTo>
                    <a:pt x="471" y="497"/>
                  </a:lnTo>
                  <a:lnTo>
                    <a:pt x="471" y="496"/>
                  </a:lnTo>
                  <a:lnTo>
                    <a:pt x="470" y="496"/>
                  </a:lnTo>
                  <a:lnTo>
                    <a:pt x="468" y="496"/>
                  </a:lnTo>
                  <a:lnTo>
                    <a:pt x="459" y="492"/>
                  </a:lnTo>
                  <a:lnTo>
                    <a:pt x="458" y="491"/>
                  </a:lnTo>
                  <a:lnTo>
                    <a:pt x="460" y="476"/>
                  </a:lnTo>
                  <a:lnTo>
                    <a:pt x="434" y="464"/>
                  </a:lnTo>
                  <a:lnTo>
                    <a:pt x="403" y="452"/>
                  </a:lnTo>
                  <a:lnTo>
                    <a:pt x="380" y="446"/>
                  </a:lnTo>
                  <a:lnTo>
                    <a:pt x="355" y="447"/>
                  </a:lnTo>
                  <a:lnTo>
                    <a:pt x="336" y="447"/>
                  </a:lnTo>
                  <a:lnTo>
                    <a:pt x="313" y="442"/>
                  </a:lnTo>
                  <a:lnTo>
                    <a:pt x="313" y="441"/>
                  </a:lnTo>
                  <a:lnTo>
                    <a:pt x="313" y="440"/>
                  </a:lnTo>
                  <a:lnTo>
                    <a:pt x="312" y="440"/>
                  </a:lnTo>
                  <a:lnTo>
                    <a:pt x="313" y="437"/>
                  </a:lnTo>
                  <a:lnTo>
                    <a:pt x="312" y="433"/>
                  </a:lnTo>
                  <a:lnTo>
                    <a:pt x="311" y="433"/>
                  </a:lnTo>
                  <a:lnTo>
                    <a:pt x="312" y="431"/>
                  </a:lnTo>
                  <a:lnTo>
                    <a:pt x="311" y="429"/>
                  </a:lnTo>
                  <a:lnTo>
                    <a:pt x="310" y="428"/>
                  </a:lnTo>
                  <a:lnTo>
                    <a:pt x="309" y="428"/>
                  </a:lnTo>
                  <a:lnTo>
                    <a:pt x="309" y="426"/>
                  </a:lnTo>
                  <a:lnTo>
                    <a:pt x="308" y="426"/>
                  </a:lnTo>
                  <a:lnTo>
                    <a:pt x="307" y="427"/>
                  </a:lnTo>
                  <a:lnTo>
                    <a:pt x="307" y="426"/>
                  </a:lnTo>
                  <a:lnTo>
                    <a:pt x="304" y="425"/>
                  </a:lnTo>
                  <a:lnTo>
                    <a:pt x="301" y="423"/>
                  </a:lnTo>
                  <a:lnTo>
                    <a:pt x="301" y="424"/>
                  </a:lnTo>
                  <a:lnTo>
                    <a:pt x="300" y="424"/>
                  </a:lnTo>
                  <a:lnTo>
                    <a:pt x="300" y="422"/>
                  </a:lnTo>
                  <a:lnTo>
                    <a:pt x="299" y="422"/>
                  </a:lnTo>
                  <a:lnTo>
                    <a:pt x="298" y="423"/>
                  </a:lnTo>
                  <a:lnTo>
                    <a:pt x="297" y="423"/>
                  </a:lnTo>
                  <a:lnTo>
                    <a:pt x="297" y="422"/>
                  </a:lnTo>
                  <a:lnTo>
                    <a:pt x="297" y="421"/>
                  </a:lnTo>
                  <a:lnTo>
                    <a:pt x="297" y="420"/>
                  </a:lnTo>
                  <a:lnTo>
                    <a:pt x="297" y="419"/>
                  </a:lnTo>
                  <a:lnTo>
                    <a:pt x="296" y="419"/>
                  </a:lnTo>
                  <a:lnTo>
                    <a:pt x="295" y="420"/>
                  </a:lnTo>
                  <a:lnTo>
                    <a:pt x="294" y="419"/>
                  </a:lnTo>
                  <a:lnTo>
                    <a:pt x="295" y="418"/>
                  </a:lnTo>
                  <a:lnTo>
                    <a:pt x="296" y="418"/>
                  </a:lnTo>
                  <a:lnTo>
                    <a:pt x="295" y="417"/>
                  </a:lnTo>
                  <a:lnTo>
                    <a:pt x="292" y="416"/>
                  </a:lnTo>
                  <a:lnTo>
                    <a:pt x="291" y="414"/>
                  </a:lnTo>
                  <a:lnTo>
                    <a:pt x="290" y="413"/>
                  </a:lnTo>
                  <a:lnTo>
                    <a:pt x="289" y="413"/>
                  </a:lnTo>
                  <a:lnTo>
                    <a:pt x="288" y="411"/>
                  </a:lnTo>
                  <a:lnTo>
                    <a:pt x="287" y="411"/>
                  </a:lnTo>
                  <a:lnTo>
                    <a:pt x="286" y="410"/>
                  </a:lnTo>
                  <a:lnTo>
                    <a:pt x="286" y="408"/>
                  </a:lnTo>
                  <a:lnTo>
                    <a:pt x="285" y="408"/>
                  </a:lnTo>
                  <a:lnTo>
                    <a:pt x="285" y="410"/>
                  </a:lnTo>
                  <a:lnTo>
                    <a:pt x="284" y="408"/>
                  </a:lnTo>
                  <a:lnTo>
                    <a:pt x="283" y="408"/>
                  </a:lnTo>
                  <a:lnTo>
                    <a:pt x="282" y="407"/>
                  </a:lnTo>
                  <a:lnTo>
                    <a:pt x="281" y="407"/>
                  </a:lnTo>
                  <a:lnTo>
                    <a:pt x="281" y="406"/>
                  </a:lnTo>
                  <a:lnTo>
                    <a:pt x="281" y="405"/>
                  </a:lnTo>
                  <a:lnTo>
                    <a:pt x="281" y="404"/>
                  </a:lnTo>
                  <a:lnTo>
                    <a:pt x="280" y="404"/>
                  </a:lnTo>
                  <a:lnTo>
                    <a:pt x="280" y="405"/>
                  </a:lnTo>
                  <a:lnTo>
                    <a:pt x="279" y="405"/>
                  </a:lnTo>
                  <a:lnTo>
                    <a:pt x="279" y="404"/>
                  </a:lnTo>
                  <a:lnTo>
                    <a:pt x="278" y="404"/>
                  </a:lnTo>
                  <a:lnTo>
                    <a:pt x="278" y="403"/>
                  </a:lnTo>
                  <a:lnTo>
                    <a:pt x="275" y="403"/>
                  </a:lnTo>
                  <a:lnTo>
                    <a:pt x="274" y="403"/>
                  </a:lnTo>
                  <a:lnTo>
                    <a:pt x="272" y="403"/>
                  </a:lnTo>
                  <a:lnTo>
                    <a:pt x="271" y="402"/>
                  </a:lnTo>
                  <a:lnTo>
                    <a:pt x="270" y="402"/>
                  </a:lnTo>
                  <a:lnTo>
                    <a:pt x="269" y="402"/>
                  </a:lnTo>
                  <a:lnTo>
                    <a:pt x="267" y="401"/>
                  </a:lnTo>
                  <a:lnTo>
                    <a:pt x="264" y="402"/>
                  </a:lnTo>
                  <a:lnTo>
                    <a:pt x="261" y="401"/>
                  </a:lnTo>
                  <a:lnTo>
                    <a:pt x="261" y="399"/>
                  </a:lnTo>
                  <a:lnTo>
                    <a:pt x="260" y="399"/>
                  </a:lnTo>
                  <a:lnTo>
                    <a:pt x="258" y="401"/>
                  </a:lnTo>
                  <a:lnTo>
                    <a:pt x="256" y="400"/>
                  </a:lnTo>
                  <a:lnTo>
                    <a:pt x="255" y="400"/>
                  </a:lnTo>
                  <a:lnTo>
                    <a:pt x="255" y="399"/>
                  </a:lnTo>
                  <a:lnTo>
                    <a:pt x="254" y="399"/>
                  </a:lnTo>
                  <a:lnTo>
                    <a:pt x="253" y="400"/>
                  </a:lnTo>
                  <a:lnTo>
                    <a:pt x="250" y="399"/>
                  </a:lnTo>
                  <a:lnTo>
                    <a:pt x="249" y="400"/>
                  </a:lnTo>
                  <a:lnTo>
                    <a:pt x="247" y="400"/>
                  </a:lnTo>
                  <a:lnTo>
                    <a:pt x="247" y="399"/>
                  </a:lnTo>
                  <a:lnTo>
                    <a:pt x="247" y="398"/>
                  </a:lnTo>
                  <a:lnTo>
                    <a:pt x="246" y="399"/>
                  </a:lnTo>
                  <a:lnTo>
                    <a:pt x="244" y="398"/>
                  </a:lnTo>
                  <a:lnTo>
                    <a:pt x="243" y="397"/>
                  </a:lnTo>
                  <a:lnTo>
                    <a:pt x="242" y="397"/>
                  </a:lnTo>
                  <a:lnTo>
                    <a:pt x="241" y="398"/>
                  </a:lnTo>
                  <a:lnTo>
                    <a:pt x="240" y="396"/>
                  </a:lnTo>
                  <a:lnTo>
                    <a:pt x="237" y="398"/>
                  </a:lnTo>
                  <a:lnTo>
                    <a:pt x="236" y="397"/>
                  </a:lnTo>
                  <a:lnTo>
                    <a:pt x="236" y="395"/>
                  </a:lnTo>
                  <a:lnTo>
                    <a:pt x="235" y="395"/>
                  </a:lnTo>
                  <a:lnTo>
                    <a:pt x="233" y="396"/>
                  </a:lnTo>
                  <a:lnTo>
                    <a:pt x="232" y="395"/>
                  </a:lnTo>
                  <a:lnTo>
                    <a:pt x="231" y="395"/>
                  </a:lnTo>
                  <a:lnTo>
                    <a:pt x="230" y="396"/>
                  </a:lnTo>
                  <a:lnTo>
                    <a:pt x="230" y="395"/>
                  </a:lnTo>
                  <a:lnTo>
                    <a:pt x="229" y="395"/>
                  </a:lnTo>
                  <a:lnTo>
                    <a:pt x="229" y="396"/>
                  </a:lnTo>
                  <a:lnTo>
                    <a:pt x="229" y="395"/>
                  </a:lnTo>
                  <a:lnTo>
                    <a:pt x="225" y="395"/>
                  </a:lnTo>
                  <a:lnTo>
                    <a:pt x="223" y="396"/>
                  </a:lnTo>
                  <a:lnTo>
                    <a:pt x="223" y="395"/>
                  </a:lnTo>
                  <a:lnTo>
                    <a:pt x="225" y="395"/>
                  </a:lnTo>
                  <a:lnTo>
                    <a:pt x="224" y="393"/>
                  </a:lnTo>
                  <a:lnTo>
                    <a:pt x="224" y="392"/>
                  </a:lnTo>
                  <a:lnTo>
                    <a:pt x="223" y="392"/>
                  </a:lnTo>
                  <a:lnTo>
                    <a:pt x="222" y="392"/>
                  </a:lnTo>
                  <a:lnTo>
                    <a:pt x="221" y="393"/>
                  </a:lnTo>
                  <a:lnTo>
                    <a:pt x="220" y="392"/>
                  </a:lnTo>
                  <a:lnTo>
                    <a:pt x="219" y="391"/>
                  </a:lnTo>
                  <a:lnTo>
                    <a:pt x="219" y="390"/>
                  </a:lnTo>
                  <a:lnTo>
                    <a:pt x="219" y="388"/>
                  </a:lnTo>
                  <a:lnTo>
                    <a:pt x="213" y="383"/>
                  </a:lnTo>
                  <a:lnTo>
                    <a:pt x="212" y="381"/>
                  </a:lnTo>
                  <a:lnTo>
                    <a:pt x="211" y="381"/>
                  </a:lnTo>
                  <a:lnTo>
                    <a:pt x="210" y="380"/>
                  </a:lnTo>
                  <a:lnTo>
                    <a:pt x="208" y="379"/>
                  </a:lnTo>
                  <a:lnTo>
                    <a:pt x="207" y="377"/>
                  </a:lnTo>
                  <a:lnTo>
                    <a:pt x="209" y="376"/>
                  </a:lnTo>
                  <a:lnTo>
                    <a:pt x="209" y="375"/>
                  </a:lnTo>
                  <a:lnTo>
                    <a:pt x="208" y="374"/>
                  </a:lnTo>
                  <a:lnTo>
                    <a:pt x="206" y="374"/>
                  </a:lnTo>
                  <a:lnTo>
                    <a:pt x="205" y="373"/>
                  </a:lnTo>
                  <a:lnTo>
                    <a:pt x="205" y="371"/>
                  </a:lnTo>
                  <a:lnTo>
                    <a:pt x="202" y="370"/>
                  </a:lnTo>
                  <a:lnTo>
                    <a:pt x="200" y="369"/>
                  </a:lnTo>
                  <a:lnTo>
                    <a:pt x="199" y="369"/>
                  </a:lnTo>
                  <a:lnTo>
                    <a:pt x="199" y="370"/>
                  </a:lnTo>
                  <a:lnTo>
                    <a:pt x="198" y="370"/>
                  </a:lnTo>
                  <a:lnTo>
                    <a:pt x="196" y="368"/>
                  </a:lnTo>
                  <a:lnTo>
                    <a:pt x="195" y="368"/>
                  </a:lnTo>
                  <a:lnTo>
                    <a:pt x="193" y="369"/>
                  </a:lnTo>
                  <a:lnTo>
                    <a:pt x="192" y="368"/>
                  </a:lnTo>
                  <a:lnTo>
                    <a:pt x="190" y="367"/>
                  </a:lnTo>
                  <a:lnTo>
                    <a:pt x="189" y="367"/>
                  </a:lnTo>
                  <a:lnTo>
                    <a:pt x="187" y="368"/>
                  </a:lnTo>
                  <a:lnTo>
                    <a:pt x="184" y="367"/>
                  </a:lnTo>
                  <a:lnTo>
                    <a:pt x="180" y="368"/>
                  </a:lnTo>
                  <a:lnTo>
                    <a:pt x="179" y="365"/>
                  </a:lnTo>
                  <a:lnTo>
                    <a:pt x="176" y="365"/>
                  </a:lnTo>
                  <a:lnTo>
                    <a:pt x="175" y="365"/>
                  </a:lnTo>
                  <a:lnTo>
                    <a:pt x="174" y="365"/>
                  </a:lnTo>
                  <a:lnTo>
                    <a:pt x="173" y="365"/>
                  </a:lnTo>
                  <a:lnTo>
                    <a:pt x="172" y="365"/>
                  </a:lnTo>
                  <a:lnTo>
                    <a:pt x="172" y="364"/>
                  </a:lnTo>
                  <a:lnTo>
                    <a:pt x="171" y="364"/>
                  </a:lnTo>
                  <a:lnTo>
                    <a:pt x="164" y="366"/>
                  </a:lnTo>
                  <a:lnTo>
                    <a:pt x="164" y="367"/>
                  </a:lnTo>
                  <a:lnTo>
                    <a:pt x="163" y="367"/>
                  </a:lnTo>
                  <a:lnTo>
                    <a:pt x="162" y="368"/>
                  </a:lnTo>
                  <a:lnTo>
                    <a:pt x="161" y="368"/>
                  </a:lnTo>
                  <a:lnTo>
                    <a:pt x="161" y="370"/>
                  </a:lnTo>
                  <a:lnTo>
                    <a:pt x="160" y="369"/>
                  </a:lnTo>
                  <a:lnTo>
                    <a:pt x="159" y="369"/>
                  </a:lnTo>
                  <a:lnTo>
                    <a:pt x="157" y="370"/>
                  </a:lnTo>
                  <a:lnTo>
                    <a:pt x="157" y="369"/>
                  </a:lnTo>
                  <a:lnTo>
                    <a:pt x="157" y="368"/>
                  </a:lnTo>
                  <a:lnTo>
                    <a:pt x="157" y="367"/>
                  </a:lnTo>
                  <a:lnTo>
                    <a:pt x="156" y="367"/>
                  </a:lnTo>
                  <a:lnTo>
                    <a:pt x="156" y="368"/>
                  </a:lnTo>
                  <a:lnTo>
                    <a:pt x="156" y="369"/>
                  </a:lnTo>
                  <a:lnTo>
                    <a:pt x="155" y="369"/>
                  </a:lnTo>
                  <a:lnTo>
                    <a:pt x="155" y="370"/>
                  </a:lnTo>
                  <a:lnTo>
                    <a:pt x="154" y="370"/>
                  </a:lnTo>
                  <a:lnTo>
                    <a:pt x="152" y="371"/>
                  </a:lnTo>
                  <a:lnTo>
                    <a:pt x="152" y="370"/>
                  </a:lnTo>
                  <a:lnTo>
                    <a:pt x="151" y="370"/>
                  </a:lnTo>
                  <a:lnTo>
                    <a:pt x="150" y="370"/>
                  </a:lnTo>
                  <a:lnTo>
                    <a:pt x="150" y="371"/>
                  </a:lnTo>
                  <a:lnTo>
                    <a:pt x="149" y="371"/>
                  </a:lnTo>
                  <a:lnTo>
                    <a:pt x="149" y="372"/>
                  </a:lnTo>
                  <a:lnTo>
                    <a:pt x="149" y="373"/>
                  </a:lnTo>
                  <a:lnTo>
                    <a:pt x="148" y="375"/>
                  </a:lnTo>
                  <a:lnTo>
                    <a:pt x="147" y="375"/>
                  </a:lnTo>
                  <a:lnTo>
                    <a:pt x="146" y="377"/>
                  </a:lnTo>
                  <a:lnTo>
                    <a:pt x="143" y="377"/>
                  </a:lnTo>
                  <a:lnTo>
                    <a:pt x="142" y="377"/>
                  </a:lnTo>
                  <a:lnTo>
                    <a:pt x="141" y="376"/>
                  </a:lnTo>
                  <a:lnTo>
                    <a:pt x="140" y="376"/>
                  </a:lnTo>
                  <a:lnTo>
                    <a:pt x="139" y="375"/>
                  </a:lnTo>
                  <a:lnTo>
                    <a:pt x="138" y="375"/>
                  </a:lnTo>
                  <a:lnTo>
                    <a:pt x="138" y="374"/>
                  </a:lnTo>
                  <a:lnTo>
                    <a:pt x="138" y="373"/>
                  </a:lnTo>
                  <a:lnTo>
                    <a:pt x="137" y="373"/>
                  </a:lnTo>
                  <a:lnTo>
                    <a:pt x="137" y="372"/>
                  </a:lnTo>
                  <a:lnTo>
                    <a:pt x="137" y="371"/>
                  </a:lnTo>
                  <a:lnTo>
                    <a:pt x="137" y="370"/>
                  </a:lnTo>
                  <a:lnTo>
                    <a:pt x="136" y="370"/>
                  </a:lnTo>
                  <a:lnTo>
                    <a:pt x="136" y="369"/>
                  </a:lnTo>
                  <a:lnTo>
                    <a:pt x="135" y="369"/>
                  </a:lnTo>
                  <a:lnTo>
                    <a:pt x="135" y="368"/>
                  </a:lnTo>
                  <a:lnTo>
                    <a:pt x="134" y="368"/>
                  </a:lnTo>
                  <a:lnTo>
                    <a:pt x="133" y="368"/>
                  </a:lnTo>
                  <a:lnTo>
                    <a:pt x="132" y="367"/>
                  </a:lnTo>
                  <a:lnTo>
                    <a:pt x="130" y="366"/>
                  </a:lnTo>
                  <a:lnTo>
                    <a:pt x="42" y="366"/>
                  </a:lnTo>
                  <a:lnTo>
                    <a:pt x="42" y="367"/>
                  </a:lnTo>
                  <a:lnTo>
                    <a:pt x="41" y="368"/>
                  </a:lnTo>
                  <a:lnTo>
                    <a:pt x="40" y="367"/>
                  </a:lnTo>
                  <a:lnTo>
                    <a:pt x="40" y="368"/>
                  </a:lnTo>
                  <a:lnTo>
                    <a:pt x="39" y="368"/>
                  </a:lnTo>
                  <a:lnTo>
                    <a:pt x="39" y="367"/>
                  </a:lnTo>
                  <a:lnTo>
                    <a:pt x="39" y="366"/>
                  </a:lnTo>
                  <a:lnTo>
                    <a:pt x="39" y="297"/>
                  </a:lnTo>
                  <a:lnTo>
                    <a:pt x="38" y="297"/>
                  </a:lnTo>
                  <a:lnTo>
                    <a:pt x="38" y="296"/>
                  </a:lnTo>
                  <a:lnTo>
                    <a:pt x="37" y="296"/>
                  </a:lnTo>
                  <a:lnTo>
                    <a:pt x="36" y="294"/>
                  </a:lnTo>
                  <a:lnTo>
                    <a:pt x="36" y="293"/>
                  </a:lnTo>
                  <a:lnTo>
                    <a:pt x="36" y="292"/>
                  </a:lnTo>
                  <a:lnTo>
                    <a:pt x="35" y="290"/>
                  </a:lnTo>
                  <a:lnTo>
                    <a:pt x="34" y="290"/>
                  </a:lnTo>
                  <a:lnTo>
                    <a:pt x="33" y="289"/>
                  </a:lnTo>
                  <a:lnTo>
                    <a:pt x="31" y="288"/>
                  </a:lnTo>
                  <a:lnTo>
                    <a:pt x="30" y="287"/>
                  </a:lnTo>
                  <a:lnTo>
                    <a:pt x="29" y="287"/>
                  </a:lnTo>
                  <a:lnTo>
                    <a:pt x="27" y="286"/>
                  </a:lnTo>
                  <a:lnTo>
                    <a:pt x="27" y="284"/>
                  </a:lnTo>
                  <a:lnTo>
                    <a:pt x="26" y="284"/>
                  </a:lnTo>
                  <a:lnTo>
                    <a:pt x="26" y="283"/>
                  </a:lnTo>
                  <a:lnTo>
                    <a:pt x="27" y="282"/>
                  </a:lnTo>
                  <a:lnTo>
                    <a:pt x="27" y="281"/>
                  </a:lnTo>
                  <a:lnTo>
                    <a:pt x="29" y="280"/>
                  </a:lnTo>
                  <a:lnTo>
                    <a:pt x="29" y="279"/>
                  </a:lnTo>
                  <a:lnTo>
                    <a:pt x="30" y="279"/>
                  </a:lnTo>
                  <a:lnTo>
                    <a:pt x="30" y="278"/>
                  </a:lnTo>
                  <a:lnTo>
                    <a:pt x="31" y="277"/>
                  </a:lnTo>
                  <a:lnTo>
                    <a:pt x="31" y="276"/>
                  </a:lnTo>
                  <a:lnTo>
                    <a:pt x="31" y="275"/>
                  </a:lnTo>
                  <a:lnTo>
                    <a:pt x="31" y="274"/>
                  </a:lnTo>
                  <a:lnTo>
                    <a:pt x="32" y="274"/>
                  </a:lnTo>
                  <a:lnTo>
                    <a:pt x="32" y="273"/>
                  </a:lnTo>
                  <a:lnTo>
                    <a:pt x="32" y="272"/>
                  </a:lnTo>
                  <a:lnTo>
                    <a:pt x="33" y="271"/>
                  </a:lnTo>
                  <a:lnTo>
                    <a:pt x="33" y="270"/>
                  </a:lnTo>
                  <a:lnTo>
                    <a:pt x="32" y="270"/>
                  </a:lnTo>
                  <a:lnTo>
                    <a:pt x="32" y="269"/>
                  </a:lnTo>
                  <a:lnTo>
                    <a:pt x="31" y="268"/>
                  </a:lnTo>
                  <a:lnTo>
                    <a:pt x="31" y="267"/>
                  </a:lnTo>
                  <a:lnTo>
                    <a:pt x="30" y="267"/>
                  </a:lnTo>
                  <a:lnTo>
                    <a:pt x="30" y="266"/>
                  </a:lnTo>
                  <a:lnTo>
                    <a:pt x="29" y="265"/>
                  </a:lnTo>
                  <a:lnTo>
                    <a:pt x="29" y="264"/>
                  </a:lnTo>
                  <a:lnTo>
                    <a:pt x="29" y="263"/>
                  </a:lnTo>
                  <a:lnTo>
                    <a:pt x="29" y="262"/>
                  </a:lnTo>
                  <a:lnTo>
                    <a:pt x="29" y="261"/>
                  </a:lnTo>
                  <a:lnTo>
                    <a:pt x="29" y="259"/>
                  </a:lnTo>
                  <a:lnTo>
                    <a:pt x="30" y="258"/>
                  </a:lnTo>
                  <a:lnTo>
                    <a:pt x="30" y="257"/>
                  </a:lnTo>
                  <a:lnTo>
                    <a:pt x="30" y="255"/>
                  </a:lnTo>
                  <a:lnTo>
                    <a:pt x="30" y="254"/>
                  </a:lnTo>
                  <a:lnTo>
                    <a:pt x="29" y="254"/>
                  </a:lnTo>
                  <a:lnTo>
                    <a:pt x="29" y="253"/>
                  </a:lnTo>
                  <a:lnTo>
                    <a:pt x="29" y="252"/>
                  </a:lnTo>
                  <a:lnTo>
                    <a:pt x="29" y="251"/>
                  </a:lnTo>
                  <a:lnTo>
                    <a:pt x="27" y="250"/>
                  </a:lnTo>
                  <a:lnTo>
                    <a:pt x="27" y="249"/>
                  </a:lnTo>
                  <a:lnTo>
                    <a:pt x="27" y="248"/>
                  </a:lnTo>
                  <a:lnTo>
                    <a:pt x="29" y="247"/>
                  </a:lnTo>
                  <a:lnTo>
                    <a:pt x="27" y="246"/>
                  </a:lnTo>
                  <a:lnTo>
                    <a:pt x="27" y="245"/>
                  </a:lnTo>
                  <a:lnTo>
                    <a:pt x="27" y="244"/>
                  </a:lnTo>
                  <a:lnTo>
                    <a:pt x="26" y="243"/>
                  </a:lnTo>
                  <a:lnTo>
                    <a:pt x="26" y="242"/>
                  </a:lnTo>
                  <a:lnTo>
                    <a:pt x="25" y="242"/>
                  </a:lnTo>
                  <a:lnTo>
                    <a:pt x="24" y="241"/>
                  </a:lnTo>
                  <a:lnTo>
                    <a:pt x="23" y="241"/>
                  </a:lnTo>
                  <a:lnTo>
                    <a:pt x="22" y="240"/>
                  </a:lnTo>
                  <a:lnTo>
                    <a:pt x="21" y="239"/>
                  </a:lnTo>
                  <a:lnTo>
                    <a:pt x="20" y="238"/>
                  </a:lnTo>
                  <a:lnTo>
                    <a:pt x="19" y="238"/>
                  </a:lnTo>
                  <a:lnTo>
                    <a:pt x="18" y="237"/>
                  </a:lnTo>
                  <a:lnTo>
                    <a:pt x="17" y="237"/>
                  </a:lnTo>
                  <a:lnTo>
                    <a:pt x="17" y="236"/>
                  </a:lnTo>
                  <a:lnTo>
                    <a:pt x="16" y="236"/>
                  </a:lnTo>
                  <a:lnTo>
                    <a:pt x="15" y="234"/>
                  </a:lnTo>
                  <a:lnTo>
                    <a:pt x="15" y="233"/>
                  </a:lnTo>
                  <a:lnTo>
                    <a:pt x="15" y="232"/>
                  </a:lnTo>
                  <a:lnTo>
                    <a:pt x="14" y="232"/>
                  </a:lnTo>
                  <a:lnTo>
                    <a:pt x="13" y="231"/>
                  </a:lnTo>
                  <a:lnTo>
                    <a:pt x="12" y="230"/>
                  </a:lnTo>
                  <a:lnTo>
                    <a:pt x="11" y="230"/>
                  </a:lnTo>
                  <a:lnTo>
                    <a:pt x="11" y="229"/>
                  </a:lnTo>
                  <a:lnTo>
                    <a:pt x="10" y="228"/>
                  </a:lnTo>
                  <a:lnTo>
                    <a:pt x="10" y="227"/>
                  </a:lnTo>
                  <a:lnTo>
                    <a:pt x="10" y="226"/>
                  </a:lnTo>
                  <a:lnTo>
                    <a:pt x="10" y="225"/>
                  </a:lnTo>
                  <a:lnTo>
                    <a:pt x="9" y="225"/>
                  </a:lnTo>
                  <a:lnTo>
                    <a:pt x="9" y="224"/>
                  </a:lnTo>
                  <a:lnTo>
                    <a:pt x="8" y="223"/>
                  </a:lnTo>
                  <a:lnTo>
                    <a:pt x="8" y="222"/>
                  </a:lnTo>
                  <a:lnTo>
                    <a:pt x="7" y="221"/>
                  </a:lnTo>
                  <a:lnTo>
                    <a:pt x="7" y="220"/>
                  </a:lnTo>
                  <a:lnTo>
                    <a:pt x="8" y="219"/>
                  </a:lnTo>
                  <a:lnTo>
                    <a:pt x="8" y="218"/>
                  </a:lnTo>
                  <a:lnTo>
                    <a:pt x="8" y="217"/>
                  </a:lnTo>
                  <a:lnTo>
                    <a:pt x="7" y="216"/>
                  </a:lnTo>
                  <a:lnTo>
                    <a:pt x="7" y="215"/>
                  </a:lnTo>
                  <a:lnTo>
                    <a:pt x="7" y="214"/>
                  </a:lnTo>
                  <a:lnTo>
                    <a:pt x="6" y="213"/>
                  </a:lnTo>
                  <a:lnTo>
                    <a:pt x="5" y="212"/>
                  </a:lnTo>
                  <a:lnTo>
                    <a:pt x="5" y="211"/>
                  </a:lnTo>
                  <a:lnTo>
                    <a:pt x="4" y="211"/>
                  </a:lnTo>
                  <a:lnTo>
                    <a:pt x="4" y="209"/>
                  </a:lnTo>
                  <a:lnTo>
                    <a:pt x="4" y="208"/>
                  </a:lnTo>
                  <a:lnTo>
                    <a:pt x="2" y="207"/>
                  </a:lnTo>
                  <a:lnTo>
                    <a:pt x="2" y="206"/>
                  </a:lnTo>
                  <a:lnTo>
                    <a:pt x="2" y="205"/>
                  </a:lnTo>
                  <a:lnTo>
                    <a:pt x="2" y="204"/>
                  </a:lnTo>
                  <a:lnTo>
                    <a:pt x="2" y="203"/>
                  </a:lnTo>
                  <a:lnTo>
                    <a:pt x="2" y="202"/>
                  </a:lnTo>
                  <a:lnTo>
                    <a:pt x="1" y="202"/>
                  </a:lnTo>
                  <a:lnTo>
                    <a:pt x="1" y="201"/>
                  </a:lnTo>
                  <a:lnTo>
                    <a:pt x="1" y="200"/>
                  </a:lnTo>
                  <a:lnTo>
                    <a:pt x="1" y="199"/>
                  </a:lnTo>
                  <a:lnTo>
                    <a:pt x="1" y="198"/>
                  </a:lnTo>
                  <a:lnTo>
                    <a:pt x="1" y="197"/>
                  </a:lnTo>
                  <a:lnTo>
                    <a:pt x="1" y="195"/>
                  </a:lnTo>
                  <a:lnTo>
                    <a:pt x="1" y="194"/>
                  </a:lnTo>
                  <a:lnTo>
                    <a:pt x="1" y="193"/>
                  </a:lnTo>
                  <a:lnTo>
                    <a:pt x="1" y="192"/>
                  </a:lnTo>
                  <a:lnTo>
                    <a:pt x="1" y="191"/>
                  </a:lnTo>
                  <a:lnTo>
                    <a:pt x="1" y="190"/>
                  </a:lnTo>
                  <a:lnTo>
                    <a:pt x="2" y="189"/>
                  </a:lnTo>
                  <a:lnTo>
                    <a:pt x="1" y="188"/>
                  </a:lnTo>
                  <a:lnTo>
                    <a:pt x="1" y="187"/>
                  </a:lnTo>
                  <a:lnTo>
                    <a:pt x="1" y="186"/>
                  </a:lnTo>
                  <a:lnTo>
                    <a:pt x="0" y="184"/>
                  </a:lnTo>
                  <a:lnTo>
                    <a:pt x="0" y="183"/>
                  </a:lnTo>
                  <a:lnTo>
                    <a:pt x="0" y="182"/>
                  </a:lnTo>
                  <a:lnTo>
                    <a:pt x="0" y="181"/>
                  </a:lnTo>
                  <a:lnTo>
                    <a:pt x="0" y="179"/>
                  </a:lnTo>
                  <a:lnTo>
                    <a:pt x="0" y="178"/>
                  </a:lnTo>
                  <a:lnTo>
                    <a:pt x="4" y="178"/>
                  </a:lnTo>
                  <a:lnTo>
                    <a:pt x="8" y="178"/>
                  </a:lnTo>
                  <a:lnTo>
                    <a:pt x="11" y="177"/>
                  </a:lnTo>
                  <a:lnTo>
                    <a:pt x="14" y="177"/>
                  </a:lnTo>
                  <a:lnTo>
                    <a:pt x="17" y="177"/>
                  </a:lnTo>
                  <a:lnTo>
                    <a:pt x="21" y="176"/>
                  </a:lnTo>
                  <a:lnTo>
                    <a:pt x="24" y="176"/>
                  </a:lnTo>
                  <a:lnTo>
                    <a:pt x="25" y="175"/>
                  </a:lnTo>
                  <a:lnTo>
                    <a:pt x="30" y="173"/>
                  </a:lnTo>
                  <a:lnTo>
                    <a:pt x="33" y="172"/>
                  </a:lnTo>
                  <a:lnTo>
                    <a:pt x="36" y="170"/>
                  </a:lnTo>
                  <a:lnTo>
                    <a:pt x="40" y="168"/>
                  </a:lnTo>
                  <a:lnTo>
                    <a:pt x="43" y="167"/>
                  </a:lnTo>
                  <a:lnTo>
                    <a:pt x="46" y="165"/>
                  </a:lnTo>
                  <a:lnTo>
                    <a:pt x="50" y="163"/>
                  </a:lnTo>
                  <a:lnTo>
                    <a:pt x="52" y="162"/>
                  </a:lnTo>
                  <a:lnTo>
                    <a:pt x="54" y="161"/>
                  </a:lnTo>
                  <a:lnTo>
                    <a:pt x="55" y="161"/>
                  </a:lnTo>
                  <a:lnTo>
                    <a:pt x="58" y="159"/>
                  </a:lnTo>
                  <a:lnTo>
                    <a:pt x="62" y="158"/>
                  </a:lnTo>
                  <a:lnTo>
                    <a:pt x="65" y="157"/>
                  </a:lnTo>
                  <a:lnTo>
                    <a:pt x="68" y="155"/>
                  </a:lnTo>
                  <a:lnTo>
                    <a:pt x="71" y="154"/>
                  </a:lnTo>
                  <a:lnTo>
                    <a:pt x="75" y="153"/>
                  </a:lnTo>
                  <a:lnTo>
                    <a:pt x="79" y="152"/>
                  </a:lnTo>
                  <a:lnTo>
                    <a:pt x="82" y="151"/>
                  </a:lnTo>
                  <a:lnTo>
                    <a:pt x="86" y="150"/>
                  </a:lnTo>
                  <a:lnTo>
                    <a:pt x="89" y="148"/>
                  </a:lnTo>
                  <a:lnTo>
                    <a:pt x="92" y="147"/>
                  </a:lnTo>
                  <a:lnTo>
                    <a:pt x="96" y="146"/>
                  </a:lnTo>
                  <a:lnTo>
                    <a:pt x="99" y="145"/>
                  </a:lnTo>
                  <a:lnTo>
                    <a:pt x="102" y="144"/>
                  </a:lnTo>
                  <a:lnTo>
                    <a:pt x="106" y="143"/>
                  </a:lnTo>
                  <a:lnTo>
                    <a:pt x="110" y="142"/>
                  </a:lnTo>
                  <a:lnTo>
                    <a:pt x="110" y="141"/>
                  </a:lnTo>
                  <a:lnTo>
                    <a:pt x="111" y="141"/>
                  </a:lnTo>
                  <a:lnTo>
                    <a:pt x="112" y="141"/>
                  </a:lnTo>
                  <a:lnTo>
                    <a:pt x="113" y="140"/>
                  </a:lnTo>
                  <a:lnTo>
                    <a:pt x="114" y="140"/>
                  </a:lnTo>
                  <a:lnTo>
                    <a:pt x="115" y="139"/>
                  </a:lnTo>
                  <a:lnTo>
                    <a:pt x="116" y="139"/>
                  </a:lnTo>
                  <a:lnTo>
                    <a:pt x="117" y="139"/>
                  </a:lnTo>
                  <a:lnTo>
                    <a:pt x="118" y="138"/>
                  </a:lnTo>
                  <a:lnTo>
                    <a:pt x="119" y="138"/>
                  </a:lnTo>
                  <a:lnTo>
                    <a:pt x="120" y="138"/>
                  </a:lnTo>
                  <a:lnTo>
                    <a:pt x="121" y="138"/>
                  </a:lnTo>
                  <a:lnTo>
                    <a:pt x="122" y="137"/>
                  </a:lnTo>
                  <a:lnTo>
                    <a:pt x="123" y="137"/>
                  </a:lnTo>
                  <a:lnTo>
                    <a:pt x="124" y="137"/>
                  </a:lnTo>
                  <a:lnTo>
                    <a:pt x="125" y="137"/>
                  </a:lnTo>
                  <a:lnTo>
                    <a:pt x="126" y="137"/>
                  </a:lnTo>
                  <a:lnTo>
                    <a:pt x="127" y="137"/>
                  </a:lnTo>
                  <a:lnTo>
                    <a:pt x="129" y="137"/>
                  </a:lnTo>
                  <a:lnTo>
                    <a:pt x="130" y="136"/>
                  </a:lnTo>
                  <a:lnTo>
                    <a:pt x="131" y="136"/>
                  </a:lnTo>
                  <a:lnTo>
                    <a:pt x="132" y="136"/>
                  </a:lnTo>
                  <a:lnTo>
                    <a:pt x="133" y="136"/>
                  </a:lnTo>
                  <a:lnTo>
                    <a:pt x="134" y="136"/>
                  </a:lnTo>
                  <a:lnTo>
                    <a:pt x="135" y="136"/>
                  </a:lnTo>
                  <a:lnTo>
                    <a:pt x="136" y="134"/>
                  </a:lnTo>
                  <a:lnTo>
                    <a:pt x="137" y="134"/>
                  </a:lnTo>
                  <a:lnTo>
                    <a:pt x="138" y="134"/>
                  </a:lnTo>
                  <a:lnTo>
                    <a:pt x="139" y="134"/>
                  </a:lnTo>
                  <a:lnTo>
                    <a:pt x="140" y="133"/>
                  </a:lnTo>
                  <a:lnTo>
                    <a:pt x="141" y="133"/>
                  </a:lnTo>
                  <a:lnTo>
                    <a:pt x="142" y="133"/>
                  </a:lnTo>
                  <a:lnTo>
                    <a:pt x="143" y="132"/>
                  </a:lnTo>
                  <a:lnTo>
                    <a:pt x="144" y="132"/>
                  </a:lnTo>
                  <a:lnTo>
                    <a:pt x="145" y="132"/>
                  </a:lnTo>
                  <a:lnTo>
                    <a:pt x="146" y="131"/>
                  </a:lnTo>
                  <a:lnTo>
                    <a:pt x="147" y="131"/>
                  </a:lnTo>
                  <a:lnTo>
                    <a:pt x="148" y="131"/>
                  </a:lnTo>
                  <a:lnTo>
                    <a:pt x="149" y="131"/>
                  </a:lnTo>
                  <a:lnTo>
                    <a:pt x="150" y="130"/>
                  </a:lnTo>
                  <a:lnTo>
                    <a:pt x="151" y="130"/>
                  </a:lnTo>
                  <a:lnTo>
                    <a:pt x="152" y="130"/>
                  </a:lnTo>
                  <a:lnTo>
                    <a:pt x="154" y="130"/>
                  </a:lnTo>
                  <a:lnTo>
                    <a:pt x="155" y="129"/>
                  </a:lnTo>
                  <a:lnTo>
                    <a:pt x="156" y="129"/>
                  </a:lnTo>
                  <a:lnTo>
                    <a:pt x="157" y="129"/>
                  </a:lnTo>
                  <a:lnTo>
                    <a:pt x="158" y="129"/>
                  </a:lnTo>
                  <a:lnTo>
                    <a:pt x="159" y="129"/>
                  </a:lnTo>
                  <a:lnTo>
                    <a:pt x="160" y="129"/>
                  </a:lnTo>
                  <a:lnTo>
                    <a:pt x="161" y="129"/>
                  </a:lnTo>
                  <a:lnTo>
                    <a:pt x="162" y="129"/>
                  </a:lnTo>
                  <a:lnTo>
                    <a:pt x="163" y="129"/>
                  </a:lnTo>
                  <a:lnTo>
                    <a:pt x="164" y="128"/>
                  </a:lnTo>
                  <a:lnTo>
                    <a:pt x="165" y="128"/>
                  </a:lnTo>
                  <a:lnTo>
                    <a:pt x="166" y="128"/>
                  </a:lnTo>
                  <a:lnTo>
                    <a:pt x="167" y="128"/>
                  </a:lnTo>
                  <a:lnTo>
                    <a:pt x="168" y="128"/>
                  </a:lnTo>
                  <a:lnTo>
                    <a:pt x="169" y="127"/>
                  </a:lnTo>
                  <a:lnTo>
                    <a:pt x="170" y="127"/>
                  </a:lnTo>
                  <a:lnTo>
                    <a:pt x="171" y="127"/>
                  </a:lnTo>
                  <a:lnTo>
                    <a:pt x="172" y="127"/>
                  </a:lnTo>
                  <a:lnTo>
                    <a:pt x="173" y="126"/>
                  </a:lnTo>
                  <a:lnTo>
                    <a:pt x="174" y="126"/>
                  </a:lnTo>
                  <a:lnTo>
                    <a:pt x="175" y="126"/>
                  </a:lnTo>
                  <a:lnTo>
                    <a:pt x="177" y="125"/>
                  </a:lnTo>
                  <a:lnTo>
                    <a:pt x="179" y="125"/>
                  </a:lnTo>
                  <a:lnTo>
                    <a:pt x="180" y="125"/>
                  </a:lnTo>
                  <a:lnTo>
                    <a:pt x="181" y="124"/>
                  </a:lnTo>
                  <a:lnTo>
                    <a:pt x="182" y="124"/>
                  </a:lnTo>
                  <a:lnTo>
                    <a:pt x="183" y="124"/>
                  </a:lnTo>
                  <a:lnTo>
                    <a:pt x="184" y="124"/>
                  </a:lnTo>
                  <a:lnTo>
                    <a:pt x="185" y="124"/>
                  </a:lnTo>
                  <a:lnTo>
                    <a:pt x="186" y="124"/>
                  </a:lnTo>
                  <a:lnTo>
                    <a:pt x="187" y="123"/>
                  </a:lnTo>
                  <a:lnTo>
                    <a:pt x="188" y="123"/>
                  </a:lnTo>
                  <a:lnTo>
                    <a:pt x="189" y="123"/>
                  </a:lnTo>
                  <a:lnTo>
                    <a:pt x="190" y="123"/>
                  </a:lnTo>
                  <a:lnTo>
                    <a:pt x="191" y="123"/>
                  </a:lnTo>
                  <a:lnTo>
                    <a:pt x="192" y="123"/>
                  </a:lnTo>
                  <a:lnTo>
                    <a:pt x="193" y="122"/>
                  </a:lnTo>
                  <a:lnTo>
                    <a:pt x="194" y="122"/>
                  </a:lnTo>
                  <a:lnTo>
                    <a:pt x="195" y="122"/>
                  </a:lnTo>
                  <a:lnTo>
                    <a:pt x="196" y="122"/>
                  </a:lnTo>
                  <a:lnTo>
                    <a:pt x="197" y="121"/>
                  </a:lnTo>
                  <a:lnTo>
                    <a:pt x="198" y="121"/>
                  </a:lnTo>
                  <a:lnTo>
                    <a:pt x="199" y="121"/>
                  </a:lnTo>
                  <a:lnTo>
                    <a:pt x="200" y="121"/>
                  </a:lnTo>
                  <a:lnTo>
                    <a:pt x="201" y="120"/>
                  </a:lnTo>
                  <a:lnTo>
                    <a:pt x="202" y="120"/>
                  </a:lnTo>
                  <a:lnTo>
                    <a:pt x="204" y="120"/>
                  </a:lnTo>
                  <a:lnTo>
                    <a:pt x="205" y="120"/>
                  </a:lnTo>
                  <a:lnTo>
                    <a:pt x="206" y="119"/>
                  </a:lnTo>
                  <a:lnTo>
                    <a:pt x="207" y="119"/>
                  </a:lnTo>
                  <a:lnTo>
                    <a:pt x="208" y="119"/>
                  </a:lnTo>
                  <a:lnTo>
                    <a:pt x="209" y="118"/>
                  </a:lnTo>
                  <a:lnTo>
                    <a:pt x="210" y="118"/>
                  </a:lnTo>
                  <a:lnTo>
                    <a:pt x="211" y="118"/>
                  </a:lnTo>
                  <a:lnTo>
                    <a:pt x="212" y="118"/>
                  </a:lnTo>
                  <a:lnTo>
                    <a:pt x="213" y="117"/>
                  </a:lnTo>
                  <a:lnTo>
                    <a:pt x="214" y="117"/>
                  </a:lnTo>
                  <a:lnTo>
                    <a:pt x="215" y="117"/>
                  </a:lnTo>
                  <a:lnTo>
                    <a:pt x="216" y="117"/>
                  </a:lnTo>
                  <a:lnTo>
                    <a:pt x="217" y="116"/>
                  </a:lnTo>
                  <a:lnTo>
                    <a:pt x="218" y="116"/>
                  </a:lnTo>
                  <a:lnTo>
                    <a:pt x="219" y="116"/>
                  </a:lnTo>
                  <a:lnTo>
                    <a:pt x="220" y="116"/>
                  </a:lnTo>
                  <a:lnTo>
                    <a:pt x="221" y="115"/>
                  </a:lnTo>
                  <a:lnTo>
                    <a:pt x="222" y="115"/>
                  </a:lnTo>
                  <a:lnTo>
                    <a:pt x="223" y="115"/>
                  </a:lnTo>
                  <a:lnTo>
                    <a:pt x="224" y="115"/>
                  </a:lnTo>
                  <a:lnTo>
                    <a:pt x="225" y="115"/>
                  </a:lnTo>
                  <a:lnTo>
                    <a:pt x="225" y="114"/>
                  </a:lnTo>
                  <a:lnTo>
                    <a:pt x="226" y="114"/>
                  </a:lnTo>
                  <a:lnTo>
                    <a:pt x="229" y="114"/>
                  </a:lnTo>
                  <a:lnTo>
                    <a:pt x="230" y="114"/>
                  </a:lnTo>
                  <a:lnTo>
                    <a:pt x="231" y="113"/>
                  </a:lnTo>
                  <a:lnTo>
                    <a:pt x="232" y="113"/>
                  </a:lnTo>
                  <a:lnTo>
                    <a:pt x="233" y="113"/>
                  </a:lnTo>
                  <a:lnTo>
                    <a:pt x="234" y="113"/>
                  </a:lnTo>
                  <a:lnTo>
                    <a:pt x="235" y="112"/>
                  </a:lnTo>
                  <a:lnTo>
                    <a:pt x="236" y="112"/>
                  </a:lnTo>
                  <a:lnTo>
                    <a:pt x="237" y="112"/>
                  </a:lnTo>
                  <a:lnTo>
                    <a:pt x="237" y="111"/>
                  </a:lnTo>
                  <a:lnTo>
                    <a:pt x="238" y="111"/>
                  </a:lnTo>
                  <a:lnTo>
                    <a:pt x="239" y="109"/>
                  </a:lnTo>
                  <a:lnTo>
                    <a:pt x="240" y="109"/>
                  </a:lnTo>
                  <a:lnTo>
                    <a:pt x="240" y="108"/>
                  </a:lnTo>
                  <a:lnTo>
                    <a:pt x="241" y="108"/>
                  </a:lnTo>
                  <a:lnTo>
                    <a:pt x="242" y="107"/>
                  </a:lnTo>
                  <a:lnTo>
                    <a:pt x="243" y="106"/>
                  </a:lnTo>
                  <a:lnTo>
                    <a:pt x="244" y="105"/>
                  </a:lnTo>
                  <a:lnTo>
                    <a:pt x="245" y="105"/>
                  </a:lnTo>
                  <a:lnTo>
                    <a:pt x="246" y="104"/>
                  </a:lnTo>
                  <a:lnTo>
                    <a:pt x="247" y="104"/>
                  </a:lnTo>
                  <a:lnTo>
                    <a:pt x="248" y="103"/>
                  </a:lnTo>
                  <a:lnTo>
                    <a:pt x="249" y="103"/>
                  </a:lnTo>
                  <a:lnTo>
                    <a:pt x="250" y="103"/>
                  </a:lnTo>
                  <a:lnTo>
                    <a:pt x="250" y="102"/>
                  </a:lnTo>
                  <a:lnTo>
                    <a:pt x="251" y="102"/>
                  </a:lnTo>
                  <a:lnTo>
                    <a:pt x="253" y="101"/>
                  </a:lnTo>
                  <a:lnTo>
                    <a:pt x="254" y="101"/>
                  </a:lnTo>
                  <a:lnTo>
                    <a:pt x="255" y="100"/>
                  </a:lnTo>
                  <a:lnTo>
                    <a:pt x="256" y="100"/>
                  </a:lnTo>
                  <a:lnTo>
                    <a:pt x="257" y="99"/>
                  </a:lnTo>
                  <a:lnTo>
                    <a:pt x="258" y="99"/>
                  </a:lnTo>
                  <a:lnTo>
                    <a:pt x="259" y="98"/>
                  </a:lnTo>
                  <a:lnTo>
                    <a:pt x="260" y="98"/>
                  </a:lnTo>
                  <a:lnTo>
                    <a:pt x="261" y="97"/>
                  </a:lnTo>
                  <a:lnTo>
                    <a:pt x="262" y="97"/>
                  </a:lnTo>
                  <a:lnTo>
                    <a:pt x="263" y="97"/>
                  </a:lnTo>
                  <a:lnTo>
                    <a:pt x="264" y="96"/>
                  </a:lnTo>
                  <a:lnTo>
                    <a:pt x="265" y="95"/>
                  </a:lnTo>
                  <a:lnTo>
                    <a:pt x="266" y="95"/>
                  </a:lnTo>
                  <a:lnTo>
                    <a:pt x="267" y="94"/>
                  </a:lnTo>
                  <a:lnTo>
                    <a:pt x="268" y="94"/>
                  </a:lnTo>
                  <a:lnTo>
                    <a:pt x="268" y="93"/>
                  </a:lnTo>
                  <a:lnTo>
                    <a:pt x="269" y="93"/>
                  </a:lnTo>
                  <a:lnTo>
                    <a:pt x="270" y="93"/>
                  </a:lnTo>
                  <a:lnTo>
                    <a:pt x="271" y="92"/>
                  </a:lnTo>
                  <a:lnTo>
                    <a:pt x="272" y="91"/>
                  </a:lnTo>
                  <a:lnTo>
                    <a:pt x="273" y="91"/>
                  </a:lnTo>
                  <a:lnTo>
                    <a:pt x="274" y="91"/>
                  </a:lnTo>
                  <a:lnTo>
                    <a:pt x="275" y="90"/>
                  </a:lnTo>
                  <a:lnTo>
                    <a:pt x="276" y="90"/>
                  </a:lnTo>
                  <a:lnTo>
                    <a:pt x="278" y="90"/>
                  </a:lnTo>
                  <a:lnTo>
                    <a:pt x="279" y="90"/>
                  </a:lnTo>
                  <a:lnTo>
                    <a:pt x="280" y="90"/>
                  </a:lnTo>
                  <a:lnTo>
                    <a:pt x="281" y="89"/>
                  </a:lnTo>
                  <a:lnTo>
                    <a:pt x="282" y="89"/>
                  </a:lnTo>
                  <a:lnTo>
                    <a:pt x="283" y="89"/>
                  </a:lnTo>
                  <a:lnTo>
                    <a:pt x="284" y="89"/>
                  </a:lnTo>
                  <a:lnTo>
                    <a:pt x="285" y="89"/>
                  </a:lnTo>
                  <a:lnTo>
                    <a:pt x="286" y="89"/>
                  </a:lnTo>
                  <a:lnTo>
                    <a:pt x="287" y="88"/>
                  </a:lnTo>
                  <a:lnTo>
                    <a:pt x="288" y="88"/>
                  </a:lnTo>
                  <a:lnTo>
                    <a:pt x="289" y="88"/>
                  </a:lnTo>
                  <a:lnTo>
                    <a:pt x="290" y="88"/>
                  </a:lnTo>
                  <a:lnTo>
                    <a:pt x="291" y="88"/>
                  </a:lnTo>
                  <a:lnTo>
                    <a:pt x="292" y="87"/>
                  </a:lnTo>
                  <a:lnTo>
                    <a:pt x="293" y="87"/>
                  </a:lnTo>
                  <a:lnTo>
                    <a:pt x="294" y="87"/>
                  </a:lnTo>
                  <a:lnTo>
                    <a:pt x="295" y="87"/>
                  </a:lnTo>
                  <a:lnTo>
                    <a:pt x="295" y="86"/>
                  </a:lnTo>
                  <a:lnTo>
                    <a:pt x="296" y="86"/>
                  </a:lnTo>
                  <a:lnTo>
                    <a:pt x="297" y="86"/>
                  </a:lnTo>
                  <a:lnTo>
                    <a:pt x="298" y="86"/>
                  </a:lnTo>
                  <a:lnTo>
                    <a:pt x="299" y="84"/>
                  </a:lnTo>
                  <a:lnTo>
                    <a:pt x="300" y="84"/>
                  </a:lnTo>
                  <a:lnTo>
                    <a:pt x="301" y="84"/>
                  </a:lnTo>
                  <a:lnTo>
                    <a:pt x="303" y="83"/>
                  </a:lnTo>
                  <a:lnTo>
                    <a:pt x="304" y="83"/>
                  </a:lnTo>
                  <a:lnTo>
                    <a:pt x="305" y="82"/>
                  </a:lnTo>
                  <a:lnTo>
                    <a:pt x="306" y="82"/>
                  </a:lnTo>
                  <a:lnTo>
                    <a:pt x="307" y="81"/>
                  </a:lnTo>
                  <a:lnTo>
                    <a:pt x="308" y="81"/>
                  </a:lnTo>
                  <a:lnTo>
                    <a:pt x="308" y="80"/>
                  </a:lnTo>
                  <a:lnTo>
                    <a:pt x="309" y="80"/>
                  </a:lnTo>
                  <a:lnTo>
                    <a:pt x="310" y="80"/>
                  </a:lnTo>
                  <a:lnTo>
                    <a:pt x="311" y="79"/>
                  </a:lnTo>
                  <a:lnTo>
                    <a:pt x="312" y="79"/>
                  </a:lnTo>
                  <a:lnTo>
                    <a:pt x="312" y="78"/>
                  </a:lnTo>
                  <a:lnTo>
                    <a:pt x="313" y="78"/>
                  </a:lnTo>
                  <a:lnTo>
                    <a:pt x="314" y="78"/>
                  </a:lnTo>
                  <a:lnTo>
                    <a:pt x="315" y="77"/>
                  </a:lnTo>
                  <a:lnTo>
                    <a:pt x="316" y="77"/>
                  </a:lnTo>
                  <a:lnTo>
                    <a:pt x="317" y="77"/>
                  </a:lnTo>
                  <a:lnTo>
                    <a:pt x="318" y="76"/>
                  </a:lnTo>
                  <a:lnTo>
                    <a:pt x="319" y="76"/>
                  </a:lnTo>
                  <a:lnTo>
                    <a:pt x="320" y="76"/>
                  </a:lnTo>
                  <a:lnTo>
                    <a:pt x="321" y="76"/>
                  </a:lnTo>
                  <a:lnTo>
                    <a:pt x="322" y="75"/>
                  </a:lnTo>
                  <a:lnTo>
                    <a:pt x="323" y="75"/>
                  </a:lnTo>
                  <a:lnTo>
                    <a:pt x="324" y="75"/>
                  </a:lnTo>
                  <a:lnTo>
                    <a:pt x="325" y="75"/>
                  </a:lnTo>
                  <a:lnTo>
                    <a:pt x="326" y="75"/>
                  </a:lnTo>
                  <a:lnTo>
                    <a:pt x="326" y="74"/>
                  </a:lnTo>
                  <a:lnTo>
                    <a:pt x="328" y="74"/>
                  </a:lnTo>
                  <a:lnTo>
                    <a:pt x="329" y="74"/>
                  </a:lnTo>
                  <a:lnTo>
                    <a:pt x="330" y="74"/>
                  </a:lnTo>
                  <a:lnTo>
                    <a:pt x="331" y="74"/>
                  </a:lnTo>
                  <a:lnTo>
                    <a:pt x="332" y="73"/>
                  </a:lnTo>
                  <a:lnTo>
                    <a:pt x="333" y="73"/>
                  </a:lnTo>
                  <a:lnTo>
                    <a:pt x="334" y="73"/>
                  </a:lnTo>
                  <a:lnTo>
                    <a:pt x="335" y="73"/>
                  </a:lnTo>
                  <a:lnTo>
                    <a:pt x="336" y="73"/>
                  </a:lnTo>
                  <a:lnTo>
                    <a:pt x="337" y="72"/>
                  </a:lnTo>
                  <a:lnTo>
                    <a:pt x="338" y="72"/>
                  </a:lnTo>
                  <a:lnTo>
                    <a:pt x="339" y="72"/>
                  </a:lnTo>
                  <a:lnTo>
                    <a:pt x="340" y="71"/>
                  </a:lnTo>
                  <a:lnTo>
                    <a:pt x="341" y="71"/>
                  </a:lnTo>
                  <a:lnTo>
                    <a:pt x="341" y="70"/>
                  </a:lnTo>
                  <a:lnTo>
                    <a:pt x="342" y="70"/>
                  </a:lnTo>
                  <a:lnTo>
                    <a:pt x="343" y="70"/>
                  </a:lnTo>
                  <a:lnTo>
                    <a:pt x="344" y="69"/>
                  </a:lnTo>
                  <a:lnTo>
                    <a:pt x="345" y="69"/>
                  </a:lnTo>
                  <a:lnTo>
                    <a:pt x="345" y="68"/>
                  </a:lnTo>
                  <a:lnTo>
                    <a:pt x="346" y="68"/>
                  </a:lnTo>
                  <a:lnTo>
                    <a:pt x="347" y="67"/>
                  </a:lnTo>
                  <a:lnTo>
                    <a:pt x="348" y="66"/>
                  </a:lnTo>
                  <a:lnTo>
                    <a:pt x="349" y="66"/>
                  </a:lnTo>
                  <a:lnTo>
                    <a:pt x="350" y="66"/>
                  </a:lnTo>
                  <a:lnTo>
                    <a:pt x="351" y="65"/>
                  </a:lnTo>
                  <a:lnTo>
                    <a:pt x="353" y="65"/>
                  </a:lnTo>
                  <a:lnTo>
                    <a:pt x="354" y="65"/>
                  </a:lnTo>
                  <a:lnTo>
                    <a:pt x="354" y="64"/>
                  </a:lnTo>
                  <a:lnTo>
                    <a:pt x="355" y="64"/>
                  </a:lnTo>
                  <a:lnTo>
                    <a:pt x="356" y="64"/>
                  </a:lnTo>
                  <a:lnTo>
                    <a:pt x="357" y="64"/>
                  </a:lnTo>
                  <a:lnTo>
                    <a:pt x="358" y="63"/>
                  </a:lnTo>
                  <a:lnTo>
                    <a:pt x="359" y="63"/>
                  </a:lnTo>
                  <a:lnTo>
                    <a:pt x="360" y="63"/>
                  </a:lnTo>
                  <a:lnTo>
                    <a:pt x="361" y="63"/>
                  </a:lnTo>
                  <a:lnTo>
                    <a:pt x="362" y="63"/>
                  </a:lnTo>
                  <a:lnTo>
                    <a:pt x="363" y="62"/>
                  </a:lnTo>
                  <a:lnTo>
                    <a:pt x="364" y="62"/>
                  </a:lnTo>
                  <a:lnTo>
                    <a:pt x="365" y="62"/>
                  </a:lnTo>
                  <a:lnTo>
                    <a:pt x="366" y="62"/>
                  </a:lnTo>
                  <a:lnTo>
                    <a:pt x="367" y="62"/>
                  </a:lnTo>
                  <a:lnTo>
                    <a:pt x="368" y="62"/>
                  </a:lnTo>
                  <a:lnTo>
                    <a:pt x="369" y="62"/>
                  </a:lnTo>
                  <a:lnTo>
                    <a:pt x="370" y="61"/>
                  </a:lnTo>
                  <a:lnTo>
                    <a:pt x="371" y="61"/>
                  </a:lnTo>
                  <a:lnTo>
                    <a:pt x="372" y="61"/>
                  </a:lnTo>
                  <a:lnTo>
                    <a:pt x="373" y="61"/>
                  </a:lnTo>
                  <a:lnTo>
                    <a:pt x="374" y="61"/>
                  </a:lnTo>
                  <a:lnTo>
                    <a:pt x="375" y="59"/>
                  </a:lnTo>
                  <a:lnTo>
                    <a:pt x="376" y="59"/>
                  </a:lnTo>
                  <a:lnTo>
                    <a:pt x="378" y="59"/>
                  </a:lnTo>
                  <a:lnTo>
                    <a:pt x="379" y="59"/>
                  </a:lnTo>
                  <a:lnTo>
                    <a:pt x="380" y="59"/>
                  </a:lnTo>
                  <a:lnTo>
                    <a:pt x="381" y="58"/>
                  </a:lnTo>
                  <a:lnTo>
                    <a:pt x="382" y="58"/>
                  </a:lnTo>
                  <a:lnTo>
                    <a:pt x="383" y="58"/>
                  </a:lnTo>
                  <a:lnTo>
                    <a:pt x="384" y="58"/>
                  </a:lnTo>
                  <a:lnTo>
                    <a:pt x="385" y="58"/>
                  </a:lnTo>
                  <a:lnTo>
                    <a:pt x="386" y="57"/>
                  </a:lnTo>
                  <a:lnTo>
                    <a:pt x="387" y="57"/>
                  </a:lnTo>
                  <a:lnTo>
                    <a:pt x="388" y="57"/>
                  </a:lnTo>
                  <a:lnTo>
                    <a:pt x="389" y="57"/>
                  </a:lnTo>
                  <a:lnTo>
                    <a:pt x="390" y="57"/>
                  </a:lnTo>
                  <a:lnTo>
                    <a:pt x="391" y="56"/>
                  </a:lnTo>
                  <a:lnTo>
                    <a:pt x="392" y="56"/>
                  </a:lnTo>
                  <a:lnTo>
                    <a:pt x="397" y="55"/>
                  </a:lnTo>
                  <a:lnTo>
                    <a:pt x="400" y="53"/>
                  </a:lnTo>
                  <a:lnTo>
                    <a:pt x="405" y="52"/>
                  </a:lnTo>
                  <a:lnTo>
                    <a:pt x="408" y="51"/>
                  </a:lnTo>
                  <a:lnTo>
                    <a:pt x="411" y="50"/>
                  </a:lnTo>
                  <a:lnTo>
                    <a:pt x="415" y="49"/>
                  </a:lnTo>
                  <a:lnTo>
                    <a:pt x="418" y="48"/>
                  </a:lnTo>
                  <a:lnTo>
                    <a:pt x="421" y="47"/>
                  </a:lnTo>
                  <a:lnTo>
                    <a:pt x="424" y="46"/>
                  </a:lnTo>
                  <a:lnTo>
                    <a:pt x="429" y="44"/>
                  </a:lnTo>
                  <a:lnTo>
                    <a:pt x="432" y="43"/>
                  </a:lnTo>
                  <a:lnTo>
                    <a:pt x="435" y="42"/>
                  </a:lnTo>
                  <a:lnTo>
                    <a:pt x="438" y="41"/>
                  </a:lnTo>
                  <a:lnTo>
                    <a:pt x="442" y="40"/>
                  </a:lnTo>
                  <a:lnTo>
                    <a:pt x="445" y="39"/>
                  </a:lnTo>
                  <a:lnTo>
                    <a:pt x="448" y="38"/>
                  </a:lnTo>
                  <a:lnTo>
                    <a:pt x="453" y="36"/>
                  </a:lnTo>
                  <a:lnTo>
                    <a:pt x="456" y="34"/>
                  </a:lnTo>
                  <a:lnTo>
                    <a:pt x="459" y="33"/>
                  </a:lnTo>
                  <a:lnTo>
                    <a:pt x="462" y="32"/>
                  </a:lnTo>
                  <a:lnTo>
                    <a:pt x="466" y="31"/>
                  </a:lnTo>
                  <a:lnTo>
                    <a:pt x="469" y="30"/>
                  </a:lnTo>
                  <a:lnTo>
                    <a:pt x="472" y="29"/>
                  </a:lnTo>
                  <a:lnTo>
                    <a:pt x="475" y="27"/>
                  </a:lnTo>
                  <a:lnTo>
                    <a:pt x="480" y="26"/>
                  </a:lnTo>
                  <a:lnTo>
                    <a:pt x="483" y="25"/>
                  </a:lnTo>
                  <a:lnTo>
                    <a:pt x="486" y="24"/>
                  </a:lnTo>
                  <a:lnTo>
                    <a:pt x="490" y="23"/>
                  </a:lnTo>
                  <a:lnTo>
                    <a:pt x="493" y="22"/>
                  </a:lnTo>
                  <a:lnTo>
                    <a:pt x="496" y="21"/>
                  </a:lnTo>
                  <a:lnTo>
                    <a:pt x="499" y="20"/>
                  </a:lnTo>
                  <a:lnTo>
                    <a:pt x="504" y="18"/>
                  </a:lnTo>
                  <a:lnTo>
                    <a:pt x="507" y="17"/>
                  </a:lnTo>
                  <a:lnTo>
                    <a:pt x="510" y="16"/>
                  </a:lnTo>
                  <a:lnTo>
                    <a:pt x="513" y="15"/>
                  </a:lnTo>
                  <a:lnTo>
                    <a:pt x="517" y="14"/>
                  </a:lnTo>
                  <a:lnTo>
                    <a:pt x="520" y="13"/>
                  </a:lnTo>
                  <a:lnTo>
                    <a:pt x="523" y="11"/>
                  </a:lnTo>
                  <a:lnTo>
                    <a:pt x="526" y="9"/>
                  </a:lnTo>
                  <a:lnTo>
                    <a:pt x="531" y="8"/>
                  </a:lnTo>
                  <a:lnTo>
                    <a:pt x="534" y="7"/>
                  </a:lnTo>
                  <a:lnTo>
                    <a:pt x="537" y="6"/>
                  </a:lnTo>
                  <a:lnTo>
                    <a:pt x="540" y="5"/>
                  </a:lnTo>
                  <a:lnTo>
                    <a:pt x="544" y="4"/>
                  </a:lnTo>
                  <a:lnTo>
                    <a:pt x="547" y="3"/>
                  </a:lnTo>
                  <a:lnTo>
                    <a:pt x="550" y="1"/>
                  </a:lnTo>
                  <a:lnTo>
                    <a:pt x="554" y="0"/>
                  </a:lnTo>
                  <a:lnTo>
                    <a:pt x="556" y="1"/>
                  </a:lnTo>
                  <a:lnTo>
                    <a:pt x="557" y="3"/>
                  </a:lnTo>
                  <a:lnTo>
                    <a:pt x="559" y="4"/>
                  </a:lnTo>
                  <a:lnTo>
                    <a:pt x="560" y="4"/>
                  </a:lnTo>
                  <a:lnTo>
                    <a:pt x="562" y="5"/>
                  </a:lnTo>
                  <a:lnTo>
                    <a:pt x="564" y="6"/>
                  </a:lnTo>
                  <a:lnTo>
                    <a:pt x="567" y="6"/>
                  </a:lnTo>
                  <a:lnTo>
                    <a:pt x="568" y="8"/>
                  </a:lnTo>
                  <a:lnTo>
                    <a:pt x="569" y="9"/>
                  </a:lnTo>
                  <a:lnTo>
                    <a:pt x="570" y="12"/>
                  </a:lnTo>
                  <a:lnTo>
                    <a:pt x="570" y="13"/>
                  </a:lnTo>
                  <a:lnTo>
                    <a:pt x="570" y="15"/>
                  </a:lnTo>
                  <a:lnTo>
                    <a:pt x="569" y="17"/>
                  </a:lnTo>
                  <a:lnTo>
                    <a:pt x="569" y="19"/>
                  </a:lnTo>
                  <a:lnTo>
                    <a:pt x="569" y="21"/>
                  </a:lnTo>
                  <a:lnTo>
                    <a:pt x="568" y="23"/>
                  </a:lnTo>
                  <a:lnTo>
                    <a:pt x="569" y="25"/>
                  </a:lnTo>
                  <a:lnTo>
                    <a:pt x="570" y="27"/>
                  </a:lnTo>
                  <a:lnTo>
                    <a:pt x="571" y="28"/>
                  </a:lnTo>
                  <a:lnTo>
                    <a:pt x="572" y="29"/>
                  </a:lnTo>
                  <a:lnTo>
                    <a:pt x="573" y="31"/>
                  </a:lnTo>
                  <a:lnTo>
                    <a:pt x="574" y="32"/>
                  </a:lnTo>
                  <a:lnTo>
                    <a:pt x="575" y="34"/>
                  </a:lnTo>
                  <a:lnTo>
                    <a:pt x="576" y="36"/>
                  </a:lnTo>
                  <a:lnTo>
                    <a:pt x="578" y="38"/>
                  </a:lnTo>
                  <a:lnTo>
                    <a:pt x="579" y="38"/>
                  </a:lnTo>
                  <a:lnTo>
                    <a:pt x="581" y="37"/>
                  </a:lnTo>
                  <a:lnTo>
                    <a:pt x="583" y="38"/>
                  </a:lnTo>
                  <a:lnTo>
                    <a:pt x="583" y="40"/>
                  </a:lnTo>
                  <a:lnTo>
                    <a:pt x="583" y="42"/>
                  </a:lnTo>
                  <a:lnTo>
                    <a:pt x="584" y="44"/>
                  </a:lnTo>
                  <a:lnTo>
                    <a:pt x="585" y="45"/>
                  </a:lnTo>
                  <a:lnTo>
                    <a:pt x="586" y="47"/>
                  </a:lnTo>
                  <a:lnTo>
                    <a:pt x="587" y="48"/>
                  </a:lnTo>
                  <a:lnTo>
                    <a:pt x="588" y="49"/>
                  </a:lnTo>
                  <a:lnTo>
                    <a:pt x="589" y="51"/>
                  </a:lnTo>
                  <a:lnTo>
                    <a:pt x="590" y="53"/>
                  </a:lnTo>
                  <a:lnTo>
                    <a:pt x="591" y="54"/>
                  </a:lnTo>
                  <a:lnTo>
                    <a:pt x="592" y="55"/>
                  </a:lnTo>
                  <a:lnTo>
                    <a:pt x="593" y="57"/>
                  </a:lnTo>
                  <a:lnTo>
                    <a:pt x="594" y="58"/>
                  </a:lnTo>
                  <a:lnTo>
                    <a:pt x="594" y="61"/>
                  </a:lnTo>
                  <a:lnTo>
                    <a:pt x="595" y="63"/>
                  </a:lnTo>
                  <a:lnTo>
                    <a:pt x="596" y="65"/>
                  </a:lnTo>
                  <a:lnTo>
                    <a:pt x="596" y="66"/>
                  </a:lnTo>
                  <a:lnTo>
                    <a:pt x="597" y="68"/>
                  </a:lnTo>
                  <a:lnTo>
                    <a:pt x="598" y="69"/>
                  </a:lnTo>
                  <a:lnTo>
                    <a:pt x="599" y="71"/>
                  </a:lnTo>
                  <a:lnTo>
                    <a:pt x="600" y="72"/>
                  </a:lnTo>
                  <a:lnTo>
                    <a:pt x="601" y="74"/>
                  </a:lnTo>
                  <a:lnTo>
                    <a:pt x="603" y="75"/>
                  </a:lnTo>
                  <a:lnTo>
                    <a:pt x="605" y="75"/>
                  </a:lnTo>
                  <a:lnTo>
                    <a:pt x="605" y="76"/>
                  </a:lnTo>
                  <a:lnTo>
                    <a:pt x="607" y="76"/>
                  </a:lnTo>
                  <a:lnTo>
                    <a:pt x="609" y="77"/>
                  </a:lnTo>
                  <a:lnTo>
                    <a:pt x="611" y="77"/>
                  </a:lnTo>
                  <a:lnTo>
                    <a:pt x="612" y="78"/>
                  </a:lnTo>
                  <a:lnTo>
                    <a:pt x="614" y="79"/>
                  </a:lnTo>
                  <a:lnTo>
                    <a:pt x="615" y="81"/>
                  </a:lnTo>
                  <a:lnTo>
                    <a:pt x="616" y="82"/>
                  </a:lnTo>
                  <a:lnTo>
                    <a:pt x="616" y="84"/>
                  </a:lnTo>
                  <a:lnTo>
                    <a:pt x="617" y="87"/>
                  </a:lnTo>
                  <a:lnTo>
                    <a:pt x="618" y="88"/>
                  </a:lnTo>
                  <a:lnTo>
                    <a:pt x="620" y="89"/>
                  </a:lnTo>
                  <a:lnTo>
                    <a:pt x="622" y="90"/>
                  </a:lnTo>
                  <a:lnTo>
                    <a:pt x="623" y="90"/>
                  </a:lnTo>
                  <a:lnTo>
                    <a:pt x="623" y="91"/>
                  </a:lnTo>
                  <a:lnTo>
                    <a:pt x="625" y="92"/>
                  </a:lnTo>
                  <a:lnTo>
                    <a:pt x="626" y="93"/>
                  </a:lnTo>
                  <a:lnTo>
                    <a:pt x="628" y="94"/>
                  </a:lnTo>
                  <a:lnTo>
                    <a:pt x="629" y="96"/>
                  </a:lnTo>
                  <a:lnTo>
                    <a:pt x="630" y="97"/>
                  </a:lnTo>
                  <a:lnTo>
                    <a:pt x="630" y="99"/>
                  </a:lnTo>
                  <a:lnTo>
                    <a:pt x="630" y="100"/>
                  </a:lnTo>
                  <a:lnTo>
                    <a:pt x="630" y="101"/>
                  </a:lnTo>
                  <a:lnTo>
                    <a:pt x="631" y="103"/>
                  </a:lnTo>
                  <a:lnTo>
                    <a:pt x="631" y="105"/>
                  </a:lnTo>
                  <a:lnTo>
                    <a:pt x="633" y="106"/>
                  </a:lnTo>
                  <a:lnTo>
                    <a:pt x="634" y="107"/>
                  </a:lnTo>
                  <a:lnTo>
                    <a:pt x="636" y="108"/>
                  </a:lnTo>
                  <a:lnTo>
                    <a:pt x="638" y="109"/>
                  </a:lnTo>
                  <a:lnTo>
                    <a:pt x="639" y="109"/>
                  </a:lnTo>
                  <a:lnTo>
                    <a:pt x="640" y="108"/>
                  </a:lnTo>
                  <a:lnTo>
                    <a:pt x="640" y="107"/>
                  </a:lnTo>
                  <a:lnTo>
                    <a:pt x="641" y="104"/>
                  </a:lnTo>
                  <a:lnTo>
                    <a:pt x="640" y="102"/>
                  </a:lnTo>
                  <a:lnTo>
                    <a:pt x="641" y="100"/>
                  </a:lnTo>
                  <a:lnTo>
                    <a:pt x="641" y="97"/>
                  </a:lnTo>
                  <a:lnTo>
                    <a:pt x="641" y="96"/>
                  </a:lnTo>
                  <a:lnTo>
                    <a:pt x="642" y="94"/>
                  </a:lnTo>
                  <a:lnTo>
                    <a:pt x="642" y="92"/>
                  </a:lnTo>
                  <a:lnTo>
                    <a:pt x="643" y="90"/>
                  </a:lnTo>
                  <a:lnTo>
                    <a:pt x="644" y="89"/>
                  </a:lnTo>
                  <a:lnTo>
                    <a:pt x="646" y="88"/>
                  </a:lnTo>
                  <a:lnTo>
                    <a:pt x="648" y="88"/>
                  </a:lnTo>
                  <a:lnTo>
                    <a:pt x="650" y="89"/>
                  </a:lnTo>
                  <a:lnTo>
                    <a:pt x="651" y="90"/>
                  </a:lnTo>
                  <a:lnTo>
                    <a:pt x="653" y="90"/>
                  </a:lnTo>
                  <a:lnTo>
                    <a:pt x="654" y="91"/>
                  </a:lnTo>
                  <a:lnTo>
                    <a:pt x="655" y="92"/>
                  </a:lnTo>
                  <a:lnTo>
                    <a:pt x="656" y="94"/>
                  </a:lnTo>
                  <a:lnTo>
                    <a:pt x="658" y="95"/>
                  </a:lnTo>
                  <a:lnTo>
                    <a:pt x="659" y="96"/>
                  </a:lnTo>
                  <a:lnTo>
                    <a:pt x="661" y="96"/>
                  </a:lnTo>
                  <a:lnTo>
                    <a:pt x="663" y="96"/>
                  </a:lnTo>
                  <a:lnTo>
                    <a:pt x="665" y="96"/>
                  </a:lnTo>
                  <a:lnTo>
                    <a:pt x="667" y="96"/>
                  </a:lnTo>
                  <a:lnTo>
                    <a:pt x="668" y="95"/>
                  </a:lnTo>
                  <a:lnTo>
                    <a:pt x="670" y="94"/>
                  </a:lnTo>
                  <a:lnTo>
                    <a:pt x="671" y="93"/>
                  </a:lnTo>
                  <a:lnTo>
                    <a:pt x="673" y="92"/>
                  </a:lnTo>
                  <a:lnTo>
                    <a:pt x="674" y="91"/>
                  </a:lnTo>
                  <a:lnTo>
                    <a:pt x="675" y="90"/>
                  </a:lnTo>
                  <a:lnTo>
                    <a:pt x="678" y="89"/>
                  </a:lnTo>
                  <a:lnTo>
                    <a:pt x="679" y="88"/>
                  </a:lnTo>
                  <a:lnTo>
                    <a:pt x="681" y="87"/>
                  </a:lnTo>
                  <a:lnTo>
                    <a:pt x="683" y="86"/>
                  </a:lnTo>
                  <a:lnTo>
                    <a:pt x="685" y="86"/>
                  </a:lnTo>
                  <a:lnTo>
                    <a:pt x="687" y="86"/>
                  </a:lnTo>
                  <a:lnTo>
                    <a:pt x="689" y="87"/>
                  </a:lnTo>
                  <a:lnTo>
                    <a:pt x="691" y="87"/>
                  </a:lnTo>
                  <a:lnTo>
                    <a:pt x="692" y="87"/>
                  </a:lnTo>
                  <a:lnTo>
                    <a:pt x="694" y="87"/>
                  </a:lnTo>
                  <a:lnTo>
                    <a:pt x="697" y="88"/>
                  </a:lnTo>
                  <a:lnTo>
                    <a:pt x="699" y="88"/>
                  </a:lnTo>
                  <a:lnTo>
                    <a:pt x="700" y="88"/>
                  </a:lnTo>
                  <a:lnTo>
                    <a:pt x="701" y="88"/>
                  </a:lnTo>
                  <a:lnTo>
                    <a:pt x="705" y="88"/>
                  </a:lnTo>
                  <a:lnTo>
                    <a:pt x="707" y="89"/>
                  </a:lnTo>
                  <a:lnTo>
                    <a:pt x="709" y="89"/>
                  </a:lnTo>
                  <a:lnTo>
                    <a:pt x="711" y="89"/>
                  </a:lnTo>
                  <a:lnTo>
                    <a:pt x="712" y="88"/>
                  </a:lnTo>
                  <a:lnTo>
                    <a:pt x="712" y="87"/>
                  </a:lnTo>
                  <a:lnTo>
                    <a:pt x="712" y="86"/>
                  </a:lnTo>
                  <a:lnTo>
                    <a:pt x="712" y="84"/>
                  </a:lnTo>
                  <a:lnTo>
                    <a:pt x="713" y="82"/>
                  </a:lnTo>
                  <a:lnTo>
                    <a:pt x="715" y="81"/>
                  </a:lnTo>
                  <a:lnTo>
                    <a:pt x="717" y="81"/>
                  </a:lnTo>
                  <a:lnTo>
                    <a:pt x="718" y="80"/>
                  </a:lnTo>
                  <a:lnTo>
                    <a:pt x="720" y="79"/>
                  </a:lnTo>
                  <a:lnTo>
                    <a:pt x="722" y="79"/>
                  </a:lnTo>
                  <a:lnTo>
                    <a:pt x="724" y="79"/>
                  </a:lnTo>
                  <a:lnTo>
                    <a:pt x="726" y="79"/>
                  </a:lnTo>
                  <a:lnTo>
                    <a:pt x="729" y="78"/>
                  </a:lnTo>
                  <a:lnTo>
                    <a:pt x="731" y="78"/>
                  </a:lnTo>
                  <a:lnTo>
                    <a:pt x="733" y="78"/>
                  </a:lnTo>
                  <a:lnTo>
                    <a:pt x="735" y="79"/>
                  </a:lnTo>
                  <a:lnTo>
                    <a:pt x="737" y="79"/>
                  </a:lnTo>
                  <a:lnTo>
                    <a:pt x="739" y="77"/>
                  </a:lnTo>
                  <a:lnTo>
                    <a:pt x="741" y="76"/>
                  </a:lnTo>
                  <a:lnTo>
                    <a:pt x="743" y="76"/>
                  </a:lnTo>
                  <a:lnTo>
                    <a:pt x="744" y="76"/>
                  </a:lnTo>
                  <a:lnTo>
                    <a:pt x="747" y="76"/>
                  </a:lnTo>
                  <a:lnTo>
                    <a:pt x="749" y="75"/>
                  </a:lnTo>
                  <a:lnTo>
                    <a:pt x="750" y="73"/>
                  </a:lnTo>
                  <a:lnTo>
                    <a:pt x="753" y="72"/>
                  </a:lnTo>
                  <a:lnTo>
                    <a:pt x="755" y="73"/>
                  </a:lnTo>
                  <a:lnTo>
                    <a:pt x="757" y="73"/>
                  </a:lnTo>
                  <a:close/>
                </a:path>
              </a:pathLst>
            </a:custGeom>
            <a:solidFill>
              <a:schemeClr val="accent6"/>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25624" name="Freeform 8"/>
            <p:cNvSpPr>
              <a:spLocks/>
            </p:cNvSpPr>
            <p:nvPr/>
          </p:nvSpPr>
          <p:spPr bwMode="auto">
            <a:xfrm>
              <a:off x="3128" y="1656"/>
              <a:ext cx="401" cy="956"/>
            </a:xfrm>
            <a:custGeom>
              <a:avLst/>
              <a:gdLst>
                <a:gd name="T0" fmla="*/ 152 w 401"/>
                <a:gd name="T1" fmla="*/ 113 h 956"/>
                <a:gd name="T2" fmla="*/ 171 w 401"/>
                <a:gd name="T3" fmla="*/ 82 h 956"/>
                <a:gd name="T4" fmla="*/ 187 w 401"/>
                <a:gd name="T5" fmla="*/ 54 h 956"/>
                <a:gd name="T6" fmla="*/ 201 w 401"/>
                <a:gd name="T7" fmla="*/ 24 h 956"/>
                <a:gd name="T8" fmla="*/ 230 w 401"/>
                <a:gd name="T9" fmla="*/ 8 h 956"/>
                <a:gd name="T10" fmla="*/ 266 w 401"/>
                <a:gd name="T11" fmla="*/ 1 h 956"/>
                <a:gd name="T12" fmla="*/ 290 w 401"/>
                <a:gd name="T13" fmla="*/ 28 h 956"/>
                <a:gd name="T14" fmla="*/ 320 w 401"/>
                <a:gd name="T15" fmla="*/ 42 h 956"/>
                <a:gd name="T16" fmla="*/ 365 w 401"/>
                <a:gd name="T17" fmla="*/ 62 h 956"/>
                <a:gd name="T18" fmla="*/ 399 w 401"/>
                <a:gd name="T19" fmla="*/ 80 h 956"/>
                <a:gd name="T20" fmla="*/ 360 w 401"/>
                <a:gd name="T21" fmla="*/ 117 h 956"/>
                <a:gd name="T22" fmla="*/ 331 w 401"/>
                <a:gd name="T23" fmla="*/ 173 h 956"/>
                <a:gd name="T24" fmla="*/ 327 w 401"/>
                <a:gd name="T25" fmla="*/ 222 h 956"/>
                <a:gd name="T26" fmla="*/ 338 w 401"/>
                <a:gd name="T27" fmla="*/ 268 h 956"/>
                <a:gd name="T28" fmla="*/ 352 w 401"/>
                <a:gd name="T29" fmla="*/ 289 h 956"/>
                <a:gd name="T30" fmla="*/ 338 w 401"/>
                <a:gd name="T31" fmla="*/ 332 h 956"/>
                <a:gd name="T32" fmla="*/ 308 w 401"/>
                <a:gd name="T33" fmla="*/ 323 h 956"/>
                <a:gd name="T34" fmla="*/ 280 w 401"/>
                <a:gd name="T35" fmla="*/ 336 h 956"/>
                <a:gd name="T36" fmla="*/ 272 w 401"/>
                <a:gd name="T37" fmla="*/ 365 h 956"/>
                <a:gd name="T38" fmla="*/ 280 w 401"/>
                <a:gd name="T39" fmla="*/ 392 h 956"/>
                <a:gd name="T40" fmla="*/ 252 w 401"/>
                <a:gd name="T41" fmla="*/ 412 h 956"/>
                <a:gd name="T42" fmla="*/ 270 w 401"/>
                <a:gd name="T43" fmla="*/ 438 h 956"/>
                <a:gd name="T44" fmla="*/ 294 w 401"/>
                <a:gd name="T45" fmla="*/ 460 h 956"/>
                <a:gd name="T46" fmla="*/ 301 w 401"/>
                <a:gd name="T47" fmla="*/ 496 h 956"/>
                <a:gd name="T48" fmla="*/ 281 w 401"/>
                <a:gd name="T49" fmla="*/ 556 h 956"/>
                <a:gd name="T50" fmla="*/ 271 w 401"/>
                <a:gd name="T51" fmla="*/ 613 h 956"/>
                <a:gd name="T52" fmla="*/ 268 w 401"/>
                <a:gd name="T53" fmla="*/ 651 h 956"/>
                <a:gd name="T54" fmla="*/ 239 w 401"/>
                <a:gd name="T55" fmla="*/ 653 h 956"/>
                <a:gd name="T56" fmla="*/ 214 w 401"/>
                <a:gd name="T57" fmla="*/ 663 h 956"/>
                <a:gd name="T58" fmla="*/ 189 w 401"/>
                <a:gd name="T59" fmla="*/ 679 h 956"/>
                <a:gd name="T60" fmla="*/ 208 w 401"/>
                <a:gd name="T61" fmla="*/ 759 h 956"/>
                <a:gd name="T62" fmla="*/ 277 w 401"/>
                <a:gd name="T63" fmla="*/ 805 h 956"/>
                <a:gd name="T64" fmla="*/ 288 w 401"/>
                <a:gd name="T65" fmla="*/ 864 h 956"/>
                <a:gd name="T66" fmla="*/ 273 w 401"/>
                <a:gd name="T67" fmla="*/ 923 h 956"/>
                <a:gd name="T68" fmla="*/ 244 w 401"/>
                <a:gd name="T69" fmla="*/ 922 h 956"/>
                <a:gd name="T70" fmla="*/ 210 w 401"/>
                <a:gd name="T71" fmla="*/ 921 h 956"/>
                <a:gd name="T72" fmla="*/ 177 w 401"/>
                <a:gd name="T73" fmla="*/ 939 h 956"/>
                <a:gd name="T74" fmla="*/ 145 w 401"/>
                <a:gd name="T75" fmla="*/ 942 h 956"/>
                <a:gd name="T76" fmla="*/ 114 w 401"/>
                <a:gd name="T77" fmla="*/ 953 h 956"/>
                <a:gd name="T78" fmla="*/ 89 w 401"/>
                <a:gd name="T79" fmla="*/ 940 h 956"/>
                <a:gd name="T80" fmla="*/ 63 w 401"/>
                <a:gd name="T81" fmla="*/ 924 h 956"/>
                <a:gd name="T82" fmla="*/ 25 w 401"/>
                <a:gd name="T83" fmla="*/ 910 h 956"/>
                <a:gd name="T84" fmla="*/ 10 w 401"/>
                <a:gd name="T85" fmla="*/ 880 h 956"/>
                <a:gd name="T86" fmla="*/ 24 w 401"/>
                <a:gd name="T87" fmla="*/ 787 h 956"/>
                <a:gd name="T88" fmla="*/ 90 w 401"/>
                <a:gd name="T89" fmla="*/ 704 h 956"/>
                <a:gd name="T90" fmla="*/ 101 w 401"/>
                <a:gd name="T91" fmla="*/ 685 h 956"/>
                <a:gd name="T92" fmla="*/ 122 w 401"/>
                <a:gd name="T93" fmla="*/ 664 h 956"/>
                <a:gd name="T94" fmla="*/ 126 w 401"/>
                <a:gd name="T95" fmla="*/ 629 h 956"/>
                <a:gd name="T96" fmla="*/ 110 w 401"/>
                <a:gd name="T97" fmla="*/ 601 h 956"/>
                <a:gd name="T98" fmla="*/ 88 w 401"/>
                <a:gd name="T99" fmla="*/ 567 h 956"/>
                <a:gd name="T100" fmla="*/ 92 w 401"/>
                <a:gd name="T101" fmla="*/ 531 h 956"/>
                <a:gd name="T102" fmla="*/ 79 w 401"/>
                <a:gd name="T103" fmla="*/ 484 h 956"/>
                <a:gd name="T104" fmla="*/ 65 w 401"/>
                <a:gd name="T105" fmla="*/ 450 h 956"/>
                <a:gd name="T106" fmla="*/ 109 w 401"/>
                <a:gd name="T107" fmla="*/ 431 h 956"/>
                <a:gd name="T108" fmla="*/ 100 w 401"/>
                <a:gd name="T109" fmla="*/ 389 h 956"/>
                <a:gd name="T110" fmla="*/ 127 w 401"/>
                <a:gd name="T111" fmla="*/ 366 h 956"/>
                <a:gd name="T112" fmla="*/ 121 w 401"/>
                <a:gd name="T113" fmla="*/ 341 h 956"/>
                <a:gd name="T114" fmla="*/ 113 w 401"/>
                <a:gd name="T115" fmla="*/ 315 h 956"/>
                <a:gd name="T116" fmla="*/ 113 w 401"/>
                <a:gd name="T117" fmla="*/ 286 h 956"/>
                <a:gd name="T118" fmla="*/ 121 w 401"/>
                <a:gd name="T119" fmla="*/ 257 h 956"/>
                <a:gd name="T120" fmla="*/ 127 w 401"/>
                <a:gd name="T121" fmla="*/ 224 h 956"/>
                <a:gd name="T122" fmla="*/ 127 w 401"/>
                <a:gd name="T123" fmla="*/ 168 h 9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01"/>
                <a:gd name="T187" fmla="*/ 0 h 956"/>
                <a:gd name="T188" fmla="*/ 401 w 401"/>
                <a:gd name="T189" fmla="*/ 956 h 9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01" h="956">
                  <a:moveTo>
                    <a:pt x="138" y="141"/>
                  </a:moveTo>
                  <a:lnTo>
                    <a:pt x="138" y="140"/>
                  </a:lnTo>
                  <a:lnTo>
                    <a:pt x="139" y="140"/>
                  </a:lnTo>
                  <a:lnTo>
                    <a:pt x="139" y="139"/>
                  </a:lnTo>
                  <a:lnTo>
                    <a:pt x="140" y="139"/>
                  </a:lnTo>
                  <a:lnTo>
                    <a:pt x="140" y="138"/>
                  </a:lnTo>
                  <a:lnTo>
                    <a:pt x="141" y="138"/>
                  </a:lnTo>
                  <a:lnTo>
                    <a:pt x="141" y="137"/>
                  </a:lnTo>
                  <a:lnTo>
                    <a:pt x="141" y="136"/>
                  </a:lnTo>
                  <a:lnTo>
                    <a:pt x="140" y="136"/>
                  </a:lnTo>
                  <a:lnTo>
                    <a:pt x="139" y="136"/>
                  </a:lnTo>
                  <a:lnTo>
                    <a:pt x="139" y="135"/>
                  </a:lnTo>
                  <a:lnTo>
                    <a:pt x="139" y="134"/>
                  </a:lnTo>
                  <a:lnTo>
                    <a:pt x="139" y="133"/>
                  </a:lnTo>
                  <a:lnTo>
                    <a:pt x="138" y="133"/>
                  </a:lnTo>
                  <a:lnTo>
                    <a:pt x="137" y="133"/>
                  </a:lnTo>
                  <a:lnTo>
                    <a:pt x="137" y="132"/>
                  </a:lnTo>
                  <a:lnTo>
                    <a:pt x="137" y="131"/>
                  </a:lnTo>
                  <a:lnTo>
                    <a:pt x="138" y="131"/>
                  </a:lnTo>
                  <a:lnTo>
                    <a:pt x="139" y="131"/>
                  </a:lnTo>
                  <a:lnTo>
                    <a:pt x="140" y="131"/>
                  </a:lnTo>
                  <a:lnTo>
                    <a:pt x="140" y="130"/>
                  </a:lnTo>
                  <a:lnTo>
                    <a:pt x="140" y="129"/>
                  </a:lnTo>
                  <a:lnTo>
                    <a:pt x="141" y="129"/>
                  </a:lnTo>
                  <a:lnTo>
                    <a:pt x="142" y="129"/>
                  </a:lnTo>
                  <a:lnTo>
                    <a:pt x="142" y="128"/>
                  </a:lnTo>
                  <a:lnTo>
                    <a:pt x="142" y="127"/>
                  </a:lnTo>
                  <a:lnTo>
                    <a:pt x="142" y="126"/>
                  </a:lnTo>
                  <a:lnTo>
                    <a:pt x="143" y="126"/>
                  </a:lnTo>
                  <a:lnTo>
                    <a:pt x="144" y="126"/>
                  </a:lnTo>
                  <a:lnTo>
                    <a:pt x="144" y="125"/>
                  </a:lnTo>
                  <a:lnTo>
                    <a:pt x="144" y="124"/>
                  </a:lnTo>
                  <a:lnTo>
                    <a:pt x="144" y="123"/>
                  </a:lnTo>
                  <a:lnTo>
                    <a:pt x="144" y="122"/>
                  </a:lnTo>
                  <a:lnTo>
                    <a:pt x="144" y="120"/>
                  </a:lnTo>
                  <a:lnTo>
                    <a:pt x="144" y="119"/>
                  </a:lnTo>
                  <a:lnTo>
                    <a:pt x="145" y="118"/>
                  </a:lnTo>
                  <a:lnTo>
                    <a:pt x="146" y="118"/>
                  </a:lnTo>
                  <a:lnTo>
                    <a:pt x="146" y="117"/>
                  </a:lnTo>
                  <a:lnTo>
                    <a:pt x="147" y="117"/>
                  </a:lnTo>
                  <a:lnTo>
                    <a:pt x="147" y="116"/>
                  </a:lnTo>
                  <a:lnTo>
                    <a:pt x="148" y="116"/>
                  </a:lnTo>
                  <a:lnTo>
                    <a:pt x="149" y="116"/>
                  </a:lnTo>
                  <a:lnTo>
                    <a:pt x="149" y="115"/>
                  </a:lnTo>
                  <a:lnTo>
                    <a:pt x="150" y="115"/>
                  </a:lnTo>
                  <a:lnTo>
                    <a:pt x="151" y="114"/>
                  </a:lnTo>
                  <a:lnTo>
                    <a:pt x="152" y="114"/>
                  </a:lnTo>
                  <a:lnTo>
                    <a:pt x="152" y="113"/>
                  </a:lnTo>
                  <a:lnTo>
                    <a:pt x="153" y="113"/>
                  </a:lnTo>
                  <a:lnTo>
                    <a:pt x="153" y="112"/>
                  </a:lnTo>
                  <a:lnTo>
                    <a:pt x="154" y="112"/>
                  </a:lnTo>
                  <a:lnTo>
                    <a:pt x="155" y="111"/>
                  </a:lnTo>
                  <a:lnTo>
                    <a:pt x="155" y="112"/>
                  </a:lnTo>
                  <a:lnTo>
                    <a:pt x="155" y="111"/>
                  </a:lnTo>
                  <a:lnTo>
                    <a:pt x="156" y="111"/>
                  </a:lnTo>
                  <a:lnTo>
                    <a:pt x="156" y="110"/>
                  </a:lnTo>
                  <a:lnTo>
                    <a:pt x="158" y="110"/>
                  </a:lnTo>
                  <a:lnTo>
                    <a:pt x="158" y="109"/>
                  </a:lnTo>
                  <a:lnTo>
                    <a:pt x="159" y="109"/>
                  </a:lnTo>
                  <a:lnTo>
                    <a:pt x="159" y="108"/>
                  </a:lnTo>
                  <a:lnTo>
                    <a:pt x="159" y="107"/>
                  </a:lnTo>
                  <a:lnTo>
                    <a:pt x="158" y="107"/>
                  </a:lnTo>
                  <a:lnTo>
                    <a:pt x="158" y="106"/>
                  </a:lnTo>
                  <a:lnTo>
                    <a:pt x="158" y="105"/>
                  </a:lnTo>
                  <a:lnTo>
                    <a:pt x="159" y="104"/>
                  </a:lnTo>
                  <a:lnTo>
                    <a:pt x="159" y="103"/>
                  </a:lnTo>
                  <a:lnTo>
                    <a:pt x="160" y="103"/>
                  </a:lnTo>
                  <a:lnTo>
                    <a:pt x="160" y="102"/>
                  </a:lnTo>
                  <a:lnTo>
                    <a:pt x="160" y="101"/>
                  </a:lnTo>
                  <a:lnTo>
                    <a:pt x="160" y="100"/>
                  </a:lnTo>
                  <a:lnTo>
                    <a:pt x="161" y="100"/>
                  </a:lnTo>
                  <a:lnTo>
                    <a:pt x="161" y="99"/>
                  </a:lnTo>
                  <a:lnTo>
                    <a:pt x="162" y="98"/>
                  </a:lnTo>
                  <a:lnTo>
                    <a:pt x="162" y="97"/>
                  </a:lnTo>
                  <a:lnTo>
                    <a:pt x="162" y="95"/>
                  </a:lnTo>
                  <a:lnTo>
                    <a:pt x="162" y="94"/>
                  </a:lnTo>
                  <a:lnTo>
                    <a:pt x="163" y="94"/>
                  </a:lnTo>
                  <a:lnTo>
                    <a:pt x="163" y="93"/>
                  </a:lnTo>
                  <a:lnTo>
                    <a:pt x="163" y="92"/>
                  </a:lnTo>
                  <a:lnTo>
                    <a:pt x="164" y="92"/>
                  </a:lnTo>
                  <a:lnTo>
                    <a:pt x="164" y="91"/>
                  </a:lnTo>
                  <a:lnTo>
                    <a:pt x="165" y="90"/>
                  </a:lnTo>
                  <a:lnTo>
                    <a:pt x="165" y="89"/>
                  </a:lnTo>
                  <a:lnTo>
                    <a:pt x="166" y="89"/>
                  </a:lnTo>
                  <a:lnTo>
                    <a:pt x="167" y="89"/>
                  </a:lnTo>
                  <a:lnTo>
                    <a:pt x="167" y="88"/>
                  </a:lnTo>
                  <a:lnTo>
                    <a:pt x="168" y="88"/>
                  </a:lnTo>
                  <a:lnTo>
                    <a:pt x="168" y="87"/>
                  </a:lnTo>
                  <a:lnTo>
                    <a:pt x="169" y="87"/>
                  </a:lnTo>
                  <a:lnTo>
                    <a:pt x="169" y="86"/>
                  </a:lnTo>
                  <a:lnTo>
                    <a:pt x="170" y="86"/>
                  </a:lnTo>
                  <a:lnTo>
                    <a:pt x="170" y="85"/>
                  </a:lnTo>
                  <a:lnTo>
                    <a:pt x="171" y="85"/>
                  </a:lnTo>
                  <a:lnTo>
                    <a:pt x="171" y="84"/>
                  </a:lnTo>
                  <a:lnTo>
                    <a:pt x="171" y="83"/>
                  </a:lnTo>
                  <a:lnTo>
                    <a:pt x="171" y="82"/>
                  </a:lnTo>
                  <a:lnTo>
                    <a:pt x="170" y="82"/>
                  </a:lnTo>
                  <a:lnTo>
                    <a:pt x="170" y="81"/>
                  </a:lnTo>
                  <a:lnTo>
                    <a:pt x="171" y="80"/>
                  </a:lnTo>
                  <a:lnTo>
                    <a:pt x="171" y="79"/>
                  </a:lnTo>
                  <a:lnTo>
                    <a:pt x="171" y="78"/>
                  </a:lnTo>
                  <a:lnTo>
                    <a:pt x="171" y="77"/>
                  </a:lnTo>
                  <a:lnTo>
                    <a:pt x="171" y="76"/>
                  </a:lnTo>
                  <a:lnTo>
                    <a:pt x="171" y="75"/>
                  </a:lnTo>
                  <a:lnTo>
                    <a:pt x="172" y="75"/>
                  </a:lnTo>
                  <a:lnTo>
                    <a:pt x="172" y="74"/>
                  </a:lnTo>
                  <a:lnTo>
                    <a:pt x="172" y="73"/>
                  </a:lnTo>
                  <a:lnTo>
                    <a:pt x="172" y="72"/>
                  </a:lnTo>
                  <a:lnTo>
                    <a:pt x="172" y="70"/>
                  </a:lnTo>
                  <a:lnTo>
                    <a:pt x="173" y="70"/>
                  </a:lnTo>
                  <a:lnTo>
                    <a:pt x="173" y="69"/>
                  </a:lnTo>
                  <a:lnTo>
                    <a:pt x="173" y="68"/>
                  </a:lnTo>
                  <a:lnTo>
                    <a:pt x="173" y="67"/>
                  </a:lnTo>
                  <a:lnTo>
                    <a:pt x="174" y="67"/>
                  </a:lnTo>
                  <a:lnTo>
                    <a:pt x="174" y="66"/>
                  </a:lnTo>
                  <a:lnTo>
                    <a:pt x="175" y="66"/>
                  </a:lnTo>
                  <a:lnTo>
                    <a:pt x="175" y="65"/>
                  </a:lnTo>
                  <a:lnTo>
                    <a:pt x="175" y="64"/>
                  </a:lnTo>
                  <a:lnTo>
                    <a:pt x="175" y="63"/>
                  </a:lnTo>
                  <a:lnTo>
                    <a:pt x="176" y="63"/>
                  </a:lnTo>
                  <a:lnTo>
                    <a:pt x="177" y="63"/>
                  </a:lnTo>
                  <a:lnTo>
                    <a:pt x="177" y="62"/>
                  </a:lnTo>
                  <a:lnTo>
                    <a:pt x="177" y="61"/>
                  </a:lnTo>
                  <a:lnTo>
                    <a:pt x="177" y="60"/>
                  </a:lnTo>
                  <a:lnTo>
                    <a:pt x="177" y="59"/>
                  </a:lnTo>
                  <a:lnTo>
                    <a:pt x="178" y="59"/>
                  </a:lnTo>
                  <a:lnTo>
                    <a:pt x="178" y="58"/>
                  </a:lnTo>
                  <a:lnTo>
                    <a:pt x="179" y="58"/>
                  </a:lnTo>
                  <a:lnTo>
                    <a:pt x="180" y="58"/>
                  </a:lnTo>
                  <a:lnTo>
                    <a:pt x="180" y="57"/>
                  </a:lnTo>
                  <a:lnTo>
                    <a:pt x="179" y="57"/>
                  </a:lnTo>
                  <a:lnTo>
                    <a:pt x="180" y="57"/>
                  </a:lnTo>
                  <a:lnTo>
                    <a:pt x="180" y="56"/>
                  </a:lnTo>
                  <a:lnTo>
                    <a:pt x="181" y="56"/>
                  </a:lnTo>
                  <a:lnTo>
                    <a:pt x="181" y="57"/>
                  </a:lnTo>
                  <a:lnTo>
                    <a:pt x="183" y="57"/>
                  </a:lnTo>
                  <a:lnTo>
                    <a:pt x="184" y="57"/>
                  </a:lnTo>
                  <a:lnTo>
                    <a:pt x="184" y="56"/>
                  </a:lnTo>
                  <a:lnTo>
                    <a:pt x="184" y="57"/>
                  </a:lnTo>
                  <a:lnTo>
                    <a:pt x="185" y="57"/>
                  </a:lnTo>
                  <a:lnTo>
                    <a:pt x="185" y="56"/>
                  </a:lnTo>
                  <a:lnTo>
                    <a:pt x="186" y="56"/>
                  </a:lnTo>
                  <a:lnTo>
                    <a:pt x="187" y="55"/>
                  </a:lnTo>
                  <a:lnTo>
                    <a:pt x="187" y="54"/>
                  </a:lnTo>
                  <a:lnTo>
                    <a:pt x="187" y="53"/>
                  </a:lnTo>
                  <a:lnTo>
                    <a:pt x="187" y="52"/>
                  </a:lnTo>
                  <a:lnTo>
                    <a:pt x="188" y="52"/>
                  </a:lnTo>
                  <a:lnTo>
                    <a:pt x="188" y="51"/>
                  </a:lnTo>
                  <a:lnTo>
                    <a:pt x="189" y="51"/>
                  </a:lnTo>
                  <a:lnTo>
                    <a:pt x="190" y="51"/>
                  </a:lnTo>
                  <a:lnTo>
                    <a:pt x="191" y="50"/>
                  </a:lnTo>
                  <a:lnTo>
                    <a:pt x="191" y="49"/>
                  </a:lnTo>
                  <a:lnTo>
                    <a:pt x="191" y="48"/>
                  </a:lnTo>
                  <a:lnTo>
                    <a:pt x="190" y="48"/>
                  </a:lnTo>
                  <a:lnTo>
                    <a:pt x="190" y="47"/>
                  </a:lnTo>
                  <a:lnTo>
                    <a:pt x="190" y="45"/>
                  </a:lnTo>
                  <a:lnTo>
                    <a:pt x="191" y="45"/>
                  </a:lnTo>
                  <a:lnTo>
                    <a:pt x="192" y="45"/>
                  </a:lnTo>
                  <a:lnTo>
                    <a:pt x="192" y="44"/>
                  </a:lnTo>
                  <a:lnTo>
                    <a:pt x="193" y="44"/>
                  </a:lnTo>
                  <a:lnTo>
                    <a:pt x="193" y="43"/>
                  </a:lnTo>
                  <a:lnTo>
                    <a:pt x="194" y="42"/>
                  </a:lnTo>
                  <a:lnTo>
                    <a:pt x="195" y="42"/>
                  </a:lnTo>
                  <a:lnTo>
                    <a:pt x="196" y="42"/>
                  </a:lnTo>
                  <a:lnTo>
                    <a:pt x="196" y="41"/>
                  </a:lnTo>
                  <a:lnTo>
                    <a:pt x="196" y="40"/>
                  </a:lnTo>
                  <a:lnTo>
                    <a:pt x="196" y="39"/>
                  </a:lnTo>
                  <a:lnTo>
                    <a:pt x="197" y="39"/>
                  </a:lnTo>
                  <a:lnTo>
                    <a:pt x="197" y="38"/>
                  </a:lnTo>
                  <a:lnTo>
                    <a:pt x="198" y="38"/>
                  </a:lnTo>
                  <a:lnTo>
                    <a:pt x="198" y="37"/>
                  </a:lnTo>
                  <a:lnTo>
                    <a:pt x="198" y="36"/>
                  </a:lnTo>
                  <a:lnTo>
                    <a:pt x="199" y="36"/>
                  </a:lnTo>
                  <a:lnTo>
                    <a:pt x="200" y="36"/>
                  </a:lnTo>
                  <a:lnTo>
                    <a:pt x="200" y="35"/>
                  </a:lnTo>
                  <a:lnTo>
                    <a:pt x="199" y="34"/>
                  </a:lnTo>
                  <a:lnTo>
                    <a:pt x="198" y="34"/>
                  </a:lnTo>
                  <a:lnTo>
                    <a:pt x="198" y="33"/>
                  </a:lnTo>
                  <a:lnTo>
                    <a:pt x="198" y="32"/>
                  </a:lnTo>
                  <a:lnTo>
                    <a:pt x="199" y="32"/>
                  </a:lnTo>
                  <a:lnTo>
                    <a:pt x="199" y="31"/>
                  </a:lnTo>
                  <a:lnTo>
                    <a:pt x="199" y="30"/>
                  </a:lnTo>
                  <a:lnTo>
                    <a:pt x="199" y="29"/>
                  </a:lnTo>
                  <a:lnTo>
                    <a:pt x="198" y="29"/>
                  </a:lnTo>
                  <a:lnTo>
                    <a:pt x="198" y="28"/>
                  </a:lnTo>
                  <a:lnTo>
                    <a:pt x="197" y="27"/>
                  </a:lnTo>
                  <a:lnTo>
                    <a:pt x="198" y="27"/>
                  </a:lnTo>
                  <a:lnTo>
                    <a:pt x="198" y="26"/>
                  </a:lnTo>
                  <a:lnTo>
                    <a:pt x="199" y="26"/>
                  </a:lnTo>
                  <a:lnTo>
                    <a:pt x="200" y="25"/>
                  </a:lnTo>
                  <a:lnTo>
                    <a:pt x="201" y="25"/>
                  </a:lnTo>
                  <a:lnTo>
                    <a:pt x="201" y="24"/>
                  </a:lnTo>
                  <a:lnTo>
                    <a:pt x="202" y="24"/>
                  </a:lnTo>
                  <a:lnTo>
                    <a:pt x="202" y="23"/>
                  </a:lnTo>
                  <a:lnTo>
                    <a:pt x="203" y="23"/>
                  </a:lnTo>
                  <a:lnTo>
                    <a:pt x="203" y="22"/>
                  </a:lnTo>
                  <a:lnTo>
                    <a:pt x="203" y="20"/>
                  </a:lnTo>
                  <a:lnTo>
                    <a:pt x="203" y="19"/>
                  </a:lnTo>
                  <a:lnTo>
                    <a:pt x="204" y="19"/>
                  </a:lnTo>
                  <a:lnTo>
                    <a:pt x="204" y="18"/>
                  </a:lnTo>
                  <a:lnTo>
                    <a:pt x="204" y="17"/>
                  </a:lnTo>
                  <a:lnTo>
                    <a:pt x="205" y="17"/>
                  </a:lnTo>
                  <a:lnTo>
                    <a:pt x="205" y="16"/>
                  </a:lnTo>
                  <a:lnTo>
                    <a:pt x="206" y="16"/>
                  </a:lnTo>
                  <a:lnTo>
                    <a:pt x="208" y="16"/>
                  </a:lnTo>
                  <a:lnTo>
                    <a:pt x="209" y="16"/>
                  </a:lnTo>
                  <a:lnTo>
                    <a:pt x="210" y="16"/>
                  </a:lnTo>
                  <a:lnTo>
                    <a:pt x="211" y="15"/>
                  </a:lnTo>
                  <a:lnTo>
                    <a:pt x="211" y="14"/>
                  </a:lnTo>
                  <a:lnTo>
                    <a:pt x="212" y="14"/>
                  </a:lnTo>
                  <a:lnTo>
                    <a:pt x="212" y="13"/>
                  </a:lnTo>
                  <a:lnTo>
                    <a:pt x="212" y="12"/>
                  </a:lnTo>
                  <a:lnTo>
                    <a:pt x="213" y="12"/>
                  </a:lnTo>
                  <a:lnTo>
                    <a:pt x="213" y="11"/>
                  </a:lnTo>
                  <a:lnTo>
                    <a:pt x="214" y="11"/>
                  </a:lnTo>
                  <a:lnTo>
                    <a:pt x="214" y="10"/>
                  </a:lnTo>
                  <a:lnTo>
                    <a:pt x="215" y="10"/>
                  </a:lnTo>
                  <a:lnTo>
                    <a:pt x="216" y="10"/>
                  </a:lnTo>
                  <a:lnTo>
                    <a:pt x="217" y="10"/>
                  </a:lnTo>
                  <a:lnTo>
                    <a:pt x="218" y="10"/>
                  </a:lnTo>
                  <a:lnTo>
                    <a:pt x="218" y="9"/>
                  </a:lnTo>
                  <a:lnTo>
                    <a:pt x="218" y="8"/>
                  </a:lnTo>
                  <a:lnTo>
                    <a:pt x="219" y="8"/>
                  </a:lnTo>
                  <a:lnTo>
                    <a:pt x="220" y="8"/>
                  </a:lnTo>
                  <a:lnTo>
                    <a:pt x="220" y="7"/>
                  </a:lnTo>
                  <a:lnTo>
                    <a:pt x="221" y="7"/>
                  </a:lnTo>
                  <a:lnTo>
                    <a:pt x="222" y="7"/>
                  </a:lnTo>
                  <a:lnTo>
                    <a:pt x="222" y="8"/>
                  </a:lnTo>
                  <a:lnTo>
                    <a:pt x="223" y="8"/>
                  </a:lnTo>
                  <a:lnTo>
                    <a:pt x="223" y="7"/>
                  </a:lnTo>
                  <a:lnTo>
                    <a:pt x="224" y="7"/>
                  </a:lnTo>
                  <a:lnTo>
                    <a:pt x="225" y="7"/>
                  </a:lnTo>
                  <a:lnTo>
                    <a:pt x="225" y="6"/>
                  </a:lnTo>
                  <a:lnTo>
                    <a:pt x="226" y="6"/>
                  </a:lnTo>
                  <a:lnTo>
                    <a:pt x="226" y="7"/>
                  </a:lnTo>
                  <a:lnTo>
                    <a:pt x="227" y="7"/>
                  </a:lnTo>
                  <a:lnTo>
                    <a:pt x="228" y="7"/>
                  </a:lnTo>
                  <a:lnTo>
                    <a:pt x="228" y="8"/>
                  </a:lnTo>
                  <a:lnTo>
                    <a:pt x="229" y="8"/>
                  </a:lnTo>
                  <a:lnTo>
                    <a:pt x="230" y="8"/>
                  </a:lnTo>
                  <a:lnTo>
                    <a:pt x="231" y="8"/>
                  </a:lnTo>
                  <a:lnTo>
                    <a:pt x="233" y="8"/>
                  </a:lnTo>
                  <a:lnTo>
                    <a:pt x="234" y="8"/>
                  </a:lnTo>
                  <a:lnTo>
                    <a:pt x="235" y="8"/>
                  </a:lnTo>
                  <a:lnTo>
                    <a:pt x="236" y="8"/>
                  </a:lnTo>
                  <a:lnTo>
                    <a:pt x="237" y="8"/>
                  </a:lnTo>
                  <a:lnTo>
                    <a:pt x="237" y="7"/>
                  </a:lnTo>
                  <a:lnTo>
                    <a:pt x="238" y="7"/>
                  </a:lnTo>
                  <a:lnTo>
                    <a:pt x="239" y="7"/>
                  </a:lnTo>
                  <a:lnTo>
                    <a:pt x="239" y="6"/>
                  </a:lnTo>
                  <a:lnTo>
                    <a:pt x="240" y="6"/>
                  </a:lnTo>
                  <a:lnTo>
                    <a:pt x="241" y="6"/>
                  </a:lnTo>
                  <a:lnTo>
                    <a:pt x="242" y="6"/>
                  </a:lnTo>
                  <a:lnTo>
                    <a:pt x="243" y="6"/>
                  </a:lnTo>
                  <a:lnTo>
                    <a:pt x="244" y="7"/>
                  </a:lnTo>
                  <a:lnTo>
                    <a:pt x="245" y="6"/>
                  </a:lnTo>
                  <a:lnTo>
                    <a:pt x="246" y="6"/>
                  </a:lnTo>
                  <a:lnTo>
                    <a:pt x="247" y="6"/>
                  </a:lnTo>
                  <a:lnTo>
                    <a:pt x="247" y="7"/>
                  </a:lnTo>
                  <a:lnTo>
                    <a:pt x="248" y="7"/>
                  </a:lnTo>
                  <a:lnTo>
                    <a:pt x="248" y="8"/>
                  </a:lnTo>
                  <a:lnTo>
                    <a:pt x="249" y="8"/>
                  </a:lnTo>
                  <a:lnTo>
                    <a:pt x="250" y="8"/>
                  </a:lnTo>
                  <a:lnTo>
                    <a:pt x="250" y="7"/>
                  </a:lnTo>
                  <a:lnTo>
                    <a:pt x="250" y="6"/>
                  </a:lnTo>
                  <a:lnTo>
                    <a:pt x="251" y="6"/>
                  </a:lnTo>
                  <a:lnTo>
                    <a:pt x="251" y="5"/>
                  </a:lnTo>
                  <a:lnTo>
                    <a:pt x="251" y="4"/>
                  </a:lnTo>
                  <a:lnTo>
                    <a:pt x="252" y="4"/>
                  </a:lnTo>
                  <a:lnTo>
                    <a:pt x="252" y="3"/>
                  </a:lnTo>
                  <a:lnTo>
                    <a:pt x="253" y="3"/>
                  </a:lnTo>
                  <a:lnTo>
                    <a:pt x="253" y="2"/>
                  </a:lnTo>
                  <a:lnTo>
                    <a:pt x="254" y="2"/>
                  </a:lnTo>
                  <a:lnTo>
                    <a:pt x="255" y="2"/>
                  </a:lnTo>
                  <a:lnTo>
                    <a:pt x="256" y="2"/>
                  </a:lnTo>
                  <a:lnTo>
                    <a:pt x="258" y="2"/>
                  </a:lnTo>
                  <a:lnTo>
                    <a:pt x="259" y="2"/>
                  </a:lnTo>
                  <a:lnTo>
                    <a:pt x="259" y="1"/>
                  </a:lnTo>
                  <a:lnTo>
                    <a:pt x="260" y="1"/>
                  </a:lnTo>
                  <a:lnTo>
                    <a:pt x="261" y="1"/>
                  </a:lnTo>
                  <a:lnTo>
                    <a:pt x="261" y="2"/>
                  </a:lnTo>
                  <a:lnTo>
                    <a:pt x="262" y="1"/>
                  </a:lnTo>
                  <a:lnTo>
                    <a:pt x="263" y="1"/>
                  </a:lnTo>
                  <a:lnTo>
                    <a:pt x="263" y="0"/>
                  </a:lnTo>
                  <a:lnTo>
                    <a:pt x="264" y="0"/>
                  </a:lnTo>
                  <a:lnTo>
                    <a:pt x="265" y="0"/>
                  </a:lnTo>
                  <a:lnTo>
                    <a:pt x="265" y="1"/>
                  </a:lnTo>
                  <a:lnTo>
                    <a:pt x="266" y="1"/>
                  </a:lnTo>
                  <a:lnTo>
                    <a:pt x="266" y="2"/>
                  </a:lnTo>
                  <a:lnTo>
                    <a:pt x="267" y="2"/>
                  </a:lnTo>
                  <a:lnTo>
                    <a:pt x="268" y="2"/>
                  </a:lnTo>
                  <a:lnTo>
                    <a:pt x="268" y="3"/>
                  </a:lnTo>
                  <a:lnTo>
                    <a:pt x="269" y="3"/>
                  </a:lnTo>
                  <a:lnTo>
                    <a:pt x="269" y="4"/>
                  </a:lnTo>
                  <a:lnTo>
                    <a:pt x="270" y="4"/>
                  </a:lnTo>
                  <a:lnTo>
                    <a:pt x="270" y="5"/>
                  </a:lnTo>
                  <a:lnTo>
                    <a:pt x="270" y="6"/>
                  </a:lnTo>
                  <a:lnTo>
                    <a:pt x="271" y="6"/>
                  </a:lnTo>
                  <a:lnTo>
                    <a:pt x="271" y="7"/>
                  </a:lnTo>
                  <a:lnTo>
                    <a:pt x="272" y="7"/>
                  </a:lnTo>
                  <a:lnTo>
                    <a:pt x="272" y="8"/>
                  </a:lnTo>
                  <a:lnTo>
                    <a:pt x="272" y="9"/>
                  </a:lnTo>
                  <a:lnTo>
                    <a:pt x="273" y="9"/>
                  </a:lnTo>
                  <a:lnTo>
                    <a:pt x="273" y="10"/>
                  </a:lnTo>
                  <a:lnTo>
                    <a:pt x="273" y="11"/>
                  </a:lnTo>
                  <a:lnTo>
                    <a:pt x="274" y="11"/>
                  </a:lnTo>
                  <a:lnTo>
                    <a:pt x="274" y="12"/>
                  </a:lnTo>
                  <a:lnTo>
                    <a:pt x="274" y="13"/>
                  </a:lnTo>
                  <a:lnTo>
                    <a:pt x="275" y="13"/>
                  </a:lnTo>
                  <a:lnTo>
                    <a:pt x="275" y="14"/>
                  </a:lnTo>
                  <a:lnTo>
                    <a:pt x="276" y="15"/>
                  </a:lnTo>
                  <a:lnTo>
                    <a:pt x="277" y="16"/>
                  </a:lnTo>
                  <a:lnTo>
                    <a:pt x="278" y="16"/>
                  </a:lnTo>
                  <a:lnTo>
                    <a:pt x="278" y="17"/>
                  </a:lnTo>
                  <a:lnTo>
                    <a:pt x="279" y="17"/>
                  </a:lnTo>
                  <a:lnTo>
                    <a:pt x="280" y="17"/>
                  </a:lnTo>
                  <a:lnTo>
                    <a:pt x="280" y="18"/>
                  </a:lnTo>
                  <a:lnTo>
                    <a:pt x="281" y="18"/>
                  </a:lnTo>
                  <a:lnTo>
                    <a:pt x="281" y="19"/>
                  </a:lnTo>
                  <a:lnTo>
                    <a:pt x="283" y="19"/>
                  </a:lnTo>
                  <a:lnTo>
                    <a:pt x="283" y="20"/>
                  </a:lnTo>
                  <a:lnTo>
                    <a:pt x="283" y="22"/>
                  </a:lnTo>
                  <a:lnTo>
                    <a:pt x="284" y="22"/>
                  </a:lnTo>
                  <a:lnTo>
                    <a:pt x="284" y="23"/>
                  </a:lnTo>
                  <a:lnTo>
                    <a:pt x="285" y="23"/>
                  </a:lnTo>
                  <a:lnTo>
                    <a:pt x="285" y="24"/>
                  </a:lnTo>
                  <a:lnTo>
                    <a:pt x="286" y="24"/>
                  </a:lnTo>
                  <a:lnTo>
                    <a:pt x="286" y="25"/>
                  </a:lnTo>
                  <a:lnTo>
                    <a:pt x="286" y="26"/>
                  </a:lnTo>
                  <a:lnTo>
                    <a:pt x="287" y="27"/>
                  </a:lnTo>
                  <a:lnTo>
                    <a:pt x="287" y="26"/>
                  </a:lnTo>
                  <a:lnTo>
                    <a:pt x="288" y="26"/>
                  </a:lnTo>
                  <a:lnTo>
                    <a:pt x="288" y="27"/>
                  </a:lnTo>
                  <a:lnTo>
                    <a:pt x="289" y="27"/>
                  </a:lnTo>
                  <a:lnTo>
                    <a:pt x="289" y="28"/>
                  </a:lnTo>
                  <a:lnTo>
                    <a:pt x="290" y="28"/>
                  </a:lnTo>
                  <a:lnTo>
                    <a:pt x="290" y="29"/>
                  </a:lnTo>
                  <a:lnTo>
                    <a:pt x="290" y="30"/>
                  </a:lnTo>
                  <a:lnTo>
                    <a:pt x="291" y="29"/>
                  </a:lnTo>
                  <a:lnTo>
                    <a:pt x="291" y="30"/>
                  </a:lnTo>
                  <a:lnTo>
                    <a:pt x="292" y="30"/>
                  </a:lnTo>
                  <a:lnTo>
                    <a:pt x="292" y="31"/>
                  </a:lnTo>
                  <a:lnTo>
                    <a:pt x="292" y="32"/>
                  </a:lnTo>
                  <a:lnTo>
                    <a:pt x="293" y="32"/>
                  </a:lnTo>
                  <a:lnTo>
                    <a:pt x="294" y="33"/>
                  </a:lnTo>
                  <a:lnTo>
                    <a:pt x="295" y="33"/>
                  </a:lnTo>
                  <a:lnTo>
                    <a:pt x="296" y="33"/>
                  </a:lnTo>
                  <a:lnTo>
                    <a:pt x="297" y="33"/>
                  </a:lnTo>
                  <a:lnTo>
                    <a:pt x="298" y="33"/>
                  </a:lnTo>
                  <a:lnTo>
                    <a:pt x="299" y="33"/>
                  </a:lnTo>
                  <a:lnTo>
                    <a:pt x="300" y="33"/>
                  </a:lnTo>
                  <a:lnTo>
                    <a:pt x="301" y="33"/>
                  </a:lnTo>
                  <a:lnTo>
                    <a:pt x="301" y="34"/>
                  </a:lnTo>
                  <a:lnTo>
                    <a:pt x="302" y="34"/>
                  </a:lnTo>
                  <a:lnTo>
                    <a:pt x="302" y="35"/>
                  </a:lnTo>
                  <a:lnTo>
                    <a:pt x="302" y="34"/>
                  </a:lnTo>
                  <a:lnTo>
                    <a:pt x="302" y="35"/>
                  </a:lnTo>
                  <a:lnTo>
                    <a:pt x="302" y="36"/>
                  </a:lnTo>
                  <a:lnTo>
                    <a:pt x="302" y="37"/>
                  </a:lnTo>
                  <a:lnTo>
                    <a:pt x="302" y="38"/>
                  </a:lnTo>
                  <a:lnTo>
                    <a:pt x="302" y="39"/>
                  </a:lnTo>
                  <a:lnTo>
                    <a:pt x="302" y="40"/>
                  </a:lnTo>
                  <a:lnTo>
                    <a:pt x="303" y="40"/>
                  </a:lnTo>
                  <a:lnTo>
                    <a:pt x="303" y="41"/>
                  </a:lnTo>
                  <a:lnTo>
                    <a:pt x="304" y="41"/>
                  </a:lnTo>
                  <a:lnTo>
                    <a:pt x="305" y="41"/>
                  </a:lnTo>
                  <a:lnTo>
                    <a:pt x="306" y="41"/>
                  </a:lnTo>
                  <a:lnTo>
                    <a:pt x="308" y="41"/>
                  </a:lnTo>
                  <a:lnTo>
                    <a:pt x="306" y="41"/>
                  </a:lnTo>
                  <a:lnTo>
                    <a:pt x="308" y="41"/>
                  </a:lnTo>
                  <a:lnTo>
                    <a:pt x="309" y="41"/>
                  </a:lnTo>
                  <a:lnTo>
                    <a:pt x="310" y="41"/>
                  </a:lnTo>
                  <a:lnTo>
                    <a:pt x="311" y="41"/>
                  </a:lnTo>
                  <a:lnTo>
                    <a:pt x="312" y="41"/>
                  </a:lnTo>
                  <a:lnTo>
                    <a:pt x="312" y="40"/>
                  </a:lnTo>
                  <a:lnTo>
                    <a:pt x="313" y="40"/>
                  </a:lnTo>
                  <a:lnTo>
                    <a:pt x="314" y="39"/>
                  </a:lnTo>
                  <a:lnTo>
                    <a:pt x="315" y="39"/>
                  </a:lnTo>
                  <a:lnTo>
                    <a:pt x="315" y="40"/>
                  </a:lnTo>
                  <a:lnTo>
                    <a:pt x="316" y="40"/>
                  </a:lnTo>
                  <a:lnTo>
                    <a:pt x="317" y="41"/>
                  </a:lnTo>
                  <a:lnTo>
                    <a:pt x="318" y="42"/>
                  </a:lnTo>
                  <a:lnTo>
                    <a:pt x="319" y="42"/>
                  </a:lnTo>
                  <a:lnTo>
                    <a:pt x="320" y="42"/>
                  </a:lnTo>
                  <a:lnTo>
                    <a:pt x="322" y="42"/>
                  </a:lnTo>
                  <a:lnTo>
                    <a:pt x="323" y="42"/>
                  </a:lnTo>
                  <a:lnTo>
                    <a:pt x="324" y="43"/>
                  </a:lnTo>
                  <a:lnTo>
                    <a:pt x="325" y="43"/>
                  </a:lnTo>
                  <a:lnTo>
                    <a:pt x="326" y="44"/>
                  </a:lnTo>
                  <a:lnTo>
                    <a:pt x="327" y="45"/>
                  </a:lnTo>
                  <a:lnTo>
                    <a:pt x="327" y="47"/>
                  </a:lnTo>
                  <a:lnTo>
                    <a:pt x="328" y="47"/>
                  </a:lnTo>
                  <a:lnTo>
                    <a:pt x="328" y="48"/>
                  </a:lnTo>
                  <a:lnTo>
                    <a:pt x="329" y="48"/>
                  </a:lnTo>
                  <a:lnTo>
                    <a:pt x="329" y="49"/>
                  </a:lnTo>
                  <a:lnTo>
                    <a:pt x="330" y="49"/>
                  </a:lnTo>
                  <a:lnTo>
                    <a:pt x="330" y="50"/>
                  </a:lnTo>
                  <a:lnTo>
                    <a:pt x="331" y="51"/>
                  </a:lnTo>
                  <a:lnTo>
                    <a:pt x="331" y="52"/>
                  </a:lnTo>
                  <a:lnTo>
                    <a:pt x="333" y="52"/>
                  </a:lnTo>
                  <a:lnTo>
                    <a:pt x="333" y="53"/>
                  </a:lnTo>
                  <a:lnTo>
                    <a:pt x="334" y="54"/>
                  </a:lnTo>
                  <a:lnTo>
                    <a:pt x="334" y="55"/>
                  </a:lnTo>
                  <a:lnTo>
                    <a:pt x="335" y="55"/>
                  </a:lnTo>
                  <a:lnTo>
                    <a:pt x="335" y="56"/>
                  </a:lnTo>
                  <a:lnTo>
                    <a:pt x="337" y="57"/>
                  </a:lnTo>
                  <a:lnTo>
                    <a:pt x="339" y="58"/>
                  </a:lnTo>
                  <a:lnTo>
                    <a:pt x="340" y="59"/>
                  </a:lnTo>
                  <a:lnTo>
                    <a:pt x="341" y="60"/>
                  </a:lnTo>
                  <a:lnTo>
                    <a:pt x="342" y="60"/>
                  </a:lnTo>
                  <a:lnTo>
                    <a:pt x="343" y="60"/>
                  </a:lnTo>
                  <a:lnTo>
                    <a:pt x="344" y="60"/>
                  </a:lnTo>
                  <a:lnTo>
                    <a:pt x="345" y="60"/>
                  </a:lnTo>
                  <a:lnTo>
                    <a:pt x="347" y="60"/>
                  </a:lnTo>
                  <a:lnTo>
                    <a:pt x="348" y="59"/>
                  </a:lnTo>
                  <a:lnTo>
                    <a:pt x="349" y="59"/>
                  </a:lnTo>
                  <a:lnTo>
                    <a:pt x="350" y="58"/>
                  </a:lnTo>
                  <a:lnTo>
                    <a:pt x="351" y="58"/>
                  </a:lnTo>
                  <a:lnTo>
                    <a:pt x="352" y="57"/>
                  </a:lnTo>
                  <a:lnTo>
                    <a:pt x="353" y="57"/>
                  </a:lnTo>
                  <a:lnTo>
                    <a:pt x="354" y="57"/>
                  </a:lnTo>
                  <a:lnTo>
                    <a:pt x="355" y="58"/>
                  </a:lnTo>
                  <a:lnTo>
                    <a:pt x="356" y="59"/>
                  </a:lnTo>
                  <a:lnTo>
                    <a:pt x="358" y="59"/>
                  </a:lnTo>
                  <a:lnTo>
                    <a:pt x="359" y="59"/>
                  </a:lnTo>
                  <a:lnTo>
                    <a:pt x="360" y="59"/>
                  </a:lnTo>
                  <a:lnTo>
                    <a:pt x="361" y="59"/>
                  </a:lnTo>
                  <a:lnTo>
                    <a:pt x="362" y="59"/>
                  </a:lnTo>
                  <a:lnTo>
                    <a:pt x="362" y="60"/>
                  </a:lnTo>
                  <a:lnTo>
                    <a:pt x="363" y="60"/>
                  </a:lnTo>
                  <a:lnTo>
                    <a:pt x="364" y="61"/>
                  </a:lnTo>
                  <a:lnTo>
                    <a:pt x="365" y="62"/>
                  </a:lnTo>
                  <a:lnTo>
                    <a:pt x="366" y="63"/>
                  </a:lnTo>
                  <a:lnTo>
                    <a:pt x="367" y="63"/>
                  </a:lnTo>
                  <a:lnTo>
                    <a:pt x="368" y="64"/>
                  </a:lnTo>
                  <a:lnTo>
                    <a:pt x="369" y="64"/>
                  </a:lnTo>
                  <a:lnTo>
                    <a:pt x="370" y="64"/>
                  </a:lnTo>
                  <a:lnTo>
                    <a:pt x="372" y="64"/>
                  </a:lnTo>
                  <a:lnTo>
                    <a:pt x="373" y="63"/>
                  </a:lnTo>
                  <a:lnTo>
                    <a:pt x="374" y="63"/>
                  </a:lnTo>
                  <a:lnTo>
                    <a:pt x="375" y="63"/>
                  </a:lnTo>
                  <a:lnTo>
                    <a:pt x="377" y="63"/>
                  </a:lnTo>
                  <a:lnTo>
                    <a:pt x="378" y="63"/>
                  </a:lnTo>
                  <a:lnTo>
                    <a:pt x="378" y="62"/>
                  </a:lnTo>
                  <a:lnTo>
                    <a:pt x="379" y="62"/>
                  </a:lnTo>
                  <a:lnTo>
                    <a:pt x="380" y="62"/>
                  </a:lnTo>
                  <a:lnTo>
                    <a:pt x="381" y="62"/>
                  </a:lnTo>
                  <a:lnTo>
                    <a:pt x="383" y="61"/>
                  </a:lnTo>
                  <a:lnTo>
                    <a:pt x="384" y="61"/>
                  </a:lnTo>
                  <a:lnTo>
                    <a:pt x="385" y="61"/>
                  </a:lnTo>
                  <a:lnTo>
                    <a:pt x="386" y="61"/>
                  </a:lnTo>
                  <a:lnTo>
                    <a:pt x="387" y="62"/>
                  </a:lnTo>
                  <a:lnTo>
                    <a:pt x="388" y="62"/>
                  </a:lnTo>
                  <a:lnTo>
                    <a:pt x="388" y="63"/>
                  </a:lnTo>
                  <a:lnTo>
                    <a:pt x="389" y="64"/>
                  </a:lnTo>
                  <a:lnTo>
                    <a:pt x="390" y="64"/>
                  </a:lnTo>
                  <a:lnTo>
                    <a:pt x="390" y="65"/>
                  </a:lnTo>
                  <a:lnTo>
                    <a:pt x="391" y="65"/>
                  </a:lnTo>
                  <a:lnTo>
                    <a:pt x="392" y="65"/>
                  </a:lnTo>
                  <a:lnTo>
                    <a:pt x="392" y="66"/>
                  </a:lnTo>
                  <a:lnTo>
                    <a:pt x="392" y="67"/>
                  </a:lnTo>
                  <a:lnTo>
                    <a:pt x="392" y="68"/>
                  </a:lnTo>
                  <a:lnTo>
                    <a:pt x="392" y="69"/>
                  </a:lnTo>
                  <a:lnTo>
                    <a:pt x="392" y="70"/>
                  </a:lnTo>
                  <a:lnTo>
                    <a:pt x="392" y="72"/>
                  </a:lnTo>
                  <a:lnTo>
                    <a:pt x="393" y="72"/>
                  </a:lnTo>
                  <a:lnTo>
                    <a:pt x="394" y="72"/>
                  </a:lnTo>
                  <a:lnTo>
                    <a:pt x="395" y="72"/>
                  </a:lnTo>
                  <a:lnTo>
                    <a:pt x="396" y="72"/>
                  </a:lnTo>
                  <a:lnTo>
                    <a:pt x="397" y="72"/>
                  </a:lnTo>
                  <a:lnTo>
                    <a:pt x="398" y="73"/>
                  </a:lnTo>
                  <a:lnTo>
                    <a:pt x="399" y="73"/>
                  </a:lnTo>
                  <a:lnTo>
                    <a:pt x="399" y="74"/>
                  </a:lnTo>
                  <a:lnTo>
                    <a:pt x="400" y="75"/>
                  </a:lnTo>
                  <a:lnTo>
                    <a:pt x="401" y="75"/>
                  </a:lnTo>
                  <a:lnTo>
                    <a:pt x="400" y="77"/>
                  </a:lnTo>
                  <a:lnTo>
                    <a:pt x="400" y="78"/>
                  </a:lnTo>
                  <a:lnTo>
                    <a:pt x="400" y="79"/>
                  </a:lnTo>
                  <a:lnTo>
                    <a:pt x="400" y="80"/>
                  </a:lnTo>
                  <a:lnTo>
                    <a:pt x="399" y="80"/>
                  </a:lnTo>
                  <a:lnTo>
                    <a:pt x="399" y="81"/>
                  </a:lnTo>
                  <a:lnTo>
                    <a:pt x="398" y="82"/>
                  </a:lnTo>
                  <a:lnTo>
                    <a:pt x="397" y="82"/>
                  </a:lnTo>
                  <a:lnTo>
                    <a:pt x="397" y="83"/>
                  </a:lnTo>
                  <a:lnTo>
                    <a:pt x="396" y="83"/>
                  </a:lnTo>
                  <a:lnTo>
                    <a:pt x="396" y="84"/>
                  </a:lnTo>
                  <a:lnTo>
                    <a:pt x="395" y="84"/>
                  </a:lnTo>
                  <a:lnTo>
                    <a:pt x="395" y="85"/>
                  </a:lnTo>
                  <a:lnTo>
                    <a:pt x="395" y="86"/>
                  </a:lnTo>
                  <a:lnTo>
                    <a:pt x="395" y="87"/>
                  </a:lnTo>
                  <a:lnTo>
                    <a:pt x="396" y="87"/>
                  </a:lnTo>
                  <a:lnTo>
                    <a:pt x="396" y="88"/>
                  </a:lnTo>
                  <a:lnTo>
                    <a:pt x="397" y="88"/>
                  </a:lnTo>
                  <a:lnTo>
                    <a:pt x="398" y="88"/>
                  </a:lnTo>
                  <a:lnTo>
                    <a:pt x="399" y="88"/>
                  </a:lnTo>
                  <a:lnTo>
                    <a:pt x="400" y="88"/>
                  </a:lnTo>
                  <a:lnTo>
                    <a:pt x="398" y="93"/>
                  </a:lnTo>
                  <a:lnTo>
                    <a:pt x="397" y="95"/>
                  </a:lnTo>
                  <a:lnTo>
                    <a:pt x="396" y="95"/>
                  </a:lnTo>
                  <a:lnTo>
                    <a:pt x="396" y="97"/>
                  </a:lnTo>
                  <a:lnTo>
                    <a:pt x="396" y="98"/>
                  </a:lnTo>
                  <a:lnTo>
                    <a:pt x="395" y="98"/>
                  </a:lnTo>
                  <a:lnTo>
                    <a:pt x="395" y="99"/>
                  </a:lnTo>
                  <a:lnTo>
                    <a:pt x="393" y="102"/>
                  </a:lnTo>
                  <a:lnTo>
                    <a:pt x="392" y="104"/>
                  </a:lnTo>
                  <a:lnTo>
                    <a:pt x="392" y="105"/>
                  </a:lnTo>
                  <a:lnTo>
                    <a:pt x="391" y="105"/>
                  </a:lnTo>
                  <a:lnTo>
                    <a:pt x="391" y="107"/>
                  </a:lnTo>
                  <a:lnTo>
                    <a:pt x="389" y="110"/>
                  </a:lnTo>
                  <a:lnTo>
                    <a:pt x="388" y="110"/>
                  </a:lnTo>
                  <a:lnTo>
                    <a:pt x="384" y="111"/>
                  </a:lnTo>
                  <a:lnTo>
                    <a:pt x="380" y="112"/>
                  </a:lnTo>
                  <a:lnTo>
                    <a:pt x="379" y="112"/>
                  </a:lnTo>
                  <a:lnTo>
                    <a:pt x="379" y="113"/>
                  </a:lnTo>
                  <a:lnTo>
                    <a:pt x="378" y="113"/>
                  </a:lnTo>
                  <a:lnTo>
                    <a:pt x="377" y="113"/>
                  </a:lnTo>
                  <a:lnTo>
                    <a:pt x="376" y="113"/>
                  </a:lnTo>
                  <a:lnTo>
                    <a:pt x="376" y="114"/>
                  </a:lnTo>
                  <a:lnTo>
                    <a:pt x="375" y="114"/>
                  </a:lnTo>
                  <a:lnTo>
                    <a:pt x="374" y="114"/>
                  </a:lnTo>
                  <a:lnTo>
                    <a:pt x="373" y="114"/>
                  </a:lnTo>
                  <a:lnTo>
                    <a:pt x="373" y="115"/>
                  </a:lnTo>
                  <a:lnTo>
                    <a:pt x="372" y="115"/>
                  </a:lnTo>
                  <a:lnTo>
                    <a:pt x="371" y="115"/>
                  </a:lnTo>
                  <a:lnTo>
                    <a:pt x="369" y="116"/>
                  </a:lnTo>
                  <a:lnTo>
                    <a:pt x="366" y="116"/>
                  </a:lnTo>
                  <a:lnTo>
                    <a:pt x="361" y="117"/>
                  </a:lnTo>
                  <a:lnTo>
                    <a:pt x="360" y="117"/>
                  </a:lnTo>
                  <a:lnTo>
                    <a:pt x="359" y="117"/>
                  </a:lnTo>
                  <a:lnTo>
                    <a:pt x="359" y="118"/>
                  </a:lnTo>
                  <a:lnTo>
                    <a:pt x="358" y="118"/>
                  </a:lnTo>
                  <a:lnTo>
                    <a:pt x="358" y="119"/>
                  </a:lnTo>
                  <a:lnTo>
                    <a:pt x="356" y="119"/>
                  </a:lnTo>
                  <a:lnTo>
                    <a:pt x="351" y="123"/>
                  </a:lnTo>
                  <a:lnTo>
                    <a:pt x="351" y="124"/>
                  </a:lnTo>
                  <a:lnTo>
                    <a:pt x="350" y="124"/>
                  </a:lnTo>
                  <a:lnTo>
                    <a:pt x="347" y="130"/>
                  </a:lnTo>
                  <a:lnTo>
                    <a:pt x="343" y="137"/>
                  </a:lnTo>
                  <a:lnTo>
                    <a:pt x="343" y="138"/>
                  </a:lnTo>
                  <a:lnTo>
                    <a:pt x="338" y="148"/>
                  </a:lnTo>
                  <a:lnTo>
                    <a:pt x="335" y="152"/>
                  </a:lnTo>
                  <a:lnTo>
                    <a:pt x="334" y="154"/>
                  </a:lnTo>
                  <a:lnTo>
                    <a:pt x="335" y="154"/>
                  </a:lnTo>
                  <a:lnTo>
                    <a:pt x="338" y="156"/>
                  </a:lnTo>
                  <a:lnTo>
                    <a:pt x="339" y="156"/>
                  </a:lnTo>
                  <a:lnTo>
                    <a:pt x="340" y="157"/>
                  </a:lnTo>
                  <a:lnTo>
                    <a:pt x="341" y="157"/>
                  </a:lnTo>
                  <a:lnTo>
                    <a:pt x="341" y="158"/>
                  </a:lnTo>
                  <a:lnTo>
                    <a:pt x="342" y="158"/>
                  </a:lnTo>
                  <a:lnTo>
                    <a:pt x="342" y="159"/>
                  </a:lnTo>
                  <a:lnTo>
                    <a:pt x="343" y="159"/>
                  </a:lnTo>
                  <a:lnTo>
                    <a:pt x="344" y="159"/>
                  </a:lnTo>
                  <a:lnTo>
                    <a:pt x="344" y="160"/>
                  </a:lnTo>
                  <a:lnTo>
                    <a:pt x="344" y="161"/>
                  </a:lnTo>
                  <a:lnTo>
                    <a:pt x="344" y="162"/>
                  </a:lnTo>
                  <a:lnTo>
                    <a:pt x="343" y="163"/>
                  </a:lnTo>
                  <a:lnTo>
                    <a:pt x="343" y="164"/>
                  </a:lnTo>
                  <a:lnTo>
                    <a:pt x="342" y="164"/>
                  </a:lnTo>
                  <a:lnTo>
                    <a:pt x="342" y="165"/>
                  </a:lnTo>
                  <a:lnTo>
                    <a:pt x="341" y="165"/>
                  </a:lnTo>
                  <a:lnTo>
                    <a:pt x="341" y="166"/>
                  </a:lnTo>
                  <a:lnTo>
                    <a:pt x="340" y="166"/>
                  </a:lnTo>
                  <a:lnTo>
                    <a:pt x="340" y="167"/>
                  </a:lnTo>
                  <a:lnTo>
                    <a:pt x="340" y="168"/>
                  </a:lnTo>
                  <a:lnTo>
                    <a:pt x="340" y="169"/>
                  </a:lnTo>
                  <a:lnTo>
                    <a:pt x="340" y="170"/>
                  </a:lnTo>
                  <a:lnTo>
                    <a:pt x="339" y="170"/>
                  </a:lnTo>
                  <a:lnTo>
                    <a:pt x="338" y="170"/>
                  </a:lnTo>
                  <a:lnTo>
                    <a:pt x="337" y="170"/>
                  </a:lnTo>
                  <a:lnTo>
                    <a:pt x="336" y="170"/>
                  </a:lnTo>
                  <a:lnTo>
                    <a:pt x="336" y="172"/>
                  </a:lnTo>
                  <a:lnTo>
                    <a:pt x="335" y="172"/>
                  </a:lnTo>
                  <a:lnTo>
                    <a:pt x="335" y="173"/>
                  </a:lnTo>
                  <a:lnTo>
                    <a:pt x="334" y="173"/>
                  </a:lnTo>
                  <a:lnTo>
                    <a:pt x="333" y="173"/>
                  </a:lnTo>
                  <a:lnTo>
                    <a:pt x="331" y="173"/>
                  </a:lnTo>
                  <a:lnTo>
                    <a:pt x="330" y="173"/>
                  </a:lnTo>
                  <a:lnTo>
                    <a:pt x="329" y="173"/>
                  </a:lnTo>
                  <a:lnTo>
                    <a:pt x="327" y="177"/>
                  </a:lnTo>
                  <a:lnTo>
                    <a:pt x="328" y="177"/>
                  </a:lnTo>
                  <a:lnTo>
                    <a:pt x="328" y="178"/>
                  </a:lnTo>
                  <a:lnTo>
                    <a:pt x="327" y="178"/>
                  </a:lnTo>
                  <a:lnTo>
                    <a:pt x="328" y="178"/>
                  </a:lnTo>
                  <a:lnTo>
                    <a:pt x="328" y="179"/>
                  </a:lnTo>
                  <a:lnTo>
                    <a:pt x="329" y="179"/>
                  </a:lnTo>
                  <a:lnTo>
                    <a:pt x="330" y="179"/>
                  </a:lnTo>
                  <a:lnTo>
                    <a:pt x="330" y="180"/>
                  </a:lnTo>
                  <a:lnTo>
                    <a:pt x="330" y="179"/>
                  </a:lnTo>
                  <a:lnTo>
                    <a:pt x="330" y="180"/>
                  </a:lnTo>
                  <a:lnTo>
                    <a:pt x="331" y="180"/>
                  </a:lnTo>
                  <a:lnTo>
                    <a:pt x="333" y="180"/>
                  </a:lnTo>
                  <a:lnTo>
                    <a:pt x="333" y="179"/>
                  </a:lnTo>
                  <a:lnTo>
                    <a:pt x="333" y="180"/>
                  </a:lnTo>
                  <a:lnTo>
                    <a:pt x="334" y="180"/>
                  </a:lnTo>
                  <a:lnTo>
                    <a:pt x="335" y="180"/>
                  </a:lnTo>
                  <a:lnTo>
                    <a:pt x="335" y="183"/>
                  </a:lnTo>
                  <a:lnTo>
                    <a:pt x="336" y="190"/>
                  </a:lnTo>
                  <a:lnTo>
                    <a:pt x="337" y="192"/>
                  </a:lnTo>
                  <a:lnTo>
                    <a:pt x="337" y="193"/>
                  </a:lnTo>
                  <a:lnTo>
                    <a:pt x="337" y="194"/>
                  </a:lnTo>
                  <a:lnTo>
                    <a:pt x="337" y="195"/>
                  </a:lnTo>
                  <a:lnTo>
                    <a:pt x="337" y="197"/>
                  </a:lnTo>
                  <a:lnTo>
                    <a:pt x="337" y="198"/>
                  </a:lnTo>
                  <a:lnTo>
                    <a:pt x="337" y="199"/>
                  </a:lnTo>
                  <a:lnTo>
                    <a:pt x="337" y="200"/>
                  </a:lnTo>
                  <a:lnTo>
                    <a:pt x="337" y="201"/>
                  </a:lnTo>
                  <a:lnTo>
                    <a:pt x="337" y="202"/>
                  </a:lnTo>
                  <a:lnTo>
                    <a:pt x="336" y="202"/>
                  </a:lnTo>
                  <a:lnTo>
                    <a:pt x="337" y="202"/>
                  </a:lnTo>
                  <a:lnTo>
                    <a:pt x="336" y="202"/>
                  </a:lnTo>
                  <a:lnTo>
                    <a:pt x="336" y="203"/>
                  </a:lnTo>
                  <a:lnTo>
                    <a:pt x="336" y="204"/>
                  </a:lnTo>
                  <a:lnTo>
                    <a:pt x="336" y="205"/>
                  </a:lnTo>
                  <a:lnTo>
                    <a:pt x="335" y="206"/>
                  </a:lnTo>
                  <a:lnTo>
                    <a:pt x="335" y="207"/>
                  </a:lnTo>
                  <a:lnTo>
                    <a:pt x="335" y="208"/>
                  </a:lnTo>
                  <a:lnTo>
                    <a:pt x="334" y="209"/>
                  </a:lnTo>
                  <a:lnTo>
                    <a:pt x="334" y="210"/>
                  </a:lnTo>
                  <a:lnTo>
                    <a:pt x="333" y="211"/>
                  </a:lnTo>
                  <a:lnTo>
                    <a:pt x="333" y="212"/>
                  </a:lnTo>
                  <a:lnTo>
                    <a:pt x="331" y="212"/>
                  </a:lnTo>
                  <a:lnTo>
                    <a:pt x="328" y="219"/>
                  </a:lnTo>
                  <a:lnTo>
                    <a:pt x="328" y="220"/>
                  </a:lnTo>
                  <a:lnTo>
                    <a:pt x="327" y="222"/>
                  </a:lnTo>
                  <a:lnTo>
                    <a:pt x="327" y="223"/>
                  </a:lnTo>
                  <a:lnTo>
                    <a:pt x="327" y="224"/>
                  </a:lnTo>
                  <a:lnTo>
                    <a:pt x="328" y="224"/>
                  </a:lnTo>
                  <a:lnTo>
                    <a:pt x="328" y="225"/>
                  </a:lnTo>
                  <a:lnTo>
                    <a:pt x="329" y="226"/>
                  </a:lnTo>
                  <a:lnTo>
                    <a:pt x="329" y="227"/>
                  </a:lnTo>
                  <a:lnTo>
                    <a:pt x="329" y="228"/>
                  </a:lnTo>
                  <a:lnTo>
                    <a:pt x="330" y="228"/>
                  </a:lnTo>
                  <a:lnTo>
                    <a:pt x="331" y="228"/>
                  </a:lnTo>
                  <a:lnTo>
                    <a:pt x="331" y="229"/>
                  </a:lnTo>
                  <a:lnTo>
                    <a:pt x="331" y="230"/>
                  </a:lnTo>
                  <a:lnTo>
                    <a:pt x="330" y="230"/>
                  </a:lnTo>
                  <a:lnTo>
                    <a:pt x="330" y="231"/>
                  </a:lnTo>
                  <a:lnTo>
                    <a:pt x="330" y="232"/>
                  </a:lnTo>
                  <a:lnTo>
                    <a:pt x="329" y="233"/>
                  </a:lnTo>
                  <a:lnTo>
                    <a:pt x="331" y="235"/>
                  </a:lnTo>
                  <a:lnTo>
                    <a:pt x="331" y="239"/>
                  </a:lnTo>
                  <a:lnTo>
                    <a:pt x="331" y="240"/>
                  </a:lnTo>
                  <a:lnTo>
                    <a:pt x="333" y="241"/>
                  </a:lnTo>
                  <a:lnTo>
                    <a:pt x="337" y="243"/>
                  </a:lnTo>
                  <a:lnTo>
                    <a:pt x="338" y="243"/>
                  </a:lnTo>
                  <a:lnTo>
                    <a:pt x="338" y="244"/>
                  </a:lnTo>
                  <a:lnTo>
                    <a:pt x="339" y="244"/>
                  </a:lnTo>
                  <a:lnTo>
                    <a:pt x="340" y="245"/>
                  </a:lnTo>
                  <a:lnTo>
                    <a:pt x="340" y="247"/>
                  </a:lnTo>
                  <a:lnTo>
                    <a:pt x="340" y="248"/>
                  </a:lnTo>
                  <a:lnTo>
                    <a:pt x="340" y="249"/>
                  </a:lnTo>
                  <a:lnTo>
                    <a:pt x="340" y="250"/>
                  </a:lnTo>
                  <a:lnTo>
                    <a:pt x="340" y="251"/>
                  </a:lnTo>
                  <a:lnTo>
                    <a:pt x="340" y="252"/>
                  </a:lnTo>
                  <a:lnTo>
                    <a:pt x="340" y="253"/>
                  </a:lnTo>
                  <a:lnTo>
                    <a:pt x="340" y="254"/>
                  </a:lnTo>
                  <a:lnTo>
                    <a:pt x="340" y="255"/>
                  </a:lnTo>
                  <a:lnTo>
                    <a:pt x="340" y="256"/>
                  </a:lnTo>
                  <a:lnTo>
                    <a:pt x="340" y="257"/>
                  </a:lnTo>
                  <a:lnTo>
                    <a:pt x="340" y="258"/>
                  </a:lnTo>
                  <a:lnTo>
                    <a:pt x="339" y="258"/>
                  </a:lnTo>
                  <a:lnTo>
                    <a:pt x="339" y="259"/>
                  </a:lnTo>
                  <a:lnTo>
                    <a:pt x="339" y="260"/>
                  </a:lnTo>
                  <a:lnTo>
                    <a:pt x="339" y="261"/>
                  </a:lnTo>
                  <a:lnTo>
                    <a:pt x="339" y="262"/>
                  </a:lnTo>
                  <a:lnTo>
                    <a:pt x="339" y="263"/>
                  </a:lnTo>
                  <a:lnTo>
                    <a:pt x="338" y="263"/>
                  </a:lnTo>
                  <a:lnTo>
                    <a:pt x="338" y="264"/>
                  </a:lnTo>
                  <a:lnTo>
                    <a:pt x="338" y="265"/>
                  </a:lnTo>
                  <a:lnTo>
                    <a:pt x="338" y="266"/>
                  </a:lnTo>
                  <a:lnTo>
                    <a:pt x="338" y="267"/>
                  </a:lnTo>
                  <a:lnTo>
                    <a:pt x="338" y="268"/>
                  </a:lnTo>
                  <a:lnTo>
                    <a:pt x="338" y="269"/>
                  </a:lnTo>
                  <a:lnTo>
                    <a:pt x="337" y="269"/>
                  </a:lnTo>
                  <a:lnTo>
                    <a:pt x="337" y="270"/>
                  </a:lnTo>
                  <a:lnTo>
                    <a:pt x="337" y="272"/>
                  </a:lnTo>
                  <a:lnTo>
                    <a:pt x="336" y="272"/>
                  </a:lnTo>
                  <a:lnTo>
                    <a:pt x="336" y="273"/>
                  </a:lnTo>
                  <a:lnTo>
                    <a:pt x="337" y="273"/>
                  </a:lnTo>
                  <a:lnTo>
                    <a:pt x="338" y="273"/>
                  </a:lnTo>
                  <a:lnTo>
                    <a:pt x="339" y="273"/>
                  </a:lnTo>
                  <a:lnTo>
                    <a:pt x="340" y="273"/>
                  </a:lnTo>
                  <a:lnTo>
                    <a:pt x="341" y="273"/>
                  </a:lnTo>
                  <a:lnTo>
                    <a:pt x="341" y="274"/>
                  </a:lnTo>
                  <a:lnTo>
                    <a:pt x="342" y="274"/>
                  </a:lnTo>
                  <a:lnTo>
                    <a:pt x="342" y="275"/>
                  </a:lnTo>
                  <a:lnTo>
                    <a:pt x="343" y="275"/>
                  </a:lnTo>
                  <a:lnTo>
                    <a:pt x="343" y="274"/>
                  </a:lnTo>
                  <a:lnTo>
                    <a:pt x="344" y="274"/>
                  </a:lnTo>
                  <a:lnTo>
                    <a:pt x="345" y="274"/>
                  </a:lnTo>
                  <a:lnTo>
                    <a:pt x="346" y="274"/>
                  </a:lnTo>
                  <a:lnTo>
                    <a:pt x="346" y="275"/>
                  </a:lnTo>
                  <a:lnTo>
                    <a:pt x="346" y="276"/>
                  </a:lnTo>
                  <a:lnTo>
                    <a:pt x="347" y="276"/>
                  </a:lnTo>
                  <a:lnTo>
                    <a:pt x="347" y="277"/>
                  </a:lnTo>
                  <a:lnTo>
                    <a:pt x="347" y="278"/>
                  </a:lnTo>
                  <a:lnTo>
                    <a:pt x="348" y="278"/>
                  </a:lnTo>
                  <a:lnTo>
                    <a:pt x="349" y="278"/>
                  </a:lnTo>
                  <a:lnTo>
                    <a:pt x="349" y="279"/>
                  </a:lnTo>
                  <a:lnTo>
                    <a:pt x="350" y="279"/>
                  </a:lnTo>
                  <a:lnTo>
                    <a:pt x="350" y="280"/>
                  </a:lnTo>
                  <a:lnTo>
                    <a:pt x="351" y="280"/>
                  </a:lnTo>
                  <a:lnTo>
                    <a:pt x="352" y="280"/>
                  </a:lnTo>
                  <a:lnTo>
                    <a:pt x="353" y="280"/>
                  </a:lnTo>
                  <a:lnTo>
                    <a:pt x="353" y="281"/>
                  </a:lnTo>
                  <a:lnTo>
                    <a:pt x="352" y="281"/>
                  </a:lnTo>
                  <a:lnTo>
                    <a:pt x="353" y="281"/>
                  </a:lnTo>
                  <a:lnTo>
                    <a:pt x="352" y="281"/>
                  </a:lnTo>
                  <a:lnTo>
                    <a:pt x="352" y="282"/>
                  </a:lnTo>
                  <a:lnTo>
                    <a:pt x="353" y="283"/>
                  </a:lnTo>
                  <a:lnTo>
                    <a:pt x="353" y="284"/>
                  </a:lnTo>
                  <a:lnTo>
                    <a:pt x="354" y="284"/>
                  </a:lnTo>
                  <a:lnTo>
                    <a:pt x="354" y="285"/>
                  </a:lnTo>
                  <a:lnTo>
                    <a:pt x="355" y="285"/>
                  </a:lnTo>
                  <a:lnTo>
                    <a:pt x="355" y="286"/>
                  </a:lnTo>
                  <a:lnTo>
                    <a:pt x="354" y="286"/>
                  </a:lnTo>
                  <a:lnTo>
                    <a:pt x="354" y="287"/>
                  </a:lnTo>
                  <a:lnTo>
                    <a:pt x="353" y="287"/>
                  </a:lnTo>
                  <a:lnTo>
                    <a:pt x="353" y="288"/>
                  </a:lnTo>
                  <a:lnTo>
                    <a:pt x="352" y="289"/>
                  </a:lnTo>
                  <a:lnTo>
                    <a:pt x="351" y="290"/>
                  </a:lnTo>
                  <a:lnTo>
                    <a:pt x="351" y="291"/>
                  </a:lnTo>
                  <a:lnTo>
                    <a:pt x="350" y="291"/>
                  </a:lnTo>
                  <a:lnTo>
                    <a:pt x="350" y="292"/>
                  </a:lnTo>
                  <a:lnTo>
                    <a:pt x="351" y="292"/>
                  </a:lnTo>
                  <a:lnTo>
                    <a:pt x="351" y="293"/>
                  </a:lnTo>
                  <a:lnTo>
                    <a:pt x="352" y="293"/>
                  </a:lnTo>
                  <a:lnTo>
                    <a:pt x="352" y="294"/>
                  </a:lnTo>
                  <a:lnTo>
                    <a:pt x="353" y="295"/>
                  </a:lnTo>
                  <a:lnTo>
                    <a:pt x="353" y="297"/>
                  </a:lnTo>
                  <a:lnTo>
                    <a:pt x="353" y="298"/>
                  </a:lnTo>
                  <a:lnTo>
                    <a:pt x="353" y="299"/>
                  </a:lnTo>
                  <a:lnTo>
                    <a:pt x="353" y="300"/>
                  </a:lnTo>
                  <a:lnTo>
                    <a:pt x="353" y="301"/>
                  </a:lnTo>
                  <a:lnTo>
                    <a:pt x="354" y="301"/>
                  </a:lnTo>
                  <a:lnTo>
                    <a:pt x="354" y="302"/>
                  </a:lnTo>
                  <a:lnTo>
                    <a:pt x="354" y="303"/>
                  </a:lnTo>
                  <a:lnTo>
                    <a:pt x="354" y="304"/>
                  </a:lnTo>
                  <a:lnTo>
                    <a:pt x="354" y="305"/>
                  </a:lnTo>
                  <a:lnTo>
                    <a:pt x="354" y="306"/>
                  </a:lnTo>
                  <a:lnTo>
                    <a:pt x="354" y="307"/>
                  </a:lnTo>
                  <a:lnTo>
                    <a:pt x="355" y="308"/>
                  </a:lnTo>
                  <a:lnTo>
                    <a:pt x="355" y="309"/>
                  </a:lnTo>
                  <a:lnTo>
                    <a:pt x="355" y="310"/>
                  </a:lnTo>
                  <a:lnTo>
                    <a:pt x="354" y="311"/>
                  </a:lnTo>
                  <a:lnTo>
                    <a:pt x="353" y="316"/>
                  </a:lnTo>
                  <a:lnTo>
                    <a:pt x="351" y="324"/>
                  </a:lnTo>
                  <a:lnTo>
                    <a:pt x="350" y="330"/>
                  </a:lnTo>
                  <a:lnTo>
                    <a:pt x="350" y="331"/>
                  </a:lnTo>
                  <a:lnTo>
                    <a:pt x="349" y="332"/>
                  </a:lnTo>
                  <a:lnTo>
                    <a:pt x="348" y="336"/>
                  </a:lnTo>
                  <a:lnTo>
                    <a:pt x="348" y="335"/>
                  </a:lnTo>
                  <a:lnTo>
                    <a:pt x="347" y="335"/>
                  </a:lnTo>
                  <a:lnTo>
                    <a:pt x="347" y="334"/>
                  </a:lnTo>
                  <a:lnTo>
                    <a:pt x="346" y="334"/>
                  </a:lnTo>
                  <a:lnTo>
                    <a:pt x="346" y="335"/>
                  </a:lnTo>
                  <a:lnTo>
                    <a:pt x="346" y="334"/>
                  </a:lnTo>
                  <a:lnTo>
                    <a:pt x="345" y="335"/>
                  </a:lnTo>
                  <a:lnTo>
                    <a:pt x="344" y="335"/>
                  </a:lnTo>
                  <a:lnTo>
                    <a:pt x="344" y="334"/>
                  </a:lnTo>
                  <a:lnTo>
                    <a:pt x="343" y="334"/>
                  </a:lnTo>
                  <a:lnTo>
                    <a:pt x="342" y="334"/>
                  </a:lnTo>
                  <a:lnTo>
                    <a:pt x="342" y="333"/>
                  </a:lnTo>
                  <a:lnTo>
                    <a:pt x="341" y="333"/>
                  </a:lnTo>
                  <a:lnTo>
                    <a:pt x="341" y="332"/>
                  </a:lnTo>
                  <a:lnTo>
                    <a:pt x="340" y="332"/>
                  </a:lnTo>
                  <a:lnTo>
                    <a:pt x="339" y="332"/>
                  </a:lnTo>
                  <a:lnTo>
                    <a:pt x="338" y="332"/>
                  </a:lnTo>
                  <a:lnTo>
                    <a:pt x="338" y="331"/>
                  </a:lnTo>
                  <a:lnTo>
                    <a:pt x="337" y="331"/>
                  </a:lnTo>
                  <a:lnTo>
                    <a:pt x="337" y="332"/>
                  </a:lnTo>
                  <a:lnTo>
                    <a:pt x="336" y="332"/>
                  </a:lnTo>
                  <a:lnTo>
                    <a:pt x="335" y="334"/>
                  </a:lnTo>
                  <a:lnTo>
                    <a:pt x="331" y="339"/>
                  </a:lnTo>
                  <a:lnTo>
                    <a:pt x="329" y="343"/>
                  </a:lnTo>
                  <a:lnTo>
                    <a:pt x="328" y="343"/>
                  </a:lnTo>
                  <a:lnTo>
                    <a:pt x="328" y="344"/>
                  </a:lnTo>
                  <a:lnTo>
                    <a:pt x="327" y="344"/>
                  </a:lnTo>
                  <a:lnTo>
                    <a:pt x="326" y="344"/>
                  </a:lnTo>
                  <a:lnTo>
                    <a:pt x="325" y="344"/>
                  </a:lnTo>
                  <a:lnTo>
                    <a:pt x="324" y="344"/>
                  </a:lnTo>
                  <a:lnTo>
                    <a:pt x="323" y="344"/>
                  </a:lnTo>
                  <a:lnTo>
                    <a:pt x="322" y="343"/>
                  </a:lnTo>
                  <a:lnTo>
                    <a:pt x="321" y="342"/>
                  </a:lnTo>
                  <a:lnTo>
                    <a:pt x="320" y="342"/>
                  </a:lnTo>
                  <a:lnTo>
                    <a:pt x="320" y="341"/>
                  </a:lnTo>
                  <a:lnTo>
                    <a:pt x="320" y="340"/>
                  </a:lnTo>
                  <a:lnTo>
                    <a:pt x="319" y="340"/>
                  </a:lnTo>
                  <a:lnTo>
                    <a:pt x="318" y="340"/>
                  </a:lnTo>
                  <a:lnTo>
                    <a:pt x="318" y="339"/>
                  </a:lnTo>
                  <a:lnTo>
                    <a:pt x="317" y="339"/>
                  </a:lnTo>
                  <a:lnTo>
                    <a:pt x="317" y="338"/>
                  </a:lnTo>
                  <a:lnTo>
                    <a:pt x="316" y="337"/>
                  </a:lnTo>
                  <a:lnTo>
                    <a:pt x="316" y="336"/>
                  </a:lnTo>
                  <a:lnTo>
                    <a:pt x="315" y="336"/>
                  </a:lnTo>
                  <a:lnTo>
                    <a:pt x="314" y="337"/>
                  </a:lnTo>
                  <a:lnTo>
                    <a:pt x="313" y="337"/>
                  </a:lnTo>
                  <a:lnTo>
                    <a:pt x="313" y="336"/>
                  </a:lnTo>
                  <a:lnTo>
                    <a:pt x="313" y="335"/>
                  </a:lnTo>
                  <a:lnTo>
                    <a:pt x="312" y="334"/>
                  </a:lnTo>
                  <a:lnTo>
                    <a:pt x="312" y="333"/>
                  </a:lnTo>
                  <a:lnTo>
                    <a:pt x="311" y="332"/>
                  </a:lnTo>
                  <a:lnTo>
                    <a:pt x="312" y="332"/>
                  </a:lnTo>
                  <a:lnTo>
                    <a:pt x="311" y="331"/>
                  </a:lnTo>
                  <a:lnTo>
                    <a:pt x="310" y="331"/>
                  </a:lnTo>
                  <a:lnTo>
                    <a:pt x="310" y="330"/>
                  </a:lnTo>
                  <a:lnTo>
                    <a:pt x="311" y="330"/>
                  </a:lnTo>
                  <a:lnTo>
                    <a:pt x="311" y="329"/>
                  </a:lnTo>
                  <a:lnTo>
                    <a:pt x="311" y="328"/>
                  </a:lnTo>
                  <a:lnTo>
                    <a:pt x="311" y="327"/>
                  </a:lnTo>
                  <a:lnTo>
                    <a:pt x="310" y="327"/>
                  </a:lnTo>
                  <a:lnTo>
                    <a:pt x="309" y="327"/>
                  </a:lnTo>
                  <a:lnTo>
                    <a:pt x="308" y="326"/>
                  </a:lnTo>
                  <a:lnTo>
                    <a:pt x="308" y="325"/>
                  </a:lnTo>
                  <a:lnTo>
                    <a:pt x="308" y="324"/>
                  </a:lnTo>
                  <a:lnTo>
                    <a:pt x="308" y="323"/>
                  </a:lnTo>
                  <a:lnTo>
                    <a:pt x="306" y="323"/>
                  </a:lnTo>
                  <a:lnTo>
                    <a:pt x="306" y="322"/>
                  </a:lnTo>
                  <a:lnTo>
                    <a:pt x="308" y="322"/>
                  </a:lnTo>
                  <a:lnTo>
                    <a:pt x="308" y="320"/>
                  </a:lnTo>
                  <a:lnTo>
                    <a:pt x="306" y="320"/>
                  </a:lnTo>
                  <a:lnTo>
                    <a:pt x="306" y="319"/>
                  </a:lnTo>
                  <a:lnTo>
                    <a:pt x="305" y="319"/>
                  </a:lnTo>
                  <a:lnTo>
                    <a:pt x="304" y="319"/>
                  </a:lnTo>
                  <a:lnTo>
                    <a:pt x="303" y="319"/>
                  </a:lnTo>
                  <a:lnTo>
                    <a:pt x="302" y="319"/>
                  </a:lnTo>
                  <a:lnTo>
                    <a:pt x="302" y="320"/>
                  </a:lnTo>
                  <a:lnTo>
                    <a:pt x="301" y="320"/>
                  </a:lnTo>
                  <a:lnTo>
                    <a:pt x="300" y="320"/>
                  </a:lnTo>
                  <a:lnTo>
                    <a:pt x="299" y="320"/>
                  </a:lnTo>
                  <a:lnTo>
                    <a:pt x="298" y="320"/>
                  </a:lnTo>
                  <a:lnTo>
                    <a:pt x="297" y="320"/>
                  </a:lnTo>
                  <a:lnTo>
                    <a:pt x="296" y="320"/>
                  </a:lnTo>
                  <a:lnTo>
                    <a:pt x="296" y="319"/>
                  </a:lnTo>
                  <a:lnTo>
                    <a:pt x="295" y="319"/>
                  </a:lnTo>
                  <a:lnTo>
                    <a:pt x="294" y="319"/>
                  </a:lnTo>
                  <a:lnTo>
                    <a:pt x="293" y="319"/>
                  </a:lnTo>
                  <a:lnTo>
                    <a:pt x="292" y="319"/>
                  </a:lnTo>
                  <a:lnTo>
                    <a:pt x="292" y="320"/>
                  </a:lnTo>
                  <a:lnTo>
                    <a:pt x="292" y="322"/>
                  </a:lnTo>
                  <a:lnTo>
                    <a:pt x="291" y="322"/>
                  </a:lnTo>
                  <a:lnTo>
                    <a:pt x="291" y="323"/>
                  </a:lnTo>
                  <a:lnTo>
                    <a:pt x="291" y="324"/>
                  </a:lnTo>
                  <a:lnTo>
                    <a:pt x="290" y="324"/>
                  </a:lnTo>
                  <a:lnTo>
                    <a:pt x="290" y="325"/>
                  </a:lnTo>
                  <a:lnTo>
                    <a:pt x="289" y="325"/>
                  </a:lnTo>
                  <a:lnTo>
                    <a:pt x="289" y="326"/>
                  </a:lnTo>
                  <a:lnTo>
                    <a:pt x="289" y="327"/>
                  </a:lnTo>
                  <a:lnTo>
                    <a:pt x="288" y="327"/>
                  </a:lnTo>
                  <a:lnTo>
                    <a:pt x="288" y="328"/>
                  </a:lnTo>
                  <a:lnTo>
                    <a:pt x="287" y="329"/>
                  </a:lnTo>
                  <a:lnTo>
                    <a:pt x="287" y="330"/>
                  </a:lnTo>
                  <a:lnTo>
                    <a:pt x="287" y="331"/>
                  </a:lnTo>
                  <a:lnTo>
                    <a:pt x="286" y="331"/>
                  </a:lnTo>
                  <a:lnTo>
                    <a:pt x="286" y="332"/>
                  </a:lnTo>
                  <a:lnTo>
                    <a:pt x="286" y="333"/>
                  </a:lnTo>
                  <a:lnTo>
                    <a:pt x="285" y="333"/>
                  </a:lnTo>
                  <a:lnTo>
                    <a:pt x="285" y="334"/>
                  </a:lnTo>
                  <a:lnTo>
                    <a:pt x="285" y="335"/>
                  </a:lnTo>
                  <a:lnTo>
                    <a:pt x="284" y="335"/>
                  </a:lnTo>
                  <a:lnTo>
                    <a:pt x="284" y="336"/>
                  </a:lnTo>
                  <a:lnTo>
                    <a:pt x="283" y="336"/>
                  </a:lnTo>
                  <a:lnTo>
                    <a:pt x="281" y="336"/>
                  </a:lnTo>
                  <a:lnTo>
                    <a:pt x="280" y="336"/>
                  </a:lnTo>
                  <a:lnTo>
                    <a:pt x="280" y="337"/>
                  </a:lnTo>
                  <a:lnTo>
                    <a:pt x="279" y="337"/>
                  </a:lnTo>
                  <a:lnTo>
                    <a:pt x="278" y="337"/>
                  </a:lnTo>
                  <a:lnTo>
                    <a:pt x="277" y="337"/>
                  </a:lnTo>
                  <a:lnTo>
                    <a:pt x="277" y="338"/>
                  </a:lnTo>
                  <a:lnTo>
                    <a:pt x="276" y="338"/>
                  </a:lnTo>
                  <a:lnTo>
                    <a:pt x="275" y="338"/>
                  </a:lnTo>
                  <a:lnTo>
                    <a:pt x="275" y="339"/>
                  </a:lnTo>
                  <a:lnTo>
                    <a:pt x="274" y="339"/>
                  </a:lnTo>
                  <a:lnTo>
                    <a:pt x="273" y="340"/>
                  </a:lnTo>
                  <a:lnTo>
                    <a:pt x="273" y="341"/>
                  </a:lnTo>
                  <a:lnTo>
                    <a:pt x="273" y="342"/>
                  </a:lnTo>
                  <a:lnTo>
                    <a:pt x="272" y="343"/>
                  </a:lnTo>
                  <a:lnTo>
                    <a:pt x="272" y="344"/>
                  </a:lnTo>
                  <a:lnTo>
                    <a:pt x="272" y="345"/>
                  </a:lnTo>
                  <a:lnTo>
                    <a:pt x="271" y="345"/>
                  </a:lnTo>
                  <a:lnTo>
                    <a:pt x="271" y="347"/>
                  </a:lnTo>
                  <a:lnTo>
                    <a:pt x="270" y="347"/>
                  </a:lnTo>
                  <a:lnTo>
                    <a:pt x="269" y="347"/>
                  </a:lnTo>
                  <a:lnTo>
                    <a:pt x="268" y="347"/>
                  </a:lnTo>
                  <a:lnTo>
                    <a:pt x="268" y="348"/>
                  </a:lnTo>
                  <a:lnTo>
                    <a:pt x="267" y="348"/>
                  </a:lnTo>
                  <a:lnTo>
                    <a:pt x="267" y="349"/>
                  </a:lnTo>
                  <a:lnTo>
                    <a:pt x="266" y="349"/>
                  </a:lnTo>
                  <a:lnTo>
                    <a:pt x="266" y="350"/>
                  </a:lnTo>
                  <a:lnTo>
                    <a:pt x="267" y="350"/>
                  </a:lnTo>
                  <a:lnTo>
                    <a:pt x="267" y="351"/>
                  </a:lnTo>
                  <a:lnTo>
                    <a:pt x="268" y="351"/>
                  </a:lnTo>
                  <a:lnTo>
                    <a:pt x="269" y="351"/>
                  </a:lnTo>
                  <a:lnTo>
                    <a:pt x="270" y="351"/>
                  </a:lnTo>
                  <a:lnTo>
                    <a:pt x="270" y="352"/>
                  </a:lnTo>
                  <a:lnTo>
                    <a:pt x="270" y="353"/>
                  </a:lnTo>
                  <a:lnTo>
                    <a:pt x="270" y="354"/>
                  </a:lnTo>
                  <a:lnTo>
                    <a:pt x="270" y="355"/>
                  </a:lnTo>
                  <a:lnTo>
                    <a:pt x="270" y="356"/>
                  </a:lnTo>
                  <a:lnTo>
                    <a:pt x="269" y="356"/>
                  </a:lnTo>
                  <a:lnTo>
                    <a:pt x="269" y="357"/>
                  </a:lnTo>
                  <a:lnTo>
                    <a:pt x="269" y="358"/>
                  </a:lnTo>
                  <a:lnTo>
                    <a:pt x="270" y="358"/>
                  </a:lnTo>
                  <a:lnTo>
                    <a:pt x="270" y="359"/>
                  </a:lnTo>
                  <a:lnTo>
                    <a:pt x="270" y="360"/>
                  </a:lnTo>
                  <a:lnTo>
                    <a:pt x="270" y="361"/>
                  </a:lnTo>
                  <a:lnTo>
                    <a:pt x="270" y="362"/>
                  </a:lnTo>
                  <a:lnTo>
                    <a:pt x="270" y="363"/>
                  </a:lnTo>
                  <a:lnTo>
                    <a:pt x="270" y="364"/>
                  </a:lnTo>
                  <a:lnTo>
                    <a:pt x="271" y="364"/>
                  </a:lnTo>
                  <a:lnTo>
                    <a:pt x="271" y="365"/>
                  </a:lnTo>
                  <a:lnTo>
                    <a:pt x="272" y="365"/>
                  </a:lnTo>
                  <a:lnTo>
                    <a:pt x="273" y="365"/>
                  </a:lnTo>
                  <a:lnTo>
                    <a:pt x="273" y="366"/>
                  </a:lnTo>
                  <a:lnTo>
                    <a:pt x="272" y="366"/>
                  </a:lnTo>
                  <a:lnTo>
                    <a:pt x="272" y="367"/>
                  </a:lnTo>
                  <a:lnTo>
                    <a:pt x="272" y="368"/>
                  </a:lnTo>
                  <a:lnTo>
                    <a:pt x="272" y="369"/>
                  </a:lnTo>
                  <a:lnTo>
                    <a:pt x="272" y="370"/>
                  </a:lnTo>
                  <a:lnTo>
                    <a:pt x="272" y="372"/>
                  </a:lnTo>
                  <a:lnTo>
                    <a:pt x="271" y="372"/>
                  </a:lnTo>
                  <a:lnTo>
                    <a:pt x="271" y="373"/>
                  </a:lnTo>
                  <a:lnTo>
                    <a:pt x="272" y="374"/>
                  </a:lnTo>
                  <a:lnTo>
                    <a:pt x="273" y="374"/>
                  </a:lnTo>
                  <a:lnTo>
                    <a:pt x="274" y="374"/>
                  </a:lnTo>
                  <a:lnTo>
                    <a:pt x="274" y="373"/>
                  </a:lnTo>
                  <a:lnTo>
                    <a:pt x="274" y="372"/>
                  </a:lnTo>
                  <a:lnTo>
                    <a:pt x="275" y="372"/>
                  </a:lnTo>
                  <a:lnTo>
                    <a:pt x="275" y="370"/>
                  </a:lnTo>
                  <a:lnTo>
                    <a:pt x="276" y="370"/>
                  </a:lnTo>
                  <a:lnTo>
                    <a:pt x="276" y="372"/>
                  </a:lnTo>
                  <a:lnTo>
                    <a:pt x="276" y="373"/>
                  </a:lnTo>
                  <a:lnTo>
                    <a:pt x="275" y="374"/>
                  </a:lnTo>
                  <a:lnTo>
                    <a:pt x="276" y="375"/>
                  </a:lnTo>
                  <a:lnTo>
                    <a:pt x="275" y="375"/>
                  </a:lnTo>
                  <a:lnTo>
                    <a:pt x="275" y="376"/>
                  </a:lnTo>
                  <a:lnTo>
                    <a:pt x="275" y="377"/>
                  </a:lnTo>
                  <a:lnTo>
                    <a:pt x="275" y="378"/>
                  </a:lnTo>
                  <a:lnTo>
                    <a:pt x="275" y="379"/>
                  </a:lnTo>
                  <a:lnTo>
                    <a:pt x="274" y="379"/>
                  </a:lnTo>
                  <a:lnTo>
                    <a:pt x="275" y="379"/>
                  </a:lnTo>
                  <a:lnTo>
                    <a:pt x="276" y="379"/>
                  </a:lnTo>
                  <a:lnTo>
                    <a:pt x="277" y="379"/>
                  </a:lnTo>
                  <a:lnTo>
                    <a:pt x="277" y="380"/>
                  </a:lnTo>
                  <a:lnTo>
                    <a:pt x="277" y="381"/>
                  </a:lnTo>
                  <a:lnTo>
                    <a:pt x="278" y="382"/>
                  </a:lnTo>
                  <a:lnTo>
                    <a:pt x="277" y="382"/>
                  </a:lnTo>
                  <a:lnTo>
                    <a:pt x="277" y="383"/>
                  </a:lnTo>
                  <a:lnTo>
                    <a:pt x="277" y="384"/>
                  </a:lnTo>
                  <a:lnTo>
                    <a:pt x="277" y="385"/>
                  </a:lnTo>
                  <a:lnTo>
                    <a:pt x="278" y="385"/>
                  </a:lnTo>
                  <a:lnTo>
                    <a:pt x="278" y="386"/>
                  </a:lnTo>
                  <a:lnTo>
                    <a:pt x="278" y="387"/>
                  </a:lnTo>
                  <a:lnTo>
                    <a:pt x="277" y="387"/>
                  </a:lnTo>
                  <a:lnTo>
                    <a:pt x="278" y="388"/>
                  </a:lnTo>
                  <a:lnTo>
                    <a:pt x="279" y="389"/>
                  </a:lnTo>
                  <a:lnTo>
                    <a:pt x="279" y="390"/>
                  </a:lnTo>
                  <a:lnTo>
                    <a:pt x="280" y="390"/>
                  </a:lnTo>
                  <a:lnTo>
                    <a:pt x="280" y="391"/>
                  </a:lnTo>
                  <a:lnTo>
                    <a:pt x="280" y="392"/>
                  </a:lnTo>
                  <a:lnTo>
                    <a:pt x="279" y="392"/>
                  </a:lnTo>
                  <a:lnTo>
                    <a:pt x="278" y="392"/>
                  </a:lnTo>
                  <a:lnTo>
                    <a:pt x="278" y="391"/>
                  </a:lnTo>
                  <a:lnTo>
                    <a:pt x="277" y="391"/>
                  </a:lnTo>
                  <a:lnTo>
                    <a:pt x="276" y="390"/>
                  </a:lnTo>
                  <a:lnTo>
                    <a:pt x="275" y="390"/>
                  </a:lnTo>
                  <a:lnTo>
                    <a:pt x="274" y="391"/>
                  </a:lnTo>
                  <a:lnTo>
                    <a:pt x="274" y="390"/>
                  </a:lnTo>
                  <a:lnTo>
                    <a:pt x="273" y="391"/>
                  </a:lnTo>
                  <a:lnTo>
                    <a:pt x="272" y="391"/>
                  </a:lnTo>
                  <a:lnTo>
                    <a:pt x="271" y="391"/>
                  </a:lnTo>
                  <a:lnTo>
                    <a:pt x="271" y="392"/>
                  </a:lnTo>
                  <a:lnTo>
                    <a:pt x="270" y="392"/>
                  </a:lnTo>
                  <a:lnTo>
                    <a:pt x="269" y="392"/>
                  </a:lnTo>
                  <a:lnTo>
                    <a:pt x="268" y="393"/>
                  </a:lnTo>
                  <a:lnTo>
                    <a:pt x="267" y="393"/>
                  </a:lnTo>
                  <a:lnTo>
                    <a:pt x="266" y="393"/>
                  </a:lnTo>
                  <a:lnTo>
                    <a:pt x="265" y="393"/>
                  </a:lnTo>
                  <a:lnTo>
                    <a:pt x="264" y="393"/>
                  </a:lnTo>
                  <a:lnTo>
                    <a:pt x="264" y="392"/>
                  </a:lnTo>
                  <a:lnTo>
                    <a:pt x="263" y="392"/>
                  </a:lnTo>
                  <a:lnTo>
                    <a:pt x="262" y="392"/>
                  </a:lnTo>
                  <a:lnTo>
                    <a:pt x="262" y="391"/>
                  </a:lnTo>
                  <a:lnTo>
                    <a:pt x="261" y="391"/>
                  </a:lnTo>
                  <a:lnTo>
                    <a:pt x="261" y="392"/>
                  </a:lnTo>
                  <a:lnTo>
                    <a:pt x="261" y="393"/>
                  </a:lnTo>
                  <a:lnTo>
                    <a:pt x="261" y="394"/>
                  </a:lnTo>
                  <a:lnTo>
                    <a:pt x="261" y="395"/>
                  </a:lnTo>
                  <a:lnTo>
                    <a:pt x="261" y="397"/>
                  </a:lnTo>
                  <a:lnTo>
                    <a:pt x="261" y="398"/>
                  </a:lnTo>
                  <a:lnTo>
                    <a:pt x="261" y="399"/>
                  </a:lnTo>
                  <a:lnTo>
                    <a:pt x="261" y="400"/>
                  </a:lnTo>
                  <a:lnTo>
                    <a:pt x="261" y="401"/>
                  </a:lnTo>
                  <a:lnTo>
                    <a:pt x="261" y="402"/>
                  </a:lnTo>
                  <a:lnTo>
                    <a:pt x="261" y="403"/>
                  </a:lnTo>
                  <a:lnTo>
                    <a:pt x="261" y="404"/>
                  </a:lnTo>
                  <a:lnTo>
                    <a:pt x="261" y="405"/>
                  </a:lnTo>
                  <a:lnTo>
                    <a:pt x="261" y="406"/>
                  </a:lnTo>
                  <a:lnTo>
                    <a:pt x="260" y="407"/>
                  </a:lnTo>
                  <a:lnTo>
                    <a:pt x="259" y="407"/>
                  </a:lnTo>
                  <a:lnTo>
                    <a:pt x="256" y="407"/>
                  </a:lnTo>
                  <a:lnTo>
                    <a:pt x="254" y="408"/>
                  </a:lnTo>
                  <a:lnTo>
                    <a:pt x="253" y="408"/>
                  </a:lnTo>
                  <a:lnTo>
                    <a:pt x="252" y="408"/>
                  </a:lnTo>
                  <a:lnTo>
                    <a:pt x="252" y="409"/>
                  </a:lnTo>
                  <a:lnTo>
                    <a:pt x="252" y="410"/>
                  </a:lnTo>
                  <a:lnTo>
                    <a:pt x="252" y="411"/>
                  </a:lnTo>
                  <a:lnTo>
                    <a:pt x="252" y="412"/>
                  </a:lnTo>
                  <a:lnTo>
                    <a:pt x="253" y="412"/>
                  </a:lnTo>
                  <a:lnTo>
                    <a:pt x="253" y="413"/>
                  </a:lnTo>
                  <a:lnTo>
                    <a:pt x="253" y="414"/>
                  </a:lnTo>
                  <a:lnTo>
                    <a:pt x="253" y="415"/>
                  </a:lnTo>
                  <a:lnTo>
                    <a:pt x="253" y="416"/>
                  </a:lnTo>
                  <a:lnTo>
                    <a:pt x="253" y="417"/>
                  </a:lnTo>
                  <a:lnTo>
                    <a:pt x="252" y="417"/>
                  </a:lnTo>
                  <a:lnTo>
                    <a:pt x="252" y="418"/>
                  </a:lnTo>
                  <a:lnTo>
                    <a:pt x="252" y="419"/>
                  </a:lnTo>
                  <a:lnTo>
                    <a:pt x="251" y="420"/>
                  </a:lnTo>
                  <a:lnTo>
                    <a:pt x="251" y="422"/>
                  </a:lnTo>
                  <a:lnTo>
                    <a:pt x="251" y="423"/>
                  </a:lnTo>
                  <a:lnTo>
                    <a:pt x="251" y="424"/>
                  </a:lnTo>
                  <a:lnTo>
                    <a:pt x="252" y="424"/>
                  </a:lnTo>
                  <a:lnTo>
                    <a:pt x="252" y="425"/>
                  </a:lnTo>
                  <a:lnTo>
                    <a:pt x="252" y="426"/>
                  </a:lnTo>
                  <a:lnTo>
                    <a:pt x="253" y="426"/>
                  </a:lnTo>
                  <a:lnTo>
                    <a:pt x="254" y="426"/>
                  </a:lnTo>
                  <a:lnTo>
                    <a:pt x="254" y="427"/>
                  </a:lnTo>
                  <a:lnTo>
                    <a:pt x="254" y="428"/>
                  </a:lnTo>
                  <a:lnTo>
                    <a:pt x="255" y="428"/>
                  </a:lnTo>
                  <a:lnTo>
                    <a:pt x="256" y="428"/>
                  </a:lnTo>
                  <a:lnTo>
                    <a:pt x="258" y="428"/>
                  </a:lnTo>
                  <a:lnTo>
                    <a:pt x="258" y="427"/>
                  </a:lnTo>
                  <a:lnTo>
                    <a:pt x="258" y="428"/>
                  </a:lnTo>
                  <a:lnTo>
                    <a:pt x="259" y="428"/>
                  </a:lnTo>
                  <a:lnTo>
                    <a:pt x="260" y="429"/>
                  </a:lnTo>
                  <a:lnTo>
                    <a:pt x="261" y="429"/>
                  </a:lnTo>
                  <a:lnTo>
                    <a:pt x="261" y="430"/>
                  </a:lnTo>
                  <a:lnTo>
                    <a:pt x="262" y="430"/>
                  </a:lnTo>
                  <a:lnTo>
                    <a:pt x="262" y="431"/>
                  </a:lnTo>
                  <a:lnTo>
                    <a:pt x="263" y="431"/>
                  </a:lnTo>
                  <a:lnTo>
                    <a:pt x="264" y="431"/>
                  </a:lnTo>
                  <a:lnTo>
                    <a:pt x="264" y="432"/>
                  </a:lnTo>
                  <a:lnTo>
                    <a:pt x="265" y="432"/>
                  </a:lnTo>
                  <a:lnTo>
                    <a:pt x="265" y="433"/>
                  </a:lnTo>
                  <a:lnTo>
                    <a:pt x="266" y="433"/>
                  </a:lnTo>
                  <a:lnTo>
                    <a:pt x="267" y="433"/>
                  </a:lnTo>
                  <a:lnTo>
                    <a:pt x="267" y="434"/>
                  </a:lnTo>
                  <a:lnTo>
                    <a:pt x="266" y="434"/>
                  </a:lnTo>
                  <a:lnTo>
                    <a:pt x="266" y="435"/>
                  </a:lnTo>
                  <a:lnTo>
                    <a:pt x="266" y="436"/>
                  </a:lnTo>
                  <a:lnTo>
                    <a:pt x="267" y="436"/>
                  </a:lnTo>
                  <a:lnTo>
                    <a:pt x="267" y="437"/>
                  </a:lnTo>
                  <a:lnTo>
                    <a:pt x="268" y="437"/>
                  </a:lnTo>
                  <a:lnTo>
                    <a:pt x="268" y="438"/>
                  </a:lnTo>
                  <a:lnTo>
                    <a:pt x="269" y="438"/>
                  </a:lnTo>
                  <a:lnTo>
                    <a:pt x="270" y="438"/>
                  </a:lnTo>
                  <a:lnTo>
                    <a:pt x="271" y="438"/>
                  </a:lnTo>
                  <a:lnTo>
                    <a:pt x="271" y="439"/>
                  </a:lnTo>
                  <a:lnTo>
                    <a:pt x="272" y="439"/>
                  </a:lnTo>
                  <a:lnTo>
                    <a:pt x="272" y="440"/>
                  </a:lnTo>
                  <a:lnTo>
                    <a:pt x="272" y="441"/>
                  </a:lnTo>
                  <a:lnTo>
                    <a:pt x="273" y="441"/>
                  </a:lnTo>
                  <a:lnTo>
                    <a:pt x="274" y="441"/>
                  </a:lnTo>
                  <a:lnTo>
                    <a:pt x="275" y="440"/>
                  </a:lnTo>
                  <a:lnTo>
                    <a:pt x="276" y="440"/>
                  </a:lnTo>
                  <a:lnTo>
                    <a:pt x="277" y="440"/>
                  </a:lnTo>
                  <a:lnTo>
                    <a:pt x="278" y="440"/>
                  </a:lnTo>
                  <a:lnTo>
                    <a:pt x="278" y="441"/>
                  </a:lnTo>
                  <a:lnTo>
                    <a:pt x="279" y="441"/>
                  </a:lnTo>
                  <a:lnTo>
                    <a:pt x="280" y="441"/>
                  </a:lnTo>
                  <a:lnTo>
                    <a:pt x="280" y="440"/>
                  </a:lnTo>
                  <a:lnTo>
                    <a:pt x="281" y="440"/>
                  </a:lnTo>
                  <a:lnTo>
                    <a:pt x="281" y="441"/>
                  </a:lnTo>
                  <a:lnTo>
                    <a:pt x="283" y="441"/>
                  </a:lnTo>
                  <a:lnTo>
                    <a:pt x="284" y="441"/>
                  </a:lnTo>
                  <a:lnTo>
                    <a:pt x="284" y="442"/>
                  </a:lnTo>
                  <a:lnTo>
                    <a:pt x="284" y="443"/>
                  </a:lnTo>
                  <a:lnTo>
                    <a:pt x="284" y="444"/>
                  </a:lnTo>
                  <a:lnTo>
                    <a:pt x="285" y="444"/>
                  </a:lnTo>
                  <a:lnTo>
                    <a:pt x="285" y="445"/>
                  </a:lnTo>
                  <a:lnTo>
                    <a:pt x="285" y="447"/>
                  </a:lnTo>
                  <a:lnTo>
                    <a:pt x="286" y="447"/>
                  </a:lnTo>
                  <a:lnTo>
                    <a:pt x="286" y="448"/>
                  </a:lnTo>
                  <a:lnTo>
                    <a:pt x="287" y="448"/>
                  </a:lnTo>
                  <a:lnTo>
                    <a:pt x="287" y="449"/>
                  </a:lnTo>
                  <a:lnTo>
                    <a:pt x="288" y="449"/>
                  </a:lnTo>
                  <a:lnTo>
                    <a:pt x="288" y="450"/>
                  </a:lnTo>
                  <a:lnTo>
                    <a:pt x="288" y="451"/>
                  </a:lnTo>
                  <a:lnTo>
                    <a:pt x="288" y="452"/>
                  </a:lnTo>
                  <a:lnTo>
                    <a:pt x="288" y="453"/>
                  </a:lnTo>
                  <a:lnTo>
                    <a:pt x="288" y="454"/>
                  </a:lnTo>
                  <a:lnTo>
                    <a:pt x="289" y="454"/>
                  </a:lnTo>
                  <a:lnTo>
                    <a:pt x="289" y="455"/>
                  </a:lnTo>
                  <a:lnTo>
                    <a:pt x="289" y="456"/>
                  </a:lnTo>
                  <a:lnTo>
                    <a:pt x="290" y="456"/>
                  </a:lnTo>
                  <a:lnTo>
                    <a:pt x="291" y="457"/>
                  </a:lnTo>
                  <a:lnTo>
                    <a:pt x="292" y="457"/>
                  </a:lnTo>
                  <a:lnTo>
                    <a:pt x="292" y="458"/>
                  </a:lnTo>
                  <a:lnTo>
                    <a:pt x="291" y="458"/>
                  </a:lnTo>
                  <a:lnTo>
                    <a:pt x="292" y="458"/>
                  </a:lnTo>
                  <a:lnTo>
                    <a:pt x="292" y="459"/>
                  </a:lnTo>
                  <a:lnTo>
                    <a:pt x="293" y="459"/>
                  </a:lnTo>
                  <a:lnTo>
                    <a:pt x="293" y="460"/>
                  </a:lnTo>
                  <a:lnTo>
                    <a:pt x="294" y="460"/>
                  </a:lnTo>
                  <a:lnTo>
                    <a:pt x="295" y="460"/>
                  </a:lnTo>
                  <a:lnTo>
                    <a:pt x="295" y="461"/>
                  </a:lnTo>
                  <a:lnTo>
                    <a:pt x="296" y="461"/>
                  </a:lnTo>
                  <a:lnTo>
                    <a:pt x="298" y="462"/>
                  </a:lnTo>
                  <a:lnTo>
                    <a:pt x="299" y="462"/>
                  </a:lnTo>
                  <a:lnTo>
                    <a:pt x="299" y="463"/>
                  </a:lnTo>
                  <a:lnTo>
                    <a:pt x="300" y="464"/>
                  </a:lnTo>
                  <a:lnTo>
                    <a:pt x="301" y="464"/>
                  </a:lnTo>
                  <a:lnTo>
                    <a:pt x="302" y="465"/>
                  </a:lnTo>
                  <a:lnTo>
                    <a:pt x="303" y="466"/>
                  </a:lnTo>
                  <a:lnTo>
                    <a:pt x="303" y="467"/>
                  </a:lnTo>
                  <a:lnTo>
                    <a:pt x="304" y="467"/>
                  </a:lnTo>
                  <a:lnTo>
                    <a:pt x="304" y="466"/>
                  </a:lnTo>
                  <a:lnTo>
                    <a:pt x="304" y="465"/>
                  </a:lnTo>
                  <a:lnTo>
                    <a:pt x="305" y="465"/>
                  </a:lnTo>
                  <a:lnTo>
                    <a:pt x="306" y="465"/>
                  </a:lnTo>
                  <a:lnTo>
                    <a:pt x="306" y="466"/>
                  </a:lnTo>
                  <a:lnTo>
                    <a:pt x="308" y="467"/>
                  </a:lnTo>
                  <a:lnTo>
                    <a:pt x="308" y="466"/>
                  </a:lnTo>
                  <a:lnTo>
                    <a:pt x="309" y="466"/>
                  </a:lnTo>
                  <a:lnTo>
                    <a:pt x="309" y="465"/>
                  </a:lnTo>
                  <a:lnTo>
                    <a:pt x="309" y="466"/>
                  </a:lnTo>
                  <a:lnTo>
                    <a:pt x="310" y="466"/>
                  </a:lnTo>
                  <a:lnTo>
                    <a:pt x="310" y="467"/>
                  </a:lnTo>
                  <a:lnTo>
                    <a:pt x="311" y="467"/>
                  </a:lnTo>
                  <a:lnTo>
                    <a:pt x="311" y="468"/>
                  </a:lnTo>
                  <a:lnTo>
                    <a:pt x="312" y="468"/>
                  </a:lnTo>
                  <a:lnTo>
                    <a:pt x="312" y="469"/>
                  </a:lnTo>
                  <a:lnTo>
                    <a:pt x="312" y="471"/>
                  </a:lnTo>
                  <a:lnTo>
                    <a:pt x="313" y="471"/>
                  </a:lnTo>
                  <a:lnTo>
                    <a:pt x="312" y="471"/>
                  </a:lnTo>
                  <a:lnTo>
                    <a:pt x="311" y="471"/>
                  </a:lnTo>
                  <a:lnTo>
                    <a:pt x="311" y="472"/>
                  </a:lnTo>
                  <a:lnTo>
                    <a:pt x="311" y="473"/>
                  </a:lnTo>
                  <a:lnTo>
                    <a:pt x="310" y="474"/>
                  </a:lnTo>
                  <a:lnTo>
                    <a:pt x="309" y="478"/>
                  </a:lnTo>
                  <a:lnTo>
                    <a:pt x="308" y="479"/>
                  </a:lnTo>
                  <a:lnTo>
                    <a:pt x="308" y="481"/>
                  </a:lnTo>
                  <a:lnTo>
                    <a:pt x="306" y="483"/>
                  </a:lnTo>
                  <a:lnTo>
                    <a:pt x="306" y="484"/>
                  </a:lnTo>
                  <a:lnTo>
                    <a:pt x="305" y="486"/>
                  </a:lnTo>
                  <a:lnTo>
                    <a:pt x="305" y="487"/>
                  </a:lnTo>
                  <a:lnTo>
                    <a:pt x="304" y="488"/>
                  </a:lnTo>
                  <a:lnTo>
                    <a:pt x="304" y="489"/>
                  </a:lnTo>
                  <a:lnTo>
                    <a:pt x="303" y="492"/>
                  </a:lnTo>
                  <a:lnTo>
                    <a:pt x="302" y="494"/>
                  </a:lnTo>
                  <a:lnTo>
                    <a:pt x="302" y="496"/>
                  </a:lnTo>
                  <a:lnTo>
                    <a:pt x="301" y="496"/>
                  </a:lnTo>
                  <a:lnTo>
                    <a:pt x="301" y="498"/>
                  </a:lnTo>
                  <a:lnTo>
                    <a:pt x="300" y="500"/>
                  </a:lnTo>
                  <a:lnTo>
                    <a:pt x="300" y="501"/>
                  </a:lnTo>
                  <a:lnTo>
                    <a:pt x="295" y="508"/>
                  </a:lnTo>
                  <a:lnTo>
                    <a:pt x="294" y="510"/>
                  </a:lnTo>
                  <a:lnTo>
                    <a:pt x="294" y="511"/>
                  </a:lnTo>
                  <a:lnTo>
                    <a:pt x="294" y="512"/>
                  </a:lnTo>
                  <a:lnTo>
                    <a:pt x="294" y="513"/>
                  </a:lnTo>
                  <a:lnTo>
                    <a:pt x="294" y="514"/>
                  </a:lnTo>
                  <a:lnTo>
                    <a:pt x="292" y="517"/>
                  </a:lnTo>
                  <a:lnTo>
                    <a:pt x="292" y="518"/>
                  </a:lnTo>
                  <a:lnTo>
                    <a:pt x="291" y="518"/>
                  </a:lnTo>
                  <a:lnTo>
                    <a:pt x="291" y="519"/>
                  </a:lnTo>
                  <a:lnTo>
                    <a:pt x="291" y="521"/>
                  </a:lnTo>
                  <a:lnTo>
                    <a:pt x="291" y="522"/>
                  </a:lnTo>
                  <a:lnTo>
                    <a:pt x="290" y="524"/>
                  </a:lnTo>
                  <a:lnTo>
                    <a:pt x="291" y="525"/>
                  </a:lnTo>
                  <a:lnTo>
                    <a:pt x="289" y="526"/>
                  </a:lnTo>
                  <a:lnTo>
                    <a:pt x="288" y="527"/>
                  </a:lnTo>
                  <a:lnTo>
                    <a:pt x="288" y="528"/>
                  </a:lnTo>
                  <a:lnTo>
                    <a:pt x="288" y="530"/>
                  </a:lnTo>
                  <a:lnTo>
                    <a:pt x="288" y="532"/>
                  </a:lnTo>
                  <a:lnTo>
                    <a:pt x="288" y="534"/>
                  </a:lnTo>
                  <a:lnTo>
                    <a:pt x="289" y="535"/>
                  </a:lnTo>
                  <a:lnTo>
                    <a:pt x="289" y="536"/>
                  </a:lnTo>
                  <a:lnTo>
                    <a:pt x="289" y="537"/>
                  </a:lnTo>
                  <a:lnTo>
                    <a:pt x="289" y="538"/>
                  </a:lnTo>
                  <a:lnTo>
                    <a:pt x="289" y="539"/>
                  </a:lnTo>
                  <a:lnTo>
                    <a:pt x="290" y="540"/>
                  </a:lnTo>
                  <a:lnTo>
                    <a:pt x="290" y="541"/>
                  </a:lnTo>
                  <a:lnTo>
                    <a:pt x="291" y="543"/>
                  </a:lnTo>
                  <a:lnTo>
                    <a:pt x="291" y="544"/>
                  </a:lnTo>
                  <a:lnTo>
                    <a:pt x="292" y="546"/>
                  </a:lnTo>
                  <a:lnTo>
                    <a:pt x="293" y="547"/>
                  </a:lnTo>
                  <a:lnTo>
                    <a:pt x="292" y="546"/>
                  </a:lnTo>
                  <a:lnTo>
                    <a:pt x="291" y="547"/>
                  </a:lnTo>
                  <a:lnTo>
                    <a:pt x="290" y="547"/>
                  </a:lnTo>
                  <a:lnTo>
                    <a:pt x="289" y="547"/>
                  </a:lnTo>
                  <a:lnTo>
                    <a:pt x="289" y="548"/>
                  </a:lnTo>
                  <a:lnTo>
                    <a:pt x="285" y="549"/>
                  </a:lnTo>
                  <a:lnTo>
                    <a:pt x="283" y="549"/>
                  </a:lnTo>
                  <a:lnTo>
                    <a:pt x="283" y="550"/>
                  </a:lnTo>
                  <a:lnTo>
                    <a:pt x="284" y="550"/>
                  </a:lnTo>
                  <a:lnTo>
                    <a:pt x="285" y="550"/>
                  </a:lnTo>
                  <a:lnTo>
                    <a:pt x="284" y="552"/>
                  </a:lnTo>
                  <a:lnTo>
                    <a:pt x="283" y="554"/>
                  </a:lnTo>
                  <a:lnTo>
                    <a:pt x="281" y="554"/>
                  </a:lnTo>
                  <a:lnTo>
                    <a:pt x="281" y="556"/>
                  </a:lnTo>
                  <a:lnTo>
                    <a:pt x="281" y="557"/>
                  </a:lnTo>
                  <a:lnTo>
                    <a:pt x="279" y="558"/>
                  </a:lnTo>
                  <a:lnTo>
                    <a:pt x="280" y="561"/>
                  </a:lnTo>
                  <a:lnTo>
                    <a:pt x="280" y="563"/>
                  </a:lnTo>
                  <a:lnTo>
                    <a:pt x="281" y="565"/>
                  </a:lnTo>
                  <a:lnTo>
                    <a:pt x="284" y="567"/>
                  </a:lnTo>
                  <a:lnTo>
                    <a:pt x="280" y="568"/>
                  </a:lnTo>
                  <a:lnTo>
                    <a:pt x="278" y="568"/>
                  </a:lnTo>
                  <a:lnTo>
                    <a:pt x="278" y="569"/>
                  </a:lnTo>
                  <a:lnTo>
                    <a:pt x="278" y="571"/>
                  </a:lnTo>
                  <a:lnTo>
                    <a:pt x="278" y="572"/>
                  </a:lnTo>
                  <a:lnTo>
                    <a:pt x="278" y="573"/>
                  </a:lnTo>
                  <a:lnTo>
                    <a:pt x="279" y="573"/>
                  </a:lnTo>
                  <a:lnTo>
                    <a:pt x="280" y="573"/>
                  </a:lnTo>
                  <a:lnTo>
                    <a:pt x="280" y="574"/>
                  </a:lnTo>
                  <a:lnTo>
                    <a:pt x="280" y="575"/>
                  </a:lnTo>
                  <a:lnTo>
                    <a:pt x="280" y="576"/>
                  </a:lnTo>
                  <a:lnTo>
                    <a:pt x="280" y="577"/>
                  </a:lnTo>
                  <a:lnTo>
                    <a:pt x="281" y="578"/>
                  </a:lnTo>
                  <a:lnTo>
                    <a:pt x="281" y="579"/>
                  </a:lnTo>
                  <a:lnTo>
                    <a:pt x="281" y="580"/>
                  </a:lnTo>
                  <a:lnTo>
                    <a:pt x="283" y="581"/>
                  </a:lnTo>
                  <a:lnTo>
                    <a:pt x="283" y="582"/>
                  </a:lnTo>
                  <a:lnTo>
                    <a:pt x="284" y="583"/>
                  </a:lnTo>
                  <a:lnTo>
                    <a:pt x="285" y="583"/>
                  </a:lnTo>
                  <a:lnTo>
                    <a:pt x="286" y="584"/>
                  </a:lnTo>
                  <a:lnTo>
                    <a:pt x="284" y="584"/>
                  </a:lnTo>
                  <a:lnTo>
                    <a:pt x="283" y="584"/>
                  </a:lnTo>
                  <a:lnTo>
                    <a:pt x="280" y="584"/>
                  </a:lnTo>
                  <a:lnTo>
                    <a:pt x="278" y="584"/>
                  </a:lnTo>
                  <a:lnTo>
                    <a:pt x="277" y="584"/>
                  </a:lnTo>
                  <a:lnTo>
                    <a:pt x="277" y="585"/>
                  </a:lnTo>
                  <a:lnTo>
                    <a:pt x="273" y="591"/>
                  </a:lnTo>
                  <a:lnTo>
                    <a:pt x="272" y="592"/>
                  </a:lnTo>
                  <a:lnTo>
                    <a:pt x="272" y="593"/>
                  </a:lnTo>
                  <a:lnTo>
                    <a:pt x="272" y="594"/>
                  </a:lnTo>
                  <a:lnTo>
                    <a:pt x="272" y="596"/>
                  </a:lnTo>
                  <a:lnTo>
                    <a:pt x="272" y="597"/>
                  </a:lnTo>
                  <a:lnTo>
                    <a:pt x="272" y="598"/>
                  </a:lnTo>
                  <a:lnTo>
                    <a:pt x="271" y="600"/>
                  </a:lnTo>
                  <a:lnTo>
                    <a:pt x="270" y="601"/>
                  </a:lnTo>
                  <a:lnTo>
                    <a:pt x="269" y="603"/>
                  </a:lnTo>
                  <a:lnTo>
                    <a:pt x="270" y="605"/>
                  </a:lnTo>
                  <a:lnTo>
                    <a:pt x="270" y="606"/>
                  </a:lnTo>
                  <a:lnTo>
                    <a:pt x="271" y="610"/>
                  </a:lnTo>
                  <a:lnTo>
                    <a:pt x="270" y="612"/>
                  </a:lnTo>
                  <a:lnTo>
                    <a:pt x="270" y="613"/>
                  </a:lnTo>
                  <a:lnTo>
                    <a:pt x="271" y="613"/>
                  </a:lnTo>
                  <a:lnTo>
                    <a:pt x="271" y="614"/>
                  </a:lnTo>
                  <a:lnTo>
                    <a:pt x="271" y="615"/>
                  </a:lnTo>
                  <a:lnTo>
                    <a:pt x="271" y="616"/>
                  </a:lnTo>
                  <a:lnTo>
                    <a:pt x="271" y="617"/>
                  </a:lnTo>
                  <a:lnTo>
                    <a:pt x="271" y="618"/>
                  </a:lnTo>
                  <a:lnTo>
                    <a:pt x="272" y="618"/>
                  </a:lnTo>
                  <a:lnTo>
                    <a:pt x="272" y="619"/>
                  </a:lnTo>
                  <a:lnTo>
                    <a:pt x="273" y="619"/>
                  </a:lnTo>
                  <a:lnTo>
                    <a:pt x="273" y="621"/>
                  </a:lnTo>
                  <a:lnTo>
                    <a:pt x="272" y="621"/>
                  </a:lnTo>
                  <a:lnTo>
                    <a:pt x="272" y="622"/>
                  </a:lnTo>
                  <a:lnTo>
                    <a:pt x="269" y="622"/>
                  </a:lnTo>
                  <a:lnTo>
                    <a:pt x="268" y="622"/>
                  </a:lnTo>
                  <a:lnTo>
                    <a:pt x="266" y="623"/>
                  </a:lnTo>
                  <a:lnTo>
                    <a:pt x="265" y="623"/>
                  </a:lnTo>
                  <a:lnTo>
                    <a:pt x="264" y="623"/>
                  </a:lnTo>
                  <a:lnTo>
                    <a:pt x="263" y="623"/>
                  </a:lnTo>
                  <a:lnTo>
                    <a:pt x="261" y="623"/>
                  </a:lnTo>
                  <a:lnTo>
                    <a:pt x="260" y="623"/>
                  </a:lnTo>
                  <a:lnTo>
                    <a:pt x="259" y="624"/>
                  </a:lnTo>
                  <a:lnTo>
                    <a:pt x="256" y="625"/>
                  </a:lnTo>
                  <a:lnTo>
                    <a:pt x="255" y="626"/>
                  </a:lnTo>
                  <a:lnTo>
                    <a:pt x="255" y="627"/>
                  </a:lnTo>
                  <a:lnTo>
                    <a:pt x="255" y="628"/>
                  </a:lnTo>
                  <a:lnTo>
                    <a:pt x="255" y="629"/>
                  </a:lnTo>
                  <a:lnTo>
                    <a:pt x="254" y="630"/>
                  </a:lnTo>
                  <a:lnTo>
                    <a:pt x="255" y="631"/>
                  </a:lnTo>
                  <a:lnTo>
                    <a:pt x="255" y="632"/>
                  </a:lnTo>
                  <a:lnTo>
                    <a:pt x="255" y="633"/>
                  </a:lnTo>
                  <a:lnTo>
                    <a:pt x="256" y="634"/>
                  </a:lnTo>
                  <a:lnTo>
                    <a:pt x="256" y="635"/>
                  </a:lnTo>
                  <a:lnTo>
                    <a:pt x="258" y="635"/>
                  </a:lnTo>
                  <a:lnTo>
                    <a:pt x="258" y="636"/>
                  </a:lnTo>
                  <a:lnTo>
                    <a:pt x="260" y="640"/>
                  </a:lnTo>
                  <a:lnTo>
                    <a:pt x="263" y="642"/>
                  </a:lnTo>
                  <a:lnTo>
                    <a:pt x="263" y="643"/>
                  </a:lnTo>
                  <a:lnTo>
                    <a:pt x="264" y="643"/>
                  </a:lnTo>
                  <a:lnTo>
                    <a:pt x="265" y="643"/>
                  </a:lnTo>
                  <a:lnTo>
                    <a:pt x="266" y="644"/>
                  </a:lnTo>
                  <a:lnTo>
                    <a:pt x="266" y="646"/>
                  </a:lnTo>
                  <a:lnTo>
                    <a:pt x="266" y="647"/>
                  </a:lnTo>
                  <a:lnTo>
                    <a:pt x="267" y="647"/>
                  </a:lnTo>
                  <a:lnTo>
                    <a:pt x="267" y="648"/>
                  </a:lnTo>
                  <a:lnTo>
                    <a:pt x="266" y="648"/>
                  </a:lnTo>
                  <a:lnTo>
                    <a:pt x="267" y="648"/>
                  </a:lnTo>
                  <a:lnTo>
                    <a:pt x="267" y="649"/>
                  </a:lnTo>
                  <a:lnTo>
                    <a:pt x="267" y="650"/>
                  </a:lnTo>
                  <a:lnTo>
                    <a:pt x="268" y="651"/>
                  </a:lnTo>
                  <a:lnTo>
                    <a:pt x="268" y="652"/>
                  </a:lnTo>
                  <a:lnTo>
                    <a:pt x="268" y="653"/>
                  </a:lnTo>
                  <a:lnTo>
                    <a:pt x="267" y="653"/>
                  </a:lnTo>
                  <a:lnTo>
                    <a:pt x="267" y="654"/>
                  </a:lnTo>
                  <a:lnTo>
                    <a:pt x="266" y="654"/>
                  </a:lnTo>
                  <a:lnTo>
                    <a:pt x="265" y="654"/>
                  </a:lnTo>
                  <a:lnTo>
                    <a:pt x="264" y="654"/>
                  </a:lnTo>
                  <a:lnTo>
                    <a:pt x="264" y="655"/>
                  </a:lnTo>
                  <a:lnTo>
                    <a:pt x="263" y="656"/>
                  </a:lnTo>
                  <a:lnTo>
                    <a:pt x="263" y="657"/>
                  </a:lnTo>
                  <a:lnTo>
                    <a:pt x="262" y="657"/>
                  </a:lnTo>
                  <a:lnTo>
                    <a:pt x="261" y="657"/>
                  </a:lnTo>
                  <a:lnTo>
                    <a:pt x="261" y="658"/>
                  </a:lnTo>
                  <a:lnTo>
                    <a:pt x="260" y="659"/>
                  </a:lnTo>
                  <a:lnTo>
                    <a:pt x="260" y="660"/>
                  </a:lnTo>
                  <a:lnTo>
                    <a:pt x="260" y="661"/>
                  </a:lnTo>
                  <a:lnTo>
                    <a:pt x="259" y="661"/>
                  </a:lnTo>
                  <a:lnTo>
                    <a:pt x="259" y="662"/>
                  </a:lnTo>
                  <a:lnTo>
                    <a:pt x="259" y="663"/>
                  </a:lnTo>
                  <a:lnTo>
                    <a:pt x="258" y="663"/>
                  </a:lnTo>
                  <a:lnTo>
                    <a:pt x="256" y="663"/>
                  </a:lnTo>
                  <a:lnTo>
                    <a:pt x="255" y="663"/>
                  </a:lnTo>
                  <a:lnTo>
                    <a:pt x="254" y="663"/>
                  </a:lnTo>
                  <a:lnTo>
                    <a:pt x="253" y="663"/>
                  </a:lnTo>
                  <a:lnTo>
                    <a:pt x="253" y="662"/>
                  </a:lnTo>
                  <a:lnTo>
                    <a:pt x="252" y="662"/>
                  </a:lnTo>
                  <a:lnTo>
                    <a:pt x="252" y="661"/>
                  </a:lnTo>
                  <a:lnTo>
                    <a:pt x="251" y="661"/>
                  </a:lnTo>
                  <a:lnTo>
                    <a:pt x="250" y="661"/>
                  </a:lnTo>
                  <a:lnTo>
                    <a:pt x="250" y="660"/>
                  </a:lnTo>
                  <a:lnTo>
                    <a:pt x="249" y="660"/>
                  </a:lnTo>
                  <a:lnTo>
                    <a:pt x="249" y="659"/>
                  </a:lnTo>
                  <a:lnTo>
                    <a:pt x="248" y="659"/>
                  </a:lnTo>
                  <a:lnTo>
                    <a:pt x="248" y="658"/>
                  </a:lnTo>
                  <a:lnTo>
                    <a:pt x="247" y="658"/>
                  </a:lnTo>
                  <a:lnTo>
                    <a:pt x="247" y="657"/>
                  </a:lnTo>
                  <a:lnTo>
                    <a:pt x="246" y="657"/>
                  </a:lnTo>
                  <a:lnTo>
                    <a:pt x="245" y="656"/>
                  </a:lnTo>
                  <a:lnTo>
                    <a:pt x="245" y="655"/>
                  </a:lnTo>
                  <a:lnTo>
                    <a:pt x="244" y="655"/>
                  </a:lnTo>
                  <a:lnTo>
                    <a:pt x="244" y="654"/>
                  </a:lnTo>
                  <a:lnTo>
                    <a:pt x="243" y="654"/>
                  </a:lnTo>
                  <a:lnTo>
                    <a:pt x="243" y="653"/>
                  </a:lnTo>
                  <a:lnTo>
                    <a:pt x="242" y="653"/>
                  </a:lnTo>
                  <a:lnTo>
                    <a:pt x="241" y="652"/>
                  </a:lnTo>
                  <a:lnTo>
                    <a:pt x="241" y="653"/>
                  </a:lnTo>
                  <a:lnTo>
                    <a:pt x="240" y="653"/>
                  </a:lnTo>
                  <a:lnTo>
                    <a:pt x="239" y="653"/>
                  </a:lnTo>
                  <a:lnTo>
                    <a:pt x="239" y="652"/>
                  </a:lnTo>
                  <a:lnTo>
                    <a:pt x="238" y="652"/>
                  </a:lnTo>
                  <a:lnTo>
                    <a:pt x="237" y="653"/>
                  </a:lnTo>
                  <a:lnTo>
                    <a:pt x="237" y="654"/>
                  </a:lnTo>
                  <a:lnTo>
                    <a:pt x="236" y="654"/>
                  </a:lnTo>
                  <a:lnTo>
                    <a:pt x="236" y="655"/>
                  </a:lnTo>
                  <a:lnTo>
                    <a:pt x="235" y="655"/>
                  </a:lnTo>
                  <a:lnTo>
                    <a:pt x="234" y="655"/>
                  </a:lnTo>
                  <a:lnTo>
                    <a:pt x="233" y="655"/>
                  </a:lnTo>
                  <a:lnTo>
                    <a:pt x="231" y="655"/>
                  </a:lnTo>
                  <a:lnTo>
                    <a:pt x="231" y="654"/>
                  </a:lnTo>
                  <a:lnTo>
                    <a:pt x="230" y="654"/>
                  </a:lnTo>
                  <a:lnTo>
                    <a:pt x="230" y="653"/>
                  </a:lnTo>
                  <a:lnTo>
                    <a:pt x="229" y="653"/>
                  </a:lnTo>
                  <a:lnTo>
                    <a:pt x="229" y="652"/>
                  </a:lnTo>
                  <a:lnTo>
                    <a:pt x="229" y="651"/>
                  </a:lnTo>
                  <a:lnTo>
                    <a:pt x="228" y="651"/>
                  </a:lnTo>
                  <a:lnTo>
                    <a:pt x="228" y="650"/>
                  </a:lnTo>
                  <a:lnTo>
                    <a:pt x="228" y="651"/>
                  </a:lnTo>
                  <a:lnTo>
                    <a:pt x="228" y="652"/>
                  </a:lnTo>
                  <a:lnTo>
                    <a:pt x="227" y="653"/>
                  </a:lnTo>
                  <a:lnTo>
                    <a:pt x="227" y="654"/>
                  </a:lnTo>
                  <a:lnTo>
                    <a:pt x="227" y="655"/>
                  </a:lnTo>
                  <a:lnTo>
                    <a:pt x="226" y="655"/>
                  </a:lnTo>
                  <a:lnTo>
                    <a:pt x="226" y="656"/>
                  </a:lnTo>
                  <a:lnTo>
                    <a:pt x="225" y="656"/>
                  </a:lnTo>
                  <a:lnTo>
                    <a:pt x="225" y="657"/>
                  </a:lnTo>
                  <a:lnTo>
                    <a:pt x="224" y="657"/>
                  </a:lnTo>
                  <a:lnTo>
                    <a:pt x="223" y="657"/>
                  </a:lnTo>
                  <a:lnTo>
                    <a:pt x="222" y="657"/>
                  </a:lnTo>
                  <a:lnTo>
                    <a:pt x="221" y="657"/>
                  </a:lnTo>
                  <a:lnTo>
                    <a:pt x="220" y="657"/>
                  </a:lnTo>
                  <a:lnTo>
                    <a:pt x="220" y="658"/>
                  </a:lnTo>
                  <a:lnTo>
                    <a:pt x="219" y="658"/>
                  </a:lnTo>
                  <a:lnTo>
                    <a:pt x="219" y="657"/>
                  </a:lnTo>
                  <a:lnTo>
                    <a:pt x="219" y="658"/>
                  </a:lnTo>
                  <a:lnTo>
                    <a:pt x="218" y="658"/>
                  </a:lnTo>
                  <a:lnTo>
                    <a:pt x="218" y="659"/>
                  </a:lnTo>
                  <a:lnTo>
                    <a:pt x="219" y="659"/>
                  </a:lnTo>
                  <a:lnTo>
                    <a:pt x="218" y="659"/>
                  </a:lnTo>
                  <a:lnTo>
                    <a:pt x="218" y="660"/>
                  </a:lnTo>
                  <a:lnTo>
                    <a:pt x="217" y="660"/>
                  </a:lnTo>
                  <a:lnTo>
                    <a:pt x="217" y="661"/>
                  </a:lnTo>
                  <a:lnTo>
                    <a:pt x="217" y="662"/>
                  </a:lnTo>
                  <a:lnTo>
                    <a:pt x="216" y="662"/>
                  </a:lnTo>
                  <a:lnTo>
                    <a:pt x="215" y="662"/>
                  </a:lnTo>
                  <a:lnTo>
                    <a:pt x="215" y="663"/>
                  </a:lnTo>
                  <a:lnTo>
                    <a:pt x="214" y="663"/>
                  </a:lnTo>
                  <a:lnTo>
                    <a:pt x="214" y="662"/>
                  </a:lnTo>
                  <a:lnTo>
                    <a:pt x="213" y="662"/>
                  </a:lnTo>
                  <a:lnTo>
                    <a:pt x="212" y="662"/>
                  </a:lnTo>
                  <a:lnTo>
                    <a:pt x="212" y="663"/>
                  </a:lnTo>
                  <a:lnTo>
                    <a:pt x="212" y="664"/>
                  </a:lnTo>
                  <a:lnTo>
                    <a:pt x="213" y="664"/>
                  </a:lnTo>
                  <a:lnTo>
                    <a:pt x="212" y="664"/>
                  </a:lnTo>
                  <a:lnTo>
                    <a:pt x="212" y="665"/>
                  </a:lnTo>
                  <a:lnTo>
                    <a:pt x="211" y="665"/>
                  </a:lnTo>
                  <a:lnTo>
                    <a:pt x="210" y="665"/>
                  </a:lnTo>
                  <a:lnTo>
                    <a:pt x="210" y="664"/>
                  </a:lnTo>
                  <a:lnTo>
                    <a:pt x="210" y="663"/>
                  </a:lnTo>
                  <a:lnTo>
                    <a:pt x="209" y="663"/>
                  </a:lnTo>
                  <a:lnTo>
                    <a:pt x="208" y="663"/>
                  </a:lnTo>
                  <a:lnTo>
                    <a:pt x="208" y="664"/>
                  </a:lnTo>
                  <a:lnTo>
                    <a:pt x="206" y="664"/>
                  </a:lnTo>
                  <a:lnTo>
                    <a:pt x="205" y="664"/>
                  </a:lnTo>
                  <a:lnTo>
                    <a:pt x="205" y="665"/>
                  </a:lnTo>
                  <a:lnTo>
                    <a:pt x="204" y="665"/>
                  </a:lnTo>
                  <a:lnTo>
                    <a:pt x="204" y="666"/>
                  </a:lnTo>
                  <a:lnTo>
                    <a:pt x="204" y="667"/>
                  </a:lnTo>
                  <a:lnTo>
                    <a:pt x="204" y="668"/>
                  </a:lnTo>
                  <a:lnTo>
                    <a:pt x="203" y="668"/>
                  </a:lnTo>
                  <a:lnTo>
                    <a:pt x="203" y="669"/>
                  </a:lnTo>
                  <a:lnTo>
                    <a:pt x="203" y="671"/>
                  </a:lnTo>
                  <a:lnTo>
                    <a:pt x="203" y="672"/>
                  </a:lnTo>
                  <a:lnTo>
                    <a:pt x="202" y="672"/>
                  </a:lnTo>
                  <a:lnTo>
                    <a:pt x="202" y="673"/>
                  </a:lnTo>
                  <a:lnTo>
                    <a:pt x="201" y="673"/>
                  </a:lnTo>
                  <a:lnTo>
                    <a:pt x="201" y="674"/>
                  </a:lnTo>
                  <a:lnTo>
                    <a:pt x="200" y="674"/>
                  </a:lnTo>
                  <a:lnTo>
                    <a:pt x="199" y="674"/>
                  </a:lnTo>
                  <a:lnTo>
                    <a:pt x="199" y="673"/>
                  </a:lnTo>
                  <a:lnTo>
                    <a:pt x="199" y="674"/>
                  </a:lnTo>
                  <a:lnTo>
                    <a:pt x="198" y="674"/>
                  </a:lnTo>
                  <a:lnTo>
                    <a:pt x="197" y="674"/>
                  </a:lnTo>
                  <a:lnTo>
                    <a:pt x="196" y="674"/>
                  </a:lnTo>
                  <a:lnTo>
                    <a:pt x="195" y="674"/>
                  </a:lnTo>
                  <a:lnTo>
                    <a:pt x="195" y="675"/>
                  </a:lnTo>
                  <a:lnTo>
                    <a:pt x="195" y="676"/>
                  </a:lnTo>
                  <a:lnTo>
                    <a:pt x="194" y="676"/>
                  </a:lnTo>
                  <a:lnTo>
                    <a:pt x="194" y="677"/>
                  </a:lnTo>
                  <a:lnTo>
                    <a:pt x="193" y="677"/>
                  </a:lnTo>
                  <a:lnTo>
                    <a:pt x="193" y="678"/>
                  </a:lnTo>
                  <a:lnTo>
                    <a:pt x="192" y="678"/>
                  </a:lnTo>
                  <a:lnTo>
                    <a:pt x="191" y="678"/>
                  </a:lnTo>
                  <a:lnTo>
                    <a:pt x="190" y="678"/>
                  </a:lnTo>
                  <a:lnTo>
                    <a:pt x="189" y="679"/>
                  </a:lnTo>
                  <a:lnTo>
                    <a:pt x="189" y="680"/>
                  </a:lnTo>
                  <a:lnTo>
                    <a:pt x="189" y="681"/>
                  </a:lnTo>
                  <a:lnTo>
                    <a:pt x="189" y="682"/>
                  </a:lnTo>
                  <a:lnTo>
                    <a:pt x="189" y="683"/>
                  </a:lnTo>
                  <a:lnTo>
                    <a:pt x="190" y="683"/>
                  </a:lnTo>
                  <a:lnTo>
                    <a:pt x="191" y="684"/>
                  </a:lnTo>
                  <a:lnTo>
                    <a:pt x="192" y="684"/>
                  </a:lnTo>
                  <a:lnTo>
                    <a:pt x="192" y="685"/>
                  </a:lnTo>
                  <a:lnTo>
                    <a:pt x="192" y="686"/>
                  </a:lnTo>
                  <a:lnTo>
                    <a:pt x="200" y="693"/>
                  </a:lnTo>
                  <a:lnTo>
                    <a:pt x="201" y="694"/>
                  </a:lnTo>
                  <a:lnTo>
                    <a:pt x="202" y="696"/>
                  </a:lnTo>
                  <a:lnTo>
                    <a:pt x="203" y="699"/>
                  </a:lnTo>
                  <a:lnTo>
                    <a:pt x="205" y="701"/>
                  </a:lnTo>
                  <a:lnTo>
                    <a:pt x="205" y="702"/>
                  </a:lnTo>
                  <a:lnTo>
                    <a:pt x="208" y="708"/>
                  </a:lnTo>
                  <a:lnTo>
                    <a:pt x="209" y="708"/>
                  </a:lnTo>
                  <a:lnTo>
                    <a:pt x="209" y="709"/>
                  </a:lnTo>
                  <a:lnTo>
                    <a:pt x="209" y="710"/>
                  </a:lnTo>
                  <a:lnTo>
                    <a:pt x="209" y="711"/>
                  </a:lnTo>
                  <a:lnTo>
                    <a:pt x="210" y="711"/>
                  </a:lnTo>
                  <a:lnTo>
                    <a:pt x="210" y="712"/>
                  </a:lnTo>
                  <a:lnTo>
                    <a:pt x="211" y="712"/>
                  </a:lnTo>
                  <a:lnTo>
                    <a:pt x="211" y="713"/>
                  </a:lnTo>
                  <a:lnTo>
                    <a:pt x="212" y="713"/>
                  </a:lnTo>
                  <a:lnTo>
                    <a:pt x="213" y="713"/>
                  </a:lnTo>
                  <a:lnTo>
                    <a:pt x="213" y="714"/>
                  </a:lnTo>
                  <a:lnTo>
                    <a:pt x="212" y="714"/>
                  </a:lnTo>
                  <a:lnTo>
                    <a:pt x="211" y="714"/>
                  </a:lnTo>
                  <a:lnTo>
                    <a:pt x="210" y="714"/>
                  </a:lnTo>
                  <a:lnTo>
                    <a:pt x="209" y="715"/>
                  </a:lnTo>
                  <a:lnTo>
                    <a:pt x="208" y="715"/>
                  </a:lnTo>
                  <a:lnTo>
                    <a:pt x="208" y="716"/>
                  </a:lnTo>
                  <a:lnTo>
                    <a:pt x="208" y="717"/>
                  </a:lnTo>
                  <a:lnTo>
                    <a:pt x="206" y="717"/>
                  </a:lnTo>
                  <a:lnTo>
                    <a:pt x="206" y="718"/>
                  </a:lnTo>
                  <a:lnTo>
                    <a:pt x="205" y="718"/>
                  </a:lnTo>
                  <a:lnTo>
                    <a:pt x="204" y="718"/>
                  </a:lnTo>
                  <a:lnTo>
                    <a:pt x="205" y="718"/>
                  </a:lnTo>
                  <a:lnTo>
                    <a:pt x="205" y="719"/>
                  </a:lnTo>
                  <a:lnTo>
                    <a:pt x="204" y="719"/>
                  </a:lnTo>
                  <a:lnTo>
                    <a:pt x="204" y="721"/>
                  </a:lnTo>
                  <a:lnTo>
                    <a:pt x="204" y="722"/>
                  </a:lnTo>
                  <a:lnTo>
                    <a:pt x="201" y="730"/>
                  </a:lnTo>
                  <a:lnTo>
                    <a:pt x="199" y="737"/>
                  </a:lnTo>
                  <a:lnTo>
                    <a:pt x="201" y="743"/>
                  </a:lnTo>
                  <a:lnTo>
                    <a:pt x="202" y="744"/>
                  </a:lnTo>
                  <a:lnTo>
                    <a:pt x="208" y="759"/>
                  </a:lnTo>
                  <a:lnTo>
                    <a:pt x="210" y="764"/>
                  </a:lnTo>
                  <a:lnTo>
                    <a:pt x="213" y="764"/>
                  </a:lnTo>
                  <a:lnTo>
                    <a:pt x="223" y="766"/>
                  </a:lnTo>
                  <a:lnTo>
                    <a:pt x="224" y="767"/>
                  </a:lnTo>
                  <a:lnTo>
                    <a:pt x="230" y="772"/>
                  </a:lnTo>
                  <a:lnTo>
                    <a:pt x="231" y="773"/>
                  </a:lnTo>
                  <a:lnTo>
                    <a:pt x="233" y="775"/>
                  </a:lnTo>
                  <a:lnTo>
                    <a:pt x="234" y="778"/>
                  </a:lnTo>
                  <a:lnTo>
                    <a:pt x="234" y="779"/>
                  </a:lnTo>
                  <a:lnTo>
                    <a:pt x="233" y="780"/>
                  </a:lnTo>
                  <a:lnTo>
                    <a:pt x="230" y="783"/>
                  </a:lnTo>
                  <a:lnTo>
                    <a:pt x="242" y="788"/>
                  </a:lnTo>
                  <a:lnTo>
                    <a:pt x="244" y="789"/>
                  </a:lnTo>
                  <a:lnTo>
                    <a:pt x="251" y="793"/>
                  </a:lnTo>
                  <a:lnTo>
                    <a:pt x="251" y="794"/>
                  </a:lnTo>
                  <a:lnTo>
                    <a:pt x="252" y="794"/>
                  </a:lnTo>
                  <a:lnTo>
                    <a:pt x="252" y="796"/>
                  </a:lnTo>
                  <a:lnTo>
                    <a:pt x="253" y="796"/>
                  </a:lnTo>
                  <a:lnTo>
                    <a:pt x="253" y="797"/>
                  </a:lnTo>
                  <a:lnTo>
                    <a:pt x="254" y="797"/>
                  </a:lnTo>
                  <a:lnTo>
                    <a:pt x="255" y="797"/>
                  </a:lnTo>
                  <a:lnTo>
                    <a:pt x="256" y="797"/>
                  </a:lnTo>
                  <a:lnTo>
                    <a:pt x="258" y="797"/>
                  </a:lnTo>
                  <a:lnTo>
                    <a:pt x="258" y="798"/>
                  </a:lnTo>
                  <a:lnTo>
                    <a:pt x="259" y="798"/>
                  </a:lnTo>
                  <a:lnTo>
                    <a:pt x="260" y="798"/>
                  </a:lnTo>
                  <a:lnTo>
                    <a:pt x="261" y="799"/>
                  </a:lnTo>
                  <a:lnTo>
                    <a:pt x="262" y="799"/>
                  </a:lnTo>
                  <a:lnTo>
                    <a:pt x="263" y="799"/>
                  </a:lnTo>
                  <a:lnTo>
                    <a:pt x="264" y="799"/>
                  </a:lnTo>
                  <a:lnTo>
                    <a:pt x="265" y="799"/>
                  </a:lnTo>
                  <a:lnTo>
                    <a:pt x="266" y="800"/>
                  </a:lnTo>
                  <a:lnTo>
                    <a:pt x="267" y="801"/>
                  </a:lnTo>
                  <a:lnTo>
                    <a:pt x="268" y="801"/>
                  </a:lnTo>
                  <a:lnTo>
                    <a:pt x="269" y="801"/>
                  </a:lnTo>
                  <a:lnTo>
                    <a:pt x="270" y="800"/>
                  </a:lnTo>
                  <a:lnTo>
                    <a:pt x="271" y="800"/>
                  </a:lnTo>
                  <a:lnTo>
                    <a:pt x="272" y="800"/>
                  </a:lnTo>
                  <a:lnTo>
                    <a:pt x="273" y="800"/>
                  </a:lnTo>
                  <a:lnTo>
                    <a:pt x="273" y="801"/>
                  </a:lnTo>
                  <a:lnTo>
                    <a:pt x="274" y="801"/>
                  </a:lnTo>
                  <a:lnTo>
                    <a:pt x="274" y="802"/>
                  </a:lnTo>
                  <a:lnTo>
                    <a:pt x="274" y="803"/>
                  </a:lnTo>
                  <a:lnTo>
                    <a:pt x="275" y="803"/>
                  </a:lnTo>
                  <a:lnTo>
                    <a:pt x="275" y="804"/>
                  </a:lnTo>
                  <a:lnTo>
                    <a:pt x="276" y="804"/>
                  </a:lnTo>
                  <a:lnTo>
                    <a:pt x="276" y="805"/>
                  </a:lnTo>
                  <a:lnTo>
                    <a:pt x="277" y="805"/>
                  </a:lnTo>
                  <a:lnTo>
                    <a:pt x="278" y="805"/>
                  </a:lnTo>
                  <a:lnTo>
                    <a:pt x="278" y="806"/>
                  </a:lnTo>
                  <a:lnTo>
                    <a:pt x="278" y="807"/>
                  </a:lnTo>
                  <a:lnTo>
                    <a:pt x="279" y="807"/>
                  </a:lnTo>
                  <a:lnTo>
                    <a:pt x="279" y="808"/>
                  </a:lnTo>
                  <a:lnTo>
                    <a:pt x="280" y="808"/>
                  </a:lnTo>
                  <a:lnTo>
                    <a:pt x="280" y="809"/>
                  </a:lnTo>
                  <a:lnTo>
                    <a:pt x="281" y="809"/>
                  </a:lnTo>
                  <a:lnTo>
                    <a:pt x="281" y="810"/>
                  </a:lnTo>
                  <a:lnTo>
                    <a:pt x="283" y="810"/>
                  </a:lnTo>
                  <a:lnTo>
                    <a:pt x="284" y="810"/>
                  </a:lnTo>
                  <a:lnTo>
                    <a:pt x="284" y="824"/>
                  </a:lnTo>
                  <a:lnTo>
                    <a:pt x="284" y="827"/>
                  </a:lnTo>
                  <a:lnTo>
                    <a:pt x="283" y="841"/>
                  </a:lnTo>
                  <a:lnTo>
                    <a:pt x="283" y="842"/>
                  </a:lnTo>
                  <a:lnTo>
                    <a:pt x="283" y="849"/>
                  </a:lnTo>
                  <a:lnTo>
                    <a:pt x="289" y="849"/>
                  </a:lnTo>
                  <a:lnTo>
                    <a:pt x="291" y="849"/>
                  </a:lnTo>
                  <a:lnTo>
                    <a:pt x="292" y="849"/>
                  </a:lnTo>
                  <a:lnTo>
                    <a:pt x="293" y="849"/>
                  </a:lnTo>
                  <a:lnTo>
                    <a:pt x="297" y="849"/>
                  </a:lnTo>
                  <a:lnTo>
                    <a:pt x="298" y="849"/>
                  </a:lnTo>
                  <a:lnTo>
                    <a:pt x="297" y="849"/>
                  </a:lnTo>
                  <a:lnTo>
                    <a:pt x="297" y="850"/>
                  </a:lnTo>
                  <a:lnTo>
                    <a:pt x="296" y="850"/>
                  </a:lnTo>
                  <a:lnTo>
                    <a:pt x="296" y="851"/>
                  </a:lnTo>
                  <a:lnTo>
                    <a:pt x="295" y="851"/>
                  </a:lnTo>
                  <a:lnTo>
                    <a:pt x="296" y="852"/>
                  </a:lnTo>
                  <a:lnTo>
                    <a:pt x="295" y="852"/>
                  </a:lnTo>
                  <a:lnTo>
                    <a:pt x="295" y="853"/>
                  </a:lnTo>
                  <a:lnTo>
                    <a:pt x="294" y="853"/>
                  </a:lnTo>
                  <a:lnTo>
                    <a:pt x="294" y="854"/>
                  </a:lnTo>
                  <a:lnTo>
                    <a:pt x="294" y="855"/>
                  </a:lnTo>
                  <a:lnTo>
                    <a:pt x="293" y="855"/>
                  </a:lnTo>
                  <a:lnTo>
                    <a:pt x="293" y="856"/>
                  </a:lnTo>
                  <a:lnTo>
                    <a:pt x="293" y="857"/>
                  </a:lnTo>
                  <a:lnTo>
                    <a:pt x="292" y="857"/>
                  </a:lnTo>
                  <a:lnTo>
                    <a:pt x="292" y="858"/>
                  </a:lnTo>
                  <a:lnTo>
                    <a:pt x="292" y="859"/>
                  </a:lnTo>
                  <a:lnTo>
                    <a:pt x="291" y="859"/>
                  </a:lnTo>
                  <a:lnTo>
                    <a:pt x="291" y="860"/>
                  </a:lnTo>
                  <a:lnTo>
                    <a:pt x="290" y="860"/>
                  </a:lnTo>
                  <a:lnTo>
                    <a:pt x="290" y="861"/>
                  </a:lnTo>
                  <a:lnTo>
                    <a:pt x="290" y="862"/>
                  </a:lnTo>
                  <a:lnTo>
                    <a:pt x="290" y="863"/>
                  </a:lnTo>
                  <a:lnTo>
                    <a:pt x="289" y="863"/>
                  </a:lnTo>
                  <a:lnTo>
                    <a:pt x="289" y="864"/>
                  </a:lnTo>
                  <a:lnTo>
                    <a:pt x="288" y="864"/>
                  </a:lnTo>
                  <a:lnTo>
                    <a:pt x="288" y="865"/>
                  </a:lnTo>
                  <a:lnTo>
                    <a:pt x="287" y="865"/>
                  </a:lnTo>
                  <a:lnTo>
                    <a:pt x="299" y="903"/>
                  </a:lnTo>
                  <a:lnTo>
                    <a:pt x="295" y="905"/>
                  </a:lnTo>
                  <a:lnTo>
                    <a:pt x="294" y="905"/>
                  </a:lnTo>
                  <a:lnTo>
                    <a:pt x="294" y="906"/>
                  </a:lnTo>
                  <a:lnTo>
                    <a:pt x="293" y="906"/>
                  </a:lnTo>
                  <a:lnTo>
                    <a:pt x="292" y="906"/>
                  </a:lnTo>
                  <a:lnTo>
                    <a:pt x="292" y="907"/>
                  </a:lnTo>
                  <a:lnTo>
                    <a:pt x="291" y="907"/>
                  </a:lnTo>
                  <a:lnTo>
                    <a:pt x="291" y="908"/>
                  </a:lnTo>
                  <a:lnTo>
                    <a:pt x="290" y="908"/>
                  </a:lnTo>
                  <a:lnTo>
                    <a:pt x="290" y="909"/>
                  </a:lnTo>
                  <a:lnTo>
                    <a:pt x="290" y="910"/>
                  </a:lnTo>
                  <a:lnTo>
                    <a:pt x="291" y="910"/>
                  </a:lnTo>
                  <a:lnTo>
                    <a:pt x="291" y="911"/>
                  </a:lnTo>
                  <a:lnTo>
                    <a:pt x="291" y="912"/>
                  </a:lnTo>
                  <a:lnTo>
                    <a:pt x="291" y="913"/>
                  </a:lnTo>
                  <a:lnTo>
                    <a:pt x="291" y="914"/>
                  </a:lnTo>
                  <a:lnTo>
                    <a:pt x="290" y="914"/>
                  </a:lnTo>
                  <a:lnTo>
                    <a:pt x="290" y="915"/>
                  </a:lnTo>
                  <a:lnTo>
                    <a:pt x="290" y="916"/>
                  </a:lnTo>
                  <a:lnTo>
                    <a:pt x="289" y="916"/>
                  </a:lnTo>
                  <a:lnTo>
                    <a:pt x="289" y="917"/>
                  </a:lnTo>
                  <a:lnTo>
                    <a:pt x="288" y="917"/>
                  </a:lnTo>
                  <a:lnTo>
                    <a:pt x="288" y="918"/>
                  </a:lnTo>
                  <a:lnTo>
                    <a:pt x="289" y="918"/>
                  </a:lnTo>
                  <a:lnTo>
                    <a:pt x="289" y="919"/>
                  </a:lnTo>
                  <a:lnTo>
                    <a:pt x="288" y="919"/>
                  </a:lnTo>
                  <a:lnTo>
                    <a:pt x="288" y="921"/>
                  </a:lnTo>
                  <a:lnTo>
                    <a:pt x="287" y="921"/>
                  </a:lnTo>
                  <a:lnTo>
                    <a:pt x="287" y="922"/>
                  </a:lnTo>
                  <a:lnTo>
                    <a:pt x="286" y="923"/>
                  </a:lnTo>
                  <a:lnTo>
                    <a:pt x="285" y="922"/>
                  </a:lnTo>
                  <a:lnTo>
                    <a:pt x="284" y="922"/>
                  </a:lnTo>
                  <a:lnTo>
                    <a:pt x="284" y="923"/>
                  </a:lnTo>
                  <a:lnTo>
                    <a:pt x="283" y="923"/>
                  </a:lnTo>
                  <a:lnTo>
                    <a:pt x="281" y="923"/>
                  </a:lnTo>
                  <a:lnTo>
                    <a:pt x="280" y="923"/>
                  </a:lnTo>
                  <a:lnTo>
                    <a:pt x="280" y="924"/>
                  </a:lnTo>
                  <a:lnTo>
                    <a:pt x="279" y="924"/>
                  </a:lnTo>
                  <a:lnTo>
                    <a:pt x="278" y="924"/>
                  </a:lnTo>
                  <a:lnTo>
                    <a:pt x="277" y="925"/>
                  </a:lnTo>
                  <a:lnTo>
                    <a:pt x="276" y="925"/>
                  </a:lnTo>
                  <a:lnTo>
                    <a:pt x="276" y="924"/>
                  </a:lnTo>
                  <a:lnTo>
                    <a:pt x="275" y="924"/>
                  </a:lnTo>
                  <a:lnTo>
                    <a:pt x="274" y="923"/>
                  </a:lnTo>
                  <a:lnTo>
                    <a:pt x="273" y="923"/>
                  </a:lnTo>
                  <a:lnTo>
                    <a:pt x="273" y="922"/>
                  </a:lnTo>
                  <a:lnTo>
                    <a:pt x="272" y="922"/>
                  </a:lnTo>
                  <a:lnTo>
                    <a:pt x="271" y="922"/>
                  </a:lnTo>
                  <a:lnTo>
                    <a:pt x="271" y="921"/>
                  </a:lnTo>
                  <a:lnTo>
                    <a:pt x="270" y="921"/>
                  </a:lnTo>
                  <a:lnTo>
                    <a:pt x="271" y="921"/>
                  </a:lnTo>
                  <a:lnTo>
                    <a:pt x="270" y="921"/>
                  </a:lnTo>
                  <a:lnTo>
                    <a:pt x="270" y="919"/>
                  </a:lnTo>
                  <a:lnTo>
                    <a:pt x="270" y="921"/>
                  </a:lnTo>
                  <a:lnTo>
                    <a:pt x="269" y="919"/>
                  </a:lnTo>
                  <a:lnTo>
                    <a:pt x="269" y="921"/>
                  </a:lnTo>
                  <a:lnTo>
                    <a:pt x="268" y="921"/>
                  </a:lnTo>
                  <a:lnTo>
                    <a:pt x="268" y="919"/>
                  </a:lnTo>
                  <a:lnTo>
                    <a:pt x="267" y="919"/>
                  </a:lnTo>
                  <a:lnTo>
                    <a:pt x="266" y="919"/>
                  </a:lnTo>
                  <a:lnTo>
                    <a:pt x="265" y="919"/>
                  </a:lnTo>
                  <a:lnTo>
                    <a:pt x="264" y="919"/>
                  </a:lnTo>
                  <a:lnTo>
                    <a:pt x="263" y="919"/>
                  </a:lnTo>
                  <a:lnTo>
                    <a:pt x="262" y="919"/>
                  </a:lnTo>
                  <a:lnTo>
                    <a:pt x="262" y="921"/>
                  </a:lnTo>
                  <a:lnTo>
                    <a:pt x="261" y="921"/>
                  </a:lnTo>
                  <a:lnTo>
                    <a:pt x="260" y="921"/>
                  </a:lnTo>
                  <a:lnTo>
                    <a:pt x="260" y="922"/>
                  </a:lnTo>
                  <a:lnTo>
                    <a:pt x="260" y="923"/>
                  </a:lnTo>
                  <a:lnTo>
                    <a:pt x="260" y="924"/>
                  </a:lnTo>
                  <a:lnTo>
                    <a:pt x="259" y="924"/>
                  </a:lnTo>
                  <a:lnTo>
                    <a:pt x="258" y="924"/>
                  </a:lnTo>
                  <a:lnTo>
                    <a:pt x="258" y="925"/>
                  </a:lnTo>
                  <a:lnTo>
                    <a:pt x="256" y="925"/>
                  </a:lnTo>
                  <a:lnTo>
                    <a:pt x="255" y="925"/>
                  </a:lnTo>
                  <a:lnTo>
                    <a:pt x="254" y="926"/>
                  </a:lnTo>
                  <a:lnTo>
                    <a:pt x="253" y="926"/>
                  </a:lnTo>
                  <a:lnTo>
                    <a:pt x="252" y="926"/>
                  </a:lnTo>
                  <a:lnTo>
                    <a:pt x="252" y="925"/>
                  </a:lnTo>
                  <a:lnTo>
                    <a:pt x="251" y="925"/>
                  </a:lnTo>
                  <a:lnTo>
                    <a:pt x="250" y="925"/>
                  </a:lnTo>
                  <a:lnTo>
                    <a:pt x="249" y="924"/>
                  </a:lnTo>
                  <a:lnTo>
                    <a:pt x="248" y="924"/>
                  </a:lnTo>
                  <a:lnTo>
                    <a:pt x="248" y="925"/>
                  </a:lnTo>
                  <a:lnTo>
                    <a:pt x="248" y="924"/>
                  </a:lnTo>
                  <a:lnTo>
                    <a:pt x="247" y="924"/>
                  </a:lnTo>
                  <a:lnTo>
                    <a:pt x="247" y="923"/>
                  </a:lnTo>
                  <a:lnTo>
                    <a:pt x="246" y="923"/>
                  </a:lnTo>
                  <a:lnTo>
                    <a:pt x="246" y="924"/>
                  </a:lnTo>
                  <a:lnTo>
                    <a:pt x="245" y="924"/>
                  </a:lnTo>
                  <a:lnTo>
                    <a:pt x="245" y="923"/>
                  </a:lnTo>
                  <a:lnTo>
                    <a:pt x="244" y="923"/>
                  </a:lnTo>
                  <a:lnTo>
                    <a:pt x="244" y="922"/>
                  </a:lnTo>
                  <a:lnTo>
                    <a:pt x="243" y="922"/>
                  </a:lnTo>
                  <a:lnTo>
                    <a:pt x="242" y="922"/>
                  </a:lnTo>
                  <a:lnTo>
                    <a:pt x="242" y="921"/>
                  </a:lnTo>
                  <a:lnTo>
                    <a:pt x="241" y="921"/>
                  </a:lnTo>
                  <a:lnTo>
                    <a:pt x="240" y="921"/>
                  </a:lnTo>
                  <a:lnTo>
                    <a:pt x="240" y="919"/>
                  </a:lnTo>
                  <a:lnTo>
                    <a:pt x="241" y="919"/>
                  </a:lnTo>
                  <a:lnTo>
                    <a:pt x="240" y="918"/>
                  </a:lnTo>
                  <a:lnTo>
                    <a:pt x="239" y="918"/>
                  </a:lnTo>
                  <a:lnTo>
                    <a:pt x="238" y="918"/>
                  </a:lnTo>
                  <a:lnTo>
                    <a:pt x="237" y="918"/>
                  </a:lnTo>
                  <a:lnTo>
                    <a:pt x="237" y="919"/>
                  </a:lnTo>
                  <a:lnTo>
                    <a:pt x="236" y="919"/>
                  </a:lnTo>
                  <a:lnTo>
                    <a:pt x="235" y="919"/>
                  </a:lnTo>
                  <a:lnTo>
                    <a:pt x="235" y="921"/>
                  </a:lnTo>
                  <a:lnTo>
                    <a:pt x="234" y="921"/>
                  </a:lnTo>
                  <a:lnTo>
                    <a:pt x="233" y="921"/>
                  </a:lnTo>
                  <a:lnTo>
                    <a:pt x="233" y="919"/>
                  </a:lnTo>
                  <a:lnTo>
                    <a:pt x="231" y="919"/>
                  </a:lnTo>
                  <a:lnTo>
                    <a:pt x="230" y="919"/>
                  </a:lnTo>
                  <a:lnTo>
                    <a:pt x="230" y="921"/>
                  </a:lnTo>
                  <a:lnTo>
                    <a:pt x="229" y="921"/>
                  </a:lnTo>
                  <a:lnTo>
                    <a:pt x="228" y="921"/>
                  </a:lnTo>
                  <a:lnTo>
                    <a:pt x="227" y="921"/>
                  </a:lnTo>
                  <a:lnTo>
                    <a:pt x="226" y="921"/>
                  </a:lnTo>
                  <a:lnTo>
                    <a:pt x="226" y="919"/>
                  </a:lnTo>
                  <a:lnTo>
                    <a:pt x="225" y="919"/>
                  </a:lnTo>
                  <a:lnTo>
                    <a:pt x="224" y="919"/>
                  </a:lnTo>
                  <a:lnTo>
                    <a:pt x="223" y="918"/>
                  </a:lnTo>
                  <a:lnTo>
                    <a:pt x="222" y="918"/>
                  </a:lnTo>
                  <a:lnTo>
                    <a:pt x="222" y="919"/>
                  </a:lnTo>
                  <a:lnTo>
                    <a:pt x="221" y="919"/>
                  </a:lnTo>
                  <a:lnTo>
                    <a:pt x="220" y="919"/>
                  </a:lnTo>
                  <a:lnTo>
                    <a:pt x="220" y="918"/>
                  </a:lnTo>
                  <a:lnTo>
                    <a:pt x="219" y="918"/>
                  </a:lnTo>
                  <a:lnTo>
                    <a:pt x="219" y="917"/>
                  </a:lnTo>
                  <a:lnTo>
                    <a:pt x="218" y="918"/>
                  </a:lnTo>
                  <a:lnTo>
                    <a:pt x="217" y="918"/>
                  </a:lnTo>
                  <a:lnTo>
                    <a:pt x="217" y="917"/>
                  </a:lnTo>
                  <a:lnTo>
                    <a:pt x="216" y="917"/>
                  </a:lnTo>
                  <a:lnTo>
                    <a:pt x="215" y="917"/>
                  </a:lnTo>
                  <a:lnTo>
                    <a:pt x="215" y="918"/>
                  </a:lnTo>
                  <a:lnTo>
                    <a:pt x="214" y="918"/>
                  </a:lnTo>
                  <a:lnTo>
                    <a:pt x="213" y="918"/>
                  </a:lnTo>
                  <a:lnTo>
                    <a:pt x="212" y="918"/>
                  </a:lnTo>
                  <a:lnTo>
                    <a:pt x="211" y="919"/>
                  </a:lnTo>
                  <a:lnTo>
                    <a:pt x="210" y="919"/>
                  </a:lnTo>
                  <a:lnTo>
                    <a:pt x="210" y="921"/>
                  </a:lnTo>
                  <a:lnTo>
                    <a:pt x="209" y="921"/>
                  </a:lnTo>
                  <a:lnTo>
                    <a:pt x="209" y="922"/>
                  </a:lnTo>
                  <a:lnTo>
                    <a:pt x="208" y="922"/>
                  </a:lnTo>
                  <a:lnTo>
                    <a:pt x="208" y="923"/>
                  </a:lnTo>
                  <a:lnTo>
                    <a:pt x="208" y="924"/>
                  </a:lnTo>
                  <a:lnTo>
                    <a:pt x="206" y="924"/>
                  </a:lnTo>
                  <a:lnTo>
                    <a:pt x="206" y="925"/>
                  </a:lnTo>
                  <a:lnTo>
                    <a:pt x="205" y="925"/>
                  </a:lnTo>
                  <a:lnTo>
                    <a:pt x="204" y="925"/>
                  </a:lnTo>
                  <a:lnTo>
                    <a:pt x="203" y="925"/>
                  </a:lnTo>
                  <a:lnTo>
                    <a:pt x="203" y="926"/>
                  </a:lnTo>
                  <a:lnTo>
                    <a:pt x="203" y="927"/>
                  </a:lnTo>
                  <a:lnTo>
                    <a:pt x="203" y="928"/>
                  </a:lnTo>
                  <a:lnTo>
                    <a:pt x="202" y="928"/>
                  </a:lnTo>
                  <a:lnTo>
                    <a:pt x="202" y="929"/>
                  </a:lnTo>
                  <a:lnTo>
                    <a:pt x="202" y="930"/>
                  </a:lnTo>
                  <a:lnTo>
                    <a:pt x="201" y="930"/>
                  </a:lnTo>
                  <a:lnTo>
                    <a:pt x="200" y="930"/>
                  </a:lnTo>
                  <a:lnTo>
                    <a:pt x="199" y="931"/>
                  </a:lnTo>
                  <a:lnTo>
                    <a:pt x="198" y="931"/>
                  </a:lnTo>
                  <a:lnTo>
                    <a:pt x="197" y="931"/>
                  </a:lnTo>
                  <a:lnTo>
                    <a:pt x="196" y="931"/>
                  </a:lnTo>
                  <a:lnTo>
                    <a:pt x="196" y="932"/>
                  </a:lnTo>
                  <a:lnTo>
                    <a:pt x="195" y="932"/>
                  </a:lnTo>
                  <a:lnTo>
                    <a:pt x="195" y="933"/>
                  </a:lnTo>
                  <a:lnTo>
                    <a:pt x="194" y="933"/>
                  </a:lnTo>
                  <a:lnTo>
                    <a:pt x="193" y="933"/>
                  </a:lnTo>
                  <a:lnTo>
                    <a:pt x="192" y="933"/>
                  </a:lnTo>
                  <a:lnTo>
                    <a:pt x="192" y="934"/>
                  </a:lnTo>
                  <a:lnTo>
                    <a:pt x="191" y="934"/>
                  </a:lnTo>
                  <a:lnTo>
                    <a:pt x="191" y="935"/>
                  </a:lnTo>
                  <a:lnTo>
                    <a:pt x="190" y="935"/>
                  </a:lnTo>
                  <a:lnTo>
                    <a:pt x="189" y="936"/>
                  </a:lnTo>
                  <a:lnTo>
                    <a:pt x="189" y="935"/>
                  </a:lnTo>
                  <a:lnTo>
                    <a:pt x="188" y="935"/>
                  </a:lnTo>
                  <a:lnTo>
                    <a:pt x="187" y="935"/>
                  </a:lnTo>
                  <a:lnTo>
                    <a:pt x="186" y="935"/>
                  </a:lnTo>
                  <a:lnTo>
                    <a:pt x="185" y="935"/>
                  </a:lnTo>
                  <a:lnTo>
                    <a:pt x="184" y="935"/>
                  </a:lnTo>
                  <a:lnTo>
                    <a:pt x="183" y="935"/>
                  </a:lnTo>
                  <a:lnTo>
                    <a:pt x="181" y="935"/>
                  </a:lnTo>
                  <a:lnTo>
                    <a:pt x="180" y="935"/>
                  </a:lnTo>
                  <a:lnTo>
                    <a:pt x="179" y="935"/>
                  </a:lnTo>
                  <a:lnTo>
                    <a:pt x="179" y="936"/>
                  </a:lnTo>
                  <a:lnTo>
                    <a:pt x="178" y="936"/>
                  </a:lnTo>
                  <a:lnTo>
                    <a:pt x="178" y="937"/>
                  </a:lnTo>
                  <a:lnTo>
                    <a:pt x="177" y="938"/>
                  </a:lnTo>
                  <a:lnTo>
                    <a:pt x="177" y="939"/>
                  </a:lnTo>
                  <a:lnTo>
                    <a:pt x="176" y="939"/>
                  </a:lnTo>
                  <a:lnTo>
                    <a:pt x="176" y="940"/>
                  </a:lnTo>
                  <a:lnTo>
                    <a:pt x="175" y="940"/>
                  </a:lnTo>
                  <a:lnTo>
                    <a:pt x="174" y="940"/>
                  </a:lnTo>
                  <a:lnTo>
                    <a:pt x="173" y="940"/>
                  </a:lnTo>
                  <a:lnTo>
                    <a:pt x="173" y="941"/>
                  </a:lnTo>
                  <a:lnTo>
                    <a:pt x="172" y="941"/>
                  </a:lnTo>
                  <a:lnTo>
                    <a:pt x="172" y="940"/>
                  </a:lnTo>
                  <a:lnTo>
                    <a:pt x="171" y="941"/>
                  </a:lnTo>
                  <a:lnTo>
                    <a:pt x="171" y="940"/>
                  </a:lnTo>
                  <a:lnTo>
                    <a:pt x="170" y="940"/>
                  </a:lnTo>
                  <a:lnTo>
                    <a:pt x="170" y="939"/>
                  </a:lnTo>
                  <a:lnTo>
                    <a:pt x="169" y="939"/>
                  </a:lnTo>
                  <a:lnTo>
                    <a:pt x="168" y="939"/>
                  </a:lnTo>
                  <a:lnTo>
                    <a:pt x="167" y="939"/>
                  </a:lnTo>
                  <a:lnTo>
                    <a:pt x="167" y="938"/>
                  </a:lnTo>
                  <a:lnTo>
                    <a:pt x="166" y="938"/>
                  </a:lnTo>
                  <a:lnTo>
                    <a:pt x="166" y="937"/>
                  </a:lnTo>
                  <a:lnTo>
                    <a:pt x="165" y="937"/>
                  </a:lnTo>
                  <a:lnTo>
                    <a:pt x="165" y="936"/>
                  </a:lnTo>
                  <a:lnTo>
                    <a:pt x="164" y="936"/>
                  </a:lnTo>
                  <a:lnTo>
                    <a:pt x="164" y="935"/>
                  </a:lnTo>
                  <a:lnTo>
                    <a:pt x="163" y="935"/>
                  </a:lnTo>
                  <a:lnTo>
                    <a:pt x="162" y="935"/>
                  </a:lnTo>
                  <a:lnTo>
                    <a:pt x="161" y="935"/>
                  </a:lnTo>
                  <a:lnTo>
                    <a:pt x="160" y="935"/>
                  </a:lnTo>
                  <a:lnTo>
                    <a:pt x="160" y="936"/>
                  </a:lnTo>
                  <a:lnTo>
                    <a:pt x="159" y="936"/>
                  </a:lnTo>
                  <a:lnTo>
                    <a:pt x="158" y="936"/>
                  </a:lnTo>
                  <a:lnTo>
                    <a:pt x="158" y="935"/>
                  </a:lnTo>
                  <a:lnTo>
                    <a:pt x="158" y="936"/>
                  </a:lnTo>
                  <a:lnTo>
                    <a:pt x="156" y="936"/>
                  </a:lnTo>
                  <a:lnTo>
                    <a:pt x="155" y="936"/>
                  </a:lnTo>
                  <a:lnTo>
                    <a:pt x="154" y="936"/>
                  </a:lnTo>
                  <a:lnTo>
                    <a:pt x="153" y="936"/>
                  </a:lnTo>
                  <a:lnTo>
                    <a:pt x="152" y="936"/>
                  </a:lnTo>
                  <a:lnTo>
                    <a:pt x="152" y="937"/>
                  </a:lnTo>
                  <a:lnTo>
                    <a:pt x="151" y="937"/>
                  </a:lnTo>
                  <a:lnTo>
                    <a:pt x="151" y="938"/>
                  </a:lnTo>
                  <a:lnTo>
                    <a:pt x="150" y="939"/>
                  </a:lnTo>
                  <a:lnTo>
                    <a:pt x="149" y="939"/>
                  </a:lnTo>
                  <a:lnTo>
                    <a:pt x="149" y="940"/>
                  </a:lnTo>
                  <a:lnTo>
                    <a:pt x="148" y="940"/>
                  </a:lnTo>
                  <a:lnTo>
                    <a:pt x="148" y="941"/>
                  </a:lnTo>
                  <a:lnTo>
                    <a:pt x="147" y="941"/>
                  </a:lnTo>
                  <a:lnTo>
                    <a:pt x="147" y="942"/>
                  </a:lnTo>
                  <a:lnTo>
                    <a:pt x="146" y="942"/>
                  </a:lnTo>
                  <a:lnTo>
                    <a:pt x="145" y="942"/>
                  </a:lnTo>
                  <a:lnTo>
                    <a:pt x="144" y="942"/>
                  </a:lnTo>
                  <a:lnTo>
                    <a:pt x="144" y="943"/>
                  </a:lnTo>
                  <a:lnTo>
                    <a:pt x="144" y="944"/>
                  </a:lnTo>
                  <a:lnTo>
                    <a:pt x="143" y="944"/>
                  </a:lnTo>
                  <a:lnTo>
                    <a:pt x="142" y="944"/>
                  </a:lnTo>
                  <a:lnTo>
                    <a:pt x="142" y="943"/>
                  </a:lnTo>
                  <a:lnTo>
                    <a:pt x="141" y="943"/>
                  </a:lnTo>
                  <a:lnTo>
                    <a:pt x="141" y="944"/>
                  </a:lnTo>
                  <a:lnTo>
                    <a:pt x="141" y="946"/>
                  </a:lnTo>
                  <a:lnTo>
                    <a:pt x="140" y="946"/>
                  </a:lnTo>
                  <a:lnTo>
                    <a:pt x="140" y="947"/>
                  </a:lnTo>
                  <a:lnTo>
                    <a:pt x="139" y="947"/>
                  </a:lnTo>
                  <a:lnTo>
                    <a:pt x="139" y="948"/>
                  </a:lnTo>
                  <a:lnTo>
                    <a:pt x="138" y="948"/>
                  </a:lnTo>
                  <a:lnTo>
                    <a:pt x="137" y="948"/>
                  </a:lnTo>
                  <a:lnTo>
                    <a:pt x="137" y="949"/>
                  </a:lnTo>
                  <a:lnTo>
                    <a:pt x="136" y="949"/>
                  </a:lnTo>
                  <a:lnTo>
                    <a:pt x="135" y="949"/>
                  </a:lnTo>
                  <a:lnTo>
                    <a:pt x="135" y="950"/>
                  </a:lnTo>
                  <a:lnTo>
                    <a:pt x="135" y="951"/>
                  </a:lnTo>
                  <a:lnTo>
                    <a:pt x="134" y="951"/>
                  </a:lnTo>
                  <a:lnTo>
                    <a:pt x="134" y="952"/>
                  </a:lnTo>
                  <a:lnTo>
                    <a:pt x="133" y="952"/>
                  </a:lnTo>
                  <a:lnTo>
                    <a:pt x="133" y="953"/>
                  </a:lnTo>
                  <a:lnTo>
                    <a:pt x="131" y="953"/>
                  </a:lnTo>
                  <a:lnTo>
                    <a:pt x="130" y="953"/>
                  </a:lnTo>
                  <a:lnTo>
                    <a:pt x="130" y="954"/>
                  </a:lnTo>
                  <a:lnTo>
                    <a:pt x="130" y="955"/>
                  </a:lnTo>
                  <a:lnTo>
                    <a:pt x="129" y="955"/>
                  </a:lnTo>
                  <a:lnTo>
                    <a:pt x="129" y="956"/>
                  </a:lnTo>
                  <a:lnTo>
                    <a:pt x="128" y="956"/>
                  </a:lnTo>
                  <a:lnTo>
                    <a:pt x="127" y="956"/>
                  </a:lnTo>
                  <a:lnTo>
                    <a:pt x="126" y="956"/>
                  </a:lnTo>
                  <a:lnTo>
                    <a:pt x="126" y="955"/>
                  </a:lnTo>
                  <a:lnTo>
                    <a:pt x="125" y="955"/>
                  </a:lnTo>
                  <a:lnTo>
                    <a:pt x="124" y="955"/>
                  </a:lnTo>
                  <a:lnTo>
                    <a:pt x="123" y="955"/>
                  </a:lnTo>
                  <a:lnTo>
                    <a:pt x="123" y="954"/>
                  </a:lnTo>
                  <a:lnTo>
                    <a:pt x="122" y="954"/>
                  </a:lnTo>
                  <a:lnTo>
                    <a:pt x="121" y="954"/>
                  </a:lnTo>
                  <a:lnTo>
                    <a:pt x="120" y="954"/>
                  </a:lnTo>
                  <a:lnTo>
                    <a:pt x="119" y="954"/>
                  </a:lnTo>
                  <a:lnTo>
                    <a:pt x="118" y="954"/>
                  </a:lnTo>
                  <a:lnTo>
                    <a:pt x="117" y="954"/>
                  </a:lnTo>
                  <a:lnTo>
                    <a:pt x="116" y="954"/>
                  </a:lnTo>
                  <a:lnTo>
                    <a:pt x="115" y="954"/>
                  </a:lnTo>
                  <a:lnTo>
                    <a:pt x="114" y="954"/>
                  </a:lnTo>
                  <a:lnTo>
                    <a:pt x="114" y="953"/>
                  </a:lnTo>
                  <a:lnTo>
                    <a:pt x="114" y="952"/>
                  </a:lnTo>
                  <a:lnTo>
                    <a:pt x="113" y="952"/>
                  </a:lnTo>
                  <a:lnTo>
                    <a:pt x="112" y="952"/>
                  </a:lnTo>
                  <a:lnTo>
                    <a:pt x="111" y="952"/>
                  </a:lnTo>
                  <a:lnTo>
                    <a:pt x="111" y="951"/>
                  </a:lnTo>
                  <a:lnTo>
                    <a:pt x="110" y="951"/>
                  </a:lnTo>
                  <a:lnTo>
                    <a:pt x="110" y="950"/>
                  </a:lnTo>
                  <a:lnTo>
                    <a:pt x="110" y="949"/>
                  </a:lnTo>
                  <a:lnTo>
                    <a:pt x="111" y="949"/>
                  </a:lnTo>
                  <a:lnTo>
                    <a:pt x="111" y="948"/>
                  </a:lnTo>
                  <a:lnTo>
                    <a:pt x="111" y="947"/>
                  </a:lnTo>
                  <a:lnTo>
                    <a:pt x="112" y="947"/>
                  </a:lnTo>
                  <a:lnTo>
                    <a:pt x="111" y="947"/>
                  </a:lnTo>
                  <a:lnTo>
                    <a:pt x="111" y="946"/>
                  </a:lnTo>
                  <a:lnTo>
                    <a:pt x="111" y="944"/>
                  </a:lnTo>
                  <a:lnTo>
                    <a:pt x="110" y="944"/>
                  </a:lnTo>
                  <a:lnTo>
                    <a:pt x="110" y="943"/>
                  </a:lnTo>
                  <a:lnTo>
                    <a:pt x="110" y="942"/>
                  </a:lnTo>
                  <a:lnTo>
                    <a:pt x="110" y="941"/>
                  </a:lnTo>
                  <a:lnTo>
                    <a:pt x="109" y="941"/>
                  </a:lnTo>
                  <a:lnTo>
                    <a:pt x="108" y="941"/>
                  </a:lnTo>
                  <a:lnTo>
                    <a:pt x="108" y="940"/>
                  </a:lnTo>
                  <a:lnTo>
                    <a:pt x="106" y="940"/>
                  </a:lnTo>
                  <a:lnTo>
                    <a:pt x="105" y="940"/>
                  </a:lnTo>
                  <a:lnTo>
                    <a:pt x="105" y="939"/>
                  </a:lnTo>
                  <a:lnTo>
                    <a:pt x="104" y="939"/>
                  </a:lnTo>
                  <a:lnTo>
                    <a:pt x="103" y="939"/>
                  </a:lnTo>
                  <a:lnTo>
                    <a:pt x="103" y="938"/>
                  </a:lnTo>
                  <a:lnTo>
                    <a:pt x="102" y="938"/>
                  </a:lnTo>
                  <a:lnTo>
                    <a:pt x="101" y="938"/>
                  </a:lnTo>
                  <a:lnTo>
                    <a:pt x="101" y="937"/>
                  </a:lnTo>
                  <a:lnTo>
                    <a:pt x="100" y="937"/>
                  </a:lnTo>
                  <a:lnTo>
                    <a:pt x="100" y="938"/>
                  </a:lnTo>
                  <a:lnTo>
                    <a:pt x="99" y="938"/>
                  </a:lnTo>
                  <a:lnTo>
                    <a:pt x="98" y="938"/>
                  </a:lnTo>
                  <a:lnTo>
                    <a:pt x="97" y="939"/>
                  </a:lnTo>
                  <a:lnTo>
                    <a:pt x="97" y="940"/>
                  </a:lnTo>
                  <a:lnTo>
                    <a:pt x="96" y="940"/>
                  </a:lnTo>
                  <a:lnTo>
                    <a:pt x="96" y="941"/>
                  </a:lnTo>
                  <a:lnTo>
                    <a:pt x="95" y="941"/>
                  </a:lnTo>
                  <a:lnTo>
                    <a:pt x="94" y="941"/>
                  </a:lnTo>
                  <a:lnTo>
                    <a:pt x="93" y="941"/>
                  </a:lnTo>
                  <a:lnTo>
                    <a:pt x="93" y="940"/>
                  </a:lnTo>
                  <a:lnTo>
                    <a:pt x="92" y="940"/>
                  </a:lnTo>
                  <a:lnTo>
                    <a:pt x="91" y="939"/>
                  </a:lnTo>
                  <a:lnTo>
                    <a:pt x="90" y="939"/>
                  </a:lnTo>
                  <a:lnTo>
                    <a:pt x="90" y="940"/>
                  </a:lnTo>
                  <a:lnTo>
                    <a:pt x="89" y="940"/>
                  </a:lnTo>
                  <a:lnTo>
                    <a:pt x="89" y="941"/>
                  </a:lnTo>
                  <a:lnTo>
                    <a:pt x="89" y="940"/>
                  </a:lnTo>
                  <a:lnTo>
                    <a:pt x="88" y="940"/>
                  </a:lnTo>
                  <a:lnTo>
                    <a:pt x="88" y="941"/>
                  </a:lnTo>
                  <a:lnTo>
                    <a:pt x="87" y="941"/>
                  </a:lnTo>
                  <a:lnTo>
                    <a:pt x="86" y="941"/>
                  </a:lnTo>
                  <a:lnTo>
                    <a:pt x="85" y="940"/>
                  </a:lnTo>
                  <a:lnTo>
                    <a:pt x="85" y="939"/>
                  </a:lnTo>
                  <a:lnTo>
                    <a:pt x="84" y="939"/>
                  </a:lnTo>
                  <a:lnTo>
                    <a:pt x="83" y="939"/>
                  </a:lnTo>
                  <a:lnTo>
                    <a:pt x="83" y="938"/>
                  </a:lnTo>
                  <a:lnTo>
                    <a:pt x="81" y="938"/>
                  </a:lnTo>
                  <a:lnTo>
                    <a:pt x="81" y="937"/>
                  </a:lnTo>
                  <a:lnTo>
                    <a:pt x="80" y="937"/>
                  </a:lnTo>
                  <a:lnTo>
                    <a:pt x="80" y="936"/>
                  </a:lnTo>
                  <a:lnTo>
                    <a:pt x="79" y="936"/>
                  </a:lnTo>
                  <a:lnTo>
                    <a:pt x="79" y="937"/>
                  </a:lnTo>
                  <a:lnTo>
                    <a:pt x="78" y="937"/>
                  </a:lnTo>
                  <a:lnTo>
                    <a:pt x="78" y="936"/>
                  </a:lnTo>
                  <a:lnTo>
                    <a:pt x="77" y="936"/>
                  </a:lnTo>
                  <a:lnTo>
                    <a:pt x="77" y="935"/>
                  </a:lnTo>
                  <a:lnTo>
                    <a:pt x="77" y="934"/>
                  </a:lnTo>
                  <a:lnTo>
                    <a:pt x="77" y="933"/>
                  </a:lnTo>
                  <a:lnTo>
                    <a:pt x="76" y="933"/>
                  </a:lnTo>
                  <a:lnTo>
                    <a:pt x="75" y="933"/>
                  </a:lnTo>
                  <a:lnTo>
                    <a:pt x="75" y="932"/>
                  </a:lnTo>
                  <a:lnTo>
                    <a:pt x="74" y="932"/>
                  </a:lnTo>
                  <a:lnTo>
                    <a:pt x="74" y="931"/>
                  </a:lnTo>
                  <a:lnTo>
                    <a:pt x="73" y="931"/>
                  </a:lnTo>
                  <a:lnTo>
                    <a:pt x="72" y="931"/>
                  </a:lnTo>
                  <a:lnTo>
                    <a:pt x="72" y="930"/>
                  </a:lnTo>
                  <a:lnTo>
                    <a:pt x="71" y="930"/>
                  </a:lnTo>
                  <a:lnTo>
                    <a:pt x="70" y="930"/>
                  </a:lnTo>
                  <a:lnTo>
                    <a:pt x="69" y="930"/>
                  </a:lnTo>
                  <a:lnTo>
                    <a:pt x="68" y="930"/>
                  </a:lnTo>
                  <a:lnTo>
                    <a:pt x="67" y="930"/>
                  </a:lnTo>
                  <a:lnTo>
                    <a:pt x="67" y="929"/>
                  </a:lnTo>
                  <a:lnTo>
                    <a:pt x="66" y="929"/>
                  </a:lnTo>
                  <a:lnTo>
                    <a:pt x="66" y="928"/>
                  </a:lnTo>
                  <a:lnTo>
                    <a:pt x="65" y="928"/>
                  </a:lnTo>
                  <a:lnTo>
                    <a:pt x="65" y="927"/>
                  </a:lnTo>
                  <a:lnTo>
                    <a:pt x="66" y="927"/>
                  </a:lnTo>
                  <a:lnTo>
                    <a:pt x="65" y="927"/>
                  </a:lnTo>
                  <a:lnTo>
                    <a:pt x="65" y="926"/>
                  </a:lnTo>
                  <a:lnTo>
                    <a:pt x="64" y="926"/>
                  </a:lnTo>
                  <a:lnTo>
                    <a:pt x="64" y="925"/>
                  </a:lnTo>
                  <a:lnTo>
                    <a:pt x="63" y="925"/>
                  </a:lnTo>
                  <a:lnTo>
                    <a:pt x="63" y="924"/>
                  </a:lnTo>
                  <a:lnTo>
                    <a:pt x="62" y="924"/>
                  </a:lnTo>
                  <a:lnTo>
                    <a:pt x="61" y="924"/>
                  </a:lnTo>
                  <a:lnTo>
                    <a:pt x="60" y="924"/>
                  </a:lnTo>
                  <a:lnTo>
                    <a:pt x="59" y="924"/>
                  </a:lnTo>
                  <a:lnTo>
                    <a:pt x="58" y="924"/>
                  </a:lnTo>
                  <a:lnTo>
                    <a:pt x="56" y="924"/>
                  </a:lnTo>
                  <a:lnTo>
                    <a:pt x="56" y="923"/>
                  </a:lnTo>
                  <a:lnTo>
                    <a:pt x="55" y="923"/>
                  </a:lnTo>
                  <a:lnTo>
                    <a:pt x="54" y="923"/>
                  </a:lnTo>
                  <a:lnTo>
                    <a:pt x="54" y="922"/>
                  </a:lnTo>
                  <a:lnTo>
                    <a:pt x="54" y="921"/>
                  </a:lnTo>
                  <a:lnTo>
                    <a:pt x="53" y="921"/>
                  </a:lnTo>
                  <a:lnTo>
                    <a:pt x="52" y="921"/>
                  </a:lnTo>
                  <a:lnTo>
                    <a:pt x="51" y="921"/>
                  </a:lnTo>
                  <a:lnTo>
                    <a:pt x="51" y="922"/>
                  </a:lnTo>
                  <a:lnTo>
                    <a:pt x="50" y="922"/>
                  </a:lnTo>
                  <a:lnTo>
                    <a:pt x="49" y="922"/>
                  </a:lnTo>
                  <a:lnTo>
                    <a:pt x="48" y="922"/>
                  </a:lnTo>
                  <a:lnTo>
                    <a:pt x="47" y="922"/>
                  </a:lnTo>
                  <a:lnTo>
                    <a:pt x="47" y="921"/>
                  </a:lnTo>
                  <a:lnTo>
                    <a:pt x="46" y="921"/>
                  </a:lnTo>
                  <a:lnTo>
                    <a:pt x="45" y="921"/>
                  </a:lnTo>
                  <a:lnTo>
                    <a:pt x="44" y="921"/>
                  </a:lnTo>
                  <a:lnTo>
                    <a:pt x="43" y="921"/>
                  </a:lnTo>
                  <a:lnTo>
                    <a:pt x="42" y="921"/>
                  </a:lnTo>
                  <a:lnTo>
                    <a:pt x="41" y="921"/>
                  </a:lnTo>
                  <a:lnTo>
                    <a:pt x="40" y="921"/>
                  </a:lnTo>
                  <a:lnTo>
                    <a:pt x="40" y="922"/>
                  </a:lnTo>
                  <a:lnTo>
                    <a:pt x="39" y="922"/>
                  </a:lnTo>
                  <a:lnTo>
                    <a:pt x="39" y="921"/>
                  </a:lnTo>
                  <a:lnTo>
                    <a:pt x="38" y="921"/>
                  </a:lnTo>
                  <a:lnTo>
                    <a:pt x="37" y="921"/>
                  </a:lnTo>
                  <a:lnTo>
                    <a:pt x="36" y="921"/>
                  </a:lnTo>
                  <a:lnTo>
                    <a:pt x="36" y="919"/>
                  </a:lnTo>
                  <a:lnTo>
                    <a:pt x="36" y="918"/>
                  </a:lnTo>
                  <a:lnTo>
                    <a:pt x="35" y="918"/>
                  </a:lnTo>
                  <a:lnTo>
                    <a:pt x="34" y="918"/>
                  </a:lnTo>
                  <a:lnTo>
                    <a:pt x="34" y="917"/>
                  </a:lnTo>
                  <a:lnTo>
                    <a:pt x="33" y="917"/>
                  </a:lnTo>
                  <a:lnTo>
                    <a:pt x="33" y="916"/>
                  </a:lnTo>
                  <a:lnTo>
                    <a:pt x="31" y="916"/>
                  </a:lnTo>
                  <a:lnTo>
                    <a:pt x="30" y="916"/>
                  </a:lnTo>
                  <a:lnTo>
                    <a:pt x="30" y="915"/>
                  </a:lnTo>
                  <a:lnTo>
                    <a:pt x="29" y="915"/>
                  </a:lnTo>
                  <a:lnTo>
                    <a:pt x="29" y="914"/>
                  </a:lnTo>
                  <a:lnTo>
                    <a:pt x="28" y="914"/>
                  </a:lnTo>
                  <a:lnTo>
                    <a:pt x="28" y="913"/>
                  </a:lnTo>
                  <a:lnTo>
                    <a:pt x="25" y="910"/>
                  </a:lnTo>
                  <a:lnTo>
                    <a:pt x="24" y="909"/>
                  </a:lnTo>
                  <a:lnTo>
                    <a:pt x="24" y="908"/>
                  </a:lnTo>
                  <a:lnTo>
                    <a:pt x="25" y="908"/>
                  </a:lnTo>
                  <a:lnTo>
                    <a:pt x="25" y="907"/>
                  </a:lnTo>
                  <a:lnTo>
                    <a:pt x="24" y="907"/>
                  </a:lnTo>
                  <a:lnTo>
                    <a:pt x="24" y="906"/>
                  </a:lnTo>
                  <a:lnTo>
                    <a:pt x="24" y="905"/>
                  </a:lnTo>
                  <a:lnTo>
                    <a:pt x="23" y="905"/>
                  </a:lnTo>
                  <a:lnTo>
                    <a:pt x="23" y="904"/>
                  </a:lnTo>
                  <a:lnTo>
                    <a:pt x="22" y="904"/>
                  </a:lnTo>
                  <a:lnTo>
                    <a:pt x="21" y="903"/>
                  </a:lnTo>
                  <a:lnTo>
                    <a:pt x="19" y="903"/>
                  </a:lnTo>
                  <a:lnTo>
                    <a:pt x="18" y="901"/>
                  </a:lnTo>
                  <a:lnTo>
                    <a:pt x="17" y="900"/>
                  </a:lnTo>
                  <a:lnTo>
                    <a:pt x="16" y="900"/>
                  </a:lnTo>
                  <a:lnTo>
                    <a:pt x="15" y="900"/>
                  </a:lnTo>
                  <a:lnTo>
                    <a:pt x="15" y="899"/>
                  </a:lnTo>
                  <a:lnTo>
                    <a:pt x="14" y="899"/>
                  </a:lnTo>
                  <a:lnTo>
                    <a:pt x="14" y="898"/>
                  </a:lnTo>
                  <a:lnTo>
                    <a:pt x="14" y="897"/>
                  </a:lnTo>
                  <a:lnTo>
                    <a:pt x="14" y="896"/>
                  </a:lnTo>
                  <a:lnTo>
                    <a:pt x="13" y="894"/>
                  </a:lnTo>
                  <a:lnTo>
                    <a:pt x="13" y="893"/>
                  </a:lnTo>
                  <a:lnTo>
                    <a:pt x="12" y="893"/>
                  </a:lnTo>
                  <a:lnTo>
                    <a:pt x="12" y="892"/>
                  </a:lnTo>
                  <a:lnTo>
                    <a:pt x="12" y="891"/>
                  </a:lnTo>
                  <a:lnTo>
                    <a:pt x="13" y="891"/>
                  </a:lnTo>
                  <a:lnTo>
                    <a:pt x="13" y="890"/>
                  </a:lnTo>
                  <a:lnTo>
                    <a:pt x="12" y="890"/>
                  </a:lnTo>
                  <a:lnTo>
                    <a:pt x="11" y="890"/>
                  </a:lnTo>
                  <a:lnTo>
                    <a:pt x="11" y="889"/>
                  </a:lnTo>
                  <a:lnTo>
                    <a:pt x="10" y="889"/>
                  </a:lnTo>
                  <a:lnTo>
                    <a:pt x="10" y="888"/>
                  </a:lnTo>
                  <a:lnTo>
                    <a:pt x="9" y="888"/>
                  </a:lnTo>
                  <a:lnTo>
                    <a:pt x="9" y="887"/>
                  </a:lnTo>
                  <a:lnTo>
                    <a:pt x="8" y="887"/>
                  </a:lnTo>
                  <a:lnTo>
                    <a:pt x="8" y="886"/>
                  </a:lnTo>
                  <a:lnTo>
                    <a:pt x="6" y="885"/>
                  </a:lnTo>
                  <a:lnTo>
                    <a:pt x="6" y="884"/>
                  </a:lnTo>
                  <a:lnTo>
                    <a:pt x="6" y="883"/>
                  </a:lnTo>
                  <a:lnTo>
                    <a:pt x="8" y="883"/>
                  </a:lnTo>
                  <a:lnTo>
                    <a:pt x="8" y="882"/>
                  </a:lnTo>
                  <a:lnTo>
                    <a:pt x="8" y="881"/>
                  </a:lnTo>
                  <a:lnTo>
                    <a:pt x="9" y="881"/>
                  </a:lnTo>
                  <a:lnTo>
                    <a:pt x="10" y="881"/>
                  </a:lnTo>
                  <a:lnTo>
                    <a:pt x="11" y="881"/>
                  </a:lnTo>
                  <a:lnTo>
                    <a:pt x="10" y="881"/>
                  </a:lnTo>
                  <a:lnTo>
                    <a:pt x="10" y="880"/>
                  </a:lnTo>
                  <a:lnTo>
                    <a:pt x="9" y="880"/>
                  </a:lnTo>
                  <a:lnTo>
                    <a:pt x="9" y="879"/>
                  </a:lnTo>
                  <a:lnTo>
                    <a:pt x="8" y="879"/>
                  </a:lnTo>
                  <a:lnTo>
                    <a:pt x="6" y="879"/>
                  </a:lnTo>
                  <a:lnTo>
                    <a:pt x="6" y="878"/>
                  </a:lnTo>
                  <a:lnTo>
                    <a:pt x="5" y="878"/>
                  </a:lnTo>
                  <a:lnTo>
                    <a:pt x="5" y="879"/>
                  </a:lnTo>
                  <a:lnTo>
                    <a:pt x="6" y="879"/>
                  </a:lnTo>
                  <a:lnTo>
                    <a:pt x="5" y="879"/>
                  </a:lnTo>
                  <a:lnTo>
                    <a:pt x="4" y="879"/>
                  </a:lnTo>
                  <a:lnTo>
                    <a:pt x="4" y="878"/>
                  </a:lnTo>
                  <a:lnTo>
                    <a:pt x="5" y="878"/>
                  </a:lnTo>
                  <a:lnTo>
                    <a:pt x="5" y="877"/>
                  </a:lnTo>
                  <a:lnTo>
                    <a:pt x="4" y="877"/>
                  </a:lnTo>
                  <a:lnTo>
                    <a:pt x="4" y="876"/>
                  </a:lnTo>
                  <a:lnTo>
                    <a:pt x="3" y="876"/>
                  </a:lnTo>
                  <a:lnTo>
                    <a:pt x="3" y="875"/>
                  </a:lnTo>
                  <a:lnTo>
                    <a:pt x="3" y="876"/>
                  </a:lnTo>
                  <a:lnTo>
                    <a:pt x="2" y="876"/>
                  </a:lnTo>
                  <a:lnTo>
                    <a:pt x="2" y="875"/>
                  </a:lnTo>
                  <a:lnTo>
                    <a:pt x="1" y="875"/>
                  </a:lnTo>
                  <a:lnTo>
                    <a:pt x="0" y="875"/>
                  </a:lnTo>
                  <a:lnTo>
                    <a:pt x="0" y="874"/>
                  </a:lnTo>
                  <a:lnTo>
                    <a:pt x="1" y="874"/>
                  </a:lnTo>
                  <a:lnTo>
                    <a:pt x="2" y="874"/>
                  </a:lnTo>
                  <a:lnTo>
                    <a:pt x="2" y="873"/>
                  </a:lnTo>
                  <a:lnTo>
                    <a:pt x="2" y="872"/>
                  </a:lnTo>
                  <a:lnTo>
                    <a:pt x="3" y="872"/>
                  </a:lnTo>
                  <a:lnTo>
                    <a:pt x="3" y="871"/>
                  </a:lnTo>
                  <a:lnTo>
                    <a:pt x="4" y="871"/>
                  </a:lnTo>
                  <a:lnTo>
                    <a:pt x="3" y="869"/>
                  </a:lnTo>
                  <a:lnTo>
                    <a:pt x="4" y="869"/>
                  </a:lnTo>
                  <a:lnTo>
                    <a:pt x="23" y="847"/>
                  </a:lnTo>
                  <a:lnTo>
                    <a:pt x="30" y="832"/>
                  </a:lnTo>
                  <a:lnTo>
                    <a:pt x="26" y="814"/>
                  </a:lnTo>
                  <a:lnTo>
                    <a:pt x="25" y="797"/>
                  </a:lnTo>
                  <a:lnTo>
                    <a:pt x="26" y="796"/>
                  </a:lnTo>
                  <a:lnTo>
                    <a:pt x="25" y="794"/>
                  </a:lnTo>
                  <a:lnTo>
                    <a:pt x="25" y="793"/>
                  </a:lnTo>
                  <a:lnTo>
                    <a:pt x="24" y="793"/>
                  </a:lnTo>
                  <a:lnTo>
                    <a:pt x="24" y="792"/>
                  </a:lnTo>
                  <a:lnTo>
                    <a:pt x="24" y="791"/>
                  </a:lnTo>
                  <a:lnTo>
                    <a:pt x="24" y="790"/>
                  </a:lnTo>
                  <a:lnTo>
                    <a:pt x="24" y="789"/>
                  </a:lnTo>
                  <a:lnTo>
                    <a:pt x="24" y="788"/>
                  </a:lnTo>
                  <a:lnTo>
                    <a:pt x="23" y="788"/>
                  </a:lnTo>
                  <a:lnTo>
                    <a:pt x="23" y="787"/>
                  </a:lnTo>
                  <a:lnTo>
                    <a:pt x="24" y="787"/>
                  </a:lnTo>
                  <a:lnTo>
                    <a:pt x="24" y="786"/>
                  </a:lnTo>
                  <a:lnTo>
                    <a:pt x="23" y="786"/>
                  </a:lnTo>
                  <a:lnTo>
                    <a:pt x="23" y="785"/>
                  </a:lnTo>
                  <a:lnTo>
                    <a:pt x="24" y="785"/>
                  </a:lnTo>
                  <a:lnTo>
                    <a:pt x="23" y="785"/>
                  </a:lnTo>
                  <a:lnTo>
                    <a:pt x="24" y="785"/>
                  </a:lnTo>
                  <a:lnTo>
                    <a:pt x="23" y="785"/>
                  </a:lnTo>
                  <a:lnTo>
                    <a:pt x="23" y="784"/>
                  </a:lnTo>
                  <a:lnTo>
                    <a:pt x="24" y="784"/>
                  </a:lnTo>
                  <a:lnTo>
                    <a:pt x="24" y="783"/>
                  </a:lnTo>
                  <a:lnTo>
                    <a:pt x="25" y="783"/>
                  </a:lnTo>
                  <a:lnTo>
                    <a:pt x="25" y="782"/>
                  </a:lnTo>
                  <a:lnTo>
                    <a:pt x="24" y="782"/>
                  </a:lnTo>
                  <a:lnTo>
                    <a:pt x="25" y="781"/>
                  </a:lnTo>
                  <a:lnTo>
                    <a:pt x="25" y="780"/>
                  </a:lnTo>
                  <a:lnTo>
                    <a:pt x="26" y="781"/>
                  </a:lnTo>
                  <a:lnTo>
                    <a:pt x="26" y="780"/>
                  </a:lnTo>
                  <a:lnTo>
                    <a:pt x="25" y="780"/>
                  </a:lnTo>
                  <a:lnTo>
                    <a:pt x="25" y="779"/>
                  </a:lnTo>
                  <a:lnTo>
                    <a:pt x="26" y="779"/>
                  </a:lnTo>
                  <a:lnTo>
                    <a:pt x="26" y="778"/>
                  </a:lnTo>
                  <a:lnTo>
                    <a:pt x="25" y="778"/>
                  </a:lnTo>
                  <a:lnTo>
                    <a:pt x="25" y="777"/>
                  </a:lnTo>
                  <a:lnTo>
                    <a:pt x="26" y="777"/>
                  </a:lnTo>
                  <a:lnTo>
                    <a:pt x="27" y="777"/>
                  </a:lnTo>
                  <a:lnTo>
                    <a:pt x="27" y="776"/>
                  </a:lnTo>
                  <a:lnTo>
                    <a:pt x="27" y="775"/>
                  </a:lnTo>
                  <a:lnTo>
                    <a:pt x="28" y="775"/>
                  </a:lnTo>
                  <a:lnTo>
                    <a:pt x="38" y="766"/>
                  </a:lnTo>
                  <a:lnTo>
                    <a:pt x="56" y="766"/>
                  </a:lnTo>
                  <a:lnTo>
                    <a:pt x="73" y="741"/>
                  </a:lnTo>
                  <a:lnTo>
                    <a:pt x="83" y="731"/>
                  </a:lnTo>
                  <a:lnTo>
                    <a:pt x="83" y="730"/>
                  </a:lnTo>
                  <a:lnTo>
                    <a:pt x="81" y="730"/>
                  </a:lnTo>
                  <a:lnTo>
                    <a:pt x="81" y="729"/>
                  </a:lnTo>
                  <a:lnTo>
                    <a:pt x="81" y="728"/>
                  </a:lnTo>
                  <a:lnTo>
                    <a:pt x="94" y="715"/>
                  </a:lnTo>
                  <a:lnTo>
                    <a:pt x="93" y="715"/>
                  </a:lnTo>
                  <a:lnTo>
                    <a:pt x="93" y="714"/>
                  </a:lnTo>
                  <a:lnTo>
                    <a:pt x="93" y="712"/>
                  </a:lnTo>
                  <a:lnTo>
                    <a:pt x="93" y="711"/>
                  </a:lnTo>
                  <a:lnTo>
                    <a:pt x="94" y="711"/>
                  </a:lnTo>
                  <a:lnTo>
                    <a:pt x="94" y="710"/>
                  </a:lnTo>
                  <a:lnTo>
                    <a:pt x="94" y="709"/>
                  </a:lnTo>
                  <a:lnTo>
                    <a:pt x="94" y="707"/>
                  </a:lnTo>
                  <a:lnTo>
                    <a:pt x="92" y="707"/>
                  </a:lnTo>
                  <a:lnTo>
                    <a:pt x="90" y="705"/>
                  </a:lnTo>
                  <a:lnTo>
                    <a:pt x="90" y="704"/>
                  </a:lnTo>
                  <a:lnTo>
                    <a:pt x="90" y="703"/>
                  </a:lnTo>
                  <a:lnTo>
                    <a:pt x="91" y="702"/>
                  </a:lnTo>
                  <a:lnTo>
                    <a:pt x="90" y="702"/>
                  </a:lnTo>
                  <a:lnTo>
                    <a:pt x="90" y="701"/>
                  </a:lnTo>
                  <a:lnTo>
                    <a:pt x="90" y="700"/>
                  </a:lnTo>
                  <a:lnTo>
                    <a:pt x="92" y="700"/>
                  </a:lnTo>
                  <a:lnTo>
                    <a:pt x="93" y="700"/>
                  </a:lnTo>
                  <a:lnTo>
                    <a:pt x="94" y="700"/>
                  </a:lnTo>
                  <a:lnTo>
                    <a:pt x="94" y="699"/>
                  </a:lnTo>
                  <a:lnTo>
                    <a:pt x="95" y="699"/>
                  </a:lnTo>
                  <a:lnTo>
                    <a:pt x="95" y="698"/>
                  </a:lnTo>
                  <a:lnTo>
                    <a:pt x="94" y="698"/>
                  </a:lnTo>
                  <a:lnTo>
                    <a:pt x="94" y="697"/>
                  </a:lnTo>
                  <a:lnTo>
                    <a:pt x="94" y="696"/>
                  </a:lnTo>
                  <a:lnTo>
                    <a:pt x="94" y="694"/>
                  </a:lnTo>
                  <a:lnTo>
                    <a:pt x="93" y="693"/>
                  </a:lnTo>
                  <a:lnTo>
                    <a:pt x="93" y="692"/>
                  </a:lnTo>
                  <a:lnTo>
                    <a:pt x="93" y="691"/>
                  </a:lnTo>
                  <a:lnTo>
                    <a:pt x="94" y="691"/>
                  </a:lnTo>
                  <a:lnTo>
                    <a:pt x="94" y="690"/>
                  </a:lnTo>
                  <a:lnTo>
                    <a:pt x="93" y="690"/>
                  </a:lnTo>
                  <a:lnTo>
                    <a:pt x="92" y="689"/>
                  </a:lnTo>
                  <a:lnTo>
                    <a:pt x="93" y="689"/>
                  </a:lnTo>
                  <a:lnTo>
                    <a:pt x="93" y="688"/>
                  </a:lnTo>
                  <a:lnTo>
                    <a:pt x="94" y="688"/>
                  </a:lnTo>
                  <a:lnTo>
                    <a:pt x="94" y="687"/>
                  </a:lnTo>
                  <a:lnTo>
                    <a:pt x="93" y="687"/>
                  </a:lnTo>
                  <a:lnTo>
                    <a:pt x="94" y="687"/>
                  </a:lnTo>
                  <a:lnTo>
                    <a:pt x="93" y="686"/>
                  </a:lnTo>
                  <a:lnTo>
                    <a:pt x="94" y="686"/>
                  </a:lnTo>
                  <a:lnTo>
                    <a:pt x="94" y="685"/>
                  </a:lnTo>
                  <a:lnTo>
                    <a:pt x="94" y="684"/>
                  </a:lnTo>
                  <a:lnTo>
                    <a:pt x="95" y="684"/>
                  </a:lnTo>
                  <a:lnTo>
                    <a:pt x="95" y="683"/>
                  </a:lnTo>
                  <a:lnTo>
                    <a:pt x="95" y="682"/>
                  </a:lnTo>
                  <a:lnTo>
                    <a:pt x="96" y="682"/>
                  </a:lnTo>
                  <a:lnTo>
                    <a:pt x="97" y="682"/>
                  </a:lnTo>
                  <a:lnTo>
                    <a:pt x="98" y="682"/>
                  </a:lnTo>
                  <a:lnTo>
                    <a:pt x="97" y="682"/>
                  </a:lnTo>
                  <a:lnTo>
                    <a:pt x="98" y="683"/>
                  </a:lnTo>
                  <a:lnTo>
                    <a:pt x="98" y="684"/>
                  </a:lnTo>
                  <a:lnTo>
                    <a:pt x="99" y="684"/>
                  </a:lnTo>
                  <a:lnTo>
                    <a:pt x="99" y="685"/>
                  </a:lnTo>
                  <a:lnTo>
                    <a:pt x="100" y="685"/>
                  </a:lnTo>
                  <a:lnTo>
                    <a:pt x="100" y="684"/>
                  </a:lnTo>
                  <a:lnTo>
                    <a:pt x="100" y="685"/>
                  </a:lnTo>
                  <a:lnTo>
                    <a:pt x="101" y="684"/>
                  </a:lnTo>
                  <a:lnTo>
                    <a:pt x="101" y="685"/>
                  </a:lnTo>
                  <a:lnTo>
                    <a:pt x="101" y="684"/>
                  </a:lnTo>
                  <a:lnTo>
                    <a:pt x="102" y="684"/>
                  </a:lnTo>
                  <a:lnTo>
                    <a:pt x="103" y="683"/>
                  </a:lnTo>
                  <a:lnTo>
                    <a:pt x="104" y="682"/>
                  </a:lnTo>
                  <a:lnTo>
                    <a:pt x="104" y="683"/>
                  </a:lnTo>
                  <a:lnTo>
                    <a:pt x="105" y="683"/>
                  </a:lnTo>
                  <a:lnTo>
                    <a:pt x="106" y="683"/>
                  </a:lnTo>
                  <a:lnTo>
                    <a:pt x="106" y="682"/>
                  </a:lnTo>
                  <a:lnTo>
                    <a:pt x="106" y="681"/>
                  </a:lnTo>
                  <a:lnTo>
                    <a:pt x="105" y="681"/>
                  </a:lnTo>
                  <a:lnTo>
                    <a:pt x="105" y="680"/>
                  </a:lnTo>
                  <a:lnTo>
                    <a:pt x="104" y="680"/>
                  </a:lnTo>
                  <a:lnTo>
                    <a:pt x="104" y="679"/>
                  </a:lnTo>
                  <a:lnTo>
                    <a:pt x="104" y="678"/>
                  </a:lnTo>
                  <a:lnTo>
                    <a:pt x="104" y="677"/>
                  </a:lnTo>
                  <a:lnTo>
                    <a:pt x="104" y="676"/>
                  </a:lnTo>
                  <a:lnTo>
                    <a:pt x="103" y="676"/>
                  </a:lnTo>
                  <a:lnTo>
                    <a:pt x="103" y="675"/>
                  </a:lnTo>
                  <a:lnTo>
                    <a:pt x="103" y="674"/>
                  </a:lnTo>
                  <a:lnTo>
                    <a:pt x="103" y="673"/>
                  </a:lnTo>
                  <a:lnTo>
                    <a:pt x="104" y="672"/>
                  </a:lnTo>
                  <a:lnTo>
                    <a:pt x="105" y="672"/>
                  </a:lnTo>
                  <a:lnTo>
                    <a:pt x="106" y="672"/>
                  </a:lnTo>
                  <a:lnTo>
                    <a:pt x="108" y="672"/>
                  </a:lnTo>
                  <a:lnTo>
                    <a:pt x="109" y="672"/>
                  </a:lnTo>
                  <a:lnTo>
                    <a:pt x="110" y="671"/>
                  </a:lnTo>
                  <a:lnTo>
                    <a:pt x="111" y="672"/>
                  </a:lnTo>
                  <a:lnTo>
                    <a:pt x="112" y="672"/>
                  </a:lnTo>
                  <a:lnTo>
                    <a:pt x="113" y="672"/>
                  </a:lnTo>
                  <a:lnTo>
                    <a:pt x="114" y="672"/>
                  </a:lnTo>
                  <a:lnTo>
                    <a:pt x="115" y="671"/>
                  </a:lnTo>
                  <a:lnTo>
                    <a:pt x="115" y="669"/>
                  </a:lnTo>
                  <a:lnTo>
                    <a:pt x="116" y="669"/>
                  </a:lnTo>
                  <a:lnTo>
                    <a:pt x="117" y="669"/>
                  </a:lnTo>
                  <a:lnTo>
                    <a:pt x="118" y="669"/>
                  </a:lnTo>
                  <a:lnTo>
                    <a:pt x="119" y="669"/>
                  </a:lnTo>
                  <a:lnTo>
                    <a:pt x="120" y="671"/>
                  </a:lnTo>
                  <a:lnTo>
                    <a:pt x="121" y="671"/>
                  </a:lnTo>
                  <a:lnTo>
                    <a:pt x="123" y="671"/>
                  </a:lnTo>
                  <a:lnTo>
                    <a:pt x="123" y="669"/>
                  </a:lnTo>
                  <a:lnTo>
                    <a:pt x="123" y="668"/>
                  </a:lnTo>
                  <a:lnTo>
                    <a:pt x="122" y="668"/>
                  </a:lnTo>
                  <a:lnTo>
                    <a:pt x="122" y="667"/>
                  </a:lnTo>
                  <a:lnTo>
                    <a:pt x="122" y="666"/>
                  </a:lnTo>
                  <a:lnTo>
                    <a:pt x="121" y="666"/>
                  </a:lnTo>
                  <a:lnTo>
                    <a:pt x="121" y="665"/>
                  </a:lnTo>
                  <a:lnTo>
                    <a:pt x="122" y="665"/>
                  </a:lnTo>
                  <a:lnTo>
                    <a:pt x="122" y="664"/>
                  </a:lnTo>
                  <a:lnTo>
                    <a:pt x="122" y="663"/>
                  </a:lnTo>
                  <a:lnTo>
                    <a:pt x="122" y="662"/>
                  </a:lnTo>
                  <a:lnTo>
                    <a:pt x="122" y="661"/>
                  </a:lnTo>
                  <a:lnTo>
                    <a:pt x="122" y="660"/>
                  </a:lnTo>
                  <a:lnTo>
                    <a:pt x="122" y="659"/>
                  </a:lnTo>
                  <a:lnTo>
                    <a:pt x="122" y="658"/>
                  </a:lnTo>
                  <a:lnTo>
                    <a:pt x="122" y="657"/>
                  </a:lnTo>
                  <a:lnTo>
                    <a:pt x="122" y="656"/>
                  </a:lnTo>
                  <a:lnTo>
                    <a:pt x="123" y="656"/>
                  </a:lnTo>
                  <a:lnTo>
                    <a:pt x="123" y="655"/>
                  </a:lnTo>
                  <a:lnTo>
                    <a:pt x="123" y="654"/>
                  </a:lnTo>
                  <a:lnTo>
                    <a:pt x="123" y="653"/>
                  </a:lnTo>
                  <a:lnTo>
                    <a:pt x="123" y="652"/>
                  </a:lnTo>
                  <a:lnTo>
                    <a:pt x="122" y="651"/>
                  </a:lnTo>
                  <a:lnTo>
                    <a:pt x="123" y="651"/>
                  </a:lnTo>
                  <a:lnTo>
                    <a:pt x="122" y="650"/>
                  </a:lnTo>
                  <a:lnTo>
                    <a:pt x="123" y="650"/>
                  </a:lnTo>
                  <a:lnTo>
                    <a:pt x="124" y="650"/>
                  </a:lnTo>
                  <a:lnTo>
                    <a:pt x="124" y="649"/>
                  </a:lnTo>
                  <a:lnTo>
                    <a:pt x="125" y="649"/>
                  </a:lnTo>
                  <a:lnTo>
                    <a:pt x="126" y="648"/>
                  </a:lnTo>
                  <a:lnTo>
                    <a:pt x="125" y="648"/>
                  </a:lnTo>
                  <a:lnTo>
                    <a:pt x="126" y="647"/>
                  </a:lnTo>
                  <a:lnTo>
                    <a:pt x="125" y="647"/>
                  </a:lnTo>
                  <a:lnTo>
                    <a:pt x="125" y="646"/>
                  </a:lnTo>
                  <a:lnTo>
                    <a:pt x="125" y="644"/>
                  </a:lnTo>
                  <a:lnTo>
                    <a:pt x="125" y="643"/>
                  </a:lnTo>
                  <a:lnTo>
                    <a:pt x="125" y="642"/>
                  </a:lnTo>
                  <a:lnTo>
                    <a:pt x="125" y="641"/>
                  </a:lnTo>
                  <a:lnTo>
                    <a:pt x="125" y="640"/>
                  </a:lnTo>
                  <a:lnTo>
                    <a:pt x="126" y="640"/>
                  </a:lnTo>
                  <a:lnTo>
                    <a:pt x="126" y="639"/>
                  </a:lnTo>
                  <a:lnTo>
                    <a:pt x="125" y="639"/>
                  </a:lnTo>
                  <a:lnTo>
                    <a:pt x="126" y="638"/>
                  </a:lnTo>
                  <a:lnTo>
                    <a:pt x="125" y="638"/>
                  </a:lnTo>
                  <a:lnTo>
                    <a:pt x="125" y="637"/>
                  </a:lnTo>
                  <a:lnTo>
                    <a:pt x="126" y="637"/>
                  </a:lnTo>
                  <a:lnTo>
                    <a:pt x="126" y="636"/>
                  </a:lnTo>
                  <a:lnTo>
                    <a:pt x="127" y="635"/>
                  </a:lnTo>
                  <a:lnTo>
                    <a:pt x="127" y="634"/>
                  </a:lnTo>
                  <a:lnTo>
                    <a:pt x="128" y="634"/>
                  </a:lnTo>
                  <a:lnTo>
                    <a:pt x="128" y="633"/>
                  </a:lnTo>
                  <a:lnTo>
                    <a:pt x="128" y="632"/>
                  </a:lnTo>
                  <a:lnTo>
                    <a:pt x="127" y="632"/>
                  </a:lnTo>
                  <a:lnTo>
                    <a:pt x="127" y="631"/>
                  </a:lnTo>
                  <a:lnTo>
                    <a:pt x="127" y="630"/>
                  </a:lnTo>
                  <a:lnTo>
                    <a:pt x="126" y="630"/>
                  </a:lnTo>
                  <a:lnTo>
                    <a:pt x="126" y="629"/>
                  </a:lnTo>
                  <a:lnTo>
                    <a:pt x="126" y="628"/>
                  </a:lnTo>
                  <a:lnTo>
                    <a:pt x="126" y="627"/>
                  </a:lnTo>
                  <a:lnTo>
                    <a:pt x="127" y="627"/>
                  </a:lnTo>
                  <a:lnTo>
                    <a:pt x="127" y="626"/>
                  </a:lnTo>
                  <a:lnTo>
                    <a:pt x="128" y="626"/>
                  </a:lnTo>
                  <a:lnTo>
                    <a:pt x="129" y="626"/>
                  </a:lnTo>
                  <a:lnTo>
                    <a:pt x="129" y="625"/>
                  </a:lnTo>
                  <a:lnTo>
                    <a:pt x="128" y="625"/>
                  </a:lnTo>
                  <a:lnTo>
                    <a:pt x="128" y="624"/>
                  </a:lnTo>
                  <a:lnTo>
                    <a:pt x="128" y="623"/>
                  </a:lnTo>
                  <a:lnTo>
                    <a:pt x="127" y="623"/>
                  </a:lnTo>
                  <a:lnTo>
                    <a:pt x="126" y="623"/>
                  </a:lnTo>
                  <a:lnTo>
                    <a:pt x="125" y="623"/>
                  </a:lnTo>
                  <a:lnTo>
                    <a:pt x="125" y="622"/>
                  </a:lnTo>
                  <a:lnTo>
                    <a:pt x="124" y="622"/>
                  </a:lnTo>
                  <a:lnTo>
                    <a:pt x="124" y="621"/>
                  </a:lnTo>
                  <a:lnTo>
                    <a:pt x="124" y="619"/>
                  </a:lnTo>
                  <a:lnTo>
                    <a:pt x="123" y="619"/>
                  </a:lnTo>
                  <a:lnTo>
                    <a:pt x="123" y="618"/>
                  </a:lnTo>
                  <a:lnTo>
                    <a:pt x="122" y="618"/>
                  </a:lnTo>
                  <a:lnTo>
                    <a:pt x="121" y="618"/>
                  </a:lnTo>
                  <a:lnTo>
                    <a:pt x="120" y="618"/>
                  </a:lnTo>
                  <a:lnTo>
                    <a:pt x="119" y="618"/>
                  </a:lnTo>
                  <a:lnTo>
                    <a:pt x="118" y="617"/>
                  </a:lnTo>
                  <a:lnTo>
                    <a:pt x="117" y="616"/>
                  </a:lnTo>
                  <a:lnTo>
                    <a:pt x="116" y="616"/>
                  </a:lnTo>
                  <a:lnTo>
                    <a:pt x="115" y="617"/>
                  </a:lnTo>
                  <a:lnTo>
                    <a:pt x="115" y="615"/>
                  </a:lnTo>
                  <a:lnTo>
                    <a:pt x="114" y="615"/>
                  </a:lnTo>
                  <a:lnTo>
                    <a:pt x="114" y="614"/>
                  </a:lnTo>
                  <a:lnTo>
                    <a:pt x="113" y="614"/>
                  </a:lnTo>
                  <a:lnTo>
                    <a:pt x="111" y="614"/>
                  </a:lnTo>
                  <a:lnTo>
                    <a:pt x="110" y="613"/>
                  </a:lnTo>
                  <a:lnTo>
                    <a:pt x="110" y="612"/>
                  </a:lnTo>
                  <a:lnTo>
                    <a:pt x="115" y="607"/>
                  </a:lnTo>
                  <a:lnTo>
                    <a:pt x="116" y="607"/>
                  </a:lnTo>
                  <a:lnTo>
                    <a:pt x="116" y="606"/>
                  </a:lnTo>
                  <a:lnTo>
                    <a:pt x="116" y="605"/>
                  </a:lnTo>
                  <a:lnTo>
                    <a:pt x="115" y="605"/>
                  </a:lnTo>
                  <a:lnTo>
                    <a:pt x="115" y="604"/>
                  </a:lnTo>
                  <a:lnTo>
                    <a:pt x="115" y="603"/>
                  </a:lnTo>
                  <a:lnTo>
                    <a:pt x="114" y="602"/>
                  </a:lnTo>
                  <a:lnTo>
                    <a:pt x="114" y="601"/>
                  </a:lnTo>
                  <a:lnTo>
                    <a:pt x="114" y="600"/>
                  </a:lnTo>
                  <a:lnTo>
                    <a:pt x="113" y="600"/>
                  </a:lnTo>
                  <a:lnTo>
                    <a:pt x="112" y="600"/>
                  </a:lnTo>
                  <a:lnTo>
                    <a:pt x="111" y="601"/>
                  </a:lnTo>
                  <a:lnTo>
                    <a:pt x="110" y="601"/>
                  </a:lnTo>
                  <a:lnTo>
                    <a:pt x="109" y="602"/>
                  </a:lnTo>
                  <a:lnTo>
                    <a:pt x="109" y="603"/>
                  </a:lnTo>
                  <a:lnTo>
                    <a:pt x="108" y="603"/>
                  </a:lnTo>
                  <a:lnTo>
                    <a:pt x="106" y="603"/>
                  </a:lnTo>
                  <a:lnTo>
                    <a:pt x="106" y="604"/>
                  </a:lnTo>
                  <a:lnTo>
                    <a:pt x="105" y="604"/>
                  </a:lnTo>
                  <a:lnTo>
                    <a:pt x="104" y="605"/>
                  </a:lnTo>
                  <a:lnTo>
                    <a:pt x="103" y="605"/>
                  </a:lnTo>
                  <a:lnTo>
                    <a:pt x="102" y="605"/>
                  </a:lnTo>
                  <a:lnTo>
                    <a:pt x="101" y="605"/>
                  </a:lnTo>
                  <a:lnTo>
                    <a:pt x="101" y="606"/>
                  </a:lnTo>
                  <a:lnTo>
                    <a:pt x="100" y="606"/>
                  </a:lnTo>
                  <a:lnTo>
                    <a:pt x="99" y="606"/>
                  </a:lnTo>
                  <a:lnTo>
                    <a:pt x="98" y="606"/>
                  </a:lnTo>
                  <a:lnTo>
                    <a:pt x="96" y="606"/>
                  </a:lnTo>
                  <a:lnTo>
                    <a:pt x="96" y="605"/>
                  </a:lnTo>
                  <a:lnTo>
                    <a:pt x="95" y="606"/>
                  </a:lnTo>
                  <a:lnTo>
                    <a:pt x="94" y="606"/>
                  </a:lnTo>
                  <a:lnTo>
                    <a:pt x="93" y="606"/>
                  </a:lnTo>
                  <a:lnTo>
                    <a:pt x="92" y="606"/>
                  </a:lnTo>
                  <a:lnTo>
                    <a:pt x="90" y="606"/>
                  </a:lnTo>
                  <a:lnTo>
                    <a:pt x="89" y="606"/>
                  </a:lnTo>
                  <a:lnTo>
                    <a:pt x="88" y="604"/>
                  </a:lnTo>
                  <a:lnTo>
                    <a:pt x="87" y="604"/>
                  </a:lnTo>
                  <a:lnTo>
                    <a:pt x="89" y="602"/>
                  </a:lnTo>
                  <a:lnTo>
                    <a:pt x="90" y="601"/>
                  </a:lnTo>
                  <a:lnTo>
                    <a:pt x="90" y="598"/>
                  </a:lnTo>
                  <a:lnTo>
                    <a:pt x="91" y="597"/>
                  </a:lnTo>
                  <a:lnTo>
                    <a:pt x="92" y="594"/>
                  </a:lnTo>
                  <a:lnTo>
                    <a:pt x="91" y="593"/>
                  </a:lnTo>
                  <a:lnTo>
                    <a:pt x="90" y="592"/>
                  </a:lnTo>
                  <a:lnTo>
                    <a:pt x="90" y="591"/>
                  </a:lnTo>
                  <a:lnTo>
                    <a:pt x="91" y="589"/>
                  </a:lnTo>
                  <a:lnTo>
                    <a:pt x="91" y="588"/>
                  </a:lnTo>
                  <a:lnTo>
                    <a:pt x="92" y="581"/>
                  </a:lnTo>
                  <a:lnTo>
                    <a:pt x="91" y="580"/>
                  </a:lnTo>
                  <a:lnTo>
                    <a:pt x="90" y="578"/>
                  </a:lnTo>
                  <a:lnTo>
                    <a:pt x="89" y="578"/>
                  </a:lnTo>
                  <a:lnTo>
                    <a:pt x="89" y="575"/>
                  </a:lnTo>
                  <a:lnTo>
                    <a:pt x="89" y="574"/>
                  </a:lnTo>
                  <a:lnTo>
                    <a:pt x="89" y="572"/>
                  </a:lnTo>
                  <a:lnTo>
                    <a:pt x="90" y="572"/>
                  </a:lnTo>
                  <a:lnTo>
                    <a:pt x="90" y="571"/>
                  </a:lnTo>
                  <a:lnTo>
                    <a:pt x="90" y="569"/>
                  </a:lnTo>
                  <a:lnTo>
                    <a:pt x="91" y="569"/>
                  </a:lnTo>
                  <a:lnTo>
                    <a:pt x="90" y="568"/>
                  </a:lnTo>
                  <a:lnTo>
                    <a:pt x="89" y="567"/>
                  </a:lnTo>
                  <a:lnTo>
                    <a:pt x="88" y="567"/>
                  </a:lnTo>
                  <a:lnTo>
                    <a:pt x="87" y="568"/>
                  </a:lnTo>
                  <a:lnTo>
                    <a:pt x="86" y="567"/>
                  </a:lnTo>
                  <a:lnTo>
                    <a:pt x="86" y="568"/>
                  </a:lnTo>
                  <a:lnTo>
                    <a:pt x="85" y="568"/>
                  </a:lnTo>
                  <a:lnTo>
                    <a:pt x="84" y="568"/>
                  </a:lnTo>
                  <a:lnTo>
                    <a:pt x="83" y="568"/>
                  </a:lnTo>
                  <a:lnTo>
                    <a:pt x="80" y="567"/>
                  </a:lnTo>
                  <a:lnTo>
                    <a:pt x="79" y="567"/>
                  </a:lnTo>
                  <a:lnTo>
                    <a:pt x="78" y="566"/>
                  </a:lnTo>
                  <a:lnTo>
                    <a:pt x="77" y="564"/>
                  </a:lnTo>
                  <a:lnTo>
                    <a:pt x="76" y="563"/>
                  </a:lnTo>
                  <a:lnTo>
                    <a:pt x="77" y="562"/>
                  </a:lnTo>
                  <a:lnTo>
                    <a:pt x="77" y="559"/>
                  </a:lnTo>
                  <a:lnTo>
                    <a:pt x="78" y="558"/>
                  </a:lnTo>
                  <a:lnTo>
                    <a:pt x="77" y="558"/>
                  </a:lnTo>
                  <a:lnTo>
                    <a:pt x="77" y="556"/>
                  </a:lnTo>
                  <a:lnTo>
                    <a:pt x="78" y="556"/>
                  </a:lnTo>
                  <a:lnTo>
                    <a:pt x="78" y="555"/>
                  </a:lnTo>
                  <a:lnTo>
                    <a:pt x="78" y="554"/>
                  </a:lnTo>
                  <a:lnTo>
                    <a:pt x="78" y="553"/>
                  </a:lnTo>
                  <a:lnTo>
                    <a:pt x="79" y="552"/>
                  </a:lnTo>
                  <a:lnTo>
                    <a:pt x="78" y="551"/>
                  </a:lnTo>
                  <a:lnTo>
                    <a:pt x="78" y="550"/>
                  </a:lnTo>
                  <a:lnTo>
                    <a:pt x="78" y="549"/>
                  </a:lnTo>
                  <a:lnTo>
                    <a:pt x="78" y="548"/>
                  </a:lnTo>
                  <a:lnTo>
                    <a:pt x="77" y="547"/>
                  </a:lnTo>
                  <a:lnTo>
                    <a:pt x="77" y="546"/>
                  </a:lnTo>
                  <a:lnTo>
                    <a:pt x="78" y="546"/>
                  </a:lnTo>
                  <a:lnTo>
                    <a:pt x="79" y="544"/>
                  </a:lnTo>
                  <a:lnTo>
                    <a:pt x="80" y="543"/>
                  </a:lnTo>
                  <a:lnTo>
                    <a:pt x="81" y="543"/>
                  </a:lnTo>
                  <a:lnTo>
                    <a:pt x="83" y="543"/>
                  </a:lnTo>
                  <a:lnTo>
                    <a:pt x="83" y="542"/>
                  </a:lnTo>
                  <a:lnTo>
                    <a:pt x="84" y="542"/>
                  </a:lnTo>
                  <a:lnTo>
                    <a:pt x="85" y="541"/>
                  </a:lnTo>
                  <a:lnTo>
                    <a:pt x="85" y="539"/>
                  </a:lnTo>
                  <a:lnTo>
                    <a:pt x="86" y="539"/>
                  </a:lnTo>
                  <a:lnTo>
                    <a:pt x="87" y="538"/>
                  </a:lnTo>
                  <a:lnTo>
                    <a:pt x="88" y="538"/>
                  </a:lnTo>
                  <a:lnTo>
                    <a:pt x="89" y="537"/>
                  </a:lnTo>
                  <a:lnTo>
                    <a:pt x="90" y="537"/>
                  </a:lnTo>
                  <a:lnTo>
                    <a:pt x="91" y="536"/>
                  </a:lnTo>
                  <a:lnTo>
                    <a:pt x="91" y="535"/>
                  </a:lnTo>
                  <a:lnTo>
                    <a:pt x="91" y="534"/>
                  </a:lnTo>
                  <a:lnTo>
                    <a:pt x="92" y="534"/>
                  </a:lnTo>
                  <a:lnTo>
                    <a:pt x="92" y="533"/>
                  </a:lnTo>
                  <a:lnTo>
                    <a:pt x="92" y="532"/>
                  </a:lnTo>
                  <a:lnTo>
                    <a:pt x="92" y="531"/>
                  </a:lnTo>
                  <a:lnTo>
                    <a:pt x="91" y="531"/>
                  </a:lnTo>
                  <a:lnTo>
                    <a:pt x="91" y="530"/>
                  </a:lnTo>
                  <a:lnTo>
                    <a:pt x="90" y="529"/>
                  </a:lnTo>
                  <a:lnTo>
                    <a:pt x="90" y="528"/>
                  </a:lnTo>
                  <a:lnTo>
                    <a:pt x="90" y="527"/>
                  </a:lnTo>
                  <a:lnTo>
                    <a:pt x="90" y="526"/>
                  </a:lnTo>
                  <a:lnTo>
                    <a:pt x="91" y="525"/>
                  </a:lnTo>
                  <a:lnTo>
                    <a:pt x="91" y="524"/>
                  </a:lnTo>
                  <a:lnTo>
                    <a:pt x="91" y="523"/>
                  </a:lnTo>
                  <a:lnTo>
                    <a:pt x="91" y="522"/>
                  </a:lnTo>
                  <a:lnTo>
                    <a:pt x="91" y="521"/>
                  </a:lnTo>
                  <a:lnTo>
                    <a:pt x="92" y="521"/>
                  </a:lnTo>
                  <a:lnTo>
                    <a:pt x="92" y="519"/>
                  </a:lnTo>
                  <a:lnTo>
                    <a:pt x="92" y="518"/>
                  </a:lnTo>
                  <a:lnTo>
                    <a:pt x="92" y="517"/>
                  </a:lnTo>
                  <a:lnTo>
                    <a:pt x="93" y="516"/>
                  </a:lnTo>
                  <a:lnTo>
                    <a:pt x="92" y="516"/>
                  </a:lnTo>
                  <a:lnTo>
                    <a:pt x="93" y="510"/>
                  </a:lnTo>
                  <a:lnTo>
                    <a:pt x="94" y="510"/>
                  </a:lnTo>
                  <a:lnTo>
                    <a:pt x="93" y="510"/>
                  </a:lnTo>
                  <a:lnTo>
                    <a:pt x="93" y="509"/>
                  </a:lnTo>
                  <a:lnTo>
                    <a:pt x="93" y="508"/>
                  </a:lnTo>
                  <a:lnTo>
                    <a:pt x="94" y="508"/>
                  </a:lnTo>
                  <a:lnTo>
                    <a:pt x="94" y="507"/>
                  </a:lnTo>
                  <a:lnTo>
                    <a:pt x="94" y="506"/>
                  </a:lnTo>
                  <a:lnTo>
                    <a:pt x="95" y="505"/>
                  </a:lnTo>
                  <a:lnTo>
                    <a:pt x="95" y="504"/>
                  </a:lnTo>
                  <a:lnTo>
                    <a:pt x="95" y="503"/>
                  </a:lnTo>
                  <a:lnTo>
                    <a:pt x="96" y="501"/>
                  </a:lnTo>
                  <a:lnTo>
                    <a:pt x="97" y="500"/>
                  </a:lnTo>
                  <a:lnTo>
                    <a:pt x="97" y="498"/>
                  </a:lnTo>
                  <a:lnTo>
                    <a:pt x="95" y="497"/>
                  </a:lnTo>
                  <a:lnTo>
                    <a:pt x="95" y="493"/>
                  </a:lnTo>
                  <a:lnTo>
                    <a:pt x="94" y="493"/>
                  </a:lnTo>
                  <a:lnTo>
                    <a:pt x="93" y="493"/>
                  </a:lnTo>
                  <a:lnTo>
                    <a:pt x="93" y="492"/>
                  </a:lnTo>
                  <a:lnTo>
                    <a:pt x="92" y="492"/>
                  </a:lnTo>
                  <a:lnTo>
                    <a:pt x="91" y="491"/>
                  </a:lnTo>
                  <a:lnTo>
                    <a:pt x="90" y="486"/>
                  </a:lnTo>
                  <a:lnTo>
                    <a:pt x="90" y="484"/>
                  </a:lnTo>
                  <a:lnTo>
                    <a:pt x="89" y="482"/>
                  </a:lnTo>
                  <a:lnTo>
                    <a:pt x="88" y="482"/>
                  </a:lnTo>
                  <a:lnTo>
                    <a:pt x="87" y="483"/>
                  </a:lnTo>
                  <a:lnTo>
                    <a:pt x="85" y="483"/>
                  </a:lnTo>
                  <a:lnTo>
                    <a:pt x="84" y="483"/>
                  </a:lnTo>
                  <a:lnTo>
                    <a:pt x="81" y="483"/>
                  </a:lnTo>
                  <a:lnTo>
                    <a:pt x="80" y="483"/>
                  </a:lnTo>
                  <a:lnTo>
                    <a:pt x="79" y="484"/>
                  </a:lnTo>
                  <a:lnTo>
                    <a:pt x="78" y="483"/>
                  </a:lnTo>
                  <a:lnTo>
                    <a:pt x="77" y="483"/>
                  </a:lnTo>
                  <a:lnTo>
                    <a:pt x="77" y="485"/>
                  </a:lnTo>
                  <a:lnTo>
                    <a:pt x="76" y="485"/>
                  </a:lnTo>
                  <a:lnTo>
                    <a:pt x="67" y="485"/>
                  </a:lnTo>
                  <a:lnTo>
                    <a:pt x="66" y="485"/>
                  </a:lnTo>
                  <a:lnTo>
                    <a:pt x="66" y="484"/>
                  </a:lnTo>
                  <a:lnTo>
                    <a:pt x="66" y="483"/>
                  </a:lnTo>
                  <a:lnTo>
                    <a:pt x="65" y="480"/>
                  </a:lnTo>
                  <a:lnTo>
                    <a:pt x="65" y="479"/>
                  </a:lnTo>
                  <a:lnTo>
                    <a:pt x="64" y="479"/>
                  </a:lnTo>
                  <a:lnTo>
                    <a:pt x="64" y="478"/>
                  </a:lnTo>
                  <a:lnTo>
                    <a:pt x="65" y="477"/>
                  </a:lnTo>
                  <a:lnTo>
                    <a:pt x="65" y="476"/>
                  </a:lnTo>
                  <a:lnTo>
                    <a:pt x="64" y="476"/>
                  </a:lnTo>
                  <a:lnTo>
                    <a:pt x="64" y="474"/>
                  </a:lnTo>
                  <a:lnTo>
                    <a:pt x="63" y="473"/>
                  </a:lnTo>
                  <a:lnTo>
                    <a:pt x="63" y="472"/>
                  </a:lnTo>
                  <a:lnTo>
                    <a:pt x="63" y="471"/>
                  </a:lnTo>
                  <a:lnTo>
                    <a:pt x="63" y="468"/>
                  </a:lnTo>
                  <a:lnTo>
                    <a:pt x="64" y="468"/>
                  </a:lnTo>
                  <a:lnTo>
                    <a:pt x="65" y="468"/>
                  </a:lnTo>
                  <a:lnTo>
                    <a:pt x="66" y="468"/>
                  </a:lnTo>
                  <a:lnTo>
                    <a:pt x="67" y="468"/>
                  </a:lnTo>
                  <a:lnTo>
                    <a:pt x="68" y="467"/>
                  </a:lnTo>
                  <a:lnTo>
                    <a:pt x="69" y="467"/>
                  </a:lnTo>
                  <a:lnTo>
                    <a:pt x="70" y="467"/>
                  </a:lnTo>
                  <a:lnTo>
                    <a:pt x="70" y="466"/>
                  </a:lnTo>
                  <a:lnTo>
                    <a:pt x="69" y="466"/>
                  </a:lnTo>
                  <a:lnTo>
                    <a:pt x="69" y="465"/>
                  </a:lnTo>
                  <a:lnTo>
                    <a:pt x="68" y="464"/>
                  </a:lnTo>
                  <a:lnTo>
                    <a:pt x="68" y="463"/>
                  </a:lnTo>
                  <a:lnTo>
                    <a:pt x="67" y="462"/>
                  </a:lnTo>
                  <a:lnTo>
                    <a:pt x="67" y="461"/>
                  </a:lnTo>
                  <a:lnTo>
                    <a:pt x="67" y="460"/>
                  </a:lnTo>
                  <a:lnTo>
                    <a:pt x="68" y="459"/>
                  </a:lnTo>
                  <a:lnTo>
                    <a:pt x="67" y="459"/>
                  </a:lnTo>
                  <a:lnTo>
                    <a:pt x="67" y="458"/>
                  </a:lnTo>
                  <a:lnTo>
                    <a:pt x="67" y="457"/>
                  </a:lnTo>
                  <a:lnTo>
                    <a:pt x="67" y="456"/>
                  </a:lnTo>
                  <a:lnTo>
                    <a:pt x="66" y="456"/>
                  </a:lnTo>
                  <a:lnTo>
                    <a:pt x="66" y="454"/>
                  </a:lnTo>
                  <a:lnTo>
                    <a:pt x="65" y="454"/>
                  </a:lnTo>
                  <a:lnTo>
                    <a:pt x="64" y="453"/>
                  </a:lnTo>
                  <a:lnTo>
                    <a:pt x="64" y="452"/>
                  </a:lnTo>
                  <a:lnTo>
                    <a:pt x="63" y="451"/>
                  </a:lnTo>
                  <a:lnTo>
                    <a:pt x="64" y="451"/>
                  </a:lnTo>
                  <a:lnTo>
                    <a:pt x="65" y="450"/>
                  </a:lnTo>
                  <a:lnTo>
                    <a:pt x="65" y="449"/>
                  </a:lnTo>
                  <a:lnTo>
                    <a:pt x="66" y="449"/>
                  </a:lnTo>
                  <a:lnTo>
                    <a:pt x="67" y="448"/>
                  </a:lnTo>
                  <a:lnTo>
                    <a:pt x="68" y="448"/>
                  </a:lnTo>
                  <a:lnTo>
                    <a:pt x="69" y="448"/>
                  </a:lnTo>
                  <a:lnTo>
                    <a:pt x="70" y="447"/>
                  </a:lnTo>
                  <a:lnTo>
                    <a:pt x="70" y="445"/>
                  </a:lnTo>
                  <a:lnTo>
                    <a:pt x="71" y="445"/>
                  </a:lnTo>
                  <a:lnTo>
                    <a:pt x="72" y="445"/>
                  </a:lnTo>
                  <a:lnTo>
                    <a:pt x="72" y="447"/>
                  </a:lnTo>
                  <a:lnTo>
                    <a:pt x="73" y="447"/>
                  </a:lnTo>
                  <a:lnTo>
                    <a:pt x="73" y="445"/>
                  </a:lnTo>
                  <a:lnTo>
                    <a:pt x="74" y="445"/>
                  </a:lnTo>
                  <a:lnTo>
                    <a:pt x="74" y="444"/>
                  </a:lnTo>
                  <a:lnTo>
                    <a:pt x="75" y="444"/>
                  </a:lnTo>
                  <a:lnTo>
                    <a:pt x="76" y="443"/>
                  </a:lnTo>
                  <a:lnTo>
                    <a:pt x="77" y="443"/>
                  </a:lnTo>
                  <a:lnTo>
                    <a:pt x="78" y="443"/>
                  </a:lnTo>
                  <a:lnTo>
                    <a:pt x="79" y="442"/>
                  </a:lnTo>
                  <a:lnTo>
                    <a:pt x="80" y="442"/>
                  </a:lnTo>
                  <a:lnTo>
                    <a:pt x="81" y="441"/>
                  </a:lnTo>
                  <a:lnTo>
                    <a:pt x="83" y="441"/>
                  </a:lnTo>
                  <a:lnTo>
                    <a:pt x="83" y="440"/>
                  </a:lnTo>
                  <a:lnTo>
                    <a:pt x="84" y="440"/>
                  </a:lnTo>
                  <a:lnTo>
                    <a:pt x="85" y="439"/>
                  </a:lnTo>
                  <a:lnTo>
                    <a:pt x="86" y="439"/>
                  </a:lnTo>
                  <a:lnTo>
                    <a:pt x="89" y="439"/>
                  </a:lnTo>
                  <a:lnTo>
                    <a:pt x="95" y="443"/>
                  </a:lnTo>
                  <a:lnTo>
                    <a:pt x="96" y="443"/>
                  </a:lnTo>
                  <a:lnTo>
                    <a:pt x="97" y="443"/>
                  </a:lnTo>
                  <a:lnTo>
                    <a:pt x="98" y="442"/>
                  </a:lnTo>
                  <a:lnTo>
                    <a:pt x="99" y="442"/>
                  </a:lnTo>
                  <a:lnTo>
                    <a:pt x="100" y="442"/>
                  </a:lnTo>
                  <a:lnTo>
                    <a:pt x="101" y="442"/>
                  </a:lnTo>
                  <a:lnTo>
                    <a:pt x="101" y="441"/>
                  </a:lnTo>
                  <a:lnTo>
                    <a:pt x="102" y="441"/>
                  </a:lnTo>
                  <a:lnTo>
                    <a:pt x="103" y="441"/>
                  </a:lnTo>
                  <a:lnTo>
                    <a:pt x="103" y="440"/>
                  </a:lnTo>
                  <a:lnTo>
                    <a:pt x="104" y="439"/>
                  </a:lnTo>
                  <a:lnTo>
                    <a:pt x="105" y="438"/>
                  </a:lnTo>
                  <a:lnTo>
                    <a:pt x="105" y="437"/>
                  </a:lnTo>
                  <a:lnTo>
                    <a:pt x="106" y="437"/>
                  </a:lnTo>
                  <a:lnTo>
                    <a:pt x="106" y="436"/>
                  </a:lnTo>
                  <a:lnTo>
                    <a:pt x="106" y="435"/>
                  </a:lnTo>
                  <a:lnTo>
                    <a:pt x="108" y="434"/>
                  </a:lnTo>
                  <a:lnTo>
                    <a:pt x="108" y="433"/>
                  </a:lnTo>
                  <a:lnTo>
                    <a:pt x="108" y="431"/>
                  </a:lnTo>
                  <a:lnTo>
                    <a:pt x="109" y="431"/>
                  </a:lnTo>
                  <a:lnTo>
                    <a:pt x="109" y="429"/>
                  </a:lnTo>
                  <a:lnTo>
                    <a:pt x="110" y="428"/>
                  </a:lnTo>
                  <a:lnTo>
                    <a:pt x="110" y="427"/>
                  </a:lnTo>
                  <a:lnTo>
                    <a:pt x="111" y="427"/>
                  </a:lnTo>
                  <a:lnTo>
                    <a:pt x="111" y="426"/>
                  </a:lnTo>
                  <a:lnTo>
                    <a:pt x="111" y="425"/>
                  </a:lnTo>
                  <a:lnTo>
                    <a:pt x="111" y="424"/>
                  </a:lnTo>
                  <a:lnTo>
                    <a:pt x="111" y="423"/>
                  </a:lnTo>
                  <a:lnTo>
                    <a:pt x="110" y="423"/>
                  </a:lnTo>
                  <a:lnTo>
                    <a:pt x="110" y="422"/>
                  </a:lnTo>
                  <a:lnTo>
                    <a:pt x="109" y="420"/>
                  </a:lnTo>
                  <a:lnTo>
                    <a:pt x="108" y="420"/>
                  </a:lnTo>
                  <a:lnTo>
                    <a:pt x="108" y="419"/>
                  </a:lnTo>
                  <a:lnTo>
                    <a:pt x="106" y="419"/>
                  </a:lnTo>
                  <a:lnTo>
                    <a:pt x="105" y="418"/>
                  </a:lnTo>
                  <a:lnTo>
                    <a:pt x="105" y="417"/>
                  </a:lnTo>
                  <a:lnTo>
                    <a:pt x="105" y="416"/>
                  </a:lnTo>
                  <a:lnTo>
                    <a:pt x="104" y="416"/>
                  </a:lnTo>
                  <a:lnTo>
                    <a:pt x="104" y="415"/>
                  </a:lnTo>
                  <a:lnTo>
                    <a:pt x="104" y="413"/>
                  </a:lnTo>
                  <a:lnTo>
                    <a:pt x="104" y="412"/>
                  </a:lnTo>
                  <a:lnTo>
                    <a:pt x="103" y="412"/>
                  </a:lnTo>
                  <a:lnTo>
                    <a:pt x="102" y="411"/>
                  </a:lnTo>
                  <a:lnTo>
                    <a:pt x="102" y="410"/>
                  </a:lnTo>
                  <a:lnTo>
                    <a:pt x="102" y="409"/>
                  </a:lnTo>
                  <a:lnTo>
                    <a:pt x="101" y="409"/>
                  </a:lnTo>
                  <a:lnTo>
                    <a:pt x="101" y="408"/>
                  </a:lnTo>
                  <a:lnTo>
                    <a:pt x="101" y="407"/>
                  </a:lnTo>
                  <a:lnTo>
                    <a:pt x="101" y="406"/>
                  </a:lnTo>
                  <a:lnTo>
                    <a:pt x="101" y="405"/>
                  </a:lnTo>
                  <a:lnTo>
                    <a:pt x="100" y="405"/>
                  </a:lnTo>
                  <a:lnTo>
                    <a:pt x="99" y="404"/>
                  </a:lnTo>
                  <a:lnTo>
                    <a:pt x="98" y="404"/>
                  </a:lnTo>
                  <a:lnTo>
                    <a:pt x="98" y="403"/>
                  </a:lnTo>
                  <a:lnTo>
                    <a:pt x="97" y="402"/>
                  </a:lnTo>
                  <a:lnTo>
                    <a:pt x="98" y="401"/>
                  </a:lnTo>
                  <a:lnTo>
                    <a:pt x="98" y="400"/>
                  </a:lnTo>
                  <a:lnTo>
                    <a:pt x="99" y="399"/>
                  </a:lnTo>
                  <a:lnTo>
                    <a:pt x="99" y="398"/>
                  </a:lnTo>
                  <a:lnTo>
                    <a:pt x="99" y="397"/>
                  </a:lnTo>
                  <a:lnTo>
                    <a:pt x="99" y="395"/>
                  </a:lnTo>
                  <a:lnTo>
                    <a:pt x="95" y="391"/>
                  </a:lnTo>
                  <a:lnTo>
                    <a:pt x="96" y="391"/>
                  </a:lnTo>
                  <a:lnTo>
                    <a:pt x="97" y="391"/>
                  </a:lnTo>
                  <a:lnTo>
                    <a:pt x="98" y="390"/>
                  </a:lnTo>
                  <a:lnTo>
                    <a:pt x="99" y="390"/>
                  </a:lnTo>
                  <a:lnTo>
                    <a:pt x="99" y="389"/>
                  </a:lnTo>
                  <a:lnTo>
                    <a:pt x="100" y="389"/>
                  </a:lnTo>
                  <a:lnTo>
                    <a:pt x="101" y="388"/>
                  </a:lnTo>
                  <a:lnTo>
                    <a:pt x="102" y="388"/>
                  </a:lnTo>
                  <a:lnTo>
                    <a:pt x="102" y="389"/>
                  </a:lnTo>
                  <a:lnTo>
                    <a:pt x="103" y="389"/>
                  </a:lnTo>
                  <a:lnTo>
                    <a:pt x="104" y="389"/>
                  </a:lnTo>
                  <a:lnTo>
                    <a:pt x="104" y="388"/>
                  </a:lnTo>
                  <a:lnTo>
                    <a:pt x="105" y="388"/>
                  </a:lnTo>
                  <a:lnTo>
                    <a:pt x="106" y="388"/>
                  </a:lnTo>
                  <a:lnTo>
                    <a:pt x="106" y="387"/>
                  </a:lnTo>
                  <a:lnTo>
                    <a:pt x="108" y="387"/>
                  </a:lnTo>
                  <a:lnTo>
                    <a:pt x="109" y="387"/>
                  </a:lnTo>
                  <a:lnTo>
                    <a:pt x="109" y="386"/>
                  </a:lnTo>
                  <a:lnTo>
                    <a:pt x="110" y="386"/>
                  </a:lnTo>
                  <a:lnTo>
                    <a:pt x="111" y="385"/>
                  </a:lnTo>
                  <a:lnTo>
                    <a:pt x="111" y="384"/>
                  </a:lnTo>
                  <a:lnTo>
                    <a:pt x="112" y="384"/>
                  </a:lnTo>
                  <a:lnTo>
                    <a:pt x="113" y="384"/>
                  </a:lnTo>
                  <a:lnTo>
                    <a:pt x="114" y="384"/>
                  </a:lnTo>
                  <a:lnTo>
                    <a:pt x="114" y="383"/>
                  </a:lnTo>
                  <a:lnTo>
                    <a:pt x="114" y="384"/>
                  </a:lnTo>
                  <a:lnTo>
                    <a:pt x="114" y="385"/>
                  </a:lnTo>
                  <a:lnTo>
                    <a:pt x="114" y="386"/>
                  </a:lnTo>
                  <a:lnTo>
                    <a:pt x="115" y="386"/>
                  </a:lnTo>
                  <a:lnTo>
                    <a:pt x="115" y="387"/>
                  </a:lnTo>
                  <a:lnTo>
                    <a:pt x="123" y="382"/>
                  </a:lnTo>
                  <a:lnTo>
                    <a:pt x="123" y="381"/>
                  </a:lnTo>
                  <a:lnTo>
                    <a:pt x="123" y="380"/>
                  </a:lnTo>
                  <a:lnTo>
                    <a:pt x="123" y="379"/>
                  </a:lnTo>
                  <a:lnTo>
                    <a:pt x="123" y="378"/>
                  </a:lnTo>
                  <a:lnTo>
                    <a:pt x="122" y="378"/>
                  </a:lnTo>
                  <a:lnTo>
                    <a:pt x="122" y="377"/>
                  </a:lnTo>
                  <a:lnTo>
                    <a:pt x="121" y="377"/>
                  </a:lnTo>
                  <a:lnTo>
                    <a:pt x="121" y="376"/>
                  </a:lnTo>
                  <a:lnTo>
                    <a:pt x="121" y="375"/>
                  </a:lnTo>
                  <a:lnTo>
                    <a:pt x="121" y="374"/>
                  </a:lnTo>
                  <a:lnTo>
                    <a:pt x="122" y="374"/>
                  </a:lnTo>
                  <a:lnTo>
                    <a:pt x="122" y="373"/>
                  </a:lnTo>
                  <a:lnTo>
                    <a:pt x="123" y="372"/>
                  </a:lnTo>
                  <a:lnTo>
                    <a:pt x="123" y="370"/>
                  </a:lnTo>
                  <a:lnTo>
                    <a:pt x="123" y="369"/>
                  </a:lnTo>
                  <a:lnTo>
                    <a:pt x="124" y="368"/>
                  </a:lnTo>
                  <a:lnTo>
                    <a:pt x="124" y="367"/>
                  </a:lnTo>
                  <a:lnTo>
                    <a:pt x="125" y="366"/>
                  </a:lnTo>
                  <a:lnTo>
                    <a:pt x="126" y="365"/>
                  </a:lnTo>
                  <a:lnTo>
                    <a:pt x="127" y="365"/>
                  </a:lnTo>
                  <a:lnTo>
                    <a:pt x="127" y="366"/>
                  </a:lnTo>
                  <a:lnTo>
                    <a:pt x="127" y="367"/>
                  </a:lnTo>
                  <a:lnTo>
                    <a:pt x="127" y="366"/>
                  </a:lnTo>
                  <a:lnTo>
                    <a:pt x="128" y="366"/>
                  </a:lnTo>
                  <a:lnTo>
                    <a:pt x="128" y="365"/>
                  </a:lnTo>
                  <a:lnTo>
                    <a:pt x="129" y="364"/>
                  </a:lnTo>
                  <a:lnTo>
                    <a:pt x="128" y="364"/>
                  </a:lnTo>
                  <a:lnTo>
                    <a:pt x="128" y="363"/>
                  </a:lnTo>
                  <a:lnTo>
                    <a:pt x="129" y="363"/>
                  </a:lnTo>
                  <a:lnTo>
                    <a:pt x="129" y="362"/>
                  </a:lnTo>
                  <a:lnTo>
                    <a:pt x="129" y="361"/>
                  </a:lnTo>
                  <a:lnTo>
                    <a:pt x="130" y="361"/>
                  </a:lnTo>
                  <a:lnTo>
                    <a:pt x="130" y="360"/>
                  </a:lnTo>
                  <a:lnTo>
                    <a:pt x="129" y="360"/>
                  </a:lnTo>
                  <a:lnTo>
                    <a:pt x="129" y="359"/>
                  </a:lnTo>
                  <a:lnTo>
                    <a:pt x="128" y="359"/>
                  </a:lnTo>
                  <a:lnTo>
                    <a:pt x="128" y="358"/>
                  </a:lnTo>
                  <a:lnTo>
                    <a:pt x="127" y="358"/>
                  </a:lnTo>
                  <a:lnTo>
                    <a:pt x="127" y="357"/>
                  </a:lnTo>
                  <a:lnTo>
                    <a:pt x="128" y="357"/>
                  </a:lnTo>
                  <a:lnTo>
                    <a:pt x="128" y="356"/>
                  </a:lnTo>
                  <a:lnTo>
                    <a:pt x="127" y="356"/>
                  </a:lnTo>
                  <a:lnTo>
                    <a:pt x="128" y="355"/>
                  </a:lnTo>
                  <a:lnTo>
                    <a:pt x="127" y="355"/>
                  </a:lnTo>
                  <a:lnTo>
                    <a:pt x="126" y="355"/>
                  </a:lnTo>
                  <a:lnTo>
                    <a:pt x="126" y="356"/>
                  </a:lnTo>
                  <a:lnTo>
                    <a:pt x="125" y="355"/>
                  </a:lnTo>
                  <a:lnTo>
                    <a:pt x="124" y="355"/>
                  </a:lnTo>
                  <a:lnTo>
                    <a:pt x="124" y="354"/>
                  </a:lnTo>
                  <a:lnTo>
                    <a:pt x="123" y="354"/>
                  </a:lnTo>
                  <a:lnTo>
                    <a:pt x="123" y="353"/>
                  </a:lnTo>
                  <a:lnTo>
                    <a:pt x="122" y="353"/>
                  </a:lnTo>
                  <a:lnTo>
                    <a:pt x="122" y="352"/>
                  </a:lnTo>
                  <a:lnTo>
                    <a:pt x="121" y="352"/>
                  </a:lnTo>
                  <a:lnTo>
                    <a:pt x="121" y="351"/>
                  </a:lnTo>
                  <a:lnTo>
                    <a:pt x="121" y="350"/>
                  </a:lnTo>
                  <a:lnTo>
                    <a:pt x="121" y="349"/>
                  </a:lnTo>
                  <a:lnTo>
                    <a:pt x="120" y="349"/>
                  </a:lnTo>
                  <a:lnTo>
                    <a:pt x="120" y="348"/>
                  </a:lnTo>
                  <a:lnTo>
                    <a:pt x="121" y="348"/>
                  </a:lnTo>
                  <a:lnTo>
                    <a:pt x="121" y="347"/>
                  </a:lnTo>
                  <a:lnTo>
                    <a:pt x="120" y="347"/>
                  </a:lnTo>
                  <a:lnTo>
                    <a:pt x="120" y="345"/>
                  </a:lnTo>
                  <a:lnTo>
                    <a:pt x="121" y="345"/>
                  </a:lnTo>
                  <a:lnTo>
                    <a:pt x="121" y="344"/>
                  </a:lnTo>
                  <a:lnTo>
                    <a:pt x="121" y="343"/>
                  </a:lnTo>
                  <a:lnTo>
                    <a:pt x="122" y="343"/>
                  </a:lnTo>
                  <a:lnTo>
                    <a:pt x="122" y="342"/>
                  </a:lnTo>
                  <a:lnTo>
                    <a:pt x="121" y="341"/>
                  </a:lnTo>
                  <a:lnTo>
                    <a:pt x="120" y="341"/>
                  </a:lnTo>
                  <a:lnTo>
                    <a:pt x="121" y="341"/>
                  </a:lnTo>
                  <a:lnTo>
                    <a:pt x="121" y="340"/>
                  </a:lnTo>
                  <a:lnTo>
                    <a:pt x="122" y="340"/>
                  </a:lnTo>
                  <a:lnTo>
                    <a:pt x="122" y="339"/>
                  </a:lnTo>
                  <a:lnTo>
                    <a:pt x="122" y="338"/>
                  </a:lnTo>
                  <a:lnTo>
                    <a:pt x="121" y="338"/>
                  </a:lnTo>
                  <a:lnTo>
                    <a:pt x="120" y="338"/>
                  </a:lnTo>
                  <a:lnTo>
                    <a:pt x="119" y="338"/>
                  </a:lnTo>
                  <a:lnTo>
                    <a:pt x="119" y="337"/>
                  </a:lnTo>
                  <a:lnTo>
                    <a:pt x="118" y="337"/>
                  </a:lnTo>
                  <a:lnTo>
                    <a:pt x="118" y="336"/>
                  </a:lnTo>
                  <a:lnTo>
                    <a:pt x="118" y="335"/>
                  </a:lnTo>
                  <a:lnTo>
                    <a:pt x="118" y="334"/>
                  </a:lnTo>
                  <a:lnTo>
                    <a:pt x="117" y="334"/>
                  </a:lnTo>
                  <a:lnTo>
                    <a:pt x="118" y="333"/>
                  </a:lnTo>
                  <a:lnTo>
                    <a:pt x="119" y="333"/>
                  </a:lnTo>
                  <a:lnTo>
                    <a:pt x="119" y="332"/>
                  </a:lnTo>
                  <a:lnTo>
                    <a:pt x="119" y="331"/>
                  </a:lnTo>
                  <a:lnTo>
                    <a:pt x="119" y="330"/>
                  </a:lnTo>
                  <a:lnTo>
                    <a:pt x="119" y="329"/>
                  </a:lnTo>
                  <a:lnTo>
                    <a:pt x="118" y="329"/>
                  </a:lnTo>
                  <a:lnTo>
                    <a:pt x="118" y="328"/>
                  </a:lnTo>
                  <a:lnTo>
                    <a:pt x="118" y="327"/>
                  </a:lnTo>
                  <a:lnTo>
                    <a:pt x="117" y="326"/>
                  </a:lnTo>
                  <a:lnTo>
                    <a:pt x="118" y="326"/>
                  </a:lnTo>
                  <a:lnTo>
                    <a:pt x="117" y="326"/>
                  </a:lnTo>
                  <a:lnTo>
                    <a:pt x="116" y="326"/>
                  </a:lnTo>
                  <a:lnTo>
                    <a:pt x="117" y="326"/>
                  </a:lnTo>
                  <a:lnTo>
                    <a:pt x="116" y="326"/>
                  </a:lnTo>
                  <a:lnTo>
                    <a:pt x="115" y="326"/>
                  </a:lnTo>
                  <a:lnTo>
                    <a:pt x="115" y="325"/>
                  </a:lnTo>
                  <a:lnTo>
                    <a:pt x="114" y="324"/>
                  </a:lnTo>
                  <a:lnTo>
                    <a:pt x="115" y="323"/>
                  </a:lnTo>
                  <a:lnTo>
                    <a:pt x="114" y="323"/>
                  </a:lnTo>
                  <a:lnTo>
                    <a:pt x="113" y="322"/>
                  </a:lnTo>
                  <a:lnTo>
                    <a:pt x="114" y="322"/>
                  </a:lnTo>
                  <a:lnTo>
                    <a:pt x="113" y="322"/>
                  </a:lnTo>
                  <a:lnTo>
                    <a:pt x="113" y="320"/>
                  </a:lnTo>
                  <a:lnTo>
                    <a:pt x="114" y="320"/>
                  </a:lnTo>
                  <a:lnTo>
                    <a:pt x="114" y="319"/>
                  </a:lnTo>
                  <a:lnTo>
                    <a:pt x="113" y="319"/>
                  </a:lnTo>
                  <a:lnTo>
                    <a:pt x="114" y="319"/>
                  </a:lnTo>
                  <a:lnTo>
                    <a:pt x="114" y="318"/>
                  </a:lnTo>
                  <a:lnTo>
                    <a:pt x="114" y="317"/>
                  </a:lnTo>
                  <a:lnTo>
                    <a:pt x="115" y="317"/>
                  </a:lnTo>
                  <a:lnTo>
                    <a:pt x="115" y="316"/>
                  </a:lnTo>
                  <a:lnTo>
                    <a:pt x="114" y="316"/>
                  </a:lnTo>
                  <a:lnTo>
                    <a:pt x="113" y="316"/>
                  </a:lnTo>
                  <a:lnTo>
                    <a:pt x="113" y="315"/>
                  </a:lnTo>
                  <a:lnTo>
                    <a:pt x="112" y="313"/>
                  </a:lnTo>
                  <a:lnTo>
                    <a:pt x="113" y="313"/>
                  </a:lnTo>
                  <a:lnTo>
                    <a:pt x="112" y="312"/>
                  </a:lnTo>
                  <a:lnTo>
                    <a:pt x="112" y="313"/>
                  </a:lnTo>
                  <a:lnTo>
                    <a:pt x="112" y="312"/>
                  </a:lnTo>
                  <a:lnTo>
                    <a:pt x="111" y="312"/>
                  </a:lnTo>
                  <a:lnTo>
                    <a:pt x="110" y="311"/>
                  </a:lnTo>
                  <a:lnTo>
                    <a:pt x="111" y="311"/>
                  </a:lnTo>
                  <a:lnTo>
                    <a:pt x="112" y="311"/>
                  </a:lnTo>
                  <a:lnTo>
                    <a:pt x="111" y="310"/>
                  </a:lnTo>
                  <a:lnTo>
                    <a:pt x="111" y="309"/>
                  </a:lnTo>
                  <a:lnTo>
                    <a:pt x="110" y="309"/>
                  </a:lnTo>
                  <a:lnTo>
                    <a:pt x="110" y="308"/>
                  </a:lnTo>
                  <a:lnTo>
                    <a:pt x="109" y="307"/>
                  </a:lnTo>
                  <a:lnTo>
                    <a:pt x="109" y="306"/>
                  </a:lnTo>
                  <a:lnTo>
                    <a:pt x="110" y="306"/>
                  </a:lnTo>
                  <a:lnTo>
                    <a:pt x="110" y="307"/>
                  </a:lnTo>
                  <a:lnTo>
                    <a:pt x="110" y="306"/>
                  </a:lnTo>
                  <a:lnTo>
                    <a:pt x="111" y="306"/>
                  </a:lnTo>
                  <a:lnTo>
                    <a:pt x="110" y="305"/>
                  </a:lnTo>
                  <a:lnTo>
                    <a:pt x="110" y="304"/>
                  </a:lnTo>
                  <a:lnTo>
                    <a:pt x="109" y="304"/>
                  </a:lnTo>
                  <a:lnTo>
                    <a:pt x="109" y="302"/>
                  </a:lnTo>
                  <a:lnTo>
                    <a:pt x="108" y="302"/>
                  </a:lnTo>
                  <a:lnTo>
                    <a:pt x="106" y="303"/>
                  </a:lnTo>
                  <a:lnTo>
                    <a:pt x="105" y="303"/>
                  </a:lnTo>
                  <a:lnTo>
                    <a:pt x="106" y="302"/>
                  </a:lnTo>
                  <a:lnTo>
                    <a:pt x="105" y="301"/>
                  </a:lnTo>
                  <a:lnTo>
                    <a:pt x="106" y="301"/>
                  </a:lnTo>
                  <a:lnTo>
                    <a:pt x="108" y="300"/>
                  </a:lnTo>
                  <a:lnTo>
                    <a:pt x="106" y="300"/>
                  </a:lnTo>
                  <a:lnTo>
                    <a:pt x="106" y="299"/>
                  </a:lnTo>
                  <a:lnTo>
                    <a:pt x="108" y="298"/>
                  </a:lnTo>
                  <a:lnTo>
                    <a:pt x="109" y="298"/>
                  </a:lnTo>
                  <a:lnTo>
                    <a:pt x="110" y="297"/>
                  </a:lnTo>
                  <a:lnTo>
                    <a:pt x="110" y="295"/>
                  </a:lnTo>
                  <a:lnTo>
                    <a:pt x="109" y="294"/>
                  </a:lnTo>
                  <a:lnTo>
                    <a:pt x="108" y="294"/>
                  </a:lnTo>
                  <a:lnTo>
                    <a:pt x="106" y="293"/>
                  </a:lnTo>
                  <a:lnTo>
                    <a:pt x="108" y="292"/>
                  </a:lnTo>
                  <a:lnTo>
                    <a:pt x="108" y="290"/>
                  </a:lnTo>
                  <a:lnTo>
                    <a:pt x="109" y="289"/>
                  </a:lnTo>
                  <a:lnTo>
                    <a:pt x="110" y="289"/>
                  </a:lnTo>
                  <a:lnTo>
                    <a:pt x="111" y="289"/>
                  </a:lnTo>
                  <a:lnTo>
                    <a:pt x="111" y="290"/>
                  </a:lnTo>
                  <a:lnTo>
                    <a:pt x="112" y="289"/>
                  </a:lnTo>
                  <a:lnTo>
                    <a:pt x="112" y="287"/>
                  </a:lnTo>
                  <a:lnTo>
                    <a:pt x="113" y="286"/>
                  </a:lnTo>
                  <a:lnTo>
                    <a:pt x="113" y="284"/>
                  </a:lnTo>
                  <a:lnTo>
                    <a:pt x="113" y="283"/>
                  </a:lnTo>
                  <a:lnTo>
                    <a:pt x="113" y="282"/>
                  </a:lnTo>
                  <a:lnTo>
                    <a:pt x="113" y="281"/>
                  </a:lnTo>
                  <a:lnTo>
                    <a:pt x="115" y="281"/>
                  </a:lnTo>
                  <a:lnTo>
                    <a:pt x="114" y="280"/>
                  </a:lnTo>
                  <a:lnTo>
                    <a:pt x="113" y="280"/>
                  </a:lnTo>
                  <a:lnTo>
                    <a:pt x="112" y="281"/>
                  </a:lnTo>
                  <a:lnTo>
                    <a:pt x="110" y="281"/>
                  </a:lnTo>
                  <a:lnTo>
                    <a:pt x="110" y="280"/>
                  </a:lnTo>
                  <a:lnTo>
                    <a:pt x="110" y="279"/>
                  </a:lnTo>
                  <a:lnTo>
                    <a:pt x="110" y="277"/>
                  </a:lnTo>
                  <a:lnTo>
                    <a:pt x="109" y="276"/>
                  </a:lnTo>
                  <a:lnTo>
                    <a:pt x="110" y="275"/>
                  </a:lnTo>
                  <a:lnTo>
                    <a:pt x="109" y="275"/>
                  </a:lnTo>
                  <a:lnTo>
                    <a:pt x="110" y="274"/>
                  </a:lnTo>
                  <a:lnTo>
                    <a:pt x="110" y="273"/>
                  </a:lnTo>
                  <a:lnTo>
                    <a:pt x="110" y="274"/>
                  </a:lnTo>
                  <a:lnTo>
                    <a:pt x="111" y="273"/>
                  </a:lnTo>
                  <a:lnTo>
                    <a:pt x="111" y="270"/>
                  </a:lnTo>
                  <a:lnTo>
                    <a:pt x="111" y="269"/>
                  </a:lnTo>
                  <a:lnTo>
                    <a:pt x="112" y="268"/>
                  </a:lnTo>
                  <a:lnTo>
                    <a:pt x="111" y="268"/>
                  </a:lnTo>
                  <a:lnTo>
                    <a:pt x="112" y="267"/>
                  </a:lnTo>
                  <a:lnTo>
                    <a:pt x="112" y="266"/>
                  </a:lnTo>
                  <a:lnTo>
                    <a:pt x="111" y="265"/>
                  </a:lnTo>
                  <a:lnTo>
                    <a:pt x="111" y="264"/>
                  </a:lnTo>
                  <a:lnTo>
                    <a:pt x="111" y="263"/>
                  </a:lnTo>
                  <a:lnTo>
                    <a:pt x="111" y="262"/>
                  </a:lnTo>
                  <a:lnTo>
                    <a:pt x="113" y="260"/>
                  </a:lnTo>
                  <a:lnTo>
                    <a:pt x="113" y="259"/>
                  </a:lnTo>
                  <a:lnTo>
                    <a:pt x="114" y="259"/>
                  </a:lnTo>
                  <a:lnTo>
                    <a:pt x="114" y="260"/>
                  </a:lnTo>
                  <a:lnTo>
                    <a:pt x="115" y="260"/>
                  </a:lnTo>
                  <a:lnTo>
                    <a:pt x="115" y="259"/>
                  </a:lnTo>
                  <a:lnTo>
                    <a:pt x="116" y="259"/>
                  </a:lnTo>
                  <a:lnTo>
                    <a:pt x="117" y="259"/>
                  </a:lnTo>
                  <a:lnTo>
                    <a:pt x="117" y="260"/>
                  </a:lnTo>
                  <a:lnTo>
                    <a:pt x="118" y="260"/>
                  </a:lnTo>
                  <a:lnTo>
                    <a:pt x="119" y="260"/>
                  </a:lnTo>
                  <a:lnTo>
                    <a:pt x="119" y="259"/>
                  </a:lnTo>
                  <a:lnTo>
                    <a:pt x="120" y="260"/>
                  </a:lnTo>
                  <a:lnTo>
                    <a:pt x="121" y="260"/>
                  </a:lnTo>
                  <a:lnTo>
                    <a:pt x="121" y="259"/>
                  </a:lnTo>
                  <a:lnTo>
                    <a:pt x="120" y="259"/>
                  </a:lnTo>
                  <a:lnTo>
                    <a:pt x="120" y="258"/>
                  </a:lnTo>
                  <a:lnTo>
                    <a:pt x="120" y="257"/>
                  </a:lnTo>
                  <a:lnTo>
                    <a:pt x="121" y="257"/>
                  </a:lnTo>
                  <a:lnTo>
                    <a:pt x="122" y="256"/>
                  </a:lnTo>
                  <a:lnTo>
                    <a:pt x="122" y="255"/>
                  </a:lnTo>
                  <a:lnTo>
                    <a:pt x="121" y="255"/>
                  </a:lnTo>
                  <a:lnTo>
                    <a:pt x="121" y="254"/>
                  </a:lnTo>
                  <a:lnTo>
                    <a:pt x="121" y="253"/>
                  </a:lnTo>
                  <a:lnTo>
                    <a:pt x="122" y="253"/>
                  </a:lnTo>
                  <a:lnTo>
                    <a:pt x="123" y="252"/>
                  </a:lnTo>
                  <a:lnTo>
                    <a:pt x="123" y="250"/>
                  </a:lnTo>
                  <a:lnTo>
                    <a:pt x="122" y="251"/>
                  </a:lnTo>
                  <a:lnTo>
                    <a:pt x="121" y="251"/>
                  </a:lnTo>
                  <a:lnTo>
                    <a:pt x="121" y="250"/>
                  </a:lnTo>
                  <a:lnTo>
                    <a:pt x="120" y="250"/>
                  </a:lnTo>
                  <a:lnTo>
                    <a:pt x="119" y="250"/>
                  </a:lnTo>
                  <a:lnTo>
                    <a:pt x="119" y="249"/>
                  </a:lnTo>
                  <a:lnTo>
                    <a:pt x="119" y="248"/>
                  </a:lnTo>
                  <a:lnTo>
                    <a:pt x="120" y="248"/>
                  </a:lnTo>
                  <a:lnTo>
                    <a:pt x="119" y="247"/>
                  </a:lnTo>
                  <a:lnTo>
                    <a:pt x="120" y="247"/>
                  </a:lnTo>
                  <a:lnTo>
                    <a:pt x="120" y="244"/>
                  </a:lnTo>
                  <a:lnTo>
                    <a:pt x="121" y="244"/>
                  </a:lnTo>
                  <a:lnTo>
                    <a:pt x="122" y="245"/>
                  </a:lnTo>
                  <a:lnTo>
                    <a:pt x="123" y="245"/>
                  </a:lnTo>
                  <a:lnTo>
                    <a:pt x="123" y="244"/>
                  </a:lnTo>
                  <a:lnTo>
                    <a:pt x="122" y="242"/>
                  </a:lnTo>
                  <a:lnTo>
                    <a:pt x="121" y="242"/>
                  </a:lnTo>
                  <a:lnTo>
                    <a:pt x="121" y="241"/>
                  </a:lnTo>
                  <a:lnTo>
                    <a:pt x="121" y="240"/>
                  </a:lnTo>
                  <a:lnTo>
                    <a:pt x="121" y="239"/>
                  </a:lnTo>
                  <a:lnTo>
                    <a:pt x="121" y="238"/>
                  </a:lnTo>
                  <a:lnTo>
                    <a:pt x="122" y="238"/>
                  </a:lnTo>
                  <a:lnTo>
                    <a:pt x="121" y="237"/>
                  </a:lnTo>
                  <a:lnTo>
                    <a:pt x="122" y="237"/>
                  </a:lnTo>
                  <a:lnTo>
                    <a:pt x="122" y="236"/>
                  </a:lnTo>
                  <a:lnTo>
                    <a:pt x="121" y="235"/>
                  </a:lnTo>
                  <a:lnTo>
                    <a:pt x="122" y="235"/>
                  </a:lnTo>
                  <a:lnTo>
                    <a:pt x="122" y="234"/>
                  </a:lnTo>
                  <a:lnTo>
                    <a:pt x="123" y="234"/>
                  </a:lnTo>
                  <a:lnTo>
                    <a:pt x="124" y="234"/>
                  </a:lnTo>
                  <a:lnTo>
                    <a:pt x="123" y="232"/>
                  </a:lnTo>
                  <a:lnTo>
                    <a:pt x="124" y="231"/>
                  </a:lnTo>
                  <a:lnTo>
                    <a:pt x="125" y="230"/>
                  </a:lnTo>
                  <a:lnTo>
                    <a:pt x="126" y="229"/>
                  </a:lnTo>
                  <a:lnTo>
                    <a:pt x="127" y="229"/>
                  </a:lnTo>
                  <a:lnTo>
                    <a:pt x="126" y="228"/>
                  </a:lnTo>
                  <a:lnTo>
                    <a:pt x="126" y="226"/>
                  </a:lnTo>
                  <a:lnTo>
                    <a:pt x="126" y="225"/>
                  </a:lnTo>
                  <a:lnTo>
                    <a:pt x="126" y="224"/>
                  </a:lnTo>
                  <a:lnTo>
                    <a:pt x="127" y="224"/>
                  </a:lnTo>
                  <a:lnTo>
                    <a:pt x="127" y="223"/>
                  </a:lnTo>
                  <a:lnTo>
                    <a:pt x="126" y="222"/>
                  </a:lnTo>
                  <a:lnTo>
                    <a:pt x="125" y="219"/>
                  </a:lnTo>
                  <a:lnTo>
                    <a:pt x="123" y="218"/>
                  </a:lnTo>
                  <a:lnTo>
                    <a:pt x="121" y="217"/>
                  </a:lnTo>
                  <a:lnTo>
                    <a:pt x="120" y="217"/>
                  </a:lnTo>
                  <a:lnTo>
                    <a:pt x="119" y="216"/>
                  </a:lnTo>
                  <a:lnTo>
                    <a:pt x="118" y="216"/>
                  </a:lnTo>
                  <a:lnTo>
                    <a:pt x="116" y="215"/>
                  </a:lnTo>
                  <a:lnTo>
                    <a:pt x="115" y="215"/>
                  </a:lnTo>
                  <a:lnTo>
                    <a:pt x="114" y="212"/>
                  </a:lnTo>
                  <a:lnTo>
                    <a:pt x="113" y="210"/>
                  </a:lnTo>
                  <a:lnTo>
                    <a:pt x="112" y="209"/>
                  </a:lnTo>
                  <a:lnTo>
                    <a:pt x="112" y="205"/>
                  </a:lnTo>
                  <a:lnTo>
                    <a:pt x="112" y="203"/>
                  </a:lnTo>
                  <a:lnTo>
                    <a:pt x="112" y="202"/>
                  </a:lnTo>
                  <a:lnTo>
                    <a:pt x="112" y="201"/>
                  </a:lnTo>
                  <a:lnTo>
                    <a:pt x="113" y="200"/>
                  </a:lnTo>
                  <a:lnTo>
                    <a:pt x="114" y="200"/>
                  </a:lnTo>
                  <a:lnTo>
                    <a:pt x="114" y="199"/>
                  </a:lnTo>
                  <a:lnTo>
                    <a:pt x="115" y="198"/>
                  </a:lnTo>
                  <a:lnTo>
                    <a:pt x="116" y="197"/>
                  </a:lnTo>
                  <a:lnTo>
                    <a:pt x="117" y="195"/>
                  </a:lnTo>
                  <a:lnTo>
                    <a:pt x="118" y="195"/>
                  </a:lnTo>
                  <a:lnTo>
                    <a:pt x="118" y="194"/>
                  </a:lnTo>
                  <a:lnTo>
                    <a:pt x="118" y="193"/>
                  </a:lnTo>
                  <a:lnTo>
                    <a:pt x="119" y="192"/>
                  </a:lnTo>
                  <a:lnTo>
                    <a:pt x="120" y="191"/>
                  </a:lnTo>
                  <a:lnTo>
                    <a:pt x="120" y="190"/>
                  </a:lnTo>
                  <a:lnTo>
                    <a:pt x="119" y="189"/>
                  </a:lnTo>
                  <a:lnTo>
                    <a:pt x="120" y="189"/>
                  </a:lnTo>
                  <a:lnTo>
                    <a:pt x="120" y="188"/>
                  </a:lnTo>
                  <a:lnTo>
                    <a:pt x="119" y="187"/>
                  </a:lnTo>
                  <a:lnTo>
                    <a:pt x="119" y="186"/>
                  </a:lnTo>
                  <a:lnTo>
                    <a:pt x="120" y="185"/>
                  </a:lnTo>
                  <a:lnTo>
                    <a:pt x="121" y="185"/>
                  </a:lnTo>
                  <a:lnTo>
                    <a:pt x="121" y="184"/>
                  </a:lnTo>
                  <a:lnTo>
                    <a:pt x="122" y="183"/>
                  </a:lnTo>
                  <a:lnTo>
                    <a:pt x="122" y="182"/>
                  </a:lnTo>
                  <a:lnTo>
                    <a:pt x="123" y="181"/>
                  </a:lnTo>
                  <a:lnTo>
                    <a:pt x="124" y="179"/>
                  </a:lnTo>
                  <a:lnTo>
                    <a:pt x="126" y="178"/>
                  </a:lnTo>
                  <a:lnTo>
                    <a:pt x="127" y="176"/>
                  </a:lnTo>
                  <a:lnTo>
                    <a:pt x="126" y="175"/>
                  </a:lnTo>
                  <a:lnTo>
                    <a:pt x="127" y="170"/>
                  </a:lnTo>
                  <a:lnTo>
                    <a:pt x="127" y="169"/>
                  </a:lnTo>
                  <a:lnTo>
                    <a:pt x="126" y="168"/>
                  </a:lnTo>
                  <a:lnTo>
                    <a:pt x="127" y="168"/>
                  </a:lnTo>
                  <a:lnTo>
                    <a:pt x="127" y="167"/>
                  </a:lnTo>
                  <a:lnTo>
                    <a:pt x="127" y="166"/>
                  </a:lnTo>
                  <a:lnTo>
                    <a:pt x="128" y="166"/>
                  </a:lnTo>
                  <a:lnTo>
                    <a:pt x="128" y="165"/>
                  </a:lnTo>
                  <a:lnTo>
                    <a:pt x="129" y="165"/>
                  </a:lnTo>
                  <a:lnTo>
                    <a:pt x="129" y="164"/>
                  </a:lnTo>
                  <a:lnTo>
                    <a:pt x="129" y="163"/>
                  </a:lnTo>
                  <a:lnTo>
                    <a:pt x="129" y="162"/>
                  </a:lnTo>
                  <a:lnTo>
                    <a:pt x="130" y="162"/>
                  </a:lnTo>
                  <a:lnTo>
                    <a:pt x="130" y="161"/>
                  </a:lnTo>
                  <a:lnTo>
                    <a:pt x="130" y="160"/>
                  </a:lnTo>
                  <a:lnTo>
                    <a:pt x="131" y="159"/>
                  </a:lnTo>
                  <a:lnTo>
                    <a:pt x="131" y="158"/>
                  </a:lnTo>
                  <a:lnTo>
                    <a:pt x="133" y="157"/>
                  </a:lnTo>
                  <a:lnTo>
                    <a:pt x="134" y="157"/>
                  </a:lnTo>
                  <a:lnTo>
                    <a:pt x="135" y="156"/>
                  </a:lnTo>
                  <a:lnTo>
                    <a:pt x="135" y="155"/>
                  </a:lnTo>
                  <a:lnTo>
                    <a:pt x="135" y="154"/>
                  </a:lnTo>
                  <a:lnTo>
                    <a:pt x="135" y="153"/>
                  </a:lnTo>
                  <a:lnTo>
                    <a:pt x="135" y="152"/>
                  </a:lnTo>
                  <a:lnTo>
                    <a:pt x="136" y="152"/>
                  </a:lnTo>
                  <a:lnTo>
                    <a:pt x="136" y="151"/>
                  </a:lnTo>
                  <a:lnTo>
                    <a:pt x="135" y="151"/>
                  </a:lnTo>
                  <a:lnTo>
                    <a:pt x="135" y="150"/>
                  </a:lnTo>
                  <a:lnTo>
                    <a:pt x="135" y="149"/>
                  </a:lnTo>
                  <a:lnTo>
                    <a:pt x="135" y="148"/>
                  </a:lnTo>
                  <a:lnTo>
                    <a:pt x="135" y="147"/>
                  </a:lnTo>
                  <a:lnTo>
                    <a:pt x="135" y="145"/>
                  </a:lnTo>
                  <a:lnTo>
                    <a:pt x="136" y="144"/>
                  </a:lnTo>
                  <a:lnTo>
                    <a:pt x="137" y="144"/>
                  </a:lnTo>
                  <a:lnTo>
                    <a:pt x="137" y="143"/>
                  </a:lnTo>
                  <a:lnTo>
                    <a:pt x="138" y="143"/>
                  </a:lnTo>
                  <a:lnTo>
                    <a:pt x="138" y="142"/>
                  </a:lnTo>
                  <a:lnTo>
                    <a:pt x="138" y="141"/>
                  </a:lnTo>
                  <a:close/>
                </a:path>
              </a:pathLst>
            </a:custGeom>
            <a:solidFill>
              <a:schemeClr val="accent6">
                <a:lumMod val="20000"/>
                <a:lumOff val="80000"/>
              </a:schemeClr>
            </a:solidFill>
            <a:ln w="9525">
              <a:solidFill>
                <a:srgbClr val="FFFFFF"/>
              </a:solidFill>
              <a:round/>
              <a:headEnd/>
              <a:tailEnd/>
            </a:ln>
          </p:spPr>
          <p:txBody>
            <a:bodyPr/>
            <a:lstStyle/>
            <a:p>
              <a:pPr>
                <a:defRPr/>
              </a:pPr>
              <a:endParaRPr lang="en-US">
                <a:cs typeface="+mn-cs"/>
              </a:endParaRPr>
            </a:p>
          </p:txBody>
        </p:sp>
        <p:sp>
          <p:nvSpPr>
            <p:cNvPr id="53" name="Freeform 9"/>
            <p:cNvSpPr>
              <a:spLocks noEditPoints="1"/>
            </p:cNvSpPr>
            <p:nvPr/>
          </p:nvSpPr>
          <p:spPr bwMode="auto">
            <a:xfrm>
              <a:off x="3926" y="1114"/>
              <a:ext cx="764" cy="631"/>
            </a:xfrm>
            <a:custGeom>
              <a:avLst/>
              <a:gdLst>
                <a:gd name="T0" fmla="*/ 581 w 764"/>
                <a:gd name="T1" fmla="*/ 548 h 632"/>
                <a:gd name="T2" fmla="*/ 592 w 764"/>
                <a:gd name="T3" fmla="*/ 529 h 632"/>
                <a:gd name="T4" fmla="*/ 586 w 764"/>
                <a:gd name="T5" fmla="*/ 547 h 632"/>
                <a:gd name="T6" fmla="*/ 586 w 764"/>
                <a:gd name="T7" fmla="*/ 524 h 632"/>
                <a:gd name="T8" fmla="*/ 700 w 764"/>
                <a:gd name="T9" fmla="*/ 388 h 632"/>
                <a:gd name="T10" fmla="*/ 730 w 764"/>
                <a:gd name="T11" fmla="*/ 336 h 632"/>
                <a:gd name="T12" fmla="*/ 743 w 764"/>
                <a:gd name="T13" fmla="*/ 300 h 632"/>
                <a:gd name="T14" fmla="*/ 721 w 764"/>
                <a:gd name="T15" fmla="*/ 122 h 632"/>
                <a:gd name="T16" fmla="*/ 677 w 764"/>
                <a:gd name="T17" fmla="*/ 2 h 632"/>
                <a:gd name="T18" fmla="*/ 719 w 764"/>
                <a:gd name="T19" fmla="*/ 20 h 632"/>
                <a:gd name="T20" fmla="*/ 718 w 764"/>
                <a:gd name="T21" fmla="*/ 78 h 632"/>
                <a:gd name="T22" fmla="*/ 724 w 764"/>
                <a:gd name="T23" fmla="*/ 111 h 632"/>
                <a:gd name="T24" fmla="*/ 711 w 764"/>
                <a:gd name="T25" fmla="*/ 140 h 632"/>
                <a:gd name="T26" fmla="*/ 740 w 764"/>
                <a:gd name="T27" fmla="*/ 136 h 632"/>
                <a:gd name="T28" fmla="*/ 726 w 764"/>
                <a:gd name="T29" fmla="*/ 176 h 632"/>
                <a:gd name="T30" fmla="*/ 732 w 764"/>
                <a:gd name="T31" fmla="*/ 195 h 632"/>
                <a:gd name="T32" fmla="*/ 751 w 764"/>
                <a:gd name="T33" fmla="*/ 202 h 632"/>
                <a:gd name="T34" fmla="*/ 763 w 764"/>
                <a:gd name="T35" fmla="*/ 245 h 632"/>
                <a:gd name="T36" fmla="*/ 729 w 764"/>
                <a:gd name="T37" fmla="*/ 267 h 632"/>
                <a:gd name="T38" fmla="*/ 735 w 764"/>
                <a:gd name="T39" fmla="*/ 273 h 632"/>
                <a:gd name="T40" fmla="*/ 726 w 764"/>
                <a:gd name="T41" fmla="*/ 278 h 632"/>
                <a:gd name="T42" fmla="*/ 730 w 764"/>
                <a:gd name="T43" fmla="*/ 303 h 632"/>
                <a:gd name="T44" fmla="*/ 704 w 764"/>
                <a:gd name="T45" fmla="*/ 312 h 632"/>
                <a:gd name="T46" fmla="*/ 727 w 764"/>
                <a:gd name="T47" fmla="*/ 337 h 632"/>
                <a:gd name="T48" fmla="*/ 718 w 764"/>
                <a:gd name="T49" fmla="*/ 355 h 632"/>
                <a:gd name="T50" fmla="*/ 699 w 764"/>
                <a:gd name="T51" fmla="*/ 388 h 632"/>
                <a:gd name="T52" fmla="*/ 680 w 764"/>
                <a:gd name="T53" fmla="*/ 409 h 632"/>
                <a:gd name="T54" fmla="*/ 631 w 764"/>
                <a:gd name="T55" fmla="*/ 459 h 632"/>
                <a:gd name="T56" fmla="*/ 619 w 764"/>
                <a:gd name="T57" fmla="*/ 492 h 632"/>
                <a:gd name="T58" fmla="*/ 585 w 764"/>
                <a:gd name="T59" fmla="*/ 504 h 632"/>
                <a:gd name="T60" fmla="*/ 568 w 764"/>
                <a:gd name="T61" fmla="*/ 522 h 632"/>
                <a:gd name="T62" fmla="*/ 572 w 764"/>
                <a:gd name="T63" fmla="*/ 542 h 632"/>
                <a:gd name="T64" fmla="*/ 564 w 764"/>
                <a:gd name="T65" fmla="*/ 554 h 632"/>
                <a:gd name="T66" fmla="*/ 538 w 764"/>
                <a:gd name="T67" fmla="*/ 577 h 632"/>
                <a:gd name="T68" fmla="*/ 468 w 764"/>
                <a:gd name="T69" fmla="*/ 608 h 632"/>
                <a:gd name="T70" fmla="*/ 460 w 764"/>
                <a:gd name="T71" fmla="*/ 623 h 632"/>
                <a:gd name="T72" fmla="*/ 431 w 764"/>
                <a:gd name="T73" fmla="*/ 594 h 632"/>
                <a:gd name="T74" fmla="*/ 431 w 764"/>
                <a:gd name="T75" fmla="*/ 555 h 632"/>
                <a:gd name="T76" fmla="*/ 410 w 764"/>
                <a:gd name="T77" fmla="*/ 507 h 632"/>
                <a:gd name="T78" fmla="*/ 401 w 764"/>
                <a:gd name="T79" fmla="*/ 464 h 632"/>
                <a:gd name="T80" fmla="*/ 375 w 764"/>
                <a:gd name="T81" fmla="*/ 425 h 632"/>
                <a:gd name="T82" fmla="*/ 334 w 764"/>
                <a:gd name="T83" fmla="*/ 392 h 632"/>
                <a:gd name="T84" fmla="*/ 288 w 764"/>
                <a:gd name="T85" fmla="*/ 369 h 632"/>
                <a:gd name="T86" fmla="*/ 255 w 764"/>
                <a:gd name="T87" fmla="*/ 347 h 632"/>
                <a:gd name="T88" fmla="*/ 216 w 764"/>
                <a:gd name="T89" fmla="*/ 328 h 632"/>
                <a:gd name="T90" fmla="*/ 170 w 764"/>
                <a:gd name="T91" fmla="*/ 328 h 632"/>
                <a:gd name="T92" fmla="*/ 134 w 764"/>
                <a:gd name="T93" fmla="*/ 321 h 632"/>
                <a:gd name="T94" fmla="*/ 101 w 764"/>
                <a:gd name="T95" fmla="*/ 293 h 632"/>
                <a:gd name="T96" fmla="*/ 27 w 764"/>
                <a:gd name="T97" fmla="*/ 283 h 632"/>
                <a:gd name="T98" fmla="*/ 22 w 764"/>
                <a:gd name="T99" fmla="*/ 261 h 632"/>
                <a:gd name="T100" fmla="*/ 55 w 764"/>
                <a:gd name="T101" fmla="*/ 227 h 632"/>
                <a:gd name="T102" fmla="*/ 99 w 764"/>
                <a:gd name="T103" fmla="*/ 212 h 632"/>
                <a:gd name="T104" fmla="*/ 139 w 764"/>
                <a:gd name="T105" fmla="*/ 180 h 632"/>
                <a:gd name="T106" fmla="*/ 170 w 764"/>
                <a:gd name="T107" fmla="*/ 155 h 632"/>
                <a:gd name="T108" fmla="*/ 219 w 764"/>
                <a:gd name="T109" fmla="*/ 154 h 632"/>
                <a:gd name="T110" fmla="*/ 266 w 764"/>
                <a:gd name="T111" fmla="*/ 148 h 632"/>
                <a:gd name="T112" fmla="*/ 311 w 764"/>
                <a:gd name="T113" fmla="*/ 128 h 632"/>
                <a:gd name="T114" fmla="*/ 363 w 764"/>
                <a:gd name="T115" fmla="*/ 126 h 632"/>
                <a:gd name="T116" fmla="*/ 414 w 764"/>
                <a:gd name="T117" fmla="*/ 110 h 632"/>
                <a:gd name="T118" fmla="*/ 465 w 764"/>
                <a:gd name="T119" fmla="*/ 93 h 632"/>
                <a:gd name="T120" fmla="*/ 510 w 764"/>
                <a:gd name="T121" fmla="*/ 70 h 632"/>
                <a:gd name="T122" fmla="*/ 555 w 764"/>
                <a:gd name="T123" fmla="*/ 46 h 632"/>
                <a:gd name="T124" fmla="*/ 601 w 764"/>
                <a:gd name="T125" fmla="*/ 2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4" h="632">
                  <a:moveTo>
                    <a:pt x="517" y="618"/>
                  </a:moveTo>
                  <a:lnTo>
                    <a:pt x="516" y="618"/>
                  </a:lnTo>
                  <a:lnTo>
                    <a:pt x="517" y="618"/>
                  </a:lnTo>
                  <a:close/>
                  <a:moveTo>
                    <a:pt x="470" y="615"/>
                  </a:moveTo>
                  <a:lnTo>
                    <a:pt x="469" y="616"/>
                  </a:lnTo>
                  <a:lnTo>
                    <a:pt x="469" y="615"/>
                  </a:lnTo>
                  <a:lnTo>
                    <a:pt x="470" y="615"/>
                  </a:lnTo>
                  <a:close/>
                  <a:moveTo>
                    <a:pt x="465" y="612"/>
                  </a:moveTo>
                  <a:lnTo>
                    <a:pt x="465" y="614"/>
                  </a:lnTo>
                  <a:lnTo>
                    <a:pt x="464" y="612"/>
                  </a:lnTo>
                  <a:lnTo>
                    <a:pt x="464" y="614"/>
                  </a:lnTo>
                  <a:lnTo>
                    <a:pt x="464" y="612"/>
                  </a:lnTo>
                  <a:lnTo>
                    <a:pt x="465" y="612"/>
                  </a:lnTo>
                  <a:close/>
                  <a:moveTo>
                    <a:pt x="556" y="587"/>
                  </a:moveTo>
                  <a:lnTo>
                    <a:pt x="555" y="587"/>
                  </a:lnTo>
                  <a:lnTo>
                    <a:pt x="555" y="586"/>
                  </a:lnTo>
                  <a:lnTo>
                    <a:pt x="556" y="586"/>
                  </a:lnTo>
                  <a:lnTo>
                    <a:pt x="556" y="587"/>
                  </a:lnTo>
                  <a:close/>
                  <a:moveTo>
                    <a:pt x="571" y="573"/>
                  </a:moveTo>
                  <a:lnTo>
                    <a:pt x="571" y="572"/>
                  </a:lnTo>
                  <a:lnTo>
                    <a:pt x="571" y="573"/>
                  </a:lnTo>
                  <a:close/>
                  <a:moveTo>
                    <a:pt x="565" y="558"/>
                  </a:moveTo>
                  <a:lnTo>
                    <a:pt x="565" y="559"/>
                  </a:lnTo>
                  <a:lnTo>
                    <a:pt x="565" y="560"/>
                  </a:lnTo>
                  <a:lnTo>
                    <a:pt x="566" y="560"/>
                  </a:lnTo>
                  <a:lnTo>
                    <a:pt x="566" y="559"/>
                  </a:lnTo>
                  <a:lnTo>
                    <a:pt x="567" y="559"/>
                  </a:lnTo>
                  <a:lnTo>
                    <a:pt x="567" y="560"/>
                  </a:lnTo>
                  <a:lnTo>
                    <a:pt x="565" y="560"/>
                  </a:lnTo>
                  <a:lnTo>
                    <a:pt x="565" y="561"/>
                  </a:lnTo>
                  <a:lnTo>
                    <a:pt x="564" y="561"/>
                  </a:lnTo>
                  <a:lnTo>
                    <a:pt x="563" y="561"/>
                  </a:lnTo>
                  <a:lnTo>
                    <a:pt x="562" y="561"/>
                  </a:lnTo>
                  <a:lnTo>
                    <a:pt x="562" y="562"/>
                  </a:lnTo>
                  <a:lnTo>
                    <a:pt x="561" y="562"/>
                  </a:lnTo>
                  <a:lnTo>
                    <a:pt x="560" y="562"/>
                  </a:lnTo>
                  <a:lnTo>
                    <a:pt x="557" y="564"/>
                  </a:lnTo>
                  <a:lnTo>
                    <a:pt x="557" y="565"/>
                  </a:lnTo>
                  <a:lnTo>
                    <a:pt x="557" y="564"/>
                  </a:lnTo>
                  <a:lnTo>
                    <a:pt x="557" y="561"/>
                  </a:lnTo>
                  <a:lnTo>
                    <a:pt x="557" y="560"/>
                  </a:lnTo>
                  <a:lnTo>
                    <a:pt x="557" y="559"/>
                  </a:lnTo>
                  <a:lnTo>
                    <a:pt x="559" y="559"/>
                  </a:lnTo>
                  <a:lnTo>
                    <a:pt x="562" y="559"/>
                  </a:lnTo>
                  <a:lnTo>
                    <a:pt x="562" y="558"/>
                  </a:lnTo>
                  <a:lnTo>
                    <a:pt x="563" y="558"/>
                  </a:lnTo>
                  <a:lnTo>
                    <a:pt x="564" y="558"/>
                  </a:lnTo>
                  <a:lnTo>
                    <a:pt x="565" y="558"/>
                  </a:lnTo>
                  <a:close/>
                  <a:moveTo>
                    <a:pt x="565" y="557"/>
                  </a:moveTo>
                  <a:lnTo>
                    <a:pt x="564" y="557"/>
                  </a:lnTo>
                  <a:lnTo>
                    <a:pt x="563" y="557"/>
                  </a:lnTo>
                  <a:lnTo>
                    <a:pt x="563" y="556"/>
                  </a:lnTo>
                  <a:lnTo>
                    <a:pt x="564" y="556"/>
                  </a:lnTo>
                  <a:lnTo>
                    <a:pt x="565" y="556"/>
                  </a:lnTo>
                  <a:lnTo>
                    <a:pt x="566" y="555"/>
                  </a:lnTo>
                  <a:lnTo>
                    <a:pt x="567" y="555"/>
                  </a:lnTo>
                  <a:lnTo>
                    <a:pt x="567" y="556"/>
                  </a:lnTo>
                  <a:lnTo>
                    <a:pt x="567" y="557"/>
                  </a:lnTo>
                  <a:lnTo>
                    <a:pt x="566" y="557"/>
                  </a:lnTo>
                  <a:lnTo>
                    <a:pt x="565" y="557"/>
                  </a:lnTo>
                  <a:close/>
                  <a:moveTo>
                    <a:pt x="596" y="552"/>
                  </a:moveTo>
                  <a:lnTo>
                    <a:pt x="596" y="551"/>
                  </a:lnTo>
                  <a:lnTo>
                    <a:pt x="596" y="552"/>
                  </a:lnTo>
                  <a:close/>
                  <a:moveTo>
                    <a:pt x="586" y="547"/>
                  </a:moveTo>
                  <a:lnTo>
                    <a:pt x="586" y="548"/>
                  </a:lnTo>
                  <a:lnTo>
                    <a:pt x="585" y="548"/>
                  </a:lnTo>
                  <a:lnTo>
                    <a:pt x="582" y="548"/>
                  </a:lnTo>
                  <a:lnTo>
                    <a:pt x="581" y="548"/>
                  </a:lnTo>
                  <a:lnTo>
                    <a:pt x="580" y="548"/>
                  </a:lnTo>
                  <a:lnTo>
                    <a:pt x="581" y="548"/>
                  </a:lnTo>
                  <a:lnTo>
                    <a:pt x="581" y="547"/>
                  </a:lnTo>
                  <a:lnTo>
                    <a:pt x="584" y="547"/>
                  </a:lnTo>
                  <a:lnTo>
                    <a:pt x="585" y="547"/>
                  </a:lnTo>
                  <a:lnTo>
                    <a:pt x="586" y="547"/>
                  </a:lnTo>
                  <a:close/>
                  <a:moveTo>
                    <a:pt x="612" y="535"/>
                  </a:moveTo>
                  <a:lnTo>
                    <a:pt x="611" y="535"/>
                  </a:lnTo>
                  <a:lnTo>
                    <a:pt x="612" y="534"/>
                  </a:lnTo>
                  <a:lnTo>
                    <a:pt x="613" y="535"/>
                  </a:lnTo>
                  <a:lnTo>
                    <a:pt x="612" y="535"/>
                  </a:lnTo>
                  <a:close/>
                  <a:moveTo>
                    <a:pt x="568" y="531"/>
                  </a:moveTo>
                  <a:lnTo>
                    <a:pt x="567" y="531"/>
                  </a:lnTo>
                  <a:lnTo>
                    <a:pt x="567" y="530"/>
                  </a:lnTo>
                  <a:lnTo>
                    <a:pt x="566" y="530"/>
                  </a:lnTo>
                  <a:lnTo>
                    <a:pt x="566" y="529"/>
                  </a:lnTo>
                  <a:lnTo>
                    <a:pt x="566" y="528"/>
                  </a:lnTo>
                  <a:lnTo>
                    <a:pt x="567" y="528"/>
                  </a:lnTo>
                  <a:lnTo>
                    <a:pt x="567" y="529"/>
                  </a:lnTo>
                  <a:lnTo>
                    <a:pt x="568" y="530"/>
                  </a:lnTo>
                  <a:lnTo>
                    <a:pt x="568" y="531"/>
                  </a:lnTo>
                  <a:close/>
                  <a:moveTo>
                    <a:pt x="590" y="528"/>
                  </a:moveTo>
                  <a:lnTo>
                    <a:pt x="589" y="528"/>
                  </a:lnTo>
                  <a:lnTo>
                    <a:pt x="589" y="527"/>
                  </a:lnTo>
                  <a:lnTo>
                    <a:pt x="590" y="527"/>
                  </a:lnTo>
                  <a:lnTo>
                    <a:pt x="590" y="528"/>
                  </a:lnTo>
                  <a:close/>
                  <a:moveTo>
                    <a:pt x="596" y="528"/>
                  </a:moveTo>
                  <a:lnTo>
                    <a:pt x="596" y="529"/>
                  </a:lnTo>
                  <a:lnTo>
                    <a:pt x="594" y="531"/>
                  </a:lnTo>
                  <a:lnTo>
                    <a:pt x="592" y="533"/>
                  </a:lnTo>
                  <a:lnTo>
                    <a:pt x="592" y="534"/>
                  </a:lnTo>
                  <a:lnTo>
                    <a:pt x="591" y="535"/>
                  </a:lnTo>
                  <a:lnTo>
                    <a:pt x="590" y="536"/>
                  </a:lnTo>
                  <a:lnTo>
                    <a:pt x="590" y="537"/>
                  </a:lnTo>
                  <a:lnTo>
                    <a:pt x="589" y="537"/>
                  </a:lnTo>
                  <a:lnTo>
                    <a:pt x="590" y="536"/>
                  </a:lnTo>
                  <a:lnTo>
                    <a:pt x="590" y="535"/>
                  </a:lnTo>
                  <a:lnTo>
                    <a:pt x="591" y="534"/>
                  </a:lnTo>
                  <a:lnTo>
                    <a:pt x="591" y="533"/>
                  </a:lnTo>
                  <a:lnTo>
                    <a:pt x="592" y="533"/>
                  </a:lnTo>
                  <a:lnTo>
                    <a:pt x="592" y="532"/>
                  </a:lnTo>
                  <a:lnTo>
                    <a:pt x="592" y="531"/>
                  </a:lnTo>
                  <a:lnTo>
                    <a:pt x="593" y="531"/>
                  </a:lnTo>
                  <a:lnTo>
                    <a:pt x="594" y="530"/>
                  </a:lnTo>
                  <a:lnTo>
                    <a:pt x="594" y="529"/>
                  </a:lnTo>
                  <a:lnTo>
                    <a:pt x="594" y="530"/>
                  </a:lnTo>
                  <a:lnTo>
                    <a:pt x="595" y="529"/>
                  </a:lnTo>
                  <a:lnTo>
                    <a:pt x="595" y="528"/>
                  </a:lnTo>
                  <a:lnTo>
                    <a:pt x="595" y="529"/>
                  </a:lnTo>
                  <a:lnTo>
                    <a:pt x="595" y="528"/>
                  </a:lnTo>
                  <a:lnTo>
                    <a:pt x="596" y="528"/>
                  </a:lnTo>
                  <a:lnTo>
                    <a:pt x="596" y="527"/>
                  </a:lnTo>
                  <a:lnTo>
                    <a:pt x="596" y="526"/>
                  </a:lnTo>
                  <a:lnTo>
                    <a:pt x="596" y="527"/>
                  </a:lnTo>
                  <a:lnTo>
                    <a:pt x="596" y="528"/>
                  </a:lnTo>
                  <a:close/>
                  <a:moveTo>
                    <a:pt x="569" y="531"/>
                  </a:moveTo>
                  <a:lnTo>
                    <a:pt x="568" y="531"/>
                  </a:lnTo>
                  <a:lnTo>
                    <a:pt x="568" y="530"/>
                  </a:lnTo>
                  <a:lnTo>
                    <a:pt x="568" y="529"/>
                  </a:lnTo>
                  <a:lnTo>
                    <a:pt x="568" y="528"/>
                  </a:lnTo>
                  <a:lnTo>
                    <a:pt x="567" y="528"/>
                  </a:lnTo>
                  <a:lnTo>
                    <a:pt x="567" y="527"/>
                  </a:lnTo>
                  <a:lnTo>
                    <a:pt x="568" y="527"/>
                  </a:lnTo>
                  <a:lnTo>
                    <a:pt x="569" y="526"/>
                  </a:lnTo>
                  <a:lnTo>
                    <a:pt x="570" y="526"/>
                  </a:lnTo>
                  <a:lnTo>
                    <a:pt x="571" y="526"/>
                  </a:lnTo>
                  <a:lnTo>
                    <a:pt x="571" y="527"/>
                  </a:lnTo>
                  <a:lnTo>
                    <a:pt x="571" y="528"/>
                  </a:lnTo>
                  <a:lnTo>
                    <a:pt x="571" y="529"/>
                  </a:lnTo>
                  <a:lnTo>
                    <a:pt x="570" y="530"/>
                  </a:lnTo>
                  <a:lnTo>
                    <a:pt x="569" y="531"/>
                  </a:lnTo>
                  <a:close/>
                  <a:moveTo>
                    <a:pt x="592" y="529"/>
                  </a:moveTo>
                  <a:lnTo>
                    <a:pt x="591" y="529"/>
                  </a:lnTo>
                  <a:lnTo>
                    <a:pt x="591" y="530"/>
                  </a:lnTo>
                  <a:lnTo>
                    <a:pt x="591" y="531"/>
                  </a:lnTo>
                  <a:lnTo>
                    <a:pt x="590" y="531"/>
                  </a:lnTo>
                  <a:lnTo>
                    <a:pt x="591" y="531"/>
                  </a:lnTo>
                  <a:lnTo>
                    <a:pt x="591" y="532"/>
                  </a:lnTo>
                  <a:lnTo>
                    <a:pt x="590" y="532"/>
                  </a:lnTo>
                  <a:lnTo>
                    <a:pt x="591" y="532"/>
                  </a:lnTo>
                  <a:lnTo>
                    <a:pt x="591" y="533"/>
                  </a:lnTo>
                  <a:lnTo>
                    <a:pt x="590" y="533"/>
                  </a:lnTo>
                  <a:lnTo>
                    <a:pt x="590" y="534"/>
                  </a:lnTo>
                  <a:lnTo>
                    <a:pt x="589" y="535"/>
                  </a:lnTo>
                  <a:lnTo>
                    <a:pt x="588" y="534"/>
                  </a:lnTo>
                  <a:lnTo>
                    <a:pt x="587" y="533"/>
                  </a:lnTo>
                  <a:lnTo>
                    <a:pt x="587" y="532"/>
                  </a:lnTo>
                  <a:lnTo>
                    <a:pt x="587" y="531"/>
                  </a:lnTo>
                  <a:lnTo>
                    <a:pt x="588" y="530"/>
                  </a:lnTo>
                  <a:lnTo>
                    <a:pt x="589" y="530"/>
                  </a:lnTo>
                  <a:lnTo>
                    <a:pt x="589" y="529"/>
                  </a:lnTo>
                  <a:lnTo>
                    <a:pt x="589" y="528"/>
                  </a:lnTo>
                  <a:lnTo>
                    <a:pt x="590" y="528"/>
                  </a:lnTo>
                  <a:lnTo>
                    <a:pt x="591" y="528"/>
                  </a:lnTo>
                  <a:lnTo>
                    <a:pt x="592" y="527"/>
                  </a:lnTo>
                  <a:lnTo>
                    <a:pt x="593" y="526"/>
                  </a:lnTo>
                  <a:lnTo>
                    <a:pt x="593" y="525"/>
                  </a:lnTo>
                  <a:lnTo>
                    <a:pt x="594" y="526"/>
                  </a:lnTo>
                  <a:lnTo>
                    <a:pt x="593" y="528"/>
                  </a:lnTo>
                  <a:lnTo>
                    <a:pt x="593" y="529"/>
                  </a:lnTo>
                  <a:lnTo>
                    <a:pt x="592" y="529"/>
                  </a:lnTo>
                  <a:close/>
                  <a:moveTo>
                    <a:pt x="573" y="526"/>
                  </a:moveTo>
                  <a:lnTo>
                    <a:pt x="572" y="526"/>
                  </a:lnTo>
                  <a:lnTo>
                    <a:pt x="572" y="525"/>
                  </a:lnTo>
                  <a:lnTo>
                    <a:pt x="573" y="524"/>
                  </a:lnTo>
                  <a:lnTo>
                    <a:pt x="574" y="524"/>
                  </a:lnTo>
                  <a:lnTo>
                    <a:pt x="573" y="525"/>
                  </a:lnTo>
                  <a:lnTo>
                    <a:pt x="573" y="526"/>
                  </a:lnTo>
                  <a:close/>
                  <a:moveTo>
                    <a:pt x="593" y="523"/>
                  </a:moveTo>
                  <a:lnTo>
                    <a:pt x="592" y="522"/>
                  </a:lnTo>
                  <a:lnTo>
                    <a:pt x="592" y="521"/>
                  </a:lnTo>
                  <a:lnTo>
                    <a:pt x="593" y="522"/>
                  </a:lnTo>
                  <a:lnTo>
                    <a:pt x="593" y="523"/>
                  </a:lnTo>
                  <a:close/>
                  <a:moveTo>
                    <a:pt x="591" y="526"/>
                  </a:moveTo>
                  <a:lnTo>
                    <a:pt x="590" y="527"/>
                  </a:lnTo>
                  <a:lnTo>
                    <a:pt x="589" y="528"/>
                  </a:lnTo>
                  <a:lnTo>
                    <a:pt x="588" y="528"/>
                  </a:lnTo>
                  <a:lnTo>
                    <a:pt x="588" y="529"/>
                  </a:lnTo>
                  <a:lnTo>
                    <a:pt x="588" y="530"/>
                  </a:lnTo>
                  <a:lnTo>
                    <a:pt x="587" y="530"/>
                  </a:lnTo>
                  <a:lnTo>
                    <a:pt x="587" y="531"/>
                  </a:lnTo>
                  <a:lnTo>
                    <a:pt x="586" y="531"/>
                  </a:lnTo>
                  <a:lnTo>
                    <a:pt x="586" y="532"/>
                  </a:lnTo>
                  <a:lnTo>
                    <a:pt x="587" y="533"/>
                  </a:lnTo>
                  <a:lnTo>
                    <a:pt x="587" y="534"/>
                  </a:lnTo>
                  <a:lnTo>
                    <a:pt x="588" y="535"/>
                  </a:lnTo>
                  <a:lnTo>
                    <a:pt x="590" y="535"/>
                  </a:lnTo>
                  <a:lnTo>
                    <a:pt x="590" y="536"/>
                  </a:lnTo>
                  <a:lnTo>
                    <a:pt x="589" y="537"/>
                  </a:lnTo>
                  <a:lnTo>
                    <a:pt x="589" y="539"/>
                  </a:lnTo>
                  <a:lnTo>
                    <a:pt x="588" y="540"/>
                  </a:lnTo>
                  <a:lnTo>
                    <a:pt x="588" y="541"/>
                  </a:lnTo>
                  <a:lnTo>
                    <a:pt x="588" y="542"/>
                  </a:lnTo>
                  <a:lnTo>
                    <a:pt x="588" y="543"/>
                  </a:lnTo>
                  <a:lnTo>
                    <a:pt x="589" y="543"/>
                  </a:lnTo>
                  <a:lnTo>
                    <a:pt x="589" y="544"/>
                  </a:lnTo>
                  <a:lnTo>
                    <a:pt x="589" y="545"/>
                  </a:lnTo>
                  <a:lnTo>
                    <a:pt x="588" y="546"/>
                  </a:lnTo>
                  <a:lnTo>
                    <a:pt x="589" y="546"/>
                  </a:lnTo>
                  <a:lnTo>
                    <a:pt x="588" y="547"/>
                  </a:lnTo>
                  <a:lnTo>
                    <a:pt x="587" y="547"/>
                  </a:lnTo>
                  <a:lnTo>
                    <a:pt x="586" y="547"/>
                  </a:lnTo>
                  <a:lnTo>
                    <a:pt x="585" y="546"/>
                  </a:lnTo>
                  <a:lnTo>
                    <a:pt x="584" y="547"/>
                  </a:lnTo>
                  <a:lnTo>
                    <a:pt x="582" y="546"/>
                  </a:lnTo>
                  <a:lnTo>
                    <a:pt x="582" y="547"/>
                  </a:lnTo>
                  <a:lnTo>
                    <a:pt x="581" y="547"/>
                  </a:lnTo>
                  <a:lnTo>
                    <a:pt x="580" y="547"/>
                  </a:lnTo>
                  <a:lnTo>
                    <a:pt x="579" y="547"/>
                  </a:lnTo>
                  <a:lnTo>
                    <a:pt x="578" y="547"/>
                  </a:lnTo>
                  <a:lnTo>
                    <a:pt x="577" y="545"/>
                  </a:lnTo>
                  <a:lnTo>
                    <a:pt x="576" y="545"/>
                  </a:lnTo>
                  <a:lnTo>
                    <a:pt x="576" y="544"/>
                  </a:lnTo>
                  <a:lnTo>
                    <a:pt x="575" y="543"/>
                  </a:lnTo>
                  <a:lnTo>
                    <a:pt x="576" y="542"/>
                  </a:lnTo>
                  <a:lnTo>
                    <a:pt x="575" y="542"/>
                  </a:lnTo>
                  <a:lnTo>
                    <a:pt x="575" y="541"/>
                  </a:lnTo>
                  <a:lnTo>
                    <a:pt x="575" y="540"/>
                  </a:lnTo>
                  <a:lnTo>
                    <a:pt x="574" y="539"/>
                  </a:lnTo>
                  <a:lnTo>
                    <a:pt x="573" y="537"/>
                  </a:lnTo>
                  <a:lnTo>
                    <a:pt x="573" y="536"/>
                  </a:lnTo>
                  <a:lnTo>
                    <a:pt x="572" y="536"/>
                  </a:lnTo>
                  <a:lnTo>
                    <a:pt x="572" y="535"/>
                  </a:lnTo>
                  <a:lnTo>
                    <a:pt x="571" y="535"/>
                  </a:lnTo>
                  <a:lnTo>
                    <a:pt x="570" y="535"/>
                  </a:lnTo>
                  <a:lnTo>
                    <a:pt x="570" y="534"/>
                  </a:lnTo>
                  <a:lnTo>
                    <a:pt x="571" y="534"/>
                  </a:lnTo>
                  <a:lnTo>
                    <a:pt x="572" y="534"/>
                  </a:lnTo>
                  <a:lnTo>
                    <a:pt x="571" y="534"/>
                  </a:lnTo>
                  <a:lnTo>
                    <a:pt x="570" y="533"/>
                  </a:lnTo>
                  <a:lnTo>
                    <a:pt x="570" y="532"/>
                  </a:lnTo>
                  <a:lnTo>
                    <a:pt x="570" y="531"/>
                  </a:lnTo>
                  <a:lnTo>
                    <a:pt x="571" y="531"/>
                  </a:lnTo>
                  <a:lnTo>
                    <a:pt x="571" y="530"/>
                  </a:lnTo>
                  <a:lnTo>
                    <a:pt x="572" y="529"/>
                  </a:lnTo>
                  <a:lnTo>
                    <a:pt x="572" y="528"/>
                  </a:lnTo>
                  <a:lnTo>
                    <a:pt x="572" y="527"/>
                  </a:lnTo>
                  <a:lnTo>
                    <a:pt x="572" y="526"/>
                  </a:lnTo>
                  <a:lnTo>
                    <a:pt x="573" y="526"/>
                  </a:lnTo>
                  <a:lnTo>
                    <a:pt x="573" y="527"/>
                  </a:lnTo>
                  <a:lnTo>
                    <a:pt x="573" y="528"/>
                  </a:lnTo>
                  <a:lnTo>
                    <a:pt x="574" y="528"/>
                  </a:lnTo>
                  <a:lnTo>
                    <a:pt x="574" y="529"/>
                  </a:lnTo>
                  <a:lnTo>
                    <a:pt x="575" y="529"/>
                  </a:lnTo>
                  <a:lnTo>
                    <a:pt x="574" y="528"/>
                  </a:lnTo>
                  <a:lnTo>
                    <a:pt x="574" y="527"/>
                  </a:lnTo>
                  <a:lnTo>
                    <a:pt x="574" y="526"/>
                  </a:lnTo>
                  <a:lnTo>
                    <a:pt x="574" y="525"/>
                  </a:lnTo>
                  <a:lnTo>
                    <a:pt x="575" y="524"/>
                  </a:lnTo>
                  <a:lnTo>
                    <a:pt x="576" y="523"/>
                  </a:lnTo>
                  <a:lnTo>
                    <a:pt x="577" y="523"/>
                  </a:lnTo>
                  <a:lnTo>
                    <a:pt x="578" y="523"/>
                  </a:lnTo>
                  <a:lnTo>
                    <a:pt x="579" y="523"/>
                  </a:lnTo>
                  <a:lnTo>
                    <a:pt x="579" y="522"/>
                  </a:lnTo>
                  <a:lnTo>
                    <a:pt x="580" y="522"/>
                  </a:lnTo>
                  <a:lnTo>
                    <a:pt x="581" y="522"/>
                  </a:lnTo>
                  <a:lnTo>
                    <a:pt x="582" y="522"/>
                  </a:lnTo>
                  <a:lnTo>
                    <a:pt x="582" y="521"/>
                  </a:lnTo>
                  <a:lnTo>
                    <a:pt x="584" y="521"/>
                  </a:lnTo>
                  <a:lnTo>
                    <a:pt x="585" y="520"/>
                  </a:lnTo>
                  <a:lnTo>
                    <a:pt x="585" y="521"/>
                  </a:lnTo>
                  <a:lnTo>
                    <a:pt x="585" y="522"/>
                  </a:lnTo>
                  <a:lnTo>
                    <a:pt x="585" y="524"/>
                  </a:lnTo>
                  <a:lnTo>
                    <a:pt x="585" y="525"/>
                  </a:lnTo>
                  <a:lnTo>
                    <a:pt x="584" y="525"/>
                  </a:lnTo>
                  <a:lnTo>
                    <a:pt x="584" y="526"/>
                  </a:lnTo>
                  <a:lnTo>
                    <a:pt x="584" y="527"/>
                  </a:lnTo>
                  <a:lnTo>
                    <a:pt x="585" y="527"/>
                  </a:lnTo>
                  <a:lnTo>
                    <a:pt x="585" y="526"/>
                  </a:lnTo>
                  <a:lnTo>
                    <a:pt x="585" y="525"/>
                  </a:lnTo>
                  <a:lnTo>
                    <a:pt x="585" y="524"/>
                  </a:lnTo>
                  <a:lnTo>
                    <a:pt x="586" y="524"/>
                  </a:lnTo>
                  <a:lnTo>
                    <a:pt x="586" y="523"/>
                  </a:lnTo>
                  <a:lnTo>
                    <a:pt x="586" y="522"/>
                  </a:lnTo>
                  <a:lnTo>
                    <a:pt x="587" y="521"/>
                  </a:lnTo>
                  <a:lnTo>
                    <a:pt x="588" y="521"/>
                  </a:lnTo>
                  <a:lnTo>
                    <a:pt x="590" y="520"/>
                  </a:lnTo>
                  <a:lnTo>
                    <a:pt x="590" y="521"/>
                  </a:lnTo>
                  <a:lnTo>
                    <a:pt x="591" y="521"/>
                  </a:lnTo>
                  <a:lnTo>
                    <a:pt x="591" y="522"/>
                  </a:lnTo>
                  <a:lnTo>
                    <a:pt x="592" y="522"/>
                  </a:lnTo>
                  <a:lnTo>
                    <a:pt x="592" y="523"/>
                  </a:lnTo>
                  <a:lnTo>
                    <a:pt x="591" y="523"/>
                  </a:lnTo>
                  <a:lnTo>
                    <a:pt x="592" y="523"/>
                  </a:lnTo>
                  <a:lnTo>
                    <a:pt x="592" y="524"/>
                  </a:lnTo>
                  <a:lnTo>
                    <a:pt x="591" y="525"/>
                  </a:lnTo>
                  <a:lnTo>
                    <a:pt x="591" y="526"/>
                  </a:lnTo>
                  <a:close/>
                  <a:moveTo>
                    <a:pt x="593" y="521"/>
                  </a:moveTo>
                  <a:lnTo>
                    <a:pt x="592" y="521"/>
                  </a:lnTo>
                  <a:lnTo>
                    <a:pt x="592" y="520"/>
                  </a:lnTo>
                  <a:lnTo>
                    <a:pt x="593" y="520"/>
                  </a:lnTo>
                  <a:lnTo>
                    <a:pt x="593" y="521"/>
                  </a:lnTo>
                  <a:close/>
                  <a:moveTo>
                    <a:pt x="597" y="520"/>
                  </a:moveTo>
                  <a:lnTo>
                    <a:pt x="596" y="520"/>
                  </a:lnTo>
                  <a:lnTo>
                    <a:pt x="597" y="520"/>
                  </a:lnTo>
                  <a:lnTo>
                    <a:pt x="597" y="519"/>
                  </a:lnTo>
                  <a:lnTo>
                    <a:pt x="597" y="520"/>
                  </a:lnTo>
                  <a:close/>
                  <a:moveTo>
                    <a:pt x="594" y="519"/>
                  </a:moveTo>
                  <a:lnTo>
                    <a:pt x="595" y="519"/>
                  </a:lnTo>
                  <a:lnTo>
                    <a:pt x="595" y="520"/>
                  </a:lnTo>
                  <a:lnTo>
                    <a:pt x="593" y="520"/>
                  </a:lnTo>
                  <a:lnTo>
                    <a:pt x="592" y="520"/>
                  </a:lnTo>
                  <a:lnTo>
                    <a:pt x="592" y="519"/>
                  </a:lnTo>
                  <a:lnTo>
                    <a:pt x="591" y="519"/>
                  </a:lnTo>
                  <a:lnTo>
                    <a:pt x="594" y="519"/>
                  </a:lnTo>
                  <a:close/>
                  <a:moveTo>
                    <a:pt x="593" y="519"/>
                  </a:moveTo>
                  <a:lnTo>
                    <a:pt x="593" y="518"/>
                  </a:lnTo>
                  <a:lnTo>
                    <a:pt x="593" y="519"/>
                  </a:lnTo>
                  <a:close/>
                  <a:moveTo>
                    <a:pt x="597" y="518"/>
                  </a:moveTo>
                  <a:lnTo>
                    <a:pt x="597" y="517"/>
                  </a:lnTo>
                  <a:lnTo>
                    <a:pt x="597" y="518"/>
                  </a:lnTo>
                  <a:close/>
                  <a:moveTo>
                    <a:pt x="600" y="518"/>
                  </a:moveTo>
                  <a:lnTo>
                    <a:pt x="599" y="517"/>
                  </a:lnTo>
                  <a:lnTo>
                    <a:pt x="600" y="517"/>
                  </a:lnTo>
                  <a:lnTo>
                    <a:pt x="600" y="518"/>
                  </a:lnTo>
                  <a:close/>
                  <a:moveTo>
                    <a:pt x="599" y="517"/>
                  </a:moveTo>
                  <a:lnTo>
                    <a:pt x="599" y="518"/>
                  </a:lnTo>
                  <a:lnTo>
                    <a:pt x="598" y="518"/>
                  </a:lnTo>
                  <a:lnTo>
                    <a:pt x="598" y="519"/>
                  </a:lnTo>
                  <a:lnTo>
                    <a:pt x="598" y="518"/>
                  </a:lnTo>
                  <a:lnTo>
                    <a:pt x="598" y="517"/>
                  </a:lnTo>
                  <a:lnTo>
                    <a:pt x="598" y="518"/>
                  </a:lnTo>
                  <a:lnTo>
                    <a:pt x="598" y="517"/>
                  </a:lnTo>
                  <a:lnTo>
                    <a:pt x="599" y="517"/>
                  </a:lnTo>
                  <a:close/>
                  <a:moveTo>
                    <a:pt x="584" y="517"/>
                  </a:moveTo>
                  <a:lnTo>
                    <a:pt x="582" y="517"/>
                  </a:lnTo>
                  <a:lnTo>
                    <a:pt x="582" y="516"/>
                  </a:lnTo>
                  <a:lnTo>
                    <a:pt x="584" y="517"/>
                  </a:lnTo>
                  <a:lnTo>
                    <a:pt x="582" y="517"/>
                  </a:lnTo>
                  <a:lnTo>
                    <a:pt x="584" y="517"/>
                  </a:lnTo>
                  <a:close/>
                  <a:moveTo>
                    <a:pt x="627" y="469"/>
                  </a:moveTo>
                  <a:lnTo>
                    <a:pt x="626" y="469"/>
                  </a:lnTo>
                  <a:lnTo>
                    <a:pt x="627" y="468"/>
                  </a:lnTo>
                  <a:lnTo>
                    <a:pt x="628" y="468"/>
                  </a:lnTo>
                  <a:lnTo>
                    <a:pt x="628" y="469"/>
                  </a:lnTo>
                  <a:lnTo>
                    <a:pt x="627" y="469"/>
                  </a:lnTo>
                  <a:close/>
                  <a:moveTo>
                    <a:pt x="700" y="390"/>
                  </a:moveTo>
                  <a:lnTo>
                    <a:pt x="699" y="390"/>
                  </a:lnTo>
                  <a:lnTo>
                    <a:pt x="699" y="388"/>
                  </a:lnTo>
                  <a:lnTo>
                    <a:pt x="700" y="388"/>
                  </a:lnTo>
                  <a:lnTo>
                    <a:pt x="701" y="388"/>
                  </a:lnTo>
                  <a:lnTo>
                    <a:pt x="700" y="388"/>
                  </a:lnTo>
                  <a:lnTo>
                    <a:pt x="700" y="390"/>
                  </a:lnTo>
                  <a:close/>
                  <a:moveTo>
                    <a:pt x="702" y="387"/>
                  </a:moveTo>
                  <a:lnTo>
                    <a:pt x="702" y="386"/>
                  </a:lnTo>
                  <a:lnTo>
                    <a:pt x="703" y="387"/>
                  </a:lnTo>
                  <a:lnTo>
                    <a:pt x="702" y="387"/>
                  </a:lnTo>
                  <a:close/>
                  <a:moveTo>
                    <a:pt x="713" y="372"/>
                  </a:moveTo>
                  <a:lnTo>
                    <a:pt x="712" y="372"/>
                  </a:lnTo>
                  <a:lnTo>
                    <a:pt x="712" y="371"/>
                  </a:lnTo>
                  <a:lnTo>
                    <a:pt x="713" y="371"/>
                  </a:lnTo>
                  <a:lnTo>
                    <a:pt x="713" y="372"/>
                  </a:lnTo>
                  <a:close/>
                  <a:moveTo>
                    <a:pt x="714" y="370"/>
                  </a:moveTo>
                  <a:lnTo>
                    <a:pt x="713" y="371"/>
                  </a:lnTo>
                  <a:lnTo>
                    <a:pt x="713" y="370"/>
                  </a:lnTo>
                  <a:lnTo>
                    <a:pt x="714" y="370"/>
                  </a:lnTo>
                  <a:lnTo>
                    <a:pt x="714" y="369"/>
                  </a:lnTo>
                  <a:lnTo>
                    <a:pt x="714" y="370"/>
                  </a:lnTo>
                  <a:close/>
                  <a:moveTo>
                    <a:pt x="713" y="368"/>
                  </a:moveTo>
                  <a:lnTo>
                    <a:pt x="713" y="369"/>
                  </a:lnTo>
                  <a:lnTo>
                    <a:pt x="714" y="368"/>
                  </a:lnTo>
                  <a:lnTo>
                    <a:pt x="713" y="370"/>
                  </a:lnTo>
                  <a:lnTo>
                    <a:pt x="712" y="370"/>
                  </a:lnTo>
                  <a:lnTo>
                    <a:pt x="712" y="369"/>
                  </a:lnTo>
                  <a:lnTo>
                    <a:pt x="712" y="368"/>
                  </a:lnTo>
                  <a:lnTo>
                    <a:pt x="712" y="367"/>
                  </a:lnTo>
                  <a:lnTo>
                    <a:pt x="713" y="367"/>
                  </a:lnTo>
                  <a:lnTo>
                    <a:pt x="713" y="366"/>
                  </a:lnTo>
                  <a:lnTo>
                    <a:pt x="713" y="365"/>
                  </a:lnTo>
                  <a:lnTo>
                    <a:pt x="714" y="363"/>
                  </a:lnTo>
                  <a:lnTo>
                    <a:pt x="715" y="362"/>
                  </a:lnTo>
                  <a:lnTo>
                    <a:pt x="715" y="363"/>
                  </a:lnTo>
                  <a:lnTo>
                    <a:pt x="715" y="365"/>
                  </a:lnTo>
                  <a:lnTo>
                    <a:pt x="714" y="366"/>
                  </a:lnTo>
                  <a:lnTo>
                    <a:pt x="714" y="367"/>
                  </a:lnTo>
                  <a:lnTo>
                    <a:pt x="713" y="367"/>
                  </a:lnTo>
                  <a:lnTo>
                    <a:pt x="713" y="368"/>
                  </a:lnTo>
                  <a:close/>
                  <a:moveTo>
                    <a:pt x="715" y="362"/>
                  </a:moveTo>
                  <a:lnTo>
                    <a:pt x="714" y="362"/>
                  </a:lnTo>
                  <a:lnTo>
                    <a:pt x="715" y="362"/>
                  </a:lnTo>
                  <a:close/>
                  <a:moveTo>
                    <a:pt x="714" y="361"/>
                  </a:moveTo>
                  <a:lnTo>
                    <a:pt x="714" y="362"/>
                  </a:lnTo>
                  <a:lnTo>
                    <a:pt x="713" y="363"/>
                  </a:lnTo>
                  <a:lnTo>
                    <a:pt x="713" y="365"/>
                  </a:lnTo>
                  <a:lnTo>
                    <a:pt x="712" y="367"/>
                  </a:lnTo>
                  <a:lnTo>
                    <a:pt x="712" y="368"/>
                  </a:lnTo>
                  <a:lnTo>
                    <a:pt x="711" y="369"/>
                  </a:lnTo>
                  <a:lnTo>
                    <a:pt x="711" y="370"/>
                  </a:lnTo>
                  <a:lnTo>
                    <a:pt x="710" y="370"/>
                  </a:lnTo>
                  <a:lnTo>
                    <a:pt x="709" y="370"/>
                  </a:lnTo>
                  <a:lnTo>
                    <a:pt x="707" y="370"/>
                  </a:lnTo>
                  <a:lnTo>
                    <a:pt x="707" y="369"/>
                  </a:lnTo>
                  <a:lnTo>
                    <a:pt x="709" y="368"/>
                  </a:lnTo>
                  <a:lnTo>
                    <a:pt x="710" y="367"/>
                  </a:lnTo>
                  <a:lnTo>
                    <a:pt x="710" y="365"/>
                  </a:lnTo>
                  <a:lnTo>
                    <a:pt x="711" y="365"/>
                  </a:lnTo>
                  <a:lnTo>
                    <a:pt x="711" y="363"/>
                  </a:lnTo>
                  <a:lnTo>
                    <a:pt x="711" y="362"/>
                  </a:lnTo>
                  <a:lnTo>
                    <a:pt x="712" y="362"/>
                  </a:lnTo>
                  <a:lnTo>
                    <a:pt x="712" y="361"/>
                  </a:lnTo>
                  <a:lnTo>
                    <a:pt x="713" y="361"/>
                  </a:lnTo>
                  <a:lnTo>
                    <a:pt x="714" y="361"/>
                  </a:lnTo>
                  <a:close/>
                  <a:moveTo>
                    <a:pt x="731" y="329"/>
                  </a:moveTo>
                  <a:lnTo>
                    <a:pt x="732" y="330"/>
                  </a:lnTo>
                  <a:lnTo>
                    <a:pt x="732" y="331"/>
                  </a:lnTo>
                  <a:lnTo>
                    <a:pt x="734" y="331"/>
                  </a:lnTo>
                  <a:lnTo>
                    <a:pt x="734" y="332"/>
                  </a:lnTo>
                  <a:lnTo>
                    <a:pt x="734" y="333"/>
                  </a:lnTo>
                  <a:lnTo>
                    <a:pt x="732" y="333"/>
                  </a:lnTo>
                  <a:lnTo>
                    <a:pt x="732" y="334"/>
                  </a:lnTo>
                  <a:lnTo>
                    <a:pt x="731" y="335"/>
                  </a:lnTo>
                  <a:lnTo>
                    <a:pt x="730" y="336"/>
                  </a:lnTo>
                  <a:lnTo>
                    <a:pt x="730" y="337"/>
                  </a:lnTo>
                  <a:lnTo>
                    <a:pt x="729" y="337"/>
                  </a:lnTo>
                  <a:lnTo>
                    <a:pt x="729" y="338"/>
                  </a:lnTo>
                  <a:lnTo>
                    <a:pt x="728" y="338"/>
                  </a:lnTo>
                  <a:lnTo>
                    <a:pt x="728" y="337"/>
                  </a:lnTo>
                  <a:lnTo>
                    <a:pt x="728" y="336"/>
                  </a:lnTo>
                  <a:lnTo>
                    <a:pt x="728" y="335"/>
                  </a:lnTo>
                  <a:lnTo>
                    <a:pt x="728" y="334"/>
                  </a:lnTo>
                  <a:lnTo>
                    <a:pt x="728" y="333"/>
                  </a:lnTo>
                  <a:lnTo>
                    <a:pt x="728" y="332"/>
                  </a:lnTo>
                  <a:lnTo>
                    <a:pt x="728" y="331"/>
                  </a:lnTo>
                  <a:lnTo>
                    <a:pt x="729" y="331"/>
                  </a:lnTo>
                  <a:lnTo>
                    <a:pt x="729" y="330"/>
                  </a:lnTo>
                  <a:lnTo>
                    <a:pt x="729" y="329"/>
                  </a:lnTo>
                  <a:lnTo>
                    <a:pt x="730" y="328"/>
                  </a:lnTo>
                  <a:lnTo>
                    <a:pt x="730" y="327"/>
                  </a:lnTo>
                  <a:lnTo>
                    <a:pt x="730" y="326"/>
                  </a:lnTo>
                  <a:lnTo>
                    <a:pt x="730" y="325"/>
                  </a:lnTo>
                  <a:lnTo>
                    <a:pt x="730" y="326"/>
                  </a:lnTo>
                  <a:lnTo>
                    <a:pt x="730" y="327"/>
                  </a:lnTo>
                  <a:lnTo>
                    <a:pt x="730" y="328"/>
                  </a:lnTo>
                  <a:lnTo>
                    <a:pt x="731" y="329"/>
                  </a:lnTo>
                  <a:close/>
                  <a:moveTo>
                    <a:pt x="728" y="320"/>
                  </a:moveTo>
                  <a:lnTo>
                    <a:pt x="727" y="319"/>
                  </a:lnTo>
                  <a:lnTo>
                    <a:pt x="728" y="319"/>
                  </a:lnTo>
                  <a:lnTo>
                    <a:pt x="728" y="320"/>
                  </a:lnTo>
                  <a:close/>
                  <a:moveTo>
                    <a:pt x="725" y="317"/>
                  </a:moveTo>
                  <a:lnTo>
                    <a:pt x="726" y="318"/>
                  </a:lnTo>
                  <a:lnTo>
                    <a:pt x="727" y="318"/>
                  </a:lnTo>
                  <a:lnTo>
                    <a:pt x="727" y="319"/>
                  </a:lnTo>
                  <a:lnTo>
                    <a:pt x="726" y="318"/>
                  </a:lnTo>
                  <a:lnTo>
                    <a:pt x="725" y="317"/>
                  </a:lnTo>
                  <a:lnTo>
                    <a:pt x="724" y="316"/>
                  </a:lnTo>
                  <a:lnTo>
                    <a:pt x="723" y="315"/>
                  </a:lnTo>
                  <a:lnTo>
                    <a:pt x="723" y="313"/>
                  </a:lnTo>
                  <a:lnTo>
                    <a:pt x="723" y="315"/>
                  </a:lnTo>
                  <a:lnTo>
                    <a:pt x="724" y="316"/>
                  </a:lnTo>
                  <a:lnTo>
                    <a:pt x="725" y="317"/>
                  </a:lnTo>
                  <a:close/>
                  <a:moveTo>
                    <a:pt x="705" y="310"/>
                  </a:moveTo>
                  <a:lnTo>
                    <a:pt x="704" y="310"/>
                  </a:lnTo>
                  <a:lnTo>
                    <a:pt x="704" y="309"/>
                  </a:lnTo>
                  <a:lnTo>
                    <a:pt x="705" y="309"/>
                  </a:lnTo>
                  <a:lnTo>
                    <a:pt x="705" y="310"/>
                  </a:lnTo>
                  <a:close/>
                  <a:moveTo>
                    <a:pt x="707" y="309"/>
                  </a:moveTo>
                  <a:lnTo>
                    <a:pt x="707" y="308"/>
                  </a:lnTo>
                  <a:lnTo>
                    <a:pt x="707" y="309"/>
                  </a:lnTo>
                  <a:close/>
                  <a:moveTo>
                    <a:pt x="734" y="307"/>
                  </a:moveTo>
                  <a:lnTo>
                    <a:pt x="732" y="307"/>
                  </a:lnTo>
                  <a:lnTo>
                    <a:pt x="732" y="306"/>
                  </a:lnTo>
                  <a:lnTo>
                    <a:pt x="735" y="306"/>
                  </a:lnTo>
                  <a:lnTo>
                    <a:pt x="737" y="306"/>
                  </a:lnTo>
                  <a:lnTo>
                    <a:pt x="736" y="306"/>
                  </a:lnTo>
                  <a:lnTo>
                    <a:pt x="736" y="307"/>
                  </a:lnTo>
                  <a:lnTo>
                    <a:pt x="735" y="307"/>
                  </a:lnTo>
                  <a:lnTo>
                    <a:pt x="734" y="307"/>
                  </a:lnTo>
                  <a:close/>
                  <a:moveTo>
                    <a:pt x="751" y="302"/>
                  </a:moveTo>
                  <a:lnTo>
                    <a:pt x="750" y="301"/>
                  </a:lnTo>
                  <a:lnTo>
                    <a:pt x="750" y="300"/>
                  </a:lnTo>
                  <a:lnTo>
                    <a:pt x="751" y="300"/>
                  </a:lnTo>
                  <a:lnTo>
                    <a:pt x="751" y="301"/>
                  </a:lnTo>
                  <a:lnTo>
                    <a:pt x="751" y="302"/>
                  </a:lnTo>
                  <a:close/>
                  <a:moveTo>
                    <a:pt x="744" y="300"/>
                  </a:moveTo>
                  <a:lnTo>
                    <a:pt x="747" y="300"/>
                  </a:lnTo>
                  <a:lnTo>
                    <a:pt x="746" y="300"/>
                  </a:lnTo>
                  <a:lnTo>
                    <a:pt x="746" y="301"/>
                  </a:lnTo>
                  <a:lnTo>
                    <a:pt x="745" y="301"/>
                  </a:lnTo>
                  <a:lnTo>
                    <a:pt x="745" y="300"/>
                  </a:lnTo>
                  <a:lnTo>
                    <a:pt x="744" y="300"/>
                  </a:lnTo>
                  <a:close/>
                  <a:moveTo>
                    <a:pt x="744" y="300"/>
                  </a:moveTo>
                  <a:lnTo>
                    <a:pt x="743" y="300"/>
                  </a:lnTo>
                  <a:lnTo>
                    <a:pt x="743" y="299"/>
                  </a:lnTo>
                  <a:lnTo>
                    <a:pt x="744" y="300"/>
                  </a:lnTo>
                  <a:close/>
                  <a:moveTo>
                    <a:pt x="753" y="296"/>
                  </a:moveTo>
                  <a:lnTo>
                    <a:pt x="752" y="296"/>
                  </a:lnTo>
                  <a:lnTo>
                    <a:pt x="753" y="295"/>
                  </a:lnTo>
                  <a:lnTo>
                    <a:pt x="754" y="296"/>
                  </a:lnTo>
                  <a:lnTo>
                    <a:pt x="753" y="296"/>
                  </a:lnTo>
                  <a:close/>
                  <a:moveTo>
                    <a:pt x="743" y="296"/>
                  </a:moveTo>
                  <a:lnTo>
                    <a:pt x="743" y="295"/>
                  </a:lnTo>
                  <a:lnTo>
                    <a:pt x="743" y="296"/>
                  </a:lnTo>
                  <a:close/>
                  <a:moveTo>
                    <a:pt x="743" y="295"/>
                  </a:moveTo>
                  <a:lnTo>
                    <a:pt x="743" y="294"/>
                  </a:lnTo>
                  <a:lnTo>
                    <a:pt x="743" y="293"/>
                  </a:lnTo>
                  <a:lnTo>
                    <a:pt x="744" y="293"/>
                  </a:lnTo>
                  <a:lnTo>
                    <a:pt x="744" y="292"/>
                  </a:lnTo>
                  <a:lnTo>
                    <a:pt x="745" y="292"/>
                  </a:lnTo>
                  <a:lnTo>
                    <a:pt x="746" y="292"/>
                  </a:lnTo>
                  <a:lnTo>
                    <a:pt x="745" y="293"/>
                  </a:lnTo>
                  <a:lnTo>
                    <a:pt x="744" y="293"/>
                  </a:lnTo>
                  <a:lnTo>
                    <a:pt x="744" y="294"/>
                  </a:lnTo>
                  <a:lnTo>
                    <a:pt x="743" y="295"/>
                  </a:lnTo>
                  <a:close/>
                  <a:moveTo>
                    <a:pt x="727" y="286"/>
                  </a:moveTo>
                  <a:lnTo>
                    <a:pt x="727" y="285"/>
                  </a:lnTo>
                  <a:lnTo>
                    <a:pt x="728" y="285"/>
                  </a:lnTo>
                  <a:lnTo>
                    <a:pt x="727" y="286"/>
                  </a:lnTo>
                  <a:close/>
                  <a:moveTo>
                    <a:pt x="755" y="283"/>
                  </a:moveTo>
                  <a:lnTo>
                    <a:pt x="755" y="282"/>
                  </a:lnTo>
                  <a:lnTo>
                    <a:pt x="755" y="283"/>
                  </a:lnTo>
                  <a:close/>
                  <a:moveTo>
                    <a:pt x="751" y="266"/>
                  </a:moveTo>
                  <a:lnTo>
                    <a:pt x="750" y="266"/>
                  </a:lnTo>
                  <a:lnTo>
                    <a:pt x="751" y="265"/>
                  </a:lnTo>
                  <a:lnTo>
                    <a:pt x="751" y="266"/>
                  </a:lnTo>
                  <a:close/>
                  <a:moveTo>
                    <a:pt x="760" y="258"/>
                  </a:moveTo>
                  <a:lnTo>
                    <a:pt x="761" y="258"/>
                  </a:lnTo>
                  <a:lnTo>
                    <a:pt x="762" y="258"/>
                  </a:lnTo>
                  <a:lnTo>
                    <a:pt x="763" y="258"/>
                  </a:lnTo>
                  <a:lnTo>
                    <a:pt x="763" y="259"/>
                  </a:lnTo>
                  <a:lnTo>
                    <a:pt x="763" y="260"/>
                  </a:lnTo>
                  <a:lnTo>
                    <a:pt x="762" y="261"/>
                  </a:lnTo>
                  <a:lnTo>
                    <a:pt x="761" y="262"/>
                  </a:lnTo>
                  <a:lnTo>
                    <a:pt x="760" y="262"/>
                  </a:lnTo>
                  <a:lnTo>
                    <a:pt x="760" y="260"/>
                  </a:lnTo>
                  <a:lnTo>
                    <a:pt x="760" y="259"/>
                  </a:lnTo>
                  <a:lnTo>
                    <a:pt x="760" y="258"/>
                  </a:lnTo>
                  <a:lnTo>
                    <a:pt x="759" y="258"/>
                  </a:lnTo>
                  <a:lnTo>
                    <a:pt x="760" y="258"/>
                  </a:lnTo>
                  <a:close/>
                  <a:moveTo>
                    <a:pt x="764" y="248"/>
                  </a:moveTo>
                  <a:lnTo>
                    <a:pt x="763" y="248"/>
                  </a:lnTo>
                  <a:lnTo>
                    <a:pt x="763" y="247"/>
                  </a:lnTo>
                  <a:lnTo>
                    <a:pt x="764" y="247"/>
                  </a:lnTo>
                  <a:lnTo>
                    <a:pt x="764" y="248"/>
                  </a:lnTo>
                  <a:close/>
                  <a:moveTo>
                    <a:pt x="763" y="203"/>
                  </a:moveTo>
                  <a:lnTo>
                    <a:pt x="762" y="203"/>
                  </a:lnTo>
                  <a:lnTo>
                    <a:pt x="763" y="203"/>
                  </a:lnTo>
                  <a:close/>
                  <a:moveTo>
                    <a:pt x="764" y="202"/>
                  </a:moveTo>
                  <a:lnTo>
                    <a:pt x="763" y="203"/>
                  </a:lnTo>
                  <a:lnTo>
                    <a:pt x="763" y="202"/>
                  </a:lnTo>
                  <a:lnTo>
                    <a:pt x="763" y="201"/>
                  </a:lnTo>
                  <a:lnTo>
                    <a:pt x="764" y="201"/>
                  </a:lnTo>
                  <a:lnTo>
                    <a:pt x="764" y="202"/>
                  </a:lnTo>
                  <a:close/>
                  <a:moveTo>
                    <a:pt x="729" y="174"/>
                  </a:moveTo>
                  <a:lnTo>
                    <a:pt x="728" y="175"/>
                  </a:lnTo>
                  <a:lnTo>
                    <a:pt x="728" y="174"/>
                  </a:lnTo>
                  <a:lnTo>
                    <a:pt x="729" y="174"/>
                  </a:lnTo>
                  <a:close/>
                  <a:moveTo>
                    <a:pt x="729" y="175"/>
                  </a:moveTo>
                  <a:lnTo>
                    <a:pt x="729" y="174"/>
                  </a:lnTo>
                  <a:lnTo>
                    <a:pt x="729" y="175"/>
                  </a:lnTo>
                  <a:close/>
                  <a:moveTo>
                    <a:pt x="721" y="122"/>
                  </a:moveTo>
                  <a:lnTo>
                    <a:pt x="721" y="121"/>
                  </a:lnTo>
                  <a:lnTo>
                    <a:pt x="721" y="122"/>
                  </a:lnTo>
                  <a:close/>
                  <a:moveTo>
                    <a:pt x="724" y="118"/>
                  </a:moveTo>
                  <a:lnTo>
                    <a:pt x="724" y="117"/>
                  </a:lnTo>
                  <a:lnTo>
                    <a:pt x="724" y="118"/>
                  </a:lnTo>
                  <a:close/>
                  <a:moveTo>
                    <a:pt x="630" y="0"/>
                  </a:moveTo>
                  <a:lnTo>
                    <a:pt x="631" y="0"/>
                  </a:lnTo>
                  <a:lnTo>
                    <a:pt x="632" y="0"/>
                  </a:lnTo>
                  <a:lnTo>
                    <a:pt x="632" y="1"/>
                  </a:lnTo>
                  <a:lnTo>
                    <a:pt x="634" y="1"/>
                  </a:lnTo>
                  <a:lnTo>
                    <a:pt x="635" y="2"/>
                  </a:lnTo>
                  <a:lnTo>
                    <a:pt x="635" y="3"/>
                  </a:lnTo>
                  <a:lnTo>
                    <a:pt x="636" y="4"/>
                  </a:lnTo>
                  <a:lnTo>
                    <a:pt x="637" y="4"/>
                  </a:lnTo>
                  <a:lnTo>
                    <a:pt x="637" y="3"/>
                  </a:lnTo>
                  <a:lnTo>
                    <a:pt x="638" y="3"/>
                  </a:lnTo>
                  <a:lnTo>
                    <a:pt x="639" y="3"/>
                  </a:lnTo>
                  <a:lnTo>
                    <a:pt x="640" y="3"/>
                  </a:lnTo>
                  <a:lnTo>
                    <a:pt x="640" y="4"/>
                  </a:lnTo>
                  <a:lnTo>
                    <a:pt x="641" y="4"/>
                  </a:lnTo>
                  <a:lnTo>
                    <a:pt x="642" y="4"/>
                  </a:lnTo>
                  <a:lnTo>
                    <a:pt x="642" y="5"/>
                  </a:lnTo>
                  <a:lnTo>
                    <a:pt x="643" y="5"/>
                  </a:lnTo>
                  <a:lnTo>
                    <a:pt x="643" y="6"/>
                  </a:lnTo>
                  <a:lnTo>
                    <a:pt x="644" y="6"/>
                  </a:lnTo>
                  <a:lnTo>
                    <a:pt x="645" y="6"/>
                  </a:lnTo>
                  <a:lnTo>
                    <a:pt x="645" y="7"/>
                  </a:lnTo>
                  <a:lnTo>
                    <a:pt x="646" y="7"/>
                  </a:lnTo>
                  <a:lnTo>
                    <a:pt x="646" y="8"/>
                  </a:lnTo>
                  <a:lnTo>
                    <a:pt x="646" y="9"/>
                  </a:lnTo>
                  <a:lnTo>
                    <a:pt x="647" y="9"/>
                  </a:lnTo>
                  <a:lnTo>
                    <a:pt x="647" y="10"/>
                  </a:lnTo>
                  <a:lnTo>
                    <a:pt x="648" y="10"/>
                  </a:lnTo>
                  <a:lnTo>
                    <a:pt x="649" y="10"/>
                  </a:lnTo>
                  <a:lnTo>
                    <a:pt x="649" y="9"/>
                  </a:lnTo>
                  <a:lnTo>
                    <a:pt x="650" y="9"/>
                  </a:lnTo>
                  <a:lnTo>
                    <a:pt x="650" y="8"/>
                  </a:lnTo>
                  <a:lnTo>
                    <a:pt x="651" y="8"/>
                  </a:lnTo>
                  <a:lnTo>
                    <a:pt x="651" y="7"/>
                  </a:lnTo>
                  <a:lnTo>
                    <a:pt x="652" y="7"/>
                  </a:lnTo>
                  <a:lnTo>
                    <a:pt x="653" y="7"/>
                  </a:lnTo>
                  <a:lnTo>
                    <a:pt x="654" y="7"/>
                  </a:lnTo>
                  <a:lnTo>
                    <a:pt x="655" y="7"/>
                  </a:lnTo>
                  <a:lnTo>
                    <a:pt x="655" y="6"/>
                  </a:lnTo>
                  <a:lnTo>
                    <a:pt x="656" y="6"/>
                  </a:lnTo>
                  <a:lnTo>
                    <a:pt x="656" y="7"/>
                  </a:lnTo>
                  <a:lnTo>
                    <a:pt x="657" y="7"/>
                  </a:lnTo>
                  <a:lnTo>
                    <a:pt x="657" y="6"/>
                  </a:lnTo>
                  <a:lnTo>
                    <a:pt x="659" y="6"/>
                  </a:lnTo>
                  <a:lnTo>
                    <a:pt x="660" y="6"/>
                  </a:lnTo>
                  <a:lnTo>
                    <a:pt x="661" y="6"/>
                  </a:lnTo>
                  <a:lnTo>
                    <a:pt x="661" y="5"/>
                  </a:lnTo>
                  <a:lnTo>
                    <a:pt x="662" y="5"/>
                  </a:lnTo>
                  <a:lnTo>
                    <a:pt x="663" y="4"/>
                  </a:lnTo>
                  <a:lnTo>
                    <a:pt x="664" y="4"/>
                  </a:lnTo>
                  <a:lnTo>
                    <a:pt x="664" y="5"/>
                  </a:lnTo>
                  <a:lnTo>
                    <a:pt x="665" y="5"/>
                  </a:lnTo>
                  <a:lnTo>
                    <a:pt x="666" y="5"/>
                  </a:lnTo>
                  <a:lnTo>
                    <a:pt x="667" y="5"/>
                  </a:lnTo>
                  <a:lnTo>
                    <a:pt x="668" y="5"/>
                  </a:lnTo>
                  <a:lnTo>
                    <a:pt x="669" y="5"/>
                  </a:lnTo>
                  <a:lnTo>
                    <a:pt x="669" y="4"/>
                  </a:lnTo>
                  <a:lnTo>
                    <a:pt x="669" y="3"/>
                  </a:lnTo>
                  <a:lnTo>
                    <a:pt x="670" y="3"/>
                  </a:lnTo>
                  <a:lnTo>
                    <a:pt x="671" y="3"/>
                  </a:lnTo>
                  <a:lnTo>
                    <a:pt x="672" y="3"/>
                  </a:lnTo>
                  <a:lnTo>
                    <a:pt x="672" y="2"/>
                  </a:lnTo>
                  <a:lnTo>
                    <a:pt x="673" y="2"/>
                  </a:lnTo>
                  <a:lnTo>
                    <a:pt x="674" y="2"/>
                  </a:lnTo>
                  <a:lnTo>
                    <a:pt x="675" y="2"/>
                  </a:lnTo>
                  <a:lnTo>
                    <a:pt x="676" y="2"/>
                  </a:lnTo>
                  <a:lnTo>
                    <a:pt x="677" y="2"/>
                  </a:lnTo>
                  <a:lnTo>
                    <a:pt x="677" y="3"/>
                  </a:lnTo>
                  <a:lnTo>
                    <a:pt x="678" y="3"/>
                  </a:lnTo>
                  <a:lnTo>
                    <a:pt x="679" y="3"/>
                  </a:lnTo>
                  <a:lnTo>
                    <a:pt x="680" y="3"/>
                  </a:lnTo>
                  <a:lnTo>
                    <a:pt x="681" y="3"/>
                  </a:lnTo>
                  <a:lnTo>
                    <a:pt x="682" y="3"/>
                  </a:lnTo>
                  <a:lnTo>
                    <a:pt x="682" y="2"/>
                  </a:lnTo>
                  <a:lnTo>
                    <a:pt x="684" y="2"/>
                  </a:lnTo>
                  <a:lnTo>
                    <a:pt x="685" y="2"/>
                  </a:lnTo>
                  <a:lnTo>
                    <a:pt x="686" y="2"/>
                  </a:lnTo>
                  <a:lnTo>
                    <a:pt x="686" y="3"/>
                  </a:lnTo>
                  <a:lnTo>
                    <a:pt x="687" y="3"/>
                  </a:lnTo>
                  <a:lnTo>
                    <a:pt x="688" y="3"/>
                  </a:lnTo>
                  <a:lnTo>
                    <a:pt x="688" y="4"/>
                  </a:lnTo>
                  <a:lnTo>
                    <a:pt x="689" y="4"/>
                  </a:lnTo>
                  <a:lnTo>
                    <a:pt x="690" y="4"/>
                  </a:lnTo>
                  <a:lnTo>
                    <a:pt x="691" y="5"/>
                  </a:lnTo>
                  <a:lnTo>
                    <a:pt x="691" y="6"/>
                  </a:lnTo>
                  <a:lnTo>
                    <a:pt x="691" y="7"/>
                  </a:lnTo>
                  <a:lnTo>
                    <a:pt x="691" y="8"/>
                  </a:lnTo>
                  <a:lnTo>
                    <a:pt x="692" y="10"/>
                  </a:lnTo>
                  <a:lnTo>
                    <a:pt x="693" y="11"/>
                  </a:lnTo>
                  <a:lnTo>
                    <a:pt x="693" y="12"/>
                  </a:lnTo>
                  <a:lnTo>
                    <a:pt x="694" y="13"/>
                  </a:lnTo>
                  <a:lnTo>
                    <a:pt x="694" y="15"/>
                  </a:lnTo>
                  <a:lnTo>
                    <a:pt x="695" y="15"/>
                  </a:lnTo>
                  <a:lnTo>
                    <a:pt x="697" y="15"/>
                  </a:lnTo>
                  <a:lnTo>
                    <a:pt x="698" y="15"/>
                  </a:lnTo>
                  <a:lnTo>
                    <a:pt x="699" y="15"/>
                  </a:lnTo>
                  <a:lnTo>
                    <a:pt x="700" y="15"/>
                  </a:lnTo>
                  <a:lnTo>
                    <a:pt x="701" y="15"/>
                  </a:lnTo>
                  <a:lnTo>
                    <a:pt x="702" y="13"/>
                  </a:lnTo>
                  <a:lnTo>
                    <a:pt x="703" y="13"/>
                  </a:lnTo>
                  <a:lnTo>
                    <a:pt x="705" y="13"/>
                  </a:lnTo>
                  <a:lnTo>
                    <a:pt x="706" y="12"/>
                  </a:lnTo>
                  <a:lnTo>
                    <a:pt x="707" y="12"/>
                  </a:lnTo>
                  <a:lnTo>
                    <a:pt x="707" y="13"/>
                  </a:lnTo>
                  <a:lnTo>
                    <a:pt x="707" y="15"/>
                  </a:lnTo>
                  <a:lnTo>
                    <a:pt x="709" y="15"/>
                  </a:lnTo>
                  <a:lnTo>
                    <a:pt x="709" y="16"/>
                  </a:lnTo>
                  <a:lnTo>
                    <a:pt x="710" y="16"/>
                  </a:lnTo>
                  <a:lnTo>
                    <a:pt x="710" y="17"/>
                  </a:lnTo>
                  <a:lnTo>
                    <a:pt x="709" y="17"/>
                  </a:lnTo>
                  <a:lnTo>
                    <a:pt x="707" y="17"/>
                  </a:lnTo>
                  <a:lnTo>
                    <a:pt x="706" y="17"/>
                  </a:lnTo>
                  <a:lnTo>
                    <a:pt x="705" y="17"/>
                  </a:lnTo>
                  <a:lnTo>
                    <a:pt x="705" y="18"/>
                  </a:lnTo>
                  <a:lnTo>
                    <a:pt x="706" y="18"/>
                  </a:lnTo>
                  <a:lnTo>
                    <a:pt x="705" y="17"/>
                  </a:lnTo>
                  <a:lnTo>
                    <a:pt x="706" y="17"/>
                  </a:lnTo>
                  <a:lnTo>
                    <a:pt x="707" y="17"/>
                  </a:lnTo>
                  <a:lnTo>
                    <a:pt x="707" y="18"/>
                  </a:lnTo>
                  <a:lnTo>
                    <a:pt x="709" y="18"/>
                  </a:lnTo>
                  <a:lnTo>
                    <a:pt x="710" y="19"/>
                  </a:lnTo>
                  <a:lnTo>
                    <a:pt x="710" y="20"/>
                  </a:lnTo>
                  <a:lnTo>
                    <a:pt x="711" y="20"/>
                  </a:lnTo>
                  <a:lnTo>
                    <a:pt x="711" y="21"/>
                  </a:lnTo>
                  <a:lnTo>
                    <a:pt x="711" y="20"/>
                  </a:lnTo>
                  <a:lnTo>
                    <a:pt x="710" y="20"/>
                  </a:lnTo>
                  <a:lnTo>
                    <a:pt x="710" y="19"/>
                  </a:lnTo>
                  <a:lnTo>
                    <a:pt x="710" y="18"/>
                  </a:lnTo>
                  <a:lnTo>
                    <a:pt x="711" y="18"/>
                  </a:lnTo>
                  <a:lnTo>
                    <a:pt x="712" y="19"/>
                  </a:lnTo>
                  <a:lnTo>
                    <a:pt x="712" y="20"/>
                  </a:lnTo>
                  <a:lnTo>
                    <a:pt x="713" y="21"/>
                  </a:lnTo>
                  <a:lnTo>
                    <a:pt x="715" y="22"/>
                  </a:lnTo>
                  <a:lnTo>
                    <a:pt x="716" y="22"/>
                  </a:lnTo>
                  <a:lnTo>
                    <a:pt x="718" y="22"/>
                  </a:lnTo>
                  <a:lnTo>
                    <a:pt x="719" y="21"/>
                  </a:lnTo>
                  <a:lnTo>
                    <a:pt x="719" y="20"/>
                  </a:lnTo>
                  <a:lnTo>
                    <a:pt x="719" y="19"/>
                  </a:lnTo>
                  <a:lnTo>
                    <a:pt x="720" y="19"/>
                  </a:lnTo>
                  <a:lnTo>
                    <a:pt x="721" y="20"/>
                  </a:lnTo>
                  <a:lnTo>
                    <a:pt x="721" y="21"/>
                  </a:lnTo>
                  <a:lnTo>
                    <a:pt x="721" y="22"/>
                  </a:lnTo>
                  <a:lnTo>
                    <a:pt x="720" y="22"/>
                  </a:lnTo>
                  <a:lnTo>
                    <a:pt x="720" y="23"/>
                  </a:lnTo>
                  <a:lnTo>
                    <a:pt x="719" y="23"/>
                  </a:lnTo>
                  <a:lnTo>
                    <a:pt x="719" y="24"/>
                  </a:lnTo>
                  <a:lnTo>
                    <a:pt x="718" y="25"/>
                  </a:lnTo>
                  <a:lnTo>
                    <a:pt x="717" y="25"/>
                  </a:lnTo>
                  <a:lnTo>
                    <a:pt x="716" y="25"/>
                  </a:lnTo>
                  <a:lnTo>
                    <a:pt x="716" y="26"/>
                  </a:lnTo>
                  <a:lnTo>
                    <a:pt x="715" y="26"/>
                  </a:lnTo>
                  <a:lnTo>
                    <a:pt x="714" y="26"/>
                  </a:lnTo>
                  <a:lnTo>
                    <a:pt x="713" y="27"/>
                  </a:lnTo>
                  <a:lnTo>
                    <a:pt x="713" y="28"/>
                  </a:lnTo>
                  <a:lnTo>
                    <a:pt x="713" y="29"/>
                  </a:lnTo>
                  <a:lnTo>
                    <a:pt x="712" y="29"/>
                  </a:lnTo>
                  <a:lnTo>
                    <a:pt x="711" y="30"/>
                  </a:lnTo>
                  <a:lnTo>
                    <a:pt x="710" y="30"/>
                  </a:lnTo>
                  <a:lnTo>
                    <a:pt x="710" y="31"/>
                  </a:lnTo>
                  <a:lnTo>
                    <a:pt x="710" y="32"/>
                  </a:lnTo>
                  <a:lnTo>
                    <a:pt x="710" y="33"/>
                  </a:lnTo>
                  <a:lnTo>
                    <a:pt x="710" y="34"/>
                  </a:lnTo>
                  <a:lnTo>
                    <a:pt x="709" y="34"/>
                  </a:lnTo>
                  <a:lnTo>
                    <a:pt x="709" y="35"/>
                  </a:lnTo>
                  <a:lnTo>
                    <a:pt x="710" y="35"/>
                  </a:lnTo>
                  <a:lnTo>
                    <a:pt x="710" y="37"/>
                  </a:lnTo>
                  <a:lnTo>
                    <a:pt x="710" y="38"/>
                  </a:lnTo>
                  <a:lnTo>
                    <a:pt x="710" y="41"/>
                  </a:lnTo>
                  <a:lnTo>
                    <a:pt x="710" y="42"/>
                  </a:lnTo>
                  <a:lnTo>
                    <a:pt x="711" y="43"/>
                  </a:lnTo>
                  <a:lnTo>
                    <a:pt x="710" y="43"/>
                  </a:lnTo>
                  <a:lnTo>
                    <a:pt x="709" y="44"/>
                  </a:lnTo>
                  <a:lnTo>
                    <a:pt x="706" y="44"/>
                  </a:lnTo>
                  <a:lnTo>
                    <a:pt x="707" y="44"/>
                  </a:lnTo>
                  <a:lnTo>
                    <a:pt x="709" y="44"/>
                  </a:lnTo>
                  <a:lnTo>
                    <a:pt x="710" y="44"/>
                  </a:lnTo>
                  <a:lnTo>
                    <a:pt x="711" y="44"/>
                  </a:lnTo>
                  <a:lnTo>
                    <a:pt x="710" y="44"/>
                  </a:lnTo>
                  <a:lnTo>
                    <a:pt x="712" y="45"/>
                  </a:lnTo>
                  <a:lnTo>
                    <a:pt x="713" y="46"/>
                  </a:lnTo>
                  <a:lnTo>
                    <a:pt x="714" y="46"/>
                  </a:lnTo>
                  <a:lnTo>
                    <a:pt x="714" y="47"/>
                  </a:lnTo>
                  <a:lnTo>
                    <a:pt x="715" y="48"/>
                  </a:lnTo>
                  <a:lnTo>
                    <a:pt x="716" y="49"/>
                  </a:lnTo>
                  <a:lnTo>
                    <a:pt x="716" y="50"/>
                  </a:lnTo>
                  <a:lnTo>
                    <a:pt x="716" y="51"/>
                  </a:lnTo>
                  <a:lnTo>
                    <a:pt x="716" y="53"/>
                  </a:lnTo>
                  <a:lnTo>
                    <a:pt x="716" y="54"/>
                  </a:lnTo>
                  <a:lnTo>
                    <a:pt x="716" y="55"/>
                  </a:lnTo>
                  <a:lnTo>
                    <a:pt x="716" y="59"/>
                  </a:lnTo>
                  <a:lnTo>
                    <a:pt x="716" y="60"/>
                  </a:lnTo>
                  <a:lnTo>
                    <a:pt x="717" y="61"/>
                  </a:lnTo>
                  <a:lnTo>
                    <a:pt x="717" y="63"/>
                  </a:lnTo>
                  <a:lnTo>
                    <a:pt x="718" y="65"/>
                  </a:lnTo>
                  <a:lnTo>
                    <a:pt x="718" y="66"/>
                  </a:lnTo>
                  <a:lnTo>
                    <a:pt x="718" y="67"/>
                  </a:lnTo>
                  <a:lnTo>
                    <a:pt x="718" y="68"/>
                  </a:lnTo>
                  <a:lnTo>
                    <a:pt x="718" y="69"/>
                  </a:lnTo>
                  <a:lnTo>
                    <a:pt x="718" y="70"/>
                  </a:lnTo>
                  <a:lnTo>
                    <a:pt x="718" y="71"/>
                  </a:lnTo>
                  <a:lnTo>
                    <a:pt x="719" y="73"/>
                  </a:lnTo>
                  <a:lnTo>
                    <a:pt x="719" y="74"/>
                  </a:lnTo>
                  <a:lnTo>
                    <a:pt x="719" y="75"/>
                  </a:lnTo>
                  <a:lnTo>
                    <a:pt x="719" y="76"/>
                  </a:lnTo>
                  <a:lnTo>
                    <a:pt x="719" y="77"/>
                  </a:lnTo>
                  <a:lnTo>
                    <a:pt x="719" y="78"/>
                  </a:lnTo>
                  <a:lnTo>
                    <a:pt x="718" y="78"/>
                  </a:lnTo>
                  <a:lnTo>
                    <a:pt x="717" y="78"/>
                  </a:lnTo>
                  <a:lnTo>
                    <a:pt x="717" y="79"/>
                  </a:lnTo>
                  <a:lnTo>
                    <a:pt x="716" y="79"/>
                  </a:lnTo>
                  <a:lnTo>
                    <a:pt x="715" y="79"/>
                  </a:lnTo>
                  <a:lnTo>
                    <a:pt x="714" y="79"/>
                  </a:lnTo>
                  <a:lnTo>
                    <a:pt x="714" y="80"/>
                  </a:lnTo>
                  <a:lnTo>
                    <a:pt x="716" y="80"/>
                  </a:lnTo>
                  <a:lnTo>
                    <a:pt x="716" y="79"/>
                  </a:lnTo>
                  <a:lnTo>
                    <a:pt x="717" y="79"/>
                  </a:lnTo>
                  <a:lnTo>
                    <a:pt x="718" y="79"/>
                  </a:lnTo>
                  <a:lnTo>
                    <a:pt x="718" y="78"/>
                  </a:lnTo>
                  <a:lnTo>
                    <a:pt x="719" y="78"/>
                  </a:lnTo>
                  <a:lnTo>
                    <a:pt x="719" y="79"/>
                  </a:lnTo>
                  <a:lnTo>
                    <a:pt x="719" y="80"/>
                  </a:lnTo>
                  <a:lnTo>
                    <a:pt x="719" y="81"/>
                  </a:lnTo>
                  <a:lnTo>
                    <a:pt x="719" y="82"/>
                  </a:lnTo>
                  <a:lnTo>
                    <a:pt x="720" y="83"/>
                  </a:lnTo>
                  <a:lnTo>
                    <a:pt x="721" y="84"/>
                  </a:lnTo>
                  <a:lnTo>
                    <a:pt x="722" y="85"/>
                  </a:lnTo>
                  <a:lnTo>
                    <a:pt x="722" y="86"/>
                  </a:lnTo>
                  <a:lnTo>
                    <a:pt x="723" y="86"/>
                  </a:lnTo>
                  <a:lnTo>
                    <a:pt x="724" y="87"/>
                  </a:lnTo>
                  <a:lnTo>
                    <a:pt x="724" y="88"/>
                  </a:lnTo>
                  <a:lnTo>
                    <a:pt x="724" y="90"/>
                  </a:lnTo>
                  <a:lnTo>
                    <a:pt x="724" y="91"/>
                  </a:lnTo>
                  <a:lnTo>
                    <a:pt x="724" y="94"/>
                  </a:lnTo>
                  <a:lnTo>
                    <a:pt x="724" y="95"/>
                  </a:lnTo>
                  <a:lnTo>
                    <a:pt x="724" y="96"/>
                  </a:lnTo>
                  <a:lnTo>
                    <a:pt x="725" y="96"/>
                  </a:lnTo>
                  <a:lnTo>
                    <a:pt x="725" y="99"/>
                  </a:lnTo>
                  <a:lnTo>
                    <a:pt x="724" y="99"/>
                  </a:lnTo>
                  <a:lnTo>
                    <a:pt x="723" y="98"/>
                  </a:lnTo>
                  <a:lnTo>
                    <a:pt x="722" y="98"/>
                  </a:lnTo>
                  <a:lnTo>
                    <a:pt x="722" y="99"/>
                  </a:lnTo>
                  <a:lnTo>
                    <a:pt x="721" y="99"/>
                  </a:lnTo>
                  <a:lnTo>
                    <a:pt x="720" y="98"/>
                  </a:lnTo>
                  <a:lnTo>
                    <a:pt x="719" y="97"/>
                  </a:lnTo>
                  <a:lnTo>
                    <a:pt x="718" y="98"/>
                  </a:lnTo>
                  <a:lnTo>
                    <a:pt x="717" y="99"/>
                  </a:lnTo>
                  <a:lnTo>
                    <a:pt x="717" y="100"/>
                  </a:lnTo>
                  <a:lnTo>
                    <a:pt x="717" y="101"/>
                  </a:lnTo>
                  <a:lnTo>
                    <a:pt x="718" y="102"/>
                  </a:lnTo>
                  <a:lnTo>
                    <a:pt x="719" y="102"/>
                  </a:lnTo>
                  <a:lnTo>
                    <a:pt x="720" y="102"/>
                  </a:lnTo>
                  <a:lnTo>
                    <a:pt x="719" y="103"/>
                  </a:lnTo>
                  <a:lnTo>
                    <a:pt x="720" y="103"/>
                  </a:lnTo>
                  <a:lnTo>
                    <a:pt x="721" y="103"/>
                  </a:lnTo>
                  <a:lnTo>
                    <a:pt x="721" y="104"/>
                  </a:lnTo>
                  <a:lnTo>
                    <a:pt x="722" y="104"/>
                  </a:lnTo>
                  <a:lnTo>
                    <a:pt x="722" y="103"/>
                  </a:lnTo>
                  <a:lnTo>
                    <a:pt x="721" y="103"/>
                  </a:lnTo>
                  <a:lnTo>
                    <a:pt x="722" y="103"/>
                  </a:lnTo>
                  <a:lnTo>
                    <a:pt x="722" y="102"/>
                  </a:lnTo>
                  <a:lnTo>
                    <a:pt x="721" y="102"/>
                  </a:lnTo>
                  <a:lnTo>
                    <a:pt x="721" y="101"/>
                  </a:lnTo>
                  <a:lnTo>
                    <a:pt x="722" y="101"/>
                  </a:lnTo>
                  <a:lnTo>
                    <a:pt x="723" y="101"/>
                  </a:lnTo>
                  <a:lnTo>
                    <a:pt x="724" y="101"/>
                  </a:lnTo>
                  <a:lnTo>
                    <a:pt x="725" y="102"/>
                  </a:lnTo>
                  <a:lnTo>
                    <a:pt x="724" y="103"/>
                  </a:lnTo>
                  <a:lnTo>
                    <a:pt x="725" y="104"/>
                  </a:lnTo>
                  <a:lnTo>
                    <a:pt x="725" y="105"/>
                  </a:lnTo>
                  <a:lnTo>
                    <a:pt x="726" y="105"/>
                  </a:lnTo>
                  <a:lnTo>
                    <a:pt x="726" y="106"/>
                  </a:lnTo>
                  <a:lnTo>
                    <a:pt x="725" y="107"/>
                  </a:lnTo>
                  <a:lnTo>
                    <a:pt x="725" y="108"/>
                  </a:lnTo>
                  <a:lnTo>
                    <a:pt x="725" y="109"/>
                  </a:lnTo>
                  <a:lnTo>
                    <a:pt x="725" y="110"/>
                  </a:lnTo>
                  <a:lnTo>
                    <a:pt x="725" y="111"/>
                  </a:lnTo>
                  <a:lnTo>
                    <a:pt x="724" y="111"/>
                  </a:lnTo>
                  <a:lnTo>
                    <a:pt x="725" y="111"/>
                  </a:lnTo>
                  <a:lnTo>
                    <a:pt x="724" y="112"/>
                  </a:lnTo>
                  <a:lnTo>
                    <a:pt x="725" y="113"/>
                  </a:lnTo>
                  <a:lnTo>
                    <a:pt x="724" y="113"/>
                  </a:lnTo>
                  <a:lnTo>
                    <a:pt x="724" y="115"/>
                  </a:lnTo>
                  <a:lnTo>
                    <a:pt x="723" y="116"/>
                  </a:lnTo>
                  <a:lnTo>
                    <a:pt x="724" y="117"/>
                  </a:lnTo>
                  <a:lnTo>
                    <a:pt x="723" y="117"/>
                  </a:lnTo>
                  <a:lnTo>
                    <a:pt x="722" y="117"/>
                  </a:lnTo>
                  <a:lnTo>
                    <a:pt x="722" y="118"/>
                  </a:lnTo>
                  <a:lnTo>
                    <a:pt x="721" y="118"/>
                  </a:lnTo>
                  <a:lnTo>
                    <a:pt x="721" y="119"/>
                  </a:lnTo>
                  <a:lnTo>
                    <a:pt x="720" y="118"/>
                  </a:lnTo>
                  <a:lnTo>
                    <a:pt x="720" y="119"/>
                  </a:lnTo>
                  <a:lnTo>
                    <a:pt x="719" y="119"/>
                  </a:lnTo>
                  <a:lnTo>
                    <a:pt x="718" y="118"/>
                  </a:lnTo>
                  <a:lnTo>
                    <a:pt x="717" y="118"/>
                  </a:lnTo>
                  <a:lnTo>
                    <a:pt x="716" y="118"/>
                  </a:lnTo>
                  <a:lnTo>
                    <a:pt x="716" y="119"/>
                  </a:lnTo>
                  <a:lnTo>
                    <a:pt x="717" y="119"/>
                  </a:lnTo>
                  <a:lnTo>
                    <a:pt x="717" y="120"/>
                  </a:lnTo>
                  <a:lnTo>
                    <a:pt x="718" y="121"/>
                  </a:lnTo>
                  <a:lnTo>
                    <a:pt x="719" y="120"/>
                  </a:lnTo>
                  <a:lnTo>
                    <a:pt x="719" y="121"/>
                  </a:lnTo>
                  <a:lnTo>
                    <a:pt x="720" y="121"/>
                  </a:lnTo>
                  <a:lnTo>
                    <a:pt x="720" y="122"/>
                  </a:lnTo>
                  <a:lnTo>
                    <a:pt x="721" y="123"/>
                  </a:lnTo>
                  <a:lnTo>
                    <a:pt x="721" y="124"/>
                  </a:lnTo>
                  <a:lnTo>
                    <a:pt x="722" y="124"/>
                  </a:lnTo>
                  <a:lnTo>
                    <a:pt x="721" y="125"/>
                  </a:lnTo>
                  <a:lnTo>
                    <a:pt x="721" y="126"/>
                  </a:lnTo>
                  <a:lnTo>
                    <a:pt x="721" y="127"/>
                  </a:lnTo>
                  <a:lnTo>
                    <a:pt x="721" y="128"/>
                  </a:lnTo>
                  <a:lnTo>
                    <a:pt x="720" y="128"/>
                  </a:lnTo>
                  <a:lnTo>
                    <a:pt x="719" y="129"/>
                  </a:lnTo>
                  <a:lnTo>
                    <a:pt x="718" y="129"/>
                  </a:lnTo>
                  <a:lnTo>
                    <a:pt x="717" y="129"/>
                  </a:lnTo>
                  <a:lnTo>
                    <a:pt x="716" y="129"/>
                  </a:lnTo>
                  <a:lnTo>
                    <a:pt x="715" y="129"/>
                  </a:lnTo>
                  <a:lnTo>
                    <a:pt x="714" y="129"/>
                  </a:lnTo>
                  <a:lnTo>
                    <a:pt x="713" y="129"/>
                  </a:lnTo>
                  <a:lnTo>
                    <a:pt x="712" y="130"/>
                  </a:lnTo>
                  <a:lnTo>
                    <a:pt x="711" y="130"/>
                  </a:lnTo>
                  <a:lnTo>
                    <a:pt x="710" y="130"/>
                  </a:lnTo>
                  <a:lnTo>
                    <a:pt x="709" y="130"/>
                  </a:lnTo>
                  <a:lnTo>
                    <a:pt x="709" y="131"/>
                  </a:lnTo>
                  <a:lnTo>
                    <a:pt x="707" y="130"/>
                  </a:lnTo>
                  <a:lnTo>
                    <a:pt x="707" y="131"/>
                  </a:lnTo>
                  <a:lnTo>
                    <a:pt x="706" y="131"/>
                  </a:lnTo>
                  <a:lnTo>
                    <a:pt x="706" y="132"/>
                  </a:lnTo>
                  <a:lnTo>
                    <a:pt x="705" y="132"/>
                  </a:lnTo>
                  <a:lnTo>
                    <a:pt x="703" y="132"/>
                  </a:lnTo>
                  <a:lnTo>
                    <a:pt x="703" y="133"/>
                  </a:lnTo>
                  <a:lnTo>
                    <a:pt x="702" y="133"/>
                  </a:lnTo>
                  <a:lnTo>
                    <a:pt x="701" y="134"/>
                  </a:lnTo>
                  <a:lnTo>
                    <a:pt x="700" y="134"/>
                  </a:lnTo>
                  <a:lnTo>
                    <a:pt x="701" y="134"/>
                  </a:lnTo>
                  <a:lnTo>
                    <a:pt x="702" y="134"/>
                  </a:lnTo>
                  <a:lnTo>
                    <a:pt x="702" y="133"/>
                  </a:lnTo>
                  <a:lnTo>
                    <a:pt x="703" y="133"/>
                  </a:lnTo>
                  <a:lnTo>
                    <a:pt x="704" y="133"/>
                  </a:lnTo>
                  <a:lnTo>
                    <a:pt x="705" y="133"/>
                  </a:lnTo>
                  <a:lnTo>
                    <a:pt x="706" y="133"/>
                  </a:lnTo>
                  <a:lnTo>
                    <a:pt x="706" y="134"/>
                  </a:lnTo>
                  <a:lnTo>
                    <a:pt x="707" y="135"/>
                  </a:lnTo>
                  <a:lnTo>
                    <a:pt x="707" y="136"/>
                  </a:lnTo>
                  <a:lnTo>
                    <a:pt x="709" y="137"/>
                  </a:lnTo>
                  <a:lnTo>
                    <a:pt x="709" y="138"/>
                  </a:lnTo>
                  <a:lnTo>
                    <a:pt x="710" y="140"/>
                  </a:lnTo>
                  <a:lnTo>
                    <a:pt x="711" y="140"/>
                  </a:lnTo>
                  <a:lnTo>
                    <a:pt x="712" y="141"/>
                  </a:lnTo>
                  <a:lnTo>
                    <a:pt x="712" y="142"/>
                  </a:lnTo>
                  <a:lnTo>
                    <a:pt x="711" y="142"/>
                  </a:lnTo>
                  <a:lnTo>
                    <a:pt x="711" y="143"/>
                  </a:lnTo>
                  <a:lnTo>
                    <a:pt x="712" y="144"/>
                  </a:lnTo>
                  <a:lnTo>
                    <a:pt x="712" y="143"/>
                  </a:lnTo>
                  <a:lnTo>
                    <a:pt x="712" y="142"/>
                  </a:lnTo>
                  <a:lnTo>
                    <a:pt x="713" y="142"/>
                  </a:lnTo>
                  <a:lnTo>
                    <a:pt x="713" y="143"/>
                  </a:lnTo>
                  <a:lnTo>
                    <a:pt x="714" y="143"/>
                  </a:lnTo>
                  <a:lnTo>
                    <a:pt x="713" y="142"/>
                  </a:lnTo>
                  <a:lnTo>
                    <a:pt x="713" y="141"/>
                  </a:lnTo>
                  <a:lnTo>
                    <a:pt x="714" y="141"/>
                  </a:lnTo>
                  <a:lnTo>
                    <a:pt x="715" y="141"/>
                  </a:lnTo>
                  <a:lnTo>
                    <a:pt x="716" y="141"/>
                  </a:lnTo>
                  <a:lnTo>
                    <a:pt x="716" y="140"/>
                  </a:lnTo>
                  <a:lnTo>
                    <a:pt x="716" y="138"/>
                  </a:lnTo>
                  <a:lnTo>
                    <a:pt x="717" y="138"/>
                  </a:lnTo>
                  <a:lnTo>
                    <a:pt x="717" y="140"/>
                  </a:lnTo>
                  <a:lnTo>
                    <a:pt x="718" y="141"/>
                  </a:lnTo>
                  <a:lnTo>
                    <a:pt x="719" y="142"/>
                  </a:lnTo>
                  <a:lnTo>
                    <a:pt x="718" y="142"/>
                  </a:lnTo>
                  <a:lnTo>
                    <a:pt x="718" y="144"/>
                  </a:lnTo>
                  <a:lnTo>
                    <a:pt x="717" y="144"/>
                  </a:lnTo>
                  <a:lnTo>
                    <a:pt x="717" y="145"/>
                  </a:lnTo>
                  <a:lnTo>
                    <a:pt x="718" y="146"/>
                  </a:lnTo>
                  <a:lnTo>
                    <a:pt x="719" y="146"/>
                  </a:lnTo>
                  <a:lnTo>
                    <a:pt x="719" y="147"/>
                  </a:lnTo>
                  <a:lnTo>
                    <a:pt x="720" y="148"/>
                  </a:lnTo>
                  <a:lnTo>
                    <a:pt x="719" y="148"/>
                  </a:lnTo>
                  <a:lnTo>
                    <a:pt x="720" y="149"/>
                  </a:lnTo>
                  <a:lnTo>
                    <a:pt x="720" y="150"/>
                  </a:lnTo>
                  <a:lnTo>
                    <a:pt x="720" y="151"/>
                  </a:lnTo>
                  <a:lnTo>
                    <a:pt x="721" y="151"/>
                  </a:lnTo>
                  <a:lnTo>
                    <a:pt x="721" y="150"/>
                  </a:lnTo>
                  <a:lnTo>
                    <a:pt x="722" y="150"/>
                  </a:lnTo>
                  <a:lnTo>
                    <a:pt x="722" y="151"/>
                  </a:lnTo>
                  <a:lnTo>
                    <a:pt x="722" y="150"/>
                  </a:lnTo>
                  <a:lnTo>
                    <a:pt x="722" y="149"/>
                  </a:lnTo>
                  <a:lnTo>
                    <a:pt x="723" y="149"/>
                  </a:lnTo>
                  <a:lnTo>
                    <a:pt x="724" y="148"/>
                  </a:lnTo>
                  <a:lnTo>
                    <a:pt x="723" y="148"/>
                  </a:lnTo>
                  <a:lnTo>
                    <a:pt x="723" y="147"/>
                  </a:lnTo>
                  <a:lnTo>
                    <a:pt x="722" y="146"/>
                  </a:lnTo>
                  <a:lnTo>
                    <a:pt x="722" y="145"/>
                  </a:lnTo>
                  <a:lnTo>
                    <a:pt x="723" y="144"/>
                  </a:lnTo>
                  <a:lnTo>
                    <a:pt x="722" y="144"/>
                  </a:lnTo>
                  <a:lnTo>
                    <a:pt x="722" y="143"/>
                  </a:lnTo>
                  <a:lnTo>
                    <a:pt x="723" y="142"/>
                  </a:lnTo>
                  <a:lnTo>
                    <a:pt x="723" y="141"/>
                  </a:lnTo>
                  <a:lnTo>
                    <a:pt x="724" y="141"/>
                  </a:lnTo>
                  <a:lnTo>
                    <a:pt x="725" y="142"/>
                  </a:lnTo>
                  <a:lnTo>
                    <a:pt x="725" y="141"/>
                  </a:lnTo>
                  <a:lnTo>
                    <a:pt x="726" y="141"/>
                  </a:lnTo>
                  <a:lnTo>
                    <a:pt x="727" y="140"/>
                  </a:lnTo>
                  <a:lnTo>
                    <a:pt x="727" y="138"/>
                  </a:lnTo>
                  <a:lnTo>
                    <a:pt x="728" y="137"/>
                  </a:lnTo>
                  <a:lnTo>
                    <a:pt x="729" y="137"/>
                  </a:lnTo>
                  <a:lnTo>
                    <a:pt x="730" y="137"/>
                  </a:lnTo>
                  <a:lnTo>
                    <a:pt x="730" y="136"/>
                  </a:lnTo>
                  <a:lnTo>
                    <a:pt x="731" y="136"/>
                  </a:lnTo>
                  <a:lnTo>
                    <a:pt x="732" y="137"/>
                  </a:lnTo>
                  <a:lnTo>
                    <a:pt x="734" y="138"/>
                  </a:lnTo>
                  <a:lnTo>
                    <a:pt x="735" y="138"/>
                  </a:lnTo>
                  <a:lnTo>
                    <a:pt x="736" y="137"/>
                  </a:lnTo>
                  <a:lnTo>
                    <a:pt x="737" y="136"/>
                  </a:lnTo>
                  <a:lnTo>
                    <a:pt x="737" y="135"/>
                  </a:lnTo>
                  <a:lnTo>
                    <a:pt x="738" y="135"/>
                  </a:lnTo>
                  <a:lnTo>
                    <a:pt x="739" y="136"/>
                  </a:lnTo>
                  <a:lnTo>
                    <a:pt x="740" y="136"/>
                  </a:lnTo>
                  <a:lnTo>
                    <a:pt x="740" y="138"/>
                  </a:lnTo>
                  <a:lnTo>
                    <a:pt x="741" y="138"/>
                  </a:lnTo>
                  <a:lnTo>
                    <a:pt x="742" y="138"/>
                  </a:lnTo>
                  <a:lnTo>
                    <a:pt x="742" y="140"/>
                  </a:lnTo>
                  <a:lnTo>
                    <a:pt x="741" y="141"/>
                  </a:lnTo>
                  <a:lnTo>
                    <a:pt x="741" y="142"/>
                  </a:lnTo>
                  <a:lnTo>
                    <a:pt x="741" y="143"/>
                  </a:lnTo>
                  <a:lnTo>
                    <a:pt x="741" y="145"/>
                  </a:lnTo>
                  <a:lnTo>
                    <a:pt x="741" y="146"/>
                  </a:lnTo>
                  <a:lnTo>
                    <a:pt x="741" y="147"/>
                  </a:lnTo>
                  <a:lnTo>
                    <a:pt x="741" y="148"/>
                  </a:lnTo>
                  <a:lnTo>
                    <a:pt x="741" y="149"/>
                  </a:lnTo>
                  <a:lnTo>
                    <a:pt x="742" y="149"/>
                  </a:lnTo>
                  <a:lnTo>
                    <a:pt x="743" y="150"/>
                  </a:lnTo>
                  <a:lnTo>
                    <a:pt x="743" y="151"/>
                  </a:lnTo>
                  <a:lnTo>
                    <a:pt x="744" y="151"/>
                  </a:lnTo>
                  <a:lnTo>
                    <a:pt x="745" y="151"/>
                  </a:lnTo>
                  <a:lnTo>
                    <a:pt x="745" y="152"/>
                  </a:lnTo>
                  <a:lnTo>
                    <a:pt x="745" y="153"/>
                  </a:lnTo>
                  <a:lnTo>
                    <a:pt x="745" y="154"/>
                  </a:lnTo>
                  <a:lnTo>
                    <a:pt x="745" y="155"/>
                  </a:lnTo>
                  <a:lnTo>
                    <a:pt x="744" y="156"/>
                  </a:lnTo>
                  <a:lnTo>
                    <a:pt x="744" y="157"/>
                  </a:lnTo>
                  <a:lnTo>
                    <a:pt x="744" y="158"/>
                  </a:lnTo>
                  <a:lnTo>
                    <a:pt x="744" y="159"/>
                  </a:lnTo>
                  <a:lnTo>
                    <a:pt x="744" y="160"/>
                  </a:lnTo>
                  <a:lnTo>
                    <a:pt x="744" y="161"/>
                  </a:lnTo>
                  <a:lnTo>
                    <a:pt x="744" y="162"/>
                  </a:lnTo>
                  <a:lnTo>
                    <a:pt x="743" y="163"/>
                  </a:lnTo>
                  <a:lnTo>
                    <a:pt x="742" y="163"/>
                  </a:lnTo>
                  <a:lnTo>
                    <a:pt x="742" y="165"/>
                  </a:lnTo>
                  <a:lnTo>
                    <a:pt x="741" y="165"/>
                  </a:lnTo>
                  <a:lnTo>
                    <a:pt x="740" y="166"/>
                  </a:lnTo>
                  <a:lnTo>
                    <a:pt x="739" y="166"/>
                  </a:lnTo>
                  <a:lnTo>
                    <a:pt x="738" y="167"/>
                  </a:lnTo>
                  <a:lnTo>
                    <a:pt x="738" y="168"/>
                  </a:lnTo>
                  <a:lnTo>
                    <a:pt x="737" y="169"/>
                  </a:lnTo>
                  <a:lnTo>
                    <a:pt x="735" y="170"/>
                  </a:lnTo>
                  <a:lnTo>
                    <a:pt x="735" y="171"/>
                  </a:lnTo>
                  <a:lnTo>
                    <a:pt x="734" y="172"/>
                  </a:lnTo>
                  <a:lnTo>
                    <a:pt x="732" y="172"/>
                  </a:lnTo>
                  <a:lnTo>
                    <a:pt x="731" y="172"/>
                  </a:lnTo>
                  <a:lnTo>
                    <a:pt x="731" y="171"/>
                  </a:lnTo>
                  <a:lnTo>
                    <a:pt x="730" y="170"/>
                  </a:lnTo>
                  <a:lnTo>
                    <a:pt x="730" y="169"/>
                  </a:lnTo>
                  <a:lnTo>
                    <a:pt x="729" y="168"/>
                  </a:lnTo>
                  <a:lnTo>
                    <a:pt x="729" y="167"/>
                  </a:lnTo>
                  <a:lnTo>
                    <a:pt x="728" y="167"/>
                  </a:lnTo>
                  <a:lnTo>
                    <a:pt x="728" y="166"/>
                  </a:lnTo>
                  <a:lnTo>
                    <a:pt x="727" y="165"/>
                  </a:lnTo>
                  <a:lnTo>
                    <a:pt x="727" y="163"/>
                  </a:lnTo>
                  <a:lnTo>
                    <a:pt x="726" y="162"/>
                  </a:lnTo>
                  <a:lnTo>
                    <a:pt x="726" y="161"/>
                  </a:lnTo>
                  <a:lnTo>
                    <a:pt x="725" y="161"/>
                  </a:lnTo>
                  <a:lnTo>
                    <a:pt x="724" y="161"/>
                  </a:lnTo>
                  <a:lnTo>
                    <a:pt x="724" y="162"/>
                  </a:lnTo>
                  <a:lnTo>
                    <a:pt x="725" y="162"/>
                  </a:lnTo>
                  <a:lnTo>
                    <a:pt x="725" y="163"/>
                  </a:lnTo>
                  <a:lnTo>
                    <a:pt x="726" y="165"/>
                  </a:lnTo>
                  <a:lnTo>
                    <a:pt x="726" y="166"/>
                  </a:lnTo>
                  <a:lnTo>
                    <a:pt x="725" y="167"/>
                  </a:lnTo>
                  <a:lnTo>
                    <a:pt x="726" y="167"/>
                  </a:lnTo>
                  <a:lnTo>
                    <a:pt x="726" y="168"/>
                  </a:lnTo>
                  <a:lnTo>
                    <a:pt x="726" y="170"/>
                  </a:lnTo>
                  <a:lnTo>
                    <a:pt x="728" y="172"/>
                  </a:lnTo>
                  <a:lnTo>
                    <a:pt x="728" y="173"/>
                  </a:lnTo>
                  <a:lnTo>
                    <a:pt x="727" y="173"/>
                  </a:lnTo>
                  <a:lnTo>
                    <a:pt x="727" y="174"/>
                  </a:lnTo>
                  <a:lnTo>
                    <a:pt x="727" y="175"/>
                  </a:lnTo>
                  <a:lnTo>
                    <a:pt x="726" y="176"/>
                  </a:lnTo>
                  <a:lnTo>
                    <a:pt x="726" y="177"/>
                  </a:lnTo>
                  <a:lnTo>
                    <a:pt x="726" y="178"/>
                  </a:lnTo>
                  <a:lnTo>
                    <a:pt x="726" y="179"/>
                  </a:lnTo>
                  <a:lnTo>
                    <a:pt x="726" y="180"/>
                  </a:lnTo>
                  <a:lnTo>
                    <a:pt x="726" y="181"/>
                  </a:lnTo>
                  <a:lnTo>
                    <a:pt x="727" y="183"/>
                  </a:lnTo>
                  <a:lnTo>
                    <a:pt x="728" y="183"/>
                  </a:lnTo>
                  <a:lnTo>
                    <a:pt x="728" y="185"/>
                  </a:lnTo>
                  <a:lnTo>
                    <a:pt x="729" y="185"/>
                  </a:lnTo>
                  <a:lnTo>
                    <a:pt x="729" y="186"/>
                  </a:lnTo>
                  <a:lnTo>
                    <a:pt x="730" y="186"/>
                  </a:lnTo>
                  <a:lnTo>
                    <a:pt x="731" y="187"/>
                  </a:lnTo>
                  <a:lnTo>
                    <a:pt x="730" y="187"/>
                  </a:lnTo>
                  <a:lnTo>
                    <a:pt x="729" y="187"/>
                  </a:lnTo>
                  <a:lnTo>
                    <a:pt x="728" y="186"/>
                  </a:lnTo>
                  <a:lnTo>
                    <a:pt x="727" y="186"/>
                  </a:lnTo>
                  <a:lnTo>
                    <a:pt x="726" y="186"/>
                  </a:lnTo>
                  <a:lnTo>
                    <a:pt x="725" y="186"/>
                  </a:lnTo>
                  <a:lnTo>
                    <a:pt x="725" y="187"/>
                  </a:lnTo>
                  <a:lnTo>
                    <a:pt x="725" y="188"/>
                  </a:lnTo>
                  <a:lnTo>
                    <a:pt x="725" y="190"/>
                  </a:lnTo>
                  <a:lnTo>
                    <a:pt x="726" y="191"/>
                  </a:lnTo>
                  <a:lnTo>
                    <a:pt x="727" y="188"/>
                  </a:lnTo>
                  <a:lnTo>
                    <a:pt x="728" y="188"/>
                  </a:lnTo>
                  <a:lnTo>
                    <a:pt x="730" y="188"/>
                  </a:lnTo>
                  <a:lnTo>
                    <a:pt x="731" y="190"/>
                  </a:lnTo>
                  <a:lnTo>
                    <a:pt x="731" y="191"/>
                  </a:lnTo>
                  <a:lnTo>
                    <a:pt x="730" y="191"/>
                  </a:lnTo>
                  <a:lnTo>
                    <a:pt x="730" y="192"/>
                  </a:lnTo>
                  <a:lnTo>
                    <a:pt x="729" y="192"/>
                  </a:lnTo>
                  <a:lnTo>
                    <a:pt x="728" y="192"/>
                  </a:lnTo>
                  <a:lnTo>
                    <a:pt x="728" y="193"/>
                  </a:lnTo>
                  <a:lnTo>
                    <a:pt x="726" y="194"/>
                  </a:lnTo>
                  <a:lnTo>
                    <a:pt x="725" y="194"/>
                  </a:lnTo>
                  <a:lnTo>
                    <a:pt x="725" y="195"/>
                  </a:lnTo>
                  <a:lnTo>
                    <a:pt x="725" y="196"/>
                  </a:lnTo>
                  <a:lnTo>
                    <a:pt x="724" y="197"/>
                  </a:lnTo>
                  <a:lnTo>
                    <a:pt x="723" y="197"/>
                  </a:lnTo>
                  <a:lnTo>
                    <a:pt x="724" y="198"/>
                  </a:lnTo>
                  <a:lnTo>
                    <a:pt x="725" y="198"/>
                  </a:lnTo>
                  <a:lnTo>
                    <a:pt x="725" y="197"/>
                  </a:lnTo>
                  <a:lnTo>
                    <a:pt x="727" y="197"/>
                  </a:lnTo>
                  <a:lnTo>
                    <a:pt x="727" y="198"/>
                  </a:lnTo>
                  <a:lnTo>
                    <a:pt x="728" y="198"/>
                  </a:lnTo>
                  <a:lnTo>
                    <a:pt x="728" y="199"/>
                  </a:lnTo>
                  <a:lnTo>
                    <a:pt x="727" y="199"/>
                  </a:lnTo>
                  <a:lnTo>
                    <a:pt x="726" y="200"/>
                  </a:lnTo>
                  <a:lnTo>
                    <a:pt x="726" y="201"/>
                  </a:lnTo>
                  <a:lnTo>
                    <a:pt x="725" y="202"/>
                  </a:lnTo>
                  <a:lnTo>
                    <a:pt x="725" y="203"/>
                  </a:lnTo>
                  <a:lnTo>
                    <a:pt x="724" y="204"/>
                  </a:lnTo>
                  <a:lnTo>
                    <a:pt x="724" y="205"/>
                  </a:lnTo>
                  <a:lnTo>
                    <a:pt x="724" y="207"/>
                  </a:lnTo>
                  <a:lnTo>
                    <a:pt x="726" y="207"/>
                  </a:lnTo>
                  <a:lnTo>
                    <a:pt x="728" y="207"/>
                  </a:lnTo>
                  <a:lnTo>
                    <a:pt x="728" y="206"/>
                  </a:lnTo>
                  <a:lnTo>
                    <a:pt x="729" y="206"/>
                  </a:lnTo>
                  <a:lnTo>
                    <a:pt x="731" y="205"/>
                  </a:lnTo>
                  <a:lnTo>
                    <a:pt x="731" y="204"/>
                  </a:lnTo>
                  <a:lnTo>
                    <a:pt x="731" y="203"/>
                  </a:lnTo>
                  <a:lnTo>
                    <a:pt x="731" y="202"/>
                  </a:lnTo>
                  <a:lnTo>
                    <a:pt x="730" y="201"/>
                  </a:lnTo>
                  <a:lnTo>
                    <a:pt x="731" y="201"/>
                  </a:lnTo>
                  <a:lnTo>
                    <a:pt x="732" y="200"/>
                  </a:lnTo>
                  <a:lnTo>
                    <a:pt x="732" y="199"/>
                  </a:lnTo>
                  <a:lnTo>
                    <a:pt x="734" y="199"/>
                  </a:lnTo>
                  <a:lnTo>
                    <a:pt x="734" y="198"/>
                  </a:lnTo>
                  <a:lnTo>
                    <a:pt x="732" y="198"/>
                  </a:lnTo>
                  <a:lnTo>
                    <a:pt x="732" y="196"/>
                  </a:lnTo>
                  <a:lnTo>
                    <a:pt x="732" y="195"/>
                  </a:lnTo>
                  <a:lnTo>
                    <a:pt x="731" y="194"/>
                  </a:lnTo>
                  <a:lnTo>
                    <a:pt x="732" y="194"/>
                  </a:lnTo>
                  <a:lnTo>
                    <a:pt x="734" y="193"/>
                  </a:lnTo>
                  <a:lnTo>
                    <a:pt x="734" y="192"/>
                  </a:lnTo>
                  <a:lnTo>
                    <a:pt x="734" y="191"/>
                  </a:lnTo>
                  <a:lnTo>
                    <a:pt x="734" y="188"/>
                  </a:lnTo>
                  <a:lnTo>
                    <a:pt x="734" y="187"/>
                  </a:lnTo>
                  <a:lnTo>
                    <a:pt x="734" y="186"/>
                  </a:lnTo>
                  <a:lnTo>
                    <a:pt x="732" y="185"/>
                  </a:lnTo>
                  <a:lnTo>
                    <a:pt x="735" y="184"/>
                  </a:lnTo>
                  <a:lnTo>
                    <a:pt x="736" y="184"/>
                  </a:lnTo>
                  <a:lnTo>
                    <a:pt x="736" y="183"/>
                  </a:lnTo>
                  <a:lnTo>
                    <a:pt x="738" y="183"/>
                  </a:lnTo>
                  <a:lnTo>
                    <a:pt x="739" y="182"/>
                  </a:lnTo>
                  <a:lnTo>
                    <a:pt x="740" y="182"/>
                  </a:lnTo>
                  <a:lnTo>
                    <a:pt x="741" y="182"/>
                  </a:lnTo>
                  <a:lnTo>
                    <a:pt x="742" y="182"/>
                  </a:lnTo>
                  <a:lnTo>
                    <a:pt x="744" y="182"/>
                  </a:lnTo>
                  <a:lnTo>
                    <a:pt x="744" y="181"/>
                  </a:lnTo>
                  <a:lnTo>
                    <a:pt x="745" y="181"/>
                  </a:lnTo>
                  <a:lnTo>
                    <a:pt x="746" y="181"/>
                  </a:lnTo>
                  <a:lnTo>
                    <a:pt x="746" y="180"/>
                  </a:lnTo>
                  <a:lnTo>
                    <a:pt x="747" y="180"/>
                  </a:lnTo>
                  <a:lnTo>
                    <a:pt x="748" y="179"/>
                  </a:lnTo>
                  <a:lnTo>
                    <a:pt x="748" y="178"/>
                  </a:lnTo>
                  <a:lnTo>
                    <a:pt x="750" y="178"/>
                  </a:lnTo>
                  <a:lnTo>
                    <a:pt x="751" y="178"/>
                  </a:lnTo>
                  <a:lnTo>
                    <a:pt x="752" y="178"/>
                  </a:lnTo>
                  <a:lnTo>
                    <a:pt x="753" y="178"/>
                  </a:lnTo>
                  <a:lnTo>
                    <a:pt x="754" y="178"/>
                  </a:lnTo>
                  <a:lnTo>
                    <a:pt x="755" y="178"/>
                  </a:lnTo>
                  <a:lnTo>
                    <a:pt x="756" y="177"/>
                  </a:lnTo>
                  <a:lnTo>
                    <a:pt x="757" y="177"/>
                  </a:lnTo>
                  <a:lnTo>
                    <a:pt x="757" y="176"/>
                  </a:lnTo>
                  <a:lnTo>
                    <a:pt x="759" y="176"/>
                  </a:lnTo>
                  <a:lnTo>
                    <a:pt x="759" y="177"/>
                  </a:lnTo>
                  <a:lnTo>
                    <a:pt x="759" y="178"/>
                  </a:lnTo>
                  <a:lnTo>
                    <a:pt x="760" y="179"/>
                  </a:lnTo>
                  <a:lnTo>
                    <a:pt x="760" y="180"/>
                  </a:lnTo>
                  <a:lnTo>
                    <a:pt x="760" y="181"/>
                  </a:lnTo>
                  <a:lnTo>
                    <a:pt x="761" y="181"/>
                  </a:lnTo>
                  <a:lnTo>
                    <a:pt x="761" y="182"/>
                  </a:lnTo>
                  <a:lnTo>
                    <a:pt x="761" y="183"/>
                  </a:lnTo>
                  <a:lnTo>
                    <a:pt x="762" y="184"/>
                  </a:lnTo>
                  <a:lnTo>
                    <a:pt x="762" y="185"/>
                  </a:lnTo>
                  <a:lnTo>
                    <a:pt x="762" y="186"/>
                  </a:lnTo>
                  <a:lnTo>
                    <a:pt x="762" y="187"/>
                  </a:lnTo>
                  <a:lnTo>
                    <a:pt x="763" y="188"/>
                  </a:lnTo>
                  <a:lnTo>
                    <a:pt x="763" y="190"/>
                  </a:lnTo>
                  <a:lnTo>
                    <a:pt x="763" y="192"/>
                  </a:lnTo>
                  <a:lnTo>
                    <a:pt x="763" y="194"/>
                  </a:lnTo>
                  <a:lnTo>
                    <a:pt x="762" y="194"/>
                  </a:lnTo>
                  <a:lnTo>
                    <a:pt x="763" y="195"/>
                  </a:lnTo>
                  <a:lnTo>
                    <a:pt x="762" y="195"/>
                  </a:lnTo>
                  <a:lnTo>
                    <a:pt x="761" y="196"/>
                  </a:lnTo>
                  <a:lnTo>
                    <a:pt x="761" y="197"/>
                  </a:lnTo>
                  <a:lnTo>
                    <a:pt x="761" y="198"/>
                  </a:lnTo>
                  <a:lnTo>
                    <a:pt x="760" y="198"/>
                  </a:lnTo>
                  <a:lnTo>
                    <a:pt x="759" y="198"/>
                  </a:lnTo>
                  <a:lnTo>
                    <a:pt x="757" y="198"/>
                  </a:lnTo>
                  <a:lnTo>
                    <a:pt x="757" y="197"/>
                  </a:lnTo>
                  <a:lnTo>
                    <a:pt x="757" y="198"/>
                  </a:lnTo>
                  <a:lnTo>
                    <a:pt x="756" y="198"/>
                  </a:lnTo>
                  <a:lnTo>
                    <a:pt x="756" y="197"/>
                  </a:lnTo>
                  <a:lnTo>
                    <a:pt x="755" y="197"/>
                  </a:lnTo>
                  <a:lnTo>
                    <a:pt x="754" y="198"/>
                  </a:lnTo>
                  <a:lnTo>
                    <a:pt x="753" y="199"/>
                  </a:lnTo>
                  <a:lnTo>
                    <a:pt x="753" y="200"/>
                  </a:lnTo>
                  <a:lnTo>
                    <a:pt x="752" y="201"/>
                  </a:lnTo>
                  <a:lnTo>
                    <a:pt x="751" y="202"/>
                  </a:lnTo>
                  <a:lnTo>
                    <a:pt x="750" y="203"/>
                  </a:lnTo>
                  <a:lnTo>
                    <a:pt x="749" y="203"/>
                  </a:lnTo>
                  <a:lnTo>
                    <a:pt x="749" y="204"/>
                  </a:lnTo>
                  <a:lnTo>
                    <a:pt x="750" y="205"/>
                  </a:lnTo>
                  <a:lnTo>
                    <a:pt x="751" y="204"/>
                  </a:lnTo>
                  <a:lnTo>
                    <a:pt x="752" y="205"/>
                  </a:lnTo>
                  <a:lnTo>
                    <a:pt x="753" y="204"/>
                  </a:lnTo>
                  <a:lnTo>
                    <a:pt x="754" y="204"/>
                  </a:lnTo>
                  <a:lnTo>
                    <a:pt x="755" y="202"/>
                  </a:lnTo>
                  <a:lnTo>
                    <a:pt x="755" y="201"/>
                  </a:lnTo>
                  <a:lnTo>
                    <a:pt x="756" y="201"/>
                  </a:lnTo>
                  <a:lnTo>
                    <a:pt x="756" y="200"/>
                  </a:lnTo>
                  <a:lnTo>
                    <a:pt x="757" y="200"/>
                  </a:lnTo>
                  <a:lnTo>
                    <a:pt x="756" y="200"/>
                  </a:lnTo>
                  <a:lnTo>
                    <a:pt x="756" y="199"/>
                  </a:lnTo>
                  <a:lnTo>
                    <a:pt x="757" y="198"/>
                  </a:lnTo>
                  <a:lnTo>
                    <a:pt x="757" y="199"/>
                  </a:lnTo>
                  <a:lnTo>
                    <a:pt x="759" y="198"/>
                  </a:lnTo>
                  <a:lnTo>
                    <a:pt x="759" y="199"/>
                  </a:lnTo>
                  <a:lnTo>
                    <a:pt x="760" y="199"/>
                  </a:lnTo>
                  <a:lnTo>
                    <a:pt x="760" y="198"/>
                  </a:lnTo>
                  <a:lnTo>
                    <a:pt x="761" y="198"/>
                  </a:lnTo>
                  <a:lnTo>
                    <a:pt x="761" y="199"/>
                  </a:lnTo>
                  <a:lnTo>
                    <a:pt x="762" y="199"/>
                  </a:lnTo>
                  <a:lnTo>
                    <a:pt x="762" y="200"/>
                  </a:lnTo>
                  <a:lnTo>
                    <a:pt x="762" y="201"/>
                  </a:lnTo>
                  <a:lnTo>
                    <a:pt x="762" y="202"/>
                  </a:lnTo>
                  <a:lnTo>
                    <a:pt x="762" y="203"/>
                  </a:lnTo>
                  <a:lnTo>
                    <a:pt x="762" y="204"/>
                  </a:lnTo>
                  <a:lnTo>
                    <a:pt x="762" y="205"/>
                  </a:lnTo>
                  <a:lnTo>
                    <a:pt x="762" y="206"/>
                  </a:lnTo>
                  <a:lnTo>
                    <a:pt x="761" y="207"/>
                  </a:lnTo>
                  <a:lnTo>
                    <a:pt x="761" y="208"/>
                  </a:lnTo>
                  <a:lnTo>
                    <a:pt x="761" y="210"/>
                  </a:lnTo>
                  <a:lnTo>
                    <a:pt x="761" y="211"/>
                  </a:lnTo>
                  <a:lnTo>
                    <a:pt x="760" y="213"/>
                  </a:lnTo>
                  <a:lnTo>
                    <a:pt x="759" y="213"/>
                  </a:lnTo>
                  <a:lnTo>
                    <a:pt x="757" y="215"/>
                  </a:lnTo>
                  <a:lnTo>
                    <a:pt x="756" y="216"/>
                  </a:lnTo>
                  <a:lnTo>
                    <a:pt x="756" y="217"/>
                  </a:lnTo>
                  <a:lnTo>
                    <a:pt x="756" y="218"/>
                  </a:lnTo>
                  <a:lnTo>
                    <a:pt x="757" y="219"/>
                  </a:lnTo>
                  <a:lnTo>
                    <a:pt x="759" y="219"/>
                  </a:lnTo>
                  <a:lnTo>
                    <a:pt x="757" y="220"/>
                  </a:lnTo>
                  <a:lnTo>
                    <a:pt x="759" y="221"/>
                  </a:lnTo>
                  <a:lnTo>
                    <a:pt x="759" y="222"/>
                  </a:lnTo>
                  <a:lnTo>
                    <a:pt x="760" y="223"/>
                  </a:lnTo>
                  <a:lnTo>
                    <a:pt x="761" y="223"/>
                  </a:lnTo>
                  <a:lnTo>
                    <a:pt x="761" y="222"/>
                  </a:lnTo>
                  <a:lnTo>
                    <a:pt x="762" y="222"/>
                  </a:lnTo>
                  <a:lnTo>
                    <a:pt x="762" y="223"/>
                  </a:lnTo>
                  <a:lnTo>
                    <a:pt x="763" y="224"/>
                  </a:lnTo>
                  <a:lnTo>
                    <a:pt x="763" y="225"/>
                  </a:lnTo>
                  <a:lnTo>
                    <a:pt x="764" y="226"/>
                  </a:lnTo>
                  <a:lnTo>
                    <a:pt x="764" y="227"/>
                  </a:lnTo>
                  <a:lnTo>
                    <a:pt x="764" y="228"/>
                  </a:lnTo>
                  <a:lnTo>
                    <a:pt x="764" y="229"/>
                  </a:lnTo>
                  <a:lnTo>
                    <a:pt x="763" y="230"/>
                  </a:lnTo>
                  <a:lnTo>
                    <a:pt x="764" y="231"/>
                  </a:lnTo>
                  <a:lnTo>
                    <a:pt x="764" y="233"/>
                  </a:lnTo>
                  <a:lnTo>
                    <a:pt x="764" y="234"/>
                  </a:lnTo>
                  <a:lnTo>
                    <a:pt x="764" y="235"/>
                  </a:lnTo>
                  <a:lnTo>
                    <a:pt x="764" y="236"/>
                  </a:lnTo>
                  <a:lnTo>
                    <a:pt x="764" y="237"/>
                  </a:lnTo>
                  <a:lnTo>
                    <a:pt x="764" y="238"/>
                  </a:lnTo>
                  <a:lnTo>
                    <a:pt x="764" y="240"/>
                  </a:lnTo>
                  <a:lnTo>
                    <a:pt x="764" y="242"/>
                  </a:lnTo>
                  <a:lnTo>
                    <a:pt x="764" y="244"/>
                  </a:lnTo>
                  <a:lnTo>
                    <a:pt x="764" y="245"/>
                  </a:lnTo>
                  <a:lnTo>
                    <a:pt x="763" y="245"/>
                  </a:lnTo>
                  <a:lnTo>
                    <a:pt x="763" y="244"/>
                  </a:lnTo>
                  <a:lnTo>
                    <a:pt x="762" y="243"/>
                  </a:lnTo>
                  <a:lnTo>
                    <a:pt x="762" y="244"/>
                  </a:lnTo>
                  <a:lnTo>
                    <a:pt x="761" y="245"/>
                  </a:lnTo>
                  <a:lnTo>
                    <a:pt x="761" y="246"/>
                  </a:lnTo>
                  <a:lnTo>
                    <a:pt x="761" y="247"/>
                  </a:lnTo>
                  <a:lnTo>
                    <a:pt x="760" y="248"/>
                  </a:lnTo>
                  <a:lnTo>
                    <a:pt x="760" y="249"/>
                  </a:lnTo>
                  <a:lnTo>
                    <a:pt x="760" y="250"/>
                  </a:lnTo>
                  <a:lnTo>
                    <a:pt x="761" y="251"/>
                  </a:lnTo>
                  <a:lnTo>
                    <a:pt x="762" y="251"/>
                  </a:lnTo>
                  <a:lnTo>
                    <a:pt x="762" y="250"/>
                  </a:lnTo>
                  <a:lnTo>
                    <a:pt x="763" y="250"/>
                  </a:lnTo>
                  <a:lnTo>
                    <a:pt x="763" y="249"/>
                  </a:lnTo>
                  <a:lnTo>
                    <a:pt x="764" y="250"/>
                  </a:lnTo>
                  <a:lnTo>
                    <a:pt x="764" y="252"/>
                  </a:lnTo>
                  <a:lnTo>
                    <a:pt x="763" y="254"/>
                  </a:lnTo>
                  <a:lnTo>
                    <a:pt x="763" y="255"/>
                  </a:lnTo>
                  <a:lnTo>
                    <a:pt x="763" y="256"/>
                  </a:lnTo>
                  <a:lnTo>
                    <a:pt x="763" y="255"/>
                  </a:lnTo>
                  <a:lnTo>
                    <a:pt x="763" y="254"/>
                  </a:lnTo>
                  <a:lnTo>
                    <a:pt x="762" y="254"/>
                  </a:lnTo>
                  <a:lnTo>
                    <a:pt x="762" y="253"/>
                  </a:lnTo>
                  <a:lnTo>
                    <a:pt x="761" y="253"/>
                  </a:lnTo>
                  <a:lnTo>
                    <a:pt x="761" y="254"/>
                  </a:lnTo>
                  <a:lnTo>
                    <a:pt x="760" y="254"/>
                  </a:lnTo>
                  <a:lnTo>
                    <a:pt x="757" y="256"/>
                  </a:lnTo>
                  <a:lnTo>
                    <a:pt x="759" y="256"/>
                  </a:lnTo>
                  <a:lnTo>
                    <a:pt x="759" y="257"/>
                  </a:lnTo>
                  <a:lnTo>
                    <a:pt x="757" y="257"/>
                  </a:lnTo>
                  <a:lnTo>
                    <a:pt x="756" y="257"/>
                  </a:lnTo>
                  <a:lnTo>
                    <a:pt x="755" y="257"/>
                  </a:lnTo>
                  <a:lnTo>
                    <a:pt x="754" y="257"/>
                  </a:lnTo>
                  <a:lnTo>
                    <a:pt x="753" y="257"/>
                  </a:lnTo>
                  <a:lnTo>
                    <a:pt x="752" y="257"/>
                  </a:lnTo>
                  <a:lnTo>
                    <a:pt x="752" y="258"/>
                  </a:lnTo>
                  <a:lnTo>
                    <a:pt x="751" y="258"/>
                  </a:lnTo>
                  <a:lnTo>
                    <a:pt x="750" y="259"/>
                  </a:lnTo>
                  <a:lnTo>
                    <a:pt x="751" y="260"/>
                  </a:lnTo>
                  <a:lnTo>
                    <a:pt x="750" y="260"/>
                  </a:lnTo>
                  <a:lnTo>
                    <a:pt x="750" y="261"/>
                  </a:lnTo>
                  <a:lnTo>
                    <a:pt x="749" y="261"/>
                  </a:lnTo>
                  <a:lnTo>
                    <a:pt x="748" y="261"/>
                  </a:lnTo>
                  <a:lnTo>
                    <a:pt x="747" y="262"/>
                  </a:lnTo>
                  <a:lnTo>
                    <a:pt x="746" y="262"/>
                  </a:lnTo>
                  <a:lnTo>
                    <a:pt x="745" y="262"/>
                  </a:lnTo>
                  <a:lnTo>
                    <a:pt x="744" y="262"/>
                  </a:lnTo>
                  <a:lnTo>
                    <a:pt x="744" y="263"/>
                  </a:lnTo>
                  <a:lnTo>
                    <a:pt x="743" y="263"/>
                  </a:lnTo>
                  <a:lnTo>
                    <a:pt x="743" y="265"/>
                  </a:lnTo>
                  <a:lnTo>
                    <a:pt x="742" y="265"/>
                  </a:lnTo>
                  <a:lnTo>
                    <a:pt x="741" y="266"/>
                  </a:lnTo>
                  <a:lnTo>
                    <a:pt x="740" y="266"/>
                  </a:lnTo>
                  <a:lnTo>
                    <a:pt x="739" y="266"/>
                  </a:lnTo>
                  <a:lnTo>
                    <a:pt x="739" y="267"/>
                  </a:lnTo>
                  <a:lnTo>
                    <a:pt x="738" y="267"/>
                  </a:lnTo>
                  <a:lnTo>
                    <a:pt x="737" y="268"/>
                  </a:lnTo>
                  <a:lnTo>
                    <a:pt x="736" y="268"/>
                  </a:lnTo>
                  <a:lnTo>
                    <a:pt x="735" y="268"/>
                  </a:lnTo>
                  <a:lnTo>
                    <a:pt x="734" y="268"/>
                  </a:lnTo>
                  <a:lnTo>
                    <a:pt x="732" y="269"/>
                  </a:lnTo>
                  <a:lnTo>
                    <a:pt x="732" y="268"/>
                  </a:lnTo>
                  <a:lnTo>
                    <a:pt x="731" y="268"/>
                  </a:lnTo>
                  <a:lnTo>
                    <a:pt x="731" y="269"/>
                  </a:lnTo>
                  <a:lnTo>
                    <a:pt x="730" y="269"/>
                  </a:lnTo>
                  <a:lnTo>
                    <a:pt x="729" y="269"/>
                  </a:lnTo>
                  <a:lnTo>
                    <a:pt x="728" y="269"/>
                  </a:lnTo>
                  <a:lnTo>
                    <a:pt x="728" y="268"/>
                  </a:lnTo>
                  <a:lnTo>
                    <a:pt x="728" y="267"/>
                  </a:lnTo>
                  <a:lnTo>
                    <a:pt x="729" y="267"/>
                  </a:lnTo>
                  <a:lnTo>
                    <a:pt x="729" y="266"/>
                  </a:lnTo>
                  <a:lnTo>
                    <a:pt x="729" y="265"/>
                  </a:lnTo>
                  <a:lnTo>
                    <a:pt x="729" y="263"/>
                  </a:lnTo>
                  <a:lnTo>
                    <a:pt x="729" y="262"/>
                  </a:lnTo>
                  <a:lnTo>
                    <a:pt x="728" y="262"/>
                  </a:lnTo>
                  <a:lnTo>
                    <a:pt x="728" y="261"/>
                  </a:lnTo>
                  <a:lnTo>
                    <a:pt x="728" y="260"/>
                  </a:lnTo>
                  <a:lnTo>
                    <a:pt x="727" y="260"/>
                  </a:lnTo>
                  <a:lnTo>
                    <a:pt x="727" y="259"/>
                  </a:lnTo>
                  <a:lnTo>
                    <a:pt x="726" y="259"/>
                  </a:lnTo>
                  <a:lnTo>
                    <a:pt x="727" y="259"/>
                  </a:lnTo>
                  <a:lnTo>
                    <a:pt x="726" y="259"/>
                  </a:lnTo>
                  <a:lnTo>
                    <a:pt x="726" y="258"/>
                  </a:lnTo>
                  <a:lnTo>
                    <a:pt x="727" y="257"/>
                  </a:lnTo>
                  <a:lnTo>
                    <a:pt x="728" y="256"/>
                  </a:lnTo>
                  <a:lnTo>
                    <a:pt x="729" y="257"/>
                  </a:lnTo>
                  <a:lnTo>
                    <a:pt x="730" y="256"/>
                  </a:lnTo>
                  <a:lnTo>
                    <a:pt x="731" y="257"/>
                  </a:lnTo>
                  <a:lnTo>
                    <a:pt x="730" y="256"/>
                  </a:lnTo>
                  <a:lnTo>
                    <a:pt x="730" y="255"/>
                  </a:lnTo>
                  <a:lnTo>
                    <a:pt x="731" y="255"/>
                  </a:lnTo>
                  <a:lnTo>
                    <a:pt x="731" y="254"/>
                  </a:lnTo>
                  <a:lnTo>
                    <a:pt x="731" y="255"/>
                  </a:lnTo>
                  <a:lnTo>
                    <a:pt x="730" y="255"/>
                  </a:lnTo>
                  <a:lnTo>
                    <a:pt x="729" y="255"/>
                  </a:lnTo>
                  <a:lnTo>
                    <a:pt x="729" y="254"/>
                  </a:lnTo>
                  <a:lnTo>
                    <a:pt x="728" y="254"/>
                  </a:lnTo>
                  <a:lnTo>
                    <a:pt x="728" y="253"/>
                  </a:lnTo>
                  <a:lnTo>
                    <a:pt x="728" y="254"/>
                  </a:lnTo>
                  <a:lnTo>
                    <a:pt x="728" y="255"/>
                  </a:lnTo>
                  <a:lnTo>
                    <a:pt x="727" y="255"/>
                  </a:lnTo>
                  <a:lnTo>
                    <a:pt x="728" y="255"/>
                  </a:lnTo>
                  <a:lnTo>
                    <a:pt x="728" y="256"/>
                  </a:lnTo>
                  <a:lnTo>
                    <a:pt x="727" y="256"/>
                  </a:lnTo>
                  <a:lnTo>
                    <a:pt x="726" y="257"/>
                  </a:lnTo>
                  <a:lnTo>
                    <a:pt x="725" y="256"/>
                  </a:lnTo>
                  <a:lnTo>
                    <a:pt x="725" y="257"/>
                  </a:lnTo>
                  <a:lnTo>
                    <a:pt x="725" y="258"/>
                  </a:lnTo>
                  <a:lnTo>
                    <a:pt x="724" y="258"/>
                  </a:lnTo>
                  <a:lnTo>
                    <a:pt x="723" y="258"/>
                  </a:lnTo>
                  <a:lnTo>
                    <a:pt x="724" y="258"/>
                  </a:lnTo>
                  <a:lnTo>
                    <a:pt x="723" y="259"/>
                  </a:lnTo>
                  <a:lnTo>
                    <a:pt x="722" y="260"/>
                  </a:lnTo>
                  <a:lnTo>
                    <a:pt x="722" y="261"/>
                  </a:lnTo>
                  <a:lnTo>
                    <a:pt x="722" y="260"/>
                  </a:lnTo>
                  <a:lnTo>
                    <a:pt x="723" y="260"/>
                  </a:lnTo>
                  <a:lnTo>
                    <a:pt x="723" y="261"/>
                  </a:lnTo>
                  <a:lnTo>
                    <a:pt x="725" y="261"/>
                  </a:lnTo>
                  <a:lnTo>
                    <a:pt x="724" y="261"/>
                  </a:lnTo>
                  <a:lnTo>
                    <a:pt x="724" y="262"/>
                  </a:lnTo>
                  <a:lnTo>
                    <a:pt x="725" y="262"/>
                  </a:lnTo>
                  <a:lnTo>
                    <a:pt x="725" y="263"/>
                  </a:lnTo>
                  <a:lnTo>
                    <a:pt x="725" y="265"/>
                  </a:lnTo>
                  <a:lnTo>
                    <a:pt x="726" y="265"/>
                  </a:lnTo>
                  <a:lnTo>
                    <a:pt x="727" y="266"/>
                  </a:lnTo>
                  <a:lnTo>
                    <a:pt x="726" y="267"/>
                  </a:lnTo>
                  <a:lnTo>
                    <a:pt x="725" y="268"/>
                  </a:lnTo>
                  <a:lnTo>
                    <a:pt x="726" y="268"/>
                  </a:lnTo>
                  <a:lnTo>
                    <a:pt x="727" y="269"/>
                  </a:lnTo>
                  <a:lnTo>
                    <a:pt x="727" y="270"/>
                  </a:lnTo>
                  <a:lnTo>
                    <a:pt x="727" y="271"/>
                  </a:lnTo>
                  <a:lnTo>
                    <a:pt x="728" y="271"/>
                  </a:lnTo>
                  <a:lnTo>
                    <a:pt x="729" y="272"/>
                  </a:lnTo>
                  <a:lnTo>
                    <a:pt x="729" y="273"/>
                  </a:lnTo>
                  <a:lnTo>
                    <a:pt x="731" y="273"/>
                  </a:lnTo>
                  <a:lnTo>
                    <a:pt x="731" y="274"/>
                  </a:lnTo>
                  <a:lnTo>
                    <a:pt x="732" y="274"/>
                  </a:lnTo>
                  <a:lnTo>
                    <a:pt x="732" y="273"/>
                  </a:lnTo>
                  <a:lnTo>
                    <a:pt x="734" y="273"/>
                  </a:lnTo>
                  <a:lnTo>
                    <a:pt x="735" y="273"/>
                  </a:lnTo>
                  <a:lnTo>
                    <a:pt x="736" y="273"/>
                  </a:lnTo>
                  <a:lnTo>
                    <a:pt x="736" y="272"/>
                  </a:lnTo>
                  <a:lnTo>
                    <a:pt x="737" y="272"/>
                  </a:lnTo>
                  <a:lnTo>
                    <a:pt x="738" y="273"/>
                  </a:lnTo>
                  <a:lnTo>
                    <a:pt x="739" y="273"/>
                  </a:lnTo>
                  <a:lnTo>
                    <a:pt x="740" y="273"/>
                  </a:lnTo>
                  <a:lnTo>
                    <a:pt x="741" y="273"/>
                  </a:lnTo>
                  <a:lnTo>
                    <a:pt x="742" y="273"/>
                  </a:lnTo>
                  <a:lnTo>
                    <a:pt x="743" y="273"/>
                  </a:lnTo>
                  <a:lnTo>
                    <a:pt x="744" y="273"/>
                  </a:lnTo>
                  <a:lnTo>
                    <a:pt x="745" y="273"/>
                  </a:lnTo>
                  <a:lnTo>
                    <a:pt x="745" y="274"/>
                  </a:lnTo>
                  <a:lnTo>
                    <a:pt x="745" y="276"/>
                  </a:lnTo>
                  <a:lnTo>
                    <a:pt x="746" y="276"/>
                  </a:lnTo>
                  <a:lnTo>
                    <a:pt x="746" y="277"/>
                  </a:lnTo>
                  <a:lnTo>
                    <a:pt x="746" y="278"/>
                  </a:lnTo>
                  <a:lnTo>
                    <a:pt x="746" y="279"/>
                  </a:lnTo>
                  <a:lnTo>
                    <a:pt x="747" y="280"/>
                  </a:lnTo>
                  <a:lnTo>
                    <a:pt x="747" y="281"/>
                  </a:lnTo>
                  <a:lnTo>
                    <a:pt x="748" y="282"/>
                  </a:lnTo>
                  <a:lnTo>
                    <a:pt x="749" y="282"/>
                  </a:lnTo>
                  <a:lnTo>
                    <a:pt x="749" y="283"/>
                  </a:lnTo>
                  <a:lnTo>
                    <a:pt x="750" y="283"/>
                  </a:lnTo>
                  <a:lnTo>
                    <a:pt x="751" y="284"/>
                  </a:lnTo>
                  <a:lnTo>
                    <a:pt x="751" y="285"/>
                  </a:lnTo>
                  <a:lnTo>
                    <a:pt x="751" y="286"/>
                  </a:lnTo>
                  <a:lnTo>
                    <a:pt x="750" y="286"/>
                  </a:lnTo>
                  <a:lnTo>
                    <a:pt x="751" y="285"/>
                  </a:lnTo>
                  <a:lnTo>
                    <a:pt x="750" y="286"/>
                  </a:lnTo>
                  <a:lnTo>
                    <a:pt x="748" y="285"/>
                  </a:lnTo>
                  <a:lnTo>
                    <a:pt x="747" y="285"/>
                  </a:lnTo>
                  <a:lnTo>
                    <a:pt x="746" y="285"/>
                  </a:lnTo>
                  <a:lnTo>
                    <a:pt x="747" y="284"/>
                  </a:lnTo>
                  <a:lnTo>
                    <a:pt x="747" y="283"/>
                  </a:lnTo>
                  <a:lnTo>
                    <a:pt x="746" y="282"/>
                  </a:lnTo>
                  <a:lnTo>
                    <a:pt x="745" y="282"/>
                  </a:lnTo>
                  <a:lnTo>
                    <a:pt x="744" y="282"/>
                  </a:lnTo>
                  <a:lnTo>
                    <a:pt x="744" y="283"/>
                  </a:lnTo>
                  <a:lnTo>
                    <a:pt x="743" y="283"/>
                  </a:lnTo>
                  <a:lnTo>
                    <a:pt x="743" y="284"/>
                  </a:lnTo>
                  <a:lnTo>
                    <a:pt x="742" y="284"/>
                  </a:lnTo>
                  <a:lnTo>
                    <a:pt x="741" y="284"/>
                  </a:lnTo>
                  <a:lnTo>
                    <a:pt x="740" y="284"/>
                  </a:lnTo>
                  <a:lnTo>
                    <a:pt x="738" y="284"/>
                  </a:lnTo>
                  <a:lnTo>
                    <a:pt x="737" y="284"/>
                  </a:lnTo>
                  <a:lnTo>
                    <a:pt x="736" y="284"/>
                  </a:lnTo>
                  <a:lnTo>
                    <a:pt x="735" y="284"/>
                  </a:lnTo>
                  <a:lnTo>
                    <a:pt x="734" y="284"/>
                  </a:lnTo>
                  <a:lnTo>
                    <a:pt x="732" y="284"/>
                  </a:lnTo>
                  <a:lnTo>
                    <a:pt x="731" y="283"/>
                  </a:lnTo>
                  <a:lnTo>
                    <a:pt x="731" y="282"/>
                  </a:lnTo>
                  <a:lnTo>
                    <a:pt x="730" y="282"/>
                  </a:lnTo>
                  <a:lnTo>
                    <a:pt x="730" y="281"/>
                  </a:lnTo>
                  <a:lnTo>
                    <a:pt x="730" y="280"/>
                  </a:lnTo>
                  <a:lnTo>
                    <a:pt x="729" y="280"/>
                  </a:lnTo>
                  <a:lnTo>
                    <a:pt x="728" y="280"/>
                  </a:lnTo>
                  <a:lnTo>
                    <a:pt x="727" y="281"/>
                  </a:lnTo>
                  <a:lnTo>
                    <a:pt x="726" y="280"/>
                  </a:lnTo>
                  <a:lnTo>
                    <a:pt x="726" y="279"/>
                  </a:lnTo>
                  <a:lnTo>
                    <a:pt x="727" y="279"/>
                  </a:lnTo>
                  <a:lnTo>
                    <a:pt x="727" y="278"/>
                  </a:lnTo>
                  <a:lnTo>
                    <a:pt x="728" y="278"/>
                  </a:lnTo>
                  <a:lnTo>
                    <a:pt x="729" y="278"/>
                  </a:lnTo>
                  <a:lnTo>
                    <a:pt x="730" y="278"/>
                  </a:lnTo>
                  <a:lnTo>
                    <a:pt x="729" y="278"/>
                  </a:lnTo>
                  <a:lnTo>
                    <a:pt x="729" y="277"/>
                  </a:lnTo>
                  <a:lnTo>
                    <a:pt x="728" y="278"/>
                  </a:lnTo>
                  <a:lnTo>
                    <a:pt x="727" y="278"/>
                  </a:lnTo>
                  <a:lnTo>
                    <a:pt x="727" y="277"/>
                  </a:lnTo>
                  <a:lnTo>
                    <a:pt x="726" y="278"/>
                  </a:lnTo>
                  <a:lnTo>
                    <a:pt x="725" y="278"/>
                  </a:lnTo>
                  <a:lnTo>
                    <a:pt x="726" y="276"/>
                  </a:lnTo>
                  <a:lnTo>
                    <a:pt x="725" y="276"/>
                  </a:lnTo>
                  <a:lnTo>
                    <a:pt x="725" y="277"/>
                  </a:lnTo>
                  <a:lnTo>
                    <a:pt x="725" y="276"/>
                  </a:lnTo>
                  <a:lnTo>
                    <a:pt x="724" y="276"/>
                  </a:lnTo>
                  <a:lnTo>
                    <a:pt x="724" y="275"/>
                  </a:lnTo>
                  <a:lnTo>
                    <a:pt x="723" y="276"/>
                  </a:lnTo>
                  <a:lnTo>
                    <a:pt x="722" y="275"/>
                  </a:lnTo>
                  <a:lnTo>
                    <a:pt x="722" y="276"/>
                  </a:lnTo>
                  <a:lnTo>
                    <a:pt x="722" y="277"/>
                  </a:lnTo>
                  <a:lnTo>
                    <a:pt x="723" y="277"/>
                  </a:lnTo>
                  <a:lnTo>
                    <a:pt x="724" y="277"/>
                  </a:lnTo>
                  <a:lnTo>
                    <a:pt x="724" y="278"/>
                  </a:lnTo>
                  <a:lnTo>
                    <a:pt x="725" y="278"/>
                  </a:lnTo>
                  <a:lnTo>
                    <a:pt x="725" y="279"/>
                  </a:lnTo>
                  <a:lnTo>
                    <a:pt x="725" y="280"/>
                  </a:lnTo>
                  <a:lnTo>
                    <a:pt x="726" y="281"/>
                  </a:lnTo>
                  <a:lnTo>
                    <a:pt x="727" y="281"/>
                  </a:lnTo>
                  <a:lnTo>
                    <a:pt x="728" y="281"/>
                  </a:lnTo>
                  <a:lnTo>
                    <a:pt x="727" y="282"/>
                  </a:lnTo>
                  <a:lnTo>
                    <a:pt x="728" y="282"/>
                  </a:lnTo>
                  <a:lnTo>
                    <a:pt x="727" y="283"/>
                  </a:lnTo>
                  <a:lnTo>
                    <a:pt x="726" y="284"/>
                  </a:lnTo>
                  <a:lnTo>
                    <a:pt x="727" y="285"/>
                  </a:lnTo>
                  <a:lnTo>
                    <a:pt x="727" y="286"/>
                  </a:lnTo>
                  <a:lnTo>
                    <a:pt x="728" y="286"/>
                  </a:lnTo>
                  <a:lnTo>
                    <a:pt x="728" y="285"/>
                  </a:lnTo>
                  <a:lnTo>
                    <a:pt x="728" y="284"/>
                  </a:lnTo>
                  <a:lnTo>
                    <a:pt x="729" y="284"/>
                  </a:lnTo>
                  <a:lnTo>
                    <a:pt x="729" y="286"/>
                  </a:lnTo>
                  <a:lnTo>
                    <a:pt x="730" y="287"/>
                  </a:lnTo>
                  <a:lnTo>
                    <a:pt x="731" y="287"/>
                  </a:lnTo>
                  <a:lnTo>
                    <a:pt x="731" y="288"/>
                  </a:lnTo>
                  <a:lnTo>
                    <a:pt x="731" y="290"/>
                  </a:lnTo>
                  <a:lnTo>
                    <a:pt x="732" y="291"/>
                  </a:lnTo>
                  <a:lnTo>
                    <a:pt x="734" y="292"/>
                  </a:lnTo>
                  <a:lnTo>
                    <a:pt x="734" y="293"/>
                  </a:lnTo>
                  <a:lnTo>
                    <a:pt x="734" y="292"/>
                  </a:lnTo>
                  <a:lnTo>
                    <a:pt x="735" y="292"/>
                  </a:lnTo>
                  <a:lnTo>
                    <a:pt x="735" y="293"/>
                  </a:lnTo>
                  <a:lnTo>
                    <a:pt x="736" y="293"/>
                  </a:lnTo>
                  <a:lnTo>
                    <a:pt x="736" y="292"/>
                  </a:lnTo>
                  <a:lnTo>
                    <a:pt x="737" y="292"/>
                  </a:lnTo>
                  <a:lnTo>
                    <a:pt x="737" y="293"/>
                  </a:lnTo>
                  <a:lnTo>
                    <a:pt x="736" y="293"/>
                  </a:lnTo>
                  <a:lnTo>
                    <a:pt x="736" y="295"/>
                  </a:lnTo>
                  <a:lnTo>
                    <a:pt x="736" y="296"/>
                  </a:lnTo>
                  <a:lnTo>
                    <a:pt x="737" y="297"/>
                  </a:lnTo>
                  <a:lnTo>
                    <a:pt x="737" y="298"/>
                  </a:lnTo>
                  <a:lnTo>
                    <a:pt x="738" y="299"/>
                  </a:lnTo>
                  <a:lnTo>
                    <a:pt x="738" y="300"/>
                  </a:lnTo>
                  <a:lnTo>
                    <a:pt x="739" y="300"/>
                  </a:lnTo>
                  <a:lnTo>
                    <a:pt x="739" y="299"/>
                  </a:lnTo>
                  <a:lnTo>
                    <a:pt x="739" y="300"/>
                  </a:lnTo>
                  <a:lnTo>
                    <a:pt x="739" y="301"/>
                  </a:lnTo>
                  <a:lnTo>
                    <a:pt x="738" y="301"/>
                  </a:lnTo>
                  <a:lnTo>
                    <a:pt x="738" y="302"/>
                  </a:lnTo>
                  <a:lnTo>
                    <a:pt x="737" y="302"/>
                  </a:lnTo>
                  <a:lnTo>
                    <a:pt x="736" y="302"/>
                  </a:lnTo>
                  <a:lnTo>
                    <a:pt x="735" y="302"/>
                  </a:lnTo>
                  <a:lnTo>
                    <a:pt x="734" y="302"/>
                  </a:lnTo>
                  <a:lnTo>
                    <a:pt x="734" y="303"/>
                  </a:lnTo>
                  <a:lnTo>
                    <a:pt x="732" y="303"/>
                  </a:lnTo>
                  <a:lnTo>
                    <a:pt x="731" y="303"/>
                  </a:lnTo>
                  <a:lnTo>
                    <a:pt x="732" y="303"/>
                  </a:lnTo>
                  <a:lnTo>
                    <a:pt x="734" y="302"/>
                  </a:lnTo>
                  <a:lnTo>
                    <a:pt x="732" y="302"/>
                  </a:lnTo>
                  <a:lnTo>
                    <a:pt x="730" y="302"/>
                  </a:lnTo>
                  <a:lnTo>
                    <a:pt x="730" y="303"/>
                  </a:lnTo>
                  <a:lnTo>
                    <a:pt x="729" y="303"/>
                  </a:lnTo>
                  <a:lnTo>
                    <a:pt x="728" y="302"/>
                  </a:lnTo>
                  <a:lnTo>
                    <a:pt x="729" y="302"/>
                  </a:lnTo>
                  <a:lnTo>
                    <a:pt x="728" y="302"/>
                  </a:lnTo>
                  <a:lnTo>
                    <a:pt x="728" y="301"/>
                  </a:lnTo>
                  <a:lnTo>
                    <a:pt x="727" y="301"/>
                  </a:lnTo>
                  <a:lnTo>
                    <a:pt x="728" y="301"/>
                  </a:lnTo>
                  <a:lnTo>
                    <a:pt x="727" y="302"/>
                  </a:lnTo>
                  <a:lnTo>
                    <a:pt x="728" y="302"/>
                  </a:lnTo>
                  <a:lnTo>
                    <a:pt x="727" y="302"/>
                  </a:lnTo>
                  <a:lnTo>
                    <a:pt x="725" y="302"/>
                  </a:lnTo>
                  <a:lnTo>
                    <a:pt x="724" y="302"/>
                  </a:lnTo>
                  <a:lnTo>
                    <a:pt x="723" y="303"/>
                  </a:lnTo>
                  <a:lnTo>
                    <a:pt x="723" y="304"/>
                  </a:lnTo>
                  <a:lnTo>
                    <a:pt x="722" y="304"/>
                  </a:lnTo>
                  <a:lnTo>
                    <a:pt x="722" y="305"/>
                  </a:lnTo>
                  <a:lnTo>
                    <a:pt x="721" y="306"/>
                  </a:lnTo>
                  <a:lnTo>
                    <a:pt x="719" y="306"/>
                  </a:lnTo>
                  <a:lnTo>
                    <a:pt x="719" y="307"/>
                  </a:lnTo>
                  <a:lnTo>
                    <a:pt x="718" y="308"/>
                  </a:lnTo>
                  <a:lnTo>
                    <a:pt x="717" y="307"/>
                  </a:lnTo>
                  <a:lnTo>
                    <a:pt x="716" y="307"/>
                  </a:lnTo>
                  <a:lnTo>
                    <a:pt x="715" y="306"/>
                  </a:lnTo>
                  <a:lnTo>
                    <a:pt x="714" y="306"/>
                  </a:lnTo>
                  <a:lnTo>
                    <a:pt x="715" y="307"/>
                  </a:lnTo>
                  <a:lnTo>
                    <a:pt x="714" y="307"/>
                  </a:lnTo>
                  <a:lnTo>
                    <a:pt x="713" y="306"/>
                  </a:lnTo>
                  <a:lnTo>
                    <a:pt x="712" y="305"/>
                  </a:lnTo>
                  <a:lnTo>
                    <a:pt x="712" y="304"/>
                  </a:lnTo>
                  <a:lnTo>
                    <a:pt x="711" y="305"/>
                  </a:lnTo>
                  <a:lnTo>
                    <a:pt x="712" y="306"/>
                  </a:lnTo>
                  <a:lnTo>
                    <a:pt x="713" y="306"/>
                  </a:lnTo>
                  <a:lnTo>
                    <a:pt x="713" y="307"/>
                  </a:lnTo>
                  <a:lnTo>
                    <a:pt x="713" y="308"/>
                  </a:lnTo>
                  <a:lnTo>
                    <a:pt x="714" y="307"/>
                  </a:lnTo>
                  <a:lnTo>
                    <a:pt x="715" y="307"/>
                  </a:lnTo>
                  <a:lnTo>
                    <a:pt x="716" y="308"/>
                  </a:lnTo>
                  <a:lnTo>
                    <a:pt x="716" y="307"/>
                  </a:lnTo>
                  <a:lnTo>
                    <a:pt x="716" y="308"/>
                  </a:lnTo>
                  <a:lnTo>
                    <a:pt x="717" y="308"/>
                  </a:lnTo>
                  <a:lnTo>
                    <a:pt x="718" y="308"/>
                  </a:lnTo>
                  <a:lnTo>
                    <a:pt x="717" y="309"/>
                  </a:lnTo>
                  <a:lnTo>
                    <a:pt x="717" y="310"/>
                  </a:lnTo>
                  <a:lnTo>
                    <a:pt x="716" y="311"/>
                  </a:lnTo>
                  <a:lnTo>
                    <a:pt x="715" y="311"/>
                  </a:lnTo>
                  <a:lnTo>
                    <a:pt x="715" y="310"/>
                  </a:lnTo>
                  <a:lnTo>
                    <a:pt x="714" y="309"/>
                  </a:lnTo>
                  <a:lnTo>
                    <a:pt x="713" y="309"/>
                  </a:lnTo>
                  <a:lnTo>
                    <a:pt x="712" y="309"/>
                  </a:lnTo>
                  <a:lnTo>
                    <a:pt x="712" y="308"/>
                  </a:lnTo>
                  <a:lnTo>
                    <a:pt x="711" y="308"/>
                  </a:lnTo>
                  <a:lnTo>
                    <a:pt x="711" y="309"/>
                  </a:lnTo>
                  <a:lnTo>
                    <a:pt x="711" y="308"/>
                  </a:lnTo>
                  <a:lnTo>
                    <a:pt x="710" y="308"/>
                  </a:lnTo>
                  <a:lnTo>
                    <a:pt x="709" y="309"/>
                  </a:lnTo>
                  <a:lnTo>
                    <a:pt x="709" y="310"/>
                  </a:lnTo>
                  <a:lnTo>
                    <a:pt x="707" y="310"/>
                  </a:lnTo>
                  <a:lnTo>
                    <a:pt x="707" y="309"/>
                  </a:lnTo>
                  <a:lnTo>
                    <a:pt x="707" y="308"/>
                  </a:lnTo>
                  <a:lnTo>
                    <a:pt x="707" y="307"/>
                  </a:lnTo>
                  <a:lnTo>
                    <a:pt x="706" y="307"/>
                  </a:lnTo>
                  <a:lnTo>
                    <a:pt x="706" y="308"/>
                  </a:lnTo>
                  <a:lnTo>
                    <a:pt x="706" y="309"/>
                  </a:lnTo>
                  <a:lnTo>
                    <a:pt x="705" y="309"/>
                  </a:lnTo>
                  <a:lnTo>
                    <a:pt x="705" y="308"/>
                  </a:lnTo>
                  <a:lnTo>
                    <a:pt x="704" y="309"/>
                  </a:lnTo>
                  <a:lnTo>
                    <a:pt x="703" y="310"/>
                  </a:lnTo>
                  <a:lnTo>
                    <a:pt x="704" y="310"/>
                  </a:lnTo>
                  <a:lnTo>
                    <a:pt x="704" y="311"/>
                  </a:lnTo>
                  <a:lnTo>
                    <a:pt x="704" y="312"/>
                  </a:lnTo>
                  <a:lnTo>
                    <a:pt x="704" y="315"/>
                  </a:lnTo>
                  <a:lnTo>
                    <a:pt x="703" y="315"/>
                  </a:lnTo>
                  <a:lnTo>
                    <a:pt x="703" y="316"/>
                  </a:lnTo>
                  <a:lnTo>
                    <a:pt x="703" y="318"/>
                  </a:lnTo>
                  <a:lnTo>
                    <a:pt x="702" y="319"/>
                  </a:lnTo>
                  <a:lnTo>
                    <a:pt x="702" y="318"/>
                  </a:lnTo>
                  <a:lnTo>
                    <a:pt x="701" y="319"/>
                  </a:lnTo>
                  <a:lnTo>
                    <a:pt x="700" y="319"/>
                  </a:lnTo>
                  <a:lnTo>
                    <a:pt x="700" y="320"/>
                  </a:lnTo>
                  <a:lnTo>
                    <a:pt x="700" y="322"/>
                  </a:lnTo>
                  <a:lnTo>
                    <a:pt x="700" y="321"/>
                  </a:lnTo>
                  <a:lnTo>
                    <a:pt x="700" y="320"/>
                  </a:lnTo>
                  <a:lnTo>
                    <a:pt x="701" y="320"/>
                  </a:lnTo>
                  <a:lnTo>
                    <a:pt x="702" y="320"/>
                  </a:lnTo>
                  <a:lnTo>
                    <a:pt x="703" y="320"/>
                  </a:lnTo>
                  <a:lnTo>
                    <a:pt x="703" y="321"/>
                  </a:lnTo>
                  <a:lnTo>
                    <a:pt x="704" y="322"/>
                  </a:lnTo>
                  <a:lnTo>
                    <a:pt x="705" y="322"/>
                  </a:lnTo>
                  <a:lnTo>
                    <a:pt x="705" y="323"/>
                  </a:lnTo>
                  <a:lnTo>
                    <a:pt x="706" y="323"/>
                  </a:lnTo>
                  <a:lnTo>
                    <a:pt x="707" y="323"/>
                  </a:lnTo>
                  <a:lnTo>
                    <a:pt x="707" y="322"/>
                  </a:lnTo>
                  <a:lnTo>
                    <a:pt x="709" y="322"/>
                  </a:lnTo>
                  <a:lnTo>
                    <a:pt x="711" y="323"/>
                  </a:lnTo>
                  <a:lnTo>
                    <a:pt x="712" y="323"/>
                  </a:lnTo>
                  <a:lnTo>
                    <a:pt x="713" y="323"/>
                  </a:lnTo>
                  <a:lnTo>
                    <a:pt x="713" y="322"/>
                  </a:lnTo>
                  <a:lnTo>
                    <a:pt x="713" y="321"/>
                  </a:lnTo>
                  <a:lnTo>
                    <a:pt x="715" y="321"/>
                  </a:lnTo>
                  <a:lnTo>
                    <a:pt x="716" y="320"/>
                  </a:lnTo>
                  <a:lnTo>
                    <a:pt x="718" y="320"/>
                  </a:lnTo>
                  <a:lnTo>
                    <a:pt x="719" y="320"/>
                  </a:lnTo>
                  <a:lnTo>
                    <a:pt x="718" y="320"/>
                  </a:lnTo>
                  <a:lnTo>
                    <a:pt x="716" y="318"/>
                  </a:lnTo>
                  <a:lnTo>
                    <a:pt x="716" y="317"/>
                  </a:lnTo>
                  <a:lnTo>
                    <a:pt x="717" y="317"/>
                  </a:lnTo>
                  <a:lnTo>
                    <a:pt x="718" y="317"/>
                  </a:lnTo>
                  <a:lnTo>
                    <a:pt x="719" y="316"/>
                  </a:lnTo>
                  <a:lnTo>
                    <a:pt x="719" y="315"/>
                  </a:lnTo>
                  <a:lnTo>
                    <a:pt x="720" y="315"/>
                  </a:lnTo>
                  <a:lnTo>
                    <a:pt x="721" y="315"/>
                  </a:lnTo>
                  <a:lnTo>
                    <a:pt x="722" y="315"/>
                  </a:lnTo>
                  <a:lnTo>
                    <a:pt x="723" y="316"/>
                  </a:lnTo>
                  <a:lnTo>
                    <a:pt x="724" y="317"/>
                  </a:lnTo>
                  <a:lnTo>
                    <a:pt x="724" y="318"/>
                  </a:lnTo>
                  <a:lnTo>
                    <a:pt x="725" y="318"/>
                  </a:lnTo>
                  <a:lnTo>
                    <a:pt x="726" y="318"/>
                  </a:lnTo>
                  <a:lnTo>
                    <a:pt x="726" y="319"/>
                  </a:lnTo>
                  <a:lnTo>
                    <a:pt x="727" y="319"/>
                  </a:lnTo>
                  <a:lnTo>
                    <a:pt x="729" y="321"/>
                  </a:lnTo>
                  <a:lnTo>
                    <a:pt x="729" y="320"/>
                  </a:lnTo>
                  <a:lnTo>
                    <a:pt x="729" y="321"/>
                  </a:lnTo>
                  <a:lnTo>
                    <a:pt x="729" y="323"/>
                  </a:lnTo>
                  <a:lnTo>
                    <a:pt x="729" y="324"/>
                  </a:lnTo>
                  <a:lnTo>
                    <a:pt x="729" y="326"/>
                  </a:lnTo>
                  <a:lnTo>
                    <a:pt x="729" y="327"/>
                  </a:lnTo>
                  <a:lnTo>
                    <a:pt x="728" y="327"/>
                  </a:lnTo>
                  <a:lnTo>
                    <a:pt x="727" y="327"/>
                  </a:lnTo>
                  <a:lnTo>
                    <a:pt x="728" y="327"/>
                  </a:lnTo>
                  <a:lnTo>
                    <a:pt x="728" y="328"/>
                  </a:lnTo>
                  <a:lnTo>
                    <a:pt x="727" y="329"/>
                  </a:lnTo>
                  <a:lnTo>
                    <a:pt x="728" y="329"/>
                  </a:lnTo>
                  <a:lnTo>
                    <a:pt x="729" y="330"/>
                  </a:lnTo>
                  <a:lnTo>
                    <a:pt x="728" y="330"/>
                  </a:lnTo>
                  <a:lnTo>
                    <a:pt x="728" y="331"/>
                  </a:lnTo>
                  <a:lnTo>
                    <a:pt x="728" y="333"/>
                  </a:lnTo>
                  <a:lnTo>
                    <a:pt x="728" y="334"/>
                  </a:lnTo>
                  <a:lnTo>
                    <a:pt x="728" y="335"/>
                  </a:lnTo>
                  <a:lnTo>
                    <a:pt x="727" y="335"/>
                  </a:lnTo>
                  <a:lnTo>
                    <a:pt x="727" y="337"/>
                  </a:lnTo>
                  <a:lnTo>
                    <a:pt x="728" y="337"/>
                  </a:lnTo>
                  <a:lnTo>
                    <a:pt x="728" y="338"/>
                  </a:lnTo>
                  <a:lnTo>
                    <a:pt x="728" y="340"/>
                  </a:lnTo>
                  <a:lnTo>
                    <a:pt x="727" y="340"/>
                  </a:lnTo>
                  <a:lnTo>
                    <a:pt x="727" y="341"/>
                  </a:lnTo>
                  <a:lnTo>
                    <a:pt x="726" y="342"/>
                  </a:lnTo>
                  <a:lnTo>
                    <a:pt x="725" y="343"/>
                  </a:lnTo>
                  <a:lnTo>
                    <a:pt x="725" y="344"/>
                  </a:lnTo>
                  <a:lnTo>
                    <a:pt x="724" y="345"/>
                  </a:lnTo>
                  <a:lnTo>
                    <a:pt x="724" y="346"/>
                  </a:lnTo>
                  <a:lnTo>
                    <a:pt x="725" y="345"/>
                  </a:lnTo>
                  <a:lnTo>
                    <a:pt x="725" y="344"/>
                  </a:lnTo>
                  <a:lnTo>
                    <a:pt x="726" y="344"/>
                  </a:lnTo>
                  <a:lnTo>
                    <a:pt x="726" y="343"/>
                  </a:lnTo>
                  <a:lnTo>
                    <a:pt x="727" y="342"/>
                  </a:lnTo>
                  <a:lnTo>
                    <a:pt x="727" y="341"/>
                  </a:lnTo>
                  <a:lnTo>
                    <a:pt x="728" y="341"/>
                  </a:lnTo>
                  <a:lnTo>
                    <a:pt x="728" y="340"/>
                  </a:lnTo>
                  <a:lnTo>
                    <a:pt x="729" y="338"/>
                  </a:lnTo>
                  <a:lnTo>
                    <a:pt x="730" y="337"/>
                  </a:lnTo>
                  <a:lnTo>
                    <a:pt x="730" y="336"/>
                  </a:lnTo>
                  <a:lnTo>
                    <a:pt x="731" y="336"/>
                  </a:lnTo>
                  <a:lnTo>
                    <a:pt x="730" y="337"/>
                  </a:lnTo>
                  <a:lnTo>
                    <a:pt x="730" y="338"/>
                  </a:lnTo>
                  <a:lnTo>
                    <a:pt x="730" y="340"/>
                  </a:lnTo>
                  <a:lnTo>
                    <a:pt x="729" y="341"/>
                  </a:lnTo>
                  <a:lnTo>
                    <a:pt x="727" y="343"/>
                  </a:lnTo>
                  <a:lnTo>
                    <a:pt x="727" y="344"/>
                  </a:lnTo>
                  <a:lnTo>
                    <a:pt x="726" y="345"/>
                  </a:lnTo>
                  <a:lnTo>
                    <a:pt x="725" y="346"/>
                  </a:lnTo>
                  <a:lnTo>
                    <a:pt x="724" y="347"/>
                  </a:lnTo>
                  <a:lnTo>
                    <a:pt x="724" y="348"/>
                  </a:lnTo>
                  <a:lnTo>
                    <a:pt x="723" y="348"/>
                  </a:lnTo>
                  <a:lnTo>
                    <a:pt x="723" y="349"/>
                  </a:lnTo>
                  <a:lnTo>
                    <a:pt x="723" y="350"/>
                  </a:lnTo>
                  <a:lnTo>
                    <a:pt x="722" y="350"/>
                  </a:lnTo>
                  <a:lnTo>
                    <a:pt x="722" y="349"/>
                  </a:lnTo>
                  <a:lnTo>
                    <a:pt x="723" y="349"/>
                  </a:lnTo>
                  <a:lnTo>
                    <a:pt x="723" y="348"/>
                  </a:lnTo>
                  <a:lnTo>
                    <a:pt x="722" y="348"/>
                  </a:lnTo>
                  <a:lnTo>
                    <a:pt x="722" y="349"/>
                  </a:lnTo>
                  <a:lnTo>
                    <a:pt x="722" y="350"/>
                  </a:lnTo>
                  <a:lnTo>
                    <a:pt x="722" y="351"/>
                  </a:lnTo>
                  <a:lnTo>
                    <a:pt x="721" y="352"/>
                  </a:lnTo>
                  <a:lnTo>
                    <a:pt x="720" y="353"/>
                  </a:lnTo>
                  <a:lnTo>
                    <a:pt x="721" y="354"/>
                  </a:lnTo>
                  <a:lnTo>
                    <a:pt x="722" y="353"/>
                  </a:lnTo>
                  <a:lnTo>
                    <a:pt x="723" y="352"/>
                  </a:lnTo>
                  <a:lnTo>
                    <a:pt x="723" y="351"/>
                  </a:lnTo>
                  <a:lnTo>
                    <a:pt x="724" y="351"/>
                  </a:lnTo>
                  <a:lnTo>
                    <a:pt x="723" y="352"/>
                  </a:lnTo>
                  <a:lnTo>
                    <a:pt x="722" y="353"/>
                  </a:lnTo>
                  <a:lnTo>
                    <a:pt x="721" y="354"/>
                  </a:lnTo>
                  <a:lnTo>
                    <a:pt x="721" y="355"/>
                  </a:lnTo>
                  <a:lnTo>
                    <a:pt x="720" y="355"/>
                  </a:lnTo>
                  <a:lnTo>
                    <a:pt x="719" y="356"/>
                  </a:lnTo>
                  <a:lnTo>
                    <a:pt x="719" y="357"/>
                  </a:lnTo>
                  <a:lnTo>
                    <a:pt x="718" y="358"/>
                  </a:lnTo>
                  <a:lnTo>
                    <a:pt x="718" y="359"/>
                  </a:lnTo>
                  <a:lnTo>
                    <a:pt x="717" y="360"/>
                  </a:lnTo>
                  <a:lnTo>
                    <a:pt x="716" y="361"/>
                  </a:lnTo>
                  <a:lnTo>
                    <a:pt x="717" y="360"/>
                  </a:lnTo>
                  <a:lnTo>
                    <a:pt x="717" y="359"/>
                  </a:lnTo>
                  <a:lnTo>
                    <a:pt x="717" y="358"/>
                  </a:lnTo>
                  <a:lnTo>
                    <a:pt x="718" y="357"/>
                  </a:lnTo>
                  <a:lnTo>
                    <a:pt x="718" y="356"/>
                  </a:lnTo>
                  <a:lnTo>
                    <a:pt x="719" y="356"/>
                  </a:lnTo>
                  <a:lnTo>
                    <a:pt x="719" y="355"/>
                  </a:lnTo>
                  <a:lnTo>
                    <a:pt x="719" y="354"/>
                  </a:lnTo>
                  <a:lnTo>
                    <a:pt x="718" y="355"/>
                  </a:lnTo>
                  <a:lnTo>
                    <a:pt x="718" y="356"/>
                  </a:lnTo>
                  <a:lnTo>
                    <a:pt x="717" y="357"/>
                  </a:lnTo>
                  <a:lnTo>
                    <a:pt x="717" y="358"/>
                  </a:lnTo>
                  <a:lnTo>
                    <a:pt x="716" y="358"/>
                  </a:lnTo>
                  <a:lnTo>
                    <a:pt x="716" y="359"/>
                  </a:lnTo>
                  <a:lnTo>
                    <a:pt x="716" y="360"/>
                  </a:lnTo>
                  <a:lnTo>
                    <a:pt x="715" y="360"/>
                  </a:lnTo>
                  <a:lnTo>
                    <a:pt x="714" y="360"/>
                  </a:lnTo>
                  <a:lnTo>
                    <a:pt x="714" y="361"/>
                  </a:lnTo>
                  <a:lnTo>
                    <a:pt x="713" y="361"/>
                  </a:lnTo>
                  <a:lnTo>
                    <a:pt x="712" y="361"/>
                  </a:lnTo>
                  <a:lnTo>
                    <a:pt x="711" y="361"/>
                  </a:lnTo>
                  <a:lnTo>
                    <a:pt x="711" y="362"/>
                  </a:lnTo>
                  <a:lnTo>
                    <a:pt x="710" y="363"/>
                  </a:lnTo>
                  <a:lnTo>
                    <a:pt x="710" y="365"/>
                  </a:lnTo>
                  <a:lnTo>
                    <a:pt x="709" y="367"/>
                  </a:lnTo>
                  <a:lnTo>
                    <a:pt x="709" y="368"/>
                  </a:lnTo>
                  <a:lnTo>
                    <a:pt x="707" y="369"/>
                  </a:lnTo>
                  <a:lnTo>
                    <a:pt x="707" y="370"/>
                  </a:lnTo>
                  <a:lnTo>
                    <a:pt x="709" y="370"/>
                  </a:lnTo>
                  <a:lnTo>
                    <a:pt x="710" y="370"/>
                  </a:lnTo>
                  <a:lnTo>
                    <a:pt x="710" y="371"/>
                  </a:lnTo>
                  <a:lnTo>
                    <a:pt x="711" y="371"/>
                  </a:lnTo>
                  <a:lnTo>
                    <a:pt x="712" y="372"/>
                  </a:lnTo>
                  <a:lnTo>
                    <a:pt x="712" y="373"/>
                  </a:lnTo>
                  <a:lnTo>
                    <a:pt x="711" y="375"/>
                  </a:lnTo>
                  <a:lnTo>
                    <a:pt x="710" y="375"/>
                  </a:lnTo>
                  <a:lnTo>
                    <a:pt x="709" y="375"/>
                  </a:lnTo>
                  <a:lnTo>
                    <a:pt x="709" y="376"/>
                  </a:lnTo>
                  <a:lnTo>
                    <a:pt x="709" y="375"/>
                  </a:lnTo>
                  <a:lnTo>
                    <a:pt x="709" y="376"/>
                  </a:lnTo>
                  <a:lnTo>
                    <a:pt x="711" y="376"/>
                  </a:lnTo>
                  <a:lnTo>
                    <a:pt x="711" y="377"/>
                  </a:lnTo>
                  <a:lnTo>
                    <a:pt x="710" y="378"/>
                  </a:lnTo>
                  <a:lnTo>
                    <a:pt x="711" y="378"/>
                  </a:lnTo>
                  <a:lnTo>
                    <a:pt x="711" y="377"/>
                  </a:lnTo>
                  <a:lnTo>
                    <a:pt x="712" y="376"/>
                  </a:lnTo>
                  <a:lnTo>
                    <a:pt x="712" y="375"/>
                  </a:lnTo>
                  <a:lnTo>
                    <a:pt x="713" y="375"/>
                  </a:lnTo>
                  <a:lnTo>
                    <a:pt x="713" y="374"/>
                  </a:lnTo>
                  <a:lnTo>
                    <a:pt x="713" y="373"/>
                  </a:lnTo>
                  <a:lnTo>
                    <a:pt x="714" y="373"/>
                  </a:lnTo>
                  <a:lnTo>
                    <a:pt x="713" y="374"/>
                  </a:lnTo>
                  <a:lnTo>
                    <a:pt x="713" y="375"/>
                  </a:lnTo>
                  <a:lnTo>
                    <a:pt x="713" y="376"/>
                  </a:lnTo>
                  <a:lnTo>
                    <a:pt x="712" y="376"/>
                  </a:lnTo>
                  <a:lnTo>
                    <a:pt x="712" y="377"/>
                  </a:lnTo>
                  <a:lnTo>
                    <a:pt x="711" y="378"/>
                  </a:lnTo>
                  <a:lnTo>
                    <a:pt x="711" y="379"/>
                  </a:lnTo>
                  <a:lnTo>
                    <a:pt x="709" y="380"/>
                  </a:lnTo>
                  <a:lnTo>
                    <a:pt x="709" y="381"/>
                  </a:lnTo>
                  <a:lnTo>
                    <a:pt x="707" y="381"/>
                  </a:lnTo>
                  <a:lnTo>
                    <a:pt x="707" y="382"/>
                  </a:lnTo>
                  <a:lnTo>
                    <a:pt x="707" y="383"/>
                  </a:lnTo>
                  <a:lnTo>
                    <a:pt x="706" y="383"/>
                  </a:lnTo>
                  <a:lnTo>
                    <a:pt x="706" y="384"/>
                  </a:lnTo>
                  <a:lnTo>
                    <a:pt x="705" y="384"/>
                  </a:lnTo>
                  <a:lnTo>
                    <a:pt x="704" y="384"/>
                  </a:lnTo>
                  <a:lnTo>
                    <a:pt x="704" y="385"/>
                  </a:lnTo>
                  <a:lnTo>
                    <a:pt x="703" y="386"/>
                  </a:lnTo>
                  <a:lnTo>
                    <a:pt x="702" y="386"/>
                  </a:lnTo>
                  <a:lnTo>
                    <a:pt x="701" y="385"/>
                  </a:lnTo>
                  <a:lnTo>
                    <a:pt x="700" y="385"/>
                  </a:lnTo>
                  <a:lnTo>
                    <a:pt x="699" y="384"/>
                  </a:lnTo>
                  <a:lnTo>
                    <a:pt x="698" y="383"/>
                  </a:lnTo>
                  <a:lnTo>
                    <a:pt x="698" y="384"/>
                  </a:lnTo>
                  <a:lnTo>
                    <a:pt x="700" y="386"/>
                  </a:lnTo>
                  <a:lnTo>
                    <a:pt x="700" y="387"/>
                  </a:lnTo>
                  <a:lnTo>
                    <a:pt x="699" y="387"/>
                  </a:lnTo>
                  <a:lnTo>
                    <a:pt x="699" y="388"/>
                  </a:lnTo>
                  <a:lnTo>
                    <a:pt x="698" y="390"/>
                  </a:lnTo>
                  <a:lnTo>
                    <a:pt x="697" y="390"/>
                  </a:lnTo>
                  <a:lnTo>
                    <a:pt x="697" y="391"/>
                  </a:lnTo>
                  <a:lnTo>
                    <a:pt x="697" y="390"/>
                  </a:lnTo>
                  <a:lnTo>
                    <a:pt x="696" y="388"/>
                  </a:lnTo>
                  <a:lnTo>
                    <a:pt x="696" y="387"/>
                  </a:lnTo>
                  <a:lnTo>
                    <a:pt x="695" y="387"/>
                  </a:lnTo>
                  <a:lnTo>
                    <a:pt x="696" y="388"/>
                  </a:lnTo>
                  <a:lnTo>
                    <a:pt x="696" y="390"/>
                  </a:lnTo>
                  <a:lnTo>
                    <a:pt x="696" y="391"/>
                  </a:lnTo>
                  <a:lnTo>
                    <a:pt x="695" y="392"/>
                  </a:lnTo>
                  <a:lnTo>
                    <a:pt x="694" y="392"/>
                  </a:lnTo>
                  <a:lnTo>
                    <a:pt x="693" y="392"/>
                  </a:lnTo>
                  <a:lnTo>
                    <a:pt x="693" y="393"/>
                  </a:lnTo>
                  <a:lnTo>
                    <a:pt x="692" y="393"/>
                  </a:lnTo>
                  <a:lnTo>
                    <a:pt x="691" y="393"/>
                  </a:lnTo>
                  <a:lnTo>
                    <a:pt x="690" y="394"/>
                  </a:lnTo>
                  <a:lnTo>
                    <a:pt x="691" y="393"/>
                  </a:lnTo>
                  <a:lnTo>
                    <a:pt x="692" y="393"/>
                  </a:lnTo>
                  <a:lnTo>
                    <a:pt x="692" y="394"/>
                  </a:lnTo>
                  <a:lnTo>
                    <a:pt x="691" y="395"/>
                  </a:lnTo>
                  <a:lnTo>
                    <a:pt x="690" y="395"/>
                  </a:lnTo>
                  <a:lnTo>
                    <a:pt x="688" y="395"/>
                  </a:lnTo>
                  <a:lnTo>
                    <a:pt x="688" y="396"/>
                  </a:lnTo>
                  <a:lnTo>
                    <a:pt x="687" y="396"/>
                  </a:lnTo>
                  <a:lnTo>
                    <a:pt x="685" y="396"/>
                  </a:lnTo>
                  <a:lnTo>
                    <a:pt x="684" y="396"/>
                  </a:lnTo>
                  <a:lnTo>
                    <a:pt x="680" y="396"/>
                  </a:lnTo>
                  <a:lnTo>
                    <a:pt x="679" y="396"/>
                  </a:lnTo>
                  <a:lnTo>
                    <a:pt x="678" y="396"/>
                  </a:lnTo>
                  <a:lnTo>
                    <a:pt x="678" y="397"/>
                  </a:lnTo>
                  <a:lnTo>
                    <a:pt x="679" y="397"/>
                  </a:lnTo>
                  <a:lnTo>
                    <a:pt x="680" y="398"/>
                  </a:lnTo>
                  <a:lnTo>
                    <a:pt x="680" y="397"/>
                  </a:lnTo>
                  <a:lnTo>
                    <a:pt x="681" y="397"/>
                  </a:lnTo>
                  <a:lnTo>
                    <a:pt x="682" y="396"/>
                  </a:lnTo>
                  <a:lnTo>
                    <a:pt x="682" y="397"/>
                  </a:lnTo>
                  <a:lnTo>
                    <a:pt x="685" y="397"/>
                  </a:lnTo>
                  <a:lnTo>
                    <a:pt x="687" y="397"/>
                  </a:lnTo>
                  <a:lnTo>
                    <a:pt x="688" y="396"/>
                  </a:lnTo>
                  <a:lnTo>
                    <a:pt x="689" y="396"/>
                  </a:lnTo>
                  <a:lnTo>
                    <a:pt x="690" y="395"/>
                  </a:lnTo>
                  <a:lnTo>
                    <a:pt x="691" y="395"/>
                  </a:lnTo>
                  <a:lnTo>
                    <a:pt x="692" y="394"/>
                  </a:lnTo>
                  <a:lnTo>
                    <a:pt x="693" y="394"/>
                  </a:lnTo>
                  <a:lnTo>
                    <a:pt x="694" y="393"/>
                  </a:lnTo>
                  <a:lnTo>
                    <a:pt x="695" y="393"/>
                  </a:lnTo>
                  <a:lnTo>
                    <a:pt x="696" y="392"/>
                  </a:lnTo>
                  <a:lnTo>
                    <a:pt x="697" y="392"/>
                  </a:lnTo>
                  <a:lnTo>
                    <a:pt x="698" y="392"/>
                  </a:lnTo>
                  <a:lnTo>
                    <a:pt x="697" y="392"/>
                  </a:lnTo>
                  <a:lnTo>
                    <a:pt x="695" y="394"/>
                  </a:lnTo>
                  <a:lnTo>
                    <a:pt x="694" y="394"/>
                  </a:lnTo>
                  <a:lnTo>
                    <a:pt x="693" y="395"/>
                  </a:lnTo>
                  <a:lnTo>
                    <a:pt x="691" y="396"/>
                  </a:lnTo>
                  <a:lnTo>
                    <a:pt x="690" y="396"/>
                  </a:lnTo>
                  <a:lnTo>
                    <a:pt x="689" y="397"/>
                  </a:lnTo>
                  <a:lnTo>
                    <a:pt x="688" y="398"/>
                  </a:lnTo>
                  <a:lnTo>
                    <a:pt x="687" y="399"/>
                  </a:lnTo>
                  <a:lnTo>
                    <a:pt x="686" y="399"/>
                  </a:lnTo>
                  <a:lnTo>
                    <a:pt x="686" y="400"/>
                  </a:lnTo>
                  <a:lnTo>
                    <a:pt x="686" y="401"/>
                  </a:lnTo>
                  <a:lnTo>
                    <a:pt x="686" y="402"/>
                  </a:lnTo>
                  <a:lnTo>
                    <a:pt x="685" y="402"/>
                  </a:lnTo>
                  <a:lnTo>
                    <a:pt x="685" y="403"/>
                  </a:lnTo>
                  <a:lnTo>
                    <a:pt x="684" y="404"/>
                  </a:lnTo>
                  <a:lnTo>
                    <a:pt x="684" y="405"/>
                  </a:lnTo>
                  <a:lnTo>
                    <a:pt x="681" y="406"/>
                  </a:lnTo>
                  <a:lnTo>
                    <a:pt x="680" y="408"/>
                  </a:lnTo>
                  <a:lnTo>
                    <a:pt x="680" y="409"/>
                  </a:lnTo>
                  <a:lnTo>
                    <a:pt x="679" y="410"/>
                  </a:lnTo>
                  <a:lnTo>
                    <a:pt x="678" y="411"/>
                  </a:lnTo>
                  <a:lnTo>
                    <a:pt x="678" y="412"/>
                  </a:lnTo>
                  <a:lnTo>
                    <a:pt x="677" y="413"/>
                  </a:lnTo>
                  <a:lnTo>
                    <a:pt x="676" y="416"/>
                  </a:lnTo>
                  <a:lnTo>
                    <a:pt x="676" y="417"/>
                  </a:lnTo>
                  <a:lnTo>
                    <a:pt x="675" y="418"/>
                  </a:lnTo>
                  <a:lnTo>
                    <a:pt x="673" y="421"/>
                  </a:lnTo>
                  <a:lnTo>
                    <a:pt x="671" y="423"/>
                  </a:lnTo>
                  <a:lnTo>
                    <a:pt x="669" y="425"/>
                  </a:lnTo>
                  <a:lnTo>
                    <a:pt x="668" y="426"/>
                  </a:lnTo>
                  <a:lnTo>
                    <a:pt x="667" y="427"/>
                  </a:lnTo>
                  <a:lnTo>
                    <a:pt x="666" y="428"/>
                  </a:lnTo>
                  <a:lnTo>
                    <a:pt x="665" y="429"/>
                  </a:lnTo>
                  <a:lnTo>
                    <a:pt x="665" y="430"/>
                  </a:lnTo>
                  <a:lnTo>
                    <a:pt x="664" y="430"/>
                  </a:lnTo>
                  <a:lnTo>
                    <a:pt x="664" y="431"/>
                  </a:lnTo>
                  <a:lnTo>
                    <a:pt x="661" y="433"/>
                  </a:lnTo>
                  <a:lnTo>
                    <a:pt x="659" y="436"/>
                  </a:lnTo>
                  <a:lnTo>
                    <a:pt x="657" y="437"/>
                  </a:lnTo>
                  <a:lnTo>
                    <a:pt x="656" y="437"/>
                  </a:lnTo>
                  <a:lnTo>
                    <a:pt x="655" y="438"/>
                  </a:lnTo>
                  <a:lnTo>
                    <a:pt x="655" y="440"/>
                  </a:lnTo>
                  <a:lnTo>
                    <a:pt x="654" y="440"/>
                  </a:lnTo>
                  <a:lnTo>
                    <a:pt x="653" y="440"/>
                  </a:lnTo>
                  <a:lnTo>
                    <a:pt x="653" y="441"/>
                  </a:lnTo>
                  <a:lnTo>
                    <a:pt x="651" y="443"/>
                  </a:lnTo>
                  <a:lnTo>
                    <a:pt x="650" y="443"/>
                  </a:lnTo>
                  <a:lnTo>
                    <a:pt x="649" y="443"/>
                  </a:lnTo>
                  <a:lnTo>
                    <a:pt x="648" y="443"/>
                  </a:lnTo>
                  <a:lnTo>
                    <a:pt x="647" y="443"/>
                  </a:lnTo>
                  <a:lnTo>
                    <a:pt x="647" y="444"/>
                  </a:lnTo>
                  <a:lnTo>
                    <a:pt x="648" y="444"/>
                  </a:lnTo>
                  <a:lnTo>
                    <a:pt x="649" y="444"/>
                  </a:lnTo>
                  <a:lnTo>
                    <a:pt x="650" y="444"/>
                  </a:lnTo>
                  <a:lnTo>
                    <a:pt x="650" y="443"/>
                  </a:lnTo>
                  <a:lnTo>
                    <a:pt x="650" y="444"/>
                  </a:lnTo>
                  <a:lnTo>
                    <a:pt x="649" y="445"/>
                  </a:lnTo>
                  <a:lnTo>
                    <a:pt x="648" y="445"/>
                  </a:lnTo>
                  <a:lnTo>
                    <a:pt x="647" y="446"/>
                  </a:lnTo>
                  <a:lnTo>
                    <a:pt x="646" y="447"/>
                  </a:lnTo>
                  <a:lnTo>
                    <a:pt x="645" y="448"/>
                  </a:lnTo>
                  <a:lnTo>
                    <a:pt x="642" y="451"/>
                  </a:lnTo>
                  <a:lnTo>
                    <a:pt x="641" y="452"/>
                  </a:lnTo>
                  <a:lnTo>
                    <a:pt x="640" y="453"/>
                  </a:lnTo>
                  <a:lnTo>
                    <a:pt x="639" y="455"/>
                  </a:lnTo>
                  <a:lnTo>
                    <a:pt x="639" y="456"/>
                  </a:lnTo>
                  <a:lnTo>
                    <a:pt x="638" y="456"/>
                  </a:lnTo>
                  <a:lnTo>
                    <a:pt x="638" y="457"/>
                  </a:lnTo>
                  <a:lnTo>
                    <a:pt x="637" y="458"/>
                  </a:lnTo>
                  <a:lnTo>
                    <a:pt x="636" y="458"/>
                  </a:lnTo>
                  <a:lnTo>
                    <a:pt x="635" y="459"/>
                  </a:lnTo>
                  <a:lnTo>
                    <a:pt x="632" y="460"/>
                  </a:lnTo>
                  <a:lnTo>
                    <a:pt x="631" y="461"/>
                  </a:lnTo>
                  <a:lnTo>
                    <a:pt x="630" y="461"/>
                  </a:lnTo>
                  <a:lnTo>
                    <a:pt x="630" y="460"/>
                  </a:lnTo>
                  <a:lnTo>
                    <a:pt x="631" y="460"/>
                  </a:lnTo>
                  <a:lnTo>
                    <a:pt x="631" y="459"/>
                  </a:lnTo>
                  <a:lnTo>
                    <a:pt x="632" y="459"/>
                  </a:lnTo>
                  <a:lnTo>
                    <a:pt x="634" y="459"/>
                  </a:lnTo>
                  <a:lnTo>
                    <a:pt x="634" y="458"/>
                  </a:lnTo>
                  <a:lnTo>
                    <a:pt x="635" y="457"/>
                  </a:lnTo>
                  <a:lnTo>
                    <a:pt x="635" y="455"/>
                  </a:lnTo>
                  <a:lnTo>
                    <a:pt x="634" y="455"/>
                  </a:lnTo>
                  <a:lnTo>
                    <a:pt x="634" y="456"/>
                  </a:lnTo>
                  <a:lnTo>
                    <a:pt x="632" y="457"/>
                  </a:lnTo>
                  <a:lnTo>
                    <a:pt x="634" y="457"/>
                  </a:lnTo>
                  <a:lnTo>
                    <a:pt x="634" y="458"/>
                  </a:lnTo>
                  <a:lnTo>
                    <a:pt x="632" y="459"/>
                  </a:lnTo>
                  <a:lnTo>
                    <a:pt x="631" y="459"/>
                  </a:lnTo>
                  <a:lnTo>
                    <a:pt x="630" y="459"/>
                  </a:lnTo>
                  <a:lnTo>
                    <a:pt x="629" y="459"/>
                  </a:lnTo>
                  <a:lnTo>
                    <a:pt x="629" y="460"/>
                  </a:lnTo>
                  <a:lnTo>
                    <a:pt x="629" y="461"/>
                  </a:lnTo>
                  <a:lnTo>
                    <a:pt x="629" y="462"/>
                  </a:lnTo>
                  <a:lnTo>
                    <a:pt x="629" y="464"/>
                  </a:lnTo>
                  <a:lnTo>
                    <a:pt x="629" y="465"/>
                  </a:lnTo>
                  <a:lnTo>
                    <a:pt x="629" y="466"/>
                  </a:lnTo>
                  <a:lnTo>
                    <a:pt x="628" y="466"/>
                  </a:lnTo>
                  <a:lnTo>
                    <a:pt x="628" y="467"/>
                  </a:lnTo>
                  <a:lnTo>
                    <a:pt x="627" y="468"/>
                  </a:lnTo>
                  <a:lnTo>
                    <a:pt x="626" y="468"/>
                  </a:lnTo>
                  <a:lnTo>
                    <a:pt x="626" y="469"/>
                  </a:lnTo>
                  <a:lnTo>
                    <a:pt x="625" y="469"/>
                  </a:lnTo>
                  <a:lnTo>
                    <a:pt x="624" y="469"/>
                  </a:lnTo>
                  <a:lnTo>
                    <a:pt x="625" y="468"/>
                  </a:lnTo>
                  <a:lnTo>
                    <a:pt x="626" y="467"/>
                  </a:lnTo>
                  <a:lnTo>
                    <a:pt x="628" y="466"/>
                  </a:lnTo>
                  <a:lnTo>
                    <a:pt x="628" y="465"/>
                  </a:lnTo>
                  <a:lnTo>
                    <a:pt x="625" y="467"/>
                  </a:lnTo>
                  <a:lnTo>
                    <a:pt x="624" y="468"/>
                  </a:lnTo>
                  <a:lnTo>
                    <a:pt x="624" y="469"/>
                  </a:lnTo>
                  <a:lnTo>
                    <a:pt x="623" y="469"/>
                  </a:lnTo>
                  <a:lnTo>
                    <a:pt x="623" y="470"/>
                  </a:lnTo>
                  <a:lnTo>
                    <a:pt x="622" y="470"/>
                  </a:lnTo>
                  <a:lnTo>
                    <a:pt x="621" y="470"/>
                  </a:lnTo>
                  <a:lnTo>
                    <a:pt x="620" y="470"/>
                  </a:lnTo>
                  <a:lnTo>
                    <a:pt x="619" y="470"/>
                  </a:lnTo>
                  <a:lnTo>
                    <a:pt x="619" y="471"/>
                  </a:lnTo>
                  <a:lnTo>
                    <a:pt x="620" y="471"/>
                  </a:lnTo>
                  <a:lnTo>
                    <a:pt x="621" y="471"/>
                  </a:lnTo>
                  <a:lnTo>
                    <a:pt x="622" y="471"/>
                  </a:lnTo>
                  <a:lnTo>
                    <a:pt x="623" y="471"/>
                  </a:lnTo>
                  <a:lnTo>
                    <a:pt x="623" y="472"/>
                  </a:lnTo>
                  <a:lnTo>
                    <a:pt x="622" y="472"/>
                  </a:lnTo>
                  <a:lnTo>
                    <a:pt x="623" y="472"/>
                  </a:lnTo>
                  <a:lnTo>
                    <a:pt x="624" y="471"/>
                  </a:lnTo>
                  <a:lnTo>
                    <a:pt x="625" y="471"/>
                  </a:lnTo>
                  <a:lnTo>
                    <a:pt x="626" y="471"/>
                  </a:lnTo>
                  <a:lnTo>
                    <a:pt x="627" y="470"/>
                  </a:lnTo>
                  <a:lnTo>
                    <a:pt x="628" y="470"/>
                  </a:lnTo>
                  <a:lnTo>
                    <a:pt x="628" y="469"/>
                  </a:lnTo>
                  <a:lnTo>
                    <a:pt x="629" y="468"/>
                  </a:lnTo>
                  <a:lnTo>
                    <a:pt x="630" y="467"/>
                  </a:lnTo>
                  <a:lnTo>
                    <a:pt x="630" y="466"/>
                  </a:lnTo>
                  <a:lnTo>
                    <a:pt x="630" y="465"/>
                  </a:lnTo>
                  <a:lnTo>
                    <a:pt x="631" y="465"/>
                  </a:lnTo>
                  <a:lnTo>
                    <a:pt x="631" y="466"/>
                  </a:lnTo>
                  <a:lnTo>
                    <a:pt x="631" y="468"/>
                  </a:lnTo>
                  <a:lnTo>
                    <a:pt x="631" y="469"/>
                  </a:lnTo>
                  <a:lnTo>
                    <a:pt x="631" y="470"/>
                  </a:lnTo>
                  <a:lnTo>
                    <a:pt x="631" y="471"/>
                  </a:lnTo>
                  <a:lnTo>
                    <a:pt x="630" y="473"/>
                  </a:lnTo>
                  <a:lnTo>
                    <a:pt x="629" y="473"/>
                  </a:lnTo>
                  <a:lnTo>
                    <a:pt x="629" y="474"/>
                  </a:lnTo>
                  <a:lnTo>
                    <a:pt x="628" y="474"/>
                  </a:lnTo>
                  <a:lnTo>
                    <a:pt x="628" y="475"/>
                  </a:lnTo>
                  <a:lnTo>
                    <a:pt x="628" y="476"/>
                  </a:lnTo>
                  <a:lnTo>
                    <a:pt x="627" y="477"/>
                  </a:lnTo>
                  <a:lnTo>
                    <a:pt x="627" y="478"/>
                  </a:lnTo>
                  <a:lnTo>
                    <a:pt x="627" y="479"/>
                  </a:lnTo>
                  <a:lnTo>
                    <a:pt x="626" y="480"/>
                  </a:lnTo>
                  <a:lnTo>
                    <a:pt x="625" y="481"/>
                  </a:lnTo>
                  <a:lnTo>
                    <a:pt x="625" y="482"/>
                  </a:lnTo>
                  <a:lnTo>
                    <a:pt x="626" y="483"/>
                  </a:lnTo>
                  <a:lnTo>
                    <a:pt x="625" y="484"/>
                  </a:lnTo>
                  <a:lnTo>
                    <a:pt x="623" y="486"/>
                  </a:lnTo>
                  <a:lnTo>
                    <a:pt x="622" y="487"/>
                  </a:lnTo>
                  <a:lnTo>
                    <a:pt x="621" y="490"/>
                  </a:lnTo>
                  <a:lnTo>
                    <a:pt x="619" y="492"/>
                  </a:lnTo>
                  <a:lnTo>
                    <a:pt x="618" y="492"/>
                  </a:lnTo>
                  <a:lnTo>
                    <a:pt x="617" y="493"/>
                  </a:lnTo>
                  <a:lnTo>
                    <a:pt x="616" y="494"/>
                  </a:lnTo>
                  <a:lnTo>
                    <a:pt x="615" y="495"/>
                  </a:lnTo>
                  <a:lnTo>
                    <a:pt x="615" y="496"/>
                  </a:lnTo>
                  <a:lnTo>
                    <a:pt x="615" y="497"/>
                  </a:lnTo>
                  <a:lnTo>
                    <a:pt x="614" y="498"/>
                  </a:lnTo>
                  <a:lnTo>
                    <a:pt x="614" y="499"/>
                  </a:lnTo>
                  <a:lnTo>
                    <a:pt x="614" y="500"/>
                  </a:lnTo>
                  <a:lnTo>
                    <a:pt x="614" y="501"/>
                  </a:lnTo>
                  <a:lnTo>
                    <a:pt x="613" y="502"/>
                  </a:lnTo>
                  <a:lnTo>
                    <a:pt x="613" y="503"/>
                  </a:lnTo>
                  <a:lnTo>
                    <a:pt x="613" y="504"/>
                  </a:lnTo>
                  <a:lnTo>
                    <a:pt x="612" y="504"/>
                  </a:lnTo>
                  <a:lnTo>
                    <a:pt x="612" y="505"/>
                  </a:lnTo>
                  <a:lnTo>
                    <a:pt x="611" y="505"/>
                  </a:lnTo>
                  <a:lnTo>
                    <a:pt x="610" y="505"/>
                  </a:lnTo>
                  <a:lnTo>
                    <a:pt x="609" y="506"/>
                  </a:lnTo>
                  <a:lnTo>
                    <a:pt x="607" y="506"/>
                  </a:lnTo>
                  <a:lnTo>
                    <a:pt x="607" y="507"/>
                  </a:lnTo>
                  <a:lnTo>
                    <a:pt x="606" y="508"/>
                  </a:lnTo>
                  <a:lnTo>
                    <a:pt x="605" y="508"/>
                  </a:lnTo>
                  <a:lnTo>
                    <a:pt x="605" y="509"/>
                  </a:lnTo>
                  <a:lnTo>
                    <a:pt x="604" y="510"/>
                  </a:lnTo>
                  <a:lnTo>
                    <a:pt x="603" y="511"/>
                  </a:lnTo>
                  <a:lnTo>
                    <a:pt x="601" y="512"/>
                  </a:lnTo>
                  <a:lnTo>
                    <a:pt x="600" y="514"/>
                  </a:lnTo>
                  <a:lnTo>
                    <a:pt x="599" y="514"/>
                  </a:lnTo>
                  <a:lnTo>
                    <a:pt x="598" y="515"/>
                  </a:lnTo>
                  <a:lnTo>
                    <a:pt x="598" y="514"/>
                  </a:lnTo>
                  <a:lnTo>
                    <a:pt x="597" y="514"/>
                  </a:lnTo>
                  <a:lnTo>
                    <a:pt x="596" y="514"/>
                  </a:lnTo>
                  <a:lnTo>
                    <a:pt x="596" y="515"/>
                  </a:lnTo>
                  <a:lnTo>
                    <a:pt x="595" y="515"/>
                  </a:lnTo>
                  <a:lnTo>
                    <a:pt x="594" y="515"/>
                  </a:lnTo>
                  <a:lnTo>
                    <a:pt x="593" y="515"/>
                  </a:lnTo>
                  <a:lnTo>
                    <a:pt x="592" y="515"/>
                  </a:lnTo>
                  <a:lnTo>
                    <a:pt x="592" y="514"/>
                  </a:lnTo>
                  <a:lnTo>
                    <a:pt x="593" y="514"/>
                  </a:lnTo>
                  <a:lnTo>
                    <a:pt x="592" y="514"/>
                  </a:lnTo>
                  <a:lnTo>
                    <a:pt x="591" y="515"/>
                  </a:lnTo>
                  <a:lnTo>
                    <a:pt x="590" y="515"/>
                  </a:lnTo>
                  <a:lnTo>
                    <a:pt x="589" y="514"/>
                  </a:lnTo>
                  <a:lnTo>
                    <a:pt x="590" y="514"/>
                  </a:lnTo>
                  <a:lnTo>
                    <a:pt x="590" y="512"/>
                  </a:lnTo>
                  <a:lnTo>
                    <a:pt x="589" y="511"/>
                  </a:lnTo>
                  <a:lnTo>
                    <a:pt x="588" y="510"/>
                  </a:lnTo>
                  <a:lnTo>
                    <a:pt x="588" y="509"/>
                  </a:lnTo>
                  <a:lnTo>
                    <a:pt x="587" y="508"/>
                  </a:lnTo>
                  <a:lnTo>
                    <a:pt x="587" y="507"/>
                  </a:lnTo>
                  <a:lnTo>
                    <a:pt x="587" y="506"/>
                  </a:lnTo>
                  <a:lnTo>
                    <a:pt x="588" y="506"/>
                  </a:lnTo>
                  <a:lnTo>
                    <a:pt x="589" y="507"/>
                  </a:lnTo>
                  <a:lnTo>
                    <a:pt x="590" y="508"/>
                  </a:lnTo>
                  <a:lnTo>
                    <a:pt x="590" y="507"/>
                  </a:lnTo>
                  <a:lnTo>
                    <a:pt x="589" y="506"/>
                  </a:lnTo>
                  <a:lnTo>
                    <a:pt x="588" y="506"/>
                  </a:lnTo>
                  <a:lnTo>
                    <a:pt x="587" y="506"/>
                  </a:lnTo>
                  <a:lnTo>
                    <a:pt x="587" y="505"/>
                  </a:lnTo>
                  <a:lnTo>
                    <a:pt x="588" y="505"/>
                  </a:lnTo>
                  <a:lnTo>
                    <a:pt x="588" y="504"/>
                  </a:lnTo>
                  <a:lnTo>
                    <a:pt x="587" y="503"/>
                  </a:lnTo>
                  <a:lnTo>
                    <a:pt x="587" y="502"/>
                  </a:lnTo>
                  <a:lnTo>
                    <a:pt x="587" y="503"/>
                  </a:lnTo>
                  <a:lnTo>
                    <a:pt x="587" y="502"/>
                  </a:lnTo>
                  <a:lnTo>
                    <a:pt x="587" y="503"/>
                  </a:lnTo>
                  <a:lnTo>
                    <a:pt x="586" y="504"/>
                  </a:lnTo>
                  <a:lnTo>
                    <a:pt x="586" y="503"/>
                  </a:lnTo>
                  <a:lnTo>
                    <a:pt x="585" y="503"/>
                  </a:lnTo>
                  <a:lnTo>
                    <a:pt x="585" y="504"/>
                  </a:lnTo>
                  <a:lnTo>
                    <a:pt x="586" y="504"/>
                  </a:lnTo>
                  <a:lnTo>
                    <a:pt x="586" y="505"/>
                  </a:lnTo>
                  <a:lnTo>
                    <a:pt x="585" y="505"/>
                  </a:lnTo>
                  <a:lnTo>
                    <a:pt x="585" y="506"/>
                  </a:lnTo>
                  <a:lnTo>
                    <a:pt x="586" y="507"/>
                  </a:lnTo>
                  <a:lnTo>
                    <a:pt x="585" y="508"/>
                  </a:lnTo>
                  <a:lnTo>
                    <a:pt x="584" y="508"/>
                  </a:lnTo>
                  <a:lnTo>
                    <a:pt x="584" y="507"/>
                  </a:lnTo>
                  <a:lnTo>
                    <a:pt x="582" y="507"/>
                  </a:lnTo>
                  <a:lnTo>
                    <a:pt x="581" y="506"/>
                  </a:lnTo>
                  <a:lnTo>
                    <a:pt x="582" y="507"/>
                  </a:lnTo>
                  <a:lnTo>
                    <a:pt x="584" y="508"/>
                  </a:lnTo>
                  <a:lnTo>
                    <a:pt x="585" y="509"/>
                  </a:lnTo>
                  <a:lnTo>
                    <a:pt x="585" y="510"/>
                  </a:lnTo>
                  <a:lnTo>
                    <a:pt x="584" y="510"/>
                  </a:lnTo>
                  <a:lnTo>
                    <a:pt x="584" y="509"/>
                  </a:lnTo>
                  <a:lnTo>
                    <a:pt x="582" y="509"/>
                  </a:lnTo>
                  <a:lnTo>
                    <a:pt x="584" y="510"/>
                  </a:lnTo>
                  <a:lnTo>
                    <a:pt x="584" y="511"/>
                  </a:lnTo>
                  <a:lnTo>
                    <a:pt x="582" y="511"/>
                  </a:lnTo>
                  <a:lnTo>
                    <a:pt x="581" y="511"/>
                  </a:lnTo>
                  <a:lnTo>
                    <a:pt x="580" y="511"/>
                  </a:lnTo>
                  <a:lnTo>
                    <a:pt x="579" y="511"/>
                  </a:lnTo>
                  <a:lnTo>
                    <a:pt x="580" y="512"/>
                  </a:lnTo>
                  <a:lnTo>
                    <a:pt x="580" y="511"/>
                  </a:lnTo>
                  <a:lnTo>
                    <a:pt x="581" y="511"/>
                  </a:lnTo>
                  <a:lnTo>
                    <a:pt x="581" y="512"/>
                  </a:lnTo>
                  <a:lnTo>
                    <a:pt x="582" y="512"/>
                  </a:lnTo>
                  <a:lnTo>
                    <a:pt x="582" y="511"/>
                  </a:lnTo>
                  <a:lnTo>
                    <a:pt x="582" y="512"/>
                  </a:lnTo>
                  <a:lnTo>
                    <a:pt x="584" y="511"/>
                  </a:lnTo>
                  <a:lnTo>
                    <a:pt x="585" y="511"/>
                  </a:lnTo>
                  <a:lnTo>
                    <a:pt x="586" y="511"/>
                  </a:lnTo>
                  <a:lnTo>
                    <a:pt x="586" y="512"/>
                  </a:lnTo>
                  <a:lnTo>
                    <a:pt x="586" y="514"/>
                  </a:lnTo>
                  <a:lnTo>
                    <a:pt x="586" y="515"/>
                  </a:lnTo>
                  <a:lnTo>
                    <a:pt x="585" y="515"/>
                  </a:lnTo>
                  <a:lnTo>
                    <a:pt x="586" y="515"/>
                  </a:lnTo>
                  <a:lnTo>
                    <a:pt x="586" y="516"/>
                  </a:lnTo>
                  <a:lnTo>
                    <a:pt x="585" y="516"/>
                  </a:lnTo>
                  <a:lnTo>
                    <a:pt x="584" y="516"/>
                  </a:lnTo>
                  <a:lnTo>
                    <a:pt x="582" y="516"/>
                  </a:lnTo>
                  <a:lnTo>
                    <a:pt x="581" y="515"/>
                  </a:lnTo>
                  <a:lnTo>
                    <a:pt x="580" y="515"/>
                  </a:lnTo>
                  <a:lnTo>
                    <a:pt x="579" y="514"/>
                  </a:lnTo>
                  <a:lnTo>
                    <a:pt x="579" y="515"/>
                  </a:lnTo>
                  <a:lnTo>
                    <a:pt x="578" y="515"/>
                  </a:lnTo>
                  <a:lnTo>
                    <a:pt x="577" y="515"/>
                  </a:lnTo>
                  <a:lnTo>
                    <a:pt x="577" y="516"/>
                  </a:lnTo>
                  <a:lnTo>
                    <a:pt x="578" y="516"/>
                  </a:lnTo>
                  <a:lnTo>
                    <a:pt x="579" y="515"/>
                  </a:lnTo>
                  <a:lnTo>
                    <a:pt x="580" y="515"/>
                  </a:lnTo>
                  <a:lnTo>
                    <a:pt x="580" y="516"/>
                  </a:lnTo>
                  <a:lnTo>
                    <a:pt x="581" y="517"/>
                  </a:lnTo>
                  <a:lnTo>
                    <a:pt x="580" y="517"/>
                  </a:lnTo>
                  <a:lnTo>
                    <a:pt x="580" y="518"/>
                  </a:lnTo>
                  <a:lnTo>
                    <a:pt x="580" y="519"/>
                  </a:lnTo>
                  <a:lnTo>
                    <a:pt x="579" y="519"/>
                  </a:lnTo>
                  <a:lnTo>
                    <a:pt x="579" y="520"/>
                  </a:lnTo>
                  <a:lnTo>
                    <a:pt x="578" y="520"/>
                  </a:lnTo>
                  <a:lnTo>
                    <a:pt x="577" y="520"/>
                  </a:lnTo>
                  <a:lnTo>
                    <a:pt x="576" y="520"/>
                  </a:lnTo>
                  <a:lnTo>
                    <a:pt x="574" y="520"/>
                  </a:lnTo>
                  <a:lnTo>
                    <a:pt x="573" y="520"/>
                  </a:lnTo>
                  <a:lnTo>
                    <a:pt x="573" y="521"/>
                  </a:lnTo>
                  <a:lnTo>
                    <a:pt x="572" y="521"/>
                  </a:lnTo>
                  <a:lnTo>
                    <a:pt x="571" y="521"/>
                  </a:lnTo>
                  <a:lnTo>
                    <a:pt x="570" y="522"/>
                  </a:lnTo>
                  <a:lnTo>
                    <a:pt x="569" y="522"/>
                  </a:lnTo>
                  <a:lnTo>
                    <a:pt x="568" y="522"/>
                  </a:lnTo>
                  <a:lnTo>
                    <a:pt x="567" y="522"/>
                  </a:lnTo>
                  <a:lnTo>
                    <a:pt x="566" y="522"/>
                  </a:lnTo>
                  <a:lnTo>
                    <a:pt x="565" y="521"/>
                  </a:lnTo>
                  <a:lnTo>
                    <a:pt x="565" y="520"/>
                  </a:lnTo>
                  <a:lnTo>
                    <a:pt x="565" y="519"/>
                  </a:lnTo>
                  <a:lnTo>
                    <a:pt x="565" y="520"/>
                  </a:lnTo>
                  <a:lnTo>
                    <a:pt x="564" y="519"/>
                  </a:lnTo>
                  <a:lnTo>
                    <a:pt x="563" y="518"/>
                  </a:lnTo>
                  <a:lnTo>
                    <a:pt x="563" y="519"/>
                  </a:lnTo>
                  <a:lnTo>
                    <a:pt x="564" y="520"/>
                  </a:lnTo>
                  <a:lnTo>
                    <a:pt x="563" y="520"/>
                  </a:lnTo>
                  <a:lnTo>
                    <a:pt x="562" y="520"/>
                  </a:lnTo>
                  <a:lnTo>
                    <a:pt x="561" y="520"/>
                  </a:lnTo>
                  <a:lnTo>
                    <a:pt x="560" y="520"/>
                  </a:lnTo>
                  <a:lnTo>
                    <a:pt x="559" y="521"/>
                  </a:lnTo>
                  <a:lnTo>
                    <a:pt x="560" y="521"/>
                  </a:lnTo>
                  <a:lnTo>
                    <a:pt x="560" y="520"/>
                  </a:lnTo>
                  <a:lnTo>
                    <a:pt x="563" y="520"/>
                  </a:lnTo>
                  <a:lnTo>
                    <a:pt x="564" y="520"/>
                  </a:lnTo>
                  <a:lnTo>
                    <a:pt x="564" y="521"/>
                  </a:lnTo>
                  <a:lnTo>
                    <a:pt x="565" y="522"/>
                  </a:lnTo>
                  <a:lnTo>
                    <a:pt x="565" y="523"/>
                  </a:lnTo>
                  <a:lnTo>
                    <a:pt x="566" y="523"/>
                  </a:lnTo>
                  <a:lnTo>
                    <a:pt x="567" y="523"/>
                  </a:lnTo>
                  <a:lnTo>
                    <a:pt x="568" y="523"/>
                  </a:lnTo>
                  <a:lnTo>
                    <a:pt x="569" y="523"/>
                  </a:lnTo>
                  <a:lnTo>
                    <a:pt x="569" y="522"/>
                  </a:lnTo>
                  <a:lnTo>
                    <a:pt x="570" y="522"/>
                  </a:lnTo>
                  <a:lnTo>
                    <a:pt x="571" y="522"/>
                  </a:lnTo>
                  <a:lnTo>
                    <a:pt x="570" y="523"/>
                  </a:lnTo>
                  <a:lnTo>
                    <a:pt x="570" y="524"/>
                  </a:lnTo>
                  <a:lnTo>
                    <a:pt x="569" y="524"/>
                  </a:lnTo>
                  <a:lnTo>
                    <a:pt x="569" y="525"/>
                  </a:lnTo>
                  <a:lnTo>
                    <a:pt x="568" y="525"/>
                  </a:lnTo>
                  <a:lnTo>
                    <a:pt x="567" y="525"/>
                  </a:lnTo>
                  <a:lnTo>
                    <a:pt x="567" y="526"/>
                  </a:lnTo>
                  <a:lnTo>
                    <a:pt x="566" y="526"/>
                  </a:lnTo>
                  <a:lnTo>
                    <a:pt x="566" y="527"/>
                  </a:lnTo>
                  <a:lnTo>
                    <a:pt x="566" y="528"/>
                  </a:lnTo>
                  <a:lnTo>
                    <a:pt x="566" y="529"/>
                  </a:lnTo>
                  <a:lnTo>
                    <a:pt x="565" y="529"/>
                  </a:lnTo>
                  <a:lnTo>
                    <a:pt x="564" y="529"/>
                  </a:lnTo>
                  <a:lnTo>
                    <a:pt x="563" y="529"/>
                  </a:lnTo>
                  <a:lnTo>
                    <a:pt x="562" y="529"/>
                  </a:lnTo>
                  <a:lnTo>
                    <a:pt x="562" y="528"/>
                  </a:lnTo>
                  <a:lnTo>
                    <a:pt x="561" y="528"/>
                  </a:lnTo>
                  <a:lnTo>
                    <a:pt x="562" y="529"/>
                  </a:lnTo>
                  <a:lnTo>
                    <a:pt x="563" y="529"/>
                  </a:lnTo>
                  <a:lnTo>
                    <a:pt x="565" y="529"/>
                  </a:lnTo>
                  <a:lnTo>
                    <a:pt x="566" y="529"/>
                  </a:lnTo>
                  <a:lnTo>
                    <a:pt x="567" y="530"/>
                  </a:lnTo>
                  <a:lnTo>
                    <a:pt x="567" y="531"/>
                  </a:lnTo>
                  <a:lnTo>
                    <a:pt x="566" y="532"/>
                  </a:lnTo>
                  <a:lnTo>
                    <a:pt x="566" y="533"/>
                  </a:lnTo>
                  <a:lnTo>
                    <a:pt x="567" y="532"/>
                  </a:lnTo>
                  <a:lnTo>
                    <a:pt x="567" y="531"/>
                  </a:lnTo>
                  <a:lnTo>
                    <a:pt x="568" y="532"/>
                  </a:lnTo>
                  <a:lnTo>
                    <a:pt x="569" y="532"/>
                  </a:lnTo>
                  <a:lnTo>
                    <a:pt x="569" y="533"/>
                  </a:lnTo>
                  <a:lnTo>
                    <a:pt x="568" y="533"/>
                  </a:lnTo>
                  <a:lnTo>
                    <a:pt x="568" y="535"/>
                  </a:lnTo>
                  <a:lnTo>
                    <a:pt x="569" y="536"/>
                  </a:lnTo>
                  <a:lnTo>
                    <a:pt x="568" y="536"/>
                  </a:lnTo>
                  <a:lnTo>
                    <a:pt x="569" y="537"/>
                  </a:lnTo>
                  <a:lnTo>
                    <a:pt x="570" y="539"/>
                  </a:lnTo>
                  <a:lnTo>
                    <a:pt x="571" y="539"/>
                  </a:lnTo>
                  <a:lnTo>
                    <a:pt x="571" y="540"/>
                  </a:lnTo>
                  <a:lnTo>
                    <a:pt x="571" y="541"/>
                  </a:lnTo>
                  <a:lnTo>
                    <a:pt x="572" y="541"/>
                  </a:lnTo>
                  <a:lnTo>
                    <a:pt x="572" y="542"/>
                  </a:lnTo>
                  <a:lnTo>
                    <a:pt x="572" y="543"/>
                  </a:lnTo>
                  <a:lnTo>
                    <a:pt x="572" y="544"/>
                  </a:lnTo>
                  <a:lnTo>
                    <a:pt x="573" y="544"/>
                  </a:lnTo>
                  <a:lnTo>
                    <a:pt x="573" y="545"/>
                  </a:lnTo>
                  <a:lnTo>
                    <a:pt x="572" y="545"/>
                  </a:lnTo>
                  <a:lnTo>
                    <a:pt x="571" y="546"/>
                  </a:lnTo>
                  <a:lnTo>
                    <a:pt x="570" y="546"/>
                  </a:lnTo>
                  <a:lnTo>
                    <a:pt x="569" y="546"/>
                  </a:lnTo>
                  <a:lnTo>
                    <a:pt x="569" y="547"/>
                  </a:lnTo>
                  <a:lnTo>
                    <a:pt x="570" y="547"/>
                  </a:lnTo>
                  <a:lnTo>
                    <a:pt x="571" y="546"/>
                  </a:lnTo>
                  <a:lnTo>
                    <a:pt x="572" y="546"/>
                  </a:lnTo>
                  <a:lnTo>
                    <a:pt x="571" y="547"/>
                  </a:lnTo>
                  <a:lnTo>
                    <a:pt x="572" y="547"/>
                  </a:lnTo>
                  <a:lnTo>
                    <a:pt x="573" y="546"/>
                  </a:lnTo>
                  <a:lnTo>
                    <a:pt x="574" y="546"/>
                  </a:lnTo>
                  <a:lnTo>
                    <a:pt x="574" y="547"/>
                  </a:lnTo>
                  <a:lnTo>
                    <a:pt x="575" y="547"/>
                  </a:lnTo>
                  <a:lnTo>
                    <a:pt x="576" y="548"/>
                  </a:lnTo>
                  <a:lnTo>
                    <a:pt x="577" y="549"/>
                  </a:lnTo>
                  <a:lnTo>
                    <a:pt x="577" y="550"/>
                  </a:lnTo>
                  <a:lnTo>
                    <a:pt x="576" y="550"/>
                  </a:lnTo>
                  <a:lnTo>
                    <a:pt x="576" y="551"/>
                  </a:lnTo>
                  <a:lnTo>
                    <a:pt x="575" y="551"/>
                  </a:lnTo>
                  <a:lnTo>
                    <a:pt x="574" y="551"/>
                  </a:lnTo>
                  <a:lnTo>
                    <a:pt x="574" y="552"/>
                  </a:lnTo>
                  <a:lnTo>
                    <a:pt x="573" y="552"/>
                  </a:lnTo>
                  <a:lnTo>
                    <a:pt x="572" y="552"/>
                  </a:lnTo>
                  <a:lnTo>
                    <a:pt x="571" y="552"/>
                  </a:lnTo>
                  <a:lnTo>
                    <a:pt x="571" y="553"/>
                  </a:lnTo>
                  <a:lnTo>
                    <a:pt x="570" y="553"/>
                  </a:lnTo>
                  <a:lnTo>
                    <a:pt x="570" y="554"/>
                  </a:lnTo>
                  <a:lnTo>
                    <a:pt x="571" y="553"/>
                  </a:lnTo>
                  <a:lnTo>
                    <a:pt x="572" y="553"/>
                  </a:lnTo>
                  <a:lnTo>
                    <a:pt x="572" y="552"/>
                  </a:lnTo>
                  <a:lnTo>
                    <a:pt x="573" y="552"/>
                  </a:lnTo>
                  <a:lnTo>
                    <a:pt x="574" y="552"/>
                  </a:lnTo>
                  <a:lnTo>
                    <a:pt x="574" y="551"/>
                  </a:lnTo>
                  <a:lnTo>
                    <a:pt x="575" y="551"/>
                  </a:lnTo>
                  <a:lnTo>
                    <a:pt x="576" y="551"/>
                  </a:lnTo>
                  <a:lnTo>
                    <a:pt x="577" y="550"/>
                  </a:lnTo>
                  <a:lnTo>
                    <a:pt x="578" y="550"/>
                  </a:lnTo>
                  <a:lnTo>
                    <a:pt x="579" y="550"/>
                  </a:lnTo>
                  <a:lnTo>
                    <a:pt x="580" y="550"/>
                  </a:lnTo>
                  <a:lnTo>
                    <a:pt x="581" y="550"/>
                  </a:lnTo>
                  <a:lnTo>
                    <a:pt x="582" y="550"/>
                  </a:lnTo>
                  <a:lnTo>
                    <a:pt x="582" y="551"/>
                  </a:lnTo>
                  <a:lnTo>
                    <a:pt x="581" y="551"/>
                  </a:lnTo>
                  <a:lnTo>
                    <a:pt x="580" y="551"/>
                  </a:lnTo>
                  <a:lnTo>
                    <a:pt x="579" y="551"/>
                  </a:lnTo>
                  <a:lnTo>
                    <a:pt x="578" y="552"/>
                  </a:lnTo>
                  <a:lnTo>
                    <a:pt x="577" y="552"/>
                  </a:lnTo>
                  <a:lnTo>
                    <a:pt x="576" y="553"/>
                  </a:lnTo>
                  <a:lnTo>
                    <a:pt x="575" y="553"/>
                  </a:lnTo>
                  <a:lnTo>
                    <a:pt x="574" y="553"/>
                  </a:lnTo>
                  <a:lnTo>
                    <a:pt x="573" y="554"/>
                  </a:lnTo>
                  <a:lnTo>
                    <a:pt x="572" y="554"/>
                  </a:lnTo>
                  <a:lnTo>
                    <a:pt x="571" y="555"/>
                  </a:lnTo>
                  <a:lnTo>
                    <a:pt x="570" y="555"/>
                  </a:lnTo>
                  <a:lnTo>
                    <a:pt x="570" y="556"/>
                  </a:lnTo>
                  <a:lnTo>
                    <a:pt x="569" y="556"/>
                  </a:lnTo>
                  <a:lnTo>
                    <a:pt x="569" y="557"/>
                  </a:lnTo>
                  <a:lnTo>
                    <a:pt x="569" y="555"/>
                  </a:lnTo>
                  <a:lnTo>
                    <a:pt x="569" y="554"/>
                  </a:lnTo>
                  <a:lnTo>
                    <a:pt x="568" y="555"/>
                  </a:lnTo>
                  <a:lnTo>
                    <a:pt x="567" y="555"/>
                  </a:lnTo>
                  <a:lnTo>
                    <a:pt x="566" y="555"/>
                  </a:lnTo>
                  <a:lnTo>
                    <a:pt x="565" y="555"/>
                  </a:lnTo>
                  <a:lnTo>
                    <a:pt x="564" y="555"/>
                  </a:lnTo>
                  <a:lnTo>
                    <a:pt x="564" y="554"/>
                  </a:lnTo>
                  <a:lnTo>
                    <a:pt x="565" y="554"/>
                  </a:lnTo>
                  <a:lnTo>
                    <a:pt x="566" y="553"/>
                  </a:lnTo>
                  <a:lnTo>
                    <a:pt x="567" y="552"/>
                  </a:lnTo>
                  <a:lnTo>
                    <a:pt x="568" y="552"/>
                  </a:lnTo>
                  <a:lnTo>
                    <a:pt x="567" y="552"/>
                  </a:lnTo>
                  <a:lnTo>
                    <a:pt x="566" y="552"/>
                  </a:lnTo>
                  <a:lnTo>
                    <a:pt x="565" y="553"/>
                  </a:lnTo>
                  <a:lnTo>
                    <a:pt x="564" y="553"/>
                  </a:lnTo>
                  <a:lnTo>
                    <a:pt x="564" y="554"/>
                  </a:lnTo>
                  <a:lnTo>
                    <a:pt x="563" y="553"/>
                  </a:lnTo>
                  <a:lnTo>
                    <a:pt x="562" y="553"/>
                  </a:lnTo>
                  <a:lnTo>
                    <a:pt x="563" y="554"/>
                  </a:lnTo>
                  <a:lnTo>
                    <a:pt x="562" y="554"/>
                  </a:lnTo>
                  <a:lnTo>
                    <a:pt x="562" y="555"/>
                  </a:lnTo>
                  <a:lnTo>
                    <a:pt x="561" y="555"/>
                  </a:lnTo>
                  <a:lnTo>
                    <a:pt x="560" y="555"/>
                  </a:lnTo>
                  <a:lnTo>
                    <a:pt x="557" y="556"/>
                  </a:lnTo>
                  <a:lnTo>
                    <a:pt x="556" y="557"/>
                  </a:lnTo>
                  <a:lnTo>
                    <a:pt x="557" y="557"/>
                  </a:lnTo>
                  <a:lnTo>
                    <a:pt x="557" y="556"/>
                  </a:lnTo>
                  <a:lnTo>
                    <a:pt x="560" y="556"/>
                  </a:lnTo>
                  <a:lnTo>
                    <a:pt x="561" y="556"/>
                  </a:lnTo>
                  <a:lnTo>
                    <a:pt x="562" y="556"/>
                  </a:lnTo>
                  <a:lnTo>
                    <a:pt x="562" y="555"/>
                  </a:lnTo>
                  <a:lnTo>
                    <a:pt x="563" y="554"/>
                  </a:lnTo>
                  <a:lnTo>
                    <a:pt x="564" y="555"/>
                  </a:lnTo>
                  <a:lnTo>
                    <a:pt x="565" y="555"/>
                  </a:lnTo>
                  <a:lnTo>
                    <a:pt x="564" y="556"/>
                  </a:lnTo>
                  <a:lnTo>
                    <a:pt x="563" y="556"/>
                  </a:lnTo>
                  <a:lnTo>
                    <a:pt x="563" y="557"/>
                  </a:lnTo>
                  <a:lnTo>
                    <a:pt x="562" y="557"/>
                  </a:lnTo>
                  <a:lnTo>
                    <a:pt x="563" y="558"/>
                  </a:lnTo>
                  <a:lnTo>
                    <a:pt x="560" y="558"/>
                  </a:lnTo>
                  <a:lnTo>
                    <a:pt x="559" y="558"/>
                  </a:lnTo>
                  <a:lnTo>
                    <a:pt x="557" y="559"/>
                  </a:lnTo>
                  <a:lnTo>
                    <a:pt x="556" y="560"/>
                  </a:lnTo>
                  <a:lnTo>
                    <a:pt x="555" y="560"/>
                  </a:lnTo>
                  <a:lnTo>
                    <a:pt x="555" y="559"/>
                  </a:lnTo>
                  <a:lnTo>
                    <a:pt x="554" y="559"/>
                  </a:lnTo>
                  <a:lnTo>
                    <a:pt x="554" y="560"/>
                  </a:lnTo>
                  <a:lnTo>
                    <a:pt x="555" y="561"/>
                  </a:lnTo>
                  <a:lnTo>
                    <a:pt x="556" y="561"/>
                  </a:lnTo>
                  <a:lnTo>
                    <a:pt x="556" y="560"/>
                  </a:lnTo>
                  <a:lnTo>
                    <a:pt x="557" y="561"/>
                  </a:lnTo>
                  <a:lnTo>
                    <a:pt x="556" y="562"/>
                  </a:lnTo>
                  <a:lnTo>
                    <a:pt x="556" y="564"/>
                  </a:lnTo>
                  <a:lnTo>
                    <a:pt x="555" y="564"/>
                  </a:lnTo>
                  <a:lnTo>
                    <a:pt x="554" y="565"/>
                  </a:lnTo>
                  <a:lnTo>
                    <a:pt x="554" y="566"/>
                  </a:lnTo>
                  <a:lnTo>
                    <a:pt x="555" y="567"/>
                  </a:lnTo>
                  <a:lnTo>
                    <a:pt x="554" y="567"/>
                  </a:lnTo>
                  <a:lnTo>
                    <a:pt x="553" y="568"/>
                  </a:lnTo>
                  <a:lnTo>
                    <a:pt x="552" y="568"/>
                  </a:lnTo>
                  <a:lnTo>
                    <a:pt x="552" y="569"/>
                  </a:lnTo>
                  <a:lnTo>
                    <a:pt x="550" y="569"/>
                  </a:lnTo>
                  <a:lnTo>
                    <a:pt x="550" y="570"/>
                  </a:lnTo>
                  <a:lnTo>
                    <a:pt x="549" y="570"/>
                  </a:lnTo>
                  <a:lnTo>
                    <a:pt x="548" y="571"/>
                  </a:lnTo>
                  <a:lnTo>
                    <a:pt x="547" y="571"/>
                  </a:lnTo>
                  <a:lnTo>
                    <a:pt x="547" y="572"/>
                  </a:lnTo>
                  <a:lnTo>
                    <a:pt x="545" y="572"/>
                  </a:lnTo>
                  <a:lnTo>
                    <a:pt x="544" y="573"/>
                  </a:lnTo>
                  <a:lnTo>
                    <a:pt x="543" y="573"/>
                  </a:lnTo>
                  <a:lnTo>
                    <a:pt x="542" y="573"/>
                  </a:lnTo>
                  <a:lnTo>
                    <a:pt x="542" y="574"/>
                  </a:lnTo>
                  <a:lnTo>
                    <a:pt x="541" y="574"/>
                  </a:lnTo>
                  <a:lnTo>
                    <a:pt x="540" y="575"/>
                  </a:lnTo>
                  <a:lnTo>
                    <a:pt x="539" y="575"/>
                  </a:lnTo>
                  <a:lnTo>
                    <a:pt x="538" y="576"/>
                  </a:lnTo>
                  <a:lnTo>
                    <a:pt x="538" y="577"/>
                  </a:lnTo>
                  <a:lnTo>
                    <a:pt x="537" y="577"/>
                  </a:lnTo>
                  <a:lnTo>
                    <a:pt x="537" y="578"/>
                  </a:lnTo>
                  <a:lnTo>
                    <a:pt x="536" y="578"/>
                  </a:lnTo>
                  <a:lnTo>
                    <a:pt x="535" y="579"/>
                  </a:lnTo>
                  <a:lnTo>
                    <a:pt x="534" y="579"/>
                  </a:lnTo>
                  <a:lnTo>
                    <a:pt x="532" y="579"/>
                  </a:lnTo>
                  <a:lnTo>
                    <a:pt x="532" y="580"/>
                  </a:lnTo>
                  <a:lnTo>
                    <a:pt x="531" y="580"/>
                  </a:lnTo>
                  <a:lnTo>
                    <a:pt x="530" y="580"/>
                  </a:lnTo>
                  <a:lnTo>
                    <a:pt x="529" y="581"/>
                  </a:lnTo>
                  <a:lnTo>
                    <a:pt x="528" y="581"/>
                  </a:lnTo>
                  <a:lnTo>
                    <a:pt x="527" y="581"/>
                  </a:lnTo>
                  <a:lnTo>
                    <a:pt x="526" y="582"/>
                  </a:lnTo>
                  <a:lnTo>
                    <a:pt x="525" y="582"/>
                  </a:lnTo>
                  <a:lnTo>
                    <a:pt x="524" y="583"/>
                  </a:lnTo>
                  <a:lnTo>
                    <a:pt x="523" y="584"/>
                  </a:lnTo>
                  <a:lnTo>
                    <a:pt x="522" y="584"/>
                  </a:lnTo>
                  <a:lnTo>
                    <a:pt x="522" y="585"/>
                  </a:lnTo>
                  <a:lnTo>
                    <a:pt x="523" y="584"/>
                  </a:lnTo>
                  <a:lnTo>
                    <a:pt x="523" y="585"/>
                  </a:lnTo>
                  <a:lnTo>
                    <a:pt x="522" y="587"/>
                  </a:lnTo>
                  <a:lnTo>
                    <a:pt x="521" y="589"/>
                  </a:lnTo>
                  <a:lnTo>
                    <a:pt x="520" y="590"/>
                  </a:lnTo>
                  <a:lnTo>
                    <a:pt x="519" y="590"/>
                  </a:lnTo>
                  <a:lnTo>
                    <a:pt x="517" y="591"/>
                  </a:lnTo>
                  <a:lnTo>
                    <a:pt x="515" y="592"/>
                  </a:lnTo>
                  <a:lnTo>
                    <a:pt x="513" y="594"/>
                  </a:lnTo>
                  <a:lnTo>
                    <a:pt x="512" y="594"/>
                  </a:lnTo>
                  <a:lnTo>
                    <a:pt x="511" y="595"/>
                  </a:lnTo>
                  <a:lnTo>
                    <a:pt x="510" y="595"/>
                  </a:lnTo>
                  <a:lnTo>
                    <a:pt x="509" y="596"/>
                  </a:lnTo>
                  <a:lnTo>
                    <a:pt x="507" y="596"/>
                  </a:lnTo>
                  <a:lnTo>
                    <a:pt x="505" y="597"/>
                  </a:lnTo>
                  <a:lnTo>
                    <a:pt x="503" y="598"/>
                  </a:lnTo>
                  <a:lnTo>
                    <a:pt x="502" y="599"/>
                  </a:lnTo>
                  <a:lnTo>
                    <a:pt x="501" y="599"/>
                  </a:lnTo>
                  <a:lnTo>
                    <a:pt x="500" y="600"/>
                  </a:lnTo>
                  <a:lnTo>
                    <a:pt x="499" y="600"/>
                  </a:lnTo>
                  <a:lnTo>
                    <a:pt x="498" y="600"/>
                  </a:lnTo>
                  <a:lnTo>
                    <a:pt x="497" y="600"/>
                  </a:lnTo>
                  <a:lnTo>
                    <a:pt x="497" y="601"/>
                  </a:lnTo>
                  <a:lnTo>
                    <a:pt x="496" y="601"/>
                  </a:lnTo>
                  <a:lnTo>
                    <a:pt x="494" y="602"/>
                  </a:lnTo>
                  <a:lnTo>
                    <a:pt x="492" y="603"/>
                  </a:lnTo>
                  <a:lnTo>
                    <a:pt x="491" y="604"/>
                  </a:lnTo>
                  <a:lnTo>
                    <a:pt x="490" y="604"/>
                  </a:lnTo>
                  <a:lnTo>
                    <a:pt x="489" y="605"/>
                  </a:lnTo>
                  <a:lnTo>
                    <a:pt x="487" y="606"/>
                  </a:lnTo>
                  <a:lnTo>
                    <a:pt x="486" y="606"/>
                  </a:lnTo>
                  <a:lnTo>
                    <a:pt x="485" y="606"/>
                  </a:lnTo>
                  <a:lnTo>
                    <a:pt x="485" y="607"/>
                  </a:lnTo>
                  <a:lnTo>
                    <a:pt x="484" y="607"/>
                  </a:lnTo>
                  <a:lnTo>
                    <a:pt x="481" y="608"/>
                  </a:lnTo>
                  <a:lnTo>
                    <a:pt x="479" y="609"/>
                  </a:lnTo>
                  <a:lnTo>
                    <a:pt x="477" y="611"/>
                  </a:lnTo>
                  <a:lnTo>
                    <a:pt x="477" y="612"/>
                  </a:lnTo>
                  <a:lnTo>
                    <a:pt x="476" y="614"/>
                  </a:lnTo>
                  <a:lnTo>
                    <a:pt x="475" y="612"/>
                  </a:lnTo>
                  <a:lnTo>
                    <a:pt x="473" y="612"/>
                  </a:lnTo>
                  <a:lnTo>
                    <a:pt x="471" y="612"/>
                  </a:lnTo>
                  <a:lnTo>
                    <a:pt x="470" y="611"/>
                  </a:lnTo>
                  <a:lnTo>
                    <a:pt x="471" y="610"/>
                  </a:lnTo>
                  <a:lnTo>
                    <a:pt x="470" y="610"/>
                  </a:lnTo>
                  <a:lnTo>
                    <a:pt x="470" y="609"/>
                  </a:lnTo>
                  <a:lnTo>
                    <a:pt x="471" y="609"/>
                  </a:lnTo>
                  <a:lnTo>
                    <a:pt x="470" y="609"/>
                  </a:lnTo>
                  <a:lnTo>
                    <a:pt x="470" y="610"/>
                  </a:lnTo>
                  <a:lnTo>
                    <a:pt x="469" y="610"/>
                  </a:lnTo>
                  <a:lnTo>
                    <a:pt x="469" y="609"/>
                  </a:lnTo>
                  <a:lnTo>
                    <a:pt x="468" y="608"/>
                  </a:lnTo>
                  <a:lnTo>
                    <a:pt x="468" y="606"/>
                  </a:lnTo>
                  <a:lnTo>
                    <a:pt x="468" y="605"/>
                  </a:lnTo>
                  <a:lnTo>
                    <a:pt x="469" y="605"/>
                  </a:lnTo>
                  <a:lnTo>
                    <a:pt x="469" y="604"/>
                  </a:lnTo>
                  <a:lnTo>
                    <a:pt x="468" y="604"/>
                  </a:lnTo>
                  <a:lnTo>
                    <a:pt x="468" y="603"/>
                  </a:lnTo>
                  <a:lnTo>
                    <a:pt x="469" y="603"/>
                  </a:lnTo>
                  <a:lnTo>
                    <a:pt x="468" y="602"/>
                  </a:lnTo>
                  <a:lnTo>
                    <a:pt x="467" y="601"/>
                  </a:lnTo>
                  <a:lnTo>
                    <a:pt x="467" y="600"/>
                  </a:lnTo>
                  <a:lnTo>
                    <a:pt x="466" y="600"/>
                  </a:lnTo>
                  <a:lnTo>
                    <a:pt x="466" y="601"/>
                  </a:lnTo>
                  <a:lnTo>
                    <a:pt x="467" y="602"/>
                  </a:lnTo>
                  <a:lnTo>
                    <a:pt x="467" y="603"/>
                  </a:lnTo>
                  <a:lnTo>
                    <a:pt x="467" y="604"/>
                  </a:lnTo>
                  <a:lnTo>
                    <a:pt x="467" y="606"/>
                  </a:lnTo>
                  <a:lnTo>
                    <a:pt x="467" y="607"/>
                  </a:lnTo>
                  <a:lnTo>
                    <a:pt x="467" y="608"/>
                  </a:lnTo>
                  <a:lnTo>
                    <a:pt x="467" y="609"/>
                  </a:lnTo>
                  <a:lnTo>
                    <a:pt x="466" y="609"/>
                  </a:lnTo>
                  <a:lnTo>
                    <a:pt x="467" y="610"/>
                  </a:lnTo>
                  <a:lnTo>
                    <a:pt x="468" y="611"/>
                  </a:lnTo>
                  <a:lnTo>
                    <a:pt x="467" y="611"/>
                  </a:lnTo>
                  <a:lnTo>
                    <a:pt x="464" y="611"/>
                  </a:lnTo>
                  <a:lnTo>
                    <a:pt x="463" y="610"/>
                  </a:lnTo>
                  <a:lnTo>
                    <a:pt x="462" y="609"/>
                  </a:lnTo>
                  <a:lnTo>
                    <a:pt x="461" y="609"/>
                  </a:lnTo>
                  <a:lnTo>
                    <a:pt x="462" y="610"/>
                  </a:lnTo>
                  <a:lnTo>
                    <a:pt x="462" y="611"/>
                  </a:lnTo>
                  <a:lnTo>
                    <a:pt x="461" y="611"/>
                  </a:lnTo>
                  <a:lnTo>
                    <a:pt x="460" y="611"/>
                  </a:lnTo>
                  <a:lnTo>
                    <a:pt x="459" y="612"/>
                  </a:lnTo>
                  <a:lnTo>
                    <a:pt x="460" y="614"/>
                  </a:lnTo>
                  <a:lnTo>
                    <a:pt x="460" y="612"/>
                  </a:lnTo>
                  <a:lnTo>
                    <a:pt x="461" y="612"/>
                  </a:lnTo>
                  <a:lnTo>
                    <a:pt x="462" y="612"/>
                  </a:lnTo>
                  <a:lnTo>
                    <a:pt x="463" y="611"/>
                  </a:lnTo>
                  <a:lnTo>
                    <a:pt x="464" y="611"/>
                  </a:lnTo>
                  <a:lnTo>
                    <a:pt x="464" y="612"/>
                  </a:lnTo>
                  <a:lnTo>
                    <a:pt x="463" y="612"/>
                  </a:lnTo>
                  <a:lnTo>
                    <a:pt x="463" y="614"/>
                  </a:lnTo>
                  <a:lnTo>
                    <a:pt x="464" y="614"/>
                  </a:lnTo>
                  <a:lnTo>
                    <a:pt x="463" y="616"/>
                  </a:lnTo>
                  <a:lnTo>
                    <a:pt x="464" y="616"/>
                  </a:lnTo>
                  <a:lnTo>
                    <a:pt x="465" y="615"/>
                  </a:lnTo>
                  <a:lnTo>
                    <a:pt x="466" y="614"/>
                  </a:lnTo>
                  <a:lnTo>
                    <a:pt x="468" y="614"/>
                  </a:lnTo>
                  <a:lnTo>
                    <a:pt x="468" y="615"/>
                  </a:lnTo>
                  <a:lnTo>
                    <a:pt x="469" y="615"/>
                  </a:lnTo>
                  <a:lnTo>
                    <a:pt x="469" y="616"/>
                  </a:lnTo>
                  <a:lnTo>
                    <a:pt x="468" y="617"/>
                  </a:lnTo>
                  <a:lnTo>
                    <a:pt x="467" y="617"/>
                  </a:lnTo>
                  <a:lnTo>
                    <a:pt x="466" y="617"/>
                  </a:lnTo>
                  <a:lnTo>
                    <a:pt x="466" y="618"/>
                  </a:lnTo>
                  <a:lnTo>
                    <a:pt x="467" y="618"/>
                  </a:lnTo>
                  <a:lnTo>
                    <a:pt x="468" y="617"/>
                  </a:lnTo>
                  <a:lnTo>
                    <a:pt x="469" y="617"/>
                  </a:lnTo>
                  <a:lnTo>
                    <a:pt x="470" y="616"/>
                  </a:lnTo>
                  <a:lnTo>
                    <a:pt x="470" y="615"/>
                  </a:lnTo>
                  <a:lnTo>
                    <a:pt x="471" y="615"/>
                  </a:lnTo>
                  <a:lnTo>
                    <a:pt x="470" y="616"/>
                  </a:lnTo>
                  <a:lnTo>
                    <a:pt x="469" y="617"/>
                  </a:lnTo>
                  <a:lnTo>
                    <a:pt x="467" y="618"/>
                  </a:lnTo>
                  <a:lnTo>
                    <a:pt x="466" y="619"/>
                  </a:lnTo>
                  <a:lnTo>
                    <a:pt x="465" y="619"/>
                  </a:lnTo>
                  <a:lnTo>
                    <a:pt x="464" y="620"/>
                  </a:lnTo>
                  <a:lnTo>
                    <a:pt x="463" y="620"/>
                  </a:lnTo>
                  <a:lnTo>
                    <a:pt x="462" y="621"/>
                  </a:lnTo>
                  <a:lnTo>
                    <a:pt x="460" y="622"/>
                  </a:lnTo>
                  <a:lnTo>
                    <a:pt x="460" y="623"/>
                  </a:lnTo>
                  <a:lnTo>
                    <a:pt x="459" y="624"/>
                  </a:lnTo>
                  <a:lnTo>
                    <a:pt x="456" y="625"/>
                  </a:lnTo>
                  <a:lnTo>
                    <a:pt x="455" y="626"/>
                  </a:lnTo>
                  <a:lnTo>
                    <a:pt x="454" y="627"/>
                  </a:lnTo>
                  <a:lnTo>
                    <a:pt x="453" y="627"/>
                  </a:lnTo>
                  <a:lnTo>
                    <a:pt x="453" y="628"/>
                  </a:lnTo>
                  <a:lnTo>
                    <a:pt x="452" y="629"/>
                  </a:lnTo>
                  <a:lnTo>
                    <a:pt x="451" y="629"/>
                  </a:lnTo>
                  <a:lnTo>
                    <a:pt x="451" y="630"/>
                  </a:lnTo>
                  <a:lnTo>
                    <a:pt x="451" y="631"/>
                  </a:lnTo>
                  <a:lnTo>
                    <a:pt x="450" y="631"/>
                  </a:lnTo>
                  <a:lnTo>
                    <a:pt x="449" y="632"/>
                  </a:lnTo>
                  <a:lnTo>
                    <a:pt x="449" y="631"/>
                  </a:lnTo>
                  <a:lnTo>
                    <a:pt x="448" y="631"/>
                  </a:lnTo>
                  <a:lnTo>
                    <a:pt x="448" y="630"/>
                  </a:lnTo>
                  <a:lnTo>
                    <a:pt x="447" y="629"/>
                  </a:lnTo>
                  <a:lnTo>
                    <a:pt x="447" y="628"/>
                  </a:lnTo>
                  <a:lnTo>
                    <a:pt x="448" y="628"/>
                  </a:lnTo>
                  <a:lnTo>
                    <a:pt x="448" y="627"/>
                  </a:lnTo>
                  <a:lnTo>
                    <a:pt x="449" y="627"/>
                  </a:lnTo>
                  <a:lnTo>
                    <a:pt x="449" y="626"/>
                  </a:lnTo>
                  <a:lnTo>
                    <a:pt x="449" y="625"/>
                  </a:lnTo>
                  <a:lnTo>
                    <a:pt x="449" y="624"/>
                  </a:lnTo>
                  <a:lnTo>
                    <a:pt x="448" y="623"/>
                  </a:lnTo>
                  <a:lnTo>
                    <a:pt x="447" y="622"/>
                  </a:lnTo>
                  <a:lnTo>
                    <a:pt x="446" y="622"/>
                  </a:lnTo>
                  <a:lnTo>
                    <a:pt x="446" y="621"/>
                  </a:lnTo>
                  <a:lnTo>
                    <a:pt x="445" y="620"/>
                  </a:lnTo>
                  <a:lnTo>
                    <a:pt x="446" y="620"/>
                  </a:lnTo>
                  <a:lnTo>
                    <a:pt x="445" y="619"/>
                  </a:lnTo>
                  <a:lnTo>
                    <a:pt x="445" y="618"/>
                  </a:lnTo>
                  <a:lnTo>
                    <a:pt x="445" y="617"/>
                  </a:lnTo>
                  <a:lnTo>
                    <a:pt x="444" y="616"/>
                  </a:lnTo>
                  <a:lnTo>
                    <a:pt x="444" y="617"/>
                  </a:lnTo>
                  <a:lnTo>
                    <a:pt x="443" y="616"/>
                  </a:lnTo>
                  <a:lnTo>
                    <a:pt x="443" y="615"/>
                  </a:lnTo>
                  <a:lnTo>
                    <a:pt x="442" y="616"/>
                  </a:lnTo>
                  <a:lnTo>
                    <a:pt x="442" y="615"/>
                  </a:lnTo>
                  <a:lnTo>
                    <a:pt x="441" y="615"/>
                  </a:lnTo>
                  <a:lnTo>
                    <a:pt x="440" y="615"/>
                  </a:lnTo>
                  <a:lnTo>
                    <a:pt x="440" y="614"/>
                  </a:lnTo>
                  <a:lnTo>
                    <a:pt x="440" y="612"/>
                  </a:lnTo>
                  <a:lnTo>
                    <a:pt x="439" y="612"/>
                  </a:lnTo>
                  <a:lnTo>
                    <a:pt x="439" y="611"/>
                  </a:lnTo>
                  <a:lnTo>
                    <a:pt x="439" y="610"/>
                  </a:lnTo>
                  <a:lnTo>
                    <a:pt x="438" y="610"/>
                  </a:lnTo>
                  <a:lnTo>
                    <a:pt x="438" y="609"/>
                  </a:lnTo>
                  <a:lnTo>
                    <a:pt x="438" y="608"/>
                  </a:lnTo>
                  <a:lnTo>
                    <a:pt x="438" y="607"/>
                  </a:lnTo>
                  <a:lnTo>
                    <a:pt x="438" y="606"/>
                  </a:lnTo>
                  <a:lnTo>
                    <a:pt x="438" y="605"/>
                  </a:lnTo>
                  <a:lnTo>
                    <a:pt x="437" y="605"/>
                  </a:lnTo>
                  <a:lnTo>
                    <a:pt x="436" y="605"/>
                  </a:lnTo>
                  <a:lnTo>
                    <a:pt x="436" y="604"/>
                  </a:lnTo>
                  <a:lnTo>
                    <a:pt x="435" y="604"/>
                  </a:lnTo>
                  <a:lnTo>
                    <a:pt x="435" y="603"/>
                  </a:lnTo>
                  <a:lnTo>
                    <a:pt x="434" y="603"/>
                  </a:lnTo>
                  <a:lnTo>
                    <a:pt x="434" y="602"/>
                  </a:lnTo>
                  <a:lnTo>
                    <a:pt x="432" y="602"/>
                  </a:lnTo>
                  <a:lnTo>
                    <a:pt x="432" y="601"/>
                  </a:lnTo>
                  <a:lnTo>
                    <a:pt x="432" y="600"/>
                  </a:lnTo>
                  <a:lnTo>
                    <a:pt x="432" y="599"/>
                  </a:lnTo>
                  <a:lnTo>
                    <a:pt x="434" y="599"/>
                  </a:lnTo>
                  <a:lnTo>
                    <a:pt x="434" y="598"/>
                  </a:lnTo>
                  <a:lnTo>
                    <a:pt x="434" y="597"/>
                  </a:lnTo>
                  <a:lnTo>
                    <a:pt x="432" y="597"/>
                  </a:lnTo>
                  <a:lnTo>
                    <a:pt x="432" y="596"/>
                  </a:lnTo>
                  <a:lnTo>
                    <a:pt x="432" y="595"/>
                  </a:lnTo>
                  <a:lnTo>
                    <a:pt x="432" y="594"/>
                  </a:lnTo>
                  <a:lnTo>
                    <a:pt x="431" y="594"/>
                  </a:lnTo>
                  <a:lnTo>
                    <a:pt x="431" y="593"/>
                  </a:lnTo>
                  <a:lnTo>
                    <a:pt x="431" y="592"/>
                  </a:lnTo>
                  <a:lnTo>
                    <a:pt x="430" y="592"/>
                  </a:lnTo>
                  <a:lnTo>
                    <a:pt x="430" y="593"/>
                  </a:lnTo>
                  <a:lnTo>
                    <a:pt x="430" y="592"/>
                  </a:lnTo>
                  <a:lnTo>
                    <a:pt x="429" y="592"/>
                  </a:lnTo>
                  <a:lnTo>
                    <a:pt x="428" y="592"/>
                  </a:lnTo>
                  <a:lnTo>
                    <a:pt x="427" y="592"/>
                  </a:lnTo>
                  <a:lnTo>
                    <a:pt x="426" y="592"/>
                  </a:lnTo>
                  <a:lnTo>
                    <a:pt x="426" y="591"/>
                  </a:lnTo>
                  <a:lnTo>
                    <a:pt x="425" y="591"/>
                  </a:lnTo>
                  <a:lnTo>
                    <a:pt x="424" y="591"/>
                  </a:lnTo>
                  <a:lnTo>
                    <a:pt x="424" y="590"/>
                  </a:lnTo>
                  <a:lnTo>
                    <a:pt x="423" y="590"/>
                  </a:lnTo>
                  <a:lnTo>
                    <a:pt x="423" y="589"/>
                  </a:lnTo>
                  <a:lnTo>
                    <a:pt x="422" y="589"/>
                  </a:lnTo>
                  <a:lnTo>
                    <a:pt x="422" y="587"/>
                  </a:lnTo>
                  <a:lnTo>
                    <a:pt x="422" y="586"/>
                  </a:lnTo>
                  <a:lnTo>
                    <a:pt x="421" y="586"/>
                  </a:lnTo>
                  <a:lnTo>
                    <a:pt x="421" y="585"/>
                  </a:lnTo>
                  <a:lnTo>
                    <a:pt x="422" y="585"/>
                  </a:lnTo>
                  <a:lnTo>
                    <a:pt x="422" y="584"/>
                  </a:lnTo>
                  <a:lnTo>
                    <a:pt x="421" y="584"/>
                  </a:lnTo>
                  <a:lnTo>
                    <a:pt x="421" y="583"/>
                  </a:lnTo>
                  <a:lnTo>
                    <a:pt x="421" y="582"/>
                  </a:lnTo>
                  <a:lnTo>
                    <a:pt x="422" y="582"/>
                  </a:lnTo>
                  <a:lnTo>
                    <a:pt x="422" y="581"/>
                  </a:lnTo>
                  <a:lnTo>
                    <a:pt x="422" y="580"/>
                  </a:lnTo>
                  <a:lnTo>
                    <a:pt x="423" y="580"/>
                  </a:lnTo>
                  <a:lnTo>
                    <a:pt x="423" y="579"/>
                  </a:lnTo>
                  <a:lnTo>
                    <a:pt x="424" y="579"/>
                  </a:lnTo>
                  <a:lnTo>
                    <a:pt x="424" y="578"/>
                  </a:lnTo>
                  <a:lnTo>
                    <a:pt x="423" y="578"/>
                  </a:lnTo>
                  <a:lnTo>
                    <a:pt x="423" y="577"/>
                  </a:lnTo>
                  <a:lnTo>
                    <a:pt x="424" y="576"/>
                  </a:lnTo>
                  <a:lnTo>
                    <a:pt x="423" y="576"/>
                  </a:lnTo>
                  <a:lnTo>
                    <a:pt x="423" y="575"/>
                  </a:lnTo>
                  <a:lnTo>
                    <a:pt x="424" y="575"/>
                  </a:lnTo>
                  <a:lnTo>
                    <a:pt x="424" y="574"/>
                  </a:lnTo>
                  <a:lnTo>
                    <a:pt x="424" y="573"/>
                  </a:lnTo>
                  <a:lnTo>
                    <a:pt x="424" y="572"/>
                  </a:lnTo>
                  <a:lnTo>
                    <a:pt x="424" y="571"/>
                  </a:lnTo>
                  <a:lnTo>
                    <a:pt x="424" y="570"/>
                  </a:lnTo>
                  <a:lnTo>
                    <a:pt x="425" y="570"/>
                  </a:lnTo>
                  <a:lnTo>
                    <a:pt x="425" y="569"/>
                  </a:lnTo>
                  <a:lnTo>
                    <a:pt x="426" y="569"/>
                  </a:lnTo>
                  <a:lnTo>
                    <a:pt x="426" y="568"/>
                  </a:lnTo>
                  <a:lnTo>
                    <a:pt x="427" y="568"/>
                  </a:lnTo>
                  <a:lnTo>
                    <a:pt x="428" y="568"/>
                  </a:lnTo>
                  <a:lnTo>
                    <a:pt x="429" y="568"/>
                  </a:lnTo>
                  <a:lnTo>
                    <a:pt x="430" y="568"/>
                  </a:lnTo>
                  <a:lnTo>
                    <a:pt x="431" y="568"/>
                  </a:lnTo>
                  <a:lnTo>
                    <a:pt x="431" y="567"/>
                  </a:lnTo>
                  <a:lnTo>
                    <a:pt x="431" y="566"/>
                  </a:lnTo>
                  <a:lnTo>
                    <a:pt x="431" y="565"/>
                  </a:lnTo>
                  <a:lnTo>
                    <a:pt x="430" y="565"/>
                  </a:lnTo>
                  <a:lnTo>
                    <a:pt x="430" y="564"/>
                  </a:lnTo>
                  <a:lnTo>
                    <a:pt x="430" y="562"/>
                  </a:lnTo>
                  <a:lnTo>
                    <a:pt x="429" y="562"/>
                  </a:lnTo>
                  <a:lnTo>
                    <a:pt x="428" y="562"/>
                  </a:lnTo>
                  <a:lnTo>
                    <a:pt x="428" y="561"/>
                  </a:lnTo>
                  <a:lnTo>
                    <a:pt x="428" y="560"/>
                  </a:lnTo>
                  <a:lnTo>
                    <a:pt x="428" y="559"/>
                  </a:lnTo>
                  <a:lnTo>
                    <a:pt x="428" y="558"/>
                  </a:lnTo>
                  <a:lnTo>
                    <a:pt x="428" y="557"/>
                  </a:lnTo>
                  <a:lnTo>
                    <a:pt x="429" y="557"/>
                  </a:lnTo>
                  <a:lnTo>
                    <a:pt x="430" y="557"/>
                  </a:lnTo>
                  <a:lnTo>
                    <a:pt x="430" y="556"/>
                  </a:lnTo>
                  <a:lnTo>
                    <a:pt x="431" y="556"/>
                  </a:lnTo>
                  <a:lnTo>
                    <a:pt x="431" y="555"/>
                  </a:lnTo>
                  <a:lnTo>
                    <a:pt x="431" y="554"/>
                  </a:lnTo>
                  <a:lnTo>
                    <a:pt x="431" y="553"/>
                  </a:lnTo>
                  <a:lnTo>
                    <a:pt x="431" y="552"/>
                  </a:lnTo>
                  <a:lnTo>
                    <a:pt x="431" y="551"/>
                  </a:lnTo>
                  <a:lnTo>
                    <a:pt x="431" y="550"/>
                  </a:lnTo>
                  <a:lnTo>
                    <a:pt x="431" y="549"/>
                  </a:lnTo>
                  <a:lnTo>
                    <a:pt x="431" y="548"/>
                  </a:lnTo>
                  <a:lnTo>
                    <a:pt x="430" y="548"/>
                  </a:lnTo>
                  <a:lnTo>
                    <a:pt x="429" y="548"/>
                  </a:lnTo>
                  <a:lnTo>
                    <a:pt x="429" y="547"/>
                  </a:lnTo>
                  <a:lnTo>
                    <a:pt x="429" y="546"/>
                  </a:lnTo>
                  <a:lnTo>
                    <a:pt x="429" y="545"/>
                  </a:lnTo>
                  <a:lnTo>
                    <a:pt x="428" y="545"/>
                  </a:lnTo>
                  <a:lnTo>
                    <a:pt x="427" y="545"/>
                  </a:lnTo>
                  <a:lnTo>
                    <a:pt x="427" y="544"/>
                  </a:lnTo>
                  <a:lnTo>
                    <a:pt x="426" y="544"/>
                  </a:lnTo>
                  <a:lnTo>
                    <a:pt x="426" y="543"/>
                  </a:lnTo>
                  <a:lnTo>
                    <a:pt x="426" y="542"/>
                  </a:lnTo>
                  <a:lnTo>
                    <a:pt x="427" y="542"/>
                  </a:lnTo>
                  <a:lnTo>
                    <a:pt x="427" y="541"/>
                  </a:lnTo>
                  <a:lnTo>
                    <a:pt x="427" y="540"/>
                  </a:lnTo>
                  <a:lnTo>
                    <a:pt x="426" y="540"/>
                  </a:lnTo>
                  <a:lnTo>
                    <a:pt x="426" y="539"/>
                  </a:lnTo>
                  <a:lnTo>
                    <a:pt x="425" y="539"/>
                  </a:lnTo>
                  <a:lnTo>
                    <a:pt x="425" y="537"/>
                  </a:lnTo>
                  <a:lnTo>
                    <a:pt x="425" y="536"/>
                  </a:lnTo>
                  <a:lnTo>
                    <a:pt x="424" y="535"/>
                  </a:lnTo>
                  <a:lnTo>
                    <a:pt x="425" y="535"/>
                  </a:lnTo>
                  <a:lnTo>
                    <a:pt x="425" y="534"/>
                  </a:lnTo>
                  <a:lnTo>
                    <a:pt x="424" y="534"/>
                  </a:lnTo>
                  <a:lnTo>
                    <a:pt x="424" y="533"/>
                  </a:lnTo>
                  <a:lnTo>
                    <a:pt x="425" y="533"/>
                  </a:lnTo>
                  <a:lnTo>
                    <a:pt x="425" y="532"/>
                  </a:lnTo>
                  <a:lnTo>
                    <a:pt x="425" y="531"/>
                  </a:lnTo>
                  <a:lnTo>
                    <a:pt x="424" y="531"/>
                  </a:lnTo>
                  <a:lnTo>
                    <a:pt x="424" y="530"/>
                  </a:lnTo>
                  <a:lnTo>
                    <a:pt x="423" y="530"/>
                  </a:lnTo>
                  <a:lnTo>
                    <a:pt x="423" y="529"/>
                  </a:lnTo>
                  <a:lnTo>
                    <a:pt x="423" y="528"/>
                  </a:lnTo>
                  <a:lnTo>
                    <a:pt x="422" y="528"/>
                  </a:lnTo>
                  <a:lnTo>
                    <a:pt x="422" y="527"/>
                  </a:lnTo>
                  <a:lnTo>
                    <a:pt x="423" y="527"/>
                  </a:lnTo>
                  <a:lnTo>
                    <a:pt x="423" y="526"/>
                  </a:lnTo>
                  <a:lnTo>
                    <a:pt x="423" y="525"/>
                  </a:lnTo>
                  <a:lnTo>
                    <a:pt x="422" y="524"/>
                  </a:lnTo>
                  <a:lnTo>
                    <a:pt x="422" y="523"/>
                  </a:lnTo>
                  <a:lnTo>
                    <a:pt x="421" y="522"/>
                  </a:lnTo>
                  <a:lnTo>
                    <a:pt x="421" y="521"/>
                  </a:lnTo>
                  <a:lnTo>
                    <a:pt x="420" y="521"/>
                  </a:lnTo>
                  <a:lnTo>
                    <a:pt x="419" y="521"/>
                  </a:lnTo>
                  <a:lnTo>
                    <a:pt x="418" y="521"/>
                  </a:lnTo>
                  <a:lnTo>
                    <a:pt x="417" y="521"/>
                  </a:lnTo>
                  <a:lnTo>
                    <a:pt x="416" y="521"/>
                  </a:lnTo>
                  <a:lnTo>
                    <a:pt x="416" y="520"/>
                  </a:lnTo>
                  <a:lnTo>
                    <a:pt x="415" y="520"/>
                  </a:lnTo>
                  <a:lnTo>
                    <a:pt x="415" y="519"/>
                  </a:lnTo>
                  <a:lnTo>
                    <a:pt x="414" y="519"/>
                  </a:lnTo>
                  <a:lnTo>
                    <a:pt x="414" y="518"/>
                  </a:lnTo>
                  <a:lnTo>
                    <a:pt x="414" y="517"/>
                  </a:lnTo>
                  <a:lnTo>
                    <a:pt x="414" y="516"/>
                  </a:lnTo>
                  <a:lnTo>
                    <a:pt x="413" y="516"/>
                  </a:lnTo>
                  <a:lnTo>
                    <a:pt x="412" y="515"/>
                  </a:lnTo>
                  <a:lnTo>
                    <a:pt x="412" y="514"/>
                  </a:lnTo>
                  <a:lnTo>
                    <a:pt x="412" y="512"/>
                  </a:lnTo>
                  <a:lnTo>
                    <a:pt x="412" y="511"/>
                  </a:lnTo>
                  <a:lnTo>
                    <a:pt x="412" y="510"/>
                  </a:lnTo>
                  <a:lnTo>
                    <a:pt x="411" y="510"/>
                  </a:lnTo>
                  <a:lnTo>
                    <a:pt x="411" y="509"/>
                  </a:lnTo>
                  <a:lnTo>
                    <a:pt x="410" y="508"/>
                  </a:lnTo>
                  <a:lnTo>
                    <a:pt x="410" y="507"/>
                  </a:lnTo>
                  <a:lnTo>
                    <a:pt x="410" y="506"/>
                  </a:lnTo>
                  <a:lnTo>
                    <a:pt x="410" y="505"/>
                  </a:lnTo>
                  <a:lnTo>
                    <a:pt x="410" y="504"/>
                  </a:lnTo>
                  <a:lnTo>
                    <a:pt x="409" y="504"/>
                  </a:lnTo>
                  <a:lnTo>
                    <a:pt x="409" y="503"/>
                  </a:lnTo>
                  <a:lnTo>
                    <a:pt x="409" y="502"/>
                  </a:lnTo>
                  <a:lnTo>
                    <a:pt x="409" y="501"/>
                  </a:lnTo>
                  <a:lnTo>
                    <a:pt x="410" y="501"/>
                  </a:lnTo>
                  <a:lnTo>
                    <a:pt x="411" y="501"/>
                  </a:lnTo>
                  <a:lnTo>
                    <a:pt x="411" y="500"/>
                  </a:lnTo>
                  <a:lnTo>
                    <a:pt x="410" y="500"/>
                  </a:lnTo>
                  <a:lnTo>
                    <a:pt x="410" y="499"/>
                  </a:lnTo>
                  <a:lnTo>
                    <a:pt x="410" y="498"/>
                  </a:lnTo>
                  <a:lnTo>
                    <a:pt x="409" y="498"/>
                  </a:lnTo>
                  <a:lnTo>
                    <a:pt x="409" y="497"/>
                  </a:lnTo>
                  <a:lnTo>
                    <a:pt x="409" y="496"/>
                  </a:lnTo>
                  <a:lnTo>
                    <a:pt x="410" y="496"/>
                  </a:lnTo>
                  <a:lnTo>
                    <a:pt x="411" y="496"/>
                  </a:lnTo>
                  <a:lnTo>
                    <a:pt x="411" y="495"/>
                  </a:lnTo>
                  <a:lnTo>
                    <a:pt x="411" y="494"/>
                  </a:lnTo>
                  <a:lnTo>
                    <a:pt x="412" y="494"/>
                  </a:lnTo>
                  <a:lnTo>
                    <a:pt x="413" y="494"/>
                  </a:lnTo>
                  <a:lnTo>
                    <a:pt x="413" y="493"/>
                  </a:lnTo>
                  <a:lnTo>
                    <a:pt x="414" y="493"/>
                  </a:lnTo>
                  <a:lnTo>
                    <a:pt x="414" y="492"/>
                  </a:lnTo>
                  <a:lnTo>
                    <a:pt x="413" y="492"/>
                  </a:lnTo>
                  <a:lnTo>
                    <a:pt x="412" y="492"/>
                  </a:lnTo>
                  <a:lnTo>
                    <a:pt x="412" y="491"/>
                  </a:lnTo>
                  <a:lnTo>
                    <a:pt x="411" y="491"/>
                  </a:lnTo>
                  <a:lnTo>
                    <a:pt x="411" y="490"/>
                  </a:lnTo>
                  <a:lnTo>
                    <a:pt x="411" y="489"/>
                  </a:lnTo>
                  <a:lnTo>
                    <a:pt x="411" y="487"/>
                  </a:lnTo>
                  <a:lnTo>
                    <a:pt x="411" y="486"/>
                  </a:lnTo>
                  <a:lnTo>
                    <a:pt x="410" y="486"/>
                  </a:lnTo>
                  <a:lnTo>
                    <a:pt x="410" y="485"/>
                  </a:lnTo>
                  <a:lnTo>
                    <a:pt x="409" y="485"/>
                  </a:lnTo>
                  <a:lnTo>
                    <a:pt x="409" y="484"/>
                  </a:lnTo>
                  <a:lnTo>
                    <a:pt x="407" y="484"/>
                  </a:lnTo>
                  <a:lnTo>
                    <a:pt x="407" y="483"/>
                  </a:lnTo>
                  <a:lnTo>
                    <a:pt x="407" y="482"/>
                  </a:lnTo>
                  <a:lnTo>
                    <a:pt x="409" y="482"/>
                  </a:lnTo>
                  <a:lnTo>
                    <a:pt x="409" y="481"/>
                  </a:lnTo>
                  <a:lnTo>
                    <a:pt x="409" y="480"/>
                  </a:lnTo>
                  <a:lnTo>
                    <a:pt x="410" y="480"/>
                  </a:lnTo>
                  <a:lnTo>
                    <a:pt x="410" y="479"/>
                  </a:lnTo>
                  <a:lnTo>
                    <a:pt x="409" y="479"/>
                  </a:lnTo>
                  <a:lnTo>
                    <a:pt x="409" y="478"/>
                  </a:lnTo>
                  <a:lnTo>
                    <a:pt x="409" y="477"/>
                  </a:lnTo>
                  <a:lnTo>
                    <a:pt x="407" y="477"/>
                  </a:lnTo>
                  <a:lnTo>
                    <a:pt x="406" y="477"/>
                  </a:lnTo>
                  <a:lnTo>
                    <a:pt x="406" y="476"/>
                  </a:lnTo>
                  <a:lnTo>
                    <a:pt x="405" y="476"/>
                  </a:lnTo>
                  <a:lnTo>
                    <a:pt x="405" y="475"/>
                  </a:lnTo>
                  <a:lnTo>
                    <a:pt x="405" y="474"/>
                  </a:lnTo>
                  <a:lnTo>
                    <a:pt x="405" y="473"/>
                  </a:lnTo>
                  <a:lnTo>
                    <a:pt x="405" y="472"/>
                  </a:lnTo>
                  <a:lnTo>
                    <a:pt x="404" y="472"/>
                  </a:lnTo>
                  <a:lnTo>
                    <a:pt x="403" y="472"/>
                  </a:lnTo>
                  <a:lnTo>
                    <a:pt x="403" y="471"/>
                  </a:lnTo>
                  <a:lnTo>
                    <a:pt x="402" y="471"/>
                  </a:lnTo>
                  <a:lnTo>
                    <a:pt x="401" y="471"/>
                  </a:lnTo>
                  <a:lnTo>
                    <a:pt x="400" y="471"/>
                  </a:lnTo>
                  <a:lnTo>
                    <a:pt x="400" y="470"/>
                  </a:lnTo>
                  <a:lnTo>
                    <a:pt x="400" y="469"/>
                  </a:lnTo>
                  <a:lnTo>
                    <a:pt x="400" y="468"/>
                  </a:lnTo>
                  <a:lnTo>
                    <a:pt x="400" y="467"/>
                  </a:lnTo>
                  <a:lnTo>
                    <a:pt x="400" y="466"/>
                  </a:lnTo>
                  <a:lnTo>
                    <a:pt x="401" y="466"/>
                  </a:lnTo>
                  <a:lnTo>
                    <a:pt x="401" y="465"/>
                  </a:lnTo>
                  <a:lnTo>
                    <a:pt x="401" y="464"/>
                  </a:lnTo>
                  <a:lnTo>
                    <a:pt x="401" y="462"/>
                  </a:lnTo>
                  <a:lnTo>
                    <a:pt x="401" y="461"/>
                  </a:lnTo>
                  <a:lnTo>
                    <a:pt x="401" y="460"/>
                  </a:lnTo>
                  <a:lnTo>
                    <a:pt x="401" y="459"/>
                  </a:lnTo>
                  <a:lnTo>
                    <a:pt x="400" y="459"/>
                  </a:lnTo>
                  <a:lnTo>
                    <a:pt x="399" y="458"/>
                  </a:lnTo>
                  <a:lnTo>
                    <a:pt x="399" y="457"/>
                  </a:lnTo>
                  <a:lnTo>
                    <a:pt x="398" y="457"/>
                  </a:lnTo>
                  <a:lnTo>
                    <a:pt x="397" y="456"/>
                  </a:lnTo>
                  <a:lnTo>
                    <a:pt x="396" y="456"/>
                  </a:lnTo>
                  <a:lnTo>
                    <a:pt x="395" y="456"/>
                  </a:lnTo>
                  <a:lnTo>
                    <a:pt x="395" y="455"/>
                  </a:lnTo>
                  <a:lnTo>
                    <a:pt x="396" y="455"/>
                  </a:lnTo>
                  <a:lnTo>
                    <a:pt x="396" y="454"/>
                  </a:lnTo>
                  <a:lnTo>
                    <a:pt x="396" y="453"/>
                  </a:lnTo>
                  <a:lnTo>
                    <a:pt x="396" y="452"/>
                  </a:lnTo>
                  <a:lnTo>
                    <a:pt x="396" y="451"/>
                  </a:lnTo>
                  <a:lnTo>
                    <a:pt x="397" y="451"/>
                  </a:lnTo>
                  <a:lnTo>
                    <a:pt x="396" y="450"/>
                  </a:lnTo>
                  <a:lnTo>
                    <a:pt x="395" y="450"/>
                  </a:lnTo>
                  <a:lnTo>
                    <a:pt x="394" y="449"/>
                  </a:lnTo>
                  <a:lnTo>
                    <a:pt x="393" y="449"/>
                  </a:lnTo>
                  <a:lnTo>
                    <a:pt x="392" y="449"/>
                  </a:lnTo>
                  <a:lnTo>
                    <a:pt x="392" y="448"/>
                  </a:lnTo>
                  <a:lnTo>
                    <a:pt x="392" y="447"/>
                  </a:lnTo>
                  <a:lnTo>
                    <a:pt x="392" y="446"/>
                  </a:lnTo>
                  <a:lnTo>
                    <a:pt x="391" y="446"/>
                  </a:lnTo>
                  <a:lnTo>
                    <a:pt x="392" y="446"/>
                  </a:lnTo>
                  <a:lnTo>
                    <a:pt x="392" y="445"/>
                  </a:lnTo>
                  <a:lnTo>
                    <a:pt x="391" y="445"/>
                  </a:lnTo>
                  <a:lnTo>
                    <a:pt x="391" y="444"/>
                  </a:lnTo>
                  <a:lnTo>
                    <a:pt x="391" y="443"/>
                  </a:lnTo>
                  <a:lnTo>
                    <a:pt x="391" y="442"/>
                  </a:lnTo>
                  <a:lnTo>
                    <a:pt x="392" y="442"/>
                  </a:lnTo>
                  <a:lnTo>
                    <a:pt x="392" y="441"/>
                  </a:lnTo>
                  <a:lnTo>
                    <a:pt x="391" y="441"/>
                  </a:lnTo>
                  <a:lnTo>
                    <a:pt x="390" y="441"/>
                  </a:lnTo>
                  <a:lnTo>
                    <a:pt x="390" y="440"/>
                  </a:lnTo>
                  <a:lnTo>
                    <a:pt x="389" y="440"/>
                  </a:lnTo>
                  <a:lnTo>
                    <a:pt x="389" y="438"/>
                  </a:lnTo>
                  <a:lnTo>
                    <a:pt x="389" y="437"/>
                  </a:lnTo>
                  <a:lnTo>
                    <a:pt x="389" y="436"/>
                  </a:lnTo>
                  <a:lnTo>
                    <a:pt x="389" y="435"/>
                  </a:lnTo>
                  <a:lnTo>
                    <a:pt x="389" y="434"/>
                  </a:lnTo>
                  <a:lnTo>
                    <a:pt x="389" y="433"/>
                  </a:lnTo>
                  <a:lnTo>
                    <a:pt x="389" y="432"/>
                  </a:lnTo>
                  <a:lnTo>
                    <a:pt x="388" y="432"/>
                  </a:lnTo>
                  <a:lnTo>
                    <a:pt x="387" y="432"/>
                  </a:lnTo>
                  <a:lnTo>
                    <a:pt x="387" y="431"/>
                  </a:lnTo>
                  <a:lnTo>
                    <a:pt x="386" y="431"/>
                  </a:lnTo>
                  <a:lnTo>
                    <a:pt x="386" y="430"/>
                  </a:lnTo>
                  <a:lnTo>
                    <a:pt x="386" y="429"/>
                  </a:lnTo>
                  <a:lnTo>
                    <a:pt x="385" y="429"/>
                  </a:lnTo>
                  <a:lnTo>
                    <a:pt x="385" y="428"/>
                  </a:lnTo>
                  <a:lnTo>
                    <a:pt x="385" y="427"/>
                  </a:lnTo>
                  <a:lnTo>
                    <a:pt x="384" y="427"/>
                  </a:lnTo>
                  <a:lnTo>
                    <a:pt x="384" y="428"/>
                  </a:lnTo>
                  <a:lnTo>
                    <a:pt x="382" y="428"/>
                  </a:lnTo>
                  <a:lnTo>
                    <a:pt x="382" y="429"/>
                  </a:lnTo>
                  <a:lnTo>
                    <a:pt x="381" y="429"/>
                  </a:lnTo>
                  <a:lnTo>
                    <a:pt x="380" y="429"/>
                  </a:lnTo>
                  <a:lnTo>
                    <a:pt x="380" y="428"/>
                  </a:lnTo>
                  <a:lnTo>
                    <a:pt x="379" y="428"/>
                  </a:lnTo>
                  <a:lnTo>
                    <a:pt x="378" y="428"/>
                  </a:lnTo>
                  <a:lnTo>
                    <a:pt x="377" y="428"/>
                  </a:lnTo>
                  <a:lnTo>
                    <a:pt x="376" y="428"/>
                  </a:lnTo>
                  <a:lnTo>
                    <a:pt x="376" y="427"/>
                  </a:lnTo>
                  <a:lnTo>
                    <a:pt x="376" y="426"/>
                  </a:lnTo>
                  <a:lnTo>
                    <a:pt x="376" y="425"/>
                  </a:lnTo>
                  <a:lnTo>
                    <a:pt x="375" y="425"/>
                  </a:lnTo>
                  <a:lnTo>
                    <a:pt x="374" y="425"/>
                  </a:lnTo>
                  <a:lnTo>
                    <a:pt x="374" y="424"/>
                  </a:lnTo>
                  <a:lnTo>
                    <a:pt x="373" y="424"/>
                  </a:lnTo>
                  <a:lnTo>
                    <a:pt x="373" y="423"/>
                  </a:lnTo>
                  <a:lnTo>
                    <a:pt x="372" y="423"/>
                  </a:lnTo>
                  <a:lnTo>
                    <a:pt x="372" y="422"/>
                  </a:lnTo>
                  <a:lnTo>
                    <a:pt x="371" y="422"/>
                  </a:lnTo>
                  <a:lnTo>
                    <a:pt x="370" y="422"/>
                  </a:lnTo>
                  <a:lnTo>
                    <a:pt x="370" y="421"/>
                  </a:lnTo>
                  <a:lnTo>
                    <a:pt x="369" y="421"/>
                  </a:lnTo>
                  <a:lnTo>
                    <a:pt x="369" y="420"/>
                  </a:lnTo>
                  <a:lnTo>
                    <a:pt x="369" y="419"/>
                  </a:lnTo>
                  <a:lnTo>
                    <a:pt x="369" y="418"/>
                  </a:lnTo>
                  <a:lnTo>
                    <a:pt x="368" y="417"/>
                  </a:lnTo>
                  <a:lnTo>
                    <a:pt x="368" y="416"/>
                  </a:lnTo>
                  <a:lnTo>
                    <a:pt x="368" y="415"/>
                  </a:lnTo>
                  <a:lnTo>
                    <a:pt x="368" y="413"/>
                  </a:lnTo>
                  <a:lnTo>
                    <a:pt x="367" y="413"/>
                  </a:lnTo>
                  <a:lnTo>
                    <a:pt x="367" y="412"/>
                  </a:lnTo>
                  <a:lnTo>
                    <a:pt x="367" y="411"/>
                  </a:lnTo>
                  <a:lnTo>
                    <a:pt x="366" y="411"/>
                  </a:lnTo>
                  <a:lnTo>
                    <a:pt x="366" y="410"/>
                  </a:lnTo>
                  <a:lnTo>
                    <a:pt x="365" y="410"/>
                  </a:lnTo>
                  <a:lnTo>
                    <a:pt x="364" y="410"/>
                  </a:lnTo>
                  <a:lnTo>
                    <a:pt x="363" y="411"/>
                  </a:lnTo>
                  <a:lnTo>
                    <a:pt x="362" y="411"/>
                  </a:lnTo>
                  <a:lnTo>
                    <a:pt x="361" y="411"/>
                  </a:lnTo>
                  <a:lnTo>
                    <a:pt x="360" y="411"/>
                  </a:lnTo>
                  <a:lnTo>
                    <a:pt x="359" y="411"/>
                  </a:lnTo>
                  <a:lnTo>
                    <a:pt x="357" y="411"/>
                  </a:lnTo>
                  <a:lnTo>
                    <a:pt x="356" y="411"/>
                  </a:lnTo>
                  <a:lnTo>
                    <a:pt x="355" y="411"/>
                  </a:lnTo>
                  <a:lnTo>
                    <a:pt x="354" y="411"/>
                  </a:lnTo>
                  <a:lnTo>
                    <a:pt x="354" y="410"/>
                  </a:lnTo>
                  <a:lnTo>
                    <a:pt x="353" y="410"/>
                  </a:lnTo>
                  <a:lnTo>
                    <a:pt x="352" y="410"/>
                  </a:lnTo>
                  <a:lnTo>
                    <a:pt x="351" y="410"/>
                  </a:lnTo>
                  <a:lnTo>
                    <a:pt x="350" y="410"/>
                  </a:lnTo>
                  <a:lnTo>
                    <a:pt x="349" y="410"/>
                  </a:lnTo>
                  <a:lnTo>
                    <a:pt x="349" y="409"/>
                  </a:lnTo>
                  <a:lnTo>
                    <a:pt x="349" y="408"/>
                  </a:lnTo>
                  <a:lnTo>
                    <a:pt x="348" y="408"/>
                  </a:lnTo>
                  <a:lnTo>
                    <a:pt x="347" y="407"/>
                  </a:lnTo>
                  <a:lnTo>
                    <a:pt x="346" y="407"/>
                  </a:lnTo>
                  <a:lnTo>
                    <a:pt x="346" y="406"/>
                  </a:lnTo>
                  <a:lnTo>
                    <a:pt x="345" y="406"/>
                  </a:lnTo>
                  <a:lnTo>
                    <a:pt x="344" y="406"/>
                  </a:lnTo>
                  <a:lnTo>
                    <a:pt x="344" y="405"/>
                  </a:lnTo>
                  <a:lnTo>
                    <a:pt x="343" y="405"/>
                  </a:lnTo>
                  <a:lnTo>
                    <a:pt x="343" y="404"/>
                  </a:lnTo>
                  <a:lnTo>
                    <a:pt x="342" y="404"/>
                  </a:lnTo>
                  <a:lnTo>
                    <a:pt x="342" y="403"/>
                  </a:lnTo>
                  <a:lnTo>
                    <a:pt x="341" y="402"/>
                  </a:lnTo>
                  <a:lnTo>
                    <a:pt x="341" y="401"/>
                  </a:lnTo>
                  <a:lnTo>
                    <a:pt x="340" y="401"/>
                  </a:lnTo>
                  <a:lnTo>
                    <a:pt x="340" y="400"/>
                  </a:lnTo>
                  <a:lnTo>
                    <a:pt x="339" y="400"/>
                  </a:lnTo>
                  <a:lnTo>
                    <a:pt x="339" y="399"/>
                  </a:lnTo>
                  <a:lnTo>
                    <a:pt x="339" y="398"/>
                  </a:lnTo>
                  <a:lnTo>
                    <a:pt x="339" y="397"/>
                  </a:lnTo>
                  <a:lnTo>
                    <a:pt x="338" y="397"/>
                  </a:lnTo>
                  <a:lnTo>
                    <a:pt x="338" y="396"/>
                  </a:lnTo>
                  <a:lnTo>
                    <a:pt x="337" y="396"/>
                  </a:lnTo>
                  <a:lnTo>
                    <a:pt x="337" y="395"/>
                  </a:lnTo>
                  <a:lnTo>
                    <a:pt x="336" y="395"/>
                  </a:lnTo>
                  <a:lnTo>
                    <a:pt x="336" y="394"/>
                  </a:lnTo>
                  <a:lnTo>
                    <a:pt x="335" y="394"/>
                  </a:lnTo>
                  <a:lnTo>
                    <a:pt x="335" y="393"/>
                  </a:lnTo>
                  <a:lnTo>
                    <a:pt x="334" y="393"/>
                  </a:lnTo>
                  <a:lnTo>
                    <a:pt x="334" y="392"/>
                  </a:lnTo>
                  <a:lnTo>
                    <a:pt x="332" y="392"/>
                  </a:lnTo>
                  <a:lnTo>
                    <a:pt x="331" y="391"/>
                  </a:lnTo>
                  <a:lnTo>
                    <a:pt x="330" y="391"/>
                  </a:lnTo>
                  <a:lnTo>
                    <a:pt x="329" y="392"/>
                  </a:lnTo>
                  <a:lnTo>
                    <a:pt x="328" y="392"/>
                  </a:lnTo>
                  <a:lnTo>
                    <a:pt x="327" y="392"/>
                  </a:lnTo>
                  <a:lnTo>
                    <a:pt x="327" y="391"/>
                  </a:lnTo>
                  <a:lnTo>
                    <a:pt x="326" y="391"/>
                  </a:lnTo>
                  <a:lnTo>
                    <a:pt x="326" y="390"/>
                  </a:lnTo>
                  <a:lnTo>
                    <a:pt x="326" y="388"/>
                  </a:lnTo>
                  <a:lnTo>
                    <a:pt x="325" y="388"/>
                  </a:lnTo>
                  <a:lnTo>
                    <a:pt x="324" y="388"/>
                  </a:lnTo>
                  <a:lnTo>
                    <a:pt x="323" y="388"/>
                  </a:lnTo>
                  <a:lnTo>
                    <a:pt x="323" y="387"/>
                  </a:lnTo>
                  <a:lnTo>
                    <a:pt x="322" y="387"/>
                  </a:lnTo>
                  <a:lnTo>
                    <a:pt x="321" y="387"/>
                  </a:lnTo>
                  <a:lnTo>
                    <a:pt x="321" y="386"/>
                  </a:lnTo>
                  <a:lnTo>
                    <a:pt x="321" y="385"/>
                  </a:lnTo>
                  <a:lnTo>
                    <a:pt x="321" y="384"/>
                  </a:lnTo>
                  <a:lnTo>
                    <a:pt x="320" y="383"/>
                  </a:lnTo>
                  <a:lnTo>
                    <a:pt x="320" y="382"/>
                  </a:lnTo>
                  <a:lnTo>
                    <a:pt x="320" y="381"/>
                  </a:lnTo>
                  <a:lnTo>
                    <a:pt x="319" y="381"/>
                  </a:lnTo>
                  <a:lnTo>
                    <a:pt x="319" y="380"/>
                  </a:lnTo>
                  <a:lnTo>
                    <a:pt x="319" y="379"/>
                  </a:lnTo>
                  <a:lnTo>
                    <a:pt x="318" y="379"/>
                  </a:lnTo>
                  <a:lnTo>
                    <a:pt x="317" y="380"/>
                  </a:lnTo>
                  <a:lnTo>
                    <a:pt x="316" y="380"/>
                  </a:lnTo>
                  <a:lnTo>
                    <a:pt x="315" y="379"/>
                  </a:lnTo>
                  <a:lnTo>
                    <a:pt x="314" y="379"/>
                  </a:lnTo>
                  <a:lnTo>
                    <a:pt x="313" y="379"/>
                  </a:lnTo>
                  <a:lnTo>
                    <a:pt x="313" y="378"/>
                  </a:lnTo>
                  <a:lnTo>
                    <a:pt x="312" y="378"/>
                  </a:lnTo>
                  <a:lnTo>
                    <a:pt x="312" y="377"/>
                  </a:lnTo>
                  <a:lnTo>
                    <a:pt x="311" y="377"/>
                  </a:lnTo>
                  <a:lnTo>
                    <a:pt x="311" y="376"/>
                  </a:lnTo>
                  <a:lnTo>
                    <a:pt x="311" y="375"/>
                  </a:lnTo>
                  <a:lnTo>
                    <a:pt x="310" y="375"/>
                  </a:lnTo>
                  <a:lnTo>
                    <a:pt x="309" y="375"/>
                  </a:lnTo>
                  <a:lnTo>
                    <a:pt x="309" y="374"/>
                  </a:lnTo>
                  <a:lnTo>
                    <a:pt x="309" y="373"/>
                  </a:lnTo>
                  <a:lnTo>
                    <a:pt x="309" y="372"/>
                  </a:lnTo>
                  <a:lnTo>
                    <a:pt x="307" y="372"/>
                  </a:lnTo>
                  <a:lnTo>
                    <a:pt x="307" y="371"/>
                  </a:lnTo>
                  <a:lnTo>
                    <a:pt x="306" y="371"/>
                  </a:lnTo>
                  <a:lnTo>
                    <a:pt x="306" y="372"/>
                  </a:lnTo>
                  <a:lnTo>
                    <a:pt x="305" y="372"/>
                  </a:lnTo>
                  <a:lnTo>
                    <a:pt x="304" y="372"/>
                  </a:lnTo>
                  <a:lnTo>
                    <a:pt x="303" y="372"/>
                  </a:lnTo>
                  <a:lnTo>
                    <a:pt x="302" y="372"/>
                  </a:lnTo>
                  <a:lnTo>
                    <a:pt x="301" y="372"/>
                  </a:lnTo>
                  <a:lnTo>
                    <a:pt x="301" y="371"/>
                  </a:lnTo>
                  <a:lnTo>
                    <a:pt x="300" y="371"/>
                  </a:lnTo>
                  <a:lnTo>
                    <a:pt x="299" y="371"/>
                  </a:lnTo>
                  <a:lnTo>
                    <a:pt x="299" y="370"/>
                  </a:lnTo>
                  <a:lnTo>
                    <a:pt x="299" y="369"/>
                  </a:lnTo>
                  <a:lnTo>
                    <a:pt x="298" y="369"/>
                  </a:lnTo>
                  <a:lnTo>
                    <a:pt x="297" y="369"/>
                  </a:lnTo>
                  <a:lnTo>
                    <a:pt x="297" y="370"/>
                  </a:lnTo>
                  <a:lnTo>
                    <a:pt x="296" y="370"/>
                  </a:lnTo>
                  <a:lnTo>
                    <a:pt x="295" y="370"/>
                  </a:lnTo>
                  <a:lnTo>
                    <a:pt x="294" y="370"/>
                  </a:lnTo>
                  <a:lnTo>
                    <a:pt x="293" y="371"/>
                  </a:lnTo>
                  <a:lnTo>
                    <a:pt x="292" y="371"/>
                  </a:lnTo>
                  <a:lnTo>
                    <a:pt x="292" y="370"/>
                  </a:lnTo>
                  <a:lnTo>
                    <a:pt x="291" y="370"/>
                  </a:lnTo>
                  <a:lnTo>
                    <a:pt x="290" y="370"/>
                  </a:lnTo>
                  <a:lnTo>
                    <a:pt x="289" y="370"/>
                  </a:lnTo>
                  <a:lnTo>
                    <a:pt x="289" y="369"/>
                  </a:lnTo>
                  <a:lnTo>
                    <a:pt x="288" y="369"/>
                  </a:lnTo>
                  <a:lnTo>
                    <a:pt x="288" y="368"/>
                  </a:lnTo>
                  <a:lnTo>
                    <a:pt x="288" y="367"/>
                  </a:lnTo>
                  <a:lnTo>
                    <a:pt x="287" y="367"/>
                  </a:lnTo>
                  <a:lnTo>
                    <a:pt x="286" y="367"/>
                  </a:lnTo>
                  <a:lnTo>
                    <a:pt x="286" y="368"/>
                  </a:lnTo>
                  <a:lnTo>
                    <a:pt x="286" y="369"/>
                  </a:lnTo>
                  <a:lnTo>
                    <a:pt x="285" y="369"/>
                  </a:lnTo>
                  <a:lnTo>
                    <a:pt x="285" y="370"/>
                  </a:lnTo>
                  <a:lnTo>
                    <a:pt x="284" y="370"/>
                  </a:lnTo>
                  <a:lnTo>
                    <a:pt x="282" y="370"/>
                  </a:lnTo>
                  <a:lnTo>
                    <a:pt x="281" y="370"/>
                  </a:lnTo>
                  <a:lnTo>
                    <a:pt x="280" y="370"/>
                  </a:lnTo>
                  <a:lnTo>
                    <a:pt x="279" y="370"/>
                  </a:lnTo>
                  <a:lnTo>
                    <a:pt x="279" y="369"/>
                  </a:lnTo>
                  <a:lnTo>
                    <a:pt x="278" y="369"/>
                  </a:lnTo>
                  <a:lnTo>
                    <a:pt x="278" y="368"/>
                  </a:lnTo>
                  <a:lnTo>
                    <a:pt x="277" y="368"/>
                  </a:lnTo>
                  <a:lnTo>
                    <a:pt x="276" y="368"/>
                  </a:lnTo>
                  <a:lnTo>
                    <a:pt x="275" y="368"/>
                  </a:lnTo>
                  <a:lnTo>
                    <a:pt x="275" y="367"/>
                  </a:lnTo>
                  <a:lnTo>
                    <a:pt x="274" y="367"/>
                  </a:lnTo>
                  <a:lnTo>
                    <a:pt x="274" y="366"/>
                  </a:lnTo>
                  <a:lnTo>
                    <a:pt x="273" y="366"/>
                  </a:lnTo>
                  <a:lnTo>
                    <a:pt x="273" y="365"/>
                  </a:lnTo>
                  <a:lnTo>
                    <a:pt x="272" y="365"/>
                  </a:lnTo>
                  <a:lnTo>
                    <a:pt x="272" y="363"/>
                  </a:lnTo>
                  <a:lnTo>
                    <a:pt x="272" y="362"/>
                  </a:lnTo>
                  <a:lnTo>
                    <a:pt x="271" y="362"/>
                  </a:lnTo>
                  <a:lnTo>
                    <a:pt x="271" y="361"/>
                  </a:lnTo>
                  <a:lnTo>
                    <a:pt x="271" y="360"/>
                  </a:lnTo>
                  <a:lnTo>
                    <a:pt x="271" y="359"/>
                  </a:lnTo>
                  <a:lnTo>
                    <a:pt x="270" y="359"/>
                  </a:lnTo>
                  <a:lnTo>
                    <a:pt x="270" y="358"/>
                  </a:lnTo>
                  <a:lnTo>
                    <a:pt x="269" y="358"/>
                  </a:lnTo>
                  <a:lnTo>
                    <a:pt x="268" y="358"/>
                  </a:lnTo>
                  <a:lnTo>
                    <a:pt x="267" y="357"/>
                  </a:lnTo>
                  <a:lnTo>
                    <a:pt x="266" y="357"/>
                  </a:lnTo>
                  <a:lnTo>
                    <a:pt x="266" y="356"/>
                  </a:lnTo>
                  <a:lnTo>
                    <a:pt x="266" y="357"/>
                  </a:lnTo>
                  <a:lnTo>
                    <a:pt x="265" y="357"/>
                  </a:lnTo>
                  <a:lnTo>
                    <a:pt x="264" y="357"/>
                  </a:lnTo>
                  <a:lnTo>
                    <a:pt x="264" y="356"/>
                  </a:lnTo>
                  <a:lnTo>
                    <a:pt x="264" y="355"/>
                  </a:lnTo>
                  <a:lnTo>
                    <a:pt x="264" y="354"/>
                  </a:lnTo>
                  <a:lnTo>
                    <a:pt x="264" y="353"/>
                  </a:lnTo>
                  <a:lnTo>
                    <a:pt x="265" y="353"/>
                  </a:lnTo>
                  <a:lnTo>
                    <a:pt x="265" y="352"/>
                  </a:lnTo>
                  <a:lnTo>
                    <a:pt x="266" y="352"/>
                  </a:lnTo>
                  <a:lnTo>
                    <a:pt x="266" y="351"/>
                  </a:lnTo>
                  <a:lnTo>
                    <a:pt x="266" y="350"/>
                  </a:lnTo>
                  <a:lnTo>
                    <a:pt x="267" y="350"/>
                  </a:lnTo>
                  <a:lnTo>
                    <a:pt x="267" y="349"/>
                  </a:lnTo>
                  <a:lnTo>
                    <a:pt x="266" y="349"/>
                  </a:lnTo>
                  <a:lnTo>
                    <a:pt x="265" y="349"/>
                  </a:lnTo>
                  <a:lnTo>
                    <a:pt x="264" y="349"/>
                  </a:lnTo>
                  <a:lnTo>
                    <a:pt x="264" y="350"/>
                  </a:lnTo>
                  <a:lnTo>
                    <a:pt x="263" y="350"/>
                  </a:lnTo>
                  <a:lnTo>
                    <a:pt x="262" y="350"/>
                  </a:lnTo>
                  <a:lnTo>
                    <a:pt x="261" y="350"/>
                  </a:lnTo>
                  <a:lnTo>
                    <a:pt x="260" y="349"/>
                  </a:lnTo>
                  <a:lnTo>
                    <a:pt x="259" y="349"/>
                  </a:lnTo>
                  <a:lnTo>
                    <a:pt x="259" y="348"/>
                  </a:lnTo>
                  <a:lnTo>
                    <a:pt x="259" y="347"/>
                  </a:lnTo>
                  <a:lnTo>
                    <a:pt x="260" y="347"/>
                  </a:lnTo>
                  <a:lnTo>
                    <a:pt x="259" y="347"/>
                  </a:lnTo>
                  <a:lnTo>
                    <a:pt x="259" y="346"/>
                  </a:lnTo>
                  <a:lnTo>
                    <a:pt x="257" y="346"/>
                  </a:lnTo>
                  <a:lnTo>
                    <a:pt x="256" y="346"/>
                  </a:lnTo>
                  <a:lnTo>
                    <a:pt x="255" y="346"/>
                  </a:lnTo>
                  <a:lnTo>
                    <a:pt x="255" y="347"/>
                  </a:lnTo>
                  <a:lnTo>
                    <a:pt x="254" y="347"/>
                  </a:lnTo>
                  <a:lnTo>
                    <a:pt x="253" y="347"/>
                  </a:lnTo>
                  <a:lnTo>
                    <a:pt x="252" y="347"/>
                  </a:lnTo>
                  <a:lnTo>
                    <a:pt x="251" y="347"/>
                  </a:lnTo>
                  <a:lnTo>
                    <a:pt x="250" y="347"/>
                  </a:lnTo>
                  <a:lnTo>
                    <a:pt x="250" y="346"/>
                  </a:lnTo>
                  <a:lnTo>
                    <a:pt x="249" y="346"/>
                  </a:lnTo>
                  <a:lnTo>
                    <a:pt x="249" y="345"/>
                  </a:lnTo>
                  <a:lnTo>
                    <a:pt x="250" y="345"/>
                  </a:lnTo>
                  <a:lnTo>
                    <a:pt x="250" y="344"/>
                  </a:lnTo>
                  <a:lnTo>
                    <a:pt x="249" y="344"/>
                  </a:lnTo>
                  <a:lnTo>
                    <a:pt x="248" y="344"/>
                  </a:lnTo>
                  <a:lnTo>
                    <a:pt x="248" y="345"/>
                  </a:lnTo>
                  <a:lnTo>
                    <a:pt x="248" y="346"/>
                  </a:lnTo>
                  <a:lnTo>
                    <a:pt x="247" y="346"/>
                  </a:lnTo>
                  <a:lnTo>
                    <a:pt x="246" y="346"/>
                  </a:lnTo>
                  <a:lnTo>
                    <a:pt x="246" y="345"/>
                  </a:lnTo>
                  <a:lnTo>
                    <a:pt x="245" y="345"/>
                  </a:lnTo>
                  <a:lnTo>
                    <a:pt x="245" y="344"/>
                  </a:lnTo>
                  <a:lnTo>
                    <a:pt x="244" y="344"/>
                  </a:lnTo>
                  <a:lnTo>
                    <a:pt x="244" y="343"/>
                  </a:lnTo>
                  <a:lnTo>
                    <a:pt x="243" y="343"/>
                  </a:lnTo>
                  <a:lnTo>
                    <a:pt x="242" y="343"/>
                  </a:lnTo>
                  <a:lnTo>
                    <a:pt x="242" y="342"/>
                  </a:lnTo>
                  <a:lnTo>
                    <a:pt x="241" y="342"/>
                  </a:lnTo>
                  <a:lnTo>
                    <a:pt x="241" y="341"/>
                  </a:lnTo>
                  <a:lnTo>
                    <a:pt x="241" y="340"/>
                  </a:lnTo>
                  <a:lnTo>
                    <a:pt x="240" y="338"/>
                  </a:lnTo>
                  <a:lnTo>
                    <a:pt x="241" y="338"/>
                  </a:lnTo>
                  <a:lnTo>
                    <a:pt x="241" y="337"/>
                  </a:lnTo>
                  <a:lnTo>
                    <a:pt x="241" y="336"/>
                  </a:lnTo>
                  <a:lnTo>
                    <a:pt x="241" y="335"/>
                  </a:lnTo>
                  <a:lnTo>
                    <a:pt x="241" y="334"/>
                  </a:lnTo>
                  <a:lnTo>
                    <a:pt x="240" y="334"/>
                  </a:lnTo>
                  <a:lnTo>
                    <a:pt x="239" y="334"/>
                  </a:lnTo>
                  <a:lnTo>
                    <a:pt x="238" y="334"/>
                  </a:lnTo>
                  <a:lnTo>
                    <a:pt x="238" y="333"/>
                  </a:lnTo>
                  <a:lnTo>
                    <a:pt x="237" y="333"/>
                  </a:lnTo>
                  <a:lnTo>
                    <a:pt x="236" y="332"/>
                  </a:lnTo>
                  <a:lnTo>
                    <a:pt x="236" y="331"/>
                  </a:lnTo>
                  <a:lnTo>
                    <a:pt x="235" y="331"/>
                  </a:lnTo>
                  <a:lnTo>
                    <a:pt x="234" y="331"/>
                  </a:lnTo>
                  <a:lnTo>
                    <a:pt x="234" y="330"/>
                  </a:lnTo>
                  <a:lnTo>
                    <a:pt x="232" y="330"/>
                  </a:lnTo>
                  <a:lnTo>
                    <a:pt x="232" y="331"/>
                  </a:lnTo>
                  <a:lnTo>
                    <a:pt x="231" y="331"/>
                  </a:lnTo>
                  <a:lnTo>
                    <a:pt x="231" y="330"/>
                  </a:lnTo>
                  <a:lnTo>
                    <a:pt x="230" y="330"/>
                  </a:lnTo>
                  <a:lnTo>
                    <a:pt x="230" y="329"/>
                  </a:lnTo>
                  <a:lnTo>
                    <a:pt x="229" y="329"/>
                  </a:lnTo>
                  <a:lnTo>
                    <a:pt x="228" y="329"/>
                  </a:lnTo>
                  <a:lnTo>
                    <a:pt x="227" y="329"/>
                  </a:lnTo>
                  <a:lnTo>
                    <a:pt x="226" y="329"/>
                  </a:lnTo>
                  <a:lnTo>
                    <a:pt x="226" y="328"/>
                  </a:lnTo>
                  <a:lnTo>
                    <a:pt x="225" y="328"/>
                  </a:lnTo>
                  <a:lnTo>
                    <a:pt x="225" y="329"/>
                  </a:lnTo>
                  <a:lnTo>
                    <a:pt x="224" y="329"/>
                  </a:lnTo>
                  <a:lnTo>
                    <a:pt x="223" y="329"/>
                  </a:lnTo>
                  <a:lnTo>
                    <a:pt x="223" y="328"/>
                  </a:lnTo>
                  <a:lnTo>
                    <a:pt x="223" y="329"/>
                  </a:lnTo>
                  <a:lnTo>
                    <a:pt x="222" y="329"/>
                  </a:lnTo>
                  <a:lnTo>
                    <a:pt x="222" y="328"/>
                  </a:lnTo>
                  <a:lnTo>
                    <a:pt x="221" y="328"/>
                  </a:lnTo>
                  <a:lnTo>
                    <a:pt x="220" y="329"/>
                  </a:lnTo>
                  <a:lnTo>
                    <a:pt x="219" y="329"/>
                  </a:lnTo>
                  <a:lnTo>
                    <a:pt x="219" y="330"/>
                  </a:lnTo>
                  <a:lnTo>
                    <a:pt x="218" y="330"/>
                  </a:lnTo>
                  <a:lnTo>
                    <a:pt x="217" y="330"/>
                  </a:lnTo>
                  <a:lnTo>
                    <a:pt x="217" y="329"/>
                  </a:lnTo>
                  <a:lnTo>
                    <a:pt x="216" y="328"/>
                  </a:lnTo>
                  <a:lnTo>
                    <a:pt x="215" y="328"/>
                  </a:lnTo>
                  <a:lnTo>
                    <a:pt x="215" y="327"/>
                  </a:lnTo>
                  <a:lnTo>
                    <a:pt x="214" y="327"/>
                  </a:lnTo>
                  <a:lnTo>
                    <a:pt x="213" y="327"/>
                  </a:lnTo>
                  <a:lnTo>
                    <a:pt x="213" y="326"/>
                  </a:lnTo>
                  <a:lnTo>
                    <a:pt x="212" y="326"/>
                  </a:lnTo>
                  <a:lnTo>
                    <a:pt x="212" y="325"/>
                  </a:lnTo>
                  <a:lnTo>
                    <a:pt x="211" y="325"/>
                  </a:lnTo>
                  <a:lnTo>
                    <a:pt x="211" y="324"/>
                  </a:lnTo>
                  <a:lnTo>
                    <a:pt x="210" y="324"/>
                  </a:lnTo>
                  <a:lnTo>
                    <a:pt x="209" y="324"/>
                  </a:lnTo>
                  <a:lnTo>
                    <a:pt x="209" y="325"/>
                  </a:lnTo>
                  <a:lnTo>
                    <a:pt x="207" y="325"/>
                  </a:lnTo>
                  <a:lnTo>
                    <a:pt x="206" y="325"/>
                  </a:lnTo>
                  <a:lnTo>
                    <a:pt x="205" y="325"/>
                  </a:lnTo>
                  <a:lnTo>
                    <a:pt x="204" y="325"/>
                  </a:lnTo>
                  <a:lnTo>
                    <a:pt x="204" y="326"/>
                  </a:lnTo>
                  <a:lnTo>
                    <a:pt x="203" y="326"/>
                  </a:lnTo>
                  <a:lnTo>
                    <a:pt x="202" y="326"/>
                  </a:lnTo>
                  <a:lnTo>
                    <a:pt x="201" y="326"/>
                  </a:lnTo>
                  <a:lnTo>
                    <a:pt x="200" y="326"/>
                  </a:lnTo>
                  <a:lnTo>
                    <a:pt x="199" y="326"/>
                  </a:lnTo>
                  <a:lnTo>
                    <a:pt x="198" y="326"/>
                  </a:lnTo>
                  <a:lnTo>
                    <a:pt x="198" y="325"/>
                  </a:lnTo>
                  <a:lnTo>
                    <a:pt x="198" y="326"/>
                  </a:lnTo>
                  <a:lnTo>
                    <a:pt x="197" y="326"/>
                  </a:lnTo>
                  <a:lnTo>
                    <a:pt x="197" y="325"/>
                  </a:lnTo>
                  <a:lnTo>
                    <a:pt x="196" y="325"/>
                  </a:lnTo>
                  <a:lnTo>
                    <a:pt x="195" y="326"/>
                  </a:lnTo>
                  <a:lnTo>
                    <a:pt x="194" y="326"/>
                  </a:lnTo>
                  <a:lnTo>
                    <a:pt x="193" y="326"/>
                  </a:lnTo>
                  <a:lnTo>
                    <a:pt x="193" y="327"/>
                  </a:lnTo>
                  <a:lnTo>
                    <a:pt x="193" y="326"/>
                  </a:lnTo>
                  <a:lnTo>
                    <a:pt x="193" y="327"/>
                  </a:lnTo>
                  <a:lnTo>
                    <a:pt x="192" y="327"/>
                  </a:lnTo>
                  <a:lnTo>
                    <a:pt x="191" y="327"/>
                  </a:lnTo>
                  <a:lnTo>
                    <a:pt x="191" y="328"/>
                  </a:lnTo>
                  <a:lnTo>
                    <a:pt x="191" y="329"/>
                  </a:lnTo>
                  <a:lnTo>
                    <a:pt x="190" y="329"/>
                  </a:lnTo>
                  <a:lnTo>
                    <a:pt x="189" y="330"/>
                  </a:lnTo>
                  <a:lnTo>
                    <a:pt x="188" y="330"/>
                  </a:lnTo>
                  <a:lnTo>
                    <a:pt x="188" y="331"/>
                  </a:lnTo>
                  <a:lnTo>
                    <a:pt x="187" y="331"/>
                  </a:lnTo>
                  <a:lnTo>
                    <a:pt x="186" y="331"/>
                  </a:lnTo>
                  <a:lnTo>
                    <a:pt x="185" y="331"/>
                  </a:lnTo>
                  <a:lnTo>
                    <a:pt x="184" y="331"/>
                  </a:lnTo>
                  <a:lnTo>
                    <a:pt x="182" y="331"/>
                  </a:lnTo>
                  <a:lnTo>
                    <a:pt x="182" y="330"/>
                  </a:lnTo>
                  <a:lnTo>
                    <a:pt x="182" y="331"/>
                  </a:lnTo>
                  <a:lnTo>
                    <a:pt x="181" y="331"/>
                  </a:lnTo>
                  <a:lnTo>
                    <a:pt x="180" y="331"/>
                  </a:lnTo>
                  <a:lnTo>
                    <a:pt x="180" y="330"/>
                  </a:lnTo>
                  <a:lnTo>
                    <a:pt x="180" y="331"/>
                  </a:lnTo>
                  <a:lnTo>
                    <a:pt x="179" y="331"/>
                  </a:lnTo>
                  <a:lnTo>
                    <a:pt x="179" y="330"/>
                  </a:lnTo>
                  <a:lnTo>
                    <a:pt x="178" y="330"/>
                  </a:lnTo>
                  <a:lnTo>
                    <a:pt x="177" y="330"/>
                  </a:lnTo>
                  <a:lnTo>
                    <a:pt x="176" y="330"/>
                  </a:lnTo>
                  <a:lnTo>
                    <a:pt x="175" y="330"/>
                  </a:lnTo>
                  <a:lnTo>
                    <a:pt x="174" y="330"/>
                  </a:lnTo>
                  <a:lnTo>
                    <a:pt x="173" y="330"/>
                  </a:lnTo>
                  <a:lnTo>
                    <a:pt x="173" y="329"/>
                  </a:lnTo>
                  <a:lnTo>
                    <a:pt x="172" y="329"/>
                  </a:lnTo>
                  <a:lnTo>
                    <a:pt x="172" y="330"/>
                  </a:lnTo>
                  <a:lnTo>
                    <a:pt x="171" y="330"/>
                  </a:lnTo>
                  <a:lnTo>
                    <a:pt x="170" y="330"/>
                  </a:lnTo>
                  <a:lnTo>
                    <a:pt x="170" y="329"/>
                  </a:lnTo>
                  <a:lnTo>
                    <a:pt x="170" y="328"/>
                  </a:lnTo>
                  <a:lnTo>
                    <a:pt x="169" y="328"/>
                  </a:lnTo>
                  <a:lnTo>
                    <a:pt x="170" y="328"/>
                  </a:lnTo>
                  <a:lnTo>
                    <a:pt x="170" y="327"/>
                  </a:lnTo>
                  <a:lnTo>
                    <a:pt x="170" y="326"/>
                  </a:lnTo>
                  <a:lnTo>
                    <a:pt x="169" y="326"/>
                  </a:lnTo>
                  <a:lnTo>
                    <a:pt x="170" y="326"/>
                  </a:lnTo>
                  <a:lnTo>
                    <a:pt x="170" y="325"/>
                  </a:lnTo>
                  <a:lnTo>
                    <a:pt x="170" y="324"/>
                  </a:lnTo>
                  <a:lnTo>
                    <a:pt x="169" y="324"/>
                  </a:lnTo>
                  <a:lnTo>
                    <a:pt x="168" y="324"/>
                  </a:lnTo>
                  <a:lnTo>
                    <a:pt x="168" y="323"/>
                  </a:lnTo>
                  <a:lnTo>
                    <a:pt x="167" y="323"/>
                  </a:lnTo>
                  <a:lnTo>
                    <a:pt x="167" y="322"/>
                  </a:lnTo>
                  <a:lnTo>
                    <a:pt x="166" y="322"/>
                  </a:lnTo>
                  <a:lnTo>
                    <a:pt x="165" y="322"/>
                  </a:lnTo>
                  <a:lnTo>
                    <a:pt x="164" y="322"/>
                  </a:lnTo>
                  <a:lnTo>
                    <a:pt x="165" y="322"/>
                  </a:lnTo>
                  <a:lnTo>
                    <a:pt x="164" y="322"/>
                  </a:lnTo>
                  <a:lnTo>
                    <a:pt x="164" y="321"/>
                  </a:lnTo>
                  <a:lnTo>
                    <a:pt x="163" y="321"/>
                  </a:lnTo>
                  <a:lnTo>
                    <a:pt x="163" y="320"/>
                  </a:lnTo>
                  <a:lnTo>
                    <a:pt x="162" y="320"/>
                  </a:lnTo>
                  <a:lnTo>
                    <a:pt x="162" y="319"/>
                  </a:lnTo>
                  <a:lnTo>
                    <a:pt x="161" y="318"/>
                  </a:lnTo>
                  <a:lnTo>
                    <a:pt x="161" y="319"/>
                  </a:lnTo>
                  <a:lnTo>
                    <a:pt x="161" y="318"/>
                  </a:lnTo>
                  <a:lnTo>
                    <a:pt x="160" y="318"/>
                  </a:lnTo>
                  <a:lnTo>
                    <a:pt x="160" y="317"/>
                  </a:lnTo>
                  <a:lnTo>
                    <a:pt x="159" y="317"/>
                  </a:lnTo>
                  <a:lnTo>
                    <a:pt x="157" y="317"/>
                  </a:lnTo>
                  <a:lnTo>
                    <a:pt x="157" y="316"/>
                  </a:lnTo>
                  <a:lnTo>
                    <a:pt x="157" y="315"/>
                  </a:lnTo>
                  <a:lnTo>
                    <a:pt x="156" y="315"/>
                  </a:lnTo>
                  <a:lnTo>
                    <a:pt x="156" y="313"/>
                  </a:lnTo>
                  <a:lnTo>
                    <a:pt x="155" y="313"/>
                  </a:lnTo>
                  <a:lnTo>
                    <a:pt x="154" y="312"/>
                  </a:lnTo>
                  <a:lnTo>
                    <a:pt x="154" y="313"/>
                  </a:lnTo>
                  <a:lnTo>
                    <a:pt x="154" y="312"/>
                  </a:lnTo>
                  <a:lnTo>
                    <a:pt x="153" y="312"/>
                  </a:lnTo>
                  <a:lnTo>
                    <a:pt x="153" y="313"/>
                  </a:lnTo>
                  <a:lnTo>
                    <a:pt x="152" y="313"/>
                  </a:lnTo>
                  <a:lnTo>
                    <a:pt x="152" y="312"/>
                  </a:lnTo>
                  <a:lnTo>
                    <a:pt x="151" y="311"/>
                  </a:lnTo>
                  <a:lnTo>
                    <a:pt x="151" y="310"/>
                  </a:lnTo>
                  <a:lnTo>
                    <a:pt x="150" y="310"/>
                  </a:lnTo>
                  <a:lnTo>
                    <a:pt x="150" y="309"/>
                  </a:lnTo>
                  <a:lnTo>
                    <a:pt x="150" y="310"/>
                  </a:lnTo>
                  <a:lnTo>
                    <a:pt x="149" y="310"/>
                  </a:lnTo>
                  <a:lnTo>
                    <a:pt x="148" y="310"/>
                  </a:lnTo>
                  <a:lnTo>
                    <a:pt x="147" y="311"/>
                  </a:lnTo>
                  <a:lnTo>
                    <a:pt x="147" y="312"/>
                  </a:lnTo>
                  <a:lnTo>
                    <a:pt x="146" y="312"/>
                  </a:lnTo>
                  <a:lnTo>
                    <a:pt x="146" y="313"/>
                  </a:lnTo>
                  <a:lnTo>
                    <a:pt x="145" y="313"/>
                  </a:lnTo>
                  <a:lnTo>
                    <a:pt x="145" y="315"/>
                  </a:lnTo>
                  <a:lnTo>
                    <a:pt x="144" y="315"/>
                  </a:lnTo>
                  <a:lnTo>
                    <a:pt x="144" y="316"/>
                  </a:lnTo>
                  <a:lnTo>
                    <a:pt x="144" y="317"/>
                  </a:lnTo>
                  <a:lnTo>
                    <a:pt x="143" y="317"/>
                  </a:lnTo>
                  <a:lnTo>
                    <a:pt x="142" y="317"/>
                  </a:lnTo>
                  <a:lnTo>
                    <a:pt x="142" y="318"/>
                  </a:lnTo>
                  <a:lnTo>
                    <a:pt x="141" y="318"/>
                  </a:lnTo>
                  <a:lnTo>
                    <a:pt x="141" y="319"/>
                  </a:lnTo>
                  <a:lnTo>
                    <a:pt x="140" y="319"/>
                  </a:lnTo>
                  <a:lnTo>
                    <a:pt x="139" y="319"/>
                  </a:lnTo>
                  <a:lnTo>
                    <a:pt x="139" y="320"/>
                  </a:lnTo>
                  <a:lnTo>
                    <a:pt x="138" y="320"/>
                  </a:lnTo>
                  <a:lnTo>
                    <a:pt x="137" y="320"/>
                  </a:lnTo>
                  <a:lnTo>
                    <a:pt x="137" y="321"/>
                  </a:lnTo>
                  <a:lnTo>
                    <a:pt x="136" y="321"/>
                  </a:lnTo>
                  <a:lnTo>
                    <a:pt x="135" y="321"/>
                  </a:lnTo>
                  <a:lnTo>
                    <a:pt x="134" y="321"/>
                  </a:lnTo>
                  <a:lnTo>
                    <a:pt x="132" y="321"/>
                  </a:lnTo>
                  <a:lnTo>
                    <a:pt x="131" y="321"/>
                  </a:lnTo>
                  <a:lnTo>
                    <a:pt x="130" y="321"/>
                  </a:lnTo>
                  <a:lnTo>
                    <a:pt x="130" y="320"/>
                  </a:lnTo>
                  <a:lnTo>
                    <a:pt x="130" y="319"/>
                  </a:lnTo>
                  <a:lnTo>
                    <a:pt x="130" y="318"/>
                  </a:lnTo>
                  <a:lnTo>
                    <a:pt x="130" y="317"/>
                  </a:lnTo>
                  <a:lnTo>
                    <a:pt x="130" y="316"/>
                  </a:lnTo>
                  <a:lnTo>
                    <a:pt x="130" y="315"/>
                  </a:lnTo>
                  <a:lnTo>
                    <a:pt x="130" y="313"/>
                  </a:lnTo>
                  <a:lnTo>
                    <a:pt x="130" y="312"/>
                  </a:lnTo>
                  <a:lnTo>
                    <a:pt x="130" y="311"/>
                  </a:lnTo>
                  <a:lnTo>
                    <a:pt x="129" y="311"/>
                  </a:lnTo>
                  <a:lnTo>
                    <a:pt x="128" y="309"/>
                  </a:lnTo>
                  <a:lnTo>
                    <a:pt x="125" y="306"/>
                  </a:lnTo>
                  <a:lnTo>
                    <a:pt x="124" y="305"/>
                  </a:lnTo>
                  <a:lnTo>
                    <a:pt x="123" y="305"/>
                  </a:lnTo>
                  <a:lnTo>
                    <a:pt x="123" y="306"/>
                  </a:lnTo>
                  <a:lnTo>
                    <a:pt x="122" y="306"/>
                  </a:lnTo>
                  <a:lnTo>
                    <a:pt x="122" y="307"/>
                  </a:lnTo>
                  <a:lnTo>
                    <a:pt x="121" y="307"/>
                  </a:lnTo>
                  <a:lnTo>
                    <a:pt x="121" y="308"/>
                  </a:lnTo>
                  <a:lnTo>
                    <a:pt x="120" y="308"/>
                  </a:lnTo>
                  <a:lnTo>
                    <a:pt x="120" y="309"/>
                  </a:lnTo>
                  <a:lnTo>
                    <a:pt x="119" y="309"/>
                  </a:lnTo>
                  <a:lnTo>
                    <a:pt x="119" y="310"/>
                  </a:lnTo>
                  <a:lnTo>
                    <a:pt x="118" y="310"/>
                  </a:lnTo>
                  <a:lnTo>
                    <a:pt x="118" y="311"/>
                  </a:lnTo>
                  <a:lnTo>
                    <a:pt x="117" y="311"/>
                  </a:lnTo>
                  <a:lnTo>
                    <a:pt x="117" y="310"/>
                  </a:lnTo>
                  <a:lnTo>
                    <a:pt x="116" y="311"/>
                  </a:lnTo>
                  <a:lnTo>
                    <a:pt x="115" y="311"/>
                  </a:lnTo>
                  <a:lnTo>
                    <a:pt x="115" y="310"/>
                  </a:lnTo>
                  <a:lnTo>
                    <a:pt x="114" y="310"/>
                  </a:lnTo>
                  <a:lnTo>
                    <a:pt x="113" y="310"/>
                  </a:lnTo>
                  <a:lnTo>
                    <a:pt x="113" y="309"/>
                  </a:lnTo>
                  <a:lnTo>
                    <a:pt x="113" y="308"/>
                  </a:lnTo>
                  <a:lnTo>
                    <a:pt x="113" y="309"/>
                  </a:lnTo>
                  <a:lnTo>
                    <a:pt x="113" y="308"/>
                  </a:lnTo>
                  <a:lnTo>
                    <a:pt x="114" y="307"/>
                  </a:lnTo>
                  <a:lnTo>
                    <a:pt x="114" y="306"/>
                  </a:lnTo>
                  <a:lnTo>
                    <a:pt x="114" y="305"/>
                  </a:lnTo>
                  <a:lnTo>
                    <a:pt x="114" y="304"/>
                  </a:lnTo>
                  <a:lnTo>
                    <a:pt x="114" y="303"/>
                  </a:lnTo>
                  <a:lnTo>
                    <a:pt x="113" y="303"/>
                  </a:lnTo>
                  <a:lnTo>
                    <a:pt x="113" y="302"/>
                  </a:lnTo>
                  <a:lnTo>
                    <a:pt x="113" y="301"/>
                  </a:lnTo>
                  <a:lnTo>
                    <a:pt x="114" y="301"/>
                  </a:lnTo>
                  <a:lnTo>
                    <a:pt x="114" y="300"/>
                  </a:lnTo>
                  <a:lnTo>
                    <a:pt x="113" y="300"/>
                  </a:lnTo>
                  <a:lnTo>
                    <a:pt x="114" y="300"/>
                  </a:lnTo>
                  <a:lnTo>
                    <a:pt x="114" y="299"/>
                  </a:lnTo>
                  <a:lnTo>
                    <a:pt x="114" y="298"/>
                  </a:lnTo>
                  <a:lnTo>
                    <a:pt x="114" y="297"/>
                  </a:lnTo>
                  <a:lnTo>
                    <a:pt x="115" y="297"/>
                  </a:lnTo>
                  <a:lnTo>
                    <a:pt x="115" y="296"/>
                  </a:lnTo>
                  <a:lnTo>
                    <a:pt x="116" y="296"/>
                  </a:lnTo>
                  <a:lnTo>
                    <a:pt x="116" y="295"/>
                  </a:lnTo>
                  <a:lnTo>
                    <a:pt x="117" y="294"/>
                  </a:lnTo>
                  <a:lnTo>
                    <a:pt x="118" y="293"/>
                  </a:lnTo>
                  <a:lnTo>
                    <a:pt x="119" y="292"/>
                  </a:lnTo>
                  <a:lnTo>
                    <a:pt x="117" y="291"/>
                  </a:lnTo>
                  <a:lnTo>
                    <a:pt x="109" y="292"/>
                  </a:lnTo>
                  <a:lnTo>
                    <a:pt x="109" y="291"/>
                  </a:lnTo>
                  <a:lnTo>
                    <a:pt x="107" y="292"/>
                  </a:lnTo>
                  <a:lnTo>
                    <a:pt x="105" y="292"/>
                  </a:lnTo>
                  <a:lnTo>
                    <a:pt x="104" y="293"/>
                  </a:lnTo>
                  <a:lnTo>
                    <a:pt x="102" y="293"/>
                  </a:lnTo>
                  <a:lnTo>
                    <a:pt x="101" y="294"/>
                  </a:lnTo>
                  <a:lnTo>
                    <a:pt x="101" y="293"/>
                  </a:lnTo>
                  <a:lnTo>
                    <a:pt x="100" y="293"/>
                  </a:lnTo>
                  <a:lnTo>
                    <a:pt x="100" y="292"/>
                  </a:lnTo>
                  <a:lnTo>
                    <a:pt x="100" y="291"/>
                  </a:lnTo>
                  <a:lnTo>
                    <a:pt x="100" y="290"/>
                  </a:lnTo>
                  <a:lnTo>
                    <a:pt x="100" y="291"/>
                  </a:lnTo>
                  <a:lnTo>
                    <a:pt x="99" y="291"/>
                  </a:lnTo>
                  <a:lnTo>
                    <a:pt x="99" y="292"/>
                  </a:lnTo>
                  <a:lnTo>
                    <a:pt x="99" y="291"/>
                  </a:lnTo>
                  <a:lnTo>
                    <a:pt x="99" y="292"/>
                  </a:lnTo>
                  <a:lnTo>
                    <a:pt x="99" y="293"/>
                  </a:lnTo>
                  <a:lnTo>
                    <a:pt x="99" y="292"/>
                  </a:lnTo>
                  <a:lnTo>
                    <a:pt x="99" y="293"/>
                  </a:lnTo>
                  <a:lnTo>
                    <a:pt x="98" y="292"/>
                  </a:lnTo>
                  <a:lnTo>
                    <a:pt x="98" y="293"/>
                  </a:lnTo>
                  <a:lnTo>
                    <a:pt x="97" y="293"/>
                  </a:lnTo>
                  <a:lnTo>
                    <a:pt x="97" y="292"/>
                  </a:lnTo>
                  <a:lnTo>
                    <a:pt x="96" y="292"/>
                  </a:lnTo>
                  <a:lnTo>
                    <a:pt x="96" y="291"/>
                  </a:lnTo>
                  <a:lnTo>
                    <a:pt x="95" y="291"/>
                  </a:lnTo>
                  <a:lnTo>
                    <a:pt x="94" y="291"/>
                  </a:lnTo>
                  <a:lnTo>
                    <a:pt x="94" y="290"/>
                  </a:lnTo>
                  <a:lnTo>
                    <a:pt x="93" y="288"/>
                  </a:lnTo>
                  <a:lnTo>
                    <a:pt x="93" y="287"/>
                  </a:lnTo>
                  <a:lnTo>
                    <a:pt x="92" y="286"/>
                  </a:lnTo>
                  <a:lnTo>
                    <a:pt x="90" y="286"/>
                  </a:lnTo>
                  <a:lnTo>
                    <a:pt x="88" y="286"/>
                  </a:lnTo>
                  <a:lnTo>
                    <a:pt x="86" y="286"/>
                  </a:lnTo>
                  <a:lnTo>
                    <a:pt x="85" y="286"/>
                  </a:lnTo>
                  <a:lnTo>
                    <a:pt x="82" y="286"/>
                  </a:lnTo>
                  <a:lnTo>
                    <a:pt x="80" y="286"/>
                  </a:lnTo>
                  <a:lnTo>
                    <a:pt x="79" y="286"/>
                  </a:lnTo>
                  <a:lnTo>
                    <a:pt x="77" y="286"/>
                  </a:lnTo>
                  <a:lnTo>
                    <a:pt x="75" y="286"/>
                  </a:lnTo>
                  <a:lnTo>
                    <a:pt x="74" y="286"/>
                  </a:lnTo>
                  <a:lnTo>
                    <a:pt x="75" y="287"/>
                  </a:lnTo>
                  <a:lnTo>
                    <a:pt x="74" y="287"/>
                  </a:lnTo>
                  <a:lnTo>
                    <a:pt x="73" y="287"/>
                  </a:lnTo>
                  <a:lnTo>
                    <a:pt x="70" y="287"/>
                  </a:lnTo>
                  <a:lnTo>
                    <a:pt x="69" y="287"/>
                  </a:lnTo>
                  <a:lnTo>
                    <a:pt x="68" y="287"/>
                  </a:lnTo>
                  <a:lnTo>
                    <a:pt x="66" y="288"/>
                  </a:lnTo>
                  <a:lnTo>
                    <a:pt x="66" y="287"/>
                  </a:lnTo>
                  <a:lnTo>
                    <a:pt x="65" y="287"/>
                  </a:lnTo>
                  <a:lnTo>
                    <a:pt x="64" y="287"/>
                  </a:lnTo>
                  <a:lnTo>
                    <a:pt x="63" y="287"/>
                  </a:lnTo>
                  <a:lnTo>
                    <a:pt x="62" y="287"/>
                  </a:lnTo>
                  <a:lnTo>
                    <a:pt x="62" y="288"/>
                  </a:lnTo>
                  <a:lnTo>
                    <a:pt x="62" y="287"/>
                  </a:lnTo>
                  <a:lnTo>
                    <a:pt x="61" y="287"/>
                  </a:lnTo>
                  <a:lnTo>
                    <a:pt x="58" y="287"/>
                  </a:lnTo>
                  <a:lnTo>
                    <a:pt x="54" y="287"/>
                  </a:lnTo>
                  <a:lnTo>
                    <a:pt x="53" y="287"/>
                  </a:lnTo>
                  <a:lnTo>
                    <a:pt x="51" y="287"/>
                  </a:lnTo>
                  <a:lnTo>
                    <a:pt x="47" y="288"/>
                  </a:lnTo>
                  <a:lnTo>
                    <a:pt x="43" y="287"/>
                  </a:lnTo>
                  <a:lnTo>
                    <a:pt x="42" y="286"/>
                  </a:lnTo>
                  <a:lnTo>
                    <a:pt x="41" y="286"/>
                  </a:lnTo>
                  <a:lnTo>
                    <a:pt x="40" y="286"/>
                  </a:lnTo>
                  <a:lnTo>
                    <a:pt x="39" y="285"/>
                  </a:lnTo>
                  <a:lnTo>
                    <a:pt x="38" y="285"/>
                  </a:lnTo>
                  <a:lnTo>
                    <a:pt x="37" y="285"/>
                  </a:lnTo>
                  <a:lnTo>
                    <a:pt x="36" y="285"/>
                  </a:lnTo>
                  <a:lnTo>
                    <a:pt x="36" y="284"/>
                  </a:lnTo>
                  <a:lnTo>
                    <a:pt x="35" y="285"/>
                  </a:lnTo>
                  <a:lnTo>
                    <a:pt x="33" y="285"/>
                  </a:lnTo>
                  <a:lnTo>
                    <a:pt x="32" y="284"/>
                  </a:lnTo>
                  <a:lnTo>
                    <a:pt x="32" y="283"/>
                  </a:lnTo>
                  <a:lnTo>
                    <a:pt x="31" y="283"/>
                  </a:lnTo>
                  <a:lnTo>
                    <a:pt x="30" y="283"/>
                  </a:lnTo>
                  <a:lnTo>
                    <a:pt x="27" y="283"/>
                  </a:lnTo>
                  <a:lnTo>
                    <a:pt x="26" y="283"/>
                  </a:lnTo>
                  <a:lnTo>
                    <a:pt x="25" y="283"/>
                  </a:lnTo>
                  <a:lnTo>
                    <a:pt x="24" y="284"/>
                  </a:lnTo>
                  <a:lnTo>
                    <a:pt x="23" y="284"/>
                  </a:lnTo>
                  <a:lnTo>
                    <a:pt x="22" y="284"/>
                  </a:lnTo>
                  <a:lnTo>
                    <a:pt x="21" y="285"/>
                  </a:lnTo>
                  <a:lnTo>
                    <a:pt x="20" y="286"/>
                  </a:lnTo>
                  <a:lnTo>
                    <a:pt x="17" y="287"/>
                  </a:lnTo>
                  <a:lnTo>
                    <a:pt x="15" y="288"/>
                  </a:lnTo>
                  <a:lnTo>
                    <a:pt x="13" y="290"/>
                  </a:lnTo>
                  <a:lnTo>
                    <a:pt x="8" y="291"/>
                  </a:lnTo>
                  <a:lnTo>
                    <a:pt x="7" y="291"/>
                  </a:lnTo>
                  <a:lnTo>
                    <a:pt x="6" y="290"/>
                  </a:lnTo>
                  <a:lnTo>
                    <a:pt x="5" y="290"/>
                  </a:lnTo>
                  <a:lnTo>
                    <a:pt x="4" y="290"/>
                  </a:lnTo>
                  <a:lnTo>
                    <a:pt x="3" y="290"/>
                  </a:lnTo>
                  <a:lnTo>
                    <a:pt x="2" y="290"/>
                  </a:lnTo>
                  <a:lnTo>
                    <a:pt x="2" y="288"/>
                  </a:lnTo>
                  <a:lnTo>
                    <a:pt x="2" y="290"/>
                  </a:lnTo>
                  <a:lnTo>
                    <a:pt x="1" y="290"/>
                  </a:lnTo>
                  <a:lnTo>
                    <a:pt x="1" y="288"/>
                  </a:lnTo>
                  <a:lnTo>
                    <a:pt x="1" y="287"/>
                  </a:lnTo>
                  <a:lnTo>
                    <a:pt x="0" y="287"/>
                  </a:lnTo>
                  <a:lnTo>
                    <a:pt x="0" y="286"/>
                  </a:lnTo>
                  <a:lnTo>
                    <a:pt x="0" y="285"/>
                  </a:lnTo>
                  <a:lnTo>
                    <a:pt x="1" y="285"/>
                  </a:lnTo>
                  <a:lnTo>
                    <a:pt x="2" y="285"/>
                  </a:lnTo>
                  <a:lnTo>
                    <a:pt x="2" y="284"/>
                  </a:lnTo>
                  <a:lnTo>
                    <a:pt x="3" y="284"/>
                  </a:lnTo>
                  <a:lnTo>
                    <a:pt x="3" y="283"/>
                  </a:lnTo>
                  <a:lnTo>
                    <a:pt x="4" y="283"/>
                  </a:lnTo>
                  <a:lnTo>
                    <a:pt x="4" y="282"/>
                  </a:lnTo>
                  <a:lnTo>
                    <a:pt x="5" y="282"/>
                  </a:lnTo>
                  <a:lnTo>
                    <a:pt x="5" y="281"/>
                  </a:lnTo>
                  <a:lnTo>
                    <a:pt x="6" y="281"/>
                  </a:lnTo>
                  <a:lnTo>
                    <a:pt x="6" y="280"/>
                  </a:lnTo>
                  <a:lnTo>
                    <a:pt x="7" y="280"/>
                  </a:lnTo>
                  <a:lnTo>
                    <a:pt x="7" y="279"/>
                  </a:lnTo>
                  <a:lnTo>
                    <a:pt x="8" y="279"/>
                  </a:lnTo>
                  <a:lnTo>
                    <a:pt x="8" y="278"/>
                  </a:lnTo>
                  <a:lnTo>
                    <a:pt x="8" y="277"/>
                  </a:lnTo>
                  <a:lnTo>
                    <a:pt x="10" y="277"/>
                  </a:lnTo>
                  <a:lnTo>
                    <a:pt x="10" y="276"/>
                  </a:lnTo>
                  <a:lnTo>
                    <a:pt x="11" y="276"/>
                  </a:lnTo>
                  <a:lnTo>
                    <a:pt x="11" y="275"/>
                  </a:lnTo>
                  <a:lnTo>
                    <a:pt x="12" y="275"/>
                  </a:lnTo>
                  <a:lnTo>
                    <a:pt x="13" y="274"/>
                  </a:lnTo>
                  <a:lnTo>
                    <a:pt x="13" y="273"/>
                  </a:lnTo>
                  <a:lnTo>
                    <a:pt x="13" y="272"/>
                  </a:lnTo>
                  <a:lnTo>
                    <a:pt x="14" y="272"/>
                  </a:lnTo>
                  <a:lnTo>
                    <a:pt x="14" y="271"/>
                  </a:lnTo>
                  <a:lnTo>
                    <a:pt x="13" y="271"/>
                  </a:lnTo>
                  <a:lnTo>
                    <a:pt x="13" y="270"/>
                  </a:lnTo>
                  <a:lnTo>
                    <a:pt x="14" y="270"/>
                  </a:lnTo>
                  <a:lnTo>
                    <a:pt x="14" y="269"/>
                  </a:lnTo>
                  <a:lnTo>
                    <a:pt x="15" y="269"/>
                  </a:lnTo>
                  <a:lnTo>
                    <a:pt x="16" y="269"/>
                  </a:lnTo>
                  <a:lnTo>
                    <a:pt x="17" y="269"/>
                  </a:lnTo>
                  <a:lnTo>
                    <a:pt x="17" y="268"/>
                  </a:lnTo>
                  <a:lnTo>
                    <a:pt x="17" y="267"/>
                  </a:lnTo>
                  <a:lnTo>
                    <a:pt x="18" y="267"/>
                  </a:lnTo>
                  <a:lnTo>
                    <a:pt x="18" y="266"/>
                  </a:lnTo>
                  <a:lnTo>
                    <a:pt x="19" y="266"/>
                  </a:lnTo>
                  <a:lnTo>
                    <a:pt x="19" y="265"/>
                  </a:lnTo>
                  <a:lnTo>
                    <a:pt x="20" y="265"/>
                  </a:lnTo>
                  <a:lnTo>
                    <a:pt x="20" y="263"/>
                  </a:lnTo>
                  <a:lnTo>
                    <a:pt x="21" y="263"/>
                  </a:lnTo>
                  <a:lnTo>
                    <a:pt x="21" y="262"/>
                  </a:lnTo>
                  <a:lnTo>
                    <a:pt x="21" y="261"/>
                  </a:lnTo>
                  <a:lnTo>
                    <a:pt x="22" y="261"/>
                  </a:lnTo>
                  <a:lnTo>
                    <a:pt x="23" y="261"/>
                  </a:lnTo>
                  <a:lnTo>
                    <a:pt x="24" y="261"/>
                  </a:lnTo>
                  <a:lnTo>
                    <a:pt x="25" y="261"/>
                  </a:lnTo>
                  <a:lnTo>
                    <a:pt x="25" y="260"/>
                  </a:lnTo>
                  <a:lnTo>
                    <a:pt x="25" y="259"/>
                  </a:lnTo>
                  <a:lnTo>
                    <a:pt x="24" y="259"/>
                  </a:lnTo>
                  <a:lnTo>
                    <a:pt x="24" y="258"/>
                  </a:lnTo>
                  <a:lnTo>
                    <a:pt x="24" y="257"/>
                  </a:lnTo>
                  <a:lnTo>
                    <a:pt x="24" y="256"/>
                  </a:lnTo>
                  <a:lnTo>
                    <a:pt x="25" y="256"/>
                  </a:lnTo>
                  <a:lnTo>
                    <a:pt x="26" y="257"/>
                  </a:lnTo>
                  <a:lnTo>
                    <a:pt x="27" y="257"/>
                  </a:lnTo>
                  <a:lnTo>
                    <a:pt x="27" y="256"/>
                  </a:lnTo>
                  <a:lnTo>
                    <a:pt x="27" y="255"/>
                  </a:lnTo>
                  <a:lnTo>
                    <a:pt x="26" y="255"/>
                  </a:lnTo>
                  <a:lnTo>
                    <a:pt x="25" y="255"/>
                  </a:lnTo>
                  <a:lnTo>
                    <a:pt x="25" y="254"/>
                  </a:lnTo>
                  <a:lnTo>
                    <a:pt x="25" y="253"/>
                  </a:lnTo>
                  <a:lnTo>
                    <a:pt x="26" y="253"/>
                  </a:lnTo>
                  <a:lnTo>
                    <a:pt x="26" y="252"/>
                  </a:lnTo>
                  <a:lnTo>
                    <a:pt x="26" y="251"/>
                  </a:lnTo>
                  <a:lnTo>
                    <a:pt x="27" y="251"/>
                  </a:lnTo>
                  <a:lnTo>
                    <a:pt x="28" y="250"/>
                  </a:lnTo>
                  <a:lnTo>
                    <a:pt x="28" y="249"/>
                  </a:lnTo>
                  <a:lnTo>
                    <a:pt x="29" y="249"/>
                  </a:lnTo>
                  <a:lnTo>
                    <a:pt x="30" y="248"/>
                  </a:lnTo>
                  <a:lnTo>
                    <a:pt x="30" y="247"/>
                  </a:lnTo>
                  <a:lnTo>
                    <a:pt x="31" y="247"/>
                  </a:lnTo>
                  <a:lnTo>
                    <a:pt x="32" y="247"/>
                  </a:lnTo>
                  <a:lnTo>
                    <a:pt x="33" y="247"/>
                  </a:lnTo>
                  <a:lnTo>
                    <a:pt x="33" y="246"/>
                  </a:lnTo>
                  <a:lnTo>
                    <a:pt x="35" y="246"/>
                  </a:lnTo>
                  <a:lnTo>
                    <a:pt x="35" y="245"/>
                  </a:lnTo>
                  <a:lnTo>
                    <a:pt x="35" y="244"/>
                  </a:lnTo>
                  <a:lnTo>
                    <a:pt x="36" y="244"/>
                  </a:lnTo>
                  <a:lnTo>
                    <a:pt x="36" y="243"/>
                  </a:lnTo>
                  <a:lnTo>
                    <a:pt x="37" y="243"/>
                  </a:lnTo>
                  <a:lnTo>
                    <a:pt x="38" y="243"/>
                  </a:lnTo>
                  <a:lnTo>
                    <a:pt x="38" y="242"/>
                  </a:lnTo>
                  <a:lnTo>
                    <a:pt x="39" y="242"/>
                  </a:lnTo>
                  <a:lnTo>
                    <a:pt x="40" y="242"/>
                  </a:lnTo>
                  <a:lnTo>
                    <a:pt x="40" y="241"/>
                  </a:lnTo>
                  <a:lnTo>
                    <a:pt x="41" y="241"/>
                  </a:lnTo>
                  <a:lnTo>
                    <a:pt x="42" y="241"/>
                  </a:lnTo>
                  <a:lnTo>
                    <a:pt x="43" y="241"/>
                  </a:lnTo>
                  <a:lnTo>
                    <a:pt x="43" y="240"/>
                  </a:lnTo>
                  <a:lnTo>
                    <a:pt x="44" y="240"/>
                  </a:lnTo>
                  <a:lnTo>
                    <a:pt x="45" y="238"/>
                  </a:lnTo>
                  <a:lnTo>
                    <a:pt x="45" y="237"/>
                  </a:lnTo>
                  <a:lnTo>
                    <a:pt x="46" y="237"/>
                  </a:lnTo>
                  <a:lnTo>
                    <a:pt x="46" y="236"/>
                  </a:lnTo>
                  <a:lnTo>
                    <a:pt x="45" y="236"/>
                  </a:lnTo>
                  <a:lnTo>
                    <a:pt x="45" y="235"/>
                  </a:lnTo>
                  <a:lnTo>
                    <a:pt x="46" y="234"/>
                  </a:lnTo>
                  <a:lnTo>
                    <a:pt x="46" y="233"/>
                  </a:lnTo>
                  <a:lnTo>
                    <a:pt x="47" y="233"/>
                  </a:lnTo>
                  <a:lnTo>
                    <a:pt x="48" y="233"/>
                  </a:lnTo>
                  <a:lnTo>
                    <a:pt x="49" y="233"/>
                  </a:lnTo>
                  <a:lnTo>
                    <a:pt x="49" y="232"/>
                  </a:lnTo>
                  <a:lnTo>
                    <a:pt x="50" y="232"/>
                  </a:lnTo>
                  <a:lnTo>
                    <a:pt x="51" y="232"/>
                  </a:lnTo>
                  <a:lnTo>
                    <a:pt x="51" y="231"/>
                  </a:lnTo>
                  <a:lnTo>
                    <a:pt x="52" y="231"/>
                  </a:lnTo>
                  <a:lnTo>
                    <a:pt x="52" y="230"/>
                  </a:lnTo>
                  <a:lnTo>
                    <a:pt x="53" y="230"/>
                  </a:lnTo>
                  <a:lnTo>
                    <a:pt x="53" y="229"/>
                  </a:lnTo>
                  <a:lnTo>
                    <a:pt x="54" y="229"/>
                  </a:lnTo>
                  <a:lnTo>
                    <a:pt x="54" y="228"/>
                  </a:lnTo>
                  <a:lnTo>
                    <a:pt x="55" y="228"/>
                  </a:lnTo>
                  <a:lnTo>
                    <a:pt x="55" y="227"/>
                  </a:lnTo>
                  <a:lnTo>
                    <a:pt x="56" y="227"/>
                  </a:lnTo>
                  <a:lnTo>
                    <a:pt x="57" y="227"/>
                  </a:lnTo>
                  <a:lnTo>
                    <a:pt x="58" y="227"/>
                  </a:lnTo>
                  <a:lnTo>
                    <a:pt x="58" y="226"/>
                  </a:lnTo>
                  <a:lnTo>
                    <a:pt x="60" y="226"/>
                  </a:lnTo>
                  <a:lnTo>
                    <a:pt x="61" y="226"/>
                  </a:lnTo>
                  <a:lnTo>
                    <a:pt x="62" y="226"/>
                  </a:lnTo>
                  <a:lnTo>
                    <a:pt x="62" y="225"/>
                  </a:lnTo>
                  <a:lnTo>
                    <a:pt x="63" y="225"/>
                  </a:lnTo>
                  <a:lnTo>
                    <a:pt x="63" y="226"/>
                  </a:lnTo>
                  <a:lnTo>
                    <a:pt x="64" y="226"/>
                  </a:lnTo>
                  <a:lnTo>
                    <a:pt x="64" y="225"/>
                  </a:lnTo>
                  <a:lnTo>
                    <a:pt x="65" y="225"/>
                  </a:lnTo>
                  <a:lnTo>
                    <a:pt x="66" y="225"/>
                  </a:lnTo>
                  <a:lnTo>
                    <a:pt x="66" y="224"/>
                  </a:lnTo>
                  <a:lnTo>
                    <a:pt x="67" y="224"/>
                  </a:lnTo>
                  <a:lnTo>
                    <a:pt x="67" y="223"/>
                  </a:lnTo>
                  <a:lnTo>
                    <a:pt x="68" y="223"/>
                  </a:lnTo>
                  <a:lnTo>
                    <a:pt x="69" y="223"/>
                  </a:lnTo>
                  <a:lnTo>
                    <a:pt x="69" y="222"/>
                  </a:lnTo>
                  <a:lnTo>
                    <a:pt x="70" y="222"/>
                  </a:lnTo>
                  <a:lnTo>
                    <a:pt x="70" y="221"/>
                  </a:lnTo>
                  <a:lnTo>
                    <a:pt x="71" y="221"/>
                  </a:lnTo>
                  <a:lnTo>
                    <a:pt x="72" y="221"/>
                  </a:lnTo>
                  <a:lnTo>
                    <a:pt x="73" y="221"/>
                  </a:lnTo>
                  <a:lnTo>
                    <a:pt x="73" y="220"/>
                  </a:lnTo>
                  <a:lnTo>
                    <a:pt x="74" y="220"/>
                  </a:lnTo>
                  <a:lnTo>
                    <a:pt x="74" y="219"/>
                  </a:lnTo>
                  <a:lnTo>
                    <a:pt x="75" y="219"/>
                  </a:lnTo>
                  <a:lnTo>
                    <a:pt x="75" y="218"/>
                  </a:lnTo>
                  <a:lnTo>
                    <a:pt x="76" y="218"/>
                  </a:lnTo>
                  <a:lnTo>
                    <a:pt x="76" y="217"/>
                  </a:lnTo>
                  <a:lnTo>
                    <a:pt x="77" y="217"/>
                  </a:lnTo>
                  <a:lnTo>
                    <a:pt x="77" y="216"/>
                  </a:lnTo>
                  <a:lnTo>
                    <a:pt x="78" y="216"/>
                  </a:lnTo>
                  <a:lnTo>
                    <a:pt x="78" y="215"/>
                  </a:lnTo>
                  <a:lnTo>
                    <a:pt x="79" y="215"/>
                  </a:lnTo>
                  <a:lnTo>
                    <a:pt x="80" y="215"/>
                  </a:lnTo>
                  <a:lnTo>
                    <a:pt x="80" y="213"/>
                  </a:lnTo>
                  <a:lnTo>
                    <a:pt x="81" y="213"/>
                  </a:lnTo>
                  <a:lnTo>
                    <a:pt x="82" y="213"/>
                  </a:lnTo>
                  <a:lnTo>
                    <a:pt x="82" y="212"/>
                  </a:lnTo>
                  <a:lnTo>
                    <a:pt x="82" y="211"/>
                  </a:lnTo>
                  <a:lnTo>
                    <a:pt x="83" y="211"/>
                  </a:lnTo>
                  <a:lnTo>
                    <a:pt x="85" y="211"/>
                  </a:lnTo>
                  <a:lnTo>
                    <a:pt x="86" y="211"/>
                  </a:lnTo>
                  <a:lnTo>
                    <a:pt x="86" y="212"/>
                  </a:lnTo>
                  <a:lnTo>
                    <a:pt x="86" y="211"/>
                  </a:lnTo>
                  <a:lnTo>
                    <a:pt x="87" y="211"/>
                  </a:lnTo>
                  <a:lnTo>
                    <a:pt x="87" y="212"/>
                  </a:lnTo>
                  <a:lnTo>
                    <a:pt x="88" y="212"/>
                  </a:lnTo>
                  <a:lnTo>
                    <a:pt x="88" y="211"/>
                  </a:lnTo>
                  <a:lnTo>
                    <a:pt x="89" y="211"/>
                  </a:lnTo>
                  <a:lnTo>
                    <a:pt x="90" y="211"/>
                  </a:lnTo>
                  <a:lnTo>
                    <a:pt x="91" y="211"/>
                  </a:lnTo>
                  <a:lnTo>
                    <a:pt x="91" y="212"/>
                  </a:lnTo>
                  <a:lnTo>
                    <a:pt x="92" y="213"/>
                  </a:lnTo>
                  <a:lnTo>
                    <a:pt x="93" y="213"/>
                  </a:lnTo>
                  <a:lnTo>
                    <a:pt x="93" y="215"/>
                  </a:lnTo>
                  <a:lnTo>
                    <a:pt x="94" y="215"/>
                  </a:lnTo>
                  <a:lnTo>
                    <a:pt x="94" y="216"/>
                  </a:lnTo>
                  <a:lnTo>
                    <a:pt x="94" y="215"/>
                  </a:lnTo>
                  <a:lnTo>
                    <a:pt x="95" y="215"/>
                  </a:lnTo>
                  <a:lnTo>
                    <a:pt x="96" y="215"/>
                  </a:lnTo>
                  <a:lnTo>
                    <a:pt x="96" y="213"/>
                  </a:lnTo>
                  <a:lnTo>
                    <a:pt x="97" y="213"/>
                  </a:lnTo>
                  <a:lnTo>
                    <a:pt x="98" y="213"/>
                  </a:lnTo>
                  <a:lnTo>
                    <a:pt x="98" y="215"/>
                  </a:lnTo>
                  <a:lnTo>
                    <a:pt x="99" y="213"/>
                  </a:lnTo>
                  <a:lnTo>
                    <a:pt x="99" y="212"/>
                  </a:lnTo>
                  <a:lnTo>
                    <a:pt x="99" y="211"/>
                  </a:lnTo>
                  <a:lnTo>
                    <a:pt x="100" y="211"/>
                  </a:lnTo>
                  <a:lnTo>
                    <a:pt x="101" y="211"/>
                  </a:lnTo>
                  <a:lnTo>
                    <a:pt x="102" y="211"/>
                  </a:lnTo>
                  <a:lnTo>
                    <a:pt x="103" y="211"/>
                  </a:lnTo>
                  <a:lnTo>
                    <a:pt x="103" y="210"/>
                  </a:lnTo>
                  <a:lnTo>
                    <a:pt x="104" y="210"/>
                  </a:lnTo>
                  <a:lnTo>
                    <a:pt x="104" y="209"/>
                  </a:lnTo>
                  <a:lnTo>
                    <a:pt x="105" y="209"/>
                  </a:lnTo>
                  <a:lnTo>
                    <a:pt x="106" y="209"/>
                  </a:lnTo>
                  <a:lnTo>
                    <a:pt x="107" y="209"/>
                  </a:lnTo>
                  <a:lnTo>
                    <a:pt x="107" y="208"/>
                  </a:lnTo>
                  <a:lnTo>
                    <a:pt x="109" y="208"/>
                  </a:lnTo>
                  <a:lnTo>
                    <a:pt x="110" y="208"/>
                  </a:lnTo>
                  <a:lnTo>
                    <a:pt x="110" y="207"/>
                  </a:lnTo>
                  <a:lnTo>
                    <a:pt x="111" y="207"/>
                  </a:lnTo>
                  <a:lnTo>
                    <a:pt x="112" y="207"/>
                  </a:lnTo>
                  <a:lnTo>
                    <a:pt x="112" y="206"/>
                  </a:lnTo>
                  <a:lnTo>
                    <a:pt x="113" y="206"/>
                  </a:lnTo>
                  <a:lnTo>
                    <a:pt x="114" y="206"/>
                  </a:lnTo>
                  <a:lnTo>
                    <a:pt x="114" y="205"/>
                  </a:lnTo>
                  <a:lnTo>
                    <a:pt x="115" y="205"/>
                  </a:lnTo>
                  <a:lnTo>
                    <a:pt x="116" y="205"/>
                  </a:lnTo>
                  <a:lnTo>
                    <a:pt x="117" y="204"/>
                  </a:lnTo>
                  <a:lnTo>
                    <a:pt x="118" y="204"/>
                  </a:lnTo>
                  <a:lnTo>
                    <a:pt x="118" y="203"/>
                  </a:lnTo>
                  <a:lnTo>
                    <a:pt x="119" y="203"/>
                  </a:lnTo>
                  <a:lnTo>
                    <a:pt x="119" y="202"/>
                  </a:lnTo>
                  <a:lnTo>
                    <a:pt x="118" y="202"/>
                  </a:lnTo>
                  <a:lnTo>
                    <a:pt x="118" y="201"/>
                  </a:lnTo>
                  <a:lnTo>
                    <a:pt x="119" y="201"/>
                  </a:lnTo>
                  <a:lnTo>
                    <a:pt x="119" y="200"/>
                  </a:lnTo>
                  <a:lnTo>
                    <a:pt x="120" y="200"/>
                  </a:lnTo>
                  <a:lnTo>
                    <a:pt x="120" y="199"/>
                  </a:lnTo>
                  <a:lnTo>
                    <a:pt x="121" y="199"/>
                  </a:lnTo>
                  <a:lnTo>
                    <a:pt x="122" y="199"/>
                  </a:lnTo>
                  <a:lnTo>
                    <a:pt x="122" y="198"/>
                  </a:lnTo>
                  <a:lnTo>
                    <a:pt x="123" y="198"/>
                  </a:lnTo>
                  <a:lnTo>
                    <a:pt x="123" y="197"/>
                  </a:lnTo>
                  <a:lnTo>
                    <a:pt x="124" y="197"/>
                  </a:lnTo>
                  <a:lnTo>
                    <a:pt x="124" y="196"/>
                  </a:lnTo>
                  <a:lnTo>
                    <a:pt x="125" y="196"/>
                  </a:lnTo>
                  <a:lnTo>
                    <a:pt x="125" y="195"/>
                  </a:lnTo>
                  <a:lnTo>
                    <a:pt x="126" y="195"/>
                  </a:lnTo>
                  <a:lnTo>
                    <a:pt x="126" y="194"/>
                  </a:lnTo>
                  <a:lnTo>
                    <a:pt x="127" y="194"/>
                  </a:lnTo>
                  <a:lnTo>
                    <a:pt x="127" y="193"/>
                  </a:lnTo>
                  <a:lnTo>
                    <a:pt x="128" y="193"/>
                  </a:lnTo>
                  <a:lnTo>
                    <a:pt x="128" y="192"/>
                  </a:lnTo>
                  <a:lnTo>
                    <a:pt x="129" y="192"/>
                  </a:lnTo>
                  <a:lnTo>
                    <a:pt x="130" y="192"/>
                  </a:lnTo>
                  <a:lnTo>
                    <a:pt x="130" y="191"/>
                  </a:lnTo>
                  <a:lnTo>
                    <a:pt x="131" y="191"/>
                  </a:lnTo>
                  <a:lnTo>
                    <a:pt x="132" y="191"/>
                  </a:lnTo>
                  <a:lnTo>
                    <a:pt x="132" y="190"/>
                  </a:lnTo>
                  <a:lnTo>
                    <a:pt x="132" y="188"/>
                  </a:lnTo>
                  <a:lnTo>
                    <a:pt x="132" y="187"/>
                  </a:lnTo>
                  <a:lnTo>
                    <a:pt x="134" y="187"/>
                  </a:lnTo>
                  <a:lnTo>
                    <a:pt x="134" y="186"/>
                  </a:lnTo>
                  <a:lnTo>
                    <a:pt x="134" y="185"/>
                  </a:lnTo>
                  <a:lnTo>
                    <a:pt x="134" y="184"/>
                  </a:lnTo>
                  <a:lnTo>
                    <a:pt x="135" y="184"/>
                  </a:lnTo>
                  <a:lnTo>
                    <a:pt x="135" y="183"/>
                  </a:lnTo>
                  <a:lnTo>
                    <a:pt x="135" y="182"/>
                  </a:lnTo>
                  <a:lnTo>
                    <a:pt x="136" y="182"/>
                  </a:lnTo>
                  <a:lnTo>
                    <a:pt x="137" y="182"/>
                  </a:lnTo>
                  <a:lnTo>
                    <a:pt x="137" y="181"/>
                  </a:lnTo>
                  <a:lnTo>
                    <a:pt x="138" y="181"/>
                  </a:lnTo>
                  <a:lnTo>
                    <a:pt x="138" y="180"/>
                  </a:lnTo>
                  <a:lnTo>
                    <a:pt x="139" y="180"/>
                  </a:lnTo>
                  <a:lnTo>
                    <a:pt x="140" y="180"/>
                  </a:lnTo>
                  <a:lnTo>
                    <a:pt x="141" y="180"/>
                  </a:lnTo>
                  <a:lnTo>
                    <a:pt x="141" y="179"/>
                  </a:lnTo>
                  <a:lnTo>
                    <a:pt x="142" y="179"/>
                  </a:lnTo>
                  <a:lnTo>
                    <a:pt x="143" y="178"/>
                  </a:lnTo>
                  <a:lnTo>
                    <a:pt x="143" y="177"/>
                  </a:lnTo>
                  <a:lnTo>
                    <a:pt x="143" y="176"/>
                  </a:lnTo>
                  <a:lnTo>
                    <a:pt x="143" y="175"/>
                  </a:lnTo>
                  <a:lnTo>
                    <a:pt x="144" y="175"/>
                  </a:lnTo>
                  <a:lnTo>
                    <a:pt x="144" y="174"/>
                  </a:lnTo>
                  <a:lnTo>
                    <a:pt x="145" y="174"/>
                  </a:lnTo>
                  <a:lnTo>
                    <a:pt x="145" y="173"/>
                  </a:lnTo>
                  <a:lnTo>
                    <a:pt x="146" y="173"/>
                  </a:lnTo>
                  <a:lnTo>
                    <a:pt x="147" y="173"/>
                  </a:lnTo>
                  <a:lnTo>
                    <a:pt x="148" y="173"/>
                  </a:lnTo>
                  <a:lnTo>
                    <a:pt x="149" y="173"/>
                  </a:lnTo>
                  <a:lnTo>
                    <a:pt x="150" y="173"/>
                  </a:lnTo>
                  <a:lnTo>
                    <a:pt x="150" y="174"/>
                  </a:lnTo>
                  <a:lnTo>
                    <a:pt x="151" y="174"/>
                  </a:lnTo>
                  <a:lnTo>
                    <a:pt x="152" y="174"/>
                  </a:lnTo>
                  <a:lnTo>
                    <a:pt x="153" y="174"/>
                  </a:lnTo>
                  <a:lnTo>
                    <a:pt x="153" y="175"/>
                  </a:lnTo>
                  <a:lnTo>
                    <a:pt x="154" y="175"/>
                  </a:lnTo>
                  <a:lnTo>
                    <a:pt x="154" y="176"/>
                  </a:lnTo>
                  <a:lnTo>
                    <a:pt x="155" y="176"/>
                  </a:lnTo>
                  <a:lnTo>
                    <a:pt x="156" y="176"/>
                  </a:lnTo>
                  <a:lnTo>
                    <a:pt x="156" y="177"/>
                  </a:lnTo>
                  <a:lnTo>
                    <a:pt x="157" y="177"/>
                  </a:lnTo>
                  <a:lnTo>
                    <a:pt x="157" y="176"/>
                  </a:lnTo>
                  <a:lnTo>
                    <a:pt x="159" y="176"/>
                  </a:lnTo>
                  <a:lnTo>
                    <a:pt x="159" y="175"/>
                  </a:lnTo>
                  <a:lnTo>
                    <a:pt x="160" y="175"/>
                  </a:lnTo>
                  <a:lnTo>
                    <a:pt x="161" y="175"/>
                  </a:lnTo>
                  <a:lnTo>
                    <a:pt x="161" y="174"/>
                  </a:lnTo>
                  <a:lnTo>
                    <a:pt x="161" y="173"/>
                  </a:lnTo>
                  <a:lnTo>
                    <a:pt x="162" y="173"/>
                  </a:lnTo>
                  <a:lnTo>
                    <a:pt x="162" y="172"/>
                  </a:lnTo>
                  <a:lnTo>
                    <a:pt x="163" y="172"/>
                  </a:lnTo>
                  <a:lnTo>
                    <a:pt x="163" y="171"/>
                  </a:lnTo>
                  <a:lnTo>
                    <a:pt x="163" y="172"/>
                  </a:lnTo>
                  <a:lnTo>
                    <a:pt x="164" y="172"/>
                  </a:lnTo>
                  <a:lnTo>
                    <a:pt x="164" y="171"/>
                  </a:lnTo>
                  <a:lnTo>
                    <a:pt x="165" y="171"/>
                  </a:lnTo>
                  <a:lnTo>
                    <a:pt x="165" y="170"/>
                  </a:lnTo>
                  <a:lnTo>
                    <a:pt x="166" y="170"/>
                  </a:lnTo>
                  <a:lnTo>
                    <a:pt x="166" y="169"/>
                  </a:lnTo>
                  <a:lnTo>
                    <a:pt x="167" y="169"/>
                  </a:lnTo>
                  <a:lnTo>
                    <a:pt x="167" y="168"/>
                  </a:lnTo>
                  <a:lnTo>
                    <a:pt x="168" y="168"/>
                  </a:lnTo>
                  <a:lnTo>
                    <a:pt x="169" y="168"/>
                  </a:lnTo>
                  <a:lnTo>
                    <a:pt x="169" y="167"/>
                  </a:lnTo>
                  <a:lnTo>
                    <a:pt x="170" y="167"/>
                  </a:lnTo>
                  <a:lnTo>
                    <a:pt x="170" y="166"/>
                  </a:lnTo>
                  <a:lnTo>
                    <a:pt x="169" y="165"/>
                  </a:lnTo>
                  <a:lnTo>
                    <a:pt x="169" y="163"/>
                  </a:lnTo>
                  <a:lnTo>
                    <a:pt x="168" y="163"/>
                  </a:lnTo>
                  <a:lnTo>
                    <a:pt x="168" y="162"/>
                  </a:lnTo>
                  <a:lnTo>
                    <a:pt x="168" y="161"/>
                  </a:lnTo>
                  <a:lnTo>
                    <a:pt x="168" y="160"/>
                  </a:lnTo>
                  <a:lnTo>
                    <a:pt x="167" y="160"/>
                  </a:lnTo>
                  <a:lnTo>
                    <a:pt x="167" y="159"/>
                  </a:lnTo>
                  <a:lnTo>
                    <a:pt x="167" y="158"/>
                  </a:lnTo>
                  <a:lnTo>
                    <a:pt x="168" y="158"/>
                  </a:lnTo>
                  <a:lnTo>
                    <a:pt x="168" y="157"/>
                  </a:lnTo>
                  <a:lnTo>
                    <a:pt x="167" y="157"/>
                  </a:lnTo>
                  <a:lnTo>
                    <a:pt x="167" y="156"/>
                  </a:lnTo>
                  <a:lnTo>
                    <a:pt x="168" y="156"/>
                  </a:lnTo>
                  <a:lnTo>
                    <a:pt x="168" y="155"/>
                  </a:lnTo>
                  <a:lnTo>
                    <a:pt x="169" y="155"/>
                  </a:lnTo>
                  <a:lnTo>
                    <a:pt x="170" y="155"/>
                  </a:lnTo>
                  <a:lnTo>
                    <a:pt x="171" y="155"/>
                  </a:lnTo>
                  <a:lnTo>
                    <a:pt x="172" y="155"/>
                  </a:lnTo>
                  <a:lnTo>
                    <a:pt x="172" y="156"/>
                  </a:lnTo>
                  <a:lnTo>
                    <a:pt x="173" y="156"/>
                  </a:lnTo>
                  <a:lnTo>
                    <a:pt x="173" y="155"/>
                  </a:lnTo>
                  <a:lnTo>
                    <a:pt x="174" y="155"/>
                  </a:lnTo>
                  <a:lnTo>
                    <a:pt x="175" y="155"/>
                  </a:lnTo>
                  <a:lnTo>
                    <a:pt x="175" y="154"/>
                  </a:lnTo>
                  <a:lnTo>
                    <a:pt x="176" y="154"/>
                  </a:lnTo>
                  <a:lnTo>
                    <a:pt x="177" y="154"/>
                  </a:lnTo>
                  <a:lnTo>
                    <a:pt x="177" y="153"/>
                  </a:lnTo>
                  <a:lnTo>
                    <a:pt x="178" y="153"/>
                  </a:lnTo>
                  <a:lnTo>
                    <a:pt x="179" y="153"/>
                  </a:lnTo>
                  <a:lnTo>
                    <a:pt x="180" y="153"/>
                  </a:lnTo>
                  <a:lnTo>
                    <a:pt x="181" y="153"/>
                  </a:lnTo>
                  <a:lnTo>
                    <a:pt x="182" y="153"/>
                  </a:lnTo>
                  <a:lnTo>
                    <a:pt x="184" y="153"/>
                  </a:lnTo>
                  <a:lnTo>
                    <a:pt x="185" y="153"/>
                  </a:lnTo>
                  <a:lnTo>
                    <a:pt x="185" y="154"/>
                  </a:lnTo>
                  <a:lnTo>
                    <a:pt x="185" y="155"/>
                  </a:lnTo>
                  <a:lnTo>
                    <a:pt x="186" y="155"/>
                  </a:lnTo>
                  <a:lnTo>
                    <a:pt x="186" y="156"/>
                  </a:lnTo>
                  <a:lnTo>
                    <a:pt x="187" y="156"/>
                  </a:lnTo>
                  <a:lnTo>
                    <a:pt x="187" y="157"/>
                  </a:lnTo>
                  <a:lnTo>
                    <a:pt x="188" y="158"/>
                  </a:lnTo>
                  <a:lnTo>
                    <a:pt x="189" y="158"/>
                  </a:lnTo>
                  <a:lnTo>
                    <a:pt x="189" y="157"/>
                  </a:lnTo>
                  <a:lnTo>
                    <a:pt x="190" y="157"/>
                  </a:lnTo>
                  <a:lnTo>
                    <a:pt x="191" y="157"/>
                  </a:lnTo>
                  <a:lnTo>
                    <a:pt x="192" y="157"/>
                  </a:lnTo>
                  <a:lnTo>
                    <a:pt x="192" y="156"/>
                  </a:lnTo>
                  <a:lnTo>
                    <a:pt x="193" y="156"/>
                  </a:lnTo>
                  <a:lnTo>
                    <a:pt x="193" y="155"/>
                  </a:lnTo>
                  <a:lnTo>
                    <a:pt x="194" y="154"/>
                  </a:lnTo>
                  <a:lnTo>
                    <a:pt x="195" y="154"/>
                  </a:lnTo>
                  <a:lnTo>
                    <a:pt x="196" y="154"/>
                  </a:lnTo>
                  <a:lnTo>
                    <a:pt x="196" y="153"/>
                  </a:lnTo>
                  <a:lnTo>
                    <a:pt x="197" y="153"/>
                  </a:lnTo>
                  <a:lnTo>
                    <a:pt x="198" y="153"/>
                  </a:lnTo>
                  <a:lnTo>
                    <a:pt x="198" y="152"/>
                  </a:lnTo>
                  <a:lnTo>
                    <a:pt x="199" y="152"/>
                  </a:lnTo>
                  <a:lnTo>
                    <a:pt x="199" y="151"/>
                  </a:lnTo>
                  <a:lnTo>
                    <a:pt x="199" y="150"/>
                  </a:lnTo>
                  <a:lnTo>
                    <a:pt x="200" y="150"/>
                  </a:lnTo>
                  <a:lnTo>
                    <a:pt x="200" y="149"/>
                  </a:lnTo>
                  <a:lnTo>
                    <a:pt x="201" y="149"/>
                  </a:lnTo>
                  <a:lnTo>
                    <a:pt x="201" y="148"/>
                  </a:lnTo>
                  <a:lnTo>
                    <a:pt x="202" y="148"/>
                  </a:lnTo>
                  <a:lnTo>
                    <a:pt x="203" y="148"/>
                  </a:lnTo>
                  <a:lnTo>
                    <a:pt x="204" y="148"/>
                  </a:lnTo>
                  <a:lnTo>
                    <a:pt x="204" y="149"/>
                  </a:lnTo>
                  <a:lnTo>
                    <a:pt x="205" y="149"/>
                  </a:lnTo>
                  <a:lnTo>
                    <a:pt x="206" y="149"/>
                  </a:lnTo>
                  <a:lnTo>
                    <a:pt x="207" y="149"/>
                  </a:lnTo>
                  <a:lnTo>
                    <a:pt x="209" y="149"/>
                  </a:lnTo>
                  <a:lnTo>
                    <a:pt x="210" y="149"/>
                  </a:lnTo>
                  <a:lnTo>
                    <a:pt x="211" y="149"/>
                  </a:lnTo>
                  <a:lnTo>
                    <a:pt x="212" y="149"/>
                  </a:lnTo>
                  <a:lnTo>
                    <a:pt x="213" y="149"/>
                  </a:lnTo>
                  <a:lnTo>
                    <a:pt x="214" y="148"/>
                  </a:lnTo>
                  <a:lnTo>
                    <a:pt x="214" y="149"/>
                  </a:lnTo>
                  <a:lnTo>
                    <a:pt x="215" y="149"/>
                  </a:lnTo>
                  <a:lnTo>
                    <a:pt x="215" y="150"/>
                  </a:lnTo>
                  <a:lnTo>
                    <a:pt x="216" y="150"/>
                  </a:lnTo>
                  <a:lnTo>
                    <a:pt x="217" y="151"/>
                  </a:lnTo>
                  <a:lnTo>
                    <a:pt x="217" y="152"/>
                  </a:lnTo>
                  <a:lnTo>
                    <a:pt x="218" y="152"/>
                  </a:lnTo>
                  <a:lnTo>
                    <a:pt x="218" y="153"/>
                  </a:lnTo>
                  <a:lnTo>
                    <a:pt x="218" y="154"/>
                  </a:lnTo>
                  <a:lnTo>
                    <a:pt x="219" y="154"/>
                  </a:lnTo>
                  <a:lnTo>
                    <a:pt x="220" y="155"/>
                  </a:lnTo>
                  <a:lnTo>
                    <a:pt x="221" y="155"/>
                  </a:lnTo>
                  <a:lnTo>
                    <a:pt x="221" y="156"/>
                  </a:lnTo>
                  <a:lnTo>
                    <a:pt x="221" y="157"/>
                  </a:lnTo>
                  <a:lnTo>
                    <a:pt x="222" y="157"/>
                  </a:lnTo>
                  <a:lnTo>
                    <a:pt x="222" y="158"/>
                  </a:lnTo>
                  <a:lnTo>
                    <a:pt x="223" y="158"/>
                  </a:lnTo>
                  <a:lnTo>
                    <a:pt x="223" y="159"/>
                  </a:lnTo>
                  <a:lnTo>
                    <a:pt x="224" y="159"/>
                  </a:lnTo>
                  <a:lnTo>
                    <a:pt x="224" y="160"/>
                  </a:lnTo>
                  <a:lnTo>
                    <a:pt x="225" y="160"/>
                  </a:lnTo>
                  <a:lnTo>
                    <a:pt x="226" y="160"/>
                  </a:lnTo>
                  <a:lnTo>
                    <a:pt x="227" y="160"/>
                  </a:lnTo>
                  <a:lnTo>
                    <a:pt x="228" y="160"/>
                  </a:lnTo>
                  <a:lnTo>
                    <a:pt x="229" y="160"/>
                  </a:lnTo>
                  <a:lnTo>
                    <a:pt x="229" y="159"/>
                  </a:lnTo>
                  <a:lnTo>
                    <a:pt x="230" y="159"/>
                  </a:lnTo>
                  <a:lnTo>
                    <a:pt x="230" y="158"/>
                  </a:lnTo>
                  <a:lnTo>
                    <a:pt x="231" y="158"/>
                  </a:lnTo>
                  <a:lnTo>
                    <a:pt x="231" y="157"/>
                  </a:lnTo>
                  <a:lnTo>
                    <a:pt x="232" y="157"/>
                  </a:lnTo>
                  <a:lnTo>
                    <a:pt x="232" y="156"/>
                  </a:lnTo>
                  <a:lnTo>
                    <a:pt x="234" y="156"/>
                  </a:lnTo>
                  <a:lnTo>
                    <a:pt x="234" y="155"/>
                  </a:lnTo>
                  <a:lnTo>
                    <a:pt x="235" y="155"/>
                  </a:lnTo>
                  <a:lnTo>
                    <a:pt x="235" y="154"/>
                  </a:lnTo>
                  <a:lnTo>
                    <a:pt x="235" y="153"/>
                  </a:lnTo>
                  <a:lnTo>
                    <a:pt x="236" y="153"/>
                  </a:lnTo>
                  <a:lnTo>
                    <a:pt x="237" y="153"/>
                  </a:lnTo>
                  <a:lnTo>
                    <a:pt x="237" y="152"/>
                  </a:lnTo>
                  <a:lnTo>
                    <a:pt x="238" y="152"/>
                  </a:lnTo>
                  <a:lnTo>
                    <a:pt x="239" y="152"/>
                  </a:lnTo>
                  <a:lnTo>
                    <a:pt x="239" y="151"/>
                  </a:lnTo>
                  <a:lnTo>
                    <a:pt x="240" y="151"/>
                  </a:lnTo>
                  <a:lnTo>
                    <a:pt x="241" y="150"/>
                  </a:lnTo>
                  <a:lnTo>
                    <a:pt x="242" y="150"/>
                  </a:lnTo>
                  <a:lnTo>
                    <a:pt x="242" y="149"/>
                  </a:lnTo>
                  <a:lnTo>
                    <a:pt x="243" y="149"/>
                  </a:lnTo>
                  <a:lnTo>
                    <a:pt x="244" y="149"/>
                  </a:lnTo>
                  <a:lnTo>
                    <a:pt x="245" y="149"/>
                  </a:lnTo>
                  <a:lnTo>
                    <a:pt x="246" y="149"/>
                  </a:lnTo>
                  <a:lnTo>
                    <a:pt x="247" y="149"/>
                  </a:lnTo>
                  <a:lnTo>
                    <a:pt x="248" y="149"/>
                  </a:lnTo>
                  <a:lnTo>
                    <a:pt x="249" y="149"/>
                  </a:lnTo>
                  <a:lnTo>
                    <a:pt x="249" y="150"/>
                  </a:lnTo>
                  <a:lnTo>
                    <a:pt x="250" y="150"/>
                  </a:lnTo>
                  <a:lnTo>
                    <a:pt x="250" y="149"/>
                  </a:lnTo>
                  <a:lnTo>
                    <a:pt x="251" y="149"/>
                  </a:lnTo>
                  <a:lnTo>
                    <a:pt x="252" y="150"/>
                  </a:lnTo>
                  <a:lnTo>
                    <a:pt x="252" y="151"/>
                  </a:lnTo>
                  <a:lnTo>
                    <a:pt x="253" y="151"/>
                  </a:lnTo>
                  <a:lnTo>
                    <a:pt x="254" y="151"/>
                  </a:lnTo>
                  <a:lnTo>
                    <a:pt x="255" y="151"/>
                  </a:lnTo>
                  <a:lnTo>
                    <a:pt x="256" y="151"/>
                  </a:lnTo>
                  <a:lnTo>
                    <a:pt x="256" y="150"/>
                  </a:lnTo>
                  <a:lnTo>
                    <a:pt x="257" y="150"/>
                  </a:lnTo>
                  <a:lnTo>
                    <a:pt x="257" y="149"/>
                  </a:lnTo>
                  <a:lnTo>
                    <a:pt x="259" y="149"/>
                  </a:lnTo>
                  <a:lnTo>
                    <a:pt x="260" y="149"/>
                  </a:lnTo>
                  <a:lnTo>
                    <a:pt x="261" y="149"/>
                  </a:lnTo>
                  <a:lnTo>
                    <a:pt x="261" y="150"/>
                  </a:lnTo>
                  <a:lnTo>
                    <a:pt x="262" y="150"/>
                  </a:lnTo>
                  <a:lnTo>
                    <a:pt x="262" y="151"/>
                  </a:lnTo>
                  <a:lnTo>
                    <a:pt x="263" y="151"/>
                  </a:lnTo>
                  <a:lnTo>
                    <a:pt x="263" y="150"/>
                  </a:lnTo>
                  <a:lnTo>
                    <a:pt x="264" y="150"/>
                  </a:lnTo>
                  <a:lnTo>
                    <a:pt x="264" y="149"/>
                  </a:lnTo>
                  <a:lnTo>
                    <a:pt x="265" y="149"/>
                  </a:lnTo>
                  <a:lnTo>
                    <a:pt x="265" y="148"/>
                  </a:lnTo>
                  <a:lnTo>
                    <a:pt x="266" y="148"/>
                  </a:lnTo>
                  <a:lnTo>
                    <a:pt x="266" y="147"/>
                  </a:lnTo>
                  <a:lnTo>
                    <a:pt x="267" y="147"/>
                  </a:lnTo>
                  <a:lnTo>
                    <a:pt x="268" y="146"/>
                  </a:lnTo>
                  <a:lnTo>
                    <a:pt x="269" y="146"/>
                  </a:lnTo>
                  <a:lnTo>
                    <a:pt x="270" y="146"/>
                  </a:lnTo>
                  <a:lnTo>
                    <a:pt x="271" y="146"/>
                  </a:lnTo>
                  <a:lnTo>
                    <a:pt x="272" y="146"/>
                  </a:lnTo>
                  <a:lnTo>
                    <a:pt x="272" y="145"/>
                  </a:lnTo>
                  <a:lnTo>
                    <a:pt x="273" y="145"/>
                  </a:lnTo>
                  <a:lnTo>
                    <a:pt x="273" y="146"/>
                  </a:lnTo>
                  <a:lnTo>
                    <a:pt x="274" y="146"/>
                  </a:lnTo>
                  <a:lnTo>
                    <a:pt x="274" y="145"/>
                  </a:lnTo>
                  <a:lnTo>
                    <a:pt x="275" y="145"/>
                  </a:lnTo>
                  <a:lnTo>
                    <a:pt x="275" y="144"/>
                  </a:lnTo>
                  <a:lnTo>
                    <a:pt x="276" y="144"/>
                  </a:lnTo>
                  <a:lnTo>
                    <a:pt x="276" y="143"/>
                  </a:lnTo>
                  <a:lnTo>
                    <a:pt x="277" y="143"/>
                  </a:lnTo>
                  <a:lnTo>
                    <a:pt x="277" y="142"/>
                  </a:lnTo>
                  <a:lnTo>
                    <a:pt x="278" y="142"/>
                  </a:lnTo>
                  <a:lnTo>
                    <a:pt x="278" y="141"/>
                  </a:lnTo>
                  <a:lnTo>
                    <a:pt x="279" y="141"/>
                  </a:lnTo>
                  <a:lnTo>
                    <a:pt x="279" y="140"/>
                  </a:lnTo>
                  <a:lnTo>
                    <a:pt x="280" y="140"/>
                  </a:lnTo>
                  <a:lnTo>
                    <a:pt x="280" y="138"/>
                  </a:lnTo>
                  <a:lnTo>
                    <a:pt x="280" y="137"/>
                  </a:lnTo>
                  <a:lnTo>
                    <a:pt x="281" y="137"/>
                  </a:lnTo>
                  <a:lnTo>
                    <a:pt x="281" y="136"/>
                  </a:lnTo>
                  <a:lnTo>
                    <a:pt x="282" y="136"/>
                  </a:lnTo>
                  <a:lnTo>
                    <a:pt x="282" y="137"/>
                  </a:lnTo>
                  <a:lnTo>
                    <a:pt x="282" y="136"/>
                  </a:lnTo>
                  <a:lnTo>
                    <a:pt x="284" y="136"/>
                  </a:lnTo>
                  <a:lnTo>
                    <a:pt x="284" y="135"/>
                  </a:lnTo>
                  <a:lnTo>
                    <a:pt x="285" y="135"/>
                  </a:lnTo>
                  <a:lnTo>
                    <a:pt x="285" y="134"/>
                  </a:lnTo>
                  <a:lnTo>
                    <a:pt x="286" y="134"/>
                  </a:lnTo>
                  <a:lnTo>
                    <a:pt x="286" y="133"/>
                  </a:lnTo>
                  <a:lnTo>
                    <a:pt x="287" y="133"/>
                  </a:lnTo>
                  <a:lnTo>
                    <a:pt x="288" y="133"/>
                  </a:lnTo>
                  <a:lnTo>
                    <a:pt x="289" y="133"/>
                  </a:lnTo>
                  <a:lnTo>
                    <a:pt x="290" y="133"/>
                  </a:lnTo>
                  <a:lnTo>
                    <a:pt x="291" y="133"/>
                  </a:lnTo>
                  <a:lnTo>
                    <a:pt x="291" y="132"/>
                  </a:lnTo>
                  <a:lnTo>
                    <a:pt x="292" y="132"/>
                  </a:lnTo>
                  <a:lnTo>
                    <a:pt x="292" y="131"/>
                  </a:lnTo>
                  <a:lnTo>
                    <a:pt x="293" y="131"/>
                  </a:lnTo>
                  <a:lnTo>
                    <a:pt x="294" y="131"/>
                  </a:lnTo>
                  <a:lnTo>
                    <a:pt x="295" y="131"/>
                  </a:lnTo>
                  <a:lnTo>
                    <a:pt x="296" y="130"/>
                  </a:lnTo>
                  <a:lnTo>
                    <a:pt x="297" y="130"/>
                  </a:lnTo>
                  <a:lnTo>
                    <a:pt x="297" y="129"/>
                  </a:lnTo>
                  <a:lnTo>
                    <a:pt x="297" y="130"/>
                  </a:lnTo>
                  <a:lnTo>
                    <a:pt x="298" y="130"/>
                  </a:lnTo>
                  <a:lnTo>
                    <a:pt x="299" y="130"/>
                  </a:lnTo>
                  <a:lnTo>
                    <a:pt x="299" y="131"/>
                  </a:lnTo>
                  <a:lnTo>
                    <a:pt x="300" y="131"/>
                  </a:lnTo>
                  <a:lnTo>
                    <a:pt x="301" y="131"/>
                  </a:lnTo>
                  <a:lnTo>
                    <a:pt x="301" y="132"/>
                  </a:lnTo>
                  <a:lnTo>
                    <a:pt x="302" y="132"/>
                  </a:lnTo>
                  <a:lnTo>
                    <a:pt x="303" y="132"/>
                  </a:lnTo>
                  <a:lnTo>
                    <a:pt x="303" y="131"/>
                  </a:lnTo>
                  <a:lnTo>
                    <a:pt x="304" y="131"/>
                  </a:lnTo>
                  <a:lnTo>
                    <a:pt x="304" y="130"/>
                  </a:lnTo>
                  <a:lnTo>
                    <a:pt x="304" y="129"/>
                  </a:lnTo>
                  <a:lnTo>
                    <a:pt x="305" y="129"/>
                  </a:lnTo>
                  <a:lnTo>
                    <a:pt x="306" y="129"/>
                  </a:lnTo>
                  <a:lnTo>
                    <a:pt x="306" y="128"/>
                  </a:lnTo>
                  <a:lnTo>
                    <a:pt x="307" y="128"/>
                  </a:lnTo>
                  <a:lnTo>
                    <a:pt x="309" y="128"/>
                  </a:lnTo>
                  <a:lnTo>
                    <a:pt x="310" y="128"/>
                  </a:lnTo>
                  <a:lnTo>
                    <a:pt x="311" y="128"/>
                  </a:lnTo>
                  <a:lnTo>
                    <a:pt x="311" y="127"/>
                  </a:lnTo>
                  <a:lnTo>
                    <a:pt x="312" y="127"/>
                  </a:lnTo>
                  <a:lnTo>
                    <a:pt x="313" y="127"/>
                  </a:lnTo>
                  <a:lnTo>
                    <a:pt x="313" y="126"/>
                  </a:lnTo>
                  <a:lnTo>
                    <a:pt x="314" y="126"/>
                  </a:lnTo>
                  <a:lnTo>
                    <a:pt x="315" y="126"/>
                  </a:lnTo>
                  <a:lnTo>
                    <a:pt x="316" y="126"/>
                  </a:lnTo>
                  <a:lnTo>
                    <a:pt x="316" y="125"/>
                  </a:lnTo>
                  <a:lnTo>
                    <a:pt x="318" y="125"/>
                  </a:lnTo>
                  <a:lnTo>
                    <a:pt x="319" y="125"/>
                  </a:lnTo>
                  <a:lnTo>
                    <a:pt x="320" y="125"/>
                  </a:lnTo>
                  <a:lnTo>
                    <a:pt x="320" y="124"/>
                  </a:lnTo>
                  <a:lnTo>
                    <a:pt x="321" y="125"/>
                  </a:lnTo>
                  <a:lnTo>
                    <a:pt x="322" y="126"/>
                  </a:lnTo>
                  <a:lnTo>
                    <a:pt x="323" y="126"/>
                  </a:lnTo>
                  <a:lnTo>
                    <a:pt x="324" y="126"/>
                  </a:lnTo>
                  <a:lnTo>
                    <a:pt x="325" y="126"/>
                  </a:lnTo>
                  <a:lnTo>
                    <a:pt x="326" y="126"/>
                  </a:lnTo>
                  <a:lnTo>
                    <a:pt x="326" y="127"/>
                  </a:lnTo>
                  <a:lnTo>
                    <a:pt x="326" y="126"/>
                  </a:lnTo>
                  <a:lnTo>
                    <a:pt x="326" y="127"/>
                  </a:lnTo>
                  <a:lnTo>
                    <a:pt x="327" y="127"/>
                  </a:lnTo>
                  <a:lnTo>
                    <a:pt x="328" y="127"/>
                  </a:lnTo>
                  <a:lnTo>
                    <a:pt x="329" y="127"/>
                  </a:lnTo>
                  <a:lnTo>
                    <a:pt x="330" y="127"/>
                  </a:lnTo>
                  <a:lnTo>
                    <a:pt x="330" y="128"/>
                  </a:lnTo>
                  <a:lnTo>
                    <a:pt x="330" y="129"/>
                  </a:lnTo>
                  <a:lnTo>
                    <a:pt x="331" y="129"/>
                  </a:lnTo>
                  <a:lnTo>
                    <a:pt x="332" y="129"/>
                  </a:lnTo>
                  <a:lnTo>
                    <a:pt x="332" y="130"/>
                  </a:lnTo>
                  <a:lnTo>
                    <a:pt x="334" y="130"/>
                  </a:lnTo>
                  <a:lnTo>
                    <a:pt x="334" y="131"/>
                  </a:lnTo>
                  <a:lnTo>
                    <a:pt x="335" y="131"/>
                  </a:lnTo>
                  <a:lnTo>
                    <a:pt x="336" y="131"/>
                  </a:lnTo>
                  <a:lnTo>
                    <a:pt x="337" y="132"/>
                  </a:lnTo>
                  <a:lnTo>
                    <a:pt x="338" y="132"/>
                  </a:lnTo>
                  <a:lnTo>
                    <a:pt x="338" y="131"/>
                  </a:lnTo>
                  <a:lnTo>
                    <a:pt x="339" y="131"/>
                  </a:lnTo>
                  <a:lnTo>
                    <a:pt x="339" y="130"/>
                  </a:lnTo>
                  <a:lnTo>
                    <a:pt x="340" y="130"/>
                  </a:lnTo>
                  <a:lnTo>
                    <a:pt x="341" y="130"/>
                  </a:lnTo>
                  <a:lnTo>
                    <a:pt x="342" y="130"/>
                  </a:lnTo>
                  <a:lnTo>
                    <a:pt x="342" y="129"/>
                  </a:lnTo>
                  <a:lnTo>
                    <a:pt x="343" y="129"/>
                  </a:lnTo>
                  <a:lnTo>
                    <a:pt x="344" y="130"/>
                  </a:lnTo>
                  <a:lnTo>
                    <a:pt x="345" y="130"/>
                  </a:lnTo>
                  <a:lnTo>
                    <a:pt x="346" y="130"/>
                  </a:lnTo>
                  <a:lnTo>
                    <a:pt x="347" y="130"/>
                  </a:lnTo>
                  <a:lnTo>
                    <a:pt x="348" y="130"/>
                  </a:lnTo>
                  <a:lnTo>
                    <a:pt x="348" y="131"/>
                  </a:lnTo>
                  <a:lnTo>
                    <a:pt x="349" y="131"/>
                  </a:lnTo>
                  <a:lnTo>
                    <a:pt x="349" y="132"/>
                  </a:lnTo>
                  <a:lnTo>
                    <a:pt x="350" y="132"/>
                  </a:lnTo>
                  <a:lnTo>
                    <a:pt x="351" y="132"/>
                  </a:lnTo>
                  <a:lnTo>
                    <a:pt x="352" y="132"/>
                  </a:lnTo>
                  <a:lnTo>
                    <a:pt x="353" y="131"/>
                  </a:lnTo>
                  <a:lnTo>
                    <a:pt x="353" y="130"/>
                  </a:lnTo>
                  <a:lnTo>
                    <a:pt x="354" y="130"/>
                  </a:lnTo>
                  <a:lnTo>
                    <a:pt x="355" y="130"/>
                  </a:lnTo>
                  <a:lnTo>
                    <a:pt x="355" y="129"/>
                  </a:lnTo>
                  <a:lnTo>
                    <a:pt x="356" y="129"/>
                  </a:lnTo>
                  <a:lnTo>
                    <a:pt x="357" y="129"/>
                  </a:lnTo>
                  <a:lnTo>
                    <a:pt x="359" y="129"/>
                  </a:lnTo>
                  <a:lnTo>
                    <a:pt x="360" y="129"/>
                  </a:lnTo>
                  <a:lnTo>
                    <a:pt x="360" y="128"/>
                  </a:lnTo>
                  <a:lnTo>
                    <a:pt x="361" y="128"/>
                  </a:lnTo>
                  <a:lnTo>
                    <a:pt x="362" y="128"/>
                  </a:lnTo>
                  <a:lnTo>
                    <a:pt x="363" y="128"/>
                  </a:lnTo>
                  <a:lnTo>
                    <a:pt x="363" y="127"/>
                  </a:lnTo>
                  <a:lnTo>
                    <a:pt x="363" y="126"/>
                  </a:lnTo>
                  <a:lnTo>
                    <a:pt x="363" y="127"/>
                  </a:lnTo>
                  <a:lnTo>
                    <a:pt x="364" y="127"/>
                  </a:lnTo>
                  <a:lnTo>
                    <a:pt x="364" y="128"/>
                  </a:lnTo>
                  <a:lnTo>
                    <a:pt x="365" y="128"/>
                  </a:lnTo>
                  <a:lnTo>
                    <a:pt x="366" y="128"/>
                  </a:lnTo>
                  <a:lnTo>
                    <a:pt x="366" y="129"/>
                  </a:lnTo>
                  <a:lnTo>
                    <a:pt x="367" y="129"/>
                  </a:lnTo>
                  <a:lnTo>
                    <a:pt x="367" y="130"/>
                  </a:lnTo>
                  <a:lnTo>
                    <a:pt x="368" y="130"/>
                  </a:lnTo>
                  <a:lnTo>
                    <a:pt x="369" y="130"/>
                  </a:lnTo>
                  <a:lnTo>
                    <a:pt x="370" y="130"/>
                  </a:lnTo>
                  <a:lnTo>
                    <a:pt x="371" y="131"/>
                  </a:lnTo>
                  <a:lnTo>
                    <a:pt x="372" y="131"/>
                  </a:lnTo>
                  <a:lnTo>
                    <a:pt x="372" y="130"/>
                  </a:lnTo>
                  <a:lnTo>
                    <a:pt x="373" y="130"/>
                  </a:lnTo>
                  <a:lnTo>
                    <a:pt x="373" y="129"/>
                  </a:lnTo>
                  <a:lnTo>
                    <a:pt x="374" y="128"/>
                  </a:lnTo>
                  <a:lnTo>
                    <a:pt x="375" y="127"/>
                  </a:lnTo>
                  <a:lnTo>
                    <a:pt x="376" y="127"/>
                  </a:lnTo>
                  <a:lnTo>
                    <a:pt x="376" y="126"/>
                  </a:lnTo>
                  <a:lnTo>
                    <a:pt x="377" y="126"/>
                  </a:lnTo>
                  <a:lnTo>
                    <a:pt x="378" y="126"/>
                  </a:lnTo>
                  <a:lnTo>
                    <a:pt x="378" y="125"/>
                  </a:lnTo>
                  <a:lnTo>
                    <a:pt x="379" y="125"/>
                  </a:lnTo>
                  <a:lnTo>
                    <a:pt x="380" y="125"/>
                  </a:lnTo>
                  <a:lnTo>
                    <a:pt x="381" y="125"/>
                  </a:lnTo>
                  <a:lnTo>
                    <a:pt x="381" y="124"/>
                  </a:lnTo>
                  <a:lnTo>
                    <a:pt x="382" y="124"/>
                  </a:lnTo>
                  <a:lnTo>
                    <a:pt x="382" y="123"/>
                  </a:lnTo>
                  <a:lnTo>
                    <a:pt x="384" y="123"/>
                  </a:lnTo>
                  <a:lnTo>
                    <a:pt x="385" y="122"/>
                  </a:lnTo>
                  <a:lnTo>
                    <a:pt x="386" y="122"/>
                  </a:lnTo>
                  <a:lnTo>
                    <a:pt x="387" y="122"/>
                  </a:lnTo>
                  <a:lnTo>
                    <a:pt x="387" y="123"/>
                  </a:lnTo>
                  <a:lnTo>
                    <a:pt x="388" y="123"/>
                  </a:lnTo>
                  <a:lnTo>
                    <a:pt x="388" y="124"/>
                  </a:lnTo>
                  <a:lnTo>
                    <a:pt x="389" y="124"/>
                  </a:lnTo>
                  <a:lnTo>
                    <a:pt x="390" y="124"/>
                  </a:lnTo>
                  <a:lnTo>
                    <a:pt x="391" y="123"/>
                  </a:lnTo>
                  <a:lnTo>
                    <a:pt x="392" y="123"/>
                  </a:lnTo>
                  <a:lnTo>
                    <a:pt x="393" y="123"/>
                  </a:lnTo>
                  <a:lnTo>
                    <a:pt x="393" y="122"/>
                  </a:lnTo>
                  <a:lnTo>
                    <a:pt x="394" y="122"/>
                  </a:lnTo>
                  <a:lnTo>
                    <a:pt x="395" y="121"/>
                  </a:lnTo>
                  <a:lnTo>
                    <a:pt x="396" y="120"/>
                  </a:lnTo>
                  <a:lnTo>
                    <a:pt x="397" y="120"/>
                  </a:lnTo>
                  <a:lnTo>
                    <a:pt x="397" y="119"/>
                  </a:lnTo>
                  <a:lnTo>
                    <a:pt x="398" y="119"/>
                  </a:lnTo>
                  <a:lnTo>
                    <a:pt x="398" y="118"/>
                  </a:lnTo>
                  <a:lnTo>
                    <a:pt x="399" y="118"/>
                  </a:lnTo>
                  <a:lnTo>
                    <a:pt x="399" y="117"/>
                  </a:lnTo>
                  <a:lnTo>
                    <a:pt x="400" y="117"/>
                  </a:lnTo>
                  <a:lnTo>
                    <a:pt x="400" y="116"/>
                  </a:lnTo>
                  <a:lnTo>
                    <a:pt x="401" y="116"/>
                  </a:lnTo>
                  <a:lnTo>
                    <a:pt x="402" y="116"/>
                  </a:lnTo>
                  <a:lnTo>
                    <a:pt x="402" y="115"/>
                  </a:lnTo>
                  <a:lnTo>
                    <a:pt x="403" y="115"/>
                  </a:lnTo>
                  <a:lnTo>
                    <a:pt x="404" y="115"/>
                  </a:lnTo>
                  <a:lnTo>
                    <a:pt x="405" y="115"/>
                  </a:lnTo>
                  <a:lnTo>
                    <a:pt x="406" y="115"/>
                  </a:lnTo>
                  <a:lnTo>
                    <a:pt x="406" y="113"/>
                  </a:lnTo>
                  <a:lnTo>
                    <a:pt x="407" y="113"/>
                  </a:lnTo>
                  <a:lnTo>
                    <a:pt x="409" y="113"/>
                  </a:lnTo>
                  <a:lnTo>
                    <a:pt x="409" y="112"/>
                  </a:lnTo>
                  <a:lnTo>
                    <a:pt x="410" y="112"/>
                  </a:lnTo>
                  <a:lnTo>
                    <a:pt x="411" y="111"/>
                  </a:lnTo>
                  <a:lnTo>
                    <a:pt x="412" y="111"/>
                  </a:lnTo>
                  <a:lnTo>
                    <a:pt x="413" y="111"/>
                  </a:lnTo>
                  <a:lnTo>
                    <a:pt x="413" y="110"/>
                  </a:lnTo>
                  <a:lnTo>
                    <a:pt x="414" y="110"/>
                  </a:lnTo>
                  <a:lnTo>
                    <a:pt x="415" y="110"/>
                  </a:lnTo>
                  <a:lnTo>
                    <a:pt x="415" y="109"/>
                  </a:lnTo>
                  <a:lnTo>
                    <a:pt x="416" y="109"/>
                  </a:lnTo>
                  <a:lnTo>
                    <a:pt x="416" y="108"/>
                  </a:lnTo>
                  <a:lnTo>
                    <a:pt x="417" y="108"/>
                  </a:lnTo>
                  <a:lnTo>
                    <a:pt x="418" y="108"/>
                  </a:lnTo>
                  <a:lnTo>
                    <a:pt x="418" y="107"/>
                  </a:lnTo>
                  <a:lnTo>
                    <a:pt x="419" y="107"/>
                  </a:lnTo>
                  <a:lnTo>
                    <a:pt x="419" y="106"/>
                  </a:lnTo>
                  <a:lnTo>
                    <a:pt x="420" y="106"/>
                  </a:lnTo>
                  <a:lnTo>
                    <a:pt x="421" y="106"/>
                  </a:lnTo>
                  <a:lnTo>
                    <a:pt x="421" y="105"/>
                  </a:lnTo>
                  <a:lnTo>
                    <a:pt x="422" y="105"/>
                  </a:lnTo>
                  <a:lnTo>
                    <a:pt x="423" y="105"/>
                  </a:lnTo>
                  <a:lnTo>
                    <a:pt x="424" y="105"/>
                  </a:lnTo>
                  <a:lnTo>
                    <a:pt x="424" y="104"/>
                  </a:lnTo>
                  <a:lnTo>
                    <a:pt x="425" y="104"/>
                  </a:lnTo>
                  <a:lnTo>
                    <a:pt x="426" y="104"/>
                  </a:lnTo>
                  <a:lnTo>
                    <a:pt x="426" y="105"/>
                  </a:lnTo>
                  <a:lnTo>
                    <a:pt x="427" y="105"/>
                  </a:lnTo>
                  <a:lnTo>
                    <a:pt x="428" y="105"/>
                  </a:lnTo>
                  <a:lnTo>
                    <a:pt x="429" y="105"/>
                  </a:lnTo>
                  <a:lnTo>
                    <a:pt x="430" y="105"/>
                  </a:lnTo>
                  <a:lnTo>
                    <a:pt x="431" y="105"/>
                  </a:lnTo>
                  <a:lnTo>
                    <a:pt x="432" y="104"/>
                  </a:lnTo>
                  <a:lnTo>
                    <a:pt x="434" y="104"/>
                  </a:lnTo>
                  <a:lnTo>
                    <a:pt x="434" y="103"/>
                  </a:lnTo>
                  <a:lnTo>
                    <a:pt x="435" y="103"/>
                  </a:lnTo>
                  <a:lnTo>
                    <a:pt x="435" y="102"/>
                  </a:lnTo>
                  <a:lnTo>
                    <a:pt x="436" y="102"/>
                  </a:lnTo>
                  <a:lnTo>
                    <a:pt x="437" y="101"/>
                  </a:lnTo>
                  <a:lnTo>
                    <a:pt x="438" y="101"/>
                  </a:lnTo>
                  <a:lnTo>
                    <a:pt x="439" y="100"/>
                  </a:lnTo>
                  <a:lnTo>
                    <a:pt x="440" y="100"/>
                  </a:lnTo>
                  <a:lnTo>
                    <a:pt x="440" y="99"/>
                  </a:lnTo>
                  <a:lnTo>
                    <a:pt x="440" y="98"/>
                  </a:lnTo>
                  <a:lnTo>
                    <a:pt x="440" y="97"/>
                  </a:lnTo>
                  <a:lnTo>
                    <a:pt x="440" y="96"/>
                  </a:lnTo>
                  <a:lnTo>
                    <a:pt x="441" y="96"/>
                  </a:lnTo>
                  <a:lnTo>
                    <a:pt x="442" y="96"/>
                  </a:lnTo>
                  <a:lnTo>
                    <a:pt x="442" y="95"/>
                  </a:lnTo>
                  <a:lnTo>
                    <a:pt x="443" y="95"/>
                  </a:lnTo>
                  <a:lnTo>
                    <a:pt x="444" y="95"/>
                  </a:lnTo>
                  <a:lnTo>
                    <a:pt x="444" y="94"/>
                  </a:lnTo>
                  <a:lnTo>
                    <a:pt x="445" y="94"/>
                  </a:lnTo>
                  <a:lnTo>
                    <a:pt x="446" y="94"/>
                  </a:lnTo>
                  <a:lnTo>
                    <a:pt x="446" y="93"/>
                  </a:lnTo>
                  <a:lnTo>
                    <a:pt x="447" y="93"/>
                  </a:lnTo>
                  <a:lnTo>
                    <a:pt x="448" y="93"/>
                  </a:lnTo>
                  <a:lnTo>
                    <a:pt x="449" y="92"/>
                  </a:lnTo>
                  <a:lnTo>
                    <a:pt x="450" y="91"/>
                  </a:lnTo>
                  <a:lnTo>
                    <a:pt x="451" y="91"/>
                  </a:lnTo>
                  <a:lnTo>
                    <a:pt x="452" y="91"/>
                  </a:lnTo>
                  <a:lnTo>
                    <a:pt x="453" y="91"/>
                  </a:lnTo>
                  <a:lnTo>
                    <a:pt x="453" y="92"/>
                  </a:lnTo>
                  <a:lnTo>
                    <a:pt x="454" y="92"/>
                  </a:lnTo>
                  <a:lnTo>
                    <a:pt x="454" y="93"/>
                  </a:lnTo>
                  <a:lnTo>
                    <a:pt x="455" y="93"/>
                  </a:lnTo>
                  <a:lnTo>
                    <a:pt x="456" y="93"/>
                  </a:lnTo>
                  <a:lnTo>
                    <a:pt x="457" y="94"/>
                  </a:lnTo>
                  <a:lnTo>
                    <a:pt x="457" y="95"/>
                  </a:lnTo>
                  <a:lnTo>
                    <a:pt x="459" y="95"/>
                  </a:lnTo>
                  <a:lnTo>
                    <a:pt x="460" y="95"/>
                  </a:lnTo>
                  <a:lnTo>
                    <a:pt x="461" y="95"/>
                  </a:lnTo>
                  <a:lnTo>
                    <a:pt x="462" y="95"/>
                  </a:lnTo>
                  <a:lnTo>
                    <a:pt x="462" y="94"/>
                  </a:lnTo>
                  <a:lnTo>
                    <a:pt x="462" y="93"/>
                  </a:lnTo>
                  <a:lnTo>
                    <a:pt x="463" y="93"/>
                  </a:lnTo>
                  <a:lnTo>
                    <a:pt x="464" y="93"/>
                  </a:lnTo>
                  <a:lnTo>
                    <a:pt x="465" y="93"/>
                  </a:lnTo>
                  <a:lnTo>
                    <a:pt x="466" y="93"/>
                  </a:lnTo>
                  <a:lnTo>
                    <a:pt x="466" y="92"/>
                  </a:lnTo>
                  <a:lnTo>
                    <a:pt x="467" y="92"/>
                  </a:lnTo>
                  <a:lnTo>
                    <a:pt x="467" y="91"/>
                  </a:lnTo>
                  <a:lnTo>
                    <a:pt x="468" y="91"/>
                  </a:lnTo>
                  <a:lnTo>
                    <a:pt x="469" y="91"/>
                  </a:lnTo>
                  <a:lnTo>
                    <a:pt x="469" y="90"/>
                  </a:lnTo>
                  <a:lnTo>
                    <a:pt x="469" y="88"/>
                  </a:lnTo>
                  <a:lnTo>
                    <a:pt x="470" y="88"/>
                  </a:lnTo>
                  <a:lnTo>
                    <a:pt x="471" y="88"/>
                  </a:lnTo>
                  <a:lnTo>
                    <a:pt x="472" y="88"/>
                  </a:lnTo>
                  <a:lnTo>
                    <a:pt x="472" y="87"/>
                  </a:lnTo>
                  <a:lnTo>
                    <a:pt x="473" y="87"/>
                  </a:lnTo>
                  <a:lnTo>
                    <a:pt x="474" y="87"/>
                  </a:lnTo>
                  <a:lnTo>
                    <a:pt x="474" y="86"/>
                  </a:lnTo>
                  <a:lnTo>
                    <a:pt x="475" y="86"/>
                  </a:lnTo>
                  <a:lnTo>
                    <a:pt x="475" y="85"/>
                  </a:lnTo>
                  <a:lnTo>
                    <a:pt x="475" y="84"/>
                  </a:lnTo>
                  <a:lnTo>
                    <a:pt x="476" y="84"/>
                  </a:lnTo>
                  <a:lnTo>
                    <a:pt x="477" y="84"/>
                  </a:lnTo>
                  <a:lnTo>
                    <a:pt x="477" y="83"/>
                  </a:lnTo>
                  <a:lnTo>
                    <a:pt x="478" y="83"/>
                  </a:lnTo>
                  <a:lnTo>
                    <a:pt x="478" y="84"/>
                  </a:lnTo>
                  <a:lnTo>
                    <a:pt x="479" y="84"/>
                  </a:lnTo>
                  <a:lnTo>
                    <a:pt x="480" y="84"/>
                  </a:lnTo>
                  <a:lnTo>
                    <a:pt x="480" y="83"/>
                  </a:lnTo>
                  <a:lnTo>
                    <a:pt x="481" y="83"/>
                  </a:lnTo>
                  <a:lnTo>
                    <a:pt x="482" y="83"/>
                  </a:lnTo>
                  <a:lnTo>
                    <a:pt x="482" y="82"/>
                  </a:lnTo>
                  <a:lnTo>
                    <a:pt x="482" y="83"/>
                  </a:lnTo>
                  <a:lnTo>
                    <a:pt x="484" y="83"/>
                  </a:lnTo>
                  <a:lnTo>
                    <a:pt x="484" y="82"/>
                  </a:lnTo>
                  <a:lnTo>
                    <a:pt x="485" y="82"/>
                  </a:lnTo>
                  <a:lnTo>
                    <a:pt x="486" y="82"/>
                  </a:lnTo>
                  <a:lnTo>
                    <a:pt x="486" y="81"/>
                  </a:lnTo>
                  <a:lnTo>
                    <a:pt x="487" y="81"/>
                  </a:lnTo>
                  <a:lnTo>
                    <a:pt x="488" y="81"/>
                  </a:lnTo>
                  <a:lnTo>
                    <a:pt x="489" y="81"/>
                  </a:lnTo>
                  <a:lnTo>
                    <a:pt x="489" y="80"/>
                  </a:lnTo>
                  <a:lnTo>
                    <a:pt x="489" y="79"/>
                  </a:lnTo>
                  <a:lnTo>
                    <a:pt x="489" y="78"/>
                  </a:lnTo>
                  <a:lnTo>
                    <a:pt x="490" y="77"/>
                  </a:lnTo>
                  <a:lnTo>
                    <a:pt x="491" y="77"/>
                  </a:lnTo>
                  <a:lnTo>
                    <a:pt x="492" y="77"/>
                  </a:lnTo>
                  <a:lnTo>
                    <a:pt x="493" y="76"/>
                  </a:lnTo>
                  <a:lnTo>
                    <a:pt x="493" y="77"/>
                  </a:lnTo>
                  <a:lnTo>
                    <a:pt x="494" y="76"/>
                  </a:lnTo>
                  <a:lnTo>
                    <a:pt x="494" y="75"/>
                  </a:lnTo>
                  <a:lnTo>
                    <a:pt x="495" y="75"/>
                  </a:lnTo>
                  <a:lnTo>
                    <a:pt x="496" y="75"/>
                  </a:lnTo>
                  <a:lnTo>
                    <a:pt x="497" y="75"/>
                  </a:lnTo>
                  <a:lnTo>
                    <a:pt x="498" y="75"/>
                  </a:lnTo>
                  <a:lnTo>
                    <a:pt x="499" y="75"/>
                  </a:lnTo>
                  <a:lnTo>
                    <a:pt x="499" y="74"/>
                  </a:lnTo>
                  <a:lnTo>
                    <a:pt x="500" y="74"/>
                  </a:lnTo>
                  <a:lnTo>
                    <a:pt x="501" y="74"/>
                  </a:lnTo>
                  <a:lnTo>
                    <a:pt x="501" y="75"/>
                  </a:lnTo>
                  <a:lnTo>
                    <a:pt x="502" y="75"/>
                  </a:lnTo>
                  <a:lnTo>
                    <a:pt x="503" y="75"/>
                  </a:lnTo>
                  <a:lnTo>
                    <a:pt x="504" y="75"/>
                  </a:lnTo>
                  <a:lnTo>
                    <a:pt x="505" y="74"/>
                  </a:lnTo>
                  <a:lnTo>
                    <a:pt x="505" y="73"/>
                  </a:lnTo>
                  <a:lnTo>
                    <a:pt x="506" y="73"/>
                  </a:lnTo>
                  <a:lnTo>
                    <a:pt x="506" y="72"/>
                  </a:lnTo>
                  <a:lnTo>
                    <a:pt x="507" y="73"/>
                  </a:lnTo>
                  <a:lnTo>
                    <a:pt x="507" y="72"/>
                  </a:lnTo>
                  <a:lnTo>
                    <a:pt x="507" y="71"/>
                  </a:lnTo>
                  <a:lnTo>
                    <a:pt x="509" y="71"/>
                  </a:lnTo>
                  <a:lnTo>
                    <a:pt x="510" y="71"/>
                  </a:lnTo>
                  <a:lnTo>
                    <a:pt x="510" y="70"/>
                  </a:lnTo>
                  <a:lnTo>
                    <a:pt x="510" y="69"/>
                  </a:lnTo>
                  <a:lnTo>
                    <a:pt x="511" y="69"/>
                  </a:lnTo>
                  <a:lnTo>
                    <a:pt x="511" y="68"/>
                  </a:lnTo>
                  <a:lnTo>
                    <a:pt x="511" y="67"/>
                  </a:lnTo>
                  <a:lnTo>
                    <a:pt x="512" y="67"/>
                  </a:lnTo>
                  <a:lnTo>
                    <a:pt x="512" y="66"/>
                  </a:lnTo>
                  <a:lnTo>
                    <a:pt x="512" y="65"/>
                  </a:lnTo>
                  <a:lnTo>
                    <a:pt x="512" y="63"/>
                  </a:lnTo>
                  <a:lnTo>
                    <a:pt x="513" y="63"/>
                  </a:lnTo>
                  <a:lnTo>
                    <a:pt x="513" y="62"/>
                  </a:lnTo>
                  <a:lnTo>
                    <a:pt x="514" y="62"/>
                  </a:lnTo>
                  <a:lnTo>
                    <a:pt x="515" y="62"/>
                  </a:lnTo>
                  <a:lnTo>
                    <a:pt x="516" y="62"/>
                  </a:lnTo>
                  <a:lnTo>
                    <a:pt x="516" y="61"/>
                  </a:lnTo>
                  <a:lnTo>
                    <a:pt x="516" y="60"/>
                  </a:lnTo>
                  <a:lnTo>
                    <a:pt x="517" y="60"/>
                  </a:lnTo>
                  <a:lnTo>
                    <a:pt x="518" y="60"/>
                  </a:lnTo>
                  <a:lnTo>
                    <a:pt x="519" y="59"/>
                  </a:lnTo>
                  <a:lnTo>
                    <a:pt x="519" y="58"/>
                  </a:lnTo>
                  <a:lnTo>
                    <a:pt x="520" y="58"/>
                  </a:lnTo>
                  <a:lnTo>
                    <a:pt x="521" y="58"/>
                  </a:lnTo>
                  <a:lnTo>
                    <a:pt x="521" y="57"/>
                  </a:lnTo>
                  <a:lnTo>
                    <a:pt x="522" y="57"/>
                  </a:lnTo>
                  <a:lnTo>
                    <a:pt x="523" y="57"/>
                  </a:lnTo>
                  <a:lnTo>
                    <a:pt x="524" y="56"/>
                  </a:lnTo>
                  <a:lnTo>
                    <a:pt x="525" y="57"/>
                  </a:lnTo>
                  <a:lnTo>
                    <a:pt x="526" y="57"/>
                  </a:lnTo>
                  <a:lnTo>
                    <a:pt x="527" y="57"/>
                  </a:lnTo>
                  <a:lnTo>
                    <a:pt x="528" y="56"/>
                  </a:lnTo>
                  <a:lnTo>
                    <a:pt x="529" y="56"/>
                  </a:lnTo>
                  <a:lnTo>
                    <a:pt x="530" y="56"/>
                  </a:lnTo>
                  <a:lnTo>
                    <a:pt x="530" y="55"/>
                  </a:lnTo>
                  <a:lnTo>
                    <a:pt x="531" y="55"/>
                  </a:lnTo>
                  <a:lnTo>
                    <a:pt x="531" y="54"/>
                  </a:lnTo>
                  <a:lnTo>
                    <a:pt x="532" y="54"/>
                  </a:lnTo>
                  <a:lnTo>
                    <a:pt x="532" y="53"/>
                  </a:lnTo>
                  <a:lnTo>
                    <a:pt x="534" y="53"/>
                  </a:lnTo>
                  <a:lnTo>
                    <a:pt x="535" y="53"/>
                  </a:lnTo>
                  <a:lnTo>
                    <a:pt x="536" y="53"/>
                  </a:lnTo>
                  <a:lnTo>
                    <a:pt x="536" y="54"/>
                  </a:lnTo>
                  <a:lnTo>
                    <a:pt x="537" y="54"/>
                  </a:lnTo>
                  <a:lnTo>
                    <a:pt x="538" y="54"/>
                  </a:lnTo>
                  <a:lnTo>
                    <a:pt x="538" y="53"/>
                  </a:lnTo>
                  <a:lnTo>
                    <a:pt x="539" y="53"/>
                  </a:lnTo>
                  <a:lnTo>
                    <a:pt x="539" y="52"/>
                  </a:lnTo>
                  <a:lnTo>
                    <a:pt x="540" y="52"/>
                  </a:lnTo>
                  <a:lnTo>
                    <a:pt x="540" y="53"/>
                  </a:lnTo>
                  <a:lnTo>
                    <a:pt x="541" y="53"/>
                  </a:lnTo>
                  <a:lnTo>
                    <a:pt x="542" y="53"/>
                  </a:lnTo>
                  <a:lnTo>
                    <a:pt x="542" y="52"/>
                  </a:lnTo>
                  <a:lnTo>
                    <a:pt x="543" y="52"/>
                  </a:lnTo>
                  <a:lnTo>
                    <a:pt x="543" y="53"/>
                  </a:lnTo>
                  <a:lnTo>
                    <a:pt x="544" y="53"/>
                  </a:lnTo>
                  <a:lnTo>
                    <a:pt x="545" y="53"/>
                  </a:lnTo>
                  <a:lnTo>
                    <a:pt x="545" y="52"/>
                  </a:lnTo>
                  <a:lnTo>
                    <a:pt x="546" y="52"/>
                  </a:lnTo>
                  <a:lnTo>
                    <a:pt x="546" y="51"/>
                  </a:lnTo>
                  <a:lnTo>
                    <a:pt x="547" y="51"/>
                  </a:lnTo>
                  <a:lnTo>
                    <a:pt x="548" y="51"/>
                  </a:lnTo>
                  <a:lnTo>
                    <a:pt x="548" y="50"/>
                  </a:lnTo>
                  <a:lnTo>
                    <a:pt x="548" y="49"/>
                  </a:lnTo>
                  <a:lnTo>
                    <a:pt x="549" y="49"/>
                  </a:lnTo>
                  <a:lnTo>
                    <a:pt x="549" y="48"/>
                  </a:lnTo>
                  <a:lnTo>
                    <a:pt x="550" y="48"/>
                  </a:lnTo>
                  <a:lnTo>
                    <a:pt x="551" y="48"/>
                  </a:lnTo>
                  <a:lnTo>
                    <a:pt x="552" y="48"/>
                  </a:lnTo>
                  <a:lnTo>
                    <a:pt x="553" y="48"/>
                  </a:lnTo>
                  <a:lnTo>
                    <a:pt x="553" y="47"/>
                  </a:lnTo>
                  <a:lnTo>
                    <a:pt x="554" y="47"/>
                  </a:lnTo>
                  <a:lnTo>
                    <a:pt x="555" y="46"/>
                  </a:lnTo>
                  <a:lnTo>
                    <a:pt x="556" y="46"/>
                  </a:lnTo>
                  <a:lnTo>
                    <a:pt x="556" y="45"/>
                  </a:lnTo>
                  <a:lnTo>
                    <a:pt x="556" y="44"/>
                  </a:lnTo>
                  <a:lnTo>
                    <a:pt x="557" y="44"/>
                  </a:lnTo>
                  <a:lnTo>
                    <a:pt x="559" y="44"/>
                  </a:lnTo>
                  <a:lnTo>
                    <a:pt x="560" y="44"/>
                  </a:lnTo>
                  <a:lnTo>
                    <a:pt x="560" y="43"/>
                  </a:lnTo>
                  <a:lnTo>
                    <a:pt x="561" y="43"/>
                  </a:lnTo>
                  <a:lnTo>
                    <a:pt x="562" y="42"/>
                  </a:lnTo>
                  <a:lnTo>
                    <a:pt x="562" y="41"/>
                  </a:lnTo>
                  <a:lnTo>
                    <a:pt x="563" y="41"/>
                  </a:lnTo>
                  <a:lnTo>
                    <a:pt x="564" y="40"/>
                  </a:lnTo>
                  <a:lnTo>
                    <a:pt x="565" y="40"/>
                  </a:lnTo>
                  <a:lnTo>
                    <a:pt x="566" y="40"/>
                  </a:lnTo>
                  <a:lnTo>
                    <a:pt x="567" y="40"/>
                  </a:lnTo>
                  <a:lnTo>
                    <a:pt x="567" y="41"/>
                  </a:lnTo>
                  <a:lnTo>
                    <a:pt x="567" y="40"/>
                  </a:lnTo>
                  <a:lnTo>
                    <a:pt x="568" y="40"/>
                  </a:lnTo>
                  <a:lnTo>
                    <a:pt x="569" y="40"/>
                  </a:lnTo>
                  <a:lnTo>
                    <a:pt x="571" y="41"/>
                  </a:lnTo>
                  <a:lnTo>
                    <a:pt x="572" y="42"/>
                  </a:lnTo>
                  <a:lnTo>
                    <a:pt x="572" y="41"/>
                  </a:lnTo>
                  <a:lnTo>
                    <a:pt x="573" y="42"/>
                  </a:lnTo>
                  <a:lnTo>
                    <a:pt x="575" y="43"/>
                  </a:lnTo>
                  <a:lnTo>
                    <a:pt x="576" y="43"/>
                  </a:lnTo>
                  <a:lnTo>
                    <a:pt x="577" y="43"/>
                  </a:lnTo>
                  <a:lnTo>
                    <a:pt x="578" y="43"/>
                  </a:lnTo>
                  <a:lnTo>
                    <a:pt x="579" y="43"/>
                  </a:lnTo>
                  <a:lnTo>
                    <a:pt x="579" y="44"/>
                  </a:lnTo>
                  <a:lnTo>
                    <a:pt x="580" y="44"/>
                  </a:lnTo>
                  <a:lnTo>
                    <a:pt x="580" y="43"/>
                  </a:lnTo>
                  <a:lnTo>
                    <a:pt x="581" y="43"/>
                  </a:lnTo>
                  <a:lnTo>
                    <a:pt x="581" y="44"/>
                  </a:lnTo>
                  <a:lnTo>
                    <a:pt x="582" y="44"/>
                  </a:lnTo>
                  <a:lnTo>
                    <a:pt x="582" y="43"/>
                  </a:lnTo>
                  <a:lnTo>
                    <a:pt x="584" y="43"/>
                  </a:lnTo>
                  <a:lnTo>
                    <a:pt x="584" y="42"/>
                  </a:lnTo>
                  <a:lnTo>
                    <a:pt x="584" y="41"/>
                  </a:lnTo>
                  <a:lnTo>
                    <a:pt x="585" y="41"/>
                  </a:lnTo>
                  <a:lnTo>
                    <a:pt x="585" y="40"/>
                  </a:lnTo>
                  <a:lnTo>
                    <a:pt x="586" y="40"/>
                  </a:lnTo>
                  <a:lnTo>
                    <a:pt x="587" y="40"/>
                  </a:lnTo>
                  <a:lnTo>
                    <a:pt x="587" y="38"/>
                  </a:lnTo>
                  <a:lnTo>
                    <a:pt x="588" y="38"/>
                  </a:lnTo>
                  <a:lnTo>
                    <a:pt x="588" y="37"/>
                  </a:lnTo>
                  <a:lnTo>
                    <a:pt x="589" y="37"/>
                  </a:lnTo>
                  <a:lnTo>
                    <a:pt x="589" y="36"/>
                  </a:lnTo>
                  <a:lnTo>
                    <a:pt x="590" y="36"/>
                  </a:lnTo>
                  <a:lnTo>
                    <a:pt x="591" y="35"/>
                  </a:lnTo>
                  <a:lnTo>
                    <a:pt x="592" y="34"/>
                  </a:lnTo>
                  <a:lnTo>
                    <a:pt x="592" y="33"/>
                  </a:lnTo>
                  <a:lnTo>
                    <a:pt x="593" y="32"/>
                  </a:lnTo>
                  <a:lnTo>
                    <a:pt x="594" y="32"/>
                  </a:lnTo>
                  <a:lnTo>
                    <a:pt x="594" y="31"/>
                  </a:lnTo>
                  <a:lnTo>
                    <a:pt x="595" y="31"/>
                  </a:lnTo>
                  <a:lnTo>
                    <a:pt x="595" y="30"/>
                  </a:lnTo>
                  <a:lnTo>
                    <a:pt x="596" y="30"/>
                  </a:lnTo>
                  <a:lnTo>
                    <a:pt x="596" y="29"/>
                  </a:lnTo>
                  <a:lnTo>
                    <a:pt x="596" y="28"/>
                  </a:lnTo>
                  <a:lnTo>
                    <a:pt x="595" y="28"/>
                  </a:lnTo>
                  <a:lnTo>
                    <a:pt x="595" y="27"/>
                  </a:lnTo>
                  <a:lnTo>
                    <a:pt x="595" y="26"/>
                  </a:lnTo>
                  <a:lnTo>
                    <a:pt x="596" y="26"/>
                  </a:lnTo>
                  <a:lnTo>
                    <a:pt x="597" y="25"/>
                  </a:lnTo>
                  <a:lnTo>
                    <a:pt x="598" y="25"/>
                  </a:lnTo>
                  <a:lnTo>
                    <a:pt x="598" y="24"/>
                  </a:lnTo>
                  <a:lnTo>
                    <a:pt x="599" y="24"/>
                  </a:lnTo>
                  <a:lnTo>
                    <a:pt x="600" y="24"/>
                  </a:lnTo>
                  <a:lnTo>
                    <a:pt x="601" y="24"/>
                  </a:lnTo>
                  <a:lnTo>
                    <a:pt x="601" y="23"/>
                  </a:lnTo>
                  <a:lnTo>
                    <a:pt x="602" y="23"/>
                  </a:lnTo>
                  <a:lnTo>
                    <a:pt x="602" y="22"/>
                  </a:lnTo>
                  <a:lnTo>
                    <a:pt x="603" y="22"/>
                  </a:lnTo>
                  <a:lnTo>
                    <a:pt x="604" y="22"/>
                  </a:lnTo>
                  <a:lnTo>
                    <a:pt x="604" y="21"/>
                  </a:lnTo>
                  <a:lnTo>
                    <a:pt x="605" y="20"/>
                  </a:lnTo>
                  <a:lnTo>
                    <a:pt x="605" y="19"/>
                  </a:lnTo>
                  <a:lnTo>
                    <a:pt x="605" y="18"/>
                  </a:lnTo>
                  <a:lnTo>
                    <a:pt x="606" y="18"/>
                  </a:lnTo>
                  <a:lnTo>
                    <a:pt x="606" y="17"/>
                  </a:lnTo>
                  <a:lnTo>
                    <a:pt x="607" y="17"/>
                  </a:lnTo>
                  <a:lnTo>
                    <a:pt x="609" y="17"/>
                  </a:lnTo>
                  <a:lnTo>
                    <a:pt x="609" y="16"/>
                  </a:lnTo>
                  <a:lnTo>
                    <a:pt x="610" y="16"/>
                  </a:lnTo>
                  <a:lnTo>
                    <a:pt x="610" y="15"/>
                  </a:lnTo>
                  <a:lnTo>
                    <a:pt x="610" y="13"/>
                  </a:lnTo>
                  <a:lnTo>
                    <a:pt x="610" y="12"/>
                  </a:lnTo>
                  <a:lnTo>
                    <a:pt x="610" y="11"/>
                  </a:lnTo>
                  <a:lnTo>
                    <a:pt x="611" y="11"/>
                  </a:lnTo>
                  <a:lnTo>
                    <a:pt x="612" y="11"/>
                  </a:lnTo>
                  <a:lnTo>
                    <a:pt x="613" y="11"/>
                  </a:lnTo>
                  <a:lnTo>
                    <a:pt x="614" y="11"/>
                  </a:lnTo>
                  <a:lnTo>
                    <a:pt x="614" y="10"/>
                  </a:lnTo>
                  <a:lnTo>
                    <a:pt x="615" y="10"/>
                  </a:lnTo>
                  <a:lnTo>
                    <a:pt x="616" y="9"/>
                  </a:lnTo>
                  <a:lnTo>
                    <a:pt x="617" y="9"/>
                  </a:lnTo>
                  <a:lnTo>
                    <a:pt x="618" y="9"/>
                  </a:lnTo>
                  <a:lnTo>
                    <a:pt x="621" y="8"/>
                  </a:lnTo>
                  <a:lnTo>
                    <a:pt x="622" y="7"/>
                  </a:lnTo>
                  <a:lnTo>
                    <a:pt x="624" y="7"/>
                  </a:lnTo>
                  <a:lnTo>
                    <a:pt x="625" y="6"/>
                  </a:lnTo>
                  <a:lnTo>
                    <a:pt x="626" y="6"/>
                  </a:lnTo>
                  <a:lnTo>
                    <a:pt x="627" y="6"/>
                  </a:lnTo>
                  <a:lnTo>
                    <a:pt x="628" y="6"/>
                  </a:lnTo>
                  <a:lnTo>
                    <a:pt x="628" y="5"/>
                  </a:lnTo>
                  <a:lnTo>
                    <a:pt x="628" y="4"/>
                  </a:lnTo>
                  <a:lnTo>
                    <a:pt x="629" y="4"/>
                  </a:lnTo>
                  <a:lnTo>
                    <a:pt x="628" y="3"/>
                  </a:lnTo>
                  <a:lnTo>
                    <a:pt x="628" y="2"/>
                  </a:lnTo>
                  <a:lnTo>
                    <a:pt x="627" y="2"/>
                  </a:lnTo>
                  <a:lnTo>
                    <a:pt x="627" y="1"/>
                  </a:lnTo>
                  <a:lnTo>
                    <a:pt x="627" y="0"/>
                  </a:lnTo>
                  <a:lnTo>
                    <a:pt x="628" y="0"/>
                  </a:lnTo>
                  <a:lnTo>
                    <a:pt x="629" y="0"/>
                  </a:lnTo>
                  <a:lnTo>
                    <a:pt x="630" y="0"/>
                  </a:lnTo>
                  <a:close/>
                </a:path>
              </a:pathLst>
            </a:custGeom>
            <a:solidFill>
              <a:schemeClr val="accent6"/>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25626" name="Freeform 10"/>
            <p:cNvSpPr>
              <a:spLocks noEditPoints="1"/>
            </p:cNvSpPr>
            <p:nvPr/>
          </p:nvSpPr>
          <p:spPr bwMode="auto">
            <a:xfrm>
              <a:off x="3317" y="1731"/>
              <a:ext cx="516" cy="832"/>
            </a:xfrm>
            <a:custGeom>
              <a:avLst/>
              <a:gdLst>
                <a:gd name="T0" fmla="*/ 289 w 516"/>
                <a:gd name="T1" fmla="*/ 711 h 832"/>
                <a:gd name="T2" fmla="*/ 237 w 516"/>
                <a:gd name="T3" fmla="*/ 691 h 832"/>
                <a:gd name="T4" fmla="*/ 244 w 516"/>
                <a:gd name="T5" fmla="*/ 624 h 832"/>
                <a:gd name="T6" fmla="*/ 260 w 516"/>
                <a:gd name="T7" fmla="*/ 548 h 832"/>
                <a:gd name="T8" fmla="*/ 248 w 516"/>
                <a:gd name="T9" fmla="*/ 538 h 832"/>
                <a:gd name="T10" fmla="*/ 235 w 516"/>
                <a:gd name="T11" fmla="*/ 531 h 832"/>
                <a:gd name="T12" fmla="*/ 476 w 516"/>
                <a:gd name="T13" fmla="*/ 392 h 832"/>
                <a:gd name="T14" fmla="*/ 248 w 516"/>
                <a:gd name="T15" fmla="*/ 19 h 832"/>
                <a:gd name="T16" fmla="*/ 278 w 516"/>
                <a:gd name="T17" fmla="*/ 54 h 832"/>
                <a:gd name="T18" fmla="*/ 297 w 516"/>
                <a:gd name="T19" fmla="*/ 103 h 832"/>
                <a:gd name="T20" fmla="*/ 331 w 516"/>
                <a:gd name="T21" fmla="*/ 152 h 832"/>
                <a:gd name="T22" fmla="*/ 366 w 516"/>
                <a:gd name="T23" fmla="*/ 183 h 832"/>
                <a:gd name="T24" fmla="*/ 411 w 516"/>
                <a:gd name="T25" fmla="*/ 226 h 832"/>
                <a:gd name="T26" fmla="*/ 453 w 516"/>
                <a:gd name="T27" fmla="*/ 254 h 832"/>
                <a:gd name="T28" fmla="*/ 489 w 516"/>
                <a:gd name="T29" fmla="*/ 286 h 832"/>
                <a:gd name="T30" fmla="*/ 507 w 516"/>
                <a:gd name="T31" fmla="*/ 324 h 832"/>
                <a:gd name="T32" fmla="*/ 507 w 516"/>
                <a:gd name="T33" fmla="*/ 353 h 832"/>
                <a:gd name="T34" fmla="*/ 495 w 516"/>
                <a:gd name="T35" fmla="*/ 386 h 832"/>
                <a:gd name="T36" fmla="*/ 464 w 516"/>
                <a:gd name="T37" fmla="*/ 397 h 832"/>
                <a:gd name="T38" fmla="*/ 431 w 516"/>
                <a:gd name="T39" fmla="*/ 421 h 832"/>
                <a:gd name="T40" fmla="*/ 391 w 516"/>
                <a:gd name="T41" fmla="*/ 464 h 832"/>
                <a:gd name="T42" fmla="*/ 361 w 516"/>
                <a:gd name="T43" fmla="*/ 499 h 832"/>
                <a:gd name="T44" fmla="*/ 322 w 516"/>
                <a:gd name="T45" fmla="*/ 533 h 832"/>
                <a:gd name="T46" fmla="*/ 277 w 516"/>
                <a:gd name="T47" fmla="*/ 561 h 832"/>
                <a:gd name="T48" fmla="*/ 229 w 516"/>
                <a:gd name="T49" fmla="*/ 526 h 832"/>
                <a:gd name="T50" fmla="*/ 245 w 516"/>
                <a:gd name="T51" fmla="*/ 569 h 832"/>
                <a:gd name="T52" fmla="*/ 256 w 516"/>
                <a:gd name="T53" fmla="*/ 612 h 832"/>
                <a:gd name="T54" fmla="*/ 240 w 516"/>
                <a:gd name="T55" fmla="*/ 623 h 832"/>
                <a:gd name="T56" fmla="*/ 239 w 516"/>
                <a:gd name="T57" fmla="*/ 650 h 832"/>
                <a:gd name="T58" fmla="*/ 234 w 516"/>
                <a:gd name="T59" fmla="*/ 666 h 832"/>
                <a:gd name="T60" fmla="*/ 241 w 516"/>
                <a:gd name="T61" fmla="*/ 679 h 832"/>
                <a:gd name="T62" fmla="*/ 244 w 516"/>
                <a:gd name="T63" fmla="*/ 684 h 832"/>
                <a:gd name="T64" fmla="*/ 267 w 516"/>
                <a:gd name="T65" fmla="*/ 706 h 832"/>
                <a:gd name="T66" fmla="*/ 277 w 516"/>
                <a:gd name="T67" fmla="*/ 707 h 832"/>
                <a:gd name="T68" fmla="*/ 284 w 516"/>
                <a:gd name="T69" fmla="*/ 716 h 832"/>
                <a:gd name="T70" fmla="*/ 298 w 516"/>
                <a:gd name="T71" fmla="*/ 731 h 832"/>
                <a:gd name="T72" fmla="*/ 301 w 516"/>
                <a:gd name="T73" fmla="*/ 743 h 832"/>
                <a:gd name="T74" fmla="*/ 312 w 516"/>
                <a:gd name="T75" fmla="*/ 756 h 832"/>
                <a:gd name="T76" fmla="*/ 282 w 516"/>
                <a:gd name="T77" fmla="*/ 776 h 832"/>
                <a:gd name="T78" fmla="*/ 230 w 516"/>
                <a:gd name="T79" fmla="*/ 791 h 832"/>
                <a:gd name="T80" fmla="*/ 196 w 516"/>
                <a:gd name="T81" fmla="*/ 807 h 832"/>
                <a:gd name="T82" fmla="*/ 165 w 516"/>
                <a:gd name="T83" fmla="*/ 828 h 832"/>
                <a:gd name="T84" fmla="*/ 129 w 516"/>
                <a:gd name="T85" fmla="*/ 827 h 832"/>
                <a:gd name="T86" fmla="*/ 94 w 516"/>
                <a:gd name="T87" fmla="*/ 774 h 832"/>
                <a:gd name="T88" fmla="*/ 45 w 516"/>
                <a:gd name="T89" fmla="*/ 704 h 832"/>
                <a:gd name="T90" fmla="*/ 0 w 516"/>
                <a:gd name="T91" fmla="*/ 606 h 832"/>
                <a:gd name="T92" fmla="*/ 28 w 516"/>
                <a:gd name="T93" fmla="*/ 586 h 832"/>
                <a:gd name="T94" fmla="*/ 58 w 516"/>
                <a:gd name="T95" fmla="*/ 582 h 832"/>
                <a:gd name="T96" fmla="*/ 66 w 516"/>
                <a:gd name="T97" fmla="*/ 558 h 832"/>
                <a:gd name="T98" fmla="*/ 94 w 516"/>
                <a:gd name="T99" fmla="*/ 506 h 832"/>
                <a:gd name="T100" fmla="*/ 102 w 516"/>
                <a:gd name="T101" fmla="*/ 447 h 832"/>
                <a:gd name="T102" fmla="*/ 112 w 516"/>
                <a:gd name="T103" fmla="*/ 389 h 832"/>
                <a:gd name="T104" fmla="*/ 82 w 516"/>
                <a:gd name="T105" fmla="*/ 363 h 832"/>
                <a:gd name="T106" fmla="*/ 65 w 516"/>
                <a:gd name="T107" fmla="*/ 333 h 832"/>
                <a:gd name="T108" fmla="*/ 88 w 516"/>
                <a:gd name="T109" fmla="*/ 307 h 832"/>
                <a:gd name="T110" fmla="*/ 79 w 516"/>
                <a:gd name="T111" fmla="*/ 276 h 832"/>
                <a:gd name="T112" fmla="*/ 104 w 516"/>
                <a:gd name="T113" fmla="*/ 244 h 832"/>
                <a:gd name="T114" fmla="*/ 134 w 516"/>
                <a:gd name="T115" fmla="*/ 269 h 832"/>
                <a:gd name="T116" fmla="*/ 163 w 516"/>
                <a:gd name="T117" fmla="*/ 218 h 832"/>
                <a:gd name="T118" fmla="*/ 149 w 516"/>
                <a:gd name="T119" fmla="*/ 193 h 832"/>
                <a:gd name="T120" fmla="*/ 145 w 516"/>
                <a:gd name="T121" fmla="*/ 134 h 832"/>
                <a:gd name="T122" fmla="*/ 151 w 516"/>
                <a:gd name="T123" fmla="*/ 91 h 832"/>
                <a:gd name="T124" fmla="*/ 202 w 516"/>
                <a:gd name="T125" fmla="*/ 30 h 83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6"/>
                <a:gd name="T190" fmla="*/ 0 h 832"/>
                <a:gd name="T191" fmla="*/ 516 w 516"/>
                <a:gd name="T192" fmla="*/ 832 h 83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6" h="832">
                  <a:moveTo>
                    <a:pt x="313" y="764"/>
                  </a:moveTo>
                  <a:lnTo>
                    <a:pt x="314" y="764"/>
                  </a:lnTo>
                  <a:lnTo>
                    <a:pt x="314" y="765"/>
                  </a:lnTo>
                  <a:lnTo>
                    <a:pt x="314" y="764"/>
                  </a:lnTo>
                  <a:lnTo>
                    <a:pt x="313" y="764"/>
                  </a:lnTo>
                  <a:lnTo>
                    <a:pt x="313" y="765"/>
                  </a:lnTo>
                  <a:lnTo>
                    <a:pt x="312" y="765"/>
                  </a:lnTo>
                  <a:lnTo>
                    <a:pt x="311" y="764"/>
                  </a:lnTo>
                  <a:lnTo>
                    <a:pt x="310" y="765"/>
                  </a:lnTo>
                  <a:lnTo>
                    <a:pt x="310" y="764"/>
                  </a:lnTo>
                  <a:lnTo>
                    <a:pt x="311" y="764"/>
                  </a:lnTo>
                  <a:lnTo>
                    <a:pt x="312" y="764"/>
                  </a:lnTo>
                  <a:lnTo>
                    <a:pt x="313" y="764"/>
                  </a:lnTo>
                  <a:close/>
                  <a:moveTo>
                    <a:pt x="315" y="763"/>
                  </a:moveTo>
                  <a:lnTo>
                    <a:pt x="315" y="764"/>
                  </a:lnTo>
                  <a:lnTo>
                    <a:pt x="314" y="763"/>
                  </a:lnTo>
                  <a:lnTo>
                    <a:pt x="315" y="763"/>
                  </a:lnTo>
                  <a:close/>
                  <a:moveTo>
                    <a:pt x="321" y="761"/>
                  </a:moveTo>
                  <a:lnTo>
                    <a:pt x="321" y="762"/>
                  </a:lnTo>
                  <a:lnTo>
                    <a:pt x="321" y="763"/>
                  </a:lnTo>
                  <a:lnTo>
                    <a:pt x="321" y="762"/>
                  </a:lnTo>
                  <a:lnTo>
                    <a:pt x="320" y="761"/>
                  </a:lnTo>
                  <a:lnTo>
                    <a:pt x="320" y="762"/>
                  </a:lnTo>
                  <a:lnTo>
                    <a:pt x="320" y="761"/>
                  </a:lnTo>
                  <a:lnTo>
                    <a:pt x="319" y="761"/>
                  </a:lnTo>
                  <a:lnTo>
                    <a:pt x="320" y="761"/>
                  </a:lnTo>
                  <a:lnTo>
                    <a:pt x="320" y="760"/>
                  </a:lnTo>
                  <a:lnTo>
                    <a:pt x="320" y="759"/>
                  </a:lnTo>
                  <a:lnTo>
                    <a:pt x="321" y="760"/>
                  </a:lnTo>
                  <a:lnTo>
                    <a:pt x="320" y="760"/>
                  </a:lnTo>
                  <a:lnTo>
                    <a:pt x="321" y="761"/>
                  </a:lnTo>
                  <a:close/>
                  <a:moveTo>
                    <a:pt x="300" y="735"/>
                  </a:moveTo>
                  <a:lnTo>
                    <a:pt x="299" y="735"/>
                  </a:lnTo>
                  <a:lnTo>
                    <a:pt x="299" y="734"/>
                  </a:lnTo>
                  <a:lnTo>
                    <a:pt x="298" y="734"/>
                  </a:lnTo>
                  <a:lnTo>
                    <a:pt x="299" y="734"/>
                  </a:lnTo>
                  <a:lnTo>
                    <a:pt x="300" y="735"/>
                  </a:lnTo>
                  <a:close/>
                  <a:moveTo>
                    <a:pt x="291" y="718"/>
                  </a:moveTo>
                  <a:lnTo>
                    <a:pt x="291" y="717"/>
                  </a:lnTo>
                  <a:lnTo>
                    <a:pt x="291" y="718"/>
                  </a:lnTo>
                  <a:close/>
                  <a:moveTo>
                    <a:pt x="271" y="715"/>
                  </a:moveTo>
                  <a:lnTo>
                    <a:pt x="270" y="716"/>
                  </a:lnTo>
                  <a:lnTo>
                    <a:pt x="270" y="715"/>
                  </a:lnTo>
                  <a:lnTo>
                    <a:pt x="271" y="715"/>
                  </a:lnTo>
                  <a:close/>
                  <a:moveTo>
                    <a:pt x="271" y="714"/>
                  </a:moveTo>
                  <a:lnTo>
                    <a:pt x="270" y="714"/>
                  </a:lnTo>
                  <a:lnTo>
                    <a:pt x="270" y="713"/>
                  </a:lnTo>
                  <a:lnTo>
                    <a:pt x="271" y="713"/>
                  </a:lnTo>
                  <a:lnTo>
                    <a:pt x="271" y="714"/>
                  </a:lnTo>
                  <a:close/>
                  <a:moveTo>
                    <a:pt x="291" y="712"/>
                  </a:moveTo>
                  <a:lnTo>
                    <a:pt x="291" y="713"/>
                  </a:lnTo>
                  <a:lnTo>
                    <a:pt x="290" y="713"/>
                  </a:lnTo>
                  <a:lnTo>
                    <a:pt x="290" y="712"/>
                  </a:lnTo>
                  <a:lnTo>
                    <a:pt x="289" y="712"/>
                  </a:lnTo>
                  <a:lnTo>
                    <a:pt x="289" y="711"/>
                  </a:lnTo>
                  <a:lnTo>
                    <a:pt x="289" y="710"/>
                  </a:lnTo>
                  <a:lnTo>
                    <a:pt x="289" y="709"/>
                  </a:lnTo>
                  <a:lnTo>
                    <a:pt x="289" y="708"/>
                  </a:lnTo>
                  <a:lnTo>
                    <a:pt x="289" y="709"/>
                  </a:lnTo>
                  <a:lnTo>
                    <a:pt x="290" y="710"/>
                  </a:lnTo>
                  <a:lnTo>
                    <a:pt x="291" y="711"/>
                  </a:lnTo>
                  <a:lnTo>
                    <a:pt x="291" y="712"/>
                  </a:lnTo>
                  <a:close/>
                  <a:moveTo>
                    <a:pt x="281" y="704"/>
                  </a:moveTo>
                  <a:lnTo>
                    <a:pt x="281" y="705"/>
                  </a:lnTo>
                  <a:lnTo>
                    <a:pt x="282" y="705"/>
                  </a:lnTo>
                  <a:lnTo>
                    <a:pt x="282" y="704"/>
                  </a:lnTo>
                  <a:lnTo>
                    <a:pt x="283" y="704"/>
                  </a:lnTo>
                  <a:lnTo>
                    <a:pt x="283" y="703"/>
                  </a:lnTo>
                  <a:lnTo>
                    <a:pt x="284" y="703"/>
                  </a:lnTo>
                  <a:lnTo>
                    <a:pt x="285" y="704"/>
                  </a:lnTo>
                  <a:lnTo>
                    <a:pt x="285" y="705"/>
                  </a:lnTo>
                  <a:lnTo>
                    <a:pt x="287" y="706"/>
                  </a:lnTo>
                  <a:lnTo>
                    <a:pt x="287" y="707"/>
                  </a:lnTo>
                  <a:lnTo>
                    <a:pt x="289" y="708"/>
                  </a:lnTo>
                  <a:lnTo>
                    <a:pt x="288" y="709"/>
                  </a:lnTo>
                  <a:lnTo>
                    <a:pt x="287" y="709"/>
                  </a:lnTo>
                  <a:lnTo>
                    <a:pt x="287" y="710"/>
                  </a:lnTo>
                  <a:lnTo>
                    <a:pt x="288" y="709"/>
                  </a:lnTo>
                  <a:lnTo>
                    <a:pt x="289" y="710"/>
                  </a:lnTo>
                  <a:lnTo>
                    <a:pt x="289" y="711"/>
                  </a:lnTo>
                  <a:lnTo>
                    <a:pt x="288" y="711"/>
                  </a:lnTo>
                  <a:lnTo>
                    <a:pt x="288" y="712"/>
                  </a:lnTo>
                  <a:lnTo>
                    <a:pt x="287" y="711"/>
                  </a:lnTo>
                  <a:lnTo>
                    <a:pt x="286" y="711"/>
                  </a:lnTo>
                  <a:lnTo>
                    <a:pt x="286" y="712"/>
                  </a:lnTo>
                  <a:lnTo>
                    <a:pt x="285" y="712"/>
                  </a:lnTo>
                  <a:lnTo>
                    <a:pt x="284" y="712"/>
                  </a:lnTo>
                  <a:lnTo>
                    <a:pt x="283" y="713"/>
                  </a:lnTo>
                  <a:lnTo>
                    <a:pt x="282" y="713"/>
                  </a:lnTo>
                  <a:lnTo>
                    <a:pt x="281" y="713"/>
                  </a:lnTo>
                  <a:lnTo>
                    <a:pt x="280" y="713"/>
                  </a:lnTo>
                  <a:lnTo>
                    <a:pt x="280" y="712"/>
                  </a:lnTo>
                  <a:lnTo>
                    <a:pt x="281" y="711"/>
                  </a:lnTo>
                  <a:lnTo>
                    <a:pt x="281" y="710"/>
                  </a:lnTo>
                  <a:lnTo>
                    <a:pt x="281" y="709"/>
                  </a:lnTo>
                  <a:lnTo>
                    <a:pt x="281" y="708"/>
                  </a:lnTo>
                  <a:lnTo>
                    <a:pt x="280" y="707"/>
                  </a:lnTo>
                  <a:lnTo>
                    <a:pt x="279" y="707"/>
                  </a:lnTo>
                  <a:lnTo>
                    <a:pt x="279" y="706"/>
                  </a:lnTo>
                  <a:lnTo>
                    <a:pt x="278" y="706"/>
                  </a:lnTo>
                  <a:lnTo>
                    <a:pt x="277" y="705"/>
                  </a:lnTo>
                  <a:lnTo>
                    <a:pt x="277" y="704"/>
                  </a:lnTo>
                  <a:lnTo>
                    <a:pt x="277" y="703"/>
                  </a:lnTo>
                  <a:lnTo>
                    <a:pt x="276" y="703"/>
                  </a:lnTo>
                  <a:lnTo>
                    <a:pt x="277" y="702"/>
                  </a:lnTo>
                  <a:lnTo>
                    <a:pt x="278" y="703"/>
                  </a:lnTo>
                  <a:lnTo>
                    <a:pt x="279" y="704"/>
                  </a:lnTo>
                  <a:lnTo>
                    <a:pt x="280" y="704"/>
                  </a:lnTo>
                  <a:lnTo>
                    <a:pt x="281" y="704"/>
                  </a:lnTo>
                  <a:close/>
                  <a:moveTo>
                    <a:pt x="237" y="691"/>
                  </a:moveTo>
                  <a:lnTo>
                    <a:pt x="236" y="691"/>
                  </a:lnTo>
                  <a:lnTo>
                    <a:pt x="237" y="691"/>
                  </a:lnTo>
                  <a:close/>
                  <a:moveTo>
                    <a:pt x="236" y="691"/>
                  </a:moveTo>
                  <a:lnTo>
                    <a:pt x="236" y="690"/>
                  </a:lnTo>
                  <a:lnTo>
                    <a:pt x="237" y="690"/>
                  </a:lnTo>
                  <a:lnTo>
                    <a:pt x="236" y="690"/>
                  </a:lnTo>
                  <a:lnTo>
                    <a:pt x="236" y="691"/>
                  </a:lnTo>
                  <a:close/>
                  <a:moveTo>
                    <a:pt x="236" y="690"/>
                  </a:moveTo>
                  <a:lnTo>
                    <a:pt x="236" y="689"/>
                  </a:lnTo>
                  <a:lnTo>
                    <a:pt x="237" y="689"/>
                  </a:lnTo>
                  <a:lnTo>
                    <a:pt x="236" y="690"/>
                  </a:lnTo>
                  <a:close/>
                  <a:moveTo>
                    <a:pt x="237" y="689"/>
                  </a:moveTo>
                  <a:lnTo>
                    <a:pt x="237" y="688"/>
                  </a:lnTo>
                  <a:lnTo>
                    <a:pt x="238" y="689"/>
                  </a:lnTo>
                  <a:lnTo>
                    <a:pt x="237" y="689"/>
                  </a:lnTo>
                  <a:close/>
                  <a:moveTo>
                    <a:pt x="237" y="686"/>
                  </a:moveTo>
                  <a:lnTo>
                    <a:pt x="236" y="686"/>
                  </a:lnTo>
                  <a:lnTo>
                    <a:pt x="237" y="686"/>
                  </a:lnTo>
                  <a:close/>
                  <a:moveTo>
                    <a:pt x="237" y="685"/>
                  </a:moveTo>
                  <a:lnTo>
                    <a:pt x="236" y="685"/>
                  </a:lnTo>
                  <a:lnTo>
                    <a:pt x="237" y="685"/>
                  </a:lnTo>
                  <a:close/>
                  <a:moveTo>
                    <a:pt x="241" y="680"/>
                  </a:moveTo>
                  <a:lnTo>
                    <a:pt x="241" y="681"/>
                  </a:lnTo>
                  <a:lnTo>
                    <a:pt x="240" y="681"/>
                  </a:lnTo>
                  <a:lnTo>
                    <a:pt x="240" y="680"/>
                  </a:lnTo>
                  <a:lnTo>
                    <a:pt x="241" y="680"/>
                  </a:lnTo>
                  <a:close/>
                  <a:moveTo>
                    <a:pt x="241" y="680"/>
                  </a:moveTo>
                  <a:lnTo>
                    <a:pt x="241" y="679"/>
                  </a:lnTo>
                  <a:lnTo>
                    <a:pt x="241" y="680"/>
                  </a:lnTo>
                  <a:close/>
                  <a:moveTo>
                    <a:pt x="242" y="679"/>
                  </a:moveTo>
                  <a:lnTo>
                    <a:pt x="241" y="679"/>
                  </a:lnTo>
                  <a:lnTo>
                    <a:pt x="242" y="678"/>
                  </a:lnTo>
                  <a:lnTo>
                    <a:pt x="242" y="679"/>
                  </a:lnTo>
                  <a:close/>
                  <a:moveTo>
                    <a:pt x="239" y="671"/>
                  </a:moveTo>
                  <a:lnTo>
                    <a:pt x="238" y="671"/>
                  </a:lnTo>
                  <a:lnTo>
                    <a:pt x="238" y="669"/>
                  </a:lnTo>
                  <a:lnTo>
                    <a:pt x="239" y="671"/>
                  </a:lnTo>
                  <a:close/>
                  <a:moveTo>
                    <a:pt x="234" y="661"/>
                  </a:moveTo>
                  <a:lnTo>
                    <a:pt x="235" y="660"/>
                  </a:lnTo>
                  <a:lnTo>
                    <a:pt x="235" y="661"/>
                  </a:lnTo>
                  <a:lnTo>
                    <a:pt x="234" y="661"/>
                  </a:lnTo>
                  <a:close/>
                  <a:moveTo>
                    <a:pt x="235" y="658"/>
                  </a:moveTo>
                  <a:lnTo>
                    <a:pt x="235" y="659"/>
                  </a:lnTo>
                  <a:lnTo>
                    <a:pt x="234" y="659"/>
                  </a:lnTo>
                  <a:lnTo>
                    <a:pt x="234" y="658"/>
                  </a:lnTo>
                  <a:lnTo>
                    <a:pt x="235" y="658"/>
                  </a:lnTo>
                  <a:close/>
                  <a:moveTo>
                    <a:pt x="244" y="624"/>
                  </a:moveTo>
                  <a:lnTo>
                    <a:pt x="244" y="625"/>
                  </a:lnTo>
                  <a:lnTo>
                    <a:pt x="242" y="625"/>
                  </a:lnTo>
                  <a:lnTo>
                    <a:pt x="242" y="626"/>
                  </a:lnTo>
                  <a:lnTo>
                    <a:pt x="241" y="626"/>
                  </a:lnTo>
                  <a:lnTo>
                    <a:pt x="241" y="625"/>
                  </a:lnTo>
                  <a:lnTo>
                    <a:pt x="242" y="625"/>
                  </a:lnTo>
                  <a:lnTo>
                    <a:pt x="242" y="624"/>
                  </a:lnTo>
                  <a:lnTo>
                    <a:pt x="244" y="624"/>
                  </a:lnTo>
                  <a:close/>
                  <a:moveTo>
                    <a:pt x="239" y="622"/>
                  </a:moveTo>
                  <a:lnTo>
                    <a:pt x="240" y="622"/>
                  </a:lnTo>
                  <a:lnTo>
                    <a:pt x="240" y="623"/>
                  </a:lnTo>
                  <a:lnTo>
                    <a:pt x="239" y="623"/>
                  </a:lnTo>
                  <a:lnTo>
                    <a:pt x="239" y="622"/>
                  </a:lnTo>
                  <a:close/>
                  <a:moveTo>
                    <a:pt x="237" y="622"/>
                  </a:moveTo>
                  <a:lnTo>
                    <a:pt x="236" y="622"/>
                  </a:lnTo>
                  <a:lnTo>
                    <a:pt x="236" y="621"/>
                  </a:lnTo>
                  <a:lnTo>
                    <a:pt x="237" y="622"/>
                  </a:lnTo>
                  <a:close/>
                  <a:moveTo>
                    <a:pt x="236" y="621"/>
                  </a:moveTo>
                  <a:lnTo>
                    <a:pt x="237" y="621"/>
                  </a:lnTo>
                  <a:lnTo>
                    <a:pt x="237" y="622"/>
                  </a:lnTo>
                  <a:lnTo>
                    <a:pt x="236" y="621"/>
                  </a:lnTo>
                  <a:close/>
                  <a:moveTo>
                    <a:pt x="242" y="621"/>
                  </a:moveTo>
                  <a:lnTo>
                    <a:pt x="242" y="622"/>
                  </a:lnTo>
                  <a:lnTo>
                    <a:pt x="241" y="622"/>
                  </a:lnTo>
                  <a:lnTo>
                    <a:pt x="240" y="622"/>
                  </a:lnTo>
                  <a:lnTo>
                    <a:pt x="239" y="622"/>
                  </a:lnTo>
                  <a:lnTo>
                    <a:pt x="240" y="622"/>
                  </a:lnTo>
                  <a:lnTo>
                    <a:pt x="240" y="621"/>
                  </a:lnTo>
                  <a:lnTo>
                    <a:pt x="241" y="621"/>
                  </a:lnTo>
                  <a:lnTo>
                    <a:pt x="242" y="621"/>
                  </a:lnTo>
                  <a:close/>
                  <a:moveTo>
                    <a:pt x="248" y="571"/>
                  </a:moveTo>
                  <a:lnTo>
                    <a:pt x="247" y="571"/>
                  </a:lnTo>
                  <a:lnTo>
                    <a:pt x="248" y="569"/>
                  </a:lnTo>
                  <a:lnTo>
                    <a:pt x="249" y="568"/>
                  </a:lnTo>
                  <a:lnTo>
                    <a:pt x="249" y="569"/>
                  </a:lnTo>
                  <a:lnTo>
                    <a:pt x="248" y="571"/>
                  </a:lnTo>
                  <a:close/>
                  <a:moveTo>
                    <a:pt x="255" y="566"/>
                  </a:moveTo>
                  <a:lnTo>
                    <a:pt x="254" y="567"/>
                  </a:lnTo>
                  <a:lnTo>
                    <a:pt x="254" y="568"/>
                  </a:lnTo>
                  <a:lnTo>
                    <a:pt x="253" y="568"/>
                  </a:lnTo>
                  <a:lnTo>
                    <a:pt x="253" y="567"/>
                  </a:lnTo>
                  <a:lnTo>
                    <a:pt x="252" y="567"/>
                  </a:lnTo>
                  <a:lnTo>
                    <a:pt x="251" y="567"/>
                  </a:lnTo>
                  <a:lnTo>
                    <a:pt x="251" y="566"/>
                  </a:lnTo>
                  <a:lnTo>
                    <a:pt x="252" y="565"/>
                  </a:lnTo>
                  <a:lnTo>
                    <a:pt x="253" y="564"/>
                  </a:lnTo>
                  <a:lnTo>
                    <a:pt x="254" y="565"/>
                  </a:lnTo>
                  <a:lnTo>
                    <a:pt x="255" y="566"/>
                  </a:lnTo>
                  <a:close/>
                  <a:moveTo>
                    <a:pt x="294" y="550"/>
                  </a:moveTo>
                  <a:lnTo>
                    <a:pt x="294" y="551"/>
                  </a:lnTo>
                  <a:lnTo>
                    <a:pt x="294" y="550"/>
                  </a:lnTo>
                  <a:close/>
                  <a:moveTo>
                    <a:pt x="260" y="548"/>
                  </a:moveTo>
                  <a:lnTo>
                    <a:pt x="261" y="549"/>
                  </a:lnTo>
                  <a:lnTo>
                    <a:pt x="262" y="550"/>
                  </a:lnTo>
                  <a:lnTo>
                    <a:pt x="263" y="550"/>
                  </a:lnTo>
                  <a:lnTo>
                    <a:pt x="263" y="551"/>
                  </a:lnTo>
                  <a:lnTo>
                    <a:pt x="263" y="552"/>
                  </a:lnTo>
                  <a:lnTo>
                    <a:pt x="262" y="552"/>
                  </a:lnTo>
                  <a:lnTo>
                    <a:pt x="261" y="551"/>
                  </a:lnTo>
                  <a:lnTo>
                    <a:pt x="260" y="549"/>
                  </a:lnTo>
                  <a:lnTo>
                    <a:pt x="259" y="549"/>
                  </a:lnTo>
                  <a:lnTo>
                    <a:pt x="259" y="548"/>
                  </a:lnTo>
                  <a:lnTo>
                    <a:pt x="260" y="548"/>
                  </a:lnTo>
                  <a:close/>
                  <a:moveTo>
                    <a:pt x="251" y="547"/>
                  </a:moveTo>
                  <a:lnTo>
                    <a:pt x="250" y="547"/>
                  </a:lnTo>
                  <a:lnTo>
                    <a:pt x="250" y="546"/>
                  </a:lnTo>
                  <a:lnTo>
                    <a:pt x="251" y="546"/>
                  </a:lnTo>
                  <a:lnTo>
                    <a:pt x="251" y="547"/>
                  </a:lnTo>
                  <a:close/>
                  <a:moveTo>
                    <a:pt x="256" y="553"/>
                  </a:moveTo>
                  <a:lnTo>
                    <a:pt x="255" y="552"/>
                  </a:lnTo>
                  <a:lnTo>
                    <a:pt x="255" y="551"/>
                  </a:lnTo>
                  <a:lnTo>
                    <a:pt x="254" y="550"/>
                  </a:lnTo>
                  <a:lnTo>
                    <a:pt x="253" y="549"/>
                  </a:lnTo>
                  <a:lnTo>
                    <a:pt x="252" y="548"/>
                  </a:lnTo>
                  <a:lnTo>
                    <a:pt x="252" y="547"/>
                  </a:lnTo>
                  <a:lnTo>
                    <a:pt x="251" y="546"/>
                  </a:lnTo>
                  <a:lnTo>
                    <a:pt x="252" y="544"/>
                  </a:lnTo>
                  <a:lnTo>
                    <a:pt x="253" y="544"/>
                  </a:lnTo>
                  <a:lnTo>
                    <a:pt x="253" y="546"/>
                  </a:lnTo>
                  <a:lnTo>
                    <a:pt x="254" y="547"/>
                  </a:lnTo>
                  <a:lnTo>
                    <a:pt x="255" y="548"/>
                  </a:lnTo>
                  <a:lnTo>
                    <a:pt x="255" y="549"/>
                  </a:lnTo>
                  <a:lnTo>
                    <a:pt x="255" y="550"/>
                  </a:lnTo>
                  <a:lnTo>
                    <a:pt x="255" y="551"/>
                  </a:lnTo>
                  <a:lnTo>
                    <a:pt x="256" y="552"/>
                  </a:lnTo>
                  <a:lnTo>
                    <a:pt x="256" y="553"/>
                  </a:lnTo>
                  <a:close/>
                  <a:moveTo>
                    <a:pt x="238" y="541"/>
                  </a:moveTo>
                  <a:lnTo>
                    <a:pt x="239" y="541"/>
                  </a:lnTo>
                  <a:lnTo>
                    <a:pt x="240" y="542"/>
                  </a:lnTo>
                  <a:lnTo>
                    <a:pt x="242" y="542"/>
                  </a:lnTo>
                  <a:lnTo>
                    <a:pt x="244" y="543"/>
                  </a:lnTo>
                  <a:lnTo>
                    <a:pt x="242" y="544"/>
                  </a:lnTo>
                  <a:lnTo>
                    <a:pt x="241" y="544"/>
                  </a:lnTo>
                  <a:lnTo>
                    <a:pt x="241" y="543"/>
                  </a:lnTo>
                  <a:lnTo>
                    <a:pt x="240" y="543"/>
                  </a:lnTo>
                  <a:lnTo>
                    <a:pt x="239" y="542"/>
                  </a:lnTo>
                  <a:lnTo>
                    <a:pt x="238" y="541"/>
                  </a:lnTo>
                  <a:close/>
                  <a:moveTo>
                    <a:pt x="250" y="538"/>
                  </a:moveTo>
                  <a:lnTo>
                    <a:pt x="251" y="539"/>
                  </a:lnTo>
                  <a:lnTo>
                    <a:pt x="252" y="539"/>
                  </a:lnTo>
                  <a:lnTo>
                    <a:pt x="254" y="541"/>
                  </a:lnTo>
                  <a:lnTo>
                    <a:pt x="255" y="542"/>
                  </a:lnTo>
                  <a:lnTo>
                    <a:pt x="256" y="543"/>
                  </a:lnTo>
                  <a:lnTo>
                    <a:pt x="255" y="543"/>
                  </a:lnTo>
                  <a:lnTo>
                    <a:pt x="254" y="542"/>
                  </a:lnTo>
                  <a:lnTo>
                    <a:pt x="253" y="541"/>
                  </a:lnTo>
                  <a:lnTo>
                    <a:pt x="252" y="541"/>
                  </a:lnTo>
                  <a:lnTo>
                    <a:pt x="251" y="540"/>
                  </a:lnTo>
                  <a:lnTo>
                    <a:pt x="250" y="540"/>
                  </a:lnTo>
                  <a:lnTo>
                    <a:pt x="249" y="540"/>
                  </a:lnTo>
                  <a:lnTo>
                    <a:pt x="246" y="540"/>
                  </a:lnTo>
                  <a:lnTo>
                    <a:pt x="245" y="540"/>
                  </a:lnTo>
                  <a:lnTo>
                    <a:pt x="245" y="539"/>
                  </a:lnTo>
                  <a:lnTo>
                    <a:pt x="245" y="540"/>
                  </a:lnTo>
                  <a:lnTo>
                    <a:pt x="244" y="539"/>
                  </a:lnTo>
                  <a:lnTo>
                    <a:pt x="245" y="539"/>
                  </a:lnTo>
                  <a:lnTo>
                    <a:pt x="246" y="539"/>
                  </a:lnTo>
                  <a:lnTo>
                    <a:pt x="248" y="538"/>
                  </a:lnTo>
                  <a:lnTo>
                    <a:pt x="250" y="538"/>
                  </a:lnTo>
                  <a:close/>
                  <a:moveTo>
                    <a:pt x="237" y="537"/>
                  </a:moveTo>
                  <a:lnTo>
                    <a:pt x="237" y="538"/>
                  </a:lnTo>
                  <a:lnTo>
                    <a:pt x="237" y="539"/>
                  </a:lnTo>
                  <a:lnTo>
                    <a:pt x="237" y="540"/>
                  </a:lnTo>
                  <a:lnTo>
                    <a:pt x="238" y="540"/>
                  </a:lnTo>
                  <a:lnTo>
                    <a:pt x="238" y="541"/>
                  </a:lnTo>
                  <a:lnTo>
                    <a:pt x="237" y="541"/>
                  </a:lnTo>
                  <a:lnTo>
                    <a:pt x="237" y="540"/>
                  </a:lnTo>
                  <a:lnTo>
                    <a:pt x="236" y="539"/>
                  </a:lnTo>
                  <a:lnTo>
                    <a:pt x="235" y="539"/>
                  </a:lnTo>
                  <a:lnTo>
                    <a:pt x="235" y="538"/>
                  </a:lnTo>
                  <a:lnTo>
                    <a:pt x="235" y="537"/>
                  </a:lnTo>
                  <a:lnTo>
                    <a:pt x="236" y="537"/>
                  </a:lnTo>
                  <a:lnTo>
                    <a:pt x="237" y="537"/>
                  </a:lnTo>
                  <a:close/>
                  <a:moveTo>
                    <a:pt x="239" y="539"/>
                  </a:moveTo>
                  <a:lnTo>
                    <a:pt x="239" y="540"/>
                  </a:lnTo>
                  <a:lnTo>
                    <a:pt x="238" y="540"/>
                  </a:lnTo>
                  <a:lnTo>
                    <a:pt x="238" y="539"/>
                  </a:lnTo>
                  <a:lnTo>
                    <a:pt x="237" y="539"/>
                  </a:lnTo>
                  <a:lnTo>
                    <a:pt x="237" y="538"/>
                  </a:lnTo>
                  <a:lnTo>
                    <a:pt x="237" y="537"/>
                  </a:lnTo>
                  <a:lnTo>
                    <a:pt x="237" y="536"/>
                  </a:lnTo>
                  <a:lnTo>
                    <a:pt x="238" y="536"/>
                  </a:lnTo>
                  <a:lnTo>
                    <a:pt x="239" y="538"/>
                  </a:lnTo>
                  <a:lnTo>
                    <a:pt x="239" y="539"/>
                  </a:lnTo>
                  <a:close/>
                  <a:moveTo>
                    <a:pt x="234" y="533"/>
                  </a:moveTo>
                  <a:lnTo>
                    <a:pt x="233" y="534"/>
                  </a:lnTo>
                  <a:lnTo>
                    <a:pt x="232" y="533"/>
                  </a:lnTo>
                  <a:lnTo>
                    <a:pt x="233" y="533"/>
                  </a:lnTo>
                  <a:lnTo>
                    <a:pt x="234" y="533"/>
                  </a:lnTo>
                  <a:close/>
                  <a:moveTo>
                    <a:pt x="233" y="531"/>
                  </a:moveTo>
                  <a:lnTo>
                    <a:pt x="234" y="532"/>
                  </a:lnTo>
                  <a:lnTo>
                    <a:pt x="235" y="532"/>
                  </a:lnTo>
                  <a:lnTo>
                    <a:pt x="235" y="533"/>
                  </a:lnTo>
                  <a:lnTo>
                    <a:pt x="234" y="532"/>
                  </a:lnTo>
                  <a:lnTo>
                    <a:pt x="233" y="532"/>
                  </a:lnTo>
                  <a:lnTo>
                    <a:pt x="232" y="531"/>
                  </a:lnTo>
                  <a:lnTo>
                    <a:pt x="233" y="531"/>
                  </a:lnTo>
                  <a:close/>
                  <a:moveTo>
                    <a:pt x="236" y="532"/>
                  </a:moveTo>
                  <a:lnTo>
                    <a:pt x="235" y="532"/>
                  </a:lnTo>
                  <a:lnTo>
                    <a:pt x="235" y="531"/>
                  </a:lnTo>
                  <a:lnTo>
                    <a:pt x="236" y="532"/>
                  </a:lnTo>
                  <a:close/>
                  <a:moveTo>
                    <a:pt x="235" y="531"/>
                  </a:moveTo>
                  <a:lnTo>
                    <a:pt x="235" y="532"/>
                  </a:lnTo>
                  <a:lnTo>
                    <a:pt x="234" y="532"/>
                  </a:lnTo>
                  <a:lnTo>
                    <a:pt x="234" y="531"/>
                  </a:lnTo>
                  <a:lnTo>
                    <a:pt x="233" y="531"/>
                  </a:lnTo>
                  <a:lnTo>
                    <a:pt x="232" y="531"/>
                  </a:lnTo>
                  <a:lnTo>
                    <a:pt x="231" y="530"/>
                  </a:lnTo>
                  <a:lnTo>
                    <a:pt x="231" y="529"/>
                  </a:lnTo>
                  <a:lnTo>
                    <a:pt x="232" y="528"/>
                  </a:lnTo>
                  <a:lnTo>
                    <a:pt x="233" y="528"/>
                  </a:lnTo>
                  <a:lnTo>
                    <a:pt x="234" y="529"/>
                  </a:lnTo>
                  <a:lnTo>
                    <a:pt x="235" y="531"/>
                  </a:lnTo>
                  <a:close/>
                  <a:moveTo>
                    <a:pt x="386" y="469"/>
                  </a:moveTo>
                  <a:lnTo>
                    <a:pt x="387" y="468"/>
                  </a:lnTo>
                  <a:lnTo>
                    <a:pt x="386" y="468"/>
                  </a:lnTo>
                  <a:lnTo>
                    <a:pt x="387" y="467"/>
                  </a:lnTo>
                  <a:lnTo>
                    <a:pt x="388" y="467"/>
                  </a:lnTo>
                  <a:lnTo>
                    <a:pt x="388" y="468"/>
                  </a:lnTo>
                  <a:lnTo>
                    <a:pt x="387" y="468"/>
                  </a:lnTo>
                  <a:lnTo>
                    <a:pt x="387" y="469"/>
                  </a:lnTo>
                  <a:lnTo>
                    <a:pt x="386" y="469"/>
                  </a:lnTo>
                  <a:close/>
                  <a:moveTo>
                    <a:pt x="433" y="422"/>
                  </a:moveTo>
                  <a:lnTo>
                    <a:pt x="432" y="422"/>
                  </a:lnTo>
                  <a:lnTo>
                    <a:pt x="432" y="421"/>
                  </a:lnTo>
                  <a:lnTo>
                    <a:pt x="433" y="421"/>
                  </a:lnTo>
                  <a:lnTo>
                    <a:pt x="432" y="421"/>
                  </a:lnTo>
                  <a:lnTo>
                    <a:pt x="433" y="422"/>
                  </a:lnTo>
                  <a:close/>
                  <a:moveTo>
                    <a:pt x="458" y="399"/>
                  </a:moveTo>
                  <a:lnTo>
                    <a:pt x="457" y="400"/>
                  </a:lnTo>
                  <a:lnTo>
                    <a:pt x="457" y="399"/>
                  </a:lnTo>
                  <a:lnTo>
                    <a:pt x="458" y="399"/>
                  </a:lnTo>
                  <a:close/>
                  <a:moveTo>
                    <a:pt x="463" y="399"/>
                  </a:moveTo>
                  <a:lnTo>
                    <a:pt x="462" y="398"/>
                  </a:lnTo>
                  <a:lnTo>
                    <a:pt x="463" y="398"/>
                  </a:lnTo>
                  <a:lnTo>
                    <a:pt x="463" y="399"/>
                  </a:lnTo>
                  <a:close/>
                  <a:moveTo>
                    <a:pt x="462" y="398"/>
                  </a:moveTo>
                  <a:lnTo>
                    <a:pt x="461" y="398"/>
                  </a:lnTo>
                  <a:lnTo>
                    <a:pt x="461" y="397"/>
                  </a:lnTo>
                  <a:lnTo>
                    <a:pt x="462" y="397"/>
                  </a:lnTo>
                  <a:lnTo>
                    <a:pt x="462" y="398"/>
                  </a:lnTo>
                  <a:close/>
                  <a:moveTo>
                    <a:pt x="463" y="398"/>
                  </a:moveTo>
                  <a:lnTo>
                    <a:pt x="463" y="397"/>
                  </a:lnTo>
                  <a:lnTo>
                    <a:pt x="463" y="398"/>
                  </a:lnTo>
                  <a:close/>
                  <a:moveTo>
                    <a:pt x="460" y="397"/>
                  </a:moveTo>
                  <a:lnTo>
                    <a:pt x="460" y="398"/>
                  </a:lnTo>
                  <a:lnTo>
                    <a:pt x="460" y="397"/>
                  </a:lnTo>
                  <a:lnTo>
                    <a:pt x="461" y="396"/>
                  </a:lnTo>
                  <a:lnTo>
                    <a:pt x="461" y="397"/>
                  </a:lnTo>
                  <a:lnTo>
                    <a:pt x="460" y="397"/>
                  </a:lnTo>
                  <a:close/>
                  <a:moveTo>
                    <a:pt x="463" y="397"/>
                  </a:moveTo>
                  <a:lnTo>
                    <a:pt x="462" y="397"/>
                  </a:lnTo>
                  <a:lnTo>
                    <a:pt x="462" y="396"/>
                  </a:lnTo>
                  <a:lnTo>
                    <a:pt x="463" y="396"/>
                  </a:lnTo>
                  <a:lnTo>
                    <a:pt x="463" y="397"/>
                  </a:lnTo>
                  <a:close/>
                  <a:moveTo>
                    <a:pt x="463" y="396"/>
                  </a:moveTo>
                  <a:lnTo>
                    <a:pt x="462" y="397"/>
                  </a:lnTo>
                  <a:lnTo>
                    <a:pt x="462" y="396"/>
                  </a:lnTo>
                  <a:lnTo>
                    <a:pt x="463" y="396"/>
                  </a:lnTo>
                  <a:close/>
                  <a:moveTo>
                    <a:pt x="477" y="391"/>
                  </a:moveTo>
                  <a:lnTo>
                    <a:pt x="477" y="392"/>
                  </a:lnTo>
                  <a:lnTo>
                    <a:pt x="477" y="393"/>
                  </a:lnTo>
                  <a:lnTo>
                    <a:pt x="478" y="393"/>
                  </a:lnTo>
                  <a:lnTo>
                    <a:pt x="477" y="393"/>
                  </a:lnTo>
                  <a:lnTo>
                    <a:pt x="476" y="393"/>
                  </a:lnTo>
                  <a:lnTo>
                    <a:pt x="475" y="393"/>
                  </a:lnTo>
                  <a:lnTo>
                    <a:pt x="475" y="392"/>
                  </a:lnTo>
                  <a:lnTo>
                    <a:pt x="476" y="392"/>
                  </a:lnTo>
                  <a:lnTo>
                    <a:pt x="477" y="392"/>
                  </a:lnTo>
                  <a:lnTo>
                    <a:pt x="477" y="391"/>
                  </a:lnTo>
                  <a:close/>
                  <a:moveTo>
                    <a:pt x="479" y="388"/>
                  </a:moveTo>
                  <a:lnTo>
                    <a:pt x="479" y="389"/>
                  </a:lnTo>
                  <a:lnTo>
                    <a:pt x="478" y="389"/>
                  </a:lnTo>
                  <a:lnTo>
                    <a:pt x="477" y="389"/>
                  </a:lnTo>
                  <a:lnTo>
                    <a:pt x="477" y="390"/>
                  </a:lnTo>
                  <a:lnTo>
                    <a:pt x="476" y="391"/>
                  </a:lnTo>
                  <a:lnTo>
                    <a:pt x="475" y="391"/>
                  </a:lnTo>
                  <a:lnTo>
                    <a:pt x="474" y="390"/>
                  </a:lnTo>
                  <a:lnTo>
                    <a:pt x="475" y="389"/>
                  </a:lnTo>
                  <a:lnTo>
                    <a:pt x="476" y="389"/>
                  </a:lnTo>
                  <a:lnTo>
                    <a:pt x="477" y="389"/>
                  </a:lnTo>
                  <a:lnTo>
                    <a:pt x="477" y="388"/>
                  </a:lnTo>
                  <a:lnTo>
                    <a:pt x="478" y="388"/>
                  </a:lnTo>
                  <a:lnTo>
                    <a:pt x="479" y="388"/>
                  </a:lnTo>
                  <a:close/>
                  <a:moveTo>
                    <a:pt x="214" y="2"/>
                  </a:moveTo>
                  <a:lnTo>
                    <a:pt x="215" y="2"/>
                  </a:lnTo>
                  <a:lnTo>
                    <a:pt x="216" y="2"/>
                  </a:lnTo>
                  <a:lnTo>
                    <a:pt x="217" y="2"/>
                  </a:lnTo>
                  <a:lnTo>
                    <a:pt x="219" y="2"/>
                  </a:lnTo>
                  <a:lnTo>
                    <a:pt x="220" y="3"/>
                  </a:lnTo>
                  <a:lnTo>
                    <a:pt x="222" y="5"/>
                  </a:lnTo>
                  <a:lnTo>
                    <a:pt x="223" y="6"/>
                  </a:lnTo>
                  <a:lnTo>
                    <a:pt x="224" y="7"/>
                  </a:lnTo>
                  <a:lnTo>
                    <a:pt x="224" y="8"/>
                  </a:lnTo>
                  <a:lnTo>
                    <a:pt x="224" y="9"/>
                  </a:lnTo>
                  <a:lnTo>
                    <a:pt x="225" y="9"/>
                  </a:lnTo>
                  <a:lnTo>
                    <a:pt x="225" y="10"/>
                  </a:lnTo>
                  <a:lnTo>
                    <a:pt x="226" y="10"/>
                  </a:lnTo>
                  <a:lnTo>
                    <a:pt x="227" y="10"/>
                  </a:lnTo>
                  <a:lnTo>
                    <a:pt x="227" y="11"/>
                  </a:lnTo>
                  <a:lnTo>
                    <a:pt x="227" y="12"/>
                  </a:lnTo>
                  <a:lnTo>
                    <a:pt x="228" y="13"/>
                  </a:lnTo>
                  <a:lnTo>
                    <a:pt x="229" y="14"/>
                  </a:lnTo>
                  <a:lnTo>
                    <a:pt x="230" y="14"/>
                  </a:lnTo>
                  <a:lnTo>
                    <a:pt x="230" y="15"/>
                  </a:lnTo>
                  <a:lnTo>
                    <a:pt x="231" y="15"/>
                  </a:lnTo>
                  <a:lnTo>
                    <a:pt x="232" y="15"/>
                  </a:lnTo>
                  <a:lnTo>
                    <a:pt x="232" y="16"/>
                  </a:lnTo>
                  <a:lnTo>
                    <a:pt x="233" y="16"/>
                  </a:lnTo>
                  <a:lnTo>
                    <a:pt x="234" y="16"/>
                  </a:lnTo>
                  <a:lnTo>
                    <a:pt x="235" y="16"/>
                  </a:lnTo>
                  <a:lnTo>
                    <a:pt x="235" y="17"/>
                  </a:lnTo>
                  <a:lnTo>
                    <a:pt x="236" y="17"/>
                  </a:lnTo>
                  <a:lnTo>
                    <a:pt x="237" y="17"/>
                  </a:lnTo>
                  <a:lnTo>
                    <a:pt x="238" y="18"/>
                  </a:lnTo>
                  <a:lnTo>
                    <a:pt x="239" y="18"/>
                  </a:lnTo>
                  <a:lnTo>
                    <a:pt x="242" y="18"/>
                  </a:lnTo>
                  <a:lnTo>
                    <a:pt x="244" y="18"/>
                  </a:lnTo>
                  <a:lnTo>
                    <a:pt x="245" y="18"/>
                  </a:lnTo>
                  <a:lnTo>
                    <a:pt x="245" y="19"/>
                  </a:lnTo>
                  <a:lnTo>
                    <a:pt x="246" y="19"/>
                  </a:lnTo>
                  <a:lnTo>
                    <a:pt x="247" y="19"/>
                  </a:lnTo>
                  <a:lnTo>
                    <a:pt x="248" y="19"/>
                  </a:lnTo>
                  <a:lnTo>
                    <a:pt x="249" y="20"/>
                  </a:lnTo>
                  <a:lnTo>
                    <a:pt x="250" y="20"/>
                  </a:lnTo>
                  <a:lnTo>
                    <a:pt x="251" y="22"/>
                  </a:lnTo>
                  <a:lnTo>
                    <a:pt x="252" y="22"/>
                  </a:lnTo>
                  <a:lnTo>
                    <a:pt x="253" y="22"/>
                  </a:lnTo>
                  <a:lnTo>
                    <a:pt x="254" y="22"/>
                  </a:lnTo>
                  <a:lnTo>
                    <a:pt x="255" y="22"/>
                  </a:lnTo>
                  <a:lnTo>
                    <a:pt x="255" y="23"/>
                  </a:lnTo>
                  <a:lnTo>
                    <a:pt x="256" y="23"/>
                  </a:lnTo>
                  <a:lnTo>
                    <a:pt x="256" y="24"/>
                  </a:lnTo>
                  <a:lnTo>
                    <a:pt x="257" y="24"/>
                  </a:lnTo>
                  <a:lnTo>
                    <a:pt x="258" y="25"/>
                  </a:lnTo>
                  <a:lnTo>
                    <a:pt x="259" y="25"/>
                  </a:lnTo>
                  <a:lnTo>
                    <a:pt x="259" y="26"/>
                  </a:lnTo>
                  <a:lnTo>
                    <a:pt x="260" y="26"/>
                  </a:lnTo>
                  <a:lnTo>
                    <a:pt x="261" y="26"/>
                  </a:lnTo>
                  <a:lnTo>
                    <a:pt x="261" y="27"/>
                  </a:lnTo>
                  <a:lnTo>
                    <a:pt x="262" y="27"/>
                  </a:lnTo>
                  <a:lnTo>
                    <a:pt x="262" y="28"/>
                  </a:lnTo>
                  <a:lnTo>
                    <a:pt x="261" y="28"/>
                  </a:lnTo>
                  <a:lnTo>
                    <a:pt x="261" y="29"/>
                  </a:lnTo>
                  <a:lnTo>
                    <a:pt x="262" y="29"/>
                  </a:lnTo>
                  <a:lnTo>
                    <a:pt x="262" y="30"/>
                  </a:lnTo>
                  <a:lnTo>
                    <a:pt x="262" y="31"/>
                  </a:lnTo>
                  <a:lnTo>
                    <a:pt x="262" y="32"/>
                  </a:lnTo>
                  <a:lnTo>
                    <a:pt x="262" y="33"/>
                  </a:lnTo>
                  <a:lnTo>
                    <a:pt x="262" y="34"/>
                  </a:lnTo>
                  <a:lnTo>
                    <a:pt x="263" y="34"/>
                  </a:lnTo>
                  <a:lnTo>
                    <a:pt x="264" y="34"/>
                  </a:lnTo>
                  <a:lnTo>
                    <a:pt x="265" y="35"/>
                  </a:lnTo>
                  <a:lnTo>
                    <a:pt x="266" y="36"/>
                  </a:lnTo>
                  <a:lnTo>
                    <a:pt x="266" y="37"/>
                  </a:lnTo>
                  <a:lnTo>
                    <a:pt x="267" y="37"/>
                  </a:lnTo>
                  <a:lnTo>
                    <a:pt x="267" y="38"/>
                  </a:lnTo>
                  <a:lnTo>
                    <a:pt x="269" y="39"/>
                  </a:lnTo>
                  <a:lnTo>
                    <a:pt x="270" y="39"/>
                  </a:lnTo>
                  <a:lnTo>
                    <a:pt x="270" y="40"/>
                  </a:lnTo>
                  <a:lnTo>
                    <a:pt x="270" y="41"/>
                  </a:lnTo>
                  <a:lnTo>
                    <a:pt x="271" y="41"/>
                  </a:lnTo>
                  <a:lnTo>
                    <a:pt x="270" y="42"/>
                  </a:lnTo>
                  <a:lnTo>
                    <a:pt x="270" y="43"/>
                  </a:lnTo>
                  <a:lnTo>
                    <a:pt x="271" y="43"/>
                  </a:lnTo>
                  <a:lnTo>
                    <a:pt x="272" y="43"/>
                  </a:lnTo>
                  <a:lnTo>
                    <a:pt x="273" y="43"/>
                  </a:lnTo>
                  <a:lnTo>
                    <a:pt x="275" y="45"/>
                  </a:lnTo>
                  <a:lnTo>
                    <a:pt x="277" y="47"/>
                  </a:lnTo>
                  <a:lnTo>
                    <a:pt x="278" y="48"/>
                  </a:lnTo>
                  <a:lnTo>
                    <a:pt x="278" y="49"/>
                  </a:lnTo>
                  <a:lnTo>
                    <a:pt x="278" y="50"/>
                  </a:lnTo>
                  <a:lnTo>
                    <a:pt x="279" y="50"/>
                  </a:lnTo>
                  <a:lnTo>
                    <a:pt x="279" y="51"/>
                  </a:lnTo>
                  <a:lnTo>
                    <a:pt x="279" y="52"/>
                  </a:lnTo>
                  <a:lnTo>
                    <a:pt x="278" y="52"/>
                  </a:lnTo>
                  <a:lnTo>
                    <a:pt x="278" y="53"/>
                  </a:lnTo>
                  <a:lnTo>
                    <a:pt x="278" y="54"/>
                  </a:lnTo>
                  <a:lnTo>
                    <a:pt x="277" y="55"/>
                  </a:lnTo>
                  <a:lnTo>
                    <a:pt x="277" y="56"/>
                  </a:lnTo>
                  <a:lnTo>
                    <a:pt x="277" y="57"/>
                  </a:lnTo>
                  <a:lnTo>
                    <a:pt x="278" y="57"/>
                  </a:lnTo>
                  <a:lnTo>
                    <a:pt x="279" y="57"/>
                  </a:lnTo>
                  <a:lnTo>
                    <a:pt x="279" y="58"/>
                  </a:lnTo>
                  <a:lnTo>
                    <a:pt x="279" y="59"/>
                  </a:lnTo>
                  <a:lnTo>
                    <a:pt x="280" y="60"/>
                  </a:lnTo>
                  <a:lnTo>
                    <a:pt x="281" y="60"/>
                  </a:lnTo>
                  <a:lnTo>
                    <a:pt x="281" y="61"/>
                  </a:lnTo>
                  <a:lnTo>
                    <a:pt x="282" y="61"/>
                  </a:lnTo>
                  <a:lnTo>
                    <a:pt x="282" y="62"/>
                  </a:lnTo>
                  <a:lnTo>
                    <a:pt x="281" y="62"/>
                  </a:lnTo>
                  <a:lnTo>
                    <a:pt x="281" y="63"/>
                  </a:lnTo>
                  <a:lnTo>
                    <a:pt x="281" y="64"/>
                  </a:lnTo>
                  <a:lnTo>
                    <a:pt x="281" y="65"/>
                  </a:lnTo>
                  <a:lnTo>
                    <a:pt x="281" y="66"/>
                  </a:lnTo>
                  <a:lnTo>
                    <a:pt x="282" y="66"/>
                  </a:lnTo>
                  <a:lnTo>
                    <a:pt x="282" y="67"/>
                  </a:lnTo>
                  <a:lnTo>
                    <a:pt x="283" y="67"/>
                  </a:lnTo>
                  <a:lnTo>
                    <a:pt x="283" y="68"/>
                  </a:lnTo>
                  <a:lnTo>
                    <a:pt x="284" y="68"/>
                  </a:lnTo>
                  <a:lnTo>
                    <a:pt x="284" y="69"/>
                  </a:lnTo>
                  <a:lnTo>
                    <a:pt x="285" y="69"/>
                  </a:lnTo>
                  <a:lnTo>
                    <a:pt x="285" y="70"/>
                  </a:lnTo>
                  <a:lnTo>
                    <a:pt x="285" y="72"/>
                  </a:lnTo>
                  <a:lnTo>
                    <a:pt x="284" y="74"/>
                  </a:lnTo>
                  <a:lnTo>
                    <a:pt x="284" y="75"/>
                  </a:lnTo>
                  <a:lnTo>
                    <a:pt x="284" y="76"/>
                  </a:lnTo>
                  <a:lnTo>
                    <a:pt x="284" y="77"/>
                  </a:lnTo>
                  <a:lnTo>
                    <a:pt x="285" y="77"/>
                  </a:lnTo>
                  <a:lnTo>
                    <a:pt x="285" y="78"/>
                  </a:lnTo>
                  <a:lnTo>
                    <a:pt x="286" y="79"/>
                  </a:lnTo>
                  <a:lnTo>
                    <a:pt x="287" y="80"/>
                  </a:lnTo>
                  <a:lnTo>
                    <a:pt x="289" y="82"/>
                  </a:lnTo>
                  <a:lnTo>
                    <a:pt x="289" y="83"/>
                  </a:lnTo>
                  <a:lnTo>
                    <a:pt x="289" y="84"/>
                  </a:lnTo>
                  <a:lnTo>
                    <a:pt x="290" y="85"/>
                  </a:lnTo>
                  <a:lnTo>
                    <a:pt x="291" y="86"/>
                  </a:lnTo>
                  <a:lnTo>
                    <a:pt x="291" y="87"/>
                  </a:lnTo>
                  <a:lnTo>
                    <a:pt x="292" y="87"/>
                  </a:lnTo>
                  <a:lnTo>
                    <a:pt x="292" y="88"/>
                  </a:lnTo>
                  <a:lnTo>
                    <a:pt x="294" y="88"/>
                  </a:lnTo>
                  <a:lnTo>
                    <a:pt x="294" y="89"/>
                  </a:lnTo>
                  <a:lnTo>
                    <a:pt x="294" y="90"/>
                  </a:lnTo>
                  <a:lnTo>
                    <a:pt x="294" y="91"/>
                  </a:lnTo>
                  <a:lnTo>
                    <a:pt x="294" y="92"/>
                  </a:lnTo>
                  <a:lnTo>
                    <a:pt x="294" y="93"/>
                  </a:lnTo>
                  <a:lnTo>
                    <a:pt x="294" y="97"/>
                  </a:lnTo>
                  <a:lnTo>
                    <a:pt x="295" y="98"/>
                  </a:lnTo>
                  <a:lnTo>
                    <a:pt x="295" y="99"/>
                  </a:lnTo>
                  <a:lnTo>
                    <a:pt x="295" y="100"/>
                  </a:lnTo>
                  <a:lnTo>
                    <a:pt x="296" y="101"/>
                  </a:lnTo>
                  <a:lnTo>
                    <a:pt x="297" y="102"/>
                  </a:lnTo>
                  <a:lnTo>
                    <a:pt x="297" y="103"/>
                  </a:lnTo>
                  <a:lnTo>
                    <a:pt x="297" y="104"/>
                  </a:lnTo>
                  <a:lnTo>
                    <a:pt x="298" y="104"/>
                  </a:lnTo>
                  <a:lnTo>
                    <a:pt x="298" y="105"/>
                  </a:lnTo>
                  <a:lnTo>
                    <a:pt x="298" y="106"/>
                  </a:lnTo>
                  <a:lnTo>
                    <a:pt x="299" y="106"/>
                  </a:lnTo>
                  <a:lnTo>
                    <a:pt x="299" y="107"/>
                  </a:lnTo>
                  <a:lnTo>
                    <a:pt x="300" y="107"/>
                  </a:lnTo>
                  <a:lnTo>
                    <a:pt x="300" y="108"/>
                  </a:lnTo>
                  <a:lnTo>
                    <a:pt x="301" y="108"/>
                  </a:lnTo>
                  <a:lnTo>
                    <a:pt x="302" y="108"/>
                  </a:lnTo>
                  <a:lnTo>
                    <a:pt x="303" y="108"/>
                  </a:lnTo>
                  <a:lnTo>
                    <a:pt x="304" y="108"/>
                  </a:lnTo>
                  <a:lnTo>
                    <a:pt x="305" y="109"/>
                  </a:lnTo>
                  <a:lnTo>
                    <a:pt x="305" y="110"/>
                  </a:lnTo>
                  <a:lnTo>
                    <a:pt x="306" y="111"/>
                  </a:lnTo>
                  <a:lnTo>
                    <a:pt x="306" y="112"/>
                  </a:lnTo>
                  <a:lnTo>
                    <a:pt x="307" y="113"/>
                  </a:lnTo>
                  <a:lnTo>
                    <a:pt x="308" y="114"/>
                  </a:lnTo>
                  <a:lnTo>
                    <a:pt x="308" y="115"/>
                  </a:lnTo>
                  <a:lnTo>
                    <a:pt x="308" y="116"/>
                  </a:lnTo>
                  <a:lnTo>
                    <a:pt x="308" y="118"/>
                  </a:lnTo>
                  <a:lnTo>
                    <a:pt x="308" y="119"/>
                  </a:lnTo>
                  <a:lnTo>
                    <a:pt x="308" y="120"/>
                  </a:lnTo>
                  <a:lnTo>
                    <a:pt x="309" y="122"/>
                  </a:lnTo>
                  <a:lnTo>
                    <a:pt x="309" y="123"/>
                  </a:lnTo>
                  <a:lnTo>
                    <a:pt x="310" y="124"/>
                  </a:lnTo>
                  <a:lnTo>
                    <a:pt x="311" y="125"/>
                  </a:lnTo>
                  <a:lnTo>
                    <a:pt x="312" y="126"/>
                  </a:lnTo>
                  <a:lnTo>
                    <a:pt x="313" y="127"/>
                  </a:lnTo>
                  <a:lnTo>
                    <a:pt x="314" y="127"/>
                  </a:lnTo>
                  <a:lnTo>
                    <a:pt x="314" y="128"/>
                  </a:lnTo>
                  <a:lnTo>
                    <a:pt x="315" y="129"/>
                  </a:lnTo>
                  <a:lnTo>
                    <a:pt x="315" y="130"/>
                  </a:lnTo>
                  <a:lnTo>
                    <a:pt x="316" y="131"/>
                  </a:lnTo>
                  <a:lnTo>
                    <a:pt x="315" y="132"/>
                  </a:lnTo>
                  <a:lnTo>
                    <a:pt x="315" y="133"/>
                  </a:lnTo>
                  <a:lnTo>
                    <a:pt x="315" y="134"/>
                  </a:lnTo>
                  <a:lnTo>
                    <a:pt x="315" y="135"/>
                  </a:lnTo>
                  <a:lnTo>
                    <a:pt x="317" y="137"/>
                  </a:lnTo>
                  <a:lnTo>
                    <a:pt x="319" y="139"/>
                  </a:lnTo>
                  <a:lnTo>
                    <a:pt x="322" y="140"/>
                  </a:lnTo>
                  <a:lnTo>
                    <a:pt x="323" y="140"/>
                  </a:lnTo>
                  <a:lnTo>
                    <a:pt x="324" y="141"/>
                  </a:lnTo>
                  <a:lnTo>
                    <a:pt x="325" y="142"/>
                  </a:lnTo>
                  <a:lnTo>
                    <a:pt x="325" y="143"/>
                  </a:lnTo>
                  <a:lnTo>
                    <a:pt x="325" y="144"/>
                  </a:lnTo>
                  <a:lnTo>
                    <a:pt x="326" y="147"/>
                  </a:lnTo>
                  <a:lnTo>
                    <a:pt x="327" y="148"/>
                  </a:lnTo>
                  <a:lnTo>
                    <a:pt x="327" y="149"/>
                  </a:lnTo>
                  <a:lnTo>
                    <a:pt x="328" y="149"/>
                  </a:lnTo>
                  <a:lnTo>
                    <a:pt x="329" y="150"/>
                  </a:lnTo>
                  <a:lnTo>
                    <a:pt x="330" y="150"/>
                  </a:lnTo>
                  <a:lnTo>
                    <a:pt x="330" y="151"/>
                  </a:lnTo>
                  <a:lnTo>
                    <a:pt x="331" y="151"/>
                  </a:lnTo>
                  <a:lnTo>
                    <a:pt x="331" y="152"/>
                  </a:lnTo>
                  <a:lnTo>
                    <a:pt x="331" y="153"/>
                  </a:lnTo>
                  <a:lnTo>
                    <a:pt x="330" y="154"/>
                  </a:lnTo>
                  <a:lnTo>
                    <a:pt x="330" y="155"/>
                  </a:lnTo>
                  <a:lnTo>
                    <a:pt x="330" y="156"/>
                  </a:lnTo>
                  <a:lnTo>
                    <a:pt x="330" y="157"/>
                  </a:lnTo>
                  <a:lnTo>
                    <a:pt x="330" y="158"/>
                  </a:lnTo>
                  <a:lnTo>
                    <a:pt x="331" y="158"/>
                  </a:lnTo>
                  <a:lnTo>
                    <a:pt x="332" y="159"/>
                  </a:lnTo>
                  <a:lnTo>
                    <a:pt x="332" y="160"/>
                  </a:lnTo>
                  <a:lnTo>
                    <a:pt x="333" y="160"/>
                  </a:lnTo>
                  <a:lnTo>
                    <a:pt x="333" y="161"/>
                  </a:lnTo>
                  <a:lnTo>
                    <a:pt x="335" y="162"/>
                  </a:lnTo>
                  <a:lnTo>
                    <a:pt x="336" y="162"/>
                  </a:lnTo>
                  <a:lnTo>
                    <a:pt x="337" y="163"/>
                  </a:lnTo>
                  <a:lnTo>
                    <a:pt x="338" y="163"/>
                  </a:lnTo>
                  <a:lnTo>
                    <a:pt x="339" y="164"/>
                  </a:lnTo>
                  <a:lnTo>
                    <a:pt x="340" y="164"/>
                  </a:lnTo>
                  <a:lnTo>
                    <a:pt x="341" y="164"/>
                  </a:lnTo>
                  <a:lnTo>
                    <a:pt x="342" y="164"/>
                  </a:lnTo>
                  <a:lnTo>
                    <a:pt x="342" y="163"/>
                  </a:lnTo>
                  <a:lnTo>
                    <a:pt x="344" y="163"/>
                  </a:lnTo>
                  <a:lnTo>
                    <a:pt x="346" y="163"/>
                  </a:lnTo>
                  <a:lnTo>
                    <a:pt x="347" y="163"/>
                  </a:lnTo>
                  <a:lnTo>
                    <a:pt x="348" y="164"/>
                  </a:lnTo>
                  <a:lnTo>
                    <a:pt x="349" y="164"/>
                  </a:lnTo>
                  <a:lnTo>
                    <a:pt x="350" y="165"/>
                  </a:lnTo>
                  <a:lnTo>
                    <a:pt x="351" y="165"/>
                  </a:lnTo>
                  <a:lnTo>
                    <a:pt x="354" y="166"/>
                  </a:lnTo>
                  <a:lnTo>
                    <a:pt x="355" y="166"/>
                  </a:lnTo>
                  <a:lnTo>
                    <a:pt x="356" y="166"/>
                  </a:lnTo>
                  <a:lnTo>
                    <a:pt x="356" y="165"/>
                  </a:lnTo>
                  <a:lnTo>
                    <a:pt x="357" y="165"/>
                  </a:lnTo>
                  <a:lnTo>
                    <a:pt x="357" y="164"/>
                  </a:lnTo>
                  <a:lnTo>
                    <a:pt x="358" y="164"/>
                  </a:lnTo>
                  <a:lnTo>
                    <a:pt x="359" y="164"/>
                  </a:lnTo>
                  <a:lnTo>
                    <a:pt x="360" y="165"/>
                  </a:lnTo>
                  <a:lnTo>
                    <a:pt x="361" y="165"/>
                  </a:lnTo>
                  <a:lnTo>
                    <a:pt x="362" y="167"/>
                  </a:lnTo>
                  <a:lnTo>
                    <a:pt x="362" y="168"/>
                  </a:lnTo>
                  <a:lnTo>
                    <a:pt x="363" y="169"/>
                  </a:lnTo>
                  <a:lnTo>
                    <a:pt x="364" y="172"/>
                  </a:lnTo>
                  <a:lnTo>
                    <a:pt x="364" y="173"/>
                  </a:lnTo>
                  <a:lnTo>
                    <a:pt x="364" y="174"/>
                  </a:lnTo>
                  <a:lnTo>
                    <a:pt x="365" y="174"/>
                  </a:lnTo>
                  <a:lnTo>
                    <a:pt x="365" y="175"/>
                  </a:lnTo>
                  <a:lnTo>
                    <a:pt x="364" y="176"/>
                  </a:lnTo>
                  <a:lnTo>
                    <a:pt x="364" y="177"/>
                  </a:lnTo>
                  <a:lnTo>
                    <a:pt x="363" y="177"/>
                  </a:lnTo>
                  <a:lnTo>
                    <a:pt x="363" y="178"/>
                  </a:lnTo>
                  <a:lnTo>
                    <a:pt x="363" y="179"/>
                  </a:lnTo>
                  <a:lnTo>
                    <a:pt x="363" y="180"/>
                  </a:lnTo>
                  <a:lnTo>
                    <a:pt x="363" y="181"/>
                  </a:lnTo>
                  <a:lnTo>
                    <a:pt x="364" y="182"/>
                  </a:lnTo>
                  <a:lnTo>
                    <a:pt x="365" y="183"/>
                  </a:lnTo>
                  <a:lnTo>
                    <a:pt x="366" y="183"/>
                  </a:lnTo>
                  <a:lnTo>
                    <a:pt x="367" y="183"/>
                  </a:lnTo>
                  <a:lnTo>
                    <a:pt x="369" y="183"/>
                  </a:lnTo>
                  <a:lnTo>
                    <a:pt x="370" y="184"/>
                  </a:lnTo>
                  <a:lnTo>
                    <a:pt x="370" y="185"/>
                  </a:lnTo>
                  <a:lnTo>
                    <a:pt x="370" y="186"/>
                  </a:lnTo>
                  <a:lnTo>
                    <a:pt x="371" y="186"/>
                  </a:lnTo>
                  <a:lnTo>
                    <a:pt x="372" y="187"/>
                  </a:lnTo>
                  <a:lnTo>
                    <a:pt x="374" y="187"/>
                  </a:lnTo>
                  <a:lnTo>
                    <a:pt x="375" y="187"/>
                  </a:lnTo>
                  <a:lnTo>
                    <a:pt x="375" y="188"/>
                  </a:lnTo>
                  <a:lnTo>
                    <a:pt x="376" y="189"/>
                  </a:lnTo>
                  <a:lnTo>
                    <a:pt x="377" y="189"/>
                  </a:lnTo>
                  <a:lnTo>
                    <a:pt x="377" y="190"/>
                  </a:lnTo>
                  <a:lnTo>
                    <a:pt x="378" y="190"/>
                  </a:lnTo>
                  <a:lnTo>
                    <a:pt x="379" y="191"/>
                  </a:lnTo>
                  <a:lnTo>
                    <a:pt x="379" y="192"/>
                  </a:lnTo>
                  <a:lnTo>
                    <a:pt x="379" y="193"/>
                  </a:lnTo>
                  <a:lnTo>
                    <a:pt x="379" y="195"/>
                  </a:lnTo>
                  <a:lnTo>
                    <a:pt x="380" y="197"/>
                  </a:lnTo>
                  <a:lnTo>
                    <a:pt x="380" y="198"/>
                  </a:lnTo>
                  <a:lnTo>
                    <a:pt x="380" y="199"/>
                  </a:lnTo>
                  <a:lnTo>
                    <a:pt x="381" y="199"/>
                  </a:lnTo>
                  <a:lnTo>
                    <a:pt x="381" y="200"/>
                  </a:lnTo>
                  <a:lnTo>
                    <a:pt x="381" y="201"/>
                  </a:lnTo>
                  <a:lnTo>
                    <a:pt x="382" y="201"/>
                  </a:lnTo>
                  <a:lnTo>
                    <a:pt x="382" y="202"/>
                  </a:lnTo>
                  <a:lnTo>
                    <a:pt x="382" y="203"/>
                  </a:lnTo>
                  <a:lnTo>
                    <a:pt x="383" y="204"/>
                  </a:lnTo>
                  <a:lnTo>
                    <a:pt x="385" y="205"/>
                  </a:lnTo>
                  <a:lnTo>
                    <a:pt x="388" y="206"/>
                  </a:lnTo>
                  <a:lnTo>
                    <a:pt x="388" y="208"/>
                  </a:lnTo>
                  <a:lnTo>
                    <a:pt x="388" y="209"/>
                  </a:lnTo>
                  <a:lnTo>
                    <a:pt x="388" y="210"/>
                  </a:lnTo>
                  <a:lnTo>
                    <a:pt x="389" y="211"/>
                  </a:lnTo>
                  <a:lnTo>
                    <a:pt x="390" y="212"/>
                  </a:lnTo>
                  <a:lnTo>
                    <a:pt x="390" y="213"/>
                  </a:lnTo>
                  <a:lnTo>
                    <a:pt x="390" y="214"/>
                  </a:lnTo>
                  <a:lnTo>
                    <a:pt x="390" y="215"/>
                  </a:lnTo>
                  <a:lnTo>
                    <a:pt x="390" y="216"/>
                  </a:lnTo>
                  <a:lnTo>
                    <a:pt x="391" y="217"/>
                  </a:lnTo>
                  <a:lnTo>
                    <a:pt x="392" y="218"/>
                  </a:lnTo>
                  <a:lnTo>
                    <a:pt x="394" y="219"/>
                  </a:lnTo>
                  <a:lnTo>
                    <a:pt x="395" y="219"/>
                  </a:lnTo>
                  <a:lnTo>
                    <a:pt x="396" y="219"/>
                  </a:lnTo>
                  <a:lnTo>
                    <a:pt x="397" y="219"/>
                  </a:lnTo>
                  <a:lnTo>
                    <a:pt x="399" y="220"/>
                  </a:lnTo>
                  <a:lnTo>
                    <a:pt x="400" y="222"/>
                  </a:lnTo>
                  <a:lnTo>
                    <a:pt x="401" y="222"/>
                  </a:lnTo>
                  <a:lnTo>
                    <a:pt x="401" y="223"/>
                  </a:lnTo>
                  <a:lnTo>
                    <a:pt x="403" y="224"/>
                  </a:lnTo>
                  <a:lnTo>
                    <a:pt x="404" y="225"/>
                  </a:lnTo>
                  <a:lnTo>
                    <a:pt x="406" y="225"/>
                  </a:lnTo>
                  <a:lnTo>
                    <a:pt x="407" y="225"/>
                  </a:lnTo>
                  <a:lnTo>
                    <a:pt x="409" y="226"/>
                  </a:lnTo>
                  <a:lnTo>
                    <a:pt x="411" y="226"/>
                  </a:lnTo>
                  <a:lnTo>
                    <a:pt x="414" y="226"/>
                  </a:lnTo>
                  <a:lnTo>
                    <a:pt x="415" y="227"/>
                  </a:lnTo>
                  <a:lnTo>
                    <a:pt x="417" y="227"/>
                  </a:lnTo>
                  <a:lnTo>
                    <a:pt x="420" y="227"/>
                  </a:lnTo>
                  <a:lnTo>
                    <a:pt x="421" y="227"/>
                  </a:lnTo>
                  <a:lnTo>
                    <a:pt x="422" y="228"/>
                  </a:lnTo>
                  <a:lnTo>
                    <a:pt x="423" y="228"/>
                  </a:lnTo>
                  <a:lnTo>
                    <a:pt x="424" y="228"/>
                  </a:lnTo>
                  <a:lnTo>
                    <a:pt x="424" y="229"/>
                  </a:lnTo>
                  <a:lnTo>
                    <a:pt x="426" y="229"/>
                  </a:lnTo>
                  <a:lnTo>
                    <a:pt x="428" y="230"/>
                  </a:lnTo>
                  <a:lnTo>
                    <a:pt x="429" y="231"/>
                  </a:lnTo>
                  <a:lnTo>
                    <a:pt x="430" y="231"/>
                  </a:lnTo>
                  <a:lnTo>
                    <a:pt x="430" y="232"/>
                  </a:lnTo>
                  <a:lnTo>
                    <a:pt x="431" y="232"/>
                  </a:lnTo>
                  <a:lnTo>
                    <a:pt x="432" y="232"/>
                  </a:lnTo>
                  <a:lnTo>
                    <a:pt x="432" y="233"/>
                  </a:lnTo>
                  <a:lnTo>
                    <a:pt x="433" y="233"/>
                  </a:lnTo>
                  <a:lnTo>
                    <a:pt x="434" y="233"/>
                  </a:lnTo>
                  <a:lnTo>
                    <a:pt x="435" y="234"/>
                  </a:lnTo>
                  <a:lnTo>
                    <a:pt x="436" y="235"/>
                  </a:lnTo>
                  <a:lnTo>
                    <a:pt x="437" y="235"/>
                  </a:lnTo>
                  <a:lnTo>
                    <a:pt x="438" y="235"/>
                  </a:lnTo>
                  <a:lnTo>
                    <a:pt x="438" y="236"/>
                  </a:lnTo>
                  <a:lnTo>
                    <a:pt x="439" y="236"/>
                  </a:lnTo>
                  <a:lnTo>
                    <a:pt x="440" y="236"/>
                  </a:lnTo>
                  <a:lnTo>
                    <a:pt x="440" y="237"/>
                  </a:lnTo>
                  <a:lnTo>
                    <a:pt x="441" y="237"/>
                  </a:lnTo>
                  <a:lnTo>
                    <a:pt x="442" y="237"/>
                  </a:lnTo>
                  <a:lnTo>
                    <a:pt x="442" y="238"/>
                  </a:lnTo>
                  <a:lnTo>
                    <a:pt x="442" y="239"/>
                  </a:lnTo>
                  <a:lnTo>
                    <a:pt x="444" y="239"/>
                  </a:lnTo>
                  <a:lnTo>
                    <a:pt x="445" y="239"/>
                  </a:lnTo>
                  <a:lnTo>
                    <a:pt x="445" y="240"/>
                  </a:lnTo>
                  <a:lnTo>
                    <a:pt x="446" y="240"/>
                  </a:lnTo>
                  <a:lnTo>
                    <a:pt x="447" y="240"/>
                  </a:lnTo>
                  <a:lnTo>
                    <a:pt x="448" y="240"/>
                  </a:lnTo>
                  <a:lnTo>
                    <a:pt x="449" y="240"/>
                  </a:lnTo>
                  <a:lnTo>
                    <a:pt x="449" y="241"/>
                  </a:lnTo>
                  <a:lnTo>
                    <a:pt x="450" y="241"/>
                  </a:lnTo>
                  <a:lnTo>
                    <a:pt x="450" y="242"/>
                  </a:lnTo>
                  <a:lnTo>
                    <a:pt x="451" y="242"/>
                  </a:lnTo>
                  <a:lnTo>
                    <a:pt x="451" y="243"/>
                  </a:lnTo>
                  <a:lnTo>
                    <a:pt x="452" y="243"/>
                  </a:lnTo>
                  <a:lnTo>
                    <a:pt x="452" y="244"/>
                  </a:lnTo>
                  <a:lnTo>
                    <a:pt x="453" y="244"/>
                  </a:lnTo>
                  <a:lnTo>
                    <a:pt x="453" y="245"/>
                  </a:lnTo>
                  <a:lnTo>
                    <a:pt x="453" y="247"/>
                  </a:lnTo>
                  <a:lnTo>
                    <a:pt x="453" y="248"/>
                  </a:lnTo>
                  <a:lnTo>
                    <a:pt x="453" y="249"/>
                  </a:lnTo>
                  <a:lnTo>
                    <a:pt x="453" y="250"/>
                  </a:lnTo>
                  <a:lnTo>
                    <a:pt x="453" y="251"/>
                  </a:lnTo>
                  <a:lnTo>
                    <a:pt x="453" y="252"/>
                  </a:lnTo>
                  <a:lnTo>
                    <a:pt x="453" y="253"/>
                  </a:lnTo>
                  <a:lnTo>
                    <a:pt x="453" y="254"/>
                  </a:lnTo>
                  <a:lnTo>
                    <a:pt x="454" y="254"/>
                  </a:lnTo>
                  <a:lnTo>
                    <a:pt x="454" y="255"/>
                  </a:lnTo>
                  <a:lnTo>
                    <a:pt x="455" y="255"/>
                  </a:lnTo>
                  <a:lnTo>
                    <a:pt x="455" y="256"/>
                  </a:lnTo>
                  <a:lnTo>
                    <a:pt x="456" y="256"/>
                  </a:lnTo>
                  <a:lnTo>
                    <a:pt x="456" y="257"/>
                  </a:lnTo>
                  <a:lnTo>
                    <a:pt x="457" y="257"/>
                  </a:lnTo>
                  <a:lnTo>
                    <a:pt x="458" y="258"/>
                  </a:lnTo>
                  <a:lnTo>
                    <a:pt x="459" y="259"/>
                  </a:lnTo>
                  <a:lnTo>
                    <a:pt x="460" y="259"/>
                  </a:lnTo>
                  <a:lnTo>
                    <a:pt x="460" y="260"/>
                  </a:lnTo>
                  <a:lnTo>
                    <a:pt x="460" y="261"/>
                  </a:lnTo>
                  <a:lnTo>
                    <a:pt x="460" y="262"/>
                  </a:lnTo>
                  <a:lnTo>
                    <a:pt x="460" y="263"/>
                  </a:lnTo>
                  <a:lnTo>
                    <a:pt x="460" y="264"/>
                  </a:lnTo>
                  <a:lnTo>
                    <a:pt x="460" y="265"/>
                  </a:lnTo>
                  <a:lnTo>
                    <a:pt x="461" y="265"/>
                  </a:lnTo>
                  <a:lnTo>
                    <a:pt x="461" y="266"/>
                  </a:lnTo>
                  <a:lnTo>
                    <a:pt x="462" y="267"/>
                  </a:lnTo>
                  <a:lnTo>
                    <a:pt x="463" y="267"/>
                  </a:lnTo>
                  <a:lnTo>
                    <a:pt x="464" y="267"/>
                  </a:lnTo>
                  <a:lnTo>
                    <a:pt x="465" y="267"/>
                  </a:lnTo>
                  <a:lnTo>
                    <a:pt x="466" y="268"/>
                  </a:lnTo>
                  <a:lnTo>
                    <a:pt x="467" y="268"/>
                  </a:lnTo>
                  <a:lnTo>
                    <a:pt x="469" y="268"/>
                  </a:lnTo>
                  <a:lnTo>
                    <a:pt x="469" y="269"/>
                  </a:lnTo>
                  <a:lnTo>
                    <a:pt x="470" y="269"/>
                  </a:lnTo>
                  <a:lnTo>
                    <a:pt x="471" y="270"/>
                  </a:lnTo>
                  <a:lnTo>
                    <a:pt x="472" y="270"/>
                  </a:lnTo>
                  <a:lnTo>
                    <a:pt x="472" y="272"/>
                  </a:lnTo>
                  <a:lnTo>
                    <a:pt x="473" y="273"/>
                  </a:lnTo>
                  <a:lnTo>
                    <a:pt x="473" y="274"/>
                  </a:lnTo>
                  <a:lnTo>
                    <a:pt x="473" y="275"/>
                  </a:lnTo>
                  <a:lnTo>
                    <a:pt x="474" y="275"/>
                  </a:lnTo>
                  <a:lnTo>
                    <a:pt x="475" y="275"/>
                  </a:lnTo>
                  <a:lnTo>
                    <a:pt x="476" y="275"/>
                  </a:lnTo>
                  <a:lnTo>
                    <a:pt x="477" y="276"/>
                  </a:lnTo>
                  <a:lnTo>
                    <a:pt x="478" y="276"/>
                  </a:lnTo>
                  <a:lnTo>
                    <a:pt x="479" y="277"/>
                  </a:lnTo>
                  <a:lnTo>
                    <a:pt x="480" y="277"/>
                  </a:lnTo>
                  <a:lnTo>
                    <a:pt x="481" y="278"/>
                  </a:lnTo>
                  <a:lnTo>
                    <a:pt x="482" y="278"/>
                  </a:lnTo>
                  <a:lnTo>
                    <a:pt x="483" y="279"/>
                  </a:lnTo>
                  <a:lnTo>
                    <a:pt x="484" y="279"/>
                  </a:lnTo>
                  <a:lnTo>
                    <a:pt x="485" y="280"/>
                  </a:lnTo>
                  <a:lnTo>
                    <a:pt x="485" y="281"/>
                  </a:lnTo>
                  <a:lnTo>
                    <a:pt x="485" y="282"/>
                  </a:lnTo>
                  <a:lnTo>
                    <a:pt x="485" y="283"/>
                  </a:lnTo>
                  <a:lnTo>
                    <a:pt x="485" y="284"/>
                  </a:lnTo>
                  <a:lnTo>
                    <a:pt x="485" y="285"/>
                  </a:lnTo>
                  <a:lnTo>
                    <a:pt x="486" y="285"/>
                  </a:lnTo>
                  <a:lnTo>
                    <a:pt x="487" y="285"/>
                  </a:lnTo>
                  <a:lnTo>
                    <a:pt x="488" y="285"/>
                  </a:lnTo>
                  <a:lnTo>
                    <a:pt x="489" y="285"/>
                  </a:lnTo>
                  <a:lnTo>
                    <a:pt x="489" y="286"/>
                  </a:lnTo>
                  <a:lnTo>
                    <a:pt x="490" y="286"/>
                  </a:lnTo>
                  <a:lnTo>
                    <a:pt x="490" y="287"/>
                  </a:lnTo>
                  <a:lnTo>
                    <a:pt x="491" y="287"/>
                  </a:lnTo>
                  <a:lnTo>
                    <a:pt x="491" y="288"/>
                  </a:lnTo>
                  <a:lnTo>
                    <a:pt x="492" y="288"/>
                  </a:lnTo>
                  <a:lnTo>
                    <a:pt x="494" y="289"/>
                  </a:lnTo>
                  <a:lnTo>
                    <a:pt x="495" y="289"/>
                  </a:lnTo>
                  <a:lnTo>
                    <a:pt x="495" y="290"/>
                  </a:lnTo>
                  <a:lnTo>
                    <a:pt x="496" y="290"/>
                  </a:lnTo>
                  <a:lnTo>
                    <a:pt x="496" y="291"/>
                  </a:lnTo>
                  <a:lnTo>
                    <a:pt x="496" y="292"/>
                  </a:lnTo>
                  <a:lnTo>
                    <a:pt x="496" y="293"/>
                  </a:lnTo>
                  <a:lnTo>
                    <a:pt x="497" y="293"/>
                  </a:lnTo>
                  <a:lnTo>
                    <a:pt x="497" y="294"/>
                  </a:lnTo>
                  <a:lnTo>
                    <a:pt x="497" y="295"/>
                  </a:lnTo>
                  <a:lnTo>
                    <a:pt x="497" y="297"/>
                  </a:lnTo>
                  <a:lnTo>
                    <a:pt x="498" y="297"/>
                  </a:lnTo>
                  <a:lnTo>
                    <a:pt x="498" y="298"/>
                  </a:lnTo>
                  <a:lnTo>
                    <a:pt x="498" y="299"/>
                  </a:lnTo>
                  <a:lnTo>
                    <a:pt x="499" y="299"/>
                  </a:lnTo>
                  <a:lnTo>
                    <a:pt x="499" y="300"/>
                  </a:lnTo>
                  <a:lnTo>
                    <a:pt x="500" y="300"/>
                  </a:lnTo>
                  <a:lnTo>
                    <a:pt x="500" y="301"/>
                  </a:lnTo>
                  <a:lnTo>
                    <a:pt x="500" y="302"/>
                  </a:lnTo>
                  <a:lnTo>
                    <a:pt x="501" y="302"/>
                  </a:lnTo>
                  <a:lnTo>
                    <a:pt x="501" y="303"/>
                  </a:lnTo>
                  <a:lnTo>
                    <a:pt x="501" y="304"/>
                  </a:lnTo>
                  <a:lnTo>
                    <a:pt x="501" y="305"/>
                  </a:lnTo>
                  <a:lnTo>
                    <a:pt x="502" y="305"/>
                  </a:lnTo>
                  <a:lnTo>
                    <a:pt x="502" y="306"/>
                  </a:lnTo>
                  <a:lnTo>
                    <a:pt x="502" y="307"/>
                  </a:lnTo>
                  <a:lnTo>
                    <a:pt x="503" y="307"/>
                  </a:lnTo>
                  <a:lnTo>
                    <a:pt x="503" y="308"/>
                  </a:lnTo>
                  <a:lnTo>
                    <a:pt x="503" y="309"/>
                  </a:lnTo>
                  <a:lnTo>
                    <a:pt x="503" y="310"/>
                  </a:lnTo>
                  <a:lnTo>
                    <a:pt x="503" y="311"/>
                  </a:lnTo>
                  <a:lnTo>
                    <a:pt x="504" y="312"/>
                  </a:lnTo>
                  <a:lnTo>
                    <a:pt x="504" y="313"/>
                  </a:lnTo>
                  <a:lnTo>
                    <a:pt x="504" y="314"/>
                  </a:lnTo>
                  <a:lnTo>
                    <a:pt x="505" y="314"/>
                  </a:lnTo>
                  <a:lnTo>
                    <a:pt x="505" y="315"/>
                  </a:lnTo>
                  <a:lnTo>
                    <a:pt x="505" y="316"/>
                  </a:lnTo>
                  <a:lnTo>
                    <a:pt x="504" y="316"/>
                  </a:lnTo>
                  <a:lnTo>
                    <a:pt x="504" y="317"/>
                  </a:lnTo>
                  <a:lnTo>
                    <a:pt x="504" y="318"/>
                  </a:lnTo>
                  <a:lnTo>
                    <a:pt x="505" y="318"/>
                  </a:lnTo>
                  <a:lnTo>
                    <a:pt x="505" y="319"/>
                  </a:lnTo>
                  <a:lnTo>
                    <a:pt x="506" y="319"/>
                  </a:lnTo>
                  <a:lnTo>
                    <a:pt x="506" y="320"/>
                  </a:lnTo>
                  <a:lnTo>
                    <a:pt x="506" y="322"/>
                  </a:lnTo>
                  <a:lnTo>
                    <a:pt x="507" y="322"/>
                  </a:lnTo>
                  <a:lnTo>
                    <a:pt x="507" y="323"/>
                  </a:lnTo>
                  <a:lnTo>
                    <a:pt x="507" y="324"/>
                  </a:lnTo>
                  <a:lnTo>
                    <a:pt x="506" y="324"/>
                  </a:lnTo>
                  <a:lnTo>
                    <a:pt x="507" y="324"/>
                  </a:lnTo>
                  <a:lnTo>
                    <a:pt x="507" y="325"/>
                  </a:lnTo>
                  <a:lnTo>
                    <a:pt x="506" y="325"/>
                  </a:lnTo>
                  <a:lnTo>
                    <a:pt x="506" y="326"/>
                  </a:lnTo>
                  <a:lnTo>
                    <a:pt x="506" y="327"/>
                  </a:lnTo>
                  <a:lnTo>
                    <a:pt x="507" y="327"/>
                  </a:lnTo>
                  <a:lnTo>
                    <a:pt x="507" y="328"/>
                  </a:lnTo>
                  <a:lnTo>
                    <a:pt x="506" y="328"/>
                  </a:lnTo>
                  <a:lnTo>
                    <a:pt x="506" y="329"/>
                  </a:lnTo>
                  <a:lnTo>
                    <a:pt x="506" y="330"/>
                  </a:lnTo>
                  <a:lnTo>
                    <a:pt x="507" y="330"/>
                  </a:lnTo>
                  <a:lnTo>
                    <a:pt x="508" y="330"/>
                  </a:lnTo>
                  <a:lnTo>
                    <a:pt x="509" y="330"/>
                  </a:lnTo>
                  <a:lnTo>
                    <a:pt x="509" y="331"/>
                  </a:lnTo>
                  <a:lnTo>
                    <a:pt x="508" y="331"/>
                  </a:lnTo>
                  <a:lnTo>
                    <a:pt x="508" y="332"/>
                  </a:lnTo>
                  <a:lnTo>
                    <a:pt x="507" y="332"/>
                  </a:lnTo>
                  <a:lnTo>
                    <a:pt x="506" y="332"/>
                  </a:lnTo>
                  <a:lnTo>
                    <a:pt x="505" y="332"/>
                  </a:lnTo>
                  <a:lnTo>
                    <a:pt x="504" y="332"/>
                  </a:lnTo>
                  <a:lnTo>
                    <a:pt x="504" y="333"/>
                  </a:lnTo>
                  <a:lnTo>
                    <a:pt x="504" y="334"/>
                  </a:lnTo>
                  <a:lnTo>
                    <a:pt x="503" y="335"/>
                  </a:lnTo>
                  <a:lnTo>
                    <a:pt x="502" y="335"/>
                  </a:lnTo>
                  <a:lnTo>
                    <a:pt x="501" y="335"/>
                  </a:lnTo>
                  <a:lnTo>
                    <a:pt x="501" y="336"/>
                  </a:lnTo>
                  <a:lnTo>
                    <a:pt x="500" y="336"/>
                  </a:lnTo>
                  <a:lnTo>
                    <a:pt x="500" y="337"/>
                  </a:lnTo>
                  <a:lnTo>
                    <a:pt x="500" y="338"/>
                  </a:lnTo>
                  <a:lnTo>
                    <a:pt x="501" y="338"/>
                  </a:lnTo>
                  <a:lnTo>
                    <a:pt x="501" y="339"/>
                  </a:lnTo>
                  <a:lnTo>
                    <a:pt x="502" y="340"/>
                  </a:lnTo>
                  <a:lnTo>
                    <a:pt x="502" y="341"/>
                  </a:lnTo>
                  <a:lnTo>
                    <a:pt x="502" y="342"/>
                  </a:lnTo>
                  <a:lnTo>
                    <a:pt x="501" y="344"/>
                  </a:lnTo>
                  <a:lnTo>
                    <a:pt x="501" y="345"/>
                  </a:lnTo>
                  <a:lnTo>
                    <a:pt x="501" y="347"/>
                  </a:lnTo>
                  <a:lnTo>
                    <a:pt x="501" y="348"/>
                  </a:lnTo>
                  <a:lnTo>
                    <a:pt x="502" y="348"/>
                  </a:lnTo>
                  <a:lnTo>
                    <a:pt x="502" y="349"/>
                  </a:lnTo>
                  <a:lnTo>
                    <a:pt x="503" y="349"/>
                  </a:lnTo>
                  <a:lnTo>
                    <a:pt x="503" y="350"/>
                  </a:lnTo>
                  <a:lnTo>
                    <a:pt x="502" y="351"/>
                  </a:lnTo>
                  <a:lnTo>
                    <a:pt x="501" y="351"/>
                  </a:lnTo>
                  <a:lnTo>
                    <a:pt x="500" y="351"/>
                  </a:lnTo>
                  <a:lnTo>
                    <a:pt x="499" y="351"/>
                  </a:lnTo>
                  <a:lnTo>
                    <a:pt x="499" y="352"/>
                  </a:lnTo>
                  <a:lnTo>
                    <a:pt x="499" y="353"/>
                  </a:lnTo>
                  <a:lnTo>
                    <a:pt x="500" y="354"/>
                  </a:lnTo>
                  <a:lnTo>
                    <a:pt x="501" y="354"/>
                  </a:lnTo>
                  <a:lnTo>
                    <a:pt x="501" y="355"/>
                  </a:lnTo>
                  <a:lnTo>
                    <a:pt x="502" y="355"/>
                  </a:lnTo>
                  <a:lnTo>
                    <a:pt x="504" y="354"/>
                  </a:lnTo>
                  <a:lnTo>
                    <a:pt x="505" y="353"/>
                  </a:lnTo>
                  <a:lnTo>
                    <a:pt x="506" y="353"/>
                  </a:lnTo>
                  <a:lnTo>
                    <a:pt x="507" y="353"/>
                  </a:lnTo>
                  <a:lnTo>
                    <a:pt x="508" y="353"/>
                  </a:lnTo>
                  <a:lnTo>
                    <a:pt x="508" y="354"/>
                  </a:lnTo>
                  <a:lnTo>
                    <a:pt x="508" y="355"/>
                  </a:lnTo>
                  <a:lnTo>
                    <a:pt x="509" y="356"/>
                  </a:lnTo>
                  <a:lnTo>
                    <a:pt x="510" y="356"/>
                  </a:lnTo>
                  <a:lnTo>
                    <a:pt x="511" y="356"/>
                  </a:lnTo>
                  <a:lnTo>
                    <a:pt x="511" y="355"/>
                  </a:lnTo>
                  <a:lnTo>
                    <a:pt x="512" y="355"/>
                  </a:lnTo>
                  <a:lnTo>
                    <a:pt x="512" y="356"/>
                  </a:lnTo>
                  <a:lnTo>
                    <a:pt x="512" y="357"/>
                  </a:lnTo>
                  <a:lnTo>
                    <a:pt x="512" y="358"/>
                  </a:lnTo>
                  <a:lnTo>
                    <a:pt x="513" y="358"/>
                  </a:lnTo>
                  <a:lnTo>
                    <a:pt x="514" y="359"/>
                  </a:lnTo>
                  <a:lnTo>
                    <a:pt x="514" y="360"/>
                  </a:lnTo>
                  <a:lnTo>
                    <a:pt x="515" y="360"/>
                  </a:lnTo>
                  <a:lnTo>
                    <a:pt x="515" y="361"/>
                  </a:lnTo>
                  <a:lnTo>
                    <a:pt x="516" y="361"/>
                  </a:lnTo>
                  <a:lnTo>
                    <a:pt x="516" y="362"/>
                  </a:lnTo>
                  <a:lnTo>
                    <a:pt x="515" y="363"/>
                  </a:lnTo>
                  <a:lnTo>
                    <a:pt x="514" y="363"/>
                  </a:lnTo>
                  <a:lnTo>
                    <a:pt x="513" y="363"/>
                  </a:lnTo>
                  <a:lnTo>
                    <a:pt x="510" y="363"/>
                  </a:lnTo>
                  <a:lnTo>
                    <a:pt x="510" y="364"/>
                  </a:lnTo>
                  <a:lnTo>
                    <a:pt x="510" y="365"/>
                  </a:lnTo>
                  <a:lnTo>
                    <a:pt x="511" y="366"/>
                  </a:lnTo>
                  <a:lnTo>
                    <a:pt x="511" y="367"/>
                  </a:lnTo>
                  <a:lnTo>
                    <a:pt x="510" y="367"/>
                  </a:lnTo>
                  <a:lnTo>
                    <a:pt x="509" y="368"/>
                  </a:lnTo>
                  <a:lnTo>
                    <a:pt x="508" y="369"/>
                  </a:lnTo>
                  <a:lnTo>
                    <a:pt x="507" y="369"/>
                  </a:lnTo>
                  <a:lnTo>
                    <a:pt x="507" y="370"/>
                  </a:lnTo>
                  <a:lnTo>
                    <a:pt x="506" y="370"/>
                  </a:lnTo>
                  <a:lnTo>
                    <a:pt x="505" y="370"/>
                  </a:lnTo>
                  <a:lnTo>
                    <a:pt x="504" y="372"/>
                  </a:lnTo>
                  <a:lnTo>
                    <a:pt x="503" y="372"/>
                  </a:lnTo>
                  <a:lnTo>
                    <a:pt x="502" y="372"/>
                  </a:lnTo>
                  <a:lnTo>
                    <a:pt x="502" y="373"/>
                  </a:lnTo>
                  <a:lnTo>
                    <a:pt x="501" y="373"/>
                  </a:lnTo>
                  <a:lnTo>
                    <a:pt x="501" y="374"/>
                  </a:lnTo>
                  <a:lnTo>
                    <a:pt x="501" y="375"/>
                  </a:lnTo>
                  <a:lnTo>
                    <a:pt x="501" y="376"/>
                  </a:lnTo>
                  <a:lnTo>
                    <a:pt x="501" y="377"/>
                  </a:lnTo>
                  <a:lnTo>
                    <a:pt x="500" y="378"/>
                  </a:lnTo>
                  <a:lnTo>
                    <a:pt x="499" y="379"/>
                  </a:lnTo>
                  <a:lnTo>
                    <a:pt x="499" y="380"/>
                  </a:lnTo>
                  <a:lnTo>
                    <a:pt x="498" y="382"/>
                  </a:lnTo>
                  <a:lnTo>
                    <a:pt x="497" y="382"/>
                  </a:lnTo>
                  <a:lnTo>
                    <a:pt x="496" y="383"/>
                  </a:lnTo>
                  <a:lnTo>
                    <a:pt x="496" y="384"/>
                  </a:lnTo>
                  <a:lnTo>
                    <a:pt x="497" y="384"/>
                  </a:lnTo>
                  <a:lnTo>
                    <a:pt x="497" y="385"/>
                  </a:lnTo>
                  <a:lnTo>
                    <a:pt x="496" y="385"/>
                  </a:lnTo>
                  <a:lnTo>
                    <a:pt x="497" y="385"/>
                  </a:lnTo>
                  <a:lnTo>
                    <a:pt x="496" y="386"/>
                  </a:lnTo>
                  <a:lnTo>
                    <a:pt x="495" y="386"/>
                  </a:lnTo>
                  <a:lnTo>
                    <a:pt x="494" y="387"/>
                  </a:lnTo>
                  <a:lnTo>
                    <a:pt x="492" y="387"/>
                  </a:lnTo>
                  <a:lnTo>
                    <a:pt x="492" y="388"/>
                  </a:lnTo>
                  <a:lnTo>
                    <a:pt x="492" y="390"/>
                  </a:lnTo>
                  <a:lnTo>
                    <a:pt x="491" y="390"/>
                  </a:lnTo>
                  <a:lnTo>
                    <a:pt x="490" y="391"/>
                  </a:lnTo>
                  <a:lnTo>
                    <a:pt x="489" y="391"/>
                  </a:lnTo>
                  <a:lnTo>
                    <a:pt x="488" y="391"/>
                  </a:lnTo>
                  <a:lnTo>
                    <a:pt x="487" y="391"/>
                  </a:lnTo>
                  <a:lnTo>
                    <a:pt x="486" y="392"/>
                  </a:lnTo>
                  <a:lnTo>
                    <a:pt x="485" y="392"/>
                  </a:lnTo>
                  <a:lnTo>
                    <a:pt x="484" y="392"/>
                  </a:lnTo>
                  <a:lnTo>
                    <a:pt x="483" y="393"/>
                  </a:lnTo>
                  <a:lnTo>
                    <a:pt x="482" y="393"/>
                  </a:lnTo>
                  <a:lnTo>
                    <a:pt x="481" y="393"/>
                  </a:lnTo>
                  <a:lnTo>
                    <a:pt x="480" y="393"/>
                  </a:lnTo>
                  <a:lnTo>
                    <a:pt x="479" y="392"/>
                  </a:lnTo>
                  <a:lnTo>
                    <a:pt x="478" y="392"/>
                  </a:lnTo>
                  <a:lnTo>
                    <a:pt x="479" y="391"/>
                  </a:lnTo>
                  <a:lnTo>
                    <a:pt x="479" y="390"/>
                  </a:lnTo>
                  <a:lnTo>
                    <a:pt x="481" y="390"/>
                  </a:lnTo>
                  <a:lnTo>
                    <a:pt x="481" y="389"/>
                  </a:lnTo>
                  <a:lnTo>
                    <a:pt x="482" y="389"/>
                  </a:lnTo>
                  <a:lnTo>
                    <a:pt x="484" y="388"/>
                  </a:lnTo>
                  <a:lnTo>
                    <a:pt x="484" y="387"/>
                  </a:lnTo>
                  <a:lnTo>
                    <a:pt x="485" y="386"/>
                  </a:lnTo>
                  <a:lnTo>
                    <a:pt x="485" y="384"/>
                  </a:lnTo>
                  <a:lnTo>
                    <a:pt x="484" y="384"/>
                  </a:lnTo>
                  <a:lnTo>
                    <a:pt x="483" y="385"/>
                  </a:lnTo>
                  <a:lnTo>
                    <a:pt x="483" y="387"/>
                  </a:lnTo>
                  <a:lnTo>
                    <a:pt x="482" y="387"/>
                  </a:lnTo>
                  <a:lnTo>
                    <a:pt x="481" y="388"/>
                  </a:lnTo>
                  <a:lnTo>
                    <a:pt x="478" y="388"/>
                  </a:lnTo>
                  <a:lnTo>
                    <a:pt x="477" y="387"/>
                  </a:lnTo>
                  <a:lnTo>
                    <a:pt x="477" y="388"/>
                  </a:lnTo>
                  <a:lnTo>
                    <a:pt x="475" y="388"/>
                  </a:lnTo>
                  <a:lnTo>
                    <a:pt x="474" y="390"/>
                  </a:lnTo>
                  <a:lnTo>
                    <a:pt x="473" y="390"/>
                  </a:lnTo>
                  <a:lnTo>
                    <a:pt x="473" y="391"/>
                  </a:lnTo>
                  <a:lnTo>
                    <a:pt x="473" y="392"/>
                  </a:lnTo>
                  <a:lnTo>
                    <a:pt x="474" y="393"/>
                  </a:lnTo>
                  <a:lnTo>
                    <a:pt x="475" y="394"/>
                  </a:lnTo>
                  <a:lnTo>
                    <a:pt x="475" y="396"/>
                  </a:lnTo>
                  <a:lnTo>
                    <a:pt x="474" y="396"/>
                  </a:lnTo>
                  <a:lnTo>
                    <a:pt x="473" y="397"/>
                  </a:lnTo>
                  <a:lnTo>
                    <a:pt x="472" y="397"/>
                  </a:lnTo>
                  <a:lnTo>
                    <a:pt x="471" y="398"/>
                  </a:lnTo>
                  <a:lnTo>
                    <a:pt x="470" y="398"/>
                  </a:lnTo>
                  <a:lnTo>
                    <a:pt x="469" y="398"/>
                  </a:lnTo>
                  <a:lnTo>
                    <a:pt x="467" y="399"/>
                  </a:lnTo>
                  <a:lnTo>
                    <a:pt x="466" y="399"/>
                  </a:lnTo>
                  <a:lnTo>
                    <a:pt x="465" y="399"/>
                  </a:lnTo>
                  <a:lnTo>
                    <a:pt x="464" y="399"/>
                  </a:lnTo>
                  <a:lnTo>
                    <a:pt x="464" y="398"/>
                  </a:lnTo>
                  <a:lnTo>
                    <a:pt x="464" y="397"/>
                  </a:lnTo>
                  <a:lnTo>
                    <a:pt x="464" y="396"/>
                  </a:lnTo>
                  <a:lnTo>
                    <a:pt x="463" y="396"/>
                  </a:lnTo>
                  <a:lnTo>
                    <a:pt x="462" y="396"/>
                  </a:lnTo>
                  <a:lnTo>
                    <a:pt x="461" y="396"/>
                  </a:lnTo>
                  <a:lnTo>
                    <a:pt x="460" y="397"/>
                  </a:lnTo>
                  <a:lnTo>
                    <a:pt x="459" y="398"/>
                  </a:lnTo>
                  <a:lnTo>
                    <a:pt x="458" y="398"/>
                  </a:lnTo>
                  <a:lnTo>
                    <a:pt x="458" y="397"/>
                  </a:lnTo>
                  <a:lnTo>
                    <a:pt x="458" y="398"/>
                  </a:lnTo>
                  <a:lnTo>
                    <a:pt x="458" y="399"/>
                  </a:lnTo>
                  <a:lnTo>
                    <a:pt x="456" y="399"/>
                  </a:lnTo>
                  <a:lnTo>
                    <a:pt x="456" y="400"/>
                  </a:lnTo>
                  <a:lnTo>
                    <a:pt x="457" y="400"/>
                  </a:lnTo>
                  <a:lnTo>
                    <a:pt x="458" y="399"/>
                  </a:lnTo>
                  <a:lnTo>
                    <a:pt x="460" y="398"/>
                  </a:lnTo>
                  <a:lnTo>
                    <a:pt x="462" y="398"/>
                  </a:lnTo>
                  <a:lnTo>
                    <a:pt x="463" y="399"/>
                  </a:lnTo>
                  <a:lnTo>
                    <a:pt x="463" y="400"/>
                  </a:lnTo>
                  <a:lnTo>
                    <a:pt x="463" y="401"/>
                  </a:lnTo>
                  <a:lnTo>
                    <a:pt x="462" y="402"/>
                  </a:lnTo>
                  <a:lnTo>
                    <a:pt x="460" y="403"/>
                  </a:lnTo>
                  <a:lnTo>
                    <a:pt x="459" y="403"/>
                  </a:lnTo>
                  <a:lnTo>
                    <a:pt x="459" y="404"/>
                  </a:lnTo>
                  <a:lnTo>
                    <a:pt x="458" y="404"/>
                  </a:lnTo>
                  <a:lnTo>
                    <a:pt x="457" y="404"/>
                  </a:lnTo>
                  <a:lnTo>
                    <a:pt x="456" y="404"/>
                  </a:lnTo>
                  <a:lnTo>
                    <a:pt x="456" y="405"/>
                  </a:lnTo>
                  <a:lnTo>
                    <a:pt x="455" y="405"/>
                  </a:lnTo>
                  <a:lnTo>
                    <a:pt x="454" y="405"/>
                  </a:lnTo>
                  <a:lnTo>
                    <a:pt x="454" y="406"/>
                  </a:lnTo>
                  <a:lnTo>
                    <a:pt x="453" y="406"/>
                  </a:lnTo>
                  <a:lnTo>
                    <a:pt x="452" y="407"/>
                  </a:lnTo>
                  <a:lnTo>
                    <a:pt x="451" y="407"/>
                  </a:lnTo>
                  <a:lnTo>
                    <a:pt x="450" y="407"/>
                  </a:lnTo>
                  <a:lnTo>
                    <a:pt x="450" y="408"/>
                  </a:lnTo>
                  <a:lnTo>
                    <a:pt x="448" y="408"/>
                  </a:lnTo>
                  <a:lnTo>
                    <a:pt x="447" y="409"/>
                  </a:lnTo>
                  <a:lnTo>
                    <a:pt x="446" y="410"/>
                  </a:lnTo>
                  <a:lnTo>
                    <a:pt x="445" y="410"/>
                  </a:lnTo>
                  <a:lnTo>
                    <a:pt x="445" y="411"/>
                  </a:lnTo>
                  <a:lnTo>
                    <a:pt x="444" y="411"/>
                  </a:lnTo>
                  <a:lnTo>
                    <a:pt x="442" y="412"/>
                  </a:lnTo>
                  <a:lnTo>
                    <a:pt x="441" y="412"/>
                  </a:lnTo>
                  <a:lnTo>
                    <a:pt x="440" y="413"/>
                  </a:lnTo>
                  <a:lnTo>
                    <a:pt x="439" y="413"/>
                  </a:lnTo>
                  <a:lnTo>
                    <a:pt x="439" y="414"/>
                  </a:lnTo>
                  <a:lnTo>
                    <a:pt x="438" y="414"/>
                  </a:lnTo>
                  <a:lnTo>
                    <a:pt x="438" y="415"/>
                  </a:lnTo>
                  <a:lnTo>
                    <a:pt x="436" y="416"/>
                  </a:lnTo>
                  <a:lnTo>
                    <a:pt x="435" y="416"/>
                  </a:lnTo>
                  <a:lnTo>
                    <a:pt x="433" y="419"/>
                  </a:lnTo>
                  <a:lnTo>
                    <a:pt x="432" y="421"/>
                  </a:lnTo>
                  <a:lnTo>
                    <a:pt x="431" y="421"/>
                  </a:lnTo>
                  <a:lnTo>
                    <a:pt x="431" y="419"/>
                  </a:lnTo>
                  <a:lnTo>
                    <a:pt x="431" y="421"/>
                  </a:lnTo>
                  <a:lnTo>
                    <a:pt x="431" y="422"/>
                  </a:lnTo>
                  <a:lnTo>
                    <a:pt x="431" y="421"/>
                  </a:lnTo>
                  <a:lnTo>
                    <a:pt x="432" y="422"/>
                  </a:lnTo>
                  <a:lnTo>
                    <a:pt x="432" y="423"/>
                  </a:lnTo>
                  <a:lnTo>
                    <a:pt x="431" y="423"/>
                  </a:lnTo>
                  <a:lnTo>
                    <a:pt x="430" y="424"/>
                  </a:lnTo>
                  <a:lnTo>
                    <a:pt x="428" y="426"/>
                  </a:lnTo>
                  <a:lnTo>
                    <a:pt x="426" y="428"/>
                  </a:lnTo>
                  <a:lnTo>
                    <a:pt x="426" y="427"/>
                  </a:lnTo>
                  <a:lnTo>
                    <a:pt x="426" y="426"/>
                  </a:lnTo>
                  <a:lnTo>
                    <a:pt x="426" y="427"/>
                  </a:lnTo>
                  <a:lnTo>
                    <a:pt x="425" y="427"/>
                  </a:lnTo>
                  <a:lnTo>
                    <a:pt x="424" y="428"/>
                  </a:lnTo>
                  <a:lnTo>
                    <a:pt x="423" y="429"/>
                  </a:lnTo>
                  <a:lnTo>
                    <a:pt x="424" y="429"/>
                  </a:lnTo>
                  <a:lnTo>
                    <a:pt x="425" y="428"/>
                  </a:lnTo>
                  <a:lnTo>
                    <a:pt x="425" y="429"/>
                  </a:lnTo>
                  <a:lnTo>
                    <a:pt x="424" y="430"/>
                  </a:lnTo>
                  <a:lnTo>
                    <a:pt x="424" y="431"/>
                  </a:lnTo>
                  <a:lnTo>
                    <a:pt x="423" y="431"/>
                  </a:lnTo>
                  <a:lnTo>
                    <a:pt x="422" y="431"/>
                  </a:lnTo>
                  <a:lnTo>
                    <a:pt x="422" y="432"/>
                  </a:lnTo>
                  <a:lnTo>
                    <a:pt x="421" y="432"/>
                  </a:lnTo>
                  <a:lnTo>
                    <a:pt x="422" y="432"/>
                  </a:lnTo>
                  <a:lnTo>
                    <a:pt x="422" y="431"/>
                  </a:lnTo>
                  <a:lnTo>
                    <a:pt x="423" y="431"/>
                  </a:lnTo>
                  <a:lnTo>
                    <a:pt x="422" y="432"/>
                  </a:lnTo>
                  <a:lnTo>
                    <a:pt x="421" y="433"/>
                  </a:lnTo>
                  <a:lnTo>
                    <a:pt x="420" y="435"/>
                  </a:lnTo>
                  <a:lnTo>
                    <a:pt x="419" y="435"/>
                  </a:lnTo>
                  <a:lnTo>
                    <a:pt x="416" y="437"/>
                  </a:lnTo>
                  <a:lnTo>
                    <a:pt x="415" y="438"/>
                  </a:lnTo>
                  <a:lnTo>
                    <a:pt x="410" y="443"/>
                  </a:lnTo>
                  <a:lnTo>
                    <a:pt x="409" y="444"/>
                  </a:lnTo>
                  <a:lnTo>
                    <a:pt x="408" y="446"/>
                  </a:lnTo>
                  <a:lnTo>
                    <a:pt x="408" y="447"/>
                  </a:lnTo>
                  <a:lnTo>
                    <a:pt x="407" y="447"/>
                  </a:lnTo>
                  <a:lnTo>
                    <a:pt x="407" y="448"/>
                  </a:lnTo>
                  <a:lnTo>
                    <a:pt x="408" y="447"/>
                  </a:lnTo>
                  <a:lnTo>
                    <a:pt x="409" y="447"/>
                  </a:lnTo>
                  <a:lnTo>
                    <a:pt x="409" y="448"/>
                  </a:lnTo>
                  <a:lnTo>
                    <a:pt x="408" y="449"/>
                  </a:lnTo>
                  <a:lnTo>
                    <a:pt x="407" y="449"/>
                  </a:lnTo>
                  <a:lnTo>
                    <a:pt x="405" y="451"/>
                  </a:lnTo>
                  <a:lnTo>
                    <a:pt x="404" y="452"/>
                  </a:lnTo>
                  <a:lnTo>
                    <a:pt x="403" y="453"/>
                  </a:lnTo>
                  <a:lnTo>
                    <a:pt x="400" y="455"/>
                  </a:lnTo>
                  <a:lnTo>
                    <a:pt x="399" y="457"/>
                  </a:lnTo>
                  <a:lnTo>
                    <a:pt x="398" y="458"/>
                  </a:lnTo>
                  <a:lnTo>
                    <a:pt x="397" y="459"/>
                  </a:lnTo>
                  <a:lnTo>
                    <a:pt x="396" y="460"/>
                  </a:lnTo>
                  <a:lnTo>
                    <a:pt x="394" y="462"/>
                  </a:lnTo>
                  <a:lnTo>
                    <a:pt x="392" y="463"/>
                  </a:lnTo>
                  <a:lnTo>
                    <a:pt x="392" y="464"/>
                  </a:lnTo>
                  <a:lnTo>
                    <a:pt x="391" y="464"/>
                  </a:lnTo>
                  <a:lnTo>
                    <a:pt x="389" y="466"/>
                  </a:lnTo>
                  <a:lnTo>
                    <a:pt x="388" y="466"/>
                  </a:lnTo>
                  <a:lnTo>
                    <a:pt x="389" y="466"/>
                  </a:lnTo>
                  <a:lnTo>
                    <a:pt x="388" y="466"/>
                  </a:lnTo>
                  <a:lnTo>
                    <a:pt x="388" y="467"/>
                  </a:lnTo>
                  <a:lnTo>
                    <a:pt x="387" y="467"/>
                  </a:lnTo>
                  <a:lnTo>
                    <a:pt x="387" y="466"/>
                  </a:lnTo>
                  <a:lnTo>
                    <a:pt x="387" y="467"/>
                  </a:lnTo>
                  <a:lnTo>
                    <a:pt x="386" y="467"/>
                  </a:lnTo>
                  <a:lnTo>
                    <a:pt x="386" y="468"/>
                  </a:lnTo>
                  <a:lnTo>
                    <a:pt x="386" y="469"/>
                  </a:lnTo>
                  <a:lnTo>
                    <a:pt x="386" y="471"/>
                  </a:lnTo>
                  <a:lnTo>
                    <a:pt x="386" y="469"/>
                  </a:lnTo>
                  <a:lnTo>
                    <a:pt x="387" y="469"/>
                  </a:lnTo>
                  <a:lnTo>
                    <a:pt x="384" y="473"/>
                  </a:lnTo>
                  <a:lnTo>
                    <a:pt x="384" y="474"/>
                  </a:lnTo>
                  <a:lnTo>
                    <a:pt x="383" y="474"/>
                  </a:lnTo>
                  <a:lnTo>
                    <a:pt x="383" y="475"/>
                  </a:lnTo>
                  <a:lnTo>
                    <a:pt x="384" y="474"/>
                  </a:lnTo>
                  <a:lnTo>
                    <a:pt x="384" y="475"/>
                  </a:lnTo>
                  <a:lnTo>
                    <a:pt x="383" y="475"/>
                  </a:lnTo>
                  <a:lnTo>
                    <a:pt x="382" y="476"/>
                  </a:lnTo>
                  <a:lnTo>
                    <a:pt x="381" y="476"/>
                  </a:lnTo>
                  <a:lnTo>
                    <a:pt x="382" y="475"/>
                  </a:lnTo>
                  <a:lnTo>
                    <a:pt x="381" y="475"/>
                  </a:lnTo>
                  <a:lnTo>
                    <a:pt x="381" y="474"/>
                  </a:lnTo>
                  <a:lnTo>
                    <a:pt x="382" y="474"/>
                  </a:lnTo>
                  <a:lnTo>
                    <a:pt x="381" y="474"/>
                  </a:lnTo>
                  <a:lnTo>
                    <a:pt x="380" y="474"/>
                  </a:lnTo>
                  <a:lnTo>
                    <a:pt x="381" y="475"/>
                  </a:lnTo>
                  <a:lnTo>
                    <a:pt x="380" y="476"/>
                  </a:lnTo>
                  <a:lnTo>
                    <a:pt x="380" y="477"/>
                  </a:lnTo>
                  <a:lnTo>
                    <a:pt x="380" y="476"/>
                  </a:lnTo>
                  <a:lnTo>
                    <a:pt x="381" y="476"/>
                  </a:lnTo>
                  <a:lnTo>
                    <a:pt x="381" y="477"/>
                  </a:lnTo>
                  <a:lnTo>
                    <a:pt x="381" y="476"/>
                  </a:lnTo>
                  <a:lnTo>
                    <a:pt x="382" y="476"/>
                  </a:lnTo>
                  <a:lnTo>
                    <a:pt x="383" y="476"/>
                  </a:lnTo>
                  <a:lnTo>
                    <a:pt x="382" y="477"/>
                  </a:lnTo>
                  <a:lnTo>
                    <a:pt x="381" y="478"/>
                  </a:lnTo>
                  <a:lnTo>
                    <a:pt x="381" y="479"/>
                  </a:lnTo>
                  <a:lnTo>
                    <a:pt x="380" y="479"/>
                  </a:lnTo>
                  <a:lnTo>
                    <a:pt x="379" y="481"/>
                  </a:lnTo>
                  <a:lnTo>
                    <a:pt x="377" y="483"/>
                  </a:lnTo>
                  <a:lnTo>
                    <a:pt x="376" y="484"/>
                  </a:lnTo>
                  <a:lnTo>
                    <a:pt x="375" y="485"/>
                  </a:lnTo>
                  <a:lnTo>
                    <a:pt x="373" y="486"/>
                  </a:lnTo>
                  <a:lnTo>
                    <a:pt x="373" y="487"/>
                  </a:lnTo>
                  <a:lnTo>
                    <a:pt x="372" y="488"/>
                  </a:lnTo>
                  <a:lnTo>
                    <a:pt x="369" y="491"/>
                  </a:lnTo>
                  <a:lnTo>
                    <a:pt x="367" y="493"/>
                  </a:lnTo>
                  <a:lnTo>
                    <a:pt x="366" y="493"/>
                  </a:lnTo>
                  <a:lnTo>
                    <a:pt x="364" y="496"/>
                  </a:lnTo>
                  <a:lnTo>
                    <a:pt x="363" y="496"/>
                  </a:lnTo>
                  <a:lnTo>
                    <a:pt x="361" y="499"/>
                  </a:lnTo>
                  <a:lnTo>
                    <a:pt x="361" y="500"/>
                  </a:lnTo>
                  <a:lnTo>
                    <a:pt x="360" y="500"/>
                  </a:lnTo>
                  <a:lnTo>
                    <a:pt x="359" y="501"/>
                  </a:lnTo>
                  <a:lnTo>
                    <a:pt x="358" y="502"/>
                  </a:lnTo>
                  <a:lnTo>
                    <a:pt x="357" y="502"/>
                  </a:lnTo>
                  <a:lnTo>
                    <a:pt x="357" y="503"/>
                  </a:lnTo>
                  <a:lnTo>
                    <a:pt x="356" y="503"/>
                  </a:lnTo>
                  <a:lnTo>
                    <a:pt x="355" y="503"/>
                  </a:lnTo>
                  <a:lnTo>
                    <a:pt x="355" y="504"/>
                  </a:lnTo>
                  <a:lnTo>
                    <a:pt x="354" y="504"/>
                  </a:lnTo>
                  <a:lnTo>
                    <a:pt x="353" y="505"/>
                  </a:lnTo>
                  <a:lnTo>
                    <a:pt x="351" y="507"/>
                  </a:lnTo>
                  <a:lnTo>
                    <a:pt x="350" y="508"/>
                  </a:lnTo>
                  <a:lnTo>
                    <a:pt x="349" y="509"/>
                  </a:lnTo>
                  <a:lnTo>
                    <a:pt x="346" y="512"/>
                  </a:lnTo>
                  <a:lnTo>
                    <a:pt x="345" y="512"/>
                  </a:lnTo>
                  <a:lnTo>
                    <a:pt x="346" y="511"/>
                  </a:lnTo>
                  <a:lnTo>
                    <a:pt x="347" y="510"/>
                  </a:lnTo>
                  <a:lnTo>
                    <a:pt x="346" y="511"/>
                  </a:lnTo>
                  <a:lnTo>
                    <a:pt x="345" y="511"/>
                  </a:lnTo>
                  <a:lnTo>
                    <a:pt x="344" y="512"/>
                  </a:lnTo>
                  <a:lnTo>
                    <a:pt x="344" y="513"/>
                  </a:lnTo>
                  <a:lnTo>
                    <a:pt x="342" y="513"/>
                  </a:lnTo>
                  <a:lnTo>
                    <a:pt x="344" y="513"/>
                  </a:lnTo>
                  <a:lnTo>
                    <a:pt x="345" y="512"/>
                  </a:lnTo>
                  <a:lnTo>
                    <a:pt x="345" y="513"/>
                  </a:lnTo>
                  <a:lnTo>
                    <a:pt x="344" y="513"/>
                  </a:lnTo>
                  <a:lnTo>
                    <a:pt x="340" y="516"/>
                  </a:lnTo>
                  <a:lnTo>
                    <a:pt x="339" y="517"/>
                  </a:lnTo>
                  <a:lnTo>
                    <a:pt x="338" y="517"/>
                  </a:lnTo>
                  <a:lnTo>
                    <a:pt x="338" y="518"/>
                  </a:lnTo>
                  <a:lnTo>
                    <a:pt x="337" y="518"/>
                  </a:lnTo>
                  <a:lnTo>
                    <a:pt x="336" y="519"/>
                  </a:lnTo>
                  <a:lnTo>
                    <a:pt x="335" y="521"/>
                  </a:lnTo>
                  <a:lnTo>
                    <a:pt x="333" y="522"/>
                  </a:lnTo>
                  <a:lnTo>
                    <a:pt x="332" y="523"/>
                  </a:lnTo>
                  <a:lnTo>
                    <a:pt x="331" y="524"/>
                  </a:lnTo>
                  <a:lnTo>
                    <a:pt x="330" y="526"/>
                  </a:lnTo>
                  <a:lnTo>
                    <a:pt x="329" y="526"/>
                  </a:lnTo>
                  <a:lnTo>
                    <a:pt x="328" y="527"/>
                  </a:lnTo>
                  <a:lnTo>
                    <a:pt x="326" y="528"/>
                  </a:lnTo>
                  <a:lnTo>
                    <a:pt x="325" y="529"/>
                  </a:lnTo>
                  <a:lnTo>
                    <a:pt x="324" y="530"/>
                  </a:lnTo>
                  <a:lnTo>
                    <a:pt x="323" y="531"/>
                  </a:lnTo>
                  <a:lnTo>
                    <a:pt x="323" y="532"/>
                  </a:lnTo>
                  <a:lnTo>
                    <a:pt x="323" y="533"/>
                  </a:lnTo>
                  <a:lnTo>
                    <a:pt x="322" y="533"/>
                  </a:lnTo>
                  <a:lnTo>
                    <a:pt x="322" y="532"/>
                  </a:lnTo>
                  <a:lnTo>
                    <a:pt x="322" y="531"/>
                  </a:lnTo>
                  <a:lnTo>
                    <a:pt x="323" y="531"/>
                  </a:lnTo>
                  <a:lnTo>
                    <a:pt x="323" y="530"/>
                  </a:lnTo>
                  <a:lnTo>
                    <a:pt x="322" y="530"/>
                  </a:lnTo>
                  <a:lnTo>
                    <a:pt x="321" y="531"/>
                  </a:lnTo>
                  <a:lnTo>
                    <a:pt x="321" y="532"/>
                  </a:lnTo>
                  <a:lnTo>
                    <a:pt x="322" y="533"/>
                  </a:lnTo>
                  <a:lnTo>
                    <a:pt x="321" y="533"/>
                  </a:lnTo>
                  <a:lnTo>
                    <a:pt x="320" y="534"/>
                  </a:lnTo>
                  <a:lnTo>
                    <a:pt x="319" y="534"/>
                  </a:lnTo>
                  <a:lnTo>
                    <a:pt x="319" y="535"/>
                  </a:lnTo>
                  <a:lnTo>
                    <a:pt x="317" y="536"/>
                  </a:lnTo>
                  <a:lnTo>
                    <a:pt x="316" y="536"/>
                  </a:lnTo>
                  <a:lnTo>
                    <a:pt x="315" y="537"/>
                  </a:lnTo>
                  <a:lnTo>
                    <a:pt x="314" y="537"/>
                  </a:lnTo>
                  <a:lnTo>
                    <a:pt x="314" y="538"/>
                  </a:lnTo>
                  <a:lnTo>
                    <a:pt x="313" y="538"/>
                  </a:lnTo>
                  <a:lnTo>
                    <a:pt x="313" y="537"/>
                  </a:lnTo>
                  <a:lnTo>
                    <a:pt x="312" y="538"/>
                  </a:lnTo>
                  <a:lnTo>
                    <a:pt x="313" y="538"/>
                  </a:lnTo>
                  <a:lnTo>
                    <a:pt x="312" y="538"/>
                  </a:lnTo>
                  <a:lnTo>
                    <a:pt x="311" y="538"/>
                  </a:lnTo>
                  <a:lnTo>
                    <a:pt x="310" y="538"/>
                  </a:lnTo>
                  <a:lnTo>
                    <a:pt x="309" y="539"/>
                  </a:lnTo>
                  <a:lnTo>
                    <a:pt x="307" y="541"/>
                  </a:lnTo>
                  <a:lnTo>
                    <a:pt x="305" y="542"/>
                  </a:lnTo>
                  <a:lnTo>
                    <a:pt x="304" y="542"/>
                  </a:lnTo>
                  <a:lnTo>
                    <a:pt x="304" y="543"/>
                  </a:lnTo>
                  <a:lnTo>
                    <a:pt x="303" y="543"/>
                  </a:lnTo>
                  <a:lnTo>
                    <a:pt x="303" y="544"/>
                  </a:lnTo>
                  <a:lnTo>
                    <a:pt x="300" y="547"/>
                  </a:lnTo>
                  <a:lnTo>
                    <a:pt x="299" y="549"/>
                  </a:lnTo>
                  <a:lnTo>
                    <a:pt x="298" y="549"/>
                  </a:lnTo>
                  <a:lnTo>
                    <a:pt x="297" y="550"/>
                  </a:lnTo>
                  <a:lnTo>
                    <a:pt x="296" y="551"/>
                  </a:lnTo>
                  <a:lnTo>
                    <a:pt x="295" y="552"/>
                  </a:lnTo>
                  <a:lnTo>
                    <a:pt x="294" y="552"/>
                  </a:lnTo>
                  <a:lnTo>
                    <a:pt x="292" y="551"/>
                  </a:lnTo>
                  <a:lnTo>
                    <a:pt x="294" y="551"/>
                  </a:lnTo>
                  <a:lnTo>
                    <a:pt x="295" y="550"/>
                  </a:lnTo>
                  <a:lnTo>
                    <a:pt x="296" y="550"/>
                  </a:lnTo>
                  <a:lnTo>
                    <a:pt x="295" y="550"/>
                  </a:lnTo>
                  <a:lnTo>
                    <a:pt x="294" y="550"/>
                  </a:lnTo>
                  <a:lnTo>
                    <a:pt x="294" y="551"/>
                  </a:lnTo>
                  <a:lnTo>
                    <a:pt x="292" y="551"/>
                  </a:lnTo>
                  <a:lnTo>
                    <a:pt x="291" y="552"/>
                  </a:lnTo>
                  <a:lnTo>
                    <a:pt x="290" y="553"/>
                  </a:lnTo>
                  <a:lnTo>
                    <a:pt x="289" y="553"/>
                  </a:lnTo>
                  <a:lnTo>
                    <a:pt x="288" y="555"/>
                  </a:lnTo>
                  <a:lnTo>
                    <a:pt x="287" y="555"/>
                  </a:lnTo>
                  <a:lnTo>
                    <a:pt x="286" y="556"/>
                  </a:lnTo>
                  <a:lnTo>
                    <a:pt x="285" y="556"/>
                  </a:lnTo>
                  <a:lnTo>
                    <a:pt x="286" y="555"/>
                  </a:lnTo>
                  <a:lnTo>
                    <a:pt x="285" y="555"/>
                  </a:lnTo>
                  <a:lnTo>
                    <a:pt x="285" y="556"/>
                  </a:lnTo>
                  <a:lnTo>
                    <a:pt x="284" y="555"/>
                  </a:lnTo>
                  <a:lnTo>
                    <a:pt x="284" y="556"/>
                  </a:lnTo>
                  <a:lnTo>
                    <a:pt x="282" y="558"/>
                  </a:lnTo>
                  <a:lnTo>
                    <a:pt x="280" y="560"/>
                  </a:lnTo>
                  <a:lnTo>
                    <a:pt x="279" y="560"/>
                  </a:lnTo>
                  <a:lnTo>
                    <a:pt x="279" y="561"/>
                  </a:lnTo>
                  <a:lnTo>
                    <a:pt x="277" y="561"/>
                  </a:lnTo>
                  <a:lnTo>
                    <a:pt x="276" y="562"/>
                  </a:lnTo>
                  <a:lnTo>
                    <a:pt x="275" y="562"/>
                  </a:lnTo>
                  <a:lnTo>
                    <a:pt x="273" y="562"/>
                  </a:lnTo>
                  <a:lnTo>
                    <a:pt x="272" y="561"/>
                  </a:lnTo>
                  <a:lnTo>
                    <a:pt x="271" y="561"/>
                  </a:lnTo>
                  <a:lnTo>
                    <a:pt x="270" y="561"/>
                  </a:lnTo>
                  <a:lnTo>
                    <a:pt x="267" y="561"/>
                  </a:lnTo>
                  <a:lnTo>
                    <a:pt x="266" y="561"/>
                  </a:lnTo>
                  <a:lnTo>
                    <a:pt x="265" y="561"/>
                  </a:lnTo>
                  <a:lnTo>
                    <a:pt x="265" y="560"/>
                  </a:lnTo>
                  <a:lnTo>
                    <a:pt x="265" y="559"/>
                  </a:lnTo>
                  <a:lnTo>
                    <a:pt x="265" y="558"/>
                  </a:lnTo>
                  <a:lnTo>
                    <a:pt x="265" y="557"/>
                  </a:lnTo>
                  <a:lnTo>
                    <a:pt x="266" y="557"/>
                  </a:lnTo>
                  <a:lnTo>
                    <a:pt x="266" y="556"/>
                  </a:lnTo>
                  <a:lnTo>
                    <a:pt x="266" y="555"/>
                  </a:lnTo>
                  <a:lnTo>
                    <a:pt x="266" y="554"/>
                  </a:lnTo>
                  <a:lnTo>
                    <a:pt x="265" y="552"/>
                  </a:lnTo>
                  <a:lnTo>
                    <a:pt x="265" y="551"/>
                  </a:lnTo>
                  <a:lnTo>
                    <a:pt x="263" y="550"/>
                  </a:lnTo>
                  <a:lnTo>
                    <a:pt x="262" y="549"/>
                  </a:lnTo>
                  <a:lnTo>
                    <a:pt x="262" y="548"/>
                  </a:lnTo>
                  <a:lnTo>
                    <a:pt x="260" y="546"/>
                  </a:lnTo>
                  <a:lnTo>
                    <a:pt x="259" y="546"/>
                  </a:lnTo>
                  <a:lnTo>
                    <a:pt x="258" y="544"/>
                  </a:lnTo>
                  <a:lnTo>
                    <a:pt x="256" y="543"/>
                  </a:lnTo>
                  <a:lnTo>
                    <a:pt x="255" y="541"/>
                  </a:lnTo>
                  <a:lnTo>
                    <a:pt x="253" y="539"/>
                  </a:lnTo>
                  <a:lnTo>
                    <a:pt x="251" y="538"/>
                  </a:lnTo>
                  <a:lnTo>
                    <a:pt x="250" y="538"/>
                  </a:lnTo>
                  <a:lnTo>
                    <a:pt x="248" y="538"/>
                  </a:lnTo>
                  <a:lnTo>
                    <a:pt x="247" y="538"/>
                  </a:lnTo>
                  <a:lnTo>
                    <a:pt x="246" y="538"/>
                  </a:lnTo>
                  <a:lnTo>
                    <a:pt x="245" y="538"/>
                  </a:lnTo>
                  <a:lnTo>
                    <a:pt x="244" y="538"/>
                  </a:lnTo>
                  <a:lnTo>
                    <a:pt x="242" y="538"/>
                  </a:lnTo>
                  <a:lnTo>
                    <a:pt x="241" y="538"/>
                  </a:lnTo>
                  <a:lnTo>
                    <a:pt x="240" y="537"/>
                  </a:lnTo>
                  <a:lnTo>
                    <a:pt x="240" y="535"/>
                  </a:lnTo>
                  <a:lnTo>
                    <a:pt x="240" y="534"/>
                  </a:lnTo>
                  <a:lnTo>
                    <a:pt x="240" y="533"/>
                  </a:lnTo>
                  <a:lnTo>
                    <a:pt x="239" y="532"/>
                  </a:lnTo>
                  <a:lnTo>
                    <a:pt x="238" y="531"/>
                  </a:lnTo>
                  <a:lnTo>
                    <a:pt x="237" y="531"/>
                  </a:lnTo>
                  <a:lnTo>
                    <a:pt x="236" y="530"/>
                  </a:lnTo>
                  <a:lnTo>
                    <a:pt x="235" y="529"/>
                  </a:lnTo>
                  <a:lnTo>
                    <a:pt x="235" y="528"/>
                  </a:lnTo>
                  <a:lnTo>
                    <a:pt x="234" y="528"/>
                  </a:lnTo>
                  <a:lnTo>
                    <a:pt x="234" y="526"/>
                  </a:lnTo>
                  <a:lnTo>
                    <a:pt x="233" y="526"/>
                  </a:lnTo>
                  <a:lnTo>
                    <a:pt x="232" y="525"/>
                  </a:lnTo>
                  <a:lnTo>
                    <a:pt x="231" y="525"/>
                  </a:lnTo>
                  <a:lnTo>
                    <a:pt x="230" y="525"/>
                  </a:lnTo>
                  <a:lnTo>
                    <a:pt x="229" y="525"/>
                  </a:lnTo>
                  <a:lnTo>
                    <a:pt x="229" y="526"/>
                  </a:lnTo>
                  <a:lnTo>
                    <a:pt x="230" y="527"/>
                  </a:lnTo>
                  <a:lnTo>
                    <a:pt x="230" y="528"/>
                  </a:lnTo>
                  <a:lnTo>
                    <a:pt x="231" y="529"/>
                  </a:lnTo>
                  <a:lnTo>
                    <a:pt x="231" y="530"/>
                  </a:lnTo>
                  <a:lnTo>
                    <a:pt x="231" y="531"/>
                  </a:lnTo>
                  <a:lnTo>
                    <a:pt x="231" y="533"/>
                  </a:lnTo>
                  <a:lnTo>
                    <a:pt x="233" y="534"/>
                  </a:lnTo>
                  <a:lnTo>
                    <a:pt x="234" y="534"/>
                  </a:lnTo>
                  <a:lnTo>
                    <a:pt x="235" y="534"/>
                  </a:lnTo>
                  <a:lnTo>
                    <a:pt x="236" y="535"/>
                  </a:lnTo>
                  <a:lnTo>
                    <a:pt x="236" y="536"/>
                  </a:lnTo>
                  <a:lnTo>
                    <a:pt x="235" y="536"/>
                  </a:lnTo>
                  <a:lnTo>
                    <a:pt x="235" y="537"/>
                  </a:lnTo>
                  <a:lnTo>
                    <a:pt x="235" y="538"/>
                  </a:lnTo>
                  <a:lnTo>
                    <a:pt x="235" y="539"/>
                  </a:lnTo>
                  <a:lnTo>
                    <a:pt x="236" y="540"/>
                  </a:lnTo>
                  <a:lnTo>
                    <a:pt x="237" y="540"/>
                  </a:lnTo>
                  <a:lnTo>
                    <a:pt x="237" y="541"/>
                  </a:lnTo>
                  <a:lnTo>
                    <a:pt x="238" y="542"/>
                  </a:lnTo>
                  <a:lnTo>
                    <a:pt x="240" y="544"/>
                  </a:lnTo>
                  <a:lnTo>
                    <a:pt x="241" y="544"/>
                  </a:lnTo>
                  <a:lnTo>
                    <a:pt x="242" y="544"/>
                  </a:lnTo>
                  <a:lnTo>
                    <a:pt x="244" y="544"/>
                  </a:lnTo>
                  <a:lnTo>
                    <a:pt x="245" y="544"/>
                  </a:lnTo>
                  <a:lnTo>
                    <a:pt x="246" y="544"/>
                  </a:lnTo>
                  <a:lnTo>
                    <a:pt x="247" y="544"/>
                  </a:lnTo>
                  <a:lnTo>
                    <a:pt x="248" y="546"/>
                  </a:lnTo>
                  <a:lnTo>
                    <a:pt x="250" y="548"/>
                  </a:lnTo>
                  <a:lnTo>
                    <a:pt x="252" y="550"/>
                  </a:lnTo>
                  <a:lnTo>
                    <a:pt x="252" y="551"/>
                  </a:lnTo>
                  <a:lnTo>
                    <a:pt x="253" y="552"/>
                  </a:lnTo>
                  <a:lnTo>
                    <a:pt x="253" y="553"/>
                  </a:lnTo>
                  <a:lnTo>
                    <a:pt x="254" y="554"/>
                  </a:lnTo>
                  <a:lnTo>
                    <a:pt x="254" y="555"/>
                  </a:lnTo>
                  <a:lnTo>
                    <a:pt x="255" y="555"/>
                  </a:lnTo>
                  <a:lnTo>
                    <a:pt x="255" y="556"/>
                  </a:lnTo>
                  <a:lnTo>
                    <a:pt x="256" y="557"/>
                  </a:lnTo>
                  <a:lnTo>
                    <a:pt x="256" y="558"/>
                  </a:lnTo>
                  <a:lnTo>
                    <a:pt x="256" y="559"/>
                  </a:lnTo>
                  <a:lnTo>
                    <a:pt x="256" y="560"/>
                  </a:lnTo>
                  <a:lnTo>
                    <a:pt x="257" y="560"/>
                  </a:lnTo>
                  <a:lnTo>
                    <a:pt x="257" y="561"/>
                  </a:lnTo>
                  <a:lnTo>
                    <a:pt x="257" y="563"/>
                  </a:lnTo>
                  <a:lnTo>
                    <a:pt x="256" y="564"/>
                  </a:lnTo>
                  <a:lnTo>
                    <a:pt x="255" y="564"/>
                  </a:lnTo>
                  <a:lnTo>
                    <a:pt x="255" y="563"/>
                  </a:lnTo>
                  <a:lnTo>
                    <a:pt x="253" y="563"/>
                  </a:lnTo>
                  <a:lnTo>
                    <a:pt x="253" y="564"/>
                  </a:lnTo>
                  <a:lnTo>
                    <a:pt x="251" y="565"/>
                  </a:lnTo>
                  <a:lnTo>
                    <a:pt x="250" y="567"/>
                  </a:lnTo>
                  <a:lnTo>
                    <a:pt x="249" y="568"/>
                  </a:lnTo>
                  <a:lnTo>
                    <a:pt x="248" y="568"/>
                  </a:lnTo>
                  <a:lnTo>
                    <a:pt x="247" y="569"/>
                  </a:lnTo>
                  <a:lnTo>
                    <a:pt x="246" y="569"/>
                  </a:lnTo>
                  <a:lnTo>
                    <a:pt x="245" y="569"/>
                  </a:lnTo>
                  <a:lnTo>
                    <a:pt x="245" y="571"/>
                  </a:lnTo>
                  <a:lnTo>
                    <a:pt x="246" y="571"/>
                  </a:lnTo>
                  <a:lnTo>
                    <a:pt x="247" y="572"/>
                  </a:lnTo>
                  <a:lnTo>
                    <a:pt x="248" y="572"/>
                  </a:lnTo>
                  <a:lnTo>
                    <a:pt x="249" y="571"/>
                  </a:lnTo>
                  <a:lnTo>
                    <a:pt x="250" y="569"/>
                  </a:lnTo>
                  <a:lnTo>
                    <a:pt x="250" y="568"/>
                  </a:lnTo>
                  <a:lnTo>
                    <a:pt x="251" y="567"/>
                  </a:lnTo>
                  <a:lnTo>
                    <a:pt x="252" y="567"/>
                  </a:lnTo>
                  <a:lnTo>
                    <a:pt x="252" y="568"/>
                  </a:lnTo>
                  <a:lnTo>
                    <a:pt x="253" y="568"/>
                  </a:lnTo>
                  <a:lnTo>
                    <a:pt x="253" y="569"/>
                  </a:lnTo>
                  <a:lnTo>
                    <a:pt x="253" y="571"/>
                  </a:lnTo>
                  <a:lnTo>
                    <a:pt x="253" y="572"/>
                  </a:lnTo>
                  <a:lnTo>
                    <a:pt x="253" y="574"/>
                  </a:lnTo>
                  <a:lnTo>
                    <a:pt x="253" y="575"/>
                  </a:lnTo>
                  <a:lnTo>
                    <a:pt x="253" y="576"/>
                  </a:lnTo>
                  <a:lnTo>
                    <a:pt x="253" y="577"/>
                  </a:lnTo>
                  <a:lnTo>
                    <a:pt x="253" y="578"/>
                  </a:lnTo>
                  <a:lnTo>
                    <a:pt x="253" y="580"/>
                  </a:lnTo>
                  <a:lnTo>
                    <a:pt x="253" y="583"/>
                  </a:lnTo>
                  <a:lnTo>
                    <a:pt x="252" y="584"/>
                  </a:lnTo>
                  <a:lnTo>
                    <a:pt x="252" y="585"/>
                  </a:lnTo>
                  <a:lnTo>
                    <a:pt x="252" y="586"/>
                  </a:lnTo>
                  <a:lnTo>
                    <a:pt x="253" y="586"/>
                  </a:lnTo>
                  <a:lnTo>
                    <a:pt x="253" y="587"/>
                  </a:lnTo>
                  <a:lnTo>
                    <a:pt x="252" y="587"/>
                  </a:lnTo>
                  <a:lnTo>
                    <a:pt x="252" y="588"/>
                  </a:lnTo>
                  <a:lnTo>
                    <a:pt x="252" y="589"/>
                  </a:lnTo>
                  <a:lnTo>
                    <a:pt x="252" y="590"/>
                  </a:lnTo>
                  <a:lnTo>
                    <a:pt x="252" y="591"/>
                  </a:lnTo>
                  <a:lnTo>
                    <a:pt x="251" y="592"/>
                  </a:lnTo>
                  <a:lnTo>
                    <a:pt x="251" y="593"/>
                  </a:lnTo>
                  <a:lnTo>
                    <a:pt x="251" y="594"/>
                  </a:lnTo>
                  <a:lnTo>
                    <a:pt x="251" y="596"/>
                  </a:lnTo>
                  <a:lnTo>
                    <a:pt x="251" y="598"/>
                  </a:lnTo>
                  <a:lnTo>
                    <a:pt x="252" y="597"/>
                  </a:lnTo>
                  <a:lnTo>
                    <a:pt x="252" y="596"/>
                  </a:lnTo>
                  <a:lnTo>
                    <a:pt x="251" y="596"/>
                  </a:lnTo>
                  <a:lnTo>
                    <a:pt x="252" y="596"/>
                  </a:lnTo>
                  <a:lnTo>
                    <a:pt x="252" y="597"/>
                  </a:lnTo>
                  <a:lnTo>
                    <a:pt x="252" y="598"/>
                  </a:lnTo>
                  <a:lnTo>
                    <a:pt x="252" y="599"/>
                  </a:lnTo>
                  <a:lnTo>
                    <a:pt x="252" y="600"/>
                  </a:lnTo>
                  <a:lnTo>
                    <a:pt x="253" y="601"/>
                  </a:lnTo>
                  <a:lnTo>
                    <a:pt x="253" y="602"/>
                  </a:lnTo>
                  <a:lnTo>
                    <a:pt x="253" y="603"/>
                  </a:lnTo>
                  <a:lnTo>
                    <a:pt x="253" y="604"/>
                  </a:lnTo>
                  <a:lnTo>
                    <a:pt x="254" y="605"/>
                  </a:lnTo>
                  <a:lnTo>
                    <a:pt x="254" y="606"/>
                  </a:lnTo>
                  <a:lnTo>
                    <a:pt x="255" y="607"/>
                  </a:lnTo>
                  <a:lnTo>
                    <a:pt x="255" y="608"/>
                  </a:lnTo>
                  <a:lnTo>
                    <a:pt x="255" y="610"/>
                  </a:lnTo>
                  <a:lnTo>
                    <a:pt x="256" y="611"/>
                  </a:lnTo>
                  <a:lnTo>
                    <a:pt x="256" y="612"/>
                  </a:lnTo>
                  <a:lnTo>
                    <a:pt x="257" y="612"/>
                  </a:lnTo>
                  <a:lnTo>
                    <a:pt x="257" y="613"/>
                  </a:lnTo>
                  <a:lnTo>
                    <a:pt x="256" y="613"/>
                  </a:lnTo>
                  <a:lnTo>
                    <a:pt x="257" y="613"/>
                  </a:lnTo>
                  <a:lnTo>
                    <a:pt x="257" y="614"/>
                  </a:lnTo>
                  <a:lnTo>
                    <a:pt x="256" y="614"/>
                  </a:lnTo>
                  <a:lnTo>
                    <a:pt x="256" y="615"/>
                  </a:lnTo>
                  <a:lnTo>
                    <a:pt x="256" y="616"/>
                  </a:lnTo>
                  <a:lnTo>
                    <a:pt x="256" y="617"/>
                  </a:lnTo>
                  <a:lnTo>
                    <a:pt x="255" y="617"/>
                  </a:lnTo>
                  <a:lnTo>
                    <a:pt x="255" y="618"/>
                  </a:lnTo>
                  <a:lnTo>
                    <a:pt x="254" y="619"/>
                  </a:lnTo>
                  <a:lnTo>
                    <a:pt x="254" y="621"/>
                  </a:lnTo>
                  <a:lnTo>
                    <a:pt x="253" y="621"/>
                  </a:lnTo>
                  <a:lnTo>
                    <a:pt x="252" y="619"/>
                  </a:lnTo>
                  <a:lnTo>
                    <a:pt x="251" y="619"/>
                  </a:lnTo>
                  <a:lnTo>
                    <a:pt x="251" y="618"/>
                  </a:lnTo>
                  <a:lnTo>
                    <a:pt x="250" y="618"/>
                  </a:lnTo>
                  <a:lnTo>
                    <a:pt x="248" y="618"/>
                  </a:lnTo>
                  <a:lnTo>
                    <a:pt x="248" y="617"/>
                  </a:lnTo>
                  <a:lnTo>
                    <a:pt x="247" y="617"/>
                  </a:lnTo>
                  <a:lnTo>
                    <a:pt x="247" y="618"/>
                  </a:lnTo>
                  <a:lnTo>
                    <a:pt x="246" y="618"/>
                  </a:lnTo>
                  <a:lnTo>
                    <a:pt x="246" y="617"/>
                  </a:lnTo>
                  <a:lnTo>
                    <a:pt x="246" y="616"/>
                  </a:lnTo>
                  <a:lnTo>
                    <a:pt x="245" y="616"/>
                  </a:lnTo>
                  <a:lnTo>
                    <a:pt x="245" y="617"/>
                  </a:lnTo>
                  <a:lnTo>
                    <a:pt x="244" y="617"/>
                  </a:lnTo>
                  <a:lnTo>
                    <a:pt x="242" y="618"/>
                  </a:lnTo>
                  <a:lnTo>
                    <a:pt x="242" y="617"/>
                  </a:lnTo>
                  <a:lnTo>
                    <a:pt x="241" y="617"/>
                  </a:lnTo>
                  <a:lnTo>
                    <a:pt x="241" y="618"/>
                  </a:lnTo>
                  <a:lnTo>
                    <a:pt x="240" y="618"/>
                  </a:lnTo>
                  <a:lnTo>
                    <a:pt x="239" y="618"/>
                  </a:lnTo>
                  <a:lnTo>
                    <a:pt x="239" y="619"/>
                  </a:lnTo>
                  <a:lnTo>
                    <a:pt x="239" y="621"/>
                  </a:lnTo>
                  <a:lnTo>
                    <a:pt x="238" y="621"/>
                  </a:lnTo>
                  <a:lnTo>
                    <a:pt x="238" y="622"/>
                  </a:lnTo>
                  <a:lnTo>
                    <a:pt x="238" y="621"/>
                  </a:lnTo>
                  <a:lnTo>
                    <a:pt x="237" y="621"/>
                  </a:lnTo>
                  <a:lnTo>
                    <a:pt x="236" y="619"/>
                  </a:lnTo>
                  <a:lnTo>
                    <a:pt x="236" y="618"/>
                  </a:lnTo>
                  <a:lnTo>
                    <a:pt x="236" y="616"/>
                  </a:lnTo>
                  <a:lnTo>
                    <a:pt x="236" y="615"/>
                  </a:lnTo>
                  <a:lnTo>
                    <a:pt x="235" y="616"/>
                  </a:lnTo>
                  <a:lnTo>
                    <a:pt x="236" y="616"/>
                  </a:lnTo>
                  <a:lnTo>
                    <a:pt x="236" y="617"/>
                  </a:lnTo>
                  <a:lnTo>
                    <a:pt x="235" y="617"/>
                  </a:lnTo>
                  <a:lnTo>
                    <a:pt x="235" y="618"/>
                  </a:lnTo>
                  <a:lnTo>
                    <a:pt x="235" y="622"/>
                  </a:lnTo>
                  <a:lnTo>
                    <a:pt x="235" y="623"/>
                  </a:lnTo>
                  <a:lnTo>
                    <a:pt x="236" y="624"/>
                  </a:lnTo>
                  <a:lnTo>
                    <a:pt x="237" y="624"/>
                  </a:lnTo>
                  <a:lnTo>
                    <a:pt x="239" y="623"/>
                  </a:lnTo>
                  <a:lnTo>
                    <a:pt x="240" y="623"/>
                  </a:lnTo>
                  <a:lnTo>
                    <a:pt x="241" y="623"/>
                  </a:lnTo>
                  <a:lnTo>
                    <a:pt x="242" y="623"/>
                  </a:lnTo>
                  <a:lnTo>
                    <a:pt x="242" y="624"/>
                  </a:lnTo>
                  <a:lnTo>
                    <a:pt x="242" y="625"/>
                  </a:lnTo>
                  <a:lnTo>
                    <a:pt x="241" y="625"/>
                  </a:lnTo>
                  <a:lnTo>
                    <a:pt x="241" y="626"/>
                  </a:lnTo>
                  <a:lnTo>
                    <a:pt x="242" y="626"/>
                  </a:lnTo>
                  <a:lnTo>
                    <a:pt x="242" y="625"/>
                  </a:lnTo>
                  <a:lnTo>
                    <a:pt x="244" y="625"/>
                  </a:lnTo>
                  <a:lnTo>
                    <a:pt x="245" y="625"/>
                  </a:lnTo>
                  <a:lnTo>
                    <a:pt x="244" y="625"/>
                  </a:lnTo>
                  <a:lnTo>
                    <a:pt x="244" y="626"/>
                  </a:lnTo>
                  <a:lnTo>
                    <a:pt x="245" y="625"/>
                  </a:lnTo>
                  <a:lnTo>
                    <a:pt x="245" y="626"/>
                  </a:lnTo>
                  <a:lnTo>
                    <a:pt x="246" y="627"/>
                  </a:lnTo>
                  <a:lnTo>
                    <a:pt x="247" y="627"/>
                  </a:lnTo>
                  <a:lnTo>
                    <a:pt x="248" y="627"/>
                  </a:lnTo>
                  <a:lnTo>
                    <a:pt x="249" y="627"/>
                  </a:lnTo>
                  <a:lnTo>
                    <a:pt x="249" y="628"/>
                  </a:lnTo>
                  <a:lnTo>
                    <a:pt x="250" y="628"/>
                  </a:lnTo>
                  <a:lnTo>
                    <a:pt x="250" y="629"/>
                  </a:lnTo>
                  <a:lnTo>
                    <a:pt x="250" y="630"/>
                  </a:lnTo>
                  <a:lnTo>
                    <a:pt x="249" y="630"/>
                  </a:lnTo>
                  <a:lnTo>
                    <a:pt x="248" y="631"/>
                  </a:lnTo>
                  <a:lnTo>
                    <a:pt x="248" y="632"/>
                  </a:lnTo>
                  <a:lnTo>
                    <a:pt x="247" y="632"/>
                  </a:lnTo>
                  <a:lnTo>
                    <a:pt x="247" y="633"/>
                  </a:lnTo>
                  <a:lnTo>
                    <a:pt x="247" y="634"/>
                  </a:lnTo>
                  <a:lnTo>
                    <a:pt x="248" y="633"/>
                  </a:lnTo>
                  <a:lnTo>
                    <a:pt x="248" y="632"/>
                  </a:lnTo>
                  <a:lnTo>
                    <a:pt x="249" y="632"/>
                  </a:lnTo>
                  <a:lnTo>
                    <a:pt x="250" y="632"/>
                  </a:lnTo>
                  <a:lnTo>
                    <a:pt x="249" y="632"/>
                  </a:lnTo>
                  <a:lnTo>
                    <a:pt x="249" y="633"/>
                  </a:lnTo>
                  <a:lnTo>
                    <a:pt x="249" y="634"/>
                  </a:lnTo>
                  <a:lnTo>
                    <a:pt x="248" y="634"/>
                  </a:lnTo>
                  <a:lnTo>
                    <a:pt x="248" y="635"/>
                  </a:lnTo>
                  <a:lnTo>
                    <a:pt x="248" y="636"/>
                  </a:lnTo>
                  <a:lnTo>
                    <a:pt x="247" y="636"/>
                  </a:lnTo>
                  <a:lnTo>
                    <a:pt x="247" y="637"/>
                  </a:lnTo>
                  <a:lnTo>
                    <a:pt x="247" y="638"/>
                  </a:lnTo>
                  <a:lnTo>
                    <a:pt x="246" y="639"/>
                  </a:lnTo>
                  <a:lnTo>
                    <a:pt x="246" y="640"/>
                  </a:lnTo>
                  <a:lnTo>
                    <a:pt x="245" y="640"/>
                  </a:lnTo>
                  <a:lnTo>
                    <a:pt x="245" y="641"/>
                  </a:lnTo>
                  <a:lnTo>
                    <a:pt x="246" y="641"/>
                  </a:lnTo>
                  <a:lnTo>
                    <a:pt x="245" y="643"/>
                  </a:lnTo>
                  <a:lnTo>
                    <a:pt x="245" y="644"/>
                  </a:lnTo>
                  <a:lnTo>
                    <a:pt x="244" y="646"/>
                  </a:lnTo>
                  <a:lnTo>
                    <a:pt x="242" y="647"/>
                  </a:lnTo>
                  <a:lnTo>
                    <a:pt x="242" y="648"/>
                  </a:lnTo>
                  <a:lnTo>
                    <a:pt x="241" y="648"/>
                  </a:lnTo>
                  <a:lnTo>
                    <a:pt x="240" y="648"/>
                  </a:lnTo>
                  <a:lnTo>
                    <a:pt x="239" y="649"/>
                  </a:lnTo>
                  <a:lnTo>
                    <a:pt x="239" y="650"/>
                  </a:lnTo>
                  <a:lnTo>
                    <a:pt x="238" y="650"/>
                  </a:lnTo>
                  <a:lnTo>
                    <a:pt x="237" y="650"/>
                  </a:lnTo>
                  <a:lnTo>
                    <a:pt x="236" y="650"/>
                  </a:lnTo>
                  <a:lnTo>
                    <a:pt x="235" y="650"/>
                  </a:lnTo>
                  <a:lnTo>
                    <a:pt x="236" y="650"/>
                  </a:lnTo>
                  <a:lnTo>
                    <a:pt x="236" y="651"/>
                  </a:lnTo>
                  <a:lnTo>
                    <a:pt x="237" y="651"/>
                  </a:lnTo>
                  <a:lnTo>
                    <a:pt x="238" y="651"/>
                  </a:lnTo>
                  <a:lnTo>
                    <a:pt x="238" y="652"/>
                  </a:lnTo>
                  <a:lnTo>
                    <a:pt x="238" y="651"/>
                  </a:lnTo>
                  <a:lnTo>
                    <a:pt x="239" y="651"/>
                  </a:lnTo>
                  <a:lnTo>
                    <a:pt x="239" y="652"/>
                  </a:lnTo>
                  <a:lnTo>
                    <a:pt x="240" y="651"/>
                  </a:lnTo>
                  <a:lnTo>
                    <a:pt x="241" y="651"/>
                  </a:lnTo>
                  <a:lnTo>
                    <a:pt x="241" y="652"/>
                  </a:lnTo>
                  <a:lnTo>
                    <a:pt x="241" y="653"/>
                  </a:lnTo>
                  <a:lnTo>
                    <a:pt x="241" y="654"/>
                  </a:lnTo>
                  <a:lnTo>
                    <a:pt x="241" y="655"/>
                  </a:lnTo>
                  <a:lnTo>
                    <a:pt x="241" y="656"/>
                  </a:lnTo>
                  <a:lnTo>
                    <a:pt x="241" y="657"/>
                  </a:lnTo>
                  <a:lnTo>
                    <a:pt x="242" y="658"/>
                  </a:lnTo>
                  <a:lnTo>
                    <a:pt x="242" y="657"/>
                  </a:lnTo>
                  <a:lnTo>
                    <a:pt x="242" y="658"/>
                  </a:lnTo>
                  <a:lnTo>
                    <a:pt x="241" y="659"/>
                  </a:lnTo>
                  <a:lnTo>
                    <a:pt x="240" y="660"/>
                  </a:lnTo>
                  <a:lnTo>
                    <a:pt x="239" y="660"/>
                  </a:lnTo>
                  <a:lnTo>
                    <a:pt x="239" y="659"/>
                  </a:lnTo>
                  <a:lnTo>
                    <a:pt x="238" y="658"/>
                  </a:lnTo>
                  <a:lnTo>
                    <a:pt x="238" y="659"/>
                  </a:lnTo>
                  <a:lnTo>
                    <a:pt x="239" y="659"/>
                  </a:lnTo>
                  <a:lnTo>
                    <a:pt x="239" y="660"/>
                  </a:lnTo>
                  <a:lnTo>
                    <a:pt x="238" y="661"/>
                  </a:lnTo>
                  <a:lnTo>
                    <a:pt x="238" y="660"/>
                  </a:lnTo>
                  <a:lnTo>
                    <a:pt x="238" y="661"/>
                  </a:lnTo>
                  <a:lnTo>
                    <a:pt x="237" y="661"/>
                  </a:lnTo>
                  <a:lnTo>
                    <a:pt x="237" y="662"/>
                  </a:lnTo>
                  <a:lnTo>
                    <a:pt x="236" y="662"/>
                  </a:lnTo>
                  <a:lnTo>
                    <a:pt x="235" y="662"/>
                  </a:lnTo>
                  <a:lnTo>
                    <a:pt x="236" y="660"/>
                  </a:lnTo>
                  <a:lnTo>
                    <a:pt x="236" y="659"/>
                  </a:lnTo>
                  <a:lnTo>
                    <a:pt x="235" y="658"/>
                  </a:lnTo>
                  <a:lnTo>
                    <a:pt x="234" y="658"/>
                  </a:lnTo>
                  <a:lnTo>
                    <a:pt x="233" y="657"/>
                  </a:lnTo>
                  <a:lnTo>
                    <a:pt x="233" y="658"/>
                  </a:lnTo>
                  <a:lnTo>
                    <a:pt x="234" y="659"/>
                  </a:lnTo>
                  <a:lnTo>
                    <a:pt x="235" y="659"/>
                  </a:lnTo>
                  <a:lnTo>
                    <a:pt x="235" y="660"/>
                  </a:lnTo>
                  <a:lnTo>
                    <a:pt x="234" y="661"/>
                  </a:lnTo>
                  <a:lnTo>
                    <a:pt x="234" y="662"/>
                  </a:lnTo>
                  <a:lnTo>
                    <a:pt x="233" y="662"/>
                  </a:lnTo>
                  <a:lnTo>
                    <a:pt x="234" y="662"/>
                  </a:lnTo>
                  <a:lnTo>
                    <a:pt x="234" y="663"/>
                  </a:lnTo>
                  <a:lnTo>
                    <a:pt x="234" y="664"/>
                  </a:lnTo>
                  <a:lnTo>
                    <a:pt x="234" y="665"/>
                  </a:lnTo>
                  <a:lnTo>
                    <a:pt x="234" y="666"/>
                  </a:lnTo>
                  <a:lnTo>
                    <a:pt x="235" y="666"/>
                  </a:lnTo>
                  <a:lnTo>
                    <a:pt x="235" y="667"/>
                  </a:lnTo>
                  <a:lnTo>
                    <a:pt x="234" y="667"/>
                  </a:lnTo>
                  <a:lnTo>
                    <a:pt x="234" y="668"/>
                  </a:lnTo>
                  <a:lnTo>
                    <a:pt x="235" y="668"/>
                  </a:lnTo>
                  <a:lnTo>
                    <a:pt x="235" y="667"/>
                  </a:lnTo>
                  <a:lnTo>
                    <a:pt x="235" y="666"/>
                  </a:lnTo>
                  <a:lnTo>
                    <a:pt x="235" y="665"/>
                  </a:lnTo>
                  <a:lnTo>
                    <a:pt x="236" y="665"/>
                  </a:lnTo>
                  <a:lnTo>
                    <a:pt x="237" y="666"/>
                  </a:lnTo>
                  <a:lnTo>
                    <a:pt x="238" y="666"/>
                  </a:lnTo>
                  <a:lnTo>
                    <a:pt x="238" y="667"/>
                  </a:lnTo>
                  <a:lnTo>
                    <a:pt x="239" y="668"/>
                  </a:lnTo>
                  <a:lnTo>
                    <a:pt x="238" y="668"/>
                  </a:lnTo>
                  <a:lnTo>
                    <a:pt x="238" y="669"/>
                  </a:lnTo>
                  <a:lnTo>
                    <a:pt x="237" y="669"/>
                  </a:lnTo>
                  <a:lnTo>
                    <a:pt x="236" y="671"/>
                  </a:lnTo>
                  <a:lnTo>
                    <a:pt x="237" y="671"/>
                  </a:lnTo>
                  <a:lnTo>
                    <a:pt x="238" y="671"/>
                  </a:lnTo>
                  <a:lnTo>
                    <a:pt x="239" y="671"/>
                  </a:lnTo>
                  <a:lnTo>
                    <a:pt x="239" y="672"/>
                  </a:lnTo>
                  <a:lnTo>
                    <a:pt x="240" y="672"/>
                  </a:lnTo>
                  <a:lnTo>
                    <a:pt x="239" y="672"/>
                  </a:lnTo>
                  <a:lnTo>
                    <a:pt x="240" y="672"/>
                  </a:lnTo>
                  <a:lnTo>
                    <a:pt x="240" y="671"/>
                  </a:lnTo>
                  <a:lnTo>
                    <a:pt x="239" y="671"/>
                  </a:lnTo>
                  <a:lnTo>
                    <a:pt x="240" y="669"/>
                  </a:lnTo>
                  <a:lnTo>
                    <a:pt x="240" y="668"/>
                  </a:lnTo>
                  <a:lnTo>
                    <a:pt x="241" y="668"/>
                  </a:lnTo>
                  <a:lnTo>
                    <a:pt x="241" y="667"/>
                  </a:lnTo>
                  <a:lnTo>
                    <a:pt x="242" y="667"/>
                  </a:lnTo>
                  <a:lnTo>
                    <a:pt x="244" y="667"/>
                  </a:lnTo>
                  <a:lnTo>
                    <a:pt x="244" y="668"/>
                  </a:lnTo>
                  <a:lnTo>
                    <a:pt x="244" y="669"/>
                  </a:lnTo>
                  <a:lnTo>
                    <a:pt x="245" y="669"/>
                  </a:lnTo>
                  <a:lnTo>
                    <a:pt x="244" y="671"/>
                  </a:lnTo>
                  <a:lnTo>
                    <a:pt x="245" y="671"/>
                  </a:lnTo>
                  <a:lnTo>
                    <a:pt x="245" y="672"/>
                  </a:lnTo>
                  <a:lnTo>
                    <a:pt x="245" y="673"/>
                  </a:lnTo>
                  <a:lnTo>
                    <a:pt x="245" y="674"/>
                  </a:lnTo>
                  <a:lnTo>
                    <a:pt x="245" y="675"/>
                  </a:lnTo>
                  <a:lnTo>
                    <a:pt x="246" y="676"/>
                  </a:lnTo>
                  <a:lnTo>
                    <a:pt x="246" y="677"/>
                  </a:lnTo>
                  <a:lnTo>
                    <a:pt x="245" y="678"/>
                  </a:lnTo>
                  <a:lnTo>
                    <a:pt x="244" y="679"/>
                  </a:lnTo>
                  <a:lnTo>
                    <a:pt x="242" y="680"/>
                  </a:lnTo>
                  <a:lnTo>
                    <a:pt x="242" y="681"/>
                  </a:lnTo>
                  <a:lnTo>
                    <a:pt x="241" y="681"/>
                  </a:lnTo>
                  <a:lnTo>
                    <a:pt x="241" y="680"/>
                  </a:lnTo>
                  <a:lnTo>
                    <a:pt x="242" y="679"/>
                  </a:lnTo>
                  <a:lnTo>
                    <a:pt x="242" y="678"/>
                  </a:lnTo>
                  <a:lnTo>
                    <a:pt x="242" y="677"/>
                  </a:lnTo>
                  <a:lnTo>
                    <a:pt x="241" y="677"/>
                  </a:lnTo>
                  <a:lnTo>
                    <a:pt x="242" y="678"/>
                  </a:lnTo>
                  <a:lnTo>
                    <a:pt x="241" y="679"/>
                  </a:lnTo>
                  <a:lnTo>
                    <a:pt x="240" y="679"/>
                  </a:lnTo>
                  <a:lnTo>
                    <a:pt x="239" y="679"/>
                  </a:lnTo>
                  <a:lnTo>
                    <a:pt x="239" y="680"/>
                  </a:lnTo>
                  <a:lnTo>
                    <a:pt x="240" y="680"/>
                  </a:lnTo>
                  <a:lnTo>
                    <a:pt x="240" y="681"/>
                  </a:lnTo>
                  <a:lnTo>
                    <a:pt x="240" y="682"/>
                  </a:lnTo>
                  <a:lnTo>
                    <a:pt x="239" y="682"/>
                  </a:lnTo>
                  <a:lnTo>
                    <a:pt x="239" y="681"/>
                  </a:lnTo>
                  <a:lnTo>
                    <a:pt x="239" y="682"/>
                  </a:lnTo>
                  <a:lnTo>
                    <a:pt x="239" y="683"/>
                  </a:lnTo>
                  <a:lnTo>
                    <a:pt x="239" y="684"/>
                  </a:lnTo>
                  <a:lnTo>
                    <a:pt x="238" y="683"/>
                  </a:lnTo>
                  <a:lnTo>
                    <a:pt x="237" y="683"/>
                  </a:lnTo>
                  <a:lnTo>
                    <a:pt x="236" y="683"/>
                  </a:lnTo>
                  <a:lnTo>
                    <a:pt x="235" y="683"/>
                  </a:lnTo>
                  <a:lnTo>
                    <a:pt x="235" y="684"/>
                  </a:lnTo>
                  <a:lnTo>
                    <a:pt x="236" y="683"/>
                  </a:lnTo>
                  <a:lnTo>
                    <a:pt x="237" y="683"/>
                  </a:lnTo>
                  <a:lnTo>
                    <a:pt x="237" y="684"/>
                  </a:lnTo>
                  <a:lnTo>
                    <a:pt x="236" y="684"/>
                  </a:lnTo>
                  <a:lnTo>
                    <a:pt x="236" y="685"/>
                  </a:lnTo>
                  <a:lnTo>
                    <a:pt x="236" y="686"/>
                  </a:lnTo>
                  <a:lnTo>
                    <a:pt x="236" y="687"/>
                  </a:lnTo>
                  <a:lnTo>
                    <a:pt x="236" y="688"/>
                  </a:lnTo>
                  <a:lnTo>
                    <a:pt x="235" y="689"/>
                  </a:lnTo>
                  <a:lnTo>
                    <a:pt x="235" y="690"/>
                  </a:lnTo>
                  <a:lnTo>
                    <a:pt x="234" y="691"/>
                  </a:lnTo>
                  <a:lnTo>
                    <a:pt x="235" y="691"/>
                  </a:lnTo>
                  <a:lnTo>
                    <a:pt x="235" y="692"/>
                  </a:lnTo>
                  <a:lnTo>
                    <a:pt x="236" y="692"/>
                  </a:lnTo>
                  <a:lnTo>
                    <a:pt x="237" y="691"/>
                  </a:lnTo>
                  <a:lnTo>
                    <a:pt x="237" y="690"/>
                  </a:lnTo>
                  <a:lnTo>
                    <a:pt x="238" y="689"/>
                  </a:lnTo>
                  <a:lnTo>
                    <a:pt x="238" y="688"/>
                  </a:lnTo>
                  <a:lnTo>
                    <a:pt x="237" y="687"/>
                  </a:lnTo>
                  <a:lnTo>
                    <a:pt x="238" y="686"/>
                  </a:lnTo>
                  <a:lnTo>
                    <a:pt x="239" y="686"/>
                  </a:lnTo>
                  <a:lnTo>
                    <a:pt x="239" y="687"/>
                  </a:lnTo>
                  <a:lnTo>
                    <a:pt x="239" y="686"/>
                  </a:lnTo>
                  <a:lnTo>
                    <a:pt x="239" y="685"/>
                  </a:lnTo>
                  <a:lnTo>
                    <a:pt x="240" y="685"/>
                  </a:lnTo>
                  <a:lnTo>
                    <a:pt x="241" y="685"/>
                  </a:lnTo>
                  <a:lnTo>
                    <a:pt x="241" y="686"/>
                  </a:lnTo>
                  <a:lnTo>
                    <a:pt x="242" y="687"/>
                  </a:lnTo>
                  <a:lnTo>
                    <a:pt x="242" y="688"/>
                  </a:lnTo>
                  <a:lnTo>
                    <a:pt x="242" y="687"/>
                  </a:lnTo>
                  <a:lnTo>
                    <a:pt x="244" y="687"/>
                  </a:lnTo>
                  <a:lnTo>
                    <a:pt x="242" y="687"/>
                  </a:lnTo>
                  <a:lnTo>
                    <a:pt x="242" y="686"/>
                  </a:lnTo>
                  <a:lnTo>
                    <a:pt x="242" y="685"/>
                  </a:lnTo>
                  <a:lnTo>
                    <a:pt x="244" y="685"/>
                  </a:lnTo>
                  <a:lnTo>
                    <a:pt x="245" y="685"/>
                  </a:lnTo>
                  <a:lnTo>
                    <a:pt x="244" y="684"/>
                  </a:lnTo>
                  <a:lnTo>
                    <a:pt x="242" y="684"/>
                  </a:lnTo>
                  <a:lnTo>
                    <a:pt x="244" y="684"/>
                  </a:lnTo>
                  <a:lnTo>
                    <a:pt x="245" y="684"/>
                  </a:lnTo>
                  <a:lnTo>
                    <a:pt x="246" y="683"/>
                  </a:lnTo>
                  <a:lnTo>
                    <a:pt x="249" y="683"/>
                  </a:lnTo>
                  <a:lnTo>
                    <a:pt x="249" y="684"/>
                  </a:lnTo>
                  <a:lnTo>
                    <a:pt x="250" y="684"/>
                  </a:lnTo>
                  <a:lnTo>
                    <a:pt x="251" y="685"/>
                  </a:lnTo>
                  <a:lnTo>
                    <a:pt x="251" y="686"/>
                  </a:lnTo>
                  <a:lnTo>
                    <a:pt x="251" y="687"/>
                  </a:lnTo>
                  <a:lnTo>
                    <a:pt x="251" y="688"/>
                  </a:lnTo>
                  <a:lnTo>
                    <a:pt x="251" y="687"/>
                  </a:lnTo>
                  <a:lnTo>
                    <a:pt x="250" y="687"/>
                  </a:lnTo>
                  <a:lnTo>
                    <a:pt x="251" y="687"/>
                  </a:lnTo>
                  <a:lnTo>
                    <a:pt x="250" y="688"/>
                  </a:lnTo>
                  <a:lnTo>
                    <a:pt x="249" y="688"/>
                  </a:lnTo>
                  <a:lnTo>
                    <a:pt x="249" y="689"/>
                  </a:lnTo>
                  <a:lnTo>
                    <a:pt x="249" y="688"/>
                  </a:lnTo>
                  <a:lnTo>
                    <a:pt x="250" y="688"/>
                  </a:lnTo>
                  <a:lnTo>
                    <a:pt x="251" y="688"/>
                  </a:lnTo>
                  <a:lnTo>
                    <a:pt x="251" y="689"/>
                  </a:lnTo>
                  <a:lnTo>
                    <a:pt x="251" y="690"/>
                  </a:lnTo>
                  <a:lnTo>
                    <a:pt x="252" y="689"/>
                  </a:lnTo>
                  <a:lnTo>
                    <a:pt x="253" y="689"/>
                  </a:lnTo>
                  <a:lnTo>
                    <a:pt x="254" y="689"/>
                  </a:lnTo>
                  <a:lnTo>
                    <a:pt x="255" y="689"/>
                  </a:lnTo>
                  <a:lnTo>
                    <a:pt x="255" y="690"/>
                  </a:lnTo>
                  <a:lnTo>
                    <a:pt x="256" y="691"/>
                  </a:lnTo>
                  <a:lnTo>
                    <a:pt x="257" y="691"/>
                  </a:lnTo>
                  <a:lnTo>
                    <a:pt x="257" y="692"/>
                  </a:lnTo>
                  <a:lnTo>
                    <a:pt x="257" y="691"/>
                  </a:lnTo>
                  <a:lnTo>
                    <a:pt x="257" y="692"/>
                  </a:lnTo>
                  <a:lnTo>
                    <a:pt x="258" y="692"/>
                  </a:lnTo>
                  <a:lnTo>
                    <a:pt x="258" y="693"/>
                  </a:lnTo>
                  <a:lnTo>
                    <a:pt x="258" y="694"/>
                  </a:lnTo>
                  <a:lnTo>
                    <a:pt x="258" y="696"/>
                  </a:lnTo>
                  <a:lnTo>
                    <a:pt x="258" y="697"/>
                  </a:lnTo>
                  <a:lnTo>
                    <a:pt x="259" y="696"/>
                  </a:lnTo>
                  <a:lnTo>
                    <a:pt x="260" y="696"/>
                  </a:lnTo>
                  <a:lnTo>
                    <a:pt x="261" y="696"/>
                  </a:lnTo>
                  <a:lnTo>
                    <a:pt x="261" y="697"/>
                  </a:lnTo>
                  <a:lnTo>
                    <a:pt x="262" y="698"/>
                  </a:lnTo>
                  <a:lnTo>
                    <a:pt x="263" y="698"/>
                  </a:lnTo>
                  <a:lnTo>
                    <a:pt x="263" y="699"/>
                  </a:lnTo>
                  <a:lnTo>
                    <a:pt x="264" y="700"/>
                  </a:lnTo>
                  <a:lnTo>
                    <a:pt x="264" y="701"/>
                  </a:lnTo>
                  <a:lnTo>
                    <a:pt x="266" y="702"/>
                  </a:lnTo>
                  <a:lnTo>
                    <a:pt x="266" y="703"/>
                  </a:lnTo>
                  <a:lnTo>
                    <a:pt x="267" y="703"/>
                  </a:lnTo>
                  <a:lnTo>
                    <a:pt x="267" y="704"/>
                  </a:lnTo>
                  <a:lnTo>
                    <a:pt x="269" y="705"/>
                  </a:lnTo>
                  <a:lnTo>
                    <a:pt x="270" y="705"/>
                  </a:lnTo>
                  <a:lnTo>
                    <a:pt x="270" y="706"/>
                  </a:lnTo>
                  <a:lnTo>
                    <a:pt x="269" y="706"/>
                  </a:lnTo>
                  <a:lnTo>
                    <a:pt x="269" y="705"/>
                  </a:lnTo>
                  <a:lnTo>
                    <a:pt x="267" y="705"/>
                  </a:lnTo>
                  <a:lnTo>
                    <a:pt x="267" y="706"/>
                  </a:lnTo>
                  <a:lnTo>
                    <a:pt x="266" y="707"/>
                  </a:lnTo>
                  <a:lnTo>
                    <a:pt x="267" y="707"/>
                  </a:lnTo>
                  <a:lnTo>
                    <a:pt x="267" y="706"/>
                  </a:lnTo>
                  <a:lnTo>
                    <a:pt x="269" y="706"/>
                  </a:lnTo>
                  <a:lnTo>
                    <a:pt x="270" y="707"/>
                  </a:lnTo>
                  <a:lnTo>
                    <a:pt x="270" y="708"/>
                  </a:lnTo>
                  <a:lnTo>
                    <a:pt x="270" y="709"/>
                  </a:lnTo>
                  <a:lnTo>
                    <a:pt x="269" y="710"/>
                  </a:lnTo>
                  <a:lnTo>
                    <a:pt x="269" y="709"/>
                  </a:lnTo>
                  <a:lnTo>
                    <a:pt x="267" y="709"/>
                  </a:lnTo>
                  <a:lnTo>
                    <a:pt x="267" y="708"/>
                  </a:lnTo>
                  <a:lnTo>
                    <a:pt x="266" y="708"/>
                  </a:lnTo>
                  <a:lnTo>
                    <a:pt x="267" y="709"/>
                  </a:lnTo>
                  <a:lnTo>
                    <a:pt x="267" y="710"/>
                  </a:lnTo>
                  <a:lnTo>
                    <a:pt x="269" y="710"/>
                  </a:lnTo>
                  <a:lnTo>
                    <a:pt x="269" y="711"/>
                  </a:lnTo>
                  <a:lnTo>
                    <a:pt x="269" y="712"/>
                  </a:lnTo>
                  <a:lnTo>
                    <a:pt x="267" y="712"/>
                  </a:lnTo>
                  <a:lnTo>
                    <a:pt x="266" y="712"/>
                  </a:lnTo>
                  <a:lnTo>
                    <a:pt x="266" y="713"/>
                  </a:lnTo>
                  <a:lnTo>
                    <a:pt x="265" y="713"/>
                  </a:lnTo>
                  <a:lnTo>
                    <a:pt x="265" y="712"/>
                  </a:lnTo>
                  <a:lnTo>
                    <a:pt x="264" y="712"/>
                  </a:lnTo>
                  <a:lnTo>
                    <a:pt x="264" y="713"/>
                  </a:lnTo>
                  <a:lnTo>
                    <a:pt x="264" y="714"/>
                  </a:lnTo>
                  <a:lnTo>
                    <a:pt x="265" y="714"/>
                  </a:lnTo>
                  <a:lnTo>
                    <a:pt x="266" y="714"/>
                  </a:lnTo>
                  <a:lnTo>
                    <a:pt x="266" y="713"/>
                  </a:lnTo>
                  <a:lnTo>
                    <a:pt x="267" y="713"/>
                  </a:lnTo>
                  <a:lnTo>
                    <a:pt x="269" y="713"/>
                  </a:lnTo>
                  <a:lnTo>
                    <a:pt x="270" y="713"/>
                  </a:lnTo>
                  <a:lnTo>
                    <a:pt x="270" y="714"/>
                  </a:lnTo>
                  <a:lnTo>
                    <a:pt x="270" y="715"/>
                  </a:lnTo>
                  <a:lnTo>
                    <a:pt x="270" y="716"/>
                  </a:lnTo>
                  <a:lnTo>
                    <a:pt x="270" y="717"/>
                  </a:lnTo>
                  <a:lnTo>
                    <a:pt x="270" y="718"/>
                  </a:lnTo>
                  <a:lnTo>
                    <a:pt x="270" y="719"/>
                  </a:lnTo>
                  <a:lnTo>
                    <a:pt x="271" y="718"/>
                  </a:lnTo>
                  <a:lnTo>
                    <a:pt x="271" y="719"/>
                  </a:lnTo>
                  <a:lnTo>
                    <a:pt x="271" y="718"/>
                  </a:lnTo>
                  <a:lnTo>
                    <a:pt x="271" y="717"/>
                  </a:lnTo>
                  <a:lnTo>
                    <a:pt x="271" y="716"/>
                  </a:lnTo>
                  <a:lnTo>
                    <a:pt x="271" y="715"/>
                  </a:lnTo>
                  <a:lnTo>
                    <a:pt x="272" y="715"/>
                  </a:lnTo>
                  <a:lnTo>
                    <a:pt x="272" y="714"/>
                  </a:lnTo>
                  <a:lnTo>
                    <a:pt x="271" y="714"/>
                  </a:lnTo>
                  <a:lnTo>
                    <a:pt x="271" y="713"/>
                  </a:lnTo>
                  <a:lnTo>
                    <a:pt x="271" y="712"/>
                  </a:lnTo>
                  <a:lnTo>
                    <a:pt x="272" y="712"/>
                  </a:lnTo>
                  <a:lnTo>
                    <a:pt x="272" y="711"/>
                  </a:lnTo>
                  <a:lnTo>
                    <a:pt x="273" y="710"/>
                  </a:lnTo>
                  <a:lnTo>
                    <a:pt x="275" y="709"/>
                  </a:lnTo>
                  <a:lnTo>
                    <a:pt x="276" y="708"/>
                  </a:lnTo>
                  <a:lnTo>
                    <a:pt x="276" y="707"/>
                  </a:lnTo>
                  <a:lnTo>
                    <a:pt x="277" y="707"/>
                  </a:lnTo>
                  <a:lnTo>
                    <a:pt x="278" y="707"/>
                  </a:lnTo>
                  <a:lnTo>
                    <a:pt x="279" y="707"/>
                  </a:lnTo>
                  <a:lnTo>
                    <a:pt x="279" y="708"/>
                  </a:lnTo>
                  <a:lnTo>
                    <a:pt x="280" y="708"/>
                  </a:lnTo>
                  <a:lnTo>
                    <a:pt x="280" y="709"/>
                  </a:lnTo>
                  <a:lnTo>
                    <a:pt x="280" y="710"/>
                  </a:lnTo>
                  <a:lnTo>
                    <a:pt x="279" y="711"/>
                  </a:lnTo>
                  <a:lnTo>
                    <a:pt x="279" y="712"/>
                  </a:lnTo>
                  <a:lnTo>
                    <a:pt x="278" y="713"/>
                  </a:lnTo>
                  <a:lnTo>
                    <a:pt x="277" y="713"/>
                  </a:lnTo>
                  <a:lnTo>
                    <a:pt x="277" y="714"/>
                  </a:lnTo>
                  <a:lnTo>
                    <a:pt x="276" y="714"/>
                  </a:lnTo>
                  <a:lnTo>
                    <a:pt x="275" y="714"/>
                  </a:lnTo>
                  <a:lnTo>
                    <a:pt x="275" y="715"/>
                  </a:lnTo>
                  <a:lnTo>
                    <a:pt x="274" y="715"/>
                  </a:lnTo>
                  <a:lnTo>
                    <a:pt x="274" y="716"/>
                  </a:lnTo>
                  <a:lnTo>
                    <a:pt x="274" y="717"/>
                  </a:lnTo>
                  <a:lnTo>
                    <a:pt x="274" y="718"/>
                  </a:lnTo>
                  <a:lnTo>
                    <a:pt x="275" y="718"/>
                  </a:lnTo>
                  <a:lnTo>
                    <a:pt x="276" y="719"/>
                  </a:lnTo>
                  <a:lnTo>
                    <a:pt x="276" y="721"/>
                  </a:lnTo>
                  <a:lnTo>
                    <a:pt x="276" y="722"/>
                  </a:lnTo>
                  <a:lnTo>
                    <a:pt x="276" y="723"/>
                  </a:lnTo>
                  <a:lnTo>
                    <a:pt x="277" y="722"/>
                  </a:lnTo>
                  <a:lnTo>
                    <a:pt x="277" y="723"/>
                  </a:lnTo>
                  <a:lnTo>
                    <a:pt x="278" y="723"/>
                  </a:lnTo>
                  <a:lnTo>
                    <a:pt x="278" y="722"/>
                  </a:lnTo>
                  <a:lnTo>
                    <a:pt x="277" y="722"/>
                  </a:lnTo>
                  <a:lnTo>
                    <a:pt x="277" y="721"/>
                  </a:lnTo>
                  <a:lnTo>
                    <a:pt x="278" y="719"/>
                  </a:lnTo>
                  <a:lnTo>
                    <a:pt x="277" y="718"/>
                  </a:lnTo>
                  <a:lnTo>
                    <a:pt x="277" y="717"/>
                  </a:lnTo>
                  <a:lnTo>
                    <a:pt x="277" y="716"/>
                  </a:lnTo>
                  <a:lnTo>
                    <a:pt x="278" y="716"/>
                  </a:lnTo>
                  <a:lnTo>
                    <a:pt x="278" y="715"/>
                  </a:lnTo>
                  <a:lnTo>
                    <a:pt x="279" y="715"/>
                  </a:lnTo>
                  <a:lnTo>
                    <a:pt x="280" y="716"/>
                  </a:lnTo>
                  <a:lnTo>
                    <a:pt x="280" y="715"/>
                  </a:lnTo>
                  <a:lnTo>
                    <a:pt x="281" y="715"/>
                  </a:lnTo>
                  <a:lnTo>
                    <a:pt x="282" y="715"/>
                  </a:lnTo>
                  <a:lnTo>
                    <a:pt x="283" y="715"/>
                  </a:lnTo>
                  <a:lnTo>
                    <a:pt x="284" y="714"/>
                  </a:lnTo>
                  <a:lnTo>
                    <a:pt x="285" y="713"/>
                  </a:lnTo>
                  <a:lnTo>
                    <a:pt x="286" y="713"/>
                  </a:lnTo>
                  <a:lnTo>
                    <a:pt x="287" y="713"/>
                  </a:lnTo>
                  <a:lnTo>
                    <a:pt x="288" y="713"/>
                  </a:lnTo>
                  <a:lnTo>
                    <a:pt x="288" y="714"/>
                  </a:lnTo>
                  <a:lnTo>
                    <a:pt x="287" y="714"/>
                  </a:lnTo>
                  <a:lnTo>
                    <a:pt x="286" y="714"/>
                  </a:lnTo>
                  <a:lnTo>
                    <a:pt x="285" y="714"/>
                  </a:lnTo>
                  <a:lnTo>
                    <a:pt x="284" y="714"/>
                  </a:lnTo>
                  <a:lnTo>
                    <a:pt x="284" y="715"/>
                  </a:lnTo>
                  <a:lnTo>
                    <a:pt x="283" y="716"/>
                  </a:lnTo>
                  <a:lnTo>
                    <a:pt x="283" y="717"/>
                  </a:lnTo>
                  <a:lnTo>
                    <a:pt x="284" y="716"/>
                  </a:lnTo>
                  <a:lnTo>
                    <a:pt x="284" y="715"/>
                  </a:lnTo>
                  <a:lnTo>
                    <a:pt x="285" y="715"/>
                  </a:lnTo>
                  <a:lnTo>
                    <a:pt x="286" y="715"/>
                  </a:lnTo>
                  <a:lnTo>
                    <a:pt x="287" y="715"/>
                  </a:lnTo>
                  <a:lnTo>
                    <a:pt x="288" y="715"/>
                  </a:lnTo>
                  <a:lnTo>
                    <a:pt x="288" y="716"/>
                  </a:lnTo>
                  <a:lnTo>
                    <a:pt x="289" y="715"/>
                  </a:lnTo>
                  <a:lnTo>
                    <a:pt x="290" y="716"/>
                  </a:lnTo>
                  <a:lnTo>
                    <a:pt x="289" y="716"/>
                  </a:lnTo>
                  <a:lnTo>
                    <a:pt x="290" y="716"/>
                  </a:lnTo>
                  <a:lnTo>
                    <a:pt x="291" y="717"/>
                  </a:lnTo>
                  <a:lnTo>
                    <a:pt x="291" y="718"/>
                  </a:lnTo>
                  <a:lnTo>
                    <a:pt x="290" y="718"/>
                  </a:lnTo>
                  <a:lnTo>
                    <a:pt x="289" y="718"/>
                  </a:lnTo>
                  <a:lnTo>
                    <a:pt x="290" y="718"/>
                  </a:lnTo>
                  <a:lnTo>
                    <a:pt x="290" y="719"/>
                  </a:lnTo>
                  <a:lnTo>
                    <a:pt x="292" y="718"/>
                  </a:lnTo>
                  <a:lnTo>
                    <a:pt x="292" y="717"/>
                  </a:lnTo>
                  <a:lnTo>
                    <a:pt x="291" y="717"/>
                  </a:lnTo>
                  <a:lnTo>
                    <a:pt x="292" y="717"/>
                  </a:lnTo>
                  <a:lnTo>
                    <a:pt x="292" y="718"/>
                  </a:lnTo>
                  <a:lnTo>
                    <a:pt x="294" y="718"/>
                  </a:lnTo>
                  <a:lnTo>
                    <a:pt x="294" y="719"/>
                  </a:lnTo>
                  <a:lnTo>
                    <a:pt x="294" y="721"/>
                  </a:lnTo>
                  <a:lnTo>
                    <a:pt x="295" y="721"/>
                  </a:lnTo>
                  <a:lnTo>
                    <a:pt x="296" y="722"/>
                  </a:lnTo>
                  <a:lnTo>
                    <a:pt x="295" y="722"/>
                  </a:lnTo>
                  <a:lnTo>
                    <a:pt x="295" y="723"/>
                  </a:lnTo>
                  <a:lnTo>
                    <a:pt x="295" y="722"/>
                  </a:lnTo>
                  <a:lnTo>
                    <a:pt x="296" y="722"/>
                  </a:lnTo>
                  <a:lnTo>
                    <a:pt x="296" y="721"/>
                  </a:lnTo>
                  <a:lnTo>
                    <a:pt x="296" y="719"/>
                  </a:lnTo>
                  <a:lnTo>
                    <a:pt x="296" y="721"/>
                  </a:lnTo>
                  <a:lnTo>
                    <a:pt x="297" y="721"/>
                  </a:lnTo>
                  <a:lnTo>
                    <a:pt x="297" y="722"/>
                  </a:lnTo>
                  <a:lnTo>
                    <a:pt x="298" y="725"/>
                  </a:lnTo>
                  <a:lnTo>
                    <a:pt x="299" y="726"/>
                  </a:lnTo>
                  <a:lnTo>
                    <a:pt x="299" y="727"/>
                  </a:lnTo>
                  <a:lnTo>
                    <a:pt x="299" y="728"/>
                  </a:lnTo>
                  <a:lnTo>
                    <a:pt x="298" y="728"/>
                  </a:lnTo>
                  <a:lnTo>
                    <a:pt x="298" y="727"/>
                  </a:lnTo>
                  <a:lnTo>
                    <a:pt x="298" y="728"/>
                  </a:lnTo>
                  <a:lnTo>
                    <a:pt x="297" y="728"/>
                  </a:lnTo>
                  <a:lnTo>
                    <a:pt x="296" y="728"/>
                  </a:lnTo>
                  <a:lnTo>
                    <a:pt x="295" y="728"/>
                  </a:lnTo>
                  <a:lnTo>
                    <a:pt x="294" y="728"/>
                  </a:lnTo>
                  <a:lnTo>
                    <a:pt x="292" y="729"/>
                  </a:lnTo>
                  <a:lnTo>
                    <a:pt x="294" y="729"/>
                  </a:lnTo>
                  <a:lnTo>
                    <a:pt x="295" y="729"/>
                  </a:lnTo>
                  <a:lnTo>
                    <a:pt x="295" y="728"/>
                  </a:lnTo>
                  <a:lnTo>
                    <a:pt x="296" y="729"/>
                  </a:lnTo>
                  <a:lnTo>
                    <a:pt x="296" y="730"/>
                  </a:lnTo>
                  <a:lnTo>
                    <a:pt x="297" y="731"/>
                  </a:lnTo>
                  <a:lnTo>
                    <a:pt x="298" y="732"/>
                  </a:lnTo>
                  <a:lnTo>
                    <a:pt x="298" y="731"/>
                  </a:lnTo>
                  <a:lnTo>
                    <a:pt x="299" y="731"/>
                  </a:lnTo>
                  <a:lnTo>
                    <a:pt x="300" y="731"/>
                  </a:lnTo>
                  <a:lnTo>
                    <a:pt x="300" y="730"/>
                  </a:lnTo>
                  <a:lnTo>
                    <a:pt x="301" y="730"/>
                  </a:lnTo>
                  <a:lnTo>
                    <a:pt x="301" y="731"/>
                  </a:lnTo>
                  <a:lnTo>
                    <a:pt x="301" y="732"/>
                  </a:lnTo>
                  <a:lnTo>
                    <a:pt x="302" y="732"/>
                  </a:lnTo>
                  <a:lnTo>
                    <a:pt x="302" y="733"/>
                  </a:lnTo>
                  <a:lnTo>
                    <a:pt x="302" y="735"/>
                  </a:lnTo>
                  <a:lnTo>
                    <a:pt x="301" y="736"/>
                  </a:lnTo>
                  <a:lnTo>
                    <a:pt x="301" y="735"/>
                  </a:lnTo>
                  <a:lnTo>
                    <a:pt x="300" y="735"/>
                  </a:lnTo>
                  <a:lnTo>
                    <a:pt x="300" y="734"/>
                  </a:lnTo>
                  <a:lnTo>
                    <a:pt x="299" y="733"/>
                  </a:lnTo>
                  <a:lnTo>
                    <a:pt x="298" y="733"/>
                  </a:lnTo>
                  <a:lnTo>
                    <a:pt x="298" y="734"/>
                  </a:lnTo>
                  <a:lnTo>
                    <a:pt x="297" y="734"/>
                  </a:lnTo>
                  <a:lnTo>
                    <a:pt x="297" y="735"/>
                  </a:lnTo>
                  <a:lnTo>
                    <a:pt x="296" y="735"/>
                  </a:lnTo>
                  <a:lnTo>
                    <a:pt x="295" y="734"/>
                  </a:lnTo>
                  <a:lnTo>
                    <a:pt x="294" y="735"/>
                  </a:lnTo>
                  <a:lnTo>
                    <a:pt x="292" y="735"/>
                  </a:lnTo>
                  <a:lnTo>
                    <a:pt x="292" y="736"/>
                  </a:lnTo>
                  <a:lnTo>
                    <a:pt x="292" y="737"/>
                  </a:lnTo>
                  <a:lnTo>
                    <a:pt x="291" y="737"/>
                  </a:lnTo>
                  <a:lnTo>
                    <a:pt x="290" y="737"/>
                  </a:lnTo>
                  <a:lnTo>
                    <a:pt x="290" y="738"/>
                  </a:lnTo>
                  <a:lnTo>
                    <a:pt x="292" y="738"/>
                  </a:lnTo>
                  <a:lnTo>
                    <a:pt x="292" y="737"/>
                  </a:lnTo>
                  <a:lnTo>
                    <a:pt x="294" y="737"/>
                  </a:lnTo>
                  <a:lnTo>
                    <a:pt x="294" y="736"/>
                  </a:lnTo>
                  <a:lnTo>
                    <a:pt x="295" y="736"/>
                  </a:lnTo>
                  <a:lnTo>
                    <a:pt x="296" y="736"/>
                  </a:lnTo>
                  <a:lnTo>
                    <a:pt x="297" y="736"/>
                  </a:lnTo>
                  <a:lnTo>
                    <a:pt x="298" y="735"/>
                  </a:lnTo>
                  <a:lnTo>
                    <a:pt x="298" y="736"/>
                  </a:lnTo>
                  <a:lnTo>
                    <a:pt x="298" y="737"/>
                  </a:lnTo>
                  <a:lnTo>
                    <a:pt x="298" y="738"/>
                  </a:lnTo>
                  <a:lnTo>
                    <a:pt x="297" y="738"/>
                  </a:lnTo>
                  <a:lnTo>
                    <a:pt x="298" y="738"/>
                  </a:lnTo>
                  <a:lnTo>
                    <a:pt x="299" y="738"/>
                  </a:lnTo>
                  <a:lnTo>
                    <a:pt x="299" y="739"/>
                  </a:lnTo>
                  <a:lnTo>
                    <a:pt x="298" y="739"/>
                  </a:lnTo>
                  <a:lnTo>
                    <a:pt x="299" y="739"/>
                  </a:lnTo>
                  <a:lnTo>
                    <a:pt x="299" y="740"/>
                  </a:lnTo>
                  <a:lnTo>
                    <a:pt x="300" y="740"/>
                  </a:lnTo>
                  <a:lnTo>
                    <a:pt x="300" y="741"/>
                  </a:lnTo>
                  <a:lnTo>
                    <a:pt x="300" y="742"/>
                  </a:lnTo>
                  <a:lnTo>
                    <a:pt x="301" y="743"/>
                  </a:lnTo>
                  <a:lnTo>
                    <a:pt x="300" y="744"/>
                  </a:lnTo>
                  <a:lnTo>
                    <a:pt x="299" y="744"/>
                  </a:lnTo>
                  <a:lnTo>
                    <a:pt x="300" y="744"/>
                  </a:lnTo>
                  <a:lnTo>
                    <a:pt x="299" y="746"/>
                  </a:lnTo>
                  <a:lnTo>
                    <a:pt x="300" y="744"/>
                  </a:lnTo>
                  <a:lnTo>
                    <a:pt x="301" y="743"/>
                  </a:lnTo>
                  <a:lnTo>
                    <a:pt x="301" y="742"/>
                  </a:lnTo>
                  <a:lnTo>
                    <a:pt x="302" y="743"/>
                  </a:lnTo>
                  <a:lnTo>
                    <a:pt x="303" y="743"/>
                  </a:lnTo>
                  <a:lnTo>
                    <a:pt x="303" y="742"/>
                  </a:lnTo>
                  <a:lnTo>
                    <a:pt x="302" y="742"/>
                  </a:lnTo>
                  <a:lnTo>
                    <a:pt x="302" y="741"/>
                  </a:lnTo>
                  <a:lnTo>
                    <a:pt x="301" y="740"/>
                  </a:lnTo>
                  <a:lnTo>
                    <a:pt x="301" y="739"/>
                  </a:lnTo>
                  <a:lnTo>
                    <a:pt x="302" y="739"/>
                  </a:lnTo>
                  <a:lnTo>
                    <a:pt x="303" y="739"/>
                  </a:lnTo>
                  <a:lnTo>
                    <a:pt x="303" y="740"/>
                  </a:lnTo>
                  <a:lnTo>
                    <a:pt x="303" y="741"/>
                  </a:lnTo>
                  <a:lnTo>
                    <a:pt x="304" y="742"/>
                  </a:lnTo>
                  <a:lnTo>
                    <a:pt x="304" y="743"/>
                  </a:lnTo>
                  <a:lnTo>
                    <a:pt x="305" y="746"/>
                  </a:lnTo>
                  <a:lnTo>
                    <a:pt x="305" y="747"/>
                  </a:lnTo>
                  <a:lnTo>
                    <a:pt x="305" y="748"/>
                  </a:lnTo>
                  <a:lnTo>
                    <a:pt x="306" y="748"/>
                  </a:lnTo>
                  <a:lnTo>
                    <a:pt x="306" y="749"/>
                  </a:lnTo>
                  <a:lnTo>
                    <a:pt x="307" y="749"/>
                  </a:lnTo>
                  <a:lnTo>
                    <a:pt x="308" y="751"/>
                  </a:lnTo>
                  <a:lnTo>
                    <a:pt x="308" y="752"/>
                  </a:lnTo>
                  <a:lnTo>
                    <a:pt x="308" y="753"/>
                  </a:lnTo>
                  <a:lnTo>
                    <a:pt x="307" y="753"/>
                  </a:lnTo>
                  <a:lnTo>
                    <a:pt x="307" y="752"/>
                  </a:lnTo>
                  <a:lnTo>
                    <a:pt x="306" y="752"/>
                  </a:lnTo>
                  <a:lnTo>
                    <a:pt x="307" y="752"/>
                  </a:lnTo>
                  <a:lnTo>
                    <a:pt x="307" y="753"/>
                  </a:lnTo>
                  <a:lnTo>
                    <a:pt x="307" y="754"/>
                  </a:lnTo>
                  <a:lnTo>
                    <a:pt x="306" y="755"/>
                  </a:lnTo>
                  <a:lnTo>
                    <a:pt x="306" y="754"/>
                  </a:lnTo>
                  <a:lnTo>
                    <a:pt x="305" y="754"/>
                  </a:lnTo>
                  <a:lnTo>
                    <a:pt x="304" y="755"/>
                  </a:lnTo>
                  <a:lnTo>
                    <a:pt x="305" y="755"/>
                  </a:lnTo>
                  <a:lnTo>
                    <a:pt x="304" y="754"/>
                  </a:lnTo>
                  <a:lnTo>
                    <a:pt x="304" y="755"/>
                  </a:lnTo>
                  <a:lnTo>
                    <a:pt x="305" y="755"/>
                  </a:lnTo>
                  <a:lnTo>
                    <a:pt x="305" y="756"/>
                  </a:lnTo>
                  <a:lnTo>
                    <a:pt x="306" y="756"/>
                  </a:lnTo>
                  <a:lnTo>
                    <a:pt x="306" y="755"/>
                  </a:lnTo>
                  <a:lnTo>
                    <a:pt x="306" y="756"/>
                  </a:lnTo>
                  <a:lnTo>
                    <a:pt x="307" y="757"/>
                  </a:lnTo>
                  <a:lnTo>
                    <a:pt x="307" y="758"/>
                  </a:lnTo>
                  <a:lnTo>
                    <a:pt x="308" y="757"/>
                  </a:lnTo>
                  <a:lnTo>
                    <a:pt x="308" y="756"/>
                  </a:lnTo>
                  <a:lnTo>
                    <a:pt x="307" y="756"/>
                  </a:lnTo>
                  <a:lnTo>
                    <a:pt x="308" y="756"/>
                  </a:lnTo>
                  <a:lnTo>
                    <a:pt x="309" y="757"/>
                  </a:lnTo>
                  <a:lnTo>
                    <a:pt x="309" y="758"/>
                  </a:lnTo>
                  <a:lnTo>
                    <a:pt x="310" y="758"/>
                  </a:lnTo>
                  <a:lnTo>
                    <a:pt x="310" y="757"/>
                  </a:lnTo>
                  <a:lnTo>
                    <a:pt x="309" y="756"/>
                  </a:lnTo>
                  <a:lnTo>
                    <a:pt x="310" y="756"/>
                  </a:lnTo>
                  <a:lnTo>
                    <a:pt x="311" y="756"/>
                  </a:lnTo>
                  <a:lnTo>
                    <a:pt x="312" y="756"/>
                  </a:lnTo>
                  <a:lnTo>
                    <a:pt x="313" y="756"/>
                  </a:lnTo>
                  <a:lnTo>
                    <a:pt x="314" y="757"/>
                  </a:lnTo>
                  <a:lnTo>
                    <a:pt x="315" y="758"/>
                  </a:lnTo>
                  <a:lnTo>
                    <a:pt x="316" y="758"/>
                  </a:lnTo>
                  <a:lnTo>
                    <a:pt x="317" y="759"/>
                  </a:lnTo>
                  <a:lnTo>
                    <a:pt x="319" y="759"/>
                  </a:lnTo>
                  <a:lnTo>
                    <a:pt x="319" y="760"/>
                  </a:lnTo>
                  <a:lnTo>
                    <a:pt x="319" y="761"/>
                  </a:lnTo>
                  <a:lnTo>
                    <a:pt x="317" y="760"/>
                  </a:lnTo>
                  <a:lnTo>
                    <a:pt x="317" y="761"/>
                  </a:lnTo>
                  <a:lnTo>
                    <a:pt x="317" y="762"/>
                  </a:lnTo>
                  <a:lnTo>
                    <a:pt x="317" y="763"/>
                  </a:lnTo>
                  <a:lnTo>
                    <a:pt x="317" y="762"/>
                  </a:lnTo>
                  <a:lnTo>
                    <a:pt x="316" y="763"/>
                  </a:lnTo>
                  <a:lnTo>
                    <a:pt x="315" y="762"/>
                  </a:lnTo>
                  <a:lnTo>
                    <a:pt x="314" y="762"/>
                  </a:lnTo>
                  <a:lnTo>
                    <a:pt x="314" y="763"/>
                  </a:lnTo>
                  <a:lnTo>
                    <a:pt x="314" y="762"/>
                  </a:lnTo>
                  <a:lnTo>
                    <a:pt x="314" y="763"/>
                  </a:lnTo>
                  <a:lnTo>
                    <a:pt x="313" y="763"/>
                  </a:lnTo>
                  <a:lnTo>
                    <a:pt x="312" y="763"/>
                  </a:lnTo>
                  <a:lnTo>
                    <a:pt x="311" y="763"/>
                  </a:lnTo>
                  <a:lnTo>
                    <a:pt x="310" y="763"/>
                  </a:lnTo>
                  <a:lnTo>
                    <a:pt x="310" y="764"/>
                  </a:lnTo>
                  <a:lnTo>
                    <a:pt x="309" y="764"/>
                  </a:lnTo>
                  <a:lnTo>
                    <a:pt x="308" y="764"/>
                  </a:lnTo>
                  <a:lnTo>
                    <a:pt x="307" y="764"/>
                  </a:lnTo>
                  <a:lnTo>
                    <a:pt x="307" y="765"/>
                  </a:lnTo>
                  <a:lnTo>
                    <a:pt x="306" y="765"/>
                  </a:lnTo>
                  <a:lnTo>
                    <a:pt x="307" y="766"/>
                  </a:lnTo>
                  <a:lnTo>
                    <a:pt x="306" y="767"/>
                  </a:lnTo>
                  <a:lnTo>
                    <a:pt x="306" y="768"/>
                  </a:lnTo>
                  <a:lnTo>
                    <a:pt x="305" y="768"/>
                  </a:lnTo>
                  <a:lnTo>
                    <a:pt x="305" y="769"/>
                  </a:lnTo>
                  <a:lnTo>
                    <a:pt x="304" y="769"/>
                  </a:lnTo>
                  <a:lnTo>
                    <a:pt x="304" y="771"/>
                  </a:lnTo>
                  <a:lnTo>
                    <a:pt x="303" y="771"/>
                  </a:lnTo>
                  <a:lnTo>
                    <a:pt x="302" y="771"/>
                  </a:lnTo>
                  <a:lnTo>
                    <a:pt x="301" y="771"/>
                  </a:lnTo>
                  <a:lnTo>
                    <a:pt x="300" y="771"/>
                  </a:lnTo>
                  <a:lnTo>
                    <a:pt x="299" y="771"/>
                  </a:lnTo>
                  <a:lnTo>
                    <a:pt x="299" y="772"/>
                  </a:lnTo>
                  <a:lnTo>
                    <a:pt x="298" y="772"/>
                  </a:lnTo>
                  <a:lnTo>
                    <a:pt x="297" y="772"/>
                  </a:lnTo>
                  <a:lnTo>
                    <a:pt x="297" y="773"/>
                  </a:lnTo>
                  <a:lnTo>
                    <a:pt x="296" y="772"/>
                  </a:lnTo>
                  <a:lnTo>
                    <a:pt x="295" y="772"/>
                  </a:lnTo>
                  <a:lnTo>
                    <a:pt x="294" y="772"/>
                  </a:lnTo>
                  <a:lnTo>
                    <a:pt x="292" y="772"/>
                  </a:lnTo>
                  <a:lnTo>
                    <a:pt x="288" y="772"/>
                  </a:lnTo>
                  <a:lnTo>
                    <a:pt x="288" y="773"/>
                  </a:lnTo>
                  <a:lnTo>
                    <a:pt x="286" y="773"/>
                  </a:lnTo>
                  <a:lnTo>
                    <a:pt x="285" y="774"/>
                  </a:lnTo>
                  <a:lnTo>
                    <a:pt x="283" y="775"/>
                  </a:lnTo>
                  <a:lnTo>
                    <a:pt x="282" y="776"/>
                  </a:lnTo>
                  <a:lnTo>
                    <a:pt x="280" y="777"/>
                  </a:lnTo>
                  <a:lnTo>
                    <a:pt x="278" y="778"/>
                  </a:lnTo>
                  <a:lnTo>
                    <a:pt x="275" y="780"/>
                  </a:lnTo>
                  <a:lnTo>
                    <a:pt x="274" y="780"/>
                  </a:lnTo>
                  <a:lnTo>
                    <a:pt x="271" y="782"/>
                  </a:lnTo>
                  <a:lnTo>
                    <a:pt x="267" y="783"/>
                  </a:lnTo>
                  <a:lnTo>
                    <a:pt x="265" y="785"/>
                  </a:lnTo>
                  <a:lnTo>
                    <a:pt x="264" y="786"/>
                  </a:lnTo>
                  <a:lnTo>
                    <a:pt x="261" y="788"/>
                  </a:lnTo>
                  <a:lnTo>
                    <a:pt x="258" y="790"/>
                  </a:lnTo>
                  <a:lnTo>
                    <a:pt x="258" y="791"/>
                  </a:lnTo>
                  <a:lnTo>
                    <a:pt x="258" y="790"/>
                  </a:lnTo>
                  <a:lnTo>
                    <a:pt x="257" y="790"/>
                  </a:lnTo>
                  <a:lnTo>
                    <a:pt x="257" y="791"/>
                  </a:lnTo>
                  <a:lnTo>
                    <a:pt x="256" y="792"/>
                  </a:lnTo>
                  <a:lnTo>
                    <a:pt x="256" y="793"/>
                  </a:lnTo>
                  <a:lnTo>
                    <a:pt x="255" y="793"/>
                  </a:lnTo>
                  <a:lnTo>
                    <a:pt x="255" y="794"/>
                  </a:lnTo>
                  <a:lnTo>
                    <a:pt x="255" y="796"/>
                  </a:lnTo>
                  <a:lnTo>
                    <a:pt x="254" y="796"/>
                  </a:lnTo>
                  <a:lnTo>
                    <a:pt x="254" y="797"/>
                  </a:lnTo>
                  <a:lnTo>
                    <a:pt x="253" y="797"/>
                  </a:lnTo>
                  <a:lnTo>
                    <a:pt x="253" y="798"/>
                  </a:lnTo>
                  <a:lnTo>
                    <a:pt x="252" y="798"/>
                  </a:lnTo>
                  <a:lnTo>
                    <a:pt x="251" y="798"/>
                  </a:lnTo>
                  <a:lnTo>
                    <a:pt x="250" y="798"/>
                  </a:lnTo>
                  <a:lnTo>
                    <a:pt x="249" y="798"/>
                  </a:lnTo>
                  <a:lnTo>
                    <a:pt x="249" y="797"/>
                  </a:lnTo>
                  <a:lnTo>
                    <a:pt x="248" y="797"/>
                  </a:lnTo>
                  <a:lnTo>
                    <a:pt x="247" y="797"/>
                  </a:lnTo>
                  <a:lnTo>
                    <a:pt x="247" y="796"/>
                  </a:lnTo>
                  <a:lnTo>
                    <a:pt x="246" y="796"/>
                  </a:lnTo>
                  <a:lnTo>
                    <a:pt x="245" y="796"/>
                  </a:lnTo>
                  <a:lnTo>
                    <a:pt x="245" y="794"/>
                  </a:lnTo>
                  <a:lnTo>
                    <a:pt x="244" y="794"/>
                  </a:lnTo>
                  <a:lnTo>
                    <a:pt x="244" y="796"/>
                  </a:lnTo>
                  <a:lnTo>
                    <a:pt x="242" y="794"/>
                  </a:lnTo>
                  <a:lnTo>
                    <a:pt x="241" y="793"/>
                  </a:lnTo>
                  <a:lnTo>
                    <a:pt x="241" y="792"/>
                  </a:lnTo>
                  <a:lnTo>
                    <a:pt x="240" y="792"/>
                  </a:lnTo>
                  <a:lnTo>
                    <a:pt x="239" y="792"/>
                  </a:lnTo>
                  <a:lnTo>
                    <a:pt x="239" y="791"/>
                  </a:lnTo>
                  <a:lnTo>
                    <a:pt x="238" y="791"/>
                  </a:lnTo>
                  <a:lnTo>
                    <a:pt x="237" y="790"/>
                  </a:lnTo>
                  <a:lnTo>
                    <a:pt x="237" y="791"/>
                  </a:lnTo>
                  <a:lnTo>
                    <a:pt x="237" y="790"/>
                  </a:lnTo>
                  <a:lnTo>
                    <a:pt x="236" y="790"/>
                  </a:lnTo>
                  <a:lnTo>
                    <a:pt x="235" y="790"/>
                  </a:lnTo>
                  <a:lnTo>
                    <a:pt x="234" y="789"/>
                  </a:lnTo>
                  <a:lnTo>
                    <a:pt x="234" y="790"/>
                  </a:lnTo>
                  <a:lnTo>
                    <a:pt x="233" y="790"/>
                  </a:lnTo>
                  <a:lnTo>
                    <a:pt x="232" y="790"/>
                  </a:lnTo>
                  <a:lnTo>
                    <a:pt x="232" y="791"/>
                  </a:lnTo>
                  <a:lnTo>
                    <a:pt x="231" y="791"/>
                  </a:lnTo>
                  <a:lnTo>
                    <a:pt x="230" y="791"/>
                  </a:lnTo>
                  <a:lnTo>
                    <a:pt x="230" y="790"/>
                  </a:lnTo>
                  <a:lnTo>
                    <a:pt x="229" y="791"/>
                  </a:lnTo>
                  <a:lnTo>
                    <a:pt x="228" y="791"/>
                  </a:lnTo>
                  <a:lnTo>
                    <a:pt x="228" y="792"/>
                  </a:lnTo>
                  <a:lnTo>
                    <a:pt x="228" y="793"/>
                  </a:lnTo>
                  <a:lnTo>
                    <a:pt x="227" y="793"/>
                  </a:lnTo>
                  <a:lnTo>
                    <a:pt x="226" y="793"/>
                  </a:lnTo>
                  <a:lnTo>
                    <a:pt x="225" y="793"/>
                  </a:lnTo>
                  <a:lnTo>
                    <a:pt x="225" y="794"/>
                  </a:lnTo>
                  <a:lnTo>
                    <a:pt x="224" y="794"/>
                  </a:lnTo>
                  <a:lnTo>
                    <a:pt x="224" y="796"/>
                  </a:lnTo>
                  <a:lnTo>
                    <a:pt x="223" y="796"/>
                  </a:lnTo>
                  <a:lnTo>
                    <a:pt x="222" y="796"/>
                  </a:lnTo>
                  <a:lnTo>
                    <a:pt x="221" y="796"/>
                  </a:lnTo>
                  <a:lnTo>
                    <a:pt x="221" y="797"/>
                  </a:lnTo>
                  <a:lnTo>
                    <a:pt x="221" y="798"/>
                  </a:lnTo>
                  <a:lnTo>
                    <a:pt x="220" y="798"/>
                  </a:lnTo>
                  <a:lnTo>
                    <a:pt x="219" y="799"/>
                  </a:lnTo>
                  <a:lnTo>
                    <a:pt x="219" y="798"/>
                  </a:lnTo>
                  <a:lnTo>
                    <a:pt x="217" y="798"/>
                  </a:lnTo>
                  <a:lnTo>
                    <a:pt x="216" y="798"/>
                  </a:lnTo>
                  <a:lnTo>
                    <a:pt x="215" y="798"/>
                  </a:lnTo>
                  <a:lnTo>
                    <a:pt x="215" y="799"/>
                  </a:lnTo>
                  <a:lnTo>
                    <a:pt x="214" y="799"/>
                  </a:lnTo>
                  <a:lnTo>
                    <a:pt x="213" y="799"/>
                  </a:lnTo>
                  <a:lnTo>
                    <a:pt x="212" y="799"/>
                  </a:lnTo>
                  <a:lnTo>
                    <a:pt x="212" y="798"/>
                  </a:lnTo>
                  <a:lnTo>
                    <a:pt x="211" y="798"/>
                  </a:lnTo>
                  <a:lnTo>
                    <a:pt x="211" y="799"/>
                  </a:lnTo>
                  <a:lnTo>
                    <a:pt x="210" y="799"/>
                  </a:lnTo>
                  <a:lnTo>
                    <a:pt x="210" y="800"/>
                  </a:lnTo>
                  <a:lnTo>
                    <a:pt x="209" y="800"/>
                  </a:lnTo>
                  <a:lnTo>
                    <a:pt x="209" y="799"/>
                  </a:lnTo>
                  <a:lnTo>
                    <a:pt x="208" y="799"/>
                  </a:lnTo>
                  <a:lnTo>
                    <a:pt x="208" y="800"/>
                  </a:lnTo>
                  <a:lnTo>
                    <a:pt x="207" y="800"/>
                  </a:lnTo>
                  <a:lnTo>
                    <a:pt x="207" y="801"/>
                  </a:lnTo>
                  <a:lnTo>
                    <a:pt x="206" y="802"/>
                  </a:lnTo>
                  <a:lnTo>
                    <a:pt x="206" y="803"/>
                  </a:lnTo>
                  <a:lnTo>
                    <a:pt x="205" y="803"/>
                  </a:lnTo>
                  <a:lnTo>
                    <a:pt x="204" y="803"/>
                  </a:lnTo>
                  <a:lnTo>
                    <a:pt x="204" y="804"/>
                  </a:lnTo>
                  <a:lnTo>
                    <a:pt x="203" y="804"/>
                  </a:lnTo>
                  <a:lnTo>
                    <a:pt x="202" y="803"/>
                  </a:lnTo>
                  <a:lnTo>
                    <a:pt x="201" y="803"/>
                  </a:lnTo>
                  <a:lnTo>
                    <a:pt x="201" y="804"/>
                  </a:lnTo>
                  <a:lnTo>
                    <a:pt x="200" y="804"/>
                  </a:lnTo>
                  <a:lnTo>
                    <a:pt x="200" y="803"/>
                  </a:lnTo>
                  <a:lnTo>
                    <a:pt x="199" y="803"/>
                  </a:lnTo>
                  <a:lnTo>
                    <a:pt x="198" y="804"/>
                  </a:lnTo>
                  <a:lnTo>
                    <a:pt x="197" y="804"/>
                  </a:lnTo>
                  <a:lnTo>
                    <a:pt x="197" y="805"/>
                  </a:lnTo>
                  <a:lnTo>
                    <a:pt x="197" y="806"/>
                  </a:lnTo>
                  <a:lnTo>
                    <a:pt x="196" y="806"/>
                  </a:lnTo>
                  <a:lnTo>
                    <a:pt x="196" y="807"/>
                  </a:lnTo>
                  <a:lnTo>
                    <a:pt x="197" y="807"/>
                  </a:lnTo>
                  <a:lnTo>
                    <a:pt x="197" y="808"/>
                  </a:lnTo>
                  <a:lnTo>
                    <a:pt x="197" y="809"/>
                  </a:lnTo>
                  <a:lnTo>
                    <a:pt x="196" y="809"/>
                  </a:lnTo>
                  <a:lnTo>
                    <a:pt x="196" y="810"/>
                  </a:lnTo>
                  <a:lnTo>
                    <a:pt x="195" y="810"/>
                  </a:lnTo>
                  <a:lnTo>
                    <a:pt x="196" y="811"/>
                  </a:lnTo>
                  <a:lnTo>
                    <a:pt x="196" y="812"/>
                  </a:lnTo>
                  <a:lnTo>
                    <a:pt x="195" y="812"/>
                  </a:lnTo>
                  <a:lnTo>
                    <a:pt x="194" y="812"/>
                  </a:lnTo>
                  <a:lnTo>
                    <a:pt x="194" y="813"/>
                  </a:lnTo>
                  <a:lnTo>
                    <a:pt x="194" y="814"/>
                  </a:lnTo>
                  <a:lnTo>
                    <a:pt x="192" y="814"/>
                  </a:lnTo>
                  <a:lnTo>
                    <a:pt x="191" y="814"/>
                  </a:lnTo>
                  <a:lnTo>
                    <a:pt x="191" y="815"/>
                  </a:lnTo>
                  <a:lnTo>
                    <a:pt x="190" y="815"/>
                  </a:lnTo>
                  <a:lnTo>
                    <a:pt x="190" y="816"/>
                  </a:lnTo>
                  <a:lnTo>
                    <a:pt x="189" y="817"/>
                  </a:lnTo>
                  <a:lnTo>
                    <a:pt x="188" y="817"/>
                  </a:lnTo>
                  <a:lnTo>
                    <a:pt x="187" y="817"/>
                  </a:lnTo>
                  <a:lnTo>
                    <a:pt x="186" y="817"/>
                  </a:lnTo>
                  <a:lnTo>
                    <a:pt x="186" y="818"/>
                  </a:lnTo>
                  <a:lnTo>
                    <a:pt x="185" y="818"/>
                  </a:lnTo>
                  <a:lnTo>
                    <a:pt x="185" y="819"/>
                  </a:lnTo>
                  <a:lnTo>
                    <a:pt x="185" y="821"/>
                  </a:lnTo>
                  <a:lnTo>
                    <a:pt x="184" y="821"/>
                  </a:lnTo>
                  <a:lnTo>
                    <a:pt x="184" y="822"/>
                  </a:lnTo>
                  <a:lnTo>
                    <a:pt x="184" y="823"/>
                  </a:lnTo>
                  <a:lnTo>
                    <a:pt x="183" y="823"/>
                  </a:lnTo>
                  <a:lnTo>
                    <a:pt x="183" y="824"/>
                  </a:lnTo>
                  <a:lnTo>
                    <a:pt x="182" y="824"/>
                  </a:lnTo>
                  <a:lnTo>
                    <a:pt x="181" y="824"/>
                  </a:lnTo>
                  <a:lnTo>
                    <a:pt x="180" y="824"/>
                  </a:lnTo>
                  <a:lnTo>
                    <a:pt x="180" y="825"/>
                  </a:lnTo>
                  <a:lnTo>
                    <a:pt x="179" y="826"/>
                  </a:lnTo>
                  <a:lnTo>
                    <a:pt x="178" y="827"/>
                  </a:lnTo>
                  <a:lnTo>
                    <a:pt x="177" y="827"/>
                  </a:lnTo>
                  <a:lnTo>
                    <a:pt x="177" y="828"/>
                  </a:lnTo>
                  <a:lnTo>
                    <a:pt x="177" y="829"/>
                  </a:lnTo>
                  <a:lnTo>
                    <a:pt x="177" y="830"/>
                  </a:lnTo>
                  <a:lnTo>
                    <a:pt x="176" y="830"/>
                  </a:lnTo>
                  <a:lnTo>
                    <a:pt x="175" y="830"/>
                  </a:lnTo>
                  <a:lnTo>
                    <a:pt x="174" y="830"/>
                  </a:lnTo>
                  <a:lnTo>
                    <a:pt x="173" y="830"/>
                  </a:lnTo>
                  <a:lnTo>
                    <a:pt x="173" y="831"/>
                  </a:lnTo>
                  <a:lnTo>
                    <a:pt x="172" y="831"/>
                  </a:lnTo>
                  <a:lnTo>
                    <a:pt x="171" y="831"/>
                  </a:lnTo>
                  <a:lnTo>
                    <a:pt x="171" y="830"/>
                  </a:lnTo>
                  <a:lnTo>
                    <a:pt x="170" y="830"/>
                  </a:lnTo>
                  <a:lnTo>
                    <a:pt x="170" y="829"/>
                  </a:lnTo>
                  <a:lnTo>
                    <a:pt x="169" y="829"/>
                  </a:lnTo>
                  <a:lnTo>
                    <a:pt x="169" y="828"/>
                  </a:lnTo>
                  <a:lnTo>
                    <a:pt x="167" y="828"/>
                  </a:lnTo>
                  <a:lnTo>
                    <a:pt x="166" y="828"/>
                  </a:lnTo>
                  <a:lnTo>
                    <a:pt x="165" y="828"/>
                  </a:lnTo>
                  <a:lnTo>
                    <a:pt x="164" y="828"/>
                  </a:lnTo>
                  <a:lnTo>
                    <a:pt x="164" y="827"/>
                  </a:lnTo>
                  <a:lnTo>
                    <a:pt x="164" y="826"/>
                  </a:lnTo>
                  <a:lnTo>
                    <a:pt x="164" y="825"/>
                  </a:lnTo>
                  <a:lnTo>
                    <a:pt x="163" y="825"/>
                  </a:lnTo>
                  <a:lnTo>
                    <a:pt x="162" y="825"/>
                  </a:lnTo>
                  <a:lnTo>
                    <a:pt x="161" y="825"/>
                  </a:lnTo>
                  <a:lnTo>
                    <a:pt x="161" y="824"/>
                  </a:lnTo>
                  <a:lnTo>
                    <a:pt x="161" y="823"/>
                  </a:lnTo>
                  <a:lnTo>
                    <a:pt x="160" y="822"/>
                  </a:lnTo>
                  <a:lnTo>
                    <a:pt x="159" y="822"/>
                  </a:lnTo>
                  <a:lnTo>
                    <a:pt x="158" y="821"/>
                  </a:lnTo>
                  <a:lnTo>
                    <a:pt x="158" y="822"/>
                  </a:lnTo>
                  <a:lnTo>
                    <a:pt x="157" y="822"/>
                  </a:lnTo>
                  <a:lnTo>
                    <a:pt x="156" y="822"/>
                  </a:lnTo>
                  <a:lnTo>
                    <a:pt x="155" y="822"/>
                  </a:lnTo>
                  <a:lnTo>
                    <a:pt x="154" y="823"/>
                  </a:lnTo>
                  <a:lnTo>
                    <a:pt x="153" y="823"/>
                  </a:lnTo>
                  <a:lnTo>
                    <a:pt x="152" y="823"/>
                  </a:lnTo>
                  <a:lnTo>
                    <a:pt x="152" y="824"/>
                  </a:lnTo>
                  <a:lnTo>
                    <a:pt x="153" y="824"/>
                  </a:lnTo>
                  <a:lnTo>
                    <a:pt x="152" y="824"/>
                  </a:lnTo>
                  <a:lnTo>
                    <a:pt x="152" y="825"/>
                  </a:lnTo>
                  <a:lnTo>
                    <a:pt x="152" y="826"/>
                  </a:lnTo>
                  <a:lnTo>
                    <a:pt x="152" y="827"/>
                  </a:lnTo>
                  <a:lnTo>
                    <a:pt x="151" y="828"/>
                  </a:lnTo>
                  <a:lnTo>
                    <a:pt x="150" y="829"/>
                  </a:lnTo>
                  <a:lnTo>
                    <a:pt x="149" y="829"/>
                  </a:lnTo>
                  <a:lnTo>
                    <a:pt x="148" y="829"/>
                  </a:lnTo>
                  <a:lnTo>
                    <a:pt x="148" y="830"/>
                  </a:lnTo>
                  <a:lnTo>
                    <a:pt x="148" y="831"/>
                  </a:lnTo>
                  <a:lnTo>
                    <a:pt x="147" y="831"/>
                  </a:lnTo>
                  <a:lnTo>
                    <a:pt x="146" y="831"/>
                  </a:lnTo>
                  <a:lnTo>
                    <a:pt x="145" y="831"/>
                  </a:lnTo>
                  <a:lnTo>
                    <a:pt x="144" y="831"/>
                  </a:lnTo>
                  <a:lnTo>
                    <a:pt x="142" y="831"/>
                  </a:lnTo>
                  <a:lnTo>
                    <a:pt x="141" y="831"/>
                  </a:lnTo>
                  <a:lnTo>
                    <a:pt x="140" y="831"/>
                  </a:lnTo>
                  <a:lnTo>
                    <a:pt x="139" y="831"/>
                  </a:lnTo>
                  <a:lnTo>
                    <a:pt x="139" y="832"/>
                  </a:lnTo>
                  <a:lnTo>
                    <a:pt x="138" y="832"/>
                  </a:lnTo>
                  <a:lnTo>
                    <a:pt x="138" y="831"/>
                  </a:lnTo>
                  <a:lnTo>
                    <a:pt x="137" y="830"/>
                  </a:lnTo>
                  <a:lnTo>
                    <a:pt x="137" y="829"/>
                  </a:lnTo>
                  <a:lnTo>
                    <a:pt x="137" y="828"/>
                  </a:lnTo>
                  <a:lnTo>
                    <a:pt x="136" y="828"/>
                  </a:lnTo>
                  <a:lnTo>
                    <a:pt x="135" y="828"/>
                  </a:lnTo>
                  <a:lnTo>
                    <a:pt x="135" y="827"/>
                  </a:lnTo>
                  <a:lnTo>
                    <a:pt x="134" y="827"/>
                  </a:lnTo>
                  <a:lnTo>
                    <a:pt x="133" y="827"/>
                  </a:lnTo>
                  <a:lnTo>
                    <a:pt x="132" y="827"/>
                  </a:lnTo>
                  <a:lnTo>
                    <a:pt x="131" y="827"/>
                  </a:lnTo>
                  <a:lnTo>
                    <a:pt x="130" y="827"/>
                  </a:lnTo>
                  <a:lnTo>
                    <a:pt x="130" y="828"/>
                  </a:lnTo>
                  <a:lnTo>
                    <a:pt x="129" y="827"/>
                  </a:lnTo>
                  <a:lnTo>
                    <a:pt x="129" y="828"/>
                  </a:lnTo>
                  <a:lnTo>
                    <a:pt x="128" y="828"/>
                  </a:lnTo>
                  <a:lnTo>
                    <a:pt x="128" y="829"/>
                  </a:lnTo>
                  <a:lnTo>
                    <a:pt x="127" y="829"/>
                  </a:lnTo>
                  <a:lnTo>
                    <a:pt x="126" y="829"/>
                  </a:lnTo>
                  <a:lnTo>
                    <a:pt x="125" y="828"/>
                  </a:lnTo>
                  <a:lnTo>
                    <a:pt x="124" y="828"/>
                  </a:lnTo>
                  <a:lnTo>
                    <a:pt x="124" y="829"/>
                  </a:lnTo>
                  <a:lnTo>
                    <a:pt x="123" y="829"/>
                  </a:lnTo>
                  <a:lnTo>
                    <a:pt x="123" y="828"/>
                  </a:lnTo>
                  <a:lnTo>
                    <a:pt x="122" y="828"/>
                  </a:lnTo>
                  <a:lnTo>
                    <a:pt x="121" y="828"/>
                  </a:lnTo>
                  <a:lnTo>
                    <a:pt x="121" y="829"/>
                  </a:lnTo>
                  <a:lnTo>
                    <a:pt x="120" y="829"/>
                  </a:lnTo>
                  <a:lnTo>
                    <a:pt x="119" y="829"/>
                  </a:lnTo>
                  <a:lnTo>
                    <a:pt x="117" y="829"/>
                  </a:lnTo>
                  <a:lnTo>
                    <a:pt x="116" y="829"/>
                  </a:lnTo>
                  <a:lnTo>
                    <a:pt x="115" y="829"/>
                  </a:lnTo>
                  <a:lnTo>
                    <a:pt x="112" y="829"/>
                  </a:lnTo>
                  <a:lnTo>
                    <a:pt x="110" y="828"/>
                  </a:lnTo>
                  <a:lnTo>
                    <a:pt x="98" y="790"/>
                  </a:lnTo>
                  <a:lnTo>
                    <a:pt x="99" y="790"/>
                  </a:lnTo>
                  <a:lnTo>
                    <a:pt x="99" y="789"/>
                  </a:lnTo>
                  <a:lnTo>
                    <a:pt x="100" y="789"/>
                  </a:lnTo>
                  <a:lnTo>
                    <a:pt x="100" y="788"/>
                  </a:lnTo>
                  <a:lnTo>
                    <a:pt x="101" y="788"/>
                  </a:lnTo>
                  <a:lnTo>
                    <a:pt x="101" y="787"/>
                  </a:lnTo>
                  <a:lnTo>
                    <a:pt x="101" y="786"/>
                  </a:lnTo>
                  <a:lnTo>
                    <a:pt x="101" y="785"/>
                  </a:lnTo>
                  <a:lnTo>
                    <a:pt x="102" y="785"/>
                  </a:lnTo>
                  <a:lnTo>
                    <a:pt x="102" y="784"/>
                  </a:lnTo>
                  <a:lnTo>
                    <a:pt x="103" y="784"/>
                  </a:lnTo>
                  <a:lnTo>
                    <a:pt x="103" y="783"/>
                  </a:lnTo>
                  <a:lnTo>
                    <a:pt x="103" y="782"/>
                  </a:lnTo>
                  <a:lnTo>
                    <a:pt x="104" y="782"/>
                  </a:lnTo>
                  <a:lnTo>
                    <a:pt x="104" y="781"/>
                  </a:lnTo>
                  <a:lnTo>
                    <a:pt x="104" y="780"/>
                  </a:lnTo>
                  <a:lnTo>
                    <a:pt x="105" y="780"/>
                  </a:lnTo>
                  <a:lnTo>
                    <a:pt x="105" y="779"/>
                  </a:lnTo>
                  <a:lnTo>
                    <a:pt x="105" y="778"/>
                  </a:lnTo>
                  <a:lnTo>
                    <a:pt x="106" y="778"/>
                  </a:lnTo>
                  <a:lnTo>
                    <a:pt x="106" y="777"/>
                  </a:lnTo>
                  <a:lnTo>
                    <a:pt x="107" y="777"/>
                  </a:lnTo>
                  <a:lnTo>
                    <a:pt x="106" y="776"/>
                  </a:lnTo>
                  <a:lnTo>
                    <a:pt x="107" y="776"/>
                  </a:lnTo>
                  <a:lnTo>
                    <a:pt x="107" y="775"/>
                  </a:lnTo>
                  <a:lnTo>
                    <a:pt x="108" y="775"/>
                  </a:lnTo>
                  <a:lnTo>
                    <a:pt x="108" y="774"/>
                  </a:lnTo>
                  <a:lnTo>
                    <a:pt x="109" y="774"/>
                  </a:lnTo>
                  <a:lnTo>
                    <a:pt x="108" y="774"/>
                  </a:lnTo>
                  <a:lnTo>
                    <a:pt x="104" y="774"/>
                  </a:lnTo>
                  <a:lnTo>
                    <a:pt x="103" y="774"/>
                  </a:lnTo>
                  <a:lnTo>
                    <a:pt x="102" y="774"/>
                  </a:lnTo>
                  <a:lnTo>
                    <a:pt x="100" y="774"/>
                  </a:lnTo>
                  <a:lnTo>
                    <a:pt x="94" y="774"/>
                  </a:lnTo>
                  <a:lnTo>
                    <a:pt x="94" y="767"/>
                  </a:lnTo>
                  <a:lnTo>
                    <a:pt x="94" y="766"/>
                  </a:lnTo>
                  <a:lnTo>
                    <a:pt x="95" y="752"/>
                  </a:lnTo>
                  <a:lnTo>
                    <a:pt x="95" y="749"/>
                  </a:lnTo>
                  <a:lnTo>
                    <a:pt x="95" y="735"/>
                  </a:lnTo>
                  <a:lnTo>
                    <a:pt x="94" y="735"/>
                  </a:lnTo>
                  <a:lnTo>
                    <a:pt x="92" y="735"/>
                  </a:lnTo>
                  <a:lnTo>
                    <a:pt x="92" y="734"/>
                  </a:lnTo>
                  <a:lnTo>
                    <a:pt x="91" y="734"/>
                  </a:lnTo>
                  <a:lnTo>
                    <a:pt x="91" y="733"/>
                  </a:lnTo>
                  <a:lnTo>
                    <a:pt x="90" y="733"/>
                  </a:lnTo>
                  <a:lnTo>
                    <a:pt x="90" y="732"/>
                  </a:lnTo>
                  <a:lnTo>
                    <a:pt x="89" y="732"/>
                  </a:lnTo>
                  <a:lnTo>
                    <a:pt x="89" y="731"/>
                  </a:lnTo>
                  <a:lnTo>
                    <a:pt x="89" y="730"/>
                  </a:lnTo>
                  <a:lnTo>
                    <a:pt x="88" y="730"/>
                  </a:lnTo>
                  <a:lnTo>
                    <a:pt x="87" y="730"/>
                  </a:lnTo>
                  <a:lnTo>
                    <a:pt x="87" y="729"/>
                  </a:lnTo>
                  <a:lnTo>
                    <a:pt x="86" y="729"/>
                  </a:lnTo>
                  <a:lnTo>
                    <a:pt x="86" y="728"/>
                  </a:lnTo>
                  <a:lnTo>
                    <a:pt x="85" y="728"/>
                  </a:lnTo>
                  <a:lnTo>
                    <a:pt x="85" y="727"/>
                  </a:lnTo>
                  <a:lnTo>
                    <a:pt x="85" y="726"/>
                  </a:lnTo>
                  <a:lnTo>
                    <a:pt x="84" y="726"/>
                  </a:lnTo>
                  <a:lnTo>
                    <a:pt x="84" y="725"/>
                  </a:lnTo>
                  <a:lnTo>
                    <a:pt x="83" y="725"/>
                  </a:lnTo>
                  <a:lnTo>
                    <a:pt x="82" y="725"/>
                  </a:lnTo>
                  <a:lnTo>
                    <a:pt x="81" y="725"/>
                  </a:lnTo>
                  <a:lnTo>
                    <a:pt x="80" y="726"/>
                  </a:lnTo>
                  <a:lnTo>
                    <a:pt x="79" y="726"/>
                  </a:lnTo>
                  <a:lnTo>
                    <a:pt x="78" y="726"/>
                  </a:lnTo>
                  <a:lnTo>
                    <a:pt x="77" y="725"/>
                  </a:lnTo>
                  <a:lnTo>
                    <a:pt x="76" y="724"/>
                  </a:lnTo>
                  <a:lnTo>
                    <a:pt x="75" y="724"/>
                  </a:lnTo>
                  <a:lnTo>
                    <a:pt x="74" y="724"/>
                  </a:lnTo>
                  <a:lnTo>
                    <a:pt x="73" y="724"/>
                  </a:lnTo>
                  <a:lnTo>
                    <a:pt x="72" y="724"/>
                  </a:lnTo>
                  <a:lnTo>
                    <a:pt x="71" y="723"/>
                  </a:lnTo>
                  <a:lnTo>
                    <a:pt x="70" y="723"/>
                  </a:lnTo>
                  <a:lnTo>
                    <a:pt x="69" y="723"/>
                  </a:lnTo>
                  <a:lnTo>
                    <a:pt x="69" y="722"/>
                  </a:lnTo>
                  <a:lnTo>
                    <a:pt x="67" y="722"/>
                  </a:lnTo>
                  <a:lnTo>
                    <a:pt x="66" y="722"/>
                  </a:lnTo>
                  <a:lnTo>
                    <a:pt x="65" y="722"/>
                  </a:lnTo>
                  <a:lnTo>
                    <a:pt x="64" y="722"/>
                  </a:lnTo>
                  <a:lnTo>
                    <a:pt x="64" y="721"/>
                  </a:lnTo>
                  <a:lnTo>
                    <a:pt x="63" y="721"/>
                  </a:lnTo>
                  <a:lnTo>
                    <a:pt x="63" y="719"/>
                  </a:lnTo>
                  <a:lnTo>
                    <a:pt x="62" y="719"/>
                  </a:lnTo>
                  <a:lnTo>
                    <a:pt x="62" y="718"/>
                  </a:lnTo>
                  <a:lnTo>
                    <a:pt x="55" y="714"/>
                  </a:lnTo>
                  <a:lnTo>
                    <a:pt x="53" y="713"/>
                  </a:lnTo>
                  <a:lnTo>
                    <a:pt x="41" y="708"/>
                  </a:lnTo>
                  <a:lnTo>
                    <a:pt x="44" y="705"/>
                  </a:lnTo>
                  <a:lnTo>
                    <a:pt x="45" y="704"/>
                  </a:lnTo>
                  <a:lnTo>
                    <a:pt x="45" y="703"/>
                  </a:lnTo>
                  <a:lnTo>
                    <a:pt x="44" y="700"/>
                  </a:lnTo>
                  <a:lnTo>
                    <a:pt x="42" y="698"/>
                  </a:lnTo>
                  <a:lnTo>
                    <a:pt x="41" y="697"/>
                  </a:lnTo>
                  <a:lnTo>
                    <a:pt x="35" y="692"/>
                  </a:lnTo>
                  <a:lnTo>
                    <a:pt x="34" y="691"/>
                  </a:lnTo>
                  <a:lnTo>
                    <a:pt x="24" y="689"/>
                  </a:lnTo>
                  <a:lnTo>
                    <a:pt x="21" y="689"/>
                  </a:lnTo>
                  <a:lnTo>
                    <a:pt x="19" y="684"/>
                  </a:lnTo>
                  <a:lnTo>
                    <a:pt x="13" y="669"/>
                  </a:lnTo>
                  <a:lnTo>
                    <a:pt x="12" y="668"/>
                  </a:lnTo>
                  <a:lnTo>
                    <a:pt x="10" y="662"/>
                  </a:lnTo>
                  <a:lnTo>
                    <a:pt x="12" y="655"/>
                  </a:lnTo>
                  <a:lnTo>
                    <a:pt x="15" y="647"/>
                  </a:lnTo>
                  <a:lnTo>
                    <a:pt x="15" y="646"/>
                  </a:lnTo>
                  <a:lnTo>
                    <a:pt x="15" y="644"/>
                  </a:lnTo>
                  <a:lnTo>
                    <a:pt x="16" y="644"/>
                  </a:lnTo>
                  <a:lnTo>
                    <a:pt x="16" y="643"/>
                  </a:lnTo>
                  <a:lnTo>
                    <a:pt x="15" y="643"/>
                  </a:lnTo>
                  <a:lnTo>
                    <a:pt x="16" y="643"/>
                  </a:lnTo>
                  <a:lnTo>
                    <a:pt x="17" y="643"/>
                  </a:lnTo>
                  <a:lnTo>
                    <a:pt x="17" y="642"/>
                  </a:lnTo>
                  <a:lnTo>
                    <a:pt x="19" y="642"/>
                  </a:lnTo>
                  <a:lnTo>
                    <a:pt x="19" y="641"/>
                  </a:lnTo>
                  <a:lnTo>
                    <a:pt x="19" y="640"/>
                  </a:lnTo>
                  <a:lnTo>
                    <a:pt x="20" y="640"/>
                  </a:lnTo>
                  <a:lnTo>
                    <a:pt x="21" y="639"/>
                  </a:lnTo>
                  <a:lnTo>
                    <a:pt x="22" y="639"/>
                  </a:lnTo>
                  <a:lnTo>
                    <a:pt x="23" y="639"/>
                  </a:lnTo>
                  <a:lnTo>
                    <a:pt x="24" y="639"/>
                  </a:lnTo>
                  <a:lnTo>
                    <a:pt x="24" y="638"/>
                  </a:lnTo>
                  <a:lnTo>
                    <a:pt x="23" y="638"/>
                  </a:lnTo>
                  <a:lnTo>
                    <a:pt x="22" y="638"/>
                  </a:lnTo>
                  <a:lnTo>
                    <a:pt x="22" y="637"/>
                  </a:lnTo>
                  <a:lnTo>
                    <a:pt x="21" y="637"/>
                  </a:lnTo>
                  <a:lnTo>
                    <a:pt x="21" y="636"/>
                  </a:lnTo>
                  <a:lnTo>
                    <a:pt x="20" y="636"/>
                  </a:lnTo>
                  <a:lnTo>
                    <a:pt x="20" y="635"/>
                  </a:lnTo>
                  <a:lnTo>
                    <a:pt x="20" y="634"/>
                  </a:lnTo>
                  <a:lnTo>
                    <a:pt x="20" y="633"/>
                  </a:lnTo>
                  <a:lnTo>
                    <a:pt x="19" y="633"/>
                  </a:lnTo>
                  <a:lnTo>
                    <a:pt x="16" y="627"/>
                  </a:lnTo>
                  <a:lnTo>
                    <a:pt x="16" y="626"/>
                  </a:lnTo>
                  <a:lnTo>
                    <a:pt x="14" y="624"/>
                  </a:lnTo>
                  <a:lnTo>
                    <a:pt x="13" y="621"/>
                  </a:lnTo>
                  <a:lnTo>
                    <a:pt x="12" y="619"/>
                  </a:lnTo>
                  <a:lnTo>
                    <a:pt x="11" y="618"/>
                  </a:lnTo>
                  <a:lnTo>
                    <a:pt x="3" y="611"/>
                  </a:lnTo>
                  <a:lnTo>
                    <a:pt x="3" y="610"/>
                  </a:lnTo>
                  <a:lnTo>
                    <a:pt x="3" y="609"/>
                  </a:lnTo>
                  <a:lnTo>
                    <a:pt x="2" y="609"/>
                  </a:lnTo>
                  <a:lnTo>
                    <a:pt x="1" y="608"/>
                  </a:lnTo>
                  <a:lnTo>
                    <a:pt x="0" y="608"/>
                  </a:lnTo>
                  <a:lnTo>
                    <a:pt x="0" y="607"/>
                  </a:lnTo>
                  <a:lnTo>
                    <a:pt x="0" y="606"/>
                  </a:lnTo>
                  <a:lnTo>
                    <a:pt x="0" y="605"/>
                  </a:lnTo>
                  <a:lnTo>
                    <a:pt x="0" y="604"/>
                  </a:lnTo>
                  <a:lnTo>
                    <a:pt x="1" y="603"/>
                  </a:lnTo>
                  <a:lnTo>
                    <a:pt x="2" y="603"/>
                  </a:lnTo>
                  <a:lnTo>
                    <a:pt x="3" y="603"/>
                  </a:lnTo>
                  <a:lnTo>
                    <a:pt x="4" y="603"/>
                  </a:lnTo>
                  <a:lnTo>
                    <a:pt x="4" y="602"/>
                  </a:lnTo>
                  <a:lnTo>
                    <a:pt x="5" y="602"/>
                  </a:lnTo>
                  <a:lnTo>
                    <a:pt x="5" y="601"/>
                  </a:lnTo>
                  <a:lnTo>
                    <a:pt x="6" y="601"/>
                  </a:lnTo>
                  <a:lnTo>
                    <a:pt x="6" y="600"/>
                  </a:lnTo>
                  <a:lnTo>
                    <a:pt x="6" y="599"/>
                  </a:lnTo>
                  <a:lnTo>
                    <a:pt x="7" y="599"/>
                  </a:lnTo>
                  <a:lnTo>
                    <a:pt x="8" y="599"/>
                  </a:lnTo>
                  <a:lnTo>
                    <a:pt x="9" y="599"/>
                  </a:lnTo>
                  <a:lnTo>
                    <a:pt x="10" y="599"/>
                  </a:lnTo>
                  <a:lnTo>
                    <a:pt x="10" y="598"/>
                  </a:lnTo>
                  <a:lnTo>
                    <a:pt x="10" y="599"/>
                  </a:lnTo>
                  <a:lnTo>
                    <a:pt x="11" y="599"/>
                  </a:lnTo>
                  <a:lnTo>
                    <a:pt x="12" y="599"/>
                  </a:lnTo>
                  <a:lnTo>
                    <a:pt x="12" y="598"/>
                  </a:lnTo>
                  <a:lnTo>
                    <a:pt x="13" y="598"/>
                  </a:lnTo>
                  <a:lnTo>
                    <a:pt x="13" y="597"/>
                  </a:lnTo>
                  <a:lnTo>
                    <a:pt x="14" y="597"/>
                  </a:lnTo>
                  <a:lnTo>
                    <a:pt x="14" y="596"/>
                  </a:lnTo>
                  <a:lnTo>
                    <a:pt x="14" y="594"/>
                  </a:lnTo>
                  <a:lnTo>
                    <a:pt x="14" y="593"/>
                  </a:lnTo>
                  <a:lnTo>
                    <a:pt x="15" y="593"/>
                  </a:lnTo>
                  <a:lnTo>
                    <a:pt x="15" y="592"/>
                  </a:lnTo>
                  <a:lnTo>
                    <a:pt x="15" y="591"/>
                  </a:lnTo>
                  <a:lnTo>
                    <a:pt x="15" y="590"/>
                  </a:lnTo>
                  <a:lnTo>
                    <a:pt x="16" y="590"/>
                  </a:lnTo>
                  <a:lnTo>
                    <a:pt x="16" y="589"/>
                  </a:lnTo>
                  <a:lnTo>
                    <a:pt x="17" y="589"/>
                  </a:lnTo>
                  <a:lnTo>
                    <a:pt x="19" y="589"/>
                  </a:lnTo>
                  <a:lnTo>
                    <a:pt x="19" y="588"/>
                  </a:lnTo>
                  <a:lnTo>
                    <a:pt x="20" y="588"/>
                  </a:lnTo>
                  <a:lnTo>
                    <a:pt x="21" y="588"/>
                  </a:lnTo>
                  <a:lnTo>
                    <a:pt x="21" y="589"/>
                  </a:lnTo>
                  <a:lnTo>
                    <a:pt x="21" y="590"/>
                  </a:lnTo>
                  <a:lnTo>
                    <a:pt x="22" y="590"/>
                  </a:lnTo>
                  <a:lnTo>
                    <a:pt x="23" y="590"/>
                  </a:lnTo>
                  <a:lnTo>
                    <a:pt x="23" y="589"/>
                  </a:lnTo>
                  <a:lnTo>
                    <a:pt x="24" y="589"/>
                  </a:lnTo>
                  <a:lnTo>
                    <a:pt x="23" y="589"/>
                  </a:lnTo>
                  <a:lnTo>
                    <a:pt x="23" y="588"/>
                  </a:lnTo>
                  <a:lnTo>
                    <a:pt x="23" y="587"/>
                  </a:lnTo>
                  <a:lnTo>
                    <a:pt x="24" y="587"/>
                  </a:lnTo>
                  <a:lnTo>
                    <a:pt x="25" y="587"/>
                  </a:lnTo>
                  <a:lnTo>
                    <a:pt x="25" y="588"/>
                  </a:lnTo>
                  <a:lnTo>
                    <a:pt x="26" y="588"/>
                  </a:lnTo>
                  <a:lnTo>
                    <a:pt x="26" y="587"/>
                  </a:lnTo>
                  <a:lnTo>
                    <a:pt x="27" y="587"/>
                  </a:lnTo>
                  <a:lnTo>
                    <a:pt x="28" y="587"/>
                  </a:lnTo>
                  <a:lnTo>
                    <a:pt x="28" y="586"/>
                  </a:lnTo>
                  <a:lnTo>
                    <a:pt x="28" y="585"/>
                  </a:lnTo>
                  <a:lnTo>
                    <a:pt x="29" y="585"/>
                  </a:lnTo>
                  <a:lnTo>
                    <a:pt x="29" y="584"/>
                  </a:lnTo>
                  <a:lnTo>
                    <a:pt x="30" y="584"/>
                  </a:lnTo>
                  <a:lnTo>
                    <a:pt x="29" y="584"/>
                  </a:lnTo>
                  <a:lnTo>
                    <a:pt x="29" y="583"/>
                  </a:lnTo>
                  <a:lnTo>
                    <a:pt x="30" y="583"/>
                  </a:lnTo>
                  <a:lnTo>
                    <a:pt x="30" y="582"/>
                  </a:lnTo>
                  <a:lnTo>
                    <a:pt x="30" y="583"/>
                  </a:lnTo>
                  <a:lnTo>
                    <a:pt x="31" y="583"/>
                  </a:lnTo>
                  <a:lnTo>
                    <a:pt x="31" y="582"/>
                  </a:lnTo>
                  <a:lnTo>
                    <a:pt x="32" y="582"/>
                  </a:lnTo>
                  <a:lnTo>
                    <a:pt x="33" y="582"/>
                  </a:lnTo>
                  <a:lnTo>
                    <a:pt x="34" y="582"/>
                  </a:lnTo>
                  <a:lnTo>
                    <a:pt x="35" y="582"/>
                  </a:lnTo>
                  <a:lnTo>
                    <a:pt x="36" y="582"/>
                  </a:lnTo>
                  <a:lnTo>
                    <a:pt x="36" y="581"/>
                  </a:lnTo>
                  <a:lnTo>
                    <a:pt x="37" y="581"/>
                  </a:lnTo>
                  <a:lnTo>
                    <a:pt x="37" y="580"/>
                  </a:lnTo>
                  <a:lnTo>
                    <a:pt x="38" y="580"/>
                  </a:lnTo>
                  <a:lnTo>
                    <a:pt x="38" y="579"/>
                  </a:lnTo>
                  <a:lnTo>
                    <a:pt x="38" y="578"/>
                  </a:lnTo>
                  <a:lnTo>
                    <a:pt x="39" y="577"/>
                  </a:lnTo>
                  <a:lnTo>
                    <a:pt x="39" y="576"/>
                  </a:lnTo>
                  <a:lnTo>
                    <a:pt x="39" y="575"/>
                  </a:lnTo>
                  <a:lnTo>
                    <a:pt x="39" y="576"/>
                  </a:lnTo>
                  <a:lnTo>
                    <a:pt x="40" y="576"/>
                  </a:lnTo>
                  <a:lnTo>
                    <a:pt x="40" y="577"/>
                  </a:lnTo>
                  <a:lnTo>
                    <a:pt x="40" y="578"/>
                  </a:lnTo>
                  <a:lnTo>
                    <a:pt x="41" y="578"/>
                  </a:lnTo>
                  <a:lnTo>
                    <a:pt x="41" y="579"/>
                  </a:lnTo>
                  <a:lnTo>
                    <a:pt x="42" y="579"/>
                  </a:lnTo>
                  <a:lnTo>
                    <a:pt x="42" y="580"/>
                  </a:lnTo>
                  <a:lnTo>
                    <a:pt x="44" y="580"/>
                  </a:lnTo>
                  <a:lnTo>
                    <a:pt x="45" y="580"/>
                  </a:lnTo>
                  <a:lnTo>
                    <a:pt x="46" y="580"/>
                  </a:lnTo>
                  <a:lnTo>
                    <a:pt x="47" y="580"/>
                  </a:lnTo>
                  <a:lnTo>
                    <a:pt x="47" y="579"/>
                  </a:lnTo>
                  <a:lnTo>
                    <a:pt x="48" y="579"/>
                  </a:lnTo>
                  <a:lnTo>
                    <a:pt x="48" y="578"/>
                  </a:lnTo>
                  <a:lnTo>
                    <a:pt x="49" y="577"/>
                  </a:lnTo>
                  <a:lnTo>
                    <a:pt x="50" y="577"/>
                  </a:lnTo>
                  <a:lnTo>
                    <a:pt x="50" y="578"/>
                  </a:lnTo>
                  <a:lnTo>
                    <a:pt x="51" y="578"/>
                  </a:lnTo>
                  <a:lnTo>
                    <a:pt x="52" y="578"/>
                  </a:lnTo>
                  <a:lnTo>
                    <a:pt x="52" y="577"/>
                  </a:lnTo>
                  <a:lnTo>
                    <a:pt x="53" y="578"/>
                  </a:lnTo>
                  <a:lnTo>
                    <a:pt x="54" y="578"/>
                  </a:lnTo>
                  <a:lnTo>
                    <a:pt x="54" y="579"/>
                  </a:lnTo>
                  <a:lnTo>
                    <a:pt x="55" y="579"/>
                  </a:lnTo>
                  <a:lnTo>
                    <a:pt x="55" y="580"/>
                  </a:lnTo>
                  <a:lnTo>
                    <a:pt x="56" y="580"/>
                  </a:lnTo>
                  <a:lnTo>
                    <a:pt x="56" y="581"/>
                  </a:lnTo>
                  <a:lnTo>
                    <a:pt x="57" y="582"/>
                  </a:lnTo>
                  <a:lnTo>
                    <a:pt x="58" y="582"/>
                  </a:lnTo>
                  <a:lnTo>
                    <a:pt x="58" y="583"/>
                  </a:lnTo>
                  <a:lnTo>
                    <a:pt x="59" y="583"/>
                  </a:lnTo>
                  <a:lnTo>
                    <a:pt x="59" y="584"/>
                  </a:lnTo>
                  <a:lnTo>
                    <a:pt x="60" y="584"/>
                  </a:lnTo>
                  <a:lnTo>
                    <a:pt x="60" y="585"/>
                  </a:lnTo>
                  <a:lnTo>
                    <a:pt x="61" y="585"/>
                  </a:lnTo>
                  <a:lnTo>
                    <a:pt x="61" y="586"/>
                  </a:lnTo>
                  <a:lnTo>
                    <a:pt x="62" y="586"/>
                  </a:lnTo>
                  <a:lnTo>
                    <a:pt x="63" y="586"/>
                  </a:lnTo>
                  <a:lnTo>
                    <a:pt x="63" y="587"/>
                  </a:lnTo>
                  <a:lnTo>
                    <a:pt x="64" y="587"/>
                  </a:lnTo>
                  <a:lnTo>
                    <a:pt x="64" y="588"/>
                  </a:lnTo>
                  <a:lnTo>
                    <a:pt x="65" y="588"/>
                  </a:lnTo>
                  <a:lnTo>
                    <a:pt x="66" y="588"/>
                  </a:lnTo>
                  <a:lnTo>
                    <a:pt x="67" y="588"/>
                  </a:lnTo>
                  <a:lnTo>
                    <a:pt x="69" y="588"/>
                  </a:lnTo>
                  <a:lnTo>
                    <a:pt x="70" y="588"/>
                  </a:lnTo>
                  <a:lnTo>
                    <a:pt x="70" y="587"/>
                  </a:lnTo>
                  <a:lnTo>
                    <a:pt x="70" y="586"/>
                  </a:lnTo>
                  <a:lnTo>
                    <a:pt x="71" y="586"/>
                  </a:lnTo>
                  <a:lnTo>
                    <a:pt x="71" y="585"/>
                  </a:lnTo>
                  <a:lnTo>
                    <a:pt x="71" y="584"/>
                  </a:lnTo>
                  <a:lnTo>
                    <a:pt x="72" y="583"/>
                  </a:lnTo>
                  <a:lnTo>
                    <a:pt x="72" y="582"/>
                  </a:lnTo>
                  <a:lnTo>
                    <a:pt x="73" y="582"/>
                  </a:lnTo>
                  <a:lnTo>
                    <a:pt x="74" y="582"/>
                  </a:lnTo>
                  <a:lnTo>
                    <a:pt x="74" y="581"/>
                  </a:lnTo>
                  <a:lnTo>
                    <a:pt x="75" y="580"/>
                  </a:lnTo>
                  <a:lnTo>
                    <a:pt x="75" y="579"/>
                  </a:lnTo>
                  <a:lnTo>
                    <a:pt x="76" y="579"/>
                  </a:lnTo>
                  <a:lnTo>
                    <a:pt x="77" y="579"/>
                  </a:lnTo>
                  <a:lnTo>
                    <a:pt x="78" y="579"/>
                  </a:lnTo>
                  <a:lnTo>
                    <a:pt x="78" y="578"/>
                  </a:lnTo>
                  <a:lnTo>
                    <a:pt x="79" y="578"/>
                  </a:lnTo>
                  <a:lnTo>
                    <a:pt x="79" y="577"/>
                  </a:lnTo>
                  <a:lnTo>
                    <a:pt x="79" y="576"/>
                  </a:lnTo>
                  <a:lnTo>
                    <a:pt x="78" y="575"/>
                  </a:lnTo>
                  <a:lnTo>
                    <a:pt x="78" y="574"/>
                  </a:lnTo>
                  <a:lnTo>
                    <a:pt x="78" y="573"/>
                  </a:lnTo>
                  <a:lnTo>
                    <a:pt x="77" y="573"/>
                  </a:lnTo>
                  <a:lnTo>
                    <a:pt x="78" y="573"/>
                  </a:lnTo>
                  <a:lnTo>
                    <a:pt x="78" y="572"/>
                  </a:lnTo>
                  <a:lnTo>
                    <a:pt x="77" y="572"/>
                  </a:lnTo>
                  <a:lnTo>
                    <a:pt x="77" y="571"/>
                  </a:lnTo>
                  <a:lnTo>
                    <a:pt x="77" y="569"/>
                  </a:lnTo>
                  <a:lnTo>
                    <a:pt x="76" y="568"/>
                  </a:lnTo>
                  <a:lnTo>
                    <a:pt x="75" y="568"/>
                  </a:lnTo>
                  <a:lnTo>
                    <a:pt x="74" y="568"/>
                  </a:lnTo>
                  <a:lnTo>
                    <a:pt x="74" y="567"/>
                  </a:lnTo>
                  <a:lnTo>
                    <a:pt x="71" y="565"/>
                  </a:lnTo>
                  <a:lnTo>
                    <a:pt x="69" y="561"/>
                  </a:lnTo>
                  <a:lnTo>
                    <a:pt x="69" y="560"/>
                  </a:lnTo>
                  <a:lnTo>
                    <a:pt x="67" y="560"/>
                  </a:lnTo>
                  <a:lnTo>
                    <a:pt x="67" y="559"/>
                  </a:lnTo>
                  <a:lnTo>
                    <a:pt x="66" y="558"/>
                  </a:lnTo>
                  <a:lnTo>
                    <a:pt x="66" y="557"/>
                  </a:lnTo>
                  <a:lnTo>
                    <a:pt x="66" y="556"/>
                  </a:lnTo>
                  <a:lnTo>
                    <a:pt x="65" y="555"/>
                  </a:lnTo>
                  <a:lnTo>
                    <a:pt x="66" y="554"/>
                  </a:lnTo>
                  <a:lnTo>
                    <a:pt x="66" y="553"/>
                  </a:lnTo>
                  <a:lnTo>
                    <a:pt x="66" y="552"/>
                  </a:lnTo>
                  <a:lnTo>
                    <a:pt x="66" y="551"/>
                  </a:lnTo>
                  <a:lnTo>
                    <a:pt x="67" y="550"/>
                  </a:lnTo>
                  <a:lnTo>
                    <a:pt x="70" y="549"/>
                  </a:lnTo>
                  <a:lnTo>
                    <a:pt x="71" y="548"/>
                  </a:lnTo>
                  <a:lnTo>
                    <a:pt x="72" y="548"/>
                  </a:lnTo>
                  <a:lnTo>
                    <a:pt x="74" y="548"/>
                  </a:lnTo>
                  <a:lnTo>
                    <a:pt x="75" y="548"/>
                  </a:lnTo>
                  <a:lnTo>
                    <a:pt x="76" y="548"/>
                  </a:lnTo>
                  <a:lnTo>
                    <a:pt x="77" y="548"/>
                  </a:lnTo>
                  <a:lnTo>
                    <a:pt x="79" y="547"/>
                  </a:lnTo>
                  <a:lnTo>
                    <a:pt x="80" y="547"/>
                  </a:lnTo>
                  <a:lnTo>
                    <a:pt x="83" y="547"/>
                  </a:lnTo>
                  <a:lnTo>
                    <a:pt x="83" y="546"/>
                  </a:lnTo>
                  <a:lnTo>
                    <a:pt x="84" y="546"/>
                  </a:lnTo>
                  <a:lnTo>
                    <a:pt x="84" y="544"/>
                  </a:lnTo>
                  <a:lnTo>
                    <a:pt x="83" y="544"/>
                  </a:lnTo>
                  <a:lnTo>
                    <a:pt x="83" y="543"/>
                  </a:lnTo>
                  <a:lnTo>
                    <a:pt x="82" y="543"/>
                  </a:lnTo>
                  <a:lnTo>
                    <a:pt x="82" y="542"/>
                  </a:lnTo>
                  <a:lnTo>
                    <a:pt x="82" y="541"/>
                  </a:lnTo>
                  <a:lnTo>
                    <a:pt x="82" y="540"/>
                  </a:lnTo>
                  <a:lnTo>
                    <a:pt x="82" y="539"/>
                  </a:lnTo>
                  <a:lnTo>
                    <a:pt x="82" y="538"/>
                  </a:lnTo>
                  <a:lnTo>
                    <a:pt x="81" y="538"/>
                  </a:lnTo>
                  <a:lnTo>
                    <a:pt x="81" y="537"/>
                  </a:lnTo>
                  <a:lnTo>
                    <a:pt x="82" y="535"/>
                  </a:lnTo>
                  <a:lnTo>
                    <a:pt x="81" y="531"/>
                  </a:lnTo>
                  <a:lnTo>
                    <a:pt x="81" y="530"/>
                  </a:lnTo>
                  <a:lnTo>
                    <a:pt x="80" y="528"/>
                  </a:lnTo>
                  <a:lnTo>
                    <a:pt x="81" y="526"/>
                  </a:lnTo>
                  <a:lnTo>
                    <a:pt x="82" y="525"/>
                  </a:lnTo>
                  <a:lnTo>
                    <a:pt x="83" y="523"/>
                  </a:lnTo>
                  <a:lnTo>
                    <a:pt x="83" y="522"/>
                  </a:lnTo>
                  <a:lnTo>
                    <a:pt x="83" y="521"/>
                  </a:lnTo>
                  <a:lnTo>
                    <a:pt x="83" y="519"/>
                  </a:lnTo>
                  <a:lnTo>
                    <a:pt x="83" y="518"/>
                  </a:lnTo>
                  <a:lnTo>
                    <a:pt x="83" y="517"/>
                  </a:lnTo>
                  <a:lnTo>
                    <a:pt x="84" y="516"/>
                  </a:lnTo>
                  <a:lnTo>
                    <a:pt x="88" y="510"/>
                  </a:lnTo>
                  <a:lnTo>
                    <a:pt x="88" y="509"/>
                  </a:lnTo>
                  <a:lnTo>
                    <a:pt x="89" y="509"/>
                  </a:lnTo>
                  <a:lnTo>
                    <a:pt x="91" y="509"/>
                  </a:lnTo>
                  <a:lnTo>
                    <a:pt x="94" y="509"/>
                  </a:lnTo>
                  <a:lnTo>
                    <a:pt x="95" y="509"/>
                  </a:lnTo>
                  <a:lnTo>
                    <a:pt x="97" y="509"/>
                  </a:lnTo>
                  <a:lnTo>
                    <a:pt x="96" y="508"/>
                  </a:lnTo>
                  <a:lnTo>
                    <a:pt x="95" y="508"/>
                  </a:lnTo>
                  <a:lnTo>
                    <a:pt x="94" y="507"/>
                  </a:lnTo>
                  <a:lnTo>
                    <a:pt x="94" y="506"/>
                  </a:lnTo>
                  <a:lnTo>
                    <a:pt x="92" y="505"/>
                  </a:lnTo>
                  <a:lnTo>
                    <a:pt x="92" y="504"/>
                  </a:lnTo>
                  <a:lnTo>
                    <a:pt x="92" y="503"/>
                  </a:lnTo>
                  <a:lnTo>
                    <a:pt x="91" y="502"/>
                  </a:lnTo>
                  <a:lnTo>
                    <a:pt x="91" y="501"/>
                  </a:lnTo>
                  <a:lnTo>
                    <a:pt x="91" y="500"/>
                  </a:lnTo>
                  <a:lnTo>
                    <a:pt x="91" y="499"/>
                  </a:lnTo>
                  <a:lnTo>
                    <a:pt x="91" y="498"/>
                  </a:lnTo>
                  <a:lnTo>
                    <a:pt x="90" y="498"/>
                  </a:lnTo>
                  <a:lnTo>
                    <a:pt x="89" y="498"/>
                  </a:lnTo>
                  <a:lnTo>
                    <a:pt x="89" y="497"/>
                  </a:lnTo>
                  <a:lnTo>
                    <a:pt x="89" y="496"/>
                  </a:lnTo>
                  <a:lnTo>
                    <a:pt x="89" y="494"/>
                  </a:lnTo>
                  <a:lnTo>
                    <a:pt x="89" y="493"/>
                  </a:lnTo>
                  <a:lnTo>
                    <a:pt x="91" y="493"/>
                  </a:lnTo>
                  <a:lnTo>
                    <a:pt x="95" y="492"/>
                  </a:lnTo>
                  <a:lnTo>
                    <a:pt x="92" y="490"/>
                  </a:lnTo>
                  <a:lnTo>
                    <a:pt x="91" y="488"/>
                  </a:lnTo>
                  <a:lnTo>
                    <a:pt x="91" y="486"/>
                  </a:lnTo>
                  <a:lnTo>
                    <a:pt x="90" y="483"/>
                  </a:lnTo>
                  <a:lnTo>
                    <a:pt x="92" y="482"/>
                  </a:lnTo>
                  <a:lnTo>
                    <a:pt x="92" y="481"/>
                  </a:lnTo>
                  <a:lnTo>
                    <a:pt x="92" y="479"/>
                  </a:lnTo>
                  <a:lnTo>
                    <a:pt x="94" y="479"/>
                  </a:lnTo>
                  <a:lnTo>
                    <a:pt x="95" y="477"/>
                  </a:lnTo>
                  <a:lnTo>
                    <a:pt x="96" y="475"/>
                  </a:lnTo>
                  <a:lnTo>
                    <a:pt x="95" y="475"/>
                  </a:lnTo>
                  <a:lnTo>
                    <a:pt x="94" y="475"/>
                  </a:lnTo>
                  <a:lnTo>
                    <a:pt x="94" y="474"/>
                  </a:lnTo>
                  <a:lnTo>
                    <a:pt x="96" y="474"/>
                  </a:lnTo>
                  <a:lnTo>
                    <a:pt x="100" y="473"/>
                  </a:lnTo>
                  <a:lnTo>
                    <a:pt x="100" y="472"/>
                  </a:lnTo>
                  <a:lnTo>
                    <a:pt x="101" y="472"/>
                  </a:lnTo>
                  <a:lnTo>
                    <a:pt x="102" y="472"/>
                  </a:lnTo>
                  <a:lnTo>
                    <a:pt x="103" y="471"/>
                  </a:lnTo>
                  <a:lnTo>
                    <a:pt x="104" y="472"/>
                  </a:lnTo>
                  <a:lnTo>
                    <a:pt x="103" y="471"/>
                  </a:lnTo>
                  <a:lnTo>
                    <a:pt x="102" y="469"/>
                  </a:lnTo>
                  <a:lnTo>
                    <a:pt x="102" y="468"/>
                  </a:lnTo>
                  <a:lnTo>
                    <a:pt x="101" y="466"/>
                  </a:lnTo>
                  <a:lnTo>
                    <a:pt x="101" y="465"/>
                  </a:lnTo>
                  <a:lnTo>
                    <a:pt x="100" y="464"/>
                  </a:lnTo>
                  <a:lnTo>
                    <a:pt x="100" y="463"/>
                  </a:lnTo>
                  <a:lnTo>
                    <a:pt x="100" y="462"/>
                  </a:lnTo>
                  <a:lnTo>
                    <a:pt x="100" y="461"/>
                  </a:lnTo>
                  <a:lnTo>
                    <a:pt x="100" y="460"/>
                  </a:lnTo>
                  <a:lnTo>
                    <a:pt x="99" y="459"/>
                  </a:lnTo>
                  <a:lnTo>
                    <a:pt x="99" y="457"/>
                  </a:lnTo>
                  <a:lnTo>
                    <a:pt x="99" y="455"/>
                  </a:lnTo>
                  <a:lnTo>
                    <a:pt x="99" y="453"/>
                  </a:lnTo>
                  <a:lnTo>
                    <a:pt x="99" y="452"/>
                  </a:lnTo>
                  <a:lnTo>
                    <a:pt x="100" y="451"/>
                  </a:lnTo>
                  <a:lnTo>
                    <a:pt x="102" y="450"/>
                  </a:lnTo>
                  <a:lnTo>
                    <a:pt x="101" y="449"/>
                  </a:lnTo>
                  <a:lnTo>
                    <a:pt x="102" y="447"/>
                  </a:lnTo>
                  <a:lnTo>
                    <a:pt x="102" y="446"/>
                  </a:lnTo>
                  <a:lnTo>
                    <a:pt x="102" y="444"/>
                  </a:lnTo>
                  <a:lnTo>
                    <a:pt x="102" y="443"/>
                  </a:lnTo>
                  <a:lnTo>
                    <a:pt x="103" y="443"/>
                  </a:lnTo>
                  <a:lnTo>
                    <a:pt x="103" y="442"/>
                  </a:lnTo>
                  <a:lnTo>
                    <a:pt x="105" y="439"/>
                  </a:lnTo>
                  <a:lnTo>
                    <a:pt x="105" y="438"/>
                  </a:lnTo>
                  <a:lnTo>
                    <a:pt x="105" y="437"/>
                  </a:lnTo>
                  <a:lnTo>
                    <a:pt x="105" y="436"/>
                  </a:lnTo>
                  <a:lnTo>
                    <a:pt x="105" y="435"/>
                  </a:lnTo>
                  <a:lnTo>
                    <a:pt x="106" y="433"/>
                  </a:lnTo>
                  <a:lnTo>
                    <a:pt x="111" y="426"/>
                  </a:lnTo>
                  <a:lnTo>
                    <a:pt x="111" y="425"/>
                  </a:lnTo>
                  <a:lnTo>
                    <a:pt x="112" y="423"/>
                  </a:lnTo>
                  <a:lnTo>
                    <a:pt x="112" y="421"/>
                  </a:lnTo>
                  <a:lnTo>
                    <a:pt x="113" y="421"/>
                  </a:lnTo>
                  <a:lnTo>
                    <a:pt x="113" y="419"/>
                  </a:lnTo>
                  <a:lnTo>
                    <a:pt x="114" y="417"/>
                  </a:lnTo>
                  <a:lnTo>
                    <a:pt x="115" y="414"/>
                  </a:lnTo>
                  <a:lnTo>
                    <a:pt x="115" y="413"/>
                  </a:lnTo>
                  <a:lnTo>
                    <a:pt x="116" y="412"/>
                  </a:lnTo>
                  <a:lnTo>
                    <a:pt x="116" y="411"/>
                  </a:lnTo>
                  <a:lnTo>
                    <a:pt x="117" y="409"/>
                  </a:lnTo>
                  <a:lnTo>
                    <a:pt x="117" y="408"/>
                  </a:lnTo>
                  <a:lnTo>
                    <a:pt x="119" y="406"/>
                  </a:lnTo>
                  <a:lnTo>
                    <a:pt x="119" y="404"/>
                  </a:lnTo>
                  <a:lnTo>
                    <a:pt x="120" y="403"/>
                  </a:lnTo>
                  <a:lnTo>
                    <a:pt x="121" y="399"/>
                  </a:lnTo>
                  <a:lnTo>
                    <a:pt x="122" y="398"/>
                  </a:lnTo>
                  <a:lnTo>
                    <a:pt x="122" y="397"/>
                  </a:lnTo>
                  <a:lnTo>
                    <a:pt x="122" y="396"/>
                  </a:lnTo>
                  <a:lnTo>
                    <a:pt x="123" y="396"/>
                  </a:lnTo>
                  <a:lnTo>
                    <a:pt x="124" y="396"/>
                  </a:lnTo>
                  <a:lnTo>
                    <a:pt x="123" y="396"/>
                  </a:lnTo>
                  <a:lnTo>
                    <a:pt x="123" y="394"/>
                  </a:lnTo>
                  <a:lnTo>
                    <a:pt x="123" y="393"/>
                  </a:lnTo>
                  <a:lnTo>
                    <a:pt x="122" y="393"/>
                  </a:lnTo>
                  <a:lnTo>
                    <a:pt x="122" y="392"/>
                  </a:lnTo>
                  <a:lnTo>
                    <a:pt x="121" y="392"/>
                  </a:lnTo>
                  <a:lnTo>
                    <a:pt x="121" y="391"/>
                  </a:lnTo>
                  <a:lnTo>
                    <a:pt x="120" y="391"/>
                  </a:lnTo>
                  <a:lnTo>
                    <a:pt x="120" y="390"/>
                  </a:lnTo>
                  <a:lnTo>
                    <a:pt x="120" y="391"/>
                  </a:lnTo>
                  <a:lnTo>
                    <a:pt x="119" y="391"/>
                  </a:lnTo>
                  <a:lnTo>
                    <a:pt x="119" y="392"/>
                  </a:lnTo>
                  <a:lnTo>
                    <a:pt x="117" y="391"/>
                  </a:lnTo>
                  <a:lnTo>
                    <a:pt x="117" y="390"/>
                  </a:lnTo>
                  <a:lnTo>
                    <a:pt x="116" y="390"/>
                  </a:lnTo>
                  <a:lnTo>
                    <a:pt x="115" y="390"/>
                  </a:lnTo>
                  <a:lnTo>
                    <a:pt x="115" y="391"/>
                  </a:lnTo>
                  <a:lnTo>
                    <a:pt x="115" y="392"/>
                  </a:lnTo>
                  <a:lnTo>
                    <a:pt x="114" y="392"/>
                  </a:lnTo>
                  <a:lnTo>
                    <a:pt x="114" y="391"/>
                  </a:lnTo>
                  <a:lnTo>
                    <a:pt x="113" y="390"/>
                  </a:lnTo>
                  <a:lnTo>
                    <a:pt x="112" y="389"/>
                  </a:lnTo>
                  <a:lnTo>
                    <a:pt x="111" y="389"/>
                  </a:lnTo>
                  <a:lnTo>
                    <a:pt x="110" y="388"/>
                  </a:lnTo>
                  <a:lnTo>
                    <a:pt x="110" y="387"/>
                  </a:lnTo>
                  <a:lnTo>
                    <a:pt x="109" y="387"/>
                  </a:lnTo>
                  <a:lnTo>
                    <a:pt x="107" y="386"/>
                  </a:lnTo>
                  <a:lnTo>
                    <a:pt x="106" y="386"/>
                  </a:lnTo>
                  <a:lnTo>
                    <a:pt x="106" y="385"/>
                  </a:lnTo>
                  <a:lnTo>
                    <a:pt x="105" y="385"/>
                  </a:lnTo>
                  <a:lnTo>
                    <a:pt x="104" y="385"/>
                  </a:lnTo>
                  <a:lnTo>
                    <a:pt x="104" y="384"/>
                  </a:lnTo>
                  <a:lnTo>
                    <a:pt x="103" y="384"/>
                  </a:lnTo>
                  <a:lnTo>
                    <a:pt x="103" y="383"/>
                  </a:lnTo>
                  <a:lnTo>
                    <a:pt x="102" y="383"/>
                  </a:lnTo>
                  <a:lnTo>
                    <a:pt x="103" y="383"/>
                  </a:lnTo>
                  <a:lnTo>
                    <a:pt x="103" y="382"/>
                  </a:lnTo>
                  <a:lnTo>
                    <a:pt x="102" y="382"/>
                  </a:lnTo>
                  <a:lnTo>
                    <a:pt x="101" y="381"/>
                  </a:lnTo>
                  <a:lnTo>
                    <a:pt x="100" y="381"/>
                  </a:lnTo>
                  <a:lnTo>
                    <a:pt x="100" y="380"/>
                  </a:lnTo>
                  <a:lnTo>
                    <a:pt x="100" y="379"/>
                  </a:lnTo>
                  <a:lnTo>
                    <a:pt x="99" y="379"/>
                  </a:lnTo>
                  <a:lnTo>
                    <a:pt x="99" y="378"/>
                  </a:lnTo>
                  <a:lnTo>
                    <a:pt x="99" y="377"/>
                  </a:lnTo>
                  <a:lnTo>
                    <a:pt x="99" y="376"/>
                  </a:lnTo>
                  <a:lnTo>
                    <a:pt x="99" y="375"/>
                  </a:lnTo>
                  <a:lnTo>
                    <a:pt x="99" y="374"/>
                  </a:lnTo>
                  <a:lnTo>
                    <a:pt x="98" y="374"/>
                  </a:lnTo>
                  <a:lnTo>
                    <a:pt x="98" y="373"/>
                  </a:lnTo>
                  <a:lnTo>
                    <a:pt x="97" y="373"/>
                  </a:lnTo>
                  <a:lnTo>
                    <a:pt x="97" y="372"/>
                  </a:lnTo>
                  <a:lnTo>
                    <a:pt x="96" y="372"/>
                  </a:lnTo>
                  <a:lnTo>
                    <a:pt x="96" y="370"/>
                  </a:lnTo>
                  <a:lnTo>
                    <a:pt x="96" y="369"/>
                  </a:lnTo>
                  <a:lnTo>
                    <a:pt x="95" y="369"/>
                  </a:lnTo>
                  <a:lnTo>
                    <a:pt x="95" y="368"/>
                  </a:lnTo>
                  <a:lnTo>
                    <a:pt x="95" y="367"/>
                  </a:lnTo>
                  <a:lnTo>
                    <a:pt x="95" y="366"/>
                  </a:lnTo>
                  <a:lnTo>
                    <a:pt x="94" y="366"/>
                  </a:lnTo>
                  <a:lnTo>
                    <a:pt x="92" y="366"/>
                  </a:lnTo>
                  <a:lnTo>
                    <a:pt x="92" y="365"/>
                  </a:lnTo>
                  <a:lnTo>
                    <a:pt x="91" y="365"/>
                  </a:lnTo>
                  <a:lnTo>
                    <a:pt x="91" y="366"/>
                  </a:lnTo>
                  <a:lnTo>
                    <a:pt x="90" y="366"/>
                  </a:lnTo>
                  <a:lnTo>
                    <a:pt x="89" y="366"/>
                  </a:lnTo>
                  <a:lnTo>
                    <a:pt x="89" y="365"/>
                  </a:lnTo>
                  <a:lnTo>
                    <a:pt x="88" y="365"/>
                  </a:lnTo>
                  <a:lnTo>
                    <a:pt x="87" y="365"/>
                  </a:lnTo>
                  <a:lnTo>
                    <a:pt x="86" y="365"/>
                  </a:lnTo>
                  <a:lnTo>
                    <a:pt x="85" y="366"/>
                  </a:lnTo>
                  <a:lnTo>
                    <a:pt x="84" y="366"/>
                  </a:lnTo>
                  <a:lnTo>
                    <a:pt x="83" y="366"/>
                  </a:lnTo>
                  <a:lnTo>
                    <a:pt x="83" y="365"/>
                  </a:lnTo>
                  <a:lnTo>
                    <a:pt x="83" y="364"/>
                  </a:lnTo>
                  <a:lnTo>
                    <a:pt x="82" y="364"/>
                  </a:lnTo>
                  <a:lnTo>
                    <a:pt x="82" y="363"/>
                  </a:lnTo>
                  <a:lnTo>
                    <a:pt x="81" y="363"/>
                  </a:lnTo>
                  <a:lnTo>
                    <a:pt x="80" y="363"/>
                  </a:lnTo>
                  <a:lnTo>
                    <a:pt x="79" y="363"/>
                  </a:lnTo>
                  <a:lnTo>
                    <a:pt x="79" y="362"/>
                  </a:lnTo>
                  <a:lnTo>
                    <a:pt x="78" y="362"/>
                  </a:lnTo>
                  <a:lnTo>
                    <a:pt x="78" y="361"/>
                  </a:lnTo>
                  <a:lnTo>
                    <a:pt x="77" y="361"/>
                  </a:lnTo>
                  <a:lnTo>
                    <a:pt x="77" y="360"/>
                  </a:lnTo>
                  <a:lnTo>
                    <a:pt x="77" y="359"/>
                  </a:lnTo>
                  <a:lnTo>
                    <a:pt x="78" y="359"/>
                  </a:lnTo>
                  <a:lnTo>
                    <a:pt x="78" y="358"/>
                  </a:lnTo>
                  <a:lnTo>
                    <a:pt x="77" y="358"/>
                  </a:lnTo>
                  <a:lnTo>
                    <a:pt x="76" y="358"/>
                  </a:lnTo>
                  <a:lnTo>
                    <a:pt x="76" y="357"/>
                  </a:lnTo>
                  <a:lnTo>
                    <a:pt x="75" y="357"/>
                  </a:lnTo>
                  <a:lnTo>
                    <a:pt x="75" y="356"/>
                  </a:lnTo>
                  <a:lnTo>
                    <a:pt x="74" y="356"/>
                  </a:lnTo>
                  <a:lnTo>
                    <a:pt x="73" y="356"/>
                  </a:lnTo>
                  <a:lnTo>
                    <a:pt x="73" y="355"/>
                  </a:lnTo>
                  <a:lnTo>
                    <a:pt x="72" y="355"/>
                  </a:lnTo>
                  <a:lnTo>
                    <a:pt x="72" y="354"/>
                  </a:lnTo>
                  <a:lnTo>
                    <a:pt x="71" y="354"/>
                  </a:lnTo>
                  <a:lnTo>
                    <a:pt x="70" y="353"/>
                  </a:lnTo>
                  <a:lnTo>
                    <a:pt x="69" y="353"/>
                  </a:lnTo>
                  <a:lnTo>
                    <a:pt x="69" y="352"/>
                  </a:lnTo>
                  <a:lnTo>
                    <a:pt x="69" y="353"/>
                  </a:lnTo>
                  <a:lnTo>
                    <a:pt x="67" y="353"/>
                  </a:lnTo>
                  <a:lnTo>
                    <a:pt x="66" y="353"/>
                  </a:lnTo>
                  <a:lnTo>
                    <a:pt x="65" y="353"/>
                  </a:lnTo>
                  <a:lnTo>
                    <a:pt x="65" y="352"/>
                  </a:lnTo>
                  <a:lnTo>
                    <a:pt x="65" y="351"/>
                  </a:lnTo>
                  <a:lnTo>
                    <a:pt x="64" y="351"/>
                  </a:lnTo>
                  <a:lnTo>
                    <a:pt x="63" y="351"/>
                  </a:lnTo>
                  <a:lnTo>
                    <a:pt x="63" y="350"/>
                  </a:lnTo>
                  <a:lnTo>
                    <a:pt x="63" y="349"/>
                  </a:lnTo>
                  <a:lnTo>
                    <a:pt x="62" y="349"/>
                  </a:lnTo>
                  <a:lnTo>
                    <a:pt x="62" y="348"/>
                  </a:lnTo>
                  <a:lnTo>
                    <a:pt x="62" y="347"/>
                  </a:lnTo>
                  <a:lnTo>
                    <a:pt x="62" y="345"/>
                  </a:lnTo>
                  <a:lnTo>
                    <a:pt x="63" y="344"/>
                  </a:lnTo>
                  <a:lnTo>
                    <a:pt x="63" y="343"/>
                  </a:lnTo>
                  <a:lnTo>
                    <a:pt x="63" y="342"/>
                  </a:lnTo>
                  <a:lnTo>
                    <a:pt x="64" y="342"/>
                  </a:lnTo>
                  <a:lnTo>
                    <a:pt x="64" y="341"/>
                  </a:lnTo>
                  <a:lnTo>
                    <a:pt x="64" y="340"/>
                  </a:lnTo>
                  <a:lnTo>
                    <a:pt x="64" y="339"/>
                  </a:lnTo>
                  <a:lnTo>
                    <a:pt x="64" y="338"/>
                  </a:lnTo>
                  <a:lnTo>
                    <a:pt x="64" y="337"/>
                  </a:lnTo>
                  <a:lnTo>
                    <a:pt x="63" y="337"/>
                  </a:lnTo>
                  <a:lnTo>
                    <a:pt x="63" y="336"/>
                  </a:lnTo>
                  <a:lnTo>
                    <a:pt x="63" y="335"/>
                  </a:lnTo>
                  <a:lnTo>
                    <a:pt x="63" y="334"/>
                  </a:lnTo>
                  <a:lnTo>
                    <a:pt x="63" y="333"/>
                  </a:lnTo>
                  <a:lnTo>
                    <a:pt x="64" y="333"/>
                  </a:lnTo>
                  <a:lnTo>
                    <a:pt x="65" y="333"/>
                  </a:lnTo>
                  <a:lnTo>
                    <a:pt x="67" y="332"/>
                  </a:lnTo>
                  <a:lnTo>
                    <a:pt x="70" y="332"/>
                  </a:lnTo>
                  <a:lnTo>
                    <a:pt x="71" y="332"/>
                  </a:lnTo>
                  <a:lnTo>
                    <a:pt x="72" y="331"/>
                  </a:lnTo>
                  <a:lnTo>
                    <a:pt x="72" y="330"/>
                  </a:lnTo>
                  <a:lnTo>
                    <a:pt x="72" y="329"/>
                  </a:lnTo>
                  <a:lnTo>
                    <a:pt x="72" y="328"/>
                  </a:lnTo>
                  <a:lnTo>
                    <a:pt x="72" y="327"/>
                  </a:lnTo>
                  <a:lnTo>
                    <a:pt x="72" y="326"/>
                  </a:lnTo>
                  <a:lnTo>
                    <a:pt x="72" y="325"/>
                  </a:lnTo>
                  <a:lnTo>
                    <a:pt x="72" y="324"/>
                  </a:lnTo>
                  <a:lnTo>
                    <a:pt x="72" y="323"/>
                  </a:lnTo>
                  <a:lnTo>
                    <a:pt x="72" y="322"/>
                  </a:lnTo>
                  <a:lnTo>
                    <a:pt x="72" y="320"/>
                  </a:lnTo>
                  <a:lnTo>
                    <a:pt x="72" y="319"/>
                  </a:lnTo>
                  <a:lnTo>
                    <a:pt x="72" y="318"/>
                  </a:lnTo>
                  <a:lnTo>
                    <a:pt x="72" y="317"/>
                  </a:lnTo>
                  <a:lnTo>
                    <a:pt x="72" y="316"/>
                  </a:lnTo>
                  <a:lnTo>
                    <a:pt x="73" y="316"/>
                  </a:lnTo>
                  <a:lnTo>
                    <a:pt x="73" y="317"/>
                  </a:lnTo>
                  <a:lnTo>
                    <a:pt x="74" y="317"/>
                  </a:lnTo>
                  <a:lnTo>
                    <a:pt x="75" y="317"/>
                  </a:lnTo>
                  <a:lnTo>
                    <a:pt x="75" y="318"/>
                  </a:lnTo>
                  <a:lnTo>
                    <a:pt x="76" y="318"/>
                  </a:lnTo>
                  <a:lnTo>
                    <a:pt x="77" y="318"/>
                  </a:lnTo>
                  <a:lnTo>
                    <a:pt x="78" y="318"/>
                  </a:lnTo>
                  <a:lnTo>
                    <a:pt x="79" y="318"/>
                  </a:lnTo>
                  <a:lnTo>
                    <a:pt x="80" y="317"/>
                  </a:lnTo>
                  <a:lnTo>
                    <a:pt x="81" y="317"/>
                  </a:lnTo>
                  <a:lnTo>
                    <a:pt x="82" y="317"/>
                  </a:lnTo>
                  <a:lnTo>
                    <a:pt x="82" y="316"/>
                  </a:lnTo>
                  <a:lnTo>
                    <a:pt x="83" y="316"/>
                  </a:lnTo>
                  <a:lnTo>
                    <a:pt x="84" y="316"/>
                  </a:lnTo>
                  <a:lnTo>
                    <a:pt x="85" y="315"/>
                  </a:lnTo>
                  <a:lnTo>
                    <a:pt x="85" y="316"/>
                  </a:lnTo>
                  <a:lnTo>
                    <a:pt x="86" y="315"/>
                  </a:lnTo>
                  <a:lnTo>
                    <a:pt x="87" y="315"/>
                  </a:lnTo>
                  <a:lnTo>
                    <a:pt x="88" y="316"/>
                  </a:lnTo>
                  <a:lnTo>
                    <a:pt x="89" y="316"/>
                  </a:lnTo>
                  <a:lnTo>
                    <a:pt x="89" y="317"/>
                  </a:lnTo>
                  <a:lnTo>
                    <a:pt x="90" y="317"/>
                  </a:lnTo>
                  <a:lnTo>
                    <a:pt x="91" y="317"/>
                  </a:lnTo>
                  <a:lnTo>
                    <a:pt x="91" y="316"/>
                  </a:lnTo>
                  <a:lnTo>
                    <a:pt x="91" y="315"/>
                  </a:lnTo>
                  <a:lnTo>
                    <a:pt x="90" y="315"/>
                  </a:lnTo>
                  <a:lnTo>
                    <a:pt x="90" y="314"/>
                  </a:lnTo>
                  <a:lnTo>
                    <a:pt x="89" y="313"/>
                  </a:lnTo>
                  <a:lnTo>
                    <a:pt x="88" y="312"/>
                  </a:lnTo>
                  <a:lnTo>
                    <a:pt x="89" y="312"/>
                  </a:lnTo>
                  <a:lnTo>
                    <a:pt x="89" y="311"/>
                  </a:lnTo>
                  <a:lnTo>
                    <a:pt x="89" y="310"/>
                  </a:lnTo>
                  <a:lnTo>
                    <a:pt x="88" y="310"/>
                  </a:lnTo>
                  <a:lnTo>
                    <a:pt x="88" y="309"/>
                  </a:lnTo>
                  <a:lnTo>
                    <a:pt x="88" y="308"/>
                  </a:lnTo>
                  <a:lnTo>
                    <a:pt x="88" y="307"/>
                  </a:lnTo>
                  <a:lnTo>
                    <a:pt x="89" y="307"/>
                  </a:lnTo>
                  <a:lnTo>
                    <a:pt x="88" y="306"/>
                  </a:lnTo>
                  <a:lnTo>
                    <a:pt x="88" y="305"/>
                  </a:lnTo>
                  <a:lnTo>
                    <a:pt x="88" y="304"/>
                  </a:lnTo>
                  <a:lnTo>
                    <a:pt x="87" y="304"/>
                  </a:lnTo>
                  <a:lnTo>
                    <a:pt x="86" y="304"/>
                  </a:lnTo>
                  <a:lnTo>
                    <a:pt x="85" y="304"/>
                  </a:lnTo>
                  <a:lnTo>
                    <a:pt x="86" y="304"/>
                  </a:lnTo>
                  <a:lnTo>
                    <a:pt x="86" y="303"/>
                  </a:lnTo>
                  <a:lnTo>
                    <a:pt x="86" y="302"/>
                  </a:lnTo>
                  <a:lnTo>
                    <a:pt x="86" y="301"/>
                  </a:lnTo>
                  <a:lnTo>
                    <a:pt x="86" y="300"/>
                  </a:lnTo>
                  <a:lnTo>
                    <a:pt x="87" y="300"/>
                  </a:lnTo>
                  <a:lnTo>
                    <a:pt x="86" y="299"/>
                  </a:lnTo>
                  <a:lnTo>
                    <a:pt x="87" y="298"/>
                  </a:lnTo>
                  <a:lnTo>
                    <a:pt x="87" y="297"/>
                  </a:lnTo>
                  <a:lnTo>
                    <a:pt x="87" y="295"/>
                  </a:lnTo>
                  <a:lnTo>
                    <a:pt x="86" y="295"/>
                  </a:lnTo>
                  <a:lnTo>
                    <a:pt x="86" y="297"/>
                  </a:lnTo>
                  <a:lnTo>
                    <a:pt x="85" y="297"/>
                  </a:lnTo>
                  <a:lnTo>
                    <a:pt x="85" y="298"/>
                  </a:lnTo>
                  <a:lnTo>
                    <a:pt x="85" y="299"/>
                  </a:lnTo>
                  <a:lnTo>
                    <a:pt x="84" y="299"/>
                  </a:lnTo>
                  <a:lnTo>
                    <a:pt x="83" y="299"/>
                  </a:lnTo>
                  <a:lnTo>
                    <a:pt x="82" y="298"/>
                  </a:lnTo>
                  <a:lnTo>
                    <a:pt x="82" y="297"/>
                  </a:lnTo>
                  <a:lnTo>
                    <a:pt x="83" y="297"/>
                  </a:lnTo>
                  <a:lnTo>
                    <a:pt x="83" y="295"/>
                  </a:lnTo>
                  <a:lnTo>
                    <a:pt x="83" y="294"/>
                  </a:lnTo>
                  <a:lnTo>
                    <a:pt x="83" y="293"/>
                  </a:lnTo>
                  <a:lnTo>
                    <a:pt x="83" y="292"/>
                  </a:lnTo>
                  <a:lnTo>
                    <a:pt x="83" y="291"/>
                  </a:lnTo>
                  <a:lnTo>
                    <a:pt x="84" y="291"/>
                  </a:lnTo>
                  <a:lnTo>
                    <a:pt x="84" y="290"/>
                  </a:lnTo>
                  <a:lnTo>
                    <a:pt x="83" y="290"/>
                  </a:lnTo>
                  <a:lnTo>
                    <a:pt x="82" y="290"/>
                  </a:lnTo>
                  <a:lnTo>
                    <a:pt x="82" y="289"/>
                  </a:lnTo>
                  <a:lnTo>
                    <a:pt x="81" y="289"/>
                  </a:lnTo>
                  <a:lnTo>
                    <a:pt x="81" y="288"/>
                  </a:lnTo>
                  <a:lnTo>
                    <a:pt x="81" y="287"/>
                  </a:lnTo>
                  <a:lnTo>
                    <a:pt x="81" y="286"/>
                  </a:lnTo>
                  <a:lnTo>
                    <a:pt x="81" y="285"/>
                  </a:lnTo>
                  <a:lnTo>
                    <a:pt x="81" y="284"/>
                  </a:lnTo>
                  <a:lnTo>
                    <a:pt x="81" y="283"/>
                  </a:lnTo>
                  <a:lnTo>
                    <a:pt x="80" y="283"/>
                  </a:lnTo>
                  <a:lnTo>
                    <a:pt x="80" y="282"/>
                  </a:lnTo>
                  <a:lnTo>
                    <a:pt x="80" y="281"/>
                  </a:lnTo>
                  <a:lnTo>
                    <a:pt x="81" y="281"/>
                  </a:lnTo>
                  <a:lnTo>
                    <a:pt x="81" y="280"/>
                  </a:lnTo>
                  <a:lnTo>
                    <a:pt x="81" y="279"/>
                  </a:lnTo>
                  <a:lnTo>
                    <a:pt x="81" y="278"/>
                  </a:lnTo>
                  <a:lnTo>
                    <a:pt x="81" y="277"/>
                  </a:lnTo>
                  <a:lnTo>
                    <a:pt x="81" y="276"/>
                  </a:lnTo>
                  <a:lnTo>
                    <a:pt x="80" y="276"/>
                  </a:lnTo>
                  <a:lnTo>
                    <a:pt x="79" y="276"/>
                  </a:lnTo>
                  <a:lnTo>
                    <a:pt x="78" y="276"/>
                  </a:lnTo>
                  <a:lnTo>
                    <a:pt x="78" y="275"/>
                  </a:lnTo>
                  <a:lnTo>
                    <a:pt x="77" y="275"/>
                  </a:lnTo>
                  <a:lnTo>
                    <a:pt x="77" y="274"/>
                  </a:lnTo>
                  <a:lnTo>
                    <a:pt x="78" y="274"/>
                  </a:lnTo>
                  <a:lnTo>
                    <a:pt x="78" y="273"/>
                  </a:lnTo>
                  <a:lnTo>
                    <a:pt x="79" y="273"/>
                  </a:lnTo>
                  <a:lnTo>
                    <a:pt x="79" y="272"/>
                  </a:lnTo>
                  <a:lnTo>
                    <a:pt x="80" y="272"/>
                  </a:lnTo>
                  <a:lnTo>
                    <a:pt x="81" y="272"/>
                  </a:lnTo>
                  <a:lnTo>
                    <a:pt x="82" y="272"/>
                  </a:lnTo>
                  <a:lnTo>
                    <a:pt x="82" y="270"/>
                  </a:lnTo>
                  <a:lnTo>
                    <a:pt x="83" y="270"/>
                  </a:lnTo>
                  <a:lnTo>
                    <a:pt x="83" y="269"/>
                  </a:lnTo>
                  <a:lnTo>
                    <a:pt x="83" y="268"/>
                  </a:lnTo>
                  <a:lnTo>
                    <a:pt x="84" y="267"/>
                  </a:lnTo>
                  <a:lnTo>
                    <a:pt x="84" y="266"/>
                  </a:lnTo>
                  <a:lnTo>
                    <a:pt x="84" y="265"/>
                  </a:lnTo>
                  <a:lnTo>
                    <a:pt x="85" y="264"/>
                  </a:lnTo>
                  <a:lnTo>
                    <a:pt x="86" y="264"/>
                  </a:lnTo>
                  <a:lnTo>
                    <a:pt x="86" y="263"/>
                  </a:lnTo>
                  <a:lnTo>
                    <a:pt x="87" y="263"/>
                  </a:lnTo>
                  <a:lnTo>
                    <a:pt x="88" y="263"/>
                  </a:lnTo>
                  <a:lnTo>
                    <a:pt x="88" y="262"/>
                  </a:lnTo>
                  <a:lnTo>
                    <a:pt x="89" y="262"/>
                  </a:lnTo>
                  <a:lnTo>
                    <a:pt x="90" y="262"/>
                  </a:lnTo>
                  <a:lnTo>
                    <a:pt x="91" y="262"/>
                  </a:lnTo>
                  <a:lnTo>
                    <a:pt x="91" y="261"/>
                  </a:lnTo>
                  <a:lnTo>
                    <a:pt x="92" y="261"/>
                  </a:lnTo>
                  <a:lnTo>
                    <a:pt x="94" y="261"/>
                  </a:lnTo>
                  <a:lnTo>
                    <a:pt x="95" y="261"/>
                  </a:lnTo>
                  <a:lnTo>
                    <a:pt x="95" y="260"/>
                  </a:lnTo>
                  <a:lnTo>
                    <a:pt x="96" y="260"/>
                  </a:lnTo>
                  <a:lnTo>
                    <a:pt x="96" y="259"/>
                  </a:lnTo>
                  <a:lnTo>
                    <a:pt x="96" y="258"/>
                  </a:lnTo>
                  <a:lnTo>
                    <a:pt x="97" y="258"/>
                  </a:lnTo>
                  <a:lnTo>
                    <a:pt x="97" y="257"/>
                  </a:lnTo>
                  <a:lnTo>
                    <a:pt x="97" y="256"/>
                  </a:lnTo>
                  <a:lnTo>
                    <a:pt x="98" y="256"/>
                  </a:lnTo>
                  <a:lnTo>
                    <a:pt x="98" y="255"/>
                  </a:lnTo>
                  <a:lnTo>
                    <a:pt x="98" y="254"/>
                  </a:lnTo>
                  <a:lnTo>
                    <a:pt x="99" y="253"/>
                  </a:lnTo>
                  <a:lnTo>
                    <a:pt x="99" y="252"/>
                  </a:lnTo>
                  <a:lnTo>
                    <a:pt x="100" y="252"/>
                  </a:lnTo>
                  <a:lnTo>
                    <a:pt x="100" y="251"/>
                  </a:lnTo>
                  <a:lnTo>
                    <a:pt x="100" y="250"/>
                  </a:lnTo>
                  <a:lnTo>
                    <a:pt x="101" y="250"/>
                  </a:lnTo>
                  <a:lnTo>
                    <a:pt x="101" y="249"/>
                  </a:lnTo>
                  <a:lnTo>
                    <a:pt x="102" y="249"/>
                  </a:lnTo>
                  <a:lnTo>
                    <a:pt x="102" y="248"/>
                  </a:lnTo>
                  <a:lnTo>
                    <a:pt x="102" y="247"/>
                  </a:lnTo>
                  <a:lnTo>
                    <a:pt x="103" y="247"/>
                  </a:lnTo>
                  <a:lnTo>
                    <a:pt x="103" y="245"/>
                  </a:lnTo>
                  <a:lnTo>
                    <a:pt x="103" y="244"/>
                  </a:lnTo>
                  <a:lnTo>
                    <a:pt x="104" y="244"/>
                  </a:lnTo>
                  <a:lnTo>
                    <a:pt x="105" y="244"/>
                  </a:lnTo>
                  <a:lnTo>
                    <a:pt x="106" y="244"/>
                  </a:lnTo>
                  <a:lnTo>
                    <a:pt x="107" y="244"/>
                  </a:lnTo>
                  <a:lnTo>
                    <a:pt x="107" y="245"/>
                  </a:lnTo>
                  <a:lnTo>
                    <a:pt x="108" y="245"/>
                  </a:lnTo>
                  <a:lnTo>
                    <a:pt x="109" y="245"/>
                  </a:lnTo>
                  <a:lnTo>
                    <a:pt x="110" y="245"/>
                  </a:lnTo>
                  <a:lnTo>
                    <a:pt x="111" y="245"/>
                  </a:lnTo>
                  <a:lnTo>
                    <a:pt x="112" y="245"/>
                  </a:lnTo>
                  <a:lnTo>
                    <a:pt x="113" y="245"/>
                  </a:lnTo>
                  <a:lnTo>
                    <a:pt x="113" y="244"/>
                  </a:lnTo>
                  <a:lnTo>
                    <a:pt x="114" y="244"/>
                  </a:lnTo>
                  <a:lnTo>
                    <a:pt x="115" y="244"/>
                  </a:lnTo>
                  <a:lnTo>
                    <a:pt x="116" y="244"/>
                  </a:lnTo>
                  <a:lnTo>
                    <a:pt x="117" y="244"/>
                  </a:lnTo>
                  <a:lnTo>
                    <a:pt x="117" y="245"/>
                  </a:lnTo>
                  <a:lnTo>
                    <a:pt x="119" y="245"/>
                  </a:lnTo>
                  <a:lnTo>
                    <a:pt x="119" y="247"/>
                  </a:lnTo>
                  <a:lnTo>
                    <a:pt x="117" y="247"/>
                  </a:lnTo>
                  <a:lnTo>
                    <a:pt x="117" y="248"/>
                  </a:lnTo>
                  <a:lnTo>
                    <a:pt x="119" y="248"/>
                  </a:lnTo>
                  <a:lnTo>
                    <a:pt x="119" y="249"/>
                  </a:lnTo>
                  <a:lnTo>
                    <a:pt x="119" y="250"/>
                  </a:lnTo>
                  <a:lnTo>
                    <a:pt x="119" y="251"/>
                  </a:lnTo>
                  <a:lnTo>
                    <a:pt x="120" y="252"/>
                  </a:lnTo>
                  <a:lnTo>
                    <a:pt x="121" y="252"/>
                  </a:lnTo>
                  <a:lnTo>
                    <a:pt x="122" y="252"/>
                  </a:lnTo>
                  <a:lnTo>
                    <a:pt x="122" y="253"/>
                  </a:lnTo>
                  <a:lnTo>
                    <a:pt x="122" y="254"/>
                  </a:lnTo>
                  <a:lnTo>
                    <a:pt x="122" y="255"/>
                  </a:lnTo>
                  <a:lnTo>
                    <a:pt x="121" y="255"/>
                  </a:lnTo>
                  <a:lnTo>
                    <a:pt x="121" y="256"/>
                  </a:lnTo>
                  <a:lnTo>
                    <a:pt x="122" y="256"/>
                  </a:lnTo>
                  <a:lnTo>
                    <a:pt x="123" y="257"/>
                  </a:lnTo>
                  <a:lnTo>
                    <a:pt x="122" y="257"/>
                  </a:lnTo>
                  <a:lnTo>
                    <a:pt x="123" y="258"/>
                  </a:lnTo>
                  <a:lnTo>
                    <a:pt x="123" y="259"/>
                  </a:lnTo>
                  <a:lnTo>
                    <a:pt x="124" y="260"/>
                  </a:lnTo>
                  <a:lnTo>
                    <a:pt x="124" y="261"/>
                  </a:lnTo>
                  <a:lnTo>
                    <a:pt x="124" y="262"/>
                  </a:lnTo>
                  <a:lnTo>
                    <a:pt x="125" y="262"/>
                  </a:lnTo>
                  <a:lnTo>
                    <a:pt x="126" y="261"/>
                  </a:lnTo>
                  <a:lnTo>
                    <a:pt x="127" y="261"/>
                  </a:lnTo>
                  <a:lnTo>
                    <a:pt x="127" y="262"/>
                  </a:lnTo>
                  <a:lnTo>
                    <a:pt x="128" y="263"/>
                  </a:lnTo>
                  <a:lnTo>
                    <a:pt x="128" y="264"/>
                  </a:lnTo>
                  <a:lnTo>
                    <a:pt x="129" y="264"/>
                  </a:lnTo>
                  <a:lnTo>
                    <a:pt x="129" y="265"/>
                  </a:lnTo>
                  <a:lnTo>
                    <a:pt x="130" y="265"/>
                  </a:lnTo>
                  <a:lnTo>
                    <a:pt x="131" y="265"/>
                  </a:lnTo>
                  <a:lnTo>
                    <a:pt x="131" y="266"/>
                  </a:lnTo>
                  <a:lnTo>
                    <a:pt x="131" y="267"/>
                  </a:lnTo>
                  <a:lnTo>
                    <a:pt x="132" y="267"/>
                  </a:lnTo>
                  <a:lnTo>
                    <a:pt x="133" y="268"/>
                  </a:lnTo>
                  <a:lnTo>
                    <a:pt x="134" y="269"/>
                  </a:lnTo>
                  <a:lnTo>
                    <a:pt x="135" y="269"/>
                  </a:lnTo>
                  <a:lnTo>
                    <a:pt x="136" y="269"/>
                  </a:lnTo>
                  <a:lnTo>
                    <a:pt x="137" y="269"/>
                  </a:lnTo>
                  <a:lnTo>
                    <a:pt x="138" y="269"/>
                  </a:lnTo>
                  <a:lnTo>
                    <a:pt x="139" y="269"/>
                  </a:lnTo>
                  <a:lnTo>
                    <a:pt x="139" y="268"/>
                  </a:lnTo>
                  <a:lnTo>
                    <a:pt x="140" y="268"/>
                  </a:lnTo>
                  <a:lnTo>
                    <a:pt x="142" y="264"/>
                  </a:lnTo>
                  <a:lnTo>
                    <a:pt x="146" y="259"/>
                  </a:lnTo>
                  <a:lnTo>
                    <a:pt x="147" y="257"/>
                  </a:lnTo>
                  <a:lnTo>
                    <a:pt x="148" y="257"/>
                  </a:lnTo>
                  <a:lnTo>
                    <a:pt x="148" y="256"/>
                  </a:lnTo>
                  <a:lnTo>
                    <a:pt x="149" y="256"/>
                  </a:lnTo>
                  <a:lnTo>
                    <a:pt x="149" y="257"/>
                  </a:lnTo>
                  <a:lnTo>
                    <a:pt x="150" y="257"/>
                  </a:lnTo>
                  <a:lnTo>
                    <a:pt x="151" y="257"/>
                  </a:lnTo>
                  <a:lnTo>
                    <a:pt x="152" y="257"/>
                  </a:lnTo>
                  <a:lnTo>
                    <a:pt x="152" y="258"/>
                  </a:lnTo>
                  <a:lnTo>
                    <a:pt x="153" y="258"/>
                  </a:lnTo>
                  <a:lnTo>
                    <a:pt x="153" y="259"/>
                  </a:lnTo>
                  <a:lnTo>
                    <a:pt x="154" y="259"/>
                  </a:lnTo>
                  <a:lnTo>
                    <a:pt x="155" y="259"/>
                  </a:lnTo>
                  <a:lnTo>
                    <a:pt x="155" y="260"/>
                  </a:lnTo>
                  <a:lnTo>
                    <a:pt x="156" y="260"/>
                  </a:lnTo>
                  <a:lnTo>
                    <a:pt x="157" y="259"/>
                  </a:lnTo>
                  <a:lnTo>
                    <a:pt x="157" y="260"/>
                  </a:lnTo>
                  <a:lnTo>
                    <a:pt x="157" y="259"/>
                  </a:lnTo>
                  <a:lnTo>
                    <a:pt x="158" y="259"/>
                  </a:lnTo>
                  <a:lnTo>
                    <a:pt x="158" y="260"/>
                  </a:lnTo>
                  <a:lnTo>
                    <a:pt x="159" y="260"/>
                  </a:lnTo>
                  <a:lnTo>
                    <a:pt x="159" y="261"/>
                  </a:lnTo>
                  <a:lnTo>
                    <a:pt x="160" y="257"/>
                  </a:lnTo>
                  <a:lnTo>
                    <a:pt x="161" y="256"/>
                  </a:lnTo>
                  <a:lnTo>
                    <a:pt x="161" y="255"/>
                  </a:lnTo>
                  <a:lnTo>
                    <a:pt x="162" y="249"/>
                  </a:lnTo>
                  <a:lnTo>
                    <a:pt x="164" y="241"/>
                  </a:lnTo>
                  <a:lnTo>
                    <a:pt x="165" y="236"/>
                  </a:lnTo>
                  <a:lnTo>
                    <a:pt x="166" y="235"/>
                  </a:lnTo>
                  <a:lnTo>
                    <a:pt x="166" y="234"/>
                  </a:lnTo>
                  <a:lnTo>
                    <a:pt x="166" y="233"/>
                  </a:lnTo>
                  <a:lnTo>
                    <a:pt x="165" y="232"/>
                  </a:lnTo>
                  <a:lnTo>
                    <a:pt x="165" y="231"/>
                  </a:lnTo>
                  <a:lnTo>
                    <a:pt x="165" y="230"/>
                  </a:lnTo>
                  <a:lnTo>
                    <a:pt x="165" y="229"/>
                  </a:lnTo>
                  <a:lnTo>
                    <a:pt x="165" y="228"/>
                  </a:lnTo>
                  <a:lnTo>
                    <a:pt x="165" y="227"/>
                  </a:lnTo>
                  <a:lnTo>
                    <a:pt x="165" y="226"/>
                  </a:lnTo>
                  <a:lnTo>
                    <a:pt x="164" y="226"/>
                  </a:lnTo>
                  <a:lnTo>
                    <a:pt x="164" y="225"/>
                  </a:lnTo>
                  <a:lnTo>
                    <a:pt x="164" y="224"/>
                  </a:lnTo>
                  <a:lnTo>
                    <a:pt x="164" y="223"/>
                  </a:lnTo>
                  <a:lnTo>
                    <a:pt x="164" y="222"/>
                  </a:lnTo>
                  <a:lnTo>
                    <a:pt x="164" y="220"/>
                  </a:lnTo>
                  <a:lnTo>
                    <a:pt x="163" y="219"/>
                  </a:lnTo>
                  <a:lnTo>
                    <a:pt x="163" y="218"/>
                  </a:lnTo>
                  <a:lnTo>
                    <a:pt x="162" y="218"/>
                  </a:lnTo>
                  <a:lnTo>
                    <a:pt x="162" y="217"/>
                  </a:lnTo>
                  <a:lnTo>
                    <a:pt x="161" y="217"/>
                  </a:lnTo>
                  <a:lnTo>
                    <a:pt x="161" y="216"/>
                  </a:lnTo>
                  <a:lnTo>
                    <a:pt x="162" y="216"/>
                  </a:lnTo>
                  <a:lnTo>
                    <a:pt x="162" y="215"/>
                  </a:lnTo>
                  <a:lnTo>
                    <a:pt x="163" y="214"/>
                  </a:lnTo>
                  <a:lnTo>
                    <a:pt x="164" y="213"/>
                  </a:lnTo>
                  <a:lnTo>
                    <a:pt x="164" y="212"/>
                  </a:lnTo>
                  <a:lnTo>
                    <a:pt x="165" y="212"/>
                  </a:lnTo>
                  <a:lnTo>
                    <a:pt x="165" y="211"/>
                  </a:lnTo>
                  <a:lnTo>
                    <a:pt x="166" y="211"/>
                  </a:lnTo>
                  <a:lnTo>
                    <a:pt x="166" y="210"/>
                  </a:lnTo>
                  <a:lnTo>
                    <a:pt x="165" y="210"/>
                  </a:lnTo>
                  <a:lnTo>
                    <a:pt x="165" y="209"/>
                  </a:lnTo>
                  <a:lnTo>
                    <a:pt x="164" y="209"/>
                  </a:lnTo>
                  <a:lnTo>
                    <a:pt x="164" y="208"/>
                  </a:lnTo>
                  <a:lnTo>
                    <a:pt x="163" y="207"/>
                  </a:lnTo>
                  <a:lnTo>
                    <a:pt x="163" y="206"/>
                  </a:lnTo>
                  <a:lnTo>
                    <a:pt x="164" y="206"/>
                  </a:lnTo>
                  <a:lnTo>
                    <a:pt x="163" y="206"/>
                  </a:lnTo>
                  <a:lnTo>
                    <a:pt x="164" y="206"/>
                  </a:lnTo>
                  <a:lnTo>
                    <a:pt x="164" y="205"/>
                  </a:lnTo>
                  <a:lnTo>
                    <a:pt x="163" y="205"/>
                  </a:lnTo>
                  <a:lnTo>
                    <a:pt x="162" y="205"/>
                  </a:lnTo>
                  <a:lnTo>
                    <a:pt x="161" y="205"/>
                  </a:lnTo>
                  <a:lnTo>
                    <a:pt x="161" y="204"/>
                  </a:lnTo>
                  <a:lnTo>
                    <a:pt x="160" y="204"/>
                  </a:lnTo>
                  <a:lnTo>
                    <a:pt x="160" y="203"/>
                  </a:lnTo>
                  <a:lnTo>
                    <a:pt x="159" y="203"/>
                  </a:lnTo>
                  <a:lnTo>
                    <a:pt x="158" y="203"/>
                  </a:lnTo>
                  <a:lnTo>
                    <a:pt x="158" y="202"/>
                  </a:lnTo>
                  <a:lnTo>
                    <a:pt x="158" y="201"/>
                  </a:lnTo>
                  <a:lnTo>
                    <a:pt x="157" y="201"/>
                  </a:lnTo>
                  <a:lnTo>
                    <a:pt x="157" y="200"/>
                  </a:lnTo>
                  <a:lnTo>
                    <a:pt x="157" y="199"/>
                  </a:lnTo>
                  <a:lnTo>
                    <a:pt x="156" y="199"/>
                  </a:lnTo>
                  <a:lnTo>
                    <a:pt x="155" y="199"/>
                  </a:lnTo>
                  <a:lnTo>
                    <a:pt x="154" y="199"/>
                  </a:lnTo>
                  <a:lnTo>
                    <a:pt x="154" y="200"/>
                  </a:lnTo>
                  <a:lnTo>
                    <a:pt x="153" y="200"/>
                  </a:lnTo>
                  <a:lnTo>
                    <a:pt x="153" y="199"/>
                  </a:lnTo>
                  <a:lnTo>
                    <a:pt x="152" y="199"/>
                  </a:lnTo>
                  <a:lnTo>
                    <a:pt x="152" y="198"/>
                  </a:lnTo>
                  <a:lnTo>
                    <a:pt x="151" y="198"/>
                  </a:lnTo>
                  <a:lnTo>
                    <a:pt x="150" y="198"/>
                  </a:lnTo>
                  <a:lnTo>
                    <a:pt x="149" y="198"/>
                  </a:lnTo>
                  <a:lnTo>
                    <a:pt x="148" y="198"/>
                  </a:lnTo>
                  <a:lnTo>
                    <a:pt x="147" y="198"/>
                  </a:lnTo>
                  <a:lnTo>
                    <a:pt x="147" y="197"/>
                  </a:lnTo>
                  <a:lnTo>
                    <a:pt x="148" y="197"/>
                  </a:lnTo>
                  <a:lnTo>
                    <a:pt x="148" y="195"/>
                  </a:lnTo>
                  <a:lnTo>
                    <a:pt x="148" y="194"/>
                  </a:lnTo>
                  <a:lnTo>
                    <a:pt x="149" y="194"/>
                  </a:lnTo>
                  <a:lnTo>
                    <a:pt x="149" y="193"/>
                  </a:lnTo>
                  <a:lnTo>
                    <a:pt x="149" y="192"/>
                  </a:lnTo>
                  <a:lnTo>
                    <a:pt x="149" y="191"/>
                  </a:lnTo>
                  <a:lnTo>
                    <a:pt x="149" y="190"/>
                  </a:lnTo>
                  <a:lnTo>
                    <a:pt x="149" y="189"/>
                  </a:lnTo>
                  <a:lnTo>
                    <a:pt x="149" y="188"/>
                  </a:lnTo>
                  <a:lnTo>
                    <a:pt x="150" y="188"/>
                  </a:lnTo>
                  <a:lnTo>
                    <a:pt x="150" y="187"/>
                  </a:lnTo>
                  <a:lnTo>
                    <a:pt x="150" y="186"/>
                  </a:lnTo>
                  <a:lnTo>
                    <a:pt x="150" y="185"/>
                  </a:lnTo>
                  <a:lnTo>
                    <a:pt x="150" y="184"/>
                  </a:lnTo>
                  <a:lnTo>
                    <a:pt x="150" y="183"/>
                  </a:lnTo>
                  <a:lnTo>
                    <a:pt x="151" y="183"/>
                  </a:lnTo>
                  <a:lnTo>
                    <a:pt x="151" y="182"/>
                  </a:lnTo>
                  <a:lnTo>
                    <a:pt x="151" y="181"/>
                  </a:lnTo>
                  <a:lnTo>
                    <a:pt x="151" y="180"/>
                  </a:lnTo>
                  <a:lnTo>
                    <a:pt x="151" y="179"/>
                  </a:lnTo>
                  <a:lnTo>
                    <a:pt x="151" y="178"/>
                  </a:lnTo>
                  <a:lnTo>
                    <a:pt x="151" y="177"/>
                  </a:lnTo>
                  <a:lnTo>
                    <a:pt x="151" y="176"/>
                  </a:lnTo>
                  <a:lnTo>
                    <a:pt x="151" y="175"/>
                  </a:lnTo>
                  <a:lnTo>
                    <a:pt x="151" y="174"/>
                  </a:lnTo>
                  <a:lnTo>
                    <a:pt x="151" y="173"/>
                  </a:lnTo>
                  <a:lnTo>
                    <a:pt x="151" y="172"/>
                  </a:lnTo>
                  <a:lnTo>
                    <a:pt x="151" y="170"/>
                  </a:lnTo>
                  <a:lnTo>
                    <a:pt x="150" y="169"/>
                  </a:lnTo>
                  <a:lnTo>
                    <a:pt x="149" y="169"/>
                  </a:lnTo>
                  <a:lnTo>
                    <a:pt x="149" y="168"/>
                  </a:lnTo>
                  <a:lnTo>
                    <a:pt x="148" y="168"/>
                  </a:lnTo>
                  <a:lnTo>
                    <a:pt x="144" y="166"/>
                  </a:lnTo>
                  <a:lnTo>
                    <a:pt x="142" y="165"/>
                  </a:lnTo>
                  <a:lnTo>
                    <a:pt x="142" y="164"/>
                  </a:lnTo>
                  <a:lnTo>
                    <a:pt x="142" y="160"/>
                  </a:lnTo>
                  <a:lnTo>
                    <a:pt x="140" y="158"/>
                  </a:lnTo>
                  <a:lnTo>
                    <a:pt x="141" y="157"/>
                  </a:lnTo>
                  <a:lnTo>
                    <a:pt x="141" y="156"/>
                  </a:lnTo>
                  <a:lnTo>
                    <a:pt x="141" y="155"/>
                  </a:lnTo>
                  <a:lnTo>
                    <a:pt x="142" y="155"/>
                  </a:lnTo>
                  <a:lnTo>
                    <a:pt x="142" y="154"/>
                  </a:lnTo>
                  <a:lnTo>
                    <a:pt x="142" y="153"/>
                  </a:lnTo>
                  <a:lnTo>
                    <a:pt x="141" y="153"/>
                  </a:lnTo>
                  <a:lnTo>
                    <a:pt x="140" y="153"/>
                  </a:lnTo>
                  <a:lnTo>
                    <a:pt x="140" y="152"/>
                  </a:lnTo>
                  <a:lnTo>
                    <a:pt x="140" y="151"/>
                  </a:lnTo>
                  <a:lnTo>
                    <a:pt x="139" y="150"/>
                  </a:lnTo>
                  <a:lnTo>
                    <a:pt x="139" y="149"/>
                  </a:lnTo>
                  <a:lnTo>
                    <a:pt x="138" y="149"/>
                  </a:lnTo>
                  <a:lnTo>
                    <a:pt x="138" y="148"/>
                  </a:lnTo>
                  <a:lnTo>
                    <a:pt x="138" y="147"/>
                  </a:lnTo>
                  <a:lnTo>
                    <a:pt x="139" y="145"/>
                  </a:lnTo>
                  <a:lnTo>
                    <a:pt x="139" y="144"/>
                  </a:lnTo>
                  <a:lnTo>
                    <a:pt x="142" y="137"/>
                  </a:lnTo>
                  <a:lnTo>
                    <a:pt x="144" y="137"/>
                  </a:lnTo>
                  <a:lnTo>
                    <a:pt x="144" y="136"/>
                  </a:lnTo>
                  <a:lnTo>
                    <a:pt x="145" y="135"/>
                  </a:lnTo>
                  <a:lnTo>
                    <a:pt x="145" y="134"/>
                  </a:lnTo>
                  <a:lnTo>
                    <a:pt x="146" y="133"/>
                  </a:lnTo>
                  <a:lnTo>
                    <a:pt x="146" y="132"/>
                  </a:lnTo>
                  <a:lnTo>
                    <a:pt x="146" y="131"/>
                  </a:lnTo>
                  <a:lnTo>
                    <a:pt x="147" y="130"/>
                  </a:lnTo>
                  <a:lnTo>
                    <a:pt x="147" y="129"/>
                  </a:lnTo>
                  <a:lnTo>
                    <a:pt x="147" y="128"/>
                  </a:lnTo>
                  <a:lnTo>
                    <a:pt x="147" y="127"/>
                  </a:lnTo>
                  <a:lnTo>
                    <a:pt x="148" y="127"/>
                  </a:lnTo>
                  <a:lnTo>
                    <a:pt x="147" y="127"/>
                  </a:lnTo>
                  <a:lnTo>
                    <a:pt x="148" y="127"/>
                  </a:lnTo>
                  <a:lnTo>
                    <a:pt x="148" y="126"/>
                  </a:lnTo>
                  <a:lnTo>
                    <a:pt x="148" y="125"/>
                  </a:lnTo>
                  <a:lnTo>
                    <a:pt x="148" y="124"/>
                  </a:lnTo>
                  <a:lnTo>
                    <a:pt x="148" y="123"/>
                  </a:lnTo>
                  <a:lnTo>
                    <a:pt x="148" y="122"/>
                  </a:lnTo>
                  <a:lnTo>
                    <a:pt x="148" y="120"/>
                  </a:lnTo>
                  <a:lnTo>
                    <a:pt x="148" y="119"/>
                  </a:lnTo>
                  <a:lnTo>
                    <a:pt x="148" y="118"/>
                  </a:lnTo>
                  <a:lnTo>
                    <a:pt x="148" y="117"/>
                  </a:lnTo>
                  <a:lnTo>
                    <a:pt x="147" y="115"/>
                  </a:lnTo>
                  <a:lnTo>
                    <a:pt x="146" y="108"/>
                  </a:lnTo>
                  <a:lnTo>
                    <a:pt x="146" y="105"/>
                  </a:lnTo>
                  <a:lnTo>
                    <a:pt x="145" y="105"/>
                  </a:lnTo>
                  <a:lnTo>
                    <a:pt x="144" y="105"/>
                  </a:lnTo>
                  <a:lnTo>
                    <a:pt x="144" y="104"/>
                  </a:lnTo>
                  <a:lnTo>
                    <a:pt x="144" y="105"/>
                  </a:lnTo>
                  <a:lnTo>
                    <a:pt x="142" y="105"/>
                  </a:lnTo>
                  <a:lnTo>
                    <a:pt x="141" y="105"/>
                  </a:lnTo>
                  <a:lnTo>
                    <a:pt x="141" y="104"/>
                  </a:lnTo>
                  <a:lnTo>
                    <a:pt x="141" y="105"/>
                  </a:lnTo>
                  <a:lnTo>
                    <a:pt x="141" y="104"/>
                  </a:lnTo>
                  <a:lnTo>
                    <a:pt x="140" y="104"/>
                  </a:lnTo>
                  <a:lnTo>
                    <a:pt x="139" y="104"/>
                  </a:lnTo>
                  <a:lnTo>
                    <a:pt x="139" y="103"/>
                  </a:lnTo>
                  <a:lnTo>
                    <a:pt x="138" y="103"/>
                  </a:lnTo>
                  <a:lnTo>
                    <a:pt x="139" y="103"/>
                  </a:lnTo>
                  <a:lnTo>
                    <a:pt x="139" y="102"/>
                  </a:lnTo>
                  <a:lnTo>
                    <a:pt x="138" y="102"/>
                  </a:lnTo>
                  <a:lnTo>
                    <a:pt x="140" y="98"/>
                  </a:lnTo>
                  <a:lnTo>
                    <a:pt x="141" y="98"/>
                  </a:lnTo>
                  <a:lnTo>
                    <a:pt x="142" y="98"/>
                  </a:lnTo>
                  <a:lnTo>
                    <a:pt x="144" y="98"/>
                  </a:lnTo>
                  <a:lnTo>
                    <a:pt x="145" y="98"/>
                  </a:lnTo>
                  <a:lnTo>
                    <a:pt x="146" y="98"/>
                  </a:lnTo>
                  <a:lnTo>
                    <a:pt x="146" y="97"/>
                  </a:lnTo>
                  <a:lnTo>
                    <a:pt x="147" y="97"/>
                  </a:lnTo>
                  <a:lnTo>
                    <a:pt x="147" y="95"/>
                  </a:lnTo>
                  <a:lnTo>
                    <a:pt x="148" y="95"/>
                  </a:lnTo>
                  <a:lnTo>
                    <a:pt x="149" y="95"/>
                  </a:lnTo>
                  <a:lnTo>
                    <a:pt x="150" y="95"/>
                  </a:lnTo>
                  <a:lnTo>
                    <a:pt x="151" y="95"/>
                  </a:lnTo>
                  <a:lnTo>
                    <a:pt x="151" y="94"/>
                  </a:lnTo>
                  <a:lnTo>
                    <a:pt x="151" y="93"/>
                  </a:lnTo>
                  <a:lnTo>
                    <a:pt x="151" y="92"/>
                  </a:lnTo>
                  <a:lnTo>
                    <a:pt x="151" y="91"/>
                  </a:lnTo>
                  <a:lnTo>
                    <a:pt x="152" y="91"/>
                  </a:lnTo>
                  <a:lnTo>
                    <a:pt x="152" y="90"/>
                  </a:lnTo>
                  <a:lnTo>
                    <a:pt x="153" y="90"/>
                  </a:lnTo>
                  <a:lnTo>
                    <a:pt x="153" y="89"/>
                  </a:lnTo>
                  <a:lnTo>
                    <a:pt x="154" y="89"/>
                  </a:lnTo>
                  <a:lnTo>
                    <a:pt x="154" y="88"/>
                  </a:lnTo>
                  <a:lnTo>
                    <a:pt x="155" y="87"/>
                  </a:lnTo>
                  <a:lnTo>
                    <a:pt x="155" y="86"/>
                  </a:lnTo>
                  <a:lnTo>
                    <a:pt x="155" y="85"/>
                  </a:lnTo>
                  <a:lnTo>
                    <a:pt x="155" y="84"/>
                  </a:lnTo>
                  <a:lnTo>
                    <a:pt x="154" y="84"/>
                  </a:lnTo>
                  <a:lnTo>
                    <a:pt x="153" y="84"/>
                  </a:lnTo>
                  <a:lnTo>
                    <a:pt x="153" y="83"/>
                  </a:lnTo>
                  <a:lnTo>
                    <a:pt x="152" y="83"/>
                  </a:lnTo>
                  <a:lnTo>
                    <a:pt x="152" y="82"/>
                  </a:lnTo>
                  <a:lnTo>
                    <a:pt x="151" y="82"/>
                  </a:lnTo>
                  <a:lnTo>
                    <a:pt x="150" y="81"/>
                  </a:lnTo>
                  <a:lnTo>
                    <a:pt x="149" y="81"/>
                  </a:lnTo>
                  <a:lnTo>
                    <a:pt x="146" y="79"/>
                  </a:lnTo>
                  <a:lnTo>
                    <a:pt x="145" y="79"/>
                  </a:lnTo>
                  <a:lnTo>
                    <a:pt x="146" y="77"/>
                  </a:lnTo>
                  <a:lnTo>
                    <a:pt x="149" y="73"/>
                  </a:lnTo>
                  <a:lnTo>
                    <a:pt x="154" y="63"/>
                  </a:lnTo>
                  <a:lnTo>
                    <a:pt x="154" y="62"/>
                  </a:lnTo>
                  <a:lnTo>
                    <a:pt x="158" y="55"/>
                  </a:lnTo>
                  <a:lnTo>
                    <a:pt x="161" y="49"/>
                  </a:lnTo>
                  <a:lnTo>
                    <a:pt x="162" y="49"/>
                  </a:lnTo>
                  <a:lnTo>
                    <a:pt x="162" y="48"/>
                  </a:lnTo>
                  <a:lnTo>
                    <a:pt x="167" y="44"/>
                  </a:lnTo>
                  <a:lnTo>
                    <a:pt x="169" y="44"/>
                  </a:lnTo>
                  <a:lnTo>
                    <a:pt x="169" y="43"/>
                  </a:lnTo>
                  <a:lnTo>
                    <a:pt x="170" y="43"/>
                  </a:lnTo>
                  <a:lnTo>
                    <a:pt x="170" y="42"/>
                  </a:lnTo>
                  <a:lnTo>
                    <a:pt x="171" y="42"/>
                  </a:lnTo>
                  <a:lnTo>
                    <a:pt x="172" y="42"/>
                  </a:lnTo>
                  <a:lnTo>
                    <a:pt x="177" y="41"/>
                  </a:lnTo>
                  <a:lnTo>
                    <a:pt x="180" y="41"/>
                  </a:lnTo>
                  <a:lnTo>
                    <a:pt x="182" y="40"/>
                  </a:lnTo>
                  <a:lnTo>
                    <a:pt x="183" y="40"/>
                  </a:lnTo>
                  <a:lnTo>
                    <a:pt x="184" y="40"/>
                  </a:lnTo>
                  <a:lnTo>
                    <a:pt x="184" y="39"/>
                  </a:lnTo>
                  <a:lnTo>
                    <a:pt x="185" y="39"/>
                  </a:lnTo>
                  <a:lnTo>
                    <a:pt x="186" y="39"/>
                  </a:lnTo>
                  <a:lnTo>
                    <a:pt x="187" y="39"/>
                  </a:lnTo>
                  <a:lnTo>
                    <a:pt x="187" y="38"/>
                  </a:lnTo>
                  <a:lnTo>
                    <a:pt x="188" y="38"/>
                  </a:lnTo>
                  <a:lnTo>
                    <a:pt x="189" y="38"/>
                  </a:lnTo>
                  <a:lnTo>
                    <a:pt x="190" y="38"/>
                  </a:lnTo>
                  <a:lnTo>
                    <a:pt x="190" y="37"/>
                  </a:lnTo>
                  <a:lnTo>
                    <a:pt x="191" y="37"/>
                  </a:lnTo>
                  <a:lnTo>
                    <a:pt x="195" y="36"/>
                  </a:lnTo>
                  <a:lnTo>
                    <a:pt x="199" y="35"/>
                  </a:lnTo>
                  <a:lnTo>
                    <a:pt x="200" y="35"/>
                  </a:lnTo>
                  <a:lnTo>
                    <a:pt x="202" y="32"/>
                  </a:lnTo>
                  <a:lnTo>
                    <a:pt x="202" y="30"/>
                  </a:lnTo>
                  <a:lnTo>
                    <a:pt x="203" y="30"/>
                  </a:lnTo>
                  <a:lnTo>
                    <a:pt x="203" y="29"/>
                  </a:lnTo>
                  <a:lnTo>
                    <a:pt x="204" y="27"/>
                  </a:lnTo>
                  <a:lnTo>
                    <a:pt x="206" y="24"/>
                  </a:lnTo>
                  <a:lnTo>
                    <a:pt x="206" y="23"/>
                  </a:lnTo>
                  <a:lnTo>
                    <a:pt x="207" y="23"/>
                  </a:lnTo>
                  <a:lnTo>
                    <a:pt x="207" y="22"/>
                  </a:lnTo>
                  <a:lnTo>
                    <a:pt x="207" y="20"/>
                  </a:lnTo>
                  <a:lnTo>
                    <a:pt x="208" y="20"/>
                  </a:lnTo>
                  <a:lnTo>
                    <a:pt x="209" y="18"/>
                  </a:lnTo>
                  <a:lnTo>
                    <a:pt x="211" y="13"/>
                  </a:lnTo>
                  <a:lnTo>
                    <a:pt x="210" y="13"/>
                  </a:lnTo>
                  <a:lnTo>
                    <a:pt x="209" y="13"/>
                  </a:lnTo>
                  <a:lnTo>
                    <a:pt x="208" y="13"/>
                  </a:lnTo>
                  <a:lnTo>
                    <a:pt x="207" y="13"/>
                  </a:lnTo>
                  <a:lnTo>
                    <a:pt x="207" y="12"/>
                  </a:lnTo>
                  <a:lnTo>
                    <a:pt x="206" y="12"/>
                  </a:lnTo>
                  <a:lnTo>
                    <a:pt x="206" y="11"/>
                  </a:lnTo>
                  <a:lnTo>
                    <a:pt x="206" y="10"/>
                  </a:lnTo>
                  <a:lnTo>
                    <a:pt x="206" y="9"/>
                  </a:lnTo>
                  <a:lnTo>
                    <a:pt x="207" y="9"/>
                  </a:lnTo>
                  <a:lnTo>
                    <a:pt x="207" y="8"/>
                  </a:lnTo>
                  <a:lnTo>
                    <a:pt x="208" y="8"/>
                  </a:lnTo>
                  <a:lnTo>
                    <a:pt x="208" y="7"/>
                  </a:lnTo>
                  <a:lnTo>
                    <a:pt x="209" y="7"/>
                  </a:lnTo>
                  <a:lnTo>
                    <a:pt x="210" y="6"/>
                  </a:lnTo>
                  <a:lnTo>
                    <a:pt x="210" y="5"/>
                  </a:lnTo>
                  <a:lnTo>
                    <a:pt x="211" y="5"/>
                  </a:lnTo>
                  <a:lnTo>
                    <a:pt x="211" y="4"/>
                  </a:lnTo>
                  <a:lnTo>
                    <a:pt x="211" y="3"/>
                  </a:lnTo>
                  <a:lnTo>
                    <a:pt x="211" y="2"/>
                  </a:lnTo>
                  <a:lnTo>
                    <a:pt x="212" y="0"/>
                  </a:lnTo>
                  <a:lnTo>
                    <a:pt x="212" y="1"/>
                  </a:lnTo>
                  <a:lnTo>
                    <a:pt x="213" y="1"/>
                  </a:lnTo>
                  <a:lnTo>
                    <a:pt x="213" y="2"/>
                  </a:lnTo>
                  <a:lnTo>
                    <a:pt x="214" y="2"/>
                  </a:lnTo>
                  <a:close/>
                </a:path>
              </a:pathLst>
            </a:custGeom>
            <a:solidFill>
              <a:schemeClr val="accent6">
                <a:lumMod val="20000"/>
                <a:lumOff val="80000"/>
              </a:schemeClr>
            </a:solidFill>
            <a:ln w="9525">
              <a:solidFill>
                <a:srgbClr val="FFFFFF"/>
              </a:solidFill>
              <a:round/>
              <a:headEnd/>
              <a:tailEnd/>
            </a:ln>
          </p:spPr>
          <p:txBody>
            <a:bodyPr/>
            <a:lstStyle/>
            <a:p>
              <a:pPr>
                <a:defRPr/>
              </a:pPr>
              <a:endParaRPr lang="en-US">
                <a:cs typeface="+mn-cs"/>
              </a:endParaRPr>
            </a:p>
          </p:txBody>
        </p:sp>
        <p:sp>
          <p:nvSpPr>
            <p:cNvPr id="25627" name="Freeform 11"/>
            <p:cNvSpPr>
              <a:spLocks noEditPoints="1"/>
            </p:cNvSpPr>
            <p:nvPr/>
          </p:nvSpPr>
          <p:spPr bwMode="auto">
            <a:xfrm>
              <a:off x="3275" y="2496"/>
              <a:ext cx="450" cy="722"/>
            </a:xfrm>
            <a:custGeom>
              <a:avLst/>
              <a:gdLst>
                <a:gd name="T0" fmla="*/ 437 w 450"/>
                <a:gd name="T1" fmla="*/ 218 h 722"/>
                <a:gd name="T2" fmla="*/ 418 w 450"/>
                <a:gd name="T3" fmla="*/ 175 h 722"/>
                <a:gd name="T4" fmla="*/ 401 w 450"/>
                <a:gd name="T5" fmla="*/ 123 h 722"/>
                <a:gd name="T6" fmla="*/ 419 w 450"/>
                <a:gd name="T7" fmla="*/ 143 h 722"/>
                <a:gd name="T8" fmla="*/ 430 w 450"/>
                <a:gd name="T9" fmla="*/ 114 h 722"/>
                <a:gd name="T10" fmla="*/ 355 w 450"/>
                <a:gd name="T11" fmla="*/ 17 h 722"/>
                <a:gd name="T12" fmla="*/ 357 w 450"/>
                <a:gd name="T13" fmla="*/ 3 h 722"/>
                <a:gd name="T14" fmla="*/ 351 w 450"/>
                <a:gd name="T15" fmla="*/ 13 h 722"/>
                <a:gd name="T16" fmla="*/ 347 w 450"/>
                <a:gd name="T17" fmla="*/ 20 h 722"/>
                <a:gd name="T18" fmla="*/ 344 w 450"/>
                <a:gd name="T19" fmla="*/ 28 h 722"/>
                <a:gd name="T20" fmla="*/ 354 w 450"/>
                <a:gd name="T21" fmla="*/ 43 h 722"/>
                <a:gd name="T22" fmla="*/ 348 w 450"/>
                <a:gd name="T23" fmla="*/ 52 h 722"/>
                <a:gd name="T24" fmla="*/ 353 w 450"/>
                <a:gd name="T25" fmla="*/ 65 h 722"/>
                <a:gd name="T26" fmla="*/ 363 w 450"/>
                <a:gd name="T27" fmla="*/ 40 h 722"/>
                <a:gd name="T28" fmla="*/ 380 w 450"/>
                <a:gd name="T29" fmla="*/ 110 h 722"/>
                <a:gd name="T30" fmla="*/ 390 w 450"/>
                <a:gd name="T31" fmla="*/ 158 h 722"/>
                <a:gd name="T32" fmla="*/ 399 w 450"/>
                <a:gd name="T33" fmla="*/ 202 h 722"/>
                <a:gd name="T34" fmla="*/ 406 w 450"/>
                <a:gd name="T35" fmla="*/ 232 h 722"/>
                <a:gd name="T36" fmla="*/ 432 w 450"/>
                <a:gd name="T37" fmla="*/ 221 h 722"/>
                <a:gd name="T38" fmla="*/ 439 w 450"/>
                <a:gd name="T39" fmla="*/ 225 h 722"/>
                <a:gd name="T40" fmla="*/ 433 w 450"/>
                <a:gd name="T41" fmla="*/ 293 h 722"/>
                <a:gd name="T42" fmla="*/ 440 w 450"/>
                <a:gd name="T43" fmla="*/ 356 h 722"/>
                <a:gd name="T44" fmla="*/ 434 w 450"/>
                <a:gd name="T45" fmla="*/ 393 h 722"/>
                <a:gd name="T46" fmla="*/ 423 w 450"/>
                <a:gd name="T47" fmla="*/ 450 h 722"/>
                <a:gd name="T48" fmla="*/ 413 w 450"/>
                <a:gd name="T49" fmla="*/ 511 h 722"/>
                <a:gd name="T50" fmla="*/ 402 w 450"/>
                <a:gd name="T51" fmla="*/ 505 h 722"/>
                <a:gd name="T52" fmla="*/ 402 w 450"/>
                <a:gd name="T53" fmla="*/ 546 h 722"/>
                <a:gd name="T54" fmla="*/ 408 w 450"/>
                <a:gd name="T55" fmla="*/ 535 h 722"/>
                <a:gd name="T56" fmla="*/ 432 w 450"/>
                <a:gd name="T57" fmla="*/ 521 h 722"/>
                <a:gd name="T58" fmla="*/ 429 w 450"/>
                <a:gd name="T59" fmla="*/ 571 h 722"/>
                <a:gd name="T60" fmla="*/ 398 w 450"/>
                <a:gd name="T61" fmla="*/ 627 h 722"/>
                <a:gd name="T62" fmla="*/ 345 w 450"/>
                <a:gd name="T63" fmla="*/ 681 h 722"/>
                <a:gd name="T64" fmla="*/ 289 w 450"/>
                <a:gd name="T65" fmla="*/ 703 h 722"/>
                <a:gd name="T66" fmla="*/ 236 w 450"/>
                <a:gd name="T67" fmla="*/ 721 h 722"/>
                <a:gd name="T68" fmla="*/ 212 w 450"/>
                <a:gd name="T69" fmla="*/ 712 h 722"/>
                <a:gd name="T70" fmla="*/ 228 w 450"/>
                <a:gd name="T71" fmla="*/ 668 h 722"/>
                <a:gd name="T72" fmla="*/ 180 w 450"/>
                <a:gd name="T73" fmla="*/ 660 h 722"/>
                <a:gd name="T74" fmla="*/ 144 w 450"/>
                <a:gd name="T75" fmla="*/ 573 h 722"/>
                <a:gd name="T76" fmla="*/ 141 w 450"/>
                <a:gd name="T77" fmla="*/ 543 h 722"/>
                <a:gd name="T78" fmla="*/ 140 w 450"/>
                <a:gd name="T79" fmla="*/ 518 h 722"/>
                <a:gd name="T80" fmla="*/ 138 w 450"/>
                <a:gd name="T81" fmla="*/ 496 h 722"/>
                <a:gd name="T82" fmla="*/ 143 w 450"/>
                <a:gd name="T83" fmla="*/ 474 h 722"/>
                <a:gd name="T84" fmla="*/ 128 w 450"/>
                <a:gd name="T85" fmla="*/ 449 h 722"/>
                <a:gd name="T86" fmla="*/ 130 w 450"/>
                <a:gd name="T87" fmla="*/ 430 h 722"/>
                <a:gd name="T88" fmla="*/ 122 w 450"/>
                <a:gd name="T89" fmla="*/ 403 h 722"/>
                <a:gd name="T90" fmla="*/ 100 w 450"/>
                <a:gd name="T91" fmla="*/ 383 h 722"/>
                <a:gd name="T92" fmla="*/ 79 w 450"/>
                <a:gd name="T93" fmla="*/ 353 h 722"/>
                <a:gd name="T94" fmla="*/ 55 w 450"/>
                <a:gd name="T95" fmla="*/ 325 h 722"/>
                <a:gd name="T96" fmla="*/ 26 w 450"/>
                <a:gd name="T97" fmla="*/ 305 h 722"/>
                <a:gd name="T98" fmla="*/ 27 w 450"/>
                <a:gd name="T99" fmla="*/ 271 h 722"/>
                <a:gd name="T100" fmla="*/ 38 w 450"/>
                <a:gd name="T101" fmla="*/ 247 h 722"/>
                <a:gd name="T102" fmla="*/ 38 w 450"/>
                <a:gd name="T103" fmla="*/ 215 h 722"/>
                <a:gd name="T104" fmla="*/ 0 w 450"/>
                <a:gd name="T105" fmla="*/ 135 h 722"/>
                <a:gd name="T106" fmla="*/ 26 w 450"/>
                <a:gd name="T107" fmla="*/ 101 h 722"/>
                <a:gd name="T108" fmla="*/ 61 w 450"/>
                <a:gd name="T109" fmla="*/ 83 h 722"/>
                <a:gd name="T110" fmla="*/ 95 w 450"/>
                <a:gd name="T111" fmla="*/ 82 h 722"/>
                <a:gd name="T112" fmla="*/ 126 w 450"/>
                <a:gd name="T113" fmla="*/ 83 h 722"/>
                <a:gd name="T114" fmla="*/ 161 w 450"/>
                <a:gd name="T115" fmla="*/ 64 h 722"/>
                <a:gd name="T116" fmla="*/ 194 w 450"/>
                <a:gd name="T117" fmla="*/ 59 h 722"/>
                <a:gd name="T118" fmla="*/ 227 w 450"/>
                <a:gd name="T119" fmla="*/ 56 h 722"/>
                <a:gd name="T120" fmla="*/ 252 w 450"/>
                <a:gd name="T121" fmla="*/ 34 h 722"/>
                <a:gd name="T122" fmla="*/ 286 w 450"/>
                <a:gd name="T123" fmla="*/ 29 h 722"/>
                <a:gd name="T124" fmla="*/ 342 w 450"/>
                <a:gd name="T125" fmla="*/ 6 h 7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50"/>
                <a:gd name="T190" fmla="*/ 0 h 722"/>
                <a:gd name="T191" fmla="*/ 450 w 450"/>
                <a:gd name="T192" fmla="*/ 722 h 72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50" h="722">
                  <a:moveTo>
                    <a:pt x="421" y="535"/>
                  </a:moveTo>
                  <a:lnTo>
                    <a:pt x="420" y="535"/>
                  </a:lnTo>
                  <a:lnTo>
                    <a:pt x="419" y="535"/>
                  </a:lnTo>
                  <a:lnTo>
                    <a:pt x="419" y="534"/>
                  </a:lnTo>
                  <a:lnTo>
                    <a:pt x="418" y="533"/>
                  </a:lnTo>
                  <a:lnTo>
                    <a:pt x="418" y="532"/>
                  </a:lnTo>
                  <a:lnTo>
                    <a:pt x="419" y="531"/>
                  </a:lnTo>
                  <a:lnTo>
                    <a:pt x="420" y="531"/>
                  </a:lnTo>
                  <a:lnTo>
                    <a:pt x="420" y="532"/>
                  </a:lnTo>
                  <a:lnTo>
                    <a:pt x="421" y="533"/>
                  </a:lnTo>
                  <a:lnTo>
                    <a:pt x="421" y="534"/>
                  </a:lnTo>
                  <a:lnTo>
                    <a:pt x="421" y="535"/>
                  </a:lnTo>
                  <a:close/>
                  <a:moveTo>
                    <a:pt x="418" y="527"/>
                  </a:moveTo>
                  <a:lnTo>
                    <a:pt x="417" y="527"/>
                  </a:lnTo>
                  <a:lnTo>
                    <a:pt x="417" y="526"/>
                  </a:lnTo>
                  <a:lnTo>
                    <a:pt x="417" y="525"/>
                  </a:lnTo>
                  <a:lnTo>
                    <a:pt x="418" y="525"/>
                  </a:lnTo>
                  <a:lnTo>
                    <a:pt x="418" y="526"/>
                  </a:lnTo>
                  <a:lnTo>
                    <a:pt x="419" y="526"/>
                  </a:lnTo>
                  <a:lnTo>
                    <a:pt x="418" y="527"/>
                  </a:lnTo>
                  <a:close/>
                  <a:moveTo>
                    <a:pt x="419" y="523"/>
                  </a:moveTo>
                  <a:lnTo>
                    <a:pt x="418" y="523"/>
                  </a:lnTo>
                  <a:lnTo>
                    <a:pt x="417" y="523"/>
                  </a:lnTo>
                  <a:lnTo>
                    <a:pt x="418" y="522"/>
                  </a:lnTo>
                  <a:lnTo>
                    <a:pt x="418" y="521"/>
                  </a:lnTo>
                  <a:lnTo>
                    <a:pt x="419" y="523"/>
                  </a:lnTo>
                  <a:close/>
                  <a:moveTo>
                    <a:pt x="443" y="360"/>
                  </a:moveTo>
                  <a:lnTo>
                    <a:pt x="442" y="360"/>
                  </a:lnTo>
                  <a:lnTo>
                    <a:pt x="441" y="359"/>
                  </a:lnTo>
                  <a:lnTo>
                    <a:pt x="441" y="358"/>
                  </a:lnTo>
                  <a:lnTo>
                    <a:pt x="442" y="359"/>
                  </a:lnTo>
                  <a:lnTo>
                    <a:pt x="443" y="359"/>
                  </a:lnTo>
                  <a:lnTo>
                    <a:pt x="443" y="360"/>
                  </a:lnTo>
                  <a:close/>
                  <a:moveTo>
                    <a:pt x="436" y="225"/>
                  </a:moveTo>
                  <a:lnTo>
                    <a:pt x="436" y="226"/>
                  </a:lnTo>
                  <a:lnTo>
                    <a:pt x="434" y="226"/>
                  </a:lnTo>
                  <a:lnTo>
                    <a:pt x="434" y="225"/>
                  </a:lnTo>
                  <a:lnTo>
                    <a:pt x="434" y="224"/>
                  </a:lnTo>
                  <a:lnTo>
                    <a:pt x="436" y="224"/>
                  </a:lnTo>
                  <a:lnTo>
                    <a:pt x="436" y="223"/>
                  </a:lnTo>
                  <a:lnTo>
                    <a:pt x="437" y="224"/>
                  </a:lnTo>
                  <a:lnTo>
                    <a:pt x="436" y="225"/>
                  </a:lnTo>
                  <a:close/>
                  <a:moveTo>
                    <a:pt x="438" y="218"/>
                  </a:moveTo>
                  <a:lnTo>
                    <a:pt x="438" y="220"/>
                  </a:lnTo>
                  <a:lnTo>
                    <a:pt x="437" y="221"/>
                  </a:lnTo>
                  <a:lnTo>
                    <a:pt x="436" y="220"/>
                  </a:lnTo>
                  <a:lnTo>
                    <a:pt x="436" y="219"/>
                  </a:lnTo>
                  <a:lnTo>
                    <a:pt x="436" y="218"/>
                  </a:lnTo>
                  <a:lnTo>
                    <a:pt x="436" y="217"/>
                  </a:lnTo>
                  <a:lnTo>
                    <a:pt x="437" y="218"/>
                  </a:lnTo>
                  <a:lnTo>
                    <a:pt x="437" y="217"/>
                  </a:lnTo>
                  <a:lnTo>
                    <a:pt x="437" y="216"/>
                  </a:lnTo>
                  <a:lnTo>
                    <a:pt x="438" y="217"/>
                  </a:lnTo>
                  <a:lnTo>
                    <a:pt x="438" y="218"/>
                  </a:lnTo>
                  <a:close/>
                  <a:moveTo>
                    <a:pt x="423" y="199"/>
                  </a:moveTo>
                  <a:lnTo>
                    <a:pt x="422" y="199"/>
                  </a:lnTo>
                  <a:lnTo>
                    <a:pt x="423" y="199"/>
                  </a:lnTo>
                  <a:close/>
                  <a:moveTo>
                    <a:pt x="419" y="187"/>
                  </a:moveTo>
                  <a:lnTo>
                    <a:pt x="420" y="188"/>
                  </a:lnTo>
                  <a:lnTo>
                    <a:pt x="419" y="188"/>
                  </a:lnTo>
                  <a:lnTo>
                    <a:pt x="418" y="188"/>
                  </a:lnTo>
                  <a:lnTo>
                    <a:pt x="418" y="187"/>
                  </a:lnTo>
                  <a:lnTo>
                    <a:pt x="418" y="188"/>
                  </a:lnTo>
                  <a:lnTo>
                    <a:pt x="417" y="189"/>
                  </a:lnTo>
                  <a:lnTo>
                    <a:pt x="416" y="189"/>
                  </a:lnTo>
                  <a:lnTo>
                    <a:pt x="416" y="188"/>
                  </a:lnTo>
                  <a:lnTo>
                    <a:pt x="416" y="187"/>
                  </a:lnTo>
                  <a:lnTo>
                    <a:pt x="417" y="186"/>
                  </a:lnTo>
                  <a:lnTo>
                    <a:pt x="418" y="185"/>
                  </a:lnTo>
                  <a:lnTo>
                    <a:pt x="418" y="184"/>
                  </a:lnTo>
                  <a:lnTo>
                    <a:pt x="419" y="185"/>
                  </a:lnTo>
                  <a:lnTo>
                    <a:pt x="419" y="186"/>
                  </a:lnTo>
                  <a:lnTo>
                    <a:pt x="419" y="187"/>
                  </a:lnTo>
                  <a:close/>
                  <a:moveTo>
                    <a:pt x="428" y="171"/>
                  </a:moveTo>
                  <a:lnTo>
                    <a:pt x="427" y="170"/>
                  </a:lnTo>
                  <a:lnTo>
                    <a:pt x="426" y="170"/>
                  </a:lnTo>
                  <a:lnTo>
                    <a:pt x="427" y="170"/>
                  </a:lnTo>
                  <a:lnTo>
                    <a:pt x="428" y="171"/>
                  </a:lnTo>
                  <a:close/>
                  <a:moveTo>
                    <a:pt x="424" y="163"/>
                  </a:moveTo>
                  <a:lnTo>
                    <a:pt x="424" y="164"/>
                  </a:lnTo>
                  <a:lnTo>
                    <a:pt x="424" y="165"/>
                  </a:lnTo>
                  <a:lnTo>
                    <a:pt x="423" y="166"/>
                  </a:lnTo>
                  <a:lnTo>
                    <a:pt x="423" y="169"/>
                  </a:lnTo>
                  <a:lnTo>
                    <a:pt x="423" y="170"/>
                  </a:lnTo>
                  <a:lnTo>
                    <a:pt x="423" y="171"/>
                  </a:lnTo>
                  <a:lnTo>
                    <a:pt x="423" y="172"/>
                  </a:lnTo>
                  <a:lnTo>
                    <a:pt x="422" y="172"/>
                  </a:lnTo>
                  <a:lnTo>
                    <a:pt x="422" y="173"/>
                  </a:lnTo>
                  <a:lnTo>
                    <a:pt x="422" y="174"/>
                  </a:lnTo>
                  <a:lnTo>
                    <a:pt x="422" y="175"/>
                  </a:lnTo>
                  <a:lnTo>
                    <a:pt x="422" y="176"/>
                  </a:lnTo>
                  <a:lnTo>
                    <a:pt x="424" y="177"/>
                  </a:lnTo>
                  <a:lnTo>
                    <a:pt x="423" y="178"/>
                  </a:lnTo>
                  <a:lnTo>
                    <a:pt x="423" y="177"/>
                  </a:lnTo>
                  <a:lnTo>
                    <a:pt x="422" y="177"/>
                  </a:lnTo>
                  <a:lnTo>
                    <a:pt x="422" y="176"/>
                  </a:lnTo>
                  <a:lnTo>
                    <a:pt x="421" y="175"/>
                  </a:lnTo>
                  <a:lnTo>
                    <a:pt x="420" y="175"/>
                  </a:lnTo>
                  <a:lnTo>
                    <a:pt x="419" y="175"/>
                  </a:lnTo>
                  <a:lnTo>
                    <a:pt x="418" y="175"/>
                  </a:lnTo>
                  <a:lnTo>
                    <a:pt x="417" y="174"/>
                  </a:lnTo>
                  <a:lnTo>
                    <a:pt x="417" y="173"/>
                  </a:lnTo>
                  <a:lnTo>
                    <a:pt x="417" y="172"/>
                  </a:lnTo>
                  <a:lnTo>
                    <a:pt x="417" y="171"/>
                  </a:lnTo>
                  <a:lnTo>
                    <a:pt x="417" y="170"/>
                  </a:lnTo>
                  <a:lnTo>
                    <a:pt x="416" y="168"/>
                  </a:lnTo>
                  <a:lnTo>
                    <a:pt x="415" y="167"/>
                  </a:lnTo>
                  <a:lnTo>
                    <a:pt x="417" y="166"/>
                  </a:lnTo>
                  <a:lnTo>
                    <a:pt x="417" y="165"/>
                  </a:lnTo>
                  <a:lnTo>
                    <a:pt x="418" y="164"/>
                  </a:lnTo>
                  <a:lnTo>
                    <a:pt x="419" y="164"/>
                  </a:lnTo>
                  <a:lnTo>
                    <a:pt x="420" y="164"/>
                  </a:lnTo>
                  <a:lnTo>
                    <a:pt x="420" y="163"/>
                  </a:lnTo>
                  <a:lnTo>
                    <a:pt x="421" y="163"/>
                  </a:lnTo>
                  <a:lnTo>
                    <a:pt x="422" y="163"/>
                  </a:lnTo>
                  <a:lnTo>
                    <a:pt x="423" y="163"/>
                  </a:lnTo>
                  <a:lnTo>
                    <a:pt x="423" y="164"/>
                  </a:lnTo>
                  <a:lnTo>
                    <a:pt x="423" y="163"/>
                  </a:lnTo>
                  <a:lnTo>
                    <a:pt x="424" y="163"/>
                  </a:lnTo>
                  <a:lnTo>
                    <a:pt x="424" y="161"/>
                  </a:lnTo>
                  <a:lnTo>
                    <a:pt x="424" y="159"/>
                  </a:lnTo>
                  <a:lnTo>
                    <a:pt x="424" y="158"/>
                  </a:lnTo>
                  <a:lnTo>
                    <a:pt x="425" y="158"/>
                  </a:lnTo>
                  <a:lnTo>
                    <a:pt x="425" y="159"/>
                  </a:lnTo>
                  <a:lnTo>
                    <a:pt x="425" y="160"/>
                  </a:lnTo>
                  <a:lnTo>
                    <a:pt x="424" y="161"/>
                  </a:lnTo>
                  <a:lnTo>
                    <a:pt x="424" y="162"/>
                  </a:lnTo>
                  <a:lnTo>
                    <a:pt x="424" y="163"/>
                  </a:lnTo>
                  <a:close/>
                  <a:moveTo>
                    <a:pt x="431" y="159"/>
                  </a:moveTo>
                  <a:lnTo>
                    <a:pt x="430" y="159"/>
                  </a:lnTo>
                  <a:lnTo>
                    <a:pt x="430" y="158"/>
                  </a:lnTo>
                  <a:lnTo>
                    <a:pt x="430" y="157"/>
                  </a:lnTo>
                  <a:lnTo>
                    <a:pt x="430" y="156"/>
                  </a:lnTo>
                  <a:lnTo>
                    <a:pt x="431" y="156"/>
                  </a:lnTo>
                  <a:lnTo>
                    <a:pt x="431" y="157"/>
                  </a:lnTo>
                  <a:lnTo>
                    <a:pt x="431" y="158"/>
                  </a:lnTo>
                  <a:lnTo>
                    <a:pt x="431" y="159"/>
                  </a:lnTo>
                  <a:close/>
                  <a:moveTo>
                    <a:pt x="431" y="142"/>
                  </a:moveTo>
                  <a:lnTo>
                    <a:pt x="431" y="141"/>
                  </a:lnTo>
                  <a:lnTo>
                    <a:pt x="431" y="142"/>
                  </a:lnTo>
                  <a:close/>
                  <a:moveTo>
                    <a:pt x="431" y="138"/>
                  </a:moveTo>
                  <a:lnTo>
                    <a:pt x="431" y="139"/>
                  </a:lnTo>
                  <a:lnTo>
                    <a:pt x="430" y="138"/>
                  </a:lnTo>
                  <a:lnTo>
                    <a:pt x="430" y="137"/>
                  </a:lnTo>
                  <a:lnTo>
                    <a:pt x="431" y="137"/>
                  </a:lnTo>
                  <a:lnTo>
                    <a:pt x="431" y="138"/>
                  </a:lnTo>
                  <a:close/>
                  <a:moveTo>
                    <a:pt x="402" y="122"/>
                  </a:moveTo>
                  <a:lnTo>
                    <a:pt x="402" y="123"/>
                  </a:lnTo>
                  <a:lnTo>
                    <a:pt x="401" y="122"/>
                  </a:lnTo>
                  <a:lnTo>
                    <a:pt x="401" y="123"/>
                  </a:lnTo>
                  <a:lnTo>
                    <a:pt x="400" y="122"/>
                  </a:lnTo>
                  <a:lnTo>
                    <a:pt x="401" y="122"/>
                  </a:lnTo>
                  <a:lnTo>
                    <a:pt x="401" y="121"/>
                  </a:lnTo>
                  <a:lnTo>
                    <a:pt x="400" y="120"/>
                  </a:lnTo>
                  <a:lnTo>
                    <a:pt x="401" y="120"/>
                  </a:lnTo>
                  <a:lnTo>
                    <a:pt x="402" y="121"/>
                  </a:lnTo>
                  <a:lnTo>
                    <a:pt x="402" y="122"/>
                  </a:lnTo>
                  <a:close/>
                  <a:moveTo>
                    <a:pt x="429" y="123"/>
                  </a:moveTo>
                  <a:lnTo>
                    <a:pt x="429" y="124"/>
                  </a:lnTo>
                  <a:lnTo>
                    <a:pt x="429" y="125"/>
                  </a:lnTo>
                  <a:lnTo>
                    <a:pt x="430" y="125"/>
                  </a:lnTo>
                  <a:lnTo>
                    <a:pt x="430" y="126"/>
                  </a:lnTo>
                  <a:lnTo>
                    <a:pt x="430" y="128"/>
                  </a:lnTo>
                  <a:lnTo>
                    <a:pt x="430" y="129"/>
                  </a:lnTo>
                  <a:lnTo>
                    <a:pt x="429" y="131"/>
                  </a:lnTo>
                  <a:lnTo>
                    <a:pt x="429" y="132"/>
                  </a:lnTo>
                  <a:lnTo>
                    <a:pt x="429" y="133"/>
                  </a:lnTo>
                  <a:lnTo>
                    <a:pt x="428" y="134"/>
                  </a:lnTo>
                  <a:lnTo>
                    <a:pt x="428" y="136"/>
                  </a:lnTo>
                  <a:lnTo>
                    <a:pt x="428" y="137"/>
                  </a:lnTo>
                  <a:lnTo>
                    <a:pt x="428" y="138"/>
                  </a:lnTo>
                  <a:lnTo>
                    <a:pt x="427" y="139"/>
                  </a:lnTo>
                  <a:lnTo>
                    <a:pt x="426" y="140"/>
                  </a:lnTo>
                  <a:lnTo>
                    <a:pt x="426" y="141"/>
                  </a:lnTo>
                  <a:lnTo>
                    <a:pt x="426" y="142"/>
                  </a:lnTo>
                  <a:lnTo>
                    <a:pt x="425" y="143"/>
                  </a:lnTo>
                  <a:lnTo>
                    <a:pt x="424" y="144"/>
                  </a:lnTo>
                  <a:lnTo>
                    <a:pt x="424" y="145"/>
                  </a:lnTo>
                  <a:lnTo>
                    <a:pt x="424" y="146"/>
                  </a:lnTo>
                  <a:lnTo>
                    <a:pt x="424" y="147"/>
                  </a:lnTo>
                  <a:lnTo>
                    <a:pt x="423" y="148"/>
                  </a:lnTo>
                  <a:lnTo>
                    <a:pt x="423" y="149"/>
                  </a:lnTo>
                  <a:lnTo>
                    <a:pt x="423" y="150"/>
                  </a:lnTo>
                  <a:lnTo>
                    <a:pt x="423" y="152"/>
                  </a:lnTo>
                  <a:lnTo>
                    <a:pt x="423" y="153"/>
                  </a:lnTo>
                  <a:lnTo>
                    <a:pt x="423" y="154"/>
                  </a:lnTo>
                  <a:lnTo>
                    <a:pt x="422" y="154"/>
                  </a:lnTo>
                  <a:lnTo>
                    <a:pt x="422" y="153"/>
                  </a:lnTo>
                  <a:lnTo>
                    <a:pt x="422" y="152"/>
                  </a:lnTo>
                  <a:lnTo>
                    <a:pt x="421" y="152"/>
                  </a:lnTo>
                  <a:lnTo>
                    <a:pt x="421" y="151"/>
                  </a:lnTo>
                  <a:lnTo>
                    <a:pt x="420" y="151"/>
                  </a:lnTo>
                  <a:lnTo>
                    <a:pt x="420" y="150"/>
                  </a:lnTo>
                  <a:lnTo>
                    <a:pt x="419" y="149"/>
                  </a:lnTo>
                  <a:lnTo>
                    <a:pt x="419" y="148"/>
                  </a:lnTo>
                  <a:lnTo>
                    <a:pt x="419" y="147"/>
                  </a:lnTo>
                  <a:lnTo>
                    <a:pt x="419" y="146"/>
                  </a:lnTo>
                  <a:lnTo>
                    <a:pt x="419" y="145"/>
                  </a:lnTo>
                  <a:lnTo>
                    <a:pt x="419" y="144"/>
                  </a:lnTo>
                  <a:lnTo>
                    <a:pt x="419" y="143"/>
                  </a:lnTo>
                  <a:lnTo>
                    <a:pt x="418" y="142"/>
                  </a:lnTo>
                  <a:lnTo>
                    <a:pt x="418" y="141"/>
                  </a:lnTo>
                  <a:lnTo>
                    <a:pt x="419" y="140"/>
                  </a:lnTo>
                  <a:lnTo>
                    <a:pt x="421" y="139"/>
                  </a:lnTo>
                  <a:lnTo>
                    <a:pt x="421" y="138"/>
                  </a:lnTo>
                  <a:lnTo>
                    <a:pt x="421" y="137"/>
                  </a:lnTo>
                  <a:lnTo>
                    <a:pt x="421" y="136"/>
                  </a:lnTo>
                  <a:lnTo>
                    <a:pt x="421" y="135"/>
                  </a:lnTo>
                  <a:lnTo>
                    <a:pt x="421" y="134"/>
                  </a:lnTo>
                  <a:lnTo>
                    <a:pt x="420" y="133"/>
                  </a:lnTo>
                  <a:lnTo>
                    <a:pt x="420" y="132"/>
                  </a:lnTo>
                  <a:lnTo>
                    <a:pt x="420" y="131"/>
                  </a:lnTo>
                  <a:lnTo>
                    <a:pt x="419" y="131"/>
                  </a:lnTo>
                  <a:lnTo>
                    <a:pt x="419" y="129"/>
                  </a:lnTo>
                  <a:lnTo>
                    <a:pt x="419" y="128"/>
                  </a:lnTo>
                  <a:lnTo>
                    <a:pt x="420" y="127"/>
                  </a:lnTo>
                  <a:lnTo>
                    <a:pt x="421" y="126"/>
                  </a:lnTo>
                  <a:lnTo>
                    <a:pt x="422" y="126"/>
                  </a:lnTo>
                  <a:lnTo>
                    <a:pt x="423" y="124"/>
                  </a:lnTo>
                  <a:lnTo>
                    <a:pt x="424" y="123"/>
                  </a:lnTo>
                  <a:lnTo>
                    <a:pt x="424" y="122"/>
                  </a:lnTo>
                  <a:lnTo>
                    <a:pt x="424" y="121"/>
                  </a:lnTo>
                  <a:lnTo>
                    <a:pt x="424" y="120"/>
                  </a:lnTo>
                  <a:lnTo>
                    <a:pt x="425" y="120"/>
                  </a:lnTo>
                  <a:lnTo>
                    <a:pt x="425" y="119"/>
                  </a:lnTo>
                  <a:lnTo>
                    <a:pt x="425" y="115"/>
                  </a:lnTo>
                  <a:lnTo>
                    <a:pt x="424" y="115"/>
                  </a:lnTo>
                  <a:lnTo>
                    <a:pt x="424" y="114"/>
                  </a:lnTo>
                  <a:lnTo>
                    <a:pt x="424" y="113"/>
                  </a:lnTo>
                  <a:lnTo>
                    <a:pt x="424" y="112"/>
                  </a:lnTo>
                  <a:lnTo>
                    <a:pt x="425" y="111"/>
                  </a:lnTo>
                  <a:lnTo>
                    <a:pt x="425" y="110"/>
                  </a:lnTo>
                  <a:lnTo>
                    <a:pt x="425" y="109"/>
                  </a:lnTo>
                  <a:lnTo>
                    <a:pt x="426" y="109"/>
                  </a:lnTo>
                  <a:lnTo>
                    <a:pt x="425" y="108"/>
                  </a:lnTo>
                  <a:lnTo>
                    <a:pt x="426" y="107"/>
                  </a:lnTo>
                  <a:lnTo>
                    <a:pt x="426" y="106"/>
                  </a:lnTo>
                  <a:lnTo>
                    <a:pt x="427" y="106"/>
                  </a:lnTo>
                  <a:lnTo>
                    <a:pt x="427" y="104"/>
                  </a:lnTo>
                  <a:lnTo>
                    <a:pt x="427" y="103"/>
                  </a:lnTo>
                  <a:lnTo>
                    <a:pt x="427" y="102"/>
                  </a:lnTo>
                  <a:lnTo>
                    <a:pt x="428" y="102"/>
                  </a:lnTo>
                  <a:lnTo>
                    <a:pt x="428" y="103"/>
                  </a:lnTo>
                  <a:lnTo>
                    <a:pt x="429" y="104"/>
                  </a:lnTo>
                  <a:lnTo>
                    <a:pt x="430" y="106"/>
                  </a:lnTo>
                  <a:lnTo>
                    <a:pt x="430" y="107"/>
                  </a:lnTo>
                  <a:lnTo>
                    <a:pt x="430" y="108"/>
                  </a:lnTo>
                  <a:lnTo>
                    <a:pt x="430" y="111"/>
                  </a:lnTo>
                  <a:lnTo>
                    <a:pt x="430" y="112"/>
                  </a:lnTo>
                  <a:lnTo>
                    <a:pt x="430" y="114"/>
                  </a:lnTo>
                  <a:lnTo>
                    <a:pt x="430" y="115"/>
                  </a:lnTo>
                  <a:lnTo>
                    <a:pt x="430" y="116"/>
                  </a:lnTo>
                  <a:lnTo>
                    <a:pt x="430" y="117"/>
                  </a:lnTo>
                  <a:lnTo>
                    <a:pt x="429" y="117"/>
                  </a:lnTo>
                  <a:lnTo>
                    <a:pt x="429" y="119"/>
                  </a:lnTo>
                  <a:lnTo>
                    <a:pt x="430" y="119"/>
                  </a:lnTo>
                  <a:lnTo>
                    <a:pt x="430" y="120"/>
                  </a:lnTo>
                  <a:lnTo>
                    <a:pt x="429" y="120"/>
                  </a:lnTo>
                  <a:lnTo>
                    <a:pt x="429" y="121"/>
                  </a:lnTo>
                  <a:lnTo>
                    <a:pt x="429" y="122"/>
                  </a:lnTo>
                  <a:lnTo>
                    <a:pt x="429" y="123"/>
                  </a:lnTo>
                  <a:close/>
                  <a:moveTo>
                    <a:pt x="356" y="68"/>
                  </a:moveTo>
                  <a:lnTo>
                    <a:pt x="355" y="68"/>
                  </a:lnTo>
                  <a:lnTo>
                    <a:pt x="356" y="68"/>
                  </a:lnTo>
                  <a:close/>
                  <a:moveTo>
                    <a:pt x="353" y="66"/>
                  </a:moveTo>
                  <a:lnTo>
                    <a:pt x="353" y="67"/>
                  </a:lnTo>
                  <a:lnTo>
                    <a:pt x="353" y="66"/>
                  </a:lnTo>
                  <a:close/>
                  <a:moveTo>
                    <a:pt x="349" y="49"/>
                  </a:moveTo>
                  <a:lnTo>
                    <a:pt x="348" y="49"/>
                  </a:lnTo>
                  <a:lnTo>
                    <a:pt x="348" y="48"/>
                  </a:lnTo>
                  <a:lnTo>
                    <a:pt x="349" y="48"/>
                  </a:lnTo>
                  <a:lnTo>
                    <a:pt x="349" y="49"/>
                  </a:lnTo>
                  <a:close/>
                  <a:moveTo>
                    <a:pt x="342" y="21"/>
                  </a:moveTo>
                  <a:lnTo>
                    <a:pt x="341" y="21"/>
                  </a:lnTo>
                  <a:lnTo>
                    <a:pt x="342" y="21"/>
                  </a:lnTo>
                  <a:close/>
                  <a:moveTo>
                    <a:pt x="354" y="18"/>
                  </a:moveTo>
                  <a:lnTo>
                    <a:pt x="353" y="18"/>
                  </a:lnTo>
                  <a:lnTo>
                    <a:pt x="354" y="18"/>
                  </a:lnTo>
                  <a:close/>
                  <a:moveTo>
                    <a:pt x="356" y="16"/>
                  </a:moveTo>
                  <a:lnTo>
                    <a:pt x="357" y="17"/>
                  </a:lnTo>
                  <a:lnTo>
                    <a:pt x="357" y="18"/>
                  </a:lnTo>
                  <a:lnTo>
                    <a:pt x="356" y="19"/>
                  </a:lnTo>
                  <a:lnTo>
                    <a:pt x="356" y="20"/>
                  </a:lnTo>
                  <a:lnTo>
                    <a:pt x="356" y="21"/>
                  </a:lnTo>
                  <a:lnTo>
                    <a:pt x="355" y="22"/>
                  </a:lnTo>
                  <a:lnTo>
                    <a:pt x="355" y="23"/>
                  </a:lnTo>
                  <a:lnTo>
                    <a:pt x="354" y="24"/>
                  </a:lnTo>
                  <a:lnTo>
                    <a:pt x="353" y="24"/>
                  </a:lnTo>
                  <a:lnTo>
                    <a:pt x="353" y="23"/>
                  </a:lnTo>
                  <a:lnTo>
                    <a:pt x="353" y="22"/>
                  </a:lnTo>
                  <a:lnTo>
                    <a:pt x="353" y="21"/>
                  </a:lnTo>
                  <a:lnTo>
                    <a:pt x="354" y="21"/>
                  </a:lnTo>
                  <a:lnTo>
                    <a:pt x="354" y="20"/>
                  </a:lnTo>
                  <a:lnTo>
                    <a:pt x="353" y="19"/>
                  </a:lnTo>
                  <a:lnTo>
                    <a:pt x="354" y="19"/>
                  </a:lnTo>
                  <a:lnTo>
                    <a:pt x="354" y="18"/>
                  </a:lnTo>
                  <a:lnTo>
                    <a:pt x="353" y="18"/>
                  </a:lnTo>
                  <a:lnTo>
                    <a:pt x="354" y="17"/>
                  </a:lnTo>
                  <a:lnTo>
                    <a:pt x="354" y="16"/>
                  </a:lnTo>
                  <a:lnTo>
                    <a:pt x="355" y="17"/>
                  </a:lnTo>
                  <a:lnTo>
                    <a:pt x="356" y="16"/>
                  </a:lnTo>
                  <a:close/>
                  <a:moveTo>
                    <a:pt x="357" y="10"/>
                  </a:moveTo>
                  <a:lnTo>
                    <a:pt x="357" y="9"/>
                  </a:lnTo>
                  <a:lnTo>
                    <a:pt x="357" y="10"/>
                  </a:lnTo>
                  <a:close/>
                  <a:moveTo>
                    <a:pt x="354" y="8"/>
                  </a:moveTo>
                  <a:lnTo>
                    <a:pt x="355" y="8"/>
                  </a:lnTo>
                  <a:lnTo>
                    <a:pt x="355" y="9"/>
                  </a:lnTo>
                  <a:lnTo>
                    <a:pt x="356" y="10"/>
                  </a:lnTo>
                  <a:lnTo>
                    <a:pt x="357" y="10"/>
                  </a:lnTo>
                  <a:lnTo>
                    <a:pt x="356" y="10"/>
                  </a:lnTo>
                  <a:lnTo>
                    <a:pt x="356" y="11"/>
                  </a:lnTo>
                  <a:lnTo>
                    <a:pt x="355" y="11"/>
                  </a:lnTo>
                  <a:lnTo>
                    <a:pt x="354" y="11"/>
                  </a:lnTo>
                  <a:lnTo>
                    <a:pt x="354" y="10"/>
                  </a:lnTo>
                  <a:lnTo>
                    <a:pt x="354" y="11"/>
                  </a:lnTo>
                  <a:lnTo>
                    <a:pt x="353" y="11"/>
                  </a:lnTo>
                  <a:lnTo>
                    <a:pt x="353" y="10"/>
                  </a:lnTo>
                  <a:lnTo>
                    <a:pt x="353" y="9"/>
                  </a:lnTo>
                  <a:lnTo>
                    <a:pt x="354" y="9"/>
                  </a:lnTo>
                  <a:lnTo>
                    <a:pt x="354" y="8"/>
                  </a:lnTo>
                  <a:close/>
                  <a:moveTo>
                    <a:pt x="359" y="2"/>
                  </a:moveTo>
                  <a:lnTo>
                    <a:pt x="361" y="2"/>
                  </a:lnTo>
                  <a:lnTo>
                    <a:pt x="361" y="3"/>
                  </a:lnTo>
                  <a:lnTo>
                    <a:pt x="359" y="4"/>
                  </a:lnTo>
                  <a:lnTo>
                    <a:pt x="358" y="3"/>
                  </a:lnTo>
                  <a:lnTo>
                    <a:pt x="357" y="3"/>
                  </a:lnTo>
                  <a:lnTo>
                    <a:pt x="358" y="2"/>
                  </a:lnTo>
                  <a:lnTo>
                    <a:pt x="359" y="2"/>
                  </a:lnTo>
                  <a:close/>
                  <a:moveTo>
                    <a:pt x="359" y="0"/>
                  </a:moveTo>
                  <a:lnTo>
                    <a:pt x="358" y="1"/>
                  </a:lnTo>
                  <a:lnTo>
                    <a:pt x="359" y="1"/>
                  </a:lnTo>
                  <a:lnTo>
                    <a:pt x="358" y="2"/>
                  </a:lnTo>
                  <a:lnTo>
                    <a:pt x="358" y="1"/>
                  </a:lnTo>
                  <a:lnTo>
                    <a:pt x="357" y="1"/>
                  </a:lnTo>
                  <a:lnTo>
                    <a:pt x="357" y="0"/>
                  </a:lnTo>
                  <a:lnTo>
                    <a:pt x="358" y="0"/>
                  </a:lnTo>
                  <a:lnTo>
                    <a:pt x="359" y="0"/>
                  </a:lnTo>
                  <a:close/>
                  <a:moveTo>
                    <a:pt x="352" y="1"/>
                  </a:moveTo>
                  <a:lnTo>
                    <a:pt x="353" y="1"/>
                  </a:lnTo>
                  <a:lnTo>
                    <a:pt x="353" y="0"/>
                  </a:lnTo>
                  <a:lnTo>
                    <a:pt x="354" y="0"/>
                  </a:lnTo>
                  <a:lnTo>
                    <a:pt x="355" y="0"/>
                  </a:lnTo>
                  <a:lnTo>
                    <a:pt x="355" y="1"/>
                  </a:lnTo>
                  <a:lnTo>
                    <a:pt x="355" y="0"/>
                  </a:lnTo>
                  <a:lnTo>
                    <a:pt x="356" y="0"/>
                  </a:lnTo>
                  <a:lnTo>
                    <a:pt x="356" y="1"/>
                  </a:lnTo>
                  <a:lnTo>
                    <a:pt x="357" y="0"/>
                  </a:lnTo>
                  <a:lnTo>
                    <a:pt x="357" y="1"/>
                  </a:lnTo>
                  <a:lnTo>
                    <a:pt x="358" y="2"/>
                  </a:lnTo>
                  <a:lnTo>
                    <a:pt x="357" y="3"/>
                  </a:lnTo>
                  <a:lnTo>
                    <a:pt x="356" y="3"/>
                  </a:lnTo>
                  <a:lnTo>
                    <a:pt x="357" y="3"/>
                  </a:lnTo>
                  <a:lnTo>
                    <a:pt x="358" y="4"/>
                  </a:lnTo>
                  <a:lnTo>
                    <a:pt x="359" y="4"/>
                  </a:lnTo>
                  <a:lnTo>
                    <a:pt x="361" y="4"/>
                  </a:lnTo>
                  <a:lnTo>
                    <a:pt x="359" y="4"/>
                  </a:lnTo>
                  <a:lnTo>
                    <a:pt x="361" y="6"/>
                  </a:lnTo>
                  <a:lnTo>
                    <a:pt x="361" y="4"/>
                  </a:lnTo>
                  <a:lnTo>
                    <a:pt x="362" y="3"/>
                  </a:lnTo>
                  <a:lnTo>
                    <a:pt x="362" y="4"/>
                  </a:lnTo>
                  <a:lnTo>
                    <a:pt x="361" y="6"/>
                  </a:lnTo>
                  <a:lnTo>
                    <a:pt x="359" y="8"/>
                  </a:lnTo>
                  <a:lnTo>
                    <a:pt x="359" y="9"/>
                  </a:lnTo>
                  <a:lnTo>
                    <a:pt x="359" y="10"/>
                  </a:lnTo>
                  <a:lnTo>
                    <a:pt x="359" y="11"/>
                  </a:lnTo>
                  <a:lnTo>
                    <a:pt x="358" y="13"/>
                  </a:lnTo>
                  <a:lnTo>
                    <a:pt x="358" y="14"/>
                  </a:lnTo>
                  <a:lnTo>
                    <a:pt x="357" y="15"/>
                  </a:lnTo>
                  <a:lnTo>
                    <a:pt x="358" y="14"/>
                  </a:lnTo>
                  <a:lnTo>
                    <a:pt x="358" y="13"/>
                  </a:lnTo>
                  <a:lnTo>
                    <a:pt x="357" y="13"/>
                  </a:lnTo>
                  <a:lnTo>
                    <a:pt x="357" y="11"/>
                  </a:lnTo>
                  <a:lnTo>
                    <a:pt x="358" y="10"/>
                  </a:lnTo>
                  <a:lnTo>
                    <a:pt x="357" y="9"/>
                  </a:lnTo>
                  <a:lnTo>
                    <a:pt x="356" y="8"/>
                  </a:lnTo>
                  <a:lnTo>
                    <a:pt x="356" y="7"/>
                  </a:lnTo>
                  <a:lnTo>
                    <a:pt x="355" y="6"/>
                  </a:lnTo>
                  <a:lnTo>
                    <a:pt x="355" y="7"/>
                  </a:lnTo>
                  <a:lnTo>
                    <a:pt x="356" y="7"/>
                  </a:lnTo>
                  <a:lnTo>
                    <a:pt x="355" y="7"/>
                  </a:lnTo>
                  <a:lnTo>
                    <a:pt x="355" y="8"/>
                  </a:lnTo>
                  <a:lnTo>
                    <a:pt x="354" y="8"/>
                  </a:lnTo>
                  <a:lnTo>
                    <a:pt x="354" y="7"/>
                  </a:lnTo>
                  <a:lnTo>
                    <a:pt x="353" y="7"/>
                  </a:lnTo>
                  <a:lnTo>
                    <a:pt x="353" y="8"/>
                  </a:lnTo>
                  <a:lnTo>
                    <a:pt x="352" y="8"/>
                  </a:lnTo>
                  <a:lnTo>
                    <a:pt x="351" y="8"/>
                  </a:lnTo>
                  <a:lnTo>
                    <a:pt x="351" y="9"/>
                  </a:lnTo>
                  <a:lnTo>
                    <a:pt x="353" y="9"/>
                  </a:lnTo>
                  <a:lnTo>
                    <a:pt x="352" y="10"/>
                  </a:lnTo>
                  <a:lnTo>
                    <a:pt x="351" y="10"/>
                  </a:lnTo>
                  <a:lnTo>
                    <a:pt x="352" y="10"/>
                  </a:lnTo>
                  <a:lnTo>
                    <a:pt x="353" y="11"/>
                  </a:lnTo>
                  <a:lnTo>
                    <a:pt x="354" y="11"/>
                  </a:lnTo>
                  <a:lnTo>
                    <a:pt x="353" y="12"/>
                  </a:lnTo>
                  <a:lnTo>
                    <a:pt x="352" y="12"/>
                  </a:lnTo>
                  <a:lnTo>
                    <a:pt x="353" y="13"/>
                  </a:lnTo>
                  <a:lnTo>
                    <a:pt x="352" y="13"/>
                  </a:lnTo>
                  <a:lnTo>
                    <a:pt x="351" y="12"/>
                  </a:lnTo>
                  <a:lnTo>
                    <a:pt x="351" y="13"/>
                  </a:lnTo>
                  <a:lnTo>
                    <a:pt x="350" y="12"/>
                  </a:lnTo>
                  <a:lnTo>
                    <a:pt x="350" y="11"/>
                  </a:lnTo>
                  <a:lnTo>
                    <a:pt x="349" y="11"/>
                  </a:lnTo>
                  <a:lnTo>
                    <a:pt x="350" y="11"/>
                  </a:lnTo>
                  <a:lnTo>
                    <a:pt x="350" y="12"/>
                  </a:lnTo>
                  <a:lnTo>
                    <a:pt x="349" y="12"/>
                  </a:lnTo>
                  <a:lnTo>
                    <a:pt x="349" y="13"/>
                  </a:lnTo>
                  <a:lnTo>
                    <a:pt x="348" y="13"/>
                  </a:lnTo>
                  <a:lnTo>
                    <a:pt x="347" y="13"/>
                  </a:lnTo>
                  <a:lnTo>
                    <a:pt x="346" y="14"/>
                  </a:lnTo>
                  <a:lnTo>
                    <a:pt x="347" y="14"/>
                  </a:lnTo>
                  <a:lnTo>
                    <a:pt x="348" y="14"/>
                  </a:lnTo>
                  <a:lnTo>
                    <a:pt x="348" y="13"/>
                  </a:lnTo>
                  <a:lnTo>
                    <a:pt x="349" y="13"/>
                  </a:lnTo>
                  <a:lnTo>
                    <a:pt x="350" y="13"/>
                  </a:lnTo>
                  <a:lnTo>
                    <a:pt x="349" y="13"/>
                  </a:lnTo>
                  <a:lnTo>
                    <a:pt x="350" y="14"/>
                  </a:lnTo>
                  <a:lnTo>
                    <a:pt x="349" y="14"/>
                  </a:lnTo>
                  <a:lnTo>
                    <a:pt x="350" y="15"/>
                  </a:lnTo>
                  <a:lnTo>
                    <a:pt x="350" y="14"/>
                  </a:lnTo>
                  <a:lnTo>
                    <a:pt x="350" y="13"/>
                  </a:lnTo>
                  <a:lnTo>
                    <a:pt x="351" y="13"/>
                  </a:lnTo>
                  <a:lnTo>
                    <a:pt x="351" y="14"/>
                  </a:lnTo>
                  <a:lnTo>
                    <a:pt x="351" y="15"/>
                  </a:lnTo>
                  <a:lnTo>
                    <a:pt x="351" y="14"/>
                  </a:lnTo>
                  <a:lnTo>
                    <a:pt x="353" y="14"/>
                  </a:lnTo>
                  <a:lnTo>
                    <a:pt x="354" y="13"/>
                  </a:lnTo>
                  <a:lnTo>
                    <a:pt x="354" y="14"/>
                  </a:lnTo>
                  <a:lnTo>
                    <a:pt x="354" y="15"/>
                  </a:lnTo>
                  <a:lnTo>
                    <a:pt x="354" y="16"/>
                  </a:lnTo>
                  <a:lnTo>
                    <a:pt x="353" y="17"/>
                  </a:lnTo>
                  <a:lnTo>
                    <a:pt x="352" y="19"/>
                  </a:lnTo>
                  <a:lnTo>
                    <a:pt x="353" y="19"/>
                  </a:lnTo>
                  <a:lnTo>
                    <a:pt x="353" y="20"/>
                  </a:lnTo>
                  <a:lnTo>
                    <a:pt x="354" y="20"/>
                  </a:lnTo>
                  <a:lnTo>
                    <a:pt x="353" y="21"/>
                  </a:lnTo>
                  <a:lnTo>
                    <a:pt x="352" y="22"/>
                  </a:lnTo>
                  <a:lnTo>
                    <a:pt x="351" y="23"/>
                  </a:lnTo>
                  <a:lnTo>
                    <a:pt x="350" y="23"/>
                  </a:lnTo>
                  <a:lnTo>
                    <a:pt x="349" y="24"/>
                  </a:lnTo>
                  <a:lnTo>
                    <a:pt x="348" y="24"/>
                  </a:lnTo>
                  <a:lnTo>
                    <a:pt x="348" y="23"/>
                  </a:lnTo>
                  <a:lnTo>
                    <a:pt x="348" y="22"/>
                  </a:lnTo>
                  <a:lnTo>
                    <a:pt x="348" y="21"/>
                  </a:lnTo>
                  <a:lnTo>
                    <a:pt x="349" y="21"/>
                  </a:lnTo>
                  <a:lnTo>
                    <a:pt x="348" y="21"/>
                  </a:lnTo>
                  <a:lnTo>
                    <a:pt x="348" y="20"/>
                  </a:lnTo>
                  <a:lnTo>
                    <a:pt x="348" y="21"/>
                  </a:lnTo>
                  <a:lnTo>
                    <a:pt x="347" y="21"/>
                  </a:lnTo>
                  <a:lnTo>
                    <a:pt x="347" y="20"/>
                  </a:lnTo>
                  <a:lnTo>
                    <a:pt x="347" y="22"/>
                  </a:lnTo>
                  <a:lnTo>
                    <a:pt x="348" y="23"/>
                  </a:lnTo>
                  <a:lnTo>
                    <a:pt x="347" y="23"/>
                  </a:lnTo>
                  <a:lnTo>
                    <a:pt x="346" y="23"/>
                  </a:lnTo>
                  <a:lnTo>
                    <a:pt x="345" y="23"/>
                  </a:lnTo>
                  <a:lnTo>
                    <a:pt x="345" y="22"/>
                  </a:lnTo>
                  <a:lnTo>
                    <a:pt x="345" y="21"/>
                  </a:lnTo>
                  <a:lnTo>
                    <a:pt x="345" y="20"/>
                  </a:lnTo>
                  <a:lnTo>
                    <a:pt x="344" y="20"/>
                  </a:lnTo>
                  <a:lnTo>
                    <a:pt x="343" y="20"/>
                  </a:lnTo>
                  <a:lnTo>
                    <a:pt x="344" y="20"/>
                  </a:lnTo>
                  <a:lnTo>
                    <a:pt x="344" y="21"/>
                  </a:lnTo>
                  <a:lnTo>
                    <a:pt x="343" y="21"/>
                  </a:lnTo>
                  <a:lnTo>
                    <a:pt x="343" y="20"/>
                  </a:lnTo>
                  <a:lnTo>
                    <a:pt x="342" y="20"/>
                  </a:lnTo>
                  <a:lnTo>
                    <a:pt x="343" y="19"/>
                  </a:lnTo>
                  <a:lnTo>
                    <a:pt x="342" y="19"/>
                  </a:lnTo>
                  <a:lnTo>
                    <a:pt x="342" y="20"/>
                  </a:lnTo>
                  <a:lnTo>
                    <a:pt x="341" y="20"/>
                  </a:lnTo>
                  <a:lnTo>
                    <a:pt x="341" y="21"/>
                  </a:lnTo>
                  <a:lnTo>
                    <a:pt x="340" y="21"/>
                  </a:lnTo>
                  <a:lnTo>
                    <a:pt x="340" y="20"/>
                  </a:lnTo>
                  <a:lnTo>
                    <a:pt x="339" y="20"/>
                  </a:lnTo>
                  <a:lnTo>
                    <a:pt x="340" y="21"/>
                  </a:lnTo>
                  <a:lnTo>
                    <a:pt x="341" y="21"/>
                  </a:lnTo>
                  <a:lnTo>
                    <a:pt x="341" y="22"/>
                  </a:lnTo>
                  <a:lnTo>
                    <a:pt x="342" y="22"/>
                  </a:lnTo>
                  <a:lnTo>
                    <a:pt x="342" y="21"/>
                  </a:lnTo>
                  <a:lnTo>
                    <a:pt x="343" y="21"/>
                  </a:lnTo>
                  <a:lnTo>
                    <a:pt x="343" y="22"/>
                  </a:lnTo>
                  <a:lnTo>
                    <a:pt x="343" y="23"/>
                  </a:lnTo>
                  <a:lnTo>
                    <a:pt x="343" y="24"/>
                  </a:lnTo>
                  <a:lnTo>
                    <a:pt x="343" y="25"/>
                  </a:lnTo>
                  <a:lnTo>
                    <a:pt x="343" y="26"/>
                  </a:lnTo>
                  <a:lnTo>
                    <a:pt x="343" y="27"/>
                  </a:lnTo>
                  <a:lnTo>
                    <a:pt x="342" y="27"/>
                  </a:lnTo>
                  <a:lnTo>
                    <a:pt x="342" y="26"/>
                  </a:lnTo>
                  <a:lnTo>
                    <a:pt x="341" y="26"/>
                  </a:lnTo>
                  <a:lnTo>
                    <a:pt x="342" y="26"/>
                  </a:lnTo>
                  <a:lnTo>
                    <a:pt x="342" y="27"/>
                  </a:lnTo>
                  <a:lnTo>
                    <a:pt x="341" y="28"/>
                  </a:lnTo>
                  <a:lnTo>
                    <a:pt x="340" y="28"/>
                  </a:lnTo>
                  <a:lnTo>
                    <a:pt x="341" y="28"/>
                  </a:lnTo>
                  <a:lnTo>
                    <a:pt x="340" y="29"/>
                  </a:lnTo>
                  <a:lnTo>
                    <a:pt x="339" y="29"/>
                  </a:lnTo>
                  <a:lnTo>
                    <a:pt x="340" y="29"/>
                  </a:lnTo>
                  <a:lnTo>
                    <a:pt x="341" y="29"/>
                  </a:lnTo>
                  <a:lnTo>
                    <a:pt x="342" y="28"/>
                  </a:lnTo>
                  <a:lnTo>
                    <a:pt x="343" y="28"/>
                  </a:lnTo>
                  <a:lnTo>
                    <a:pt x="344" y="28"/>
                  </a:lnTo>
                  <a:lnTo>
                    <a:pt x="345" y="28"/>
                  </a:lnTo>
                  <a:lnTo>
                    <a:pt x="345" y="29"/>
                  </a:lnTo>
                  <a:lnTo>
                    <a:pt x="345" y="31"/>
                  </a:lnTo>
                  <a:lnTo>
                    <a:pt x="346" y="29"/>
                  </a:lnTo>
                  <a:lnTo>
                    <a:pt x="347" y="32"/>
                  </a:lnTo>
                  <a:lnTo>
                    <a:pt x="347" y="33"/>
                  </a:lnTo>
                  <a:lnTo>
                    <a:pt x="347" y="34"/>
                  </a:lnTo>
                  <a:lnTo>
                    <a:pt x="346" y="34"/>
                  </a:lnTo>
                  <a:lnTo>
                    <a:pt x="346" y="33"/>
                  </a:lnTo>
                  <a:lnTo>
                    <a:pt x="345" y="34"/>
                  </a:lnTo>
                  <a:lnTo>
                    <a:pt x="346" y="34"/>
                  </a:lnTo>
                  <a:lnTo>
                    <a:pt x="347" y="34"/>
                  </a:lnTo>
                  <a:lnTo>
                    <a:pt x="347" y="33"/>
                  </a:lnTo>
                  <a:lnTo>
                    <a:pt x="348" y="33"/>
                  </a:lnTo>
                  <a:lnTo>
                    <a:pt x="348" y="32"/>
                  </a:lnTo>
                  <a:lnTo>
                    <a:pt x="349" y="33"/>
                  </a:lnTo>
                  <a:lnTo>
                    <a:pt x="349" y="32"/>
                  </a:lnTo>
                  <a:lnTo>
                    <a:pt x="349" y="31"/>
                  </a:lnTo>
                  <a:lnTo>
                    <a:pt x="349" y="29"/>
                  </a:lnTo>
                  <a:lnTo>
                    <a:pt x="350" y="31"/>
                  </a:lnTo>
                  <a:lnTo>
                    <a:pt x="350" y="32"/>
                  </a:lnTo>
                  <a:lnTo>
                    <a:pt x="351" y="32"/>
                  </a:lnTo>
                  <a:lnTo>
                    <a:pt x="351" y="33"/>
                  </a:lnTo>
                  <a:lnTo>
                    <a:pt x="351" y="34"/>
                  </a:lnTo>
                  <a:lnTo>
                    <a:pt x="351" y="35"/>
                  </a:lnTo>
                  <a:lnTo>
                    <a:pt x="351" y="36"/>
                  </a:lnTo>
                  <a:lnTo>
                    <a:pt x="350" y="37"/>
                  </a:lnTo>
                  <a:lnTo>
                    <a:pt x="350" y="36"/>
                  </a:lnTo>
                  <a:lnTo>
                    <a:pt x="349" y="37"/>
                  </a:lnTo>
                  <a:lnTo>
                    <a:pt x="349" y="38"/>
                  </a:lnTo>
                  <a:lnTo>
                    <a:pt x="348" y="38"/>
                  </a:lnTo>
                  <a:lnTo>
                    <a:pt x="347" y="38"/>
                  </a:lnTo>
                  <a:lnTo>
                    <a:pt x="346" y="38"/>
                  </a:lnTo>
                  <a:lnTo>
                    <a:pt x="346" y="39"/>
                  </a:lnTo>
                  <a:lnTo>
                    <a:pt x="348" y="39"/>
                  </a:lnTo>
                  <a:lnTo>
                    <a:pt x="348" y="40"/>
                  </a:lnTo>
                  <a:lnTo>
                    <a:pt x="348" y="41"/>
                  </a:lnTo>
                  <a:lnTo>
                    <a:pt x="347" y="42"/>
                  </a:lnTo>
                  <a:lnTo>
                    <a:pt x="348" y="42"/>
                  </a:lnTo>
                  <a:lnTo>
                    <a:pt x="348" y="41"/>
                  </a:lnTo>
                  <a:lnTo>
                    <a:pt x="349" y="40"/>
                  </a:lnTo>
                  <a:lnTo>
                    <a:pt x="350" y="40"/>
                  </a:lnTo>
                  <a:lnTo>
                    <a:pt x="351" y="40"/>
                  </a:lnTo>
                  <a:lnTo>
                    <a:pt x="351" y="41"/>
                  </a:lnTo>
                  <a:lnTo>
                    <a:pt x="351" y="42"/>
                  </a:lnTo>
                  <a:lnTo>
                    <a:pt x="351" y="41"/>
                  </a:lnTo>
                  <a:lnTo>
                    <a:pt x="352" y="41"/>
                  </a:lnTo>
                  <a:lnTo>
                    <a:pt x="353" y="41"/>
                  </a:lnTo>
                  <a:lnTo>
                    <a:pt x="354" y="42"/>
                  </a:lnTo>
                  <a:lnTo>
                    <a:pt x="354" y="43"/>
                  </a:lnTo>
                  <a:lnTo>
                    <a:pt x="353" y="43"/>
                  </a:lnTo>
                  <a:lnTo>
                    <a:pt x="352" y="42"/>
                  </a:lnTo>
                  <a:lnTo>
                    <a:pt x="352" y="43"/>
                  </a:lnTo>
                  <a:lnTo>
                    <a:pt x="352" y="44"/>
                  </a:lnTo>
                  <a:lnTo>
                    <a:pt x="352" y="43"/>
                  </a:lnTo>
                  <a:lnTo>
                    <a:pt x="353" y="43"/>
                  </a:lnTo>
                  <a:lnTo>
                    <a:pt x="354" y="44"/>
                  </a:lnTo>
                  <a:lnTo>
                    <a:pt x="354" y="45"/>
                  </a:lnTo>
                  <a:lnTo>
                    <a:pt x="355" y="45"/>
                  </a:lnTo>
                  <a:lnTo>
                    <a:pt x="355" y="46"/>
                  </a:lnTo>
                  <a:lnTo>
                    <a:pt x="354" y="47"/>
                  </a:lnTo>
                  <a:lnTo>
                    <a:pt x="355" y="47"/>
                  </a:lnTo>
                  <a:lnTo>
                    <a:pt x="355" y="46"/>
                  </a:lnTo>
                  <a:lnTo>
                    <a:pt x="356" y="45"/>
                  </a:lnTo>
                  <a:lnTo>
                    <a:pt x="357" y="45"/>
                  </a:lnTo>
                  <a:lnTo>
                    <a:pt x="357" y="46"/>
                  </a:lnTo>
                  <a:lnTo>
                    <a:pt x="358" y="46"/>
                  </a:lnTo>
                  <a:lnTo>
                    <a:pt x="358" y="47"/>
                  </a:lnTo>
                  <a:lnTo>
                    <a:pt x="358" y="48"/>
                  </a:lnTo>
                  <a:lnTo>
                    <a:pt x="357" y="48"/>
                  </a:lnTo>
                  <a:lnTo>
                    <a:pt x="358" y="49"/>
                  </a:lnTo>
                  <a:lnTo>
                    <a:pt x="357" y="50"/>
                  </a:lnTo>
                  <a:lnTo>
                    <a:pt x="357" y="51"/>
                  </a:lnTo>
                  <a:lnTo>
                    <a:pt x="357" y="52"/>
                  </a:lnTo>
                  <a:lnTo>
                    <a:pt x="356" y="52"/>
                  </a:lnTo>
                  <a:lnTo>
                    <a:pt x="355" y="51"/>
                  </a:lnTo>
                  <a:lnTo>
                    <a:pt x="354" y="51"/>
                  </a:lnTo>
                  <a:lnTo>
                    <a:pt x="352" y="51"/>
                  </a:lnTo>
                  <a:lnTo>
                    <a:pt x="351" y="51"/>
                  </a:lnTo>
                  <a:lnTo>
                    <a:pt x="351" y="52"/>
                  </a:lnTo>
                  <a:lnTo>
                    <a:pt x="350" y="52"/>
                  </a:lnTo>
                  <a:lnTo>
                    <a:pt x="349" y="52"/>
                  </a:lnTo>
                  <a:lnTo>
                    <a:pt x="350" y="51"/>
                  </a:lnTo>
                  <a:lnTo>
                    <a:pt x="351" y="51"/>
                  </a:lnTo>
                  <a:lnTo>
                    <a:pt x="350" y="50"/>
                  </a:lnTo>
                  <a:lnTo>
                    <a:pt x="350" y="49"/>
                  </a:lnTo>
                  <a:lnTo>
                    <a:pt x="350" y="50"/>
                  </a:lnTo>
                  <a:lnTo>
                    <a:pt x="350" y="51"/>
                  </a:lnTo>
                  <a:lnTo>
                    <a:pt x="349" y="51"/>
                  </a:lnTo>
                  <a:lnTo>
                    <a:pt x="349" y="50"/>
                  </a:lnTo>
                  <a:lnTo>
                    <a:pt x="348" y="49"/>
                  </a:lnTo>
                  <a:lnTo>
                    <a:pt x="349" y="49"/>
                  </a:lnTo>
                  <a:lnTo>
                    <a:pt x="349" y="48"/>
                  </a:lnTo>
                  <a:lnTo>
                    <a:pt x="348" y="48"/>
                  </a:lnTo>
                  <a:lnTo>
                    <a:pt x="347" y="48"/>
                  </a:lnTo>
                  <a:lnTo>
                    <a:pt x="347" y="49"/>
                  </a:lnTo>
                  <a:lnTo>
                    <a:pt x="348" y="49"/>
                  </a:lnTo>
                  <a:lnTo>
                    <a:pt x="348" y="50"/>
                  </a:lnTo>
                  <a:lnTo>
                    <a:pt x="348" y="51"/>
                  </a:lnTo>
                  <a:lnTo>
                    <a:pt x="348" y="52"/>
                  </a:lnTo>
                  <a:lnTo>
                    <a:pt x="347" y="53"/>
                  </a:lnTo>
                  <a:lnTo>
                    <a:pt x="347" y="54"/>
                  </a:lnTo>
                  <a:lnTo>
                    <a:pt x="346" y="54"/>
                  </a:lnTo>
                  <a:lnTo>
                    <a:pt x="345" y="53"/>
                  </a:lnTo>
                  <a:lnTo>
                    <a:pt x="346" y="56"/>
                  </a:lnTo>
                  <a:lnTo>
                    <a:pt x="347" y="56"/>
                  </a:lnTo>
                  <a:lnTo>
                    <a:pt x="347" y="54"/>
                  </a:lnTo>
                  <a:lnTo>
                    <a:pt x="347" y="53"/>
                  </a:lnTo>
                  <a:lnTo>
                    <a:pt x="348" y="53"/>
                  </a:lnTo>
                  <a:lnTo>
                    <a:pt x="348" y="54"/>
                  </a:lnTo>
                  <a:lnTo>
                    <a:pt x="349" y="54"/>
                  </a:lnTo>
                  <a:lnTo>
                    <a:pt x="350" y="54"/>
                  </a:lnTo>
                  <a:lnTo>
                    <a:pt x="351" y="54"/>
                  </a:lnTo>
                  <a:lnTo>
                    <a:pt x="353" y="54"/>
                  </a:lnTo>
                  <a:lnTo>
                    <a:pt x="353" y="56"/>
                  </a:lnTo>
                  <a:lnTo>
                    <a:pt x="352" y="56"/>
                  </a:lnTo>
                  <a:lnTo>
                    <a:pt x="352" y="57"/>
                  </a:lnTo>
                  <a:lnTo>
                    <a:pt x="352" y="58"/>
                  </a:lnTo>
                  <a:lnTo>
                    <a:pt x="351" y="58"/>
                  </a:lnTo>
                  <a:lnTo>
                    <a:pt x="352" y="58"/>
                  </a:lnTo>
                  <a:lnTo>
                    <a:pt x="351" y="58"/>
                  </a:lnTo>
                  <a:lnTo>
                    <a:pt x="350" y="58"/>
                  </a:lnTo>
                  <a:lnTo>
                    <a:pt x="349" y="59"/>
                  </a:lnTo>
                  <a:lnTo>
                    <a:pt x="349" y="58"/>
                  </a:lnTo>
                  <a:lnTo>
                    <a:pt x="348" y="58"/>
                  </a:lnTo>
                  <a:lnTo>
                    <a:pt x="348" y="59"/>
                  </a:lnTo>
                  <a:lnTo>
                    <a:pt x="349" y="59"/>
                  </a:lnTo>
                  <a:lnTo>
                    <a:pt x="350" y="59"/>
                  </a:lnTo>
                  <a:lnTo>
                    <a:pt x="351" y="59"/>
                  </a:lnTo>
                  <a:lnTo>
                    <a:pt x="350" y="59"/>
                  </a:lnTo>
                  <a:lnTo>
                    <a:pt x="351" y="60"/>
                  </a:lnTo>
                  <a:lnTo>
                    <a:pt x="351" y="59"/>
                  </a:lnTo>
                  <a:lnTo>
                    <a:pt x="352" y="59"/>
                  </a:lnTo>
                  <a:lnTo>
                    <a:pt x="352" y="60"/>
                  </a:lnTo>
                  <a:lnTo>
                    <a:pt x="353" y="60"/>
                  </a:lnTo>
                  <a:lnTo>
                    <a:pt x="353" y="61"/>
                  </a:lnTo>
                  <a:lnTo>
                    <a:pt x="354" y="62"/>
                  </a:lnTo>
                  <a:lnTo>
                    <a:pt x="354" y="63"/>
                  </a:lnTo>
                  <a:lnTo>
                    <a:pt x="353" y="63"/>
                  </a:lnTo>
                  <a:lnTo>
                    <a:pt x="352" y="63"/>
                  </a:lnTo>
                  <a:lnTo>
                    <a:pt x="351" y="64"/>
                  </a:lnTo>
                  <a:lnTo>
                    <a:pt x="350" y="64"/>
                  </a:lnTo>
                  <a:lnTo>
                    <a:pt x="350" y="63"/>
                  </a:lnTo>
                  <a:lnTo>
                    <a:pt x="350" y="66"/>
                  </a:lnTo>
                  <a:lnTo>
                    <a:pt x="350" y="65"/>
                  </a:lnTo>
                  <a:lnTo>
                    <a:pt x="350" y="64"/>
                  </a:lnTo>
                  <a:lnTo>
                    <a:pt x="351" y="64"/>
                  </a:lnTo>
                  <a:lnTo>
                    <a:pt x="352" y="65"/>
                  </a:lnTo>
                  <a:lnTo>
                    <a:pt x="353" y="64"/>
                  </a:lnTo>
                  <a:lnTo>
                    <a:pt x="353" y="65"/>
                  </a:lnTo>
                  <a:lnTo>
                    <a:pt x="352" y="66"/>
                  </a:lnTo>
                  <a:lnTo>
                    <a:pt x="352" y="67"/>
                  </a:lnTo>
                  <a:lnTo>
                    <a:pt x="353" y="67"/>
                  </a:lnTo>
                  <a:lnTo>
                    <a:pt x="354" y="67"/>
                  </a:lnTo>
                  <a:lnTo>
                    <a:pt x="353" y="67"/>
                  </a:lnTo>
                  <a:lnTo>
                    <a:pt x="354" y="66"/>
                  </a:lnTo>
                  <a:lnTo>
                    <a:pt x="354" y="67"/>
                  </a:lnTo>
                  <a:lnTo>
                    <a:pt x="355" y="67"/>
                  </a:lnTo>
                  <a:lnTo>
                    <a:pt x="356" y="67"/>
                  </a:lnTo>
                  <a:lnTo>
                    <a:pt x="356" y="68"/>
                  </a:lnTo>
                  <a:lnTo>
                    <a:pt x="355" y="68"/>
                  </a:lnTo>
                  <a:lnTo>
                    <a:pt x="356" y="69"/>
                  </a:lnTo>
                  <a:lnTo>
                    <a:pt x="356" y="68"/>
                  </a:lnTo>
                  <a:lnTo>
                    <a:pt x="357" y="68"/>
                  </a:lnTo>
                  <a:lnTo>
                    <a:pt x="357" y="67"/>
                  </a:lnTo>
                  <a:lnTo>
                    <a:pt x="357" y="66"/>
                  </a:lnTo>
                  <a:lnTo>
                    <a:pt x="356" y="66"/>
                  </a:lnTo>
                  <a:lnTo>
                    <a:pt x="355" y="66"/>
                  </a:lnTo>
                  <a:lnTo>
                    <a:pt x="354" y="65"/>
                  </a:lnTo>
                  <a:lnTo>
                    <a:pt x="355" y="65"/>
                  </a:lnTo>
                  <a:lnTo>
                    <a:pt x="356" y="65"/>
                  </a:lnTo>
                  <a:lnTo>
                    <a:pt x="356" y="64"/>
                  </a:lnTo>
                  <a:lnTo>
                    <a:pt x="356" y="63"/>
                  </a:lnTo>
                  <a:lnTo>
                    <a:pt x="357" y="62"/>
                  </a:lnTo>
                  <a:lnTo>
                    <a:pt x="358" y="61"/>
                  </a:lnTo>
                  <a:lnTo>
                    <a:pt x="358" y="58"/>
                  </a:lnTo>
                  <a:lnTo>
                    <a:pt x="359" y="58"/>
                  </a:lnTo>
                  <a:lnTo>
                    <a:pt x="359" y="56"/>
                  </a:lnTo>
                  <a:lnTo>
                    <a:pt x="359" y="54"/>
                  </a:lnTo>
                  <a:lnTo>
                    <a:pt x="359" y="53"/>
                  </a:lnTo>
                  <a:lnTo>
                    <a:pt x="361" y="52"/>
                  </a:lnTo>
                  <a:lnTo>
                    <a:pt x="361" y="51"/>
                  </a:lnTo>
                  <a:lnTo>
                    <a:pt x="362" y="51"/>
                  </a:lnTo>
                  <a:lnTo>
                    <a:pt x="362" y="50"/>
                  </a:lnTo>
                  <a:lnTo>
                    <a:pt x="362" y="48"/>
                  </a:lnTo>
                  <a:lnTo>
                    <a:pt x="362" y="47"/>
                  </a:lnTo>
                  <a:lnTo>
                    <a:pt x="363" y="46"/>
                  </a:lnTo>
                  <a:lnTo>
                    <a:pt x="363" y="45"/>
                  </a:lnTo>
                  <a:lnTo>
                    <a:pt x="363" y="43"/>
                  </a:lnTo>
                  <a:lnTo>
                    <a:pt x="363" y="41"/>
                  </a:lnTo>
                  <a:lnTo>
                    <a:pt x="362" y="41"/>
                  </a:lnTo>
                  <a:lnTo>
                    <a:pt x="362" y="40"/>
                  </a:lnTo>
                  <a:lnTo>
                    <a:pt x="362" y="39"/>
                  </a:lnTo>
                  <a:lnTo>
                    <a:pt x="362" y="38"/>
                  </a:lnTo>
                  <a:lnTo>
                    <a:pt x="361" y="38"/>
                  </a:lnTo>
                  <a:lnTo>
                    <a:pt x="361" y="37"/>
                  </a:lnTo>
                  <a:lnTo>
                    <a:pt x="362" y="37"/>
                  </a:lnTo>
                  <a:lnTo>
                    <a:pt x="363" y="38"/>
                  </a:lnTo>
                  <a:lnTo>
                    <a:pt x="363" y="39"/>
                  </a:lnTo>
                  <a:lnTo>
                    <a:pt x="363" y="40"/>
                  </a:lnTo>
                  <a:lnTo>
                    <a:pt x="363" y="41"/>
                  </a:lnTo>
                  <a:lnTo>
                    <a:pt x="363" y="44"/>
                  </a:lnTo>
                  <a:lnTo>
                    <a:pt x="363" y="46"/>
                  </a:lnTo>
                  <a:lnTo>
                    <a:pt x="363" y="47"/>
                  </a:lnTo>
                  <a:lnTo>
                    <a:pt x="363" y="48"/>
                  </a:lnTo>
                  <a:lnTo>
                    <a:pt x="363" y="49"/>
                  </a:lnTo>
                  <a:lnTo>
                    <a:pt x="362" y="51"/>
                  </a:lnTo>
                  <a:lnTo>
                    <a:pt x="362" y="52"/>
                  </a:lnTo>
                  <a:lnTo>
                    <a:pt x="362" y="53"/>
                  </a:lnTo>
                  <a:lnTo>
                    <a:pt x="362" y="54"/>
                  </a:lnTo>
                  <a:lnTo>
                    <a:pt x="361" y="56"/>
                  </a:lnTo>
                  <a:lnTo>
                    <a:pt x="361" y="57"/>
                  </a:lnTo>
                  <a:lnTo>
                    <a:pt x="361" y="59"/>
                  </a:lnTo>
                  <a:lnTo>
                    <a:pt x="359" y="59"/>
                  </a:lnTo>
                  <a:lnTo>
                    <a:pt x="359" y="61"/>
                  </a:lnTo>
                  <a:lnTo>
                    <a:pt x="359" y="69"/>
                  </a:lnTo>
                  <a:lnTo>
                    <a:pt x="359" y="70"/>
                  </a:lnTo>
                  <a:lnTo>
                    <a:pt x="359" y="71"/>
                  </a:lnTo>
                  <a:lnTo>
                    <a:pt x="361" y="72"/>
                  </a:lnTo>
                  <a:lnTo>
                    <a:pt x="361" y="73"/>
                  </a:lnTo>
                  <a:lnTo>
                    <a:pt x="361" y="74"/>
                  </a:lnTo>
                  <a:lnTo>
                    <a:pt x="361" y="75"/>
                  </a:lnTo>
                  <a:lnTo>
                    <a:pt x="362" y="76"/>
                  </a:lnTo>
                  <a:lnTo>
                    <a:pt x="362" y="77"/>
                  </a:lnTo>
                  <a:lnTo>
                    <a:pt x="363" y="78"/>
                  </a:lnTo>
                  <a:lnTo>
                    <a:pt x="363" y="79"/>
                  </a:lnTo>
                  <a:lnTo>
                    <a:pt x="363" y="81"/>
                  </a:lnTo>
                  <a:lnTo>
                    <a:pt x="363" y="82"/>
                  </a:lnTo>
                  <a:lnTo>
                    <a:pt x="364" y="82"/>
                  </a:lnTo>
                  <a:lnTo>
                    <a:pt x="364" y="83"/>
                  </a:lnTo>
                  <a:lnTo>
                    <a:pt x="364" y="84"/>
                  </a:lnTo>
                  <a:lnTo>
                    <a:pt x="365" y="84"/>
                  </a:lnTo>
                  <a:lnTo>
                    <a:pt x="365" y="85"/>
                  </a:lnTo>
                  <a:lnTo>
                    <a:pt x="366" y="87"/>
                  </a:lnTo>
                  <a:lnTo>
                    <a:pt x="367" y="89"/>
                  </a:lnTo>
                  <a:lnTo>
                    <a:pt x="369" y="92"/>
                  </a:lnTo>
                  <a:lnTo>
                    <a:pt x="370" y="93"/>
                  </a:lnTo>
                  <a:lnTo>
                    <a:pt x="370" y="94"/>
                  </a:lnTo>
                  <a:lnTo>
                    <a:pt x="371" y="95"/>
                  </a:lnTo>
                  <a:lnTo>
                    <a:pt x="372" y="96"/>
                  </a:lnTo>
                  <a:lnTo>
                    <a:pt x="372" y="97"/>
                  </a:lnTo>
                  <a:lnTo>
                    <a:pt x="373" y="98"/>
                  </a:lnTo>
                  <a:lnTo>
                    <a:pt x="374" y="99"/>
                  </a:lnTo>
                  <a:lnTo>
                    <a:pt x="375" y="101"/>
                  </a:lnTo>
                  <a:lnTo>
                    <a:pt x="376" y="103"/>
                  </a:lnTo>
                  <a:lnTo>
                    <a:pt x="376" y="104"/>
                  </a:lnTo>
                  <a:lnTo>
                    <a:pt x="377" y="106"/>
                  </a:lnTo>
                  <a:lnTo>
                    <a:pt x="377" y="107"/>
                  </a:lnTo>
                  <a:lnTo>
                    <a:pt x="379" y="109"/>
                  </a:lnTo>
                  <a:lnTo>
                    <a:pt x="380" y="110"/>
                  </a:lnTo>
                  <a:lnTo>
                    <a:pt x="381" y="111"/>
                  </a:lnTo>
                  <a:lnTo>
                    <a:pt x="383" y="113"/>
                  </a:lnTo>
                  <a:lnTo>
                    <a:pt x="383" y="114"/>
                  </a:lnTo>
                  <a:lnTo>
                    <a:pt x="384" y="115"/>
                  </a:lnTo>
                  <a:lnTo>
                    <a:pt x="387" y="118"/>
                  </a:lnTo>
                  <a:lnTo>
                    <a:pt x="387" y="119"/>
                  </a:lnTo>
                  <a:lnTo>
                    <a:pt x="387" y="120"/>
                  </a:lnTo>
                  <a:lnTo>
                    <a:pt x="387" y="121"/>
                  </a:lnTo>
                  <a:lnTo>
                    <a:pt x="387" y="122"/>
                  </a:lnTo>
                  <a:lnTo>
                    <a:pt x="388" y="123"/>
                  </a:lnTo>
                  <a:lnTo>
                    <a:pt x="389" y="124"/>
                  </a:lnTo>
                  <a:lnTo>
                    <a:pt x="389" y="125"/>
                  </a:lnTo>
                  <a:lnTo>
                    <a:pt x="389" y="126"/>
                  </a:lnTo>
                  <a:lnTo>
                    <a:pt x="389" y="127"/>
                  </a:lnTo>
                  <a:lnTo>
                    <a:pt x="389" y="128"/>
                  </a:lnTo>
                  <a:lnTo>
                    <a:pt x="389" y="129"/>
                  </a:lnTo>
                  <a:lnTo>
                    <a:pt x="390" y="129"/>
                  </a:lnTo>
                  <a:lnTo>
                    <a:pt x="390" y="133"/>
                  </a:lnTo>
                  <a:lnTo>
                    <a:pt x="389" y="133"/>
                  </a:lnTo>
                  <a:lnTo>
                    <a:pt x="389" y="134"/>
                  </a:lnTo>
                  <a:lnTo>
                    <a:pt x="389" y="135"/>
                  </a:lnTo>
                  <a:lnTo>
                    <a:pt x="389" y="136"/>
                  </a:lnTo>
                  <a:lnTo>
                    <a:pt x="388" y="136"/>
                  </a:lnTo>
                  <a:lnTo>
                    <a:pt x="388" y="135"/>
                  </a:lnTo>
                  <a:lnTo>
                    <a:pt x="387" y="134"/>
                  </a:lnTo>
                  <a:lnTo>
                    <a:pt x="387" y="135"/>
                  </a:lnTo>
                  <a:lnTo>
                    <a:pt x="388" y="136"/>
                  </a:lnTo>
                  <a:lnTo>
                    <a:pt x="388" y="137"/>
                  </a:lnTo>
                  <a:lnTo>
                    <a:pt x="388" y="139"/>
                  </a:lnTo>
                  <a:lnTo>
                    <a:pt x="389" y="139"/>
                  </a:lnTo>
                  <a:lnTo>
                    <a:pt x="389" y="140"/>
                  </a:lnTo>
                  <a:lnTo>
                    <a:pt x="391" y="142"/>
                  </a:lnTo>
                  <a:lnTo>
                    <a:pt x="391" y="143"/>
                  </a:lnTo>
                  <a:lnTo>
                    <a:pt x="390" y="144"/>
                  </a:lnTo>
                  <a:lnTo>
                    <a:pt x="390" y="145"/>
                  </a:lnTo>
                  <a:lnTo>
                    <a:pt x="390" y="146"/>
                  </a:lnTo>
                  <a:lnTo>
                    <a:pt x="390" y="148"/>
                  </a:lnTo>
                  <a:lnTo>
                    <a:pt x="390" y="149"/>
                  </a:lnTo>
                  <a:lnTo>
                    <a:pt x="390" y="150"/>
                  </a:lnTo>
                  <a:lnTo>
                    <a:pt x="389" y="151"/>
                  </a:lnTo>
                  <a:lnTo>
                    <a:pt x="390" y="151"/>
                  </a:lnTo>
                  <a:lnTo>
                    <a:pt x="391" y="151"/>
                  </a:lnTo>
                  <a:lnTo>
                    <a:pt x="391" y="152"/>
                  </a:lnTo>
                  <a:lnTo>
                    <a:pt x="391" y="153"/>
                  </a:lnTo>
                  <a:lnTo>
                    <a:pt x="391" y="154"/>
                  </a:lnTo>
                  <a:lnTo>
                    <a:pt x="392" y="154"/>
                  </a:lnTo>
                  <a:lnTo>
                    <a:pt x="392" y="157"/>
                  </a:lnTo>
                  <a:lnTo>
                    <a:pt x="391" y="157"/>
                  </a:lnTo>
                  <a:lnTo>
                    <a:pt x="391" y="158"/>
                  </a:lnTo>
                  <a:lnTo>
                    <a:pt x="390" y="158"/>
                  </a:lnTo>
                  <a:lnTo>
                    <a:pt x="391" y="159"/>
                  </a:lnTo>
                  <a:lnTo>
                    <a:pt x="392" y="159"/>
                  </a:lnTo>
                  <a:lnTo>
                    <a:pt x="392" y="160"/>
                  </a:lnTo>
                  <a:lnTo>
                    <a:pt x="392" y="161"/>
                  </a:lnTo>
                  <a:lnTo>
                    <a:pt x="392" y="160"/>
                  </a:lnTo>
                  <a:lnTo>
                    <a:pt x="393" y="160"/>
                  </a:lnTo>
                  <a:lnTo>
                    <a:pt x="393" y="161"/>
                  </a:lnTo>
                  <a:lnTo>
                    <a:pt x="393" y="162"/>
                  </a:lnTo>
                  <a:lnTo>
                    <a:pt x="394" y="163"/>
                  </a:lnTo>
                  <a:lnTo>
                    <a:pt x="395" y="164"/>
                  </a:lnTo>
                  <a:lnTo>
                    <a:pt x="395" y="165"/>
                  </a:lnTo>
                  <a:lnTo>
                    <a:pt x="394" y="164"/>
                  </a:lnTo>
                  <a:lnTo>
                    <a:pt x="394" y="165"/>
                  </a:lnTo>
                  <a:lnTo>
                    <a:pt x="395" y="165"/>
                  </a:lnTo>
                  <a:lnTo>
                    <a:pt x="395" y="167"/>
                  </a:lnTo>
                  <a:lnTo>
                    <a:pt x="395" y="168"/>
                  </a:lnTo>
                  <a:lnTo>
                    <a:pt x="395" y="170"/>
                  </a:lnTo>
                  <a:lnTo>
                    <a:pt x="397" y="171"/>
                  </a:lnTo>
                  <a:lnTo>
                    <a:pt x="397" y="172"/>
                  </a:lnTo>
                  <a:lnTo>
                    <a:pt x="397" y="173"/>
                  </a:lnTo>
                  <a:lnTo>
                    <a:pt x="398" y="173"/>
                  </a:lnTo>
                  <a:lnTo>
                    <a:pt x="398" y="174"/>
                  </a:lnTo>
                  <a:lnTo>
                    <a:pt x="398" y="175"/>
                  </a:lnTo>
                  <a:lnTo>
                    <a:pt x="398" y="176"/>
                  </a:lnTo>
                  <a:lnTo>
                    <a:pt x="398" y="177"/>
                  </a:lnTo>
                  <a:lnTo>
                    <a:pt x="398" y="178"/>
                  </a:lnTo>
                  <a:lnTo>
                    <a:pt x="397" y="178"/>
                  </a:lnTo>
                  <a:lnTo>
                    <a:pt x="397" y="179"/>
                  </a:lnTo>
                  <a:lnTo>
                    <a:pt x="398" y="181"/>
                  </a:lnTo>
                  <a:lnTo>
                    <a:pt x="398" y="182"/>
                  </a:lnTo>
                  <a:lnTo>
                    <a:pt x="398" y="183"/>
                  </a:lnTo>
                  <a:lnTo>
                    <a:pt x="397" y="184"/>
                  </a:lnTo>
                  <a:lnTo>
                    <a:pt x="397" y="187"/>
                  </a:lnTo>
                  <a:lnTo>
                    <a:pt x="397" y="188"/>
                  </a:lnTo>
                  <a:lnTo>
                    <a:pt x="398" y="189"/>
                  </a:lnTo>
                  <a:lnTo>
                    <a:pt x="399" y="189"/>
                  </a:lnTo>
                  <a:lnTo>
                    <a:pt x="398" y="190"/>
                  </a:lnTo>
                  <a:lnTo>
                    <a:pt x="398" y="191"/>
                  </a:lnTo>
                  <a:lnTo>
                    <a:pt x="398" y="192"/>
                  </a:lnTo>
                  <a:lnTo>
                    <a:pt x="399" y="192"/>
                  </a:lnTo>
                  <a:lnTo>
                    <a:pt x="399" y="193"/>
                  </a:lnTo>
                  <a:lnTo>
                    <a:pt x="398" y="193"/>
                  </a:lnTo>
                  <a:lnTo>
                    <a:pt x="398" y="194"/>
                  </a:lnTo>
                  <a:lnTo>
                    <a:pt x="398" y="195"/>
                  </a:lnTo>
                  <a:lnTo>
                    <a:pt x="398" y="196"/>
                  </a:lnTo>
                  <a:lnTo>
                    <a:pt x="397" y="196"/>
                  </a:lnTo>
                  <a:lnTo>
                    <a:pt x="398" y="197"/>
                  </a:lnTo>
                  <a:lnTo>
                    <a:pt x="398" y="198"/>
                  </a:lnTo>
                  <a:lnTo>
                    <a:pt x="398" y="202"/>
                  </a:lnTo>
                  <a:lnTo>
                    <a:pt x="399" y="202"/>
                  </a:lnTo>
                  <a:lnTo>
                    <a:pt x="399" y="203"/>
                  </a:lnTo>
                  <a:lnTo>
                    <a:pt x="399" y="205"/>
                  </a:lnTo>
                  <a:lnTo>
                    <a:pt x="399" y="206"/>
                  </a:lnTo>
                  <a:lnTo>
                    <a:pt x="399" y="207"/>
                  </a:lnTo>
                  <a:lnTo>
                    <a:pt x="400" y="208"/>
                  </a:lnTo>
                  <a:lnTo>
                    <a:pt x="400" y="209"/>
                  </a:lnTo>
                  <a:lnTo>
                    <a:pt x="400" y="210"/>
                  </a:lnTo>
                  <a:lnTo>
                    <a:pt x="399" y="209"/>
                  </a:lnTo>
                  <a:lnTo>
                    <a:pt x="398" y="209"/>
                  </a:lnTo>
                  <a:lnTo>
                    <a:pt x="398" y="208"/>
                  </a:lnTo>
                  <a:lnTo>
                    <a:pt x="397" y="208"/>
                  </a:lnTo>
                  <a:lnTo>
                    <a:pt x="398" y="209"/>
                  </a:lnTo>
                  <a:lnTo>
                    <a:pt x="398" y="210"/>
                  </a:lnTo>
                  <a:lnTo>
                    <a:pt x="399" y="211"/>
                  </a:lnTo>
                  <a:lnTo>
                    <a:pt x="400" y="210"/>
                  </a:lnTo>
                  <a:lnTo>
                    <a:pt x="400" y="211"/>
                  </a:lnTo>
                  <a:lnTo>
                    <a:pt x="400" y="212"/>
                  </a:lnTo>
                  <a:lnTo>
                    <a:pt x="400" y="213"/>
                  </a:lnTo>
                  <a:lnTo>
                    <a:pt x="400" y="214"/>
                  </a:lnTo>
                  <a:lnTo>
                    <a:pt x="399" y="214"/>
                  </a:lnTo>
                  <a:lnTo>
                    <a:pt x="399" y="215"/>
                  </a:lnTo>
                  <a:lnTo>
                    <a:pt x="400" y="215"/>
                  </a:lnTo>
                  <a:lnTo>
                    <a:pt x="400" y="216"/>
                  </a:lnTo>
                  <a:lnTo>
                    <a:pt x="400" y="217"/>
                  </a:lnTo>
                  <a:lnTo>
                    <a:pt x="399" y="217"/>
                  </a:lnTo>
                  <a:lnTo>
                    <a:pt x="399" y="218"/>
                  </a:lnTo>
                  <a:lnTo>
                    <a:pt x="399" y="219"/>
                  </a:lnTo>
                  <a:lnTo>
                    <a:pt x="398" y="220"/>
                  </a:lnTo>
                  <a:lnTo>
                    <a:pt x="398" y="221"/>
                  </a:lnTo>
                  <a:lnTo>
                    <a:pt x="398" y="223"/>
                  </a:lnTo>
                  <a:lnTo>
                    <a:pt x="399" y="223"/>
                  </a:lnTo>
                  <a:lnTo>
                    <a:pt x="399" y="225"/>
                  </a:lnTo>
                  <a:lnTo>
                    <a:pt x="399" y="226"/>
                  </a:lnTo>
                  <a:lnTo>
                    <a:pt x="399" y="227"/>
                  </a:lnTo>
                  <a:lnTo>
                    <a:pt x="398" y="227"/>
                  </a:lnTo>
                  <a:lnTo>
                    <a:pt x="398" y="228"/>
                  </a:lnTo>
                  <a:lnTo>
                    <a:pt x="397" y="227"/>
                  </a:lnTo>
                  <a:lnTo>
                    <a:pt x="397" y="228"/>
                  </a:lnTo>
                  <a:lnTo>
                    <a:pt x="398" y="230"/>
                  </a:lnTo>
                  <a:lnTo>
                    <a:pt x="398" y="231"/>
                  </a:lnTo>
                  <a:lnTo>
                    <a:pt x="399" y="231"/>
                  </a:lnTo>
                  <a:lnTo>
                    <a:pt x="401" y="232"/>
                  </a:lnTo>
                  <a:lnTo>
                    <a:pt x="402" y="232"/>
                  </a:lnTo>
                  <a:lnTo>
                    <a:pt x="403" y="232"/>
                  </a:lnTo>
                  <a:lnTo>
                    <a:pt x="403" y="231"/>
                  </a:lnTo>
                  <a:lnTo>
                    <a:pt x="403" y="230"/>
                  </a:lnTo>
                  <a:lnTo>
                    <a:pt x="404" y="230"/>
                  </a:lnTo>
                  <a:lnTo>
                    <a:pt x="404" y="231"/>
                  </a:lnTo>
                  <a:lnTo>
                    <a:pt x="405" y="231"/>
                  </a:lnTo>
                  <a:lnTo>
                    <a:pt x="406" y="232"/>
                  </a:lnTo>
                  <a:lnTo>
                    <a:pt x="407" y="232"/>
                  </a:lnTo>
                  <a:lnTo>
                    <a:pt x="408" y="232"/>
                  </a:lnTo>
                  <a:lnTo>
                    <a:pt x="409" y="231"/>
                  </a:lnTo>
                  <a:lnTo>
                    <a:pt x="412" y="231"/>
                  </a:lnTo>
                  <a:lnTo>
                    <a:pt x="412" y="232"/>
                  </a:lnTo>
                  <a:lnTo>
                    <a:pt x="413" y="232"/>
                  </a:lnTo>
                  <a:lnTo>
                    <a:pt x="413" y="231"/>
                  </a:lnTo>
                  <a:lnTo>
                    <a:pt x="413" y="230"/>
                  </a:lnTo>
                  <a:lnTo>
                    <a:pt x="414" y="230"/>
                  </a:lnTo>
                  <a:lnTo>
                    <a:pt x="415" y="230"/>
                  </a:lnTo>
                  <a:lnTo>
                    <a:pt x="416" y="230"/>
                  </a:lnTo>
                  <a:lnTo>
                    <a:pt x="416" y="228"/>
                  </a:lnTo>
                  <a:lnTo>
                    <a:pt x="416" y="227"/>
                  </a:lnTo>
                  <a:lnTo>
                    <a:pt x="416" y="226"/>
                  </a:lnTo>
                  <a:lnTo>
                    <a:pt x="416" y="225"/>
                  </a:lnTo>
                  <a:lnTo>
                    <a:pt x="416" y="224"/>
                  </a:lnTo>
                  <a:lnTo>
                    <a:pt x="417" y="223"/>
                  </a:lnTo>
                  <a:lnTo>
                    <a:pt x="418" y="222"/>
                  </a:lnTo>
                  <a:lnTo>
                    <a:pt x="418" y="221"/>
                  </a:lnTo>
                  <a:lnTo>
                    <a:pt x="419" y="221"/>
                  </a:lnTo>
                  <a:lnTo>
                    <a:pt x="420" y="220"/>
                  </a:lnTo>
                  <a:lnTo>
                    <a:pt x="421" y="220"/>
                  </a:lnTo>
                  <a:lnTo>
                    <a:pt x="421" y="219"/>
                  </a:lnTo>
                  <a:lnTo>
                    <a:pt x="422" y="219"/>
                  </a:lnTo>
                  <a:lnTo>
                    <a:pt x="422" y="218"/>
                  </a:lnTo>
                  <a:lnTo>
                    <a:pt x="422" y="217"/>
                  </a:lnTo>
                  <a:lnTo>
                    <a:pt x="422" y="216"/>
                  </a:lnTo>
                  <a:lnTo>
                    <a:pt x="422" y="215"/>
                  </a:lnTo>
                  <a:lnTo>
                    <a:pt x="422" y="216"/>
                  </a:lnTo>
                  <a:lnTo>
                    <a:pt x="421" y="216"/>
                  </a:lnTo>
                  <a:lnTo>
                    <a:pt x="421" y="215"/>
                  </a:lnTo>
                  <a:lnTo>
                    <a:pt x="422" y="214"/>
                  </a:lnTo>
                  <a:lnTo>
                    <a:pt x="423" y="214"/>
                  </a:lnTo>
                  <a:lnTo>
                    <a:pt x="424" y="212"/>
                  </a:lnTo>
                  <a:lnTo>
                    <a:pt x="425" y="211"/>
                  </a:lnTo>
                  <a:lnTo>
                    <a:pt x="425" y="210"/>
                  </a:lnTo>
                  <a:lnTo>
                    <a:pt x="426" y="209"/>
                  </a:lnTo>
                  <a:lnTo>
                    <a:pt x="427" y="209"/>
                  </a:lnTo>
                  <a:lnTo>
                    <a:pt x="428" y="210"/>
                  </a:lnTo>
                  <a:lnTo>
                    <a:pt x="429" y="210"/>
                  </a:lnTo>
                  <a:lnTo>
                    <a:pt x="430" y="211"/>
                  </a:lnTo>
                  <a:lnTo>
                    <a:pt x="430" y="212"/>
                  </a:lnTo>
                  <a:lnTo>
                    <a:pt x="430" y="214"/>
                  </a:lnTo>
                  <a:lnTo>
                    <a:pt x="430" y="216"/>
                  </a:lnTo>
                  <a:lnTo>
                    <a:pt x="430" y="217"/>
                  </a:lnTo>
                  <a:lnTo>
                    <a:pt x="431" y="217"/>
                  </a:lnTo>
                  <a:lnTo>
                    <a:pt x="431" y="218"/>
                  </a:lnTo>
                  <a:lnTo>
                    <a:pt x="431" y="219"/>
                  </a:lnTo>
                  <a:lnTo>
                    <a:pt x="431" y="220"/>
                  </a:lnTo>
                  <a:lnTo>
                    <a:pt x="432" y="221"/>
                  </a:lnTo>
                  <a:lnTo>
                    <a:pt x="432" y="223"/>
                  </a:lnTo>
                  <a:lnTo>
                    <a:pt x="433" y="224"/>
                  </a:lnTo>
                  <a:lnTo>
                    <a:pt x="433" y="225"/>
                  </a:lnTo>
                  <a:lnTo>
                    <a:pt x="433" y="226"/>
                  </a:lnTo>
                  <a:lnTo>
                    <a:pt x="434" y="227"/>
                  </a:lnTo>
                  <a:lnTo>
                    <a:pt x="434" y="228"/>
                  </a:lnTo>
                  <a:lnTo>
                    <a:pt x="434" y="230"/>
                  </a:lnTo>
                  <a:lnTo>
                    <a:pt x="434" y="231"/>
                  </a:lnTo>
                  <a:lnTo>
                    <a:pt x="436" y="232"/>
                  </a:lnTo>
                  <a:lnTo>
                    <a:pt x="436" y="233"/>
                  </a:lnTo>
                  <a:lnTo>
                    <a:pt x="436" y="234"/>
                  </a:lnTo>
                  <a:lnTo>
                    <a:pt x="436" y="235"/>
                  </a:lnTo>
                  <a:lnTo>
                    <a:pt x="434" y="236"/>
                  </a:lnTo>
                  <a:lnTo>
                    <a:pt x="434" y="237"/>
                  </a:lnTo>
                  <a:lnTo>
                    <a:pt x="434" y="238"/>
                  </a:lnTo>
                  <a:lnTo>
                    <a:pt x="434" y="239"/>
                  </a:lnTo>
                  <a:lnTo>
                    <a:pt x="434" y="240"/>
                  </a:lnTo>
                  <a:lnTo>
                    <a:pt x="434" y="241"/>
                  </a:lnTo>
                  <a:lnTo>
                    <a:pt x="434" y="242"/>
                  </a:lnTo>
                  <a:lnTo>
                    <a:pt x="434" y="243"/>
                  </a:lnTo>
                  <a:lnTo>
                    <a:pt x="434" y="244"/>
                  </a:lnTo>
                  <a:lnTo>
                    <a:pt x="434" y="245"/>
                  </a:lnTo>
                  <a:lnTo>
                    <a:pt x="434" y="247"/>
                  </a:lnTo>
                  <a:lnTo>
                    <a:pt x="434" y="248"/>
                  </a:lnTo>
                  <a:lnTo>
                    <a:pt x="436" y="249"/>
                  </a:lnTo>
                  <a:lnTo>
                    <a:pt x="437" y="247"/>
                  </a:lnTo>
                  <a:lnTo>
                    <a:pt x="437" y="245"/>
                  </a:lnTo>
                  <a:lnTo>
                    <a:pt x="437" y="244"/>
                  </a:lnTo>
                  <a:lnTo>
                    <a:pt x="436" y="243"/>
                  </a:lnTo>
                  <a:lnTo>
                    <a:pt x="436" y="242"/>
                  </a:lnTo>
                  <a:lnTo>
                    <a:pt x="436" y="241"/>
                  </a:lnTo>
                  <a:lnTo>
                    <a:pt x="436" y="240"/>
                  </a:lnTo>
                  <a:lnTo>
                    <a:pt x="436" y="238"/>
                  </a:lnTo>
                  <a:lnTo>
                    <a:pt x="436" y="237"/>
                  </a:lnTo>
                  <a:lnTo>
                    <a:pt x="436" y="236"/>
                  </a:lnTo>
                  <a:lnTo>
                    <a:pt x="436" y="235"/>
                  </a:lnTo>
                  <a:lnTo>
                    <a:pt x="437" y="234"/>
                  </a:lnTo>
                  <a:lnTo>
                    <a:pt x="437" y="233"/>
                  </a:lnTo>
                  <a:lnTo>
                    <a:pt x="437" y="232"/>
                  </a:lnTo>
                  <a:lnTo>
                    <a:pt x="437" y="231"/>
                  </a:lnTo>
                  <a:lnTo>
                    <a:pt x="437" y="230"/>
                  </a:lnTo>
                  <a:lnTo>
                    <a:pt x="437" y="228"/>
                  </a:lnTo>
                  <a:lnTo>
                    <a:pt x="437" y="227"/>
                  </a:lnTo>
                  <a:lnTo>
                    <a:pt x="438" y="226"/>
                  </a:lnTo>
                  <a:lnTo>
                    <a:pt x="439" y="225"/>
                  </a:lnTo>
                  <a:lnTo>
                    <a:pt x="439" y="224"/>
                  </a:lnTo>
                  <a:lnTo>
                    <a:pt x="439" y="223"/>
                  </a:lnTo>
                  <a:lnTo>
                    <a:pt x="440" y="223"/>
                  </a:lnTo>
                  <a:lnTo>
                    <a:pt x="440" y="224"/>
                  </a:lnTo>
                  <a:lnTo>
                    <a:pt x="439" y="225"/>
                  </a:lnTo>
                  <a:lnTo>
                    <a:pt x="439" y="226"/>
                  </a:lnTo>
                  <a:lnTo>
                    <a:pt x="439" y="227"/>
                  </a:lnTo>
                  <a:lnTo>
                    <a:pt x="438" y="228"/>
                  </a:lnTo>
                  <a:lnTo>
                    <a:pt x="438" y="231"/>
                  </a:lnTo>
                  <a:lnTo>
                    <a:pt x="438" y="232"/>
                  </a:lnTo>
                  <a:lnTo>
                    <a:pt x="438" y="233"/>
                  </a:lnTo>
                  <a:lnTo>
                    <a:pt x="437" y="235"/>
                  </a:lnTo>
                  <a:lnTo>
                    <a:pt x="437" y="236"/>
                  </a:lnTo>
                  <a:lnTo>
                    <a:pt x="437" y="238"/>
                  </a:lnTo>
                  <a:lnTo>
                    <a:pt x="437" y="239"/>
                  </a:lnTo>
                  <a:lnTo>
                    <a:pt x="437" y="240"/>
                  </a:lnTo>
                  <a:lnTo>
                    <a:pt x="438" y="242"/>
                  </a:lnTo>
                  <a:lnTo>
                    <a:pt x="438" y="244"/>
                  </a:lnTo>
                  <a:lnTo>
                    <a:pt x="438" y="245"/>
                  </a:lnTo>
                  <a:lnTo>
                    <a:pt x="438" y="246"/>
                  </a:lnTo>
                  <a:lnTo>
                    <a:pt x="438" y="247"/>
                  </a:lnTo>
                  <a:lnTo>
                    <a:pt x="438" y="248"/>
                  </a:lnTo>
                  <a:lnTo>
                    <a:pt x="439" y="249"/>
                  </a:lnTo>
                  <a:lnTo>
                    <a:pt x="439" y="251"/>
                  </a:lnTo>
                  <a:lnTo>
                    <a:pt x="439" y="252"/>
                  </a:lnTo>
                  <a:lnTo>
                    <a:pt x="439" y="258"/>
                  </a:lnTo>
                  <a:lnTo>
                    <a:pt x="439" y="259"/>
                  </a:lnTo>
                  <a:lnTo>
                    <a:pt x="439" y="260"/>
                  </a:lnTo>
                  <a:lnTo>
                    <a:pt x="439" y="262"/>
                  </a:lnTo>
                  <a:lnTo>
                    <a:pt x="439" y="264"/>
                  </a:lnTo>
                  <a:lnTo>
                    <a:pt x="439" y="265"/>
                  </a:lnTo>
                  <a:lnTo>
                    <a:pt x="439" y="268"/>
                  </a:lnTo>
                  <a:lnTo>
                    <a:pt x="439" y="269"/>
                  </a:lnTo>
                  <a:lnTo>
                    <a:pt x="438" y="269"/>
                  </a:lnTo>
                  <a:lnTo>
                    <a:pt x="438" y="270"/>
                  </a:lnTo>
                  <a:lnTo>
                    <a:pt x="438" y="271"/>
                  </a:lnTo>
                  <a:lnTo>
                    <a:pt x="438" y="273"/>
                  </a:lnTo>
                  <a:lnTo>
                    <a:pt x="438" y="275"/>
                  </a:lnTo>
                  <a:lnTo>
                    <a:pt x="438" y="277"/>
                  </a:lnTo>
                  <a:lnTo>
                    <a:pt x="438" y="278"/>
                  </a:lnTo>
                  <a:lnTo>
                    <a:pt x="437" y="278"/>
                  </a:lnTo>
                  <a:lnTo>
                    <a:pt x="437" y="280"/>
                  </a:lnTo>
                  <a:lnTo>
                    <a:pt x="437" y="281"/>
                  </a:lnTo>
                  <a:lnTo>
                    <a:pt x="437" y="283"/>
                  </a:lnTo>
                  <a:lnTo>
                    <a:pt x="436" y="284"/>
                  </a:lnTo>
                  <a:lnTo>
                    <a:pt x="436" y="285"/>
                  </a:lnTo>
                  <a:lnTo>
                    <a:pt x="436" y="286"/>
                  </a:lnTo>
                  <a:lnTo>
                    <a:pt x="434" y="286"/>
                  </a:lnTo>
                  <a:lnTo>
                    <a:pt x="434" y="287"/>
                  </a:lnTo>
                  <a:lnTo>
                    <a:pt x="434" y="288"/>
                  </a:lnTo>
                  <a:lnTo>
                    <a:pt x="434" y="289"/>
                  </a:lnTo>
                  <a:lnTo>
                    <a:pt x="433" y="290"/>
                  </a:lnTo>
                  <a:lnTo>
                    <a:pt x="433" y="291"/>
                  </a:lnTo>
                  <a:lnTo>
                    <a:pt x="433" y="292"/>
                  </a:lnTo>
                  <a:lnTo>
                    <a:pt x="433" y="293"/>
                  </a:lnTo>
                  <a:lnTo>
                    <a:pt x="432" y="293"/>
                  </a:lnTo>
                  <a:lnTo>
                    <a:pt x="432" y="294"/>
                  </a:lnTo>
                  <a:lnTo>
                    <a:pt x="432" y="295"/>
                  </a:lnTo>
                  <a:lnTo>
                    <a:pt x="431" y="297"/>
                  </a:lnTo>
                  <a:lnTo>
                    <a:pt x="431" y="298"/>
                  </a:lnTo>
                  <a:lnTo>
                    <a:pt x="431" y="299"/>
                  </a:lnTo>
                  <a:lnTo>
                    <a:pt x="431" y="300"/>
                  </a:lnTo>
                  <a:lnTo>
                    <a:pt x="432" y="302"/>
                  </a:lnTo>
                  <a:lnTo>
                    <a:pt x="432" y="303"/>
                  </a:lnTo>
                  <a:lnTo>
                    <a:pt x="432" y="306"/>
                  </a:lnTo>
                  <a:lnTo>
                    <a:pt x="432" y="307"/>
                  </a:lnTo>
                  <a:lnTo>
                    <a:pt x="432" y="308"/>
                  </a:lnTo>
                  <a:lnTo>
                    <a:pt x="433" y="308"/>
                  </a:lnTo>
                  <a:lnTo>
                    <a:pt x="433" y="309"/>
                  </a:lnTo>
                  <a:lnTo>
                    <a:pt x="433" y="310"/>
                  </a:lnTo>
                  <a:lnTo>
                    <a:pt x="433" y="312"/>
                  </a:lnTo>
                  <a:lnTo>
                    <a:pt x="433" y="314"/>
                  </a:lnTo>
                  <a:lnTo>
                    <a:pt x="433" y="315"/>
                  </a:lnTo>
                  <a:lnTo>
                    <a:pt x="433" y="316"/>
                  </a:lnTo>
                  <a:lnTo>
                    <a:pt x="434" y="316"/>
                  </a:lnTo>
                  <a:lnTo>
                    <a:pt x="434" y="320"/>
                  </a:lnTo>
                  <a:lnTo>
                    <a:pt x="433" y="320"/>
                  </a:lnTo>
                  <a:lnTo>
                    <a:pt x="433" y="324"/>
                  </a:lnTo>
                  <a:lnTo>
                    <a:pt x="434" y="324"/>
                  </a:lnTo>
                  <a:lnTo>
                    <a:pt x="434" y="326"/>
                  </a:lnTo>
                  <a:lnTo>
                    <a:pt x="433" y="326"/>
                  </a:lnTo>
                  <a:lnTo>
                    <a:pt x="433" y="327"/>
                  </a:lnTo>
                  <a:lnTo>
                    <a:pt x="433" y="330"/>
                  </a:lnTo>
                  <a:lnTo>
                    <a:pt x="433" y="333"/>
                  </a:lnTo>
                  <a:lnTo>
                    <a:pt x="433" y="334"/>
                  </a:lnTo>
                  <a:lnTo>
                    <a:pt x="433" y="335"/>
                  </a:lnTo>
                  <a:lnTo>
                    <a:pt x="433" y="336"/>
                  </a:lnTo>
                  <a:lnTo>
                    <a:pt x="433" y="337"/>
                  </a:lnTo>
                  <a:lnTo>
                    <a:pt x="433" y="338"/>
                  </a:lnTo>
                  <a:lnTo>
                    <a:pt x="434" y="339"/>
                  </a:lnTo>
                  <a:lnTo>
                    <a:pt x="434" y="340"/>
                  </a:lnTo>
                  <a:lnTo>
                    <a:pt x="434" y="341"/>
                  </a:lnTo>
                  <a:lnTo>
                    <a:pt x="434" y="343"/>
                  </a:lnTo>
                  <a:lnTo>
                    <a:pt x="434" y="344"/>
                  </a:lnTo>
                  <a:lnTo>
                    <a:pt x="434" y="345"/>
                  </a:lnTo>
                  <a:lnTo>
                    <a:pt x="436" y="346"/>
                  </a:lnTo>
                  <a:lnTo>
                    <a:pt x="436" y="347"/>
                  </a:lnTo>
                  <a:lnTo>
                    <a:pt x="436" y="348"/>
                  </a:lnTo>
                  <a:lnTo>
                    <a:pt x="436" y="349"/>
                  </a:lnTo>
                  <a:lnTo>
                    <a:pt x="437" y="349"/>
                  </a:lnTo>
                  <a:lnTo>
                    <a:pt x="437" y="350"/>
                  </a:lnTo>
                  <a:lnTo>
                    <a:pt x="438" y="352"/>
                  </a:lnTo>
                  <a:lnTo>
                    <a:pt x="438" y="353"/>
                  </a:lnTo>
                  <a:lnTo>
                    <a:pt x="439" y="355"/>
                  </a:lnTo>
                  <a:lnTo>
                    <a:pt x="440" y="356"/>
                  </a:lnTo>
                  <a:lnTo>
                    <a:pt x="440" y="357"/>
                  </a:lnTo>
                  <a:lnTo>
                    <a:pt x="440" y="359"/>
                  </a:lnTo>
                  <a:lnTo>
                    <a:pt x="440" y="361"/>
                  </a:lnTo>
                  <a:lnTo>
                    <a:pt x="441" y="362"/>
                  </a:lnTo>
                  <a:lnTo>
                    <a:pt x="443" y="363"/>
                  </a:lnTo>
                  <a:lnTo>
                    <a:pt x="444" y="364"/>
                  </a:lnTo>
                  <a:lnTo>
                    <a:pt x="445" y="365"/>
                  </a:lnTo>
                  <a:lnTo>
                    <a:pt x="446" y="365"/>
                  </a:lnTo>
                  <a:lnTo>
                    <a:pt x="447" y="364"/>
                  </a:lnTo>
                  <a:lnTo>
                    <a:pt x="447" y="363"/>
                  </a:lnTo>
                  <a:lnTo>
                    <a:pt x="448" y="363"/>
                  </a:lnTo>
                  <a:lnTo>
                    <a:pt x="448" y="362"/>
                  </a:lnTo>
                  <a:lnTo>
                    <a:pt x="447" y="362"/>
                  </a:lnTo>
                  <a:lnTo>
                    <a:pt x="446" y="362"/>
                  </a:lnTo>
                  <a:lnTo>
                    <a:pt x="446" y="361"/>
                  </a:lnTo>
                  <a:lnTo>
                    <a:pt x="444" y="361"/>
                  </a:lnTo>
                  <a:lnTo>
                    <a:pt x="444" y="360"/>
                  </a:lnTo>
                  <a:lnTo>
                    <a:pt x="445" y="361"/>
                  </a:lnTo>
                  <a:lnTo>
                    <a:pt x="446" y="361"/>
                  </a:lnTo>
                  <a:lnTo>
                    <a:pt x="447" y="361"/>
                  </a:lnTo>
                  <a:lnTo>
                    <a:pt x="448" y="362"/>
                  </a:lnTo>
                  <a:lnTo>
                    <a:pt x="449" y="362"/>
                  </a:lnTo>
                  <a:lnTo>
                    <a:pt x="450" y="362"/>
                  </a:lnTo>
                  <a:lnTo>
                    <a:pt x="450" y="363"/>
                  </a:lnTo>
                  <a:lnTo>
                    <a:pt x="449" y="364"/>
                  </a:lnTo>
                  <a:lnTo>
                    <a:pt x="449" y="366"/>
                  </a:lnTo>
                  <a:lnTo>
                    <a:pt x="449" y="367"/>
                  </a:lnTo>
                  <a:lnTo>
                    <a:pt x="449" y="368"/>
                  </a:lnTo>
                  <a:lnTo>
                    <a:pt x="448" y="369"/>
                  </a:lnTo>
                  <a:lnTo>
                    <a:pt x="448" y="371"/>
                  </a:lnTo>
                  <a:lnTo>
                    <a:pt x="447" y="372"/>
                  </a:lnTo>
                  <a:lnTo>
                    <a:pt x="447" y="373"/>
                  </a:lnTo>
                  <a:lnTo>
                    <a:pt x="445" y="375"/>
                  </a:lnTo>
                  <a:lnTo>
                    <a:pt x="445" y="376"/>
                  </a:lnTo>
                  <a:lnTo>
                    <a:pt x="444" y="377"/>
                  </a:lnTo>
                  <a:lnTo>
                    <a:pt x="444" y="378"/>
                  </a:lnTo>
                  <a:lnTo>
                    <a:pt x="443" y="378"/>
                  </a:lnTo>
                  <a:lnTo>
                    <a:pt x="443" y="380"/>
                  </a:lnTo>
                  <a:lnTo>
                    <a:pt x="442" y="382"/>
                  </a:lnTo>
                  <a:lnTo>
                    <a:pt x="441" y="383"/>
                  </a:lnTo>
                  <a:lnTo>
                    <a:pt x="440" y="384"/>
                  </a:lnTo>
                  <a:lnTo>
                    <a:pt x="439" y="385"/>
                  </a:lnTo>
                  <a:lnTo>
                    <a:pt x="438" y="386"/>
                  </a:lnTo>
                  <a:lnTo>
                    <a:pt x="438" y="387"/>
                  </a:lnTo>
                  <a:lnTo>
                    <a:pt x="438" y="388"/>
                  </a:lnTo>
                  <a:lnTo>
                    <a:pt x="437" y="389"/>
                  </a:lnTo>
                  <a:lnTo>
                    <a:pt x="436" y="390"/>
                  </a:lnTo>
                  <a:lnTo>
                    <a:pt x="434" y="391"/>
                  </a:lnTo>
                  <a:lnTo>
                    <a:pt x="434" y="392"/>
                  </a:lnTo>
                  <a:lnTo>
                    <a:pt x="434" y="393"/>
                  </a:lnTo>
                  <a:lnTo>
                    <a:pt x="433" y="394"/>
                  </a:lnTo>
                  <a:lnTo>
                    <a:pt x="432" y="395"/>
                  </a:lnTo>
                  <a:lnTo>
                    <a:pt x="432" y="396"/>
                  </a:lnTo>
                  <a:lnTo>
                    <a:pt x="431" y="397"/>
                  </a:lnTo>
                  <a:lnTo>
                    <a:pt x="431" y="398"/>
                  </a:lnTo>
                  <a:lnTo>
                    <a:pt x="430" y="400"/>
                  </a:lnTo>
                  <a:lnTo>
                    <a:pt x="430" y="401"/>
                  </a:lnTo>
                  <a:lnTo>
                    <a:pt x="430" y="402"/>
                  </a:lnTo>
                  <a:lnTo>
                    <a:pt x="430" y="403"/>
                  </a:lnTo>
                  <a:lnTo>
                    <a:pt x="429" y="405"/>
                  </a:lnTo>
                  <a:lnTo>
                    <a:pt x="428" y="408"/>
                  </a:lnTo>
                  <a:lnTo>
                    <a:pt x="428" y="409"/>
                  </a:lnTo>
                  <a:lnTo>
                    <a:pt x="428" y="410"/>
                  </a:lnTo>
                  <a:lnTo>
                    <a:pt x="428" y="411"/>
                  </a:lnTo>
                  <a:lnTo>
                    <a:pt x="428" y="412"/>
                  </a:lnTo>
                  <a:lnTo>
                    <a:pt x="428" y="413"/>
                  </a:lnTo>
                  <a:lnTo>
                    <a:pt x="428" y="414"/>
                  </a:lnTo>
                  <a:lnTo>
                    <a:pt x="428" y="416"/>
                  </a:lnTo>
                  <a:lnTo>
                    <a:pt x="428" y="417"/>
                  </a:lnTo>
                  <a:lnTo>
                    <a:pt x="428" y="418"/>
                  </a:lnTo>
                  <a:lnTo>
                    <a:pt x="428" y="419"/>
                  </a:lnTo>
                  <a:lnTo>
                    <a:pt x="429" y="419"/>
                  </a:lnTo>
                  <a:lnTo>
                    <a:pt x="429" y="420"/>
                  </a:lnTo>
                  <a:lnTo>
                    <a:pt x="429" y="422"/>
                  </a:lnTo>
                  <a:lnTo>
                    <a:pt x="429" y="423"/>
                  </a:lnTo>
                  <a:lnTo>
                    <a:pt x="430" y="423"/>
                  </a:lnTo>
                  <a:lnTo>
                    <a:pt x="430" y="424"/>
                  </a:lnTo>
                  <a:lnTo>
                    <a:pt x="429" y="424"/>
                  </a:lnTo>
                  <a:lnTo>
                    <a:pt x="429" y="425"/>
                  </a:lnTo>
                  <a:lnTo>
                    <a:pt x="429" y="426"/>
                  </a:lnTo>
                  <a:lnTo>
                    <a:pt x="429" y="428"/>
                  </a:lnTo>
                  <a:lnTo>
                    <a:pt x="429" y="430"/>
                  </a:lnTo>
                  <a:lnTo>
                    <a:pt x="429" y="432"/>
                  </a:lnTo>
                  <a:lnTo>
                    <a:pt x="429" y="434"/>
                  </a:lnTo>
                  <a:lnTo>
                    <a:pt x="429" y="435"/>
                  </a:lnTo>
                  <a:lnTo>
                    <a:pt x="429" y="436"/>
                  </a:lnTo>
                  <a:lnTo>
                    <a:pt x="429" y="437"/>
                  </a:lnTo>
                  <a:lnTo>
                    <a:pt x="428" y="437"/>
                  </a:lnTo>
                  <a:lnTo>
                    <a:pt x="428" y="438"/>
                  </a:lnTo>
                  <a:lnTo>
                    <a:pt x="427" y="439"/>
                  </a:lnTo>
                  <a:lnTo>
                    <a:pt x="427" y="440"/>
                  </a:lnTo>
                  <a:lnTo>
                    <a:pt x="427" y="441"/>
                  </a:lnTo>
                  <a:lnTo>
                    <a:pt x="426" y="441"/>
                  </a:lnTo>
                  <a:lnTo>
                    <a:pt x="426" y="442"/>
                  </a:lnTo>
                  <a:lnTo>
                    <a:pt x="425" y="443"/>
                  </a:lnTo>
                  <a:lnTo>
                    <a:pt x="425" y="445"/>
                  </a:lnTo>
                  <a:lnTo>
                    <a:pt x="424" y="446"/>
                  </a:lnTo>
                  <a:lnTo>
                    <a:pt x="424" y="447"/>
                  </a:lnTo>
                  <a:lnTo>
                    <a:pt x="424" y="448"/>
                  </a:lnTo>
                  <a:lnTo>
                    <a:pt x="423" y="450"/>
                  </a:lnTo>
                  <a:lnTo>
                    <a:pt x="423" y="451"/>
                  </a:lnTo>
                  <a:lnTo>
                    <a:pt x="422" y="452"/>
                  </a:lnTo>
                  <a:lnTo>
                    <a:pt x="422" y="453"/>
                  </a:lnTo>
                  <a:lnTo>
                    <a:pt x="422" y="455"/>
                  </a:lnTo>
                  <a:lnTo>
                    <a:pt x="422" y="456"/>
                  </a:lnTo>
                  <a:lnTo>
                    <a:pt x="422" y="457"/>
                  </a:lnTo>
                  <a:lnTo>
                    <a:pt x="421" y="458"/>
                  </a:lnTo>
                  <a:lnTo>
                    <a:pt x="421" y="459"/>
                  </a:lnTo>
                  <a:lnTo>
                    <a:pt x="421" y="460"/>
                  </a:lnTo>
                  <a:lnTo>
                    <a:pt x="419" y="463"/>
                  </a:lnTo>
                  <a:lnTo>
                    <a:pt x="419" y="464"/>
                  </a:lnTo>
                  <a:lnTo>
                    <a:pt x="418" y="466"/>
                  </a:lnTo>
                  <a:lnTo>
                    <a:pt x="418" y="467"/>
                  </a:lnTo>
                  <a:lnTo>
                    <a:pt x="417" y="468"/>
                  </a:lnTo>
                  <a:lnTo>
                    <a:pt x="417" y="469"/>
                  </a:lnTo>
                  <a:lnTo>
                    <a:pt x="417" y="470"/>
                  </a:lnTo>
                  <a:lnTo>
                    <a:pt x="418" y="471"/>
                  </a:lnTo>
                  <a:lnTo>
                    <a:pt x="418" y="472"/>
                  </a:lnTo>
                  <a:lnTo>
                    <a:pt x="417" y="472"/>
                  </a:lnTo>
                  <a:lnTo>
                    <a:pt x="417" y="473"/>
                  </a:lnTo>
                  <a:lnTo>
                    <a:pt x="417" y="474"/>
                  </a:lnTo>
                  <a:lnTo>
                    <a:pt x="417" y="475"/>
                  </a:lnTo>
                  <a:lnTo>
                    <a:pt x="417" y="476"/>
                  </a:lnTo>
                  <a:lnTo>
                    <a:pt x="417" y="477"/>
                  </a:lnTo>
                  <a:lnTo>
                    <a:pt x="417" y="478"/>
                  </a:lnTo>
                  <a:lnTo>
                    <a:pt x="417" y="484"/>
                  </a:lnTo>
                  <a:lnTo>
                    <a:pt x="417" y="485"/>
                  </a:lnTo>
                  <a:lnTo>
                    <a:pt x="417" y="489"/>
                  </a:lnTo>
                  <a:lnTo>
                    <a:pt x="417" y="490"/>
                  </a:lnTo>
                  <a:lnTo>
                    <a:pt x="417" y="491"/>
                  </a:lnTo>
                  <a:lnTo>
                    <a:pt x="417" y="493"/>
                  </a:lnTo>
                  <a:lnTo>
                    <a:pt x="417" y="497"/>
                  </a:lnTo>
                  <a:lnTo>
                    <a:pt x="417" y="498"/>
                  </a:lnTo>
                  <a:lnTo>
                    <a:pt x="417" y="499"/>
                  </a:lnTo>
                  <a:lnTo>
                    <a:pt x="417" y="500"/>
                  </a:lnTo>
                  <a:lnTo>
                    <a:pt x="417" y="501"/>
                  </a:lnTo>
                  <a:lnTo>
                    <a:pt x="417" y="502"/>
                  </a:lnTo>
                  <a:lnTo>
                    <a:pt x="417" y="503"/>
                  </a:lnTo>
                  <a:lnTo>
                    <a:pt x="416" y="503"/>
                  </a:lnTo>
                  <a:lnTo>
                    <a:pt x="416" y="505"/>
                  </a:lnTo>
                  <a:lnTo>
                    <a:pt x="416" y="506"/>
                  </a:lnTo>
                  <a:lnTo>
                    <a:pt x="416" y="507"/>
                  </a:lnTo>
                  <a:lnTo>
                    <a:pt x="416" y="508"/>
                  </a:lnTo>
                  <a:lnTo>
                    <a:pt x="415" y="508"/>
                  </a:lnTo>
                  <a:lnTo>
                    <a:pt x="415" y="509"/>
                  </a:lnTo>
                  <a:lnTo>
                    <a:pt x="415" y="510"/>
                  </a:lnTo>
                  <a:lnTo>
                    <a:pt x="414" y="512"/>
                  </a:lnTo>
                  <a:lnTo>
                    <a:pt x="413" y="513"/>
                  </a:lnTo>
                  <a:lnTo>
                    <a:pt x="413" y="512"/>
                  </a:lnTo>
                  <a:lnTo>
                    <a:pt x="413" y="511"/>
                  </a:lnTo>
                  <a:lnTo>
                    <a:pt x="412" y="511"/>
                  </a:lnTo>
                  <a:lnTo>
                    <a:pt x="413" y="511"/>
                  </a:lnTo>
                  <a:lnTo>
                    <a:pt x="412" y="509"/>
                  </a:lnTo>
                  <a:lnTo>
                    <a:pt x="412" y="508"/>
                  </a:lnTo>
                  <a:lnTo>
                    <a:pt x="412" y="507"/>
                  </a:lnTo>
                  <a:lnTo>
                    <a:pt x="413" y="506"/>
                  </a:lnTo>
                  <a:lnTo>
                    <a:pt x="413" y="505"/>
                  </a:lnTo>
                  <a:lnTo>
                    <a:pt x="412" y="505"/>
                  </a:lnTo>
                  <a:lnTo>
                    <a:pt x="412" y="503"/>
                  </a:lnTo>
                  <a:lnTo>
                    <a:pt x="413" y="503"/>
                  </a:lnTo>
                  <a:lnTo>
                    <a:pt x="413" y="502"/>
                  </a:lnTo>
                  <a:lnTo>
                    <a:pt x="412" y="502"/>
                  </a:lnTo>
                  <a:lnTo>
                    <a:pt x="412" y="501"/>
                  </a:lnTo>
                  <a:lnTo>
                    <a:pt x="412" y="500"/>
                  </a:lnTo>
                  <a:lnTo>
                    <a:pt x="412" y="499"/>
                  </a:lnTo>
                  <a:lnTo>
                    <a:pt x="412" y="498"/>
                  </a:lnTo>
                  <a:lnTo>
                    <a:pt x="411" y="499"/>
                  </a:lnTo>
                  <a:lnTo>
                    <a:pt x="412" y="499"/>
                  </a:lnTo>
                  <a:lnTo>
                    <a:pt x="411" y="500"/>
                  </a:lnTo>
                  <a:lnTo>
                    <a:pt x="409" y="500"/>
                  </a:lnTo>
                  <a:lnTo>
                    <a:pt x="408" y="499"/>
                  </a:lnTo>
                  <a:lnTo>
                    <a:pt x="407" y="499"/>
                  </a:lnTo>
                  <a:lnTo>
                    <a:pt x="407" y="498"/>
                  </a:lnTo>
                  <a:lnTo>
                    <a:pt x="406" y="498"/>
                  </a:lnTo>
                  <a:lnTo>
                    <a:pt x="406" y="499"/>
                  </a:lnTo>
                  <a:lnTo>
                    <a:pt x="407" y="499"/>
                  </a:lnTo>
                  <a:lnTo>
                    <a:pt x="406" y="499"/>
                  </a:lnTo>
                  <a:lnTo>
                    <a:pt x="405" y="499"/>
                  </a:lnTo>
                  <a:lnTo>
                    <a:pt x="405" y="500"/>
                  </a:lnTo>
                  <a:lnTo>
                    <a:pt x="403" y="499"/>
                  </a:lnTo>
                  <a:lnTo>
                    <a:pt x="403" y="500"/>
                  </a:lnTo>
                  <a:lnTo>
                    <a:pt x="403" y="501"/>
                  </a:lnTo>
                  <a:lnTo>
                    <a:pt x="403" y="502"/>
                  </a:lnTo>
                  <a:lnTo>
                    <a:pt x="402" y="502"/>
                  </a:lnTo>
                  <a:lnTo>
                    <a:pt x="401" y="502"/>
                  </a:lnTo>
                  <a:lnTo>
                    <a:pt x="401" y="503"/>
                  </a:lnTo>
                  <a:lnTo>
                    <a:pt x="401" y="505"/>
                  </a:lnTo>
                  <a:lnTo>
                    <a:pt x="402" y="506"/>
                  </a:lnTo>
                  <a:lnTo>
                    <a:pt x="401" y="507"/>
                  </a:lnTo>
                  <a:lnTo>
                    <a:pt x="400" y="508"/>
                  </a:lnTo>
                  <a:lnTo>
                    <a:pt x="399" y="508"/>
                  </a:lnTo>
                  <a:lnTo>
                    <a:pt x="399" y="507"/>
                  </a:lnTo>
                  <a:lnTo>
                    <a:pt x="399" y="508"/>
                  </a:lnTo>
                  <a:lnTo>
                    <a:pt x="400" y="508"/>
                  </a:lnTo>
                  <a:lnTo>
                    <a:pt x="401" y="508"/>
                  </a:lnTo>
                  <a:lnTo>
                    <a:pt x="401" y="507"/>
                  </a:lnTo>
                  <a:lnTo>
                    <a:pt x="402" y="506"/>
                  </a:lnTo>
                  <a:lnTo>
                    <a:pt x="403" y="506"/>
                  </a:lnTo>
                  <a:lnTo>
                    <a:pt x="403" y="505"/>
                  </a:lnTo>
                  <a:lnTo>
                    <a:pt x="402" y="505"/>
                  </a:lnTo>
                  <a:lnTo>
                    <a:pt x="402" y="503"/>
                  </a:lnTo>
                  <a:lnTo>
                    <a:pt x="403" y="503"/>
                  </a:lnTo>
                  <a:lnTo>
                    <a:pt x="404" y="503"/>
                  </a:lnTo>
                  <a:lnTo>
                    <a:pt x="405" y="502"/>
                  </a:lnTo>
                  <a:lnTo>
                    <a:pt x="407" y="502"/>
                  </a:lnTo>
                  <a:lnTo>
                    <a:pt x="408" y="503"/>
                  </a:lnTo>
                  <a:lnTo>
                    <a:pt x="408" y="505"/>
                  </a:lnTo>
                  <a:lnTo>
                    <a:pt x="408" y="506"/>
                  </a:lnTo>
                  <a:lnTo>
                    <a:pt x="408" y="507"/>
                  </a:lnTo>
                  <a:lnTo>
                    <a:pt x="407" y="507"/>
                  </a:lnTo>
                  <a:lnTo>
                    <a:pt x="407" y="508"/>
                  </a:lnTo>
                  <a:lnTo>
                    <a:pt x="407" y="509"/>
                  </a:lnTo>
                  <a:lnTo>
                    <a:pt x="407" y="510"/>
                  </a:lnTo>
                  <a:lnTo>
                    <a:pt x="406" y="511"/>
                  </a:lnTo>
                  <a:lnTo>
                    <a:pt x="407" y="511"/>
                  </a:lnTo>
                  <a:lnTo>
                    <a:pt x="407" y="512"/>
                  </a:lnTo>
                  <a:lnTo>
                    <a:pt x="406" y="512"/>
                  </a:lnTo>
                  <a:lnTo>
                    <a:pt x="406" y="513"/>
                  </a:lnTo>
                  <a:lnTo>
                    <a:pt x="405" y="515"/>
                  </a:lnTo>
                  <a:lnTo>
                    <a:pt x="406" y="515"/>
                  </a:lnTo>
                  <a:lnTo>
                    <a:pt x="406" y="516"/>
                  </a:lnTo>
                  <a:lnTo>
                    <a:pt x="406" y="517"/>
                  </a:lnTo>
                  <a:lnTo>
                    <a:pt x="406" y="518"/>
                  </a:lnTo>
                  <a:lnTo>
                    <a:pt x="406" y="520"/>
                  </a:lnTo>
                  <a:lnTo>
                    <a:pt x="405" y="521"/>
                  </a:lnTo>
                  <a:lnTo>
                    <a:pt x="405" y="522"/>
                  </a:lnTo>
                  <a:lnTo>
                    <a:pt x="405" y="523"/>
                  </a:lnTo>
                  <a:lnTo>
                    <a:pt x="404" y="523"/>
                  </a:lnTo>
                  <a:lnTo>
                    <a:pt x="404" y="525"/>
                  </a:lnTo>
                  <a:lnTo>
                    <a:pt x="403" y="525"/>
                  </a:lnTo>
                  <a:lnTo>
                    <a:pt x="403" y="526"/>
                  </a:lnTo>
                  <a:lnTo>
                    <a:pt x="403" y="527"/>
                  </a:lnTo>
                  <a:lnTo>
                    <a:pt x="404" y="528"/>
                  </a:lnTo>
                  <a:lnTo>
                    <a:pt x="404" y="530"/>
                  </a:lnTo>
                  <a:lnTo>
                    <a:pt x="403" y="531"/>
                  </a:lnTo>
                  <a:lnTo>
                    <a:pt x="403" y="532"/>
                  </a:lnTo>
                  <a:lnTo>
                    <a:pt x="403" y="533"/>
                  </a:lnTo>
                  <a:lnTo>
                    <a:pt x="403" y="534"/>
                  </a:lnTo>
                  <a:lnTo>
                    <a:pt x="404" y="535"/>
                  </a:lnTo>
                  <a:lnTo>
                    <a:pt x="404" y="536"/>
                  </a:lnTo>
                  <a:lnTo>
                    <a:pt x="403" y="536"/>
                  </a:lnTo>
                  <a:lnTo>
                    <a:pt x="402" y="537"/>
                  </a:lnTo>
                  <a:lnTo>
                    <a:pt x="401" y="538"/>
                  </a:lnTo>
                  <a:lnTo>
                    <a:pt x="401" y="539"/>
                  </a:lnTo>
                  <a:lnTo>
                    <a:pt x="401" y="541"/>
                  </a:lnTo>
                  <a:lnTo>
                    <a:pt x="402" y="542"/>
                  </a:lnTo>
                  <a:lnTo>
                    <a:pt x="402" y="543"/>
                  </a:lnTo>
                  <a:lnTo>
                    <a:pt x="402" y="544"/>
                  </a:lnTo>
                  <a:lnTo>
                    <a:pt x="402" y="545"/>
                  </a:lnTo>
                  <a:lnTo>
                    <a:pt x="402" y="546"/>
                  </a:lnTo>
                  <a:lnTo>
                    <a:pt x="400" y="547"/>
                  </a:lnTo>
                  <a:lnTo>
                    <a:pt x="401" y="547"/>
                  </a:lnTo>
                  <a:lnTo>
                    <a:pt x="401" y="548"/>
                  </a:lnTo>
                  <a:lnTo>
                    <a:pt x="401" y="549"/>
                  </a:lnTo>
                  <a:lnTo>
                    <a:pt x="400" y="550"/>
                  </a:lnTo>
                  <a:lnTo>
                    <a:pt x="399" y="551"/>
                  </a:lnTo>
                  <a:lnTo>
                    <a:pt x="398" y="552"/>
                  </a:lnTo>
                  <a:lnTo>
                    <a:pt x="399" y="552"/>
                  </a:lnTo>
                  <a:lnTo>
                    <a:pt x="399" y="553"/>
                  </a:lnTo>
                  <a:lnTo>
                    <a:pt x="399" y="555"/>
                  </a:lnTo>
                  <a:lnTo>
                    <a:pt x="401" y="556"/>
                  </a:lnTo>
                  <a:lnTo>
                    <a:pt x="401" y="557"/>
                  </a:lnTo>
                  <a:lnTo>
                    <a:pt x="400" y="557"/>
                  </a:lnTo>
                  <a:lnTo>
                    <a:pt x="400" y="559"/>
                  </a:lnTo>
                  <a:lnTo>
                    <a:pt x="400" y="560"/>
                  </a:lnTo>
                  <a:lnTo>
                    <a:pt x="401" y="560"/>
                  </a:lnTo>
                  <a:lnTo>
                    <a:pt x="402" y="559"/>
                  </a:lnTo>
                  <a:lnTo>
                    <a:pt x="402" y="558"/>
                  </a:lnTo>
                  <a:lnTo>
                    <a:pt x="403" y="558"/>
                  </a:lnTo>
                  <a:lnTo>
                    <a:pt x="404" y="558"/>
                  </a:lnTo>
                  <a:lnTo>
                    <a:pt x="404" y="557"/>
                  </a:lnTo>
                  <a:lnTo>
                    <a:pt x="405" y="557"/>
                  </a:lnTo>
                  <a:lnTo>
                    <a:pt x="405" y="556"/>
                  </a:lnTo>
                  <a:lnTo>
                    <a:pt x="404" y="557"/>
                  </a:lnTo>
                  <a:lnTo>
                    <a:pt x="404" y="556"/>
                  </a:lnTo>
                  <a:lnTo>
                    <a:pt x="404" y="555"/>
                  </a:lnTo>
                  <a:lnTo>
                    <a:pt x="403" y="555"/>
                  </a:lnTo>
                  <a:lnTo>
                    <a:pt x="403" y="553"/>
                  </a:lnTo>
                  <a:lnTo>
                    <a:pt x="404" y="553"/>
                  </a:lnTo>
                  <a:lnTo>
                    <a:pt x="404" y="552"/>
                  </a:lnTo>
                  <a:lnTo>
                    <a:pt x="405" y="551"/>
                  </a:lnTo>
                  <a:lnTo>
                    <a:pt x="406" y="551"/>
                  </a:lnTo>
                  <a:lnTo>
                    <a:pt x="407" y="550"/>
                  </a:lnTo>
                  <a:lnTo>
                    <a:pt x="408" y="550"/>
                  </a:lnTo>
                  <a:lnTo>
                    <a:pt x="407" y="549"/>
                  </a:lnTo>
                  <a:lnTo>
                    <a:pt x="407" y="548"/>
                  </a:lnTo>
                  <a:lnTo>
                    <a:pt x="408" y="548"/>
                  </a:lnTo>
                  <a:lnTo>
                    <a:pt x="411" y="546"/>
                  </a:lnTo>
                  <a:lnTo>
                    <a:pt x="411" y="545"/>
                  </a:lnTo>
                  <a:lnTo>
                    <a:pt x="412" y="544"/>
                  </a:lnTo>
                  <a:lnTo>
                    <a:pt x="412" y="542"/>
                  </a:lnTo>
                  <a:lnTo>
                    <a:pt x="411" y="541"/>
                  </a:lnTo>
                  <a:lnTo>
                    <a:pt x="409" y="540"/>
                  </a:lnTo>
                  <a:lnTo>
                    <a:pt x="408" y="539"/>
                  </a:lnTo>
                  <a:lnTo>
                    <a:pt x="408" y="538"/>
                  </a:lnTo>
                  <a:lnTo>
                    <a:pt x="409" y="538"/>
                  </a:lnTo>
                  <a:lnTo>
                    <a:pt x="409" y="537"/>
                  </a:lnTo>
                  <a:lnTo>
                    <a:pt x="408" y="537"/>
                  </a:lnTo>
                  <a:lnTo>
                    <a:pt x="408" y="536"/>
                  </a:lnTo>
                  <a:lnTo>
                    <a:pt x="408" y="535"/>
                  </a:lnTo>
                  <a:lnTo>
                    <a:pt x="409" y="535"/>
                  </a:lnTo>
                  <a:lnTo>
                    <a:pt x="411" y="535"/>
                  </a:lnTo>
                  <a:lnTo>
                    <a:pt x="412" y="535"/>
                  </a:lnTo>
                  <a:lnTo>
                    <a:pt x="412" y="534"/>
                  </a:lnTo>
                  <a:lnTo>
                    <a:pt x="411" y="534"/>
                  </a:lnTo>
                  <a:lnTo>
                    <a:pt x="409" y="533"/>
                  </a:lnTo>
                  <a:lnTo>
                    <a:pt x="409" y="532"/>
                  </a:lnTo>
                  <a:lnTo>
                    <a:pt x="409" y="531"/>
                  </a:lnTo>
                  <a:lnTo>
                    <a:pt x="411" y="531"/>
                  </a:lnTo>
                  <a:lnTo>
                    <a:pt x="411" y="530"/>
                  </a:lnTo>
                  <a:lnTo>
                    <a:pt x="413" y="530"/>
                  </a:lnTo>
                  <a:lnTo>
                    <a:pt x="413" y="531"/>
                  </a:lnTo>
                  <a:lnTo>
                    <a:pt x="414" y="532"/>
                  </a:lnTo>
                  <a:lnTo>
                    <a:pt x="415" y="532"/>
                  </a:lnTo>
                  <a:lnTo>
                    <a:pt x="415" y="533"/>
                  </a:lnTo>
                  <a:lnTo>
                    <a:pt x="416" y="534"/>
                  </a:lnTo>
                  <a:lnTo>
                    <a:pt x="417" y="534"/>
                  </a:lnTo>
                  <a:lnTo>
                    <a:pt x="418" y="535"/>
                  </a:lnTo>
                  <a:lnTo>
                    <a:pt x="419" y="535"/>
                  </a:lnTo>
                  <a:lnTo>
                    <a:pt x="420" y="536"/>
                  </a:lnTo>
                  <a:lnTo>
                    <a:pt x="421" y="536"/>
                  </a:lnTo>
                  <a:lnTo>
                    <a:pt x="422" y="536"/>
                  </a:lnTo>
                  <a:lnTo>
                    <a:pt x="422" y="537"/>
                  </a:lnTo>
                  <a:lnTo>
                    <a:pt x="424" y="538"/>
                  </a:lnTo>
                  <a:lnTo>
                    <a:pt x="425" y="538"/>
                  </a:lnTo>
                  <a:lnTo>
                    <a:pt x="426" y="538"/>
                  </a:lnTo>
                  <a:lnTo>
                    <a:pt x="426" y="537"/>
                  </a:lnTo>
                  <a:lnTo>
                    <a:pt x="425" y="537"/>
                  </a:lnTo>
                  <a:lnTo>
                    <a:pt x="425" y="536"/>
                  </a:lnTo>
                  <a:lnTo>
                    <a:pt x="425" y="535"/>
                  </a:lnTo>
                  <a:lnTo>
                    <a:pt x="425" y="534"/>
                  </a:lnTo>
                  <a:lnTo>
                    <a:pt x="426" y="533"/>
                  </a:lnTo>
                  <a:lnTo>
                    <a:pt x="427" y="533"/>
                  </a:lnTo>
                  <a:lnTo>
                    <a:pt x="428" y="532"/>
                  </a:lnTo>
                  <a:lnTo>
                    <a:pt x="429" y="531"/>
                  </a:lnTo>
                  <a:lnTo>
                    <a:pt x="429" y="530"/>
                  </a:lnTo>
                  <a:lnTo>
                    <a:pt x="428" y="528"/>
                  </a:lnTo>
                  <a:lnTo>
                    <a:pt x="428" y="527"/>
                  </a:lnTo>
                  <a:lnTo>
                    <a:pt x="428" y="526"/>
                  </a:lnTo>
                  <a:lnTo>
                    <a:pt x="427" y="525"/>
                  </a:lnTo>
                  <a:lnTo>
                    <a:pt x="427" y="524"/>
                  </a:lnTo>
                  <a:lnTo>
                    <a:pt x="427" y="523"/>
                  </a:lnTo>
                  <a:lnTo>
                    <a:pt x="428" y="523"/>
                  </a:lnTo>
                  <a:lnTo>
                    <a:pt x="429" y="523"/>
                  </a:lnTo>
                  <a:lnTo>
                    <a:pt x="429" y="522"/>
                  </a:lnTo>
                  <a:lnTo>
                    <a:pt x="428" y="521"/>
                  </a:lnTo>
                  <a:lnTo>
                    <a:pt x="428" y="520"/>
                  </a:lnTo>
                  <a:lnTo>
                    <a:pt x="429" y="520"/>
                  </a:lnTo>
                  <a:lnTo>
                    <a:pt x="430" y="520"/>
                  </a:lnTo>
                  <a:lnTo>
                    <a:pt x="432" y="521"/>
                  </a:lnTo>
                  <a:lnTo>
                    <a:pt x="434" y="521"/>
                  </a:lnTo>
                  <a:lnTo>
                    <a:pt x="438" y="521"/>
                  </a:lnTo>
                  <a:lnTo>
                    <a:pt x="439" y="522"/>
                  </a:lnTo>
                  <a:lnTo>
                    <a:pt x="439" y="523"/>
                  </a:lnTo>
                  <a:lnTo>
                    <a:pt x="438" y="524"/>
                  </a:lnTo>
                  <a:lnTo>
                    <a:pt x="438" y="525"/>
                  </a:lnTo>
                  <a:lnTo>
                    <a:pt x="438" y="526"/>
                  </a:lnTo>
                  <a:lnTo>
                    <a:pt x="438" y="527"/>
                  </a:lnTo>
                  <a:lnTo>
                    <a:pt x="438" y="530"/>
                  </a:lnTo>
                  <a:lnTo>
                    <a:pt x="438" y="532"/>
                  </a:lnTo>
                  <a:lnTo>
                    <a:pt x="440" y="533"/>
                  </a:lnTo>
                  <a:lnTo>
                    <a:pt x="441" y="533"/>
                  </a:lnTo>
                  <a:lnTo>
                    <a:pt x="441" y="534"/>
                  </a:lnTo>
                  <a:lnTo>
                    <a:pt x="440" y="534"/>
                  </a:lnTo>
                  <a:lnTo>
                    <a:pt x="440" y="535"/>
                  </a:lnTo>
                  <a:lnTo>
                    <a:pt x="441" y="536"/>
                  </a:lnTo>
                  <a:lnTo>
                    <a:pt x="441" y="537"/>
                  </a:lnTo>
                  <a:lnTo>
                    <a:pt x="440" y="539"/>
                  </a:lnTo>
                  <a:lnTo>
                    <a:pt x="439" y="540"/>
                  </a:lnTo>
                  <a:lnTo>
                    <a:pt x="438" y="541"/>
                  </a:lnTo>
                  <a:lnTo>
                    <a:pt x="437" y="544"/>
                  </a:lnTo>
                  <a:lnTo>
                    <a:pt x="436" y="545"/>
                  </a:lnTo>
                  <a:lnTo>
                    <a:pt x="436" y="546"/>
                  </a:lnTo>
                  <a:lnTo>
                    <a:pt x="436" y="547"/>
                  </a:lnTo>
                  <a:lnTo>
                    <a:pt x="437" y="547"/>
                  </a:lnTo>
                  <a:lnTo>
                    <a:pt x="436" y="548"/>
                  </a:lnTo>
                  <a:lnTo>
                    <a:pt x="434" y="549"/>
                  </a:lnTo>
                  <a:lnTo>
                    <a:pt x="434" y="550"/>
                  </a:lnTo>
                  <a:lnTo>
                    <a:pt x="433" y="552"/>
                  </a:lnTo>
                  <a:lnTo>
                    <a:pt x="433" y="553"/>
                  </a:lnTo>
                  <a:lnTo>
                    <a:pt x="433" y="555"/>
                  </a:lnTo>
                  <a:lnTo>
                    <a:pt x="432" y="555"/>
                  </a:lnTo>
                  <a:lnTo>
                    <a:pt x="432" y="556"/>
                  </a:lnTo>
                  <a:lnTo>
                    <a:pt x="431" y="557"/>
                  </a:lnTo>
                  <a:lnTo>
                    <a:pt x="431" y="558"/>
                  </a:lnTo>
                  <a:lnTo>
                    <a:pt x="431" y="559"/>
                  </a:lnTo>
                  <a:lnTo>
                    <a:pt x="431" y="560"/>
                  </a:lnTo>
                  <a:lnTo>
                    <a:pt x="430" y="560"/>
                  </a:lnTo>
                  <a:lnTo>
                    <a:pt x="431" y="561"/>
                  </a:lnTo>
                  <a:lnTo>
                    <a:pt x="431" y="562"/>
                  </a:lnTo>
                  <a:lnTo>
                    <a:pt x="430" y="562"/>
                  </a:lnTo>
                  <a:lnTo>
                    <a:pt x="430" y="563"/>
                  </a:lnTo>
                  <a:lnTo>
                    <a:pt x="431" y="563"/>
                  </a:lnTo>
                  <a:lnTo>
                    <a:pt x="431" y="564"/>
                  </a:lnTo>
                  <a:lnTo>
                    <a:pt x="430" y="566"/>
                  </a:lnTo>
                  <a:lnTo>
                    <a:pt x="430" y="567"/>
                  </a:lnTo>
                  <a:lnTo>
                    <a:pt x="429" y="568"/>
                  </a:lnTo>
                  <a:lnTo>
                    <a:pt x="429" y="569"/>
                  </a:lnTo>
                  <a:lnTo>
                    <a:pt x="429" y="570"/>
                  </a:lnTo>
                  <a:lnTo>
                    <a:pt x="429" y="571"/>
                  </a:lnTo>
                  <a:lnTo>
                    <a:pt x="430" y="573"/>
                  </a:lnTo>
                  <a:lnTo>
                    <a:pt x="430" y="574"/>
                  </a:lnTo>
                  <a:lnTo>
                    <a:pt x="431" y="574"/>
                  </a:lnTo>
                  <a:lnTo>
                    <a:pt x="431" y="575"/>
                  </a:lnTo>
                  <a:lnTo>
                    <a:pt x="430" y="575"/>
                  </a:lnTo>
                  <a:lnTo>
                    <a:pt x="430" y="576"/>
                  </a:lnTo>
                  <a:lnTo>
                    <a:pt x="430" y="577"/>
                  </a:lnTo>
                  <a:lnTo>
                    <a:pt x="430" y="578"/>
                  </a:lnTo>
                  <a:lnTo>
                    <a:pt x="431" y="580"/>
                  </a:lnTo>
                  <a:lnTo>
                    <a:pt x="431" y="581"/>
                  </a:lnTo>
                  <a:lnTo>
                    <a:pt x="430" y="582"/>
                  </a:lnTo>
                  <a:lnTo>
                    <a:pt x="429" y="583"/>
                  </a:lnTo>
                  <a:lnTo>
                    <a:pt x="429" y="584"/>
                  </a:lnTo>
                  <a:lnTo>
                    <a:pt x="428" y="586"/>
                  </a:lnTo>
                  <a:lnTo>
                    <a:pt x="428" y="587"/>
                  </a:lnTo>
                  <a:lnTo>
                    <a:pt x="427" y="588"/>
                  </a:lnTo>
                  <a:lnTo>
                    <a:pt x="426" y="589"/>
                  </a:lnTo>
                  <a:lnTo>
                    <a:pt x="426" y="590"/>
                  </a:lnTo>
                  <a:lnTo>
                    <a:pt x="425" y="592"/>
                  </a:lnTo>
                  <a:lnTo>
                    <a:pt x="424" y="593"/>
                  </a:lnTo>
                  <a:lnTo>
                    <a:pt x="423" y="593"/>
                  </a:lnTo>
                  <a:lnTo>
                    <a:pt x="423" y="594"/>
                  </a:lnTo>
                  <a:lnTo>
                    <a:pt x="421" y="595"/>
                  </a:lnTo>
                  <a:lnTo>
                    <a:pt x="421" y="596"/>
                  </a:lnTo>
                  <a:lnTo>
                    <a:pt x="420" y="597"/>
                  </a:lnTo>
                  <a:lnTo>
                    <a:pt x="418" y="599"/>
                  </a:lnTo>
                  <a:lnTo>
                    <a:pt x="418" y="600"/>
                  </a:lnTo>
                  <a:lnTo>
                    <a:pt x="418" y="602"/>
                  </a:lnTo>
                  <a:lnTo>
                    <a:pt x="417" y="603"/>
                  </a:lnTo>
                  <a:lnTo>
                    <a:pt x="416" y="605"/>
                  </a:lnTo>
                  <a:lnTo>
                    <a:pt x="415" y="606"/>
                  </a:lnTo>
                  <a:lnTo>
                    <a:pt x="415" y="607"/>
                  </a:lnTo>
                  <a:lnTo>
                    <a:pt x="414" y="609"/>
                  </a:lnTo>
                  <a:lnTo>
                    <a:pt x="413" y="610"/>
                  </a:lnTo>
                  <a:lnTo>
                    <a:pt x="411" y="612"/>
                  </a:lnTo>
                  <a:lnTo>
                    <a:pt x="409" y="613"/>
                  </a:lnTo>
                  <a:lnTo>
                    <a:pt x="408" y="614"/>
                  </a:lnTo>
                  <a:lnTo>
                    <a:pt x="408" y="615"/>
                  </a:lnTo>
                  <a:lnTo>
                    <a:pt x="406" y="616"/>
                  </a:lnTo>
                  <a:lnTo>
                    <a:pt x="406" y="617"/>
                  </a:lnTo>
                  <a:lnTo>
                    <a:pt x="405" y="618"/>
                  </a:lnTo>
                  <a:lnTo>
                    <a:pt x="405" y="619"/>
                  </a:lnTo>
                  <a:lnTo>
                    <a:pt x="403" y="620"/>
                  </a:lnTo>
                  <a:lnTo>
                    <a:pt x="403" y="621"/>
                  </a:lnTo>
                  <a:lnTo>
                    <a:pt x="402" y="621"/>
                  </a:lnTo>
                  <a:lnTo>
                    <a:pt x="402" y="622"/>
                  </a:lnTo>
                  <a:lnTo>
                    <a:pt x="401" y="623"/>
                  </a:lnTo>
                  <a:lnTo>
                    <a:pt x="400" y="624"/>
                  </a:lnTo>
                  <a:lnTo>
                    <a:pt x="399" y="625"/>
                  </a:lnTo>
                  <a:lnTo>
                    <a:pt x="398" y="627"/>
                  </a:lnTo>
                  <a:lnTo>
                    <a:pt x="396" y="630"/>
                  </a:lnTo>
                  <a:lnTo>
                    <a:pt x="395" y="630"/>
                  </a:lnTo>
                  <a:lnTo>
                    <a:pt x="394" y="631"/>
                  </a:lnTo>
                  <a:lnTo>
                    <a:pt x="394" y="632"/>
                  </a:lnTo>
                  <a:lnTo>
                    <a:pt x="393" y="633"/>
                  </a:lnTo>
                  <a:lnTo>
                    <a:pt x="392" y="633"/>
                  </a:lnTo>
                  <a:lnTo>
                    <a:pt x="391" y="634"/>
                  </a:lnTo>
                  <a:lnTo>
                    <a:pt x="391" y="635"/>
                  </a:lnTo>
                  <a:lnTo>
                    <a:pt x="390" y="636"/>
                  </a:lnTo>
                  <a:lnTo>
                    <a:pt x="389" y="637"/>
                  </a:lnTo>
                  <a:lnTo>
                    <a:pt x="389" y="638"/>
                  </a:lnTo>
                  <a:lnTo>
                    <a:pt x="388" y="639"/>
                  </a:lnTo>
                  <a:lnTo>
                    <a:pt x="387" y="640"/>
                  </a:lnTo>
                  <a:lnTo>
                    <a:pt x="386" y="642"/>
                  </a:lnTo>
                  <a:lnTo>
                    <a:pt x="383" y="643"/>
                  </a:lnTo>
                  <a:lnTo>
                    <a:pt x="382" y="644"/>
                  </a:lnTo>
                  <a:lnTo>
                    <a:pt x="381" y="645"/>
                  </a:lnTo>
                  <a:lnTo>
                    <a:pt x="380" y="646"/>
                  </a:lnTo>
                  <a:lnTo>
                    <a:pt x="378" y="648"/>
                  </a:lnTo>
                  <a:lnTo>
                    <a:pt x="377" y="649"/>
                  </a:lnTo>
                  <a:lnTo>
                    <a:pt x="377" y="650"/>
                  </a:lnTo>
                  <a:lnTo>
                    <a:pt x="375" y="652"/>
                  </a:lnTo>
                  <a:lnTo>
                    <a:pt x="375" y="653"/>
                  </a:lnTo>
                  <a:lnTo>
                    <a:pt x="375" y="656"/>
                  </a:lnTo>
                  <a:lnTo>
                    <a:pt x="376" y="657"/>
                  </a:lnTo>
                  <a:lnTo>
                    <a:pt x="375" y="659"/>
                  </a:lnTo>
                  <a:lnTo>
                    <a:pt x="374" y="660"/>
                  </a:lnTo>
                  <a:lnTo>
                    <a:pt x="372" y="661"/>
                  </a:lnTo>
                  <a:lnTo>
                    <a:pt x="370" y="663"/>
                  </a:lnTo>
                  <a:lnTo>
                    <a:pt x="368" y="664"/>
                  </a:lnTo>
                  <a:lnTo>
                    <a:pt x="368" y="665"/>
                  </a:lnTo>
                  <a:lnTo>
                    <a:pt x="367" y="666"/>
                  </a:lnTo>
                  <a:lnTo>
                    <a:pt x="367" y="667"/>
                  </a:lnTo>
                  <a:lnTo>
                    <a:pt x="366" y="667"/>
                  </a:lnTo>
                  <a:lnTo>
                    <a:pt x="366" y="668"/>
                  </a:lnTo>
                  <a:lnTo>
                    <a:pt x="364" y="669"/>
                  </a:lnTo>
                  <a:lnTo>
                    <a:pt x="364" y="670"/>
                  </a:lnTo>
                  <a:lnTo>
                    <a:pt x="363" y="670"/>
                  </a:lnTo>
                  <a:lnTo>
                    <a:pt x="362" y="671"/>
                  </a:lnTo>
                  <a:lnTo>
                    <a:pt x="361" y="671"/>
                  </a:lnTo>
                  <a:lnTo>
                    <a:pt x="361" y="672"/>
                  </a:lnTo>
                  <a:lnTo>
                    <a:pt x="358" y="673"/>
                  </a:lnTo>
                  <a:lnTo>
                    <a:pt x="357" y="673"/>
                  </a:lnTo>
                  <a:lnTo>
                    <a:pt x="356" y="674"/>
                  </a:lnTo>
                  <a:lnTo>
                    <a:pt x="356" y="675"/>
                  </a:lnTo>
                  <a:lnTo>
                    <a:pt x="354" y="675"/>
                  </a:lnTo>
                  <a:lnTo>
                    <a:pt x="353" y="676"/>
                  </a:lnTo>
                  <a:lnTo>
                    <a:pt x="349" y="678"/>
                  </a:lnTo>
                  <a:lnTo>
                    <a:pt x="346" y="681"/>
                  </a:lnTo>
                  <a:lnTo>
                    <a:pt x="345" y="681"/>
                  </a:lnTo>
                  <a:lnTo>
                    <a:pt x="344" y="682"/>
                  </a:lnTo>
                  <a:lnTo>
                    <a:pt x="343" y="683"/>
                  </a:lnTo>
                  <a:lnTo>
                    <a:pt x="342" y="683"/>
                  </a:lnTo>
                  <a:lnTo>
                    <a:pt x="340" y="684"/>
                  </a:lnTo>
                  <a:lnTo>
                    <a:pt x="339" y="684"/>
                  </a:lnTo>
                  <a:lnTo>
                    <a:pt x="338" y="684"/>
                  </a:lnTo>
                  <a:lnTo>
                    <a:pt x="337" y="685"/>
                  </a:lnTo>
                  <a:lnTo>
                    <a:pt x="336" y="685"/>
                  </a:lnTo>
                  <a:lnTo>
                    <a:pt x="334" y="685"/>
                  </a:lnTo>
                  <a:lnTo>
                    <a:pt x="333" y="686"/>
                  </a:lnTo>
                  <a:lnTo>
                    <a:pt x="332" y="686"/>
                  </a:lnTo>
                  <a:lnTo>
                    <a:pt x="331" y="687"/>
                  </a:lnTo>
                  <a:lnTo>
                    <a:pt x="330" y="687"/>
                  </a:lnTo>
                  <a:lnTo>
                    <a:pt x="329" y="687"/>
                  </a:lnTo>
                  <a:lnTo>
                    <a:pt x="329" y="688"/>
                  </a:lnTo>
                  <a:lnTo>
                    <a:pt x="326" y="689"/>
                  </a:lnTo>
                  <a:lnTo>
                    <a:pt x="325" y="689"/>
                  </a:lnTo>
                  <a:lnTo>
                    <a:pt x="324" y="689"/>
                  </a:lnTo>
                  <a:lnTo>
                    <a:pt x="324" y="690"/>
                  </a:lnTo>
                  <a:lnTo>
                    <a:pt x="323" y="690"/>
                  </a:lnTo>
                  <a:lnTo>
                    <a:pt x="322" y="690"/>
                  </a:lnTo>
                  <a:lnTo>
                    <a:pt x="322" y="691"/>
                  </a:lnTo>
                  <a:lnTo>
                    <a:pt x="321" y="691"/>
                  </a:lnTo>
                  <a:lnTo>
                    <a:pt x="319" y="692"/>
                  </a:lnTo>
                  <a:lnTo>
                    <a:pt x="318" y="692"/>
                  </a:lnTo>
                  <a:lnTo>
                    <a:pt x="317" y="693"/>
                  </a:lnTo>
                  <a:lnTo>
                    <a:pt x="316" y="693"/>
                  </a:lnTo>
                  <a:lnTo>
                    <a:pt x="315" y="693"/>
                  </a:lnTo>
                  <a:lnTo>
                    <a:pt x="315" y="694"/>
                  </a:lnTo>
                  <a:lnTo>
                    <a:pt x="312" y="695"/>
                  </a:lnTo>
                  <a:lnTo>
                    <a:pt x="309" y="696"/>
                  </a:lnTo>
                  <a:lnTo>
                    <a:pt x="308" y="697"/>
                  </a:lnTo>
                  <a:lnTo>
                    <a:pt x="307" y="697"/>
                  </a:lnTo>
                  <a:lnTo>
                    <a:pt x="306" y="697"/>
                  </a:lnTo>
                  <a:lnTo>
                    <a:pt x="305" y="698"/>
                  </a:lnTo>
                  <a:lnTo>
                    <a:pt x="304" y="698"/>
                  </a:lnTo>
                  <a:lnTo>
                    <a:pt x="303" y="699"/>
                  </a:lnTo>
                  <a:lnTo>
                    <a:pt x="302" y="699"/>
                  </a:lnTo>
                  <a:lnTo>
                    <a:pt x="301" y="699"/>
                  </a:lnTo>
                  <a:lnTo>
                    <a:pt x="300" y="700"/>
                  </a:lnTo>
                  <a:lnTo>
                    <a:pt x="299" y="700"/>
                  </a:lnTo>
                  <a:lnTo>
                    <a:pt x="298" y="700"/>
                  </a:lnTo>
                  <a:lnTo>
                    <a:pt x="296" y="701"/>
                  </a:lnTo>
                  <a:lnTo>
                    <a:pt x="295" y="701"/>
                  </a:lnTo>
                  <a:lnTo>
                    <a:pt x="294" y="702"/>
                  </a:lnTo>
                  <a:lnTo>
                    <a:pt x="293" y="702"/>
                  </a:lnTo>
                  <a:lnTo>
                    <a:pt x="292" y="702"/>
                  </a:lnTo>
                  <a:lnTo>
                    <a:pt x="291" y="703"/>
                  </a:lnTo>
                  <a:lnTo>
                    <a:pt x="290" y="703"/>
                  </a:lnTo>
                  <a:lnTo>
                    <a:pt x="289" y="703"/>
                  </a:lnTo>
                  <a:lnTo>
                    <a:pt x="288" y="705"/>
                  </a:lnTo>
                  <a:lnTo>
                    <a:pt x="287" y="705"/>
                  </a:lnTo>
                  <a:lnTo>
                    <a:pt x="286" y="705"/>
                  </a:lnTo>
                  <a:lnTo>
                    <a:pt x="286" y="706"/>
                  </a:lnTo>
                  <a:lnTo>
                    <a:pt x="284" y="706"/>
                  </a:lnTo>
                  <a:lnTo>
                    <a:pt x="283" y="706"/>
                  </a:lnTo>
                  <a:lnTo>
                    <a:pt x="281" y="707"/>
                  </a:lnTo>
                  <a:lnTo>
                    <a:pt x="280" y="707"/>
                  </a:lnTo>
                  <a:lnTo>
                    <a:pt x="279" y="707"/>
                  </a:lnTo>
                  <a:lnTo>
                    <a:pt x="279" y="708"/>
                  </a:lnTo>
                  <a:lnTo>
                    <a:pt x="278" y="708"/>
                  </a:lnTo>
                  <a:lnTo>
                    <a:pt x="277" y="708"/>
                  </a:lnTo>
                  <a:lnTo>
                    <a:pt x="276" y="708"/>
                  </a:lnTo>
                  <a:lnTo>
                    <a:pt x="274" y="709"/>
                  </a:lnTo>
                  <a:lnTo>
                    <a:pt x="272" y="709"/>
                  </a:lnTo>
                  <a:lnTo>
                    <a:pt x="271" y="709"/>
                  </a:lnTo>
                  <a:lnTo>
                    <a:pt x="270" y="710"/>
                  </a:lnTo>
                  <a:lnTo>
                    <a:pt x="269" y="710"/>
                  </a:lnTo>
                  <a:lnTo>
                    <a:pt x="268" y="710"/>
                  </a:lnTo>
                  <a:lnTo>
                    <a:pt x="267" y="711"/>
                  </a:lnTo>
                  <a:lnTo>
                    <a:pt x="266" y="711"/>
                  </a:lnTo>
                  <a:lnTo>
                    <a:pt x="265" y="711"/>
                  </a:lnTo>
                  <a:lnTo>
                    <a:pt x="264" y="712"/>
                  </a:lnTo>
                  <a:lnTo>
                    <a:pt x="262" y="712"/>
                  </a:lnTo>
                  <a:lnTo>
                    <a:pt x="262" y="713"/>
                  </a:lnTo>
                  <a:lnTo>
                    <a:pt x="261" y="713"/>
                  </a:lnTo>
                  <a:lnTo>
                    <a:pt x="259" y="713"/>
                  </a:lnTo>
                  <a:lnTo>
                    <a:pt x="258" y="713"/>
                  </a:lnTo>
                  <a:lnTo>
                    <a:pt x="257" y="714"/>
                  </a:lnTo>
                  <a:lnTo>
                    <a:pt x="256" y="714"/>
                  </a:lnTo>
                  <a:lnTo>
                    <a:pt x="255" y="714"/>
                  </a:lnTo>
                  <a:lnTo>
                    <a:pt x="255" y="715"/>
                  </a:lnTo>
                  <a:lnTo>
                    <a:pt x="254" y="715"/>
                  </a:lnTo>
                  <a:lnTo>
                    <a:pt x="253" y="715"/>
                  </a:lnTo>
                  <a:lnTo>
                    <a:pt x="252" y="716"/>
                  </a:lnTo>
                  <a:lnTo>
                    <a:pt x="251" y="716"/>
                  </a:lnTo>
                  <a:lnTo>
                    <a:pt x="250" y="717"/>
                  </a:lnTo>
                  <a:lnTo>
                    <a:pt x="249" y="717"/>
                  </a:lnTo>
                  <a:lnTo>
                    <a:pt x="248" y="718"/>
                  </a:lnTo>
                  <a:lnTo>
                    <a:pt x="247" y="718"/>
                  </a:lnTo>
                  <a:lnTo>
                    <a:pt x="246" y="718"/>
                  </a:lnTo>
                  <a:lnTo>
                    <a:pt x="245" y="718"/>
                  </a:lnTo>
                  <a:lnTo>
                    <a:pt x="245" y="719"/>
                  </a:lnTo>
                  <a:lnTo>
                    <a:pt x="242" y="719"/>
                  </a:lnTo>
                  <a:lnTo>
                    <a:pt x="240" y="720"/>
                  </a:lnTo>
                  <a:lnTo>
                    <a:pt x="239" y="720"/>
                  </a:lnTo>
                  <a:lnTo>
                    <a:pt x="238" y="720"/>
                  </a:lnTo>
                  <a:lnTo>
                    <a:pt x="237" y="720"/>
                  </a:lnTo>
                  <a:lnTo>
                    <a:pt x="237" y="721"/>
                  </a:lnTo>
                  <a:lnTo>
                    <a:pt x="236" y="721"/>
                  </a:lnTo>
                  <a:lnTo>
                    <a:pt x="234" y="721"/>
                  </a:lnTo>
                  <a:lnTo>
                    <a:pt x="233" y="721"/>
                  </a:lnTo>
                  <a:lnTo>
                    <a:pt x="233" y="722"/>
                  </a:lnTo>
                  <a:lnTo>
                    <a:pt x="232" y="721"/>
                  </a:lnTo>
                  <a:lnTo>
                    <a:pt x="233" y="721"/>
                  </a:lnTo>
                  <a:lnTo>
                    <a:pt x="234" y="720"/>
                  </a:lnTo>
                  <a:lnTo>
                    <a:pt x="234" y="719"/>
                  </a:lnTo>
                  <a:lnTo>
                    <a:pt x="236" y="719"/>
                  </a:lnTo>
                  <a:lnTo>
                    <a:pt x="237" y="719"/>
                  </a:lnTo>
                  <a:lnTo>
                    <a:pt x="238" y="719"/>
                  </a:lnTo>
                  <a:lnTo>
                    <a:pt x="239" y="718"/>
                  </a:lnTo>
                  <a:lnTo>
                    <a:pt x="240" y="718"/>
                  </a:lnTo>
                  <a:lnTo>
                    <a:pt x="241" y="717"/>
                  </a:lnTo>
                  <a:lnTo>
                    <a:pt x="242" y="717"/>
                  </a:lnTo>
                  <a:lnTo>
                    <a:pt x="243" y="716"/>
                  </a:lnTo>
                  <a:lnTo>
                    <a:pt x="243" y="717"/>
                  </a:lnTo>
                  <a:lnTo>
                    <a:pt x="243" y="716"/>
                  </a:lnTo>
                  <a:lnTo>
                    <a:pt x="242" y="716"/>
                  </a:lnTo>
                  <a:lnTo>
                    <a:pt x="242" y="717"/>
                  </a:lnTo>
                  <a:lnTo>
                    <a:pt x="241" y="717"/>
                  </a:lnTo>
                  <a:lnTo>
                    <a:pt x="237" y="712"/>
                  </a:lnTo>
                  <a:lnTo>
                    <a:pt x="237" y="711"/>
                  </a:lnTo>
                  <a:lnTo>
                    <a:pt x="236" y="711"/>
                  </a:lnTo>
                  <a:lnTo>
                    <a:pt x="234" y="709"/>
                  </a:lnTo>
                  <a:lnTo>
                    <a:pt x="233" y="708"/>
                  </a:lnTo>
                  <a:lnTo>
                    <a:pt x="232" y="706"/>
                  </a:lnTo>
                  <a:lnTo>
                    <a:pt x="232" y="705"/>
                  </a:lnTo>
                  <a:lnTo>
                    <a:pt x="230" y="702"/>
                  </a:lnTo>
                  <a:lnTo>
                    <a:pt x="229" y="702"/>
                  </a:lnTo>
                  <a:lnTo>
                    <a:pt x="228" y="702"/>
                  </a:lnTo>
                  <a:lnTo>
                    <a:pt x="226" y="703"/>
                  </a:lnTo>
                  <a:lnTo>
                    <a:pt x="226" y="705"/>
                  </a:lnTo>
                  <a:lnTo>
                    <a:pt x="225" y="706"/>
                  </a:lnTo>
                  <a:lnTo>
                    <a:pt x="223" y="708"/>
                  </a:lnTo>
                  <a:lnTo>
                    <a:pt x="222" y="709"/>
                  </a:lnTo>
                  <a:lnTo>
                    <a:pt x="221" y="710"/>
                  </a:lnTo>
                  <a:lnTo>
                    <a:pt x="222" y="711"/>
                  </a:lnTo>
                  <a:lnTo>
                    <a:pt x="223" y="711"/>
                  </a:lnTo>
                  <a:lnTo>
                    <a:pt x="224" y="711"/>
                  </a:lnTo>
                  <a:lnTo>
                    <a:pt x="223" y="711"/>
                  </a:lnTo>
                  <a:lnTo>
                    <a:pt x="222" y="711"/>
                  </a:lnTo>
                  <a:lnTo>
                    <a:pt x="221" y="712"/>
                  </a:lnTo>
                  <a:lnTo>
                    <a:pt x="220" y="712"/>
                  </a:lnTo>
                  <a:lnTo>
                    <a:pt x="218" y="712"/>
                  </a:lnTo>
                  <a:lnTo>
                    <a:pt x="216" y="712"/>
                  </a:lnTo>
                  <a:lnTo>
                    <a:pt x="215" y="712"/>
                  </a:lnTo>
                  <a:lnTo>
                    <a:pt x="215" y="711"/>
                  </a:lnTo>
                  <a:lnTo>
                    <a:pt x="214" y="711"/>
                  </a:lnTo>
                  <a:lnTo>
                    <a:pt x="213" y="712"/>
                  </a:lnTo>
                  <a:lnTo>
                    <a:pt x="212" y="712"/>
                  </a:lnTo>
                  <a:lnTo>
                    <a:pt x="211" y="712"/>
                  </a:lnTo>
                  <a:lnTo>
                    <a:pt x="209" y="712"/>
                  </a:lnTo>
                  <a:lnTo>
                    <a:pt x="208" y="711"/>
                  </a:lnTo>
                  <a:lnTo>
                    <a:pt x="208" y="710"/>
                  </a:lnTo>
                  <a:lnTo>
                    <a:pt x="208" y="709"/>
                  </a:lnTo>
                  <a:lnTo>
                    <a:pt x="208" y="708"/>
                  </a:lnTo>
                  <a:lnTo>
                    <a:pt x="207" y="708"/>
                  </a:lnTo>
                  <a:lnTo>
                    <a:pt x="207" y="707"/>
                  </a:lnTo>
                  <a:lnTo>
                    <a:pt x="206" y="705"/>
                  </a:lnTo>
                  <a:lnTo>
                    <a:pt x="206" y="703"/>
                  </a:lnTo>
                  <a:lnTo>
                    <a:pt x="205" y="702"/>
                  </a:lnTo>
                  <a:lnTo>
                    <a:pt x="204" y="700"/>
                  </a:lnTo>
                  <a:lnTo>
                    <a:pt x="204" y="699"/>
                  </a:lnTo>
                  <a:lnTo>
                    <a:pt x="205" y="699"/>
                  </a:lnTo>
                  <a:lnTo>
                    <a:pt x="205" y="698"/>
                  </a:lnTo>
                  <a:lnTo>
                    <a:pt x="206" y="698"/>
                  </a:lnTo>
                  <a:lnTo>
                    <a:pt x="207" y="698"/>
                  </a:lnTo>
                  <a:lnTo>
                    <a:pt x="208" y="698"/>
                  </a:lnTo>
                  <a:lnTo>
                    <a:pt x="209" y="699"/>
                  </a:lnTo>
                  <a:lnTo>
                    <a:pt x="209" y="698"/>
                  </a:lnTo>
                  <a:lnTo>
                    <a:pt x="209" y="695"/>
                  </a:lnTo>
                  <a:lnTo>
                    <a:pt x="209" y="694"/>
                  </a:lnTo>
                  <a:lnTo>
                    <a:pt x="209" y="693"/>
                  </a:lnTo>
                  <a:lnTo>
                    <a:pt x="209" y="691"/>
                  </a:lnTo>
                  <a:lnTo>
                    <a:pt x="213" y="690"/>
                  </a:lnTo>
                  <a:lnTo>
                    <a:pt x="214" y="689"/>
                  </a:lnTo>
                  <a:lnTo>
                    <a:pt x="215" y="689"/>
                  </a:lnTo>
                  <a:lnTo>
                    <a:pt x="219" y="687"/>
                  </a:lnTo>
                  <a:lnTo>
                    <a:pt x="220" y="686"/>
                  </a:lnTo>
                  <a:lnTo>
                    <a:pt x="223" y="685"/>
                  </a:lnTo>
                  <a:lnTo>
                    <a:pt x="225" y="684"/>
                  </a:lnTo>
                  <a:lnTo>
                    <a:pt x="230" y="681"/>
                  </a:lnTo>
                  <a:lnTo>
                    <a:pt x="231" y="681"/>
                  </a:lnTo>
                  <a:lnTo>
                    <a:pt x="236" y="678"/>
                  </a:lnTo>
                  <a:lnTo>
                    <a:pt x="238" y="677"/>
                  </a:lnTo>
                  <a:lnTo>
                    <a:pt x="237" y="676"/>
                  </a:lnTo>
                  <a:lnTo>
                    <a:pt x="236" y="675"/>
                  </a:lnTo>
                  <a:lnTo>
                    <a:pt x="236" y="674"/>
                  </a:lnTo>
                  <a:lnTo>
                    <a:pt x="234" y="674"/>
                  </a:lnTo>
                  <a:lnTo>
                    <a:pt x="234" y="673"/>
                  </a:lnTo>
                  <a:lnTo>
                    <a:pt x="233" y="673"/>
                  </a:lnTo>
                  <a:lnTo>
                    <a:pt x="233" y="672"/>
                  </a:lnTo>
                  <a:lnTo>
                    <a:pt x="232" y="672"/>
                  </a:lnTo>
                  <a:lnTo>
                    <a:pt x="232" y="671"/>
                  </a:lnTo>
                  <a:lnTo>
                    <a:pt x="231" y="671"/>
                  </a:lnTo>
                  <a:lnTo>
                    <a:pt x="231" y="670"/>
                  </a:lnTo>
                  <a:lnTo>
                    <a:pt x="231" y="669"/>
                  </a:lnTo>
                  <a:lnTo>
                    <a:pt x="230" y="669"/>
                  </a:lnTo>
                  <a:lnTo>
                    <a:pt x="229" y="668"/>
                  </a:lnTo>
                  <a:lnTo>
                    <a:pt x="228" y="668"/>
                  </a:lnTo>
                  <a:lnTo>
                    <a:pt x="228" y="667"/>
                  </a:lnTo>
                  <a:lnTo>
                    <a:pt x="227" y="666"/>
                  </a:lnTo>
                  <a:lnTo>
                    <a:pt x="226" y="665"/>
                  </a:lnTo>
                  <a:lnTo>
                    <a:pt x="226" y="664"/>
                  </a:lnTo>
                  <a:lnTo>
                    <a:pt x="225" y="664"/>
                  </a:lnTo>
                  <a:lnTo>
                    <a:pt x="225" y="663"/>
                  </a:lnTo>
                  <a:lnTo>
                    <a:pt x="224" y="663"/>
                  </a:lnTo>
                  <a:lnTo>
                    <a:pt x="224" y="662"/>
                  </a:lnTo>
                  <a:lnTo>
                    <a:pt x="224" y="661"/>
                  </a:lnTo>
                  <a:lnTo>
                    <a:pt x="223" y="661"/>
                  </a:lnTo>
                  <a:lnTo>
                    <a:pt x="223" y="660"/>
                  </a:lnTo>
                  <a:lnTo>
                    <a:pt x="222" y="660"/>
                  </a:lnTo>
                  <a:lnTo>
                    <a:pt x="221" y="660"/>
                  </a:lnTo>
                  <a:lnTo>
                    <a:pt x="220" y="660"/>
                  </a:lnTo>
                  <a:lnTo>
                    <a:pt x="217" y="659"/>
                  </a:lnTo>
                  <a:lnTo>
                    <a:pt x="216" y="658"/>
                  </a:lnTo>
                  <a:lnTo>
                    <a:pt x="214" y="657"/>
                  </a:lnTo>
                  <a:lnTo>
                    <a:pt x="212" y="657"/>
                  </a:lnTo>
                  <a:lnTo>
                    <a:pt x="209" y="656"/>
                  </a:lnTo>
                  <a:lnTo>
                    <a:pt x="206" y="655"/>
                  </a:lnTo>
                  <a:lnTo>
                    <a:pt x="201" y="651"/>
                  </a:lnTo>
                  <a:lnTo>
                    <a:pt x="200" y="651"/>
                  </a:lnTo>
                  <a:lnTo>
                    <a:pt x="200" y="652"/>
                  </a:lnTo>
                  <a:lnTo>
                    <a:pt x="199" y="652"/>
                  </a:lnTo>
                  <a:lnTo>
                    <a:pt x="197" y="652"/>
                  </a:lnTo>
                  <a:lnTo>
                    <a:pt x="196" y="653"/>
                  </a:lnTo>
                  <a:lnTo>
                    <a:pt x="195" y="653"/>
                  </a:lnTo>
                  <a:lnTo>
                    <a:pt x="195" y="655"/>
                  </a:lnTo>
                  <a:lnTo>
                    <a:pt x="194" y="656"/>
                  </a:lnTo>
                  <a:lnTo>
                    <a:pt x="193" y="656"/>
                  </a:lnTo>
                  <a:lnTo>
                    <a:pt x="192" y="656"/>
                  </a:lnTo>
                  <a:lnTo>
                    <a:pt x="192" y="657"/>
                  </a:lnTo>
                  <a:lnTo>
                    <a:pt x="192" y="656"/>
                  </a:lnTo>
                  <a:lnTo>
                    <a:pt x="191" y="656"/>
                  </a:lnTo>
                  <a:lnTo>
                    <a:pt x="190" y="656"/>
                  </a:lnTo>
                  <a:lnTo>
                    <a:pt x="189" y="656"/>
                  </a:lnTo>
                  <a:lnTo>
                    <a:pt x="189" y="657"/>
                  </a:lnTo>
                  <a:lnTo>
                    <a:pt x="188" y="657"/>
                  </a:lnTo>
                  <a:lnTo>
                    <a:pt x="188" y="656"/>
                  </a:lnTo>
                  <a:lnTo>
                    <a:pt x="187" y="657"/>
                  </a:lnTo>
                  <a:lnTo>
                    <a:pt x="187" y="658"/>
                  </a:lnTo>
                  <a:lnTo>
                    <a:pt x="186" y="658"/>
                  </a:lnTo>
                  <a:lnTo>
                    <a:pt x="184" y="659"/>
                  </a:lnTo>
                  <a:lnTo>
                    <a:pt x="183" y="659"/>
                  </a:lnTo>
                  <a:lnTo>
                    <a:pt x="182" y="659"/>
                  </a:lnTo>
                  <a:lnTo>
                    <a:pt x="181" y="659"/>
                  </a:lnTo>
                  <a:lnTo>
                    <a:pt x="181" y="660"/>
                  </a:lnTo>
                  <a:lnTo>
                    <a:pt x="181" y="659"/>
                  </a:lnTo>
                  <a:lnTo>
                    <a:pt x="181" y="660"/>
                  </a:lnTo>
                  <a:lnTo>
                    <a:pt x="180" y="660"/>
                  </a:lnTo>
                  <a:lnTo>
                    <a:pt x="179" y="660"/>
                  </a:lnTo>
                  <a:lnTo>
                    <a:pt x="179" y="661"/>
                  </a:lnTo>
                  <a:lnTo>
                    <a:pt x="178" y="661"/>
                  </a:lnTo>
                  <a:lnTo>
                    <a:pt x="177" y="661"/>
                  </a:lnTo>
                  <a:lnTo>
                    <a:pt x="176" y="662"/>
                  </a:lnTo>
                  <a:lnTo>
                    <a:pt x="176" y="660"/>
                  </a:lnTo>
                  <a:lnTo>
                    <a:pt x="176" y="659"/>
                  </a:lnTo>
                  <a:lnTo>
                    <a:pt x="175" y="658"/>
                  </a:lnTo>
                  <a:lnTo>
                    <a:pt x="175" y="656"/>
                  </a:lnTo>
                  <a:lnTo>
                    <a:pt x="174" y="653"/>
                  </a:lnTo>
                  <a:lnTo>
                    <a:pt x="173" y="651"/>
                  </a:lnTo>
                  <a:lnTo>
                    <a:pt x="172" y="649"/>
                  </a:lnTo>
                  <a:lnTo>
                    <a:pt x="170" y="643"/>
                  </a:lnTo>
                  <a:lnTo>
                    <a:pt x="169" y="639"/>
                  </a:lnTo>
                  <a:lnTo>
                    <a:pt x="168" y="637"/>
                  </a:lnTo>
                  <a:lnTo>
                    <a:pt x="166" y="633"/>
                  </a:lnTo>
                  <a:lnTo>
                    <a:pt x="166" y="632"/>
                  </a:lnTo>
                  <a:lnTo>
                    <a:pt x="166" y="631"/>
                  </a:lnTo>
                  <a:lnTo>
                    <a:pt x="163" y="625"/>
                  </a:lnTo>
                  <a:lnTo>
                    <a:pt x="158" y="613"/>
                  </a:lnTo>
                  <a:lnTo>
                    <a:pt x="157" y="610"/>
                  </a:lnTo>
                  <a:lnTo>
                    <a:pt x="157" y="609"/>
                  </a:lnTo>
                  <a:lnTo>
                    <a:pt x="156" y="609"/>
                  </a:lnTo>
                  <a:lnTo>
                    <a:pt x="156" y="608"/>
                  </a:lnTo>
                  <a:lnTo>
                    <a:pt x="155" y="606"/>
                  </a:lnTo>
                  <a:lnTo>
                    <a:pt x="153" y="593"/>
                  </a:lnTo>
                  <a:lnTo>
                    <a:pt x="154" y="585"/>
                  </a:lnTo>
                  <a:lnTo>
                    <a:pt x="154" y="577"/>
                  </a:lnTo>
                  <a:lnTo>
                    <a:pt x="153" y="577"/>
                  </a:lnTo>
                  <a:lnTo>
                    <a:pt x="153" y="576"/>
                  </a:lnTo>
                  <a:lnTo>
                    <a:pt x="152" y="576"/>
                  </a:lnTo>
                  <a:lnTo>
                    <a:pt x="152" y="575"/>
                  </a:lnTo>
                  <a:lnTo>
                    <a:pt x="152" y="574"/>
                  </a:lnTo>
                  <a:lnTo>
                    <a:pt x="151" y="574"/>
                  </a:lnTo>
                  <a:lnTo>
                    <a:pt x="150" y="574"/>
                  </a:lnTo>
                  <a:lnTo>
                    <a:pt x="150" y="573"/>
                  </a:lnTo>
                  <a:lnTo>
                    <a:pt x="149" y="573"/>
                  </a:lnTo>
                  <a:lnTo>
                    <a:pt x="149" y="574"/>
                  </a:lnTo>
                  <a:lnTo>
                    <a:pt x="148" y="574"/>
                  </a:lnTo>
                  <a:lnTo>
                    <a:pt x="147" y="574"/>
                  </a:lnTo>
                  <a:lnTo>
                    <a:pt x="147" y="573"/>
                  </a:lnTo>
                  <a:lnTo>
                    <a:pt x="147" y="574"/>
                  </a:lnTo>
                  <a:lnTo>
                    <a:pt x="146" y="573"/>
                  </a:lnTo>
                  <a:lnTo>
                    <a:pt x="146" y="574"/>
                  </a:lnTo>
                  <a:lnTo>
                    <a:pt x="145" y="574"/>
                  </a:lnTo>
                  <a:lnTo>
                    <a:pt x="144" y="574"/>
                  </a:lnTo>
                  <a:lnTo>
                    <a:pt x="143" y="573"/>
                  </a:lnTo>
                  <a:lnTo>
                    <a:pt x="144" y="573"/>
                  </a:lnTo>
                  <a:lnTo>
                    <a:pt x="143" y="573"/>
                  </a:lnTo>
                  <a:lnTo>
                    <a:pt x="144" y="573"/>
                  </a:lnTo>
                  <a:lnTo>
                    <a:pt x="144" y="572"/>
                  </a:lnTo>
                  <a:lnTo>
                    <a:pt x="143" y="572"/>
                  </a:lnTo>
                  <a:lnTo>
                    <a:pt x="143" y="571"/>
                  </a:lnTo>
                  <a:lnTo>
                    <a:pt x="143" y="570"/>
                  </a:lnTo>
                  <a:lnTo>
                    <a:pt x="142" y="570"/>
                  </a:lnTo>
                  <a:lnTo>
                    <a:pt x="142" y="569"/>
                  </a:lnTo>
                  <a:lnTo>
                    <a:pt x="142" y="568"/>
                  </a:lnTo>
                  <a:lnTo>
                    <a:pt x="142" y="567"/>
                  </a:lnTo>
                  <a:lnTo>
                    <a:pt x="141" y="567"/>
                  </a:lnTo>
                  <a:lnTo>
                    <a:pt x="141" y="566"/>
                  </a:lnTo>
                  <a:lnTo>
                    <a:pt x="141" y="565"/>
                  </a:lnTo>
                  <a:lnTo>
                    <a:pt x="141" y="564"/>
                  </a:lnTo>
                  <a:lnTo>
                    <a:pt x="142" y="565"/>
                  </a:lnTo>
                  <a:lnTo>
                    <a:pt x="142" y="564"/>
                  </a:lnTo>
                  <a:lnTo>
                    <a:pt x="143" y="564"/>
                  </a:lnTo>
                  <a:lnTo>
                    <a:pt x="143" y="563"/>
                  </a:lnTo>
                  <a:lnTo>
                    <a:pt x="142" y="563"/>
                  </a:lnTo>
                  <a:lnTo>
                    <a:pt x="142" y="562"/>
                  </a:lnTo>
                  <a:lnTo>
                    <a:pt x="141" y="562"/>
                  </a:lnTo>
                  <a:lnTo>
                    <a:pt x="141" y="561"/>
                  </a:lnTo>
                  <a:lnTo>
                    <a:pt x="141" y="560"/>
                  </a:lnTo>
                  <a:lnTo>
                    <a:pt x="142" y="560"/>
                  </a:lnTo>
                  <a:lnTo>
                    <a:pt x="143" y="560"/>
                  </a:lnTo>
                  <a:lnTo>
                    <a:pt x="143" y="559"/>
                  </a:lnTo>
                  <a:lnTo>
                    <a:pt x="144" y="559"/>
                  </a:lnTo>
                  <a:lnTo>
                    <a:pt x="144" y="558"/>
                  </a:lnTo>
                  <a:lnTo>
                    <a:pt x="143" y="558"/>
                  </a:lnTo>
                  <a:lnTo>
                    <a:pt x="142" y="558"/>
                  </a:lnTo>
                  <a:lnTo>
                    <a:pt x="141" y="558"/>
                  </a:lnTo>
                  <a:lnTo>
                    <a:pt x="141" y="557"/>
                  </a:lnTo>
                  <a:lnTo>
                    <a:pt x="141" y="556"/>
                  </a:lnTo>
                  <a:lnTo>
                    <a:pt x="142" y="556"/>
                  </a:lnTo>
                  <a:lnTo>
                    <a:pt x="142" y="555"/>
                  </a:lnTo>
                  <a:lnTo>
                    <a:pt x="143" y="553"/>
                  </a:lnTo>
                  <a:lnTo>
                    <a:pt x="142" y="553"/>
                  </a:lnTo>
                  <a:lnTo>
                    <a:pt x="142" y="552"/>
                  </a:lnTo>
                  <a:lnTo>
                    <a:pt x="142" y="551"/>
                  </a:lnTo>
                  <a:lnTo>
                    <a:pt x="142" y="550"/>
                  </a:lnTo>
                  <a:lnTo>
                    <a:pt x="142" y="549"/>
                  </a:lnTo>
                  <a:lnTo>
                    <a:pt x="141" y="549"/>
                  </a:lnTo>
                  <a:lnTo>
                    <a:pt x="141" y="548"/>
                  </a:lnTo>
                  <a:lnTo>
                    <a:pt x="141" y="547"/>
                  </a:lnTo>
                  <a:lnTo>
                    <a:pt x="142" y="547"/>
                  </a:lnTo>
                  <a:lnTo>
                    <a:pt x="142" y="546"/>
                  </a:lnTo>
                  <a:lnTo>
                    <a:pt x="142" y="545"/>
                  </a:lnTo>
                  <a:lnTo>
                    <a:pt x="141" y="545"/>
                  </a:lnTo>
                  <a:lnTo>
                    <a:pt x="141" y="544"/>
                  </a:lnTo>
                  <a:lnTo>
                    <a:pt x="140" y="544"/>
                  </a:lnTo>
                  <a:lnTo>
                    <a:pt x="140" y="543"/>
                  </a:lnTo>
                  <a:lnTo>
                    <a:pt x="141" y="543"/>
                  </a:lnTo>
                  <a:lnTo>
                    <a:pt x="141" y="542"/>
                  </a:lnTo>
                  <a:lnTo>
                    <a:pt x="141" y="541"/>
                  </a:lnTo>
                  <a:lnTo>
                    <a:pt x="140" y="541"/>
                  </a:lnTo>
                  <a:lnTo>
                    <a:pt x="139" y="541"/>
                  </a:lnTo>
                  <a:lnTo>
                    <a:pt x="139" y="540"/>
                  </a:lnTo>
                  <a:lnTo>
                    <a:pt x="139" y="539"/>
                  </a:lnTo>
                  <a:lnTo>
                    <a:pt x="140" y="539"/>
                  </a:lnTo>
                  <a:lnTo>
                    <a:pt x="139" y="538"/>
                  </a:lnTo>
                  <a:lnTo>
                    <a:pt x="140" y="538"/>
                  </a:lnTo>
                  <a:lnTo>
                    <a:pt x="141" y="538"/>
                  </a:lnTo>
                  <a:lnTo>
                    <a:pt x="140" y="538"/>
                  </a:lnTo>
                  <a:lnTo>
                    <a:pt x="141" y="538"/>
                  </a:lnTo>
                  <a:lnTo>
                    <a:pt x="141" y="537"/>
                  </a:lnTo>
                  <a:lnTo>
                    <a:pt x="141" y="538"/>
                  </a:lnTo>
                  <a:lnTo>
                    <a:pt x="142" y="538"/>
                  </a:lnTo>
                  <a:lnTo>
                    <a:pt x="142" y="537"/>
                  </a:lnTo>
                  <a:lnTo>
                    <a:pt x="143" y="537"/>
                  </a:lnTo>
                  <a:lnTo>
                    <a:pt x="144" y="537"/>
                  </a:lnTo>
                  <a:lnTo>
                    <a:pt x="144" y="536"/>
                  </a:lnTo>
                  <a:lnTo>
                    <a:pt x="144" y="535"/>
                  </a:lnTo>
                  <a:lnTo>
                    <a:pt x="143" y="535"/>
                  </a:lnTo>
                  <a:lnTo>
                    <a:pt x="143" y="534"/>
                  </a:lnTo>
                  <a:lnTo>
                    <a:pt x="142" y="534"/>
                  </a:lnTo>
                  <a:lnTo>
                    <a:pt x="141" y="534"/>
                  </a:lnTo>
                  <a:lnTo>
                    <a:pt x="141" y="533"/>
                  </a:lnTo>
                  <a:lnTo>
                    <a:pt x="141" y="532"/>
                  </a:lnTo>
                  <a:lnTo>
                    <a:pt x="140" y="532"/>
                  </a:lnTo>
                  <a:lnTo>
                    <a:pt x="140" y="531"/>
                  </a:lnTo>
                  <a:lnTo>
                    <a:pt x="140" y="530"/>
                  </a:lnTo>
                  <a:lnTo>
                    <a:pt x="141" y="530"/>
                  </a:lnTo>
                  <a:lnTo>
                    <a:pt x="141" y="528"/>
                  </a:lnTo>
                  <a:lnTo>
                    <a:pt x="141" y="530"/>
                  </a:lnTo>
                  <a:lnTo>
                    <a:pt x="141" y="528"/>
                  </a:lnTo>
                  <a:lnTo>
                    <a:pt x="142" y="528"/>
                  </a:lnTo>
                  <a:lnTo>
                    <a:pt x="141" y="528"/>
                  </a:lnTo>
                  <a:lnTo>
                    <a:pt x="142" y="528"/>
                  </a:lnTo>
                  <a:lnTo>
                    <a:pt x="142" y="527"/>
                  </a:lnTo>
                  <a:lnTo>
                    <a:pt x="142" y="526"/>
                  </a:lnTo>
                  <a:lnTo>
                    <a:pt x="141" y="526"/>
                  </a:lnTo>
                  <a:lnTo>
                    <a:pt x="142" y="526"/>
                  </a:lnTo>
                  <a:lnTo>
                    <a:pt x="142" y="525"/>
                  </a:lnTo>
                  <a:lnTo>
                    <a:pt x="142" y="524"/>
                  </a:lnTo>
                  <a:lnTo>
                    <a:pt x="142" y="523"/>
                  </a:lnTo>
                  <a:lnTo>
                    <a:pt x="142" y="522"/>
                  </a:lnTo>
                  <a:lnTo>
                    <a:pt x="142" y="521"/>
                  </a:lnTo>
                  <a:lnTo>
                    <a:pt x="141" y="521"/>
                  </a:lnTo>
                  <a:lnTo>
                    <a:pt x="141" y="520"/>
                  </a:lnTo>
                  <a:lnTo>
                    <a:pt x="140" y="520"/>
                  </a:lnTo>
                  <a:lnTo>
                    <a:pt x="140" y="519"/>
                  </a:lnTo>
                  <a:lnTo>
                    <a:pt x="140" y="518"/>
                  </a:lnTo>
                  <a:lnTo>
                    <a:pt x="141" y="518"/>
                  </a:lnTo>
                  <a:lnTo>
                    <a:pt x="141" y="517"/>
                  </a:lnTo>
                  <a:lnTo>
                    <a:pt x="142" y="517"/>
                  </a:lnTo>
                  <a:lnTo>
                    <a:pt x="142" y="516"/>
                  </a:lnTo>
                  <a:lnTo>
                    <a:pt x="142" y="515"/>
                  </a:lnTo>
                  <a:lnTo>
                    <a:pt x="142" y="514"/>
                  </a:lnTo>
                  <a:lnTo>
                    <a:pt x="142" y="513"/>
                  </a:lnTo>
                  <a:lnTo>
                    <a:pt x="143" y="513"/>
                  </a:lnTo>
                  <a:lnTo>
                    <a:pt x="143" y="512"/>
                  </a:lnTo>
                  <a:lnTo>
                    <a:pt x="143" y="511"/>
                  </a:lnTo>
                  <a:lnTo>
                    <a:pt x="143" y="510"/>
                  </a:lnTo>
                  <a:lnTo>
                    <a:pt x="142" y="510"/>
                  </a:lnTo>
                  <a:lnTo>
                    <a:pt x="142" y="509"/>
                  </a:lnTo>
                  <a:lnTo>
                    <a:pt x="143" y="509"/>
                  </a:lnTo>
                  <a:lnTo>
                    <a:pt x="143" y="508"/>
                  </a:lnTo>
                  <a:lnTo>
                    <a:pt x="144" y="508"/>
                  </a:lnTo>
                  <a:lnTo>
                    <a:pt x="144" y="507"/>
                  </a:lnTo>
                  <a:lnTo>
                    <a:pt x="145" y="507"/>
                  </a:lnTo>
                  <a:lnTo>
                    <a:pt x="146" y="507"/>
                  </a:lnTo>
                  <a:lnTo>
                    <a:pt x="147" y="507"/>
                  </a:lnTo>
                  <a:lnTo>
                    <a:pt x="147" y="506"/>
                  </a:lnTo>
                  <a:lnTo>
                    <a:pt x="146" y="506"/>
                  </a:lnTo>
                  <a:lnTo>
                    <a:pt x="145" y="506"/>
                  </a:lnTo>
                  <a:lnTo>
                    <a:pt x="145" y="505"/>
                  </a:lnTo>
                  <a:lnTo>
                    <a:pt x="146" y="505"/>
                  </a:lnTo>
                  <a:lnTo>
                    <a:pt x="146" y="503"/>
                  </a:lnTo>
                  <a:lnTo>
                    <a:pt x="146" y="502"/>
                  </a:lnTo>
                  <a:lnTo>
                    <a:pt x="145" y="502"/>
                  </a:lnTo>
                  <a:lnTo>
                    <a:pt x="144" y="502"/>
                  </a:lnTo>
                  <a:lnTo>
                    <a:pt x="144" y="501"/>
                  </a:lnTo>
                  <a:lnTo>
                    <a:pt x="144" y="500"/>
                  </a:lnTo>
                  <a:lnTo>
                    <a:pt x="143" y="499"/>
                  </a:lnTo>
                  <a:lnTo>
                    <a:pt x="143" y="498"/>
                  </a:lnTo>
                  <a:lnTo>
                    <a:pt x="143" y="497"/>
                  </a:lnTo>
                  <a:lnTo>
                    <a:pt x="142" y="497"/>
                  </a:lnTo>
                  <a:lnTo>
                    <a:pt x="141" y="497"/>
                  </a:lnTo>
                  <a:lnTo>
                    <a:pt x="141" y="498"/>
                  </a:lnTo>
                  <a:lnTo>
                    <a:pt x="140" y="498"/>
                  </a:lnTo>
                  <a:lnTo>
                    <a:pt x="140" y="499"/>
                  </a:lnTo>
                  <a:lnTo>
                    <a:pt x="139" y="499"/>
                  </a:lnTo>
                  <a:lnTo>
                    <a:pt x="138" y="499"/>
                  </a:lnTo>
                  <a:lnTo>
                    <a:pt x="137" y="499"/>
                  </a:lnTo>
                  <a:lnTo>
                    <a:pt x="136" y="499"/>
                  </a:lnTo>
                  <a:lnTo>
                    <a:pt x="136" y="498"/>
                  </a:lnTo>
                  <a:lnTo>
                    <a:pt x="134" y="498"/>
                  </a:lnTo>
                  <a:lnTo>
                    <a:pt x="136" y="498"/>
                  </a:lnTo>
                  <a:lnTo>
                    <a:pt x="137" y="498"/>
                  </a:lnTo>
                  <a:lnTo>
                    <a:pt x="137" y="497"/>
                  </a:lnTo>
                  <a:lnTo>
                    <a:pt x="138" y="497"/>
                  </a:lnTo>
                  <a:lnTo>
                    <a:pt x="138" y="496"/>
                  </a:lnTo>
                  <a:lnTo>
                    <a:pt x="137" y="496"/>
                  </a:lnTo>
                  <a:lnTo>
                    <a:pt x="138" y="496"/>
                  </a:lnTo>
                  <a:lnTo>
                    <a:pt x="139" y="496"/>
                  </a:lnTo>
                  <a:lnTo>
                    <a:pt x="139" y="495"/>
                  </a:lnTo>
                  <a:lnTo>
                    <a:pt x="138" y="495"/>
                  </a:lnTo>
                  <a:lnTo>
                    <a:pt x="138" y="494"/>
                  </a:lnTo>
                  <a:lnTo>
                    <a:pt x="139" y="494"/>
                  </a:lnTo>
                  <a:lnTo>
                    <a:pt x="139" y="493"/>
                  </a:lnTo>
                  <a:lnTo>
                    <a:pt x="140" y="493"/>
                  </a:lnTo>
                  <a:lnTo>
                    <a:pt x="140" y="492"/>
                  </a:lnTo>
                  <a:lnTo>
                    <a:pt x="141" y="492"/>
                  </a:lnTo>
                  <a:lnTo>
                    <a:pt x="142" y="492"/>
                  </a:lnTo>
                  <a:lnTo>
                    <a:pt x="142" y="491"/>
                  </a:lnTo>
                  <a:lnTo>
                    <a:pt x="142" y="490"/>
                  </a:lnTo>
                  <a:lnTo>
                    <a:pt x="143" y="490"/>
                  </a:lnTo>
                  <a:lnTo>
                    <a:pt x="142" y="490"/>
                  </a:lnTo>
                  <a:lnTo>
                    <a:pt x="142" y="489"/>
                  </a:lnTo>
                  <a:lnTo>
                    <a:pt x="142" y="488"/>
                  </a:lnTo>
                  <a:lnTo>
                    <a:pt x="142" y="487"/>
                  </a:lnTo>
                  <a:lnTo>
                    <a:pt x="143" y="487"/>
                  </a:lnTo>
                  <a:lnTo>
                    <a:pt x="143" y="486"/>
                  </a:lnTo>
                  <a:lnTo>
                    <a:pt x="144" y="486"/>
                  </a:lnTo>
                  <a:lnTo>
                    <a:pt x="144" y="485"/>
                  </a:lnTo>
                  <a:lnTo>
                    <a:pt x="145" y="485"/>
                  </a:lnTo>
                  <a:lnTo>
                    <a:pt x="145" y="484"/>
                  </a:lnTo>
                  <a:lnTo>
                    <a:pt x="144" y="484"/>
                  </a:lnTo>
                  <a:lnTo>
                    <a:pt x="143" y="484"/>
                  </a:lnTo>
                  <a:lnTo>
                    <a:pt x="142" y="484"/>
                  </a:lnTo>
                  <a:lnTo>
                    <a:pt x="142" y="483"/>
                  </a:lnTo>
                  <a:lnTo>
                    <a:pt x="142" y="482"/>
                  </a:lnTo>
                  <a:lnTo>
                    <a:pt x="142" y="481"/>
                  </a:lnTo>
                  <a:lnTo>
                    <a:pt x="143" y="481"/>
                  </a:lnTo>
                  <a:lnTo>
                    <a:pt x="144" y="481"/>
                  </a:lnTo>
                  <a:lnTo>
                    <a:pt x="144" y="480"/>
                  </a:lnTo>
                  <a:lnTo>
                    <a:pt x="145" y="480"/>
                  </a:lnTo>
                  <a:lnTo>
                    <a:pt x="145" y="478"/>
                  </a:lnTo>
                  <a:lnTo>
                    <a:pt x="146" y="478"/>
                  </a:lnTo>
                  <a:lnTo>
                    <a:pt x="146" y="477"/>
                  </a:lnTo>
                  <a:lnTo>
                    <a:pt x="146" y="476"/>
                  </a:lnTo>
                  <a:lnTo>
                    <a:pt x="145" y="476"/>
                  </a:lnTo>
                  <a:lnTo>
                    <a:pt x="145" y="477"/>
                  </a:lnTo>
                  <a:lnTo>
                    <a:pt x="145" y="476"/>
                  </a:lnTo>
                  <a:lnTo>
                    <a:pt x="144" y="476"/>
                  </a:lnTo>
                  <a:lnTo>
                    <a:pt x="144" y="475"/>
                  </a:lnTo>
                  <a:lnTo>
                    <a:pt x="143" y="475"/>
                  </a:lnTo>
                  <a:lnTo>
                    <a:pt x="143" y="474"/>
                  </a:lnTo>
                  <a:lnTo>
                    <a:pt x="142" y="474"/>
                  </a:lnTo>
                  <a:lnTo>
                    <a:pt x="142" y="473"/>
                  </a:lnTo>
                  <a:lnTo>
                    <a:pt x="143" y="473"/>
                  </a:lnTo>
                  <a:lnTo>
                    <a:pt x="143" y="474"/>
                  </a:lnTo>
                  <a:lnTo>
                    <a:pt x="143" y="473"/>
                  </a:lnTo>
                  <a:lnTo>
                    <a:pt x="144" y="473"/>
                  </a:lnTo>
                  <a:lnTo>
                    <a:pt x="143" y="473"/>
                  </a:lnTo>
                  <a:lnTo>
                    <a:pt x="143" y="472"/>
                  </a:lnTo>
                  <a:lnTo>
                    <a:pt x="142" y="472"/>
                  </a:lnTo>
                  <a:lnTo>
                    <a:pt x="143" y="472"/>
                  </a:lnTo>
                  <a:lnTo>
                    <a:pt x="143" y="471"/>
                  </a:lnTo>
                  <a:lnTo>
                    <a:pt x="142" y="471"/>
                  </a:lnTo>
                  <a:lnTo>
                    <a:pt x="142" y="470"/>
                  </a:lnTo>
                  <a:lnTo>
                    <a:pt x="141" y="470"/>
                  </a:lnTo>
                  <a:lnTo>
                    <a:pt x="141" y="469"/>
                  </a:lnTo>
                  <a:lnTo>
                    <a:pt x="141" y="468"/>
                  </a:lnTo>
                  <a:lnTo>
                    <a:pt x="142" y="468"/>
                  </a:lnTo>
                  <a:lnTo>
                    <a:pt x="142" y="467"/>
                  </a:lnTo>
                  <a:lnTo>
                    <a:pt x="142" y="466"/>
                  </a:lnTo>
                  <a:lnTo>
                    <a:pt x="141" y="466"/>
                  </a:lnTo>
                  <a:lnTo>
                    <a:pt x="141" y="465"/>
                  </a:lnTo>
                  <a:lnTo>
                    <a:pt x="140" y="465"/>
                  </a:lnTo>
                  <a:lnTo>
                    <a:pt x="139" y="466"/>
                  </a:lnTo>
                  <a:lnTo>
                    <a:pt x="139" y="465"/>
                  </a:lnTo>
                  <a:lnTo>
                    <a:pt x="138" y="465"/>
                  </a:lnTo>
                  <a:lnTo>
                    <a:pt x="138" y="466"/>
                  </a:lnTo>
                  <a:lnTo>
                    <a:pt x="137" y="466"/>
                  </a:lnTo>
                  <a:lnTo>
                    <a:pt x="136" y="466"/>
                  </a:lnTo>
                  <a:lnTo>
                    <a:pt x="134" y="466"/>
                  </a:lnTo>
                  <a:lnTo>
                    <a:pt x="134" y="465"/>
                  </a:lnTo>
                  <a:lnTo>
                    <a:pt x="134" y="464"/>
                  </a:lnTo>
                  <a:lnTo>
                    <a:pt x="134" y="463"/>
                  </a:lnTo>
                  <a:lnTo>
                    <a:pt x="133" y="463"/>
                  </a:lnTo>
                  <a:lnTo>
                    <a:pt x="133" y="462"/>
                  </a:lnTo>
                  <a:lnTo>
                    <a:pt x="134" y="462"/>
                  </a:lnTo>
                  <a:lnTo>
                    <a:pt x="134" y="461"/>
                  </a:lnTo>
                  <a:lnTo>
                    <a:pt x="134" y="460"/>
                  </a:lnTo>
                  <a:lnTo>
                    <a:pt x="133" y="460"/>
                  </a:lnTo>
                  <a:lnTo>
                    <a:pt x="133" y="459"/>
                  </a:lnTo>
                  <a:lnTo>
                    <a:pt x="133" y="458"/>
                  </a:lnTo>
                  <a:lnTo>
                    <a:pt x="133" y="457"/>
                  </a:lnTo>
                  <a:lnTo>
                    <a:pt x="132" y="457"/>
                  </a:lnTo>
                  <a:lnTo>
                    <a:pt x="132" y="458"/>
                  </a:lnTo>
                  <a:lnTo>
                    <a:pt x="131" y="458"/>
                  </a:lnTo>
                  <a:lnTo>
                    <a:pt x="131" y="457"/>
                  </a:lnTo>
                  <a:lnTo>
                    <a:pt x="130" y="457"/>
                  </a:lnTo>
                  <a:lnTo>
                    <a:pt x="129" y="456"/>
                  </a:lnTo>
                  <a:lnTo>
                    <a:pt x="130" y="455"/>
                  </a:lnTo>
                  <a:lnTo>
                    <a:pt x="129" y="453"/>
                  </a:lnTo>
                  <a:lnTo>
                    <a:pt x="130" y="452"/>
                  </a:lnTo>
                  <a:lnTo>
                    <a:pt x="130" y="451"/>
                  </a:lnTo>
                  <a:lnTo>
                    <a:pt x="130" y="450"/>
                  </a:lnTo>
                  <a:lnTo>
                    <a:pt x="129" y="450"/>
                  </a:lnTo>
                  <a:lnTo>
                    <a:pt x="128" y="449"/>
                  </a:lnTo>
                  <a:lnTo>
                    <a:pt x="127" y="449"/>
                  </a:lnTo>
                  <a:lnTo>
                    <a:pt x="126" y="449"/>
                  </a:lnTo>
                  <a:lnTo>
                    <a:pt x="126" y="448"/>
                  </a:lnTo>
                  <a:lnTo>
                    <a:pt x="126" y="447"/>
                  </a:lnTo>
                  <a:lnTo>
                    <a:pt x="126" y="446"/>
                  </a:lnTo>
                  <a:lnTo>
                    <a:pt x="127" y="446"/>
                  </a:lnTo>
                  <a:lnTo>
                    <a:pt x="127" y="445"/>
                  </a:lnTo>
                  <a:lnTo>
                    <a:pt x="126" y="445"/>
                  </a:lnTo>
                  <a:lnTo>
                    <a:pt x="127" y="445"/>
                  </a:lnTo>
                  <a:lnTo>
                    <a:pt x="127" y="444"/>
                  </a:lnTo>
                  <a:lnTo>
                    <a:pt x="126" y="444"/>
                  </a:lnTo>
                  <a:lnTo>
                    <a:pt x="126" y="443"/>
                  </a:lnTo>
                  <a:lnTo>
                    <a:pt x="126" y="442"/>
                  </a:lnTo>
                  <a:lnTo>
                    <a:pt x="126" y="441"/>
                  </a:lnTo>
                  <a:lnTo>
                    <a:pt x="127" y="441"/>
                  </a:lnTo>
                  <a:lnTo>
                    <a:pt x="128" y="441"/>
                  </a:lnTo>
                  <a:lnTo>
                    <a:pt x="128" y="442"/>
                  </a:lnTo>
                  <a:lnTo>
                    <a:pt x="129" y="442"/>
                  </a:lnTo>
                  <a:lnTo>
                    <a:pt x="129" y="443"/>
                  </a:lnTo>
                  <a:lnTo>
                    <a:pt x="130" y="443"/>
                  </a:lnTo>
                  <a:lnTo>
                    <a:pt x="131" y="442"/>
                  </a:lnTo>
                  <a:lnTo>
                    <a:pt x="132" y="441"/>
                  </a:lnTo>
                  <a:lnTo>
                    <a:pt x="131" y="441"/>
                  </a:lnTo>
                  <a:lnTo>
                    <a:pt x="130" y="440"/>
                  </a:lnTo>
                  <a:lnTo>
                    <a:pt x="131" y="440"/>
                  </a:lnTo>
                  <a:lnTo>
                    <a:pt x="131" y="439"/>
                  </a:lnTo>
                  <a:lnTo>
                    <a:pt x="132" y="439"/>
                  </a:lnTo>
                  <a:lnTo>
                    <a:pt x="132" y="440"/>
                  </a:lnTo>
                  <a:lnTo>
                    <a:pt x="133" y="440"/>
                  </a:lnTo>
                  <a:lnTo>
                    <a:pt x="134" y="440"/>
                  </a:lnTo>
                  <a:lnTo>
                    <a:pt x="136" y="440"/>
                  </a:lnTo>
                  <a:lnTo>
                    <a:pt x="136" y="439"/>
                  </a:lnTo>
                  <a:lnTo>
                    <a:pt x="137" y="439"/>
                  </a:lnTo>
                  <a:lnTo>
                    <a:pt x="137" y="438"/>
                  </a:lnTo>
                  <a:lnTo>
                    <a:pt x="137" y="437"/>
                  </a:lnTo>
                  <a:lnTo>
                    <a:pt x="137" y="436"/>
                  </a:lnTo>
                  <a:lnTo>
                    <a:pt x="136" y="436"/>
                  </a:lnTo>
                  <a:lnTo>
                    <a:pt x="136" y="437"/>
                  </a:lnTo>
                  <a:lnTo>
                    <a:pt x="134" y="437"/>
                  </a:lnTo>
                  <a:lnTo>
                    <a:pt x="133" y="437"/>
                  </a:lnTo>
                  <a:lnTo>
                    <a:pt x="132" y="437"/>
                  </a:lnTo>
                  <a:lnTo>
                    <a:pt x="132" y="436"/>
                  </a:lnTo>
                  <a:lnTo>
                    <a:pt x="131" y="436"/>
                  </a:lnTo>
                  <a:lnTo>
                    <a:pt x="132" y="435"/>
                  </a:lnTo>
                  <a:lnTo>
                    <a:pt x="131" y="435"/>
                  </a:lnTo>
                  <a:lnTo>
                    <a:pt x="131" y="434"/>
                  </a:lnTo>
                  <a:lnTo>
                    <a:pt x="131" y="433"/>
                  </a:lnTo>
                  <a:lnTo>
                    <a:pt x="130" y="432"/>
                  </a:lnTo>
                  <a:lnTo>
                    <a:pt x="130" y="431"/>
                  </a:lnTo>
                  <a:lnTo>
                    <a:pt x="130" y="430"/>
                  </a:lnTo>
                  <a:lnTo>
                    <a:pt x="131" y="428"/>
                  </a:lnTo>
                  <a:lnTo>
                    <a:pt x="131" y="427"/>
                  </a:lnTo>
                  <a:lnTo>
                    <a:pt x="131" y="426"/>
                  </a:lnTo>
                  <a:lnTo>
                    <a:pt x="131" y="427"/>
                  </a:lnTo>
                  <a:lnTo>
                    <a:pt x="131" y="426"/>
                  </a:lnTo>
                  <a:lnTo>
                    <a:pt x="132" y="426"/>
                  </a:lnTo>
                  <a:lnTo>
                    <a:pt x="132" y="425"/>
                  </a:lnTo>
                  <a:lnTo>
                    <a:pt x="131" y="425"/>
                  </a:lnTo>
                  <a:lnTo>
                    <a:pt x="131" y="424"/>
                  </a:lnTo>
                  <a:lnTo>
                    <a:pt x="130" y="423"/>
                  </a:lnTo>
                  <a:lnTo>
                    <a:pt x="130" y="422"/>
                  </a:lnTo>
                  <a:lnTo>
                    <a:pt x="129" y="422"/>
                  </a:lnTo>
                  <a:lnTo>
                    <a:pt x="129" y="421"/>
                  </a:lnTo>
                  <a:lnTo>
                    <a:pt x="128" y="421"/>
                  </a:lnTo>
                  <a:lnTo>
                    <a:pt x="127" y="421"/>
                  </a:lnTo>
                  <a:lnTo>
                    <a:pt x="126" y="421"/>
                  </a:lnTo>
                  <a:lnTo>
                    <a:pt x="126" y="420"/>
                  </a:lnTo>
                  <a:lnTo>
                    <a:pt x="126" y="419"/>
                  </a:lnTo>
                  <a:lnTo>
                    <a:pt x="127" y="419"/>
                  </a:lnTo>
                  <a:lnTo>
                    <a:pt x="127" y="418"/>
                  </a:lnTo>
                  <a:lnTo>
                    <a:pt x="127" y="417"/>
                  </a:lnTo>
                  <a:lnTo>
                    <a:pt x="127" y="416"/>
                  </a:lnTo>
                  <a:lnTo>
                    <a:pt x="126" y="416"/>
                  </a:lnTo>
                  <a:lnTo>
                    <a:pt x="126" y="415"/>
                  </a:lnTo>
                  <a:lnTo>
                    <a:pt x="127" y="415"/>
                  </a:lnTo>
                  <a:lnTo>
                    <a:pt x="127" y="414"/>
                  </a:lnTo>
                  <a:lnTo>
                    <a:pt x="126" y="414"/>
                  </a:lnTo>
                  <a:lnTo>
                    <a:pt x="126" y="413"/>
                  </a:lnTo>
                  <a:lnTo>
                    <a:pt x="127" y="413"/>
                  </a:lnTo>
                  <a:lnTo>
                    <a:pt x="127" y="412"/>
                  </a:lnTo>
                  <a:lnTo>
                    <a:pt x="126" y="412"/>
                  </a:lnTo>
                  <a:lnTo>
                    <a:pt x="126" y="411"/>
                  </a:lnTo>
                  <a:lnTo>
                    <a:pt x="127" y="411"/>
                  </a:lnTo>
                  <a:lnTo>
                    <a:pt x="127" y="410"/>
                  </a:lnTo>
                  <a:lnTo>
                    <a:pt x="126" y="410"/>
                  </a:lnTo>
                  <a:lnTo>
                    <a:pt x="125" y="410"/>
                  </a:lnTo>
                  <a:lnTo>
                    <a:pt x="125" y="411"/>
                  </a:lnTo>
                  <a:lnTo>
                    <a:pt x="124" y="411"/>
                  </a:lnTo>
                  <a:lnTo>
                    <a:pt x="124" y="410"/>
                  </a:lnTo>
                  <a:lnTo>
                    <a:pt x="123" y="410"/>
                  </a:lnTo>
                  <a:lnTo>
                    <a:pt x="122" y="409"/>
                  </a:lnTo>
                  <a:lnTo>
                    <a:pt x="122" y="408"/>
                  </a:lnTo>
                  <a:lnTo>
                    <a:pt x="123" y="408"/>
                  </a:lnTo>
                  <a:lnTo>
                    <a:pt x="123" y="407"/>
                  </a:lnTo>
                  <a:lnTo>
                    <a:pt x="124" y="407"/>
                  </a:lnTo>
                  <a:lnTo>
                    <a:pt x="124" y="406"/>
                  </a:lnTo>
                  <a:lnTo>
                    <a:pt x="123" y="406"/>
                  </a:lnTo>
                  <a:lnTo>
                    <a:pt x="123" y="405"/>
                  </a:lnTo>
                  <a:lnTo>
                    <a:pt x="122" y="405"/>
                  </a:lnTo>
                  <a:lnTo>
                    <a:pt x="122" y="403"/>
                  </a:lnTo>
                  <a:lnTo>
                    <a:pt x="121" y="403"/>
                  </a:lnTo>
                  <a:lnTo>
                    <a:pt x="120" y="403"/>
                  </a:lnTo>
                  <a:lnTo>
                    <a:pt x="119" y="402"/>
                  </a:lnTo>
                  <a:lnTo>
                    <a:pt x="118" y="401"/>
                  </a:lnTo>
                  <a:lnTo>
                    <a:pt x="119" y="401"/>
                  </a:lnTo>
                  <a:lnTo>
                    <a:pt x="119" y="400"/>
                  </a:lnTo>
                  <a:lnTo>
                    <a:pt x="118" y="399"/>
                  </a:lnTo>
                  <a:lnTo>
                    <a:pt x="119" y="399"/>
                  </a:lnTo>
                  <a:lnTo>
                    <a:pt x="119" y="398"/>
                  </a:lnTo>
                  <a:lnTo>
                    <a:pt x="118" y="398"/>
                  </a:lnTo>
                  <a:lnTo>
                    <a:pt x="117" y="398"/>
                  </a:lnTo>
                  <a:lnTo>
                    <a:pt x="116" y="398"/>
                  </a:lnTo>
                  <a:lnTo>
                    <a:pt x="116" y="397"/>
                  </a:lnTo>
                  <a:lnTo>
                    <a:pt x="115" y="397"/>
                  </a:lnTo>
                  <a:lnTo>
                    <a:pt x="114" y="397"/>
                  </a:lnTo>
                  <a:lnTo>
                    <a:pt x="114" y="396"/>
                  </a:lnTo>
                  <a:lnTo>
                    <a:pt x="113" y="396"/>
                  </a:lnTo>
                  <a:lnTo>
                    <a:pt x="113" y="395"/>
                  </a:lnTo>
                  <a:lnTo>
                    <a:pt x="114" y="395"/>
                  </a:lnTo>
                  <a:lnTo>
                    <a:pt x="114" y="394"/>
                  </a:lnTo>
                  <a:lnTo>
                    <a:pt x="115" y="394"/>
                  </a:lnTo>
                  <a:lnTo>
                    <a:pt x="115" y="393"/>
                  </a:lnTo>
                  <a:lnTo>
                    <a:pt x="114" y="393"/>
                  </a:lnTo>
                  <a:lnTo>
                    <a:pt x="114" y="392"/>
                  </a:lnTo>
                  <a:lnTo>
                    <a:pt x="113" y="391"/>
                  </a:lnTo>
                  <a:lnTo>
                    <a:pt x="112" y="392"/>
                  </a:lnTo>
                  <a:lnTo>
                    <a:pt x="111" y="392"/>
                  </a:lnTo>
                  <a:lnTo>
                    <a:pt x="109" y="392"/>
                  </a:lnTo>
                  <a:lnTo>
                    <a:pt x="108" y="392"/>
                  </a:lnTo>
                  <a:lnTo>
                    <a:pt x="108" y="393"/>
                  </a:lnTo>
                  <a:lnTo>
                    <a:pt x="107" y="393"/>
                  </a:lnTo>
                  <a:lnTo>
                    <a:pt x="107" y="392"/>
                  </a:lnTo>
                  <a:lnTo>
                    <a:pt x="106" y="392"/>
                  </a:lnTo>
                  <a:lnTo>
                    <a:pt x="106" y="391"/>
                  </a:lnTo>
                  <a:lnTo>
                    <a:pt x="107" y="391"/>
                  </a:lnTo>
                  <a:lnTo>
                    <a:pt x="107" y="390"/>
                  </a:lnTo>
                  <a:lnTo>
                    <a:pt x="106" y="390"/>
                  </a:lnTo>
                  <a:lnTo>
                    <a:pt x="106" y="389"/>
                  </a:lnTo>
                  <a:lnTo>
                    <a:pt x="106" y="388"/>
                  </a:lnTo>
                  <a:lnTo>
                    <a:pt x="105" y="388"/>
                  </a:lnTo>
                  <a:lnTo>
                    <a:pt x="105" y="387"/>
                  </a:lnTo>
                  <a:lnTo>
                    <a:pt x="104" y="387"/>
                  </a:lnTo>
                  <a:lnTo>
                    <a:pt x="103" y="387"/>
                  </a:lnTo>
                  <a:lnTo>
                    <a:pt x="104" y="386"/>
                  </a:lnTo>
                  <a:lnTo>
                    <a:pt x="103" y="386"/>
                  </a:lnTo>
                  <a:lnTo>
                    <a:pt x="103" y="385"/>
                  </a:lnTo>
                  <a:lnTo>
                    <a:pt x="103" y="384"/>
                  </a:lnTo>
                  <a:lnTo>
                    <a:pt x="102" y="383"/>
                  </a:lnTo>
                  <a:lnTo>
                    <a:pt x="101" y="383"/>
                  </a:lnTo>
                  <a:lnTo>
                    <a:pt x="100" y="383"/>
                  </a:lnTo>
                  <a:lnTo>
                    <a:pt x="100" y="382"/>
                  </a:lnTo>
                  <a:lnTo>
                    <a:pt x="99" y="382"/>
                  </a:lnTo>
                  <a:lnTo>
                    <a:pt x="98" y="382"/>
                  </a:lnTo>
                  <a:lnTo>
                    <a:pt x="98" y="381"/>
                  </a:lnTo>
                  <a:lnTo>
                    <a:pt x="97" y="381"/>
                  </a:lnTo>
                  <a:lnTo>
                    <a:pt x="98" y="380"/>
                  </a:lnTo>
                  <a:lnTo>
                    <a:pt x="98" y="378"/>
                  </a:lnTo>
                  <a:lnTo>
                    <a:pt x="98" y="377"/>
                  </a:lnTo>
                  <a:lnTo>
                    <a:pt x="98" y="376"/>
                  </a:lnTo>
                  <a:lnTo>
                    <a:pt x="99" y="376"/>
                  </a:lnTo>
                  <a:lnTo>
                    <a:pt x="99" y="375"/>
                  </a:lnTo>
                  <a:lnTo>
                    <a:pt x="98" y="375"/>
                  </a:lnTo>
                  <a:lnTo>
                    <a:pt x="98" y="374"/>
                  </a:lnTo>
                  <a:lnTo>
                    <a:pt x="98" y="373"/>
                  </a:lnTo>
                  <a:lnTo>
                    <a:pt x="97" y="373"/>
                  </a:lnTo>
                  <a:lnTo>
                    <a:pt x="97" y="372"/>
                  </a:lnTo>
                  <a:lnTo>
                    <a:pt x="97" y="371"/>
                  </a:lnTo>
                  <a:lnTo>
                    <a:pt x="97" y="370"/>
                  </a:lnTo>
                  <a:lnTo>
                    <a:pt x="96" y="370"/>
                  </a:lnTo>
                  <a:lnTo>
                    <a:pt x="96" y="369"/>
                  </a:lnTo>
                  <a:lnTo>
                    <a:pt x="96" y="368"/>
                  </a:lnTo>
                  <a:lnTo>
                    <a:pt x="96" y="367"/>
                  </a:lnTo>
                  <a:lnTo>
                    <a:pt x="96" y="366"/>
                  </a:lnTo>
                  <a:lnTo>
                    <a:pt x="95" y="366"/>
                  </a:lnTo>
                  <a:lnTo>
                    <a:pt x="94" y="366"/>
                  </a:lnTo>
                  <a:lnTo>
                    <a:pt x="94" y="365"/>
                  </a:lnTo>
                  <a:lnTo>
                    <a:pt x="93" y="365"/>
                  </a:lnTo>
                  <a:lnTo>
                    <a:pt x="93" y="364"/>
                  </a:lnTo>
                  <a:lnTo>
                    <a:pt x="93" y="363"/>
                  </a:lnTo>
                  <a:lnTo>
                    <a:pt x="93" y="362"/>
                  </a:lnTo>
                  <a:lnTo>
                    <a:pt x="92" y="362"/>
                  </a:lnTo>
                  <a:lnTo>
                    <a:pt x="91" y="362"/>
                  </a:lnTo>
                  <a:lnTo>
                    <a:pt x="90" y="359"/>
                  </a:lnTo>
                  <a:lnTo>
                    <a:pt x="91" y="359"/>
                  </a:lnTo>
                  <a:lnTo>
                    <a:pt x="91" y="358"/>
                  </a:lnTo>
                  <a:lnTo>
                    <a:pt x="90" y="358"/>
                  </a:lnTo>
                  <a:lnTo>
                    <a:pt x="90" y="357"/>
                  </a:lnTo>
                  <a:lnTo>
                    <a:pt x="89" y="357"/>
                  </a:lnTo>
                  <a:lnTo>
                    <a:pt x="88" y="357"/>
                  </a:lnTo>
                  <a:lnTo>
                    <a:pt x="88" y="358"/>
                  </a:lnTo>
                  <a:lnTo>
                    <a:pt x="87" y="358"/>
                  </a:lnTo>
                  <a:lnTo>
                    <a:pt x="86" y="358"/>
                  </a:lnTo>
                  <a:lnTo>
                    <a:pt x="84" y="358"/>
                  </a:lnTo>
                  <a:lnTo>
                    <a:pt x="83" y="358"/>
                  </a:lnTo>
                  <a:lnTo>
                    <a:pt x="82" y="358"/>
                  </a:lnTo>
                  <a:lnTo>
                    <a:pt x="82" y="357"/>
                  </a:lnTo>
                  <a:lnTo>
                    <a:pt x="81" y="357"/>
                  </a:lnTo>
                  <a:lnTo>
                    <a:pt x="81" y="356"/>
                  </a:lnTo>
                  <a:lnTo>
                    <a:pt x="80" y="355"/>
                  </a:lnTo>
                  <a:lnTo>
                    <a:pt x="79" y="353"/>
                  </a:lnTo>
                  <a:lnTo>
                    <a:pt x="78" y="353"/>
                  </a:lnTo>
                  <a:lnTo>
                    <a:pt x="77" y="352"/>
                  </a:lnTo>
                  <a:lnTo>
                    <a:pt x="77" y="351"/>
                  </a:lnTo>
                  <a:lnTo>
                    <a:pt x="78" y="351"/>
                  </a:lnTo>
                  <a:lnTo>
                    <a:pt x="78" y="350"/>
                  </a:lnTo>
                  <a:lnTo>
                    <a:pt x="77" y="350"/>
                  </a:lnTo>
                  <a:lnTo>
                    <a:pt x="77" y="349"/>
                  </a:lnTo>
                  <a:lnTo>
                    <a:pt x="76" y="349"/>
                  </a:lnTo>
                  <a:lnTo>
                    <a:pt x="76" y="348"/>
                  </a:lnTo>
                  <a:lnTo>
                    <a:pt x="75" y="347"/>
                  </a:lnTo>
                  <a:lnTo>
                    <a:pt x="74" y="347"/>
                  </a:lnTo>
                  <a:lnTo>
                    <a:pt x="73" y="347"/>
                  </a:lnTo>
                  <a:lnTo>
                    <a:pt x="73" y="346"/>
                  </a:lnTo>
                  <a:lnTo>
                    <a:pt x="72" y="346"/>
                  </a:lnTo>
                  <a:lnTo>
                    <a:pt x="71" y="346"/>
                  </a:lnTo>
                  <a:lnTo>
                    <a:pt x="71" y="345"/>
                  </a:lnTo>
                  <a:lnTo>
                    <a:pt x="70" y="345"/>
                  </a:lnTo>
                  <a:lnTo>
                    <a:pt x="70" y="344"/>
                  </a:lnTo>
                  <a:lnTo>
                    <a:pt x="69" y="343"/>
                  </a:lnTo>
                  <a:lnTo>
                    <a:pt x="68" y="344"/>
                  </a:lnTo>
                  <a:lnTo>
                    <a:pt x="67" y="343"/>
                  </a:lnTo>
                  <a:lnTo>
                    <a:pt x="66" y="342"/>
                  </a:lnTo>
                  <a:lnTo>
                    <a:pt x="65" y="342"/>
                  </a:lnTo>
                  <a:lnTo>
                    <a:pt x="65" y="341"/>
                  </a:lnTo>
                  <a:lnTo>
                    <a:pt x="64" y="341"/>
                  </a:lnTo>
                  <a:lnTo>
                    <a:pt x="64" y="340"/>
                  </a:lnTo>
                  <a:lnTo>
                    <a:pt x="63" y="339"/>
                  </a:lnTo>
                  <a:lnTo>
                    <a:pt x="64" y="339"/>
                  </a:lnTo>
                  <a:lnTo>
                    <a:pt x="64" y="338"/>
                  </a:lnTo>
                  <a:lnTo>
                    <a:pt x="64" y="337"/>
                  </a:lnTo>
                  <a:lnTo>
                    <a:pt x="63" y="336"/>
                  </a:lnTo>
                  <a:lnTo>
                    <a:pt x="62" y="336"/>
                  </a:lnTo>
                  <a:lnTo>
                    <a:pt x="61" y="336"/>
                  </a:lnTo>
                  <a:lnTo>
                    <a:pt x="59" y="336"/>
                  </a:lnTo>
                  <a:lnTo>
                    <a:pt x="59" y="335"/>
                  </a:lnTo>
                  <a:lnTo>
                    <a:pt x="61" y="334"/>
                  </a:lnTo>
                  <a:lnTo>
                    <a:pt x="61" y="333"/>
                  </a:lnTo>
                  <a:lnTo>
                    <a:pt x="62" y="333"/>
                  </a:lnTo>
                  <a:lnTo>
                    <a:pt x="62" y="332"/>
                  </a:lnTo>
                  <a:lnTo>
                    <a:pt x="62" y="331"/>
                  </a:lnTo>
                  <a:lnTo>
                    <a:pt x="61" y="331"/>
                  </a:lnTo>
                  <a:lnTo>
                    <a:pt x="59" y="331"/>
                  </a:lnTo>
                  <a:lnTo>
                    <a:pt x="58" y="331"/>
                  </a:lnTo>
                  <a:lnTo>
                    <a:pt x="57" y="330"/>
                  </a:lnTo>
                  <a:lnTo>
                    <a:pt x="57" y="328"/>
                  </a:lnTo>
                  <a:lnTo>
                    <a:pt x="56" y="328"/>
                  </a:lnTo>
                  <a:lnTo>
                    <a:pt x="56" y="327"/>
                  </a:lnTo>
                  <a:lnTo>
                    <a:pt x="55" y="327"/>
                  </a:lnTo>
                  <a:lnTo>
                    <a:pt x="55" y="326"/>
                  </a:lnTo>
                  <a:lnTo>
                    <a:pt x="55" y="325"/>
                  </a:lnTo>
                  <a:lnTo>
                    <a:pt x="54" y="325"/>
                  </a:lnTo>
                  <a:lnTo>
                    <a:pt x="54" y="324"/>
                  </a:lnTo>
                  <a:lnTo>
                    <a:pt x="55" y="324"/>
                  </a:lnTo>
                  <a:lnTo>
                    <a:pt x="54" y="324"/>
                  </a:lnTo>
                  <a:lnTo>
                    <a:pt x="54" y="323"/>
                  </a:lnTo>
                  <a:lnTo>
                    <a:pt x="55" y="323"/>
                  </a:lnTo>
                  <a:lnTo>
                    <a:pt x="54" y="323"/>
                  </a:lnTo>
                  <a:lnTo>
                    <a:pt x="54" y="322"/>
                  </a:lnTo>
                  <a:lnTo>
                    <a:pt x="53" y="322"/>
                  </a:lnTo>
                  <a:lnTo>
                    <a:pt x="52" y="322"/>
                  </a:lnTo>
                  <a:lnTo>
                    <a:pt x="51" y="322"/>
                  </a:lnTo>
                  <a:lnTo>
                    <a:pt x="50" y="322"/>
                  </a:lnTo>
                  <a:lnTo>
                    <a:pt x="49" y="322"/>
                  </a:lnTo>
                  <a:lnTo>
                    <a:pt x="48" y="321"/>
                  </a:lnTo>
                  <a:lnTo>
                    <a:pt x="47" y="321"/>
                  </a:lnTo>
                  <a:lnTo>
                    <a:pt x="47" y="320"/>
                  </a:lnTo>
                  <a:lnTo>
                    <a:pt x="46" y="320"/>
                  </a:lnTo>
                  <a:lnTo>
                    <a:pt x="46" y="319"/>
                  </a:lnTo>
                  <a:lnTo>
                    <a:pt x="45" y="319"/>
                  </a:lnTo>
                  <a:lnTo>
                    <a:pt x="44" y="319"/>
                  </a:lnTo>
                  <a:lnTo>
                    <a:pt x="44" y="318"/>
                  </a:lnTo>
                  <a:lnTo>
                    <a:pt x="43" y="318"/>
                  </a:lnTo>
                  <a:lnTo>
                    <a:pt x="43" y="317"/>
                  </a:lnTo>
                  <a:lnTo>
                    <a:pt x="42" y="317"/>
                  </a:lnTo>
                  <a:lnTo>
                    <a:pt x="41" y="317"/>
                  </a:lnTo>
                  <a:lnTo>
                    <a:pt x="40" y="316"/>
                  </a:lnTo>
                  <a:lnTo>
                    <a:pt x="39" y="316"/>
                  </a:lnTo>
                  <a:lnTo>
                    <a:pt x="38" y="316"/>
                  </a:lnTo>
                  <a:lnTo>
                    <a:pt x="38" y="315"/>
                  </a:lnTo>
                  <a:lnTo>
                    <a:pt x="38" y="314"/>
                  </a:lnTo>
                  <a:lnTo>
                    <a:pt x="37" y="314"/>
                  </a:lnTo>
                  <a:lnTo>
                    <a:pt x="36" y="314"/>
                  </a:lnTo>
                  <a:lnTo>
                    <a:pt x="34" y="314"/>
                  </a:lnTo>
                  <a:lnTo>
                    <a:pt x="33" y="314"/>
                  </a:lnTo>
                  <a:lnTo>
                    <a:pt x="32" y="314"/>
                  </a:lnTo>
                  <a:lnTo>
                    <a:pt x="32" y="315"/>
                  </a:lnTo>
                  <a:lnTo>
                    <a:pt x="31" y="315"/>
                  </a:lnTo>
                  <a:lnTo>
                    <a:pt x="30" y="315"/>
                  </a:lnTo>
                  <a:lnTo>
                    <a:pt x="30" y="314"/>
                  </a:lnTo>
                  <a:lnTo>
                    <a:pt x="30" y="313"/>
                  </a:lnTo>
                  <a:lnTo>
                    <a:pt x="30" y="312"/>
                  </a:lnTo>
                  <a:lnTo>
                    <a:pt x="30" y="311"/>
                  </a:lnTo>
                  <a:lnTo>
                    <a:pt x="29" y="311"/>
                  </a:lnTo>
                  <a:lnTo>
                    <a:pt x="29" y="310"/>
                  </a:lnTo>
                  <a:lnTo>
                    <a:pt x="29" y="309"/>
                  </a:lnTo>
                  <a:lnTo>
                    <a:pt x="28" y="308"/>
                  </a:lnTo>
                  <a:lnTo>
                    <a:pt x="27" y="307"/>
                  </a:lnTo>
                  <a:lnTo>
                    <a:pt x="26" y="307"/>
                  </a:lnTo>
                  <a:lnTo>
                    <a:pt x="26" y="306"/>
                  </a:lnTo>
                  <a:lnTo>
                    <a:pt x="26" y="305"/>
                  </a:lnTo>
                  <a:lnTo>
                    <a:pt x="25" y="303"/>
                  </a:lnTo>
                  <a:lnTo>
                    <a:pt x="25" y="302"/>
                  </a:lnTo>
                  <a:lnTo>
                    <a:pt x="25" y="301"/>
                  </a:lnTo>
                  <a:lnTo>
                    <a:pt x="24" y="301"/>
                  </a:lnTo>
                  <a:lnTo>
                    <a:pt x="24" y="300"/>
                  </a:lnTo>
                  <a:lnTo>
                    <a:pt x="23" y="300"/>
                  </a:lnTo>
                  <a:lnTo>
                    <a:pt x="23" y="299"/>
                  </a:lnTo>
                  <a:lnTo>
                    <a:pt x="22" y="299"/>
                  </a:lnTo>
                  <a:lnTo>
                    <a:pt x="22" y="298"/>
                  </a:lnTo>
                  <a:lnTo>
                    <a:pt x="23" y="298"/>
                  </a:lnTo>
                  <a:lnTo>
                    <a:pt x="23" y="297"/>
                  </a:lnTo>
                  <a:lnTo>
                    <a:pt x="22" y="297"/>
                  </a:lnTo>
                  <a:lnTo>
                    <a:pt x="22" y="296"/>
                  </a:lnTo>
                  <a:lnTo>
                    <a:pt x="21" y="296"/>
                  </a:lnTo>
                  <a:lnTo>
                    <a:pt x="20" y="295"/>
                  </a:lnTo>
                  <a:lnTo>
                    <a:pt x="20" y="294"/>
                  </a:lnTo>
                  <a:lnTo>
                    <a:pt x="21" y="294"/>
                  </a:lnTo>
                  <a:lnTo>
                    <a:pt x="21" y="293"/>
                  </a:lnTo>
                  <a:lnTo>
                    <a:pt x="21" y="292"/>
                  </a:lnTo>
                  <a:lnTo>
                    <a:pt x="22" y="292"/>
                  </a:lnTo>
                  <a:lnTo>
                    <a:pt x="22" y="291"/>
                  </a:lnTo>
                  <a:lnTo>
                    <a:pt x="22" y="290"/>
                  </a:lnTo>
                  <a:lnTo>
                    <a:pt x="23" y="290"/>
                  </a:lnTo>
                  <a:lnTo>
                    <a:pt x="23" y="289"/>
                  </a:lnTo>
                  <a:lnTo>
                    <a:pt x="23" y="288"/>
                  </a:lnTo>
                  <a:lnTo>
                    <a:pt x="24" y="288"/>
                  </a:lnTo>
                  <a:lnTo>
                    <a:pt x="23" y="287"/>
                  </a:lnTo>
                  <a:lnTo>
                    <a:pt x="23" y="286"/>
                  </a:lnTo>
                  <a:lnTo>
                    <a:pt x="24" y="286"/>
                  </a:lnTo>
                  <a:lnTo>
                    <a:pt x="24" y="285"/>
                  </a:lnTo>
                  <a:lnTo>
                    <a:pt x="25" y="285"/>
                  </a:lnTo>
                  <a:lnTo>
                    <a:pt x="25" y="284"/>
                  </a:lnTo>
                  <a:lnTo>
                    <a:pt x="24" y="284"/>
                  </a:lnTo>
                  <a:lnTo>
                    <a:pt x="24" y="283"/>
                  </a:lnTo>
                  <a:lnTo>
                    <a:pt x="25" y="283"/>
                  </a:lnTo>
                  <a:lnTo>
                    <a:pt x="25" y="282"/>
                  </a:lnTo>
                  <a:lnTo>
                    <a:pt x="25" y="281"/>
                  </a:lnTo>
                  <a:lnTo>
                    <a:pt x="26" y="281"/>
                  </a:lnTo>
                  <a:lnTo>
                    <a:pt x="26" y="280"/>
                  </a:lnTo>
                  <a:lnTo>
                    <a:pt x="26" y="278"/>
                  </a:lnTo>
                  <a:lnTo>
                    <a:pt x="26" y="277"/>
                  </a:lnTo>
                  <a:lnTo>
                    <a:pt x="27" y="277"/>
                  </a:lnTo>
                  <a:lnTo>
                    <a:pt x="27" y="276"/>
                  </a:lnTo>
                  <a:lnTo>
                    <a:pt x="27" y="275"/>
                  </a:lnTo>
                  <a:lnTo>
                    <a:pt x="27" y="274"/>
                  </a:lnTo>
                  <a:lnTo>
                    <a:pt x="28" y="274"/>
                  </a:lnTo>
                  <a:lnTo>
                    <a:pt x="28" y="273"/>
                  </a:lnTo>
                  <a:lnTo>
                    <a:pt x="27" y="273"/>
                  </a:lnTo>
                  <a:lnTo>
                    <a:pt x="27" y="272"/>
                  </a:lnTo>
                  <a:lnTo>
                    <a:pt x="27" y="271"/>
                  </a:lnTo>
                  <a:lnTo>
                    <a:pt x="28" y="271"/>
                  </a:lnTo>
                  <a:lnTo>
                    <a:pt x="28" y="270"/>
                  </a:lnTo>
                  <a:lnTo>
                    <a:pt x="28" y="269"/>
                  </a:lnTo>
                  <a:lnTo>
                    <a:pt x="27" y="269"/>
                  </a:lnTo>
                  <a:lnTo>
                    <a:pt x="27" y="268"/>
                  </a:lnTo>
                  <a:lnTo>
                    <a:pt x="27" y="267"/>
                  </a:lnTo>
                  <a:lnTo>
                    <a:pt x="28" y="267"/>
                  </a:lnTo>
                  <a:lnTo>
                    <a:pt x="28" y="266"/>
                  </a:lnTo>
                  <a:lnTo>
                    <a:pt x="28" y="265"/>
                  </a:lnTo>
                  <a:lnTo>
                    <a:pt x="29" y="265"/>
                  </a:lnTo>
                  <a:lnTo>
                    <a:pt x="29" y="264"/>
                  </a:lnTo>
                  <a:lnTo>
                    <a:pt x="29" y="263"/>
                  </a:lnTo>
                  <a:lnTo>
                    <a:pt x="30" y="263"/>
                  </a:lnTo>
                  <a:lnTo>
                    <a:pt x="31" y="263"/>
                  </a:lnTo>
                  <a:lnTo>
                    <a:pt x="32" y="263"/>
                  </a:lnTo>
                  <a:lnTo>
                    <a:pt x="33" y="263"/>
                  </a:lnTo>
                  <a:lnTo>
                    <a:pt x="33" y="262"/>
                  </a:lnTo>
                  <a:lnTo>
                    <a:pt x="34" y="262"/>
                  </a:lnTo>
                  <a:lnTo>
                    <a:pt x="34" y="261"/>
                  </a:lnTo>
                  <a:lnTo>
                    <a:pt x="36" y="261"/>
                  </a:lnTo>
                  <a:lnTo>
                    <a:pt x="37" y="262"/>
                  </a:lnTo>
                  <a:lnTo>
                    <a:pt x="38" y="262"/>
                  </a:lnTo>
                  <a:lnTo>
                    <a:pt x="38" y="263"/>
                  </a:lnTo>
                  <a:lnTo>
                    <a:pt x="39" y="263"/>
                  </a:lnTo>
                  <a:lnTo>
                    <a:pt x="40" y="263"/>
                  </a:lnTo>
                  <a:lnTo>
                    <a:pt x="41" y="263"/>
                  </a:lnTo>
                  <a:lnTo>
                    <a:pt x="42" y="263"/>
                  </a:lnTo>
                  <a:lnTo>
                    <a:pt x="42" y="262"/>
                  </a:lnTo>
                  <a:lnTo>
                    <a:pt x="41" y="262"/>
                  </a:lnTo>
                  <a:lnTo>
                    <a:pt x="40" y="261"/>
                  </a:lnTo>
                  <a:lnTo>
                    <a:pt x="40" y="260"/>
                  </a:lnTo>
                  <a:lnTo>
                    <a:pt x="40" y="259"/>
                  </a:lnTo>
                  <a:lnTo>
                    <a:pt x="39" y="259"/>
                  </a:lnTo>
                  <a:lnTo>
                    <a:pt x="39" y="258"/>
                  </a:lnTo>
                  <a:lnTo>
                    <a:pt x="39" y="257"/>
                  </a:lnTo>
                  <a:lnTo>
                    <a:pt x="38" y="257"/>
                  </a:lnTo>
                  <a:lnTo>
                    <a:pt x="38" y="256"/>
                  </a:lnTo>
                  <a:lnTo>
                    <a:pt x="38" y="255"/>
                  </a:lnTo>
                  <a:lnTo>
                    <a:pt x="37" y="255"/>
                  </a:lnTo>
                  <a:lnTo>
                    <a:pt x="37" y="253"/>
                  </a:lnTo>
                  <a:lnTo>
                    <a:pt x="38" y="253"/>
                  </a:lnTo>
                  <a:lnTo>
                    <a:pt x="38" y="252"/>
                  </a:lnTo>
                  <a:lnTo>
                    <a:pt x="37" y="252"/>
                  </a:lnTo>
                  <a:lnTo>
                    <a:pt x="38" y="252"/>
                  </a:lnTo>
                  <a:lnTo>
                    <a:pt x="37" y="251"/>
                  </a:lnTo>
                  <a:lnTo>
                    <a:pt x="37" y="250"/>
                  </a:lnTo>
                  <a:lnTo>
                    <a:pt x="37" y="249"/>
                  </a:lnTo>
                  <a:lnTo>
                    <a:pt x="37" y="248"/>
                  </a:lnTo>
                  <a:lnTo>
                    <a:pt x="37" y="247"/>
                  </a:lnTo>
                  <a:lnTo>
                    <a:pt x="38" y="247"/>
                  </a:lnTo>
                  <a:lnTo>
                    <a:pt x="38" y="246"/>
                  </a:lnTo>
                  <a:lnTo>
                    <a:pt x="38" y="245"/>
                  </a:lnTo>
                  <a:lnTo>
                    <a:pt x="39" y="245"/>
                  </a:lnTo>
                  <a:lnTo>
                    <a:pt x="39" y="244"/>
                  </a:lnTo>
                  <a:lnTo>
                    <a:pt x="40" y="244"/>
                  </a:lnTo>
                  <a:lnTo>
                    <a:pt x="39" y="244"/>
                  </a:lnTo>
                  <a:lnTo>
                    <a:pt x="39" y="243"/>
                  </a:lnTo>
                  <a:lnTo>
                    <a:pt x="40" y="243"/>
                  </a:lnTo>
                  <a:lnTo>
                    <a:pt x="40" y="242"/>
                  </a:lnTo>
                  <a:lnTo>
                    <a:pt x="39" y="242"/>
                  </a:lnTo>
                  <a:lnTo>
                    <a:pt x="39" y="241"/>
                  </a:lnTo>
                  <a:lnTo>
                    <a:pt x="39" y="240"/>
                  </a:lnTo>
                  <a:lnTo>
                    <a:pt x="38" y="240"/>
                  </a:lnTo>
                  <a:lnTo>
                    <a:pt x="37" y="240"/>
                  </a:lnTo>
                  <a:lnTo>
                    <a:pt x="36" y="240"/>
                  </a:lnTo>
                  <a:lnTo>
                    <a:pt x="36" y="239"/>
                  </a:lnTo>
                  <a:lnTo>
                    <a:pt x="34" y="239"/>
                  </a:lnTo>
                  <a:lnTo>
                    <a:pt x="34" y="238"/>
                  </a:lnTo>
                  <a:lnTo>
                    <a:pt x="33" y="238"/>
                  </a:lnTo>
                  <a:lnTo>
                    <a:pt x="32" y="238"/>
                  </a:lnTo>
                  <a:lnTo>
                    <a:pt x="32" y="237"/>
                  </a:lnTo>
                  <a:lnTo>
                    <a:pt x="31" y="237"/>
                  </a:lnTo>
                  <a:lnTo>
                    <a:pt x="31" y="236"/>
                  </a:lnTo>
                  <a:lnTo>
                    <a:pt x="31" y="235"/>
                  </a:lnTo>
                  <a:lnTo>
                    <a:pt x="31" y="234"/>
                  </a:lnTo>
                  <a:lnTo>
                    <a:pt x="31" y="233"/>
                  </a:lnTo>
                  <a:lnTo>
                    <a:pt x="31" y="232"/>
                  </a:lnTo>
                  <a:lnTo>
                    <a:pt x="32" y="232"/>
                  </a:lnTo>
                  <a:lnTo>
                    <a:pt x="32" y="231"/>
                  </a:lnTo>
                  <a:lnTo>
                    <a:pt x="32" y="230"/>
                  </a:lnTo>
                  <a:lnTo>
                    <a:pt x="32" y="228"/>
                  </a:lnTo>
                  <a:lnTo>
                    <a:pt x="33" y="228"/>
                  </a:lnTo>
                  <a:lnTo>
                    <a:pt x="33" y="227"/>
                  </a:lnTo>
                  <a:lnTo>
                    <a:pt x="33" y="226"/>
                  </a:lnTo>
                  <a:lnTo>
                    <a:pt x="33" y="225"/>
                  </a:lnTo>
                  <a:lnTo>
                    <a:pt x="33" y="224"/>
                  </a:lnTo>
                  <a:lnTo>
                    <a:pt x="34" y="224"/>
                  </a:lnTo>
                  <a:lnTo>
                    <a:pt x="33" y="224"/>
                  </a:lnTo>
                  <a:lnTo>
                    <a:pt x="33" y="223"/>
                  </a:lnTo>
                  <a:lnTo>
                    <a:pt x="33" y="222"/>
                  </a:lnTo>
                  <a:lnTo>
                    <a:pt x="33" y="221"/>
                  </a:lnTo>
                  <a:lnTo>
                    <a:pt x="33" y="220"/>
                  </a:lnTo>
                  <a:lnTo>
                    <a:pt x="34" y="220"/>
                  </a:lnTo>
                  <a:lnTo>
                    <a:pt x="36" y="220"/>
                  </a:lnTo>
                  <a:lnTo>
                    <a:pt x="37" y="220"/>
                  </a:lnTo>
                  <a:lnTo>
                    <a:pt x="38" y="219"/>
                  </a:lnTo>
                  <a:lnTo>
                    <a:pt x="38" y="218"/>
                  </a:lnTo>
                  <a:lnTo>
                    <a:pt x="38" y="217"/>
                  </a:lnTo>
                  <a:lnTo>
                    <a:pt x="38" y="216"/>
                  </a:lnTo>
                  <a:lnTo>
                    <a:pt x="38" y="215"/>
                  </a:lnTo>
                  <a:lnTo>
                    <a:pt x="37" y="215"/>
                  </a:lnTo>
                  <a:lnTo>
                    <a:pt x="37" y="214"/>
                  </a:lnTo>
                  <a:lnTo>
                    <a:pt x="37" y="213"/>
                  </a:lnTo>
                  <a:lnTo>
                    <a:pt x="37" y="212"/>
                  </a:lnTo>
                  <a:lnTo>
                    <a:pt x="37" y="211"/>
                  </a:lnTo>
                  <a:lnTo>
                    <a:pt x="36" y="211"/>
                  </a:lnTo>
                  <a:lnTo>
                    <a:pt x="36" y="210"/>
                  </a:lnTo>
                  <a:lnTo>
                    <a:pt x="34" y="209"/>
                  </a:lnTo>
                  <a:lnTo>
                    <a:pt x="33" y="209"/>
                  </a:lnTo>
                  <a:lnTo>
                    <a:pt x="32" y="209"/>
                  </a:lnTo>
                  <a:lnTo>
                    <a:pt x="32" y="208"/>
                  </a:lnTo>
                  <a:lnTo>
                    <a:pt x="31" y="208"/>
                  </a:lnTo>
                  <a:lnTo>
                    <a:pt x="31" y="207"/>
                  </a:lnTo>
                  <a:lnTo>
                    <a:pt x="31" y="206"/>
                  </a:lnTo>
                  <a:lnTo>
                    <a:pt x="31" y="205"/>
                  </a:lnTo>
                  <a:lnTo>
                    <a:pt x="31" y="203"/>
                  </a:lnTo>
                  <a:lnTo>
                    <a:pt x="30" y="203"/>
                  </a:lnTo>
                  <a:lnTo>
                    <a:pt x="30" y="202"/>
                  </a:lnTo>
                  <a:lnTo>
                    <a:pt x="31" y="202"/>
                  </a:lnTo>
                  <a:lnTo>
                    <a:pt x="30" y="201"/>
                  </a:lnTo>
                  <a:lnTo>
                    <a:pt x="30" y="200"/>
                  </a:lnTo>
                  <a:lnTo>
                    <a:pt x="30" y="199"/>
                  </a:lnTo>
                  <a:lnTo>
                    <a:pt x="31" y="199"/>
                  </a:lnTo>
                  <a:lnTo>
                    <a:pt x="30" y="198"/>
                  </a:lnTo>
                  <a:lnTo>
                    <a:pt x="29" y="198"/>
                  </a:lnTo>
                  <a:lnTo>
                    <a:pt x="28" y="198"/>
                  </a:lnTo>
                  <a:lnTo>
                    <a:pt x="27" y="198"/>
                  </a:lnTo>
                  <a:lnTo>
                    <a:pt x="26" y="197"/>
                  </a:lnTo>
                  <a:lnTo>
                    <a:pt x="26" y="196"/>
                  </a:lnTo>
                  <a:lnTo>
                    <a:pt x="26" y="195"/>
                  </a:lnTo>
                  <a:lnTo>
                    <a:pt x="25" y="195"/>
                  </a:lnTo>
                  <a:lnTo>
                    <a:pt x="25" y="194"/>
                  </a:lnTo>
                  <a:lnTo>
                    <a:pt x="26" y="193"/>
                  </a:lnTo>
                  <a:lnTo>
                    <a:pt x="19" y="185"/>
                  </a:lnTo>
                  <a:lnTo>
                    <a:pt x="18" y="183"/>
                  </a:lnTo>
                  <a:lnTo>
                    <a:pt x="17" y="183"/>
                  </a:lnTo>
                  <a:lnTo>
                    <a:pt x="17" y="182"/>
                  </a:lnTo>
                  <a:lnTo>
                    <a:pt x="16" y="179"/>
                  </a:lnTo>
                  <a:lnTo>
                    <a:pt x="7" y="167"/>
                  </a:lnTo>
                  <a:lnTo>
                    <a:pt x="6" y="167"/>
                  </a:lnTo>
                  <a:lnTo>
                    <a:pt x="6" y="166"/>
                  </a:lnTo>
                  <a:lnTo>
                    <a:pt x="2" y="153"/>
                  </a:lnTo>
                  <a:lnTo>
                    <a:pt x="1" y="153"/>
                  </a:lnTo>
                  <a:lnTo>
                    <a:pt x="1" y="152"/>
                  </a:lnTo>
                  <a:lnTo>
                    <a:pt x="2" y="152"/>
                  </a:lnTo>
                  <a:lnTo>
                    <a:pt x="2" y="151"/>
                  </a:lnTo>
                  <a:lnTo>
                    <a:pt x="5" y="145"/>
                  </a:lnTo>
                  <a:lnTo>
                    <a:pt x="2" y="138"/>
                  </a:lnTo>
                  <a:lnTo>
                    <a:pt x="2" y="137"/>
                  </a:lnTo>
                  <a:lnTo>
                    <a:pt x="0" y="135"/>
                  </a:lnTo>
                  <a:lnTo>
                    <a:pt x="4" y="125"/>
                  </a:lnTo>
                  <a:lnTo>
                    <a:pt x="5" y="122"/>
                  </a:lnTo>
                  <a:lnTo>
                    <a:pt x="6" y="122"/>
                  </a:lnTo>
                  <a:lnTo>
                    <a:pt x="6" y="121"/>
                  </a:lnTo>
                  <a:lnTo>
                    <a:pt x="6" y="122"/>
                  </a:lnTo>
                  <a:lnTo>
                    <a:pt x="7" y="122"/>
                  </a:lnTo>
                  <a:lnTo>
                    <a:pt x="8" y="122"/>
                  </a:lnTo>
                  <a:lnTo>
                    <a:pt x="8" y="121"/>
                  </a:lnTo>
                  <a:lnTo>
                    <a:pt x="8" y="120"/>
                  </a:lnTo>
                  <a:lnTo>
                    <a:pt x="8" y="119"/>
                  </a:lnTo>
                  <a:lnTo>
                    <a:pt x="8" y="118"/>
                  </a:lnTo>
                  <a:lnTo>
                    <a:pt x="8" y="117"/>
                  </a:lnTo>
                  <a:lnTo>
                    <a:pt x="9" y="117"/>
                  </a:lnTo>
                  <a:lnTo>
                    <a:pt x="9" y="116"/>
                  </a:lnTo>
                  <a:lnTo>
                    <a:pt x="11" y="116"/>
                  </a:lnTo>
                  <a:lnTo>
                    <a:pt x="12" y="116"/>
                  </a:lnTo>
                  <a:lnTo>
                    <a:pt x="12" y="115"/>
                  </a:lnTo>
                  <a:lnTo>
                    <a:pt x="13" y="115"/>
                  </a:lnTo>
                  <a:lnTo>
                    <a:pt x="14" y="115"/>
                  </a:lnTo>
                  <a:lnTo>
                    <a:pt x="15" y="115"/>
                  </a:lnTo>
                  <a:lnTo>
                    <a:pt x="15" y="114"/>
                  </a:lnTo>
                  <a:lnTo>
                    <a:pt x="15" y="113"/>
                  </a:lnTo>
                  <a:lnTo>
                    <a:pt x="16" y="113"/>
                  </a:lnTo>
                  <a:lnTo>
                    <a:pt x="16" y="112"/>
                  </a:lnTo>
                  <a:lnTo>
                    <a:pt x="16" y="111"/>
                  </a:lnTo>
                  <a:lnTo>
                    <a:pt x="15" y="111"/>
                  </a:lnTo>
                  <a:lnTo>
                    <a:pt x="15" y="110"/>
                  </a:lnTo>
                  <a:lnTo>
                    <a:pt x="15" y="109"/>
                  </a:lnTo>
                  <a:lnTo>
                    <a:pt x="14" y="109"/>
                  </a:lnTo>
                  <a:lnTo>
                    <a:pt x="14" y="108"/>
                  </a:lnTo>
                  <a:lnTo>
                    <a:pt x="14" y="107"/>
                  </a:lnTo>
                  <a:lnTo>
                    <a:pt x="15" y="107"/>
                  </a:lnTo>
                  <a:lnTo>
                    <a:pt x="15" y="106"/>
                  </a:lnTo>
                  <a:lnTo>
                    <a:pt x="16" y="106"/>
                  </a:lnTo>
                  <a:lnTo>
                    <a:pt x="17" y="106"/>
                  </a:lnTo>
                  <a:lnTo>
                    <a:pt x="18" y="106"/>
                  </a:lnTo>
                  <a:lnTo>
                    <a:pt x="19" y="106"/>
                  </a:lnTo>
                  <a:lnTo>
                    <a:pt x="20" y="104"/>
                  </a:lnTo>
                  <a:lnTo>
                    <a:pt x="20" y="106"/>
                  </a:lnTo>
                  <a:lnTo>
                    <a:pt x="20" y="107"/>
                  </a:lnTo>
                  <a:lnTo>
                    <a:pt x="21" y="107"/>
                  </a:lnTo>
                  <a:lnTo>
                    <a:pt x="21" y="106"/>
                  </a:lnTo>
                  <a:lnTo>
                    <a:pt x="22" y="106"/>
                  </a:lnTo>
                  <a:lnTo>
                    <a:pt x="22" y="104"/>
                  </a:lnTo>
                  <a:lnTo>
                    <a:pt x="23" y="104"/>
                  </a:lnTo>
                  <a:lnTo>
                    <a:pt x="23" y="103"/>
                  </a:lnTo>
                  <a:lnTo>
                    <a:pt x="23" y="102"/>
                  </a:lnTo>
                  <a:lnTo>
                    <a:pt x="24" y="102"/>
                  </a:lnTo>
                  <a:lnTo>
                    <a:pt x="25" y="101"/>
                  </a:lnTo>
                  <a:lnTo>
                    <a:pt x="26" y="101"/>
                  </a:lnTo>
                  <a:lnTo>
                    <a:pt x="26" y="100"/>
                  </a:lnTo>
                  <a:lnTo>
                    <a:pt x="27" y="100"/>
                  </a:lnTo>
                  <a:lnTo>
                    <a:pt x="28" y="100"/>
                  </a:lnTo>
                  <a:lnTo>
                    <a:pt x="29" y="100"/>
                  </a:lnTo>
                  <a:lnTo>
                    <a:pt x="29" y="99"/>
                  </a:lnTo>
                  <a:lnTo>
                    <a:pt x="30" y="99"/>
                  </a:lnTo>
                  <a:lnTo>
                    <a:pt x="30" y="98"/>
                  </a:lnTo>
                  <a:lnTo>
                    <a:pt x="31" y="97"/>
                  </a:lnTo>
                  <a:lnTo>
                    <a:pt x="31" y="96"/>
                  </a:lnTo>
                  <a:lnTo>
                    <a:pt x="32" y="96"/>
                  </a:lnTo>
                  <a:lnTo>
                    <a:pt x="32" y="95"/>
                  </a:lnTo>
                  <a:lnTo>
                    <a:pt x="33" y="95"/>
                  </a:lnTo>
                  <a:lnTo>
                    <a:pt x="34" y="95"/>
                  </a:lnTo>
                  <a:lnTo>
                    <a:pt x="36" y="95"/>
                  </a:lnTo>
                  <a:lnTo>
                    <a:pt x="37" y="95"/>
                  </a:lnTo>
                  <a:lnTo>
                    <a:pt x="38" y="95"/>
                  </a:lnTo>
                  <a:lnTo>
                    <a:pt x="39" y="95"/>
                  </a:lnTo>
                  <a:lnTo>
                    <a:pt x="40" y="95"/>
                  </a:lnTo>
                  <a:lnTo>
                    <a:pt x="41" y="95"/>
                  </a:lnTo>
                  <a:lnTo>
                    <a:pt x="42" y="95"/>
                  </a:lnTo>
                  <a:lnTo>
                    <a:pt x="42" y="96"/>
                  </a:lnTo>
                  <a:lnTo>
                    <a:pt x="43" y="95"/>
                  </a:lnTo>
                  <a:lnTo>
                    <a:pt x="44" y="95"/>
                  </a:lnTo>
                  <a:lnTo>
                    <a:pt x="44" y="94"/>
                  </a:lnTo>
                  <a:lnTo>
                    <a:pt x="45" y="94"/>
                  </a:lnTo>
                  <a:lnTo>
                    <a:pt x="45" y="93"/>
                  </a:lnTo>
                  <a:lnTo>
                    <a:pt x="46" y="93"/>
                  </a:lnTo>
                  <a:lnTo>
                    <a:pt x="47" y="93"/>
                  </a:lnTo>
                  <a:lnTo>
                    <a:pt x="48" y="93"/>
                  </a:lnTo>
                  <a:lnTo>
                    <a:pt x="48" y="92"/>
                  </a:lnTo>
                  <a:lnTo>
                    <a:pt x="49" y="92"/>
                  </a:lnTo>
                  <a:lnTo>
                    <a:pt x="49" y="91"/>
                  </a:lnTo>
                  <a:lnTo>
                    <a:pt x="50" y="91"/>
                  </a:lnTo>
                  <a:lnTo>
                    <a:pt x="51" y="91"/>
                  </a:lnTo>
                  <a:lnTo>
                    <a:pt x="52" y="91"/>
                  </a:lnTo>
                  <a:lnTo>
                    <a:pt x="53" y="90"/>
                  </a:lnTo>
                  <a:lnTo>
                    <a:pt x="54" y="90"/>
                  </a:lnTo>
                  <a:lnTo>
                    <a:pt x="55" y="90"/>
                  </a:lnTo>
                  <a:lnTo>
                    <a:pt x="55" y="89"/>
                  </a:lnTo>
                  <a:lnTo>
                    <a:pt x="55" y="88"/>
                  </a:lnTo>
                  <a:lnTo>
                    <a:pt x="56" y="88"/>
                  </a:lnTo>
                  <a:lnTo>
                    <a:pt x="56" y="87"/>
                  </a:lnTo>
                  <a:lnTo>
                    <a:pt x="56" y="86"/>
                  </a:lnTo>
                  <a:lnTo>
                    <a:pt x="56" y="85"/>
                  </a:lnTo>
                  <a:lnTo>
                    <a:pt x="57" y="85"/>
                  </a:lnTo>
                  <a:lnTo>
                    <a:pt x="58" y="85"/>
                  </a:lnTo>
                  <a:lnTo>
                    <a:pt x="59" y="85"/>
                  </a:lnTo>
                  <a:lnTo>
                    <a:pt x="59" y="84"/>
                  </a:lnTo>
                  <a:lnTo>
                    <a:pt x="61" y="84"/>
                  </a:lnTo>
                  <a:lnTo>
                    <a:pt x="61" y="83"/>
                  </a:lnTo>
                  <a:lnTo>
                    <a:pt x="61" y="82"/>
                  </a:lnTo>
                  <a:lnTo>
                    <a:pt x="62" y="82"/>
                  </a:lnTo>
                  <a:lnTo>
                    <a:pt x="62" y="81"/>
                  </a:lnTo>
                  <a:lnTo>
                    <a:pt x="63" y="81"/>
                  </a:lnTo>
                  <a:lnTo>
                    <a:pt x="63" y="79"/>
                  </a:lnTo>
                  <a:lnTo>
                    <a:pt x="64" y="79"/>
                  </a:lnTo>
                  <a:lnTo>
                    <a:pt x="65" y="78"/>
                  </a:lnTo>
                  <a:lnTo>
                    <a:pt x="66" y="78"/>
                  </a:lnTo>
                  <a:lnTo>
                    <a:pt x="67" y="78"/>
                  </a:lnTo>
                  <a:lnTo>
                    <a:pt x="68" y="78"/>
                  </a:lnTo>
                  <a:lnTo>
                    <a:pt x="68" y="77"/>
                  </a:lnTo>
                  <a:lnTo>
                    <a:pt x="69" y="77"/>
                  </a:lnTo>
                  <a:lnTo>
                    <a:pt x="70" y="77"/>
                  </a:lnTo>
                  <a:lnTo>
                    <a:pt x="70" y="78"/>
                  </a:lnTo>
                  <a:lnTo>
                    <a:pt x="71" y="78"/>
                  </a:lnTo>
                  <a:lnTo>
                    <a:pt x="72" y="77"/>
                  </a:lnTo>
                  <a:lnTo>
                    <a:pt x="72" y="78"/>
                  </a:lnTo>
                  <a:lnTo>
                    <a:pt x="73" y="78"/>
                  </a:lnTo>
                  <a:lnTo>
                    <a:pt x="73" y="79"/>
                  </a:lnTo>
                  <a:lnTo>
                    <a:pt x="74" y="79"/>
                  </a:lnTo>
                  <a:lnTo>
                    <a:pt x="75" y="79"/>
                  </a:lnTo>
                  <a:lnTo>
                    <a:pt x="75" y="78"/>
                  </a:lnTo>
                  <a:lnTo>
                    <a:pt x="76" y="78"/>
                  </a:lnTo>
                  <a:lnTo>
                    <a:pt x="77" y="79"/>
                  </a:lnTo>
                  <a:lnTo>
                    <a:pt x="78" y="79"/>
                  </a:lnTo>
                  <a:lnTo>
                    <a:pt x="79" y="79"/>
                  </a:lnTo>
                  <a:lnTo>
                    <a:pt x="79" y="81"/>
                  </a:lnTo>
                  <a:lnTo>
                    <a:pt x="80" y="81"/>
                  </a:lnTo>
                  <a:lnTo>
                    <a:pt x="81" y="81"/>
                  </a:lnTo>
                  <a:lnTo>
                    <a:pt x="82" y="81"/>
                  </a:lnTo>
                  <a:lnTo>
                    <a:pt x="83" y="81"/>
                  </a:lnTo>
                  <a:lnTo>
                    <a:pt x="83" y="79"/>
                  </a:lnTo>
                  <a:lnTo>
                    <a:pt x="84" y="79"/>
                  </a:lnTo>
                  <a:lnTo>
                    <a:pt x="86" y="79"/>
                  </a:lnTo>
                  <a:lnTo>
                    <a:pt x="86" y="81"/>
                  </a:lnTo>
                  <a:lnTo>
                    <a:pt x="87" y="81"/>
                  </a:lnTo>
                  <a:lnTo>
                    <a:pt x="88" y="81"/>
                  </a:lnTo>
                  <a:lnTo>
                    <a:pt x="88" y="79"/>
                  </a:lnTo>
                  <a:lnTo>
                    <a:pt x="89" y="79"/>
                  </a:lnTo>
                  <a:lnTo>
                    <a:pt x="90" y="79"/>
                  </a:lnTo>
                  <a:lnTo>
                    <a:pt x="90" y="78"/>
                  </a:lnTo>
                  <a:lnTo>
                    <a:pt x="91" y="78"/>
                  </a:lnTo>
                  <a:lnTo>
                    <a:pt x="92" y="78"/>
                  </a:lnTo>
                  <a:lnTo>
                    <a:pt x="93" y="78"/>
                  </a:lnTo>
                  <a:lnTo>
                    <a:pt x="94" y="79"/>
                  </a:lnTo>
                  <a:lnTo>
                    <a:pt x="93" y="79"/>
                  </a:lnTo>
                  <a:lnTo>
                    <a:pt x="93" y="81"/>
                  </a:lnTo>
                  <a:lnTo>
                    <a:pt x="94" y="81"/>
                  </a:lnTo>
                  <a:lnTo>
                    <a:pt x="95" y="81"/>
                  </a:lnTo>
                  <a:lnTo>
                    <a:pt x="95" y="82"/>
                  </a:lnTo>
                  <a:lnTo>
                    <a:pt x="96" y="82"/>
                  </a:lnTo>
                  <a:lnTo>
                    <a:pt x="97" y="82"/>
                  </a:lnTo>
                  <a:lnTo>
                    <a:pt x="97" y="83"/>
                  </a:lnTo>
                  <a:lnTo>
                    <a:pt x="98" y="83"/>
                  </a:lnTo>
                  <a:lnTo>
                    <a:pt x="98" y="84"/>
                  </a:lnTo>
                  <a:lnTo>
                    <a:pt x="99" y="84"/>
                  </a:lnTo>
                  <a:lnTo>
                    <a:pt x="99" y="83"/>
                  </a:lnTo>
                  <a:lnTo>
                    <a:pt x="100" y="83"/>
                  </a:lnTo>
                  <a:lnTo>
                    <a:pt x="100" y="84"/>
                  </a:lnTo>
                  <a:lnTo>
                    <a:pt x="101" y="84"/>
                  </a:lnTo>
                  <a:lnTo>
                    <a:pt x="101" y="85"/>
                  </a:lnTo>
                  <a:lnTo>
                    <a:pt x="101" y="84"/>
                  </a:lnTo>
                  <a:lnTo>
                    <a:pt x="102" y="84"/>
                  </a:lnTo>
                  <a:lnTo>
                    <a:pt x="103" y="85"/>
                  </a:lnTo>
                  <a:lnTo>
                    <a:pt x="104" y="85"/>
                  </a:lnTo>
                  <a:lnTo>
                    <a:pt x="105" y="85"/>
                  </a:lnTo>
                  <a:lnTo>
                    <a:pt x="105" y="86"/>
                  </a:lnTo>
                  <a:lnTo>
                    <a:pt x="106" y="86"/>
                  </a:lnTo>
                  <a:lnTo>
                    <a:pt x="107" y="86"/>
                  </a:lnTo>
                  <a:lnTo>
                    <a:pt x="108" y="85"/>
                  </a:lnTo>
                  <a:lnTo>
                    <a:pt x="109" y="85"/>
                  </a:lnTo>
                  <a:lnTo>
                    <a:pt x="111" y="85"/>
                  </a:lnTo>
                  <a:lnTo>
                    <a:pt x="111" y="84"/>
                  </a:lnTo>
                  <a:lnTo>
                    <a:pt x="112" y="84"/>
                  </a:lnTo>
                  <a:lnTo>
                    <a:pt x="113" y="84"/>
                  </a:lnTo>
                  <a:lnTo>
                    <a:pt x="113" y="83"/>
                  </a:lnTo>
                  <a:lnTo>
                    <a:pt x="113" y="82"/>
                  </a:lnTo>
                  <a:lnTo>
                    <a:pt x="113" y="81"/>
                  </a:lnTo>
                  <a:lnTo>
                    <a:pt x="114" y="81"/>
                  </a:lnTo>
                  <a:lnTo>
                    <a:pt x="115" y="81"/>
                  </a:lnTo>
                  <a:lnTo>
                    <a:pt x="115" y="79"/>
                  </a:lnTo>
                  <a:lnTo>
                    <a:pt x="116" y="79"/>
                  </a:lnTo>
                  <a:lnTo>
                    <a:pt x="117" y="79"/>
                  </a:lnTo>
                  <a:lnTo>
                    <a:pt x="118" y="79"/>
                  </a:lnTo>
                  <a:lnTo>
                    <a:pt x="119" y="79"/>
                  </a:lnTo>
                  <a:lnTo>
                    <a:pt x="120" y="79"/>
                  </a:lnTo>
                  <a:lnTo>
                    <a:pt x="121" y="79"/>
                  </a:lnTo>
                  <a:lnTo>
                    <a:pt x="121" y="81"/>
                  </a:lnTo>
                  <a:lnTo>
                    <a:pt x="122" y="81"/>
                  </a:lnTo>
                  <a:lnTo>
                    <a:pt x="122" y="79"/>
                  </a:lnTo>
                  <a:lnTo>
                    <a:pt x="123" y="81"/>
                  </a:lnTo>
                  <a:lnTo>
                    <a:pt x="123" y="79"/>
                  </a:lnTo>
                  <a:lnTo>
                    <a:pt x="123" y="81"/>
                  </a:lnTo>
                  <a:lnTo>
                    <a:pt x="124" y="81"/>
                  </a:lnTo>
                  <a:lnTo>
                    <a:pt x="123" y="81"/>
                  </a:lnTo>
                  <a:lnTo>
                    <a:pt x="124" y="81"/>
                  </a:lnTo>
                  <a:lnTo>
                    <a:pt x="124" y="82"/>
                  </a:lnTo>
                  <a:lnTo>
                    <a:pt x="125" y="82"/>
                  </a:lnTo>
                  <a:lnTo>
                    <a:pt x="126" y="82"/>
                  </a:lnTo>
                  <a:lnTo>
                    <a:pt x="126" y="83"/>
                  </a:lnTo>
                  <a:lnTo>
                    <a:pt x="127" y="83"/>
                  </a:lnTo>
                  <a:lnTo>
                    <a:pt x="128" y="84"/>
                  </a:lnTo>
                  <a:lnTo>
                    <a:pt x="129" y="84"/>
                  </a:lnTo>
                  <a:lnTo>
                    <a:pt x="129" y="85"/>
                  </a:lnTo>
                  <a:lnTo>
                    <a:pt x="130" y="85"/>
                  </a:lnTo>
                  <a:lnTo>
                    <a:pt x="131" y="84"/>
                  </a:lnTo>
                  <a:lnTo>
                    <a:pt x="132" y="84"/>
                  </a:lnTo>
                  <a:lnTo>
                    <a:pt x="133" y="84"/>
                  </a:lnTo>
                  <a:lnTo>
                    <a:pt x="133" y="83"/>
                  </a:lnTo>
                  <a:lnTo>
                    <a:pt x="134" y="83"/>
                  </a:lnTo>
                  <a:lnTo>
                    <a:pt x="136" y="83"/>
                  </a:lnTo>
                  <a:lnTo>
                    <a:pt x="137" y="83"/>
                  </a:lnTo>
                  <a:lnTo>
                    <a:pt x="137" y="82"/>
                  </a:lnTo>
                  <a:lnTo>
                    <a:pt x="138" y="82"/>
                  </a:lnTo>
                  <a:lnTo>
                    <a:pt x="139" y="83"/>
                  </a:lnTo>
                  <a:lnTo>
                    <a:pt x="140" y="82"/>
                  </a:lnTo>
                  <a:lnTo>
                    <a:pt x="140" y="81"/>
                  </a:lnTo>
                  <a:lnTo>
                    <a:pt x="141" y="81"/>
                  </a:lnTo>
                  <a:lnTo>
                    <a:pt x="141" y="79"/>
                  </a:lnTo>
                  <a:lnTo>
                    <a:pt x="142" y="79"/>
                  </a:lnTo>
                  <a:lnTo>
                    <a:pt x="142" y="78"/>
                  </a:lnTo>
                  <a:lnTo>
                    <a:pt x="141" y="78"/>
                  </a:lnTo>
                  <a:lnTo>
                    <a:pt x="141" y="77"/>
                  </a:lnTo>
                  <a:lnTo>
                    <a:pt x="142" y="77"/>
                  </a:lnTo>
                  <a:lnTo>
                    <a:pt x="142" y="76"/>
                  </a:lnTo>
                  <a:lnTo>
                    <a:pt x="143" y="76"/>
                  </a:lnTo>
                  <a:lnTo>
                    <a:pt x="143" y="75"/>
                  </a:lnTo>
                  <a:lnTo>
                    <a:pt x="143" y="74"/>
                  </a:lnTo>
                  <a:lnTo>
                    <a:pt x="144" y="74"/>
                  </a:lnTo>
                  <a:lnTo>
                    <a:pt x="144" y="73"/>
                  </a:lnTo>
                  <a:lnTo>
                    <a:pt x="144" y="72"/>
                  </a:lnTo>
                  <a:lnTo>
                    <a:pt x="144" y="71"/>
                  </a:lnTo>
                  <a:lnTo>
                    <a:pt x="144" y="70"/>
                  </a:lnTo>
                  <a:lnTo>
                    <a:pt x="143" y="70"/>
                  </a:lnTo>
                  <a:lnTo>
                    <a:pt x="143" y="69"/>
                  </a:lnTo>
                  <a:lnTo>
                    <a:pt x="143" y="68"/>
                  </a:lnTo>
                  <a:lnTo>
                    <a:pt x="144" y="68"/>
                  </a:lnTo>
                  <a:lnTo>
                    <a:pt x="144" y="67"/>
                  </a:lnTo>
                  <a:lnTo>
                    <a:pt x="145" y="67"/>
                  </a:lnTo>
                  <a:lnTo>
                    <a:pt x="145" y="66"/>
                  </a:lnTo>
                  <a:lnTo>
                    <a:pt x="146" y="66"/>
                  </a:lnTo>
                  <a:lnTo>
                    <a:pt x="147" y="66"/>
                  </a:lnTo>
                  <a:lnTo>
                    <a:pt x="147" y="65"/>
                  </a:lnTo>
                  <a:lnTo>
                    <a:pt x="148" y="65"/>
                  </a:lnTo>
                  <a:lnTo>
                    <a:pt x="152" y="63"/>
                  </a:lnTo>
                  <a:lnTo>
                    <a:pt x="154" y="64"/>
                  </a:lnTo>
                  <a:lnTo>
                    <a:pt x="157" y="64"/>
                  </a:lnTo>
                  <a:lnTo>
                    <a:pt x="158" y="64"/>
                  </a:lnTo>
                  <a:lnTo>
                    <a:pt x="159" y="64"/>
                  </a:lnTo>
                  <a:lnTo>
                    <a:pt x="161" y="64"/>
                  </a:lnTo>
                  <a:lnTo>
                    <a:pt x="162" y="64"/>
                  </a:lnTo>
                  <a:lnTo>
                    <a:pt x="163" y="64"/>
                  </a:lnTo>
                  <a:lnTo>
                    <a:pt x="163" y="63"/>
                  </a:lnTo>
                  <a:lnTo>
                    <a:pt x="164" y="63"/>
                  </a:lnTo>
                  <a:lnTo>
                    <a:pt x="165" y="63"/>
                  </a:lnTo>
                  <a:lnTo>
                    <a:pt x="165" y="64"/>
                  </a:lnTo>
                  <a:lnTo>
                    <a:pt x="166" y="64"/>
                  </a:lnTo>
                  <a:lnTo>
                    <a:pt x="166" y="63"/>
                  </a:lnTo>
                  <a:lnTo>
                    <a:pt x="167" y="63"/>
                  </a:lnTo>
                  <a:lnTo>
                    <a:pt x="168" y="64"/>
                  </a:lnTo>
                  <a:lnTo>
                    <a:pt x="169" y="64"/>
                  </a:lnTo>
                  <a:lnTo>
                    <a:pt x="170" y="64"/>
                  </a:lnTo>
                  <a:lnTo>
                    <a:pt x="170" y="63"/>
                  </a:lnTo>
                  <a:lnTo>
                    <a:pt x="171" y="63"/>
                  </a:lnTo>
                  <a:lnTo>
                    <a:pt x="171" y="62"/>
                  </a:lnTo>
                  <a:lnTo>
                    <a:pt x="172" y="63"/>
                  </a:lnTo>
                  <a:lnTo>
                    <a:pt x="172" y="62"/>
                  </a:lnTo>
                  <a:lnTo>
                    <a:pt x="173" y="62"/>
                  </a:lnTo>
                  <a:lnTo>
                    <a:pt x="174" y="62"/>
                  </a:lnTo>
                  <a:lnTo>
                    <a:pt x="175" y="62"/>
                  </a:lnTo>
                  <a:lnTo>
                    <a:pt x="176" y="62"/>
                  </a:lnTo>
                  <a:lnTo>
                    <a:pt x="177" y="62"/>
                  </a:lnTo>
                  <a:lnTo>
                    <a:pt x="177" y="63"/>
                  </a:lnTo>
                  <a:lnTo>
                    <a:pt x="178" y="63"/>
                  </a:lnTo>
                  <a:lnTo>
                    <a:pt x="179" y="63"/>
                  </a:lnTo>
                  <a:lnTo>
                    <a:pt x="179" y="64"/>
                  </a:lnTo>
                  <a:lnTo>
                    <a:pt x="179" y="65"/>
                  </a:lnTo>
                  <a:lnTo>
                    <a:pt x="180" y="66"/>
                  </a:lnTo>
                  <a:lnTo>
                    <a:pt x="180" y="67"/>
                  </a:lnTo>
                  <a:lnTo>
                    <a:pt x="181" y="67"/>
                  </a:lnTo>
                  <a:lnTo>
                    <a:pt x="181" y="66"/>
                  </a:lnTo>
                  <a:lnTo>
                    <a:pt x="182" y="66"/>
                  </a:lnTo>
                  <a:lnTo>
                    <a:pt x="183" y="66"/>
                  </a:lnTo>
                  <a:lnTo>
                    <a:pt x="184" y="66"/>
                  </a:lnTo>
                  <a:lnTo>
                    <a:pt x="186" y="66"/>
                  </a:lnTo>
                  <a:lnTo>
                    <a:pt x="187" y="66"/>
                  </a:lnTo>
                  <a:lnTo>
                    <a:pt x="188" y="66"/>
                  </a:lnTo>
                  <a:lnTo>
                    <a:pt x="189" y="66"/>
                  </a:lnTo>
                  <a:lnTo>
                    <a:pt x="190" y="66"/>
                  </a:lnTo>
                  <a:lnTo>
                    <a:pt x="190" y="65"/>
                  </a:lnTo>
                  <a:lnTo>
                    <a:pt x="190" y="64"/>
                  </a:lnTo>
                  <a:lnTo>
                    <a:pt x="191" y="64"/>
                  </a:lnTo>
                  <a:lnTo>
                    <a:pt x="192" y="64"/>
                  </a:lnTo>
                  <a:lnTo>
                    <a:pt x="193" y="63"/>
                  </a:lnTo>
                  <a:lnTo>
                    <a:pt x="194" y="62"/>
                  </a:lnTo>
                  <a:lnTo>
                    <a:pt x="194" y="61"/>
                  </a:lnTo>
                  <a:lnTo>
                    <a:pt x="194" y="60"/>
                  </a:lnTo>
                  <a:lnTo>
                    <a:pt x="194" y="59"/>
                  </a:lnTo>
                  <a:lnTo>
                    <a:pt x="195" y="59"/>
                  </a:lnTo>
                  <a:lnTo>
                    <a:pt x="194" y="59"/>
                  </a:lnTo>
                  <a:lnTo>
                    <a:pt x="194" y="58"/>
                  </a:lnTo>
                  <a:lnTo>
                    <a:pt x="195" y="58"/>
                  </a:lnTo>
                  <a:lnTo>
                    <a:pt x="196" y="58"/>
                  </a:lnTo>
                  <a:lnTo>
                    <a:pt x="197" y="57"/>
                  </a:lnTo>
                  <a:lnTo>
                    <a:pt x="198" y="57"/>
                  </a:lnTo>
                  <a:lnTo>
                    <a:pt x="199" y="57"/>
                  </a:lnTo>
                  <a:lnTo>
                    <a:pt x="200" y="57"/>
                  </a:lnTo>
                  <a:lnTo>
                    <a:pt x="200" y="56"/>
                  </a:lnTo>
                  <a:lnTo>
                    <a:pt x="201" y="57"/>
                  </a:lnTo>
                  <a:lnTo>
                    <a:pt x="202" y="57"/>
                  </a:lnTo>
                  <a:lnTo>
                    <a:pt x="203" y="58"/>
                  </a:lnTo>
                  <a:lnTo>
                    <a:pt x="203" y="59"/>
                  </a:lnTo>
                  <a:lnTo>
                    <a:pt x="203" y="60"/>
                  </a:lnTo>
                  <a:lnTo>
                    <a:pt x="204" y="60"/>
                  </a:lnTo>
                  <a:lnTo>
                    <a:pt x="205" y="60"/>
                  </a:lnTo>
                  <a:lnTo>
                    <a:pt x="206" y="60"/>
                  </a:lnTo>
                  <a:lnTo>
                    <a:pt x="206" y="61"/>
                  </a:lnTo>
                  <a:lnTo>
                    <a:pt x="206" y="62"/>
                  </a:lnTo>
                  <a:lnTo>
                    <a:pt x="206" y="63"/>
                  </a:lnTo>
                  <a:lnTo>
                    <a:pt x="207" y="63"/>
                  </a:lnTo>
                  <a:lnTo>
                    <a:pt x="208" y="63"/>
                  </a:lnTo>
                  <a:lnTo>
                    <a:pt x="209" y="63"/>
                  </a:lnTo>
                  <a:lnTo>
                    <a:pt x="211" y="63"/>
                  </a:lnTo>
                  <a:lnTo>
                    <a:pt x="211" y="64"/>
                  </a:lnTo>
                  <a:lnTo>
                    <a:pt x="212" y="64"/>
                  </a:lnTo>
                  <a:lnTo>
                    <a:pt x="212" y="65"/>
                  </a:lnTo>
                  <a:lnTo>
                    <a:pt x="213" y="65"/>
                  </a:lnTo>
                  <a:lnTo>
                    <a:pt x="213" y="66"/>
                  </a:lnTo>
                  <a:lnTo>
                    <a:pt x="214" y="66"/>
                  </a:lnTo>
                  <a:lnTo>
                    <a:pt x="215" y="66"/>
                  </a:lnTo>
                  <a:lnTo>
                    <a:pt x="215" y="65"/>
                  </a:lnTo>
                  <a:lnTo>
                    <a:pt x="216" y="65"/>
                  </a:lnTo>
                  <a:lnTo>
                    <a:pt x="217" y="65"/>
                  </a:lnTo>
                  <a:lnTo>
                    <a:pt x="218" y="65"/>
                  </a:lnTo>
                  <a:lnTo>
                    <a:pt x="219" y="65"/>
                  </a:lnTo>
                  <a:lnTo>
                    <a:pt x="219" y="64"/>
                  </a:lnTo>
                  <a:lnTo>
                    <a:pt x="219" y="63"/>
                  </a:lnTo>
                  <a:lnTo>
                    <a:pt x="219" y="62"/>
                  </a:lnTo>
                  <a:lnTo>
                    <a:pt x="220" y="62"/>
                  </a:lnTo>
                  <a:lnTo>
                    <a:pt x="221" y="61"/>
                  </a:lnTo>
                  <a:lnTo>
                    <a:pt x="222" y="60"/>
                  </a:lnTo>
                  <a:lnTo>
                    <a:pt x="222" y="59"/>
                  </a:lnTo>
                  <a:lnTo>
                    <a:pt x="223" y="59"/>
                  </a:lnTo>
                  <a:lnTo>
                    <a:pt x="224" y="59"/>
                  </a:lnTo>
                  <a:lnTo>
                    <a:pt x="225" y="59"/>
                  </a:lnTo>
                  <a:lnTo>
                    <a:pt x="225" y="58"/>
                  </a:lnTo>
                  <a:lnTo>
                    <a:pt x="226" y="58"/>
                  </a:lnTo>
                  <a:lnTo>
                    <a:pt x="226" y="57"/>
                  </a:lnTo>
                  <a:lnTo>
                    <a:pt x="226" y="56"/>
                  </a:lnTo>
                  <a:lnTo>
                    <a:pt x="227" y="56"/>
                  </a:lnTo>
                  <a:lnTo>
                    <a:pt x="227" y="54"/>
                  </a:lnTo>
                  <a:lnTo>
                    <a:pt x="227" y="53"/>
                  </a:lnTo>
                  <a:lnTo>
                    <a:pt x="228" y="53"/>
                  </a:lnTo>
                  <a:lnTo>
                    <a:pt x="228" y="52"/>
                  </a:lnTo>
                  <a:lnTo>
                    <a:pt x="229" y="52"/>
                  </a:lnTo>
                  <a:lnTo>
                    <a:pt x="230" y="52"/>
                  </a:lnTo>
                  <a:lnTo>
                    <a:pt x="231" y="52"/>
                  </a:lnTo>
                  <a:lnTo>
                    <a:pt x="232" y="51"/>
                  </a:lnTo>
                  <a:lnTo>
                    <a:pt x="232" y="50"/>
                  </a:lnTo>
                  <a:lnTo>
                    <a:pt x="233" y="50"/>
                  </a:lnTo>
                  <a:lnTo>
                    <a:pt x="233" y="49"/>
                  </a:lnTo>
                  <a:lnTo>
                    <a:pt x="234" y="49"/>
                  </a:lnTo>
                  <a:lnTo>
                    <a:pt x="236" y="49"/>
                  </a:lnTo>
                  <a:lnTo>
                    <a:pt x="236" y="48"/>
                  </a:lnTo>
                  <a:lnTo>
                    <a:pt x="236" y="47"/>
                  </a:lnTo>
                  <a:lnTo>
                    <a:pt x="237" y="47"/>
                  </a:lnTo>
                  <a:lnTo>
                    <a:pt x="238" y="47"/>
                  </a:lnTo>
                  <a:lnTo>
                    <a:pt x="238" y="46"/>
                  </a:lnTo>
                  <a:lnTo>
                    <a:pt x="237" y="45"/>
                  </a:lnTo>
                  <a:lnTo>
                    <a:pt x="238" y="45"/>
                  </a:lnTo>
                  <a:lnTo>
                    <a:pt x="238" y="44"/>
                  </a:lnTo>
                  <a:lnTo>
                    <a:pt x="239" y="44"/>
                  </a:lnTo>
                  <a:lnTo>
                    <a:pt x="239" y="43"/>
                  </a:lnTo>
                  <a:lnTo>
                    <a:pt x="239" y="42"/>
                  </a:lnTo>
                  <a:lnTo>
                    <a:pt x="238" y="42"/>
                  </a:lnTo>
                  <a:lnTo>
                    <a:pt x="238" y="41"/>
                  </a:lnTo>
                  <a:lnTo>
                    <a:pt x="239" y="41"/>
                  </a:lnTo>
                  <a:lnTo>
                    <a:pt x="239" y="40"/>
                  </a:lnTo>
                  <a:lnTo>
                    <a:pt x="239" y="39"/>
                  </a:lnTo>
                  <a:lnTo>
                    <a:pt x="240" y="39"/>
                  </a:lnTo>
                  <a:lnTo>
                    <a:pt x="241" y="38"/>
                  </a:lnTo>
                  <a:lnTo>
                    <a:pt x="242" y="38"/>
                  </a:lnTo>
                  <a:lnTo>
                    <a:pt x="242" y="39"/>
                  </a:lnTo>
                  <a:lnTo>
                    <a:pt x="243" y="39"/>
                  </a:lnTo>
                  <a:lnTo>
                    <a:pt x="243" y="38"/>
                  </a:lnTo>
                  <a:lnTo>
                    <a:pt x="244" y="38"/>
                  </a:lnTo>
                  <a:lnTo>
                    <a:pt x="245" y="39"/>
                  </a:lnTo>
                  <a:lnTo>
                    <a:pt x="246" y="39"/>
                  </a:lnTo>
                  <a:lnTo>
                    <a:pt x="246" y="38"/>
                  </a:lnTo>
                  <a:lnTo>
                    <a:pt x="247" y="38"/>
                  </a:lnTo>
                  <a:lnTo>
                    <a:pt x="248" y="38"/>
                  </a:lnTo>
                  <a:lnTo>
                    <a:pt x="248" y="37"/>
                  </a:lnTo>
                  <a:lnTo>
                    <a:pt x="249" y="36"/>
                  </a:lnTo>
                  <a:lnTo>
                    <a:pt x="249" y="35"/>
                  </a:lnTo>
                  <a:lnTo>
                    <a:pt x="250" y="35"/>
                  </a:lnTo>
                  <a:lnTo>
                    <a:pt x="250" y="34"/>
                  </a:lnTo>
                  <a:lnTo>
                    <a:pt x="251" y="34"/>
                  </a:lnTo>
                  <a:lnTo>
                    <a:pt x="251" y="35"/>
                  </a:lnTo>
                  <a:lnTo>
                    <a:pt x="252" y="35"/>
                  </a:lnTo>
                  <a:lnTo>
                    <a:pt x="252" y="34"/>
                  </a:lnTo>
                  <a:lnTo>
                    <a:pt x="253" y="34"/>
                  </a:lnTo>
                  <a:lnTo>
                    <a:pt x="253" y="33"/>
                  </a:lnTo>
                  <a:lnTo>
                    <a:pt x="254" y="33"/>
                  </a:lnTo>
                  <a:lnTo>
                    <a:pt x="254" y="34"/>
                  </a:lnTo>
                  <a:lnTo>
                    <a:pt x="255" y="34"/>
                  </a:lnTo>
                  <a:lnTo>
                    <a:pt x="256" y="34"/>
                  </a:lnTo>
                  <a:lnTo>
                    <a:pt x="257" y="34"/>
                  </a:lnTo>
                  <a:lnTo>
                    <a:pt x="257" y="33"/>
                  </a:lnTo>
                  <a:lnTo>
                    <a:pt x="258" y="33"/>
                  </a:lnTo>
                  <a:lnTo>
                    <a:pt x="259" y="33"/>
                  </a:lnTo>
                  <a:lnTo>
                    <a:pt x="261" y="33"/>
                  </a:lnTo>
                  <a:lnTo>
                    <a:pt x="261" y="34"/>
                  </a:lnTo>
                  <a:lnTo>
                    <a:pt x="262" y="33"/>
                  </a:lnTo>
                  <a:lnTo>
                    <a:pt x="263" y="33"/>
                  </a:lnTo>
                  <a:lnTo>
                    <a:pt x="263" y="32"/>
                  </a:lnTo>
                  <a:lnTo>
                    <a:pt x="263" y="31"/>
                  </a:lnTo>
                  <a:lnTo>
                    <a:pt x="264" y="31"/>
                  </a:lnTo>
                  <a:lnTo>
                    <a:pt x="265" y="31"/>
                  </a:lnTo>
                  <a:lnTo>
                    <a:pt x="266" y="31"/>
                  </a:lnTo>
                  <a:lnTo>
                    <a:pt x="266" y="29"/>
                  </a:lnTo>
                  <a:lnTo>
                    <a:pt x="267" y="29"/>
                  </a:lnTo>
                  <a:lnTo>
                    <a:pt x="267" y="28"/>
                  </a:lnTo>
                  <a:lnTo>
                    <a:pt x="268" y="28"/>
                  </a:lnTo>
                  <a:lnTo>
                    <a:pt x="269" y="28"/>
                  </a:lnTo>
                  <a:lnTo>
                    <a:pt x="270" y="28"/>
                  </a:lnTo>
                  <a:lnTo>
                    <a:pt x="270" y="27"/>
                  </a:lnTo>
                  <a:lnTo>
                    <a:pt x="270" y="26"/>
                  </a:lnTo>
                  <a:lnTo>
                    <a:pt x="271" y="26"/>
                  </a:lnTo>
                  <a:lnTo>
                    <a:pt x="272" y="25"/>
                  </a:lnTo>
                  <a:lnTo>
                    <a:pt x="272" y="26"/>
                  </a:lnTo>
                  <a:lnTo>
                    <a:pt x="273" y="26"/>
                  </a:lnTo>
                  <a:lnTo>
                    <a:pt x="274" y="26"/>
                  </a:lnTo>
                  <a:lnTo>
                    <a:pt x="274" y="25"/>
                  </a:lnTo>
                  <a:lnTo>
                    <a:pt x="275" y="25"/>
                  </a:lnTo>
                  <a:lnTo>
                    <a:pt x="276" y="25"/>
                  </a:lnTo>
                  <a:lnTo>
                    <a:pt x="276" y="24"/>
                  </a:lnTo>
                  <a:lnTo>
                    <a:pt x="277" y="25"/>
                  </a:lnTo>
                  <a:lnTo>
                    <a:pt x="278" y="25"/>
                  </a:lnTo>
                  <a:lnTo>
                    <a:pt x="279" y="25"/>
                  </a:lnTo>
                  <a:lnTo>
                    <a:pt x="279" y="26"/>
                  </a:lnTo>
                  <a:lnTo>
                    <a:pt x="279" y="25"/>
                  </a:lnTo>
                  <a:lnTo>
                    <a:pt x="280" y="26"/>
                  </a:lnTo>
                  <a:lnTo>
                    <a:pt x="281" y="26"/>
                  </a:lnTo>
                  <a:lnTo>
                    <a:pt x="281" y="27"/>
                  </a:lnTo>
                  <a:lnTo>
                    <a:pt x="282" y="27"/>
                  </a:lnTo>
                  <a:lnTo>
                    <a:pt x="283" y="27"/>
                  </a:lnTo>
                  <a:lnTo>
                    <a:pt x="283" y="28"/>
                  </a:lnTo>
                  <a:lnTo>
                    <a:pt x="284" y="29"/>
                  </a:lnTo>
                  <a:lnTo>
                    <a:pt x="286" y="31"/>
                  </a:lnTo>
                  <a:lnTo>
                    <a:pt x="286" y="29"/>
                  </a:lnTo>
                  <a:lnTo>
                    <a:pt x="287" y="29"/>
                  </a:lnTo>
                  <a:lnTo>
                    <a:pt x="287" y="31"/>
                  </a:lnTo>
                  <a:lnTo>
                    <a:pt x="288" y="31"/>
                  </a:lnTo>
                  <a:lnTo>
                    <a:pt x="289" y="31"/>
                  </a:lnTo>
                  <a:lnTo>
                    <a:pt x="289" y="32"/>
                  </a:lnTo>
                  <a:lnTo>
                    <a:pt x="290" y="32"/>
                  </a:lnTo>
                  <a:lnTo>
                    <a:pt x="291" y="32"/>
                  </a:lnTo>
                  <a:lnTo>
                    <a:pt x="291" y="33"/>
                  </a:lnTo>
                  <a:lnTo>
                    <a:pt x="292" y="33"/>
                  </a:lnTo>
                  <a:lnTo>
                    <a:pt x="293" y="33"/>
                  </a:lnTo>
                  <a:lnTo>
                    <a:pt x="294" y="33"/>
                  </a:lnTo>
                  <a:lnTo>
                    <a:pt x="295" y="33"/>
                  </a:lnTo>
                  <a:lnTo>
                    <a:pt x="295" y="32"/>
                  </a:lnTo>
                  <a:lnTo>
                    <a:pt x="296" y="32"/>
                  </a:lnTo>
                  <a:lnTo>
                    <a:pt x="296" y="31"/>
                  </a:lnTo>
                  <a:lnTo>
                    <a:pt x="297" y="31"/>
                  </a:lnTo>
                  <a:lnTo>
                    <a:pt x="297" y="29"/>
                  </a:lnTo>
                  <a:lnTo>
                    <a:pt x="297" y="28"/>
                  </a:lnTo>
                  <a:lnTo>
                    <a:pt x="298" y="28"/>
                  </a:lnTo>
                  <a:lnTo>
                    <a:pt x="298" y="27"/>
                  </a:lnTo>
                  <a:lnTo>
                    <a:pt x="299" y="26"/>
                  </a:lnTo>
                  <a:lnTo>
                    <a:pt x="299" y="25"/>
                  </a:lnTo>
                  <a:lnTo>
                    <a:pt x="300" y="25"/>
                  </a:lnTo>
                  <a:lnTo>
                    <a:pt x="300" y="26"/>
                  </a:lnTo>
                  <a:lnTo>
                    <a:pt x="300" y="25"/>
                  </a:lnTo>
                  <a:lnTo>
                    <a:pt x="303" y="23"/>
                  </a:lnTo>
                  <a:lnTo>
                    <a:pt x="306" y="21"/>
                  </a:lnTo>
                  <a:lnTo>
                    <a:pt x="307" y="20"/>
                  </a:lnTo>
                  <a:lnTo>
                    <a:pt x="309" y="18"/>
                  </a:lnTo>
                  <a:lnTo>
                    <a:pt x="313" y="17"/>
                  </a:lnTo>
                  <a:lnTo>
                    <a:pt x="316" y="15"/>
                  </a:lnTo>
                  <a:lnTo>
                    <a:pt x="317" y="15"/>
                  </a:lnTo>
                  <a:lnTo>
                    <a:pt x="320" y="13"/>
                  </a:lnTo>
                  <a:lnTo>
                    <a:pt x="322" y="12"/>
                  </a:lnTo>
                  <a:lnTo>
                    <a:pt x="324" y="11"/>
                  </a:lnTo>
                  <a:lnTo>
                    <a:pt x="325" y="10"/>
                  </a:lnTo>
                  <a:lnTo>
                    <a:pt x="327" y="9"/>
                  </a:lnTo>
                  <a:lnTo>
                    <a:pt x="328" y="8"/>
                  </a:lnTo>
                  <a:lnTo>
                    <a:pt x="330" y="8"/>
                  </a:lnTo>
                  <a:lnTo>
                    <a:pt x="330" y="7"/>
                  </a:lnTo>
                  <a:lnTo>
                    <a:pt x="334" y="7"/>
                  </a:lnTo>
                  <a:lnTo>
                    <a:pt x="336" y="7"/>
                  </a:lnTo>
                  <a:lnTo>
                    <a:pt x="337" y="7"/>
                  </a:lnTo>
                  <a:lnTo>
                    <a:pt x="338" y="7"/>
                  </a:lnTo>
                  <a:lnTo>
                    <a:pt x="339" y="8"/>
                  </a:lnTo>
                  <a:lnTo>
                    <a:pt x="339" y="7"/>
                  </a:lnTo>
                  <a:lnTo>
                    <a:pt x="340" y="7"/>
                  </a:lnTo>
                  <a:lnTo>
                    <a:pt x="341" y="7"/>
                  </a:lnTo>
                  <a:lnTo>
                    <a:pt x="341" y="6"/>
                  </a:lnTo>
                  <a:lnTo>
                    <a:pt x="342" y="6"/>
                  </a:lnTo>
                  <a:lnTo>
                    <a:pt x="343" y="6"/>
                  </a:lnTo>
                  <a:lnTo>
                    <a:pt x="344" y="6"/>
                  </a:lnTo>
                  <a:lnTo>
                    <a:pt x="345" y="6"/>
                  </a:lnTo>
                  <a:lnTo>
                    <a:pt x="346" y="6"/>
                  </a:lnTo>
                  <a:lnTo>
                    <a:pt x="346" y="4"/>
                  </a:lnTo>
                  <a:lnTo>
                    <a:pt x="347" y="4"/>
                  </a:lnTo>
                  <a:lnTo>
                    <a:pt x="347" y="3"/>
                  </a:lnTo>
                  <a:lnTo>
                    <a:pt x="348" y="3"/>
                  </a:lnTo>
                  <a:lnTo>
                    <a:pt x="348" y="2"/>
                  </a:lnTo>
                  <a:lnTo>
                    <a:pt x="349" y="1"/>
                  </a:lnTo>
                  <a:lnTo>
                    <a:pt x="349" y="0"/>
                  </a:lnTo>
                  <a:lnTo>
                    <a:pt x="350" y="0"/>
                  </a:lnTo>
                  <a:lnTo>
                    <a:pt x="352" y="0"/>
                  </a:lnTo>
                  <a:lnTo>
                    <a:pt x="352" y="1"/>
                  </a:lnTo>
                  <a:close/>
                </a:path>
              </a:pathLst>
            </a:custGeom>
            <a:solidFill>
              <a:schemeClr val="tx2">
                <a:lumMod val="90000"/>
                <a:lumOff val="10000"/>
              </a:schemeClr>
            </a:solidFill>
            <a:ln w="9525">
              <a:solidFill>
                <a:srgbClr val="FFFFFF"/>
              </a:solidFill>
              <a:round/>
              <a:headEnd/>
              <a:tailEnd/>
            </a:ln>
          </p:spPr>
          <p:txBody>
            <a:bodyPr/>
            <a:lstStyle/>
            <a:p>
              <a:pPr>
                <a:defRPr/>
              </a:pPr>
              <a:endParaRPr lang="en-US">
                <a:cs typeface="+mn-cs"/>
              </a:endParaRPr>
            </a:p>
          </p:txBody>
        </p:sp>
        <p:sp>
          <p:nvSpPr>
            <p:cNvPr id="56" name="Freeform 12"/>
            <p:cNvSpPr>
              <a:spLocks noEditPoints="1"/>
            </p:cNvSpPr>
            <p:nvPr/>
          </p:nvSpPr>
          <p:spPr bwMode="auto">
            <a:xfrm>
              <a:off x="2934" y="2561"/>
              <a:ext cx="582" cy="750"/>
            </a:xfrm>
            <a:custGeom>
              <a:avLst/>
              <a:gdLst>
                <a:gd name="T0" fmla="*/ 233 w 582"/>
                <a:gd name="T1" fmla="*/ 16 h 750"/>
                <a:gd name="T2" fmla="*/ 258 w 582"/>
                <a:gd name="T3" fmla="*/ 21 h 750"/>
                <a:gd name="T4" fmla="*/ 275 w 582"/>
                <a:gd name="T5" fmla="*/ 33 h 750"/>
                <a:gd name="T6" fmla="*/ 297 w 582"/>
                <a:gd name="T7" fmla="*/ 34 h 750"/>
                <a:gd name="T8" fmla="*/ 313 w 582"/>
                <a:gd name="T9" fmla="*/ 49 h 750"/>
                <a:gd name="T10" fmla="*/ 335 w 582"/>
                <a:gd name="T11" fmla="*/ 41 h 750"/>
                <a:gd name="T12" fmla="*/ 356 w 582"/>
                <a:gd name="T13" fmla="*/ 30 h 750"/>
                <a:gd name="T14" fmla="*/ 356 w 582"/>
                <a:gd name="T15" fmla="*/ 41 h 750"/>
                <a:gd name="T16" fmla="*/ 341 w 582"/>
                <a:gd name="T17" fmla="*/ 70 h 750"/>
                <a:gd name="T18" fmla="*/ 371 w 582"/>
                <a:gd name="T19" fmla="*/ 138 h 750"/>
                <a:gd name="T20" fmla="*/ 374 w 582"/>
                <a:gd name="T21" fmla="*/ 161 h 750"/>
                <a:gd name="T22" fmla="*/ 379 w 582"/>
                <a:gd name="T23" fmla="*/ 181 h 750"/>
                <a:gd name="T24" fmla="*/ 375 w 582"/>
                <a:gd name="T25" fmla="*/ 197 h 750"/>
                <a:gd name="T26" fmla="*/ 366 w 582"/>
                <a:gd name="T27" fmla="*/ 218 h 750"/>
                <a:gd name="T28" fmla="*/ 366 w 582"/>
                <a:gd name="T29" fmla="*/ 237 h 750"/>
                <a:gd name="T30" fmla="*/ 386 w 582"/>
                <a:gd name="T31" fmla="*/ 254 h 750"/>
                <a:gd name="T32" fmla="*/ 402 w 582"/>
                <a:gd name="T33" fmla="*/ 269 h 750"/>
                <a:gd name="T34" fmla="*/ 418 w 582"/>
                <a:gd name="T35" fmla="*/ 286 h 750"/>
                <a:gd name="T36" fmla="*/ 437 w 582"/>
                <a:gd name="T37" fmla="*/ 304 h 750"/>
                <a:gd name="T38" fmla="*/ 447 w 582"/>
                <a:gd name="T39" fmla="*/ 325 h 750"/>
                <a:gd name="T40" fmla="*/ 459 w 582"/>
                <a:gd name="T41" fmla="*/ 336 h 750"/>
                <a:gd name="T42" fmla="*/ 468 w 582"/>
                <a:gd name="T43" fmla="*/ 352 h 750"/>
                <a:gd name="T44" fmla="*/ 477 w 582"/>
                <a:gd name="T45" fmla="*/ 372 h 750"/>
                <a:gd name="T46" fmla="*/ 467 w 582"/>
                <a:gd name="T47" fmla="*/ 381 h 750"/>
                <a:gd name="T48" fmla="*/ 479 w 582"/>
                <a:gd name="T49" fmla="*/ 401 h 750"/>
                <a:gd name="T50" fmla="*/ 487 w 582"/>
                <a:gd name="T51" fmla="*/ 411 h 750"/>
                <a:gd name="T52" fmla="*/ 479 w 582"/>
                <a:gd name="T53" fmla="*/ 429 h 750"/>
                <a:gd name="T54" fmla="*/ 486 w 582"/>
                <a:gd name="T55" fmla="*/ 441 h 750"/>
                <a:gd name="T56" fmla="*/ 483 w 582"/>
                <a:gd name="T57" fmla="*/ 461 h 750"/>
                <a:gd name="T58" fmla="*/ 481 w 582"/>
                <a:gd name="T59" fmla="*/ 474 h 750"/>
                <a:gd name="T60" fmla="*/ 484 w 582"/>
                <a:gd name="T61" fmla="*/ 494 h 750"/>
                <a:gd name="T62" fmla="*/ 488 w 582"/>
                <a:gd name="T63" fmla="*/ 508 h 750"/>
                <a:gd name="T64" fmla="*/ 516 w 582"/>
                <a:gd name="T65" fmla="*/ 593 h 750"/>
                <a:gd name="T66" fmla="*/ 538 w 582"/>
                <a:gd name="T67" fmla="*/ 587 h 750"/>
                <a:gd name="T68" fmla="*/ 574 w 582"/>
                <a:gd name="T69" fmla="*/ 607 h 750"/>
                <a:gd name="T70" fmla="*/ 547 w 582"/>
                <a:gd name="T71" fmla="*/ 640 h 750"/>
                <a:gd name="T72" fmla="*/ 573 w 582"/>
                <a:gd name="T73" fmla="*/ 641 h 750"/>
                <a:gd name="T74" fmla="*/ 561 w 582"/>
                <a:gd name="T75" fmla="*/ 662 h 750"/>
                <a:gd name="T76" fmla="*/ 529 w 582"/>
                <a:gd name="T77" fmla="*/ 672 h 750"/>
                <a:gd name="T78" fmla="*/ 494 w 582"/>
                <a:gd name="T79" fmla="*/ 685 h 750"/>
                <a:gd name="T80" fmla="*/ 466 w 582"/>
                <a:gd name="T81" fmla="*/ 694 h 750"/>
                <a:gd name="T82" fmla="*/ 429 w 582"/>
                <a:gd name="T83" fmla="*/ 709 h 750"/>
                <a:gd name="T84" fmla="*/ 408 w 582"/>
                <a:gd name="T85" fmla="*/ 716 h 750"/>
                <a:gd name="T86" fmla="*/ 375 w 582"/>
                <a:gd name="T87" fmla="*/ 729 h 750"/>
                <a:gd name="T88" fmla="*/ 369 w 582"/>
                <a:gd name="T89" fmla="*/ 728 h 750"/>
                <a:gd name="T90" fmla="*/ 358 w 582"/>
                <a:gd name="T91" fmla="*/ 735 h 750"/>
                <a:gd name="T92" fmla="*/ 337 w 582"/>
                <a:gd name="T93" fmla="*/ 735 h 750"/>
                <a:gd name="T94" fmla="*/ 314 w 582"/>
                <a:gd name="T95" fmla="*/ 704 h 750"/>
                <a:gd name="T96" fmla="*/ 299 w 582"/>
                <a:gd name="T97" fmla="*/ 692 h 750"/>
                <a:gd name="T98" fmla="*/ 294 w 582"/>
                <a:gd name="T99" fmla="*/ 669 h 750"/>
                <a:gd name="T100" fmla="*/ 299 w 582"/>
                <a:gd name="T101" fmla="*/ 660 h 750"/>
                <a:gd name="T102" fmla="*/ 293 w 582"/>
                <a:gd name="T103" fmla="*/ 644 h 750"/>
                <a:gd name="T104" fmla="*/ 284 w 582"/>
                <a:gd name="T105" fmla="*/ 630 h 750"/>
                <a:gd name="T106" fmla="*/ 277 w 582"/>
                <a:gd name="T107" fmla="*/ 612 h 750"/>
                <a:gd name="T108" fmla="*/ 263 w 582"/>
                <a:gd name="T109" fmla="*/ 594 h 750"/>
                <a:gd name="T110" fmla="*/ 258 w 582"/>
                <a:gd name="T111" fmla="*/ 569 h 750"/>
                <a:gd name="T112" fmla="*/ 236 w 582"/>
                <a:gd name="T113" fmla="*/ 559 h 750"/>
                <a:gd name="T114" fmla="*/ 213 w 582"/>
                <a:gd name="T115" fmla="*/ 552 h 750"/>
                <a:gd name="T116" fmla="*/ 189 w 582"/>
                <a:gd name="T117" fmla="*/ 541 h 750"/>
                <a:gd name="T118" fmla="*/ 165 w 582"/>
                <a:gd name="T119" fmla="*/ 536 h 750"/>
                <a:gd name="T120" fmla="*/ 141 w 582"/>
                <a:gd name="T121" fmla="*/ 533 h 750"/>
                <a:gd name="T122" fmla="*/ 72 w 582"/>
                <a:gd name="T123" fmla="*/ 440 h 750"/>
                <a:gd name="T124" fmla="*/ 207 w 582"/>
                <a:gd name="T125" fmla="*/ 1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2" h="750">
                  <a:moveTo>
                    <a:pt x="359" y="735"/>
                  </a:moveTo>
                  <a:lnTo>
                    <a:pt x="359" y="734"/>
                  </a:lnTo>
                  <a:lnTo>
                    <a:pt x="360" y="734"/>
                  </a:lnTo>
                  <a:lnTo>
                    <a:pt x="359" y="735"/>
                  </a:lnTo>
                  <a:close/>
                  <a:moveTo>
                    <a:pt x="213" y="2"/>
                  </a:moveTo>
                  <a:lnTo>
                    <a:pt x="214" y="2"/>
                  </a:lnTo>
                  <a:lnTo>
                    <a:pt x="215" y="3"/>
                  </a:lnTo>
                  <a:lnTo>
                    <a:pt x="216" y="3"/>
                  </a:lnTo>
                  <a:lnTo>
                    <a:pt x="216" y="4"/>
                  </a:lnTo>
                  <a:lnTo>
                    <a:pt x="216" y="5"/>
                  </a:lnTo>
                  <a:lnTo>
                    <a:pt x="217" y="5"/>
                  </a:lnTo>
                  <a:lnTo>
                    <a:pt x="218" y="5"/>
                  </a:lnTo>
                  <a:lnTo>
                    <a:pt x="218" y="6"/>
                  </a:lnTo>
                  <a:lnTo>
                    <a:pt x="219" y="6"/>
                  </a:lnTo>
                  <a:lnTo>
                    <a:pt x="219" y="5"/>
                  </a:lnTo>
                  <a:lnTo>
                    <a:pt x="222" y="8"/>
                  </a:lnTo>
                  <a:lnTo>
                    <a:pt x="222" y="9"/>
                  </a:lnTo>
                  <a:lnTo>
                    <a:pt x="223" y="9"/>
                  </a:lnTo>
                  <a:lnTo>
                    <a:pt x="223" y="10"/>
                  </a:lnTo>
                  <a:lnTo>
                    <a:pt x="224" y="10"/>
                  </a:lnTo>
                  <a:lnTo>
                    <a:pt x="224" y="11"/>
                  </a:lnTo>
                  <a:lnTo>
                    <a:pt x="225" y="11"/>
                  </a:lnTo>
                  <a:lnTo>
                    <a:pt x="227" y="11"/>
                  </a:lnTo>
                  <a:lnTo>
                    <a:pt x="227" y="12"/>
                  </a:lnTo>
                  <a:lnTo>
                    <a:pt x="228" y="12"/>
                  </a:lnTo>
                  <a:lnTo>
                    <a:pt x="228" y="13"/>
                  </a:lnTo>
                  <a:lnTo>
                    <a:pt x="229" y="13"/>
                  </a:lnTo>
                  <a:lnTo>
                    <a:pt x="230" y="13"/>
                  </a:lnTo>
                  <a:lnTo>
                    <a:pt x="230" y="14"/>
                  </a:lnTo>
                  <a:lnTo>
                    <a:pt x="230" y="16"/>
                  </a:lnTo>
                  <a:lnTo>
                    <a:pt x="231" y="16"/>
                  </a:lnTo>
                  <a:lnTo>
                    <a:pt x="232" y="16"/>
                  </a:lnTo>
                  <a:lnTo>
                    <a:pt x="233" y="16"/>
                  </a:lnTo>
                  <a:lnTo>
                    <a:pt x="233" y="17"/>
                  </a:lnTo>
                  <a:lnTo>
                    <a:pt x="234" y="17"/>
                  </a:lnTo>
                  <a:lnTo>
                    <a:pt x="234" y="16"/>
                  </a:lnTo>
                  <a:lnTo>
                    <a:pt x="235" y="16"/>
                  </a:lnTo>
                  <a:lnTo>
                    <a:pt x="236" y="16"/>
                  </a:lnTo>
                  <a:lnTo>
                    <a:pt x="237" y="16"/>
                  </a:lnTo>
                  <a:lnTo>
                    <a:pt x="238" y="16"/>
                  </a:lnTo>
                  <a:lnTo>
                    <a:pt x="239" y="16"/>
                  </a:lnTo>
                  <a:lnTo>
                    <a:pt x="240" y="16"/>
                  </a:lnTo>
                  <a:lnTo>
                    <a:pt x="241" y="16"/>
                  </a:lnTo>
                  <a:lnTo>
                    <a:pt x="241" y="17"/>
                  </a:lnTo>
                  <a:lnTo>
                    <a:pt x="242" y="17"/>
                  </a:lnTo>
                  <a:lnTo>
                    <a:pt x="243" y="17"/>
                  </a:lnTo>
                  <a:lnTo>
                    <a:pt x="244" y="17"/>
                  </a:lnTo>
                  <a:lnTo>
                    <a:pt x="245" y="17"/>
                  </a:lnTo>
                  <a:lnTo>
                    <a:pt x="245" y="16"/>
                  </a:lnTo>
                  <a:lnTo>
                    <a:pt x="246" y="16"/>
                  </a:lnTo>
                  <a:lnTo>
                    <a:pt x="247" y="16"/>
                  </a:lnTo>
                  <a:lnTo>
                    <a:pt x="248" y="16"/>
                  </a:lnTo>
                  <a:lnTo>
                    <a:pt x="248" y="17"/>
                  </a:lnTo>
                  <a:lnTo>
                    <a:pt x="248" y="18"/>
                  </a:lnTo>
                  <a:lnTo>
                    <a:pt x="249" y="18"/>
                  </a:lnTo>
                  <a:lnTo>
                    <a:pt x="250" y="18"/>
                  </a:lnTo>
                  <a:lnTo>
                    <a:pt x="250" y="19"/>
                  </a:lnTo>
                  <a:lnTo>
                    <a:pt x="252" y="19"/>
                  </a:lnTo>
                  <a:lnTo>
                    <a:pt x="253" y="19"/>
                  </a:lnTo>
                  <a:lnTo>
                    <a:pt x="254" y="19"/>
                  </a:lnTo>
                  <a:lnTo>
                    <a:pt x="255" y="19"/>
                  </a:lnTo>
                  <a:lnTo>
                    <a:pt x="256" y="19"/>
                  </a:lnTo>
                  <a:lnTo>
                    <a:pt x="257" y="19"/>
                  </a:lnTo>
                  <a:lnTo>
                    <a:pt x="257" y="20"/>
                  </a:lnTo>
                  <a:lnTo>
                    <a:pt x="258" y="20"/>
                  </a:lnTo>
                  <a:lnTo>
                    <a:pt x="258" y="21"/>
                  </a:lnTo>
                  <a:lnTo>
                    <a:pt x="259" y="21"/>
                  </a:lnTo>
                  <a:lnTo>
                    <a:pt x="259" y="22"/>
                  </a:lnTo>
                  <a:lnTo>
                    <a:pt x="260" y="22"/>
                  </a:lnTo>
                  <a:lnTo>
                    <a:pt x="259" y="22"/>
                  </a:lnTo>
                  <a:lnTo>
                    <a:pt x="259" y="23"/>
                  </a:lnTo>
                  <a:lnTo>
                    <a:pt x="260" y="23"/>
                  </a:lnTo>
                  <a:lnTo>
                    <a:pt x="260" y="24"/>
                  </a:lnTo>
                  <a:lnTo>
                    <a:pt x="261" y="24"/>
                  </a:lnTo>
                  <a:lnTo>
                    <a:pt x="261" y="25"/>
                  </a:lnTo>
                  <a:lnTo>
                    <a:pt x="262" y="25"/>
                  </a:lnTo>
                  <a:lnTo>
                    <a:pt x="263" y="25"/>
                  </a:lnTo>
                  <a:lnTo>
                    <a:pt x="264" y="25"/>
                  </a:lnTo>
                  <a:lnTo>
                    <a:pt x="265" y="25"/>
                  </a:lnTo>
                  <a:lnTo>
                    <a:pt x="266" y="25"/>
                  </a:lnTo>
                  <a:lnTo>
                    <a:pt x="266" y="26"/>
                  </a:lnTo>
                  <a:lnTo>
                    <a:pt x="267" y="26"/>
                  </a:lnTo>
                  <a:lnTo>
                    <a:pt x="268" y="26"/>
                  </a:lnTo>
                  <a:lnTo>
                    <a:pt x="268" y="27"/>
                  </a:lnTo>
                  <a:lnTo>
                    <a:pt x="269" y="27"/>
                  </a:lnTo>
                  <a:lnTo>
                    <a:pt x="269" y="28"/>
                  </a:lnTo>
                  <a:lnTo>
                    <a:pt x="270" y="28"/>
                  </a:lnTo>
                  <a:lnTo>
                    <a:pt x="271" y="28"/>
                  </a:lnTo>
                  <a:lnTo>
                    <a:pt x="271" y="29"/>
                  </a:lnTo>
                  <a:lnTo>
                    <a:pt x="271" y="30"/>
                  </a:lnTo>
                  <a:lnTo>
                    <a:pt x="271" y="31"/>
                  </a:lnTo>
                  <a:lnTo>
                    <a:pt x="272" y="31"/>
                  </a:lnTo>
                  <a:lnTo>
                    <a:pt x="272" y="32"/>
                  </a:lnTo>
                  <a:lnTo>
                    <a:pt x="273" y="32"/>
                  </a:lnTo>
                  <a:lnTo>
                    <a:pt x="273" y="31"/>
                  </a:lnTo>
                  <a:lnTo>
                    <a:pt x="274" y="31"/>
                  </a:lnTo>
                  <a:lnTo>
                    <a:pt x="274" y="32"/>
                  </a:lnTo>
                  <a:lnTo>
                    <a:pt x="275" y="32"/>
                  </a:lnTo>
                  <a:lnTo>
                    <a:pt x="275" y="33"/>
                  </a:lnTo>
                  <a:lnTo>
                    <a:pt x="277" y="33"/>
                  </a:lnTo>
                  <a:lnTo>
                    <a:pt x="277" y="34"/>
                  </a:lnTo>
                  <a:lnTo>
                    <a:pt x="278" y="34"/>
                  </a:lnTo>
                  <a:lnTo>
                    <a:pt x="279" y="34"/>
                  </a:lnTo>
                  <a:lnTo>
                    <a:pt x="279" y="35"/>
                  </a:lnTo>
                  <a:lnTo>
                    <a:pt x="280" y="36"/>
                  </a:lnTo>
                  <a:lnTo>
                    <a:pt x="281" y="36"/>
                  </a:lnTo>
                  <a:lnTo>
                    <a:pt x="282" y="36"/>
                  </a:lnTo>
                  <a:lnTo>
                    <a:pt x="282" y="35"/>
                  </a:lnTo>
                  <a:lnTo>
                    <a:pt x="283" y="35"/>
                  </a:lnTo>
                  <a:lnTo>
                    <a:pt x="283" y="36"/>
                  </a:lnTo>
                  <a:lnTo>
                    <a:pt x="283" y="35"/>
                  </a:lnTo>
                  <a:lnTo>
                    <a:pt x="284" y="35"/>
                  </a:lnTo>
                  <a:lnTo>
                    <a:pt x="284" y="34"/>
                  </a:lnTo>
                  <a:lnTo>
                    <a:pt x="285" y="34"/>
                  </a:lnTo>
                  <a:lnTo>
                    <a:pt x="286" y="35"/>
                  </a:lnTo>
                  <a:lnTo>
                    <a:pt x="287" y="35"/>
                  </a:lnTo>
                  <a:lnTo>
                    <a:pt x="287" y="36"/>
                  </a:lnTo>
                  <a:lnTo>
                    <a:pt x="288" y="36"/>
                  </a:lnTo>
                  <a:lnTo>
                    <a:pt x="289" y="36"/>
                  </a:lnTo>
                  <a:lnTo>
                    <a:pt x="290" y="36"/>
                  </a:lnTo>
                  <a:lnTo>
                    <a:pt x="290" y="35"/>
                  </a:lnTo>
                  <a:lnTo>
                    <a:pt x="291" y="35"/>
                  </a:lnTo>
                  <a:lnTo>
                    <a:pt x="291" y="34"/>
                  </a:lnTo>
                  <a:lnTo>
                    <a:pt x="292" y="33"/>
                  </a:lnTo>
                  <a:lnTo>
                    <a:pt x="293" y="33"/>
                  </a:lnTo>
                  <a:lnTo>
                    <a:pt x="294" y="33"/>
                  </a:lnTo>
                  <a:lnTo>
                    <a:pt x="294" y="32"/>
                  </a:lnTo>
                  <a:lnTo>
                    <a:pt x="295" y="32"/>
                  </a:lnTo>
                  <a:lnTo>
                    <a:pt x="295" y="33"/>
                  </a:lnTo>
                  <a:lnTo>
                    <a:pt x="296" y="33"/>
                  </a:lnTo>
                  <a:lnTo>
                    <a:pt x="297" y="33"/>
                  </a:lnTo>
                  <a:lnTo>
                    <a:pt x="297" y="34"/>
                  </a:lnTo>
                  <a:lnTo>
                    <a:pt x="298" y="34"/>
                  </a:lnTo>
                  <a:lnTo>
                    <a:pt x="299" y="34"/>
                  </a:lnTo>
                  <a:lnTo>
                    <a:pt x="299" y="35"/>
                  </a:lnTo>
                  <a:lnTo>
                    <a:pt x="300" y="35"/>
                  </a:lnTo>
                  <a:lnTo>
                    <a:pt x="302" y="35"/>
                  </a:lnTo>
                  <a:lnTo>
                    <a:pt x="302" y="36"/>
                  </a:lnTo>
                  <a:lnTo>
                    <a:pt x="303" y="36"/>
                  </a:lnTo>
                  <a:lnTo>
                    <a:pt x="304" y="36"/>
                  </a:lnTo>
                  <a:lnTo>
                    <a:pt x="304" y="37"/>
                  </a:lnTo>
                  <a:lnTo>
                    <a:pt x="304" y="38"/>
                  </a:lnTo>
                  <a:lnTo>
                    <a:pt x="304" y="39"/>
                  </a:lnTo>
                  <a:lnTo>
                    <a:pt x="305" y="39"/>
                  </a:lnTo>
                  <a:lnTo>
                    <a:pt x="305" y="41"/>
                  </a:lnTo>
                  <a:lnTo>
                    <a:pt x="305" y="42"/>
                  </a:lnTo>
                  <a:lnTo>
                    <a:pt x="306" y="42"/>
                  </a:lnTo>
                  <a:lnTo>
                    <a:pt x="305" y="42"/>
                  </a:lnTo>
                  <a:lnTo>
                    <a:pt x="305" y="43"/>
                  </a:lnTo>
                  <a:lnTo>
                    <a:pt x="305" y="44"/>
                  </a:lnTo>
                  <a:lnTo>
                    <a:pt x="304" y="44"/>
                  </a:lnTo>
                  <a:lnTo>
                    <a:pt x="304" y="45"/>
                  </a:lnTo>
                  <a:lnTo>
                    <a:pt x="304" y="46"/>
                  </a:lnTo>
                  <a:lnTo>
                    <a:pt x="305" y="46"/>
                  </a:lnTo>
                  <a:lnTo>
                    <a:pt x="305" y="47"/>
                  </a:lnTo>
                  <a:lnTo>
                    <a:pt x="306" y="47"/>
                  </a:lnTo>
                  <a:lnTo>
                    <a:pt x="307" y="47"/>
                  </a:lnTo>
                  <a:lnTo>
                    <a:pt x="308" y="47"/>
                  </a:lnTo>
                  <a:lnTo>
                    <a:pt x="308" y="48"/>
                  </a:lnTo>
                  <a:lnTo>
                    <a:pt x="308" y="49"/>
                  </a:lnTo>
                  <a:lnTo>
                    <a:pt x="309" y="49"/>
                  </a:lnTo>
                  <a:lnTo>
                    <a:pt x="310" y="49"/>
                  </a:lnTo>
                  <a:lnTo>
                    <a:pt x="311" y="49"/>
                  </a:lnTo>
                  <a:lnTo>
                    <a:pt x="312" y="49"/>
                  </a:lnTo>
                  <a:lnTo>
                    <a:pt x="313" y="49"/>
                  </a:lnTo>
                  <a:lnTo>
                    <a:pt x="314" y="49"/>
                  </a:lnTo>
                  <a:lnTo>
                    <a:pt x="315" y="49"/>
                  </a:lnTo>
                  <a:lnTo>
                    <a:pt x="316" y="49"/>
                  </a:lnTo>
                  <a:lnTo>
                    <a:pt x="317" y="49"/>
                  </a:lnTo>
                  <a:lnTo>
                    <a:pt x="317" y="50"/>
                  </a:lnTo>
                  <a:lnTo>
                    <a:pt x="318" y="50"/>
                  </a:lnTo>
                  <a:lnTo>
                    <a:pt x="319" y="50"/>
                  </a:lnTo>
                  <a:lnTo>
                    <a:pt x="320" y="50"/>
                  </a:lnTo>
                  <a:lnTo>
                    <a:pt x="320" y="51"/>
                  </a:lnTo>
                  <a:lnTo>
                    <a:pt x="321" y="51"/>
                  </a:lnTo>
                  <a:lnTo>
                    <a:pt x="322" y="51"/>
                  </a:lnTo>
                  <a:lnTo>
                    <a:pt x="323" y="51"/>
                  </a:lnTo>
                  <a:lnTo>
                    <a:pt x="323" y="50"/>
                  </a:lnTo>
                  <a:lnTo>
                    <a:pt x="324" y="50"/>
                  </a:lnTo>
                  <a:lnTo>
                    <a:pt x="324" y="49"/>
                  </a:lnTo>
                  <a:lnTo>
                    <a:pt x="324" y="48"/>
                  </a:lnTo>
                  <a:lnTo>
                    <a:pt x="325" y="48"/>
                  </a:lnTo>
                  <a:lnTo>
                    <a:pt x="327" y="48"/>
                  </a:lnTo>
                  <a:lnTo>
                    <a:pt x="327" y="47"/>
                  </a:lnTo>
                  <a:lnTo>
                    <a:pt x="328" y="47"/>
                  </a:lnTo>
                  <a:lnTo>
                    <a:pt x="328" y="46"/>
                  </a:lnTo>
                  <a:lnTo>
                    <a:pt x="329" y="46"/>
                  </a:lnTo>
                  <a:lnTo>
                    <a:pt x="329" y="45"/>
                  </a:lnTo>
                  <a:lnTo>
                    <a:pt x="329" y="44"/>
                  </a:lnTo>
                  <a:lnTo>
                    <a:pt x="330" y="44"/>
                  </a:lnTo>
                  <a:lnTo>
                    <a:pt x="331" y="44"/>
                  </a:lnTo>
                  <a:lnTo>
                    <a:pt x="331" y="43"/>
                  </a:lnTo>
                  <a:lnTo>
                    <a:pt x="332" y="43"/>
                  </a:lnTo>
                  <a:lnTo>
                    <a:pt x="333" y="43"/>
                  </a:lnTo>
                  <a:lnTo>
                    <a:pt x="333" y="42"/>
                  </a:lnTo>
                  <a:lnTo>
                    <a:pt x="334" y="42"/>
                  </a:lnTo>
                  <a:lnTo>
                    <a:pt x="334" y="41"/>
                  </a:lnTo>
                  <a:lnTo>
                    <a:pt x="335" y="41"/>
                  </a:lnTo>
                  <a:lnTo>
                    <a:pt x="335" y="39"/>
                  </a:lnTo>
                  <a:lnTo>
                    <a:pt x="335" y="38"/>
                  </a:lnTo>
                  <a:lnTo>
                    <a:pt x="336" y="38"/>
                  </a:lnTo>
                  <a:lnTo>
                    <a:pt x="336" y="39"/>
                  </a:lnTo>
                  <a:lnTo>
                    <a:pt x="337" y="39"/>
                  </a:lnTo>
                  <a:lnTo>
                    <a:pt x="338" y="39"/>
                  </a:lnTo>
                  <a:lnTo>
                    <a:pt x="338" y="38"/>
                  </a:lnTo>
                  <a:lnTo>
                    <a:pt x="338" y="37"/>
                  </a:lnTo>
                  <a:lnTo>
                    <a:pt x="339" y="37"/>
                  </a:lnTo>
                  <a:lnTo>
                    <a:pt x="340" y="37"/>
                  </a:lnTo>
                  <a:lnTo>
                    <a:pt x="341" y="37"/>
                  </a:lnTo>
                  <a:lnTo>
                    <a:pt x="341" y="36"/>
                  </a:lnTo>
                  <a:lnTo>
                    <a:pt x="342" y="36"/>
                  </a:lnTo>
                  <a:lnTo>
                    <a:pt x="342" y="35"/>
                  </a:lnTo>
                  <a:lnTo>
                    <a:pt x="343" y="35"/>
                  </a:lnTo>
                  <a:lnTo>
                    <a:pt x="343" y="34"/>
                  </a:lnTo>
                  <a:lnTo>
                    <a:pt x="344" y="34"/>
                  </a:lnTo>
                  <a:lnTo>
                    <a:pt x="345" y="33"/>
                  </a:lnTo>
                  <a:lnTo>
                    <a:pt x="345" y="32"/>
                  </a:lnTo>
                  <a:lnTo>
                    <a:pt x="346" y="32"/>
                  </a:lnTo>
                  <a:lnTo>
                    <a:pt x="346" y="31"/>
                  </a:lnTo>
                  <a:lnTo>
                    <a:pt x="347" y="31"/>
                  </a:lnTo>
                  <a:lnTo>
                    <a:pt x="348" y="31"/>
                  </a:lnTo>
                  <a:lnTo>
                    <a:pt x="349" y="31"/>
                  </a:lnTo>
                  <a:lnTo>
                    <a:pt x="350" y="31"/>
                  </a:lnTo>
                  <a:lnTo>
                    <a:pt x="352" y="31"/>
                  </a:lnTo>
                  <a:lnTo>
                    <a:pt x="352" y="30"/>
                  </a:lnTo>
                  <a:lnTo>
                    <a:pt x="352" y="31"/>
                  </a:lnTo>
                  <a:lnTo>
                    <a:pt x="353" y="31"/>
                  </a:lnTo>
                  <a:lnTo>
                    <a:pt x="354" y="31"/>
                  </a:lnTo>
                  <a:lnTo>
                    <a:pt x="354" y="30"/>
                  </a:lnTo>
                  <a:lnTo>
                    <a:pt x="355" y="30"/>
                  </a:lnTo>
                  <a:lnTo>
                    <a:pt x="356" y="30"/>
                  </a:lnTo>
                  <a:lnTo>
                    <a:pt x="357" y="30"/>
                  </a:lnTo>
                  <a:lnTo>
                    <a:pt x="358" y="30"/>
                  </a:lnTo>
                  <a:lnTo>
                    <a:pt x="358" y="31"/>
                  </a:lnTo>
                  <a:lnTo>
                    <a:pt x="359" y="31"/>
                  </a:lnTo>
                  <a:lnTo>
                    <a:pt x="359" y="32"/>
                  </a:lnTo>
                  <a:lnTo>
                    <a:pt x="360" y="32"/>
                  </a:lnTo>
                  <a:lnTo>
                    <a:pt x="360" y="33"/>
                  </a:lnTo>
                  <a:lnTo>
                    <a:pt x="361" y="33"/>
                  </a:lnTo>
                  <a:lnTo>
                    <a:pt x="361" y="34"/>
                  </a:lnTo>
                  <a:lnTo>
                    <a:pt x="362" y="34"/>
                  </a:lnTo>
                  <a:lnTo>
                    <a:pt x="363" y="34"/>
                  </a:lnTo>
                  <a:lnTo>
                    <a:pt x="364" y="34"/>
                  </a:lnTo>
                  <a:lnTo>
                    <a:pt x="364" y="35"/>
                  </a:lnTo>
                  <a:lnTo>
                    <a:pt x="365" y="35"/>
                  </a:lnTo>
                  <a:lnTo>
                    <a:pt x="365" y="36"/>
                  </a:lnTo>
                  <a:lnTo>
                    <a:pt x="366" y="35"/>
                  </a:lnTo>
                  <a:lnTo>
                    <a:pt x="366" y="36"/>
                  </a:lnTo>
                  <a:lnTo>
                    <a:pt x="365" y="37"/>
                  </a:lnTo>
                  <a:lnTo>
                    <a:pt x="364" y="37"/>
                  </a:lnTo>
                  <a:lnTo>
                    <a:pt x="364" y="38"/>
                  </a:lnTo>
                  <a:lnTo>
                    <a:pt x="364" y="39"/>
                  </a:lnTo>
                  <a:lnTo>
                    <a:pt x="363" y="39"/>
                  </a:lnTo>
                  <a:lnTo>
                    <a:pt x="363" y="41"/>
                  </a:lnTo>
                  <a:lnTo>
                    <a:pt x="362" y="41"/>
                  </a:lnTo>
                  <a:lnTo>
                    <a:pt x="362" y="42"/>
                  </a:lnTo>
                  <a:lnTo>
                    <a:pt x="361" y="42"/>
                  </a:lnTo>
                  <a:lnTo>
                    <a:pt x="361" y="41"/>
                  </a:lnTo>
                  <a:lnTo>
                    <a:pt x="361" y="39"/>
                  </a:lnTo>
                  <a:lnTo>
                    <a:pt x="360" y="41"/>
                  </a:lnTo>
                  <a:lnTo>
                    <a:pt x="359" y="41"/>
                  </a:lnTo>
                  <a:lnTo>
                    <a:pt x="358" y="41"/>
                  </a:lnTo>
                  <a:lnTo>
                    <a:pt x="357" y="41"/>
                  </a:lnTo>
                  <a:lnTo>
                    <a:pt x="356" y="41"/>
                  </a:lnTo>
                  <a:lnTo>
                    <a:pt x="356" y="42"/>
                  </a:lnTo>
                  <a:lnTo>
                    <a:pt x="355" y="42"/>
                  </a:lnTo>
                  <a:lnTo>
                    <a:pt x="355" y="43"/>
                  </a:lnTo>
                  <a:lnTo>
                    <a:pt x="355" y="44"/>
                  </a:lnTo>
                  <a:lnTo>
                    <a:pt x="356" y="44"/>
                  </a:lnTo>
                  <a:lnTo>
                    <a:pt x="356" y="45"/>
                  </a:lnTo>
                  <a:lnTo>
                    <a:pt x="356" y="46"/>
                  </a:lnTo>
                  <a:lnTo>
                    <a:pt x="357" y="46"/>
                  </a:lnTo>
                  <a:lnTo>
                    <a:pt x="357" y="47"/>
                  </a:lnTo>
                  <a:lnTo>
                    <a:pt x="357" y="48"/>
                  </a:lnTo>
                  <a:lnTo>
                    <a:pt x="356" y="48"/>
                  </a:lnTo>
                  <a:lnTo>
                    <a:pt x="356" y="49"/>
                  </a:lnTo>
                  <a:lnTo>
                    <a:pt x="356" y="50"/>
                  </a:lnTo>
                  <a:lnTo>
                    <a:pt x="355" y="50"/>
                  </a:lnTo>
                  <a:lnTo>
                    <a:pt x="354" y="50"/>
                  </a:lnTo>
                  <a:lnTo>
                    <a:pt x="353" y="50"/>
                  </a:lnTo>
                  <a:lnTo>
                    <a:pt x="353" y="51"/>
                  </a:lnTo>
                  <a:lnTo>
                    <a:pt x="352" y="51"/>
                  </a:lnTo>
                  <a:lnTo>
                    <a:pt x="350" y="51"/>
                  </a:lnTo>
                  <a:lnTo>
                    <a:pt x="350" y="52"/>
                  </a:lnTo>
                  <a:lnTo>
                    <a:pt x="349" y="52"/>
                  </a:lnTo>
                  <a:lnTo>
                    <a:pt x="349" y="53"/>
                  </a:lnTo>
                  <a:lnTo>
                    <a:pt x="349" y="54"/>
                  </a:lnTo>
                  <a:lnTo>
                    <a:pt x="349" y="55"/>
                  </a:lnTo>
                  <a:lnTo>
                    <a:pt x="349" y="56"/>
                  </a:lnTo>
                  <a:lnTo>
                    <a:pt x="349" y="57"/>
                  </a:lnTo>
                  <a:lnTo>
                    <a:pt x="348" y="57"/>
                  </a:lnTo>
                  <a:lnTo>
                    <a:pt x="347" y="57"/>
                  </a:lnTo>
                  <a:lnTo>
                    <a:pt x="347" y="56"/>
                  </a:lnTo>
                  <a:lnTo>
                    <a:pt x="347" y="57"/>
                  </a:lnTo>
                  <a:lnTo>
                    <a:pt x="346" y="57"/>
                  </a:lnTo>
                  <a:lnTo>
                    <a:pt x="345" y="60"/>
                  </a:lnTo>
                  <a:lnTo>
                    <a:pt x="341" y="70"/>
                  </a:lnTo>
                  <a:lnTo>
                    <a:pt x="343" y="72"/>
                  </a:lnTo>
                  <a:lnTo>
                    <a:pt x="343" y="73"/>
                  </a:lnTo>
                  <a:lnTo>
                    <a:pt x="346" y="80"/>
                  </a:lnTo>
                  <a:lnTo>
                    <a:pt x="343" y="86"/>
                  </a:lnTo>
                  <a:lnTo>
                    <a:pt x="343" y="87"/>
                  </a:lnTo>
                  <a:lnTo>
                    <a:pt x="342" y="87"/>
                  </a:lnTo>
                  <a:lnTo>
                    <a:pt x="342" y="88"/>
                  </a:lnTo>
                  <a:lnTo>
                    <a:pt x="343" y="88"/>
                  </a:lnTo>
                  <a:lnTo>
                    <a:pt x="347" y="101"/>
                  </a:lnTo>
                  <a:lnTo>
                    <a:pt x="347" y="102"/>
                  </a:lnTo>
                  <a:lnTo>
                    <a:pt x="348" y="102"/>
                  </a:lnTo>
                  <a:lnTo>
                    <a:pt x="357" y="114"/>
                  </a:lnTo>
                  <a:lnTo>
                    <a:pt x="358" y="117"/>
                  </a:lnTo>
                  <a:lnTo>
                    <a:pt x="358" y="118"/>
                  </a:lnTo>
                  <a:lnTo>
                    <a:pt x="359" y="118"/>
                  </a:lnTo>
                  <a:lnTo>
                    <a:pt x="360" y="120"/>
                  </a:lnTo>
                  <a:lnTo>
                    <a:pt x="367" y="128"/>
                  </a:lnTo>
                  <a:lnTo>
                    <a:pt x="366" y="129"/>
                  </a:lnTo>
                  <a:lnTo>
                    <a:pt x="366" y="130"/>
                  </a:lnTo>
                  <a:lnTo>
                    <a:pt x="367" y="130"/>
                  </a:lnTo>
                  <a:lnTo>
                    <a:pt x="367" y="131"/>
                  </a:lnTo>
                  <a:lnTo>
                    <a:pt x="367" y="132"/>
                  </a:lnTo>
                  <a:lnTo>
                    <a:pt x="368" y="133"/>
                  </a:lnTo>
                  <a:lnTo>
                    <a:pt x="369" y="133"/>
                  </a:lnTo>
                  <a:lnTo>
                    <a:pt x="370" y="133"/>
                  </a:lnTo>
                  <a:lnTo>
                    <a:pt x="371" y="133"/>
                  </a:lnTo>
                  <a:lnTo>
                    <a:pt x="372" y="134"/>
                  </a:lnTo>
                  <a:lnTo>
                    <a:pt x="371" y="134"/>
                  </a:lnTo>
                  <a:lnTo>
                    <a:pt x="371" y="135"/>
                  </a:lnTo>
                  <a:lnTo>
                    <a:pt x="371" y="136"/>
                  </a:lnTo>
                  <a:lnTo>
                    <a:pt x="372" y="137"/>
                  </a:lnTo>
                  <a:lnTo>
                    <a:pt x="371" y="137"/>
                  </a:lnTo>
                  <a:lnTo>
                    <a:pt x="371" y="138"/>
                  </a:lnTo>
                  <a:lnTo>
                    <a:pt x="372" y="138"/>
                  </a:lnTo>
                  <a:lnTo>
                    <a:pt x="372" y="140"/>
                  </a:lnTo>
                  <a:lnTo>
                    <a:pt x="372" y="141"/>
                  </a:lnTo>
                  <a:lnTo>
                    <a:pt x="372" y="142"/>
                  </a:lnTo>
                  <a:lnTo>
                    <a:pt x="372" y="143"/>
                  </a:lnTo>
                  <a:lnTo>
                    <a:pt x="373" y="143"/>
                  </a:lnTo>
                  <a:lnTo>
                    <a:pt x="373" y="144"/>
                  </a:lnTo>
                  <a:lnTo>
                    <a:pt x="374" y="144"/>
                  </a:lnTo>
                  <a:lnTo>
                    <a:pt x="375" y="144"/>
                  </a:lnTo>
                  <a:lnTo>
                    <a:pt x="377" y="145"/>
                  </a:lnTo>
                  <a:lnTo>
                    <a:pt x="377" y="146"/>
                  </a:lnTo>
                  <a:lnTo>
                    <a:pt x="378" y="146"/>
                  </a:lnTo>
                  <a:lnTo>
                    <a:pt x="378" y="147"/>
                  </a:lnTo>
                  <a:lnTo>
                    <a:pt x="378" y="148"/>
                  </a:lnTo>
                  <a:lnTo>
                    <a:pt x="378" y="149"/>
                  </a:lnTo>
                  <a:lnTo>
                    <a:pt x="378" y="150"/>
                  </a:lnTo>
                  <a:lnTo>
                    <a:pt x="379" y="150"/>
                  </a:lnTo>
                  <a:lnTo>
                    <a:pt x="379" y="151"/>
                  </a:lnTo>
                  <a:lnTo>
                    <a:pt x="379" y="152"/>
                  </a:lnTo>
                  <a:lnTo>
                    <a:pt x="379" y="153"/>
                  </a:lnTo>
                  <a:lnTo>
                    <a:pt x="379" y="154"/>
                  </a:lnTo>
                  <a:lnTo>
                    <a:pt x="378" y="155"/>
                  </a:lnTo>
                  <a:lnTo>
                    <a:pt x="377" y="155"/>
                  </a:lnTo>
                  <a:lnTo>
                    <a:pt x="375" y="155"/>
                  </a:lnTo>
                  <a:lnTo>
                    <a:pt x="374" y="155"/>
                  </a:lnTo>
                  <a:lnTo>
                    <a:pt x="374" y="156"/>
                  </a:lnTo>
                  <a:lnTo>
                    <a:pt x="374" y="157"/>
                  </a:lnTo>
                  <a:lnTo>
                    <a:pt x="374" y="158"/>
                  </a:lnTo>
                  <a:lnTo>
                    <a:pt x="374" y="159"/>
                  </a:lnTo>
                  <a:lnTo>
                    <a:pt x="375" y="159"/>
                  </a:lnTo>
                  <a:lnTo>
                    <a:pt x="374" y="159"/>
                  </a:lnTo>
                  <a:lnTo>
                    <a:pt x="374" y="160"/>
                  </a:lnTo>
                  <a:lnTo>
                    <a:pt x="374" y="161"/>
                  </a:lnTo>
                  <a:lnTo>
                    <a:pt x="374" y="162"/>
                  </a:lnTo>
                  <a:lnTo>
                    <a:pt x="374" y="163"/>
                  </a:lnTo>
                  <a:lnTo>
                    <a:pt x="373" y="163"/>
                  </a:lnTo>
                  <a:lnTo>
                    <a:pt x="373" y="165"/>
                  </a:lnTo>
                  <a:lnTo>
                    <a:pt x="373" y="166"/>
                  </a:lnTo>
                  <a:lnTo>
                    <a:pt x="373" y="167"/>
                  </a:lnTo>
                  <a:lnTo>
                    <a:pt x="372" y="167"/>
                  </a:lnTo>
                  <a:lnTo>
                    <a:pt x="372" y="168"/>
                  </a:lnTo>
                  <a:lnTo>
                    <a:pt x="372" y="169"/>
                  </a:lnTo>
                  <a:lnTo>
                    <a:pt x="372" y="170"/>
                  </a:lnTo>
                  <a:lnTo>
                    <a:pt x="372" y="171"/>
                  </a:lnTo>
                  <a:lnTo>
                    <a:pt x="372" y="172"/>
                  </a:lnTo>
                  <a:lnTo>
                    <a:pt x="373" y="172"/>
                  </a:lnTo>
                  <a:lnTo>
                    <a:pt x="373" y="173"/>
                  </a:lnTo>
                  <a:lnTo>
                    <a:pt x="374" y="173"/>
                  </a:lnTo>
                  <a:lnTo>
                    <a:pt x="375" y="173"/>
                  </a:lnTo>
                  <a:lnTo>
                    <a:pt x="375" y="174"/>
                  </a:lnTo>
                  <a:lnTo>
                    <a:pt x="377" y="174"/>
                  </a:lnTo>
                  <a:lnTo>
                    <a:pt x="377" y="175"/>
                  </a:lnTo>
                  <a:lnTo>
                    <a:pt x="378" y="175"/>
                  </a:lnTo>
                  <a:lnTo>
                    <a:pt x="379" y="175"/>
                  </a:lnTo>
                  <a:lnTo>
                    <a:pt x="380" y="175"/>
                  </a:lnTo>
                  <a:lnTo>
                    <a:pt x="380" y="176"/>
                  </a:lnTo>
                  <a:lnTo>
                    <a:pt x="380" y="177"/>
                  </a:lnTo>
                  <a:lnTo>
                    <a:pt x="381" y="177"/>
                  </a:lnTo>
                  <a:lnTo>
                    <a:pt x="381" y="178"/>
                  </a:lnTo>
                  <a:lnTo>
                    <a:pt x="380" y="178"/>
                  </a:lnTo>
                  <a:lnTo>
                    <a:pt x="380" y="179"/>
                  </a:lnTo>
                  <a:lnTo>
                    <a:pt x="381" y="179"/>
                  </a:lnTo>
                  <a:lnTo>
                    <a:pt x="380" y="179"/>
                  </a:lnTo>
                  <a:lnTo>
                    <a:pt x="380" y="180"/>
                  </a:lnTo>
                  <a:lnTo>
                    <a:pt x="379" y="180"/>
                  </a:lnTo>
                  <a:lnTo>
                    <a:pt x="379" y="181"/>
                  </a:lnTo>
                  <a:lnTo>
                    <a:pt x="379" y="182"/>
                  </a:lnTo>
                  <a:lnTo>
                    <a:pt x="378" y="182"/>
                  </a:lnTo>
                  <a:lnTo>
                    <a:pt x="378" y="183"/>
                  </a:lnTo>
                  <a:lnTo>
                    <a:pt x="378" y="184"/>
                  </a:lnTo>
                  <a:lnTo>
                    <a:pt x="378" y="185"/>
                  </a:lnTo>
                  <a:lnTo>
                    <a:pt x="378" y="186"/>
                  </a:lnTo>
                  <a:lnTo>
                    <a:pt x="379" y="187"/>
                  </a:lnTo>
                  <a:lnTo>
                    <a:pt x="378" y="187"/>
                  </a:lnTo>
                  <a:lnTo>
                    <a:pt x="379" y="187"/>
                  </a:lnTo>
                  <a:lnTo>
                    <a:pt x="379" y="188"/>
                  </a:lnTo>
                  <a:lnTo>
                    <a:pt x="378" y="188"/>
                  </a:lnTo>
                  <a:lnTo>
                    <a:pt x="378" y="190"/>
                  </a:lnTo>
                  <a:lnTo>
                    <a:pt x="379" y="190"/>
                  </a:lnTo>
                  <a:lnTo>
                    <a:pt x="379" y="191"/>
                  </a:lnTo>
                  <a:lnTo>
                    <a:pt x="379" y="192"/>
                  </a:lnTo>
                  <a:lnTo>
                    <a:pt x="380" y="192"/>
                  </a:lnTo>
                  <a:lnTo>
                    <a:pt x="380" y="193"/>
                  </a:lnTo>
                  <a:lnTo>
                    <a:pt x="380" y="194"/>
                  </a:lnTo>
                  <a:lnTo>
                    <a:pt x="381" y="194"/>
                  </a:lnTo>
                  <a:lnTo>
                    <a:pt x="381" y="195"/>
                  </a:lnTo>
                  <a:lnTo>
                    <a:pt x="381" y="196"/>
                  </a:lnTo>
                  <a:lnTo>
                    <a:pt x="382" y="197"/>
                  </a:lnTo>
                  <a:lnTo>
                    <a:pt x="383" y="197"/>
                  </a:lnTo>
                  <a:lnTo>
                    <a:pt x="383" y="198"/>
                  </a:lnTo>
                  <a:lnTo>
                    <a:pt x="382" y="198"/>
                  </a:lnTo>
                  <a:lnTo>
                    <a:pt x="381" y="198"/>
                  </a:lnTo>
                  <a:lnTo>
                    <a:pt x="380" y="198"/>
                  </a:lnTo>
                  <a:lnTo>
                    <a:pt x="379" y="198"/>
                  </a:lnTo>
                  <a:lnTo>
                    <a:pt x="379" y="197"/>
                  </a:lnTo>
                  <a:lnTo>
                    <a:pt x="378" y="197"/>
                  </a:lnTo>
                  <a:lnTo>
                    <a:pt x="377" y="196"/>
                  </a:lnTo>
                  <a:lnTo>
                    <a:pt x="375" y="196"/>
                  </a:lnTo>
                  <a:lnTo>
                    <a:pt x="375" y="197"/>
                  </a:lnTo>
                  <a:lnTo>
                    <a:pt x="374" y="197"/>
                  </a:lnTo>
                  <a:lnTo>
                    <a:pt x="374" y="198"/>
                  </a:lnTo>
                  <a:lnTo>
                    <a:pt x="373" y="198"/>
                  </a:lnTo>
                  <a:lnTo>
                    <a:pt x="372" y="198"/>
                  </a:lnTo>
                  <a:lnTo>
                    <a:pt x="371" y="198"/>
                  </a:lnTo>
                  <a:lnTo>
                    <a:pt x="370" y="198"/>
                  </a:lnTo>
                  <a:lnTo>
                    <a:pt x="370" y="199"/>
                  </a:lnTo>
                  <a:lnTo>
                    <a:pt x="370" y="200"/>
                  </a:lnTo>
                  <a:lnTo>
                    <a:pt x="369" y="200"/>
                  </a:lnTo>
                  <a:lnTo>
                    <a:pt x="369" y="201"/>
                  </a:lnTo>
                  <a:lnTo>
                    <a:pt x="369" y="202"/>
                  </a:lnTo>
                  <a:lnTo>
                    <a:pt x="368" y="202"/>
                  </a:lnTo>
                  <a:lnTo>
                    <a:pt x="368" y="203"/>
                  </a:lnTo>
                  <a:lnTo>
                    <a:pt x="368" y="204"/>
                  </a:lnTo>
                  <a:lnTo>
                    <a:pt x="369" y="204"/>
                  </a:lnTo>
                  <a:lnTo>
                    <a:pt x="369" y="205"/>
                  </a:lnTo>
                  <a:lnTo>
                    <a:pt x="369" y="206"/>
                  </a:lnTo>
                  <a:lnTo>
                    <a:pt x="368" y="206"/>
                  </a:lnTo>
                  <a:lnTo>
                    <a:pt x="368" y="207"/>
                  </a:lnTo>
                  <a:lnTo>
                    <a:pt x="368" y="208"/>
                  </a:lnTo>
                  <a:lnTo>
                    <a:pt x="369" y="208"/>
                  </a:lnTo>
                  <a:lnTo>
                    <a:pt x="369" y="209"/>
                  </a:lnTo>
                  <a:lnTo>
                    <a:pt x="368" y="209"/>
                  </a:lnTo>
                  <a:lnTo>
                    <a:pt x="368" y="210"/>
                  </a:lnTo>
                  <a:lnTo>
                    <a:pt x="368" y="211"/>
                  </a:lnTo>
                  <a:lnTo>
                    <a:pt x="368" y="212"/>
                  </a:lnTo>
                  <a:lnTo>
                    <a:pt x="367" y="212"/>
                  </a:lnTo>
                  <a:lnTo>
                    <a:pt x="367" y="213"/>
                  </a:lnTo>
                  <a:lnTo>
                    <a:pt x="367" y="215"/>
                  </a:lnTo>
                  <a:lnTo>
                    <a:pt x="367" y="216"/>
                  </a:lnTo>
                  <a:lnTo>
                    <a:pt x="366" y="216"/>
                  </a:lnTo>
                  <a:lnTo>
                    <a:pt x="366" y="217"/>
                  </a:lnTo>
                  <a:lnTo>
                    <a:pt x="366" y="218"/>
                  </a:lnTo>
                  <a:lnTo>
                    <a:pt x="365" y="218"/>
                  </a:lnTo>
                  <a:lnTo>
                    <a:pt x="365" y="219"/>
                  </a:lnTo>
                  <a:lnTo>
                    <a:pt x="366" y="219"/>
                  </a:lnTo>
                  <a:lnTo>
                    <a:pt x="366" y="220"/>
                  </a:lnTo>
                  <a:lnTo>
                    <a:pt x="365" y="220"/>
                  </a:lnTo>
                  <a:lnTo>
                    <a:pt x="365" y="221"/>
                  </a:lnTo>
                  <a:lnTo>
                    <a:pt x="364" y="221"/>
                  </a:lnTo>
                  <a:lnTo>
                    <a:pt x="364" y="222"/>
                  </a:lnTo>
                  <a:lnTo>
                    <a:pt x="365" y="223"/>
                  </a:lnTo>
                  <a:lnTo>
                    <a:pt x="364" y="223"/>
                  </a:lnTo>
                  <a:lnTo>
                    <a:pt x="364" y="224"/>
                  </a:lnTo>
                  <a:lnTo>
                    <a:pt x="364" y="225"/>
                  </a:lnTo>
                  <a:lnTo>
                    <a:pt x="363" y="225"/>
                  </a:lnTo>
                  <a:lnTo>
                    <a:pt x="363" y="226"/>
                  </a:lnTo>
                  <a:lnTo>
                    <a:pt x="363" y="227"/>
                  </a:lnTo>
                  <a:lnTo>
                    <a:pt x="362" y="227"/>
                  </a:lnTo>
                  <a:lnTo>
                    <a:pt x="362" y="228"/>
                  </a:lnTo>
                  <a:lnTo>
                    <a:pt x="362" y="229"/>
                  </a:lnTo>
                  <a:lnTo>
                    <a:pt x="361" y="229"/>
                  </a:lnTo>
                  <a:lnTo>
                    <a:pt x="361" y="230"/>
                  </a:lnTo>
                  <a:lnTo>
                    <a:pt x="362" y="231"/>
                  </a:lnTo>
                  <a:lnTo>
                    <a:pt x="363" y="231"/>
                  </a:lnTo>
                  <a:lnTo>
                    <a:pt x="363" y="232"/>
                  </a:lnTo>
                  <a:lnTo>
                    <a:pt x="364" y="232"/>
                  </a:lnTo>
                  <a:lnTo>
                    <a:pt x="364" y="233"/>
                  </a:lnTo>
                  <a:lnTo>
                    <a:pt x="363" y="233"/>
                  </a:lnTo>
                  <a:lnTo>
                    <a:pt x="363" y="234"/>
                  </a:lnTo>
                  <a:lnTo>
                    <a:pt x="364" y="234"/>
                  </a:lnTo>
                  <a:lnTo>
                    <a:pt x="364" y="235"/>
                  </a:lnTo>
                  <a:lnTo>
                    <a:pt x="365" y="235"/>
                  </a:lnTo>
                  <a:lnTo>
                    <a:pt x="365" y="236"/>
                  </a:lnTo>
                  <a:lnTo>
                    <a:pt x="366" y="236"/>
                  </a:lnTo>
                  <a:lnTo>
                    <a:pt x="366" y="237"/>
                  </a:lnTo>
                  <a:lnTo>
                    <a:pt x="366" y="238"/>
                  </a:lnTo>
                  <a:lnTo>
                    <a:pt x="367" y="240"/>
                  </a:lnTo>
                  <a:lnTo>
                    <a:pt x="367" y="241"/>
                  </a:lnTo>
                  <a:lnTo>
                    <a:pt x="367" y="242"/>
                  </a:lnTo>
                  <a:lnTo>
                    <a:pt x="368" y="242"/>
                  </a:lnTo>
                  <a:lnTo>
                    <a:pt x="369" y="243"/>
                  </a:lnTo>
                  <a:lnTo>
                    <a:pt x="370" y="244"/>
                  </a:lnTo>
                  <a:lnTo>
                    <a:pt x="370" y="245"/>
                  </a:lnTo>
                  <a:lnTo>
                    <a:pt x="370" y="246"/>
                  </a:lnTo>
                  <a:lnTo>
                    <a:pt x="371" y="246"/>
                  </a:lnTo>
                  <a:lnTo>
                    <a:pt x="371" y="247"/>
                  </a:lnTo>
                  <a:lnTo>
                    <a:pt x="371" y="248"/>
                  </a:lnTo>
                  <a:lnTo>
                    <a:pt x="371" y="249"/>
                  </a:lnTo>
                  <a:lnTo>
                    <a:pt x="371" y="250"/>
                  </a:lnTo>
                  <a:lnTo>
                    <a:pt x="372" y="250"/>
                  </a:lnTo>
                  <a:lnTo>
                    <a:pt x="373" y="250"/>
                  </a:lnTo>
                  <a:lnTo>
                    <a:pt x="373" y="249"/>
                  </a:lnTo>
                  <a:lnTo>
                    <a:pt x="374" y="249"/>
                  </a:lnTo>
                  <a:lnTo>
                    <a:pt x="375" y="249"/>
                  </a:lnTo>
                  <a:lnTo>
                    <a:pt x="377" y="249"/>
                  </a:lnTo>
                  <a:lnTo>
                    <a:pt x="378" y="249"/>
                  </a:lnTo>
                  <a:lnTo>
                    <a:pt x="379" y="249"/>
                  </a:lnTo>
                  <a:lnTo>
                    <a:pt x="379" y="250"/>
                  </a:lnTo>
                  <a:lnTo>
                    <a:pt x="379" y="251"/>
                  </a:lnTo>
                  <a:lnTo>
                    <a:pt x="380" y="251"/>
                  </a:lnTo>
                  <a:lnTo>
                    <a:pt x="381" y="251"/>
                  </a:lnTo>
                  <a:lnTo>
                    <a:pt x="382" y="252"/>
                  </a:lnTo>
                  <a:lnTo>
                    <a:pt x="383" y="252"/>
                  </a:lnTo>
                  <a:lnTo>
                    <a:pt x="384" y="252"/>
                  </a:lnTo>
                  <a:lnTo>
                    <a:pt x="384" y="253"/>
                  </a:lnTo>
                  <a:lnTo>
                    <a:pt x="385" y="253"/>
                  </a:lnTo>
                  <a:lnTo>
                    <a:pt x="385" y="254"/>
                  </a:lnTo>
                  <a:lnTo>
                    <a:pt x="386" y="254"/>
                  </a:lnTo>
                  <a:lnTo>
                    <a:pt x="387" y="254"/>
                  </a:lnTo>
                  <a:lnTo>
                    <a:pt x="387" y="255"/>
                  </a:lnTo>
                  <a:lnTo>
                    <a:pt x="388" y="255"/>
                  </a:lnTo>
                  <a:lnTo>
                    <a:pt x="388" y="256"/>
                  </a:lnTo>
                  <a:lnTo>
                    <a:pt x="389" y="256"/>
                  </a:lnTo>
                  <a:lnTo>
                    <a:pt x="390" y="257"/>
                  </a:lnTo>
                  <a:lnTo>
                    <a:pt x="391" y="257"/>
                  </a:lnTo>
                  <a:lnTo>
                    <a:pt x="392" y="257"/>
                  </a:lnTo>
                  <a:lnTo>
                    <a:pt x="393" y="257"/>
                  </a:lnTo>
                  <a:lnTo>
                    <a:pt x="394" y="257"/>
                  </a:lnTo>
                  <a:lnTo>
                    <a:pt x="395" y="257"/>
                  </a:lnTo>
                  <a:lnTo>
                    <a:pt x="395" y="258"/>
                  </a:lnTo>
                  <a:lnTo>
                    <a:pt x="396" y="258"/>
                  </a:lnTo>
                  <a:lnTo>
                    <a:pt x="395" y="258"/>
                  </a:lnTo>
                  <a:lnTo>
                    <a:pt x="395" y="259"/>
                  </a:lnTo>
                  <a:lnTo>
                    <a:pt x="396" y="259"/>
                  </a:lnTo>
                  <a:lnTo>
                    <a:pt x="395" y="259"/>
                  </a:lnTo>
                  <a:lnTo>
                    <a:pt x="395" y="260"/>
                  </a:lnTo>
                  <a:lnTo>
                    <a:pt x="396" y="260"/>
                  </a:lnTo>
                  <a:lnTo>
                    <a:pt x="396" y="261"/>
                  </a:lnTo>
                  <a:lnTo>
                    <a:pt x="396" y="262"/>
                  </a:lnTo>
                  <a:lnTo>
                    <a:pt x="397" y="262"/>
                  </a:lnTo>
                  <a:lnTo>
                    <a:pt x="397" y="263"/>
                  </a:lnTo>
                  <a:lnTo>
                    <a:pt x="398" y="263"/>
                  </a:lnTo>
                  <a:lnTo>
                    <a:pt x="398" y="265"/>
                  </a:lnTo>
                  <a:lnTo>
                    <a:pt x="399" y="266"/>
                  </a:lnTo>
                  <a:lnTo>
                    <a:pt x="400" y="266"/>
                  </a:lnTo>
                  <a:lnTo>
                    <a:pt x="402" y="266"/>
                  </a:lnTo>
                  <a:lnTo>
                    <a:pt x="403" y="266"/>
                  </a:lnTo>
                  <a:lnTo>
                    <a:pt x="403" y="267"/>
                  </a:lnTo>
                  <a:lnTo>
                    <a:pt x="403" y="268"/>
                  </a:lnTo>
                  <a:lnTo>
                    <a:pt x="402" y="268"/>
                  </a:lnTo>
                  <a:lnTo>
                    <a:pt x="402" y="269"/>
                  </a:lnTo>
                  <a:lnTo>
                    <a:pt x="400" y="270"/>
                  </a:lnTo>
                  <a:lnTo>
                    <a:pt x="400" y="271"/>
                  </a:lnTo>
                  <a:lnTo>
                    <a:pt x="402" y="271"/>
                  </a:lnTo>
                  <a:lnTo>
                    <a:pt x="403" y="271"/>
                  </a:lnTo>
                  <a:lnTo>
                    <a:pt x="404" y="271"/>
                  </a:lnTo>
                  <a:lnTo>
                    <a:pt x="405" y="272"/>
                  </a:lnTo>
                  <a:lnTo>
                    <a:pt x="405" y="273"/>
                  </a:lnTo>
                  <a:lnTo>
                    <a:pt x="405" y="274"/>
                  </a:lnTo>
                  <a:lnTo>
                    <a:pt x="404" y="274"/>
                  </a:lnTo>
                  <a:lnTo>
                    <a:pt x="405" y="275"/>
                  </a:lnTo>
                  <a:lnTo>
                    <a:pt x="405" y="276"/>
                  </a:lnTo>
                  <a:lnTo>
                    <a:pt x="406" y="276"/>
                  </a:lnTo>
                  <a:lnTo>
                    <a:pt x="406" y="277"/>
                  </a:lnTo>
                  <a:lnTo>
                    <a:pt x="407" y="277"/>
                  </a:lnTo>
                  <a:lnTo>
                    <a:pt x="408" y="278"/>
                  </a:lnTo>
                  <a:lnTo>
                    <a:pt x="409" y="279"/>
                  </a:lnTo>
                  <a:lnTo>
                    <a:pt x="410" y="278"/>
                  </a:lnTo>
                  <a:lnTo>
                    <a:pt x="411" y="279"/>
                  </a:lnTo>
                  <a:lnTo>
                    <a:pt x="411" y="280"/>
                  </a:lnTo>
                  <a:lnTo>
                    <a:pt x="412" y="280"/>
                  </a:lnTo>
                  <a:lnTo>
                    <a:pt x="412" y="281"/>
                  </a:lnTo>
                  <a:lnTo>
                    <a:pt x="413" y="281"/>
                  </a:lnTo>
                  <a:lnTo>
                    <a:pt x="414" y="281"/>
                  </a:lnTo>
                  <a:lnTo>
                    <a:pt x="414" y="282"/>
                  </a:lnTo>
                  <a:lnTo>
                    <a:pt x="415" y="282"/>
                  </a:lnTo>
                  <a:lnTo>
                    <a:pt x="416" y="282"/>
                  </a:lnTo>
                  <a:lnTo>
                    <a:pt x="417" y="283"/>
                  </a:lnTo>
                  <a:lnTo>
                    <a:pt x="417" y="284"/>
                  </a:lnTo>
                  <a:lnTo>
                    <a:pt x="418" y="284"/>
                  </a:lnTo>
                  <a:lnTo>
                    <a:pt x="418" y="285"/>
                  </a:lnTo>
                  <a:lnTo>
                    <a:pt x="419" y="285"/>
                  </a:lnTo>
                  <a:lnTo>
                    <a:pt x="419" y="286"/>
                  </a:lnTo>
                  <a:lnTo>
                    <a:pt x="418" y="286"/>
                  </a:lnTo>
                  <a:lnTo>
                    <a:pt x="418" y="287"/>
                  </a:lnTo>
                  <a:lnTo>
                    <a:pt x="419" y="288"/>
                  </a:lnTo>
                  <a:lnTo>
                    <a:pt x="420" y="288"/>
                  </a:lnTo>
                  <a:lnTo>
                    <a:pt x="421" y="290"/>
                  </a:lnTo>
                  <a:lnTo>
                    <a:pt x="422" y="291"/>
                  </a:lnTo>
                  <a:lnTo>
                    <a:pt x="422" y="292"/>
                  </a:lnTo>
                  <a:lnTo>
                    <a:pt x="423" y="292"/>
                  </a:lnTo>
                  <a:lnTo>
                    <a:pt x="423" y="293"/>
                  </a:lnTo>
                  <a:lnTo>
                    <a:pt x="424" y="293"/>
                  </a:lnTo>
                  <a:lnTo>
                    <a:pt x="425" y="293"/>
                  </a:lnTo>
                  <a:lnTo>
                    <a:pt x="427" y="293"/>
                  </a:lnTo>
                  <a:lnTo>
                    <a:pt x="428" y="293"/>
                  </a:lnTo>
                  <a:lnTo>
                    <a:pt x="429" y="293"/>
                  </a:lnTo>
                  <a:lnTo>
                    <a:pt x="429" y="292"/>
                  </a:lnTo>
                  <a:lnTo>
                    <a:pt x="430" y="292"/>
                  </a:lnTo>
                  <a:lnTo>
                    <a:pt x="431" y="292"/>
                  </a:lnTo>
                  <a:lnTo>
                    <a:pt x="431" y="293"/>
                  </a:lnTo>
                  <a:lnTo>
                    <a:pt x="432" y="293"/>
                  </a:lnTo>
                  <a:lnTo>
                    <a:pt x="432" y="294"/>
                  </a:lnTo>
                  <a:lnTo>
                    <a:pt x="431" y="294"/>
                  </a:lnTo>
                  <a:lnTo>
                    <a:pt x="432" y="297"/>
                  </a:lnTo>
                  <a:lnTo>
                    <a:pt x="433" y="297"/>
                  </a:lnTo>
                  <a:lnTo>
                    <a:pt x="434" y="297"/>
                  </a:lnTo>
                  <a:lnTo>
                    <a:pt x="434" y="298"/>
                  </a:lnTo>
                  <a:lnTo>
                    <a:pt x="434" y="299"/>
                  </a:lnTo>
                  <a:lnTo>
                    <a:pt x="434" y="300"/>
                  </a:lnTo>
                  <a:lnTo>
                    <a:pt x="435" y="300"/>
                  </a:lnTo>
                  <a:lnTo>
                    <a:pt x="435" y="301"/>
                  </a:lnTo>
                  <a:lnTo>
                    <a:pt x="436" y="301"/>
                  </a:lnTo>
                  <a:lnTo>
                    <a:pt x="437" y="301"/>
                  </a:lnTo>
                  <a:lnTo>
                    <a:pt x="437" y="302"/>
                  </a:lnTo>
                  <a:lnTo>
                    <a:pt x="437" y="303"/>
                  </a:lnTo>
                  <a:lnTo>
                    <a:pt x="437" y="304"/>
                  </a:lnTo>
                  <a:lnTo>
                    <a:pt x="437" y="305"/>
                  </a:lnTo>
                  <a:lnTo>
                    <a:pt x="438" y="305"/>
                  </a:lnTo>
                  <a:lnTo>
                    <a:pt x="438" y="306"/>
                  </a:lnTo>
                  <a:lnTo>
                    <a:pt x="438" y="307"/>
                  </a:lnTo>
                  <a:lnTo>
                    <a:pt x="438" y="308"/>
                  </a:lnTo>
                  <a:lnTo>
                    <a:pt x="439" y="308"/>
                  </a:lnTo>
                  <a:lnTo>
                    <a:pt x="439" y="309"/>
                  </a:lnTo>
                  <a:lnTo>
                    <a:pt x="439" y="310"/>
                  </a:lnTo>
                  <a:lnTo>
                    <a:pt x="440" y="310"/>
                  </a:lnTo>
                  <a:lnTo>
                    <a:pt x="440" y="311"/>
                  </a:lnTo>
                  <a:lnTo>
                    <a:pt x="439" y="311"/>
                  </a:lnTo>
                  <a:lnTo>
                    <a:pt x="439" y="312"/>
                  </a:lnTo>
                  <a:lnTo>
                    <a:pt x="439" y="313"/>
                  </a:lnTo>
                  <a:lnTo>
                    <a:pt x="439" y="315"/>
                  </a:lnTo>
                  <a:lnTo>
                    <a:pt x="438" y="316"/>
                  </a:lnTo>
                  <a:lnTo>
                    <a:pt x="439" y="316"/>
                  </a:lnTo>
                  <a:lnTo>
                    <a:pt x="439" y="317"/>
                  </a:lnTo>
                  <a:lnTo>
                    <a:pt x="440" y="317"/>
                  </a:lnTo>
                  <a:lnTo>
                    <a:pt x="441" y="317"/>
                  </a:lnTo>
                  <a:lnTo>
                    <a:pt x="441" y="318"/>
                  </a:lnTo>
                  <a:lnTo>
                    <a:pt x="442" y="318"/>
                  </a:lnTo>
                  <a:lnTo>
                    <a:pt x="443" y="318"/>
                  </a:lnTo>
                  <a:lnTo>
                    <a:pt x="444" y="319"/>
                  </a:lnTo>
                  <a:lnTo>
                    <a:pt x="444" y="320"/>
                  </a:lnTo>
                  <a:lnTo>
                    <a:pt x="444" y="321"/>
                  </a:lnTo>
                  <a:lnTo>
                    <a:pt x="445" y="321"/>
                  </a:lnTo>
                  <a:lnTo>
                    <a:pt x="444" y="322"/>
                  </a:lnTo>
                  <a:lnTo>
                    <a:pt x="445" y="322"/>
                  </a:lnTo>
                  <a:lnTo>
                    <a:pt x="446" y="322"/>
                  </a:lnTo>
                  <a:lnTo>
                    <a:pt x="446" y="323"/>
                  </a:lnTo>
                  <a:lnTo>
                    <a:pt x="447" y="323"/>
                  </a:lnTo>
                  <a:lnTo>
                    <a:pt x="447" y="324"/>
                  </a:lnTo>
                  <a:lnTo>
                    <a:pt x="447" y="325"/>
                  </a:lnTo>
                  <a:lnTo>
                    <a:pt x="448" y="325"/>
                  </a:lnTo>
                  <a:lnTo>
                    <a:pt x="448" y="326"/>
                  </a:lnTo>
                  <a:lnTo>
                    <a:pt x="447" y="326"/>
                  </a:lnTo>
                  <a:lnTo>
                    <a:pt x="447" y="327"/>
                  </a:lnTo>
                  <a:lnTo>
                    <a:pt x="448" y="327"/>
                  </a:lnTo>
                  <a:lnTo>
                    <a:pt x="448" y="328"/>
                  </a:lnTo>
                  <a:lnTo>
                    <a:pt x="449" y="328"/>
                  </a:lnTo>
                  <a:lnTo>
                    <a:pt x="449" y="327"/>
                  </a:lnTo>
                  <a:lnTo>
                    <a:pt x="450" y="327"/>
                  </a:lnTo>
                  <a:lnTo>
                    <a:pt x="452" y="327"/>
                  </a:lnTo>
                  <a:lnTo>
                    <a:pt x="453" y="327"/>
                  </a:lnTo>
                  <a:lnTo>
                    <a:pt x="454" y="326"/>
                  </a:lnTo>
                  <a:lnTo>
                    <a:pt x="455" y="327"/>
                  </a:lnTo>
                  <a:lnTo>
                    <a:pt x="455" y="328"/>
                  </a:lnTo>
                  <a:lnTo>
                    <a:pt x="456" y="328"/>
                  </a:lnTo>
                  <a:lnTo>
                    <a:pt x="456" y="329"/>
                  </a:lnTo>
                  <a:lnTo>
                    <a:pt x="455" y="329"/>
                  </a:lnTo>
                  <a:lnTo>
                    <a:pt x="455" y="330"/>
                  </a:lnTo>
                  <a:lnTo>
                    <a:pt x="454" y="330"/>
                  </a:lnTo>
                  <a:lnTo>
                    <a:pt x="454" y="331"/>
                  </a:lnTo>
                  <a:lnTo>
                    <a:pt x="455" y="331"/>
                  </a:lnTo>
                  <a:lnTo>
                    <a:pt x="455" y="332"/>
                  </a:lnTo>
                  <a:lnTo>
                    <a:pt x="456" y="332"/>
                  </a:lnTo>
                  <a:lnTo>
                    <a:pt x="457" y="332"/>
                  </a:lnTo>
                  <a:lnTo>
                    <a:pt x="457" y="333"/>
                  </a:lnTo>
                  <a:lnTo>
                    <a:pt x="458" y="333"/>
                  </a:lnTo>
                  <a:lnTo>
                    <a:pt x="459" y="333"/>
                  </a:lnTo>
                  <a:lnTo>
                    <a:pt x="460" y="333"/>
                  </a:lnTo>
                  <a:lnTo>
                    <a:pt x="460" y="334"/>
                  </a:lnTo>
                  <a:lnTo>
                    <a:pt x="459" y="334"/>
                  </a:lnTo>
                  <a:lnTo>
                    <a:pt x="460" y="335"/>
                  </a:lnTo>
                  <a:lnTo>
                    <a:pt x="460" y="336"/>
                  </a:lnTo>
                  <a:lnTo>
                    <a:pt x="459" y="336"/>
                  </a:lnTo>
                  <a:lnTo>
                    <a:pt x="460" y="337"/>
                  </a:lnTo>
                  <a:lnTo>
                    <a:pt x="461" y="338"/>
                  </a:lnTo>
                  <a:lnTo>
                    <a:pt x="462" y="338"/>
                  </a:lnTo>
                  <a:lnTo>
                    <a:pt x="463" y="338"/>
                  </a:lnTo>
                  <a:lnTo>
                    <a:pt x="463" y="340"/>
                  </a:lnTo>
                  <a:lnTo>
                    <a:pt x="464" y="340"/>
                  </a:lnTo>
                  <a:lnTo>
                    <a:pt x="464" y="341"/>
                  </a:lnTo>
                  <a:lnTo>
                    <a:pt x="465" y="341"/>
                  </a:lnTo>
                  <a:lnTo>
                    <a:pt x="465" y="342"/>
                  </a:lnTo>
                  <a:lnTo>
                    <a:pt x="464" y="342"/>
                  </a:lnTo>
                  <a:lnTo>
                    <a:pt x="464" y="343"/>
                  </a:lnTo>
                  <a:lnTo>
                    <a:pt x="463" y="343"/>
                  </a:lnTo>
                  <a:lnTo>
                    <a:pt x="463" y="344"/>
                  </a:lnTo>
                  <a:lnTo>
                    <a:pt x="464" y="345"/>
                  </a:lnTo>
                  <a:lnTo>
                    <a:pt x="465" y="345"/>
                  </a:lnTo>
                  <a:lnTo>
                    <a:pt x="465" y="346"/>
                  </a:lnTo>
                  <a:lnTo>
                    <a:pt x="466" y="346"/>
                  </a:lnTo>
                  <a:lnTo>
                    <a:pt x="466" y="345"/>
                  </a:lnTo>
                  <a:lnTo>
                    <a:pt x="467" y="345"/>
                  </a:lnTo>
                  <a:lnTo>
                    <a:pt x="468" y="345"/>
                  </a:lnTo>
                  <a:lnTo>
                    <a:pt x="468" y="346"/>
                  </a:lnTo>
                  <a:lnTo>
                    <a:pt x="467" y="346"/>
                  </a:lnTo>
                  <a:lnTo>
                    <a:pt x="467" y="347"/>
                  </a:lnTo>
                  <a:lnTo>
                    <a:pt x="468" y="347"/>
                  </a:lnTo>
                  <a:lnTo>
                    <a:pt x="468" y="348"/>
                  </a:lnTo>
                  <a:lnTo>
                    <a:pt x="467" y="348"/>
                  </a:lnTo>
                  <a:lnTo>
                    <a:pt x="467" y="349"/>
                  </a:lnTo>
                  <a:lnTo>
                    <a:pt x="468" y="349"/>
                  </a:lnTo>
                  <a:lnTo>
                    <a:pt x="468" y="350"/>
                  </a:lnTo>
                  <a:lnTo>
                    <a:pt x="467" y="350"/>
                  </a:lnTo>
                  <a:lnTo>
                    <a:pt x="467" y="351"/>
                  </a:lnTo>
                  <a:lnTo>
                    <a:pt x="468" y="351"/>
                  </a:lnTo>
                  <a:lnTo>
                    <a:pt x="468" y="352"/>
                  </a:lnTo>
                  <a:lnTo>
                    <a:pt x="468" y="353"/>
                  </a:lnTo>
                  <a:lnTo>
                    <a:pt x="468" y="354"/>
                  </a:lnTo>
                  <a:lnTo>
                    <a:pt x="467" y="354"/>
                  </a:lnTo>
                  <a:lnTo>
                    <a:pt x="467" y="355"/>
                  </a:lnTo>
                  <a:lnTo>
                    <a:pt x="467" y="356"/>
                  </a:lnTo>
                  <a:lnTo>
                    <a:pt x="468" y="356"/>
                  </a:lnTo>
                  <a:lnTo>
                    <a:pt x="469" y="356"/>
                  </a:lnTo>
                  <a:lnTo>
                    <a:pt x="470" y="356"/>
                  </a:lnTo>
                  <a:lnTo>
                    <a:pt x="470" y="357"/>
                  </a:lnTo>
                  <a:lnTo>
                    <a:pt x="471" y="357"/>
                  </a:lnTo>
                  <a:lnTo>
                    <a:pt x="471" y="358"/>
                  </a:lnTo>
                  <a:lnTo>
                    <a:pt x="472" y="359"/>
                  </a:lnTo>
                  <a:lnTo>
                    <a:pt x="472" y="360"/>
                  </a:lnTo>
                  <a:lnTo>
                    <a:pt x="473" y="360"/>
                  </a:lnTo>
                  <a:lnTo>
                    <a:pt x="473" y="361"/>
                  </a:lnTo>
                  <a:lnTo>
                    <a:pt x="472" y="361"/>
                  </a:lnTo>
                  <a:lnTo>
                    <a:pt x="472" y="362"/>
                  </a:lnTo>
                  <a:lnTo>
                    <a:pt x="472" y="361"/>
                  </a:lnTo>
                  <a:lnTo>
                    <a:pt x="472" y="362"/>
                  </a:lnTo>
                  <a:lnTo>
                    <a:pt x="472" y="363"/>
                  </a:lnTo>
                  <a:lnTo>
                    <a:pt x="471" y="365"/>
                  </a:lnTo>
                  <a:lnTo>
                    <a:pt x="471" y="366"/>
                  </a:lnTo>
                  <a:lnTo>
                    <a:pt x="471" y="367"/>
                  </a:lnTo>
                  <a:lnTo>
                    <a:pt x="472" y="368"/>
                  </a:lnTo>
                  <a:lnTo>
                    <a:pt x="472" y="369"/>
                  </a:lnTo>
                  <a:lnTo>
                    <a:pt x="472" y="370"/>
                  </a:lnTo>
                  <a:lnTo>
                    <a:pt x="473" y="370"/>
                  </a:lnTo>
                  <a:lnTo>
                    <a:pt x="472" y="371"/>
                  </a:lnTo>
                  <a:lnTo>
                    <a:pt x="473" y="371"/>
                  </a:lnTo>
                  <a:lnTo>
                    <a:pt x="473" y="372"/>
                  </a:lnTo>
                  <a:lnTo>
                    <a:pt x="474" y="372"/>
                  </a:lnTo>
                  <a:lnTo>
                    <a:pt x="475" y="372"/>
                  </a:lnTo>
                  <a:lnTo>
                    <a:pt x="477" y="372"/>
                  </a:lnTo>
                  <a:lnTo>
                    <a:pt x="477" y="371"/>
                  </a:lnTo>
                  <a:lnTo>
                    <a:pt x="478" y="371"/>
                  </a:lnTo>
                  <a:lnTo>
                    <a:pt x="478" y="372"/>
                  </a:lnTo>
                  <a:lnTo>
                    <a:pt x="478" y="373"/>
                  </a:lnTo>
                  <a:lnTo>
                    <a:pt x="478" y="374"/>
                  </a:lnTo>
                  <a:lnTo>
                    <a:pt x="477" y="374"/>
                  </a:lnTo>
                  <a:lnTo>
                    <a:pt x="477" y="375"/>
                  </a:lnTo>
                  <a:lnTo>
                    <a:pt x="475" y="375"/>
                  </a:lnTo>
                  <a:lnTo>
                    <a:pt x="474" y="375"/>
                  </a:lnTo>
                  <a:lnTo>
                    <a:pt x="473" y="375"/>
                  </a:lnTo>
                  <a:lnTo>
                    <a:pt x="473" y="374"/>
                  </a:lnTo>
                  <a:lnTo>
                    <a:pt x="472" y="374"/>
                  </a:lnTo>
                  <a:lnTo>
                    <a:pt x="472" y="375"/>
                  </a:lnTo>
                  <a:lnTo>
                    <a:pt x="471" y="375"/>
                  </a:lnTo>
                  <a:lnTo>
                    <a:pt x="472" y="376"/>
                  </a:lnTo>
                  <a:lnTo>
                    <a:pt x="473" y="376"/>
                  </a:lnTo>
                  <a:lnTo>
                    <a:pt x="472" y="377"/>
                  </a:lnTo>
                  <a:lnTo>
                    <a:pt x="471" y="378"/>
                  </a:lnTo>
                  <a:lnTo>
                    <a:pt x="470" y="378"/>
                  </a:lnTo>
                  <a:lnTo>
                    <a:pt x="470" y="377"/>
                  </a:lnTo>
                  <a:lnTo>
                    <a:pt x="469" y="377"/>
                  </a:lnTo>
                  <a:lnTo>
                    <a:pt x="469" y="376"/>
                  </a:lnTo>
                  <a:lnTo>
                    <a:pt x="468" y="376"/>
                  </a:lnTo>
                  <a:lnTo>
                    <a:pt x="467" y="376"/>
                  </a:lnTo>
                  <a:lnTo>
                    <a:pt x="467" y="377"/>
                  </a:lnTo>
                  <a:lnTo>
                    <a:pt x="467" y="378"/>
                  </a:lnTo>
                  <a:lnTo>
                    <a:pt x="467" y="379"/>
                  </a:lnTo>
                  <a:lnTo>
                    <a:pt x="468" y="379"/>
                  </a:lnTo>
                  <a:lnTo>
                    <a:pt x="468" y="380"/>
                  </a:lnTo>
                  <a:lnTo>
                    <a:pt x="467" y="380"/>
                  </a:lnTo>
                  <a:lnTo>
                    <a:pt x="468" y="380"/>
                  </a:lnTo>
                  <a:lnTo>
                    <a:pt x="468" y="381"/>
                  </a:lnTo>
                  <a:lnTo>
                    <a:pt x="467" y="381"/>
                  </a:lnTo>
                  <a:lnTo>
                    <a:pt x="467" y="382"/>
                  </a:lnTo>
                  <a:lnTo>
                    <a:pt x="467" y="383"/>
                  </a:lnTo>
                  <a:lnTo>
                    <a:pt x="467" y="384"/>
                  </a:lnTo>
                  <a:lnTo>
                    <a:pt x="468" y="384"/>
                  </a:lnTo>
                  <a:lnTo>
                    <a:pt x="469" y="384"/>
                  </a:lnTo>
                  <a:lnTo>
                    <a:pt x="470" y="385"/>
                  </a:lnTo>
                  <a:lnTo>
                    <a:pt x="471" y="385"/>
                  </a:lnTo>
                  <a:lnTo>
                    <a:pt x="471" y="386"/>
                  </a:lnTo>
                  <a:lnTo>
                    <a:pt x="471" y="387"/>
                  </a:lnTo>
                  <a:lnTo>
                    <a:pt x="470" y="388"/>
                  </a:lnTo>
                  <a:lnTo>
                    <a:pt x="471" y="390"/>
                  </a:lnTo>
                  <a:lnTo>
                    <a:pt x="470" y="391"/>
                  </a:lnTo>
                  <a:lnTo>
                    <a:pt x="471" y="392"/>
                  </a:lnTo>
                  <a:lnTo>
                    <a:pt x="472" y="392"/>
                  </a:lnTo>
                  <a:lnTo>
                    <a:pt x="472" y="393"/>
                  </a:lnTo>
                  <a:lnTo>
                    <a:pt x="473" y="393"/>
                  </a:lnTo>
                  <a:lnTo>
                    <a:pt x="473" y="392"/>
                  </a:lnTo>
                  <a:lnTo>
                    <a:pt x="474" y="392"/>
                  </a:lnTo>
                  <a:lnTo>
                    <a:pt x="474" y="393"/>
                  </a:lnTo>
                  <a:lnTo>
                    <a:pt x="474" y="394"/>
                  </a:lnTo>
                  <a:lnTo>
                    <a:pt x="474" y="395"/>
                  </a:lnTo>
                  <a:lnTo>
                    <a:pt x="475" y="395"/>
                  </a:lnTo>
                  <a:lnTo>
                    <a:pt x="475" y="396"/>
                  </a:lnTo>
                  <a:lnTo>
                    <a:pt x="475" y="397"/>
                  </a:lnTo>
                  <a:lnTo>
                    <a:pt x="474" y="397"/>
                  </a:lnTo>
                  <a:lnTo>
                    <a:pt x="474" y="398"/>
                  </a:lnTo>
                  <a:lnTo>
                    <a:pt x="475" y="398"/>
                  </a:lnTo>
                  <a:lnTo>
                    <a:pt x="475" y="399"/>
                  </a:lnTo>
                  <a:lnTo>
                    <a:pt x="475" y="400"/>
                  </a:lnTo>
                  <a:lnTo>
                    <a:pt x="475" y="401"/>
                  </a:lnTo>
                  <a:lnTo>
                    <a:pt x="477" y="401"/>
                  </a:lnTo>
                  <a:lnTo>
                    <a:pt x="478" y="401"/>
                  </a:lnTo>
                  <a:lnTo>
                    <a:pt x="479" y="401"/>
                  </a:lnTo>
                  <a:lnTo>
                    <a:pt x="479" y="400"/>
                  </a:lnTo>
                  <a:lnTo>
                    <a:pt x="480" y="400"/>
                  </a:lnTo>
                  <a:lnTo>
                    <a:pt x="480" y="401"/>
                  </a:lnTo>
                  <a:lnTo>
                    <a:pt x="481" y="400"/>
                  </a:lnTo>
                  <a:lnTo>
                    <a:pt x="482" y="400"/>
                  </a:lnTo>
                  <a:lnTo>
                    <a:pt x="482" y="401"/>
                  </a:lnTo>
                  <a:lnTo>
                    <a:pt x="483" y="401"/>
                  </a:lnTo>
                  <a:lnTo>
                    <a:pt x="483" y="402"/>
                  </a:lnTo>
                  <a:lnTo>
                    <a:pt x="483" y="403"/>
                  </a:lnTo>
                  <a:lnTo>
                    <a:pt x="482" y="403"/>
                  </a:lnTo>
                  <a:lnTo>
                    <a:pt x="482" y="404"/>
                  </a:lnTo>
                  <a:lnTo>
                    <a:pt x="482" y="405"/>
                  </a:lnTo>
                  <a:lnTo>
                    <a:pt x="483" y="405"/>
                  </a:lnTo>
                  <a:lnTo>
                    <a:pt x="483" y="406"/>
                  </a:lnTo>
                  <a:lnTo>
                    <a:pt x="484" y="406"/>
                  </a:lnTo>
                  <a:lnTo>
                    <a:pt x="484" y="407"/>
                  </a:lnTo>
                  <a:lnTo>
                    <a:pt x="483" y="407"/>
                  </a:lnTo>
                  <a:lnTo>
                    <a:pt x="484" y="407"/>
                  </a:lnTo>
                  <a:lnTo>
                    <a:pt x="484" y="408"/>
                  </a:lnTo>
                  <a:lnTo>
                    <a:pt x="485" y="408"/>
                  </a:lnTo>
                  <a:lnTo>
                    <a:pt x="484" y="408"/>
                  </a:lnTo>
                  <a:lnTo>
                    <a:pt x="484" y="409"/>
                  </a:lnTo>
                  <a:lnTo>
                    <a:pt x="484" y="408"/>
                  </a:lnTo>
                  <a:lnTo>
                    <a:pt x="483" y="408"/>
                  </a:lnTo>
                  <a:lnTo>
                    <a:pt x="483" y="409"/>
                  </a:lnTo>
                  <a:lnTo>
                    <a:pt x="484" y="409"/>
                  </a:lnTo>
                  <a:lnTo>
                    <a:pt x="484" y="410"/>
                  </a:lnTo>
                  <a:lnTo>
                    <a:pt x="485" y="410"/>
                  </a:lnTo>
                  <a:lnTo>
                    <a:pt x="485" y="411"/>
                  </a:lnTo>
                  <a:lnTo>
                    <a:pt x="486" y="411"/>
                  </a:lnTo>
                  <a:lnTo>
                    <a:pt x="486" y="412"/>
                  </a:lnTo>
                  <a:lnTo>
                    <a:pt x="486" y="411"/>
                  </a:lnTo>
                  <a:lnTo>
                    <a:pt x="487" y="411"/>
                  </a:lnTo>
                  <a:lnTo>
                    <a:pt x="487" y="412"/>
                  </a:lnTo>
                  <a:lnTo>
                    <a:pt x="487" y="413"/>
                  </a:lnTo>
                  <a:lnTo>
                    <a:pt x="486" y="413"/>
                  </a:lnTo>
                  <a:lnTo>
                    <a:pt x="486" y="415"/>
                  </a:lnTo>
                  <a:lnTo>
                    <a:pt x="485" y="415"/>
                  </a:lnTo>
                  <a:lnTo>
                    <a:pt x="485" y="416"/>
                  </a:lnTo>
                  <a:lnTo>
                    <a:pt x="484" y="416"/>
                  </a:lnTo>
                  <a:lnTo>
                    <a:pt x="483" y="416"/>
                  </a:lnTo>
                  <a:lnTo>
                    <a:pt x="483" y="417"/>
                  </a:lnTo>
                  <a:lnTo>
                    <a:pt x="483" y="418"/>
                  </a:lnTo>
                  <a:lnTo>
                    <a:pt x="483" y="419"/>
                  </a:lnTo>
                  <a:lnTo>
                    <a:pt x="484" y="419"/>
                  </a:lnTo>
                  <a:lnTo>
                    <a:pt x="485" y="419"/>
                  </a:lnTo>
                  <a:lnTo>
                    <a:pt x="486" y="419"/>
                  </a:lnTo>
                  <a:lnTo>
                    <a:pt x="486" y="420"/>
                  </a:lnTo>
                  <a:lnTo>
                    <a:pt x="485" y="420"/>
                  </a:lnTo>
                  <a:lnTo>
                    <a:pt x="485" y="421"/>
                  </a:lnTo>
                  <a:lnTo>
                    <a:pt x="484" y="421"/>
                  </a:lnTo>
                  <a:lnTo>
                    <a:pt x="484" y="422"/>
                  </a:lnTo>
                  <a:lnTo>
                    <a:pt x="483" y="422"/>
                  </a:lnTo>
                  <a:lnTo>
                    <a:pt x="483" y="423"/>
                  </a:lnTo>
                  <a:lnTo>
                    <a:pt x="483" y="424"/>
                  </a:lnTo>
                  <a:lnTo>
                    <a:pt x="483" y="425"/>
                  </a:lnTo>
                  <a:lnTo>
                    <a:pt x="484" y="425"/>
                  </a:lnTo>
                  <a:lnTo>
                    <a:pt x="483" y="425"/>
                  </a:lnTo>
                  <a:lnTo>
                    <a:pt x="483" y="426"/>
                  </a:lnTo>
                  <a:lnTo>
                    <a:pt x="483" y="427"/>
                  </a:lnTo>
                  <a:lnTo>
                    <a:pt x="482" y="427"/>
                  </a:lnTo>
                  <a:lnTo>
                    <a:pt x="481" y="427"/>
                  </a:lnTo>
                  <a:lnTo>
                    <a:pt x="481" y="428"/>
                  </a:lnTo>
                  <a:lnTo>
                    <a:pt x="480" y="428"/>
                  </a:lnTo>
                  <a:lnTo>
                    <a:pt x="480" y="429"/>
                  </a:lnTo>
                  <a:lnTo>
                    <a:pt x="479" y="429"/>
                  </a:lnTo>
                  <a:lnTo>
                    <a:pt x="479" y="430"/>
                  </a:lnTo>
                  <a:lnTo>
                    <a:pt x="480" y="430"/>
                  </a:lnTo>
                  <a:lnTo>
                    <a:pt x="480" y="431"/>
                  </a:lnTo>
                  <a:lnTo>
                    <a:pt x="479" y="431"/>
                  </a:lnTo>
                  <a:lnTo>
                    <a:pt x="478" y="431"/>
                  </a:lnTo>
                  <a:lnTo>
                    <a:pt x="479" y="431"/>
                  </a:lnTo>
                  <a:lnTo>
                    <a:pt x="479" y="432"/>
                  </a:lnTo>
                  <a:lnTo>
                    <a:pt x="478" y="432"/>
                  </a:lnTo>
                  <a:lnTo>
                    <a:pt x="478" y="433"/>
                  </a:lnTo>
                  <a:lnTo>
                    <a:pt x="477" y="433"/>
                  </a:lnTo>
                  <a:lnTo>
                    <a:pt x="475" y="433"/>
                  </a:lnTo>
                  <a:lnTo>
                    <a:pt x="477" y="433"/>
                  </a:lnTo>
                  <a:lnTo>
                    <a:pt x="477" y="434"/>
                  </a:lnTo>
                  <a:lnTo>
                    <a:pt x="478" y="434"/>
                  </a:lnTo>
                  <a:lnTo>
                    <a:pt x="479" y="434"/>
                  </a:lnTo>
                  <a:lnTo>
                    <a:pt x="480" y="434"/>
                  </a:lnTo>
                  <a:lnTo>
                    <a:pt x="481" y="434"/>
                  </a:lnTo>
                  <a:lnTo>
                    <a:pt x="481" y="433"/>
                  </a:lnTo>
                  <a:lnTo>
                    <a:pt x="482" y="433"/>
                  </a:lnTo>
                  <a:lnTo>
                    <a:pt x="482" y="432"/>
                  </a:lnTo>
                  <a:lnTo>
                    <a:pt x="483" y="432"/>
                  </a:lnTo>
                  <a:lnTo>
                    <a:pt x="484" y="432"/>
                  </a:lnTo>
                  <a:lnTo>
                    <a:pt x="484" y="433"/>
                  </a:lnTo>
                  <a:lnTo>
                    <a:pt x="484" y="434"/>
                  </a:lnTo>
                  <a:lnTo>
                    <a:pt x="485" y="435"/>
                  </a:lnTo>
                  <a:lnTo>
                    <a:pt x="485" y="436"/>
                  </a:lnTo>
                  <a:lnTo>
                    <a:pt x="485" y="437"/>
                  </a:lnTo>
                  <a:lnTo>
                    <a:pt x="486" y="437"/>
                  </a:lnTo>
                  <a:lnTo>
                    <a:pt x="487" y="437"/>
                  </a:lnTo>
                  <a:lnTo>
                    <a:pt x="487" y="438"/>
                  </a:lnTo>
                  <a:lnTo>
                    <a:pt x="487" y="440"/>
                  </a:lnTo>
                  <a:lnTo>
                    <a:pt x="486" y="440"/>
                  </a:lnTo>
                  <a:lnTo>
                    <a:pt x="486" y="441"/>
                  </a:lnTo>
                  <a:lnTo>
                    <a:pt x="487" y="441"/>
                  </a:lnTo>
                  <a:lnTo>
                    <a:pt x="488" y="441"/>
                  </a:lnTo>
                  <a:lnTo>
                    <a:pt x="488" y="442"/>
                  </a:lnTo>
                  <a:lnTo>
                    <a:pt x="487" y="442"/>
                  </a:lnTo>
                  <a:lnTo>
                    <a:pt x="486" y="442"/>
                  </a:lnTo>
                  <a:lnTo>
                    <a:pt x="485" y="442"/>
                  </a:lnTo>
                  <a:lnTo>
                    <a:pt x="485" y="443"/>
                  </a:lnTo>
                  <a:lnTo>
                    <a:pt x="484" y="443"/>
                  </a:lnTo>
                  <a:lnTo>
                    <a:pt x="484" y="444"/>
                  </a:lnTo>
                  <a:lnTo>
                    <a:pt x="483" y="444"/>
                  </a:lnTo>
                  <a:lnTo>
                    <a:pt x="483" y="445"/>
                  </a:lnTo>
                  <a:lnTo>
                    <a:pt x="484" y="445"/>
                  </a:lnTo>
                  <a:lnTo>
                    <a:pt x="484" y="446"/>
                  </a:lnTo>
                  <a:lnTo>
                    <a:pt x="484" y="447"/>
                  </a:lnTo>
                  <a:lnTo>
                    <a:pt x="484" y="448"/>
                  </a:lnTo>
                  <a:lnTo>
                    <a:pt x="483" y="448"/>
                  </a:lnTo>
                  <a:lnTo>
                    <a:pt x="483" y="449"/>
                  </a:lnTo>
                  <a:lnTo>
                    <a:pt x="483" y="450"/>
                  </a:lnTo>
                  <a:lnTo>
                    <a:pt x="483" y="451"/>
                  </a:lnTo>
                  <a:lnTo>
                    <a:pt x="483" y="452"/>
                  </a:lnTo>
                  <a:lnTo>
                    <a:pt x="482" y="452"/>
                  </a:lnTo>
                  <a:lnTo>
                    <a:pt x="482" y="453"/>
                  </a:lnTo>
                  <a:lnTo>
                    <a:pt x="481" y="453"/>
                  </a:lnTo>
                  <a:lnTo>
                    <a:pt x="481" y="454"/>
                  </a:lnTo>
                  <a:lnTo>
                    <a:pt x="481" y="455"/>
                  </a:lnTo>
                  <a:lnTo>
                    <a:pt x="482" y="455"/>
                  </a:lnTo>
                  <a:lnTo>
                    <a:pt x="482" y="456"/>
                  </a:lnTo>
                  <a:lnTo>
                    <a:pt x="483" y="456"/>
                  </a:lnTo>
                  <a:lnTo>
                    <a:pt x="483" y="457"/>
                  </a:lnTo>
                  <a:lnTo>
                    <a:pt x="483" y="458"/>
                  </a:lnTo>
                  <a:lnTo>
                    <a:pt x="483" y="459"/>
                  </a:lnTo>
                  <a:lnTo>
                    <a:pt x="483" y="460"/>
                  </a:lnTo>
                  <a:lnTo>
                    <a:pt x="483" y="461"/>
                  </a:lnTo>
                  <a:lnTo>
                    <a:pt x="482" y="461"/>
                  </a:lnTo>
                  <a:lnTo>
                    <a:pt x="483" y="461"/>
                  </a:lnTo>
                  <a:lnTo>
                    <a:pt x="483" y="462"/>
                  </a:lnTo>
                  <a:lnTo>
                    <a:pt x="483" y="463"/>
                  </a:lnTo>
                  <a:lnTo>
                    <a:pt x="482" y="463"/>
                  </a:lnTo>
                  <a:lnTo>
                    <a:pt x="483" y="463"/>
                  </a:lnTo>
                  <a:lnTo>
                    <a:pt x="482" y="463"/>
                  </a:lnTo>
                  <a:lnTo>
                    <a:pt x="482" y="465"/>
                  </a:lnTo>
                  <a:lnTo>
                    <a:pt x="482" y="463"/>
                  </a:lnTo>
                  <a:lnTo>
                    <a:pt x="482" y="465"/>
                  </a:lnTo>
                  <a:lnTo>
                    <a:pt x="481" y="465"/>
                  </a:lnTo>
                  <a:lnTo>
                    <a:pt x="481" y="466"/>
                  </a:lnTo>
                  <a:lnTo>
                    <a:pt x="481" y="467"/>
                  </a:lnTo>
                  <a:lnTo>
                    <a:pt x="482" y="467"/>
                  </a:lnTo>
                  <a:lnTo>
                    <a:pt x="482" y="468"/>
                  </a:lnTo>
                  <a:lnTo>
                    <a:pt x="482" y="469"/>
                  </a:lnTo>
                  <a:lnTo>
                    <a:pt x="483" y="469"/>
                  </a:lnTo>
                  <a:lnTo>
                    <a:pt x="484" y="469"/>
                  </a:lnTo>
                  <a:lnTo>
                    <a:pt x="484" y="470"/>
                  </a:lnTo>
                  <a:lnTo>
                    <a:pt x="485" y="470"/>
                  </a:lnTo>
                  <a:lnTo>
                    <a:pt x="485" y="471"/>
                  </a:lnTo>
                  <a:lnTo>
                    <a:pt x="485" y="472"/>
                  </a:lnTo>
                  <a:lnTo>
                    <a:pt x="484" y="472"/>
                  </a:lnTo>
                  <a:lnTo>
                    <a:pt x="483" y="472"/>
                  </a:lnTo>
                  <a:lnTo>
                    <a:pt x="483" y="473"/>
                  </a:lnTo>
                  <a:lnTo>
                    <a:pt x="482" y="473"/>
                  </a:lnTo>
                  <a:lnTo>
                    <a:pt x="482" y="472"/>
                  </a:lnTo>
                  <a:lnTo>
                    <a:pt x="482" y="473"/>
                  </a:lnTo>
                  <a:lnTo>
                    <a:pt x="481" y="473"/>
                  </a:lnTo>
                  <a:lnTo>
                    <a:pt x="482" y="473"/>
                  </a:lnTo>
                  <a:lnTo>
                    <a:pt x="481" y="473"/>
                  </a:lnTo>
                  <a:lnTo>
                    <a:pt x="480" y="473"/>
                  </a:lnTo>
                  <a:lnTo>
                    <a:pt x="481" y="474"/>
                  </a:lnTo>
                  <a:lnTo>
                    <a:pt x="480" y="474"/>
                  </a:lnTo>
                  <a:lnTo>
                    <a:pt x="480" y="475"/>
                  </a:lnTo>
                  <a:lnTo>
                    <a:pt x="480" y="476"/>
                  </a:lnTo>
                  <a:lnTo>
                    <a:pt x="481" y="476"/>
                  </a:lnTo>
                  <a:lnTo>
                    <a:pt x="482" y="476"/>
                  </a:lnTo>
                  <a:lnTo>
                    <a:pt x="482" y="477"/>
                  </a:lnTo>
                  <a:lnTo>
                    <a:pt x="482" y="478"/>
                  </a:lnTo>
                  <a:lnTo>
                    <a:pt x="481" y="478"/>
                  </a:lnTo>
                  <a:lnTo>
                    <a:pt x="481" y="479"/>
                  </a:lnTo>
                  <a:lnTo>
                    <a:pt x="482" y="479"/>
                  </a:lnTo>
                  <a:lnTo>
                    <a:pt x="482" y="480"/>
                  </a:lnTo>
                  <a:lnTo>
                    <a:pt x="483" y="480"/>
                  </a:lnTo>
                  <a:lnTo>
                    <a:pt x="483" y="481"/>
                  </a:lnTo>
                  <a:lnTo>
                    <a:pt x="483" y="482"/>
                  </a:lnTo>
                  <a:lnTo>
                    <a:pt x="482" y="482"/>
                  </a:lnTo>
                  <a:lnTo>
                    <a:pt x="482" y="483"/>
                  </a:lnTo>
                  <a:lnTo>
                    <a:pt x="482" y="484"/>
                  </a:lnTo>
                  <a:lnTo>
                    <a:pt x="483" y="484"/>
                  </a:lnTo>
                  <a:lnTo>
                    <a:pt x="483" y="485"/>
                  </a:lnTo>
                  <a:lnTo>
                    <a:pt x="483" y="486"/>
                  </a:lnTo>
                  <a:lnTo>
                    <a:pt x="483" y="487"/>
                  </a:lnTo>
                  <a:lnTo>
                    <a:pt x="483" y="488"/>
                  </a:lnTo>
                  <a:lnTo>
                    <a:pt x="484" y="488"/>
                  </a:lnTo>
                  <a:lnTo>
                    <a:pt x="483" y="490"/>
                  </a:lnTo>
                  <a:lnTo>
                    <a:pt x="483" y="491"/>
                  </a:lnTo>
                  <a:lnTo>
                    <a:pt x="482" y="491"/>
                  </a:lnTo>
                  <a:lnTo>
                    <a:pt x="482" y="492"/>
                  </a:lnTo>
                  <a:lnTo>
                    <a:pt x="482" y="493"/>
                  </a:lnTo>
                  <a:lnTo>
                    <a:pt x="483" y="493"/>
                  </a:lnTo>
                  <a:lnTo>
                    <a:pt x="484" y="493"/>
                  </a:lnTo>
                  <a:lnTo>
                    <a:pt x="485" y="493"/>
                  </a:lnTo>
                  <a:lnTo>
                    <a:pt x="485" y="494"/>
                  </a:lnTo>
                  <a:lnTo>
                    <a:pt x="484" y="494"/>
                  </a:lnTo>
                  <a:lnTo>
                    <a:pt x="484" y="495"/>
                  </a:lnTo>
                  <a:lnTo>
                    <a:pt x="483" y="495"/>
                  </a:lnTo>
                  <a:lnTo>
                    <a:pt x="482" y="495"/>
                  </a:lnTo>
                  <a:lnTo>
                    <a:pt x="482" y="496"/>
                  </a:lnTo>
                  <a:lnTo>
                    <a:pt x="482" y="497"/>
                  </a:lnTo>
                  <a:lnTo>
                    <a:pt x="483" y="497"/>
                  </a:lnTo>
                  <a:lnTo>
                    <a:pt x="483" y="498"/>
                  </a:lnTo>
                  <a:lnTo>
                    <a:pt x="484" y="498"/>
                  </a:lnTo>
                  <a:lnTo>
                    <a:pt x="484" y="499"/>
                  </a:lnTo>
                  <a:lnTo>
                    <a:pt x="483" y="499"/>
                  </a:lnTo>
                  <a:lnTo>
                    <a:pt x="483" y="500"/>
                  </a:lnTo>
                  <a:lnTo>
                    <a:pt x="482" y="499"/>
                  </a:lnTo>
                  <a:lnTo>
                    <a:pt x="482" y="500"/>
                  </a:lnTo>
                  <a:lnTo>
                    <a:pt x="482" y="501"/>
                  </a:lnTo>
                  <a:lnTo>
                    <a:pt x="482" y="502"/>
                  </a:lnTo>
                  <a:lnTo>
                    <a:pt x="483" y="502"/>
                  </a:lnTo>
                  <a:lnTo>
                    <a:pt x="483" y="503"/>
                  </a:lnTo>
                  <a:lnTo>
                    <a:pt x="483" y="504"/>
                  </a:lnTo>
                  <a:lnTo>
                    <a:pt x="483" y="505"/>
                  </a:lnTo>
                  <a:lnTo>
                    <a:pt x="484" y="505"/>
                  </a:lnTo>
                  <a:lnTo>
                    <a:pt x="484" y="506"/>
                  </a:lnTo>
                  <a:lnTo>
                    <a:pt x="484" y="507"/>
                  </a:lnTo>
                  <a:lnTo>
                    <a:pt x="485" y="507"/>
                  </a:lnTo>
                  <a:lnTo>
                    <a:pt x="485" y="508"/>
                  </a:lnTo>
                  <a:lnTo>
                    <a:pt x="484" y="508"/>
                  </a:lnTo>
                  <a:lnTo>
                    <a:pt x="485" y="508"/>
                  </a:lnTo>
                  <a:lnTo>
                    <a:pt x="484" y="508"/>
                  </a:lnTo>
                  <a:lnTo>
                    <a:pt x="485" y="509"/>
                  </a:lnTo>
                  <a:lnTo>
                    <a:pt x="486" y="509"/>
                  </a:lnTo>
                  <a:lnTo>
                    <a:pt x="487" y="509"/>
                  </a:lnTo>
                  <a:lnTo>
                    <a:pt x="487" y="508"/>
                  </a:lnTo>
                  <a:lnTo>
                    <a:pt x="488" y="509"/>
                  </a:lnTo>
                  <a:lnTo>
                    <a:pt x="488" y="508"/>
                  </a:lnTo>
                  <a:lnTo>
                    <a:pt x="488" y="509"/>
                  </a:lnTo>
                  <a:lnTo>
                    <a:pt x="489" y="509"/>
                  </a:lnTo>
                  <a:lnTo>
                    <a:pt x="490" y="509"/>
                  </a:lnTo>
                  <a:lnTo>
                    <a:pt x="490" y="508"/>
                  </a:lnTo>
                  <a:lnTo>
                    <a:pt x="491" y="508"/>
                  </a:lnTo>
                  <a:lnTo>
                    <a:pt x="491" y="509"/>
                  </a:lnTo>
                  <a:lnTo>
                    <a:pt x="492" y="509"/>
                  </a:lnTo>
                  <a:lnTo>
                    <a:pt x="493" y="509"/>
                  </a:lnTo>
                  <a:lnTo>
                    <a:pt x="493" y="510"/>
                  </a:lnTo>
                  <a:lnTo>
                    <a:pt x="493" y="511"/>
                  </a:lnTo>
                  <a:lnTo>
                    <a:pt x="494" y="511"/>
                  </a:lnTo>
                  <a:lnTo>
                    <a:pt x="494" y="512"/>
                  </a:lnTo>
                  <a:lnTo>
                    <a:pt x="495" y="512"/>
                  </a:lnTo>
                  <a:lnTo>
                    <a:pt x="495" y="520"/>
                  </a:lnTo>
                  <a:lnTo>
                    <a:pt x="494" y="528"/>
                  </a:lnTo>
                  <a:lnTo>
                    <a:pt x="496" y="541"/>
                  </a:lnTo>
                  <a:lnTo>
                    <a:pt x="497" y="543"/>
                  </a:lnTo>
                  <a:lnTo>
                    <a:pt x="497" y="544"/>
                  </a:lnTo>
                  <a:lnTo>
                    <a:pt x="498" y="544"/>
                  </a:lnTo>
                  <a:lnTo>
                    <a:pt x="498" y="545"/>
                  </a:lnTo>
                  <a:lnTo>
                    <a:pt x="499" y="548"/>
                  </a:lnTo>
                  <a:lnTo>
                    <a:pt x="504" y="560"/>
                  </a:lnTo>
                  <a:lnTo>
                    <a:pt x="507" y="566"/>
                  </a:lnTo>
                  <a:lnTo>
                    <a:pt x="507" y="567"/>
                  </a:lnTo>
                  <a:lnTo>
                    <a:pt x="507" y="568"/>
                  </a:lnTo>
                  <a:lnTo>
                    <a:pt x="509" y="572"/>
                  </a:lnTo>
                  <a:lnTo>
                    <a:pt x="510" y="574"/>
                  </a:lnTo>
                  <a:lnTo>
                    <a:pt x="511" y="578"/>
                  </a:lnTo>
                  <a:lnTo>
                    <a:pt x="513" y="584"/>
                  </a:lnTo>
                  <a:lnTo>
                    <a:pt x="514" y="586"/>
                  </a:lnTo>
                  <a:lnTo>
                    <a:pt x="515" y="588"/>
                  </a:lnTo>
                  <a:lnTo>
                    <a:pt x="516" y="591"/>
                  </a:lnTo>
                  <a:lnTo>
                    <a:pt x="516" y="593"/>
                  </a:lnTo>
                  <a:lnTo>
                    <a:pt x="517" y="594"/>
                  </a:lnTo>
                  <a:lnTo>
                    <a:pt x="517" y="595"/>
                  </a:lnTo>
                  <a:lnTo>
                    <a:pt x="517" y="597"/>
                  </a:lnTo>
                  <a:lnTo>
                    <a:pt x="518" y="596"/>
                  </a:lnTo>
                  <a:lnTo>
                    <a:pt x="519" y="596"/>
                  </a:lnTo>
                  <a:lnTo>
                    <a:pt x="520" y="596"/>
                  </a:lnTo>
                  <a:lnTo>
                    <a:pt x="520" y="595"/>
                  </a:lnTo>
                  <a:lnTo>
                    <a:pt x="521" y="595"/>
                  </a:lnTo>
                  <a:lnTo>
                    <a:pt x="522" y="595"/>
                  </a:lnTo>
                  <a:lnTo>
                    <a:pt x="522" y="594"/>
                  </a:lnTo>
                  <a:lnTo>
                    <a:pt x="522" y="595"/>
                  </a:lnTo>
                  <a:lnTo>
                    <a:pt x="522" y="594"/>
                  </a:lnTo>
                  <a:lnTo>
                    <a:pt x="523" y="594"/>
                  </a:lnTo>
                  <a:lnTo>
                    <a:pt x="524" y="594"/>
                  </a:lnTo>
                  <a:lnTo>
                    <a:pt x="525" y="594"/>
                  </a:lnTo>
                  <a:lnTo>
                    <a:pt x="527" y="593"/>
                  </a:lnTo>
                  <a:lnTo>
                    <a:pt x="528" y="593"/>
                  </a:lnTo>
                  <a:lnTo>
                    <a:pt x="528" y="592"/>
                  </a:lnTo>
                  <a:lnTo>
                    <a:pt x="529" y="591"/>
                  </a:lnTo>
                  <a:lnTo>
                    <a:pt x="529" y="592"/>
                  </a:lnTo>
                  <a:lnTo>
                    <a:pt x="530" y="592"/>
                  </a:lnTo>
                  <a:lnTo>
                    <a:pt x="530" y="591"/>
                  </a:lnTo>
                  <a:lnTo>
                    <a:pt x="531" y="591"/>
                  </a:lnTo>
                  <a:lnTo>
                    <a:pt x="532" y="591"/>
                  </a:lnTo>
                  <a:lnTo>
                    <a:pt x="533" y="591"/>
                  </a:lnTo>
                  <a:lnTo>
                    <a:pt x="533" y="592"/>
                  </a:lnTo>
                  <a:lnTo>
                    <a:pt x="533" y="591"/>
                  </a:lnTo>
                  <a:lnTo>
                    <a:pt x="534" y="591"/>
                  </a:lnTo>
                  <a:lnTo>
                    <a:pt x="535" y="591"/>
                  </a:lnTo>
                  <a:lnTo>
                    <a:pt x="536" y="590"/>
                  </a:lnTo>
                  <a:lnTo>
                    <a:pt x="536" y="588"/>
                  </a:lnTo>
                  <a:lnTo>
                    <a:pt x="537" y="588"/>
                  </a:lnTo>
                  <a:lnTo>
                    <a:pt x="538" y="587"/>
                  </a:lnTo>
                  <a:lnTo>
                    <a:pt x="540" y="587"/>
                  </a:lnTo>
                  <a:lnTo>
                    <a:pt x="541" y="587"/>
                  </a:lnTo>
                  <a:lnTo>
                    <a:pt x="541" y="586"/>
                  </a:lnTo>
                  <a:lnTo>
                    <a:pt x="542" y="586"/>
                  </a:lnTo>
                  <a:lnTo>
                    <a:pt x="547" y="590"/>
                  </a:lnTo>
                  <a:lnTo>
                    <a:pt x="550" y="591"/>
                  </a:lnTo>
                  <a:lnTo>
                    <a:pt x="553" y="592"/>
                  </a:lnTo>
                  <a:lnTo>
                    <a:pt x="555" y="592"/>
                  </a:lnTo>
                  <a:lnTo>
                    <a:pt x="557" y="593"/>
                  </a:lnTo>
                  <a:lnTo>
                    <a:pt x="558" y="594"/>
                  </a:lnTo>
                  <a:lnTo>
                    <a:pt x="561" y="595"/>
                  </a:lnTo>
                  <a:lnTo>
                    <a:pt x="562" y="595"/>
                  </a:lnTo>
                  <a:lnTo>
                    <a:pt x="563" y="595"/>
                  </a:lnTo>
                  <a:lnTo>
                    <a:pt x="564" y="595"/>
                  </a:lnTo>
                  <a:lnTo>
                    <a:pt x="564" y="596"/>
                  </a:lnTo>
                  <a:lnTo>
                    <a:pt x="565" y="596"/>
                  </a:lnTo>
                  <a:lnTo>
                    <a:pt x="565" y="597"/>
                  </a:lnTo>
                  <a:lnTo>
                    <a:pt x="565" y="598"/>
                  </a:lnTo>
                  <a:lnTo>
                    <a:pt x="566" y="598"/>
                  </a:lnTo>
                  <a:lnTo>
                    <a:pt x="566" y="599"/>
                  </a:lnTo>
                  <a:lnTo>
                    <a:pt x="567" y="599"/>
                  </a:lnTo>
                  <a:lnTo>
                    <a:pt x="567" y="600"/>
                  </a:lnTo>
                  <a:lnTo>
                    <a:pt x="568" y="601"/>
                  </a:lnTo>
                  <a:lnTo>
                    <a:pt x="569" y="602"/>
                  </a:lnTo>
                  <a:lnTo>
                    <a:pt x="569" y="603"/>
                  </a:lnTo>
                  <a:lnTo>
                    <a:pt x="570" y="603"/>
                  </a:lnTo>
                  <a:lnTo>
                    <a:pt x="571" y="604"/>
                  </a:lnTo>
                  <a:lnTo>
                    <a:pt x="572" y="604"/>
                  </a:lnTo>
                  <a:lnTo>
                    <a:pt x="572" y="605"/>
                  </a:lnTo>
                  <a:lnTo>
                    <a:pt x="572" y="606"/>
                  </a:lnTo>
                  <a:lnTo>
                    <a:pt x="573" y="606"/>
                  </a:lnTo>
                  <a:lnTo>
                    <a:pt x="573" y="607"/>
                  </a:lnTo>
                  <a:lnTo>
                    <a:pt x="574" y="607"/>
                  </a:lnTo>
                  <a:lnTo>
                    <a:pt x="574" y="608"/>
                  </a:lnTo>
                  <a:lnTo>
                    <a:pt x="575" y="608"/>
                  </a:lnTo>
                  <a:lnTo>
                    <a:pt x="575" y="609"/>
                  </a:lnTo>
                  <a:lnTo>
                    <a:pt x="577" y="609"/>
                  </a:lnTo>
                  <a:lnTo>
                    <a:pt x="577" y="610"/>
                  </a:lnTo>
                  <a:lnTo>
                    <a:pt x="578" y="611"/>
                  </a:lnTo>
                  <a:lnTo>
                    <a:pt x="579" y="612"/>
                  </a:lnTo>
                  <a:lnTo>
                    <a:pt x="577" y="613"/>
                  </a:lnTo>
                  <a:lnTo>
                    <a:pt x="572" y="616"/>
                  </a:lnTo>
                  <a:lnTo>
                    <a:pt x="571" y="616"/>
                  </a:lnTo>
                  <a:lnTo>
                    <a:pt x="566" y="619"/>
                  </a:lnTo>
                  <a:lnTo>
                    <a:pt x="564" y="620"/>
                  </a:lnTo>
                  <a:lnTo>
                    <a:pt x="561" y="621"/>
                  </a:lnTo>
                  <a:lnTo>
                    <a:pt x="560" y="622"/>
                  </a:lnTo>
                  <a:lnTo>
                    <a:pt x="556" y="624"/>
                  </a:lnTo>
                  <a:lnTo>
                    <a:pt x="555" y="624"/>
                  </a:lnTo>
                  <a:lnTo>
                    <a:pt x="554" y="625"/>
                  </a:lnTo>
                  <a:lnTo>
                    <a:pt x="550" y="626"/>
                  </a:lnTo>
                  <a:lnTo>
                    <a:pt x="550" y="628"/>
                  </a:lnTo>
                  <a:lnTo>
                    <a:pt x="550" y="629"/>
                  </a:lnTo>
                  <a:lnTo>
                    <a:pt x="550" y="630"/>
                  </a:lnTo>
                  <a:lnTo>
                    <a:pt x="550" y="633"/>
                  </a:lnTo>
                  <a:lnTo>
                    <a:pt x="550" y="634"/>
                  </a:lnTo>
                  <a:lnTo>
                    <a:pt x="549" y="633"/>
                  </a:lnTo>
                  <a:lnTo>
                    <a:pt x="548" y="633"/>
                  </a:lnTo>
                  <a:lnTo>
                    <a:pt x="547" y="633"/>
                  </a:lnTo>
                  <a:lnTo>
                    <a:pt x="546" y="633"/>
                  </a:lnTo>
                  <a:lnTo>
                    <a:pt x="546" y="634"/>
                  </a:lnTo>
                  <a:lnTo>
                    <a:pt x="545" y="634"/>
                  </a:lnTo>
                  <a:lnTo>
                    <a:pt x="545" y="635"/>
                  </a:lnTo>
                  <a:lnTo>
                    <a:pt x="546" y="637"/>
                  </a:lnTo>
                  <a:lnTo>
                    <a:pt x="547" y="638"/>
                  </a:lnTo>
                  <a:lnTo>
                    <a:pt x="547" y="640"/>
                  </a:lnTo>
                  <a:lnTo>
                    <a:pt x="548" y="642"/>
                  </a:lnTo>
                  <a:lnTo>
                    <a:pt x="548" y="643"/>
                  </a:lnTo>
                  <a:lnTo>
                    <a:pt x="549" y="643"/>
                  </a:lnTo>
                  <a:lnTo>
                    <a:pt x="549" y="644"/>
                  </a:lnTo>
                  <a:lnTo>
                    <a:pt x="549" y="645"/>
                  </a:lnTo>
                  <a:lnTo>
                    <a:pt x="549" y="646"/>
                  </a:lnTo>
                  <a:lnTo>
                    <a:pt x="550" y="647"/>
                  </a:lnTo>
                  <a:lnTo>
                    <a:pt x="552" y="647"/>
                  </a:lnTo>
                  <a:lnTo>
                    <a:pt x="553" y="647"/>
                  </a:lnTo>
                  <a:lnTo>
                    <a:pt x="554" y="647"/>
                  </a:lnTo>
                  <a:lnTo>
                    <a:pt x="555" y="646"/>
                  </a:lnTo>
                  <a:lnTo>
                    <a:pt x="556" y="646"/>
                  </a:lnTo>
                  <a:lnTo>
                    <a:pt x="556" y="647"/>
                  </a:lnTo>
                  <a:lnTo>
                    <a:pt x="557" y="647"/>
                  </a:lnTo>
                  <a:lnTo>
                    <a:pt x="559" y="647"/>
                  </a:lnTo>
                  <a:lnTo>
                    <a:pt x="561" y="647"/>
                  </a:lnTo>
                  <a:lnTo>
                    <a:pt x="562" y="647"/>
                  </a:lnTo>
                  <a:lnTo>
                    <a:pt x="563" y="646"/>
                  </a:lnTo>
                  <a:lnTo>
                    <a:pt x="564" y="646"/>
                  </a:lnTo>
                  <a:lnTo>
                    <a:pt x="565" y="646"/>
                  </a:lnTo>
                  <a:lnTo>
                    <a:pt x="564" y="646"/>
                  </a:lnTo>
                  <a:lnTo>
                    <a:pt x="563" y="646"/>
                  </a:lnTo>
                  <a:lnTo>
                    <a:pt x="562" y="645"/>
                  </a:lnTo>
                  <a:lnTo>
                    <a:pt x="563" y="644"/>
                  </a:lnTo>
                  <a:lnTo>
                    <a:pt x="564" y="643"/>
                  </a:lnTo>
                  <a:lnTo>
                    <a:pt x="566" y="641"/>
                  </a:lnTo>
                  <a:lnTo>
                    <a:pt x="567" y="640"/>
                  </a:lnTo>
                  <a:lnTo>
                    <a:pt x="567" y="638"/>
                  </a:lnTo>
                  <a:lnTo>
                    <a:pt x="569" y="637"/>
                  </a:lnTo>
                  <a:lnTo>
                    <a:pt x="570" y="637"/>
                  </a:lnTo>
                  <a:lnTo>
                    <a:pt x="571" y="637"/>
                  </a:lnTo>
                  <a:lnTo>
                    <a:pt x="573" y="640"/>
                  </a:lnTo>
                  <a:lnTo>
                    <a:pt x="573" y="641"/>
                  </a:lnTo>
                  <a:lnTo>
                    <a:pt x="574" y="643"/>
                  </a:lnTo>
                  <a:lnTo>
                    <a:pt x="575" y="644"/>
                  </a:lnTo>
                  <a:lnTo>
                    <a:pt x="577" y="646"/>
                  </a:lnTo>
                  <a:lnTo>
                    <a:pt x="578" y="646"/>
                  </a:lnTo>
                  <a:lnTo>
                    <a:pt x="578" y="647"/>
                  </a:lnTo>
                  <a:lnTo>
                    <a:pt x="582" y="652"/>
                  </a:lnTo>
                  <a:lnTo>
                    <a:pt x="581" y="652"/>
                  </a:lnTo>
                  <a:lnTo>
                    <a:pt x="580" y="652"/>
                  </a:lnTo>
                  <a:lnTo>
                    <a:pt x="580" y="653"/>
                  </a:lnTo>
                  <a:lnTo>
                    <a:pt x="579" y="653"/>
                  </a:lnTo>
                  <a:lnTo>
                    <a:pt x="578" y="653"/>
                  </a:lnTo>
                  <a:lnTo>
                    <a:pt x="577" y="653"/>
                  </a:lnTo>
                  <a:lnTo>
                    <a:pt x="577" y="654"/>
                  </a:lnTo>
                  <a:lnTo>
                    <a:pt x="575" y="654"/>
                  </a:lnTo>
                  <a:lnTo>
                    <a:pt x="574" y="655"/>
                  </a:lnTo>
                  <a:lnTo>
                    <a:pt x="575" y="655"/>
                  </a:lnTo>
                  <a:lnTo>
                    <a:pt x="574" y="655"/>
                  </a:lnTo>
                  <a:lnTo>
                    <a:pt x="573" y="655"/>
                  </a:lnTo>
                  <a:lnTo>
                    <a:pt x="573" y="656"/>
                  </a:lnTo>
                  <a:lnTo>
                    <a:pt x="572" y="656"/>
                  </a:lnTo>
                  <a:lnTo>
                    <a:pt x="572" y="657"/>
                  </a:lnTo>
                  <a:lnTo>
                    <a:pt x="570" y="658"/>
                  </a:lnTo>
                  <a:lnTo>
                    <a:pt x="569" y="659"/>
                  </a:lnTo>
                  <a:lnTo>
                    <a:pt x="568" y="659"/>
                  </a:lnTo>
                  <a:lnTo>
                    <a:pt x="567" y="659"/>
                  </a:lnTo>
                  <a:lnTo>
                    <a:pt x="566" y="660"/>
                  </a:lnTo>
                  <a:lnTo>
                    <a:pt x="565" y="660"/>
                  </a:lnTo>
                  <a:lnTo>
                    <a:pt x="565" y="661"/>
                  </a:lnTo>
                  <a:lnTo>
                    <a:pt x="564" y="661"/>
                  </a:lnTo>
                  <a:lnTo>
                    <a:pt x="563" y="661"/>
                  </a:lnTo>
                  <a:lnTo>
                    <a:pt x="563" y="662"/>
                  </a:lnTo>
                  <a:lnTo>
                    <a:pt x="562" y="662"/>
                  </a:lnTo>
                  <a:lnTo>
                    <a:pt x="561" y="662"/>
                  </a:lnTo>
                  <a:lnTo>
                    <a:pt x="560" y="663"/>
                  </a:lnTo>
                  <a:lnTo>
                    <a:pt x="559" y="663"/>
                  </a:lnTo>
                  <a:lnTo>
                    <a:pt x="558" y="663"/>
                  </a:lnTo>
                  <a:lnTo>
                    <a:pt x="557" y="663"/>
                  </a:lnTo>
                  <a:lnTo>
                    <a:pt x="557" y="665"/>
                  </a:lnTo>
                  <a:lnTo>
                    <a:pt x="556" y="665"/>
                  </a:lnTo>
                  <a:lnTo>
                    <a:pt x="555" y="665"/>
                  </a:lnTo>
                  <a:lnTo>
                    <a:pt x="554" y="665"/>
                  </a:lnTo>
                  <a:lnTo>
                    <a:pt x="554" y="666"/>
                  </a:lnTo>
                  <a:lnTo>
                    <a:pt x="553" y="666"/>
                  </a:lnTo>
                  <a:lnTo>
                    <a:pt x="552" y="666"/>
                  </a:lnTo>
                  <a:lnTo>
                    <a:pt x="550" y="667"/>
                  </a:lnTo>
                  <a:lnTo>
                    <a:pt x="549" y="667"/>
                  </a:lnTo>
                  <a:lnTo>
                    <a:pt x="548" y="667"/>
                  </a:lnTo>
                  <a:lnTo>
                    <a:pt x="547" y="667"/>
                  </a:lnTo>
                  <a:lnTo>
                    <a:pt x="546" y="668"/>
                  </a:lnTo>
                  <a:lnTo>
                    <a:pt x="545" y="668"/>
                  </a:lnTo>
                  <a:lnTo>
                    <a:pt x="544" y="668"/>
                  </a:lnTo>
                  <a:lnTo>
                    <a:pt x="543" y="668"/>
                  </a:lnTo>
                  <a:lnTo>
                    <a:pt x="542" y="669"/>
                  </a:lnTo>
                  <a:lnTo>
                    <a:pt x="541" y="669"/>
                  </a:lnTo>
                  <a:lnTo>
                    <a:pt x="540" y="669"/>
                  </a:lnTo>
                  <a:lnTo>
                    <a:pt x="539" y="669"/>
                  </a:lnTo>
                  <a:lnTo>
                    <a:pt x="538" y="669"/>
                  </a:lnTo>
                  <a:lnTo>
                    <a:pt x="538" y="670"/>
                  </a:lnTo>
                  <a:lnTo>
                    <a:pt x="537" y="670"/>
                  </a:lnTo>
                  <a:lnTo>
                    <a:pt x="536" y="670"/>
                  </a:lnTo>
                  <a:lnTo>
                    <a:pt x="535" y="670"/>
                  </a:lnTo>
                  <a:lnTo>
                    <a:pt x="534" y="670"/>
                  </a:lnTo>
                  <a:lnTo>
                    <a:pt x="533" y="671"/>
                  </a:lnTo>
                  <a:lnTo>
                    <a:pt x="531" y="672"/>
                  </a:lnTo>
                  <a:lnTo>
                    <a:pt x="530" y="672"/>
                  </a:lnTo>
                  <a:lnTo>
                    <a:pt x="529" y="672"/>
                  </a:lnTo>
                  <a:lnTo>
                    <a:pt x="529" y="673"/>
                  </a:lnTo>
                  <a:lnTo>
                    <a:pt x="528" y="673"/>
                  </a:lnTo>
                  <a:lnTo>
                    <a:pt x="527" y="673"/>
                  </a:lnTo>
                  <a:lnTo>
                    <a:pt x="525" y="673"/>
                  </a:lnTo>
                  <a:lnTo>
                    <a:pt x="524" y="674"/>
                  </a:lnTo>
                  <a:lnTo>
                    <a:pt x="523" y="674"/>
                  </a:lnTo>
                  <a:lnTo>
                    <a:pt x="521" y="675"/>
                  </a:lnTo>
                  <a:lnTo>
                    <a:pt x="520" y="675"/>
                  </a:lnTo>
                  <a:lnTo>
                    <a:pt x="519" y="676"/>
                  </a:lnTo>
                  <a:lnTo>
                    <a:pt x="517" y="676"/>
                  </a:lnTo>
                  <a:lnTo>
                    <a:pt x="516" y="677"/>
                  </a:lnTo>
                  <a:lnTo>
                    <a:pt x="515" y="677"/>
                  </a:lnTo>
                  <a:lnTo>
                    <a:pt x="514" y="677"/>
                  </a:lnTo>
                  <a:lnTo>
                    <a:pt x="513" y="678"/>
                  </a:lnTo>
                  <a:lnTo>
                    <a:pt x="512" y="678"/>
                  </a:lnTo>
                  <a:lnTo>
                    <a:pt x="511" y="679"/>
                  </a:lnTo>
                  <a:lnTo>
                    <a:pt x="510" y="679"/>
                  </a:lnTo>
                  <a:lnTo>
                    <a:pt x="509" y="679"/>
                  </a:lnTo>
                  <a:lnTo>
                    <a:pt x="509" y="680"/>
                  </a:lnTo>
                  <a:lnTo>
                    <a:pt x="508" y="680"/>
                  </a:lnTo>
                  <a:lnTo>
                    <a:pt x="507" y="680"/>
                  </a:lnTo>
                  <a:lnTo>
                    <a:pt x="506" y="680"/>
                  </a:lnTo>
                  <a:lnTo>
                    <a:pt x="505" y="681"/>
                  </a:lnTo>
                  <a:lnTo>
                    <a:pt x="504" y="681"/>
                  </a:lnTo>
                  <a:lnTo>
                    <a:pt x="503" y="682"/>
                  </a:lnTo>
                  <a:lnTo>
                    <a:pt x="502" y="682"/>
                  </a:lnTo>
                  <a:lnTo>
                    <a:pt x="500" y="682"/>
                  </a:lnTo>
                  <a:lnTo>
                    <a:pt x="499" y="683"/>
                  </a:lnTo>
                  <a:lnTo>
                    <a:pt x="498" y="683"/>
                  </a:lnTo>
                  <a:lnTo>
                    <a:pt x="497" y="684"/>
                  </a:lnTo>
                  <a:lnTo>
                    <a:pt x="496" y="684"/>
                  </a:lnTo>
                  <a:lnTo>
                    <a:pt x="495" y="685"/>
                  </a:lnTo>
                  <a:lnTo>
                    <a:pt x="494" y="685"/>
                  </a:lnTo>
                  <a:lnTo>
                    <a:pt x="493" y="685"/>
                  </a:lnTo>
                  <a:lnTo>
                    <a:pt x="492" y="685"/>
                  </a:lnTo>
                  <a:lnTo>
                    <a:pt x="492" y="686"/>
                  </a:lnTo>
                  <a:lnTo>
                    <a:pt x="491" y="686"/>
                  </a:lnTo>
                  <a:lnTo>
                    <a:pt x="490" y="686"/>
                  </a:lnTo>
                  <a:lnTo>
                    <a:pt x="489" y="686"/>
                  </a:lnTo>
                  <a:lnTo>
                    <a:pt x="489" y="687"/>
                  </a:lnTo>
                  <a:lnTo>
                    <a:pt x="488" y="687"/>
                  </a:lnTo>
                  <a:lnTo>
                    <a:pt x="487" y="687"/>
                  </a:lnTo>
                  <a:lnTo>
                    <a:pt x="486" y="687"/>
                  </a:lnTo>
                  <a:lnTo>
                    <a:pt x="485" y="687"/>
                  </a:lnTo>
                  <a:lnTo>
                    <a:pt x="485" y="688"/>
                  </a:lnTo>
                  <a:lnTo>
                    <a:pt x="484" y="688"/>
                  </a:lnTo>
                  <a:lnTo>
                    <a:pt x="483" y="688"/>
                  </a:lnTo>
                  <a:lnTo>
                    <a:pt x="482" y="688"/>
                  </a:lnTo>
                  <a:lnTo>
                    <a:pt x="481" y="690"/>
                  </a:lnTo>
                  <a:lnTo>
                    <a:pt x="480" y="690"/>
                  </a:lnTo>
                  <a:lnTo>
                    <a:pt x="479" y="690"/>
                  </a:lnTo>
                  <a:lnTo>
                    <a:pt x="478" y="690"/>
                  </a:lnTo>
                  <a:lnTo>
                    <a:pt x="478" y="691"/>
                  </a:lnTo>
                  <a:lnTo>
                    <a:pt x="477" y="691"/>
                  </a:lnTo>
                  <a:lnTo>
                    <a:pt x="475" y="691"/>
                  </a:lnTo>
                  <a:lnTo>
                    <a:pt x="474" y="691"/>
                  </a:lnTo>
                  <a:lnTo>
                    <a:pt x="473" y="691"/>
                  </a:lnTo>
                  <a:lnTo>
                    <a:pt x="473" y="692"/>
                  </a:lnTo>
                  <a:lnTo>
                    <a:pt x="472" y="692"/>
                  </a:lnTo>
                  <a:lnTo>
                    <a:pt x="471" y="692"/>
                  </a:lnTo>
                  <a:lnTo>
                    <a:pt x="470" y="693"/>
                  </a:lnTo>
                  <a:lnTo>
                    <a:pt x="469" y="693"/>
                  </a:lnTo>
                  <a:lnTo>
                    <a:pt x="468" y="693"/>
                  </a:lnTo>
                  <a:lnTo>
                    <a:pt x="467" y="693"/>
                  </a:lnTo>
                  <a:lnTo>
                    <a:pt x="467" y="694"/>
                  </a:lnTo>
                  <a:lnTo>
                    <a:pt x="466" y="694"/>
                  </a:lnTo>
                  <a:lnTo>
                    <a:pt x="465" y="694"/>
                  </a:lnTo>
                  <a:lnTo>
                    <a:pt x="464" y="695"/>
                  </a:lnTo>
                  <a:lnTo>
                    <a:pt x="463" y="695"/>
                  </a:lnTo>
                  <a:lnTo>
                    <a:pt x="462" y="696"/>
                  </a:lnTo>
                  <a:lnTo>
                    <a:pt x="461" y="696"/>
                  </a:lnTo>
                  <a:lnTo>
                    <a:pt x="460" y="696"/>
                  </a:lnTo>
                  <a:lnTo>
                    <a:pt x="459" y="697"/>
                  </a:lnTo>
                  <a:lnTo>
                    <a:pt x="458" y="697"/>
                  </a:lnTo>
                  <a:lnTo>
                    <a:pt x="457" y="697"/>
                  </a:lnTo>
                  <a:lnTo>
                    <a:pt x="456" y="698"/>
                  </a:lnTo>
                  <a:lnTo>
                    <a:pt x="455" y="698"/>
                  </a:lnTo>
                  <a:lnTo>
                    <a:pt x="454" y="699"/>
                  </a:lnTo>
                  <a:lnTo>
                    <a:pt x="453" y="699"/>
                  </a:lnTo>
                  <a:lnTo>
                    <a:pt x="452" y="699"/>
                  </a:lnTo>
                  <a:lnTo>
                    <a:pt x="450" y="700"/>
                  </a:lnTo>
                  <a:lnTo>
                    <a:pt x="449" y="700"/>
                  </a:lnTo>
                  <a:lnTo>
                    <a:pt x="448" y="700"/>
                  </a:lnTo>
                  <a:lnTo>
                    <a:pt x="447" y="700"/>
                  </a:lnTo>
                  <a:lnTo>
                    <a:pt x="446" y="701"/>
                  </a:lnTo>
                  <a:lnTo>
                    <a:pt x="445" y="701"/>
                  </a:lnTo>
                  <a:lnTo>
                    <a:pt x="444" y="701"/>
                  </a:lnTo>
                  <a:lnTo>
                    <a:pt x="444" y="702"/>
                  </a:lnTo>
                  <a:lnTo>
                    <a:pt x="443" y="702"/>
                  </a:lnTo>
                  <a:lnTo>
                    <a:pt x="442" y="702"/>
                  </a:lnTo>
                  <a:lnTo>
                    <a:pt x="441" y="703"/>
                  </a:lnTo>
                  <a:lnTo>
                    <a:pt x="440" y="703"/>
                  </a:lnTo>
                  <a:lnTo>
                    <a:pt x="439" y="704"/>
                  </a:lnTo>
                  <a:lnTo>
                    <a:pt x="437" y="705"/>
                  </a:lnTo>
                  <a:lnTo>
                    <a:pt x="434" y="706"/>
                  </a:lnTo>
                  <a:lnTo>
                    <a:pt x="432" y="707"/>
                  </a:lnTo>
                  <a:lnTo>
                    <a:pt x="431" y="708"/>
                  </a:lnTo>
                  <a:lnTo>
                    <a:pt x="430" y="708"/>
                  </a:lnTo>
                  <a:lnTo>
                    <a:pt x="429" y="709"/>
                  </a:lnTo>
                  <a:lnTo>
                    <a:pt x="428" y="709"/>
                  </a:lnTo>
                  <a:lnTo>
                    <a:pt x="427" y="709"/>
                  </a:lnTo>
                  <a:lnTo>
                    <a:pt x="427" y="710"/>
                  </a:lnTo>
                  <a:lnTo>
                    <a:pt x="425" y="710"/>
                  </a:lnTo>
                  <a:lnTo>
                    <a:pt x="424" y="710"/>
                  </a:lnTo>
                  <a:lnTo>
                    <a:pt x="423" y="711"/>
                  </a:lnTo>
                  <a:lnTo>
                    <a:pt x="422" y="711"/>
                  </a:lnTo>
                  <a:lnTo>
                    <a:pt x="421" y="711"/>
                  </a:lnTo>
                  <a:lnTo>
                    <a:pt x="420" y="711"/>
                  </a:lnTo>
                  <a:lnTo>
                    <a:pt x="420" y="712"/>
                  </a:lnTo>
                  <a:lnTo>
                    <a:pt x="419" y="712"/>
                  </a:lnTo>
                  <a:lnTo>
                    <a:pt x="418" y="712"/>
                  </a:lnTo>
                  <a:lnTo>
                    <a:pt x="418" y="714"/>
                  </a:lnTo>
                  <a:lnTo>
                    <a:pt x="417" y="714"/>
                  </a:lnTo>
                  <a:lnTo>
                    <a:pt x="415" y="714"/>
                  </a:lnTo>
                  <a:lnTo>
                    <a:pt x="414" y="714"/>
                  </a:lnTo>
                  <a:lnTo>
                    <a:pt x="414" y="715"/>
                  </a:lnTo>
                  <a:lnTo>
                    <a:pt x="413" y="715"/>
                  </a:lnTo>
                  <a:lnTo>
                    <a:pt x="411" y="716"/>
                  </a:lnTo>
                  <a:lnTo>
                    <a:pt x="410" y="716"/>
                  </a:lnTo>
                  <a:lnTo>
                    <a:pt x="409" y="717"/>
                  </a:lnTo>
                  <a:lnTo>
                    <a:pt x="408" y="717"/>
                  </a:lnTo>
                  <a:lnTo>
                    <a:pt x="407" y="718"/>
                  </a:lnTo>
                  <a:lnTo>
                    <a:pt x="406" y="718"/>
                  </a:lnTo>
                  <a:lnTo>
                    <a:pt x="407" y="718"/>
                  </a:lnTo>
                  <a:lnTo>
                    <a:pt x="406" y="717"/>
                  </a:lnTo>
                  <a:lnTo>
                    <a:pt x="407" y="717"/>
                  </a:lnTo>
                  <a:lnTo>
                    <a:pt x="407" y="716"/>
                  </a:lnTo>
                  <a:lnTo>
                    <a:pt x="408" y="716"/>
                  </a:lnTo>
                  <a:lnTo>
                    <a:pt x="409" y="716"/>
                  </a:lnTo>
                  <a:lnTo>
                    <a:pt x="409" y="715"/>
                  </a:lnTo>
                  <a:lnTo>
                    <a:pt x="408" y="715"/>
                  </a:lnTo>
                  <a:lnTo>
                    <a:pt x="408" y="716"/>
                  </a:lnTo>
                  <a:lnTo>
                    <a:pt x="407" y="716"/>
                  </a:lnTo>
                  <a:lnTo>
                    <a:pt x="406" y="716"/>
                  </a:lnTo>
                  <a:lnTo>
                    <a:pt x="406" y="717"/>
                  </a:lnTo>
                  <a:lnTo>
                    <a:pt x="406" y="718"/>
                  </a:lnTo>
                  <a:lnTo>
                    <a:pt x="405" y="718"/>
                  </a:lnTo>
                  <a:lnTo>
                    <a:pt x="405" y="719"/>
                  </a:lnTo>
                  <a:lnTo>
                    <a:pt x="404" y="719"/>
                  </a:lnTo>
                  <a:lnTo>
                    <a:pt x="402" y="720"/>
                  </a:lnTo>
                  <a:lnTo>
                    <a:pt x="400" y="720"/>
                  </a:lnTo>
                  <a:lnTo>
                    <a:pt x="399" y="720"/>
                  </a:lnTo>
                  <a:lnTo>
                    <a:pt x="399" y="721"/>
                  </a:lnTo>
                  <a:lnTo>
                    <a:pt x="397" y="721"/>
                  </a:lnTo>
                  <a:lnTo>
                    <a:pt x="396" y="721"/>
                  </a:lnTo>
                  <a:lnTo>
                    <a:pt x="395" y="722"/>
                  </a:lnTo>
                  <a:lnTo>
                    <a:pt x="394" y="722"/>
                  </a:lnTo>
                  <a:lnTo>
                    <a:pt x="393" y="723"/>
                  </a:lnTo>
                  <a:lnTo>
                    <a:pt x="392" y="723"/>
                  </a:lnTo>
                  <a:lnTo>
                    <a:pt x="391" y="723"/>
                  </a:lnTo>
                  <a:lnTo>
                    <a:pt x="391" y="724"/>
                  </a:lnTo>
                  <a:lnTo>
                    <a:pt x="390" y="724"/>
                  </a:lnTo>
                  <a:lnTo>
                    <a:pt x="388" y="725"/>
                  </a:lnTo>
                  <a:lnTo>
                    <a:pt x="386" y="725"/>
                  </a:lnTo>
                  <a:lnTo>
                    <a:pt x="385" y="725"/>
                  </a:lnTo>
                  <a:lnTo>
                    <a:pt x="384" y="726"/>
                  </a:lnTo>
                  <a:lnTo>
                    <a:pt x="383" y="726"/>
                  </a:lnTo>
                  <a:lnTo>
                    <a:pt x="383" y="727"/>
                  </a:lnTo>
                  <a:lnTo>
                    <a:pt x="382" y="727"/>
                  </a:lnTo>
                  <a:lnTo>
                    <a:pt x="381" y="727"/>
                  </a:lnTo>
                  <a:lnTo>
                    <a:pt x="379" y="728"/>
                  </a:lnTo>
                  <a:lnTo>
                    <a:pt x="378" y="728"/>
                  </a:lnTo>
                  <a:lnTo>
                    <a:pt x="378" y="729"/>
                  </a:lnTo>
                  <a:lnTo>
                    <a:pt x="377" y="729"/>
                  </a:lnTo>
                  <a:lnTo>
                    <a:pt x="375" y="729"/>
                  </a:lnTo>
                  <a:lnTo>
                    <a:pt x="374" y="730"/>
                  </a:lnTo>
                  <a:lnTo>
                    <a:pt x="373" y="730"/>
                  </a:lnTo>
                  <a:lnTo>
                    <a:pt x="373" y="731"/>
                  </a:lnTo>
                  <a:lnTo>
                    <a:pt x="372" y="731"/>
                  </a:lnTo>
                  <a:lnTo>
                    <a:pt x="371" y="731"/>
                  </a:lnTo>
                  <a:lnTo>
                    <a:pt x="370" y="731"/>
                  </a:lnTo>
                  <a:lnTo>
                    <a:pt x="368" y="733"/>
                  </a:lnTo>
                  <a:lnTo>
                    <a:pt x="366" y="734"/>
                  </a:lnTo>
                  <a:lnTo>
                    <a:pt x="364" y="735"/>
                  </a:lnTo>
                  <a:lnTo>
                    <a:pt x="361" y="736"/>
                  </a:lnTo>
                  <a:lnTo>
                    <a:pt x="360" y="737"/>
                  </a:lnTo>
                  <a:lnTo>
                    <a:pt x="359" y="737"/>
                  </a:lnTo>
                  <a:lnTo>
                    <a:pt x="360" y="736"/>
                  </a:lnTo>
                  <a:lnTo>
                    <a:pt x="360" y="735"/>
                  </a:lnTo>
                  <a:lnTo>
                    <a:pt x="360" y="734"/>
                  </a:lnTo>
                  <a:lnTo>
                    <a:pt x="360" y="733"/>
                  </a:lnTo>
                  <a:lnTo>
                    <a:pt x="361" y="733"/>
                  </a:lnTo>
                  <a:lnTo>
                    <a:pt x="362" y="733"/>
                  </a:lnTo>
                  <a:lnTo>
                    <a:pt x="362" y="732"/>
                  </a:lnTo>
                  <a:lnTo>
                    <a:pt x="363" y="731"/>
                  </a:lnTo>
                  <a:lnTo>
                    <a:pt x="363" y="732"/>
                  </a:lnTo>
                  <a:lnTo>
                    <a:pt x="364" y="732"/>
                  </a:lnTo>
                  <a:lnTo>
                    <a:pt x="364" y="731"/>
                  </a:lnTo>
                  <a:lnTo>
                    <a:pt x="365" y="731"/>
                  </a:lnTo>
                  <a:lnTo>
                    <a:pt x="366" y="730"/>
                  </a:lnTo>
                  <a:lnTo>
                    <a:pt x="365" y="730"/>
                  </a:lnTo>
                  <a:lnTo>
                    <a:pt x="365" y="729"/>
                  </a:lnTo>
                  <a:lnTo>
                    <a:pt x="366" y="730"/>
                  </a:lnTo>
                  <a:lnTo>
                    <a:pt x="367" y="730"/>
                  </a:lnTo>
                  <a:lnTo>
                    <a:pt x="367" y="729"/>
                  </a:lnTo>
                  <a:lnTo>
                    <a:pt x="367" y="728"/>
                  </a:lnTo>
                  <a:lnTo>
                    <a:pt x="368" y="729"/>
                  </a:lnTo>
                  <a:lnTo>
                    <a:pt x="369" y="728"/>
                  </a:lnTo>
                  <a:lnTo>
                    <a:pt x="369" y="727"/>
                  </a:lnTo>
                  <a:lnTo>
                    <a:pt x="368" y="727"/>
                  </a:lnTo>
                  <a:lnTo>
                    <a:pt x="367" y="726"/>
                  </a:lnTo>
                  <a:lnTo>
                    <a:pt x="366" y="727"/>
                  </a:lnTo>
                  <a:lnTo>
                    <a:pt x="365" y="727"/>
                  </a:lnTo>
                  <a:lnTo>
                    <a:pt x="365" y="728"/>
                  </a:lnTo>
                  <a:lnTo>
                    <a:pt x="364" y="728"/>
                  </a:lnTo>
                  <a:lnTo>
                    <a:pt x="363" y="729"/>
                  </a:lnTo>
                  <a:lnTo>
                    <a:pt x="363" y="730"/>
                  </a:lnTo>
                  <a:lnTo>
                    <a:pt x="362" y="730"/>
                  </a:lnTo>
                  <a:lnTo>
                    <a:pt x="361" y="730"/>
                  </a:lnTo>
                  <a:lnTo>
                    <a:pt x="360" y="730"/>
                  </a:lnTo>
                  <a:lnTo>
                    <a:pt x="359" y="731"/>
                  </a:lnTo>
                  <a:lnTo>
                    <a:pt x="358" y="732"/>
                  </a:lnTo>
                  <a:lnTo>
                    <a:pt x="357" y="732"/>
                  </a:lnTo>
                  <a:lnTo>
                    <a:pt x="356" y="732"/>
                  </a:lnTo>
                  <a:lnTo>
                    <a:pt x="355" y="733"/>
                  </a:lnTo>
                  <a:lnTo>
                    <a:pt x="354" y="733"/>
                  </a:lnTo>
                  <a:lnTo>
                    <a:pt x="353" y="733"/>
                  </a:lnTo>
                  <a:lnTo>
                    <a:pt x="353" y="734"/>
                  </a:lnTo>
                  <a:lnTo>
                    <a:pt x="354" y="733"/>
                  </a:lnTo>
                  <a:lnTo>
                    <a:pt x="354" y="734"/>
                  </a:lnTo>
                  <a:lnTo>
                    <a:pt x="353" y="734"/>
                  </a:lnTo>
                  <a:lnTo>
                    <a:pt x="353" y="735"/>
                  </a:lnTo>
                  <a:lnTo>
                    <a:pt x="354" y="735"/>
                  </a:lnTo>
                  <a:lnTo>
                    <a:pt x="355" y="736"/>
                  </a:lnTo>
                  <a:lnTo>
                    <a:pt x="355" y="737"/>
                  </a:lnTo>
                  <a:lnTo>
                    <a:pt x="356" y="736"/>
                  </a:lnTo>
                  <a:lnTo>
                    <a:pt x="357" y="736"/>
                  </a:lnTo>
                  <a:lnTo>
                    <a:pt x="357" y="735"/>
                  </a:lnTo>
                  <a:lnTo>
                    <a:pt x="358" y="735"/>
                  </a:lnTo>
                  <a:lnTo>
                    <a:pt x="358" y="734"/>
                  </a:lnTo>
                  <a:lnTo>
                    <a:pt x="358" y="735"/>
                  </a:lnTo>
                  <a:lnTo>
                    <a:pt x="359" y="735"/>
                  </a:lnTo>
                  <a:lnTo>
                    <a:pt x="359" y="736"/>
                  </a:lnTo>
                  <a:lnTo>
                    <a:pt x="358" y="737"/>
                  </a:lnTo>
                  <a:lnTo>
                    <a:pt x="358" y="739"/>
                  </a:lnTo>
                  <a:lnTo>
                    <a:pt x="357" y="740"/>
                  </a:lnTo>
                  <a:lnTo>
                    <a:pt x="356" y="740"/>
                  </a:lnTo>
                  <a:lnTo>
                    <a:pt x="356" y="739"/>
                  </a:lnTo>
                  <a:lnTo>
                    <a:pt x="355" y="740"/>
                  </a:lnTo>
                  <a:lnTo>
                    <a:pt x="354" y="740"/>
                  </a:lnTo>
                  <a:lnTo>
                    <a:pt x="353" y="741"/>
                  </a:lnTo>
                  <a:lnTo>
                    <a:pt x="352" y="741"/>
                  </a:lnTo>
                  <a:lnTo>
                    <a:pt x="350" y="742"/>
                  </a:lnTo>
                  <a:lnTo>
                    <a:pt x="349" y="743"/>
                  </a:lnTo>
                  <a:lnTo>
                    <a:pt x="348" y="743"/>
                  </a:lnTo>
                  <a:lnTo>
                    <a:pt x="345" y="745"/>
                  </a:lnTo>
                  <a:lnTo>
                    <a:pt x="343" y="746"/>
                  </a:lnTo>
                  <a:lnTo>
                    <a:pt x="342" y="746"/>
                  </a:lnTo>
                  <a:lnTo>
                    <a:pt x="341" y="747"/>
                  </a:lnTo>
                  <a:lnTo>
                    <a:pt x="340" y="747"/>
                  </a:lnTo>
                  <a:lnTo>
                    <a:pt x="340" y="748"/>
                  </a:lnTo>
                  <a:lnTo>
                    <a:pt x="339" y="748"/>
                  </a:lnTo>
                  <a:lnTo>
                    <a:pt x="338" y="749"/>
                  </a:lnTo>
                  <a:lnTo>
                    <a:pt x="336" y="750"/>
                  </a:lnTo>
                  <a:lnTo>
                    <a:pt x="337" y="745"/>
                  </a:lnTo>
                  <a:lnTo>
                    <a:pt x="337" y="744"/>
                  </a:lnTo>
                  <a:lnTo>
                    <a:pt x="337" y="743"/>
                  </a:lnTo>
                  <a:lnTo>
                    <a:pt x="337" y="742"/>
                  </a:lnTo>
                  <a:lnTo>
                    <a:pt x="337" y="741"/>
                  </a:lnTo>
                  <a:lnTo>
                    <a:pt x="337" y="740"/>
                  </a:lnTo>
                  <a:lnTo>
                    <a:pt x="337" y="739"/>
                  </a:lnTo>
                  <a:lnTo>
                    <a:pt x="337" y="737"/>
                  </a:lnTo>
                  <a:lnTo>
                    <a:pt x="337" y="736"/>
                  </a:lnTo>
                  <a:lnTo>
                    <a:pt x="337" y="735"/>
                  </a:lnTo>
                  <a:lnTo>
                    <a:pt x="337" y="734"/>
                  </a:lnTo>
                  <a:lnTo>
                    <a:pt x="337" y="733"/>
                  </a:lnTo>
                  <a:lnTo>
                    <a:pt x="337" y="730"/>
                  </a:lnTo>
                  <a:lnTo>
                    <a:pt x="337" y="728"/>
                  </a:lnTo>
                  <a:lnTo>
                    <a:pt x="337" y="727"/>
                  </a:lnTo>
                  <a:lnTo>
                    <a:pt x="337" y="723"/>
                  </a:lnTo>
                  <a:lnTo>
                    <a:pt x="337" y="717"/>
                  </a:lnTo>
                  <a:lnTo>
                    <a:pt x="337" y="715"/>
                  </a:lnTo>
                  <a:lnTo>
                    <a:pt x="334" y="712"/>
                  </a:lnTo>
                  <a:lnTo>
                    <a:pt x="333" y="712"/>
                  </a:lnTo>
                  <a:lnTo>
                    <a:pt x="329" y="708"/>
                  </a:lnTo>
                  <a:lnTo>
                    <a:pt x="327" y="708"/>
                  </a:lnTo>
                  <a:lnTo>
                    <a:pt x="324" y="707"/>
                  </a:lnTo>
                  <a:lnTo>
                    <a:pt x="323" y="707"/>
                  </a:lnTo>
                  <a:lnTo>
                    <a:pt x="322" y="707"/>
                  </a:lnTo>
                  <a:lnTo>
                    <a:pt x="321" y="709"/>
                  </a:lnTo>
                  <a:lnTo>
                    <a:pt x="321" y="710"/>
                  </a:lnTo>
                  <a:lnTo>
                    <a:pt x="319" y="710"/>
                  </a:lnTo>
                  <a:lnTo>
                    <a:pt x="318" y="710"/>
                  </a:lnTo>
                  <a:lnTo>
                    <a:pt x="317" y="710"/>
                  </a:lnTo>
                  <a:lnTo>
                    <a:pt x="316" y="710"/>
                  </a:lnTo>
                  <a:lnTo>
                    <a:pt x="315" y="709"/>
                  </a:lnTo>
                  <a:lnTo>
                    <a:pt x="314" y="709"/>
                  </a:lnTo>
                  <a:lnTo>
                    <a:pt x="313" y="710"/>
                  </a:lnTo>
                  <a:lnTo>
                    <a:pt x="313" y="709"/>
                  </a:lnTo>
                  <a:lnTo>
                    <a:pt x="313" y="708"/>
                  </a:lnTo>
                  <a:lnTo>
                    <a:pt x="314" y="708"/>
                  </a:lnTo>
                  <a:lnTo>
                    <a:pt x="314" y="707"/>
                  </a:lnTo>
                  <a:lnTo>
                    <a:pt x="313" y="707"/>
                  </a:lnTo>
                  <a:lnTo>
                    <a:pt x="313" y="706"/>
                  </a:lnTo>
                  <a:lnTo>
                    <a:pt x="314" y="706"/>
                  </a:lnTo>
                  <a:lnTo>
                    <a:pt x="314" y="705"/>
                  </a:lnTo>
                  <a:lnTo>
                    <a:pt x="314" y="704"/>
                  </a:lnTo>
                  <a:lnTo>
                    <a:pt x="313" y="704"/>
                  </a:lnTo>
                  <a:lnTo>
                    <a:pt x="312" y="704"/>
                  </a:lnTo>
                  <a:lnTo>
                    <a:pt x="311" y="704"/>
                  </a:lnTo>
                  <a:lnTo>
                    <a:pt x="310" y="704"/>
                  </a:lnTo>
                  <a:lnTo>
                    <a:pt x="310" y="703"/>
                  </a:lnTo>
                  <a:lnTo>
                    <a:pt x="309" y="703"/>
                  </a:lnTo>
                  <a:lnTo>
                    <a:pt x="309" y="702"/>
                  </a:lnTo>
                  <a:lnTo>
                    <a:pt x="309" y="701"/>
                  </a:lnTo>
                  <a:lnTo>
                    <a:pt x="309" y="700"/>
                  </a:lnTo>
                  <a:lnTo>
                    <a:pt x="310" y="700"/>
                  </a:lnTo>
                  <a:lnTo>
                    <a:pt x="310" y="699"/>
                  </a:lnTo>
                  <a:lnTo>
                    <a:pt x="310" y="698"/>
                  </a:lnTo>
                  <a:lnTo>
                    <a:pt x="311" y="698"/>
                  </a:lnTo>
                  <a:lnTo>
                    <a:pt x="311" y="697"/>
                  </a:lnTo>
                  <a:lnTo>
                    <a:pt x="312" y="697"/>
                  </a:lnTo>
                  <a:lnTo>
                    <a:pt x="312" y="696"/>
                  </a:lnTo>
                  <a:lnTo>
                    <a:pt x="312" y="695"/>
                  </a:lnTo>
                  <a:lnTo>
                    <a:pt x="311" y="695"/>
                  </a:lnTo>
                  <a:lnTo>
                    <a:pt x="311" y="696"/>
                  </a:lnTo>
                  <a:lnTo>
                    <a:pt x="310" y="695"/>
                  </a:lnTo>
                  <a:lnTo>
                    <a:pt x="309" y="695"/>
                  </a:lnTo>
                  <a:lnTo>
                    <a:pt x="308" y="695"/>
                  </a:lnTo>
                  <a:lnTo>
                    <a:pt x="307" y="695"/>
                  </a:lnTo>
                  <a:lnTo>
                    <a:pt x="306" y="695"/>
                  </a:lnTo>
                  <a:lnTo>
                    <a:pt x="305" y="695"/>
                  </a:lnTo>
                  <a:lnTo>
                    <a:pt x="305" y="694"/>
                  </a:lnTo>
                  <a:lnTo>
                    <a:pt x="304" y="694"/>
                  </a:lnTo>
                  <a:lnTo>
                    <a:pt x="303" y="694"/>
                  </a:lnTo>
                  <a:lnTo>
                    <a:pt x="302" y="694"/>
                  </a:lnTo>
                  <a:lnTo>
                    <a:pt x="302" y="693"/>
                  </a:lnTo>
                  <a:lnTo>
                    <a:pt x="300" y="693"/>
                  </a:lnTo>
                  <a:lnTo>
                    <a:pt x="300" y="692"/>
                  </a:lnTo>
                  <a:lnTo>
                    <a:pt x="299" y="692"/>
                  </a:lnTo>
                  <a:lnTo>
                    <a:pt x="298" y="692"/>
                  </a:lnTo>
                  <a:lnTo>
                    <a:pt x="298" y="693"/>
                  </a:lnTo>
                  <a:lnTo>
                    <a:pt x="297" y="692"/>
                  </a:lnTo>
                  <a:lnTo>
                    <a:pt x="297" y="691"/>
                  </a:lnTo>
                  <a:lnTo>
                    <a:pt x="298" y="691"/>
                  </a:lnTo>
                  <a:lnTo>
                    <a:pt x="298" y="690"/>
                  </a:lnTo>
                  <a:lnTo>
                    <a:pt x="297" y="688"/>
                  </a:lnTo>
                  <a:lnTo>
                    <a:pt x="296" y="688"/>
                  </a:lnTo>
                  <a:lnTo>
                    <a:pt x="296" y="687"/>
                  </a:lnTo>
                  <a:lnTo>
                    <a:pt x="296" y="686"/>
                  </a:lnTo>
                  <a:lnTo>
                    <a:pt x="296" y="685"/>
                  </a:lnTo>
                  <a:lnTo>
                    <a:pt x="296" y="684"/>
                  </a:lnTo>
                  <a:lnTo>
                    <a:pt x="297" y="683"/>
                  </a:lnTo>
                  <a:lnTo>
                    <a:pt x="297" y="682"/>
                  </a:lnTo>
                  <a:lnTo>
                    <a:pt x="297" y="681"/>
                  </a:lnTo>
                  <a:lnTo>
                    <a:pt x="296" y="680"/>
                  </a:lnTo>
                  <a:lnTo>
                    <a:pt x="297" y="680"/>
                  </a:lnTo>
                  <a:lnTo>
                    <a:pt x="297" y="679"/>
                  </a:lnTo>
                  <a:lnTo>
                    <a:pt x="298" y="679"/>
                  </a:lnTo>
                  <a:lnTo>
                    <a:pt x="297" y="679"/>
                  </a:lnTo>
                  <a:lnTo>
                    <a:pt x="297" y="678"/>
                  </a:lnTo>
                  <a:lnTo>
                    <a:pt x="297" y="677"/>
                  </a:lnTo>
                  <a:lnTo>
                    <a:pt x="298" y="677"/>
                  </a:lnTo>
                  <a:lnTo>
                    <a:pt x="298" y="676"/>
                  </a:lnTo>
                  <a:lnTo>
                    <a:pt x="298" y="675"/>
                  </a:lnTo>
                  <a:lnTo>
                    <a:pt x="297" y="675"/>
                  </a:lnTo>
                  <a:lnTo>
                    <a:pt x="296" y="675"/>
                  </a:lnTo>
                  <a:lnTo>
                    <a:pt x="294" y="674"/>
                  </a:lnTo>
                  <a:lnTo>
                    <a:pt x="294" y="673"/>
                  </a:lnTo>
                  <a:lnTo>
                    <a:pt x="294" y="672"/>
                  </a:lnTo>
                  <a:lnTo>
                    <a:pt x="294" y="671"/>
                  </a:lnTo>
                  <a:lnTo>
                    <a:pt x="294" y="670"/>
                  </a:lnTo>
                  <a:lnTo>
                    <a:pt x="294" y="669"/>
                  </a:lnTo>
                  <a:lnTo>
                    <a:pt x="295" y="669"/>
                  </a:lnTo>
                  <a:lnTo>
                    <a:pt x="295" y="668"/>
                  </a:lnTo>
                  <a:lnTo>
                    <a:pt x="296" y="668"/>
                  </a:lnTo>
                  <a:lnTo>
                    <a:pt x="296" y="667"/>
                  </a:lnTo>
                  <a:lnTo>
                    <a:pt x="296" y="666"/>
                  </a:lnTo>
                  <a:lnTo>
                    <a:pt x="297" y="666"/>
                  </a:lnTo>
                  <a:lnTo>
                    <a:pt x="297" y="667"/>
                  </a:lnTo>
                  <a:lnTo>
                    <a:pt x="297" y="666"/>
                  </a:lnTo>
                  <a:lnTo>
                    <a:pt x="298" y="666"/>
                  </a:lnTo>
                  <a:lnTo>
                    <a:pt x="298" y="665"/>
                  </a:lnTo>
                  <a:lnTo>
                    <a:pt x="298" y="666"/>
                  </a:lnTo>
                  <a:lnTo>
                    <a:pt x="298" y="665"/>
                  </a:lnTo>
                  <a:lnTo>
                    <a:pt x="299" y="665"/>
                  </a:lnTo>
                  <a:lnTo>
                    <a:pt x="298" y="665"/>
                  </a:lnTo>
                  <a:lnTo>
                    <a:pt x="299" y="665"/>
                  </a:lnTo>
                  <a:lnTo>
                    <a:pt x="299" y="663"/>
                  </a:lnTo>
                  <a:lnTo>
                    <a:pt x="299" y="665"/>
                  </a:lnTo>
                  <a:lnTo>
                    <a:pt x="299" y="663"/>
                  </a:lnTo>
                  <a:lnTo>
                    <a:pt x="300" y="663"/>
                  </a:lnTo>
                  <a:lnTo>
                    <a:pt x="300" y="665"/>
                  </a:lnTo>
                  <a:lnTo>
                    <a:pt x="300" y="663"/>
                  </a:lnTo>
                  <a:lnTo>
                    <a:pt x="300" y="665"/>
                  </a:lnTo>
                  <a:lnTo>
                    <a:pt x="302" y="665"/>
                  </a:lnTo>
                  <a:lnTo>
                    <a:pt x="302" y="663"/>
                  </a:lnTo>
                  <a:lnTo>
                    <a:pt x="302" y="662"/>
                  </a:lnTo>
                  <a:lnTo>
                    <a:pt x="300" y="662"/>
                  </a:lnTo>
                  <a:lnTo>
                    <a:pt x="302" y="662"/>
                  </a:lnTo>
                  <a:lnTo>
                    <a:pt x="302" y="661"/>
                  </a:lnTo>
                  <a:lnTo>
                    <a:pt x="300" y="661"/>
                  </a:lnTo>
                  <a:lnTo>
                    <a:pt x="300" y="660"/>
                  </a:lnTo>
                  <a:lnTo>
                    <a:pt x="300" y="661"/>
                  </a:lnTo>
                  <a:lnTo>
                    <a:pt x="299" y="661"/>
                  </a:lnTo>
                  <a:lnTo>
                    <a:pt x="299" y="660"/>
                  </a:lnTo>
                  <a:lnTo>
                    <a:pt x="299" y="661"/>
                  </a:lnTo>
                  <a:lnTo>
                    <a:pt x="299" y="660"/>
                  </a:lnTo>
                  <a:lnTo>
                    <a:pt x="298" y="660"/>
                  </a:lnTo>
                  <a:lnTo>
                    <a:pt x="298" y="661"/>
                  </a:lnTo>
                  <a:lnTo>
                    <a:pt x="297" y="661"/>
                  </a:lnTo>
                  <a:lnTo>
                    <a:pt x="297" y="660"/>
                  </a:lnTo>
                  <a:lnTo>
                    <a:pt x="296" y="660"/>
                  </a:lnTo>
                  <a:lnTo>
                    <a:pt x="296" y="659"/>
                  </a:lnTo>
                  <a:lnTo>
                    <a:pt x="296" y="658"/>
                  </a:lnTo>
                  <a:lnTo>
                    <a:pt x="295" y="658"/>
                  </a:lnTo>
                  <a:lnTo>
                    <a:pt x="295" y="657"/>
                  </a:lnTo>
                  <a:lnTo>
                    <a:pt x="296" y="656"/>
                  </a:lnTo>
                  <a:lnTo>
                    <a:pt x="295" y="656"/>
                  </a:lnTo>
                  <a:lnTo>
                    <a:pt x="296" y="656"/>
                  </a:lnTo>
                  <a:lnTo>
                    <a:pt x="295" y="656"/>
                  </a:lnTo>
                  <a:lnTo>
                    <a:pt x="295" y="655"/>
                  </a:lnTo>
                  <a:lnTo>
                    <a:pt x="294" y="655"/>
                  </a:lnTo>
                  <a:lnTo>
                    <a:pt x="295" y="655"/>
                  </a:lnTo>
                  <a:lnTo>
                    <a:pt x="294" y="654"/>
                  </a:lnTo>
                  <a:lnTo>
                    <a:pt x="295" y="654"/>
                  </a:lnTo>
                  <a:lnTo>
                    <a:pt x="295" y="653"/>
                  </a:lnTo>
                  <a:lnTo>
                    <a:pt x="294" y="653"/>
                  </a:lnTo>
                  <a:lnTo>
                    <a:pt x="294" y="652"/>
                  </a:lnTo>
                  <a:lnTo>
                    <a:pt x="295" y="652"/>
                  </a:lnTo>
                  <a:lnTo>
                    <a:pt x="295" y="651"/>
                  </a:lnTo>
                  <a:lnTo>
                    <a:pt x="296" y="650"/>
                  </a:lnTo>
                  <a:lnTo>
                    <a:pt x="297" y="649"/>
                  </a:lnTo>
                  <a:lnTo>
                    <a:pt x="298" y="648"/>
                  </a:lnTo>
                  <a:lnTo>
                    <a:pt x="298" y="647"/>
                  </a:lnTo>
                  <a:lnTo>
                    <a:pt x="299" y="645"/>
                  </a:lnTo>
                  <a:lnTo>
                    <a:pt x="302" y="641"/>
                  </a:lnTo>
                  <a:lnTo>
                    <a:pt x="296" y="643"/>
                  </a:lnTo>
                  <a:lnTo>
                    <a:pt x="293" y="644"/>
                  </a:lnTo>
                  <a:lnTo>
                    <a:pt x="292" y="645"/>
                  </a:lnTo>
                  <a:lnTo>
                    <a:pt x="291" y="645"/>
                  </a:lnTo>
                  <a:lnTo>
                    <a:pt x="290" y="645"/>
                  </a:lnTo>
                  <a:lnTo>
                    <a:pt x="289" y="645"/>
                  </a:lnTo>
                  <a:lnTo>
                    <a:pt x="288" y="645"/>
                  </a:lnTo>
                  <a:lnTo>
                    <a:pt x="288" y="644"/>
                  </a:lnTo>
                  <a:lnTo>
                    <a:pt x="287" y="644"/>
                  </a:lnTo>
                  <a:lnTo>
                    <a:pt x="287" y="643"/>
                  </a:lnTo>
                  <a:lnTo>
                    <a:pt x="287" y="642"/>
                  </a:lnTo>
                  <a:lnTo>
                    <a:pt x="288" y="642"/>
                  </a:lnTo>
                  <a:lnTo>
                    <a:pt x="289" y="642"/>
                  </a:lnTo>
                  <a:lnTo>
                    <a:pt x="288" y="642"/>
                  </a:lnTo>
                  <a:lnTo>
                    <a:pt x="289" y="642"/>
                  </a:lnTo>
                  <a:lnTo>
                    <a:pt x="289" y="641"/>
                  </a:lnTo>
                  <a:lnTo>
                    <a:pt x="289" y="640"/>
                  </a:lnTo>
                  <a:lnTo>
                    <a:pt x="288" y="640"/>
                  </a:lnTo>
                  <a:lnTo>
                    <a:pt x="288" y="638"/>
                  </a:lnTo>
                  <a:lnTo>
                    <a:pt x="287" y="638"/>
                  </a:lnTo>
                  <a:lnTo>
                    <a:pt x="287" y="637"/>
                  </a:lnTo>
                  <a:lnTo>
                    <a:pt x="288" y="637"/>
                  </a:lnTo>
                  <a:lnTo>
                    <a:pt x="288" y="636"/>
                  </a:lnTo>
                  <a:lnTo>
                    <a:pt x="288" y="635"/>
                  </a:lnTo>
                  <a:lnTo>
                    <a:pt x="289" y="635"/>
                  </a:lnTo>
                  <a:lnTo>
                    <a:pt x="289" y="634"/>
                  </a:lnTo>
                  <a:lnTo>
                    <a:pt x="289" y="633"/>
                  </a:lnTo>
                  <a:lnTo>
                    <a:pt x="288" y="633"/>
                  </a:lnTo>
                  <a:lnTo>
                    <a:pt x="287" y="633"/>
                  </a:lnTo>
                  <a:lnTo>
                    <a:pt x="286" y="633"/>
                  </a:lnTo>
                  <a:lnTo>
                    <a:pt x="286" y="632"/>
                  </a:lnTo>
                  <a:lnTo>
                    <a:pt x="286" y="631"/>
                  </a:lnTo>
                  <a:lnTo>
                    <a:pt x="285" y="631"/>
                  </a:lnTo>
                  <a:lnTo>
                    <a:pt x="285" y="630"/>
                  </a:lnTo>
                  <a:lnTo>
                    <a:pt x="284" y="630"/>
                  </a:lnTo>
                  <a:lnTo>
                    <a:pt x="283" y="630"/>
                  </a:lnTo>
                  <a:lnTo>
                    <a:pt x="283" y="629"/>
                  </a:lnTo>
                  <a:lnTo>
                    <a:pt x="282" y="629"/>
                  </a:lnTo>
                  <a:lnTo>
                    <a:pt x="282" y="628"/>
                  </a:lnTo>
                  <a:lnTo>
                    <a:pt x="282" y="627"/>
                  </a:lnTo>
                  <a:lnTo>
                    <a:pt x="283" y="627"/>
                  </a:lnTo>
                  <a:lnTo>
                    <a:pt x="282" y="627"/>
                  </a:lnTo>
                  <a:lnTo>
                    <a:pt x="283" y="626"/>
                  </a:lnTo>
                  <a:lnTo>
                    <a:pt x="282" y="626"/>
                  </a:lnTo>
                  <a:lnTo>
                    <a:pt x="282" y="625"/>
                  </a:lnTo>
                  <a:lnTo>
                    <a:pt x="283" y="625"/>
                  </a:lnTo>
                  <a:lnTo>
                    <a:pt x="283" y="624"/>
                  </a:lnTo>
                  <a:lnTo>
                    <a:pt x="283" y="623"/>
                  </a:lnTo>
                  <a:lnTo>
                    <a:pt x="284" y="623"/>
                  </a:lnTo>
                  <a:lnTo>
                    <a:pt x="283" y="623"/>
                  </a:lnTo>
                  <a:lnTo>
                    <a:pt x="283" y="622"/>
                  </a:lnTo>
                  <a:lnTo>
                    <a:pt x="282" y="622"/>
                  </a:lnTo>
                  <a:lnTo>
                    <a:pt x="282" y="621"/>
                  </a:lnTo>
                  <a:lnTo>
                    <a:pt x="282" y="620"/>
                  </a:lnTo>
                  <a:lnTo>
                    <a:pt x="282" y="619"/>
                  </a:lnTo>
                  <a:lnTo>
                    <a:pt x="281" y="619"/>
                  </a:lnTo>
                  <a:lnTo>
                    <a:pt x="280" y="619"/>
                  </a:lnTo>
                  <a:lnTo>
                    <a:pt x="279" y="619"/>
                  </a:lnTo>
                  <a:lnTo>
                    <a:pt x="279" y="618"/>
                  </a:lnTo>
                  <a:lnTo>
                    <a:pt x="279" y="617"/>
                  </a:lnTo>
                  <a:lnTo>
                    <a:pt x="278" y="617"/>
                  </a:lnTo>
                  <a:lnTo>
                    <a:pt x="278" y="616"/>
                  </a:lnTo>
                  <a:lnTo>
                    <a:pt x="278" y="615"/>
                  </a:lnTo>
                  <a:lnTo>
                    <a:pt x="277" y="615"/>
                  </a:lnTo>
                  <a:lnTo>
                    <a:pt x="278" y="615"/>
                  </a:lnTo>
                  <a:lnTo>
                    <a:pt x="278" y="613"/>
                  </a:lnTo>
                  <a:lnTo>
                    <a:pt x="277" y="613"/>
                  </a:lnTo>
                  <a:lnTo>
                    <a:pt x="277" y="612"/>
                  </a:lnTo>
                  <a:lnTo>
                    <a:pt x="275" y="612"/>
                  </a:lnTo>
                  <a:lnTo>
                    <a:pt x="275" y="611"/>
                  </a:lnTo>
                  <a:lnTo>
                    <a:pt x="274" y="611"/>
                  </a:lnTo>
                  <a:lnTo>
                    <a:pt x="274" y="610"/>
                  </a:lnTo>
                  <a:lnTo>
                    <a:pt x="274" y="609"/>
                  </a:lnTo>
                  <a:lnTo>
                    <a:pt x="273" y="609"/>
                  </a:lnTo>
                  <a:lnTo>
                    <a:pt x="273" y="608"/>
                  </a:lnTo>
                  <a:lnTo>
                    <a:pt x="272" y="608"/>
                  </a:lnTo>
                  <a:lnTo>
                    <a:pt x="272" y="607"/>
                  </a:lnTo>
                  <a:lnTo>
                    <a:pt x="271" y="607"/>
                  </a:lnTo>
                  <a:lnTo>
                    <a:pt x="271" y="606"/>
                  </a:lnTo>
                  <a:lnTo>
                    <a:pt x="270" y="606"/>
                  </a:lnTo>
                  <a:lnTo>
                    <a:pt x="270" y="605"/>
                  </a:lnTo>
                  <a:lnTo>
                    <a:pt x="270" y="604"/>
                  </a:lnTo>
                  <a:lnTo>
                    <a:pt x="270" y="603"/>
                  </a:lnTo>
                  <a:lnTo>
                    <a:pt x="269" y="603"/>
                  </a:lnTo>
                  <a:lnTo>
                    <a:pt x="269" y="602"/>
                  </a:lnTo>
                  <a:lnTo>
                    <a:pt x="269" y="601"/>
                  </a:lnTo>
                  <a:lnTo>
                    <a:pt x="268" y="601"/>
                  </a:lnTo>
                  <a:lnTo>
                    <a:pt x="269" y="601"/>
                  </a:lnTo>
                  <a:lnTo>
                    <a:pt x="269" y="600"/>
                  </a:lnTo>
                  <a:lnTo>
                    <a:pt x="268" y="600"/>
                  </a:lnTo>
                  <a:lnTo>
                    <a:pt x="268" y="599"/>
                  </a:lnTo>
                  <a:lnTo>
                    <a:pt x="267" y="599"/>
                  </a:lnTo>
                  <a:lnTo>
                    <a:pt x="266" y="599"/>
                  </a:lnTo>
                  <a:lnTo>
                    <a:pt x="266" y="598"/>
                  </a:lnTo>
                  <a:lnTo>
                    <a:pt x="266" y="597"/>
                  </a:lnTo>
                  <a:lnTo>
                    <a:pt x="265" y="597"/>
                  </a:lnTo>
                  <a:lnTo>
                    <a:pt x="265" y="596"/>
                  </a:lnTo>
                  <a:lnTo>
                    <a:pt x="265" y="595"/>
                  </a:lnTo>
                  <a:lnTo>
                    <a:pt x="264" y="595"/>
                  </a:lnTo>
                  <a:lnTo>
                    <a:pt x="263" y="595"/>
                  </a:lnTo>
                  <a:lnTo>
                    <a:pt x="263" y="594"/>
                  </a:lnTo>
                  <a:lnTo>
                    <a:pt x="262" y="594"/>
                  </a:lnTo>
                  <a:lnTo>
                    <a:pt x="261" y="594"/>
                  </a:lnTo>
                  <a:lnTo>
                    <a:pt x="261" y="593"/>
                  </a:lnTo>
                  <a:lnTo>
                    <a:pt x="261" y="592"/>
                  </a:lnTo>
                  <a:lnTo>
                    <a:pt x="261" y="591"/>
                  </a:lnTo>
                  <a:lnTo>
                    <a:pt x="260" y="591"/>
                  </a:lnTo>
                  <a:lnTo>
                    <a:pt x="260" y="590"/>
                  </a:lnTo>
                  <a:lnTo>
                    <a:pt x="260" y="588"/>
                  </a:lnTo>
                  <a:lnTo>
                    <a:pt x="260" y="587"/>
                  </a:lnTo>
                  <a:lnTo>
                    <a:pt x="260" y="586"/>
                  </a:lnTo>
                  <a:lnTo>
                    <a:pt x="260" y="585"/>
                  </a:lnTo>
                  <a:lnTo>
                    <a:pt x="261" y="585"/>
                  </a:lnTo>
                  <a:lnTo>
                    <a:pt x="261" y="584"/>
                  </a:lnTo>
                  <a:lnTo>
                    <a:pt x="262" y="584"/>
                  </a:lnTo>
                  <a:lnTo>
                    <a:pt x="262" y="583"/>
                  </a:lnTo>
                  <a:lnTo>
                    <a:pt x="262" y="582"/>
                  </a:lnTo>
                  <a:lnTo>
                    <a:pt x="262" y="581"/>
                  </a:lnTo>
                  <a:lnTo>
                    <a:pt x="262" y="580"/>
                  </a:lnTo>
                  <a:lnTo>
                    <a:pt x="262" y="579"/>
                  </a:lnTo>
                  <a:lnTo>
                    <a:pt x="262" y="578"/>
                  </a:lnTo>
                  <a:lnTo>
                    <a:pt x="262" y="577"/>
                  </a:lnTo>
                  <a:lnTo>
                    <a:pt x="261" y="577"/>
                  </a:lnTo>
                  <a:lnTo>
                    <a:pt x="261" y="576"/>
                  </a:lnTo>
                  <a:lnTo>
                    <a:pt x="261" y="575"/>
                  </a:lnTo>
                  <a:lnTo>
                    <a:pt x="261" y="574"/>
                  </a:lnTo>
                  <a:lnTo>
                    <a:pt x="261" y="573"/>
                  </a:lnTo>
                  <a:lnTo>
                    <a:pt x="261" y="572"/>
                  </a:lnTo>
                  <a:lnTo>
                    <a:pt x="261" y="571"/>
                  </a:lnTo>
                  <a:lnTo>
                    <a:pt x="261" y="570"/>
                  </a:lnTo>
                  <a:lnTo>
                    <a:pt x="260" y="570"/>
                  </a:lnTo>
                  <a:lnTo>
                    <a:pt x="259" y="570"/>
                  </a:lnTo>
                  <a:lnTo>
                    <a:pt x="259" y="569"/>
                  </a:lnTo>
                  <a:lnTo>
                    <a:pt x="258" y="569"/>
                  </a:lnTo>
                  <a:lnTo>
                    <a:pt x="257" y="569"/>
                  </a:lnTo>
                  <a:lnTo>
                    <a:pt x="257" y="568"/>
                  </a:lnTo>
                  <a:lnTo>
                    <a:pt x="256" y="568"/>
                  </a:lnTo>
                  <a:lnTo>
                    <a:pt x="255" y="568"/>
                  </a:lnTo>
                  <a:lnTo>
                    <a:pt x="255" y="567"/>
                  </a:lnTo>
                  <a:lnTo>
                    <a:pt x="254" y="567"/>
                  </a:lnTo>
                  <a:lnTo>
                    <a:pt x="254" y="568"/>
                  </a:lnTo>
                  <a:lnTo>
                    <a:pt x="254" y="567"/>
                  </a:lnTo>
                  <a:lnTo>
                    <a:pt x="253" y="567"/>
                  </a:lnTo>
                  <a:lnTo>
                    <a:pt x="252" y="567"/>
                  </a:lnTo>
                  <a:lnTo>
                    <a:pt x="250" y="567"/>
                  </a:lnTo>
                  <a:lnTo>
                    <a:pt x="250" y="566"/>
                  </a:lnTo>
                  <a:lnTo>
                    <a:pt x="249" y="566"/>
                  </a:lnTo>
                  <a:lnTo>
                    <a:pt x="248" y="566"/>
                  </a:lnTo>
                  <a:lnTo>
                    <a:pt x="247" y="566"/>
                  </a:lnTo>
                  <a:lnTo>
                    <a:pt x="247" y="565"/>
                  </a:lnTo>
                  <a:lnTo>
                    <a:pt x="246" y="565"/>
                  </a:lnTo>
                  <a:lnTo>
                    <a:pt x="245" y="565"/>
                  </a:lnTo>
                  <a:lnTo>
                    <a:pt x="245" y="566"/>
                  </a:lnTo>
                  <a:lnTo>
                    <a:pt x="244" y="566"/>
                  </a:lnTo>
                  <a:lnTo>
                    <a:pt x="243" y="566"/>
                  </a:lnTo>
                  <a:lnTo>
                    <a:pt x="242" y="566"/>
                  </a:lnTo>
                  <a:lnTo>
                    <a:pt x="241" y="566"/>
                  </a:lnTo>
                  <a:lnTo>
                    <a:pt x="240" y="566"/>
                  </a:lnTo>
                  <a:lnTo>
                    <a:pt x="239" y="565"/>
                  </a:lnTo>
                  <a:lnTo>
                    <a:pt x="239" y="563"/>
                  </a:lnTo>
                  <a:lnTo>
                    <a:pt x="238" y="563"/>
                  </a:lnTo>
                  <a:lnTo>
                    <a:pt x="238" y="562"/>
                  </a:lnTo>
                  <a:lnTo>
                    <a:pt x="238" y="561"/>
                  </a:lnTo>
                  <a:lnTo>
                    <a:pt x="237" y="561"/>
                  </a:lnTo>
                  <a:lnTo>
                    <a:pt x="237" y="560"/>
                  </a:lnTo>
                  <a:lnTo>
                    <a:pt x="236" y="560"/>
                  </a:lnTo>
                  <a:lnTo>
                    <a:pt x="236" y="559"/>
                  </a:lnTo>
                  <a:lnTo>
                    <a:pt x="235" y="559"/>
                  </a:lnTo>
                  <a:lnTo>
                    <a:pt x="235" y="558"/>
                  </a:lnTo>
                  <a:lnTo>
                    <a:pt x="234" y="558"/>
                  </a:lnTo>
                  <a:lnTo>
                    <a:pt x="233" y="558"/>
                  </a:lnTo>
                  <a:lnTo>
                    <a:pt x="233" y="557"/>
                  </a:lnTo>
                  <a:lnTo>
                    <a:pt x="232" y="557"/>
                  </a:lnTo>
                  <a:lnTo>
                    <a:pt x="231" y="557"/>
                  </a:lnTo>
                  <a:lnTo>
                    <a:pt x="230" y="557"/>
                  </a:lnTo>
                  <a:lnTo>
                    <a:pt x="230" y="558"/>
                  </a:lnTo>
                  <a:lnTo>
                    <a:pt x="229" y="558"/>
                  </a:lnTo>
                  <a:lnTo>
                    <a:pt x="229" y="559"/>
                  </a:lnTo>
                  <a:lnTo>
                    <a:pt x="228" y="559"/>
                  </a:lnTo>
                  <a:lnTo>
                    <a:pt x="227" y="559"/>
                  </a:lnTo>
                  <a:lnTo>
                    <a:pt x="225" y="559"/>
                  </a:lnTo>
                  <a:lnTo>
                    <a:pt x="225" y="558"/>
                  </a:lnTo>
                  <a:lnTo>
                    <a:pt x="225" y="557"/>
                  </a:lnTo>
                  <a:lnTo>
                    <a:pt x="224" y="557"/>
                  </a:lnTo>
                  <a:lnTo>
                    <a:pt x="223" y="557"/>
                  </a:lnTo>
                  <a:lnTo>
                    <a:pt x="222" y="557"/>
                  </a:lnTo>
                  <a:lnTo>
                    <a:pt x="222" y="556"/>
                  </a:lnTo>
                  <a:lnTo>
                    <a:pt x="221" y="556"/>
                  </a:lnTo>
                  <a:lnTo>
                    <a:pt x="220" y="556"/>
                  </a:lnTo>
                  <a:lnTo>
                    <a:pt x="219" y="556"/>
                  </a:lnTo>
                  <a:lnTo>
                    <a:pt x="218" y="556"/>
                  </a:lnTo>
                  <a:lnTo>
                    <a:pt x="217" y="556"/>
                  </a:lnTo>
                  <a:lnTo>
                    <a:pt x="216" y="556"/>
                  </a:lnTo>
                  <a:lnTo>
                    <a:pt x="215" y="556"/>
                  </a:lnTo>
                  <a:lnTo>
                    <a:pt x="215" y="555"/>
                  </a:lnTo>
                  <a:lnTo>
                    <a:pt x="215" y="554"/>
                  </a:lnTo>
                  <a:lnTo>
                    <a:pt x="214" y="554"/>
                  </a:lnTo>
                  <a:lnTo>
                    <a:pt x="214" y="553"/>
                  </a:lnTo>
                  <a:lnTo>
                    <a:pt x="213" y="553"/>
                  </a:lnTo>
                  <a:lnTo>
                    <a:pt x="213" y="552"/>
                  </a:lnTo>
                  <a:lnTo>
                    <a:pt x="212" y="552"/>
                  </a:lnTo>
                  <a:lnTo>
                    <a:pt x="211" y="552"/>
                  </a:lnTo>
                  <a:lnTo>
                    <a:pt x="211" y="551"/>
                  </a:lnTo>
                  <a:lnTo>
                    <a:pt x="211" y="550"/>
                  </a:lnTo>
                  <a:lnTo>
                    <a:pt x="210" y="550"/>
                  </a:lnTo>
                  <a:lnTo>
                    <a:pt x="210" y="549"/>
                  </a:lnTo>
                  <a:lnTo>
                    <a:pt x="210" y="548"/>
                  </a:lnTo>
                  <a:lnTo>
                    <a:pt x="209" y="548"/>
                  </a:lnTo>
                  <a:lnTo>
                    <a:pt x="209" y="547"/>
                  </a:lnTo>
                  <a:lnTo>
                    <a:pt x="208" y="547"/>
                  </a:lnTo>
                  <a:lnTo>
                    <a:pt x="207" y="547"/>
                  </a:lnTo>
                  <a:lnTo>
                    <a:pt x="207" y="546"/>
                  </a:lnTo>
                  <a:lnTo>
                    <a:pt x="206" y="546"/>
                  </a:lnTo>
                  <a:lnTo>
                    <a:pt x="205" y="545"/>
                  </a:lnTo>
                  <a:lnTo>
                    <a:pt x="204" y="544"/>
                  </a:lnTo>
                  <a:lnTo>
                    <a:pt x="203" y="543"/>
                  </a:lnTo>
                  <a:lnTo>
                    <a:pt x="202" y="543"/>
                  </a:lnTo>
                  <a:lnTo>
                    <a:pt x="202" y="544"/>
                  </a:lnTo>
                  <a:lnTo>
                    <a:pt x="200" y="543"/>
                  </a:lnTo>
                  <a:lnTo>
                    <a:pt x="199" y="543"/>
                  </a:lnTo>
                  <a:lnTo>
                    <a:pt x="199" y="542"/>
                  </a:lnTo>
                  <a:lnTo>
                    <a:pt x="198" y="542"/>
                  </a:lnTo>
                  <a:lnTo>
                    <a:pt x="198" y="543"/>
                  </a:lnTo>
                  <a:lnTo>
                    <a:pt x="197" y="542"/>
                  </a:lnTo>
                  <a:lnTo>
                    <a:pt x="196" y="542"/>
                  </a:lnTo>
                  <a:lnTo>
                    <a:pt x="195" y="542"/>
                  </a:lnTo>
                  <a:lnTo>
                    <a:pt x="194" y="542"/>
                  </a:lnTo>
                  <a:lnTo>
                    <a:pt x="193" y="542"/>
                  </a:lnTo>
                  <a:lnTo>
                    <a:pt x="193" y="541"/>
                  </a:lnTo>
                  <a:lnTo>
                    <a:pt x="192" y="541"/>
                  </a:lnTo>
                  <a:lnTo>
                    <a:pt x="191" y="541"/>
                  </a:lnTo>
                  <a:lnTo>
                    <a:pt x="190" y="541"/>
                  </a:lnTo>
                  <a:lnTo>
                    <a:pt x="189" y="541"/>
                  </a:lnTo>
                  <a:lnTo>
                    <a:pt x="188" y="541"/>
                  </a:lnTo>
                  <a:lnTo>
                    <a:pt x="188" y="542"/>
                  </a:lnTo>
                  <a:lnTo>
                    <a:pt x="187" y="542"/>
                  </a:lnTo>
                  <a:lnTo>
                    <a:pt x="186" y="542"/>
                  </a:lnTo>
                  <a:lnTo>
                    <a:pt x="185" y="542"/>
                  </a:lnTo>
                  <a:lnTo>
                    <a:pt x="184" y="542"/>
                  </a:lnTo>
                  <a:lnTo>
                    <a:pt x="183" y="542"/>
                  </a:lnTo>
                  <a:lnTo>
                    <a:pt x="182" y="542"/>
                  </a:lnTo>
                  <a:lnTo>
                    <a:pt x="181" y="542"/>
                  </a:lnTo>
                  <a:lnTo>
                    <a:pt x="181" y="543"/>
                  </a:lnTo>
                  <a:lnTo>
                    <a:pt x="180" y="543"/>
                  </a:lnTo>
                  <a:lnTo>
                    <a:pt x="180" y="542"/>
                  </a:lnTo>
                  <a:lnTo>
                    <a:pt x="179" y="542"/>
                  </a:lnTo>
                  <a:lnTo>
                    <a:pt x="178" y="542"/>
                  </a:lnTo>
                  <a:lnTo>
                    <a:pt x="178" y="541"/>
                  </a:lnTo>
                  <a:lnTo>
                    <a:pt x="177" y="541"/>
                  </a:lnTo>
                  <a:lnTo>
                    <a:pt x="177" y="540"/>
                  </a:lnTo>
                  <a:lnTo>
                    <a:pt x="175" y="540"/>
                  </a:lnTo>
                  <a:lnTo>
                    <a:pt x="174" y="540"/>
                  </a:lnTo>
                  <a:lnTo>
                    <a:pt x="174" y="538"/>
                  </a:lnTo>
                  <a:lnTo>
                    <a:pt x="173" y="538"/>
                  </a:lnTo>
                  <a:lnTo>
                    <a:pt x="172" y="538"/>
                  </a:lnTo>
                  <a:lnTo>
                    <a:pt x="171" y="538"/>
                  </a:lnTo>
                  <a:lnTo>
                    <a:pt x="170" y="538"/>
                  </a:lnTo>
                  <a:lnTo>
                    <a:pt x="170" y="540"/>
                  </a:lnTo>
                  <a:lnTo>
                    <a:pt x="169" y="540"/>
                  </a:lnTo>
                  <a:lnTo>
                    <a:pt x="168" y="540"/>
                  </a:lnTo>
                  <a:lnTo>
                    <a:pt x="168" y="538"/>
                  </a:lnTo>
                  <a:lnTo>
                    <a:pt x="167" y="538"/>
                  </a:lnTo>
                  <a:lnTo>
                    <a:pt x="166" y="538"/>
                  </a:lnTo>
                  <a:lnTo>
                    <a:pt x="166" y="537"/>
                  </a:lnTo>
                  <a:lnTo>
                    <a:pt x="165" y="537"/>
                  </a:lnTo>
                  <a:lnTo>
                    <a:pt x="165" y="536"/>
                  </a:lnTo>
                  <a:lnTo>
                    <a:pt x="164" y="536"/>
                  </a:lnTo>
                  <a:lnTo>
                    <a:pt x="164" y="535"/>
                  </a:lnTo>
                  <a:lnTo>
                    <a:pt x="163" y="535"/>
                  </a:lnTo>
                  <a:lnTo>
                    <a:pt x="162" y="535"/>
                  </a:lnTo>
                  <a:lnTo>
                    <a:pt x="161" y="535"/>
                  </a:lnTo>
                  <a:lnTo>
                    <a:pt x="160" y="535"/>
                  </a:lnTo>
                  <a:lnTo>
                    <a:pt x="159" y="535"/>
                  </a:lnTo>
                  <a:lnTo>
                    <a:pt x="158" y="535"/>
                  </a:lnTo>
                  <a:lnTo>
                    <a:pt x="158" y="534"/>
                  </a:lnTo>
                  <a:lnTo>
                    <a:pt x="157" y="534"/>
                  </a:lnTo>
                  <a:lnTo>
                    <a:pt x="156" y="534"/>
                  </a:lnTo>
                  <a:lnTo>
                    <a:pt x="156" y="535"/>
                  </a:lnTo>
                  <a:lnTo>
                    <a:pt x="155" y="534"/>
                  </a:lnTo>
                  <a:lnTo>
                    <a:pt x="155" y="535"/>
                  </a:lnTo>
                  <a:lnTo>
                    <a:pt x="154" y="535"/>
                  </a:lnTo>
                  <a:lnTo>
                    <a:pt x="153" y="535"/>
                  </a:lnTo>
                  <a:lnTo>
                    <a:pt x="152" y="535"/>
                  </a:lnTo>
                  <a:lnTo>
                    <a:pt x="150" y="535"/>
                  </a:lnTo>
                  <a:lnTo>
                    <a:pt x="150" y="534"/>
                  </a:lnTo>
                  <a:lnTo>
                    <a:pt x="150" y="535"/>
                  </a:lnTo>
                  <a:lnTo>
                    <a:pt x="150" y="534"/>
                  </a:lnTo>
                  <a:lnTo>
                    <a:pt x="150" y="535"/>
                  </a:lnTo>
                  <a:lnTo>
                    <a:pt x="149" y="535"/>
                  </a:lnTo>
                  <a:lnTo>
                    <a:pt x="149" y="534"/>
                  </a:lnTo>
                  <a:lnTo>
                    <a:pt x="148" y="534"/>
                  </a:lnTo>
                  <a:lnTo>
                    <a:pt x="147" y="534"/>
                  </a:lnTo>
                  <a:lnTo>
                    <a:pt x="146" y="534"/>
                  </a:lnTo>
                  <a:lnTo>
                    <a:pt x="146" y="533"/>
                  </a:lnTo>
                  <a:lnTo>
                    <a:pt x="145" y="533"/>
                  </a:lnTo>
                  <a:lnTo>
                    <a:pt x="144" y="533"/>
                  </a:lnTo>
                  <a:lnTo>
                    <a:pt x="143" y="533"/>
                  </a:lnTo>
                  <a:lnTo>
                    <a:pt x="142" y="533"/>
                  </a:lnTo>
                  <a:lnTo>
                    <a:pt x="141" y="533"/>
                  </a:lnTo>
                  <a:lnTo>
                    <a:pt x="140" y="533"/>
                  </a:lnTo>
                  <a:lnTo>
                    <a:pt x="140" y="534"/>
                  </a:lnTo>
                  <a:lnTo>
                    <a:pt x="139" y="534"/>
                  </a:lnTo>
                  <a:lnTo>
                    <a:pt x="138" y="534"/>
                  </a:lnTo>
                  <a:lnTo>
                    <a:pt x="137" y="534"/>
                  </a:lnTo>
                  <a:lnTo>
                    <a:pt x="136" y="534"/>
                  </a:lnTo>
                  <a:lnTo>
                    <a:pt x="135" y="534"/>
                  </a:lnTo>
                  <a:lnTo>
                    <a:pt x="135" y="535"/>
                  </a:lnTo>
                  <a:lnTo>
                    <a:pt x="134" y="535"/>
                  </a:lnTo>
                  <a:lnTo>
                    <a:pt x="133" y="535"/>
                  </a:lnTo>
                  <a:lnTo>
                    <a:pt x="133" y="536"/>
                  </a:lnTo>
                  <a:lnTo>
                    <a:pt x="133" y="535"/>
                  </a:lnTo>
                  <a:lnTo>
                    <a:pt x="133" y="536"/>
                  </a:lnTo>
                  <a:lnTo>
                    <a:pt x="132" y="536"/>
                  </a:lnTo>
                  <a:lnTo>
                    <a:pt x="131" y="536"/>
                  </a:lnTo>
                  <a:lnTo>
                    <a:pt x="131" y="537"/>
                  </a:lnTo>
                  <a:lnTo>
                    <a:pt x="130" y="537"/>
                  </a:lnTo>
                  <a:lnTo>
                    <a:pt x="129" y="537"/>
                  </a:lnTo>
                  <a:lnTo>
                    <a:pt x="128" y="537"/>
                  </a:lnTo>
                  <a:lnTo>
                    <a:pt x="128" y="538"/>
                  </a:lnTo>
                  <a:lnTo>
                    <a:pt x="127" y="538"/>
                  </a:lnTo>
                  <a:lnTo>
                    <a:pt x="125" y="538"/>
                  </a:lnTo>
                  <a:lnTo>
                    <a:pt x="124" y="540"/>
                  </a:lnTo>
                  <a:lnTo>
                    <a:pt x="123" y="541"/>
                  </a:lnTo>
                  <a:lnTo>
                    <a:pt x="119" y="542"/>
                  </a:lnTo>
                  <a:lnTo>
                    <a:pt x="118" y="540"/>
                  </a:lnTo>
                  <a:lnTo>
                    <a:pt x="111" y="529"/>
                  </a:lnTo>
                  <a:lnTo>
                    <a:pt x="109" y="507"/>
                  </a:lnTo>
                  <a:lnTo>
                    <a:pt x="106" y="486"/>
                  </a:lnTo>
                  <a:lnTo>
                    <a:pt x="85" y="474"/>
                  </a:lnTo>
                  <a:lnTo>
                    <a:pt x="79" y="459"/>
                  </a:lnTo>
                  <a:lnTo>
                    <a:pt x="72" y="445"/>
                  </a:lnTo>
                  <a:lnTo>
                    <a:pt x="72" y="440"/>
                  </a:lnTo>
                  <a:lnTo>
                    <a:pt x="71" y="426"/>
                  </a:lnTo>
                  <a:lnTo>
                    <a:pt x="69" y="425"/>
                  </a:lnTo>
                  <a:lnTo>
                    <a:pt x="67" y="421"/>
                  </a:lnTo>
                  <a:lnTo>
                    <a:pt x="66" y="420"/>
                  </a:lnTo>
                  <a:lnTo>
                    <a:pt x="64" y="418"/>
                  </a:lnTo>
                  <a:lnTo>
                    <a:pt x="59" y="411"/>
                  </a:lnTo>
                  <a:lnTo>
                    <a:pt x="53" y="405"/>
                  </a:lnTo>
                  <a:lnTo>
                    <a:pt x="52" y="405"/>
                  </a:lnTo>
                  <a:lnTo>
                    <a:pt x="47" y="400"/>
                  </a:lnTo>
                  <a:lnTo>
                    <a:pt x="45" y="387"/>
                  </a:lnTo>
                  <a:lnTo>
                    <a:pt x="46" y="368"/>
                  </a:lnTo>
                  <a:lnTo>
                    <a:pt x="47" y="346"/>
                  </a:lnTo>
                  <a:lnTo>
                    <a:pt x="39" y="322"/>
                  </a:lnTo>
                  <a:lnTo>
                    <a:pt x="33" y="301"/>
                  </a:lnTo>
                  <a:lnTo>
                    <a:pt x="25" y="281"/>
                  </a:lnTo>
                  <a:lnTo>
                    <a:pt x="20" y="262"/>
                  </a:lnTo>
                  <a:lnTo>
                    <a:pt x="13" y="244"/>
                  </a:lnTo>
                  <a:lnTo>
                    <a:pt x="7" y="225"/>
                  </a:lnTo>
                  <a:lnTo>
                    <a:pt x="4" y="213"/>
                  </a:lnTo>
                  <a:lnTo>
                    <a:pt x="0" y="205"/>
                  </a:lnTo>
                  <a:lnTo>
                    <a:pt x="17" y="194"/>
                  </a:lnTo>
                  <a:lnTo>
                    <a:pt x="18" y="193"/>
                  </a:lnTo>
                  <a:lnTo>
                    <a:pt x="39" y="172"/>
                  </a:lnTo>
                  <a:lnTo>
                    <a:pt x="72" y="137"/>
                  </a:lnTo>
                  <a:lnTo>
                    <a:pt x="98" y="110"/>
                  </a:lnTo>
                  <a:lnTo>
                    <a:pt x="121" y="87"/>
                  </a:lnTo>
                  <a:lnTo>
                    <a:pt x="153" y="54"/>
                  </a:lnTo>
                  <a:lnTo>
                    <a:pt x="174" y="33"/>
                  </a:lnTo>
                  <a:lnTo>
                    <a:pt x="204" y="2"/>
                  </a:lnTo>
                  <a:lnTo>
                    <a:pt x="205" y="2"/>
                  </a:lnTo>
                  <a:lnTo>
                    <a:pt x="206" y="2"/>
                  </a:lnTo>
                  <a:lnTo>
                    <a:pt x="207" y="2"/>
                  </a:lnTo>
                  <a:lnTo>
                    <a:pt x="207" y="1"/>
                  </a:lnTo>
                  <a:lnTo>
                    <a:pt x="208" y="1"/>
                  </a:lnTo>
                  <a:lnTo>
                    <a:pt x="209" y="1"/>
                  </a:lnTo>
                  <a:lnTo>
                    <a:pt x="210" y="1"/>
                  </a:lnTo>
                  <a:lnTo>
                    <a:pt x="211" y="1"/>
                  </a:lnTo>
                  <a:lnTo>
                    <a:pt x="211" y="0"/>
                  </a:lnTo>
                  <a:lnTo>
                    <a:pt x="212" y="1"/>
                  </a:lnTo>
                  <a:lnTo>
                    <a:pt x="213" y="1"/>
                  </a:lnTo>
                  <a:lnTo>
                    <a:pt x="213" y="2"/>
                  </a:lnTo>
                  <a:close/>
                </a:path>
              </a:pathLst>
            </a:custGeom>
            <a:solidFill>
              <a:schemeClr val="accent6">
                <a:lumMod val="20000"/>
                <a:lumOff val="80000"/>
              </a:schemeClr>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129053" name="Freeform 13"/>
            <p:cNvSpPr>
              <a:spLocks noEditPoints="1"/>
            </p:cNvSpPr>
            <p:nvPr/>
          </p:nvSpPr>
          <p:spPr bwMode="auto">
            <a:xfrm>
              <a:off x="3143" y="3391"/>
              <a:ext cx="102" cy="51"/>
            </a:xfrm>
            <a:custGeom>
              <a:avLst/>
              <a:gdLst>
                <a:gd name="T0" fmla="*/ 100 w 102"/>
                <a:gd name="T1" fmla="*/ 32 h 51"/>
                <a:gd name="T2" fmla="*/ 98 w 102"/>
                <a:gd name="T3" fmla="*/ 39 h 51"/>
                <a:gd name="T4" fmla="*/ 97 w 102"/>
                <a:gd name="T5" fmla="*/ 44 h 51"/>
                <a:gd name="T6" fmla="*/ 95 w 102"/>
                <a:gd name="T7" fmla="*/ 46 h 51"/>
                <a:gd name="T8" fmla="*/ 93 w 102"/>
                <a:gd name="T9" fmla="*/ 42 h 51"/>
                <a:gd name="T10" fmla="*/ 88 w 102"/>
                <a:gd name="T11" fmla="*/ 39 h 51"/>
                <a:gd name="T12" fmla="*/ 87 w 102"/>
                <a:gd name="T13" fmla="*/ 38 h 51"/>
                <a:gd name="T14" fmla="*/ 88 w 102"/>
                <a:gd name="T15" fmla="*/ 41 h 51"/>
                <a:gd name="T16" fmla="*/ 89 w 102"/>
                <a:gd name="T17" fmla="*/ 42 h 51"/>
                <a:gd name="T18" fmla="*/ 86 w 102"/>
                <a:gd name="T19" fmla="*/ 46 h 51"/>
                <a:gd name="T20" fmla="*/ 85 w 102"/>
                <a:gd name="T21" fmla="*/ 41 h 51"/>
                <a:gd name="T22" fmla="*/ 87 w 102"/>
                <a:gd name="T23" fmla="*/ 36 h 51"/>
                <a:gd name="T24" fmla="*/ 90 w 102"/>
                <a:gd name="T25" fmla="*/ 32 h 51"/>
                <a:gd name="T26" fmla="*/ 95 w 102"/>
                <a:gd name="T27" fmla="*/ 32 h 51"/>
                <a:gd name="T28" fmla="*/ 99 w 102"/>
                <a:gd name="T29" fmla="*/ 29 h 51"/>
                <a:gd name="T30" fmla="*/ 89 w 102"/>
                <a:gd name="T31" fmla="*/ 28 h 51"/>
                <a:gd name="T32" fmla="*/ 85 w 102"/>
                <a:gd name="T33" fmla="*/ 29 h 51"/>
                <a:gd name="T34" fmla="*/ 87 w 102"/>
                <a:gd name="T35" fmla="*/ 28 h 51"/>
                <a:gd name="T36" fmla="*/ 16 w 102"/>
                <a:gd name="T37" fmla="*/ 28 h 51"/>
                <a:gd name="T38" fmla="*/ 20 w 102"/>
                <a:gd name="T39" fmla="*/ 29 h 51"/>
                <a:gd name="T40" fmla="*/ 23 w 102"/>
                <a:gd name="T41" fmla="*/ 32 h 51"/>
                <a:gd name="T42" fmla="*/ 26 w 102"/>
                <a:gd name="T43" fmla="*/ 38 h 51"/>
                <a:gd name="T44" fmla="*/ 31 w 102"/>
                <a:gd name="T45" fmla="*/ 40 h 51"/>
                <a:gd name="T46" fmla="*/ 27 w 102"/>
                <a:gd name="T47" fmla="*/ 44 h 51"/>
                <a:gd name="T48" fmla="*/ 25 w 102"/>
                <a:gd name="T49" fmla="*/ 48 h 51"/>
                <a:gd name="T50" fmla="*/ 21 w 102"/>
                <a:gd name="T51" fmla="*/ 48 h 51"/>
                <a:gd name="T52" fmla="*/ 15 w 102"/>
                <a:gd name="T53" fmla="*/ 47 h 51"/>
                <a:gd name="T54" fmla="*/ 11 w 102"/>
                <a:gd name="T55" fmla="*/ 49 h 51"/>
                <a:gd name="T56" fmla="*/ 7 w 102"/>
                <a:gd name="T57" fmla="*/ 50 h 51"/>
                <a:gd name="T58" fmla="*/ 3 w 102"/>
                <a:gd name="T59" fmla="*/ 50 h 51"/>
                <a:gd name="T60" fmla="*/ 0 w 102"/>
                <a:gd name="T61" fmla="*/ 45 h 51"/>
                <a:gd name="T62" fmla="*/ 4 w 102"/>
                <a:gd name="T63" fmla="*/ 44 h 51"/>
                <a:gd name="T64" fmla="*/ 9 w 102"/>
                <a:gd name="T65" fmla="*/ 41 h 51"/>
                <a:gd name="T66" fmla="*/ 11 w 102"/>
                <a:gd name="T67" fmla="*/ 35 h 51"/>
                <a:gd name="T68" fmla="*/ 9 w 102"/>
                <a:gd name="T69" fmla="*/ 29 h 51"/>
                <a:gd name="T70" fmla="*/ 85 w 102"/>
                <a:gd name="T71" fmla="*/ 27 h 51"/>
                <a:gd name="T72" fmla="*/ 85 w 102"/>
                <a:gd name="T73" fmla="*/ 26 h 51"/>
                <a:gd name="T74" fmla="*/ 47 w 102"/>
                <a:gd name="T75" fmla="*/ 22 h 51"/>
                <a:gd name="T76" fmla="*/ 45 w 102"/>
                <a:gd name="T77" fmla="*/ 19 h 51"/>
                <a:gd name="T78" fmla="*/ 49 w 102"/>
                <a:gd name="T79" fmla="*/ 16 h 51"/>
                <a:gd name="T80" fmla="*/ 53 w 102"/>
                <a:gd name="T81" fmla="*/ 11 h 51"/>
                <a:gd name="T82" fmla="*/ 44 w 102"/>
                <a:gd name="T83" fmla="*/ 6 h 51"/>
                <a:gd name="T84" fmla="*/ 48 w 102"/>
                <a:gd name="T85" fmla="*/ 12 h 51"/>
                <a:gd name="T86" fmla="*/ 43 w 102"/>
                <a:gd name="T87" fmla="*/ 15 h 51"/>
                <a:gd name="T88" fmla="*/ 37 w 102"/>
                <a:gd name="T89" fmla="*/ 19 h 51"/>
                <a:gd name="T90" fmla="*/ 33 w 102"/>
                <a:gd name="T91" fmla="*/ 24 h 51"/>
                <a:gd name="T92" fmla="*/ 28 w 102"/>
                <a:gd name="T93" fmla="*/ 30 h 51"/>
                <a:gd name="T94" fmla="*/ 22 w 102"/>
                <a:gd name="T95" fmla="*/ 28 h 51"/>
                <a:gd name="T96" fmla="*/ 18 w 102"/>
                <a:gd name="T97" fmla="*/ 23 h 51"/>
                <a:gd name="T98" fmla="*/ 15 w 102"/>
                <a:gd name="T99" fmla="*/ 21 h 51"/>
                <a:gd name="T100" fmla="*/ 20 w 102"/>
                <a:gd name="T101" fmla="*/ 17 h 51"/>
                <a:gd name="T102" fmla="*/ 22 w 102"/>
                <a:gd name="T103" fmla="*/ 13 h 51"/>
                <a:gd name="T104" fmla="*/ 22 w 102"/>
                <a:gd name="T105" fmla="*/ 6 h 51"/>
                <a:gd name="T106" fmla="*/ 23 w 102"/>
                <a:gd name="T107" fmla="*/ 0 h 51"/>
                <a:gd name="T108" fmla="*/ 28 w 102"/>
                <a:gd name="T109" fmla="*/ 1 h 51"/>
                <a:gd name="T110" fmla="*/ 34 w 102"/>
                <a:gd name="T111" fmla="*/ 3 h 51"/>
                <a:gd name="T112" fmla="*/ 40 w 102"/>
                <a:gd name="T113" fmla="*/ 4 h 5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51"/>
                <a:gd name="T173" fmla="*/ 102 w 102"/>
                <a:gd name="T174" fmla="*/ 51 h 5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51">
                  <a:moveTo>
                    <a:pt x="102" y="27"/>
                  </a:moveTo>
                  <a:lnTo>
                    <a:pt x="102" y="29"/>
                  </a:lnTo>
                  <a:lnTo>
                    <a:pt x="101" y="29"/>
                  </a:lnTo>
                  <a:lnTo>
                    <a:pt x="101" y="30"/>
                  </a:lnTo>
                  <a:lnTo>
                    <a:pt x="100" y="31"/>
                  </a:lnTo>
                  <a:lnTo>
                    <a:pt x="100" y="32"/>
                  </a:lnTo>
                  <a:lnTo>
                    <a:pt x="99" y="34"/>
                  </a:lnTo>
                  <a:lnTo>
                    <a:pt x="100" y="34"/>
                  </a:lnTo>
                  <a:lnTo>
                    <a:pt x="99" y="35"/>
                  </a:lnTo>
                  <a:lnTo>
                    <a:pt x="98" y="36"/>
                  </a:lnTo>
                  <a:lnTo>
                    <a:pt x="98" y="37"/>
                  </a:lnTo>
                  <a:lnTo>
                    <a:pt x="98" y="39"/>
                  </a:lnTo>
                  <a:lnTo>
                    <a:pt x="98" y="40"/>
                  </a:lnTo>
                  <a:lnTo>
                    <a:pt x="98" y="41"/>
                  </a:lnTo>
                  <a:lnTo>
                    <a:pt x="98" y="42"/>
                  </a:lnTo>
                  <a:lnTo>
                    <a:pt x="97" y="42"/>
                  </a:lnTo>
                  <a:lnTo>
                    <a:pt x="97" y="43"/>
                  </a:lnTo>
                  <a:lnTo>
                    <a:pt x="97" y="44"/>
                  </a:lnTo>
                  <a:lnTo>
                    <a:pt x="97" y="45"/>
                  </a:lnTo>
                  <a:lnTo>
                    <a:pt x="97" y="46"/>
                  </a:lnTo>
                  <a:lnTo>
                    <a:pt x="96" y="47"/>
                  </a:lnTo>
                  <a:lnTo>
                    <a:pt x="96" y="48"/>
                  </a:lnTo>
                  <a:lnTo>
                    <a:pt x="95" y="48"/>
                  </a:lnTo>
                  <a:lnTo>
                    <a:pt x="95" y="46"/>
                  </a:lnTo>
                  <a:lnTo>
                    <a:pt x="95" y="45"/>
                  </a:lnTo>
                  <a:lnTo>
                    <a:pt x="95" y="44"/>
                  </a:lnTo>
                  <a:lnTo>
                    <a:pt x="94" y="44"/>
                  </a:lnTo>
                  <a:lnTo>
                    <a:pt x="94" y="43"/>
                  </a:lnTo>
                  <a:lnTo>
                    <a:pt x="93" y="43"/>
                  </a:lnTo>
                  <a:lnTo>
                    <a:pt x="93" y="42"/>
                  </a:lnTo>
                  <a:lnTo>
                    <a:pt x="93" y="40"/>
                  </a:lnTo>
                  <a:lnTo>
                    <a:pt x="91" y="40"/>
                  </a:lnTo>
                  <a:lnTo>
                    <a:pt x="91" y="39"/>
                  </a:lnTo>
                  <a:lnTo>
                    <a:pt x="90" y="39"/>
                  </a:lnTo>
                  <a:lnTo>
                    <a:pt x="89" y="39"/>
                  </a:lnTo>
                  <a:lnTo>
                    <a:pt x="88" y="39"/>
                  </a:lnTo>
                  <a:lnTo>
                    <a:pt x="88" y="38"/>
                  </a:lnTo>
                  <a:lnTo>
                    <a:pt x="87" y="38"/>
                  </a:lnTo>
                  <a:lnTo>
                    <a:pt x="88" y="38"/>
                  </a:lnTo>
                  <a:lnTo>
                    <a:pt x="88" y="37"/>
                  </a:lnTo>
                  <a:lnTo>
                    <a:pt x="87" y="37"/>
                  </a:lnTo>
                  <a:lnTo>
                    <a:pt x="87" y="38"/>
                  </a:lnTo>
                  <a:lnTo>
                    <a:pt x="86" y="39"/>
                  </a:lnTo>
                  <a:lnTo>
                    <a:pt x="87" y="39"/>
                  </a:lnTo>
                  <a:lnTo>
                    <a:pt x="87" y="40"/>
                  </a:lnTo>
                  <a:lnTo>
                    <a:pt x="87" y="41"/>
                  </a:lnTo>
                  <a:lnTo>
                    <a:pt x="88" y="42"/>
                  </a:lnTo>
                  <a:lnTo>
                    <a:pt x="88" y="41"/>
                  </a:lnTo>
                  <a:lnTo>
                    <a:pt x="88" y="40"/>
                  </a:lnTo>
                  <a:lnTo>
                    <a:pt x="88" y="39"/>
                  </a:lnTo>
                  <a:lnTo>
                    <a:pt x="88" y="40"/>
                  </a:lnTo>
                  <a:lnTo>
                    <a:pt x="89" y="40"/>
                  </a:lnTo>
                  <a:lnTo>
                    <a:pt x="89" y="41"/>
                  </a:lnTo>
                  <a:lnTo>
                    <a:pt x="89" y="42"/>
                  </a:lnTo>
                  <a:lnTo>
                    <a:pt x="89" y="43"/>
                  </a:lnTo>
                  <a:lnTo>
                    <a:pt x="88" y="43"/>
                  </a:lnTo>
                  <a:lnTo>
                    <a:pt x="88" y="44"/>
                  </a:lnTo>
                  <a:lnTo>
                    <a:pt x="87" y="44"/>
                  </a:lnTo>
                  <a:lnTo>
                    <a:pt x="86" y="45"/>
                  </a:lnTo>
                  <a:lnTo>
                    <a:pt x="86" y="46"/>
                  </a:lnTo>
                  <a:lnTo>
                    <a:pt x="85" y="46"/>
                  </a:lnTo>
                  <a:lnTo>
                    <a:pt x="85" y="44"/>
                  </a:lnTo>
                  <a:lnTo>
                    <a:pt x="84" y="44"/>
                  </a:lnTo>
                  <a:lnTo>
                    <a:pt x="84" y="43"/>
                  </a:lnTo>
                  <a:lnTo>
                    <a:pt x="85" y="42"/>
                  </a:lnTo>
                  <a:lnTo>
                    <a:pt x="85" y="41"/>
                  </a:lnTo>
                  <a:lnTo>
                    <a:pt x="84" y="40"/>
                  </a:lnTo>
                  <a:lnTo>
                    <a:pt x="84" y="39"/>
                  </a:lnTo>
                  <a:lnTo>
                    <a:pt x="85" y="39"/>
                  </a:lnTo>
                  <a:lnTo>
                    <a:pt x="86" y="38"/>
                  </a:lnTo>
                  <a:lnTo>
                    <a:pt x="86" y="37"/>
                  </a:lnTo>
                  <a:lnTo>
                    <a:pt x="87" y="36"/>
                  </a:lnTo>
                  <a:lnTo>
                    <a:pt x="87" y="35"/>
                  </a:lnTo>
                  <a:lnTo>
                    <a:pt x="87" y="34"/>
                  </a:lnTo>
                  <a:lnTo>
                    <a:pt x="88" y="34"/>
                  </a:lnTo>
                  <a:lnTo>
                    <a:pt x="89" y="34"/>
                  </a:lnTo>
                  <a:lnTo>
                    <a:pt x="89" y="32"/>
                  </a:lnTo>
                  <a:lnTo>
                    <a:pt x="90" y="32"/>
                  </a:lnTo>
                  <a:lnTo>
                    <a:pt x="91" y="31"/>
                  </a:lnTo>
                  <a:lnTo>
                    <a:pt x="91" y="30"/>
                  </a:lnTo>
                  <a:lnTo>
                    <a:pt x="93" y="30"/>
                  </a:lnTo>
                  <a:lnTo>
                    <a:pt x="93" y="31"/>
                  </a:lnTo>
                  <a:lnTo>
                    <a:pt x="94" y="31"/>
                  </a:lnTo>
                  <a:lnTo>
                    <a:pt x="95" y="32"/>
                  </a:lnTo>
                  <a:lnTo>
                    <a:pt x="96" y="32"/>
                  </a:lnTo>
                  <a:lnTo>
                    <a:pt x="96" y="31"/>
                  </a:lnTo>
                  <a:lnTo>
                    <a:pt x="97" y="31"/>
                  </a:lnTo>
                  <a:lnTo>
                    <a:pt x="98" y="31"/>
                  </a:lnTo>
                  <a:lnTo>
                    <a:pt x="98" y="30"/>
                  </a:lnTo>
                  <a:lnTo>
                    <a:pt x="99" y="29"/>
                  </a:lnTo>
                  <a:lnTo>
                    <a:pt x="99" y="28"/>
                  </a:lnTo>
                  <a:lnTo>
                    <a:pt x="99" y="27"/>
                  </a:lnTo>
                  <a:lnTo>
                    <a:pt x="100" y="27"/>
                  </a:lnTo>
                  <a:lnTo>
                    <a:pt x="101" y="27"/>
                  </a:lnTo>
                  <a:lnTo>
                    <a:pt x="102" y="27"/>
                  </a:lnTo>
                  <a:close/>
                  <a:moveTo>
                    <a:pt x="89" y="28"/>
                  </a:moveTo>
                  <a:lnTo>
                    <a:pt x="88" y="28"/>
                  </a:lnTo>
                  <a:lnTo>
                    <a:pt x="87" y="28"/>
                  </a:lnTo>
                  <a:lnTo>
                    <a:pt x="87" y="29"/>
                  </a:lnTo>
                  <a:lnTo>
                    <a:pt x="87" y="30"/>
                  </a:lnTo>
                  <a:lnTo>
                    <a:pt x="86" y="30"/>
                  </a:lnTo>
                  <a:lnTo>
                    <a:pt x="85" y="29"/>
                  </a:lnTo>
                  <a:lnTo>
                    <a:pt x="85" y="28"/>
                  </a:lnTo>
                  <a:lnTo>
                    <a:pt x="84" y="28"/>
                  </a:lnTo>
                  <a:lnTo>
                    <a:pt x="85" y="27"/>
                  </a:lnTo>
                  <a:lnTo>
                    <a:pt x="86" y="27"/>
                  </a:lnTo>
                  <a:lnTo>
                    <a:pt x="86" y="28"/>
                  </a:lnTo>
                  <a:lnTo>
                    <a:pt x="87" y="28"/>
                  </a:lnTo>
                  <a:lnTo>
                    <a:pt x="87" y="27"/>
                  </a:lnTo>
                  <a:lnTo>
                    <a:pt x="89" y="27"/>
                  </a:lnTo>
                  <a:lnTo>
                    <a:pt x="89" y="28"/>
                  </a:lnTo>
                  <a:close/>
                  <a:moveTo>
                    <a:pt x="14" y="27"/>
                  </a:moveTo>
                  <a:lnTo>
                    <a:pt x="15" y="27"/>
                  </a:lnTo>
                  <a:lnTo>
                    <a:pt x="16" y="28"/>
                  </a:lnTo>
                  <a:lnTo>
                    <a:pt x="18" y="28"/>
                  </a:lnTo>
                  <a:lnTo>
                    <a:pt x="18" y="29"/>
                  </a:lnTo>
                  <a:lnTo>
                    <a:pt x="19" y="29"/>
                  </a:lnTo>
                  <a:lnTo>
                    <a:pt x="19" y="30"/>
                  </a:lnTo>
                  <a:lnTo>
                    <a:pt x="20" y="30"/>
                  </a:lnTo>
                  <a:lnTo>
                    <a:pt x="20" y="29"/>
                  </a:lnTo>
                  <a:lnTo>
                    <a:pt x="21" y="29"/>
                  </a:lnTo>
                  <a:lnTo>
                    <a:pt x="21" y="28"/>
                  </a:lnTo>
                  <a:lnTo>
                    <a:pt x="22" y="28"/>
                  </a:lnTo>
                  <a:lnTo>
                    <a:pt x="22" y="29"/>
                  </a:lnTo>
                  <a:lnTo>
                    <a:pt x="23" y="30"/>
                  </a:lnTo>
                  <a:lnTo>
                    <a:pt x="23" y="32"/>
                  </a:lnTo>
                  <a:lnTo>
                    <a:pt x="23" y="34"/>
                  </a:lnTo>
                  <a:lnTo>
                    <a:pt x="23" y="35"/>
                  </a:lnTo>
                  <a:lnTo>
                    <a:pt x="24" y="35"/>
                  </a:lnTo>
                  <a:lnTo>
                    <a:pt x="24" y="36"/>
                  </a:lnTo>
                  <a:lnTo>
                    <a:pt x="25" y="37"/>
                  </a:lnTo>
                  <a:lnTo>
                    <a:pt x="26" y="38"/>
                  </a:lnTo>
                  <a:lnTo>
                    <a:pt x="27" y="38"/>
                  </a:lnTo>
                  <a:lnTo>
                    <a:pt x="28" y="38"/>
                  </a:lnTo>
                  <a:lnTo>
                    <a:pt x="29" y="38"/>
                  </a:lnTo>
                  <a:lnTo>
                    <a:pt x="30" y="38"/>
                  </a:lnTo>
                  <a:lnTo>
                    <a:pt x="31" y="39"/>
                  </a:lnTo>
                  <a:lnTo>
                    <a:pt x="31" y="40"/>
                  </a:lnTo>
                  <a:lnTo>
                    <a:pt x="31" y="41"/>
                  </a:lnTo>
                  <a:lnTo>
                    <a:pt x="32" y="42"/>
                  </a:lnTo>
                  <a:lnTo>
                    <a:pt x="33" y="43"/>
                  </a:lnTo>
                  <a:lnTo>
                    <a:pt x="29" y="44"/>
                  </a:lnTo>
                  <a:lnTo>
                    <a:pt x="28" y="44"/>
                  </a:lnTo>
                  <a:lnTo>
                    <a:pt x="27" y="44"/>
                  </a:lnTo>
                  <a:lnTo>
                    <a:pt x="26" y="44"/>
                  </a:lnTo>
                  <a:lnTo>
                    <a:pt x="26" y="45"/>
                  </a:lnTo>
                  <a:lnTo>
                    <a:pt x="25" y="45"/>
                  </a:lnTo>
                  <a:lnTo>
                    <a:pt x="25" y="46"/>
                  </a:lnTo>
                  <a:lnTo>
                    <a:pt x="25" y="47"/>
                  </a:lnTo>
                  <a:lnTo>
                    <a:pt x="25" y="48"/>
                  </a:lnTo>
                  <a:lnTo>
                    <a:pt x="24" y="48"/>
                  </a:lnTo>
                  <a:lnTo>
                    <a:pt x="24" y="49"/>
                  </a:lnTo>
                  <a:lnTo>
                    <a:pt x="23" y="49"/>
                  </a:lnTo>
                  <a:lnTo>
                    <a:pt x="23" y="48"/>
                  </a:lnTo>
                  <a:lnTo>
                    <a:pt x="22" y="48"/>
                  </a:lnTo>
                  <a:lnTo>
                    <a:pt x="21" y="48"/>
                  </a:lnTo>
                  <a:lnTo>
                    <a:pt x="21" y="47"/>
                  </a:lnTo>
                  <a:lnTo>
                    <a:pt x="20" y="47"/>
                  </a:lnTo>
                  <a:lnTo>
                    <a:pt x="19" y="47"/>
                  </a:lnTo>
                  <a:lnTo>
                    <a:pt x="18" y="47"/>
                  </a:lnTo>
                  <a:lnTo>
                    <a:pt x="16" y="47"/>
                  </a:lnTo>
                  <a:lnTo>
                    <a:pt x="15" y="47"/>
                  </a:lnTo>
                  <a:lnTo>
                    <a:pt x="15" y="48"/>
                  </a:lnTo>
                  <a:lnTo>
                    <a:pt x="14" y="48"/>
                  </a:lnTo>
                  <a:lnTo>
                    <a:pt x="13" y="48"/>
                  </a:lnTo>
                  <a:lnTo>
                    <a:pt x="12" y="48"/>
                  </a:lnTo>
                  <a:lnTo>
                    <a:pt x="12" y="49"/>
                  </a:lnTo>
                  <a:lnTo>
                    <a:pt x="11" y="49"/>
                  </a:lnTo>
                  <a:lnTo>
                    <a:pt x="10" y="49"/>
                  </a:lnTo>
                  <a:lnTo>
                    <a:pt x="10" y="50"/>
                  </a:lnTo>
                  <a:lnTo>
                    <a:pt x="9" y="50"/>
                  </a:lnTo>
                  <a:lnTo>
                    <a:pt x="8" y="50"/>
                  </a:lnTo>
                  <a:lnTo>
                    <a:pt x="7" y="51"/>
                  </a:lnTo>
                  <a:lnTo>
                    <a:pt x="7" y="50"/>
                  </a:lnTo>
                  <a:lnTo>
                    <a:pt x="6" y="50"/>
                  </a:lnTo>
                  <a:lnTo>
                    <a:pt x="5" y="50"/>
                  </a:lnTo>
                  <a:lnTo>
                    <a:pt x="5" y="49"/>
                  </a:lnTo>
                  <a:lnTo>
                    <a:pt x="4" y="49"/>
                  </a:lnTo>
                  <a:lnTo>
                    <a:pt x="4" y="50"/>
                  </a:lnTo>
                  <a:lnTo>
                    <a:pt x="3" y="50"/>
                  </a:lnTo>
                  <a:lnTo>
                    <a:pt x="2" y="50"/>
                  </a:lnTo>
                  <a:lnTo>
                    <a:pt x="2" y="49"/>
                  </a:lnTo>
                  <a:lnTo>
                    <a:pt x="1" y="48"/>
                  </a:lnTo>
                  <a:lnTo>
                    <a:pt x="1" y="47"/>
                  </a:lnTo>
                  <a:lnTo>
                    <a:pt x="0" y="46"/>
                  </a:lnTo>
                  <a:lnTo>
                    <a:pt x="0" y="45"/>
                  </a:lnTo>
                  <a:lnTo>
                    <a:pt x="0" y="44"/>
                  </a:lnTo>
                  <a:lnTo>
                    <a:pt x="1" y="44"/>
                  </a:lnTo>
                  <a:lnTo>
                    <a:pt x="1" y="43"/>
                  </a:lnTo>
                  <a:lnTo>
                    <a:pt x="2" y="43"/>
                  </a:lnTo>
                  <a:lnTo>
                    <a:pt x="3" y="44"/>
                  </a:lnTo>
                  <a:lnTo>
                    <a:pt x="4" y="44"/>
                  </a:lnTo>
                  <a:lnTo>
                    <a:pt x="5" y="44"/>
                  </a:lnTo>
                  <a:lnTo>
                    <a:pt x="6" y="44"/>
                  </a:lnTo>
                  <a:lnTo>
                    <a:pt x="7" y="44"/>
                  </a:lnTo>
                  <a:lnTo>
                    <a:pt x="7" y="43"/>
                  </a:lnTo>
                  <a:lnTo>
                    <a:pt x="8" y="42"/>
                  </a:lnTo>
                  <a:lnTo>
                    <a:pt x="9" y="41"/>
                  </a:lnTo>
                  <a:lnTo>
                    <a:pt x="10" y="40"/>
                  </a:lnTo>
                  <a:lnTo>
                    <a:pt x="10" y="39"/>
                  </a:lnTo>
                  <a:lnTo>
                    <a:pt x="11" y="38"/>
                  </a:lnTo>
                  <a:lnTo>
                    <a:pt x="11" y="37"/>
                  </a:lnTo>
                  <a:lnTo>
                    <a:pt x="11" y="36"/>
                  </a:lnTo>
                  <a:lnTo>
                    <a:pt x="11" y="35"/>
                  </a:lnTo>
                  <a:lnTo>
                    <a:pt x="10" y="35"/>
                  </a:lnTo>
                  <a:lnTo>
                    <a:pt x="10" y="34"/>
                  </a:lnTo>
                  <a:lnTo>
                    <a:pt x="10" y="32"/>
                  </a:lnTo>
                  <a:lnTo>
                    <a:pt x="9" y="31"/>
                  </a:lnTo>
                  <a:lnTo>
                    <a:pt x="9" y="30"/>
                  </a:lnTo>
                  <a:lnTo>
                    <a:pt x="9" y="29"/>
                  </a:lnTo>
                  <a:lnTo>
                    <a:pt x="10" y="28"/>
                  </a:lnTo>
                  <a:lnTo>
                    <a:pt x="11" y="28"/>
                  </a:lnTo>
                  <a:lnTo>
                    <a:pt x="12" y="27"/>
                  </a:lnTo>
                  <a:lnTo>
                    <a:pt x="13" y="27"/>
                  </a:lnTo>
                  <a:lnTo>
                    <a:pt x="14" y="27"/>
                  </a:lnTo>
                  <a:close/>
                  <a:moveTo>
                    <a:pt x="85" y="27"/>
                  </a:moveTo>
                  <a:lnTo>
                    <a:pt x="84" y="27"/>
                  </a:lnTo>
                  <a:lnTo>
                    <a:pt x="85" y="27"/>
                  </a:lnTo>
                  <a:close/>
                  <a:moveTo>
                    <a:pt x="85" y="26"/>
                  </a:moveTo>
                  <a:lnTo>
                    <a:pt x="84" y="27"/>
                  </a:lnTo>
                  <a:lnTo>
                    <a:pt x="84" y="26"/>
                  </a:lnTo>
                  <a:lnTo>
                    <a:pt x="85" y="26"/>
                  </a:lnTo>
                  <a:close/>
                  <a:moveTo>
                    <a:pt x="50" y="17"/>
                  </a:moveTo>
                  <a:lnTo>
                    <a:pt x="49" y="18"/>
                  </a:lnTo>
                  <a:lnTo>
                    <a:pt x="48" y="19"/>
                  </a:lnTo>
                  <a:lnTo>
                    <a:pt x="47" y="20"/>
                  </a:lnTo>
                  <a:lnTo>
                    <a:pt x="47" y="21"/>
                  </a:lnTo>
                  <a:lnTo>
                    <a:pt x="47" y="22"/>
                  </a:lnTo>
                  <a:lnTo>
                    <a:pt x="46" y="22"/>
                  </a:lnTo>
                  <a:lnTo>
                    <a:pt x="45" y="22"/>
                  </a:lnTo>
                  <a:lnTo>
                    <a:pt x="46" y="21"/>
                  </a:lnTo>
                  <a:lnTo>
                    <a:pt x="45" y="21"/>
                  </a:lnTo>
                  <a:lnTo>
                    <a:pt x="45" y="20"/>
                  </a:lnTo>
                  <a:lnTo>
                    <a:pt x="45" y="19"/>
                  </a:lnTo>
                  <a:lnTo>
                    <a:pt x="46" y="19"/>
                  </a:lnTo>
                  <a:lnTo>
                    <a:pt x="47" y="19"/>
                  </a:lnTo>
                  <a:lnTo>
                    <a:pt x="47" y="18"/>
                  </a:lnTo>
                  <a:lnTo>
                    <a:pt x="48" y="17"/>
                  </a:lnTo>
                  <a:lnTo>
                    <a:pt x="49" y="17"/>
                  </a:lnTo>
                  <a:lnTo>
                    <a:pt x="49" y="16"/>
                  </a:lnTo>
                  <a:lnTo>
                    <a:pt x="50" y="17"/>
                  </a:lnTo>
                  <a:close/>
                  <a:moveTo>
                    <a:pt x="53" y="14"/>
                  </a:moveTo>
                  <a:lnTo>
                    <a:pt x="52" y="14"/>
                  </a:lnTo>
                  <a:lnTo>
                    <a:pt x="52" y="13"/>
                  </a:lnTo>
                  <a:lnTo>
                    <a:pt x="53" y="12"/>
                  </a:lnTo>
                  <a:lnTo>
                    <a:pt x="53" y="11"/>
                  </a:lnTo>
                  <a:lnTo>
                    <a:pt x="53" y="10"/>
                  </a:lnTo>
                  <a:lnTo>
                    <a:pt x="53" y="11"/>
                  </a:lnTo>
                  <a:lnTo>
                    <a:pt x="53" y="12"/>
                  </a:lnTo>
                  <a:lnTo>
                    <a:pt x="53" y="13"/>
                  </a:lnTo>
                  <a:lnTo>
                    <a:pt x="53" y="14"/>
                  </a:lnTo>
                  <a:close/>
                  <a:moveTo>
                    <a:pt x="44" y="6"/>
                  </a:moveTo>
                  <a:lnTo>
                    <a:pt x="47" y="7"/>
                  </a:lnTo>
                  <a:lnTo>
                    <a:pt x="48" y="7"/>
                  </a:lnTo>
                  <a:lnTo>
                    <a:pt x="48" y="9"/>
                  </a:lnTo>
                  <a:lnTo>
                    <a:pt x="48" y="10"/>
                  </a:lnTo>
                  <a:lnTo>
                    <a:pt x="48" y="11"/>
                  </a:lnTo>
                  <a:lnTo>
                    <a:pt x="48" y="12"/>
                  </a:lnTo>
                  <a:lnTo>
                    <a:pt x="47" y="12"/>
                  </a:lnTo>
                  <a:lnTo>
                    <a:pt x="46" y="13"/>
                  </a:lnTo>
                  <a:lnTo>
                    <a:pt x="45" y="13"/>
                  </a:lnTo>
                  <a:lnTo>
                    <a:pt x="44" y="13"/>
                  </a:lnTo>
                  <a:lnTo>
                    <a:pt x="43" y="14"/>
                  </a:lnTo>
                  <a:lnTo>
                    <a:pt x="43" y="15"/>
                  </a:lnTo>
                  <a:lnTo>
                    <a:pt x="41" y="15"/>
                  </a:lnTo>
                  <a:lnTo>
                    <a:pt x="41" y="16"/>
                  </a:lnTo>
                  <a:lnTo>
                    <a:pt x="40" y="16"/>
                  </a:lnTo>
                  <a:lnTo>
                    <a:pt x="38" y="18"/>
                  </a:lnTo>
                  <a:lnTo>
                    <a:pt x="37" y="18"/>
                  </a:lnTo>
                  <a:lnTo>
                    <a:pt x="37" y="19"/>
                  </a:lnTo>
                  <a:lnTo>
                    <a:pt x="38" y="18"/>
                  </a:lnTo>
                  <a:lnTo>
                    <a:pt x="36" y="20"/>
                  </a:lnTo>
                  <a:lnTo>
                    <a:pt x="36" y="21"/>
                  </a:lnTo>
                  <a:lnTo>
                    <a:pt x="35" y="21"/>
                  </a:lnTo>
                  <a:lnTo>
                    <a:pt x="34" y="22"/>
                  </a:lnTo>
                  <a:lnTo>
                    <a:pt x="33" y="24"/>
                  </a:lnTo>
                  <a:lnTo>
                    <a:pt x="32" y="25"/>
                  </a:lnTo>
                  <a:lnTo>
                    <a:pt x="31" y="25"/>
                  </a:lnTo>
                  <a:lnTo>
                    <a:pt x="30" y="26"/>
                  </a:lnTo>
                  <a:lnTo>
                    <a:pt x="30" y="27"/>
                  </a:lnTo>
                  <a:lnTo>
                    <a:pt x="29" y="29"/>
                  </a:lnTo>
                  <a:lnTo>
                    <a:pt x="28" y="30"/>
                  </a:lnTo>
                  <a:lnTo>
                    <a:pt x="27" y="30"/>
                  </a:lnTo>
                  <a:lnTo>
                    <a:pt x="26" y="30"/>
                  </a:lnTo>
                  <a:lnTo>
                    <a:pt x="25" y="29"/>
                  </a:lnTo>
                  <a:lnTo>
                    <a:pt x="24" y="29"/>
                  </a:lnTo>
                  <a:lnTo>
                    <a:pt x="23" y="28"/>
                  </a:lnTo>
                  <a:lnTo>
                    <a:pt x="22" y="28"/>
                  </a:lnTo>
                  <a:lnTo>
                    <a:pt x="21" y="27"/>
                  </a:lnTo>
                  <a:lnTo>
                    <a:pt x="20" y="26"/>
                  </a:lnTo>
                  <a:lnTo>
                    <a:pt x="20" y="25"/>
                  </a:lnTo>
                  <a:lnTo>
                    <a:pt x="19" y="25"/>
                  </a:lnTo>
                  <a:lnTo>
                    <a:pt x="18" y="24"/>
                  </a:lnTo>
                  <a:lnTo>
                    <a:pt x="18" y="23"/>
                  </a:lnTo>
                  <a:lnTo>
                    <a:pt x="16" y="23"/>
                  </a:lnTo>
                  <a:lnTo>
                    <a:pt x="16" y="22"/>
                  </a:lnTo>
                  <a:lnTo>
                    <a:pt x="15" y="22"/>
                  </a:lnTo>
                  <a:lnTo>
                    <a:pt x="14" y="22"/>
                  </a:lnTo>
                  <a:lnTo>
                    <a:pt x="14" y="21"/>
                  </a:lnTo>
                  <a:lnTo>
                    <a:pt x="15" y="21"/>
                  </a:lnTo>
                  <a:lnTo>
                    <a:pt x="15" y="20"/>
                  </a:lnTo>
                  <a:lnTo>
                    <a:pt x="18" y="19"/>
                  </a:lnTo>
                  <a:lnTo>
                    <a:pt x="19" y="19"/>
                  </a:lnTo>
                  <a:lnTo>
                    <a:pt x="19" y="18"/>
                  </a:lnTo>
                  <a:lnTo>
                    <a:pt x="20" y="18"/>
                  </a:lnTo>
                  <a:lnTo>
                    <a:pt x="20" y="17"/>
                  </a:lnTo>
                  <a:lnTo>
                    <a:pt x="21" y="17"/>
                  </a:lnTo>
                  <a:lnTo>
                    <a:pt x="21" y="16"/>
                  </a:lnTo>
                  <a:lnTo>
                    <a:pt x="21" y="15"/>
                  </a:lnTo>
                  <a:lnTo>
                    <a:pt x="22" y="15"/>
                  </a:lnTo>
                  <a:lnTo>
                    <a:pt x="22" y="14"/>
                  </a:lnTo>
                  <a:lnTo>
                    <a:pt x="22" y="13"/>
                  </a:lnTo>
                  <a:lnTo>
                    <a:pt x="22" y="12"/>
                  </a:lnTo>
                  <a:lnTo>
                    <a:pt x="22" y="11"/>
                  </a:lnTo>
                  <a:lnTo>
                    <a:pt x="22" y="10"/>
                  </a:lnTo>
                  <a:lnTo>
                    <a:pt x="22" y="9"/>
                  </a:lnTo>
                  <a:lnTo>
                    <a:pt x="22" y="7"/>
                  </a:lnTo>
                  <a:lnTo>
                    <a:pt x="22" y="6"/>
                  </a:lnTo>
                  <a:lnTo>
                    <a:pt x="23" y="5"/>
                  </a:lnTo>
                  <a:lnTo>
                    <a:pt x="23" y="4"/>
                  </a:lnTo>
                  <a:lnTo>
                    <a:pt x="23" y="3"/>
                  </a:lnTo>
                  <a:lnTo>
                    <a:pt x="23" y="2"/>
                  </a:lnTo>
                  <a:lnTo>
                    <a:pt x="23" y="1"/>
                  </a:lnTo>
                  <a:lnTo>
                    <a:pt x="23" y="0"/>
                  </a:lnTo>
                  <a:lnTo>
                    <a:pt x="24" y="0"/>
                  </a:lnTo>
                  <a:lnTo>
                    <a:pt x="25" y="0"/>
                  </a:lnTo>
                  <a:lnTo>
                    <a:pt x="26" y="0"/>
                  </a:lnTo>
                  <a:lnTo>
                    <a:pt x="27" y="0"/>
                  </a:lnTo>
                  <a:lnTo>
                    <a:pt x="27" y="1"/>
                  </a:lnTo>
                  <a:lnTo>
                    <a:pt x="28" y="1"/>
                  </a:lnTo>
                  <a:lnTo>
                    <a:pt x="29" y="1"/>
                  </a:lnTo>
                  <a:lnTo>
                    <a:pt x="30" y="1"/>
                  </a:lnTo>
                  <a:lnTo>
                    <a:pt x="31" y="2"/>
                  </a:lnTo>
                  <a:lnTo>
                    <a:pt x="32" y="2"/>
                  </a:lnTo>
                  <a:lnTo>
                    <a:pt x="33" y="2"/>
                  </a:lnTo>
                  <a:lnTo>
                    <a:pt x="34" y="3"/>
                  </a:lnTo>
                  <a:lnTo>
                    <a:pt x="35" y="3"/>
                  </a:lnTo>
                  <a:lnTo>
                    <a:pt x="36" y="3"/>
                  </a:lnTo>
                  <a:lnTo>
                    <a:pt x="37" y="4"/>
                  </a:lnTo>
                  <a:lnTo>
                    <a:pt x="38" y="4"/>
                  </a:lnTo>
                  <a:lnTo>
                    <a:pt x="39" y="4"/>
                  </a:lnTo>
                  <a:lnTo>
                    <a:pt x="40" y="4"/>
                  </a:lnTo>
                  <a:lnTo>
                    <a:pt x="40" y="5"/>
                  </a:lnTo>
                  <a:lnTo>
                    <a:pt x="43" y="5"/>
                  </a:lnTo>
                  <a:lnTo>
                    <a:pt x="44" y="6"/>
                  </a:lnTo>
                  <a:close/>
                </a:path>
              </a:pathLst>
            </a:custGeom>
            <a:solidFill>
              <a:schemeClr val="accent6">
                <a:lumMod val="20000"/>
                <a:lumOff val="80000"/>
              </a:schemeClr>
            </a:solidFill>
            <a:ln w="9525">
              <a:solidFill>
                <a:srgbClr val="FFFFFF"/>
              </a:solidFill>
              <a:round/>
              <a:headEnd/>
              <a:tailEnd/>
            </a:ln>
          </p:spPr>
          <p:txBody>
            <a:bodyPr/>
            <a:lstStyle/>
            <a:p>
              <a:endParaRPr lang="en-US"/>
            </a:p>
          </p:txBody>
        </p:sp>
        <p:sp>
          <p:nvSpPr>
            <p:cNvPr id="58" name="Freeform 14"/>
            <p:cNvSpPr>
              <a:spLocks noEditPoints="1"/>
            </p:cNvSpPr>
            <p:nvPr/>
          </p:nvSpPr>
          <p:spPr bwMode="auto">
            <a:xfrm>
              <a:off x="3049" y="3094"/>
              <a:ext cx="222" cy="490"/>
            </a:xfrm>
            <a:custGeom>
              <a:avLst/>
              <a:gdLst>
                <a:gd name="T0" fmla="*/ 146 w 222"/>
                <a:gd name="T1" fmla="*/ 306 h 490"/>
                <a:gd name="T2" fmla="*/ 147 w 222"/>
                <a:gd name="T3" fmla="*/ 293 h 490"/>
                <a:gd name="T4" fmla="*/ 37 w 222"/>
                <a:gd name="T5" fmla="*/ 2 h 490"/>
                <a:gd name="T6" fmla="*/ 51 w 222"/>
                <a:gd name="T7" fmla="*/ 5 h 490"/>
                <a:gd name="T8" fmla="*/ 66 w 222"/>
                <a:gd name="T9" fmla="*/ 10 h 490"/>
                <a:gd name="T10" fmla="*/ 83 w 222"/>
                <a:gd name="T11" fmla="*/ 10 h 490"/>
                <a:gd name="T12" fmla="*/ 96 w 222"/>
                <a:gd name="T13" fmla="*/ 18 h 490"/>
                <a:gd name="T14" fmla="*/ 110 w 222"/>
                <a:gd name="T15" fmla="*/ 24 h 490"/>
                <a:gd name="T16" fmla="*/ 123 w 222"/>
                <a:gd name="T17" fmla="*/ 28 h 490"/>
                <a:gd name="T18" fmla="*/ 138 w 222"/>
                <a:gd name="T19" fmla="*/ 34 h 490"/>
                <a:gd name="T20" fmla="*/ 146 w 222"/>
                <a:gd name="T21" fmla="*/ 44 h 490"/>
                <a:gd name="T22" fmla="*/ 146 w 222"/>
                <a:gd name="T23" fmla="*/ 61 h 490"/>
                <a:gd name="T24" fmla="*/ 155 w 222"/>
                <a:gd name="T25" fmla="*/ 70 h 490"/>
                <a:gd name="T26" fmla="*/ 163 w 222"/>
                <a:gd name="T27" fmla="*/ 82 h 490"/>
                <a:gd name="T28" fmla="*/ 168 w 222"/>
                <a:gd name="T29" fmla="*/ 93 h 490"/>
                <a:gd name="T30" fmla="*/ 173 w 222"/>
                <a:gd name="T31" fmla="*/ 103 h 490"/>
                <a:gd name="T32" fmla="*/ 177 w 222"/>
                <a:gd name="T33" fmla="*/ 112 h 490"/>
                <a:gd name="T34" fmla="*/ 181 w 222"/>
                <a:gd name="T35" fmla="*/ 123 h 490"/>
                <a:gd name="T36" fmla="*/ 187 w 222"/>
                <a:gd name="T37" fmla="*/ 129 h 490"/>
                <a:gd name="T38" fmla="*/ 182 w 222"/>
                <a:gd name="T39" fmla="*/ 134 h 490"/>
                <a:gd name="T40" fmla="*/ 182 w 222"/>
                <a:gd name="T41" fmla="*/ 146 h 490"/>
                <a:gd name="T42" fmla="*/ 184 w 222"/>
                <a:gd name="T43" fmla="*/ 159 h 490"/>
                <a:gd name="T44" fmla="*/ 196 w 222"/>
                <a:gd name="T45" fmla="*/ 165 h 490"/>
                <a:gd name="T46" fmla="*/ 198 w 222"/>
                <a:gd name="T47" fmla="*/ 175 h 490"/>
                <a:gd name="T48" fmla="*/ 222 w 222"/>
                <a:gd name="T49" fmla="*/ 190 h 490"/>
                <a:gd name="T50" fmla="*/ 217 w 222"/>
                <a:gd name="T51" fmla="*/ 219 h 490"/>
                <a:gd name="T52" fmla="*/ 194 w 222"/>
                <a:gd name="T53" fmla="*/ 233 h 490"/>
                <a:gd name="T54" fmla="*/ 173 w 222"/>
                <a:gd name="T55" fmla="*/ 248 h 490"/>
                <a:gd name="T56" fmla="*/ 155 w 222"/>
                <a:gd name="T57" fmla="*/ 270 h 490"/>
                <a:gd name="T58" fmla="*/ 149 w 222"/>
                <a:gd name="T59" fmla="*/ 291 h 490"/>
                <a:gd name="T60" fmla="*/ 148 w 222"/>
                <a:gd name="T61" fmla="*/ 299 h 490"/>
                <a:gd name="T62" fmla="*/ 145 w 222"/>
                <a:gd name="T63" fmla="*/ 288 h 490"/>
                <a:gd name="T64" fmla="*/ 142 w 222"/>
                <a:gd name="T65" fmla="*/ 303 h 490"/>
                <a:gd name="T66" fmla="*/ 121 w 222"/>
                <a:gd name="T67" fmla="*/ 297 h 490"/>
                <a:gd name="T68" fmla="*/ 115 w 222"/>
                <a:gd name="T69" fmla="*/ 313 h 490"/>
                <a:gd name="T70" fmla="*/ 105 w 222"/>
                <a:gd name="T71" fmla="*/ 325 h 490"/>
                <a:gd name="T72" fmla="*/ 98 w 222"/>
                <a:gd name="T73" fmla="*/ 341 h 490"/>
                <a:gd name="T74" fmla="*/ 102 w 222"/>
                <a:gd name="T75" fmla="*/ 347 h 490"/>
                <a:gd name="T76" fmla="*/ 118 w 222"/>
                <a:gd name="T77" fmla="*/ 346 h 490"/>
                <a:gd name="T78" fmla="*/ 132 w 222"/>
                <a:gd name="T79" fmla="*/ 347 h 490"/>
                <a:gd name="T80" fmla="*/ 139 w 222"/>
                <a:gd name="T81" fmla="*/ 366 h 490"/>
                <a:gd name="T82" fmla="*/ 151 w 222"/>
                <a:gd name="T83" fmla="*/ 369 h 490"/>
                <a:gd name="T84" fmla="*/ 165 w 222"/>
                <a:gd name="T85" fmla="*/ 384 h 490"/>
                <a:gd name="T86" fmla="*/ 173 w 222"/>
                <a:gd name="T87" fmla="*/ 374 h 490"/>
                <a:gd name="T88" fmla="*/ 177 w 222"/>
                <a:gd name="T89" fmla="*/ 353 h 490"/>
                <a:gd name="T90" fmla="*/ 175 w 222"/>
                <a:gd name="T91" fmla="*/ 364 h 490"/>
                <a:gd name="T92" fmla="*/ 178 w 222"/>
                <a:gd name="T93" fmla="*/ 360 h 490"/>
                <a:gd name="T94" fmla="*/ 188 w 222"/>
                <a:gd name="T95" fmla="*/ 347 h 490"/>
                <a:gd name="T96" fmla="*/ 188 w 222"/>
                <a:gd name="T97" fmla="*/ 364 h 490"/>
                <a:gd name="T98" fmla="*/ 184 w 222"/>
                <a:gd name="T99" fmla="*/ 385 h 490"/>
                <a:gd name="T100" fmla="*/ 182 w 222"/>
                <a:gd name="T101" fmla="*/ 408 h 490"/>
                <a:gd name="T102" fmla="*/ 181 w 222"/>
                <a:gd name="T103" fmla="*/ 428 h 490"/>
                <a:gd name="T104" fmla="*/ 179 w 222"/>
                <a:gd name="T105" fmla="*/ 460 h 490"/>
                <a:gd name="T106" fmla="*/ 176 w 222"/>
                <a:gd name="T107" fmla="*/ 481 h 490"/>
                <a:gd name="T108" fmla="*/ 99 w 222"/>
                <a:gd name="T109" fmla="*/ 490 h 490"/>
                <a:gd name="T110" fmla="*/ 55 w 222"/>
                <a:gd name="T111" fmla="*/ 485 h 490"/>
                <a:gd name="T112" fmla="*/ 38 w 222"/>
                <a:gd name="T113" fmla="*/ 471 h 490"/>
                <a:gd name="T114" fmla="*/ 13 w 222"/>
                <a:gd name="T115" fmla="*/ 271 h 490"/>
                <a:gd name="T116" fmla="*/ 19 w 222"/>
                <a:gd name="T117" fmla="*/ 159 h 490"/>
                <a:gd name="T118" fmla="*/ 15 w 222"/>
                <a:gd name="T1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490">
                  <a:moveTo>
                    <a:pt x="173" y="371"/>
                  </a:moveTo>
                  <a:lnTo>
                    <a:pt x="173" y="369"/>
                  </a:lnTo>
                  <a:lnTo>
                    <a:pt x="173" y="371"/>
                  </a:lnTo>
                  <a:close/>
                  <a:moveTo>
                    <a:pt x="146" y="306"/>
                  </a:moveTo>
                  <a:lnTo>
                    <a:pt x="145" y="306"/>
                  </a:lnTo>
                  <a:lnTo>
                    <a:pt x="145" y="304"/>
                  </a:lnTo>
                  <a:lnTo>
                    <a:pt x="144" y="303"/>
                  </a:lnTo>
                  <a:lnTo>
                    <a:pt x="144" y="302"/>
                  </a:lnTo>
                  <a:lnTo>
                    <a:pt x="144" y="301"/>
                  </a:lnTo>
                  <a:lnTo>
                    <a:pt x="144" y="299"/>
                  </a:lnTo>
                  <a:lnTo>
                    <a:pt x="145" y="298"/>
                  </a:lnTo>
                  <a:lnTo>
                    <a:pt x="146" y="298"/>
                  </a:lnTo>
                  <a:lnTo>
                    <a:pt x="146" y="297"/>
                  </a:lnTo>
                  <a:lnTo>
                    <a:pt x="147" y="297"/>
                  </a:lnTo>
                  <a:lnTo>
                    <a:pt x="147" y="298"/>
                  </a:lnTo>
                  <a:lnTo>
                    <a:pt x="147" y="300"/>
                  </a:lnTo>
                  <a:lnTo>
                    <a:pt x="146" y="301"/>
                  </a:lnTo>
                  <a:lnTo>
                    <a:pt x="146" y="302"/>
                  </a:lnTo>
                  <a:lnTo>
                    <a:pt x="146" y="304"/>
                  </a:lnTo>
                  <a:lnTo>
                    <a:pt x="146" y="306"/>
                  </a:lnTo>
                  <a:close/>
                  <a:moveTo>
                    <a:pt x="148" y="290"/>
                  </a:moveTo>
                  <a:lnTo>
                    <a:pt x="147" y="289"/>
                  </a:lnTo>
                  <a:lnTo>
                    <a:pt x="148" y="289"/>
                  </a:lnTo>
                  <a:lnTo>
                    <a:pt x="148" y="290"/>
                  </a:lnTo>
                  <a:close/>
                  <a:moveTo>
                    <a:pt x="147" y="295"/>
                  </a:moveTo>
                  <a:lnTo>
                    <a:pt x="143" y="295"/>
                  </a:lnTo>
                  <a:lnTo>
                    <a:pt x="142" y="295"/>
                  </a:lnTo>
                  <a:lnTo>
                    <a:pt x="141" y="294"/>
                  </a:lnTo>
                  <a:lnTo>
                    <a:pt x="140" y="293"/>
                  </a:lnTo>
                  <a:lnTo>
                    <a:pt x="140" y="291"/>
                  </a:lnTo>
                  <a:lnTo>
                    <a:pt x="141" y="291"/>
                  </a:lnTo>
                  <a:lnTo>
                    <a:pt x="142" y="290"/>
                  </a:lnTo>
                  <a:lnTo>
                    <a:pt x="143" y="290"/>
                  </a:lnTo>
                  <a:lnTo>
                    <a:pt x="144" y="289"/>
                  </a:lnTo>
                  <a:lnTo>
                    <a:pt x="145" y="288"/>
                  </a:lnTo>
                  <a:lnTo>
                    <a:pt x="146" y="288"/>
                  </a:lnTo>
                  <a:lnTo>
                    <a:pt x="147" y="290"/>
                  </a:lnTo>
                  <a:lnTo>
                    <a:pt x="148" y="290"/>
                  </a:lnTo>
                  <a:lnTo>
                    <a:pt x="148" y="291"/>
                  </a:lnTo>
                  <a:lnTo>
                    <a:pt x="147" y="293"/>
                  </a:lnTo>
                  <a:lnTo>
                    <a:pt x="147" y="295"/>
                  </a:lnTo>
                  <a:close/>
                  <a:moveTo>
                    <a:pt x="143" y="286"/>
                  </a:moveTo>
                  <a:lnTo>
                    <a:pt x="144" y="286"/>
                  </a:lnTo>
                  <a:lnTo>
                    <a:pt x="143" y="286"/>
                  </a:lnTo>
                  <a:close/>
                  <a:moveTo>
                    <a:pt x="27" y="0"/>
                  </a:moveTo>
                  <a:lnTo>
                    <a:pt x="28" y="0"/>
                  </a:lnTo>
                  <a:lnTo>
                    <a:pt x="29" y="0"/>
                  </a:lnTo>
                  <a:lnTo>
                    <a:pt x="30" y="0"/>
                  </a:lnTo>
                  <a:lnTo>
                    <a:pt x="31" y="0"/>
                  </a:lnTo>
                  <a:lnTo>
                    <a:pt x="31" y="1"/>
                  </a:lnTo>
                  <a:lnTo>
                    <a:pt x="32" y="1"/>
                  </a:lnTo>
                  <a:lnTo>
                    <a:pt x="33" y="1"/>
                  </a:lnTo>
                  <a:lnTo>
                    <a:pt x="34" y="1"/>
                  </a:lnTo>
                  <a:lnTo>
                    <a:pt x="34" y="2"/>
                  </a:lnTo>
                  <a:lnTo>
                    <a:pt x="35" y="2"/>
                  </a:lnTo>
                  <a:lnTo>
                    <a:pt x="35" y="1"/>
                  </a:lnTo>
                  <a:lnTo>
                    <a:pt x="35" y="2"/>
                  </a:lnTo>
                  <a:lnTo>
                    <a:pt x="35" y="1"/>
                  </a:lnTo>
                  <a:lnTo>
                    <a:pt x="35" y="2"/>
                  </a:lnTo>
                  <a:lnTo>
                    <a:pt x="37" y="2"/>
                  </a:lnTo>
                  <a:lnTo>
                    <a:pt x="38" y="2"/>
                  </a:lnTo>
                  <a:lnTo>
                    <a:pt x="39" y="2"/>
                  </a:lnTo>
                  <a:lnTo>
                    <a:pt x="40" y="2"/>
                  </a:lnTo>
                  <a:lnTo>
                    <a:pt x="40" y="1"/>
                  </a:lnTo>
                  <a:lnTo>
                    <a:pt x="41" y="2"/>
                  </a:lnTo>
                  <a:lnTo>
                    <a:pt x="41" y="1"/>
                  </a:lnTo>
                  <a:lnTo>
                    <a:pt x="42" y="1"/>
                  </a:lnTo>
                  <a:lnTo>
                    <a:pt x="43" y="1"/>
                  </a:lnTo>
                  <a:lnTo>
                    <a:pt x="43" y="2"/>
                  </a:lnTo>
                  <a:lnTo>
                    <a:pt x="44" y="2"/>
                  </a:lnTo>
                  <a:lnTo>
                    <a:pt x="45" y="2"/>
                  </a:lnTo>
                  <a:lnTo>
                    <a:pt x="46" y="2"/>
                  </a:lnTo>
                  <a:lnTo>
                    <a:pt x="47" y="2"/>
                  </a:lnTo>
                  <a:lnTo>
                    <a:pt x="48" y="2"/>
                  </a:lnTo>
                  <a:lnTo>
                    <a:pt x="49" y="2"/>
                  </a:lnTo>
                  <a:lnTo>
                    <a:pt x="49" y="3"/>
                  </a:lnTo>
                  <a:lnTo>
                    <a:pt x="50" y="3"/>
                  </a:lnTo>
                  <a:lnTo>
                    <a:pt x="50" y="4"/>
                  </a:lnTo>
                  <a:lnTo>
                    <a:pt x="51" y="4"/>
                  </a:lnTo>
                  <a:lnTo>
                    <a:pt x="51" y="5"/>
                  </a:lnTo>
                  <a:lnTo>
                    <a:pt x="52" y="5"/>
                  </a:lnTo>
                  <a:lnTo>
                    <a:pt x="53" y="5"/>
                  </a:lnTo>
                  <a:lnTo>
                    <a:pt x="53" y="7"/>
                  </a:lnTo>
                  <a:lnTo>
                    <a:pt x="54" y="7"/>
                  </a:lnTo>
                  <a:lnTo>
                    <a:pt x="55" y="7"/>
                  </a:lnTo>
                  <a:lnTo>
                    <a:pt x="55" y="5"/>
                  </a:lnTo>
                  <a:lnTo>
                    <a:pt x="56" y="5"/>
                  </a:lnTo>
                  <a:lnTo>
                    <a:pt x="57" y="5"/>
                  </a:lnTo>
                  <a:lnTo>
                    <a:pt x="58" y="5"/>
                  </a:lnTo>
                  <a:lnTo>
                    <a:pt x="59" y="5"/>
                  </a:lnTo>
                  <a:lnTo>
                    <a:pt x="59" y="7"/>
                  </a:lnTo>
                  <a:lnTo>
                    <a:pt x="60" y="7"/>
                  </a:lnTo>
                  <a:lnTo>
                    <a:pt x="62" y="7"/>
                  </a:lnTo>
                  <a:lnTo>
                    <a:pt x="62" y="8"/>
                  </a:lnTo>
                  <a:lnTo>
                    <a:pt x="63" y="8"/>
                  </a:lnTo>
                  <a:lnTo>
                    <a:pt x="63" y="9"/>
                  </a:lnTo>
                  <a:lnTo>
                    <a:pt x="64" y="9"/>
                  </a:lnTo>
                  <a:lnTo>
                    <a:pt x="65" y="9"/>
                  </a:lnTo>
                  <a:lnTo>
                    <a:pt x="65" y="10"/>
                  </a:lnTo>
                  <a:lnTo>
                    <a:pt x="66" y="10"/>
                  </a:lnTo>
                  <a:lnTo>
                    <a:pt x="66" y="9"/>
                  </a:lnTo>
                  <a:lnTo>
                    <a:pt x="67" y="9"/>
                  </a:lnTo>
                  <a:lnTo>
                    <a:pt x="68" y="9"/>
                  </a:lnTo>
                  <a:lnTo>
                    <a:pt x="69" y="9"/>
                  </a:lnTo>
                  <a:lnTo>
                    <a:pt x="70" y="9"/>
                  </a:lnTo>
                  <a:lnTo>
                    <a:pt x="71" y="9"/>
                  </a:lnTo>
                  <a:lnTo>
                    <a:pt x="72" y="9"/>
                  </a:lnTo>
                  <a:lnTo>
                    <a:pt x="73" y="9"/>
                  </a:lnTo>
                  <a:lnTo>
                    <a:pt x="73" y="8"/>
                  </a:lnTo>
                  <a:lnTo>
                    <a:pt x="74" y="8"/>
                  </a:lnTo>
                  <a:lnTo>
                    <a:pt x="75" y="8"/>
                  </a:lnTo>
                  <a:lnTo>
                    <a:pt x="76" y="8"/>
                  </a:lnTo>
                  <a:lnTo>
                    <a:pt x="77" y="8"/>
                  </a:lnTo>
                  <a:lnTo>
                    <a:pt x="78" y="8"/>
                  </a:lnTo>
                  <a:lnTo>
                    <a:pt x="78" y="9"/>
                  </a:lnTo>
                  <a:lnTo>
                    <a:pt x="79" y="9"/>
                  </a:lnTo>
                  <a:lnTo>
                    <a:pt x="80" y="9"/>
                  </a:lnTo>
                  <a:lnTo>
                    <a:pt x="81" y="9"/>
                  </a:lnTo>
                  <a:lnTo>
                    <a:pt x="82" y="9"/>
                  </a:lnTo>
                  <a:lnTo>
                    <a:pt x="83" y="10"/>
                  </a:lnTo>
                  <a:lnTo>
                    <a:pt x="83" y="9"/>
                  </a:lnTo>
                  <a:lnTo>
                    <a:pt x="84" y="9"/>
                  </a:lnTo>
                  <a:lnTo>
                    <a:pt x="84" y="10"/>
                  </a:lnTo>
                  <a:lnTo>
                    <a:pt x="85" y="10"/>
                  </a:lnTo>
                  <a:lnTo>
                    <a:pt x="87" y="11"/>
                  </a:lnTo>
                  <a:lnTo>
                    <a:pt x="87" y="10"/>
                  </a:lnTo>
                  <a:lnTo>
                    <a:pt x="88" y="10"/>
                  </a:lnTo>
                  <a:lnTo>
                    <a:pt x="89" y="11"/>
                  </a:lnTo>
                  <a:lnTo>
                    <a:pt x="90" y="12"/>
                  </a:lnTo>
                  <a:lnTo>
                    <a:pt x="91" y="13"/>
                  </a:lnTo>
                  <a:lnTo>
                    <a:pt x="92" y="13"/>
                  </a:lnTo>
                  <a:lnTo>
                    <a:pt x="92" y="14"/>
                  </a:lnTo>
                  <a:lnTo>
                    <a:pt x="93" y="14"/>
                  </a:lnTo>
                  <a:lnTo>
                    <a:pt x="94" y="14"/>
                  </a:lnTo>
                  <a:lnTo>
                    <a:pt x="94" y="15"/>
                  </a:lnTo>
                  <a:lnTo>
                    <a:pt x="95" y="15"/>
                  </a:lnTo>
                  <a:lnTo>
                    <a:pt x="95" y="16"/>
                  </a:lnTo>
                  <a:lnTo>
                    <a:pt x="95" y="17"/>
                  </a:lnTo>
                  <a:lnTo>
                    <a:pt x="96" y="17"/>
                  </a:lnTo>
                  <a:lnTo>
                    <a:pt x="96" y="18"/>
                  </a:lnTo>
                  <a:lnTo>
                    <a:pt x="96" y="19"/>
                  </a:lnTo>
                  <a:lnTo>
                    <a:pt x="97" y="19"/>
                  </a:lnTo>
                  <a:lnTo>
                    <a:pt x="98" y="19"/>
                  </a:lnTo>
                  <a:lnTo>
                    <a:pt x="98" y="20"/>
                  </a:lnTo>
                  <a:lnTo>
                    <a:pt x="99" y="20"/>
                  </a:lnTo>
                  <a:lnTo>
                    <a:pt x="99" y="21"/>
                  </a:lnTo>
                  <a:lnTo>
                    <a:pt x="100" y="21"/>
                  </a:lnTo>
                  <a:lnTo>
                    <a:pt x="100" y="22"/>
                  </a:lnTo>
                  <a:lnTo>
                    <a:pt x="100" y="23"/>
                  </a:lnTo>
                  <a:lnTo>
                    <a:pt x="101" y="23"/>
                  </a:lnTo>
                  <a:lnTo>
                    <a:pt x="102" y="23"/>
                  </a:lnTo>
                  <a:lnTo>
                    <a:pt x="103" y="23"/>
                  </a:lnTo>
                  <a:lnTo>
                    <a:pt x="104" y="23"/>
                  </a:lnTo>
                  <a:lnTo>
                    <a:pt x="105" y="23"/>
                  </a:lnTo>
                  <a:lnTo>
                    <a:pt x="106" y="23"/>
                  </a:lnTo>
                  <a:lnTo>
                    <a:pt x="107" y="23"/>
                  </a:lnTo>
                  <a:lnTo>
                    <a:pt x="107" y="24"/>
                  </a:lnTo>
                  <a:lnTo>
                    <a:pt x="108" y="24"/>
                  </a:lnTo>
                  <a:lnTo>
                    <a:pt x="109" y="24"/>
                  </a:lnTo>
                  <a:lnTo>
                    <a:pt x="110" y="24"/>
                  </a:lnTo>
                  <a:lnTo>
                    <a:pt x="110" y="25"/>
                  </a:lnTo>
                  <a:lnTo>
                    <a:pt x="110" y="26"/>
                  </a:lnTo>
                  <a:lnTo>
                    <a:pt x="112" y="26"/>
                  </a:lnTo>
                  <a:lnTo>
                    <a:pt x="113" y="26"/>
                  </a:lnTo>
                  <a:lnTo>
                    <a:pt x="114" y="26"/>
                  </a:lnTo>
                  <a:lnTo>
                    <a:pt x="114" y="25"/>
                  </a:lnTo>
                  <a:lnTo>
                    <a:pt x="115" y="25"/>
                  </a:lnTo>
                  <a:lnTo>
                    <a:pt x="115" y="24"/>
                  </a:lnTo>
                  <a:lnTo>
                    <a:pt x="116" y="24"/>
                  </a:lnTo>
                  <a:lnTo>
                    <a:pt x="117" y="24"/>
                  </a:lnTo>
                  <a:lnTo>
                    <a:pt x="118" y="24"/>
                  </a:lnTo>
                  <a:lnTo>
                    <a:pt x="118" y="25"/>
                  </a:lnTo>
                  <a:lnTo>
                    <a:pt x="119" y="25"/>
                  </a:lnTo>
                  <a:lnTo>
                    <a:pt x="120" y="25"/>
                  </a:lnTo>
                  <a:lnTo>
                    <a:pt x="120" y="26"/>
                  </a:lnTo>
                  <a:lnTo>
                    <a:pt x="121" y="26"/>
                  </a:lnTo>
                  <a:lnTo>
                    <a:pt x="121" y="27"/>
                  </a:lnTo>
                  <a:lnTo>
                    <a:pt x="122" y="27"/>
                  </a:lnTo>
                  <a:lnTo>
                    <a:pt x="122" y="28"/>
                  </a:lnTo>
                  <a:lnTo>
                    <a:pt x="123" y="28"/>
                  </a:lnTo>
                  <a:lnTo>
                    <a:pt x="123" y="29"/>
                  </a:lnTo>
                  <a:lnTo>
                    <a:pt x="123" y="30"/>
                  </a:lnTo>
                  <a:lnTo>
                    <a:pt x="124" y="30"/>
                  </a:lnTo>
                  <a:lnTo>
                    <a:pt x="124" y="32"/>
                  </a:lnTo>
                  <a:lnTo>
                    <a:pt x="125" y="33"/>
                  </a:lnTo>
                  <a:lnTo>
                    <a:pt x="126" y="33"/>
                  </a:lnTo>
                  <a:lnTo>
                    <a:pt x="127" y="33"/>
                  </a:lnTo>
                  <a:lnTo>
                    <a:pt x="128" y="33"/>
                  </a:lnTo>
                  <a:lnTo>
                    <a:pt x="129" y="33"/>
                  </a:lnTo>
                  <a:lnTo>
                    <a:pt x="130" y="33"/>
                  </a:lnTo>
                  <a:lnTo>
                    <a:pt x="130" y="32"/>
                  </a:lnTo>
                  <a:lnTo>
                    <a:pt x="131" y="32"/>
                  </a:lnTo>
                  <a:lnTo>
                    <a:pt x="132" y="32"/>
                  </a:lnTo>
                  <a:lnTo>
                    <a:pt x="132" y="33"/>
                  </a:lnTo>
                  <a:lnTo>
                    <a:pt x="133" y="33"/>
                  </a:lnTo>
                  <a:lnTo>
                    <a:pt x="134" y="33"/>
                  </a:lnTo>
                  <a:lnTo>
                    <a:pt x="135" y="33"/>
                  </a:lnTo>
                  <a:lnTo>
                    <a:pt x="135" y="34"/>
                  </a:lnTo>
                  <a:lnTo>
                    <a:pt x="137" y="34"/>
                  </a:lnTo>
                  <a:lnTo>
                    <a:pt x="138" y="34"/>
                  </a:lnTo>
                  <a:lnTo>
                    <a:pt x="139" y="34"/>
                  </a:lnTo>
                  <a:lnTo>
                    <a:pt x="139" y="35"/>
                  </a:lnTo>
                  <a:lnTo>
                    <a:pt x="139" y="34"/>
                  </a:lnTo>
                  <a:lnTo>
                    <a:pt x="140" y="34"/>
                  </a:lnTo>
                  <a:lnTo>
                    <a:pt x="140" y="35"/>
                  </a:lnTo>
                  <a:lnTo>
                    <a:pt x="141" y="35"/>
                  </a:lnTo>
                  <a:lnTo>
                    <a:pt x="142" y="35"/>
                  </a:lnTo>
                  <a:lnTo>
                    <a:pt x="142" y="36"/>
                  </a:lnTo>
                  <a:lnTo>
                    <a:pt x="143" y="36"/>
                  </a:lnTo>
                  <a:lnTo>
                    <a:pt x="144" y="36"/>
                  </a:lnTo>
                  <a:lnTo>
                    <a:pt x="144" y="37"/>
                  </a:lnTo>
                  <a:lnTo>
                    <a:pt x="145" y="37"/>
                  </a:lnTo>
                  <a:lnTo>
                    <a:pt x="146" y="37"/>
                  </a:lnTo>
                  <a:lnTo>
                    <a:pt x="146" y="38"/>
                  </a:lnTo>
                  <a:lnTo>
                    <a:pt x="146" y="39"/>
                  </a:lnTo>
                  <a:lnTo>
                    <a:pt x="146" y="40"/>
                  </a:lnTo>
                  <a:lnTo>
                    <a:pt x="146" y="41"/>
                  </a:lnTo>
                  <a:lnTo>
                    <a:pt x="146" y="42"/>
                  </a:lnTo>
                  <a:lnTo>
                    <a:pt x="146" y="43"/>
                  </a:lnTo>
                  <a:lnTo>
                    <a:pt x="146" y="44"/>
                  </a:lnTo>
                  <a:lnTo>
                    <a:pt x="147" y="44"/>
                  </a:lnTo>
                  <a:lnTo>
                    <a:pt x="147" y="45"/>
                  </a:lnTo>
                  <a:lnTo>
                    <a:pt x="147" y="46"/>
                  </a:lnTo>
                  <a:lnTo>
                    <a:pt x="147" y="47"/>
                  </a:lnTo>
                  <a:lnTo>
                    <a:pt x="147" y="48"/>
                  </a:lnTo>
                  <a:lnTo>
                    <a:pt x="147" y="49"/>
                  </a:lnTo>
                  <a:lnTo>
                    <a:pt x="147" y="50"/>
                  </a:lnTo>
                  <a:lnTo>
                    <a:pt x="147" y="51"/>
                  </a:lnTo>
                  <a:lnTo>
                    <a:pt x="146" y="51"/>
                  </a:lnTo>
                  <a:lnTo>
                    <a:pt x="146" y="52"/>
                  </a:lnTo>
                  <a:lnTo>
                    <a:pt x="145" y="52"/>
                  </a:lnTo>
                  <a:lnTo>
                    <a:pt x="145" y="53"/>
                  </a:lnTo>
                  <a:lnTo>
                    <a:pt x="145" y="54"/>
                  </a:lnTo>
                  <a:lnTo>
                    <a:pt x="145" y="55"/>
                  </a:lnTo>
                  <a:lnTo>
                    <a:pt x="145" y="57"/>
                  </a:lnTo>
                  <a:lnTo>
                    <a:pt x="145" y="58"/>
                  </a:lnTo>
                  <a:lnTo>
                    <a:pt x="146" y="58"/>
                  </a:lnTo>
                  <a:lnTo>
                    <a:pt x="146" y="59"/>
                  </a:lnTo>
                  <a:lnTo>
                    <a:pt x="146" y="60"/>
                  </a:lnTo>
                  <a:lnTo>
                    <a:pt x="146" y="61"/>
                  </a:lnTo>
                  <a:lnTo>
                    <a:pt x="147" y="61"/>
                  </a:lnTo>
                  <a:lnTo>
                    <a:pt x="148" y="61"/>
                  </a:lnTo>
                  <a:lnTo>
                    <a:pt x="148" y="62"/>
                  </a:lnTo>
                  <a:lnTo>
                    <a:pt x="149" y="62"/>
                  </a:lnTo>
                  <a:lnTo>
                    <a:pt x="150" y="62"/>
                  </a:lnTo>
                  <a:lnTo>
                    <a:pt x="150" y="63"/>
                  </a:lnTo>
                  <a:lnTo>
                    <a:pt x="150" y="64"/>
                  </a:lnTo>
                  <a:lnTo>
                    <a:pt x="151" y="64"/>
                  </a:lnTo>
                  <a:lnTo>
                    <a:pt x="151" y="65"/>
                  </a:lnTo>
                  <a:lnTo>
                    <a:pt x="151" y="66"/>
                  </a:lnTo>
                  <a:lnTo>
                    <a:pt x="152" y="66"/>
                  </a:lnTo>
                  <a:lnTo>
                    <a:pt x="153" y="66"/>
                  </a:lnTo>
                  <a:lnTo>
                    <a:pt x="153" y="67"/>
                  </a:lnTo>
                  <a:lnTo>
                    <a:pt x="154" y="67"/>
                  </a:lnTo>
                  <a:lnTo>
                    <a:pt x="154" y="68"/>
                  </a:lnTo>
                  <a:lnTo>
                    <a:pt x="153" y="68"/>
                  </a:lnTo>
                  <a:lnTo>
                    <a:pt x="154" y="68"/>
                  </a:lnTo>
                  <a:lnTo>
                    <a:pt x="154" y="69"/>
                  </a:lnTo>
                  <a:lnTo>
                    <a:pt x="154" y="70"/>
                  </a:lnTo>
                  <a:lnTo>
                    <a:pt x="155" y="70"/>
                  </a:lnTo>
                  <a:lnTo>
                    <a:pt x="155" y="71"/>
                  </a:lnTo>
                  <a:lnTo>
                    <a:pt x="155" y="72"/>
                  </a:lnTo>
                  <a:lnTo>
                    <a:pt x="155" y="73"/>
                  </a:lnTo>
                  <a:lnTo>
                    <a:pt x="156" y="73"/>
                  </a:lnTo>
                  <a:lnTo>
                    <a:pt x="156" y="74"/>
                  </a:lnTo>
                  <a:lnTo>
                    <a:pt x="157" y="74"/>
                  </a:lnTo>
                  <a:lnTo>
                    <a:pt x="157" y="75"/>
                  </a:lnTo>
                  <a:lnTo>
                    <a:pt x="158" y="75"/>
                  </a:lnTo>
                  <a:lnTo>
                    <a:pt x="158" y="76"/>
                  </a:lnTo>
                  <a:lnTo>
                    <a:pt x="159" y="76"/>
                  </a:lnTo>
                  <a:lnTo>
                    <a:pt x="159" y="77"/>
                  </a:lnTo>
                  <a:lnTo>
                    <a:pt x="159" y="78"/>
                  </a:lnTo>
                  <a:lnTo>
                    <a:pt x="160" y="78"/>
                  </a:lnTo>
                  <a:lnTo>
                    <a:pt x="160" y="79"/>
                  </a:lnTo>
                  <a:lnTo>
                    <a:pt x="162" y="79"/>
                  </a:lnTo>
                  <a:lnTo>
                    <a:pt x="162" y="80"/>
                  </a:lnTo>
                  <a:lnTo>
                    <a:pt x="163" y="80"/>
                  </a:lnTo>
                  <a:lnTo>
                    <a:pt x="163" y="82"/>
                  </a:lnTo>
                  <a:lnTo>
                    <a:pt x="162" y="82"/>
                  </a:lnTo>
                  <a:lnTo>
                    <a:pt x="163" y="82"/>
                  </a:lnTo>
                  <a:lnTo>
                    <a:pt x="163" y="83"/>
                  </a:lnTo>
                  <a:lnTo>
                    <a:pt x="163" y="84"/>
                  </a:lnTo>
                  <a:lnTo>
                    <a:pt x="164" y="84"/>
                  </a:lnTo>
                  <a:lnTo>
                    <a:pt x="164" y="85"/>
                  </a:lnTo>
                  <a:lnTo>
                    <a:pt x="164" y="86"/>
                  </a:lnTo>
                  <a:lnTo>
                    <a:pt x="165" y="86"/>
                  </a:lnTo>
                  <a:lnTo>
                    <a:pt x="166" y="86"/>
                  </a:lnTo>
                  <a:lnTo>
                    <a:pt x="167" y="86"/>
                  </a:lnTo>
                  <a:lnTo>
                    <a:pt x="167" y="87"/>
                  </a:lnTo>
                  <a:lnTo>
                    <a:pt x="167" y="88"/>
                  </a:lnTo>
                  <a:lnTo>
                    <a:pt x="167" y="89"/>
                  </a:lnTo>
                  <a:lnTo>
                    <a:pt x="168" y="89"/>
                  </a:lnTo>
                  <a:lnTo>
                    <a:pt x="168" y="90"/>
                  </a:lnTo>
                  <a:lnTo>
                    <a:pt x="169" y="90"/>
                  </a:lnTo>
                  <a:lnTo>
                    <a:pt x="168" y="90"/>
                  </a:lnTo>
                  <a:lnTo>
                    <a:pt x="168" y="91"/>
                  </a:lnTo>
                  <a:lnTo>
                    <a:pt x="168" y="92"/>
                  </a:lnTo>
                  <a:lnTo>
                    <a:pt x="167" y="92"/>
                  </a:lnTo>
                  <a:lnTo>
                    <a:pt x="167" y="93"/>
                  </a:lnTo>
                  <a:lnTo>
                    <a:pt x="168" y="93"/>
                  </a:lnTo>
                  <a:lnTo>
                    <a:pt x="167" y="94"/>
                  </a:lnTo>
                  <a:lnTo>
                    <a:pt x="168" y="94"/>
                  </a:lnTo>
                  <a:lnTo>
                    <a:pt x="167" y="94"/>
                  </a:lnTo>
                  <a:lnTo>
                    <a:pt x="167" y="95"/>
                  </a:lnTo>
                  <a:lnTo>
                    <a:pt x="167" y="96"/>
                  </a:lnTo>
                  <a:lnTo>
                    <a:pt x="168" y="96"/>
                  </a:lnTo>
                  <a:lnTo>
                    <a:pt x="168" y="97"/>
                  </a:lnTo>
                  <a:lnTo>
                    <a:pt x="169" y="97"/>
                  </a:lnTo>
                  <a:lnTo>
                    <a:pt x="170" y="97"/>
                  </a:lnTo>
                  <a:lnTo>
                    <a:pt x="170" y="98"/>
                  </a:lnTo>
                  <a:lnTo>
                    <a:pt x="171" y="98"/>
                  </a:lnTo>
                  <a:lnTo>
                    <a:pt x="171" y="99"/>
                  </a:lnTo>
                  <a:lnTo>
                    <a:pt x="171" y="100"/>
                  </a:lnTo>
                  <a:lnTo>
                    <a:pt x="172" y="100"/>
                  </a:lnTo>
                  <a:lnTo>
                    <a:pt x="173" y="100"/>
                  </a:lnTo>
                  <a:lnTo>
                    <a:pt x="174" y="100"/>
                  </a:lnTo>
                  <a:lnTo>
                    <a:pt x="174" y="101"/>
                  </a:lnTo>
                  <a:lnTo>
                    <a:pt x="174" y="102"/>
                  </a:lnTo>
                  <a:lnTo>
                    <a:pt x="173" y="102"/>
                  </a:lnTo>
                  <a:lnTo>
                    <a:pt x="173" y="103"/>
                  </a:lnTo>
                  <a:lnTo>
                    <a:pt x="173" y="104"/>
                  </a:lnTo>
                  <a:lnTo>
                    <a:pt x="172" y="104"/>
                  </a:lnTo>
                  <a:lnTo>
                    <a:pt x="172" y="105"/>
                  </a:lnTo>
                  <a:lnTo>
                    <a:pt x="173" y="105"/>
                  </a:lnTo>
                  <a:lnTo>
                    <a:pt x="173" y="107"/>
                  </a:lnTo>
                  <a:lnTo>
                    <a:pt x="174" y="107"/>
                  </a:lnTo>
                  <a:lnTo>
                    <a:pt x="174" y="108"/>
                  </a:lnTo>
                  <a:lnTo>
                    <a:pt x="174" y="109"/>
                  </a:lnTo>
                  <a:lnTo>
                    <a:pt x="173" y="109"/>
                  </a:lnTo>
                  <a:lnTo>
                    <a:pt x="174" y="109"/>
                  </a:lnTo>
                  <a:lnTo>
                    <a:pt x="173" y="109"/>
                  </a:lnTo>
                  <a:lnTo>
                    <a:pt x="172" y="109"/>
                  </a:lnTo>
                  <a:lnTo>
                    <a:pt x="172" y="110"/>
                  </a:lnTo>
                  <a:lnTo>
                    <a:pt x="172" y="111"/>
                  </a:lnTo>
                  <a:lnTo>
                    <a:pt x="173" y="111"/>
                  </a:lnTo>
                  <a:lnTo>
                    <a:pt x="173" y="112"/>
                  </a:lnTo>
                  <a:lnTo>
                    <a:pt x="174" y="112"/>
                  </a:lnTo>
                  <a:lnTo>
                    <a:pt x="175" y="112"/>
                  </a:lnTo>
                  <a:lnTo>
                    <a:pt x="176" y="112"/>
                  </a:lnTo>
                  <a:lnTo>
                    <a:pt x="177" y="112"/>
                  </a:lnTo>
                  <a:lnTo>
                    <a:pt x="178" y="111"/>
                  </a:lnTo>
                  <a:lnTo>
                    <a:pt x="181" y="110"/>
                  </a:lnTo>
                  <a:lnTo>
                    <a:pt x="187" y="108"/>
                  </a:lnTo>
                  <a:lnTo>
                    <a:pt x="184" y="112"/>
                  </a:lnTo>
                  <a:lnTo>
                    <a:pt x="183" y="114"/>
                  </a:lnTo>
                  <a:lnTo>
                    <a:pt x="183" y="115"/>
                  </a:lnTo>
                  <a:lnTo>
                    <a:pt x="182" y="116"/>
                  </a:lnTo>
                  <a:lnTo>
                    <a:pt x="181" y="117"/>
                  </a:lnTo>
                  <a:lnTo>
                    <a:pt x="180" y="118"/>
                  </a:lnTo>
                  <a:lnTo>
                    <a:pt x="180" y="119"/>
                  </a:lnTo>
                  <a:lnTo>
                    <a:pt x="179" y="119"/>
                  </a:lnTo>
                  <a:lnTo>
                    <a:pt x="179" y="120"/>
                  </a:lnTo>
                  <a:lnTo>
                    <a:pt x="180" y="120"/>
                  </a:lnTo>
                  <a:lnTo>
                    <a:pt x="180" y="121"/>
                  </a:lnTo>
                  <a:lnTo>
                    <a:pt x="179" y="121"/>
                  </a:lnTo>
                  <a:lnTo>
                    <a:pt x="180" y="122"/>
                  </a:lnTo>
                  <a:lnTo>
                    <a:pt x="179" y="122"/>
                  </a:lnTo>
                  <a:lnTo>
                    <a:pt x="180" y="122"/>
                  </a:lnTo>
                  <a:lnTo>
                    <a:pt x="180" y="123"/>
                  </a:lnTo>
                  <a:lnTo>
                    <a:pt x="181" y="123"/>
                  </a:lnTo>
                  <a:lnTo>
                    <a:pt x="180" y="123"/>
                  </a:lnTo>
                  <a:lnTo>
                    <a:pt x="181" y="123"/>
                  </a:lnTo>
                  <a:lnTo>
                    <a:pt x="180" y="124"/>
                  </a:lnTo>
                  <a:lnTo>
                    <a:pt x="180" y="125"/>
                  </a:lnTo>
                  <a:lnTo>
                    <a:pt x="181" y="125"/>
                  </a:lnTo>
                  <a:lnTo>
                    <a:pt x="181" y="126"/>
                  </a:lnTo>
                  <a:lnTo>
                    <a:pt x="181" y="127"/>
                  </a:lnTo>
                  <a:lnTo>
                    <a:pt x="182" y="127"/>
                  </a:lnTo>
                  <a:lnTo>
                    <a:pt x="182" y="128"/>
                  </a:lnTo>
                  <a:lnTo>
                    <a:pt x="183" y="128"/>
                  </a:lnTo>
                  <a:lnTo>
                    <a:pt x="183" y="127"/>
                  </a:lnTo>
                  <a:lnTo>
                    <a:pt x="184" y="127"/>
                  </a:lnTo>
                  <a:lnTo>
                    <a:pt x="184" y="128"/>
                  </a:lnTo>
                  <a:lnTo>
                    <a:pt x="184" y="127"/>
                  </a:lnTo>
                  <a:lnTo>
                    <a:pt x="184" y="128"/>
                  </a:lnTo>
                  <a:lnTo>
                    <a:pt x="185" y="128"/>
                  </a:lnTo>
                  <a:lnTo>
                    <a:pt x="185" y="127"/>
                  </a:lnTo>
                  <a:lnTo>
                    <a:pt x="185" y="128"/>
                  </a:lnTo>
                  <a:lnTo>
                    <a:pt x="187" y="128"/>
                  </a:lnTo>
                  <a:lnTo>
                    <a:pt x="187" y="129"/>
                  </a:lnTo>
                  <a:lnTo>
                    <a:pt x="185" y="129"/>
                  </a:lnTo>
                  <a:lnTo>
                    <a:pt x="187" y="129"/>
                  </a:lnTo>
                  <a:lnTo>
                    <a:pt x="187" y="130"/>
                  </a:lnTo>
                  <a:lnTo>
                    <a:pt x="187" y="132"/>
                  </a:lnTo>
                  <a:lnTo>
                    <a:pt x="185" y="132"/>
                  </a:lnTo>
                  <a:lnTo>
                    <a:pt x="185" y="130"/>
                  </a:lnTo>
                  <a:lnTo>
                    <a:pt x="185" y="132"/>
                  </a:lnTo>
                  <a:lnTo>
                    <a:pt x="185" y="130"/>
                  </a:lnTo>
                  <a:lnTo>
                    <a:pt x="184" y="130"/>
                  </a:lnTo>
                  <a:lnTo>
                    <a:pt x="184" y="132"/>
                  </a:lnTo>
                  <a:lnTo>
                    <a:pt x="184" y="130"/>
                  </a:lnTo>
                  <a:lnTo>
                    <a:pt x="184" y="132"/>
                  </a:lnTo>
                  <a:lnTo>
                    <a:pt x="183" y="132"/>
                  </a:lnTo>
                  <a:lnTo>
                    <a:pt x="184" y="132"/>
                  </a:lnTo>
                  <a:lnTo>
                    <a:pt x="183" y="132"/>
                  </a:lnTo>
                  <a:lnTo>
                    <a:pt x="183" y="133"/>
                  </a:lnTo>
                  <a:lnTo>
                    <a:pt x="183" y="132"/>
                  </a:lnTo>
                  <a:lnTo>
                    <a:pt x="183" y="133"/>
                  </a:lnTo>
                  <a:lnTo>
                    <a:pt x="182" y="133"/>
                  </a:lnTo>
                  <a:lnTo>
                    <a:pt x="182" y="134"/>
                  </a:lnTo>
                  <a:lnTo>
                    <a:pt x="182" y="133"/>
                  </a:lnTo>
                  <a:lnTo>
                    <a:pt x="181" y="133"/>
                  </a:lnTo>
                  <a:lnTo>
                    <a:pt x="181" y="134"/>
                  </a:lnTo>
                  <a:lnTo>
                    <a:pt x="181" y="135"/>
                  </a:lnTo>
                  <a:lnTo>
                    <a:pt x="180" y="135"/>
                  </a:lnTo>
                  <a:lnTo>
                    <a:pt x="180" y="136"/>
                  </a:lnTo>
                  <a:lnTo>
                    <a:pt x="179" y="136"/>
                  </a:lnTo>
                  <a:lnTo>
                    <a:pt x="179" y="137"/>
                  </a:lnTo>
                  <a:lnTo>
                    <a:pt x="179" y="138"/>
                  </a:lnTo>
                  <a:lnTo>
                    <a:pt x="179" y="139"/>
                  </a:lnTo>
                  <a:lnTo>
                    <a:pt x="179" y="140"/>
                  </a:lnTo>
                  <a:lnTo>
                    <a:pt x="179" y="141"/>
                  </a:lnTo>
                  <a:lnTo>
                    <a:pt x="181" y="142"/>
                  </a:lnTo>
                  <a:lnTo>
                    <a:pt x="182" y="142"/>
                  </a:lnTo>
                  <a:lnTo>
                    <a:pt x="183" y="142"/>
                  </a:lnTo>
                  <a:lnTo>
                    <a:pt x="183" y="143"/>
                  </a:lnTo>
                  <a:lnTo>
                    <a:pt x="183" y="144"/>
                  </a:lnTo>
                  <a:lnTo>
                    <a:pt x="182" y="144"/>
                  </a:lnTo>
                  <a:lnTo>
                    <a:pt x="182" y="145"/>
                  </a:lnTo>
                  <a:lnTo>
                    <a:pt x="182" y="146"/>
                  </a:lnTo>
                  <a:lnTo>
                    <a:pt x="183" y="146"/>
                  </a:lnTo>
                  <a:lnTo>
                    <a:pt x="182" y="146"/>
                  </a:lnTo>
                  <a:lnTo>
                    <a:pt x="182" y="147"/>
                  </a:lnTo>
                  <a:lnTo>
                    <a:pt x="181" y="147"/>
                  </a:lnTo>
                  <a:lnTo>
                    <a:pt x="182" y="148"/>
                  </a:lnTo>
                  <a:lnTo>
                    <a:pt x="182" y="149"/>
                  </a:lnTo>
                  <a:lnTo>
                    <a:pt x="182" y="150"/>
                  </a:lnTo>
                  <a:lnTo>
                    <a:pt x="181" y="151"/>
                  </a:lnTo>
                  <a:lnTo>
                    <a:pt x="181" y="152"/>
                  </a:lnTo>
                  <a:lnTo>
                    <a:pt x="181" y="153"/>
                  </a:lnTo>
                  <a:lnTo>
                    <a:pt x="181" y="154"/>
                  </a:lnTo>
                  <a:lnTo>
                    <a:pt x="181" y="155"/>
                  </a:lnTo>
                  <a:lnTo>
                    <a:pt x="182" y="155"/>
                  </a:lnTo>
                  <a:lnTo>
                    <a:pt x="183" y="157"/>
                  </a:lnTo>
                  <a:lnTo>
                    <a:pt x="183" y="158"/>
                  </a:lnTo>
                  <a:lnTo>
                    <a:pt x="182" y="158"/>
                  </a:lnTo>
                  <a:lnTo>
                    <a:pt x="182" y="159"/>
                  </a:lnTo>
                  <a:lnTo>
                    <a:pt x="183" y="160"/>
                  </a:lnTo>
                  <a:lnTo>
                    <a:pt x="183" y="159"/>
                  </a:lnTo>
                  <a:lnTo>
                    <a:pt x="184" y="159"/>
                  </a:lnTo>
                  <a:lnTo>
                    <a:pt x="185" y="159"/>
                  </a:lnTo>
                  <a:lnTo>
                    <a:pt x="185" y="160"/>
                  </a:lnTo>
                  <a:lnTo>
                    <a:pt x="187" y="160"/>
                  </a:lnTo>
                  <a:lnTo>
                    <a:pt x="187" y="161"/>
                  </a:lnTo>
                  <a:lnTo>
                    <a:pt x="188" y="161"/>
                  </a:lnTo>
                  <a:lnTo>
                    <a:pt x="189" y="161"/>
                  </a:lnTo>
                  <a:lnTo>
                    <a:pt x="190" y="161"/>
                  </a:lnTo>
                  <a:lnTo>
                    <a:pt x="190" y="162"/>
                  </a:lnTo>
                  <a:lnTo>
                    <a:pt x="191" y="162"/>
                  </a:lnTo>
                  <a:lnTo>
                    <a:pt x="192" y="162"/>
                  </a:lnTo>
                  <a:lnTo>
                    <a:pt x="193" y="162"/>
                  </a:lnTo>
                  <a:lnTo>
                    <a:pt x="194" y="162"/>
                  </a:lnTo>
                  <a:lnTo>
                    <a:pt x="195" y="162"/>
                  </a:lnTo>
                  <a:lnTo>
                    <a:pt x="196" y="163"/>
                  </a:lnTo>
                  <a:lnTo>
                    <a:pt x="196" y="162"/>
                  </a:lnTo>
                  <a:lnTo>
                    <a:pt x="197" y="162"/>
                  </a:lnTo>
                  <a:lnTo>
                    <a:pt x="197" y="163"/>
                  </a:lnTo>
                  <a:lnTo>
                    <a:pt x="197" y="164"/>
                  </a:lnTo>
                  <a:lnTo>
                    <a:pt x="196" y="164"/>
                  </a:lnTo>
                  <a:lnTo>
                    <a:pt x="196" y="165"/>
                  </a:lnTo>
                  <a:lnTo>
                    <a:pt x="195" y="165"/>
                  </a:lnTo>
                  <a:lnTo>
                    <a:pt x="195" y="166"/>
                  </a:lnTo>
                  <a:lnTo>
                    <a:pt x="195" y="167"/>
                  </a:lnTo>
                  <a:lnTo>
                    <a:pt x="194" y="167"/>
                  </a:lnTo>
                  <a:lnTo>
                    <a:pt x="194" y="168"/>
                  </a:lnTo>
                  <a:lnTo>
                    <a:pt x="194" y="169"/>
                  </a:lnTo>
                  <a:lnTo>
                    <a:pt x="194" y="170"/>
                  </a:lnTo>
                  <a:lnTo>
                    <a:pt x="195" y="170"/>
                  </a:lnTo>
                  <a:lnTo>
                    <a:pt x="195" y="171"/>
                  </a:lnTo>
                  <a:lnTo>
                    <a:pt x="196" y="171"/>
                  </a:lnTo>
                  <a:lnTo>
                    <a:pt x="197" y="171"/>
                  </a:lnTo>
                  <a:lnTo>
                    <a:pt x="198" y="171"/>
                  </a:lnTo>
                  <a:lnTo>
                    <a:pt x="199" y="171"/>
                  </a:lnTo>
                  <a:lnTo>
                    <a:pt x="199" y="172"/>
                  </a:lnTo>
                  <a:lnTo>
                    <a:pt x="199" y="173"/>
                  </a:lnTo>
                  <a:lnTo>
                    <a:pt x="198" y="173"/>
                  </a:lnTo>
                  <a:lnTo>
                    <a:pt x="198" y="174"/>
                  </a:lnTo>
                  <a:lnTo>
                    <a:pt x="199" y="174"/>
                  </a:lnTo>
                  <a:lnTo>
                    <a:pt x="199" y="175"/>
                  </a:lnTo>
                  <a:lnTo>
                    <a:pt x="198" y="175"/>
                  </a:lnTo>
                  <a:lnTo>
                    <a:pt x="198" y="176"/>
                  </a:lnTo>
                  <a:lnTo>
                    <a:pt x="198" y="177"/>
                  </a:lnTo>
                  <a:lnTo>
                    <a:pt x="199" y="176"/>
                  </a:lnTo>
                  <a:lnTo>
                    <a:pt x="200" y="176"/>
                  </a:lnTo>
                  <a:lnTo>
                    <a:pt x="201" y="177"/>
                  </a:lnTo>
                  <a:lnTo>
                    <a:pt x="202" y="177"/>
                  </a:lnTo>
                  <a:lnTo>
                    <a:pt x="203" y="177"/>
                  </a:lnTo>
                  <a:lnTo>
                    <a:pt x="204" y="177"/>
                  </a:lnTo>
                  <a:lnTo>
                    <a:pt x="206" y="177"/>
                  </a:lnTo>
                  <a:lnTo>
                    <a:pt x="206" y="176"/>
                  </a:lnTo>
                  <a:lnTo>
                    <a:pt x="207" y="174"/>
                  </a:lnTo>
                  <a:lnTo>
                    <a:pt x="208" y="174"/>
                  </a:lnTo>
                  <a:lnTo>
                    <a:pt x="209" y="174"/>
                  </a:lnTo>
                  <a:lnTo>
                    <a:pt x="212" y="175"/>
                  </a:lnTo>
                  <a:lnTo>
                    <a:pt x="214" y="175"/>
                  </a:lnTo>
                  <a:lnTo>
                    <a:pt x="218" y="179"/>
                  </a:lnTo>
                  <a:lnTo>
                    <a:pt x="219" y="179"/>
                  </a:lnTo>
                  <a:lnTo>
                    <a:pt x="222" y="182"/>
                  </a:lnTo>
                  <a:lnTo>
                    <a:pt x="222" y="184"/>
                  </a:lnTo>
                  <a:lnTo>
                    <a:pt x="222" y="190"/>
                  </a:lnTo>
                  <a:lnTo>
                    <a:pt x="222" y="194"/>
                  </a:lnTo>
                  <a:lnTo>
                    <a:pt x="222" y="195"/>
                  </a:lnTo>
                  <a:lnTo>
                    <a:pt x="222" y="197"/>
                  </a:lnTo>
                  <a:lnTo>
                    <a:pt x="222" y="200"/>
                  </a:lnTo>
                  <a:lnTo>
                    <a:pt x="222" y="201"/>
                  </a:lnTo>
                  <a:lnTo>
                    <a:pt x="222" y="202"/>
                  </a:lnTo>
                  <a:lnTo>
                    <a:pt x="222" y="203"/>
                  </a:lnTo>
                  <a:lnTo>
                    <a:pt x="222" y="204"/>
                  </a:lnTo>
                  <a:lnTo>
                    <a:pt x="222" y="206"/>
                  </a:lnTo>
                  <a:lnTo>
                    <a:pt x="222" y="207"/>
                  </a:lnTo>
                  <a:lnTo>
                    <a:pt x="222" y="208"/>
                  </a:lnTo>
                  <a:lnTo>
                    <a:pt x="222" y="209"/>
                  </a:lnTo>
                  <a:lnTo>
                    <a:pt x="222" y="210"/>
                  </a:lnTo>
                  <a:lnTo>
                    <a:pt x="222" y="211"/>
                  </a:lnTo>
                  <a:lnTo>
                    <a:pt x="222" y="212"/>
                  </a:lnTo>
                  <a:lnTo>
                    <a:pt x="221" y="217"/>
                  </a:lnTo>
                  <a:lnTo>
                    <a:pt x="220" y="218"/>
                  </a:lnTo>
                  <a:lnTo>
                    <a:pt x="218" y="218"/>
                  </a:lnTo>
                  <a:lnTo>
                    <a:pt x="218" y="219"/>
                  </a:lnTo>
                  <a:lnTo>
                    <a:pt x="217" y="219"/>
                  </a:lnTo>
                  <a:lnTo>
                    <a:pt x="216" y="219"/>
                  </a:lnTo>
                  <a:lnTo>
                    <a:pt x="216" y="220"/>
                  </a:lnTo>
                  <a:lnTo>
                    <a:pt x="215" y="220"/>
                  </a:lnTo>
                  <a:lnTo>
                    <a:pt x="214" y="221"/>
                  </a:lnTo>
                  <a:lnTo>
                    <a:pt x="212" y="222"/>
                  </a:lnTo>
                  <a:lnTo>
                    <a:pt x="210" y="222"/>
                  </a:lnTo>
                  <a:lnTo>
                    <a:pt x="208" y="223"/>
                  </a:lnTo>
                  <a:lnTo>
                    <a:pt x="207" y="224"/>
                  </a:lnTo>
                  <a:lnTo>
                    <a:pt x="206" y="225"/>
                  </a:lnTo>
                  <a:lnTo>
                    <a:pt x="204" y="226"/>
                  </a:lnTo>
                  <a:lnTo>
                    <a:pt x="203" y="226"/>
                  </a:lnTo>
                  <a:lnTo>
                    <a:pt x="202" y="227"/>
                  </a:lnTo>
                  <a:lnTo>
                    <a:pt x="201" y="228"/>
                  </a:lnTo>
                  <a:lnTo>
                    <a:pt x="200" y="228"/>
                  </a:lnTo>
                  <a:lnTo>
                    <a:pt x="199" y="229"/>
                  </a:lnTo>
                  <a:lnTo>
                    <a:pt x="198" y="229"/>
                  </a:lnTo>
                  <a:lnTo>
                    <a:pt x="198" y="231"/>
                  </a:lnTo>
                  <a:lnTo>
                    <a:pt x="197" y="231"/>
                  </a:lnTo>
                  <a:lnTo>
                    <a:pt x="195" y="233"/>
                  </a:lnTo>
                  <a:lnTo>
                    <a:pt x="194" y="233"/>
                  </a:lnTo>
                  <a:lnTo>
                    <a:pt x="193" y="234"/>
                  </a:lnTo>
                  <a:lnTo>
                    <a:pt x="192" y="234"/>
                  </a:lnTo>
                  <a:lnTo>
                    <a:pt x="191" y="235"/>
                  </a:lnTo>
                  <a:lnTo>
                    <a:pt x="190" y="236"/>
                  </a:lnTo>
                  <a:lnTo>
                    <a:pt x="188" y="237"/>
                  </a:lnTo>
                  <a:lnTo>
                    <a:pt x="187" y="237"/>
                  </a:lnTo>
                  <a:lnTo>
                    <a:pt x="185" y="238"/>
                  </a:lnTo>
                  <a:lnTo>
                    <a:pt x="184" y="239"/>
                  </a:lnTo>
                  <a:lnTo>
                    <a:pt x="183" y="239"/>
                  </a:lnTo>
                  <a:lnTo>
                    <a:pt x="182" y="240"/>
                  </a:lnTo>
                  <a:lnTo>
                    <a:pt x="181" y="241"/>
                  </a:lnTo>
                  <a:lnTo>
                    <a:pt x="180" y="242"/>
                  </a:lnTo>
                  <a:lnTo>
                    <a:pt x="179" y="243"/>
                  </a:lnTo>
                  <a:lnTo>
                    <a:pt x="178" y="243"/>
                  </a:lnTo>
                  <a:lnTo>
                    <a:pt x="177" y="243"/>
                  </a:lnTo>
                  <a:lnTo>
                    <a:pt x="176" y="245"/>
                  </a:lnTo>
                  <a:lnTo>
                    <a:pt x="175" y="245"/>
                  </a:lnTo>
                  <a:lnTo>
                    <a:pt x="174" y="247"/>
                  </a:lnTo>
                  <a:lnTo>
                    <a:pt x="173" y="247"/>
                  </a:lnTo>
                  <a:lnTo>
                    <a:pt x="173" y="248"/>
                  </a:lnTo>
                  <a:lnTo>
                    <a:pt x="171" y="249"/>
                  </a:lnTo>
                  <a:lnTo>
                    <a:pt x="170" y="250"/>
                  </a:lnTo>
                  <a:lnTo>
                    <a:pt x="169" y="250"/>
                  </a:lnTo>
                  <a:lnTo>
                    <a:pt x="168" y="251"/>
                  </a:lnTo>
                  <a:lnTo>
                    <a:pt x="168" y="252"/>
                  </a:lnTo>
                  <a:lnTo>
                    <a:pt x="166" y="253"/>
                  </a:lnTo>
                  <a:lnTo>
                    <a:pt x="166" y="254"/>
                  </a:lnTo>
                  <a:lnTo>
                    <a:pt x="165" y="256"/>
                  </a:lnTo>
                  <a:lnTo>
                    <a:pt x="164" y="257"/>
                  </a:lnTo>
                  <a:lnTo>
                    <a:pt x="162" y="259"/>
                  </a:lnTo>
                  <a:lnTo>
                    <a:pt x="160" y="262"/>
                  </a:lnTo>
                  <a:lnTo>
                    <a:pt x="159" y="263"/>
                  </a:lnTo>
                  <a:lnTo>
                    <a:pt x="159" y="264"/>
                  </a:lnTo>
                  <a:lnTo>
                    <a:pt x="158" y="265"/>
                  </a:lnTo>
                  <a:lnTo>
                    <a:pt x="157" y="266"/>
                  </a:lnTo>
                  <a:lnTo>
                    <a:pt x="157" y="267"/>
                  </a:lnTo>
                  <a:lnTo>
                    <a:pt x="157" y="268"/>
                  </a:lnTo>
                  <a:lnTo>
                    <a:pt x="156" y="268"/>
                  </a:lnTo>
                  <a:lnTo>
                    <a:pt x="156" y="269"/>
                  </a:lnTo>
                  <a:lnTo>
                    <a:pt x="155" y="270"/>
                  </a:lnTo>
                  <a:lnTo>
                    <a:pt x="155" y="271"/>
                  </a:lnTo>
                  <a:lnTo>
                    <a:pt x="154" y="271"/>
                  </a:lnTo>
                  <a:lnTo>
                    <a:pt x="154" y="272"/>
                  </a:lnTo>
                  <a:lnTo>
                    <a:pt x="154" y="273"/>
                  </a:lnTo>
                  <a:lnTo>
                    <a:pt x="153" y="273"/>
                  </a:lnTo>
                  <a:lnTo>
                    <a:pt x="153" y="274"/>
                  </a:lnTo>
                  <a:lnTo>
                    <a:pt x="153" y="275"/>
                  </a:lnTo>
                  <a:lnTo>
                    <a:pt x="152" y="276"/>
                  </a:lnTo>
                  <a:lnTo>
                    <a:pt x="152" y="278"/>
                  </a:lnTo>
                  <a:lnTo>
                    <a:pt x="151" y="281"/>
                  </a:lnTo>
                  <a:lnTo>
                    <a:pt x="151" y="282"/>
                  </a:lnTo>
                  <a:lnTo>
                    <a:pt x="151" y="283"/>
                  </a:lnTo>
                  <a:lnTo>
                    <a:pt x="150" y="283"/>
                  </a:lnTo>
                  <a:lnTo>
                    <a:pt x="150" y="284"/>
                  </a:lnTo>
                  <a:lnTo>
                    <a:pt x="150" y="285"/>
                  </a:lnTo>
                  <a:lnTo>
                    <a:pt x="150" y="287"/>
                  </a:lnTo>
                  <a:lnTo>
                    <a:pt x="149" y="288"/>
                  </a:lnTo>
                  <a:lnTo>
                    <a:pt x="149" y="289"/>
                  </a:lnTo>
                  <a:lnTo>
                    <a:pt x="149" y="290"/>
                  </a:lnTo>
                  <a:lnTo>
                    <a:pt x="149" y="291"/>
                  </a:lnTo>
                  <a:lnTo>
                    <a:pt x="149" y="292"/>
                  </a:lnTo>
                  <a:lnTo>
                    <a:pt x="149" y="297"/>
                  </a:lnTo>
                  <a:lnTo>
                    <a:pt x="149" y="298"/>
                  </a:lnTo>
                  <a:lnTo>
                    <a:pt x="149" y="299"/>
                  </a:lnTo>
                  <a:lnTo>
                    <a:pt x="149" y="300"/>
                  </a:lnTo>
                  <a:lnTo>
                    <a:pt x="149" y="301"/>
                  </a:lnTo>
                  <a:lnTo>
                    <a:pt x="150" y="301"/>
                  </a:lnTo>
                  <a:lnTo>
                    <a:pt x="150" y="303"/>
                  </a:lnTo>
                  <a:lnTo>
                    <a:pt x="150" y="304"/>
                  </a:lnTo>
                  <a:lnTo>
                    <a:pt x="151" y="304"/>
                  </a:lnTo>
                  <a:lnTo>
                    <a:pt x="151" y="306"/>
                  </a:lnTo>
                  <a:lnTo>
                    <a:pt x="151" y="307"/>
                  </a:lnTo>
                  <a:lnTo>
                    <a:pt x="151" y="306"/>
                  </a:lnTo>
                  <a:lnTo>
                    <a:pt x="150" y="306"/>
                  </a:lnTo>
                  <a:lnTo>
                    <a:pt x="149" y="304"/>
                  </a:lnTo>
                  <a:lnTo>
                    <a:pt x="149" y="303"/>
                  </a:lnTo>
                  <a:lnTo>
                    <a:pt x="149" y="302"/>
                  </a:lnTo>
                  <a:lnTo>
                    <a:pt x="148" y="301"/>
                  </a:lnTo>
                  <a:lnTo>
                    <a:pt x="148" y="300"/>
                  </a:lnTo>
                  <a:lnTo>
                    <a:pt x="148" y="299"/>
                  </a:lnTo>
                  <a:lnTo>
                    <a:pt x="148" y="298"/>
                  </a:lnTo>
                  <a:lnTo>
                    <a:pt x="148" y="297"/>
                  </a:lnTo>
                  <a:lnTo>
                    <a:pt x="148" y="295"/>
                  </a:lnTo>
                  <a:lnTo>
                    <a:pt x="147" y="293"/>
                  </a:lnTo>
                  <a:lnTo>
                    <a:pt x="148" y="292"/>
                  </a:lnTo>
                  <a:lnTo>
                    <a:pt x="148" y="291"/>
                  </a:lnTo>
                  <a:lnTo>
                    <a:pt x="148" y="290"/>
                  </a:lnTo>
                  <a:lnTo>
                    <a:pt x="148" y="289"/>
                  </a:lnTo>
                  <a:lnTo>
                    <a:pt x="146" y="288"/>
                  </a:lnTo>
                  <a:lnTo>
                    <a:pt x="145" y="287"/>
                  </a:lnTo>
                  <a:lnTo>
                    <a:pt x="144" y="286"/>
                  </a:lnTo>
                  <a:lnTo>
                    <a:pt x="144" y="285"/>
                  </a:lnTo>
                  <a:lnTo>
                    <a:pt x="143" y="285"/>
                  </a:lnTo>
                  <a:lnTo>
                    <a:pt x="142" y="286"/>
                  </a:lnTo>
                  <a:lnTo>
                    <a:pt x="141" y="286"/>
                  </a:lnTo>
                  <a:lnTo>
                    <a:pt x="142" y="286"/>
                  </a:lnTo>
                  <a:lnTo>
                    <a:pt x="143" y="286"/>
                  </a:lnTo>
                  <a:lnTo>
                    <a:pt x="144" y="286"/>
                  </a:lnTo>
                  <a:lnTo>
                    <a:pt x="145" y="287"/>
                  </a:lnTo>
                  <a:lnTo>
                    <a:pt x="145" y="288"/>
                  </a:lnTo>
                  <a:lnTo>
                    <a:pt x="144" y="289"/>
                  </a:lnTo>
                  <a:lnTo>
                    <a:pt x="143" y="289"/>
                  </a:lnTo>
                  <a:lnTo>
                    <a:pt x="143" y="290"/>
                  </a:lnTo>
                  <a:lnTo>
                    <a:pt x="142" y="290"/>
                  </a:lnTo>
                  <a:lnTo>
                    <a:pt x="141" y="290"/>
                  </a:lnTo>
                  <a:lnTo>
                    <a:pt x="140" y="291"/>
                  </a:lnTo>
                  <a:lnTo>
                    <a:pt x="140" y="293"/>
                  </a:lnTo>
                  <a:lnTo>
                    <a:pt x="141" y="294"/>
                  </a:lnTo>
                  <a:lnTo>
                    <a:pt x="143" y="295"/>
                  </a:lnTo>
                  <a:lnTo>
                    <a:pt x="147" y="295"/>
                  </a:lnTo>
                  <a:lnTo>
                    <a:pt x="147" y="296"/>
                  </a:lnTo>
                  <a:lnTo>
                    <a:pt x="146" y="297"/>
                  </a:lnTo>
                  <a:lnTo>
                    <a:pt x="144" y="297"/>
                  </a:lnTo>
                  <a:lnTo>
                    <a:pt x="143" y="298"/>
                  </a:lnTo>
                  <a:lnTo>
                    <a:pt x="143" y="297"/>
                  </a:lnTo>
                  <a:lnTo>
                    <a:pt x="142" y="298"/>
                  </a:lnTo>
                  <a:lnTo>
                    <a:pt x="142" y="299"/>
                  </a:lnTo>
                  <a:lnTo>
                    <a:pt x="142" y="301"/>
                  </a:lnTo>
                  <a:lnTo>
                    <a:pt x="142" y="302"/>
                  </a:lnTo>
                  <a:lnTo>
                    <a:pt x="142" y="303"/>
                  </a:lnTo>
                  <a:lnTo>
                    <a:pt x="142" y="304"/>
                  </a:lnTo>
                  <a:lnTo>
                    <a:pt x="141" y="304"/>
                  </a:lnTo>
                  <a:lnTo>
                    <a:pt x="138" y="303"/>
                  </a:lnTo>
                  <a:lnTo>
                    <a:pt x="137" y="302"/>
                  </a:lnTo>
                  <a:lnTo>
                    <a:pt x="134" y="302"/>
                  </a:lnTo>
                  <a:lnTo>
                    <a:pt x="134" y="301"/>
                  </a:lnTo>
                  <a:lnTo>
                    <a:pt x="133" y="301"/>
                  </a:lnTo>
                  <a:lnTo>
                    <a:pt x="132" y="301"/>
                  </a:lnTo>
                  <a:lnTo>
                    <a:pt x="131" y="301"/>
                  </a:lnTo>
                  <a:lnTo>
                    <a:pt x="130" y="300"/>
                  </a:lnTo>
                  <a:lnTo>
                    <a:pt x="129" y="300"/>
                  </a:lnTo>
                  <a:lnTo>
                    <a:pt x="128" y="300"/>
                  </a:lnTo>
                  <a:lnTo>
                    <a:pt x="127" y="299"/>
                  </a:lnTo>
                  <a:lnTo>
                    <a:pt x="126" y="299"/>
                  </a:lnTo>
                  <a:lnTo>
                    <a:pt x="125" y="299"/>
                  </a:lnTo>
                  <a:lnTo>
                    <a:pt x="124" y="298"/>
                  </a:lnTo>
                  <a:lnTo>
                    <a:pt x="123" y="298"/>
                  </a:lnTo>
                  <a:lnTo>
                    <a:pt x="122" y="298"/>
                  </a:lnTo>
                  <a:lnTo>
                    <a:pt x="121" y="298"/>
                  </a:lnTo>
                  <a:lnTo>
                    <a:pt x="121" y="297"/>
                  </a:lnTo>
                  <a:lnTo>
                    <a:pt x="120" y="297"/>
                  </a:lnTo>
                  <a:lnTo>
                    <a:pt x="119" y="297"/>
                  </a:lnTo>
                  <a:lnTo>
                    <a:pt x="118" y="297"/>
                  </a:lnTo>
                  <a:lnTo>
                    <a:pt x="117" y="297"/>
                  </a:lnTo>
                  <a:lnTo>
                    <a:pt x="117" y="298"/>
                  </a:lnTo>
                  <a:lnTo>
                    <a:pt x="117" y="299"/>
                  </a:lnTo>
                  <a:lnTo>
                    <a:pt x="117" y="300"/>
                  </a:lnTo>
                  <a:lnTo>
                    <a:pt x="117" y="301"/>
                  </a:lnTo>
                  <a:lnTo>
                    <a:pt x="117" y="302"/>
                  </a:lnTo>
                  <a:lnTo>
                    <a:pt x="116" y="303"/>
                  </a:lnTo>
                  <a:lnTo>
                    <a:pt x="116" y="304"/>
                  </a:lnTo>
                  <a:lnTo>
                    <a:pt x="116" y="306"/>
                  </a:lnTo>
                  <a:lnTo>
                    <a:pt x="116" y="307"/>
                  </a:lnTo>
                  <a:lnTo>
                    <a:pt x="116" y="308"/>
                  </a:lnTo>
                  <a:lnTo>
                    <a:pt x="116" y="309"/>
                  </a:lnTo>
                  <a:lnTo>
                    <a:pt x="116" y="310"/>
                  </a:lnTo>
                  <a:lnTo>
                    <a:pt x="116" y="311"/>
                  </a:lnTo>
                  <a:lnTo>
                    <a:pt x="116" y="312"/>
                  </a:lnTo>
                  <a:lnTo>
                    <a:pt x="115" y="312"/>
                  </a:lnTo>
                  <a:lnTo>
                    <a:pt x="115" y="313"/>
                  </a:lnTo>
                  <a:lnTo>
                    <a:pt x="115" y="314"/>
                  </a:lnTo>
                  <a:lnTo>
                    <a:pt x="114" y="314"/>
                  </a:lnTo>
                  <a:lnTo>
                    <a:pt x="114" y="315"/>
                  </a:lnTo>
                  <a:lnTo>
                    <a:pt x="113" y="315"/>
                  </a:lnTo>
                  <a:lnTo>
                    <a:pt x="113" y="316"/>
                  </a:lnTo>
                  <a:lnTo>
                    <a:pt x="112" y="316"/>
                  </a:lnTo>
                  <a:lnTo>
                    <a:pt x="109" y="317"/>
                  </a:lnTo>
                  <a:lnTo>
                    <a:pt x="109" y="318"/>
                  </a:lnTo>
                  <a:lnTo>
                    <a:pt x="108" y="318"/>
                  </a:lnTo>
                  <a:lnTo>
                    <a:pt x="108" y="319"/>
                  </a:lnTo>
                  <a:lnTo>
                    <a:pt x="109" y="319"/>
                  </a:lnTo>
                  <a:lnTo>
                    <a:pt x="108" y="319"/>
                  </a:lnTo>
                  <a:lnTo>
                    <a:pt x="107" y="320"/>
                  </a:lnTo>
                  <a:lnTo>
                    <a:pt x="106" y="322"/>
                  </a:lnTo>
                  <a:lnTo>
                    <a:pt x="105" y="322"/>
                  </a:lnTo>
                  <a:lnTo>
                    <a:pt x="105" y="323"/>
                  </a:lnTo>
                  <a:lnTo>
                    <a:pt x="104" y="323"/>
                  </a:lnTo>
                  <a:lnTo>
                    <a:pt x="105" y="324"/>
                  </a:lnTo>
                  <a:lnTo>
                    <a:pt x="106" y="324"/>
                  </a:lnTo>
                  <a:lnTo>
                    <a:pt x="105" y="325"/>
                  </a:lnTo>
                  <a:lnTo>
                    <a:pt x="104" y="325"/>
                  </a:lnTo>
                  <a:lnTo>
                    <a:pt x="103" y="326"/>
                  </a:lnTo>
                  <a:lnTo>
                    <a:pt x="103" y="327"/>
                  </a:lnTo>
                  <a:lnTo>
                    <a:pt x="103" y="328"/>
                  </a:lnTo>
                  <a:lnTo>
                    <a:pt x="104" y="329"/>
                  </a:lnTo>
                  <a:lnTo>
                    <a:pt x="104" y="331"/>
                  </a:lnTo>
                  <a:lnTo>
                    <a:pt x="104" y="332"/>
                  </a:lnTo>
                  <a:lnTo>
                    <a:pt x="105" y="332"/>
                  </a:lnTo>
                  <a:lnTo>
                    <a:pt x="105" y="333"/>
                  </a:lnTo>
                  <a:lnTo>
                    <a:pt x="105" y="334"/>
                  </a:lnTo>
                  <a:lnTo>
                    <a:pt x="105" y="335"/>
                  </a:lnTo>
                  <a:lnTo>
                    <a:pt x="104" y="336"/>
                  </a:lnTo>
                  <a:lnTo>
                    <a:pt x="104" y="337"/>
                  </a:lnTo>
                  <a:lnTo>
                    <a:pt x="103" y="338"/>
                  </a:lnTo>
                  <a:lnTo>
                    <a:pt x="102" y="339"/>
                  </a:lnTo>
                  <a:lnTo>
                    <a:pt x="101" y="340"/>
                  </a:lnTo>
                  <a:lnTo>
                    <a:pt x="101" y="341"/>
                  </a:lnTo>
                  <a:lnTo>
                    <a:pt x="100" y="341"/>
                  </a:lnTo>
                  <a:lnTo>
                    <a:pt x="99" y="341"/>
                  </a:lnTo>
                  <a:lnTo>
                    <a:pt x="98" y="341"/>
                  </a:lnTo>
                  <a:lnTo>
                    <a:pt x="97" y="341"/>
                  </a:lnTo>
                  <a:lnTo>
                    <a:pt x="96" y="340"/>
                  </a:lnTo>
                  <a:lnTo>
                    <a:pt x="95" y="340"/>
                  </a:lnTo>
                  <a:lnTo>
                    <a:pt x="95" y="341"/>
                  </a:lnTo>
                  <a:lnTo>
                    <a:pt x="94" y="341"/>
                  </a:lnTo>
                  <a:lnTo>
                    <a:pt x="94" y="342"/>
                  </a:lnTo>
                  <a:lnTo>
                    <a:pt x="94" y="343"/>
                  </a:lnTo>
                  <a:lnTo>
                    <a:pt x="95" y="344"/>
                  </a:lnTo>
                  <a:lnTo>
                    <a:pt x="95" y="345"/>
                  </a:lnTo>
                  <a:lnTo>
                    <a:pt x="96" y="346"/>
                  </a:lnTo>
                  <a:lnTo>
                    <a:pt x="96" y="347"/>
                  </a:lnTo>
                  <a:lnTo>
                    <a:pt x="97" y="347"/>
                  </a:lnTo>
                  <a:lnTo>
                    <a:pt x="98" y="347"/>
                  </a:lnTo>
                  <a:lnTo>
                    <a:pt x="98" y="346"/>
                  </a:lnTo>
                  <a:lnTo>
                    <a:pt x="99" y="346"/>
                  </a:lnTo>
                  <a:lnTo>
                    <a:pt x="99" y="347"/>
                  </a:lnTo>
                  <a:lnTo>
                    <a:pt x="100" y="347"/>
                  </a:lnTo>
                  <a:lnTo>
                    <a:pt x="101" y="347"/>
                  </a:lnTo>
                  <a:lnTo>
                    <a:pt x="101" y="348"/>
                  </a:lnTo>
                  <a:lnTo>
                    <a:pt x="102" y="347"/>
                  </a:lnTo>
                  <a:lnTo>
                    <a:pt x="103" y="347"/>
                  </a:lnTo>
                  <a:lnTo>
                    <a:pt x="104" y="347"/>
                  </a:lnTo>
                  <a:lnTo>
                    <a:pt x="104" y="346"/>
                  </a:lnTo>
                  <a:lnTo>
                    <a:pt x="105" y="346"/>
                  </a:lnTo>
                  <a:lnTo>
                    <a:pt x="106" y="346"/>
                  </a:lnTo>
                  <a:lnTo>
                    <a:pt x="106" y="345"/>
                  </a:lnTo>
                  <a:lnTo>
                    <a:pt x="107" y="345"/>
                  </a:lnTo>
                  <a:lnTo>
                    <a:pt x="108" y="345"/>
                  </a:lnTo>
                  <a:lnTo>
                    <a:pt x="109" y="345"/>
                  </a:lnTo>
                  <a:lnTo>
                    <a:pt x="109" y="344"/>
                  </a:lnTo>
                  <a:lnTo>
                    <a:pt x="110" y="344"/>
                  </a:lnTo>
                  <a:lnTo>
                    <a:pt x="112" y="344"/>
                  </a:lnTo>
                  <a:lnTo>
                    <a:pt x="113" y="344"/>
                  </a:lnTo>
                  <a:lnTo>
                    <a:pt x="114" y="344"/>
                  </a:lnTo>
                  <a:lnTo>
                    <a:pt x="115" y="344"/>
                  </a:lnTo>
                  <a:lnTo>
                    <a:pt x="115" y="345"/>
                  </a:lnTo>
                  <a:lnTo>
                    <a:pt x="116" y="345"/>
                  </a:lnTo>
                  <a:lnTo>
                    <a:pt x="117" y="345"/>
                  </a:lnTo>
                  <a:lnTo>
                    <a:pt x="117" y="346"/>
                  </a:lnTo>
                  <a:lnTo>
                    <a:pt x="118" y="346"/>
                  </a:lnTo>
                  <a:lnTo>
                    <a:pt x="118" y="345"/>
                  </a:lnTo>
                  <a:lnTo>
                    <a:pt x="119" y="345"/>
                  </a:lnTo>
                  <a:lnTo>
                    <a:pt x="119" y="344"/>
                  </a:lnTo>
                  <a:lnTo>
                    <a:pt x="119" y="343"/>
                  </a:lnTo>
                  <a:lnTo>
                    <a:pt x="119" y="342"/>
                  </a:lnTo>
                  <a:lnTo>
                    <a:pt x="120" y="342"/>
                  </a:lnTo>
                  <a:lnTo>
                    <a:pt x="120" y="341"/>
                  </a:lnTo>
                  <a:lnTo>
                    <a:pt x="121" y="341"/>
                  </a:lnTo>
                  <a:lnTo>
                    <a:pt x="122" y="341"/>
                  </a:lnTo>
                  <a:lnTo>
                    <a:pt x="123" y="341"/>
                  </a:lnTo>
                  <a:lnTo>
                    <a:pt x="127" y="340"/>
                  </a:lnTo>
                  <a:lnTo>
                    <a:pt x="127" y="341"/>
                  </a:lnTo>
                  <a:lnTo>
                    <a:pt x="128" y="342"/>
                  </a:lnTo>
                  <a:lnTo>
                    <a:pt x="128" y="343"/>
                  </a:lnTo>
                  <a:lnTo>
                    <a:pt x="129" y="343"/>
                  </a:lnTo>
                  <a:lnTo>
                    <a:pt x="129" y="344"/>
                  </a:lnTo>
                  <a:lnTo>
                    <a:pt x="130" y="345"/>
                  </a:lnTo>
                  <a:lnTo>
                    <a:pt x="131" y="346"/>
                  </a:lnTo>
                  <a:lnTo>
                    <a:pt x="131" y="347"/>
                  </a:lnTo>
                  <a:lnTo>
                    <a:pt x="132" y="347"/>
                  </a:lnTo>
                  <a:lnTo>
                    <a:pt x="132" y="348"/>
                  </a:lnTo>
                  <a:lnTo>
                    <a:pt x="133" y="348"/>
                  </a:lnTo>
                  <a:lnTo>
                    <a:pt x="133" y="349"/>
                  </a:lnTo>
                  <a:lnTo>
                    <a:pt x="133" y="350"/>
                  </a:lnTo>
                  <a:lnTo>
                    <a:pt x="134" y="350"/>
                  </a:lnTo>
                  <a:lnTo>
                    <a:pt x="134" y="351"/>
                  </a:lnTo>
                  <a:lnTo>
                    <a:pt x="135" y="351"/>
                  </a:lnTo>
                  <a:lnTo>
                    <a:pt x="135" y="352"/>
                  </a:lnTo>
                  <a:lnTo>
                    <a:pt x="135" y="353"/>
                  </a:lnTo>
                  <a:lnTo>
                    <a:pt x="135" y="354"/>
                  </a:lnTo>
                  <a:lnTo>
                    <a:pt x="135" y="356"/>
                  </a:lnTo>
                  <a:lnTo>
                    <a:pt x="135" y="358"/>
                  </a:lnTo>
                  <a:lnTo>
                    <a:pt x="137" y="359"/>
                  </a:lnTo>
                  <a:lnTo>
                    <a:pt x="137" y="360"/>
                  </a:lnTo>
                  <a:lnTo>
                    <a:pt x="137" y="361"/>
                  </a:lnTo>
                  <a:lnTo>
                    <a:pt x="138" y="362"/>
                  </a:lnTo>
                  <a:lnTo>
                    <a:pt x="138" y="363"/>
                  </a:lnTo>
                  <a:lnTo>
                    <a:pt x="139" y="364"/>
                  </a:lnTo>
                  <a:lnTo>
                    <a:pt x="139" y="365"/>
                  </a:lnTo>
                  <a:lnTo>
                    <a:pt x="139" y="366"/>
                  </a:lnTo>
                  <a:lnTo>
                    <a:pt x="138" y="367"/>
                  </a:lnTo>
                  <a:lnTo>
                    <a:pt x="138" y="368"/>
                  </a:lnTo>
                  <a:lnTo>
                    <a:pt x="138" y="369"/>
                  </a:lnTo>
                  <a:lnTo>
                    <a:pt x="139" y="370"/>
                  </a:lnTo>
                  <a:lnTo>
                    <a:pt x="140" y="369"/>
                  </a:lnTo>
                  <a:lnTo>
                    <a:pt x="140" y="367"/>
                  </a:lnTo>
                  <a:lnTo>
                    <a:pt x="140" y="366"/>
                  </a:lnTo>
                  <a:lnTo>
                    <a:pt x="141" y="366"/>
                  </a:lnTo>
                  <a:lnTo>
                    <a:pt x="141" y="365"/>
                  </a:lnTo>
                  <a:lnTo>
                    <a:pt x="142" y="365"/>
                  </a:lnTo>
                  <a:lnTo>
                    <a:pt x="143" y="365"/>
                  </a:lnTo>
                  <a:lnTo>
                    <a:pt x="144" y="365"/>
                  </a:lnTo>
                  <a:lnTo>
                    <a:pt x="144" y="364"/>
                  </a:lnTo>
                  <a:lnTo>
                    <a:pt x="145" y="364"/>
                  </a:lnTo>
                  <a:lnTo>
                    <a:pt x="146" y="364"/>
                  </a:lnTo>
                  <a:lnTo>
                    <a:pt x="147" y="365"/>
                  </a:lnTo>
                  <a:lnTo>
                    <a:pt x="148" y="366"/>
                  </a:lnTo>
                  <a:lnTo>
                    <a:pt x="149" y="367"/>
                  </a:lnTo>
                  <a:lnTo>
                    <a:pt x="150" y="368"/>
                  </a:lnTo>
                  <a:lnTo>
                    <a:pt x="151" y="369"/>
                  </a:lnTo>
                  <a:lnTo>
                    <a:pt x="153" y="370"/>
                  </a:lnTo>
                  <a:lnTo>
                    <a:pt x="153" y="371"/>
                  </a:lnTo>
                  <a:lnTo>
                    <a:pt x="154" y="371"/>
                  </a:lnTo>
                  <a:lnTo>
                    <a:pt x="154" y="372"/>
                  </a:lnTo>
                  <a:lnTo>
                    <a:pt x="156" y="373"/>
                  </a:lnTo>
                  <a:lnTo>
                    <a:pt x="157" y="374"/>
                  </a:lnTo>
                  <a:lnTo>
                    <a:pt x="158" y="374"/>
                  </a:lnTo>
                  <a:lnTo>
                    <a:pt x="159" y="375"/>
                  </a:lnTo>
                  <a:lnTo>
                    <a:pt x="159" y="376"/>
                  </a:lnTo>
                  <a:lnTo>
                    <a:pt x="160" y="376"/>
                  </a:lnTo>
                  <a:lnTo>
                    <a:pt x="160" y="377"/>
                  </a:lnTo>
                  <a:lnTo>
                    <a:pt x="159" y="377"/>
                  </a:lnTo>
                  <a:lnTo>
                    <a:pt x="160" y="377"/>
                  </a:lnTo>
                  <a:lnTo>
                    <a:pt x="160" y="379"/>
                  </a:lnTo>
                  <a:lnTo>
                    <a:pt x="160" y="381"/>
                  </a:lnTo>
                  <a:lnTo>
                    <a:pt x="162" y="382"/>
                  </a:lnTo>
                  <a:lnTo>
                    <a:pt x="163" y="382"/>
                  </a:lnTo>
                  <a:lnTo>
                    <a:pt x="164" y="383"/>
                  </a:lnTo>
                  <a:lnTo>
                    <a:pt x="165" y="383"/>
                  </a:lnTo>
                  <a:lnTo>
                    <a:pt x="165" y="384"/>
                  </a:lnTo>
                  <a:lnTo>
                    <a:pt x="166" y="384"/>
                  </a:lnTo>
                  <a:lnTo>
                    <a:pt x="167" y="385"/>
                  </a:lnTo>
                  <a:lnTo>
                    <a:pt x="167" y="384"/>
                  </a:lnTo>
                  <a:lnTo>
                    <a:pt x="168" y="384"/>
                  </a:lnTo>
                  <a:lnTo>
                    <a:pt x="169" y="384"/>
                  </a:lnTo>
                  <a:lnTo>
                    <a:pt x="170" y="383"/>
                  </a:lnTo>
                  <a:lnTo>
                    <a:pt x="171" y="382"/>
                  </a:lnTo>
                  <a:lnTo>
                    <a:pt x="172" y="382"/>
                  </a:lnTo>
                  <a:lnTo>
                    <a:pt x="173" y="382"/>
                  </a:lnTo>
                  <a:lnTo>
                    <a:pt x="174" y="382"/>
                  </a:lnTo>
                  <a:lnTo>
                    <a:pt x="175" y="382"/>
                  </a:lnTo>
                  <a:lnTo>
                    <a:pt x="176" y="382"/>
                  </a:lnTo>
                  <a:lnTo>
                    <a:pt x="175" y="381"/>
                  </a:lnTo>
                  <a:lnTo>
                    <a:pt x="174" y="381"/>
                  </a:lnTo>
                  <a:lnTo>
                    <a:pt x="173" y="379"/>
                  </a:lnTo>
                  <a:lnTo>
                    <a:pt x="172" y="378"/>
                  </a:lnTo>
                  <a:lnTo>
                    <a:pt x="173" y="377"/>
                  </a:lnTo>
                  <a:lnTo>
                    <a:pt x="173" y="376"/>
                  </a:lnTo>
                  <a:lnTo>
                    <a:pt x="173" y="375"/>
                  </a:lnTo>
                  <a:lnTo>
                    <a:pt x="173" y="374"/>
                  </a:lnTo>
                  <a:lnTo>
                    <a:pt x="173" y="373"/>
                  </a:lnTo>
                  <a:lnTo>
                    <a:pt x="173" y="372"/>
                  </a:lnTo>
                  <a:lnTo>
                    <a:pt x="173" y="371"/>
                  </a:lnTo>
                  <a:lnTo>
                    <a:pt x="173" y="369"/>
                  </a:lnTo>
                  <a:lnTo>
                    <a:pt x="173" y="368"/>
                  </a:lnTo>
                  <a:lnTo>
                    <a:pt x="173" y="367"/>
                  </a:lnTo>
                  <a:lnTo>
                    <a:pt x="173" y="366"/>
                  </a:lnTo>
                  <a:lnTo>
                    <a:pt x="174" y="364"/>
                  </a:lnTo>
                  <a:lnTo>
                    <a:pt x="174" y="363"/>
                  </a:lnTo>
                  <a:lnTo>
                    <a:pt x="174" y="362"/>
                  </a:lnTo>
                  <a:lnTo>
                    <a:pt x="175" y="362"/>
                  </a:lnTo>
                  <a:lnTo>
                    <a:pt x="175" y="361"/>
                  </a:lnTo>
                  <a:lnTo>
                    <a:pt x="175" y="359"/>
                  </a:lnTo>
                  <a:lnTo>
                    <a:pt x="175" y="358"/>
                  </a:lnTo>
                  <a:lnTo>
                    <a:pt x="176" y="358"/>
                  </a:lnTo>
                  <a:lnTo>
                    <a:pt x="176" y="357"/>
                  </a:lnTo>
                  <a:lnTo>
                    <a:pt x="176" y="356"/>
                  </a:lnTo>
                  <a:lnTo>
                    <a:pt x="176" y="354"/>
                  </a:lnTo>
                  <a:lnTo>
                    <a:pt x="177" y="354"/>
                  </a:lnTo>
                  <a:lnTo>
                    <a:pt x="177" y="353"/>
                  </a:lnTo>
                  <a:lnTo>
                    <a:pt x="177" y="352"/>
                  </a:lnTo>
                  <a:lnTo>
                    <a:pt x="178" y="351"/>
                  </a:lnTo>
                  <a:lnTo>
                    <a:pt x="180" y="350"/>
                  </a:lnTo>
                  <a:lnTo>
                    <a:pt x="180" y="351"/>
                  </a:lnTo>
                  <a:lnTo>
                    <a:pt x="179" y="351"/>
                  </a:lnTo>
                  <a:lnTo>
                    <a:pt x="179" y="352"/>
                  </a:lnTo>
                  <a:lnTo>
                    <a:pt x="178" y="353"/>
                  </a:lnTo>
                  <a:lnTo>
                    <a:pt x="178" y="354"/>
                  </a:lnTo>
                  <a:lnTo>
                    <a:pt x="177" y="354"/>
                  </a:lnTo>
                  <a:lnTo>
                    <a:pt x="177" y="356"/>
                  </a:lnTo>
                  <a:lnTo>
                    <a:pt x="177" y="357"/>
                  </a:lnTo>
                  <a:lnTo>
                    <a:pt x="176" y="357"/>
                  </a:lnTo>
                  <a:lnTo>
                    <a:pt x="176" y="358"/>
                  </a:lnTo>
                  <a:lnTo>
                    <a:pt x="176" y="359"/>
                  </a:lnTo>
                  <a:lnTo>
                    <a:pt x="176" y="360"/>
                  </a:lnTo>
                  <a:lnTo>
                    <a:pt x="176" y="361"/>
                  </a:lnTo>
                  <a:lnTo>
                    <a:pt x="176" y="362"/>
                  </a:lnTo>
                  <a:lnTo>
                    <a:pt x="175" y="362"/>
                  </a:lnTo>
                  <a:lnTo>
                    <a:pt x="175" y="363"/>
                  </a:lnTo>
                  <a:lnTo>
                    <a:pt x="175" y="364"/>
                  </a:lnTo>
                  <a:lnTo>
                    <a:pt x="175" y="365"/>
                  </a:lnTo>
                  <a:lnTo>
                    <a:pt x="174" y="366"/>
                  </a:lnTo>
                  <a:lnTo>
                    <a:pt x="174" y="367"/>
                  </a:lnTo>
                  <a:lnTo>
                    <a:pt x="175" y="366"/>
                  </a:lnTo>
                  <a:lnTo>
                    <a:pt x="175" y="365"/>
                  </a:lnTo>
                  <a:lnTo>
                    <a:pt x="176" y="365"/>
                  </a:lnTo>
                  <a:lnTo>
                    <a:pt x="176" y="364"/>
                  </a:lnTo>
                  <a:lnTo>
                    <a:pt x="176" y="363"/>
                  </a:lnTo>
                  <a:lnTo>
                    <a:pt x="176" y="362"/>
                  </a:lnTo>
                  <a:lnTo>
                    <a:pt x="176" y="361"/>
                  </a:lnTo>
                  <a:lnTo>
                    <a:pt x="177" y="360"/>
                  </a:lnTo>
                  <a:lnTo>
                    <a:pt x="178" y="360"/>
                  </a:lnTo>
                  <a:lnTo>
                    <a:pt x="179" y="360"/>
                  </a:lnTo>
                  <a:lnTo>
                    <a:pt x="180" y="360"/>
                  </a:lnTo>
                  <a:lnTo>
                    <a:pt x="179" y="360"/>
                  </a:lnTo>
                  <a:lnTo>
                    <a:pt x="179" y="359"/>
                  </a:lnTo>
                  <a:lnTo>
                    <a:pt x="180" y="359"/>
                  </a:lnTo>
                  <a:lnTo>
                    <a:pt x="179" y="359"/>
                  </a:lnTo>
                  <a:lnTo>
                    <a:pt x="179" y="360"/>
                  </a:lnTo>
                  <a:lnTo>
                    <a:pt x="178" y="360"/>
                  </a:lnTo>
                  <a:lnTo>
                    <a:pt x="178" y="359"/>
                  </a:lnTo>
                  <a:lnTo>
                    <a:pt x="179" y="358"/>
                  </a:lnTo>
                  <a:lnTo>
                    <a:pt x="178" y="357"/>
                  </a:lnTo>
                  <a:lnTo>
                    <a:pt x="179" y="357"/>
                  </a:lnTo>
                  <a:lnTo>
                    <a:pt x="178" y="356"/>
                  </a:lnTo>
                  <a:lnTo>
                    <a:pt x="179" y="356"/>
                  </a:lnTo>
                  <a:lnTo>
                    <a:pt x="179" y="354"/>
                  </a:lnTo>
                  <a:lnTo>
                    <a:pt x="180" y="353"/>
                  </a:lnTo>
                  <a:lnTo>
                    <a:pt x="179" y="353"/>
                  </a:lnTo>
                  <a:lnTo>
                    <a:pt x="179" y="352"/>
                  </a:lnTo>
                  <a:lnTo>
                    <a:pt x="180" y="352"/>
                  </a:lnTo>
                  <a:lnTo>
                    <a:pt x="180" y="351"/>
                  </a:lnTo>
                  <a:lnTo>
                    <a:pt x="181" y="351"/>
                  </a:lnTo>
                  <a:lnTo>
                    <a:pt x="181" y="350"/>
                  </a:lnTo>
                  <a:lnTo>
                    <a:pt x="182" y="350"/>
                  </a:lnTo>
                  <a:lnTo>
                    <a:pt x="183" y="349"/>
                  </a:lnTo>
                  <a:lnTo>
                    <a:pt x="184" y="348"/>
                  </a:lnTo>
                  <a:lnTo>
                    <a:pt x="185" y="348"/>
                  </a:lnTo>
                  <a:lnTo>
                    <a:pt x="187" y="348"/>
                  </a:lnTo>
                  <a:lnTo>
                    <a:pt x="188" y="347"/>
                  </a:lnTo>
                  <a:lnTo>
                    <a:pt x="189" y="346"/>
                  </a:lnTo>
                  <a:lnTo>
                    <a:pt x="189" y="345"/>
                  </a:lnTo>
                  <a:lnTo>
                    <a:pt x="190" y="345"/>
                  </a:lnTo>
                  <a:lnTo>
                    <a:pt x="191" y="346"/>
                  </a:lnTo>
                  <a:lnTo>
                    <a:pt x="190" y="346"/>
                  </a:lnTo>
                  <a:lnTo>
                    <a:pt x="190" y="347"/>
                  </a:lnTo>
                  <a:lnTo>
                    <a:pt x="190" y="348"/>
                  </a:lnTo>
                  <a:lnTo>
                    <a:pt x="190" y="349"/>
                  </a:lnTo>
                  <a:lnTo>
                    <a:pt x="190" y="350"/>
                  </a:lnTo>
                  <a:lnTo>
                    <a:pt x="190" y="351"/>
                  </a:lnTo>
                  <a:lnTo>
                    <a:pt x="190" y="353"/>
                  </a:lnTo>
                  <a:lnTo>
                    <a:pt x="189" y="354"/>
                  </a:lnTo>
                  <a:lnTo>
                    <a:pt x="189" y="356"/>
                  </a:lnTo>
                  <a:lnTo>
                    <a:pt x="189" y="357"/>
                  </a:lnTo>
                  <a:lnTo>
                    <a:pt x="188" y="358"/>
                  </a:lnTo>
                  <a:lnTo>
                    <a:pt x="188" y="360"/>
                  </a:lnTo>
                  <a:lnTo>
                    <a:pt x="188" y="361"/>
                  </a:lnTo>
                  <a:lnTo>
                    <a:pt x="188" y="362"/>
                  </a:lnTo>
                  <a:lnTo>
                    <a:pt x="188" y="363"/>
                  </a:lnTo>
                  <a:lnTo>
                    <a:pt x="188" y="364"/>
                  </a:lnTo>
                  <a:lnTo>
                    <a:pt x="188" y="365"/>
                  </a:lnTo>
                  <a:lnTo>
                    <a:pt x="188" y="366"/>
                  </a:lnTo>
                  <a:lnTo>
                    <a:pt x="188" y="368"/>
                  </a:lnTo>
                  <a:lnTo>
                    <a:pt x="188" y="369"/>
                  </a:lnTo>
                  <a:lnTo>
                    <a:pt x="187" y="369"/>
                  </a:lnTo>
                  <a:lnTo>
                    <a:pt x="187" y="370"/>
                  </a:lnTo>
                  <a:lnTo>
                    <a:pt x="187" y="371"/>
                  </a:lnTo>
                  <a:lnTo>
                    <a:pt x="187" y="373"/>
                  </a:lnTo>
                  <a:lnTo>
                    <a:pt x="187" y="374"/>
                  </a:lnTo>
                  <a:lnTo>
                    <a:pt x="185" y="375"/>
                  </a:lnTo>
                  <a:lnTo>
                    <a:pt x="185" y="376"/>
                  </a:lnTo>
                  <a:lnTo>
                    <a:pt x="185" y="377"/>
                  </a:lnTo>
                  <a:lnTo>
                    <a:pt x="187" y="378"/>
                  </a:lnTo>
                  <a:lnTo>
                    <a:pt x="187" y="379"/>
                  </a:lnTo>
                  <a:lnTo>
                    <a:pt x="187" y="381"/>
                  </a:lnTo>
                  <a:lnTo>
                    <a:pt x="185" y="381"/>
                  </a:lnTo>
                  <a:lnTo>
                    <a:pt x="185" y="382"/>
                  </a:lnTo>
                  <a:lnTo>
                    <a:pt x="185" y="383"/>
                  </a:lnTo>
                  <a:lnTo>
                    <a:pt x="184" y="384"/>
                  </a:lnTo>
                  <a:lnTo>
                    <a:pt x="184" y="385"/>
                  </a:lnTo>
                  <a:lnTo>
                    <a:pt x="184" y="387"/>
                  </a:lnTo>
                  <a:lnTo>
                    <a:pt x="184" y="391"/>
                  </a:lnTo>
                  <a:lnTo>
                    <a:pt x="184" y="392"/>
                  </a:lnTo>
                  <a:lnTo>
                    <a:pt x="184" y="393"/>
                  </a:lnTo>
                  <a:lnTo>
                    <a:pt x="184" y="394"/>
                  </a:lnTo>
                  <a:lnTo>
                    <a:pt x="185" y="395"/>
                  </a:lnTo>
                  <a:lnTo>
                    <a:pt x="185" y="396"/>
                  </a:lnTo>
                  <a:lnTo>
                    <a:pt x="184" y="398"/>
                  </a:lnTo>
                  <a:lnTo>
                    <a:pt x="184" y="399"/>
                  </a:lnTo>
                  <a:lnTo>
                    <a:pt x="183" y="400"/>
                  </a:lnTo>
                  <a:lnTo>
                    <a:pt x="183" y="401"/>
                  </a:lnTo>
                  <a:lnTo>
                    <a:pt x="183" y="402"/>
                  </a:lnTo>
                  <a:lnTo>
                    <a:pt x="182" y="402"/>
                  </a:lnTo>
                  <a:lnTo>
                    <a:pt x="183" y="402"/>
                  </a:lnTo>
                  <a:lnTo>
                    <a:pt x="182" y="403"/>
                  </a:lnTo>
                  <a:lnTo>
                    <a:pt x="183" y="403"/>
                  </a:lnTo>
                  <a:lnTo>
                    <a:pt x="183" y="404"/>
                  </a:lnTo>
                  <a:lnTo>
                    <a:pt x="183" y="406"/>
                  </a:lnTo>
                  <a:lnTo>
                    <a:pt x="183" y="407"/>
                  </a:lnTo>
                  <a:lnTo>
                    <a:pt x="182" y="408"/>
                  </a:lnTo>
                  <a:lnTo>
                    <a:pt x="182" y="409"/>
                  </a:lnTo>
                  <a:lnTo>
                    <a:pt x="182" y="411"/>
                  </a:lnTo>
                  <a:lnTo>
                    <a:pt x="182" y="412"/>
                  </a:lnTo>
                  <a:lnTo>
                    <a:pt x="184" y="413"/>
                  </a:lnTo>
                  <a:lnTo>
                    <a:pt x="184" y="414"/>
                  </a:lnTo>
                  <a:lnTo>
                    <a:pt x="183" y="415"/>
                  </a:lnTo>
                  <a:lnTo>
                    <a:pt x="183" y="416"/>
                  </a:lnTo>
                  <a:lnTo>
                    <a:pt x="183" y="417"/>
                  </a:lnTo>
                  <a:lnTo>
                    <a:pt x="182" y="418"/>
                  </a:lnTo>
                  <a:lnTo>
                    <a:pt x="182" y="419"/>
                  </a:lnTo>
                  <a:lnTo>
                    <a:pt x="182" y="420"/>
                  </a:lnTo>
                  <a:lnTo>
                    <a:pt x="182" y="421"/>
                  </a:lnTo>
                  <a:lnTo>
                    <a:pt x="181" y="422"/>
                  </a:lnTo>
                  <a:lnTo>
                    <a:pt x="181" y="423"/>
                  </a:lnTo>
                  <a:lnTo>
                    <a:pt x="181" y="424"/>
                  </a:lnTo>
                  <a:lnTo>
                    <a:pt x="181" y="425"/>
                  </a:lnTo>
                  <a:lnTo>
                    <a:pt x="182" y="426"/>
                  </a:lnTo>
                  <a:lnTo>
                    <a:pt x="182" y="427"/>
                  </a:lnTo>
                  <a:lnTo>
                    <a:pt x="181" y="427"/>
                  </a:lnTo>
                  <a:lnTo>
                    <a:pt x="181" y="428"/>
                  </a:lnTo>
                  <a:lnTo>
                    <a:pt x="181" y="429"/>
                  </a:lnTo>
                  <a:lnTo>
                    <a:pt x="181" y="431"/>
                  </a:lnTo>
                  <a:lnTo>
                    <a:pt x="181" y="432"/>
                  </a:lnTo>
                  <a:lnTo>
                    <a:pt x="180" y="433"/>
                  </a:lnTo>
                  <a:lnTo>
                    <a:pt x="180" y="435"/>
                  </a:lnTo>
                  <a:lnTo>
                    <a:pt x="180" y="436"/>
                  </a:lnTo>
                  <a:lnTo>
                    <a:pt x="180" y="439"/>
                  </a:lnTo>
                  <a:lnTo>
                    <a:pt x="179" y="440"/>
                  </a:lnTo>
                  <a:lnTo>
                    <a:pt x="179" y="442"/>
                  </a:lnTo>
                  <a:lnTo>
                    <a:pt x="179" y="443"/>
                  </a:lnTo>
                  <a:lnTo>
                    <a:pt x="179" y="444"/>
                  </a:lnTo>
                  <a:lnTo>
                    <a:pt x="178" y="446"/>
                  </a:lnTo>
                  <a:lnTo>
                    <a:pt x="178" y="447"/>
                  </a:lnTo>
                  <a:lnTo>
                    <a:pt x="178" y="448"/>
                  </a:lnTo>
                  <a:lnTo>
                    <a:pt x="178" y="449"/>
                  </a:lnTo>
                  <a:lnTo>
                    <a:pt x="178" y="453"/>
                  </a:lnTo>
                  <a:lnTo>
                    <a:pt x="178" y="454"/>
                  </a:lnTo>
                  <a:lnTo>
                    <a:pt x="178" y="456"/>
                  </a:lnTo>
                  <a:lnTo>
                    <a:pt x="179" y="456"/>
                  </a:lnTo>
                  <a:lnTo>
                    <a:pt x="179" y="460"/>
                  </a:lnTo>
                  <a:lnTo>
                    <a:pt x="180" y="461"/>
                  </a:lnTo>
                  <a:lnTo>
                    <a:pt x="179" y="462"/>
                  </a:lnTo>
                  <a:lnTo>
                    <a:pt x="179" y="463"/>
                  </a:lnTo>
                  <a:lnTo>
                    <a:pt x="179" y="464"/>
                  </a:lnTo>
                  <a:lnTo>
                    <a:pt x="179" y="465"/>
                  </a:lnTo>
                  <a:lnTo>
                    <a:pt x="179" y="466"/>
                  </a:lnTo>
                  <a:lnTo>
                    <a:pt x="179" y="467"/>
                  </a:lnTo>
                  <a:lnTo>
                    <a:pt x="179" y="468"/>
                  </a:lnTo>
                  <a:lnTo>
                    <a:pt x="179" y="469"/>
                  </a:lnTo>
                  <a:lnTo>
                    <a:pt x="178" y="469"/>
                  </a:lnTo>
                  <a:lnTo>
                    <a:pt x="178" y="470"/>
                  </a:lnTo>
                  <a:lnTo>
                    <a:pt x="178" y="471"/>
                  </a:lnTo>
                  <a:lnTo>
                    <a:pt x="177" y="472"/>
                  </a:lnTo>
                  <a:lnTo>
                    <a:pt x="177" y="474"/>
                  </a:lnTo>
                  <a:lnTo>
                    <a:pt x="177" y="475"/>
                  </a:lnTo>
                  <a:lnTo>
                    <a:pt x="177" y="476"/>
                  </a:lnTo>
                  <a:lnTo>
                    <a:pt x="177" y="477"/>
                  </a:lnTo>
                  <a:lnTo>
                    <a:pt x="177" y="479"/>
                  </a:lnTo>
                  <a:lnTo>
                    <a:pt x="177" y="481"/>
                  </a:lnTo>
                  <a:lnTo>
                    <a:pt x="176" y="481"/>
                  </a:lnTo>
                  <a:lnTo>
                    <a:pt x="176" y="482"/>
                  </a:lnTo>
                  <a:lnTo>
                    <a:pt x="176" y="484"/>
                  </a:lnTo>
                  <a:lnTo>
                    <a:pt x="176" y="485"/>
                  </a:lnTo>
                  <a:lnTo>
                    <a:pt x="177" y="485"/>
                  </a:lnTo>
                  <a:lnTo>
                    <a:pt x="177" y="486"/>
                  </a:lnTo>
                  <a:lnTo>
                    <a:pt x="177" y="485"/>
                  </a:lnTo>
                  <a:lnTo>
                    <a:pt x="178" y="485"/>
                  </a:lnTo>
                  <a:lnTo>
                    <a:pt x="178" y="486"/>
                  </a:lnTo>
                  <a:lnTo>
                    <a:pt x="178" y="487"/>
                  </a:lnTo>
                  <a:lnTo>
                    <a:pt x="177" y="488"/>
                  </a:lnTo>
                  <a:lnTo>
                    <a:pt x="176" y="488"/>
                  </a:lnTo>
                  <a:lnTo>
                    <a:pt x="171" y="489"/>
                  </a:lnTo>
                  <a:lnTo>
                    <a:pt x="162" y="490"/>
                  </a:lnTo>
                  <a:lnTo>
                    <a:pt x="155" y="489"/>
                  </a:lnTo>
                  <a:lnTo>
                    <a:pt x="147" y="490"/>
                  </a:lnTo>
                  <a:lnTo>
                    <a:pt x="143" y="490"/>
                  </a:lnTo>
                  <a:lnTo>
                    <a:pt x="139" y="490"/>
                  </a:lnTo>
                  <a:lnTo>
                    <a:pt x="129" y="490"/>
                  </a:lnTo>
                  <a:lnTo>
                    <a:pt x="113" y="490"/>
                  </a:lnTo>
                  <a:lnTo>
                    <a:pt x="99" y="490"/>
                  </a:lnTo>
                  <a:lnTo>
                    <a:pt x="74" y="489"/>
                  </a:lnTo>
                  <a:lnTo>
                    <a:pt x="73" y="489"/>
                  </a:lnTo>
                  <a:lnTo>
                    <a:pt x="73" y="488"/>
                  </a:lnTo>
                  <a:lnTo>
                    <a:pt x="72" y="488"/>
                  </a:lnTo>
                  <a:lnTo>
                    <a:pt x="71" y="488"/>
                  </a:lnTo>
                  <a:lnTo>
                    <a:pt x="70" y="488"/>
                  </a:lnTo>
                  <a:lnTo>
                    <a:pt x="69" y="488"/>
                  </a:lnTo>
                  <a:lnTo>
                    <a:pt x="67" y="487"/>
                  </a:lnTo>
                  <a:lnTo>
                    <a:pt x="67" y="488"/>
                  </a:lnTo>
                  <a:lnTo>
                    <a:pt x="66" y="488"/>
                  </a:lnTo>
                  <a:lnTo>
                    <a:pt x="65" y="487"/>
                  </a:lnTo>
                  <a:lnTo>
                    <a:pt x="64" y="487"/>
                  </a:lnTo>
                  <a:lnTo>
                    <a:pt x="62" y="487"/>
                  </a:lnTo>
                  <a:lnTo>
                    <a:pt x="60" y="487"/>
                  </a:lnTo>
                  <a:lnTo>
                    <a:pt x="59" y="487"/>
                  </a:lnTo>
                  <a:lnTo>
                    <a:pt x="59" y="486"/>
                  </a:lnTo>
                  <a:lnTo>
                    <a:pt x="58" y="485"/>
                  </a:lnTo>
                  <a:lnTo>
                    <a:pt x="57" y="485"/>
                  </a:lnTo>
                  <a:lnTo>
                    <a:pt x="56" y="485"/>
                  </a:lnTo>
                  <a:lnTo>
                    <a:pt x="55" y="485"/>
                  </a:lnTo>
                  <a:lnTo>
                    <a:pt x="55" y="484"/>
                  </a:lnTo>
                  <a:lnTo>
                    <a:pt x="54" y="484"/>
                  </a:lnTo>
                  <a:lnTo>
                    <a:pt x="53" y="484"/>
                  </a:lnTo>
                  <a:lnTo>
                    <a:pt x="52" y="484"/>
                  </a:lnTo>
                  <a:lnTo>
                    <a:pt x="51" y="485"/>
                  </a:lnTo>
                  <a:lnTo>
                    <a:pt x="51" y="486"/>
                  </a:lnTo>
                  <a:lnTo>
                    <a:pt x="51" y="487"/>
                  </a:lnTo>
                  <a:lnTo>
                    <a:pt x="51" y="488"/>
                  </a:lnTo>
                  <a:lnTo>
                    <a:pt x="50" y="488"/>
                  </a:lnTo>
                  <a:lnTo>
                    <a:pt x="49" y="488"/>
                  </a:lnTo>
                  <a:lnTo>
                    <a:pt x="48" y="489"/>
                  </a:lnTo>
                  <a:lnTo>
                    <a:pt x="47" y="489"/>
                  </a:lnTo>
                  <a:lnTo>
                    <a:pt x="46" y="489"/>
                  </a:lnTo>
                  <a:lnTo>
                    <a:pt x="45" y="489"/>
                  </a:lnTo>
                  <a:lnTo>
                    <a:pt x="42" y="488"/>
                  </a:lnTo>
                  <a:lnTo>
                    <a:pt x="40" y="487"/>
                  </a:lnTo>
                  <a:lnTo>
                    <a:pt x="39" y="486"/>
                  </a:lnTo>
                  <a:lnTo>
                    <a:pt x="39" y="485"/>
                  </a:lnTo>
                  <a:lnTo>
                    <a:pt x="38" y="485"/>
                  </a:lnTo>
                  <a:lnTo>
                    <a:pt x="38" y="471"/>
                  </a:lnTo>
                  <a:lnTo>
                    <a:pt x="38" y="448"/>
                  </a:lnTo>
                  <a:lnTo>
                    <a:pt x="38" y="427"/>
                  </a:lnTo>
                  <a:lnTo>
                    <a:pt x="37" y="425"/>
                  </a:lnTo>
                  <a:lnTo>
                    <a:pt x="31" y="413"/>
                  </a:lnTo>
                  <a:lnTo>
                    <a:pt x="27" y="404"/>
                  </a:lnTo>
                  <a:lnTo>
                    <a:pt x="26" y="387"/>
                  </a:lnTo>
                  <a:lnTo>
                    <a:pt x="31" y="362"/>
                  </a:lnTo>
                  <a:lnTo>
                    <a:pt x="31" y="361"/>
                  </a:lnTo>
                  <a:lnTo>
                    <a:pt x="31" y="357"/>
                  </a:lnTo>
                  <a:lnTo>
                    <a:pt x="28" y="336"/>
                  </a:lnTo>
                  <a:lnTo>
                    <a:pt x="29" y="334"/>
                  </a:lnTo>
                  <a:lnTo>
                    <a:pt x="29" y="333"/>
                  </a:lnTo>
                  <a:lnTo>
                    <a:pt x="18" y="331"/>
                  </a:lnTo>
                  <a:lnTo>
                    <a:pt x="15" y="329"/>
                  </a:lnTo>
                  <a:lnTo>
                    <a:pt x="14" y="329"/>
                  </a:lnTo>
                  <a:lnTo>
                    <a:pt x="13" y="328"/>
                  </a:lnTo>
                  <a:lnTo>
                    <a:pt x="8" y="322"/>
                  </a:lnTo>
                  <a:lnTo>
                    <a:pt x="0" y="301"/>
                  </a:lnTo>
                  <a:lnTo>
                    <a:pt x="8" y="274"/>
                  </a:lnTo>
                  <a:lnTo>
                    <a:pt x="13" y="271"/>
                  </a:lnTo>
                  <a:lnTo>
                    <a:pt x="14" y="268"/>
                  </a:lnTo>
                  <a:lnTo>
                    <a:pt x="14" y="265"/>
                  </a:lnTo>
                  <a:lnTo>
                    <a:pt x="14" y="261"/>
                  </a:lnTo>
                  <a:lnTo>
                    <a:pt x="14" y="259"/>
                  </a:lnTo>
                  <a:lnTo>
                    <a:pt x="14" y="258"/>
                  </a:lnTo>
                  <a:lnTo>
                    <a:pt x="13" y="254"/>
                  </a:lnTo>
                  <a:lnTo>
                    <a:pt x="13" y="243"/>
                  </a:lnTo>
                  <a:lnTo>
                    <a:pt x="12" y="243"/>
                  </a:lnTo>
                  <a:lnTo>
                    <a:pt x="9" y="243"/>
                  </a:lnTo>
                  <a:lnTo>
                    <a:pt x="8" y="240"/>
                  </a:lnTo>
                  <a:lnTo>
                    <a:pt x="8" y="235"/>
                  </a:lnTo>
                  <a:lnTo>
                    <a:pt x="9" y="231"/>
                  </a:lnTo>
                  <a:lnTo>
                    <a:pt x="10" y="227"/>
                  </a:lnTo>
                  <a:lnTo>
                    <a:pt x="12" y="225"/>
                  </a:lnTo>
                  <a:lnTo>
                    <a:pt x="16" y="217"/>
                  </a:lnTo>
                  <a:lnTo>
                    <a:pt x="17" y="201"/>
                  </a:lnTo>
                  <a:lnTo>
                    <a:pt x="18" y="192"/>
                  </a:lnTo>
                  <a:lnTo>
                    <a:pt x="19" y="179"/>
                  </a:lnTo>
                  <a:lnTo>
                    <a:pt x="19" y="170"/>
                  </a:lnTo>
                  <a:lnTo>
                    <a:pt x="19" y="159"/>
                  </a:lnTo>
                  <a:lnTo>
                    <a:pt x="17" y="137"/>
                  </a:lnTo>
                  <a:lnTo>
                    <a:pt x="15" y="114"/>
                  </a:lnTo>
                  <a:lnTo>
                    <a:pt x="13" y="94"/>
                  </a:lnTo>
                  <a:lnTo>
                    <a:pt x="13" y="89"/>
                  </a:lnTo>
                  <a:lnTo>
                    <a:pt x="14" y="74"/>
                  </a:lnTo>
                  <a:lnTo>
                    <a:pt x="14" y="66"/>
                  </a:lnTo>
                  <a:lnTo>
                    <a:pt x="14" y="58"/>
                  </a:lnTo>
                  <a:lnTo>
                    <a:pt x="15" y="46"/>
                  </a:lnTo>
                  <a:lnTo>
                    <a:pt x="14" y="40"/>
                  </a:lnTo>
                  <a:lnTo>
                    <a:pt x="13" y="33"/>
                  </a:lnTo>
                  <a:lnTo>
                    <a:pt x="10" y="18"/>
                  </a:lnTo>
                  <a:lnTo>
                    <a:pt x="4" y="9"/>
                  </a:lnTo>
                  <a:lnTo>
                    <a:pt x="8" y="8"/>
                  </a:lnTo>
                  <a:lnTo>
                    <a:pt x="9" y="7"/>
                  </a:lnTo>
                  <a:lnTo>
                    <a:pt x="10" y="5"/>
                  </a:lnTo>
                  <a:lnTo>
                    <a:pt x="12" y="5"/>
                  </a:lnTo>
                  <a:lnTo>
                    <a:pt x="13" y="5"/>
                  </a:lnTo>
                  <a:lnTo>
                    <a:pt x="13" y="4"/>
                  </a:lnTo>
                  <a:lnTo>
                    <a:pt x="14" y="4"/>
                  </a:lnTo>
                  <a:lnTo>
                    <a:pt x="15" y="4"/>
                  </a:lnTo>
                  <a:lnTo>
                    <a:pt x="16" y="4"/>
                  </a:lnTo>
                  <a:lnTo>
                    <a:pt x="16" y="3"/>
                  </a:lnTo>
                  <a:lnTo>
                    <a:pt x="17" y="3"/>
                  </a:lnTo>
                  <a:lnTo>
                    <a:pt x="18" y="3"/>
                  </a:lnTo>
                  <a:lnTo>
                    <a:pt x="18" y="2"/>
                  </a:lnTo>
                  <a:lnTo>
                    <a:pt x="18" y="3"/>
                  </a:lnTo>
                  <a:lnTo>
                    <a:pt x="18" y="2"/>
                  </a:lnTo>
                  <a:lnTo>
                    <a:pt x="19" y="2"/>
                  </a:lnTo>
                  <a:lnTo>
                    <a:pt x="20" y="2"/>
                  </a:lnTo>
                  <a:lnTo>
                    <a:pt x="20" y="1"/>
                  </a:lnTo>
                  <a:lnTo>
                    <a:pt x="21" y="1"/>
                  </a:lnTo>
                  <a:lnTo>
                    <a:pt x="22" y="1"/>
                  </a:lnTo>
                  <a:lnTo>
                    <a:pt x="23" y="1"/>
                  </a:lnTo>
                  <a:lnTo>
                    <a:pt x="24" y="1"/>
                  </a:lnTo>
                  <a:lnTo>
                    <a:pt x="25" y="1"/>
                  </a:lnTo>
                  <a:lnTo>
                    <a:pt x="25" y="0"/>
                  </a:lnTo>
                  <a:lnTo>
                    <a:pt x="26" y="0"/>
                  </a:lnTo>
                  <a:lnTo>
                    <a:pt x="27" y="0"/>
                  </a:lnTo>
                  <a:close/>
                </a:path>
              </a:pathLst>
            </a:custGeom>
            <a:solidFill>
              <a:schemeClr val="accent6">
                <a:lumMod val="20000"/>
                <a:lumOff val="80000"/>
              </a:schemeClr>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25631" name="Freeform 15"/>
            <p:cNvSpPr>
              <a:spLocks noEditPoints="1"/>
            </p:cNvSpPr>
            <p:nvPr/>
          </p:nvSpPr>
          <p:spPr bwMode="auto">
            <a:xfrm>
              <a:off x="3639" y="1397"/>
              <a:ext cx="736" cy="724"/>
            </a:xfrm>
            <a:custGeom>
              <a:avLst/>
              <a:gdLst>
                <a:gd name="T0" fmla="*/ 247 w 736"/>
                <a:gd name="T1" fmla="*/ 660 h 724"/>
                <a:gd name="T2" fmla="*/ 305 w 736"/>
                <a:gd name="T3" fmla="*/ 594 h 724"/>
                <a:gd name="T4" fmla="*/ 326 w 736"/>
                <a:gd name="T5" fmla="*/ 545 h 724"/>
                <a:gd name="T6" fmla="*/ 701 w 736"/>
                <a:gd name="T7" fmla="*/ 404 h 724"/>
                <a:gd name="T8" fmla="*/ 726 w 736"/>
                <a:gd name="T9" fmla="*/ 359 h 724"/>
                <a:gd name="T10" fmla="*/ 380 w 736"/>
                <a:gd name="T11" fmla="*/ 5 h 724"/>
                <a:gd name="T12" fmla="*/ 402 w 736"/>
                <a:gd name="T13" fmla="*/ 27 h 724"/>
                <a:gd name="T14" fmla="*/ 437 w 736"/>
                <a:gd name="T15" fmla="*/ 26 h 724"/>
                <a:gd name="T16" fmla="*/ 466 w 736"/>
                <a:gd name="T17" fmla="*/ 47 h 724"/>
                <a:gd name="T18" fmla="*/ 506 w 736"/>
                <a:gd name="T19" fmla="*/ 47 h 724"/>
                <a:gd name="T20" fmla="*/ 536 w 736"/>
                <a:gd name="T21" fmla="*/ 63 h 724"/>
                <a:gd name="T22" fmla="*/ 563 w 736"/>
                <a:gd name="T23" fmla="*/ 85 h 724"/>
                <a:gd name="T24" fmla="*/ 602 w 736"/>
                <a:gd name="T25" fmla="*/ 96 h 724"/>
                <a:gd name="T26" fmla="*/ 636 w 736"/>
                <a:gd name="T27" fmla="*/ 126 h 724"/>
                <a:gd name="T28" fmla="*/ 673 w 736"/>
                <a:gd name="T29" fmla="*/ 147 h 724"/>
                <a:gd name="T30" fmla="*/ 687 w 736"/>
                <a:gd name="T31" fmla="*/ 188 h 724"/>
                <a:gd name="T32" fmla="*/ 697 w 736"/>
                <a:gd name="T33" fmla="*/ 221 h 724"/>
                <a:gd name="T34" fmla="*/ 714 w 736"/>
                <a:gd name="T35" fmla="*/ 262 h 724"/>
                <a:gd name="T36" fmla="*/ 708 w 736"/>
                <a:gd name="T37" fmla="*/ 299 h 724"/>
                <a:gd name="T38" fmla="*/ 730 w 736"/>
                <a:gd name="T39" fmla="*/ 332 h 724"/>
                <a:gd name="T40" fmla="*/ 726 w 736"/>
                <a:gd name="T41" fmla="*/ 357 h 724"/>
                <a:gd name="T42" fmla="*/ 703 w 736"/>
                <a:gd name="T43" fmla="*/ 373 h 724"/>
                <a:gd name="T44" fmla="*/ 666 w 736"/>
                <a:gd name="T45" fmla="*/ 384 h 724"/>
                <a:gd name="T46" fmla="*/ 646 w 736"/>
                <a:gd name="T47" fmla="*/ 387 h 724"/>
                <a:gd name="T48" fmla="*/ 633 w 736"/>
                <a:gd name="T49" fmla="*/ 389 h 724"/>
                <a:gd name="T50" fmla="*/ 613 w 736"/>
                <a:gd name="T51" fmla="*/ 397 h 724"/>
                <a:gd name="T52" fmla="*/ 576 w 736"/>
                <a:gd name="T53" fmla="*/ 411 h 724"/>
                <a:gd name="T54" fmla="*/ 550 w 736"/>
                <a:gd name="T55" fmla="*/ 408 h 724"/>
                <a:gd name="T56" fmla="*/ 542 w 736"/>
                <a:gd name="T57" fmla="*/ 422 h 724"/>
                <a:gd name="T58" fmla="*/ 519 w 736"/>
                <a:gd name="T59" fmla="*/ 435 h 724"/>
                <a:gd name="T60" fmla="*/ 465 w 736"/>
                <a:gd name="T61" fmla="*/ 462 h 724"/>
                <a:gd name="T62" fmla="*/ 424 w 736"/>
                <a:gd name="T63" fmla="*/ 481 h 724"/>
                <a:gd name="T64" fmla="*/ 397 w 736"/>
                <a:gd name="T65" fmla="*/ 497 h 724"/>
                <a:gd name="T66" fmla="*/ 378 w 736"/>
                <a:gd name="T67" fmla="*/ 510 h 724"/>
                <a:gd name="T68" fmla="*/ 337 w 736"/>
                <a:gd name="T69" fmla="*/ 557 h 724"/>
                <a:gd name="T70" fmla="*/ 323 w 736"/>
                <a:gd name="T71" fmla="*/ 540 h 724"/>
                <a:gd name="T72" fmla="*/ 318 w 736"/>
                <a:gd name="T73" fmla="*/ 591 h 724"/>
                <a:gd name="T74" fmla="*/ 307 w 736"/>
                <a:gd name="T75" fmla="*/ 601 h 724"/>
                <a:gd name="T76" fmla="*/ 252 w 736"/>
                <a:gd name="T77" fmla="*/ 652 h 724"/>
                <a:gd name="T78" fmla="*/ 245 w 736"/>
                <a:gd name="T79" fmla="*/ 661 h 724"/>
                <a:gd name="T80" fmla="*/ 227 w 736"/>
                <a:gd name="T81" fmla="*/ 691 h 724"/>
                <a:gd name="T82" fmla="*/ 229 w 736"/>
                <a:gd name="T83" fmla="*/ 702 h 724"/>
                <a:gd name="T84" fmla="*/ 211 w 736"/>
                <a:gd name="T85" fmla="*/ 719 h 724"/>
                <a:gd name="T86" fmla="*/ 177 w 736"/>
                <a:gd name="T87" fmla="*/ 714 h 724"/>
                <a:gd name="T88" fmla="*/ 181 w 736"/>
                <a:gd name="T89" fmla="*/ 684 h 724"/>
                <a:gd name="T90" fmla="*/ 182 w 736"/>
                <a:gd name="T91" fmla="*/ 646 h 724"/>
                <a:gd name="T92" fmla="*/ 151 w 736"/>
                <a:gd name="T93" fmla="*/ 609 h 724"/>
                <a:gd name="T94" fmla="*/ 120 w 736"/>
                <a:gd name="T95" fmla="*/ 571 h 724"/>
                <a:gd name="T96" fmla="*/ 60 w 736"/>
                <a:gd name="T97" fmla="*/ 535 h 724"/>
                <a:gd name="T98" fmla="*/ 36 w 736"/>
                <a:gd name="T99" fmla="*/ 496 h 724"/>
                <a:gd name="T100" fmla="*/ 37 w 736"/>
                <a:gd name="T101" fmla="*/ 452 h 724"/>
                <a:gd name="T102" fmla="*/ 31 w 736"/>
                <a:gd name="T103" fmla="*/ 416 h 724"/>
                <a:gd name="T104" fmla="*/ 30 w 736"/>
                <a:gd name="T105" fmla="*/ 374 h 724"/>
                <a:gd name="T106" fmla="*/ 26 w 736"/>
                <a:gd name="T107" fmla="*/ 320 h 724"/>
                <a:gd name="T108" fmla="*/ 14 w 736"/>
                <a:gd name="T109" fmla="*/ 277 h 724"/>
                <a:gd name="T110" fmla="*/ 34 w 736"/>
                <a:gd name="T111" fmla="*/ 223 h 724"/>
                <a:gd name="T112" fmla="*/ 86 w 736"/>
                <a:gd name="T113" fmla="*/ 213 h 724"/>
                <a:gd name="T114" fmla="*/ 129 w 736"/>
                <a:gd name="T115" fmla="*/ 151 h 724"/>
                <a:gd name="T116" fmla="*/ 184 w 736"/>
                <a:gd name="T117" fmla="*/ 84 h 724"/>
                <a:gd name="T118" fmla="*/ 217 w 736"/>
                <a:gd name="T119" fmla="*/ 68 h 724"/>
                <a:gd name="T120" fmla="*/ 244 w 736"/>
                <a:gd name="T121" fmla="*/ 50 h 724"/>
                <a:gd name="T122" fmla="*/ 274 w 736"/>
                <a:gd name="T123" fmla="*/ 26 h 724"/>
                <a:gd name="T124" fmla="*/ 313 w 736"/>
                <a:gd name="T125" fmla="*/ 0 h 7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6"/>
                <a:gd name="T190" fmla="*/ 0 h 724"/>
                <a:gd name="T191" fmla="*/ 736 w 736"/>
                <a:gd name="T192" fmla="*/ 724 h 72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6" h="724">
                  <a:moveTo>
                    <a:pt x="185" y="722"/>
                  </a:moveTo>
                  <a:lnTo>
                    <a:pt x="186" y="722"/>
                  </a:lnTo>
                  <a:lnTo>
                    <a:pt x="187" y="722"/>
                  </a:lnTo>
                  <a:lnTo>
                    <a:pt x="186" y="722"/>
                  </a:lnTo>
                  <a:lnTo>
                    <a:pt x="185" y="723"/>
                  </a:lnTo>
                  <a:lnTo>
                    <a:pt x="184" y="723"/>
                  </a:lnTo>
                  <a:lnTo>
                    <a:pt x="184" y="722"/>
                  </a:lnTo>
                  <a:lnTo>
                    <a:pt x="185" y="721"/>
                  </a:lnTo>
                  <a:lnTo>
                    <a:pt x="185" y="722"/>
                  </a:lnTo>
                  <a:close/>
                  <a:moveTo>
                    <a:pt x="181" y="721"/>
                  </a:moveTo>
                  <a:lnTo>
                    <a:pt x="180" y="721"/>
                  </a:lnTo>
                  <a:lnTo>
                    <a:pt x="181" y="720"/>
                  </a:lnTo>
                  <a:lnTo>
                    <a:pt x="181" y="721"/>
                  </a:lnTo>
                  <a:close/>
                  <a:moveTo>
                    <a:pt x="214" y="713"/>
                  </a:moveTo>
                  <a:lnTo>
                    <a:pt x="213" y="714"/>
                  </a:lnTo>
                  <a:lnTo>
                    <a:pt x="212" y="713"/>
                  </a:lnTo>
                  <a:lnTo>
                    <a:pt x="213" y="713"/>
                  </a:lnTo>
                  <a:lnTo>
                    <a:pt x="214" y="713"/>
                  </a:lnTo>
                  <a:close/>
                  <a:moveTo>
                    <a:pt x="212" y="713"/>
                  </a:moveTo>
                  <a:lnTo>
                    <a:pt x="212" y="712"/>
                  </a:lnTo>
                  <a:lnTo>
                    <a:pt x="212" y="713"/>
                  </a:lnTo>
                  <a:close/>
                  <a:moveTo>
                    <a:pt x="210" y="710"/>
                  </a:moveTo>
                  <a:lnTo>
                    <a:pt x="210" y="711"/>
                  </a:lnTo>
                  <a:lnTo>
                    <a:pt x="210" y="710"/>
                  </a:lnTo>
                  <a:close/>
                  <a:moveTo>
                    <a:pt x="210" y="708"/>
                  </a:moveTo>
                  <a:lnTo>
                    <a:pt x="209" y="709"/>
                  </a:lnTo>
                  <a:lnTo>
                    <a:pt x="209" y="708"/>
                  </a:lnTo>
                  <a:lnTo>
                    <a:pt x="208" y="708"/>
                  </a:lnTo>
                  <a:lnTo>
                    <a:pt x="208" y="707"/>
                  </a:lnTo>
                  <a:lnTo>
                    <a:pt x="209" y="708"/>
                  </a:lnTo>
                  <a:lnTo>
                    <a:pt x="210" y="708"/>
                  </a:lnTo>
                  <a:close/>
                  <a:moveTo>
                    <a:pt x="225" y="703"/>
                  </a:moveTo>
                  <a:lnTo>
                    <a:pt x="224" y="703"/>
                  </a:lnTo>
                  <a:lnTo>
                    <a:pt x="223" y="703"/>
                  </a:lnTo>
                  <a:lnTo>
                    <a:pt x="222" y="703"/>
                  </a:lnTo>
                  <a:lnTo>
                    <a:pt x="220" y="703"/>
                  </a:lnTo>
                  <a:lnTo>
                    <a:pt x="219" y="703"/>
                  </a:lnTo>
                  <a:lnTo>
                    <a:pt x="218" y="702"/>
                  </a:lnTo>
                  <a:lnTo>
                    <a:pt x="219" y="702"/>
                  </a:lnTo>
                  <a:lnTo>
                    <a:pt x="220" y="702"/>
                  </a:lnTo>
                  <a:lnTo>
                    <a:pt x="222" y="703"/>
                  </a:lnTo>
                  <a:lnTo>
                    <a:pt x="223" y="703"/>
                  </a:lnTo>
                  <a:lnTo>
                    <a:pt x="224" y="703"/>
                  </a:lnTo>
                  <a:lnTo>
                    <a:pt x="225" y="703"/>
                  </a:lnTo>
                  <a:lnTo>
                    <a:pt x="226" y="702"/>
                  </a:lnTo>
                  <a:lnTo>
                    <a:pt x="225" y="703"/>
                  </a:lnTo>
                  <a:close/>
                  <a:moveTo>
                    <a:pt x="227" y="702"/>
                  </a:moveTo>
                  <a:lnTo>
                    <a:pt x="227" y="703"/>
                  </a:lnTo>
                  <a:lnTo>
                    <a:pt x="227" y="702"/>
                  </a:lnTo>
                  <a:close/>
                  <a:moveTo>
                    <a:pt x="230" y="700"/>
                  </a:moveTo>
                  <a:lnTo>
                    <a:pt x="229" y="700"/>
                  </a:lnTo>
                  <a:lnTo>
                    <a:pt x="228" y="700"/>
                  </a:lnTo>
                  <a:lnTo>
                    <a:pt x="229" y="699"/>
                  </a:lnTo>
                  <a:lnTo>
                    <a:pt x="230" y="700"/>
                  </a:lnTo>
                  <a:close/>
                  <a:moveTo>
                    <a:pt x="249" y="661"/>
                  </a:moveTo>
                  <a:lnTo>
                    <a:pt x="248" y="661"/>
                  </a:lnTo>
                  <a:lnTo>
                    <a:pt x="247" y="660"/>
                  </a:lnTo>
                  <a:lnTo>
                    <a:pt x="247" y="659"/>
                  </a:lnTo>
                  <a:lnTo>
                    <a:pt x="247" y="660"/>
                  </a:lnTo>
                  <a:lnTo>
                    <a:pt x="248" y="661"/>
                  </a:lnTo>
                  <a:lnTo>
                    <a:pt x="249" y="661"/>
                  </a:lnTo>
                  <a:close/>
                  <a:moveTo>
                    <a:pt x="248" y="661"/>
                  </a:moveTo>
                  <a:lnTo>
                    <a:pt x="247" y="660"/>
                  </a:lnTo>
                  <a:lnTo>
                    <a:pt x="248" y="660"/>
                  </a:lnTo>
                  <a:lnTo>
                    <a:pt x="248" y="659"/>
                  </a:lnTo>
                  <a:lnTo>
                    <a:pt x="248" y="660"/>
                  </a:lnTo>
                  <a:lnTo>
                    <a:pt x="248" y="661"/>
                  </a:lnTo>
                  <a:close/>
                  <a:moveTo>
                    <a:pt x="249" y="660"/>
                  </a:moveTo>
                  <a:lnTo>
                    <a:pt x="249" y="659"/>
                  </a:lnTo>
                  <a:lnTo>
                    <a:pt x="249" y="660"/>
                  </a:lnTo>
                  <a:close/>
                  <a:moveTo>
                    <a:pt x="245" y="659"/>
                  </a:moveTo>
                  <a:lnTo>
                    <a:pt x="247" y="659"/>
                  </a:lnTo>
                  <a:lnTo>
                    <a:pt x="245" y="659"/>
                  </a:lnTo>
                  <a:close/>
                  <a:moveTo>
                    <a:pt x="251" y="654"/>
                  </a:moveTo>
                  <a:lnTo>
                    <a:pt x="251" y="656"/>
                  </a:lnTo>
                  <a:lnTo>
                    <a:pt x="251" y="654"/>
                  </a:lnTo>
                  <a:close/>
                  <a:moveTo>
                    <a:pt x="255" y="651"/>
                  </a:moveTo>
                  <a:lnTo>
                    <a:pt x="254" y="651"/>
                  </a:lnTo>
                  <a:lnTo>
                    <a:pt x="253" y="652"/>
                  </a:lnTo>
                  <a:lnTo>
                    <a:pt x="253" y="651"/>
                  </a:lnTo>
                  <a:lnTo>
                    <a:pt x="253" y="650"/>
                  </a:lnTo>
                  <a:lnTo>
                    <a:pt x="254" y="650"/>
                  </a:lnTo>
                  <a:lnTo>
                    <a:pt x="255" y="650"/>
                  </a:lnTo>
                  <a:lnTo>
                    <a:pt x="255" y="651"/>
                  </a:lnTo>
                  <a:close/>
                  <a:moveTo>
                    <a:pt x="251" y="648"/>
                  </a:moveTo>
                  <a:lnTo>
                    <a:pt x="250" y="648"/>
                  </a:lnTo>
                  <a:lnTo>
                    <a:pt x="251" y="648"/>
                  </a:lnTo>
                  <a:close/>
                  <a:moveTo>
                    <a:pt x="302" y="607"/>
                  </a:moveTo>
                  <a:lnTo>
                    <a:pt x="303" y="606"/>
                  </a:lnTo>
                  <a:lnTo>
                    <a:pt x="302" y="607"/>
                  </a:lnTo>
                  <a:close/>
                  <a:moveTo>
                    <a:pt x="302" y="597"/>
                  </a:moveTo>
                  <a:lnTo>
                    <a:pt x="302" y="596"/>
                  </a:lnTo>
                  <a:lnTo>
                    <a:pt x="303" y="596"/>
                  </a:lnTo>
                  <a:lnTo>
                    <a:pt x="302" y="597"/>
                  </a:lnTo>
                  <a:close/>
                  <a:moveTo>
                    <a:pt x="304" y="597"/>
                  </a:moveTo>
                  <a:lnTo>
                    <a:pt x="303" y="597"/>
                  </a:lnTo>
                  <a:lnTo>
                    <a:pt x="304" y="596"/>
                  </a:lnTo>
                  <a:lnTo>
                    <a:pt x="305" y="595"/>
                  </a:lnTo>
                  <a:lnTo>
                    <a:pt x="306" y="595"/>
                  </a:lnTo>
                  <a:lnTo>
                    <a:pt x="307" y="595"/>
                  </a:lnTo>
                  <a:lnTo>
                    <a:pt x="305" y="597"/>
                  </a:lnTo>
                  <a:lnTo>
                    <a:pt x="304" y="597"/>
                  </a:lnTo>
                  <a:close/>
                  <a:moveTo>
                    <a:pt x="301" y="594"/>
                  </a:moveTo>
                  <a:lnTo>
                    <a:pt x="302" y="594"/>
                  </a:lnTo>
                  <a:lnTo>
                    <a:pt x="303" y="594"/>
                  </a:lnTo>
                  <a:lnTo>
                    <a:pt x="303" y="593"/>
                  </a:lnTo>
                  <a:lnTo>
                    <a:pt x="304" y="593"/>
                  </a:lnTo>
                  <a:lnTo>
                    <a:pt x="304" y="594"/>
                  </a:lnTo>
                  <a:lnTo>
                    <a:pt x="304" y="595"/>
                  </a:lnTo>
                  <a:lnTo>
                    <a:pt x="303" y="595"/>
                  </a:lnTo>
                  <a:lnTo>
                    <a:pt x="302" y="595"/>
                  </a:lnTo>
                  <a:lnTo>
                    <a:pt x="301" y="595"/>
                  </a:lnTo>
                  <a:lnTo>
                    <a:pt x="300" y="594"/>
                  </a:lnTo>
                  <a:lnTo>
                    <a:pt x="300" y="593"/>
                  </a:lnTo>
                  <a:lnTo>
                    <a:pt x="301" y="594"/>
                  </a:lnTo>
                  <a:close/>
                  <a:moveTo>
                    <a:pt x="307" y="593"/>
                  </a:moveTo>
                  <a:lnTo>
                    <a:pt x="306" y="594"/>
                  </a:lnTo>
                  <a:lnTo>
                    <a:pt x="305" y="594"/>
                  </a:lnTo>
                  <a:lnTo>
                    <a:pt x="305" y="593"/>
                  </a:lnTo>
                  <a:lnTo>
                    <a:pt x="305" y="592"/>
                  </a:lnTo>
                  <a:lnTo>
                    <a:pt x="306" y="591"/>
                  </a:lnTo>
                  <a:lnTo>
                    <a:pt x="307" y="591"/>
                  </a:lnTo>
                  <a:lnTo>
                    <a:pt x="307" y="592"/>
                  </a:lnTo>
                  <a:lnTo>
                    <a:pt x="307" y="593"/>
                  </a:lnTo>
                  <a:close/>
                  <a:moveTo>
                    <a:pt x="330" y="560"/>
                  </a:moveTo>
                  <a:lnTo>
                    <a:pt x="329" y="560"/>
                  </a:lnTo>
                  <a:lnTo>
                    <a:pt x="328" y="559"/>
                  </a:lnTo>
                  <a:lnTo>
                    <a:pt x="327" y="558"/>
                  </a:lnTo>
                  <a:lnTo>
                    <a:pt x="328" y="558"/>
                  </a:lnTo>
                  <a:lnTo>
                    <a:pt x="329" y="558"/>
                  </a:lnTo>
                  <a:lnTo>
                    <a:pt x="330" y="558"/>
                  </a:lnTo>
                  <a:lnTo>
                    <a:pt x="330" y="559"/>
                  </a:lnTo>
                  <a:lnTo>
                    <a:pt x="330" y="560"/>
                  </a:lnTo>
                  <a:close/>
                  <a:moveTo>
                    <a:pt x="337" y="557"/>
                  </a:moveTo>
                  <a:lnTo>
                    <a:pt x="336" y="556"/>
                  </a:lnTo>
                  <a:lnTo>
                    <a:pt x="337" y="556"/>
                  </a:lnTo>
                  <a:lnTo>
                    <a:pt x="337" y="557"/>
                  </a:lnTo>
                  <a:close/>
                  <a:moveTo>
                    <a:pt x="328" y="549"/>
                  </a:moveTo>
                  <a:lnTo>
                    <a:pt x="328" y="550"/>
                  </a:lnTo>
                  <a:lnTo>
                    <a:pt x="329" y="550"/>
                  </a:lnTo>
                  <a:lnTo>
                    <a:pt x="330" y="550"/>
                  </a:lnTo>
                  <a:lnTo>
                    <a:pt x="331" y="550"/>
                  </a:lnTo>
                  <a:lnTo>
                    <a:pt x="332" y="551"/>
                  </a:lnTo>
                  <a:lnTo>
                    <a:pt x="332" y="552"/>
                  </a:lnTo>
                  <a:lnTo>
                    <a:pt x="331" y="553"/>
                  </a:lnTo>
                  <a:lnTo>
                    <a:pt x="330" y="553"/>
                  </a:lnTo>
                  <a:lnTo>
                    <a:pt x="330" y="554"/>
                  </a:lnTo>
                  <a:lnTo>
                    <a:pt x="329" y="554"/>
                  </a:lnTo>
                  <a:lnTo>
                    <a:pt x="329" y="556"/>
                  </a:lnTo>
                  <a:lnTo>
                    <a:pt x="328" y="557"/>
                  </a:lnTo>
                  <a:lnTo>
                    <a:pt x="327" y="557"/>
                  </a:lnTo>
                  <a:lnTo>
                    <a:pt x="327" y="556"/>
                  </a:lnTo>
                  <a:lnTo>
                    <a:pt x="327" y="554"/>
                  </a:lnTo>
                  <a:lnTo>
                    <a:pt x="327" y="553"/>
                  </a:lnTo>
                  <a:lnTo>
                    <a:pt x="326" y="553"/>
                  </a:lnTo>
                  <a:lnTo>
                    <a:pt x="326" y="552"/>
                  </a:lnTo>
                  <a:lnTo>
                    <a:pt x="326" y="551"/>
                  </a:lnTo>
                  <a:lnTo>
                    <a:pt x="326" y="550"/>
                  </a:lnTo>
                  <a:lnTo>
                    <a:pt x="326" y="549"/>
                  </a:lnTo>
                  <a:lnTo>
                    <a:pt x="328" y="549"/>
                  </a:lnTo>
                  <a:close/>
                  <a:moveTo>
                    <a:pt x="327" y="549"/>
                  </a:moveTo>
                  <a:lnTo>
                    <a:pt x="326" y="549"/>
                  </a:lnTo>
                  <a:lnTo>
                    <a:pt x="325" y="548"/>
                  </a:lnTo>
                  <a:lnTo>
                    <a:pt x="326" y="548"/>
                  </a:lnTo>
                  <a:lnTo>
                    <a:pt x="327" y="548"/>
                  </a:lnTo>
                  <a:lnTo>
                    <a:pt x="327" y="549"/>
                  </a:lnTo>
                  <a:close/>
                  <a:moveTo>
                    <a:pt x="326" y="546"/>
                  </a:moveTo>
                  <a:lnTo>
                    <a:pt x="325" y="546"/>
                  </a:lnTo>
                  <a:lnTo>
                    <a:pt x="325" y="545"/>
                  </a:lnTo>
                  <a:lnTo>
                    <a:pt x="325" y="544"/>
                  </a:lnTo>
                  <a:lnTo>
                    <a:pt x="324" y="544"/>
                  </a:lnTo>
                  <a:lnTo>
                    <a:pt x="325" y="543"/>
                  </a:lnTo>
                  <a:lnTo>
                    <a:pt x="325" y="542"/>
                  </a:lnTo>
                  <a:lnTo>
                    <a:pt x="326" y="542"/>
                  </a:lnTo>
                  <a:lnTo>
                    <a:pt x="326" y="543"/>
                  </a:lnTo>
                  <a:lnTo>
                    <a:pt x="326" y="544"/>
                  </a:lnTo>
                  <a:lnTo>
                    <a:pt x="326" y="545"/>
                  </a:lnTo>
                  <a:lnTo>
                    <a:pt x="326" y="546"/>
                  </a:lnTo>
                  <a:close/>
                  <a:moveTo>
                    <a:pt x="325" y="542"/>
                  </a:moveTo>
                  <a:lnTo>
                    <a:pt x="325" y="541"/>
                  </a:lnTo>
                  <a:lnTo>
                    <a:pt x="325" y="542"/>
                  </a:lnTo>
                  <a:close/>
                  <a:moveTo>
                    <a:pt x="325" y="538"/>
                  </a:moveTo>
                  <a:lnTo>
                    <a:pt x="324" y="539"/>
                  </a:lnTo>
                  <a:lnTo>
                    <a:pt x="324" y="538"/>
                  </a:lnTo>
                  <a:lnTo>
                    <a:pt x="323" y="537"/>
                  </a:lnTo>
                  <a:lnTo>
                    <a:pt x="323" y="536"/>
                  </a:lnTo>
                  <a:lnTo>
                    <a:pt x="323" y="535"/>
                  </a:lnTo>
                  <a:lnTo>
                    <a:pt x="324" y="535"/>
                  </a:lnTo>
                  <a:lnTo>
                    <a:pt x="325" y="536"/>
                  </a:lnTo>
                  <a:lnTo>
                    <a:pt x="325" y="537"/>
                  </a:lnTo>
                  <a:lnTo>
                    <a:pt x="325" y="538"/>
                  </a:lnTo>
                  <a:close/>
                  <a:moveTo>
                    <a:pt x="318" y="534"/>
                  </a:moveTo>
                  <a:lnTo>
                    <a:pt x="319" y="534"/>
                  </a:lnTo>
                  <a:lnTo>
                    <a:pt x="318" y="535"/>
                  </a:lnTo>
                  <a:lnTo>
                    <a:pt x="317" y="535"/>
                  </a:lnTo>
                  <a:lnTo>
                    <a:pt x="316" y="536"/>
                  </a:lnTo>
                  <a:lnTo>
                    <a:pt x="315" y="536"/>
                  </a:lnTo>
                  <a:lnTo>
                    <a:pt x="315" y="535"/>
                  </a:lnTo>
                  <a:lnTo>
                    <a:pt x="317" y="534"/>
                  </a:lnTo>
                  <a:lnTo>
                    <a:pt x="318" y="534"/>
                  </a:lnTo>
                  <a:close/>
                  <a:moveTo>
                    <a:pt x="410" y="492"/>
                  </a:moveTo>
                  <a:lnTo>
                    <a:pt x="410" y="491"/>
                  </a:lnTo>
                  <a:lnTo>
                    <a:pt x="410" y="492"/>
                  </a:lnTo>
                  <a:close/>
                  <a:moveTo>
                    <a:pt x="411" y="491"/>
                  </a:moveTo>
                  <a:lnTo>
                    <a:pt x="410" y="491"/>
                  </a:lnTo>
                  <a:lnTo>
                    <a:pt x="411" y="491"/>
                  </a:lnTo>
                  <a:close/>
                  <a:moveTo>
                    <a:pt x="411" y="486"/>
                  </a:moveTo>
                  <a:lnTo>
                    <a:pt x="410" y="486"/>
                  </a:lnTo>
                  <a:lnTo>
                    <a:pt x="410" y="487"/>
                  </a:lnTo>
                  <a:lnTo>
                    <a:pt x="410" y="486"/>
                  </a:lnTo>
                  <a:lnTo>
                    <a:pt x="411" y="486"/>
                  </a:lnTo>
                  <a:close/>
                  <a:moveTo>
                    <a:pt x="473" y="454"/>
                  </a:moveTo>
                  <a:lnTo>
                    <a:pt x="473" y="453"/>
                  </a:lnTo>
                  <a:lnTo>
                    <a:pt x="473" y="454"/>
                  </a:lnTo>
                  <a:close/>
                  <a:moveTo>
                    <a:pt x="674" y="421"/>
                  </a:moveTo>
                  <a:lnTo>
                    <a:pt x="673" y="421"/>
                  </a:lnTo>
                  <a:lnTo>
                    <a:pt x="673" y="420"/>
                  </a:lnTo>
                  <a:lnTo>
                    <a:pt x="674" y="420"/>
                  </a:lnTo>
                  <a:lnTo>
                    <a:pt x="674" y="421"/>
                  </a:lnTo>
                  <a:close/>
                  <a:moveTo>
                    <a:pt x="689" y="414"/>
                  </a:moveTo>
                  <a:lnTo>
                    <a:pt x="688" y="414"/>
                  </a:lnTo>
                  <a:lnTo>
                    <a:pt x="687" y="414"/>
                  </a:lnTo>
                  <a:lnTo>
                    <a:pt x="687" y="413"/>
                  </a:lnTo>
                  <a:lnTo>
                    <a:pt x="689" y="413"/>
                  </a:lnTo>
                  <a:lnTo>
                    <a:pt x="689" y="414"/>
                  </a:lnTo>
                  <a:close/>
                  <a:moveTo>
                    <a:pt x="578" y="410"/>
                  </a:moveTo>
                  <a:lnTo>
                    <a:pt x="578" y="409"/>
                  </a:lnTo>
                  <a:lnTo>
                    <a:pt x="578" y="410"/>
                  </a:lnTo>
                  <a:close/>
                  <a:moveTo>
                    <a:pt x="543" y="410"/>
                  </a:moveTo>
                  <a:lnTo>
                    <a:pt x="542" y="410"/>
                  </a:lnTo>
                  <a:lnTo>
                    <a:pt x="541" y="409"/>
                  </a:lnTo>
                  <a:lnTo>
                    <a:pt x="541" y="408"/>
                  </a:lnTo>
                  <a:lnTo>
                    <a:pt x="542" y="408"/>
                  </a:lnTo>
                  <a:lnTo>
                    <a:pt x="542" y="409"/>
                  </a:lnTo>
                  <a:lnTo>
                    <a:pt x="543" y="410"/>
                  </a:lnTo>
                  <a:close/>
                  <a:moveTo>
                    <a:pt x="701" y="404"/>
                  </a:moveTo>
                  <a:lnTo>
                    <a:pt x="700" y="404"/>
                  </a:lnTo>
                  <a:lnTo>
                    <a:pt x="701" y="404"/>
                  </a:lnTo>
                  <a:close/>
                  <a:moveTo>
                    <a:pt x="725" y="393"/>
                  </a:moveTo>
                  <a:lnTo>
                    <a:pt x="724" y="393"/>
                  </a:lnTo>
                  <a:lnTo>
                    <a:pt x="723" y="393"/>
                  </a:lnTo>
                  <a:lnTo>
                    <a:pt x="723" y="392"/>
                  </a:lnTo>
                  <a:lnTo>
                    <a:pt x="724" y="392"/>
                  </a:lnTo>
                  <a:lnTo>
                    <a:pt x="725" y="393"/>
                  </a:lnTo>
                  <a:close/>
                  <a:moveTo>
                    <a:pt x="616" y="392"/>
                  </a:moveTo>
                  <a:lnTo>
                    <a:pt x="616" y="393"/>
                  </a:lnTo>
                  <a:lnTo>
                    <a:pt x="615" y="393"/>
                  </a:lnTo>
                  <a:lnTo>
                    <a:pt x="616" y="392"/>
                  </a:lnTo>
                  <a:lnTo>
                    <a:pt x="617" y="392"/>
                  </a:lnTo>
                  <a:lnTo>
                    <a:pt x="616" y="392"/>
                  </a:lnTo>
                  <a:close/>
                  <a:moveTo>
                    <a:pt x="635" y="388"/>
                  </a:moveTo>
                  <a:lnTo>
                    <a:pt x="634" y="388"/>
                  </a:lnTo>
                  <a:lnTo>
                    <a:pt x="634" y="387"/>
                  </a:lnTo>
                  <a:lnTo>
                    <a:pt x="635" y="387"/>
                  </a:lnTo>
                  <a:lnTo>
                    <a:pt x="635" y="388"/>
                  </a:lnTo>
                  <a:close/>
                  <a:moveTo>
                    <a:pt x="733" y="387"/>
                  </a:moveTo>
                  <a:lnTo>
                    <a:pt x="733" y="388"/>
                  </a:lnTo>
                  <a:lnTo>
                    <a:pt x="732" y="388"/>
                  </a:lnTo>
                  <a:lnTo>
                    <a:pt x="732" y="387"/>
                  </a:lnTo>
                  <a:lnTo>
                    <a:pt x="733" y="387"/>
                  </a:lnTo>
                  <a:close/>
                  <a:moveTo>
                    <a:pt x="635" y="387"/>
                  </a:moveTo>
                  <a:lnTo>
                    <a:pt x="634" y="387"/>
                  </a:lnTo>
                  <a:lnTo>
                    <a:pt x="634" y="386"/>
                  </a:lnTo>
                  <a:lnTo>
                    <a:pt x="633" y="385"/>
                  </a:lnTo>
                  <a:lnTo>
                    <a:pt x="633" y="384"/>
                  </a:lnTo>
                  <a:lnTo>
                    <a:pt x="634" y="384"/>
                  </a:lnTo>
                  <a:lnTo>
                    <a:pt x="635" y="385"/>
                  </a:lnTo>
                  <a:lnTo>
                    <a:pt x="635" y="386"/>
                  </a:lnTo>
                  <a:lnTo>
                    <a:pt x="635" y="387"/>
                  </a:lnTo>
                  <a:close/>
                  <a:moveTo>
                    <a:pt x="649" y="384"/>
                  </a:moveTo>
                  <a:lnTo>
                    <a:pt x="649" y="383"/>
                  </a:lnTo>
                  <a:lnTo>
                    <a:pt x="650" y="384"/>
                  </a:lnTo>
                  <a:lnTo>
                    <a:pt x="649" y="384"/>
                  </a:lnTo>
                  <a:close/>
                  <a:moveTo>
                    <a:pt x="650" y="383"/>
                  </a:moveTo>
                  <a:lnTo>
                    <a:pt x="650" y="382"/>
                  </a:lnTo>
                  <a:lnTo>
                    <a:pt x="651" y="382"/>
                  </a:lnTo>
                  <a:lnTo>
                    <a:pt x="651" y="383"/>
                  </a:lnTo>
                  <a:lnTo>
                    <a:pt x="650" y="383"/>
                  </a:lnTo>
                  <a:close/>
                  <a:moveTo>
                    <a:pt x="677" y="381"/>
                  </a:moveTo>
                  <a:lnTo>
                    <a:pt x="678" y="381"/>
                  </a:lnTo>
                  <a:lnTo>
                    <a:pt x="677" y="381"/>
                  </a:lnTo>
                  <a:close/>
                  <a:moveTo>
                    <a:pt x="651" y="378"/>
                  </a:moveTo>
                  <a:lnTo>
                    <a:pt x="651" y="379"/>
                  </a:lnTo>
                  <a:lnTo>
                    <a:pt x="651" y="378"/>
                  </a:lnTo>
                  <a:close/>
                  <a:moveTo>
                    <a:pt x="724" y="363"/>
                  </a:moveTo>
                  <a:lnTo>
                    <a:pt x="725" y="364"/>
                  </a:lnTo>
                  <a:lnTo>
                    <a:pt x="724" y="364"/>
                  </a:lnTo>
                  <a:lnTo>
                    <a:pt x="724" y="363"/>
                  </a:lnTo>
                  <a:close/>
                  <a:moveTo>
                    <a:pt x="722" y="361"/>
                  </a:moveTo>
                  <a:lnTo>
                    <a:pt x="721" y="362"/>
                  </a:lnTo>
                  <a:lnTo>
                    <a:pt x="721" y="361"/>
                  </a:lnTo>
                  <a:lnTo>
                    <a:pt x="722" y="361"/>
                  </a:lnTo>
                  <a:close/>
                  <a:moveTo>
                    <a:pt x="724" y="359"/>
                  </a:moveTo>
                  <a:lnTo>
                    <a:pt x="725" y="359"/>
                  </a:lnTo>
                  <a:lnTo>
                    <a:pt x="726" y="359"/>
                  </a:lnTo>
                  <a:lnTo>
                    <a:pt x="726" y="360"/>
                  </a:lnTo>
                  <a:lnTo>
                    <a:pt x="726" y="361"/>
                  </a:lnTo>
                  <a:lnTo>
                    <a:pt x="726" y="362"/>
                  </a:lnTo>
                  <a:lnTo>
                    <a:pt x="725" y="362"/>
                  </a:lnTo>
                  <a:lnTo>
                    <a:pt x="724" y="362"/>
                  </a:lnTo>
                  <a:lnTo>
                    <a:pt x="723" y="361"/>
                  </a:lnTo>
                  <a:lnTo>
                    <a:pt x="723" y="362"/>
                  </a:lnTo>
                  <a:lnTo>
                    <a:pt x="722" y="361"/>
                  </a:lnTo>
                  <a:lnTo>
                    <a:pt x="723" y="360"/>
                  </a:lnTo>
                  <a:lnTo>
                    <a:pt x="723" y="359"/>
                  </a:lnTo>
                  <a:lnTo>
                    <a:pt x="724" y="359"/>
                  </a:lnTo>
                  <a:close/>
                  <a:moveTo>
                    <a:pt x="726" y="358"/>
                  </a:moveTo>
                  <a:lnTo>
                    <a:pt x="725" y="358"/>
                  </a:lnTo>
                  <a:lnTo>
                    <a:pt x="726" y="358"/>
                  </a:lnTo>
                  <a:close/>
                  <a:moveTo>
                    <a:pt x="319" y="1"/>
                  </a:moveTo>
                  <a:lnTo>
                    <a:pt x="320" y="2"/>
                  </a:lnTo>
                  <a:lnTo>
                    <a:pt x="322" y="2"/>
                  </a:lnTo>
                  <a:lnTo>
                    <a:pt x="323" y="1"/>
                  </a:lnTo>
                  <a:lnTo>
                    <a:pt x="323" y="2"/>
                  </a:lnTo>
                  <a:lnTo>
                    <a:pt x="324" y="2"/>
                  </a:lnTo>
                  <a:lnTo>
                    <a:pt x="325" y="2"/>
                  </a:lnTo>
                  <a:lnTo>
                    <a:pt x="326" y="2"/>
                  </a:lnTo>
                  <a:lnTo>
                    <a:pt x="327" y="3"/>
                  </a:lnTo>
                  <a:lnTo>
                    <a:pt x="328" y="3"/>
                  </a:lnTo>
                  <a:lnTo>
                    <a:pt x="329" y="3"/>
                  </a:lnTo>
                  <a:lnTo>
                    <a:pt x="330" y="4"/>
                  </a:lnTo>
                  <a:lnTo>
                    <a:pt x="334" y="5"/>
                  </a:lnTo>
                  <a:lnTo>
                    <a:pt x="338" y="4"/>
                  </a:lnTo>
                  <a:lnTo>
                    <a:pt x="340" y="4"/>
                  </a:lnTo>
                  <a:lnTo>
                    <a:pt x="341" y="4"/>
                  </a:lnTo>
                  <a:lnTo>
                    <a:pt x="345" y="4"/>
                  </a:lnTo>
                  <a:lnTo>
                    <a:pt x="348" y="4"/>
                  </a:lnTo>
                  <a:lnTo>
                    <a:pt x="349" y="4"/>
                  </a:lnTo>
                  <a:lnTo>
                    <a:pt x="349" y="5"/>
                  </a:lnTo>
                  <a:lnTo>
                    <a:pt x="349" y="4"/>
                  </a:lnTo>
                  <a:lnTo>
                    <a:pt x="350" y="4"/>
                  </a:lnTo>
                  <a:lnTo>
                    <a:pt x="351" y="4"/>
                  </a:lnTo>
                  <a:lnTo>
                    <a:pt x="352" y="4"/>
                  </a:lnTo>
                  <a:lnTo>
                    <a:pt x="353" y="4"/>
                  </a:lnTo>
                  <a:lnTo>
                    <a:pt x="353" y="5"/>
                  </a:lnTo>
                  <a:lnTo>
                    <a:pt x="355" y="4"/>
                  </a:lnTo>
                  <a:lnTo>
                    <a:pt x="356" y="4"/>
                  </a:lnTo>
                  <a:lnTo>
                    <a:pt x="357" y="4"/>
                  </a:lnTo>
                  <a:lnTo>
                    <a:pt x="360" y="4"/>
                  </a:lnTo>
                  <a:lnTo>
                    <a:pt x="361" y="4"/>
                  </a:lnTo>
                  <a:lnTo>
                    <a:pt x="362" y="4"/>
                  </a:lnTo>
                  <a:lnTo>
                    <a:pt x="361" y="3"/>
                  </a:lnTo>
                  <a:lnTo>
                    <a:pt x="362" y="3"/>
                  </a:lnTo>
                  <a:lnTo>
                    <a:pt x="364" y="3"/>
                  </a:lnTo>
                  <a:lnTo>
                    <a:pt x="366" y="3"/>
                  </a:lnTo>
                  <a:lnTo>
                    <a:pt x="367" y="3"/>
                  </a:lnTo>
                  <a:lnTo>
                    <a:pt x="369" y="3"/>
                  </a:lnTo>
                  <a:lnTo>
                    <a:pt x="372" y="3"/>
                  </a:lnTo>
                  <a:lnTo>
                    <a:pt x="373" y="3"/>
                  </a:lnTo>
                  <a:lnTo>
                    <a:pt x="375" y="3"/>
                  </a:lnTo>
                  <a:lnTo>
                    <a:pt x="377" y="3"/>
                  </a:lnTo>
                  <a:lnTo>
                    <a:pt x="379" y="3"/>
                  </a:lnTo>
                  <a:lnTo>
                    <a:pt x="380" y="4"/>
                  </a:lnTo>
                  <a:lnTo>
                    <a:pt x="380" y="5"/>
                  </a:lnTo>
                  <a:lnTo>
                    <a:pt x="381" y="7"/>
                  </a:lnTo>
                  <a:lnTo>
                    <a:pt x="381" y="8"/>
                  </a:lnTo>
                  <a:lnTo>
                    <a:pt x="382" y="8"/>
                  </a:lnTo>
                  <a:lnTo>
                    <a:pt x="383" y="8"/>
                  </a:lnTo>
                  <a:lnTo>
                    <a:pt x="383" y="9"/>
                  </a:lnTo>
                  <a:lnTo>
                    <a:pt x="384" y="9"/>
                  </a:lnTo>
                  <a:lnTo>
                    <a:pt x="384" y="10"/>
                  </a:lnTo>
                  <a:lnTo>
                    <a:pt x="385" y="10"/>
                  </a:lnTo>
                  <a:lnTo>
                    <a:pt x="385" y="9"/>
                  </a:lnTo>
                  <a:lnTo>
                    <a:pt x="386" y="10"/>
                  </a:lnTo>
                  <a:lnTo>
                    <a:pt x="386" y="9"/>
                  </a:lnTo>
                  <a:lnTo>
                    <a:pt x="386" y="10"/>
                  </a:lnTo>
                  <a:lnTo>
                    <a:pt x="386" y="9"/>
                  </a:lnTo>
                  <a:lnTo>
                    <a:pt x="386" y="8"/>
                  </a:lnTo>
                  <a:lnTo>
                    <a:pt x="386" y="9"/>
                  </a:lnTo>
                  <a:lnTo>
                    <a:pt x="386" y="8"/>
                  </a:lnTo>
                  <a:lnTo>
                    <a:pt x="387" y="8"/>
                  </a:lnTo>
                  <a:lnTo>
                    <a:pt x="387" y="7"/>
                  </a:lnTo>
                  <a:lnTo>
                    <a:pt x="387" y="8"/>
                  </a:lnTo>
                  <a:lnTo>
                    <a:pt x="387" y="9"/>
                  </a:lnTo>
                  <a:lnTo>
                    <a:pt x="387" y="10"/>
                  </a:lnTo>
                  <a:lnTo>
                    <a:pt x="388" y="10"/>
                  </a:lnTo>
                  <a:lnTo>
                    <a:pt x="388" y="11"/>
                  </a:lnTo>
                  <a:lnTo>
                    <a:pt x="389" y="10"/>
                  </a:lnTo>
                  <a:lnTo>
                    <a:pt x="391" y="10"/>
                  </a:lnTo>
                  <a:lnTo>
                    <a:pt x="392" y="9"/>
                  </a:lnTo>
                  <a:lnTo>
                    <a:pt x="394" y="9"/>
                  </a:lnTo>
                  <a:lnTo>
                    <a:pt x="396" y="8"/>
                  </a:lnTo>
                  <a:lnTo>
                    <a:pt x="396" y="9"/>
                  </a:lnTo>
                  <a:lnTo>
                    <a:pt x="404" y="8"/>
                  </a:lnTo>
                  <a:lnTo>
                    <a:pt x="406" y="9"/>
                  </a:lnTo>
                  <a:lnTo>
                    <a:pt x="405" y="10"/>
                  </a:lnTo>
                  <a:lnTo>
                    <a:pt x="404" y="11"/>
                  </a:lnTo>
                  <a:lnTo>
                    <a:pt x="403" y="12"/>
                  </a:lnTo>
                  <a:lnTo>
                    <a:pt x="403" y="13"/>
                  </a:lnTo>
                  <a:lnTo>
                    <a:pt x="402" y="13"/>
                  </a:lnTo>
                  <a:lnTo>
                    <a:pt x="402" y="14"/>
                  </a:lnTo>
                  <a:lnTo>
                    <a:pt x="401" y="14"/>
                  </a:lnTo>
                  <a:lnTo>
                    <a:pt x="401" y="15"/>
                  </a:lnTo>
                  <a:lnTo>
                    <a:pt x="401" y="16"/>
                  </a:lnTo>
                  <a:lnTo>
                    <a:pt x="401" y="17"/>
                  </a:lnTo>
                  <a:lnTo>
                    <a:pt x="400" y="17"/>
                  </a:lnTo>
                  <a:lnTo>
                    <a:pt x="401" y="17"/>
                  </a:lnTo>
                  <a:lnTo>
                    <a:pt x="401" y="18"/>
                  </a:lnTo>
                  <a:lnTo>
                    <a:pt x="400" y="18"/>
                  </a:lnTo>
                  <a:lnTo>
                    <a:pt x="400" y="19"/>
                  </a:lnTo>
                  <a:lnTo>
                    <a:pt x="400" y="20"/>
                  </a:lnTo>
                  <a:lnTo>
                    <a:pt x="401" y="20"/>
                  </a:lnTo>
                  <a:lnTo>
                    <a:pt x="401" y="21"/>
                  </a:lnTo>
                  <a:lnTo>
                    <a:pt x="401" y="22"/>
                  </a:lnTo>
                  <a:lnTo>
                    <a:pt x="401" y="23"/>
                  </a:lnTo>
                  <a:lnTo>
                    <a:pt x="401" y="24"/>
                  </a:lnTo>
                  <a:lnTo>
                    <a:pt x="400" y="25"/>
                  </a:lnTo>
                  <a:lnTo>
                    <a:pt x="400" y="26"/>
                  </a:lnTo>
                  <a:lnTo>
                    <a:pt x="400" y="25"/>
                  </a:lnTo>
                  <a:lnTo>
                    <a:pt x="400" y="26"/>
                  </a:lnTo>
                  <a:lnTo>
                    <a:pt x="400" y="27"/>
                  </a:lnTo>
                  <a:lnTo>
                    <a:pt x="401" y="27"/>
                  </a:lnTo>
                  <a:lnTo>
                    <a:pt x="402" y="27"/>
                  </a:lnTo>
                  <a:lnTo>
                    <a:pt x="402" y="28"/>
                  </a:lnTo>
                  <a:lnTo>
                    <a:pt x="403" y="28"/>
                  </a:lnTo>
                  <a:lnTo>
                    <a:pt x="404" y="27"/>
                  </a:lnTo>
                  <a:lnTo>
                    <a:pt x="404" y="28"/>
                  </a:lnTo>
                  <a:lnTo>
                    <a:pt x="405" y="28"/>
                  </a:lnTo>
                  <a:lnTo>
                    <a:pt x="405" y="27"/>
                  </a:lnTo>
                  <a:lnTo>
                    <a:pt x="406" y="27"/>
                  </a:lnTo>
                  <a:lnTo>
                    <a:pt x="406" y="26"/>
                  </a:lnTo>
                  <a:lnTo>
                    <a:pt x="407" y="26"/>
                  </a:lnTo>
                  <a:lnTo>
                    <a:pt x="407" y="25"/>
                  </a:lnTo>
                  <a:lnTo>
                    <a:pt x="408" y="25"/>
                  </a:lnTo>
                  <a:lnTo>
                    <a:pt x="408" y="24"/>
                  </a:lnTo>
                  <a:lnTo>
                    <a:pt x="409" y="24"/>
                  </a:lnTo>
                  <a:lnTo>
                    <a:pt x="409" y="23"/>
                  </a:lnTo>
                  <a:lnTo>
                    <a:pt x="410" y="23"/>
                  </a:lnTo>
                  <a:lnTo>
                    <a:pt x="410" y="22"/>
                  </a:lnTo>
                  <a:lnTo>
                    <a:pt x="411" y="22"/>
                  </a:lnTo>
                  <a:lnTo>
                    <a:pt x="412" y="23"/>
                  </a:lnTo>
                  <a:lnTo>
                    <a:pt x="415" y="26"/>
                  </a:lnTo>
                  <a:lnTo>
                    <a:pt x="416" y="28"/>
                  </a:lnTo>
                  <a:lnTo>
                    <a:pt x="417" y="28"/>
                  </a:lnTo>
                  <a:lnTo>
                    <a:pt x="417" y="29"/>
                  </a:lnTo>
                  <a:lnTo>
                    <a:pt x="417" y="30"/>
                  </a:lnTo>
                  <a:lnTo>
                    <a:pt x="417" y="32"/>
                  </a:lnTo>
                  <a:lnTo>
                    <a:pt x="417" y="33"/>
                  </a:lnTo>
                  <a:lnTo>
                    <a:pt x="417" y="34"/>
                  </a:lnTo>
                  <a:lnTo>
                    <a:pt x="417" y="35"/>
                  </a:lnTo>
                  <a:lnTo>
                    <a:pt x="417" y="36"/>
                  </a:lnTo>
                  <a:lnTo>
                    <a:pt x="417" y="37"/>
                  </a:lnTo>
                  <a:lnTo>
                    <a:pt x="417" y="38"/>
                  </a:lnTo>
                  <a:lnTo>
                    <a:pt x="418" y="38"/>
                  </a:lnTo>
                  <a:lnTo>
                    <a:pt x="419" y="38"/>
                  </a:lnTo>
                  <a:lnTo>
                    <a:pt x="421" y="38"/>
                  </a:lnTo>
                  <a:lnTo>
                    <a:pt x="422" y="38"/>
                  </a:lnTo>
                  <a:lnTo>
                    <a:pt x="423" y="38"/>
                  </a:lnTo>
                  <a:lnTo>
                    <a:pt x="424" y="38"/>
                  </a:lnTo>
                  <a:lnTo>
                    <a:pt x="424" y="37"/>
                  </a:lnTo>
                  <a:lnTo>
                    <a:pt x="425" y="37"/>
                  </a:lnTo>
                  <a:lnTo>
                    <a:pt x="426" y="37"/>
                  </a:lnTo>
                  <a:lnTo>
                    <a:pt x="426" y="36"/>
                  </a:lnTo>
                  <a:lnTo>
                    <a:pt x="427" y="36"/>
                  </a:lnTo>
                  <a:lnTo>
                    <a:pt x="428" y="36"/>
                  </a:lnTo>
                  <a:lnTo>
                    <a:pt x="428" y="35"/>
                  </a:lnTo>
                  <a:lnTo>
                    <a:pt x="429" y="35"/>
                  </a:lnTo>
                  <a:lnTo>
                    <a:pt x="429" y="34"/>
                  </a:lnTo>
                  <a:lnTo>
                    <a:pt x="430" y="34"/>
                  </a:lnTo>
                  <a:lnTo>
                    <a:pt x="431" y="34"/>
                  </a:lnTo>
                  <a:lnTo>
                    <a:pt x="431" y="33"/>
                  </a:lnTo>
                  <a:lnTo>
                    <a:pt x="431" y="32"/>
                  </a:lnTo>
                  <a:lnTo>
                    <a:pt x="432" y="32"/>
                  </a:lnTo>
                  <a:lnTo>
                    <a:pt x="432" y="30"/>
                  </a:lnTo>
                  <a:lnTo>
                    <a:pt x="433" y="30"/>
                  </a:lnTo>
                  <a:lnTo>
                    <a:pt x="433" y="29"/>
                  </a:lnTo>
                  <a:lnTo>
                    <a:pt x="434" y="29"/>
                  </a:lnTo>
                  <a:lnTo>
                    <a:pt x="434" y="28"/>
                  </a:lnTo>
                  <a:lnTo>
                    <a:pt x="435" y="27"/>
                  </a:lnTo>
                  <a:lnTo>
                    <a:pt x="436" y="27"/>
                  </a:lnTo>
                  <a:lnTo>
                    <a:pt x="437" y="27"/>
                  </a:lnTo>
                  <a:lnTo>
                    <a:pt x="437" y="26"/>
                  </a:lnTo>
                  <a:lnTo>
                    <a:pt x="437" y="27"/>
                  </a:lnTo>
                  <a:lnTo>
                    <a:pt x="438" y="27"/>
                  </a:lnTo>
                  <a:lnTo>
                    <a:pt x="438" y="28"/>
                  </a:lnTo>
                  <a:lnTo>
                    <a:pt x="439" y="29"/>
                  </a:lnTo>
                  <a:lnTo>
                    <a:pt x="439" y="30"/>
                  </a:lnTo>
                  <a:lnTo>
                    <a:pt x="440" y="30"/>
                  </a:lnTo>
                  <a:lnTo>
                    <a:pt x="440" y="29"/>
                  </a:lnTo>
                  <a:lnTo>
                    <a:pt x="441" y="29"/>
                  </a:lnTo>
                  <a:lnTo>
                    <a:pt x="441" y="30"/>
                  </a:lnTo>
                  <a:lnTo>
                    <a:pt x="441" y="29"/>
                  </a:lnTo>
                  <a:lnTo>
                    <a:pt x="442" y="30"/>
                  </a:lnTo>
                  <a:lnTo>
                    <a:pt x="443" y="30"/>
                  </a:lnTo>
                  <a:lnTo>
                    <a:pt x="443" y="32"/>
                  </a:lnTo>
                  <a:lnTo>
                    <a:pt x="444" y="32"/>
                  </a:lnTo>
                  <a:lnTo>
                    <a:pt x="444" y="33"/>
                  </a:lnTo>
                  <a:lnTo>
                    <a:pt x="444" y="34"/>
                  </a:lnTo>
                  <a:lnTo>
                    <a:pt x="446" y="34"/>
                  </a:lnTo>
                  <a:lnTo>
                    <a:pt x="447" y="34"/>
                  </a:lnTo>
                  <a:lnTo>
                    <a:pt x="447" y="35"/>
                  </a:lnTo>
                  <a:lnTo>
                    <a:pt x="448" y="35"/>
                  </a:lnTo>
                  <a:lnTo>
                    <a:pt x="448" y="36"/>
                  </a:lnTo>
                  <a:lnTo>
                    <a:pt x="448" y="35"/>
                  </a:lnTo>
                  <a:lnTo>
                    <a:pt x="449" y="36"/>
                  </a:lnTo>
                  <a:lnTo>
                    <a:pt x="449" y="37"/>
                  </a:lnTo>
                  <a:lnTo>
                    <a:pt x="450" y="37"/>
                  </a:lnTo>
                  <a:lnTo>
                    <a:pt x="450" y="38"/>
                  </a:lnTo>
                  <a:lnTo>
                    <a:pt x="451" y="38"/>
                  </a:lnTo>
                  <a:lnTo>
                    <a:pt x="451" y="39"/>
                  </a:lnTo>
                  <a:lnTo>
                    <a:pt x="452" y="39"/>
                  </a:lnTo>
                  <a:lnTo>
                    <a:pt x="451" y="39"/>
                  </a:lnTo>
                  <a:lnTo>
                    <a:pt x="452" y="39"/>
                  </a:lnTo>
                  <a:lnTo>
                    <a:pt x="453" y="39"/>
                  </a:lnTo>
                  <a:lnTo>
                    <a:pt x="454" y="39"/>
                  </a:lnTo>
                  <a:lnTo>
                    <a:pt x="454" y="40"/>
                  </a:lnTo>
                  <a:lnTo>
                    <a:pt x="455" y="40"/>
                  </a:lnTo>
                  <a:lnTo>
                    <a:pt x="455" y="41"/>
                  </a:lnTo>
                  <a:lnTo>
                    <a:pt x="456" y="41"/>
                  </a:lnTo>
                  <a:lnTo>
                    <a:pt x="457" y="41"/>
                  </a:lnTo>
                  <a:lnTo>
                    <a:pt x="457" y="42"/>
                  </a:lnTo>
                  <a:lnTo>
                    <a:pt x="457" y="43"/>
                  </a:lnTo>
                  <a:lnTo>
                    <a:pt x="456" y="43"/>
                  </a:lnTo>
                  <a:lnTo>
                    <a:pt x="457" y="43"/>
                  </a:lnTo>
                  <a:lnTo>
                    <a:pt x="457" y="44"/>
                  </a:lnTo>
                  <a:lnTo>
                    <a:pt x="457" y="45"/>
                  </a:lnTo>
                  <a:lnTo>
                    <a:pt x="456" y="45"/>
                  </a:lnTo>
                  <a:lnTo>
                    <a:pt x="457" y="45"/>
                  </a:lnTo>
                  <a:lnTo>
                    <a:pt x="457" y="46"/>
                  </a:lnTo>
                  <a:lnTo>
                    <a:pt x="457" y="47"/>
                  </a:lnTo>
                  <a:lnTo>
                    <a:pt x="458" y="47"/>
                  </a:lnTo>
                  <a:lnTo>
                    <a:pt x="459" y="47"/>
                  </a:lnTo>
                  <a:lnTo>
                    <a:pt x="459" y="46"/>
                  </a:lnTo>
                  <a:lnTo>
                    <a:pt x="460" y="46"/>
                  </a:lnTo>
                  <a:lnTo>
                    <a:pt x="460" y="47"/>
                  </a:lnTo>
                  <a:lnTo>
                    <a:pt x="461" y="47"/>
                  </a:lnTo>
                  <a:lnTo>
                    <a:pt x="462" y="47"/>
                  </a:lnTo>
                  <a:lnTo>
                    <a:pt x="463" y="47"/>
                  </a:lnTo>
                  <a:lnTo>
                    <a:pt x="464" y="47"/>
                  </a:lnTo>
                  <a:lnTo>
                    <a:pt x="465" y="47"/>
                  </a:lnTo>
                  <a:lnTo>
                    <a:pt x="466" y="47"/>
                  </a:lnTo>
                  <a:lnTo>
                    <a:pt x="466" y="48"/>
                  </a:lnTo>
                  <a:lnTo>
                    <a:pt x="467" y="48"/>
                  </a:lnTo>
                  <a:lnTo>
                    <a:pt x="467" y="47"/>
                  </a:lnTo>
                  <a:lnTo>
                    <a:pt x="467" y="48"/>
                  </a:lnTo>
                  <a:lnTo>
                    <a:pt x="468" y="48"/>
                  </a:lnTo>
                  <a:lnTo>
                    <a:pt x="469" y="48"/>
                  </a:lnTo>
                  <a:lnTo>
                    <a:pt x="469" y="47"/>
                  </a:lnTo>
                  <a:lnTo>
                    <a:pt x="469" y="48"/>
                  </a:lnTo>
                  <a:lnTo>
                    <a:pt x="471" y="48"/>
                  </a:lnTo>
                  <a:lnTo>
                    <a:pt x="472" y="48"/>
                  </a:lnTo>
                  <a:lnTo>
                    <a:pt x="473" y="48"/>
                  </a:lnTo>
                  <a:lnTo>
                    <a:pt x="474" y="48"/>
                  </a:lnTo>
                  <a:lnTo>
                    <a:pt x="475" y="48"/>
                  </a:lnTo>
                  <a:lnTo>
                    <a:pt x="475" y="47"/>
                  </a:lnTo>
                  <a:lnTo>
                    <a:pt x="476" y="47"/>
                  </a:lnTo>
                  <a:lnTo>
                    <a:pt x="477" y="46"/>
                  </a:lnTo>
                  <a:lnTo>
                    <a:pt x="478" y="46"/>
                  </a:lnTo>
                  <a:lnTo>
                    <a:pt x="478" y="45"/>
                  </a:lnTo>
                  <a:lnTo>
                    <a:pt x="478" y="44"/>
                  </a:lnTo>
                  <a:lnTo>
                    <a:pt x="479" y="44"/>
                  </a:lnTo>
                  <a:lnTo>
                    <a:pt x="480" y="44"/>
                  </a:lnTo>
                  <a:lnTo>
                    <a:pt x="480" y="43"/>
                  </a:lnTo>
                  <a:lnTo>
                    <a:pt x="480" y="44"/>
                  </a:lnTo>
                  <a:lnTo>
                    <a:pt x="480" y="43"/>
                  </a:lnTo>
                  <a:lnTo>
                    <a:pt x="481" y="43"/>
                  </a:lnTo>
                  <a:lnTo>
                    <a:pt x="482" y="43"/>
                  </a:lnTo>
                  <a:lnTo>
                    <a:pt x="483" y="42"/>
                  </a:lnTo>
                  <a:lnTo>
                    <a:pt x="484" y="42"/>
                  </a:lnTo>
                  <a:lnTo>
                    <a:pt x="484" y="43"/>
                  </a:lnTo>
                  <a:lnTo>
                    <a:pt x="485" y="43"/>
                  </a:lnTo>
                  <a:lnTo>
                    <a:pt x="485" y="42"/>
                  </a:lnTo>
                  <a:lnTo>
                    <a:pt x="485" y="43"/>
                  </a:lnTo>
                  <a:lnTo>
                    <a:pt x="486" y="43"/>
                  </a:lnTo>
                  <a:lnTo>
                    <a:pt x="487" y="43"/>
                  </a:lnTo>
                  <a:lnTo>
                    <a:pt x="488" y="43"/>
                  </a:lnTo>
                  <a:lnTo>
                    <a:pt x="489" y="43"/>
                  </a:lnTo>
                  <a:lnTo>
                    <a:pt x="490" y="43"/>
                  </a:lnTo>
                  <a:lnTo>
                    <a:pt x="491" y="43"/>
                  </a:lnTo>
                  <a:lnTo>
                    <a:pt x="491" y="42"/>
                  </a:lnTo>
                  <a:lnTo>
                    <a:pt x="492" y="42"/>
                  </a:lnTo>
                  <a:lnTo>
                    <a:pt x="493" y="42"/>
                  </a:lnTo>
                  <a:lnTo>
                    <a:pt x="494" y="42"/>
                  </a:lnTo>
                  <a:lnTo>
                    <a:pt x="496" y="42"/>
                  </a:lnTo>
                  <a:lnTo>
                    <a:pt x="496" y="41"/>
                  </a:lnTo>
                  <a:lnTo>
                    <a:pt x="497" y="41"/>
                  </a:lnTo>
                  <a:lnTo>
                    <a:pt x="498" y="41"/>
                  </a:lnTo>
                  <a:lnTo>
                    <a:pt x="498" y="42"/>
                  </a:lnTo>
                  <a:lnTo>
                    <a:pt x="499" y="42"/>
                  </a:lnTo>
                  <a:lnTo>
                    <a:pt x="499" y="43"/>
                  </a:lnTo>
                  <a:lnTo>
                    <a:pt x="500" y="43"/>
                  </a:lnTo>
                  <a:lnTo>
                    <a:pt x="500" y="44"/>
                  </a:lnTo>
                  <a:lnTo>
                    <a:pt x="501" y="44"/>
                  </a:lnTo>
                  <a:lnTo>
                    <a:pt x="502" y="44"/>
                  </a:lnTo>
                  <a:lnTo>
                    <a:pt x="502" y="45"/>
                  </a:lnTo>
                  <a:lnTo>
                    <a:pt x="503" y="45"/>
                  </a:lnTo>
                  <a:lnTo>
                    <a:pt x="504" y="46"/>
                  </a:lnTo>
                  <a:lnTo>
                    <a:pt x="504" y="47"/>
                  </a:lnTo>
                  <a:lnTo>
                    <a:pt x="505" y="47"/>
                  </a:lnTo>
                  <a:lnTo>
                    <a:pt x="506" y="47"/>
                  </a:lnTo>
                  <a:lnTo>
                    <a:pt x="506" y="46"/>
                  </a:lnTo>
                  <a:lnTo>
                    <a:pt x="507" y="46"/>
                  </a:lnTo>
                  <a:lnTo>
                    <a:pt x="508" y="45"/>
                  </a:lnTo>
                  <a:lnTo>
                    <a:pt x="509" y="45"/>
                  </a:lnTo>
                  <a:lnTo>
                    <a:pt x="509" y="46"/>
                  </a:lnTo>
                  <a:lnTo>
                    <a:pt x="510" y="46"/>
                  </a:lnTo>
                  <a:lnTo>
                    <a:pt x="510" y="45"/>
                  </a:lnTo>
                  <a:lnTo>
                    <a:pt x="510" y="46"/>
                  </a:lnTo>
                  <a:lnTo>
                    <a:pt x="511" y="46"/>
                  </a:lnTo>
                  <a:lnTo>
                    <a:pt x="512" y="46"/>
                  </a:lnTo>
                  <a:lnTo>
                    <a:pt x="512" y="45"/>
                  </a:lnTo>
                  <a:lnTo>
                    <a:pt x="513" y="45"/>
                  </a:lnTo>
                  <a:lnTo>
                    <a:pt x="513" y="46"/>
                  </a:lnTo>
                  <a:lnTo>
                    <a:pt x="514" y="46"/>
                  </a:lnTo>
                  <a:lnTo>
                    <a:pt x="515" y="46"/>
                  </a:lnTo>
                  <a:lnTo>
                    <a:pt x="516" y="46"/>
                  </a:lnTo>
                  <a:lnTo>
                    <a:pt x="517" y="46"/>
                  </a:lnTo>
                  <a:lnTo>
                    <a:pt x="517" y="47"/>
                  </a:lnTo>
                  <a:lnTo>
                    <a:pt x="518" y="47"/>
                  </a:lnTo>
                  <a:lnTo>
                    <a:pt x="518" y="48"/>
                  </a:lnTo>
                  <a:lnTo>
                    <a:pt x="519" y="48"/>
                  </a:lnTo>
                  <a:lnTo>
                    <a:pt x="519" y="47"/>
                  </a:lnTo>
                  <a:lnTo>
                    <a:pt x="521" y="47"/>
                  </a:lnTo>
                  <a:lnTo>
                    <a:pt x="521" y="48"/>
                  </a:lnTo>
                  <a:lnTo>
                    <a:pt x="522" y="48"/>
                  </a:lnTo>
                  <a:lnTo>
                    <a:pt x="523" y="48"/>
                  </a:lnTo>
                  <a:lnTo>
                    <a:pt x="523" y="49"/>
                  </a:lnTo>
                  <a:lnTo>
                    <a:pt x="524" y="50"/>
                  </a:lnTo>
                  <a:lnTo>
                    <a:pt x="525" y="50"/>
                  </a:lnTo>
                  <a:lnTo>
                    <a:pt x="525" y="51"/>
                  </a:lnTo>
                  <a:lnTo>
                    <a:pt x="526" y="51"/>
                  </a:lnTo>
                  <a:lnTo>
                    <a:pt x="527" y="51"/>
                  </a:lnTo>
                  <a:lnTo>
                    <a:pt x="528" y="51"/>
                  </a:lnTo>
                  <a:lnTo>
                    <a:pt x="528" y="52"/>
                  </a:lnTo>
                  <a:lnTo>
                    <a:pt x="528" y="53"/>
                  </a:lnTo>
                  <a:lnTo>
                    <a:pt x="528" y="54"/>
                  </a:lnTo>
                  <a:lnTo>
                    <a:pt x="528" y="55"/>
                  </a:lnTo>
                  <a:lnTo>
                    <a:pt x="527" y="55"/>
                  </a:lnTo>
                  <a:lnTo>
                    <a:pt x="528" y="57"/>
                  </a:lnTo>
                  <a:lnTo>
                    <a:pt x="528" y="58"/>
                  </a:lnTo>
                  <a:lnTo>
                    <a:pt x="528" y="59"/>
                  </a:lnTo>
                  <a:lnTo>
                    <a:pt x="529" y="59"/>
                  </a:lnTo>
                  <a:lnTo>
                    <a:pt x="529" y="60"/>
                  </a:lnTo>
                  <a:lnTo>
                    <a:pt x="530" y="60"/>
                  </a:lnTo>
                  <a:lnTo>
                    <a:pt x="531" y="60"/>
                  </a:lnTo>
                  <a:lnTo>
                    <a:pt x="531" y="61"/>
                  </a:lnTo>
                  <a:lnTo>
                    <a:pt x="532" y="61"/>
                  </a:lnTo>
                  <a:lnTo>
                    <a:pt x="532" y="62"/>
                  </a:lnTo>
                  <a:lnTo>
                    <a:pt x="533" y="62"/>
                  </a:lnTo>
                  <a:lnTo>
                    <a:pt x="533" y="63"/>
                  </a:lnTo>
                  <a:lnTo>
                    <a:pt x="534" y="63"/>
                  </a:lnTo>
                  <a:lnTo>
                    <a:pt x="535" y="63"/>
                  </a:lnTo>
                  <a:lnTo>
                    <a:pt x="535" y="62"/>
                  </a:lnTo>
                  <a:lnTo>
                    <a:pt x="535" y="61"/>
                  </a:lnTo>
                  <a:lnTo>
                    <a:pt x="536" y="61"/>
                  </a:lnTo>
                  <a:lnTo>
                    <a:pt x="537" y="61"/>
                  </a:lnTo>
                  <a:lnTo>
                    <a:pt x="537" y="62"/>
                  </a:lnTo>
                  <a:lnTo>
                    <a:pt x="536" y="62"/>
                  </a:lnTo>
                  <a:lnTo>
                    <a:pt x="536" y="63"/>
                  </a:lnTo>
                  <a:lnTo>
                    <a:pt x="537" y="63"/>
                  </a:lnTo>
                  <a:lnTo>
                    <a:pt x="537" y="64"/>
                  </a:lnTo>
                  <a:lnTo>
                    <a:pt x="538" y="64"/>
                  </a:lnTo>
                  <a:lnTo>
                    <a:pt x="539" y="64"/>
                  </a:lnTo>
                  <a:lnTo>
                    <a:pt x="540" y="64"/>
                  </a:lnTo>
                  <a:lnTo>
                    <a:pt x="541" y="64"/>
                  </a:lnTo>
                  <a:lnTo>
                    <a:pt x="542" y="64"/>
                  </a:lnTo>
                  <a:lnTo>
                    <a:pt x="542" y="63"/>
                  </a:lnTo>
                  <a:lnTo>
                    <a:pt x="543" y="63"/>
                  </a:lnTo>
                  <a:lnTo>
                    <a:pt x="544" y="63"/>
                  </a:lnTo>
                  <a:lnTo>
                    <a:pt x="546" y="63"/>
                  </a:lnTo>
                  <a:lnTo>
                    <a:pt x="546" y="64"/>
                  </a:lnTo>
                  <a:lnTo>
                    <a:pt x="547" y="64"/>
                  </a:lnTo>
                  <a:lnTo>
                    <a:pt x="546" y="64"/>
                  </a:lnTo>
                  <a:lnTo>
                    <a:pt x="546" y="65"/>
                  </a:lnTo>
                  <a:lnTo>
                    <a:pt x="546" y="66"/>
                  </a:lnTo>
                  <a:lnTo>
                    <a:pt x="547" y="66"/>
                  </a:lnTo>
                  <a:lnTo>
                    <a:pt x="548" y="67"/>
                  </a:lnTo>
                  <a:lnTo>
                    <a:pt x="549" y="67"/>
                  </a:lnTo>
                  <a:lnTo>
                    <a:pt x="550" y="67"/>
                  </a:lnTo>
                  <a:lnTo>
                    <a:pt x="551" y="67"/>
                  </a:lnTo>
                  <a:lnTo>
                    <a:pt x="551" y="66"/>
                  </a:lnTo>
                  <a:lnTo>
                    <a:pt x="552" y="66"/>
                  </a:lnTo>
                  <a:lnTo>
                    <a:pt x="553" y="66"/>
                  </a:lnTo>
                  <a:lnTo>
                    <a:pt x="554" y="66"/>
                  </a:lnTo>
                  <a:lnTo>
                    <a:pt x="554" y="67"/>
                  </a:lnTo>
                  <a:lnTo>
                    <a:pt x="553" y="67"/>
                  </a:lnTo>
                  <a:lnTo>
                    <a:pt x="553" y="68"/>
                  </a:lnTo>
                  <a:lnTo>
                    <a:pt x="553" y="69"/>
                  </a:lnTo>
                  <a:lnTo>
                    <a:pt x="552" y="69"/>
                  </a:lnTo>
                  <a:lnTo>
                    <a:pt x="552" y="70"/>
                  </a:lnTo>
                  <a:lnTo>
                    <a:pt x="551" y="70"/>
                  </a:lnTo>
                  <a:lnTo>
                    <a:pt x="551" y="71"/>
                  </a:lnTo>
                  <a:lnTo>
                    <a:pt x="551" y="72"/>
                  </a:lnTo>
                  <a:lnTo>
                    <a:pt x="551" y="73"/>
                  </a:lnTo>
                  <a:lnTo>
                    <a:pt x="551" y="74"/>
                  </a:lnTo>
                  <a:lnTo>
                    <a:pt x="552" y="74"/>
                  </a:lnTo>
                  <a:lnTo>
                    <a:pt x="553" y="74"/>
                  </a:lnTo>
                  <a:lnTo>
                    <a:pt x="553" y="73"/>
                  </a:lnTo>
                  <a:lnTo>
                    <a:pt x="553" y="74"/>
                  </a:lnTo>
                  <a:lnTo>
                    <a:pt x="554" y="74"/>
                  </a:lnTo>
                  <a:lnTo>
                    <a:pt x="555" y="75"/>
                  </a:lnTo>
                  <a:lnTo>
                    <a:pt x="556" y="75"/>
                  </a:lnTo>
                  <a:lnTo>
                    <a:pt x="557" y="75"/>
                  </a:lnTo>
                  <a:lnTo>
                    <a:pt x="557" y="76"/>
                  </a:lnTo>
                  <a:lnTo>
                    <a:pt x="558" y="76"/>
                  </a:lnTo>
                  <a:lnTo>
                    <a:pt x="558" y="77"/>
                  </a:lnTo>
                  <a:lnTo>
                    <a:pt x="558" y="78"/>
                  </a:lnTo>
                  <a:lnTo>
                    <a:pt x="558" y="79"/>
                  </a:lnTo>
                  <a:lnTo>
                    <a:pt x="559" y="79"/>
                  </a:lnTo>
                  <a:lnTo>
                    <a:pt x="559" y="80"/>
                  </a:lnTo>
                  <a:lnTo>
                    <a:pt x="559" y="82"/>
                  </a:lnTo>
                  <a:lnTo>
                    <a:pt x="560" y="82"/>
                  </a:lnTo>
                  <a:lnTo>
                    <a:pt x="560" y="83"/>
                  </a:lnTo>
                  <a:lnTo>
                    <a:pt x="561" y="83"/>
                  </a:lnTo>
                  <a:lnTo>
                    <a:pt x="561" y="84"/>
                  </a:lnTo>
                  <a:lnTo>
                    <a:pt x="562" y="84"/>
                  </a:lnTo>
                  <a:lnTo>
                    <a:pt x="562" y="85"/>
                  </a:lnTo>
                  <a:lnTo>
                    <a:pt x="563" y="85"/>
                  </a:lnTo>
                  <a:lnTo>
                    <a:pt x="564" y="85"/>
                  </a:lnTo>
                  <a:lnTo>
                    <a:pt x="565" y="85"/>
                  </a:lnTo>
                  <a:lnTo>
                    <a:pt x="565" y="86"/>
                  </a:lnTo>
                  <a:lnTo>
                    <a:pt x="566" y="86"/>
                  </a:lnTo>
                  <a:lnTo>
                    <a:pt x="566" y="87"/>
                  </a:lnTo>
                  <a:lnTo>
                    <a:pt x="567" y="87"/>
                  </a:lnTo>
                  <a:lnTo>
                    <a:pt x="568" y="87"/>
                  </a:lnTo>
                  <a:lnTo>
                    <a:pt x="569" y="87"/>
                  </a:lnTo>
                  <a:lnTo>
                    <a:pt x="571" y="87"/>
                  </a:lnTo>
                  <a:lnTo>
                    <a:pt x="572" y="87"/>
                  </a:lnTo>
                  <a:lnTo>
                    <a:pt x="572" y="86"/>
                  </a:lnTo>
                  <a:lnTo>
                    <a:pt x="573" y="86"/>
                  </a:lnTo>
                  <a:lnTo>
                    <a:pt x="573" y="85"/>
                  </a:lnTo>
                  <a:lnTo>
                    <a:pt x="573" y="84"/>
                  </a:lnTo>
                  <a:lnTo>
                    <a:pt x="574" y="84"/>
                  </a:lnTo>
                  <a:lnTo>
                    <a:pt x="575" y="84"/>
                  </a:lnTo>
                  <a:lnTo>
                    <a:pt x="575" y="85"/>
                  </a:lnTo>
                  <a:lnTo>
                    <a:pt x="575" y="86"/>
                  </a:lnTo>
                  <a:lnTo>
                    <a:pt x="576" y="86"/>
                  </a:lnTo>
                  <a:lnTo>
                    <a:pt x="576" y="87"/>
                  </a:lnTo>
                  <a:lnTo>
                    <a:pt x="577" y="87"/>
                  </a:lnTo>
                  <a:lnTo>
                    <a:pt x="578" y="87"/>
                  </a:lnTo>
                  <a:lnTo>
                    <a:pt x="579" y="87"/>
                  </a:lnTo>
                  <a:lnTo>
                    <a:pt x="579" y="88"/>
                  </a:lnTo>
                  <a:lnTo>
                    <a:pt x="580" y="88"/>
                  </a:lnTo>
                  <a:lnTo>
                    <a:pt x="581" y="87"/>
                  </a:lnTo>
                  <a:lnTo>
                    <a:pt x="582" y="87"/>
                  </a:lnTo>
                  <a:lnTo>
                    <a:pt x="583" y="87"/>
                  </a:lnTo>
                  <a:lnTo>
                    <a:pt x="584" y="87"/>
                  </a:lnTo>
                  <a:lnTo>
                    <a:pt x="584" y="86"/>
                  </a:lnTo>
                  <a:lnTo>
                    <a:pt x="585" y="86"/>
                  </a:lnTo>
                  <a:lnTo>
                    <a:pt x="586" y="86"/>
                  </a:lnTo>
                  <a:lnTo>
                    <a:pt x="586" y="87"/>
                  </a:lnTo>
                  <a:lnTo>
                    <a:pt x="586" y="88"/>
                  </a:lnTo>
                  <a:lnTo>
                    <a:pt x="587" y="88"/>
                  </a:lnTo>
                  <a:lnTo>
                    <a:pt x="588" y="88"/>
                  </a:lnTo>
                  <a:lnTo>
                    <a:pt x="588" y="89"/>
                  </a:lnTo>
                  <a:lnTo>
                    <a:pt x="589" y="89"/>
                  </a:lnTo>
                  <a:lnTo>
                    <a:pt x="590" y="89"/>
                  </a:lnTo>
                  <a:lnTo>
                    <a:pt x="591" y="89"/>
                  </a:lnTo>
                  <a:lnTo>
                    <a:pt x="592" y="89"/>
                  </a:lnTo>
                  <a:lnTo>
                    <a:pt x="593" y="89"/>
                  </a:lnTo>
                  <a:lnTo>
                    <a:pt x="593" y="88"/>
                  </a:lnTo>
                  <a:lnTo>
                    <a:pt x="594" y="88"/>
                  </a:lnTo>
                  <a:lnTo>
                    <a:pt x="594" y="89"/>
                  </a:lnTo>
                  <a:lnTo>
                    <a:pt x="596" y="89"/>
                  </a:lnTo>
                  <a:lnTo>
                    <a:pt x="596" y="90"/>
                  </a:lnTo>
                  <a:lnTo>
                    <a:pt x="596" y="91"/>
                  </a:lnTo>
                  <a:lnTo>
                    <a:pt x="596" y="92"/>
                  </a:lnTo>
                  <a:lnTo>
                    <a:pt x="597" y="92"/>
                  </a:lnTo>
                  <a:lnTo>
                    <a:pt x="598" y="92"/>
                  </a:lnTo>
                  <a:lnTo>
                    <a:pt x="598" y="93"/>
                  </a:lnTo>
                  <a:lnTo>
                    <a:pt x="598" y="94"/>
                  </a:lnTo>
                  <a:lnTo>
                    <a:pt x="599" y="94"/>
                  </a:lnTo>
                  <a:lnTo>
                    <a:pt x="599" y="95"/>
                  </a:lnTo>
                  <a:lnTo>
                    <a:pt x="600" y="95"/>
                  </a:lnTo>
                  <a:lnTo>
                    <a:pt x="600" y="96"/>
                  </a:lnTo>
                  <a:lnTo>
                    <a:pt x="601" y="96"/>
                  </a:lnTo>
                  <a:lnTo>
                    <a:pt x="602" y="96"/>
                  </a:lnTo>
                  <a:lnTo>
                    <a:pt x="603" y="97"/>
                  </a:lnTo>
                  <a:lnTo>
                    <a:pt x="604" y="97"/>
                  </a:lnTo>
                  <a:lnTo>
                    <a:pt x="605" y="96"/>
                  </a:lnTo>
                  <a:lnTo>
                    <a:pt x="606" y="96"/>
                  </a:lnTo>
                  <a:lnTo>
                    <a:pt x="606" y="97"/>
                  </a:lnTo>
                  <a:lnTo>
                    <a:pt x="606" y="98"/>
                  </a:lnTo>
                  <a:lnTo>
                    <a:pt x="607" y="98"/>
                  </a:lnTo>
                  <a:lnTo>
                    <a:pt x="607" y="99"/>
                  </a:lnTo>
                  <a:lnTo>
                    <a:pt x="607" y="100"/>
                  </a:lnTo>
                  <a:lnTo>
                    <a:pt x="608" y="101"/>
                  </a:lnTo>
                  <a:lnTo>
                    <a:pt x="608" y="102"/>
                  </a:lnTo>
                  <a:lnTo>
                    <a:pt x="608" y="103"/>
                  </a:lnTo>
                  <a:lnTo>
                    <a:pt x="608" y="104"/>
                  </a:lnTo>
                  <a:lnTo>
                    <a:pt x="609" y="104"/>
                  </a:lnTo>
                  <a:lnTo>
                    <a:pt x="610" y="104"/>
                  </a:lnTo>
                  <a:lnTo>
                    <a:pt x="610" y="105"/>
                  </a:lnTo>
                  <a:lnTo>
                    <a:pt x="611" y="105"/>
                  </a:lnTo>
                  <a:lnTo>
                    <a:pt x="612" y="105"/>
                  </a:lnTo>
                  <a:lnTo>
                    <a:pt x="613" y="105"/>
                  </a:lnTo>
                  <a:lnTo>
                    <a:pt x="613" y="107"/>
                  </a:lnTo>
                  <a:lnTo>
                    <a:pt x="613" y="108"/>
                  </a:lnTo>
                  <a:lnTo>
                    <a:pt x="614" y="108"/>
                  </a:lnTo>
                  <a:lnTo>
                    <a:pt x="614" y="109"/>
                  </a:lnTo>
                  <a:lnTo>
                    <a:pt x="615" y="109"/>
                  </a:lnTo>
                  <a:lnTo>
                    <a:pt x="616" y="109"/>
                  </a:lnTo>
                  <a:lnTo>
                    <a:pt x="617" y="108"/>
                  </a:lnTo>
                  <a:lnTo>
                    <a:pt x="618" y="108"/>
                  </a:lnTo>
                  <a:lnTo>
                    <a:pt x="619" y="109"/>
                  </a:lnTo>
                  <a:lnTo>
                    <a:pt x="621" y="109"/>
                  </a:lnTo>
                  <a:lnTo>
                    <a:pt x="621" y="110"/>
                  </a:lnTo>
                  <a:lnTo>
                    <a:pt x="622" y="110"/>
                  </a:lnTo>
                  <a:lnTo>
                    <a:pt x="622" y="111"/>
                  </a:lnTo>
                  <a:lnTo>
                    <a:pt x="623" y="111"/>
                  </a:lnTo>
                  <a:lnTo>
                    <a:pt x="623" y="112"/>
                  </a:lnTo>
                  <a:lnTo>
                    <a:pt x="624" y="112"/>
                  </a:lnTo>
                  <a:lnTo>
                    <a:pt x="624" y="113"/>
                  </a:lnTo>
                  <a:lnTo>
                    <a:pt x="625" y="113"/>
                  </a:lnTo>
                  <a:lnTo>
                    <a:pt x="625" y="114"/>
                  </a:lnTo>
                  <a:lnTo>
                    <a:pt x="626" y="114"/>
                  </a:lnTo>
                  <a:lnTo>
                    <a:pt x="626" y="115"/>
                  </a:lnTo>
                  <a:lnTo>
                    <a:pt x="626" y="116"/>
                  </a:lnTo>
                  <a:lnTo>
                    <a:pt x="626" y="117"/>
                  </a:lnTo>
                  <a:lnTo>
                    <a:pt x="627" y="117"/>
                  </a:lnTo>
                  <a:lnTo>
                    <a:pt x="627" y="118"/>
                  </a:lnTo>
                  <a:lnTo>
                    <a:pt x="628" y="118"/>
                  </a:lnTo>
                  <a:lnTo>
                    <a:pt x="628" y="119"/>
                  </a:lnTo>
                  <a:lnTo>
                    <a:pt x="629" y="120"/>
                  </a:lnTo>
                  <a:lnTo>
                    <a:pt x="629" y="121"/>
                  </a:lnTo>
                  <a:lnTo>
                    <a:pt x="630" y="121"/>
                  </a:lnTo>
                  <a:lnTo>
                    <a:pt x="630" y="122"/>
                  </a:lnTo>
                  <a:lnTo>
                    <a:pt x="631" y="122"/>
                  </a:lnTo>
                  <a:lnTo>
                    <a:pt x="631" y="123"/>
                  </a:lnTo>
                  <a:lnTo>
                    <a:pt x="632" y="123"/>
                  </a:lnTo>
                  <a:lnTo>
                    <a:pt x="633" y="123"/>
                  </a:lnTo>
                  <a:lnTo>
                    <a:pt x="633" y="124"/>
                  </a:lnTo>
                  <a:lnTo>
                    <a:pt x="634" y="124"/>
                  </a:lnTo>
                  <a:lnTo>
                    <a:pt x="635" y="125"/>
                  </a:lnTo>
                  <a:lnTo>
                    <a:pt x="636" y="125"/>
                  </a:lnTo>
                  <a:lnTo>
                    <a:pt x="636" y="126"/>
                  </a:lnTo>
                  <a:lnTo>
                    <a:pt x="636" y="127"/>
                  </a:lnTo>
                  <a:lnTo>
                    <a:pt x="637" y="127"/>
                  </a:lnTo>
                  <a:lnTo>
                    <a:pt x="638" y="127"/>
                  </a:lnTo>
                  <a:lnTo>
                    <a:pt x="639" y="127"/>
                  </a:lnTo>
                  <a:lnTo>
                    <a:pt x="640" y="127"/>
                  </a:lnTo>
                  <a:lnTo>
                    <a:pt x="641" y="127"/>
                  </a:lnTo>
                  <a:lnTo>
                    <a:pt x="641" y="128"/>
                  </a:lnTo>
                  <a:lnTo>
                    <a:pt x="642" y="128"/>
                  </a:lnTo>
                  <a:lnTo>
                    <a:pt x="643" y="128"/>
                  </a:lnTo>
                  <a:lnTo>
                    <a:pt x="644" y="128"/>
                  </a:lnTo>
                  <a:lnTo>
                    <a:pt x="646" y="128"/>
                  </a:lnTo>
                  <a:lnTo>
                    <a:pt x="647" y="128"/>
                  </a:lnTo>
                  <a:lnTo>
                    <a:pt x="648" y="128"/>
                  </a:lnTo>
                  <a:lnTo>
                    <a:pt x="649" y="128"/>
                  </a:lnTo>
                  <a:lnTo>
                    <a:pt x="650" y="128"/>
                  </a:lnTo>
                  <a:lnTo>
                    <a:pt x="651" y="127"/>
                  </a:lnTo>
                  <a:lnTo>
                    <a:pt x="652" y="127"/>
                  </a:lnTo>
                  <a:lnTo>
                    <a:pt x="653" y="127"/>
                  </a:lnTo>
                  <a:lnTo>
                    <a:pt x="653" y="128"/>
                  </a:lnTo>
                  <a:lnTo>
                    <a:pt x="654" y="128"/>
                  </a:lnTo>
                  <a:lnTo>
                    <a:pt x="654" y="129"/>
                  </a:lnTo>
                  <a:lnTo>
                    <a:pt x="654" y="130"/>
                  </a:lnTo>
                  <a:lnTo>
                    <a:pt x="655" y="130"/>
                  </a:lnTo>
                  <a:lnTo>
                    <a:pt x="655" y="132"/>
                  </a:lnTo>
                  <a:lnTo>
                    <a:pt x="655" y="133"/>
                  </a:lnTo>
                  <a:lnTo>
                    <a:pt x="655" y="134"/>
                  </a:lnTo>
                  <a:lnTo>
                    <a:pt x="656" y="135"/>
                  </a:lnTo>
                  <a:lnTo>
                    <a:pt x="656" y="136"/>
                  </a:lnTo>
                  <a:lnTo>
                    <a:pt x="656" y="137"/>
                  </a:lnTo>
                  <a:lnTo>
                    <a:pt x="656" y="138"/>
                  </a:lnTo>
                  <a:lnTo>
                    <a:pt x="657" y="138"/>
                  </a:lnTo>
                  <a:lnTo>
                    <a:pt x="657" y="139"/>
                  </a:lnTo>
                  <a:lnTo>
                    <a:pt x="658" y="139"/>
                  </a:lnTo>
                  <a:lnTo>
                    <a:pt x="659" y="139"/>
                  </a:lnTo>
                  <a:lnTo>
                    <a:pt x="659" y="140"/>
                  </a:lnTo>
                  <a:lnTo>
                    <a:pt x="660" y="140"/>
                  </a:lnTo>
                  <a:lnTo>
                    <a:pt x="660" y="141"/>
                  </a:lnTo>
                  <a:lnTo>
                    <a:pt x="661" y="141"/>
                  </a:lnTo>
                  <a:lnTo>
                    <a:pt x="661" y="142"/>
                  </a:lnTo>
                  <a:lnTo>
                    <a:pt x="662" y="142"/>
                  </a:lnTo>
                  <a:lnTo>
                    <a:pt x="663" y="142"/>
                  </a:lnTo>
                  <a:lnTo>
                    <a:pt x="663" y="143"/>
                  </a:lnTo>
                  <a:lnTo>
                    <a:pt x="663" y="144"/>
                  </a:lnTo>
                  <a:lnTo>
                    <a:pt x="663" y="145"/>
                  </a:lnTo>
                  <a:lnTo>
                    <a:pt x="664" y="145"/>
                  </a:lnTo>
                  <a:lnTo>
                    <a:pt x="665" y="145"/>
                  </a:lnTo>
                  <a:lnTo>
                    <a:pt x="666" y="145"/>
                  </a:lnTo>
                  <a:lnTo>
                    <a:pt x="667" y="145"/>
                  </a:lnTo>
                  <a:lnTo>
                    <a:pt x="667" y="146"/>
                  </a:lnTo>
                  <a:lnTo>
                    <a:pt x="668" y="146"/>
                  </a:lnTo>
                  <a:lnTo>
                    <a:pt x="669" y="146"/>
                  </a:lnTo>
                  <a:lnTo>
                    <a:pt x="669" y="145"/>
                  </a:lnTo>
                  <a:lnTo>
                    <a:pt x="671" y="145"/>
                  </a:lnTo>
                  <a:lnTo>
                    <a:pt x="671" y="144"/>
                  </a:lnTo>
                  <a:lnTo>
                    <a:pt x="672" y="144"/>
                  </a:lnTo>
                  <a:lnTo>
                    <a:pt x="672" y="145"/>
                  </a:lnTo>
                  <a:lnTo>
                    <a:pt x="672" y="146"/>
                  </a:lnTo>
                  <a:lnTo>
                    <a:pt x="673" y="146"/>
                  </a:lnTo>
                  <a:lnTo>
                    <a:pt x="673" y="147"/>
                  </a:lnTo>
                  <a:lnTo>
                    <a:pt x="673" y="148"/>
                  </a:lnTo>
                  <a:lnTo>
                    <a:pt x="674" y="148"/>
                  </a:lnTo>
                  <a:lnTo>
                    <a:pt x="674" y="149"/>
                  </a:lnTo>
                  <a:lnTo>
                    <a:pt x="675" y="149"/>
                  </a:lnTo>
                  <a:lnTo>
                    <a:pt x="676" y="149"/>
                  </a:lnTo>
                  <a:lnTo>
                    <a:pt x="676" y="150"/>
                  </a:lnTo>
                  <a:lnTo>
                    <a:pt x="676" y="151"/>
                  </a:lnTo>
                  <a:lnTo>
                    <a:pt x="676" y="152"/>
                  </a:lnTo>
                  <a:lnTo>
                    <a:pt x="676" y="153"/>
                  </a:lnTo>
                  <a:lnTo>
                    <a:pt x="676" y="154"/>
                  </a:lnTo>
                  <a:lnTo>
                    <a:pt x="676" y="155"/>
                  </a:lnTo>
                  <a:lnTo>
                    <a:pt x="676" y="157"/>
                  </a:lnTo>
                  <a:lnTo>
                    <a:pt x="677" y="157"/>
                  </a:lnTo>
                  <a:lnTo>
                    <a:pt x="677" y="158"/>
                  </a:lnTo>
                  <a:lnTo>
                    <a:pt x="678" y="158"/>
                  </a:lnTo>
                  <a:lnTo>
                    <a:pt x="679" y="158"/>
                  </a:lnTo>
                  <a:lnTo>
                    <a:pt x="679" y="159"/>
                  </a:lnTo>
                  <a:lnTo>
                    <a:pt x="678" y="159"/>
                  </a:lnTo>
                  <a:lnTo>
                    <a:pt x="678" y="160"/>
                  </a:lnTo>
                  <a:lnTo>
                    <a:pt x="678" y="161"/>
                  </a:lnTo>
                  <a:lnTo>
                    <a:pt x="678" y="162"/>
                  </a:lnTo>
                  <a:lnTo>
                    <a:pt x="679" y="162"/>
                  </a:lnTo>
                  <a:lnTo>
                    <a:pt x="679" y="163"/>
                  </a:lnTo>
                  <a:lnTo>
                    <a:pt x="678" y="163"/>
                  </a:lnTo>
                  <a:lnTo>
                    <a:pt x="679" y="163"/>
                  </a:lnTo>
                  <a:lnTo>
                    <a:pt x="679" y="164"/>
                  </a:lnTo>
                  <a:lnTo>
                    <a:pt x="679" y="165"/>
                  </a:lnTo>
                  <a:lnTo>
                    <a:pt x="679" y="166"/>
                  </a:lnTo>
                  <a:lnTo>
                    <a:pt x="680" y="166"/>
                  </a:lnTo>
                  <a:lnTo>
                    <a:pt x="681" y="166"/>
                  </a:lnTo>
                  <a:lnTo>
                    <a:pt x="682" y="167"/>
                  </a:lnTo>
                  <a:lnTo>
                    <a:pt x="683" y="167"/>
                  </a:lnTo>
                  <a:lnTo>
                    <a:pt x="684" y="168"/>
                  </a:lnTo>
                  <a:lnTo>
                    <a:pt x="683" y="168"/>
                  </a:lnTo>
                  <a:lnTo>
                    <a:pt x="683" y="169"/>
                  </a:lnTo>
                  <a:lnTo>
                    <a:pt x="683" y="170"/>
                  </a:lnTo>
                  <a:lnTo>
                    <a:pt x="683" y="171"/>
                  </a:lnTo>
                  <a:lnTo>
                    <a:pt x="683" y="172"/>
                  </a:lnTo>
                  <a:lnTo>
                    <a:pt x="682" y="172"/>
                  </a:lnTo>
                  <a:lnTo>
                    <a:pt x="682" y="173"/>
                  </a:lnTo>
                  <a:lnTo>
                    <a:pt x="683" y="173"/>
                  </a:lnTo>
                  <a:lnTo>
                    <a:pt x="684" y="173"/>
                  </a:lnTo>
                  <a:lnTo>
                    <a:pt x="685" y="174"/>
                  </a:lnTo>
                  <a:lnTo>
                    <a:pt x="686" y="174"/>
                  </a:lnTo>
                  <a:lnTo>
                    <a:pt x="686" y="175"/>
                  </a:lnTo>
                  <a:lnTo>
                    <a:pt x="687" y="176"/>
                  </a:lnTo>
                  <a:lnTo>
                    <a:pt x="688" y="176"/>
                  </a:lnTo>
                  <a:lnTo>
                    <a:pt x="688" y="177"/>
                  </a:lnTo>
                  <a:lnTo>
                    <a:pt x="688" y="178"/>
                  </a:lnTo>
                  <a:lnTo>
                    <a:pt x="688" y="179"/>
                  </a:lnTo>
                  <a:lnTo>
                    <a:pt x="688" y="181"/>
                  </a:lnTo>
                  <a:lnTo>
                    <a:pt x="688" y="182"/>
                  </a:lnTo>
                  <a:lnTo>
                    <a:pt x="688" y="183"/>
                  </a:lnTo>
                  <a:lnTo>
                    <a:pt x="687" y="183"/>
                  </a:lnTo>
                  <a:lnTo>
                    <a:pt x="687" y="184"/>
                  </a:lnTo>
                  <a:lnTo>
                    <a:pt x="687" y="185"/>
                  </a:lnTo>
                  <a:lnTo>
                    <a:pt x="687" y="186"/>
                  </a:lnTo>
                  <a:lnTo>
                    <a:pt x="687" y="187"/>
                  </a:lnTo>
                  <a:lnTo>
                    <a:pt x="687" y="188"/>
                  </a:lnTo>
                  <a:lnTo>
                    <a:pt x="688" y="188"/>
                  </a:lnTo>
                  <a:lnTo>
                    <a:pt x="689" y="188"/>
                  </a:lnTo>
                  <a:lnTo>
                    <a:pt x="690" y="188"/>
                  </a:lnTo>
                  <a:lnTo>
                    <a:pt x="690" y="189"/>
                  </a:lnTo>
                  <a:lnTo>
                    <a:pt x="691" y="189"/>
                  </a:lnTo>
                  <a:lnTo>
                    <a:pt x="692" y="189"/>
                  </a:lnTo>
                  <a:lnTo>
                    <a:pt x="692" y="190"/>
                  </a:lnTo>
                  <a:lnTo>
                    <a:pt x="692" y="191"/>
                  </a:lnTo>
                  <a:lnTo>
                    <a:pt x="692" y="192"/>
                  </a:lnTo>
                  <a:lnTo>
                    <a:pt x="692" y="193"/>
                  </a:lnTo>
                  <a:lnTo>
                    <a:pt x="693" y="193"/>
                  </a:lnTo>
                  <a:lnTo>
                    <a:pt x="693" y="194"/>
                  </a:lnTo>
                  <a:lnTo>
                    <a:pt x="694" y="194"/>
                  </a:lnTo>
                  <a:lnTo>
                    <a:pt x="696" y="194"/>
                  </a:lnTo>
                  <a:lnTo>
                    <a:pt x="696" y="195"/>
                  </a:lnTo>
                  <a:lnTo>
                    <a:pt x="696" y="196"/>
                  </a:lnTo>
                  <a:lnTo>
                    <a:pt x="697" y="196"/>
                  </a:lnTo>
                  <a:lnTo>
                    <a:pt x="697" y="197"/>
                  </a:lnTo>
                  <a:lnTo>
                    <a:pt x="696" y="197"/>
                  </a:lnTo>
                  <a:lnTo>
                    <a:pt x="696" y="198"/>
                  </a:lnTo>
                  <a:lnTo>
                    <a:pt x="696" y="199"/>
                  </a:lnTo>
                  <a:lnTo>
                    <a:pt x="694" y="199"/>
                  </a:lnTo>
                  <a:lnTo>
                    <a:pt x="694" y="200"/>
                  </a:lnTo>
                  <a:lnTo>
                    <a:pt x="694" y="201"/>
                  </a:lnTo>
                  <a:lnTo>
                    <a:pt x="696" y="201"/>
                  </a:lnTo>
                  <a:lnTo>
                    <a:pt x="696" y="202"/>
                  </a:lnTo>
                  <a:lnTo>
                    <a:pt x="697" y="202"/>
                  </a:lnTo>
                  <a:lnTo>
                    <a:pt x="697" y="203"/>
                  </a:lnTo>
                  <a:lnTo>
                    <a:pt x="698" y="203"/>
                  </a:lnTo>
                  <a:lnTo>
                    <a:pt x="698" y="204"/>
                  </a:lnTo>
                  <a:lnTo>
                    <a:pt x="698" y="206"/>
                  </a:lnTo>
                  <a:lnTo>
                    <a:pt x="698" y="207"/>
                  </a:lnTo>
                  <a:lnTo>
                    <a:pt x="698" y="208"/>
                  </a:lnTo>
                  <a:lnTo>
                    <a:pt x="699" y="208"/>
                  </a:lnTo>
                  <a:lnTo>
                    <a:pt x="699" y="209"/>
                  </a:lnTo>
                  <a:lnTo>
                    <a:pt x="700" y="209"/>
                  </a:lnTo>
                  <a:lnTo>
                    <a:pt x="701" y="209"/>
                  </a:lnTo>
                  <a:lnTo>
                    <a:pt x="701" y="210"/>
                  </a:lnTo>
                  <a:lnTo>
                    <a:pt x="700" y="210"/>
                  </a:lnTo>
                  <a:lnTo>
                    <a:pt x="700" y="211"/>
                  </a:lnTo>
                  <a:lnTo>
                    <a:pt x="699" y="211"/>
                  </a:lnTo>
                  <a:lnTo>
                    <a:pt x="698" y="211"/>
                  </a:lnTo>
                  <a:lnTo>
                    <a:pt x="698" y="212"/>
                  </a:lnTo>
                  <a:lnTo>
                    <a:pt x="698" y="213"/>
                  </a:lnTo>
                  <a:lnTo>
                    <a:pt x="697" y="213"/>
                  </a:lnTo>
                  <a:lnTo>
                    <a:pt x="696" y="213"/>
                  </a:lnTo>
                  <a:lnTo>
                    <a:pt x="696" y="214"/>
                  </a:lnTo>
                  <a:lnTo>
                    <a:pt x="696" y="215"/>
                  </a:lnTo>
                  <a:lnTo>
                    <a:pt x="697" y="215"/>
                  </a:lnTo>
                  <a:lnTo>
                    <a:pt x="697" y="216"/>
                  </a:lnTo>
                  <a:lnTo>
                    <a:pt x="697" y="217"/>
                  </a:lnTo>
                  <a:lnTo>
                    <a:pt x="698" y="217"/>
                  </a:lnTo>
                  <a:lnTo>
                    <a:pt x="698" y="218"/>
                  </a:lnTo>
                  <a:lnTo>
                    <a:pt x="697" y="218"/>
                  </a:lnTo>
                  <a:lnTo>
                    <a:pt x="696" y="218"/>
                  </a:lnTo>
                  <a:lnTo>
                    <a:pt x="696" y="219"/>
                  </a:lnTo>
                  <a:lnTo>
                    <a:pt x="696" y="220"/>
                  </a:lnTo>
                  <a:lnTo>
                    <a:pt x="696" y="221"/>
                  </a:lnTo>
                  <a:lnTo>
                    <a:pt x="697" y="221"/>
                  </a:lnTo>
                  <a:lnTo>
                    <a:pt x="697" y="222"/>
                  </a:lnTo>
                  <a:lnTo>
                    <a:pt x="697" y="223"/>
                  </a:lnTo>
                  <a:lnTo>
                    <a:pt x="697" y="224"/>
                  </a:lnTo>
                  <a:lnTo>
                    <a:pt x="697" y="225"/>
                  </a:lnTo>
                  <a:lnTo>
                    <a:pt x="698" y="226"/>
                  </a:lnTo>
                  <a:lnTo>
                    <a:pt x="698" y="227"/>
                  </a:lnTo>
                  <a:lnTo>
                    <a:pt x="699" y="227"/>
                  </a:lnTo>
                  <a:lnTo>
                    <a:pt x="699" y="228"/>
                  </a:lnTo>
                  <a:lnTo>
                    <a:pt x="699" y="229"/>
                  </a:lnTo>
                  <a:lnTo>
                    <a:pt x="699" y="231"/>
                  </a:lnTo>
                  <a:lnTo>
                    <a:pt x="699" y="232"/>
                  </a:lnTo>
                  <a:lnTo>
                    <a:pt x="700" y="233"/>
                  </a:lnTo>
                  <a:lnTo>
                    <a:pt x="701" y="233"/>
                  </a:lnTo>
                  <a:lnTo>
                    <a:pt x="701" y="234"/>
                  </a:lnTo>
                  <a:lnTo>
                    <a:pt x="701" y="235"/>
                  </a:lnTo>
                  <a:lnTo>
                    <a:pt x="701" y="236"/>
                  </a:lnTo>
                  <a:lnTo>
                    <a:pt x="702" y="236"/>
                  </a:lnTo>
                  <a:lnTo>
                    <a:pt x="702" y="237"/>
                  </a:lnTo>
                  <a:lnTo>
                    <a:pt x="703" y="237"/>
                  </a:lnTo>
                  <a:lnTo>
                    <a:pt x="703" y="238"/>
                  </a:lnTo>
                  <a:lnTo>
                    <a:pt x="704" y="238"/>
                  </a:lnTo>
                  <a:lnTo>
                    <a:pt x="705" y="238"/>
                  </a:lnTo>
                  <a:lnTo>
                    <a:pt x="706" y="238"/>
                  </a:lnTo>
                  <a:lnTo>
                    <a:pt x="707" y="238"/>
                  </a:lnTo>
                  <a:lnTo>
                    <a:pt x="708" y="238"/>
                  </a:lnTo>
                  <a:lnTo>
                    <a:pt x="708" y="239"/>
                  </a:lnTo>
                  <a:lnTo>
                    <a:pt x="709" y="240"/>
                  </a:lnTo>
                  <a:lnTo>
                    <a:pt x="709" y="241"/>
                  </a:lnTo>
                  <a:lnTo>
                    <a:pt x="710" y="242"/>
                  </a:lnTo>
                  <a:lnTo>
                    <a:pt x="710" y="243"/>
                  </a:lnTo>
                  <a:lnTo>
                    <a:pt x="710" y="244"/>
                  </a:lnTo>
                  <a:lnTo>
                    <a:pt x="709" y="244"/>
                  </a:lnTo>
                  <a:lnTo>
                    <a:pt x="709" y="245"/>
                  </a:lnTo>
                  <a:lnTo>
                    <a:pt x="710" y="245"/>
                  </a:lnTo>
                  <a:lnTo>
                    <a:pt x="710" y="246"/>
                  </a:lnTo>
                  <a:lnTo>
                    <a:pt x="710" y="247"/>
                  </a:lnTo>
                  <a:lnTo>
                    <a:pt x="711" y="247"/>
                  </a:lnTo>
                  <a:lnTo>
                    <a:pt x="711" y="248"/>
                  </a:lnTo>
                  <a:lnTo>
                    <a:pt x="712" y="248"/>
                  </a:lnTo>
                  <a:lnTo>
                    <a:pt x="712" y="249"/>
                  </a:lnTo>
                  <a:lnTo>
                    <a:pt x="712" y="250"/>
                  </a:lnTo>
                  <a:lnTo>
                    <a:pt x="711" y="250"/>
                  </a:lnTo>
                  <a:lnTo>
                    <a:pt x="711" y="251"/>
                  </a:lnTo>
                  <a:lnTo>
                    <a:pt x="712" y="251"/>
                  </a:lnTo>
                  <a:lnTo>
                    <a:pt x="712" y="252"/>
                  </a:lnTo>
                  <a:lnTo>
                    <a:pt x="711" y="252"/>
                  </a:lnTo>
                  <a:lnTo>
                    <a:pt x="712" y="253"/>
                  </a:lnTo>
                  <a:lnTo>
                    <a:pt x="712" y="254"/>
                  </a:lnTo>
                  <a:lnTo>
                    <a:pt x="712" y="256"/>
                  </a:lnTo>
                  <a:lnTo>
                    <a:pt x="713" y="256"/>
                  </a:lnTo>
                  <a:lnTo>
                    <a:pt x="713" y="257"/>
                  </a:lnTo>
                  <a:lnTo>
                    <a:pt x="714" y="257"/>
                  </a:lnTo>
                  <a:lnTo>
                    <a:pt x="714" y="258"/>
                  </a:lnTo>
                  <a:lnTo>
                    <a:pt x="714" y="259"/>
                  </a:lnTo>
                  <a:lnTo>
                    <a:pt x="713" y="259"/>
                  </a:lnTo>
                  <a:lnTo>
                    <a:pt x="713" y="260"/>
                  </a:lnTo>
                  <a:lnTo>
                    <a:pt x="713" y="261"/>
                  </a:lnTo>
                  <a:lnTo>
                    <a:pt x="714" y="261"/>
                  </a:lnTo>
                  <a:lnTo>
                    <a:pt x="714" y="262"/>
                  </a:lnTo>
                  <a:lnTo>
                    <a:pt x="715" y="262"/>
                  </a:lnTo>
                  <a:lnTo>
                    <a:pt x="716" y="262"/>
                  </a:lnTo>
                  <a:lnTo>
                    <a:pt x="716" y="263"/>
                  </a:lnTo>
                  <a:lnTo>
                    <a:pt x="716" y="264"/>
                  </a:lnTo>
                  <a:lnTo>
                    <a:pt x="716" y="265"/>
                  </a:lnTo>
                  <a:lnTo>
                    <a:pt x="717" y="265"/>
                  </a:lnTo>
                  <a:lnTo>
                    <a:pt x="718" y="265"/>
                  </a:lnTo>
                  <a:lnTo>
                    <a:pt x="718" y="266"/>
                  </a:lnTo>
                  <a:lnTo>
                    <a:pt x="718" y="267"/>
                  </a:lnTo>
                  <a:lnTo>
                    <a:pt x="718" y="268"/>
                  </a:lnTo>
                  <a:lnTo>
                    <a:pt x="718" y="269"/>
                  </a:lnTo>
                  <a:lnTo>
                    <a:pt x="718" y="270"/>
                  </a:lnTo>
                  <a:lnTo>
                    <a:pt x="718" y="271"/>
                  </a:lnTo>
                  <a:lnTo>
                    <a:pt x="718" y="272"/>
                  </a:lnTo>
                  <a:lnTo>
                    <a:pt x="718" y="273"/>
                  </a:lnTo>
                  <a:lnTo>
                    <a:pt x="717" y="273"/>
                  </a:lnTo>
                  <a:lnTo>
                    <a:pt x="717" y="274"/>
                  </a:lnTo>
                  <a:lnTo>
                    <a:pt x="716" y="274"/>
                  </a:lnTo>
                  <a:lnTo>
                    <a:pt x="715" y="274"/>
                  </a:lnTo>
                  <a:lnTo>
                    <a:pt x="715" y="275"/>
                  </a:lnTo>
                  <a:lnTo>
                    <a:pt x="715" y="276"/>
                  </a:lnTo>
                  <a:lnTo>
                    <a:pt x="715" y="277"/>
                  </a:lnTo>
                  <a:lnTo>
                    <a:pt x="715" y="278"/>
                  </a:lnTo>
                  <a:lnTo>
                    <a:pt x="715" y="279"/>
                  </a:lnTo>
                  <a:lnTo>
                    <a:pt x="716" y="279"/>
                  </a:lnTo>
                  <a:lnTo>
                    <a:pt x="717" y="279"/>
                  </a:lnTo>
                  <a:lnTo>
                    <a:pt x="717" y="281"/>
                  </a:lnTo>
                  <a:lnTo>
                    <a:pt x="717" y="282"/>
                  </a:lnTo>
                  <a:lnTo>
                    <a:pt x="718" y="282"/>
                  </a:lnTo>
                  <a:lnTo>
                    <a:pt x="718" y="283"/>
                  </a:lnTo>
                  <a:lnTo>
                    <a:pt x="718" y="284"/>
                  </a:lnTo>
                  <a:lnTo>
                    <a:pt x="718" y="285"/>
                  </a:lnTo>
                  <a:lnTo>
                    <a:pt x="717" y="285"/>
                  </a:lnTo>
                  <a:lnTo>
                    <a:pt x="716" y="285"/>
                  </a:lnTo>
                  <a:lnTo>
                    <a:pt x="715" y="285"/>
                  </a:lnTo>
                  <a:lnTo>
                    <a:pt x="714" y="285"/>
                  </a:lnTo>
                  <a:lnTo>
                    <a:pt x="713" y="285"/>
                  </a:lnTo>
                  <a:lnTo>
                    <a:pt x="713" y="286"/>
                  </a:lnTo>
                  <a:lnTo>
                    <a:pt x="712" y="286"/>
                  </a:lnTo>
                  <a:lnTo>
                    <a:pt x="712" y="287"/>
                  </a:lnTo>
                  <a:lnTo>
                    <a:pt x="711" y="287"/>
                  </a:lnTo>
                  <a:lnTo>
                    <a:pt x="711" y="288"/>
                  </a:lnTo>
                  <a:lnTo>
                    <a:pt x="711" y="289"/>
                  </a:lnTo>
                  <a:lnTo>
                    <a:pt x="711" y="290"/>
                  </a:lnTo>
                  <a:lnTo>
                    <a:pt x="711" y="291"/>
                  </a:lnTo>
                  <a:lnTo>
                    <a:pt x="711" y="292"/>
                  </a:lnTo>
                  <a:lnTo>
                    <a:pt x="710" y="292"/>
                  </a:lnTo>
                  <a:lnTo>
                    <a:pt x="710" y="293"/>
                  </a:lnTo>
                  <a:lnTo>
                    <a:pt x="711" y="293"/>
                  </a:lnTo>
                  <a:lnTo>
                    <a:pt x="710" y="294"/>
                  </a:lnTo>
                  <a:lnTo>
                    <a:pt x="710" y="295"/>
                  </a:lnTo>
                  <a:lnTo>
                    <a:pt x="711" y="295"/>
                  </a:lnTo>
                  <a:lnTo>
                    <a:pt x="711" y="296"/>
                  </a:lnTo>
                  <a:lnTo>
                    <a:pt x="710" y="296"/>
                  </a:lnTo>
                  <a:lnTo>
                    <a:pt x="710" y="297"/>
                  </a:lnTo>
                  <a:lnTo>
                    <a:pt x="709" y="297"/>
                  </a:lnTo>
                  <a:lnTo>
                    <a:pt x="709" y="298"/>
                  </a:lnTo>
                  <a:lnTo>
                    <a:pt x="709" y="299"/>
                  </a:lnTo>
                  <a:lnTo>
                    <a:pt x="708" y="299"/>
                  </a:lnTo>
                  <a:lnTo>
                    <a:pt x="708" y="300"/>
                  </a:lnTo>
                  <a:lnTo>
                    <a:pt x="708" y="301"/>
                  </a:lnTo>
                  <a:lnTo>
                    <a:pt x="709" y="301"/>
                  </a:lnTo>
                  <a:lnTo>
                    <a:pt x="709" y="302"/>
                  </a:lnTo>
                  <a:lnTo>
                    <a:pt x="708" y="302"/>
                  </a:lnTo>
                  <a:lnTo>
                    <a:pt x="708" y="303"/>
                  </a:lnTo>
                  <a:lnTo>
                    <a:pt x="709" y="303"/>
                  </a:lnTo>
                  <a:lnTo>
                    <a:pt x="709" y="304"/>
                  </a:lnTo>
                  <a:lnTo>
                    <a:pt x="709" y="306"/>
                  </a:lnTo>
                  <a:lnTo>
                    <a:pt x="710" y="306"/>
                  </a:lnTo>
                  <a:lnTo>
                    <a:pt x="710" y="307"/>
                  </a:lnTo>
                  <a:lnTo>
                    <a:pt x="711" y="307"/>
                  </a:lnTo>
                  <a:lnTo>
                    <a:pt x="711" y="308"/>
                  </a:lnTo>
                  <a:lnTo>
                    <a:pt x="712" y="308"/>
                  </a:lnTo>
                  <a:lnTo>
                    <a:pt x="713" y="308"/>
                  </a:lnTo>
                  <a:lnTo>
                    <a:pt x="713" y="309"/>
                  </a:lnTo>
                  <a:lnTo>
                    <a:pt x="714" y="309"/>
                  </a:lnTo>
                  <a:lnTo>
                    <a:pt x="715" y="309"/>
                  </a:lnTo>
                  <a:lnTo>
                    <a:pt x="716" y="309"/>
                  </a:lnTo>
                  <a:lnTo>
                    <a:pt x="717" y="309"/>
                  </a:lnTo>
                  <a:lnTo>
                    <a:pt x="717" y="310"/>
                  </a:lnTo>
                  <a:lnTo>
                    <a:pt x="717" y="309"/>
                  </a:lnTo>
                  <a:lnTo>
                    <a:pt x="718" y="309"/>
                  </a:lnTo>
                  <a:lnTo>
                    <a:pt x="718" y="310"/>
                  </a:lnTo>
                  <a:lnTo>
                    <a:pt x="718" y="311"/>
                  </a:lnTo>
                  <a:lnTo>
                    <a:pt x="719" y="311"/>
                  </a:lnTo>
                  <a:lnTo>
                    <a:pt x="719" y="312"/>
                  </a:lnTo>
                  <a:lnTo>
                    <a:pt x="719" y="313"/>
                  </a:lnTo>
                  <a:lnTo>
                    <a:pt x="719" y="314"/>
                  </a:lnTo>
                  <a:lnTo>
                    <a:pt x="721" y="314"/>
                  </a:lnTo>
                  <a:lnTo>
                    <a:pt x="721" y="315"/>
                  </a:lnTo>
                  <a:lnTo>
                    <a:pt x="721" y="316"/>
                  </a:lnTo>
                  <a:lnTo>
                    <a:pt x="719" y="316"/>
                  </a:lnTo>
                  <a:lnTo>
                    <a:pt x="719" y="317"/>
                  </a:lnTo>
                  <a:lnTo>
                    <a:pt x="719" y="318"/>
                  </a:lnTo>
                  <a:lnTo>
                    <a:pt x="719" y="319"/>
                  </a:lnTo>
                  <a:lnTo>
                    <a:pt x="721" y="319"/>
                  </a:lnTo>
                  <a:lnTo>
                    <a:pt x="721" y="320"/>
                  </a:lnTo>
                  <a:lnTo>
                    <a:pt x="722" y="320"/>
                  </a:lnTo>
                  <a:lnTo>
                    <a:pt x="722" y="321"/>
                  </a:lnTo>
                  <a:lnTo>
                    <a:pt x="723" y="321"/>
                  </a:lnTo>
                  <a:lnTo>
                    <a:pt x="723" y="322"/>
                  </a:lnTo>
                  <a:lnTo>
                    <a:pt x="724" y="322"/>
                  </a:lnTo>
                  <a:lnTo>
                    <a:pt x="725" y="322"/>
                  </a:lnTo>
                  <a:lnTo>
                    <a:pt x="725" y="323"/>
                  </a:lnTo>
                  <a:lnTo>
                    <a:pt x="725" y="324"/>
                  </a:lnTo>
                  <a:lnTo>
                    <a:pt x="725" y="325"/>
                  </a:lnTo>
                  <a:lnTo>
                    <a:pt x="725" y="326"/>
                  </a:lnTo>
                  <a:lnTo>
                    <a:pt x="725" y="327"/>
                  </a:lnTo>
                  <a:lnTo>
                    <a:pt x="726" y="327"/>
                  </a:lnTo>
                  <a:lnTo>
                    <a:pt x="726" y="328"/>
                  </a:lnTo>
                  <a:lnTo>
                    <a:pt x="726" y="329"/>
                  </a:lnTo>
                  <a:lnTo>
                    <a:pt x="727" y="329"/>
                  </a:lnTo>
                  <a:lnTo>
                    <a:pt x="727" y="331"/>
                  </a:lnTo>
                  <a:lnTo>
                    <a:pt x="727" y="332"/>
                  </a:lnTo>
                  <a:lnTo>
                    <a:pt x="728" y="332"/>
                  </a:lnTo>
                  <a:lnTo>
                    <a:pt x="729" y="332"/>
                  </a:lnTo>
                  <a:lnTo>
                    <a:pt x="729" y="333"/>
                  </a:lnTo>
                  <a:lnTo>
                    <a:pt x="730" y="332"/>
                  </a:lnTo>
                  <a:lnTo>
                    <a:pt x="730" y="333"/>
                  </a:lnTo>
                  <a:lnTo>
                    <a:pt x="731" y="334"/>
                  </a:lnTo>
                  <a:lnTo>
                    <a:pt x="731" y="333"/>
                  </a:lnTo>
                  <a:lnTo>
                    <a:pt x="732" y="334"/>
                  </a:lnTo>
                  <a:lnTo>
                    <a:pt x="732" y="335"/>
                  </a:lnTo>
                  <a:lnTo>
                    <a:pt x="732" y="336"/>
                  </a:lnTo>
                  <a:lnTo>
                    <a:pt x="733" y="337"/>
                  </a:lnTo>
                  <a:lnTo>
                    <a:pt x="732" y="337"/>
                  </a:lnTo>
                  <a:lnTo>
                    <a:pt x="733" y="338"/>
                  </a:lnTo>
                  <a:lnTo>
                    <a:pt x="733" y="339"/>
                  </a:lnTo>
                  <a:lnTo>
                    <a:pt x="734" y="339"/>
                  </a:lnTo>
                  <a:lnTo>
                    <a:pt x="735" y="340"/>
                  </a:lnTo>
                  <a:lnTo>
                    <a:pt x="736" y="341"/>
                  </a:lnTo>
                  <a:lnTo>
                    <a:pt x="736" y="342"/>
                  </a:lnTo>
                  <a:lnTo>
                    <a:pt x="736" y="343"/>
                  </a:lnTo>
                  <a:lnTo>
                    <a:pt x="736" y="344"/>
                  </a:lnTo>
                  <a:lnTo>
                    <a:pt x="735" y="344"/>
                  </a:lnTo>
                  <a:lnTo>
                    <a:pt x="735" y="345"/>
                  </a:lnTo>
                  <a:lnTo>
                    <a:pt x="734" y="345"/>
                  </a:lnTo>
                  <a:lnTo>
                    <a:pt x="734" y="344"/>
                  </a:lnTo>
                  <a:lnTo>
                    <a:pt x="734" y="343"/>
                  </a:lnTo>
                  <a:lnTo>
                    <a:pt x="733" y="344"/>
                  </a:lnTo>
                  <a:lnTo>
                    <a:pt x="733" y="345"/>
                  </a:lnTo>
                  <a:lnTo>
                    <a:pt x="733" y="346"/>
                  </a:lnTo>
                  <a:lnTo>
                    <a:pt x="734" y="347"/>
                  </a:lnTo>
                  <a:lnTo>
                    <a:pt x="734" y="348"/>
                  </a:lnTo>
                  <a:lnTo>
                    <a:pt x="734" y="349"/>
                  </a:lnTo>
                  <a:lnTo>
                    <a:pt x="735" y="350"/>
                  </a:lnTo>
                  <a:lnTo>
                    <a:pt x="734" y="351"/>
                  </a:lnTo>
                  <a:lnTo>
                    <a:pt x="734" y="352"/>
                  </a:lnTo>
                  <a:lnTo>
                    <a:pt x="734" y="353"/>
                  </a:lnTo>
                  <a:lnTo>
                    <a:pt x="733" y="353"/>
                  </a:lnTo>
                  <a:lnTo>
                    <a:pt x="733" y="352"/>
                  </a:lnTo>
                  <a:lnTo>
                    <a:pt x="733" y="351"/>
                  </a:lnTo>
                  <a:lnTo>
                    <a:pt x="733" y="350"/>
                  </a:lnTo>
                  <a:lnTo>
                    <a:pt x="733" y="351"/>
                  </a:lnTo>
                  <a:lnTo>
                    <a:pt x="732" y="352"/>
                  </a:lnTo>
                  <a:lnTo>
                    <a:pt x="732" y="353"/>
                  </a:lnTo>
                  <a:lnTo>
                    <a:pt x="732" y="354"/>
                  </a:lnTo>
                  <a:lnTo>
                    <a:pt x="732" y="353"/>
                  </a:lnTo>
                  <a:lnTo>
                    <a:pt x="731" y="352"/>
                  </a:lnTo>
                  <a:lnTo>
                    <a:pt x="730" y="352"/>
                  </a:lnTo>
                  <a:lnTo>
                    <a:pt x="731" y="352"/>
                  </a:lnTo>
                  <a:lnTo>
                    <a:pt x="731" y="353"/>
                  </a:lnTo>
                  <a:lnTo>
                    <a:pt x="731" y="354"/>
                  </a:lnTo>
                  <a:lnTo>
                    <a:pt x="730" y="354"/>
                  </a:lnTo>
                  <a:lnTo>
                    <a:pt x="729" y="356"/>
                  </a:lnTo>
                  <a:lnTo>
                    <a:pt x="728" y="356"/>
                  </a:lnTo>
                  <a:lnTo>
                    <a:pt x="727" y="354"/>
                  </a:lnTo>
                  <a:lnTo>
                    <a:pt x="728" y="354"/>
                  </a:lnTo>
                  <a:lnTo>
                    <a:pt x="728" y="353"/>
                  </a:lnTo>
                  <a:lnTo>
                    <a:pt x="729" y="353"/>
                  </a:lnTo>
                  <a:lnTo>
                    <a:pt x="729" y="354"/>
                  </a:lnTo>
                  <a:lnTo>
                    <a:pt x="729" y="353"/>
                  </a:lnTo>
                  <a:lnTo>
                    <a:pt x="728" y="353"/>
                  </a:lnTo>
                  <a:lnTo>
                    <a:pt x="727" y="354"/>
                  </a:lnTo>
                  <a:lnTo>
                    <a:pt x="727" y="356"/>
                  </a:lnTo>
                  <a:lnTo>
                    <a:pt x="727" y="357"/>
                  </a:lnTo>
                  <a:lnTo>
                    <a:pt x="726" y="357"/>
                  </a:lnTo>
                  <a:lnTo>
                    <a:pt x="726" y="358"/>
                  </a:lnTo>
                  <a:lnTo>
                    <a:pt x="725" y="358"/>
                  </a:lnTo>
                  <a:lnTo>
                    <a:pt x="724" y="358"/>
                  </a:lnTo>
                  <a:lnTo>
                    <a:pt x="723" y="358"/>
                  </a:lnTo>
                  <a:lnTo>
                    <a:pt x="723" y="359"/>
                  </a:lnTo>
                  <a:lnTo>
                    <a:pt x="722" y="359"/>
                  </a:lnTo>
                  <a:lnTo>
                    <a:pt x="722" y="360"/>
                  </a:lnTo>
                  <a:lnTo>
                    <a:pt x="722" y="361"/>
                  </a:lnTo>
                  <a:lnTo>
                    <a:pt x="721" y="361"/>
                  </a:lnTo>
                  <a:lnTo>
                    <a:pt x="719" y="362"/>
                  </a:lnTo>
                  <a:lnTo>
                    <a:pt x="718" y="362"/>
                  </a:lnTo>
                  <a:lnTo>
                    <a:pt x="719" y="363"/>
                  </a:lnTo>
                  <a:lnTo>
                    <a:pt x="721" y="363"/>
                  </a:lnTo>
                  <a:lnTo>
                    <a:pt x="722" y="363"/>
                  </a:lnTo>
                  <a:lnTo>
                    <a:pt x="723" y="364"/>
                  </a:lnTo>
                  <a:lnTo>
                    <a:pt x="724" y="364"/>
                  </a:lnTo>
                  <a:lnTo>
                    <a:pt x="725" y="364"/>
                  </a:lnTo>
                  <a:lnTo>
                    <a:pt x="726" y="363"/>
                  </a:lnTo>
                  <a:lnTo>
                    <a:pt x="727" y="362"/>
                  </a:lnTo>
                  <a:lnTo>
                    <a:pt x="728" y="362"/>
                  </a:lnTo>
                  <a:lnTo>
                    <a:pt x="728" y="361"/>
                  </a:lnTo>
                  <a:lnTo>
                    <a:pt x="727" y="361"/>
                  </a:lnTo>
                  <a:lnTo>
                    <a:pt x="727" y="360"/>
                  </a:lnTo>
                  <a:lnTo>
                    <a:pt x="727" y="359"/>
                  </a:lnTo>
                  <a:lnTo>
                    <a:pt x="727" y="358"/>
                  </a:lnTo>
                  <a:lnTo>
                    <a:pt x="728" y="358"/>
                  </a:lnTo>
                  <a:lnTo>
                    <a:pt x="729" y="357"/>
                  </a:lnTo>
                  <a:lnTo>
                    <a:pt x="731" y="357"/>
                  </a:lnTo>
                  <a:lnTo>
                    <a:pt x="732" y="358"/>
                  </a:lnTo>
                  <a:lnTo>
                    <a:pt x="733" y="358"/>
                  </a:lnTo>
                  <a:lnTo>
                    <a:pt x="734" y="359"/>
                  </a:lnTo>
                  <a:lnTo>
                    <a:pt x="733" y="360"/>
                  </a:lnTo>
                  <a:lnTo>
                    <a:pt x="733" y="361"/>
                  </a:lnTo>
                  <a:lnTo>
                    <a:pt x="731" y="363"/>
                  </a:lnTo>
                  <a:lnTo>
                    <a:pt x="730" y="364"/>
                  </a:lnTo>
                  <a:lnTo>
                    <a:pt x="728" y="366"/>
                  </a:lnTo>
                  <a:lnTo>
                    <a:pt x="728" y="367"/>
                  </a:lnTo>
                  <a:lnTo>
                    <a:pt x="727" y="369"/>
                  </a:lnTo>
                  <a:lnTo>
                    <a:pt x="726" y="369"/>
                  </a:lnTo>
                  <a:lnTo>
                    <a:pt x="725" y="371"/>
                  </a:lnTo>
                  <a:lnTo>
                    <a:pt x="725" y="372"/>
                  </a:lnTo>
                  <a:lnTo>
                    <a:pt x="724" y="373"/>
                  </a:lnTo>
                  <a:lnTo>
                    <a:pt x="722" y="373"/>
                  </a:lnTo>
                  <a:lnTo>
                    <a:pt x="722" y="372"/>
                  </a:lnTo>
                  <a:lnTo>
                    <a:pt x="721" y="372"/>
                  </a:lnTo>
                  <a:lnTo>
                    <a:pt x="718" y="372"/>
                  </a:lnTo>
                  <a:lnTo>
                    <a:pt x="717" y="372"/>
                  </a:lnTo>
                  <a:lnTo>
                    <a:pt x="715" y="372"/>
                  </a:lnTo>
                  <a:lnTo>
                    <a:pt x="714" y="372"/>
                  </a:lnTo>
                  <a:lnTo>
                    <a:pt x="711" y="372"/>
                  </a:lnTo>
                  <a:lnTo>
                    <a:pt x="710" y="372"/>
                  </a:lnTo>
                  <a:lnTo>
                    <a:pt x="709" y="372"/>
                  </a:lnTo>
                  <a:lnTo>
                    <a:pt x="708" y="372"/>
                  </a:lnTo>
                  <a:lnTo>
                    <a:pt x="707" y="372"/>
                  </a:lnTo>
                  <a:lnTo>
                    <a:pt x="706" y="372"/>
                  </a:lnTo>
                  <a:lnTo>
                    <a:pt x="705" y="372"/>
                  </a:lnTo>
                  <a:lnTo>
                    <a:pt x="705" y="373"/>
                  </a:lnTo>
                  <a:lnTo>
                    <a:pt x="704" y="373"/>
                  </a:lnTo>
                  <a:lnTo>
                    <a:pt x="703" y="373"/>
                  </a:lnTo>
                  <a:lnTo>
                    <a:pt x="702" y="374"/>
                  </a:lnTo>
                  <a:lnTo>
                    <a:pt x="701" y="374"/>
                  </a:lnTo>
                  <a:lnTo>
                    <a:pt x="700" y="374"/>
                  </a:lnTo>
                  <a:lnTo>
                    <a:pt x="699" y="374"/>
                  </a:lnTo>
                  <a:lnTo>
                    <a:pt x="699" y="375"/>
                  </a:lnTo>
                  <a:lnTo>
                    <a:pt x="698" y="375"/>
                  </a:lnTo>
                  <a:lnTo>
                    <a:pt x="696" y="375"/>
                  </a:lnTo>
                  <a:lnTo>
                    <a:pt x="696" y="376"/>
                  </a:lnTo>
                  <a:lnTo>
                    <a:pt x="694" y="376"/>
                  </a:lnTo>
                  <a:lnTo>
                    <a:pt x="693" y="376"/>
                  </a:lnTo>
                  <a:lnTo>
                    <a:pt x="694" y="376"/>
                  </a:lnTo>
                  <a:lnTo>
                    <a:pt x="696" y="376"/>
                  </a:lnTo>
                  <a:lnTo>
                    <a:pt x="697" y="376"/>
                  </a:lnTo>
                  <a:lnTo>
                    <a:pt x="696" y="376"/>
                  </a:lnTo>
                  <a:lnTo>
                    <a:pt x="694" y="376"/>
                  </a:lnTo>
                  <a:lnTo>
                    <a:pt x="694" y="377"/>
                  </a:lnTo>
                  <a:lnTo>
                    <a:pt x="693" y="377"/>
                  </a:lnTo>
                  <a:lnTo>
                    <a:pt x="692" y="377"/>
                  </a:lnTo>
                  <a:lnTo>
                    <a:pt x="691" y="377"/>
                  </a:lnTo>
                  <a:lnTo>
                    <a:pt x="690" y="378"/>
                  </a:lnTo>
                  <a:lnTo>
                    <a:pt x="689" y="378"/>
                  </a:lnTo>
                  <a:lnTo>
                    <a:pt x="688" y="378"/>
                  </a:lnTo>
                  <a:lnTo>
                    <a:pt x="688" y="379"/>
                  </a:lnTo>
                  <a:lnTo>
                    <a:pt x="687" y="379"/>
                  </a:lnTo>
                  <a:lnTo>
                    <a:pt x="686" y="379"/>
                  </a:lnTo>
                  <a:lnTo>
                    <a:pt x="685" y="379"/>
                  </a:lnTo>
                  <a:lnTo>
                    <a:pt x="684" y="379"/>
                  </a:lnTo>
                  <a:lnTo>
                    <a:pt x="682" y="381"/>
                  </a:lnTo>
                  <a:lnTo>
                    <a:pt x="680" y="381"/>
                  </a:lnTo>
                  <a:lnTo>
                    <a:pt x="680" y="382"/>
                  </a:lnTo>
                  <a:lnTo>
                    <a:pt x="679" y="382"/>
                  </a:lnTo>
                  <a:lnTo>
                    <a:pt x="678" y="381"/>
                  </a:lnTo>
                  <a:lnTo>
                    <a:pt x="679" y="381"/>
                  </a:lnTo>
                  <a:lnTo>
                    <a:pt x="679" y="379"/>
                  </a:lnTo>
                  <a:lnTo>
                    <a:pt x="680" y="379"/>
                  </a:lnTo>
                  <a:lnTo>
                    <a:pt x="680" y="381"/>
                  </a:lnTo>
                  <a:lnTo>
                    <a:pt x="681" y="379"/>
                  </a:lnTo>
                  <a:lnTo>
                    <a:pt x="681" y="378"/>
                  </a:lnTo>
                  <a:lnTo>
                    <a:pt x="681" y="379"/>
                  </a:lnTo>
                  <a:lnTo>
                    <a:pt x="680" y="379"/>
                  </a:lnTo>
                  <a:lnTo>
                    <a:pt x="679" y="379"/>
                  </a:lnTo>
                  <a:lnTo>
                    <a:pt x="678" y="379"/>
                  </a:lnTo>
                  <a:lnTo>
                    <a:pt x="677" y="379"/>
                  </a:lnTo>
                  <a:lnTo>
                    <a:pt x="677" y="381"/>
                  </a:lnTo>
                  <a:lnTo>
                    <a:pt x="676" y="381"/>
                  </a:lnTo>
                  <a:lnTo>
                    <a:pt x="676" y="382"/>
                  </a:lnTo>
                  <a:lnTo>
                    <a:pt x="677" y="382"/>
                  </a:lnTo>
                  <a:lnTo>
                    <a:pt x="678" y="382"/>
                  </a:lnTo>
                  <a:lnTo>
                    <a:pt x="677" y="382"/>
                  </a:lnTo>
                  <a:lnTo>
                    <a:pt x="676" y="382"/>
                  </a:lnTo>
                  <a:lnTo>
                    <a:pt x="676" y="383"/>
                  </a:lnTo>
                  <a:lnTo>
                    <a:pt x="675" y="383"/>
                  </a:lnTo>
                  <a:lnTo>
                    <a:pt x="674" y="383"/>
                  </a:lnTo>
                  <a:lnTo>
                    <a:pt x="673" y="383"/>
                  </a:lnTo>
                  <a:lnTo>
                    <a:pt x="672" y="383"/>
                  </a:lnTo>
                  <a:lnTo>
                    <a:pt x="671" y="383"/>
                  </a:lnTo>
                  <a:lnTo>
                    <a:pt x="669" y="383"/>
                  </a:lnTo>
                  <a:lnTo>
                    <a:pt x="668" y="384"/>
                  </a:lnTo>
                  <a:lnTo>
                    <a:pt x="666" y="384"/>
                  </a:lnTo>
                  <a:lnTo>
                    <a:pt x="665" y="384"/>
                  </a:lnTo>
                  <a:lnTo>
                    <a:pt x="664" y="384"/>
                  </a:lnTo>
                  <a:lnTo>
                    <a:pt x="663" y="384"/>
                  </a:lnTo>
                  <a:lnTo>
                    <a:pt x="662" y="384"/>
                  </a:lnTo>
                  <a:lnTo>
                    <a:pt x="661" y="384"/>
                  </a:lnTo>
                  <a:lnTo>
                    <a:pt x="661" y="385"/>
                  </a:lnTo>
                  <a:lnTo>
                    <a:pt x="659" y="385"/>
                  </a:lnTo>
                  <a:lnTo>
                    <a:pt x="658" y="385"/>
                  </a:lnTo>
                  <a:lnTo>
                    <a:pt x="657" y="385"/>
                  </a:lnTo>
                  <a:lnTo>
                    <a:pt x="656" y="386"/>
                  </a:lnTo>
                  <a:lnTo>
                    <a:pt x="656" y="385"/>
                  </a:lnTo>
                  <a:lnTo>
                    <a:pt x="655" y="385"/>
                  </a:lnTo>
                  <a:lnTo>
                    <a:pt x="654" y="384"/>
                  </a:lnTo>
                  <a:lnTo>
                    <a:pt x="653" y="384"/>
                  </a:lnTo>
                  <a:lnTo>
                    <a:pt x="653" y="383"/>
                  </a:lnTo>
                  <a:lnTo>
                    <a:pt x="653" y="384"/>
                  </a:lnTo>
                  <a:lnTo>
                    <a:pt x="654" y="384"/>
                  </a:lnTo>
                  <a:lnTo>
                    <a:pt x="653" y="383"/>
                  </a:lnTo>
                  <a:lnTo>
                    <a:pt x="652" y="383"/>
                  </a:lnTo>
                  <a:lnTo>
                    <a:pt x="652" y="382"/>
                  </a:lnTo>
                  <a:lnTo>
                    <a:pt x="652" y="381"/>
                  </a:lnTo>
                  <a:lnTo>
                    <a:pt x="653" y="381"/>
                  </a:lnTo>
                  <a:lnTo>
                    <a:pt x="652" y="379"/>
                  </a:lnTo>
                  <a:lnTo>
                    <a:pt x="651" y="378"/>
                  </a:lnTo>
                  <a:lnTo>
                    <a:pt x="650" y="377"/>
                  </a:lnTo>
                  <a:lnTo>
                    <a:pt x="651" y="377"/>
                  </a:lnTo>
                  <a:lnTo>
                    <a:pt x="652" y="377"/>
                  </a:lnTo>
                  <a:lnTo>
                    <a:pt x="653" y="377"/>
                  </a:lnTo>
                  <a:lnTo>
                    <a:pt x="653" y="376"/>
                  </a:lnTo>
                  <a:lnTo>
                    <a:pt x="653" y="375"/>
                  </a:lnTo>
                  <a:lnTo>
                    <a:pt x="652" y="375"/>
                  </a:lnTo>
                  <a:lnTo>
                    <a:pt x="652" y="376"/>
                  </a:lnTo>
                  <a:lnTo>
                    <a:pt x="651" y="376"/>
                  </a:lnTo>
                  <a:lnTo>
                    <a:pt x="650" y="376"/>
                  </a:lnTo>
                  <a:lnTo>
                    <a:pt x="649" y="377"/>
                  </a:lnTo>
                  <a:lnTo>
                    <a:pt x="649" y="378"/>
                  </a:lnTo>
                  <a:lnTo>
                    <a:pt x="648" y="378"/>
                  </a:lnTo>
                  <a:lnTo>
                    <a:pt x="648" y="379"/>
                  </a:lnTo>
                  <a:lnTo>
                    <a:pt x="649" y="379"/>
                  </a:lnTo>
                  <a:lnTo>
                    <a:pt x="650" y="379"/>
                  </a:lnTo>
                  <a:lnTo>
                    <a:pt x="650" y="381"/>
                  </a:lnTo>
                  <a:lnTo>
                    <a:pt x="650" y="382"/>
                  </a:lnTo>
                  <a:lnTo>
                    <a:pt x="649" y="382"/>
                  </a:lnTo>
                  <a:lnTo>
                    <a:pt x="648" y="382"/>
                  </a:lnTo>
                  <a:lnTo>
                    <a:pt x="648" y="381"/>
                  </a:lnTo>
                  <a:lnTo>
                    <a:pt x="648" y="382"/>
                  </a:lnTo>
                  <a:lnTo>
                    <a:pt x="648" y="383"/>
                  </a:lnTo>
                  <a:lnTo>
                    <a:pt x="647" y="382"/>
                  </a:lnTo>
                  <a:lnTo>
                    <a:pt x="647" y="383"/>
                  </a:lnTo>
                  <a:lnTo>
                    <a:pt x="648" y="383"/>
                  </a:lnTo>
                  <a:lnTo>
                    <a:pt x="648" y="384"/>
                  </a:lnTo>
                  <a:lnTo>
                    <a:pt x="649" y="384"/>
                  </a:lnTo>
                  <a:lnTo>
                    <a:pt x="648" y="385"/>
                  </a:lnTo>
                  <a:lnTo>
                    <a:pt x="647" y="385"/>
                  </a:lnTo>
                  <a:lnTo>
                    <a:pt x="646" y="385"/>
                  </a:lnTo>
                  <a:lnTo>
                    <a:pt x="647" y="385"/>
                  </a:lnTo>
                  <a:lnTo>
                    <a:pt x="647" y="386"/>
                  </a:lnTo>
                  <a:lnTo>
                    <a:pt x="647" y="387"/>
                  </a:lnTo>
                  <a:lnTo>
                    <a:pt x="646" y="387"/>
                  </a:lnTo>
                  <a:lnTo>
                    <a:pt x="644" y="387"/>
                  </a:lnTo>
                  <a:lnTo>
                    <a:pt x="646" y="387"/>
                  </a:lnTo>
                  <a:lnTo>
                    <a:pt x="647" y="387"/>
                  </a:lnTo>
                  <a:lnTo>
                    <a:pt x="648" y="387"/>
                  </a:lnTo>
                  <a:lnTo>
                    <a:pt x="648" y="386"/>
                  </a:lnTo>
                  <a:lnTo>
                    <a:pt x="649" y="386"/>
                  </a:lnTo>
                  <a:lnTo>
                    <a:pt x="650" y="386"/>
                  </a:lnTo>
                  <a:lnTo>
                    <a:pt x="651" y="385"/>
                  </a:lnTo>
                  <a:lnTo>
                    <a:pt x="652" y="384"/>
                  </a:lnTo>
                  <a:lnTo>
                    <a:pt x="653" y="385"/>
                  </a:lnTo>
                  <a:lnTo>
                    <a:pt x="652" y="386"/>
                  </a:lnTo>
                  <a:lnTo>
                    <a:pt x="651" y="387"/>
                  </a:lnTo>
                  <a:lnTo>
                    <a:pt x="650" y="387"/>
                  </a:lnTo>
                  <a:lnTo>
                    <a:pt x="649" y="387"/>
                  </a:lnTo>
                  <a:lnTo>
                    <a:pt x="648" y="387"/>
                  </a:lnTo>
                  <a:lnTo>
                    <a:pt x="648" y="388"/>
                  </a:lnTo>
                  <a:lnTo>
                    <a:pt x="647" y="388"/>
                  </a:lnTo>
                  <a:lnTo>
                    <a:pt x="646" y="388"/>
                  </a:lnTo>
                  <a:lnTo>
                    <a:pt x="644" y="388"/>
                  </a:lnTo>
                  <a:lnTo>
                    <a:pt x="643" y="389"/>
                  </a:lnTo>
                  <a:lnTo>
                    <a:pt x="642" y="389"/>
                  </a:lnTo>
                  <a:lnTo>
                    <a:pt x="641" y="389"/>
                  </a:lnTo>
                  <a:lnTo>
                    <a:pt x="640" y="389"/>
                  </a:lnTo>
                  <a:lnTo>
                    <a:pt x="640" y="390"/>
                  </a:lnTo>
                  <a:lnTo>
                    <a:pt x="639" y="390"/>
                  </a:lnTo>
                  <a:lnTo>
                    <a:pt x="638" y="390"/>
                  </a:lnTo>
                  <a:lnTo>
                    <a:pt x="637" y="390"/>
                  </a:lnTo>
                  <a:lnTo>
                    <a:pt x="636" y="391"/>
                  </a:lnTo>
                  <a:lnTo>
                    <a:pt x="635" y="391"/>
                  </a:lnTo>
                  <a:lnTo>
                    <a:pt x="634" y="391"/>
                  </a:lnTo>
                  <a:lnTo>
                    <a:pt x="635" y="390"/>
                  </a:lnTo>
                  <a:lnTo>
                    <a:pt x="636" y="390"/>
                  </a:lnTo>
                  <a:lnTo>
                    <a:pt x="637" y="390"/>
                  </a:lnTo>
                  <a:lnTo>
                    <a:pt x="637" y="389"/>
                  </a:lnTo>
                  <a:lnTo>
                    <a:pt x="638" y="389"/>
                  </a:lnTo>
                  <a:lnTo>
                    <a:pt x="637" y="388"/>
                  </a:lnTo>
                  <a:lnTo>
                    <a:pt x="637" y="389"/>
                  </a:lnTo>
                  <a:lnTo>
                    <a:pt x="637" y="388"/>
                  </a:lnTo>
                  <a:lnTo>
                    <a:pt x="636" y="389"/>
                  </a:lnTo>
                  <a:lnTo>
                    <a:pt x="635" y="389"/>
                  </a:lnTo>
                  <a:lnTo>
                    <a:pt x="635" y="388"/>
                  </a:lnTo>
                  <a:lnTo>
                    <a:pt x="635" y="386"/>
                  </a:lnTo>
                  <a:lnTo>
                    <a:pt x="635" y="385"/>
                  </a:lnTo>
                  <a:lnTo>
                    <a:pt x="636" y="385"/>
                  </a:lnTo>
                  <a:lnTo>
                    <a:pt x="635" y="385"/>
                  </a:lnTo>
                  <a:lnTo>
                    <a:pt x="635" y="384"/>
                  </a:lnTo>
                  <a:lnTo>
                    <a:pt x="634" y="384"/>
                  </a:lnTo>
                  <a:lnTo>
                    <a:pt x="634" y="383"/>
                  </a:lnTo>
                  <a:lnTo>
                    <a:pt x="633" y="383"/>
                  </a:lnTo>
                  <a:lnTo>
                    <a:pt x="633" y="384"/>
                  </a:lnTo>
                  <a:lnTo>
                    <a:pt x="632" y="384"/>
                  </a:lnTo>
                  <a:lnTo>
                    <a:pt x="631" y="385"/>
                  </a:lnTo>
                  <a:lnTo>
                    <a:pt x="632" y="385"/>
                  </a:lnTo>
                  <a:lnTo>
                    <a:pt x="633" y="385"/>
                  </a:lnTo>
                  <a:lnTo>
                    <a:pt x="633" y="386"/>
                  </a:lnTo>
                  <a:lnTo>
                    <a:pt x="633" y="387"/>
                  </a:lnTo>
                  <a:lnTo>
                    <a:pt x="633" y="388"/>
                  </a:lnTo>
                  <a:lnTo>
                    <a:pt x="634" y="389"/>
                  </a:lnTo>
                  <a:lnTo>
                    <a:pt x="633" y="389"/>
                  </a:lnTo>
                  <a:lnTo>
                    <a:pt x="632" y="390"/>
                  </a:lnTo>
                  <a:lnTo>
                    <a:pt x="632" y="389"/>
                  </a:lnTo>
                  <a:lnTo>
                    <a:pt x="632" y="390"/>
                  </a:lnTo>
                  <a:lnTo>
                    <a:pt x="631" y="390"/>
                  </a:lnTo>
                  <a:lnTo>
                    <a:pt x="631" y="391"/>
                  </a:lnTo>
                  <a:lnTo>
                    <a:pt x="630" y="391"/>
                  </a:lnTo>
                  <a:lnTo>
                    <a:pt x="629" y="391"/>
                  </a:lnTo>
                  <a:lnTo>
                    <a:pt x="629" y="392"/>
                  </a:lnTo>
                  <a:lnTo>
                    <a:pt x="630" y="392"/>
                  </a:lnTo>
                  <a:lnTo>
                    <a:pt x="630" y="393"/>
                  </a:lnTo>
                  <a:lnTo>
                    <a:pt x="629" y="393"/>
                  </a:lnTo>
                  <a:lnTo>
                    <a:pt x="628" y="393"/>
                  </a:lnTo>
                  <a:lnTo>
                    <a:pt x="627" y="394"/>
                  </a:lnTo>
                  <a:lnTo>
                    <a:pt x="625" y="394"/>
                  </a:lnTo>
                  <a:lnTo>
                    <a:pt x="623" y="395"/>
                  </a:lnTo>
                  <a:lnTo>
                    <a:pt x="622" y="395"/>
                  </a:lnTo>
                  <a:lnTo>
                    <a:pt x="622" y="394"/>
                  </a:lnTo>
                  <a:lnTo>
                    <a:pt x="623" y="394"/>
                  </a:lnTo>
                  <a:lnTo>
                    <a:pt x="623" y="393"/>
                  </a:lnTo>
                  <a:lnTo>
                    <a:pt x="623" y="392"/>
                  </a:lnTo>
                  <a:lnTo>
                    <a:pt x="624" y="392"/>
                  </a:lnTo>
                  <a:lnTo>
                    <a:pt x="624" y="393"/>
                  </a:lnTo>
                  <a:lnTo>
                    <a:pt x="624" y="392"/>
                  </a:lnTo>
                  <a:lnTo>
                    <a:pt x="623" y="392"/>
                  </a:lnTo>
                  <a:lnTo>
                    <a:pt x="622" y="393"/>
                  </a:lnTo>
                  <a:lnTo>
                    <a:pt x="622" y="392"/>
                  </a:lnTo>
                  <a:lnTo>
                    <a:pt x="621" y="392"/>
                  </a:lnTo>
                  <a:lnTo>
                    <a:pt x="619" y="392"/>
                  </a:lnTo>
                  <a:lnTo>
                    <a:pt x="619" y="391"/>
                  </a:lnTo>
                  <a:lnTo>
                    <a:pt x="619" y="390"/>
                  </a:lnTo>
                  <a:lnTo>
                    <a:pt x="618" y="389"/>
                  </a:lnTo>
                  <a:lnTo>
                    <a:pt x="618" y="390"/>
                  </a:lnTo>
                  <a:lnTo>
                    <a:pt x="618" y="391"/>
                  </a:lnTo>
                  <a:lnTo>
                    <a:pt x="617" y="390"/>
                  </a:lnTo>
                  <a:lnTo>
                    <a:pt x="617" y="391"/>
                  </a:lnTo>
                  <a:lnTo>
                    <a:pt x="616" y="391"/>
                  </a:lnTo>
                  <a:lnTo>
                    <a:pt x="615" y="392"/>
                  </a:lnTo>
                  <a:lnTo>
                    <a:pt x="614" y="392"/>
                  </a:lnTo>
                  <a:lnTo>
                    <a:pt x="615" y="392"/>
                  </a:lnTo>
                  <a:lnTo>
                    <a:pt x="615" y="393"/>
                  </a:lnTo>
                  <a:lnTo>
                    <a:pt x="616" y="393"/>
                  </a:lnTo>
                  <a:lnTo>
                    <a:pt x="617" y="392"/>
                  </a:lnTo>
                  <a:lnTo>
                    <a:pt x="617" y="393"/>
                  </a:lnTo>
                  <a:lnTo>
                    <a:pt x="616" y="394"/>
                  </a:lnTo>
                  <a:lnTo>
                    <a:pt x="615" y="395"/>
                  </a:lnTo>
                  <a:lnTo>
                    <a:pt x="614" y="396"/>
                  </a:lnTo>
                  <a:lnTo>
                    <a:pt x="613" y="396"/>
                  </a:lnTo>
                  <a:lnTo>
                    <a:pt x="612" y="396"/>
                  </a:lnTo>
                  <a:lnTo>
                    <a:pt x="612" y="397"/>
                  </a:lnTo>
                  <a:lnTo>
                    <a:pt x="610" y="397"/>
                  </a:lnTo>
                  <a:lnTo>
                    <a:pt x="610" y="396"/>
                  </a:lnTo>
                  <a:lnTo>
                    <a:pt x="609" y="396"/>
                  </a:lnTo>
                  <a:lnTo>
                    <a:pt x="609" y="397"/>
                  </a:lnTo>
                  <a:lnTo>
                    <a:pt x="609" y="398"/>
                  </a:lnTo>
                  <a:lnTo>
                    <a:pt x="610" y="398"/>
                  </a:lnTo>
                  <a:lnTo>
                    <a:pt x="611" y="398"/>
                  </a:lnTo>
                  <a:lnTo>
                    <a:pt x="612" y="398"/>
                  </a:lnTo>
                  <a:lnTo>
                    <a:pt x="612" y="397"/>
                  </a:lnTo>
                  <a:lnTo>
                    <a:pt x="613" y="397"/>
                  </a:lnTo>
                  <a:lnTo>
                    <a:pt x="614" y="397"/>
                  </a:lnTo>
                  <a:lnTo>
                    <a:pt x="615" y="397"/>
                  </a:lnTo>
                  <a:lnTo>
                    <a:pt x="615" y="396"/>
                  </a:lnTo>
                  <a:lnTo>
                    <a:pt x="616" y="395"/>
                  </a:lnTo>
                  <a:lnTo>
                    <a:pt x="617" y="395"/>
                  </a:lnTo>
                  <a:lnTo>
                    <a:pt x="618" y="395"/>
                  </a:lnTo>
                  <a:lnTo>
                    <a:pt x="618" y="394"/>
                  </a:lnTo>
                  <a:lnTo>
                    <a:pt x="619" y="394"/>
                  </a:lnTo>
                  <a:lnTo>
                    <a:pt x="619" y="395"/>
                  </a:lnTo>
                  <a:lnTo>
                    <a:pt x="618" y="396"/>
                  </a:lnTo>
                  <a:lnTo>
                    <a:pt x="617" y="396"/>
                  </a:lnTo>
                  <a:lnTo>
                    <a:pt x="617" y="397"/>
                  </a:lnTo>
                  <a:lnTo>
                    <a:pt x="616" y="397"/>
                  </a:lnTo>
                  <a:lnTo>
                    <a:pt x="615" y="397"/>
                  </a:lnTo>
                  <a:lnTo>
                    <a:pt x="612" y="398"/>
                  </a:lnTo>
                  <a:lnTo>
                    <a:pt x="611" y="398"/>
                  </a:lnTo>
                  <a:lnTo>
                    <a:pt x="610" y="399"/>
                  </a:lnTo>
                  <a:lnTo>
                    <a:pt x="609" y="399"/>
                  </a:lnTo>
                  <a:lnTo>
                    <a:pt x="608" y="399"/>
                  </a:lnTo>
                  <a:lnTo>
                    <a:pt x="606" y="400"/>
                  </a:lnTo>
                  <a:lnTo>
                    <a:pt x="605" y="401"/>
                  </a:lnTo>
                  <a:lnTo>
                    <a:pt x="604" y="401"/>
                  </a:lnTo>
                  <a:lnTo>
                    <a:pt x="603" y="401"/>
                  </a:lnTo>
                  <a:lnTo>
                    <a:pt x="602" y="401"/>
                  </a:lnTo>
                  <a:lnTo>
                    <a:pt x="601" y="402"/>
                  </a:lnTo>
                  <a:lnTo>
                    <a:pt x="600" y="402"/>
                  </a:lnTo>
                  <a:lnTo>
                    <a:pt x="599" y="402"/>
                  </a:lnTo>
                  <a:lnTo>
                    <a:pt x="598" y="403"/>
                  </a:lnTo>
                  <a:lnTo>
                    <a:pt x="597" y="403"/>
                  </a:lnTo>
                  <a:lnTo>
                    <a:pt x="596" y="403"/>
                  </a:lnTo>
                  <a:lnTo>
                    <a:pt x="594" y="403"/>
                  </a:lnTo>
                  <a:lnTo>
                    <a:pt x="594" y="404"/>
                  </a:lnTo>
                  <a:lnTo>
                    <a:pt x="593" y="404"/>
                  </a:lnTo>
                  <a:lnTo>
                    <a:pt x="592" y="404"/>
                  </a:lnTo>
                  <a:lnTo>
                    <a:pt x="591" y="406"/>
                  </a:lnTo>
                  <a:lnTo>
                    <a:pt x="590" y="406"/>
                  </a:lnTo>
                  <a:lnTo>
                    <a:pt x="589" y="406"/>
                  </a:lnTo>
                  <a:lnTo>
                    <a:pt x="589" y="407"/>
                  </a:lnTo>
                  <a:lnTo>
                    <a:pt x="588" y="407"/>
                  </a:lnTo>
                  <a:lnTo>
                    <a:pt x="586" y="408"/>
                  </a:lnTo>
                  <a:lnTo>
                    <a:pt x="585" y="408"/>
                  </a:lnTo>
                  <a:lnTo>
                    <a:pt x="584" y="409"/>
                  </a:lnTo>
                  <a:lnTo>
                    <a:pt x="583" y="409"/>
                  </a:lnTo>
                  <a:lnTo>
                    <a:pt x="582" y="409"/>
                  </a:lnTo>
                  <a:lnTo>
                    <a:pt x="581" y="409"/>
                  </a:lnTo>
                  <a:lnTo>
                    <a:pt x="581" y="410"/>
                  </a:lnTo>
                  <a:lnTo>
                    <a:pt x="580" y="410"/>
                  </a:lnTo>
                  <a:lnTo>
                    <a:pt x="579" y="410"/>
                  </a:lnTo>
                  <a:lnTo>
                    <a:pt x="577" y="411"/>
                  </a:lnTo>
                  <a:lnTo>
                    <a:pt x="576" y="412"/>
                  </a:lnTo>
                  <a:lnTo>
                    <a:pt x="575" y="412"/>
                  </a:lnTo>
                  <a:lnTo>
                    <a:pt x="574" y="412"/>
                  </a:lnTo>
                  <a:lnTo>
                    <a:pt x="573" y="412"/>
                  </a:lnTo>
                  <a:lnTo>
                    <a:pt x="573" y="413"/>
                  </a:lnTo>
                  <a:lnTo>
                    <a:pt x="572" y="413"/>
                  </a:lnTo>
                  <a:lnTo>
                    <a:pt x="573" y="412"/>
                  </a:lnTo>
                  <a:lnTo>
                    <a:pt x="574" y="412"/>
                  </a:lnTo>
                  <a:lnTo>
                    <a:pt x="575" y="412"/>
                  </a:lnTo>
                  <a:lnTo>
                    <a:pt x="576" y="411"/>
                  </a:lnTo>
                  <a:lnTo>
                    <a:pt x="577" y="411"/>
                  </a:lnTo>
                  <a:lnTo>
                    <a:pt x="578" y="411"/>
                  </a:lnTo>
                  <a:lnTo>
                    <a:pt x="578" y="410"/>
                  </a:lnTo>
                  <a:lnTo>
                    <a:pt x="579" y="410"/>
                  </a:lnTo>
                  <a:lnTo>
                    <a:pt x="579" y="409"/>
                  </a:lnTo>
                  <a:lnTo>
                    <a:pt x="579" y="408"/>
                  </a:lnTo>
                  <a:lnTo>
                    <a:pt x="578" y="408"/>
                  </a:lnTo>
                  <a:lnTo>
                    <a:pt x="578" y="409"/>
                  </a:lnTo>
                  <a:lnTo>
                    <a:pt x="577" y="410"/>
                  </a:lnTo>
                  <a:lnTo>
                    <a:pt x="574" y="411"/>
                  </a:lnTo>
                  <a:lnTo>
                    <a:pt x="572" y="412"/>
                  </a:lnTo>
                  <a:lnTo>
                    <a:pt x="572" y="413"/>
                  </a:lnTo>
                  <a:lnTo>
                    <a:pt x="571" y="413"/>
                  </a:lnTo>
                  <a:lnTo>
                    <a:pt x="571" y="412"/>
                  </a:lnTo>
                  <a:lnTo>
                    <a:pt x="569" y="412"/>
                  </a:lnTo>
                  <a:lnTo>
                    <a:pt x="569" y="413"/>
                  </a:lnTo>
                  <a:lnTo>
                    <a:pt x="571" y="413"/>
                  </a:lnTo>
                  <a:lnTo>
                    <a:pt x="569" y="414"/>
                  </a:lnTo>
                  <a:lnTo>
                    <a:pt x="566" y="415"/>
                  </a:lnTo>
                  <a:lnTo>
                    <a:pt x="566" y="416"/>
                  </a:lnTo>
                  <a:lnTo>
                    <a:pt x="564" y="416"/>
                  </a:lnTo>
                  <a:lnTo>
                    <a:pt x="564" y="417"/>
                  </a:lnTo>
                  <a:lnTo>
                    <a:pt x="562" y="419"/>
                  </a:lnTo>
                  <a:lnTo>
                    <a:pt x="562" y="421"/>
                  </a:lnTo>
                  <a:lnTo>
                    <a:pt x="561" y="421"/>
                  </a:lnTo>
                  <a:lnTo>
                    <a:pt x="560" y="421"/>
                  </a:lnTo>
                  <a:lnTo>
                    <a:pt x="560" y="422"/>
                  </a:lnTo>
                  <a:lnTo>
                    <a:pt x="559" y="422"/>
                  </a:lnTo>
                  <a:lnTo>
                    <a:pt x="558" y="422"/>
                  </a:lnTo>
                  <a:lnTo>
                    <a:pt x="557" y="423"/>
                  </a:lnTo>
                  <a:lnTo>
                    <a:pt x="556" y="423"/>
                  </a:lnTo>
                  <a:lnTo>
                    <a:pt x="555" y="424"/>
                  </a:lnTo>
                  <a:lnTo>
                    <a:pt x="554" y="425"/>
                  </a:lnTo>
                  <a:lnTo>
                    <a:pt x="553" y="424"/>
                  </a:lnTo>
                  <a:lnTo>
                    <a:pt x="553" y="423"/>
                  </a:lnTo>
                  <a:lnTo>
                    <a:pt x="552" y="422"/>
                  </a:lnTo>
                  <a:lnTo>
                    <a:pt x="551" y="421"/>
                  </a:lnTo>
                  <a:lnTo>
                    <a:pt x="551" y="420"/>
                  </a:lnTo>
                  <a:lnTo>
                    <a:pt x="551" y="419"/>
                  </a:lnTo>
                  <a:lnTo>
                    <a:pt x="552" y="419"/>
                  </a:lnTo>
                  <a:lnTo>
                    <a:pt x="551" y="419"/>
                  </a:lnTo>
                  <a:lnTo>
                    <a:pt x="551" y="418"/>
                  </a:lnTo>
                  <a:lnTo>
                    <a:pt x="551" y="417"/>
                  </a:lnTo>
                  <a:lnTo>
                    <a:pt x="551" y="416"/>
                  </a:lnTo>
                  <a:lnTo>
                    <a:pt x="551" y="415"/>
                  </a:lnTo>
                  <a:lnTo>
                    <a:pt x="551" y="414"/>
                  </a:lnTo>
                  <a:lnTo>
                    <a:pt x="551" y="413"/>
                  </a:lnTo>
                  <a:lnTo>
                    <a:pt x="550" y="413"/>
                  </a:lnTo>
                  <a:lnTo>
                    <a:pt x="551" y="413"/>
                  </a:lnTo>
                  <a:lnTo>
                    <a:pt x="551" y="412"/>
                  </a:lnTo>
                  <a:lnTo>
                    <a:pt x="552" y="412"/>
                  </a:lnTo>
                  <a:lnTo>
                    <a:pt x="552" y="411"/>
                  </a:lnTo>
                  <a:lnTo>
                    <a:pt x="551" y="411"/>
                  </a:lnTo>
                  <a:lnTo>
                    <a:pt x="551" y="412"/>
                  </a:lnTo>
                  <a:lnTo>
                    <a:pt x="550" y="412"/>
                  </a:lnTo>
                  <a:lnTo>
                    <a:pt x="550" y="411"/>
                  </a:lnTo>
                  <a:lnTo>
                    <a:pt x="550" y="410"/>
                  </a:lnTo>
                  <a:lnTo>
                    <a:pt x="550" y="409"/>
                  </a:lnTo>
                  <a:lnTo>
                    <a:pt x="550" y="408"/>
                  </a:lnTo>
                  <a:lnTo>
                    <a:pt x="550" y="407"/>
                  </a:lnTo>
                  <a:lnTo>
                    <a:pt x="549" y="408"/>
                  </a:lnTo>
                  <a:lnTo>
                    <a:pt x="548" y="408"/>
                  </a:lnTo>
                  <a:lnTo>
                    <a:pt x="549" y="408"/>
                  </a:lnTo>
                  <a:lnTo>
                    <a:pt x="549" y="409"/>
                  </a:lnTo>
                  <a:lnTo>
                    <a:pt x="549" y="410"/>
                  </a:lnTo>
                  <a:lnTo>
                    <a:pt x="548" y="411"/>
                  </a:lnTo>
                  <a:lnTo>
                    <a:pt x="547" y="411"/>
                  </a:lnTo>
                  <a:lnTo>
                    <a:pt x="547" y="410"/>
                  </a:lnTo>
                  <a:lnTo>
                    <a:pt x="546" y="410"/>
                  </a:lnTo>
                  <a:lnTo>
                    <a:pt x="544" y="409"/>
                  </a:lnTo>
                  <a:lnTo>
                    <a:pt x="543" y="409"/>
                  </a:lnTo>
                  <a:lnTo>
                    <a:pt x="543" y="408"/>
                  </a:lnTo>
                  <a:lnTo>
                    <a:pt x="542" y="408"/>
                  </a:lnTo>
                  <a:lnTo>
                    <a:pt x="542" y="407"/>
                  </a:lnTo>
                  <a:lnTo>
                    <a:pt x="541" y="408"/>
                  </a:lnTo>
                  <a:lnTo>
                    <a:pt x="540" y="407"/>
                  </a:lnTo>
                  <a:lnTo>
                    <a:pt x="539" y="408"/>
                  </a:lnTo>
                  <a:lnTo>
                    <a:pt x="538" y="408"/>
                  </a:lnTo>
                  <a:lnTo>
                    <a:pt x="540" y="409"/>
                  </a:lnTo>
                  <a:lnTo>
                    <a:pt x="540" y="410"/>
                  </a:lnTo>
                  <a:lnTo>
                    <a:pt x="541" y="410"/>
                  </a:lnTo>
                  <a:lnTo>
                    <a:pt x="542" y="412"/>
                  </a:lnTo>
                  <a:lnTo>
                    <a:pt x="543" y="413"/>
                  </a:lnTo>
                  <a:lnTo>
                    <a:pt x="544" y="413"/>
                  </a:lnTo>
                  <a:lnTo>
                    <a:pt x="546" y="414"/>
                  </a:lnTo>
                  <a:lnTo>
                    <a:pt x="547" y="415"/>
                  </a:lnTo>
                  <a:lnTo>
                    <a:pt x="548" y="415"/>
                  </a:lnTo>
                  <a:lnTo>
                    <a:pt x="549" y="416"/>
                  </a:lnTo>
                  <a:lnTo>
                    <a:pt x="549" y="417"/>
                  </a:lnTo>
                  <a:lnTo>
                    <a:pt x="549" y="418"/>
                  </a:lnTo>
                  <a:lnTo>
                    <a:pt x="549" y="419"/>
                  </a:lnTo>
                  <a:lnTo>
                    <a:pt x="548" y="420"/>
                  </a:lnTo>
                  <a:lnTo>
                    <a:pt x="547" y="420"/>
                  </a:lnTo>
                  <a:lnTo>
                    <a:pt x="548" y="420"/>
                  </a:lnTo>
                  <a:lnTo>
                    <a:pt x="548" y="421"/>
                  </a:lnTo>
                  <a:lnTo>
                    <a:pt x="547" y="421"/>
                  </a:lnTo>
                  <a:lnTo>
                    <a:pt x="547" y="422"/>
                  </a:lnTo>
                  <a:lnTo>
                    <a:pt x="546" y="422"/>
                  </a:lnTo>
                  <a:lnTo>
                    <a:pt x="544" y="422"/>
                  </a:lnTo>
                  <a:lnTo>
                    <a:pt x="544" y="421"/>
                  </a:lnTo>
                  <a:lnTo>
                    <a:pt x="543" y="421"/>
                  </a:lnTo>
                  <a:lnTo>
                    <a:pt x="542" y="421"/>
                  </a:lnTo>
                  <a:lnTo>
                    <a:pt x="542" y="420"/>
                  </a:lnTo>
                  <a:lnTo>
                    <a:pt x="542" y="419"/>
                  </a:lnTo>
                  <a:lnTo>
                    <a:pt x="542" y="420"/>
                  </a:lnTo>
                  <a:lnTo>
                    <a:pt x="541" y="420"/>
                  </a:lnTo>
                  <a:lnTo>
                    <a:pt x="541" y="421"/>
                  </a:lnTo>
                  <a:lnTo>
                    <a:pt x="540" y="421"/>
                  </a:lnTo>
                  <a:lnTo>
                    <a:pt x="539" y="421"/>
                  </a:lnTo>
                  <a:lnTo>
                    <a:pt x="538" y="420"/>
                  </a:lnTo>
                  <a:lnTo>
                    <a:pt x="538" y="419"/>
                  </a:lnTo>
                  <a:lnTo>
                    <a:pt x="538" y="420"/>
                  </a:lnTo>
                  <a:lnTo>
                    <a:pt x="538" y="421"/>
                  </a:lnTo>
                  <a:lnTo>
                    <a:pt x="538" y="422"/>
                  </a:lnTo>
                  <a:lnTo>
                    <a:pt x="539" y="422"/>
                  </a:lnTo>
                  <a:lnTo>
                    <a:pt x="540" y="422"/>
                  </a:lnTo>
                  <a:lnTo>
                    <a:pt x="541" y="422"/>
                  </a:lnTo>
                  <a:lnTo>
                    <a:pt x="542" y="422"/>
                  </a:lnTo>
                  <a:lnTo>
                    <a:pt x="544" y="423"/>
                  </a:lnTo>
                  <a:lnTo>
                    <a:pt x="544" y="424"/>
                  </a:lnTo>
                  <a:lnTo>
                    <a:pt x="543" y="424"/>
                  </a:lnTo>
                  <a:lnTo>
                    <a:pt x="544" y="424"/>
                  </a:lnTo>
                  <a:lnTo>
                    <a:pt x="546" y="424"/>
                  </a:lnTo>
                  <a:lnTo>
                    <a:pt x="547" y="424"/>
                  </a:lnTo>
                  <a:lnTo>
                    <a:pt x="549" y="424"/>
                  </a:lnTo>
                  <a:lnTo>
                    <a:pt x="548" y="425"/>
                  </a:lnTo>
                  <a:lnTo>
                    <a:pt x="547" y="426"/>
                  </a:lnTo>
                  <a:lnTo>
                    <a:pt x="546" y="426"/>
                  </a:lnTo>
                  <a:lnTo>
                    <a:pt x="544" y="427"/>
                  </a:lnTo>
                  <a:lnTo>
                    <a:pt x="543" y="428"/>
                  </a:lnTo>
                  <a:lnTo>
                    <a:pt x="542" y="428"/>
                  </a:lnTo>
                  <a:lnTo>
                    <a:pt x="542" y="429"/>
                  </a:lnTo>
                  <a:lnTo>
                    <a:pt x="541" y="429"/>
                  </a:lnTo>
                  <a:lnTo>
                    <a:pt x="541" y="428"/>
                  </a:lnTo>
                  <a:lnTo>
                    <a:pt x="540" y="428"/>
                  </a:lnTo>
                  <a:lnTo>
                    <a:pt x="539" y="429"/>
                  </a:lnTo>
                  <a:lnTo>
                    <a:pt x="538" y="429"/>
                  </a:lnTo>
                  <a:lnTo>
                    <a:pt x="537" y="429"/>
                  </a:lnTo>
                  <a:lnTo>
                    <a:pt x="536" y="428"/>
                  </a:lnTo>
                  <a:lnTo>
                    <a:pt x="536" y="427"/>
                  </a:lnTo>
                  <a:lnTo>
                    <a:pt x="534" y="426"/>
                  </a:lnTo>
                  <a:lnTo>
                    <a:pt x="533" y="425"/>
                  </a:lnTo>
                  <a:lnTo>
                    <a:pt x="533" y="424"/>
                  </a:lnTo>
                  <a:lnTo>
                    <a:pt x="532" y="424"/>
                  </a:lnTo>
                  <a:lnTo>
                    <a:pt x="531" y="424"/>
                  </a:lnTo>
                  <a:lnTo>
                    <a:pt x="531" y="425"/>
                  </a:lnTo>
                  <a:lnTo>
                    <a:pt x="532" y="425"/>
                  </a:lnTo>
                  <a:lnTo>
                    <a:pt x="532" y="426"/>
                  </a:lnTo>
                  <a:lnTo>
                    <a:pt x="533" y="426"/>
                  </a:lnTo>
                  <a:lnTo>
                    <a:pt x="534" y="427"/>
                  </a:lnTo>
                  <a:lnTo>
                    <a:pt x="535" y="428"/>
                  </a:lnTo>
                  <a:lnTo>
                    <a:pt x="536" y="429"/>
                  </a:lnTo>
                  <a:lnTo>
                    <a:pt x="536" y="431"/>
                  </a:lnTo>
                  <a:lnTo>
                    <a:pt x="535" y="431"/>
                  </a:lnTo>
                  <a:lnTo>
                    <a:pt x="534" y="431"/>
                  </a:lnTo>
                  <a:lnTo>
                    <a:pt x="534" y="432"/>
                  </a:lnTo>
                  <a:lnTo>
                    <a:pt x="533" y="432"/>
                  </a:lnTo>
                  <a:lnTo>
                    <a:pt x="532" y="432"/>
                  </a:lnTo>
                  <a:lnTo>
                    <a:pt x="531" y="432"/>
                  </a:lnTo>
                  <a:lnTo>
                    <a:pt x="530" y="432"/>
                  </a:lnTo>
                  <a:lnTo>
                    <a:pt x="529" y="432"/>
                  </a:lnTo>
                  <a:lnTo>
                    <a:pt x="528" y="432"/>
                  </a:lnTo>
                  <a:lnTo>
                    <a:pt x="529" y="432"/>
                  </a:lnTo>
                  <a:lnTo>
                    <a:pt x="528" y="432"/>
                  </a:lnTo>
                  <a:lnTo>
                    <a:pt x="527" y="432"/>
                  </a:lnTo>
                  <a:lnTo>
                    <a:pt x="528" y="432"/>
                  </a:lnTo>
                  <a:lnTo>
                    <a:pt x="528" y="433"/>
                  </a:lnTo>
                  <a:lnTo>
                    <a:pt x="527" y="433"/>
                  </a:lnTo>
                  <a:lnTo>
                    <a:pt x="526" y="433"/>
                  </a:lnTo>
                  <a:lnTo>
                    <a:pt x="525" y="433"/>
                  </a:lnTo>
                  <a:lnTo>
                    <a:pt x="525" y="434"/>
                  </a:lnTo>
                  <a:lnTo>
                    <a:pt x="524" y="434"/>
                  </a:lnTo>
                  <a:lnTo>
                    <a:pt x="523" y="434"/>
                  </a:lnTo>
                  <a:lnTo>
                    <a:pt x="522" y="434"/>
                  </a:lnTo>
                  <a:lnTo>
                    <a:pt x="521" y="434"/>
                  </a:lnTo>
                  <a:lnTo>
                    <a:pt x="519" y="434"/>
                  </a:lnTo>
                  <a:lnTo>
                    <a:pt x="519" y="435"/>
                  </a:lnTo>
                  <a:lnTo>
                    <a:pt x="518" y="435"/>
                  </a:lnTo>
                  <a:lnTo>
                    <a:pt x="517" y="435"/>
                  </a:lnTo>
                  <a:lnTo>
                    <a:pt x="516" y="435"/>
                  </a:lnTo>
                  <a:lnTo>
                    <a:pt x="515" y="435"/>
                  </a:lnTo>
                  <a:lnTo>
                    <a:pt x="513" y="436"/>
                  </a:lnTo>
                  <a:lnTo>
                    <a:pt x="512" y="437"/>
                  </a:lnTo>
                  <a:lnTo>
                    <a:pt x="511" y="437"/>
                  </a:lnTo>
                  <a:lnTo>
                    <a:pt x="510" y="438"/>
                  </a:lnTo>
                  <a:lnTo>
                    <a:pt x="509" y="438"/>
                  </a:lnTo>
                  <a:lnTo>
                    <a:pt x="508" y="438"/>
                  </a:lnTo>
                  <a:lnTo>
                    <a:pt x="506" y="439"/>
                  </a:lnTo>
                  <a:lnTo>
                    <a:pt x="504" y="440"/>
                  </a:lnTo>
                  <a:lnTo>
                    <a:pt x="501" y="441"/>
                  </a:lnTo>
                  <a:lnTo>
                    <a:pt x="499" y="443"/>
                  </a:lnTo>
                  <a:lnTo>
                    <a:pt x="498" y="443"/>
                  </a:lnTo>
                  <a:lnTo>
                    <a:pt x="497" y="444"/>
                  </a:lnTo>
                  <a:lnTo>
                    <a:pt x="496" y="444"/>
                  </a:lnTo>
                  <a:lnTo>
                    <a:pt x="494" y="445"/>
                  </a:lnTo>
                  <a:lnTo>
                    <a:pt x="493" y="445"/>
                  </a:lnTo>
                  <a:lnTo>
                    <a:pt x="491" y="446"/>
                  </a:lnTo>
                  <a:lnTo>
                    <a:pt x="491" y="447"/>
                  </a:lnTo>
                  <a:lnTo>
                    <a:pt x="490" y="447"/>
                  </a:lnTo>
                  <a:lnTo>
                    <a:pt x="489" y="448"/>
                  </a:lnTo>
                  <a:lnTo>
                    <a:pt x="488" y="448"/>
                  </a:lnTo>
                  <a:lnTo>
                    <a:pt x="487" y="449"/>
                  </a:lnTo>
                  <a:lnTo>
                    <a:pt x="486" y="449"/>
                  </a:lnTo>
                  <a:lnTo>
                    <a:pt x="484" y="451"/>
                  </a:lnTo>
                  <a:lnTo>
                    <a:pt x="482" y="452"/>
                  </a:lnTo>
                  <a:lnTo>
                    <a:pt x="480" y="453"/>
                  </a:lnTo>
                  <a:lnTo>
                    <a:pt x="479" y="454"/>
                  </a:lnTo>
                  <a:lnTo>
                    <a:pt x="477" y="456"/>
                  </a:lnTo>
                  <a:lnTo>
                    <a:pt x="476" y="457"/>
                  </a:lnTo>
                  <a:lnTo>
                    <a:pt x="475" y="458"/>
                  </a:lnTo>
                  <a:lnTo>
                    <a:pt x="474" y="458"/>
                  </a:lnTo>
                  <a:lnTo>
                    <a:pt x="473" y="458"/>
                  </a:lnTo>
                  <a:lnTo>
                    <a:pt x="472" y="458"/>
                  </a:lnTo>
                  <a:lnTo>
                    <a:pt x="471" y="458"/>
                  </a:lnTo>
                  <a:lnTo>
                    <a:pt x="472" y="457"/>
                  </a:lnTo>
                  <a:lnTo>
                    <a:pt x="472" y="456"/>
                  </a:lnTo>
                  <a:lnTo>
                    <a:pt x="475" y="453"/>
                  </a:lnTo>
                  <a:lnTo>
                    <a:pt x="476" y="453"/>
                  </a:lnTo>
                  <a:lnTo>
                    <a:pt x="476" y="452"/>
                  </a:lnTo>
                  <a:lnTo>
                    <a:pt x="475" y="452"/>
                  </a:lnTo>
                  <a:lnTo>
                    <a:pt x="474" y="452"/>
                  </a:lnTo>
                  <a:lnTo>
                    <a:pt x="474" y="453"/>
                  </a:lnTo>
                  <a:lnTo>
                    <a:pt x="473" y="453"/>
                  </a:lnTo>
                  <a:lnTo>
                    <a:pt x="473" y="452"/>
                  </a:lnTo>
                  <a:lnTo>
                    <a:pt x="472" y="452"/>
                  </a:lnTo>
                  <a:lnTo>
                    <a:pt x="472" y="453"/>
                  </a:lnTo>
                  <a:lnTo>
                    <a:pt x="472" y="454"/>
                  </a:lnTo>
                  <a:lnTo>
                    <a:pt x="471" y="454"/>
                  </a:lnTo>
                  <a:lnTo>
                    <a:pt x="469" y="454"/>
                  </a:lnTo>
                  <a:lnTo>
                    <a:pt x="468" y="456"/>
                  </a:lnTo>
                  <a:lnTo>
                    <a:pt x="468" y="457"/>
                  </a:lnTo>
                  <a:lnTo>
                    <a:pt x="468" y="459"/>
                  </a:lnTo>
                  <a:lnTo>
                    <a:pt x="468" y="460"/>
                  </a:lnTo>
                  <a:lnTo>
                    <a:pt x="467" y="461"/>
                  </a:lnTo>
                  <a:lnTo>
                    <a:pt x="466" y="462"/>
                  </a:lnTo>
                  <a:lnTo>
                    <a:pt x="465" y="462"/>
                  </a:lnTo>
                  <a:lnTo>
                    <a:pt x="463" y="463"/>
                  </a:lnTo>
                  <a:lnTo>
                    <a:pt x="462" y="463"/>
                  </a:lnTo>
                  <a:lnTo>
                    <a:pt x="461" y="464"/>
                  </a:lnTo>
                  <a:lnTo>
                    <a:pt x="458" y="465"/>
                  </a:lnTo>
                  <a:lnTo>
                    <a:pt x="457" y="466"/>
                  </a:lnTo>
                  <a:lnTo>
                    <a:pt x="456" y="467"/>
                  </a:lnTo>
                  <a:lnTo>
                    <a:pt x="455" y="467"/>
                  </a:lnTo>
                  <a:lnTo>
                    <a:pt x="454" y="468"/>
                  </a:lnTo>
                  <a:lnTo>
                    <a:pt x="453" y="469"/>
                  </a:lnTo>
                  <a:lnTo>
                    <a:pt x="452" y="469"/>
                  </a:lnTo>
                  <a:lnTo>
                    <a:pt x="451" y="470"/>
                  </a:lnTo>
                  <a:lnTo>
                    <a:pt x="450" y="469"/>
                  </a:lnTo>
                  <a:lnTo>
                    <a:pt x="449" y="468"/>
                  </a:lnTo>
                  <a:lnTo>
                    <a:pt x="447" y="468"/>
                  </a:lnTo>
                  <a:lnTo>
                    <a:pt x="446" y="467"/>
                  </a:lnTo>
                  <a:lnTo>
                    <a:pt x="444" y="467"/>
                  </a:lnTo>
                  <a:lnTo>
                    <a:pt x="443" y="468"/>
                  </a:lnTo>
                  <a:lnTo>
                    <a:pt x="442" y="468"/>
                  </a:lnTo>
                  <a:lnTo>
                    <a:pt x="442" y="469"/>
                  </a:lnTo>
                  <a:lnTo>
                    <a:pt x="442" y="470"/>
                  </a:lnTo>
                  <a:lnTo>
                    <a:pt x="443" y="470"/>
                  </a:lnTo>
                  <a:lnTo>
                    <a:pt x="443" y="469"/>
                  </a:lnTo>
                  <a:lnTo>
                    <a:pt x="444" y="469"/>
                  </a:lnTo>
                  <a:lnTo>
                    <a:pt x="444" y="468"/>
                  </a:lnTo>
                  <a:lnTo>
                    <a:pt x="446" y="468"/>
                  </a:lnTo>
                  <a:lnTo>
                    <a:pt x="447" y="468"/>
                  </a:lnTo>
                  <a:lnTo>
                    <a:pt x="448" y="469"/>
                  </a:lnTo>
                  <a:lnTo>
                    <a:pt x="448" y="470"/>
                  </a:lnTo>
                  <a:lnTo>
                    <a:pt x="448" y="471"/>
                  </a:lnTo>
                  <a:lnTo>
                    <a:pt x="447" y="472"/>
                  </a:lnTo>
                  <a:lnTo>
                    <a:pt x="446" y="473"/>
                  </a:lnTo>
                  <a:lnTo>
                    <a:pt x="442" y="474"/>
                  </a:lnTo>
                  <a:lnTo>
                    <a:pt x="440" y="475"/>
                  </a:lnTo>
                  <a:lnTo>
                    <a:pt x="439" y="475"/>
                  </a:lnTo>
                  <a:lnTo>
                    <a:pt x="438" y="476"/>
                  </a:lnTo>
                  <a:lnTo>
                    <a:pt x="437" y="477"/>
                  </a:lnTo>
                  <a:lnTo>
                    <a:pt x="435" y="477"/>
                  </a:lnTo>
                  <a:lnTo>
                    <a:pt x="434" y="478"/>
                  </a:lnTo>
                  <a:lnTo>
                    <a:pt x="433" y="479"/>
                  </a:lnTo>
                  <a:lnTo>
                    <a:pt x="431" y="481"/>
                  </a:lnTo>
                  <a:lnTo>
                    <a:pt x="430" y="482"/>
                  </a:lnTo>
                  <a:lnTo>
                    <a:pt x="429" y="483"/>
                  </a:lnTo>
                  <a:lnTo>
                    <a:pt x="428" y="483"/>
                  </a:lnTo>
                  <a:lnTo>
                    <a:pt x="427" y="484"/>
                  </a:lnTo>
                  <a:lnTo>
                    <a:pt x="426" y="484"/>
                  </a:lnTo>
                  <a:lnTo>
                    <a:pt x="426" y="483"/>
                  </a:lnTo>
                  <a:lnTo>
                    <a:pt x="426" y="482"/>
                  </a:lnTo>
                  <a:lnTo>
                    <a:pt x="425" y="479"/>
                  </a:lnTo>
                  <a:lnTo>
                    <a:pt x="424" y="479"/>
                  </a:lnTo>
                  <a:lnTo>
                    <a:pt x="423" y="478"/>
                  </a:lnTo>
                  <a:lnTo>
                    <a:pt x="423" y="477"/>
                  </a:lnTo>
                  <a:lnTo>
                    <a:pt x="422" y="477"/>
                  </a:lnTo>
                  <a:lnTo>
                    <a:pt x="421" y="477"/>
                  </a:lnTo>
                  <a:lnTo>
                    <a:pt x="421" y="478"/>
                  </a:lnTo>
                  <a:lnTo>
                    <a:pt x="422" y="477"/>
                  </a:lnTo>
                  <a:lnTo>
                    <a:pt x="422" y="478"/>
                  </a:lnTo>
                  <a:lnTo>
                    <a:pt x="423" y="479"/>
                  </a:lnTo>
                  <a:lnTo>
                    <a:pt x="424" y="479"/>
                  </a:lnTo>
                  <a:lnTo>
                    <a:pt x="424" y="481"/>
                  </a:lnTo>
                  <a:lnTo>
                    <a:pt x="425" y="481"/>
                  </a:lnTo>
                  <a:lnTo>
                    <a:pt x="425" y="482"/>
                  </a:lnTo>
                  <a:lnTo>
                    <a:pt x="425" y="483"/>
                  </a:lnTo>
                  <a:lnTo>
                    <a:pt x="425" y="484"/>
                  </a:lnTo>
                  <a:lnTo>
                    <a:pt x="424" y="484"/>
                  </a:lnTo>
                  <a:lnTo>
                    <a:pt x="423" y="485"/>
                  </a:lnTo>
                  <a:lnTo>
                    <a:pt x="423" y="486"/>
                  </a:lnTo>
                  <a:lnTo>
                    <a:pt x="422" y="486"/>
                  </a:lnTo>
                  <a:lnTo>
                    <a:pt x="422" y="487"/>
                  </a:lnTo>
                  <a:lnTo>
                    <a:pt x="419" y="487"/>
                  </a:lnTo>
                  <a:lnTo>
                    <a:pt x="418" y="488"/>
                  </a:lnTo>
                  <a:lnTo>
                    <a:pt x="417" y="489"/>
                  </a:lnTo>
                  <a:lnTo>
                    <a:pt x="416" y="489"/>
                  </a:lnTo>
                  <a:lnTo>
                    <a:pt x="414" y="491"/>
                  </a:lnTo>
                  <a:lnTo>
                    <a:pt x="413" y="491"/>
                  </a:lnTo>
                  <a:lnTo>
                    <a:pt x="411" y="492"/>
                  </a:lnTo>
                  <a:lnTo>
                    <a:pt x="411" y="493"/>
                  </a:lnTo>
                  <a:lnTo>
                    <a:pt x="410" y="493"/>
                  </a:lnTo>
                  <a:lnTo>
                    <a:pt x="411" y="492"/>
                  </a:lnTo>
                  <a:lnTo>
                    <a:pt x="411" y="491"/>
                  </a:lnTo>
                  <a:lnTo>
                    <a:pt x="411" y="490"/>
                  </a:lnTo>
                  <a:lnTo>
                    <a:pt x="411" y="489"/>
                  </a:lnTo>
                  <a:lnTo>
                    <a:pt x="411" y="488"/>
                  </a:lnTo>
                  <a:lnTo>
                    <a:pt x="410" y="487"/>
                  </a:lnTo>
                  <a:lnTo>
                    <a:pt x="411" y="486"/>
                  </a:lnTo>
                  <a:lnTo>
                    <a:pt x="412" y="486"/>
                  </a:lnTo>
                  <a:lnTo>
                    <a:pt x="411" y="486"/>
                  </a:lnTo>
                  <a:lnTo>
                    <a:pt x="411" y="485"/>
                  </a:lnTo>
                  <a:lnTo>
                    <a:pt x="410" y="485"/>
                  </a:lnTo>
                  <a:lnTo>
                    <a:pt x="410" y="486"/>
                  </a:lnTo>
                  <a:lnTo>
                    <a:pt x="409" y="487"/>
                  </a:lnTo>
                  <a:lnTo>
                    <a:pt x="410" y="487"/>
                  </a:lnTo>
                  <a:lnTo>
                    <a:pt x="410" y="488"/>
                  </a:lnTo>
                  <a:lnTo>
                    <a:pt x="409" y="488"/>
                  </a:lnTo>
                  <a:lnTo>
                    <a:pt x="410" y="488"/>
                  </a:lnTo>
                  <a:lnTo>
                    <a:pt x="410" y="489"/>
                  </a:lnTo>
                  <a:lnTo>
                    <a:pt x="410" y="490"/>
                  </a:lnTo>
                  <a:lnTo>
                    <a:pt x="408" y="492"/>
                  </a:lnTo>
                  <a:lnTo>
                    <a:pt x="409" y="492"/>
                  </a:lnTo>
                  <a:lnTo>
                    <a:pt x="408" y="492"/>
                  </a:lnTo>
                  <a:lnTo>
                    <a:pt x="408" y="493"/>
                  </a:lnTo>
                  <a:lnTo>
                    <a:pt x="407" y="493"/>
                  </a:lnTo>
                  <a:lnTo>
                    <a:pt x="406" y="493"/>
                  </a:lnTo>
                  <a:lnTo>
                    <a:pt x="407" y="493"/>
                  </a:lnTo>
                  <a:lnTo>
                    <a:pt x="407" y="494"/>
                  </a:lnTo>
                  <a:lnTo>
                    <a:pt x="407" y="495"/>
                  </a:lnTo>
                  <a:lnTo>
                    <a:pt x="406" y="496"/>
                  </a:lnTo>
                  <a:lnTo>
                    <a:pt x="405" y="496"/>
                  </a:lnTo>
                  <a:lnTo>
                    <a:pt x="404" y="496"/>
                  </a:lnTo>
                  <a:lnTo>
                    <a:pt x="403" y="497"/>
                  </a:lnTo>
                  <a:lnTo>
                    <a:pt x="402" y="497"/>
                  </a:lnTo>
                  <a:lnTo>
                    <a:pt x="401" y="497"/>
                  </a:lnTo>
                  <a:lnTo>
                    <a:pt x="400" y="497"/>
                  </a:lnTo>
                  <a:lnTo>
                    <a:pt x="399" y="497"/>
                  </a:lnTo>
                  <a:lnTo>
                    <a:pt x="398" y="497"/>
                  </a:lnTo>
                  <a:lnTo>
                    <a:pt x="399" y="496"/>
                  </a:lnTo>
                  <a:lnTo>
                    <a:pt x="398" y="496"/>
                  </a:lnTo>
                  <a:lnTo>
                    <a:pt x="398" y="497"/>
                  </a:lnTo>
                  <a:lnTo>
                    <a:pt x="397" y="497"/>
                  </a:lnTo>
                  <a:lnTo>
                    <a:pt x="398" y="497"/>
                  </a:lnTo>
                  <a:lnTo>
                    <a:pt x="397" y="497"/>
                  </a:lnTo>
                  <a:lnTo>
                    <a:pt x="398" y="497"/>
                  </a:lnTo>
                  <a:lnTo>
                    <a:pt x="398" y="498"/>
                  </a:lnTo>
                  <a:lnTo>
                    <a:pt x="397" y="498"/>
                  </a:lnTo>
                  <a:lnTo>
                    <a:pt x="397" y="499"/>
                  </a:lnTo>
                  <a:lnTo>
                    <a:pt x="396" y="499"/>
                  </a:lnTo>
                  <a:lnTo>
                    <a:pt x="394" y="499"/>
                  </a:lnTo>
                  <a:lnTo>
                    <a:pt x="393" y="500"/>
                  </a:lnTo>
                  <a:lnTo>
                    <a:pt x="392" y="500"/>
                  </a:lnTo>
                  <a:lnTo>
                    <a:pt x="393" y="500"/>
                  </a:lnTo>
                  <a:lnTo>
                    <a:pt x="396" y="499"/>
                  </a:lnTo>
                  <a:lnTo>
                    <a:pt x="397" y="499"/>
                  </a:lnTo>
                  <a:lnTo>
                    <a:pt x="398" y="499"/>
                  </a:lnTo>
                  <a:lnTo>
                    <a:pt x="397" y="500"/>
                  </a:lnTo>
                  <a:lnTo>
                    <a:pt x="396" y="501"/>
                  </a:lnTo>
                  <a:lnTo>
                    <a:pt x="394" y="501"/>
                  </a:lnTo>
                  <a:lnTo>
                    <a:pt x="392" y="502"/>
                  </a:lnTo>
                  <a:lnTo>
                    <a:pt x="391" y="503"/>
                  </a:lnTo>
                  <a:lnTo>
                    <a:pt x="390" y="503"/>
                  </a:lnTo>
                  <a:lnTo>
                    <a:pt x="390" y="504"/>
                  </a:lnTo>
                  <a:lnTo>
                    <a:pt x="388" y="506"/>
                  </a:lnTo>
                  <a:lnTo>
                    <a:pt x="387" y="507"/>
                  </a:lnTo>
                  <a:lnTo>
                    <a:pt x="385" y="508"/>
                  </a:lnTo>
                  <a:lnTo>
                    <a:pt x="385" y="509"/>
                  </a:lnTo>
                  <a:lnTo>
                    <a:pt x="384" y="509"/>
                  </a:lnTo>
                  <a:lnTo>
                    <a:pt x="383" y="509"/>
                  </a:lnTo>
                  <a:lnTo>
                    <a:pt x="383" y="510"/>
                  </a:lnTo>
                  <a:lnTo>
                    <a:pt x="382" y="510"/>
                  </a:lnTo>
                  <a:lnTo>
                    <a:pt x="381" y="509"/>
                  </a:lnTo>
                  <a:lnTo>
                    <a:pt x="380" y="509"/>
                  </a:lnTo>
                  <a:lnTo>
                    <a:pt x="379" y="508"/>
                  </a:lnTo>
                  <a:lnTo>
                    <a:pt x="379" y="507"/>
                  </a:lnTo>
                  <a:lnTo>
                    <a:pt x="379" y="506"/>
                  </a:lnTo>
                  <a:lnTo>
                    <a:pt x="378" y="506"/>
                  </a:lnTo>
                  <a:lnTo>
                    <a:pt x="378" y="504"/>
                  </a:lnTo>
                  <a:lnTo>
                    <a:pt x="378" y="503"/>
                  </a:lnTo>
                  <a:lnTo>
                    <a:pt x="379" y="503"/>
                  </a:lnTo>
                  <a:lnTo>
                    <a:pt x="378" y="503"/>
                  </a:lnTo>
                  <a:lnTo>
                    <a:pt x="378" y="502"/>
                  </a:lnTo>
                  <a:lnTo>
                    <a:pt x="377" y="502"/>
                  </a:lnTo>
                  <a:lnTo>
                    <a:pt x="376" y="503"/>
                  </a:lnTo>
                  <a:lnTo>
                    <a:pt x="376" y="504"/>
                  </a:lnTo>
                  <a:lnTo>
                    <a:pt x="376" y="506"/>
                  </a:lnTo>
                  <a:lnTo>
                    <a:pt x="376" y="507"/>
                  </a:lnTo>
                  <a:lnTo>
                    <a:pt x="376" y="508"/>
                  </a:lnTo>
                  <a:lnTo>
                    <a:pt x="375" y="509"/>
                  </a:lnTo>
                  <a:lnTo>
                    <a:pt x="375" y="511"/>
                  </a:lnTo>
                  <a:lnTo>
                    <a:pt x="376" y="511"/>
                  </a:lnTo>
                  <a:lnTo>
                    <a:pt x="376" y="510"/>
                  </a:lnTo>
                  <a:lnTo>
                    <a:pt x="376" y="509"/>
                  </a:lnTo>
                  <a:lnTo>
                    <a:pt x="376" y="508"/>
                  </a:lnTo>
                  <a:lnTo>
                    <a:pt x="377" y="508"/>
                  </a:lnTo>
                  <a:lnTo>
                    <a:pt x="377" y="507"/>
                  </a:lnTo>
                  <a:lnTo>
                    <a:pt x="377" y="506"/>
                  </a:lnTo>
                  <a:lnTo>
                    <a:pt x="377" y="507"/>
                  </a:lnTo>
                  <a:lnTo>
                    <a:pt x="378" y="508"/>
                  </a:lnTo>
                  <a:lnTo>
                    <a:pt x="378" y="509"/>
                  </a:lnTo>
                  <a:lnTo>
                    <a:pt x="378" y="510"/>
                  </a:lnTo>
                  <a:lnTo>
                    <a:pt x="379" y="510"/>
                  </a:lnTo>
                  <a:lnTo>
                    <a:pt x="379" y="511"/>
                  </a:lnTo>
                  <a:lnTo>
                    <a:pt x="378" y="511"/>
                  </a:lnTo>
                  <a:lnTo>
                    <a:pt x="378" y="512"/>
                  </a:lnTo>
                  <a:lnTo>
                    <a:pt x="378" y="513"/>
                  </a:lnTo>
                  <a:lnTo>
                    <a:pt x="377" y="514"/>
                  </a:lnTo>
                  <a:lnTo>
                    <a:pt x="377" y="515"/>
                  </a:lnTo>
                  <a:lnTo>
                    <a:pt x="376" y="515"/>
                  </a:lnTo>
                  <a:lnTo>
                    <a:pt x="375" y="515"/>
                  </a:lnTo>
                  <a:lnTo>
                    <a:pt x="375" y="516"/>
                  </a:lnTo>
                  <a:lnTo>
                    <a:pt x="374" y="517"/>
                  </a:lnTo>
                  <a:lnTo>
                    <a:pt x="372" y="519"/>
                  </a:lnTo>
                  <a:lnTo>
                    <a:pt x="370" y="519"/>
                  </a:lnTo>
                  <a:lnTo>
                    <a:pt x="368" y="522"/>
                  </a:lnTo>
                  <a:lnTo>
                    <a:pt x="367" y="523"/>
                  </a:lnTo>
                  <a:lnTo>
                    <a:pt x="366" y="523"/>
                  </a:lnTo>
                  <a:lnTo>
                    <a:pt x="366" y="524"/>
                  </a:lnTo>
                  <a:lnTo>
                    <a:pt x="365" y="525"/>
                  </a:lnTo>
                  <a:lnTo>
                    <a:pt x="365" y="526"/>
                  </a:lnTo>
                  <a:lnTo>
                    <a:pt x="364" y="526"/>
                  </a:lnTo>
                  <a:lnTo>
                    <a:pt x="364" y="527"/>
                  </a:lnTo>
                  <a:lnTo>
                    <a:pt x="363" y="527"/>
                  </a:lnTo>
                  <a:lnTo>
                    <a:pt x="363" y="528"/>
                  </a:lnTo>
                  <a:lnTo>
                    <a:pt x="362" y="531"/>
                  </a:lnTo>
                  <a:lnTo>
                    <a:pt x="361" y="531"/>
                  </a:lnTo>
                  <a:lnTo>
                    <a:pt x="361" y="532"/>
                  </a:lnTo>
                  <a:lnTo>
                    <a:pt x="360" y="533"/>
                  </a:lnTo>
                  <a:lnTo>
                    <a:pt x="359" y="534"/>
                  </a:lnTo>
                  <a:lnTo>
                    <a:pt x="358" y="535"/>
                  </a:lnTo>
                  <a:lnTo>
                    <a:pt x="357" y="536"/>
                  </a:lnTo>
                  <a:lnTo>
                    <a:pt x="356" y="538"/>
                  </a:lnTo>
                  <a:lnTo>
                    <a:pt x="355" y="539"/>
                  </a:lnTo>
                  <a:lnTo>
                    <a:pt x="355" y="540"/>
                  </a:lnTo>
                  <a:lnTo>
                    <a:pt x="354" y="541"/>
                  </a:lnTo>
                  <a:lnTo>
                    <a:pt x="353" y="542"/>
                  </a:lnTo>
                  <a:lnTo>
                    <a:pt x="353" y="543"/>
                  </a:lnTo>
                  <a:lnTo>
                    <a:pt x="352" y="544"/>
                  </a:lnTo>
                  <a:lnTo>
                    <a:pt x="351" y="545"/>
                  </a:lnTo>
                  <a:lnTo>
                    <a:pt x="349" y="547"/>
                  </a:lnTo>
                  <a:lnTo>
                    <a:pt x="349" y="548"/>
                  </a:lnTo>
                  <a:lnTo>
                    <a:pt x="348" y="550"/>
                  </a:lnTo>
                  <a:lnTo>
                    <a:pt x="347" y="550"/>
                  </a:lnTo>
                  <a:lnTo>
                    <a:pt x="345" y="552"/>
                  </a:lnTo>
                  <a:lnTo>
                    <a:pt x="344" y="553"/>
                  </a:lnTo>
                  <a:lnTo>
                    <a:pt x="343" y="554"/>
                  </a:lnTo>
                  <a:lnTo>
                    <a:pt x="342" y="556"/>
                  </a:lnTo>
                  <a:lnTo>
                    <a:pt x="341" y="557"/>
                  </a:lnTo>
                  <a:lnTo>
                    <a:pt x="340" y="558"/>
                  </a:lnTo>
                  <a:lnTo>
                    <a:pt x="339" y="559"/>
                  </a:lnTo>
                  <a:lnTo>
                    <a:pt x="338" y="559"/>
                  </a:lnTo>
                  <a:lnTo>
                    <a:pt x="338" y="558"/>
                  </a:lnTo>
                  <a:lnTo>
                    <a:pt x="337" y="557"/>
                  </a:lnTo>
                  <a:lnTo>
                    <a:pt x="338" y="557"/>
                  </a:lnTo>
                  <a:lnTo>
                    <a:pt x="339" y="557"/>
                  </a:lnTo>
                  <a:lnTo>
                    <a:pt x="340" y="556"/>
                  </a:lnTo>
                  <a:lnTo>
                    <a:pt x="339" y="556"/>
                  </a:lnTo>
                  <a:lnTo>
                    <a:pt x="338" y="556"/>
                  </a:lnTo>
                  <a:lnTo>
                    <a:pt x="338" y="557"/>
                  </a:lnTo>
                  <a:lnTo>
                    <a:pt x="337" y="557"/>
                  </a:lnTo>
                  <a:lnTo>
                    <a:pt x="337" y="556"/>
                  </a:lnTo>
                  <a:lnTo>
                    <a:pt x="336" y="554"/>
                  </a:lnTo>
                  <a:lnTo>
                    <a:pt x="335" y="552"/>
                  </a:lnTo>
                  <a:lnTo>
                    <a:pt x="334" y="552"/>
                  </a:lnTo>
                  <a:lnTo>
                    <a:pt x="334" y="551"/>
                  </a:lnTo>
                  <a:lnTo>
                    <a:pt x="333" y="550"/>
                  </a:lnTo>
                  <a:lnTo>
                    <a:pt x="332" y="549"/>
                  </a:lnTo>
                  <a:lnTo>
                    <a:pt x="332" y="548"/>
                  </a:lnTo>
                  <a:lnTo>
                    <a:pt x="331" y="549"/>
                  </a:lnTo>
                  <a:lnTo>
                    <a:pt x="331" y="548"/>
                  </a:lnTo>
                  <a:lnTo>
                    <a:pt x="330" y="548"/>
                  </a:lnTo>
                  <a:lnTo>
                    <a:pt x="329" y="548"/>
                  </a:lnTo>
                  <a:lnTo>
                    <a:pt x="328" y="547"/>
                  </a:lnTo>
                  <a:lnTo>
                    <a:pt x="327" y="546"/>
                  </a:lnTo>
                  <a:lnTo>
                    <a:pt x="328" y="546"/>
                  </a:lnTo>
                  <a:lnTo>
                    <a:pt x="328" y="545"/>
                  </a:lnTo>
                  <a:lnTo>
                    <a:pt x="329" y="545"/>
                  </a:lnTo>
                  <a:lnTo>
                    <a:pt x="329" y="546"/>
                  </a:lnTo>
                  <a:lnTo>
                    <a:pt x="330" y="545"/>
                  </a:lnTo>
                  <a:lnTo>
                    <a:pt x="329" y="546"/>
                  </a:lnTo>
                  <a:lnTo>
                    <a:pt x="329" y="545"/>
                  </a:lnTo>
                  <a:lnTo>
                    <a:pt x="328" y="545"/>
                  </a:lnTo>
                  <a:lnTo>
                    <a:pt x="327" y="545"/>
                  </a:lnTo>
                  <a:lnTo>
                    <a:pt x="327" y="544"/>
                  </a:lnTo>
                  <a:lnTo>
                    <a:pt x="327" y="543"/>
                  </a:lnTo>
                  <a:lnTo>
                    <a:pt x="327" y="542"/>
                  </a:lnTo>
                  <a:lnTo>
                    <a:pt x="327" y="541"/>
                  </a:lnTo>
                  <a:lnTo>
                    <a:pt x="327" y="540"/>
                  </a:lnTo>
                  <a:lnTo>
                    <a:pt x="327" y="539"/>
                  </a:lnTo>
                  <a:lnTo>
                    <a:pt x="327" y="538"/>
                  </a:lnTo>
                  <a:lnTo>
                    <a:pt x="326" y="537"/>
                  </a:lnTo>
                  <a:lnTo>
                    <a:pt x="326" y="536"/>
                  </a:lnTo>
                  <a:lnTo>
                    <a:pt x="325" y="535"/>
                  </a:lnTo>
                  <a:lnTo>
                    <a:pt x="324" y="535"/>
                  </a:lnTo>
                  <a:lnTo>
                    <a:pt x="323" y="534"/>
                  </a:lnTo>
                  <a:lnTo>
                    <a:pt x="322" y="534"/>
                  </a:lnTo>
                  <a:lnTo>
                    <a:pt x="320" y="533"/>
                  </a:lnTo>
                  <a:lnTo>
                    <a:pt x="319" y="533"/>
                  </a:lnTo>
                  <a:lnTo>
                    <a:pt x="318" y="533"/>
                  </a:lnTo>
                  <a:lnTo>
                    <a:pt x="317" y="533"/>
                  </a:lnTo>
                  <a:lnTo>
                    <a:pt x="316" y="533"/>
                  </a:lnTo>
                  <a:lnTo>
                    <a:pt x="315" y="534"/>
                  </a:lnTo>
                  <a:lnTo>
                    <a:pt x="315" y="535"/>
                  </a:lnTo>
                  <a:lnTo>
                    <a:pt x="314" y="535"/>
                  </a:lnTo>
                  <a:lnTo>
                    <a:pt x="314" y="536"/>
                  </a:lnTo>
                  <a:lnTo>
                    <a:pt x="314" y="537"/>
                  </a:lnTo>
                  <a:lnTo>
                    <a:pt x="314" y="536"/>
                  </a:lnTo>
                  <a:lnTo>
                    <a:pt x="315" y="536"/>
                  </a:lnTo>
                  <a:lnTo>
                    <a:pt x="316" y="536"/>
                  </a:lnTo>
                  <a:lnTo>
                    <a:pt x="317" y="536"/>
                  </a:lnTo>
                  <a:lnTo>
                    <a:pt x="318" y="536"/>
                  </a:lnTo>
                  <a:lnTo>
                    <a:pt x="318" y="535"/>
                  </a:lnTo>
                  <a:lnTo>
                    <a:pt x="319" y="535"/>
                  </a:lnTo>
                  <a:lnTo>
                    <a:pt x="320" y="535"/>
                  </a:lnTo>
                  <a:lnTo>
                    <a:pt x="322" y="536"/>
                  </a:lnTo>
                  <a:lnTo>
                    <a:pt x="322" y="537"/>
                  </a:lnTo>
                  <a:lnTo>
                    <a:pt x="323" y="538"/>
                  </a:lnTo>
                  <a:lnTo>
                    <a:pt x="323" y="539"/>
                  </a:lnTo>
                  <a:lnTo>
                    <a:pt x="323" y="540"/>
                  </a:lnTo>
                  <a:lnTo>
                    <a:pt x="323" y="541"/>
                  </a:lnTo>
                  <a:lnTo>
                    <a:pt x="323" y="542"/>
                  </a:lnTo>
                  <a:lnTo>
                    <a:pt x="323" y="544"/>
                  </a:lnTo>
                  <a:lnTo>
                    <a:pt x="323" y="545"/>
                  </a:lnTo>
                  <a:lnTo>
                    <a:pt x="324" y="545"/>
                  </a:lnTo>
                  <a:lnTo>
                    <a:pt x="324" y="546"/>
                  </a:lnTo>
                  <a:lnTo>
                    <a:pt x="324" y="547"/>
                  </a:lnTo>
                  <a:lnTo>
                    <a:pt x="324" y="548"/>
                  </a:lnTo>
                  <a:lnTo>
                    <a:pt x="324" y="550"/>
                  </a:lnTo>
                  <a:lnTo>
                    <a:pt x="325" y="550"/>
                  </a:lnTo>
                  <a:lnTo>
                    <a:pt x="325" y="551"/>
                  </a:lnTo>
                  <a:lnTo>
                    <a:pt x="325" y="553"/>
                  </a:lnTo>
                  <a:lnTo>
                    <a:pt x="325" y="554"/>
                  </a:lnTo>
                  <a:lnTo>
                    <a:pt x="326" y="556"/>
                  </a:lnTo>
                  <a:lnTo>
                    <a:pt x="326" y="557"/>
                  </a:lnTo>
                  <a:lnTo>
                    <a:pt x="327" y="558"/>
                  </a:lnTo>
                  <a:lnTo>
                    <a:pt x="327" y="559"/>
                  </a:lnTo>
                  <a:lnTo>
                    <a:pt x="328" y="560"/>
                  </a:lnTo>
                  <a:lnTo>
                    <a:pt x="329" y="560"/>
                  </a:lnTo>
                  <a:lnTo>
                    <a:pt x="329" y="561"/>
                  </a:lnTo>
                  <a:lnTo>
                    <a:pt x="329" y="560"/>
                  </a:lnTo>
                  <a:lnTo>
                    <a:pt x="330" y="560"/>
                  </a:lnTo>
                  <a:lnTo>
                    <a:pt x="331" y="560"/>
                  </a:lnTo>
                  <a:lnTo>
                    <a:pt x="332" y="560"/>
                  </a:lnTo>
                  <a:lnTo>
                    <a:pt x="333" y="560"/>
                  </a:lnTo>
                  <a:lnTo>
                    <a:pt x="333" y="561"/>
                  </a:lnTo>
                  <a:lnTo>
                    <a:pt x="333" y="563"/>
                  </a:lnTo>
                  <a:lnTo>
                    <a:pt x="333" y="564"/>
                  </a:lnTo>
                  <a:lnTo>
                    <a:pt x="334" y="564"/>
                  </a:lnTo>
                  <a:lnTo>
                    <a:pt x="334" y="563"/>
                  </a:lnTo>
                  <a:lnTo>
                    <a:pt x="333" y="562"/>
                  </a:lnTo>
                  <a:lnTo>
                    <a:pt x="333" y="561"/>
                  </a:lnTo>
                  <a:lnTo>
                    <a:pt x="335" y="563"/>
                  </a:lnTo>
                  <a:lnTo>
                    <a:pt x="336" y="564"/>
                  </a:lnTo>
                  <a:lnTo>
                    <a:pt x="336" y="565"/>
                  </a:lnTo>
                  <a:lnTo>
                    <a:pt x="336" y="564"/>
                  </a:lnTo>
                  <a:lnTo>
                    <a:pt x="337" y="565"/>
                  </a:lnTo>
                  <a:lnTo>
                    <a:pt x="337" y="566"/>
                  </a:lnTo>
                  <a:lnTo>
                    <a:pt x="336" y="567"/>
                  </a:lnTo>
                  <a:lnTo>
                    <a:pt x="335" y="568"/>
                  </a:lnTo>
                  <a:lnTo>
                    <a:pt x="335" y="569"/>
                  </a:lnTo>
                  <a:lnTo>
                    <a:pt x="334" y="570"/>
                  </a:lnTo>
                  <a:lnTo>
                    <a:pt x="333" y="570"/>
                  </a:lnTo>
                  <a:lnTo>
                    <a:pt x="329" y="575"/>
                  </a:lnTo>
                  <a:lnTo>
                    <a:pt x="328" y="575"/>
                  </a:lnTo>
                  <a:lnTo>
                    <a:pt x="327" y="576"/>
                  </a:lnTo>
                  <a:lnTo>
                    <a:pt x="327" y="577"/>
                  </a:lnTo>
                  <a:lnTo>
                    <a:pt x="326" y="578"/>
                  </a:lnTo>
                  <a:lnTo>
                    <a:pt x="326" y="579"/>
                  </a:lnTo>
                  <a:lnTo>
                    <a:pt x="325" y="581"/>
                  </a:lnTo>
                  <a:lnTo>
                    <a:pt x="324" y="582"/>
                  </a:lnTo>
                  <a:lnTo>
                    <a:pt x="323" y="584"/>
                  </a:lnTo>
                  <a:lnTo>
                    <a:pt x="322" y="584"/>
                  </a:lnTo>
                  <a:lnTo>
                    <a:pt x="322" y="586"/>
                  </a:lnTo>
                  <a:lnTo>
                    <a:pt x="320" y="587"/>
                  </a:lnTo>
                  <a:lnTo>
                    <a:pt x="320" y="588"/>
                  </a:lnTo>
                  <a:lnTo>
                    <a:pt x="320" y="590"/>
                  </a:lnTo>
                  <a:lnTo>
                    <a:pt x="319" y="591"/>
                  </a:lnTo>
                  <a:lnTo>
                    <a:pt x="318" y="591"/>
                  </a:lnTo>
                  <a:lnTo>
                    <a:pt x="317" y="591"/>
                  </a:lnTo>
                  <a:lnTo>
                    <a:pt x="316" y="590"/>
                  </a:lnTo>
                  <a:lnTo>
                    <a:pt x="315" y="589"/>
                  </a:lnTo>
                  <a:lnTo>
                    <a:pt x="314" y="589"/>
                  </a:lnTo>
                  <a:lnTo>
                    <a:pt x="314" y="588"/>
                  </a:lnTo>
                  <a:lnTo>
                    <a:pt x="313" y="587"/>
                  </a:lnTo>
                  <a:lnTo>
                    <a:pt x="314" y="586"/>
                  </a:lnTo>
                  <a:lnTo>
                    <a:pt x="316" y="586"/>
                  </a:lnTo>
                  <a:lnTo>
                    <a:pt x="317" y="586"/>
                  </a:lnTo>
                  <a:lnTo>
                    <a:pt x="316" y="586"/>
                  </a:lnTo>
                  <a:lnTo>
                    <a:pt x="315" y="586"/>
                  </a:lnTo>
                  <a:lnTo>
                    <a:pt x="313" y="586"/>
                  </a:lnTo>
                  <a:lnTo>
                    <a:pt x="312" y="587"/>
                  </a:lnTo>
                  <a:lnTo>
                    <a:pt x="312" y="588"/>
                  </a:lnTo>
                  <a:lnTo>
                    <a:pt x="311" y="587"/>
                  </a:lnTo>
                  <a:lnTo>
                    <a:pt x="311" y="588"/>
                  </a:lnTo>
                  <a:lnTo>
                    <a:pt x="310" y="588"/>
                  </a:lnTo>
                  <a:lnTo>
                    <a:pt x="309" y="588"/>
                  </a:lnTo>
                  <a:lnTo>
                    <a:pt x="309" y="587"/>
                  </a:lnTo>
                  <a:lnTo>
                    <a:pt x="308" y="586"/>
                  </a:lnTo>
                  <a:lnTo>
                    <a:pt x="309" y="588"/>
                  </a:lnTo>
                  <a:lnTo>
                    <a:pt x="309" y="589"/>
                  </a:lnTo>
                  <a:lnTo>
                    <a:pt x="308" y="589"/>
                  </a:lnTo>
                  <a:lnTo>
                    <a:pt x="307" y="590"/>
                  </a:lnTo>
                  <a:lnTo>
                    <a:pt x="305" y="591"/>
                  </a:lnTo>
                  <a:lnTo>
                    <a:pt x="304" y="592"/>
                  </a:lnTo>
                  <a:lnTo>
                    <a:pt x="303" y="592"/>
                  </a:lnTo>
                  <a:lnTo>
                    <a:pt x="303" y="593"/>
                  </a:lnTo>
                  <a:lnTo>
                    <a:pt x="302" y="593"/>
                  </a:lnTo>
                  <a:lnTo>
                    <a:pt x="302" y="594"/>
                  </a:lnTo>
                  <a:lnTo>
                    <a:pt x="301" y="594"/>
                  </a:lnTo>
                  <a:lnTo>
                    <a:pt x="300" y="593"/>
                  </a:lnTo>
                  <a:lnTo>
                    <a:pt x="300" y="594"/>
                  </a:lnTo>
                  <a:lnTo>
                    <a:pt x="302" y="596"/>
                  </a:lnTo>
                  <a:lnTo>
                    <a:pt x="301" y="597"/>
                  </a:lnTo>
                  <a:lnTo>
                    <a:pt x="301" y="598"/>
                  </a:lnTo>
                  <a:lnTo>
                    <a:pt x="301" y="599"/>
                  </a:lnTo>
                  <a:lnTo>
                    <a:pt x="302" y="598"/>
                  </a:lnTo>
                  <a:lnTo>
                    <a:pt x="303" y="598"/>
                  </a:lnTo>
                  <a:lnTo>
                    <a:pt x="304" y="598"/>
                  </a:lnTo>
                  <a:lnTo>
                    <a:pt x="305" y="597"/>
                  </a:lnTo>
                  <a:lnTo>
                    <a:pt x="307" y="596"/>
                  </a:lnTo>
                  <a:lnTo>
                    <a:pt x="307" y="595"/>
                  </a:lnTo>
                  <a:lnTo>
                    <a:pt x="308" y="595"/>
                  </a:lnTo>
                  <a:lnTo>
                    <a:pt x="308" y="594"/>
                  </a:lnTo>
                  <a:lnTo>
                    <a:pt x="309" y="593"/>
                  </a:lnTo>
                  <a:lnTo>
                    <a:pt x="310" y="593"/>
                  </a:lnTo>
                  <a:lnTo>
                    <a:pt x="311" y="592"/>
                  </a:lnTo>
                  <a:lnTo>
                    <a:pt x="311" y="591"/>
                  </a:lnTo>
                  <a:lnTo>
                    <a:pt x="312" y="591"/>
                  </a:lnTo>
                  <a:lnTo>
                    <a:pt x="313" y="591"/>
                  </a:lnTo>
                  <a:lnTo>
                    <a:pt x="313" y="592"/>
                  </a:lnTo>
                  <a:lnTo>
                    <a:pt x="313" y="593"/>
                  </a:lnTo>
                  <a:lnTo>
                    <a:pt x="312" y="594"/>
                  </a:lnTo>
                  <a:lnTo>
                    <a:pt x="311" y="595"/>
                  </a:lnTo>
                  <a:lnTo>
                    <a:pt x="311" y="596"/>
                  </a:lnTo>
                  <a:lnTo>
                    <a:pt x="309" y="598"/>
                  </a:lnTo>
                  <a:lnTo>
                    <a:pt x="308" y="599"/>
                  </a:lnTo>
                  <a:lnTo>
                    <a:pt x="307" y="601"/>
                  </a:lnTo>
                  <a:lnTo>
                    <a:pt x="306" y="601"/>
                  </a:lnTo>
                  <a:lnTo>
                    <a:pt x="306" y="602"/>
                  </a:lnTo>
                  <a:lnTo>
                    <a:pt x="305" y="603"/>
                  </a:lnTo>
                  <a:lnTo>
                    <a:pt x="304" y="604"/>
                  </a:lnTo>
                  <a:lnTo>
                    <a:pt x="303" y="604"/>
                  </a:lnTo>
                  <a:lnTo>
                    <a:pt x="301" y="607"/>
                  </a:lnTo>
                  <a:lnTo>
                    <a:pt x="302" y="607"/>
                  </a:lnTo>
                  <a:lnTo>
                    <a:pt x="299" y="610"/>
                  </a:lnTo>
                  <a:lnTo>
                    <a:pt x="297" y="612"/>
                  </a:lnTo>
                  <a:lnTo>
                    <a:pt x="293" y="615"/>
                  </a:lnTo>
                  <a:lnTo>
                    <a:pt x="292" y="616"/>
                  </a:lnTo>
                  <a:lnTo>
                    <a:pt x="291" y="617"/>
                  </a:lnTo>
                  <a:lnTo>
                    <a:pt x="288" y="619"/>
                  </a:lnTo>
                  <a:lnTo>
                    <a:pt x="287" y="621"/>
                  </a:lnTo>
                  <a:lnTo>
                    <a:pt x="286" y="621"/>
                  </a:lnTo>
                  <a:lnTo>
                    <a:pt x="286" y="622"/>
                  </a:lnTo>
                  <a:lnTo>
                    <a:pt x="285" y="622"/>
                  </a:lnTo>
                  <a:lnTo>
                    <a:pt x="284" y="624"/>
                  </a:lnTo>
                  <a:lnTo>
                    <a:pt x="283" y="624"/>
                  </a:lnTo>
                  <a:lnTo>
                    <a:pt x="282" y="625"/>
                  </a:lnTo>
                  <a:lnTo>
                    <a:pt x="281" y="626"/>
                  </a:lnTo>
                  <a:lnTo>
                    <a:pt x="281" y="625"/>
                  </a:lnTo>
                  <a:lnTo>
                    <a:pt x="280" y="626"/>
                  </a:lnTo>
                  <a:lnTo>
                    <a:pt x="281" y="626"/>
                  </a:lnTo>
                  <a:lnTo>
                    <a:pt x="280" y="627"/>
                  </a:lnTo>
                  <a:lnTo>
                    <a:pt x="279" y="628"/>
                  </a:lnTo>
                  <a:lnTo>
                    <a:pt x="278" y="629"/>
                  </a:lnTo>
                  <a:lnTo>
                    <a:pt x="277" y="631"/>
                  </a:lnTo>
                  <a:lnTo>
                    <a:pt x="276" y="631"/>
                  </a:lnTo>
                  <a:lnTo>
                    <a:pt x="276" y="632"/>
                  </a:lnTo>
                  <a:lnTo>
                    <a:pt x="275" y="632"/>
                  </a:lnTo>
                  <a:lnTo>
                    <a:pt x="274" y="632"/>
                  </a:lnTo>
                  <a:lnTo>
                    <a:pt x="275" y="632"/>
                  </a:lnTo>
                  <a:lnTo>
                    <a:pt x="275" y="633"/>
                  </a:lnTo>
                  <a:lnTo>
                    <a:pt x="274" y="633"/>
                  </a:lnTo>
                  <a:lnTo>
                    <a:pt x="272" y="635"/>
                  </a:lnTo>
                  <a:lnTo>
                    <a:pt x="261" y="645"/>
                  </a:lnTo>
                  <a:lnTo>
                    <a:pt x="260" y="646"/>
                  </a:lnTo>
                  <a:lnTo>
                    <a:pt x="260" y="647"/>
                  </a:lnTo>
                  <a:lnTo>
                    <a:pt x="259" y="647"/>
                  </a:lnTo>
                  <a:lnTo>
                    <a:pt x="258" y="646"/>
                  </a:lnTo>
                  <a:lnTo>
                    <a:pt x="259" y="646"/>
                  </a:lnTo>
                  <a:lnTo>
                    <a:pt x="258" y="645"/>
                  </a:lnTo>
                  <a:lnTo>
                    <a:pt x="258" y="644"/>
                  </a:lnTo>
                  <a:lnTo>
                    <a:pt x="258" y="643"/>
                  </a:lnTo>
                  <a:lnTo>
                    <a:pt x="257" y="643"/>
                  </a:lnTo>
                  <a:lnTo>
                    <a:pt x="257" y="644"/>
                  </a:lnTo>
                  <a:lnTo>
                    <a:pt x="258" y="644"/>
                  </a:lnTo>
                  <a:lnTo>
                    <a:pt x="258" y="645"/>
                  </a:lnTo>
                  <a:lnTo>
                    <a:pt x="257" y="646"/>
                  </a:lnTo>
                  <a:lnTo>
                    <a:pt x="256" y="647"/>
                  </a:lnTo>
                  <a:lnTo>
                    <a:pt x="257" y="647"/>
                  </a:lnTo>
                  <a:lnTo>
                    <a:pt x="257" y="648"/>
                  </a:lnTo>
                  <a:lnTo>
                    <a:pt x="256" y="651"/>
                  </a:lnTo>
                  <a:lnTo>
                    <a:pt x="255" y="652"/>
                  </a:lnTo>
                  <a:lnTo>
                    <a:pt x="254" y="653"/>
                  </a:lnTo>
                  <a:lnTo>
                    <a:pt x="253" y="653"/>
                  </a:lnTo>
                  <a:lnTo>
                    <a:pt x="252" y="653"/>
                  </a:lnTo>
                  <a:lnTo>
                    <a:pt x="252" y="652"/>
                  </a:lnTo>
                  <a:lnTo>
                    <a:pt x="253" y="652"/>
                  </a:lnTo>
                  <a:lnTo>
                    <a:pt x="255" y="652"/>
                  </a:lnTo>
                  <a:lnTo>
                    <a:pt x="255" y="651"/>
                  </a:lnTo>
                  <a:lnTo>
                    <a:pt x="255" y="650"/>
                  </a:lnTo>
                  <a:lnTo>
                    <a:pt x="255" y="649"/>
                  </a:lnTo>
                  <a:lnTo>
                    <a:pt x="254" y="649"/>
                  </a:lnTo>
                  <a:lnTo>
                    <a:pt x="254" y="648"/>
                  </a:lnTo>
                  <a:lnTo>
                    <a:pt x="253" y="648"/>
                  </a:lnTo>
                  <a:lnTo>
                    <a:pt x="253" y="647"/>
                  </a:lnTo>
                  <a:lnTo>
                    <a:pt x="250" y="647"/>
                  </a:lnTo>
                  <a:lnTo>
                    <a:pt x="250" y="648"/>
                  </a:lnTo>
                  <a:lnTo>
                    <a:pt x="252" y="648"/>
                  </a:lnTo>
                  <a:lnTo>
                    <a:pt x="253" y="648"/>
                  </a:lnTo>
                  <a:lnTo>
                    <a:pt x="253" y="649"/>
                  </a:lnTo>
                  <a:lnTo>
                    <a:pt x="252" y="650"/>
                  </a:lnTo>
                  <a:lnTo>
                    <a:pt x="252" y="651"/>
                  </a:lnTo>
                  <a:lnTo>
                    <a:pt x="251" y="651"/>
                  </a:lnTo>
                  <a:lnTo>
                    <a:pt x="251" y="652"/>
                  </a:lnTo>
                  <a:lnTo>
                    <a:pt x="250" y="652"/>
                  </a:lnTo>
                  <a:lnTo>
                    <a:pt x="250" y="653"/>
                  </a:lnTo>
                  <a:lnTo>
                    <a:pt x="251" y="653"/>
                  </a:lnTo>
                  <a:lnTo>
                    <a:pt x="250" y="656"/>
                  </a:lnTo>
                  <a:lnTo>
                    <a:pt x="251" y="656"/>
                  </a:lnTo>
                  <a:lnTo>
                    <a:pt x="251" y="657"/>
                  </a:lnTo>
                  <a:lnTo>
                    <a:pt x="252" y="657"/>
                  </a:lnTo>
                  <a:lnTo>
                    <a:pt x="253" y="658"/>
                  </a:lnTo>
                  <a:lnTo>
                    <a:pt x="252" y="659"/>
                  </a:lnTo>
                  <a:lnTo>
                    <a:pt x="251" y="658"/>
                  </a:lnTo>
                  <a:lnTo>
                    <a:pt x="250" y="658"/>
                  </a:lnTo>
                  <a:lnTo>
                    <a:pt x="250" y="657"/>
                  </a:lnTo>
                  <a:lnTo>
                    <a:pt x="248" y="657"/>
                  </a:lnTo>
                  <a:lnTo>
                    <a:pt x="247" y="657"/>
                  </a:lnTo>
                  <a:lnTo>
                    <a:pt x="247" y="656"/>
                  </a:lnTo>
                  <a:lnTo>
                    <a:pt x="245" y="657"/>
                  </a:lnTo>
                  <a:lnTo>
                    <a:pt x="244" y="657"/>
                  </a:lnTo>
                  <a:lnTo>
                    <a:pt x="242" y="659"/>
                  </a:lnTo>
                  <a:lnTo>
                    <a:pt x="238" y="659"/>
                  </a:lnTo>
                  <a:lnTo>
                    <a:pt x="237" y="659"/>
                  </a:lnTo>
                  <a:lnTo>
                    <a:pt x="237" y="658"/>
                  </a:lnTo>
                  <a:lnTo>
                    <a:pt x="237" y="657"/>
                  </a:lnTo>
                  <a:lnTo>
                    <a:pt x="237" y="656"/>
                  </a:lnTo>
                  <a:lnTo>
                    <a:pt x="237" y="657"/>
                  </a:lnTo>
                  <a:lnTo>
                    <a:pt x="237" y="658"/>
                  </a:lnTo>
                  <a:lnTo>
                    <a:pt x="237" y="659"/>
                  </a:lnTo>
                  <a:lnTo>
                    <a:pt x="236" y="659"/>
                  </a:lnTo>
                  <a:lnTo>
                    <a:pt x="237" y="660"/>
                  </a:lnTo>
                  <a:lnTo>
                    <a:pt x="236" y="660"/>
                  </a:lnTo>
                  <a:lnTo>
                    <a:pt x="236" y="661"/>
                  </a:lnTo>
                  <a:lnTo>
                    <a:pt x="237" y="660"/>
                  </a:lnTo>
                  <a:lnTo>
                    <a:pt x="238" y="660"/>
                  </a:lnTo>
                  <a:lnTo>
                    <a:pt x="238" y="661"/>
                  </a:lnTo>
                  <a:lnTo>
                    <a:pt x="239" y="661"/>
                  </a:lnTo>
                  <a:lnTo>
                    <a:pt x="240" y="661"/>
                  </a:lnTo>
                  <a:lnTo>
                    <a:pt x="241" y="661"/>
                  </a:lnTo>
                  <a:lnTo>
                    <a:pt x="242" y="661"/>
                  </a:lnTo>
                  <a:lnTo>
                    <a:pt x="244" y="661"/>
                  </a:lnTo>
                  <a:lnTo>
                    <a:pt x="245" y="661"/>
                  </a:lnTo>
                  <a:lnTo>
                    <a:pt x="245" y="662"/>
                  </a:lnTo>
                  <a:lnTo>
                    <a:pt x="245" y="661"/>
                  </a:lnTo>
                  <a:lnTo>
                    <a:pt x="247" y="662"/>
                  </a:lnTo>
                  <a:lnTo>
                    <a:pt x="245" y="663"/>
                  </a:lnTo>
                  <a:lnTo>
                    <a:pt x="244" y="664"/>
                  </a:lnTo>
                  <a:lnTo>
                    <a:pt x="243" y="665"/>
                  </a:lnTo>
                  <a:lnTo>
                    <a:pt x="242" y="666"/>
                  </a:lnTo>
                  <a:lnTo>
                    <a:pt x="240" y="668"/>
                  </a:lnTo>
                  <a:lnTo>
                    <a:pt x="239" y="669"/>
                  </a:lnTo>
                  <a:lnTo>
                    <a:pt x="238" y="670"/>
                  </a:lnTo>
                  <a:lnTo>
                    <a:pt x="238" y="671"/>
                  </a:lnTo>
                  <a:lnTo>
                    <a:pt x="237" y="672"/>
                  </a:lnTo>
                  <a:lnTo>
                    <a:pt x="236" y="673"/>
                  </a:lnTo>
                  <a:lnTo>
                    <a:pt x="235" y="673"/>
                  </a:lnTo>
                  <a:lnTo>
                    <a:pt x="235" y="674"/>
                  </a:lnTo>
                  <a:lnTo>
                    <a:pt x="234" y="674"/>
                  </a:lnTo>
                  <a:lnTo>
                    <a:pt x="234" y="675"/>
                  </a:lnTo>
                  <a:lnTo>
                    <a:pt x="235" y="675"/>
                  </a:lnTo>
                  <a:lnTo>
                    <a:pt x="235" y="674"/>
                  </a:lnTo>
                  <a:lnTo>
                    <a:pt x="236" y="674"/>
                  </a:lnTo>
                  <a:lnTo>
                    <a:pt x="236" y="675"/>
                  </a:lnTo>
                  <a:lnTo>
                    <a:pt x="235" y="675"/>
                  </a:lnTo>
                  <a:lnTo>
                    <a:pt x="235" y="676"/>
                  </a:lnTo>
                  <a:lnTo>
                    <a:pt x="235" y="677"/>
                  </a:lnTo>
                  <a:lnTo>
                    <a:pt x="235" y="678"/>
                  </a:lnTo>
                  <a:lnTo>
                    <a:pt x="235" y="679"/>
                  </a:lnTo>
                  <a:lnTo>
                    <a:pt x="235" y="681"/>
                  </a:lnTo>
                  <a:lnTo>
                    <a:pt x="235" y="683"/>
                  </a:lnTo>
                  <a:lnTo>
                    <a:pt x="234" y="683"/>
                  </a:lnTo>
                  <a:lnTo>
                    <a:pt x="234" y="684"/>
                  </a:lnTo>
                  <a:lnTo>
                    <a:pt x="233" y="685"/>
                  </a:lnTo>
                  <a:lnTo>
                    <a:pt x="233" y="686"/>
                  </a:lnTo>
                  <a:lnTo>
                    <a:pt x="232" y="687"/>
                  </a:lnTo>
                  <a:lnTo>
                    <a:pt x="231" y="687"/>
                  </a:lnTo>
                  <a:lnTo>
                    <a:pt x="231" y="686"/>
                  </a:lnTo>
                  <a:lnTo>
                    <a:pt x="231" y="685"/>
                  </a:lnTo>
                  <a:lnTo>
                    <a:pt x="231" y="684"/>
                  </a:lnTo>
                  <a:lnTo>
                    <a:pt x="231" y="683"/>
                  </a:lnTo>
                  <a:lnTo>
                    <a:pt x="230" y="683"/>
                  </a:lnTo>
                  <a:lnTo>
                    <a:pt x="231" y="682"/>
                  </a:lnTo>
                  <a:lnTo>
                    <a:pt x="231" y="681"/>
                  </a:lnTo>
                  <a:lnTo>
                    <a:pt x="231" y="682"/>
                  </a:lnTo>
                  <a:lnTo>
                    <a:pt x="230" y="682"/>
                  </a:lnTo>
                  <a:lnTo>
                    <a:pt x="230" y="681"/>
                  </a:lnTo>
                  <a:lnTo>
                    <a:pt x="230" y="679"/>
                  </a:lnTo>
                  <a:lnTo>
                    <a:pt x="229" y="679"/>
                  </a:lnTo>
                  <a:lnTo>
                    <a:pt x="229" y="681"/>
                  </a:lnTo>
                  <a:lnTo>
                    <a:pt x="229" y="682"/>
                  </a:lnTo>
                  <a:lnTo>
                    <a:pt x="229" y="683"/>
                  </a:lnTo>
                  <a:lnTo>
                    <a:pt x="229" y="684"/>
                  </a:lnTo>
                  <a:lnTo>
                    <a:pt x="229" y="685"/>
                  </a:lnTo>
                  <a:lnTo>
                    <a:pt x="228" y="685"/>
                  </a:lnTo>
                  <a:lnTo>
                    <a:pt x="228" y="686"/>
                  </a:lnTo>
                  <a:lnTo>
                    <a:pt x="228" y="687"/>
                  </a:lnTo>
                  <a:lnTo>
                    <a:pt x="226" y="689"/>
                  </a:lnTo>
                  <a:lnTo>
                    <a:pt x="227" y="689"/>
                  </a:lnTo>
                  <a:lnTo>
                    <a:pt x="226" y="690"/>
                  </a:lnTo>
                  <a:lnTo>
                    <a:pt x="226" y="691"/>
                  </a:lnTo>
                  <a:lnTo>
                    <a:pt x="225" y="693"/>
                  </a:lnTo>
                  <a:lnTo>
                    <a:pt x="226" y="692"/>
                  </a:lnTo>
                  <a:lnTo>
                    <a:pt x="227" y="691"/>
                  </a:lnTo>
                  <a:lnTo>
                    <a:pt x="227" y="690"/>
                  </a:lnTo>
                  <a:lnTo>
                    <a:pt x="227" y="691"/>
                  </a:lnTo>
                  <a:lnTo>
                    <a:pt x="228" y="691"/>
                  </a:lnTo>
                  <a:lnTo>
                    <a:pt x="228" y="692"/>
                  </a:lnTo>
                  <a:lnTo>
                    <a:pt x="228" y="691"/>
                  </a:lnTo>
                  <a:lnTo>
                    <a:pt x="228" y="690"/>
                  </a:lnTo>
                  <a:lnTo>
                    <a:pt x="229" y="689"/>
                  </a:lnTo>
                  <a:lnTo>
                    <a:pt x="230" y="689"/>
                  </a:lnTo>
                  <a:lnTo>
                    <a:pt x="231" y="689"/>
                  </a:lnTo>
                  <a:lnTo>
                    <a:pt x="231" y="690"/>
                  </a:lnTo>
                  <a:lnTo>
                    <a:pt x="231" y="691"/>
                  </a:lnTo>
                  <a:lnTo>
                    <a:pt x="231" y="692"/>
                  </a:lnTo>
                  <a:lnTo>
                    <a:pt x="231" y="693"/>
                  </a:lnTo>
                  <a:lnTo>
                    <a:pt x="231" y="694"/>
                  </a:lnTo>
                  <a:lnTo>
                    <a:pt x="231" y="693"/>
                  </a:lnTo>
                  <a:lnTo>
                    <a:pt x="232" y="694"/>
                  </a:lnTo>
                  <a:lnTo>
                    <a:pt x="232" y="695"/>
                  </a:lnTo>
                  <a:lnTo>
                    <a:pt x="232" y="696"/>
                  </a:lnTo>
                  <a:lnTo>
                    <a:pt x="233" y="697"/>
                  </a:lnTo>
                  <a:lnTo>
                    <a:pt x="233" y="698"/>
                  </a:lnTo>
                  <a:lnTo>
                    <a:pt x="233" y="699"/>
                  </a:lnTo>
                  <a:lnTo>
                    <a:pt x="233" y="700"/>
                  </a:lnTo>
                  <a:lnTo>
                    <a:pt x="232" y="700"/>
                  </a:lnTo>
                  <a:lnTo>
                    <a:pt x="231" y="700"/>
                  </a:lnTo>
                  <a:lnTo>
                    <a:pt x="230" y="700"/>
                  </a:lnTo>
                  <a:lnTo>
                    <a:pt x="230" y="699"/>
                  </a:lnTo>
                  <a:lnTo>
                    <a:pt x="229" y="699"/>
                  </a:lnTo>
                  <a:lnTo>
                    <a:pt x="228" y="699"/>
                  </a:lnTo>
                  <a:lnTo>
                    <a:pt x="227" y="699"/>
                  </a:lnTo>
                  <a:lnTo>
                    <a:pt x="227" y="700"/>
                  </a:lnTo>
                  <a:lnTo>
                    <a:pt x="226" y="702"/>
                  </a:lnTo>
                  <a:lnTo>
                    <a:pt x="225" y="702"/>
                  </a:lnTo>
                  <a:lnTo>
                    <a:pt x="224" y="702"/>
                  </a:lnTo>
                  <a:lnTo>
                    <a:pt x="222" y="702"/>
                  </a:lnTo>
                  <a:lnTo>
                    <a:pt x="220" y="702"/>
                  </a:lnTo>
                  <a:lnTo>
                    <a:pt x="219" y="702"/>
                  </a:lnTo>
                  <a:lnTo>
                    <a:pt x="218" y="702"/>
                  </a:lnTo>
                  <a:lnTo>
                    <a:pt x="217" y="702"/>
                  </a:lnTo>
                  <a:lnTo>
                    <a:pt x="219" y="703"/>
                  </a:lnTo>
                  <a:lnTo>
                    <a:pt x="219" y="704"/>
                  </a:lnTo>
                  <a:lnTo>
                    <a:pt x="220" y="704"/>
                  </a:lnTo>
                  <a:lnTo>
                    <a:pt x="222" y="704"/>
                  </a:lnTo>
                  <a:lnTo>
                    <a:pt x="223" y="704"/>
                  </a:lnTo>
                  <a:lnTo>
                    <a:pt x="224" y="704"/>
                  </a:lnTo>
                  <a:lnTo>
                    <a:pt x="225" y="704"/>
                  </a:lnTo>
                  <a:lnTo>
                    <a:pt x="225" y="706"/>
                  </a:lnTo>
                  <a:lnTo>
                    <a:pt x="224" y="706"/>
                  </a:lnTo>
                  <a:lnTo>
                    <a:pt x="223" y="706"/>
                  </a:lnTo>
                  <a:lnTo>
                    <a:pt x="224" y="706"/>
                  </a:lnTo>
                  <a:lnTo>
                    <a:pt x="225" y="706"/>
                  </a:lnTo>
                  <a:lnTo>
                    <a:pt x="226" y="704"/>
                  </a:lnTo>
                  <a:lnTo>
                    <a:pt x="227" y="704"/>
                  </a:lnTo>
                  <a:lnTo>
                    <a:pt x="227" y="703"/>
                  </a:lnTo>
                  <a:lnTo>
                    <a:pt x="228" y="702"/>
                  </a:lnTo>
                  <a:lnTo>
                    <a:pt x="228" y="701"/>
                  </a:lnTo>
                  <a:lnTo>
                    <a:pt x="229" y="701"/>
                  </a:lnTo>
                  <a:lnTo>
                    <a:pt x="230" y="701"/>
                  </a:lnTo>
                  <a:lnTo>
                    <a:pt x="229" y="701"/>
                  </a:lnTo>
                  <a:lnTo>
                    <a:pt x="229" y="702"/>
                  </a:lnTo>
                  <a:lnTo>
                    <a:pt x="228" y="703"/>
                  </a:lnTo>
                  <a:lnTo>
                    <a:pt x="227" y="706"/>
                  </a:lnTo>
                  <a:lnTo>
                    <a:pt x="225" y="707"/>
                  </a:lnTo>
                  <a:lnTo>
                    <a:pt x="224" y="708"/>
                  </a:lnTo>
                  <a:lnTo>
                    <a:pt x="223" y="709"/>
                  </a:lnTo>
                  <a:lnTo>
                    <a:pt x="222" y="710"/>
                  </a:lnTo>
                  <a:lnTo>
                    <a:pt x="220" y="711"/>
                  </a:lnTo>
                  <a:lnTo>
                    <a:pt x="219" y="712"/>
                  </a:lnTo>
                  <a:lnTo>
                    <a:pt x="218" y="713"/>
                  </a:lnTo>
                  <a:lnTo>
                    <a:pt x="217" y="715"/>
                  </a:lnTo>
                  <a:lnTo>
                    <a:pt x="217" y="716"/>
                  </a:lnTo>
                  <a:lnTo>
                    <a:pt x="216" y="717"/>
                  </a:lnTo>
                  <a:lnTo>
                    <a:pt x="216" y="716"/>
                  </a:lnTo>
                  <a:lnTo>
                    <a:pt x="215" y="716"/>
                  </a:lnTo>
                  <a:lnTo>
                    <a:pt x="216" y="715"/>
                  </a:lnTo>
                  <a:lnTo>
                    <a:pt x="214" y="715"/>
                  </a:lnTo>
                  <a:lnTo>
                    <a:pt x="214" y="713"/>
                  </a:lnTo>
                  <a:lnTo>
                    <a:pt x="214" y="712"/>
                  </a:lnTo>
                  <a:lnTo>
                    <a:pt x="214" y="711"/>
                  </a:lnTo>
                  <a:lnTo>
                    <a:pt x="214" y="710"/>
                  </a:lnTo>
                  <a:lnTo>
                    <a:pt x="213" y="710"/>
                  </a:lnTo>
                  <a:lnTo>
                    <a:pt x="213" y="709"/>
                  </a:lnTo>
                  <a:lnTo>
                    <a:pt x="212" y="708"/>
                  </a:lnTo>
                  <a:lnTo>
                    <a:pt x="210" y="707"/>
                  </a:lnTo>
                  <a:lnTo>
                    <a:pt x="210" y="706"/>
                  </a:lnTo>
                  <a:lnTo>
                    <a:pt x="209" y="706"/>
                  </a:lnTo>
                  <a:lnTo>
                    <a:pt x="208" y="704"/>
                  </a:lnTo>
                  <a:lnTo>
                    <a:pt x="207" y="706"/>
                  </a:lnTo>
                  <a:lnTo>
                    <a:pt x="207" y="707"/>
                  </a:lnTo>
                  <a:lnTo>
                    <a:pt x="208" y="707"/>
                  </a:lnTo>
                  <a:lnTo>
                    <a:pt x="208" y="708"/>
                  </a:lnTo>
                  <a:lnTo>
                    <a:pt x="208" y="709"/>
                  </a:lnTo>
                  <a:lnTo>
                    <a:pt x="209" y="710"/>
                  </a:lnTo>
                  <a:lnTo>
                    <a:pt x="210" y="710"/>
                  </a:lnTo>
                  <a:lnTo>
                    <a:pt x="210" y="711"/>
                  </a:lnTo>
                  <a:lnTo>
                    <a:pt x="210" y="712"/>
                  </a:lnTo>
                  <a:lnTo>
                    <a:pt x="209" y="712"/>
                  </a:lnTo>
                  <a:lnTo>
                    <a:pt x="208" y="712"/>
                  </a:lnTo>
                  <a:lnTo>
                    <a:pt x="207" y="711"/>
                  </a:lnTo>
                  <a:lnTo>
                    <a:pt x="207" y="710"/>
                  </a:lnTo>
                  <a:lnTo>
                    <a:pt x="207" y="711"/>
                  </a:lnTo>
                  <a:lnTo>
                    <a:pt x="207" y="712"/>
                  </a:lnTo>
                  <a:lnTo>
                    <a:pt x="208" y="713"/>
                  </a:lnTo>
                  <a:lnTo>
                    <a:pt x="208" y="714"/>
                  </a:lnTo>
                  <a:lnTo>
                    <a:pt x="209" y="714"/>
                  </a:lnTo>
                  <a:lnTo>
                    <a:pt x="209" y="715"/>
                  </a:lnTo>
                  <a:lnTo>
                    <a:pt x="210" y="716"/>
                  </a:lnTo>
                  <a:lnTo>
                    <a:pt x="211" y="716"/>
                  </a:lnTo>
                  <a:lnTo>
                    <a:pt x="211" y="717"/>
                  </a:lnTo>
                  <a:lnTo>
                    <a:pt x="211" y="716"/>
                  </a:lnTo>
                  <a:lnTo>
                    <a:pt x="212" y="716"/>
                  </a:lnTo>
                  <a:lnTo>
                    <a:pt x="212" y="717"/>
                  </a:lnTo>
                  <a:lnTo>
                    <a:pt x="213" y="717"/>
                  </a:lnTo>
                  <a:lnTo>
                    <a:pt x="213" y="716"/>
                  </a:lnTo>
                  <a:lnTo>
                    <a:pt x="213" y="717"/>
                  </a:lnTo>
                  <a:lnTo>
                    <a:pt x="213" y="718"/>
                  </a:lnTo>
                  <a:lnTo>
                    <a:pt x="212" y="718"/>
                  </a:lnTo>
                  <a:lnTo>
                    <a:pt x="212" y="719"/>
                  </a:lnTo>
                  <a:lnTo>
                    <a:pt x="211" y="719"/>
                  </a:lnTo>
                  <a:lnTo>
                    <a:pt x="210" y="719"/>
                  </a:lnTo>
                  <a:lnTo>
                    <a:pt x="209" y="719"/>
                  </a:lnTo>
                  <a:lnTo>
                    <a:pt x="206" y="719"/>
                  </a:lnTo>
                  <a:lnTo>
                    <a:pt x="201" y="719"/>
                  </a:lnTo>
                  <a:lnTo>
                    <a:pt x="199" y="719"/>
                  </a:lnTo>
                  <a:lnTo>
                    <a:pt x="199" y="720"/>
                  </a:lnTo>
                  <a:lnTo>
                    <a:pt x="198" y="720"/>
                  </a:lnTo>
                  <a:lnTo>
                    <a:pt x="197" y="720"/>
                  </a:lnTo>
                  <a:lnTo>
                    <a:pt x="195" y="720"/>
                  </a:lnTo>
                  <a:lnTo>
                    <a:pt x="194" y="720"/>
                  </a:lnTo>
                  <a:lnTo>
                    <a:pt x="193" y="720"/>
                  </a:lnTo>
                  <a:lnTo>
                    <a:pt x="192" y="720"/>
                  </a:lnTo>
                  <a:lnTo>
                    <a:pt x="192" y="721"/>
                  </a:lnTo>
                  <a:lnTo>
                    <a:pt x="190" y="721"/>
                  </a:lnTo>
                  <a:lnTo>
                    <a:pt x="189" y="721"/>
                  </a:lnTo>
                  <a:lnTo>
                    <a:pt x="188" y="721"/>
                  </a:lnTo>
                  <a:lnTo>
                    <a:pt x="187" y="721"/>
                  </a:lnTo>
                  <a:lnTo>
                    <a:pt x="186" y="721"/>
                  </a:lnTo>
                  <a:lnTo>
                    <a:pt x="185" y="721"/>
                  </a:lnTo>
                  <a:lnTo>
                    <a:pt x="186" y="720"/>
                  </a:lnTo>
                  <a:lnTo>
                    <a:pt x="187" y="719"/>
                  </a:lnTo>
                  <a:lnTo>
                    <a:pt x="188" y="719"/>
                  </a:lnTo>
                  <a:lnTo>
                    <a:pt x="187" y="719"/>
                  </a:lnTo>
                  <a:lnTo>
                    <a:pt x="186" y="718"/>
                  </a:lnTo>
                  <a:lnTo>
                    <a:pt x="186" y="717"/>
                  </a:lnTo>
                  <a:lnTo>
                    <a:pt x="185" y="716"/>
                  </a:lnTo>
                  <a:lnTo>
                    <a:pt x="185" y="715"/>
                  </a:lnTo>
                  <a:lnTo>
                    <a:pt x="183" y="715"/>
                  </a:lnTo>
                  <a:lnTo>
                    <a:pt x="184" y="716"/>
                  </a:lnTo>
                  <a:lnTo>
                    <a:pt x="183" y="716"/>
                  </a:lnTo>
                  <a:lnTo>
                    <a:pt x="183" y="717"/>
                  </a:lnTo>
                  <a:lnTo>
                    <a:pt x="183" y="718"/>
                  </a:lnTo>
                  <a:lnTo>
                    <a:pt x="183" y="719"/>
                  </a:lnTo>
                  <a:lnTo>
                    <a:pt x="182" y="719"/>
                  </a:lnTo>
                  <a:lnTo>
                    <a:pt x="181" y="720"/>
                  </a:lnTo>
                  <a:lnTo>
                    <a:pt x="180" y="721"/>
                  </a:lnTo>
                  <a:lnTo>
                    <a:pt x="179" y="721"/>
                  </a:lnTo>
                  <a:lnTo>
                    <a:pt x="179" y="722"/>
                  </a:lnTo>
                  <a:lnTo>
                    <a:pt x="180" y="722"/>
                  </a:lnTo>
                  <a:lnTo>
                    <a:pt x="179" y="722"/>
                  </a:lnTo>
                  <a:lnTo>
                    <a:pt x="179" y="723"/>
                  </a:lnTo>
                  <a:lnTo>
                    <a:pt x="180" y="723"/>
                  </a:lnTo>
                  <a:lnTo>
                    <a:pt x="179" y="724"/>
                  </a:lnTo>
                  <a:lnTo>
                    <a:pt x="178" y="724"/>
                  </a:lnTo>
                  <a:lnTo>
                    <a:pt x="177" y="724"/>
                  </a:lnTo>
                  <a:lnTo>
                    <a:pt x="176" y="724"/>
                  </a:lnTo>
                  <a:lnTo>
                    <a:pt x="176" y="723"/>
                  </a:lnTo>
                  <a:lnTo>
                    <a:pt x="175" y="723"/>
                  </a:lnTo>
                  <a:lnTo>
                    <a:pt x="174" y="723"/>
                  </a:lnTo>
                  <a:lnTo>
                    <a:pt x="174" y="722"/>
                  </a:lnTo>
                  <a:lnTo>
                    <a:pt x="175" y="722"/>
                  </a:lnTo>
                  <a:lnTo>
                    <a:pt x="176" y="721"/>
                  </a:lnTo>
                  <a:lnTo>
                    <a:pt x="176" y="720"/>
                  </a:lnTo>
                  <a:lnTo>
                    <a:pt x="176" y="719"/>
                  </a:lnTo>
                  <a:lnTo>
                    <a:pt x="175" y="718"/>
                  </a:lnTo>
                  <a:lnTo>
                    <a:pt x="175" y="717"/>
                  </a:lnTo>
                  <a:lnTo>
                    <a:pt x="175" y="716"/>
                  </a:lnTo>
                  <a:lnTo>
                    <a:pt x="176" y="716"/>
                  </a:lnTo>
                  <a:lnTo>
                    <a:pt x="177" y="714"/>
                  </a:lnTo>
                  <a:lnTo>
                    <a:pt x="177" y="713"/>
                  </a:lnTo>
                  <a:lnTo>
                    <a:pt x="178" y="712"/>
                  </a:lnTo>
                  <a:lnTo>
                    <a:pt x="179" y="711"/>
                  </a:lnTo>
                  <a:lnTo>
                    <a:pt x="179" y="710"/>
                  </a:lnTo>
                  <a:lnTo>
                    <a:pt x="179" y="709"/>
                  </a:lnTo>
                  <a:lnTo>
                    <a:pt x="179" y="708"/>
                  </a:lnTo>
                  <a:lnTo>
                    <a:pt x="179" y="707"/>
                  </a:lnTo>
                  <a:lnTo>
                    <a:pt x="180" y="707"/>
                  </a:lnTo>
                  <a:lnTo>
                    <a:pt x="180" y="706"/>
                  </a:lnTo>
                  <a:lnTo>
                    <a:pt x="181" y="706"/>
                  </a:lnTo>
                  <a:lnTo>
                    <a:pt x="182" y="706"/>
                  </a:lnTo>
                  <a:lnTo>
                    <a:pt x="183" y="704"/>
                  </a:lnTo>
                  <a:lnTo>
                    <a:pt x="184" y="704"/>
                  </a:lnTo>
                  <a:lnTo>
                    <a:pt x="185" y="704"/>
                  </a:lnTo>
                  <a:lnTo>
                    <a:pt x="185" y="703"/>
                  </a:lnTo>
                  <a:lnTo>
                    <a:pt x="186" y="703"/>
                  </a:lnTo>
                  <a:lnTo>
                    <a:pt x="187" y="702"/>
                  </a:lnTo>
                  <a:lnTo>
                    <a:pt x="188" y="701"/>
                  </a:lnTo>
                  <a:lnTo>
                    <a:pt x="189" y="701"/>
                  </a:lnTo>
                  <a:lnTo>
                    <a:pt x="189" y="700"/>
                  </a:lnTo>
                  <a:lnTo>
                    <a:pt x="188" y="699"/>
                  </a:lnTo>
                  <a:lnTo>
                    <a:pt x="188" y="698"/>
                  </a:lnTo>
                  <a:lnTo>
                    <a:pt x="188" y="697"/>
                  </a:lnTo>
                  <a:lnTo>
                    <a:pt x="191" y="697"/>
                  </a:lnTo>
                  <a:lnTo>
                    <a:pt x="192" y="697"/>
                  </a:lnTo>
                  <a:lnTo>
                    <a:pt x="193" y="697"/>
                  </a:lnTo>
                  <a:lnTo>
                    <a:pt x="194" y="696"/>
                  </a:lnTo>
                  <a:lnTo>
                    <a:pt x="194" y="695"/>
                  </a:lnTo>
                  <a:lnTo>
                    <a:pt x="193" y="695"/>
                  </a:lnTo>
                  <a:lnTo>
                    <a:pt x="193" y="694"/>
                  </a:lnTo>
                  <a:lnTo>
                    <a:pt x="192" y="694"/>
                  </a:lnTo>
                  <a:lnTo>
                    <a:pt x="192" y="693"/>
                  </a:lnTo>
                  <a:lnTo>
                    <a:pt x="191" y="692"/>
                  </a:lnTo>
                  <a:lnTo>
                    <a:pt x="190" y="692"/>
                  </a:lnTo>
                  <a:lnTo>
                    <a:pt x="190" y="691"/>
                  </a:lnTo>
                  <a:lnTo>
                    <a:pt x="190" y="690"/>
                  </a:lnTo>
                  <a:lnTo>
                    <a:pt x="190" y="689"/>
                  </a:lnTo>
                  <a:lnTo>
                    <a:pt x="189" y="689"/>
                  </a:lnTo>
                  <a:lnTo>
                    <a:pt x="189" y="690"/>
                  </a:lnTo>
                  <a:lnTo>
                    <a:pt x="188" y="690"/>
                  </a:lnTo>
                  <a:lnTo>
                    <a:pt x="187" y="690"/>
                  </a:lnTo>
                  <a:lnTo>
                    <a:pt x="186" y="689"/>
                  </a:lnTo>
                  <a:lnTo>
                    <a:pt x="186" y="688"/>
                  </a:lnTo>
                  <a:lnTo>
                    <a:pt x="186" y="687"/>
                  </a:lnTo>
                  <a:lnTo>
                    <a:pt x="185" y="687"/>
                  </a:lnTo>
                  <a:lnTo>
                    <a:pt x="184" y="687"/>
                  </a:lnTo>
                  <a:lnTo>
                    <a:pt x="183" y="687"/>
                  </a:lnTo>
                  <a:lnTo>
                    <a:pt x="182" y="688"/>
                  </a:lnTo>
                  <a:lnTo>
                    <a:pt x="180" y="689"/>
                  </a:lnTo>
                  <a:lnTo>
                    <a:pt x="179" y="689"/>
                  </a:lnTo>
                  <a:lnTo>
                    <a:pt x="179" y="688"/>
                  </a:lnTo>
                  <a:lnTo>
                    <a:pt x="178" y="688"/>
                  </a:lnTo>
                  <a:lnTo>
                    <a:pt x="177" y="687"/>
                  </a:lnTo>
                  <a:lnTo>
                    <a:pt x="177" y="686"/>
                  </a:lnTo>
                  <a:lnTo>
                    <a:pt x="177" y="685"/>
                  </a:lnTo>
                  <a:lnTo>
                    <a:pt x="178" y="685"/>
                  </a:lnTo>
                  <a:lnTo>
                    <a:pt x="179" y="685"/>
                  </a:lnTo>
                  <a:lnTo>
                    <a:pt x="180" y="685"/>
                  </a:lnTo>
                  <a:lnTo>
                    <a:pt x="181" y="684"/>
                  </a:lnTo>
                  <a:lnTo>
                    <a:pt x="181" y="683"/>
                  </a:lnTo>
                  <a:lnTo>
                    <a:pt x="180" y="683"/>
                  </a:lnTo>
                  <a:lnTo>
                    <a:pt x="180" y="682"/>
                  </a:lnTo>
                  <a:lnTo>
                    <a:pt x="179" y="682"/>
                  </a:lnTo>
                  <a:lnTo>
                    <a:pt x="179" y="681"/>
                  </a:lnTo>
                  <a:lnTo>
                    <a:pt x="179" y="679"/>
                  </a:lnTo>
                  <a:lnTo>
                    <a:pt x="179" y="678"/>
                  </a:lnTo>
                  <a:lnTo>
                    <a:pt x="180" y="676"/>
                  </a:lnTo>
                  <a:lnTo>
                    <a:pt x="180" y="675"/>
                  </a:lnTo>
                  <a:lnTo>
                    <a:pt x="180" y="674"/>
                  </a:lnTo>
                  <a:lnTo>
                    <a:pt x="179" y="673"/>
                  </a:lnTo>
                  <a:lnTo>
                    <a:pt x="179" y="672"/>
                  </a:lnTo>
                  <a:lnTo>
                    <a:pt x="178" y="672"/>
                  </a:lnTo>
                  <a:lnTo>
                    <a:pt x="178" y="671"/>
                  </a:lnTo>
                  <a:lnTo>
                    <a:pt x="178" y="670"/>
                  </a:lnTo>
                  <a:lnTo>
                    <a:pt x="179" y="670"/>
                  </a:lnTo>
                  <a:lnTo>
                    <a:pt x="179" y="669"/>
                  </a:lnTo>
                  <a:lnTo>
                    <a:pt x="180" y="669"/>
                  </a:lnTo>
                  <a:lnTo>
                    <a:pt x="181" y="669"/>
                  </a:lnTo>
                  <a:lnTo>
                    <a:pt x="182" y="668"/>
                  </a:lnTo>
                  <a:lnTo>
                    <a:pt x="182" y="667"/>
                  </a:lnTo>
                  <a:lnTo>
                    <a:pt x="182" y="666"/>
                  </a:lnTo>
                  <a:lnTo>
                    <a:pt x="183" y="666"/>
                  </a:lnTo>
                  <a:lnTo>
                    <a:pt x="184" y="666"/>
                  </a:lnTo>
                  <a:lnTo>
                    <a:pt x="185" y="666"/>
                  </a:lnTo>
                  <a:lnTo>
                    <a:pt x="186" y="666"/>
                  </a:lnTo>
                  <a:lnTo>
                    <a:pt x="186" y="665"/>
                  </a:lnTo>
                  <a:lnTo>
                    <a:pt x="187" y="665"/>
                  </a:lnTo>
                  <a:lnTo>
                    <a:pt x="187" y="664"/>
                  </a:lnTo>
                  <a:lnTo>
                    <a:pt x="186" y="664"/>
                  </a:lnTo>
                  <a:lnTo>
                    <a:pt x="185" y="664"/>
                  </a:lnTo>
                  <a:lnTo>
                    <a:pt x="184" y="664"/>
                  </a:lnTo>
                  <a:lnTo>
                    <a:pt x="184" y="663"/>
                  </a:lnTo>
                  <a:lnTo>
                    <a:pt x="184" y="662"/>
                  </a:lnTo>
                  <a:lnTo>
                    <a:pt x="185" y="662"/>
                  </a:lnTo>
                  <a:lnTo>
                    <a:pt x="185" y="661"/>
                  </a:lnTo>
                  <a:lnTo>
                    <a:pt x="184" y="661"/>
                  </a:lnTo>
                  <a:lnTo>
                    <a:pt x="184" y="660"/>
                  </a:lnTo>
                  <a:lnTo>
                    <a:pt x="184" y="659"/>
                  </a:lnTo>
                  <a:lnTo>
                    <a:pt x="185" y="659"/>
                  </a:lnTo>
                  <a:lnTo>
                    <a:pt x="185" y="658"/>
                  </a:lnTo>
                  <a:lnTo>
                    <a:pt x="184" y="658"/>
                  </a:lnTo>
                  <a:lnTo>
                    <a:pt x="185" y="658"/>
                  </a:lnTo>
                  <a:lnTo>
                    <a:pt x="185" y="657"/>
                  </a:lnTo>
                  <a:lnTo>
                    <a:pt x="185" y="656"/>
                  </a:lnTo>
                  <a:lnTo>
                    <a:pt x="184" y="656"/>
                  </a:lnTo>
                  <a:lnTo>
                    <a:pt x="184" y="654"/>
                  </a:lnTo>
                  <a:lnTo>
                    <a:pt x="184" y="653"/>
                  </a:lnTo>
                  <a:lnTo>
                    <a:pt x="183" y="653"/>
                  </a:lnTo>
                  <a:lnTo>
                    <a:pt x="183" y="652"/>
                  </a:lnTo>
                  <a:lnTo>
                    <a:pt x="182" y="652"/>
                  </a:lnTo>
                  <a:lnTo>
                    <a:pt x="182" y="651"/>
                  </a:lnTo>
                  <a:lnTo>
                    <a:pt x="182" y="650"/>
                  </a:lnTo>
                  <a:lnTo>
                    <a:pt x="183" y="650"/>
                  </a:lnTo>
                  <a:lnTo>
                    <a:pt x="183" y="649"/>
                  </a:lnTo>
                  <a:lnTo>
                    <a:pt x="183" y="648"/>
                  </a:lnTo>
                  <a:lnTo>
                    <a:pt x="182" y="648"/>
                  </a:lnTo>
                  <a:lnTo>
                    <a:pt x="182" y="647"/>
                  </a:lnTo>
                  <a:lnTo>
                    <a:pt x="182" y="646"/>
                  </a:lnTo>
                  <a:lnTo>
                    <a:pt x="181" y="645"/>
                  </a:lnTo>
                  <a:lnTo>
                    <a:pt x="181" y="644"/>
                  </a:lnTo>
                  <a:lnTo>
                    <a:pt x="181" y="643"/>
                  </a:lnTo>
                  <a:lnTo>
                    <a:pt x="181" y="642"/>
                  </a:lnTo>
                  <a:lnTo>
                    <a:pt x="181" y="641"/>
                  </a:lnTo>
                  <a:lnTo>
                    <a:pt x="180" y="641"/>
                  </a:lnTo>
                  <a:lnTo>
                    <a:pt x="180" y="640"/>
                  </a:lnTo>
                  <a:lnTo>
                    <a:pt x="180" y="639"/>
                  </a:lnTo>
                  <a:lnTo>
                    <a:pt x="179" y="639"/>
                  </a:lnTo>
                  <a:lnTo>
                    <a:pt x="179" y="638"/>
                  </a:lnTo>
                  <a:lnTo>
                    <a:pt x="179" y="637"/>
                  </a:lnTo>
                  <a:lnTo>
                    <a:pt x="179" y="636"/>
                  </a:lnTo>
                  <a:lnTo>
                    <a:pt x="178" y="636"/>
                  </a:lnTo>
                  <a:lnTo>
                    <a:pt x="178" y="635"/>
                  </a:lnTo>
                  <a:lnTo>
                    <a:pt x="178" y="634"/>
                  </a:lnTo>
                  <a:lnTo>
                    <a:pt x="177" y="634"/>
                  </a:lnTo>
                  <a:lnTo>
                    <a:pt x="177" y="633"/>
                  </a:lnTo>
                  <a:lnTo>
                    <a:pt x="176" y="633"/>
                  </a:lnTo>
                  <a:lnTo>
                    <a:pt x="176" y="632"/>
                  </a:lnTo>
                  <a:lnTo>
                    <a:pt x="176" y="631"/>
                  </a:lnTo>
                  <a:lnTo>
                    <a:pt x="175" y="631"/>
                  </a:lnTo>
                  <a:lnTo>
                    <a:pt x="175" y="629"/>
                  </a:lnTo>
                  <a:lnTo>
                    <a:pt x="175" y="628"/>
                  </a:lnTo>
                  <a:lnTo>
                    <a:pt x="175" y="627"/>
                  </a:lnTo>
                  <a:lnTo>
                    <a:pt x="174" y="627"/>
                  </a:lnTo>
                  <a:lnTo>
                    <a:pt x="174" y="626"/>
                  </a:lnTo>
                  <a:lnTo>
                    <a:pt x="174" y="625"/>
                  </a:lnTo>
                  <a:lnTo>
                    <a:pt x="174" y="624"/>
                  </a:lnTo>
                  <a:lnTo>
                    <a:pt x="173" y="624"/>
                  </a:lnTo>
                  <a:lnTo>
                    <a:pt x="173" y="623"/>
                  </a:lnTo>
                  <a:lnTo>
                    <a:pt x="172" y="623"/>
                  </a:lnTo>
                  <a:lnTo>
                    <a:pt x="170" y="622"/>
                  </a:lnTo>
                  <a:lnTo>
                    <a:pt x="169" y="622"/>
                  </a:lnTo>
                  <a:lnTo>
                    <a:pt x="169" y="621"/>
                  </a:lnTo>
                  <a:lnTo>
                    <a:pt x="168" y="621"/>
                  </a:lnTo>
                  <a:lnTo>
                    <a:pt x="168" y="620"/>
                  </a:lnTo>
                  <a:lnTo>
                    <a:pt x="167" y="620"/>
                  </a:lnTo>
                  <a:lnTo>
                    <a:pt x="167" y="619"/>
                  </a:lnTo>
                  <a:lnTo>
                    <a:pt x="166" y="619"/>
                  </a:lnTo>
                  <a:lnTo>
                    <a:pt x="165" y="619"/>
                  </a:lnTo>
                  <a:lnTo>
                    <a:pt x="164" y="619"/>
                  </a:lnTo>
                  <a:lnTo>
                    <a:pt x="163" y="619"/>
                  </a:lnTo>
                  <a:lnTo>
                    <a:pt x="163" y="618"/>
                  </a:lnTo>
                  <a:lnTo>
                    <a:pt x="163" y="617"/>
                  </a:lnTo>
                  <a:lnTo>
                    <a:pt x="163" y="616"/>
                  </a:lnTo>
                  <a:lnTo>
                    <a:pt x="163" y="615"/>
                  </a:lnTo>
                  <a:lnTo>
                    <a:pt x="163" y="614"/>
                  </a:lnTo>
                  <a:lnTo>
                    <a:pt x="162" y="613"/>
                  </a:lnTo>
                  <a:lnTo>
                    <a:pt x="161" y="613"/>
                  </a:lnTo>
                  <a:lnTo>
                    <a:pt x="160" y="612"/>
                  </a:lnTo>
                  <a:lnTo>
                    <a:pt x="159" y="612"/>
                  </a:lnTo>
                  <a:lnTo>
                    <a:pt x="158" y="611"/>
                  </a:lnTo>
                  <a:lnTo>
                    <a:pt x="157" y="611"/>
                  </a:lnTo>
                  <a:lnTo>
                    <a:pt x="156" y="610"/>
                  </a:lnTo>
                  <a:lnTo>
                    <a:pt x="155" y="610"/>
                  </a:lnTo>
                  <a:lnTo>
                    <a:pt x="154" y="609"/>
                  </a:lnTo>
                  <a:lnTo>
                    <a:pt x="153" y="609"/>
                  </a:lnTo>
                  <a:lnTo>
                    <a:pt x="152" y="609"/>
                  </a:lnTo>
                  <a:lnTo>
                    <a:pt x="151" y="609"/>
                  </a:lnTo>
                  <a:lnTo>
                    <a:pt x="151" y="608"/>
                  </a:lnTo>
                  <a:lnTo>
                    <a:pt x="151" y="607"/>
                  </a:lnTo>
                  <a:lnTo>
                    <a:pt x="150" y="606"/>
                  </a:lnTo>
                  <a:lnTo>
                    <a:pt x="150" y="604"/>
                  </a:lnTo>
                  <a:lnTo>
                    <a:pt x="149" y="604"/>
                  </a:lnTo>
                  <a:lnTo>
                    <a:pt x="148" y="603"/>
                  </a:lnTo>
                  <a:lnTo>
                    <a:pt x="147" y="603"/>
                  </a:lnTo>
                  <a:lnTo>
                    <a:pt x="147" y="602"/>
                  </a:lnTo>
                  <a:lnTo>
                    <a:pt x="145" y="602"/>
                  </a:lnTo>
                  <a:lnTo>
                    <a:pt x="144" y="602"/>
                  </a:lnTo>
                  <a:lnTo>
                    <a:pt x="143" y="601"/>
                  </a:lnTo>
                  <a:lnTo>
                    <a:pt x="142" y="601"/>
                  </a:lnTo>
                  <a:lnTo>
                    <a:pt x="141" y="601"/>
                  </a:lnTo>
                  <a:lnTo>
                    <a:pt x="140" y="601"/>
                  </a:lnTo>
                  <a:lnTo>
                    <a:pt x="139" y="600"/>
                  </a:lnTo>
                  <a:lnTo>
                    <a:pt x="139" y="599"/>
                  </a:lnTo>
                  <a:lnTo>
                    <a:pt x="138" y="599"/>
                  </a:lnTo>
                  <a:lnTo>
                    <a:pt x="138" y="598"/>
                  </a:lnTo>
                  <a:lnTo>
                    <a:pt x="138" y="597"/>
                  </a:lnTo>
                  <a:lnTo>
                    <a:pt x="138" y="596"/>
                  </a:lnTo>
                  <a:lnTo>
                    <a:pt x="138" y="595"/>
                  </a:lnTo>
                  <a:lnTo>
                    <a:pt x="138" y="594"/>
                  </a:lnTo>
                  <a:lnTo>
                    <a:pt x="138" y="593"/>
                  </a:lnTo>
                  <a:lnTo>
                    <a:pt x="137" y="593"/>
                  </a:lnTo>
                  <a:lnTo>
                    <a:pt x="136" y="592"/>
                  </a:lnTo>
                  <a:lnTo>
                    <a:pt x="135" y="591"/>
                  </a:lnTo>
                  <a:lnTo>
                    <a:pt x="134" y="591"/>
                  </a:lnTo>
                  <a:lnTo>
                    <a:pt x="134" y="590"/>
                  </a:lnTo>
                  <a:lnTo>
                    <a:pt x="133" y="590"/>
                  </a:lnTo>
                  <a:lnTo>
                    <a:pt x="133" y="589"/>
                  </a:lnTo>
                  <a:lnTo>
                    <a:pt x="132" y="589"/>
                  </a:lnTo>
                  <a:lnTo>
                    <a:pt x="132" y="588"/>
                  </a:lnTo>
                  <a:lnTo>
                    <a:pt x="131" y="588"/>
                  </a:lnTo>
                  <a:lnTo>
                    <a:pt x="131" y="587"/>
                  </a:lnTo>
                  <a:lnTo>
                    <a:pt x="131" y="586"/>
                  </a:lnTo>
                  <a:lnTo>
                    <a:pt x="131" y="585"/>
                  </a:lnTo>
                  <a:lnTo>
                    <a:pt x="131" y="584"/>
                  </a:lnTo>
                  <a:lnTo>
                    <a:pt x="131" y="583"/>
                  </a:lnTo>
                  <a:lnTo>
                    <a:pt x="131" y="582"/>
                  </a:lnTo>
                  <a:lnTo>
                    <a:pt x="131" y="581"/>
                  </a:lnTo>
                  <a:lnTo>
                    <a:pt x="131" y="579"/>
                  </a:lnTo>
                  <a:lnTo>
                    <a:pt x="131" y="578"/>
                  </a:lnTo>
                  <a:lnTo>
                    <a:pt x="130" y="578"/>
                  </a:lnTo>
                  <a:lnTo>
                    <a:pt x="130" y="577"/>
                  </a:lnTo>
                  <a:lnTo>
                    <a:pt x="129" y="577"/>
                  </a:lnTo>
                  <a:lnTo>
                    <a:pt x="129" y="576"/>
                  </a:lnTo>
                  <a:lnTo>
                    <a:pt x="128" y="576"/>
                  </a:lnTo>
                  <a:lnTo>
                    <a:pt x="128" y="575"/>
                  </a:lnTo>
                  <a:lnTo>
                    <a:pt x="127" y="575"/>
                  </a:lnTo>
                  <a:lnTo>
                    <a:pt x="127" y="574"/>
                  </a:lnTo>
                  <a:lnTo>
                    <a:pt x="126" y="574"/>
                  </a:lnTo>
                  <a:lnTo>
                    <a:pt x="125" y="574"/>
                  </a:lnTo>
                  <a:lnTo>
                    <a:pt x="124" y="574"/>
                  </a:lnTo>
                  <a:lnTo>
                    <a:pt x="123" y="574"/>
                  </a:lnTo>
                  <a:lnTo>
                    <a:pt x="123" y="573"/>
                  </a:lnTo>
                  <a:lnTo>
                    <a:pt x="122" y="573"/>
                  </a:lnTo>
                  <a:lnTo>
                    <a:pt x="120" y="573"/>
                  </a:lnTo>
                  <a:lnTo>
                    <a:pt x="120" y="572"/>
                  </a:lnTo>
                  <a:lnTo>
                    <a:pt x="120" y="571"/>
                  </a:lnTo>
                  <a:lnTo>
                    <a:pt x="119" y="571"/>
                  </a:lnTo>
                  <a:lnTo>
                    <a:pt x="118" y="571"/>
                  </a:lnTo>
                  <a:lnTo>
                    <a:pt x="118" y="570"/>
                  </a:lnTo>
                  <a:lnTo>
                    <a:pt x="117" y="570"/>
                  </a:lnTo>
                  <a:lnTo>
                    <a:pt x="116" y="570"/>
                  </a:lnTo>
                  <a:lnTo>
                    <a:pt x="116" y="569"/>
                  </a:lnTo>
                  <a:lnTo>
                    <a:pt x="115" y="569"/>
                  </a:lnTo>
                  <a:lnTo>
                    <a:pt x="114" y="569"/>
                  </a:lnTo>
                  <a:lnTo>
                    <a:pt x="113" y="568"/>
                  </a:lnTo>
                  <a:lnTo>
                    <a:pt x="112" y="567"/>
                  </a:lnTo>
                  <a:lnTo>
                    <a:pt x="111" y="567"/>
                  </a:lnTo>
                  <a:lnTo>
                    <a:pt x="110" y="567"/>
                  </a:lnTo>
                  <a:lnTo>
                    <a:pt x="110" y="566"/>
                  </a:lnTo>
                  <a:lnTo>
                    <a:pt x="109" y="566"/>
                  </a:lnTo>
                  <a:lnTo>
                    <a:pt x="108" y="566"/>
                  </a:lnTo>
                  <a:lnTo>
                    <a:pt x="108" y="565"/>
                  </a:lnTo>
                  <a:lnTo>
                    <a:pt x="107" y="565"/>
                  </a:lnTo>
                  <a:lnTo>
                    <a:pt x="106" y="564"/>
                  </a:lnTo>
                  <a:lnTo>
                    <a:pt x="104" y="563"/>
                  </a:lnTo>
                  <a:lnTo>
                    <a:pt x="102" y="563"/>
                  </a:lnTo>
                  <a:lnTo>
                    <a:pt x="102" y="562"/>
                  </a:lnTo>
                  <a:lnTo>
                    <a:pt x="101" y="562"/>
                  </a:lnTo>
                  <a:lnTo>
                    <a:pt x="100" y="562"/>
                  </a:lnTo>
                  <a:lnTo>
                    <a:pt x="99" y="561"/>
                  </a:lnTo>
                  <a:lnTo>
                    <a:pt x="98" y="561"/>
                  </a:lnTo>
                  <a:lnTo>
                    <a:pt x="95" y="561"/>
                  </a:lnTo>
                  <a:lnTo>
                    <a:pt x="93" y="561"/>
                  </a:lnTo>
                  <a:lnTo>
                    <a:pt x="92" y="560"/>
                  </a:lnTo>
                  <a:lnTo>
                    <a:pt x="89" y="560"/>
                  </a:lnTo>
                  <a:lnTo>
                    <a:pt x="87" y="560"/>
                  </a:lnTo>
                  <a:lnTo>
                    <a:pt x="85" y="559"/>
                  </a:lnTo>
                  <a:lnTo>
                    <a:pt x="84" y="559"/>
                  </a:lnTo>
                  <a:lnTo>
                    <a:pt x="82" y="559"/>
                  </a:lnTo>
                  <a:lnTo>
                    <a:pt x="81" y="558"/>
                  </a:lnTo>
                  <a:lnTo>
                    <a:pt x="79" y="557"/>
                  </a:lnTo>
                  <a:lnTo>
                    <a:pt x="79" y="556"/>
                  </a:lnTo>
                  <a:lnTo>
                    <a:pt x="78" y="556"/>
                  </a:lnTo>
                  <a:lnTo>
                    <a:pt x="77" y="554"/>
                  </a:lnTo>
                  <a:lnTo>
                    <a:pt x="75" y="553"/>
                  </a:lnTo>
                  <a:lnTo>
                    <a:pt x="74" y="553"/>
                  </a:lnTo>
                  <a:lnTo>
                    <a:pt x="73" y="553"/>
                  </a:lnTo>
                  <a:lnTo>
                    <a:pt x="72" y="553"/>
                  </a:lnTo>
                  <a:lnTo>
                    <a:pt x="70" y="552"/>
                  </a:lnTo>
                  <a:lnTo>
                    <a:pt x="69" y="551"/>
                  </a:lnTo>
                  <a:lnTo>
                    <a:pt x="68" y="550"/>
                  </a:lnTo>
                  <a:lnTo>
                    <a:pt x="68" y="549"/>
                  </a:lnTo>
                  <a:lnTo>
                    <a:pt x="68" y="548"/>
                  </a:lnTo>
                  <a:lnTo>
                    <a:pt x="68" y="547"/>
                  </a:lnTo>
                  <a:lnTo>
                    <a:pt x="68" y="546"/>
                  </a:lnTo>
                  <a:lnTo>
                    <a:pt x="67" y="545"/>
                  </a:lnTo>
                  <a:lnTo>
                    <a:pt x="66" y="544"/>
                  </a:lnTo>
                  <a:lnTo>
                    <a:pt x="66" y="543"/>
                  </a:lnTo>
                  <a:lnTo>
                    <a:pt x="66" y="542"/>
                  </a:lnTo>
                  <a:lnTo>
                    <a:pt x="66" y="540"/>
                  </a:lnTo>
                  <a:lnTo>
                    <a:pt x="63" y="539"/>
                  </a:lnTo>
                  <a:lnTo>
                    <a:pt x="61" y="538"/>
                  </a:lnTo>
                  <a:lnTo>
                    <a:pt x="60" y="537"/>
                  </a:lnTo>
                  <a:lnTo>
                    <a:pt x="60" y="536"/>
                  </a:lnTo>
                  <a:lnTo>
                    <a:pt x="60" y="535"/>
                  </a:lnTo>
                  <a:lnTo>
                    <a:pt x="59" y="535"/>
                  </a:lnTo>
                  <a:lnTo>
                    <a:pt x="59" y="534"/>
                  </a:lnTo>
                  <a:lnTo>
                    <a:pt x="59" y="533"/>
                  </a:lnTo>
                  <a:lnTo>
                    <a:pt x="58" y="533"/>
                  </a:lnTo>
                  <a:lnTo>
                    <a:pt x="58" y="532"/>
                  </a:lnTo>
                  <a:lnTo>
                    <a:pt x="58" y="531"/>
                  </a:lnTo>
                  <a:lnTo>
                    <a:pt x="57" y="529"/>
                  </a:lnTo>
                  <a:lnTo>
                    <a:pt x="57" y="527"/>
                  </a:lnTo>
                  <a:lnTo>
                    <a:pt x="57" y="526"/>
                  </a:lnTo>
                  <a:lnTo>
                    <a:pt x="57" y="525"/>
                  </a:lnTo>
                  <a:lnTo>
                    <a:pt x="56" y="524"/>
                  </a:lnTo>
                  <a:lnTo>
                    <a:pt x="55" y="524"/>
                  </a:lnTo>
                  <a:lnTo>
                    <a:pt x="55" y="523"/>
                  </a:lnTo>
                  <a:lnTo>
                    <a:pt x="54" y="523"/>
                  </a:lnTo>
                  <a:lnTo>
                    <a:pt x="53" y="522"/>
                  </a:lnTo>
                  <a:lnTo>
                    <a:pt x="53" y="521"/>
                  </a:lnTo>
                  <a:lnTo>
                    <a:pt x="52" y="521"/>
                  </a:lnTo>
                  <a:lnTo>
                    <a:pt x="50" y="521"/>
                  </a:lnTo>
                  <a:lnTo>
                    <a:pt x="49" y="520"/>
                  </a:lnTo>
                  <a:lnTo>
                    <a:pt x="48" y="520"/>
                  </a:lnTo>
                  <a:lnTo>
                    <a:pt x="48" y="519"/>
                  </a:lnTo>
                  <a:lnTo>
                    <a:pt x="48" y="518"/>
                  </a:lnTo>
                  <a:lnTo>
                    <a:pt x="47" y="517"/>
                  </a:lnTo>
                  <a:lnTo>
                    <a:pt x="45" y="517"/>
                  </a:lnTo>
                  <a:lnTo>
                    <a:pt x="44" y="517"/>
                  </a:lnTo>
                  <a:lnTo>
                    <a:pt x="43" y="517"/>
                  </a:lnTo>
                  <a:lnTo>
                    <a:pt x="42" y="516"/>
                  </a:lnTo>
                  <a:lnTo>
                    <a:pt x="41" y="515"/>
                  </a:lnTo>
                  <a:lnTo>
                    <a:pt x="41" y="514"/>
                  </a:lnTo>
                  <a:lnTo>
                    <a:pt x="41" y="513"/>
                  </a:lnTo>
                  <a:lnTo>
                    <a:pt x="41" y="512"/>
                  </a:lnTo>
                  <a:lnTo>
                    <a:pt x="41" y="511"/>
                  </a:lnTo>
                  <a:lnTo>
                    <a:pt x="42" y="511"/>
                  </a:lnTo>
                  <a:lnTo>
                    <a:pt x="42" y="510"/>
                  </a:lnTo>
                  <a:lnTo>
                    <a:pt x="43" y="509"/>
                  </a:lnTo>
                  <a:lnTo>
                    <a:pt x="43" y="508"/>
                  </a:lnTo>
                  <a:lnTo>
                    <a:pt x="42" y="508"/>
                  </a:lnTo>
                  <a:lnTo>
                    <a:pt x="42" y="507"/>
                  </a:lnTo>
                  <a:lnTo>
                    <a:pt x="42" y="506"/>
                  </a:lnTo>
                  <a:lnTo>
                    <a:pt x="41" y="503"/>
                  </a:lnTo>
                  <a:lnTo>
                    <a:pt x="40" y="502"/>
                  </a:lnTo>
                  <a:lnTo>
                    <a:pt x="40" y="501"/>
                  </a:lnTo>
                  <a:lnTo>
                    <a:pt x="39" y="499"/>
                  </a:lnTo>
                  <a:lnTo>
                    <a:pt x="38" y="499"/>
                  </a:lnTo>
                  <a:lnTo>
                    <a:pt x="37" y="498"/>
                  </a:lnTo>
                  <a:lnTo>
                    <a:pt x="36" y="498"/>
                  </a:lnTo>
                  <a:lnTo>
                    <a:pt x="35" y="498"/>
                  </a:lnTo>
                  <a:lnTo>
                    <a:pt x="35" y="499"/>
                  </a:lnTo>
                  <a:lnTo>
                    <a:pt x="34" y="499"/>
                  </a:lnTo>
                  <a:lnTo>
                    <a:pt x="33" y="499"/>
                  </a:lnTo>
                  <a:lnTo>
                    <a:pt x="33" y="498"/>
                  </a:lnTo>
                  <a:lnTo>
                    <a:pt x="33" y="497"/>
                  </a:lnTo>
                  <a:lnTo>
                    <a:pt x="32" y="497"/>
                  </a:lnTo>
                  <a:lnTo>
                    <a:pt x="33" y="497"/>
                  </a:lnTo>
                  <a:lnTo>
                    <a:pt x="33" y="496"/>
                  </a:lnTo>
                  <a:lnTo>
                    <a:pt x="34" y="497"/>
                  </a:lnTo>
                  <a:lnTo>
                    <a:pt x="35" y="497"/>
                  </a:lnTo>
                  <a:lnTo>
                    <a:pt x="36" y="497"/>
                  </a:lnTo>
                  <a:lnTo>
                    <a:pt x="36" y="496"/>
                  </a:lnTo>
                  <a:lnTo>
                    <a:pt x="37" y="496"/>
                  </a:lnTo>
                  <a:lnTo>
                    <a:pt x="37" y="495"/>
                  </a:lnTo>
                  <a:lnTo>
                    <a:pt x="37" y="494"/>
                  </a:lnTo>
                  <a:lnTo>
                    <a:pt x="36" y="493"/>
                  </a:lnTo>
                  <a:lnTo>
                    <a:pt x="36" y="492"/>
                  </a:lnTo>
                  <a:lnTo>
                    <a:pt x="35" y="492"/>
                  </a:lnTo>
                  <a:lnTo>
                    <a:pt x="35" y="491"/>
                  </a:lnTo>
                  <a:lnTo>
                    <a:pt x="35" y="490"/>
                  </a:lnTo>
                  <a:lnTo>
                    <a:pt x="35" y="489"/>
                  </a:lnTo>
                  <a:lnTo>
                    <a:pt x="34" y="488"/>
                  </a:lnTo>
                  <a:lnTo>
                    <a:pt x="34" y="487"/>
                  </a:lnTo>
                  <a:lnTo>
                    <a:pt x="34" y="486"/>
                  </a:lnTo>
                  <a:lnTo>
                    <a:pt x="33" y="486"/>
                  </a:lnTo>
                  <a:lnTo>
                    <a:pt x="34" y="486"/>
                  </a:lnTo>
                  <a:lnTo>
                    <a:pt x="34" y="485"/>
                  </a:lnTo>
                  <a:lnTo>
                    <a:pt x="35" y="485"/>
                  </a:lnTo>
                  <a:lnTo>
                    <a:pt x="35" y="484"/>
                  </a:lnTo>
                  <a:lnTo>
                    <a:pt x="35" y="483"/>
                  </a:lnTo>
                  <a:lnTo>
                    <a:pt x="35" y="482"/>
                  </a:lnTo>
                  <a:lnTo>
                    <a:pt x="34" y="482"/>
                  </a:lnTo>
                  <a:lnTo>
                    <a:pt x="34" y="481"/>
                  </a:lnTo>
                  <a:lnTo>
                    <a:pt x="33" y="481"/>
                  </a:lnTo>
                  <a:lnTo>
                    <a:pt x="33" y="479"/>
                  </a:lnTo>
                  <a:lnTo>
                    <a:pt x="34" y="479"/>
                  </a:lnTo>
                  <a:lnTo>
                    <a:pt x="34" y="478"/>
                  </a:lnTo>
                  <a:lnTo>
                    <a:pt x="35" y="478"/>
                  </a:lnTo>
                  <a:lnTo>
                    <a:pt x="35" y="477"/>
                  </a:lnTo>
                  <a:lnTo>
                    <a:pt x="35" y="476"/>
                  </a:lnTo>
                  <a:lnTo>
                    <a:pt x="36" y="476"/>
                  </a:lnTo>
                  <a:lnTo>
                    <a:pt x="36" y="475"/>
                  </a:lnTo>
                  <a:lnTo>
                    <a:pt x="36" y="474"/>
                  </a:lnTo>
                  <a:lnTo>
                    <a:pt x="35" y="474"/>
                  </a:lnTo>
                  <a:lnTo>
                    <a:pt x="35" y="473"/>
                  </a:lnTo>
                  <a:lnTo>
                    <a:pt x="35" y="472"/>
                  </a:lnTo>
                  <a:lnTo>
                    <a:pt x="35" y="471"/>
                  </a:lnTo>
                  <a:lnTo>
                    <a:pt x="36" y="471"/>
                  </a:lnTo>
                  <a:lnTo>
                    <a:pt x="36" y="470"/>
                  </a:lnTo>
                  <a:lnTo>
                    <a:pt x="36" y="469"/>
                  </a:lnTo>
                  <a:lnTo>
                    <a:pt x="36" y="468"/>
                  </a:lnTo>
                  <a:lnTo>
                    <a:pt x="37" y="467"/>
                  </a:lnTo>
                  <a:lnTo>
                    <a:pt x="37" y="466"/>
                  </a:lnTo>
                  <a:lnTo>
                    <a:pt x="37" y="465"/>
                  </a:lnTo>
                  <a:lnTo>
                    <a:pt x="38" y="465"/>
                  </a:lnTo>
                  <a:lnTo>
                    <a:pt x="38" y="464"/>
                  </a:lnTo>
                  <a:lnTo>
                    <a:pt x="38" y="463"/>
                  </a:lnTo>
                  <a:lnTo>
                    <a:pt x="38" y="462"/>
                  </a:lnTo>
                  <a:lnTo>
                    <a:pt x="37" y="462"/>
                  </a:lnTo>
                  <a:lnTo>
                    <a:pt x="37" y="461"/>
                  </a:lnTo>
                  <a:lnTo>
                    <a:pt x="36" y="461"/>
                  </a:lnTo>
                  <a:lnTo>
                    <a:pt x="36" y="460"/>
                  </a:lnTo>
                  <a:lnTo>
                    <a:pt x="36" y="459"/>
                  </a:lnTo>
                  <a:lnTo>
                    <a:pt x="36" y="458"/>
                  </a:lnTo>
                  <a:lnTo>
                    <a:pt x="37" y="458"/>
                  </a:lnTo>
                  <a:lnTo>
                    <a:pt x="37" y="457"/>
                  </a:lnTo>
                  <a:lnTo>
                    <a:pt x="37" y="456"/>
                  </a:lnTo>
                  <a:lnTo>
                    <a:pt x="36" y="454"/>
                  </a:lnTo>
                  <a:lnTo>
                    <a:pt x="36" y="453"/>
                  </a:lnTo>
                  <a:lnTo>
                    <a:pt x="37" y="453"/>
                  </a:lnTo>
                  <a:lnTo>
                    <a:pt x="37" y="452"/>
                  </a:lnTo>
                  <a:lnTo>
                    <a:pt x="38" y="452"/>
                  </a:lnTo>
                  <a:lnTo>
                    <a:pt x="38" y="451"/>
                  </a:lnTo>
                  <a:lnTo>
                    <a:pt x="38" y="450"/>
                  </a:lnTo>
                  <a:lnTo>
                    <a:pt x="37" y="450"/>
                  </a:lnTo>
                  <a:lnTo>
                    <a:pt x="36" y="450"/>
                  </a:lnTo>
                  <a:lnTo>
                    <a:pt x="36" y="449"/>
                  </a:lnTo>
                  <a:lnTo>
                    <a:pt x="36" y="448"/>
                  </a:lnTo>
                  <a:lnTo>
                    <a:pt x="35" y="448"/>
                  </a:lnTo>
                  <a:lnTo>
                    <a:pt x="34" y="448"/>
                  </a:lnTo>
                  <a:lnTo>
                    <a:pt x="33" y="448"/>
                  </a:lnTo>
                  <a:lnTo>
                    <a:pt x="33" y="447"/>
                  </a:lnTo>
                  <a:lnTo>
                    <a:pt x="33" y="446"/>
                  </a:lnTo>
                  <a:lnTo>
                    <a:pt x="34" y="446"/>
                  </a:lnTo>
                  <a:lnTo>
                    <a:pt x="34" y="445"/>
                  </a:lnTo>
                  <a:lnTo>
                    <a:pt x="34" y="444"/>
                  </a:lnTo>
                  <a:lnTo>
                    <a:pt x="33" y="444"/>
                  </a:lnTo>
                  <a:lnTo>
                    <a:pt x="33" y="443"/>
                  </a:lnTo>
                  <a:lnTo>
                    <a:pt x="34" y="443"/>
                  </a:lnTo>
                  <a:lnTo>
                    <a:pt x="34" y="442"/>
                  </a:lnTo>
                  <a:lnTo>
                    <a:pt x="34" y="441"/>
                  </a:lnTo>
                  <a:lnTo>
                    <a:pt x="35" y="441"/>
                  </a:lnTo>
                  <a:lnTo>
                    <a:pt x="35" y="440"/>
                  </a:lnTo>
                  <a:lnTo>
                    <a:pt x="36" y="440"/>
                  </a:lnTo>
                  <a:lnTo>
                    <a:pt x="37" y="440"/>
                  </a:lnTo>
                  <a:lnTo>
                    <a:pt x="37" y="439"/>
                  </a:lnTo>
                  <a:lnTo>
                    <a:pt x="38" y="439"/>
                  </a:lnTo>
                  <a:lnTo>
                    <a:pt x="38" y="438"/>
                  </a:lnTo>
                  <a:lnTo>
                    <a:pt x="38" y="437"/>
                  </a:lnTo>
                  <a:lnTo>
                    <a:pt x="38" y="436"/>
                  </a:lnTo>
                  <a:lnTo>
                    <a:pt x="38" y="435"/>
                  </a:lnTo>
                  <a:lnTo>
                    <a:pt x="37" y="434"/>
                  </a:lnTo>
                  <a:lnTo>
                    <a:pt x="37" y="433"/>
                  </a:lnTo>
                  <a:lnTo>
                    <a:pt x="36" y="433"/>
                  </a:lnTo>
                  <a:lnTo>
                    <a:pt x="36" y="432"/>
                  </a:lnTo>
                  <a:lnTo>
                    <a:pt x="35" y="432"/>
                  </a:lnTo>
                  <a:lnTo>
                    <a:pt x="35" y="431"/>
                  </a:lnTo>
                  <a:lnTo>
                    <a:pt x="35" y="429"/>
                  </a:lnTo>
                  <a:lnTo>
                    <a:pt x="35" y="428"/>
                  </a:lnTo>
                  <a:lnTo>
                    <a:pt x="34" y="428"/>
                  </a:lnTo>
                  <a:lnTo>
                    <a:pt x="34" y="427"/>
                  </a:lnTo>
                  <a:lnTo>
                    <a:pt x="34" y="426"/>
                  </a:lnTo>
                  <a:lnTo>
                    <a:pt x="34" y="425"/>
                  </a:lnTo>
                  <a:lnTo>
                    <a:pt x="33" y="425"/>
                  </a:lnTo>
                  <a:lnTo>
                    <a:pt x="33" y="424"/>
                  </a:lnTo>
                  <a:lnTo>
                    <a:pt x="33" y="423"/>
                  </a:lnTo>
                  <a:lnTo>
                    <a:pt x="33" y="422"/>
                  </a:lnTo>
                  <a:lnTo>
                    <a:pt x="32" y="422"/>
                  </a:lnTo>
                  <a:lnTo>
                    <a:pt x="31" y="421"/>
                  </a:lnTo>
                  <a:lnTo>
                    <a:pt x="30" y="421"/>
                  </a:lnTo>
                  <a:lnTo>
                    <a:pt x="29" y="421"/>
                  </a:lnTo>
                  <a:lnTo>
                    <a:pt x="29" y="420"/>
                  </a:lnTo>
                  <a:lnTo>
                    <a:pt x="30" y="420"/>
                  </a:lnTo>
                  <a:lnTo>
                    <a:pt x="30" y="419"/>
                  </a:lnTo>
                  <a:lnTo>
                    <a:pt x="29" y="419"/>
                  </a:lnTo>
                  <a:lnTo>
                    <a:pt x="29" y="418"/>
                  </a:lnTo>
                  <a:lnTo>
                    <a:pt x="30" y="418"/>
                  </a:lnTo>
                  <a:lnTo>
                    <a:pt x="30" y="417"/>
                  </a:lnTo>
                  <a:lnTo>
                    <a:pt x="30" y="416"/>
                  </a:lnTo>
                  <a:lnTo>
                    <a:pt x="31" y="416"/>
                  </a:lnTo>
                  <a:lnTo>
                    <a:pt x="31" y="415"/>
                  </a:lnTo>
                  <a:lnTo>
                    <a:pt x="30" y="415"/>
                  </a:lnTo>
                  <a:lnTo>
                    <a:pt x="29" y="415"/>
                  </a:lnTo>
                  <a:lnTo>
                    <a:pt x="29" y="414"/>
                  </a:lnTo>
                  <a:lnTo>
                    <a:pt x="30" y="414"/>
                  </a:lnTo>
                  <a:lnTo>
                    <a:pt x="31" y="414"/>
                  </a:lnTo>
                  <a:lnTo>
                    <a:pt x="30" y="413"/>
                  </a:lnTo>
                  <a:lnTo>
                    <a:pt x="31" y="413"/>
                  </a:lnTo>
                  <a:lnTo>
                    <a:pt x="31" y="412"/>
                  </a:lnTo>
                  <a:lnTo>
                    <a:pt x="31" y="411"/>
                  </a:lnTo>
                  <a:lnTo>
                    <a:pt x="32" y="411"/>
                  </a:lnTo>
                  <a:lnTo>
                    <a:pt x="32" y="410"/>
                  </a:lnTo>
                  <a:lnTo>
                    <a:pt x="33" y="410"/>
                  </a:lnTo>
                  <a:lnTo>
                    <a:pt x="33" y="409"/>
                  </a:lnTo>
                  <a:lnTo>
                    <a:pt x="32" y="409"/>
                  </a:lnTo>
                  <a:lnTo>
                    <a:pt x="31" y="409"/>
                  </a:lnTo>
                  <a:lnTo>
                    <a:pt x="32" y="409"/>
                  </a:lnTo>
                  <a:lnTo>
                    <a:pt x="32" y="408"/>
                  </a:lnTo>
                  <a:lnTo>
                    <a:pt x="32" y="407"/>
                  </a:lnTo>
                  <a:lnTo>
                    <a:pt x="31" y="407"/>
                  </a:lnTo>
                  <a:lnTo>
                    <a:pt x="30" y="407"/>
                  </a:lnTo>
                  <a:lnTo>
                    <a:pt x="30" y="406"/>
                  </a:lnTo>
                  <a:lnTo>
                    <a:pt x="30" y="404"/>
                  </a:lnTo>
                  <a:lnTo>
                    <a:pt x="30" y="403"/>
                  </a:lnTo>
                  <a:lnTo>
                    <a:pt x="29" y="403"/>
                  </a:lnTo>
                  <a:lnTo>
                    <a:pt x="29" y="402"/>
                  </a:lnTo>
                  <a:lnTo>
                    <a:pt x="30" y="402"/>
                  </a:lnTo>
                  <a:lnTo>
                    <a:pt x="31" y="402"/>
                  </a:lnTo>
                  <a:lnTo>
                    <a:pt x="31" y="401"/>
                  </a:lnTo>
                  <a:lnTo>
                    <a:pt x="31" y="400"/>
                  </a:lnTo>
                  <a:lnTo>
                    <a:pt x="31" y="399"/>
                  </a:lnTo>
                  <a:lnTo>
                    <a:pt x="31" y="398"/>
                  </a:lnTo>
                  <a:lnTo>
                    <a:pt x="31" y="397"/>
                  </a:lnTo>
                  <a:lnTo>
                    <a:pt x="30" y="397"/>
                  </a:lnTo>
                  <a:lnTo>
                    <a:pt x="29" y="397"/>
                  </a:lnTo>
                  <a:lnTo>
                    <a:pt x="28" y="397"/>
                  </a:lnTo>
                  <a:lnTo>
                    <a:pt x="29" y="396"/>
                  </a:lnTo>
                  <a:lnTo>
                    <a:pt x="30" y="395"/>
                  </a:lnTo>
                  <a:lnTo>
                    <a:pt x="29" y="395"/>
                  </a:lnTo>
                  <a:lnTo>
                    <a:pt x="30" y="394"/>
                  </a:lnTo>
                  <a:lnTo>
                    <a:pt x="30" y="393"/>
                  </a:lnTo>
                  <a:lnTo>
                    <a:pt x="31" y="392"/>
                  </a:lnTo>
                  <a:lnTo>
                    <a:pt x="31" y="391"/>
                  </a:lnTo>
                  <a:lnTo>
                    <a:pt x="31" y="389"/>
                  </a:lnTo>
                  <a:lnTo>
                    <a:pt x="31" y="388"/>
                  </a:lnTo>
                  <a:lnTo>
                    <a:pt x="31" y="387"/>
                  </a:lnTo>
                  <a:lnTo>
                    <a:pt x="31" y="386"/>
                  </a:lnTo>
                  <a:lnTo>
                    <a:pt x="31" y="385"/>
                  </a:lnTo>
                  <a:lnTo>
                    <a:pt x="32" y="384"/>
                  </a:lnTo>
                  <a:lnTo>
                    <a:pt x="32" y="383"/>
                  </a:lnTo>
                  <a:lnTo>
                    <a:pt x="31" y="382"/>
                  </a:lnTo>
                  <a:lnTo>
                    <a:pt x="31" y="381"/>
                  </a:lnTo>
                  <a:lnTo>
                    <a:pt x="30" y="381"/>
                  </a:lnTo>
                  <a:lnTo>
                    <a:pt x="30" y="379"/>
                  </a:lnTo>
                  <a:lnTo>
                    <a:pt x="29" y="378"/>
                  </a:lnTo>
                  <a:lnTo>
                    <a:pt x="29" y="377"/>
                  </a:lnTo>
                  <a:lnTo>
                    <a:pt x="29" y="376"/>
                  </a:lnTo>
                  <a:lnTo>
                    <a:pt x="29" y="375"/>
                  </a:lnTo>
                  <a:lnTo>
                    <a:pt x="30" y="374"/>
                  </a:lnTo>
                  <a:lnTo>
                    <a:pt x="30" y="373"/>
                  </a:lnTo>
                  <a:lnTo>
                    <a:pt x="31" y="372"/>
                  </a:lnTo>
                  <a:lnTo>
                    <a:pt x="31" y="371"/>
                  </a:lnTo>
                  <a:lnTo>
                    <a:pt x="32" y="370"/>
                  </a:lnTo>
                  <a:lnTo>
                    <a:pt x="32" y="369"/>
                  </a:lnTo>
                  <a:lnTo>
                    <a:pt x="32" y="368"/>
                  </a:lnTo>
                  <a:lnTo>
                    <a:pt x="32" y="367"/>
                  </a:lnTo>
                  <a:lnTo>
                    <a:pt x="31" y="366"/>
                  </a:lnTo>
                  <a:lnTo>
                    <a:pt x="30" y="366"/>
                  </a:lnTo>
                  <a:lnTo>
                    <a:pt x="29" y="365"/>
                  </a:lnTo>
                  <a:lnTo>
                    <a:pt x="28" y="365"/>
                  </a:lnTo>
                  <a:lnTo>
                    <a:pt x="27" y="365"/>
                  </a:lnTo>
                  <a:lnTo>
                    <a:pt x="26" y="365"/>
                  </a:lnTo>
                  <a:lnTo>
                    <a:pt x="26" y="364"/>
                  </a:lnTo>
                  <a:lnTo>
                    <a:pt x="25" y="363"/>
                  </a:lnTo>
                  <a:lnTo>
                    <a:pt x="25" y="362"/>
                  </a:lnTo>
                  <a:lnTo>
                    <a:pt x="25" y="361"/>
                  </a:lnTo>
                  <a:lnTo>
                    <a:pt x="26" y="361"/>
                  </a:lnTo>
                  <a:lnTo>
                    <a:pt x="27" y="360"/>
                  </a:lnTo>
                  <a:lnTo>
                    <a:pt x="27" y="359"/>
                  </a:lnTo>
                  <a:lnTo>
                    <a:pt x="27" y="358"/>
                  </a:lnTo>
                  <a:lnTo>
                    <a:pt x="27" y="357"/>
                  </a:lnTo>
                  <a:lnTo>
                    <a:pt x="26" y="356"/>
                  </a:lnTo>
                  <a:lnTo>
                    <a:pt x="27" y="354"/>
                  </a:lnTo>
                  <a:lnTo>
                    <a:pt x="27" y="353"/>
                  </a:lnTo>
                  <a:lnTo>
                    <a:pt x="27" y="352"/>
                  </a:lnTo>
                  <a:lnTo>
                    <a:pt x="27" y="350"/>
                  </a:lnTo>
                  <a:lnTo>
                    <a:pt x="27" y="349"/>
                  </a:lnTo>
                  <a:lnTo>
                    <a:pt x="27" y="348"/>
                  </a:lnTo>
                  <a:lnTo>
                    <a:pt x="28" y="347"/>
                  </a:lnTo>
                  <a:lnTo>
                    <a:pt x="29" y="346"/>
                  </a:lnTo>
                  <a:lnTo>
                    <a:pt x="30" y="346"/>
                  </a:lnTo>
                  <a:lnTo>
                    <a:pt x="30" y="345"/>
                  </a:lnTo>
                  <a:lnTo>
                    <a:pt x="31" y="344"/>
                  </a:lnTo>
                  <a:lnTo>
                    <a:pt x="31" y="343"/>
                  </a:lnTo>
                  <a:lnTo>
                    <a:pt x="31" y="342"/>
                  </a:lnTo>
                  <a:lnTo>
                    <a:pt x="31" y="341"/>
                  </a:lnTo>
                  <a:lnTo>
                    <a:pt x="31" y="340"/>
                  </a:lnTo>
                  <a:lnTo>
                    <a:pt x="32" y="339"/>
                  </a:lnTo>
                  <a:lnTo>
                    <a:pt x="32" y="338"/>
                  </a:lnTo>
                  <a:lnTo>
                    <a:pt x="31" y="337"/>
                  </a:lnTo>
                  <a:lnTo>
                    <a:pt x="31" y="336"/>
                  </a:lnTo>
                  <a:lnTo>
                    <a:pt x="30" y="336"/>
                  </a:lnTo>
                  <a:lnTo>
                    <a:pt x="29" y="335"/>
                  </a:lnTo>
                  <a:lnTo>
                    <a:pt x="28" y="335"/>
                  </a:lnTo>
                  <a:lnTo>
                    <a:pt x="28" y="334"/>
                  </a:lnTo>
                  <a:lnTo>
                    <a:pt x="28" y="333"/>
                  </a:lnTo>
                  <a:lnTo>
                    <a:pt x="27" y="332"/>
                  </a:lnTo>
                  <a:lnTo>
                    <a:pt x="27" y="331"/>
                  </a:lnTo>
                  <a:lnTo>
                    <a:pt x="27" y="329"/>
                  </a:lnTo>
                  <a:lnTo>
                    <a:pt x="28" y="328"/>
                  </a:lnTo>
                  <a:lnTo>
                    <a:pt x="28" y="327"/>
                  </a:lnTo>
                  <a:lnTo>
                    <a:pt x="28" y="326"/>
                  </a:lnTo>
                  <a:lnTo>
                    <a:pt x="28" y="325"/>
                  </a:lnTo>
                  <a:lnTo>
                    <a:pt x="28" y="324"/>
                  </a:lnTo>
                  <a:lnTo>
                    <a:pt x="27" y="323"/>
                  </a:lnTo>
                  <a:lnTo>
                    <a:pt x="27" y="322"/>
                  </a:lnTo>
                  <a:lnTo>
                    <a:pt x="27" y="321"/>
                  </a:lnTo>
                  <a:lnTo>
                    <a:pt x="26" y="320"/>
                  </a:lnTo>
                  <a:lnTo>
                    <a:pt x="27" y="319"/>
                  </a:lnTo>
                  <a:lnTo>
                    <a:pt x="27" y="318"/>
                  </a:lnTo>
                  <a:lnTo>
                    <a:pt x="26" y="317"/>
                  </a:lnTo>
                  <a:lnTo>
                    <a:pt x="26" y="316"/>
                  </a:lnTo>
                  <a:lnTo>
                    <a:pt x="25" y="316"/>
                  </a:lnTo>
                  <a:lnTo>
                    <a:pt x="24" y="315"/>
                  </a:lnTo>
                  <a:lnTo>
                    <a:pt x="24" y="314"/>
                  </a:lnTo>
                  <a:lnTo>
                    <a:pt x="23" y="313"/>
                  </a:lnTo>
                  <a:lnTo>
                    <a:pt x="22" y="312"/>
                  </a:lnTo>
                  <a:lnTo>
                    <a:pt x="19" y="311"/>
                  </a:lnTo>
                  <a:lnTo>
                    <a:pt x="18" y="311"/>
                  </a:lnTo>
                  <a:lnTo>
                    <a:pt x="18" y="310"/>
                  </a:lnTo>
                  <a:lnTo>
                    <a:pt x="17" y="310"/>
                  </a:lnTo>
                  <a:lnTo>
                    <a:pt x="17" y="309"/>
                  </a:lnTo>
                  <a:lnTo>
                    <a:pt x="17" y="308"/>
                  </a:lnTo>
                  <a:lnTo>
                    <a:pt x="16" y="307"/>
                  </a:lnTo>
                  <a:lnTo>
                    <a:pt x="16" y="306"/>
                  </a:lnTo>
                  <a:lnTo>
                    <a:pt x="15" y="306"/>
                  </a:lnTo>
                  <a:lnTo>
                    <a:pt x="14" y="306"/>
                  </a:lnTo>
                  <a:lnTo>
                    <a:pt x="13" y="304"/>
                  </a:lnTo>
                  <a:lnTo>
                    <a:pt x="12" y="304"/>
                  </a:lnTo>
                  <a:lnTo>
                    <a:pt x="11" y="304"/>
                  </a:lnTo>
                  <a:lnTo>
                    <a:pt x="10" y="303"/>
                  </a:lnTo>
                  <a:lnTo>
                    <a:pt x="9" y="303"/>
                  </a:lnTo>
                  <a:lnTo>
                    <a:pt x="8" y="302"/>
                  </a:lnTo>
                  <a:lnTo>
                    <a:pt x="7" y="302"/>
                  </a:lnTo>
                  <a:lnTo>
                    <a:pt x="6" y="301"/>
                  </a:lnTo>
                  <a:lnTo>
                    <a:pt x="6" y="300"/>
                  </a:lnTo>
                  <a:lnTo>
                    <a:pt x="5" y="300"/>
                  </a:lnTo>
                  <a:lnTo>
                    <a:pt x="5" y="299"/>
                  </a:lnTo>
                  <a:lnTo>
                    <a:pt x="4" y="298"/>
                  </a:lnTo>
                  <a:lnTo>
                    <a:pt x="4" y="297"/>
                  </a:lnTo>
                  <a:lnTo>
                    <a:pt x="4" y="296"/>
                  </a:lnTo>
                  <a:lnTo>
                    <a:pt x="3" y="296"/>
                  </a:lnTo>
                  <a:lnTo>
                    <a:pt x="3" y="295"/>
                  </a:lnTo>
                  <a:lnTo>
                    <a:pt x="2" y="294"/>
                  </a:lnTo>
                  <a:lnTo>
                    <a:pt x="2" y="293"/>
                  </a:lnTo>
                  <a:lnTo>
                    <a:pt x="2" y="292"/>
                  </a:lnTo>
                  <a:lnTo>
                    <a:pt x="1" y="291"/>
                  </a:lnTo>
                  <a:lnTo>
                    <a:pt x="1" y="290"/>
                  </a:lnTo>
                  <a:lnTo>
                    <a:pt x="0" y="289"/>
                  </a:lnTo>
                  <a:lnTo>
                    <a:pt x="1" y="289"/>
                  </a:lnTo>
                  <a:lnTo>
                    <a:pt x="1" y="288"/>
                  </a:lnTo>
                  <a:lnTo>
                    <a:pt x="2" y="287"/>
                  </a:lnTo>
                  <a:lnTo>
                    <a:pt x="3" y="287"/>
                  </a:lnTo>
                  <a:lnTo>
                    <a:pt x="3" y="286"/>
                  </a:lnTo>
                  <a:lnTo>
                    <a:pt x="4" y="286"/>
                  </a:lnTo>
                  <a:lnTo>
                    <a:pt x="5" y="285"/>
                  </a:lnTo>
                  <a:lnTo>
                    <a:pt x="6" y="285"/>
                  </a:lnTo>
                  <a:lnTo>
                    <a:pt x="6" y="284"/>
                  </a:lnTo>
                  <a:lnTo>
                    <a:pt x="7" y="284"/>
                  </a:lnTo>
                  <a:lnTo>
                    <a:pt x="8" y="283"/>
                  </a:lnTo>
                  <a:lnTo>
                    <a:pt x="9" y="282"/>
                  </a:lnTo>
                  <a:lnTo>
                    <a:pt x="10" y="281"/>
                  </a:lnTo>
                  <a:lnTo>
                    <a:pt x="11" y="279"/>
                  </a:lnTo>
                  <a:lnTo>
                    <a:pt x="12" y="279"/>
                  </a:lnTo>
                  <a:lnTo>
                    <a:pt x="12" y="278"/>
                  </a:lnTo>
                  <a:lnTo>
                    <a:pt x="13" y="277"/>
                  </a:lnTo>
                  <a:lnTo>
                    <a:pt x="14" y="277"/>
                  </a:lnTo>
                  <a:lnTo>
                    <a:pt x="15" y="277"/>
                  </a:lnTo>
                  <a:lnTo>
                    <a:pt x="16" y="276"/>
                  </a:lnTo>
                  <a:lnTo>
                    <a:pt x="17" y="276"/>
                  </a:lnTo>
                  <a:lnTo>
                    <a:pt x="18" y="275"/>
                  </a:lnTo>
                  <a:lnTo>
                    <a:pt x="19" y="275"/>
                  </a:lnTo>
                  <a:lnTo>
                    <a:pt x="20" y="274"/>
                  </a:lnTo>
                  <a:lnTo>
                    <a:pt x="20" y="273"/>
                  </a:lnTo>
                  <a:lnTo>
                    <a:pt x="20" y="272"/>
                  </a:lnTo>
                  <a:lnTo>
                    <a:pt x="22" y="271"/>
                  </a:lnTo>
                  <a:lnTo>
                    <a:pt x="22" y="270"/>
                  </a:lnTo>
                  <a:lnTo>
                    <a:pt x="22" y="269"/>
                  </a:lnTo>
                  <a:lnTo>
                    <a:pt x="22" y="268"/>
                  </a:lnTo>
                  <a:lnTo>
                    <a:pt x="22" y="267"/>
                  </a:lnTo>
                  <a:lnTo>
                    <a:pt x="22" y="266"/>
                  </a:lnTo>
                  <a:lnTo>
                    <a:pt x="22" y="264"/>
                  </a:lnTo>
                  <a:lnTo>
                    <a:pt x="22" y="263"/>
                  </a:lnTo>
                  <a:lnTo>
                    <a:pt x="22" y="262"/>
                  </a:lnTo>
                  <a:lnTo>
                    <a:pt x="22" y="261"/>
                  </a:lnTo>
                  <a:lnTo>
                    <a:pt x="23" y="260"/>
                  </a:lnTo>
                  <a:lnTo>
                    <a:pt x="23" y="259"/>
                  </a:lnTo>
                  <a:lnTo>
                    <a:pt x="24" y="259"/>
                  </a:lnTo>
                  <a:lnTo>
                    <a:pt x="24" y="258"/>
                  </a:lnTo>
                  <a:lnTo>
                    <a:pt x="25" y="257"/>
                  </a:lnTo>
                  <a:lnTo>
                    <a:pt x="25" y="256"/>
                  </a:lnTo>
                  <a:lnTo>
                    <a:pt x="26" y="256"/>
                  </a:lnTo>
                  <a:lnTo>
                    <a:pt x="27" y="254"/>
                  </a:lnTo>
                  <a:lnTo>
                    <a:pt x="28" y="253"/>
                  </a:lnTo>
                  <a:lnTo>
                    <a:pt x="28" y="252"/>
                  </a:lnTo>
                  <a:lnTo>
                    <a:pt x="27" y="251"/>
                  </a:lnTo>
                  <a:lnTo>
                    <a:pt x="26" y="251"/>
                  </a:lnTo>
                  <a:lnTo>
                    <a:pt x="26" y="250"/>
                  </a:lnTo>
                  <a:lnTo>
                    <a:pt x="25" y="250"/>
                  </a:lnTo>
                  <a:lnTo>
                    <a:pt x="25" y="249"/>
                  </a:lnTo>
                  <a:lnTo>
                    <a:pt x="25" y="248"/>
                  </a:lnTo>
                  <a:lnTo>
                    <a:pt x="25" y="246"/>
                  </a:lnTo>
                  <a:lnTo>
                    <a:pt x="25" y="245"/>
                  </a:lnTo>
                  <a:lnTo>
                    <a:pt x="25" y="244"/>
                  </a:lnTo>
                  <a:lnTo>
                    <a:pt x="26" y="243"/>
                  </a:lnTo>
                  <a:lnTo>
                    <a:pt x="26" y="242"/>
                  </a:lnTo>
                  <a:lnTo>
                    <a:pt x="26" y="241"/>
                  </a:lnTo>
                  <a:lnTo>
                    <a:pt x="27" y="240"/>
                  </a:lnTo>
                  <a:lnTo>
                    <a:pt x="27" y="239"/>
                  </a:lnTo>
                  <a:lnTo>
                    <a:pt x="27" y="238"/>
                  </a:lnTo>
                  <a:lnTo>
                    <a:pt x="27" y="237"/>
                  </a:lnTo>
                  <a:lnTo>
                    <a:pt x="28" y="236"/>
                  </a:lnTo>
                  <a:lnTo>
                    <a:pt x="28" y="235"/>
                  </a:lnTo>
                  <a:lnTo>
                    <a:pt x="28" y="234"/>
                  </a:lnTo>
                  <a:lnTo>
                    <a:pt x="28" y="233"/>
                  </a:lnTo>
                  <a:lnTo>
                    <a:pt x="28" y="232"/>
                  </a:lnTo>
                  <a:lnTo>
                    <a:pt x="28" y="231"/>
                  </a:lnTo>
                  <a:lnTo>
                    <a:pt x="29" y="229"/>
                  </a:lnTo>
                  <a:lnTo>
                    <a:pt x="29" y="228"/>
                  </a:lnTo>
                  <a:lnTo>
                    <a:pt x="30" y="227"/>
                  </a:lnTo>
                  <a:lnTo>
                    <a:pt x="31" y="226"/>
                  </a:lnTo>
                  <a:lnTo>
                    <a:pt x="32" y="226"/>
                  </a:lnTo>
                  <a:lnTo>
                    <a:pt x="32" y="225"/>
                  </a:lnTo>
                  <a:lnTo>
                    <a:pt x="33" y="225"/>
                  </a:lnTo>
                  <a:lnTo>
                    <a:pt x="34" y="224"/>
                  </a:lnTo>
                  <a:lnTo>
                    <a:pt x="34" y="223"/>
                  </a:lnTo>
                  <a:lnTo>
                    <a:pt x="35" y="223"/>
                  </a:lnTo>
                  <a:lnTo>
                    <a:pt x="36" y="223"/>
                  </a:lnTo>
                  <a:lnTo>
                    <a:pt x="37" y="222"/>
                  </a:lnTo>
                  <a:lnTo>
                    <a:pt x="38" y="222"/>
                  </a:lnTo>
                  <a:lnTo>
                    <a:pt x="38" y="221"/>
                  </a:lnTo>
                  <a:lnTo>
                    <a:pt x="39" y="220"/>
                  </a:lnTo>
                  <a:lnTo>
                    <a:pt x="40" y="219"/>
                  </a:lnTo>
                  <a:lnTo>
                    <a:pt x="41" y="219"/>
                  </a:lnTo>
                  <a:lnTo>
                    <a:pt x="42" y="218"/>
                  </a:lnTo>
                  <a:lnTo>
                    <a:pt x="43" y="217"/>
                  </a:lnTo>
                  <a:lnTo>
                    <a:pt x="44" y="217"/>
                  </a:lnTo>
                  <a:lnTo>
                    <a:pt x="45" y="216"/>
                  </a:lnTo>
                  <a:lnTo>
                    <a:pt x="47" y="215"/>
                  </a:lnTo>
                  <a:lnTo>
                    <a:pt x="47" y="214"/>
                  </a:lnTo>
                  <a:lnTo>
                    <a:pt x="48" y="213"/>
                  </a:lnTo>
                  <a:lnTo>
                    <a:pt x="49" y="212"/>
                  </a:lnTo>
                  <a:lnTo>
                    <a:pt x="49" y="211"/>
                  </a:lnTo>
                  <a:lnTo>
                    <a:pt x="50" y="211"/>
                  </a:lnTo>
                  <a:lnTo>
                    <a:pt x="51" y="210"/>
                  </a:lnTo>
                  <a:lnTo>
                    <a:pt x="52" y="210"/>
                  </a:lnTo>
                  <a:lnTo>
                    <a:pt x="53" y="210"/>
                  </a:lnTo>
                  <a:lnTo>
                    <a:pt x="54" y="210"/>
                  </a:lnTo>
                  <a:lnTo>
                    <a:pt x="55" y="210"/>
                  </a:lnTo>
                  <a:lnTo>
                    <a:pt x="56" y="210"/>
                  </a:lnTo>
                  <a:lnTo>
                    <a:pt x="57" y="210"/>
                  </a:lnTo>
                  <a:lnTo>
                    <a:pt x="59" y="211"/>
                  </a:lnTo>
                  <a:lnTo>
                    <a:pt x="60" y="211"/>
                  </a:lnTo>
                  <a:lnTo>
                    <a:pt x="61" y="211"/>
                  </a:lnTo>
                  <a:lnTo>
                    <a:pt x="62" y="211"/>
                  </a:lnTo>
                  <a:lnTo>
                    <a:pt x="63" y="211"/>
                  </a:lnTo>
                  <a:lnTo>
                    <a:pt x="64" y="212"/>
                  </a:lnTo>
                  <a:lnTo>
                    <a:pt x="65" y="212"/>
                  </a:lnTo>
                  <a:lnTo>
                    <a:pt x="66" y="213"/>
                  </a:lnTo>
                  <a:lnTo>
                    <a:pt x="66" y="214"/>
                  </a:lnTo>
                  <a:lnTo>
                    <a:pt x="66" y="215"/>
                  </a:lnTo>
                  <a:lnTo>
                    <a:pt x="66" y="216"/>
                  </a:lnTo>
                  <a:lnTo>
                    <a:pt x="67" y="216"/>
                  </a:lnTo>
                  <a:lnTo>
                    <a:pt x="67" y="217"/>
                  </a:lnTo>
                  <a:lnTo>
                    <a:pt x="68" y="218"/>
                  </a:lnTo>
                  <a:lnTo>
                    <a:pt x="69" y="218"/>
                  </a:lnTo>
                  <a:lnTo>
                    <a:pt x="70" y="218"/>
                  </a:lnTo>
                  <a:lnTo>
                    <a:pt x="72" y="218"/>
                  </a:lnTo>
                  <a:lnTo>
                    <a:pt x="73" y="218"/>
                  </a:lnTo>
                  <a:lnTo>
                    <a:pt x="74" y="218"/>
                  </a:lnTo>
                  <a:lnTo>
                    <a:pt x="75" y="217"/>
                  </a:lnTo>
                  <a:lnTo>
                    <a:pt x="75" y="216"/>
                  </a:lnTo>
                  <a:lnTo>
                    <a:pt x="75" y="215"/>
                  </a:lnTo>
                  <a:lnTo>
                    <a:pt x="75" y="214"/>
                  </a:lnTo>
                  <a:lnTo>
                    <a:pt x="75" y="213"/>
                  </a:lnTo>
                  <a:lnTo>
                    <a:pt x="76" y="212"/>
                  </a:lnTo>
                  <a:lnTo>
                    <a:pt x="77" y="212"/>
                  </a:lnTo>
                  <a:lnTo>
                    <a:pt x="78" y="212"/>
                  </a:lnTo>
                  <a:lnTo>
                    <a:pt x="79" y="212"/>
                  </a:lnTo>
                  <a:lnTo>
                    <a:pt x="80" y="213"/>
                  </a:lnTo>
                  <a:lnTo>
                    <a:pt x="82" y="213"/>
                  </a:lnTo>
                  <a:lnTo>
                    <a:pt x="83" y="213"/>
                  </a:lnTo>
                  <a:lnTo>
                    <a:pt x="84" y="213"/>
                  </a:lnTo>
                  <a:lnTo>
                    <a:pt x="85" y="213"/>
                  </a:lnTo>
                  <a:lnTo>
                    <a:pt x="86" y="213"/>
                  </a:lnTo>
                  <a:lnTo>
                    <a:pt x="87" y="212"/>
                  </a:lnTo>
                  <a:lnTo>
                    <a:pt x="88" y="212"/>
                  </a:lnTo>
                  <a:lnTo>
                    <a:pt x="89" y="212"/>
                  </a:lnTo>
                  <a:lnTo>
                    <a:pt x="90" y="211"/>
                  </a:lnTo>
                  <a:lnTo>
                    <a:pt x="91" y="211"/>
                  </a:lnTo>
                  <a:lnTo>
                    <a:pt x="92" y="211"/>
                  </a:lnTo>
                  <a:lnTo>
                    <a:pt x="93" y="210"/>
                  </a:lnTo>
                  <a:lnTo>
                    <a:pt x="94" y="210"/>
                  </a:lnTo>
                  <a:lnTo>
                    <a:pt x="95" y="209"/>
                  </a:lnTo>
                  <a:lnTo>
                    <a:pt x="97" y="209"/>
                  </a:lnTo>
                  <a:lnTo>
                    <a:pt x="98" y="208"/>
                  </a:lnTo>
                  <a:lnTo>
                    <a:pt x="99" y="207"/>
                  </a:lnTo>
                  <a:lnTo>
                    <a:pt x="100" y="207"/>
                  </a:lnTo>
                  <a:lnTo>
                    <a:pt x="101" y="207"/>
                  </a:lnTo>
                  <a:lnTo>
                    <a:pt x="102" y="208"/>
                  </a:lnTo>
                  <a:lnTo>
                    <a:pt x="103" y="208"/>
                  </a:lnTo>
                  <a:lnTo>
                    <a:pt x="104" y="208"/>
                  </a:lnTo>
                  <a:lnTo>
                    <a:pt x="105" y="208"/>
                  </a:lnTo>
                  <a:lnTo>
                    <a:pt x="106" y="208"/>
                  </a:lnTo>
                  <a:lnTo>
                    <a:pt x="106" y="207"/>
                  </a:lnTo>
                  <a:lnTo>
                    <a:pt x="107" y="207"/>
                  </a:lnTo>
                  <a:lnTo>
                    <a:pt x="108" y="206"/>
                  </a:lnTo>
                  <a:lnTo>
                    <a:pt x="108" y="204"/>
                  </a:lnTo>
                  <a:lnTo>
                    <a:pt x="109" y="204"/>
                  </a:lnTo>
                  <a:lnTo>
                    <a:pt x="110" y="204"/>
                  </a:lnTo>
                  <a:lnTo>
                    <a:pt x="111" y="203"/>
                  </a:lnTo>
                  <a:lnTo>
                    <a:pt x="112" y="202"/>
                  </a:lnTo>
                  <a:lnTo>
                    <a:pt x="113" y="202"/>
                  </a:lnTo>
                  <a:lnTo>
                    <a:pt x="114" y="202"/>
                  </a:lnTo>
                  <a:lnTo>
                    <a:pt x="115" y="201"/>
                  </a:lnTo>
                  <a:lnTo>
                    <a:pt x="116" y="200"/>
                  </a:lnTo>
                  <a:lnTo>
                    <a:pt x="117" y="200"/>
                  </a:lnTo>
                  <a:lnTo>
                    <a:pt x="118" y="199"/>
                  </a:lnTo>
                  <a:lnTo>
                    <a:pt x="119" y="198"/>
                  </a:lnTo>
                  <a:lnTo>
                    <a:pt x="120" y="198"/>
                  </a:lnTo>
                  <a:lnTo>
                    <a:pt x="122" y="197"/>
                  </a:lnTo>
                  <a:lnTo>
                    <a:pt x="122" y="196"/>
                  </a:lnTo>
                  <a:lnTo>
                    <a:pt x="123" y="195"/>
                  </a:lnTo>
                  <a:lnTo>
                    <a:pt x="123" y="194"/>
                  </a:lnTo>
                  <a:lnTo>
                    <a:pt x="124" y="193"/>
                  </a:lnTo>
                  <a:lnTo>
                    <a:pt x="124" y="192"/>
                  </a:lnTo>
                  <a:lnTo>
                    <a:pt x="125" y="192"/>
                  </a:lnTo>
                  <a:lnTo>
                    <a:pt x="125" y="191"/>
                  </a:lnTo>
                  <a:lnTo>
                    <a:pt x="125" y="190"/>
                  </a:lnTo>
                  <a:lnTo>
                    <a:pt x="126" y="189"/>
                  </a:lnTo>
                  <a:lnTo>
                    <a:pt x="125" y="187"/>
                  </a:lnTo>
                  <a:lnTo>
                    <a:pt x="125" y="186"/>
                  </a:lnTo>
                  <a:lnTo>
                    <a:pt x="125" y="183"/>
                  </a:lnTo>
                  <a:lnTo>
                    <a:pt x="124" y="179"/>
                  </a:lnTo>
                  <a:lnTo>
                    <a:pt x="125" y="177"/>
                  </a:lnTo>
                  <a:lnTo>
                    <a:pt x="126" y="174"/>
                  </a:lnTo>
                  <a:lnTo>
                    <a:pt x="127" y="171"/>
                  </a:lnTo>
                  <a:lnTo>
                    <a:pt x="127" y="170"/>
                  </a:lnTo>
                  <a:lnTo>
                    <a:pt x="128" y="167"/>
                  </a:lnTo>
                  <a:lnTo>
                    <a:pt x="128" y="164"/>
                  </a:lnTo>
                  <a:lnTo>
                    <a:pt x="128" y="161"/>
                  </a:lnTo>
                  <a:lnTo>
                    <a:pt x="128" y="158"/>
                  </a:lnTo>
                  <a:lnTo>
                    <a:pt x="129" y="154"/>
                  </a:lnTo>
                  <a:lnTo>
                    <a:pt x="129" y="151"/>
                  </a:lnTo>
                  <a:lnTo>
                    <a:pt x="129" y="148"/>
                  </a:lnTo>
                  <a:lnTo>
                    <a:pt x="129" y="145"/>
                  </a:lnTo>
                  <a:lnTo>
                    <a:pt x="130" y="142"/>
                  </a:lnTo>
                  <a:lnTo>
                    <a:pt x="130" y="139"/>
                  </a:lnTo>
                  <a:lnTo>
                    <a:pt x="130" y="135"/>
                  </a:lnTo>
                  <a:lnTo>
                    <a:pt x="130" y="132"/>
                  </a:lnTo>
                  <a:lnTo>
                    <a:pt x="131" y="128"/>
                  </a:lnTo>
                  <a:lnTo>
                    <a:pt x="131" y="125"/>
                  </a:lnTo>
                  <a:lnTo>
                    <a:pt x="131" y="122"/>
                  </a:lnTo>
                  <a:lnTo>
                    <a:pt x="131" y="119"/>
                  </a:lnTo>
                  <a:lnTo>
                    <a:pt x="132" y="116"/>
                  </a:lnTo>
                  <a:lnTo>
                    <a:pt x="132" y="113"/>
                  </a:lnTo>
                  <a:lnTo>
                    <a:pt x="132" y="110"/>
                  </a:lnTo>
                  <a:lnTo>
                    <a:pt x="132" y="107"/>
                  </a:lnTo>
                  <a:lnTo>
                    <a:pt x="133" y="103"/>
                  </a:lnTo>
                  <a:lnTo>
                    <a:pt x="133" y="100"/>
                  </a:lnTo>
                  <a:lnTo>
                    <a:pt x="133" y="97"/>
                  </a:lnTo>
                  <a:lnTo>
                    <a:pt x="133" y="95"/>
                  </a:lnTo>
                  <a:lnTo>
                    <a:pt x="133" y="94"/>
                  </a:lnTo>
                  <a:lnTo>
                    <a:pt x="134" y="91"/>
                  </a:lnTo>
                  <a:lnTo>
                    <a:pt x="134" y="88"/>
                  </a:lnTo>
                  <a:lnTo>
                    <a:pt x="134" y="87"/>
                  </a:lnTo>
                  <a:lnTo>
                    <a:pt x="135" y="87"/>
                  </a:lnTo>
                  <a:lnTo>
                    <a:pt x="137" y="87"/>
                  </a:lnTo>
                  <a:lnTo>
                    <a:pt x="137" y="88"/>
                  </a:lnTo>
                  <a:lnTo>
                    <a:pt x="138" y="89"/>
                  </a:lnTo>
                  <a:lnTo>
                    <a:pt x="141" y="89"/>
                  </a:lnTo>
                  <a:lnTo>
                    <a:pt x="143" y="89"/>
                  </a:lnTo>
                  <a:lnTo>
                    <a:pt x="144" y="89"/>
                  </a:lnTo>
                  <a:lnTo>
                    <a:pt x="147" y="89"/>
                  </a:lnTo>
                  <a:lnTo>
                    <a:pt x="148" y="89"/>
                  </a:lnTo>
                  <a:lnTo>
                    <a:pt x="149" y="89"/>
                  </a:lnTo>
                  <a:lnTo>
                    <a:pt x="150" y="89"/>
                  </a:lnTo>
                  <a:lnTo>
                    <a:pt x="151" y="89"/>
                  </a:lnTo>
                  <a:lnTo>
                    <a:pt x="155" y="89"/>
                  </a:lnTo>
                  <a:lnTo>
                    <a:pt x="156" y="89"/>
                  </a:lnTo>
                  <a:lnTo>
                    <a:pt x="156" y="88"/>
                  </a:lnTo>
                  <a:lnTo>
                    <a:pt x="156" y="87"/>
                  </a:lnTo>
                  <a:lnTo>
                    <a:pt x="157" y="86"/>
                  </a:lnTo>
                  <a:lnTo>
                    <a:pt x="158" y="86"/>
                  </a:lnTo>
                  <a:lnTo>
                    <a:pt x="159" y="86"/>
                  </a:lnTo>
                  <a:lnTo>
                    <a:pt x="160" y="86"/>
                  </a:lnTo>
                  <a:lnTo>
                    <a:pt x="164" y="86"/>
                  </a:lnTo>
                  <a:lnTo>
                    <a:pt x="165" y="86"/>
                  </a:lnTo>
                  <a:lnTo>
                    <a:pt x="169" y="86"/>
                  </a:lnTo>
                  <a:lnTo>
                    <a:pt x="175" y="86"/>
                  </a:lnTo>
                  <a:lnTo>
                    <a:pt x="176" y="86"/>
                  </a:lnTo>
                  <a:lnTo>
                    <a:pt x="176" y="85"/>
                  </a:lnTo>
                  <a:lnTo>
                    <a:pt x="178" y="84"/>
                  </a:lnTo>
                  <a:lnTo>
                    <a:pt x="179" y="84"/>
                  </a:lnTo>
                  <a:lnTo>
                    <a:pt x="179" y="83"/>
                  </a:lnTo>
                  <a:lnTo>
                    <a:pt x="180" y="83"/>
                  </a:lnTo>
                  <a:lnTo>
                    <a:pt x="181" y="83"/>
                  </a:lnTo>
                  <a:lnTo>
                    <a:pt x="182" y="83"/>
                  </a:lnTo>
                  <a:lnTo>
                    <a:pt x="182" y="84"/>
                  </a:lnTo>
                  <a:lnTo>
                    <a:pt x="182" y="83"/>
                  </a:lnTo>
                  <a:lnTo>
                    <a:pt x="182" y="84"/>
                  </a:lnTo>
                  <a:lnTo>
                    <a:pt x="183" y="84"/>
                  </a:lnTo>
                  <a:lnTo>
                    <a:pt x="184" y="84"/>
                  </a:lnTo>
                  <a:lnTo>
                    <a:pt x="184" y="85"/>
                  </a:lnTo>
                  <a:lnTo>
                    <a:pt x="185" y="85"/>
                  </a:lnTo>
                  <a:lnTo>
                    <a:pt x="186" y="85"/>
                  </a:lnTo>
                  <a:lnTo>
                    <a:pt x="187" y="85"/>
                  </a:lnTo>
                  <a:lnTo>
                    <a:pt x="188" y="85"/>
                  </a:lnTo>
                  <a:lnTo>
                    <a:pt x="188" y="86"/>
                  </a:lnTo>
                  <a:lnTo>
                    <a:pt x="189" y="86"/>
                  </a:lnTo>
                  <a:lnTo>
                    <a:pt x="190" y="86"/>
                  </a:lnTo>
                  <a:lnTo>
                    <a:pt x="190" y="87"/>
                  </a:lnTo>
                  <a:lnTo>
                    <a:pt x="191" y="87"/>
                  </a:lnTo>
                  <a:lnTo>
                    <a:pt x="192" y="87"/>
                  </a:lnTo>
                  <a:lnTo>
                    <a:pt x="193" y="87"/>
                  </a:lnTo>
                  <a:lnTo>
                    <a:pt x="194" y="87"/>
                  </a:lnTo>
                  <a:lnTo>
                    <a:pt x="197" y="88"/>
                  </a:lnTo>
                  <a:lnTo>
                    <a:pt x="199" y="89"/>
                  </a:lnTo>
                  <a:lnTo>
                    <a:pt x="203" y="90"/>
                  </a:lnTo>
                  <a:lnTo>
                    <a:pt x="205" y="91"/>
                  </a:lnTo>
                  <a:lnTo>
                    <a:pt x="207" y="91"/>
                  </a:lnTo>
                  <a:lnTo>
                    <a:pt x="210" y="92"/>
                  </a:lnTo>
                  <a:lnTo>
                    <a:pt x="210" y="91"/>
                  </a:lnTo>
                  <a:lnTo>
                    <a:pt x="211" y="89"/>
                  </a:lnTo>
                  <a:lnTo>
                    <a:pt x="211" y="88"/>
                  </a:lnTo>
                  <a:lnTo>
                    <a:pt x="212" y="88"/>
                  </a:lnTo>
                  <a:lnTo>
                    <a:pt x="212" y="87"/>
                  </a:lnTo>
                  <a:lnTo>
                    <a:pt x="212" y="86"/>
                  </a:lnTo>
                  <a:lnTo>
                    <a:pt x="211" y="86"/>
                  </a:lnTo>
                  <a:lnTo>
                    <a:pt x="210" y="85"/>
                  </a:lnTo>
                  <a:lnTo>
                    <a:pt x="210" y="84"/>
                  </a:lnTo>
                  <a:lnTo>
                    <a:pt x="209" y="84"/>
                  </a:lnTo>
                  <a:lnTo>
                    <a:pt x="208" y="83"/>
                  </a:lnTo>
                  <a:lnTo>
                    <a:pt x="208" y="82"/>
                  </a:lnTo>
                  <a:lnTo>
                    <a:pt x="209" y="82"/>
                  </a:lnTo>
                  <a:lnTo>
                    <a:pt x="208" y="82"/>
                  </a:lnTo>
                  <a:lnTo>
                    <a:pt x="208" y="80"/>
                  </a:lnTo>
                  <a:lnTo>
                    <a:pt x="208" y="79"/>
                  </a:lnTo>
                  <a:lnTo>
                    <a:pt x="208" y="78"/>
                  </a:lnTo>
                  <a:lnTo>
                    <a:pt x="208" y="77"/>
                  </a:lnTo>
                  <a:lnTo>
                    <a:pt x="208" y="76"/>
                  </a:lnTo>
                  <a:lnTo>
                    <a:pt x="208" y="75"/>
                  </a:lnTo>
                  <a:lnTo>
                    <a:pt x="209" y="75"/>
                  </a:lnTo>
                  <a:lnTo>
                    <a:pt x="210" y="75"/>
                  </a:lnTo>
                  <a:lnTo>
                    <a:pt x="211" y="75"/>
                  </a:lnTo>
                  <a:lnTo>
                    <a:pt x="212" y="75"/>
                  </a:lnTo>
                  <a:lnTo>
                    <a:pt x="211" y="75"/>
                  </a:lnTo>
                  <a:lnTo>
                    <a:pt x="211" y="74"/>
                  </a:lnTo>
                  <a:lnTo>
                    <a:pt x="212" y="74"/>
                  </a:lnTo>
                  <a:lnTo>
                    <a:pt x="211" y="74"/>
                  </a:lnTo>
                  <a:lnTo>
                    <a:pt x="212" y="74"/>
                  </a:lnTo>
                  <a:lnTo>
                    <a:pt x="212" y="73"/>
                  </a:lnTo>
                  <a:lnTo>
                    <a:pt x="213" y="73"/>
                  </a:lnTo>
                  <a:lnTo>
                    <a:pt x="213" y="72"/>
                  </a:lnTo>
                  <a:lnTo>
                    <a:pt x="214" y="72"/>
                  </a:lnTo>
                  <a:lnTo>
                    <a:pt x="214" y="71"/>
                  </a:lnTo>
                  <a:lnTo>
                    <a:pt x="214" y="70"/>
                  </a:lnTo>
                  <a:lnTo>
                    <a:pt x="215" y="70"/>
                  </a:lnTo>
                  <a:lnTo>
                    <a:pt x="216" y="70"/>
                  </a:lnTo>
                  <a:lnTo>
                    <a:pt x="216" y="69"/>
                  </a:lnTo>
                  <a:lnTo>
                    <a:pt x="216" y="68"/>
                  </a:lnTo>
                  <a:lnTo>
                    <a:pt x="217" y="68"/>
                  </a:lnTo>
                  <a:lnTo>
                    <a:pt x="217" y="67"/>
                  </a:lnTo>
                  <a:lnTo>
                    <a:pt x="217" y="66"/>
                  </a:lnTo>
                  <a:lnTo>
                    <a:pt x="218" y="66"/>
                  </a:lnTo>
                  <a:lnTo>
                    <a:pt x="218" y="67"/>
                  </a:lnTo>
                  <a:lnTo>
                    <a:pt x="218" y="66"/>
                  </a:lnTo>
                  <a:lnTo>
                    <a:pt x="218" y="67"/>
                  </a:lnTo>
                  <a:lnTo>
                    <a:pt x="219" y="66"/>
                  </a:lnTo>
                  <a:lnTo>
                    <a:pt x="218" y="66"/>
                  </a:lnTo>
                  <a:lnTo>
                    <a:pt x="219" y="66"/>
                  </a:lnTo>
                  <a:lnTo>
                    <a:pt x="218" y="66"/>
                  </a:lnTo>
                  <a:lnTo>
                    <a:pt x="219" y="66"/>
                  </a:lnTo>
                  <a:lnTo>
                    <a:pt x="218" y="65"/>
                  </a:lnTo>
                  <a:lnTo>
                    <a:pt x="219" y="65"/>
                  </a:lnTo>
                  <a:lnTo>
                    <a:pt x="219" y="64"/>
                  </a:lnTo>
                  <a:lnTo>
                    <a:pt x="220" y="64"/>
                  </a:lnTo>
                  <a:lnTo>
                    <a:pt x="219" y="64"/>
                  </a:lnTo>
                  <a:lnTo>
                    <a:pt x="220" y="64"/>
                  </a:lnTo>
                  <a:lnTo>
                    <a:pt x="220" y="63"/>
                  </a:lnTo>
                  <a:lnTo>
                    <a:pt x="222" y="63"/>
                  </a:lnTo>
                  <a:lnTo>
                    <a:pt x="222" y="62"/>
                  </a:lnTo>
                  <a:lnTo>
                    <a:pt x="222" y="61"/>
                  </a:lnTo>
                  <a:lnTo>
                    <a:pt x="223" y="61"/>
                  </a:lnTo>
                  <a:lnTo>
                    <a:pt x="223" y="62"/>
                  </a:lnTo>
                  <a:lnTo>
                    <a:pt x="223" y="61"/>
                  </a:lnTo>
                  <a:lnTo>
                    <a:pt x="224" y="61"/>
                  </a:lnTo>
                  <a:lnTo>
                    <a:pt x="224" y="60"/>
                  </a:lnTo>
                  <a:lnTo>
                    <a:pt x="224" y="59"/>
                  </a:lnTo>
                  <a:lnTo>
                    <a:pt x="224" y="58"/>
                  </a:lnTo>
                  <a:lnTo>
                    <a:pt x="225" y="58"/>
                  </a:lnTo>
                  <a:lnTo>
                    <a:pt x="225" y="57"/>
                  </a:lnTo>
                  <a:lnTo>
                    <a:pt x="226" y="57"/>
                  </a:lnTo>
                  <a:lnTo>
                    <a:pt x="227" y="57"/>
                  </a:lnTo>
                  <a:lnTo>
                    <a:pt x="228" y="57"/>
                  </a:lnTo>
                  <a:lnTo>
                    <a:pt x="227" y="55"/>
                  </a:lnTo>
                  <a:lnTo>
                    <a:pt x="228" y="55"/>
                  </a:lnTo>
                  <a:lnTo>
                    <a:pt x="229" y="55"/>
                  </a:lnTo>
                  <a:lnTo>
                    <a:pt x="230" y="55"/>
                  </a:lnTo>
                  <a:lnTo>
                    <a:pt x="231" y="55"/>
                  </a:lnTo>
                  <a:lnTo>
                    <a:pt x="231" y="54"/>
                  </a:lnTo>
                  <a:lnTo>
                    <a:pt x="232" y="54"/>
                  </a:lnTo>
                  <a:lnTo>
                    <a:pt x="233" y="54"/>
                  </a:lnTo>
                  <a:lnTo>
                    <a:pt x="234" y="54"/>
                  </a:lnTo>
                  <a:lnTo>
                    <a:pt x="235" y="54"/>
                  </a:lnTo>
                  <a:lnTo>
                    <a:pt x="236" y="54"/>
                  </a:lnTo>
                  <a:lnTo>
                    <a:pt x="237" y="54"/>
                  </a:lnTo>
                  <a:lnTo>
                    <a:pt x="237" y="53"/>
                  </a:lnTo>
                  <a:lnTo>
                    <a:pt x="238" y="53"/>
                  </a:lnTo>
                  <a:lnTo>
                    <a:pt x="238" y="52"/>
                  </a:lnTo>
                  <a:lnTo>
                    <a:pt x="239" y="52"/>
                  </a:lnTo>
                  <a:lnTo>
                    <a:pt x="239" y="53"/>
                  </a:lnTo>
                  <a:lnTo>
                    <a:pt x="240" y="52"/>
                  </a:lnTo>
                  <a:lnTo>
                    <a:pt x="240" y="53"/>
                  </a:lnTo>
                  <a:lnTo>
                    <a:pt x="241" y="53"/>
                  </a:lnTo>
                  <a:lnTo>
                    <a:pt x="242" y="53"/>
                  </a:lnTo>
                  <a:lnTo>
                    <a:pt x="243" y="53"/>
                  </a:lnTo>
                  <a:lnTo>
                    <a:pt x="243" y="52"/>
                  </a:lnTo>
                  <a:lnTo>
                    <a:pt x="244" y="52"/>
                  </a:lnTo>
                  <a:lnTo>
                    <a:pt x="244" y="51"/>
                  </a:lnTo>
                  <a:lnTo>
                    <a:pt x="244" y="50"/>
                  </a:lnTo>
                  <a:lnTo>
                    <a:pt x="245" y="50"/>
                  </a:lnTo>
                  <a:lnTo>
                    <a:pt x="245" y="49"/>
                  </a:lnTo>
                  <a:lnTo>
                    <a:pt x="247" y="49"/>
                  </a:lnTo>
                  <a:lnTo>
                    <a:pt x="248" y="49"/>
                  </a:lnTo>
                  <a:lnTo>
                    <a:pt x="249" y="49"/>
                  </a:lnTo>
                  <a:lnTo>
                    <a:pt x="250" y="49"/>
                  </a:lnTo>
                  <a:lnTo>
                    <a:pt x="251" y="49"/>
                  </a:lnTo>
                  <a:lnTo>
                    <a:pt x="252" y="48"/>
                  </a:lnTo>
                  <a:lnTo>
                    <a:pt x="252" y="49"/>
                  </a:lnTo>
                  <a:lnTo>
                    <a:pt x="253" y="49"/>
                  </a:lnTo>
                  <a:lnTo>
                    <a:pt x="253" y="48"/>
                  </a:lnTo>
                  <a:lnTo>
                    <a:pt x="253" y="49"/>
                  </a:lnTo>
                  <a:lnTo>
                    <a:pt x="253" y="48"/>
                  </a:lnTo>
                  <a:lnTo>
                    <a:pt x="253" y="47"/>
                  </a:lnTo>
                  <a:lnTo>
                    <a:pt x="254" y="47"/>
                  </a:lnTo>
                  <a:lnTo>
                    <a:pt x="254" y="46"/>
                  </a:lnTo>
                  <a:lnTo>
                    <a:pt x="254" y="45"/>
                  </a:lnTo>
                  <a:lnTo>
                    <a:pt x="255" y="45"/>
                  </a:lnTo>
                  <a:lnTo>
                    <a:pt x="256" y="45"/>
                  </a:lnTo>
                  <a:lnTo>
                    <a:pt x="257" y="45"/>
                  </a:lnTo>
                  <a:lnTo>
                    <a:pt x="258" y="45"/>
                  </a:lnTo>
                  <a:lnTo>
                    <a:pt x="258" y="44"/>
                  </a:lnTo>
                  <a:lnTo>
                    <a:pt x="258" y="43"/>
                  </a:lnTo>
                  <a:lnTo>
                    <a:pt x="259" y="42"/>
                  </a:lnTo>
                  <a:lnTo>
                    <a:pt x="259" y="43"/>
                  </a:lnTo>
                  <a:lnTo>
                    <a:pt x="260" y="42"/>
                  </a:lnTo>
                  <a:lnTo>
                    <a:pt x="260" y="43"/>
                  </a:lnTo>
                  <a:lnTo>
                    <a:pt x="260" y="42"/>
                  </a:lnTo>
                  <a:lnTo>
                    <a:pt x="260" y="43"/>
                  </a:lnTo>
                  <a:lnTo>
                    <a:pt x="261" y="43"/>
                  </a:lnTo>
                  <a:lnTo>
                    <a:pt x="261" y="42"/>
                  </a:lnTo>
                  <a:lnTo>
                    <a:pt x="261" y="41"/>
                  </a:lnTo>
                  <a:lnTo>
                    <a:pt x="262" y="41"/>
                  </a:lnTo>
                  <a:lnTo>
                    <a:pt x="263" y="41"/>
                  </a:lnTo>
                  <a:lnTo>
                    <a:pt x="263" y="40"/>
                  </a:lnTo>
                  <a:lnTo>
                    <a:pt x="263" y="39"/>
                  </a:lnTo>
                  <a:lnTo>
                    <a:pt x="264" y="39"/>
                  </a:lnTo>
                  <a:lnTo>
                    <a:pt x="263" y="39"/>
                  </a:lnTo>
                  <a:lnTo>
                    <a:pt x="264" y="39"/>
                  </a:lnTo>
                  <a:lnTo>
                    <a:pt x="264" y="38"/>
                  </a:lnTo>
                  <a:lnTo>
                    <a:pt x="265" y="37"/>
                  </a:lnTo>
                  <a:lnTo>
                    <a:pt x="265" y="36"/>
                  </a:lnTo>
                  <a:lnTo>
                    <a:pt x="266" y="36"/>
                  </a:lnTo>
                  <a:lnTo>
                    <a:pt x="266" y="35"/>
                  </a:lnTo>
                  <a:lnTo>
                    <a:pt x="267" y="35"/>
                  </a:lnTo>
                  <a:lnTo>
                    <a:pt x="268" y="35"/>
                  </a:lnTo>
                  <a:lnTo>
                    <a:pt x="269" y="35"/>
                  </a:lnTo>
                  <a:lnTo>
                    <a:pt x="269" y="34"/>
                  </a:lnTo>
                  <a:lnTo>
                    <a:pt x="270" y="34"/>
                  </a:lnTo>
                  <a:lnTo>
                    <a:pt x="270" y="33"/>
                  </a:lnTo>
                  <a:lnTo>
                    <a:pt x="272" y="33"/>
                  </a:lnTo>
                  <a:lnTo>
                    <a:pt x="273" y="33"/>
                  </a:lnTo>
                  <a:lnTo>
                    <a:pt x="273" y="32"/>
                  </a:lnTo>
                  <a:lnTo>
                    <a:pt x="273" y="30"/>
                  </a:lnTo>
                  <a:lnTo>
                    <a:pt x="274" y="30"/>
                  </a:lnTo>
                  <a:lnTo>
                    <a:pt x="274" y="29"/>
                  </a:lnTo>
                  <a:lnTo>
                    <a:pt x="274" y="28"/>
                  </a:lnTo>
                  <a:lnTo>
                    <a:pt x="274" y="27"/>
                  </a:lnTo>
                  <a:lnTo>
                    <a:pt x="274" y="26"/>
                  </a:lnTo>
                  <a:lnTo>
                    <a:pt x="274" y="25"/>
                  </a:lnTo>
                  <a:lnTo>
                    <a:pt x="275" y="25"/>
                  </a:lnTo>
                  <a:lnTo>
                    <a:pt x="275" y="24"/>
                  </a:lnTo>
                  <a:lnTo>
                    <a:pt x="276" y="24"/>
                  </a:lnTo>
                  <a:lnTo>
                    <a:pt x="276" y="23"/>
                  </a:lnTo>
                  <a:lnTo>
                    <a:pt x="277" y="23"/>
                  </a:lnTo>
                  <a:lnTo>
                    <a:pt x="277" y="22"/>
                  </a:lnTo>
                  <a:lnTo>
                    <a:pt x="277" y="23"/>
                  </a:lnTo>
                  <a:lnTo>
                    <a:pt x="278" y="23"/>
                  </a:lnTo>
                  <a:lnTo>
                    <a:pt x="279" y="23"/>
                  </a:lnTo>
                  <a:lnTo>
                    <a:pt x="280" y="23"/>
                  </a:lnTo>
                  <a:lnTo>
                    <a:pt x="281" y="23"/>
                  </a:lnTo>
                  <a:lnTo>
                    <a:pt x="281" y="22"/>
                  </a:lnTo>
                  <a:lnTo>
                    <a:pt x="281" y="21"/>
                  </a:lnTo>
                  <a:lnTo>
                    <a:pt x="281" y="20"/>
                  </a:lnTo>
                  <a:lnTo>
                    <a:pt x="281" y="19"/>
                  </a:lnTo>
                  <a:lnTo>
                    <a:pt x="281" y="18"/>
                  </a:lnTo>
                  <a:lnTo>
                    <a:pt x="282" y="17"/>
                  </a:lnTo>
                  <a:lnTo>
                    <a:pt x="283" y="17"/>
                  </a:lnTo>
                  <a:lnTo>
                    <a:pt x="284" y="17"/>
                  </a:lnTo>
                  <a:lnTo>
                    <a:pt x="284" y="16"/>
                  </a:lnTo>
                  <a:lnTo>
                    <a:pt x="285" y="16"/>
                  </a:lnTo>
                  <a:lnTo>
                    <a:pt x="285" y="15"/>
                  </a:lnTo>
                  <a:lnTo>
                    <a:pt x="286" y="15"/>
                  </a:lnTo>
                  <a:lnTo>
                    <a:pt x="286" y="14"/>
                  </a:lnTo>
                  <a:lnTo>
                    <a:pt x="285" y="14"/>
                  </a:lnTo>
                  <a:lnTo>
                    <a:pt x="286" y="14"/>
                  </a:lnTo>
                  <a:lnTo>
                    <a:pt x="286" y="13"/>
                  </a:lnTo>
                  <a:lnTo>
                    <a:pt x="286" y="12"/>
                  </a:lnTo>
                  <a:lnTo>
                    <a:pt x="287" y="12"/>
                  </a:lnTo>
                  <a:lnTo>
                    <a:pt x="287" y="11"/>
                  </a:lnTo>
                  <a:lnTo>
                    <a:pt x="287" y="10"/>
                  </a:lnTo>
                  <a:lnTo>
                    <a:pt x="287" y="9"/>
                  </a:lnTo>
                  <a:lnTo>
                    <a:pt x="287" y="8"/>
                  </a:lnTo>
                  <a:lnTo>
                    <a:pt x="288" y="8"/>
                  </a:lnTo>
                  <a:lnTo>
                    <a:pt x="288" y="7"/>
                  </a:lnTo>
                  <a:lnTo>
                    <a:pt x="287" y="7"/>
                  </a:lnTo>
                  <a:lnTo>
                    <a:pt x="287" y="5"/>
                  </a:lnTo>
                  <a:lnTo>
                    <a:pt x="288" y="5"/>
                  </a:lnTo>
                  <a:lnTo>
                    <a:pt x="288" y="7"/>
                  </a:lnTo>
                  <a:lnTo>
                    <a:pt x="289" y="7"/>
                  </a:lnTo>
                  <a:lnTo>
                    <a:pt x="289" y="5"/>
                  </a:lnTo>
                  <a:lnTo>
                    <a:pt x="289" y="7"/>
                  </a:lnTo>
                  <a:lnTo>
                    <a:pt x="290" y="7"/>
                  </a:lnTo>
                  <a:lnTo>
                    <a:pt x="291" y="7"/>
                  </a:lnTo>
                  <a:lnTo>
                    <a:pt x="292" y="7"/>
                  </a:lnTo>
                  <a:lnTo>
                    <a:pt x="293" y="7"/>
                  </a:lnTo>
                  <a:lnTo>
                    <a:pt x="294" y="8"/>
                  </a:lnTo>
                  <a:lnTo>
                    <a:pt x="295" y="8"/>
                  </a:lnTo>
                  <a:lnTo>
                    <a:pt x="300" y="7"/>
                  </a:lnTo>
                  <a:lnTo>
                    <a:pt x="302" y="5"/>
                  </a:lnTo>
                  <a:lnTo>
                    <a:pt x="304" y="4"/>
                  </a:lnTo>
                  <a:lnTo>
                    <a:pt x="307" y="3"/>
                  </a:lnTo>
                  <a:lnTo>
                    <a:pt x="308" y="2"/>
                  </a:lnTo>
                  <a:lnTo>
                    <a:pt x="309" y="1"/>
                  </a:lnTo>
                  <a:lnTo>
                    <a:pt x="310" y="1"/>
                  </a:lnTo>
                  <a:lnTo>
                    <a:pt x="311" y="1"/>
                  </a:lnTo>
                  <a:lnTo>
                    <a:pt x="312" y="0"/>
                  </a:lnTo>
                  <a:lnTo>
                    <a:pt x="313" y="0"/>
                  </a:lnTo>
                  <a:lnTo>
                    <a:pt x="314" y="0"/>
                  </a:lnTo>
                  <a:lnTo>
                    <a:pt x="317" y="0"/>
                  </a:lnTo>
                  <a:lnTo>
                    <a:pt x="318" y="0"/>
                  </a:lnTo>
                  <a:lnTo>
                    <a:pt x="319" y="0"/>
                  </a:lnTo>
                  <a:lnTo>
                    <a:pt x="319" y="1"/>
                  </a:lnTo>
                  <a:close/>
                </a:path>
              </a:pathLst>
            </a:custGeom>
            <a:solidFill>
              <a:schemeClr val="accent6"/>
            </a:solidFill>
            <a:ln w="9525">
              <a:solidFill>
                <a:srgbClr val="FFFFFF"/>
              </a:solidFill>
              <a:round/>
              <a:headEnd/>
              <a:tailEnd/>
            </a:ln>
          </p:spPr>
          <p:txBody>
            <a:bodyPr/>
            <a:lstStyle/>
            <a:p>
              <a:pPr>
                <a:defRPr/>
              </a:pPr>
              <a:endParaRPr lang="en-US">
                <a:cs typeface="+mn-cs"/>
              </a:endParaRPr>
            </a:p>
          </p:txBody>
        </p:sp>
      </p:grpSp>
      <p:sp>
        <p:nvSpPr>
          <p:cNvPr id="129027" name="TextBox 32"/>
          <p:cNvSpPr txBox="1">
            <a:spLocks noChangeArrowheads="1"/>
          </p:cNvSpPr>
          <p:nvPr/>
        </p:nvSpPr>
        <p:spPr bwMode="auto">
          <a:xfrm>
            <a:off x="4497388" y="2901950"/>
            <a:ext cx="912812"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ea typeface="MS PGothic" panose="020B0600070205080204" pitchFamily="34" charset="-128"/>
              </a:rPr>
              <a:t>Manica</a:t>
            </a:r>
            <a:endParaRPr lang="en-US" altLang="en-US" sz="1800" dirty="0">
              <a:ea typeface="MS PGothic" panose="020B0600070205080204" pitchFamily="34" charset="-128"/>
            </a:endParaRPr>
          </a:p>
          <a:p>
            <a:pPr algn="ctr" eaLnBrk="1" hangingPunct="1">
              <a:lnSpc>
                <a:spcPct val="100000"/>
              </a:lnSpc>
              <a:spcBef>
                <a:spcPct val="0"/>
              </a:spcBef>
              <a:buFontTx/>
              <a:buNone/>
            </a:pPr>
            <a:r>
              <a:rPr lang="en-US" altLang="en-US" sz="1800" dirty="0">
                <a:ea typeface="MS PGothic" panose="020B0600070205080204" pitchFamily="34" charset="-128"/>
              </a:rPr>
              <a:t>36%</a:t>
            </a:r>
          </a:p>
        </p:txBody>
      </p:sp>
      <p:sp>
        <p:nvSpPr>
          <p:cNvPr id="129028" name="TextBox 33"/>
          <p:cNvSpPr txBox="1">
            <a:spLocks noChangeArrowheads="1"/>
          </p:cNvSpPr>
          <p:nvPr/>
        </p:nvSpPr>
        <p:spPr bwMode="auto">
          <a:xfrm>
            <a:off x="6327775" y="955675"/>
            <a:ext cx="106045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a:solidFill>
                  <a:srgbClr val="FFFFFF"/>
                </a:solidFill>
                <a:ea typeface="MS PGothic" panose="020B0600070205080204" pitchFamily="34" charset="-128"/>
              </a:rPr>
              <a:t>Niassa</a:t>
            </a:r>
          </a:p>
          <a:p>
            <a:pPr algn="ctr" eaLnBrk="1" hangingPunct="1">
              <a:lnSpc>
                <a:spcPct val="100000"/>
              </a:lnSpc>
              <a:spcBef>
                <a:spcPct val="0"/>
              </a:spcBef>
              <a:buFontTx/>
              <a:buNone/>
            </a:pPr>
            <a:r>
              <a:rPr lang="en-US" altLang="en-US" sz="1800">
                <a:solidFill>
                  <a:srgbClr val="FFFFFF"/>
                </a:solidFill>
                <a:ea typeface="MS PGothic" panose="020B0600070205080204" pitchFamily="34" charset="-128"/>
              </a:rPr>
              <a:t>29%</a:t>
            </a:r>
          </a:p>
        </p:txBody>
      </p:sp>
      <p:sp>
        <p:nvSpPr>
          <p:cNvPr id="129029" name="TextBox 34"/>
          <p:cNvSpPr txBox="1">
            <a:spLocks noChangeArrowheads="1"/>
          </p:cNvSpPr>
          <p:nvPr/>
        </p:nvSpPr>
        <p:spPr bwMode="auto">
          <a:xfrm>
            <a:off x="7512050" y="430213"/>
            <a:ext cx="1058863"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a:solidFill>
                  <a:srgbClr val="FFFFFF"/>
                </a:solidFill>
                <a:ea typeface="MS PGothic" panose="020B0600070205080204" pitchFamily="34" charset="-128"/>
              </a:rPr>
              <a:t>Cabo Delgado</a:t>
            </a:r>
          </a:p>
          <a:p>
            <a:pPr algn="ctr" eaLnBrk="1" hangingPunct="1">
              <a:lnSpc>
                <a:spcPct val="100000"/>
              </a:lnSpc>
              <a:spcBef>
                <a:spcPct val="0"/>
              </a:spcBef>
              <a:buFontTx/>
              <a:buNone/>
            </a:pPr>
            <a:r>
              <a:rPr lang="en-US" altLang="en-US" sz="1800">
                <a:solidFill>
                  <a:srgbClr val="FFFFFF"/>
                </a:solidFill>
                <a:ea typeface="MS PGothic" panose="020B0600070205080204" pitchFamily="34" charset="-128"/>
              </a:rPr>
              <a:t>24%</a:t>
            </a:r>
          </a:p>
        </p:txBody>
      </p:sp>
      <p:sp>
        <p:nvSpPr>
          <p:cNvPr id="129030" name="TextBox 35"/>
          <p:cNvSpPr txBox="1">
            <a:spLocks noChangeArrowheads="1"/>
          </p:cNvSpPr>
          <p:nvPr/>
        </p:nvSpPr>
        <p:spPr bwMode="auto">
          <a:xfrm>
            <a:off x="7537450" y="1663700"/>
            <a:ext cx="10588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a:solidFill>
                  <a:srgbClr val="FFFFFF"/>
                </a:solidFill>
                <a:ea typeface="MS PGothic" panose="020B0600070205080204" pitchFamily="34" charset="-128"/>
              </a:rPr>
              <a:t>Nampula</a:t>
            </a:r>
          </a:p>
          <a:p>
            <a:pPr algn="ctr" eaLnBrk="1" hangingPunct="1">
              <a:lnSpc>
                <a:spcPct val="100000"/>
              </a:lnSpc>
              <a:spcBef>
                <a:spcPct val="0"/>
              </a:spcBef>
              <a:buFontTx/>
              <a:buNone/>
            </a:pPr>
            <a:r>
              <a:rPr lang="en-US" altLang="en-US" sz="1800">
                <a:solidFill>
                  <a:srgbClr val="FFFFFF"/>
                </a:solidFill>
                <a:ea typeface="MS PGothic" panose="020B0600070205080204" pitchFamily="34" charset="-128"/>
              </a:rPr>
              <a:t>15%</a:t>
            </a:r>
          </a:p>
        </p:txBody>
      </p:sp>
      <p:sp>
        <p:nvSpPr>
          <p:cNvPr id="129031" name="TextBox 36"/>
          <p:cNvSpPr txBox="1">
            <a:spLocks noChangeArrowheads="1"/>
          </p:cNvSpPr>
          <p:nvPr/>
        </p:nvSpPr>
        <p:spPr bwMode="auto">
          <a:xfrm>
            <a:off x="6527800" y="2073275"/>
            <a:ext cx="12223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a:solidFill>
                  <a:srgbClr val="FFFFFF"/>
                </a:solidFill>
                <a:ea typeface="MS PGothic" panose="020B0600070205080204" pitchFamily="34" charset="-128"/>
              </a:rPr>
              <a:t>Zambézia</a:t>
            </a:r>
          </a:p>
          <a:p>
            <a:pPr algn="ctr" eaLnBrk="1" hangingPunct="1">
              <a:lnSpc>
                <a:spcPct val="100000"/>
              </a:lnSpc>
              <a:spcBef>
                <a:spcPct val="0"/>
              </a:spcBef>
              <a:buFontTx/>
              <a:buNone/>
            </a:pPr>
            <a:r>
              <a:rPr lang="en-US" altLang="en-US" sz="1800">
                <a:solidFill>
                  <a:srgbClr val="FFFFFF"/>
                </a:solidFill>
                <a:ea typeface="MS PGothic" panose="020B0600070205080204" pitchFamily="34" charset="-128"/>
              </a:rPr>
              <a:t>23%</a:t>
            </a:r>
          </a:p>
        </p:txBody>
      </p:sp>
      <p:sp>
        <p:nvSpPr>
          <p:cNvPr id="129032" name="TextBox 37"/>
          <p:cNvSpPr txBox="1">
            <a:spLocks noChangeArrowheads="1"/>
          </p:cNvSpPr>
          <p:nvPr/>
        </p:nvSpPr>
        <p:spPr bwMode="auto">
          <a:xfrm>
            <a:off x="4881563" y="1663700"/>
            <a:ext cx="10588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a:solidFill>
                  <a:srgbClr val="FFFFFF"/>
                </a:solidFill>
                <a:ea typeface="MS PGothic" panose="020B0600070205080204" pitchFamily="34" charset="-128"/>
              </a:rPr>
              <a:t>Tete</a:t>
            </a:r>
          </a:p>
          <a:p>
            <a:pPr algn="ctr" eaLnBrk="1" hangingPunct="1">
              <a:lnSpc>
                <a:spcPct val="100000"/>
              </a:lnSpc>
              <a:spcBef>
                <a:spcPct val="0"/>
              </a:spcBef>
              <a:buFontTx/>
              <a:buNone/>
            </a:pPr>
            <a:r>
              <a:rPr lang="en-US" altLang="en-US" sz="1800">
                <a:solidFill>
                  <a:srgbClr val="FFFFFF"/>
                </a:solidFill>
                <a:ea typeface="MS PGothic" panose="020B0600070205080204" pitchFamily="34" charset="-128"/>
              </a:rPr>
              <a:t>22%</a:t>
            </a:r>
          </a:p>
        </p:txBody>
      </p:sp>
      <p:cxnSp>
        <p:nvCxnSpPr>
          <p:cNvPr id="39" name="Straight Connector 38"/>
          <p:cNvCxnSpPr/>
          <p:nvPr/>
        </p:nvCxnSpPr>
        <p:spPr>
          <a:xfrm>
            <a:off x="5203825" y="3275013"/>
            <a:ext cx="304800" cy="1349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9034" name="TextBox 39"/>
          <p:cNvSpPr txBox="1">
            <a:spLocks noChangeArrowheads="1"/>
          </p:cNvSpPr>
          <p:nvPr/>
        </p:nvSpPr>
        <p:spPr bwMode="auto">
          <a:xfrm>
            <a:off x="5624513" y="3168650"/>
            <a:ext cx="10588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a:ea typeface="MS PGothic" panose="020B0600070205080204" pitchFamily="34" charset="-128"/>
              </a:rPr>
              <a:t>Sofala</a:t>
            </a:r>
          </a:p>
          <a:p>
            <a:pPr algn="ctr" eaLnBrk="1" hangingPunct="1">
              <a:lnSpc>
                <a:spcPct val="100000"/>
              </a:lnSpc>
              <a:spcBef>
                <a:spcPct val="0"/>
              </a:spcBef>
              <a:buFontTx/>
              <a:buNone/>
            </a:pPr>
            <a:r>
              <a:rPr lang="en-US" altLang="en-US" sz="1800">
                <a:ea typeface="MS PGothic" panose="020B0600070205080204" pitchFamily="34" charset="-128"/>
              </a:rPr>
              <a:t>37%</a:t>
            </a:r>
          </a:p>
        </p:txBody>
      </p:sp>
      <p:sp>
        <p:nvSpPr>
          <p:cNvPr id="129035" name="TextBox 40"/>
          <p:cNvSpPr txBox="1">
            <a:spLocks noChangeArrowheads="1"/>
          </p:cNvSpPr>
          <p:nvPr/>
        </p:nvSpPr>
        <p:spPr bwMode="auto">
          <a:xfrm>
            <a:off x="5448300" y="4608513"/>
            <a:ext cx="1058863"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a:solidFill>
                  <a:srgbClr val="FFFFFF"/>
                </a:solidFill>
                <a:ea typeface="MS PGothic" panose="020B0600070205080204" pitchFamily="34" charset="-128"/>
              </a:rPr>
              <a:t>Inham-bane</a:t>
            </a:r>
          </a:p>
          <a:p>
            <a:pPr algn="ctr" eaLnBrk="1" hangingPunct="1">
              <a:lnSpc>
                <a:spcPct val="100000"/>
              </a:lnSpc>
              <a:spcBef>
                <a:spcPct val="0"/>
              </a:spcBef>
              <a:buFontTx/>
              <a:buNone/>
            </a:pPr>
            <a:r>
              <a:rPr lang="en-US" altLang="en-US" sz="1800">
                <a:solidFill>
                  <a:srgbClr val="FFFFFF"/>
                </a:solidFill>
                <a:ea typeface="MS PGothic" panose="020B0600070205080204" pitchFamily="34" charset="-128"/>
              </a:rPr>
              <a:t>31%</a:t>
            </a:r>
          </a:p>
        </p:txBody>
      </p:sp>
      <p:sp>
        <p:nvSpPr>
          <p:cNvPr id="129036" name="TextBox 41"/>
          <p:cNvSpPr txBox="1">
            <a:spLocks noChangeArrowheads="1"/>
          </p:cNvSpPr>
          <p:nvPr/>
        </p:nvSpPr>
        <p:spPr bwMode="auto">
          <a:xfrm>
            <a:off x="4565650" y="4833938"/>
            <a:ext cx="10588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a:ea typeface="MS PGothic" panose="020B0600070205080204" pitchFamily="34" charset="-128"/>
              </a:rPr>
              <a:t>Gaza</a:t>
            </a:r>
          </a:p>
          <a:p>
            <a:pPr algn="ctr" eaLnBrk="1" hangingPunct="1">
              <a:lnSpc>
                <a:spcPct val="100000"/>
              </a:lnSpc>
              <a:spcBef>
                <a:spcPct val="0"/>
              </a:spcBef>
              <a:buFontTx/>
              <a:buNone/>
            </a:pPr>
            <a:r>
              <a:rPr lang="en-US" altLang="en-US" sz="1800">
                <a:ea typeface="MS PGothic" panose="020B0600070205080204" pitchFamily="34" charset="-128"/>
              </a:rPr>
              <a:t>39%</a:t>
            </a:r>
          </a:p>
        </p:txBody>
      </p:sp>
      <p:sp>
        <p:nvSpPr>
          <p:cNvPr id="129037" name="TextBox 42"/>
          <p:cNvSpPr txBox="1">
            <a:spLocks noChangeArrowheads="1"/>
          </p:cNvSpPr>
          <p:nvPr/>
        </p:nvSpPr>
        <p:spPr bwMode="auto">
          <a:xfrm>
            <a:off x="3754438" y="5894388"/>
            <a:ext cx="1168400"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a:ea typeface="MS PGothic" panose="020B0600070205080204" pitchFamily="34" charset="-128"/>
              </a:rPr>
              <a:t>Maputo Província</a:t>
            </a:r>
          </a:p>
          <a:p>
            <a:pPr algn="ctr" eaLnBrk="1" hangingPunct="1">
              <a:lnSpc>
                <a:spcPct val="100000"/>
              </a:lnSpc>
              <a:spcBef>
                <a:spcPct val="0"/>
              </a:spcBef>
              <a:buFontTx/>
              <a:buNone/>
            </a:pPr>
            <a:r>
              <a:rPr lang="en-US" altLang="en-US" sz="1800">
                <a:ea typeface="MS PGothic" panose="020B0600070205080204" pitchFamily="34" charset="-128"/>
              </a:rPr>
              <a:t>37%</a:t>
            </a:r>
          </a:p>
        </p:txBody>
      </p:sp>
      <p:sp>
        <p:nvSpPr>
          <p:cNvPr id="129038" name="TextBox 43"/>
          <p:cNvSpPr txBox="1">
            <a:spLocks noChangeArrowheads="1"/>
          </p:cNvSpPr>
          <p:nvPr/>
        </p:nvSpPr>
        <p:spPr bwMode="auto">
          <a:xfrm>
            <a:off x="5697538" y="6013450"/>
            <a:ext cx="10509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a:ea typeface="MS PGothic" panose="020B0600070205080204" pitchFamily="34" charset="-128"/>
              </a:rPr>
              <a:t>Maputo Cidade</a:t>
            </a:r>
          </a:p>
          <a:p>
            <a:pPr algn="ctr" eaLnBrk="1" hangingPunct="1">
              <a:lnSpc>
                <a:spcPct val="100000"/>
              </a:lnSpc>
              <a:spcBef>
                <a:spcPct val="0"/>
              </a:spcBef>
              <a:buFontTx/>
              <a:buNone/>
            </a:pPr>
            <a:r>
              <a:rPr lang="en-US" altLang="en-US" sz="1800">
                <a:ea typeface="MS PGothic" panose="020B0600070205080204" pitchFamily="34" charset="-128"/>
              </a:rPr>
              <a:t>48%</a:t>
            </a:r>
          </a:p>
          <a:p>
            <a:pPr algn="ctr" eaLnBrk="1" hangingPunct="1">
              <a:lnSpc>
                <a:spcPct val="100000"/>
              </a:lnSpc>
              <a:spcBef>
                <a:spcPct val="0"/>
              </a:spcBef>
              <a:buFontTx/>
              <a:buNone/>
            </a:pPr>
            <a:endParaRPr lang="en-US" altLang="en-US" sz="1800">
              <a:ea typeface="MS PGothic" panose="020B0600070205080204" pitchFamily="34" charset="-128"/>
            </a:endParaRPr>
          </a:p>
        </p:txBody>
      </p:sp>
      <p:cxnSp>
        <p:nvCxnSpPr>
          <p:cNvPr id="45" name="Straight Connector 44"/>
          <p:cNvCxnSpPr/>
          <p:nvPr/>
        </p:nvCxnSpPr>
        <p:spPr>
          <a:xfrm>
            <a:off x="4740275" y="6188075"/>
            <a:ext cx="366713" cy="571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V="1">
            <a:off x="5268913" y="6346825"/>
            <a:ext cx="428625" cy="349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a:stCxn id="58" idx="48"/>
            <a:endCxn id="129038" idx="1"/>
          </p:cNvCxnSpPr>
          <p:nvPr/>
        </p:nvCxnSpPr>
        <p:spPr>
          <a:xfrm>
            <a:off x="5348288" y="6521450"/>
            <a:ext cx="349250" cy="920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9042" name="Title 3"/>
          <p:cNvSpPr txBox="1">
            <a:spLocks/>
          </p:cNvSpPr>
          <p:nvPr/>
        </p:nvSpPr>
        <p:spPr bwMode="auto">
          <a:xfrm>
            <a:off x="0" y="61913"/>
            <a:ext cx="5092700"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pt-PT" altLang="en-US" sz="4400"/>
              <a:t>Supressão viral por província</a:t>
            </a:r>
          </a:p>
        </p:txBody>
      </p:sp>
      <p:sp>
        <p:nvSpPr>
          <p:cNvPr id="129043" name="TextBox 11"/>
          <p:cNvSpPr txBox="1">
            <a:spLocks noChangeArrowheads="1"/>
          </p:cNvSpPr>
          <p:nvPr/>
        </p:nvSpPr>
        <p:spPr bwMode="auto">
          <a:xfrm>
            <a:off x="0" y="1528763"/>
            <a:ext cx="399415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00000"/>
              </a:lnSpc>
              <a:spcBef>
                <a:spcPct val="0"/>
              </a:spcBef>
              <a:buFontTx/>
              <a:buNone/>
            </a:pPr>
            <a:r>
              <a:rPr lang="pt-PT" altLang="en-US" sz="1800" i="1" dirty="0"/>
              <a:t>Percentagem de homens e mulheres de 15-49 anos e HIV positivos com a carga viral &lt;</a:t>
            </a:r>
            <a:r>
              <a:rPr lang="pt-PT" altLang="en-US" sz="1800" i="1" dirty="0" smtClean="0"/>
              <a:t>1.000 </a:t>
            </a:r>
            <a:r>
              <a:rPr lang="pt-PT" altLang="en-US" sz="1800" i="1" dirty="0"/>
              <a:t>copias/</a:t>
            </a:r>
            <a:r>
              <a:rPr lang="pt-PT" altLang="en-US" sz="1800" i="1" dirty="0" err="1"/>
              <a:t>mL</a:t>
            </a:r>
            <a:r>
              <a:rPr lang="pt-PT" altLang="en-US" sz="1800" i="1" dirty="0"/>
              <a:t> segundo testagem no âmbito do inquérito</a:t>
            </a:r>
          </a:p>
        </p:txBody>
      </p:sp>
      <p:sp>
        <p:nvSpPr>
          <p:cNvPr id="36" name="TextBox 59"/>
          <p:cNvSpPr txBox="1">
            <a:spLocks noChangeArrowheads="1"/>
          </p:cNvSpPr>
          <p:nvPr/>
        </p:nvSpPr>
        <p:spPr bwMode="auto">
          <a:xfrm>
            <a:off x="377825" y="3376613"/>
            <a:ext cx="3457575" cy="523875"/>
          </a:xfrm>
          <a:prstGeom prst="rect">
            <a:avLst/>
          </a:prstGeom>
          <a:noFill/>
          <a:ln>
            <a:noFill/>
          </a:ln>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defRPr/>
            </a:pPr>
            <a:r>
              <a:rPr lang="pt-PT" altLang="en-US" sz="2800" b="1" dirty="0" smtClean="0">
                <a:latin typeface="+mn-lt"/>
                <a:ea typeface="Arial Unicode MS" panose="020B0604020202020204" pitchFamily="34" charset="-128"/>
                <a:cs typeface="Arial Unicode MS" panose="020B0604020202020204" pitchFamily="34" charset="-128"/>
              </a:rPr>
              <a:t>Moçambique 32%</a:t>
            </a:r>
            <a:endParaRPr lang="pt-PT" altLang="en-US" sz="2800" b="1" dirty="0">
              <a:latin typeface="+mn-lt"/>
              <a:ea typeface="Arial Unicode MS" panose="020B0604020202020204" pitchFamily="34" charset="-128"/>
              <a:cs typeface="Arial Unicode MS" panose="020B0604020202020204" pitchFamily="34" charset="-128"/>
            </a:endParaRPr>
          </a:p>
        </p:txBody>
      </p:sp>
    </p:spTree>
    <p:extLst>
      <p:ext uri="{BB962C8B-B14F-4D97-AF65-F5344CB8AC3E}">
        <p14:creationId xmlns:p14="http://schemas.microsoft.com/office/powerpoint/2010/main" val="1329764977"/>
      </p:ext>
    </p:extLst>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Title 1"/>
          <p:cNvSpPr>
            <a:spLocks noGrp="1"/>
          </p:cNvSpPr>
          <p:nvPr>
            <p:ph type="title" idx="4294967295"/>
          </p:nvPr>
        </p:nvSpPr>
        <p:spPr>
          <a:xfrm>
            <a:off x="0" y="0"/>
            <a:ext cx="9144000" cy="1325563"/>
          </a:xfrm>
        </p:spPr>
        <p:txBody>
          <a:bodyPr/>
          <a:lstStyle/>
          <a:p>
            <a:pPr eaLnBrk="1" hangingPunct="1"/>
            <a:r>
              <a:rPr lang="pt-PT" altLang="en-US" dirty="0" smtClean="0"/>
              <a:t>Principais Resultados</a:t>
            </a:r>
          </a:p>
        </p:txBody>
      </p:sp>
      <p:sp>
        <p:nvSpPr>
          <p:cNvPr id="131075" name="Content Placeholder 3"/>
          <p:cNvSpPr>
            <a:spLocks noGrp="1"/>
          </p:cNvSpPr>
          <p:nvPr>
            <p:ph idx="4294967295"/>
          </p:nvPr>
        </p:nvSpPr>
        <p:spPr>
          <a:xfrm>
            <a:off x="462756" y="1189264"/>
            <a:ext cx="8218488" cy="5265738"/>
          </a:xfrm>
        </p:spPr>
        <p:txBody>
          <a:bodyPr/>
          <a:lstStyle/>
          <a:p>
            <a:pPr eaLnBrk="1" hangingPunct="1">
              <a:buClr>
                <a:schemeClr val="tx1"/>
              </a:buClr>
            </a:pPr>
            <a:r>
              <a:rPr lang="pt-PT" altLang="en-US" b="1" dirty="0" smtClean="0">
                <a:solidFill>
                  <a:schemeClr val="tx2"/>
                </a:solidFill>
              </a:rPr>
              <a:t>56% </a:t>
            </a:r>
            <a:r>
              <a:rPr lang="pt-PT" altLang="en-US" dirty="0" smtClean="0"/>
              <a:t>dos homens e </a:t>
            </a:r>
            <a:r>
              <a:rPr lang="pt-PT" altLang="en-US" b="1" dirty="0" smtClean="0">
                <a:solidFill>
                  <a:schemeClr val="tx2"/>
                </a:solidFill>
              </a:rPr>
              <a:t>47% </a:t>
            </a:r>
            <a:r>
              <a:rPr lang="pt-PT" altLang="en-US" dirty="0" smtClean="0"/>
              <a:t>das mulheres conhecem as 2 principais métodos da prevenção de HIV.</a:t>
            </a:r>
          </a:p>
          <a:p>
            <a:pPr eaLnBrk="1" hangingPunct="1">
              <a:buClr>
                <a:schemeClr val="tx1"/>
              </a:buClr>
            </a:pPr>
            <a:r>
              <a:rPr lang="pt-PT" altLang="en-US" b="1" dirty="0" smtClean="0">
                <a:solidFill>
                  <a:schemeClr val="tx2"/>
                </a:solidFill>
              </a:rPr>
              <a:t>13% </a:t>
            </a:r>
            <a:r>
              <a:rPr lang="pt-PT" altLang="en-US" dirty="0" smtClean="0"/>
              <a:t>dos adultos </a:t>
            </a:r>
            <a:r>
              <a:rPr lang="en-US" altLang="en-US" dirty="0" err="1" smtClean="0"/>
              <a:t>são</a:t>
            </a:r>
            <a:r>
              <a:rPr lang="en-US" altLang="en-US" dirty="0" smtClean="0"/>
              <a:t> </a:t>
            </a:r>
            <a:r>
              <a:rPr lang="pt-PT" altLang="en-US" b="1" i="1" dirty="0" smtClean="0">
                <a:solidFill>
                  <a:schemeClr val="tx2"/>
                </a:solidFill>
              </a:rPr>
              <a:t>HIV positivos</a:t>
            </a:r>
            <a:r>
              <a:rPr lang="pt-PT" altLang="en-US" dirty="0" smtClean="0"/>
              <a:t>.</a:t>
            </a:r>
            <a:r>
              <a:rPr lang="pt-PT" altLang="en-US" dirty="0" smtClean="0">
                <a:solidFill>
                  <a:schemeClr val="bg1"/>
                </a:solidFill>
              </a:rPr>
              <a:t> </a:t>
            </a:r>
          </a:p>
          <a:p>
            <a:pPr eaLnBrk="1" hangingPunct="1"/>
            <a:r>
              <a:rPr lang="pt-PT" altLang="en-US" dirty="0" smtClean="0"/>
              <a:t>A</a:t>
            </a:r>
            <a:r>
              <a:rPr lang="pt-PT" altLang="en-US" b="1" i="1" dirty="0" smtClean="0">
                <a:solidFill>
                  <a:schemeClr val="bg1"/>
                </a:solidFill>
              </a:rPr>
              <a:t> </a:t>
            </a:r>
            <a:r>
              <a:rPr lang="pt-PT" altLang="en-US" b="1" i="1" dirty="0" smtClean="0">
                <a:solidFill>
                  <a:schemeClr val="tx2"/>
                </a:solidFill>
              </a:rPr>
              <a:t>prevalência de HIV aumentou ligeiramente </a:t>
            </a:r>
            <a:r>
              <a:rPr lang="pt-PT" altLang="en-US" dirty="0" smtClean="0"/>
              <a:t>desde 2009</a:t>
            </a:r>
            <a:r>
              <a:rPr lang="pt-PT" altLang="en-US" b="1" dirty="0" smtClean="0"/>
              <a:t>.</a:t>
            </a:r>
          </a:p>
          <a:p>
            <a:pPr eaLnBrk="1" hangingPunct="1"/>
            <a:r>
              <a:rPr lang="pt-PT" altLang="en-US" dirty="0" smtClean="0"/>
              <a:t>A prevalência de HIV é mais elevado em </a:t>
            </a:r>
            <a:r>
              <a:rPr lang="pt-PT" altLang="en-US" b="1" i="1" dirty="0" smtClean="0">
                <a:solidFill>
                  <a:schemeClr val="tx2"/>
                </a:solidFill>
              </a:rPr>
              <a:t>Gaza</a:t>
            </a:r>
            <a:r>
              <a:rPr lang="pt-PT" altLang="en-US" dirty="0" smtClean="0">
                <a:solidFill>
                  <a:schemeClr val="bg1"/>
                </a:solidFill>
              </a:rPr>
              <a:t> </a:t>
            </a:r>
            <a:r>
              <a:rPr lang="pt-PT" altLang="en-US" b="1" i="1" dirty="0" smtClean="0">
                <a:solidFill>
                  <a:schemeClr val="tx2"/>
                </a:solidFill>
              </a:rPr>
              <a:t>(24%) </a:t>
            </a:r>
            <a:r>
              <a:rPr lang="pt-PT" altLang="en-US" dirty="0" smtClean="0"/>
              <a:t>e mais baixo em </a:t>
            </a:r>
            <a:r>
              <a:rPr lang="pt-PT" altLang="en-US" b="1" i="1" dirty="0" smtClean="0">
                <a:solidFill>
                  <a:schemeClr val="tx2"/>
                </a:solidFill>
              </a:rPr>
              <a:t>Tete (5%).</a:t>
            </a:r>
          </a:p>
          <a:p>
            <a:pPr eaLnBrk="1" hangingPunct="1"/>
            <a:r>
              <a:rPr lang="pt-PT" altLang="en-US" dirty="0" smtClean="0"/>
              <a:t>Um terço </a:t>
            </a:r>
            <a:r>
              <a:rPr lang="pt-PT" altLang="en-US" b="1" i="1" dirty="0" smtClean="0">
                <a:solidFill>
                  <a:schemeClr val="tx2"/>
                </a:solidFill>
              </a:rPr>
              <a:t>(32%) </a:t>
            </a:r>
            <a:r>
              <a:rPr lang="pt-PT" altLang="en-US" dirty="0" smtClean="0"/>
              <a:t>das pessoas vivendo com HIV tem a </a:t>
            </a:r>
            <a:r>
              <a:rPr lang="pt-PT" altLang="en-US" b="1" i="1" dirty="0" smtClean="0">
                <a:solidFill>
                  <a:schemeClr val="tx2"/>
                </a:solidFill>
              </a:rPr>
              <a:t>carga viral suprimida</a:t>
            </a:r>
            <a:r>
              <a:rPr lang="pt-PT" altLang="en-US" i="1" dirty="0" smtClean="0"/>
              <a:t>.</a:t>
            </a:r>
            <a:r>
              <a:rPr lang="pt-PT" altLang="en-US" b="1" i="1" dirty="0" smtClean="0">
                <a:solidFill>
                  <a:schemeClr val="tx2"/>
                </a:solidFill>
              </a:rPr>
              <a:t> </a:t>
            </a:r>
          </a:p>
          <a:p>
            <a:pPr eaLnBrk="1" hangingPunct="1"/>
            <a:endParaRPr lang="pt-PT" altLang="en-US" dirty="0" smtClean="0"/>
          </a:p>
        </p:txBody>
      </p:sp>
    </p:spTree>
    <p:extLst>
      <p:ext uri="{BB962C8B-B14F-4D97-AF65-F5344CB8AC3E}">
        <p14:creationId xmlns:p14="http://schemas.microsoft.com/office/powerpoint/2010/main" val="214518341"/>
      </p:ext>
    </p:extLst>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Content Placeholder 2"/>
          <p:cNvSpPr txBox="1">
            <a:spLocks/>
          </p:cNvSpPr>
          <p:nvPr/>
        </p:nvSpPr>
        <p:spPr bwMode="auto">
          <a:xfrm>
            <a:off x="252413" y="1550988"/>
            <a:ext cx="4073525" cy="301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2"/>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2"/>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2"/>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9pPr>
          </a:lstStyle>
          <a:p>
            <a:pPr eaLnBrk="1" hangingPunct="1">
              <a:lnSpc>
                <a:spcPct val="110000"/>
              </a:lnSpc>
              <a:spcBef>
                <a:spcPct val="0"/>
              </a:spcBef>
              <a:spcAft>
                <a:spcPts val="600"/>
              </a:spcAft>
              <a:buClr>
                <a:schemeClr val="tx1"/>
              </a:buClr>
            </a:pPr>
            <a:r>
              <a:rPr lang="pt-PT" altLang="en-US" sz="2800" b="1" dirty="0"/>
              <a:t>Emprego e </a:t>
            </a:r>
            <a:r>
              <a:rPr lang="pt-PT" altLang="en-US" sz="2800" b="1" dirty="0" smtClean="0"/>
              <a:t>remuneração</a:t>
            </a:r>
            <a:endParaRPr lang="pt-PT" altLang="en-US" sz="2800" b="1" dirty="0"/>
          </a:p>
          <a:p>
            <a:pPr eaLnBrk="1" hangingPunct="1">
              <a:lnSpc>
                <a:spcPct val="110000"/>
              </a:lnSpc>
              <a:spcBef>
                <a:spcPct val="0"/>
              </a:spcBef>
              <a:spcAft>
                <a:spcPts val="600"/>
              </a:spcAft>
              <a:buClr>
                <a:schemeClr val="tx1"/>
              </a:buClr>
            </a:pPr>
            <a:r>
              <a:rPr lang="pt-PT" altLang="en-US" sz="2800" dirty="0" smtClean="0">
                <a:solidFill>
                  <a:schemeClr val="tx1"/>
                </a:solidFill>
              </a:rPr>
              <a:t>Posse de bens</a:t>
            </a:r>
          </a:p>
          <a:p>
            <a:pPr eaLnBrk="1" hangingPunct="1">
              <a:lnSpc>
                <a:spcPct val="110000"/>
              </a:lnSpc>
              <a:spcBef>
                <a:spcPct val="0"/>
              </a:spcBef>
              <a:spcAft>
                <a:spcPts val="600"/>
              </a:spcAft>
              <a:buClr>
                <a:schemeClr val="tx1"/>
              </a:buClr>
            </a:pPr>
            <a:r>
              <a:rPr lang="pt-PT" altLang="en-US" sz="2800" dirty="0" smtClean="0">
                <a:solidFill>
                  <a:schemeClr val="tx1"/>
                </a:solidFill>
              </a:rPr>
              <a:t>Tomada </a:t>
            </a:r>
            <a:r>
              <a:rPr lang="pt-PT" altLang="en-US" sz="2800" dirty="0">
                <a:solidFill>
                  <a:schemeClr val="tx1"/>
                </a:solidFill>
              </a:rPr>
              <a:t>de decisões</a:t>
            </a:r>
          </a:p>
          <a:p>
            <a:pPr eaLnBrk="1" hangingPunct="1">
              <a:lnSpc>
                <a:spcPct val="110000"/>
              </a:lnSpc>
              <a:spcBef>
                <a:spcPct val="0"/>
              </a:spcBef>
              <a:spcAft>
                <a:spcPts val="600"/>
              </a:spcAft>
              <a:buClr>
                <a:schemeClr val="tx1"/>
              </a:buClr>
            </a:pPr>
            <a:r>
              <a:rPr lang="pt-PT" altLang="en-US" sz="2800" dirty="0">
                <a:solidFill>
                  <a:schemeClr val="tx1"/>
                </a:solidFill>
              </a:rPr>
              <a:t>Atitudes em relação à agressão física contra as esposas</a:t>
            </a:r>
          </a:p>
        </p:txBody>
      </p:sp>
    </p:spTree>
    <p:extLst>
      <p:ext uri="{BB962C8B-B14F-4D97-AF65-F5344CB8AC3E}">
        <p14:creationId xmlns:p14="http://schemas.microsoft.com/office/powerpoint/2010/main" val="2182455941"/>
      </p:ext>
    </p:extLst>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itle 1"/>
          <p:cNvSpPr>
            <a:spLocks noGrp="1"/>
          </p:cNvSpPr>
          <p:nvPr>
            <p:ph type="title" idx="4294967295"/>
          </p:nvPr>
        </p:nvSpPr>
        <p:spPr>
          <a:xfrm>
            <a:off x="0" y="-11113"/>
            <a:ext cx="7886700" cy="1325563"/>
          </a:xfrm>
          <a:prstGeom prst="rect">
            <a:avLst/>
          </a:prstGeom>
        </p:spPr>
        <p:txBody>
          <a:bodyPr/>
          <a:lstStyle/>
          <a:p>
            <a:pPr eaLnBrk="1" hangingPunct="1"/>
            <a:r>
              <a:rPr lang="pt-PT" altLang="en-US" sz="4200" smtClean="0"/>
              <a:t>Emprego</a:t>
            </a:r>
          </a:p>
        </p:txBody>
      </p:sp>
      <p:graphicFrame>
        <p:nvGraphicFramePr>
          <p:cNvPr id="2" name="Content Placeholder 10"/>
          <p:cNvGraphicFramePr>
            <a:graphicFrameLocks noGrp="1"/>
          </p:cNvGraphicFramePr>
          <p:nvPr>
            <p:ph idx="4294967295"/>
            <p:extLst/>
          </p:nvPr>
        </p:nvGraphicFramePr>
        <p:xfrm>
          <a:off x="454025" y="1646238"/>
          <a:ext cx="8235950" cy="5211762"/>
        </p:xfrm>
        <a:graphic>
          <a:graphicData uri="http://schemas.openxmlformats.org/drawingml/2006/chart">
            <c:chart xmlns:c="http://schemas.openxmlformats.org/drawingml/2006/chart" xmlns:r="http://schemas.openxmlformats.org/officeDocument/2006/relationships" r:id="rId3"/>
          </a:graphicData>
        </a:graphic>
      </p:graphicFrame>
      <p:sp>
        <p:nvSpPr>
          <p:cNvPr id="8196" name="TextBox 11"/>
          <p:cNvSpPr txBox="1">
            <a:spLocks noChangeArrowheads="1"/>
          </p:cNvSpPr>
          <p:nvPr/>
        </p:nvSpPr>
        <p:spPr bwMode="auto">
          <a:xfrm>
            <a:off x="0" y="1028700"/>
            <a:ext cx="9144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2"/>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2"/>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2"/>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9pPr>
          </a:lstStyle>
          <a:p>
            <a:pPr algn="ctr" eaLnBrk="1" hangingPunct="1">
              <a:lnSpc>
                <a:spcPct val="100000"/>
              </a:lnSpc>
              <a:spcBef>
                <a:spcPct val="0"/>
              </a:spcBef>
              <a:buFontTx/>
              <a:buNone/>
            </a:pPr>
            <a:r>
              <a:rPr lang="pt-PT" altLang="en-US" sz="1800" i="1" dirty="0">
                <a:solidFill>
                  <a:schemeClr val="tx1"/>
                </a:solidFill>
              </a:rPr>
              <a:t>Percentagem de homens e mulheres </a:t>
            </a:r>
            <a:r>
              <a:rPr lang="pt-PT" altLang="en-US" sz="1800" i="1" dirty="0" smtClean="0">
                <a:solidFill>
                  <a:schemeClr val="tx1"/>
                </a:solidFill>
              </a:rPr>
              <a:t>casados de </a:t>
            </a:r>
            <a:r>
              <a:rPr lang="pt-PT" altLang="en-US" sz="1800" i="1" dirty="0">
                <a:solidFill>
                  <a:schemeClr val="tx1"/>
                </a:solidFill>
              </a:rPr>
              <a:t>15-49 anos empregados nos </a:t>
            </a:r>
            <a:r>
              <a:rPr lang="pt-PT" altLang="en-US" sz="1800" i="1" dirty="0" smtClean="0">
                <a:solidFill>
                  <a:schemeClr val="tx1"/>
                </a:solidFill>
              </a:rPr>
              <a:t>12 meses anteriores ao inquérito</a:t>
            </a:r>
            <a:endParaRPr lang="pt-PT" altLang="en-US" sz="1800" i="1" dirty="0">
              <a:solidFill>
                <a:schemeClr val="tx1"/>
              </a:solidFill>
            </a:endParaRPr>
          </a:p>
        </p:txBody>
      </p:sp>
    </p:spTree>
    <p:extLst>
      <p:ext uri="{BB962C8B-B14F-4D97-AF65-F5344CB8AC3E}">
        <p14:creationId xmlns:p14="http://schemas.microsoft.com/office/powerpoint/2010/main" val="993062804"/>
      </p:ext>
    </p:extLst>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itle 1"/>
          <p:cNvSpPr>
            <a:spLocks noGrp="1"/>
          </p:cNvSpPr>
          <p:nvPr>
            <p:ph type="title" idx="4294967295"/>
          </p:nvPr>
        </p:nvSpPr>
        <p:spPr>
          <a:xfrm>
            <a:off x="628650" y="10318"/>
            <a:ext cx="7886700" cy="1325563"/>
          </a:xfrm>
          <a:prstGeom prst="rect">
            <a:avLst/>
          </a:prstGeom>
        </p:spPr>
        <p:txBody>
          <a:bodyPr/>
          <a:lstStyle/>
          <a:p>
            <a:pPr eaLnBrk="1" hangingPunct="1"/>
            <a:r>
              <a:rPr lang="pt-PT" altLang="en-US" sz="4200" dirty="0" smtClean="0"/>
              <a:t>Tipo de remuneração</a:t>
            </a:r>
          </a:p>
        </p:txBody>
      </p:sp>
      <p:graphicFrame>
        <p:nvGraphicFramePr>
          <p:cNvPr id="2" name="Content Placeholder 10"/>
          <p:cNvGraphicFramePr>
            <a:graphicFrameLocks noGrp="1"/>
          </p:cNvGraphicFramePr>
          <p:nvPr>
            <p:ph idx="4294967295"/>
            <p:extLst/>
          </p:nvPr>
        </p:nvGraphicFramePr>
        <p:xfrm>
          <a:off x="511175" y="1737996"/>
          <a:ext cx="8004175" cy="5164137"/>
        </p:xfrm>
        <a:graphic>
          <a:graphicData uri="http://schemas.openxmlformats.org/drawingml/2006/chart">
            <c:chart xmlns:c="http://schemas.openxmlformats.org/drawingml/2006/chart" xmlns:r="http://schemas.openxmlformats.org/officeDocument/2006/relationships" r:id="rId3"/>
          </a:graphicData>
        </a:graphic>
      </p:graphicFrame>
      <p:sp>
        <p:nvSpPr>
          <p:cNvPr id="10244" name="TextBox 11"/>
          <p:cNvSpPr txBox="1">
            <a:spLocks noChangeArrowheads="1"/>
          </p:cNvSpPr>
          <p:nvPr/>
        </p:nvSpPr>
        <p:spPr bwMode="auto">
          <a:xfrm>
            <a:off x="0" y="1028700"/>
            <a:ext cx="91440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2"/>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2"/>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2"/>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9pPr>
          </a:lstStyle>
          <a:p>
            <a:pPr algn="ctr" eaLnBrk="1" hangingPunct="1">
              <a:lnSpc>
                <a:spcPct val="100000"/>
              </a:lnSpc>
              <a:spcBef>
                <a:spcPct val="0"/>
              </a:spcBef>
              <a:buFontTx/>
              <a:buNone/>
            </a:pPr>
            <a:r>
              <a:rPr lang="pt-PT" altLang="en-US" sz="1800" i="1" dirty="0">
                <a:solidFill>
                  <a:schemeClr val="tx1"/>
                </a:solidFill>
              </a:rPr>
              <a:t>Distribuição percentual de </a:t>
            </a:r>
            <a:r>
              <a:rPr lang="pt-PT" altLang="en-US" sz="1800" i="1" dirty="0" smtClean="0">
                <a:solidFill>
                  <a:schemeClr val="tx1"/>
                </a:solidFill>
              </a:rPr>
              <a:t>homens e mulheres </a:t>
            </a:r>
            <a:r>
              <a:rPr lang="pt-PT" altLang="en-US" sz="1800" i="1" dirty="0">
                <a:solidFill>
                  <a:schemeClr val="tx1"/>
                </a:solidFill>
              </a:rPr>
              <a:t>de 15-49 anos, </a:t>
            </a:r>
            <a:r>
              <a:rPr lang="pt-PT" altLang="en-US" sz="1800" i="1" dirty="0" err="1">
                <a:solidFill>
                  <a:schemeClr val="tx1"/>
                </a:solidFill>
              </a:rPr>
              <a:t>actualmente</a:t>
            </a:r>
            <a:r>
              <a:rPr lang="pt-PT" altLang="en-US" sz="1800" i="1" dirty="0">
                <a:solidFill>
                  <a:schemeClr val="tx1"/>
                </a:solidFill>
              </a:rPr>
              <a:t> casados, e com emprego nos </a:t>
            </a:r>
            <a:r>
              <a:rPr lang="pt-PT" altLang="en-US" sz="1800" i="1" dirty="0" smtClean="0">
                <a:solidFill>
                  <a:schemeClr val="tx1"/>
                </a:solidFill>
              </a:rPr>
              <a:t>últimos 12 meses, </a:t>
            </a:r>
            <a:r>
              <a:rPr lang="pt-PT" altLang="en-US" sz="1800" i="1" dirty="0">
                <a:solidFill>
                  <a:schemeClr val="tx1"/>
                </a:solidFill>
              </a:rPr>
              <a:t>segundo o tipo de remuneração</a:t>
            </a:r>
          </a:p>
        </p:txBody>
      </p:sp>
    </p:spTree>
    <p:extLst>
      <p:ext uri="{BB962C8B-B14F-4D97-AF65-F5344CB8AC3E}">
        <p14:creationId xmlns:p14="http://schemas.microsoft.com/office/powerpoint/2010/main" val="9936401"/>
      </p:ext>
    </p:extLst>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Title 1"/>
          <p:cNvSpPr>
            <a:spLocks noGrp="1"/>
          </p:cNvSpPr>
          <p:nvPr>
            <p:ph type="title" idx="4294967295"/>
          </p:nvPr>
        </p:nvSpPr>
        <p:spPr>
          <a:xfrm>
            <a:off x="0" y="0"/>
            <a:ext cx="9144000" cy="1325563"/>
          </a:xfrm>
          <a:prstGeom prst="rect">
            <a:avLst/>
          </a:prstGeom>
        </p:spPr>
        <p:txBody>
          <a:bodyPr/>
          <a:lstStyle/>
          <a:p>
            <a:pPr eaLnBrk="1" hangingPunct="1"/>
            <a:r>
              <a:rPr lang="pt-PT" altLang="en-US" sz="4200" smtClean="0"/>
              <a:t>Controlo sobre a remuneração em dinheiro da mulher</a:t>
            </a:r>
          </a:p>
        </p:txBody>
      </p:sp>
      <p:graphicFrame>
        <p:nvGraphicFramePr>
          <p:cNvPr id="2" name="Content Placeholder 6"/>
          <p:cNvGraphicFramePr>
            <a:graphicFrameLocks noGrp="1"/>
          </p:cNvGraphicFramePr>
          <p:nvPr>
            <p:ph idx="4294967295"/>
            <p:extLst/>
          </p:nvPr>
        </p:nvGraphicFramePr>
        <p:xfrm>
          <a:off x="0" y="1787525"/>
          <a:ext cx="9136063" cy="5070475"/>
        </p:xfrm>
        <a:graphic>
          <a:graphicData uri="http://schemas.openxmlformats.org/drawingml/2006/chart">
            <c:chart xmlns:c="http://schemas.openxmlformats.org/drawingml/2006/chart" xmlns:r="http://schemas.openxmlformats.org/officeDocument/2006/relationships" r:id="rId3"/>
          </a:graphicData>
        </a:graphic>
      </p:graphicFrame>
      <p:sp>
        <p:nvSpPr>
          <p:cNvPr id="12292" name="TextBox 7"/>
          <p:cNvSpPr txBox="1">
            <a:spLocks noChangeArrowheads="1"/>
          </p:cNvSpPr>
          <p:nvPr/>
        </p:nvSpPr>
        <p:spPr bwMode="auto">
          <a:xfrm>
            <a:off x="0" y="1233488"/>
            <a:ext cx="91440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2"/>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2"/>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2"/>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9pPr>
          </a:lstStyle>
          <a:p>
            <a:pPr algn="ctr" eaLnBrk="1" hangingPunct="1">
              <a:lnSpc>
                <a:spcPct val="100000"/>
              </a:lnSpc>
              <a:spcBef>
                <a:spcPct val="0"/>
              </a:spcBef>
              <a:buFontTx/>
              <a:buNone/>
            </a:pPr>
            <a:r>
              <a:rPr lang="pt-PT" altLang="en-US" sz="1800" i="1">
                <a:solidFill>
                  <a:schemeClr val="tx1"/>
                </a:solidFill>
              </a:rPr>
              <a:t>Entre mulheres de 15-49 anos, actualmente casadas e com emprego remunerado em dinheiro, a distribuição percentual segundo a pessoa que decide como gastar a renumeração</a:t>
            </a:r>
          </a:p>
        </p:txBody>
      </p:sp>
      <p:sp>
        <p:nvSpPr>
          <p:cNvPr id="4" name="TextBox 3"/>
          <p:cNvSpPr txBox="1"/>
          <p:nvPr/>
        </p:nvSpPr>
        <p:spPr>
          <a:xfrm>
            <a:off x="4665785" y="3259015"/>
            <a:ext cx="1652953" cy="1200329"/>
          </a:xfrm>
          <a:prstGeom prst="rect">
            <a:avLst/>
          </a:prstGeom>
          <a:noFill/>
        </p:spPr>
        <p:txBody>
          <a:bodyPr wrap="square" rtlCol="0">
            <a:spAutoFit/>
          </a:bodyPr>
          <a:lstStyle/>
          <a:p>
            <a:pPr algn="ctr"/>
            <a:fld id="{95EA3537-9F4C-425A-869F-98390D540728}" type="CATEGORYNAME">
              <a:rPr lang="en-US" b="1">
                <a:solidFill>
                  <a:schemeClr val="bg1"/>
                </a:solidFill>
              </a:rPr>
              <a:pPr algn="ctr"/>
              <a:t>Principalmente ela</a:t>
            </a:fld>
            <a:r>
              <a:rPr lang="en-US" b="1" dirty="0">
                <a:solidFill>
                  <a:schemeClr val="bg1"/>
                </a:solidFill>
              </a:rPr>
              <a:t>
</a:t>
            </a:r>
            <a:r>
              <a:rPr lang="en-US" b="1" dirty="0" smtClean="0">
                <a:solidFill>
                  <a:schemeClr val="bg1"/>
                </a:solidFill>
              </a:rPr>
              <a:t>39%</a:t>
            </a:r>
            <a:endParaRPr lang="en-US" b="1" dirty="0">
              <a:solidFill>
                <a:schemeClr val="bg1"/>
              </a:solidFill>
            </a:endParaRPr>
          </a:p>
          <a:p>
            <a:endParaRPr lang="en-US" dirty="0"/>
          </a:p>
        </p:txBody>
      </p:sp>
    </p:spTree>
    <p:extLst>
      <p:ext uri="{BB962C8B-B14F-4D97-AF65-F5344CB8AC3E}">
        <p14:creationId xmlns:p14="http://schemas.microsoft.com/office/powerpoint/2010/main" val="108885716"/>
      </p:ext>
    </p:extLst>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itle 1"/>
          <p:cNvSpPr>
            <a:spLocks noGrp="1"/>
          </p:cNvSpPr>
          <p:nvPr>
            <p:ph type="title" idx="4294967295"/>
          </p:nvPr>
        </p:nvSpPr>
        <p:spPr>
          <a:xfrm>
            <a:off x="0" y="0"/>
            <a:ext cx="9144000" cy="1325563"/>
          </a:xfrm>
          <a:prstGeom prst="rect">
            <a:avLst/>
          </a:prstGeom>
        </p:spPr>
        <p:txBody>
          <a:bodyPr/>
          <a:lstStyle/>
          <a:p>
            <a:pPr eaLnBrk="1" hangingPunct="1"/>
            <a:r>
              <a:rPr lang="pt-PT" altLang="en-US" sz="4200" smtClean="0"/>
              <a:t>Renumeração em dinheiro da esosa comparada com a do marido </a:t>
            </a:r>
          </a:p>
        </p:txBody>
      </p:sp>
      <p:graphicFrame>
        <p:nvGraphicFramePr>
          <p:cNvPr id="2" name="Content Placeholder 6"/>
          <p:cNvGraphicFramePr>
            <a:graphicFrameLocks noGrp="1"/>
          </p:cNvGraphicFramePr>
          <p:nvPr>
            <p:ph idx="4294967295"/>
            <p:extLst/>
          </p:nvPr>
        </p:nvGraphicFramePr>
        <p:xfrm>
          <a:off x="6350" y="2249488"/>
          <a:ext cx="9137650" cy="4972050"/>
        </p:xfrm>
        <a:graphic>
          <a:graphicData uri="http://schemas.openxmlformats.org/drawingml/2006/chart">
            <c:chart xmlns:c="http://schemas.openxmlformats.org/drawingml/2006/chart" xmlns:r="http://schemas.openxmlformats.org/officeDocument/2006/relationships" r:id="rId3"/>
          </a:graphicData>
        </a:graphic>
      </p:graphicFrame>
      <p:sp>
        <p:nvSpPr>
          <p:cNvPr id="14340" name="TextBox 7"/>
          <p:cNvSpPr txBox="1">
            <a:spLocks noChangeArrowheads="1"/>
          </p:cNvSpPr>
          <p:nvPr/>
        </p:nvSpPr>
        <p:spPr bwMode="auto">
          <a:xfrm>
            <a:off x="95250" y="1325563"/>
            <a:ext cx="914400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2"/>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2"/>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2"/>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9pPr>
          </a:lstStyle>
          <a:p>
            <a:pPr algn="ctr" eaLnBrk="1" hangingPunct="1">
              <a:lnSpc>
                <a:spcPct val="100000"/>
              </a:lnSpc>
              <a:spcBef>
                <a:spcPct val="0"/>
              </a:spcBef>
              <a:buFontTx/>
              <a:buNone/>
            </a:pPr>
            <a:r>
              <a:rPr lang="pt-PT" altLang="en-US" sz="1800" i="1" dirty="0">
                <a:solidFill>
                  <a:schemeClr val="tx1"/>
                </a:solidFill>
              </a:rPr>
              <a:t>Entre mulheres de 15-49 anos, </a:t>
            </a:r>
            <a:r>
              <a:rPr lang="pt-PT" altLang="en-US" sz="1800" i="1" dirty="0" err="1">
                <a:solidFill>
                  <a:schemeClr val="tx1"/>
                </a:solidFill>
              </a:rPr>
              <a:t>actualmente</a:t>
            </a:r>
            <a:r>
              <a:rPr lang="pt-PT" altLang="en-US" sz="1800" i="1" dirty="0">
                <a:solidFill>
                  <a:schemeClr val="tx1"/>
                </a:solidFill>
              </a:rPr>
              <a:t> casadas e com emprego remunerado em dinheiro, a distribuição percentual segundo o magnitude relativo da remuneração comparado com a do marido</a:t>
            </a:r>
          </a:p>
        </p:txBody>
      </p:sp>
    </p:spTree>
    <p:extLst>
      <p:ext uri="{BB962C8B-B14F-4D97-AF65-F5344CB8AC3E}">
        <p14:creationId xmlns:p14="http://schemas.microsoft.com/office/powerpoint/2010/main" val="3651685150"/>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itle 1"/>
          <p:cNvSpPr>
            <a:spLocks noGrp="1"/>
          </p:cNvSpPr>
          <p:nvPr>
            <p:ph type="title"/>
          </p:nvPr>
        </p:nvSpPr>
        <p:spPr/>
        <p:txBody>
          <a:bodyPr/>
          <a:lstStyle/>
          <a:p>
            <a:pPr eaLnBrk="1" hangingPunct="1"/>
            <a:r>
              <a:rPr lang="pt-PT" altLang="en-US" dirty="0" smtClean="0"/>
              <a:t>Trabalho de campo e processamento de dados</a:t>
            </a:r>
          </a:p>
        </p:txBody>
      </p:sp>
      <p:sp>
        <p:nvSpPr>
          <p:cNvPr id="31747" name="Content Placeholder 2"/>
          <p:cNvSpPr>
            <a:spLocks noGrp="1"/>
          </p:cNvSpPr>
          <p:nvPr>
            <p:ph idx="1"/>
          </p:nvPr>
        </p:nvSpPr>
        <p:spPr/>
        <p:txBody>
          <a:bodyPr>
            <a:normAutofit lnSpcReduction="10000"/>
          </a:bodyPr>
          <a:lstStyle/>
          <a:p>
            <a:pPr eaLnBrk="1" hangingPunct="1">
              <a:lnSpc>
                <a:spcPct val="110000"/>
              </a:lnSpc>
              <a:spcBef>
                <a:spcPct val="0"/>
              </a:spcBef>
              <a:spcAft>
                <a:spcPts val="600"/>
              </a:spcAft>
              <a:buClr>
                <a:schemeClr val="tx1"/>
              </a:buClr>
            </a:pPr>
            <a:r>
              <a:rPr lang="pt-PT" altLang="en-US" b="1" dirty="0" smtClean="0">
                <a:solidFill>
                  <a:schemeClr val="tx2"/>
                </a:solidFill>
              </a:rPr>
              <a:t>25 equipas</a:t>
            </a:r>
          </a:p>
          <a:p>
            <a:pPr lvl="1" eaLnBrk="1" hangingPunct="1">
              <a:lnSpc>
                <a:spcPct val="110000"/>
              </a:lnSpc>
              <a:spcBef>
                <a:spcPct val="0"/>
              </a:spcBef>
              <a:spcAft>
                <a:spcPts val="600"/>
              </a:spcAft>
            </a:pPr>
            <a:r>
              <a:rPr lang="pt-PT" altLang="en-US" dirty="0" smtClean="0"/>
              <a:t>1 controlador, 1 inquiridor, 2 inquiridoras, 1 </a:t>
            </a:r>
            <a:r>
              <a:rPr lang="pt-PT" altLang="en-US" dirty="0" err="1" smtClean="0"/>
              <a:t>digitor</a:t>
            </a:r>
            <a:r>
              <a:rPr lang="pt-PT" altLang="en-US" dirty="0" smtClean="0"/>
              <a:t> de campo, 2 técnicos de saúde, 2 motoristas</a:t>
            </a:r>
          </a:p>
          <a:p>
            <a:pPr eaLnBrk="1" hangingPunct="1">
              <a:lnSpc>
                <a:spcPct val="110000"/>
              </a:lnSpc>
              <a:spcBef>
                <a:spcPct val="0"/>
              </a:spcBef>
              <a:spcAft>
                <a:spcPts val="600"/>
              </a:spcAft>
            </a:pPr>
            <a:r>
              <a:rPr lang="pt-PT" altLang="en-US" dirty="0" smtClean="0"/>
              <a:t>O trabalho de camo ocorreu de </a:t>
            </a:r>
            <a:r>
              <a:rPr lang="pt-PT" altLang="en-US" b="1" dirty="0" smtClean="0">
                <a:solidFill>
                  <a:schemeClr val="tx2"/>
                </a:solidFill>
              </a:rPr>
              <a:t>8 de Junho </a:t>
            </a:r>
            <a:r>
              <a:rPr lang="pt-PT" altLang="en-US" dirty="0" smtClean="0">
                <a:solidFill>
                  <a:schemeClr val="tx2"/>
                </a:solidFill>
              </a:rPr>
              <a:t>a </a:t>
            </a:r>
            <a:r>
              <a:rPr lang="pt-PT" altLang="en-US" b="1" dirty="0" smtClean="0">
                <a:solidFill>
                  <a:schemeClr val="tx2"/>
                </a:solidFill>
              </a:rPr>
              <a:t>20 de </a:t>
            </a:r>
            <a:r>
              <a:rPr lang="pt-PT" altLang="en-US" b="1" dirty="0" err="1" smtClean="0">
                <a:solidFill>
                  <a:schemeClr val="tx2"/>
                </a:solidFill>
              </a:rPr>
              <a:t>Septembro</a:t>
            </a:r>
            <a:r>
              <a:rPr lang="pt-PT" altLang="en-US" b="1" dirty="0" smtClean="0">
                <a:solidFill>
                  <a:schemeClr val="tx2"/>
                </a:solidFill>
              </a:rPr>
              <a:t> de 2015</a:t>
            </a:r>
            <a:r>
              <a:rPr lang="pt-PT" altLang="en-US" dirty="0" smtClean="0"/>
              <a:t>. </a:t>
            </a:r>
          </a:p>
          <a:p>
            <a:pPr eaLnBrk="1" hangingPunct="1">
              <a:lnSpc>
                <a:spcPct val="110000"/>
              </a:lnSpc>
              <a:spcBef>
                <a:spcPct val="0"/>
              </a:spcBef>
              <a:spcAft>
                <a:spcPts val="600"/>
              </a:spcAft>
            </a:pPr>
            <a:r>
              <a:rPr lang="pt-PT" altLang="en-US" dirty="0" smtClean="0"/>
              <a:t>Os inquiridores realizaram as entrevistas </a:t>
            </a:r>
            <a:r>
              <a:rPr lang="pt-PT" altLang="en-US" dirty="0" err="1" smtClean="0"/>
              <a:t>directamente</a:t>
            </a:r>
            <a:r>
              <a:rPr lang="pt-PT" altLang="en-US" dirty="0" smtClean="0"/>
              <a:t> no computador. Diariamente, os digitadores de campo enviavam os dados para o nível central.</a:t>
            </a:r>
          </a:p>
        </p:txBody>
      </p:sp>
    </p:spTree>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Content Placeholder 2"/>
          <p:cNvSpPr txBox="1">
            <a:spLocks/>
          </p:cNvSpPr>
          <p:nvPr/>
        </p:nvSpPr>
        <p:spPr bwMode="auto">
          <a:xfrm>
            <a:off x="252413" y="1550988"/>
            <a:ext cx="4073525" cy="301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2"/>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2"/>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2"/>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9pPr>
          </a:lstStyle>
          <a:p>
            <a:pPr eaLnBrk="1" hangingPunct="1">
              <a:lnSpc>
                <a:spcPct val="110000"/>
              </a:lnSpc>
              <a:spcBef>
                <a:spcPct val="0"/>
              </a:spcBef>
              <a:spcAft>
                <a:spcPts val="600"/>
              </a:spcAft>
              <a:buClr>
                <a:schemeClr val="tx1"/>
              </a:buClr>
            </a:pPr>
            <a:r>
              <a:rPr lang="pt-PT" altLang="en-US" sz="2800" dirty="0">
                <a:solidFill>
                  <a:schemeClr val="tx1"/>
                </a:solidFill>
              </a:rPr>
              <a:t>Emprego e </a:t>
            </a:r>
            <a:r>
              <a:rPr lang="pt-PT" altLang="en-US" sz="2800" dirty="0" smtClean="0">
                <a:solidFill>
                  <a:schemeClr val="tx1"/>
                </a:solidFill>
              </a:rPr>
              <a:t>remuneração</a:t>
            </a:r>
            <a:endParaRPr lang="pt-PT" altLang="en-US" sz="2800" dirty="0">
              <a:solidFill>
                <a:schemeClr val="tx1"/>
              </a:solidFill>
            </a:endParaRPr>
          </a:p>
          <a:p>
            <a:pPr eaLnBrk="1" hangingPunct="1">
              <a:lnSpc>
                <a:spcPct val="110000"/>
              </a:lnSpc>
              <a:spcBef>
                <a:spcPct val="0"/>
              </a:spcBef>
              <a:spcAft>
                <a:spcPts val="600"/>
              </a:spcAft>
              <a:buClr>
                <a:schemeClr val="tx1"/>
              </a:buClr>
            </a:pPr>
            <a:r>
              <a:rPr lang="pt-PT" altLang="en-US" sz="2800" b="1" dirty="0" smtClean="0"/>
              <a:t>Posse de bens</a:t>
            </a:r>
          </a:p>
          <a:p>
            <a:pPr eaLnBrk="1" hangingPunct="1">
              <a:lnSpc>
                <a:spcPct val="110000"/>
              </a:lnSpc>
              <a:spcBef>
                <a:spcPct val="0"/>
              </a:spcBef>
              <a:spcAft>
                <a:spcPts val="600"/>
              </a:spcAft>
              <a:buClr>
                <a:schemeClr val="tx1"/>
              </a:buClr>
            </a:pPr>
            <a:r>
              <a:rPr lang="pt-PT" altLang="en-US" sz="2800" dirty="0" smtClean="0">
                <a:solidFill>
                  <a:schemeClr val="tx1"/>
                </a:solidFill>
              </a:rPr>
              <a:t>Tomada </a:t>
            </a:r>
            <a:r>
              <a:rPr lang="pt-PT" altLang="en-US" sz="2800" dirty="0">
                <a:solidFill>
                  <a:schemeClr val="tx1"/>
                </a:solidFill>
              </a:rPr>
              <a:t>de decisões</a:t>
            </a:r>
          </a:p>
          <a:p>
            <a:pPr eaLnBrk="1" hangingPunct="1">
              <a:lnSpc>
                <a:spcPct val="110000"/>
              </a:lnSpc>
              <a:spcBef>
                <a:spcPct val="0"/>
              </a:spcBef>
              <a:spcAft>
                <a:spcPts val="600"/>
              </a:spcAft>
              <a:buClr>
                <a:schemeClr val="tx1"/>
              </a:buClr>
            </a:pPr>
            <a:r>
              <a:rPr lang="pt-PT" altLang="en-US" sz="2800" dirty="0">
                <a:solidFill>
                  <a:schemeClr val="tx1"/>
                </a:solidFill>
              </a:rPr>
              <a:t>Atitudes em relação à agressão física contra as esposas</a:t>
            </a:r>
          </a:p>
        </p:txBody>
      </p:sp>
    </p:spTree>
    <p:extLst>
      <p:ext uri="{BB962C8B-B14F-4D97-AF65-F5344CB8AC3E}">
        <p14:creationId xmlns:p14="http://schemas.microsoft.com/office/powerpoint/2010/main" val="3430751051"/>
      </p:ext>
    </p:extLst>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Posse de casa e terra</a:t>
            </a:r>
            <a:endParaRPr lang="en-US" dirty="0"/>
          </a:p>
        </p:txBody>
      </p:sp>
      <p:graphicFrame>
        <p:nvGraphicFramePr>
          <p:cNvPr id="8" name="Content Placeholder 7"/>
          <p:cNvGraphicFramePr>
            <a:graphicFrameLocks noGrp="1"/>
          </p:cNvGraphicFramePr>
          <p:nvPr>
            <p:ph idx="1"/>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02564"/>
            <a:ext cx="9144000" cy="369332"/>
          </a:xfrm>
          <a:prstGeom prst="rect">
            <a:avLst/>
          </a:prstGeom>
          <a:noFill/>
        </p:spPr>
        <p:txBody>
          <a:bodyPr wrap="square" rtlCol="0">
            <a:spAutoFit/>
          </a:bodyPr>
          <a:lstStyle/>
          <a:p>
            <a:pPr algn="ctr"/>
            <a:r>
              <a:rPr lang="en-US" i="1" dirty="0" err="1" smtClean="0"/>
              <a:t>Percentagem</a:t>
            </a:r>
            <a:r>
              <a:rPr lang="en-US" i="1" dirty="0" smtClean="0"/>
              <a:t> de </a:t>
            </a:r>
            <a:r>
              <a:rPr lang="en-US" i="1" dirty="0" err="1" smtClean="0"/>
              <a:t>mulheres</a:t>
            </a:r>
            <a:r>
              <a:rPr lang="en-US" i="1" dirty="0" smtClean="0"/>
              <a:t> </a:t>
            </a:r>
            <a:r>
              <a:rPr lang="en-US" i="1" dirty="0" err="1" smtClean="0"/>
              <a:t>actualmente</a:t>
            </a:r>
            <a:r>
              <a:rPr lang="en-US" i="1" dirty="0" smtClean="0"/>
              <a:t> </a:t>
            </a:r>
            <a:r>
              <a:rPr lang="en-US" i="1" dirty="0" err="1" smtClean="0"/>
              <a:t>casadas</a:t>
            </a:r>
            <a:r>
              <a:rPr lang="en-US" i="1" dirty="0" smtClean="0"/>
              <a:t> e </a:t>
            </a:r>
            <a:r>
              <a:rPr lang="en-US" i="1" dirty="0" err="1" smtClean="0"/>
              <a:t>homens</a:t>
            </a:r>
            <a:r>
              <a:rPr lang="en-US" i="1" dirty="0" smtClean="0"/>
              <a:t> de 15-49 </a:t>
            </a:r>
            <a:r>
              <a:rPr lang="en-US" i="1" dirty="0" err="1" smtClean="0"/>
              <a:t>anos</a:t>
            </a:r>
            <a:r>
              <a:rPr lang="en-US" i="1" dirty="0" smtClean="0"/>
              <a:t> que: </a:t>
            </a:r>
            <a:endParaRPr lang="en-US" i="1" dirty="0"/>
          </a:p>
        </p:txBody>
      </p:sp>
    </p:spTree>
    <p:extLst>
      <p:ext uri="{BB962C8B-B14F-4D97-AF65-F5344CB8AC3E}">
        <p14:creationId xmlns:p14="http://schemas.microsoft.com/office/powerpoint/2010/main" val="54947235"/>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Content Placeholder 2"/>
          <p:cNvSpPr txBox="1">
            <a:spLocks/>
          </p:cNvSpPr>
          <p:nvPr/>
        </p:nvSpPr>
        <p:spPr bwMode="auto">
          <a:xfrm>
            <a:off x="252413" y="1550988"/>
            <a:ext cx="4073525" cy="301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2"/>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2"/>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2"/>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9pPr>
          </a:lstStyle>
          <a:p>
            <a:pPr eaLnBrk="1" hangingPunct="1">
              <a:lnSpc>
                <a:spcPct val="110000"/>
              </a:lnSpc>
              <a:spcBef>
                <a:spcPct val="0"/>
              </a:spcBef>
              <a:spcAft>
                <a:spcPts val="600"/>
              </a:spcAft>
              <a:buClr>
                <a:schemeClr val="tx1"/>
              </a:buClr>
            </a:pPr>
            <a:r>
              <a:rPr lang="pt-PT" altLang="en-US" sz="2800" dirty="0">
                <a:solidFill>
                  <a:schemeClr val="tx1"/>
                </a:solidFill>
              </a:rPr>
              <a:t>Emprego e remuneração</a:t>
            </a:r>
          </a:p>
          <a:p>
            <a:pPr eaLnBrk="1" hangingPunct="1">
              <a:lnSpc>
                <a:spcPct val="110000"/>
              </a:lnSpc>
              <a:spcBef>
                <a:spcPct val="0"/>
              </a:spcBef>
              <a:spcAft>
                <a:spcPts val="600"/>
              </a:spcAft>
              <a:buClr>
                <a:schemeClr val="tx1"/>
              </a:buClr>
            </a:pPr>
            <a:r>
              <a:rPr lang="pt-PT" altLang="en-US" sz="2800" dirty="0" smtClean="0">
                <a:solidFill>
                  <a:schemeClr val="tx1"/>
                </a:solidFill>
              </a:rPr>
              <a:t>Posse de bens</a:t>
            </a:r>
          </a:p>
          <a:p>
            <a:pPr eaLnBrk="1" hangingPunct="1">
              <a:lnSpc>
                <a:spcPct val="110000"/>
              </a:lnSpc>
              <a:spcBef>
                <a:spcPct val="0"/>
              </a:spcBef>
              <a:spcAft>
                <a:spcPts val="600"/>
              </a:spcAft>
              <a:buClr>
                <a:schemeClr val="tx1"/>
              </a:buClr>
            </a:pPr>
            <a:r>
              <a:rPr lang="pt-PT" altLang="en-US" sz="2800" b="1" dirty="0"/>
              <a:t>Tomada de decisões</a:t>
            </a:r>
          </a:p>
          <a:p>
            <a:pPr eaLnBrk="1" hangingPunct="1">
              <a:lnSpc>
                <a:spcPct val="110000"/>
              </a:lnSpc>
              <a:spcBef>
                <a:spcPct val="0"/>
              </a:spcBef>
              <a:spcAft>
                <a:spcPts val="600"/>
              </a:spcAft>
              <a:buClr>
                <a:schemeClr val="tx1"/>
              </a:buClr>
            </a:pPr>
            <a:r>
              <a:rPr lang="pt-PT" altLang="en-US" sz="2800" dirty="0">
                <a:solidFill>
                  <a:schemeClr val="tx1"/>
                </a:solidFill>
              </a:rPr>
              <a:t>Atitudes em relação à agressão física contra as esposas</a:t>
            </a:r>
          </a:p>
        </p:txBody>
      </p:sp>
    </p:spTree>
    <p:extLst>
      <p:ext uri="{BB962C8B-B14F-4D97-AF65-F5344CB8AC3E}">
        <p14:creationId xmlns:p14="http://schemas.microsoft.com/office/powerpoint/2010/main" val="1199704305"/>
      </p:ext>
    </p:extLst>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434" name="Rectangle 2"/>
          <p:cNvSpPr>
            <a:spLocks noGrp="1" noChangeArrowheads="1"/>
          </p:cNvSpPr>
          <p:nvPr>
            <p:ph type="title" idx="4294967295"/>
          </p:nvPr>
        </p:nvSpPr>
        <p:spPr>
          <a:xfrm>
            <a:off x="0" y="0"/>
            <a:ext cx="9144000" cy="1143000"/>
          </a:xfrm>
          <a:prstGeom prst="rect">
            <a:avLst/>
          </a:prstGeom>
        </p:spPr>
        <p:txBody>
          <a:bodyPr/>
          <a:lstStyle/>
          <a:p>
            <a:pPr eaLnBrk="1" hangingPunct="1"/>
            <a:r>
              <a:rPr lang="pt-PT" altLang="en-US" smtClean="0"/>
              <a:t>Participação na tomada de decisões</a:t>
            </a:r>
          </a:p>
        </p:txBody>
      </p:sp>
      <p:graphicFrame>
        <p:nvGraphicFramePr>
          <p:cNvPr id="2" name="Chart 7"/>
          <p:cNvGraphicFramePr>
            <a:graphicFrameLocks/>
          </p:cNvGraphicFramePr>
          <p:nvPr>
            <p:extLst/>
          </p:nvPr>
        </p:nvGraphicFramePr>
        <p:xfrm>
          <a:off x="477838" y="1562100"/>
          <a:ext cx="8243887" cy="5219700"/>
        </p:xfrm>
        <a:graphic>
          <a:graphicData uri="http://schemas.openxmlformats.org/drawingml/2006/chart">
            <c:chart xmlns:c="http://schemas.openxmlformats.org/drawingml/2006/chart" xmlns:r="http://schemas.openxmlformats.org/officeDocument/2006/relationships" r:id="rId3"/>
          </a:graphicData>
        </a:graphic>
      </p:graphicFrame>
      <p:sp>
        <p:nvSpPr>
          <p:cNvPr id="18436" name="TextBox 8"/>
          <p:cNvSpPr txBox="1">
            <a:spLocks noChangeArrowheads="1"/>
          </p:cNvSpPr>
          <p:nvPr/>
        </p:nvSpPr>
        <p:spPr bwMode="auto">
          <a:xfrm>
            <a:off x="0" y="1143000"/>
            <a:ext cx="91440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2"/>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2"/>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2"/>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9pPr>
          </a:lstStyle>
          <a:p>
            <a:pPr algn="ctr" eaLnBrk="1" hangingPunct="1">
              <a:lnSpc>
                <a:spcPct val="100000"/>
              </a:lnSpc>
              <a:spcBef>
                <a:spcPct val="0"/>
              </a:spcBef>
              <a:buFontTx/>
              <a:buNone/>
            </a:pPr>
            <a:r>
              <a:rPr lang="pt-PT" altLang="en-US" sz="1800" i="1">
                <a:solidFill>
                  <a:schemeClr val="tx1"/>
                </a:solidFill>
              </a:rPr>
              <a:t>Percentagem de mulheres de 15-49 anos e actualmente casadas que geralmente decidem sobre vários assuntos sozinhas ou em conjunto com o marido</a:t>
            </a:r>
          </a:p>
        </p:txBody>
      </p:sp>
    </p:spTree>
    <p:extLst>
      <p:ext uri="{BB962C8B-B14F-4D97-AF65-F5344CB8AC3E}">
        <p14:creationId xmlns:p14="http://schemas.microsoft.com/office/powerpoint/2010/main" val="2724010551"/>
      </p:ext>
    </p:extLst>
  </p:cSld>
  <p:clrMapOvr>
    <a:masterClrMapping/>
  </p:clrMapOvr>
  <p:transition/>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7650" name="Rectangle 2"/>
          <p:cNvSpPr>
            <a:spLocks noGrp="1" noChangeArrowheads="1"/>
          </p:cNvSpPr>
          <p:nvPr>
            <p:ph type="title" idx="4294967295"/>
          </p:nvPr>
        </p:nvSpPr>
        <p:spPr>
          <a:xfrm>
            <a:off x="0" y="0"/>
            <a:ext cx="9372600" cy="1143000"/>
          </a:xfrm>
          <a:prstGeom prst="rect">
            <a:avLst/>
          </a:prstGeom>
        </p:spPr>
        <p:txBody>
          <a:bodyPr rtlCol="0">
            <a:normAutofit fontScale="90000"/>
          </a:bodyPr>
          <a:lstStyle/>
          <a:p>
            <a:pPr eaLnBrk="1" fontAlgn="auto" hangingPunct="1">
              <a:spcAft>
                <a:spcPts val="0"/>
              </a:spcAft>
              <a:defRPr/>
            </a:pPr>
            <a:r>
              <a:rPr lang="pt-PT" altLang="en-US" dirty="0" smtClean="0"/>
              <a:t>Participação dos homens </a:t>
            </a:r>
            <a:br>
              <a:rPr lang="pt-PT" altLang="en-US" dirty="0" smtClean="0"/>
            </a:br>
            <a:r>
              <a:rPr lang="pt-PT" altLang="en-US" dirty="0" smtClean="0"/>
              <a:t>na tomada de decisões</a:t>
            </a:r>
          </a:p>
        </p:txBody>
      </p:sp>
      <p:graphicFrame>
        <p:nvGraphicFramePr>
          <p:cNvPr id="2" name="Chart 7"/>
          <p:cNvGraphicFramePr>
            <a:graphicFrameLocks/>
          </p:cNvGraphicFramePr>
          <p:nvPr>
            <p:extLst/>
          </p:nvPr>
        </p:nvGraphicFramePr>
        <p:xfrm>
          <a:off x="477838" y="1589088"/>
          <a:ext cx="8243887" cy="5192712"/>
        </p:xfrm>
        <a:graphic>
          <a:graphicData uri="http://schemas.openxmlformats.org/drawingml/2006/chart">
            <c:chart xmlns:c="http://schemas.openxmlformats.org/drawingml/2006/chart" xmlns:r="http://schemas.openxmlformats.org/officeDocument/2006/relationships" r:id="rId3"/>
          </a:graphicData>
        </a:graphic>
      </p:graphicFrame>
      <p:sp>
        <p:nvSpPr>
          <p:cNvPr id="20484" name="TextBox 8"/>
          <p:cNvSpPr txBox="1">
            <a:spLocks noChangeArrowheads="1"/>
          </p:cNvSpPr>
          <p:nvPr/>
        </p:nvSpPr>
        <p:spPr bwMode="auto">
          <a:xfrm>
            <a:off x="0" y="1143000"/>
            <a:ext cx="914400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2"/>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2"/>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2"/>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9pPr>
          </a:lstStyle>
          <a:p>
            <a:pPr algn="ctr" eaLnBrk="1" hangingPunct="1">
              <a:lnSpc>
                <a:spcPct val="100000"/>
              </a:lnSpc>
              <a:spcBef>
                <a:spcPct val="0"/>
              </a:spcBef>
              <a:buFontTx/>
              <a:buNone/>
            </a:pPr>
            <a:r>
              <a:rPr lang="pt-PT" altLang="en-US" sz="1800" i="1">
                <a:solidFill>
                  <a:schemeClr val="tx1"/>
                </a:solidFill>
              </a:rPr>
              <a:t>Percentagem de homens de 15-49 anos e actualmente casados que geralmente decidem sobre vários assuntos sozinhos ou em conjunto com a esposa</a:t>
            </a:r>
          </a:p>
          <a:p>
            <a:pPr algn="ctr" eaLnBrk="1" hangingPunct="1">
              <a:lnSpc>
                <a:spcPct val="100000"/>
              </a:lnSpc>
              <a:spcBef>
                <a:spcPct val="0"/>
              </a:spcBef>
              <a:buFontTx/>
              <a:buNone/>
            </a:pPr>
            <a:endParaRPr lang="en-US" altLang="en-US" sz="1800" i="1">
              <a:solidFill>
                <a:schemeClr val="tx1"/>
              </a:solidFill>
            </a:endParaRPr>
          </a:p>
        </p:txBody>
      </p:sp>
    </p:spTree>
    <p:extLst>
      <p:ext uri="{BB962C8B-B14F-4D97-AF65-F5344CB8AC3E}">
        <p14:creationId xmlns:p14="http://schemas.microsoft.com/office/powerpoint/2010/main" val="147785314"/>
      </p:ext>
    </p:extLst>
  </p:cSld>
  <p:clrMapOvr>
    <a:masterClrMapping/>
  </p:clrMapOvr>
  <p:transition/>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Content Placeholder 2"/>
          <p:cNvSpPr txBox="1">
            <a:spLocks/>
          </p:cNvSpPr>
          <p:nvPr/>
        </p:nvSpPr>
        <p:spPr bwMode="auto">
          <a:xfrm>
            <a:off x="252413" y="1550988"/>
            <a:ext cx="4073525" cy="301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2"/>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2"/>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2"/>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9pPr>
          </a:lstStyle>
          <a:p>
            <a:pPr eaLnBrk="1" hangingPunct="1">
              <a:lnSpc>
                <a:spcPct val="110000"/>
              </a:lnSpc>
              <a:spcBef>
                <a:spcPct val="0"/>
              </a:spcBef>
              <a:spcAft>
                <a:spcPts val="600"/>
              </a:spcAft>
              <a:buClr>
                <a:schemeClr val="tx1"/>
              </a:buClr>
            </a:pPr>
            <a:r>
              <a:rPr lang="pt-PT" altLang="en-US" sz="2800" dirty="0">
                <a:solidFill>
                  <a:schemeClr val="tx1"/>
                </a:solidFill>
              </a:rPr>
              <a:t>Emprego e remuneração</a:t>
            </a:r>
          </a:p>
          <a:p>
            <a:pPr eaLnBrk="1" hangingPunct="1">
              <a:lnSpc>
                <a:spcPct val="110000"/>
              </a:lnSpc>
              <a:spcBef>
                <a:spcPct val="0"/>
              </a:spcBef>
              <a:spcAft>
                <a:spcPts val="600"/>
              </a:spcAft>
              <a:buClr>
                <a:schemeClr val="tx1"/>
              </a:buClr>
            </a:pPr>
            <a:r>
              <a:rPr lang="pt-PT" altLang="en-US" sz="2800" dirty="0" smtClean="0">
                <a:solidFill>
                  <a:schemeClr val="tx1"/>
                </a:solidFill>
              </a:rPr>
              <a:t>Posse de bens</a:t>
            </a:r>
          </a:p>
          <a:p>
            <a:pPr eaLnBrk="1" hangingPunct="1">
              <a:lnSpc>
                <a:spcPct val="110000"/>
              </a:lnSpc>
              <a:spcBef>
                <a:spcPct val="0"/>
              </a:spcBef>
              <a:spcAft>
                <a:spcPts val="600"/>
              </a:spcAft>
              <a:buClr>
                <a:schemeClr val="tx1"/>
              </a:buClr>
            </a:pPr>
            <a:r>
              <a:rPr lang="pt-PT" altLang="en-US" sz="2800" dirty="0" smtClean="0">
                <a:solidFill>
                  <a:schemeClr val="tx1"/>
                </a:solidFill>
              </a:rPr>
              <a:t>Tomada </a:t>
            </a:r>
            <a:r>
              <a:rPr lang="pt-PT" altLang="en-US" sz="2800" dirty="0">
                <a:solidFill>
                  <a:schemeClr val="tx1"/>
                </a:solidFill>
              </a:rPr>
              <a:t>de decisões</a:t>
            </a:r>
          </a:p>
          <a:p>
            <a:pPr eaLnBrk="1" hangingPunct="1">
              <a:lnSpc>
                <a:spcPct val="110000"/>
              </a:lnSpc>
              <a:spcBef>
                <a:spcPct val="0"/>
              </a:spcBef>
              <a:spcAft>
                <a:spcPts val="600"/>
              </a:spcAft>
              <a:buClr>
                <a:schemeClr val="tx1"/>
              </a:buClr>
            </a:pPr>
            <a:r>
              <a:rPr lang="pt-PT" altLang="en-US" sz="2800" b="1" dirty="0"/>
              <a:t>Atitudes em relação à agressão física contra as esposas</a:t>
            </a:r>
          </a:p>
        </p:txBody>
      </p:sp>
    </p:spTree>
    <p:extLst>
      <p:ext uri="{BB962C8B-B14F-4D97-AF65-F5344CB8AC3E}">
        <p14:creationId xmlns:p14="http://schemas.microsoft.com/office/powerpoint/2010/main" val="1319957941"/>
      </p:ext>
    </p:extLst>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itle 1"/>
          <p:cNvSpPr>
            <a:spLocks noGrp="1"/>
          </p:cNvSpPr>
          <p:nvPr>
            <p:ph type="title" idx="4294967295"/>
          </p:nvPr>
        </p:nvSpPr>
        <p:spPr>
          <a:xfrm>
            <a:off x="0" y="0"/>
            <a:ext cx="9144000" cy="1325563"/>
          </a:xfrm>
          <a:prstGeom prst="rect">
            <a:avLst/>
          </a:prstGeom>
        </p:spPr>
        <p:txBody>
          <a:bodyPr/>
          <a:lstStyle/>
          <a:p>
            <a:pPr eaLnBrk="1" hangingPunct="1"/>
            <a:r>
              <a:rPr lang="pt-PT" altLang="en-US" sz="4200" smtClean="0"/>
              <a:t>Atitudes em relação à agressão física contra as esposas</a:t>
            </a:r>
          </a:p>
        </p:txBody>
      </p:sp>
      <p:graphicFrame>
        <p:nvGraphicFramePr>
          <p:cNvPr id="2" name="Content Placeholder 10"/>
          <p:cNvGraphicFramePr>
            <a:graphicFrameLocks noGrp="1"/>
          </p:cNvGraphicFramePr>
          <p:nvPr>
            <p:ph idx="4294967295"/>
            <p:extLst/>
          </p:nvPr>
        </p:nvGraphicFramePr>
        <p:xfrm>
          <a:off x="0" y="1708150"/>
          <a:ext cx="8116888" cy="5116513"/>
        </p:xfrm>
        <a:graphic>
          <a:graphicData uri="http://schemas.openxmlformats.org/drawingml/2006/chart">
            <c:chart xmlns:c="http://schemas.openxmlformats.org/drawingml/2006/chart" xmlns:r="http://schemas.openxmlformats.org/officeDocument/2006/relationships" r:id="rId3"/>
          </a:graphicData>
        </a:graphic>
      </p:graphicFrame>
      <p:sp>
        <p:nvSpPr>
          <p:cNvPr id="24580" name="TextBox 11"/>
          <p:cNvSpPr txBox="1">
            <a:spLocks noChangeArrowheads="1"/>
          </p:cNvSpPr>
          <p:nvPr/>
        </p:nvSpPr>
        <p:spPr bwMode="auto">
          <a:xfrm>
            <a:off x="0" y="1084263"/>
            <a:ext cx="91440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2"/>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2"/>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2"/>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9pPr>
          </a:lstStyle>
          <a:p>
            <a:pPr algn="ctr" eaLnBrk="1" hangingPunct="1">
              <a:lnSpc>
                <a:spcPct val="100000"/>
              </a:lnSpc>
              <a:spcBef>
                <a:spcPct val="0"/>
              </a:spcBef>
              <a:buFontTx/>
              <a:buNone/>
            </a:pPr>
            <a:r>
              <a:rPr lang="pt-PT" altLang="en-US" sz="1800" i="1" dirty="0">
                <a:solidFill>
                  <a:schemeClr val="tx1"/>
                </a:solidFill>
              </a:rPr>
              <a:t>Percentagem de homens e mulheres de 15-49 anos e </a:t>
            </a:r>
            <a:r>
              <a:rPr lang="pt-PT" altLang="en-US" sz="1800" i="1" dirty="0" err="1">
                <a:solidFill>
                  <a:schemeClr val="tx1"/>
                </a:solidFill>
              </a:rPr>
              <a:t>actualmente</a:t>
            </a:r>
            <a:r>
              <a:rPr lang="pt-PT" altLang="en-US" sz="1800" i="1" dirty="0">
                <a:solidFill>
                  <a:schemeClr val="tx1"/>
                </a:solidFill>
              </a:rPr>
              <a:t> casados que concordam que se </a:t>
            </a:r>
            <a:r>
              <a:rPr lang="pt-PT" altLang="en-US" sz="1800" i="1" dirty="0" smtClean="0">
                <a:solidFill>
                  <a:schemeClr val="tx1"/>
                </a:solidFill>
              </a:rPr>
              <a:t>justifica </a:t>
            </a:r>
            <a:r>
              <a:rPr lang="pt-PT" altLang="en-US" sz="1800" i="1" dirty="0">
                <a:solidFill>
                  <a:schemeClr val="tx1"/>
                </a:solidFill>
              </a:rPr>
              <a:t>que o marido bata a sua esposa por razões específicas </a:t>
            </a:r>
          </a:p>
        </p:txBody>
      </p:sp>
    </p:spTree>
    <p:extLst>
      <p:ext uri="{BB962C8B-B14F-4D97-AF65-F5344CB8AC3E}">
        <p14:creationId xmlns:p14="http://schemas.microsoft.com/office/powerpoint/2010/main" val="3742331394"/>
      </p:ext>
    </p:extLst>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idx="4294967295"/>
          </p:nvPr>
        </p:nvSpPr>
        <p:spPr>
          <a:xfrm>
            <a:off x="656431" y="71438"/>
            <a:ext cx="7886700" cy="1325562"/>
          </a:xfrm>
          <a:prstGeom prst="rect">
            <a:avLst/>
          </a:prstGeom>
        </p:spPr>
        <p:txBody>
          <a:bodyPr/>
          <a:lstStyle/>
          <a:p>
            <a:pPr eaLnBrk="1" hangingPunct="1"/>
            <a:r>
              <a:rPr lang="pt-PT" altLang="en-US" sz="4200" dirty="0" smtClean="0"/>
              <a:t>Experiência de violência física</a:t>
            </a:r>
          </a:p>
        </p:txBody>
      </p:sp>
      <p:graphicFrame>
        <p:nvGraphicFramePr>
          <p:cNvPr id="2" name="Content Placeholder 10"/>
          <p:cNvGraphicFramePr>
            <a:graphicFrameLocks/>
          </p:cNvGraphicFramePr>
          <p:nvPr>
            <p:extLst/>
          </p:nvPr>
        </p:nvGraphicFramePr>
        <p:xfrm>
          <a:off x="477838" y="1674813"/>
          <a:ext cx="8243887" cy="5183187"/>
        </p:xfrm>
        <a:graphic>
          <a:graphicData uri="http://schemas.openxmlformats.org/drawingml/2006/chart">
            <c:chart xmlns:c="http://schemas.openxmlformats.org/drawingml/2006/chart" xmlns:r="http://schemas.openxmlformats.org/officeDocument/2006/relationships" r:id="rId3"/>
          </a:graphicData>
        </a:graphic>
      </p:graphicFrame>
      <p:sp>
        <p:nvSpPr>
          <p:cNvPr id="27652" name="TextBox 5"/>
          <p:cNvSpPr txBox="1">
            <a:spLocks noChangeArrowheads="1"/>
          </p:cNvSpPr>
          <p:nvPr/>
        </p:nvSpPr>
        <p:spPr bwMode="auto">
          <a:xfrm>
            <a:off x="0" y="1028700"/>
            <a:ext cx="91440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2"/>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2"/>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2"/>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9pPr>
          </a:lstStyle>
          <a:p>
            <a:pPr algn="ctr" eaLnBrk="1" hangingPunct="1">
              <a:lnSpc>
                <a:spcPct val="100000"/>
              </a:lnSpc>
              <a:spcBef>
                <a:spcPct val="0"/>
              </a:spcBef>
              <a:buFontTx/>
              <a:buNone/>
            </a:pPr>
            <a:r>
              <a:rPr lang="pt-PT" altLang="en-US" sz="1800" i="1" dirty="0">
                <a:solidFill>
                  <a:schemeClr val="tx1"/>
                </a:solidFill>
              </a:rPr>
              <a:t>Percentagem de </a:t>
            </a:r>
            <a:r>
              <a:rPr lang="pt-PT" altLang="en-US" sz="1800" i="1" dirty="0" smtClean="0">
                <a:solidFill>
                  <a:schemeClr val="tx1"/>
                </a:solidFill>
              </a:rPr>
              <a:t>homens e mulheres </a:t>
            </a:r>
            <a:r>
              <a:rPr lang="pt-PT" altLang="en-US" sz="1800" i="1" dirty="0">
                <a:solidFill>
                  <a:schemeClr val="tx1"/>
                </a:solidFill>
              </a:rPr>
              <a:t>de </a:t>
            </a:r>
            <a:r>
              <a:rPr lang="pt-PT" altLang="en-US" sz="1800" i="1" dirty="0" smtClean="0">
                <a:solidFill>
                  <a:schemeClr val="tx1"/>
                </a:solidFill>
              </a:rPr>
              <a:t>18-49 </a:t>
            </a:r>
            <a:r>
              <a:rPr lang="pt-PT" altLang="en-US" sz="1800" i="1" dirty="0">
                <a:solidFill>
                  <a:schemeClr val="tx1"/>
                </a:solidFill>
              </a:rPr>
              <a:t>anos que sofreram violência física </a:t>
            </a:r>
          </a:p>
        </p:txBody>
      </p:sp>
    </p:spTree>
    <p:extLst>
      <p:ext uri="{BB962C8B-B14F-4D97-AF65-F5344CB8AC3E}">
        <p14:creationId xmlns:p14="http://schemas.microsoft.com/office/powerpoint/2010/main" val="4041242047"/>
      </p:ext>
    </p:extLst>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itle 1"/>
          <p:cNvSpPr>
            <a:spLocks noGrp="1"/>
          </p:cNvSpPr>
          <p:nvPr>
            <p:ph type="title" idx="4294967295"/>
          </p:nvPr>
        </p:nvSpPr>
        <p:spPr>
          <a:xfrm>
            <a:off x="0" y="0"/>
            <a:ext cx="9144000" cy="1325563"/>
          </a:xfrm>
          <a:prstGeom prst="rect">
            <a:avLst/>
          </a:prstGeom>
        </p:spPr>
        <p:txBody>
          <a:bodyPr/>
          <a:lstStyle/>
          <a:p>
            <a:pPr eaLnBrk="1" hangingPunct="1"/>
            <a:r>
              <a:rPr lang="pt-PT" altLang="en-US" sz="4200" smtClean="0"/>
              <a:t>Perpetradores mais comuns de violência física</a:t>
            </a:r>
          </a:p>
        </p:txBody>
      </p:sp>
      <p:sp>
        <p:nvSpPr>
          <p:cNvPr id="29699" name="Content Placeholder 2"/>
          <p:cNvSpPr txBox="1">
            <a:spLocks/>
          </p:cNvSpPr>
          <p:nvPr/>
        </p:nvSpPr>
        <p:spPr bwMode="auto">
          <a:xfrm>
            <a:off x="495300" y="1727200"/>
            <a:ext cx="8229600" cy="513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2"/>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2"/>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2"/>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9pPr>
          </a:lstStyle>
          <a:p>
            <a:pPr eaLnBrk="1" hangingPunct="1">
              <a:lnSpc>
                <a:spcPct val="120000"/>
              </a:lnSpc>
              <a:spcBef>
                <a:spcPct val="0"/>
              </a:spcBef>
              <a:spcAft>
                <a:spcPts val="600"/>
              </a:spcAft>
              <a:buClr>
                <a:schemeClr val="tx1"/>
              </a:buClr>
            </a:pPr>
            <a:r>
              <a:rPr lang="en-GB" altLang="en-US" dirty="0" smtClean="0">
                <a:solidFill>
                  <a:schemeClr val="tx1"/>
                </a:solidFill>
              </a:rPr>
              <a:t>Para </a:t>
            </a:r>
            <a:r>
              <a:rPr lang="en-GB" altLang="en-US" b="1" dirty="0" err="1"/>
              <a:t>mulheres</a:t>
            </a:r>
            <a:r>
              <a:rPr lang="en-GB" altLang="en-US" b="1" dirty="0"/>
              <a:t> </a:t>
            </a:r>
            <a:r>
              <a:rPr lang="en-GB" altLang="en-US" b="1" dirty="0" err="1"/>
              <a:t>alguma</a:t>
            </a:r>
            <a:r>
              <a:rPr lang="en-GB" altLang="en-US" b="1" dirty="0"/>
              <a:t> </a:t>
            </a:r>
            <a:r>
              <a:rPr lang="en-GB" altLang="en-US" b="1" dirty="0" err="1"/>
              <a:t>vez</a:t>
            </a:r>
            <a:r>
              <a:rPr lang="en-GB" altLang="en-US" b="1" dirty="0"/>
              <a:t> </a:t>
            </a:r>
            <a:r>
              <a:rPr lang="en-GB" altLang="en-US" b="1" dirty="0" err="1"/>
              <a:t>casadas</a:t>
            </a:r>
            <a:r>
              <a:rPr lang="en-GB" altLang="en-US" dirty="0">
                <a:solidFill>
                  <a:schemeClr val="tx1"/>
                </a:solidFill>
              </a:rPr>
              <a:t>,</a:t>
            </a:r>
            <a:r>
              <a:rPr lang="en-GB" altLang="en-US" dirty="0"/>
              <a:t> </a:t>
            </a:r>
            <a:r>
              <a:rPr lang="en-GB" altLang="en-US" b="1" dirty="0" smtClean="0"/>
              <a:t>55%</a:t>
            </a:r>
            <a:r>
              <a:rPr lang="en-GB" altLang="en-US" dirty="0" smtClean="0"/>
              <a:t> </a:t>
            </a:r>
            <a:r>
              <a:rPr lang="en-GB" altLang="en-US" dirty="0" err="1">
                <a:solidFill>
                  <a:schemeClr val="tx1"/>
                </a:solidFill>
              </a:rPr>
              <a:t>relataram</a:t>
            </a:r>
            <a:r>
              <a:rPr lang="en-GB" altLang="en-US" dirty="0">
                <a:solidFill>
                  <a:schemeClr val="tx1"/>
                </a:solidFill>
              </a:rPr>
              <a:t> que </a:t>
            </a:r>
            <a:r>
              <a:rPr lang="en-GB" altLang="en-US" dirty="0" smtClean="0">
                <a:solidFill>
                  <a:schemeClr val="tx1"/>
                </a:solidFill>
              </a:rPr>
              <a:t>a </a:t>
            </a:r>
            <a:r>
              <a:rPr lang="en-GB" altLang="en-US" dirty="0" err="1">
                <a:solidFill>
                  <a:schemeClr val="tx1"/>
                </a:solidFill>
              </a:rPr>
              <a:t>violência</a:t>
            </a:r>
            <a:r>
              <a:rPr lang="en-GB" altLang="en-US" dirty="0">
                <a:solidFill>
                  <a:schemeClr val="tx1"/>
                </a:solidFill>
              </a:rPr>
              <a:t> </a:t>
            </a:r>
            <a:r>
              <a:rPr lang="en-GB" altLang="en-US" dirty="0" err="1">
                <a:solidFill>
                  <a:schemeClr val="tx1"/>
                </a:solidFill>
              </a:rPr>
              <a:t>física</a:t>
            </a:r>
            <a:r>
              <a:rPr lang="en-GB" altLang="en-US" dirty="0">
                <a:solidFill>
                  <a:schemeClr val="tx1"/>
                </a:solidFill>
              </a:rPr>
              <a:t> </a:t>
            </a:r>
            <a:r>
              <a:rPr lang="en-GB" altLang="en-US" dirty="0" err="1">
                <a:solidFill>
                  <a:schemeClr val="tx1"/>
                </a:solidFill>
              </a:rPr>
              <a:t>foi</a:t>
            </a:r>
            <a:r>
              <a:rPr lang="en-GB" altLang="en-US" dirty="0">
                <a:solidFill>
                  <a:schemeClr val="tx1"/>
                </a:solidFill>
              </a:rPr>
              <a:t> </a:t>
            </a:r>
            <a:r>
              <a:rPr lang="en-GB" altLang="en-US" dirty="0" err="1">
                <a:solidFill>
                  <a:schemeClr val="tx1"/>
                </a:solidFill>
              </a:rPr>
              <a:t>cometida</a:t>
            </a:r>
            <a:r>
              <a:rPr lang="en-GB" altLang="en-US" dirty="0">
                <a:solidFill>
                  <a:schemeClr val="tx1"/>
                </a:solidFill>
              </a:rPr>
              <a:t> </a:t>
            </a:r>
            <a:r>
              <a:rPr lang="en-GB" altLang="en-US" dirty="0" err="1">
                <a:solidFill>
                  <a:schemeClr val="tx1"/>
                </a:solidFill>
              </a:rPr>
              <a:t>pelo</a:t>
            </a:r>
            <a:r>
              <a:rPr lang="en-GB" altLang="en-US" dirty="0">
                <a:solidFill>
                  <a:schemeClr val="tx1"/>
                </a:solidFill>
              </a:rPr>
              <a:t> </a:t>
            </a:r>
            <a:r>
              <a:rPr lang="en-GB" altLang="en-US" b="1" dirty="0" err="1"/>
              <a:t>marido</a:t>
            </a:r>
            <a:r>
              <a:rPr lang="en-GB" altLang="en-US" b="1" dirty="0"/>
              <a:t>/</a:t>
            </a:r>
            <a:r>
              <a:rPr lang="en-GB" altLang="en-US" b="1" dirty="0" err="1"/>
              <a:t>parceiro</a:t>
            </a:r>
            <a:r>
              <a:rPr lang="en-GB" altLang="en-US" b="1" dirty="0"/>
              <a:t> actual</a:t>
            </a:r>
            <a:r>
              <a:rPr lang="en-GB" altLang="en-US" dirty="0">
                <a:solidFill>
                  <a:schemeClr val="tx1"/>
                </a:solidFill>
              </a:rPr>
              <a:t>.</a:t>
            </a:r>
            <a:r>
              <a:rPr lang="en-GB" altLang="en-US" b="1" dirty="0">
                <a:solidFill>
                  <a:schemeClr val="bg2"/>
                </a:solidFill>
              </a:rPr>
              <a:t> </a:t>
            </a:r>
          </a:p>
          <a:p>
            <a:pPr eaLnBrk="1" hangingPunct="1">
              <a:lnSpc>
                <a:spcPct val="120000"/>
              </a:lnSpc>
              <a:spcBef>
                <a:spcPct val="0"/>
              </a:spcBef>
              <a:spcAft>
                <a:spcPts val="600"/>
              </a:spcAft>
              <a:buClr>
                <a:schemeClr val="tx1"/>
              </a:buClr>
            </a:pPr>
            <a:r>
              <a:rPr lang="en-GB" altLang="en-US" dirty="0" smtClean="0">
                <a:solidFill>
                  <a:schemeClr val="tx1"/>
                </a:solidFill>
              </a:rPr>
              <a:t>Para </a:t>
            </a:r>
            <a:r>
              <a:rPr lang="en-GB" altLang="en-US" b="1" dirty="0" err="1"/>
              <a:t>mulheres</a:t>
            </a:r>
            <a:r>
              <a:rPr lang="en-GB" altLang="en-US" b="1" dirty="0"/>
              <a:t> </a:t>
            </a:r>
            <a:r>
              <a:rPr lang="en-GB" altLang="en-US" b="1" dirty="0" err="1"/>
              <a:t>nunca</a:t>
            </a:r>
            <a:r>
              <a:rPr lang="en-GB" altLang="en-US" b="1" dirty="0"/>
              <a:t> </a:t>
            </a:r>
            <a:r>
              <a:rPr lang="en-GB" altLang="en-US" b="1" dirty="0" err="1"/>
              <a:t>casadas</a:t>
            </a:r>
            <a:r>
              <a:rPr lang="en-GB" altLang="en-US" dirty="0">
                <a:solidFill>
                  <a:schemeClr val="tx1"/>
                </a:solidFill>
              </a:rPr>
              <a:t>,</a:t>
            </a:r>
            <a:r>
              <a:rPr lang="en-GB" altLang="en-US" b="1" dirty="0"/>
              <a:t> </a:t>
            </a:r>
            <a:r>
              <a:rPr lang="en-GB" altLang="en-US" b="1" dirty="0" smtClean="0"/>
              <a:t>23% </a:t>
            </a:r>
            <a:r>
              <a:rPr lang="en-GB" altLang="en-US" dirty="0" err="1">
                <a:solidFill>
                  <a:schemeClr val="tx1"/>
                </a:solidFill>
              </a:rPr>
              <a:t>relataram</a:t>
            </a:r>
            <a:r>
              <a:rPr lang="en-GB" altLang="en-US" dirty="0">
                <a:solidFill>
                  <a:schemeClr val="tx1"/>
                </a:solidFill>
              </a:rPr>
              <a:t> que a </a:t>
            </a:r>
            <a:r>
              <a:rPr lang="en-GB" altLang="en-US" dirty="0" err="1">
                <a:solidFill>
                  <a:schemeClr val="tx1"/>
                </a:solidFill>
              </a:rPr>
              <a:t>violência</a:t>
            </a:r>
            <a:r>
              <a:rPr lang="en-GB" altLang="en-US" dirty="0">
                <a:solidFill>
                  <a:schemeClr val="tx1"/>
                </a:solidFill>
              </a:rPr>
              <a:t> </a:t>
            </a:r>
            <a:r>
              <a:rPr lang="en-GB" altLang="en-US" dirty="0" err="1">
                <a:solidFill>
                  <a:schemeClr val="tx1"/>
                </a:solidFill>
              </a:rPr>
              <a:t>física</a:t>
            </a:r>
            <a:r>
              <a:rPr lang="en-GB" altLang="en-US" dirty="0">
                <a:solidFill>
                  <a:schemeClr val="tx1"/>
                </a:solidFill>
              </a:rPr>
              <a:t> </a:t>
            </a:r>
            <a:r>
              <a:rPr lang="en-GB" altLang="en-US" dirty="0" err="1">
                <a:solidFill>
                  <a:schemeClr val="tx1"/>
                </a:solidFill>
              </a:rPr>
              <a:t>foi</a:t>
            </a:r>
            <a:r>
              <a:rPr lang="en-GB" altLang="en-US" dirty="0">
                <a:solidFill>
                  <a:schemeClr val="tx1"/>
                </a:solidFill>
              </a:rPr>
              <a:t> </a:t>
            </a:r>
            <a:r>
              <a:rPr lang="en-GB" altLang="en-US" dirty="0" err="1">
                <a:solidFill>
                  <a:schemeClr val="tx1"/>
                </a:solidFill>
              </a:rPr>
              <a:t>cometida</a:t>
            </a:r>
            <a:r>
              <a:rPr lang="en-GB" altLang="en-US" dirty="0">
                <a:solidFill>
                  <a:schemeClr val="tx1"/>
                </a:solidFill>
              </a:rPr>
              <a:t> </a:t>
            </a:r>
            <a:r>
              <a:rPr lang="en-GB" altLang="en-US" dirty="0" err="1">
                <a:solidFill>
                  <a:schemeClr val="tx1"/>
                </a:solidFill>
              </a:rPr>
              <a:t>pelo</a:t>
            </a:r>
            <a:r>
              <a:rPr lang="en-GB" altLang="en-US" dirty="0">
                <a:solidFill>
                  <a:schemeClr val="tx1"/>
                </a:solidFill>
              </a:rPr>
              <a:t> </a:t>
            </a:r>
            <a:r>
              <a:rPr lang="en-GB" altLang="en-US" b="1" dirty="0" err="1" smtClean="0"/>
              <a:t>pai</a:t>
            </a:r>
            <a:r>
              <a:rPr lang="en-GB" altLang="en-US" b="1" dirty="0" smtClean="0"/>
              <a:t>/</a:t>
            </a:r>
            <a:r>
              <a:rPr lang="en-GB" altLang="en-US" b="1" dirty="0" err="1" smtClean="0"/>
              <a:t>padrasto</a:t>
            </a:r>
            <a:r>
              <a:rPr lang="en-GB" altLang="en-US" dirty="0" smtClean="0">
                <a:solidFill>
                  <a:schemeClr val="tx1"/>
                </a:solidFill>
              </a:rPr>
              <a:t>.</a:t>
            </a:r>
            <a:endParaRPr lang="en-GB" altLang="en-US" dirty="0">
              <a:solidFill>
                <a:schemeClr val="tx1"/>
              </a:solidFill>
            </a:endParaRPr>
          </a:p>
          <a:p>
            <a:pPr eaLnBrk="1" hangingPunct="1">
              <a:lnSpc>
                <a:spcPct val="120000"/>
              </a:lnSpc>
              <a:spcBef>
                <a:spcPct val="0"/>
              </a:spcBef>
              <a:spcAft>
                <a:spcPts val="600"/>
              </a:spcAft>
              <a:buClr>
                <a:schemeClr val="tx1"/>
              </a:buClr>
            </a:pPr>
            <a:endParaRPr lang="en-GB" altLang="en-US" b="1" dirty="0">
              <a:solidFill>
                <a:schemeClr val="tx1"/>
              </a:solidFill>
            </a:endParaRPr>
          </a:p>
          <a:p>
            <a:pPr algn="ctr" eaLnBrk="1" hangingPunct="1">
              <a:lnSpc>
                <a:spcPct val="120000"/>
              </a:lnSpc>
              <a:spcBef>
                <a:spcPct val="0"/>
              </a:spcBef>
              <a:spcAft>
                <a:spcPts val="600"/>
              </a:spcAft>
            </a:pPr>
            <a:endParaRPr lang="en-GB" altLang="en-US" dirty="0">
              <a:solidFill>
                <a:schemeClr val="tx1"/>
              </a:solidFill>
            </a:endParaRPr>
          </a:p>
          <a:p>
            <a:pPr algn="ctr" eaLnBrk="1" hangingPunct="1">
              <a:lnSpc>
                <a:spcPct val="120000"/>
              </a:lnSpc>
              <a:spcBef>
                <a:spcPct val="0"/>
              </a:spcBef>
              <a:spcAft>
                <a:spcPts val="600"/>
              </a:spcAft>
            </a:pPr>
            <a:endParaRPr lang="en-GB" altLang="en-US" dirty="0">
              <a:solidFill>
                <a:schemeClr val="tx1"/>
              </a:solidFill>
            </a:endParaRPr>
          </a:p>
          <a:p>
            <a:pPr algn="ctr" eaLnBrk="1" hangingPunct="1">
              <a:lnSpc>
                <a:spcPct val="120000"/>
              </a:lnSpc>
              <a:spcBef>
                <a:spcPct val="0"/>
              </a:spcBef>
              <a:spcAft>
                <a:spcPts val="600"/>
              </a:spcAft>
            </a:pPr>
            <a:endParaRPr lang="en-GB" altLang="en-US" dirty="0">
              <a:solidFill>
                <a:schemeClr val="tx1"/>
              </a:solidFill>
            </a:endParaRPr>
          </a:p>
        </p:txBody>
      </p:sp>
    </p:spTree>
    <p:extLst>
      <p:ext uri="{BB962C8B-B14F-4D97-AF65-F5344CB8AC3E}">
        <p14:creationId xmlns:p14="http://schemas.microsoft.com/office/powerpoint/2010/main" val="2301175598"/>
      </p:ext>
    </p:extLst>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ontent Placeholder 10"/>
          <p:cNvGraphicFramePr>
            <a:graphicFrameLocks/>
          </p:cNvGraphicFramePr>
          <p:nvPr>
            <p:extLst/>
          </p:nvPr>
        </p:nvGraphicFramePr>
        <p:xfrm>
          <a:off x="492125" y="1674813"/>
          <a:ext cx="8229600" cy="5183187"/>
        </p:xfrm>
        <a:graphic>
          <a:graphicData uri="http://schemas.openxmlformats.org/drawingml/2006/chart">
            <c:chart xmlns:c="http://schemas.openxmlformats.org/drawingml/2006/chart" xmlns:r="http://schemas.openxmlformats.org/officeDocument/2006/relationships" r:id="rId3"/>
          </a:graphicData>
        </a:graphic>
      </p:graphicFrame>
      <p:sp>
        <p:nvSpPr>
          <p:cNvPr id="31747" name="Title 1"/>
          <p:cNvSpPr txBox="1">
            <a:spLocks/>
          </p:cNvSpPr>
          <p:nvPr/>
        </p:nvSpPr>
        <p:spPr bwMode="auto">
          <a:xfrm>
            <a:off x="628650" y="71438"/>
            <a:ext cx="7886700"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nSpc>
                <a:spcPct val="90000"/>
              </a:lnSpc>
              <a:spcBef>
                <a:spcPts val="1000"/>
              </a:spcBef>
              <a:buFont typeface="Arial" panose="020B0604020202020204" pitchFamily="34" charset="0"/>
              <a:buChar char="•"/>
              <a:defRPr sz="3200">
                <a:solidFill>
                  <a:schemeClr val="tx2"/>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2"/>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2"/>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9pPr>
          </a:lstStyle>
          <a:p>
            <a:pPr algn="ctr" eaLnBrk="1" hangingPunct="1">
              <a:spcBef>
                <a:spcPct val="0"/>
              </a:spcBef>
              <a:buFontTx/>
              <a:buNone/>
            </a:pPr>
            <a:r>
              <a:rPr lang="pt-PT" altLang="en-US" sz="4200" dirty="0">
                <a:solidFill>
                  <a:schemeClr val="tx1"/>
                </a:solidFill>
              </a:rPr>
              <a:t>Experiência de violência sexual</a:t>
            </a:r>
          </a:p>
        </p:txBody>
      </p:sp>
      <p:sp>
        <p:nvSpPr>
          <p:cNvPr id="31748" name="TextBox 5"/>
          <p:cNvSpPr txBox="1">
            <a:spLocks noChangeArrowheads="1"/>
          </p:cNvSpPr>
          <p:nvPr/>
        </p:nvSpPr>
        <p:spPr bwMode="auto">
          <a:xfrm>
            <a:off x="0" y="1028700"/>
            <a:ext cx="91440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2"/>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2"/>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2"/>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9pPr>
          </a:lstStyle>
          <a:p>
            <a:pPr algn="ctr" eaLnBrk="1" hangingPunct="1">
              <a:lnSpc>
                <a:spcPct val="100000"/>
              </a:lnSpc>
              <a:spcBef>
                <a:spcPct val="0"/>
              </a:spcBef>
              <a:buFontTx/>
              <a:buNone/>
            </a:pPr>
            <a:r>
              <a:rPr lang="pt-PT" altLang="en-US" sz="1800" i="1">
                <a:solidFill>
                  <a:schemeClr val="tx1"/>
                </a:solidFill>
              </a:rPr>
              <a:t>Percentagem de mulheres de 15-49 anos que sofreram violência sexual </a:t>
            </a:r>
          </a:p>
        </p:txBody>
      </p:sp>
    </p:spTree>
    <p:extLst>
      <p:ext uri="{BB962C8B-B14F-4D97-AF65-F5344CB8AC3E}">
        <p14:creationId xmlns:p14="http://schemas.microsoft.com/office/powerpoint/2010/main" val="3637531576"/>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itle 1"/>
          <p:cNvSpPr>
            <a:spLocks noGrp="1"/>
          </p:cNvSpPr>
          <p:nvPr>
            <p:ph type="title"/>
          </p:nvPr>
        </p:nvSpPr>
        <p:spPr/>
        <p:txBody>
          <a:bodyPr>
            <a:normAutofit/>
          </a:bodyPr>
          <a:lstStyle/>
          <a:p>
            <a:pPr eaLnBrk="1" hangingPunct="1"/>
            <a:r>
              <a:rPr lang="pt-PT" altLang="en-US" dirty="0" smtClean="0"/>
              <a:t>Taxas de resposta</a:t>
            </a:r>
          </a:p>
        </p:txBody>
      </p:sp>
      <p:graphicFrame>
        <p:nvGraphicFramePr>
          <p:cNvPr id="16" name="Table 15"/>
          <p:cNvGraphicFramePr>
            <a:graphicFrameLocks noGrp="1"/>
          </p:cNvGraphicFramePr>
          <p:nvPr/>
        </p:nvGraphicFramePr>
        <p:xfrm>
          <a:off x="1524000" y="1397000"/>
          <a:ext cx="6096000" cy="2595565"/>
        </p:xfrm>
        <a:graphic>
          <a:graphicData uri="http://schemas.openxmlformats.org/drawingml/2006/table">
            <a:tbl>
              <a:tblPr firstRow="1" bandRow="1">
                <a:tableStyleId>{5C22544A-7EE6-4342-B048-85BDC9FD1C3A}</a:tableStyleId>
              </a:tblPr>
              <a:tblGrid>
                <a:gridCol w="4281377"/>
                <a:gridCol w="1814623"/>
              </a:tblGrid>
              <a:tr h="370795">
                <a:tc gridSpan="2">
                  <a:txBody>
                    <a:bodyPr/>
                    <a:lstStyle/>
                    <a:p>
                      <a:r>
                        <a:rPr lang="en-GB" sz="1800" noProof="0" dirty="0" smtClean="0"/>
                        <a:t>Household Interviews</a:t>
                      </a:r>
                      <a:endParaRPr lang="en-GB" sz="1800" noProof="0" dirty="0"/>
                    </a:p>
                  </a:txBody>
                  <a:tcPr marT="45714" marB="45714">
                    <a:solidFill>
                      <a:schemeClr val="tx2"/>
                    </a:solidFill>
                  </a:tcPr>
                </a:tc>
                <a:tc hMerge="1">
                  <a:txBody>
                    <a:bodyPr/>
                    <a:lstStyle/>
                    <a:p>
                      <a:endParaRPr lang="en-US" dirty="0"/>
                    </a:p>
                  </a:txBody>
                  <a:tcPr/>
                </a:tc>
              </a:tr>
              <a:tr h="370795">
                <a:tc>
                  <a:txBody>
                    <a:bodyPr/>
                    <a:lstStyle/>
                    <a:p>
                      <a:r>
                        <a:rPr lang="en-GB" sz="1800" noProof="0" dirty="0" smtClean="0"/>
                        <a:t>Households selected</a:t>
                      </a:r>
                      <a:endParaRPr lang="en-GB" sz="1800" noProof="0" dirty="0"/>
                    </a:p>
                  </a:txBody>
                  <a:tcPr marT="45714" marB="45714"/>
                </a:tc>
                <a:tc>
                  <a:txBody>
                    <a:bodyPr/>
                    <a:lstStyle/>
                    <a:p>
                      <a:pPr algn="r"/>
                      <a:r>
                        <a:rPr lang="en-GB" sz="1800" noProof="0" dirty="0" smtClean="0"/>
                        <a:t>11,196</a:t>
                      </a:r>
                      <a:endParaRPr lang="en-GB" sz="1800" noProof="0" dirty="0"/>
                    </a:p>
                  </a:txBody>
                  <a:tcPr marT="45714" marB="45714"/>
                </a:tc>
              </a:tr>
              <a:tr h="370795">
                <a:tc>
                  <a:txBody>
                    <a:bodyPr/>
                    <a:lstStyle/>
                    <a:p>
                      <a:r>
                        <a:rPr lang="en-GB" sz="1800" noProof="0" dirty="0" smtClean="0"/>
                        <a:t>Households occupied</a:t>
                      </a:r>
                      <a:endParaRPr lang="en-GB" sz="1800" noProof="0" dirty="0"/>
                    </a:p>
                  </a:txBody>
                  <a:tcPr marT="45714" marB="45714"/>
                </a:tc>
                <a:tc>
                  <a:txBody>
                    <a:bodyPr/>
                    <a:lstStyle/>
                    <a:p>
                      <a:pPr algn="r"/>
                      <a:r>
                        <a:rPr lang="en-GB" sz="1800" noProof="0" dirty="0" smtClean="0"/>
                        <a:t>10,657</a:t>
                      </a:r>
                      <a:endParaRPr lang="en-GB" sz="1800" noProof="0" dirty="0"/>
                    </a:p>
                  </a:txBody>
                  <a:tcPr marT="45714" marB="45714"/>
                </a:tc>
              </a:tr>
              <a:tr h="370795">
                <a:tc>
                  <a:txBody>
                    <a:bodyPr/>
                    <a:lstStyle/>
                    <a:p>
                      <a:r>
                        <a:rPr lang="en-GB" sz="1800" noProof="0" dirty="0" smtClean="0"/>
                        <a:t>Households interviewed</a:t>
                      </a:r>
                      <a:endParaRPr lang="en-GB" sz="1800" noProof="0" dirty="0"/>
                    </a:p>
                  </a:txBody>
                  <a:tcPr marT="45714" marB="45714"/>
                </a:tc>
                <a:tc>
                  <a:txBody>
                    <a:bodyPr/>
                    <a:lstStyle/>
                    <a:p>
                      <a:pPr algn="r"/>
                      <a:r>
                        <a:rPr lang="en-GB" sz="1800" noProof="0" dirty="0" smtClean="0"/>
                        <a:t>10,534</a:t>
                      </a:r>
                      <a:endParaRPr lang="en-GB" sz="1800" noProof="0" dirty="0"/>
                    </a:p>
                  </a:txBody>
                  <a:tcPr marT="45714" marB="45714"/>
                </a:tc>
              </a:tr>
              <a:tr h="370795">
                <a:tc>
                  <a:txBody>
                    <a:bodyPr/>
                    <a:lstStyle/>
                    <a:p>
                      <a:r>
                        <a:rPr lang="en-GB" sz="1800" noProof="0" dirty="0" smtClean="0"/>
                        <a:t>Response</a:t>
                      </a:r>
                      <a:r>
                        <a:rPr lang="en-GB" sz="1800" baseline="0" noProof="0" dirty="0" smtClean="0"/>
                        <a:t> rate</a:t>
                      </a:r>
                      <a:endParaRPr lang="en-GB" sz="1800" noProof="0" dirty="0"/>
                    </a:p>
                  </a:txBody>
                  <a:tcPr marT="45714" marB="45714"/>
                </a:tc>
                <a:tc>
                  <a:txBody>
                    <a:bodyPr/>
                    <a:lstStyle/>
                    <a:p>
                      <a:pPr algn="r"/>
                      <a:r>
                        <a:rPr lang="en-GB" sz="1800" noProof="0" dirty="0" smtClean="0"/>
                        <a:t>99%</a:t>
                      </a:r>
                      <a:endParaRPr lang="en-GB" sz="1800" noProof="0" dirty="0"/>
                    </a:p>
                  </a:txBody>
                  <a:tcPr marT="45714" marB="45714"/>
                </a:tc>
              </a:tr>
              <a:tr h="370795">
                <a:tc>
                  <a:txBody>
                    <a:bodyPr/>
                    <a:lstStyle/>
                    <a:p>
                      <a:endParaRPr lang="en-GB" sz="1800" noProof="0" dirty="0"/>
                    </a:p>
                  </a:txBody>
                  <a:tcPr marT="45714" marB="45714"/>
                </a:tc>
                <a:tc>
                  <a:txBody>
                    <a:bodyPr/>
                    <a:lstStyle/>
                    <a:p>
                      <a:pPr algn="r"/>
                      <a:endParaRPr lang="en-GB" sz="1800" noProof="0" dirty="0"/>
                    </a:p>
                  </a:txBody>
                  <a:tcPr marT="45714" marB="45714"/>
                </a:tc>
              </a:tr>
              <a:tr h="370795">
                <a:tc>
                  <a:txBody>
                    <a:bodyPr/>
                    <a:lstStyle/>
                    <a:p>
                      <a:endParaRPr lang="en-GB" sz="1800" noProof="0" dirty="0"/>
                    </a:p>
                  </a:txBody>
                  <a:tcPr marT="45714" marB="45714"/>
                </a:tc>
                <a:tc>
                  <a:txBody>
                    <a:bodyPr/>
                    <a:lstStyle/>
                    <a:p>
                      <a:pPr algn="r"/>
                      <a:endParaRPr lang="en-GB" sz="1800" noProof="0" dirty="0"/>
                    </a:p>
                  </a:txBody>
                  <a:tcPr marT="45714" marB="45714"/>
                </a:tc>
              </a:tr>
            </a:tbl>
          </a:graphicData>
        </a:graphic>
      </p:graphicFrame>
      <p:graphicFrame>
        <p:nvGraphicFramePr>
          <p:cNvPr id="19" name="Table 18"/>
          <p:cNvGraphicFramePr>
            <a:graphicFrameLocks noGrp="1"/>
          </p:cNvGraphicFramePr>
          <p:nvPr/>
        </p:nvGraphicFramePr>
        <p:xfrm>
          <a:off x="1524000" y="3260725"/>
          <a:ext cx="6096000" cy="2225676"/>
        </p:xfrm>
        <a:graphic>
          <a:graphicData uri="http://schemas.openxmlformats.org/drawingml/2006/table">
            <a:tbl>
              <a:tblPr firstRow="1" bandRow="1">
                <a:tableStyleId>{21E4AEA4-8DFA-4A89-87EB-49C32662AFE0}</a:tableStyleId>
              </a:tblPr>
              <a:tblGrid>
                <a:gridCol w="4281377"/>
                <a:gridCol w="1814623"/>
              </a:tblGrid>
              <a:tr h="370946">
                <a:tc gridSpan="2">
                  <a:txBody>
                    <a:bodyPr/>
                    <a:lstStyle/>
                    <a:p>
                      <a:r>
                        <a:rPr lang="pt-PT" sz="1800" noProof="0" dirty="0" smtClean="0">
                          <a:solidFill>
                            <a:srgbClr val="FFFFFF"/>
                          </a:solidFill>
                        </a:rPr>
                        <a:t>Entrevistas de mulheres de 15-59 anos</a:t>
                      </a:r>
                      <a:endParaRPr lang="pt-PT" sz="1800" noProof="0" dirty="0">
                        <a:solidFill>
                          <a:srgbClr val="FFFFFF"/>
                        </a:solidFill>
                      </a:endParaRPr>
                    </a:p>
                  </a:txBody>
                  <a:tcPr marT="45733" marB="45733"/>
                </a:tc>
                <a:tc hMerge="1">
                  <a:txBody>
                    <a:bodyPr/>
                    <a:lstStyle/>
                    <a:p>
                      <a:endParaRPr lang="en-US" dirty="0"/>
                    </a:p>
                  </a:txBody>
                  <a:tcPr/>
                </a:tc>
              </a:tr>
              <a:tr h="370946">
                <a:tc>
                  <a:txBody>
                    <a:bodyPr/>
                    <a:lstStyle/>
                    <a:p>
                      <a:r>
                        <a:rPr lang="pt-PT" sz="1800" noProof="0" dirty="0" smtClean="0"/>
                        <a:t>Mulheres elegíveis</a:t>
                      </a:r>
                      <a:endParaRPr lang="pt-PT" sz="1800" noProof="0" dirty="0"/>
                    </a:p>
                  </a:txBody>
                  <a:tcPr marT="45733" marB="45733"/>
                </a:tc>
                <a:tc>
                  <a:txBody>
                    <a:bodyPr/>
                    <a:lstStyle/>
                    <a:p>
                      <a:pPr algn="r"/>
                      <a:r>
                        <a:rPr lang="en-US" sz="1800" dirty="0" smtClean="0"/>
                        <a:t>8.204</a:t>
                      </a:r>
                      <a:endParaRPr lang="en-US" sz="1800" dirty="0"/>
                    </a:p>
                  </a:txBody>
                  <a:tcPr marT="45733" marB="45733"/>
                </a:tc>
              </a:tr>
              <a:tr h="370946">
                <a:tc>
                  <a:txBody>
                    <a:bodyPr/>
                    <a:lstStyle/>
                    <a:p>
                      <a:r>
                        <a:rPr lang="pt-PT" sz="1800" noProof="0" dirty="0" smtClean="0"/>
                        <a:t>Mulheres</a:t>
                      </a:r>
                      <a:r>
                        <a:rPr lang="pt-PT" sz="1800" baseline="0" noProof="0" dirty="0" smtClean="0"/>
                        <a:t> entrevistadas</a:t>
                      </a:r>
                      <a:endParaRPr lang="pt-PT" sz="1800" noProof="0" dirty="0"/>
                    </a:p>
                  </a:txBody>
                  <a:tcPr marT="45733" marB="45733"/>
                </a:tc>
                <a:tc>
                  <a:txBody>
                    <a:bodyPr/>
                    <a:lstStyle/>
                    <a:p>
                      <a:pPr algn="r"/>
                      <a:r>
                        <a:rPr lang="en-US" sz="1800" dirty="0" smtClean="0"/>
                        <a:t>7.749</a:t>
                      </a:r>
                      <a:endParaRPr lang="en-US" sz="1800" dirty="0"/>
                    </a:p>
                  </a:txBody>
                  <a:tcPr marT="45733" marB="45733"/>
                </a:tc>
              </a:tr>
              <a:tr h="370946">
                <a:tc>
                  <a:txBody>
                    <a:bodyPr/>
                    <a:lstStyle/>
                    <a:p>
                      <a:r>
                        <a:rPr lang="pt-PT" sz="1800" noProof="0" dirty="0" smtClean="0"/>
                        <a:t>Taxa</a:t>
                      </a:r>
                      <a:r>
                        <a:rPr lang="pt-PT" sz="1800" baseline="0" noProof="0" dirty="0" smtClean="0"/>
                        <a:t> de resposta</a:t>
                      </a:r>
                      <a:endParaRPr lang="pt-PT" sz="1800" noProof="0" dirty="0"/>
                    </a:p>
                  </a:txBody>
                  <a:tcPr marT="45733" marB="45733"/>
                </a:tc>
                <a:tc>
                  <a:txBody>
                    <a:bodyPr/>
                    <a:lstStyle/>
                    <a:p>
                      <a:pPr algn="r"/>
                      <a:r>
                        <a:rPr lang="en-US" sz="1800" dirty="0" smtClean="0"/>
                        <a:t>95%</a:t>
                      </a:r>
                      <a:endParaRPr lang="en-US" sz="1800" dirty="0"/>
                    </a:p>
                  </a:txBody>
                  <a:tcPr marT="45733" marB="45733"/>
                </a:tc>
              </a:tr>
              <a:tr h="370946">
                <a:tc>
                  <a:txBody>
                    <a:bodyPr/>
                    <a:lstStyle/>
                    <a:p>
                      <a:endParaRPr lang="en-US" sz="1800" dirty="0"/>
                    </a:p>
                  </a:txBody>
                  <a:tcPr marT="45733" marB="45733"/>
                </a:tc>
                <a:tc>
                  <a:txBody>
                    <a:bodyPr/>
                    <a:lstStyle/>
                    <a:p>
                      <a:pPr algn="r"/>
                      <a:endParaRPr lang="en-US" sz="1800" dirty="0"/>
                    </a:p>
                  </a:txBody>
                  <a:tcPr marT="45733" marB="45733"/>
                </a:tc>
              </a:tr>
              <a:tr h="370946">
                <a:tc>
                  <a:txBody>
                    <a:bodyPr/>
                    <a:lstStyle/>
                    <a:p>
                      <a:endParaRPr lang="en-US" sz="1800" dirty="0"/>
                    </a:p>
                  </a:txBody>
                  <a:tcPr marT="45733" marB="45733"/>
                </a:tc>
                <a:tc>
                  <a:txBody>
                    <a:bodyPr/>
                    <a:lstStyle/>
                    <a:p>
                      <a:pPr algn="r"/>
                      <a:endParaRPr lang="en-US" sz="1800" dirty="0"/>
                    </a:p>
                  </a:txBody>
                  <a:tcPr marT="45733" marB="45733"/>
                </a:tc>
              </a:tr>
            </a:tbl>
          </a:graphicData>
        </a:graphic>
      </p:graphicFrame>
      <p:graphicFrame>
        <p:nvGraphicFramePr>
          <p:cNvPr id="20" name="Table 19"/>
          <p:cNvGraphicFramePr>
            <a:graphicFrameLocks noGrp="1"/>
          </p:cNvGraphicFramePr>
          <p:nvPr/>
        </p:nvGraphicFramePr>
        <p:xfrm>
          <a:off x="1524000" y="4743450"/>
          <a:ext cx="6096000" cy="1482724"/>
        </p:xfrm>
        <a:graphic>
          <a:graphicData uri="http://schemas.openxmlformats.org/drawingml/2006/table">
            <a:tbl>
              <a:tblPr firstRow="1" bandRow="1">
                <a:tableStyleId>{21E4AEA4-8DFA-4A89-87EB-49C32662AFE0}</a:tableStyleId>
              </a:tblPr>
              <a:tblGrid>
                <a:gridCol w="4281377"/>
                <a:gridCol w="1814623"/>
              </a:tblGrid>
              <a:tr h="370681">
                <a:tc>
                  <a:txBody>
                    <a:bodyPr/>
                    <a:lstStyle/>
                    <a:p>
                      <a:r>
                        <a:rPr lang="pt-PT" sz="1800" noProof="0" dirty="0" smtClean="0">
                          <a:solidFill>
                            <a:srgbClr val="FFFFFF"/>
                          </a:solidFill>
                        </a:rPr>
                        <a:t>Entrevistas de homens de 15-59 anos</a:t>
                      </a:r>
                      <a:endParaRPr lang="pt-PT" sz="1800" noProof="0" dirty="0">
                        <a:solidFill>
                          <a:srgbClr val="FFFFFF"/>
                        </a:solidFill>
                      </a:endParaRPr>
                    </a:p>
                  </a:txBody>
                  <a:tcPr marT="45700" marB="45700"/>
                </a:tc>
                <a:tc>
                  <a:txBody>
                    <a:bodyPr/>
                    <a:lstStyle/>
                    <a:p>
                      <a:pPr algn="r"/>
                      <a:endParaRPr lang="en-US" sz="1800" dirty="0"/>
                    </a:p>
                  </a:txBody>
                  <a:tcPr marT="45700" marB="45700"/>
                </a:tc>
              </a:tr>
              <a:tr h="370681">
                <a:tc>
                  <a:txBody>
                    <a:bodyPr/>
                    <a:lstStyle/>
                    <a:p>
                      <a:r>
                        <a:rPr lang="pt-PT" sz="1800" noProof="0" dirty="0" smtClean="0"/>
                        <a:t>Homens</a:t>
                      </a:r>
                      <a:r>
                        <a:rPr lang="pt-PT" sz="1800" baseline="0" noProof="0" dirty="0" smtClean="0"/>
                        <a:t> elegíveis</a:t>
                      </a:r>
                    </a:p>
                  </a:txBody>
                  <a:tcPr marT="45700" marB="45700"/>
                </a:tc>
                <a:tc>
                  <a:txBody>
                    <a:bodyPr/>
                    <a:lstStyle/>
                    <a:p>
                      <a:pPr algn="r"/>
                      <a:r>
                        <a:rPr lang="en-US" sz="1800" dirty="0" smtClean="0"/>
                        <a:t>6.139</a:t>
                      </a:r>
                      <a:endParaRPr lang="en-US" sz="1800" dirty="0"/>
                    </a:p>
                  </a:txBody>
                  <a:tcPr marT="45700" marB="45700"/>
                </a:tc>
              </a:tr>
              <a:tr h="370681">
                <a:tc>
                  <a:txBody>
                    <a:bodyPr/>
                    <a:lstStyle/>
                    <a:p>
                      <a:r>
                        <a:rPr lang="pt-PT" sz="1800" noProof="0" dirty="0" smtClean="0"/>
                        <a:t>Homens</a:t>
                      </a:r>
                      <a:r>
                        <a:rPr lang="pt-PT" sz="1800" baseline="0" noProof="0" dirty="0" smtClean="0"/>
                        <a:t> entrevistados</a:t>
                      </a:r>
                      <a:endParaRPr lang="pt-PT" sz="1800" noProof="0" dirty="0"/>
                    </a:p>
                  </a:txBody>
                  <a:tcPr marT="45700" marB="45700"/>
                </a:tc>
                <a:tc>
                  <a:txBody>
                    <a:bodyPr/>
                    <a:lstStyle/>
                    <a:p>
                      <a:pPr algn="r"/>
                      <a:r>
                        <a:rPr lang="en-US" sz="1800" dirty="0" smtClean="0"/>
                        <a:t>5.283</a:t>
                      </a:r>
                      <a:endParaRPr lang="en-US" sz="1800" dirty="0"/>
                    </a:p>
                  </a:txBody>
                  <a:tcPr marT="45700" marB="45700"/>
                </a:tc>
              </a:tr>
              <a:tr h="370681">
                <a:tc>
                  <a:txBody>
                    <a:bodyPr/>
                    <a:lstStyle/>
                    <a:p>
                      <a:r>
                        <a:rPr lang="pt-PT" sz="1800" noProof="0" dirty="0" smtClean="0"/>
                        <a:t>Taxa</a:t>
                      </a:r>
                      <a:r>
                        <a:rPr lang="pt-PT" sz="1800" baseline="0" noProof="0" dirty="0" smtClean="0"/>
                        <a:t> de resposta</a:t>
                      </a:r>
                      <a:endParaRPr lang="pt-PT" sz="1800" noProof="0" dirty="0"/>
                    </a:p>
                  </a:txBody>
                  <a:tcPr marT="45700" marB="45700"/>
                </a:tc>
                <a:tc>
                  <a:txBody>
                    <a:bodyPr/>
                    <a:lstStyle/>
                    <a:p>
                      <a:pPr algn="r"/>
                      <a:r>
                        <a:rPr lang="en-US" sz="1800" dirty="0" smtClean="0"/>
                        <a:t>86%</a:t>
                      </a:r>
                      <a:endParaRPr lang="en-US" sz="1800" dirty="0"/>
                    </a:p>
                  </a:txBody>
                  <a:tcPr marT="45700" marB="45700"/>
                </a:tc>
              </a:tr>
            </a:tbl>
          </a:graphicData>
        </a:graphic>
      </p:graphicFrame>
      <p:graphicFrame>
        <p:nvGraphicFramePr>
          <p:cNvPr id="6" name="Table 5"/>
          <p:cNvGraphicFramePr>
            <a:graphicFrameLocks noGrp="1"/>
          </p:cNvGraphicFramePr>
          <p:nvPr/>
        </p:nvGraphicFramePr>
        <p:xfrm>
          <a:off x="1524000" y="1397000"/>
          <a:ext cx="6096000" cy="1854200"/>
        </p:xfrm>
        <a:graphic>
          <a:graphicData uri="http://schemas.openxmlformats.org/drawingml/2006/table">
            <a:tbl>
              <a:tblPr firstRow="1" bandRow="1">
                <a:tableStyleId>{21E4AEA4-8DFA-4A89-87EB-49C32662AFE0}</a:tableStyleId>
              </a:tblPr>
              <a:tblGrid>
                <a:gridCol w="4281377"/>
                <a:gridCol w="1814623"/>
              </a:tblGrid>
              <a:tr h="370840">
                <a:tc gridSpan="2">
                  <a:txBody>
                    <a:bodyPr/>
                    <a:lstStyle/>
                    <a:p>
                      <a:r>
                        <a:rPr lang="pt-PT" noProof="0" dirty="0" smtClean="0">
                          <a:solidFill>
                            <a:srgbClr val="FFFFFF"/>
                          </a:solidFill>
                        </a:rPr>
                        <a:t>Entrevistas</a:t>
                      </a:r>
                      <a:r>
                        <a:rPr lang="pt-PT" baseline="0" noProof="0" dirty="0" smtClean="0">
                          <a:solidFill>
                            <a:srgbClr val="FFFFFF"/>
                          </a:solidFill>
                        </a:rPr>
                        <a:t> dos agregados familiares</a:t>
                      </a:r>
                      <a:endParaRPr lang="pt-PT" noProof="0" dirty="0">
                        <a:solidFill>
                          <a:srgbClr val="FFFFFF"/>
                        </a:solidFill>
                      </a:endParaRPr>
                    </a:p>
                  </a:txBody>
                  <a:tcPr/>
                </a:tc>
                <a:tc hMerge="1">
                  <a:txBody>
                    <a:bodyPr/>
                    <a:lstStyle/>
                    <a:p>
                      <a:endParaRPr lang="en-US" dirty="0"/>
                    </a:p>
                  </a:txBody>
                  <a:tcPr/>
                </a:tc>
              </a:tr>
              <a:tr h="370840">
                <a:tc>
                  <a:txBody>
                    <a:bodyPr/>
                    <a:lstStyle/>
                    <a:p>
                      <a:r>
                        <a:rPr lang="pt-PT" noProof="0" dirty="0" smtClean="0"/>
                        <a:t>Agregados </a:t>
                      </a:r>
                      <a:r>
                        <a:rPr lang="pt-PT" noProof="0" dirty="0" err="1" smtClean="0"/>
                        <a:t>seleccionados</a:t>
                      </a:r>
                      <a:endParaRPr lang="pt-PT" noProof="0" dirty="0"/>
                    </a:p>
                  </a:txBody>
                  <a:tcPr/>
                </a:tc>
                <a:tc>
                  <a:txBody>
                    <a:bodyPr/>
                    <a:lstStyle/>
                    <a:p>
                      <a:pPr algn="r"/>
                      <a:r>
                        <a:rPr lang="en-GB" noProof="0" dirty="0" smtClean="0"/>
                        <a:t>7.368</a:t>
                      </a:r>
                      <a:endParaRPr lang="en-GB" noProof="0" dirty="0"/>
                    </a:p>
                  </a:txBody>
                  <a:tcPr/>
                </a:tc>
              </a:tr>
              <a:tr h="370840">
                <a:tc>
                  <a:txBody>
                    <a:bodyPr/>
                    <a:lstStyle/>
                    <a:p>
                      <a:r>
                        <a:rPr lang="pt-PT" noProof="0" dirty="0" smtClean="0"/>
                        <a:t>Agregados</a:t>
                      </a:r>
                      <a:r>
                        <a:rPr lang="pt-PT" baseline="0" noProof="0" dirty="0" smtClean="0"/>
                        <a:t> presentes</a:t>
                      </a:r>
                      <a:endParaRPr lang="pt-PT" noProof="0" dirty="0"/>
                    </a:p>
                  </a:txBody>
                  <a:tcPr/>
                </a:tc>
                <a:tc>
                  <a:txBody>
                    <a:bodyPr/>
                    <a:lstStyle/>
                    <a:p>
                      <a:pPr algn="r"/>
                      <a:r>
                        <a:rPr lang="en-GB" noProof="0" dirty="0" smtClean="0"/>
                        <a:t>7.342</a:t>
                      </a:r>
                      <a:endParaRPr lang="en-GB" noProof="0" dirty="0"/>
                    </a:p>
                  </a:txBody>
                  <a:tcPr/>
                </a:tc>
              </a:tr>
              <a:tr h="370840">
                <a:tc>
                  <a:txBody>
                    <a:bodyPr/>
                    <a:lstStyle/>
                    <a:p>
                      <a:r>
                        <a:rPr lang="pt-PT" noProof="0" dirty="0" smtClean="0"/>
                        <a:t>Agregados</a:t>
                      </a:r>
                      <a:r>
                        <a:rPr lang="pt-PT" baseline="0" noProof="0" dirty="0" smtClean="0"/>
                        <a:t> entrevistados</a:t>
                      </a:r>
                      <a:endParaRPr lang="pt-PT" noProof="0" dirty="0"/>
                    </a:p>
                  </a:txBody>
                  <a:tcPr/>
                </a:tc>
                <a:tc>
                  <a:txBody>
                    <a:bodyPr/>
                    <a:lstStyle/>
                    <a:p>
                      <a:pPr algn="r"/>
                      <a:r>
                        <a:rPr lang="en-GB" noProof="0" dirty="0" smtClean="0"/>
                        <a:t>7.169</a:t>
                      </a:r>
                      <a:endParaRPr lang="en-GB" noProof="0" dirty="0"/>
                    </a:p>
                  </a:txBody>
                  <a:tcPr/>
                </a:tc>
              </a:tr>
              <a:tr h="370840">
                <a:tc>
                  <a:txBody>
                    <a:bodyPr/>
                    <a:lstStyle/>
                    <a:p>
                      <a:r>
                        <a:rPr lang="pt-PT" noProof="0" dirty="0" smtClean="0"/>
                        <a:t>Taxa</a:t>
                      </a:r>
                      <a:r>
                        <a:rPr lang="pt-PT" baseline="0" noProof="0" dirty="0" smtClean="0"/>
                        <a:t> de resposta</a:t>
                      </a:r>
                      <a:endParaRPr lang="pt-PT" noProof="0" dirty="0"/>
                    </a:p>
                  </a:txBody>
                  <a:tcPr/>
                </a:tc>
                <a:tc>
                  <a:txBody>
                    <a:bodyPr/>
                    <a:lstStyle/>
                    <a:p>
                      <a:pPr algn="r"/>
                      <a:r>
                        <a:rPr lang="en-GB" noProof="0" dirty="0" smtClean="0"/>
                        <a:t>98%</a:t>
                      </a:r>
                      <a:endParaRPr lang="en-GB" noProof="0" dirty="0"/>
                    </a:p>
                  </a:txBody>
                  <a:tcPr/>
                </a:tc>
              </a:tr>
            </a:tbl>
          </a:graphicData>
        </a:graphic>
      </p:graphicFrame>
    </p:spTree>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itle 1"/>
          <p:cNvSpPr>
            <a:spLocks noGrp="1"/>
          </p:cNvSpPr>
          <p:nvPr>
            <p:ph type="title" idx="4294967295"/>
          </p:nvPr>
        </p:nvSpPr>
        <p:spPr>
          <a:xfrm>
            <a:off x="0" y="0"/>
            <a:ext cx="9144000" cy="1325563"/>
          </a:xfrm>
          <a:prstGeom prst="rect">
            <a:avLst/>
          </a:prstGeom>
        </p:spPr>
        <p:txBody>
          <a:bodyPr/>
          <a:lstStyle/>
          <a:p>
            <a:pPr eaLnBrk="1" hangingPunct="1"/>
            <a:r>
              <a:rPr lang="pt-PT" altLang="en-US" sz="4200" smtClean="0"/>
              <a:t>Perpetradores mais comuns de violência sexual</a:t>
            </a:r>
          </a:p>
        </p:txBody>
      </p:sp>
      <p:sp>
        <p:nvSpPr>
          <p:cNvPr id="33795" name="Content Placeholder 2"/>
          <p:cNvSpPr txBox="1">
            <a:spLocks/>
          </p:cNvSpPr>
          <p:nvPr/>
        </p:nvSpPr>
        <p:spPr bwMode="auto">
          <a:xfrm>
            <a:off x="457200" y="1727200"/>
            <a:ext cx="8229600" cy="513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2"/>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2"/>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2"/>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9pPr>
          </a:lstStyle>
          <a:p>
            <a:pPr eaLnBrk="1" hangingPunct="1">
              <a:lnSpc>
                <a:spcPct val="120000"/>
              </a:lnSpc>
              <a:spcBef>
                <a:spcPct val="0"/>
              </a:spcBef>
              <a:spcAft>
                <a:spcPts val="600"/>
              </a:spcAft>
              <a:buClr>
                <a:schemeClr val="tx1"/>
              </a:buClr>
            </a:pPr>
            <a:r>
              <a:rPr lang="en-GB" altLang="en-US" dirty="0" smtClean="0">
                <a:solidFill>
                  <a:schemeClr val="tx1"/>
                </a:solidFill>
              </a:rPr>
              <a:t>Para </a:t>
            </a:r>
            <a:r>
              <a:rPr lang="en-GB" altLang="en-US" b="1" dirty="0" err="1"/>
              <a:t>mulheres</a:t>
            </a:r>
            <a:r>
              <a:rPr lang="en-GB" altLang="en-US" b="1" dirty="0"/>
              <a:t> </a:t>
            </a:r>
            <a:r>
              <a:rPr lang="en-GB" altLang="en-US" b="1" dirty="0" err="1"/>
              <a:t>alguma</a:t>
            </a:r>
            <a:r>
              <a:rPr lang="en-GB" altLang="en-US" b="1" dirty="0"/>
              <a:t> </a:t>
            </a:r>
            <a:r>
              <a:rPr lang="en-GB" altLang="en-US" b="1" dirty="0" err="1"/>
              <a:t>vez</a:t>
            </a:r>
            <a:r>
              <a:rPr lang="en-GB" altLang="en-US" b="1" dirty="0"/>
              <a:t> </a:t>
            </a:r>
            <a:r>
              <a:rPr lang="en-GB" altLang="en-US" b="1" dirty="0" err="1"/>
              <a:t>casadas</a:t>
            </a:r>
            <a:r>
              <a:rPr lang="en-GB" altLang="en-US" dirty="0">
                <a:solidFill>
                  <a:schemeClr val="tx1"/>
                </a:solidFill>
              </a:rPr>
              <a:t>,</a:t>
            </a:r>
            <a:r>
              <a:rPr lang="en-GB" altLang="en-US" dirty="0"/>
              <a:t> </a:t>
            </a:r>
            <a:r>
              <a:rPr lang="en-GB" altLang="en-US" b="1" dirty="0" smtClean="0"/>
              <a:t>40%</a:t>
            </a:r>
            <a:r>
              <a:rPr lang="en-GB" altLang="en-US" dirty="0" smtClean="0"/>
              <a:t> </a:t>
            </a:r>
            <a:r>
              <a:rPr lang="en-GB" altLang="en-US" dirty="0" err="1">
                <a:solidFill>
                  <a:schemeClr val="tx1"/>
                </a:solidFill>
              </a:rPr>
              <a:t>relataram</a:t>
            </a:r>
            <a:r>
              <a:rPr lang="en-GB" altLang="en-US" dirty="0">
                <a:solidFill>
                  <a:schemeClr val="tx1"/>
                </a:solidFill>
              </a:rPr>
              <a:t> que a </a:t>
            </a:r>
            <a:r>
              <a:rPr lang="en-GB" altLang="en-US" dirty="0" err="1">
                <a:solidFill>
                  <a:schemeClr val="tx1"/>
                </a:solidFill>
              </a:rPr>
              <a:t>violência</a:t>
            </a:r>
            <a:r>
              <a:rPr lang="en-GB" altLang="en-US" dirty="0">
                <a:solidFill>
                  <a:schemeClr val="tx1"/>
                </a:solidFill>
              </a:rPr>
              <a:t> </a:t>
            </a:r>
            <a:r>
              <a:rPr lang="en-GB" altLang="en-US" dirty="0" smtClean="0">
                <a:solidFill>
                  <a:schemeClr val="tx1"/>
                </a:solidFill>
              </a:rPr>
              <a:t>sexual </a:t>
            </a:r>
            <a:r>
              <a:rPr lang="en-GB" altLang="en-US" dirty="0" err="1">
                <a:solidFill>
                  <a:schemeClr val="tx1"/>
                </a:solidFill>
              </a:rPr>
              <a:t>foi</a:t>
            </a:r>
            <a:r>
              <a:rPr lang="en-GB" altLang="en-US" dirty="0">
                <a:solidFill>
                  <a:schemeClr val="tx1"/>
                </a:solidFill>
              </a:rPr>
              <a:t> </a:t>
            </a:r>
            <a:r>
              <a:rPr lang="en-GB" altLang="en-US" dirty="0" err="1">
                <a:solidFill>
                  <a:schemeClr val="tx1"/>
                </a:solidFill>
              </a:rPr>
              <a:t>cometida</a:t>
            </a:r>
            <a:r>
              <a:rPr lang="en-GB" altLang="en-US" dirty="0">
                <a:solidFill>
                  <a:schemeClr val="tx1"/>
                </a:solidFill>
              </a:rPr>
              <a:t> </a:t>
            </a:r>
            <a:r>
              <a:rPr lang="en-GB" altLang="en-US" dirty="0" err="1">
                <a:solidFill>
                  <a:schemeClr val="tx1"/>
                </a:solidFill>
              </a:rPr>
              <a:t>pelo</a:t>
            </a:r>
            <a:r>
              <a:rPr lang="en-GB" altLang="en-US" dirty="0">
                <a:solidFill>
                  <a:schemeClr val="tx1"/>
                </a:solidFill>
              </a:rPr>
              <a:t> </a:t>
            </a:r>
            <a:r>
              <a:rPr lang="en-GB" altLang="en-US" b="1" dirty="0" err="1"/>
              <a:t>marido</a:t>
            </a:r>
            <a:r>
              <a:rPr lang="en-GB" altLang="en-US" b="1" dirty="0"/>
              <a:t>/</a:t>
            </a:r>
            <a:r>
              <a:rPr lang="en-GB" altLang="en-US" b="1" dirty="0" err="1"/>
              <a:t>parceiro</a:t>
            </a:r>
            <a:r>
              <a:rPr lang="en-GB" altLang="en-US" b="1" dirty="0"/>
              <a:t> </a:t>
            </a:r>
            <a:r>
              <a:rPr lang="en-GB" altLang="en-US" b="1" dirty="0" smtClean="0"/>
              <a:t>actual</a:t>
            </a:r>
            <a:r>
              <a:rPr lang="en-GB" altLang="en-US" dirty="0" smtClean="0">
                <a:solidFill>
                  <a:schemeClr val="tx1"/>
                </a:solidFill>
              </a:rPr>
              <a:t>, e para </a:t>
            </a:r>
            <a:r>
              <a:rPr lang="en-GB" altLang="en-US" b="1" dirty="0" smtClean="0"/>
              <a:t>47% </a:t>
            </a:r>
            <a:r>
              <a:rPr lang="en-GB" altLang="en-US" dirty="0" err="1" smtClean="0">
                <a:solidFill>
                  <a:schemeClr val="tx1"/>
                </a:solidFill>
              </a:rPr>
              <a:t>foi</a:t>
            </a:r>
            <a:r>
              <a:rPr lang="en-GB" altLang="en-US" dirty="0" smtClean="0">
                <a:solidFill>
                  <a:schemeClr val="tx1"/>
                </a:solidFill>
              </a:rPr>
              <a:t> o </a:t>
            </a:r>
            <a:r>
              <a:rPr lang="en-GB" altLang="en-US" b="1" dirty="0" err="1" smtClean="0"/>
              <a:t>marido</a:t>
            </a:r>
            <a:r>
              <a:rPr lang="en-GB" altLang="en-US" b="1" dirty="0" smtClean="0"/>
              <a:t>/</a:t>
            </a:r>
            <a:r>
              <a:rPr lang="en-GB" altLang="en-US" b="1" dirty="0" err="1" smtClean="0"/>
              <a:t>parceiro</a:t>
            </a:r>
            <a:r>
              <a:rPr lang="en-GB" altLang="en-US" b="1" dirty="0" smtClean="0"/>
              <a:t> anterior</a:t>
            </a:r>
            <a:r>
              <a:rPr lang="en-GB" altLang="en-US" dirty="0" smtClean="0">
                <a:solidFill>
                  <a:schemeClr val="tx1"/>
                </a:solidFill>
              </a:rPr>
              <a:t>.</a:t>
            </a:r>
            <a:r>
              <a:rPr lang="en-GB" altLang="en-US" b="1" dirty="0" smtClean="0">
                <a:solidFill>
                  <a:schemeClr val="bg2"/>
                </a:solidFill>
              </a:rPr>
              <a:t> </a:t>
            </a:r>
            <a:endParaRPr lang="en-GB" altLang="en-US" b="1" dirty="0">
              <a:solidFill>
                <a:schemeClr val="bg2"/>
              </a:solidFill>
            </a:endParaRPr>
          </a:p>
          <a:p>
            <a:pPr eaLnBrk="1" hangingPunct="1">
              <a:lnSpc>
                <a:spcPct val="120000"/>
              </a:lnSpc>
              <a:spcBef>
                <a:spcPct val="0"/>
              </a:spcBef>
              <a:spcAft>
                <a:spcPts val="600"/>
              </a:spcAft>
              <a:buClr>
                <a:schemeClr val="tx1"/>
              </a:buClr>
            </a:pPr>
            <a:r>
              <a:rPr lang="en-GB" altLang="en-US" dirty="0" smtClean="0">
                <a:solidFill>
                  <a:schemeClr val="tx1"/>
                </a:solidFill>
              </a:rPr>
              <a:t>Para </a:t>
            </a:r>
            <a:r>
              <a:rPr lang="en-GB" altLang="en-US" b="1" dirty="0" err="1" smtClean="0"/>
              <a:t>homens</a:t>
            </a:r>
            <a:r>
              <a:rPr lang="en-GB" altLang="en-US" b="1" dirty="0" smtClean="0"/>
              <a:t> </a:t>
            </a:r>
            <a:r>
              <a:rPr lang="en-GB" altLang="en-US" b="1" dirty="0" err="1" smtClean="0"/>
              <a:t>alguma</a:t>
            </a:r>
            <a:r>
              <a:rPr lang="en-GB" altLang="en-US" b="1" dirty="0" smtClean="0"/>
              <a:t> </a:t>
            </a:r>
            <a:r>
              <a:rPr lang="en-GB" altLang="en-US" b="1" dirty="0" err="1" smtClean="0"/>
              <a:t>vez</a:t>
            </a:r>
            <a:r>
              <a:rPr lang="en-GB" altLang="en-US" b="1" dirty="0" smtClean="0"/>
              <a:t> </a:t>
            </a:r>
            <a:r>
              <a:rPr lang="en-GB" altLang="en-US" b="1" dirty="0" err="1" smtClean="0"/>
              <a:t>casados</a:t>
            </a:r>
            <a:r>
              <a:rPr lang="en-GB" altLang="en-US" dirty="0" smtClean="0">
                <a:solidFill>
                  <a:schemeClr val="tx1"/>
                </a:solidFill>
              </a:rPr>
              <a:t>,</a:t>
            </a:r>
            <a:r>
              <a:rPr lang="en-GB" altLang="en-US" b="1" dirty="0" smtClean="0"/>
              <a:t> 32% </a:t>
            </a:r>
            <a:r>
              <a:rPr lang="en-GB" altLang="en-US" dirty="0" err="1">
                <a:solidFill>
                  <a:schemeClr val="tx1"/>
                </a:solidFill>
              </a:rPr>
              <a:t>relataram</a:t>
            </a:r>
            <a:r>
              <a:rPr lang="en-GB" altLang="en-US" dirty="0">
                <a:solidFill>
                  <a:schemeClr val="tx1"/>
                </a:solidFill>
              </a:rPr>
              <a:t> que a </a:t>
            </a:r>
            <a:r>
              <a:rPr lang="en-GB" altLang="en-US" dirty="0" err="1">
                <a:solidFill>
                  <a:schemeClr val="tx1"/>
                </a:solidFill>
              </a:rPr>
              <a:t>violência</a:t>
            </a:r>
            <a:r>
              <a:rPr lang="en-GB" altLang="en-US" dirty="0">
                <a:solidFill>
                  <a:schemeClr val="tx1"/>
                </a:solidFill>
              </a:rPr>
              <a:t> </a:t>
            </a:r>
            <a:r>
              <a:rPr lang="en-GB" altLang="en-US" dirty="0" smtClean="0">
                <a:solidFill>
                  <a:schemeClr val="tx1"/>
                </a:solidFill>
              </a:rPr>
              <a:t>sexual </a:t>
            </a:r>
            <a:r>
              <a:rPr lang="en-GB" altLang="en-US" dirty="0" err="1">
                <a:solidFill>
                  <a:schemeClr val="tx1"/>
                </a:solidFill>
              </a:rPr>
              <a:t>foi</a:t>
            </a:r>
            <a:r>
              <a:rPr lang="en-GB" altLang="en-US" dirty="0">
                <a:solidFill>
                  <a:schemeClr val="tx1"/>
                </a:solidFill>
              </a:rPr>
              <a:t> </a:t>
            </a:r>
            <a:r>
              <a:rPr lang="en-GB" altLang="en-US" dirty="0" err="1">
                <a:solidFill>
                  <a:schemeClr val="tx1"/>
                </a:solidFill>
              </a:rPr>
              <a:t>cometida</a:t>
            </a:r>
            <a:r>
              <a:rPr lang="en-GB" altLang="en-US" dirty="0">
                <a:solidFill>
                  <a:schemeClr val="tx1"/>
                </a:solidFill>
              </a:rPr>
              <a:t> </a:t>
            </a:r>
            <a:r>
              <a:rPr lang="en-GB" altLang="en-US" dirty="0" smtClean="0">
                <a:solidFill>
                  <a:schemeClr val="tx1"/>
                </a:solidFill>
              </a:rPr>
              <a:t>pela </a:t>
            </a:r>
            <a:r>
              <a:rPr lang="en-GB" altLang="en-US" b="1" dirty="0" err="1" smtClean="0"/>
              <a:t>mulher</a:t>
            </a:r>
            <a:r>
              <a:rPr lang="en-GB" altLang="en-US" b="1" dirty="0" smtClean="0"/>
              <a:t>/</a:t>
            </a:r>
            <a:r>
              <a:rPr lang="en-GB" altLang="en-US" b="1" dirty="0" err="1" smtClean="0"/>
              <a:t>parceira</a:t>
            </a:r>
            <a:r>
              <a:rPr lang="en-GB" altLang="en-US" b="1" dirty="0" smtClean="0"/>
              <a:t> actual</a:t>
            </a:r>
            <a:r>
              <a:rPr lang="en-GB" altLang="en-US" dirty="0" smtClean="0">
                <a:solidFill>
                  <a:schemeClr val="tx1"/>
                </a:solidFill>
              </a:rPr>
              <a:t>,</a:t>
            </a:r>
            <a:r>
              <a:rPr lang="en-GB" altLang="en-US" b="1" dirty="0" smtClean="0"/>
              <a:t> </a:t>
            </a:r>
            <a:r>
              <a:rPr lang="en-GB" altLang="en-US" dirty="0">
                <a:solidFill>
                  <a:schemeClr val="tx1"/>
                </a:solidFill>
              </a:rPr>
              <a:t>e para </a:t>
            </a:r>
            <a:r>
              <a:rPr lang="en-GB" altLang="en-US" b="1" dirty="0" smtClean="0"/>
              <a:t>27</a:t>
            </a:r>
            <a:r>
              <a:rPr lang="en-GB" altLang="en-US" b="1" dirty="0"/>
              <a:t>% </a:t>
            </a:r>
            <a:r>
              <a:rPr lang="en-GB" altLang="en-US" dirty="0" err="1">
                <a:solidFill>
                  <a:schemeClr val="tx1"/>
                </a:solidFill>
              </a:rPr>
              <a:t>foi</a:t>
            </a:r>
            <a:r>
              <a:rPr lang="en-GB" altLang="en-US" dirty="0">
                <a:solidFill>
                  <a:schemeClr val="tx1"/>
                </a:solidFill>
              </a:rPr>
              <a:t> </a:t>
            </a:r>
            <a:r>
              <a:rPr lang="en-GB" altLang="en-US" dirty="0" smtClean="0">
                <a:solidFill>
                  <a:schemeClr val="tx1"/>
                </a:solidFill>
              </a:rPr>
              <a:t>um </a:t>
            </a:r>
            <a:r>
              <a:rPr lang="en-GB" altLang="en-US" b="1" dirty="0" smtClean="0"/>
              <a:t>amigo/</a:t>
            </a:r>
            <a:r>
              <a:rPr lang="en-GB" altLang="en-US" b="1" dirty="0" err="1" smtClean="0"/>
              <a:t>conhecido</a:t>
            </a:r>
            <a:r>
              <a:rPr lang="en-GB" altLang="en-US" dirty="0" smtClean="0">
                <a:solidFill>
                  <a:schemeClr val="tx1"/>
                </a:solidFill>
              </a:rPr>
              <a:t>.</a:t>
            </a:r>
            <a:endParaRPr lang="en-GB" altLang="en-US" dirty="0">
              <a:solidFill>
                <a:schemeClr val="tx1"/>
              </a:solidFill>
            </a:endParaRPr>
          </a:p>
          <a:p>
            <a:pPr algn="ctr" eaLnBrk="1" hangingPunct="1">
              <a:lnSpc>
                <a:spcPct val="120000"/>
              </a:lnSpc>
              <a:spcBef>
                <a:spcPct val="0"/>
              </a:spcBef>
              <a:spcAft>
                <a:spcPts val="600"/>
              </a:spcAft>
            </a:pPr>
            <a:endParaRPr lang="en-GB" altLang="en-US" dirty="0">
              <a:solidFill>
                <a:schemeClr val="tx1"/>
              </a:solidFill>
            </a:endParaRPr>
          </a:p>
          <a:p>
            <a:pPr algn="ctr" eaLnBrk="1" hangingPunct="1">
              <a:lnSpc>
                <a:spcPct val="120000"/>
              </a:lnSpc>
              <a:spcBef>
                <a:spcPct val="0"/>
              </a:spcBef>
              <a:spcAft>
                <a:spcPts val="600"/>
              </a:spcAft>
            </a:pPr>
            <a:endParaRPr lang="en-GB" altLang="en-US" dirty="0">
              <a:solidFill>
                <a:schemeClr val="tx1"/>
              </a:solidFill>
            </a:endParaRPr>
          </a:p>
          <a:p>
            <a:pPr algn="ctr" eaLnBrk="1" hangingPunct="1">
              <a:lnSpc>
                <a:spcPct val="120000"/>
              </a:lnSpc>
              <a:spcBef>
                <a:spcPct val="0"/>
              </a:spcBef>
              <a:spcAft>
                <a:spcPts val="600"/>
              </a:spcAft>
            </a:pPr>
            <a:endParaRPr lang="en-GB" altLang="en-US" dirty="0">
              <a:solidFill>
                <a:schemeClr val="tx1"/>
              </a:solidFill>
            </a:endParaRPr>
          </a:p>
        </p:txBody>
      </p:sp>
    </p:spTree>
    <p:extLst>
      <p:ext uri="{BB962C8B-B14F-4D97-AF65-F5344CB8AC3E}">
        <p14:creationId xmlns:p14="http://schemas.microsoft.com/office/powerpoint/2010/main" val="487908189"/>
      </p:ext>
    </p:extLst>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itle 1"/>
          <p:cNvSpPr>
            <a:spLocks noGrp="1"/>
          </p:cNvSpPr>
          <p:nvPr>
            <p:ph type="title" idx="4294967295"/>
          </p:nvPr>
        </p:nvSpPr>
        <p:spPr>
          <a:xfrm>
            <a:off x="0" y="0"/>
            <a:ext cx="9144000" cy="1325563"/>
          </a:xfrm>
          <a:prstGeom prst="rect">
            <a:avLst/>
          </a:prstGeom>
        </p:spPr>
        <p:txBody>
          <a:bodyPr/>
          <a:lstStyle/>
          <a:p>
            <a:pPr eaLnBrk="1" hangingPunct="1"/>
            <a:r>
              <a:rPr lang="pt-PT" altLang="en-US" sz="4200" smtClean="0"/>
              <a:t>Violência física durante a gravidez</a:t>
            </a:r>
          </a:p>
        </p:txBody>
      </p:sp>
      <p:sp>
        <p:nvSpPr>
          <p:cNvPr id="7" name="Content Placeholder 2"/>
          <p:cNvSpPr txBox="1">
            <a:spLocks/>
          </p:cNvSpPr>
          <p:nvPr/>
        </p:nvSpPr>
        <p:spPr>
          <a:xfrm>
            <a:off x="495300" y="1727200"/>
            <a:ext cx="8229600" cy="444976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0"/>
              </a:spcBef>
              <a:spcAft>
                <a:spcPts val="600"/>
              </a:spcAft>
              <a:buClr>
                <a:schemeClr val="tx1"/>
              </a:buClr>
              <a:buNone/>
              <a:defRPr/>
            </a:pPr>
            <a:r>
              <a:rPr lang="en-GB" b="1" dirty="0">
                <a:solidFill>
                  <a:schemeClr val="tx2"/>
                </a:solidFill>
              </a:rPr>
              <a:t>4</a:t>
            </a:r>
            <a:r>
              <a:rPr lang="en-GB" b="1" dirty="0" smtClean="0">
                <a:solidFill>
                  <a:schemeClr val="tx2"/>
                </a:solidFill>
              </a:rPr>
              <a:t>% </a:t>
            </a:r>
            <a:r>
              <a:rPr lang="en-GB" dirty="0" smtClean="0"/>
              <a:t>das </a:t>
            </a:r>
            <a:r>
              <a:rPr lang="en-GB" dirty="0" err="1" smtClean="0"/>
              <a:t>mulheres</a:t>
            </a:r>
            <a:r>
              <a:rPr lang="en-GB" dirty="0" smtClean="0"/>
              <a:t> de 18-49 </a:t>
            </a:r>
            <a:r>
              <a:rPr lang="en-GB" dirty="0" err="1" smtClean="0"/>
              <a:t>anos</a:t>
            </a:r>
            <a:r>
              <a:rPr lang="en-GB" dirty="0" smtClean="0"/>
              <a:t> </a:t>
            </a:r>
            <a:r>
              <a:rPr lang="en-GB" dirty="0" err="1" smtClean="0"/>
              <a:t>sofreram</a:t>
            </a:r>
            <a:r>
              <a:rPr lang="en-GB" dirty="0" smtClean="0"/>
              <a:t> </a:t>
            </a:r>
            <a:r>
              <a:rPr lang="en-GB" b="1" dirty="0" err="1" smtClean="0">
                <a:solidFill>
                  <a:schemeClr val="tx2"/>
                </a:solidFill>
              </a:rPr>
              <a:t>violência</a:t>
            </a:r>
            <a:r>
              <a:rPr lang="en-GB" b="1" dirty="0" smtClean="0">
                <a:solidFill>
                  <a:schemeClr val="tx2"/>
                </a:solidFill>
              </a:rPr>
              <a:t> </a:t>
            </a:r>
            <a:r>
              <a:rPr lang="en-GB" b="1" dirty="0" err="1" smtClean="0">
                <a:solidFill>
                  <a:schemeClr val="tx2"/>
                </a:solidFill>
              </a:rPr>
              <a:t>durante</a:t>
            </a:r>
            <a:r>
              <a:rPr lang="en-GB" b="1" dirty="0" smtClean="0">
                <a:solidFill>
                  <a:schemeClr val="tx2"/>
                </a:solidFill>
              </a:rPr>
              <a:t> a </a:t>
            </a:r>
            <a:r>
              <a:rPr lang="en-GB" b="1" dirty="0" err="1" smtClean="0">
                <a:solidFill>
                  <a:schemeClr val="tx2"/>
                </a:solidFill>
              </a:rPr>
              <a:t>gravidez</a:t>
            </a:r>
            <a:r>
              <a:rPr lang="en-GB" dirty="0" smtClean="0"/>
              <a:t>.</a:t>
            </a:r>
          </a:p>
          <a:p>
            <a:pPr marL="0" indent="0" algn="ctr" fontAlgn="auto">
              <a:lnSpc>
                <a:spcPct val="120000"/>
              </a:lnSpc>
              <a:spcBef>
                <a:spcPts val="0"/>
              </a:spcBef>
              <a:spcAft>
                <a:spcPts val="600"/>
              </a:spcAft>
              <a:buFont typeface="Arial" panose="020B0604020202020204" pitchFamily="34" charset="0"/>
              <a:buNone/>
              <a:defRPr/>
            </a:pPr>
            <a:endParaRPr lang="en-GB" dirty="0" smtClean="0"/>
          </a:p>
          <a:p>
            <a:pPr algn="ctr" fontAlgn="auto">
              <a:lnSpc>
                <a:spcPct val="120000"/>
              </a:lnSpc>
              <a:spcBef>
                <a:spcPts val="0"/>
              </a:spcBef>
              <a:spcAft>
                <a:spcPts val="600"/>
              </a:spcAft>
              <a:defRPr/>
            </a:pPr>
            <a:endParaRPr lang="en-GB" dirty="0" smtClean="0"/>
          </a:p>
          <a:p>
            <a:pPr algn="ctr" fontAlgn="auto">
              <a:lnSpc>
                <a:spcPct val="120000"/>
              </a:lnSpc>
              <a:spcBef>
                <a:spcPts val="0"/>
              </a:spcBef>
              <a:spcAft>
                <a:spcPts val="600"/>
              </a:spcAft>
              <a:defRPr/>
            </a:pPr>
            <a:endParaRPr lang="en-GB" dirty="0"/>
          </a:p>
        </p:txBody>
      </p:sp>
    </p:spTree>
    <p:extLst>
      <p:ext uri="{BB962C8B-B14F-4D97-AF65-F5344CB8AC3E}">
        <p14:creationId xmlns:p14="http://schemas.microsoft.com/office/powerpoint/2010/main" val="548257571"/>
      </p:ext>
    </p:extLst>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itle 1"/>
          <p:cNvSpPr>
            <a:spLocks noGrp="1"/>
          </p:cNvSpPr>
          <p:nvPr>
            <p:ph type="title" idx="4294967295"/>
          </p:nvPr>
        </p:nvSpPr>
        <p:spPr>
          <a:xfrm>
            <a:off x="0" y="0"/>
            <a:ext cx="9144000" cy="1325563"/>
          </a:xfrm>
          <a:prstGeom prst="rect">
            <a:avLst/>
          </a:prstGeom>
        </p:spPr>
        <p:txBody>
          <a:bodyPr/>
          <a:lstStyle/>
          <a:p>
            <a:pPr eaLnBrk="1" hangingPunct="1"/>
            <a:r>
              <a:rPr lang="pt-PT" altLang="en-US" sz="4200" smtClean="0"/>
              <a:t>Controlo marital exercido pelo marido</a:t>
            </a:r>
          </a:p>
        </p:txBody>
      </p:sp>
      <p:graphicFrame>
        <p:nvGraphicFramePr>
          <p:cNvPr id="2" name="Content Placeholder 10"/>
          <p:cNvGraphicFramePr>
            <a:graphicFrameLocks/>
          </p:cNvGraphicFramePr>
          <p:nvPr>
            <p:extLst/>
          </p:nvPr>
        </p:nvGraphicFramePr>
        <p:xfrm>
          <a:off x="236483" y="1674813"/>
          <a:ext cx="9144000" cy="5183187"/>
        </p:xfrm>
        <a:graphic>
          <a:graphicData uri="http://schemas.openxmlformats.org/drawingml/2006/chart">
            <c:chart xmlns:c="http://schemas.openxmlformats.org/drawingml/2006/chart" xmlns:r="http://schemas.openxmlformats.org/officeDocument/2006/relationships" r:id="rId3"/>
          </a:graphicData>
        </a:graphic>
      </p:graphicFrame>
      <p:sp>
        <p:nvSpPr>
          <p:cNvPr id="37892" name="TextBox 5"/>
          <p:cNvSpPr txBox="1">
            <a:spLocks noChangeArrowheads="1"/>
          </p:cNvSpPr>
          <p:nvPr/>
        </p:nvSpPr>
        <p:spPr bwMode="auto">
          <a:xfrm>
            <a:off x="0" y="1062038"/>
            <a:ext cx="91440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2"/>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2"/>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2"/>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9pPr>
          </a:lstStyle>
          <a:p>
            <a:pPr algn="ctr" eaLnBrk="1" hangingPunct="1">
              <a:lnSpc>
                <a:spcPct val="100000"/>
              </a:lnSpc>
              <a:spcBef>
                <a:spcPct val="0"/>
              </a:spcBef>
              <a:buFontTx/>
              <a:buNone/>
            </a:pPr>
            <a:r>
              <a:rPr lang="pt-PT" altLang="en-US" sz="1800" i="1" dirty="0">
                <a:solidFill>
                  <a:schemeClr val="tx1"/>
                </a:solidFill>
              </a:rPr>
              <a:t>Percentagem de mulheres de </a:t>
            </a:r>
            <a:r>
              <a:rPr lang="pt-PT" altLang="en-US" sz="1800" i="1" dirty="0" smtClean="0">
                <a:solidFill>
                  <a:schemeClr val="tx1"/>
                </a:solidFill>
              </a:rPr>
              <a:t>18-49 </a:t>
            </a:r>
            <a:r>
              <a:rPr lang="pt-PT" altLang="en-US" sz="1800" i="1" dirty="0">
                <a:solidFill>
                  <a:schemeClr val="tx1"/>
                </a:solidFill>
              </a:rPr>
              <a:t>anos e alguma vez casadas </a:t>
            </a:r>
          </a:p>
          <a:p>
            <a:pPr algn="ctr" eaLnBrk="1" hangingPunct="1">
              <a:lnSpc>
                <a:spcPct val="100000"/>
              </a:lnSpc>
              <a:spcBef>
                <a:spcPct val="0"/>
              </a:spcBef>
              <a:buFontTx/>
              <a:buNone/>
            </a:pPr>
            <a:r>
              <a:rPr lang="pt-PT" altLang="en-US" sz="1800" i="1" dirty="0">
                <a:solidFill>
                  <a:schemeClr val="tx1"/>
                </a:solidFill>
              </a:rPr>
              <a:t>que reportaram que o seu marido/parceiro:</a:t>
            </a:r>
          </a:p>
        </p:txBody>
      </p:sp>
    </p:spTree>
    <p:extLst>
      <p:ext uri="{BB962C8B-B14F-4D97-AF65-F5344CB8AC3E}">
        <p14:creationId xmlns:p14="http://schemas.microsoft.com/office/powerpoint/2010/main" val="1801734804"/>
      </p:ext>
    </p:extLst>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itle 1"/>
          <p:cNvSpPr>
            <a:spLocks noGrp="1"/>
          </p:cNvSpPr>
          <p:nvPr>
            <p:ph type="title" idx="4294967295"/>
          </p:nvPr>
        </p:nvSpPr>
        <p:spPr>
          <a:xfrm>
            <a:off x="851338" y="0"/>
            <a:ext cx="7886700" cy="1325563"/>
          </a:xfrm>
          <a:prstGeom prst="rect">
            <a:avLst/>
          </a:prstGeom>
        </p:spPr>
        <p:txBody>
          <a:bodyPr/>
          <a:lstStyle/>
          <a:p>
            <a:pPr eaLnBrk="1" hangingPunct="1"/>
            <a:r>
              <a:rPr lang="pt-PT" altLang="en-US" sz="4200" dirty="0" smtClean="0"/>
              <a:t>Violência conjugal</a:t>
            </a:r>
          </a:p>
        </p:txBody>
      </p:sp>
      <p:graphicFrame>
        <p:nvGraphicFramePr>
          <p:cNvPr id="2" name="Content Placeholder 10"/>
          <p:cNvGraphicFramePr>
            <a:graphicFrameLocks/>
          </p:cNvGraphicFramePr>
          <p:nvPr>
            <p:extLst/>
          </p:nvPr>
        </p:nvGraphicFramePr>
        <p:xfrm>
          <a:off x="0" y="1674813"/>
          <a:ext cx="9144000" cy="5183187"/>
        </p:xfrm>
        <a:graphic>
          <a:graphicData uri="http://schemas.openxmlformats.org/drawingml/2006/chart">
            <c:chart xmlns:c="http://schemas.openxmlformats.org/drawingml/2006/chart" xmlns:r="http://schemas.openxmlformats.org/officeDocument/2006/relationships" r:id="rId3"/>
          </a:graphicData>
        </a:graphic>
      </p:graphicFrame>
      <p:sp>
        <p:nvSpPr>
          <p:cNvPr id="39940" name="TextBox 5"/>
          <p:cNvSpPr txBox="1">
            <a:spLocks noChangeArrowheads="1"/>
          </p:cNvSpPr>
          <p:nvPr/>
        </p:nvSpPr>
        <p:spPr bwMode="auto">
          <a:xfrm>
            <a:off x="0" y="1014413"/>
            <a:ext cx="91440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2"/>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2"/>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2"/>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9pPr>
          </a:lstStyle>
          <a:p>
            <a:pPr algn="ctr" eaLnBrk="1" hangingPunct="1">
              <a:lnSpc>
                <a:spcPct val="100000"/>
              </a:lnSpc>
              <a:spcBef>
                <a:spcPct val="0"/>
              </a:spcBef>
              <a:buFontTx/>
              <a:buNone/>
            </a:pPr>
            <a:r>
              <a:rPr lang="pt-PT" altLang="en-US" sz="1800" i="1" dirty="0">
                <a:solidFill>
                  <a:schemeClr val="tx1"/>
                </a:solidFill>
              </a:rPr>
              <a:t>Percentagem de mulheres de </a:t>
            </a:r>
            <a:r>
              <a:rPr lang="pt-PT" altLang="en-US" sz="1800" i="1" dirty="0" smtClean="0">
                <a:solidFill>
                  <a:schemeClr val="tx1"/>
                </a:solidFill>
              </a:rPr>
              <a:t>18-49 </a:t>
            </a:r>
            <a:r>
              <a:rPr lang="pt-PT" altLang="en-US" sz="1800" i="1" dirty="0">
                <a:solidFill>
                  <a:schemeClr val="tx1"/>
                </a:solidFill>
              </a:rPr>
              <a:t>anos e alguma vez casadas que sofreram violência cometida pelo marido/parceiro </a:t>
            </a:r>
            <a:r>
              <a:rPr lang="pt-PT" altLang="en-US" sz="1800" i="1" dirty="0" err="1">
                <a:solidFill>
                  <a:schemeClr val="tx1"/>
                </a:solidFill>
              </a:rPr>
              <a:t>actual</a:t>
            </a:r>
            <a:r>
              <a:rPr lang="pt-PT" altLang="en-US" sz="1800" i="1" dirty="0">
                <a:solidFill>
                  <a:schemeClr val="tx1"/>
                </a:solidFill>
              </a:rPr>
              <a:t>/mais recente</a:t>
            </a:r>
          </a:p>
        </p:txBody>
      </p:sp>
    </p:spTree>
    <p:extLst>
      <p:ext uri="{BB962C8B-B14F-4D97-AF65-F5344CB8AC3E}">
        <p14:creationId xmlns:p14="http://schemas.microsoft.com/office/powerpoint/2010/main" val="2006428394"/>
      </p:ext>
    </p:extLst>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ontent Placeholder 10"/>
          <p:cNvGraphicFramePr>
            <a:graphicFrameLocks/>
          </p:cNvGraphicFramePr>
          <p:nvPr>
            <p:extLst/>
          </p:nvPr>
        </p:nvGraphicFramePr>
        <p:xfrm>
          <a:off x="0" y="1660525"/>
          <a:ext cx="9144000" cy="5183187"/>
        </p:xfrm>
        <a:graphic>
          <a:graphicData uri="http://schemas.openxmlformats.org/drawingml/2006/chart">
            <c:chart xmlns:c="http://schemas.openxmlformats.org/drawingml/2006/chart" xmlns:r="http://schemas.openxmlformats.org/officeDocument/2006/relationships" r:id="rId3"/>
          </a:graphicData>
        </a:graphic>
      </p:graphicFrame>
      <p:sp>
        <p:nvSpPr>
          <p:cNvPr id="41987" name="Title 1"/>
          <p:cNvSpPr txBox="1">
            <a:spLocks/>
          </p:cNvSpPr>
          <p:nvPr/>
        </p:nvSpPr>
        <p:spPr bwMode="auto">
          <a:xfrm>
            <a:off x="0" y="11906"/>
            <a:ext cx="91440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nSpc>
                <a:spcPct val="90000"/>
              </a:lnSpc>
              <a:spcBef>
                <a:spcPts val="1000"/>
              </a:spcBef>
              <a:buFont typeface="Arial" panose="020B0604020202020204" pitchFamily="34" charset="0"/>
              <a:buChar char="•"/>
              <a:defRPr sz="3200">
                <a:solidFill>
                  <a:schemeClr val="tx2"/>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2"/>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2"/>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9pPr>
          </a:lstStyle>
          <a:p>
            <a:pPr algn="ctr" eaLnBrk="1" hangingPunct="1">
              <a:spcBef>
                <a:spcPct val="0"/>
              </a:spcBef>
              <a:buFontTx/>
              <a:buNone/>
            </a:pPr>
            <a:r>
              <a:rPr lang="pt-PT" altLang="en-US" sz="4200" dirty="0">
                <a:solidFill>
                  <a:schemeClr val="tx1"/>
                </a:solidFill>
              </a:rPr>
              <a:t>Violência </a:t>
            </a:r>
            <a:r>
              <a:rPr lang="pt-PT" altLang="en-US" sz="4200" dirty="0" smtClean="0">
                <a:solidFill>
                  <a:schemeClr val="tx1"/>
                </a:solidFill>
              </a:rPr>
              <a:t>conjugal segundo o estado civil</a:t>
            </a:r>
            <a:endParaRPr lang="pt-PT" altLang="en-US" sz="4200" dirty="0">
              <a:solidFill>
                <a:schemeClr val="tx1"/>
              </a:solidFill>
            </a:endParaRPr>
          </a:p>
        </p:txBody>
      </p:sp>
      <p:sp>
        <p:nvSpPr>
          <p:cNvPr id="41988" name="TextBox 5"/>
          <p:cNvSpPr txBox="1">
            <a:spLocks noChangeArrowheads="1"/>
          </p:cNvSpPr>
          <p:nvPr/>
        </p:nvSpPr>
        <p:spPr bwMode="auto">
          <a:xfrm>
            <a:off x="0" y="1014413"/>
            <a:ext cx="91440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2"/>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2"/>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2"/>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2"/>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2"/>
                </a:solidFill>
                <a:latin typeface="Calibri" panose="020F0502020204030204" pitchFamily="34" charset="0"/>
              </a:defRPr>
            </a:lvl9pPr>
          </a:lstStyle>
          <a:p>
            <a:pPr algn="ctr" eaLnBrk="1" hangingPunct="1">
              <a:lnSpc>
                <a:spcPct val="100000"/>
              </a:lnSpc>
              <a:spcBef>
                <a:spcPct val="0"/>
              </a:spcBef>
              <a:buFontTx/>
              <a:buNone/>
            </a:pPr>
            <a:r>
              <a:rPr lang="en-US" altLang="en-US" sz="1800" i="1" dirty="0" err="1">
                <a:solidFill>
                  <a:schemeClr val="tx1"/>
                </a:solidFill>
              </a:rPr>
              <a:t>Percentagem</a:t>
            </a:r>
            <a:r>
              <a:rPr lang="en-US" altLang="en-US" sz="1800" i="1" dirty="0">
                <a:solidFill>
                  <a:schemeClr val="tx1"/>
                </a:solidFill>
              </a:rPr>
              <a:t> de </a:t>
            </a:r>
            <a:r>
              <a:rPr lang="en-US" altLang="en-US" sz="1800" i="1" dirty="0" err="1">
                <a:solidFill>
                  <a:schemeClr val="tx1"/>
                </a:solidFill>
              </a:rPr>
              <a:t>mulheres</a:t>
            </a:r>
            <a:r>
              <a:rPr lang="en-US" altLang="en-US" sz="1800" i="1" dirty="0">
                <a:solidFill>
                  <a:schemeClr val="tx1"/>
                </a:solidFill>
              </a:rPr>
              <a:t> de </a:t>
            </a:r>
            <a:r>
              <a:rPr lang="en-US" altLang="en-US" sz="1800" i="1" dirty="0" smtClean="0">
                <a:solidFill>
                  <a:schemeClr val="tx1"/>
                </a:solidFill>
              </a:rPr>
              <a:t>18-49 </a:t>
            </a:r>
            <a:r>
              <a:rPr lang="en-US" altLang="en-US" sz="1800" i="1" dirty="0" err="1">
                <a:solidFill>
                  <a:schemeClr val="tx1"/>
                </a:solidFill>
              </a:rPr>
              <a:t>anos</a:t>
            </a:r>
            <a:r>
              <a:rPr lang="en-US" altLang="en-US" sz="1800" i="1" dirty="0">
                <a:solidFill>
                  <a:schemeClr val="tx1"/>
                </a:solidFill>
              </a:rPr>
              <a:t> e </a:t>
            </a:r>
            <a:r>
              <a:rPr lang="en-US" altLang="en-US" sz="1800" i="1" dirty="0" err="1">
                <a:solidFill>
                  <a:schemeClr val="tx1"/>
                </a:solidFill>
              </a:rPr>
              <a:t>alguma</a:t>
            </a:r>
            <a:r>
              <a:rPr lang="en-US" altLang="en-US" sz="1800" i="1" dirty="0">
                <a:solidFill>
                  <a:schemeClr val="tx1"/>
                </a:solidFill>
              </a:rPr>
              <a:t> </a:t>
            </a:r>
            <a:r>
              <a:rPr lang="en-US" altLang="en-US" sz="1800" i="1" dirty="0" err="1">
                <a:solidFill>
                  <a:schemeClr val="tx1"/>
                </a:solidFill>
              </a:rPr>
              <a:t>vez</a:t>
            </a:r>
            <a:r>
              <a:rPr lang="en-US" altLang="en-US" sz="1800" i="1" dirty="0">
                <a:solidFill>
                  <a:schemeClr val="tx1"/>
                </a:solidFill>
              </a:rPr>
              <a:t> </a:t>
            </a:r>
            <a:r>
              <a:rPr lang="en-US" altLang="en-US" sz="1800" i="1" dirty="0" err="1">
                <a:solidFill>
                  <a:schemeClr val="tx1"/>
                </a:solidFill>
              </a:rPr>
              <a:t>casadas</a:t>
            </a:r>
            <a:r>
              <a:rPr lang="en-US" altLang="en-US" sz="1800" i="1" dirty="0">
                <a:solidFill>
                  <a:schemeClr val="tx1"/>
                </a:solidFill>
              </a:rPr>
              <a:t> </a:t>
            </a:r>
            <a:r>
              <a:rPr lang="en-US" altLang="en-US" sz="1800" i="1" dirty="0" smtClean="0">
                <a:solidFill>
                  <a:schemeClr val="tx1"/>
                </a:solidFill>
              </a:rPr>
              <a:t>que </a:t>
            </a:r>
            <a:r>
              <a:rPr lang="en-US" altLang="en-US" sz="1800" i="1" dirty="0" err="1" smtClean="0">
                <a:solidFill>
                  <a:schemeClr val="tx1"/>
                </a:solidFill>
              </a:rPr>
              <a:t>alguma</a:t>
            </a:r>
            <a:r>
              <a:rPr lang="en-US" altLang="en-US" sz="1800" i="1" dirty="0" smtClean="0">
                <a:solidFill>
                  <a:schemeClr val="tx1"/>
                </a:solidFill>
              </a:rPr>
              <a:t> </a:t>
            </a:r>
            <a:r>
              <a:rPr lang="en-US" altLang="en-US" sz="1800" i="1" dirty="0" err="1" smtClean="0">
                <a:solidFill>
                  <a:schemeClr val="tx1"/>
                </a:solidFill>
              </a:rPr>
              <a:t>vez</a:t>
            </a:r>
            <a:r>
              <a:rPr lang="en-US" altLang="en-US" sz="1800" i="1" dirty="0" smtClean="0">
                <a:solidFill>
                  <a:schemeClr val="tx1"/>
                </a:solidFill>
              </a:rPr>
              <a:t> </a:t>
            </a:r>
            <a:r>
              <a:rPr lang="en-US" altLang="en-US" sz="1800" i="1" dirty="0" err="1">
                <a:solidFill>
                  <a:schemeClr val="tx1"/>
                </a:solidFill>
              </a:rPr>
              <a:t>sofreram</a:t>
            </a:r>
            <a:r>
              <a:rPr lang="en-US" altLang="en-US" sz="1800" i="1" dirty="0">
                <a:solidFill>
                  <a:schemeClr val="tx1"/>
                </a:solidFill>
              </a:rPr>
              <a:t> </a:t>
            </a:r>
            <a:r>
              <a:rPr lang="en-US" altLang="en-US" sz="1800" i="1" dirty="0" err="1">
                <a:solidFill>
                  <a:schemeClr val="tx1"/>
                </a:solidFill>
              </a:rPr>
              <a:t>violência</a:t>
            </a:r>
            <a:r>
              <a:rPr lang="en-US" altLang="en-US" sz="1800" i="1" dirty="0">
                <a:solidFill>
                  <a:schemeClr val="tx1"/>
                </a:solidFill>
              </a:rPr>
              <a:t> </a:t>
            </a:r>
            <a:r>
              <a:rPr lang="en-US" altLang="en-US" sz="1800" i="1" dirty="0" err="1">
                <a:solidFill>
                  <a:schemeClr val="tx1"/>
                </a:solidFill>
              </a:rPr>
              <a:t>cometida</a:t>
            </a:r>
            <a:r>
              <a:rPr lang="en-US" altLang="en-US" sz="1800" i="1" dirty="0">
                <a:solidFill>
                  <a:schemeClr val="tx1"/>
                </a:solidFill>
              </a:rPr>
              <a:t> </a:t>
            </a:r>
            <a:r>
              <a:rPr lang="en-US" altLang="en-US" sz="1800" i="1" dirty="0" err="1">
                <a:solidFill>
                  <a:schemeClr val="tx1"/>
                </a:solidFill>
              </a:rPr>
              <a:t>pelo</a:t>
            </a:r>
            <a:r>
              <a:rPr lang="en-US" altLang="en-US" sz="1800" i="1" dirty="0">
                <a:solidFill>
                  <a:schemeClr val="tx1"/>
                </a:solidFill>
              </a:rPr>
              <a:t> </a:t>
            </a:r>
            <a:r>
              <a:rPr lang="en-US" altLang="en-US" sz="1800" i="1" dirty="0" err="1">
                <a:solidFill>
                  <a:schemeClr val="tx1"/>
                </a:solidFill>
              </a:rPr>
              <a:t>marido</a:t>
            </a:r>
            <a:r>
              <a:rPr lang="en-US" altLang="en-US" sz="1800" i="1" dirty="0">
                <a:solidFill>
                  <a:schemeClr val="tx1"/>
                </a:solidFill>
              </a:rPr>
              <a:t>/</a:t>
            </a:r>
            <a:r>
              <a:rPr lang="en-US" altLang="en-US" sz="1800" i="1" dirty="0" err="1">
                <a:solidFill>
                  <a:schemeClr val="tx1"/>
                </a:solidFill>
              </a:rPr>
              <a:t>parceiro</a:t>
            </a:r>
            <a:r>
              <a:rPr lang="en-US" altLang="en-US" sz="1800" i="1" dirty="0">
                <a:solidFill>
                  <a:schemeClr val="tx1"/>
                </a:solidFill>
              </a:rPr>
              <a:t> actual/</a:t>
            </a:r>
            <a:r>
              <a:rPr lang="en-US" altLang="en-US" sz="1800" i="1" dirty="0" err="1">
                <a:solidFill>
                  <a:schemeClr val="tx1"/>
                </a:solidFill>
              </a:rPr>
              <a:t>mais</a:t>
            </a:r>
            <a:r>
              <a:rPr lang="en-US" altLang="en-US" sz="1800" i="1" dirty="0">
                <a:solidFill>
                  <a:schemeClr val="tx1"/>
                </a:solidFill>
              </a:rPr>
              <a:t> </a:t>
            </a:r>
            <a:r>
              <a:rPr lang="en-US" altLang="en-US" sz="1800" i="1" dirty="0" err="1">
                <a:solidFill>
                  <a:schemeClr val="tx1"/>
                </a:solidFill>
              </a:rPr>
              <a:t>recente</a:t>
            </a:r>
            <a:endParaRPr lang="en-US" altLang="en-US" sz="1800" i="1" dirty="0">
              <a:solidFill>
                <a:schemeClr val="tx1"/>
              </a:solidFill>
            </a:endParaRPr>
          </a:p>
        </p:txBody>
      </p:sp>
    </p:spTree>
    <p:extLst>
      <p:ext uri="{BB962C8B-B14F-4D97-AF65-F5344CB8AC3E}">
        <p14:creationId xmlns:p14="http://schemas.microsoft.com/office/powerpoint/2010/main" val="471683357"/>
      </p:ext>
    </p:extLst>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Title 1"/>
          <p:cNvSpPr>
            <a:spLocks noGrp="1"/>
          </p:cNvSpPr>
          <p:nvPr>
            <p:ph type="title" idx="4294967295"/>
          </p:nvPr>
        </p:nvSpPr>
        <p:spPr>
          <a:xfrm>
            <a:off x="0" y="0"/>
            <a:ext cx="9144000" cy="1325563"/>
          </a:xfrm>
          <a:prstGeom prst="rect">
            <a:avLst/>
          </a:prstGeom>
        </p:spPr>
        <p:txBody>
          <a:bodyPr/>
          <a:lstStyle/>
          <a:p>
            <a:pPr eaLnBrk="1" hangingPunct="1"/>
            <a:r>
              <a:rPr lang="pt-PT" altLang="en-US" sz="4200" smtClean="0"/>
              <a:t>Procura de ajuda </a:t>
            </a:r>
            <a:br>
              <a:rPr lang="pt-PT" altLang="en-US" sz="4200" smtClean="0"/>
            </a:br>
            <a:r>
              <a:rPr lang="pt-PT" altLang="en-US" sz="4200" smtClean="0"/>
              <a:t>para acabar com a violência</a:t>
            </a:r>
          </a:p>
        </p:txBody>
      </p:sp>
      <p:sp>
        <p:nvSpPr>
          <p:cNvPr id="7" name="Content Placeholder 2"/>
          <p:cNvSpPr txBox="1">
            <a:spLocks/>
          </p:cNvSpPr>
          <p:nvPr/>
        </p:nvSpPr>
        <p:spPr>
          <a:xfrm>
            <a:off x="495300" y="1727200"/>
            <a:ext cx="8229600" cy="444976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0"/>
              </a:spcBef>
              <a:spcAft>
                <a:spcPts val="600"/>
              </a:spcAft>
              <a:buClr>
                <a:schemeClr val="tx1"/>
              </a:buClr>
              <a:buNone/>
              <a:defRPr/>
            </a:pPr>
            <a:r>
              <a:rPr lang="en-GB" b="1" dirty="0" smtClean="0">
                <a:solidFill>
                  <a:schemeClr val="tx2"/>
                </a:solidFill>
              </a:rPr>
              <a:t>46% </a:t>
            </a:r>
            <a:r>
              <a:rPr lang="en-GB" dirty="0" smtClean="0"/>
              <a:t>dos </a:t>
            </a:r>
            <a:r>
              <a:rPr lang="en-GB" dirty="0" err="1" smtClean="0"/>
              <a:t>homens</a:t>
            </a:r>
            <a:r>
              <a:rPr lang="en-GB" dirty="0" smtClean="0"/>
              <a:t> e </a:t>
            </a:r>
            <a:r>
              <a:rPr lang="en-GB" b="1" dirty="0" smtClean="0">
                <a:solidFill>
                  <a:schemeClr val="tx2"/>
                </a:solidFill>
              </a:rPr>
              <a:t>45% </a:t>
            </a:r>
            <a:r>
              <a:rPr lang="en-GB" dirty="0" smtClean="0"/>
              <a:t>das </a:t>
            </a:r>
            <a:r>
              <a:rPr lang="en-GB" dirty="0" err="1" smtClean="0"/>
              <a:t>mulheres</a:t>
            </a:r>
            <a:r>
              <a:rPr lang="en-GB" dirty="0" smtClean="0"/>
              <a:t> que </a:t>
            </a:r>
            <a:r>
              <a:rPr lang="en-GB" dirty="0" err="1" smtClean="0"/>
              <a:t>sofreram</a:t>
            </a:r>
            <a:r>
              <a:rPr lang="en-GB" dirty="0" smtClean="0"/>
              <a:t> </a:t>
            </a:r>
            <a:r>
              <a:rPr lang="en-GB" dirty="0" err="1" smtClean="0"/>
              <a:t>violência</a:t>
            </a:r>
            <a:r>
              <a:rPr lang="en-GB" dirty="0" smtClean="0"/>
              <a:t> </a:t>
            </a:r>
            <a:r>
              <a:rPr lang="en-GB" dirty="0" err="1" smtClean="0"/>
              <a:t>física</a:t>
            </a:r>
            <a:r>
              <a:rPr lang="en-GB" dirty="0" smtClean="0"/>
              <a:t> </a:t>
            </a:r>
            <a:r>
              <a:rPr lang="en-GB" dirty="0" err="1" smtClean="0"/>
              <a:t>ou</a:t>
            </a:r>
            <a:r>
              <a:rPr lang="en-GB" dirty="0" smtClean="0"/>
              <a:t> sexual </a:t>
            </a:r>
            <a:r>
              <a:rPr lang="en-GB" b="1" dirty="0" err="1" smtClean="0">
                <a:solidFill>
                  <a:schemeClr val="tx2"/>
                </a:solidFill>
              </a:rPr>
              <a:t>procuraram</a:t>
            </a:r>
            <a:r>
              <a:rPr lang="en-GB" b="1" dirty="0" smtClean="0">
                <a:solidFill>
                  <a:schemeClr val="tx2"/>
                </a:solidFill>
              </a:rPr>
              <a:t> </a:t>
            </a:r>
            <a:r>
              <a:rPr lang="en-GB" b="1" dirty="0" err="1" smtClean="0">
                <a:solidFill>
                  <a:schemeClr val="tx2"/>
                </a:solidFill>
              </a:rPr>
              <a:t>ajuda</a:t>
            </a:r>
            <a:r>
              <a:rPr lang="en-GB" dirty="0" smtClean="0"/>
              <a:t>.</a:t>
            </a:r>
          </a:p>
          <a:p>
            <a:pPr marL="0" indent="0" algn="ctr" fontAlgn="auto">
              <a:lnSpc>
                <a:spcPct val="120000"/>
              </a:lnSpc>
              <a:spcBef>
                <a:spcPts val="0"/>
              </a:spcBef>
              <a:spcAft>
                <a:spcPts val="600"/>
              </a:spcAft>
              <a:buFont typeface="Arial" panose="020B0604020202020204" pitchFamily="34" charset="0"/>
              <a:buNone/>
              <a:defRPr/>
            </a:pPr>
            <a:endParaRPr lang="en-GB" dirty="0" smtClean="0"/>
          </a:p>
          <a:p>
            <a:pPr algn="ctr" fontAlgn="auto">
              <a:lnSpc>
                <a:spcPct val="120000"/>
              </a:lnSpc>
              <a:spcBef>
                <a:spcPts val="0"/>
              </a:spcBef>
              <a:spcAft>
                <a:spcPts val="600"/>
              </a:spcAft>
              <a:defRPr/>
            </a:pPr>
            <a:endParaRPr lang="en-GB" dirty="0" smtClean="0"/>
          </a:p>
          <a:p>
            <a:pPr algn="ctr" fontAlgn="auto">
              <a:lnSpc>
                <a:spcPct val="120000"/>
              </a:lnSpc>
              <a:spcBef>
                <a:spcPts val="0"/>
              </a:spcBef>
              <a:spcAft>
                <a:spcPts val="600"/>
              </a:spcAft>
              <a:defRPr/>
            </a:pPr>
            <a:endParaRPr lang="en-GB" dirty="0"/>
          </a:p>
        </p:txBody>
      </p:sp>
    </p:spTree>
    <p:extLst>
      <p:ext uri="{BB962C8B-B14F-4D97-AF65-F5344CB8AC3E}">
        <p14:creationId xmlns:p14="http://schemas.microsoft.com/office/powerpoint/2010/main" val="837260588"/>
      </p:ext>
    </p:extLst>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Title 1"/>
          <p:cNvSpPr>
            <a:spLocks noGrp="1"/>
          </p:cNvSpPr>
          <p:nvPr>
            <p:ph type="title" idx="4294967295"/>
          </p:nvPr>
        </p:nvSpPr>
        <p:spPr>
          <a:xfrm>
            <a:off x="0" y="0"/>
            <a:ext cx="9144000" cy="1325563"/>
          </a:xfrm>
          <a:prstGeom prst="rect">
            <a:avLst/>
          </a:prstGeom>
        </p:spPr>
        <p:txBody>
          <a:bodyPr/>
          <a:lstStyle/>
          <a:p>
            <a:pPr eaLnBrk="1" hangingPunct="1"/>
            <a:r>
              <a:rPr lang="pt-PT" altLang="en-US" sz="4200" dirty="0" smtClean="0"/>
              <a:t>Principais Resultados</a:t>
            </a:r>
          </a:p>
        </p:txBody>
      </p:sp>
      <p:sp>
        <p:nvSpPr>
          <p:cNvPr id="69635" name="Content Placeholder 2"/>
          <p:cNvSpPr>
            <a:spLocks noGrp="1"/>
          </p:cNvSpPr>
          <p:nvPr>
            <p:ph idx="4294967295"/>
          </p:nvPr>
        </p:nvSpPr>
        <p:spPr>
          <a:xfrm>
            <a:off x="628650" y="1342588"/>
            <a:ext cx="7886700" cy="5348288"/>
          </a:xfrm>
          <a:prstGeom prst="rect">
            <a:avLst/>
          </a:prstGeom>
        </p:spPr>
        <p:txBody>
          <a:bodyPr/>
          <a:lstStyle/>
          <a:p>
            <a:pPr eaLnBrk="1" hangingPunct="1">
              <a:lnSpc>
                <a:spcPct val="100000"/>
              </a:lnSpc>
              <a:spcBef>
                <a:spcPct val="0"/>
              </a:spcBef>
              <a:spcAft>
                <a:spcPts val="600"/>
              </a:spcAft>
              <a:buClr>
                <a:schemeClr val="tx1"/>
              </a:buClr>
            </a:pPr>
            <a:r>
              <a:rPr lang="pt-PT" altLang="en-US" sz="2800" b="1" dirty="0" smtClean="0">
                <a:solidFill>
                  <a:schemeClr val="tx2"/>
                </a:solidFill>
              </a:rPr>
              <a:t>46% </a:t>
            </a:r>
            <a:r>
              <a:rPr lang="pt-PT" altLang="en-US" sz="2800" dirty="0" smtClean="0"/>
              <a:t>das mulheres </a:t>
            </a:r>
            <a:r>
              <a:rPr lang="pt-PT" altLang="en-US" sz="2800" dirty="0" err="1" smtClean="0"/>
              <a:t>actualmente</a:t>
            </a:r>
            <a:r>
              <a:rPr lang="pt-PT" altLang="en-US" sz="2800" dirty="0" smtClean="0"/>
              <a:t> casadas foram </a:t>
            </a:r>
            <a:r>
              <a:rPr lang="pt-PT" altLang="en-US" sz="2800" b="1" dirty="0" smtClean="0">
                <a:solidFill>
                  <a:schemeClr val="tx2"/>
                </a:solidFill>
              </a:rPr>
              <a:t>empregadas</a:t>
            </a:r>
            <a:r>
              <a:rPr lang="pt-PT" altLang="en-US" sz="2800" dirty="0" smtClean="0">
                <a:solidFill>
                  <a:schemeClr val="tx2"/>
                </a:solidFill>
              </a:rPr>
              <a:t> </a:t>
            </a:r>
            <a:r>
              <a:rPr lang="pt-PT" altLang="en-US" sz="2800" dirty="0" smtClean="0"/>
              <a:t>nos últimos 12 meses.</a:t>
            </a:r>
          </a:p>
          <a:p>
            <a:pPr eaLnBrk="1" hangingPunct="1">
              <a:lnSpc>
                <a:spcPct val="100000"/>
              </a:lnSpc>
              <a:spcBef>
                <a:spcPct val="0"/>
              </a:spcBef>
              <a:spcAft>
                <a:spcPts val="600"/>
              </a:spcAft>
              <a:buClr>
                <a:schemeClr val="tx1"/>
              </a:buClr>
            </a:pPr>
            <a:r>
              <a:rPr lang="pt-PT" altLang="en-US" sz="2800" b="1" dirty="0" smtClean="0">
                <a:solidFill>
                  <a:schemeClr val="tx2"/>
                </a:solidFill>
              </a:rPr>
              <a:t>65%</a:t>
            </a:r>
            <a:r>
              <a:rPr lang="pt-PT" altLang="en-US" sz="2800" dirty="0" smtClean="0">
                <a:solidFill>
                  <a:schemeClr val="tx2"/>
                </a:solidFill>
              </a:rPr>
              <a:t> </a:t>
            </a:r>
            <a:r>
              <a:rPr lang="pt-PT" altLang="en-US" sz="2800" dirty="0" smtClean="0"/>
              <a:t>das mulheres casadas participam na </a:t>
            </a:r>
            <a:r>
              <a:rPr lang="pt-PT" altLang="en-US" sz="2800" b="1" dirty="0" smtClean="0">
                <a:solidFill>
                  <a:schemeClr val="tx2"/>
                </a:solidFill>
              </a:rPr>
              <a:t>tomada das 3 decisões </a:t>
            </a:r>
            <a:r>
              <a:rPr lang="pt-PT" altLang="en-US" sz="2800" dirty="0" smtClean="0"/>
              <a:t>principais do agregado familiar.</a:t>
            </a:r>
          </a:p>
          <a:p>
            <a:pPr eaLnBrk="1" hangingPunct="1">
              <a:lnSpc>
                <a:spcPct val="100000"/>
              </a:lnSpc>
              <a:spcBef>
                <a:spcPct val="0"/>
              </a:spcBef>
              <a:spcAft>
                <a:spcPts val="600"/>
              </a:spcAft>
              <a:buClr>
                <a:schemeClr val="tx1"/>
              </a:buClr>
            </a:pPr>
            <a:r>
              <a:rPr lang="pt-PT" altLang="en-US" sz="2800" b="1" dirty="0" smtClean="0">
                <a:solidFill>
                  <a:schemeClr val="tx2"/>
                </a:solidFill>
              </a:rPr>
              <a:t>24%</a:t>
            </a:r>
            <a:r>
              <a:rPr lang="pt-PT" altLang="en-US" sz="2800" dirty="0" smtClean="0">
                <a:solidFill>
                  <a:schemeClr val="tx2"/>
                </a:solidFill>
              </a:rPr>
              <a:t> </a:t>
            </a:r>
            <a:r>
              <a:rPr lang="pt-PT" altLang="en-US" sz="2800" dirty="0" smtClean="0"/>
              <a:t>das mulheres de 18-49 anos sofreram </a:t>
            </a:r>
            <a:r>
              <a:rPr lang="pt-PT" altLang="en-US" sz="2800" b="1" dirty="0" smtClean="0">
                <a:solidFill>
                  <a:schemeClr val="tx2"/>
                </a:solidFill>
              </a:rPr>
              <a:t>violência física </a:t>
            </a:r>
            <a:r>
              <a:rPr lang="pt-PT" altLang="en-US" sz="2800" dirty="0" smtClean="0"/>
              <a:t>desde os 15 anos e </a:t>
            </a:r>
            <a:r>
              <a:rPr lang="pt-PT" altLang="en-US" sz="2800" b="1" dirty="0">
                <a:solidFill>
                  <a:schemeClr val="tx2"/>
                </a:solidFill>
              </a:rPr>
              <a:t>6</a:t>
            </a:r>
            <a:r>
              <a:rPr lang="pt-PT" altLang="en-US" sz="2800" b="1" dirty="0" smtClean="0">
                <a:solidFill>
                  <a:schemeClr val="tx2"/>
                </a:solidFill>
              </a:rPr>
              <a:t>% </a:t>
            </a:r>
            <a:r>
              <a:rPr lang="pt-PT" altLang="en-US" sz="2800" dirty="0" smtClean="0"/>
              <a:t>das mulheres sofreram </a:t>
            </a:r>
            <a:r>
              <a:rPr lang="pt-PT" altLang="en-US" sz="2800" b="1" dirty="0" smtClean="0">
                <a:solidFill>
                  <a:schemeClr val="tx2"/>
                </a:solidFill>
              </a:rPr>
              <a:t>violência sexual</a:t>
            </a:r>
            <a:r>
              <a:rPr lang="pt-PT" altLang="en-US" sz="2800" dirty="0" smtClean="0"/>
              <a:t>.</a:t>
            </a:r>
          </a:p>
          <a:p>
            <a:pPr eaLnBrk="1" hangingPunct="1">
              <a:lnSpc>
                <a:spcPct val="100000"/>
              </a:lnSpc>
              <a:spcBef>
                <a:spcPct val="0"/>
              </a:spcBef>
              <a:spcAft>
                <a:spcPts val="600"/>
              </a:spcAft>
              <a:buClr>
                <a:schemeClr val="tx1"/>
              </a:buClr>
            </a:pPr>
            <a:r>
              <a:rPr lang="pt-PT" altLang="en-US" sz="2800" b="1" dirty="0">
                <a:solidFill>
                  <a:schemeClr val="tx2"/>
                </a:solidFill>
              </a:rPr>
              <a:t>2</a:t>
            </a:r>
            <a:r>
              <a:rPr lang="pt-PT" altLang="en-US" sz="2800" b="1" dirty="0" smtClean="0">
                <a:solidFill>
                  <a:schemeClr val="tx2"/>
                </a:solidFill>
              </a:rPr>
              <a:t>4% </a:t>
            </a:r>
            <a:r>
              <a:rPr lang="pt-PT" altLang="en-US" sz="2800" dirty="0" smtClean="0"/>
              <a:t>das mulheres alguma vez casadas sofreram </a:t>
            </a:r>
            <a:r>
              <a:rPr lang="pt-PT" altLang="en-US" sz="2800" b="1" dirty="0" smtClean="0">
                <a:solidFill>
                  <a:schemeClr val="tx2"/>
                </a:solidFill>
              </a:rPr>
              <a:t>violência cometido pelo marido/parceiro</a:t>
            </a:r>
            <a:r>
              <a:rPr lang="pt-PT" altLang="en-US" sz="2800" dirty="0" smtClean="0"/>
              <a:t>, seja física, sexual ou emocional.</a:t>
            </a:r>
          </a:p>
          <a:p>
            <a:pPr eaLnBrk="1" hangingPunct="1">
              <a:lnSpc>
                <a:spcPct val="100000"/>
              </a:lnSpc>
              <a:spcBef>
                <a:spcPct val="0"/>
              </a:spcBef>
              <a:spcAft>
                <a:spcPts val="600"/>
              </a:spcAft>
              <a:buClr>
                <a:schemeClr val="tx1"/>
              </a:buClr>
            </a:pPr>
            <a:endParaRPr lang="pt-PT" altLang="en-US" sz="2500" dirty="0" smtClean="0"/>
          </a:p>
        </p:txBody>
      </p:sp>
    </p:spTree>
    <p:extLst>
      <p:ext uri="{BB962C8B-B14F-4D97-AF65-F5344CB8AC3E}">
        <p14:creationId xmlns:p14="http://schemas.microsoft.com/office/powerpoint/2010/main" val="3472730840"/>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196850" y="-282575"/>
            <a:ext cx="9690100" cy="725328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sp>
        <p:nvSpPr>
          <p:cNvPr id="10243" name="Content Placeholder 1"/>
          <p:cNvSpPr>
            <a:spLocks noGrp="1"/>
          </p:cNvSpPr>
          <p:nvPr>
            <p:ph idx="4294967295"/>
          </p:nvPr>
        </p:nvSpPr>
        <p:spPr>
          <a:xfrm>
            <a:off x="469900" y="722313"/>
            <a:ext cx="8674100" cy="3914775"/>
          </a:xfrm>
          <a:prstGeom prst="rect">
            <a:avLst/>
          </a:prstGeom>
        </p:spPr>
        <p:txBody>
          <a:bodyPr/>
          <a:lstStyle/>
          <a:p>
            <a:pPr marL="0" indent="0" algn="ctr" eaLnBrk="1" hangingPunct="1">
              <a:buFont typeface="Arial" panose="020B0604020202020204" pitchFamily="34" charset="0"/>
              <a:buNone/>
            </a:pPr>
            <a:r>
              <a:rPr lang="pt-BR" altLang="en-US" sz="2800" baseline="30000" dirty="0" smtClean="0"/>
              <a:t>O Inquérito de Indicadores de Imunização, Malária e HIV/SIDA em Moçambique (IMASIDA 2015) foi conduzido pelo Instituto Nacional de Saúde (INS) do Ministério da Saúde (MISAU), em colaboração com o Instituto Nacional de Estatística (INE). O inquérito contou com a assistência técnica da ICF, através de The DHS Program. A assistência técnica adicional foi proporcionada pelo CDC (Centers for Disease Control and Prevention) através do seu escritório em Moçambique. O inquérito foi financiado pela Agência dos Estados Unidos para o Desenvolvimento Internacional (USAID) através dos fundos da Iniciativa do Presidente dos Estados Unidos para o Controlo da Malária (PMI), Fundo Global (FG-Rondas 8 e 9), Organização Mundial de Saúde (OMS), Fundo das Nações Unidas para a Infância (UNICEF), Aliança Internacional para a Saúde/Universidade de Washington (HAI/UW), Fundo das Nações Unidas para a População (UNFPA), Conselho Nacional de Combate ao HIV e SIDA (CNCS), através do seu Fundo Comum e Plano de Emergência do Presidente dos Estados Unidos para o Alívio da SIDA (PEPFAR), através do CDC.</a:t>
            </a:r>
          </a:p>
          <a:p>
            <a:pPr marL="0" indent="0" algn="just" eaLnBrk="1" hangingPunct="1">
              <a:lnSpc>
                <a:spcPct val="170000"/>
              </a:lnSpc>
              <a:buFont typeface="Arial" panose="020B0604020202020204" pitchFamily="34" charset="0"/>
              <a:buNone/>
            </a:pPr>
            <a:endParaRPr lang="pt-PT" altLang="en-US" sz="1600" baseline="30000" dirty="0" smtClean="0">
              <a:solidFill>
                <a:schemeClr val="bg1"/>
              </a:solidFill>
            </a:endParaRPr>
          </a:p>
        </p:txBody>
      </p:sp>
      <p:pic>
        <p:nvPicPr>
          <p:cNvPr id="10252" name="Picture 27"/>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329113" y="41197"/>
            <a:ext cx="473075" cy="513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Picture 1"/>
          <p:cNvPicPr>
            <a:picLocks noChangeAspect="1"/>
          </p:cNvPicPr>
          <p:nvPr/>
        </p:nvPicPr>
        <p:blipFill>
          <a:blip r:embed="rId4"/>
          <a:stretch>
            <a:fillRect/>
          </a:stretch>
        </p:blipFill>
        <p:spPr>
          <a:xfrm>
            <a:off x="469900" y="4631028"/>
            <a:ext cx="8617596" cy="2021896"/>
          </a:xfrm>
          <a:prstGeom prst="rect">
            <a:avLst/>
          </a:prstGeom>
        </p:spPr>
      </p:pic>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0" y="146756"/>
            <a:ext cx="4097867" cy="6383867"/>
          </a:xfrm>
          <a:prstGeom prst="rect">
            <a:avLst/>
          </a:prstGeom>
        </p:spPr>
        <p:txBody>
          <a:bodyPr vert="horz" lIns="91440" tIns="45720" rIns="91440" bIns="45720" rtlCol="0">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pt-PT" sz="2800" b="1" dirty="0" smtClean="0">
                <a:solidFill>
                  <a:schemeClr val="tx2"/>
                </a:solidFill>
              </a:rPr>
              <a:t>Características dos agregados familiares</a:t>
            </a:r>
          </a:p>
          <a:p>
            <a:pPr lvl="1">
              <a:lnSpc>
                <a:spcPct val="110000"/>
              </a:lnSpc>
              <a:spcBef>
                <a:spcPts val="0"/>
              </a:spcBef>
              <a:spcAft>
                <a:spcPts val="600"/>
              </a:spcAft>
              <a:buClr>
                <a:schemeClr val="tx1"/>
              </a:buClr>
            </a:pPr>
            <a:r>
              <a:rPr lang="pt-PT" sz="2400" b="1" dirty="0" smtClean="0">
                <a:solidFill>
                  <a:schemeClr val="tx2"/>
                </a:solidFill>
              </a:rPr>
              <a:t>Água e instalações sanitárias</a:t>
            </a:r>
          </a:p>
          <a:p>
            <a:pPr lvl="1">
              <a:lnSpc>
                <a:spcPct val="110000"/>
              </a:lnSpc>
              <a:spcBef>
                <a:spcPts val="0"/>
              </a:spcBef>
              <a:spcAft>
                <a:spcPts val="600"/>
              </a:spcAft>
              <a:buClr>
                <a:schemeClr val="tx1"/>
              </a:buClr>
            </a:pPr>
            <a:r>
              <a:rPr lang="pt-PT" sz="2400" b="1" dirty="0" smtClean="0">
                <a:solidFill>
                  <a:schemeClr val="tx2"/>
                </a:solidFill>
              </a:rPr>
              <a:t>Electricidade</a:t>
            </a:r>
          </a:p>
          <a:p>
            <a:pPr lvl="1">
              <a:lnSpc>
                <a:spcPct val="110000"/>
              </a:lnSpc>
              <a:spcBef>
                <a:spcPts val="0"/>
              </a:spcBef>
              <a:spcAft>
                <a:spcPts val="600"/>
              </a:spcAft>
              <a:buClr>
                <a:schemeClr val="tx1"/>
              </a:buClr>
            </a:pPr>
            <a:r>
              <a:rPr lang="pt-PT" sz="2400" b="1" dirty="0" smtClean="0">
                <a:solidFill>
                  <a:schemeClr val="tx2"/>
                </a:solidFill>
              </a:rPr>
              <a:t>Posse de bens</a:t>
            </a:r>
          </a:p>
          <a:p>
            <a:pPr lvl="1">
              <a:lnSpc>
                <a:spcPct val="110000"/>
              </a:lnSpc>
              <a:spcBef>
                <a:spcPts val="0"/>
              </a:spcBef>
              <a:spcAft>
                <a:spcPts val="600"/>
              </a:spcAft>
              <a:buClr>
                <a:schemeClr val="tx1"/>
              </a:buClr>
            </a:pPr>
            <a:r>
              <a:rPr lang="pt-PT" sz="2400" b="1" dirty="0" smtClean="0">
                <a:solidFill>
                  <a:schemeClr val="tx2"/>
                </a:solidFill>
              </a:rPr>
              <a:t>Riqueza</a:t>
            </a:r>
          </a:p>
          <a:p>
            <a:pPr>
              <a:lnSpc>
                <a:spcPct val="110000"/>
              </a:lnSpc>
              <a:spcBef>
                <a:spcPts val="0"/>
              </a:spcBef>
              <a:spcAft>
                <a:spcPts val="600"/>
              </a:spcAft>
              <a:buClr>
                <a:schemeClr val="tx1"/>
              </a:buClr>
            </a:pPr>
            <a:r>
              <a:rPr lang="pt-PT" sz="2800" dirty="0" smtClean="0"/>
              <a:t>Características dos inquiridos</a:t>
            </a:r>
          </a:p>
          <a:p>
            <a:pPr lvl="1">
              <a:lnSpc>
                <a:spcPct val="110000"/>
              </a:lnSpc>
              <a:spcBef>
                <a:spcPts val="0"/>
              </a:spcBef>
              <a:spcAft>
                <a:spcPts val="600"/>
              </a:spcAft>
              <a:buClr>
                <a:schemeClr val="tx1"/>
              </a:buClr>
            </a:pPr>
            <a:r>
              <a:rPr lang="pt-PT" sz="2400" dirty="0" smtClean="0"/>
              <a:t>Escolaridade</a:t>
            </a:r>
          </a:p>
          <a:p>
            <a:pPr lvl="1">
              <a:lnSpc>
                <a:spcPct val="110000"/>
              </a:lnSpc>
              <a:spcBef>
                <a:spcPts val="0"/>
              </a:spcBef>
              <a:spcAft>
                <a:spcPts val="600"/>
              </a:spcAft>
              <a:buClr>
                <a:schemeClr val="tx1"/>
              </a:buClr>
            </a:pPr>
            <a:r>
              <a:rPr lang="pt-PT" sz="2400" dirty="0" smtClean="0"/>
              <a:t>Comunicação social</a:t>
            </a:r>
          </a:p>
          <a:p>
            <a:pPr lvl="1">
              <a:lnSpc>
                <a:spcPct val="110000"/>
              </a:lnSpc>
              <a:spcBef>
                <a:spcPts val="0"/>
              </a:spcBef>
              <a:spcAft>
                <a:spcPts val="600"/>
              </a:spcAft>
              <a:buClr>
                <a:schemeClr val="tx1"/>
              </a:buClr>
            </a:pPr>
            <a:r>
              <a:rPr lang="pt-PT" sz="2400" dirty="0" smtClean="0"/>
              <a:t>Emprego e ocupação</a:t>
            </a:r>
          </a:p>
          <a:p>
            <a:pPr lvl="1">
              <a:lnSpc>
                <a:spcPct val="110000"/>
              </a:lnSpc>
              <a:spcBef>
                <a:spcPts val="0"/>
              </a:spcBef>
              <a:spcAft>
                <a:spcPts val="600"/>
              </a:spcAft>
              <a:buClr>
                <a:schemeClr val="tx1"/>
              </a:buClr>
            </a:pPr>
            <a:r>
              <a:rPr lang="pt-PT" sz="2400" dirty="0" smtClean="0"/>
              <a:t>Problemas de saúde nos adultos</a:t>
            </a:r>
          </a:p>
          <a:p>
            <a:pPr lvl="1">
              <a:lnSpc>
                <a:spcPct val="110000"/>
              </a:lnSpc>
              <a:spcBef>
                <a:spcPts val="0"/>
              </a:spcBef>
              <a:spcAft>
                <a:spcPts val="600"/>
              </a:spcAft>
              <a:buClr>
                <a:schemeClr val="tx1"/>
              </a:buClr>
            </a:pPr>
            <a:endParaRPr lang="pt-PT" sz="2400" dirty="0" smtClean="0"/>
          </a:p>
        </p:txBody>
      </p:sp>
    </p:spTree>
    <p:extLst>
      <p:ext uri="{BB962C8B-B14F-4D97-AF65-F5344CB8AC3E}">
        <p14:creationId xmlns:p14="http://schemas.microsoft.com/office/powerpoint/2010/main" val="1530648547"/>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pt-PT" sz="4200" noProof="0" dirty="0" smtClean="0"/>
              <a:t>Agregados Familiares em Mo</a:t>
            </a:r>
            <a:r>
              <a:rPr lang="en-US" sz="4200" noProof="0" dirty="0" err="1" smtClean="0"/>
              <a:t>çambique</a:t>
            </a:r>
            <a:endParaRPr lang="pt-PT" sz="4200" noProof="0" dirty="0"/>
          </a:p>
        </p:txBody>
      </p:sp>
      <p:sp>
        <p:nvSpPr>
          <p:cNvPr id="3" name="Content Placeholder 2"/>
          <p:cNvSpPr>
            <a:spLocks noGrp="1"/>
          </p:cNvSpPr>
          <p:nvPr>
            <p:ph idx="1"/>
          </p:nvPr>
        </p:nvSpPr>
        <p:spPr/>
        <p:txBody>
          <a:bodyPr/>
          <a:lstStyle/>
          <a:p>
            <a:pPr>
              <a:lnSpc>
                <a:spcPct val="100000"/>
              </a:lnSpc>
              <a:spcBef>
                <a:spcPts val="0"/>
              </a:spcBef>
              <a:spcAft>
                <a:spcPts val="600"/>
              </a:spcAft>
              <a:buClr>
                <a:schemeClr val="tx1"/>
              </a:buClr>
            </a:pPr>
            <a:r>
              <a:rPr lang="pt-PT" b="1" noProof="0" dirty="0" smtClean="0">
                <a:solidFill>
                  <a:schemeClr val="tx2"/>
                </a:solidFill>
              </a:rPr>
              <a:t>38% </a:t>
            </a:r>
            <a:r>
              <a:rPr lang="pt-PT" noProof="0" dirty="0" smtClean="0"/>
              <a:t>dos agregados familiares são </a:t>
            </a:r>
            <a:r>
              <a:rPr lang="pt-PT" b="1" dirty="0" smtClean="0">
                <a:solidFill>
                  <a:schemeClr val="tx2"/>
                </a:solidFill>
              </a:rPr>
              <a:t>chefiados por mulheres</a:t>
            </a:r>
            <a:r>
              <a:rPr lang="pt-PT" noProof="0" dirty="0" smtClean="0"/>
              <a:t>.</a:t>
            </a:r>
          </a:p>
          <a:p>
            <a:pPr>
              <a:lnSpc>
                <a:spcPct val="100000"/>
              </a:lnSpc>
              <a:spcBef>
                <a:spcPts val="0"/>
              </a:spcBef>
              <a:spcAft>
                <a:spcPts val="600"/>
              </a:spcAft>
              <a:buClr>
                <a:schemeClr val="tx1"/>
              </a:buClr>
            </a:pPr>
            <a:r>
              <a:rPr lang="pt-PT" noProof="0" dirty="0" smtClean="0"/>
              <a:t>O tamanho médio do agregado familiar é de </a:t>
            </a:r>
            <a:r>
              <a:rPr lang="pt-PT" b="1" noProof="0" dirty="0" smtClean="0">
                <a:solidFill>
                  <a:schemeClr val="tx2"/>
                </a:solidFill>
              </a:rPr>
              <a:t>4,5 membros</a:t>
            </a:r>
            <a:r>
              <a:rPr lang="pt-PT" noProof="0" dirty="0" smtClean="0"/>
              <a:t>.</a:t>
            </a:r>
          </a:p>
          <a:p>
            <a:pPr>
              <a:lnSpc>
                <a:spcPct val="100000"/>
              </a:lnSpc>
              <a:spcBef>
                <a:spcPts val="0"/>
              </a:spcBef>
              <a:spcAft>
                <a:spcPts val="600"/>
              </a:spcAft>
              <a:buClr>
                <a:schemeClr val="tx1"/>
              </a:buClr>
            </a:pPr>
            <a:r>
              <a:rPr lang="pt-PT" b="1" noProof="0" dirty="0" smtClean="0">
                <a:solidFill>
                  <a:schemeClr val="tx2"/>
                </a:solidFill>
              </a:rPr>
              <a:t>51% </a:t>
            </a:r>
            <a:r>
              <a:rPr lang="pt-PT" noProof="0" dirty="0" smtClean="0"/>
              <a:t>da população têm </a:t>
            </a:r>
            <a:r>
              <a:rPr lang="pt-PT" b="1" dirty="0" smtClean="0">
                <a:solidFill>
                  <a:schemeClr val="tx2"/>
                </a:solidFill>
              </a:rPr>
              <a:t>menos de</a:t>
            </a:r>
            <a:r>
              <a:rPr lang="pt-PT" b="1" noProof="0" dirty="0" smtClean="0">
                <a:solidFill>
                  <a:schemeClr val="tx2"/>
                </a:solidFill>
              </a:rPr>
              <a:t> 15</a:t>
            </a:r>
            <a:r>
              <a:rPr lang="pt-PT" noProof="0" dirty="0" smtClean="0">
                <a:solidFill>
                  <a:schemeClr val="tx2"/>
                </a:solidFill>
              </a:rPr>
              <a:t> </a:t>
            </a:r>
            <a:r>
              <a:rPr lang="pt-PT" noProof="0" dirty="0" smtClean="0"/>
              <a:t>anos de idade.</a:t>
            </a:r>
          </a:p>
          <a:p>
            <a:pPr>
              <a:lnSpc>
                <a:spcPct val="100000"/>
              </a:lnSpc>
              <a:spcBef>
                <a:spcPts val="0"/>
              </a:spcBef>
              <a:spcAft>
                <a:spcPts val="600"/>
              </a:spcAft>
              <a:buClr>
                <a:schemeClr val="tx1"/>
              </a:buClr>
            </a:pPr>
            <a:endParaRPr lang="pt-PT" noProof="0" dirty="0"/>
          </a:p>
        </p:txBody>
      </p:sp>
    </p:spTree>
    <p:extLst>
      <p:ext uri="{BB962C8B-B14F-4D97-AF65-F5344CB8AC3E}">
        <p14:creationId xmlns:p14="http://schemas.microsoft.com/office/powerpoint/2010/main" val="1215645979"/>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pt-PT" sz="4200" noProof="0" dirty="0" smtClean="0"/>
              <a:t>Água para beber</a:t>
            </a:r>
            <a:endParaRPr lang="pt-PT" sz="4200" noProof="0" dirty="0"/>
          </a:p>
        </p:txBody>
      </p:sp>
      <p:graphicFrame>
        <p:nvGraphicFramePr>
          <p:cNvPr id="11" name="Content Placeholder 10"/>
          <p:cNvGraphicFramePr>
            <a:graphicFrameLocks noGrp="1"/>
          </p:cNvGraphicFramePr>
          <p:nvPr>
            <p:ph idx="1"/>
            <p:extLst/>
          </p:nvPr>
        </p:nvGraphicFramePr>
        <p:xfrm>
          <a:off x="468313" y="1604963"/>
          <a:ext cx="8239125" cy="5008562"/>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87360"/>
            <a:ext cx="9144000" cy="381000"/>
          </a:xfrm>
          <a:prstGeom prst="rect">
            <a:avLst/>
          </a:prstGeom>
          <a:noFill/>
        </p:spPr>
        <p:txBody>
          <a:bodyPr wrap="square" rtlCol="0">
            <a:spAutoFit/>
          </a:bodyPr>
          <a:lstStyle/>
          <a:p>
            <a:pPr algn="ctr"/>
            <a:r>
              <a:rPr lang="pt-PT" i="1" dirty="0" smtClean="0">
                <a:latin typeface="+mn-lt"/>
              </a:rPr>
              <a:t>Distribuição percentual de agregados familiares com uma fonte de água:</a:t>
            </a:r>
            <a:endParaRPr lang="pt-PT" i="1" dirty="0">
              <a:latin typeface="+mn-lt"/>
            </a:endParaRPr>
          </a:p>
        </p:txBody>
      </p:sp>
    </p:spTree>
    <p:extLst>
      <p:ext uri="{BB962C8B-B14F-4D97-AF65-F5344CB8AC3E}">
        <p14:creationId xmlns:p14="http://schemas.microsoft.com/office/powerpoint/2010/main" val="2226051703"/>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pt-PT" sz="4200" dirty="0" smtClean="0"/>
              <a:t>Instalações sanitárias</a:t>
            </a:r>
            <a:endParaRPr lang="pt-PT" sz="4200" noProof="0" dirty="0"/>
          </a:p>
        </p:txBody>
      </p:sp>
      <p:graphicFrame>
        <p:nvGraphicFramePr>
          <p:cNvPr id="11" name="Content Placeholder 10"/>
          <p:cNvGraphicFramePr>
            <a:graphicFrameLocks noGrp="1"/>
          </p:cNvGraphicFramePr>
          <p:nvPr>
            <p:ph idx="1"/>
            <p:extLst/>
          </p:nvPr>
        </p:nvGraphicFramePr>
        <p:xfrm>
          <a:off x="452437" y="1568360"/>
          <a:ext cx="8239125" cy="5008562"/>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87360"/>
            <a:ext cx="9144000" cy="381000"/>
          </a:xfrm>
          <a:prstGeom prst="rect">
            <a:avLst/>
          </a:prstGeom>
          <a:noFill/>
        </p:spPr>
        <p:txBody>
          <a:bodyPr wrap="square" rtlCol="0">
            <a:spAutoFit/>
          </a:bodyPr>
          <a:lstStyle/>
          <a:p>
            <a:pPr algn="ctr"/>
            <a:r>
              <a:rPr lang="pt-PT" i="1" dirty="0" smtClean="0">
                <a:latin typeface="+mn-lt"/>
              </a:rPr>
              <a:t>Percentagem de agregados familiares que usam instalação sanitária</a:t>
            </a:r>
            <a:endParaRPr lang="pt-PT" i="1" dirty="0">
              <a:latin typeface="+mn-lt"/>
            </a:endParaRPr>
          </a:p>
        </p:txBody>
      </p:sp>
    </p:spTree>
    <p:extLst>
      <p:ext uri="{BB962C8B-B14F-4D97-AF65-F5344CB8AC3E}">
        <p14:creationId xmlns:p14="http://schemas.microsoft.com/office/powerpoint/2010/main" val="976492403"/>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pt-PT" sz="4200" noProof="0" dirty="0" smtClean="0"/>
              <a:t/>
            </a:r>
            <a:br>
              <a:rPr lang="pt-PT" sz="4200" noProof="0" dirty="0" smtClean="0"/>
            </a:br>
            <a:r>
              <a:rPr lang="pt-PT" sz="4700" noProof="0" dirty="0" smtClean="0"/>
              <a:t>Electricidade</a:t>
            </a:r>
            <a:r>
              <a:rPr lang="pt-PT" sz="4200" noProof="0" dirty="0" smtClean="0"/>
              <a:t/>
            </a:r>
            <a:br>
              <a:rPr lang="pt-PT" sz="4200" noProof="0" dirty="0" smtClean="0"/>
            </a:br>
            <a:endParaRPr lang="pt-PT" sz="4200" noProof="0" dirty="0"/>
          </a:p>
        </p:txBody>
      </p:sp>
      <p:graphicFrame>
        <p:nvGraphicFramePr>
          <p:cNvPr id="11" name="Content Placeholder 10"/>
          <p:cNvGraphicFramePr>
            <a:graphicFrameLocks noGrp="1"/>
          </p:cNvGraphicFramePr>
          <p:nvPr>
            <p:ph idx="1"/>
            <p:extLst/>
          </p:nvPr>
        </p:nvGraphicFramePr>
        <p:xfrm>
          <a:off x="468313" y="1604963"/>
          <a:ext cx="8239125" cy="5008562"/>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87360"/>
            <a:ext cx="9144000" cy="381000"/>
          </a:xfrm>
          <a:prstGeom prst="rect">
            <a:avLst/>
          </a:prstGeom>
          <a:noFill/>
        </p:spPr>
        <p:txBody>
          <a:bodyPr wrap="square" rtlCol="0">
            <a:spAutoFit/>
          </a:bodyPr>
          <a:lstStyle/>
          <a:p>
            <a:pPr algn="ctr"/>
            <a:r>
              <a:rPr lang="en-US" i="1" dirty="0" err="1" smtClean="0">
                <a:latin typeface="+mn-lt"/>
              </a:rPr>
              <a:t>Percentagem</a:t>
            </a:r>
            <a:r>
              <a:rPr lang="en-US" i="1" dirty="0" smtClean="0">
                <a:latin typeface="+mn-lt"/>
              </a:rPr>
              <a:t> de </a:t>
            </a:r>
            <a:r>
              <a:rPr lang="en-US" i="1" dirty="0" err="1" smtClean="0">
                <a:latin typeface="+mn-lt"/>
              </a:rPr>
              <a:t>agregados</a:t>
            </a:r>
            <a:r>
              <a:rPr lang="en-US" i="1" dirty="0" smtClean="0">
                <a:latin typeface="+mn-lt"/>
              </a:rPr>
              <a:t> </a:t>
            </a:r>
            <a:r>
              <a:rPr lang="en-US" i="1" dirty="0" err="1" smtClean="0">
                <a:latin typeface="+mn-lt"/>
              </a:rPr>
              <a:t>familiares</a:t>
            </a:r>
            <a:endParaRPr lang="en-US" i="1" dirty="0">
              <a:latin typeface="+mn-lt"/>
            </a:endParaRPr>
          </a:p>
        </p:txBody>
      </p:sp>
    </p:spTree>
    <p:extLst>
      <p:ext uri="{BB962C8B-B14F-4D97-AF65-F5344CB8AC3E}">
        <p14:creationId xmlns:p14="http://schemas.microsoft.com/office/powerpoint/2010/main" val="1393444916"/>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pt-PT" sz="4000" noProof="0" dirty="0" smtClean="0"/>
              <a:t>Posse de bens do agregado familiar</a:t>
            </a:r>
            <a:endParaRPr lang="pt-PT" sz="4000" noProof="0" dirty="0"/>
          </a:p>
        </p:txBody>
      </p:sp>
      <p:graphicFrame>
        <p:nvGraphicFramePr>
          <p:cNvPr id="11" name="Content Placeholder 10"/>
          <p:cNvGraphicFramePr>
            <a:graphicFrameLocks noGrp="1"/>
          </p:cNvGraphicFramePr>
          <p:nvPr>
            <p:ph idx="1"/>
            <p:extLst/>
          </p:nvPr>
        </p:nvGraphicFramePr>
        <p:xfrm>
          <a:off x="468313" y="1604963"/>
          <a:ext cx="8239125" cy="5008562"/>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050880"/>
            <a:ext cx="9144000" cy="381000"/>
          </a:xfrm>
          <a:prstGeom prst="rect">
            <a:avLst/>
          </a:prstGeom>
          <a:noFill/>
        </p:spPr>
        <p:txBody>
          <a:bodyPr wrap="square" rtlCol="0">
            <a:spAutoFit/>
          </a:bodyPr>
          <a:lstStyle/>
          <a:p>
            <a:pPr algn="ctr"/>
            <a:r>
              <a:rPr lang="en-US" i="1" dirty="0" err="1" smtClean="0">
                <a:latin typeface="+mn-lt"/>
              </a:rPr>
              <a:t>Percentagem</a:t>
            </a:r>
            <a:r>
              <a:rPr lang="en-US" i="1" dirty="0" smtClean="0">
                <a:latin typeface="+mn-lt"/>
              </a:rPr>
              <a:t> de </a:t>
            </a:r>
            <a:r>
              <a:rPr lang="en-US" i="1" dirty="0" err="1" smtClean="0">
                <a:latin typeface="+mn-lt"/>
              </a:rPr>
              <a:t>agregados</a:t>
            </a:r>
            <a:r>
              <a:rPr lang="en-US" i="1" dirty="0" smtClean="0">
                <a:latin typeface="+mn-lt"/>
              </a:rPr>
              <a:t> </a:t>
            </a:r>
            <a:r>
              <a:rPr lang="en-US" i="1" dirty="0" err="1" smtClean="0">
                <a:latin typeface="+mn-lt"/>
              </a:rPr>
              <a:t>familiares</a:t>
            </a:r>
            <a:r>
              <a:rPr lang="en-US" i="1" dirty="0" smtClean="0">
                <a:latin typeface="+mn-lt"/>
              </a:rPr>
              <a:t> com: </a:t>
            </a:r>
            <a:endParaRPr lang="en-US" i="1" dirty="0">
              <a:latin typeface="+mn-lt"/>
            </a:endParaRPr>
          </a:p>
        </p:txBody>
      </p:sp>
    </p:spTree>
    <p:extLst>
      <p:ext uri="{BB962C8B-B14F-4D97-AF65-F5344CB8AC3E}">
        <p14:creationId xmlns:p14="http://schemas.microsoft.com/office/powerpoint/2010/main" val="2339982470"/>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pt-PT" sz="4200" noProof="0" dirty="0" smtClean="0"/>
              <a:t>Quintis de riqueza</a:t>
            </a:r>
            <a:endParaRPr lang="pt-PT" sz="4200" noProof="0" dirty="0"/>
          </a:p>
        </p:txBody>
      </p:sp>
      <p:sp>
        <p:nvSpPr>
          <p:cNvPr id="3" name="Content Placeholder 2"/>
          <p:cNvSpPr>
            <a:spLocks noGrp="1"/>
          </p:cNvSpPr>
          <p:nvPr>
            <p:ph idx="1"/>
          </p:nvPr>
        </p:nvSpPr>
        <p:spPr/>
        <p:txBody>
          <a:bodyPr>
            <a:normAutofit fontScale="85000" lnSpcReduction="20000"/>
          </a:bodyPr>
          <a:lstStyle/>
          <a:p>
            <a:pPr>
              <a:lnSpc>
                <a:spcPct val="120000"/>
              </a:lnSpc>
              <a:spcBef>
                <a:spcPts val="0"/>
              </a:spcBef>
              <a:spcAft>
                <a:spcPts val="600"/>
              </a:spcAft>
            </a:pPr>
            <a:r>
              <a:rPr lang="pt-PT" noProof="0" dirty="0" smtClean="0"/>
              <a:t>Para determinar a riqueza, </a:t>
            </a:r>
            <a:r>
              <a:rPr lang="pt-PT" noProof="0" dirty="0"/>
              <a:t>o</a:t>
            </a:r>
            <a:r>
              <a:rPr lang="pt-PT" dirty="0" smtClean="0"/>
              <a:t>s </a:t>
            </a:r>
            <a:r>
              <a:rPr lang="pt-PT" dirty="0"/>
              <a:t>agregados familiares são atribuídos pontuações com base no número e tipos de bens que </a:t>
            </a:r>
            <a:r>
              <a:rPr lang="pt-PT" dirty="0" smtClean="0"/>
              <a:t>possuem.</a:t>
            </a:r>
            <a:endParaRPr lang="en-US" dirty="0"/>
          </a:p>
          <a:p>
            <a:pPr>
              <a:lnSpc>
                <a:spcPct val="120000"/>
              </a:lnSpc>
              <a:spcBef>
                <a:spcPts val="0"/>
              </a:spcBef>
              <a:spcAft>
                <a:spcPts val="600"/>
              </a:spcAft>
            </a:pPr>
            <a:r>
              <a:rPr lang="pt-PT" noProof="0" dirty="0" smtClean="0"/>
              <a:t>Então, os agregados familiares são classificados </a:t>
            </a:r>
            <a:r>
              <a:rPr lang="pt-PT" dirty="0"/>
              <a:t>o segundo a </a:t>
            </a:r>
            <a:r>
              <a:rPr lang="pt-PT" dirty="0" err="1"/>
              <a:t>respectiva</a:t>
            </a:r>
            <a:r>
              <a:rPr lang="pt-PT" dirty="0"/>
              <a:t> </a:t>
            </a:r>
            <a:r>
              <a:rPr lang="pt-PT" dirty="0" smtClean="0"/>
              <a:t>pontuação.</a:t>
            </a:r>
            <a:endParaRPr lang="pt-PT" noProof="0" dirty="0" smtClean="0"/>
          </a:p>
          <a:p>
            <a:pPr>
              <a:lnSpc>
                <a:spcPct val="120000"/>
              </a:lnSpc>
              <a:spcBef>
                <a:spcPts val="0"/>
              </a:spcBef>
              <a:spcAft>
                <a:spcPts val="600"/>
              </a:spcAft>
            </a:pPr>
            <a:r>
              <a:rPr lang="pt-PT" dirty="0" smtClean="0"/>
              <a:t>Em seguida, a distribuição é divido em 5 categorias iguais (ou quintis), cada uma com 20% da população.</a:t>
            </a:r>
            <a:endParaRPr lang="pt-PT" noProof="0" dirty="0" smtClean="0"/>
          </a:p>
          <a:p>
            <a:pPr>
              <a:lnSpc>
                <a:spcPct val="120000"/>
              </a:lnSpc>
              <a:spcBef>
                <a:spcPts val="0"/>
              </a:spcBef>
              <a:spcAft>
                <a:spcPts val="600"/>
              </a:spcAft>
            </a:pPr>
            <a:r>
              <a:rPr lang="pt-PT" noProof="0" dirty="0" smtClean="0"/>
              <a:t>Portanto, os agregados familiares do quintil mais elevado têm um maior estado socioeconómico do que 80% de Moçambique (os agregados familiares dos primeiros quatro quintis). </a:t>
            </a:r>
          </a:p>
        </p:txBody>
      </p:sp>
    </p:spTree>
    <p:extLst>
      <p:ext uri="{BB962C8B-B14F-4D97-AF65-F5344CB8AC3E}">
        <p14:creationId xmlns:p14="http://schemas.microsoft.com/office/powerpoint/2010/main" val="2157865762"/>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pt-PT" sz="4200" noProof="0" dirty="0" smtClean="0"/>
              <a:t>Quintis Socioeconómicos</a:t>
            </a:r>
            <a:endParaRPr lang="pt-PT" sz="4200" noProof="0" dirty="0"/>
          </a:p>
        </p:txBody>
      </p:sp>
      <p:sp>
        <p:nvSpPr>
          <p:cNvPr id="3" name="Content Placeholder 2"/>
          <p:cNvSpPr>
            <a:spLocks noGrp="1"/>
          </p:cNvSpPr>
          <p:nvPr>
            <p:ph idx="1"/>
          </p:nvPr>
        </p:nvSpPr>
        <p:spPr>
          <a:xfrm>
            <a:off x="595582" y="4175057"/>
            <a:ext cx="8240232" cy="2910695"/>
          </a:xfrm>
        </p:spPr>
        <p:txBody>
          <a:bodyPr>
            <a:normAutofit fontScale="70000" lnSpcReduction="20000"/>
          </a:bodyPr>
          <a:lstStyle/>
          <a:p>
            <a:pPr marL="0" indent="0" algn="ctr">
              <a:lnSpc>
                <a:spcPct val="120000"/>
              </a:lnSpc>
              <a:spcBef>
                <a:spcPts val="0"/>
              </a:spcBef>
              <a:spcAft>
                <a:spcPts val="600"/>
              </a:spcAft>
              <a:buNone/>
            </a:pPr>
            <a:r>
              <a:rPr lang="pt-PT" noProof="0" dirty="0" smtClean="0"/>
              <a:t>Muito poucos agregados familiares nas áreas urbanas ficam no quintil mais baixo</a:t>
            </a:r>
            <a:r>
              <a:rPr lang="pt-PT" dirty="0" smtClean="0"/>
              <a:t>, </a:t>
            </a:r>
            <a:r>
              <a:rPr lang="pt-PT" dirty="0"/>
              <a:t>embora </a:t>
            </a:r>
            <a:r>
              <a:rPr lang="pt-PT" dirty="0" smtClean="0"/>
              <a:t>muito </a:t>
            </a:r>
            <a:r>
              <a:rPr lang="pt-PT" dirty="0"/>
              <a:t>poucos agregados </a:t>
            </a:r>
            <a:r>
              <a:rPr lang="pt-PT" dirty="0" smtClean="0"/>
              <a:t>familiares nas áreas rurais ficam no quintil mais elevado.  </a:t>
            </a:r>
          </a:p>
          <a:p>
            <a:pPr marL="0" indent="0" algn="ctr">
              <a:lnSpc>
                <a:spcPct val="120000"/>
              </a:lnSpc>
              <a:spcBef>
                <a:spcPts val="0"/>
              </a:spcBef>
              <a:spcAft>
                <a:spcPts val="600"/>
              </a:spcAft>
              <a:buNone/>
            </a:pPr>
            <a:endParaRPr lang="pt-PT" dirty="0" smtClean="0"/>
          </a:p>
          <a:p>
            <a:pPr marL="0" indent="0" algn="ctr">
              <a:lnSpc>
                <a:spcPct val="120000"/>
              </a:lnSpc>
              <a:spcBef>
                <a:spcPts val="0"/>
              </a:spcBef>
              <a:spcAft>
                <a:spcPts val="600"/>
              </a:spcAft>
              <a:buNone/>
            </a:pPr>
            <a:r>
              <a:rPr lang="pt-PT" dirty="0" smtClean="0"/>
              <a:t>A província de </a:t>
            </a:r>
            <a:r>
              <a:rPr lang="pt-PT" b="1" dirty="0" smtClean="0">
                <a:solidFill>
                  <a:schemeClr val="tx2"/>
                </a:solidFill>
              </a:rPr>
              <a:t>Zambézia</a:t>
            </a:r>
            <a:r>
              <a:rPr lang="pt-PT" b="1" dirty="0" smtClean="0">
                <a:solidFill>
                  <a:schemeClr val="bg2"/>
                </a:solidFill>
              </a:rPr>
              <a:t> </a:t>
            </a:r>
            <a:r>
              <a:rPr lang="pt-PT" dirty="0" smtClean="0"/>
              <a:t>tem a maior proporção de agregados familiares no </a:t>
            </a:r>
            <a:r>
              <a:rPr lang="pt-PT" b="1" dirty="0" smtClean="0">
                <a:solidFill>
                  <a:schemeClr val="tx2"/>
                </a:solidFill>
              </a:rPr>
              <a:t>quintil mais baixo (39%) </a:t>
            </a:r>
            <a:r>
              <a:rPr lang="pt-PT" dirty="0" smtClean="0"/>
              <a:t>embora</a:t>
            </a:r>
            <a:r>
              <a:rPr lang="pt-PT" b="1" dirty="0" smtClean="0">
                <a:solidFill>
                  <a:schemeClr val="bg2"/>
                </a:solidFill>
              </a:rPr>
              <a:t> </a:t>
            </a:r>
            <a:r>
              <a:rPr lang="pt-PT" b="1" dirty="0" smtClean="0">
                <a:solidFill>
                  <a:schemeClr val="tx2"/>
                </a:solidFill>
              </a:rPr>
              <a:t>Maputo Cidade </a:t>
            </a:r>
            <a:r>
              <a:rPr lang="pt-PT" dirty="0" smtClean="0"/>
              <a:t>tem a maior proporção no </a:t>
            </a:r>
            <a:r>
              <a:rPr lang="pt-PT" b="1" dirty="0" smtClean="0">
                <a:solidFill>
                  <a:schemeClr val="tx2"/>
                </a:solidFill>
              </a:rPr>
              <a:t>quintil mais elevado (95%)</a:t>
            </a:r>
            <a:r>
              <a:rPr lang="pt-PT" dirty="0" smtClean="0"/>
              <a:t>. </a:t>
            </a:r>
            <a:endParaRPr lang="pt-PT" noProof="0" dirty="0" smtClean="0"/>
          </a:p>
        </p:txBody>
      </p:sp>
      <p:sp>
        <p:nvSpPr>
          <p:cNvPr id="4" name="Rectangle 4"/>
          <p:cNvSpPr txBox="1">
            <a:spLocks noChangeArrowheads="1"/>
          </p:cNvSpPr>
          <p:nvPr/>
        </p:nvSpPr>
        <p:spPr>
          <a:xfrm>
            <a:off x="467833" y="1325563"/>
            <a:ext cx="8952931" cy="1784684"/>
          </a:xfrm>
          <a:prstGeom prst="rect">
            <a:avLst/>
          </a:prstGeom>
          <a:ln>
            <a:noFill/>
          </a:ln>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70000"/>
              </a:lnSpc>
              <a:buFontTx/>
              <a:buNone/>
              <a:defRPr/>
            </a:pPr>
            <a:r>
              <a:rPr lang="en-US" sz="2800" dirty="0" smtClean="0"/>
              <a:t>	        </a:t>
            </a:r>
            <a:r>
              <a:rPr lang="en-US" sz="2300" b="1" dirty="0" err="1" smtClean="0"/>
              <a:t>Mais</a:t>
            </a:r>
            <a:r>
              <a:rPr lang="en-US" sz="2300" b="1" dirty="0" smtClean="0"/>
              <a:t> </a:t>
            </a:r>
            <a:r>
              <a:rPr lang="en-US" sz="2300" b="1" dirty="0" err="1" smtClean="0"/>
              <a:t>baixo</a:t>
            </a:r>
            <a:r>
              <a:rPr lang="en-US" sz="2300" b="1" dirty="0" smtClean="0"/>
              <a:t>      Segundo	      </a:t>
            </a:r>
            <a:r>
              <a:rPr lang="en-US" sz="2300" b="1" dirty="0" err="1" smtClean="0"/>
              <a:t>Terceiro</a:t>
            </a:r>
            <a:r>
              <a:rPr lang="en-US" sz="2300" b="1" dirty="0"/>
              <a:t> </a:t>
            </a:r>
            <a:r>
              <a:rPr lang="en-US" sz="2300" b="1" dirty="0" smtClean="0"/>
              <a:t>      Quarto</a:t>
            </a:r>
            <a:r>
              <a:rPr lang="en-US" sz="2300" b="1" dirty="0"/>
              <a:t> </a:t>
            </a:r>
            <a:r>
              <a:rPr lang="en-US" sz="2300" b="1" dirty="0" smtClean="0"/>
              <a:t>  </a:t>
            </a:r>
            <a:r>
              <a:rPr lang="en-US" sz="2300" b="1" dirty="0" err="1" smtClean="0"/>
              <a:t>Mais</a:t>
            </a:r>
            <a:r>
              <a:rPr lang="en-US" sz="2300" b="1" dirty="0" smtClean="0"/>
              <a:t> </a:t>
            </a:r>
            <a:r>
              <a:rPr lang="en-US" sz="2300" b="1" dirty="0" err="1" smtClean="0"/>
              <a:t>elevado</a:t>
            </a:r>
            <a:endParaRPr lang="en-US" sz="2300" b="1" dirty="0" smtClean="0"/>
          </a:p>
          <a:p>
            <a:pPr>
              <a:lnSpc>
                <a:spcPct val="20000"/>
              </a:lnSpc>
              <a:buFontTx/>
              <a:buNone/>
              <a:defRPr/>
            </a:pPr>
            <a:r>
              <a:rPr lang="en-US" sz="2300" b="1" dirty="0" smtClean="0">
                <a:solidFill>
                  <a:srgbClr val="A50021"/>
                </a:solidFill>
              </a:rPr>
              <a:t> </a:t>
            </a:r>
          </a:p>
          <a:p>
            <a:pPr>
              <a:lnSpc>
                <a:spcPct val="110000"/>
              </a:lnSpc>
              <a:buFontTx/>
              <a:buNone/>
              <a:defRPr/>
            </a:pPr>
            <a:r>
              <a:rPr lang="en-US" sz="2400" b="1" dirty="0" smtClean="0">
                <a:solidFill>
                  <a:schemeClr val="accent1"/>
                </a:solidFill>
              </a:rPr>
              <a:t>Urbana      4%	   	  </a:t>
            </a:r>
            <a:r>
              <a:rPr lang="en-US" sz="2400" b="1" dirty="0">
                <a:solidFill>
                  <a:schemeClr val="accent1"/>
                </a:solidFill>
              </a:rPr>
              <a:t>3</a:t>
            </a:r>
            <a:r>
              <a:rPr lang="en-US" sz="2400" b="1" dirty="0" smtClean="0">
                <a:solidFill>
                  <a:schemeClr val="accent1"/>
                </a:solidFill>
              </a:rPr>
              <a:t>%	           </a:t>
            </a:r>
            <a:r>
              <a:rPr lang="en-US" sz="2400" b="1" dirty="0">
                <a:solidFill>
                  <a:schemeClr val="accent1"/>
                </a:solidFill>
              </a:rPr>
              <a:t>9</a:t>
            </a:r>
            <a:r>
              <a:rPr lang="en-US" sz="2400" b="1" dirty="0" smtClean="0">
                <a:solidFill>
                  <a:schemeClr val="accent1"/>
                </a:solidFill>
              </a:rPr>
              <a:t>%   	    27%	          57%</a:t>
            </a:r>
          </a:p>
          <a:p>
            <a:pPr>
              <a:lnSpc>
                <a:spcPct val="110000"/>
              </a:lnSpc>
              <a:buFontTx/>
              <a:buNone/>
              <a:defRPr/>
            </a:pPr>
            <a:r>
              <a:rPr lang="en-US" sz="2400" b="1" dirty="0">
                <a:solidFill>
                  <a:schemeClr val="bg2"/>
                </a:solidFill>
              </a:rPr>
              <a:t>Rural         </a:t>
            </a:r>
            <a:r>
              <a:rPr lang="en-US" sz="2400" b="1" dirty="0" smtClean="0">
                <a:solidFill>
                  <a:schemeClr val="bg2"/>
                </a:solidFill>
              </a:rPr>
              <a:t>27%</a:t>
            </a:r>
            <a:r>
              <a:rPr lang="en-US" sz="2400" b="1" dirty="0">
                <a:solidFill>
                  <a:schemeClr val="bg2"/>
                </a:solidFill>
              </a:rPr>
              <a:t>	               </a:t>
            </a:r>
            <a:r>
              <a:rPr lang="en-US" sz="2400" b="1" dirty="0" smtClean="0">
                <a:solidFill>
                  <a:schemeClr val="bg2"/>
                </a:solidFill>
              </a:rPr>
              <a:t>28%</a:t>
            </a:r>
            <a:r>
              <a:rPr lang="en-US" sz="2400" b="1" dirty="0">
                <a:solidFill>
                  <a:schemeClr val="bg2"/>
                </a:solidFill>
              </a:rPr>
              <a:t>	           </a:t>
            </a:r>
            <a:r>
              <a:rPr lang="en-US" sz="2400" b="1" dirty="0" smtClean="0">
                <a:solidFill>
                  <a:schemeClr val="bg2"/>
                </a:solidFill>
              </a:rPr>
              <a:t>25%</a:t>
            </a:r>
            <a:r>
              <a:rPr lang="en-US" sz="2400" b="1" dirty="0">
                <a:solidFill>
                  <a:schemeClr val="bg2"/>
                </a:solidFill>
              </a:rPr>
              <a:t>	    </a:t>
            </a:r>
            <a:r>
              <a:rPr lang="en-US" sz="2400" b="1" dirty="0" smtClean="0">
                <a:solidFill>
                  <a:schemeClr val="bg2"/>
                </a:solidFill>
              </a:rPr>
              <a:t>17%</a:t>
            </a:r>
            <a:r>
              <a:rPr lang="en-US" sz="2400" b="1" dirty="0">
                <a:solidFill>
                  <a:schemeClr val="bg2"/>
                </a:solidFill>
              </a:rPr>
              <a:t>	          3</a:t>
            </a:r>
            <a:r>
              <a:rPr lang="en-US" sz="2400" b="1" dirty="0" smtClean="0">
                <a:solidFill>
                  <a:schemeClr val="bg2"/>
                </a:solidFill>
              </a:rPr>
              <a:t>%</a:t>
            </a:r>
            <a:endParaRPr lang="en-US" sz="2400" b="1" dirty="0">
              <a:solidFill>
                <a:schemeClr val="bg2"/>
              </a:solidFill>
            </a:endParaRPr>
          </a:p>
          <a:p>
            <a:pPr>
              <a:lnSpc>
                <a:spcPct val="110000"/>
              </a:lnSpc>
              <a:buFontTx/>
              <a:buNone/>
              <a:defRPr/>
            </a:pPr>
            <a:endParaRPr lang="en-US" sz="2400" b="1" dirty="0" smtClean="0">
              <a:solidFill>
                <a:schemeClr val="accent3">
                  <a:lumMod val="75000"/>
                </a:schemeClr>
              </a:solidFill>
            </a:endParaRPr>
          </a:p>
          <a:p>
            <a:pPr>
              <a:lnSpc>
                <a:spcPct val="110000"/>
              </a:lnSpc>
              <a:buFontTx/>
              <a:buNone/>
              <a:defRPr/>
            </a:pPr>
            <a:endParaRPr lang="en-US" sz="2400" b="1" dirty="0" smtClean="0">
              <a:solidFill>
                <a:schemeClr val="accent3"/>
              </a:solidFill>
            </a:endParaRPr>
          </a:p>
        </p:txBody>
      </p:sp>
      <p:cxnSp>
        <p:nvCxnSpPr>
          <p:cNvPr id="5" name="Straight Connector 4"/>
          <p:cNvCxnSpPr/>
          <p:nvPr/>
        </p:nvCxnSpPr>
        <p:spPr>
          <a:xfrm>
            <a:off x="1743898" y="2402385"/>
            <a:ext cx="6400800" cy="1588"/>
          </a:xfrm>
          <a:prstGeom prst="line">
            <a:avLst/>
          </a:prstGeom>
        </p:spPr>
        <p:style>
          <a:lnRef idx="1">
            <a:schemeClr val="dk1"/>
          </a:lnRef>
          <a:fillRef idx="0">
            <a:schemeClr val="dk1"/>
          </a:fillRef>
          <a:effectRef idx="0">
            <a:schemeClr val="dk1"/>
          </a:effectRef>
          <a:fontRef idx="minor">
            <a:schemeClr val="tx1"/>
          </a:fontRef>
        </p:style>
      </p:cxnSp>
      <p:sp>
        <p:nvSpPr>
          <p:cNvPr id="6" name="TextBox 5"/>
          <p:cNvSpPr txBox="1"/>
          <p:nvPr/>
        </p:nvSpPr>
        <p:spPr>
          <a:xfrm>
            <a:off x="1210498" y="3260733"/>
            <a:ext cx="1981200" cy="369332"/>
          </a:xfrm>
          <a:prstGeom prst="rect">
            <a:avLst/>
          </a:prstGeom>
          <a:noFill/>
        </p:spPr>
        <p:txBody>
          <a:bodyPr wrap="square" rtlCol="0">
            <a:spAutoFit/>
          </a:bodyPr>
          <a:lstStyle/>
          <a:p>
            <a:pPr algn="ctr"/>
            <a:r>
              <a:rPr lang="en-US" dirty="0" err="1" smtClean="0"/>
              <a:t>Mais</a:t>
            </a:r>
            <a:r>
              <a:rPr lang="en-US" dirty="0" smtClean="0"/>
              <a:t> </a:t>
            </a:r>
            <a:r>
              <a:rPr lang="en-US" dirty="0" err="1" smtClean="0"/>
              <a:t>pobre</a:t>
            </a:r>
            <a:endParaRPr lang="en-US" dirty="0"/>
          </a:p>
        </p:txBody>
      </p:sp>
      <p:sp>
        <p:nvSpPr>
          <p:cNvPr id="7" name="TextBox 6"/>
          <p:cNvSpPr txBox="1"/>
          <p:nvPr/>
        </p:nvSpPr>
        <p:spPr>
          <a:xfrm>
            <a:off x="6239698" y="3260733"/>
            <a:ext cx="1981200" cy="369332"/>
          </a:xfrm>
          <a:prstGeom prst="rect">
            <a:avLst/>
          </a:prstGeom>
          <a:noFill/>
        </p:spPr>
        <p:txBody>
          <a:bodyPr wrap="square" rtlCol="0">
            <a:spAutoFit/>
          </a:bodyPr>
          <a:lstStyle/>
          <a:p>
            <a:pPr algn="ctr"/>
            <a:r>
              <a:rPr lang="en-US" dirty="0" err="1" smtClean="0"/>
              <a:t>Mais</a:t>
            </a:r>
            <a:r>
              <a:rPr lang="en-US" dirty="0" smtClean="0"/>
              <a:t> </a:t>
            </a:r>
            <a:r>
              <a:rPr lang="en-US" dirty="0" err="1" smtClean="0"/>
              <a:t>rico</a:t>
            </a:r>
            <a:endParaRPr lang="en-US" dirty="0"/>
          </a:p>
        </p:txBody>
      </p:sp>
      <p:sp>
        <p:nvSpPr>
          <p:cNvPr id="8" name="Notched Right Arrow 7"/>
          <p:cNvSpPr/>
          <p:nvPr/>
        </p:nvSpPr>
        <p:spPr>
          <a:xfrm>
            <a:off x="3039298" y="3348262"/>
            <a:ext cx="3352800" cy="268069"/>
          </a:xfrm>
          <a:prstGeom prst="notched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1066068808"/>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0" y="146756"/>
            <a:ext cx="4097867" cy="6383867"/>
          </a:xfrm>
          <a:prstGeom prst="rect">
            <a:avLst/>
          </a:prstGeom>
        </p:spPr>
        <p:txBody>
          <a:bodyPr vert="horz" lIns="91440" tIns="45720" rIns="91440" bIns="45720" rtlCol="0">
            <a:normAutofit fontScale="92500"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pt-PT" sz="2800" dirty="0" smtClean="0"/>
              <a:t>Características dos agregados familiares</a:t>
            </a:r>
          </a:p>
          <a:p>
            <a:pPr lvl="1">
              <a:lnSpc>
                <a:spcPct val="110000"/>
              </a:lnSpc>
              <a:spcBef>
                <a:spcPts val="0"/>
              </a:spcBef>
              <a:spcAft>
                <a:spcPts val="600"/>
              </a:spcAft>
              <a:buClr>
                <a:schemeClr val="tx1"/>
              </a:buClr>
            </a:pPr>
            <a:r>
              <a:rPr lang="pt-PT" sz="2400" dirty="0" smtClean="0"/>
              <a:t>Água e instalações sanitárias</a:t>
            </a:r>
          </a:p>
          <a:p>
            <a:pPr lvl="1">
              <a:lnSpc>
                <a:spcPct val="110000"/>
              </a:lnSpc>
              <a:spcBef>
                <a:spcPts val="0"/>
              </a:spcBef>
              <a:spcAft>
                <a:spcPts val="600"/>
              </a:spcAft>
              <a:buClr>
                <a:schemeClr val="tx1"/>
              </a:buClr>
            </a:pPr>
            <a:r>
              <a:rPr lang="pt-PT" sz="2400" dirty="0" smtClean="0"/>
              <a:t>Electricidade</a:t>
            </a:r>
          </a:p>
          <a:p>
            <a:pPr lvl="1">
              <a:lnSpc>
                <a:spcPct val="110000"/>
              </a:lnSpc>
              <a:spcBef>
                <a:spcPts val="0"/>
              </a:spcBef>
              <a:spcAft>
                <a:spcPts val="600"/>
              </a:spcAft>
              <a:buClr>
                <a:schemeClr val="tx1"/>
              </a:buClr>
            </a:pPr>
            <a:r>
              <a:rPr lang="pt-PT" sz="2400" dirty="0" smtClean="0"/>
              <a:t>Posse de bens</a:t>
            </a:r>
          </a:p>
          <a:p>
            <a:pPr lvl="1">
              <a:lnSpc>
                <a:spcPct val="110000"/>
              </a:lnSpc>
              <a:spcBef>
                <a:spcPts val="0"/>
              </a:spcBef>
              <a:spcAft>
                <a:spcPts val="600"/>
              </a:spcAft>
              <a:buClr>
                <a:schemeClr val="tx1"/>
              </a:buClr>
            </a:pPr>
            <a:r>
              <a:rPr lang="pt-PT" sz="2400" dirty="0" smtClean="0"/>
              <a:t>Riqueza</a:t>
            </a:r>
          </a:p>
          <a:p>
            <a:pPr>
              <a:lnSpc>
                <a:spcPct val="120000"/>
              </a:lnSpc>
              <a:spcBef>
                <a:spcPts val="0"/>
              </a:spcBef>
              <a:spcAft>
                <a:spcPts val="600"/>
              </a:spcAft>
              <a:buClr>
                <a:schemeClr val="tx1"/>
              </a:buClr>
            </a:pPr>
            <a:r>
              <a:rPr lang="pt-PT" sz="2800" b="1" dirty="0">
                <a:solidFill>
                  <a:schemeClr val="tx2"/>
                </a:solidFill>
              </a:rPr>
              <a:t>Características dos inquiridos</a:t>
            </a:r>
          </a:p>
          <a:p>
            <a:pPr lvl="1">
              <a:lnSpc>
                <a:spcPct val="120000"/>
              </a:lnSpc>
              <a:spcBef>
                <a:spcPts val="0"/>
              </a:spcBef>
              <a:spcAft>
                <a:spcPts val="600"/>
              </a:spcAft>
              <a:buClr>
                <a:schemeClr val="tx1"/>
              </a:buClr>
            </a:pPr>
            <a:r>
              <a:rPr lang="pt-PT" sz="2600" b="1" dirty="0">
                <a:solidFill>
                  <a:schemeClr val="tx2"/>
                </a:solidFill>
              </a:rPr>
              <a:t>Escolaridade</a:t>
            </a:r>
          </a:p>
          <a:p>
            <a:pPr lvl="1">
              <a:lnSpc>
                <a:spcPct val="120000"/>
              </a:lnSpc>
              <a:spcBef>
                <a:spcPts val="0"/>
              </a:spcBef>
              <a:spcAft>
                <a:spcPts val="600"/>
              </a:spcAft>
              <a:buClr>
                <a:schemeClr val="tx1"/>
              </a:buClr>
            </a:pPr>
            <a:r>
              <a:rPr lang="pt-PT" sz="2600" b="1" dirty="0">
                <a:solidFill>
                  <a:schemeClr val="tx2"/>
                </a:solidFill>
              </a:rPr>
              <a:t>Comunicação social</a:t>
            </a:r>
          </a:p>
          <a:p>
            <a:pPr lvl="1">
              <a:lnSpc>
                <a:spcPct val="120000"/>
              </a:lnSpc>
              <a:spcBef>
                <a:spcPts val="0"/>
              </a:spcBef>
              <a:spcAft>
                <a:spcPts val="600"/>
              </a:spcAft>
              <a:buClr>
                <a:schemeClr val="tx1"/>
              </a:buClr>
            </a:pPr>
            <a:r>
              <a:rPr lang="pt-PT" sz="2600" b="1" dirty="0">
                <a:solidFill>
                  <a:schemeClr val="tx2"/>
                </a:solidFill>
              </a:rPr>
              <a:t>Emprego e ocupação</a:t>
            </a:r>
          </a:p>
          <a:p>
            <a:pPr lvl="1">
              <a:lnSpc>
                <a:spcPct val="120000"/>
              </a:lnSpc>
              <a:spcBef>
                <a:spcPts val="0"/>
              </a:spcBef>
              <a:spcAft>
                <a:spcPts val="600"/>
              </a:spcAft>
              <a:buClr>
                <a:schemeClr val="tx1"/>
              </a:buClr>
            </a:pPr>
            <a:r>
              <a:rPr lang="pt-PT" sz="2600" b="1" dirty="0">
                <a:solidFill>
                  <a:schemeClr val="tx2"/>
                </a:solidFill>
              </a:rPr>
              <a:t>Problemas de saúde nos adultos</a:t>
            </a:r>
          </a:p>
          <a:p>
            <a:pPr lvl="1">
              <a:lnSpc>
                <a:spcPct val="110000"/>
              </a:lnSpc>
              <a:spcBef>
                <a:spcPts val="0"/>
              </a:spcBef>
              <a:spcAft>
                <a:spcPts val="600"/>
              </a:spcAft>
              <a:buClr>
                <a:schemeClr val="tx1"/>
              </a:buClr>
            </a:pPr>
            <a:endParaRPr lang="pt-PT" sz="2400" dirty="0" smtClean="0"/>
          </a:p>
        </p:txBody>
      </p:sp>
    </p:spTree>
    <p:extLst>
      <p:ext uri="{BB962C8B-B14F-4D97-AF65-F5344CB8AC3E}">
        <p14:creationId xmlns:p14="http://schemas.microsoft.com/office/powerpoint/2010/main" val="3124656529"/>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pt-PT" sz="4200" noProof="0" dirty="0" smtClean="0"/>
              <a:t>Nivel de Escolaridade dos Inquiridos</a:t>
            </a:r>
            <a:endParaRPr lang="pt-PT" sz="4200" noProof="0" dirty="0"/>
          </a:p>
        </p:txBody>
      </p:sp>
      <p:graphicFrame>
        <p:nvGraphicFramePr>
          <p:cNvPr id="11" name="Content Placeholder 10"/>
          <p:cNvGraphicFramePr>
            <a:graphicFrameLocks noGrp="1"/>
          </p:cNvGraphicFramePr>
          <p:nvPr>
            <p:ph idx="1"/>
            <p:extLst/>
          </p:nvPr>
        </p:nvGraphicFramePr>
        <p:xfrm>
          <a:off x="628650" y="1843043"/>
          <a:ext cx="7886700" cy="4975367"/>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393803"/>
            <a:ext cx="9144000" cy="381000"/>
          </a:xfrm>
          <a:prstGeom prst="rect">
            <a:avLst/>
          </a:prstGeom>
          <a:noFill/>
        </p:spPr>
        <p:txBody>
          <a:bodyPr wrap="square" rtlCol="0">
            <a:spAutoFit/>
          </a:bodyPr>
          <a:lstStyle/>
          <a:p>
            <a:pPr algn="ctr"/>
            <a:r>
              <a:rPr lang="pt-PT" i="1" dirty="0" smtClean="0">
                <a:latin typeface="+mn-lt"/>
              </a:rPr>
              <a:t>Percentagem de pessoas de 15-49 anos</a:t>
            </a:r>
            <a:endParaRPr lang="pt-PT" i="1" dirty="0">
              <a:latin typeface="+mn-lt"/>
            </a:endParaRPr>
          </a:p>
        </p:txBody>
      </p:sp>
    </p:spTree>
    <p:extLst>
      <p:ext uri="{BB962C8B-B14F-4D97-AF65-F5344CB8AC3E}">
        <p14:creationId xmlns:p14="http://schemas.microsoft.com/office/powerpoint/2010/main" val="101105167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pt-PT" sz="4200" noProof="0" dirty="0" smtClean="0"/>
              <a:t>Objectivos</a:t>
            </a:r>
            <a:endParaRPr lang="pt-PT" sz="4200" noProof="0" dirty="0"/>
          </a:p>
        </p:txBody>
      </p:sp>
      <p:sp>
        <p:nvSpPr>
          <p:cNvPr id="3" name="Content Placeholder 2"/>
          <p:cNvSpPr>
            <a:spLocks noGrp="1"/>
          </p:cNvSpPr>
          <p:nvPr>
            <p:ph idx="1"/>
          </p:nvPr>
        </p:nvSpPr>
        <p:spPr/>
        <p:txBody>
          <a:bodyPr>
            <a:normAutofit/>
          </a:bodyPr>
          <a:lstStyle/>
          <a:p>
            <a:pPr lvl="0"/>
            <a:r>
              <a:rPr lang="pt-PT" dirty="0"/>
              <a:t>O objetivo principal do projeto IIMS, 2015-2016 é fornecer estimativas actualizadas de indicadores demográficos e de </a:t>
            </a:r>
            <a:r>
              <a:rPr lang="pt-PT" dirty="0" smtClean="0"/>
              <a:t>saúde.</a:t>
            </a:r>
          </a:p>
          <a:p>
            <a:pPr lvl="0"/>
            <a:r>
              <a:rPr lang="pt-PT" dirty="0" smtClean="0"/>
              <a:t>As informações recolhidas destinam-se a auxiliar os decisores e gestores de programas na avaliação e concepção de programas e estratégias para melhorar a saúde da população.</a:t>
            </a:r>
          </a:p>
        </p:txBody>
      </p:sp>
    </p:spTree>
    <p:extLst>
      <p:ext uri="{BB962C8B-B14F-4D97-AF65-F5344CB8AC3E}">
        <p14:creationId xmlns:p14="http://schemas.microsoft.com/office/powerpoint/2010/main" val="2607519746"/>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pt-PT" sz="4200" noProof="0" dirty="0" smtClean="0"/>
              <a:t>Exposição aos meios de comunicação</a:t>
            </a:r>
            <a:r>
              <a:rPr lang="pt-PT" sz="4200" dirty="0" smtClean="0"/>
              <a:t> social</a:t>
            </a:r>
            <a:endParaRPr lang="pt-PT" sz="4200" noProof="0" dirty="0"/>
          </a:p>
        </p:txBody>
      </p:sp>
      <p:graphicFrame>
        <p:nvGraphicFramePr>
          <p:cNvPr id="11" name="Content Placeholder 10"/>
          <p:cNvGraphicFramePr>
            <a:graphicFrameLocks noGrp="1"/>
          </p:cNvGraphicFramePr>
          <p:nvPr>
            <p:ph idx="1"/>
            <p:extLst/>
          </p:nvPr>
        </p:nvGraphicFramePr>
        <p:xfrm>
          <a:off x="452437" y="1849438"/>
          <a:ext cx="8239125" cy="5008562"/>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15875" y="1142098"/>
            <a:ext cx="9144000" cy="646331"/>
          </a:xfrm>
          <a:prstGeom prst="rect">
            <a:avLst/>
          </a:prstGeom>
          <a:noFill/>
        </p:spPr>
        <p:txBody>
          <a:bodyPr wrap="square" rtlCol="0">
            <a:spAutoFit/>
          </a:bodyPr>
          <a:lstStyle/>
          <a:p>
            <a:pPr algn="ctr"/>
            <a:r>
              <a:rPr lang="pt-PT" i="1" dirty="0" smtClean="0">
                <a:latin typeface="+mn-lt"/>
              </a:rPr>
              <a:t>Percentagem de pessoas de 15-49 anos expostas pelo menos semanalmente aos meios de comunicação</a:t>
            </a:r>
            <a:endParaRPr lang="pt-PT" i="1" dirty="0">
              <a:latin typeface="+mn-lt"/>
            </a:endParaRPr>
          </a:p>
        </p:txBody>
      </p:sp>
    </p:spTree>
    <p:extLst>
      <p:ext uri="{BB962C8B-B14F-4D97-AF65-F5344CB8AC3E}">
        <p14:creationId xmlns:p14="http://schemas.microsoft.com/office/powerpoint/2010/main" val="183781623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pt-PT" sz="4200" dirty="0" smtClean="0"/>
              <a:t>Situação de e</a:t>
            </a:r>
            <a:r>
              <a:rPr lang="pt-PT" sz="4200" noProof="0" dirty="0" err="1" smtClean="0"/>
              <a:t>mprego</a:t>
            </a:r>
            <a:endParaRPr lang="pt-PT" sz="4200" noProof="0" dirty="0"/>
          </a:p>
        </p:txBody>
      </p:sp>
      <p:sp>
        <p:nvSpPr>
          <p:cNvPr id="12" name="TextBox 11"/>
          <p:cNvSpPr txBox="1"/>
          <p:nvPr/>
        </p:nvSpPr>
        <p:spPr>
          <a:xfrm>
            <a:off x="0" y="1160064"/>
            <a:ext cx="9144000" cy="381000"/>
          </a:xfrm>
          <a:prstGeom prst="rect">
            <a:avLst/>
          </a:prstGeom>
          <a:noFill/>
        </p:spPr>
        <p:txBody>
          <a:bodyPr wrap="square" rtlCol="0">
            <a:spAutoFit/>
          </a:bodyPr>
          <a:lstStyle/>
          <a:p>
            <a:pPr algn="ctr"/>
            <a:r>
              <a:rPr lang="pt-PT" i="1" dirty="0" smtClean="0">
                <a:latin typeface="+mn-lt"/>
              </a:rPr>
              <a:t>Distribuição percentual de pessoas de 15-49 anos  </a:t>
            </a:r>
            <a:endParaRPr lang="pt-PT" i="1" dirty="0">
              <a:latin typeface="+mn-lt"/>
            </a:endParaRPr>
          </a:p>
        </p:txBody>
      </p:sp>
      <p:graphicFrame>
        <p:nvGraphicFramePr>
          <p:cNvPr id="6" name="Content Placeholder 6"/>
          <p:cNvGraphicFramePr>
            <a:graphicFrameLocks noGrp="1"/>
          </p:cNvGraphicFramePr>
          <p:nvPr>
            <p:ph idx="1"/>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99682152"/>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pt-PT" sz="4200" noProof="0" dirty="0" smtClean="0"/>
              <a:t>Ocupação</a:t>
            </a:r>
            <a:endParaRPr lang="pt-PT" sz="4200" noProof="0" dirty="0"/>
          </a:p>
        </p:txBody>
      </p:sp>
      <p:graphicFrame>
        <p:nvGraphicFramePr>
          <p:cNvPr id="11" name="Content Placeholder 10"/>
          <p:cNvGraphicFramePr>
            <a:graphicFrameLocks noGrp="1"/>
          </p:cNvGraphicFramePr>
          <p:nvPr>
            <p:ph idx="1"/>
            <p:extLst/>
          </p:nvPr>
        </p:nvGraphicFramePr>
        <p:xfrm>
          <a:off x="468313" y="1604963"/>
          <a:ext cx="8239125" cy="5008562"/>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050880"/>
            <a:ext cx="9144000" cy="381000"/>
          </a:xfrm>
          <a:prstGeom prst="rect">
            <a:avLst/>
          </a:prstGeom>
          <a:noFill/>
        </p:spPr>
        <p:txBody>
          <a:bodyPr wrap="square" rtlCol="0">
            <a:spAutoFit/>
          </a:bodyPr>
          <a:lstStyle/>
          <a:p>
            <a:pPr algn="ctr"/>
            <a:r>
              <a:rPr lang="pt-PT" i="1" dirty="0" smtClean="0"/>
              <a:t>Percentagem de pessoas empregadas de 15-49 anos  </a:t>
            </a:r>
            <a:endParaRPr lang="pt-PT" i="1" dirty="0"/>
          </a:p>
        </p:txBody>
      </p:sp>
    </p:spTree>
    <p:extLst>
      <p:ext uri="{BB962C8B-B14F-4D97-AF65-F5344CB8AC3E}">
        <p14:creationId xmlns:p14="http://schemas.microsoft.com/office/powerpoint/2010/main" val="1584294569"/>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pt-PT" sz="4200" noProof="0" dirty="0" smtClean="0"/>
              <a:t>Resultados Principais</a:t>
            </a:r>
            <a:endParaRPr lang="pt-PT" sz="4200" noProof="0" dirty="0"/>
          </a:p>
        </p:txBody>
      </p:sp>
      <p:sp>
        <p:nvSpPr>
          <p:cNvPr id="3" name="Content Placeholder 2"/>
          <p:cNvSpPr>
            <a:spLocks noGrp="1"/>
          </p:cNvSpPr>
          <p:nvPr>
            <p:ph idx="1"/>
          </p:nvPr>
        </p:nvSpPr>
        <p:spPr/>
        <p:txBody>
          <a:bodyPr>
            <a:normAutofit fontScale="92500" lnSpcReduction="10000"/>
          </a:bodyPr>
          <a:lstStyle/>
          <a:p>
            <a:pPr>
              <a:lnSpc>
                <a:spcPct val="120000"/>
              </a:lnSpc>
              <a:spcBef>
                <a:spcPts val="0"/>
              </a:spcBef>
              <a:spcAft>
                <a:spcPts val="600"/>
              </a:spcAft>
              <a:buClr>
                <a:schemeClr val="tx1"/>
              </a:buClr>
            </a:pPr>
            <a:r>
              <a:rPr lang="pt-PT" b="1" noProof="0" dirty="0" smtClean="0">
                <a:solidFill>
                  <a:schemeClr val="tx2"/>
                </a:solidFill>
              </a:rPr>
              <a:t>63% </a:t>
            </a:r>
            <a:r>
              <a:rPr lang="pt-PT" noProof="0" dirty="0" smtClean="0"/>
              <a:t>dos agregados familiares têm acesso a uma </a:t>
            </a:r>
            <a:r>
              <a:rPr lang="pt-PT" b="1" dirty="0">
                <a:solidFill>
                  <a:schemeClr val="tx2"/>
                </a:solidFill>
              </a:rPr>
              <a:t>fonte </a:t>
            </a:r>
            <a:r>
              <a:rPr lang="pt-PT" b="1" dirty="0" smtClean="0">
                <a:solidFill>
                  <a:schemeClr val="tx2"/>
                </a:solidFill>
              </a:rPr>
              <a:t>melhorada </a:t>
            </a:r>
            <a:r>
              <a:rPr lang="pt-PT" b="1" dirty="0">
                <a:solidFill>
                  <a:schemeClr val="tx2"/>
                </a:solidFill>
              </a:rPr>
              <a:t>de </a:t>
            </a:r>
            <a:r>
              <a:rPr lang="pt-PT" b="1" dirty="0" smtClean="0">
                <a:solidFill>
                  <a:schemeClr val="tx2"/>
                </a:solidFill>
              </a:rPr>
              <a:t>água </a:t>
            </a:r>
            <a:r>
              <a:rPr lang="pt-PT" b="1" dirty="0">
                <a:solidFill>
                  <a:schemeClr val="tx2"/>
                </a:solidFill>
              </a:rPr>
              <a:t>para beber</a:t>
            </a:r>
            <a:r>
              <a:rPr lang="pt-PT" noProof="0" dirty="0" smtClean="0"/>
              <a:t>.</a:t>
            </a:r>
            <a:r>
              <a:rPr lang="pt-PT" b="1" noProof="0" dirty="0" smtClean="0">
                <a:solidFill>
                  <a:schemeClr val="bg2"/>
                </a:solidFill>
              </a:rPr>
              <a:t> </a:t>
            </a:r>
          </a:p>
          <a:p>
            <a:pPr>
              <a:lnSpc>
                <a:spcPct val="120000"/>
              </a:lnSpc>
              <a:spcBef>
                <a:spcPts val="0"/>
              </a:spcBef>
              <a:spcAft>
                <a:spcPts val="600"/>
              </a:spcAft>
              <a:buClr>
                <a:schemeClr val="tx1"/>
              </a:buClr>
            </a:pPr>
            <a:r>
              <a:rPr lang="pt-PT" b="1" noProof="0" dirty="0" smtClean="0">
                <a:solidFill>
                  <a:schemeClr val="tx2"/>
                </a:solidFill>
              </a:rPr>
              <a:t>27% </a:t>
            </a:r>
            <a:r>
              <a:rPr lang="pt-PT" noProof="0" dirty="0" smtClean="0"/>
              <a:t>dos agregados familiares usam uma</a:t>
            </a:r>
            <a:r>
              <a:rPr lang="pt-PT" b="1" noProof="0" dirty="0" smtClean="0"/>
              <a:t> </a:t>
            </a:r>
            <a:r>
              <a:rPr lang="pt-PT" b="1" noProof="0" dirty="0" smtClean="0">
                <a:solidFill>
                  <a:schemeClr val="tx2"/>
                </a:solidFill>
              </a:rPr>
              <a:t>instalação sanitária </a:t>
            </a:r>
            <a:r>
              <a:rPr lang="pt-PT" b="1" dirty="0" smtClean="0">
                <a:solidFill>
                  <a:schemeClr val="tx2"/>
                </a:solidFill>
              </a:rPr>
              <a:t>melhor</a:t>
            </a:r>
            <a:r>
              <a:rPr lang="pt-PT" b="1" noProof="0" dirty="0" smtClean="0">
                <a:solidFill>
                  <a:schemeClr val="tx2"/>
                </a:solidFill>
              </a:rPr>
              <a:t>ada</a:t>
            </a:r>
            <a:r>
              <a:rPr lang="pt-PT" noProof="0" dirty="0" smtClean="0"/>
              <a:t>.</a:t>
            </a:r>
          </a:p>
          <a:p>
            <a:pPr>
              <a:lnSpc>
                <a:spcPct val="120000"/>
              </a:lnSpc>
              <a:spcBef>
                <a:spcPts val="0"/>
              </a:spcBef>
              <a:spcAft>
                <a:spcPts val="600"/>
              </a:spcAft>
              <a:buClr>
                <a:schemeClr val="tx1"/>
              </a:buClr>
            </a:pPr>
            <a:r>
              <a:rPr lang="pt-PT" b="1" noProof="0" dirty="0" smtClean="0">
                <a:solidFill>
                  <a:schemeClr val="tx2"/>
                </a:solidFill>
              </a:rPr>
              <a:t>24% </a:t>
            </a:r>
            <a:r>
              <a:rPr lang="pt-PT" noProof="0" dirty="0" smtClean="0"/>
              <a:t>dos agregados familiares têm </a:t>
            </a:r>
            <a:r>
              <a:rPr lang="pt-PT" b="1" noProof="0" dirty="0" smtClean="0">
                <a:solidFill>
                  <a:schemeClr val="tx2"/>
                </a:solidFill>
              </a:rPr>
              <a:t>electricidade</a:t>
            </a:r>
            <a:r>
              <a:rPr lang="pt-PT" noProof="0" dirty="0" smtClean="0"/>
              <a:t>.</a:t>
            </a:r>
          </a:p>
          <a:p>
            <a:pPr>
              <a:lnSpc>
                <a:spcPct val="120000"/>
              </a:lnSpc>
              <a:spcBef>
                <a:spcPts val="0"/>
              </a:spcBef>
              <a:spcAft>
                <a:spcPts val="600"/>
              </a:spcAft>
              <a:buClr>
                <a:schemeClr val="tx1"/>
              </a:buClr>
            </a:pPr>
            <a:r>
              <a:rPr lang="pt-PT" b="1" noProof="0" dirty="0" smtClean="0">
                <a:solidFill>
                  <a:schemeClr val="tx2"/>
                </a:solidFill>
              </a:rPr>
              <a:t>10% </a:t>
            </a:r>
            <a:r>
              <a:rPr lang="pt-PT" noProof="0" dirty="0" smtClean="0"/>
              <a:t>dos homens e </a:t>
            </a:r>
            <a:r>
              <a:rPr lang="pt-PT" b="1" dirty="0" smtClean="0">
                <a:solidFill>
                  <a:schemeClr val="tx2"/>
                </a:solidFill>
              </a:rPr>
              <a:t>26</a:t>
            </a:r>
            <a:r>
              <a:rPr lang="pt-PT" b="1" noProof="0" dirty="0" smtClean="0">
                <a:solidFill>
                  <a:schemeClr val="tx2"/>
                </a:solidFill>
              </a:rPr>
              <a:t>%</a:t>
            </a:r>
            <a:r>
              <a:rPr lang="pt-PT" noProof="0" dirty="0" smtClean="0">
                <a:solidFill>
                  <a:schemeClr val="tx2"/>
                </a:solidFill>
              </a:rPr>
              <a:t> </a:t>
            </a:r>
            <a:r>
              <a:rPr lang="pt-PT" noProof="0" dirty="0" smtClean="0"/>
              <a:t>das mulheres têm </a:t>
            </a:r>
            <a:r>
              <a:rPr lang="pt-PT" b="1" noProof="0" dirty="0" smtClean="0">
                <a:solidFill>
                  <a:schemeClr val="tx2"/>
                </a:solidFill>
              </a:rPr>
              <a:t>nenhum nível de escolaridade</a:t>
            </a:r>
            <a:r>
              <a:rPr lang="pt-PT" noProof="0" dirty="0" smtClean="0"/>
              <a:t>.</a:t>
            </a:r>
            <a:r>
              <a:rPr lang="pt-PT" b="1" noProof="0" dirty="0" smtClean="0">
                <a:solidFill>
                  <a:schemeClr val="tx2"/>
                </a:solidFill>
              </a:rPr>
              <a:t> </a:t>
            </a:r>
          </a:p>
          <a:p>
            <a:pPr>
              <a:lnSpc>
                <a:spcPct val="120000"/>
              </a:lnSpc>
              <a:spcBef>
                <a:spcPts val="0"/>
              </a:spcBef>
              <a:spcAft>
                <a:spcPts val="600"/>
              </a:spcAft>
              <a:buClr>
                <a:schemeClr val="tx1"/>
              </a:buClr>
            </a:pPr>
            <a:r>
              <a:rPr lang="pt-PT" b="1" noProof="0" dirty="0" smtClean="0">
                <a:solidFill>
                  <a:schemeClr val="tx2"/>
                </a:solidFill>
              </a:rPr>
              <a:t>69% </a:t>
            </a:r>
            <a:r>
              <a:rPr lang="pt-PT" noProof="0" dirty="0" smtClean="0"/>
              <a:t>dos homens e </a:t>
            </a:r>
            <a:r>
              <a:rPr lang="pt-PT" b="1" dirty="0" smtClean="0">
                <a:solidFill>
                  <a:schemeClr val="tx2"/>
                </a:solidFill>
              </a:rPr>
              <a:t>65</a:t>
            </a:r>
            <a:r>
              <a:rPr lang="pt-PT" b="1" noProof="0" dirty="0" smtClean="0">
                <a:solidFill>
                  <a:schemeClr val="tx2"/>
                </a:solidFill>
              </a:rPr>
              <a:t>%</a:t>
            </a:r>
            <a:r>
              <a:rPr lang="pt-PT" noProof="0" dirty="0" smtClean="0">
                <a:solidFill>
                  <a:schemeClr val="tx2"/>
                </a:solidFill>
              </a:rPr>
              <a:t> </a:t>
            </a:r>
            <a:r>
              <a:rPr lang="pt-PT" noProof="0" dirty="0" smtClean="0"/>
              <a:t>das mulheres </a:t>
            </a:r>
            <a:r>
              <a:rPr lang="pt-PT" b="1" noProof="0" dirty="0" smtClean="0">
                <a:solidFill>
                  <a:schemeClr val="tx2"/>
                </a:solidFill>
              </a:rPr>
              <a:t>estão actualmente empregados</a:t>
            </a:r>
            <a:r>
              <a:rPr lang="pt-PT" noProof="0" dirty="0" smtClean="0"/>
              <a:t>.</a:t>
            </a:r>
          </a:p>
          <a:p>
            <a:pPr marL="0" indent="0">
              <a:lnSpc>
                <a:spcPct val="120000"/>
              </a:lnSpc>
              <a:spcBef>
                <a:spcPts val="0"/>
              </a:spcBef>
              <a:spcAft>
                <a:spcPts val="600"/>
              </a:spcAft>
              <a:buClr>
                <a:schemeClr val="tx1"/>
              </a:buClr>
              <a:buNone/>
            </a:pPr>
            <a:endParaRPr lang="pt-PT" b="1" noProof="0" dirty="0">
              <a:solidFill>
                <a:schemeClr val="accent1"/>
              </a:solidFill>
            </a:endParaRPr>
          </a:p>
        </p:txBody>
      </p:sp>
    </p:spTree>
    <p:extLst>
      <p:ext uri="{BB962C8B-B14F-4D97-AF65-F5344CB8AC3E}">
        <p14:creationId xmlns:p14="http://schemas.microsoft.com/office/powerpoint/2010/main" val="850613859"/>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1971542"/>
            <a:ext cx="3995774" cy="2679972"/>
          </a:xfrm>
          <a:prstGeom prst="rect">
            <a:avLst/>
          </a:prstGeom>
        </p:spPr>
        <p:txBody>
          <a:bodyPr vert="horz" lIns="91440" tIns="45720" rIns="91440" bIns="45720" rtlCol="0">
            <a:normAutofit fontScale="92500"/>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pt-PT" sz="2800" b="1" dirty="0" smtClean="0">
                <a:solidFill>
                  <a:schemeClr val="tx2"/>
                </a:solidFill>
              </a:rPr>
              <a:t>Níveis, tendências e </a:t>
            </a:r>
            <a:r>
              <a:rPr lang="pt-PT" sz="2800" b="1" dirty="0" smtClean="0">
                <a:solidFill>
                  <a:schemeClr val="tx2"/>
                </a:solidFill>
              </a:rPr>
              <a:t>padrões de fecundidade </a:t>
            </a:r>
            <a:endParaRPr lang="pt-PT" sz="2800" b="1" dirty="0" smtClean="0">
              <a:solidFill>
                <a:schemeClr val="tx2"/>
              </a:solidFill>
            </a:endParaRPr>
          </a:p>
          <a:p>
            <a:pPr>
              <a:lnSpc>
                <a:spcPct val="110000"/>
              </a:lnSpc>
              <a:spcBef>
                <a:spcPts val="0"/>
              </a:spcBef>
              <a:spcAft>
                <a:spcPts val="600"/>
              </a:spcAft>
              <a:buClr>
                <a:schemeClr val="tx1"/>
              </a:buClr>
            </a:pPr>
            <a:r>
              <a:rPr lang="pt-PT" sz="2800" dirty="0" smtClean="0"/>
              <a:t>Determinantes de fecundidade</a:t>
            </a:r>
          </a:p>
          <a:p>
            <a:pPr>
              <a:lnSpc>
                <a:spcPct val="110000"/>
              </a:lnSpc>
              <a:spcBef>
                <a:spcPts val="0"/>
              </a:spcBef>
              <a:spcAft>
                <a:spcPts val="600"/>
              </a:spcAft>
              <a:buClr>
                <a:schemeClr val="tx1"/>
              </a:buClr>
            </a:pPr>
            <a:r>
              <a:rPr lang="pt-PT" sz="2800" dirty="0" smtClean="0"/>
              <a:t>Preferências de fertilidade</a:t>
            </a:r>
          </a:p>
        </p:txBody>
      </p:sp>
    </p:spTree>
    <p:extLst>
      <p:ext uri="{BB962C8B-B14F-4D97-AF65-F5344CB8AC3E}">
        <p14:creationId xmlns:p14="http://schemas.microsoft.com/office/powerpoint/2010/main" val="4105269937"/>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914400" y="0"/>
            <a:ext cx="7315200" cy="6247864"/>
          </a:xfrm>
          <a:prstGeom prst="rect">
            <a:avLst/>
          </a:prstGeom>
          <a:noFill/>
        </p:spPr>
        <p:txBody>
          <a:bodyPr wrap="square">
            <a:spAutoFit/>
          </a:bodyPr>
          <a:lstStyle/>
          <a:p>
            <a:r>
              <a:rPr lang="en-US" sz="40000" dirty="0" smtClean="0">
                <a:solidFill>
                  <a:schemeClr val="tx2">
                    <a:lumMod val="90000"/>
                    <a:lumOff val="10000"/>
                  </a:schemeClr>
                </a:solidFill>
              </a:rPr>
              <a:t>5,3</a:t>
            </a:r>
            <a:endParaRPr lang="en-US" sz="40000" dirty="0">
              <a:solidFill>
                <a:schemeClr val="tx2">
                  <a:lumMod val="90000"/>
                  <a:lumOff val="10000"/>
                </a:schemeClr>
              </a:solidFill>
            </a:endParaRPr>
          </a:p>
        </p:txBody>
      </p:sp>
      <p:sp>
        <p:nvSpPr>
          <p:cNvPr id="3" name="Content Placeholder 2"/>
          <p:cNvSpPr>
            <a:spLocks noGrp="1"/>
          </p:cNvSpPr>
          <p:nvPr>
            <p:ph idx="4294967295"/>
          </p:nvPr>
        </p:nvSpPr>
        <p:spPr>
          <a:xfrm>
            <a:off x="0" y="2432050"/>
            <a:ext cx="8112125" cy="1593850"/>
          </a:xfrm>
          <a:prstGeom prst="rect">
            <a:avLst/>
          </a:prstGeom>
        </p:spPr>
        <p:txBody>
          <a:bodyPr>
            <a:normAutofit/>
          </a:bodyPr>
          <a:lstStyle/>
          <a:p>
            <a:pPr marL="0" indent="0" algn="ctr">
              <a:lnSpc>
                <a:spcPct val="100000"/>
              </a:lnSpc>
              <a:spcBef>
                <a:spcPts val="0"/>
              </a:spcBef>
              <a:spcAft>
                <a:spcPts val="600"/>
              </a:spcAft>
              <a:buNone/>
            </a:pPr>
            <a:r>
              <a:rPr lang="pt-PT" sz="4800" noProof="0" dirty="0" smtClean="0"/>
              <a:t>Em </a:t>
            </a:r>
            <a:r>
              <a:rPr lang="pt-PT" sz="4800" dirty="0" smtClean="0"/>
              <a:t>Moçambique</a:t>
            </a:r>
            <a:r>
              <a:rPr lang="pt-PT" sz="4800" noProof="0" dirty="0" smtClean="0"/>
              <a:t>, as mulheres têm uma média de 5,3 filhos.</a:t>
            </a:r>
            <a:endParaRPr lang="pt-PT" sz="4800" noProof="0" dirty="0"/>
          </a:p>
        </p:txBody>
      </p:sp>
    </p:spTree>
    <p:extLst>
      <p:ext uri="{BB962C8B-B14F-4D97-AF65-F5344CB8AC3E}">
        <p14:creationId xmlns:p14="http://schemas.microsoft.com/office/powerpoint/2010/main" val="3798198261"/>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p:spPr>
        <p:txBody>
          <a:bodyPr>
            <a:normAutofit/>
          </a:bodyPr>
          <a:lstStyle/>
          <a:p>
            <a:r>
              <a:rPr lang="pt-PT" sz="4200" noProof="0" dirty="0" smtClean="0"/>
              <a:t>Fecundidade por área de residência</a:t>
            </a:r>
            <a:endParaRPr lang="pt-PT" sz="4200" noProof="0" dirty="0"/>
          </a:p>
        </p:txBody>
      </p:sp>
      <p:graphicFrame>
        <p:nvGraphicFramePr>
          <p:cNvPr id="11" name="Content Placeholder 10"/>
          <p:cNvGraphicFramePr>
            <a:graphicFrameLocks noGrp="1"/>
          </p:cNvGraphicFramePr>
          <p:nvPr>
            <p:ph idx="4294967295"/>
            <p:extLst/>
          </p:nvPr>
        </p:nvGraphicFramePr>
        <p:xfrm>
          <a:off x="628650" y="1557070"/>
          <a:ext cx="7886700" cy="5289550"/>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210509"/>
            <a:ext cx="9144000" cy="381000"/>
          </a:xfrm>
          <a:prstGeom prst="rect">
            <a:avLst/>
          </a:prstGeom>
          <a:noFill/>
        </p:spPr>
        <p:txBody>
          <a:bodyPr wrap="square" rtlCol="0">
            <a:spAutoFit/>
          </a:bodyPr>
          <a:lstStyle/>
          <a:p>
            <a:pPr algn="ctr"/>
            <a:r>
              <a:rPr lang="en-US" i="1" dirty="0" err="1" smtClean="0">
                <a:latin typeface="+mn-lt"/>
              </a:rPr>
              <a:t>Número</a:t>
            </a:r>
            <a:r>
              <a:rPr lang="en-US" i="1" dirty="0" smtClean="0">
                <a:latin typeface="+mn-lt"/>
              </a:rPr>
              <a:t> de </a:t>
            </a:r>
            <a:r>
              <a:rPr lang="en-US" i="1" dirty="0" err="1" smtClean="0">
                <a:latin typeface="+mn-lt"/>
              </a:rPr>
              <a:t>filhos</a:t>
            </a:r>
            <a:r>
              <a:rPr lang="en-US" i="1" dirty="0" smtClean="0">
                <a:latin typeface="+mn-lt"/>
              </a:rPr>
              <a:t> </a:t>
            </a:r>
            <a:r>
              <a:rPr lang="en-US" i="1" dirty="0" err="1" smtClean="0">
                <a:latin typeface="+mn-lt"/>
              </a:rPr>
              <a:t>por</a:t>
            </a:r>
            <a:r>
              <a:rPr lang="en-US" i="1" dirty="0" smtClean="0">
                <a:latin typeface="+mn-lt"/>
              </a:rPr>
              <a:t> </a:t>
            </a:r>
            <a:r>
              <a:rPr lang="en-US" i="1" dirty="0" err="1" smtClean="0">
                <a:latin typeface="+mn-lt"/>
              </a:rPr>
              <a:t>mulher</a:t>
            </a:r>
            <a:r>
              <a:rPr lang="en-US" i="1" dirty="0" smtClean="0">
                <a:latin typeface="+mn-lt"/>
              </a:rPr>
              <a:t> (para </a:t>
            </a:r>
            <a:r>
              <a:rPr lang="en-US" i="1" dirty="0" err="1" smtClean="0">
                <a:latin typeface="+mn-lt"/>
              </a:rPr>
              <a:t>os</a:t>
            </a:r>
            <a:r>
              <a:rPr lang="en-US" i="1" dirty="0" smtClean="0">
                <a:latin typeface="+mn-lt"/>
              </a:rPr>
              <a:t> </a:t>
            </a:r>
            <a:r>
              <a:rPr lang="en-US" i="1" dirty="0"/>
              <a:t>3</a:t>
            </a:r>
            <a:r>
              <a:rPr lang="en-US" i="1" dirty="0" smtClean="0">
                <a:latin typeface="+mn-lt"/>
              </a:rPr>
              <a:t> </a:t>
            </a:r>
            <a:r>
              <a:rPr lang="en-US" i="1" dirty="0" err="1" smtClean="0">
                <a:latin typeface="+mn-lt"/>
              </a:rPr>
              <a:t>anos</a:t>
            </a:r>
            <a:r>
              <a:rPr lang="en-US" i="1" dirty="0" smtClean="0">
                <a:latin typeface="+mn-lt"/>
              </a:rPr>
              <a:t> antes do </a:t>
            </a:r>
            <a:r>
              <a:rPr lang="en-US" i="1" dirty="0" err="1" smtClean="0">
                <a:latin typeface="+mn-lt"/>
              </a:rPr>
              <a:t>inquérito</a:t>
            </a:r>
            <a:r>
              <a:rPr lang="en-US" i="1" dirty="0" smtClean="0">
                <a:latin typeface="+mn-lt"/>
              </a:rPr>
              <a:t>)</a:t>
            </a:r>
            <a:endParaRPr lang="en-US" i="1" dirty="0">
              <a:latin typeface="+mn-lt"/>
            </a:endParaRPr>
          </a:p>
        </p:txBody>
      </p:sp>
    </p:spTree>
    <p:extLst>
      <p:ext uri="{BB962C8B-B14F-4D97-AF65-F5344CB8AC3E}">
        <p14:creationId xmlns:p14="http://schemas.microsoft.com/office/powerpoint/2010/main" val="153246285"/>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rmAutofit/>
          </a:bodyPr>
          <a:lstStyle/>
          <a:p>
            <a:r>
              <a:rPr lang="pt-PT" sz="4200" noProof="0" dirty="0" smtClean="0"/>
              <a:t>Fecundidade por nível de escolaridade</a:t>
            </a:r>
            <a:endParaRPr lang="pt-PT" sz="4200" noProof="0" dirty="0"/>
          </a:p>
        </p:txBody>
      </p:sp>
      <p:graphicFrame>
        <p:nvGraphicFramePr>
          <p:cNvPr id="11" name="Content Placeholder 10"/>
          <p:cNvGraphicFramePr>
            <a:graphicFrameLocks noGrp="1"/>
          </p:cNvGraphicFramePr>
          <p:nvPr>
            <p:ph idx="4294967295"/>
            <p:extLst/>
          </p:nvPr>
        </p:nvGraphicFramePr>
        <p:xfrm>
          <a:off x="0" y="1554163"/>
          <a:ext cx="7886700" cy="528955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0" y="1210509"/>
            <a:ext cx="9144000" cy="381000"/>
          </a:xfrm>
          <a:prstGeom prst="rect">
            <a:avLst/>
          </a:prstGeom>
          <a:noFill/>
        </p:spPr>
        <p:txBody>
          <a:bodyPr wrap="square" rtlCol="0">
            <a:spAutoFit/>
          </a:bodyPr>
          <a:lstStyle/>
          <a:p>
            <a:pPr algn="ctr"/>
            <a:r>
              <a:rPr lang="en-US" i="1" dirty="0" err="1"/>
              <a:t>Número</a:t>
            </a:r>
            <a:r>
              <a:rPr lang="en-US" i="1" dirty="0"/>
              <a:t> de </a:t>
            </a:r>
            <a:r>
              <a:rPr lang="en-US" i="1" dirty="0" err="1"/>
              <a:t>filhos</a:t>
            </a:r>
            <a:r>
              <a:rPr lang="en-US" i="1" dirty="0"/>
              <a:t> </a:t>
            </a:r>
            <a:r>
              <a:rPr lang="en-US" i="1" dirty="0" err="1"/>
              <a:t>por</a:t>
            </a:r>
            <a:r>
              <a:rPr lang="en-US" i="1" dirty="0"/>
              <a:t> </a:t>
            </a:r>
            <a:r>
              <a:rPr lang="en-US" i="1" dirty="0" err="1"/>
              <a:t>mulher</a:t>
            </a:r>
            <a:r>
              <a:rPr lang="en-US" i="1" dirty="0"/>
              <a:t> </a:t>
            </a:r>
            <a:r>
              <a:rPr lang="en-US" i="1" dirty="0" smtClean="0"/>
              <a:t>(para </a:t>
            </a:r>
            <a:r>
              <a:rPr lang="en-US" i="1" dirty="0" err="1"/>
              <a:t>os</a:t>
            </a:r>
            <a:r>
              <a:rPr lang="en-US" i="1" dirty="0"/>
              <a:t> 3</a:t>
            </a:r>
            <a:r>
              <a:rPr lang="en-US" i="1" dirty="0" smtClean="0"/>
              <a:t> </a:t>
            </a:r>
            <a:r>
              <a:rPr lang="en-US" i="1" dirty="0" err="1"/>
              <a:t>anos</a:t>
            </a:r>
            <a:r>
              <a:rPr lang="en-US" i="1" dirty="0"/>
              <a:t> </a:t>
            </a:r>
            <a:r>
              <a:rPr lang="en-US" i="1" dirty="0" smtClean="0"/>
              <a:t>antes </a:t>
            </a:r>
            <a:r>
              <a:rPr lang="en-US" i="1" dirty="0"/>
              <a:t>d</a:t>
            </a:r>
            <a:r>
              <a:rPr lang="en-US" i="1" dirty="0" smtClean="0"/>
              <a:t>o </a:t>
            </a:r>
            <a:r>
              <a:rPr lang="en-US" i="1" dirty="0" err="1" smtClean="0"/>
              <a:t>inquérito</a:t>
            </a:r>
            <a:r>
              <a:rPr lang="en-US" i="1" dirty="0" smtClean="0"/>
              <a:t>)</a:t>
            </a:r>
            <a:endParaRPr lang="en-US" i="1" dirty="0"/>
          </a:p>
        </p:txBody>
      </p:sp>
    </p:spTree>
    <p:extLst>
      <p:ext uri="{BB962C8B-B14F-4D97-AF65-F5344CB8AC3E}">
        <p14:creationId xmlns:p14="http://schemas.microsoft.com/office/powerpoint/2010/main" val="4205856535"/>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rmAutofit/>
          </a:bodyPr>
          <a:lstStyle/>
          <a:p>
            <a:r>
              <a:rPr lang="pt-PT" sz="4200" noProof="0" dirty="0" smtClean="0"/>
              <a:t>Fecundidade por quintil de riqueza</a:t>
            </a:r>
            <a:endParaRPr lang="pt-PT" sz="4200" noProof="0" dirty="0"/>
          </a:p>
        </p:txBody>
      </p:sp>
      <p:graphicFrame>
        <p:nvGraphicFramePr>
          <p:cNvPr id="11" name="Content Placeholder 10"/>
          <p:cNvGraphicFramePr>
            <a:graphicFrameLocks noGrp="1"/>
          </p:cNvGraphicFramePr>
          <p:nvPr>
            <p:ph idx="4294967295"/>
            <p:extLst/>
          </p:nvPr>
        </p:nvGraphicFramePr>
        <p:xfrm>
          <a:off x="395794" y="1514693"/>
          <a:ext cx="7886700" cy="463550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557719" y="6199641"/>
            <a:ext cx="2337881" cy="646331"/>
          </a:xfrm>
          <a:prstGeom prst="rect">
            <a:avLst/>
          </a:prstGeom>
          <a:noFill/>
        </p:spPr>
        <p:txBody>
          <a:bodyPr wrap="square" rtlCol="0">
            <a:spAutoFit/>
          </a:bodyPr>
          <a:lstStyle/>
          <a:p>
            <a:pPr algn="ctr"/>
            <a:r>
              <a:rPr lang="pt-PT" dirty="0" smtClean="0"/>
              <a:t>Agregados familiares mais pobres</a:t>
            </a:r>
            <a:endParaRPr lang="pt-PT" dirty="0"/>
          </a:p>
        </p:txBody>
      </p:sp>
      <p:sp>
        <p:nvSpPr>
          <p:cNvPr id="7" name="TextBox 6"/>
          <p:cNvSpPr txBox="1"/>
          <p:nvPr/>
        </p:nvSpPr>
        <p:spPr>
          <a:xfrm>
            <a:off x="6182738" y="6199643"/>
            <a:ext cx="2414081" cy="646331"/>
          </a:xfrm>
          <a:prstGeom prst="rect">
            <a:avLst/>
          </a:prstGeom>
          <a:noFill/>
        </p:spPr>
        <p:txBody>
          <a:bodyPr wrap="square" rtlCol="0">
            <a:spAutoFit/>
          </a:bodyPr>
          <a:lstStyle/>
          <a:p>
            <a:pPr algn="ctr"/>
            <a:r>
              <a:rPr lang="pt-PT" dirty="0" smtClean="0"/>
              <a:t>Agregados familiares mais ricos</a:t>
            </a:r>
            <a:endParaRPr lang="pt-PT" dirty="0"/>
          </a:p>
        </p:txBody>
      </p:sp>
      <p:sp>
        <p:nvSpPr>
          <p:cNvPr id="8" name="Notched Right Arrow 7"/>
          <p:cNvSpPr/>
          <p:nvPr/>
        </p:nvSpPr>
        <p:spPr>
          <a:xfrm>
            <a:off x="2895600" y="6388773"/>
            <a:ext cx="3352800" cy="268069"/>
          </a:xfrm>
          <a:prstGeom prst="notchedRight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p:cNvSpPr txBox="1"/>
          <p:nvPr/>
        </p:nvSpPr>
        <p:spPr>
          <a:xfrm>
            <a:off x="0" y="1210509"/>
            <a:ext cx="9144000" cy="381000"/>
          </a:xfrm>
          <a:prstGeom prst="rect">
            <a:avLst/>
          </a:prstGeom>
          <a:noFill/>
        </p:spPr>
        <p:txBody>
          <a:bodyPr wrap="square" rtlCol="0">
            <a:spAutoFit/>
          </a:bodyPr>
          <a:lstStyle/>
          <a:p>
            <a:pPr algn="ctr"/>
            <a:r>
              <a:rPr lang="en-US" i="1" dirty="0" err="1"/>
              <a:t>Número</a:t>
            </a:r>
            <a:r>
              <a:rPr lang="en-US" i="1" dirty="0"/>
              <a:t> de </a:t>
            </a:r>
            <a:r>
              <a:rPr lang="en-US" i="1" dirty="0" err="1"/>
              <a:t>filhos</a:t>
            </a:r>
            <a:r>
              <a:rPr lang="en-US" i="1" dirty="0"/>
              <a:t> </a:t>
            </a:r>
            <a:r>
              <a:rPr lang="en-US" i="1" dirty="0" err="1"/>
              <a:t>por</a:t>
            </a:r>
            <a:r>
              <a:rPr lang="en-US" i="1" dirty="0"/>
              <a:t> </a:t>
            </a:r>
            <a:r>
              <a:rPr lang="en-US" i="1" dirty="0" err="1"/>
              <a:t>mulher</a:t>
            </a:r>
            <a:r>
              <a:rPr lang="en-US" i="1" dirty="0"/>
              <a:t> </a:t>
            </a:r>
            <a:r>
              <a:rPr lang="en-US" i="1" dirty="0" smtClean="0"/>
              <a:t>(para </a:t>
            </a:r>
            <a:r>
              <a:rPr lang="en-US" i="1" dirty="0" err="1"/>
              <a:t>os</a:t>
            </a:r>
            <a:r>
              <a:rPr lang="en-US" i="1" dirty="0"/>
              <a:t> 3</a:t>
            </a:r>
            <a:r>
              <a:rPr lang="en-US" i="1" dirty="0" smtClean="0"/>
              <a:t> </a:t>
            </a:r>
            <a:r>
              <a:rPr lang="en-US" i="1" dirty="0" err="1"/>
              <a:t>anos</a:t>
            </a:r>
            <a:r>
              <a:rPr lang="en-US" i="1" dirty="0"/>
              <a:t> </a:t>
            </a:r>
            <a:r>
              <a:rPr lang="en-US" i="1" dirty="0" smtClean="0"/>
              <a:t>antes </a:t>
            </a:r>
            <a:r>
              <a:rPr lang="en-US" i="1" dirty="0"/>
              <a:t>d</a:t>
            </a:r>
            <a:r>
              <a:rPr lang="en-US" i="1" dirty="0" smtClean="0"/>
              <a:t>o </a:t>
            </a:r>
            <a:r>
              <a:rPr lang="en-US" i="1" dirty="0" err="1" smtClean="0"/>
              <a:t>inquérito</a:t>
            </a:r>
            <a:r>
              <a:rPr lang="en-US" i="1" dirty="0" smtClean="0"/>
              <a:t>)</a:t>
            </a:r>
            <a:endParaRPr lang="en-US" i="1" dirty="0"/>
          </a:p>
        </p:txBody>
      </p:sp>
    </p:spTree>
    <p:extLst>
      <p:ext uri="{BB962C8B-B14F-4D97-AF65-F5344CB8AC3E}">
        <p14:creationId xmlns:p14="http://schemas.microsoft.com/office/powerpoint/2010/main" val="2386471773"/>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6" name="Group 47"/>
          <p:cNvGrpSpPr>
            <a:grpSpLocks noChangeAspect="1"/>
          </p:cNvGrpSpPr>
          <p:nvPr/>
        </p:nvGrpSpPr>
        <p:grpSpPr bwMode="auto">
          <a:xfrm>
            <a:off x="4221163" y="61913"/>
            <a:ext cx="4375150" cy="6740525"/>
            <a:chOff x="2733" y="568"/>
            <a:chExt cx="1957" cy="3016"/>
          </a:xfrm>
        </p:grpSpPr>
        <p:sp>
          <p:nvSpPr>
            <p:cNvPr id="67" name="Freeform 5"/>
            <p:cNvSpPr>
              <a:spLocks noEditPoints="1"/>
            </p:cNvSpPr>
            <p:nvPr/>
          </p:nvSpPr>
          <p:spPr bwMode="auto">
            <a:xfrm>
              <a:off x="4154" y="568"/>
              <a:ext cx="514" cy="678"/>
            </a:xfrm>
            <a:custGeom>
              <a:avLst/>
              <a:gdLst>
                <a:gd name="T0" fmla="*/ 458 w 514"/>
                <a:gd name="T1" fmla="*/ 458 h 678"/>
                <a:gd name="T2" fmla="*/ 467 w 514"/>
                <a:gd name="T3" fmla="*/ 443 h 678"/>
                <a:gd name="T4" fmla="*/ 484 w 514"/>
                <a:gd name="T5" fmla="*/ 394 h 678"/>
                <a:gd name="T6" fmla="*/ 492 w 514"/>
                <a:gd name="T7" fmla="*/ 371 h 678"/>
                <a:gd name="T8" fmla="*/ 479 w 514"/>
                <a:gd name="T9" fmla="*/ 351 h 678"/>
                <a:gd name="T10" fmla="*/ 492 w 514"/>
                <a:gd name="T11" fmla="*/ 353 h 678"/>
                <a:gd name="T12" fmla="*/ 472 w 514"/>
                <a:gd name="T13" fmla="*/ 333 h 678"/>
                <a:gd name="T14" fmla="*/ 488 w 514"/>
                <a:gd name="T15" fmla="*/ 315 h 678"/>
                <a:gd name="T16" fmla="*/ 500 w 514"/>
                <a:gd name="T17" fmla="*/ 163 h 678"/>
                <a:gd name="T18" fmla="*/ 507 w 514"/>
                <a:gd name="T19" fmla="*/ 128 h 678"/>
                <a:gd name="T20" fmla="*/ 497 w 514"/>
                <a:gd name="T21" fmla="*/ 101 h 678"/>
                <a:gd name="T22" fmla="*/ 502 w 514"/>
                <a:gd name="T23" fmla="*/ 66 h 678"/>
                <a:gd name="T24" fmla="*/ 464 w 514"/>
                <a:gd name="T25" fmla="*/ 2 h 678"/>
                <a:gd name="T26" fmla="*/ 468 w 514"/>
                <a:gd name="T27" fmla="*/ 16 h 678"/>
                <a:gd name="T28" fmla="*/ 493 w 514"/>
                <a:gd name="T29" fmla="*/ 35 h 678"/>
                <a:gd name="T30" fmla="*/ 467 w 514"/>
                <a:gd name="T31" fmla="*/ 58 h 678"/>
                <a:gd name="T32" fmla="*/ 490 w 514"/>
                <a:gd name="T33" fmla="*/ 67 h 678"/>
                <a:gd name="T34" fmla="*/ 478 w 514"/>
                <a:gd name="T35" fmla="*/ 114 h 678"/>
                <a:gd name="T36" fmla="*/ 444 w 514"/>
                <a:gd name="T37" fmla="*/ 154 h 678"/>
                <a:gd name="T38" fmla="*/ 465 w 514"/>
                <a:gd name="T39" fmla="*/ 179 h 678"/>
                <a:gd name="T40" fmla="*/ 460 w 514"/>
                <a:gd name="T41" fmla="*/ 212 h 678"/>
                <a:gd name="T42" fmla="*/ 466 w 514"/>
                <a:gd name="T43" fmla="*/ 238 h 678"/>
                <a:gd name="T44" fmla="*/ 476 w 514"/>
                <a:gd name="T45" fmla="*/ 282 h 678"/>
                <a:gd name="T46" fmla="*/ 470 w 514"/>
                <a:gd name="T47" fmla="*/ 317 h 678"/>
                <a:gd name="T48" fmla="*/ 472 w 514"/>
                <a:gd name="T49" fmla="*/ 343 h 678"/>
                <a:gd name="T50" fmla="*/ 481 w 514"/>
                <a:gd name="T51" fmla="*/ 351 h 678"/>
                <a:gd name="T52" fmla="*/ 465 w 514"/>
                <a:gd name="T53" fmla="*/ 367 h 678"/>
                <a:gd name="T54" fmla="*/ 468 w 514"/>
                <a:gd name="T55" fmla="*/ 374 h 678"/>
                <a:gd name="T56" fmla="*/ 491 w 514"/>
                <a:gd name="T57" fmla="*/ 401 h 678"/>
                <a:gd name="T58" fmla="*/ 484 w 514"/>
                <a:gd name="T59" fmla="*/ 403 h 678"/>
                <a:gd name="T60" fmla="*/ 491 w 514"/>
                <a:gd name="T61" fmla="*/ 428 h 678"/>
                <a:gd name="T62" fmla="*/ 474 w 514"/>
                <a:gd name="T63" fmla="*/ 445 h 678"/>
                <a:gd name="T64" fmla="*/ 456 w 514"/>
                <a:gd name="T65" fmla="*/ 455 h 678"/>
                <a:gd name="T66" fmla="*/ 464 w 514"/>
                <a:gd name="T67" fmla="*/ 474 h 678"/>
                <a:gd name="T68" fmla="*/ 481 w 514"/>
                <a:gd name="T69" fmla="*/ 458 h 678"/>
                <a:gd name="T70" fmla="*/ 479 w 514"/>
                <a:gd name="T71" fmla="*/ 511 h 678"/>
                <a:gd name="T72" fmla="*/ 469 w 514"/>
                <a:gd name="T73" fmla="*/ 558 h 678"/>
                <a:gd name="T74" fmla="*/ 422 w 514"/>
                <a:gd name="T75" fmla="*/ 555 h 678"/>
                <a:gd name="T76" fmla="*/ 379 w 514"/>
                <a:gd name="T77" fmla="*/ 563 h 678"/>
                <a:gd name="T78" fmla="*/ 339 w 514"/>
                <a:gd name="T79" fmla="*/ 586 h 678"/>
                <a:gd name="T80" fmla="*/ 294 w 514"/>
                <a:gd name="T81" fmla="*/ 603 h 678"/>
                <a:gd name="T82" fmla="*/ 254 w 514"/>
                <a:gd name="T83" fmla="*/ 628 h 678"/>
                <a:gd name="T84" fmla="*/ 212 w 514"/>
                <a:gd name="T85" fmla="*/ 645 h 678"/>
                <a:gd name="T86" fmla="*/ 165 w 514"/>
                <a:gd name="T87" fmla="*/ 669 h 678"/>
                <a:gd name="T88" fmla="*/ 118 w 514"/>
                <a:gd name="T89" fmla="*/ 676 h 678"/>
                <a:gd name="T90" fmla="*/ 75 w 514"/>
                <a:gd name="T91" fmla="*/ 661 h 678"/>
                <a:gd name="T92" fmla="*/ 54 w 514"/>
                <a:gd name="T93" fmla="*/ 624 h 678"/>
                <a:gd name="T94" fmla="*/ 39 w 514"/>
                <a:gd name="T95" fmla="*/ 583 h 678"/>
                <a:gd name="T96" fmla="*/ 31 w 514"/>
                <a:gd name="T97" fmla="*/ 529 h 678"/>
                <a:gd name="T98" fmla="*/ 51 w 514"/>
                <a:gd name="T99" fmla="*/ 497 h 678"/>
                <a:gd name="T100" fmla="*/ 15 w 514"/>
                <a:gd name="T101" fmla="*/ 481 h 678"/>
                <a:gd name="T102" fmla="*/ 18 w 514"/>
                <a:gd name="T103" fmla="*/ 438 h 678"/>
                <a:gd name="T104" fmla="*/ 17 w 514"/>
                <a:gd name="T105" fmla="*/ 396 h 678"/>
                <a:gd name="T106" fmla="*/ 35 w 514"/>
                <a:gd name="T107" fmla="*/ 354 h 678"/>
                <a:gd name="T108" fmla="*/ 53 w 514"/>
                <a:gd name="T109" fmla="*/ 317 h 678"/>
                <a:gd name="T110" fmla="*/ 89 w 514"/>
                <a:gd name="T111" fmla="*/ 268 h 678"/>
                <a:gd name="T112" fmla="*/ 110 w 514"/>
                <a:gd name="T113" fmla="*/ 165 h 678"/>
                <a:gd name="T114" fmla="*/ 167 w 514"/>
                <a:gd name="T115" fmla="*/ 134 h 678"/>
                <a:gd name="T116" fmla="*/ 231 w 514"/>
                <a:gd name="T117" fmla="*/ 126 h 678"/>
                <a:gd name="T118" fmla="*/ 286 w 514"/>
                <a:gd name="T119" fmla="*/ 98 h 678"/>
                <a:gd name="T120" fmla="*/ 346 w 514"/>
                <a:gd name="T121" fmla="*/ 74 h 678"/>
                <a:gd name="T122" fmla="*/ 401 w 514"/>
                <a:gd name="T123" fmla="*/ 41 h 678"/>
                <a:gd name="T124" fmla="*/ 458 w 514"/>
                <a:gd name="T125" fmla="*/ 5 h 67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4"/>
                <a:gd name="T190" fmla="*/ 0 h 678"/>
                <a:gd name="T191" fmla="*/ 514 w 514"/>
                <a:gd name="T192" fmla="*/ 678 h 67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4" h="678">
                  <a:moveTo>
                    <a:pt x="472" y="476"/>
                  </a:moveTo>
                  <a:lnTo>
                    <a:pt x="472" y="475"/>
                  </a:lnTo>
                  <a:lnTo>
                    <a:pt x="472" y="476"/>
                  </a:lnTo>
                  <a:close/>
                  <a:moveTo>
                    <a:pt x="470" y="477"/>
                  </a:moveTo>
                  <a:lnTo>
                    <a:pt x="469" y="477"/>
                  </a:lnTo>
                  <a:lnTo>
                    <a:pt x="470" y="476"/>
                  </a:lnTo>
                  <a:lnTo>
                    <a:pt x="470" y="475"/>
                  </a:lnTo>
                  <a:lnTo>
                    <a:pt x="471" y="474"/>
                  </a:lnTo>
                  <a:lnTo>
                    <a:pt x="471" y="473"/>
                  </a:lnTo>
                  <a:lnTo>
                    <a:pt x="472" y="473"/>
                  </a:lnTo>
                  <a:lnTo>
                    <a:pt x="472" y="474"/>
                  </a:lnTo>
                  <a:lnTo>
                    <a:pt x="471" y="475"/>
                  </a:lnTo>
                  <a:lnTo>
                    <a:pt x="471" y="476"/>
                  </a:lnTo>
                  <a:lnTo>
                    <a:pt x="470" y="477"/>
                  </a:lnTo>
                  <a:close/>
                  <a:moveTo>
                    <a:pt x="472" y="473"/>
                  </a:moveTo>
                  <a:lnTo>
                    <a:pt x="472" y="472"/>
                  </a:lnTo>
                  <a:lnTo>
                    <a:pt x="472" y="473"/>
                  </a:lnTo>
                  <a:close/>
                  <a:moveTo>
                    <a:pt x="471" y="473"/>
                  </a:moveTo>
                  <a:lnTo>
                    <a:pt x="471" y="472"/>
                  </a:lnTo>
                  <a:lnTo>
                    <a:pt x="471" y="473"/>
                  </a:lnTo>
                  <a:close/>
                  <a:moveTo>
                    <a:pt x="468" y="470"/>
                  </a:moveTo>
                  <a:lnTo>
                    <a:pt x="469" y="470"/>
                  </a:lnTo>
                  <a:lnTo>
                    <a:pt x="470" y="470"/>
                  </a:lnTo>
                  <a:lnTo>
                    <a:pt x="470" y="471"/>
                  </a:lnTo>
                  <a:lnTo>
                    <a:pt x="470" y="472"/>
                  </a:lnTo>
                  <a:lnTo>
                    <a:pt x="469" y="472"/>
                  </a:lnTo>
                  <a:lnTo>
                    <a:pt x="469" y="473"/>
                  </a:lnTo>
                  <a:lnTo>
                    <a:pt x="469" y="474"/>
                  </a:lnTo>
                  <a:lnTo>
                    <a:pt x="468" y="475"/>
                  </a:lnTo>
                  <a:lnTo>
                    <a:pt x="468" y="474"/>
                  </a:lnTo>
                  <a:lnTo>
                    <a:pt x="468" y="473"/>
                  </a:lnTo>
                  <a:lnTo>
                    <a:pt x="467" y="472"/>
                  </a:lnTo>
                  <a:lnTo>
                    <a:pt x="467" y="471"/>
                  </a:lnTo>
                  <a:lnTo>
                    <a:pt x="466" y="470"/>
                  </a:lnTo>
                  <a:lnTo>
                    <a:pt x="466" y="469"/>
                  </a:lnTo>
                  <a:lnTo>
                    <a:pt x="467" y="469"/>
                  </a:lnTo>
                  <a:lnTo>
                    <a:pt x="468" y="470"/>
                  </a:lnTo>
                  <a:close/>
                  <a:moveTo>
                    <a:pt x="469" y="477"/>
                  </a:moveTo>
                  <a:lnTo>
                    <a:pt x="468" y="477"/>
                  </a:lnTo>
                  <a:lnTo>
                    <a:pt x="468" y="476"/>
                  </a:lnTo>
                  <a:lnTo>
                    <a:pt x="468" y="475"/>
                  </a:lnTo>
                  <a:lnTo>
                    <a:pt x="469" y="474"/>
                  </a:lnTo>
                  <a:lnTo>
                    <a:pt x="470" y="473"/>
                  </a:lnTo>
                  <a:lnTo>
                    <a:pt x="469" y="473"/>
                  </a:lnTo>
                  <a:lnTo>
                    <a:pt x="469" y="472"/>
                  </a:lnTo>
                  <a:lnTo>
                    <a:pt x="470" y="472"/>
                  </a:lnTo>
                  <a:lnTo>
                    <a:pt x="471" y="471"/>
                  </a:lnTo>
                  <a:lnTo>
                    <a:pt x="470" y="470"/>
                  </a:lnTo>
                  <a:lnTo>
                    <a:pt x="470" y="469"/>
                  </a:lnTo>
                  <a:lnTo>
                    <a:pt x="471" y="469"/>
                  </a:lnTo>
                  <a:lnTo>
                    <a:pt x="471" y="470"/>
                  </a:lnTo>
                  <a:lnTo>
                    <a:pt x="471" y="471"/>
                  </a:lnTo>
                  <a:lnTo>
                    <a:pt x="470" y="473"/>
                  </a:lnTo>
                  <a:lnTo>
                    <a:pt x="471" y="474"/>
                  </a:lnTo>
                  <a:lnTo>
                    <a:pt x="470" y="475"/>
                  </a:lnTo>
                  <a:lnTo>
                    <a:pt x="470" y="476"/>
                  </a:lnTo>
                  <a:lnTo>
                    <a:pt x="469" y="477"/>
                  </a:lnTo>
                  <a:close/>
                  <a:moveTo>
                    <a:pt x="459" y="462"/>
                  </a:moveTo>
                  <a:lnTo>
                    <a:pt x="459" y="461"/>
                  </a:lnTo>
                  <a:lnTo>
                    <a:pt x="458" y="461"/>
                  </a:lnTo>
                  <a:lnTo>
                    <a:pt x="458" y="459"/>
                  </a:lnTo>
                  <a:lnTo>
                    <a:pt x="457" y="458"/>
                  </a:lnTo>
                  <a:lnTo>
                    <a:pt x="457" y="457"/>
                  </a:lnTo>
                  <a:lnTo>
                    <a:pt x="458" y="458"/>
                  </a:lnTo>
                  <a:lnTo>
                    <a:pt x="458" y="459"/>
                  </a:lnTo>
                  <a:lnTo>
                    <a:pt x="459" y="459"/>
                  </a:lnTo>
                  <a:lnTo>
                    <a:pt x="460" y="461"/>
                  </a:lnTo>
                  <a:lnTo>
                    <a:pt x="460" y="462"/>
                  </a:lnTo>
                  <a:lnTo>
                    <a:pt x="459" y="462"/>
                  </a:lnTo>
                  <a:close/>
                  <a:moveTo>
                    <a:pt x="470" y="456"/>
                  </a:moveTo>
                  <a:lnTo>
                    <a:pt x="471" y="456"/>
                  </a:lnTo>
                  <a:lnTo>
                    <a:pt x="470" y="456"/>
                  </a:lnTo>
                  <a:close/>
                  <a:moveTo>
                    <a:pt x="456" y="449"/>
                  </a:moveTo>
                  <a:lnTo>
                    <a:pt x="454" y="449"/>
                  </a:lnTo>
                  <a:lnTo>
                    <a:pt x="454" y="450"/>
                  </a:lnTo>
                  <a:lnTo>
                    <a:pt x="453" y="450"/>
                  </a:lnTo>
                  <a:lnTo>
                    <a:pt x="453" y="449"/>
                  </a:lnTo>
                  <a:lnTo>
                    <a:pt x="454" y="449"/>
                  </a:lnTo>
                  <a:lnTo>
                    <a:pt x="454" y="448"/>
                  </a:lnTo>
                  <a:lnTo>
                    <a:pt x="456" y="449"/>
                  </a:lnTo>
                  <a:close/>
                  <a:moveTo>
                    <a:pt x="462" y="447"/>
                  </a:moveTo>
                  <a:lnTo>
                    <a:pt x="462" y="446"/>
                  </a:lnTo>
                  <a:lnTo>
                    <a:pt x="462" y="447"/>
                  </a:lnTo>
                  <a:close/>
                  <a:moveTo>
                    <a:pt x="460" y="447"/>
                  </a:moveTo>
                  <a:lnTo>
                    <a:pt x="460" y="446"/>
                  </a:lnTo>
                  <a:lnTo>
                    <a:pt x="460" y="447"/>
                  </a:lnTo>
                  <a:close/>
                  <a:moveTo>
                    <a:pt x="463" y="446"/>
                  </a:moveTo>
                  <a:lnTo>
                    <a:pt x="462" y="446"/>
                  </a:lnTo>
                  <a:lnTo>
                    <a:pt x="463" y="446"/>
                  </a:lnTo>
                  <a:close/>
                  <a:moveTo>
                    <a:pt x="463" y="445"/>
                  </a:moveTo>
                  <a:lnTo>
                    <a:pt x="462" y="445"/>
                  </a:lnTo>
                  <a:lnTo>
                    <a:pt x="463" y="445"/>
                  </a:lnTo>
                  <a:close/>
                  <a:moveTo>
                    <a:pt x="456" y="445"/>
                  </a:moveTo>
                  <a:lnTo>
                    <a:pt x="456" y="446"/>
                  </a:lnTo>
                  <a:lnTo>
                    <a:pt x="457" y="446"/>
                  </a:lnTo>
                  <a:lnTo>
                    <a:pt x="458" y="447"/>
                  </a:lnTo>
                  <a:lnTo>
                    <a:pt x="459" y="447"/>
                  </a:lnTo>
                  <a:lnTo>
                    <a:pt x="460" y="447"/>
                  </a:lnTo>
                  <a:lnTo>
                    <a:pt x="461" y="447"/>
                  </a:lnTo>
                  <a:lnTo>
                    <a:pt x="461" y="448"/>
                  </a:lnTo>
                  <a:lnTo>
                    <a:pt x="461" y="449"/>
                  </a:lnTo>
                  <a:lnTo>
                    <a:pt x="460" y="450"/>
                  </a:lnTo>
                  <a:lnTo>
                    <a:pt x="459" y="449"/>
                  </a:lnTo>
                  <a:lnTo>
                    <a:pt x="458" y="449"/>
                  </a:lnTo>
                  <a:lnTo>
                    <a:pt x="458" y="448"/>
                  </a:lnTo>
                  <a:lnTo>
                    <a:pt x="458" y="447"/>
                  </a:lnTo>
                  <a:lnTo>
                    <a:pt x="457" y="447"/>
                  </a:lnTo>
                  <a:lnTo>
                    <a:pt x="458" y="448"/>
                  </a:lnTo>
                  <a:lnTo>
                    <a:pt x="458" y="449"/>
                  </a:lnTo>
                  <a:lnTo>
                    <a:pt x="457" y="450"/>
                  </a:lnTo>
                  <a:lnTo>
                    <a:pt x="456" y="449"/>
                  </a:lnTo>
                  <a:lnTo>
                    <a:pt x="456" y="448"/>
                  </a:lnTo>
                  <a:lnTo>
                    <a:pt x="454" y="447"/>
                  </a:lnTo>
                  <a:lnTo>
                    <a:pt x="454" y="446"/>
                  </a:lnTo>
                  <a:lnTo>
                    <a:pt x="453" y="445"/>
                  </a:lnTo>
                  <a:lnTo>
                    <a:pt x="454" y="445"/>
                  </a:lnTo>
                  <a:lnTo>
                    <a:pt x="454" y="444"/>
                  </a:lnTo>
                  <a:lnTo>
                    <a:pt x="456" y="445"/>
                  </a:lnTo>
                  <a:close/>
                  <a:moveTo>
                    <a:pt x="464" y="444"/>
                  </a:moveTo>
                  <a:lnTo>
                    <a:pt x="464" y="445"/>
                  </a:lnTo>
                  <a:lnTo>
                    <a:pt x="463" y="445"/>
                  </a:lnTo>
                  <a:lnTo>
                    <a:pt x="464" y="444"/>
                  </a:lnTo>
                  <a:close/>
                  <a:moveTo>
                    <a:pt x="463" y="444"/>
                  </a:moveTo>
                  <a:lnTo>
                    <a:pt x="463" y="445"/>
                  </a:lnTo>
                  <a:lnTo>
                    <a:pt x="463" y="444"/>
                  </a:lnTo>
                  <a:lnTo>
                    <a:pt x="464" y="444"/>
                  </a:lnTo>
                  <a:lnTo>
                    <a:pt x="463" y="444"/>
                  </a:lnTo>
                  <a:close/>
                  <a:moveTo>
                    <a:pt x="467" y="443"/>
                  </a:moveTo>
                  <a:lnTo>
                    <a:pt x="466" y="443"/>
                  </a:lnTo>
                  <a:lnTo>
                    <a:pt x="467" y="442"/>
                  </a:lnTo>
                  <a:lnTo>
                    <a:pt x="467" y="443"/>
                  </a:lnTo>
                  <a:close/>
                  <a:moveTo>
                    <a:pt x="485" y="425"/>
                  </a:moveTo>
                  <a:lnTo>
                    <a:pt x="485" y="424"/>
                  </a:lnTo>
                  <a:lnTo>
                    <a:pt x="484" y="424"/>
                  </a:lnTo>
                  <a:lnTo>
                    <a:pt x="483" y="423"/>
                  </a:lnTo>
                  <a:lnTo>
                    <a:pt x="484" y="423"/>
                  </a:lnTo>
                  <a:lnTo>
                    <a:pt x="485" y="424"/>
                  </a:lnTo>
                  <a:lnTo>
                    <a:pt x="485" y="425"/>
                  </a:lnTo>
                  <a:close/>
                  <a:moveTo>
                    <a:pt x="494" y="406"/>
                  </a:moveTo>
                  <a:lnTo>
                    <a:pt x="493" y="405"/>
                  </a:lnTo>
                  <a:lnTo>
                    <a:pt x="494" y="405"/>
                  </a:lnTo>
                  <a:lnTo>
                    <a:pt x="493" y="405"/>
                  </a:lnTo>
                  <a:lnTo>
                    <a:pt x="493" y="404"/>
                  </a:lnTo>
                  <a:lnTo>
                    <a:pt x="494" y="404"/>
                  </a:lnTo>
                  <a:lnTo>
                    <a:pt x="495" y="405"/>
                  </a:lnTo>
                  <a:lnTo>
                    <a:pt x="494" y="406"/>
                  </a:lnTo>
                  <a:close/>
                  <a:moveTo>
                    <a:pt x="486" y="412"/>
                  </a:moveTo>
                  <a:lnTo>
                    <a:pt x="485" y="410"/>
                  </a:lnTo>
                  <a:lnTo>
                    <a:pt x="486" y="409"/>
                  </a:lnTo>
                  <a:lnTo>
                    <a:pt x="485" y="409"/>
                  </a:lnTo>
                  <a:lnTo>
                    <a:pt x="485" y="408"/>
                  </a:lnTo>
                  <a:lnTo>
                    <a:pt x="485" y="407"/>
                  </a:lnTo>
                  <a:lnTo>
                    <a:pt x="485" y="406"/>
                  </a:lnTo>
                  <a:lnTo>
                    <a:pt x="485" y="405"/>
                  </a:lnTo>
                  <a:lnTo>
                    <a:pt x="485" y="403"/>
                  </a:lnTo>
                  <a:lnTo>
                    <a:pt x="485" y="402"/>
                  </a:lnTo>
                  <a:lnTo>
                    <a:pt x="485" y="401"/>
                  </a:lnTo>
                  <a:lnTo>
                    <a:pt x="485" y="400"/>
                  </a:lnTo>
                  <a:lnTo>
                    <a:pt x="486" y="400"/>
                  </a:lnTo>
                  <a:lnTo>
                    <a:pt x="486" y="399"/>
                  </a:lnTo>
                  <a:lnTo>
                    <a:pt x="486" y="400"/>
                  </a:lnTo>
                  <a:lnTo>
                    <a:pt x="487" y="400"/>
                  </a:lnTo>
                  <a:lnTo>
                    <a:pt x="486" y="401"/>
                  </a:lnTo>
                  <a:lnTo>
                    <a:pt x="486" y="402"/>
                  </a:lnTo>
                  <a:lnTo>
                    <a:pt x="486" y="405"/>
                  </a:lnTo>
                  <a:lnTo>
                    <a:pt x="486" y="406"/>
                  </a:lnTo>
                  <a:lnTo>
                    <a:pt x="487" y="407"/>
                  </a:lnTo>
                  <a:lnTo>
                    <a:pt x="487" y="408"/>
                  </a:lnTo>
                  <a:lnTo>
                    <a:pt x="487" y="409"/>
                  </a:lnTo>
                  <a:lnTo>
                    <a:pt x="487" y="410"/>
                  </a:lnTo>
                  <a:lnTo>
                    <a:pt x="486" y="412"/>
                  </a:lnTo>
                  <a:close/>
                  <a:moveTo>
                    <a:pt x="485" y="399"/>
                  </a:moveTo>
                  <a:lnTo>
                    <a:pt x="485" y="400"/>
                  </a:lnTo>
                  <a:lnTo>
                    <a:pt x="484" y="399"/>
                  </a:lnTo>
                  <a:lnTo>
                    <a:pt x="484" y="398"/>
                  </a:lnTo>
                  <a:lnTo>
                    <a:pt x="485" y="398"/>
                  </a:lnTo>
                  <a:lnTo>
                    <a:pt x="485" y="399"/>
                  </a:lnTo>
                  <a:close/>
                  <a:moveTo>
                    <a:pt x="485" y="399"/>
                  </a:moveTo>
                  <a:lnTo>
                    <a:pt x="485" y="398"/>
                  </a:lnTo>
                  <a:lnTo>
                    <a:pt x="486" y="398"/>
                  </a:lnTo>
                  <a:lnTo>
                    <a:pt x="485" y="399"/>
                  </a:lnTo>
                  <a:close/>
                  <a:moveTo>
                    <a:pt x="485" y="396"/>
                  </a:moveTo>
                  <a:lnTo>
                    <a:pt x="484" y="395"/>
                  </a:lnTo>
                  <a:lnTo>
                    <a:pt x="485" y="395"/>
                  </a:lnTo>
                  <a:lnTo>
                    <a:pt x="485" y="396"/>
                  </a:lnTo>
                  <a:close/>
                  <a:moveTo>
                    <a:pt x="483" y="396"/>
                  </a:moveTo>
                  <a:lnTo>
                    <a:pt x="483" y="395"/>
                  </a:lnTo>
                  <a:lnTo>
                    <a:pt x="483" y="396"/>
                  </a:lnTo>
                  <a:close/>
                  <a:moveTo>
                    <a:pt x="484" y="395"/>
                  </a:moveTo>
                  <a:lnTo>
                    <a:pt x="483" y="395"/>
                  </a:lnTo>
                  <a:lnTo>
                    <a:pt x="483" y="394"/>
                  </a:lnTo>
                  <a:lnTo>
                    <a:pt x="484" y="394"/>
                  </a:lnTo>
                  <a:lnTo>
                    <a:pt x="484" y="395"/>
                  </a:lnTo>
                  <a:close/>
                  <a:moveTo>
                    <a:pt x="484" y="394"/>
                  </a:moveTo>
                  <a:lnTo>
                    <a:pt x="483" y="394"/>
                  </a:lnTo>
                  <a:lnTo>
                    <a:pt x="484" y="393"/>
                  </a:lnTo>
                  <a:lnTo>
                    <a:pt x="484" y="394"/>
                  </a:lnTo>
                  <a:close/>
                  <a:moveTo>
                    <a:pt x="496" y="393"/>
                  </a:moveTo>
                  <a:lnTo>
                    <a:pt x="495" y="393"/>
                  </a:lnTo>
                  <a:lnTo>
                    <a:pt x="495" y="392"/>
                  </a:lnTo>
                  <a:lnTo>
                    <a:pt x="494" y="392"/>
                  </a:lnTo>
                  <a:lnTo>
                    <a:pt x="494" y="391"/>
                  </a:lnTo>
                  <a:lnTo>
                    <a:pt x="493" y="391"/>
                  </a:lnTo>
                  <a:lnTo>
                    <a:pt x="492" y="391"/>
                  </a:lnTo>
                  <a:lnTo>
                    <a:pt x="492" y="390"/>
                  </a:lnTo>
                  <a:lnTo>
                    <a:pt x="493" y="390"/>
                  </a:lnTo>
                  <a:lnTo>
                    <a:pt x="494" y="390"/>
                  </a:lnTo>
                  <a:lnTo>
                    <a:pt x="495" y="390"/>
                  </a:lnTo>
                  <a:lnTo>
                    <a:pt x="496" y="390"/>
                  </a:lnTo>
                  <a:lnTo>
                    <a:pt x="497" y="390"/>
                  </a:lnTo>
                  <a:lnTo>
                    <a:pt x="497" y="391"/>
                  </a:lnTo>
                  <a:lnTo>
                    <a:pt x="496" y="391"/>
                  </a:lnTo>
                  <a:lnTo>
                    <a:pt x="496" y="392"/>
                  </a:lnTo>
                  <a:lnTo>
                    <a:pt x="496" y="393"/>
                  </a:lnTo>
                  <a:close/>
                  <a:moveTo>
                    <a:pt x="494" y="379"/>
                  </a:moveTo>
                  <a:lnTo>
                    <a:pt x="494" y="380"/>
                  </a:lnTo>
                  <a:lnTo>
                    <a:pt x="494" y="381"/>
                  </a:lnTo>
                  <a:lnTo>
                    <a:pt x="493" y="381"/>
                  </a:lnTo>
                  <a:lnTo>
                    <a:pt x="493" y="382"/>
                  </a:lnTo>
                  <a:lnTo>
                    <a:pt x="493" y="383"/>
                  </a:lnTo>
                  <a:lnTo>
                    <a:pt x="492" y="383"/>
                  </a:lnTo>
                  <a:lnTo>
                    <a:pt x="492" y="384"/>
                  </a:lnTo>
                  <a:lnTo>
                    <a:pt x="491" y="384"/>
                  </a:lnTo>
                  <a:lnTo>
                    <a:pt x="490" y="384"/>
                  </a:lnTo>
                  <a:lnTo>
                    <a:pt x="489" y="384"/>
                  </a:lnTo>
                  <a:lnTo>
                    <a:pt x="490" y="384"/>
                  </a:lnTo>
                  <a:lnTo>
                    <a:pt x="490" y="383"/>
                  </a:lnTo>
                  <a:lnTo>
                    <a:pt x="491" y="383"/>
                  </a:lnTo>
                  <a:lnTo>
                    <a:pt x="489" y="383"/>
                  </a:lnTo>
                  <a:lnTo>
                    <a:pt x="489" y="382"/>
                  </a:lnTo>
                  <a:lnTo>
                    <a:pt x="488" y="382"/>
                  </a:lnTo>
                  <a:lnTo>
                    <a:pt x="489" y="381"/>
                  </a:lnTo>
                  <a:lnTo>
                    <a:pt x="488" y="381"/>
                  </a:lnTo>
                  <a:lnTo>
                    <a:pt x="489" y="380"/>
                  </a:lnTo>
                  <a:lnTo>
                    <a:pt x="489" y="379"/>
                  </a:lnTo>
                  <a:lnTo>
                    <a:pt x="490" y="379"/>
                  </a:lnTo>
                  <a:lnTo>
                    <a:pt x="491" y="379"/>
                  </a:lnTo>
                  <a:lnTo>
                    <a:pt x="491" y="378"/>
                  </a:lnTo>
                  <a:lnTo>
                    <a:pt x="492" y="377"/>
                  </a:lnTo>
                  <a:lnTo>
                    <a:pt x="493" y="377"/>
                  </a:lnTo>
                  <a:lnTo>
                    <a:pt x="493" y="378"/>
                  </a:lnTo>
                  <a:lnTo>
                    <a:pt x="494" y="379"/>
                  </a:lnTo>
                  <a:close/>
                  <a:moveTo>
                    <a:pt x="469" y="372"/>
                  </a:moveTo>
                  <a:lnTo>
                    <a:pt x="468" y="372"/>
                  </a:lnTo>
                  <a:lnTo>
                    <a:pt x="467" y="372"/>
                  </a:lnTo>
                  <a:lnTo>
                    <a:pt x="466" y="372"/>
                  </a:lnTo>
                  <a:lnTo>
                    <a:pt x="467" y="371"/>
                  </a:lnTo>
                  <a:lnTo>
                    <a:pt x="468" y="371"/>
                  </a:lnTo>
                  <a:lnTo>
                    <a:pt x="469" y="371"/>
                  </a:lnTo>
                  <a:lnTo>
                    <a:pt x="469" y="372"/>
                  </a:lnTo>
                  <a:close/>
                  <a:moveTo>
                    <a:pt x="467" y="371"/>
                  </a:moveTo>
                  <a:lnTo>
                    <a:pt x="466" y="371"/>
                  </a:lnTo>
                  <a:lnTo>
                    <a:pt x="467" y="371"/>
                  </a:lnTo>
                  <a:close/>
                  <a:moveTo>
                    <a:pt x="493" y="371"/>
                  </a:moveTo>
                  <a:lnTo>
                    <a:pt x="493" y="372"/>
                  </a:lnTo>
                  <a:lnTo>
                    <a:pt x="492" y="371"/>
                  </a:lnTo>
                  <a:lnTo>
                    <a:pt x="492" y="370"/>
                  </a:lnTo>
                  <a:lnTo>
                    <a:pt x="493" y="370"/>
                  </a:lnTo>
                  <a:lnTo>
                    <a:pt x="493" y="371"/>
                  </a:lnTo>
                  <a:close/>
                  <a:moveTo>
                    <a:pt x="467" y="370"/>
                  </a:moveTo>
                  <a:lnTo>
                    <a:pt x="467" y="371"/>
                  </a:lnTo>
                  <a:lnTo>
                    <a:pt x="466" y="371"/>
                  </a:lnTo>
                  <a:lnTo>
                    <a:pt x="466" y="370"/>
                  </a:lnTo>
                  <a:lnTo>
                    <a:pt x="467" y="370"/>
                  </a:lnTo>
                  <a:close/>
                  <a:moveTo>
                    <a:pt x="498" y="370"/>
                  </a:moveTo>
                  <a:lnTo>
                    <a:pt x="497" y="370"/>
                  </a:lnTo>
                  <a:lnTo>
                    <a:pt x="497" y="369"/>
                  </a:lnTo>
                  <a:lnTo>
                    <a:pt x="497" y="368"/>
                  </a:lnTo>
                  <a:lnTo>
                    <a:pt x="498" y="367"/>
                  </a:lnTo>
                  <a:lnTo>
                    <a:pt x="498" y="368"/>
                  </a:lnTo>
                  <a:lnTo>
                    <a:pt x="498" y="369"/>
                  </a:lnTo>
                  <a:lnTo>
                    <a:pt x="498" y="370"/>
                  </a:lnTo>
                  <a:close/>
                  <a:moveTo>
                    <a:pt x="477" y="355"/>
                  </a:moveTo>
                  <a:lnTo>
                    <a:pt x="477" y="356"/>
                  </a:lnTo>
                  <a:lnTo>
                    <a:pt x="477" y="355"/>
                  </a:lnTo>
                  <a:close/>
                  <a:moveTo>
                    <a:pt x="495" y="359"/>
                  </a:moveTo>
                  <a:lnTo>
                    <a:pt x="496" y="359"/>
                  </a:lnTo>
                  <a:lnTo>
                    <a:pt x="496" y="360"/>
                  </a:lnTo>
                  <a:lnTo>
                    <a:pt x="495" y="360"/>
                  </a:lnTo>
                  <a:lnTo>
                    <a:pt x="495" y="363"/>
                  </a:lnTo>
                  <a:lnTo>
                    <a:pt x="495" y="364"/>
                  </a:lnTo>
                  <a:lnTo>
                    <a:pt x="494" y="365"/>
                  </a:lnTo>
                  <a:lnTo>
                    <a:pt x="494" y="366"/>
                  </a:lnTo>
                  <a:lnTo>
                    <a:pt x="492" y="366"/>
                  </a:lnTo>
                  <a:lnTo>
                    <a:pt x="492" y="365"/>
                  </a:lnTo>
                  <a:lnTo>
                    <a:pt x="492" y="364"/>
                  </a:lnTo>
                  <a:lnTo>
                    <a:pt x="491" y="364"/>
                  </a:lnTo>
                  <a:lnTo>
                    <a:pt x="491" y="363"/>
                  </a:lnTo>
                  <a:lnTo>
                    <a:pt x="491" y="362"/>
                  </a:lnTo>
                  <a:lnTo>
                    <a:pt x="491" y="360"/>
                  </a:lnTo>
                  <a:lnTo>
                    <a:pt x="491" y="359"/>
                  </a:lnTo>
                  <a:lnTo>
                    <a:pt x="490" y="359"/>
                  </a:lnTo>
                  <a:lnTo>
                    <a:pt x="490" y="358"/>
                  </a:lnTo>
                  <a:lnTo>
                    <a:pt x="490" y="357"/>
                  </a:lnTo>
                  <a:lnTo>
                    <a:pt x="490" y="356"/>
                  </a:lnTo>
                  <a:lnTo>
                    <a:pt x="492" y="354"/>
                  </a:lnTo>
                  <a:lnTo>
                    <a:pt x="493" y="354"/>
                  </a:lnTo>
                  <a:lnTo>
                    <a:pt x="493" y="355"/>
                  </a:lnTo>
                  <a:lnTo>
                    <a:pt x="494" y="356"/>
                  </a:lnTo>
                  <a:lnTo>
                    <a:pt x="495" y="356"/>
                  </a:lnTo>
                  <a:lnTo>
                    <a:pt x="495" y="357"/>
                  </a:lnTo>
                  <a:lnTo>
                    <a:pt x="495" y="358"/>
                  </a:lnTo>
                  <a:lnTo>
                    <a:pt x="495" y="359"/>
                  </a:lnTo>
                  <a:close/>
                  <a:moveTo>
                    <a:pt x="478" y="354"/>
                  </a:moveTo>
                  <a:lnTo>
                    <a:pt x="478" y="355"/>
                  </a:lnTo>
                  <a:lnTo>
                    <a:pt x="477" y="355"/>
                  </a:lnTo>
                  <a:lnTo>
                    <a:pt x="478" y="354"/>
                  </a:lnTo>
                  <a:close/>
                  <a:moveTo>
                    <a:pt x="478" y="354"/>
                  </a:moveTo>
                  <a:lnTo>
                    <a:pt x="477" y="354"/>
                  </a:lnTo>
                  <a:lnTo>
                    <a:pt x="477" y="353"/>
                  </a:lnTo>
                  <a:lnTo>
                    <a:pt x="478" y="353"/>
                  </a:lnTo>
                  <a:lnTo>
                    <a:pt x="478" y="354"/>
                  </a:lnTo>
                  <a:close/>
                  <a:moveTo>
                    <a:pt x="477" y="353"/>
                  </a:moveTo>
                  <a:lnTo>
                    <a:pt x="476" y="353"/>
                  </a:lnTo>
                  <a:lnTo>
                    <a:pt x="477" y="353"/>
                  </a:lnTo>
                  <a:close/>
                  <a:moveTo>
                    <a:pt x="483" y="351"/>
                  </a:moveTo>
                  <a:lnTo>
                    <a:pt x="483" y="350"/>
                  </a:lnTo>
                  <a:lnTo>
                    <a:pt x="483" y="351"/>
                  </a:lnTo>
                  <a:close/>
                  <a:moveTo>
                    <a:pt x="479" y="350"/>
                  </a:moveTo>
                  <a:lnTo>
                    <a:pt x="479" y="351"/>
                  </a:lnTo>
                  <a:lnTo>
                    <a:pt x="478" y="351"/>
                  </a:lnTo>
                  <a:lnTo>
                    <a:pt x="477" y="350"/>
                  </a:lnTo>
                  <a:lnTo>
                    <a:pt x="478" y="349"/>
                  </a:lnTo>
                  <a:lnTo>
                    <a:pt x="478" y="350"/>
                  </a:lnTo>
                  <a:lnTo>
                    <a:pt x="479" y="350"/>
                  </a:lnTo>
                  <a:close/>
                  <a:moveTo>
                    <a:pt x="472" y="350"/>
                  </a:moveTo>
                  <a:lnTo>
                    <a:pt x="471" y="350"/>
                  </a:lnTo>
                  <a:lnTo>
                    <a:pt x="472" y="349"/>
                  </a:lnTo>
                  <a:lnTo>
                    <a:pt x="473" y="349"/>
                  </a:lnTo>
                  <a:lnTo>
                    <a:pt x="473" y="350"/>
                  </a:lnTo>
                  <a:lnTo>
                    <a:pt x="472" y="350"/>
                  </a:lnTo>
                  <a:close/>
                  <a:moveTo>
                    <a:pt x="473" y="348"/>
                  </a:moveTo>
                  <a:lnTo>
                    <a:pt x="472" y="349"/>
                  </a:lnTo>
                  <a:lnTo>
                    <a:pt x="472" y="348"/>
                  </a:lnTo>
                  <a:lnTo>
                    <a:pt x="473" y="347"/>
                  </a:lnTo>
                  <a:lnTo>
                    <a:pt x="473" y="348"/>
                  </a:lnTo>
                  <a:close/>
                  <a:moveTo>
                    <a:pt x="478" y="348"/>
                  </a:moveTo>
                  <a:lnTo>
                    <a:pt x="478" y="347"/>
                  </a:lnTo>
                  <a:lnTo>
                    <a:pt x="479" y="347"/>
                  </a:lnTo>
                  <a:lnTo>
                    <a:pt x="478" y="348"/>
                  </a:lnTo>
                  <a:close/>
                  <a:moveTo>
                    <a:pt x="470" y="345"/>
                  </a:moveTo>
                  <a:lnTo>
                    <a:pt x="469" y="345"/>
                  </a:lnTo>
                  <a:lnTo>
                    <a:pt x="470" y="344"/>
                  </a:lnTo>
                  <a:lnTo>
                    <a:pt x="469" y="343"/>
                  </a:lnTo>
                  <a:lnTo>
                    <a:pt x="470" y="343"/>
                  </a:lnTo>
                  <a:lnTo>
                    <a:pt x="471" y="344"/>
                  </a:lnTo>
                  <a:lnTo>
                    <a:pt x="470" y="345"/>
                  </a:lnTo>
                  <a:close/>
                  <a:moveTo>
                    <a:pt x="497" y="342"/>
                  </a:moveTo>
                  <a:lnTo>
                    <a:pt x="496" y="342"/>
                  </a:lnTo>
                  <a:lnTo>
                    <a:pt x="496" y="341"/>
                  </a:lnTo>
                  <a:lnTo>
                    <a:pt x="497" y="341"/>
                  </a:lnTo>
                  <a:lnTo>
                    <a:pt x="497" y="342"/>
                  </a:lnTo>
                  <a:close/>
                  <a:moveTo>
                    <a:pt x="493" y="341"/>
                  </a:moveTo>
                  <a:lnTo>
                    <a:pt x="494" y="341"/>
                  </a:lnTo>
                  <a:lnTo>
                    <a:pt x="495" y="342"/>
                  </a:lnTo>
                  <a:lnTo>
                    <a:pt x="496" y="342"/>
                  </a:lnTo>
                  <a:lnTo>
                    <a:pt x="496" y="343"/>
                  </a:lnTo>
                  <a:lnTo>
                    <a:pt x="495" y="343"/>
                  </a:lnTo>
                  <a:lnTo>
                    <a:pt x="495" y="344"/>
                  </a:lnTo>
                  <a:lnTo>
                    <a:pt x="496" y="344"/>
                  </a:lnTo>
                  <a:lnTo>
                    <a:pt x="496" y="345"/>
                  </a:lnTo>
                  <a:lnTo>
                    <a:pt x="496" y="347"/>
                  </a:lnTo>
                  <a:lnTo>
                    <a:pt x="495" y="347"/>
                  </a:lnTo>
                  <a:lnTo>
                    <a:pt x="495" y="345"/>
                  </a:lnTo>
                  <a:lnTo>
                    <a:pt x="494" y="345"/>
                  </a:lnTo>
                  <a:lnTo>
                    <a:pt x="493" y="344"/>
                  </a:lnTo>
                  <a:lnTo>
                    <a:pt x="493" y="345"/>
                  </a:lnTo>
                  <a:lnTo>
                    <a:pt x="492" y="345"/>
                  </a:lnTo>
                  <a:lnTo>
                    <a:pt x="493" y="346"/>
                  </a:lnTo>
                  <a:lnTo>
                    <a:pt x="493" y="345"/>
                  </a:lnTo>
                  <a:lnTo>
                    <a:pt x="494" y="346"/>
                  </a:lnTo>
                  <a:lnTo>
                    <a:pt x="494" y="347"/>
                  </a:lnTo>
                  <a:lnTo>
                    <a:pt x="494" y="348"/>
                  </a:lnTo>
                  <a:lnTo>
                    <a:pt x="494" y="349"/>
                  </a:lnTo>
                  <a:lnTo>
                    <a:pt x="493" y="349"/>
                  </a:lnTo>
                  <a:lnTo>
                    <a:pt x="493" y="348"/>
                  </a:lnTo>
                  <a:lnTo>
                    <a:pt x="492" y="348"/>
                  </a:lnTo>
                  <a:lnTo>
                    <a:pt x="492" y="349"/>
                  </a:lnTo>
                  <a:lnTo>
                    <a:pt x="492" y="350"/>
                  </a:lnTo>
                  <a:lnTo>
                    <a:pt x="491" y="350"/>
                  </a:lnTo>
                  <a:lnTo>
                    <a:pt x="491" y="351"/>
                  </a:lnTo>
                  <a:lnTo>
                    <a:pt x="491" y="352"/>
                  </a:lnTo>
                  <a:lnTo>
                    <a:pt x="492" y="352"/>
                  </a:lnTo>
                  <a:lnTo>
                    <a:pt x="492" y="353"/>
                  </a:lnTo>
                  <a:lnTo>
                    <a:pt x="491" y="352"/>
                  </a:lnTo>
                  <a:lnTo>
                    <a:pt x="490" y="351"/>
                  </a:lnTo>
                  <a:lnTo>
                    <a:pt x="490" y="352"/>
                  </a:lnTo>
                  <a:lnTo>
                    <a:pt x="489" y="352"/>
                  </a:lnTo>
                  <a:lnTo>
                    <a:pt x="488" y="353"/>
                  </a:lnTo>
                  <a:lnTo>
                    <a:pt x="487" y="353"/>
                  </a:lnTo>
                  <a:lnTo>
                    <a:pt x="487" y="352"/>
                  </a:lnTo>
                  <a:lnTo>
                    <a:pt x="486" y="351"/>
                  </a:lnTo>
                  <a:lnTo>
                    <a:pt x="486" y="350"/>
                  </a:lnTo>
                  <a:lnTo>
                    <a:pt x="487" y="350"/>
                  </a:lnTo>
                  <a:lnTo>
                    <a:pt x="488" y="351"/>
                  </a:lnTo>
                  <a:lnTo>
                    <a:pt x="489" y="349"/>
                  </a:lnTo>
                  <a:lnTo>
                    <a:pt x="488" y="349"/>
                  </a:lnTo>
                  <a:lnTo>
                    <a:pt x="487" y="349"/>
                  </a:lnTo>
                  <a:lnTo>
                    <a:pt x="485" y="348"/>
                  </a:lnTo>
                  <a:lnTo>
                    <a:pt x="484" y="348"/>
                  </a:lnTo>
                  <a:lnTo>
                    <a:pt x="483" y="347"/>
                  </a:lnTo>
                  <a:lnTo>
                    <a:pt x="483" y="346"/>
                  </a:lnTo>
                  <a:lnTo>
                    <a:pt x="484" y="346"/>
                  </a:lnTo>
                  <a:lnTo>
                    <a:pt x="485" y="345"/>
                  </a:lnTo>
                  <a:lnTo>
                    <a:pt x="486" y="345"/>
                  </a:lnTo>
                  <a:lnTo>
                    <a:pt x="486" y="344"/>
                  </a:lnTo>
                  <a:lnTo>
                    <a:pt x="487" y="344"/>
                  </a:lnTo>
                  <a:lnTo>
                    <a:pt x="487" y="345"/>
                  </a:lnTo>
                  <a:lnTo>
                    <a:pt x="487" y="346"/>
                  </a:lnTo>
                  <a:lnTo>
                    <a:pt x="486" y="346"/>
                  </a:lnTo>
                  <a:lnTo>
                    <a:pt x="486" y="347"/>
                  </a:lnTo>
                  <a:lnTo>
                    <a:pt x="487" y="347"/>
                  </a:lnTo>
                  <a:lnTo>
                    <a:pt x="486" y="347"/>
                  </a:lnTo>
                  <a:lnTo>
                    <a:pt x="485" y="346"/>
                  </a:lnTo>
                  <a:lnTo>
                    <a:pt x="485" y="347"/>
                  </a:lnTo>
                  <a:lnTo>
                    <a:pt x="487" y="347"/>
                  </a:lnTo>
                  <a:lnTo>
                    <a:pt x="488" y="346"/>
                  </a:lnTo>
                  <a:lnTo>
                    <a:pt x="488" y="347"/>
                  </a:lnTo>
                  <a:lnTo>
                    <a:pt x="489" y="347"/>
                  </a:lnTo>
                  <a:lnTo>
                    <a:pt x="489" y="346"/>
                  </a:lnTo>
                  <a:lnTo>
                    <a:pt x="489" y="345"/>
                  </a:lnTo>
                  <a:lnTo>
                    <a:pt x="490" y="346"/>
                  </a:lnTo>
                  <a:lnTo>
                    <a:pt x="491" y="346"/>
                  </a:lnTo>
                  <a:lnTo>
                    <a:pt x="491" y="345"/>
                  </a:lnTo>
                  <a:lnTo>
                    <a:pt x="491" y="344"/>
                  </a:lnTo>
                  <a:lnTo>
                    <a:pt x="490" y="344"/>
                  </a:lnTo>
                  <a:lnTo>
                    <a:pt x="489" y="344"/>
                  </a:lnTo>
                  <a:lnTo>
                    <a:pt x="488" y="344"/>
                  </a:lnTo>
                  <a:lnTo>
                    <a:pt x="489" y="342"/>
                  </a:lnTo>
                  <a:lnTo>
                    <a:pt x="489" y="341"/>
                  </a:lnTo>
                  <a:lnTo>
                    <a:pt x="490" y="341"/>
                  </a:lnTo>
                  <a:lnTo>
                    <a:pt x="491" y="341"/>
                  </a:lnTo>
                  <a:lnTo>
                    <a:pt x="492" y="340"/>
                  </a:lnTo>
                  <a:lnTo>
                    <a:pt x="493" y="341"/>
                  </a:lnTo>
                  <a:close/>
                  <a:moveTo>
                    <a:pt x="475" y="343"/>
                  </a:moveTo>
                  <a:lnTo>
                    <a:pt x="474" y="343"/>
                  </a:lnTo>
                  <a:lnTo>
                    <a:pt x="473" y="343"/>
                  </a:lnTo>
                  <a:lnTo>
                    <a:pt x="474" y="342"/>
                  </a:lnTo>
                  <a:lnTo>
                    <a:pt x="473" y="342"/>
                  </a:lnTo>
                  <a:lnTo>
                    <a:pt x="473" y="341"/>
                  </a:lnTo>
                  <a:lnTo>
                    <a:pt x="474" y="341"/>
                  </a:lnTo>
                  <a:lnTo>
                    <a:pt x="474" y="340"/>
                  </a:lnTo>
                  <a:lnTo>
                    <a:pt x="474" y="339"/>
                  </a:lnTo>
                  <a:lnTo>
                    <a:pt x="473" y="338"/>
                  </a:lnTo>
                  <a:lnTo>
                    <a:pt x="472" y="337"/>
                  </a:lnTo>
                  <a:lnTo>
                    <a:pt x="472" y="335"/>
                  </a:lnTo>
                  <a:lnTo>
                    <a:pt x="472" y="334"/>
                  </a:lnTo>
                  <a:lnTo>
                    <a:pt x="472" y="333"/>
                  </a:lnTo>
                  <a:lnTo>
                    <a:pt x="471" y="332"/>
                  </a:lnTo>
                  <a:lnTo>
                    <a:pt x="471" y="331"/>
                  </a:lnTo>
                  <a:lnTo>
                    <a:pt x="472" y="331"/>
                  </a:lnTo>
                  <a:lnTo>
                    <a:pt x="473" y="332"/>
                  </a:lnTo>
                  <a:lnTo>
                    <a:pt x="473" y="333"/>
                  </a:lnTo>
                  <a:lnTo>
                    <a:pt x="473" y="334"/>
                  </a:lnTo>
                  <a:lnTo>
                    <a:pt x="473" y="335"/>
                  </a:lnTo>
                  <a:lnTo>
                    <a:pt x="474" y="337"/>
                  </a:lnTo>
                  <a:lnTo>
                    <a:pt x="474" y="338"/>
                  </a:lnTo>
                  <a:lnTo>
                    <a:pt x="474" y="339"/>
                  </a:lnTo>
                  <a:lnTo>
                    <a:pt x="475" y="340"/>
                  </a:lnTo>
                  <a:lnTo>
                    <a:pt x="475" y="341"/>
                  </a:lnTo>
                  <a:lnTo>
                    <a:pt x="474" y="342"/>
                  </a:lnTo>
                  <a:lnTo>
                    <a:pt x="475" y="343"/>
                  </a:lnTo>
                  <a:close/>
                  <a:moveTo>
                    <a:pt x="496" y="324"/>
                  </a:moveTo>
                  <a:lnTo>
                    <a:pt x="495" y="324"/>
                  </a:lnTo>
                  <a:lnTo>
                    <a:pt x="495" y="323"/>
                  </a:lnTo>
                  <a:lnTo>
                    <a:pt x="496" y="323"/>
                  </a:lnTo>
                  <a:lnTo>
                    <a:pt x="496" y="324"/>
                  </a:lnTo>
                  <a:close/>
                  <a:moveTo>
                    <a:pt x="472" y="323"/>
                  </a:moveTo>
                  <a:lnTo>
                    <a:pt x="472" y="322"/>
                  </a:lnTo>
                  <a:lnTo>
                    <a:pt x="472" y="321"/>
                  </a:lnTo>
                  <a:lnTo>
                    <a:pt x="472" y="320"/>
                  </a:lnTo>
                  <a:lnTo>
                    <a:pt x="473" y="320"/>
                  </a:lnTo>
                  <a:lnTo>
                    <a:pt x="473" y="321"/>
                  </a:lnTo>
                  <a:lnTo>
                    <a:pt x="472" y="322"/>
                  </a:lnTo>
                  <a:lnTo>
                    <a:pt x="472" y="323"/>
                  </a:lnTo>
                  <a:close/>
                  <a:moveTo>
                    <a:pt x="489" y="315"/>
                  </a:moveTo>
                  <a:lnTo>
                    <a:pt x="490" y="315"/>
                  </a:lnTo>
                  <a:lnTo>
                    <a:pt x="491" y="315"/>
                  </a:lnTo>
                  <a:lnTo>
                    <a:pt x="492" y="316"/>
                  </a:lnTo>
                  <a:lnTo>
                    <a:pt x="492" y="317"/>
                  </a:lnTo>
                  <a:lnTo>
                    <a:pt x="493" y="317"/>
                  </a:lnTo>
                  <a:lnTo>
                    <a:pt x="493" y="318"/>
                  </a:lnTo>
                  <a:lnTo>
                    <a:pt x="494" y="319"/>
                  </a:lnTo>
                  <a:lnTo>
                    <a:pt x="494" y="320"/>
                  </a:lnTo>
                  <a:lnTo>
                    <a:pt x="494" y="322"/>
                  </a:lnTo>
                  <a:lnTo>
                    <a:pt x="494" y="323"/>
                  </a:lnTo>
                  <a:lnTo>
                    <a:pt x="493" y="325"/>
                  </a:lnTo>
                  <a:lnTo>
                    <a:pt x="492" y="326"/>
                  </a:lnTo>
                  <a:lnTo>
                    <a:pt x="491" y="326"/>
                  </a:lnTo>
                  <a:lnTo>
                    <a:pt x="490" y="327"/>
                  </a:lnTo>
                  <a:lnTo>
                    <a:pt x="489" y="327"/>
                  </a:lnTo>
                  <a:lnTo>
                    <a:pt x="489" y="326"/>
                  </a:lnTo>
                  <a:lnTo>
                    <a:pt x="489" y="325"/>
                  </a:lnTo>
                  <a:lnTo>
                    <a:pt x="489" y="324"/>
                  </a:lnTo>
                  <a:lnTo>
                    <a:pt x="489" y="323"/>
                  </a:lnTo>
                  <a:lnTo>
                    <a:pt x="488" y="322"/>
                  </a:lnTo>
                  <a:lnTo>
                    <a:pt x="488" y="321"/>
                  </a:lnTo>
                  <a:lnTo>
                    <a:pt x="488" y="320"/>
                  </a:lnTo>
                  <a:lnTo>
                    <a:pt x="488" y="321"/>
                  </a:lnTo>
                  <a:lnTo>
                    <a:pt x="489" y="321"/>
                  </a:lnTo>
                  <a:lnTo>
                    <a:pt x="489" y="320"/>
                  </a:lnTo>
                  <a:lnTo>
                    <a:pt x="488" y="320"/>
                  </a:lnTo>
                  <a:lnTo>
                    <a:pt x="486" y="319"/>
                  </a:lnTo>
                  <a:lnTo>
                    <a:pt x="487" y="318"/>
                  </a:lnTo>
                  <a:lnTo>
                    <a:pt x="486" y="318"/>
                  </a:lnTo>
                  <a:lnTo>
                    <a:pt x="485" y="318"/>
                  </a:lnTo>
                  <a:lnTo>
                    <a:pt x="485" y="317"/>
                  </a:lnTo>
                  <a:lnTo>
                    <a:pt x="484" y="317"/>
                  </a:lnTo>
                  <a:lnTo>
                    <a:pt x="484" y="316"/>
                  </a:lnTo>
                  <a:lnTo>
                    <a:pt x="486" y="315"/>
                  </a:lnTo>
                  <a:lnTo>
                    <a:pt x="487" y="315"/>
                  </a:lnTo>
                  <a:lnTo>
                    <a:pt x="488" y="315"/>
                  </a:lnTo>
                  <a:lnTo>
                    <a:pt x="488" y="314"/>
                  </a:lnTo>
                  <a:lnTo>
                    <a:pt x="489" y="315"/>
                  </a:lnTo>
                  <a:close/>
                  <a:moveTo>
                    <a:pt x="485" y="307"/>
                  </a:moveTo>
                  <a:lnTo>
                    <a:pt x="484" y="307"/>
                  </a:lnTo>
                  <a:lnTo>
                    <a:pt x="485" y="307"/>
                  </a:lnTo>
                  <a:close/>
                  <a:moveTo>
                    <a:pt x="482" y="289"/>
                  </a:moveTo>
                  <a:lnTo>
                    <a:pt x="481" y="289"/>
                  </a:lnTo>
                  <a:lnTo>
                    <a:pt x="482" y="288"/>
                  </a:lnTo>
                  <a:lnTo>
                    <a:pt x="482" y="289"/>
                  </a:lnTo>
                  <a:close/>
                  <a:moveTo>
                    <a:pt x="479" y="284"/>
                  </a:moveTo>
                  <a:lnTo>
                    <a:pt x="479" y="283"/>
                  </a:lnTo>
                  <a:lnTo>
                    <a:pt x="481" y="283"/>
                  </a:lnTo>
                  <a:lnTo>
                    <a:pt x="479" y="284"/>
                  </a:lnTo>
                  <a:close/>
                  <a:moveTo>
                    <a:pt x="489" y="275"/>
                  </a:moveTo>
                  <a:lnTo>
                    <a:pt x="489" y="276"/>
                  </a:lnTo>
                  <a:lnTo>
                    <a:pt x="488" y="276"/>
                  </a:lnTo>
                  <a:lnTo>
                    <a:pt x="488" y="277"/>
                  </a:lnTo>
                  <a:lnTo>
                    <a:pt x="489" y="277"/>
                  </a:lnTo>
                  <a:lnTo>
                    <a:pt x="489" y="278"/>
                  </a:lnTo>
                  <a:lnTo>
                    <a:pt x="488" y="278"/>
                  </a:lnTo>
                  <a:lnTo>
                    <a:pt x="487" y="279"/>
                  </a:lnTo>
                  <a:lnTo>
                    <a:pt x="487" y="278"/>
                  </a:lnTo>
                  <a:lnTo>
                    <a:pt x="487" y="277"/>
                  </a:lnTo>
                  <a:lnTo>
                    <a:pt x="487" y="276"/>
                  </a:lnTo>
                  <a:lnTo>
                    <a:pt x="486" y="276"/>
                  </a:lnTo>
                  <a:lnTo>
                    <a:pt x="485" y="276"/>
                  </a:lnTo>
                  <a:lnTo>
                    <a:pt x="485" y="275"/>
                  </a:lnTo>
                  <a:lnTo>
                    <a:pt x="486" y="275"/>
                  </a:lnTo>
                  <a:lnTo>
                    <a:pt x="487" y="275"/>
                  </a:lnTo>
                  <a:lnTo>
                    <a:pt x="488" y="275"/>
                  </a:lnTo>
                  <a:lnTo>
                    <a:pt x="489" y="275"/>
                  </a:lnTo>
                  <a:close/>
                  <a:moveTo>
                    <a:pt x="485" y="248"/>
                  </a:moveTo>
                  <a:lnTo>
                    <a:pt x="485" y="247"/>
                  </a:lnTo>
                  <a:lnTo>
                    <a:pt x="485" y="248"/>
                  </a:lnTo>
                  <a:close/>
                  <a:moveTo>
                    <a:pt x="491" y="246"/>
                  </a:moveTo>
                  <a:lnTo>
                    <a:pt x="491" y="247"/>
                  </a:lnTo>
                  <a:lnTo>
                    <a:pt x="490" y="246"/>
                  </a:lnTo>
                  <a:lnTo>
                    <a:pt x="491" y="246"/>
                  </a:lnTo>
                  <a:lnTo>
                    <a:pt x="492" y="246"/>
                  </a:lnTo>
                  <a:lnTo>
                    <a:pt x="491" y="246"/>
                  </a:lnTo>
                  <a:close/>
                  <a:moveTo>
                    <a:pt x="477" y="174"/>
                  </a:moveTo>
                  <a:lnTo>
                    <a:pt x="476" y="174"/>
                  </a:lnTo>
                  <a:lnTo>
                    <a:pt x="475" y="173"/>
                  </a:lnTo>
                  <a:lnTo>
                    <a:pt x="476" y="173"/>
                  </a:lnTo>
                  <a:lnTo>
                    <a:pt x="477" y="173"/>
                  </a:lnTo>
                  <a:lnTo>
                    <a:pt x="477" y="174"/>
                  </a:lnTo>
                  <a:close/>
                  <a:moveTo>
                    <a:pt x="464" y="170"/>
                  </a:moveTo>
                  <a:lnTo>
                    <a:pt x="463" y="170"/>
                  </a:lnTo>
                  <a:lnTo>
                    <a:pt x="463" y="169"/>
                  </a:lnTo>
                  <a:lnTo>
                    <a:pt x="464" y="169"/>
                  </a:lnTo>
                  <a:lnTo>
                    <a:pt x="464" y="170"/>
                  </a:lnTo>
                  <a:close/>
                  <a:moveTo>
                    <a:pt x="500" y="164"/>
                  </a:moveTo>
                  <a:lnTo>
                    <a:pt x="499" y="164"/>
                  </a:lnTo>
                  <a:lnTo>
                    <a:pt x="498" y="164"/>
                  </a:lnTo>
                  <a:lnTo>
                    <a:pt x="497" y="164"/>
                  </a:lnTo>
                  <a:lnTo>
                    <a:pt x="496" y="164"/>
                  </a:lnTo>
                  <a:lnTo>
                    <a:pt x="495" y="164"/>
                  </a:lnTo>
                  <a:lnTo>
                    <a:pt x="494" y="164"/>
                  </a:lnTo>
                  <a:lnTo>
                    <a:pt x="495" y="164"/>
                  </a:lnTo>
                  <a:lnTo>
                    <a:pt x="496" y="164"/>
                  </a:lnTo>
                  <a:lnTo>
                    <a:pt x="497" y="164"/>
                  </a:lnTo>
                  <a:lnTo>
                    <a:pt x="498" y="163"/>
                  </a:lnTo>
                  <a:lnTo>
                    <a:pt x="499" y="163"/>
                  </a:lnTo>
                  <a:lnTo>
                    <a:pt x="500" y="163"/>
                  </a:lnTo>
                  <a:lnTo>
                    <a:pt x="500" y="164"/>
                  </a:lnTo>
                  <a:close/>
                  <a:moveTo>
                    <a:pt x="478" y="163"/>
                  </a:moveTo>
                  <a:lnTo>
                    <a:pt x="477" y="163"/>
                  </a:lnTo>
                  <a:lnTo>
                    <a:pt x="476" y="162"/>
                  </a:lnTo>
                  <a:lnTo>
                    <a:pt x="476" y="160"/>
                  </a:lnTo>
                  <a:lnTo>
                    <a:pt x="477" y="160"/>
                  </a:lnTo>
                  <a:lnTo>
                    <a:pt x="477" y="162"/>
                  </a:lnTo>
                  <a:lnTo>
                    <a:pt x="478" y="162"/>
                  </a:lnTo>
                  <a:lnTo>
                    <a:pt x="478" y="163"/>
                  </a:lnTo>
                  <a:close/>
                  <a:moveTo>
                    <a:pt x="448" y="158"/>
                  </a:moveTo>
                  <a:lnTo>
                    <a:pt x="447" y="158"/>
                  </a:lnTo>
                  <a:lnTo>
                    <a:pt x="447" y="157"/>
                  </a:lnTo>
                  <a:lnTo>
                    <a:pt x="448" y="157"/>
                  </a:lnTo>
                  <a:lnTo>
                    <a:pt x="448" y="158"/>
                  </a:lnTo>
                  <a:close/>
                  <a:moveTo>
                    <a:pt x="487" y="153"/>
                  </a:moveTo>
                  <a:lnTo>
                    <a:pt x="486" y="153"/>
                  </a:lnTo>
                  <a:lnTo>
                    <a:pt x="487" y="153"/>
                  </a:lnTo>
                  <a:close/>
                  <a:moveTo>
                    <a:pt x="471" y="146"/>
                  </a:moveTo>
                  <a:lnTo>
                    <a:pt x="470" y="146"/>
                  </a:lnTo>
                  <a:lnTo>
                    <a:pt x="470" y="145"/>
                  </a:lnTo>
                  <a:lnTo>
                    <a:pt x="471" y="145"/>
                  </a:lnTo>
                  <a:lnTo>
                    <a:pt x="471" y="146"/>
                  </a:lnTo>
                  <a:close/>
                  <a:moveTo>
                    <a:pt x="470" y="145"/>
                  </a:moveTo>
                  <a:lnTo>
                    <a:pt x="469" y="145"/>
                  </a:lnTo>
                  <a:lnTo>
                    <a:pt x="470" y="145"/>
                  </a:lnTo>
                  <a:close/>
                  <a:moveTo>
                    <a:pt x="490" y="129"/>
                  </a:moveTo>
                  <a:lnTo>
                    <a:pt x="491" y="130"/>
                  </a:lnTo>
                  <a:lnTo>
                    <a:pt x="492" y="130"/>
                  </a:lnTo>
                  <a:lnTo>
                    <a:pt x="492" y="131"/>
                  </a:lnTo>
                  <a:lnTo>
                    <a:pt x="493" y="131"/>
                  </a:lnTo>
                  <a:lnTo>
                    <a:pt x="494" y="132"/>
                  </a:lnTo>
                  <a:lnTo>
                    <a:pt x="495" y="132"/>
                  </a:lnTo>
                  <a:lnTo>
                    <a:pt x="495" y="131"/>
                  </a:lnTo>
                  <a:lnTo>
                    <a:pt x="496" y="131"/>
                  </a:lnTo>
                  <a:lnTo>
                    <a:pt x="496" y="132"/>
                  </a:lnTo>
                  <a:lnTo>
                    <a:pt x="497" y="131"/>
                  </a:lnTo>
                  <a:lnTo>
                    <a:pt x="497" y="132"/>
                  </a:lnTo>
                  <a:lnTo>
                    <a:pt x="497" y="131"/>
                  </a:lnTo>
                  <a:lnTo>
                    <a:pt x="498" y="132"/>
                  </a:lnTo>
                  <a:lnTo>
                    <a:pt x="497" y="132"/>
                  </a:lnTo>
                  <a:lnTo>
                    <a:pt x="496" y="132"/>
                  </a:lnTo>
                  <a:lnTo>
                    <a:pt x="494" y="132"/>
                  </a:lnTo>
                  <a:lnTo>
                    <a:pt x="493" y="132"/>
                  </a:lnTo>
                  <a:lnTo>
                    <a:pt x="492" y="131"/>
                  </a:lnTo>
                  <a:lnTo>
                    <a:pt x="491" y="131"/>
                  </a:lnTo>
                  <a:lnTo>
                    <a:pt x="490" y="130"/>
                  </a:lnTo>
                  <a:lnTo>
                    <a:pt x="489" y="130"/>
                  </a:lnTo>
                  <a:lnTo>
                    <a:pt x="488" y="129"/>
                  </a:lnTo>
                  <a:lnTo>
                    <a:pt x="488" y="128"/>
                  </a:lnTo>
                  <a:lnTo>
                    <a:pt x="489" y="129"/>
                  </a:lnTo>
                  <a:lnTo>
                    <a:pt x="490" y="129"/>
                  </a:lnTo>
                  <a:close/>
                  <a:moveTo>
                    <a:pt x="493" y="126"/>
                  </a:moveTo>
                  <a:lnTo>
                    <a:pt x="492" y="126"/>
                  </a:lnTo>
                  <a:lnTo>
                    <a:pt x="492" y="125"/>
                  </a:lnTo>
                  <a:lnTo>
                    <a:pt x="493" y="125"/>
                  </a:lnTo>
                  <a:lnTo>
                    <a:pt x="493" y="126"/>
                  </a:lnTo>
                  <a:close/>
                  <a:moveTo>
                    <a:pt x="507" y="123"/>
                  </a:moveTo>
                  <a:lnTo>
                    <a:pt x="508" y="123"/>
                  </a:lnTo>
                  <a:lnTo>
                    <a:pt x="509" y="124"/>
                  </a:lnTo>
                  <a:lnTo>
                    <a:pt x="509" y="125"/>
                  </a:lnTo>
                  <a:lnTo>
                    <a:pt x="509" y="126"/>
                  </a:lnTo>
                  <a:lnTo>
                    <a:pt x="509" y="127"/>
                  </a:lnTo>
                  <a:lnTo>
                    <a:pt x="508" y="127"/>
                  </a:lnTo>
                  <a:lnTo>
                    <a:pt x="507" y="128"/>
                  </a:lnTo>
                  <a:lnTo>
                    <a:pt x="506" y="128"/>
                  </a:lnTo>
                  <a:lnTo>
                    <a:pt x="504" y="128"/>
                  </a:lnTo>
                  <a:lnTo>
                    <a:pt x="503" y="128"/>
                  </a:lnTo>
                  <a:lnTo>
                    <a:pt x="503" y="129"/>
                  </a:lnTo>
                  <a:lnTo>
                    <a:pt x="502" y="129"/>
                  </a:lnTo>
                  <a:lnTo>
                    <a:pt x="501" y="130"/>
                  </a:lnTo>
                  <a:lnTo>
                    <a:pt x="500" y="130"/>
                  </a:lnTo>
                  <a:lnTo>
                    <a:pt x="502" y="128"/>
                  </a:lnTo>
                  <a:lnTo>
                    <a:pt x="502" y="127"/>
                  </a:lnTo>
                  <a:lnTo>
                    <a:pt x="503" y="126"/>
                  </a:lnTo>
                  <a:lnTo>
                    <a:pt x="504" y="125"/>
                  </a:lnTo>
                  <a:lnTo>
                    <a:pt x="504" y="123"/>
                  </a:lnTo>
                  <a:lnTo>
                    <a:pt x="506" y="123"/>
                  </a:lnTo>
                  <a:lnTo>
                    <a:pt x="507" y="123"/>
                  </a:lnTo>
                  <a:close/>
                  <a:moveTo>
                    <a:pt x="503" y="123"/>
                  </a:moveTo>
                  <a:lnTo>
                    <a:pt x="502" y="123"/>
                  </a:lnTo>
                  <a:lnTo>
                    <a:pt x="503" y="123"/>
                  </a:lnTo>
                  <a:close/>
                  <a:moveTo>
                    <a:pt x="506" y="122"/>
                  </a:moveTo>
                  <a:lnTo>
                    <a:pt x="504" y="122"/>
                  </a:lnTo>
                  <a:lnTo>
                    <a:pt x="506" y="122"/>
                  </a:lnTo>
                  <a:close/>
                  <a:moveTo>
                    <a:pt x="492" y="121"/>
                  </a:moveTo>
                  <a:lnTo>
                    <a:pt x="491" y="121"/>
                  </a:lnTo>
                  <a:lnTo>
                    <a:pt x="492" y="121"/>
                  </a:lnTo>
                  <a:close/>
                  <a:moveTo>
                    <a:pt x="512" y="121"/>
                  </a:moveTo>
                  <a:lnTo>
                    <a:pt x="511" y="121"/>
                  </a:lnTo>
                  <a:lnTo>
                    <a:pt x="511" y="120"/>
                  </a:lnTo>
                  <a:lnTo>
                    <a:pt x="512" y="120"/>
                  </a:lnTo>
                  <a:lnTo>
                    <a:pt x="512" y="121"/>
                  </a:lnTo>
                  <a:close/>
                  <a:moveTo>
                    <a:pt x="501" y="119"/>
                  </a:moveTo>
                  <a:lnTo>
                    <a:pt x="500" y="119"/>
                  </a:lnTo>
                  <a:lnTo>
                    <a:pt x="501" y="119"/>
                  </a:lnTo>
                  <a:close/>
                  <a:moveTo>
                    <a:pt x="514" y="97"/>
                  </a:moveTo>
                  <a:lnTo>
                    <a:pt x="514" y="96"/>
                  </a:lnTo>
                  <a:lnTo>
                    <a:pt x="514" y="97"/>
                  </a:lnTo>
                  <a:close/>
                  <a:moveTo>
                    <a:pt x="513" y="99"/>
                  </a:moveTo>
                  <a:lnTo>
                    <a:pt x="512" y="100"/>
                  </a:lnTo>
                  <a:lnTo>
                    <a:pt x="510" y="101"/>
                  </a:lnTo>
                  <a:lnTo>
                    <a:pt x="511" y="100"/>
                  </a:lnTo>
                  <a:lnTo>
                    <a:pt x="510" y="100"/>
                  </a:lnTo>
                  <a:lnTo>
                    <a:pt x="509" y="101"/>
                  </a:lnTo>
                  <a:lnTo>
                    <a:pt x="508" y="101"/>
                  </a:lnTo>
                  <a:lnTo>
                    <a:pt x="507" y="101"/>
                  </a:lnTo>
                  <a:lnTo>
                    <a:pt x="507" y="102"/>
                  </a:lnTo>
                  <a:lnTo>
                    <a:pt x="506" y="102"/>
                  </a:lnTo>
                  <a:lnTo>
                    <a:pt x="504" y="102"/>
                  </a:lnTo>
                  <a:lnTo>
                    <a:pt x="503" y="102"/>
                  </a:lnTo>
                  <a:lnTo>
                    <a:pt x="501" y="103"/>
                  </a:lnTo>
                  <a:lnTo>
                    <a:pt x="500" y="103"/>
                  </a:lnTo>
                  <a:lnTo>
                    <a:pt x="499" y="104"/>
                  </a:lnTo>
                  <a:lnTo>
                    <a:pt x="498" y="104"/>
                  </a:lnTo>
                  <a:lnTo>
                    <a:pt x="498" y="103"/>
                  </a:lnTo>
                  <a:lnTo>
                    <a:pt x="497" y="103"/>
                  </a:lnTo>
                  <a:lnTo>
                    <a:pt x="496" y="103"/>
                  </a:lnTo>
                  <a:lnTo>
                    <a:pt x="494" y="103"/>
                  </a:lnTo>
                  <a:lnTo>
                    <a:pt x="493" y="102"/>
                  </a:lnTo>
                  <a:lnTo>
                    <a:pt x="492" y="101"/>
                  </a:lnTo>
                  <a:lnTo>
                    <a:pt x="491" y="101"/>
                  </a:lnTo>
                  <a:lnTo>
                    <a:pt x="491" y="100"/>
                  </a:lnTo>
                  <a:lnTo>
                    <a:pt x="492" y="100"/>
                  </a:lnTo>
                  <a:lnTo>
                    <a:pt x="493" y="100"/>
                  </a:lnTo>
                  <a:lnTo>
                    <a:pt x="494" y="100"/>
                  </a:lnTo>
                  <a:lnTo>
                    <a:pt x="495" y="101"/>
                  </a:lnTo>
                  <a:lnTo>
                    <a:pt x="496" y="101"/>
                  </a:lnTo>
                  <a:lnTo>
                    <a:pt x="497" y="101"/>
                  </a:lnTo>
                  <a:lnTo>
                    <a:pt x="497" y="102"/>
                  </a:lnTo>
                  <a:lnTo>
                    <a:pt x="498" y="102"/>
                  </a:lnTo>
                  <a:lnTo>
                    <a:pt x="499" y="102"/>
                  </a:lnTo>
                  <a:lnTo>
                    <a:pt x="499" y="101"/>
                  </a:lnTo>
                  <a:lnTo>
                    <a:pt x="500" y="102"/>
                  </a:lnTo>
                  <a:lnTo>
                    <a:pt x="500" y="101"/>
                  </a:lnTo>
                  <a:lnTo>
                    <a:pt x="501" y="101"/>
                  </a:lnTo>
                  <a:lnTo>
                    <a:pt x="502" y="101"/>
                  </a:lnTo>
                  <a:lnTo>
                    <a:pt x="503" y="100"/>
                  </a:lnTo>
                  <a:lnTo>
                    <a:pt x="504" y="100"/>
                  </a:lnTo>
                  <a:lnTo>
                    <a:pt x="506" y="99"/>
                  </a:lnTo>
                  <a:lnTo>
                    <a:pt x="507" y="99"/>
                  </a:lnTo>
                  <a:lnTo>
                    <a:pt x="508" y="99"/>
                  </a:lnTo>
                  <a:lnTo>
                    <a:pt x="508" y="98"/>
                  </a:lnTo>
                  <a:lnTo>
                    <a:pt x="509" y="98"/>
                  </a:lnTo>
                  <a:lnTo>
                    <a:pt x="510" y="98"/>
                  </a:lnTo>
                  <a:lnTo>
                    <a:pt x="510" y="97"/>
                  </a:lnTo>
                  <a:lnTo>
                    <a:pt x="511" y="96"/>
                  </a:lnTo>
                  <a:lnTo>
                    <a:pt x="511" y="95"/>
                  </a:lnTo>
                  <a:lnTo>
                    <a:pt x="512" y="95"/>
                  </a:lnTo>
                  <a:lnTo>
                    <a:pt x="513" y="95"/>
                  </a:lnTo>
                  <a:lnTo>
                    <a:pt x="513" y="96"/>
                  </a:lnTo>
                  <a:lnTo>
                    <a:pt x="513" y="97"/>
                  </a:lnTo>
                  <a:lnTo>
                    <a:pt x="513" y="98"/>
                  </a:lnTo>
                  <a:lnTo>
                    <a:pt x="513" y="99"/>
                  </a:lnTo>
                  <a:close/>
                  <a:moveTo>
                    <a:pt x="496" y="80"/>
                  </a:moveTo>
                  <a:lnTo>
                    <a:pt x="495" y="81"/>
                  </a:lnTo>
                  <a:lnTo>
                    <a:pt x="495" y="80"/>
                  </a:lnTo>
                  <a:lnTo>
                    <a:pt x="495" y="79"/>
                  </a:lnTo>
                  <a:lnTo>
                    <a:pt x="494" y="78"/>
                  </a:lnTo>
                  <a:lnTo>
                    <a:pt x="495" y="78"/>
                  </a:lnTo>
                  <a:lnTo>
                    <a:pt x="496" y="79"/>
                  </a:lnTo>
                  <a:lnTo>
                    <a:pt x="496" y="80"/>
                  </a:lnTo>
                  <a:close/>
                  <a:moveTo>
                    <a:pt x="506" y="67"/>
                  </a:moveTo>
                  <a:lnTo>
                    <a:pt x="506" y="68"/>
                  </a:lnTo>
                  <a:lnTo>
                    <a:pt x="504" y="68"/>
                  </a:lnTo>
                  <a:lnTo>
                    <a:pt x="504" y="69"/>
                  </a:lnTo>
                  <a:lnTo>
                    <a:pt x="503" y="69"/>
                  </a:lnTo>
                  <a:lnTo>
                    <a:pt x="502" y="70"/>
                  </a:lnTo>
                  <a:lnTo>
                    <a:pt x="501" y="71"/>
                  </a:lnTo>
                  <a:lnTo>
                    <a:pt x="501" y="72"/>
                  </a:lnTo>
                  <a:lnTo>
                    <a:pt x="501" y="73"/>
                  </a:lnTo>
                  <a:lnTo>
                    <a:pt x="500" y="73"/>
                  </a:lnTo>
                  <a:lnTo>
                    <a:pt x="499" y="73"/>
                  </a:lnTo>
                  <a:lnTo>
                    <a:pt x="499" y="74"/>
                  </a:lnTo>
                  <a:lnTo>
                    <a:pt x="498" y="74"/>
                  </a:lnTo>
                  <a:lnTo>
                    <a:pt x="497" y="74"/>
                  </a:lnTo>
                  <a:lnTo>
                    <a:pt x="497" y="73"/>
                  </a:lnTo>
                  <a:lnTo>
                    <a:pt x="497" y="72"/>
                  </a:lnTo>
                  <a:lnTo>
                    <a:pt x="498" y="71"/>
                  </a:lnTo>
                  <a:lnTo>
                    <a:pt x="498" y="70"/>
                  </a:lnTo>
                  <a:lnTo>
                    <a:pt x="498" y="69"/>
                  </a:lnTo>
                  <a:lnTo>
                    <a:pt x="498" y="68"/>
                  </a:lnTo>
                  <a:lnTo>
                    <a:pt x="499" y="66"/>
                  </a:lnTo>
                  <a:lnTo>
                    <a:pt x="500" y="66"/>
                  </a:lnTo>
                  <a:lnTo>
                    <a:pt x="500" y="67"/>
                  </a:lnTo>
                  <a:lnTo>
                    <a:pt x="501" y="67"/>
                  </a:lnTo>
                  <a:lnTo>
                    <a:pt x="501" y="68"/>
                  </a:lnTo>
                  <a:lnTo>
                    <a:pt x="501" y="66"/>
                  </a:lnTo>
                  <a:lnTo>
                    <a:pt x="501" y="65"/>
                  </a:lnTo>
                  <a:lnTo>
                    <a:pt x="500" y="65"/>
                  </a:lnTo>
                  <a:lnTo>
                    <a:pt x="500" y="64"/>
                  </a:lnTo>
                  <a:lnTo>
                    <a:pt x="502" y="65"/>
                  </a:lnTo>
                  <a:lnTo>
                    <a:pt x="502" y="66"/>
                  </a:lnTo>
                  <a:lnTo>
                    <a:pt x="503" y="66"/>
                  </a:lnTo>
                  <a:lnTo>
                    <a:pt x="504" y="66"/>
                  </a:lnTo>
                  <a:lnTo>
                    <a:pt x="506" y="67"/>
                  </a:lnTo>
                  <a:close/>
                  <a:moveTo>
                    <a:pt x="499" y="53"/>
                  </a:moveTo>
                  <a:lnTo>
                    <a:pt x="500" y="53"/>
                  </a:lnTo>
                  <a:lnTo>
                    <a:pt x="501" y="53"/>
                  </a:lnTo>
                  <a:lnTo>
                    <a:pt x="501" y="54"/>
                  </a:lnTo>
                  <a:lnTo>
                    <a:pt x="501" y="55"/>
                  </a:lnTo>
                  <a:lnTo>
                    <a:pt x="501" y="56"/>
                  </a:lnTo>
                  <a:lnTo>
                    <a:pt x="501" y="57"/>
                  </a:lnTo>
                  <a:lnTo>
                    <a:pt x="500" y="57"/>
                  </a:lnTo>
                  <a:lnTo>
                    <a:pt x="500" y="58"/>
                  </a:lnTo>
                  <a:lnTo>
                    <a:pt x="499" y="58"/>
                  </a:lnTo>
                  <a:lnTo>
                    <a:pt x="499" y="57"/>
                  </a:lnTo>
                  <a:lnTo>
                    <a:pt x="499" y="56"/>
                  </a:lnTo>
                  <a:lnTo>
                    <a:pt x="498" y="55"/>
                  </a:lnTo>
                  <a:lnTo>
                    <a:pt x="498" y="54"/>
                  </a:lnTo>
                  <a:lnTo>
                    <a:pt x="497" y="54"/>
                  </a:lnTo>
                  <a:lnTo>
                    <a:pt x="496" y="53"/>
                  </a:lnTo>
                  <a:lnTo>
                    <a:pt x="497" y="53"/>
                  </a:lnTo>
                  <a:lnTo>
                    <a:pt x="498" y="52"/>
                  </a:lnTo>
                  <a:lnTo>
                    <a:pt x="499" y="53"/>
                  </a:lnTo>
                  <a:close/>
                  <a:moveTo>
                    <a:pt x="470" y="17"/>
                  </a:moveTo>
                  <a:lnTo>
                    <a:pt x="472" y="17"/>
                  </a:lnTo>
                  <a:lnTo>
                    <a:pt x="473" y="17"/>
                  </a:lnTo>
                  <a:lnTo>
                    <a:pt x="474" y="17"/>
                  </a:lnTo>
                  <a:lnTo>
                    <a:pt x="474" y="18"/>
                  </a:lnTo>
                  <a:lnTo>
                    <a:pt x="473" y="19"/>
                  </a:lnTo>
                  <a:lnTo>
                    <a:pt x="472" y="19"/>
                  </a:lnTo>
                  <a:lnTo>
                    <a:pt x="471" y="19"/>
                  </a:lnTo>
                  <a:lnTo>
                    <a:pt x="470" y="19"/>
                  </a:lnTo>
                  <a:lnTo>
                    <a:pt x="469" y="19"/>
                  </a:lnTo>
                  <a:lnTo>
                    <a:pt x="469" y="18"/>
                  </a:lnTo>
                  <a:lnTo>
                    <a:pt x="469" y="17"/>
                  </a:lnTo>
                  <a:lnTo>
                    <a:pt x="469" y="16"/>
                  </a:lnTo>
                  <a:lnTo>
                    <a:pt x="470" y="17"/>
                  </a:lnTo>
                  <a:close/>
                  <a:moveTo>
                    <a:pt x="474" y="16"/>
                  </a:moveTo>
                  <a:lnTo>
                    <a:pt x="473" y="16"/>
                  </a:lnTo>
                  <a:lnTo>
                    <a:pt x="472" y="16"/>
                  </a:lnTo>
                  <a:lnTo>
                    <a:pt x="471" y="17"/>
                  </a:lnTo>
                  <a:lnTo>
                    <a:pt x="470" y="17"/>
                  </a:lnTo>
                  <a:lnTo>
                    <a:pt x="470" y="16"/>
                  </a:lnTo>
                  <a:lnTo>
                    <a:pt x="471" y="16"/>
                  </a:lnTo>
                  <a:lnTo>
                    <a:pt x="471" y="15"/>
                  </a:lnTo>
                  <a:lnTo>
                    <a:pt x="472" y="15"/>
                  </a:lnTo>
                  <a:lnTo>
                    <a:pt x="473" y="15"/>
                  </a:lnTo>
                  <a:lnTo>
                    <a:pt x="474" y="16"/>
                  </a:lnTo>
                  <a:close/>
                  <a:moveTo>
                    <a:pt x="468" y="5"/>
                  </a:moveTo>
                  <a:lnTo>
                    <a:pt x="468" y="4"/>
                  </a:lnTo>
                  <a:lnTo>
                    <a:pt x="468" y="5"/>
                  </a:lnTo>
                  <a:close/>
                  <a:moveTo>
                    <a:pt x="468" y="4"/>
                  </a:moveTo>
                  <a:lnTo>
                    <a:pt x="467" y="5"/>
                  </a:lnTo>
                  <a:lnTo>
                    <a:pt x="467" y="4"/>
                  </a:lnTo>
                  <a:lnTo>
                    <a:pt x="468" y="4"/>
                  </a:lnTo>
                  <a:close/>
                  <a:moveTo>
                    <a:pt x="469" y="4"/>
                  </a:moveTo>
                  <a:lnTo>
                    <a:pt x="469" y="5"/>
                  </a:lnTo>
                  <a:lnTo>
                    <a:pt x="469" y="4"/>
                  </a:lnTo>
                  <a:lnTo>
                    <a:pt x="469" y="3"/>
                  </a:lnTo>
                  <a:lnTo>
                    <a:pt x="470" y="3"/>
                  </a:lnTo>
                  <a:lnTo>
                    <a:pt x="470" y="4"/>
                  </a:lnTo>
                  <a:lnTo>
                    <a:pt x="469" y="4"/>
                  </a:lnTo>
                  <a:close/>
                  <a:moveTo>
                    <a:pt x="463" y="0"/>
                  </a:moveTo>
                  <a:lnTo>
                    <a:pt x="464" y="1"/>
                  </a:lnTo>
                  <a:lnTo>
                    <a:pt x="464" y="2"/>
                  </a:lnTo>
                  <a:lnTo>
                    <a:pt x="463" y="2"/>
                  </a:lnTo>
                  <a:lnTo>
                    <a:pt x="463" y="1"/>
                  </a:lnTo>
                  <a:lnTo>
                    <a:pt x="462" y="1"/>
                  </a:lnTo>
                  <a:lnTo>
                    <a:pt x="462" y="2"/>
                  </a:lnTo>
                  <a:lnTo>
                    <a:pt x="463" y="2"/>
                  </a:lnTo>
                  <a:lnTo>
                    <a:pt x="464" y="2"/>
                  </a:lnTo>
                  <a:lnTo>
                    <a:pt x="464" y="1"/>
                  </a:lnTo>
                  <a:lnTo>
                    <a:pt x="465" y="1"/>
                  </a:lnTo>
                  <a:lnTo>
                    <a:pt x="466" y="1"/>
                  </a:lnTo>
                  <a:lnTo>
                    <a:pt x="467" y="1"/>
                  </a:lnTo>
                  <a:lnTo>
                    <a:pt x="468" y="2"/>
                  </a:lnTo>
                  <a:lnTo>
                    <a:pt x="469" y="2"/>
                  </a:lnTo>
                  <a:lnTo>
                    <a:pt x="470" y="2"/>
                  </a:lnTo>
                  <a:lnTo>
                    <a:pt x="469" y="3"/>
                  </a:lnTo>
                  <a:lnTo>
                    <a:pt x="468" y="3"/>
                  </a:lnTo>
                  <a:lnTo>
                    <a:pt x="468" y="4"/>
                  </a:lnTo>
                  <a:lnTo>
                    <a:pt x="468" y="3"/>
                  </a:lnTo>
                  <a:lnTo>
                    <a:pt x="467" y="3"/>
                  </a:lnTo>
                  <a:lnTo>
                    <a:pt x="467" y="4"/>
                  </a:lnTo>
                  <a:lnTo>
                    <a:pt x="466" y="4"/>
                  </a:lnTo>
                  <a:lnTo>
                    <a:pt x="465" y="4"/>
                  </a:lnTo>
                  <a:lnTo>
                    <a:pt x="464" y="5"/>
                  </a:lnTo>
                  <a:lnTo>
                    <a:pt x="465" y="5"/>
                  </a:lnTo>
                  <a:lnTo>
                    <a:pt x="466" y="5"/>
                  </a:lnTo>
                  <a:lnTo>
                    <a:pt x="466" y="4"/>
                  </a:lnTo>
                  <a:lnTo>
                    <a:pt x="467" y="5"/>
                  </a:lnTo>
                  <a:lnTo>
                    <a:pt x="466" y="6"/>
                  </a:lnTo>
                  <a:lnTo>
                    <a:pt x="465" y="6"/>
                  </a:lnTo>
                  <a:lnTo>
                    <a:pt x="466" y="6"/>
                  </a:lnTo>
                  <a:lnTo>
                    <a:pt x="467" y="7"/>
                  </a:lnTo>
                  <a:lnTo>
                    <a:pt x="467" y="8"/>
                  </a:lnTo>
                  <a:lnTo>
                    <a:pt x="467" y="7"/>
                  </a:lnTo>
                  <a:lnTo>
                    <a:pt x="467" y="6"/>
                  </a:lnTo>
                  <a:lnTo>
                    <a:pt x="468" y="6"/>
                  </a:lnTo>
                  <a:lnTo>
                    <a:pt x="469" y="5"/>
                  </a:lnTo>
                  <a:lnTo>
                    <a:pt x="470" y="4"/>
                  </a:lnTo>
                  <a:lnTo>
                    <a:pt x="471" y="2"/>
                  </a:lnTo>
                  <a:lnTo>
                    <a:pt x="472" y="2"/>
                  </a:lnTo>
                  <a:lnTo>
                    <a:pt x="472" y="1"/>
                  </a:lnTo>
                  <a:lnTo>
                    <a:pt x="473" y="1"/>
                  </a:lnTo>
                  <a:lnTo>
                    <a:pt x="474" y="1"/>
                  </a:lnTo>
                  <a:lnTo>
                    <a:pt x="475" y="2"/>
                  </a:lnTo>
                  <a:lnTo>
                    <a:pt x="476" y="2"/>
                  </a:lnTo>
                  <a:lnTo>
                    <a:pt x="475" y="3"/>
                  </a:lnTo>
                  <a:lnTo>
                    <a:pt x="476" y="4"/>
                  </a:lnTo>
                  <a:lnTo>
                    <a:pt x="476" y="5"/>
                  </a:lnTo>
                  <a:lnTo>
                    <a:pt x="476" y="6"/>
                  </a:lnTo>
                  <a:lnTo>
                    <a:pt x="477" y="7"/>
                  </a:lnTo>
                  <a:lnTo>
                    <a:pt x="477" y="8"/>
                  </a:lnTo>
                  <a:lnTo>
                    <a:pt x="477" y="9"/>
                  </a:lnTo>
                  <a:lnTo>
                    <a:pt x="478" y="9"/>
                  </a:lnTo>
                  <a:lnTo>
                    <a:pt x="478" y="10"/>
                  </a:lnTo>
                  <a:lnTo>
                    <a:pt x="478" y="13"/>
                  </a:lnTo>
                  <a:lnTo>
                    <a:pt x="477" y="13"/>
                  </a:lnTo>
                  <a:lnTo>
                    <a:pt x="476" y="13"/>
                  </a:lnTo>
                  <a:lnTo>
                    <a:pt x="476" y="14"/>
                  </a:lnTo>
                  <a:lnTo>
                    <a:pt x="475" y="14"/>
                  </a:lnTo>
                  <a:lnTo>
                    <a:pt x="474" y="14"/>
                  </a:lnTo>
                  <a:lnTo>
                    <a:pt x="473" y="14"/>
                  </a:lnTo>
                  <a:lnTo>
                    <a:pt x="472" y="14"/>
                  </a:lnTo>
                  <a:lnTo>
                    <a:pt x="471" y="14"/>
                  </a:lnTo>
                  <a:lnTo>
                    <a:pt x="470" y="15"/>
                  </a:lnTo>
                  <a:lnTo>
                    <a:pt x="469" y="15"/>
                  </a:lnTo>
                  <a:lnTo>
                    <a:pt x="468" y="16"/>
                  </a:lnTo>
                  <a:lnTo>
                    <a:pt x="467" y="15"/>
                  </a:lnTo>
                  <a:lnTo>
                    <a:pt x="467" y="14"/>
                  </a:lnTo>
                  <a:lnTo>
                    <a:pt x="466" y="15"/>
                  </a:lnTo>
                  <a:lnTo>
                    <a:pt x="466" y="14"/>
                  </a:lnTo>
                  <a:lnTo>
                    <a:pt x="466" y="13"/>
                  </a:lnTo>
                  <a:lnTo>
                    <a:pt x="465" y="13"/>
                  </a:lnTo>
                  <a:lnTo>
                    <a:pt x="465" y="14"/>
                  </a:lnTo>
                  <a:lnTo>
                    <a:pt x="466" y="14"/>
                  </a:lnTo>
                  <a:lnTo>
                    <a:pt x="465" y="14"/>
                  </a:lnTo>
                  <a:lnTo>
                    <a:pt x="465" y="15"/>
                  </a:lnTo>
                  <a:lnTo>
                    <a:pt x="466" y="15"/>
                  </a:lnTo>
                  <a:lnTo>
                    <a:pt x="466" y="16"/>
                  </a:lnTo>
                  <a:lnTo>
                    <a:pt x="465" y="16"/>
                  </a:lnTo>
                  <a:lnTo>
                    <a:pt x="464" y="15"/>
                  </a:lnTo>
                  <a:lnTo>
                    <a:pt x="464" y="16"/>
                  </a:lnTo>
                  <a:lnTo>
                    <a:pt x="462" y="15"/>
                  </a:lnTo>
                  <a:lnTo>
                    <a:pt x="462" y="16"/>
                  </a:lnTo>
                  <a:lnTo>
                    <a:pt x="464" y="16"/>
                  </a:lnTo>
                  <a:lnTo>
                    <a:pt x="465" y="16"/>
                  </a:lnTo>
                  <a:lnTo>
                    <a:pt x="466" y="17"/>
                  </a:lnTo>
                  <a:lnTo>
                    <a:pt x="466" y="16"/>
                  </a:lnTo>
                  <a:lnTo>
                    <a:pt x="467" y="15"/>
                  </a:lnTo>
                  <a:lnTo>
                    <a:pt x="467" y="16"/>
                  </a:lnTo>
                  <a:lnTo>
                    <a:pt x="467" y="17"/>
                  </a:lnTo>
                  <a:lnTo>
                    <a:pt x="468" y="17"/>
                  </a:lnTo>
                  <a:lnTo>
                    <a:pt x="469" y="17"/>
                  </a:lnTo>
                  <a:lnTo>
                    <a:pt x="469" y="18"/>
                  </a:lnTo>
                  <a:lnTo>
                    <a:pt x="468" y="19"/>
                  </a:lnTo>
                  <a:lnTo>
                    <a:pt x="467" y="19"/>
                  </a:lnTo>
                  <a:lnTo>
                    <a:pt x="468" y="19"/>
                  </a:lnTo>
                  <a:lnTo>
                    <a:pt x="468" y="20"/>
                  </a:lnTo>
                  <a:lnTo>
                    <a:pt x="469" y="20"/>
                  </a:lnTo>
                  <a:lnTo>
                    <a:pt x="472" y="20"/>
                  </a:lnTo>
                  <a:lnTo>
                    <a:pt x="473" y="20"/>
                  </a:lnTo>
                  <a:lnTo>
                    <a:pt x="475" y="19"/>
                  </a:lnTo>
                  <a:lnTo>
                    <a:pt x="476" y="18"/>
                  </a:lnTo>
                  <a:lnTo>
                    <a:pt x="477" y="18"/>
                  </a:lnTo>
                  <a:lnTo>
                    <a:pt x="478" y="18"/>
                  </a:lnTo>
                  <a:lnTo>
                    <a:pt x="479" y="18"/>
                  </a:lnTo>
                  <a:lnTo>
                    <a:pt x="482" y="19"/>
                  </a:lnTo>
                  <a:lnTo>
                    <a:pt x="483" y="20"/>
                  </a:lnTo>
                  <a:lnTo>
                    <a:pt x="483" y="21"/>
                  </a:lnTo>
                  <a:lnTo>
                    <a:pt x="484" y="21"/>
                  </a:lnTo>
                  <a:lnTo>
                    <a:pt x="485" y="21"/>
                  </a:lnTo>
                  <a:lnTo>
                    <a:pt x="486" y="22"/>
                  </a:lnTo>
                  <a:lnTo>
                    <a:pt x="486" y="23"/>
                  </a:lnTo>
                  <a:lnTo>
                    <a:pt x="486" y="24"/>
                  </a:lnTo>
                  <a:lnTo>
                    <a:pt x="485" y="24"/>
                  </a:lnTo>
                  <a:lnTo>
                    <a:pt x="484" y="25"/>
                  </a:lnTo>
                  <a:lnTo>
                    <a:pt x="484" y="26"/>
                  </a:lnTo>
                  <a:lnTo>
                    <a:pt x="484" y="27"/>
                  </a:lnTo>
                  <a:lnTo>
                    <a:pt x="485" y="27"/>
                  </a:lnTo>
                  <a:lnTo>
                    <a:pt x="485" y="30"/>
                  </a:lnTo>
                  <a:lnTo>
                    <a:pt x="485" y="31"/>
                  </a:lnTo>
                  <a:lnTo>
                    <a:pt x="485" y="32"/>
                  </a:lnTo>
                  <a:lnTo>
                    <a:pt x="486" y="33"/>
                  </a:lnTo>
                  <a:lnTo>
                    <a:pt x="487" y="33"/>
                  </a:lnTo>
                  <a:lnTo>
                    <a:pt x="487" y="34"/>
                  </a:lnTo>
                  <a:lnTo>
                    <a:pt x="488" y="34"/>
                  </a:lnTo>
                  <a:lnTo>
                    <a:pt x="489" y="34"/>
                  </a:lnTo>
                  <a:lnTo>
                    <a:pt x="490" y="34"/>
                  </a:lnTo>
                  <a:lnTo>
                    <a:pt x="491" y="34"/>
                  </a:lnTo>
                  <a:lnTo>
                    <a:pt x="492" y="35"/>
                  </a:lnTo>
                  <a:lnTo>
                    <a:pt x="493" y="35"/>
                  </a:lnTo>
                  <a:lnTo>
                    <a:pt x="494" y="35"/>
                  </a:lnTo>
                  <a:lnTo>
                    <a:pt x="495" y="35"/>
                  </a:lnTo>
                  <a:lnTo>
                    <a:pt x="497" y="37"/>
                  </a:lnTo>
                  <a:lnTo>
                    <a:pt x="498" y="38"/>
                  </a:lnTo>
                  <a:lnTo>
                    <a:pt x="498" y="40"/>
                  </a:lnTo>
                  <a:lnTo>
                    <a:pt x="498" y="41"/>
                  </a:lnTo>
                  <a:lnTo>
                    <a:pt x="497" y="41"/>
                  </a:lnTo>
                  <a:lnTo>
                    <a:pt x="496" y="41"/>
                  </a:lnTo>
                  <a:lnTo>
                    <a:pt x="495" y="41"/>
                  </a:lnTo>
                  <a:lnTo>
                    <a:pt x="494" y="41"/>
                  </a:lnTo>
                  <a:lnTo>
                    <a:pt x="493" y="40"/>
                  </a:lnTo>
                  <a:lnTo>
                    <a:pt x="492" y="40"/>
                  </a:lnTo>
                  <a:lnTo>
                    <a:pt x="491" y="40"/>
                  </a:lnTo>
                  <a:lnTo>
                    <a:pt x="490" y="40"/>
                  </a:lnTo>
                  <a:lnTo>
                    <a:pt x="489" y="40"/>
                  </a:lnTo>
                  <a:lnTo>
                    <a:pt x="488" y="39"/>
                  </a:lnTo>
                  <a:lnTo>
                    <a:pt x="487" y="39"/>
                  </a:lnTo>
                  <a:lnTo>
                    <a:pt x="486" y="39"/>
                  </a:lnTo>
                  <a:lnTo>
                    <a:pt x="485" y="39"/>
                  </a:lnTo>
                  <a:lnTo>
                    <a:pt x="484" y="40"/>
                  </a:lnTo>
                  <a:lnTo>
                    <a:pt x="483" y="41"/>
                  </a:lnTo>
                  <a:lnTo>
                    <a:pt x="481" y="43"/>
                  </a:lnTo>
                  <a:lnTo>
                    <a:pt x="479" y="44"/>
                  </a:lnTo>
                  <a:lnTo>
                    <a:pt x="477" y="45"/>
                  </a:lnTo>
                  <a:lnTo>
                    <a:pt x="476" y="46"/>
                  </a:lnTo>
                  <a:lnTo>
                    <a:pt x="474" y="48"/>
                  </a:lnTo>
                  <a:lnTo>
                    <a:pt x="473" y="48"/>
                  </a:lnTo>
                  <a:lnTo>
                    <a:pt x="472" y="48"/>
                  </a:lnTo>
                  <a:lnTo>
                    <a:pt x="471" y="49"/>
                  </a:lnTo>
                  <a:lnTo>
                    <a:pt x="470" y="50"/>
                  </a:lnTo>
                  <a:lnTo>
                    <a:pt x="469" y="51"/>
                  </a:lnTo>
                  <a:lnTo>
                    <a:pt x="468" y="51"/>
                  </a:lnTo>
                  <a:lnTo>
                    <a:pt x="469" y="52"/>
                  </a:lnTo>
                  <a:lnTo>
                    <a:pt x="469" y="53"/>
                  </a:lnTo>
                  <a:lnTo>
                    <a:pt x="468" y="54"/>
                  </a:lnTo>
                  <a:lnTo>
                    <a:pt x="468" y="55"/>
                  </a:lnTo>
                  <a:lnTo>
                    <a:pt x="469" y="56"/>
                  </a:lnTo>
                  <a:lnTo>
                    <a:pt x="468" y="57"/>
                  </a:lnTo>
                  <a:lnTo>
                    <a:pt x="468" y="58"/>
                  </a:lnTo>
                  <a:lnTo>
                    <a:pt x="467" y="57"/>
                  </a:lnTo>
                  <a:lnTo>
                    <a:pt x="466" y="57"/>
                  </a:lnTo>
                  <a:lnTo>
                    <a:pt x="465" y="58"/>
                  </a:lnTo>
                  <a:lnTo>
                    <a:pt x="464" y="58"/>
                  </a:lnTo>
                  <a:lnTo>
                    <a:pt x="463" y="58"/>
                  </a:lnTo>
                  <a:lnTo>
                    <a:pt x="462" y="57"/>
                  </a:lnTo>
                  <a:lnTo>
                    <a:pt x="460" y="57"/>
                  </a:lnTo>
                  <a:lnTo>
                    <a:pt x="460" y="56"/>
                  </a:lnTo>
                  <a:lnTo>
                    <a:pt x="460" y="55"/>
                  </a:lnTo>
                  <a:lnTo>
                    <a:pt x="459" y="54"/>
                  </a:lnTo>
                  <a:lnTo>
                    <a:pt x="459" y="55"/>
                  </a:lnTo>
                  <a:lnTo>
                    <a:pt x="459" y="56"/>
                  </a:lnTo>
                  <a:lnTo>
                    <a:pt x="460" y="56"/>
                  </a:lnTo>
                  <a:lnTo>
                    <a:pt x="460" y="57"/>
                  </a:lnTo>
                  <a:lnTo>
                    <a:pt x="460" y="58"/>
                  </a:lnTo>
                  <a:lnTo>
                    <a:pt x="461" y="58"/>
                  </a:lnTo>
                  <a:lnTo>
                    <a:pt x="462" y="58"/>
                  </a:lnTo>
                  <a:lnTo>
                    <a:pt x="462" y="59"/>
                  </a:lnTo>
                  <a:lnTo>
                    <a:pt x="463" y="59"/>
                  </a:lnTo>
                  <a:lnTo>
                    <a:pt x="464" y="59"/>
                  </a:lnTo>
                  <a:lnTo>
                    <a:pt x="463" y="58"/>
                  </a:lnTo>
                  <a:lnTo>
                    <a:pt x="464" y="58"/>
                  </a:lnTo>
                  <a:lnTo>
                    <a:pt x="465" y="58"/>
                  </a:lnTo>
                  <a:lnTo>
                    <a:pt x="465" y="59"/>
                  </a:lnTo>
                  <a:lnTo>
                    <a:pt x="467" y="58"/>
                  </a:lnTo>
                  <a:lnTo>
                    <a:pt x="467" y="59"/>
                  </a:lnTo>
                  <a:lnTo>
                    <a:pt x="468" y="60"/>
                  </a:lnTo>
                  <a:lnTo>
                    <a:pt x="468" y="59"/>
                  </a:lnTo>
                  <a:lnTo>
                    <a:pt x="469" y="59"/>
                  </a:lnTo>
                  <a:lnTo>
                    <a:pt x="469" y="60"/>
                  </a:lnTo>
                  <a:lnTo>
                    <a:pt x="468" y="60"/>
                  </a:lnTo>
                  <a:lnTo>
                    <a:pt x="467" y="60"/>
                  </a:lnTo>
                  <a:lnTo>
                    <a:pt x="468" y="62"/>
                  </a:lnTo>
                  <a:lnTo>
                    <a:pt x="469" y="60"/>
                  </a:lnTo>
                  <a:lnTo>
                    <a:pt x="470" y="62"/>
                  </a:lnTo>
                  <a:lnTo>
                    <a:pt x="471" y="64"/>
                  </a:lnTo>
                  <a:lnTo>
                    <a:pt x="470" y="65"/>
                  </a:lnTo>
                  <a:lnTo>
                    <a:pt x="469" y="65"/>
                  </a:lnTo>
                  <a:lnTo>
                    <a:pt x="469" y="66"/>
                  </a:lnTo>
                  <a:lnTo>
                    <a:pt x="469" y="67"/>
                  </a:lnTo>
                  <a:lnTo>
                    <a:pt x="469" y="68"/>
                  </a:lnTo>
                  <a:lnTo>
                    <a:pt x="469" y="67"/>
                  </a:lnTo>
                  <a:lnTo>
                    <a:pt x="470" y="67"/>
                  </a:lnTo>
                  <a:lnTo>
                    <a:pt x="470" y="66"/>
                  </a:lnTo>
                  <a:lnTo>
                    <a:pt x="470" y="65"/>
                  </a:lnTo>
                  <a:lnTo>
                    <a:pt x="472" y="65"/>
                  </a:lnTo>
                  <a:lnTo>
                    <a:pt x="472" y="66"/>
                  </a:lnTo>
                  <a:lnTo>
                    <a:pt x="473" y="65"/>
                  </a:lnTo>
                  <a:lnTo>
                    <a:pt x="472" y="65"/>
                  </a:lnTo>
                  <a:lnTo>
                    <a:pt x="472" y="64"/>
                  </a:lnTo>
                  <a:lnTo>
                    <a:pt x="472" y="63"/>
                  </a:lnTo>
                  <a:lnTo>
                    <a:pt x="471" y="63"/>
                  </a:lnTo>
                  <a:lnTo>
                    <a:pt x="471" y="62"/>
                  </a:lnTo>
                  <a:lnTo>
                    <a:pt x="470" y="60"/>
                  </a:lnTo>
                  <a:lnTo>
                    <a:pt x="471" y="60"/>
                  </a:lnTo>
                  <a:lnTo>
                    <a:pt x="471" y="59"/>
                  </a:lnTo>
                  <a:lnTo>
                    <a:pt x="470" y="59"/>
                  </a:lnTo>
                  <a:lnTo>
                    <a:pt x="469" y="59"/>
                  </a:lnTo>
                  <a:lnTo>
                    <a:pt x="470" y="58"/>
                  </a:lnTo>
                  <a:lnTo>
                    <a:pt x="470" y="57"/>
                  </a:lnTo>
                  <a:lnTo>
                    <a:pt x="469" y="57"/>
                  </a:lnTo>
                  <a:lnTo>
                    <a:pt x="469" y="56"/>
                  </a:lnTo>
                  <a:lnTo>
                    <a:pt x="470" y="56"/>
                  </a:lnTo>
                  <a:lnTo>
                    <a:pt x="470" y="54"/>
                  </a:lnTo>
                  <a:lnTo>
                    <a:pt x="471" y="54"/>
                  </a:lnTo>
                  <a:lnTo>
                    <a:pt x="472" y="55"/>
                  </a:lnTo>
                  <a:lnTo>
                    <a:pt x="473" y="56"/>
                  </a:lnTo>
                  <a:lnTo>
                    <a:pt x="474" y="56"/>
                  </a:lnTo>
                  <a:lnTo>
                    <a:pt x="475" y="57"/>
                  </a:lnTo>
                  <a:lnTo>
                    <a:pt x="476" y="57"/>
                  </a:lnTo>
                  <a:lnTo>
                    <a:pt x="477" y="58"/>
                  </a:lnTo>
                  <a:lnTo>
                    <a:pt x="478" y="58"/>
                  </a:lnTo>
                  <a:lnTo>
                    <a:pt x="479" y="59"/>
                  </a:lnTo>
                  <a:lnTo>
                    <a:pt x="481" y="59"/>
                  </a:lnTo>
                  <a:lnTo>
                    <a:pt x="482" y="60"/>
                  </a:lnTo>
                  <a:lnTo>
                    <a:pt x="483" y="62"/>
                  </a:lnTo>
                  <a:lnTo>
                    <a:pt x="484" y="63"/>
                  </a:lnTo>
                  <a:lnTo>
                    <a:pt x="485" y="63"/>
                  </a:lnTo>
                  <a:lnTo>
                    <a:pt x="486" y="63"/>
                  </a:lnTo>
                  <a:lnTo>
                    <a:pt x="486" y="64"/>
                  </a:lnTo>
                  <a:lnTo>
                    <a:pt x="487" y="64"/>
                  </a:lnTo>
                  <a:lnTo>
                    <a:pt x="488" y="64"/>
                  </a:lnTo>
                  <a:lnTo>
                    <a:pt x="490" y="64"/>
                  </a:lnTo>
                  <a:lnTo>
                    <a:pt x="492" y="64"/>
                  </a:lnTo>
                  <a:lnTo>
                    <a:pt x="493" y="65"/>
                  </a:lnTo>
                  <a:lnTo>
                    <a:pt x="493" y="66"/>
                  </a:lnTo>
                  <a:lnTo>
                    <a:pt x="491" y="66"/>
                  </a:lnTo>
                  <a:lnTo>
                    <a:pt x="491" y="67"/>
                  </a:lnTo>
                  <a:lnTo>
                    <a:pt x="490" y="67"/>
                  </a:lnTo>
                  <a:lnTo>
                    <a:pt x="490" y="68"/>
                  </a:lnTo>
                  <a:lnTo>
                    <a:pt x="491" y="68"/>
                  </a:lnTo>
                  <a:lnTo>
                    <a:pt x="492" y="68"/>
                  </a:lnTo>
                  <a:lnTo>
                    <a:pt x="491" y="69"/>
                  </a:lnTo>
                  <a:lnTo>
                    <a:pt x="490" y="70"/>
                  </a:lnTo>
                  <a:lnTo>
                    <a:pt x="489" y="71"/>
                  </a:lnTo>
                  <a:lnTo>
                    <a:pt x="488" y="72"/>
                  </a:lnTo>
                  <a:lnTo>
                    <a:pt x="487" y="72"/>
                  </a:lnTo>
                  <a:lnTo>
                    <a:pt x="486" y="72"/>
                  </a:lnTo>
                  <a:lnTo>
                    <a:pt x="485" y="73"/>
                  </a:lnTo>
                  <a:lnTo>
                    <a:pt x="484" y="73"/>
                  </a:lnTo>
                  <a:lnTo>
                    <a:pt x="483" y="74"/>
                  </a:lnTo>
                  <a:lnTo>
                    <a:pt x="481" y="74"/>
                  </a:lnTo>
                  <a:lnTo>
                    <a:pt x="479" y="75"/>
                  </a:lnTo>
                  <a:lnTo>
                    <a:pt x="477" y="77"/>
                  </a:lnTo>
                  <a:lnTo>
                    <a:pt x="477" y="78"/>
                  </a:lnTo>
                  <a:lnTo>
                    <a:pt x="476" y="78"/>
                  </a:lnTo>
                  <a:lnTo>
                    <a:pt x="475" y="79"/>
                  </a:lnTo>
                  <a:lnTo>
                    <a:pt x="474" y="80"/>
                  </a:lnTo>
                  <a:lnTo>
                    <a:pt x="473" y="81"/>
                  </a:lnTo>
                  <a:lnTo>
                    <a:pt x="473" y="82"/>
                  </a:lnTo>
                  <a:lnTo>
                    <a:pt x="472" y="83"/>
                  </a:lnTo>
                  <a:lnTo>
                    <a:pt x="471" y="85"/>
                  </a:lnTo>
                  <a:lnTo>
                    <a:pt x="471" y="87"/>
                  </a:lnTo>
                  <a:lnTo>
                    <a:pt x="471" y="88"/>
                  </a:lnTo>
                  <a:lnTo>
                    <a:pt x="471" y="89"/>
                  </a:lnTo>
                  <a:lnTo>
                    <a:pt x="470" y="89"/>
                  </a:lnTo>
                  <a:lnTo>
                    <a:pt x="470" y="90"/>
                  </a:lnTo>
                  <a:lnTo>
                    <a:pt x="471" y="90"/>
                  </a:lnTo>
                  <a:lnTo>
                    <a:pt x="471" y="91"/>
                  </a:lnTo>
                  <a:lnTo>
                    <a:pt x="471" y="92"/>
                  </a:lnTo>
                  <a:lnTo>
                    <a:pt x="471" y="93"/>
                  </a:lnTo>
                  <a:lnTo>
                    <a:pt x="470" y="94"/>
                  </a:lnTo>
                  <a:lnTo>
                    <a:pt x="471" y="94"/>
                  </a:lnTo>
                  <a:lnTo>
                    <a:pt x="471" y="95"/>
                  </a:lnTo>
                  <a:lnTo>
                    <a:pt x="472" y="95"/>
                  </a:lnTo>
                  <a:lnTo>
                    <a:pt x="473" y="95"/>
                  </a:lnTo>
                  <a:lnTo>
                    <a:pt x="473" y="96"/>
                  </a:lnTo>
                  <a:lnTo>
                    <a:pt x="473" y="97"/>
                  </a:lnTo>
                  <a:lnTo>
                    <a:pt x="474" y="97"/>
                  </a:lnTo>
                  <a:lnTo>
                    <a:pt x="475" y="97"/>
                  </a:lnTo>
                  <a:lnTo>
                    <a:pt x="476" y="97"/>
                  </a:lnTo>
                  <a:lnTo>
                    <a:pt x="476" y="98"/>
                  </a:lnTo>
                  <a:lnTo>
                    <a:pt x="477" y="98"/>
                  </a:lnTo>
                  <a:lnTo>
                    <a:pt x="478" y="99"/>
                  </a:lnTo>
                  <a:lnTo>
                    <a:pt x="479" y="100"/>
                  </a:lnTo>
                  <a:lnTo>
                    <a:pt x="481" y="100"/>
                  </a:lnTo>
                  <a:lnTo>
                    <a:pt x="482" y="100"/>
                  </a:lnTo>
                  <a:lnTo>
                    <a:pt x="483" y="101"/>
                  </a:lnTo>
                  <a:lnTo>
                    <a:pt x="484" y="101"/>
                  </a:lnTo>
                  <a:lnTo>
                    <a:pt x="485" y="101"/>
                  </a:lnTo>
                  <a:lnTo>
                    <a:pt x="485" y="102"/>
                  </a:lnTo>
                  <a:lnTo>
                    <a:pt x="485" y="103"/>
                  </a:lnTo>
                  <a:lnTo>
                    <a:pt x="485" y="104"/>
                  </a:lnTo>
                  <a:lnTo>
                    <a:pt x="485" y="105"/>
                  </a:lnTo>
                  <a:lnTo>
                    <a:pt x="484" y="106"/>
                  </a:lnTo>
                  <a:lnTo>
                    <a:pt x="484" y="107"/>
                  </a:lnTo>
                  <a:lnTo>
                    <a:pt x="484" y="108"/>
                  </a:lnTo>
                  <a:lnTo>
                    <a:pt x="483" y="108"/>
                  </a:lnTo>
                  <a:lnTo>
                    <a:pt x="482" y="110"/>
                  </a:lnTo>
                  <a:lnTo>
                    <a:pt x="482" y="112"/>
                  </a:lnTo>
                  <a:lnTo>
                    <a:pt x="481" y="113"/>
                  </a:lnTo>
                  <a:lnTo>
                    <a:pt x="479" y="113"/>
                  </a:lnTo>
                  <a:lnTo>
                    <a:pt x="478" y="114"/>
                  </a:lnTo>
                  <a:lnTo>
                    <a:pt x="476" y="115"/>
                  </a:lnTo>
                  <a:lnTo>
                    <a:pt x="476" y="116"/>
                  </a:lnTo>
                  <a:lnTo>
                    <a:pt x="477" y="116"/>
                  </a:lnTo>
                  <a:lnTo>
                    <a:pt x="477" y="115"/>
                  </a:lnTo>
                  <a:lnTo>
                    <a:pt x="478" y="114"/>
                  </a:lnTo>
                  <a:lnTo>
                    <a:pt x="479" y="114"/>
                  </a:lnTo>
                  <a:lnTo>
                    <a:pt x="478" y="115"/>
                  </a:lnTo>
                  <a:lnTo>
                    <a:pt x="477" y="115"/>
                  </a:lnTo>
                  <a:lnTo>
                    <a:pt x="477" y="116"/>
                  </a:lnTo>
                  <a:lnTo>
                    <a:pt x="477" y="117"/>
                  </a:lnTo>
                  <a:lnTo>
                    <a:pt x="476" y="118"/>
                  </a:lnTo>
                  <a:lnTo>
                    <a:pt x="475" y="118"/>
                  </a:lnTo>
                  <a:lnTo>
                    <a:pt x="474" y="120"/>
                  </a:lnTo>
                  <a:lnTo>
                    <a:pt x="473" y="120"/>
                  </a:lnTo>
                  <a:lnTo>
                    <a:pt x="472" y="121"/>
                  </a:lnTo>
                  <a:lnTo>
                    <a:pt x="472" y="122"/>
                  </a:lnTo>
                  <a:lnTo>
                    <a:pt x="471" y="123"/>
                  </a:lnTo>
                  <a:lnTo>
                    <a:pt x="470" y="123"/>
                  </a:lnTo>
                  <a:lnTo>
                    <a:pt x="470" y="124"/>
                  </a:lnTo>
                  <a:lnTo>
                    <a:pt x="470" y="125"/>
                  </a:lnTo>
                  <a:lnTo>
                    <a:pt x="470" y="128"/>
                  </a:lnTo>
                  <a:lnTo>
                    <a:pt x="470" y="129"/>
                  </a:lnTo>
                  <a:lnTo>
                    <a:pt x="471" y="130"/>
                  </a:lnTo>
                  <a:lnTo>
                    <a:pt x="472" y="131"/>
                  </a:lnTo>
                  <a:lnTo>
                    <a:pt x="473" y="132"/>
                  </a:lnTo>
                  <a:lnTo>
                    <a:pt x="473" y="133"/>
                  </a:lnTo>
                  <a:lnTo>
                    <a:pt x="471" y="134"/>
                  </a:lnTo>
                  <a:lnTo>
                    <a:pt x="469" y="135"/>
                  </a:lnTo>
                  <a:lnTo>
                    <a:pt x="466" y="137"/>
                  </a:lnTo>
                  <a:lnTo>
                    <a:pt x="464" y="138"/>
                  </a:lnTo>
                  <a:lnTo>
                    <a:pt x="462" y="139"/>
                  </a:lnTo>
                  <a:lnTo>
                    <a:pt x="462" y="140"/>
                  </a:lnTo>
                  <a:lnTo>
                    <a:pt x="461" y="140"/>
                  </a:lnTo>
                  <a:lnTo>
                    <a:pt x="460" y="140"/>
                  </a:lnTo>
                  <a:lnTo>
                    <a:pt x="459" y="139"/>
                  </a:lnTo>
                  <a:lnTo>
                    <a:pt x="459" y="140"/>
                  </a:lnTo>
                  <a:lnTo>
                    <a:pt x="459" y="141"/>
                  </a:lnTo>
                  <a:lnTo>
                    <a:pt x="458" y="143"/>
                  </a:lnTo>
                  <a:lnTo>
                    <a:pt x="458" y="144"/>
                  </a:lnTo>
                  <a:lnTo>
                    <a:pt x="458" y="146"/>
                  </a:lnTo>
                  <a:lnTo>
                    <a:pt x="457" y="148"/>
                  </a:lnTo>
                  <a:lnTo>
                    <a:pt x="456" y="149"/>
                  </a:lnTo>
                  <a:lnTo>
                    <a:pt x="456" y="150"/>
                  </a:lnTo>
                  <a:lnTo>
                    <a:pt x="454" y="151"/>
                  </a:lnTo>
                  <a:lnTo>
                    <a:pt x="453" y="152"/>
                  </a:lnTo>
                  <a:lnTo>
                    <a:pt x="451" y="155"/>
                  </a:lnTo>
                  <a:lnTo>
                    <a:pt x="450" y="155"/>
                  </a:lnTo>
                  <a:lnTo>
                    <a:pt x="450" y="156"/>
                  </a:lnTo>
                  <a:lnTo>
                    <a:pt x="449" y="156"/>
                  </a:lnTo>
                  <a:lnTo>
                    <a:pt x="449" y="155"/>
                  </a:lnTo>
                  <a:lnTo>
                    <a:pt x="448" y="154"/>
                  </a:lnTo>
                  <a:lnTo>
                    <a:pt x="448" y="153"/>
                  </a:lnTo>
                  <a:lnTo>
                    <a:pt x="448" y="154"/>
                  </a:lnTo>
                  <a:lnTo>
                    <a:pt x="447" y="155"/>
                  </a:lnTo>
                  <a:lnTo>
                    <a:pt x="446" y="155"/>
                  </a:lnTo>
                  <a:lnTo>
                    <a:pt x="445" y="155"/>
                  </a:lnTo>
                  <a:lnTo>
                    <a:pt x="444" y="155"/>
                  </a:lnTo>
                  <a:lnTo>
                    <a:pt x="444" y="154"/>
                  </a:lnTo>
                  <a:lnTo>
                    <a:pt x="443" y="153"/>
                  </a:lnTo>
                  <a:lnTo>
                    <a:pt x="442" y="153"/>
                  </a:lnTo>
                  <a:lnTo>
                    <a:pt x="441" y="153"/>
                  </a:lnTo>
                  <a:lnTo>
                    <a:pt x="441" y="154"/>
                  </a:lnTo>
                  <a:lnTo>
                    <a:pt x="443" y="154"/>
                  </a:lnTo>
                  <a:lnTo>
                    <a:pt x="444" y="154"/>
                  </a:lnTo>
                  <a:lnTo>
                    <a:pt x="443" y="155"/>
                  </a:lnTo>
                  <a:lnTo>
                    <a:pt x="444" y="155"/>
                  </a:lnTo>
                  <a:lnTo>
                    <a:pt x="443" y="156"/>
                  </a:lnTo>
                  <a:lnTo>
                    <a:pt x="444" y="156"/>
                  </a:lnTo>
                  <a:lnTo>
                    <a:pt x="445" y="156"/>
                  </a:lnTo>
                  <a:lnTo>
                    <a:pt x="446" y="157"/>
                  </a:lnTo>
                  <a:lnTo>
                    <a:pt x="446" y="158"/>
                  </a:lnTo>
                  <a:lnTo>
                    <a:pt x="447" y="159"/>
                  </a:lnTo>
                  <a:lnTo>
                    <a:pt x="448" y="160"/>
                  </a:lnTo>
                  <a:lnTo>
                    <a:pt x="449" y="160"/>
                  </a:lnTo>
                  <a:lnTo>
                    <a:pt x="449" y="162"/>
                  </a:lnTo>
                  <a:lnTo>
                    <a:pt x="449" y="160"/>
                  </a:lnTo>
                  <a:lnTo>
                    <a:pt x="449" y="162"/>
                  </a:lnTo>
                  <a:lnTo>
                    <a:pt x="449" y="163"/>
                  </a:lnTo>
                  <a:lnTo>
                    <a:pt x="449" y="162"/>
                  </a:lnTo>
                  <a:lnTo>
                    <a:pt x="450" y="162"/>
                  </a:lnTo>
                  <a:lnTo>
                    <a:pt x="450" y="160"/>
                  </a:lnTo>
                  <a:lnTo>
                    <a:pt x="451" y="160"/>
                  </a:lnTo>
                  <a:lnTo>
                    <a:pt x="452" y="160"/>
                  </a:lnTo>
                  <a:lnTo>
                    <a:pt x="453" y="162"/>
                  </a:lnTo>
                  <a:lnTo>
                    <a:pt x="454" y="162"/>
                  </a:lnTo>
                  <a:lnTo>
                    <a:pt x="454" y="163"/>
                  </a:lnTo>
                  <a:lnTo>
                    <a:pt x="456" y="164"/>
                  </a:lnTo>
                  <a:lnTo>
                    <a:pt x="457" y="165"/>
                  </a:lnTo>
                  <a:lnTo>
                    <a:pt x="457" y="166"/>
                  </a:lnTo>
                  <a:lnTo>
                    <a:pt x="457" y="167"/>
                  </a:lnTo>
                  <a:lnTo>
                    <a:pt x="458" y="167"/>
                  </a:lnTo>
                  <a:lnTo>
                    <a:pt x="459" y="167"/>
                  </a:lnTo>
                  <a:lnTo>
                    <a:pt x="458" y="168"/>
                  </a:lnTo>
                  <a:lnTo>
                    <a:pt x="459" y="169"/>
                  </a:lnTo>
                  <a:lnTo>
                    <a:pt x="458" y="169"/>
                  </a:lnTo>
                  <a:lnTo>
                    <a:pt x="459" y="170"/>
                  </a:lnTo>
                  <a:lnTo>
                    <a:pt x="458" y="171"/>
                  </a:lnTo>
                  <a:lnTo>
                    <a:pt x="458" y="172"/>
                  </a:lnTo>
                  <a:lnTo>
                    <a:pt x="459" y="171"/>
                  </a:lnTo>
                  <a:lnTo>
                    <a:pt x="459" y="172"/>
                  </a:lnTo>
                  <a:lnTo>
                    <a:pt x="460" y="172"/>
                  </a:lnTo>
                  <a:lnTo>
                    <a:pt x="460" y="171"/>
                  </a:lnTo>
                  <a:lnTo>
                    <a:pt x="459" y="170"/>
                  </a:lnTo>
                  <a:lnTo>
                    <a:pt x="459" y="169"/>
                  </a:lnTo>
                  <a:lnTo>
                    <a:pt x="460" y="169"/>
                  </a:lnTo>
                  <a:lnTo>
                    <a:pt x="461" y="169"/>
                  </a:lnTo>
                  <a:lnTo>
                    <a:pt x="462" y="169"/>
                  </a:lnTo>
                  <a:lnTo>
                    <a:pt x="463" y="170"/>
                  </a:lnTo>
                  <a:lnTo>
                    <a:pt x="463" y="171"/>
                  </a:lnTo>
                  <a:lnTo>
                    <a:pt x="462" y="171"/>
                  </a:lnTo>
                  <a:lnTo>
                    <a:pt x="463" y="171"/>
                  </a:lnTo>
                  <a:lnTo>
                    <a:pt x="464" y="171"/>
                  </a:lnTo>
                  <a:lnTo>
                    <a:pt x="464" y="170"/>
                  </a:lnTo>
                  <a:lnTo>
                    <a:pt x="465" y="169"/>
                  </a:lnTo>
                  <a:lnTo>
                    <a:pt x="465" y="168"/>
                  </a:lnTo>
                  <a:lnTo>
                    <a:pt x="466" y="169"/>
                  </a:lnTo>
                  <a:lnTo>
                    <a:pt x="467" y="169"/>
                  </a:lnTo>
                  <a:lnTo>
                    <a:pt x="468" y="170"/>
                  </a:lnTo>
                  <a:lnTo>
                    <a:pt x="468" y="171"/>
                  </a:lnTo>
                  <a:lnTo>
                    <a:pt x="468" y="172"/>
                  </a:lnTo>
                  <a:lnTo>
                    <a:pt x="467" y="172"/>
                  </a:lnTo>
                  <a:lnTo>
                    <a:pt x="467" y="173"/>
                  </a:lnTo>
                  <a:lnTo>
                    <a:pt x="467" y="174"/>
                  </a:lnTo>
                  <a:lnTo>
                    <a:pt x="467" y="175"/>
                  </a:lnTo>
                  <a:lnTo>
                    <a:pt x="466" y="176"/>
                  </a:lnTo>
                  <a:lnTo>
                    <a:pt x="466" y="177"/>
                  </a:lnTo>
                  <a:lnTo>
                    <a:pt x="465" y="178"/>
                  </a:lnTo>
                  <a:lnTo>
                    <a:pt x="465" y="179"/>
                  </a:lnTo>
                  <a:lnTo>
                    <a:pt x="465" y="180"/>
                  </a:lnTo>
                  <a:lnTo>
                    <a:pt x="465" y="181"/>
                  </a:lnTo>
                  <a:lnTo>
                    <a:pt x="464" y="181"/>
                  </a:lnTo>
                  <a:lnTo>
                    <a:pt x="465" y="181"/>
                  </a:lnTo>
                  <a:lnTo>
                    <a:pt x="464" y="182"/>
                  </a:lnTo>
                  <a:lnTo>
                    <a:pt x="463" y="182"/>
                  </a:lnTo>
                  <a:lnTo>
                    <a:pt x="463" y="183"/>
                  </a:lnTo>
                  <a:lnTo>
                    <a:pt x="462" y="184"/>
                  </a:lnTo>
                  <a:lnTo>
                    <a:pt x="463" y="184"/>
                  </a:lnTo>
                  <a:lnTo>
                    <a:pt x="463" y="183"/>
                  </a:lnTo>
                  <a:lnTo>
                    <a:pt x="463" y="182"/>
                  </a:lnTo>
                  <a:lnTo>
                    <a:pt x="464" y="182"/>
                  </a:lnTo>
                  <a:lnTo>
                    <a:pt x="465" y="182"/>
                  </a:lnTo>
                  <a:lnTo>
                    <a:pt x="465" y="181"/>
                  </a:lnTo>
                  <a:lnTo>
                    <a:pt x="466" y="182"/>
                  </a:lnTo>
                  <a:lnTo>
                    <a:pt x="465" y="183"/>
                  </a:lnTo>
                  <a:lnTo>
                    <a:pt x="465" y="184"/>
                  </a:lnTo>
                  <a:lnTo>
                    <a:pt x="465" y="185"/>
                  </a:lnTo>
                  <a:lnTo>
                    <a:pt x="463" y="187"/>
                  </a:lnTo>
                  <a:lnTo>
                    <a:pt x="463" y="188"/>
                  </a:lnTo>
                  <a:lnTo>
                    <a:pt x="462" y="189"/>
                  </a:lnTo>
                  <a:lnTo>
                    <a:pt x="462" y="190"/>
                  </a:lnTo>
                  <a:lnTo>
                    <a:pt x="463" y="191"/>
                  </a:lnTo>
                  <a:lnTo>
                    <a:pt x="464" y="192"/>
                  </a:lnTo>
                  <a:lnTo>
                    <a:pt x="464" y="193"/>
                  </a:lnTo>
                  <a:lnTo>
                    <a:pt x="465" y="193"/>
                  </a:lnTo>
                  <a:lnTo>
                    <a:pt x="465" y="194"/>
                  </a:lnTo>
                  <a:lnTo>
                    <a:pt x="464" y="194"/>
                  </a:lnTo>
                  <a:lnTo>
                    <a:pt x="463" y="194"/>
                  </a:lnTo>
                  <a:lnTo>
                    <a:pt x="462" y="195"/>
                  </a:lnTo>
                  <a:lnTo>
                    <a:pt x="461" y="194"/>
                  </a:lnTo>
                  <a:lnTo>
                    <a:pt x="461" y="195"/>
                  </a:lnTo>
                  <a:lnTo>
                    <a:pt x="461" y="196"/>
                  </a:lnTo>
                  <a:lnTo>
                    <a:pt x="460" y="196"/>
                  </a:lnTo>
                  <a:lnTo>
                    <a:pt x="459" y="197"/>
                  </a:lnTo>
                  <a:lnTo>
                    <a:pt x="458" y="198"/>
                  </a:lnTo>
                  <a:lnTo>
                    <a:pt x="458" y="199"/>
                  </a:lnTo>
                  <a:lnTo>
                    <a:pt x="458" y="200"/>
                  </a:lnTo>
                  <a:lnTo>
                    <a:pt x="458" y="199"/>
                  </a:lnTo>
                  <a:lnTo>
                    <a:pt x="457" y="199"/>
                  </a:lnTo>
                  <a:lnTo>
                    <a:pt x="457" y="200"/>
                  </a:lnTo>
                  <a:lnTo>
                    <a:pt x="458" y="200"/>
                  </a:lnTo>
                  <a:lnTo>
                    <a:pt x="458" y="201"/>
                  </a:lnTo>
                  <a:lnTo>
                    <a:pt x="459" y="200"/>
                  </a:lnTo>
                  <a:lnTo>
                    <a:pt x="459" y="201"/>
                  </a:lnTo>
                  <a:lnTo>
                    <a:pt x="458" y="202"/>
                  </a:lnTo>
                  <a:lnTo>
                    <a:pt x="459" y="203"/>
                  </a:lnTo>
                  <a:lnTo>
                    <a:pt x="460" y="204"/>
                  </a:lnTo>
                  <a:lnTo>
                    <a:pt x="461" y="205"/>
                  </a:lnTo>
                  <a:lnTo>
                    <a:pt x="462" y="206"/>
                  </a:lnTo>
                  <a:lnTo>
                    <a:pt x="463" y="206"/>
                  </a:lnTo>
                  <a:lnTo>
                    <a:pt x="463" y="207"/>
                  </a:lnTo>
                  <a:lnTo>
                    <a:pt x="464" y="207"/>
                  </a:lnTo>
                  <a:lnTo>
                    <a:pt x="464" y="208"/>
                  </a:lnTo>
                  <a:lnTo>
                    <a:pt x="465" y="208"/>
                  </a:lnTo>
                  <a:lnTo>
                    <a:pt x="465" y="209"/>
                  </a:lnTo>
                  <a:lnTo>
                    <a:pt x="465" y="210"/>
                  </a:lnTo>
                  <a:lnTo>
                    <a:pt x="464" y="210"/>
                  </a:lnTo>
                  <a:lnTo>
                    <a:pt x="464" y="212"/>
                  </a:lnTo>
                  <a:lnTo>
                    <a:pt x="463" y="212"/>
                  </a:lnTo>
                  <a:lnTo>
                    <a:pt x="462" y="212"/>
                  </a:lnTo>
                  <a:lnTo>
                    <a:pt x="462" y="213"/>
                  </a:lnTo>
                  <a:lnTo>
                    <a:pt x="461" y="213"/>
                  </a:lnTo>
                  <a:lnTo>
                    <a:pt x="460" y="212"/>
                  </a:lnTo>
                  <a:lnTo>
                    <a:pt x="460" y="213"/>
                  </a:lnTo>
                  <a:lnTo>
                    <a:pt x="460" y="214"/>
                  </a:lnTo>
                  <a:lnTo>
                    <a:pt x="459" y="216"/>
                  </a:lnTo>
                  <a:lnTo>
                    <a:pt x="458" y="216"/>
                  </a:lnTo>
                  <a:lnTo>
                    <a:pt x="458" y="217"/>
                  </a:lnTo>
                  <a:lnTo>
                    <a:pt x="459" y="216"/>
                  </a:lnTo>
                  <a:lnTo>
                    <a:pt x="460" y="216"/>
                  </a:lnTo>
                  <a:lnTo>
                    <a:pt x="460" y="215"/>
                  </a:lnTo>
                  <a:lnTo>
                    <a:pt x="461" y="215"/>
                  </a:lnTo>
                  <a:lnTo>
                    <a:pt x="461" y="216"/>
                  </a:lnTo>
                  <a:lnTo>
                    <a:pt x="460" y="216"/>
                  </a:lnTo>
                  <a:lnTo>
                    <a:pt x="461" y="216"/>
                  </a:lnTo>
                  <a:lnTo>
                    <a:pt x="462" y="216"/>
                  </a:lnTo>
                  <a:lnTo>
                    <a:pt x="462" y="217"/>
                  </a:lnTo>
                  <a:lnTo>
                    <a:pt x="462" y="218"/>
                  </a:lnTo>
                  <a:lnTo>
                    <a:pt x="462" y="219"/>
                  </a:lnTo>
                  <a:lnTo>
                    <a:pt x="461" y="219"/>
                  </a:lnTo>
                  <a:lnTo>
                    <a:pt x="460" y="220"/>
                  </a:lnTo>
                  <a:lnTo>
                    <a:pt x="459" y="220"/>
                  </a:lnTo>
                  <a:lnTo>
                    <a:pt x="458" y="220"/>
                  </a:lnTo>
                  <a:lnTo>
                    <a:pt x="459" y="220"/>
                  </a:lnTo>
                  <a:lnTo>
                    <a:pt x="460" y="220"/>
                  </a:lnTo>
                  <a:lnTo>
                    <a:pt x="461" y="220"/>
                  </a:lnTo>
                  <a:lnTo>
                    <a:pt x="462" y="220"/>
                  </a:lnTo>
                  <a:lnTo>
                    <a:pt x="462" y="221"/>
                  </a:lnTo>
                  <a:lnTo>
                    <a:pt x="461" y="221"/>
                  </a:lnTo>
                  <a:lnTo>
                    <a:pt x="460" y="221"/>
                  </a:lnTo>
                  <a:lnTo>
                    <a:pt x="461" y="221"/>
                  </a:lnTo>
                  <a:lnTo>
                    <a:pt x="462" y="221"/>
                  </a:lnTo>
                  <a:lnTo>
                    <a:pt x="462" y="222"/>
                  </a:lnTo>
                  <a:lnTo>
                    <a:pt x="462" y="223"/>
                  </a:lnTo>
                  <a:lnTo>
                    <a:pt x="461" y="223"/>
                  </a:lnTo>
                  <a:lnTo>
                    <a:pt x="460" y="223"/>
                  </a:lnTo>
                  <a:lnTo>
                    <a:pt x="459" y="223"/>
                  </a:lnTo>
                  <a:lnTo>
                    <a:pt x="458" y="223"/>
                  </a:lnTo>
                  <a:lnTo>
                    <a:pt x="459" y="223"/>
                  </a:lnTo>
                  <a:lnTo>
                    <a:pt x="458" y="224"/>
                  </a:lnTo>
                  <a:lnTo>
                    <a:pt x="459" y="224"/>
                  </a:lnTo>
                  <a:lnTo>
                    <a:pt x="460" y="223"/>
                  </a:lnTo>
                  <a:lnTo>
                    <a:pt x="461" y="223"/>
                  </a:lnTo>
                  <a:lnTo>
                    <a:pt x="461" y="224"/>
                  </a:lnTo>
                  <a:lnTo>
                    <a:pt x="462" y="224"/>
                  </a:lnTo>
                  <a:lnTo>
                    <a:pt x="461" y="225"/>
                  </a:lnTo>
                  <a:lnTo>
                    <a:pt x="460" y="225"/>
                  </a:lnTo>
                  <a:lnTo>
                    <a:pt x="460" y="227"/>
                  </a:lnTo>
                  <a:lnTo>
                    <a:pt x="461" y="227"/>
                  </a:lnTo>
                  <a:lnTo>
                    <a:pt x="461" y="226"/>
                  </a:lnTo>
                  <a:lnTo>
                    <a:pt x="461" y="225"/>
                  </a:lnTo>
                  <a:lnTo>
                    <a:pt x="462" y="225"/>
                  </a:lnTo>
                  <a:lnTo>
                    <a:pt x="462" y="226"/>
                  </a:lnTo>
                  <a:lnTo>
                    <a:pt x="461" y="226"/>
                  </a:lnTo>
                  <a:lnTo>
                    <a:pt x="461" y="227"/>
                  </a:lnTo>
                  <a:lnTo>
                    <a:pt x="461" y="229"/>
                  </a:lnTo>
                  <a:lnTo>
                    <a:pt x="461" y="230"/>
                  </a:lnTo>
                  <a:lnTo>
                    <a:pt x="462" y="232"/>
                  </a:lnTo>
                  <a:lnTo>
                    <a:pt x="463" y="233"/>
                  </a:lnTo>
                  <a:lnTo>
                    <a:pt x="464" y="233"/>
                  </a:lnTo>
                  <a:lnTo>
                    <a:pt x="465" y="233"/>
                  </a:lnTo>
                  <a:lnTo>
                    <a:pt x="466" y="233"/>
                  </a:lnTo>
                  <a:lnTo>
                    <a:pt x="467" y="233"/>
                  </a:lnTo>
                  <a:lnTo>
                    <a:pt x="467" y="234"/>
                  </a:lnTo>
                  <a:lnTo>
                    <a:pt x="466" y="234"/>
                  </a:lnTo>
                  <a:lnTo>
                    <a:pt x="466" y="235"/>
                  </a:lnTo>
                  <a:lnTo>
                    <a:pt x="466" y="238"/>
                  </a:lnTo>
                  <a:lnTo>
                    <a:pt x="465" y="239"/>
                  </a:lnTo>
                  <a:lnTo>
                    <a:pt x="465" y="240"/>
                  </a:lnTo>
                  <a:lnTo>
                    <a:pt x="465" y="239"/>
                  </a:lnTo>
                  <a:lnTo>
                    <a:pt x="466" y="239"/>
                  </a:lnTo>
                  <a:lnTo>
                    <a:pt x="466" y="241"/>
                  </a:lnTo>
                  <a:lnTo>
                    <a:pt x="466" y="242"/>
                  </a:lnTo>
                  <a:lnTo>
                    <a:pt x="466" y="243"/>
                  </a:lnTo>
                  <a:lnTo>
                    <a:pt x="466" y="244"/>
                  </a:lnTo>
                  <a:lnTo>
                    <a:pt x="465" y="244"/>
                  </a:lnTo>
                  <a:lnTo>
                    <a:pt x="465" y="245"/>
                  </a:lnTo>
                  <a:lnTo>
                    <a:pt x="465" y="246"/>
                  </a:lnTo>
                  <a:lnTo>
                    <a:pt x="465" y="247"/>
                  </a:lnTo>
                  <a:lnTo>
                    <a:pt x="465" y="248"/>
                  </a:lnTo>
                  <a:lnTo>
                    <a:pt x="466" y="247"/>
                  </a:lnTo>
                  <a:lnTo>
                    <a:pt x="466" y="246"/>
                  </a:lnTo>
                  <a:lnTo>
                    <a:pt x="466" y="247"/>
                  </a:lnTo>
                  <a:lnTo>
                    <a:pt x="467" y="248"/>
                  </a:lnTo>
                  <a:lnTo>
                    <a:pt x="467" y="249"/>
                  </a:lnTo>
                  <a:lnTo>
                    <a:pt x="468" y="250"/>
                  </a:lnTo>
                  <a:lnTo>
                    <a:pt x="469" y="250"/>
                  </a:lnTo>
                  <a:lnTo>
                    <a:pt x="469" y="251"/>
                  </a:lnTo>
                  <a:lnTo>
                    <a:pt x="470" y="251"/>
                  </a:lnTo>
                  <a:lnTo>
                    <a:pt x="471" y="252"/>
                  </a:lnTo>
                  <a:lnTo>
                    <a:pt x="472" y="252"/>
                  </a:lnTo>
                  <a:lnTo>
                    <a:pt x="473" y="252"/>
                  </a:lnTo>
                  <a:lnTo>
                    <a:pt x="474" y="252"/>
                  </a:lnTo>
                  <a:lnTo>
                    <a:pt x="475" y="253"/>
                  </a:lnTo>
                  <a:lnTo>
                    <a:pt x="474" y="254"/>
                  </a:lnTo>
                  <a:lnTo>
                    <a:pt x="473" y="254"/>
                  </a:lnTo>
                  <a:lnTo>
                    <a:pt x="473" y="255"/>
                  </a:lnTo>
                  <a:lnTo>
                    <a:pt x="471" y="257"/>
                  </a:lnTo>
                  <a:lnTo>
                    <a:pt x="470" y="258"/>
                  </a:lnTo>
                  <a:lnTo>
                    <a:pt x="470" y="259"/>
                  </a:lnTo>
                  <a:lnTo>
                    <a:pt x="469" y="259"/>
                  </a:lnTo>
                  <a:lnTo>
                    <a:pt x="469" y="260"/>
                  </a:lnTo>
                  <a:lnTo>
                    <a:pt x="469" y="263"/>
                  </a:lnTo>
                  <a:lnTo>
                    <a:pt x="469" y="265"/>
                  </a:lnTo>
                  <a:lnTo>
                    <a:pt x="470" y="265"/>
                  </a:lnTo>
                  <a:lnTo>
                    <a:pt x="470" y="266"/>
                  </a:lnTo>
                  <a:lnTo>
                    <a:pt x="469" y="266"/>
                  </a:lnTo>
                  <a:lnTo>
                    <a:pt x="470" y="267"/>
                  </a:lnTo>
                  <a:lnTo>
                    <a:pt x="470" y="268"/>
                  </a:lnTo>
                  <a:lnTo>
                    <a:pt x="470" y="269"/>
                  </a:lnTo>
                  <a:lnTo>
                    <a:pt x="471" y="271"/>
                  </a:lnTo>
                  <a:lnTo>
                    <a:pt x="471" y="272"/>
                  </a:lnTo>
                  <a:lnTo>
                    <a:pt x="472" y="273"/>
                  </a:lnTo>
                  <a:lnTo>
                    <a:pt x="472" y="274"/>
                  </a:lnTo>
                  <a:lnTo>
                    <a:pt x="473" y="275"/>
                  </a:lnTo>
                  <a:lnTo>
                    <a:pt x="473" y="276"/>
                  </a:lnTo>
                  <a:lnTo>
                    <a:pt x="474" y="276"/>
                  </a:lnTo>
                  <a:lnTo>
                    <a:pt x="475" y="277"/>
                  </a:lnTo>
                  <a:lnTo>
                    <a:pt x="476" y="277"/>
                  </a:lnTo>
                  <a:lnTo>
                    <a:pt x="476" y="278"/>
                  </a:lnTo>
                  <a:lnTo>
                    <a:pt x="477" y="278"/>
                  </a:lnTo>
                  <a:lnTo>
                    <a:pt x="478" y="279"/>
                  </a:lnTo>
                  <a:lnTo>
                    <a:pt x="479" y="279"/>
                  </a:lnTo>
                  <a:lnTo>
                    <a:pt x="481" y="279"/>
                  </a:lnTo>
                  <a:lnTo>
                    <a:pt x="482" y="279"/>
                  </a:lnTo>
                  <a:lnTo>
                    <a:pt x="481" y="280"/>
                  </a:lnTo>
                  <a:lnTo>
                    <a:pt x="479" y="280"/>
                  </a:lnTo>
                  <a:lnTo>
                    <a:pt x="479" y="281"/>
                  </a:lnTo>
                  <a:lnTo>
                    <a:pt x="478" y="282"/>
                  </a:lnTo>
                  <a:lnTo>
                    <a:pt x="477" y="282"/>
                  </a:lnTo>
                  <a:lnTo>
                    <a:pt x="476" y="282"/>
                  </a:lnTo>
                  <a:lnTo>
                    <a:pt x="475" y="284"/>
                  </a:lnTo>
                  <a:lnTo>
                    <a:pt x="474" y="285"/>
                  </a:lnTo>
                  <a:lnTo>
                    <a:pt x="474" y="287"/>
                  </a:lnTo>
                  <a:lnTo>
                    <a:pt x="473" y="287"/>
                  </a:lnTo>
                  <a:lnTo>
                    <a:pt x="473" y="288"/>
                  </a:lnTo>
                  <a:lnTo>
                    <a:pt x="473" y="289"/>
                  </a:lnTo>
                  <a:lnTo>
                    <a:pt x="473" y="290"/>
                  </a:lnTo>
                  <a:lnTo>
                    <a:pt x="472" y="290"/>
                  </a:lnTo>
                  <a:lnTo>
                    <a:pt x="472" y="291"/>
                  </a:lnTo>
                  <a:lnTo>
                    <a:pt x="473" y="291"/>
                  </a:lnTo>
                  <a:lnTo>
                    <a:pt x="472" y="291"/>
                  </a:lnTo>
                  <a:lnTo>
                    <a:pt x="472" y="290"/>
                  </a:lnTo>
                  <a:lnTo>
                    <a:pt x="472" y="289"/>
                  </a:lnTo>
                  <a:lnTo>
                    <a:pt x="472" y="290"/>
                  </a:lnTo>
                  <a:lnTo>
                    <a:pt x="472" y="291"/>
                  </a:lnTo>
                  <a:lnTo>
                    <a:pt x="472" y="292"/>
                  </a:lnTo>
                  <a:lnTo>
                    <a:pt x="472" y="291"/>
                  </a:lnTo>
                  <a:lnTo>
                    <a:pt x="472" y="292"/>
                  </a:lnTo>
                  <a:lnTo>
                    <a:pt x="473" y="293"/>
                  </a:lnTo>
                  <a:lnTo>
                    <a:pt x="474" y="293"/>
                  </a:lnTo>
                  <a:lnTo>
                    <a:pt x="474" y="294"/>
                  </a:lnTo>
                  <a:lnTo>
                    <a:pt x="475" y="295"/>
                  </a:lnTo>
                  <a:lnTo>
                    <a:pt x="475" y="296"/>
                  </a:lnTo>
                  <a:lnTo>
                    <a:pt x="475" y="297"/>
                  </a:lnTo>
                  <a:lnTo>
                    <a:pt x="474" y="299"/>
                  </a:lnTo>
                  <a:lnTo>
                    <a:pt x="474" y="300"/>
                  </a:lnTo>
                  <a:lnTo>
                    <a:pt x="473" y="301"/>
                  </a:lnTo>
                  <a:lnTo>
                    <a:pt x="472" y="302"/>
                  </a:lnTo>
                  <a:lnTo>
                    <a:pt x="471" y="304"/>
                  </a:lnTo>
                  <a:lnTo>
                    <a:pt x="471" y="306"/>
                  </a:lnTo>
                  <a:lnTo>
                    <a:pt x="471" y="307"/>
                  </a:lnTo>
                  <a:lnTo>
                    <a:pt x="471" y="308"/>
                  </a:lnTo>
                  <a:lnTo>
                    <a:pt x="472" y="309"/>
                  </a:lnTo>
                  <a:lnTo>
                    <a:pt x="472" y="310"/>
                  </a:lnTo>
                  <a:lnTo>
                    <a:pt x="472" y="312"/>
                  </a:lnTo>
                  <a:lnTo>
                    <a:pt x="473" y="313"/>
                  </a:lnTo>
                  <a:lnTo>
                    <a:pt x="473" y="314"/>
                  </a:lnTo>
                  <a:lnTo>
                    <a:pt x="474" y="315"/>
                  </a:lnTo>
                  <a:lnTo>
                    <a:pt x="474" y="316"/>
                  </a:lnTo>
                  <a:lnTo>
                    <a:pt x="475" y="317"/>
                  </a:lnTo>
                  <a:lnTo>
                    <a:pt x="475" y="318"/>
                  </a:lnTo>
                  <a:lnTo>
                    <a:pt x="476" y="318"/>
                  </a:lnTo>
                  <a:lnTo>
                    <a:pt x="475" y="319"/>
                  </a:lnTo>
                  <a:lnTo>
                    <a:pt x="474" y="319"/>
                  </a:lnTo>
                  <a:lnTo>
                    <a:pt x="473" y="320"/>
                  </a:lnTo>
                  <a:lnTo>
                    <a:pt x="473" y="319"/>
                  </a:lnTo>
                  <a:lnTo>
                    <a:pt x="472" y="319"/>
                  </a:lnTo>
                  <a:lnTo>
                    <a:pt x="472" y="320"/>
                  </a:lnTo>
                  <a:lnTo>
                    <a:pt x="471" y="320"/>
                  </a:lnTo>
                  <a:lnTo>
                    <a:pt x="470" y="319"/>
                  </a:lnTo>
                  <a:lnTo>
                    <a:pt x="470" y="318"/>
                  </a:lnTo>
                  <a:lnTo>
                    <a:pt x="471" y="318"/>
                  </a:lnTo>
                  <a:lnTo>
                    <a:pt x="472" y="318"/>
                  </a:lnTo>
                  <a:lnTo>
                    <a:pt x="473" y="317"/>
                  </a:lnTo>
                  <a:lnTo>
                    <a:pt x="474" y="317"/>
                  </a:lnTo>
                  <a:lnTo>
                    <a:pt x="475" y="318"/>
                  </a:lnTo>
                  <a:lnTo>
                    <a:pt x="475" y="317"/>
                  </a:lnTo>
                  <a:lnTo>
                    <a:pt x="474" y="317"/>
                  </a:lnTo>
                  <a:lnTo>
                    <a:pt x="473" y="317"/>
                  </a:lnTo>
                  <a:lnTo>
                    <a:pt x="472" y="317"/>
                  </a:lnTo>
                  <a:lnTo>
                    <a:pt x="471" y="317"/>
                  </a:lnTo>
                  <a:lnTo>
                    <a:pt x="471" y="318"/>
                  </a:lnTo>
                  <a:lnTo>
                    <a:pt x="470" y="318"/>
                  </a:lnTo>
                  <a:lnTo>
                    <a:pt x="470" y="317"/>
                  </a:lnTo>
                  <a:lnTo>
                    <a:pt x="469" y="317"/>
                  </a:lnTo>
                  <a:lnTo>
                    <a:pt x="469" y="318"/>
                  </a:lnTo>
                  <a:lnTo>
                    <a:pt x="469" y="320"/>
                  </a:lnTo>
                  <a:lnTo>
                    <a:pt x="470" y="320"/>
                  </a:lnTo>
                  <a:lnTo>
                    <a:pt x="471" y="320"/>
                  </a:lnTo>
                  <a:lnTo>
                    <a:pt x="471" y="322"/>
                  </a:lnTo>
                  <a:lnTo>
                    <a:pt x="471" y="323"/>
                  </a:lnTo>
                  <a:lnTo>
                    <a:pt x="472" y="324"/>
                  </a:lnTo>
                  <a:lnTo>
                    <a:pt x="472" y="323"/>
                  </a:lnTo>
                  <a:lnTo>
                    <a:pt x="473" y="323"/>
                  </a:lnTo>
                  <a:lnTo>
                    <a:pt x="473" y="322"/>
                  </a:lnTo>
                  <a:lnTo>
                    <a:pt x="473" y="321"/>
                  </a:lnTo>
                  <a:lnTo>
                    <a:pt x="474" y="321"/>
                  </a:lnTo>
                  <a:lnTo>
                    <a:pt x="473" y="323"/>
                  </a:lnTo>
                  <a:lnTo>
                    <a:pt x="473" y="324"/>
                  </a:lnTo>
                  <a:lnTo>
                    <a:pt x="472" y="324"/>
                  </a:lnTo>
                  <a:lnTo>
                    <a:pt x="472" y="325"/>
                  </a:lnTo>
                  <a:lnTo>
                    <a:pt x="472" y="326"/>
                  </a:lnTo>
                  <a:lnTo>
                    <a:pt x="471" y="326"/>
                  </a:lnTo>
                  <a:lnTo>
                    <a:pt x="471" y="327"/>
                  </a:lnTo>
                  <a:lnTo>
                    <a:pt x="470" y="328"/>
                  </a:lnTo>
                  <a:lnTo>
                    <a:pt x="470" y="329"/>
                  </a:lnTo>
                  <a:lnTo>
                    <a:pt x="471" y="329"/>
                  </a:lnTo>
                  <a:lnTo>
                    <a:pt x="471" y="328"/>
                  </a:lnTo>
                  <a:lnTo>
                    <a:pt x="471" y="327"/>
                  </a:lnTo>
                  <a:lnTo>
                    <a:pt x="472" y="326"/>
                  </a:lnTo>
                  <a:lnTo>
                    <a:pt x="472" y="325"/>
                  </a:lnTo>
                  <a:lnTo>
                    <a:pt x="473" y="324"/>
                  </a:lnTo>
                  <a:lnTo>
                    <a:pt x="474" y="323"/>
                  </a:lnTo>
                  <a:lnTo>
                    <a:pt x="474" y="322"/>
                  </a:lnTo>
                  <a:lnTo>
                    <a:pt x="474" y="321"/>
                  </a:lnTo>
                  <a:lnTo>
                    <a:pt x="475" y="322"/>
                  </a:lnTo>
                  <a:lnTo>
                    <a:pt x="475" y="323"/>
                  </a:lnTo>
                  <a:lnTo>
                    <a:pt x="474" y="324"/>
                  </a:lnTo>
                  <a:lnTo>
                    <a:pt x="474" y="325"/>
                  </a:lnTo>
                  <a:lnTo>
                    <a:pt x="473" y="326"/>
                  </a:lnTo>
                  <a:lnTo>
                    <a:pt x="472" y="327"/>
                  </a:lnTo>
                  <a:lnTo>
                    <a:pt x="472" y="328"/>
                  </a:lnTo>
                  <a:lnTo>
                    <a:pt x="472" y="329"/>
                  </a:lnTo>
                  <a:lnTo>
                    <a:pt x="471" y="330"/>
                  </a:lnTo>
                  <a:lnTo>
                    <a:pt x="470" y="330"/>
                  </a:lnTo>
                  <a:lnTo>
                    <a:pt x="469" y="329"/>
                  </a:lnTo>
                  <a:lnTo>
                    <a:pt x="468" y="328"/>
                  </a:lnTo>
                  <a:lnTo>
                    <a:pt x="467" y="328"/>
                  </a:lnTo>
                  <a:lnTo>
                    <a:pt x="466" y="329"/>
                  </a:lnTo>
                  <a:lnTo>
                    <a:pt x="467" y="329"/>
                  </a:lnTo>
                  <a:lnTo>
                    <a:pt x="468" y="330"/>
                  </a:lnTo>
                  <a:lnTo>
                    <a:pt x="469" y="330"/>
                  </a:lnTo>
                  <a:lnTo>
                    <a:pt x="469" y="331"/>
                  </a:lnTo>
                  <a:lnTo>
                    <a:pt x="470" y="331"/>
                  </a:lnTo>
                  <a:lnTo>
                    <a:pt x="471" y="331"/>
                  </a:lnTo>
                  <a:lnTo>
                    <a:pt x="471" y="332"/>
                  </a:lnTo>
                  <a:lnTo>
                    <a:pt x="471" y="333"/>
                  </a:lnTo>
                  <a:lnTo>
                    <a:pt x="471" y="334"/>
                  </a:lnTo>
                  <a:lnTo>
                    <a:pt x="471" y="335"/>
                  </a:lnTo>
                  <a:lnTo>
                    <a:pt x="471" y="337"/>
                  </a:lnTo>
                  <a:lnTo>
                    <a:pt x="472" y="337"/>
                  </a:lnTo>
                  <a:lnTo>
                    <a:pt x="472" y="338"/>
                  </a:lnTo>
                  <a:lnTo>
                    <a:pt x="473" y="339"/>
                  </a:lnTo>
                  <a:lnTo>
                    <a:pt x="473" y="340"/>
                  </a:lnTo>
                  <a:lnTo>
                    <a:pt x="473" y="341"/>
                  </a:lnTo>
                  <a:lnTo>
                    <a:pt x="473" y="342"/>
                  </a:lnTo>
                  <a:lnTo>
                    <a:pt x="473" y="343"/>
                  </a:lnTo>
                  <a:lnTo>
                    <a:pt x="472" y="343"/>
                  </a:lnTo>
                  <a:lnTo>
                    <a:pt x="471" y="343"/>
                  </a:lnTo>
                  <a:lnTo>
                    <a:pt x="470" y="342"/>
                  </a:lnTo>
                  <a:lnTo>
                    <a:pt x="470" y="341"/>
                  </a:lnTo>
                  <a:lnTo>
                    <a:pt x="469" y="341"/>
                  </a:lnTo>
                  <a:lnTo>
                    <a:pt x="470" y="342"/>
                  </a:lnTo>
                  <a:lnTo>
                    <a:pt x="469" y="342"/>
                  </a:lnTo>
                  <a:lnTo>
                    <a:pt x="469" y="341"/>
                  </a:lnTo>
                  <a:lnTo>
                    <a:pt x="469" y="342"/>
                  </a:lnTo>
                  <a:lnTo>
                    <a:pt x="468" y="341"/>
                  </a:lnTo>
                  <a:lnTo>
                    <a:pt x="468" y="342"/>
                  </a:lnTo>
                  <a:lnTo>
                    <a:pt x="469" y="342"/>
                  </a:lnTo>
                  <a:lnTo>
                    <a:pt x="469" y="343"/>
                  </a:lnTo>
                  <a:lnTo>
                    <a:pt x="468" y="343"/>
                  </a:lnTo>
                  <a:lnTo>
                    <a:pt x="468" y="344"/>
                  </a:lnTo>
                  <a:lnTo>
                    <a:pt x="469" y="343"/>
                  </a:lnTo>
                  <a:lnTo>
                    <a:pt x="469" y="344"/>
                  </a:lnTo>
                  <a:lnTo>
                    <a:pt x="468" y="344"/>
                  </a:lnTo>
                  <a:lnTo>
                    <a:pt x="468" y="345"/>
                  </a:lnTo>
                  <a:lnTo>
                    <a:pt x="469" y="345"/>
                  </a:lnTo>
                  <a:lnTo>
                    <a:pt x="469" y="346"/>
                  </a:lnTo>
                  <a:lnTo>
                    <a:pt x="470" y="345"/>
                  </a:lnTo>
                  <a:lnTo>
                    <a:pt x="472" y="344"/>
                  </a:lnTo>
                  <a:lnTo>
                    <a:pt x="473" y="343"/>
                  </a:lnTo>
                  <a:lnTo>
                    <a:pt x="474" y="344"/>
                  </a:lnTo>
                  <a:lnTo>
                    <a:pt x="474" y="345"/>
                  </a:lnTo>
                  <a:lnTo>
                    <a:pt x="474" y="346"/>
                  </a:lnTo>
                  <a:lnTo>
                    <a:pt x="473" y="347"/>
                  </a:lnTo>
                  <a:lnTo>
                    <a:pt x="472" y="347"/>
                  </a:lnTo>
                  <a:lnTo>
                    <a:pt x="471" y="348"/>
                  </a:lnTo>
                  <a:lnTo>
                    <a:pt x="471" y="349"/>
                  </a:lnTo>
                  <a:lnTo>
                    <a:pt x="471" y="350"/>
                  </a:lnTo>
                  <a:lnTo>
                    <a:pt x="471" y="351"/>
                  </a:lnTo>
                  <a:lnTo>
                    <a:pt x="472" y="351"/>
                  </a:lnTo>
                  <a:lnTo>
                    <a:pt x="473" y="351"/>
                  </a:lnTo>
                  <a:lnTo>
                    <a:pt x="474" y="351"/>
                  </a:lnTo>
                  <a:lnTo>
                    <a:pt x="474" y="350"/>
                  </a:lnTo>
                  <a:lnTo>
                    <a:pt x="475" y="350"/>
                  </a:lnTo>
                  <a:lnTo>
                    <a:pt x="476" y="350"/>
                  </a:lnTo>
                  <a:lnTo>
                    <a:pt x="477" y="350"/>
                  </a:lnTo>
                  <a:lnTo>
                    <a:pt x="477" y="351"/>
                  </a:lnTo>
                  <a:lnTo>
                    <a:pt x="477" y="352"/>
                  </a:lnTo>
                  <a:lnTo>
                    <a:pt x="476" y="352"/>
                  </a:lnTo>
                  <a:lnTo>
                    <a:pt x="476" y="353"/>
                  </a:lnTo>
                  <a:lnTo>
                    <a:pt x="476" y="354"/>
                  </a:lnTo>
                  <a:lnTo>
                    <a:pt x="476" y="355"/>
                  </a:lnTo>
                  <a:lnTo>
                    <a:pt x="475" y="356"/>
                  </a:lnTo>
                  <a:lnTo>
                    <a:pt x="475" y="357"/>
                  </a:lnTo>
                  <a:lnTo>
                    <a:pt x="476" y="357"/>
                  </a:lnTo>
                  <a:lnTo>
                    <a:pt x="477" y="357"/>
                  </a:lnTo>
                  <a:lnTo>
                    <a:pt x="477" y="356"/>
                  </a:lnTo>
                  <a:lnTo>
                    <a:pt x="478" y="355"/>
                  </a:lnTo>
                  <a:lnTo>
                    <a:pt x="479" y="354"/>
                  </a:lnTo>
                  <a:lnTo>
                    <a:pt x="478" y="353"/>
                  </a:lnTo>
                  <a:lnTo>
                    <a:pt x="477" y="352"/>
                  </a:lnTo>
                  <a:lnTo>
                    <a:pt x="477" y="351"/>
                  </a:lnTo>
                  <a:lnTo>
                    <a:pt x="478" y="352"/>
                  </a:lnTo>
                  <a:lnTo>
                    <a:pt x="479" y="352"/>
                  </a:lnTo>
                  <a:lnTo>
                    <a:pt x="481" y="352"/>
                  </a:lnTo>
                  <a:lnTo>
                    <a:pt x="479" y="354"/>
                  </a:lnTo>
                  <a:lnTo>
                    <a:pt x="481" y="355"/>
                  </a:lnTo>
                  <a:lnTo>
                    <a:pt x="481" y="354"/>
                  </a:lnTo>
                  <a:lnTo>
                    <a:pt x="481" y="353"/>
                  </a:lnTo>
                  <a:lnTo>
                    <a:pt x="481" y="352"/>
                  </a:lnTo>
                  <a:lnTo>
                    <a:pt x="481" y="351"/>
                  </a:lnTo>
                  <a:lnTo>
                    <a:pt x="481" y="350"/>
                  </a:lnTo>
                  <a:lnTo>
                    <a:pt x="482" y="350"/>
                  </a:lnTo>
                  <a:lnTo>
                    <a:pt x="483" y="352"/>
                  </a:lnTo>
                  <a:lnTo>
                    <a:pt x="483" y="353"/>
                  </a:lnTo>
                  <a:lnTo>
                    <a:pt x="482" y="354"/>
                  </a:lnTo>
                  <a:lnTo>
                    <a:pt x="482" y="355"/>
                  </a:lnTo>
                  <a:lnTo>
                    <a:pt x="483" y="353"/>
                  </a:lnTo>
                  <a:lnTo>
                    <a:pt x="483" y="352"/>
                  </a:lnTo>
                  <a:lnTo>
                    <a:pt x="483" y="351"/>
                  </a:lnTo>
                  <a:lnTo>
                    <a:pt x="484" y="351"/>
                  </a:lnTo>
                  <a:lnTo>
                    <a:pt x="485" y="351"/>
                  </a:lnTo>
                  <a:lnTo>
                    <a:pt x="485" y="352"/>
                  </a:lnTo>
                  <a:lnTo>
                    <a:pt x="486" y="352"/>
                  </a:lnTo>
                  <a:lnTo>
                    <a:pt x="486" y="353"/>
                  </a:lnTo>
                  <a:lnTo>
                    <a:pt x="485" y="354"/>
                  </a:lnTo>
                  <a:lnTo>
                    <a:pt x="484" y="354"/>
                  </a:lnTo>
                  <a:lnTo>
                    <a:pt x="484" y="355"/>
                  </a:lnTo>
                  <a:lnTo>
                    <a:pt x="483" y="355"/>
                  </a:lnTo>
                  <a:lnTo>
                    <a:pt x="482" y="356"/>
                  </a:lnTo>
                  <a:lnTo>
                    <a:pt x="481" y="356"/>
                  </a:lnTo>
                  <a:lnTo>
                    <a:pt x="479" y="357"/>
                  </a:lnTo>
                  <a:lnTo>
                    <a:pt x="478" y="357"/>
                  </a:lnTo>
                  <a:lnTo>
                    <a:pt x="478" y="358"/>
                  </a:lnTo>
                  <a:lnTo>
                    <a:pt x="477" y="358"/>
                  </a:lnTo>
                  <a:lnTo>
                    <a:pt x="476" y="359"/>
                  </a:lnTo>
                  <a:lnTo>
                    <a:pt x="475" y="360"/>
                  </a:lnTo>
                  <a:lnTo>
                    <a:pt x="474" y="362"/>
                  </a:lnTo>
                  <a:lnTo>
                    <a:pt x="473" y="362"/>
                  </a:lnTo>
                  <a:lnTo>
                    <a:pt x="473" y="364"/>
                  </a:lnTo>
                  <a:lnTo>
                    <a:pt x="473" y="365"/>
                  </a:lnTo>
                  <a:lnTo>
                    <a:pt x="473" y="366"/>
                  </a:lnTo>
                  <a:lnTo>
                    <a:pt x="472" y="367"/>
                  </a:lnTo>
                  <a:lnTo>
                    <a:pt x="472" y="366"/>
                  </a:lnTo>
                  <a:lnTo>
                    <a:pt x="471" y="366"/>
                  </a:lnTo>
                  <a:lnTo>
                    <a:pt x="471" y="367"/>
                  </a:lnTo>
                  <a:lnTo>
                    <a:pt x="472" y="367"/>
                  </a:lnTo>
                  <a:lnTo>
                    <a:pt x="472" y="368"/>
                  </a:lnTo>
                  <a:lnTo>
                    <a:pt x="471" y="369"/>
                  </a:lnTo>
                  <a:lnTo>
                    <a:pt x="470" y="370"/>
                  </a:lnTo>
                  <a:lnTo>
                    <a:pt x="470" y="369"/>
                  </a:lnTo>
                  <a:lnTo>
                    <a:pt x="471" y="368"/>
                  </a:lnTo>
                  <a:lnTo>
                    <a:pt x="470" y="367"/>
                  </a:lnTo>
                  <a:lnTo>
                    <a:pt x="469" y="367"/>
                  </a:lnTo>
                  <a:lnTo>
                    <a:pt x="468" y="367"/>
                  </a:lnTo>
                  <a:lnTo>
                    <a:pt x="468" y="366"/>
                  </a:lnTo>
                  <a:lnTo>
                    <a:pt x="468" y="365"/>
                  </a:lnTo>
                  <a:lnTo>
                    <a:pt x="469" y="366"/>
                  </a:lnTo>
                  <a:lnTo>
                    <a:pt x="471" y="366"/>
                  </a:lnTo>
                  <a:lnTo>
                    <a:pt x="472" y="366"/>
                  </a:lnTo>
                  <a:lnTo>
                    <a:pt x="472" y="365"/>
                  </a:lnTo>
                  <a:lnTo>
                    <a:pt x="472" y="364"/>
                  </a:lnTo>
                  <a:lnTo>
                    <a:pt x="472" y="365"/>
                  </a:lnTo>
                  <a:lnTo>
                    <a:pt x="471" y="365"/>
                  </a:lnTo>
                  <a:lnTo>
                    <a:pt x="470" y="365"/>
                  </a:lnTo>
                  <a:lnTo>
                    <a:pt x="469" y="364"/>
                  </a:lnTo>
                  <a:lnTo>
                    <a:pt x="468" y="364"/>
                  </a:lnTo>
                  <a:lnTo>
                    <a:pt x="467" y="364"/>
                  </a:lnTo>
                  <a:lnTo>
                    <a:pt x="466" y="364"/>
                  </a:lnTo>
                  <a:lnTo>
                    <a:pt x="465" y="365"/>
                  </a:lnTo>
                  <a:lnTo>
                    <a:pt x="466" y="365"/>
                  </a:lnTo>
                  <a:lnTo>
                    <a:pt x="466" y="366"/>
                  </a:lnTo>
                  <a:lnTo>
                    <a:pt x="467" y="366"/>
                  </a:lnTo>
                  <a:lnTo>
                    <a:pt x="466" y="367"/>
                  </a:lnTo>
                  <a:lnTo>
                    <a:pt x="465" y="367"/>
                  </a:lnTo>
                  <a:lnTo>
                    <a:pt x="466" y="368"/>
                  </a:lnTo>
                  <a:lnTo>
                    <a:pt x="467" y="367"/>
                  </a:lnTo>
                  <a:lnTo>
                    <a:pt x="468" y="367"/>
                  </a:lnTo>
                  <a:lnTo>
                    <a:pt x="468" y="368"/>
                  </a:lnTo>
                  <a:lnTo>
                    <a:pt x="469" y="368"/>
                  </a:lnTo>
                  <a:lnTo>
                    <a:pt x="470" y="368"/>
                  </a:lnTo>
                  <a:lnTo>
                    <a:pt x="470" y="369"/>
                  </a:lnTo>
                  <a:lnTo>
                    <a:pt x="470" y="370"/>
                  </a:lnTo>
                  <a:lnTo>
                    <a:pt x="469" y="369"/>
                  </a:lnTo>
                  <a:lnTo>
                    <a:pt x="469" y="370"/>
                  </a:lnTo>
                  <a:lnTo>
                    <a:pt x="469" y="371"/>
                  </a:lnTo>
                  <a:lnTo>
                    <a:pt x="468" y="371"/>
                  </a:lnTo>
                  <a:lnTo>
                    <a:pt x="467" y="370"/>
                  </a:lnTo>
                  <a:lnTo>
                    <a:pt x="468" y="370"/>
                  </a:lnTo>
                  <a:lnTo>
                    <a:pt x="467" y="369"/>
                  </a:lnTo>
                  <a:lnTo>
                    <a:pt x="466" y="370"/>
                  </a:lnTo>
                  <a:lnTo>
                    <a:pt x="465" y="370"/>
                  </a:lnTo>
                  <a:lnTo>
                    <a:pt x="465" y="371"/>
                  </a:lnTo>
                  <a:lnTo>
                    <a:pt x="466" y="371"/>
                  </a:lnTo>
                  <a:lnTo>
                    <a:pt x="466" y="372"/>
                  </a:lnTo>
                  <a:lnTo>
                    <a:pt x="465" y="372"/>
                  </a:lnTo>
                  <a:lnTo>
                    <a:pt x="464" y="372"/>
                  </a:lnTo>
                  <a:lnTo>
                    <a:pt x="463" y="372"/>
                  </a:lnTo>
                  <a:lnTo>
                    <a:pt x="463" y="373"/>
                  </a:lnTo>
                  <a:lnTo>
                    <a:pt x="463" y="374"/>
                  </a:lnTo>
                  <a:lnTo>
                    <a:pt x="461" y="375"/>
                  </a:lnTo>
                  <a:lnTo>
                    <a:pt x="462" y="376"/>
                  </a:lnTo>
                  <a:lnTo>
                    <a:pt x="461" y="376"/>
                  </a:lnTo>
                  <a:lnTo>
                    <a:pt x="462" y="377"/>
                  </a:lnTo>
                  <a:lnTo>
                    <a:pt x="462" y="378"/>
                  </a:lnTo>
                  <a:lnTo>
                    <a:pt x="462" y="379"/>
                  </a:lnTo>
                  <a:lnTo>
                    <a:pt x="462" y="380"/>
                  </a:lnTo>
                  <a:lnTo>
                    <a:pt x="461" y="381"/>
                  </a:lnTo>
                  <a:lnTo>
                    <a:pt x="460" y="382"/>
                  </a:lnTo>
                  <a:lnTo>
                    <a:pt x="461" y="381"/>
                  </a:lnTo>
                  <a:lnTo>
                    <a:pt x="462" y="381"/>
                  </a:lnTo>
                  <a:lnTo>
                    <a:pt x="463" y="381"/>
                  </a:lnTo>
                  <a:lnTo>
                    <a:pt x="463" y="380"/>
                  </a:lnTo>
                  <a:lnTo>
                    <a:pt x="464" y="380"/>
                  </a:lnTo>
                  <a:lnTo>
                    <a:pt x="465" y="380"/>
                  </a:lnTo>
                  <a:lnTo>
                    <a:pt x="466" y="379"/>
                  </a:lnTo>
                  <a:lnTo>
                    <a:pt x="467" y="379"/>
                  </a:lnTo>
                  <a:lnTo>
                    <a:pt x="467" y="380"/>
                  </a:lnTo>
                  <a:lnTo>
                    <a:pt x="468" y="381"/>
                  </a:lnTo>
                  <a:lnTo>
                    <a:pt x="468" y="380"/>
                  </a:lnTo>
                  <a:lnTo>
                    <a:pt x="468" y="379"/>
                  </a:lnTo>
                  <a:lnTo>
                    <a:pt x="467" y="378"/>
                  </a:lnTo>
                  <a:lnTo>
                    <a:pt x="465" y="377"/>
                  </a:lnTo>
                  <a:lnTo>
                    <a:pt x="465" y="376"/>
                  </a:lnTo>
                  <a:lnTo>
                    <a:pt x="464" y="376"/>
                  </a:lnTo>
                  <a:lnTo>
                    <a:pt x="464" y="375"/>
                  </a:lnTo>
                  <a:lnTo>
                    <a:pt x="463" y="375"/>
                  </a:lnTo>
                  <a:lnTo>
                    <a:pt x="462" y="375"/>
                  </a:lnTo>
                  <a:lnTo>
                    <a:pt x="463" y="374"/>
                  </a:lnTo>
                  <a:lnTo>
                    <a:pt x="464" y="374"/>
                  </a:lnTo>
                  <a:lnTo>
                    <a:pt x="465" y="373"/>
                  </a:lnTo>
                  <a:lnTo>
                    <a:pt x="466" y="372"/>
                  </a:lnTo>
                  <a:lnTo>
                    <a:pt x="467" y="372"/>
                  </a:lnTo>
                  <a:lnTo>
                    <a:pt x="467" y="373"/>
                  </a:lnTo>
                  <a:lnTo>
                    <a:pt x="466" y="374"/>
                  </a:lnTo>
                  <a:lnTo>
                    <a:pt x="467" y="374"/>
                  </a:lnTo>
                  <a:lnTo>
                    <a:pt x="467" y="373"/>
                  </a:lnTo>
                  <a:lnTo>
                    <a:pt x="468" y="373"/>
                  </a:lnTo>
                  <a:lnTo>
                    <a:pt x="468" y="374"/>
                  </a:lnTo>
                  <a:lnTo>
                    <a:pt x="467" y="374"/>
                  </a:lnTo>
                  <a:lnTo>
                    <a:pt x="468" y="375"/>
                  </a:lnTo>
                  <a:lnTo>
                    <a:pt x="468" y="374"/>
                  </a:lnTo>
                  <a:lnTo>
                    <a:pt x="469" y="374"/>
                  </a:lnTo>
                  <a:lnTo>
                    <a:pt x="469" y="375"/>
                  </a:lnTo>
                  <a:lnTo>
                    <a:pt x="470" y="375"/>
                  </a:lnTo>
                  <a:lnTo>
                    <a:pt x="470" y="376"/>
                  </a:lnTo>
                  <a:lnTo>
                    <a:pt x="470" y="377"/>
                  </a:lnTo>
                  <a:lnTo>
                    <a:pt x="470" y="378"/>
                  </a:lnTo>
                  <a:lnTo>
                    <a:pt x="471" y="378"/>
                  </a:lnTo>
                  <a:lnTo>
                    <a:pt x="471" y="377"/>
                  </a:lnTo>
                  <a:lnTo>
                    <a:pt x="472" y="377"/>
                  </a:lnTo>
                  <a:lnTo>
                    <a:pt x="473" y="378"/>
                  </a:lnTo>
                  <a:lnTo>
                    <a:pt x="474" y="377"/>
                  </a:lnTo>
                  <a:lnTo>
                    <a:pt x="475" y="377"/>
                  </a:lnTo>
                  <a:lnTo>
                    <a:pt x="476" y="377"/>
                  </a:lnTo>
                  <a:lnTo>
                    <a:pt x="477" y="377"/>
                  </a:lnTo>
                  <a:lnTo>
                    <a:pt x="479" y="377"/>
                  </a:lnTo>
                  <a:lnTo>
                    <a:pt x="483" y="377"/>
                  </a:lnTo>
                  <a:lnTo>
                    <a:pt x="485" y="377"/>
                  </a:lnTo>
                  <a:lnTo>
                    <a:pt x="486" y="377"/>
                  </a:lnTo>
                  <a:lnTo>
                    <a:pt x="486" y="378"/>
                  </a:lnTo>
                  <a:lnTo>
                    <a:pt x="487" y="378"/>
                  </a:lnTo>
                  <a:lnTo>
                    <a:pt x="487" y="380"/>
                  </a:lnTo>
                  <a:lnTo>
                    <a:pt x="486" y="380"/>
                  </a:lnTo>
                  <a:lnTo>
                    <a:pt x="486" y="381"/>
                  </a:lnTo>
                  <a:lnTo>
                    <a:pt x="485" y="382"/>
                  </a:lnTo>
                  <a:lnTo>
                    <a:pt x="484" y="382"/>
                  </a:lnTo>
                  <a:lnTo>
                    <a:pt x="483" y="382"/>
                  </a:lnTo>
                  <a:lnTo>
                    <a:pt x="484" y="383"/>
                  </a:lnTo>
                  <a:lnTo>
                    <a:pt x="484" y="384"/>
                  </a:lnTo>
                  <a:lnTo>
                    <a:pt x="483" y="384"/>
                  </a:lnTo>
                  <a:lnTo>
                    <a:pt x="483" y="385"/>
                  </a:lnTo>
                  <a:lnTo>
                    <a:pt x="484" y="385"/>
                  </a:lnTo>
                  <a:lnTo>
                    <a:pt x="484" y="388"/>
                  </a:lnTo>
                  <a:lnTo>
                    <a:pt x="484" y="389"/>
                  </a:lnTo>
                  <a:lnTo>
                    <a:pt x="485" y="391"/>
                  </a:lnTo>
                  <a:lnTo>
                    <a:pt x="485" y="392"/>
                  </a:lnTo>
                  <a:lnTo>
                    <a:pt x="486" y="393"/>
                  </a:lnTo>
                  <a:lnTo>
                    <a:pt x="486" y="394"/>
                  </a:lnTo>
                  <a:lnTo>
                    <a:pt x="486" y="395"/>
                  </a:lnTo>
                  <a:lnTo>
                    <a:pt x="486" y="396"/>
                  </a:lnTo>
                  <a:lnTo>
                    <a:pt x="487" y="395"/>
                  </a:lnTo>
                  <a:lnTo>
                    <a:pt x="488" y="395"/>
                  </a:lnTo>
                  <a:lnTo>
                    <a:pt x="488" y="396"/>
                  </a:lnTo>
                  <a:lnTo>
                    <a:pt x="488" y="397"/>
                  </a:lnTo>
                  <a:lnTo>
                    <a:pt x="489" y="397"/>
                  </a:lnTo>
                  <a:lnTo>
                    <a:pt x="490" y="398"/>
                  </a:lnTo>
                  <a:lnTo>
                    <a:pt x="491" y="398"/>
                  </a:lnTo>
                  <a:lnTo>
                    <a:pt x="492" y="398"/>
                  </a:lnTo>
                  <a:lnTo>
                    <a:pt x="493" y="397"/>
                  </a:lnTo>
                  <a:lnTo>
                    <a:pt x="493" y="398"/>
                  </a:lnTo>
                  <a:lnTo>
                    <a:pt x="494" y="398"/>
                  </a:lnTo>
                  <a:lnTo>
                    <a:pt x="495" y="399"/>
                  </a:lnTo>
                  <a:lnTo>
                    <a:pt x="495" y="400"/>
                  </a:lnTo>
                  <a:lnTo>
                    <a:pt x="495" y="402"/>
                  </a:lnTo>
                  <a:lnTo>
                    <a:pt x="495" y="403"/>
                  </a:lnTo>
                  <a:lnTo>
                    <a:pt x="494" y="403"/>
                  </a:lnTo>
                  <a:lnTo>
                    <a:pt x="494" y="402"/>
                  </a:lnTo>
                  <a:lnTo>
                    <a:pt x="493" y="402"/>
                  </a:lnTo>
                  <a:lnTo>
                    <a:pt x="493" y="403"/>
                  </a:lnTo>
                  <a:lnTo>
                    <a:pt x="493" y="402"/>
                  </a:lnTo>
                  <a:lnTo>
                    <a:pt x="492" y="401"/>
                  </a:lnTo>
                  <a:lnTo>
                    <a:pt x="491" y="401"/>
                  </a:lnTo>
                  <a:lnTo>
                    <a:pt x="490" y="401"/>
                  </a:lnTo>
                  <a:lnTo>
                    <a:pt x="489" y="401"/>
                  </a:lnTo>
                  <a:lnTo>
                    <a:pt x="489" y="400"/>
                  </a:lnTo>
                  <a:lnTo>
                    <a:pt x="488" y="399"/>
                  </a:lnTo>
                  <a:lnTo>
                    <a:pt x="488" y="400"/>
                  </a:lnTo>
                  <a:lnTo>
                    <a:pt x="487" y="400"/>
                  </a:lnTo>
                  <a:lnTo>
                    <a:pt x="486" y="399"/>
                  </a:lnTo>
                  <a:lnTo>
                    <a:pt x="486" y="398"/>
                  </a:lnTo>
                  <a:lnTo>
                    <a:pt x="485" y="398"/>
                  </a:lnTo>
                  <a:lnTo>
                    <a:pt x="485" y="397"/>
                  </a:lnTo>
                  <a:lnTo>
                    <a:pt x="484" y="397"/>
                  </a:lnTo>
                  <a:lnTo>
                    <a:pt x="485" y="396"/>
                  </a:lnTo>
                  <a:lnTo>
                    <a:pt x="485" y="397"/>
                  </a:lnTo>
                  <a:lnTo>
                    <a:pt x="486" y="397"/>
                  </a:lnTo>
                  <a:lnTo>
                    <a:pt x="487" y="397"/>
                  </a:lnTo>
                  <a:lnTo>
                    <a:pt x="486" y="397"/>
                  </a:lnTo>
                  <a:lnTo>
                    <a:pt x="487" y="397"/>
                  </a:lnTo>
                  <a:lnTo>
                    <a:pt x="486" y="397"/>
                  </a:lnTo>
                  <a:lnTo>
                    <a:pt x="486" y="396"/>
                  </a:lnTo>
                  <a:lnTo>
                    <a:pt x="485" y="396"/>
                  </a:lnTo>
                  <a:lnTo>
                    <a:pt x="486" y="396"/>
                  </a:lnTo>
                  <a:lnTo>
                    <a:pt x="485" y="396"/>
                  </a:lnTo>
                  <a:lnTo>
                    <a:pt x="485" y="395"/>
                  </a:lnTo>
                  <a:lnTo>
                    <a:pt x="484" y="394"/>
                  </a:lnTo>
                  <a:lnTo>
                    <a:pt x="484" y="393"/>
                  </a:lnTo>
                  <a:lnTo>
                    <a:pt x="484" y="392"/>
                  </a:lnTo>
                  <a:lnTo>
                    <a:pt x="484" y="391"/>
                  </a:lnTo>
                  <a:lnTo>
                    <a:pt x="483" y="390"/>
                  </a:lnTo>
                  <a:lnTo>
                    <a:pt x="483" y="389"/>
                  </a:lnTo>
                  <a:lnTo>
                    <a:pt x="483" y="388"/>
                  </a:lnTo>
                  <a:lnTo>
                    <a:pt x="483" y="387"/>
                  </a:lnTo>
                  <a:lnTo>
                    <a:pt x="483" y="385"/>
                  </a:lnTo>
                  <a:lnTo>
                    <a:pt x="483" y="387"/>
                  </a:lnTo>
                  <a:lnTo>
                    <a:pt x="482" y="388"/>
                  </a:lnTo>
                  <a:lnTo>
                    <a:pt x="483" y="388"/>
                  </a:lnTo>
                  <a:lnTo>
                    <a:pt x="482" y="388"/>
                  </a:lnTo>
                  <a:lnTo>
                    <a:pt x="482" y="390"/>
                  </a:lnTo>
                  <a:lnTo>
                    <a:pt x="483" y="391"/>
                  </a:lnTo>
                  <a:lnTo>
                    <a:pt x="482" y="390"/>
                  </a:lnTo>
                  <a:lnTo>
                    <a:pt x="482" y="391"/>
                  </a:lnTo>
                  <a:lnTo>
                    <a:pt x="482" y="392"/>
                  </a:lnTo>
                  <a:lnTo>
                    <a:pt x="483" y="391"/>
                  </a:lnTo>
                  <a:lnTo>
                    <a:pt x="483" y="392"/>
                  </a:lnTo>
                  <a:lnTo>
                    <a:pt x="484" y="393"/>
                  </a:lnTo>
                  <a:lnTo>
                    <a:pt x="483" y="393"/>
                  </a:lnTo>
                  <a:lnTo>
                    <a:pt x="483" y="394"/>
                  </a:lnTo>
                  <a:lnTo>
                    <a:pt x="482" y="394"/>
                  </a:lnTo>
                  <a:lnTo>
                    <a:pt x="483" y="395"/>
                  </a:lnTo>
                  <a:lnTo>
                    <a:pt x="482" y="396"/>
                  </a:lnTo>
                  <a:lnTo>
                    <a:pt x="483" y="396"/>
                  </a:lnTo>
                  <a:lnTo>
                    <a:pt x="483" y="397"/>
                  </a:lnTo>
                  <a:lnTo>
                    <a:pt x="484" y="397"/>
                  </a:lnTo>
                  <a:lnTo>
                    <a:pt x="484" y="398"/>
                  </a:lnTo>
                  <a:lnTo>
                    <a:pt x="483" y="398"/>
                  </a:lnTo>
                  <a:lnTo>
                    <a:pt x="484" y="399"/>
                  </a:lnTo>
                  <a:lnTo>
                    <a:pt x="484" y="400"/>
                  </a:lnTo>
                  <a:lnTo>
                    <a:pt x="484" y="401"/>
                  </a:lnTo>
                  <a:lnTo>
                    <a:pt x="485" y="400"/>
                  </a:lnTo>
                  <a:lnTo>
                    <a:pt x="485" y="401"/>
                  </a:lnTo>
                  <a:lnTo>
                    <a:pt x="485" y="402"/>
                  </a:lnTo>
                  <a:lnTo>
                    <a:pt x="484" y="402"/>
                  </a:lnTo>
                  <a:lnTo>
                    <a:pt x="484" y="403"/>
                  </a:lnTo>
                  <a:lnTo>
                    <a:pt x="483" y="403"/>
                  </a:lnTo>
                  <a:lnTo>
                    <a:pt x="484" y="403"/>
                  </a:lnTo>
                  <a:lnTo>
                    <a:pt x="484" y="404"/>
                  </a:lnTo>
                  <a:lnTo>
                    <a:pt x="484" y="405"/>
                  </a:lnTo>
                  <a:lnTo>
                    <a:pt x="484" y="406"/>
                  </a:lnTo>
                  <a:lnTo>
                    <a:pt x="484" y="407"/>
                  </a:lnTo>
                  <a:lnTo>
                    <a:pt x="484" y="408"/>
                  </a:lnTo>
                  <a:lnTo>
                    <a:pt x="484" y="409"/>
                  </a:lnTo>
                  <a:lnTo>
                    <a:pt x="485" y="409"/>
                  </a:lnTo>
                  <a:lnTo>
                    <a:pt x="485" y="410"/>
                  </a:lnTo>
                  <a:lnTo>
                    <a:pt x="485" y="412"/>
                  </a:lnTo>
                  <a:lnTo>
                    <a:pt x="484" y="410"/>
                  </a:lnTo>
                  <a:lnTo>
                    <a:pt x="483" y="412"/>
                  </a:lnTo>
                  <a:lnTo>
                    <a:pt x="484" y="412"/>
                  </a:lnTo>
                  <a:lnTo>
                    <a:pt x="483" y="413"/>
                  </a:lnTo>
                  <a:lnTo>
                    <a:pt x="484" y="413"/>
                  </a:lnTo>
                  <a:lnTo>
                    <a:pt x="484" y="412"/>
                  </a:lnTo>
                  <a:lnTo>
                    <a:pt x="485" y="412"/>
                  </a:lnTo>
                  <a:lnTo>
                    <a:pt x="485" y="413"/>
                  </a:lnTo>
                  <a:lnTo>
                    <a:pt x="486" y="413"/>
                  </a:lnTo>
                  <a:lnTo>
                    <a:pt x="486" y="414"/>
                  </a:lnTo>
                  <a:lnTo>
                    <a:pt x="487" y="414"/>
                  </a:lnTo>
                  <a:lnTo>
                    <a:pt x="489" y="415"/>
                  </a:lnTo>
                  <a:lnTo>
                    <a:pt x="490" y="417"/>
                  </a:lnTo>
                  <a:lnTo>
                    <a:pt x="491" y="417"/>
                  </a:lnTo>
                  <a:lnTo>
                    <a:pt x="490" y="416"/>
                  </a:lnTo>
                  <a:lnTo>
                    <a:pt x="490" y="415"/>
                  </a:lnTo>
                  <a:lnTo>
                    <a:pt x="490" y="414"/>
                  </a:lnTo>
                  <a:lnTo>
                    <a:pt x="489" y="413"/>
                  </a:lnTo>
                  <a:lnTo>
                    <a:pt x="488" y="413"/>
                  </a:lnTo>
                  <a:lnTo>
                    <a:pt x="487" y="413"/>
                  </a:lnTo>
                  <a:lnTo>
                    <a:pt x="487" y="412"/>
                  </a:lnTo>
                  <a:lnTo>
                    <a:pt x="488" y="412"/>
                  </a:lnTo>
                  <a:lnTo>
                    <a:pt x="489" y="410"/>
                  </a:lnTo>
                  <a:lnTo>
                    <a:pt x="490" y="410"/>
                  </a:lnTo>
                  <a:lnTo>
                    <a:pt x="491" y="409"/>
                  </a:lnTo>
                  <a:lnTo>
                    <a:pt x="492" y="409"/>
                  </a:lnTo>
                  <a:lnTo>
                    <a:pt x="493" y="410"/>
                  </a:lnTo>
                  <a:lnTo>
                    <a:pt x="494" y="410"/>
                  </a:lnTo>
                  <a:lnTo>
                    <a:pt x="494" y="412"/>
                  </a:lnTo>
                  <a:lnTo>
                    <a:pt x="495" y="413"/>
                  </a:lnTo>
                  <a:lnTo>
                    <a:pt x="495" y="414"/>
                  </a:lnTo>
                  <a:lnTo>
                    <a:pt x="495" y="415"/>
                  </a:lnTo>
                  <a:lnTo>
                    <a:pt x="494" y="415"/>
                  </a:lnTo>
                  <a:lnTo>
                    <a:pt x="494" y="416"/>
                  </a:lnTo>
                  <a:lnTo>
                    <a:pt x="495" y="416"/>
                  </a:lnTo>
                  <a:lnTo>
                    <a:pt x="495" y="417"/>
                  </a:lnTo>
                  <a:lnTo>
                    <a:pt x="494" y="418"/>
                  </a:lnTo>
                  <a:lnTo>
                    <a:pt x="494" y="419"/>
                  </a:lnTo>
                  <a:lnTo>
                    <a:pt x="495" y="419"/>
                  </a:lnTo>
                  <a:lnTo>
                    <a:pt x="496" y="418"/>
                  </a:lnTo>
                  <a:lnTo>
                    <a:pt x="497" y="417"/>
                  </a:lnTo>
                  <a:lnTo>
                    <a:pt x="498" y="417"/>
                  </a:lnTo>
                  <a:lnTo>
                    <a:pt x="498" y="418"/>
                  </a:lnTo>
                  <a:lnTo>
                    <a:pt x="498" y="420"/>
                  </a:lnTo>
                  <a:lnTo>
                    <a:pt x="498" y="421"/>
                  </a:lnTo>
                  <a:lnTo>
                    <a:pt x="497" y="421"/>
                  </a:lnTo>
                  <a:lnTo>
                    <a:pt x="497" y="422"/>
                  </a:lnTo>
                  <a:lnTo>
                    <a:pt x="497" y="423"/>
                  </a:lnTo>
                  <a:lnTo>
                    <a:pt x="496" y="425"/>
                  </a:lnTo>
                  <a:lnTo>
                    <a:pt x="496" y="426"/>
                  </a:lnTo>
                  <a:lnTo>
                    <a:pt x="495" y="427"/>
                  </a:lnTo>
                  <a:lnTo>
                    <a:pt x="494" y="427"/>
                  </a:lnTo>
                  <a:lnTo>
                    <a:pt x="493" y="428"/>
                  </a:lnTo>
                  <a:lnTo>
                    <a:pt x="492" y="428"/>
                  </a:lnTo>
                  <a:lnTo>
                    <a:pt x="491" y="428"/>
                  </a:lnTo>
                  <a:lnTo>
                    <a:pt x="490" y="429"/>
                  </a:lnTo>
                  <a:lnTo>
                    <a:pt x="489" y="430"/>
                  </a:lnTo>
                  <a:lnTo>
                    <a:pt x="489" y="429"/>
                  </a:lnTo>
                  <a:lnTo>
                    <a:pt x="488" y="428"/>
                  </a:lnTo>
                  <a:lnTo>
                    <a:pt x="487" y="428"/>
                  </a:lnTo>
                  <a:lnTo>
                    <a:pt x="487" y="427"/>
                  </a:lnTo>
                  <a:lnTo>
                    <a:pt x="487" y="426"/>
                  </a:lnTo>
                  <a:lnTo>
                    <a:pt x="486" y="426"/>
                  </a:lnTo>
                  <a:lnTo>
                    <a:pt x="486" y="425"/>
                  </a:lnTo>
                  <a:lnTo>
                    <a:pt x="486" y="424"/>
                  </a:lnTo>
                  <a:lnTo>
                    <a:pt x="486" y="423"/>
                  </a:lnTo>
                  <a:lnTo>
                    <a:pt x="485" y="423"/>
                  </a:lnTo>
                  <a:lnTo>
                    <a:pt x="484" y="423"/>
                  </a:lnTo>
                  <a:lnTo>
                    <a:pt x="484" y="422"/>
                  </a:lnTo>
                  <a:lnTo>
                    <a:pt x="483" y="422"/>
                  </a:lnTo>
                  <a:lnTo>
                    <a:pt x="482" y="422"/>
                  </a:lnTo>
                  <a:lnTo>
                    <a:pt x="483" y="423"/>
                  </a:lnTo>
                  <a:lnTo>
                    <a:pt x="485" y="425"/>
                  </a:lnTo>
                  <a:lnTo>
                    <a:pt x="486" y="427"/>
                  </a:lnTo>
                  <a:lnTo>
                    <a:pt x="485" y="427"/>
                  </a:lnTo>
                  <a:lnTo>
                    <a:pt x="486" y="428"/>
                  </a:lnTo>
                  <a:lnTo>
                    <a:pt x="485" y="428"/>
                  </a:lnTo>
                  <a:lnTo>
                    <a:pt x="485" y="429"/>
                  </a:lnTo>
                  <a:lnTo>
                    <a:pt x="486" y="429"/>
                  </a:lnTo>
                  <a:lnTo>
                    <a:pt x="485" y="430"/>
                  </a:lnTo>
                  <a:lnTo>
                    <a:pt x="486" y="431"/>
                  </a:lnTo>
                  <a:lnTo>
                    <a:pt x="486" y="432"/>
                  </a:lnTo>
                  <a:lnTo>
                    <a:pt x="485" y="432"/>
                  </a:lnTo>
                  <a:lnTo>
                    <a:pt x="484" y="432"/>
                  </a:lnTo>
                  <a:lnTo>
                    <a:pt x="484" y="433"/>
                  </a:lnTo>
                  <a:lnTo>
                    <a:pt x="484" y="434"/>
                  </a:lnTo>
                  <a:lnTo>
                    <a:pt x="483" y="434"/>
                  </a:lnTo>
                  <a:lnTo>
                    <a:pt x="483" y="433"/>
                  </a:lnTo>
                  <a:lnTo>
                    <a:pt x="483" y="432"/>
                  </a:lnTo>
                  <a:lnTo>
                    <a:pt x="482" y="432"/>
                  </a:lnTo>
                  <a:lnTo>
                    <a:pt x="483" y="432"/>
                  </a:lnTo>
                  <a:lnTo>
                    <a:pt x="483" y="433"/>
                  </a:lnTo>
                  <a:lnTo>
                    <a:pt x="482" y="433"/>
                  </a:lnTo>
                  <a:lnTo>
                    <a:pt x="481" y="434"/>
                  </a:lnTo>
                  <a:lnTo>
                    <a:pt x="482" y="434"/>
                  </a:lnTo>
                  <a:lnTo>
                    <a:pt x="483" y="434"/>
                  </a:lnTo>
                  <a:lnTo>
                    <a:pt x="483" y="436"/>
                  </a:lnTo>
                  <a:lnTo>
                    <a:pt x="482" y="437"/>
                  </a:lnTo>
                  <a:lnTo>
                    <a:pt x="482" y="438"/>
                  </a:lnTo>
                  <a:lnTo>
                    <a:pt x="482" y="439"/>
                  </a:lnTo>
                  <a:lnTo>
                    <a:pt x="481" y="440"/>
                  </a:lnTo>
                  <a:lnTo>
                    <a:pt x="479" y="441"/>
                  </a:lnTo>
                  <a:lnTo>
                    <a:pt x="479" y="442"/>
                  </a:lnTo>
                  <a:lnTo>
                    <a:pt x="479" y="445"/>
                  </a:lnTo>
                  <a:lnTo>
                    <a:pt x="478" y="446"/>
                  </a:lnTo>
                  <a:lnTo>
                    <a:pt x="477" y="447"/>
                  </a:lnTo>
                  <a:lnTo>
                    <a:pt x="477" y="448"/>
                  </a:lnTo>
                  <a:lnTo>
                    <a:pt x="476" y="448"/>
                  </a:lnTo>
                  <a:lnTo>
                    <a:pt x="476" y="449"/>
                  </a:lnTo>
                  <a:lnTo>
                    <a:pt x="476" y="450"/>
                  </a:lnTo>
                  <a:lnTo>
                    <a:pt x="476" y="451"/>
                  </a:lnTo>
                  <a:lnTo>
                    <a:pt x="475" y="451"/>
                  </a:lnTo>
                  <a:lnTo>
                    <a:pt x="474" y="450"/>
                  </a:lnTo>
                  <a:lnTo>
                    <a:pt x="474" y="449"/>
                  </a:lnTo>
                  <a:lnTo>
                    <a:pt x="474" y="448"/>
                  </a:lnTo>
                  <a:lnTo>
                    <a:pt x="473" y="448"/>
                  </a:lnTo>
                  <a:lnTo>
                    <a:pt x="474" y="447"/>
                  </a:lnTo>
                  <a:lnTo>
                    <a:pt x="474" y="446"/>
                  </a:lnTo>
                  <a:lnTo>
                    <a:pt x="474" y="445"/>
                  </a:lnTo>
                  <a:lnTo>
                    <a:pt x="474" y="444"/>
                  </a:lnTo>
                  <a:lnTo>
                    <a:pt x="475" y="444"/>
                  </a:lnTo>
                  <a:lnTo>
                    <a:pt x="476" y="444"/>
                  </a:lnTo>
                  <a:lnTo>
                    <a:pt x="476" y="443"/>
                  </a:lnTo>
                  <a:lnTo>
                    <a:pt x="475" y="442"/>
                  </a:lnTo>
                  <a:lnTo>
                    <a:pt x="475" y="443"/>
                  </a:lnTo>
                  <a:lnTo>
                    <a:pt x="475" y="444"/>
                  </a:lnTo>
                  <a:lnTo>
                    <a:pt x="474" y="444"/>
                  </a:lnTo>
                  <a:lnTo>
                    <a:pt x="474" y="443"/>
                  </a:lnTo>
                  <a:lnTo>
                    <a:pt x="473" y="443"/>
                  </a:lnTo>
                  <a:lnTo>
                    <a:pt x="472" y="443"/>
                  </a:lnTo>
                  <a:lnTo>
                    <a:pt x="470" y="442"/>
                  </a:lnTo>
                  <a:lnTo>
                    <a:pt x="469" y="442"/>
                  </a:lnTo>
                  <a:lnTo>
                    <a:pt x="468" y="443"/>
                  </a:lnTo>
                  <a:lnTo>
                    <a:pt x="467" y="443"/>
                  </a:lnTo>
                  <a:lnTo>
                    <a:pt x="467" y="442"/>
                  </a:lnTo>
                  <a:lnTo>
                    <a:pt x="466" y="442"/>
                  </a:lnTo>
                  <a:lnTo>
                    <a:pt x="466" y="443"/>
                  </a:lnTo>
                  <a:lnTo>
                    <a:pt x="465" y="443"/>
                  </a:lnTo>
                  <a:lnTo>
                    <a:pt x="464" y="443"/>
                  </a:lnTo>
                  <a:lnTo>
                    <a:pt x="463" y="443"/>
                  </a:lnTo>
                  <a:lnTo>
                    <a:pt x="462" y="444"/>
                  </a:lnTo>
                  <a:lnTo>
                    <a:pt x="462" y="445"/>
                  </a:lnTo>
                  <a:lnTo>
                    <a:pt x="461" y="445"/>
                  </a:lnTo>
                  <a:lnTo>
                    <a:pt x="460" y="446"/>
                  </a:lnTo>
                  <a:lnTo>
                    <a:pt x="459" y="446"/>
                  </a:lnTo>
                  <a:lnTo>
                    <a:pt x="458" y="446"/>
                  </a:lnTo>
                  <a:lnTo>
                    <a:pt x="458" y="445"/>
                  </a:lnTo>
                  <a:lnTo>
                    <a:pt x="457" y="445"/>
                  </a:lnTo>
                  <a:lnTo>
                    <a:pt x="456" y="445"/>
                  </a:lnTo>
                  <a:lnTo>
                    <a:pt x="456" y="444"/>
                  </a:lnTo>
                  <a:lnTo>
                    <a:pt x="457" y="443"/>
                  </a:lnTo>
                  <a:lnTo>
                    <a:pt x="456" y="443"/>
                  </a:lnTo>
                  <a:lnTo>
                    <a:pt x="453" y="444"/>
                  </a:lnTo>
                  <a:lnTo>
                    <a:pt x="453" y="445"/>
                  </a:lnTo>
                  <a:lnTo>
                    <a:pt x="453" y="446"/>
                  </a:lnTo>
                  <a:lnTo>
                    <a:pt x="452" y="447"/>
                  </a:lnTo>
                  <a:lnTo>
                    <a:pt x="453" y="447"/>
                  </a:lnTo>
                  <a:lnTo>
                    <a:pt x="453" y="446"/>
                  </a:lnTo>
                  <a:lnTo>
                    <a:pt x="453" y="447"/>
                  </a:lnTo>
                  <a:lnTo>
                    <a:pt x="452" y="447"/>
                  </a:lnTo>
                  <a:lnTo>
                    <a:pt x="453" y="447"/>
                  </a:lnTo>
                  <a:lnTo>
                    <a:pt x="453" y="448"/>
                  </a:lnTo>
                  <a:lnTo>
                    <a:pt x="453" y="449"/>
                  </a:lnTo>
                  <a:lnTo>
                    <a:pt x="453" y="450"/>
                  </a:lnTo>
                  <a:lnTo>
                    <a:pt x="452" y="450"/>
                  </a:lnTo>
                  <a:lnTo>
                    <a:pt x="452" y="451"/>
                  </a:lnTo>
                  <a:lnTo>
                    <a:pt x="453" y="451"/>
                  </a:lnTo>
                  <a:lnTo>
                    <a:pt x="454" y="450"/>
                  </a:lnTo>
                  <a:lnTo>
                    <a:pt x="456" y="450"/>
                  </a:lnTo>
                  <a:lnTo>
                    <a:pt x="457" y="450"/>
                  </a:lnTo>
                  <a:lnTo>
                    <a:pt x="457" y="451"/>
                  </a:lnTo>
                  <a:lnTo>
                    <a:pt x="456" y="453"/>
                  </a:lnTo>
                  <a:lnTo>
                    <a:pt x="457" y="453"/>
                  </a:lnTo>
                  <a:lnTo>
                    <a:pt x="457" y="452"/>
                  </a:lnTo>
                  <a:lnTo>
                    <a:pt x="457" y="451"/>
                  </a:lnTo>
                  <a:lnTo>
                    <a:pt x="457" y="450"/>
                  </a:lnTo>
                  <a:lnTo>
                    <a:pt x="458" y="450"/>
                  </a:lnTo>
                  <a:lnTo>
                    <a:pt x="458" y="451"/>
                  </a:lnTo>
                  <a:lnTo>
                    <a:pt x="458" y="452"/>
                  </a:lnTo>
                  <a:lnTo>
                    <a:pt x="457" y="453"/>
                  </a:lnTo>
                  <a:lnTo>
                    <a:pt x="457" y="454"/>
                  </a:lnTo>
                  <a:lnTo>
                    <a:pt x="456" y="454"/>
                  </a:lnTo>
                  <a:lnTo>
                    <a:pt x="456" y="455"/>
                  </a:lnTo>
                  <a:lnTo>
                    <a:pt x="457" y="456"/>
                  </a:lnTo>
                  <a:lnTo>
                    <a:pt x="457" y="457"/>
                  </a:lnTo>
                  <a:lnTo>
                    <a:pt x="456" y="456"/>
                  </a:lnTo>
                  <a:lnTo>
                    <a:pt x="456" y="457"/>
                  </a:lnTo>
                  <a:lnTo>
                    <a:pt x="456" y="456"/>
                  </a:lnTo>
                  <a:lnTo>
                    <a:pt x="454" y="456"/>
                  </a:lnTo>
                  <a:lnTo>
                    <a:pt x="454" y="457"/>
                  </a:lnTo>
                  <a:lnTo>
                    <a:pt x="456" y="457"/>
                  </a:lnTo>
                  <a:lnTo>
                    <a:pt x="456" y="458"/>
                  </a:lnTo>
                  <a:lnTo>
                    <a:pt x="456" y="457"/>
                  </a:lnTo>
                  <a:lnTo>
                    <a:pt x="457" y="458"/>
                  </a:lnTo>
                  <a:lnTo>
                    <a:pt x="457" y="459"/>
                  </a:lnTo>
                  <a:lnTo>
                    <a:pt x="457" y="461"/>
                  </a:lnTo>
                  <a:lnTo>
                    <a:pt x="458" y="461"/>
                  </a:lnTo>
                  <a:lnTo>
                    <a:pt x="458" y="462"/>
                  </a:lnTo>
                  <a:lnTo>
                    <a:pt x="458" y="463"/>
                  </a:lnTo>
                  <a:lnTo>
                    <a:pt x="458" y="464"/>
                  </a:lnTo>
                  <a:lnTo>
                    <a:pt x="459" y="463"/>
                  </a:lnTo>
                  <a:lnTo>
                    <a:pt x="459" y="464"/>
                  </a:lnTo>
                  <a:lnTo>
                    <a:pt x="459" y="463"/>
                  </a:lnTo>
                  <a:lnTo>
                    <a:pt x="460" y="463"/>
                  </a:lnTo>
                  <a:lnTo>
                    <a:pt x="460" y="464"/>
                  </a:lnTo>
                  <a:lnTo>
                    <a:pt x="461" y="464"/>
                  </a:lnTo>
                  <a:lnTo>
                    <a:pt x="461" y="465"/>
                  </a:lnTo>
                  <a:lnTo>
                    <a:pt x="462" y="466"/>
                  </a:lnTo>
                  <a:lnTo>
                    <a:pt x="462" y="467"/>
                  </a:lnTo>
                  <a:lnTo>
                    <a:pt x="462" y="468"/>
                  </a:lnTo>
                  <a:lnTo>
                    <a:pt x="461" y="469"/>
                  </a:lnTo>
                  <a:lnTo>
                    <a:pt x="460" y="470"/>
                  </a:lnTo>
                  <a:lnTo>
                    <a:pt x="459" y="470"/>
                  </a:lnTo>
                  <a:lnTo>
                    <a:pt x="458" y="469"/>
                  </a:lnTo>
                  <a:lnTo>
                    <a:pt x="458" y="470"/>
                  </a:lnTo>
                  <a:lnTo>
                    <a:pt x="458" y="471"/>
                  </a:lnTo>
                  <a:lnTo>
                    <a:pt x="458" y="472"/>
                  </a:lnTo>
                  <a:lnTo>
                    <a:pt x="459" y="472"/>
                  </a:lnTo>
                  <a:lnTo>
                    <a:pt x="460" y="471"/>
                  </a:lnTo>
                  <a:lnTo>
                    <a:pt x="460" y="472"/>
                  </a:lnTo>
                  <a:lnTo>
                    <a:pt x="461" y="472"/>
                  </a:lnTo>
                  <a:lnTo>
                    <a:pt x="462" y="472"/>
                  </a:lnTo>
                  <a:lnTo>
                    <a:pt x="463" y="472"/>
                  </a:lnTo>
                  <a:lnTo>
                    <a:pt x="464" y="472"/>
                  </a:lnTo>
                  <a:lnTo>
                    <a:pt x="464" y="471"/>
                  </a:lnTo>
                  <a:lnTo>
                    <a:pt x="463" y="471"/>
                  </a:lnTo>
                  <a:lnTo>
                    <a:pt x="462" y="471"/>
                  </a:lnTo>
                  <a:lnTo>
                    <a:pt x="461" y="471"/>
                  </a:lnTo>
                  <a:lnTo>
                    <a:pt x="460" y="471"/>
                  </a:lnTo>
                  <a:lnTo>
                    <a:pt x="459" y="471"/>
                  </a:lnTo>
                  <a:lnTo>
                    <a:pt x="458" y="470"/>
                  </a:lnTo>
                  <a:lnTo>
                    <a:pt x="459" y="470"/>
                  </a:lnTo>
                  <a:lnTo>
                    <a:pt x="460" y="470"/>
                  </a:lnTo>
                  <a:lnTo>
                    <a:pt x="461" y="469"/>
                  </a:lnTo>
                  <a:lnTo>
                    <a:pt x="462" y="469"/>
                  </a:lnTo>
                  <a:lnTo>
                    <a:pt x="462" y="470"/>
                  </a:lnTo>
                  <a:lnTo>
                    <a:pt x="463" y="470"/>
                  </a:lnTo>
                  <a:lnTo>
                    <a:pt x="464" y="469"/>
                  </a:lnTo>
                  <a:lnTo>
                    <a:pt x="465" y="469"/>
                  </a:lnTo>
                  <a:lnTo>
                    <a:pt x="466" y="469"/>
                  </a:lnTo>
                  <a:lnTo>
                    <a:pt x="466" y="470"/>
                  </a:lnTo>
                  <a:lnTo>
                    <a:pt x="466" y="471"/>
                  </a:lnTo>
                  <a:lnTo>
                    <a:pt x="466" y="472"/>
                  </a:lnTo>
                  <a:lnTo>
                    <a:pt x="465" y="472"/>
                  </a:lnTo>
                  <a:lnTo>
                    <a:pt x="464" y="472"/>
                  </a:lnTo>
                  <a:lnTo>
                    <a:pt x="464" y="473"/>
                  </a:lnTo>
                  <a:lnTo>
                    <a:pt x="464" y="474"/>
                  </a:lnTo>
                  <a:lnTo>
                    <a:pt x="465" y="473"/>
                  </a:lnTo>
                  <a:lnTo>
                    <a:pt x="466" y="473"/>
                  </a:lnTo>
                  <a:lnTo>
                    <a:pt x="466" y="472"/>
                  </a:lnTo>
                  <a:lnTo>
                    <a:pt x="467" y="472"/>
                  </a:lnTo>
                  <a:lnTo>
                    <a:pt x="466" y="473"/>
                  </a:lnTo>
                  <a:lnTo>
                    <a:pt x="466" y="474"/>
                  </a:lnTo>
                  <a:lnTo>
                    <a:pt x="467" y="474"/>
                  </a:lnTo>
                  <a:lnTo>
                    <a:pt x="466" y="473"/>
                  </a:lnTo>
                  <a:lnTo>
                    <a:pt x="467" y="473"/>
                  </a:lnTo>
                  <a:lnTo>
                    <a:pt x="467" y="474"/>
                  </a:lnTo>
                  <a:lnTo>
                    <a:pt x="467" y="475"/>
                  </a:lnTo>
                  <a:lnTo>
                    <a:pt x="468" y="475"/>
                  </a:lnTo>
                  <a:lnTo>
                    <a:pt x="467" y="477"/>
                  </a:lnTo>
                  <a:lnTo>
                    <a:pt x="468" y="477"/>
                  </a:lnTo>
                  <a:lnTo>
                    <a:pt x="467" y="477"/>
                  </a:lnTo>
                  <a:lnTo>
                    <a:pt x="468" y="477"/>
                  </a:lnTo>
                  <a:lnTo>
                    <a:pt x="469" y="478"/>
                  </a:lnTo>
                  <a:lnTo>
                    <a:pt x="469" y="479"/>
                  </a:lnTo>
                  <a:lnTo>
                    <a:pt x="470" y="479"/>
                  </a:lnTo>
                  <a:lnTo>
                    <a:pt x="471" y="478"/>
                  </a:lnTo>
                  <a:lnTo>
                    <a:pt x="471" y="477"/>
                  </a:lnTo>
                  <a:lnTo>
                    <a:pt x="472" y="477"/>
                  </a:lnTo>
                  <a:lnTo>
                    <a:pt x="472" y="476"/>
                  </a:lnTo>
                  <a:lnTo>
                    <a:pt x="473" y="476"/>
                  </a:lnTo>
                  <a:lnTo>
                    <a:pt x="473" y="475"/>
                  </a:lnTo>
                  <a:lnTo>
                    <a:pt x="473" y="474"/>
                  </a:lnTo>
                  <a:lnTo>
                    <a:pt x="473" y="473"/>
                  </a:lnTo>
                  <a:lnTo>
                    <a:pt x="473" y="472"/>
                  </a:lnTo>
                  <a:lnTo>
                    <a:pt x="472" y="472"/>
                  </a:lnTo>
                  <a:lnTo>
                    <a:pt x="473" y="472"/>
                  </a:lnTo>
                  <a:lnTo>
                    <a:pt x="473" y="471"/>
                  </a:lnTo>
                  <a:lnTo>
                    <a:pt x="474" y="471"/>
                  </a:lnTo>
                  <a:lnTo>
                    <a:pt x="474" y="470"/>
                  </a:lnTo>
                  <a:lnTo>
                    <a:pt x="475" y="469"/>
                  </a:lnTo>
                  <a:lnTo>
                    <a:pt x="474" y="469"/>
                  </a:lnTo>
                  <a:lnTo>
                    <a:pt x="475" y="469"/>
                  </a:lnTo>
                  <a:lnTo>
                    <a:pt x="475" y="468"/>
                  </a:lnTo>
                  <a:lnTo>
                    <a:pt x="475" y="467"/>
                  </a:lnTo>
                  <a:lnTo>
                    <a:pt x="475" y="466"/>
                  </a:lnTo>
                  <a:lnTo>
                    <a:pt x="475" y="465"/>
                  </a:lnTo>
                  <a:lnTo>
                    <a:pt x="475" y="464"/>
                  </a:lnTo>
                  <a:lnTo>
                    <a:pt x="476" y="464"/>
                  </a:lnTo>
                  <a:lnTo>
                    <a:pt x="476" y="462"/>
                  </a:lnTo>
                  <a:lnTo>
                    <a:pt x="475" y="462"/>
                  </a:lnTo>
                  <a:lnTo>
                    <a:pt x="476" y="461"/>
                  </a:lnTo>
                  <a:lnTo>
                    <a:pt x="475" y="461"/>
                  </a:lnTo>
                  <a:lnTo>
                    <a:pt x="474" y="459"/>
                  </a:lnTo>
                  <a:lnTo>
                    <a:pt x="473" y="458"/>
                  </a:lnTo>
                  <a:lnTo>
                    <a:pt x="472" y="458"/>
                  </a:lnTo>
                  <a:lnTo>
                    <a:pt x="471" y="458"/>
                  </a:lnTo>
                  <a:lnTo>
                    <a:pt x="470" y="457"/>
                  </a:lnTo>
                  <a:lnTo>
                    <a:pt x="471" y="457"/>
                  </a:lnTo>
                  <a:lnTo>
                    <a:pt x="471" y="456"/>
                  </a:lnTo>
                  <a:lnTo>
                    <a:pt x="472" y="456"/>
                  </a:lnTo>
                  <a:lnTo>
                    <a:pt x="473" y="455"/>
                  </a:lnTo>
                  <a:lnTo>
                    <a:pt x="473" y="454"/>
                  </a:lnTo>
                  <a:lnTo>
                    <a:pt x="474" y="454"/>
                  </a:lnTo>
                  <a:lnTo>
                    <a:pt x="475" y="455"/>
                  </a:lnTo>
                  <a:lnTo>
                    <a:pt x="476" y="456"/>
                  </a:lnTo>
                  <a:lnTo>
                    <a:pt x="477" y="456"/>
                  </a:lnTo>
                  <a:lnTo>
                    <a:pt x="478" y="456"/>
                  </a:lnTo>
                  <a:lnTo>
                    <a:pt x="479" y="457"/>
                  </a:lnTo>
                  <a:lnTo>
                    <a:pt x="479" y="458"/>
                  </a:lnTo>
                  <a:lnTo>
                    <a:pt x="481" y="458"/>
                  </a:lnTo>
                  <a:lnTo>
                    <a:pt x="482" y="458"/>
                  </a:lnTo>
                  <a:lnTo>
                    <a:pt x="483" y="458"/>
                  </a:lnTo>
                  <a:lnTo>
                    <a:pt x="484" y="457"/>
                  </a:lnTo>
                  <a:lnTo>
                    <a:pt x="485" y="457"/>
                  </a:lnTo>
                  <a:lnTo>
                    <a:pt x="486" y="457"/>
                  </a:lnTo>
                  <a:lnTo>
                    <a:pt x="487" y="457"/>
                  </a:lnTo>
                  <a:lnTo>
                    <a:pt x="488" y="457"/>
                  </a:lnTo>
                  <a:lnTo>
                    <a:pt x="489" y="457"/>
                  </a:lnTo>
                  <a:lnTo>
                    <a:pt x="490" y="457"/>
                  </a:lnTo>
                  <a:lnTo>
                    <a:pt x="490" y="458"/>
                  </a:lnTo>
                  <a:lnTo>
                    <a:pt x="490" y="459"/>
                  </a:lnTo>
                  <a:lnTo>
                    <a:pt x="490" y="461"/>
                  </a:lnTo>
                  <a:lnTo>
                    <a:pt x="490" y="462"/>
                  </a:lnTo>
                  <a:lnTo>
                    <a:pt x="490" y="463"/>
                  </a:lnTo>
                  <a:lnTo>
                    <a:pt x="489" y="464"/>
                  </a:lnTo>
                  <a:lnTo>
                    <a:pt x="489" y="465"/>
                  </a:lnTo>
                  <a:lnTo>
                    <a:pt x="488" y="466"/>
                  </a:lnTo>
                  <a:lnTo>
                    <a:pt x="488" y="467"/>
                  </a:lnTo>
                  <a:lnTo>
                    <a:pt x="487" y="468"/>
                  </a:lnTo>
                  <a:lnTo>
                    <a:pt x="487" y="469"/>
                  </a:lnTo>
                  <a:lnTo>
                    <a:pt x="487" y="470"/>
                  </a:lnTo>
                  <a:lnTo>
                    <a:pt x="486" y="470"/>
                  </a:lnTo>
                  <a:lnTo>
                    <a:pt x="486" y="471"/>
                  </a:lnTo>
                  <a:lnTo>
                    <a:pt x="486" y="472"/>
                  </a:lnTo>
                  <a:lnTo>
                    <a:pt x="485" y="473"/>
                  </a:lnTo>
                  <a:lnTo>
                    <a:pt x="484" y="474"/>
                  </a:lnTo>
                  <a:lnTo>
                    <a:pt x="484" y="475"/>
                  </a:lnTo>
                  <a:lnTo>
                    <a:pt x="484" y="476"/>
                  </a:lnTo>
                  <a:lnTo>
                    <a:pt x="484" y="477"/>
                  </a:lnTo>
                  <a:lnTo>
                    <a:pt x="484" y="478"/>
                  </a:lnTo>
                  <a:lnTo>
                    <a:pt x="483" y="478"/>
                  </a:lnTo>
                  <a:lnTo>
                    <a:pt x="483" y="480"/>
                  </a:lnTo>
                  <a:lnTo>
                    <a:pt x="484" y="480"/>
                  </a:lnTo>
                  <a:lnTo>
                    <a:pt x="483" y="482"/>
                  </a:lnTo>
                  <a:lnTo>
                    <a:pt x="484" y="482"/>
                  </a:lnTo>
                  <a:lnTo>
                    <a:pt x="484" y="483"/>
                  </a:lnTo>
                  <a:lnTo>
                    <a:pt x="484" y="484"/>
                  </a:lnTo>
                  <a:lnTo>
                    <a:pt x="484" y="486"/>
                  </a:lnTo>
                  <a:lnTo>
                    <a:pt x="484" y="488"/>
                  </a:lnTo>
                  <a:lnTo>
                    <a:pt x="484" y="489"/>
                  </a:lnTo>
                  <a:lnTo>
                    <a:pt x="485" y="490"/>
                  </a:lnTo>
                  <a:lnTo>
                    <a:pt x="485" y="491"/>
                  </a:lnTo>
                  <a:lnTo>
                    <a:pt x="485" y="495"/>
                  </a:lnTo>
                  <a:lnTo>
                    <a:pt x="485" y="496"/>
                  </a:lnTo>
                  <a:lnTo>
                    <a:pt x="485" y="497"/>
                  </a:lnTo>
                  <a:lnTo>
                    <a:pt x="485" y="498"/>
                  </a:lnTo>
                  <a:lnTo>
                    <a:pt x="485" y="499"/>
                  </a:lnTo>
                  <a:lnTo>
                    <a:pt x="485" y="500"/>
                  </a:lnTo>
                  <a:lnTo>
                    <a:pt x="485" y="501"/>
                  </a:lnTo>
                  <a:lnTo>
                    <a:pt x="485" y="502"/>
                  </a:lnTo>
                  <a:lnTo>
                    <a:pt x="485" y="503"/>
                  </a:lnTo>
                  <a:lnTo>
                    <a:pt x="485" y="505"/>
                  </a:lnTo>
                  <a:lnTo>
                    <a:pt x="485" y="506"/>
                  </a:lnTo>
                  <a:lnTo>
                    <a:pt x="485" y="507"/>
                  </a:lnTo>
                  <a:lnTo>
                    <a:pt x="485" y="508"/>
                  </a:lnTo>
                  <a:lnTo>
                    <a:pt x="485" y="509"/>
                  </a:lnTo>
                  <a:lnTo>
                    <a:pt x="485" y="511"/>
                  </a:lnTo>
                  <a:lnTo>
                    <a:pt x="484" y="509"/>
                  </a:lnTo>
                  <a:lnTo>
                    <a:pt x="483" y="511"/>
                  </a:lnTo>
                  <a:lnTo>
                    <a:pt x="482" y="511"/>
                  </a:lnTo>
                  <a:lnTo>
                    <a:pt x="482" y="509"/>
                  </a:lnTo>
                  <a:lnTo>
                    <a:pt x="482" y="508"/>
                  </a:lnTo>
                  <a:lnTo>
                    <a:pt x="481" y="509"/>
                  </a:lnTo>
                  <a:lnTo>
                    <a:pt x="479" y="511"/>
                  </a:lnTo>
                  <a:lnTo>
                    <a:pt x="479" y="512"/>
                  </a:lnTo>
                  <a:lnTo>
                    <a:pt x="481" y="512"/>
                  </a:lnTo>
                  <a:lnTo>
                    <a:pt x="482" y="512"/>
                  </a:lnTo>
                  <a:lnTo>
                    <a:pt x="483" y="512"/>
                  </a:lnTo>
                  <a:lnTo>
                    <a:pt x="484" y="512"/>
                  </a:lnTo>
                  <a:lnTo>
                    <a:pt x="484" y="511"/>
                  </a:lnTo>
                  <a:lnTo>
                    <a:pt x="485" y="511"/>
                  </a:lnTo>
                  <a:lnTo>
                    <a:pt x="486" y="512"/>
                  </a:lnTo>
                  <a:lnTo>
                    <a:pt x="486" y="513"/>
                  </a:lnTo>
                  <a:lnTo>
                    <a:pt x="486" y="514"/>
                  </a:lnTo>
                  <a:lnTo>
                    <a:pt x="486" y="515"/>
                  </a:lnTo>
                  <a:lnTo>
                    <a:pt x="486" y="516"/>
                  </a:lnTo>
                  <a:lnTo>
                    <a:pt x="485" y="517"/>
                  </a:lnTo>
                  <a:lnTo>
                    <a:pt x="485" y="516"/>
                  </a:lnTo>
                  <a:lnTo>
                    <a:pt x="485" y="517"/>
                  </a:lnTo>
                  <a:lnTo>
                    <a:pt x="486" y="517"/>
                  </a:lnTo>
                  <a:lnTo>
                    <a:pt x="486" y="518"/>
                  </a:lnTo>
                  <a:lnTo>
                    <a:pt x="486" y="519"/>
                  </a:lnTo>
                  <a:lnTo>
                    <a:pt x="486" y="521"/>
                  </a:lnTo>
                  <a:lnTo>
                    <a:pt x="486" y="522"/>
                  </a:lnTo>
                  <a:lnTo>
                    <a:pt x="486" y="521"/>
                  </a:lnTo>
                  <a:lnTo>
                    <a:pt x="487" y="521"/>
                  </a:lnTo>
                  <a:lnTo>
                    <a:pt x="487" y="523"/>
                  </a:lnTo>
                  <a:lnTo>
                    <a:pt x="488" y="523"/>
                  </a:lnTo>
                  <a:lnTo>
                    <a:pt x="488" y="524"/>
                  </a:lnTo>
                  <a:lnTo>
                    <a:pt x="489" y="524"/>
                  </a:lnTo>
                  <a:lnTo>
                    <a:pt x="489" y="525"/>
                  </a:lnTo>
                  <a:lnTo>
                    <a:pt x="490" y="526"/>
                  </a:lnTo>
                  <a:lnTo>
                    <a:pt x="489" y="527"/>
                  </a:lnTo>
                  <a:lnTo>
                    <a:pt x="489" y="528"/>
                  </a:lnTo>
                  <a:lnTo>
                    <a:pt x="490" y="528"/>
                  </a:lnTo>
                  <a:lnTo>
                    <a:pt x="490" y="529"/>
                  </a:lnTo>
                  <a:lnTo>
                    <a:pt x="490" y="530"/>
                  </a:lnTo>
                  <a:lnTo>
                    <a:pt x="490" y="531"/>
                  </a:lnTo>
                  <a:lnTo>
                    <a:pt x="489" y="531"/>
                  </a:lnTo>
                  <a:lnTo>
                    <a:pt x="489" y="533"/>
                  </a:lnTo>
                  <a:lnTo>
                    <a:pt x="489" y="534"/>
                  </a:lnTo>
                  <a:lnTo>
                    <a:pt x="489" y="536"/>
                  </a:lnTo>
                  <a:lnTo>
                    <a:pt x="488" y="537"/>
                  </a:lnTo>
                  <a:lnTo>
                    <a:pt x="488" y="538"/>
                  </a:lnTo>
                  <a:lnTo>
                    <a:pt x="486" y="539"/>
                  </a:lnTo>
                  <a:lnTo>
                    <a:pt x="483" y="542"/>
                  </a:lnTo>
                  <a:lnTo>
                    <a:pt x="482" y="544"/>
                  </a:lnTo>
                  <a:lnTo>
                    <a:pt x="482" y="545"/>
                  </a:lnTo>
                  <a:lnTo>
                    <a:pt x="482" y="546"/>
                  </a:lnTo>
                  <a:lnTo>
                    <a:pt x="481" y="546"/>
                  </a:lnTo>
                  <a:lnTo>
                    <a:pt x="481" y="547"/>
                  </a:lnTo>
                  <a:lnTo>
                    <a:pt x="481" y="548"/>
                  </a:lnTo>
                  <a:lnTo>
                    <a:pt x="481" y="552"/>
                  </a:lnTo>
                  <a:lnTo>
                    <a:pt x="479" y="553"/>
                  </a:lnTo>
                  <a:lnTo>
                    <a:pt x="479" y="554"/>
                  </a:lnTo>
                  <a:lnTo>
                    <a:pt x="478" y="556"/>
                  </a:lnTo>
                  <a:lnTo>
                    <a:pt x="478" y="557"/>
                  </a:lnTo>
                  <a:lnTo>
                    <a:pt x="477" y="556"/>
                  </a:lnTo>
                  <a:lnTo>
                    <a:pt x="476" y="556"/>
                  </a:lnTo>
                  <a:lnTo>
                    <a:pt x="476" y="557"/>
                  </a:lnTo>
                  <a:lnTo>
                    <a:pt x="475" y="557"/>
                  </a:lnTo>
                  <a:lnTo>
                    <a:pt x="474" y="557"/>
                  </a:lnTo>
                  <a:lnTo>
                    <a:pt x="473" y="557"/>
                  </a:lnTo>
                  <a:lnTo>
                    <a:pt x="472" y="557"/>
                  </a:lnTo>
                  <a:lnTo>
                    <a:pt x="472" y="558"/>
                  </a:lnTo>
                  <a:lnTo>
                    <a:pt x="471" y="558"/>
                  </a:lnTo>
                  <a:lnTo>
                    <a:pt x="470" y="558"/>
                  </a:lnTo>
                  <a:lnTo>
                    <a:pt x="469" y="558"/>
                  </a:lnTo>
                  <a:lnTo>
                    <a:pt x="468" y="558"/>
                  </a:lnTo>
                  <a:lnTo>
                    <a:pt x="467" y="557"/>
                  </a:lnTo>
                  <a:lnTo>
                    <a:pt x="466" y="556"/>
                  </a:lnTo>
                  <a:lnTo>
                    <a:pt x="466" y="555"/>
                  </a:lnTo>
                  <a:lnTo>
                    <a:pt x="465" y="555"/>
                  </a:lnTo>
                  <a:lnTo>
                    <a:pt x="464" y="555"/>
                  </a:lnTo>
                  <a:lnTo>
                    <a:pt x="464" y="556"/>
                  </a:lnTo>
                  <a:lnTo>
                    <a:pt x="463" y="554"/>
                  </a:lnTo>
                  <a:lnTo>
                    <a:pt x="463" y="553"/>
                  </a:lnTo>
                  <a:lnTo>
                    <a:pt x="463" y="552"/>
                  </a:lnTo>
                  <a:lnTo>
                    <a:pt x="463" y="551"/>
                  </a:lnTo>
                  <a:lnTo>
                    <a:pt x="462" y="550"/>
                  </a:lnTo>
                  <a:lnTo>
                    <a:pt x="461" y="550"/>
                  </a:lnTo>
                  <a:lnTo>
                    <a:pt x="460" y="550"/>
                  </a:lnTo>
                  <a:lnTo>
                    <a:pt x="460" y="549"/>
                  </a:lnTo>
                  <a:lnTo>
                    <a:pt x="459" y="549"/>
                  </a:lnTo>
                  <a:lnTo>
                    <a:pt x="458" y="549"/>
                  </a:lnTo>
                  <a:lnTo>
                    <a:pt x="458" y="548"/>
                  </a:lnTo>
                  <a:lnTo>
                    <a:pt x="457" y="548"/>
                  </a:lnTo>
                  <a:lnTo>
                    <a:pt x="456" y="548"/>
                  </a:lnTo>
                  <a:lnTo>
                    <a:pt x="454" y="548"/>
                  </a:lnTo>
                  <a:lnTo>
                    <a:pt x="454" y="549"/>
                  </a:lnTo>
                  <a:lnTo>
                    <a:pt x="453" y="549"/>
                  </a:lnTo>
                  <a:lnTo>
                    <a:pt x="452" y="549"/>
                  </a:lnTo>
                  <a:lnTo>
                    <a:pt x="451" y="549"/>
                  </a:lnTo>
                  <a:lnTo>
                    <a:pt x="450" y="549"/>
                  </a:lnTo>
                  <a:lnTo>
                    <a:pt x="449" y="549"/>
                  </a:lnTo>
                  <a:lnTo>
                    <a:pt x="449" y="548"/>
                  </a:lnTo>
                  <a:lnTo>
                    <a:pt x="448" y="548"/>
                  </a:lnTo>
                  <a:lnTo>
                    <a:pt x="447" y="548"/>
                  </a:lnTo>
                  <a:lnTo>
                    <a:pt x="446" y="548"/>
                  </a:lnTo>
                  <a:lnTo>
                    <a:pt x="445" y="548"/>
                  </a:lnTo>
                  <a:lnTo>
                    <a:pt x="444" y="548"/>
                  </a:lnTo>
                  <a:lnTo>
                    <a:pt x="444" y="549"/>
                  </a:lnTo>
                  <a:lnTo>
                    <a:pt x="443" y="549"/>
                  </a:lnTo>
                  <a:lnTo>
                    <a:pt x="442" y="549"/>
                  </a:lnTo>
                  <a:lnTo>
                    <a:pt x="441" y="549"/>
                  </a:lnTo>
                  <a:lnTo>
                    <a:pt x="441" y="550"/>
                  </a:lnTo>
                  <a:lnTo>
                    <a:pt x="441" y="551"/>
                  </a:lnTo>
                  <a:lnTo>
                    <a:pt x="440" y="551"/>
                  </a:lnTo>
                  <a:lnTo>
                    <a:pt x="439" y="551"/>
                  </a:lnTo>
                  <a:lnTo>
                    <a:pt x="438" y="551"/>
                  </a:lnTo>
                  <a:lnTo>
                    <a:pt x="437" y="551"/>
                  </a:lnTo>
                  <a:lnTo>
                    <a:pt x="436" y="551"/>
                  </a:lnTo>
                  <a:lnTo>
                    <a:pt x="436" y="550"/>
                  </a:lnTo>
                  <a:lnTo>
                    <a:pt x="435" y="550"/>
                  </a:lnTo>
                  <a:lnTo>
                    <a:pt x="434" y="551"/>
                  </a:lnTo>
                  <a:lnTo>
                    <a:pt x="433" y="551"/>
                  </a:lnTo>
                  <a:lnTo>
                    <a:pt x="433" y="552"/>
                  </a:lnTo>
                  <a:lnTo>
                    <a:pt x="432" y="552"/>
                  </a:lnTo>
                  <a:lnTo>
                    <a:pt x="431" y="552"/>
                  </a:lnTo>
                  <a:lnTo>
                    <a:pt x="429" y="552"/>
                  </a:lnTo>
                  <a:lnTo>
                    <a:pt x="429" y="553"/>
                  </a:lnTo>
                  <a:lnTo>
                    <a:pt x="428" y="553"/>
                  </a:lnTo>
                  <a:lnTo>
                    <a:pt x="428" y="552"/>
                  </a:lnTo>
                  <a:lnTo>
                    <a:pt x="427" y="552"/>
                  </a:lnTo>
                  <a:lnTo>
                    <a:pt x="427" y="553"/>
                  </a:lnTo>
                  <a:lnTo>
                    <a:pt x="426" y="553"/>
                  </a:lnTo>
                  <a:lnTo>
                    <a:pt x="425" y="553"/>
                  </a:lnTo>
                  <a:lnTo>
                    <a:pt x="424" y="553"/>
                  </a:lnTo>
                  <a:lnTo>
                    <a:pt x="423" y="553"/>
                  </a:lnTo>
                  <a:lnTo>
                    <a:pt x="423" y="554"/>
                  </a:lnTo>
                  <a:lnTo>
                    <a:pt x="422" y="554"/>
                  </a:lnTo>
                  <a:lnTo>
                    <a:pt x="422" y="555"/>
                  </a:lnTo>
                  <a:lnTo>
                    <a:pt x="421" y="555"/>
                  </a:lnTo>
                  <a:lnTo>
                    <a:pt x="421" y="556"/>
                  </a:lnTo>
                  <a:lnTo>
                    <a:pt x="420" y="556"/>
                  </a:lnTo>
                  <a:lnTo>
                    <a:pt x="419" y="556"/>
                  </a:lnTo>
                  <a:lnTo>
                    <a:pt x="419" y="555"/>
                  </a:lnTo>
                  <a:lnTo>
                    <a:pt x="418" y="555"/>
                  </a:lnTo>
                  <a:lnTo>
                    <a:pt x="418" y="554"/>
                  </a:lnTo>
                  <a:lnTo>
                    <a:pt x="418" y="553"/>
                  </a:lnTo>
                  <a:lnTo>
                    <a:pt x="417" y="553"/>
                  </a:lnTo>
                  <a:lnTo>
                    <a:pt x="417" y="552"/>
                  </a:lnTo>
                  <a:lnTo>
                    <a:pt x="416" y="552"/>
                  </a:lnTo>
                  <a:lnTo>
                    <a:pt x="415" y="552"/>
                  </a:lnTo>
                  <a:lnTo>
                    <a:pt x="415" y="551"/>
                  </a:lnTo>
                  <a:lnTo>
                    <a:pt x="414" y="551"/>
                  </a:lnTo>
                  <a:lnTo>
                    <a:pt x="414" y="550"/>
                  </a:lnTo>
                  <a:lnTo>
                    <a:pt x="413" y="550"/>
                  </a:lnTo>
                  <a:lnTo>
                    <a:pt x="412" y="550"/>
                  </a:lnTo>
                  <a:lnTo>
                    <a:pt x="412" y="549"/>
                  </a:lnTo>
                  <a:lnTo>
                    <a:pt x="411" y="549"/>
                  </a:lnTo>
                  <a:lnTo>
                    <a:pt x="410" y="549"/>
                  </a:lnTo>
                  <a:lnTo>
                    <a:pt x="409" y="549"/>
                  </a:lnTo>
                  <a:lnTo>
                    <a:pt x="409" y="550"/>
                  </a:lnTo>
                  <a:lnTo>
                    <a:pt x="408" y="550"/>
                  </a:lnTo>
                  <a:lnTo>
                    <a:pt x="407" y="549"/>
                  </a:lnTo>
                  <a:lnTo>
                    <a:pt x="407" y="548"/>
                  </a:lnTo>
                  <a:lnTo>
                    <a:pt x="406" y="547"/>
                  </a:lnTo>
                  <a:lnTo>
                    <a:pt x="404" y="547"/>
                  </a:lnTo>
                  <a:lnTo>
                    <a:pt x="404" y="546"/>
                  </a:lnTo>
                  <a:lnTo>
                    <a:pt x="403" y="546"/>
                  </a:lnTo>
                  <a:lnTo>
                    <a:pt x="402" y="546"/>
                  </a:lnTo>
                  <a:lnTo>
                    <a:pt x="401" y="546"/>
                  </a:lnTo>
                  <a:lnTo>
                    <a:pt x="400" y="546"/>
                  </a:lnTo>
                  <a:lnTo>
                    <a:pt x="399" y="546"/>
                  </a:lnTo>
                  <a:lnTo>
                    <a:pt x="399" y="547"/>
                  </a:lnTo>
                  <a:lnTo>
                    <a:pt x="399" y="548"/>
                  </a:lnTo>
                  <a:lnTo>
                    <a:pt x="400" y="548"/>
                  </a:lnTo>
                  <a:lnTo>
                    <a:pt x="400" y="549"/>
                  </a:lnTo>
                  <a:lnTo>
                    <a:pt x="401" y="550"/>
                  </a:lnTo>
                  <a:lnTo>
                    <a:pt x="400" y="550"/>
                  </a:lnTo>
                  <a:lnTo>
                    <a:pt x="400" y="551"/>
                  </a:lnTo>
                  <a:lnTo>
                    <a:pt x="400" y="552"/>
                  </a:lnTo>
                  <a:lnTo>
                    <a:pt x="399" y="552"/>
                  </a:lnTo>
                  <a:lnTo>
                    <a:pt x="398" y="552"/>
                  </a:lnTo>
                  <a:lnTo>
                    <a:pt x="397" y="552"/>
                  </a:lnTo>
                  <a:lnTo>
                    <a:pt x="396" y="553"/>
                  </a:lnTo>
                  <a:lnTo>
                    <a:pt x="394" y="553"/>
                  </a:lnTo>
                  <a:lnTo>
                    <a:pt x="393" y="554"/>
                  </a:lnTo>
                  <a:lnTo>
                    <a:pt x="390" y="555"/>
                  </a:lnTo>
                  <a:lnTo>
                    <a:pt x="389" y="555"/>
                  </a:lnTo>
                  <a:lnTo>
                    <a:pt x="388" y="555"/>
                  </a:lnTo>
                  <a:lnTo>
                    <a:pt x="387" y="556"/>
                  </a:lnTo>
                  <a:lnTo>
                    <a:pt x="386" y="556"/>
                  </a:lnTo>
                  <a:lnTo>
                    <a:pt x="386" y="557"/>
                  </a:lnTo>
                  <a:lnTo>
                    <a:pt x="385" y="557"/>
                  </a:lnTo>
                  <a:lnTo>
                    <a:pt x="384" y="557"/>
                  </a:lnTo>
                  <a:lnTo>
                    <a:pt x="383" y="557"/>
                  </a:lnTo>
                  <a:lnTo>
                    <a:pt x="382" y="557"/>
                  </a:lnTo>
                  <a:lnTo>
                    <a:pt x="382" y="558"/>
                  </a:lnTo>
                  <a:lnTo>
                    <a:pt x="382" y="559"/>
                  </a:lnTo>
                  <a:lnTo>
                    <a:pt x="382" y="561"/>
                  </a:lnTo>
                  <a:lnTo>
                    <a:pt x="382" y="562"/>
                  </a:lnTo>
                  <a:lnTo>
                    <a:pt x="381" y="562"/>
                  </a:lnTo>
                  <a:lnTo>
                    <a:pt x="381" y="563"/>
                  </a:lnTo>
                  <a:lnTo>
                    <a:pt x="379" y="563"/>
                  </a:lnTo>
                  <a:lnTo>
                    <a:pt x="378" y="563"/>
                  </a:lnTo>
                  <a:lnTo>
                    <a:pt x="378" y="564"/>
                  </a:lnTo>
                  <a:lnTo>
                    <a:pt x="377" y="564"/>
                  </a:lnTo>
                  <a:lnTo>
                    <a:pt x="377" y="565"/>
                  </a:lnTo>
                  <a:lnTo>
                    <a:pt x="377" y="566"/>
                  </a:lnTo>
                  <a:lnTo>
                    <a:pt x="376" y="567"/>
                  </a:lnTo>
                  <a:lnTo>
                    <a:pt x="376" y="568"/>
                  </a:lnTo>
                  <a:lnTo>
                    <a:pt x="375" y="568"/>
                  </a:lnTo>
                  <a:lnTo>
                    <a:pt x="374" y="568"/>
                  </a:lnTo>
                  <a:lnTo>
                    <a:pt x="374" y="569"/>
                  </a:lnTo>
                  <a:lnTo>
                    <a:pt x="373" y="569"/>
                  </a:lnTo>
                  <a:lnTo>
                    <a:pt x="373" y="570"/>
                  </a:lnTo>
                  <a:lnTo>
                    <a:pt x="372" y="570"/>
                  </a:lnTo>
                  <a:lnTo>
                    <a:pt x="371" y="570"/>
                  </a:lnTo>
                  <a:lnTo>
                    <a:pt x="370" y="570"/>
                  </a:lnTo>
                  <a:lnTo>
                    <a:pt x="370" y="571"/>
                  </a:lnTo>
                  <a:lnTo>
                    <a:pt x="369" y="571"/>
                  </a:lnTo>
                  <a:lnTo>
                    <a:pt x="368" y="572"/>
                  </a:lnTo>
                  <a:lnTo>
                    <a:pt x="367" y="572"/>
                  </a:lnTo>
                  <a:lnTo>
                    <a:pt x="367" y="573"/>
                  </a:lnTo>
                  <a:lnTo>
                    <a:pt x="367" y="574"/>
                  </a:lnTo>
                  <a:lnTo>
                    <a:pt x="368" y="574"/>
                  </a:lnTo>
                  <a:lnTo>
                    <a:pt x="368" y="575"/>
                  </a:lnTo>
                  <a:lnTo>
                    <a:pt x="368" y="576"/>
                  </a:lnTo>
                  <a:lnTo>
                    <a:pt x="367" y="576"/>
                  </a:lnTo>
                  <a:lnTo>
                    <a:pt x="367" y="577"/>
                  </a:lnTo>
                  <a:lnTo>
                    <a:pt x="366" y="577"/>
                  </a:lnTo>
                  <a:lnTo>
                    <a:pt x="366" y="578"/>
                  </a:lnTo>
                  <a:lnTo>
                    <a:pt x="365" y="578"/>
                  </a:lnTo>
                  <a:lnTo>
                    <a:pt x="364" y="579"/>
                  </a:lnTo>
                  <a:lnTo>
                    <a:pt x="364" y="580"/>
                  </a:lnTo>
                  <a:lnTo>
                    <a:pt x="363" y="581"/>
                  </a:lnTo>
                  <a:lnTo>
                    <a:pt x="362" y="582"/>
                  </a:lnTo>
                  <a:lnTo>
                    <a:pt x="361" y="582"/>
                  </a:lnTo>
                  <a:lnTo>
                    <a:pt x="361" y="583"/>
                  </a:lnTo>
                  <a:lnTo>
                    <a:pt x="360" y="583"/>
                  </a:lnTo>
                  <a:lnTo>
                    <a:pt x="360" y="584"/>
                  </a:lnTo>
                  <a:lnTo>
                    <a:pt x="359" y="584"/>
                  </a:lnTo>
                  <a:lnTo>
                    <a:pt x="359" y="586"/>
                  </a:lnTo>
                  <a:lnTo>
                    <a:pt x="358" y="586"/>
                  </a:lnTo>
                  <a:lnTo>
                    <a:pt x="357" y="586"/>
                  </a:lnTo>
                  <a:lnTo>
                    <a:pt x="357" y="587"/>
                  </a:lnTo>
                  <a:lnTo>
                    <a:pt x="356" y="587"/>
                  </a:lnTo>
                  <a:lnTo>
                    <a:pt x="356" y="588"/>
                  </a:lnTo>
                  <a:lnTo>
                    <a:pt x="356" y="589"/>
                  </a:lnTo>
                  <a:lnTo>
                    <a:pt x="354" y="589"/>
                  </a:lnTo>
                  <a:lnTo>
                    <a:pt x="354" y="590"/>
                  </a:lnTo>
                  <a:lnTo>
                    <a:pt x="353" y="590"/>
                  </a:lnTo>
                  <a:lnTo>
                    <a:pt x="353" y="589"/>
                  </a:lnTo>
                  <a:lnTo>
                    <a:pt x="352" y="589"/>
                  </a:lnTo>
                  <a:lnTo>
                    <a:pt x="352" y="590"/>
                  </a:lnTo>
                  <a:lnTo>
                    <a:pt x="351" y="590"/>
                  </a:lnTo>
                  <a:lnTo>
                    <a:pt x="351" y="589"/>
                  </a:lnTo>
                  <a:lnTo>
                    <a:pt x="350" y="589"/>
                  </a:lnTo>
                  <a:lnTo>
                    <a:pt x="349" y="589"/>
                  </a:lnTo>
                  <a:lnTo>
                    <a:pt x="348" y="589"/>
                  </a:lnTo>
                  <a:lnTo>
                    <a:pt x="347" y="589"/>
                  </a:lnTo>
                  <a:lnTo>
                    <a:pt x="345" y="588"/>
                  </a:lnTo>
                  <a:lnTo>
                    <a:pt x="344" y="587"/>
                  </a:lnTo>
                  <a:lnTo>
                    <a:pt x="344" y="588"/>
                  </a:lnTo>
                  <a:lnTo>
                    <a:pt x="343" y="587"/>
                  </a:lnTo>
                  <a:lnTo>
                    <a:pt x="341" y="586"/>
                  </a:lnTo>
                  <a:lnTo>
                    <a:pt x="340" y="586"/>
                  </a:lnTo>
                  <a:lnTo>
                    <a:pt x="339" y="586"/>
                  </a:lnTo>
                  <a:lnTo>
                    <a:pt x="339" y="587"/>
                  </a:lnTo>
                  <a:lnTo>
                    <a:pt x="339" y="586"/>
                  </a:lnTo>
                  <a:lnTo>
                    <a:pt x="338" y="586"/>
                  </a:lnTo>
                  <a:lnTo>
                    <a:pt x="337" y="586"/>
                  </a:lnTo>
                  <a:lnTo>
                    <a:pt x="336" y="586"/>
                  </a:lnTo>
                  <a:lnTo>
                    <a:pt x="335" y="587"/>
                  </a:lnTo>
                  <a:lnTo>
                    <a:pt x="334" y="587"/>
                  </a:lnTo>
                  <a:lnTo>
                    <a:pt x="334" y="588"/>
                  </a:lnTo>
                  <a:lnTo>
                    <a:pt x="333" y="589"/>
                  </a:lnTo>
                  <a:lnTo>
                    <a:pt x="332" y="589"/>
                  </a:lnTo>
                  <a:lnTo>
                    <a:pt x="332" y="590"/>
                  </a:lnTo>
                  <a:lnTo>
                    <a:pt x="331" y="590"/>
                  </a:lnTo>
                  <a:lnTo>
                    <a:pt x="329" y="590"/>
                  </a:lnTo>
                  <a:lnTo>
                    <a:pt x="328" y="590"/>
                  </a:lnTo>
                  <a:lnTo>
                    <a:pt x="328" y="591"/>
                  </a:lnTo>
                  <a:lnTo>
                    <a:pt x="328" y="592"/>
                  </a:lnTo>
                  <a:lnTo>
                    <a:pt x="327" y="592"/>
                  </a:lnTo>
                  <a:lnTo>
                    <a:pt x="326" y="593"/>
                  </a:lnTo>
                  <a:lnTo>
                    <a:pt x="325" y="593"/>
                  </a:lnTo>
                  <a:lnTo>
                    <a:pt x="325" y="594"/>
                  </a:lnTo>
                  <a:lnTo>
                    <a:pt x="324" y="594"/>
                  </a:lnTo>
                  <a:lnTo>
                    <a:pt x="323" y="594"/>
                  </a:lnTo>
                  <a:lnTo>
                    <a:pt x="322" y="594"/>
                  </a:lnTo>
                  <a:lnTo>
                    <a:pt x="321" y="594"/>
                  </a:lnTo>
                  <a:lnTo>
                    <a:pt x="321" y="595"/>
                  </a:lnTo>
                  <a:lnTo>
                    <a:pt x="320" y="595"/>
                  </a:lnTo>
                  <a:lnTo>
                    <a:pt x="320" y="596"/>
                  </a:lnTo>
                  <a:lnTo>
                    <a:pt x="320" y="597"/>
                  </a:lnTo>
                  <a:lnTo>
                    <a:pt x="319" y="597"/>
                  </a:lnTo>
                  <a:lnTo>
                    <a:pt x="318" y="597"/>
                  </a:lnTo>
                  <a:lnTo>
                    <a:pt x="318" y="598"/>
                  </a:lnTo>
                  <a:lnTo>
                    <a:pt x="317" y="598"/>
                  </a:lnTo>
                  <a:lnTo>
                    <a:pt x="317" y="599"/>
                  </a:lnTo>
                  <a:lnTo>
                    <a:pt x="316" y="599"/>
                  </a:lnTo>
                  <a:lnTo>
                    <a:pt x="315" y="599"/>
                  </a:lnTo>
                  <a:lnTo>
                    <a:pt x="315" y="598"/>
                  </a:lnTo>
                  <a:lnTo>
                    <a:pt x="314" y="598"/>
                  </a:lnTo>
                  <a:lnTo>
                    <a:pt x="314" y="599"/>
                  </a:lnTo>
                  <a:lnTo>
                    <a:pt x="313" y="599"/>
                  </a:lnTo>
                  <a:lnTo>
                    <a:pt x="312" y="599"/>
                  </a:lnTo>
                  <a:lnTo>
                    <a:pt x="312" y="598"/>
                  </a:lnTo>
                  <a:lnTo>
                    <a:pt x="311" y="598"/>
                  </a:lnTo>
                  <a:lnTo>
                    <a:pt x="311" y="599"/>
                  </a:lnTo>
                  <a:lnTo>
                    <a:pt x="310" y="599"/>
                  </a:lnTo>
                  <a:lnTo>
                    <a:pt x="310" y="600"/>
                  </a:lnTo>
                  <a:lnTo>
                    <a:pt x="309" y="600"/>
                  </a:lnTo>
                  <a:lnTo>
                    <a:pt x="308" y="600"/>
                  </a:lnTo>
                  <a:lnTo>
                    <a:pt x="308" y="599"/>
                  </a:lnTo>
                  <a:lnTo>
                    <a:pt x="307" y="599"/>
                  </a:lnTo>
                  <a:lnTo>
                    <a:pt x="306" y="599"/>
                  </a:lnTo>
                  <a:lnTo>
                    <a:pt x="304" y="599"/>
                  </a:lnTo>
                  <a:lnTo>
                    <a:pt x="304" y="600"/>
                  </a:lnTo>
                  <a:lnTo>
                    <a:pt x="303" y="600"/>
                  </a:lnTo>
                  <a:lnTo>
                    <a:pt x="303" y="601"/>
                  </a:lnTo>
                  <a:lnTo>
                    <a:pt x="302" y="601"/>
                  </a:lnTo>
                  <a:lnTo>
                    <a:pt x="302" y="602"/>
                  </a:lnTo>
                  <a:lnTo>
                    <a:pt x="301" y="602"/>
                  </a:lnTo>
                  <a:lnTo>
                    <a:pt x="300" y="602"/>
                  </a:lnTo>
                  <a:lnTo>
                    <a:pt x="299" y="603"/>
                  </a:lnTo>
                  <a:lnTo>
                    <a:pt x="298" y="603"/>
                  </a:lnTo>
                  <a:lnTo>
                    <a:pt x="297" y="603"/>
                  </a:lnTo>
                  <a:lnTo>
                    <a:pt x="296" y="602"/>
                  </a:lnTo>
                  <a:lnTo>
                    <a:pt x="295" y="603"/>
                  </a:lnTo>
                  <a:lnTo>
                    <a:pt x="294" y="603"/>
                  </a:lnTo>
                  <a:lnTo>
                    <a:pt x="293" y="603"/>
                  </a:lnTo>
                  <a:lnTo>
                    <a:pt x="293" y="604"/>
                  </a:lnTo>
                  <a:lnTo>
                    <a:pt x="292" y="604"/>
                  </a:lnTo>
                  <a:lnTo>
                    <a:pt x="291" y="604"/>
                  </a:lnTo>
                  <a:lnTo>
                    <a:pt x="291" y="605"/>
                  </a:lnTo>
                  <a:lnTo>
                    <a:pt x="290" y="606"/>
                  </a:lnTo>
                  <a:lnTo>
                    <a:pt x="289" y="606"/>
                  </a:lnTo>
                  <a:lnTo>
                    <a:pt x="288" y="606"/>
                  </a:lnTo>
                  <a:lnTo>
                    <a:pt x="288" y="607"/>
                  </a:lnTo>
                  <a:lnTo>
                    <a:pt x="288" y="608"/>
                  </a:lnTo>
                  <a:lnTo>
                    <a:pt x="287" y="608"/>
                  </a:lnTo>
                  <a:lnTo>
                    <a:pt x="286" y="608"/>
                  </a:lnTo>
                  <a:lnTo>
                    <a:pt x="285" y="608"/>
                  </a:lnTo>
                  <a:lnTo>
                    <a:pt x="285" y="609"/>
                  </a:lnTo>
                  <a:lnTo>
                    <a:pt x="284" y="609"/>
                  </a:lnTo>
                  <a:lnTo>
                    <a:pt x="284" y="611"/>
                  </a:lnTo>
                  <a:lnTo>
                    <a:pt x="284" y="612"/>
                  </a:lnTo>
                  <a:lnTo>
                    <a:pt x="284" y="613"/>
                  </a:lnTo>
                  <a:lnTo>
                    <a:pt x="283" y="613"/>
                  </a:lnTo>
                  <a:lnTo>
                    <a:pt x="283" y="614"/>
                  </a:lnTo>
                  <a:lnTo>
                    <a:pt x="283" y="615"/>
                  </a:lnTo>
                  <a:lnTo>
                    <a:pt x="282" y="615"/>
                  </a:lnTo>
                  <a:lnTo>
                    <a:pt x="282" y="616"/>
                  </a:lnTo>
                  <a:lnTo>
                    <a:pt x="282" y="617"/>
                  </a:lnTo>
                  <a:lnTo>
                    <a:pt x="281" y="617"/>
                  </a:lnTo>
                  <a:lnTo>
                    <a:pt x="279" y="617"/>
                  </a:lnTo>
                  <a:lnTo>
                    <a:pt x="279" y="618"/>
                  </a:lnTo>
                  <a:lnTo>
                    <a:pt x="279" y="619"/>
                  </a:lnTo>
                  <a:lnTo>
                    <a:pt x="278" y="618"/>
                  </a:lnTo>
                  <a:lnTo>
                    <a:pt x="278" y="619"/>
                  </a:lnTo>
                  <a:lnTo>
                    <a:pt x="277" y="619"/>
                  </a:lnTo>
                  <a:lnTo>
                    <a:pt x="277" y="620"/>
                  </a:lnTo>
                  <a:lnTo>
                    <a:pt x="276" y="621"/>
                  </a:lnTo>
                  <a:lnTo>
                    <a:pt x="275" y="621"/>
                  </a:lnTo>
                  <a:lnTo>
                    <a:pt x="274" y="621"/>
                  </a:lnTo>
                  <a:lnTo>
                    <a:pt x="273" y="621"/>
                  </a:lnTo>
                  <a:lnTo>
                    <a:pt x="273" y="620"/>
                  </a:lnTo>
                  <a:lnTo>
                    <a:pt x="272" y="620"/>
                  </a:lnTo>
                  <a:lnTo>
                    <a:pt x="271" y="620"/>
                  </a:lnTo>
                  <a:lnTo>
                    <a:pt x="271" y="621"/>
                  </a:lnTo>
                  <a:lnTo>
                    <a:pt x="270" y="621"/>
                  </a:lnTo>
                  <a:lnTo>
                    <a:pt x="269" y="621"/>
                  </a:lnTo>
                  <a:lnTo>
                    <a:pt x="268" y="621"/>
                  </a:lnTo>
                  <a:lnTo>
                    <a:pt x="267" y="621"/>
                  </a:lnTo>
                  <a:lnTo>
                    <a:pt x="266" y="621"/>
                  </a:lnTo>
                  <a:lnTo>
                    <a:pt x="266" y="622"/>
                  </a:lnTo>
                  <a:lnTo>
                    <a:pt x="265" y="623"/>
                  </a:lnTo>
                  <a:lnTo>
                    <a:pt x="265" y="622"/>
                  </a:lnTo>
                  <a:lnTo>
                    <a:pt x="264" y="623"/>
                  </a:lnTo>
                  <a:lnTo>
                    <a:pt x="263" y="623"/>
                  </a:lnTo>
                  <a:lnTo>
                    <a:pt x="262" y="623"/>
                  </a:lnTo>
                  <a:lnTo>
                    <a:pt x="261" y="624"/>
                  </a:lnTo>
                  <a:lnTo>
                    <a:pt x="261" y="625"/>
                  </a:lnTo>
                  <a:lnTo>
                    <a:pt x="261" y="626"/>
                  </a:lnTo>
                  <a:lnTo>
                    <a:pt x="261" y="627"/>
                  </a:lnTo>
                  <a:lnTo>
                    <a:pt x="260" y="627"/>
                  </a:lnTo>
                  <a:lnTo>
                    <a:pt x="259" y="627"/>
                  </a:lnTo>
                  <a:lnTo>
                    <a:pt x="258" y="627"/>
                  </a:lnTo>
                  <a:lnTo>
                    <a:pt x="258" y="628"/>
                  </a:lnTo>
                  <a:lnTo>
                    <a:pt x="257" y="628"/>
                  </a:lnTo>
                  <a:lnTo>
                    <a:pt x="256" y="628"/>
                  </a:lnTo>
                  <a:lnTo>
                    <a:pt x="256" y="629"/>
                  </a:lnTo>
                  <a:lnTo>
                    <a:pt x="254" y="629"/>
                  </a:lnTo>
                  <a:lnTo>
                    <a:pt x="254" y="628"/>
                  </a:lnTo>
                  <a:lnTo>
                    <a:pt x="254" y="629"/>
                  </a:lnTo>
                  <a:lnTo>
                    <a:pt x="253" y="629"/>
                  </a:lnTo>
                  <a:lnTo>
                    <a:pt x="252" y="629"/>
                  </a:lnTo>
                  <a:lnTo>
                    <a:pt x="252" y="630"/>
                  </a:lnTo>
                  <a:lnTo>
                    <a:pt x="251" y="630"/>
                  </a:lnTo>
                  <a:lnTo>
                    <a:pt x="250" y="630"/>
                  </a:lnTo>
                  <a:lnTo>
                    <a:pt x="250" y="629"/>
                  </a:lnTo>
                  <a:lnTo>
                    <a:pt x="249" y="629"/>
                  </a:lnTo>
                  <a:lnTo>
                    <a:pt x="249" y="630"/>
                  </a:lnTo>
                  <a:lnTo>
                    <a:pt x="248" y="630"/>
                  </a:lnTo>
                  <a:lnTo>
                    <a:pt x="247" y="630"/>
                  </a:lnTo>
                  <a:lnTo>
                    <a:pt x="247" y="631"/>
                  </a:lnTo>
                  <a:lnTo>
                    <a:pt x="247" y="632"/>
                  </a:lnTo>
                  <a:lnTo>
                    <a:pt x="246" y="632"/>
                  </a:lnTo>
                  <a:lnTo>
                    <a:pt x="246" y="633"/>
                  </a:lnTo>
                  <a:lnTo>
                    <a:pt x="245" y="633"/>
                  </a:lnTo>
                  <a:lnTo>
                    <a:pt x="244" y="633"/>
                  </a:lnTo>
                  <a:lnTo>
                    <a:pt x="244" y="634"/>
                  </a:lnTo>
                  <a:lnTo>
                    <a:pt x="243" y="634"/>
                  </a:lnTo>
                  <a:lnTo>
                    <a:pt x="242" y="634"/>
                  </a:lnTo>
                  <a:lnTo>
                    <a:pt x="241" y="634"/>
                  </a:lnTo>
                  <a:lnTo>
                    <a:pt x="241" y="636"/>
                  </a:lnTo>
                  <a:lnTo>
                    <a:pt x="241" y="637"/>
                  </a:lnTo>
                  <a:lnTo>
                    <a:pt x="240" y="637"/>
                  </a:lnTo>
                  <a:lnTo>
                    <a:pt x="239" y="637"/>
                  </a:lnTo>
                  <a:lnTo>
                    <a:pt x="239" y="638"/>
                  </a:lnTo>
                  <a:lnTo>
                    <a:pt x="238" y="638"/>
                  </a:lnTo>
                  <a:lnTo>
                    <a:pt x="238" y="639"/>
                  </a:lnTo>
                  <a:lnTo>
                    <a:pt x="237" y="639"/>
                  </a:lnTo>
                  <a:lnTo>
                    <a:pt x="236" y="639"/>
                  </a:lnTo>
                  <a:lnTo>
                    <a:pt x="235" y="639"/>
                  </a:lnTo>
                  <a:lnTo>
                    <a:pt x="234" y="639"/>
                  </a:lnTo>
                  <a:lnTo>
                    <a:pt x="234" y="640"/>
                  </a:lnTo>
                  <a:lnTo>
                    <a:pt x="234" y="641"/>
                  </a:lnTo>
                  <a:lnTo>
                    <a:pt x="233" y="641"/>
                  </a:lnTo>
                  <a:lnTo>
                    <a:pt x="232" y="641"/>
                  </a:lnTo>
                  <a:lnTo>
                    <a:pt x="231" y="641"/>
                  </a:lnTo>
                  <a:lnTo>
                    <a:pt x="229" y="641"/>
                  </a:lnTo>
                  <a:lnTo>
                    <a:pt x="229" y="640"/>
                  </a:lnTo>
                  <a:lnTo>
                    <a:pt x="228" y="639"/>
                  </a:lnTo>
                  <a:lnTo>
                    <a:pt x="227" y="639"/>
                  </a:lnTo>
                  <a:lnTo>
                    <a:pt x="226" y="639"/>
                  </a:lnTo>
                  <a:lnTo>
                    <a:pt x="226" y="638"/>
                  </a:lnTo>
                  <a:lnTo>
                    <a:pt x="225" y="638"/>
                  </a:lnTo>
                  <a:lnTo>
                    <a:pt x="225" y="637"/>
                  </a:lnTo>
                  <a:lnTo>
                    <a:pt x="224" y="637"/>
                  </a:lnTo>
                  <a:lnTo>
                    <a:pt x="223" y="637"/>
                  </a:lnTo>
                  <a:lnTo>
                    <a:pt x="222" y="637"/>
                  </a:lnTo>
                  <a:lnTo>
                    <a:pt x="221" y="638"/>
                  </a:lnTo>
                  <a:lnTo>
                    <a:pt x="220" y="639"/>
                  </a:lnTo>
                  <a:lnTo>
                    <a:pt x="219" y="639"/>
                  </a:lnTo>
                  <a:lnTo>
                    <a:pt x="218" y="639"/>
                  </a:lnTo>
                  <a:lnTo>
                    <a:pt x="218" y="640"/>
                  </a:lnTo>
                  <a:lnTo>
                    <a:pt x="217" y="640"/>
                  </a:lnTo>
                  <a:lnTo>
                    <a:pt x="216" y="640"/>
                  </a:lnTo>
                  <a:lnTo>
                    <a:pt x="216" y="641"/>
                  </a:lnTo>
                  <a:lnTo>
                    <a:pt x="215" y="641"/>
                  </a:lnTo>
                  <a:lnTo>
                    <a:pt x="214" y="641"/>
                  </a:lnTo>
                  <a:lnTo>
                    <a:pt x="214" y="642"/>
                  </a:lnTo>
                  <a:lnTo>
                    <a:pt x="213" y="642"/>
                  </a:lnTo>
                  <a:lnTo>
                    <a:pt x="212" y="642"/>
                  </a:lnTo>
                  <a:lnTo>
                    <a:pt x="212" y="643"/>
                  </a:lnTo>
                  <a:lnTo>
                    <a:pt x="212" y="644"/>
                  </a:lnTo>
                  <a:lnTo>
                    <a:pt x="212" y="645"/>
                  </a:lnTo>
                  <a:lnTo>
                    <a:pt x="212" y="646"/>
                  </a:lnTo>
                  <a:lnTo>
                    <a:pt x="211" y="646"/>
                  </a:lnTo>
                  <a:lnTo>
                    <a:pt x="210" y="647"/>
                  </a:lnTo>
                  <a:lnTo>
                    <a:pt x="209" y="647"/>
                  </a:lnTo>
                  <a:lnTo>
                    <a:pt x="208" y="648"/>
                  </a:lnTo>
                  <a:lnTo>
                    <a:pt x="207" y="648"/>
                  </a:lnTo>
                  <a:lnTo>
                    <a:pt x="207" y="649"/>
                  </a:lnTo>
                  <a:lnTo>
                    <a:pt x="206" y="649"/>
                  </a:lnTo>
                  <a:lnTo>
                    <a:pt x="206" y="650"/>
                  </a:lnTo>
                  <a:lnTo>
                    <a:pt x="204" y="650"/>
                  </a:lnTo>
                  <a:lnTo>
                    <a:pt x="203" y="651"/>
                  </a:lnTo>
                  <a:lnTo>
                    <a:pt x="202" y="651"/>
                  </a:lnTo>
                  <a:lnTo>
                    <a:pt x="201" y="651"/>
                  </a:lnTo>
                  <a:lnTo>
                    <a:pt x="200" y="651"/>
                  </a:lnTo>
                  <a:lnTo>
                    <a:pt x="199" y="651"/>
                  </a:lnTo>
                  <a:lnTo>
                    <a:pt x="198" y="651"/>
                  </a:lnTo>
                  <a:lnTo>
                    <a:pt x="198" y="650"/>
                  </a:lnTo>
                  <a:lnTo>
                    <a:pt x="197" y="650"/>
                  </a:lnTo>
                  <a:lnTo>
                    <a:pt x="196" y="650"/>
                  </a:lnTo>
                  <a:lnTo>
                    <a:pt x="196" y="651"/>
                  </a:lnTo>
                  <a:lnTo>
                    <a:pt x="195" y="651"/>
                  </a:lnTo>
                  <a:lnTo>
                    <a:pt x="194" y="651"/>
                  </a:lnTo>
                  <a:lnTo>
                    <a:pt x="193" y="651"/>
                  </a:lnTo>
                  <a:lnTo>
                    <a:pt x="193" y="652"/>
                  </a:lnTo>
                  <a:lnTo>
                    <a:pt x="192" y="652"/>
                  </a:lnTo>
                  <a:lnTo>
                    <a:pt x="191" y="652"/>
                  </a:lnTo>
                  <a:lnTo>
                    <a:pt x="191" y="653"/>
                  </a:lnTo>
                  <a:lnTo>
                    <a:pt x="190" y="653"/>
                  </a:lnTo>
                  <a:lnTo>
                    <a:pt x="190" y="654"/>
                  </a:lnTo>
                  <a:lnTo>
                    <a:pt x="189" y="654"/>
                  </a:lnTo>
                  <a:lnTo>
                    <a:pt x="188" y="654"/>
                  </a:lnTo>
                  <a:lnTo>
                    <a:pt x="188" y="655"/>
                  </a:lnTo>
                  <a:lnTo>
                    <a:pt x="187" y="655"/>
                  </a:lnTo>
                  <a:lnTo>
                    <a:pt x="187" y="656"/>
                  </a:lnTo>
                  <a:lnTo>
                    <a:pt x="186" y="656"/>
                  </a:lnTo>
                  <a:lnTo>
                    <a:pt x="185" y="656"/>
                  </a:lnTo>
                  <a:lnTo>
                    <a:pt x="185" y="657"/>
                  </a:lnTo>
                  <a:lnTo>
                    <a:pt x="184" y="657"/>
                  </a:lnTo>
                  <a:lnTo>
                    <a:pt x="183" y="657"/>
                  </a:lnTo>
                  <a:lnTo>
                    <a:pt x="182" y="658"/>
                  </a:lnTo>
                  <a:lnTo>
                    <a:pt x="181" y="658"/>
                  </a:lnTo>
                  <a:lnTo>
                    <a:pt x="181" y="659"/>
                  </a:lnTo>
                  <a:lnTo>
                    <a:pt x="179" y="659"/>
                  </a:lnTo>
                  <a:lnTo>
                    <a:pt x="178" y="659"/>
                  </a:lnTo>
                  <a:lnTo>
                    <a:pt x="178" y="661"/>
                  </a:lnTo>
                  <a:lnTo>
                    <a:pt x="177" y="661"/>
                  </a:lnTo>
                  <a:lnTo>
                    <a:pt x="176" y="661"/>
                  </a:lnTo>
                  <a:lnTo>
                    <a:pt x="175" y="661"/>
                  </a:lnTo>
                  <a:lnTo>
                    <a:pt x="174" y="661"/>
                  </a:lnTo>
                  <a:lnTo>
                    <a:pt x="174" y="662"/>
                  </a:lnTo>
                  <a:lnTo>
                    <a:pt x="173" y="662"/>
                  </a:lnTo>
                  <a:lnTo>
                    <a:pt x="172" y="662"/>
                  </a:lnTo>
                  <a:lnTo>
                    <a:pt x="172" y="663"/>
                  </a:lnTo>
                  <a:lnTo>
                    <a:pt x="171" y="663"/>
                  </a:lnTo>
                  <a:lnTo>
                    <a:pt x="171" y="664"/>
                  </a:lnTo>
                  <a:lnTo>
                    <a:pt x="170" y="664"/>
                  </a:lnTo>
                  <a:lnTo>
                    <a:pt x="170" y="665"/>
                  </a:lnTo>
                  <a:lnTo>
                    <a:pt x="169" y="665"/>
                  </a:lnTo>
                  <a:lnTo>
                    <a:pt x="169" y="666"/>
                  </a:lnTo>
                  <a:lnTo>
                    <a:pt x="168" y="666"/>
                  </a:lnTo>
                  <a:lnTo>
                    <a:pt x="167" y="667"/>
                  </a:lnTo>
                  <a:lnTo>
                    <a:pt x="166" y="668"/>
                  </a:lnTo>
                  <a:lnTo>
                    <a:pt x="165" y="668"/>
                  </a:lnTo>
                  <a:lnTo>
                    <a:pt x="165" y="669"/>
                  </a:lnTo>
                  <a:lnTo>
                    <a:pt x="164" y="669"/>
                  </a:lnTo>
                  <a:lnTo>
                    <a:pt x="163" y="669"/>
                  </a:lnTo>
                  <a:lnTo>
                    <a:pt x="162" y="670"/>
                  </a:lnTo>
                  <a:lnTo>
                    <a:pt x="161" y="670"/>
                  </a:lnTo>
                  <a:lnTo>
                    <a:pt x="160" y="670"/>
                  </a:lnTo>
                  <a:lnTo>
                    <a:pt x="160" y="669"/>
                  </a:lnTo>
                  <a:lnTo>
                    <a:pt x="159" y="669"/>
                  </a:lnTo>
                  <a:lnTo>
                    <a:pt x="159" y="668"/>
                  </a:lnTo>
                  <a:lnTo>
                    <a:pt x="158" y="668"/>
                  </a:lnTo>
                  <a:lnTo>
                    <a:pt x="157" y="668"/>
                  </a:lnTo>
                  <a:lnTo>
                    <a:pt x="156" y="669"/>
                  </a:lnTo>
                  <a:lnTo>
                    <a:pt x="154" y="669"/>
                  </a:lnTo>
                  <a:lnTo>
                    <a:pt x="154" y="670"/>
                  </a:lnTo>
                  <a:lnTo>
                    <a:pt x="153" y="670"/>
                  </a:lnTo>
                  <a:lnTo>
                    <a:pt x="153" y="671"/>
                  </a:lnTo>
                  <a:lnTo>
                    <a:pt x="152" y="671"/>
                  </a:lnTo>
                  <a:lnTo>
                    <a:pt x="151" y="671"/>
                  </a:lnTo>
                  <a:lnTo>
                    <a:pt x="150" y="671"/>
                  </a:lnTo>
                  <a:lnTo>
                    <a:pt x="150" y="672"/>
                  </a:lnTo>
                  <a:lnTo>
                    <a:pt x="149" y="672"/>
                  </a:lnTo>
                  <a:lnTo>
                    <a:pt x="148" y="672"/>
                  </a:lnTo>
                  <a:lnTo>
                    <a:pt x="148" y="673"/>
                  </a:lnTo>
                  <a:lnTo>
                    <a:pt x="147" y="673"/>
                  </a:lnTo>
                  <a:lnTo>
                    <a:pt x="146" y="674"/>
                  </a:lnTo>
                  <a:lnTo>
                    <a:pt x="145" y="675"/>
                  </a:lnTo>
                  <a:lnTo>
                    <a:pt x="145" y="676"/>
                  </a:lnTo>
                  <a:lnTo>
                    <a:pt x="144" y="676"/>
                  </a:lnTo>
                  <a:lnTo>
                    <a:pt x="144" y="677"/>
                  </a:lnTo>
                  <a:lnTo>
                    <a:pt x="143" y="677"/>
                  </a:lnTo>
                  <a:lnTo>
                    <a:pt x="142" y="676"/>
                  </a:lnTo>
                  <a:lnTo>
                    <a:pt x="141" y="676"/>
                  </a:lnTo>
                  <a:lnTo>
                    <a:pt x="140" y="676"/>
                  </a:lnTo>
                  <a:lnTo>
                    <a:pt x="139" y="676"/>
                  </a:lnTo>
                  <a:lnTo>
                    <a:pt x="139" y="675"/>
                  </a:lnTo>
                  <a:lnTo>
                    <a:pt x="138" y="675"/>
                  </a:lnTo>
                  <a:lnTo>
                    <a:pt x="138" y="674"/>
                  </a:lnTo>
                  <a:lnTo>
                    <a:pt x="137" y="674"/>
                  </a:lnTo>
                  <a:lnTo>
                    <a:pt x="136" y="674"/>
                  </a:lnTo>
                  <a:lnTo>
                    <a:pt x="136" y="673"/>
                  </a:lnTo>
                  <a:lnTo>
                    <a:pt x="135" y="673"/>
                  </a:lnTo>
                  <a:lnTo>
                    <a:pt x="135" y="672"/>
                  </a:lnTo>
                  <a:lnTo>
                    <a:pt x="135" y="673"/>
                  </a:lnTo>
                  <a:lnTo>
                    <a:pt x="135" y="674"/>
                  </a:lnTo>
                  <a:lnTo>
                    <a:pt x="134" y="674"/>
                  </a:lnTo>
                  <a:lnTo>
                    <a:pt x="133" y="674"/>
                  </a:lnTo>
                  <a:lnTo>
                    <a:pt x="132" y="674"/>
                  </a:lnTo>
                  <a:lnTo>
                    <a:pt x="132" y="675"/>
                  </a:lnTo>
                  <a:lnTo>
                    <a:pt x="131" y="675"/>
                  </a:lnTo>
                  <a:lnTo>
                    <a:pt x="129" y="675"/>
                  </a:lnTo>
                  <a:lnTo>
                    <a:pt x="128" y="675"/>
                  </a:lnTo>
                  <a:lnTo>
                    <a:pt x="127" y="675"/>
                  </a:lnTo>
                  <a:lnTo>
                    <a:pt x="127" y="676"/>
                  </a:lnTo>
                  <a:lnTo>
                    <a:pt x="126" y="676"/>
                  </a:lnTo>
                  <a:lnTo>
                    <a:pt x="125" y="676"/>
                  </a:lnTo>
                  <a:lnTo>
                    <a:pt x="125" y="677"/>
                  </a:lnTo>
                  <a:lnTo>
                    <a:pt x="124" y="678"/>
                  </a:lnTo>
                  <a:lnTo>
                    <a:pt x="123" y="678"/>
                  </a:lnTo>
                  <a:lnTo>
                    <a:pt x="122" y="678"/>
                  </a:lnTo>
                  <a:lnTo>
                    <a:pt x="121" y="678"/>
                  </a:lnTo>
                  <a:lnTo>
                    <a:pt x="121" y="677"/>
                  </a:lnTo>
                  <a:lnTo>
                    <a:pt x="120" y="677"/>
                  </a:lnTo>
                  <a:lnTo>
                    <a:pt x="120" y="676"/>
                  </a:lnTo>
                  <a:lnTo>
                    <a:pt x="119" y="676"/>
                  </a:lnTo>
                  <a:lnTo>
                    <a:pt x="118" y="676"/>
                  </a:lnTo>
                  <a:lnTo>
                    <a:pt x="117" y="676"/>
                  </a:lnTo>
                  <a:lnTo>
                    <a:pt x="116" y="676"/>
                  </a:lnTo>
                  <a:lnTo>
                    <a:pt x="115" y="675"/>
                  </a:lnTo>
                  <a:lnTo>
                    <a:pt x="114" y="675"/>
                  </a:lnTo>
                  <a:lnTo>
                    <a:pt x="114" y="676"/>
                  </a:lnTo>
                  <a:lnTo>
                    <a:pt x="113" y="676"/>
                  </a:lnTo>
                  <a:lnTo>
                    <a:pt x="112" y="676"/>
                  </a:lnTo>
                  <a:lnTo>
                    <a:pt x="111" y="676"/>
                  </a:lnTo>
                  <a:lnTo>
                    <a:pt x="111" y="677"/>
                  </a:lnTo>
                  <a:lnTo>
                    <a:pt x="110" y="677"/>
                  </a:lnTo>
                  <a:lnTo>
                    <a:pt x="110" y="678"/>
                  </a:lnTo>
                  <a:lnTo>
                    <a:pt x="109" y="678"/>
                  </a:lnTo>
                  <a:lnTo>
                    <a:pt x="108" y="677"/>
                  </a:lnTo>
                  <a:lnTo>
                    <a:pt x="107" y="677"/>
                  </a:lnTo>
                  <a:lnTo>
                    <a:pt x="106" y="677"/>
                  </a:lnTo>
                  <a:lnTo>
                    <a:pt x="106" y="676"/>
                  </a:lnTo>
                  <a:lnTo>
                    <a:pt x="104" y="676"/>
                  </a:lnTo>
                  <a:lnTo>
                    <a:pt x="104" y="675"/>
                  </a:lnTo>
                  <a:lnTo>
                    <a:pt x="103" y="675"/>
                  </a:lnTo>
                  <a:lnTo>
                    <a:pt x="102" y="675"/>
                  </a:lnTo>
                  <a:lnTo>
                    <a:pt x="102" y="674"/>
                  </a:lnTo>
                  <a:lnTo>
                    <a:pt x="102" y="673"/>
                  </a:lnTo>
                  <a:lnTo>
                    <a:pt x="101" y="673"/>
                  </a:lnTo>
                  <a:lnTo>
                    <a:pt x="100" y="673"/>
                  </a:lnTo>
                  <a:lnTo>
                    <a:pt x="99" y="673"/>
                  </a:lnTo>
                  <a:lnTo>
                    <a:pt x="98" y="673"/>
                  </a:lnTo>
                  <a:lnTo>
                    <a:pt x="98" y="672"/>
                  </a:lnTo>
                  <a:lnTo>
                    <a:pt x="98" y="673"/>
                  </a:lnTo>
                  <a:lnTo>
                    <a:pt x="98" y="672"/>
                  </a:lnTo>
                  <a:lnTo>
                    <a:pt x="97" y="672"/>
                  </a:lnTo>
                  <a:lnTo>
                    <a:pt x="96" y="672"/>
                  </a:lnTo>
                  <a:lnTo>
                    <a:pt x="95" y="672"/>
                  </a:lnTo>
                  <a:lnTo>
                    <a:pt x="94" y="672"/>
                  </a:lnTo>
                  <a:lnTo>
                    <a:pt x="93" y="671"/>
                  </a:lnTo>
                  <a:lnTo>
                    <a:pt x="92" y="670"/>
                  </a:lnTo>
                  <a:lnTo>
                    <a:pt x="92" y="671"/>
                  </a:lnTo>
                  <a:lnTo>
                    <a:pt x="91" y="671"/>
                  </a:lnTo>
                  <a:lnTo>
                    <a:pt x="90" y="671"/>
                  </a:lnTo>
                  <a:lnTo>
                    <a:pt x="88" y="671"/>
                  </a:lnTo>
                  <a:lnTo>
                    <a:pt x="88" y="672"/>
                  </a:lnTo>
                  <a:lnTo>
                    <a:pt x="87" y="672"/>
                  </a:lnTo>
                  <a:lnTo>
                    <a:pt x="86" y="672"/>
                  </a:lnTo>
                  <a:lnTo>
                    <a:pt x="85" y="672"/>
                  </a:lnTo>
                  <a:lnTo>
                    <a:pt x="85" y="671"/>
                  </a:lnTo>
                  <a:lnTo>
                    <a:pt x="84" y="671"/>
                  </a:lnTo>
                  <a:lnTo>
                    <a:pt x="84" y="670"/>
                  </a:lnTo>
                  <a:lnTo>
                    <a:pt x="84" y="669"/>
                  </a:lnTo>
                  <a:lnTo>
                    <a:pt x="83" y="669"/>
                  </a:lnTo>
                  <a:lnTo>
                    <a:pt x="83" y="668"/>
                  </a:lnTo>
                  <a:lnTo>
                    <a:pt x="82" y="668"/>
                  </a:lnTo>
                  <a:lnTo>
                    <a:pt x="81" y="668"/>
                  </a:lnTo>
                  <a:lnTo>
                    <a:pt x="81" y="669"/>
                  </a:lnTo>
                  <a:lnTo>
                    <a:pt x="79" y="669"/>
                  </a:lnTo>
                  <a:lnTo>
                    <a:pt x="79" y="668"/>
                  </a:lnTo>
                  <a:lnTo>
                    <a:pt x="78" y="668"/>
                  </a:lnTo>
                  <a:lnTo>
                    <a:pt x="78" y="667"/>
                  </a:lnTo>
                  <a:lnTo>
                    <a:pt x="78" y="666"/>
                  </a:lnTo>
                  <a:lnTo>
                    <a:pt x="78" y="665"/>
                  </a:lnTo>
                  <a:lnTo>
                    <a:pt x="78" y="664"/>
                  </a:lnTo>
                  <a:lnTo>
                    <a:pt x="77" y="664"/>
                  </a:lnTo>
                  <a:lnTo>
                    <a:pt x="76" y="663"/>
                  </a:lnTo>
                  <a:lnTo>
                    <a:pt x="76" y="662"/>
                  </a:lnTo>
                  <a:lnTo>
                    <a:pt x="75" y="662"/>
                  </a:lnTo>
                  <a:lnTo>
                    <a:pt x="75" y="661"/>
                  </a:lnTo>
                  <a:lnTo>
                    <a:pt x="76" y="659"/>
                  </a:lnTo>
                  <a:lnTo>
                    <a:pt x="75" y="658"/>
                  </a:lnTo>
                  <a:lnTo>
                    <a:pt x="75" y="659"/>
                  </a:lnTo>
                  <a:lnTo>
                    <a:pt x="74" y="659"/>
                  </a:lnTo>
                  <a:lnTo>
                    <a:pt x="73" y="659"/>
                  </a:lnTo>
                  <a:lnTo>
                    <a:pt x="73" y="658"/>
                  </a:lnTo>
                  <a:lnTo>
                    <a:pt x="73" y="657"/>
                  </a:lnTo>
                  <a:lnTo>
                    <a:pt x="72" y="657"/>
                  </a:lnTo>
                  <a:lnTo>
                    <a:pt x="71" y="657"/>
                  </a:lnTo>
                  <a:lnTo>
                    <a:pt x="71" y="656"/>
                  </a:lnTo>
                  <a:lnTo>
                    <a:pt x="71" y="655"/>
                  </a:lnTo>
                  <a:lnTo>
                    <a:pt x="70" y="655"/>
                  </a:lnTo>
                  <a:lnTo>
                    <a:pt x="69" y="655"/>
                  </a:lnTo>
                  <a:lnTo>
                    <a:pt x="69" y="654"/>
                  </a:lnTo>
                  <a:lnTo>
                    <a:pt x="68" y="654"/>
                  </a:lnTo>
                  <a:lnTo>
                    <a:pt x="68" y="653"/>
                  </a:lnTo>
                  <a:lnTo>
                    <a:pt x="68" y="652"/>
                  </a:lnTo>
                  <a:lnTo>
                    <a:pt x="67" y="652"/>
                  </a:lnTo>
                  <a:lnTo>
                    <a:pt x="67" y="651"/>
                  </a:lnTo>
                  <a:lnTo>
                    <a:pt x="66" y="651"/>
                  </a:lnTo>
                  <a:lnTo>
                    <a:pt x="66" y="650"/>
                  </a:lnTo>
                  <a:lnTo>
                    <a:pt x="65" y="650"/>
                  </a:lnTo>
                  <a:lnTo>
                    <a:pt x="65" y="649"/>
                  </a:lnTo>
                  <a:lnTo>
                    <a:pt x="64" y="649"/>
                  </a:lnTo>
                  <a:lnTo>
                    <a:pt x="64" y="648"/>
                  </a:lnTo>
                  <a:lnTo>
                    <a:pt x="64" y="647"/>
                  </a:lnTo>
                  <a:lnTo>
                    <a:pt x="64" y="646"/>
                  </a:lnTo>
                  <a:lnTo>
                    <a:pt x="65" y="646"/>
                  </a:lnTo>
                  <a:lnTo>
                    <a:pt x="65" y="645"/>
                  </a:lnTo>
                  <a:lnTo>
                    <a:pt x="65" y="644"/>
                  </a:lnTo>
                  <a:lnTo>
                    <a:pt x="66" y="644"/>
                  </a:lnTo>
                  <a:lnTo>
                    <a:pt x="65" y="644"/>
                  </a:lnTo>
                  <a:lnTo>
                    <a:pt x="65" y="643"/>
                  </a:lnTo>
                  <a:lnTo>
                    <a:pt x="64" y="643"/>
                  </a:lnTo>
                  <a:lnTo>
                    <a:pt x="64" y="642"/>
                  </a:lnTo>
                  <a:lnTo>
                    <a:pt x="63" y="642"/>
                  </a:lnTo>
                  <a:lnTo>
                    <a:pt x="63" y="641"/>
                  </a:lnTo>
                  <a:lnTo>
                    <a:pt x="64" y="641"/>
                  </a:lnTo>
                  <a:lnTo>
                    <a:pt x="64" y="640"/>
                  </a:lnTo>
                  <a:lnTo>
                    <a:pt x="63" y="640"/>
                  </a:lnTo>
                  <a:lnTo>
                    <a:pt x="63" y="639"/>
                  </a:lnTo>
                  <a:lnTo>
                    <a:pt x="63" y="638"/>
                  </a:lnTo>
                  <a:lnTo>
                    <a:pt x="62" y="638"/>
                  </a:lnTo>
                  <a:lnTo>
                    <a:pt x="61" y="638"/>
                  </a:lnTo>
                  <a:lnTo>
                    <a:pt x="60" y="638"/>
                  </a:lnTo>
                  <a:lnTo>
                    <a:pt x="60" y="637"/>
                  </a:lnTo>
                  <a:lnTo>
                    <a:pt x="60" y="636"/>
                  </a:lnTo>
                  <a:lnTo>
                    <a:pt x="60" y="634"/>
                  </a:lnTo>
                  <a:lnTo>
                    <a:pt x="60" y="633"/>
                  </a:lnTo>
                  <a:lnTo>
                    <a:pt x="60" y="632"/>
                  </a:lnTo>
                  <a:lnTo>
                    <a:pt x="60" y="631"/>
                  </a:lnTo>
                  <a:lnTo>
                    <a:pt x="59" y="631"/>
                  </a:lnTo>
                  <a:lnTo>
                    <a:pt x="59" y="630"/>
                  </a:lnTo>
                  <a:lnTo>
                    <a:pt x="58" y="629"/>
                  </a:lnTo>
                  <a:lnTo>
                    <a:pt x="59" y="629"/>
                  </a:lnTo>
                  <a:lnTo>
                    <a:pt x="59" y="628"/>
                  </a:lnTo>
                  <a:lnTo>
                    <a:pt x="58" y="628"/>
                  </a:lnTo>
                  <a:lnTo>
                    <a:pt x="58" y="627"/>
                  </a:lnTo>
                  <a:lnTo>
                    <a:pt x="57" y="627"/>
                  </a:lnTo>
                  <a:lnTo>
                    <a:pt x="57" y="626"/>
                  </a:lnTo>
                  <a:lnTo>
                    <a:pt x="57" y="625"/>
                  </a:lnTo>
                  <a:lnTo>
                    <a:pt x="56" y="625"/>
                  </a:lnTo>
                  <a:lnTo>
                    <a:pt x="54" y="625"/>
                  </a:lnTo>
                  <a:lnTo>
                    <a:pt x="54" y="624"/>
                  </a:lnTo>
                  <a:lnTo>
                    <a:pt x="54" y="623"/>
                  </a:lnTo>
                  <a:lnTo>
                    <a:pt x="53" y="623"/>
                  </a:lnTo>
                  <a:lnTo>
                    <a:pt x="53" y="622"/>
                  </a:lnTo>
                  <a:lnTo>
                    <a:pt x="52" y="622"/>
                  </a:lnTo>
                  <a:lnTo>
                    <a:pt x="52" y="621"/>
                  </a:lnTo>
                  <a:lnTo>
                    <a:pt x="51" y="621"/>
                  </a:lnTo>
                  <a:lnTo>
                    <a:pt x="51" y="620"/>
                  </a:lnTo>
                  <a:lnTo>
                    <a:pt x="50" y="619"/>
                  </a:lnTo>
                  <a:lnTo>
                    <a:pt x="51" y="619"/>
                  </a:lnTo>
                  <a:lnTo>
                    <a:pt x="51" y="618"/>
                  </a:lnTo>
                  <a:lnTo>
                    <a:pt x="50" y="618"/>
                  </a:lnTo>
                  <a:lnTo>
                    <a:pt x="50" y="617"/>
                  </a:lnTo>
                  <a:lnTo>
                    <a:pt x="49" y="617"/>
                  </a:lnTo>
                  <a:lnTo>
                    <a:pt x="48" y="617"/>
                  </a:lnTo>
                  <a:lnTo>
                    <a:pt x="48" y="616"/>
                  </a:lnTo>
                  <a:lnTo>
                    <a:pt x="49" y="616"/>
                  </a:lnTo>
                  <a:lnTo>
                    <a:pt x="49" y="615"/>
                  </a:lnTo>
                  <a:lnTo>
                    <a:pt x="48" y="615"/>
                  </a:lnTo>
                  <a:lnTo>
                    <a:pt x="49" y="615"/>
                  </a:lnTo>
                  <a:lnTo>
                    <a:pt x="49" y="614"/>
                  </a:lnTo>
                  <a:lnTo>
                    <a:pt x="49" y="613"/>
                  </a:lnTo>
                  <a:lnTo>
                    <a:pt x="48" y="612"/>
                  </a:lnTo>
                  <a:lnTo>
                    <a:pt x="47" y="611"/>
                  </a:lnTo>
                  <a:lnTo>
                    <a:pt x="47" y="609"/>
                  </a:lnTo>
                  <a:lnTo>
                    <a:pt x="46" y="609"/>
                  </a:lnTo>
                  <a:lnTo>
                    <a:pt x="45" y="609"/>
                  </a:lnTo>
                  <a:lnTo>
                    <a:pt x="45" y="608"/>
                  </a:lnTo>
                  <a:lnTo>
                    <a:pt x="45" y="607"/>
                  </a:lnTo>
                  <a:lnTo>
                    <a:pt x="45" y="606"/>
                  </a:lnTo>
                  <a:lnTo>
                    <a:pt x="44" y="606"/>
                  </a:lnTo>
                  <a:lnTo>
                    <a:pt x="43" y="606"/>
                  </a:lnTo>
                  <a:lnTo>
                    <a:pt x="43" y="605"/>
                  </a:lnTo>
                  <a:lnTo>
                    <a:pt x="43" y="604"/>
                  </a:lnTo>
                  <a:lnTo>
                    <a:pt x="43" y="603"/>
                  </a:lnTo>
                  <a:lnTo>
                    <a:pt x="42" y="603"/>
                  </a:lnTo>
                  <a:lnTo>
                    <a:pt x="42" y="602"/>
                  </a:lnTo>
                  <a:lnTo>
                    <a:pt x="42" y="601"/>
                  </a:lnTo>
                  <a:lnTo>
                    <a:pt x="42" y="600"/>
                  </a:lnTo>
                  <a:lnTo>
                    <a:pt x="42" y="599"/>
                  </a:lnTo>
                  <a:lnTo>
                    <a:pt x="42" y="598"/>
                  </a:lnTo>
                  <a:lnTo>
                    <a:pt x="42" y="597"/>
                  </a:lnTo>
                  <a:lnTo>
                    <a:pt x="43" y="597"/>
                  </a:lnTo>
                  <a:lnTo>
                    <a:pt x="43" y="596"/>
                  </a:lnTo>
                  <a:lnTo>
                    <a:pt x="42" y="596"/>
                  </a:lnTo>
                  <a:lnTo>
                    <a:pt x="42" y="595"/>
                  </a:lnTo>
                  <a:lnTo>
                    <a:pt x="43" y="594"/>
                  </a:lnTo>
                  <a:lnTo>
                    <a:pt x="43" y="593"/>
                  </a:lnTo>
                  <a:lnTo>
                    <a:pt x="43" y="592"/>
                  </a:lnTo>
                  <a:lnTo>
                    <a:pt x="43" y="591"/>
                  </a:lnTo>
                  <a:lnTo>
                    <a:pt x="43" y="590"/>
                  </a:lnTo>
                  <a:lnTo>
                    <a:pt x="44" y="590"/>
                  </a:lnTo>
                  <a:lnTo>
                    <a:pt x="44" y="589"/>
                  </a:lnTo>
                  <a:lnTo>
                    <a:pt x="43" y="589"/>
                  </a:lnTo>
                  <a:lnTo>
                    <a:pt x="43" y="588"/>
                  </a:lnTo>
                  <a:lnTo>
                    <a:pt x="42" y="588"/>
                  </a:lnTo>
                  <a:lnTo>
                    <a:pt x="41" y="588"/>
                  </a:lnTo>
                  <a:lnTo>
                    <a:pt x="41" y="587"/>
                  </a:lnTo>
                  <a:lnTo>
                    <a:pt x="40" y="587"/>
                  </a:lnTo>
                  <a:lnTo>
                    <a:pt x="41" y="587"/>
                  </a:lnTo>
                  <a:lnTo>
                    <a:pt x="41" y="586"/>
                  </a:lnTo>
                  <a:lnTo>
                    <a:pt x="40" y="586"/>
                  </a:lnTo>
                  <a:lnTo>
                    <a:pt x="40" y="584"/>
                  </a:lnTo>
                  <a:lnTo>
                    <a:pt x="40" y="583"/>
                  </a:lnTo>
                  <a:lnTo>
                    <a:pt x="39" y="583"/>
                  </a:lnTo>
                  <a:lnTo>
                    <a:pt x="39" y="582"/>
                  </a:lnTo>
                  <a:lnTo>
                    <a:pt x="39" y="581"/>
                  </a:lnTo>
                  <a:lnTo>
                    <a:pt x="39" y="580"/>
                  </a:lnTo>
                  <a:lnTo>
                    <a:pt x="39" y="579"/>
                  </a:lnTo>
                  <a:lnTo>
                    <a:pt x="39" y="578"/>
                  </a:lnTo>
                  <a:lnTo>
                    <a:pt x="39" y="577"/>
                  </a:lnTo>
                  <a:lnTo>
                    <a:pt x="39" y="576"/>
                  </a:lnTo>
                  <a:lnTo>
                    <a:pt x="39" y="575"/>
                  </a:lnTo>
                  <a:lnTo>
                    <a:pt x="40" y="575"/>
                  </a:lnTo>
                  <a:lnTo>
                    <a:pt x="40" y="574"/>
                  </a:lnTo>
                  <a:lnTo>
                    <a:pt x="40" y="573"/>
                  </a:lnTo>
                  <a:lnTo>
                    <a:pt x="39" y="573"/>
                  </a:lnTo>
                  <a:lnTo>
                    <a:pt x="39" y="572"/>
                  </a:lnTo>
                  <a:lnTo>
                    <a:pt x="39" y="571"/>
                  </a:lnTo>
                  <a:lnTo>
                    <a:pt x="39" y="570"/>
                  </a:lnTo>
                  <a:lnTo>
                    <a:pt x="38" y="570"/>
                  </a:lnTo>
                  <a:lnTo>
                    <a:pt x="38" y="569"/>
                  </a:lnTo>
                  <a:lnTo>
                    <a:pt x="38" y="568"/>
                  </a:lnTo>
                  <a:lnTo>
                    <a:pt x="39" y="567"/>
                  </a:lnTo>
                  <a:lnTo>
                    <a:pt x="39" y="566"/>
                  </a:lnTo>
                  <a:lnTo>
                    <a:pt x="38" y="565"/>
                  </a:lnTo>
                  <a:lnTo>
                    <a:pt x="38" y="564"/>
                  </a:lnTo>
                  <a:lnTo>
                    <a:pt x="37" y="564"/>
                  </a:lnTo>
                  <a:lnTo>
                    <a:pt x="37" y="563"/>
                  </a:lnTo>
                  <a:lnTo>
                    <a:pt x="37" y="562"/>
                  </a:lnTo>
                  <a:lnTo>
                    <a:pt x="37" y="561"/>
                  </a:lnTo>
                  <a:lnTo>
                    <a:pt x="36" y="561"/>
                  </a:lnTo>
                  <a:lnTo>
                    <a:pt x="36" y="559"/>
                  </a:lnTo>
                  <a:lnTo>
                    <a:pt x="35" y="559"/>
                  </a:lnTo>
                  <a:lnTo>
                    <a:pt x="34" y="559"/>
                  </a:lnTo>
                  <a:lnTo>
                    <a:pt x="34" y="558"/>
                  </a:lnTo>
                  <a:lnTo>
                    <a:pt x="33" y="558"/>
                  </a:lnTo>
                  <a:lnTo>
                    <a:pt x="32" y="557"/>
                  </a:lnTo>
                  <a:lnTo>
                    <a:pt x="32" y="556"/>
                  </a:lnTo>
                  <a:lnTo>
                    <a:pt x="32" y="555"/>
                  </a:lnTo>
                  <a:lnTo>
                    <a:pt x="31" y="555"/>
                  </a:lnTo>
                  <a:lnTo>
                    <a:pt x="29" y="555"/>
                  </a:lnTo>
                  <a:lnTo>
                    <a:pt x="28" y="555"/>
                  </a:lnTo>
                  <a:lnTo>
                    <a:pt x="27" y="556"/>
                  </a:lnTo>
                  <a:lnTo>
                    <a:pt x="26" y="556"/>
                  </a:lnTo>
                  <a:lnTo>
                    <a:pt x="25" y="556"/>
                  </a:lnTo>
                  <a:lnTo>
                    <a:pt x="24" y="557"/>
                  </a:lnTo>
                  <a:lnTo>
                    <a:pt x="23" y="557"/>
                  </a:lnTo>
                  <a:lnTo>
                    <a:pt x="23" y="556"/>
                  </a:lnTo>
                  <a:lnTo>
                    <a:pt x="19" y="541"/>
                  </a:lnTo>
                  <a:lnTo>
                    <a:pt x="19" y="540"/>
                  </a:lnTo>
                  <a:lnTo>
                    <a:pt x="20" y="540"/>
                  </a:lnTo>
                  <a:lnTo>
                    <a:pt x="20" y="539"/>
                  </a:lnTo>
                  <a:lnTo>
                    <a:pt x="20" y="538"/>
                  </a:lnTo>
                  <a:lnTo>
                    <a:pt x="21" y="538"/>
                  </a:lnTo>
                  <a:lnTo>
                    <a:pt x="22" y="537"/>
                  </a:lnTo>
                  <a:lnTo>
                    <a:pt x="22" y="536"/>
                  </a:lnTo>
                  <a:lnTo>
                    <a:pt x="23" y="536"/>
                  </a:lnTo>
                  <a:lnTo>
                    <a:pt x="24" y="534"/>
                  </a:lnTo>
                  <a:lnTo>
                    <a:pt x="25" y="534"/>
                  </a:lnTo>
                  <a:lnTo>
                    <a:pt x="25" y="533"/>
                  </a:lnTo>
                  <a:lnTo>
                    <a:pt x="26" y="533"/>
                  </a:lnTo>
                  <a:lnTo>
                    <a:pt x="27" y="533"/>
                  </a:lnTo>
                  <a:lnTo>
                    <a:pt x="27" y="532"/>
                  </a:lnTo>
                  <a:lnTo>
                    <a:pt x="28" y="532"/>
                  </a:lnTo>
                  <a:lnTo>
                    <a:pt x="28" y="531"/>
                  </a:lnTo>
                  <a:lnTo>
                    <a:pt x="29" y="530"/>
                  </a:lnTo>
                  <a:lnTo>
                    <a:pt x="29" y="529"/>
                  </a:lnTo>
                  <a:lnTo>
                    <a:pt x="31" y="529"/>
                  </a:lnTo>
                  <a:lnTo>
                    <a:pt x="32" y="530"/>
                  </a:lnTo>
                  <a:lnTo>
                    <a:pt x="33" y="530"/>
                  </a:lnTo>
                  <a:lnTo>
                    <a:pt x="33" y="529"/>
                  </a:lnTo>
                  <a:lnTo>
                    <a:pt x="34" y="529"/>
                  </a:lnTo>
                  <a:lnTo>
                    <a:pt x="35" y="529"/>
                  </a:lnTo>
                  <a:lnTo>
                    <a:pt x="36" y="529"/>
                  </a:lnTo>
                  <a:lnTo>
                    <a:pt x="37" y="529"/>
                  </a:lnTo>
                  <a:lnTo>
                    <a:pt x="38" y="529"/>
                  </a:lnTo>
                  <a:lnTo>
                    <a:pt x="38" y="528"/>
                  </a:lnTo>
                  <a:lnTo>
                    <a:pt x="39" y="528"/>
                  </a:lnTo>
                  <a:lnTo>
                    <a:pt x="39" y="527"/>
                  </a:lnTo>
                  <a:lnTo>
                    <a:pt x="39" y="526"/>
                  </a:lnTo>
                  <a:lnTo>
                    <a:pt x="40" y="526"/>
                  </a:lnTo>
                  <a:lnTo>
                    <a:pt x="40" y="525"/>
                  </a:lnTo>
                  <a:lnTo>
                    <a:pt x="41" y="525"/>
                  </a:lnTo>
                  <a:lnTo>
                    <a:pt x="41" y="524"/>
                  </a:lnTo>
                  <a:lnTo>
                    <a:pt x="42" y="524"/>
                  </a:lnTo>
                  <a:lnTo>
                    <a:pt x="42" y="523"/>
                  </a:lnTo>
                  <a:lnTo>
                    <a:pt x="43" y="523"/>
                  </a:lnTo>
                  <a:lnTo>
                    <a:pt x="43" y="522"/>
                  </a:lnTo>
                  <a:lnTo>
                    <a:pt x="44" y="522"/>
                  </a:lnTo>
                  <a:lnTo>
                    <a:pt x="44" y="521"/>
                  </a:lnTo>
                  <a:lnTo>
                    <a:pt x="45" y="521"/>
                  </a:lnTo>
                  <a:lnTo>
                    <a:pt x="45" y="520"/>
                  </a:lnTo>
                  <a:lnTo>
                    <a:pt x="46" y="520"/>
                  </a:lnTo>
                  <a:lnTo>
                    <a:pt x="46" y="519"/>
                  </a:lnTo>
                  <a:lnTo>
                    <a:pt x="45" y="519"/>
                  </a:lnTo>
                  <a:lnTo>
                    <a:pt x="45" y="518"/>
                  </a:lnTo>
                  <a:lnTo>
                    <a:pt x="44" y="518"/>
                  </a:lnTo>
                  <a:lnTo>
                    <a:pt x="45" y="518"/>
                  </a:lnTo>
                  <a:lnTo>
                    <a:pt x="45" y="517"/>
                  </a:lnTo>
                  <a:lnTo>
                    <a:pt x="45" y="516"/>
                  </a:lnTo>
                  <a:lnTo>
                    <a:pt x="44" y="516"/>
                  </a:lnTo>
                  <a:lnTo>
                    <a:pt x="45" y="516"/>
                  </a:lnTo>
                  <a:lnTo>
                    <a:pt x="45" y="515"/>
                  </a:lnTo>
                  <a:lnTo>
                    <a:pt x="44" y="515"/>
                  </a:lnTo>
                  <a:lnTo>
                    <a:pt x="44" y="514"/>
                  </a:lnTo>
                  <a:lnTo>
                    <a:pt x="45" y="513"/>
                  </a:lnTo>
                  <a:lnTo>
                    <a:pt x="45" y="512"/>
                  </a:lnTo>
                  <a:lnTo>
                    <a:pt x="45" y="513"/>
                  </a:lnTo>
                  <a:lnTo>
                    <a:pt x="45" y="512"/>
                  </a:lnTo>
                  <a:lnTo>
                    <a:pt x="45" y="511"/>
                  </a:lnTo>
                  <a:lnTo>
                    <a:pt x="46" y="511"/>
                  </a:lnTo>
                  <a:lnTo>
                    <a:pt x="46" y="509"/>
                  </a:lnTo>
                  <a:lnTo>
                    <a:pt x="47" y="509"/>
                  </a:lnTo>
                  <a:lnTo>
                    <a:pt x="47" y="508"/>
                  </a:lnTo>
                  <a:lnTo>
                    <a:pt x="46" y="508"/>
                  </a:lnTo>
                  <a:lnTo>
                    <a:pt x="47" y="507"/>
                  </a:lnTo>
                  <a:lnTo>
                    <a:pt x="48" y="507"/>
                  </a:lnTo>
                  <a:lnTo>
                    <a:pt x="48" y="506"/>
                  </a:lnTo>
                  <a:lnTo>
                    <a:pt x="48" y="505"/>
                  </a:lnTo>
                  <a:lnTo>
                    <a:pt x="49" y="505"/>
                  </a:lnTo>
                  <a:lnTo>
                    <a:pt x="49" y="504"/>
                  </a:lnTo>
                  <a:lnTo>
                    <a:pt x="48" y="504"/>
                  </a:lnTo>
                  <a:lnTo>
                    <a:pt x="48" y="503"/>
                  </a:lnTo>
                  <a:lnTo>
                    <a:pt x="48" y="502"/>
                  </a:lnTo>
                  <a:lnTo>
                    <a:pt x="49" y="502"/>
                  </a:lnTo>
                  <a:lnTo>
                    <a:pt x="49" y="501"/>
                  </a:lnTo>
                  <a:lnTo>
                    <a:pt x="49" y="500"/>
                  </a:lnTo>
                  <a:lnTo>
                    <a:pt x="50" y="500"/>
                  </a:lnTo>
                  <a:lnTo>
                    <a:pt x="50" y="499"/>
                  </a:lnTo>
                  <a:lnTo>
                    <a:pt x="50" y="498"/>
                  </a:lnTo>
                  <a:lnTo>
                    <a:pt x="50" y="497"/>
                  </a:lnTo>
                  <a:lnTo>
                    <a:pt x="51" y="497"/>
                  </a:lnTo>
                  <a:lnTo>
                    <a:pt x="51" y="496"/>
                  </a:lnTo>
                  <a:lnTo>
                    <a:pt x="52" y="496"/>
                  </a:lnTo>
                  <a:lnTo>
                    <a:pt x="52" y="495"/>
                  </a:lnTo>
                  <a:lnTo>
                    <a:pt x="52" y="494"/>
                  </a:lnTo>
                  <a:lnTo>
                    <a:pt x="52" y="493"/>
                  </a:lnTo>
                  <a:lnTo>
                    <a:pt x="52" y="492"/>
                  </a:lnTo>
                  <a:lnTo>
                    <a:pt x="52" y="491"/>
                  </a:lnTo>
                  <a:lnTo>
                    <a:pt x="51" y="491"/>
                  </a:lnTo>
                  <a:lnTo>
                    <a:pt x="51" y="490"/>
                  </a:lnTo>
                  <a:lnTo>
                    <a:pt x="51" y="489"/>
                  </a:lnTo>
                  <a:lnTo>
                    <a:pt x="51" y="488"/>
                  </a:lnTo>
                  <a:lnTo>
                    <a:pt x="51" y="487"/>
                  </a:lnTo>
                  <a:lnTo>
                    <a:pt x="50" y="487"/>
                  </a:lnTo>
                  <a:lnTo>
                    <a:pt x="50" y="486"/>
                  </a:lnTo>
                  <a:lnTo>
                    <a:pt x="51" y="486"/>
                  </a:lnTo>
                  <a:lnTo>
                    <a:pt x="50" y="486"/>
                  </a:lnTo>
                  <a:lnTo>
                    <a:pt x="49" y="486"/>
                  </a:lnTo>
                  <a:lnTo>
                    <a:pt x="48" y="486"/>
                  </a:lnTo>
                  <a:lnTo>
                    <a:pt x="48" y="484"/>
                  </a:lnTo>
                  <a:lnTo>
                    <a:pt x="47" y="484"/>
                  </a:lnTo>
                  <a:lnTo>
                    <a:pt x="46" y="484"/>
                  </a:lnTo>
                  <a:lnTo>
                    <a:pt x="46" y="486"/>
                  </a:lnTo>
                  <a:lnTo>
                    <a:pt x="45" y="486"/>
                  </a:lnTo>
                  <a:lnTo>
                    <a:pt x="44" y="486"/>
                  </a:lnTo>
                  <a:lnTo>
                    <a:pt x="43" y="486"/>
                  </a:lnTo>
                  <a:lnTo>
                    <a:pt x="42" y="486"/>
                  </a:lnTo>
                  <a:lnTo>
                    <a:pt x="42" y="487"/>
                  </a:lnTo>
                  <a:lnTo>
                    <a:pt x="41" y="487"/>
                  </a:lnTo>
                  <a:lnTo>
                    <a:pt x="40" y="488"/>
                  </a:lnTo>
                  <a:lnTo>
                    <a:pt x="40" y="489"/>
                  </a:lnTo>
                  <a:lnTo>
                    <a:pt x="39" y="489"/>
                  </a:lnTo>
                  <a:lnTo>
                    <a:pt x="38" y="489"/>
                  </a:lnTo>
                  <a:lnTo>
                    <a:pt x="38" y="490"/>
                  </a:lnTo>
                  <a:lnTo>
                    <a:pt x="37" y="490"/>
                  </a:lnTo>
                  <a:lnTo>
                    <a:pt x="36" y="490"/>
                  </a:lnTo>
                  <a:lnTo>
                    <a:pt x="35" y="490"/>
                  </a:lnTo>
                  <a:lnTo>
                    <a:pt x="34" y="490"/>
                  </a:lnTo>
                  <a:lnTo>
                    <a:pt x="33" y="490"/>
                  </a:lnTo>
                  <a:lnTo>
                    <a:pt x="32" y="490"/>
                  </a:lnTo>
                  <a:lnTo>
                    <a:pt x="32" y="489"/>
                  </a:lnTo>
                  <a:lnTo>
                    <a:pt x="31" y="489"/>
                  </a:lnTo>
                  <a:lnTo>
                    <a:pt x="29" y="489"/>
                  </a:lnTo>
                  <a:lnTo>
                    <a:pt x="29" y="488"/>
                  </a:lnTo>
                  <a:lnTo>
                    <a:pt x="28" y="488"/>
                  </a:lnTo>
                  <a:lnTo>
                    <a:pt x="27" y="488"/>
                  </a:lnTo>
                  <a:lnTo>
                    <a:pt x="26" y="488"/>
                  </a:lnTo>
                  <a:lnTo>
                    <a:pt x="25" y="488"/>
                  </a:lnTo>
                  <a:lnTo>
                    <a:pt x="25" y="487"/>
                  </a:lnTo>
                  <a:lnTo>
                    <a:pt x="25" y="486"/>
                  </a:lnTo>
                  <a:lnTo>
                    <a:pt x="24" y="486"/>
                  </a:lnTo>
                  <a:lnTo>
                    <a:pt x="24" y="484"/>
                  </a:lnTo>
                  <a:lnTo>
                    <a:pt x="23" y="484"/>
                  </a:lnTo>
                  <a:lnTo>
                    <a:pt x="23" y="483"/>
                  </a:lnTo>
                  <a:lnTo>
                    <a:pt x="22" y="483"/>
                  </a:lnTo>
                  <a:lnTo>
                    <a:pt x="21" y="483"/>
                  </a:lnTo>
                  <a:lnTo>
                    <a:pt x="20" y="483"/>
                  </a:lnTo>
                  <a:lnTo>
                    <a:pt x="19" y="483"/>
                  </a:lnTo>
                  <a:lnTo>
                    <a:pt x="19" y="482"/>
                  </a:lnTo>
                  <a:lnTo>
                    <a:pt x="18" y="482"/>
                  </a:lnTo>
                  <a:lnTo>
                    <a:pt x="17" y="482"/>
                  </a:lnTo>
                  <a:lnTo>
                    <a:pt x="17" y="481"/>
                  </a:lnTo>
                  <a:lnTo>
                    <a:pt x="16" y="482"/>
                  </a:lnTo>
                  <a:lnTo>
                    <a:pt x="16" y="481"/>
                  </a:lnTo>
                  <a:lnTo>
                    <a:pt x="15" y="481"/>
                  </a:lnTo>
                  <a:lnTo>
                    <a:pt x="14" y="481"/>
                  </a:lnTo>
                  <a:lnTo>
                    <a:pt x="13" y="481"/>
                  </a:lnTo>
                  <a:lnTo>
                    <a:pt x="13" y="480"/>
                  </a:lnTo>
                  <a:lnTo>
                    <a:pt x="12" y="480"/>
                  </a:lnTo>
                  <a:lnTo>
                    <a:pt x="11" y="480"/>
                  </a:lnTo>
                  <a:lnTo>
                    <a:pt x="10" y="480"/>
                  </a:lnTo>
                  <a:lnTo>
                    <a:pt x="9" y="480"/>
                  </a:lnTo>
                  <a:lnTo>
                    <a:pt x="9" y="479"/>
                  </a:lnTo>
                  <a:lnTo>
                    <a:pt x="8" y="479"/>
                  </a:lnTo>
                  <a:lnTo>
                    <a:pt x="3" y="474"/>
                  </a:lnTo>
                  <a:lnTo>
                    <a:pt x="2" y="474"/>
                  </a:lnTo>
                  <a:lnTo>
                    <a:pt x="2" y="473"/>
                  </a:lnTo>
                  <a:lnTo>
                    <a:pt x="1" y="473"/>
                  </a:lnTo>
                  <a:lnTo>
                    <a:pt x="0" y="473"/>
                  </a:lnTo>
                  <a:lnTo>
                    <a:pt x="0" y="472"/>
                  </a:lnTo>
                  <a:lnTo>
                    <a:pt x="0" y="471"/>
                  </a:lnTo>
                  <a:lnTo>
                    <a:pt x="0" y="470"/>
                  </a:lnTo>
                  <a:lnTo>
                    <a:pt x="1" y="470"/>
                  </a:lnTo>
                  <a:lnTo>
                    <a:pt x="1" y="469"/>
                  </a:lnTo>
                  <a:lnTo>
                    <a:pt x="3" y="467"/>
                  </a:lnTo>
                  <a:lnTo>
                    <a:pt x="4" y="466"/>
                  </a:lnTo>
                  <a:lnTo>
                    <a:pt x="6" y="466"/>
                  </a:lnTo>
                  <a:lnTo>
                    <a:pt x="6" y="465"/>
                  </a:lnTo>
                  <a:lnTo>
                    <a:pt x="7" y="465"/>
                  </a:lnTo>
                  <a:lnTo>
                    <a:pt x="7" y="464"/>
                  </a:lnTo>
                  <a:lnTo>
                    <a:pt x="8" y="464"/>
                  </a:lnTo>
                  <a:lnTo>
                    <a:pt x="9" y="464"/>
                  </a:lnTo>
                  <a:lnTo>
                    <a:pt x="9" y="463"/>
                  </a:lnTo>
                  <a:lnTo>
                    <a:pt x="10" y="463"/>
                  </a:lnTo>
                  <a:lnTo>
                    <a:pt x="10" y="462"/>
                  </a:lnTo>
                  <a:lnTo>
                    <a:pt x="11" y="461"/>
                  </a:lnTo>
                  <a:lnTo>
                    <a:pt x="11" y="459"/>
                  </a:lnTo>
                  <a:lnTo>
                    <a:pt x="12" y="459"/>
                  </a:lnTo>
                  <a:lnTo>
                    <a:pt x="12" y="458"/>
                  </a:lnTo>
                  <a:lnTo>
                    <a:pt x="12" y="457"/>
                  </a:lnTo>
                  <a:lnTo>
                    <a:pt x="12" y="456"/>
                  </a:lnTo>
                  <a:lnTo>
                    <a:pt x="12" y="455"/>
                  </a:lnTo>
                  <a:lnTo>
                    <a:pt x="11" y="455"/>
                  </a:lnTo>
                  <a:lnTo>
                    <a:pt x="11" y="454"/>
                  </a:lnTo>
                  <a:lnTo>
                    <a:pt x="12" y="454"/>
                  </a:lnTo>
                  <a:lnTo>
                    <a:pt x="12" y="453"/>
                  </a:lnTo>
                  <a:lnTo>
                    <a:pt x="12" y="452"/>
                  </a:lnTo>
                  <a:lnTo>
                    <a:pt x="13" y="452"/>
                  </a:lnTo>
                  <a:lnTo>
                    <a:pt x="13" y="451"/>
                  </a:lnTo>
                  <a:lnTo>
                    <a:pt x="13" y="450"/>
                  </a:lnTo>
                  <a:lnTo>
                    <a:pt x="14" y="450"/>
                  </a:lnTo>
                  <a:lnTo>
                    <a:pt x="14" y="449"/>
                  </a:lnTo>
                  <a:lnTo>
                    <a:pt x="14" y="448"/>
                  </a:lnTo>
                  <a:lnTo>
                    <a:pt x="15" y="448"/>
                  </a:lnTo>
                  <a:lnTo>
                    <a:pt x="15" y="447"/>
                  </a:lnTo>
                  <a:lnTo>
                    <a:pt x="16" y="447"/>
                  </a:lnTo>
                  <a:lnTo>
                    <a:pt x="16" y="446"/>
                  </a:lnTo>
                  <a:lnTo>
                    <a:pt x="17" y="446"/>
                  </a:lnTo>
                  <a:lnTo>
                    <a:pt x="17" y="445"/>
                  </a:lnTo>
                  <a:lnTo>
                    <a:pt x="17" y="444"/>
                  </a:lnTo>
                  <a:lnTo>
                    <a:pt x="17" y="443"/>
                  </a:lnTo>
                  <a:lnTo>
                    <a:pt x="16" y="443"/>
                  </a:lnTo>
                  <a:lnTo>
                    <a:pt x="16" y="442"/>
                  </a:lnTo>
                  <a:lnTo>
                    <a:pt x="16" y="441"/>
                  </a:lnTo>
                  <a:lnTo>
                    <a:pt x="17" y="441"/>
                  </a:lnTo>
                  <a:lnTo>
                    <a:pt x="17" y="440"/>
                  </a:lnTo>
                  <a:lnTo>
                    <a:pt x="18" y="440"/>
                  </a:lnTo>
                  <a:lnTo>
                    <a:pt x="18" y="439"/>
                  </a:lnTo>
                  <a:lnTo>
                    <a:pt x="18" y="438"/>
                  </a:lnTo>
                  <a:lnTo>
                    <a:pt x="19" y="438"/>
                  </a:lnTo>
                  <a:lnTo>
                    <a:pt x="19" y="437"/>
                  </a:lnTo>
                  <a:lnTo>
                    <a:pt x="20" y="436"/>
                  </a:lnTo>
                  <a:lnTo>
                    <a:pt x="20" y="434"/>
                  </a:lnTo>
                  <a:lnTo>
                    <a:pt x="20" y="433"/>
                  </a:lnTo>
                  <a:lnTo>
                    <a:pt x="19" y="433"/>
                  </a:lnTo>
                  <a:lnTo>
                    <a:pt x="19" y="432"/>
                  </a:lnTo>
                  <a:lnTo>
                    <a:pt x="18" y="432"/>
                  </a:lnTo>
                  <a:lnTo>
                    <a:pt x="17" y="432"/>
                  </a:lnTo>
                  <a:lnTo>
                    <a:pt x="17" y="431"/>
                  </a:lnTo>
                  <a:lnTo>
                    <a:pt x="17" y="430"/>
                  </a:lnTo>
                  <a:lnTo>
                    <a:pt x="17" y="429"/>
                  </a:lnTo>
                  <a:lnTo>
                    <a:pt x="18" y="429"/>
                  </a:lnTo>
                  <a:lnTo>
                    <a:pt x="18" y="428"/>
                  </a:lnTo>
                  <a:lnTo>
                    <a:pt x="18" y="427"/>
                  </a:lnTo>
                  <a:lnTo>
                    <a:pt x="18" y="426"/>
                  </a:lnTo>
                  <a:lnTo>
                    <a:pt x="19" y="426"/>
                  </a:lnTo>
                  <a:lnTo>
                    <a:pt x="19" y="425"/>
                  </a:lnTo>
                  <a:lnTo>
                    <a:pt x="19" y="424"/>
                  </a:lnTo>
                  <a:lnTo>
                    <a:pt x="20" y="424"/>
                  </a:lnTo>
                  <a:lnTo>
                    <a:pt x="20" y="423"/>
                  </a:lnTo>
                  <a:lnTo>
                    <a:pt x="20" y="422"/>
                  </a:lnTo>
                  <a:lnTo>
                    <a:pt x="21" y="422"/>
                  </a:lnTo>
                  <a:lnTo>
                    <a:pt x="21" y="421"/>
                  </a:lnTo>
                  <a:lnTo>
                    <a:pt x="20" y="421"/>
                  </a:lnTo>
                  <a:lnTo>
                    <a:pt x="20" y="420"/>
                  </a:lnTo>
                  <a:lnTo>
                    <a:pt x="19" y="420"/>
                  </a:lnTo>
                  <a:lnTo>
                    <a:pt x="19" y="419"/>
                  </a:lnTo>
                  <a:lnTo>
                    <a:pt x="19" y="418"/>
                  </a:lnTo>
                  <a:lnTo>
                    <a:pt x="19" y="417"/>
                  </a:lnTo>
                  <a:lnTo>
                    <a:pt x="18" y="417"/>
                  </a:lnTo>
                  <a:lnTo>
                    <a:pt x="18" y="416"/>
                  </a:lnTo>
                  <a:lnTo>
                    <a:pt x="18" y="415"/>
                  </a:lnTo>
                  <a:lnTo>
                    <a:pt x="19" y="415"/>
                  </a:lnTo>
                  <a:lnTo>
                    <a:pt x="19" y="414"/>
                  </a:lnTo>
                  <a:lnTo>
                    <a:pt x="19" y="413"/>
                  </a:lnTo>
                  <a:lnTo>
                    <a:pt x="18" y="413"/>
                  </a:lnTo>
                  <a:lnTo>
                    <a:pt x="18" y="412"/>
                  </a:lnTo>
                  <a:lnTo>
                    <a:pt x="19" y="412"/>
                  </a:lnTo>
                  <a:lnTo>
                    <a:pt x="19" y="410"/>
                  </a:lnTo>
                  <a:lnTo>
                    <a:pt x="19" y="409"/>
                  </a:lnTo>
                  <a:lnTo>
                    <a:pt x="19" y="408"/>
                  </a:lnTo>
                  <a:lnTo>
                    <a:pt x="19" y="407"/>
                  </a:lnTo>
                  <a:lnTo>
                    <a:pt x="20" y="407"/>
                  </a:lnTo>
                  <a:lnTo>
                    <a:pt x="20" y="406"/>
                  </a:lnTo>
                  <a:lnTo>
                    <a:pt x="19" y="406"/>
                  </a:lnTo>
                  <a:lnTo>
                    <a:pt x="19" y="405"/>
                  </a:lnTo>
                  <a:lnTo>
                    <a:pt x="19" y="404"/>
                  </a:lnTo>
                  <a:lnTo>
                    <a:pt x="18" y="404"/>
                  </a:lnTo>
                  <a:lnTo>
                    <a:pt x="18" y="403"/>
                  </a:lnTo>
                  <a:lnTo>
                    <a:pt x="18" y="402"/>
                  </a:lnTo>
                  <a:lnTo>
                    <a:pt x="18" y="401"/>
                  </a:lnTo>
                  <a:lnTo>
                    <a:pt x="17" y="401"/>
                  </a:lnTo>
                  <a:lnTo>
                    <a:pt x="17" y="402"/>
                  </a:lnTo>
                  <a:lnTo>
                    <a:pt x="16" y="402"/>
                  </a:lnTo>
                  <a:lnTo>
                    <a:pt x="16" y="401"/>
                  </a:lnTo>
                  <a:lnTo>
                    <a:pt x="16" y="400"/>
                  </a:lnTo>
                  <a:lnTo>
                    <a:pt x="17" y="400"/>
                  </a:lnTo>
                  <a:lnTo>
                    <a:pt x="17" y="399"/>
                  </a:lnTo>
                  <a:lnTo>
                    <a:pt x="16" y="399"/>
                  </a:lnTo>
                  <a:lnTo>
                    <a:pt x="16" y="398"/>
                  </a:lnTo>
                  <a:lnTo>
                    <a:pt x="17" y="398"/>
                  </a:lnTo>
                  <a:lnTo>
                    <a:pt x="17" y="397"/>
                  </a:lnTo>
                  <a:lnTo>
                    <a:pt x="17" y="396"/>
                  </a:lnTo>
                  <a:lnTo>
                    <a:pt x="17" y="395"/>
                  </a:lnTo>
                  <a:lnTo>
                    <a:pt x="17" y="394"/>
                  </a:lnTo>
                  <a:lnTo>
                    <a:pt x="18" y="394"/>
                  </a:lnTo>
                  <a:lnTo>
                    <a:pt x="18" y="393"/>
                  </a:lnTo>
                  <a:lnTo>
                    <a:pt x="18" y="392"/>
                  </a:lnTo>
                  <a:lnTo>
                    <a:pt x="18" y="391"/>
                  </a:lnTo>
                  <a:lnTo>
                    <a:pt x="19" y="391"/>
                  </a:lnTo>
                  <a:lnTo>
                    <a:pt x="19" y="390"/>
                  </a:lnTo>
                  <a:lnTo>
                    <a:pt x="20" y="390"/>
                  </a:lnTo>
                  <a:lnTo>
                    <a:pt x="19" y="390"/>
                  </a:lnTo>
                  <a:lnTo>
                    <a:pt x="20" y="390"/>
                  </a:lnTo>
                  <a:lnTo>
                    <a:pt x="19" y="390"/>
                  </a:lnTo>
                  <a:lnTo>
                    <a:pt x="20" y="390"/>
                  </a:lnTo>
                  <a:lnTo>
                    <a:pt x="20" y="389"/>
                  </a:lnTo>
                  <a:lnTo>
                    <a:pt x="21" y="389"/>
                  </a:lnTo>
                  <a:lnTo>
                    <a:pt x="21" y="388"/>
                  </a:lnTo>
                  <a:lnTo>
                    <a:pt x="21" y="387"/>
                  </a:lnTo>
                  <a:lnTo>
                    <a:pt x="20" y="387"/>
                  </a:lnTo>
                  <a:lnTo>
                    <a:pt x="20" y="385"/>
                  </a:lnTo>
                  <a:lnTo>
                    <a:pt x="20" y="384"/>
                  </a:lnTo>
                  <a:lnTo>
                    <a:pt x="20" y="383"/>
                  </a:lnTo>
                  <a:lnTo>
                    <a:pt x="20" y="382"/>
                  </a:lnTo>
                  <a:lnTo>
                    <a:pt x="20" y="381"/>
                  </a:lnTo>
                  <a:lnTo>
                    <a:pt x="21" y="381"/>
                  </a:lnTo>
                  <a:lnTo>
                    <a:pt x="21" y="380"/>
                  </a:lnTo>
                  <a:lnTo>
                    <a:pt x="22" y="380"/>
                  </a:lnTo>
                  <a:lnTo>
                    <a:pt x="22" y="379"/>
                  </a:lnTo>
                  <a:lnTo>
                    <a:pt x="23" y="379"/>
                  </a:lnTo>
                  <a:lnTo>
                    <a:pt x="23" y="378"/>
                  </a:lnTo>
                  <a:lnTo>
                    <a:pt x="24" y="378"/>
                  </a:lnTo>
                  <a:lnTo>
                    <a:pt x="24" y="377"/>
                  </a:lnTo>
                  <a:lnTo>
                    <a:pt x="23" y="376"/>
                  </a:lnTo>
                  <a:lnTo>
                    <a:pt x="24" y="376"/>
                  </a:lnTo>
                  <a:lnTo>
                    <a:pt x="24" y="375"/>
                  </a:lnTo>
                  <a:lnTo>
                    <a:pt x="25" y="375"/>
                  </a:lnTo>
                  <a:lnTo>
                    <a:pt x="25" y="374"/>
                  </a:lnTo>
                  <a:lnTo>
                    <a:pt x="25" y="373"/>
                  </a:lnTo>
                  <a:lnTo>
                    <a:pt x="26" y="373"/>
                  </a:lnTo>
                  <a:lnTo>
                    <a:pt x="26" y="370"/>
                  </a:lnTo>
                  <a:lnTo>
                    <a:pt x="27" y="369"/>
                  </a:lnTo>
                  <a:lnTo>
                    <a:pt x="26" y="369"/>
                  </a:lnTo>
                  <a:lnTo>
                    <a:pt x="26" y="368"/>
                  </a:lnTo>
                  <a:lnTo>
                    <a:pt x="26" y="369"/>
                  </a:lnTo>
                  <a:lnTo>
                    <a:pt x="25" y="368"/>
                  </a:lnTo>
                  <a:lnTo>
                    <a:pt x="25" y="367"/>
                  </a:lnTo>
                  <a:lnTo>
                    <a:pt x="25" y="366"/>
                  </a:lnTo>
                  <a:lnTo>
                    <a:pt x="25" y="365"/>
                  </a:lnTo>
                  <a:lnTo>
                    <a:pt x="26" y="365"/>
                  </a:lnTo>
                  <a:lnTo>
                    <a:pt x="26" y="364"/>
                  </a:lnTo>
                  <a:lnTo>
                    <a:pt x="26" y="363"/>
                  </a:lnTo>
                  <a:lnTo>
                    <a:pt x="27" y="362"/>
                  </a:lnTo>
                  <a:lnTo>
                    <a:pt x="27" y="360"/>
                  </a:lnTo>
                  <a:lnTo>
                    <a:pt x="27" y="359"/>
                  </a:lnTo>
                  <a:lnTo>
                    <a:pt x="28" y="359"/>
                  </a:lnTo>
                  <a:lnTo>
                    <a:pt x="28" y="358"/>
                  </a:lnTo>
                  <a:lnTo>
                    <a:pt x="29" y="358"/>
                  </a:lnTo>
                  <a:lnTo>
                    <a:pt x="31" y="358"/>
                  </a:lnTo>
                  <a:lnTo>
                    <a:pt x="31" y="357"/>
                  </a:lnTo>
                  <a:lnTo>
                    <a:pt x="32" y="357"/>
                  </a:lnTo>
                  <a:lnTo>
                    <a:pt x="33" y="357"/>
                  </a:lnTo>
                  <a:lnTo>
                    <a:pt x="33" y="356"/>
                  </a:lnTo>
                  <a:lnTo>
                    <a:pt x="34" y="355"/>
                  </a:lnTo>
                  <a:lnTo>
                    <a:pt x="35" y="355"/>
                  </a:lnTo>
                  <a:lnTo>
                    <a:pt x="35" y="354"/>
                  </a:lnTo>
                  <a:lnTo>
                    <a:pt x="35" y="353"/>
                  </a:lnTo>
                  <a:lnTo>
                    <a:pt x="36" y="353"/>
                  </a:lnTo>
                  <a:lnTo>
                    <a:pt x="36" y="352"/>
                  </a:lnTo>
                  <a:lnTo>
                    <a:pt x="37" y="351"/>
                  </a:lnTo>
                  <a:lnTo>
                    <a:pt x="38" y="351"/>
                  </a:lnTo>
                  <a:lnTo>
                    <a:pt x="38" y="350"/>
                  </a:lnTo>
                  <a:lnTo>
                    <a:pt x="39" y="350"/>
                  </a:lnTo>
                  <a:lnTo>
                    <a:pt x="40" y="350"/>
                  </a:lnTo>
                  <a:lnTo>
                    <a:pt x="40" y="349"/>
                  </a:lnTo>
                  <a:lnTo>
                    <a:pt x="41" y="349"/>
                  </a:lnTo>
                  <a:lnTo>
                    <a:pt x="42" y="348"/>
                  </a:lnTo>
                  <a:lnTo>
                    <a:pt x="43" y="348"/>
                  </a:lnTo>
                  <a:lnTo>
                    <a:pt x="43" y="347"/>
                  </a:lnTo>
                  <a:lnTo>
                    <a:pt x="44" y="347"/>
                  </a:lnTo>
                  <a:lnTo>
                    <a:pt x="44" y="346"/>
                  </a:lnTo>
                  <a:lnTo>
                    <a:pt x="43" y="346"/>
                  </a:lnTo>
                  <a:lnTo>
                    <a:pt x="44" y="346"/>
                  </a:lnTo>
                  <a:lnTo>
                    <a:pt x="44" y="345"/>
                  </a:lnTo>
                  <a:lnTo>
                    <a:pt x="45" y="345"/>
                  </a:lnTo>
                  <a:lnTo>
                    <a:pt x="45" y="344"/>
                  </a:lnTo>
                  <a:lnTo>
                    <a:pt x="46" y="344"/>
                  </a:lnTo>
                  <a:lnTo>
                    <a:pt x="46" y="343"/>
                  </a:lnTo>
                  <a:lnTo>
                    <a:pt x="47" y="343"/>
                  </a:lnTo>
                  <a:lnTo>
                    <a:pt x="47" y="342"/>
                  </a:lnTo>
                  <a:lnTo>
                    <a:pt x="47" y="341"/>
                  </a:lnTo>
                  <a:lnTo>
                    <a:pt x="48" y="341"/>
                  </a:lnTo>
                  <a:lnTo>
                    <a:pt x="48" y="340"/>
                  </a:lnTo>
                  <a:lnTo>
                    <a:pt x="49" y="340"/>
                  </a:lnTo>
                  <a:lnTo>
                    <a:pt x="49" y="339"/>
                  </a:lnTo>
                  <a:lnTo>
                    <a:pt x="50" y="339"/>
                  </a:lnTo>
                  <a:lnTo>
                    <a:pt x="49" y="339"/>
                  </a:lnTo>
                  <a:lnTo>
                    <a:pt x="49" y="338"/>
                  </a:lnTo>
                  <a:lnTo>
                    <a:pt x="49" y="337"/>
                  </a:lnTo>
                  <a:lnTo>
                    <a:pt x="49" y="335"/>
                  </a:lnTo>
                  <a:lnTo>
                    <a:pt x="48" y="335"/>
                  </a:lnTo>
                  <a:lnTo>
                    <a:pt x="48" y="334"/>
                  </a:lnTo>
                  <a:lnTo>
                    <a:pt x="49" y="334"/>
                  </a:lnTo>
                  <a:lnTo>
                    <a:pt x="49" y="333"/>
                  </a:lnTo>
                  <a:lnTo>
                    <a:pt x="49" y="332"/>
                  </a:lnTo>
                  <a:lnTo>
                    <a:pt x="49" y="331"/>
                  </a:lnTo>
                  <a:lnTo>
                    <a:pt x="49" y="330"/>
                  </a:lnTo>
                  <a:lnTo>
                    <a:pt x="50" y="330"/>
                  </a:lnTo>
                  <a:lnTo>
                    <a:pt x="51" y="330"/>
                  </a:lnTo>
                  <a:lnTo>
                    <a:pt x="51" y="329"/>
                  </a:lnTo>
                  <a:lnTo>
                    <a:pt x="51" y="328"/>
                  </a:lnTo>
                  <a:lnTo>
                    <a:pt x="52" y="327"/>
                  </a:lnTo>
                  <a:lnTo>
                    <a:pt x="53" y="327"/>
                  </a:lnTo>
                  <a:lnTo>
                    <a:pt x="52" y="327"/>
                  </a:lnTo>
                  <a:lnTo>
                    <a:pt x="52" y="326"/>
                  </a:lnTo>
                  <a:lnTo>
                    <a:pt x="52" y="325"/>
                  </a:lnTo>
                  <a:lnTo>
                    <a:pt x="52" y="324"/>
                  </a:lnTo>
                  <a:lnTo>
                    <a:pt x="53" y="324"/>
                  </a:lnTo>
                  <a:lnTo>
                    <a:pt x="53" y="323"/>
                  </a:lnTo>
                  <a:lnTo>
                    <a:pt x="54" y="323"/>
                  </a:lnTo>
                  <a:lnTo>
                    <a:pt x="54" y="322"/>
                  </a:lnTo>
                  <a:lnTo>
                    <a:pt x="54" y="321"/>
                  </a:lnTo>
                  <a:lnTo>
                    <a:pt x="56" y="320"/>
                  </a:lnTo>
                  <a:lnTo>
                    <a:pt x="54" y="320"/>
                  </a:lnTo>
                  <a:lnTo>
                    <a:pt x="54" y="319"/>
                  </a:lnTo>
                  <a:lnTo>
                    <a:pt x="53" y="319"/>
                  </a:lnTo>
                  <a:lnTo>
                    <a:pt x="54" y="319"/>
                  </a:lnTo>
                  <a:lnTo>
                    <a:pt x="54" y="318"/>
                  </a:lnTo>
                  <a:lnTo>
                    <a:pt x="53" y="318"/>
                  </a:lnTo>
                  <a:lnTo>
                    <a:pt x="53" y="317"/>
                  </a:lnTo>
                  <a:lnTo>
                    <a:pt x="53" y="316"/>
                  </a:lnTo>
                  <a:lnTo>
                    <a:pt x="53" y="315"/>
                  </a:lnTo>
                  <a:lnTo>
                    <a:pt x="52" y="315"/>
                  </a:lnTo>
                  <a:lnTo>
                    <a:pt x="53" y="314"/>
                  </a:lnTo>
                  <a:lnTo>
                    <a:pt x="54" y="314"/>
                  </a:lnTo>
                  <a:lnTo>
                    <a:pt x="57" y="312"/>
                  </a:lnTo>
                  <a:lnTo>
                    <a:pt x="58" y="310"/>
                  </a:lnTo>
                  <a:lnTo>
                    <a:pt x="59" y="309"/>
                  </a:lnTo>
                  <a:lnTo>
                    <a:pt x="60" y="308"/>
                  </a:lnTo>
                  <a:lnTo>
                    <a:pt x="61" y="308"/>
                  </a:lnTo>
                  <a:lnTo>
                    <a:pt x="62" y="308"/>
                  </a:lnTo>
                  <a:lnTo>
                    <a:pt x="62" y="307"/>
                  </a:lnTo>
                  <a:lnTo>
                    <a:pt x="63" y="307"/>
                  </a:lnTo>
                  <a:lnTo>
                    <a:pt x="64" y="307"/>
                  </a:lnTo>
                  <a:lnTo>
                    <a:pt x="65" y="306"/>
                  </a:lnTo>
                  <a:lnTo>
                    <a:pt x="65" y="305"/>
                  </a:lnTo>
                  <a:lnTo>
                    <a:pt x="66" y="305"/>
                  </a:lnTo>
                  <a:lnTo>
                    <a:pt x="67" y="305"/>
                  </a:lnTo>
                  <a:lnTo>
                    <a:pt x="68" y="304"/>
                  </a:lnTo>
                  <a:lnTo>
                    <a:pt x="69" y="304"/>
                  </a:lnTo>
                  <a:lnTo>
                    <a:pt x="70" y="303"/>
                  </a:lnTo>
                  <a:lnTo>
                    <a:pt x="71" y="303"/>
                  </a:lnTo>
                  <a:lnTo>
                    <a:pt x="72" y="302"/>
                  </a:lnTo>
                  <a:lnTo>
                    <a:pt x="73" y="302"/>
                  </a:lnTo>
                  <a:lnTo>
                    <a:pt x="74" y="302"/>
                  </a:lnTo>
                  <a:lnTo>
                    <a:pt x="75" y="302"/>
                  </a:lnTo>
                  <a:lnTo>
                    <a:pt x="76" y="302"/>
                  </a:lnTo>
                  <a:lnTo>
                    <a:pt x="76" y="301"/>
                  </a:lnTo>
                  <a:lnTo>
                    <a:pt x="77" y="301"/>
                  </a:lnTo>
                  <a:lnTo>
                    <a:pt x="77" y="300"/>
                  </a:lnTo>
                  <a:lnTo>
                    <a:pt x="78" y="300"/>
                  </a:lnTo>
                  <a:lnTo>
                    <a:pt x="79" y="300"/>
                  </a:lnTo>
                  <a:lnTo>
                    <a:pt x="81" y="300"/>
                  </a:lnTo>
                  <a:lnTo>
                    <a:pt x="81" y="299"/>
                  </a:lnTo>
                  <a:lnTo>
                    <a:pt x="82" y="298"/>
                  </a:lnTo>
                  <a:lnTo>
                    <a:pt x="82" y="297"/>
                  </a:lnTo>
                  <a:lnTo>
                    <a:pt x="82" y="296"/>
                  </a:lnTo>
                  <a:lnTo>
                    <a:pt x="82" y="295"/>
                  </a:lnTo>
                  <a:lnTo>
                    <a:pt x="82" y="294"/>
                  </a:lnTo>
                  <a:lnTo>
                    <a:pt x="82" y="293"/>
                  </a:lnTo>
                  <a:lnTo>
                    <a:pt x="82" y="292"/>
                  </a:lnTo>
                  <a:lnTo>
                    <a:pt x="83" y="291"/>
                  </a:lnTo>
                  <a:lnTo>
                    <a:pt x="83" y="290"/>
                  </a:lnTo>
                  <a:lnTo>
                    <a:pt x="84" y="290"/>
                  </a:lnTo>
                  <a:lnTo>
                    <a:pt x="84" y="289"/>
                  </a:lnTo>
                  <a:lnTo>
                    <a:pt x="84" y="288"/>
                  </a:lnTo>
                  <a:lnTo>
                    <a:pt x="84" y="287"/>
                  </a:lnTo>
                  <a:lnTo>
                    <a:pt x="85" y="285"/>
                  </a:lnTo>
                  <a:lnTo>
                    <a:pt x="85" y="283"/>
                  </a:lnTo>
                  <a:lnTo>
                    <a:pt x="86" y="282"/>
                  </a:lnTo>
                  <a:lnTo>
                    <a:pt x="86" y="281"/>
                  </a:lnTo>
                  <a:lnTo>
                    <a:pt x="86" y="280"/>
                  </a:lnTo>
                  <a:lnTo>
                    <a:pt x="86" y="279"/>
                  </a:lnTo>
                  <a:lnTo>
                    <a:pt x="86" y="278"/>
                  </a:lnTo>
                  <a:lnTo>
                    <a:pt x="86" y="277"/>
                  </a:lnTo>
                  <a:lnTo>
                    <a:pt x="86" y="275"/>
                  </a:lnTo>
                  <a:lnTo>
                    <a:pt x="87" y="273"/>
                  </a:lnTo>
                  <a:lnTo>
                    <a:pt x="87" y="272"/>
                  </a:lnTo>
                  <a:lnTo>
                    <a:pt x="87" y="271"/>
                  </a:lnTo>
                  <a:lnTo>
                    <a:pt x="87" y="270"/>
                  </a:lnTo>
                  <a:lnTo>
                    <a:pt x="88" y="270"/>
                  </a:lnTo>
                  <a:lnTo>
                    <a:pt x="88" y="269"/>
                  </a:lnTo>
                  <a:lnTo>
                    <a:pt x="88" y="268"/>
                  </a:lnTo>
                  <a:lnTo>
                    <a:pt x="89" y="268"/>
                  </a:lnTo>
                  <a:lnTo>
                    <a:pt x="89" y="267"/>
                  </a:lnTo>
                  <a:lnTo>
                    <a:pt x="89" y="266"/>
                  </a:lnTo>
                  <a:lnTo>
                    <a:pt x="89" y="264"/>
                  </a:lnTo>
                  <a:lnTo>
                    <a:pt x="90" y="262"/>
                  </a:lnTo>
                  <a:lnTo>
                    <a:pt x="90" y="260"/>
                  </a:lnTo>
                  <a:lnTo>
                    <a:pt x="90" y="259"/>
                  </a:lnTo>
                  <a:lnTo>
                    <a:pt x="89" y="258"/>
                  </a:lnTo>
                  <a:lnTo>
                    <a:pt x="89" y="257"/>
                  </a:lnTo>
                  <a:lnTo>
                    <a:pt x="89" y="255"/>
                  </a:lnTo>
                  <a:lnTo>
                    <a:pt x="89" y="253"/>
                  </a:lnTo>
                  <a:lnTo>
                    <a:pt x="89" y="252"/>
                  </a:lnTo>
                  <a:lnTo>
                    <a:pt x="89" y="251"/>
                  </a:lnTo>
                  <a:lnTo>
                    <a:pt x="90" y="249"/>
                  </a:lnTo>
                  <a:lnTo>
                    <a:pt x="90" y="248"/>
                  </a:lnTo>
                  <a:lnTo>
                    <a:pt x="90" y="246"/>
                  </a:lnTo>
                  <a:lnTo>
                    <a:pt x="89" y="246"/>
                  </a:lnTo>
                  <a:lnTo>
                    <a:pt x="89" y="245"/>
                  </a:lnTo>
                  <a:lnTo>
                    <a:pt x="89" y="244"/>
                  </a:lnTo>
                  <a:lnTo>
                    <a:pt x="88" y="243"/>
                  </a:lnTo>
                  <a:lnTo>
                    <a:pt x="88" y="241"/>
                  </a:lnTo>
                  <a:lnTo>
                    <a:pt x="88" y="239"/>
                  </a:lnTo>
                  <a:lnTo>
                    <a:pt x="88" y="238"/>
                  </a:lnTo>
                  <a:lnTo>
                    <a:pt x="88" y="234"/>
                  </a:lnTo>
                  <a:lnTo>
                    <a:pt x="86" y="231"/>
                  </a:lnTo>
                  <a:lnTo>
                    <a:pt x="86" y="230"/>
                  </a:lnTo>
                  <a:lnTo>
                    <a:pt x="86" y="229"/>
                  </a:lnTo>
                  <a:lnTo>
                    <a:pt x="87" y="228"/>
                  </a:lnTo>
                  <a:lnTo>
                    <a:pt x="87" y="227"/>
                  </a:lnTo>
                  <a:lnTo>
                    <a:pt x="87" y="223"/>
                  </a:lnTo>
                  <a:lnTo>
                    <a:pt x="87" y="222"/>
                  </a:lnTo>
                  <a:lnTo>
                    <a:pt x="87" y="220"/>
                  </a:lnTo>
                  <a:lnTo>
                    <a:pt x="87" y="219"/>
                  </a:lnTo>
                  <a:lnTo>
                    <a:pt x="88" y="216"/>
                  </a:lnTo>
                  <a:lnTo>
                    <a:pt x="88" y="215"/>
                  </a:lnTo>
                  <a:lnTo>
                    <a:pt x="88" y="214"/>
                  </a:lnTo>
                  <a:lnTo>
                    <a:pt x="87" y="210"/>
                  </a:lnTo>
                  <a:lnTo>
                    <a:pt x="87" y="208"/>
                  </a:lnTo>
                  <a:lnTo>
                    <a:pt x="88" y="206"/>
                  </a:lnTo>
                  <a:lnTo>
                    <a:pt x="89" y="203"/>
                  </a:lnTo>
                  <a:lnTo>
                    <a:pt x="89" y="200"/>
                  </a:lnTo>
                  <a:lnTo>
                    <a:pt x="89" y="199"/>
                  </a:lnTo>
                  <a:lnTo>
                    <a:pt x="90" y="198"/>
                  </a:lnTo>
                  <a:lnTo>
                    <a:pt x="90" y="197"/>
                  </a:lnTo>
                  <a:lnTo>
                    <a:pt x="90" y="196"/>
                  </a:lnTo>
                  <a:lnTo>
                    <a:pt x="91" y="196"/>
                  </a:lnTo>
                  <a:lnTo>
                    <a:pt x="90" y="196"/>
                  </a:lnTo>
                  <a:lnTo>
                    <a:pt x="92" y="194"/>
                  </a:lnTo>
                  <a:lnTo>
                    <a:pt x="93" y="190"/>
                  </a:lnTo>
                  <a:lnTo>
                    <a:pt x="94" y="185"/>
                  </a:lnTo>
                  <a:lnTo>
                    <a:pt x="96" y="182"/>
                  </a:lnTo>
                  <a:lnTo>
                    <a:pt x="98" y="178"/>
                  </a:lnTo>
                  <a:lnTo>
                    <a:pt x="98" y="177"/>
                  </a:lnTo>
                  <a:lnTo>
                    <a:pt x="102" y="172"/>
                  </a:lnTo>
                  <a:lnTo>
                    <a:pt x="103" y="172"/>
                  </a:lnTo>
                  <a:lnTo>
                    <a:pt x="103" y="171"/>
                  </a:lnTo>
                  <a:lnTo>
                    <a:pt x="104" y="171"/>
                  </a:lnTo>
                  <a:lnTo>
                    <a:pt x="104" y="170"/>
                  </a:lnTo>
                  <a:lnTo>
                    <a:pt x="106" y="170"/>
                  </a:lnTo>
                  <a:lnTo>
                    <a:pt x="107" y="169"/>
                  </a:lnTo>
                  <a:lnTo>
                    <a:pt x="108" y="168"/>
                  </a:lnTo>
                  <a:lnTo>
                    <a:pt x="109" y="168"/>
                  </a:lnTo>
                  <a:lnTo>
                    <a:pt x="109" y="167"/>
                  </a:lnTo>
                  <a:lnTo>
                    <a:pt x="110" y="166"/>
                  </a:lnTo>
                  <a:lnTo>
                    <a:pt x="110" y="165"/>
                  </a:lnTo>
                  <a:lnTo>
                    <a:pt x="111" y="164"/>
                  </a:lnTo>
                  <a:lnTo>
                    <a:pt x="112" y="164"/>
                  </a:lnTo>
                  <a:lnTo>
                    <a:pt x="112" y="163"/>
                  </a:lnTo>
                  <a:lnTo>
                    <a:pt x="113" y="163"/>
                  </a:lnTo>
                  <a:lnTo>
                    <a:pt x="114" y="162"/>
                  </a:lnTo>
                  <a:lnTo>
                    <a:pt x="115" y="162"/>
                  </a:lnTo>
                  <a:lnTo>
                    <a:pt x="115" y="160"/>
                  </a:lnTo>
                  <a:lnTo>
                    <a:pt x="116" y="160"/>
                  </a:lnTo>
                  <a:lnTo>
                    <a:pt x="116" y="159"/>
                  </a:lnTo>
                  <a:lnTo>
                    <a:pt x="117" y="159"/>
                  </a:lnTo>
                  <a:lnTo>
                    <a:pt x="118" y="159"/>
                  </a:lnTo>
                  <a:lnTo>
                    <a:pt x="119" y="159"/>
                  </a:lnTo>
                  <a:lnTo>
                    <a:pt x="120" y="158"/>
                  </a:lnTo>
                  <a:lnTo>
                    <a:pt x="121" y="158"/>
                  </a:lnTo>
                  <a:lnTo>
                    <a:pt x="122" y="157"/>
                  </a:lnTo>
                  <a:lnTo>
                    <a:pt x="122" y="156"/>
                  </a:lnTo>
                  <a:lnTo>
                    <a:pt x="123" y="155"/>
                  </a:lnTo>
                  <a:lnTo>
                    <a:pt x="124" y="154"/>
                  </a:lnTo>
                  <a:lnTo>
                    <a:pt x="125" y="154"/>
                  </a:lnTo>
                  <a:lnTo>
                    <a:pt x="126" y="153"/>
                  </a:lnTo>
                  <a:lnTo>
                    <a:pt x="126" y="152"/>
                  </a:lnTo>
                  <a:lnTo>
                    <a:pt x="127" y="151"/>
                  </a:lnTo>
                  <a:lnTo>
                    <a:pt x="128" y="151"/>
                  </a:lnTo>
                  <a:lnTo>
                    <a:pt x="129" y="150"/>
                  </a:lnTo>
                  <a:lnTo>
                    <a:pt x="131" y="149"/>
                  </a:lnTo>
                  <a:lnTo>
                    <a:pt x="132" y="149"/>
                  </a:lnTo>
                  <a:lnTo>
                    <a:pt x="132" y="148"/>
                  </a:lnTo>
                  <a:lnTo>
                    <a:pt x="133" y="148"/>
                  </a:lnTo>
                  <a:lnTo>
                    <a:pt x="134" y="147"/>
                  </a:lnTo>
                  <a:lnTo>
                    <a:pt x="135" y="147"/>
                  </a:lnTo>
                  <a:lnTo>
                    <a:pt x="136" y="146"/>
                  </a:lnTo>
                  <a:lnTo>
                    <a:pt x="137" y="146"/>
                  </a:lnTo>
                  <a:lnTo>
                    <a:pt x="138" y="145"/>
                  </a:lnTo>
                  <a:lnTo>
                    <a:pt x="139" y="145"/>
                  </a:lnTo>
                  <a:lnTo>
                    <a:pt x="140" y="145"/>
                  </a:lnTo>
                  <a:lnTo>
                    <a:pt x="141" y="144"/>
                  </a:lnTo>
                  <a:lnTo>
                    <a:pt x="142" y="144"/>
                  </a:lnTo>
                  <a:lnTo>
                    <a:pt x="144" y="144"/>
                  </a:lnTo>
                  <a:lnTo>
                    <a:pt x="145" y="144"/>
                  </a:lnTo>
                  <a:lnTo>
                    <a:pt x="146" y="144"/>
                  </a:lnTo>
                  <a:lnTo>
                    <a:pt x="147" y="144"/>
                  </a:lnTo>
                  <a:lnTo>
                    <a:pt x="148" y="144"/>
                  </a:lnTo>
                  <a:lnTo>
                    <a:pt x="149" y="145"/>
                  </a:lnTo>
                  <a:lnTo>
                    <a:pt x="150" y="145"/>
                  </a:lnTo>
                  <a:lnTo>
                    <a:pt x="151" y="145"/>
                  </a:lnTo>
                  <a:lnTo>
                    <a:pt x="152" y="145"/>
                  </a:lnTo>
                  <a:lnTo>
                    <a:pt x="153" y="145"/>
                  </a:lnTo>
                  <a:lnTo>
                    <a:pt x="154" y="144"/>
                  </a:lnTo>
                  <a:lnTo>
                    <a:pt x="156" y="144"/>
                  </a:lnTo>
                  <a:lnTo>
                    <a:pt x="156" y="143"/>
                  </a:lnTo>
                  <a:lnTo>
                    <a:pt x="157" y="143"/>
                  </a:lnTo>
                  <a:lnTo>
                    <a:pt x="158" y="143"/>
                  </a:lnTo>
                  <a:lnTo>
                    <a:pt x="159" y="142"/>
                  </a:lnTo>
                  <a:lnTo>
                    <a:pt x="160" y="141"/>
                  </a:lnTo>
                  <a:lnTo>
                    <a:pt x="161" y="141"/>
                  </a:lnTo>
                  <a:lnTo>
                    <a:pt x="161" y="140"/>
                  </a:lnTo>
                  <a:lnTo>
                    <a:pt x="162" y="139"/>
                  </a:lnTo>
                  <a:lnTo>
                    <a:pt x="163" y="138"/>
                  </a:lnTo>
                  <a:lnTo>
                    <a:pt x="163" y="137"/>
                  </a:lnTo>
                  <a:lnTo>
                    <a:pt x="164" y="137"/>
                  </a:lnTo>
                  <a:lnTo>
                    <a:pt x="164" y="135"/>
                  </a:lnTo>
                  <a:lnTo>
                    <a:pt x="165" y="135"/>
                  </a:lnTo>
                  <a:lnTo>
                    <a:pt x="166" y="134"/>
                  </a:lnTo>
                  <a:lnTo>
                    <a:pt x="167" y="134"/>
                  </a:lnTo>
                  <a:lnTo>
                    <a:pt x="168" y="134"/>
                  </a:lnTo>
                  <a:lnTo>
                    <a:pt x="169" y="134"/>
                  </a:lnTo>
                  <a:lnTo>
                    <a:pt x="170" y="133"/>
                  </a:lnTo>
                  <a:lnTo>
                    <a:pt x="171" y="132"/>
                  </a:lnTo>
                  <a:lnTo>
                    <a:pt x="171" y="131"/>
                  </a:lnTo>
                  <a:lnTo>
                    <a:pt x="172" y="131"/>
                  </a:lnTo>
                  <a:lnTo>
                    <a:pt x="172" y="130"/>
                  </a:lnTo>
                  <a:lnTo>
                    <a:pt x="173" y="130"/>
                  </a:lnTo>
                  <a:lnTo>
                    <a:pt x="174" y="129"/>
                  </a:lnTo>
                  <a:lnTo>
                    <a:pt x="175" y="128"/>
                  </a:lnTo>
                  <a:lnTo>
                    <a:pt x="176" y="128"/>
                  </a:lnTo>
                  <a:lnTo>
                    <a:pt x="177" y="128"/>
                  </a:lnTo>
                  <a:lnTo>
                    <a:pt x="178" y="127"/>
                  </a:lnTo>
                  <a:lnTo>
                    <a:pt x="179" y="127"/>
                  </a:lnTo>
                  <a:lnTo>
                    <a:pt x="181" y="127"/>
                  </a:lnTo>
                  <a:lnTo>
                    <a:pt x="182" y="127"/>
                  </a:lnTo>
                  <a:lnTo>
                    <a:pt x="183" y="126"/>
                  </a:lnTo>
                  <a:lnTo>
                    <a:pt x="184" y="126"/>
                  </a:lnTo>
                  <a:lnTo>
                    <a:pt x="185" y="126"/>
                  </a:lnTo>
                  <a:lnTo>
                    <a:pt x="186" y="126"/>
                  </a:lnTo>
                  <a:lnTo>
                    <a:pt x="187" y="127"/>
                  </a:lnTo>
                  <a:lnTo>
                    <a:pt x="188" y="127"/>
                  </a:lnTo>
                  <a:lnTo>
                    <a:pt x="189" y="127"/>
                  </a:lnTo>
                  <a:lnTo>
                    <a:pt x="190" y="127"/>
                  </a:lnTo>
                  <a:lnTo>
                    <a:pt x="191" y="127"/>
                  </a:lnTo>
                  <a:lnTo>
                    <a:pt x="192" y="127"/>
                  </a:lnTo>
                  <a:lnTo>
                    <a:pt x="193" y="127"/>
                  </a:lnTo>
                  <a:lnTo>
                    <a:pt x="194" y="127"/>
                  </a:lnTo>
                  <a:lnTo>
                    <a:pt x="195" y="127"/>
                  </a:lnTo>
                  <a:lnTo>
                    <a:pt x="196" y="127"/>
                  </a:lnTo>
                  <a:lnTo>
                    <a:pt x="197" y="127"/>
                  </a:lnTo>
                  <a:lnTo>
                    <a:pt x="198" y="127"/>
                  </a:lnTo>
                  <a:lnTo>
                    <a:pt x="199" y="128"/>
                  </a:lnTo>
                  <a:lnTo>
                    <a:pt x="200" y="128"/>
                  </a:lnTo>
                  <a:lnTo>
                    <a:pt x="201" y="128"/>
                  </a:lnTo>
                  <a:lnTo>
                    <a:pt x="202" y="127"/>
                  </a:lnTo>
                  <a:lnTo>
                    <a:pt x="203" y="127"/>
                  </a:lnTo>
                  <a:lnTo>
                    <a:pt x="204" y="126"/>
                  </a:lnTo>
                  <a:lnTo>
                    <a:pt x="206" y="126"/>
                  </a:lnTo>
                  <a:lnTo>
                    <a:pt x="207" y="126"/>
                  </a:lnTo>
                  <a:lnTo>
                    <a:pt x="208" y="125"/>
                  </a:lnTo>
                  <a:lnTo>
                    <a:pt x="209" y="125"/>
                  </a:lnTo>
                  <a:lnTo>
                    <a:pt x="211" y="125"/>
                  </a:lnTo>
                  <a:lnTo>
                    <a:pt x="212" y="125"/>
                  </a:lnTo>
                  <a:lnTo>
                    <a:pt x="213" y="125"/>
                  </a:lnTo>
                  <a:lnTo>
                    <a:pt x="214" y="125"/>
                  </a:lnTo>
                  <a:lnTo>
                    <a:pt x="215" y="125"/>
                  </a:lnTo>
                  <a:lnTo>
                    <a:pt x="216" y="125"/>
                  </a:lnTo>
                  <a:lnTo>
                    <a:pt x="217" y="124"/>
                  </a:lnTo>
                  <a:lnTo>
                    <a:pt x="218" y="124"/>
                  </a:lnTo>
                  <a:lnTo>
                    <a:pt x="218" y="123"/>
                  </a:lnTo>
                  <a:lnTo>
                    <a:pt x="219" y="123"/>
                  </a:lnTo>
                  <a:lnTo>
                    <a:pt x="220" y="122"/>
                  </a:lnTo>
                  <a:lnTo>
                    <a:pt x="221" y="122"/>
                  </a:lnTo>
                  <a:lnTo>
                    <a:pt x="222" y="122"/>
                  </a:lnTo>
                  <a:lnTo>
                    <a:pt x="223" y="123"/>
                  </a:lnTo>
                  <a:lnTo>
                    <a:pt x="224" y="123"/>
                  </a:lnTo>
                  <a:lnTo>
                    <a:pt x="225" y="124"/>
                  </a:lnTo>
                  <a:lnTo>
                    <a:pt x="226" y="124"/>
                  </a:lnTo>
                  <a:lnTo>
                    <a:pt x="227" y="124"/>
                  </a:lnTo>
                  <a:lnTo>
                    <a:pt x="228" y="124"/>
                  </a:lnTo>
                  <a:lnTo>
                    <a:pt x="228" y="125"/>
                  </a:lnTo>
                  <a:lnTo>
                    <a:pt x="229" y="125"/>
                  </a:lnTo>
                  <a:lnTo>
                    <a:pt x="231" y="126"/>
                  </a:lnTo>
                  <a:lnTo>
                    <a:pt x="232" y="126"/>
                  </a:lnTo>
                  <a:lnTo>
                    <a:pt x="232" y="127"/>
                  </a:lnTo>
                  <a:lnTo>
                    <a:pt x="233" y="127"/>
                  </a:lnTo>
                  <a:lnTo>
                    <a:pt x="234" y="128"/>
                  </a:lnTo>
                  <a:lnTo>
                    <a:pt x="235" y="128"/>
                  </a:lnTo>
                  <a:lnTo>
                    <a:pt x="236" y="128"/>
                  </a:lnTo>
                  <a:lnTo>
                    <a:pt x="237" y="128"/>
                  </a:lnTo>
                  <a:lnTo>
                    <a:pt x="238" y="128"/>
                  </a:lnTo>
                  <a:lnTo>
                    <a:pt x="239" y="128"/>
                  </a:lnTo>
                  <a:lnTo>
                    <a:pt x="240" y="128"/>
                  </a:lnTo>
                  <a:lnTo>
                    <a:pt x="241" y="128"/>
                  </a:lnTo>
                  <a:lnTo>
                    <a:pt x="242" y="127"/>
                  </a:lnTo>
                  <a:lnTo>
                    <a:pt x="243" y="127"/>
                  </a:lnTo>
                  <a:lnTo>
                    <a:pt x="244" y="127"/>
                  </a:lnTo>
                  <a:lnTo>
                    <a:pt x="245" y="127"/>
                  </a:lnTo>
                  <a:lnTo>
                    <a:pt x="246" y="126"/>
                  </a:lnTo>
                  <a:lnTo>
                    <a:pt x="247" y="126"/>
                  </a:lnTo>
                  <a:lnTo>
                    <a:pt x="247" y="125"/>
                  </a:lnTo>
                  <a:lnTo>
                    <a:pt x="248" y="125"/>
                  </a:lnTo>
                  <a:lnTo>
                    <a:pt x="249" y="124"/>
                  </a:lnTo>
                  <a:lnTo>
                    <a:pt x="250" y="123"/>
                  </a:lnTo>
                  <a:lnTo>
                    <a:pt x="251" y="123"/>
                  </a:lnTo>
                  <a:lnTo>
                    <a:pt x="252" y="123"/>
                  </a:lnTo>
                  <a:lnTo>
                    <a:pt x="252" y="122"/>
                  </a:lnTo>
                  <a:lnTo>
                    <a:pt x="253" y="121"/>
                  </a:lnTo>
                  <a:lnTo>
                    <a:pt x="254" y="121"/>
                  </a:lnTo>
                  <a:lnTo>
                    <a:pt x="254" y="120"/>
                  </a:lnTo>
                  <a:lnTo>
                    <a:pt x="256" y="120"/>
                  </a:lnTo>
                  <a:lnTo>
                    <a:pt x="256" y="119"/>
                  </a:lnTo>
                  <a:lnTo>
                    <a:pt x="257" y="119"/>
                  </a:lnTo>
                  <a:lnTo>
                    <a:pt x="257" y="118"/>
                  </a:lnTo>
                  <a:lnTo>
                    <a:pt x="258" y="117"/>
                  </a:lnTo>
                  <a:lnTo>
                    <a:pt x="259" y="117"/>
                  </a:lnTo>
                  <a:lnTo>
                    <a:pt x="259" y="116"/>
                  </a:lnTo>
                  <a:lnTo>
                    <a:pt x="260" y="116"/>
                  </a:lnTo>
                  <a:lnTo>
                    <a:pt x="261" y="115"/>
                  </a:lnTo>
                  <a:lnTo>
                    <a:pt x="262" y="114"/>
                  </a:lnTo>
                  <a:lnTo>
                    <a:pt x="263" y="113"/>
                  </a:lnTo>
                  <a:lnTo>
                    <a:pt x="264" y="113"/>
                  </a:lnTo>
                  <a:lnTo>
                    <a:pt x="265" y="113"/>
                  </a:lnTo>
                  <a:lnTo>
                    <a:pt x="266" y="112"/>
                  </a:lnTo>
                  <a:lnTo>
                    <a:pt x="267" y="110"/>
                  </a:lnTo>
                  <a:lnTo>
                    <a:pt x="268" y="110"/>
                  </a:lnTo>
                  <a:lnTo>
                    <a:pt x="269" y="110"/>
                  </a:lnTo>
                  <a:lnTo>
                    <a:pt x="270" y="109"/>
                  </a:lnTo>
                  <a:lnTo>
                    <a:pt x="271" y="109"/>
                  </a:lnTo>
                  <a:lnTo>
                    <a:pt x="272" y="109"/>
                  </a:lnTo>
                  <a:lnTo>
                    <a:pt x="273" y="109"/>
                  </a:lnTo>
                  <a:lnTo>
                    <a:pt x="274" y="109"/>
                  </a:lnTo>
                  <a:lnTo>
                    <a:pt x="275" y="108"/>
                  </a:lnTo>
                  <a:lnTo>
                    <a:pt x="276" y="107"/>
                  </a:lnTo>
                  <a:lnTo>
                    <a:pt x="277" y="107"/>
                  </a:lnTo>
                  <a:lnTo>
                    <a:pt x="277" y="106"/>
                  </a:lnTo>
                  <a:lnTo>
                    <a:pt x="278" y="105"/>
                  </a:lnTo>
                  <a:lnTo>
                    <a:pt x="279" y="104"/>
                  </a:lnTo>
                  <a:lnTo>
                    <a:pt x="279" y="103"/>
                  </a:lnTo>
                  <a:lnTo>
                    <a:pt x="281" y="103"/>
                  </a:lnTo>
                  <a:lnTo>
                    <a:pt x="281" y="102"/>
                  </a:lnTo>
                  <a:lnTo>
                    <a:pt x="282" y="101"/>
                  </a:lnTo>
                  <a:lnTo>
                    <a:pt x="283" y="100"/>
                  </a:lnTo>
                  <a:lnTo>
                    <a:pt x="284" y="100"/>
                  </a:lnTo>
                  <a:lnTo>
                    <a:pt x="284" y="99"/>
                  </a:lnTo>
                  <a:lnTo>
                    <a:pt x="285" y="99"/>
                  </a:lnTo>
                  <a:lnTo>
                    <a:pt x="286" y="98"/>
                  </a:lnTo>
                  <a:lnTo>
                    <a:pt x="287" y="97"/>
                  </a:lnTo>
                  <a:lnTo>
                    <a:pt x="288" y="97"/>
                  </a:lnTo>
                  <a:lnTo>
                    <a:pt x="288" y="96"/>
                  </a:lnTo>
                  <a:lnTo>
                    <a:pt x="289" y="96"/>
                  </a:lnTo>
                  <a:lnTo>
                    <a:pt x="290" y="95"/>
                  </a:lnTo>
                  <a:lnTo>
                    <a:pt x="291" y="95"/>
                  </a:lnTo>
                  <a:lnTo>
                    <a:pt x="292" y="95"/>
                  </a:lnTo>
                  <a:lnTo>
                    <a:pt x="293" y="94"/>
                  </a:lnTo>
                  <a:lnTo>
                    <a:pt x="294" y="94"/>
                  </a:lnTo>
                  <a:lnTo>
                    <a:pt x="295" y="94"/>
                  </a:lnTo>
                  <a:lnTo>
                    <a:pt x="296" y="93"/>
                  </a:lnTo>
                  <a:lnTo>
                    <a:pt x="297" y="93"/>
                  </a:lnTo>
                  <a:lnTo>
                    <a:pt x="298" y="93"/>
                  </a:lnTo>
                  <a:lnTo>
                    <a:pt x="299" y="92"/>
                  </a:lnTo>
                  <a:lnTo>
                    <a:pt x="300" y="92"/>
                  </a:lnTo>
                  <a:lnTo>
                    <a:pt x="301" y="91"/>
                  </a:lnTo>
                  <a:lnTo>
                    <a:pt x="302" y="91"/>
                  </a:lnTo>
                  <a:lnTo>
                    <a:pt x="303" y="91"/>
                  </a:lnTo>
                  <a:lnTo>
                    <a:pt x="303" y="90"/>
                  </a:lnTo>
                  <a:lnTo>
                    <a:pt x="304" y="90"/>
                  </a:lnTo>
                  <a:lnTo>
                    <a:pt x="306" y="89"/>
                  </a:lnTo>
                  <a:lnTo>
                    <a:pt x="307" y="89"/>
                  </a:lnTo>
                  <a:lnTo>
                    <a:pt x="308" y="89"/>
                  </a:lnTo>
                  <a:lnTo>
                    <a:pt x="308" y="88"/>
                  </a:lnTo>
                  <a:lnTo>
                    <a:pt x="309" y="88"/>
                  </a:lnTo>
                  <a:lnTo>
                    <a:pt x="310" y="88"/>
                  </a:lnTo>
                  <a:lnTo>
                    <a:pt x="311" y="87"/>
                  </a:lnTo>
                  <a:lnTo>
                    <a:pt x="312" y="87"/>
                  </a:lnTo>
                  <a:lnTo>
                    <a:pt x="313" y="87"/>
                  </a:lnTo>
                  <a:lnTo>
                    <a:pt x="314" y="87"/>
                  </a:lnTo>
                  <a:lnTo>
                    <a:pt x="315" y="85"/>
                  </a:lnTo>
                  <a:lnTo>
                    <a:pt x="316" y="85"/>
                  </a:lnTo>
                  <a:lnTo>
                    <a:pt x="317" y="87"/>
                  </a:lnTo>
                  <a:lnTo>
                    <a:pt x="318" y="87"/>
                  </a:lnTo>
                  <a:lnTo>
                    <a:pt x="319" y="87"/>
                  </a:lnTo>
                  <a:lnTo>
                    <a:pt x="321" y="87"/>
                  </a:lnTo>
                  <a:lnTo>
                    <a:pt x="322" y="87"/>
                  </a:lnTo>
                  <a:lnTo>
                    <a:pt x="323" y="85"/>
                  </a:lnTo>
                  <a:lnTo>
                    <a:pt x="324" y="85"/>
                  </a:lnTo>
                  <a:lnTo>
                    <a:pt x="325" y="85"/>
                  </a:lnTo>
                  <a:lnTo>
                    <a:pt x="325" y="84"/>
                  </a:lnTo>
                  <a:lnTo>
                    <a:pt x="326" y="84"/>
                  </a:lnTo>
                  <a:lnTo>
                    <a:pt x="327" y="84"/>
                  </a:lnTo>
                  <a:lnTo>
                    <a:pt x="328" y="83"/>
                  </a:lnTo>
                  <a:lnTo>
                    <a:pt x="329" y="83"/>
                  </a:lnTo>
                  <a:lnTo>
                    <a:pt x="331" y="83"/>
                  </a:lnTo>
                  <a:lnTo>
                    <a:pt x="331" y="82"/>
                  </a:lnTo>
                  <a:lnTo>
                    <a:pt x="332" y="82"/>
                  </a:lnTo>
                  <a:lnTo>
                    <a:pt x="333" y="82"/>
                  </a:lnTo>
                  <a:lnTo>
                    <a:pt x="334" y="82"/>
                  </a:lnTo>
                  <a:lnTo>
                    <a:pt x="335" y="82"/>
                  </a:lnTo>
                  <a:lnTo>
                    <a:pt x="336" y="81"/>
                  </a:lnTo>
                  <a:lnTo>
                    <a:pt x="337" y="81"/>
                  </a:lnTo>
                  <a:lnTo>
                    <a:pt x="338" y="81"/>
                  </a:lnTo>
                  <a:lnTo>
                    <a:pt x="339" y="80"/>
                  </a:lnTo>
                  <a:lnTo>
                    <a:pt x="340" y="80"/>
                  </a:lnTo>
                  <a:lnTo>
                    <a:pt x="340" y="79"/>
                  </a:lnTo>
                  <a:lnTo>
                    <a:pt x="341" y="79"/>
                  </a:lnTo>
                  <a:lnTo>
                    <a:pt x="342" y="78"/>
                  </a:lnTo>
                  <a:lnTo>
                    <a:pt x="343" y="77"/>
                  </a:lnTo>
                  <a:lnTo>
                    <a:pt x="344" y="77"/>
                  </a:lnTo>
                  <a:lnTo>
                    <a:pt x="344" y="76"/>
                  </a:lnTo>
                  <a:lnTo>
                    <a:pt x="345" y="75"/>
                  </a:lnTo>
                  <a:lnTo>
                    <a:pt x="346" y="74"/>
                  </a:lnTo>
                  <a:lnTo>
                    <a:pt x="347" y="74"/>
                  </a:lnTo>
                  <a:lnTo>
                    <a:pt x="347" y="73"/>
                  </a:lnTo>
                  <a:lnTo>
                    <a:pt x="348" y="73"/>
                  </a:lnTo>
                  <a:lnTo>
                    <a:pt x="349" y="72"/>
                  </a:lnTo>
                  <a:lnTo>
                    <a:pt x="350" y="71"/>
                  </a:lnTo>
                  <a:lnTo>
                    <a:pt x="351" y="71"/>
                  </a:lnTo>
                  <a:lnTo>
                    <a:pt x="352" y="70"/>
                  </a:lnTo>
                  <a:lnTo>
                    <a:pt x="353" y="70"/>
                  </a:lnTo>
                  <a:lnTo>
                    <a:pt x="354" y="69"/>
                  </a:lnTo>
                  <a:lnTo>
                    <a:pt x="356" y="69"/>
                  </a:lnTo>
                  <a:lnTo>
                    <a:pt x="356" y="68"/>
                  </a:lnTo>
                  <a:lnTo>
                    <a:pt x="357" y="68"/>
                  </a:lnTo>
                  <a:lnTo>
                    <a:pt x="358" y="68"/>
                  </a:lnTo>
                  <a:lnTo>
                    <a:pt x="359" y="67"/>
                  </a:lnTo>
                  <a:lnTo>
                    <a:pt x="360" y="66"/>
                  </a:lnTo>
                  <a:lnTo>
                    <a:pt x="361" y="66"/>
                  </a:lnTo>
                  <a:lnTo>
                    <a:pt x="362" y="65"/>
                  </a:lnTo>
                  <a:lnTo>
                    <a:pt x="363" y="65"/>
                  </a:lnTo>
                  <a:lnTo>
                    <a:pt x="364" y="65"/>
                  </a:lnTo>
                  <a:lnTo>
                    <a:pt x="365" y="64"/>
                  </a:lnTo>
                  <a:lnTo>
                    <a:pt x="366" y="64"/>
                  </a:lnTo>
                  <a:lnTo>
                    <a:pt x="367" y="64"/>
                  </a:lnTo>
                  <a:lnTo>
                    <a:pt x="368" y="63"/>
                  </a:lnTo>
                  <a:lnTo>
                    <a:pt x="369" y="62"/>
                  </a:lnTo>
                  <a:lnTo>
                    <a:pt x="370" y="62"/>
                  </a:lnTo>
                  <a:lnTo>
                    <a:pt x="371" y="62"/>
                  </a:lnTo>
                  <a:lnTo>
                    <a:pt x="372" y="62"/>
                  </a:lnTo>
                  <a:lnTo>
                    <a:pt x="373" y="60"/>
                  </a:lnTo>
                  <a:lnTo>
                    <a:pt x="374" y="60"/>
                  </a:lnTo>
                  <a:lnTo>
                    <a:pt x="375" y="62"/>
                  </a:lnTo>
                  <a:lnTo>
                    <a:pt x="376" y="62"/>
                  </a:lnTo>
                  <a:lnTo>
                    <a:pt x="377" y="62"/>
                  </a:lnTo>
                  <a:lnTo>
                    <a:pt x="378" y="62"/>
                  </a:lnTo>
                  <a:lnTo>
                    <a:pt x="379" y="60"/>
                  </a:lnTo>
                  <a:lnTo>
                    <a:pt x="381" y="60"/>
                  </a:lnTo>
                  <a:lnTo>
                    <a:pt x="382" y="60"/>
                  </a:lnTo>
                  <a:lnTo>
                    <a:pt x="382" y="59"/>
                  </a:lnTo>
                  <a:lnTo>
                    <a:pt x="383" y="59"/>
                  </a:lnTo>
                  <a:lnTo>
                    <a:pt x="383" y="58"/>
                  </a:lnTo>
                  <a:lnTo>
                    <a:pt x="383" y="57"/>
                  </a:lnTo>
                  <a:lnTo>
                    <a:pt x="384" y="56"/>
                  </a:lnTo>
                  <a:lnTo>
                    <a:pt x="384" y="55"/>
                  </a:lnTo>
                  <a:lnTo>
                    <a:pt x="385" y="55"/>
                  </a:lnTo>
                  <a:lnTo>
                    <a:pt x="385" y="54"/>
                  </a:lnTo>
                  <a:lnTo>
                    <a:pt x="386" y="53"/>
                  </a:lnTo>
                  <a:lnTo>
                    <a:pt x="387" y="52"/>
                  </a:lnTo>
                  <a:lnTo>
                    <a:pt x="388" y="52"/>
                  </a:lnTo>
                  <a:lnTo>
                    <a:pt x="388" y="51"/>
                  </a:lnTo>
                  <a:lnTo>
                    <a:pt x="389" y="51"/>
                  </a:lnTo>
                  <a:lnTo>
                    <a:pt x="390" y="50"/>
                  </a:lnTo>
                  <a:lnTo>
                    <a:pt x="391" y="49"/>
                  </a:lnTo>
                  <a:lnTo>
                    <a:pt x="392" y="49"/>
                  </a:lnTo>
                  <a:lnTo>
                    <a:pt x="392" y="48"/>
                  </a:lnTo>
                  <a:lnTo>
                    <a:pt x="393" y="48"/>
                  </a:lnTo>
                  <a:lnTo>
                    <a:pt x="394" y="48"/>
                  </a:lnTo>
                  <a:lnTo>
                    <a:pt x="395" y="47"/>
                  </a:lnTo>
                  <a:lnTo>
                    <a:pt x="395" y="46"/>
                  </a:lnTo>
                  <a:lnTo>
                    <a:pt x="396" y="46"/>
                  </a:lnTo>
                  <a:lnTo>
                    <a:pt x="397" y="45"/>
                  </a:lnTo>
                  <a:lnTo>
                    <a:pt x="398" y="44"/>
                  </a:lnTo>
                  <a:lnTo>
                    <a:pt x="399" y="43"/>
                  </a:lnTo>
                  <a:lnTo>
                    <a:pt x="399" y="42"/>
                  </a:lnTo>
                  <a:lnTo>
                    <a:pt x="400" y="42"/>
                  </a:lnTo>
                  <a:lnTo>
                    <a:pt x="401" y="41"/>
                  </a:lnTo>
                  <a:lnTo>
                    <a:pt x="402" y="41"/>
                  </a:lnTo>
                  <a:lnTo>
                    <a:pt x="402" y="40"/>
                  </a:lnTo>
                  <a:lnTo>
                    <a:pt x="403" y="40"/>
                  </a:lnTo>
                  <a:lnTo>
                    <a:pt x="404" y="40"/>
                  </a:lnTo>
                  <a:lnTo>
                    <a:pt x="406" y="39"/>
                  </a:lnTo>
                  <a:lnTo>
                    <a:pt x="407" y="38"/>
                  </a:lnTo>
                  <a:lnTo>
                    <a:pt x="408" y="38"/>
                  </a:lnTo>
                  <a:lnTo>
                    <a:pt x="409" y="38"/>
                  </a:lnTo>
                  <a:lnTo>
                    <a:pt x="410" y="37"/>
                  </a:lnTo>
                  <a:lnTo>
                    <a:pt x="411" y="35"/>
                  </a:lnTo>
                  <a:lnTo>
                    <a:pt x="412" y="34"/>
                  </a:lnTo>
                  <a:lnTo>
                    <a:pt x="413" y="33"/>
                  </a:lnTo>
                  <a:lnTo>
                    <a:pt x="414" y="32"/>
                  </a:lnTo>
                  <a:lnTo>
                    <a:pt x="415" y="31"/>
                  </a:lnTo>
                  <a:lnTo>
                    <a:pt x="415" y="30"/>
                  </a:lnTo>
                  <a:lnTo>
                    <a:pt x="416" y="30"/>
                  </a:lnTo>
                  <a:lnTo>
                    <a:pt x="417" y="29"/>
                  </a:lnTo>
                  <a:lnTo>
                    <a:pt x="418" y="28"/>
                  </a:lnTo>
                  <a:lnTo>
                    <a:pt x="418" y="27"/>
                  </a:lnTo>
                  <a:lnTo>
                    <a:pt x="419" y="27"/>
                  </a:lnTo>
                  <a:lnTo>
                    <a:pt x="419" y="26"/>
                  </a:lnTo>
                  <a:lnTo>
                    <a:pt x="420" y="26"/>
                  </a:lnTo>
                  <a:lnTo>
                    <a:pt x="421" y="25"/>
                  </a:lnTo>
                  <a:lnTo>
                    <a:pt x="422" y="24"/>
                  </a:lnTo>
                  <a:lnTo>
                    <a:pt x="423" y="24"/>
                  </a:lnTo>
                  <a:lnTo>
                    <a:pt x="423" y="23"/>
                  </a:lnTo>
                  <a:lnTo>
                    <a:pt x="424" y="23"/>
                  </a:lnTo>
                  <a:lnTo>
                    <a:pt x="425" y="22"/>
                  </a:lnTo>
                  <a:lnTo>
                    <a:pt x="426" y="22"/>
                  </a:lnTo>
                  <a:lnTo>
                    <a:pt x="426" y="21"/>
                  </a:lnTo>
                  <a:lnTo>
                    <a:pt x="427" y="21"/>
                  </a:lnTo>
                  <a:lnTo>
                    <a:pt x="428" y="21"/>
                  </a:lnTo>
                  <a:lnTo>
                    <a:pt x="429" y="21"/>
                  </a:lnTo>
                  <a:lnTo>
                    <a:pt x="431" y="20"/>
                  </a:lnTo>
                  <a:lnTo>
                    <a:pt x="432" y="20"/>
                  </a:lnTo>
                  <a:lnTo>
                    <a:pt x="433" y="19"/>
                  </a:lnTo>
                  <a:lnTo>
                    <a:pt x="434" y="19"/>
                  </a:lnTo>
                  <a:lnTo>
                    <a:pt x="436" y="19"/>
                  </a:lnTo>
                  <a:lnTo>
                    <a:pt x="437" y="19"/>
                  </a:lnTo>
                  <a:lnTo>
                    <a:pt x="438" y="19"/>
                  </a:lnTo>
                  <a:lnTo>
                    <a:pt x="439" y="18"/>
                  </a:lnTo>
                  <a:lnTo>
                    <a:pt x="440" y="18"/>
                  </a:lnTo>
                  <a:lnTo>
                    <a:pt x="441" y="18"/>
                  </a:lnTo>
                  <a:lnTo>
                    <a:pt x="442" y="17"/>
                  </a:lnTo>
                  <a:lnTo>
                    <a:pt x="443" y="17"/>
                  </a:lnTo>
                  <a:lnTo>
                    <a:pt x="444" y="16"/>
                  </a:lnTo>
                  <a:lnTo>
                    <a:pt x="445" y="15"/>
                  </a:lnTo>
                  <a:lnTo>
                    <a:pt x="446" y="15"/>
                  </a:lnTo>
                  <a:lnTo>
                    <a:pt x="446" y="14"/>
                  </a:lnTo>
                  <a:lnTo>
                    <a:pt x="447" y="14"/>
                  </a:lnTo>
                  <a:lnTo>
                    <a:pt x="448" y="13"/>
                  </a:lnTo>
                  <a:lnTo>
                    <a:pt x="449" y="12"/>
                  </a:lnTo>
                  <a:lnTo>
                    <a:pt x="450" y="12"/>
                  </a:lnTo>
                  <a:lnTo>
                    <a:pt x="450" y="10"/>
                  </a:lnTo>
                  <a:lnTo>
                    <a:pt x="451" y="10"/>
                  </a:lnTo>
                  <a:lnTo>
                    <a:pt x="451" y="9"/>
                  </a:lnTo>
                  <a:lnTo>
                    <a:pt x="452" y="8"/>
                  </a:lnTo>
                  <a:lnTo>
                    <a:pt x="453" y="8"/>
                  </a:lnTo>
                  <a:lnTo>
                    <a:pt x="453" y="7"/>
                  </a:lnTo>
                  <a:lnTo>
                    <a:pt x="454" y="7"/>
                  </a:lnTo>
                  <a:lnTo>
                    <a:pt x="456" y="7"/>
                  </a:lnTo>
                  <a:lnTo>
                    <a:pt x="456" y="6"/>
                  </a:lnTo>
                  <a:lnTo>
                    <a:pt x="457" y="6"/>
                  </a:lnTo>
                  <a:lnTo>
                    <a:pt x="458" y="5"/>
                  </a:lnTo>
                  <a:lnTo>
                    <a:pt x="458" y="4"/>
                  </a:lnTo>
                  <a:lnTo>
                    <a:pt x="459" y="2"/>
                  </a:lnTo>
                  <a:lnTo>
                    <a:pt x="460" y="1"/>
                  </a:lnTo>
                  <a:lnTo>
                    <a:pt x="460" y="2"/>
                  </a:lnTo>
                  <a:lnTo>
                    <a:pt x="461" y="2"/>
                  </a:lnTo>
                  <a:lnTo>
                    <a:pt x="460" y="1"/>
                  </a:lnTo>
                  <a:lnTo>
                    <a:pt x="461" y="0"/>
                  </a:lnTo>
                  <a:lnTo>
                    <a:pt x="462" y="0"/>
                  </a:lnTo>
                  <a:lnTo>
                    <a:pt x="463" y="0"/>
                  </a:lnTo>
                  <a:close/>
                </a:path>
              </a:pathLst>
            </a:custGeom>
            <a:solidFill>
              <a:schemeClr val="tx2">
                <a:lumMod val="90000"/>
                <a:lumOff val="10000"/>
              </a:schemeClr>
            </a:solidFill>
            <a:ln w="9525">
              <a:solidFill>
                <a:srgbClr val="FFFFFF"/>
              </a:solidFill>
              <a:round/>
              <a:headEnd/>
              <a:tailEnd/>
            </a:ln>
          </p:spPr>
          <p:txBody>
            <a:bodyPr/>
            <a:lstStyle/>
            <a:p>
              <a:pPr>
                <a:defRPr/>
              </a:pPr>
              <a:endParaRPr lang="en-US">
                <a:cs typeface="+mn-cs"/>
              </a:endParaRPr>
            </a:p>
          </p:txBody>
        </p:sp>
        <p:sp>
          <p:nvSpPr>
            <p:cNvPr id="68" name="Freeform 6"/>
            <p:cNvSpPr>
              <a:spLocks noEditPoints="1"/>
            </p:cNvSpPr>
            <p:nvPr/>
          </p:nvSpPr>
          <p:spPr bwMode="auto">
            <a:xfrm>
              <a:off x="3498" y="711"/>
              <a:ext cx="758" cy="779"/>
            </a:xfrm>
            <a:custGeom>
              <a:avLst/>
              <a:gdLst>
                <a:gd name="T0" fmla="*/ 308 w 758"/>
                <a:gd name="T1" fmla="*/ 49 h 778"/>
                <a:gd name="T2" fmla="*/ 335 w 758"/>
                <a:gd name="T3" fmla="*/ 83 h 778"/>
                <a:gd name="T4" fmla="*/ 382 w 758"/>
                <a:gd name="T5" fmla="*/ 78 h 778"/>
                <a:gd name="T6" fmla="*/ 425 w 758"/>
                <a:gd name="T7" fmla="*/ 84 h 778"/>
                <a:gd name="T8" fmla="*/ 460 w 758"/>
                <a:gd name="T9" fmla="*/ 60 h 778"/>
                <a:gd name="T10" fmla="*/ 497 w 758"/>
                <a:gd name="T11" fmla="*/ 69 h 778"/>
                <a:gd name="T12" fmla="*/ 539 w 758"/>
                <a:gd name="T13" fmla="*/ 82 h 778"/>
                <a:gd name="T14" fmla="*/ 578 w 758"/>
                <a:gd name="T15" fmla="*/ 77 h 778"/>
                <a:gd name="T16" fmla="*/ 618 w 758"/>
                <a:gd name="T17" fmla="*/ 60 h 778"/>
                <a:gd name="T18" fmla="*/ 640 w 758"/>
                <a:gd name="T19" fmla="*/ 30 h 778"/>
                <a:gd name="T20" fmla="*/ 670 w 758"/>
                <a:gd name="T21" fmla="*/ 3 h 778"/>
                <a:gd name="T22" fmla="*/ 714 w 758"/>
                <a:gd name="T23" fmla="*/ 5 h 778"/>
                <a:gd name="T24" fmla="*/ 752 w 758"/>
                <a:gd name="T25" fmla="*/ 26 h 778"/>
                <a:gd name="T26" fmla="*/ 746 w 758"/>
                <a:gd name="T27" fmla="*/ 105 h 778"/>
                <a:gd name="T28" fmla="*/ 737 w 758"/>
                <a:gd name="T29" fmla="*/ 157 h 778"/>
                <a:gd name="T30" fmla="*/ 709 w 758"/>
                <a:gd name="T31" fmla="*/ 181 h 778"/>
                <a:gd name="T32" fmla="*/ 695 w 758"/>
                <a:gd name="T33" fmla="*/ 207 h 778"/>
                <a:gd name="T34" fmla="*/ 678 w 758"/>
                <a:gd name="T35" fmla="*/ 237 h 778"/>
                <a:gd name="T36" fmla="*/ 676 w 758"/>
                <a:gd name="T37" fmla="*/ 263 h 778"/>
                <a:gd name="T38" fmla="*/ 674 w 758"/>
                <a:gd name="T39" fmla="*/ 295 h 778"/>
                <a:gd name="T40" fmla="*/ 657 w 758"/>
                <a:gd name="T41" fmla="*/ 326 h 778"/>
                <a:gd name="T42" fmla="*/ 689 w 758"/>
                <a:gd name="T43" fmla="*/ 347 h 778"/>
                <a:gd name="T44" fmla="*/ 705 w 758"/>
                <a:gd name="T45" fmla="*/ 359 h 778"/>
                <a:gd name="T46" fmla="*/ 695 w 758"/>
                <a:gd name="T47" fmla="*/ 383 h 778"/>
                <a:gd name="T48" fmla="*/ 690 w 758"/>
                <a:gd name="T49" fmla="*/ 415 h 778"/>
                <a:gd name="T50" fmla="*/ 699 w 758"/>
                <a:gd name="T51" fmla="*/ 447 h 778"/>
                <a:gd name="T52" fmla="*/ 708 w 758"/>
                <a:gd name="T53" fmla="*/ 478 h 778"/>
                <a:gd name="T54" fmla="*/ 720 w 758"/>
                <a:gd name="T55" fmla="*/ 506 h 778"/>
                <a:gd name="T56" fmla="*/ 741 w 758"/>
                <a:gd name="T57" fmla="*/ 529 h 778"/>
                <a:gd name="T58" fmla="*/ 712 w 758"/>
                <a:gd name="T59" fmla="*/ 539 h 778"/>
                <a:gd name="T60" fmla="*/ 685 w 758"/>
                <a:gd name="T61" fmla="*/ 553 h 778"/>
                <a:gd name="T62" fmla="*/ 653 w 758"/>
                <a:gd name="T63" fmla="*/ 563 h 778"/>
                <a:gd name="T64" fmla="*/ 624 w 758"/>
                <a:gd name="T65" fmla="*/ 557 h 778"/>
                <a:gd name="T66" fmla="*/ 595 w 758"/>
                <a:gd name="T67" fmla="*/ 562 h 778"/>
                <a:gd name="T68" fmla="*/ 577 w 758"/>
                <a:gd name="T69" fmla="*/ 576 h 778"/>
                <a:gd name="T70" fmla="*/ 552 w 758"/>
                <a:gd name="T71" fmla="*/ 599 h 778"/>
                <a:gd name="T72" fmla="*/ 525 w 758"/>
                <a:gd name="T73" fmla="*/ 616 h 778"/>
                <a:gd name="T74" fmla="*/ 498 w 758"/>
                <a:gd name="T75" fmla="*/ 625 h 778"/>
                <a:gd name="T76" fmla="*/ 471 w 758"/>
                <a:gd name="T77" fmla="*/ 643 h 778"/>
                <a:gd name="T78" fmla="*/ 451 w 758"/>
                <a:gd name="T79" fmla="*/ 664 h 778"/>
                <a:gd name="T80" fmla="*/ 429 w 758"/>
                <a:gd name="T81" fmla="*/ 688 h 778"/>
                <a:gd name="T82" fmla="*/ 415 w 758"/>
                <a:gd name="T83" fmla="*/ 713 h 778"/>
                <a:gd name="T84" fmla="*/ 394 w 758"/>
                <a:gd name="T85" fmla="*/ 734 h 778"/>
                <a:gd name="T86" fmla="*/ 365 w 758"/>
                <a:gd name="T87" fmla="*/ 745 h 778"/>
                <a:gd name="T88" fmla="*/ 351 w 758"/>
                <a:gd name="T89" fmla="*/ 761 h 778"/>
                <a:gd name="T90" fmla="*/ 323 w 758"/>
                <a:gd name="T91" fmla="*/ 770 h 778"/>
                <a:gd name="T92" fmla="*/ 268 w 758"/>
                <a:gd name="T93" fmla="*/ 738 h 778"/>
                <a:gd name="T94" fmla="*/ 268 w 758"/>
                <a:gd name="T95" fmla="*/ 616 h 778"/>
                <a:gd name="T96" fmla="*/ 163 w 758"/>
                <a:gd name="T97" fmla="*/ 486 h 778"/>
                <a:gd name="T98" fmla="*/ 52 w 758"/>
                <a:gd name="T99" fmla="*/ 408 h 778"/>
                <a:gd name="T100" fmla="*/ 35 w 758"/>
                <a:gd name="T101" fmla="*/ 366 h 778"/>
                <a:gd name="T102" fmla="*/ 32 w 758"/>
                <a:gd name="T103" fmla="*/ 319 h 778"/>
                <a:gd name="T104" fmla="*/ 28 w 758"/>
                <a:gd name="T105" fmla="*/ 266 h 778"/>
                <a:gd name="T106" fmla="*/ 11 w 758"/>
                <a:gd name="T107" fmla="*/ 221 h 778"/>
                <a:gd name="T108" fmla="*/ 0 w 758"/>
                <a:gd name="T109" fmla="*/ 171 h 778"/>
                <a:gd name="T110" fmla="*/ 23 w 758"/>
                <a:gd name="T111" fmla="*/ 129 h 778"/>
                <a:gd name="T112" fmla="*/ 47 w 758"/>
                <a:gd name="T113" fmla="*/ 88 h 778"/>
                <a:gd name="T114" fmla="*/ 155 w 758"/>
                <a:gd name="T115" fmla="*/ 59 h 778"/>
                <a:gd name="T116" fmla="*/ 217 w 758"/>
                <a:gd name="T117" fmla="*/ 63 h 778"/>
                <a:gd name="T118" fmla="*/ 249 w 758"/>
                <a:gd name="T119" fmla="*/ 42 h 778"/>
                <a:gd name="T120" fmla="*/ 36 w 758"/>
                <a:gd name="T121" fmla="*/ 134 h 778"/>
                <a:gd name="T122" fmla="*/ 49 w 758"/>
                <a:gd name="T123" fmla="*/ 132 h 778"/>
                <a:gd name="T124" fmla="*/ 76 w 758"/>
                <a:gd name="T125" fmla="*/ 145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8" h="778">
                  <a:moveTo>
                    <a:pt x="277" y="31"/>
                  </a:moveTo>
                  <a:lnTo>
                    <a:pt x="278" y="31"/>
                  </a:lnTo>
                  <a:lnTo>
                    <a:pt x="279" y="31"/>
                  </a:lnTo>
                  <a:lnTo>
                    <a:pt x="279" y="32"/>
                  </a:lnTo>
                  <a:lnTo>
                    <a:pt x="280" y="32"/>
                  </a:lnTo>
                  <a:lnTo>
                    <a:pt x="281" y="33"/>
                  </a:lnTo>
                  <a:lnTo>
                    <a:pt x="282" y="33"/>
                  </a:lnTo>
                  <a:lnTo>
                    <a:pt x="283" y="33"/>
                  </a:lnTo>
                  <a:lnTo>
                    <a:pt x="284" y="33"/>
                  </a:lnTo>
                  <a:lnTo>
                    <a:pt x="285" y="32"/>
                  </a:lnTo>
                  <a:lnTo>
                    <a:pt x="286" y="32"/>
                  </a:lnTo>
                  <a:lnTo>
                    <a:pt x="288" y="32"/>
                  </a:lnTo>
                  <a:lnTo>
                    <a:pt x="289" y="33"/>
                  </a:lnTo>
                  <a:lnTo>
                    <a:pt x="290" y="33"/>
                  </a:lnTo>
                  <a:lnTo>
                    <a:pt x="290" y="34"/>
                  </a:lnTo>
                  <a:lnTo>
                    <a:pt x="291" y="34"/>
                  </a:lnTo>
                  <a:lnTo>
                    <a:pt x="292" y="35"/>
                  </a:lnTo>
                  <a:lnTo>
                    <a:pt x="293" y="36"/>
                  </a:lnTo>
                  <a:lnTo>
                    <a:pt x="293" y="37"/>
                  </a:lnTo>
                  <a:lnTo>
                    <a:pt x="294" y="37"/>
                  </a:lnTo>
                  <a:lnTo>
                    <a:pt x="294" y="38"/>
                  </a:lnTo>
                  <a:lnTo>
                    <a:pt x="294" y="39"/>
                  </a:lnTo>
                  <a:lnTo>
                    <a:pt x="293" y="40"/>
                  </a:lnTo>
                  <a:lnTo>
                    <a:pt x="293" y="41"/>
                  </a:lnTo>
                  <a:lnTo>
                    <a:pt x="293" y="42"/>
                  </a:lnTo>
                  <a:lnTo>
                    <a:pt x="292" y="44"/>
                  </a:lnTo>
                  <a:lnTo>
                    <a:pt x="292" y="45"/>
                  </a:lnTo>
                  <a:lnTo>
                    <a:pt x="293" y="45"/>
                  </a:lnTo>
                  <a:lnTo>
                    <a:pt x="294" y="45"/>
                  </a:lnTo>
                  <a:lnTo>
                    <a:pt x="294" y="46"/>
                  </a:lnTo>
                  <a:lnTo>
                    <a:pt x="295" y="46"/>
                  </a:lnTo>
                  <a:lnTo>
                    <a:pt x="296" y="46"/>
                  </a:lnTo>
                  <a:lnTo>
                    <a:pt x="296" y="47"/>
                  </a:lnTo>
                  <a:lnTo>
                    <a:pt x="297" y="47"/>
                  </a:lnTo>
                  <a:lnTo>
                    <a:pt x="298" y="47"/>
                  </a:lnTo>
                  <a:lnTo>
                    <a:pt x="299" y="48"/>
                  </a:lnTo>
                  <a:lnTo>
                    <a:pt x="300" y="47"/>
                  </a:lnTo>
                  <a:lnTo>
                    <a:pt x="301" y="47"/>
                  </a:lnTo>
                  <a:lnTo>
                    <a:pt x="302" y="47"/>
                  </a:lnTo>
                  <a:lnTo>
                    <a:pt x="303" y="47"/>
                  </a:lnTo>
                  <a:lnTo>
                    <a:pt x="304" y="47"/>
                  </a:lnTo>
                  <a:lnTo>
                    <a:pt x="305" y="48"/>
                  </a:lnTo>
                  <a:lnTo>
                    <a:pt x="306" y="48"/>
                  </a:lnTo>
                  <a:lnTo>
                    <a:pt x="307" y="49"/>
                  </a:lnTo>
                  <a:lnTo>
                    <a:pt x="308" y="49"/>
                  </a:lnTo>
                  <a:lnTo>
                    <a:pt x="309" y="50"/>
                  </a:lnTo>
                  <a:lnTo>
                    <a:pt x="310" y="50"/>
                  </a:lnTo>
                  <a:lnTo>
                    <a:pt x="311" y="50"/>
                  </a:lnTo>
                  <a:lnTo>
                    <a:pt x="313" y="51"/>
                  </a:lnTo>
                  <a:lnTo>
                    <a:pt x="314" y="52"/>
                  </a:lnTo>
                  <a:lnTo>
                    <a:pt x="315" y="52"/>
                  </a:lnTo>
                  <a:lnTo>
                    <a:pt x="316" y="53"/>
                  </a:lnTo>
                  <a:lnTo>
                    <a:pt x="317" y="53"/>
                  </a:lnTo>
                  <a:lnTo>
                    <a:pt x="318" y="54"/>
                  </a:lnTo>
                  <a:lnTo>
                    <a:pt x="319" y="54"/>
                  </a:lnTo>
                  <a:lnTo>
                    <a:pt x="320" y="54"/>
                  </a:lnTo>
                  <a:lnTo>
                    <a:pt x="322" y="55"/>
                  </a:lnTo>
                  <a:lnTo>
                    <a:pt x="323" y="55"/>
                  </a:lnTo>
                  <a:lnTo>
                    <a:pt x="324" y="55"/>
                  </a:lnTo>
                  <a:lnTo>
                    <a:pt x="324" y="56"/>
                  </a:lnTo>
                  <a:lnTo>
                    <a:pt x="325" y="57"/>
                  </a:lnTo>
                  <a:lnTo>
                    <a:pt x="325" y="58"/>
                  </a:lnTo>
                  <a:lnTo>
                    <a:pt x="326" y="58"/>
                  </a:lnTo>
                  <a:lnTo>
                    <a:pt x="327" y="59"/>
                  </a:lnTo>
                  <a:lnTo>
                    <a:pt x="328" y="59"/>
                  </a:lnTo>
                  <a:lnTo>
                    <a:pt x="329" y="59"/>
                  </a:lnTo>
                  <a:lnTo>
                    <a:pt x="330" y="59"/>
                  </a:lnTo>
                  <a:lnTo>
                    <a:pt x="330" y="60"/>
                  </a:lnTo>
                  <a:lnTo>
                    <a:pt x="331" y="61"/>
                  </a:lnTo>
                  <a:lnTo>
                    <a:pt x="332" y="62"/>
                  </a:lnTo>
                  <a:lnTo>
                    <a:pt x="332" y="63"/>
                  </a:lnTo>
                  <a:lnTo>
                    <a:pt x="332" y="64"/>
                  </a:lnTo>
                  <a:lnTo>
                    <a:pt x="332" y="66"/>
                  </a:lnTo>
                  <a:lnTo>
                    <a:pt x="332" y="67"/>
                  </a:lnTo>
                  <a:lnTo>
                    <a:pt x="332" y="69"/>
                  </a:lnTo>
                  <a:lnTo>
                    <a:pt x="332" y="70"/>
                  </a:lnTo>
                  <a:lnTo>
                    <a:pt x="332" y="71"/>
                  </a:lnTo>
                  <a:lnTo>
                    <a:pt x="332" y="72"/>
                  </a:lnTo>
                  <a:lnTo>
                    <a:pt x="332" y="73"/>
                  </a:lnTo>
                  <a:lnTo>
                    <a:pt x="332" y="74"/>
                  </a:lnTo>
                  <a:lnTo>
                    <a:pt x="332" y="75"/>
                  </a:lnTo>
                  <a:lnTo>
                    <a:pt x="332" y="76"/>
                  </a:lnTo>
                  <a:lnTo>
                    <a:pt x="332" y="77"/>
                  </a:lnTo>
                  <a:lnTo>
                    <a:pt x="332" y="78"/>
                  </a:lnTo>
                  <a:lnTo>
                    <a:pt x="333" y="78"/>
                  </a:lnTo>
                  <a:lnTo>
                    <a:pt x="333" y="79"/>
                  </a:lnTo>
                  <a:lnTo>
                    <a:pt x="334" y="79"/>
                  </a:lnTo>
                  <a:lnTo>
                    <a:pt x="334" y="81"/>
                  </a:lnTo>
                  <a:lnTo>
                    <a:pt x="334" y="83"/>
                  </a:lnTo>
                  <a:lnTo>
                    <a:pt x="335" y="83"/>
                  </a:lnTo>
                  <a:lnTo>
                    <a:pt x="336" y="83"/>
                  </a:lnTo>
                  <a:lnTo>
                    <a:pt x="339" y="83"/>
                  </a:lnTo>
                  <a:lnTo>
                    <a:pt x="340" y="83"/>
                  </a:lnTo>
                  <a:lnTo>
                    <a:pt x="341" y="83"/>
                  </a:lnTo>
                  <a:lnTo>
                    <a:pt x="342" y="82"/>
                  </a:lnTo>
                  <a:lnTo>
                    <a:pt x="343" y="82"/>
                  </a:lnTo>
                  <a:lnTo>
                    <a:pt x="344" y="81"/>
                  </a:lnTo>
                  <a:lnTo>
                    <a:pt x="345" y="81"/>
                  </a:lnTo>
                  <a:lnTo>
                    <a:pt x="346" y="82"/>
                  </a:lnTo>
                  <a:lnTo>
                    <a:pt x="347" y="82"/>
                  </a:lnTo>
                  <a:lnTo>
                    <a:pt x="348" y="83"/>
                  </a:lnTo>
                  <a:lnTo>
                    <a:pt x="349" y="83"/>
                  </a:lnTo>
                  <a:lnTo>
                    <a:pt x="350" y="83"/>
                  </a:lnTo>
                  <a:lnTo>
                    <a:pt x="351" y="83"/>
                  </a:lnTo>
                  <a:lnTo>
                    <a:pt x="352" y="83"/>
                  </a:lnTo>
                  <a:lnTo>
                    <a:pt x="353" y="83"/>
                  </a:lnTo>
                  <a:lnTo>
                    <a:pt x="354" y="83"/>
                  </a:lnTo>
                  <a:lnTo>
                    <a:pt x="355" y="83"/>
                  </a:lnTo>
                  <a:lnTo>
                    <a:pt x="356" y="82"/>
                  </a:lnTo>
                  <a:lnTo>
                    <a:pt x="357" y="82"/>
                  </a:lnTo>
                  <a:lnTo>
                    <a:pt x="358" y="81"/>
                  </a:lnTo>
                  <a:lnTo>
                    <a:pt x="359" y="81"/>
                  </a:lnTo>
                  <a:lnTo>
                    <a:pt x="360" y="81"/>
                  </a:lnTo>
                  <a:lnTo>
                    <a:pt x="361" y="81"/>
                  </a:lnTo>
                  <a:lnTo>
                    <a:pt x="363" y="81"/>
                  </a:lnTo>
                  <a:lnTo>
                    <a:pt x="365" y="81"/>
                  </a:lnTo>
                  <a:lnTo>
                    <a:pt x="366" y="81"/>
                  </a:lnTo>
                  <a:lnTo>
                    <a:pt x="367" y="81"/>
                  </a:lnTo>
                  <a:lnTo>
                    <a:pt x="368" y="81"/>
                  </a:lnTo>
                  <a:lnTo>
                    <a:pt x="368" y="80"/>
                  </a:lnTo>
                  <a:lnTo>
                    <a:pt x="369" y="80"/>
                  </a:lnTo>
                  <a:lnTo>
                    <a:pt x="369" y="79"/>
                  </a:lnTo>
                  <a:lnTo>
                    <a:pt x="370" y="78"/>
                  </a:lnTo>
                  <a:lnTo>
                    <a:pt x="371" y="78"/>
                  </a:lnTo>
                  <a:lnTo>
                    <a:pt x="372" y="78"/>
                  </a:lnTo>
                  <a:lnTo>
                    <a:pt x="373" y="78"/>
                  </a:lnTo>
                  <a:lnTo>
                    <a:pt x="374" y="79"/>
                  </a:lnTo>
                  <a:lnTo>
                    <a:pt x="375" y="79"/>
                  </a:lnTo>
                  <a:lnTo>
                    <a:pt x="376" y="79"/>
                  </a:lnTo>
                  <a:lnTo>
                    <a:pt x="377" y="79"/>
                  </a:lnTo>
                  <a:lnTo>
                    <a:pt x="378" y="79"/>
                  </a:lnTo>
                  <a:lnTo>
                    <a:pt x="379" y="79"/>
                  </a:lnTo>
                  <a:lnTo>
                    <a:pt x="380" y="79"/>
                  </a:lnTo>
                  <a:lnTo>
                    <a:pt x="381" y="78"/>
                  </a:lnTo>
                  <a:lnTo>
                    <a:pt x="382" y="78"/>
                  </a:lnTo>
                  <a:lnTo>
                    <a:pt x="383" y="78"/>
                  </a:lnTo>
                  <a:lnTo>
                    <a:pt x="384" y="78"/>
                  </a:lnTo>
                  <a:lnTo>
                    <a:pt x="385" y="78"/>
                  </a:lnTo>
                  <a:lnTo>
                    <a:pt x="386" y="78"/>
                  </a:lnTo>
                  <a:lnTo>
                    <a:pt x="388" y="78"/>
                  </a:lnTo>
                  <a:lnTo>
                    <a:pt x="389" y="78"/>
                  </a:lnTo>
                  <a:lnTo>
                    <a:pt x="390" y="78"/>
                  </a:lnTo>
                  <a:lnTo>
                    <a:pt x="391" y="79"/>
                  </a:lnTo>
                  <a:lnTo>
                    <a:pt x="392" y="79"/>
                  </a:lnTo>
                  <a:lnTo>
                    <a:pt x="393" y="80"/>
                  </a:lnTo>
                  <a:lnTo>
                    <a:pt x="393" y="81"/>
                  </a:lnTo>
                  <a:lnTo>
                    <a:pt x="393" y="82"/>
                  </a:lnTo>
                  <a:lnTo>
                    <a:pt x="393" y="83"/>
                  </a:lnTo>
                  <a:lnTo>
                    <a:pt x="394" y="83"/>
                  </a:lnTo>
                  <a:lnTo>
                    <a:pt x="394" y="84"/>
                  </a:lnTo>
                  <a:lnTo>
                    <a:pt x="395" y="85"/>
                  </a:lnTo>
                  <a:lnTo>
                    <a:pt x="396" y="86"/>
                  </a:lnTo>
                  <a:lnTo>
                    <a:pt x="397" y="86"/>
                  </a:lnTo>
                  <a:lnTo>
                    <a:pt x="398" y="87"/>
                  </a:lnTo>
                  <a:lnTo>
                    <a:pt x="399" y="87"/>
                  </a:lnTo>
                  <a:lnTo>
                    <a:pt x="400" y="88"/>
                  </a:lnTo>
                  <a:lnTo>
                    <a:pt x="401" y="89"/>
                  </a:lnTo>
                  <a:lnTo>
                    <a:pt x="402" y="89"/>
                  </a:lnTo>
                  <a:lnTo>
                    <a:pt x="403" y="89"/>
                  </a:lnTo>
                  <a:lnTo>
                    <a:pt x="404" y="89"/>
                  </a:lnTo>
                  <a:lnTo>
                    <a:pt x="405" y="88"/>
                  </a:lnTo>
                  <a:lnTo>
                    <a:pt x="406" y="88"/>
                  </a:lnTo>
                  <a:lnTo>
                    <a:pt x="407" y="88"/>
                  </a:lnTo>
                  <a:lnTo>
                    <a:pt x="407" y="87"/>
                  </a:lnTo>
                  <a:lnTo>
                    <a:pt x="408" y="87"/>
                  </a:lnTo>
                  <a:lnTo>
                    <a:pt x="409" y="86"/>
                  </a:lnTo>
                  <a:lnTo>
                    <a:pt x="410" y="86"/>
                  </a:lnTo>
                  <a:lnTo>
                    <a:pt x="411" y="86"/>
                  </a:lnTo>
                  <a:lnTo>
                    <a:pt x="413" y="86"/>
                  </a:lnTo>
                  <a:lnTo>
                    <a:pt x="414" y="86"/>
                  </a:lnTo>
                  <a:lnTo>
                    <a:pt x="415" y="86"/>
                  </a:lnTo>
                  <a:lnTo>
                    <a:pt x="416" y="86"/>
                  </a:lnTo>
                  <a:lnTo>
                    <a:pt x="417" y="85"/>
                  </a:lnTo>
                  <a:lnTo>
                    <a:pt x="418" y="85"/>
                  </a:lnTo>
                  <a:lnTo>
                    <a:pt x="419" y="85"/>
                  </a:lnTo>
                  <a:lnTo>
                    <a:pt x="420" y="85"/>
                  </a:lnTo>
                  <a:lnTo>
                    <a:pt x="421" y="85"/>
                  </a:lnTo>
                  <a:lnTo>
                    <a:pt x="423" y="85"/>
                  </a:lnTo>
                  <a:lnTo>
                    <a:pt x="424" y="85"/>
                  </a:lnTo>
                  <a:lnTo>
                    <a:pt x="425" y="84"/>
                  </a:lnTo>
                  <a:lnTo>
                    <a:pt x="426" y="83"/>
                  </a:lnTo>
                  <a:lnTo>
                    <a:pt x="426" y="82"/>
                  </a:lnTo>
                  <a:lnTo>
                    <a:pt x="426" y="81"/>
                  </a:lnTo>
                  <a:lnTo>
                    <a:pt x="427" y="81"/>
                  </a:lnTo>
                  <a:lnTo>
                    <a:pt x="427" y="80"/>
                  </a:lnTo>
                  <a:lnTo>
                    <a:pt x="428" y="80"/>
                  </a:lnTo>
                  <a:lnTo>
                    <a:pt x="429" y="80"/>
                  </a:lnTo>
                  <a:lnTo>
                    <a:pt x="430" y="79"/>
                  </a:lnTo>
                  <a:lnTo>
                    <a:pt x="431" y="79"/>
                  </a:lnTo>
                  <a:lnTo>
                    <a:pt x="432" y="79"/>
                  </a:lnTo>
                  <a:lnTo>
                    <a:pt x="433" y="79"/>
                  </a:lnTo>
                  <a:lnTo>
                    <a:pt x="434" y="78"/>
                  </a:lnTo>
                  <a:lnTo>
                    <a:pt x="435" y="77"/>
                  </a:lnTo>
                  <a:lnTo>
                    <a:pt x="436" y="77"/>
                  </a:lnTo>
                  <a:lnTo>
                    <a:pt x="436" y="76"/>
                  </a:lnTo>
                  <a:lnTo>
                    <a:pt x="438" y="75"/>
                  </a:lnTo>
                  <a:lnTo>
                    <a:pt x="439" y="74"/>
                  </a:lnTo>
                  <a:lnTo>
                    <a:pt x="440" y="74"/>
                  </a:lnTo>
                  <a:lnTo>
                    <a:pt x="440" y="73"/>
                  </a:lnTo>
                  <a:lnTo>
                    <a:pt x="441" y="73"/>
                  </a:lnTo>
                  <a:lnTo>
                    <a:pt x="441" y="72"/>
                  </a:lnTo>
                  <a:lnTo>
                    <a:pt x="441" y="71"/>
                  </a:lnTo>
                  <a:lnTo>
                    <a:pt x="442" y="70"/>
                  </a:lnTo>
                  <a:lnTo>
                    <a:pt x="442" y="69"/>
                  </a:lnTo>
                  <a:lnTo>
                    <a:pt x="443" y="69"/>
                  </a:lnTo>
                  <a:lnTo>
                    <a:pt x="444" y="69"/>
                  </a:lnTo>
                  <a:lnTo>
                    <a:pt x="444" y="67"/>
                  </a:lnTo>
                  <a:lnTo>
                    <a:pt x="445" y="66"/>
                  </a:lnTo>
                  <a:lnTo>
                    <a:pt x="446" y="65"/>
                  </a:lnTo>
                  <a:lnTo>
                    <a:pt x="446" y="64"/>
                  </a:lnTo>
                  <a:lnTo>
                    <a:pt x="447" y="63"/>
                  </a:lnTo>
                  <a:lnTo>
                    <a:pt x="447" y="62"/>
                  </a:lnTo>
                  <a:lnTo>
                    <a:pt x="448" y="61"/>
                  </a:lnTo>
                  <a:lnTo>
                    <a:pt x="449" y="60"/>
                  </a:lnTo>
                  <a:lnTo>
                    <a:pt x="450" y="59"/>
                  </a:lnTo>
                  <a:lnTo>
                    <a:pt x="451" y="58"/>
                  </a:lnTo>
                  <a:lnTo>
                    <a:pt x="452" y="58"/>
                  </a:lnTo>
                  <a:lnTo>
                    <a:pt x="453" y="58"/>
                  </a:lnTo>
                  <a:lnTo>
                    <a:pt x="454" y="58"/>
                  </a:lnTo>
                  <a:lnTo>
                    <a:pt x="455" y="58"/>
                  </a:lnTo>
                  <a:lnTo>
                    <a:pt x="456" y="58"/>
                  </a:lnTo>
                  <a:lnTo>
                    <a:pt x="457" y="58"/>
                  </a:lnTo>
                  <a:lnTo>
                    <a:pt x="458" y="58"/>
                  </a:lnTo>
                  <a:lnTo>
                    <a:pt x="459" y="59"/>
                  </a:lnTo>
                  <a:lnTo>
                    <a:pt x="460" y="60"/>
                  </a:lnTo>
                  <a:lnTo>
                    <a:pt x="461" y="61"/>
                  </a:lnTo>
                  <a:lnTo>
                    <a:pt x="463" y="61"/>
                  </a:lnTo>
                  <a:lnTo>
                    <a:pt x="464" y="62"/>
                  </a:lnTo>
                  <a:lnTo>
                    <a:pt x="465" y="62"/>
                  </a:lnTo>
                  <a:lnTo>
                    <a:pt x="466" y="62"/>
                  </a:lnTo>
                  <a:lnTo>
                    <a:pt x="467" y="62"/>
                  </a:lnTo>
                  <a:lnTo>
                    <a:pt x="468" y="62"/>
                  </a:lnTo>
                  <a:lnTo>
                    <a:pt x="469" y="61"/>
                  </a:lnTo>
                  <a:lnTo>
                    <a:pt x="470" y="62"/>
                  </a:lnTo>
                  <a:lnTo>
                    <a:pt x="471" y="62"/>
                  </a:lnTo>
                  <a:lnTo>
                    <a:pt x="472" y="62"/>
                  </a:lnTo>
                  <a:lnTo>
                    <a:pt x="473" y="62"/>
                  </a:lnTo>
                  <a:lnTo>
                    <a:pt x="474" y="61"/>
                  </a:lnTo>
                  <a:lnTo>
                    <a:pt x="475" y="61"/>
                  </a:lnTo>
                  <a:lnTo>
                    <a:pt x="476" y="61"/>
                  </a:lnTo>
                  <a:lnTo>
                    <a:pt x="477" y="62"/>
                  </a:lnTo>
                  <a:lnTo>
                    <a:pt x="478" y="62"/>
                  </a:lnTo>
                  <a:lnTo>
                    <a:pt x="479" y="62"/>
                  </a:lnTo>
                  <a:lnTo>
                    <a:pt x="480" y="61"/>
                  </a:lnTo>
                  <a:lnTo>
                    <a:pt x="481" y="61"/>
                  </a:lnTo>
                  <a:lnTo>
                    <a:pt x="482" y="61"/>
                  </a:lnTo>
                  <a:lnTo>
                    <a:pt x="483" y="62"/>
                  </a:lnTo>
                  <a:lnTo>
                    <a:pt x="484" y="62"/>
                  </a:lnTo>
                  <a:lnTo>
                    <a:pt x="484" y="61"/>
                  </a:lnTo>
                  <a:lnTo>
                    <a:pt x="485" y="61"/>
                  </a:lnTo>
                  <a:lnTo>
                    <a:pt x="486" y="61"/>
                  </a:lnTo>
                  <a:lnTo>
                    <a:pt x="486" y="60"/>
                  </a:lnTo>
                  <a:lnTo>
                    <a:pt x="486" y="59"/>
                  </a:lnTo>
                  <a:lnTo>
                    <a:pt x="488" y="58"/>
                  </a:lnTo>
                  <a:lnTo>
                    <a:pt x="488" y="57"/>
                  </a:lnTo>
                  <a:lnTo>
                    <a:pt x="489" y="57"/>
                  </a:lnTo>
                  <a:lnTo>
                    <a:pt x="490" y="58"/>
                  </a:lnTo>
                  <a:lnTo>
                    <a:pt x="490" y="59"/>
                  </a:lnTo>
                  <a:lnTo>
                    <a:pt x="491" y="59"/>
                  </a:lnTo>
                  <a:lnTo>
                    <a:pt x="491" y="60"/>
                  </a:lnTo>
                  <a:lnTo>
                    <a:pt x="492" y="61"/>
                  </a:lnTo>
                  <a:lnTo>
                    <a:pt x="493" y="62"/>
                  </a:lnTo>
                  <a:lnTo>
                    <a:pt x="493" y="63"/>
                  </a:lnTo>
                  <a:lnTo>
                    <a:pt x="493" y="64"/>
                  </a:lnTo>
                  <a:lnTo>
                    <a:pt x="494" y="64"/>
                  </a:lnTo>
                  <a:lnTo>
                    <a:pt x="494" y="65"/>
                  </a:lnTo>
                  <a:lnTo>
                    <a:pt x="495" y="66"/>
                  </a:lnTo>
                  <a:lnTo>
                    <a:pt x="496" y="66"/>
                  </a:lnTo>
                  <a:lnTo>
                    <a:pt x="496" y="67"/>
                  </a:lnTo>
                  <a:lnTo>
                    <a:pt x="497" y="69"/>
                  </a:lnTo>
                  <a:lnTo>
                    <a:pt x="497" y="70"/>
                  </a:lnTo>
                  <a:lnTo>
                    <a:pt x="498" y="71"/>
                  </a:lnTo>
                  <a:lnTo>
                    <a:pt x="499" y="71"/>
                  </a:lnTo>
                  <a:lnTo>
                    <a:pt x="499" y="72"/>
                  </a:lnTo>
                  <a:lnTo>
                    <a:pt x="500" y="72"/>
                  </a:lnTo>
                  <a:lnTo>
                    <a:pt x="500" y="73"/>
                  </a:lnTo>
                  <a:lnTo>
                    <a:pt x="501" y="73"/>
                  </a:lnTo>
                  <a:lnTo>
                    <a:pt x="502" y="74"/>
                  </a:lnTo>
                  <a:lnTo>
                    <a:pt x="503" y="75"/>
                  </a:lnTo>
                  <a:lnTo>
                    <a:pt x="504" y="75"/>
                  </a:lnTo>
                  <a:lnTo>
                    <a:pt x="504" y="76"/>
                  </a:lnTo>
                  <a:lnTo>
                    <a:pt x="505" y="76"/>
                  </a:lnTo>
                  <a:lnTo>
                    <a:pt x="506" y="77"/>
                  </a:lnTo>
                  <a:lnTo>
                    <a:pt x="507" y="77"/>
                  </a:lnTo>
                  <a:lnTo>
                    <a:pt x="508" y="77"/>
                  </a:lnTo>
                  <a:lnTo>
                    <a:pt x="509" y="77"/>
                  </a:lnTo>
                  <a:lnTo>
                    <a:pt x="510" y="78"/>
                  </a:lnTo>
                  <a:lnTo>
                    <a:pt x="511" y="78"/>
                  </a:lnTo>
                  <a:lnTo>
                    <a:pt x="513" y="78"/>
                  </a:lnTo>
                  <a:lnTo>
                    <a:pt x="514" y="78"/>
                  </a:lnTo>
                  <a:lnTo>
                    <a:pt x="515" y="78"/>
                  </a:lnTo>
                  <a:lnTo>
                    <a:pt x="516" y="78"/>
                  </a:lnTo>
                  <a:lnTo>
                    <a:pt x="517" y="79"/>
                  </a:lnTo>
                  <a:lnTo>
                    <a:pt x="518" y="79"/>
                  </a:lnTo>
                  <a:lnTo>
                    <a:pt x="519" y="80"/>
                  </a:lnTo>
                  <a:lnTo>
                    <a:pt x="520" y="80"/>
                  </a:lnTo>
                  <a:lnTo>
                    <a:pt x="521" y="80"/>
                  </a:lnTo>
                  <a:lnTo>
                    <a:pt x="522" y="80"/>
                  </a:lnTo>
                  <a:lnTo>
                    <a:pt x="523" y="80"/>
                  </a:lnTo>
                  <a:lnTo>
                    <a:pt x="524" y="80"/>
                  </a:lnTo>
                  <a:lnTo>
                    <a:pt x="525" y="80"/>
                  </a:lnTo>
                  <a:lnTo>
                    <a:pt x="526" y="80"/>
                  </a:lnTo>
                  <a:lnTo>
                    <a:pt x="527" y="80"/>
                  </a:lnTo>
                  <a:lnTo>
                    <a:pt x="527" y="81"/>
                  </a:lnTo>
                  <a:lnTo>
                    <a:pt x="528" y="81"/>
                  </a:lnTo>
                  <a:lnTo>
                    <a:pt x="529" y="81"/>
                  </a:lnTo>
                  <a:lnTo>
                    <a:pt x="530" y="82"/>
                  </a:lnTo>
                  <a:lnTo>
                    <a:pt x="531" y="82"/>
                  </a:lnTo>
                  <a:lnTo>
                    <a:pt x="532" y="82"/>
                  </a:lnTo>
                  <a:lnTo>
                    <a:pt x="533" y="82"/>
                  </a:lnTo>
                  <a:lnTo>
                    <a:pt x="534" y="82"/>
                  </a:lnTo>
                  <a:lnTo>
                    <a:pt x="535" y="82"/>
                  </a:lnTo>
                  <a:lnTo>
                    <a:pt x="537" y="83"/>
                  </a:lnTo>
                  <a:lnTo>
                    <a:pt x="538" y="83"/>
                  </a:lnTo>
                  <a:lnTo>
                    <a:pt x="539" y="82"/>
                  </a:lnTo>
                  <a:lnTo>
                    <a:pt x="540" y="82"/>
                  </a:lnTo>
                  <a:lnTo>
                    <a:pt x="541" y="82"/>
                  </a:lnTo>
                  <a:lnTo>
                    <a:pt x="542" y="81"/>
                  </a:lnTo>
                  <a:lnTo>
                    <a:pt x="543" y="80"/>
                  </a:lnTo>
                  <a:lnTo>
                    <a:pt x="544" y="80"/>
                  </a:lnTo>
                  <a:lnTo>
                    <a:pt x="545" y="79"/>
                  </a:lnTo>
                  <a:lnTo>
                    <a:pt x="546" y="79"/>
                  </a:lnTo>
                  <a:lnTo>
                    <a:pt x="547" y="79"/>
                  </a:lnTo>
                  <a:lnTo>
                    <a:pt x="548" y="79"/>
                  </a:lnTo>
                  <a:lnTo>
                    <a:pt x="549" y="80"/>
                  </a:lnTo>
                  <a:lnTo>
                    <a:pt x="550" y="81"/>
                  </a:lnTo>
                  <a:lnTo>
                    <a:pt x="551" y="81"/>
                  </a:lnTo>
                  <a:lnTo>
                    <a:pt x="551" y="82"/>
                  </a:lnTo>
                  <a:lnTo>
                    <a:pt x="552" y="83"/>
                  </a:lnTo>
                  <a:lnTo>
                    <a:pt x="553" y="84"/>
                  </a:lnTo>
                  <a:lnTo>
                    <a:pt x="554" y="84"/>
                  </a:lnTo>
                  <a:lnTo>
                    <a:pt x="554" y="85"/>
                  </a:lnTo>
                  <a:lnTo>
                    <a:pt x="555" y="85"/>
                  </a:lnTo>
                  <a:lnTo>
                    <a:pt x="556" y="85"/>
                  </a:lnTo>
                  <a:lnTo>
                    <a:pt x="557" y="86"/>
                  </a:lnTo>
                  <a:lnTo>
                    <a:pt x="558" y="86"/>
                  </a:lnTo>
                  <a:lnTo>
                    <a:pt x="559" y="86"/>
                  </a:lnTo>
                  <a:lnTo>
                    <a:pt x="560" y="86"/>
                  </a:lnTo>
                  <a:lnTo>
                    <a:pt x="562" y="86"/>
                  </a:lnTo>
                  <a:lnTo>
                    <a:pt x="563" y="86"/>
                  </a:lnTo>
                  <a:lnTo>
                    <a:pt x="564" y="86"/>
                  </a:lnTo>
                  <a:lnTo>
                    <a:pt x="565" y="86"/>
                  </a:lnTo>
                  <a:lnTo>
                    <a:pt x="566" y="86"/>
                  </a:lnTo>
                  <a:lnTo>
                    <a:pt x="567" y="86"/>
                  </a:lnTo>
                  <a:lnTo>
                    <a:pt x="567" y="87"/>
                  </a:lnTo>
                  <a:lnTo>
                    <a:pt x="568" y="87"/>
                  </a:lnTo>
                  <a:lnTo>
                    <a:pt x="569" y="87"/>
                  </a:lnTo>
                  <a:lnTo>
                    <a:pt x="570" y="86"/>
                  </a:lnTo>
                  <a:lnTo>
                    <a:pt x="571" y="85"/>
                  </a:lnTo>
                  <a:lnTo>
                    <a:pt x="572" y="84"/>
                  </a:lnTo>
                  <a:lnTo>
                    <a:pt x="573" y="83"/>
                  </a:lnTo>
                  <a:lnTo>
                    <a:pt x="573" y="82"/>
                  </a:lnTo>
                  <a:lnTo>
                    <a:pt x="574" y="81"/>
                  </a:lnTo>
                  <a:lnTo>
                    <a:pt x="575" y="80"/>
                  </a:lnTo>
                  <a:lnTo>
                    <a:pt x="575" y="79"/>
                  </a:lnTo>
                  <a:lnTo>
                    <a:pt x="576" y="79"/>
                  </a:lnTo>
                  <a:lnTo>
                    <a:pt x="576" y="78"/>
                  </a:lnTo>
                  <a:lnTo>
                    <a:pt x="577" y="78"/>
                  </a:lnTo>
                  <a:lnTo>
                    <a:pt x="577" y="77"/>
                  </a:lnTo>
                  <a:lnTo>
                    <a:pt x="578" y="77"/>
                  </a:lnTo>
                  <a:lnTo>
                    <a:pt x="578" y="76"/>
                  </a:lnTo>
                  <a:lnTo>
                    <a:pt x="579" y="76"/>
                  </a:lnTo>
                  <a:lnTo>
                    <a:pt x="580" y="76"/>
                  </a:lnTo>
                  <a:lnTo>
                    <a:pt x="581" y="75"/>
                  </a:lnTo>
                  <a:lnTo>
                    <a:pt x="582" y="75"/>
                  </a:lnTo>
                  <a:lnTo>
                    <a:pt x="583" y="75"/>
                  </a:lnTo>
                  <a:lnTo>
                    <a:pt x="583" y="74"/>
                  </a:lnTo>
                  <a:lnTo>
                    <a:pt x="584" y="74"/>
                  </a:lnTo>
                  <a:lnTo>
                    <a:pt x="585" y="74"/>
                  </a:lnTo>
                  <a:lnTo>
                    <a:pt x="587" y="73"/>
                  </a:lnTo>
                  <a:lnTo>
                    <a:pt x="588" y="73"/>
                  </a:lnTo>
                  <a:lnTo>
                    <a:pt x="588" y="72"/>
                  </a:lnTo>
                  <a:lnTo>
                    <a:pt x="589" y="72"/>
                  </a:lnTo>
                  <a:lnTo>
                    <a:pt x="590" y="72"/>
                  </a:lnTo>
                  <a:lnTo>
                    <a:pt x="591" y="71"/>
                  </a:lnTo>
                  <a:lnTo>
                    <a:pt x="592" y="71"/>
                  </a:lnTo>
                  <a:lnTo>
                    <a:pt x="593" y="71"/>
                  </a:lnTo>
                  <a:lnTo>
                    <a:pt x="594" y="71"/>
                  </a:lnTo>
                  <a:lnTo>
                    <a:pt x="595" y="71"/>
                  </a:lnTo>
                  <a:lnTo>
                    <a:pt x="596" y="72"/>
                  </a:lnTo>
                  <a:lnTo>
                    <a:pt x="597" y="72"/>
                  </a:lnTo>
                  <a:lnTo>
                    <a:pt x="598" y="72"/>
                  </a:lnTo>
                  <a:lnTo>
                    <a:pt x="599" y="72"/>
                  </a:lnTo>
                  <a:lnTo>
                    <a:pt x="600" y="72"/>
                  </a:lnTo>
                  <a:lnTo>
                    <a:pt x="601" y="72"/>
                  </a:lnTo>
                  <a:lnTo>
                    <a:pt x="602" y="72"/>
                  </a:lnTo>
                  <a:lnTo>
                    <a:pt x="603" y="72"/>
                  </a:lnTo>
                  <a:lnTo>
                    <a:pt x="604" y="72"/>
                  </a:lnTo>
                  <a:lnTo>
                    <a:pt x="605" y="71"/>
                  </a:lnTo>
                  <a:lnTo>
                    <a:pt x="606" y="71"/>
                  </a:lnTo>
                  <a:lnTo>
                    <a:pt x="606" y="70"/>
                  </a:lnTo>
                  <a:lnTo>
                    <a:pt x="607" y="70"/>
                  </a:lnTo>
                  <a:lnTo>
                    <a:pt x="608" y="69"/>
                  </a:lnTo>
                  <a:lnTo>
                    <a:pt x="609" y="67"/>
                  </a:lnTo>
                  <a:lnTo>
                    <a:pt x="609" y="66"/>
                  </a:lnTo>
                  <a:lnTo>
                    <a:pt x="610" y="66"/>
                  </a:lnTo>
                  <a:lnTo>
                    <a:pt x="610" y="65"/>
                  </a:lnTo>
                  <a:lnTo>
                    <a:pt x="612" y="64"/>
                  </a:lnTo>
                  <a:lnTo>
                    <a:pt x="613" y="63"/>
                  </a:lnTo>
                  <a:lnTo>
                    <a:pt x="614" y="62"/>
                  </a:lnTo>
                  <a:lnTo>
                    <a:pt x="615" y="62"/>
                  </a:lnTo>
                  <a:lnTo>
                    <a:pt x="615" y="61"/>
                  </a:lnTo>
                  <a:lnTo>
                    <a:pt x="616" y="61"/>
                  </a:lnTo>
                  <a:lnTo>
                    <a:pt x="617" y="61"/>
                  </a:lnTo>
                  <a:lnTo>
                    <a:pt x="618" y="60"/>
                  </a:lnTo>
                  <a:lnTo>
                    <a:pt x="619" y="60"/>
                  </a:lnTo>
                  <a:lnTo>
                    <a:pt x="620" y="60"/>
                  </a:lnTo>
                  <a:lnTo>
                    <a:pt x="621" y="59"/>
                  </a:lnTo>
                  <a:lnTo>
                    <a:pt x="622" y="59"/>
                  </a:lnTo>
                  <a:lnTo>
                    <a:pt x="623" y="58"/>
                  </a:lnTo>
                  <a:lnTo>
                    <a:pt x="624" y="58"/>
                  </a:lnTo>
                  <a:lnTo>
                    <a:pt x="625" y="58"/>
                  </a:lnTo>
                  <a:lnTo>
                    <a:pt x="626" y="57"/>
                  </a:lnTo>
                  <a:lnTo>
                    <a:pt x="627" y="57"/>
                  </a:lnTo>
                  <a:lnTo>
                    <a:pt x="628" y="57"/>
                  </a:lnTo>
                  <a:lnTo>
                    <a:pt x="629" y="57"/>
                  </a:lnTo>
                  <a:lnTo>
                    <a:pt x="629" y="56"/>
                  </a:lnTo>
                  <a:lnTo>
                    <a:pt x="630" y="56"/>
                  </a:lnTo>
                  <a:lnTo>
                    <a:pt x="631" y="55"/>
                  </a:lnTo>
                  <a:lnTo>
                    <a:pt x="631" y="54"/>
                  </a:lnTo>
                  <a:lnTo>
                    <a:pt x="632" y="54"/>
                  </a:lnTo>
                  <a:lnTo>
                    <a:pt x="632" y="53"/>
                  </a:lnTo>
                  <a:lnTo>
                    <a:pt x="633" y="53"/>
                  </a:lnTo>
                  <a:lnTo>
                    <a:pt x="634" y="52"/>
                  </a:lnTo>
                  <a:lnTo>
                    <a:pt x="634" y="51"/>
                  </a:lnTo>
                  <a:lnTo>
                    <a:pt x="635" y="50"/>
                  </a:lnTo>
                  <a:lnTo>
                    <a:pt x="635" y="49"/>
                  </a:lnTo>
                  <a:lnTo>
                    <a:pt x="635" y="48"/>
                  </a:lnTo>
                  <a:lnTo>
                    <a:pt x="635" y="47"/>
                  </a:lnTo>
                  <a:lnTo>
                    <a:pt x="635" y="46"/>
                  </a:lnTo>
                  <a:lnTo>
                    <a:pt x="634" y="46"/>
                  </a:lnTo>
                  <a:lnTo>
                    <a:pt x="634" y="45"/>
                  </a:lnTo>
                  <a:lnTo>
                    <a:pt x="633" y="44"/>
                  </a:lnTo>
                  <a:lnTo>
                    <a:pt x="633" y="42"/>
                  </a:lnTo>
                  <a:lnTo>
                    <a:pt x="633" y="41"/>
                  </a:lnTo>
                  <a:lnTo>
                    <a:pt x="633" y="40"/>
                  </a:lnTo>
                  <a:lnTo>
                    <a:pt x="633" y="39"/>
                  </a:lnTo>
                  <a:lnTo>
                    <a:pt x="634" y="39"/>
                  </a:lnTo>
                  <a:lnTo>
                    <a:pt x="634" y="38"/>
                  </a:lnTo>
                  <a:lnTo>
                    <a:pt x="634" y="37"/>
                  </a:lnTo>
                  <a:lnTo>
                    <a:pt x="634" y="36"/>
                  </a:lnTo>
                  <a:lnTo>
                    <a:pt x="635" y="35"/>
                  </a:lnTo>
                  <a:lnTo>
                    <a:pt x="635" y="34"/>
                  </a:lnTo>
                  <a:lnTo>
                    <a:pt x="637" y="34"/>
                  </a:lnTo>
                  <a:lnTo>
                    <a:pt x="637" y="33"/>
                  </a:lnTo>
                  <a:lnTo>
                    <a:pt x="638" y="32"/>
                  </a:lnTo>
                  <a:lnTo>
                    <a:pt x="639" y="32"/>
                  </a:lnTo>
                  <a:lnTo>
                    <a:pt x="639" y="31"/>
                  </a:lnTo>
                  <a:lnTo>
                    <a:pt x="640" y="31"/>
                  </a:lnTo>
                  <a:lnTo>
                    <a:pt x="640" y="30"/>
                  </a:lnTo>
                  <a:lnTo>
                    <a:pt x="640" y="29"/>
                  </a:lnTo>
                  <a:lnTo>
                    <a:pt x="640" y="28"/>
                  </a:lnTo>
                  <a:lnTo>
                    <a:pt x="640" y="27"/>
                  </a:lnTo>
                  <a:lnTo>
                    <a:pt x="640" y="26"/>
                  </a:lnTo>
                  <a:lnTo>
                    <a:pt x="641" y="25"/>
                  </a:lnTo>
                  <a:lnTo>
                    <a:pt x="641" y="24"/>
                  </a:lnTo>
                  <a:lnTo>
                    <a:pt x="642" y="23"/>
                  </a:lnTo>
                  <a:lnTo>
                    <a:pt x="642" y="22"/>
                  </a:lnTo>
                  <a:lnTo>
                    <a:pt x="642" y="21"/>
                  </a:lnTo>
                  <a:lnTo>
                    <a:pt x="642" y="20"/>
                  </a:lnTo>
                  <a:lnTo>
                    <a:pt x="642" y="19"/>
                  </a:lnTo>
                  <a:lnTo>
                    <a:pt x="642" y="17"/>
                  </a:lnTo>
                  <a:lnTo>
                    <a:pt x="642" y="16"/>
                  </a:lnTo>
                  <a:lnTo>
                    <a:pt x="643" y="15"/>
                  </a:lnTo>
                  <a:lnTo>
                    <a:pt x="643" y="14"/>
                  </a:lnTo>
                  <a:lnTo>
                    <a:pt x="644" y="14"/>
                  </a:lnTo>
                  <a:lnTo>
                    <a:pt x="644" y="13"/>
                  </a:lnTo>
                  <a:lnTo>
                    <a:pt x="645" y="12"/>
                  </a:lnTo>
                  <a:lnTo>
                    <a:pt x="646" y="12"/>
                  </a:lnTo>
                  <a:lnTo>
                    <a:pt x="647" y="12"/>
                  </a:lnTo>
                  <a:lnTo>
                    <a:pt x="647" y="11"/>
                  </a:lnTo>
                  <a:lnTo>
                    <a:pt x="648" y="11"/>
                  </a:lnTo>
                  <a:lnTo>
                    <a:pt x="648" y="10"/>
                  </a:lnTo>
                  <a:lnTo>
                    <a:pt x="649" y="10"/>
                  </a:lnTo>
                  <a:lnTo>
                    <a:pt x="650" y="9"/>
                  </a:lnTo>
                  <a:lnTo>
                    <a:pt x="651" y="8"/>
                  </a:lnTo>
                  <a:lnTo>
                    <a:pt x="652" y="8"/>
                  </a:lnTo>
                  <a:lnTo>
                    <a:pt x="653" y="7"/>
                  </a:lnTo>
                  <a:lnTo>
                    <a:pt x="654" y="7"/>
                  </a:lnTo>
                  <a:lnTo>
                    <a:pt x="655" y="6"/>
                  </a:lnTo>
                  <a:lnTo>
                    <a:pt x="656" y="6"/>
                  </a:lnTo>
                  <a:lnTo>
                    <a:pt x="657" y="5"/>
                  </a:lnTo>
                  <a:lnTo>
                    <a:pt x="658" y="5"/>
                  </a:lnTo>
                  <a:lnTo>
                    <a:pt x="659" y="5"/>
                  </a:lnTo>
                  <a:lnTo>
                    <a:pt x="660" y="5"/>
                  </a:lnTo>
                  <a:lnTo>
                    <a:pt x="662" y="4"/>
                  </a:lnTo>
                  <a:lnTo>
                    <a:pt x="663" y="4"/>
                  </a:lnTo>
                  <a:lnTo>
                    <a:pt x="664" y="4"/>
                  </a:lnTo>
                  <a:lnTo>
                    <a:pt x="665" y="5"/>
                  </a:lnTo>
                  <a:lnTo>
                    <a:pt x="666" y="5"/>
                  </a:lnTo>
                  <a:lnTo>
                    <a:pt x="667" y="5"/>
                  </a:lnTo>
                  <a:lnTo>
                    <a:pt x="668" y="5"/>
                  </a:lnTo>
                  <a:lnTo>
                    <a:pt x="668" y="4"/>
                  </a:lnTo>
                  <a:lnTo>
                    <a:pt x="669" y="4"/>
                  </a:lnTo>
                  <a:lnTo>
                    <a:pt x="670" y="3"/>
                  </a:lnTo>
                  <a:lnTo>
                    <a:pt x="671" y="3"/>
                  </a:lnTo>
                  <a:lnTo>
                    <a:pt x="671" y="2"/>
                  </a:lnTo>
                  <a:lnTo>
                    <a:pt x="672" y="2"/>
                  </a:lnTo>
                  <a:lnTo>
                    <a:pt x="673" y="1"/>
                  </a:lnTo>
                  <a:lnTo>
                    <a:pt x="674" y="1"/>
                  </a:lnTo>
                  <a:lnTo>
                    <a:pt x="675" y="1"/>
                  </a:lnTo>
                  <a:lnTo>
                    <a:pt x="676" y="1"/>
                  </a:lnTo>
                  <a:lnTo>
                    <a:pt x="677" y="1"/>
                  </a:lnTo>
                  <a:lnTo>
                    <a:pt x="678" y="1"/>
                  </a:lnTo>
                  <a:lnTo>
                    <a:pt x="679" y="1"/>
                  </a:lnTo>
                  <a:lnTo>
                    <a:pt x="680" y="1"/>
                  </a:lnTo>
                  <a:lnTo>
                    <a:pt x="682" y="1"/>
                  </a:lnTo>
                  <a:lnTo>
                    <a:pt x="683" y="1"/>
                  </a:lnTo>
                  <a:lnTo>
                    <a:pt x="684" y="1"/>
                  </a:lnTo>
                  <a:lnTo>
                    <a:pt x="685" y="1"/>
                  </a:lnTo>
                  <a:lnTo>
                    <a:pt x="685" y="0"/>
                  </a:lnTo>
                  <a:lnTo>
                    <a:pt x="687" y="0"/>
                  </a:lnTo>
                  <a:lnTo>
                    <a:pt x="688" y="0"/>
                  </a:lnTo>
                  <a:lnTo>
                    <a:pt x="689" y="0"/>
                  </a:lnTo>
                  <a:lnTo>
                    <a:pt x="690" y="0"/>
                  </a:lnTo>
                  <a:lnTo>
                    <a:pt x="691" y="1"/>
                  </a:lnTo>
                  <a:lnTo>
                    <a:pt x="691" y="2"/>
                  </a:lnTo>
                  <a:lnTo>
                    <a:pt x="692" y="2"/>
                  </a:lnTo>
                  <a:lnTo>
                    <a:pt x="692" y="3"/>
                  </a:lnTo>
                  <a:lnTo>
                    <a:pt x="693" y="3"/>
                  </a:lnTo>
                  <a:lnTo>
                    <a:pt x="694" y="4"/>
                  </a:lnTo>
                  <a:lnTo>
                    <a:pt x="695" y="5"/>
                  </a:lnTo>
                  <a:lnTo>
                    <a:pt x="696" y="5"/>
                  </a:lnTo>
                  <a:lnTo>
                    <a:pt x="697" y="5"/>
                  </a:lnTo>
                  <a:lnTo>
                    <a:pt x="698" y="5"/>
                  </a:lnTo>
                  <a:lnTo>
                    <a:pt x="699" y="5"/>
                  </a:lnTo>
                  <a:lnTo>
                    <a:pt x="700" y="5"/>
                  </a:lnTo>
                  <a:lnTo>
                    <a:pt x="701" y="5"/>
                  </a:lnTo>
                  <a:lnTo>
                    <a:pt x="702" y="5"/>
                  </a:lnTo>
                  <a:lnTo>
                    <a:pt x="703" y="5"/>
                  </a:lnTo>
                  <a:lnTo>
                    <a:pt x="704" y="4"/>
                  </a:lnTo>
                  <a:lnTo>
                    <a:pt x="705" y="4"/>
                  </a:lnTo>
                  <a:lnTo>
                    <a:pt x="706" y="4"/>
                  </a:lnTo>
                  <a:lnTo>
                    <a:pt x="707" y="4"/>
                  </a:lnTo>
                  <a:lnTo>
                    <a:pt x="709" y="4"/>
                  </a:lnTo>
                  <a:lnTo>
                    <a:pt x="710" y="3"/>
                  </a:lnTo>
                  <a:lnTo>
                    <a:pt x="712" y="4"/>
                  </a:lnTo>
                  <a:lnTo>
                    <a:pt x="713" y="4"/>
                  </a:lnTo>
                  <a:lnTo>
                    <a:pt x="714" y="4"/>
                  </a:lnTo>
                  <a:lnTo>
                    <a:pt x="714" y="5"/>
                  </a:lnTo>
                  <a:lnTo>
                    <a:pt x="715" y="5"/>
                  </a:lnTo>
                  <a:lnTo>
                    <a:pt x="716" y="5"/>
                  </a:lnTo>
                  <a:lnTo>
                    <a:pt x="717" y="5"/>
                  </a:lnTo>
                  <a:lnTo>
                    <a:pt x="718" y="6"/>
                  </a:lnTo>
                  <a:lnTo>
                    <a:pt x="719" y="6"/>
                  </a:lnTo>
                  <a:lnTo>
                    <a:pt x="720" y="6"/>
                  </a:lnTo>
                  <a:lnTo>
                    <a:pt x="720" y="7"/>
                  </a:lnTo>
                  <a:lnTo>
                    <a:pt x="721" y="7"/>
                  </a:lnTo>
                  <a:lnTo>
                    <a:pt x="721" y="8"/>
                  </a:lnTo>
                  <a:lnTo>
                    <a:pt x="722" y="9"/>
                  </a:lnTo>
                  <a:lnTo>
                    <a:pt x="722" y="10"/>
                  </a:lnTo>
                  <a:lnTo>
                    <a:pt x="723" y="11"/>
                  </a:lnTo>
                  <a:lnTo>
                    <a:pt x="724" y="12"/>
                  </a:lnTo>
                  <a:lnTo>
                    <a:pt x="725" y="12"/>
                  </a:lnTo>
                  <a:lnTo>
                    <a:pt x="726" y="13"/>
                  </a:lnTo>
                  <a:lnTo>
                    <a:pt x="727" y="14"/>
                  </a:lnTo>
                  <a:lnTo>
                    <a:pt x="728" y="14"/>
                  </a:lnTo>
                  <a:lnTo>
                    <a:pt x="728" y="15"/>
                  </a:lnTo>
                  <a:lnTo>
                    <a:pt x="729" y="16"/>
                  </a:lnTo>
                  <a:lnTo>
                    <a:pt x="729" y="17"/>
                  </a:lnTo>
                  <a:lnTo>
                    <a:pt x="730" y="17"/>
                  </a:lnTo>
                  <a:lnTo>
                    <a:pt x="730" y="19"/>
                  </a:lnTo>
                  <a:lnTo>
                    <a:pt x="731" y="19"/>
                  </a:lnTo>
                  <a:lnTo>
                    <a:pt x="732" y="20"/>
                  </a:lnTo>
                  <a:lnTo>
                    <a:pt x="733" y="20"/>
                  </a:lnTo>
                  <a:lnTo>
                    <a:pt x="733" y="21"/>
                  </a:lnTo>
                  <a:lnTo>
                    <a:pt x="734" y="21"/>
                  </a:lnTo>
                  <a:lnTo>
                    <a:pt x="735" y="21"/>
                  </a:lnTo>
                  <a:lnTo>
                    <a:pt x="737" y="22"/>
                  </a:lnTo>
                  <a:lnTo>
                    <a:pt x="738" y="23"/>
                  </a:lnTo>
                  <a:lnTo>
                    <a:pt x="739" y="23"/>
                  </a:lnTo>
                  <a:lnTo>
                    <a:pt x="739" y="24"/>
                  </a:lnTo>
                  <a:lnTo>
                    <a:pt x="740" y="24"/>
                  </a:lnTo>
                  <a:lnTo>
                    <a:pt x="741" y="24"/>
                  </a:lnTo>
                  <a:lnTo>
                    <a:pt x="742" y="25"/>
                  </a:lnTo>
                  <a:lnTo>
                    <a:pt x="743" y="25"/>
                  </a:lnTo>
                  <a:lnTo>
                    <a:pt x="744" y="26"/>
                  </a:lnTo>
                  <a:lnTo>
                    <a:pt x="745" y="26"/>
                  </a:lnTo>
                  <a:lnTo>
                    <a:pt x="746" y="27"/>
                  </a:lnTo>
                  <a:lnTo>
                    <a:pt x="747" y="27"/>
                  </a:lnTo>
                  <a:lnTo>
                    <a:pt x="748" y="26"/>
                  </a:lnTo>
                  <a:lnTo>
                    <a:pt x="749" y="26"/>
                  </a:lnTo>
                  <a:lnTo>
                    <a:pt x="750" y="26"/>
                  </a:lnTo>
                  <a:lnTo>
                    <a:pt x="751" y="26"/>
                  </a:lnTo>
                  <a:lnTo>
                    <a:pt x="752" y="26"/>
                  </a:lnTo>
                  <a:lnTo>
                    <a:pt x="753" y="27"/>
                  </a:lnTo>
                  <a:lnTo>
                    <a:pt x="754" y="28"/>
                  </a:lnTo>
                  <a:lnTo>
                    <a:pt x="755" y="28"/>
                  </a:lnTo>
                  <a:lnTo>
                    <a:pt x="756" y="28"/>
                  </a:lnTo>
                  <a:lnTo>
                    <a:pt x="757" y="29"/>
                  </a:lnTo>
                  <a:lnTo>
                    <a:pt x="758" y="29"/>
                  </a:lnTo>
                  <a:lnTo>
                    <a:pt x="754" y="34"/>
                  </a:lnTo>
                  <a:lnTo>
                    <a:pt x="754" y="35"/>
                  </a:lnTo>
                  <a:lnTo>
                    <a:pt x="752" y="39"/>
                  </a:lnTo>
                  <a:lnTo>
                    <a:pt x="750" y="42"/>
                  </a:lnTo>
                  <a:lnTo>
                    <a:pt x="749" y="47"/>
                  </a:lnTo>
                  <a:lnTo>
                    <a:pt x="748" y="51"/>
                  </a:lnTo>
                  <a:lnTo>
                    <a:pt x="746" y="53"/>
                  </a:lnTo>
                  <a:lnTo>
                    <a:pt x="747" y="53"/>
                  </a:lnTo>
                  <a:lnTo>
                    <a:pt x="746" y="53"/>
                  </a:lnTo>
                  <a:lnTo>
                    <a:pt x="746" y="54"/>
                  </a:lnTo>
                  <a:lnTo>
                    <a:pt x="746" y="55"/>
                  </a:lnTo>
                  <a:lnTo>
                    <a:pt x="745" y="56"/>
                  </a:lnTo>
                  <a:lnTo>
                    <a:pt x="745" y="57"/>
                  </a:lnTo>
                  <a:lnTo>
                    <a:pt x="745" y="60"/>
                  </a:lnTo>
                  <a:lnTo>
                    <a:pt x="744" y="63"/>
                  </a:lnTo>
                  <a:lnTo>
                    <a:pt x="743" y="65"/>
                  </a:lnTo>
                  <a:lnTo>
                    <a:pt x="743" y="67"/>
                  </a:lnTo>
                  <a:lnTo>
                    <a:pt x="744" y="71"/>
                  </a:lnTo>
                  <a:lnTo>
                    <a:pt x="744" y="72"/>
                  </a:lnTo>
                  <a:lnTo>
                    <a:pt x="744" y="73"/>
                  </a:lnTo>
                  <a:lnTo>
                    <a:pt x="743" y="76"/>
                  </a:lnTo>
                  <a:lnTo>
                    <a:pt x="743" y="77"/>
                  </a:lnTo>
                  <a:lnTo>
                    <a:pt x="743" y="79"/>
                  </a:lnTo>
                  <a:lnTo>
                    <a:pt x="743" y="80"/>
                  </a:lnTo>
                  <a:lnTo>
                    <a:pt x="743" y="84"/>
                  </a:lnTo>
                  <a:lnTo>
                    <a:pt x="743" y="85"/>
                  </a:lnTo>
                  <a:lnTo>
                    <a:pt x="742" y="86"/>
                  </a:lnTo>
                  <a:lnTo>
                    <a:pt x="742" y="87"/>
                  </a:lnTo>
                  <a:lnTo>
                    <a:pt x="742" y="88"/>
                  </a:lnTo>
                  <a:lnTo>
                    <a:pt x="744" y="91"/>
                  </a:lnTo>
                  <a:lnTo>
                    <a:pt x="744" y="95"/>
                  </a:lnTo>
                  <a:lnTo>
                    <a:pt x="744" y="96"/>
                  </a:lnTo>
                  <a:lnTo>
                    <a:pt x="744" y="98"/>
                  </a:lnTo>
                  <a:lnTo>
                    <a:pt x="744" y="100"/>
                  </a:lnTo>
                  <a:lnTo>
                    <a:pt x="745" y="101"/>
                  </a:lnTo>
                  <a:lnTo>
                    <a:pt x="745" y="102"/>
                  </a:lnTo>
                  <a:lnTo>
                    <a:pt x="745" y="103"/>
                  </a:lnTo>
                  <a:lnTo>
                    <a:pt x="746" y="103"/>
                  </a:lnTo>
                  <a:lnTo>
                    <a:pt x="746" y="105"/>
                  </a:lnTo>
                  <a:lnTo>
                    <a:pt x="746" y="106"/>
                  </a:lnTo>
                  <a:lnTo>
                    <a:pt x="745" y="108"/>
                  </a:lnTo>
                  <a:lnTo>
                    <a:pt x="745" y="109"/>
                  </a:lnTo>
                  <a:lnTo>
                    <a:pt x="745" y="110"/>
                  </a:lnTo>
                  <a:lnTo>
                    <a:pt x="745" y="112"/>
                  </a:lnTo>
                  <a:lnTo>
                    <a:pt x="745" y="114"/>
                  </a:lnTo>
                  <a:lnTo>
                    <a:pt x="745" y="115"/>
                  </a:lnTo>
                  <a:lnTo>
                    <a:pt x="746" y="116"/>
                  </a:lnTo>
                  <a:lnTo>
                    <a:pt x="746" y="117"/>
                  </a:lnTo>
                  <a:lnTo>
                    <a:pt x="746" y="119"/>
                  </a:lnTo>
                  <a:lnTo>
                    <a:pt x="745" y="121"/>
                  </a:lnTo>
                  <a:lnTo>
                    <a:pt x="745" y="123"/>
                  </a:lnTo>
                  <a:lnTo>
                    <a:pt x="745" y="124"/>
                  </a:lnTo>
                  <a:lnTo>
                    <a:pt x="745" y="125"/>
                  </a:lnTo>
                  <a:lnTo>
                    <a:pt x="744" y="125"/>
                  </a:lnTo>
                  <a:lnTo>
                    <a:pt x="744" y="126"/>
                  </a:lnTo>
                  <a:lnTo>
                    <a:pt x="744" y="127"/>
                  </a:lnTo>
                  <a:lnTo>
                    <a:pt x="743" y="127"/>
                  </a:lnTo>
                  <a:lnTo>
                    <a:pt x="743" y="128"/>
                  </a:lnTo>
                  <a:lnTo>
                    <a:pt x="743" y="129"/>
                  </a:lnTo>
                  <a:lnTo>
                    <a:pt x="743" y="130"/>
                  </a:lnTo>
                  <a:lnTo>
                    <a:pt x="742" y="132"/>
                  </a:lnTo>
                  <a:lnTo>
                    <a:pt x="742" y="134"/>
                  </a:lnTo>
                  <a:lnTo>
                    <a:pt x="742" y="135"/>
                  </a:lnTo>
                  <a:lnTo>
                    <a:pt x="742" y="136"/>
                  </a:lnTo>
                  <a:lnTo>
                    <a:pt x="742" y="137"/>
                  </a:lnTo>
                  <a:lnTo>
                    <a:pt x="742" y="138"/>
                  </a:lnTo>
                  <a:lnTo>
                    <a:pt x="742" y="139"/>
                  </a:lnTo>
                  <a:lnTo>
                    <a:pt x="741" y="140"/>
                  </a:lnTo>
                  <a:lnTo>
                    <a:pt x="741" y="142"/>
                  </a:lnTo>
                  <a:lnTo>
                    <a:pt x="740" y="144"/>
                  </a:lnTo>
                  <a:lnTo>
                    <a:pt x="740" y="145"/>
                  </a:lnTo>
                  <a:lnTo>
                    <a:pt x="740" y="146"/>
                  </a:lnTo>
                  <a:lnTo>
                    <a:pt x="740" y="147"/>
                  </a:lnTo>
                  <a:lnTo>
                    <a:pt x="739" y="147"/>
                  </a:lnTo>
                  <a:lnTo>
                    <a:pt x="739" y="148"/>
                  </a:lnTo>
                  <a:lnTo>
                    <a:pt x="738" y="149"/>
                  </a:lnTo>
                  <a:lnTo>
                    <a:pt x="738" y="150"/>
                  </a:lnTo>
                  <a:lnTo>
                    <a:pt x="738" y="151"/>
                  </a:lnTo>
                  <a:lnTo>
                    <a:pt x="738" y="152"/>
                  </a:lnTo>
                  <a:lnTo>
                    <a:pt x="738" y="153"/>
                  </a:lnTo>
                  <a:lnTo>
                    <a:pt x="738" y="154"/>
                  </a:lnTo>
                  <a:lnTo>
                    <a:pt x="738" y="155"/>
                  </a:lnTo>
                  <a:lnTo>
                    <a:pt x="737" y="156"/>
                  </a:lnTo>
                  <a:lnTo>
                    <a:pt x="737" y="157"/>
                  </a:lnTo>
                  <a:lnTo>
                    <a:pt x="735" y="157"/>
                  </a:lnTo>
                  <a:lnTo>
                    <a:pt x="734" y="157"/>
                  </a:lnTo>
                  <a:lnTo>
                    <a:pt x="733" y="157"/>
                  </a:lnTo>
                  <a:lnTo>
                    <a:pt x="733" y="158"/>
                  </a:lnTo>
                  <a:lnTo>
                    <a:pt x="732" y="158"/>
                  </a:lnTo>
                  <a:lnTo>
                    <a:pt x="732" y="159"/>
                  </a:lnTo>
                  <a:lnTo>
                    <a:pt x="731" y="159"/>
                  </a:lnTo>
                  <a:lnTo>
                    <a:pt x="730" y="159"/>
                  </a:lnTo>
                  <a:lnTo>
                    <a:pt x="729" y="159"/>
                  </a:lnTo>
                  <a:lnTo>
                    <a:pt x="728" y="159"/>
                  </a:lnTo>
                  <a:lnTo>
                    <a:pt x="727" y="160"/>
                  </a:lnTo>
                  <a:lnTo>
                    <a:pt x="726" y="160"/>
                  </a:lnTo>
                  <a:lnTo>
                    <a:pt x="725" y="161"/>
                  </a:lnTo>
                  <a:lnTo>
                    <a:pt x="724" y="161"/>
                  </a:lnTo>
                  <a:lnTo>
                    <a:pt x="723" y="162"/>
                  </a:lnTo>
                  <a:lnTo>
                    <a:pt x="722" y="162"/>
                  </a:lnTo>
                  <a:lnTo>
                    <a:pt x="721" y="162"/>
                  </a:lnTo>
                  <a:lnTo>
                    <a:pt x="721" y="163"/>
                  </a:lnTo>
                  <a:lnTo>
                    <a:pt x="720" y="164"/>
                  </a:lnTo>
                  <a:lnTo>
                    <a:pt x="719" y="164"/>
                  </a:lnTo>
                  <a:lnTo>
                    <a:pt x="718" y="164"/>
                  </a:lnTo>
                  <a:lnTo>
                    <a:pt x="718" y="165"/>
                  </a:lnTo>
                  <a:lnTo>
                    <a:pt x="717" y="165"/>
                  </a:lnTo>
                  <a:lnTo>
                    <a:pt x="716" y="165"/>
                  </a:lnTo>
                  <a:lnTo>
                    <a:pt x="715" y="166"/>
                  </a:lnTo>
                  <a:lnTo>
                    <a:pt x="714" y="167"/>
                  </a:lnTo>
                  <a:lnTo>
                    <a:pt x="713" y="169"/>
                  </a:lnTo>
                  <a:lnTo>
                    <a:pt x="710" y="171"/>
                  </a:lnTo>
                  <a:lnTo>
                    <a:pt x="709" y="171"/>
                  </a:lnTo>
                  <a:lnTo>
                    <a:pt x="708" y="172"/>
                  </a:lnTo>
                  <a:lnTo>
                    <a:pt x="709" y="172"/>
                  </a:lnTo>
                  <a:lnTo>
                    <a:pt x="709" y="173"/>
                  </a:lnTo>
                  <a:lnTo>
                    <a:pt x="709" y="174"/>
                  </a:lnTo>
                  <a:lnTo>
                    <a:pt x="709" y="175"/>
                  </a:lnTo>
                  <a:lnTo>
                    <a:pt x="710" y="175"/>
                  </a:lnTo>
                  <a:lnTo>
                    <a:pt x="710" y="176"/>
                  </a:lnTo>
                  <a:lnTo>
                    <a:pt x="709" y="176"/>
                  </a:lnTo>
                  <a:lnTo>
                    <a:pt x="710" y="176"/>
                  </a:lnTo>
                  <a:lnTo>
                    <a:pt x="710" y="177"/>
                  </a:lnTo>
                  <a:lnTo>
                    <a:pt x="712" y="177"/>
                  </a:lnTo>
                  <a:lnTo>
                    <a:pt x="710" y="178"/>
                  </a:lnTo>
                  <a:lnTo>
                    <a:pt x="710" y="179"/>
                  </a:lnTo>
                  <a:lnTo>
                    <a:pt x="710" y="180"/>
                  </a:lnTo>
                  <a:lnTo>
                    <a:pt x="709" y="180"/>
                  </a:lnTo>
                  <a:lnTo>
                    <a:pt x="709" y="181"/>
                  </a:lnTo>
                  <a:lnTo>
                    <a:pt x="708" y="181"/>
                  </a:lnTo>
                  <a:lnTo>
                    <a:pt x="708" y="182"/>
                  </a:lnTo>
                  <a:lnTo>
                    <a:pt x="708" y="183"/>
                  </a:lnTo>
                  <a:lnTo>
                    <a:pt x="708" y="184"/>
                  </a:lnTo>
                  <a:lnTo>
                    <a:pt x="709" y="184"/>
                  </a:lnTo>
                  <a:lnTo>
                    <a:pt x="708" y="184"/>
                  </a:lnTo>
                  <a:lnTo>
                    <a:pt x="707" y="185"/>
                  </a:lnTo>
                  <a:lnTo>
                    <a:pt x="707" y="186"/>
                  </a:lnTo>
                  <a:lnTo>
                    <a:pt x="707" y="187"/>
                  </a:lnTo>
                  <a:lnTo>
                    <a:pt x="706" y="187"/>
                  </a:lnTo>
                  <a:lnTo>
                    <a:pt x="705" y="187"/>
                  </a:lnTo>
                  <a:lnTo>
                    <a:pt x="705" y="188"/>
                  </a:lnTo>
                  <a:lnTo>
                    <a:pt x="705" y="189"/>
                  </a:lnTo>
                  <a:lnTo>
                    <a:pt x="705" y="190"/>
                  </a:lnTo>
                  <a:lnTo>
                    <a:pt x="705" y="191"/>
                  </a:lnTo>
                  <a:lnTo>
                    <a:pt x="704" y="191"/>
                  </a:lnTo>
                  <a:lnTo>
                    <a:pt x="704" y="192"/>
                  </a:lnTo>
                  <a:lnTo>
                    <a:pt x="705" y="192"/>
                  </a:lnTo>
                  <a:lnTo>
                    <a:pt x="705" y="194"/>
                  </a:lnTo>
                  <a:lnTo>
                    <a:pt x="705" y="195"/>
                  </a:lnTo>
                  <a:lnTo>
                    <a:pt x="705" y="196"/>
                  </a:lnTo>
                  <a:lnTo>
                    <a:pt x="706" y="196"/>
                  </a:lnTo>
                  <a:lnTo>
                    <a:pt x="705" y="196"/>
                  </a:lnTo>
                  <a:lnTo>
                    <a:pt x="705" y="197"/>
                  </a:lnTo>
                  <a:lnTo>
                    <a:pt x="704" y="197"/>
                  </a:lnTo>
                  <a:lnTo>
                    <a:pt x="704" y="198"/>
                  </a:lnTo>
                  <a:lnTo>
                    <a:pt x="703" y="198"/>
                  </a:lnTo>
                  <a:lnTo>
                    <a:pt x="703" y="199"/>
                  </a:lnTo>
                  <a:lnTo>
                    <a:pt x="703" y="200"/>
                  </a:lnTo>
                  <a:lnTo>
                    <a:pt x="702" y="200"/>
                  </a:lnTo>
                  <a:lnTo>
                    <a:pt x="702" y="201"/>
                  </a:lnTo>
                  <a:lnTo>
                    <a:pt x="701" y="201"/>
                  </a:lnTo>
                  <a:lnTo>
                    <a:pt x="701" y="202"/>
                  </a:lnTo>
                  <a:lnTo>
                    <a:pt x="700" y="202"/>
                  </a:lnTo>
                  <a:lnTo>
                    <a:pt x="700" y="203"/>
                  </a:lnTo>
                  <a:lnTo>
                    <a:pt x="699" y="203"/>
                  </a:lnTo>
                  <a:lnTo>
                    <a:pt x="700" y="203"/>
                  </a:lnTo>
                  <a:lnTo>
                    <a:pt x="700" y="204"/>
                  </a:lnTo>
                  <a:lnTo>
                    <a:pt x="699" y="204"/>
                  </a:lnTo>
                  <a:lnTo>
                    <a:pt x="699" y="205"/>
                  </a:lnTo>
                  <a:lnTo>
                    <a:pt x="698" y="205"/>
                  </a:lnTo>
                  <a:lnTo>
                    <a:pt x="697" y="206"/>
                  </a:lnTo>
                  <a:lnTo>
                    <a:pt x="696" y="206"/>
                  </a:lnTo>
                  <a:lnTo>
                    <a:pt x="696" y="207"/>
                  </a:lnTo>
                  <a:lnTo>
                    <a:pt x="695" y="207"/>
                  </a:lnTo>
                  <a:lnTo>
                    <a:pt x="694" y="207"/>
                  </a:lnTo>
                  <a:lnTo>
                    <a:pt x="694" y="208"/>
                  </a:lnTo>
                  <a:lnTo>
                    <a:pt x="693" y="208"/>
                  </a:lnTo>
                  <a:lnTo>
                    <a:pt x="692" y="209"/>
                  </a:lnTo>
                  <a:lnTo>
                    <a:pt x="692" y="210"/>
                  </a:lnTo>
                  <a:lnTo>
                    <a:pt x="691" y="210"/>
                  </a:lnTo>
                  <a:lnTo>
                    <a:pt x="691" y="211"/>
                  </a:lnTo>
                  <a:lnTo>
                    <a:pt x="691" y="212"/>
                  </a:lnTo>
                  <a:lnTo>
                    <a:pt x="690" y="212"/>
                  </a:lnTo>
                  <a:lnTo>
                    <a:pt x="689" y="213"/>
                  </a:lnTo>
                  <a:lnTo>
                    <a:pt x="689" y="214"/>
                  </a:lnTo>
                  <a:lnTo>
                    <a:pt x="688" y="214"/>
                  </a:lnTo>
                  <a:lnTo>
                    <a:pt x="687" y="214"/>
                  </a:lnTo>
                  <a:lnTo>
                    <a:pt x="687" y="215"/>
                  </a:lnTo>
                  <a:lnTo>
                    <a:pt x="685" y="215"/>
                  </a:lnTo>
                  <a:lnTo>
                    <a:pt x="684" y="215"/>
                  </a:lnTo>
                  <a:lnTo>
                    <a:pt x="684" y="216"/>
                  </a:lnTo>
                  <a:lnTo>
                    <a:pt x="683" y="216"/>
                  </a:lnTo>
                  <a:lnTo>
                    <a:pt x="683" y="217"/>
                  </a:lnTo>
                  <a:lnTo>
                    <a:pt x="683" y="219"/>
                  </a:lnTo>
                  <a:lnTo>
                    <a:pt x="682" y="220"/>
                  </a:lnTo>
                  <a:lnTo>
                    <a:pt x="682" y="221"/>
                  </a:lnTo>
                  <a:lnTo>
                    <a:pt x="682" y="222"/>
                  </a:lnTo>
                  <a:lnTo>
                    <a:pt x="681" y="222"/>
                  </a:lnTo>
                  <a:lnTo>
                    <a:pt x="681" y="223"/>
                  </a:lnTo>
                  <a:lnTo>
                    <a:pt x="681" y="224"/>
                  </a:lnTo>
                  <a:lnTo>
                    <a:pt x="681" y="225"/>
                  </a:lnTo>
                  <a:lnTo>
                    <a:pt x="682" y="226"/>
                  </a:lnTo>
                  <a:lnTo>
                    <a:pt x="682" y="225"/>
                  </a:lnTo>
                  <a:lnTo>
                    <a:pt x="682" y="226"/>
                  </a:lnTo>
                  <a:lnTo>
                    <a:pt x="683" y="226"/>
                  </a:lnTo>
                  <a:lnTo>
                    <a:pt x="682" y="227"/>
                  </a:lnTo>
                  <a:lnTo>
                    <a:pt x="682" y="230"/>
                  </a:lnTo>
                  <a:lnTo>
                    <a:pt x="681" y="230"/>
                  </a:lnTo>
                  <a:lnTo>
                    <a:pt x="681" y="231"/>
                  </a:lnTo>
                  <a:lnTo>
                    <a:pt x="681" y="232"/>
                  </a:lnTo>
                  <a:lnTo>
                    <a:pt x="680" y="232"/>
                  </a:lnTo>
                  <a:lnTo>
                    <a:pt x="680" y="233"/>
                  </a:lnTo>
                  <a:lnTo>
                    <a:pt x="679" y="233"/>
                  </a:lnTo>
                  <a:lnTo>
                    <a:pt x="680" y="234"/>
                  </a:lnTo>
                  <a:lnTo>
                    <a:pt x="680" y="235"/>
                  </a:lnTo>
                  <a:lnTo>
                    <a:pt x="679" y="235"/>
                  </a:lnTo>
                  <a:lnTo>
                    <a:pt x="679" y="236"/>
                  </a:lnTo>
                  <a:lnTo>
                    <a:pt x="678" y="236"/>
                  </a:lnTo>
                  <a:lnTo>
                    <a:pt x="678" y="237"/>
                  </a:lnTo>
                  <a:lnTo>
                    <a:pt x="677" y="237"/>
                  </a:lnTo>
                  <a:lnTo>
                    <a:pt x="677" y="238"/>
                  </a:lnTo>
                  <a:lnTo>
                    <a:pt x="676" y="238"/>
                  </a:lnTo>
                  <a:lnTo>
                    <a:pt x="676" y="239"/>
                  </a:lnTo>
                  <a:lnTo>
                    <a:pt x="676" y="240"/>
                  </a:lnTo>
                  <a:lnTo>
                    <a:pt x="676" y="241"/>
                  </a:lnTo>
                  <a:lnTo>
                    <a:pt x="676" y="242"/>
                  </a:lnTo>
                  <a:lnTo>
                    <a:pt x="676" y="244"/>
                  </a:lnTo>
                  <a:lnTo>
                    <a:pt x="677" y="244"/>
                  </a:lnTo>
                  <a:lnTo>
                    <a:pt x="677" y="245"/>
                  </a:lnTo>
                  <a:lnTo>
                    <a:pt x="677" y="246"/>
                  </a:lnTo>
                  <a:lnTo>
                    <a:pt x="676" y="246"/>
                  </a:lnTo>
                  <a:lnTo>
                    <a:pt x="676" y="247"/>
                  </a:lnTo>
                  <a:lnTo>
                    <a:pt x="675" y="247"/>
                  </a:lnTo>
                  <a:lnTo>
                    <a:pt x="676" y="247"/>
                  </a:lnTo>
                  <a:lnTo>
                    <a:pt x="675" y="247"/>
                  </a:lnTo>
                  <a:lnTo>
                    <a:pt x="676" y="247"/>
                  </a:lnTo>
                  <a:lnTo>
                    <a:pt x="675" y="247"/>
                  </a:lnTo>
                  <a:lnTo>
                    <a:pt x="675" y="248"/>
                  </a:lnTo>
                  <a:lnTo>
                    <a:pt x="674" y="248"/>
                  </a:lnTo>
                  <a:lnTo>
                    <a:pt x="674" y="249"/>
                  </a:lnTo>
                  <a:lnTo>
                    <a:pt x="674" y="250"/>
                  </a:lnTo>
                  <a:lnTo>
                    <a:pt x="674" y="251"/>
                  </a:lnTo>
                  <a:lnTo>
                    <a:pt x="673" y="251"/>
                  </a:lnTo>
                  <a:lnTo>
                    <a:pt x="673" y="252"/>
                  </a:lnTo>
                  <a:lnTo>
                    <a:pt x="673" y="253"/>
                  </a:lnTo>
                  <a:lnTo>
                    <a:pt x="673" y="254"/>
                  </a:lnTo>
                  <a:lnTo>
                    <a:pt x="673" y="255"/>
                  </a:lnTo>
                  <a:lnTo>
                    <a:pt x="672" y="255"/>
                  </a:lnTo>
                  <a:lnTo>
                    <a:pt x="672" y="256"/>
                  </a:lnTo>
                  <a:lnTo>
                    <a:pt x="673" y="256"/>
                  </a:lnTo>
                  <a:lnTo>
                    <a:pt x="673" y="257"/>
                  </a:lnTo>
                  <a:lnTo>
                    <a:pt x="672" y="257"/>
                  </a:lnTo>
                  <a:lnTo>
                    <a:pt x="672" y="258"/>
                  </a:lnTo>
                  <a:lnTo>
                    <a:pt x="672" y="259"/>
                  </a:lnTo>
                  <a:lnTo>
                    <a:pt x="673" y="259"/>
                  </a:lnTo>
                  <a:lnTo>
                    <a:pt x="673" y="258"/>
                  </a:lnTo>
                  <a:lnTo>
                    <a:pt x="674" y="258"/>
                  </a:lnTo>
                  <a:lnTo>
                    <a:pt x="674" y="259"/>
                  </a:lnTo>
                  <a:lnTo>
                    <a:pt x="674" y="260"/>
                  </a:lnTo>
                  <a:lnTo>
                    <a:pt x="674" y="261"/>
                  </a:lnTo>
                  <a:lnTo>
                    <a:pt x="675" y="261"/>
                  </a:lnTo>
                  <a:lnTo>
                    <a:pt x="675" y="262"/>
                  </a:lnTo>
                  <a:lnTo>
                    <a:pt x="675" y="263"/>
                  </a:lnTo>
                  <a:lnTo>
                    <a:pt x="676" y="263"/>
                  </a:lnTo>
                  <a:lnTo>
                    <a:pt x="676" y="264"/>
                  </a:lnTo>
                  <a:lnTo>
                    <a:pt x="675" y="264"/>
                  </a:lnTo>
                  <a:lnTo>
                    <a:pt x="675" y="265"/>
                  </a:lnTo>
                  <a:lnTo>
                    <a:pt x="675" y="266"/>
                  </a:lnTo>
                  <a:lnTo>
                    <a:pt x="675" y="267"/>
                  </a:lnTo>
                  <a:lnTo>
                    <a:pt x="675" y="269"/>
                  </a:lnTo>
                  <a:lnTo>
                    <a:pt x="674" y="269"/>
                  </a:lnTo>
                  <a:lnTo>
                    <a:pt x="674" y="270"/>
                  </a:lnTo>
                  <a:lnTo>
                    <a:pt x="675" y="270"/>
                  </a:lnTo>
                  <a:lnTo>
                    <a:pt x="675" y="271"/>
                  </a:lnTo>
                  <a:lnTo>
                    <a:pt x="675" y="272"/>
                  </a:lnTo>
                  <a:lnTo>
                    <a:pt x="674" y="272"/>
                  </a:lnTo>
                  <a:lnTo>
                    <a:pt x="674" y="273"/>
                  </a:lnTo>
                  <a:lnTo>
                    <a:pt x="674" y="274"/>
                  </a:lnTo>
                  <a:lnTo>
                    <a:pt x="675" y="274"/>
                  </a:lnTo>
                  <a:lnTo>
                    <a:pt x="675" y="275"/>
                  </a:lnTo>
                  <a:lnTo>
                    <a:pt x="675" y="276"/>
                  </a:lnTo>
                  <a:lnTo>
                    <a:pt x="675" y="277"/>
                  </a:lnTo>
                  <a:lnTo>
                    <a:pt x="676" y="277"/>
                  </a:lnTo>
                  <a:lnTo>
                    <a:pt x="676" y="278"/>
                  </a:lnTo>
                  <a:lnTo>
                    <a:pt x="677" y="278"/>
                  </a:lnTo>
                  <a:lnTo>
                    <a:pt x="677" y="279"/>
                  </a:lnTo>
                  <a:lnTo>
                    <a:pt x="676" y="279"/>
                  </a:lnTo>
                  <a:lnTo>
                    <a:pt x="676" y="280"/>
                  </a:lnTo>
                  <a:lnTo>
                    <a:pt x="676" y="281"/>
                  </a:lnTo>
                  <a:lnTo>
                    <a:pt x="675" y="281"/>
                  </a:lnTo>
                  <a:lnTo>
                    <a:pt x="675" y="282"/>
                  </a:lnTo>
                  <a:lnTo>
                    <a:pt x="675" y="283"/>
                  </a:lnTo>
                  <a:lnTo>
                    <a:pt x="674" y="283"/>
                  </a:lnTo>
                  <a:lnTo>
                    <a:pt x="674" y="284"/>
                  </a:lnTo>
                  <a:lnTo>
                    <a:pt x="674" y="285"/>
                  </a:lnTo>
                  <a:lnTo>
                    <a:pt x="674" y="286"/>
                  </a:lnTo>
                  <a:lnTo>
                    <a:pt x="673" y="286"/>
                  </a:lnTo>
                  <a:lnTo>
                    <a:pt x="673" y="287"/>
                  </a:lnTo>
                  <a:lnTo>
                    <a:pt x="673" y="288"/>
                  </a:lnTo>
                  <a:lnTo>
                    <a:pt x="673" y="289"/>
                  </a:lnTo>
                  <a:lnTo>
                    <a:pt x="674" y="289"/>
                  </a:lnTo>
                  <a:lnTo>
                    <a:pt x="675" y="289"/>
                  </a:lnTo>
                  <a:lnTo>
                    <a:pt x="675" y="290"/>
                  </a:lnTo>
                  <a:lnTo>
                    <a:pt x="676" y="290"/>
                  </a:lnTo>
                  <a:lnTo>
                    <a:pt x="676" y="291"/>
                  </a:lnTo>
                  <a:lnTo>
                    <a:pt x="676" y="293"/>
                  </a:lnTo>
                  <a:lnTo>
                    <a:pt x="675" y="294"/>
                  </a:lnTo>
                  <a:lnTo>
                    <a:pt x="675" y="295"/>
                  </a:lnTo>
                  <a:lnTo>
                    <a:pt x="674" y="295"/>
                  </a:lnTo>
                  <a:lnTo>
                    <a:pt x="674" y="296"/>
                  </a:lnTo>
                  <a:lnTo>
                    <a:pt x="674" y="297"/>
                  </a:lnTo>
                  <a:lnTo>
                    <a:pt x="673" y="297"/>
                  </a:lnTo>
                  <a:lnTo>
                    <a:pt x="673" y="298"/>
                  </a:lnTo>
                  <a:lnTo>
                    <a:pt x="672" y="298"/>
                  </a:lnTo>
                  <a:lnTo>
                    <a:pt x="672" y="299"/>
                  </a:lnTo>
                  <a:lnTo>
                    <a:pt x="672" y="300"/>
                  </a:lnTo>
                  <a:lnTo>
                    <a:pt x="673" y="300"/>
                  </a:lnTo>
                  <a:lnTo>
                    <a:pt x="673" y="301"/>
                  </a:lnTo>
                  <a:lnTo>
                    <a:pt x="673" y="302"/>
                  </a:lnTo>
                  <a:lnTo>
                    <a:pt x="673" y="303"/>
                  </a:lnTo>
                  <a:lnTo>
                    <a:pt x="672" y="303"/>
                  </a:lnTo>
                  <a:lnTo>
                    <a:pt x="672" y="304"/>
                  </a:lnTo>
                  <a:lnTo>
                    <a:pt x="671" y="304"/>
                  </a:lnTo>
                  <a:lnTo>
                    <a:pt x="671" y="305"/>
                  </a:lnTo>
                  <a:lnTo>
                    <a:pt x="670" y="305"/>
                  </a:lnTo>
                  <a:lnTo>
                    <a:pt x="670" y="306"/>
                  </a:lnTo>
                  <a:lnTo>
                    <a:pt x="670" y="307"/>
                  </a:lnTo>
                  <a:lnTo>
                    <a:pt x="669" y="307"/>
                  </a:lnTo>
                  <a:lnTo>
                    <a:pt x="669" y="308"/>
                  </a:lnTo>
                  <a:lnTo>
                    <a:pt x="669" y="309"/>
                  </a:lnTo>
                  <a:lnTo>
                    <a:pt x="668" y="309"/>
                  </a:lnTo>
                  <a:lnTo>
                    <a:pt x="668" y="310"/>
                  </a:lnTo>
                  <a:lnTo>
                    <a:pt x="668" y="311"/>
                  </a:lnTo>
                  <a:lnTo>
                    <a:pt x="667" y="311"/>
                  </a:lnTo>
                  <a:lnTo>
                    <a:pt x="667" y="312"/>
                  </a:lnTo>
                  <a:lnTo>
                    <a:pt x="668" y="312"/>
                  </a:lnTo>
                  <a:lnTo>
                    <a:pt x="668" y="313"/>
                  </a:lnTo>
                  <a:lnTo>
                    <a:pt x="668" y="314"/>
                  </a:lnTo>
                  <a:lnTo>
                    <a:pt x="668" y="315"/>
                  </a:lnTo>
                  <a:lnTo>
                    <a:pt x="668" y="316"/>
                  </a:lnTo>
                  <a:lnTo>
                    <a:pt x="667" y="316"/>
                  </a:lnTo>
                  <a:lnTo>
                    <a:pt x="667" y="318"/>
                  </a:lnTo>
                  <a:lnTo>
                    <a:pt x="666" y="319"/>
                  </a:lnTo>
                  <a:lnTo>
                    <a:pt x="666" y="320"/>
                  </a:lnTo>
                  <a:lnTo>
                    <a:pt x="665" y="320"/>
                  </a:lnTo>
                  <a:lnTo>
                    <a:pt x="665" y="321"/>
                  </a:lnTo>
                  <a:lnTo>
                    <a:pt x="664" y="321"/>
                  </a:lnTo>
                  <a:lnTo>
                    <a:pt x="663" y="321"/>
                  </a:lnTo>
                  <a:lnTo>
                    <a:pt x="663" y="322"/>
                  </a:lnTo>
                  <a:lnTo>
                    <a:pt x="662" y="322"/>
                  </a:lnTo>
                  <a:lnTo>
                    <a:pt x="662" y="323"/>
                  </a:lnTo>
                  <a:lnTo>
                    <a:pt x="660" y="323"/>
                  </a:lnTo>
                  <a:lnTo>
                    <a:pt x="659" y="324"/>
                  </a:lnTo>
                  <a:lnTo>
                    <a:pt x="657" y="326"/>
                  </a:lnTo>
                  <a:lnTo>
                    <a:pt x="657" y="327"/>
                  </a:lnTo>
                  <a:lnTo>
                    <a:pt x="656" y="327"/>
                  </a:lnTo>
                  <a:lnTo>
                    <a:pt x="656" y="328"/>
                  </a:lnTo>
                  <a:lnTo>
                    <a:pt x="656" y="329"/>
                  </a:lnTo>
                  <a:lnTo>
                    <a:pt x="656" y="330"/>
                  </a:lnTo>
                  <a:lnTo>
                    <a:pt x="657" y="330"/>
                  </a:lnTo>
                  <a:lnTo>
                    <a:pt x="658" y="330"/>
                  </a:lnTo>
                  <a:lnTo>
                    <a:pt x="658" y="331"/>
                  </a:lnTo>
                  <a:lnTo>
                    <a:pt x="659" y="331"/>
                  </a:lnTo>
                  <a:lnTo>
                    <a:pt x="664" y="336"/>
                  </a:lnTo>
                  <a:lnTo>
                    <a:pt x="665" y="336"/>
                  </a:lnTo>
                  <a:lnTo>
                    <a:pt x="665" y="337"/>
                  </a:lnTo>
                  <a:lnTo>
                    <a:pt x="666" y="337"/>
                  </a:lnTo>
                  <a:lnTo>
                    <a:pt x="667" y="337"/>
                  </a:lnTo>
                  <a:lnTo>
                    <a:pt x="668" y="337"/>
                  </a:lnTo>
                  <a:lnTo>
                    <a:pt x="669" y="337"/>
                  </a:lnTo>
                  <a:lnTo>
                    <a:pt x="669" y="338"/>
                  </a:lnTo>
                  <a:lnTo>
                    <a:pt x="670" y="338"/>
                  </a:lnTo>
                  <a:lnTo>
                    <a:pt x="671" y="338"/>
                  </a:lnTo>
                  <a:lnTo>
                    <a:pt x="672" y="338"/>
                  </a:lnTo>
                  <a:lnTo>
                    <a:pt x="672" y="339"/>
                  </a:lnTo>
                  <a:lnTo>
                    <a:pt x="673" y="338"/>
                  </a:lnTo>
                  <a:lnTo>
                    <a:pt x="673" y="339"/>
                  </a:lnTo>
                  <a:lnTo>
                    <a:pt x="674" y="339"/>
                  </a:lnTo>
                  <a:lnTo>
                    <a:pt x="675" y="339"/>
                  </a:lnTo>
                  <a:lnTo>
                    <a:pt x="675" y="340"/>
                  </a:lnTo>
                  <a:lnTo>
                    <a:pt x="676" y="340"/>
                  </a:lnTo>
                  <a:lnTo>
                    <a:pt x="677" y="340"/>
                  </a:lnTo>
                  <a:lnTo>
                    <a:pt x="678" y="340"/>
                  </a:lnTo>
                  <a:lnTo>
                    <a:pt x="679" y="340"/>
                  </a:lnTo>
                  <a:lnTo>
                    <a:pt x="679" y="341"/>
                  </a:lnTo>
                  <a:lnTo>
                    <a:pt x="680" y="341"/>
                  </a:lnTo>
                  <a:lnTo>
                    <a:pt x="680" y="343"/>
                  </a:lnTo>
                  <a:lnTo>
                    <a:pt x="681" y="343"/>
                  </a:lnTo>
                  <a:lnTo>
                    <a:pt x="681" y="344"/>
                  </a:lnTo>
                  <a:lnTo>
                    <a:pt x="681" y="345"/>
                  </a:lnTo>
                  <a:lnTo>
                    <a:pt x="682" y="345"/>
                  </a:lnTo>
                  <a:lnTo>
                    <a:pt x="683" y="345"/>
                  </a:lnTo>
                  <a:lnTo>
                    <a:pt x="684" y="345"/>
                  </a:lnTo>
                  <a:lnTo>
                    <a:pt x="685" y="345"/>
                  </a:lnTo>
                  <a:lnTo>
                    <a:pt x="685" y="346"/>
                  </a:lnTo>
                  <a:lnTo>
                    <a:pt x="687" y="346"/>
                  </a:lnTo>
                  <a:lnTo>
                    <a:pt x="688" y="346"/>
                  </a:lnTo>
                  <a:lnTo>
                    <a:pt x="688" y="347"/>
                  </a:lnTo>
                  <a:lnTo>
                    <a:pt x="689" y="347"/>
                  </a:lnTo>
                  <a:lnTo>
                    <a:pt x="690" y="347"/>
                  </a:lnTo>
                  <a:lnTo>
                    <a:pt x="691" y="347"/>
                  </a:lnTo>
                  <a:lnTo>
                    <a:pt x="692" y="347"/>
                  </a:lnTo>
                  <a:lnTo>
                    <a:pt x="693" y="347"/>
                  </a:lnTo>
                  <a:lnTo>
                    <a:pt x="694" y="347"/>
                  </a:lnTo>
                  <a:lnTo>
                    <a:pt x="694" y="346"/>
                  </a:lnTo>
                  <a:lnTo>
                    <a:pt x="695" y="346"/>
                  </a:lnTo>
                  <a:lnTo>
                    <a:pt x="696" y="346"/>
                  </a:lnTo>
                  <a:lnTo>
                    <a:pt x="696" y="345"/>
                  </a:lnTo>
                  <a:lnTo>
                    <a:pt x="697" y="344"/>
                  </a:lnTo>
                  <a:lnTo>
                    <a:pt x="698" y="344"/>
                  </a:lnTo>
                  <a:lnTo>
                    <a:pt x="698" y="343"/>
                  </a:lnTo>
                  <a:lnTo>
                    <a:pt x="699" y="343"/>
                  </a:lnTo>
                  <a:lnTo>
                    <a:pt x="700" y="343"/>
                  </a:lnTo>
                  <a:lnTo>
                    <a:pt x="701" y="343"/>
                  </a:lnTo>
                  <a:lnTo>
                    <a:pt x="702" y="343"/>
                  </a:lnTo>
                  <a:lnTo>
                    <a:pt x="702" y="341"/>
                  </a:lnTo>
                  <a:lnTo>
                    <a:pt x="703" y="341"/>
                  </a:lnTo>
                  <a:lnTo>
                    <a:pt x="704" y="341"/>
                  </a:lnTo>
                  <a:lnTo>
                    <a:pt x="704" y="343"/>
                  </a:lnTo>
                  <a:lnTo>
                    <a:pt x="705" y="343"/>
                  </a:lnTo>
                  <a:lnTo>
                    <a:pt x="706" y="343"/>
                  </a:lnTo>
                  <a:lnTo>
                    <a:pt x="707" y="343"/>
                  </a:lnTo>
                  <a:lnTo>
                    <a:pt x="706" y="343"/>
                  </a:lnTo>
                  <a:lnTo>
                    <a:pt x="706" y="344"/>
                  </a:lnTo>
                  <a:lnTo>
                    <a:pt x="707" y="344"/>
                  </a:lnTo>
                  <a:lnTo>
                    <a:pt x="707" y="345"/>
                  </a:lnTo>
                  <a:lnTo>
                    <a:pt x="707" y="346"/>
                  </a:lnTo>
                  <a:lnTo>
                    <a:pt x="707" y="347"/>
                  </a:lnTo>
                  <a:lnTo>
                    <a:pt x="707" y="348"/>
                  </a:lnTo>
                  <a:lnTo>
                    <a:pt x="708" y="348"/>
                  </a:lnTo>
                  <a:lnTo>
                    <a:pt x="708" y="349"/>
                  </a:lnTo>
                  <a:lnTo>
                    <a:pt x="708" y="350"/>
                  </a:lnTo>
                  <a:lnTo>
                    <a:pt x="708" y="351"/>
                  </a:lnTo>
                  <a:lnTo>
                    <a:pt x="708" y="352"/>
                  </a:lnTo>
                  <a:lnTo>
                    <a:pt x="708" y="353"/>
                  </a:lnTo>
                  <a:lnTo>
                    <a:pt x="707" y="353"/>
                  </a:lnTo>
                  <a:lnTo>
                    <a:pt x="707" y="354"/>
                  </a:lnTo>
                  <a:lnTo>
                    <a:pt x="706" y="354"/>
                  </a:lnTo>
                  <a:lnTo>
                    <a:pt x="706" y="355"/>
                  </a:lnTo>
                  <a:lnTo>
                    <a:pt x="706" y="356"/>
                  </a:lnTo>
                  <a:lnTo>
                    <a:pt x="706" y="357"/>
                  </a:lnTo>
                  <a:lnTo>
                    <a:pt x="705" y="357"/>
                  </a:lnTo>
                  <a:lnTo>
                    <a:pt x="705" y="358"/>
                  </a:lnTo>
                  <a:lnTo>
                    <a:pt x="705" y="359"/>
                  </a:lnTo>
                  <a:lnTo>
                    <a:pt x="704" y="359"/>
                  </a:lnTo>
                  <a:lnTo>
                    <a:pt x="704" y="360"/>
                  </a:lnTo>
                  <a:lnTo>
                    <a:pt x="704" y="361"/>
                  </a:lnTo>
                  <a:lnTo>
                    <a:pt x="705" y="361"/>
                  </a:lnTo>
                  <a:lnTo>
                    <a:pt x="705" y="362"/>
                  </a:lnTo>
                  <a:lnTo>
                    <a:pt x="704" y="362"/>
                  </a:lnTo>
                  <a:lnTo>
                    <a:pt x="704" y="363"/>
                  </a:lnTo>
                  <a:lnTo>
                    <a:pt x="704" y="364"/>
                  </a:lnTo>
                  <a:lnTo>
                    <a:pt x="703" y="364"/>
                  </a:lnTo>
                  <a:lnTo>
                    <a:pt x="702" y="365"/>
                  </a:lnTo>
                  <a:lnTo>
                    <a:pt x="703" y="365"/>
                  </a:lnTo>
                  <a:lnTo>
                    <a:pt x="703" y="366"/>
                  </a:lnTo>
                  <a:lnTo>
                    <a:pt x="702" y="366"/>
                  </a:lnTo>
                  <a:lnTo>
                    <a:pt x="702" y="368"/>
                  </a:lnTo>
                  <a:lnTo>
                    <a:pt x="701" y="368"/>
                  </a:lnTo>
                  <a:lnTo>
                    <a:pt x="701" y="369"/>
                  </a:lnTo>
                  <a:lnTo>
                    <a:pt x="701" y="370"/>
                  </a:lnTo>
                  <a:lnTo>
                    <a:pt x="701" y="369"/>
                  </a:lnTo>
                  <a:lnTo>
                    <a:pt x="701" y="370"/>
                  </a:lnTo>
                  <a:lnTo>
                    <a:pt x="700" y="371"/>
                  </a:lnTo>
                  <a:lnTo>
                    <a:pt x="700" y="372"/>
                  </a:lnTo>
                  <a:lnTo>
                    <a:pt x="701" y="372"/>
                  </a:lnTo>
                  <a:lnTo>
                    <a:pt x="701" y="373"/>
                  </a:lnTo>
                  <a:lnTo>
                    <a:pt x="700" y="373"/>
                  </a:lnTo>
                  <a:lnTo>
                    <a:pt x="701" y="373"/>
                  </a:lnTo>
                  <a:lnTo>
                    <a:pt x="701" y="374"/>
                  </a:lnTo>
                  <a:lnTo>
                    <a:pt x="701" y="375"/>
                  </a:lnTo>
                  <a:lnTo>
                    <a:pt x="700" y="375"/>
                  </a:lnTo>
                  <a:lnTo>
                    <a:pt x="701" y="375"/>
                  </a:lnTo>
                  <a:lnTo>
                    <a:pt x="701" y="376"/>
                  </a:lnTo>
                  <a:lnTo>
                    <a:pt x="702" y="376"/>
                  </a:lnTo>
                  <a:lnTo>
                    <a:pt x="702" y="377"/>
                  </a:lnTo>
                  <a:lnTo>
                    <a:pt x="701" y="377"/>
                  </a:lnTo>
                  <a:lnTo>
                    <a:pt x="701" y="378"/>
                  </a:lnTo>
                  <a:lnTo>
                    <a:pt x="700" y="378"/>
                  </a:lnTo>
                  <a:lnTo>
                    <a:pt x="700" y="379"/>
                  </a:lnTo>
                  <a:lnTo>
                    <a:pt x="699" y="379"/>
                  </a:lnTo>
                  <a:lnTo>
                    <a:pt x="699" y="380"/>
                  </a:lnTo>
                  <a:lnTo>
                    <a:pt x="698" y="380"/>
                  </a:lnTo>
                  <a:lnTo>
                    <a:pt x="698" y="381"/>
                  </a:lnTo>
                  <a:lnTo>
                    <a:pt x="697" y="381"/>
                  </a:lnTo>
                  <a:lnTo>
                    <a:pt x="697" y="382"/>
                  </a:lnTo>
                  <a:lnTo>
                    <a:pt x="696" y="382"/>
                  </a:lnTo>
                  <a:lnTo>
                    <a:pt x="696" y="383"/>
                  </a:lnTo>
                  <a:lnTo>
                    <a:pt x="695" y="383"/>
                  </a:lnTo>
                  <a:lnTo>
                    <a:pt x="695" y="384"/>
                  </a:lnTo>
                  <a:lnTo>
                    <a:pt x="695" y="385"/>
                  </a:lnTo>
                  <a:lnTo>
                    <a:pt x="694" y="385"/>
                  </a:lnTo>
                  <a:lnTo>
                    <a:pt x="694" y="386"/>
                  </a:lnTo>
                  <a:lnTo>
                    <a:pt x="693" y="386"/>
                  </a:lnTo>
                  <a:lnTo>
                    <a:pt x="692" y="386"/>
                  </a:lnTo>
                  <a:lnTo>
                    <a:pt x="691" y="386"/>
                  </a:lnTo>
                  <a:lnTo>
                    <a:pt x="690" y="386"/>
                  </a:lnTo>
                  <a:lnTo>
                    <a:pt x="689" y="386"/>
                  </a:lnTo>
                  <a:lnTo>
                    <a:pt x="689" y="387"/>
                  </a:lnTo>
                  <a:lnTo>
                    <a:pt x="688" y="387"/>
                  </a:lnTo>
                  <a:lnTo>
                    <a:pt x="687" y="386"/>
                  </a:lnTo>
                  <a:lnTo>
                    <a:pt x="685" y="386"/>
                  </a:lnTo>
                  <a:lnTo>
                    <a:pt x="685" y="387"/>
                  </a:lnTo>
                  <a:lnTo>
                    <a:pt x="684" y="388"/>
                  </a:lnTo>
                  <a:lnTo>
                    <a:pt x="684" y="389"/>
                  </a:lnTo>
                  <a:lnTo>
                    <a:pt x="683" y="389"/>
                  </a:lnTo>
                  <a:lnTo>
                    <a:pt x="683" y="390"/>
                  </a:lnTo>
                  <a:lnTo>
                    <a:pt x="682" y="390"/>
                  </a:lnTo>
                  <a:lnTo>
                    <a:pt x="681" y="390"/>
                  </a:lnTo>
                  <a:lnTo>
                    <a:pt x="681" y="391"/>
                  </a:lnTo>
                  <a:lnTo>
                    <a:pt x="680" y="391"/>
                  </a:lnTo>
                  <a:lnTo>
                    <a:pt x="679" y="393"/>
                  </a:lnTo>
                  <a:lnTo>
                    <a:pt x="678" y="393"/>
                  </a:lnTo>
                  <a:lnTo>
                    <a:pt x="678" y="394"/>
                  </a:lnTo>
                  <a:lnTo>
                    <a:pt x="677" y="395"/>
                  </a:lnTo>
                  <a:lnTo>
                    <a:pt x="676" y="395"/>
                  </a:lnTo>
                  <a:lnTo>
                    <a:pt x="676" y="396"/>
                  </a:lnTo>
                  <a:lnTo>
                    <a:pt x="676" y="397"/>
                  </a:lnTo>
                  <a:lnTo>
                    <a:pt x="675" y="397"/>
                  </a:lnTo>
                  <a:lnTo>
                    <a:pt x="675" y="398"/>
                  </a:lnTo>
                  <a:lnTo>
                    <a:pt x="679" y="413"/>
                  </a:lnTo>
                  <a:lnTo>
                    <a:pt x="679" y="414"/>
                  </a:lnTo>
                  <a:lnTo>
                    <a:pt x="680" y="414"/>
                  </a:lnTo>
                  <a:lnTo>
                    <a:pt x="681" y="413"/>
                  </a:lnTo>
                  <a:lnTo>
                    <a:pt x="682" y="413"/>
                  </a:lnTo>
                  <a:lnTo>
                    <a:pt x="683" y="413"/>
                  </a:lnTo>
                  <a:lnTo>
                    <a:pt x="684" y="412"/>
                  </a:lnTo>
                  <a:lnTo>
                    <a:pt x="685" y="412"/>
                  </a:lnTo>
                  <a:lnTo>
                    <a:pt x="687" y="412"/>
                  </a:lnTo>
                  <a:lnTo>
                    <a:pt x="688" y="412"/>
                  </a:lnTo>
                  <a:lnTo>
                    <a:pt x="688" y="413"/>
                  </a:lnTo>
                  <a:lnTo>
                    <a:pt x="688" y="414"/>
                  </a:lnTo>
                  <a:lnTo>
                    <a:pt x="689" y="415"/>
                  </a:lnTo>
                  <a:lnTo>
                    <a:pt x="690" y="415"/>
                  </a:lnTo>
                  <a:lnTo>
                    <a:pt x="690" y="416"/>
                  </a:lnTo>
                  <a:lnTo>
                    <a:pt x="691" y="416"/>
                  </a:lnTo>
                  <a:lnTo>
                    <a:pt x="692" y="416"/>
                  </a:lnTo>
                  <a:lnTo>
                    <a:pt x="692" y="418"/>
                  </a:lnTo>
                  <a:lnTo>
                    <a:pt x="693" y="418"/>
                  </a:lnTo>
                  <a:lnTo>
                    <a:pt x="693" y="419"/>
                  </a:lnTo>
                  <a:lnTo>
                    <a:pt x="693" y="420"/>
                  </a:lnTo>
                  <a:lnTo>
                    <a:pt x="693" y="421"/>
                  </a:lnTo>
                  <a:lnTo>
                    <a:pt x="694" y="421"/>
                  </a:lnTo>
                  <a:lnTo>
                    <a:pt x="694" y="422"/>
                  </a:lnTo>
                  <a:lnTo>
                    <a:pt x="695" y="423"/>
                  </a:lnTo>
                  <a:lnTo>
                    <a:pt x="695" y="424"/>
                  </a:lnTo>
                  <a:lnTo>
                    <a:pt x="694" y="425"/>
                  </a:lnTo>
                  <a:lnTo>
                    <a:pt x="694" y="426"/>
                  </a:lnTo>
                  <a:lnTo>
                    <a:pt x="694" y="427"/>
                  </a:lnTo>
                  <a:lnTo>
                    <a:pt x="695" y="427"/>
                  </a:lnTo>
                  <a:lnTo>
                    <a:pt x="695" y="428"/>
                  </a:lnTo>
                  <a:lnTo>
                    <a:pt x="695" y="429"/>
                  </a:lnTo>
                  <a:lnTo>
                    <a:pt x="695" y="430"/>
                  </a:lnTo>
                  <a:lnTo>
                    <a:pt x="696" y="430"/>
                  </a:lnTo>
                  <a:lnTo>
                    <a:pt x="696" y="431"/>
                  </a:lnTo>
                  <a:lnTo>
                    <a:pt x="696" y="432"/>
                  </a:lnTo>
                  <a:lnTo>
                    <a:pt x="695" y="432"/>
                  </a:lnTo>
                  <a:lnTo>
                    <a:pt x="695" y="433"/>
                  </a:lnTo>
                  <a:lnTo>
                    <a:pt x="695" y="434"/>
                  </a:lnTo>
                  <a:lnTo>
                    <a:pt x="695" y="435"/>
                  </a:lnTo>
                  <a:lnTo>
                    <a:pt x="695" y="436"/>
                  </a:lnTo>
                  <a:lnTo>
                    <a:pt x="695" y="437"/>
                  </a:lnTo>
                  <a:lnTo>
                    <a:pt x="695" y="438"/>
                  </a:lnTo>
                  <a:lnTo>
                    <a:pt x="695" y="439"/>
                  </a:lnTo>
                  <a:lnTo>
                    <a:pt x="695" y="440"/>
                  </a:lnTo>
                  <a:lnTo>
                    <a:pt x="696" y="440"/>
                  </a:lnTo>
                  <a:lnTo>
                    <a:pt x="696" y="441"/>
                  </a:lnTo>
                  <a:lnTo>
                    <a:pt x="696" y="443"/>
                  </a:lnTo>
                  <a:lnTo>
                    <a:pt x="697" y="443"/>
                  </a:lnTo>
                  <a:lnTo>
                    <a:pt x="697" y="444"/>
                  </a:lnTo>
                  <a:lnTo>
                    <a:pt x="696" y="444"/>
                  </a:lnTo>
                  <a:lnTo>
                    <a:pt x="697" y="444"/>
                  </a:lnTo>
                  <a:lnTo>
                    <a:pt x="697" y="445"/>
                  </a:lnTo>
                  <a:lnTo>
                    <a:pt x="698" y="445"/>
                  </a:lnTo>
                  <a:lnTo>
                    <a:pt x="699" y="445"/>
                  </a:lnTo>
                  <a:lnTo>
                    <a:pt x="699" y="446"/>
                  </a:lnTo>
                  <a:lnTo>
                    <a:pt x="700" y="446"/>
                  </a:lnTo>
                  <a:lnTo>
                    <a:pt x="700" y="447"/>
                  </a:lnTo>
                  <a:lnTo>
                    <a:pt x="699" y="447"/>
                  </a:lnTo>
                  <a:lnTo>
                    <a:pt x="699" y="448"/>
                  </a:lnTo>
                  <a:lnTo>
                    <a:pt x="699" y="449"/>
                  </a:lnTo>
                  <a:lnTo>
                    <a:pt x="699" y="450"/>
                  </a:lnTo>
                  <a:lnTo>
                    <a:pt x="699" y="451"/>
                  </a:lnTo>
                  <a:lnTo>
                    <a:pt x="698" y="452"/>
                  </a:lnTo>
                  <a:lnTo>
                    <a:pt x="698" y="453"/>
                  </a:lnTo>
                  <a:lnTo>
                    <a:pt x="699" y="453"/>
                  </a:lnTo>
                  <a:lnTo>
                    <a:pt x="699" y="454"/>
                  </a:lnTo>
                  <a:lnTo>
                    <a:pt x="698" y="454"/>
                  </a:lnTo>
                  <a:lnTo>
                    <a:pt x="698" y="455"/>
                  </a:lnTo>
                  <a:lnTo>
                    <a:pt x="698" y="456"/>
                  </a:lnTo>
                  <a:lnTo>
                    <a:pt x="698" y="457"/>
                  </a:lnTo>
                  <a:lnTo>
                    <a:pt x="698" y="458"/>
                  </a:lnTo>
                  <a:lnTo>
                    <a:pt x="698" y="459"/>
                  </a:lnTo>
                  <a:lnTo>
                    <a:pt x="698" y="460"/>
                  </a:lnTo>
                  <a:lnTo>
                    <a:pt x="699" y="460"/>
                  </a:lnTo>
                  <a:lnTo>
                    <a:pt x="699" y="461"/>
                  </a:lnTo>
                  <a:lnTo>
                    <a:pt x="699" y="462"/>
                  </a:lnTo>
                  <a:lnTo>
                    <a:pt x="699" y="463"/>
                  </a:lnTo>
                  <a:lnTo>
                    <a:pt x="700" y="463"/>
                  </a:lnTo>
                  <a:lnTo>
                    <a:pt x="701" y="463"/>
                  </a:lnTo>
                  <a:lnTo>
                    <a:pt x="701" y="464"/>
                  </a:lnTo>
                  <a:lnTo>
                    <a:pt x="701" y="465"/>
                  </a:lnTo>
                  <a:lnTo>
                    <a:pt x="701" y="466"/>
                  </a:lnTo>
                  <a:lnTo>
                    <a:pt x="702" y="466"/>
                  </a:lnTo>
                  <a:lnTo>
                    <a:pt x="703" y="466"/>
                  </a:lnTo>
                  <a:lnTo>
                    <a:pt x="703" y="468"/>
                  </a:lnTo>
                  <a:lnTo>
                    <a:pt x="704" y="469"/>
                  </a:lnTo>
                  <a:lnTo>
                    <a:pt x="705" y="470"/>
                  </a:lnTo>
                  <a:lnTo>
                    <a:pt x="705" y="471"/>
                  </a:lnTo>
                  <a:lnTo>
                    <a:pt x="705" y="472"/>
                  </a:lnTo>
                  <a:lnTo>
                    <a:pt x="704" y="472"/>
                  </a:lnTo>
                  <a:lnTo>
                    <a:pt x="705" y="472"/>
                  </a:lnTo>
                  <a:lnTo>
                    <a:pt x="705" y="473"/>
                  </a:lnTo>
                  <a:lnTo>
                    <a:pt x="704" y="473"/>
                  </a:lnTo>
                  <a:lnTo>
                    <a:pt x="704" y="474"/>
                  </a:lnTo>
                  <a:lnTo>
                    <a:pt x="705" y="474"/>
                  </a:lnTo>
                  <a:lnTo>
                    <a:pt x="706" y="474"/>
                  </a:lnTo>
                  <a:lnTo>
                    <a:pt x="706" y="475"/>
                  </a:lnTo>
                  <a:lnTo>
                    <a:pt x="707" y="475"/>
                  </a:lnTo>
                  <a:lnTo>
                    <a:pt x="707" y="476"/>
                  </a:lnTo>
                  <a:lnTo>
                    <a:pt x="706" y="476"/>
                  </a:lnTo>
                  <a:lnTo>
                    <a:pt x="707" y="477"/>
                  </a:lnTo>
                  <a:lnTo>
                    <a:pt x="707" y="478"/>
                  </a:lnTo>
                  <a:lnTo>
                    <a:pt x="708" y="478"/>
                  </a:lnTo>
                  <a:lnTo>
                    <a:pt x="708" y="479"/>
                  </a:lnTo>
                  <a:lnTo>
                    <a:pt x="709" y="479"/>
                  </a:lnTo>
                  <a:lnTo>
                    <a:pt x="709" y="480"/>
                  </a:lnTo>
                  <a:lnTo>
                    <a:pt x="710" y="480"/>
                  </a:lnTo>
                  <a:lnTo>
                    <a:pt x="710" y="481"/>
                  </a:lnTo>
                  <a:lnTo>
                    <a:pt x="710" y="482"/>
                  </a:lnTo>
                  <a:lnTo>
                    <a:pt x="712" y="482"/>
                  </a:lnTo>
                  <a:lnTo>
                    <a:pt x="713" y="482"/>
                  </a:lnTo>
                  <a:lnTo>
                    <a:pt x="713" y="483"/>
                  </a:lnTo>
                  <a:lnTo>
                    <a:pt x="713" y="484"/>
                  </a:lnTo>
                  <a:lnTo>
                    <a:pt x="714" y="484"/>
                  </a:lnTo>
                  <a:lnTo>
                    <a:pt x="714" y="485"/>
                  </a:lnTo>
                  <a:lnTo>
                    <a:pt x="715" y="485"/>
                  </a:lnTo>
                  <a:lnTo>
                    <a:pt x="715" y="486"/>
                  </a:lnTo>
                  <a:lnTo>
                    <a:pt x="714" y="486"/>
                  </a:lnTo>
                  <a:lnTo>
                    <a:pt x="715" y="487"/>
                  </a:lnTo>
                  <a:lnTo>
                    <a:pt x="715" y="488"/>
                  </a:lnTo>
                  <a:lnTo>
                    <a:pt x="716" y="488"/>
                  </a:lnTo>
                  <a:lnTo>
                    <a:pt x="716" y="489"/>
                  </a:lnTo>
                  <a:lnTo>
                    <a:pt x="716" y="490"/>
                  </a:lnTo>
                  <a:lnTo>
                    <a:pt x="716" y="491"/>
                  </a:lnTo>
                  <a:lnTo>
                    <a:pt x="716" y="493"/>
                  </a:lnTo>
                  <a:lnTo>
                    <a:pt x="716" y="494"/>
                  </a:lnTo>
                  <a:lnTo>
                    <a:pt x="716" y="495"/>
                  </a:lnTo>
                  <a:lnTo>
                    <a:pt x="717" y="495"/>
                  </a:lnTo>
                  <a:lnTo>
                    <a:pt x="718" y="495"/>
                  </a:lnTo>
                  <a:lnTo>
                    <a:pt x="719" y="495"/>
                  </a:lnTo>
                  <a:lnTo>
                    <a:pt x="719" y="496"/>
                  </a:lnTo>
                  <a:lnTo>
                    <a:pt x="719" y="497"/>
                  </a:lnTo>
                  <a:lnTo>
                    <a:pt x="720" y="497"/>
                  </a:lnTo>
                  <a:lnTo>
                    <a:pt x="720" y="498"/>
                  </a:lnTo>
                  <a:lnTo>
                    <a:pt x="719" y="498"/>
                  </a:lnTo>
                  <a:lnTo>
                    <a:pt x="719" y="499"/>
                  </a:lnTo>
                  <a:lnTo>
                    <a:pt x="720" y="499"/>
                  </a:lnTo>
                  <a:lnTo>
                    <a:pt x="720" y="500"/>
                  </a:lnTo>
                  <a:lnTo>
                    <a:pt x="721" y="500"/>
                  </a:lnTo>
                  <a:lnTo>
                    <a:pt x="721" y="501"/>
                  </a:lnTo>
                  <a:lnTo>
                    <a:pt x="722" y="501"/>
                  </a:lnTo>
                  <a:lnTo>
                    <a:pt x="721" y="501"/>
                  </a:lnTo>
                  <a:lnTo>
                    <a:pt x="721" y="502"/>
                  </a:lnTo>
                  <a:lnTo>
                    <a:pt x="721" y="503"/>
                  </a:lnTo>
                  <a:lnTo>
                    <a:pt x="720" y="503"/>
                  </a:lnTo>
                  <a:lnTo>
                    <a:pt x="720" y="504"/>
                  </a:lnTo>
                  <a:lnTo>
                    <a:pt x="720" y="505"/>
                  </a:lnTo>
                  <a:lnTo>
                    <a:pt x="720" y="506"/>
                  </a:lnTo>
                  <a:lnTo>
                    <a:pt x="721" y="506"/>
                  </a:lnTo>
                  <a:lnTo>
                    <a:pt x="721" y="507"/>
                  </a:lnTo>
                  <a:lnTo>
                    <a:pt x="722" y="507"/>
                  </a:lnTo>
                  <a:lnTo>
                    <a:pt x="722" y="508"/>
                  </a:lnTo>
                  <a:lnTo>
                    <a:pt x="723" y="508"/>
                  </a:lnTo>
                  <a:lnTo>
                    <a:pt x="723" y="509"/>
                  </a:lnTo>
                  <a:lnTo>
                    <a:pt x="724" y="509"/>
                  </a:lnTo>
                  <a:lnTo>
                    <a:pt x="724" y="510"/>
                  </a:lnTo>
                  <a:lnTo>
                    <a:pt x="724" y="511"/>
                  </a:lnTo>
                  <a:lnTo>
                    <a:pt x="725" y="511"/>
                  </a:lnTo>
                  <a:lnTo>
                    <a:pt x="725" y="512"/>
                  </a:lnTo>
                  <a:lnTo>
                    <a:pt x="726" y="512"/>
                  </a:lnTo>
                  <a:lnTo>
                    <a:pt x="727" y="512"/>
                  </a:lnTo>
                  <a:lnTo>
                    <a:pt x="727" y="513"/>
                  </a:lnTo>
                  <a:lnTo>
                    <a:pt x="727" y="514"/>
                  </a:lnTo>
                  <a:lnTo>
                    <a:pt x="728" y="514"/>
                  </a:lnTo>
                  <a:lnTo>
                    <a:pt x="729" y="514"/>
                  </a:lnTo>
                  <a:lnTo>
                    <a:pt x="729" y="515"/>
                  </a:lnTo>
                  <a:lnTo>
                    <a:pt x="729" y="516"/>
                  </a:lnTo>
                  <a:lnTo>
                    <a:pt x="730" y="516"/>
                  </a:lnTo>
                  <a:lnTo>
                    <a:pt x="731" y="516"/>
                  </a:lnTo>
                  <a:lnTo>
                    <a:pt x="731" y="515"/>
                  </a:lnTo>
                  <a:lnTo>
                    <a:pt x="732" y="516"/>
                  </a:lnTo>
                  <a:lnTo>
                    <a:pt x="731" y="518"/>
                  </a:lnTo>
                  <a:lnTo>
                    <a:pt x="731" y="519"/>
                  </a:lnTo>
                  <a:lnTo>
                    <a:pt x="732" y="519"/>
                  </a:lnTo>
                  <a:lnTo>
                    <a:pt x="732" y="520"/>
                  </a:lnTo>
                  <a:lnTo>
                    <a:pt x="733" y="521"/>
                  </a:lnTo>
                  <a:lnTo>
                    <a:pt x="734" y="521"/>
                  </a:lnTo>
                  <a:lnTo>
                    <a:pt x="734" y="522"/>
                  </a:lnTo>
                  <a:lnTo>
                    <a:pt x="734" y="523"/>
                  </a:lnTo>
                  <a:lnTo>
                    <a:pt x="734" y="524"/>
                  </a:lnTo>
                  <a:lnTo>
                    <a:pt x="734" y="525"/>
                  </a:lnTo>
                  <a:lnTo>
                    <a:pt x="735" y="525"/>
                  </a:lnTo>
                  <a:lnTo>
                    <a:pt x="735" y="526"/>
                  </a:lnTo>
                  <a:lnTo>
                    <a:pt x="737" y="526"/>
                  </a:lnTo>
                  <a:lnTo>
                    <a:pt x="737" y="525"/>
                  </a:lnTo>
                  <a:lnTo>
                    <a:pt x="738" y="525"/>
                  </a:lnTo>
                  <a:lnTo>
                    <a:pt x="739" y="525"/>
                  </a:lnTo>
                  <a:lnTo>
                    <a:pt x="739" y="526"/>
                  </a:lnTo>
                  <a:lnTo>
                    <a:pt x="740" y="526"/>
                  </a:lnTo>
                  <a:lnTo>
                    <a:pt x="740" y="527"/>
                  </a:lnTo>
                  <a:lnTo>
                    <a:pt x="740" y="528"/>
                  </a:lnTo>
                  <a:lnTo>
                    <a:pt x="741" y="528"/>
                  </a:lnTo>
                  <a:lnTo>
                    <a:pt x="741" y="529"/>
                  </a:lnTo>
                  <a:lnTo>
                    <a:pt x="742" y="529"/>
                  </a:lnTo>
                  <a:lnTo>
                    <a:pt x="741" y="529"/>
                  </a:lnTo>
                  <a:lnTo>
                    <a:pt x="741" y="530"/>
                  </a:lnTo>
                  <a:lnTo>
                    <a:pt x="740" y="530"/>
                  </a:lnTo>
                  <a:lnTo>
                    <a:pt x="739" y="530"/>
                  </a:lnTo>
                  <a:lnTo>
                    <a:pt x="739" y="531"/>
                  </a:lnTo>
                  <a:lnTo>
                    <a:pt x="738" y="531"/>
                  </a:lnTo>
                  <a:lnTo>
                    <a:pt x="737" y="531"/>
                  </a:lnTo>
                  <a:lnTo>
                    <a:pt x="735" y="531"/>
                  </a:lnTo>
                  <a:lnTo>
                    <a:pt x="734" y="531"/>
                  </a:lnTo>
                  <a:lnTo>
                    <a:pt x="734" y="532"/>
                  </a:lnTo>
                  <a:lnTo>
                    <a:pt x="733" y="532"/>
                  </a:lnTo>
                  <a:lnTo>
                    <a:pt x="732" y="532"/>
                  </a:lnTo>
                  <a:lnTo>
                    <a:pt x="732" y="533"/>
                  </a:lnTo>
                  <a:lnTo>
                    <a:pt x="732" y="534"/>
                  </a:lnTo>
                  <a:lnTo>
                    <a:pt x="731" y="534"/>
                  </a:lnTo>
                  <a:lnTo>
                    <a:pt x="731" y="535"/>
                  </a:lnTo>
                  <a:lnTo>
                    <a:pt x="730" y="535"/>
                  </a:lnTo>
                  <a:lnTo>
                    <a:pt x="729" y="535"/>
                  </a:lnTo>
                  <a:lnTo>
                    <a:pt x="729" y="534"/>
                  </a:lnTo>
                  <a:lnTo>
                    <a:pt x="728" y="534"/>
                  </a:lnTo>
                  <a:lnTo>
                    <a:pt x="727" y="534"/>
                  </a:lnTo>
                  <a:lnTo>
                    <a:pt x="727" y="533"/>
                  </a:lnTo>
                  <a:lnTo>
                    <a:pt x="726" y="533"/>
                  </a:lnTo>
                  <a:lnTo>
                    <a:pt x="725" y="533"/>
                  </a:lnTo>
                  <a:lnTo>
                    <a:pt x="725" y="532"/>
                  </a:lnTo>
                  <a:lnTo>
                    <a:pt x="725" y="533"/>
                  </a:lnTo>
                  <a:lnTo>
                    <a:pt x="724" y="533"/>
                  </a:lnTo>
                  <a:lnTo>
                    <a:pt x="723" y="534"/>
                  </a:lnTo>
                  <a:lnTo>
                    <a:pt x="722" y="534"/>
                  </a:lnTo>
                  <a:lnTo>
                    <a:pt x="721" y="534"/>
                  </a:lnTo>
                  <a:lnTo>
                    <a:pt x="720" y="534"/>
                  </a:lnTo>
                  <a:lnTo>
                    <a:pt x="720" y="535"/>
                  </a:lnTo>
                  <a:lnTo>
                    <a:pt x="719" y="535"/>
                  </a:lnTo>
                  <a:lnTo>
                    <a:pt x="719" y="536"/>
                  </a:lnTo>
                  <a:lnTo>
                    <a:pt x="718" y="536"/>
                  </a:lnTo>
                  <a:lnTo>
                    <a:pt x="717" y="536"/>
                  </a:lnTo>
                  <a:lnTo>
                    <a:pt x="716" y="536"/>
                  </a:lnTo>
                  <a:lnTo>
                    <a:pt x="715" y="536"/>
                  </a:lnTo>
                  <a:lnTo>
                    <a:pt x="714" y="536"/>
                  </a:lnTo>
                  <a:lnTo>
                    <a:pt x="714" y="537"/>
                  </a:lnTo>
                  <a:lnTo>
                    <a:pt x="713" y="537"/>
                  </a:lnTo>
                  <a:lnTo>
                    <a:pt x="713" y="538"/>
                  </a:lnTo>
                  <a:lnTo>
                    <a:pt x="712" y="538"/>
                  </a:lnTo>
                  <a:lnTo>
                    <a:pt x="712" y="539"/>
                  </a:lnTo>
                  <a:lnTo>
                    <a:pt x="710" y="539"/>
                  </a:lnTo>
                  <a:lnTo>
                    <a:pt x="710" y="540"/>
                  </a:lnTo>
                  <a:lnTo>
                    <a:pt x="710" y="539"/>
                  </a:lnTo>
                  <a:lnTo>
                    <a:pt x="709" y="539"/>
                  </a:lnTo>
                  <a:lnTo>
                    <a:pt x="709" y="540"/>
                  </a:lnTo>
                  <a:lnTo>
                    <a:pt x="708" y="540"/>
                  </a:lnTo>
                  <a:lnTo>
                    <a:pt x="708" y="541"/>
                  </a:lnTo>
                  <a:lnTo>
                    <a:pt x="708" y="543"/>
                  </a:lnTo>
                  <a:lnTo>
                    <a:pt x="707" y="543"/>
                  </a:lnTo>
                  <a:lnTo>
                    <a:pt x="707" y="544"/>
                  </a:lnTo>
                  <a:lnTo>
                    <a:pt x="706" y="544"/>
                  </a:lnTo>
                  <a:lnTo>
                    <a:pt x="706" y="545"/>
                  </a:lnTo>
                  <a:lnTo>
                    <a:pt x="705" y="545"/>
                  </a:lnTo>
                  <a:lnTo>
                    <a:pt x="705" y="546"/>
                  </a:lnTo>
                  <a:lnTo>
                    <a:pt x="704" y="546"/>
                  </a:lnTo>
                  <a:lnTo>
                    <a:pt x="704" y="547"/>
                  </a:lnTo>
                  <a:lnTo>
                    <a:pt x="703" y="547"/>
                  </a:lnTo>
                  <a:lnTo>
                    <a:pt x="703" y="548"/>
                  </a:lnTo>
                  <a:lnTo>
                    <a:pt x="702" y="548"/>
                  </a:lnTo>
                  <a:lnTo>
                    <a:pt x="702" y="549"/>
                  </a:lnTo>
                  <a:lnTo>
                    <a:pt x="701" y="549"/>
                  </a:lnTo>
                  <a:lnTo>
                    <a:pt x="701" y="548"/>
                  </a:lnTo>
                  <a:lnTo>
                    <a:pt x="700" y="548"/>
                  </a:lnTo>
                  <a:lnTo>
                    <a:pt x="700" y="549"/>
                  </a:lnTo>
                  <a:lnTo>
                    <a:pt x="699" y="549"/>
                  </a:lnTo>
                  <a:lnTo>
                    <a:pt x="698" y="549"/>
                  </a:lnTo>
                  <a:lnTo>
                    <a:pt x="697" y="549"/>
                  </a:lnTo>
                  <a:lnTo>
                    <a:pt x="696" y="549"/>
                  </a:lnTo>
                  <a:lnTo>
                    <a:pt x="695" y="550"/>
                  </a:lnTo>
                  <a:lnTo>
                    <a:pt x="694" y="550"/>
                  </a:lnTo>
                  <a:lnTo>
                    <a:pt x="694" y="551"/>
                  </a:lnTo>
                  <a:lnTo>
                    <a:pt x="693" y="551"/>
                  </a:lnTo>
                  <a:lnTo>
                    <a:pt x="693" y="552"/>
                  </a:lnTo>
                  <a:lnTo>
                    <a:pt x="692" y="552"/>
                  </a:lnTo>
                  <a:lnTo>
                    <a:pt x="692" y="553"/>
                  </a:lnTo>
                  <a:lnTo>
                    <a:pt x="691" y="553"/>
                  </a:lnTo>
                  <a:lnTo>
                    <a:pt x="691" y="554"/>
                  </a:lnTo>
                  <a:lnTo>
                    <a:pt x="690" y="554"/>
                  </a:lnTo>
                  <a:lnTo>
                    <a:pt x="690" y="553"/>
                  </a:lnTo>
                  <a:lnTo>
                    <a:pt x="689" y="553"/>
                  </a:lnTo>
                  <a:lnTo>
                    <a:pt x="689" y="552"/>
                  </a:lnTo>
                  <a:lnTo>
                    <a:pt x="688" y="552"/>
                  </a:lnTo>
                  <a:lnTo>
                    <a:pt x="687" y="552"/>
                  </a:lnTo>
                  <a:lnTo>
                    <a:pt x="685" y="552"/>
                  </a:lnTo>
                  <a:lnTo>
                    <a:pt x="685" y="553"/>
                  </a:lnTo>
                  <a:lnTo>
                    <a:pt x="684" y="553"/>
                  </a:lnTo>
                  <a:lnTo>
                    <a:pt x="684" y="554"/>
                  </a:lnTo>
                  <a:lnTo>
                    <a:pt x="683" y="554"/>
                  </a:lnTo>
                  <a:lnTo>
                    <a:pt x="682" y="554"/>
                  </a:lnTo>
                  <a:lnTo>
                    <a:pt x="681" y="554"/>
                  </a:lnTo>
                  <a:lnTo>
                    <a:pt x="680" y="554"/>
                  </a:lnTo>
                  <a:lnTo>
                    <a:pt x="680" y="553"/>
                  </a:lnTo>
                  <a:lnTo>
                    <a:pt x="679" y="552"/>
                  </a:lnTo>
                  <a:lnTo>
                    <a:pt x="678" y="552"/>
                  </a:lnTo>
                  <a:lnTo>
                    <a:pt x="678" y="553"/>
                  </a:lnTo>
                  <a:lnTo>
                    <a:pt x="677" y="553"/>
                  </a:lnTo>
                  <a:lnTo>
                    <a:pt x="677" y="552"/>
                  </a:lnTo>
                  <a:lnTo>
                    <a:pt x="676" y="552"/>
                  </a:lnTo>
                  <a:lnTo>
                    <a:pt x="675" y="552"/>
                  </a:lnTo>
                  <a:lnTo>
                    <a:pt x="674" y="552"/>
                  </a:lnTo>
                  <a:lnTo>
                    <a:pt x="673" y="552"/>
                  </a:lnTo>
                  <a:lnTo>
                    <a:pt x="672" y="552"/>
                  </a:lnTo>
                  <a:lnTo>
                    <a:pt x="671" y="552"/>
                  </a:lnTo>
                  <a:lnTo>
                    <a:pt x="670" y="552"/>
                  </a:lnTo>
                  <a:lnTo>
                    <a:pt x="670" y="553"/>
                  </a:lnTo>
                  <a:lnTo>
                    <a:pt x="669" y="553"/>
                  </a:lnTo>
                  <a:lnTo>
                    <a:pt x="668" y="554"/>
                  </a:lnTo>
                  <a:lnTo>
                    <a:pt x="667" y="554"/>
                  </a:lnTo>
                  <a:lnTo>
                    <a:pt x="667" y="555"/>
                  </a:lnTo>
                  <a:lnTo>
                    <a:pt x="666" y="555"/>
                  </a:lnTo>
                  <a:lnTo>
                    <a:pt x="665" y="555"/>
                  </a:lnTo>
                  <a:lnTo>
                    <a:pt x="665" y="556"/>
                  </a:lnTo>
                  <a:lnTo>
                    <a:pt x="664" y="556"/>
                  </a:lnTo>
                  <a:lnTo>
                    <a:pt x="663" y="556"/>
                  </a:lnTo>
                  <a:lnTo>
                    <a:pt x="663" y="557"/>
                  </a:lnTo>
                  <a:lnTo>
                    <a:pt x="663" y="558"/>
                  </a:lnTo>
                  <a:lnTo>
                    <a:pt x="662" y="558"/>
                  </a:lnTo>
                  <a:lnTo>
                    <a:pt x="662" y="559"/>
                  </a:lnTo>
                  <a:lnTo>
                    <a:pt x="660" y="559"/>
                  </a:lnTo>
                  <a:lnTo>
                    <a:pt x="660" y="560"/>
                  </a:lnTo>
                  <a:lnTo>
                    <a:pt x="659" y="560"/>
                  </a:lnTo>
                  <a:lnTo>
                    <a:pt x="659" y="561"/>
                  </a:lnTo>
                  <a:lnTo>
                    <a:pt x="658" y="561"/>
                  </a:lnTo>
                  <a:lnTo>
                    <a:pt x="658" y="562"/>
                  </a:lnTo>
                  <a:lnTo>
                    <a:pt x="657" y="562"/>
                  </a:lnTo>
                  <a:lnTo>
                    <a:pt x="657" y="563"/>
                  </a:lnTo>
                  <a:lnTo>
                    <a:pt x="656" y="563"/>
                  </a:lnTo>
                  <a:lnTo>
                    <a:pt x="655" y="563"/>
                  </a:lnTo>
                  <a:lnTo>
                    <a:pt x="654" y="563"/>
                  </a:lnTo>
                  <a:lnTo>
                    <a:pt x="653" y="563"/>
                  </a:lnTo>
                  <a:lnTo>
                    <a:pt x="652" y="563"/>
                  </a:lnTo>
                  <a:lnTo>
                    <a:pt x="652" y="562"/>
                  </a:lnTo>
                  <a:lnTo>
                    <a:pt x="651" y="562"/>
                  </a:lnTo>
                  <a:lnTo>
                    <a:pt x="651" y="561"/>
                  </a:lnTo>
                  <a:lnTo>
                    <a:pt x="650" y="561"/>
                  </a:lnTo>
                  <a:lnTo>
                    <a:pt x="650" y="560"/>
                  </a:lnTo>
                  <a:lnTo>
                    <a:pt x="649" y="560"/>
                  </a:lnTo>
                  <a:lnTo>
                    <a:pt x="649" y="559"/>
                  </a:lnTo>
                  <a:lnTo>
                    <a:pt x="649" y="558"/>
                  </a:lnTo>
                  <a:lnTo>
                    <a:pt x="648" y="558"/>
                  </a:lnTo>
                  <a:lnTo>
                    <a:pt x="647" y="557"/>
                  </a:lnTo>
                  <a:lnTo>
                    <a:pt x="646" y="557"/>
                  </a:lnTo>
                  <a:lnTo>
                    <a:pt x="646" y="556"/>
                  </a:lnTo>
                  <a:lnTo>
                    <a:pt x="646" y="555"/>
                  </a:lnTo>
                  <a:lnTo>
                    <a:pt x="645" y="555"/>
                  </a:lnTo>
                  <a:lnTo>
                    <a:pt x="645" y="554"/>
                  </a:lnTo>
                  <a:lnTo>
                    <a:pt x="644" y="553"/>
                  </a:lnTo>
                  <a:lnTo>
                    <a:pt x="643" y="553"/>
                  </a:lnTo>
                  <a:lnTo>
                    <a:pt x="643" y="552"/>
                  </a:lnTo>
                  <a:lnTo>
                    <a:pt x="642" y="552"/>
                  </a:lnTo>
                  <a:lnTo>
                    <a:pt x="642" y="551"/>
                  </a:lnTo>
                  <a:lnTo>
                    <a:pt x="641" y="552"/>
                  </a:lnTo>
                  <a:lnTo>
                    <a:pt x="640" y="552"/>
                  </a:lnTo>
                  <a:lnTo>
                    <a:pt x="639" y="552"/>
                  </a:lnTo>
                  <a:lnTo>
                    <a:pt x="638" y="552"/>
                  </a:lnTo>
                  <a:lnTo>
                    <a:pt x="637" y="552"/>
                  </a:lnTo>
                  <a:lnTo>
                    <a:pt x="635" y="552"/>
                  </a:lnTo>
                  <a:lnTo>
                    <a:pt x="634" y="552"/>
                  </a:lnTo>
                  <a:lnTo>
                    <a:pt x="633" y="552"/>
                  </a:lnTo>
                  <a:lnTo>
                    <a:pt x="632" y="552"/>
                  </a:lnTo>
                  <a:lnTo>
                    <a:pt x="632" y="551"/>
                  </a:lnTo>
                  <a:lnTo>
                    <a:pt x="631" y="551"/>
                  </a:lnTo>
                  <a:lnTo>
                    <a:pt x="630" y="551"/>
                  </a:lnTo>
                  <a:lnTo>
                    <a:pt x="629" y="551"/>
                  </a:lnTo>
                  <a:lnTo>
                    <a:pt x="629" y="552"/>
                  </a:lnTo>
                  <a:lnTo>
                    <a:pt x="628" y="552"/>
                  </a:lnTo>
                  <a:lnTo>
                    <a:pt x="628" y="553"/>
                  </a:lnTo>
                  <a:lnTo>
                    <a:pt x="627" y="553"/>
                  </a:lnTo>
                  <a:lnTo>
                    <a:pt x="627" y="554"/>
                  </a:lnTo>
                  <a:lnTo>
                    <a:pt x="627" y="555"/>
                  </a:lnTo>
                  <a:lnTo>
                    <a:pt x="626" y="555"/>
                  </a:lnTo>
                  <a:lnTo>
                    <a:pt x="626" y="556"/>
                  </a:lnTo>
                  <a:lnTo>
                    <a:pt x="625" y="556"/>
                  </a:lnTo>
                  <a:lnTo>
                    <a:pt x="624" y="556"/>
                  </a:lnTo>
                  <a:lnTo>
                    <a:pt x="624" y="557"/>
                  </a:lnTo>
                  <a:lnTo>
                    <a:pt x="623" y="557"/>
                  </a:lnTo>
                  <a:lnTo>
                    <a:pt x="622" y="557"/>
                  </a:lnTo>
                  <a:lnTo>
                    <a:pt x="621" y="558"/>
                  </a:lnTo>
                  <a:lnTo>
                    <a:pt x="621" y="559"/>
                  </a:lnTo>
                  <a:lnTo>
                    <a:pt x="620" y="559"/>
                  </a:lnTo>
                  <a:lnTo>
                    <a:pt x="620" y="560"/>
                  </a:lnTo>
                  <a:lnTo>
                    <a:pt x="619" y="560"/>
                  </a:lnTo>
                  <a:lnTo>
                    <a:pt x="618" y="560"/>
                  </a:lnTo>
                  <a:lnTo>
                    <a:pt x="617" y="560"/>
                  </a:lnTo>
                  <a:lnTo>
                    <a:pt x="617" y="561"/>
                  </a:lnTo>
                  <a:lnTo>
                    <a:pt x="616" y="561"/>
                  </a:lnTo>
                  <a:lnTo>
                    <a:pt x="615" y="560"/>
                  </a:lnTo>
                  <a:lnTo>
                    <a:pt x="615" y="559"/>
                  </a:lnTo>
                  <a:lnTo>
                    <a:pt x="614" y="559"/>
                  </a:lnTo>
                  <a:lnTo>
                    <a:pt x="614" y="558"/>
                  </a:lnTo>
                  <a:lnTo>
                    <a:pt x="613" y="558"/>
                  </a:lnTo>
                  <a:lnTo>
                    <a:pt x="613" y="557"/>
                  </a:lnTo>
                  <a:lnTo>
                    <a:pt x="613" y="556"/>
                  </a:lnTo>
                  <a:lnTo>
                    <a:pt x="612" y="556"/>
                  </a:lnTo>
                  <a:lnTo>
                    <a:pt x="610" y="556"/>
                  </a:lnTo>
                  <a:lnTo>
                    <a:pt x="609" y="556"/>
                  </a:lnTo>
                  <a:lnTo>
                    <a:pt x="608" y="556"/>
                  </a:lnTo>
                  <a:lnTo>
                    <a:pt x="607" y="556"/>
                  </a:lnTo>
                  <a:lnTo>
                    <a:pt x="606" y="556"/>
                  </a:lnTo>
                  <a:lnTo>
                    <a:pt x="605" y="556"/>
                  </a:lnTo>
                  <a:lnTo>
                    <a:pt x="605" y="557"/>
                  </a:lnTo>
                  <a:lnTo>
                    <a:pt x="604" y="557"/>
                  </a:lnTo>
                  <a:lnTo>
                    <a:pt x="603" y="557"/>
                  </a:lnTo>
                  <a:lnTo>
                    <a:pt x="603" y="558"/>
                  </a:lnTo>
                  <a:lnTo>
                    <a:pt x="602" y="558"/>
                  </a:lnTo>
                  <a:lnTo>
                    <a:pt x="601" y="558"/>
                  </a:lnTo>
                  <a:lnTo>
                    <a:pt x="601" y="559"/>
                  </a:lnTo>
                  <a:lnTo>
                    <a:pt x="600" y="559"/>
                  </a:lnTo>
                  <a:lnTo>
                    <a:pt x="600" y="558"/>
                  </a:lnTo>
                  <a:lnTo>
                    <a:pt x="599" y="558"/>
                  </a:lnTo>
                  <a:lnTo>
                    <a:pt x="598" y="558"/>
                  </a:lnTo>
                  <a:lnTo>
                    <a:pt x="597" y="558"/>
                  </a:lnTo>
                  <a:lnTo>
                    <a:pt x="596" y="558"/>
                  </a:lnTo>
                  <a:lnTo>
                    <a:pt x="596" y="559"/>
                  </a:lnTo>
                  <a:lnTo>
                    <a:pt x="595" y="559"/>
                  </a:lnTo>
                  <a:lnTo>
                    <a:pt x="595" y="560"/>
                  </a:lnTo>
                  <a:lnTo>
                    <a:pt x="596" y="560"/>
                  </a:lnTo>
                  <a:lnTo>
                    <a:pt x="596" y="561"/>
                  </a:lnTo>
                  <a:lnTo>
                    <a:pt x="595" y="561"/>
                  </a:lnTo>
                  <a:lnTo>
                    <a:pt x="595" y="562"/>
                  </a:lnTo>
                  <a:lnTo>
                    <a:pt x="595" y="563"/>
                  </a:lnTo>
                  <a:lnTo>
                    <a:pt x="596" y="563"/>
                  </a:lnTo>
                  <a:lnTo>
                    <a:pt x="596" y="564"/>
                  </a:lnTo>
                  <a:lnTo>
                    <a:pt x="596" y="565"/>
                  </a:lnTo>
                  <a:lnTo>
                    <a:pt x="596" y="566"/>
                  </a:lnTo>
                  <a:lnTo>
                    <a:pt x="597" y="566"/>
                  </a:lnTo>
                  <a:lnTo>
                    <a:pt x="597" y="568"/>
                  </a:lnTo>
                  <a:lnTo>
                    <a:pt x="598" y="569"/>
                  </a:lnTo>
                  <a:lnTo>
                    <a:pt x="598" y="570"/>
                  </a:lnTo>
                  <a:lnTo>
                    <a:pt x="597" y="570"/>
                  </a:lnTo>
                  <a:lnTo>
                    <a:pt x="597" y="571"/>
                  </a:lnTo>
                  <a:lnTo>
                    <a:pt x="596" y="571"/>
                  </a:lnTo>
                  <a:lnTo>
                    <a:pt x="595" y="571"/>
                  </a:lnTo>
                  <a:lnTo>
                    <a:pt x="595" y="572"/>
                  </a:lnTo>
                  <a:lnTo>
                    <a:pt x="594" y="572"/>
                  </a:lnTo>
                  <a:lnTo>
                    <a:pt x="594" y="573"/>
                  </a:lnTo>
                  <a:lnTo>
                    <a:pt x="593" y="573"/>
                  </a:lnTo>
                  <a:lnTo>
                    <a:pt x="593" y="574"/>
                  </a:lnTo>
                  <a:lnTo>
                    <a:pt x="592" y="574"/>
                  </a:lnTo>
                  <a:lnTo>
                    <a:pt x="592" y="575"/>
                  </a:lnTo>
                  <a:lnTo>
                    <a:pt x="591" y="575"/>
                  </a:lnTo>
                  <a:lnTo>
                    <a:pt x="591" y="574"/>
                  </a:lnTo>
                  <a:lnTo>
                    <a:pt x="591" y="575"/>
                  </a:lnTo>
                  <a:lnTo>
                    <a:pt x="590" y="575"/>
                  </a:lnTo>
                  <a:lnTo>
                    <a:pt x="590" y="576"/>
                  </a:lnTo>
                  <a:lnTo>
                    <a:pt x="589" y="576"/>
                  </a:lnTo>
                  <a:lnTo>
                    <a:pt x="589" y="577"/>
                  </a:lnTo>
                  <a:lnTo>
                    <a:pt x="589" y="578"/>
                  </a:lnTo>
                  <a:lnTo>
                    <a:pt x="588" y="578"/>
                  </a:lnTo>
                  <a:lnTo>
                    <a:pt x="587" y="578"/>
                  </a:lnTo>
                  <a:lnTo>
                    <a:pt x="587" y="579"/>
                  </a:lnTo>
                  <a:lnTo>
                    <a:pt x="585" y="579"/>
                  </a:lnTo>
                  <a:lnTo>
                    <a:pt x="585" y="580"/>
                  </a:lnTo>
                  <a:lnTo>
                    <a:pt x="584" y="580"/>
                  </a:lnTo>
                  <a:lnTo>
                    <a:pt x="584" y="579"/>
                  </a:lnTo>
                  <a:lnTo>
                    <a:pt x="583" y="579"/>
                  </a:lnTo>
                  <a:lnTo>
                    <a:pt x="582" y="579"/>
                  </a:lnTo>
                  <a:lnTo>
                    <a:pt x="582" y="578"/>
                  </a:lnTo>
                  <a:lnTo>
                    <a:pt x="581" y="578"/>
                  </a:lnTo>
                  <a:lnTo>
                    <a:pt x="581" y="577"/>
                  </a:lnTo>
                  <a:lnTo>
                    <a:pt x="580" y="577"/>
                  </a:lnTo>
                  <a:lnTo>
                    <a:pt x="579" y="577"/>
                  </a:lnTo>
                  <a:lnTo>
                    <a:pt x="578" y="577"/>
                  </a:lnTo>
                  <a:lnTo>
                    <a:pt x="578" y="576"/>
                  </a:lnTo>
                  <a:lnTo>
                    <a:pt x="577" y="576"/>
                  </a:lnTo>
                  <a:lnTo>
                    <a:pt x="576" y="576"/>
                  </a:lnTo>
                  <a:lnTo>
                    <a:pt x="575" y="576"/>
                  </a:lnTo>
                  <a:lnTo>
                    <a:pt x="574" y="576"/>
                  </a:lnTo>
                  <a:lnTo>
                    <a:pt x="573" y="576"/>
                  </a:lnTo>
                  <a:lnTo>
                    <a:pt x="573" y="577"/>
                  </a:lnTo>
                  <a:lnTo>
                    <a:pt x="572" y="577"/>
                  </a:lnTo>
                  <a:lnTo>
                    <a:pt x="572" y="578"/>
                  </a:lnTo>
                  <a:lnTo>
                    <a:pt x="571" y="578"/>
                  </a:lnTo>
                  <a:lnTo>
                    <a:pt x="571" y="579"/>
                  </a:lnTo>
                  <a:lnTo>
                    <a:pt x="571" y="580"/>
                  </a:lnTo>
                  <a:lnTo>
                    <a:pt x="571" y="581"/>
                  </a:lnTo>
                  <a:lnTo>
                    <a:pt x="570" y="582"/>
                  </a:lnTo>
                  <a:lnTo>
                    <a:pt x="569" y="582"/>
                  </a:lnTo>
                  <a:lnTo>
                    <a:pt x="569" y="583"/>
                  </a:lnTo>
                  <a:lnTo>
                    <a:pt x="568" y="583"/>
                  </a:lnTo>
                  <a:lnTo>
                    <a:pt x="567" y="583"/>
                  </a:lnTo>
                  <a:lnTo>
                    <a:pt x="566" y="583"/>
                  </a:lnTo>
                  <a:lnTo>
                    <a:pt x="566" y="584"/>
                  </a:lnTo>
                  <a:lnTo>
                    <a:pt x="565" y="584"/>
                  </a:lnTo>
                  <a:lnTo>
                    <a:pt x="565" y="585"/>
                  </a:lnTo>
                  <a:lnTo>
                    <a:pt x="564" y="585"/>
                  </a:lnTo>
                  <a:lnTo>
                    <a:pt x="563" y="585"/>
                  </a:lnTo>
                  <a:lnTo>
                    <a:pt x="563" y="586"/>
                  </a:lnTo>
                  <a:lnTo>
                    <a:pt x="563" y="587"/>
                  </a:lnTo>
                  <a:lnTo>
                    <a:pt x="562" y="587"/>
                  </a:lnTo>
                  <a:lnTo>
                    <a:pt x="562" y="588"/>
                  </a:lnTo>
                  <a:lnTo>
                    <a:pt x="562" y="589"/>
                  </a:lnTo>
                  <a:lnTo>
                    <a:pt x="562" y="590"/>
                  </a:lnTo>
                  <a:lnTo>
                    <a:pt x="560" y="590"/>
                  </a:lnTo>
                  <a:lnTo>
                    <a:pt x="560" y="591"/>
                  </a:lnTo>
                  <a:lnTo>
                    <a:pt x="560" y="593"/>
                  </a:lnTo>
                  <a:lnTo>
                    <a:pt x="560" y="594"/>
                  </a:lnTo>
                  <a:lnTo>
                    <a:pt x="559" y="594"/>
                  </a:lnTo>
                  <a:lnTo>
                    <a:pt x="558" y="594"/>
                  </a:lnTo>
                  <a:lnTo>
                    <a:pt x="558" y="595"/>
                  </a:lnTo>
                  <a:lnTo>
                    <a:pt x="557" y="595"/>
                  </a:lnTo>
                  <a:lnTo>
                    <a:pt x="556" y="595"/>
                  </a:lnTo>
                  <a:lnTo>
                    <a:pt x="556" y="596"/>
                  </a:lnTo>
                  <a:lnTo>
                    <a:pt x="555" y="596"/>
                  </a:lnTo>
                  <a:lnTo>
                    <a:pt x="555" y="597"/>
                  </a:lnTo>
                  <a:lnTo>
                    <a:pt x="554" y="597"/>
                  </a:lnTo>
                  <a:lnTo>
                    <a:pt x="554" y="598"/>
                  </a:lnTo>
                  <a:lnTo>
                    <a:pt x="553" y="598"/>
                  </a:lnTo>
                  <a:lnTo>
                    <a:pt x="553" y="599"/>
                  </a:lnTo>
                  <a:lnTo>
                    <a:pt x="552" y="599"/>
                  </a:lnTo>
                  <a:lnTo>
                    <a:pt x="552" y="600"/>
                  </a:lnTo>
                  <a:lnTo>
                    <a:pt x="551" y="600"/>
                  </a:lnTo>
                  <a:lnTo>
                    <a:pt x="551" y="601"/>
                  </a:lnTo>
                  <a:lnTo>
                    <a:pt x="550" y="601"/>
                  </a:lnTo>
                  <a:lnTo>
                    <a:pt x="550" y="602"/>
                  </a:lnTo>
                  <a:lnTo>
                    <a:pt x="549" y="602"/>
                  </a:lnTo>
                  <a:lnTo>
                    <a:pt x="548" y="602"/>
                  </a:lnTo>
                  <a:lnTo>
                    <a:pt x="548" y="603"/>
                  </a:lnTo>
                  <a:lnTo>
                    <a:pt x="547" y="603"/>
                  </a:lnTo>
                  <a:lnTo>
                    <a:pt x="547" y="604"/>
                  </a:lnTo>
                  <a:lnTo>
                    <a:pt x="546" y="604"/>
                  </a:lnTo>
                  <a:lnTo>
                    <a:pt x="546" y="605"/>
                  </a:lnTo>
                  <a:lnTo>
                    <a:pt x="547" y="605"/>
                  </a:lnTo>
                  <a:lnTo>
                    <a:pt x="547" y="606"/>
                  </a:lnTo>
                  <a:lnTo>
                    <a:pt x="546" y="606"/>
                  </a:lnTo>
                  <a:lnTo>
                    <a:pt x="546" y="607"/>
                  </a:lnTo>
                  <a:lnTo>
                    <a:pt x="545" y="607"/>
                  </a:lnTo>
                  <a:lnTo>
                    <a:pt x="544" y="608"/>
                  </a:lnTo>
                  <a:lnTo>
                    <a:pt x="543" y="608"/>
                  </a:lnTo>
                  <a:lnTo>
                    <a:pt x="542" y="608"/>
                  </a:lnTo>
                  <a:lnTo>
                    <a:pt x="542" y="609"/>
                  </a:lnTo>
                  <a:lnTo>
                    <a:pt x="541" y="609"/>
                  </a:lnTo>
                  <a:lnTo>
                    <a:pt x="540" y="609"/>
                  </a:lnTo>
                  <a:lnTo>
                    <a:pt x="540" y="610"/>
                  </a:lnTo>
                  <a:lnTo>
                    <a:pt x="539" y="610"/>
                  </a:lnTo>
                  <a:lnTo>
                    <a:pt x="538" y="610"/>
                  </a:lnTo>
                  <a:lnTo>
                    <a:pt x="538" y="611"/>
                  </a:lnTo>
                  <a:lnTo>
                    <a:pt x="537" y="611"/>
                  </a:lnTo>
                  <a:lnTo>
                    <a:pt x="535" y="611"/>
                  </a:lnTo>
                  <a:lnTo>
                    <a:pt x="535" y="612"/>
                  </a:lnTo>
                  <a:lnTo>
                    <a:pt x="534" y="612"/>
                  </a:lnTo>
                  <a:lnTo>
                    <a:pt x="533" y="612"/>
                  </a:lnTo>
                  <a:lnTo>
                    <a:pt x="532" y="612"/>
                  </a:lnTo>
                  <a:lnTo>
                    <a:pt x="532" y="613"/>
                  </a:lnTo>
                  <a:lnTo>
                    <a:pt x="531" y="613"/>
                  </a:lnTo>
                  <a:lnTo>
                    <a:pt x="531" y="614"/>
                  </a:lnTo>
                  <a:lnTo>
                    <a:pt x="530" y="614"/>
                  </a:lnTo>
                  <a:lnTo>
                    <a:pt x="529" y="614"/>
                  </a:lnTo>
                  <a:lnTo>
                    <a:pt x="528" y="614"/>
                  </a:lnTo>
                  <a:lnTo>
                    <a:pt x="527" y="614"/>
                  </a:lnTo>
                  <a:lnTo>
                    <a:pt x="527" y="615"/>
                  </a:lnTo>
                  <a:lnTo>
                    <a:pt x="527" y="616"/>
                  </a:lnTo>
                  <a:lnTo>
                    <a:pt x="526" y="618"/>
                  </a:lnTo>
                  <a:lnTo>
                    <a:pt x="526" y="616"/>
                  </a:lnTo>
                  <a:lnTo>
                    <a:pt x="525" y="616"/>
                  </a:lnTo>
                  <a:lnTo>
                    <a:pt x="524" y="616"/>
                  </a:lnTo>
                  <a:lnTo>
                    <a:pt x="524" y="618"/>
                  </a:lnTo>
                  <a:lnTo>
                    <a:pt x="523" y="618"/>
                  </a:lnTo>
                  <a:lnTo>
                    <a:pt x="522" y="618"/>
                  </a:lnTo>
                  <a:lnTo>
                    <a:pt x="522" y="619"/>
                  </a:lnTo>
                  <a:lnTo>
                    <a:pt x="522" y="618"/>
                  </a:lnTo>
                  <a:lnTo>
                    <a:pt x="521" y="618"/>
                  </a:lnTo>
                  <a:lnTo>
                    <a:pt x="521" y="616"/>
                  </a:lnTo>
                  <a:lnTo>
                    <a:pt x="520" y="616"/>
                  </a:lnTo>
                  <a:lnTo>
                    <a:pt x="519" y="615"/>
                  </a:lnTo>
                  <a:lnTo>
                    <a:pt x="519" y="614"/>
                  </a:lnTo>
                  <a:lnTo>
                    <a:pt x="518" y="614"/>
                  </a:lnTo>
                  <a:lnTo>
                    <a:pt x="517" y="614"/>
                  </a:lnTo>
                  <a:lnTo>
                    <a:pt x="516" y="614"/>
                  </a:lnTo>
                  <a:lnTo>
                    <a:pt x="516" y="615"/>
                  </a:lnTo>
                  <a:lnTo>
                    <a:pt x="515" y="615"/>
                  </a:lnTo>
                  <a:lnTo>
                    <a:pt x="515" y="614"/>
                  </a:lnTo>
                  <a:lnTo>
                    <a:pt x="514" y="614"/>
                  </a:lnTo>
                  <a:lnTo>
                    <a:pt x="514" y="615"/>
                  </a:lnTo>
                  <a:lnTo>
                    <a:pt x="514" y="614"/>
                  </a:lnTo>
                  <a:lnTo>
                    <a:pt x="513" y="614"/>
                  </a:lnTo>
                  <a:lnTo>
                    <a:pt x="511" y="614"/>
                  </a:lnTo>
                  <a:lnTo>
                    <a:pt x="510" y="614"/>
                  </a:lnTo>
                  <a:lnTo>
                    <a:pt x="510" y="615"/>
                  </a:lnTo>
                  <a:lnTo>
                    <a:pt x="510" y="616"/>
                  </a:lnTo>
                  <a:lnTo>
                    <a:pt x="509" y="616"/>
                  </a:lnTo>
                  <a:lnTo>
                    <a:pt x="508" y="616"/>
                  </a:lnTo>
                  <a:lnTo>
                    <a:pt x="508" y="618"/>
                  </a:lnTo>
                  <a:lnTo>
                    <a:pt x="507" y="618"/>
                  </a:lnTo>
                  <a:lnTo>
                    <a:pt x="506" y="618"/>
                  </a:lnTo>
                  <a:lnTo>
                    <a:pt x="506" y="619"/>
                  </a:lnTo>
                  <a:lnTo>
                    <a:pt x="505" y="619"/>
                  </a:lnTo>
                  <a:lnTo>
                    <a:pt x="505" y="620"/>
                  </a:lnTo>
                  <a:lnTo>
                    <a:pt x="504" y="620"/>
                  </a:lnTo>
                  <a:lnTo>
                    <a:pt x="504" y="621"/>
                  </a:lnTo>
                  <a:lnTo>
                    <a:pt x="503" y="621"/>
                  </a:lnTo>
                  <a:lnTo>
                    <a:pt x="503" y="622"/>
                  </a:lnTo>
                  <a:lnTo>
                    <a:pt x="502" y="622"/>
                  </a:lnTo>
                  <a:lnTo>
                    <a:pt x="502" y="623"/>
                  </a:lnTo>
                  <a:lnTo>
                    <a:pt x="501" y="623"/>
                  </a:lnTo>
                  <a:lnTo>
                    <a:pt x="501" y="624"/>
                  </a:lnTo>
                  <a:lnTo>
                    <a:pt x="500" y="624"/>
                  </a:lnTo>
                  <a:lnTo>
                    <a:pt x="499" y="624"/>
                  </a:lnTo>
                  <a:lnTo>
                    <a:pt x="498" y="624"/>
                  </a:lnTo>
                  <a:lnTo>
                    <a:pt x="498" y="625"/>
                  </a:lnTo>
                  <a:lnTo>
                    <a:pt x="497" y="625"/>
                  </a:lnTo>
                  <a:lnTo>
                    <a:pt x="497" y="626"/>
                  </a:lnTo>
                  <a:lnTo>
                    <a:pt x="496" y="626"/>
                  </a:lnTo>
                  <a:lnTo>
                    <a:pt x="495" y="626"/>
                  </a:lnTo>
                  <a:lnTo>
                    <a:pt x="495" y="627"/>
                  </a:lnTo>
                  <a:lnTo>
                    <a:pt x="494" y="627"/>
                  </a:lnTo>
                  <a:lnTo>
                    <a:pt x="494" y="628"/>
                  </a:lnTo>
                  <a:lnTo>
                    <a:pt x="493" y="628"/>
                  </a:lnTo>
                  <a:lnTo>
                    <a:pt x="492" y="628"/>
                  </a:lnTo>
                  <a:lnTo>
                    <a:pt x="492" y="629"/>
                  </a:lnTo>
                  <a:lnTo>
                    <a:pt x="491" y="629"/>
                  </a:lnTo>
                  <a:lnTo>
                    <a:pt x="491" y="628"/>
                  </a:lnTo>
                  <a:lnTo>
                    <a:pt x="490" y="628"/>
                  </a:lnTo>
                  <a:lnTo>
                    <a:pt x="490" y="629"/>
                  </a:lnTo>
                  <a:lnTo>
                    <a:pt x="489" y="629"/>
                  </a:lnTo>
                  <a:lnTo>
                    <a:pt x="488" y="629"/>
                  </a:lnTo>
                  <a:lnTo>
                    <a:pt x="486" y="629"/>
                  </a:lnTo>
                  <a:lnTo>
                    <a:pt x="486" y="630"/>
                  </a:lnTo>
                  <a:lnTo>
                    <a:pt x="485" y="630"/>
                  </a:lnTo>
                  <a:lnTo>
                    <a:pt x="484" y="630"/>
                  </a:lnTo>
                  <a:lnTo>
                    <a:pt x="483" y="630"/>
                  </a:lnTo>
                  <a:lnTo>
                    <a:pt x="483" y="631"/>
                  </a:lnTo>
                  <a:lnTo>
                    <a:pt x="482" y="631"/>
                  </a:lnTo>
                  <a:lnTo>
                    <a:pt x="482" y="632"/>
                  </a:lnTo>
                  <a:lnTo>
                    <a:pt x="481" y="632"/>
                  </a:lnTo>
                  <a:lnTo>
                    <a:pt x="481" y="633"/>
                  </a:lnTo>
                  <a:lnTo>
                    <a:pt x="480" y="633"/>
                  </a:lnTo>
                  <a:lnTo>
                    <a:pt x="480" y="634"/>
                  </a:lnTo>
                  <a:lnTo>
                    <a:pt x="479" y="634"/>
                  </a:lnTo>
                  <a:lnTo>
                    <a:pt x="479" y="635"/>
                  </a:lnTo>
                  <a:lnTo>
                    <a:pt x="478" y="635"/>
                  </a:lnTo>
                  <a:lnTo>
                    <a:pt x="477" y="635"/>
                  </a:lnTo>
                  <a:lnTo>
                    <a:pt x="477" y="636"/>
                  </a:lnTo>
                  <a:lnTo>
                    <a:pt x="476" y="636"/>
                  </a:lnTo>
                  <a:lnTo>
                    <a:pt x="475" y="636"/>
                  </a:lnTo>
                  <a:lnTo>
                    <a:pt x="474" y="636"/>
                  </a:lnTo>
                  <a:lnTo>
                    <a:pt x="474" y="637"/>
                  </a:lnTo>
                  <a:lnTo>
                    <a:pt x="473" y="638"/>
                  </a:lnTo>
                  <a:lnTo>
                    <a:pt x="473" y="639"/>
                  </a:lnTo>
                  <a:lnTo>
                    <a:pt x="474" y="639"/>
                  </a:lnTo>
                  <a:lnTo>
                    <a:pt x="474" y="640"/>
                  </a:lnTo>
                  <a:lnTo>
                    <a:pt x="473" y="640"/>
                  </a:lnTo>
                  <a:lnTo>
                    <a:pt x="473" y="641"/>
                  </a:lnTo>
                  <a:lnTo>
                    <a:pt x="472" y="643"/>
                  </a:lnTo>
                  <a:lnTo>
                    <a:pt x="471" y="643"/>
                  </a:lnTo>
                  <a:lnTo>
                    <a:pt x="471" y="644"/>
                  </a:lnTo>
                  <a:lnTo>
                    <a:pt x="470" y="644"/>
                  </a:lnTo>
                  <a:lnTo>
                    <a:pt x="469" y="644"/>
                  </a:lnTo>
                  <a:lnTo>
                    <a:pt x="468" y="644"/>
                  </a:lnTo>
                  <a:lnTo>
                    <a:pt x="468" y="645"/>
                  </a:lnTo>
                  <a:lnTo>
                    <a:pt x="467" y="645"/>
                  </a:lnTo>
                  <a:lnTo>
                    <a:pt x="466" y="645"/>
                  </a:lnTo>
                  <a:lnTo>
                    <a:pt x="466" y="646"/>
                  </a:lnTo>
                  <a:lnTo>
                    <a:pt x="465" y="646"/>
                  </a:lnTo>
                  <a:lnTo>
                    <a:pt x="464" y="646"/>
                  </a:lnTo>
                  <a:lnTo>
                    <a:pt x="464" y="647"/>
                  </a:lnTo>
                  <a:lnTo>
                    <a:pt x="463" y="647"/>
                  </a:lnTo>
                  <a:lnTo>
                    <a:pt x="463" y="648"/>
                  </a:lnTo>
                  <a:lnTo>
                    <a:pt x="463" y="649"/>
                  </a:lnTo>
                  <a:lnTo>
                    <a:pt x="461" y="649"/>
                  </a:lnTo>
                  <a:lnTo>
                    <a:pt x="461" y="650"/>
                  </a:lnTo>
                  <a:lnTo>
                    <a:pt x="460" y="650"/>
                  </a:lnTo>
                  <a:lnTo>
                    <a:pt x="459" y="650"/>
                  </a:lnTo>
                  <a:lnTo>
                    <a:pt x="458" y="650"/>
                  </a:lnTo>
                  <a:lnTo>
                    <a:pt x="458" y="651"/>
                  </a:lnTo>
                  <a:lnTo>
                    <a:pt x="457" y="652"/>
                  </a:lnTo>
                  <a:lnTo>
                    <a:pt x="456" y="652"/>
                  </a:lnTo>
                  <a:lnTo>
                    <a:pt x="456" y="653"/>
                  </a:lnTo>
                  <a:lnTo>
                    <a:pt x="455" y="654"/>
                  </a:lnTo>
                  <a:lnTo>
                    <a:pt x="454" y="654"/>
                  </a:lnTo>
                  <a:lnTo>
                    <a:pt x="454" y="655"/>
                  </a:lnTo>
                  <a:lnTo>
                    <a:pt x="454" y="656"/>
                  </a:lnTo>
                  <a:lnTo>
                    <a:pt x="453" y="656"/>
                  </a:lnTo>
                  <a:lnTo>
                    <a:pt x="453" y="657"/>
                  </a:lnTo>
                  <a:lnTo>
                    <a:pt x="453" y="658"/>
                  </a:lnTo>
                  <a:lnTo>
                    <a:pt x="454" y="658"/>
                  </a:lnTo>
                  <a:lnTo>
                    <a:pt x="455" y="658"/>
                  </a:lnTo>
                  <a:lnTo>
                    <a:pt x="455" y="659"/>
                  </a:lnTo>
                  <a:lnTo>
                    <a:pt x="455" y="660"/>
                  </a:lnTo>
                  <a:lnTo>
                    <a:pt x="454" y="660"/>
                  </a:lnTo>
                  <a:lnTo>
                    <a:pt x="453" y="659"/>
                  </a:lnTo>
                  <a:lnTo>
                    <a:pt x="452" y="659"/>
                  </a:lnTo>
                  <a:lnTo>
                    <a:pt x="452" y="660"/>
                  </a:lnTo>
                  <a:lnTo>
                    <a:pt x="452" y="661"/>
                  </a:lnTo>
                  <a:lnTo>
                    <a:pt x="452" y="662"/>
                  </a:lnTo>
                  <a:lnTo>
                    <a:pt x="453" y="662"/>
                  </a:lnTo>
                  <a:lnTo>
                    <a:pt x="453" y="663"/>
                  </a:lnTo>
                  <a:lnTo>
                    <a:pt x="453" y="664"/>
                  </a:lnTo>
                  <a:lnTo>
                    <a:pt x="452" y="664"/>
                  </a:lnTo>
                  <a:lnTo>
                    <a:pt x="451" y="664"/>
                  </a:lnTo>
                  <a:lnTo>
                    <a:pt x="450" y="664"/>
                  </a:lnTo>
                  <a:lnTo>
                    <a:pt x="449" y="664"/>
                  </a:lnTo>
                  <a:lnTo>
                    <a:pt x="449" y="665"/>
                  </a:lnTo>
                  <a:lnTo>
                    <a:pt x="449" y="666"/>
                  </a:lnTo>
                  <a:lnTo>
                    <a:pt x="448" y="666"/>
                  </a:lnTo>
                  <a:lnTo>
                    <a:pt x="448" y="668"/>
                  </a:lnTo>
                  <a:lnTo>
                    <a:pt x="447" y="668"/>
                  </a:lnTo>
                  <a:lnTo>
                    <a:pt x="447" y="669"/>
                  </a:lnTo>
                  <a:lnTo>
                    <a:pt x="446" y="669"/>
                  </a:lnTo>
                  <a:lnTo>
                    <a:pt x="446" y="670"/>
                  </a:lnTo>
                  <a:lnTo>
                    <a:pt x="445" y="670"/>
                  </a:lnTo>
                  <a:lnTo>
                    <a:pt x="445" y="671"/>
                  </a:lnTo>
                  <a:lnTo>
                    <a:pt x="445" y="672"/>
                  </a:lnTo>
                  <a:lnTo>
                    <a:pt x="444" y="672"/>
                  </a:lnTo>
                  <a:lnTo>
                    <a:pt x="443" y="672"/>
                  </a:lnTo>
                  <a:lnTo>
                    <a:pt x="442" y="672"/>
                  </a:lnTo>
                  <a:lnTo>
                    <a:pt x="442" y="673"/>
                  </a:lnTo>
                  <a:lnTo>
                    <a:pt x="441" y="673"/>
                  </a:lnTo>
                  <a:lnTo>
                    <a:pt x="441" y="674"/>
                  </a:lnTo>
                  <a:lnTo>
                    <a:pt x="442" y="674"/>
                  </a:lnTo>
                  <a:lnTo>
                    <a:pt x="442" y="675"/>
                  </a:lnTo>
                  <a:lnTo>
                    <a:pt x="441" y="675"/>
                  </a:lnTo>
                  <a:lnTo>
                    <a:pt x="441" y="676"/>
                  </a:lnTo>
                  <a:lnTo>
                    <a:pt x="441" y="677"/>
                  </a:lnTo>
                  <a:lnTo>
                    <a:pt x="440" y="678"/>
                  </a:lnTo>
                  <a:lnTo>
                    <a:pt x="439" y="678"/>
                  </a:lnTo>
                  <a:lnTo>
                    <a:pt x="439" y="679"/>
                  </a:lnTo>
                  <a:lnTo>
                    <a:pt x="438" y="679"/>
                  </a:lnTo>
                  <a:lnTo>
                    <a:pt x="438" y="680"/>
                  </a:lnTo>
                  <a:lnTo>
                    <a:pt x="436" y="680"/>
                  </a:lnTo>
                  <a:lnTo>
                    <a:pt x="436" y="681"/>
                  </a:lnTo>
                  <a:lnTo>
                    <a:pt x="436" y="682"/>
                  </a:lnTo>
                  <a:lnTo>
                    <a:pt x="435" y="682"/>
                  </a:lnTo>
                  <a:lnTo>
                    <a:pt x="435" y="683"/>
                  </a:lnTo>
                  <a:lnTo>
                    <a:pt x="434" y="683"/>
                  </a:lnTo>
                  <a:lnTo>
                    <a:pt x="434" y="684"/>
                  </a:lnTo>
                  <a:lnTo>
                    <a:pt x="433" y="684"/>
                  </a:lnTo>
                  <a:lnTo>
                    <a:pt x="433" y="685"/>
                  </a:lnTo>
                  <a:lnTo>
                    <a:pt x="432" y="685"/>
                  </a:lnTo>
                  <a:lnTo>
                    <a:pt x="432" y="686"/>
                  </a:lnTo>
                  <a:lnTo>
                    <a:pt x="431" y="686"/>
                  </a:lnTo>
                  <a:lnTo>
                    <a:pt x="431" y="687"/>
                  </a:lnTo>
                  <a:lnTo>
                    <a:pt x="430" y="687"/>
                  </a:lnTo>
                  <a:lnTo>
                    <a:pt x="430" y="688"/>
                  </a:lnTo>
                  <a:lnTo>
                    <a:pt x="429" y="688"/>
                  </a:lnTo>
                  <a:lnTo>
                    <a:pt x="428" y="688"/>
                  </a:lnTo>
                  <a:lnTo>
                    <a:pt x="428" y="689"/>
                  </a:lnTo>
                  <a:lnTo>
                    <a:pt x="428" y="690"/>
                  </a:lnTo>
                  <a:lnTo>
                    <a:pt x="429" y="690"/>
                  </a:lnTo>
                  <a:lnTo>
                    <a:pt x="429" y="691"/>
                  </a:lnTo>
                  <a:lnTo>
                    <a:pt x="428" y="691"/>
                  </a:lnTo>
                  <a:lnTo>
                    <a:pt x="428" y="693"/>
                  </a:lnTo>
                  <a:lnTo>
                    <a:pt x="429" y="693"/>
                  </a:lnTo>
                  <a:lnTo>
                    <a:pt x="429" y="694"/>
                  </a:lnTo>
                  <a:lnTo>
                    <a:pt x="428" y="694"/>
                  </a:lnTo>
                  <a:lnTo>
                    <a:pt x="428" y="695"/>
                  </a:lnTo>
                  <a:lnTo>
                    <a:pt x="428" y="696"/>
                  </a:lnTo>
                  <a:lnTo>
                    <a:pt x="428" y="697"/>
                  </a:lnTo>
                  <a:lnTo>
                    <a:pt x="428" y="698"/>
                  </a:lnTo>
                  <a:lnTo>
                    <a:pt x="427" y="698"/>
                  </a:lnTo>
                  <a:lnTo>
                    <a:pt x="427" y="699"/>
                  </a:lnTo>
                  <a:lnTo>
                    <a:pt x="427" y="700"/>
                  </a:lnTo>
                  <a:lnTo>
                    <a:pt x="426" y="700"/>
                  </a:lnTo>
                  <a:lnTo>
                    <a:pt x="427" y="700"/>
                  </a:lnTo>
                  <a:lnTo>
                    <a:pt x="427" y="701"/>
                  </a:lnTo>
                  <a:lnTo>
                    <a:pt x="426" y="701"/>
                  </a:lnTo>
                  <a:lnTo>
                    <a:pt x="426" y="702"/>
                  </a:lnTo>
                  <a:lnTo>
                    <a:pt x="425" y="702"/>
                  </a:lnTo>
                  <a:lnTo>
                    <a:pt x="425" y="703"/>
                  </a:lnTo>
                  <a:lnTo>
                    <a:pt x="424" y="703"/>
                  </a:lnTo>
                  <a:lnTo>
                    <a:pt x="423" y="703"/>
                  </a:lnTo>
                  <a:lnTo>
                    <a:pt x="422" y="704"/>
                  </a:lnTo>
                  <a:lnTo>
                    <a:pt x="422" y="705"/>
                  </a:lnTo>
                  <a:lnTo>
                    <a:pt x="422" y="706"/>
                  </a:lnTo>
                  <a:lnTo>
                    <a:pt x="422" y="707"/>
                  </a:lnTo>
                  <a:lnTo>
                    <a:pt x="422" y="708"/>
                  </a:lnTo>
                  <a:lnTo>
                    <a:pt x="422" y="709"/>
                  </a:lnTo>
                  <a:lnTo>
                    <a:pt x="421" y="709"/>
                  </a:lnTo>
                  <a:lnTo>
                    <a:pt x="420" y="709"/>
                  </a:lnTo>
                  <a:lnTo>
                    <a:pt x="419" y="709"/>
                  </a:lnTo>
                  <a:lnTo>
                    <a:pt x="418" y="709"/>
                  </a:lnTo>
                  <a:lnTo>
                    <a:pt x="418" y="708"/>
                  </a:lnTo>
                  <a:lnTo>
                    <a:pt x="418" y="709"/>
                  </a:lnTo>
                  <a:lnTo>
                    <a:pt x="417" y="709"/>
                  </a:lnTo>
                  <a:lnTo>
                    <a:pt x="417" y="710"/>
                  </a:lnTo>
                  <a:lnTo>
                    <a:pt x="416" y="710"/>
                  </a:lnTo>
                  <a:lnTo>
                    <a:pt x="416" y="711"/>
                  </a:lnTo>
                  <a:lnTo>
                    <a:pt x="415" y="711"/>
                  </a:lnTo>
                  <a:lnTo>
                    <a:pt x="415" y="712"/>
                  </a:lnTo>
                  <a:lnTo>
                    <a:pt x="415" y="713"/>
                  </a:lnTo>
                  <a:lnTo>
                    <a:pt x="415" y="714"/>
                  </a:lnTo>
                  <a:lnTo>
                    <a:pt x="415" y="715"/>
                  </a:lnTo>
                  <a:lnTo>
                    <a:pt x="415" y="716"/>
                  </a:lnTo>
                  <a:lnTo>
                    <a:pt x="414" y="716"/>
                  </a:lnTo>
                  <a:lnTo>
                    <a:pt x="414" y="718"/>
                  </a:lnTo>
                  <a:lnTo>
                    <a:pt x="414" y="719"/>
                  </a:lnTo>
                  <a:lnTo>
                    <a:pt x="413" y="719"/>
                  </a:lnTo>
                  <a:lnTo>
                    <a:pt x="411" y="719"/>
                  </a:lnTo>
                  <a:lnTo>
                    <a:pt x="411" y="720"/>
                  </a:lnTo>
                  <a:lnTo>
                    <a:pt x="410" y="720"/>
                  </a:lnTo>
                  <a:lnTo>
                    <a:pt x="410" y="721"/>
                  </a:lnTo>
                  <a:lnTo>
                    <a:pt x="409" y="721"/>
                  </a:lnTo>
                  <a:lnTo>
                    <a:pt x="408" y="721"/>
                  </a:lnTo>
                  <a:lnTo>
                    <a:pt x="407" y="721"/>
                  </a:lnTo>
                  <a:lnTo>
                    <a:pt x="407" y="722"/>
                  </a:lnTo>
                  <a:lnTo>
                    <a:pt x="406" y="722"/>
                  </a:lnTo>
                  <a:lnTo>
                    <a:pt x="406" y="723"/>
                  </a:lnTo>
                  <a:lnTo>
                    <a:pt x="405" y="724"/>
                  </a:lnTo>
                  <a:lnTo>
                    <a:pt x="405" y="725"/>
                  </a:lnTo>
                  <a:lnTo>
                    <a:pt x="404" y="725"/>
                  </a:lnTo>
                  <a:lnTo>
                    <a:pt x="405" y="725"/>
                  </a:lnTo>
                  <a:lnTo>
                    <a:pt x="404" y="725"/>
                  </a:lnTo>
                  <a:lnTo>
                    <a:pt x="404" y="726"/>
                  </a:lnTo>
                  <a:lnTo>
                    <a:pt x="404" y="727"/>
                  </a:lnTo>
                  <a:lnTo>
                    <a:pt x="403" y="727"/>
                  </a:lnTo>
                  <a:lnTo>
                    <a:pt x="402" y="727"/>
                  </a:lnTo>
                  <a:lnTo>
                    <a:pt x="402" y="728"/>
                  </a:lnTo>
                  <a:lnTo>
                    <a:pt x="402" y="729"/>
                  </a:lnTo>
                  <a:lnTo>
                    <a:pt x="401" y="729"/>
                  </a:lnTo>
                  <a:lnTo>
                    <a:pt x="401" y="728"/>
                  </a:lnTo>
                  <a:lnTo>
                    <a:pt x="401" y="729"/>
                  </a:lnTo>
                  <a:lnTo>
                    <a:pt x="401" y="728"/>
                  </a:lnTo>
                  <a:lnTo>
                    <a:pt x="400" y="729"/>
                  </a:lnTo>
                  <a:lnTo>
                    <a:pt x="400" y="728"/>
                  </a:lnTo>
                  <a:lnTo>
                    <a:pt x="399" y="729"/>
                  </a:lnTo>
                  <a:lnTo>
                    <a:pt x="399" y="730"/>
                  </a:lnTo>
                  <a:lnTo>
                    <a:pt x="399" y="731"/>
                  </a:lnTo>
                  <a:lnTo>
                    <a:pt x="398" y="731"/>
                  </a:lnTo>
                  <a:lnTo>
                    <a:pt x="397" y="731"/>
                  </a:lnTo>
                  <a:lnTo>
                    <a:pt x="396" y="731"/>
                  </a:lnTo>
                  <a:lnTo>
                    <a:pt x="395" y="731"/>
                  </a:lnTo>
                  <a:lnTo>
                    <a:pt x="395" y="732"/>
                  </a:lnTo>
                  <a:lnTo>
                    <a:pt x="395" y="733"/>
                  </a:lnTo>
                  <a:lnTo>
                    <a:pt x="394" y="733"/>
                  </a:lnTo>
                  <a:lnTo>
                    <a:pt x="394" y="734"/>
                  </a:lnTo>
                  <a:lnTo>
                    <a:pt x="394" y="735"/>
                  </a:lnTo>
                  <a:lnTo>
                    <a:pt x="394" y="734"/>
                  </a:lnTo>
                  <a:lnTo>
                    <a:pt x="394" y="735"/>
                  </a:lnTo>
                  <a:lnTo>
                    <a:pt x="393" y="735"/>
                  </a:lnTo>
                  <a:lnTo>
                    <a:pt x="393" y="734"/>
                  </a:lnTo>
                  <a:lnTo>
                    <a:pt x="392" y="735"/>
                  </a:lnTo>
                  <a:lnTo>
                    <a:pt x="391" y="735"/>
                  </a:lnTo>
                  <a:lnTo>
                    <a:pt x="390" y="735"/>
                  </a:lnTo>
                  <a:lnTo>
                    <a:pt x="389" y="735"/>
                  </a:lnTo>
                  <a:lnTo>
                    <a:pt x="388" y="735"/>
                  </a:lnTo>
                  <a:lnTo>
                    <a:pt x="386" y="735"/>
                  </a:lnTo>
                  <a:lnTo>
                    <a:pt x="386" y="736"/>
                  </a:lnTo>
                  <a:lnTo>
                    <a:pt x="385" y="736"/>
                  </a:lnTo>
                  <a:lnTo>
                    <a:pt x="385" y="737"/>
                  </a:lnTo>
                  <a:lnTo>
                    <a:pt x="385" y="738"/>
                  </a:lnTo>
                  <a:lnTo>
                    <a:pt x="384" y="738"/>
                  </a:lnTo>
                  <a:lnTo>
                    <a:pt x="384" y="739"/>
                  </a:lnTo>
                  <a:lnTo>
                    <a:pt x="383" y="739"/>
                  </a:lnTo>
                  <a:lnTo>
                    <a:pt x="382" y="739"/>
                  </a:lnTo>
                  <a:lnTo>
                    <a:pt x="381" y="739"/>
                  </a:lnTo>
                  <a:lnTo>
                    <a:pt x="381" y="738"/>
                  </a:lnTo>
                  <a:lnTo>
                    <a:pt x="380" y="739"/>
                  </a:lnTo>
                  <a:lnTo>
                    <a:pt x="380" y="738"/>
                  </a:lnTo>
                  <a:lnTo>
                    <a:pt x="379" y="738"/>
                  </a:lnTo>
                  <a:lnTo>
                    <a:pt x="379" y="739"/>
                  </a:lnTo>
                  <a:lnTo>
                    <a:pt x="378" y="739"/>
                  </a:lnTo>
                  <a:lnTo>
                    <a:pt x="378" y="740"/>
                  </a:lnTo>
                  <a:lnTo>
                    <a:pt x="377" y="740"/>
                  </a:lnTo>
                  <a:lnTo>
                    <a:pt x="376" y="740"/>
                  </a:lnTo>
                  <a:lnTo>
                    <a:pt x="375" y="740"/>
                  </a:lnTo>
                  <a:lnTo>
                    <a:pt x="374" y="740"/>
                  </a:lnTo>
                  <a:lnTo>
                    <a:pt x="373" y="740"/>
                  </a:lnTo>
                  <a:lnTo>
                    <a:pt x="372" y="740"/>
                  </a:lnTo>
                  <a:lnTo>
                    <a:pt x="372" y="741"/>
                  </a:lnTo>
                  <a:lnTo>
                    <a:pt x="371" y="741"/>
                  </a:lnTo>
                  <a:lnTo>
                    <a:pt x="370" y="741"/>
                  </a:lnTo>
                  <a:lnTo>
                    <a:pt x="369" y="741"/>
                  </a:lnTo>
                  <a:lnTo>
                    <a:pt x="368" y="741"/>
                  </a:lnTo>
                  <a:lnTo>
                    <a:pt x="369" y="743"/>
                  </a:lnTo>
                  <a:lnTo>
                    <a:pt x="368" y="743"/>
                  </a:lnTo>
                  <a:lnTo>
                    <a:pt x="367" y="743"/>
                  </a:lnTo>
                  <a:lnTo>
                    <a:pt x="366" y="743"/>
                  </a:lnTo>
                  <a:lnTo>
                    <a:pt x="366" y="744"/>
                  </a:lnTo>
                  <a:lnTo>
                    <a:pt x="365" y="744"/>
                  </a:lnTo>
                  <a:lnTo>
                    <a:pt x="365" y="745"/>
                  </a:lnTo>
                  <a:lnTo>
                    <a:pt x="365" y="746"/>
                  </a:lnTo>
                  <a:lnTo>
                    <a:pt x="365" y="747"/>
                  </a:lnTo>
                  <a:lnTo>
                    <a:pt x="364" y="747"/>
                  </a:lnTo>
                  <a:lnTo>
                    <a:pt x="364" y="748"/>
                  </a:lnTo>
                  <a:lnTo>
                    <a:pt x="364" y="747"/>
                  </a:lnTo>
                  <a:lnTo>
                    <a:pt x="363" y="747"/>
                  </a:lnTo>
                  <a:lnTo>
                    <a:pt x="363" y="748"/>
                  </a:lnTo>
                  <a:lnTo>
                    <a:pt x="363" y="749"/>
                  </a:lnTo>
                  <a:lnTo>
                    <a:pt x="361" y="749"/>
                  </a:lnTo>
                  <a:lnTo>
                    <a:pt x="361" y="750"/>
                  </a:lnTo>
                  <a:lnTo>
                    <a:pt x="360" y="750"/>
                  </a:lnTo>
                  <a:lnTo>
                    <a:pt x="361" y="750"/>
                  </a:lnTo>
                  <a:lnTo>
                    <a:pt x="360" y="750"/>
                  </a:lnTo>
                  <a:lnTo>
                    <a:pt x="360" y="751"/>
                  </a:lnTo>
                  <a:lnTo>
                    <a:pt x="359" y="751"/>
                  </a:lnTo>
                  <a:lnTo>
                    <a:pt x="360" y="752"/>
                  </a:lnTo>
                  <a:lnTo>
                    <a:pt x="359" y="752"/>
                  </a:lnTo>
                  <a:lnTo>
                    <a:pt x="360" y="752"/>
                  </a:lnTo>
                  <a:lnTo>
                    <a:pt x="359" y="752"/>
                  </a:lnTo>
                  <a:lnTo>
                    <a:pt x="360" y="752"/>
                  </a:lnTo>
                  <a:lnTo>
                    <a:pt x="359" y="753"/>
                  </a:lnTo>
                  <a:lnTo>
                    <a:pt x="359" y="752"/>
                  </a:lnTo>
                  <a:lnTo>
                    <a:pt x="359" y="753"/>
                  </a:lnTo>
                  <a:lnTo>
                    <a:pt x="359" y="752"/>
                  </a:lnTo>
                  <a:lnTo>
                    <a:pt x="358" y="752"/>
                  </a:lnTo>
                  <a:lnTo>
                    <a:pt x="358" y="753"/>
                  </a:lnTo>
                  <a:lnTo>
                    <a:pt x="358" y="754"/>
                  </a:lnTo>
                  <a:lnTo>
                    <a:pt x="357" y="754"/>
                  </a:lnTo>
                  <a:lnTo>
                    <a:pt x="357" y="755"/>
                  </a:lnTo>
                  <a:lnTo>
                    <a:pt x="357" y="756"/>
                  </a:lnTo>
                  <a:lnTo>
                    <a:pt x="356" y="756"/>
                  </a:lnTo>
                  <a:lnTo>
                    <a:pt x="355" y="756"/>
                  </a:lnTo>
                  <a:lnTo>
                    <a:pt x="355" y="757"/>
                  </a:lnTo>
                  <a:lnTo>
                    <a:pt x="355" y="758"/>
                  </a:lnTo>
                  <a:lnTo>
                    <a:pt x="354" y="758"/>
                  </a:lnTo>
                  <a:lnTo>
                    <a:pt x="354" y="759"/>
                  </a:lnTo>
                  <a:lnTo>
                    <a:pt x="353" y="759"/>
                  </a:lnTo>
                  <a:lnTo>
                    <a:pt x="353" y="760"/>
                  </a:lnTo>
                  <a:lnTo>
                    <a:pt x="352" y="760"/>
                  </a:lnTo>
                  <a:lnTo>
                    <a:pt x="353" y="760"/>
                  </a:lnTo>
                  <a:lnTo>
                    <a:pt x="352" y="760"/>
                  </a:lnTo>
                  <a:lnTo>
                    <a:pt x="352" y="761"/>
                  </a:lnTo>
                  <a:lnTo>
                    <a:pt x="353" y="761"/>
                  </a:lnTo>
                  <a:lnTo>
                    <a:pt x="352" y="761"/>
                  </a:lnTo>
                  <a:lnTo>
                    <a:pt x="351" y="761"/>
                  </a:lnTo>
                  <a:lnTo>
                    <a:pt x="350" y="761"/>
                  </a:lnTo>
                  <a:lnTo>
                    <a:pt x="349" y="761"/>
                  </a:lnTo>
                  <a:lnTo>
                    <a:pt x="349" y="762"/>
                  </a:lnTo>
                  <a:lnTo>
                    <a:pt x="349" y="763"/>
                  </a:lnTo>
                  <a:lnTo>
                    <a:pt x="349" y="764"/>
                  </a:lnTo>
                  <a:lnTo>
                    <a:pt x="349" y="765"/>
                  </a:lnTo>
                  <a:lnTo>
                    <a:pt x="349" y="766"/>
                  </a:lnTo>
                  <a:lnTo>
                    <a:pt x="349" y="768"/>
                  </a:lnTo>
                  <a:lnTo>
                    <a:pt x="350" y="768"/>
                  </a:lnTo>
                  <a:lnTo>
                    <a:pt x="349" y="768"/>
                  </a:lnTo>
                  <a:lnTo>
                    <a:pt x="349" y="769"/>
                  </a:lnTo>
                  <a:lnTo>
                    <a:pt x="350" y="770"/>
                  </a:lnTo>
                  <a:lnTo>
                    <a:pt x="351" y="770"/>
                  </a:lnTo>
                  <a:lnTo>
                    <a:pt x="351" y="771"/>
                  </a:lnTo>
                  <a:lnTo>
                    <a:pt x="352" y="772"/>
                  </a:lnTo>
                  <a:lnTo>
                    <a:pt x="353" y="772"/>
                  </a:lnTo>
                  <a:lnTo>
                    <a:pt x="353" y="773"/>
                  </a:lnTo>
                  <a:lnTo>
                    <a:pt x="353" y="774"/>
                  </a:lnTo>
                  <a:lnTo>
                    <a:pt x="352" y="774"/>
                  </a:lnTo>
                  <a:lnTo>
                    <a:pt x="352" y="775"/>
                  </a:lnTo>
                  <a:lnTo>
                    <a:pt x="351" y="777"/>
                  </a:lnTo>
                  <a:lnTo>
                    <a:pt x="351" y="778"/>
                  </a:lnTo>
                  <a:lnTo>
                    <a:pt x="348" y="777"/>
                  </a:lnTo>
                  <a:lnTo>
                    <a:pt x="346" y="777"/>
                  </a:lnTo>
                  <a:lnTo>
                    <a:pt x="344" y="776"/>
                  </a:lnTo>
                  <a:lnTo>
                    <a:pt x="340" y="775"/>
                  </a:lnTo>
                  <a:lnTo>
                    <a:pt x="338" y="774"/>
                  </a:lnTo>
                  <a:lnTo>
                    <a:pt x="335" y="773"/>
                  </a:lnTo>
                  <a:lnTo>
                    <a:pt x="334" y="773"/>
                  </a:lnTo>
                  <a:lnTo>
                    <a:pt x="333" y="773"/>
                  </a:lnTo>
                  <a:lnTo>
                    <a:pt x="332" y="773"/>
                  </a:lnTo>
                  <a:lnTo>
                    <a:pt x="331" y="773"/>
                  </a:lnTo>
                  <a:lnTo>
                    <a:pt x="331" y="772"/>
                  </a:lnTo>
                  <a:lnTo>
                    <a:pt x="330" y="772"/>
                  </a:lnTo>
                  <a:lnTo>
                    <a:pt x="329" y="772"/>
                  </a:lnTo>
                  <a:lnTo>
                    <a:pt x="329" y="771"/>
                  </a:lnTo>
                  <a:lnTo>
                    <a:pt x="328" y="771"/>
                  </a:lnTo>
                  <a:lnTo>
                    <a:pt x="327" y="771"/>
                  </a:lnTo>
                  <a:lnTo>
                    <a:pt x="326" y="771"/>
                  </a:lnTo>
                  <a:lnTo>
                    <a:pt x="325" y="771"/>
                  </a:lnTo>
                  <a:lnTo>
                    <a:pt x="325" y="770"/>
                  </a:lnTo>
                  <a:lnTo>
                    <a:pt x="324" y="770"/>
                  </a:lnTo>
                  <a:lnTo>
                    <a:pt x="323" y="770"/>
                  </a:lnTo>
                  <a:lnTo>
                    <a:pt x="323" y="769"/>
                  </a:lnTo>
                  <a:lnTo>
                    <a:pt x="323" y="770"/>
                  </a:lnTo>
                  <a:lnTo>
                    <a:pt x="323" y="769"/>
                  </a:lnTo>
                  <a:lnTo>
                    <a:pt x="322" y="769"/>
                  </a:lnTo>
                  <a:lnTo>
                    <a:pt x="321" y="769"/>
                  </a:lnTo>
                  <a:lnTo>
                    <a:pt x="320" y="769"/>
                  </a:lnTo>
                  <a:lnTo>
                    <a:pt x="320" y="770"/>
                  </a:lnTo>
                  <a:lnTo>
                    <a:pt x="319" y="770"/>
                  </a:lnTo>
                  <a:lnTo>
                    <a:pt x="317" y="771"/>
                  </a:lnTo>
                  <a:lnTo>
                    <a:pt x="317" y="772"/>
                  </a:lnTo>
                  <a:lnTo>
                    <a:pt x="316" y="772"/>
                  </a:lnTo>
                  <a:lnTo>
                    <a:pt x="310" y="772"/>
                  </a:lnTo>
                  <a:lnTo>
                    <a:pt x="306" y="772"/>
                  </a:lnTo>
                  <a:lnTo>
                    <a:pt x="305" y="772"/>
                  </a:lnTo>
                  <a:lnTo>
                    <a:pt x="301" y="772"/>
                  </a:lnTo>
                  <a:lnTo>
                    <a:pt x="300" y="772"/>
                  </a:lnTo>
                  <a:lnTo>
                    <a:pt x="299" y="772"/>
                  </a:lnTo>
                  <a:lnTo>
                    <a:pt x="298" y="772"/>
                  </a:lnTo>
                  <a:lnTo>
                    <a:pt x="297" y="773"/>
                  </a:lnTo>
                  <a:lnTo>
                    <a:pt x="297" y="774"/>
                  </a:lnTo>
                  <a:lnTo>
                    <a:pt x="297" y="775"/>
                  </a:lnTo>
                  <a:lnTo>
                    <a:pt x="296" y="775"/>
                  </a:lnTo>
                  <a:lnTo>
                    <a:pt x="292" y="775"/>
                  </a:lnTo>
                  <a:lnTo>
                    <a:pt x="291" y="775"/>
                  </a:lnTo>
                  <a:lnTo>
                    <a:pt x="290" y="775"/>
                  </a:lnTo>
                  <a:lnTo>
                    <a:pt x="289" y="775"/>
                  </a:lnTo>
                  <a:lnTo>
                    <a:pt x="288" y="775"/>
                  </a:lnTo>
                  <a:lnTo>
                    <a:pt x="285" y="775"/>
                  </a:lnTo>
                  <a:lnTo>
                    <a:pt x="284" y="775"/>
                  </a:lnTo>
                  <a:lnTo>
                    <a:pt x="282" y="775"/>
                  </a:lnTo>
                  <a:lnTo>
                    <a:pt x="279" y="775"/>
                  </a:lnTo>
                  <a:lnTo>
                    <a:pt x="278" y="774"/>
                  </a:lnTo>
                  <a:lnTo>
                    <a:pt x="278" y="773"/>
                  </a:lnTo>
                  <a:lnTo>
                    <a:pt x="276" y="773"/>
                  </a:lnTo>
                  <a:lnTo>
                    <a:pt x="275" y="773"/>
                  </a:lnTo>
                  <a:lnTo>
                    <a:pt x="275" y="770"/>
                  </a:lnTo>
                  <a:lnTo>
                    <a:pt x="275" y="766"/>
                  </a:lnTo>
                  <a:lnTo>
                    <a:pt x="275" y="764"/>
                  </a:lnTo>
                  <a:lnTo>
                    <a:pt x="274" y="761"/>
                  </a:lnTo>
                  <a:lnTo>
                    <a:pt x="273" y="758"/>
                  </a:lnTo>
                  <a:lnTo>
                    <a:pt x="272" y="754"/>
                  </a:lnTo>
                  <a:lnTo>
                    <a:pt x="271" y="751"/>
                  </a:lnTo>
                  <a:lnTo>
                    <a:pt x="271" y="749"/>
                  </a:lnTo>
                  <a:lnTo>
                    <a:pt x="270" y="748"/>
                  </a:lnTo>
                  <a:lnTo>
                    <a:pt x="270" y="745"/>
                  </a:lnTo>
                  <a:lnTo>
                    <a:pt x="269" y="741"/>
                  </a:lnTo>
                  <a:lnTo>
                    <a:pt x="268" y="738"/>
                  </a:lnTo>
                  <a:lnTo>
                    <a:pt x="267" y="735"/>
                  </a:lnTo>
                  <a:lnTo>
                    <a:pt x="266" y="731"/>
                  </a:lnTo>
                  <a:lnTo>
                    <a:pt x="265" y="728"/>
                  </a:lnTo>
                  <a:lnTo>
                    <a:pt x="264" y="725"/>
                  </a:lnTo>
                  <a:lnTo>
                    <a:pt x="264" y="722"/>
                  </a:lnTo>
                  <a:lnTo>
                    <a:pt x="264" y="721"/>
                  </a:lnTo>
                  <a:lnTo>
                    <a:pt x="265" y="718"/>
                  </a:lnTo>
                  <a:lnTo>
                    <a:pt x="267" y="714"/>
                  </a:lnTo>
                  <a:lnTo>
                    <a:pt x="268" y="711"/>
                  </a:lnTo>
                  <a:lnTo>
                    <a:pt x="269" y="708"/>
                  </a:lnTo>
                  <a:lnTo>
                    <a:pt x="271" y="705"/>
                  </a:lnTo>
                  <a:lnTo>
                    <a:pt x="272" y="702"/>
                  </a:lnTo>
                  <a:lnTo>
                    <a:pt x="273" y="699"/>
                  </a:lnTo>
                  <a:lnTo>
                    <a:pt x="274" y="696"/>
                  </a:lnTo>
                  <a:lnTo>
                    <a:pt x="276" y="693"/>
                  </a:lnTo>
                  <a:lnTo>
                    <a:pt x="277" y="689"/>
                  </a:lnTo>
                  <a:lnTo>
                    <a:pt x="278" y="686"/>
                  </a:lnTo>
                  <a:lnTo>
                    <a:pt x="279" y="683"/>
                  </a:lnTo>
                  <a:lnTo>
                    <a:pt x="281" y="680"/>
                  </a:lnTo>
                  <a:lnTo>
                    <a:pt x="282" y="677"/>
                  </a:lnTo>
                  <a:lnTo>
                    <a:pt x="283" y="674"/>
                  </a:lnTo>
                  <a:lnTo>
                    <a:pt x="284" y="671"/>
                  </a:lnTo>
                  <a:lnTo>
                    <a:pt x="285" y="669"/>
                  </a:lnTo>
                  <a:lnTo>
                    <a:pt x="284" y="669"/>
                  </a:lnTo>
                  <a:lnTo>
                    <a:pt x="281" y="669"/>
                  </a:lnTo>
                  <a:lnTo>
                    <a:pt x="278" y="668"/>
                  </a:lnTo>
                  <a:lnTo>
                    <a:pt x="278" y="664"/>
                  </a:lnTo>
                  <a:lnTo>
                    <a:pt x="278" y="661"/>
                  </a:lnTo>
                  <a:lnTo>
                    <a:pt x="277" y="657"/>
                  </a:lnTo>
                  <a:lnTo>
                    <a:pt x="277" y="654"/>
                  </a:lnTo>
                  <a:lnTo>
                    <a:pt x="277" y="651"/>
                  </a:lnTo>
                  <a:lnTo>
                    <a:pt x="277" y="648"/>
                  </a:lnTo>
                  <a:lnTo>
                    <a:pt x="277" y="647"/>
                  </a:lnTo>
                  <a:lnTo>
                    <a:pt x="277" y="645"/>
                  </a:lnTo>
                  <a:lnTo>
                    <a:pt x="277" y="641"/>
                  </a:lnTo>
                  <a:lnTo>
                    <a:pt x="277" y="637"/>
                  </a:lnTo>
                  <a:lnTo>
                    <a:pt x="277" y="636"/>
                  </a:lnTo>
                  <a:lnTo>
                    <a:pt x="276" y="634"/>
                  </a:lnTo>
                  <a:lnTo>
                    <a:pt x="277" y="628"/>
                  </a:lnTo>
                  <a:lnTo>
                    <a:pt x="277" y="626"/>
                  </a:lnTo>
                  <a:lnTo>
                    <a:pt x="277" y="625"/>
                  </a:lnTo>
                  <a:lnTo>
                    <a:pt x="276" y="625"/>
                  </a:lnTo>
                  <a:lnTo>
                    <a:pt x="274" y="623"/>
                  </a:lnTo>
                  <a:lnTo>
                    <a:pt x="271" y="620"/>
                  </a:lnTo>
                  <a:lnTo>
                    <a:pt x="268" y="616"/>
                  </a:lnTo>
                  <a:lnTo>
                    <a:pt x="267" y="616"/>
                  </a:lnTo>
                  <a:lnTo>
                    <a:pt x="265" y="612"/>
                  </a:lnTo>
                  <a:lnTo>
                    <a:pt x="261" y="609"/>
                  </a:lnTo>
                  <a:lnTo>
                    <a:pt x="258" y="606"/>
                  </a:lnTo>
                  <a:lnTo>
                    <a:pt x="256" y="603"/>
                  </a:lnTo>
                  <a:lnTo>
                    <a:pt x="255" y="602"/>
                  </a:lnTo>
                  <a:lnTo>
                    <a:pt x="253" y="599"/>
                  </a:lnTo>
                  <a:lnTo>
                    <a:pt x="251" y="597"/>
                  </a:lnTo>
                  <a:lnTo>
                    <a:pt x="250" y="596"/>
                  </a:lnTo>
                  <a:lnTo>
                    <a:pt x="247" y="593"/>
                  </a:lnTo>
                  <a:lnTo>
                    <a:pt x="245" y="588"/>
                  </a:lnTo>
                  <a:lnTo>
                    <a:pt x="242" y="585"/>
                  </a:lnTo>
                  <a:lnTo>
                    <a:pt x="239" y="582"/>
                  </a:lnTo>
                  <a:lnTo>
                    <a:pt x="236" y="579"/>
                  </a:lnTo>
                  <a:lnTo>
                    <a:pt x="233" y="575"/>
                  </a:lnTo>
                  <a:lnTo>
                    <a:pt x="230" y="572"/>
                  </a:lnTo>
                  <a:lnTo>
                    <a:pt x="227" y="569"/>
                  </a:lnTo>
                  <a:lnTo>
                    <a:pt x="225" y="564"/>
                  </a:lnTo>
                  <a:lnTo>
                    <a:pt x="222" y="561"/>
                  </a:lnTo>
                  <a:lnTo>
                    <a:pt x="219" y="558"/>
                  </a:lnTo>
                  <a:lnTo>
                    <a:pt x="216" y="555"/>
                  </a:lnTo>
                  <a:lnTo>
                    <a:pt x="214" y="551"/>
                  </a:lnTo>
                  <a:lnTo>
                    <a:pt x="213" y="550"/>
                  </a:lnTo>
                  <a:lnTo>
                    <a:pt x="211" y="547"/>
                  </a:lnTo>
                  <a:lnTo>
                    <a:pt x="210" y="544"/>
                  </a:lnTo>
                  <a:lnTo>
                    <a:pt x="208" y="540"/>
                  </a:lnTo>
                  <a:lnTo>
                    <a:pt x="208" y="538"/>
                  </a:lnTo>
                  <a:lnTo>
                    <a:pt x="207" y="537"/>
                  </a:lnTo>
                  <a:lnTo>
                    <a:pt x="206" y="534"/>
                  </a:lnTo>
                  <a:lnTo>
                    <a:pt x="205" y="532"/>
                  </a:lnTo>
                  <a:lnTo>
                    <a:pt x="202" y="529"/>
                  </a:lnTo>
                  <a:lnTo>
                    <a:pt x="199" y="526"/>
                  </a:lnTo>
                  <a:lnTo>
                    <a:pt x="196" y="523"/>
                  </a:lnTo>
                  <a:lnTo>
                    <a:pt x="193" y="519"/>
                  </a:lnTo>
                  <a:lnTo>
                    <a:pt x="190" y="515"/>
                  </a:lnTo>
                  <a:lnTo>
                    <a:pt x="186" y="512"/>
                  </a:lnTo>
                  <a:lnTo>
                    <a:pt x="183" y="509"/>
                  </a:lnTo>
                  <a:lnTo>
                    <a:pt x="180" y="506"/>
                  </a:lnTo>
                  <a:lnTo>
                    <a:pt x="180" y="505"/>
                  </a:lnTo>
                  <a:lnTo>
                    <a:pt x="178" y="503"/>
                  </a:lnTo>
                  <a:lnTo>
                    <a:pt x="175" y="500"/>
                  </a:lnTo>
                  <a:lnTo>
                    <a:pt x="172" y="496"/>
                  </a:lnTo>
                  <a:lnTo>
                    <a:pt x="169" y="493"/>
                  </a:lnTo>
                  <a:lnTo>
                    <a:pt x="166" y="489"/>
                  </a:lnTo>
                  <a:lnTo>
                    <a:pt x="163" y="486"/>
                  </a:lnTo>
                  <a:lnTo>
                    <a:pt x="159" y="483"/>
                  </a:lnTo>
                  <a:lnTo>
                    <a:pt x="156" y="480"/>
                  </a:lnTo>
                  <a:lnTo>
                    <a:pt x="154" y="477"/>
                  </a:lnTo>
                  <a:lnTo>
                    <a:pt x="152" y="474"/>
                  </a:lnTo>
                  <a:lnTo>
                    <a:pt x="150" y="471"/>
                  </a:lnTo>
                  <a:lnTo>
                    <a:pt x="147" y="468"/>
                  </a:lnTo>
                  <a:lnTo>
                    <a:pt x="145" y="464"/>
                  </a:lnTo>
                  <a:lnTo>
                    <a:pt x="143" y="461"/>
                  </a:lnTo>
                  <a:lnTo>
                    <a:pt x="141" y="457"/>
                  </a:lnTo>
                  <a:lnTo>
                    <a:pt x="139" y="454"/>
                  </a:lnTo>
                  <a:lnTo>
                    <a:pt x="135" y="451"/>
                  </a:lnTo>
                  <a:lnTo>
                    <a:pt x="133" y="448"/>
                  </a:lnTo>
                  <a:lnTo>
                    <a:pt x="131" y="446"/>
                  </a:lnTo>
                  <a:lnTo>
                    <a:pt x="128" y="443"/>
                  </a:lnTo>
                  <a:lnTo>
                    <a:pt x="125" y="440"/>
                  </a:lnTo>
                  <a:lnTo>
                    <a:pt x="122" y="437"/>
                  </a:lnTo>
                  <a:lnTo>
                    <a:pt x="119" y="435"/>
                  </a:lnTo>
                  <a:lnTo>
                    <a:pt x="116" y="433"/>
                  </a:lnTo>
                  <a:lnTo>
                    <a:pt x="116" y="432"/>
                  </a:lnTo>
                  <a:lnTo>
                    <a:pt x="113" y="430"/>
                  </a:lnTo>
                  <a:lnTo>
                    <a:pt x="109" y="427"/>
                  </a:lnTo>
                  <a:lnTo>
                    <a:pt x="106" y="425"/>
                  </a:lnTo>
                  <a:lnTo>
                    <a:pt x="103" y="423"/>
                  </a:lnTo>
                  <a:lnTo>
                    <a:pt x="100" y="420"/>
                  </a:lnTo>
                  <a:lnTo>
                    <a:pt x="97" y="418"/>
                  </a:lnTo>
                  <a:lnTo>
                    <a:pt x="92" y="414"/>
                  </a:lnTo>
                  <a:lnTo>
                    <a:pt x="86" y="413"/>
                  </a:lnTo>
                  <a:lnTo>
                    <a:pt x="84" y="412"/>
                  </a:lnTo>
                  <a:lnTo>
                    <a:pt x="82" y="412"/>
                  </a:lnTo>
                  <a:lnTo>
                    <a:pt x="80" y="412"/>
                  </a:lnTo>
                  <a:lnTo>
                    <a:pt x="77" y="412"/>
                  </a:lnTo>
                  <a:lnTo>
                    <a:pt x="75" y="412"/>
                  </a:lnTo>
                  <a:lnTo>
                    <a:pt x="73" y="412"/>
                  </a:lnTo>
                  <a:lnTo>
                    <a:pt x="70" y="412"/>
                  </a:lnTo>
                  <a:lnTo>
                    <a:pt x="68" y="412"/>
                  </a:lnTo>
                  <a:lnTo>
                    <a:pt x="66" y="412"/>
                  </a:lnTo>
                  <a:lnTo>
                    <a:pt x="63" y="412"/>
                  </a:lnTo>
                  <a:lnTo>
                    <a:pt x="60" y="412"/>
                  </a:lnTo>
                  <a:lnTo>
                    <a:pt x="57" y="412"/>
                  </a:lnTo>
                  <a:lnTo>
                    <a:pt x="55" y="412"/>
                  </a:lnTo>
                  <a:lnTo>
                    <a:pt x="53" y="412"/>
                  </a:lnTo>
                  <a:lnTo>
                    <a:pt x="52" y="411"/>
                  </a:lnTo>
                  <a:lnTo>
                    <a:pt x="52" y="410"/>
                  </a:lnTo>
                  <a:lnTo>
                    <a:pt x="52" y="409"/>
                  </a:lnTo>
                  <a:lnTo>
                    <a:pt x="52" y="408"/>
                  </a:lnTo>
                  <a:lnTo>
                    <a:pt x="52" y="407"/>
                  </a:lnTo>
                  <a:lnTo>
                    <a:pt x="51" y="406"/>
                  </a:lnTo>
                  <a:lnTo>
                    <a:pt x="51" y="405"/>
                  </a:lnTo>
                  <a:lnTo>
                    <a:pt x="50" y="404"/>
                  </a:lnTo>
                  <a:lnTo>
                    <a:pt x="50" y="403"/>
                  </a:lnTo>
                  <a:lnTo>
                    <a:pt x="50" y="402"/>
                  </a:lnTo>
                  <a:lnTo>
                    <a:pt x="49" y="402"/>
                  </a:lnTo>
                  <a:lnTo>
                    <a:pt x="49" y="401"/>
                  </a:lnTo>
                  <a:lnTo>
                    <a:pt x="48" y="400"/>
                  </a:lnTo>
                  <a:lnTo>
                    <a:pt x="47" y="399"/>
                  </a:lnTo>
                  <a:lnTo>
                    <a:pt x="46" y="399"/>
                  </a:lnTo>
                  <a:lnTo>
                    <a:pt x="46" y="398"/>
                  </a:lnTo>
                  <a:lnTo>
                    <a:pt x="45" y="397"/>
                  </a:lnTo>
                  <a:lnTo>
                    <a:pt x="44" y="397"/>
                  </a:lnTo>
                  <a:lnTo>
                    <a:pt x="44" y="396"/>
                  </a:lnTo>
                  <a:lnTo>
                    <a:pt x="43" y="396"/>
                  </a:lnTo>
                  <a:lnTo>
                    <a:pt x="43" y="395"/>
                  </a:lnTo>
                  <a:lnTo>
                    <a:pt x="42" y="395"/>
                  </a:lnTo>
                  <a:lnTo>
                    <a:pt x="42" y="394"/>
                  </a:lnTo>
                  <a:lnTo>
                    <a:pt x="41" y="393"/>
                  </a:lnTo>
                  <a:lnTo>
                    <a:pt x="40" y="391"/>
                  </a:lnTo>
                  <a:lnTo>
                    <a:pt x="40" y="390"/>
                  </a:lnTo>
                  <a:lnTo>
                    <a:pt x="39" y="389"/>
                  </a:lnTo>
                  <a:lnTo>
                    <a:pt x="39" y="388"/>
                  </a:lnTo>
                  <a:lnTo>
                    <a:pt x="38" y="387"/>
                  </a:lnTo>
                  <a:lnTo>
                    <a:pt x="38" y="386"/>
                  </a:lnTo>
                  <a:lnTo>
                    <a:pt x="36" y="386"/>
                  </a:lnTo>
                  <a:lnTo>
                    <a:pt x="36" y="385"/>
                  </a:lnTo>
                  <a:lnTo>
                    <a:pt x="36" y="384"/>
                  </a:lnTo>
                  <a:lnTo>
                    <a:pt x="35" y="383"/>
                  </a:lnTo>
                  <a:lnTo>
                    <a:pt x="35" y="382"/>
                  </a:lnTo>
                  <a:lnTo>
                    <a:pt x="35" y="381"/>
                  </a:lnTo>
                  <a:lnTo>
                    <a:pt x="35" y="380"/>
                  </a:lnTo>
                  <a:lnTo>
                    <a:pt x="35" y="379"/>
                  </a:lnTo>
                  <a:lnTo>
                    <a:pt x="35" y="378"/>
                  </a:lnTo>
                  <a:lnTo>
                    <a:pt x="35" y="376"/>
                  </a:lnTo>
                  <a:lnTo>
                    <a:pt x="35" y="375"/>
                  </a:lnTo>
                  <a:lnTo>
                    <a:pt x="35" y="374"/>
                  </a:lnTo>
                  <a:lnTo>
                    <a:pt x="35" y="373"/>
                  </a:lnTo>
                  <a:lnTo>
                    <a:pt x="35" y="372"/>
                  </a:lnTo>
                  <a:lnTo>
                    <a:pt x="35" y="371"/>
                  </a:lnTo>
                  <a:lnTo>
                    <a:pt x="35" y="370"/>
                  </a:lnTo>
                  <a:lnTo>
                    <a:pt x="35" y="369"/>
                  </a:lnTo>
                  <a:lnTo>
                    <a:pt x="35" y="368"/>
                  </a:lnTo>
                  <a:lnTo>
                    <a:pt x="35" y="366"/>
                  </a:lnTo>
                  <a:lnTo>
                    <a:pt x="35" y="365"/>
                  </a:lnTo>
                  <a:lnTo>
                    <a:pt x="36" y="364"/>
                  </a:lnTo>
                  <a:lnTo>
                    <a:pt x="36" y="363"/>
                  </a:lnTo>
                  <a:lnTo>
                    <a:pt x="36" y="362"/>
                  </a:lnTo>
                  <a:lnTo>
                    <a:pt x="36" y="361"/>
                  </a:lnTo>
                  <a:lnTo>
                    <a:pt x="36" y="360"/>
                  </a:lnTo>
                  <a:lnTo>
                    <a:pt x="36" y="359"/>
                  </a:lnTo>
                  <a:lnTo>
                    <a:pt x="36" y="358"/>
                  </a:lnTo>
                  <a:lnTo>
                    <a:pt x="38" y="357"/>
                  </a:lnTo>
                  <a:lnTo>
                    <a:pt x="38" y="356"/>
                  </a:lnTo>
                  <a:lnTo>
                    <a:pt x="38" y="355"/>
                  </a:lnTo>
                  <a:lnTo>
                    <a:pt x="38" y="354"/>
                  </a:lnTo>
                  <a:lnTo>
                    <a:pt x="38" y="352"/>
                  </a:lnTo>
                  <a:lnTo>
                    <a:pt x="38" y="351"/>
                  </a:lnTo>
                  <a:lnTo>
                    <a:pt x="38" y="350"/>
                  </a:lnTo>
                  <a:lnTo>
                    <a:pt x="38" y="349"/>
                  </a:lnTo>
                  <a:lnTo>
                    <a:pt x="38" y="348"/>
                  </a:lnTo>
                  <a:lnTo>
                    <a:pt x="38" y="347"/>
                  </a:lnTo>
                  <a:lnTo>
                    <a:pt x="38" y="346"/>
                  </a:lnTo>
                  <a:lnTo>
                    <a:pt x="36" y="344"/>
                  </a:lnTo>
                  <a:lnTo>
                    <a:pt x="36" y="343"/>
                  </a:lnTo>
                  <a:lnTo>
                    <a:pt x="36" y="341"/>
                  </a:lnTo>
                  <a:lnTo>
                    <a:pt x="36" y="340"/>
                  </a:lnTo>
                  <a:lnTo>
                    <a:pt x="36" y="339"/>
                  </a:lnTo>
                  <a:lnTo>
                    <a:pt x="36" y="338"/>
                  </a:lnTo>
                  <a:lnTo>
                    <a:pt x="36" y="337"/>
                  </a:lnTo>
                  <a:lnTo>
                    <a:pt x="35" y="336"/>
                  </a:lnTo>
                  <a:lnTo>
                    <a:pt x="35" y="335"/>
                  </a:lnTo>
                  <a:lnTo>
                    <a:pt x="35" y="334"/>
                  </a:lnTo>
                  <a:lnTo>
                    <a:pt x="35" y="333"/>
                  </a:lnTo>
                  <a:lnTo>
                    <a:pt x="35" y="332"/>
                  </a:lnTo>
                  <a:lnTo>
                    <a:pt x="34" y="332"/>
                  </a:lnTo>
                  <a:lnTo>
                    <a:pt x="34" y="331"/>
                  </a:lnTo>
                  <a:lnTo>
                    <a:pt x="34" y="330"/>
                  </a:lnTo>
                  <a:lnTo>
                    <a:pt x="34" y="328"/>
                  </a:lnTo>
                  <a:lnTo>
                    <a:pt x="33" y="328"/>
                  </a:lnTo>
                  <a:lnTo>
                    <a:pt x="33" y="327"/>
                  </a:lnTo>
                  <a:lnTo>
                    <a:pt x="33" y="326"/>
                  </a:lnTo>
                  <a:lnTo>
                    <a:pt x="33" y="325"/>
                  </a:lnTo>
                  <a:lnTo>
                    <a:pt x="33" y="324"/>
                  </a:lnTo>
                  <a:lnTo>
                    <a:pt x="33" y="323"/>
                  </a:lnTo>
                  <a:lnTo>
                    <a:pt x="32" y="322"/>
                  </a:lnTo>
                  <a:lnTo>
                    <a:pt x="32" y="321"/>
                  </a:lnTo>
                  <a:lnTo>
                    <a:pt x="32" y="320"/>
                  </a:lnTo>
                  <a:lnTo>
                    <a:pt x="32" y="319"/>
                  </a:lnTo>
                  <a:lnTo>
                    <a:pt x="32" y="318"/>
                  </a:lnTo>
                  <a:lnTo>
                    <a:pt x="32" y="316"/>
                  </a:lnTo>
                  <a:lnTo>
                    <a:pt x="31" y="315"/>
                  </a:lnTo>
                  <a:lnTo>
                    <a:pt x="31" y="313"/>
                  </a:lnTo>
                  <a:lnTo>
                    <a:pt x="31" y="312"/>
                  </a:lnTo>
                  <a:lnTo>
                    <a:pt x="31" y="311"/>
                  </a:lnTo>
                  <a:lnTo>
                    <a:pt x="31" y="310"/>
                  </a:lnTo>
                  <a:lnTo>
                    <a:pt x="31" y="309"/>
                  </a:lnTo>
                  <a:lnTo>
                    <a:pt x="31" y="308"/>
                  </a:lnTo>
                  <a:lnTo>
                    <a:pt x="31" y="307"/>
                  </a:lnTo>
                  <a:lnTo>
                    <a:pt x="31" y="306"/>
                  </a:lnTo>
                  <a:lnTo>
                    <a:pt x="31" y="305"/>
                  </a:lnTo>
                  <a:lnTo>
                    <a:pt x="31" y="304"/>
                  </a:lnTo>
                  <a:lnTo>
                    <a:pt x="31" y="302"/>
                  </a:lnTo>
                  <a:lnTo>
                    <a:pt x="31" y="301"/>
                  </a:lnTo>
                  <a:lnTo>
                    <a:pt x="31" y="300"/>
                  </a:lnTo>
                  <a:lnTo>
                    <a:pt x="31" y="299"/>
                  </a:lnTo>
                  <a:lnTo>
                    <a:pt x="30" y="298"/>
                  </a:lnTo>
                  <a:lnTo>
                    <a:pt x="30" y="297"/>
                  </a:lnTo>
                  <a:lnTo>
                    <a:pt x="30" y="296"/>
                  </a:lnTo>
                  <a:lnTo>
                    <a:pt x="30" y="295"/>
                  </a:lnTo>
                  <a:lnTo>
                    <a:pt x="30" y="293"/>
                  </a:lnTo>
                  <a:lnTo>
                    <a:pt x="30" y="291"/>
                  </a:lnTo>
                  <a:lnTo>
                    <a:pt x="30" y="290"/>
                  </a:lnTo>
                  <a:lnTo>
                    <a:pt x="30" y="289"/>
                  </a:lnTo>
                  <a:lnTo>
                    <a:pt x="30" y="288"/>
                  </a:lnTo>
                  <a:lnTo>
                    <a:pt x="30" y="287"/>
                  </a:lnTo>
                  <a:lnTo>
                    <a:pt x="30" y="286"/>
                  </a:lnTo>
                  <a:lnTo>
                    <a:pt x="30" y="284"/>
                  </a:lnTo>
                  <a:lnTo>
                    <a:pt x="30" y="283"/>
                  </a:lnTo>
                  <a:lnTo>
                    <a:pt x="30" y="282"/>
                  </a:lnTo>
                  <a:lnTo>
                    <a:pt x="30" y="281"/>
                  </a:lnTo>
                  <a:lnTo>
                    <a:pt x="29" y="280"/>
                  </a:lnTo>
                  <a:lnTo>
                    <a:pt x="29" y="279"/>
                  </a:lnTo>
                  <a:lnTo>
                    <a:pt x="29" y="278"/>
                  </a:lnTo>
                  <a:lnTo>
                    <a:pt x="29" y="277"/>
                  </a:lnTo>
                  <a:lnTo>
                    <a:pt x="29" y="276"/>
                  </a:lnTo>
                  <a:lnTo>
                    <a:pt x="29" y="275"/>
                  </a:lnTo>
                  <a:lnTo>
                    <a:pt x="28" y="274"/>
                  </a:lnTo>
                  <a:lnTo>
                    <a:pt x="28" y="272"/>
                  </a:lnTo>
                  <a:lnTo>
                    <a:pt x="28" y="271"/>
                  </a:lnTo>
                  <a:lnTo>
                    <a:pt x="28" y="270"/>
                  </a:lnTo>
                  <a:lnTo>
                    <a:pt x="28" y="269"/>
                  </a:lnTo>
                  <a:lnTo>
                    <a:pt x="28" y="267"/>
                  </a:lnTo>
                  <a:lnTo>
                    <a:pt x="28" y="266"/>
                  </a:lnTo>
                  <a:lnTo>
                    <a:pt x="27" y="265"/>
                  </a:lnTo>
                  <a:lnTo>
                    <a:pt x="27" y="264"/>
                  </a:lnTo>
                  <a:lnTo>
                    <a:pt x="27" y="263"/>
                  </a:lnTo>
                  <a:lnTo>
                    <a:pt x="27" y="262"/>
                  </a:lnTo>
                  <a:lnTo>
                    <a:pt x="26" y="261"/>
                  </a:lnTo>
                  <a:lnTo>
                    <a:pt x="26" y="260"/>
                  </a:lnTo>
                  <a:lnTo>
                    <a:pt x="26" y="259"/>
                  </a:lnTo>
                  <a:lnTo>
                    <a:pt x="26" y="258"/>
                  </a:lnTo>
                  <a:lnTo>
                    <a:pt x="25" y="257"/>
                  </a:lnTo>
                  <a:lnTo>
                    <a:pt x="25" y="256"/>
                  </a:lnTo>
                  <a:lnTo>
                    <a:pt x="24" y="255"/>
                  </a:lnTo>
                  <a:lnTo>
                    <a:pt x="24" y="254"/>
                  </a:lnTo>
                  <a:lnTo>
                    <a:pt x="24" y="253"/>
                  </a:lnTo>
                  <a:lnTo>
                    <a:pt x="23" y="252"/>
                  </a:lnTo>
                  <a:lnTo>
                    <a:pt x="22" y="251"/>
                  </a:lnTo>
                  <a:lnTo>
                    <a:pt x="22" y="250"/>
                  </a:lnTo>
                  <a:lnTo>
                    <a:pt x="21" y="249"/>
                  </a:lnTo>
                  <a:lnTo>
                    <a:pt x="20" y="248"/>
                  </a:lnTo>
                  <a:lnTo>
                    <a:pt x="20" y="247"/>
                  </a:lnTo>
                  <a:lnTo>
                    <a:pt x="20" y="246"/>
                  </a:lnTo>
                  <a:lnTo>
                    <a:pt x="19" y="246"/>
                  </a:lnTo>
                  <a:lnTo>
                    <a:pt x="19" y="245"/>
                  </a:lnTo>
                  <a:lnTo>
                    <a:pt x="19" y="244"/>
                  </a:lnTo>
                  <a:lnTo>
                    <a:pt x="18" y="242"/>
                  </a:lnTo>
                  <a:lnTo>
                    <a:pt x="18" y="241"/>
                  </a:lnTo>
                  <a:lnTo>
                    <a:pt x="18" y="240"/>
                  </a:lnTo>
                  <a:lnTo>
                    <a:pt x="17" y="239"/>
                  </a:lnTo>
                  <a:lnTo>
                    <a:pt x="17" y="238"/>
                  </a:lnTo>
                  <a:lnTo>
                    <a:pt x="17" y="237"/>
                  </a:lnTo>
                  <a:lnTo>
                    <a:pt x="16" y="236"/>
                  </a:lnTo>
                  <a:lnTo>
                    <a:pt x="16" y="235"/>
                  </a:lnTo>
                  <a:lnTo>
                    <a:pt x="16" y="234"/>
                  </a:lnTo>
                  <a:lnTo>
                    <a:pt x="15" y="233"/>
                  </a:lnTo>
                  <a:lnTo>
                    <a:pt x="15" y="232"/>
                  </a:lnTo>
                  <a:lnTo>
                    <a:pt x="14" y="231"/>
                  </a:lnTo>
                  <a:lnTo>
                    <a:pt x="14" y="230"/>
                  </a:lnTo>
                  <a:lnTo>
                    <a:pt x="14" y="229"/>
                  </a:lnTo>
                  <a:lnTo>
                    <a:pt x="14" y="228"/>
                  </a:lnTo>
                  <a:lnTo>
                    <a:pt x="14" y="227"/>
                  </a:lnTo>
                  <a:lnTo>
                    <a:pt x="13" y="226"/>
                  </a:lnTo>
                  <a:lnTo>
                    <a:pt x="13" y="225"/>
                  </a:lnTo>
                  <a:lnTo>
                    <a:pt x="13" y="224"/>
                  </a:lnTo>
                  <a:lnTo>
                    <a:pt x="13" y="223"/>
                  </a:lnTo>
                  <a:lnTo>
                    <a:pt x="13" y="222"/>
                  </a:lnTo>
                  <a:lnTo>
                    <a:pt x="11" y="221"/>
                  </a:lnTo>
                  <a:lnTo>
                    <a:pt x="11" y="220"/>
                  </a:lnTo>
                  <a:lnTo>
                    <a:pt x="11" y="219"/>
                  </a:lnTo>
                  <a:lnTo>
                    <a:pt x="11" y="217"/>
                  </a:lnTo>
                  <a:lnTo>
                    <a:pt x="10" y="216"/>
                  </a:lnTo>
                  <a:lnTo>
                    <a:pt x="10" y="215"/>
                  </a:lnTo>
                  <a:lnTo>
                    <a:pt x="10" y="214"/>
                  </a:lnTo>
                  <a:lnTo>
                    <a:pt x="10" y="213"/>
                  </a:lnTo>
                  <a:lnTo>
                    <a:pt x="10" y="212"/>
                  </a:lnTo>
                  <a:lnTo>
                    <a:pt x="9" y="211"/>
                  </a:lnTo>
                  <a:lnTo>
                    <a:pt x="9" y="210"/>
                  </a:lnTo>
                  <a:lnTo>
                    <a:pt x="9" y="209"/>
                  </a:lnTo>
                  <a:lnTo>
                    <a:pt x="9" y="208"/>
                  </a:lnTo>
                  <a:lnTo>
                    <a:pt x="8" y="208"/>
                  </a:lnTo>
                  <a:lnTo>
                    <a:pt x="8" y="207"/>
                  </a:lnTo>
                  <a:lnTo>
                    <a:pt x="8" y="206"/>
                  </a:lnTo>
                  <a:lnTo>
                    <a:pt x="8" y="205"/>
                  </a:lnTo>
                  <a:lnTo>
                    <a:pt x="7" y="204"/>
                  </a:lnTo>
                  <a:lnTo>
                    <a:pt x="7" y="203"/>
                  </a:lnTo>
                  <a:lnTo>
                    <a:pt x="7" y="202"/>
                  </a:lnTo>
                  <a:lnTo>
                    <a:pt x="7" y="201"/>
                  </a:lnTo>
                  <a:lnTo>
                    <a:pt x="7" y="199"/>
                  </a:lnTo>
                  <a:lnTo>
                    <a:pt x="7" y="197"/>
                  </a:lnTo>
                  <a:lnTo>
                    <a:pt x="7" y="196"/>
                  </a:lnTo>
                  <a:lnTo>
                    <a:pt x="6" y="195"/>
                  </a:lnTo>
                  <a:lnTo>
                    <a:pt x="6" y="194"/>
                  </a:lnTo>
                  <a:lnTo>
                    <a:pt x="6" y="192"/>
                  </a:lnTo>
                  <a:lnTo>
                    <a:pt x="6" y="191"/>
                  </a:lnTo>
                  <a:lnTo>
                    <a:pt x="5" y="191"/>
                  </a:lnTo>
                  <a:lnTo>
                    <a:pt x="5" y="190"/>
                  </a:lnTo>
                  <a:lnTo>
                    <a:pt x="4" y="189"/>
                  </a:lnTo>
                  <a:lnTo>
                    <a:pt x="4" y="188"/>
                  </a:lnTo>
                  <a:lnTo>
                    <a:pt x="3" y="188"/>
                  </a:lnTo>
                  <a:lnTo>
                    <a:pt x="3" y="187"/>
                  </a:lnTo>
                  <a:lnTo>
                    <a:pt x="3" y="186"/>
                  </a:lnTo>
                  <a:lnTo>
                    <a:pt x="2" y="185"/>
                  </a:lnTo>
                  <a:lnTo>
                    <a:pt x="1" y="184"/>
                  </a:lnTo>
                  <a:lnTo>
                    <a:pt x="1" y="182"/>
                  </a:lnTo>
                  <a:lnTo>
                    <a:pt x="0" y="181"/>
                  </a:lnTo>
                  <a:lnTo>
                    <a:pt x="0" y="179"/>
                  </a:lnTo>
                  <a:lnTo>
                    <a:pt x="0" y="177"/>
                  </a:lnTo>
                  <a:lnTo>
                    <a:pt x="0" y="175"/>
                  </a:lnTo>
                  <a:lnTo>
                    <a:pt x="0" y="174"/>
                  </a:lnTo>
                  <a:lnTo>
                    <a:pt x="0" y="173"/>
                  </a:lnTo>
                  <a:lnTo>
                    <a:pt x="0" y="172"/>
                  </a:lnTo>
                  <a:lnTo>
                    <a:pt x="0" y="171"/>
                  </a:lnTo>
                  <a:lnTo>
                    <a:pt x="0" y="170"/>
                  </a:lnTo>
                  <a:lnTo>
                    <a:pt x="0" y="169"/>
                  </a:lnTo>
                  <a:lnTo>
                    <a:pt x="1" y="167"/>
                  </a:lnTo>
                  <a:lnTo>
                    <a:pt x="1" y="166"/>
                  </a:lnTo>
                  <a:lnTo>
                    <a:pt x="1" y="165"/>
                  </a:lnTo>
                  <a:lnTo>
                    <a:pt x="1" y="164"/>
                  </a:lnTo>
                  <a:lnTo>
                    <a:pt x="2" y="163"/>
                  </a:lnTo>
                  <a:lnTo>
                    <a:pt x="2" y="162"/>
                  </a:lnTo>
                  <a:lnTo>
                    <a:pt x="2" y="161"/>
                  </a:lnTo>
                  <a:lnTo>
                    <a:pt x="3" y="160"/>
                  </a:lnTo>
                  <a:lnTo>
                    <a:pt x="4" y="159"/>
                  </a:lnTo>
                  <a:lnTo>
                    <a:pt x="4" y="158"/>
                  </a:lnTo>
                  <a:lnTo>
                    <a:pt x="4" y="157"/>
                  </a:lnTo>
                  <a:lnTo>
                    <a:pt x="5" y="157"/>
                  </a:lnTo>
                  <a:lnTo>
                    <a:pt x="5" y="156"/>
                  </a:lnTo>
                  <a:lnTo>
                    <a:pt x="6" y="155"/>
                  </a:lnTo>
                  <a:lnTo>
                    <a:pt x="6" y="154"/>
                  </a:lnTo>
                  <a:lnTo>
                    <a:pt x="7" y="153"/>
                  </a:lnTo>
                  <a:lnTo>
                    <a:pt x="7" y="152"/>
                  </a:lnTo>
                  <a:lnTo>
                    <a:pt x="8" y="151"/>
                  </a:lnTo>
                  <a:lnTo>
                    <a:pt x="9" y="150"/>
                  </a:lnTo>
                  <a:lnTo>
                    <a:pt x="9" y="149"/>
                  </a:lnTo>
                  <a:lnTo>
                    <a:pt x="10" y="148"/>
                  </a:lnTo>
                  <a:lnTo>
                    <a:pt x="10" y="147"/>
                  </a:lnTo>
                  <a:lnTo>
                    <a:pt x="11" y="147"/>
                  </a:lnTo>
                  <a:lnTo>
                    <a:pt x="11" y="146"/>
                  </a:lnTo>
                  <a:lnTo>
                    <a:pt x="13" y="145"/>
                  </a:lnTo>
                  <a:lnTo>
                    <a:pt x="13" y="144"/>
                  </a:lnTo>
                  <a:lnTo>
                    <a:pt x="14" y="144"/>
                  </a:lnTo>
                  <a:lnTo>
                    <a:pt x="14" y="142"/>
                  </a:lnTo>
                  <a:lnTo>
                    <a:pt x="15" y="141"/>
                  </a:lnTo>
                  <a:lnTo>
                    <a:pt x="15" y="140"/>
                  </a:lnTo>
                  <a:lnTo>
                    <a:pt x="16" y="139"/>
                  </a:lnTo>
                  <a:lnTo>
                    <a:pt x="16" y="138"/>
                  </a:lnTo>
                  <a:lnTo>
                    <a:pt x="16" y="137"/>
                  </a:lnTo>
                  <a:lnTo>
                    <a:pt x="17" y="137"/>
                  </a:lnTo>
                  <a:lnTo>
                    <a:pt x="17" y="136"/>
                  </a:lnTo>
                  <a:lnTo>
                    <a:pt x="18" y="135"/>
                  </a:lnTo>
                  <a:lnTo>
                    <a:pt x="19" y="134"/>
                  </a:lnTo>
                  <a:lnTo>
                    <a:pt x="19" y="133"/>
                  </a:lnTo>
                  <a:lnTo>
                    <a:pt x="20" y="132"/>
                  </a:lnTo>
                  <a:lnTo>
                    <a:pt x="21" y="131"/>
                  </a:lnTo>
                  <a:lnTo>
                    <a:pt x="22" y="130"/>
                  </a:lnTo>
                  <a:lnTo>
                    <a:pt x="22" y="129"/>
                  </a:lnTo>
                  <a:lnTo>
                    <a:pt x="23" y="129"/>
                  </a:lnTo>
                  <a:lnTo>
                    <a:pt x="23" y="128"/>
                  </a:lnTo>
                  <a:lnTo>
                    <a:pt x="24" y="127"/>
                  </a:lnTo>
                  <a:lnTo>
                    <a:pt x="25" y="126"/>
                  </a:lnTo>
                  <a:lnTo>
                    <a:pt x="25" y="125"/>
                  </a:lnTo>
                  <a:lnTo>
                    <a:pt x="26" y="125"/>
                  </a:lnTo>
                  <a:lnTo>
                    <a:pt x="26" y="124"/>
                  </a:lnTo>
                  <a:lnTo>
                    <a:pt x="27" y="123"/>
                  </a:lnTo>
                  <a:lnTo>
                    <a:pt x="27" y="122"/>
                  </a:lnTo>
                  <a:lnTo>
                    <a:pt x="28" y="121"/>
                  </a:lnTo>
                  <a:lnTo>
                    <a:pt x="28" y="120"/>
                  </a:lnTo>
                  <a:lnTo>
                    <a:pt x="29" y="120"/>
                  </a:lnTo>
                  <a:lnTo>
                    <a:pt x="29" y="119"/>
                  </a:lnTo>
                  <a:lnTo>
                    <a:pt x="30" y="117"/>
                  </a:lnTo>
                  <a:lnTo>
                    <a:pt x="31" y="116"/>
                  </a:lnTo>
                  <a:lnTo>
                    <a:pt x="31" y="115"/>
                  </a:lnTo>
                  <a:lnTo>
                    <a:pt x="32" y="115"/>
                  </a:lnTo>
                  <a:lnTo>
                    <a:pt x="32" y="114"/>
                  </a:lnTo>
                  <a:lnTo>
                    <a:pt x="33" y="113"/>
                  </a:lnTo>
                  <a:lnTo>
                    <a:pt x="34" y="112"/>
                  </a:lnTo>
                  <a:lnTo>
                    <a:pt x="34" y="111"/>
                  </a:lnTo>
                  <a:lnTo>
                    <a:pt x="35" y="111"/>
                  </a:lnTo>
                  <a:lnTo>
                    <a:pt x="35" y="110"/>
                  </a:lnTo>
                  <a:lnTo>
                    <a:pt x="35" y="109"/>
                  </a:lnTo>
                  <a:lnTo>
                    <a:pt x="36" y="108"/>
                  </a:lnTo>
                  <a:lnTo>
                    <a:pt x="38" y="107"/>
                  </a:lnTo>
                  <a:lnTo>
                    <a:pt x="38" y="106"/>
                  </a:lnTo>
                  <a:lnTo>
                    <a:pt x="39" y="105"/>
                  </a:lnTo>
                  <a:lnTo>
                    <a:pt x="39" y="104"/>
                  </a:lnTo>
                  <a:lnTo>
                    <a:pt x="40" y="103"/>
                  </a:lnTo>
                  <a:lnTo>
                    <a:pt x="40" y="102"/>
                  </a:lnTo>
                  <a:lnTo>
                    <a:pt x="41" y="102"/>
                  </a:lnTo>
                  <a:lnTo>
                    <a:pt x="41" y="101"/>
                  </a:lnTo>
                  <a:lnTo>
                    <a:pt x="42" y="100"/>
                  </a:lnTo>
                  <a:lnTo>
                    <a:pt x="42" y="99"/>
                  </a:lnTo>
                  <a:lnTo>
                    <a:pt x="43" y="99"/>
                  </a:lnTo>
                  <a:lnTo>
                    <a:pt x="43" y="98"/>
                  </a:lnTo>
                  <a:lnTo>
                    <a:pt x="44" y="97"/>
                  </a:lnTo>
                  <a:lnTo>
                    <a:pt x="44" y="96"/>
                  </a:lnTo>
                  <a:lnTo>
                    <a:pt x="45" y="95"/>
                  </a:lnTo>
                  <a:lnTo>
                    <a:pt x="45" y="94"/>
                  </a:lnTo>
                  <a:lnTo>
                    <a:pt x="45" y="92"/>
                  </a:lnTo>
                  <a:lnTo>
                    <a:pt x="46" y="91"/>
                  </a:lnTo>
                  <a:lnTo>
                    <a:pt x="46" y="90"/>
                  </a:lnTo>
                  <a:lnTo>
                    <a:pt x="46" y="89"/>
                  </a:lnTo>
                  <a:lnTo>
                    <a:pt x="47" y="88"/>
                  </a:lnTo>
                  <a:lnTo>
                    <a:pt x="47" y="87"/>
                  </a:lnTo>
                  <a:lnTo>
                    <a:pt x="47" y="86"/>
                  </a:lnTo>
                  <a:lnTo>
                    <a:pt x="47" y="85"/>
                  </a:lnTo>
                  <a:lnTo>
                    <a:pt x="48" y="84"/>
                  </a:lnTo>
                  <a:lnTo>
                    <a:pt x="48" y="83"/>
                  </a:lnTo>
                  <a:lnTo>
                    <a:pt x="48" y="82"/>
                  </a:lnTo>
                  <a:lnTo>
                    <a:pt x="48" y="81"/>
                  </a:lnTo>
                  <a:lnTo>
                    <a:pt x="49" y="80"/>
                  </a:lnTo>
                  <a:lnTo>
                    <a:pt x="49" y="79"/>
                  </a:lnTo>
                  <a:lnTo>
                    <a:pt x="49" y="78"/>
                  </a:lnTo>
                  <a:lnTo>
                    <a:pt x="49" y="77"/>
                  </a:lnTo>
                  <a:lnTo>
                    <a:pt x="49" y="76"/>
                  </a:lnTo>
                  <a:lnTo>
                    <a:pt x="49" y="75"/>
                  </a:lnTo>
                  <a:lnTo>
                    <a:pt x="49" y="74"/>
                  </a:lnTo>
                  <a:lnTo>
                    <a:pt x="49" y="73"/>
                  </a:lnTo>
                  <a:lnTo>
                    <a:pt x="48" y="71"/>
                  </a:lnTo>
                  <a:lnTo>
                    <a:pt x="48" y="70"/>
                  </a:lnTo>
                  <a:lnTo>
                    <a:pt x="48" y="69"/>
                  </a:lnTo>
                  <a:lnTo>
                    <a:pt x="48" y="67"/>
                  </a:lnTo>
                  <a:lnTo>
                    <a:pt x="48" y="66"/>
                  </a:lnTo>
                  <a:lnTo>
                    <a:pt x="48" y="65"/>
                  </a:lnTo>
                  <a:lnTo>
                    <a:pt x="47" y="64"/>
                  </a:lnTo>
                  <a:lnTo>
                    <a:pt x="47" y="63"/>
                  </a:lnTo>
                  <a:lnTo>
                    <a:pt x="47" y="62"/>
                  </a:lnTo>
                  <a:lnTo>
                    <a:pt x="47" y="61"/>
                  </a:lnTo>
                  <a:lnTo>
                    <a:pt x="47" y="60"/>
                  </a:lnTo>
                  <a:lnTo>
                    <a:pt x="47" y="58"/>
                  </a:lnTo>
                  <a:lnTo>
                    <a:pt x="108" y="58"/>
                  </a:lnTo>
                  <a:lnTo>
                    <a:pt x="110" y="58"/>
                  </a:lnTo>
                  <a:lnTo>
                    <a:pt x="118" y="58"/>
                  </a:lnTo>
                  <a:lnTo>
                    <a:pt x="121" y="58"/>
                  </a:lnTo>
                  <a:lnTo>
                    <a:pt x="123" y="58"/>
                  </a:lnTo>
                  <a:lnTo>
                    <a:pt x="125" y="58"/>
                  </a:lnTo>
                  <a:lnTo>
                    <a:pt x="128" y="58"/>
                  </a:lnTo>
                  <a:lnTo>
                    <a:pt x="130" y="58"/>
                  </a:lnTo>
                  <a:lnTo>
                    <a:pt x="132" y="59"/>
                  </a:lnTo>
                  <a:lnTo>
                    <a:pt x="135" y="59"/>
                  </a:lnTo>
                  <a:lnTo>
                    <a:pt x="138" y="59"/>
                  </a:lnTo>
                  <a:lnTo>
                    <a:pt x="140" y="59"/>
                  </a:lnTo>
                  <a:lnTo>
                    <a:pt x="143" y="59"/>
                  </a:lnTo>
                  <a:lnTo>
                    <a:pt x="145" y="59"/>
                  </a:lnTo>
                  <a:lnTo>
                    <a:pt x="148" y="59"/>
                  </a:lnTo>
                  <a:lnTo>
                    <a:pt x="150" y="59"/>
                  </a:lnTo>
                  <a:lnTo>
                    <a:pt x="152" y="59"/>
                  </a:lnTo>
                  <a:lnTo>
                    <a:pt x="155" y="59"/>
                  </a:lnTo>
                  <a:lnTo>
                    <a:pt x="157" y="59"/>
                  </a:lnTo>
                  <a:lnTo>
                    <a:pt x="159" y="59"/>
                  </a:lnTo>
                  <a:lnTo>
                    <a:pt x="163" y="59"/>
                  </a:lnTo>
                  <a:lnTo>
                    <a:pt x="165" y="59"/>
                  </a:lnTo>
                  <a:lnTo>
                    <a:pt x="167" y="59"/>
                  </a:lnTo>
                  <a:lnTo>
                    <a:pt x="170" y="59"/>
                  </a:lnTo>
                  <a:lnTo>
                    <a:pt x="172" y="59"/>
                  </a:lnTo>
                  <a:lnTo>
                    <a:pt x="175" y="59"/>
                  </a:lnTo>
                  <a:lnTo>
                    <a:pt x="177" y="59"/>
                  </a:lnTo>
                  <a:lnTo>
                    <a:pt x="179" y="59"/>
                  </a:lnTo>
                  <a:lnTo>
                    <a:pt x="182" y="59"/>
                  </a:lnTo>
                  <a:lnTo>
                    <a:pt x="184" y="59"/>
                  </a:lnTo>
                  <a:lnTo>
                    <a:pt x="186" y="59"/>
                  </a:lnTo>
                  <a:lnTo>
                    <a:pt x="190" y="59"/>
                  </a:lnTo>
                  <a:lnTo>
                    <a:pt x="192" y="59"/>
                  </a:lnTo>
                  <a:lnTo>
                    <a:pt x="195" y="61"/>
                  </a:lnTo>
                  <a:lnTo>
                    <a:pt x="197" y="62"/>
                  </a:lnTo>
                  <a:lnTo>
                    <a:pt x="198" y="62"/>
                  </a:lnTo>
                  <a:lnTo>
                    <a:pt x="199" y="62"/>
                  </a:lnTo>
                  <a:lnTo>
                    <a:pt x="200" y="62"/>
                  </a:lnTo>
                  <a:lnTo>
                    <a:pt x="201" y="62"/>
                  </a:lnTo>
                  <a:lnTo>
                    <a:pt x="202" y="62"/>
                  </a:lnTo>
                  <a:lnTo>
                    <a:pt x="203" y="62"/>
                  </a:lnTo>
                  <a:lnTo>
                    <a:pt x="203" y="63"/>
                  </a:lnTo>
                  <a:lnTo>
                    <a:pt x="204" y="63"/>
                  </a:lnTo>
                  <a:lnTo>
                    <a:pt x="205" y="62"/>
                  </a:lnTo>
                  <a:lnTo>
                    <a:pt x="205" y="61"/>
                  </a:lnTo>
                  <a:lnTo>
                    <a:pt x="205" y="60"/>
                  </a:lnTo>
                  <a:lnTo>
                    <a:pt x="206" y="59"/>
                  </a:lnTo>
                  <a:lnTo>
                    <a:pt x="207" y="59"/>
                  </a:lnTo>
                  <a:lnTo>
                    <a:pt x="207" y="60"/>
                  </a:lnTo>
                  <a:lnTo>
                    <a:pt x="208" y="60"/>
                  </a:lnTo>
                  <a:lnTo>
                    <a:pt x="209" y="61"/>
                  </a:lnTo>
                  <a:lnTo>
                    <a:pt x="209" y="62"/>
                  </a:lnTo>
                  <a:lnTo>
                    <a:pt x="209" y="63"/>
                  </a:lnTo>
                  <a:lnTo>
                    <a:pt x="209" y="64"/>
                  </a:lnTo>
                  <a:lnTo>
                    <a:pt x="210" y="64"/>
                  </a:lnTo>
                  <a:lnTo>
                    <a:pt x="210" y="65"/>
                  </a:lnTo>
                  <a:lnTo>
                    <a:pt x="211" y="65"/>
                  </a:lnTo>
                  <a:lnTo>
                    <a:pt x="214" y="65"/>
                  </a:lnTo>
                  <a:lnTo>
                    <a:pt x="214" y="64"/>
                  </a:lnTo>
                  <a:lnTo>
                    <a:pt x="214" y="63"/>
                  </a:lnTo>
                  <a:lnTo>
                    <a:pt x="215" y="62"/>
                  </a:lnTo>
                  <a:lnTo>
                    <a:pt x="216" y="62"/>
                  </a:lnTo>
                  <a:lnTo>
                    <a:pt x="217" y="63"/>
                  </a:lnTo>
                  <a:lnTo>
                    <a:pt x="218" y="63"/>
                  </a:lnTo>
                  <a:lnTo>
                    <a:pt x="218" y="64"/>
                  </a:lnTo>
                  <a:lnTo>
                    <a:pt x="219" y="64"/>
                  </a:lnTo>
                  <a:lnTo>
                    <a:pt x="220" y="64"/>
                  </a:lnTo>
                  <a:lnTo>
                    <a:pt x="221" y="64"/>
                  </a:lnTo>
                  <a:lnTo>
                    <a:pt x="222" y="64"/>
                  </a:lnTo>
                  <a:lnTo>
                    <a:pt x="223" y="64"/>
                  </a:lnTo>
                  <a:lnTo>
                    <a:pt x="223" y="63"/>
                  </a:lnTo>
                  <a:lnTo>
                    <a:pt x="224" y="62"/>
                  </a:lnTo>
                  <a:lnTo>
                    <a:pt x="225" y="62"/>
                  </a:lnTo>
                  <a:lnTo>
                    <a:pt x="226" y="63"/>
                  </a:lnTo>
                  <a:lnTo>
                    <a:pt x="227" y="63"/>
                  </a:lnTo>
                  <a:lnTo>
                    <a:pt x="228" y="62"/>
                  </a:lnTo>
                  <a:lnTo>
                    <a:pt x="229" y="62"/>
                  </a:lnTo>
                  <a:lnTo>
                    <a:pt x="230" y="62"/>
                  </a:lnTo>
                  <a:lnTo>
                    <a:pt x="231" y="61"/>
                  </a:lnTo>
                  <a:lnTo>
                    <a:pt x="232" y="61"/>
                  </a:lnTo>
                  <a:lnTo>
                    <a:pt x="233" y="61"/>
                  </a:lnTo>
                  <a:lnTo>
                    <a:pt x="234" y="61"/>
                  </a:lnTo>
                  <a:lnTo>
                    <a:pt x="235" y="61"/>
                  </a:lnTo>
                  <a:lnTo>
                    <a:pt x="236" y="60"/>
                  </a:lnTo>
                  <a:lnTo>
                    <a:pt x="236" y="59"/>
                  </a:lnTo>
                  <a:lnTo>
                    <a:pt x="238" y="58"/>
                  </a:lnTo>
                  <a:lnTo>
                    <a:pt x="238" y="57"/>
                  </a:lnTo>
                  <a:lnTo>
                    <a:pt x="239" y="57"/>
                  </a:lnTo>
                  <a:lnTo>
                    <a:pt x="239" y="56"/>
                  </a:lnTo>
                  <a:lnTo>
                    <a:pt x="240" y="56"/>
                  </a:lnTo>
                  <a:lnTo>
                    <a:pt x="240" y="55"/>
                  </a:lnTo>
                  <a:lnTo>
                    <a:pt x="241" y="54"/>
                  </a:lnTo>
                  <a:lnTo>
                    <a:pt x="241" y="53"/>
                  </a:lnTo>
                  <a:lnTo>
                    <a:pt x="242" y="53"/>
                  </a:lnTo>
                  <a:lnTo>
                    <a:pt x="242" y="52"/>
                  </a:lnTo>
                  <a:lnTo>
                    <a:pt x="242" y="51"/>
                  </a:lnTo>
                  <a:lnTo>
                    <a:pt x="243" y="50"/>
                  </a:lnTo>
                  <a:lnTo>
                    <a:pt x="244" y="50"/>
                  </a:lnTo>
                  <a:lnTo>
                    <a:pt x="245" y="49"/>
                  </a:lnTo>
                  <a:lnTo>
                    <a:pt x="245" y="48"/>
                  </a:lnTo>
                  <a:lnTo>
                    <a:pt x="244" y="47"/>
                  </a:lnTo>
                  <a:lnTo>
                    <a:pt x="244" y="46"/>
                  </a:lnTo>
                  <a:lnTo>
                    <a:pt x="244" y="45"/>
                  </a:lnTo>
                  <a:lnTo>
                    <a:pt x="245" y="45"/>
                  </a:lnTo>
                  <a:lnTo>
                    <a:pt x="245" y="44"/>
                  </a:lnTo>
                  <a:lnTo>
                    <a:pt x="246" y="42"/>
                  </a:lnTo>
                  <a:lnTo>
                    <a:pt x="248" y="42"/>
                  </a:lnTo>
                  <a:lnTo>
                    <a:pt x="249" y="42"/>
                  </a:lnTo>
                  <a:lnTo>
                    <a:pt x="250" y="42"/>
                  </a:lnTo>
                  <a:lnTo>
                    <a:pt x="251" y="42"/>
                  </a:lnTo>
                  <a:lnTo>
                    <a:pt x="252" y="41"/>
                  </a:lnTo>
                  <a:lnTo>
                    <a:pt x="253" y="41"/>
                  </a:lnTo>
                  <a:lnTo>
                    <a:pt x="254" y="41"/>
                  </a:lnTo>
                  <a:lnTo>
                    <a:pt x="255" y="41"/>
                  </a:lnTo>
                  <a:lnTo>
                    <a:pt x="256" y="40"/>
                  </a:lnTo>
                  <a:lnTo>
                    <a:pt x="257" y="40"/>
                  </a:lnTo>
                  <a:lnTo>
                    <a:pt x="258" y="40"/>
                  </a:lnTo>
                  <a:lnTo>
                    <a:pt x="258" y="39"/>
                  </a:lnTo>
                  <a:lnTo>
                    <a:pt x="259" y="39"/>
                  </a:lnTo>
                  <a:lnTo>
                    <a:pt x="259" y="38"/>
                  </a:lnTo>
                  <a:lnTo>
                    <a:pt x="260" y="38"/>
                  </a:lnTo>
                  <a:lnTo>
                    <a:pt x="261" y="37"/>
                  </a:lnTo>
                  <a:lnTo>
                    <a:pt x="263" y="37"/>
                  </a:lnTo>
                  <a:lnTo>
                    <a:pt x="263" y="36"/>
                  </a:lnTo>
                  <a:lnTo>
                    <a:pt x="263" y="35"/>
                  </a:lnTo>
                  <a:lnTo>
                    <a:pt x="264" y="34"/>
                  </a:lnTo>
                  <a:lnTo>
                    <a:pt x="265" y="33"/>
                  </a:lnTo>
                  <a:lnTo>
                    <a:pt x="266" y="33"/>
                  </a:lnTo>
                  <a:lnTo>
                    <a:pt x="266" y="32"/>
                  </a:lnTo>
                  <a:lnTo>
                    <a:pt x="266" y="31"/>
                  </a:lnTo>
                  <a:lnTo>
                    <a:pt x="267" y="30"/>
                  </a:lnTo>
                  <a:lnTo>
                    <a:pt x="268" y="30"/>
                  </a:lnTo>
                  <a:lnTo>
                    <a:pt x="269" y="29"/>
                  </a:lnTo>
                  <a:lnTo>
                    <a:pt x="270" y="29"/>
                  </a:lnTo>
                  <a:lnTo>
                    <a:pt x="271" y="30"/>
                  </a:lnTo>
                  <a:lnTo>
                    <a:pt x="272" y="30"/>
                  </a:lnTo>
                  <a:lnTo>
                    <a:pt x="272" y="31"/>
                  </a:lnTo>
                  <a:lnTo>
                    <a:pt x="273" y="31"/>
                  </a:lnTo>
                  <a:lnTo>
                    <a:pt x="274" y="32"/>
                  </a:lnTo>
                  <a:lnTo>
                    <a:pt x="275" y="32"/>
                  </a:lnTo>
                  <a:lnTo>
                    <a:pt x="276" y="31"/>
                  </a:lnTo>
                  <a:lnTo>
                    <a:pt x="277" y="31"/>
                  </a:lnTo>
                  <a:close/>
                  <a:moveTo>
                    <a:pt x="48" y="132"/>
                  </a:moveTo>
                  <a:lnTo>
                    <a:pt x="47" y="132"/>
                  </a:lnTo>
                  <a:lnTo>
                    <a:pt x="46" y="131"/>
                  </a:lnTo>
                  <a:lnTo>
                    <a:pt x="44" y="131"/>
                  </a:lnTo>
                  <a:lnTo>
                    <a:pt x="43" y="131"/>
                  </a:lnTo>
                  <a:lnTo>
                    <a:pt x="42" y="131"/>
                  </a:lnTo>
                  <a:lnTo>
                    <a:pt x="41" y="132"/>
                  </a:lnTo>
                  <a:lnTo>
                    <a:pt x="40" y="132"/>
                  </a:lnTo>
                  <a:lnTo>
                    <a:pt x="39" y="133"/>
                  </a:lnTo>
                  <a:lnTo>
                    <a:pt x="38" y="133"/>
                  </a:lnTo>
                  <a:lnTo>
                    <a:pt x="36" y="134"/>
                  </a:lnTo>
                  <a:lnTo>
                    <a:pt x="36" y="135"/>
                  </a:lnTo>
                  <a:lnTo>
                    <a:pt x="35" y="135"/>
                  </a:lnTo>
                  <a:lnTo>
                    <a:pt x="35" y="136"/>
                  </a:lnTo>
                  <a:lnTo>
                    <a:pt x="35" y="137"/>
                  </a:lnTo>
                  <a:lnTo>
                    <a:pt x="35" y="138"/>
                  </a:lnTo>
                  <a:lnTo>
                    <a:pt x="35" y="139"/>
                  </a:lnTo>
                  <a:lnTo>
                    <a:pt x="35" y="140"/>
                  </a:lnTo>
                  <a:lnTo>
                    <a:pt x="35" y="141"/>
                  </a:lnTo>
                  <a:lnTo>
                    <a:pt x="36" y="142"/>
                  </a:lnTo>
                  <a:lnTo>
                    <a:pt x="38" y="142"/>
                  </a:lnTo>
                  <a:lnTo>
                    <a:pt x="39" y="142"/>
                  </a:lnTo>
                  <a:lnTo>
                    <a:pt x="40" y="144"/>
                  </a:lnTo>
                  <a:lnTo>
                    <a:pt x="41" y="145"/>
                  </a:lnTo>
                  <a:lnTo>
                    <a:pt x="41" y="146"/>
                  </a:lnTo>
                  <a:lnTo>
                    <a:pt x="42" y="147"/>
                  </a:lnTo>
                  <a:lnTo>
                    <a:pt x="42" y="148"/>
                  </a:lnTo>
                  <a:lnTo>
                    <a:pt x="43" y="149"/>
                  </a:lnTo>
                  <a:lnTo>
                    <a:pt x="43" y="150"/>
                  </a:lnTo>
                  <a:lnTo>
                    <a:pt x="43" y="151"/>
                  </a:lnTo>
                  <a:lnTo>
                    <a:pt x="44" y="151"/>
                  </a:lnTo>
                  <a:lnTo>
                    <a:pt x="45" y="151"/>
                  </a:lnTo>
                  <a:lnTo>
                    <a:pt x="46" y="151"/>
                  </a:lnTo>
                  <a:lnTo>
                    <a:pt x="47" y="150"/>
                  </a:lnTo>
                  <a:lnTo>
                    <a:pt x="48" y="150"/>
                  </a:lnTo>
                  <a:lnTo>
                    <a:pt x="48" y="149"/>
                  </a:lnTo>
                  <a:lnTo>
                    <a:pt x="49" y="149"/>
                  </a:lnTo>
                  <a:lnTo>
                    <a:pt x="50" y="148"/>
                  </a:lnTo>
                  <a:lnTo>
                    <a:pt x="51" y="147"/>
                  </a:lnTo>
                  <a:lnTo>
                    <a:pt x="52" y="147"/>
                  </a:lnTo>
                  <a:lnTo>
                    <a:pt x="52" y="146"/>
                  </a:lnTo>
                  <a:lnTo>
                    <a:pt x="53" y="145"/>
                  </a:lnTo>
                  <a:lnTo>
                    <a:pt x="53" y="144"/>
                  </a:lnTo>
                  <a:lnTo>
                    <a:pt x="54" y="142"/>
                  </a:lnTo>
                  <a:lnTo>
                    <a:pt x="54" y="141"/>
                  </a:lnTo>
                  <a:lnTo>
                    <a:pt x="53" y="140"/>
                  </a:lnTo>
                  <a:lnTo>
                    <a:pt x="53" y="139"/>
                  </a:lnTo>
                  <a:lnTo>
                    <a:pt x="53" y="138"/>
                  </a:lnTo>
                  <a:lnTo>
                    <a:pt x="53" y="137"/>
                  </a:lnTo>
                  <a:lnTo>
                    <a:pt x="52" y="136"/>
                  </a:lnTo>
                  <a:lnTo>
                    <a:pt x="52" y="135"/>
                  </a:lnTo>
                  <a:lnTo>
                    <a:pt x="51" y="135"/>
                  </a:lnTo>
                  <a:lnTo>
                    <a:pt x="51" y="134"/>
                  </a:lnTo>
                  <a:lnTo>
                    <a:pt x="51" y="133"/>
                  </a:lnTo>
                  <a:lnTo>
                    <a:pt x="50" y="133"/>
                  </a:lnTo>
                  <a:lnTo>
                    <a:pt x="49" y="132"/>
                  </a:lnTo>
                  <a:lnTo>
                    <a:pt x="48" y="132"/>
                  </a:lnTo>
                  <a:close/>
                  <a:moveTo>
                    <a:pt x="61" y="137"/>
                  </a:moveTo>
                  <a:lnTo>
                    <a:pt x="60" y="138"/>
                  </a:lnTo>
                  <a:lnTo>
                    <a:pt x="60" y="139"/>
                  </a:lnTo>
                  <a:lnTo>
                    <a:pt x="60" y="140"/>
                  </a:lnTo>
                  <a:lnTo>
                    <a:pt x="59" y="141"/>
                  </a:lnTo>
                  <a:lnTo>
                    <a:pt x="59" y="142"/>
                  </a:lnTo>
                  <a:lnTo>
                    <a:pt x="59" y="144"/>
                  </a:lnTo>
                  <a:lnTo>
                    <a:pt x="58" y="145"/>
                  </a:lnTo>
                  <a:lnTo>
                    <a:pt x="58" y="146"/>
                  </a:lnTo>
                  <a:lnTo>
                    <a:pt x="58" y="147"/>
                  </a:lnTo>
                  <a:lnTo>
                    <a:pt x="57" y="148"/>
                  </a:lnTo>
                  <a:lnTo>
                    <a:pt x="57" y="149"/>
                  </a:lnTo>
                  <a:lnTo>
                    <a:pt x="56" y="150"/>
                  </a:lnTo>
                  <a:lnTo>
                    <a:pt x="56" y="151"/>
                  </a:lnTo>
                  <a:lnTo>
                    <a:pt x="56" y="152"/>
                  </a:lnTo>
                  <a:lnTo>
                    <a:pt x="56" y="153"/>
                  </a:lnTo>
                  <a:lnTo>
                    <a:pt x="56" y="154"/>
                  </a:lnTo>
                  <a:lnTo>
                    <a:pt x="56" y="155"/>
                  </a:lnTo>
                  <a:lnTo>
                    <a:pt x="57" y="156"/>
                  </a:lnTo>
                  <a:lnTo>
                    <a:pt x="57" y="157"/>
                  </a:lnTo>
                  <a:lnTo>
                    <a:pt x="58" y="158"/>
                  </a:lnTo>
                  <a:lnTo>
                    <a:pt x="59" y="159"/>
                  </a:lnTo>
                  <a:lnTo>
                    <a:pt x="60" y="160"/>
                  </a:lnTo>
                  <a:lnTo>
                    <a:pt x="61" y="160"/>
                  </a:lnTo>
                  <a:lnTo>
                    <a:pt x="63" y="160"/>
                  </a:lnTo>
                  <a:lnTo>
                    <a:pt x="64" y="159"/>
                  </a:lnTo>
                  <a:lnTo>
                    <a:pt x="65" y="159"/>
                  </a:lnTo>
                  <a:lnTo>
                    <a:pt x="66" y="159"/>
                  </a:lnTo>
                  <a:lnTo>
                    <a:pt x="67" y="159"/>
                  </a:lnTo>
                  <a:lnTo>
                    <a:pt x="68" y="158"/>
                  </a:lnTo>
                  <a:lnTo>
                    <a:pt x="69" y="158"/>
                  </a:lnTo>
                  <a:lnTo>
                    <a:pt x="70" y="157"/>
                  </a:lnTo>
                  <a:lnTo>
                    <a:pt x="71" y="156"/>
                  </a:lnTo>
                  <a:lnTo>
                    <a:pt x="72" y="155"/>
                  </a:lnTo>
                  <a:lnTo>
                    <a:pt x="73" y="154"/>
                  </a:lnTo>
                  <a:lnTo>
                    <a:pt x="73" y="153"/>
                  </a:lnTo>
                  <a:lnTo>
                    <a:pt x="73" y="152"/>
                  </a:lnTo>
                  <a:lnTo>
                    <a:pt x="74" y="151"/>
                  </a:lnTo>
                  <a:lnTo>
                    <a:pt x="74" y="150"/>
                  </a:lnTo>
                  <a:lnTo>
                    <a:pt x="75" y="149"/>
                  </a:lnTo>
                  <a:lnTo>
                    <a:pt x="75" y="148"/>
                  </a:lnTo>
                  <a:lnTo>
                    <a:pt x="75" y="147"/>
                  </a:lnTo>
                  <a:lnTo>
                    <a:pt x="76" y="146"/>
                  </a:lnTo>
                  <a:lnTo>
                    <a:pt x="76" y="145"/>
                  </a:lnTo>
                  <a:lnTo>
                    <a:pt x="76" y="144"/>
                  </a:lnTo>
                  <a:lnTo>
                    <a:pt x="76" y="142"/>
                  </a:lnTo>
                  <a:lnTo>
                    <a:pt x="76" y="141"/>
                  </a:lnTo>
                  <a:lnTo>
                    <a:pt x="75" y="141"/>
                  </a:lnTo>
                  <a:lnTo>
                    <a:pt x="74" y="140"/>
                  </a:lnTo>
                  <a:lnTo>
                    <a:pt x="73" y="139"/>
                  </a:lnTo>
                  <a:lnTo>
                    <a:pt x="72" y="139"/>
                  </a:lnTo>
                  <a:lnTo>
                    <a:pt x="71" y="139"/>
                  </a:lnTo>
                  <a:lnTo>
                    <a:pt x="70" y="139"/>
                  </a:lnTo>
                  <a:lnTo>
                    <a:pt x="69" y="138"/>
                  </a:lnTo>
                  <a:lnTo>
                    <a:pt x="68" y="138"/>
                  </a:lnTo>
                  <a:lnTo>
                    <a:pt x="67" y="137"/>
                  </a:lnTo>
                  <a:lnTo>
                    <a:pt x="66" y="137"/>
                  </a:lnTo>
                  <a:lnTo>
                    <a:pt x="65" y="136"/>
                  </a:lnTo>
                  <a:lnTo>
                    <a:pt x="64" y="136"/>
                  </a:lnTo>
                  <a:lnTo>
                    <a:pt x="63" y="136"/>
                  </a:lnTo>
                  <a:lnTo>
                    <a:pt x="61" y="137"/>
                  </a:lnTo>
                  <a:close/>
                </a:path>
              </a:pathLst>
            </a:custGeom>
            <a:solidFill>
              <a:schemeClr val="accent6"/>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69" name="Freeform 7"/>
            <p:cNvSpPr>
              <a:spLocks/>
            </p:cNvSpPr>
            <p:nvPr/>
          </p:nvSpPr>
          <p:spPr bwMode="auto">
            <a:xfrm>
              <a:off x="2733" y="1218"/>
              <a:ext cx="944" cy="679"/>
            </a:xfrm>
            <a:custGeom>
              <a:avLst/>
              <a:gdLst>
                <a:gd name="T0" fmla="*/ 794 w 944"/>
                <a:gd name="T1" fmla="*/ 121 h 679"/>
                <a:gd name="T2" fmla="*/ 805 w 944"/>
                <a:gd name="T3" fmla="*/ 189 h 679"/>
                <a:gd name="T4" fmla="*/ 791 w 944"/>
                <a:gd name="T5" fmla="*/ 249 h 679"/>
                <a:gd name="T6" fmla="*/ 768 w 944"/>
                <a:gd name="T7" fmla="*/ 309 h 679"/>
                <a:gd name="T8" fmla="*/ 760 w 944"/>
                <a:gd name="T9" fmla="*/ 361 h 679"/>
                <a:gd name="T10" fmla="*/ 781 w 944"/>
                <a:gd name="T11" fmla="*/ 419 h 679"/>
                <a:gd name="T12" fmla="*/ 823 w 944"/>
                <a:gd name="T13" fmla="*/ 457 h 679"/>
                <a:gd name="T14" fmla="*/ 867 w 944"/>
                <a:gd name="T15" fmla="*/ 502 h 679"/>
                <a:gd name="T16" fmla="*/ 908 w 944"/>
                <a:gd name="T17" fmla="*/ 539 h 679"/>
                <a:gd name="T18" fmla="*/ 921 w 944"/>
                <a:gd name="T19" fmla="*/ 574 h 679"/>
                <a:gd name="T20" fmla="*/ 937 w 944"/>
                <a:gd name="T21" fmla="*/ 591 h 679"/>
                <a:gd name="T22" fmla="*/ 942 w 944"/>
                <a:gd name="T23" fmla="*/ 612 h 679"/>
                <a:gd name="T24" fmla="*/ 942 w 944"/>
                <a:gd name="T25" fmla="*/ 632 h 679"/>
                <a:gd name="T26" fmla="*/ 939 w 944"/>
                <a:gd name="T27" fmla="*/ 660 h 679"/>
                <a:gd name="T28" fmla="*/ 938 w 944"/>
                <a:gd name="T29" fmla="*/ 679 h 679"/>
                <a:gd name="T30" fmla="*/ 911 w 944"/>
                <a:gd name="T31" fmla="*/ 661 h 679"/>
                <a:gd name="T32" fmla="*/ 889 w 944"/>
                <a:gd name="T33" fmla="*/ 622 h 679"/>
                <a:gd name="T34" fmla="*/ 870 w 944"/>
                <a:gd name="T35" fmla="*/ 592 h 679"/>
                <a:gd name="T36" fmla="*/ 862 w 944"/>
                <a:gd name="T37" fmla="*/ 565 h 679"/>
                <a:gd name="T38" fmla="*/ 846 w 944"/>
                <a:gd name="T39" fmla="*/ 540 h 679"/>
                <a:gd name="T40" fmla="*/ 815 w 944"/>
                <a:gd name="T41" fmla="*/ 528 h 679"/>
                <a:gd name="T42" fmla="*/ 787 w 944"/>
                <a:gd name="T43" fmla="*/ 510 h 679"/>
                <a:gd name="T44" fmla="*/ 758 w 944"/>
                <a:gd name="T45" fmla="*/ 498 h 679"/>
                <a:gd name="T46" fmla="*/ 724 w 944"/>
                <a:gd name="T47" fmla="*/ 487 h 679"/>
                <a:gd name="T48" fmla="*/ 697 w 944"/>
                <a:gd name="T49" fmla="*/ 476 h 679"/>
                <a:gd name="T50" fmla="*/ 680 w 944"/>
                <a:gd name="T51" fmla="*/ 461 h 679"/>
                <a:gd name="T52" fmla="*/ 662 w 944"/>
                <a:gd name="T53" fmla="*/ 440 h 679"/>
                <a:gd name="T54" fmla="*/ 639 w 944"/>
                <a:gd name="T55" fmla="*/ 445 h 679"/>
                <a:gd name="T56" fmla="*/ 613 w 944"/>
                <a:gd name="T57" fmla="*/ 448 h 679"/>
                <a:gd name="T58" fmla="*/ 593 w 944"/>
                <a:gd name="T59" fmla="*/ 466 h 679"/>
                <a:gd name="T60" fmla="*/ 585 w 944"/>
                <a:gd name="T61" fmla="*/ 489 h 679"/>
                <a:gd name="T62" fmla="*/ 569 w 944"/>
                <a:gd name="T63" fmla="*/ 504 h 679"/>
                <a:gd name="T64" fmla="*/ 559 w 944"/>
                <a:gd name="T65" fmla="*/ 530 h 679"/>
                <a:gd name="T66" fmla="*/ 545 w 944"/>
                <a:gd name="T67" fmla="*/ 553 h 679"/>
                <a:gd name="T68" fmla="*/ 535 w 944"/>
                <a:gd name="T69" fmla="*/ 574 h 679"/>
                <a:gd name="T70" fmla="*/ 524 w 944"/>
                <a:gd name="T71" fmla="*/ 600 h 679"/>
                <a:gd name="T72" fmla="*/ 495 w 944"/>
                <a:gd name="T73" fmla="*/ 497 h 679"/>
                <a:gd name="T74" fmla="*/ 313 w 944"/>
                <a:gd name="T75" fmla="*/ 442 h 679"/>
                <a:gd name="T76" fmla="*/ 290 w 944"/>
                <a:gd name="T77" fmla="*/ 413 h 679"/>
                <a:gd name="T78" fmla="*/ 255 w 944"/>
                <a:gd name="T79" fmla="*/ 399 h 679"/>
                <a:gd name="T80" fmla="*/ 220 w 944"/>
                <a:gd name="T81" fmla="*/ 392 h 679"/>
                <a:gd name="T82" fmla="*/ 172 w 944"/>
                <a:gd name="T83" fmla="*/ 365 h 679"/>
                <a:gd name="T84" fmla="*/ 140 w 944"/>
                <a:gd name="T85" fmla="*/ 376 h 679"/>
                <a:gd name="T86" fmla="*/ 31 w 944"/>
                <a:gd name="T87" fmla="*/ 288 h 679"/>
                <a:gd name="T88" fmla="*/ 30 w 944"/>
                <a:gd name="T89" fmla="*/ 257 h 679"/>
                <a:gd name="T90" fmla="*/ 10 w 944"/>
                <a:gd name="T91" fmla="*/ 228 h 679"/>
                <a:gd name="T92" fmla="*/ 1 w 944"/>
                <a:gd name="T93" fmla="*/ 194 h 679"/>
                <a:gd name="T94" fmla="*/ 65 w 944"/>
                <a:gd name="T95" fmla="*/ 157 h 679"/>
                <a:gd name="T96" fmla="*/ 132 w 944"/>
                <a:gd name="T97" fmla="*/ 136 h 679"/>
                <a:gd name="T98" fmla="*/ 168 w 944"/>
                <a:gd name="T99" fmla="*/ 128 h 679"/>
                <a:gd name="T100" fmla="*/ 206 w 944"/>
                <a:gd name="T101" fmla="*/ 119 h 679"/>
                <a:gd name="T102" fmla="*/ 240 w 944"/>
                <a:gd name="T103" fmla="*/ 108 h 679"/>
                <a:gd name="T104" fmla="*/ 274 w 944"/>
                <a:gd name="T105" fmla="*/ 91 h 679"/>
                <a:gd name="T106" fmla="*/ 309 w 944"/>
                <a:gd name="T107" fmla="*/ 80 h 679"/>
                <a:gd name="T108" fmla="*/ 342 w 944"/>
                <a:gd name="T109" fmla="*/ 70 h 679"/>
                <a:gd name="T110" fmla="*/ 376 w 944"/>
                <a:gd name="T111" fmla="*/ 59 h 679"/>
                <a:gd name="T112" fmla="*/ 462 w 944"/>
                <a:gd name="T113" fmla="*/ 32 h 679"/>
                <a:gd name="T114" fmla="*/ 568 w 944"/>
                <a:gd name="T115" fmla="*/ 8 h 679"/>
                <a:gd name="T116" fmla="*/ 595 w 944"/>
                <a:gd name="T117" fmla="*/ 63 h 679"/>
                <a:gd name="T118" fmla="*/ 633 w 944"/>
                <a:gd name="T119" fmla="*/ 106 h 679"/>
                <a:gd name="T120" fmla="*/ 675 w 944"/>
                <a:gd name="T121" fmla="*/ 90 h 679"/>
                <a:gd name="T122" fmla="*/ 737 w 944"/>
                <a:gd name="T123" fmla="*/ 79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44" h="679">
                  <a:moveTo>
                    <a:pt x="757" y="73"/>
                  </a:moveTo>
                  <a:lnTo>
                    <a:pt x="759" y="72"/>
                  </a:lnTo>
                  <a:lnTo>
                    <a:pt x="761" y="70"/>
                  </a:lnTo>
                  <a:lnTo>
                    <a:pt x="763" y="69"/>
                  </a:lnTo>
                  <a:lnTo>
                    <a:pt x="765" y="69"/>
                  </a:lnTo>
                  <a:lnTo>
                    <a:pt x="767" y="70"/>
                  </a:lnTo>
                  <a:lnTo>
                    <a:pt x="768" y="71"/>
                  </a:lnTo>
                  <a:lnTo>
                    <a:pt x="769" y="72"/>
                  </a:lnTo>
                  <a:lnTo>
                    <a:pt x="770" y="73"/>
                  </a:lnTo>
                  <a:lnTo>
                    <a:pt x="771" y="75"/>
                  </a:lnTo>
                  <a:lnTo>
                    <a:pt x="772" y="77"/>
                  </a:lnTo>
                  <a:lnTo>
                    <a:pt x="773" y="79"/>
                  </a:lnTo>
                  <a:lnTo>
                    <a:pt x="774" y="81"/>
                  </a:lnTo>
                  <a:lnTo>
                    <a:pt x="775" y="83"/>
                  </a:lnTo>
                  <a:lnTo>
                    <a:pt x="776" y="84"/>
                  </a:lnTo>
                  <a:lnTo>
                    <a:pt x="778" y="88"/>
                  </a:lnTo>
                  <a:lnTo>
                    <a:pt x="779" y="90"/>
                  </a:lnTo>
                  <a:lnTo>
                    <a:pt x="780" y="90"/>
                  </a:lnTo>
                  <a:lnTo>
                    <a:pt x="781" y="92"/>
                  </a:lnTo>
                  <a:lnTo>
                    <a:pt x="782" y="94"/>
                  </a:lnTo>
                  <a:lnTo>
                    <a:pt x="783" y="96"/>
                  </a:lnTo>
                  <a:lnTo>
                    <a:pt x="785" y="97"/>
                  </a:lnTo>
                  <a:lnTo>
                    <a:pt x="787" y="99"/>
                  </a:lnTo>
                  <a:lnTo>
                    <a:pt x="789" y="100"/>
                  </a:lnTo>
                  <a:lnTo>
                    <a:pt x="791" y="101"/>
                  </a:lnTo>
                  <a:lnTo>
                    <a:pt x="793" y="103"/>
                  </a:lnTo>
                  <a:lnTo>
                    <a:pt x="794" y="105"/>
                  </a:lnTo>
                  <a:lnTo>
                    <a:pt x="795" y="107"/>
                  </a:lnTo>
                  <a:lnTo>
                    <a:pt x="796" y="109"/>
                  </a:lnTo>
                  <a:lnTo>
                    <a:pt x="796" y="112"/>
                  </a:lnTo>
                  <a:lnTo>
                    <a:pt x="796" y="114"/>
                  </a:lnTo>
                  <a:lnTo>
                    <a:pt x="796" y="115"/>
                  </a:lnTo>
                  <a:lnTo>
                    <a:pt x="796" y="117"/>
                  </a:lnTo>
                  <a:lnTo>
                    <a:pt x="795" y="119"/>
                  </a:lnTo>
                  <a:lnTo>
                    <a:pt x="794" y="121"/>
                  </a:lnTo>
                  <a:lnTo>
                    <a:pt x="793" y="123"/>
                  </a:lnTo>
                  <a:lnTo>
                    <a:pt x="793" y="125"/>
                  </a:lnTo>
                  <a:lnTo>
                    <a:pt x="793" y="126"/>
                  </a:lnTo>
                  <a:lnTo>
                    <a:pt x="793" y="128"/>
                  </a:lnTo>
                  <a:lnTo>
                    <a:pt x="794" y="130"/>
                  </a:lnTo>
                  <a:lnTo>
                    <a:pt x="795" y="132"/>
                  </a:lnTo>
                  <a:lnTo>
                    <a:pt x="796" y="133"/>
                  </a:lnTo>
                  <a:lnTo>
                    <a:pt x="797" y="136"/>
                  </a:lnTo>
                  <a:lnTo>
                    <a:pt x="798" y="137"/>
                  </a:lnTo>
                  <a:lnTo>
                    <a:pt x="800" y="139"/>
                  </a:lnTo>
                  <a:lnTo>
                    <a:pt x="800" y="141"/>
                  </a:lnTo>
                  <a:lnTo>
                    <a:pt x="801" y="143"/>
                  </a:lnTo>
                  <a:lnTo>
                    <a:pt x="801" y="145"/>
                  </a:lnTo>
                  <a:lnTo>
                    <a:pt x="801" y="147"/>
                  </a:lnTo>
                  <a:lnTo>
                    <a:pt x="801" y="149"/>
                  </a:lnTo>
                  <a:lnTo>
                    <a:pt x="801" y="150"/>
                  </a:lnTo>
                  <a:lnTo>
                    <a:pt x="801" y="152"/>
                  </a:lnTo>
                  <a:lnTo>
                    <a:pt x="801" y="155"/>
                  </a:lnTo>
                  <a:lnTo>
                    <a:pt x="801" y="157"/>
                  </a:lnTo>
                  <a:lnTo>
                    <a:pt x="801" y="159"/>
                  </a:lnTo>
                  <a:lnTo>
                    <a:pt x="800" y="161"/>
                  </a:lnTo>
                  <a:lnTo>
                    <a:pt x="800" y="163"/>
                  </a:lnTo>
                  <a:lnTo>
                    <a:pt x="801" y="165"/>
                  </a:lnTo>
                  <a:lnTo>
                    <a:pt x="803" y="167"/>
                  </a:lnTo>
                  <a:lnTo>
                    <a:pt x="803" y="170"/>
                  </a:lnTo>
                  <a:lnTo>
                    <a:pt x="804" y="172"/>
                  </a:lnTo>
                  <a:lnTo>
                    <a:pt x="804" y="173"/>
                  </a:lnTo>
                  <a:lnTo>
                    <a:pt x="806" y="175"/>
                  </a:lnTo>
                  <a:lnTo>
                    <a:pt x="808" y="177"/>
                  </a:lnTo>
                  <a:lnTo>
                    <a:pt x="809" y="179"/>
                  </a:lnTo>
                  <a:lnTo>
                    <a:pt x="808" y="181"/>
                  </a:lnTo>
                  <a:lnTo>
                    <a:pt x="808" y="182"/>
                  </a:lnTo>
                  <a:lnTo>
                    <a:pt x="807" y="184"/>
                  </a:lnTo>
                  <a:lnTo>
                    <a:pt x="807" y="187"/>
                  </a:lnTo>
                  <a:lnTo>
                    <a:pt x="805" y="189"/>
                  </a:lnTo>
                  <a:lnTo>
                    <a:pt x="803" y="191"/>
                  </a:lnTo>
                  <a:lnTo>
                    <a:pt x="801" y="193"/>
                  </a:lnTo>
                  <a:lnTo>
                    <a:pt x="801" y="194"/>
                  </a:lnTo>
                  <a:lnTo>
                    <a:pt x="801" y="196"/>
                  </a:lnTo>
                  <a:lnTo>
                    <a:pt x="804" y="197"/>
                  </a:lnTo>
                  <a:lnTo>
                    <a:pt x="804" y="199"/>
                  </a:lnTo>
                  <a:lnTo>
                    <a:pt x="803" y="201"/>
                  </a:lnTo>
                  <a:lnTo>
                    <a:pt x="800" y="202"/>
                  </a:lnTo>
                  <a:lnTo>
                    <a:pt x="800" y="204"/>
                  </a:lnTo>
                  <a:lnTo>
                    <a:pt x="801" y="205"/>
                  </a:lnTo>
                  <a:lnTo>
                    <a:pt x="803" y="207"/>
                  </a:lnTo>
                  <a:lnTo>
                    <a:pt x="804" y="211"/>
                  </a:lnTo>
                  <a:lnTo>
                    <a:pt x="804" y="213"/>
                  </a:lnTo>
                  <a:lnTo>
                    <a:pt x="804" y="215"/>
                  </a:lnTo>
                  <a:lnTo>
                    <a:pt x="803" y="217"/>
                  </a:lnTo>
                  <a:lnTo>
                    <a:pt x="803" y="219"/>
                  </a:lnTo>
                  <a:lnTo>
                    <a:pt x="803" y="220"/>
                  </a:lnTo>
                  <a:lnTo>
                    <a:pt x="804" y="222"/>
                  </a:lnTo>
                  <a:lnTo>
                    <a:pt x="805" y="223"/>
                  </a:lnTo>
                  <a:lnTo>
                    <a:pt x="806" y="225"/>
                  </a:lnTo>
                  <a:lnTo>
                    <a:pt x="806" y="227"/>
                  </a:lnTo>
                  <a:lnTo>
                    <a:pt x="806" y="228"/>
                  </a:lnTo>
                  <a:lnTo>
                    <a:pt x="806" y="230"/>
                  </a:lnTo>
                  <a:lnTo>
                    <a:pt x="806" y="232"/>
                  </a:lnTo>
                  <a:lnTo>
                    <a:pt x="806" y="234"/>
                  </a:lnTo>
                  <a:lnTo>
                    <a:pt x="804" y="236"/>
                  </a:lnTo>
                  <a:lnTo>
                    <a:pt x="803" y="238"/>
                  </a:lnTo>
                  <a:lnTo>
                    <a:pt x="803" y="240"/>
                  </a:lnTo>
                  <a:lnTo>
                    <a:pt x="801" y="242"/>
                  </a:lnTo>
                  <a:lnTo>
                    <a:pt x="799" y="244"/>
                  </a:lnTo>
                  <a:lnTo>
                    <a:pt x="797" y="244"/>
                  </a:lnTo>
                  <a:lnTo>
                    <a:pt x="795" y="244"/>
                  </a:lnTo>
                  <a:lnTo>
                    <a:pt x="793" y="246"/>
                  </a:lnTo>
                  <a:lnTo>
                    <a:pt x="792" y="248"/>
                  </a:lnTo>
                  <a:lnTo>
                    <a:pt x="791" y="249"/>
                  </a:lnTo>
                  <a:lnTo>
                    <a:pt x="791" y="251"/>
                  </a:lnTo>
                  <a:lnTo>
                    <a:pt x="791" y="253"/>
                  </a:lnTo>
                  <a:lnTo>
                    <a:pt x="790" y="255"/>
                  </a:lnTo>
                  <a:lnTo>
                    <a:pt x="789" y="257"/>
                  </a:lnTo>
                  <a:lnTo>
                    <a:pt x="787" y="258"/>
                  </a:lnTo>
                  <a:lnTo>
                    <a:pt x="785" y="259"/>
                  </a:lnTo>
                  <a:lnTo>
                    <a:pt x="784" y="261"/>
                  </a:lnTo>
                  <a:lnTo>
                    <a:pt x="783" y="263"/>
                  </a:lnTo>
                  <a:lnTo>
                    <a:pt x="783" y="266"/>
                  </a:lnTo>
                  <a:lnTo>
                    <a:pt x="781" y="268"/>
                  </a:lnTo>
                  <a:lnTo>
                    <a:pt x="780" y="267"/>
                  </a:lnTo>
                  <a:lnTo>
                    <a:pt x="778" y="268"/>
                  </a:lnTo>
                  <a:lnTo>
                    <a:pt x="776" y="270"/>
                  </a:lnTo>
                  <a:lnTo>
                    <a:pt x="775" y="272"/>
                  </a:lnTo>
                  <a:lnTo>
                    <a:pt x="775" y="273"/>
                  </a:lnTo>
                  <a:lnTo>
                    <a:pt x="775" y="274"/>
                  </a:lnTo>
                  <a:lnTo>
                    <a:pt x="775" y="275"/>
                  </a:lnTo>
                  <a:lnTo>
                    <a:pt x="776" y="277"/>
                  </a:lnTo>
                  <a:lnTo>
                    <a:pt x="778" y="279"/>
                  </a:lnTo>
                  <a:lnTo>
                    <a:pt x="779" y="281"/>
                  </a:lnTo>
                  <a:lnTo>
                    <a:pt x="779" y="282"/>
                  </a:lnTo>
                  <a:lnTo>
                    <a:pt x="778" y="284"/>
                  </a:lnTo>
                  <a:lnTo>
                    <a:pt x="778" y="287"/>
                  </a:lnTo>
                  <a:lnTo>
                    <a:pt x="778" y="289"/>
                  </a:lnTo>
                  <a:lnTo>
                    <a:pt x="778" y="291"/>
                  </a:lnTo>
                  <a:lnTo>
                    <a:pt x="778" y="293"/>
                  </a:lnTo>
                  <a:lnTo>
                    <a:pt x="778" y="295"/>
                  </a:lnTo>
                  <a:lnTo>
                    <a:pt x="776" y="297"/>
                  </a:lnTo>
                  <a:lnTo>
                    <a:pt x="776" y="299"/>
                  </a:lnTo>
                  <a:lnTo>
                    <a:pt x="775" y="301"/>
                  </a:lnTo>
                  <a:lnTo>
                    <a:pt x="775" y="302"/>
                  </a:lnTo>
                  <a:lnTo>
                    <a:pt x="774" y="304"/>
                  </a:lnTo>
                  <a:lnTo>
                    <a:pt x="772" y="306"/>
                  </a:lnTo>
                  <a:lnTo>
                    <a:pt x="770" y="308"/>
                  </a:lnTo>
                  <a:lnTo>
                    <a:pt x="768" y="309"/>
                  </a:lnTo>
                  <a:lnTo>
                    <a:pt x="767" y="312"/>
                  </a:lnTo>
                  <a:lnTo>
                    <a:pt x="766" y="314"/>
                  </a:lnTo>
                  <a:lnTo>
                    <a:pt x="766" y="316"/>
                  </a:lnTo>
                  <a:lnTo>
                    <a:pt x="764" y="318"/>
                  </a:lnTo>
                  <a:lnTo>
                    <a:pt x="763" y="318"/>
                  </a:lnTo>
                  <a:lnTo>
                    <a:pt x="761" y="318"/>
                  </a:lnTo>
                  <a:lnTo>
                    <a:pt x="759" y="319"/>
                  </a:lnTo>
                  <a:lnTo>
                    <a:pt x="757" y="319"/>
                  </a:lnTo>
                  <a:lnTo>
                    <a:pt x="755" y="321"/>
                  </a:lnTo>
                  <a:lnTo>
                    <a:pt x="753" y="322"/>
                  </a:lnTo>
                  <a:lnTo>
                    <a:pt x="750" y="324"/>
                  </a:lnTo>
                  <a:lnTo>
                    <a:pt x="748" y="325"/>
                  </a:lnTo>
                  <a:lnTo>
                    <a:pt x="746" y="327"/>
                  </a:lnTo>
                  <a:lnTo>
                    <a:pt x="745" y="329"/>
                  </a:lnTo>
                  <a:lnTo>
                    <a:pt x="745" y="330"/>
                  </a:lnTo>
                  <a:lnTo>
                    <a:pt x="745" y="332"/>
                  </a:lnTo>
                  <a:lnTo>
                    <a:pt x="744" y="334"/>
                  </a:lnTo>
                  <a:lnTo>
                    <a:pt x="743" y="337"/>
                  </a:lnTo>
                  <a:lnTo>
                    <a:pt x="743" y="338"/>
                  </a:lnTo>
                  <a:lnTo>
                    <a:pt x="743" y="341"/>
                  </a:lnTo>
                  <a:lnTo>
                    <a:pt x="744" y="342"/>
                  </a:lnTo>
                  <a:lnTo>
                    <a:pt x="744" y="344"/>
                  </a:lnTo>
                  <a:lnTo>
                    <a:pt x="744" y="346"/>
                  </a:lnTo>
                  <a:lnTo>
                    <a:pt x="744" y="348"/>
                  </a:lnTo>
                  <a:lnTo>
                    <a:pt x="744" y="349"/>
                  </a:lnTo>
                  <a:lnTo>
                    <a:pt x="745" y="351"/>
                  </a:lnTo>
                  <a:lnTo>
                    <a:pt x="747" y="352"/>
                  </a:lnTo>
                  <a:lnTo>
                    <a:pt x="748" y="353"/>
                  </a:lnTo>
                  <a:lnTo>
                    <a:pt x="750" y="353"/>
                  </a:lnTo>
                  <a:lnTo>
                    <a:pt x="753" y="354"/>
                  </a:lnTo>
                  <a:lnTo>
                    <a:pt x="754" y="355"/>
                  </a:lnTo>
                  <a:lnTo>
                    <a:pt x="756" y="356"/>
                  </a:lnTo>
                  <a:lnTo>
                    <a:pt x="758" y="357"/>
                  </a:lnTo>
                  <a:lnTo>
                    <a:pt x="759" y="360"/>
                  </a:lnTo>
                  <a:lnTo>
                    <a:pt x="760" y="361"/>
                  </a:lnTo>
                  <a:lnTo>
                    <a:pt x="761" y="362"/>
                  </a:lnTo>
                  <a:lnTo>
                    <a:pt x="762" y="363"/>
                  </a:lnTo>
                  <a:lnTo>
                    <a:pt x="763" y="365"/>
                  </a:lnTo>
                  <a:lnTo>
                    <a:pt x="765" y="366"/>
                  </a:lnTo>
                  <a:lnTo>
                    <a:pt x="766" y="367"/>
                  </a:lnTo>
                  <a:lnTo>
                    <a:pt x="767" y="369"/>
                  </a:lnTo>
                  <a:lnTo>
                    <a:pt x="768" y="370"/>
                  </a:lnTo>
                  <a:lnTo>
                    <a:pt x="769" y="371"/>
                  </a:lnTo>
                  <a:lnTo>
                    <a:pt x="771" y="372"/>
                  </a:lnTo>
                  <a:lnTo>
                    <a:pt x="772" y="373"/>
                  </a:lnTo>
                  <a:lnTo>
                    <a:pt x="773" y="375"/>
                  </a:lnTo>
                  <a:lnTo>
                    <a:pt x="774" y="376"/>
                  </a:lnTo>
                  <a:lnTo>
                    <a:pt x="775" y="378"/>
                  </a:lnTo>
                  <a:lnTo>
                    <a:pt x="776" y="380"/>
                  </a:lnTo>
                  <a:lnTo>
                    <a:pt x="775" y="382"/>
                  </a:lnTo>
                  <a:lnTo>
                    <a:pt x="775" y="385"/>
                  </a:lnTo>
                  <a:lnTo>
                    <a:pt x="774" y="386"/>
                  </a:lnTo>
                  <a:lnTo>
                    <a:pt x="773" y="388"/>
                  </a:lnTo>
                  <a:lnTo>
                    <a:pt x="772" y="390"/>
                  </a:lnTo>
                  <a:lnTo>
                    <a:pt x="771" y="392"/>
                  </a:lnTo>
                  <a:lnTo>
                    <a:pt x="772" y="394"/>
                  </a:lnTo>
                  <a:lnTo>
                    <a:pt x="772" y="396"/>
                  </a:lnTo>
                  <a:lnTo>
                    <a:pt x="772" y="398"/>
                  </a:lnTo>
                  <a:lnTo>
                    <a:pt x="772" y="399"/>
                  </a:lnTo>
                  <a:lnTo>
                    <a:pt x="772" y="402"/>
                  </a:lnTo>
                  <a:lnTo>
                    <a:pt x="772" y="404"/>
                  </a:lnTo>
                  <a:lnTo>
                    <a:pt x="773" y="405"/>
                  </a:lnTo>
                  <a:lnTo>
                    <a:pt x="774" y="406"/>
                  </a:lnTo>
                  <a:lnTo>
                    <a:pt x="774" y="408"/>
                  </a:lnTo>
                  <a:lnTo>
                    <a:pt x="775" y="411"/>
                  </a:lnTo>
                  <a:lnTo>
                    <a:pt x="776" y="413"/>
                  </a:lnTo>
                  <a:lnTo>
                    <a:pt x="776" y="414"/>
                  </a:lnTo>
                  <a:lnTo>
                    <a:pt x="778" y="416"/>
                  </a:lnTo>
                  <a:lnTo>
                    <a:pt x="780" y="417"/>
                  </a:lnTo>
                  <a:lnTo>
                    <a:pt x="781" y="419"/>
                  </a:lnTo>
                  <a:lnTo>
                    <a:pt x="782" y="420"/>
                  </a:lnTo>
                  <a:lnTo>
                    <a:pt x="784" y="420"/>
                  </a:lnTo>
                  <a:lnTo>
                    <a:pt x="785" y="420"/>
                  </a:lnTo>
                  <a:lnTo>
                    <a:pt x="788" y="420"/>
                  </a:lnTo>
                  <a:lnTo>
                    <a:pt x="789" y="420"/>
                  </a:lnTo>
                  <a:lnTo>
                    <a:pt x="790" y="420"/>
                  </a:lnTo>
                  <a:lnTo>
                    <a:pt x="791" y="420"/>
                  </a:lnTo>
                  <a:lnTo>
                    <a:pt x="792" y="420"/>
                  </a:lnTo>
                  <a:lnTo>
                    <a:pt x="794" y="421"/>
                  </a:lnTo>
                  <a:lnTo>
                    <a:pt x="797" y="421"/>
                  </a:lnTo>
                  <a:lnTo>
                    <a:pt x="798" y="422"/>
                  </a:lnTo>
                  <a:lnTo>
                    <a:pt x="800" y="423"/>
                  </a:lnTo>
                  <a:lnTo>
                    <a:pt x="801" y="424"/>
                  </a:lnTo>
                  <a:lnTo>
                    <a:pt x="803" y="426"/>
                  </a:lnTo>
                  <a:lnTo>
                    <a:pt x="804" y="427"/>
                  </a:lnTo>
                  <a:lnTo>
                    <a:pt x="804" y="429"/>
                  </a:lnTo>
                  <a:lnTo>
                    <a:pt x="804" y="431"/>
                  </a:lnTo>
                  <a:lnTo>
                    <a:pt x="805" y="432"/>
                  </a:lnTo>
                  <a:lnTo>
                    <a:pt x="806" y="435"/>
                  </a:lnTo>
                  <a:lnTo>
                    <a:pt x="807" y="436"/>
                  </a:lnTo>
                  <a:lnTo>
                    <a:pt x="807" y="438"/>
                  </a:lnTo>
                  <a:lnTo>
                    <a:pt x="807" y="441"/>
                  </a:lnTo>
                  <a:lnTo>
                    <a:pt x="808" y="442"/>
                  </a:lnTo>
                  <a:lnTo>
                    <a:pt x="810" y="443"/>
                  </a:lnTo>
                  <a:lnTo>
                    <a:pt x="811" y="444"/>
                  </a:lnTo>
                  <a:lnTo>
                    <a:pt x="813" y="445"/>
                  </a:lnTo>
                  <a:lnTo>
                    <a:pt x="814" y="446"/>
                  </a:lnTo>
                  <a:lnTo>
                    <a:pt x="816" y="447"/>
                  </a:lnTo>
                  <a:lnTo>
                    <a:pt x="817" y="448"/>
                  </a:lnTo>
                  <a:lnTo>
                    <a:pt x="818" y="450"/>
                  </a:lnTo>
                  <a:lnTo>
                    <a:pt x="819" y="451"/>
                  </a:lnTo>
                  <a:lnTo>
                    <a:pt x="820" y="453"/>
                  </a:lnTo>
                  <a:lnTo>
                    <a:pt x="820" y="455"/>
                  </a:lnTo>
                  <a:lnTo>
                    <a:pt x="821" y="456"/>
                  </a:lnTo>
                  <a:lnTo>
                    <a:pt x="823" y="457"/>
                  </a:lnTo>
                  <a:lnTo>
                    <a:pt x="825" y="458"/>
                  </a:lnTo>
                  <a:lnTo>
                    <a:pt x="828" y="458"/>
                  </a:lnTo>
                  <a:lnTo>
                    <a:pt x="830" y="460"/>
                  </a:lnTo>
                  <a:lnTo>
                    <a:pt x="831" y="461"/>
                  </a:lnTo>
                  <a:lnTo>
                    <a:pt x="833" y="462"/>
                  </a:lnTo>
                  <a:lnTo>
                    <a:pt x="834" y="463"/>
                  </a:lnTo>
                  <a:lnTo>
                    <a:pt x="836" y="464"/>
                  </a:lnTo>
                  <a:lnTo>
                    <a:pt x="837" y="465"/>
                  </a:lnTo>
                  <a:lnTo>
                    <a:pt x="838" y="467"/>
                  </a:lnTo>
                  <a:lnTo>
                    <a:pt x="839" y="469"/>
                  </a:lnTo>
                  <a:lnTo>
                    <a:pt x="839" y="471"/>
                  </a:lnTo>
                  <a:lnTo>
                    <a:pt x="840" y="472"/>
                  </a:lnTo>
                  <a:lnTo>
                    <a:pt x="841" y="474"/>
                  </a:lnTo>
                  <a:lnTo>
                    <a:pt x="842" y="475"/>
                  </a:lnTo>
                  <a:lnTo>
                    <a:pt x="844" y="476"/>
                  </a:lnTo>
                  <a:lnTo>
                    <a:pt x="846" y="477"/>
                  </a:lnTo>
                  <a:lnTo>
                    <a:pt x="847" y="478"/>
                  </a:lnTo>
                  <a:lnTo>
                    <a:pt x="849" y="479"/>
                  </a:lnTo>
                  <a:lnTo>
                    <a:pt x="851" y="480"/>
                  </a:lnTo>
                  <a:lnTo>
                    <a:pt x="853" y="481"/>
                  </a:lnTo>
                  <a:lnTo>
                    <a:pt x="853" y="483"/>
                  </a:lnTo>
                  <a:lnTo>
                    <a:pt x="854" y="485"/>
                  </a:lnTo>
                  <a:lnTo>
                    <a:pt x="854" y="487"/>
                  </a:lnTo>
                  <a:lnTo>
                    <a:pt x="855" y="489"/>
                  </a:lnTo>
                  <a:lnTo>
                    <a:pt x="855" y="491"/>
                  </a:lnTo>
                  <a:lnTo>
                    <a:pt x="857" y="492"/>
                  </a:lnTo>
                  <a:lnTo>
                    <a:pt x="859" y="492"/>
                  </a:lnTo>
                  <a:lnTo>
                    <a:pt x="861" y="493"/>
                  </a:lnTo>
                  <a:lnTo>
                    <a:pt x="862" y="494"/>
                  </a:lnTo>
                  <a:lnTo>
                    <a:pt x="863" y="494"/>
                  </a:lnTo>
                  <a:lnTo>
                    <a:pt x="864" y="495"/>
                  </a:lnTo>
                  <a:lnTo>
                    <a:pt x="866" y="496"/>
                  </a:lnTo>
                  <a:lnTo>
                    <a:pt x="866" y="498"/>
                  </a:lnTo>
                  <a:lnTo>
                    <a:pt x="866" y="500"/>
                  </a:lnTo>
                  <a:lnTo>
                    <a:pt x="867" y="502"/>
                  </a:lnTo>
                  <a:lnTo>
                    <a:pt x="869" y="503"/>
                  </a:lnTo>
                  <a:lnTo>
                    <a:pt x="871" y="503"/>
                  </a:lnTo>
                  <a:lnTo>
                    <a:pt x="872" y="504"/>
                  </a:lnTo>
                  <a:lnTo>
                    <a:pt x="874" y="504"/>
                  </a:lnTo>
                  <a:lnTo>
                    <a:pt x="876" y="505"/>
                  </a:lnTo>
                  <a:lnTo>
                    <a:pt x="878" y="506"/>
                  </a:lnTo>
                  <a:lnTo>
                    <a:pt x="879" y="508"/>
                  </a:lnTo>
                  <a:lnTo>
                    <a:pt x="879" y="511"/>
                  </a:lnTo>
                  <a:lnTo>
                    <a:pt x="880" y="512"/>
                  </a:lnTo>
                  <a:lnTo>
                    <a:pt x="881" y="513"/>
                  </a:lnTo>
                  <a:lnTo>
                    <a:pt x="882" y="513"/>
                  </a:lnTo>
                  <a:lnTo>
                    <a:pt x="883" y="514"/>
                  </a:lnTo>
                  <a:lnTo>
                    <a:pt x="884" y="516"/>
                  </a:lnTo>
                  <a:lnTo>
                    <a:pt x="886" y="516"/>
                  </a:lnTo>
                  <a:lnTo>
                    <a:pt x="888" y="517"/>
                  </a:lnTo>
                  <a:lnTo>
                    <a:pt x="890" y="518"/>
                  </a:lnTo>
                  <a:lnTo>
                    <a:pt x="892" y="518"/>
                  </a:lnTo>
                  <a:lnTo>
                    <a:pt x="894" y="518"/>
                  </a:lnTo>
                  <a:lnTo>
                    <a:pt x="896" y="518"/>
                  </a:lnTo>
                  <a:lnTo>
                    <a:pt x="898" y="517"/>
                  </a:lnTo>
                  <a:lnTo>
                    <a:pt x="900" y="517"/>
                  </a:lnTo>
                  <a:lnTo>
                    <a:pt x="903" y="517"/>
                  </a:lnTo>
                  <a:lnTo>
                    <a:pt x="905" y="517"/>
                  </a:lnTo>
                  <a:lnTo>
                    <a:pt x="907" y="518"/>
                  </a:lnTo>
                  <a:lnTo>
                    <a:pt x="908" y="519"/>
                  </a:lnTo>
                  <a:lnTo>
                    <a:pt x="908" y="521"/>
                  </a:lnTo>
                  <a:lnTo>
                    <a:pt x="908" y="522"/>
                  </a:lnTo>
                  <a:lnTo>
                    <a:pt x="908" y="525"/>
                  </a:lnTo>
                  <a:lnTo>
                    <a:pt x="908" y="526"/>
                  </a:lnTo>
                  <a:lnTo>
                    <a:pt x="907" y="528"/>
                  </a:lnTo>
                  <a:lnTo>
                    <a:pt x="907" y="530"/>
                  </a:lnTo>
                  <a:lnTo>
                    <a:pt x="907" y="532"/>
                  </a:lnTo>
                  <a:lnTo>
                    <a:pt x="908" y="535"/>
                  </a:lnTo>
                  <a:lnTo>
                    <a:pt x="908" y="537"/>
                  </a:lnTo>
                  <a:lnTo>
                    <a:pt x="908" y="539"/>
                  </a:lnTo>
                  <a:lnTo>
                    <a:pt x="908" y="540"/>
                  </a:lnTo>
                  <a:lnTo>
                    <a:pt x="907" y="541"/>
                  </a:lnTo>
                  <a:lnTo>
                    <a:pt x="907" y="542"/>
                  </a:lnTo>
                  <a:lnTo>
                    <a:pt x="906" y="543"/>
                  </a:lnTo>
                  <a:lnTo>
                    <a:pt x="905" y="544"/>
                  </a:lnTo>
                  <a:lnTo>
                    <a:pt x="903" y="545"/>
                  </a:lnTo>
                  <a:lnTo>
                    <a:pt x="900" y="546"/>
                  </a:lnTo>
                  <a:lnTo>
                    <a:pt x="899" y="547"/>
                  </a:lnTo>
                  <a:lnTo>
                    <a:pt x="897" y="548"/>
                  </a:lnTo>
                  <a:lnTo>
                    <a:pt x="896" y="549"/>
                  </a:lnTo>
                  <a:lnTo>
                    <a:pt x="894" y="550"/>
                  </a:lnTo>
                  <a:lnTo>
                    <a:pt x="893" y="550"/>
                  </a:lnTo>
                  <a:lnTo>
                    <a:pt x="893" y="551"/>
                  </a:lnTo>
                  <a:lnTo>
                    <a:pt x="891" y="552"/>
                  </a:lnTo>
                  <a:lnTo>
                    <a:pt x="891" y="554"/>
                  </a:lnTo>
                  <a:lnTo>
                    <a:pt x="891" y="555"/>
                  </a:lnTo>
                  <a:lnTo>
                    <a:pt x="891" y="557"/>
                  </a:lnTo>
                  <a:lnTo>
                    <a:pt x="892" y="558"/>
                  </a:lnTo>
                  <a:lnTo>
                    <a:pt x="893" y="561"/>
                  </a:lnTo>
                  <a:lnTo>
                    <a:pt x="894" y="562"/>
                  </a:lnTo>
                  <a:lnTo>
                    <a:pt x="895" y="564"/>
                  </a:lnTo>
                  <a:lnTo>
                    <a:pt x="896" y="565"/>
                  </a:lnTo>
                  <a:lnTo>
                    <a:pt x="898" y="566"/>
                  </a:lnTo>
                  <a:lnTo>
                    <a:pt x="898" y="568"/>
                  </a:lnTo>
                  <a:lnTo>
                    <a:pt x="897" y="570"/>
                  </a:lnTo>
                  <a:lnTo>
                    <a:pt x="896" y="571"/>
                  </a:lnTo>
                  <a:lnTo>
                    <a:pt x="896" y="573"/>
                  </a:lnTo>
                  <a:lnTo>
                    <a:pt x="897" y="574"/>
                  </a:lnTo>
                  <a:lnTo>
                    <a:pt x="901" y="574"/>
                  </a:lnTo>
                  <a:lnTo>
                    <a:pt x="905" y="574"/>
                  </a:lnTo>
                  <a:lnTo>
                    <a:pt x="908" y="574"/>
                  </a:lnTo>
                  <a:lnTo>
                    <a:pt x="911" y="574"/>
                  </a:lnTo>
                  <a:lnTo>
                    <a:pt x="914" y="574"/>
                  </a:lnTo>
                  <a:lnTo>
                    <a:pt x="918" y="574"/>
                  </a:lnTo>
                  <a:lnTo>
                    <a:pt x="921" y="574"/>
                  </a:lnTo>
                  <a:lnTo>
                    <a:pt x="924" y="575"/>
                  </a:lnTo>
                  <a:lnTo>
                    <a:pt x="928" y="575"/>
                  </a:lnTo>
                  <a:lnTo>
                    <a:pt x="931" y="575"/>
                  </a:lnTo>
                  <a:lnTo>
                    <a:pt x="934" y="575"/>
                  </a:lnTo>
                  <a:lnTo>
                    <a:pt x="935" y="574"/>
                  </a:lnTo>
                  <a:lnTo>
                    <a:pt x="936" y="574"/>
                  </a:lnTo>
                  <a:lnTo>
                    <a:pt x="935" y="575"/>
                  </a:lnTo>
                  <a:lnTo>
                    <a:pt x="934" y="576"/>
                  </a:lnTo>
                  <a:lnTo>
                    <a:pt x="935" y="576"/>
                  </a:lnTo>
                  <a:lnTo>
                    <a:pt x="936" y="576"/>
                  </a:lnTo>
                  <a:lnTo>
                    <a:pt x="937" y="576"/>
                  </a:lnTo>
                  <a:lnTo>
                    <a:pt x="937" y="577"/>
                  </a:lnTo>
                  <a:lnTo>
                    <a:pt x="937" y="578"/>
                  </a:lnTo>
                  <a:lnTo>
                    <a:pt x="937" y="579"/>
                  </a:lnTo>
                  <a:lnTo>
                    <a:pt x="937" y="580"/>
                  </a:lnTo>
                  <a:lnTo>
                    <a:pt x="937" y="581"/>
                  </a:lnTo>
                  <a:lnTo>
                    <a:pt x="936" y="581"/>
                  </a:lnTo>
                  <a:lnTo>
                    <a:pt x="935" y="581"/>
                  </a:lnTo>
                  <a:lnTo>
                    <a:pt x="935" y="582"/>
                  </a:lnTo>
                  <a:lnTo>
                    <a:pt x="936" y="582"/>
                  </a:lnTo>
                  <a:lnTo>
                    <a:pt x="936" y="583"/>
                  </a:lnTo>
                  <a:lnTo>
                    <a:pt x="936" y="585"/>
                  </a:lnTo>
                  <a:lnTo>
                    <a:pt x="936" y="586"/>
                  </a:lnTo>
                  <a:lnTo>
                    <a:pt x="937" y="586"/>
                  </a:lnTo>
                  <a:lnTo>
                    <a:pt x="938" y="586"/>
                  </a:lnTo>
                  <a:lnTo>
                    <a:pt x="938" y="587"/>
                  </a:lnTo>
                  <a:lnTo>
                    <a:pt x="938" y="588"/>
                  </a:lnTo>
                  <a:lnTo>
                    <a:pt x="937" y="588"/>
                  </a:lnTo>
                  <a:lnTo>
                    <a:pt x="938" y="588"/>
                  </a:lnTo>
                  <a:lnTo>
                    <a:pt x="939" y="588"/>
                  </a:lnTo>
                  <a:lnTo>
                    <a:pt x="939" y="589"/>
                  </a:lnTo>
                  <a:lnTo>
                    <a:pt x="938" y="589"/>
                  </a:lnTo>
                  <a:lnTo>
                    <a:pt x="938" y="590"/>
                  </a:lnTo>
                  <a:lnTo>
                    <a:pt x="937" y="590"/>
                  </a:lnTo>
                  <a:lnTo>
                    <a:pt x="937" y="591"/>
                  </a:lnTo>
                  <a:lnTo>
                    <a:pt x="937" y="592"/>
                  </a:lnTo>
                  <a:lnTo>
                    <a:pt x="936" y="592"/>
                  </a:lnTo>
                  <a:lnTo>
                    <a:pt x="937" y="593"/>
                  </a:lnTo>
                  <a:lnTo>
                    <a:pt x="936" y="593"/>
                  </a:lnTo>
                  <a:lnTo>
                    <a:pt x="935" y="593"/>
                  </a:lnTo>
                  <a:lnTo>
                    <a:pt x="935" y="594"/>
                  </a:lnTo>
                  <a:lnTo>
                    <a:pt x="936" y="594"/>
                  </a:lnTo>
                  <a:lnTo>
                    <a:pt x="937" y="594"/>
                  </a:lnTo>
                  <a:lnTo>
                    <a:pt x="937" y="595"/>
                  </a:lnTo>
                  <a:lnTo>
                    <a:pt x="936" y="595"/>
                  </a:lnTo>
                  <a:lnTo>
                    <a:pt x="936" y="596"/>
                  </a:lnTo>
                  <a:lnTo>
                    <a:pt x="936" y="597"/>
                  </a:lnTo>
                  <a:lnTo>
                    <a:pt x="935" y="597"/>
                  </a:lnTo>
                  <a:lnTo>
                    <a:pt x="935" y="598"/>
                  </a:lnTo>
                  <a:lnTo>
                    <a:pt x="936" y="598"/>
                  </a:lnTo>
                  <a:lnTo>
                    <a:pt x="936" y="599"/>
                  </a:lnTo>
                  <a:lnTo>
                    <a:pt x="935" y="599"/>
                  </a:lnTo>
                  <a:lnTo>
                    <a:pt x="935" y="600"/>
                  </a:lnTo>
                  <a:lnTo>
                    <a:pt x="936" y="600"/>
                  </a:lnTo>
                  <a:lnTo>
                    <a:pt x="937" y="600"/>
                  </a:lnTo>
                  <a:lnTo>
                    <a:pt x="938" y="601"/>
                  </a:lnTo>
                  <a:lnTo>
                    <a:pt x="939" y="601"/>
                  </a:lnTo>
                  <a:lnTo>
                    <a:pt x="939" y="602"/>
                  </a:lnTo>
                  <a:lnTo>
                    <a:pt x="939" y="603"/>
                  </a:lnTo>
                  <a:lnTo>
                    <a:pt x="939" y="604"/>
                  </a:lnTo>
                  <a:lnTo>
                    <a:pt x="940" y="604"/>
                  </a:lnTo>
                  <a:lnTo>
                    <a:pt x="940" y="605"/>
                  </a:lnTo>
                  <a:lnTo>
                    <a:pt x="940" y="606"/>
                  </a:lnTo>
                  <a:lnTo>
                    <a:pt x="940" y="607"/>
                  </a:lnTo>
                  <a:lnTo>
                    <a:pt x="941" y="607"/>
                  </a:lnTo>
                  <a:lnTo>
                    <a:pt x="941" y="608"/>
                  </a:lnTo>
                  <a:lnTo>
                    <a:pt x="941" y="610"/>
                  </a:lnTo>
                  <a:lnTo>
                    <a:pt x="941" y="611"/>
                  </a:lnTo>
                  <a:lnTo>
                    <a:pt x="942" y="611"/>
                  </a:lnTo>
                  <a:lnTo>
                    <a:pt x="942" y="612"/>
                  </a:lnTo>
                  <a:lnTo>
                    <a:pt x="943" y="612"/>
                  </a:lnTo>
                  <a:lnTo>
                    <a:pt x="943" y="613"/>
                  </a:lnTo>
                  <a:lnTo>
                    <a:pt x="944" y="614"/>
                  </a:lnTo>
                  <a:lnTo>
                    <a:pt x="944" y="615"/>
                  </a:lnTo>
                  <a:lnTo>
                    <a:pt x="944" y="616"/>
                  </a:lnTo>
                  <a:lnTo>
                    <a:pt x="944" y="617"/>
                  </a:lnTo>
                  <a:lnTo>
                    <a:pt x="944" y="618"/>
                  </a:lnTo>
                  <a:lnTo>
                    <a:pt x="943" y="618"/>
                  </a:lnTo>
                  <a:lnTo>
                    <a:pt x="943" y="619"/>
                  </a:lnTo>
                  <a:lnTo>
                    <a:pt x="942" y="619"/>
                  </a:lnTo>
                  <a:lnTo>
                    <a:pt x="941" y="619"/>
                  </a:lnTo>
                  <a:lnTo>
                    <a:pt x="941" y="620"/>
                  </a:lnTo>
                  <a:lnTo>
                    <a:pt x="940" y="620"/>
                  </a:lnTo>
                  <a:lnTo>
                    <a:pt x="940" y="621"/>
                  </a:lnTo>
                  <a:lnTo>
                    <a:pt x="940" y="622"/>
                  </a:lnTo>
                  <a:lnTo>
                    <a:pt x="939" y="622"/>
                  </a:lnTo>
                  <a:lnTo>
                    <a:pt x="939" y="623"/>
                  </a:lnTo>
                  <a:lnTo>
                    <a:pt x="940" y="623"/>
                  </a:lnTo>
                  <a:lnTo>
                    <a:pt x="940" y="624"/>
                  </a:lnTo>
                  <a:lnTo>
                    <a:pt x="940" y="625"/>
                  </a:lnTo>
                  <a:lnTo>
                    <a:pt x="939" y="625"/>
                  </a:lnTo>
                  <a:lnTo>
                    <a:pt x="939" y="626"/>
                  </a:lnTo>
                  <a:lnTo>
                    <a:pt x="939" y="627"/>
                  </a:lnTo>
                  <a:lnTo>
                    <a:pt x="940" y="627"/>
                  </a:lnTo>
                  <a:lnTo>
                    <a:pt x="941" y="627"/>
                  </a:lnTo>
                  <a:lnTo>
                    <a:pt x="942" y="627"/>
                  </a:lnTo>
                  <a:lnTo>
                    <a:pt x="942" y="628"/>
                  </a:lnTo>
                  <a:lnTo>
                    <a:pt x="942" y="629"/>
                  </a:lnTo>
                  <a:lnTo>
                    <a:pt x="943" y="629"/>
                  </a:lnTo>
                  <a:lnTo>
                    <a:pt x="944" y="629"/>
                  </a:lnTo>
                  <a:lnTo>
                    <a:pt x="944" y="630"/>
                  </a:lnTo>
                  <a:lnTo>
                    <a:pt x="944" y="631"/>
                  </a:lnTo>
                  <a:lnTo>
                    <a:pt x="943" y="631"/>
                  </a:lnTo>
                  <a:lnTo>
                    <a:pt x="943" y="632"/>
                  </a:lnTo>
                  <a:lnTo>
                    <a:pt x="942" y="632"/>
                  </a:lnTo>
                  <a:lnTo>
                    <a:pt x="942" y="633"/>
                  </a:lnTo>
                  <a:lnTo>
                    <a:pt x="943" y="635"/>
                  </a:lnTo>
                  <a:lnTo>
                    <a:pt x="943" y="636"/>
                  </a:lnTo>
                  <a:lnTo>
                    <a:pt x="943" y="637"/>
                  </a:lnTo>
                  <a:lnTo>
                    <a:pt x="942" y="637"/>
                  </a:lnTo>
                  <a:lnTo>
                    <a:pt x="942" y="638"/>
                  </a:lnTo>
                  <a:lnTo>
                    <a:pt x="942" y="639"/>
                  </a:lnTo>
                  <a:lnTo>
                    <a:pt x="942" y="640"/>
                  </a:lnTo>
                  <a:lnTo>
                    <a:pt x="943" y="640"/>
                  </a:lnTo>
                  <a:lnTo>
                    <a:pt x="943" y="641"/>
                  </a:lnTo>
                  <a:lnTo>
                    <a:pt x="944" y="641"/>
                  </a:lnTo>
                  <a:lnTo>
                    <a:pt x="944" y="642"/>
                  </a:lnTo>
                  <a:lnTo>
                    <a:pt x="944" y="643"/>
                  </a:lnTo>
                  <a:lnTo>
                    <a:pt x="944" y="644"/>
                  </a:lnTo>
                  <a:lnTo>
                    <a:pt x="943" y="644"/>
                  </a:lnTo>
                  <a:lnTo>
                    <a:pt x="943" y="645"/>
                  </a:lnTo>
                  <a:lnTo>
                    <a:pt x="943" y="646"/>
                  </a:lnTo>
                  <a:lnTo>
                    <a:pt x="942" y="647"/>
                  </a:lnTo>
                  <a:lnTo>
                    <a:pt x="942" y="648"/>
                  </a:lnTo>
                  <a:lnTo>
                    <a:pt x="942" y="649"/>
                  </a:lnTo>
                  <a:lnTo>
                    <a:pt x="942" y="650"/>
                  </a:lnTo>
                  <a:lnTo>
                    <a:pt x="941" y="650"/>
                  </a:lnTo>
                  <a:lnTo>
                    <a:pt x="941" y="651"/>
                  </a:lnTo>
                  <a:lnTo>
                    <a:pt x="941" y="652"/>
                  </a:lnTo>
                  <a:lnTo>
                    <a:pt x="941" y="653"/>
                  </a:lnTo>
                  <a:lnTo>
                    <a:pt x="942" y="653"/>
                  </a:lnTo>
                  <a:lnTo>
                    <a:pt x="942" y="654"/>
                  </a:lnTo>
                  <a:lnTo>
                    <a:pt x="942" y="655"/>
                  </a:lnTo>
                  <a:lnTo>
                    <a:pt x="941" y="655"/>
                  </a:lnTo>
                  <a:lnTo>
                    <a:pt x="941" y="656"/>
                  </a:lnTo>
                  <a:lnTo>
                    <a:pt x="941" y="657"/>
                  </a:lnTo>
                  <a:lnTo>
                    <a:pt x="940" y="657"/>
                  </a:lnTo>
                  <a:lnTo>
                    <a:pt x="940" y="658"/>
                  </a:lnTo>
                  <a:lnTo>
                    <a:pt x="939" y="658"/>
                  </a:lnTo>
                  <a:lnTo>
                    <a:pt x="939" y="660"/>
                  </a:lnTo>
                  <a:lnTo>
                    <a:pt x="940" y="660"/>
                  </a:lnTo>
                  <a:lnTo>
                    <a:pt x="940" y="661"/>
                  </a:lnTo>
                  <a:lnTo>
                    <a:pt x="941" y="661"/>
                  </a:lnTo>
                  <a:lnTo>
                    <a:pt x="941" y="662"/>
                  </a:lnTo>
                  <a:lnTo>
                    <a:pt x="941" y="663"/>
                  </a:lnTo>
                  <a:lnTo>
                    <a:pt x="941" y="664"/>
                  </a:lnTo>
                  <a:lnTo>
                    <a:pt x="940" y="664"/>
                  </a:lnTo>
                  <a:lnTo>
                    <a:pt x="940" y="665"/>
                  </a:lnTo>
                  <a:lnTo>
                    <a:pt x="939" y="665"/>
                  </a:lnTo>
                  <a:lnTo>
                    <a:pt x="940" y="665"/>
                  </a:lnTo>
                  <a:lnTo>
                    <a:pt x="940" y="666"/>
                  </a:lnTo>
                  <a:lnTo>
                    <a:pt x="940" y="667"/>
                  </a:lnTo>
                  <a:lnTo>
                    <a:pt x="941" y="668"/>
                  </a:lnTo>
                  <a:lnTo>
                    <a:pt x="941" y="669"/>
                  </a:lnTo>
                  <a:lnTo>
                    <a:pt x="941" y="670"/>
                  </a:lnTo>
                  <a:lnTo>
                    <a:pt x="941" y="671"/>
                  </a:lnTo>
                  <a:lnTo>
                    <a:pt x="942" y="671"/>
                  </a:lnTo>
                  <a:lnTo>
                    <a:pt x="942" y="672"/>
                  </a:lnTo>
                  <a:lnTo>
                    <a:pt x="943" y="673"/>
                  </a:lnTo>
                  <a:lnTo>
                    <a:pt x="943" y="674"/>
                  </a:lnTo>
                  <a:lnTo>
                    <a:pt x="943" y="675"/>
                  </a:lnTo>
                  <a:lnTo>
                    <a:pt x="942" y="675"/>
                  </a:lnTo>
                  <a:lnTo>
                    <a:pt x="942" y="676"/>
                  </a:lnTo>
                  <a:lnTo>
                    <a:pt x="941" y="676"/>
                  </a:lnTo>
                  <a:lnTo>
                    <a:pt x="940" y="676"/>
                  </a:lnTo>
                  <a:lnTo>
                    <a:pt x="939" y="675"/>
                  </a:lnTo>
                  <a:lnTo>
                    <a:pt x="939" y="676"/>
                  </a:lnTo>
                  <a:lnTo>
                    <a:pt x="938" y="676"/>
                  </a:lnTo>
                  <a:lnTo>
                    <a:pt x="939" y="676"/>
                  </a:lnTo>
                  <a:lnTo>
                    <a:pt x="939" y="677"/>
                  </a:lnTo>
                  <a:lnTo>
                    <a:pt x="939" y="678"/>
                  </a:lnTo>
                  <a:lnTo>
                    <a:pt x="940" y="678"/>
                  </a:lnTo>
                  <a:lnTo>
                    <a:pt x="940" y="679"/>
                  </a:lnTo>
                  <a:lnTo>
                    <a:pt x="939" y="679"/>
                  </a:lnTo>
                  <a:lnTo>
                    <a:pt x="938" y="679"/>
                  </a:lnTo>
                  <a:lnTo>
                    <a:pt x="935" y="678"/>
                  </a:lnTo>
                  <a:lnTo>
                    <a:pt x="934" y="678"/>
                  </a:lnTo>
                  <a:lnTo>
                    <a:pt x="933" y="677"/>
                  </a:lnTo>
                  <a:lnTo>
                    <a:pt x="932" y="677"/>
                  </a:lnTo>
                  <a:lnTo>
                    <a:pt x="931" y="676"/>
                  </a:lnTo>
                  <a:lnTo>
                    <a:pt x="930" y="676"/>
                  </a:lnTo>
                  <a:lnTo>
                    <a:pt x="928" y="676"/>
                  </a:lnTo>
                  <a:lnTo>
                    <a:pt x="926" y="676"/>
                  </a:lnTo>
                  <a:lnTo>
                    <a:pt x="926" y="677"/>
                  </a:lnTo>
                  <a:lnTo>
                    <a:pt x="925" y="677"/>
                  </a:lnTo>
                  <a:lnTo>
                    <a:pt x="924" y="677"/>
                  </a:lnTo>
                  <a:lnTo>
                    <a:pt x="923" y="677"/>
                  </a:lnTo>
                  <a:lnTo>
                    <a:pt x="922" y="676"/>
                  </a:lnTo>
                  <a:lnTo>
                    <a:pt x="921" y="676"/>
                  </a:lnTo>
                  <a:lnTo>
                    <a:pt x="920" y="675"/>
                  </a:lnTo>
                  <a:lnTo>
                    <a:pt x="919" y="675"/>
                  </a:lnTo>
                  <a:lnTo>
                    <a:pt x="917" y="674"/>
                  </a:lnTo>
                  <a:lnTo>
                    <a:pt x="917" y="673"/>
                  </a:lnTo>
                  <a:lnTo>
                    <a:pt x="916" y="673"/>
                  </a:lnTo>
                  <a:lnTo>
                    <a:pt x="916" y="672"/>
                  </a:lnTo>
                  <a:lnTo>
                    <a:pt x="915" y="671"/>
                  </a:lnTo>
                  <a:lnTo>
                    <a:pt x="914" y="671"/>
                  </a:lnTo>
                  <a:lnTo>
                    <a:pt x="914" y="670"/>
                  </a:lnTo>
                  <a:lnTo>
                    <a:pt x="914" y="669"/>
                  </a:lnTo>
                  <a:lnTo>
                    <a:pt x="914" y="668"/>
                  </a:lnTo>
                  <a:lnTo>
                    <a:pt x="914" y="667"/>
                  </a:lnTo>
                  <a:lnTo>
                    <a:pt x="915" y="666"/>
                  </a:lnTo>
                  <a:lnTo>
                    <a:pt x="915" y="665"/>
                  </a:lnTo>
                  <a:lnTo>
                    <a:pt x="915" y="664"/>
                  </a:lnTo>
                  <a:lnTo>
                    <a:pt x="914" y="664"/>
                  </a:lnTo>
                  <a:lnTo>
                    <a:pt x="914" y="663"/>
                  </a:lnTo>
                  <a:lnTo>
                    <a:pt x="913" y="663"/>
                  </a:lnTo>
                  <a:lnTo>
                    <a:pt x="912" y="662"/>
                  </a:lnTo>
                  <a:lnTo>
                    <a:pt x="911" y="662"/>
                  </a:lnTo>
                  <a:lnTo>
                    <a:pt x="911" y="661"/>
                  </a:lnTo>
                  <a:lnTo>
                    <a:pt x="910" y="660"/>
                  </a:lnTo>
                  <a:lnTo>
                    <a:pt x="909" y="657"/>
                  </a:lnTo>
                  <a:lnTo>
                    <a:pt x="909" y="656"/>
                  </a:lnTo>
                  <a:lnTo>
                    <a:pt x="909" y="655"/>
                  </a:lnTo>
                  <a:lnTo>
                    <a:pt x="908" y="654"/>
                  </a:lnTo>
                  <a:lnTo>
                    <a:pt x="907" y="653"/>
                  </a:lnTo>
                  <a:lnTo>
                    <a:pt x="906" y="653"/>
                  </a:lnTo>
                  <a:lnTo>
                    <a:pt x="903" y="652"/>
                  </a:lnTo>
                  <a:lnTo>
                    <a:pt x="901" y="650"/>
                  </a:lnTo>
                  <a:lnTo>
                    <a:pt x="899" y="648"/>
                  </a:lnTo>
                  <a:lnTo>
                    <a:pt x="899" y="647"/>
                  </a:lnTo>
                  <a:lnTo>
                    <a:pt x="899" y="646"/>
                  </a:lnTo>
                  <a:lnTo>
                    <a:pt x="899" y="645"/>
                  </a:lnTo>
                  <a:lnTo>
                    <a:pt x="900" y="644"/>
                  </a:lnTo>
                  <a:lnTo>
                    <a:pt x="899" y="643"/>
                  </a:lnTo>
                  <a:lnTo>
                    <a:pt x="899" y="642"/>
                  </a:lnTo>
                  <a:lnTo>
                    <a:pt x="898" y="641"/>
                  </a:lnTo>
                  <a:lnTo>
                    <a:pt x="898" y="640"/>
                  </a:lnTo>
                  <a:lnTo>
                    <a:pt x="897" y="640"/>
                  </a:lnTo>
                  <a:lnTo>
                    <a:pt x="896" y="639"/>
                  </a:lnTo>
                  <a:lnTo>
                    <a:pt x="895" y="638"/>
                  </a:lnTo>
                  <a:lnTo>
                    <a:pt x="894" y="637"/>
                  </a:lnTo>
                  <a:lnTo>
                    <a:pt x="893" y="636"/>
                  </a:lnTo>
                  <a:lnTo>
                    <a:pt x="893" y="635"/>
                  </a:lnTo>
                  <a:lnTo>
                    <a:pt x="892" y="633"/>
                  </a:lnTo>
                  <a:lnTo>
                    <a:pt x="892" y="632"/>
                  </a:lnTo>
                  <a:lnTo>
                    <a:pt x="892" y="631"/>
                  </a:lnTo>
                  <a:lnTo>
                    <a:pt x="892" y="629"/>
                  </a:lnTo>
                  <a:lnTo>
                    <a:pt x="892" y="628"/>
                  </a:lnTo>
                  <a:lnTo>
                    <a:pt x="892" y="627"/>
                  </a:lnTo>
                  <a:lnTo>
                    <a:pt x="891" y="626"/>
                  </a:lnTo>
                  <a:lnTo>
                    <a:pt x="890" y="625"/>
                  </a:lnTo>
                  <a:lnTo>
                    <a:pt x="890" y="624"/>
                  </a:lnTo>
                  <a:lnTo>
                    <a:pt x="889" y="623"/>
                  </a:lnTo>
                  <a:lnTo>
                    <a:pt x="889" y="622"/>
                  </a:lnTo>
                  <a:lnTo>
                    <a:pt x="888" y="621"/>
                  </a:lnTo>
                  <a:lnTo>
                    <a:pt x="887" y="621"/>
                  </a:lnTo>
                  <a:lnTo>
                    <a:pt x="886" y="621"/>
                  </a:lnTo>
                  <a:lnTo>
                    <a:pt x="885" y="621"/>
                  </a:lnTo>
                  <a:lnTo>
                    <a:pt x="884" y="621"/>
                  </a:lnTo>
                  <a:lnTo>
                    <a:pt x="884" y="620"/>
                  </a:lnTo>
                  <a:lnTo>
                    <a:pt x="883" y="620"/>
                  </a:lnTo>
                  <a:lnTo>
                    <a:pt x="883" y="619"/>
                  </a:lnTo>
                  <a:lnTo>
                    <a:pt x="882" y="619"/>
                  </a:lnTo>
                  <a:lnTo>
                    <a:pt x="882" y="618"/>
                  </a:lnTo>
                  <a:lnTo>
                    <a:pt x="882" y="617"/>
                  </a:lnTo>
                  <a:lnTo>
                    <a:pt x="881" y="617"/>
                  </a:lnTo>
                  <a:lnTo>
                    <a:pt x="881" y="616"/>
                  </a:lnTo>
                  <a:lnTo>
                    <a:pt x="881" y="615"/>
                  </a:lnTo>
                  <a:lnTo>
                    <a:pt x="880" y="614"/>
                  </a:lnTo>
                  <a:lnTo>
                    <a:pt x="879" y="613"/>
                  </a:lnTo>
                  <a:lnTo>
                    <a:pt x="879" y="612"/>
                  </a:lnTo>
                  <a:lnTo>
                    <a:pt x="879" y="611"/>
                  </a:lnTo>
                  <a:lnTo>
                    <a:pt x="878" y="610"/>
                  </a:lnTo>
                  <a:lnTo>
                    <a:pt x="878" y="606"/>
                  </a:lnTo>
                  <a:lnTo>
                    <a:pt x="878" y="605"/>
                  </a:lnTo>
                  <a:lnTo>
                    <a:pt x="878" y="604"/>
                  </a:lnTo>
                  <a:lnTo>
                    <a:pt x="878" y="603"/>
                  </a:lnTo>
                  <a:lnTo>
                    <a:pt x="878" y="602"/>
                  </a:lnTo>
                  <a:lnTo>
                    <a:pt x="878" y="601"/>
                  </a:lnTo>
                  <a:lnTo>
                    <a:pt x="876" y="601"/>
                  </a:lnTo>
                  <a:lnTo>
                    <a:pt x="876" y="600"/>
                  </a:lnTo>
                  <a:lnTo>
                    <a:pt x="875" y="600"/>
                  </a:lnTo>
                  <a:lnTo>
                    <a:pt x="875" y="599"/>
                  </a:lnTo>
                  <a:lnTo>
                    <a:pt x="874" y="598"/>
                  </a:lnTo>
                  <a:lnTo>
                    <a:pt x="873" y="597"/>
                  </a:lnTo>
                  <a:lnTo>
                    <a:pt x="873" y="596"/>
                  </a:lnTo>
                  <a:lnTo>
                    <a:pt x="873" y="595"/>
                  </a:lnTo>
                  <a:lnTo>
                    <a:pt x="871" y="593"/>
                  </a:lnTo>
                  <a:lnTo>
                    <a:pt x="870" y="592"/>
                  </a:lnTo>
                  <a:lnTo>
                    <a:pt x="869" y="591"/>
                  </a:lnTo>
                  <a:lnTo>
                    <a:pt x="869" y="590"/>
                  </a:lnTo>
                  <a:lnTo>
                    <a:pt x="868" y="590"/>
                  </a:lnTo>
                  <a:lnTo>
                    <a:pt x="868" y="589"/>
                  </a:lnTo>
                  <a:lnTo>
                    <a:pt x="868" y="588"/>
                  </a:lnTo>
                  <a:lnTo>
                    <a:pt x="868" y="587"/>
                  </a:lnTo>
                  <a:lnTo>
                    <a:pt x="869" y="585"/>
                  </a:lnTo>
                  <a:lnTo>
                    <a:pt x="869" y="583"/>
                  </a:lnTo>
                  <a:lnTo>
                    <a:pt x="869" y="582"/>
                  </a:lnTo>
                  <a:lnTo>
                    <a:pt x="868" y="582"/>
                  </a:lnTo>
                  <a:lnTo>
                    <a:pt x="868" y="581"/>
                  </a:lnTo>
                  <a:lnTo>
                    <a:pt x="867" y="581"/>
                  </a:lnTo>
                  <a:lnTo>
                    <a:pt x="867" y="580"/>
                  </a:lnTo>
                  <a:lnTo>
                    <a:pt x="866" y="580"/>
                  </a:lnTo>
                  <a:lnTo>
                    <a:pt x="866" y="579"/>
                  </a:lnTo>
                  <a:lnTo>
                    <a:pt x="865" y="579"/>
                  </a:lnTo>
                  <a:lnTo>
                    <a:pt x="865" y="578"/>
                  </a:lnTo>
                  <a:lnTo>
                    <a:pt x="865" y="577"/>
                  </a:lnTo>
                  <a:lnTo>
                    <a:pt x="865" y="576"/>
                  </a:lnTo>
                  <a:lnTo>
                    <a:pt x="865" y="575"/>
                  </a:lnTo>
                  <a:lnTo>
                    <a:pt x="866" y="575"/>
                  </a:lnTo>
                  <a:lnTo>
                    <a:pt x="866" y="574"/>
                  </a:lnTo>
                  <a:lnTo>
                    <a:pt x="865" y="574"/>
                  </a:lnTo>
                  <a:lnTo>
                    <a:pt x="865" y="573"/>
                  </a:lnTo>
                  <a:lnTo>
                    <a:pt x="864" y="573"/>
                  </a:lnTo>
                  <a:lnTo>
                    <a:pt x="863" y="572"/>
                  </a:lnTo>
                  <a:lnTo>
                    <a:pt x="863" y="571"/>
                  </a:lnTo>
                  <a:lnTo>
                    <a:pt x="863" y="570"/>
                  </a:lnTo>
                  <a:lnTo>
                    <a:pt x="862" y="570"/>
                  </a:lnTo>
                  <a:lnTo>
                    <a:pt x="861" y="570"/>
                  </a:lnTo>
                  <a:lnTo>
                    <a:pt x="861" y="569"/>
                  </a:lnTo>
                  <a:lnTo>
                    <a:pt x="861" y="568"/>
                  </a:lnTo>
                  <a:lnTo>
                    <a:pt x="862" y="567"/>
                  </a:lnTo>
                  <a:lnTo>
                    <a:pt x="862" y="566"/>
                  </a:lnTo>
                  <a:lnTo>
                    <a:pt x="862" y="565"/>
                  </a:lnTo>
                  <a:lnTo>
                    <a:pt x="863" y="565"/>
                  </a:lnTo>
                  <a:lnTo>
                    <a:pt x="863" y="564"/>
                  </a:lnTo>
                  <a:lnTo>
                    <a:pt x="863" y="563"/>
                  </a:lnTo>
                  <a:lnTo>
                    <a:pt x="862" y="563"/>
                  </a:lnTo>
                  <a:lnTo>
                    <a:pt x="862" y="562"/>
                  </a:lnTo>
                  <a:lnTo>
                    <a:pt x="862" y="561"/>
                  </a:lnTo>
                  <a:lnTo>
                    <a:pt x="861" y="560"/>
                  </a:lnTo>
                  <a:lnTo>
                    <a:pt x="859" y="558"/>
                  </a:lnTo>
                  <a:lnTo>
                    <a:pt x="857" y="556"/>
                  </a:lnTo>
                  <a:lnTo>
                    <a:pt x="856" y="556"/>
                  </a:lnTo>
                  <a:lnTo>
                    <a:pt x="855" y="556"/>
                  </a:lnTo>
                  <a:lnTo>
                    <a:pt x="854" y="556"/>
                  </a:lnTo>
                  <a:lnTo>
                    <a:pt x="854" y="555"/>
                  </a:lnTo>
                  <a:lnTo>
                    <a:pt x="855" y="554"/>
                  </a:lnTo>
                  <a:lnTo>
                    <a:pt x="854" y="554"/>
                  </a:lnTo>
                  <a:lnTo>
                    <a:pt x="854" y="553"/>
                  </a:lnTo>
                  <a:lnTo>
                    <a:pt x="854" y="552"/>
                  </a:lnTo>
                  <a:lnTo>
                    <a:pt x="853" y="552"/>
                  </a:lnTo>
                  <a:lnTo>
                    <a:pt x="851" y="551"/>
                  </a:lnTo>
                  <a:lnTo>
                    <a:pt x="851" y="550"/>
                  </a:lnTo>
                  <a:lnTo>
                    <a:pt x="850" y="550"/>
                  </a:lnTo>
                  <a:lnTo>
                    <a:pt x="850" y="549"/>
                  </a:lnTo>
                  <a:lnTo>
                    <a:pt x="849" y="548"/>
                  </a:lnTo>
                  <a:lnTo>
                    <a:pt x="848" y="547"/>
                  </a:lnTo>
                  <a:lnTo>
                    <a:pt x="847" y="547"/>
                  </a:lnTo>
                  <a:lnTo>
                    <a:pt x="846" y="547"/>
                  </a:lnTo>
                  <a:lnTo>
                    <a:pt x="846" y="546"/>
                  </a:lnTo>
                  <a:lnTo>
                    <a:pt x="846" y="545"/>
                  </a:lnTo>
                  <a:lnTo>
                    <a:pt x="846" y="544"/>
                  </a:lnTo>
                  <a:lnTo>
                    <a:pt x="846" y="543"/>
                  </a:lnTo>
                  <a:lnTo>
                    <a:pt x="846" y="542"/>
                  </a:lnTo>
                  <a:lnTo>
                    <a:pt x="845" y="542"/>
                  </a:lnTo>
                  <a:lnTo>
                    <a:pt x="845" y="541"/>
                  </a:lnTo>
                  <a:lnTo>
                    <a:pt x="846" y="541"/>
                  </a:lnTo>
                  <a:lnTo>
                    <a:pt x="846" y="540"/>
                  </a:lnTo>
                  <a:lnTo>
                    <a:pt x="845" y="540"/>
                  </a:lnTo>
                  <a:lnTo>
                    <a:pt x="845" y="539"/>
                  </a:lnTo>
                  <a:lnTo>
                    <a:pt x="844" y="539"/>
                  </a:lnTo>
                  <a:lnTo>
                    <a:pt x="843" y="539"/>
                  </a:lnTo>
                  <a:lnTo>
                    <a:pt x="843" y="538"/>
                  </a:lnTo>
                  <a:lnTo>
                    <a:pt x="842" y="538"/>
                  </a:lnTo>
                  <a:lnTo>
                    <a:pt x="841" y="537"/>
                  </a:lnTo>
                  <a:lnTo>
                    <a:pt x="840" y="537"/>
                  </a:lnTo>
                  <a:lnTo>
                    <a:pt x="840" y="536"/>
                  </a:lnTo>
                  <a:lnTo>
                    <a:pt x="839" y="536"/>
                  </a:lnTo>
                  <a:lnTo>
                    <a:pt x="839" y="535"/>
                  </a:lnTo>
                  <a:lnTo>
                    <a:pt x="838" y="535"/>
                  </a:lnTo>
                  <a:lnTo>
                    <a:pt x="837" y="535"/>
                  </a:lnTo>
                  <a:lnTo>
                    <a:pt x="836" y="535"/>
                  </a:lnTo>
                  <a:lnTo>
                    <a:pt x="835" y="535"/>
                  </a:lnTo>
                  <a:lnTo>
                    <a:pt x="834" y="533"/>
                  </a:lnTo>
                  <a:lnTo>
                    <a:pt x="833" y="533"/>
                  </a:lnTo>
                  <a:lnTo>
                    <a:pt x="832" y="532"/>
                  </a:lnTo>
                  <a:lnTo>
                    <a:pt x="831" y="532"/>
                  </a:lnTo>
                  <a:lnTo>
                    <a:pt x="830" y="532"/>
                  </a:lnTo>
                  <a:lnTo>
                    <a:pt x="829" y="532"/>
                  </a:lnTo>
                  <a:lnTo>
                    <a:pt x="829" y="531"/>
                  </a:lnTo>
                  <a:lnTo>
                    <a:pt x="828" y="531"/>
                  </a:lnTo>
                  <a:lnTo>
                    <a:pt x="826" y="531"/>
                  </a:lnTo>
                  <a:lnTo>
                    <a:pt x="823" y="531"/>
                  </a:lnTo>
                  <a:lnTo>
                    <a:pt x="822" y="531"/>
                  </a:lnTo>
                  <a:lnTo>
                    <a:pt x="821" y="530"/>
                  </a:lnTo>
                  <a:lnTo>
                    <a:pt x="820" y="530"/>
                  </a:lnTo>
                  <a:lnTo>
                    <a:pt x="819" y="530"/>
                  </a:lnTo>
                  <a:lnTo>
                    <a:pt x="819" y="529"/>
                  </a:lnTo>
                  <a:lnTo>
                    <a:pt x="818" y="529"/>
                  </a:lnTo>
                  <a:lnTo>
                    <a:pt x="817" y="529"/>
                  </a:lnTo>
                  <a:lnTo>
                    <a:pt x="816" y="529"/>
                  </a:lnTo>
                  <a:lnTo>
                    <a:pt x="816" y="528"/>
                  </a:lnTo>
                  <a:lnTo>
                    <a:pt x="815" y="528"/>
                  </a:lnTo>
                  <a:lnTo>
                    <a:pt x="814" y="528"/>
                  </a:lnTo>
                  <a:lnTo>
                    <a:pt x="814" y="527"/>
                  </a:lnTo>
                  <a:lnTo>
                    <a:pt x="813" y="527"/>
                  </a:lnTo>
                  <a:lnTo>
                    <a:pt x="812" y="526"/>
                  </a:lnTo>
                  <a:lnTo>
                    <a:pt x="811" y="525"/>
                  </a:lnTo>
                  <a:lnTo>
                    <a:pt x="811" y="524"/>
                  </a:lnTo>
                  <a:lnTo>
                    <a:pt x="811" y="523"/>
                  </a:lnTo>
                  <a:lnTo>
                    <a:pt x="810" y="523"/>
                  </a:lnTo>
                  <a:lnTo>
                    <a:pt x="809" y="523"/>
                  </a:lnTo>
                  <a:lnTo>
                    <a:pt x="809" y="522"/>
                  </a:lnTo>
                  <a:lnTo>
                    <a:pt x="808" y="522"/>
                  </a:lnTo>
                  <a:lnTo>
                    <a:pt x="808" y="521"/>
                  </a:lnTo>
                  <a:lnTo>
                    <a:pt x="808" y="520"/>
                  </a:lnTo>
                  <a:lnTo>
                    <a:pt x="807" y="519"/>
                  </a:lnTo>
                  <a:lnTo>
                    <a:pt x="806" y="518"/>
                  </a:lnTo>
                  <a:lnTo>
                    <a:pt x="804" y="516"/>
                  </a:lnTo>
                  <a:lnTo>
                    <a:pt x="803" y="515"/>
                  </a:lnTo>
                  <a:lnTo>
                    <a:pt x="801" y="515"/>
                  </a:lnTo>
                  <a:lnTo>
                    <a:pt x="800" y="515"/>
                  </a:lnTo>
                  <a:lnTo>
                    <a:pt x="799" y="515"/>
                  </a:lnTo>
                  <a:lnTo>
                    <a:pt x="798" y="515"/>
                  </a:lnTo>
                  <a:lnTo>
                    <a:pt x="797" y="515"/>
                  </a:lnTo>
                  <a:lnTo>
                    <a:pt x="797" y="514"/>
                  </a:lnTo>
                  <a:lnTo>
                    <a:pt x="796" y="514"/>
                  </a:lnTo>
                  <a:lnTo>
                    <a:pt x="796" y="513"/>
                  </a:lnTo>
                  <a:lnTo>
                    <a:pt x="795" y="513"/>
                  </a:lnTo>
                  <a:lnTo>
                    <a:pt x="794" y="512"/>
                  </a:lnTo>
                  <a:lnTo>
                    <a:pt x="794" y="511"/>
                  </a:lnTo>
                  <a:lnTo>
                    <a:pt x="793" y="511"/>
                  </a:lnTo>
                  <a:lnTo>
                    <a:pt x="792" y="510"/>
                  </a:lnTo>
                  <a:lnTo>
                    <a:pt x="791" y="510"/>
                  </a:lnTo>
                  <a:lnTo>
                    <a:pt x="790" y="510"/>
                  </a:lnTo>
                  <a:lnTo>
                    <a:pt x="789" y="510"/>
                  </a:lnTo>
                  <a:lnTo>
                    <a:pt x="788" y="510"/>
                  </a:lnTo>
                  <a:lnTo>
                    <a:pt x="787" y="510"/>
                  </a:lnTo>
                  <a:lnTo>
                    <a:pt x="787" y="508"/>
                  </a:lnTo>
                  <a:lnTo>
                    <a:pt x="787" y="507"/>
                  </a:lnTo>
                  <a:lnTo>
                    <a:pt x="787" y="506"/>
                  </a:lnTo>
                  <a:lnTo>
                    <a:pt x="787" y="505"/>
                  </a:lnTo>
                  <a:lnTo>
                    <a:pt x="787" y="504"/>
                  </a:lnTo>
                  <a:lnTo>
                    <a:pt x="787" y="503"/>
                  </a:lnTo>
                  <a:lnTo>
                    <a:pt x="786" y="503"/>
                  </a:lnTo>
                  <a:lnTo>
                    <a:pt x="785" y="503"/>
                  </a:lnTo>
                  <a:lnTo>
                    <a:pt x="785" y="502"/>
                  </a:lnTo>
                  <a:lnTo>
                    <a:pt x="784" y="502"/>
                  </a:lnTo>
                  <a:lnTo>
                    <a:pt x="783" y="501"/>
                  </a:lnTo>
                  <a:lnTo>
                    <a:pt x="783" y="500"/>
                  </a:lnTo>
                  <a:lnTo>
                    <a:pt x="782" y="500"/>
                  </a:lnTo>
                  <a:lnTo>
                    <a:pt x="781" y="499"/>
                  </a:lnTo>
                  <a:lnTo>
                    <a:pt x="780" y="499"/>
                  </a:lnTo>
                  <a:lnTo>
                    <a:pt x="779" y="499"/>
                  </a:lnTo>
                  <a:lnTo>
                    <a:pt x="778" y="499"/>
                  </a:lnTo>
                  <a:lnTo>
                    <a:pt x="776" y="500"/>
                  </a:lnTo>
                  <a:lnTo>
                    <a:pt x="775" y="500"/>
                  </a:lnTo>
                  <a:lnTo>
                    <a:pt x="774" y="500"/>
                  </a:lnTo>
                  <a:lnTo>
                    <a:pt x="773" y="500"/>
                  </a:lnTo>
                  <a:lnTo>
                    <a:pt x="773" y="501"/>
                  </a:lnTo>
                  <a:lnTo>
                    <a:pt x="772" y="501"/>
                  </a:lnTo>
                  <a:lnTo>
                    <a:pt x="770" y="501"/>
                  </a:lnTo>
                  <a:lnTo>
                    <a:pt x="769" y="501"/>
                  </a:lnTo>
                  <a:lnTo>
                    <a:pt x="768" y="501"/>
                  </a:lnTo>
                  <a:lnTo>
                    <a:pt x="767" y="502"/>
                  </a:lnTo>
                  <a:lnTo>
                    <a:pt x="765" y="502"/>
                  </a:lnTo>
                  <a:lnTo>
                    <a:pt x="764" y="502"/>
                  </a:lnTo>
                  <a:lnTo>
                    <a:pt x="763" y="502"/>
                  </a:lnTo>
                  <a:lnTo>
                    <a:pt x="762" y="501"/>
                  </a:lnTo>
                  <a:lnTo>
                    <a:pt x="761" y="501"/>
                  </a:lnTo>
                  <a:lnTo>
                    <a:pt x="760" y="500"/>
                  </a:lnTo>
                  <a:lnTo>
                    <a:pt x="759" y="499"/>
                  </a:lnTo>
                  <a:lnTo>
                    <a:pt x="758" y="498"/>
                  </a:lnTo>
                  <a:lnTo>
                    <a:pt x="757" y="498"/>
                  </a:lnTo>
                  <a:lnTo>
                    <a:pt x="757" y="497"/>
                  </a:lnTo>
                  <a:lnTo>
                    <a:pt x="756" y="497"/>
                  </a:lnTo>
                  <a:lnTo>
                    <a:pt x="755" y="497"/>
                  </a:lnTo>
                  <a:lnTo>
                    <a:pt x="754" y="497"/>
                  </a:lnTo>
                  <a:lnTo>
                    <a:pt x="753" y="497"/>
                  </a:lnTo>
                  <a:lnTo>
                    <a:pt x="751" y="497"/>
                  </a:lnTo>
                  <a:lnTo>
                    <a:pt x="750" y="496"/>
                  </a:lnTo>
                  <a:lnTo>
                    <a:pt x="749" y="495"/>
                  </a:lnTo>
                  <a:lnTo>
                    <a:pt x="748" y="495"/>
                  </a:lnTo>
                  <a:lnTo>
                    <a:pt x="747" y="495"/>
                  </a:lnTo>
                  <a:lnTo>
                    <a:pt x="746" y="496"/>
                  </a:lnTo>
                  <a:lnTo>
                    <a:pt x="745" y="496"/>
                  </a:lnTo>
                  <a:lnTo>
                    <a:pt x="744" y="497"/>
                  </a:lnTo>
                  <a:lnTo>
                    <a:pt x="743" y="497"/>
                  </a:lnTo>
                  <a:lnTo>
                    <a:pt x="742" y="498"/>
                  </a:lnTo>
                  <a:lnTo>
                    <a:pt x="740" y="498"/>
                  </a:lnTo>
                  <a:lnTo>
                    <a:pt x="739" y="498"/>
                  </a:lnTo>
                  <a:lnTo>
                    <a:pt x="738" y="498"/>
                  </a:lnTo>
                  <a:lnTo>
                    <a:pt x="737" y="498"/>
                  </a:lnTo>
                  <a:lnTo>
                    <a:pt x="736" y="498"/>
                  </a:lnTo>
                  <a:lnTo>
                    <a:pt x="735" y="497"/>
                  </a:lnTo>
                  <a:lnTo>
                    <a:pt x="734" y="496"/>
                  </a:lnTo>
                  <a:lnTo>
                    <a:pt x="732" y="495"/>
                  </a:lnTo>
                  <a:lnTo>
                    <a:pt x="730" y="494"/>
                  </a:lnTo>
                  <a:lnTo>
                    <a:pt x="730" y="493"/>
                  </a:lnTo>
                  <a:lnTo>
                    <a:pt x="729" y="493"/>
                  </a:lnTo>
                  <a:lnTo>
                    <a:pt x="729" y="492"/>
                  </a:lnTo>
                  <a:lnTo>
                    <a:pt x="728" y="491"/>
                  </a:lnTo>
                  <a:lnTo>
                    <a:pt x="728" y="490"/>
                  </a:lnTo>
                  <a:lnTo>
                    <a:pt x="726" y="490"/>
                  </a:lnTo>
                  <a:lnTo>
                    <a:pt x="726" y="489"/>
                  </a:lnTo>
                  <a:lnTo>
                    <a:pt x="725" y="488"/>
                  </a:lnTo>
                  <a:lnTo>
                    <a:pt x="725" y="487"/>
                  </a:lnTo>
                  <a:lnTo>
                    <a:pt x="724" y="487"/>
                  </a:lnTo>
                  <a:lnTo>
                    <a:pt x="724" y="486"/>
                  </a:lnTo>
                  <a:lnTo>
                    <a:pt x="723" y="486"/>
                  </a:lnTo>
                  <a:lnTo>
                    <a:pt x="723" y="485"/>
                  </a:lnTo>
                  <a:lnTo>
                    <a:pt x="722" y="485"/>
                  </a:lnTo>
                  <a:lnTo>
                    <a:pt x="722" y="483"/>
                  </a:lnTo>
                  <a:lnTo>
                    <a:pt x="721" y="482"/>
                  </a:lnTo>
                  <a:lnTo>
                    <a:pt x="720" y="481"/>
                  </a:lnTo>
                  <a:lnTo>
                    <a:pt x="719" y="481"/>
                  </a:lnTo>
                  <a:lnTo>
                    <a:pt x="718" y="480"/>
                  </a:lnTo>
                  <a:lnTo>
                    <a:pt x="717" y="480"/>
                  </a:lnTo>
                  <a:lnTo>
                    <a:pt x="715" y="480"/>
                  </a:lnTo>
                  <a:lnTo>
                    <a:pt x="714" y="480"/>
                  </a:lnTo>
                  <a:lnTo>
                    <a:pt x="713" y="480"/>
                  </a:lnTo>
                  <a:lnTo>
                    <a:pt x="712" y="479"/>
                  </a:lnTo>
                  <a:lnTo>
                    <a:pt x="711" y="478"/>
                  </a:lnTo>
                  <a:lnTo>
                    <a:pt x="710" y="478"/>
                  </a:lnTo>
                  <a:lnTo>
                    <a:pt x="710" y="477"/>
                  </a:lnTo>
                  <a:lnTo>
                    <a:pt x="709" y="477"/>
                  </a:lnTo>
                  <a:lnTo>
                    <a:pt x="708" y="478"/>
                  </a:lnTo>
                  <a:lnTo>
                    <a:pt x="707" y="478"/>
                  </a:lnTo>
                  <a:lnTo>
                    <a:pt x="707" y="479"/>
                  </a:lnTo>
                  <a:lnTo>
                    <a:pt x="706" y="479"/>
                  </a:lnTo>
                  <a:lnTo>
                    <a:pt x="705" y="479"/>
                  </a:lnTo>
                  <a:lnTo>
                    <a:pt x="704" y="479"/>
                  </a:lnTo>
                  <a:lnTo>
                    <a:pt x="703" y="479"/>
                  </a:lnTo>
                  <a:lnTo>
                    <a:pt x="701" y="479"/>
                  </a:lnTo>
                  <a:lnTo>
                    <a:pt x="703" y="479"/>
                  </a:lnTo>
                  <a:lnTo>
                    <a:pt x="701" y="479"/>
                  </a:lnTo>
                  <a:lnTo>
                    <a:pt x="700" y="479"/>
                  </a:lnTo>
                  <a:lnTo>
                    <a:pt x="699" y="479"/>
                  </a:lnTo>
                  <a:lnTo>
                    <a:pt x="698" y="479"/>
                  </a:lnTo>
                  <a:lnTo>
                    <a:pt x="698" y="478"/>
                  </a:lnTo>
                  <a:lnTo>
                    <a:pt x="697" y="478"/>
                  </a:lnTo>
                  <a:lnTo>
                    <a:pt x="697" y="477"/>
                  </a:lnTo>
                  <a:lnTo>
                    <a:pt x="697" y="476"/>
                  </a:lnTo>
                  <a:lnTo>
                    <a:pt x="697" y="475"/>
                  </a:lnTo>
                  <a:lnTo>
                    <a:pt x="697" y="474"/>
                  </a:lnTo>
                  <a:lnTo>
                    <a:pt x="697" y="473"/>
                  </a:lnTo>
                  <a:lnTo>
                    <a:pt x="697" y="472"/>
                  </a:lnTo>
                  <a:lnTo>
                    <a:pt x="697" y="473"/>
                  </a:lnTo>
                  <a:lnTo>
                    <a:pt x="697" y="472"/>
                  </a:lnTo>
                  <a:lnTo>
                    <a:pt x="696" y="472"/>
                  </a:lnTo>
                  <a:lnTo>
                    <a:pt x="696" y="471"/>
                  </a:lnTo>
                  <a:lnTo>
                    <a:pt x="695" y="471"/>
                  </a:lnTo>
                  <a:lnTo>
                    <a:pt x="694" y="471"/>
                  </a:lnTo>
                  <a:lnTo>
                    <a:pt x="693" y="471"/>
                  </a:lnTo>
                  <a:lnTo>
                    <a:pt x="692" y="471"/>
                  </a:lnTo>
                  <a:lnTo>
                    <a:pt x="691" y="471"/>
                  </a:lnTo>
                  <a:lnTo>
                    <a:pt x="690" y="471"/>
                  </a:lnTo>
                  <a:lnTo>
                    <a:pt x="689" y="471"/>
                  </a:lnTo>
                  <a:lnTo>
                    <a:pt x="688" y="470"/>
                  </a:lnTo>
                  <a:lnTo>
                    <a:pt x="687" y="470"/>
                  </a:lnTo>
                  <a:lnTo>
                    <a:pt x="687" y="469"/>
                  </a:lnTo>
                  <a:lnTo>
                    <a:pt x="687" y="468"/>
                  </a:lnTo>
                  <a:lnTo>
                    <a:pt x="686" y="468"/>
                  </a:lnTo>
                  <a:lnTo>
                    <a:pt x="686" y="467"/>
                  </a:lnTo>
                  <a:lnTo>
                    <a:pt x="685" y="468"/>
                  </a:lnTo>
                  <a:lnTo>
                    <a:pt x="685" y="467"/>
                  </a:lnTo>
                  <a:lnTo>
                    <a:pt x="685" y="466"/>
                  </a:lnTo>
                  <a:lnTo>
                    <a:pt x="684" y="466"/>
                  </a:lnTo>
                  <a:lnTo>
                    <a:pt x="684" y="465"/>
                  </a:lnTo>
                  <a:lnTo>
                    <a:pt x="683" y="465"/>
                  </a:lnTo>
                  <a:lnTo>
                    <a:pt x="683" y="464"/>
                  </a:lnTo>
                  <a:lnTo>
                    <a:pt x="682" y="464"/>
                  </a:lnTo>
                  <a:lnTo>
                    <a:pt x="682" y="465"/>
                  </a:lnTo>
                  <a:lnTo>
                    <a:pt x="681" y="464"/>
                  </a:lnTo>
                  <a:lnTo>
                    <a:pt x="681" y="463"/>
                  </a:lnTo>
                  <a:lnTo>
                    <a:pt x="681" y="462"/>
                  </a:lnTo>
                  <a:lnTo>
                    <a:pt x="680" y="462"/>
                  </a:lnTo>
                  <a:lnTo>
                    <a:pt x="680" y="461"/>
                  </a:lnTo>
                  <a:lnTo>
                    <a:pt x="679" y="461"/>
                  </a:lnTo>
                  <a:lnTo>
                    <a:pt x="679" y="460"/>
                  </a:lnTo>
                  <a:lnTo>
                    <a:pt x="678" y="460"/>
                  </a:lnTo>
                  <a:lnTo>
                    <a:pt x="678" y="458"/>
                  </a:lnTo>
                  <a:lnTo>
                    <a:pt x="678" y="457"/>
                  </a:lnTo>
                  <a:lnTo>
                    <a:pt x="676" y="457"/>
                  </a:lnTo>
                  <a:lnTo>
                    <a:pt x="676" y="456"/>
                  </a:lnTo>
                  <a:lnTo>
                    <a:pt x="675" y="456"/>
                  </a:lnTo>
                  <a:lnTo>
                    <a:pt x="675" y="455"/>
                  </a:lnTo>
                  <a:lnTo>
                    <a:pt x="674" y="455"/>
                  </a:lnTo>
                  <a:lnTo>
                    <a:pt x="673" y="455"/>
                  </a:lnTo>
                  <a:lnTo>
                    <a:pt x="673" y="454"/>
                  </a:lnTo>
                  <a:lnTo>
                    <a:pt x="672" y="454"/>
                  </a:lnTo>
                  <a:lnTo>
                    <a:pt x="671" y="453"/>
                  </a:lnTo>
                  <a:lnTo>
                    <a:pt x="670" y="452"/>
                  </a:lnTo>
                  <a:lnTo>
                    <a:pt x="670" y="451"/>
                  </a:lnTo>
                  <a:lnTo>
                    <a:pt x="669" y="451"/>
                  </a:lnTo>
                  <a:lnTo>
                    <a:pt x="669" y="450"/>
                  </a:lnTo>
                  <a:lnTo>
                    <a:pt x="669" y="449"/>
                  </a:lnTo>
                  <a:lnTo>
                    <a:pt x="668" y="449"/>
                  </a:lnTo>
                  <a:lnTo>
                    <a:pt x="668" y="448"/>
                  </a:lnTo>
                  <a:lnTo>
                    <a:pt x="668" y="447"/>
                  </a:lnTo>
                  <a:lnTo>
                    <a:pt x="667" y="447"/>
                  </a:lnTo>
                  <a:lnTo>
                    <a:pt x="667" y="446"/>
                  </a:lnTo>
                  <a:lnTo>
                    <a:pt x="667" y="445"/>
                  </a:lnTo>
                  <a:lnTo>
                    <a:pt x="666" y="445"/>
                  </a:lnTo>
                  <a:lnTo>
                    <a:pt x="666" y="444"/>
                  </a:lnTo>
                  <a:lnTo>
                    <a:pt x="665" y="444"/>
                  </a:lnTo>
                  <a:lnTo>
                    <a:pt x="665" y="443"/>
                  </a:lnTo>
                  <a:lnTo>
                    <a:pt x="665" y="442"/>
                  </a:lnTo>
                  <a:lnTo>
                    <a:pt x="664" y="442"/>
                  </a:lnTo>
                  <a:lnTo>
                    <a:pt x="664" y="441"/>
                  </a:lnTo>
                  <a:lnTo>
                    <a:pt x="663" y="441"/>
                  </a:lnTo>
                  <a:lnTo>
                    <a:pt x="663" y="440"/>
                  </a:lnTo>
                  <a:lnTo>
                    <a:pt x="662" y="440"/>
                  </a:lnTo>
                  <a:lnTo>
                    <a:pt x="661" y="440"/>
                  </a:lnTo>
                  <a:lnTo>
                    <a:pt x="661" y="439"/>
                  </a:lnTo>
                  <a:lnTo>
                    <a:pt x="660" y="439"/>
                  </a:lnTo>
                  <a:lnTo>
                    <a:pt x="660" y="438"/>
                  </a:lnTo>
                  <a:lnTo>
                    <a:pt x="659" y="438"/>
                  </a:lnTo>
                  <a:lnTo>
                    <a:pt x="658" y="438"/>
                  </a:lnTo>
                  <a:lnTo>
                    <a:pt x="658" y="439"/>
                  </a:lnTo>
                  <a:lnTo>
                    <a:pt x="657" y="439"/>
                  </a:lnTo>
                  <a:lnTo>
                    <a:pt x="656" y="440"/>
                  </a:lnTo>
                  <a:lnTo>
                    <a:pt x="656" y="439"/>
                  </a:lnTo>
                  <a:lnTo>
                    <a:pt x="655" y="439"/>
                  </a:lnTo>
                  <a:lnTo>
                    <a:pt x="654" y="439"/>
                  </a:lnTo>
                  <a:lnTo>
                    <a:pt x="654" y="440"/>
                  </a:lnTo>
                  <a:lnTo>
                    <a:pt x="653" y="440"/>
                  </a:lnTo>
                  <a:lnTo>
                    <a:pt x="651" y="440"/>
                  </a:lnTo>
                  <a:lnTo>
                    <a:pt x="650" y="440"/>
                  </a:lnTo>
                  <a:lnTo>
                    <a:pt x="649" y="440"/>
                  </a:lnTo>
                  <a:lnTo>
                    <a:pt x="648" y="440"/>
                  </a:lnTo>
                  <a:lnTo>
                    <a:pt x="648" y="441"/>
                  </a:lnTo>
                  <a:lnTo>
                    <a:pt x="647" y="441"/>
                  </a:lnTo>
                  <a:lnTo>
                    <a:pt x="647" y="442"/>
                  </a:lnTo>
                  <a:lnTo>
                    <a:pt x="646" y="442"/>
                  </a:lnTo>
                  <a:lnTo>
                    <a:pt x="646" y="443"/>
                  </a:lnTo>
                  <a:lnTo>
                    <a:pt x="646" y="444"/>
                  </a:lnTo>
                  <a:lnTo>
                    <a:pt x="645" y="444"/>
                  </a:lnTo>
                  <a:lnTo>
                    <a:pt x="645" y="445"/>
                  </a:lnTo>
                  <a:lnTo>
                    <a:pt x="645" y="446"/>
                  </a:lnTo>
                  <a:lnTo>
                    <a:pt x="644" y="446"/>
                  </a:lnTo>
                  <a:lnTo>
                    <a:pt x="643" y="446"/>
                  </a:lnTo>
                  <a:lnTo>
                    <a:pt x="643" y="445"/>
                  </a:lnTo>
                  <a:lnTo>
                    <a:pt x="642" y="445"/>
                  </a:lnTo>
                  <a:lnTo>
                    <a:pt x="642" y="444"/>
                  </a:lnTo>
                  <a:lnTo>
                    <a:pt x="641" y="444"/>
                  </a:lnTo>
                  <a:lnTo>
                    <a:pt x="640" y="444"/>
                  </a:lnTo>
                  <a:lnTo>
                    <a:pt x="639" y="445"/>
                  </a:lnTo>
                  <a:lnTo>
                    <a:pt x="638" y="444"/>
                  </a:lnTo>
                  <a:lnTo>
                    <a:pt x="637" y="444"/>
                  </a:lnTo>
                  <a:lnTo>
                    <a:pt x="636" y="444"/>
                  </a:lnTo>
                  <a:lnTo>
                    <a:pt x="635" y="444"/>
                  </a:lnTo>
                  <a:lnTo>
                    <a:pt x="634" y="444"/>
                  </a:lnTo>
                  <a:lnTo>
                    <a:pt x="634" y="445"/>
                  </a:lnTo>
                  <a:lnTo>
                    <a:pt x="633" y="445"/>
                  </a:lnTo>
                  <a:lnTo>
                    <a:pt x="632" y="445"/>
                  </a:lnTo>
                  <a:lnTo>
                    <a:pt x="632" y="446"/>
                  </a:lnTo>
                  <a:lnTo>
                    <a:pt x="631" y="446"/>
                  </a:lnTo>
                  <a:lnTo>
                    <a:pt x="630" y="446"/>
                  </a:lnTo>
                  <a:lnTo>
                    <a:pt x="629" y="446"/>
                  </a:lnTo>
                  <a:lnTo>
                    <a:pt x="628" y="446"/>
                  </a:lnTo>
                  <a:lnTo>
                    <a:pt x="626" y="446"/>
                  </a:lnTo>
                  <a:lnTo>
                    <a:pt x="625" y="446"/>
                  </a:lnTo>
                  <a:lnTo>
                    <a:pt x="624" y="446"/>
                  </a:lnTo>
                  <a:lnTo>
                    <a:pt x="623" y="446"/>
                  </a:lnTo>
                  <a:lnTo>
                    <a:pt x="623" y="445"/>
                  </a:lnTo>
                  <a:lnTo>
                    <a:pt x="622" y="445"/>
                  </a:lnTo>
                  <a:lnTo>
                    <a:pt x="621" y="445"/>
                  </a:lnTo>
                  <a:lnTo>
                    <a:pt x="621" y="444"/>
                  </a:lnTo>
                  <a:lnTo>
                    <a:pt x="620" y="444"/>
                  </a:lnTo>
                  <a:lnTo>
                    <a:pt x="620" y="445"/>
                  </a:lnTo>
                  <a:lnTo>
                    <a:pt x="619" y="445"/>
                  </a:lnTo>
                  <a:lnTo>
                    <a:pt x="618" y="445"/>
                  </a:lnTo>
                  <a:lnTo>
                    <a:pt x="618" y="446"/>
                  </a:lnTo>
                  <a:lnTo>
                    <a:pt x="617" y="446"/>
                  </a:lnTo>
                  <a:lnTo>
                    <a:pt x="617" y="445"/>
                  </a:lnTo>
                  <a:lnTo>
                    <a:pt x="616" y="445"/>
                  </a:lnTo>
                  <a:lnTo>
                    <a:pt x="615" y="445"/>
                  </a:lnTo>
                  <a:lnTo>
                    <a:pt x="615" y="446"/>
                  </a:lnTo>
                  <a:lnTo>
                    <a:pt x="614" y="446"/>
                  </a:lnTo>
                  <a:lnTo>
                    <a:pt x="613" y="446"/>
                  </a:lnTo>
                  <a:lnTo>
                    <a:pt x="613" y="447"/>
                  </a:lnTo>
                  <a:lnTo>
                    <a:pt x="613" y="448"/>
                  </a:lnTo>
                  <a:lnTo>
                    <a:pt x="612" y="448"/>
                  </a:lnTo>
                  <a:lnTo>
                    <a:pt x="611" y="448"/>
                  </a:lnTo>
                  <a:lnTo>
                    <a:pt x="610" y="448"/>
                  </a:lnTo>
                  <a:lnTo>
                    <a:pt x="609" y="448"/>
                  </a:lnTo>
                  <a:lnTo>
                    <a:pt x="609" y="449"/>
                  </a:lnTo>
                  <a:lnTo>
                    <a:pt x="608" y="449"/>
                  </a:lnTo>
                  <a:lnTo>
                    <a:pt x="608" y="450"/>
                  </a:lnTo>
                  <a:lnTo>
                    <a:pt x="607" y="450"/>
                  </a:lnTo>
                  <a:lnTo>
                    <a:pt x="607" y="451"/>
                  </a:lnTo>
                  <a:lnTo>
                    <a:pt x="607" y="452"/>
                  </a:lnTo>
                  <a:lnTo>
                    <a:pt x="606" y="452"/>
                  </a:lnTo>
                  <a:lnTo>
                    <a:pt x="606" y="453"/>
                  </a:lnTo>
                  <a:lnTo>
                    <a:pt x="605" y="454"/>
                  </a:lnTo>
                  <a:lnTo>
                    <a:pt x="604" y="454"/>
                  </a:lnTo>
                  <a:lnTo>
                    <a:pt x="603" y="454"/>
                  </a:lnTo>
                  <a:lnTo>
                    <a:pt x="601" y="454"/>
                  </a:lnTo>
                  <a:lnTo>
                    <a:pt x="600" y="454"/>
                  </a:lnTo>
                  <a:lnTo>
                    <a:pt x="600" y="455"/>
                  </a:lnTo>
                  <a:lnTo>
                    <a:pt x="599" y="455"/>
                  </a:lnTo>
                  <a:lnTo>
                    <a:pt x="599" y="456"/>
                  </a:lnTo>
                  <a:lnTo>
                    <a:pt x="599" y="457"/>
                  </a:lnTo>
                  <a:lnTo>
                    <a:pt x="598" y="457"/>
                  </a:lnTo>
                  <a:lnTo>
                    <a:pt x="598" y="458"/>
                  </a:lnTo>
                  <a:lnTo>
                    <a:pt x="598" y="460"/>
                  </a:lnTo>
                  <a:lnTo>
                    <a:pt x="598" y="461"/>
                  </a:lnTo>
                  <a:lnTo>
                    <a:pt x="597" y="461"/>
                  </a:lnTo>
                  <a:lnTo>
                    <a:pt x="597" y="462"/>
                  </a:lnTo>
                  <a:lnTo>
                    <a:pt x="596" y="462"/>
                  </a:lnTo>
                  <a:lnTo>
                    <a:pt x="596" y="463"/>
                  </a:lnTo>
                  <a:lnTo>
                    <a:pt x="595" y="463"/>
                  </a:lnTo>
                  <a:lnTo>
                    <a:pt x="594" y="464"/>
                  </a:lnTo>
                  <a:lnTo>
                    <a:pt x="593" y="464"/>
                  </a:lnTo>
                  <a:lnTo>
                    <a:pt x="593" y="465"/>
                  </a:lnTo>
                  <a:lnTo>
                    <a:pt x="592" y="465"/>
                  </a:lnTo>
                  <a:lnTo>
                    <a:pt x="593" y="466"/>
                  </a:lnTo>
                  <a:lnTo>
                    <a:pt x="593" y="467"/>
                  </a:lnTo>
                  <a:lnTo>
                    <a:pt x="594" y="467"/>
                  </a:lnTo>
                  <a:lnTo>
                    <a:pt x="594" y="468"/>
                  </a:lnTo>
                  <a:lnTo>
                    <a:pt x="594" y="469"/>
                  </a:lnTo>
                  <a:lnTo>
                    <a:pt x="594" y="470"/>
                  </a:lnTo>
                  <a:lnTo>
                    <a:pt x="593" y="470"/>
                  </a:lnTo>
                  <a:lnTo>
                    <a:pt x="593" y="471"/>
                  </a:lnTo>
                  <a:lnTo>
                    <a:pt x="593" y="472"/>
                  </a:lnTo>
                  <a:lnTo>
                    <a:pt x="594" y="472"/>
                  </a:lnTo>
                  <a:lnTo>
                    <a:pt x="595" y="473"/>
                  </a:lnTo>
                  <a:lnTo>
                    <a:pt x="595" y="474"/>
                  </a:lnTo>
                  <a:lnTo>
                    <a:pt x="594" y="474"/>
                  </a:lnTo>
                  <a:lnTo>
                    <a:pt x="593" y="474"/>
                  </a:lnTo>
                  <a:lnTo>
                    <a:pt x="593" y="475"/>
                  </a:lnTo>
                  <a:lnTo>
                    <a:pt x="593" y="476"/>
                  </a:lnTo>
                  <a:lnTo>
                    <a:pt x="592" y="476"/>
                  </a:lnTo>
                  <a:lnTo>
                    <a:pt x="592" y="477"/>
                  </a:lnTo>
                  <a:lnTo>
                    <a:pt x="591" y="477"/>
                  </a:lnTo>
                  <a:lnTo>
                    <a:pt x="591" y="478"/>
                  </a:lnTo>
                  <a:lnTo>
                    <a:pt x="591" y="479"/>
                  </a:lnTo>
                  <a:lnTo>
                    <a:pt x="591" y="480"/>
                  </a:lnTo>
                  <a:lnTo>
                    <a:pt x="590" y="480"/>
                  </a:lnTo>
                  <a:lnTo>
                    <a:pt x="589" y="480"/>
                  </a:lnTo>
                  <a:lnTo>
                    <a:pt x="588" y="481"/>
                  </a:lnTo>
                  <a:lnTo>
                    <a:pt x="588" y="482"/>
                  </a:lnTo>
                  <a:lnTo>
                    <a:pt x="587" y="482"/>
                  </a:lnTo>
                  <a:lnTo>
                    <a:pt x="587" y="483"/>
                  </a:lnTo>
                  <a:lnTo>
                    <a:pt x="586" y="483"/>
                  </a:lnTo>
                  <a:lnTo>
                    <a:pt x="585" y="483"/>
                  </a:lnTo>
                  <a:lnTo>
                    <a:pt x="585" y="485"/>
                  </a:lnTo>
                  <a:lnTo>
                    <a:pt x="585" y="486"/>
                  </a:lnTo>
                  <a:lnTo>
                    <a:pt x="586" y="486"/>
                  </a:lnTo>
                  <a:lnTo>
                    <a:pt x="586" y="487"/>
                  </a:lnTo>
                  <a:lnTo>
                    <a:pt x="586" y="488"/>
                  </a:lnTo>
                  <a:lnTo>
                    <a:pt x="585" y="489"/>
                  </a:lnTo>
                  <a:lnTo>
                    <a:pt x="584" y="489"/>
                  </a:lnTo>
                  <a:lnTo>
                    <a:pt x="583" y="489"/>
                  </a:lnTo>
                  <a:lnTo>
                    <a:pt x="583" y="490"/>
                  </a:lnTo>
                  <a:lnTo>
                    <a:pt x="582" y="490"/>
                  </a:lnTo>
                  <a:lnTo>
                    <a:pt x="582" y="491"/>
                  </a:lnTo>
                  <a:lnTo>
                    <a:pt x="582" y="492"/>
                  </a:lnTo>
                  <a:lnTo>
                    <a:pt x="582" y="493"/>
                  </a:lnTo>
                  <a:lnTo>
                    <a:pt x="581" y="494"/>
                  </a:lnTo>
                  <a:lnTo>
                    <a:pt x="580" y="494"/>
                  </a:lnTo>
                  <a:lnTo>
                    <a:pt x="580" y="495"/>
                  </a:lnTo>
                  <a:lnTo>
                    <a:pt x="579" y="495"/>
                  </a:lnTo>
                  <a:lnTo>
                    <a:pt x="579" y="494"/>
                  </a:lnTo>
                  <a:lnTo>
                    <a:pt x="579" y="495"/>
                  </a:lnTo>
                  <a:lnTo>
                    <a:pt x="578" y="495"/>
                  </a:lnTo>
                  <a:lnTo>
                    <a:pt x="576" y="495"/>
                  </a:lnTo>
                  <a:lnTo>
                    <a:pt x="576" y="494"/>
                  </a:lnTo>
                  <a:lnTo>
                    <a:pt x="575" y="494"/>
                  </a:lnTo>
                  <a:lnTo>
                    <a:pt x="575" y="495"/>
                  </a:lnTo>
                  <a:lnTo>
                    <a:pt x="574" y="495"/>
                  </a:lnTo>
                  <a:lnTo>
                    <a:pt x="575" y="495"/>
                  </a:lnTo>
                  <a:lnTo>
                    <a:pt x="575" y="496"/>
                  </a:lnTo>
                  <a:lnTo>
                    <a:pt x="574" y="496"/>
                  </a:lnTo>
                  <a:lnTo>
                    <a:pt x="573" y="496"/>
                  </a:lnTo>
                  <a:lnTo>
                    <a:pt x="573" y="497"/>
                  </a:lnTo>
                  <a:lnTo>
                    <a:pt x="572" y="497"/>
                  </a:lnTo>
                  <a:lnTo>
                    <a:pt x="572" y="498"/>
                  </a:lnTo>
                  <a:lnTo>
                    <a:pt x="572" y="499"/>
                  </a:lnTo>
                  <a:lnTo>
                    <a:pt x="572" y="500"/>
                  </a:lnTo>
                  <a:lnTo>
                    <a:pt x="572" y="501"/>
                  </a:lnTo>
                  <a:lnTo>
                    <a:pt x="571" y="501"/>
                  </a:lnTo>
                  <a:lnTo>
                    <a:pt x="570" y="501"/>
                  </a:lnTo>
                  <a:lnTo>
                    <a:pt x="570" y="502"/>
                  </a:lnTo>
                  <a:lnTo>
                    <a:pt x="570" y="503"/>
                  </a:lnTo>
                  <a:lnTo>
                    <a:pt x="570" y="504"/>
                  </a:lnTo>
                  <a:lnTo>
                    <a:pt x="569" y="504"/>
                  </a:lnTo>
                  <a:lnTo>
                    <a:pt x="569" y="505"/>
                  </a:lnTo>
                  <a:lnTo>
                    <a:pt x="568" y="505"/>
                  </a:lnTo>
                  <a:lnTo>
                    <a:pt x="568" y="506"/>
                  </a:lnTo>
                  <a:lnTo>
                    <a:pt x="568" y="507"/>
                  </a:lnTo>
                  <a:lnTo>
                    <a:pt x="568" y="508"/>
                  </a:lnTo>
                  <a:lnTo>
                    <a:pt x="567" y="508"/>
                  </a:lnTo>
                  <a:lnTo>
                    <a:pt x="567" y="510"/>
                  </a:lnTo>
                  <a:lnTo>
                    <a:pt x="567" y="511"/>
                  </a:lnTo>
                  <a:lnTo>
                    <a:pt x="567" y="512"/>
                  </a:lnTo>
                  <a:lnTo>
                    <a:pt x="567" y="513"/>
                  </a:lnTo>
                  <a:lnTo>
                    <a:pt x="566" y="513"/>
                  </a:lnTo>
                  <a:lnTo>
                    <a:pt x="566" y="514"/>
                  </a:lnTo>
                  <a:lnTo>
                    <a:pt x="566" y="515"/>
                  </a:lnTo>
                  <a:lnTo>
                    <a:pt x="566" y="516"/>
                  </a:lnTo>
                  <a:lnTo>
                    <a:pt x="566" y="517"/>
                  </a:lnTo>
                  <a:lnTo>
                    <a:pt x="566" y="518"/>
                  </a:lnTo>
                  <a:lnTo>
                    <a:pt x="565" y="519"/>
                  </a:lnTo>
                  <a:lnTo>
                    <a:pt x="565" y="520"/>
                  </a:lnTo>
                  <a:lnTo>
                    <a:pt x="566" y="520"/>
                  </a:lnTo>
                  <a:lnTo>
                    <a:pt x="566" y="521"/>
                  </a:lnTo>
                  <a:lnTo>
                    <a:pt x="566" y="522"/>
                  </a:lnTo>
                  <a:lnTo>
                    <a:pt x="566" y="523"/>
                  </a:lnTo>
                  <a:lnTo>
                    <a:pt x="565" y="523"/>
                  </a:lnTo>
                  <a:lnTo>
                    <a:pt x="565" y="524"/>
                  </a:lnTo>
                  <a:lnTo>
                    <a:pt x="564" y="524"/>
                  </a:lnTo>
                  <a:lnTo>
                    <a:pt x="564" y="525"/>
                  </a:lnTo>
                  <a:lnTo>
                    <a:pt x="563" y="525"/>
                  </a:lnTo>
                  <a:lnTo>
                    <a:pt x="563" y="526"/>
                  </a:lnTo>
                  <a:lnTo>
                    <a:pt x="562" y="526"/>
                  </a:lnTo>
                  <a:lnTo>
                    <a:pt x="562" y="527"/>
                  </a:lnTo>
                  <a:lnTo>
                    <a:pt x="561" y="527"/>
                  </a:lnTo>
                  <a:lnTo>
                    <a:pt x="560" y="527"/>
                  </a:lnTo>
                  <a:lnTo>
                    <a:pt x="560" y="528"/>
                  </a:lnTo>
                  <a:lnTo>
                    <a:pt x="559" y="529"/>
                  </a:lnTo>
                  <a:lnTo>
                    <a:pt x="559" y="530"/>
                  </a:lnTo>
                  <a:lnTo>
                    <a:pt x="558" y="530"/>
                  </a:lnTo>
                  <a:lnTo>
                    <a:pt x="558" y="531"/>
                  </a:lnTo>
                  <a:lnTo>
                    <a:pt x="558" y="532"/>
                  </a:lnTo>
                  <a:lnTo>
                    <a:pt x="557" y="532"/>
                  </a:lnTo>
                  <a:lnTo>
                    <a:pt x="557" y="533"/>
                  </a:lnTo>
                  <a:lnTo>
                    <a:pt x="557" y="535"/>
                  </a:lnTo>
                  <a:lnTo>
                    <a:pt x="557" y="536"/>
                  </a:lnTo>
                  <a:lnTo>
                    <a:pt x="556" y="537"/>
                  </a:lnTo>
                  <a:lnTo>
                    <a:pt x="556" y="538"/>
                  </a:lnTo>
                  <a:lnTo>
                    <a:pt x="555" y="538"/>
                  </a:lnTo>
                  <a:lnTo>
                    <a:pt x="555" y="539"/>
                  </a:lnTo>
                  <a:lnTo>
                    <a:pt x="555" y="540"/>
                  </a:lnTo>
                  <a:lnTo>
                    <a:pt x="555" y="541"/>
                  </a:lnTo>
                  <a:lnTo>
                    <a:pt x="554" y="541"/>
                  </a:lnTo>
                  <a:lnTo>
                    <a:pt x="554" y="542"/>
                  </a:lnTo>
                  <a:lnTo>
                    <a:pt x="553" y="543"/>
                  </a:lnTo>
                  <a:lnTo>
                    <a:pt x="553" y="544"/>
                  </a:lnTo>
                  <a:lnTo>
                    <a:pt x="553" y="545"/>
                  </a:lnTo>
                  <a:lnTo>
                    <a:pt x="554" y="545"/>
                  </a:lnTo>
                  <a:lnTo>
                    <a:pt x="554" y="546"/>
                  </a:lnTo>
                  <a:lnTo>
                    <a:pt x="554" y="547"/>
                  </a:lnTo>
                  <a:lnTo>
                    <a:pt x="553" y="547"/>
                  </a:lnTo>
                  <a:lnTo>
                    <a:pt x="553" y="548"/>
                  </a:lnTo>
                  <a:lnTo>
                    <a:pt x="551" y="548"/>
                  </a:lnTo>
                  <a:lnTo>
                    <a:pt x="551" y="549"/>
                  </a:lnTo>
                  <a:lnTo>
                    <a:pt x="550" y="549"/>
                  </a:lnTo>
                  <a:lnTo>
                    <a:pt x="550" y="550"/>
                  </a:lnTo>
                  <a:lnTo>
                    <a:pt x="550" y="549"/>
                  </a:lnTo>
                  <a:lnTo>
                    <a:pt x="549" y="550"/>
                  </a:lnTo>
                  <a:lnTo>
                    <a:pt x="548" y="550"/>
                  </a:lnTo>
                  <a:lnTo>
                    <a:pt x="548" y="551"/>
                  </a:lnTo>
                  <a:lnTo>
                    <a:pt x="547" y="551"/>
                  </a:lnTo>
                  <a:lnTo>
                    <a:pt x="547" y="552"/>
                  </a:lnTo>
                  <a:lnTo>
                    <a:pt x="546" y="552"/>
                  </a:lnTo>
                  <a:lnTo>
                    <a:pt x="545" y="553"/>
                  </a:lnTo>
                  <a:lnTo>
                    <a:pt x="544" y="553"/>
                  </a:lnTo>
                  <a:lnTo>
                    <a:pt x="544" y="554"/>
                  </a:lnTo>
                  <a:lnTo>
                    <a:pt x="543" y="554"/>
                  </a:lnTo>
                  <a:lnTo>
                    <a:pt x="542" y="554"/>
                  </a:lnTo>
                  <a:lnTo>
                    <a:pt x="542" y="555"/>
                  </a:lnTo>
                  <a:lnTo>
                    <a:pt x="541" y="555"/>
                  </a:lnTo>
                  <a:lnTo>
                    <a:pt x="541" y="556"/>
                  </a:lnTo>
                  <a:lnTo>
                    <a:pt x="540" y="556"/>
                  </a:lnTo>
                  <a:lnTo>
                    <a:pt x="539" y="557"/>
                  </a:lnTo>
                  <a:lnTo>
                    <a:pt x="539" y="558"/>
                  </a:lnTo>
                  <a:lnTo>
                    <a:pt x="539" y="560"/>
                  </a:lnTo>
                  <a:lnTo>
                    <a:pt x="539" y="561"/>
                  </a:lnTo>
                  <a:lnTo>
                    <a:pt x="539" y="562"/>
                  </a:lnTo>
                  <a:lnTo>
                    <a:pt x="539" y="563"/>
                  </a:lnTo>
                  <a:lnTo>
                    <a:pt x="539" y="564"/>
                  </a:lnTo>
                  <a:lnTo>
                    <a:pt x="538" y="564"/>
                  </a:lnTo>
                  <a:lnTo>
                    <a:pt x="537" y="564"/>
                  </a:lnTo>
                  <a:lnTo>
                    <a:pt x="537" y="565"/>
                  </a:lnTo>
                  <a:lnTo>
                    <a:pt x="537" y="566"/>
                  </a:lnTo>
                  <a:lnTo>
                    <a:pt x="537" y="567"/>
                  </a:lnTo>
                  <a:lnTo>
                    <a:pt x="536" y="567"/>
                  </a:lnTo>
                  <a:lnTo>
                    <a:pt x="535" y="567"/>
                  </a:lnTo>
                  <a:lnTo>
                    <a:pt x="535" y="568"/>
                  </a:lnTo>
                  <a:lnTo>
                    <a:pt x="535" y="569"/>
                  </a:lnTo>
                  <a:lnTo>
                    <a:pt x="534" y="569"/>
                  </a:lnTo>
                  <a:lnTo>
                    <a:pt x="533" y="569"/>
                  </a:lnTo>
                  <a:lnTo>
                    <a:pt x="532" y="569"/>
                  </a:lnTo>
                  <a:lnTo>
                    <a:pt x="532" y="570"/>
                  </a:lnTo>
                  <a:lnTo>
                    <a:pt x="532" y="571"/>
                  </a:lnTo>
                  <a:lnTo>
                    <a:pt x="533" y="571"/>
                  </a:lnTo>
                  <a:lnTo>
                    <a:pt x="534" y="571"/>
                  </a:lnTo>
                  <a:lnTo>
                    <a:pt x="534" y="572"/>
                  </a:lnTo>
                  <a:lnTo>
                    <a:pt x="534" y="573"/>
                  </a:lnTo>
                  <a:lnTo>
                    <a:pt x="534" y="574"/>
                  </a:lnTo>
                  <a:lnTo>
                    <a:pt x="535" y="574"/>
                  </a:lnTo>
                  <a:lnTo>
                    <a:pt x="536" y="574"/>
                  </a:lnTo>
                  <a:lnTo>
                    <a:pt x="536" y="575"/>
                  </a:lnTo>
                  <a:lnTo>
                    <a:pt x="536" y="576"/>
                  </a:lnTo>
                  <a:lnTo>
                    <a:pt x="535" y="576"/>
                  </a:lnTo>
                  <a:lnTo>
                    <a:pt x="535" y="577"/>
                  </a:lnTo>
                  <a:lnTo>
                    <a:pt x="534" y="577"/>
                  </a:lnTo>
                  <a:lnTo>
                    <a:pt x="534" y="578"/>
                  </a:lnTo>
                  <a:lnTo>
                    <a:pt x="533" y="578"/>
                  </a:lnTo>
                  <a:lnTo>
                    <a:pt x="533" y="579"/>
                  </a:lnTo>
                  <a:lnTo>
                    <a:pt x="533" y="580"/>
                  </a:lnTo>
                  <a:lnTo>
                    <a:pt x="533" y="581"/>
                  </a:lnTo>
                  <a:lnTo>
                    <a:pt x="532" y="581"/>
                  </a:lnTo>
                  <a:lnTo>
                    <a:pt x="532" y="582"/>
                  </a:lnTo>
                  <a:lnTo>
                    <a:pt x="531" y="582"/>
                  </a:lnTo>
                  <a:lnTo>
                    <a:pt x="530" y="583"/>
                  </a:lnTo>
                  <a:lnTo>
                    <a:pt x="530" y="585"/>
                  </a:lnTo>
                  <a:lnTo>
                    <a:pt x="530" y="586"/>
                  </a:lnTo>
                  <a:lnTo>
                    <a:pt x="530" y="587"/>
                  </a:lnTo>
                  <a:lnTo>
                    <a:pt x="530" y="588"/>
                  </a:lnTo>
                  <a:lnTo>
                    <a:pt x="530" y="589"/>
                  </a:lnTo>
                  <a:lnTo>
                    <a:pt x="531" y="589"/>
                  </a:lnTo>
                  <a:lnTo>
                    <a:pt x="531" y="590"/>
                  </a:lnTo>
                  <a:lnTo>
                    <a:pt x="530" y="590"/>
                  </a:lnTo>
                  <a:lnTo>
                    <a:pt x="530" y="591"/>
                  </a:lnTo>
                  <a:lnTo>
                    <a:pt x="530" y="592"/>
                  </a:lnTo>
                  <a:lnTo>
                    <a:pt x="530" y="593"/>
                  </a:lnTo>
                  <a:lnTo>
                    <a:pt x="530" y="594"/>
                  </a:lnTo>
                  <a:lnTo>
                    <a:pt x="529" y="595"/>
                  </a:lnTo>
                  <a:lnTo>
                    <a:pt x="528" y="595"/>
                  </a:lnTo>
                  <a:lnTo>
                    <a:pt x="526" y="596"/>
                  </a:lnTo>
                  <a:lnTo>
                    <a:pt x="526" y="597"/>
                  </a:lnTo>
                  <a:lnTo>
                    <a:pt x="525" y="598"/>
                  </a:lnTo>
                  <a:lnTo>
                    <a:pt x="525" y="599"/>
                  </a:lnTo>
                  <a:lnTo>
                    <a:pt x="525" y="600"/>
                  </a:lnTo>
                  <a:lnTo>
                    <a:pt x="524" y="600"/>
                  </a:lnTo>
                  <a:lnTo>
                    <a:pt x="524" y="601"/>
                  </a:lnTo>
                  <a:lnTo>
                    <a:pt x="524" y="602"/>
                  </a:lnTo>
                  <a:lnTo>
                    <a:pt x="524" y="603"/>
                  </a:lnTo>
                  <a:lnTo>
                    <a:pt x="523" y="603"/>
                  </a:lnTo>
                  <a:lnTo>
                    <a:pt x="523" y="604"/>
                  </a:lnTo>
                  <a:lnTo>
                    <a:pt x="522" y="604"/>
                  </a:lnTo>
                  <a:lnTo>
                    <a:pt x="522" y="605"/>
                  </a:lnTo>
                  <a:lnTo>
                    <a:pt x="522" y="606"/>
                  </a:lnTo>
                  <a:lnTo>
                    <a:pt x="521" y="606"/>
                  </a:lnTo>
                  <a:lnTo>
                    <a:pt x="522" y="607"/>
                  </a:lnTo>
                  <a:lnTo>
                    <a:pt x="522" y="608"/>
                  </a:lnTo>
                  <a:lnTo>
                    <a:pt x="521" y="613"/>
                  </a:lnTo>
                  <a:lnTo>
                    <a:pt x="513" y="606"/>
                  </a:lnTo>
                  <a:lnTo>
                    <a:pt x="511" y="585"/>
                  </a:lnTo>
                  <a:lnTo>
                    <a:pt x="501" y="563"/>
                  </a:lnTo>
                  <a:lnTo>
                    <a:pt x="482" y="536"/>
                  </a:lnTo>
                  <a:lnTo>
                    <a:pt x="496" y="531"/>
                  </a:lnTo>
                  <a:lnTo>
                    <a:pt x="507" y="512"/>
                  </a:lnTo>
                  <a:lnTo>
                    <a:pt x="511" y="496"/>
                  </a:lnTo>
                  <a:lnTo>
                    <a:pt x="510" y="496"/>
                  </a:lnTo>
                  <a:lnTo>
                    <a:pt x="509" y="496"/>
                  </a:lnTo>
                  <a:lnTo>
                    <a:pt x="508" y="496"/>
                  </a:lnTo>
                  <a:lnTo>
                    <a:pt x="507" y="496"/>
                  </a:lnTo>
                  <a:lnTo>
                    <a:pt x="506" y="496"/>
                  </a:lnTo>
                  <a:lnTo>
                    <a:pt x="505" y="496"/>
                  </a:lnTo>
                  <a:lnTo>
                    <a:pt x="504" y="495"/>
                  </a:lnTo>
                  <a:lnTo>
                    <a:pt x="503" y="495"/>
                  </a:lnTo>
                  <a:lnTo>
                    <a:pt x="501" y="495"/>
                  </a:lnTo>
                  <a:lnTo>
                    <a:pt x="500" y="495"/>
                  </a:lnTo>
                  <a:lnTo>
                    <a:pt x="499" y="495"/>
                  </a:lnTo>
                  <a:lnTo>
                    <a:pt x="498" y="495"/>
                  </a:lnTo>
                  <a:lnTo>
                    <a:pt x="497" y="496"/>
                  </a:lnTo>
                  <a:lnTo>
                    <a:pt x="496" y="496"/>
                  </a:lnTo>
                  <a:lnTo>
                    <a:pt x="495" y="496"/>
                  </a:lnTo>
                  <a:lnTo>
                    <a:pt x="495" y="497"/>
                  </a:lnTo>
                  <a:lnTo>
                    <a:pt x="494" y="498"/>
                  </a:lnTo>
                  <a:lnTo>
                    <a:pt x="493" y="499"/>
                  </a:lnTo>
                  <a:lnTo>
                    <a:pt x="492" y="498"/>
                  </a:lnTo>
                  <a:lnTo>
                    <a:pt x="491" y="498"/>
                  </a:lnTo>
                  <a:lnTo>
                    <a:pt x="490" y="497"/>
                  </a:lnTo>
                  <a:lnTo>
                    <a:pt x="489" y="497"/>
                  </a:lnTo>
                  <a:lnTo>
                    <a:pt x="488" y="496"/>
                  </a:lnTo>
                  <a:lnTo>
                    <a:pt x="487" y="496"/>
                  </a:lnTo>
                  <a:lnTo>
                    <a:pt x="486" y="496"/>
                  </a:lnTo>
                  <a:lnTo>
                    <a:pt x="485" y="495"/>
                  </a:lnTo>
                  <a:lnTo>
                    <a:pt x="484" y="495"/>
                  </a:lnTo>
                  <a:lnTo>
                    <a:pt x="483" y="495"/>
                  </a:lnTo>
                  <a:lnTo>
                    <a:pt x="482" y="495"/>
                  </a:lnTo>
                  <a:lnTo>
                    <a:pt x="480" y="496"/>
                  </a:lnTo>
                  <a:lnTo>
                    <a:pt x="479" y="496"/>
                  </a:lnTo>
                  <a:lnTo>
                    <a:pt x="478" y="496"/>
                  </a:lnTo>
                  <a:lnTo>
                    <a:pt x="476" y="496"/>
                  </a:lnTo>
                  <a:lnTo>
                    <a:pt x="475" y="496"/>
                  </a:lnTo>
                  <a:lnTo>
                    <a:pt x="474" y="497"/>
                  </a:lnTo>
                  <a:lnTo>
                    <a:pt x="473" y="497"/>
                  </a:lnTo>
                  <a:lnTo>
                    <a:pt x="473" y="496"/>
                  </a:lnTo>
                  <a:lnTo>
                    <a:pt x="472" y="496"/>
                  </a:lnTo>
                  <a:lnTo>
                    <a:pt x="471" y="497"/>
                  </a:lnTo>
                  <a:lnTo>
                    <a:pt x="471" y="496"/>
                  </a:lnTo>
                  <a:lnTo>
                    <a:pt x="470" y="496"/>
                  </a:lnTo>
                  <a:lnTo>
                    <a:pt x="468" y="496"/>
                  </a:lnTo>
                  <a:lnTo>
                    <a:pt x="459" y="492"/>
                  </a:lnTo>
                  <a:lnTo>
                    <a:pt x="458" y="491"/>
                  </a:lnTo>
                  <a:lnTo>
                    <a:pt x="460" y="476"/>
                  </a:lnTo>
                  <a:lnTo>
                    <a:pt x="434" y="464"/>
                  </a:lnTo>
                  <a:lnTo>
                    <a:pt x="403" y="452"/>
                  </a:lnTo>
                  <a:lnTo>
                    <a:pt x="380" y="446"/>
                  </a:lnTo>
                  <a:lnTo>
                    <a:pt x="355" y="447"/>
                  </a:lnTo>
                  <a:lnTo>
                    <a:pt x="336" y="447"/>
                  </a:lnTo>
                  <a:lnTo>
                    <a:pt x="313" y="442"/>
                  </a:lnTo>
                  <a:lnTo>
                    <a:pt x="313" y="441"/>
                  </a:lnTo>
                  <a:lnTo>
                    <a:pt x="313" y="440"/>
                  </a:lnTo>
                  <a:lnTo>
                    <a:pt x="312" y="440"/>
                  </a:lnTo>
                  <a:lnTo>
                    <a:pt x="313" y="437"/>
                  </a:lnTo>
                  <a:lnTo>
                    <a:pt x="312" y="433"/>
                  </a:lnTo>
                  <a:lnTo>
                    <a:pt x="311" y="433"/>
                  </a:lnTo>
                  <a:lnTo>
                    <a:pt x="312" y="431"/>
                  </a:lnTo>
                  <a:lnTo>
                    <a:pt x="311" y="429"/>
                  </a:lnTo>
                  <a:lnTo>
                    <a:pt x="310" y="428"/>
                  </a:lnTo>
                  <a:lnTo>
                    <a:pt x="309" y="428"/>
                  </a:lnTo>
                  <a:lnTo>
                    <a:pt x="309" y="426"/>
                  </a:lnTo>
                  <a:lnTo>
                    <a:pt x="308" y="426"/>
                  </a:lnTo>
                  <a:lnTo>
                    <a:pt x="307" y="427"/>
                  </a:lnTo>
                  <a:lnTo>
                    <a:pt x="307" y="426"/>
                  </a:lnTo>
                  <a:lnTo>
                    <a:pt x="304" y="425"/>
                  </a:lnTo>
                  <a:lnTo>
                    <a:pt x="301" y="423"/>
                  </a:lnTo>
                  <a:lnTo>
                    <a:pt x="301" y="424"/>
                  </a:lnTo>
                  <a:lnTo>
                    <a:pt x="300" y="424"/>
                  </a:lnTo>
                  <a:lnTo>
                    <a:pt x="300" y="422"/>
                  </a:lnTo>
                  <a:lnTo>
                    <a:pt x="299" y="422"/>
                  </a:lnTo>
                  <a:lnTo>
                    <a:pt x="298" y="423"/>
                  </a:lnTo>
                  <a:lnTo>
                    <a:pt x="297" y="423"/>
                  </a:lnTo>
                  <a:lnTo>
                    <a:pt x="297" y="422"/>
                  </a:lnTo>
                  <a:lnTo>
                    <a:pt x="297" y="421"/>
                  </a:lnTo>
                  <a:lnTo>
                    <a:pt x="297" y="420"/>
                  </a:lnTo>
                  <a:lnTo>
                    <a:pt x="297" y="419"/>
                  </a:lnTo>
                  <a:lnTo>
                    <a:pt x="296" y="419"/>
                  </a:lnTo>
                  <a:lnTo>
                    <a:pt x="295" y="420"/>
                  </a:lnTo>
                  <a:lnTo>
                    <a:pt x="294" y="419"/>
                  </a:lnTo>
                  <a:lnTo>
                    <a:pt x="295" y="418"/>
                  </a:lnTo>
                  <a:lnTo>
                    <a:pt x="296" y="418"/>
                  </a:lnTo>
                  <a:lnTo>
                    <a:pt x="295" y="417"/>
                  </a:lnTo>
                  <a:lnTo>
                    <a:pt x="292" y="416"/>
                  </a:lnTo>
                  <a:lnTo>
                    <a:pt x="291" y="414"/>
                  </a:lnTo>
                  <a:lnTo>
                    <a:pt x="290" y="413"/>
                  </a:lnTo>
                  <a:lnTo>
                    <a:pt x="289" y="413"/>
                  </a:lnTo>
                  <a:lnTo>
                    <a:pt x="288" y="411"/>
                  </a:lnTo>
                  <a:lnTo>
                    <a:pt x="287" y="411"/>
                  </a:lnTo>
                  <a:lnTo>
                    <a:pt x="286" y="410"/>
                  </a:lnTo>
                  <a:lnTo>
                    <a:pt x="286" y="408"/>
                  </a:lnTo>
                  <a:lnTo>
                    <a:pt x="285" y="408"/>
                  </a:lnTo>
                  <a:lnTo>
                    <a:pt x="285" y="410"/>
                  </a:lnTo>
                  <a:lnTo>
                    <a:pt x="284" y="408"/>
                  </a:lnTo>
                  <a:lnTo>
                    <a:pt x="283" y="408"/>
                  </a:lnTo>
                  <a:lnTo>
                    <a:pt x="282" y="407"/>
                  </a:lnTo>
                  <a:lnTo>
                    <a:pt x="281" y="407"/>
                  </a:lnTo>
                  <a:lnTo>
                    <a:pt x="281" y="406"/>
                  </a:lnTo>
                  <a:lnTo>
                    <a:pt x="281" y="405"/>
                  </a:lnTo>
                  <a:lnTo>
                    <a:pt x="281" y="404"/>
                  </a:lnTo>
                  <a:lnTo>
                    <a:pt x="280" y="404"/>
                  </a:lnTo>
                  <a:lnTo>
                    <a:pt x="280" y="405"/>
                  </a:lnTo>
                  <a:lnTo>
                    <a:pt x="279" y="405"/>
                  </a:lnTo>
                  <a:lnTo>
                    <a:pt x="279" y="404"/>
                  </a:lnTo>
                  <a:lnTo>
                    <a:pt x="278" y="404"/>
                  </a:lnTo>
                  <a:lnTo>
                    <a:pt x="278" y="403"/>
                  </a:lnTo>
                  <a:lnTo>
                    <a:pt x="275" y="403"/>
                  </a:lnTo>
                  <a:lnTo>
                    <a:pt x="274" y="403"/>
                  </a:lnTo>
                  <a:lnTo>
                    <a:pt x="272" y="403"/>
                  </a:lnTo>
                  <a:lnTo>
                    <a:pt x="271" y="402"/>
                  </a:lnTo>
                  <a:lnTo>
                    <a:pt x="270" y="402"/>
                  </a:lnTo>
                  <a:lnTo>
                    <a:pt x="269" y="402"/>
                  </a:lnTo>
                  <a:lnTo>
                    <a:pt x="267" y="401"/>
                  </a:lnTo>
                  <a:lnTo>
                    <a:pt x="264" y="402"/>
                  </a:lnTo>
                  <a:lnTo>
                    <a:pt x="261" y="401"/>
                  </a:lnTo>
                  <a:lnTo>
                    <a:pt x="261" y="399"/>
                  </a:lnTo>
                  <a:lnTo>
                    <a:pt x="260" y="399"/>
                  </a:lnTo>
                  <a:lnTo>
                    <a:pt x="258" y="401"/>
                  </a:lnTo>
                  <a:lnTo>
                    <a:pt x="256" y="400"/>
                  </a:lnTo>
                  <a:lnTo>
                    <a:pt x="255" y="400"/>
                  </a:lnTo>
                  <a:lnTo>
                    <a:pt x="255" y="399"/>
                  </a:lnTo>
                  <a:lnTo>
                    <a:pt x="254" y="399"/>
                  </a:lnTo>
                  <a:lnTo>
                    <a:pt x="253" y="400"/>
                  </a:lnTo>
                  <a:lnTo>
                    <a:pt x="250" y="399"/>
                  </a:lnTo>
                  <a:lnTo>
                    <a:pt x="249" y="400"/>
                  </a:lnTo>
                  <a:lnTo>
                    <a:pt x="247" y="400"/>
                  </a:lnTo>
                  <a:lnTo>
                    <a:pt x="247" y="399"/>
                  </a:lnTo>
                  <a:lnTo>
                    <a:pt x="247" y="398"/>
                  </a:lnTo>
                  <a:lnTo>
                    <a:pt x="246" y="399"/>
                  </a:lnTo>
                  <a:lnTo>
                    <a:pt x="244" y="398"/>
                  </a:lnTo>
                  <a:lnTo>
                    <a:pt x="243" y="397"/>
                  </a:lnTo>
                  <a:lnTo>
                    <a:pt x="242" y="397"/>
                  </a:lnTo>
                  <a:lnTo>
                    <a:pt x="241" y="398"/>
                  </a:lnTo>
                  <a:lnTo>
                    <a:pt x="240" y="396"/>
                  </a:lnTo>
                  <a:lnTo>
                    <a:pt x="237" y="398"/>
                  </a:lnTo>
                  <a:lnTo>
                    <a:pt x="236" y="397"/>
                  </a:lnTo>
                  <a:lnTo>
                    <a:pt x="236" y="395"/>
                  </a:lnTo>
                  <a:lnTo>
                    <a:pt x="235" y="395"/>
                  </a:lnTo>
                  <a:lnTo>
                    <a:pt x="233" y="396"/>
                  </a:lnTo>
                  <a:lnTo>
                    <a:pt x="232" y="395"/>
                  </a:lnTo>
                  <a:lnTo>
                    <a:pt x="231" y="395"/>
                  </a:lnTo>
                  <a:lnTo>
                    <a:pt x="230" y="396"/>
                  </a:lnTo>
                  <a:lnTo>
                    <a:pt x="230" y="395"/>
                  </a:lnTo>
                  <a:lnTo>
                    <a:pt x="229" y="395"/>
                  </a:lnTo>
                  <a:lnTo>
                    <a:pt x="229" y="396"/>
                  </a:lnTo>
                  <a:lnTo>
                    <a:pt x="229" y="395"/>
                  </a:lnTo>
                  <a:lnTo>
                    <a:pt x="225" y="395"/>
                  </a:lnTo>
                  <a:lnTo>
                    <a:pt x="223" y="396"/>
                  </a:lnTo>
                  <a:lnTo>
                    <a:pt x="223" y="395"/>
                  </a:lnTo>
                  <a:lnTo>
                    <a:pt x="225" y="395"/>
                  </a:lnTo>
                  <a:lnTo>
                    <a:pt x="224" y="393"/>
                  </a:lnTo>
                  <a:lnTo>
                    <a:pt x="224" y="392"/>
                  </a:lnTo>
                  <a:lnTo>
                    <a:pt x="223" y="392"/>
                  </a:lnTo>
                  <a:lnTo>
                    <a:pt x="222" y="392"/>
                  </a:lnTo>
                  <a:lnTo>
                    <a:pt x="221" y="393"/>
                  </a:lnTo>
                  <a:lnTo>
                    <a:pt x="220" y="392"/>
                  </a:lnTo>
                  <a:lnTo>
                    <a:pt x="219" y="391"/>
                  </a:lnTo>
                  <a:lnTo>
                    <a:pt x="219" y="390"/>
                  </a:lnTo>
                  <a:lnTo>
                    <a:pt x="219" y="388"/>
                  </a:lnTo>
                  <a:lnTo>
                    <a:pt x="213" y="383"/>
                  </a:lnTo>
                  <a:lnTo>
                    <a:pt x="212" y="381"/>
                  </a:lnTo>
                  <a:lnTo>
                    <a:pt x="211" y="381"/>
                  </a:lnTo>
                  <a:lnTo>
                    <a:pt x="210" y="380"/>
                  </a:lnTo>
                  <a:lnTo>
                    <a:pt x="208" y="379"/>
                  </a:lnTo>
                  <a:lnTo>
                    <a:pt x="207" y="377"/>
                  </a:lnTo>
                  <a:lnTo>
                    <a:pt x="209" y="376"/>
                  </a:lnTo>
                  <a:lnTo>
                    <a:pt x="209" y="375"/>
                  </a:lnTo>
                  <a:lnTo>
                    <a:pt x="208" y="374"/>
                  </a:lnTo>
                  <a:lnTo>
                    <a:pt x="206" y="374"/>
                  </a:lnTo>
                  <a:lnTo>
                    <a:pt x="205" y="373"/>
                  </a:lnTo>
                  <a:lnTo>
                    <a:pt x="205" y="371"/>
                  </a:lnTo>
                  <a:lnTo>
                    <a:pt x="202" y="370"/>
                  </a:lnTo>
                  <a:lnTo>
                    <a:pt x="200" y="369"/>
                  </a:lnTo>
                  <a:lnTo>
                    <a:pt x="199" y="369"/>
                  </a:lnTo>
                  <a:lnTo>
                    <a:pt x="199" y="370"/>
                  </a:lnTo>
                  <a:lnTo>
                    <a:pt x="198" y="370"/>
                  </a:lnTo>
                  <a:lnTo>
                    <a:pt x="196" y="368"/>
                  </a:lnTo>
                  <a:lnTo>
                    <a:pt x="195" y="368"/>
                  </a:lnTo>
                  <a:lnTo>
                    <a:pt x="193" y="369"/>
                  </a:lnTo>
                  <a:lnTo>
                    <a:pt x="192" y="368"/>
                  </a:lnTo>
                  <a:lnTo>
                    <a:pt x="190" y="367"/>
                  </a:lnTo>
                  <a:lnTo>
                    <a:pt x="189" y="367"/>
                  </a:lnTo>
                  <a:lnTo>
                    <a:pt x="187" y="368"/>
                  </a:lnTo>
                  <a:lnTo>
                    <a:pt x="184" y="367"/>
                  </a:lnTo>
                  <a:lnTo>
                    <a:pt x="180" y="368"/>
                  </a:lnTo>
                  <a:lnTo>
                    <a:pt x="179" y="365"/>
                  </a:lnTo>
                  <a:lnTo>
                    <a:pt x="176" y="365"/>
                  </a:lnTo>
                  <a:lnTo>
                    <a:pt x="175" y="365"/>
                  </a:lnTo>
                  <a:lnTo>
                    <a:pt x="174" y="365"/>
                  </a:lnTo>
                  <a:lnTo>
                    <a:pt x="173" y="365"/>
                  </a:lnTo>
                  <a:lnTo>
                    <a:pt x="172" y="365"/>
                  </a:lnTo>
                  <a:lnTo>
                    <a:pt x="172" y="364"/>
                  </a:lnTo>
                  <a:lnTo>
                    <a:pt x="171" y="364"/>
                  </a:lnTo>
                  <a:lnTo>
                    <a:pt x="164" y="366"/>
                  </a:lnTo>
                  <a:lnTo>
                    <a:pt x="164" y="367"/>
                  </a:lnTo>
                  <a:lnTo>
                    <a:pt x="163" y="367"/>
                  </a:lnTo>
                  <a:lnTo>
                    <a:pt x="162" y="368"/>
                  </a:lnTo>
                  <a:lnTo>
                    <a:pt x="161" y="368"/>
                  </a:lnTo>
                  <a:lnTo>
                    <a:pt x="161" y="370"/>
                  </a:lnTo>
                  <a:lnTo>
                    <a:pt x="160" y="369"/>
                  </a:lnTo>
                  <a:lnTo>
                    <a:pt x="159" y="369"/>
                  </a:lnTo>
                  <a:lnTo>
                    <a:pt x="157" y="370"/>
                  </a:lnTo>
                  <a:lnTo>
                    <a:pt x="157" y="369"/>
                  </a:lnTo>
                  <a:lnTo>
                    <a:pt x="157" y="368"/>
                  </a:lnTo>
                  <a:lnTo>
                    <a:pt x="157" y="367"/>
                  </a:lnTo>
                  <a:lnTo>
                    <a:pt x="156" y="367"/>
                  </a:lnTo>
                  <a:lnTo>
                    <a:pt x="156" y="368"/>
                  </a:lnTo>
                  <a:lnTo>
                    <a:pt x="156" y="369"/>
                  </a:lnTo>
                  <a:lnTo>
                    <a:pt x="155" y="369"/>
                  </a:lnTo>
                  <a:lnTo>
                    <a:pt x="155" y="370"/>
                  </a:lnTo>
                  <a:lnTo>
                    <a:pt x="154" y="370"/>
                  </a:lnTo>
                  <a:lnTo>
                    <a:pt x="152" y="371"/>
                  </a:lnTo>
                  <a:lnTo>
                    <a:pt x="152" y="370"/>
                  </a:lnTo>
                  <a:lnTo>
                    <a:pt x="151" y="370"/>
                  </a:lnTo>
                  <a:lnTo>
                    <a:pt x="150" y="370"/>
                  </a:lnTo>
                  <a:lnTo>
                    <a:pt x="150" y="371"/>
                  </a:lnTo>
                  <a:lnTo>
                    <a:pt x="149" y="371"/>
                  </a:lnTo>
                  <a:lnTo>
                    <a:pt x="149" y="372"/>
                  </a:lnTo>
                  <a:lnTo>
                    <a:pt x="149" y="373"/>
                  </a:lnTo>
                  <a:lnTo>
                    <a:pt x="148" y="375"/>
                  </a:lnTo>
                  <a:lnTo>
                    <a:pt x="147" y="375"/>
                  </a:lnTo>
                  <a:lnTo>
                    <a:pt x="146" y="377"/>
                  </a:lnTo>
                  <a:lnTo>
                    <a:pt x="143" y="377"/>
                  </a:lnTo>
                  <a:lnTo>
                    <a:pt x="142" y="377"/>
                  </a:lnTo>
                  <a:lnTo>
                    <a:pt x="141" y="376"/>
                  </a:lnTo>
                  <a:lnTo>
                    <a:pt x="140" y="376"/>
                  </a:lnTo>
                  <a:lnTo>
                    <a:pt x="139" y="375"/>
                  </a:lnTo>
                  <a:lnTo>
                    <a:pt x="138" y="375"/>
                  </a:lnTo>
                  <a:lnTo>
                    <a:pt x="138" y="374"/>
                  </a:lnTo>
                  <a:lnTo>
                    <a:pt x="138" y="373"/>
                  </a:lnTo>
                  <a:lnTo>
                    <a:pt x="137" y="373"/>
                  </a:lnTo>
                  <a:lnTo>
                    <a:pt x="137" y="372"/>
                  </a:lnTo>
                  <a:lnTo>
                    <a:pt x="137" y="371"/>
                  </a:lnTo>
                  <a:lnTo>
                    <a:pt x="137" y="370"/>
                  </a:lnTo>
                  <a:lnTo>
                    <a:pt x="136" y="370"/>
                  </a:lnTo>
                  <a:lnTo>
                    <a:pt x="136" y="369"/>
                  </a:lnTo>
                  <a:lnTo>
                    <a:pt x="135" y="369"/>
                  </a:lnTo>
                  <a:lnTo>
                    <a:pt x="135" y="368"/>
                  </a:lnTo>
                  <a:lnTo>
                    <a:pt x="134" y="368"/>
                  </a:lnTo>
                  <a:lnTo>
                    <a:pt x="133" y="368"/>
                  </a:lnTo>
                  <a:lnTo>
                    <a:pt x="132" y="367"/>
                  </a:lnTo>
                  <a:lnTo>
                    <a:pt x="130" y="366"/>
                  </a:lnTo>
                  <a:lnTo>
                    <a:pt x="42" y="366"/>
                  </a:lnTo>
                  <a:lnTo>
                    <a:pt x="42" y="367"/>
                  </a:lnTo>
                  <a:lnTo>
                    <a:pt x="41" y="368"/>
                  </a:lnTo>
                  <a:lnTo>
                    <a:pt x="40" y="367"/>
                  </a:lnTo>
                  <a:lnTo>
                    <a:pt x="40" y="368"/>
                  </a:lnTo>
                  <a:lnTo>
                    <a:pt x="39" y="368"/>
                  </a:lnTo>
                  <a:lnTo>
                    <a:pt x="39" y="367"/>
                  </a:lnTo>
                  <a:lnTo>
                    <a:pt x="39" y="366"/>
                  </a:lnTo>
                  <a:lnTo>
                    <a:pt x="39" y="297"/>
                  </a:lnTo>
                  <a:lnTo>
                    <a:pt x="38" y="297"/>
                  </a:lnTo>
                  <a:lnTo>
                    <a:pt x="38" y="296"/>
                  </a:lnTo>
                  <a:lnTo>
                    <a:pt x="37" y="296"/>
                  </a:lnTo>
                  <a:lnTo>
                    <a:pt x="36" y="294"/>
                  </a:lnTo>
                  <a:lnTo>
                    <a:pt x="36" y="293"/>
                  </a:lnTo>
                  <a:lnTo>
                    <a:pt x="36" y="292"/>
                  </a:lnTo>
                  <a:lnTo>
                    <a:pt x="35" y="290"/>
                  </a:lnTo>
                  <a:lnTo>
                    <a:pt x="34" y="290"/>
                  </a:lnTo>
                  <a:lnTo>
                    <a:pt x="33" y="289"/>
                  </a:lnTo>
                  <a:lnTo>
                    <a:pt x="31" y="288"/>
                  </a:lnTo>
                  <a:lnTo>
                    <a:pt x="30" y="287"/>
                  </a:lnTo>
                  <a:lnTo>
                    <a:pt x="29" y="287"/>
                  </a:lnTo>
                  <a:lnTo>
                    <a:pt x="27" y="286"/>
                  </a:lnTo>
                  <a:lnTo>
                    <a:pt x="27" y="284"/>
                  </a:lnTo>
                  <a:lnTo>
                    <a:pt x="26" y="284"/>
                  </a:lnTo>
                  <a:lnTo>
                    <a:pt x="26" y="283"/>
                  </a:lnTo>
                  <a:lnTo>
                    <a:pt x="27" y="282"/>
                  </a:lnTo>
                  <a:lnTo>
                    <a:pt x="27" y="281"/>
                  </a:lnTo>
                  <a:lnTo>
                    <a:pt x="29" y="280"/>
                  </a:lnTo>
                  <a:lnTo>
                    <a:pt x="29" y="279"/>
                  </a:lnTo>
                  <a:lnTo>
                    <a:pt x="30" y="279"/>
                  </a:lnTo>
                  <a:lnTo>
                    <a:pt x="30" y="278"/>
                  </a:lnTo>
                  <a:lnTo>
                    <a:pt x="31" y="277"/>
                  </a:lnTo>
                  <a:lnTo>
                    <a:pt x="31" y="276"/>
                  </a:lnTo>
                  <a:lnTo>
                    <a:pt x="31" y="275"/>
                  </a:lnTo>
                  <a:lnTo>
                    <a:pt x="31" y="274"/>
                  </a:lnTo>
                  <a:lnTo>
                    <a:pt x="32" y="274"/>
                  </a:lnTo>
                  <a:lnTo>
                    <a:pt x="32" y="273"/>
                  </a:lnTo>
                  <a:lnTo>
                    <a:pt x="32" y="272"/>
                  </a:lnTo>
                  <a:lnTo>
                    <a:pt x="33" y="271"/>
                  </a:lnTo>
                  <a:lnTo>
                    <a:pt x="33" y="270"/>
                  </a:lnTo>
                  <a:lnTo>
                    <a:pt x="32" y="270"/>
                  </a:lnTo>
                  <a:lnTo>
                    <a:pt x="32" y="269"/>
                  </a:lnTo>
                  <a:lnTo>
                    <a:pt x="31" y="268"/>
                  </a:lnTo>
                  <a:lnTo>
                    <a:pt x="31" y="267"/>
                  </a:lnTo>
                  <a:lnTo>
                    <a:pt x="30" y="267"/>
                  </a:lnTo>
                  <a:lnTo>
                    <a:pt x="30" y="266"/>
                  </a:lnTo>
                  <a:lnTo>
                    <a:pt x="29" y="265"/>
                  </a:lnTo>
                  <a:lnTo>
                    <a:pt x="29" y="264"/>
                  </a:lnTo>
                  <a:lnTo>
                    <a:pt x="29" y="263"/>
                  </a:lnTo>
                  <a:lnTo>
                    <a:pt x="29" y="262"/>
                  </a:lnTo>
                  <a:lnTo>
                    <a:pt x="29" y="261"/>
                  </a:lnTo>
                  <a:lnTo>
                    <a:pt x="29" y="259"/>
                  </a:lnTo>
                  <a:lnTo>
                    <a:pt x="30" y="258"/>
                  </a:lnTo>
                  <a:lnTo>
                    <a:pt x="30" y="257"/>
                  </a:lnTo>
                  <a:lnTo>
                    <a:pt x="30" y="255"/>
                  </a:lnTo>
                  <a:lnTo>
                    <a:pt x="30" y="254"/>
                  </a:lnTo>
                  <a:lnTo>
                    <a:pt x="29" y="254"/>
                  </a:lnTo>
                  <a:lnTo>
                    <a:pt x="29" y="253"/>
                  </a:lnTo>
                  <a:lnTo>
                    <a:pt x="29" y="252"/>
                  </a:lnTo>
                  <a:lnTo>
                    <a:pt x="29" y="251"/>
                  </a:lnTo>
                  <a:lnTo>
                    <a:pt x="27" y="250"/>
                  </a:lnTo>
                  <a:lnTo>
                    <a:pt x="27" y="249"/>
                  </a:lnTo>
                  <a:lnTo>
                    <a:pt x="27" y="248"/>
                  </a:lnTo>
                  <a:lnTo>
                    <a:pt x="29" y="247"/>
                  </a:lnTo>
                  <a:lnTo>
                    <a:pt x="27" y="246"/>
                  </a:lnTo>
                  <a:lnTo>
                    <a:pt x="27" y="245"/>
                  </a:lnTo>
                  <a:lnTo>
                    <a:pt x="27" y="244"/>
                  </a:lnTo>
                  <a:lnTo>
                    <a:pt x="26" y="243"/>
                  </a:lnTo>
                  <a:lnTo>
                    <a:pt x="26" y="242"/>
                  </a:lnTo>
                  <a:lnTo>
                    <a:pt x="25" y="242"/>
                  </a:lnTo>
                  <a:lnTo>
                    <a:pt x="24" y="241"/>
                  </a:lnTo>
                  <a:lnTo>
                    <a:pt x="23" y="241"/>
                  </a:lnTo>
                  <a:lnTo>
                    <a:pt x="22" y="240"/>
                  </a:lnTo>
                  <a:lnTo>
                    <a:pt x="21" y="239"/>
                  </a:lnTo>
                  <a:lnTo>
                    <a:pt x="20" y="238"/>
                  </a:lnTo>
                  <a:lnTo>
                    <a:pt x="19" y="238"/>
                  </a:lnTo>
                  <a:lnTo>
                    <a:pt x="18" y="237"/>
                  </a:lnTo>
                  <a:lnTo>
                    <a:pt x="17" y="237"/>
                  </a:lnTo>
                  <a:lnTo>
                    <a:pt x="17" y="236"/>
                  </a:lnTo>
                  <a:lnTo>
                    <a:pt x="16" y="236"/>
                  </a:lnTo>
                  <a:lnTo>
                    <a:pt x="15" y="234"/>
                  </a:lnTo>
                  <a:lnTo>
                    <a:pt x="15" y="233"/>
                  </a:lnTo>
                  <a:lnTo>
                    <a:pt x="15" y="232"/>
                  </a:lnTo>
                  <a:lnTo>
                    <a:pt x="14" y="232"/>
                  </a:lnTo>
                  <a:lnTo>
                    <a:pt x="13" y="231"/>
                  </a:lnTo>
                  <a:lnTo>
                    <a:pt x="12" y="230"/>
                  </a:lnTo>
                  <a:lnTo>
                    <a:pt x="11" y="230"/>
                  </a:lnTo>
                  <a:lnTo>
                    <a:pt x="11" y="229"/>
                  </a:lnTo>
                  <a:lnTo>
                    <a:pt x="10" y="228"/>
                  </a:lnTo>
                  <a:lnTo>
                    <a:pt x="10" y="227"/>
                  </a:lnTo>
                  <a:lnTo>
                    <a:pt x="10" y="226"/>
                  </a:lnTo>
                  <a:lnTo>
                    <a:pt x="10" y="225"/>
                  </a:lnTo>
                  <a:lnTo>
                    <a:pt x="9" y="225"/>
                  </a:lnTo>
                  <a:lnTo>
                    <a:pt x="9" y="224"/>
                  </a:lnTo>
                  <a:lnTo>
                    <a:pt x="8" y="223"/>
                  </a:lnTo>
                  <a:lnTo>
                    <a:pt x="8" y="222"/>
                  </a:lnTo>
                  <a:lnTo>
                    <a:pt x="7" y="221"/>
                  </a:lnTo>
                  <a:lnTo>
                    <a:pt x="7" y="220"/>
                  </a:lnTo>
                  <a:lnTo>
                    <a:pt x="8" y="219"/>
                  </a:lnTo>
                  <a:lnTo>
                    <a:pt x="8" y="218"/>
                  </a:lnTo>
                  <a:lnTo>
                    <a:pt x="8" y="217"/>
                  </a:lnTo>
                  <a:lnTo>
                    <a:pt x="7" y="216"/>
                  </a:lnTo>
                  <a:lnTo>
                    <a:pt x="7" y="215"/>
                  </a:lnTo>
                  <a:lnTo>
                    <a:pt x="7" y="214"/>
                  </a:lnTo>
                  <a:lnTo>
                    <a:pt x="6" y="213"/>
                  </a:lnTo>
                  <a:lnTo>
                    <a:pt x="5" y="212"/>
                  </a:lnTo>
                  <a:lnTo>
                    <a:pt x="5" y="211"/>
                  </a:lnTo>
                  <a:lnTo>
                    <a:pt x="4" y="211"/>
                  </a:lnTo>
                  <a:lnTo>
                    <a:pt x="4" y="209"/>
                  </a:lnTo>
                  <a:lnTo>
                    <a:pt x="4" y="208"/>
                  </a:lnTo>
                  <a:lnTo>
                    <a:pt x="2" y="207"/>
                  </a:lnTo>
                  <a:lnTo>
                    <a:pt x="2" y="206"/>
                  </a:lnTo>
                  <a:lnTo>
                    <a:pt x="2" y="205"/>
                  </a:lnTo>
                  <a:lnTo>
                    <a:pt x="2" y="204"/>
                  </a:lnTo>
                  <a:lnTo>
                    <a:pt x="2" y="203"/>
                  </a:lnTo>
                  <a:lnTo>
                    <a:pt x="2" y="202"/>
                  </a:lnTo>
                  <a:lnTo>
                    <a:pt x="1" y="202"/>
                  </a:lnTo>
                  <a:lnTo>
                    <a:pt x="1" y="201"/>
                  </a:lnTo>
                  <a:lnTo>
                    <a:pt x="1" y="200"/>
                  </a:lnTo>
                  <a:lnTo>
                    <a:pt x="1" y="199"/>
                  </a:lnTo>
                  <a:lnTo>
                    <a:pt x="1" y="198"/>
                  </a:lnTo>
                  <a:lnTo>
                    <a:pt x="1" y="197"/>
                  </a:lnTo>
                  <a:lnTo>
                    <a:pt x="1" y="195"/>
                  </a:lnTo>
                  <a:lnTo>
                    <a:pt x="1" y="194"/>
                  </a:lnTo>
                  <a:lnTo>
                    <a:pt x="1" y="193"/>
                  </a:lnTo>
                  <a:lnTo>
                    <a:pt x="1" y="192"/>
                  </a:lnTo>
                  <a:lnTo>
                    <a:pt x="1" y="191"/>
                  </a:lnTo>
                  <a:lnTo>
                    <a:pt x="1" y="190"/>
                  </a:lnTo>
                  <a:lnTo>
                    <a:pt x="2" y="189"/>
                  </a:lnTo>
                  <a:lnTo>
                    <a:pt x="1" y="188"/>
                  </a:lnTo>
                  <a:lnTo>
                    <a:pt x="1" y="187"/>
                  </a:lnTo>
                  <a:lnTo>
                    <a:pt x="1" y="186"/>
                  </a:lnTo>
                  <a:lnTo>
                    <a:pt x="0" y="184"/>
                  </a:lnTo>
                  <a:lnTo>
                    <a:pt x="0" y="183"/>
                  </a:lnTo>
                  <a:lnTo>
                    <a:pt x="0" y="182"/>
                  </a:lnTo>
                  <a:lnTo>
                    <a:pt x="0" y="181"/>
                  </a:lnTo>
                  <a:lnTo>
                    <a:pt x="0" y="179"/>
                  </a:lnTo>
                  <a:lnTo>
                    <a:pt x="0" y="178"/>
                  </a:lnTo>
                  <a:lnTo>
                    <a:pt x="4" y="178"/>
                  </a:lnTo>
                  <a:lnTo>
                    <a:pt x="8" y="178"/>
                  </a:lnTo>
                  <a:lnTo>
                    <a:pt x="11" y="177"/>
                  </a:lnTo>
                  <a:lnTo>
                    <a:pt x="14" y="177"/>
                  </a:lnTo>
                  <a:lnTo>
                    <a:pt x="17" y="177"/>
                  </a:lnTo>
                  <a:lnTo>
                    <a:pt x="21" y="176"/>
                  </a:lnTo>
                  <a:lnTo>
                    <a:pt x="24" y="176"/>
                  </a:lnTo>
                  <a:lnTo>
                    <a:pt x="25" y="175"/>
                  </a:lnTo>
                  <a:lnTo>
                    <a:pt x="30" y="173"/>
                  </a:lnTo>
                  <a:lnTo>
                    <a:pt x="33" y="172"/>
                  </a:lnTo>
                  <a:lnTo>
                    <a:pt x="36" y="170"/>
                  </a:lnTo>
                  <a:lnTo>
                    <a:pt x="40" y="168"/>
                  </a:lnTo>
                  <a:lnTo>
                    <a:pt x="43" y="167"/>
                  </a:lnTo>
                  <a:lnTo>
                    <a:pt x="46" y="165"/>
                  </a:lnTo>
                  <a:lnTo>
                    <a:pt x="50" y="163"/>
                  </a:lnTo>
                  <a:lnTo>
                    <a:pt x="52" y="162"/>
                  </a:lnTo>
                  <a:lnTo>
                    <a:pt x="54" y="161"/>
                  </a:lnTo>
                  <a:lnTo>
                    <a:pt x="55" y="161"/>
                  </a:lnTo>
                  <a:lnTo>
                    <a:pt x="58" y="159"/>
                  </a:lnTo>
                  <a:lnTo>
                    <a:pt x="62" y="158"/>
                  </a:lnTo>
                  <a:lnTo>
                    <a:pt x="65" y="157"/>
                  </a:lnTo>
                  <a:lnTo>
                    <a:pt x="68" y="155"/>
                  </a:lnTo>
                  <a:lnTo>
                    <a:pt x="71" y="154"/>
                  </a:lnTo>
                  <a:lnTo>
                    <a:pt x="75" y="153"/>
                  </a:lnTo>
                  <a:lnTo>
                    <a:pt x="79" y="152"/>
                  </a:lnTo>
                  <a:lnTo>
                    <a:pt x="82" y="151"/>
                  </a:lnTo>
                  <a:lnTo>
                    <a:pt x="86" y="150"/>
                  </a:lnTo>
                  <a:lnTo>
                    <a:pt x="89" y="148"/>
                  </a:lnTo>
                  <a:lnTo>
                    <a:pt x="92" y="147"/>
                  </a:lnTo>
                  <a:lnTo>
                    <a:pt x="96" y="146"/>
                  </a:lnTo>
                  <a:lnTo>
                    <a:pt x="99" y="145"/>
                  </a:lnTo>
                  <a:lnTo>
                    <a:pt x="102" y="144"/>
                  </a:lnTo>
                  <a:lnTo>
                    <a:pt x="106" y="143"/>
                  </a:lnTo>
                  <a:lnTo>
                    <a:pt x="110" y="142"/>
                  </a:lnTo>
                  <a:lnTo>
                    <a:pt x="110" y="141"/>
                  </a:lnTo>
                  <a:lnTo>
                    <a:pt x="111" y="141"/>
                  </a:lnTo>
                  <a:lnTo>
                    <a:pt x="112" y="141"/>
                  </a:lnTo>
                  <a:lnTo>
                    <a:pt x="113" y="140"/>
                  </a:lnTo>
                  <a:lnTo>
                    <a:pt x="114" y="140"/>
                  </a:lnTo>
                  <a:lnTo>
                    <a:pt x="115" y="139"/>
                  </a:lnTo>
                  <a:lnTo>
                    <a:pt x="116" y="139"/>
                  </a:lnTo>
                  <a:lnTo>
                    <a:pt x="117" y="139"/>
                  </a:lnTo>
                  <a:lnTo>
                    <a:pt x="118" y="138"/>
                  </a:lnTo>
                  <a:lnTo>
                    <a:pt x="119" y="138"/>
                  </a:lnTo>
                  <a:lnTo>
                    <a:pt x="120" y="138"/>
                  </a:lnTo>
                  <a:lnTo>
                    <a:pt x="121" y="138"/>
                  </a:lnTo>
                  <a:lnTo>
                    <a:pt x="122" y="137"/>
                  </a:lnTo>
                  <a:lnTo>
                    <a:pt x="123" y="137"/>
                  </a:lnTo>
                  <a:lnTo>
                    <a:pt x="124" y="137"/>
                  </a:lnTo>
                  <a:lnTo>
                    <a:pt x="125" y="137"/>
                  </a:lnTo>
                  <a:lnTo>
                    <a:pt x="126" y="137"/>
                  </a:lnTo>
                  <a:lnTo>
                    <a:pt x="127" y="137"/>
                  </a:lnTo>
                  <a:lnTo>
                    <a:pt x="129" y="137"/>
                  </a:lnTo>
                  <a:lnTo>
                    <a:pt x="130" y="136"/>
                  </a:lnTo>
                  <a:lnTo>
                    <a:pt x="131" y="136"/>
                  </a:lnTo>
                  <a:lnTo>
                    <a:pt x="132" y="136"/>
                  </a:lnTo>
                  <a:lnTo>
                    <a:pt x="133" y="136"/>
                  </a:lnTo>
                  <a:lnTo>
                    <a:pt x="134" y="136"/>
                  </a:lnTo>
                  <a:lnTo>
                    <a:pt x="135" y="136"/>
                  </a:lnTo>
                  <a:lnTo>
                    <a:pt x="136" y="134"/>
                  </a:lnTo>
                  <a:lnTo>
                    <a:pt x="137" y="134"/>
                  </a:lnTo>
                  <a:lnTo>
                    <a:pt x="138" y="134"/>
                  </a:lnTo>
                  <a:lnTo>
                    <a:pt x="139" y="134"/>
                  </a:lnTo>
                  <a:lnTo>
                    <a:pt x="140" y="133"/>
                  </a:lnTo>
                  <a:lnTo>
                    <a:pt x="141" y="133"/>
                  </a:lnTo>
                  <a:lnTo>
                    <a:pt x="142" y="133"/>
                  </a:lnTo>
                  <a:lnTo>
                    <a:pt x="143" y="132"/>
                  </a:lnTo>
                  <a:lnTo>
                    <a:pt x="144" y="132"/>
                  </a:lnTo>
                  <a:lnTo>
                    <a:pt x="145" y="132"/>
                  </a:lnTo>
                  <a:lnTo>
                    <a:pt x="146" y="131"/>
                  </a:lnTo>
                  <a:lnTo>
                    <a:pt x="147" y="131"/>
                  </a:lnTo>
                  <a:lnTo>
                    <a:pt x="148" y="131"/>
                  </a:lnTo>
                  <a:lnTo>
                    <a:pt x="149" y="131"/>
                  </a:lnTo>
                  <a:lnTo>
                    <a:pt x="150" y="130"/>
                  </a:lnTo>
                  <a:lnTo>
                    <a:pt x="151" y="130"/>
                  </a:lnTo>
                  <a:lnTo>
                    <a:pt x="152" y="130"/>
                  </a:lnTo>
                  <a:lnTo>
                    <a:pt x="154" y="130"/>
                  </a:lnTo>
                  <a:lnTo>
                    <a:pt x="155" y="129"/>
                  </a:lnTo>
                  <a:lnTo>
                    <a:pt x="156" y="129"/>
                  </a:lnTo>
                  <a:lnTo>
                    <a:pt x="157" y="129"/>
                  </a:lnTo>
                  <a:lnTo>
                    <a:pt x="158" y="129"/>
                  </a:lnTo>
                  <a:lnTo>
                    <a:pt x="159" y="129"/>
                  </a:lnTo>
                  <a:lnTo>
                    <a:pt x="160" y="129"/>
                  </a:lnTo>
                  <a:lnTo>
                    <a:pt x="161" y="129"/>
                  </a:lnTo>
                  <a:lnTo>
                    <a:pt x="162" y="129"/>
                  </a:lnTo>
                  <a:lnTo>
                    <a:pt x="163" y="129"/>
                  </a:lnTo>
                  <a:lnTo>
                    <a:pt x="164" y="128"/>
                  </a:lnTo>
                  <a:lnTo>
                    <a:pt x="165" y="128"/>
                  </a:lnTo>
                  <a:lnTo>
                    <a:pt x="166" y="128"/>
                  </a:lnTo>
                  <a:lnTo>
                    <a:pt x="167" y="128"/>
                  </a:lnTo>
                  <a:lnTo>
                    <a:pt x="168" y="128"/>
                  </a:lnTo>
                  <a:lnTo>
                    <a:pt x="169" y="127"/>
                  </a:lnTo>
                  <a:lnTo>
                    <a:pt x="170" y="127"/>
                  </a:lnTo>
                  <a:lnTo>
                    <a:pt x="171" y="127"/>
                  </a:lnTo>
                  <a:lnTo>
                    <a:pt x="172" y="127"/>
                  </a:lnTo>
                  <a:lnTo>
                    <a:pt x="173" y="126"/>
                  </a:lnTo>
                  <a:lnTo>
                    <a:pt x="174" y="126"/>
                  </a:lnTo>
                  <a:lnTo>
                    <a:pt x="175" y="126"/>
                  </a:lnTo>
                  <a:lnTo>
                    <a:pt x="177" y="125"/>
                  </a:lnTo>
                  <a:lnTo>
                    <a:pt x="179" y="125"/>
                  </a:lnTo>
                  <a:lnTo>
                    <a:pt x="180" y="125"/>
                  </a:lnTo>
                  <a:lnTo>
                    <a:pt x="181" y="124"/>
                  </a:lnTo>
                  <a:lnTo>
                    <a:pt x="182" y="124"/>
                  </a:lnTo>
                  <a:lnTo>
                    <a:pt x="183" y="124"/>
                  </a:lnTo>
                  <a:lnTo>
                    <a:pt x="184" y="124"/>
                  </a:lnTo>
                  <a:lnTo>
                    <a:pt x="185" y="124"/>
                  </a:lnTo>
                  <a:lnTo>
                    <a:pt x="186" y="124"/>
                  </a:lnTo>
                  <a:lnTo>
                    <a:pt x="187" y="123"/>
                  </a:lnTo>
                  <a:lnTo>
                    <a:pt x="188" y="123"/>
                  </a:lnTo>
                  <a:lnTo>
                    <a:pt x="189" y="123"/>
                  </a:lnTo>
                  <a:lnTo>
                    <a:pt x="190" y="123"/>
                  </a:lnTo>
                  <a:lnTo>
                    <a:pt x="191" y="123"/>
                  </a:lnTo>
                  <a:lnTo>
                    <a:pt x="192" y="123"/>
                  </a:lnTo>
                  <a:lnTo>
                    <a:pt x="193" y="122"/>
                  </a:lnTo>
                  <a:lnTo>
                    <a:pt x="194" y="122"/>
                  </a:lnTo>
                  <a:lnTo>
                    <a:pt x="195" y="122"/>
                  </a:lnTo>
                  <a:lnTo>
                    <a:pt x="196" y="122"/>
                  </a:lnTo>
                  <a:lnTo>
                    <a:pt x="197" y="121"/>
                  </a:lnTo>
                  <a:lnTo>
                    <a:pt x="198" y="121"/>
                  </a:lnTo>
                  <a:lnTo>
                    <a:pt x="199" y="121"/>
                  </a:lnTo>
                  <a:lnTo>
                    <a:pt x="200" y="121"/>
                  </a:lnTo>
                  <a:lnTo>
                    <a:pt x="201" y="120"/>
                  </a:lnTo>
                  <a:lnTo>
                    <a:pt x="202" y="120"/>
                  </a:lnTo>
                  <a:lnTo>
                    <a:pt x="204" y="120"/>
                  </a:lnTo>
                  <a:lnTo>
                    <a:pt x="205" y="120"/>
                  </a:lnTo>
                  <a:lnTo>
                    <a:pt x="206" y="119"/>
                  </a:lnTo>
                  <a:lnTo>
                    <a:pt x="207" y="119"/>
                  </a:lnTo>
                  <a:lnTo>
                    <a:pt x="208" y="119"/>
                  </a:lnTo>
                  <a:lnTo>
                    <a:pt x="209" y="118"/>
                  </a:lnTo>
                  <a:lnTo>
                    <a:pt x="210" y="118"/>
                  </a:lnTo>
                  <a:lnTo>
                    <a:pt x="211" y="118"/>
                  </a:lnTo>
                  <a:lnTo>
                    <a:pt x="212" y="118"/>
                  </a:lnTo>
                  <a:lnTo>
                    <a:pt x="213" y="117"/>
                  </a:lnTo>
                  <a:lnTo>
                    <a:pt x="214" y="117"/>
                  </a:lnTo>
                  <a:lnTo>
                    <a:pt x="215" y="117"/>
                  </a:lnTo>
                  <a:lnTo>
                    <a:pt x="216" y="117"/>
                  </a:lnTo>
                  <a:lnTo>
                    <a:pt x="217" y="116"/>
                  </a:lnTo>
                  <a:lnTo>
                    <a:pt x="218" y="116"/>
                  </a:lnTo>
                  <a:lnTo>
                    <a:pt x="219" y="116"/>
                  </a:lnTo>
                  <a:lnTo>
                    <a:pt x="220" y="116"/>
                  </a:lnTo>
                  <a:lnTo>
                    <a:pt x="221" y="115"/>
                  </a:lnTo>
                  <a:lnTo>
                    <a:pt x="222" y="115"/>
                  </a:lnTo>
                  <a:lnTo>
                    <a:pt x="223" y="115"/>
                  </a:lnTo>
                  <a:lnTo>
                    <a:pt x="224" y="115"/>
                  </a:lnTo>
                  <a:lnTo>
                    <a:pt x="225" y="115"/>
                  </a:lnTo>
                  <a:lnTo>
                    <a:pt x="225" y="114"/>
                  </a:lnTo>
                  <a:lnTo>
                    <a:pt x="226" y="114"/>
                  </a:lnTo>
                  <a:lnTo>
                    <a:pt x="229" y="114"/>
                  </a:lnTo>
                  <a:lnTo>
                    <a:pt x="230" y="114"/>
                  </a:lnTo>
                  <a:lnTo>
                    <a:pt x="231" y="113"/>
                  </a:lnTo>
                  <a:lnTo>
                    <a:pt x="232" y="113"/>
                  </a:lnTo>
                  <a:lnTo>
                    <a:pt x="233" y="113"/>
                  </a:lnTo>
                  <a:lnTo>
                    <a:pt x="234" y="113"/>
                  </a:lnTo>
                  <a:lnTo>
                    <a:pt x="235" y="112"/>
                  </a:lnTo>
                  <a:lnTo>
                    <a:pt x="236" y="112"/>
                  </a:lnTo>
                  <a:lnTo>
                    <a:pt x="237" y="112"/>
                  </a:lnTo>
                  <a:lnTo>
                    <a:pt x="237" y="111"/>
                  </a:lnTo>
                  <a:lnTo>
                    <a:pt x="238" y="111"/>
                  </a:lnTo>
                  <a:lnTo>
                    <a:pt x="239" y="109"/>
                  </a:lnTo>
                  <a:lnTo>
                    <a:pt x="240" y="109"/>
                  </a:lnTo>
                  <a:lnTo>
                    <a:pt x="240" y="108"/>
                  </a:lnTo>
                  <a:lnTo>
                    <a:pt x="241" y="108"/>
                  </a:lnTo>
                  <a:lnTo>
                    <a:pt x="242" y="107"/>
                  </a:lnTo>
                  <a:lnTo>
                    <a:pt x="243" y="106"/>
                  </a:lnTo>
                  <a:lnTo>
                    <a:pt x="244" y="105"/>
                  </a:lnTo>
                  <a:lnTo>
                    <a:pt x="245" y="105"/>
                  </a:lnTo>
                  <a:lnTo>
                    <a:pt x="246" y="104"/>
                  </a:lnTo>
                  <a:lnTo>
                    <a:pt x="247" y="104"/>
                  </a:lnTo>
                  <a:lnTo>
                    <a:pt x="248" y="103"/>
                  </a:lnTo>
                  <a:lnTo>
                    <a:pt x="249" y="103"/>
                  </a:lnTo>
                  <a:lnTo>
                    <a:pt x="250" y="103"/>
                  </a:lnTo>
                  <a:lnTo>
                    <a:pt x="250" y="102"/>
                  </a:lnTo>
                  <a:lnTo>
                    <a:pt x="251" y="102"/>
                  </a:lnTo>
                  <a:lnTo>
                    <a:pt x="253" y="101"/>
                  </a:lnTo>
                  <a:lnTo>
                    <a:pt x="254" y="101"/>
                  </a:lnTo>
                  <a:lnTo>
                    <a:pt x="255" y="100"/>
                  </a:lnTo>
                  <a:lnTo>
                    <a:pt x="256" y="100"/>
                  </a:lnTo>
                  <a:lnTo>
                    <a:pt x="257" y="99"/>
                  </a:lnTo>
                  <a:lnTo>
                    <a:pt x="258" y="99"/>
                  </a:lnTo>
                  <a:lnTo>
                    <a:pt x="259" y="98"/>
                  </a:lnTo>
                  <a:lnTo>
                    <a:pt x="260" y="98"/>
                  </a:lnTo>
                  <a:lnTo>
                    <a:pt x="261" y="97"/>
                  </a:lnTo>
                  <a:lnTo>
                    <a:pt x="262" y="97"/>
                  </a:lnTo>
                  <a:lnTo>
                    <a:pt x="263" y="97"/>
                  </a:lnTo>
                  <a:lnTo>
                    <a:pt x="264" y="96"/>
                  </a:lnTo>
                  <a:lnTo>
                    <a:pt x="265" y="95"/>
                  </a:lnTo>
                  <a:lnTo>
                    <a:pt x="266" y="95"/>
                  </a:lnTo>
                  <a:lnTo>
                    <a:pt x="267" y="94"/>
                  </a:lnTo>
                  <a:lnTo>
                    <a:pt x="268" y="94"/>
                  </a:lnTo>
                  <a:lnTo>
                    <a:pt x="268" y="93"/>
                  </a:lnTo>
                  <a:lnTo>
                    <a:pt x="269" y="93"/>
                  </a:lnTo>
                  <a:lnTo>
                    <a:pt x="270" y="93"/>
                  </a:lnTo>
                  <a:lnTo>
                    <a:pt x="271" y="92"/>
                  </a:lnTo>
                  <a:lnTo>
                    <a:pt x="272" y="91"/>
                  </a:lnTo>
                  <a:lnTo>
                    <a:pt x="273" y="91"/>
                  </a:lnTo>
                  <a:lnTo>
                    <a:pt x="274" y="91"/>
                  </a:lnTo>
                  <a:lnTo>
                    <a:pt x="275" y="90"/>
                  </a:lnTo>
                  <a:lnTo>
                    <a:pt x="276" y="90"/>
                  </a:lnTo>
                  <a:lnTo>
                    <a:pt x="278" y="90"/>
                  </a:lnTo>
                  <a:lnTo>
                    <a:pt x="279" y="90"/>
                  </a:lnTo>
                  <a:lnTo>
                    <a:pt x="280" y="90"/>
                  </a:lnTo>
                  <a:lnTo>
                    <a:pt x="281" y="89"/>
                  </a:lnTo>
                  <a:lnTo>
                    <a:pt x="282" y="89"/>
                  </a:lnTo>
                  <a:lnTo>
                    <a:pt x="283" y="89"/>
                  </a:lnTo>
                  <a:lnTo>
                    <a:pt x="284" y="89"/>
                  </a:lnTo>
                  <a:lnTo>
                    <a:pt x="285" y="89"/>
                  </a:lnTo>
                  <a:lnTo>
                    <a:pt x="286" y="89"/>
                  </a:lnTo>
                  <a:lnTo>
                    <a:pt x="287" y="88"/>
                  </a:lnTo>
                  <a:lnTo>
                    <a:pt x="288" y="88"/>
                  </a:lnTo>
                  <a:lnTo>
                    <a:pt x="289" y="88"/>
                  </a:lnTo>
                  <a:lnTo>
                    <a:pt x="290" y="88"/>
                  </a:lnTo>
                  <a:lnTo>
                    <a:pt x="291" y="88"/>
                  </a:lnTo>
                  <a:lnTo>
                    <a:pt x="292" y="87"/>
                  </a:lnTo>
                  <a:lnTo>
                    <a:pt x="293" y="87"/>
                  </a:lnTo>
                  <a:lnTo>
                    <a:pt x="294" y="87"/>
                  </a:lnTo>
                  <a:lnTo>
                    <a:pt x="295" y="87"/>
                  </a:lnTo>
                  <a:lnTo>
                    <a:pt x="295" y="86"/>
                  </a:lnTo>
                  <a:lnTo>
                    <a:pt x="296" y="86"/>
                  </a:lnTo>
                  <a:lnTo>
                    <a:pt x="297" y="86"/>
                  </a:lnTo>
                  <a:lnTo>
                    <a:pt x="298" y="86"/>
                  </a:lnTo>
                  <a:lnTo>
                    <a:pt x="299" y="84"/>
                  </a:lnTo>
                  <a:lnTo>
                    <a:pt x="300" y="84"/>
                  </a:lnTo>
                  <a:lnTo>
                    <a:pt x="301" y="84"/>
                  </a:lnTo>
                  <a:lnTo>
                    <a:pt x="303" y="83"/>
                  </a:lnTo>
                  <a:lnTo>
                    <a:pt x="304" y="83"/>
                  </a:lnTo>
                  <a:lnTo>
                    <a:pt x="305" y="82"/>
                  </a:lnTo>
                  <a:lnTo>
                    <a:pt x="306" y="82"/>
                  </a:lnTo>
                  <a:lnTo>
                    <a:pt x="307" y="81"/>
                  </a:lnTo>
                  <a:lnTo>
                    <a:pt x="308" y="81"/>
                  </a:lnTo>
                  <a:lnTo>
                    <a:pt x="308" y="80"/>
                  </a:lnTo>
                  <a:lnTo>
                    <a:pt x="309" y="80"/>
                  </a:lnTo>
                  <a:lnTo>
                    <a:pt x="310" y="80"/>
                  </a:lnTo>
                  <a:lnTo>
                    <a:pt x="311" y="79"/>
                  </a:lnTo>
                  <a:lnTo>
                    <a:pt x="312" y="79"/>
                  </a:lnTo>
                  <a:lnTo>
                    <a:pt x="312" y="78"/>
                  </a:lnTo>
                  <a:lnTo>
                    <a:pt x="313" y="78"/>
                  </a:lnTo>
                  <a:lnTo>
                    <a:pt x="314" y="78"/>
                  </a:lnTo>
                  <a:lnTo>
                    <a:pt x="315" y="77"/>
                  </a:lnTo>
                  <a:lnTo>
                    <a:pt x="316" y="77"/>
                  </a:lnTo>
                  <a:lnTo>
                    <a:pt x="317" y="77"/>
                  </a:lnTo>
                  <a:lnTo>
                    <a:pt x="318" y="76"/>
                  </a:lnTo>
                  <a:lnTo>
                    <a:pt x="319" y="76"/>
                  </a:lnTo>
                  <a:lnTo>
                    <a:pt x="320" y="76"/>
                  </a:lnTo>
                  <a:lnTo>
                    <a:pt x="321" y="76"/>
                  </a:lnTo>
                  <a:lnTo>
                    <a:pt x="322" y="75"/>
                  </a:lnTo>
                  <a:lnTo>
                    <a:pt x="323" y="75"/>
                  </a:lnTo>
                  <a:lnTo>
                    <a:pt x="324" y="75"/>
                  </a:lnTo>
                  <a:lnTo>
                    <a:pt x="325" y="75"/>
                  </a:lnTo>
                  <a:lnTo>
                    <a:pt x="326" y="75"/>
                  </a:lnTo>
                  <a:lnTo>
                    <a:pt x="326" y="74"/>
                  </a:lnTo>
                  <a:lnTo>
                    <a:pt x="328" y="74"/>
                  </a:lnTo>
                  <a:lnTo>
                    <a:pt x="329" y="74"/>
                  </a:lnTo>
                  <a:lnTo>
                    <a:pt x="330" y="74"/>
                  </a:lnTo>
                  <a:lnTo>
                    <a:pt x="331" y="74"/>
                  </a:lnTo>
                  <a:lnTo>
                    <a:pt x="332" y="73"/>
                  </a:lnTo>
                  <a:lnTo>
                    <a:pt x="333" y="73"/>
                  </a:lnTo>
                  <a:lnTo>
                    <a:pt x="334" y="73"/>
                  </a:lnTo>
                  <a:lnTo>
                    <a:pt x="335" y="73"/>
                  </a:lnTo>
                  <a:lnTo>
                    <a:pt x="336" y="73"/>
                  </a:lnTo>
                  <a:lnTo>
                    <a:pt x="337" y="72"/>
                  </a:lnTo>
                  <a:lnTo>
                    <a:pt x="338" y="72"/>
                  </a:lnTo>
                  <a:lnTo>
                    <a:pt x="339" y="72"/>
                  </a:lnTo>
                  <a:lnTo>
                    <a:pt x="340" y="71"/>
                  </a:lnTo>
                  <a:lnTo>
                    <a:pt x="341" y="71"/>
                  </a:lnTo>
                  <a:lnTo>
                    <a:pt x="341" y="70"/>
                  </a:lnTo>
                  <a:lnTo>
                    <a:pt x="342" y="70"/>
                  </a:lnTo>
                  <a:lnTo>
                    <a:pt x="343" y="70"/>
                  </a:lnTo>
                  <a:lnTo>
                    <a:pt x="344" y="69"/>
                  </a:lnTo>
                  <a:lnTo>
                    <a:pt x="345" y="69"/>
                  </a:lnTo>
                  <a:lnTo>
                    <a:pt x="345" y="68"/>
                  </a:lnTo>
                  <a:lnTo>
                    <a:pt x="346" y="68"/>
                  </a:lnTo>
                  <a:lnTo>
                    <a:pt x="347" y="67"/>
                  </a:lnTo>
                  <a:lnTo>
                    <a:pt x="348" y="66"/>
                  </a:lnTo>
                  <a:lnTo>
                    <a:pt x="349" y="66"/>
                  </a:lnTo>
                  <a:lnTo>
                    <a:pt x="350" y="66"/>
                  </a:lnTo>
                  <a:lnTo>
                    <a:pt x="351" y="65"/>
                  </a:lnTo>
                  <a:lnTo>
                    <a:pt x="353" y="65"/>
                  </a:lnTo>
                  <a:lnTo>
                    <a:pt x="354" y="65"/>
                  </a:lnTo>
                  <a:lnTo>
                    <a:pt x="354" y="64"/>
                  </a:lnTo>
                  <a:lnTo>
                    <a:pt x="355" y="64"/>
                  </a:lnTo>
                  <a:lnTo>
                    <a:pt x="356" y="64"/>
                  </a:lnTo>
                  <a:lnTo>
                    <a:pt x="357" y="64"/>
                  </a:lnTo>
                  <a:lnTo>
                    <a:pt x="358" y="63"/>
                  </a:lnTo>
                  <a:lnTo>
                    <a:pt x="359" y="63"/>
                  </a:lnTo>
                  <a:lnTo>
                    <a:pt x="360" y="63"/>
                  </a:lnTo>
                  <a:lnTo>
                    <a:pt x="361" y="63"/>
                  </a:lnTo>
                  <a:lnTo>
                    <a:pt x="362" y="63"/>
                  </a:lnTo>
                  <a:lnTo>
                    <a:pt x="363" y="62"/>
                  </a:lnTo>
                  <a:lnTo>
                    <a:pt x="364" y="62"/>
                  </a:lnTo>
                  <a:lnTo>
                    <a:pt x="365" y="62"/>
                  </a:lnTo>
                  <a:lnTo>
                    <a:pt x="366" y="62"/>
                  </a:lnTo>
                  <a:lnTo>
                    <a:pt x="367" y="62"/>
                  </a:lnTo>
                  <a:lnTo>
                    <a:pt x="368" y="62"/>
                  </a:lnTo>
                  <a:lnTo>
                    <a:pt x="369" y="62"/>
                  </a:lnTo>
                  <a:lnTo>
                    <a:pt x="370" y="61"/>
                  </a:lnTo>
                  <a:lnTo>
                    <a:pt x="371" y="61"/>
                  </a:lnTo>
                  <a:lnTo>
                    <a:pt x="372" y="61"/>
                  </a:lnTo>
                  <a:lnTo>
                    <a:pt x="373" y="61"/>
                  </a:lnTo>
                  <a:lnTo>
                    <a:pt x="374" y="61"/>
                  </a:lnTo>
                  <a:lnTo>
                    <a:pt x="375" y="59"/>
                  </a:lnTo>
                  <a:lnTo>
                    <a:pt x="376" y="59"/>
                  </a:lnTo>
                  <a:lnTo>
                    <a:pt x="378" y="59"/>
                  </a:lnTo>
                  <a:lnTo>
                    <a:pt x="379" y="59"/>
                  </a:lnTo>
                  <a:lnTo>
                    <a:pt x="380" y="59"/>
                  </a:lnTo>
                  <a:lnTo>
                    <a:pt x="381" y="58"/>
                  </a:lnTo>
                  <a:lnTo>
                    <a:pt x="382" y="58"/>
                  </a:lnTo>
                  <a:lnTo>
                    <a:pt x="383" y="58"/>
                  </a:lnTo>
                  <a:lnTo>
                    <a:pt x="384" y="58"/>
                  </a:lnTo>
                  <a:lnTo>
                    <a:pt x="385" y="58"/>
                  </a:lnTo>
                  <a:lnTo>
                    <a:pt x="386" y="57"/>
                  </a:lnTo>
                  <a:lnTo>
                    <a:pt x="387" y="57"/>
                  </a:lnTo>
                  <a:lnTo>
                    <a:pt x="388" y="57"/>
                  </a:lnTo>
                  <a:lnTo>
                    <a:pt x="389" y="57"/>
                  </a:lnTo>
                  <a:lnTo>
                    <a:pt x="390" y="57"/>
                  </a:lnTo>
                  <a:lnTo>
                    <a:pt x="391" y="56"/>
                  </a:lnTo>
                  <a:lnTo>
                    <a:pt x="392" y="56"/>
                  </a:lnTo>
                  <a:lnTo>
                    <a:pt x="397" y="55"/>
                  </a:lnTo>
                  <a:lnTo>
                    <a:pt x="400" y="53"/>
                  </a:lnTo>
                  <a:lnTo>
                    <a:pt x="405" y="52"/>
                  </a:lnTo>
                  <a:lnTo>
                    <a:pt x="408" y="51"/>
                  </a:lnTo>
                  <a:lnTo>
                    <a:pt x="411" y="50"/>
                  </a:lnTo>
                  <a:lnTo>
                    <a:pt x="415" y="49"/>
                  </a:lnTo>
                  <a:lnTo>
                    <a:pt x="418" y="48"/>
                  </a:lnTo>
                  <a:lnTo>
                    <a:pt x="421" y="47"/>
                  </a:lnTo>
                  <a:lnTo>
                    <a:pt x="424" y="46"/>
                  </a:lnTo>
                  <a:lnTo>
                    <a:pt x="429" y="44"/>
                  </a:lnTo>
                  <a:lnTo>
                    <a:pt x="432" y="43"/>
                  </a:lnTo>
                  <a:lnTo>
                    <a:pt x="435" y="42"/>
                  </a:lnTo>
                  <a:lnTo>
                    <a:pt x="438" y="41"/>
                  </a:lnTo>
                  <a:lnTo>
                    <a:pt x="442" y="40"/>
                  </a:lnTo>
                  <a:lnTo>
                    <a:pt x="445" y="39"/>
                  </a:lnTo>
                  <a:lnTo>
                    <a:pt x="448" y="38"/>
                  </a:lnTo>
                  <a:lnTo>
                    <a:pt x="453" y="36"/>
                  </a:lnTo>
                  <a:lnTo>
                    <a:pt x="456" y="34"/>
                  </a:lnTo>
                  <a:lnTo>
                    <a:pt x="459" y="33"/>
                  </a:lnTo>
                  <a:lnTo>
                    <a:pt x="462" y="32"/>
                  </a:lnTo>
                  <a:lnTo>
                    <a:pt x="466" y="31"/>
                  </a:lnTo>
                  <a:lnTo>
                    <a:pt x="469" y="30"/>
                  </a:lnTo>
                  <a:lnTo>
                    <a:pt x="472" y="29"/>
                  </a:lnTo>
                  <a:lnTo>
                    <a:pt x="475" y="27"/>
                  </a:lnTo>
                  <a:lnTo>
                    <a:pt x="480" y="26"/>
                  </a:lnTo>
                  <a:lnTo>
                    <a:pt x="483" y="25"/>
                  </a:lnTo>
                  <a:lnTo>
                    <a:pt x="486" y="24"/>
                  </a:lnTo>
                  <a:lnTo>
                    <a:pt x="490" y="23"/>
                  </a:lnTo>
                  <a:lnTo>
                    <a:pt x="493" y="22"/>
                  </a:lnTo>
                  <a:lnTo>
                    <a:pt x="496" y="21"/>
                  </a:lnTo>
                  <a:lnTo>
                    <a:pt x="499" y="20"/>
                  </a:lnTo>
                  <a:lnTo>
                    <a:pt x="504" y="18"/>
                  </a:lnTo>
                  <a:lnTo>
                    <a:pt x="507" y="17"/>
                  </a:lnTo>
                  <a:lnTo>
                    <a:pt x="510" y="16"/>
                  </a:lnTo>
                  <a:lnTo>
                    <a:pt x="513" y="15"/>
                  </a:lnTo>
                  <a:lnTo>
                    <a:pt x="517" y="14"/>
                  </a:lnTo>
                  <a:lnTo>
                    <a:pt x="520" y="13"/>
                  </a:lnTo>
                  <a:lnTo>
                    <a:pt x="523" y="11"/>
                  </a:lnTo>
                  <a:lnTo>
                    <a:pt x="526" y="9"/>
                  </a:lnTo>
                  <a:lnTo>
                    <a:pt x="531" y="8"/>
                  </a:lnTo>
                  <a:lnTo>
                    <a:pt x="534" y="7"/>
                  </a:lnTo>
                  <a:lnTo>
                    <a:pt x="537" y="6"/>
                  </a:lnTo>
                  <a:lnTo>
                    <a:pt x="540" y="5"/>
                  </a:lnTo>
                  <a:lnTo>
                    <a:pt x="544" y="4"/>
                  </a:lnTo>
                  <a:lnTo>
                    <a:pt x="547" y="3"/>
                  </a:lnTo>
                  <a:lnTo>
                    <a:pt x="550" y="1"/>
                  </a:lnTo>
                  <a:lnTo>
                    <a:pt x="554" y="0"/>
                  </a:lnTo>
                  <a:lnTo>
                    <a:pt x="556" y="1"/>
                  </a:lnTo>
                  <a:lnTo>
                    <a:pt x="557" y="3"/>
                  </a:lnTo>
                  <a:lnTo>
                    <a:pt x="559" y="4"/>
                  </a:lnTo>
                  <a:lnTo>
                    <a:pt x="560" y="4"/>
                  </a:lnTo>
                  <a:lnTo>
                    <a:pt x="562" y="5"/>
                  </a:lnTo>
                  <a:lnTo>
                    <a:pt x="564" y="6"/>
                  </a:lnTo>
                  <a:lnTo>
                    <a:pt x="567" y="6"/>
                  </a:lnTo>
                  <a:lnTo>
                    <a:pt x="568" y="8"/>
                  </a:lnTo>
                  <a:lnTo>
                    <a:pt x="569" y="9"/>
                  </a:lnTo>
                  <a:lnTo>
                    <a:pt x="570" y="12"/>
                  </a:lnTo>
                  <a:lnTo>
                    <a:pt x="570" y="13"/>
                  </a:lnTo>
                  <a:lnTo>
                    <a:pt x="570" y="15"/>
                  </a:lnTo>
                  <a:lnTo>
                    <a:pt x="569" y="17"/>
                  </a:lnTo>
                  <a:lnTo>
                    <a:pt x="569" y="19"/>
                  </a:lnTo>
                  <a:lnTo>
                    <a:pt x="569" y="21"/>
                  </a:lnTo>
                  <a:lnTo>
                    <a:pt x="568" y="23"/>
                  </a:lnTo>
                  <a:lnTo>
                    <a:pt x="569" y="25"/>
                  </a:lnTo>
                  <a:lnTo>
                    <a:pt x="570" y="27"/>
                  </a:lnTo>
                  <a:lnTo>
                    <a:pt x="571" y="28"/>
                  </a:lnTo>
                  <a:lnTo>
                    <a:pt x="572" y="29"/>
                  </a:lnTo>
                  <a:lnTo>
                    <a:pt x="573" y="31"/>
                  </a:lnTo>
                  <a:lnTo>
                    <a:pt x="574" y="32"/>
                  </a:lnTo>
                  <a:lnTo>
                    <a:pt x="575" y="34"/>
                  </a:lnTo>
                  <a:lnTo>
                    <a:pt x="576" y="36"/>
                  </a:lnTo>
                  <a:lnTo>
                    <a:pt x="578" y="38"/>
                  </a:lnTo>
                  <a:lnTo>
                    <a:pt x="579" y="38"/>
                  </a:lnTo>
                  <a:lnTo>
                    <a:pt x="581" y="37"/>
                  </a:lnTo>
                  <a:lnTo>
                    <a:pt x="583" y="38"/>
                  </a:lnTo>
                  <a:lnTo>
                    <a:pt x="583" y="40"/>
                  </a:lnTo>
                  <a:lnTo>
                    <a:pt x="583" y="42"/>
                  </a:lnTo>
                  <a:lnTo>
                    <a:pt x="584" y="44"/>
                  </a:lnTo>
                  <a:lnTo>
                    <a:pt x="585" y="45"/>
                  </a:lnTo>
                  <a:lnTo>
                    <a:pt x="586" y="47"/>
                  </a:lnTo>
                  <a:lnTo>
                    <a:pt x="587" y="48"/>
                  </a:lnTo>
                  <a:lnTo>
                    <a:pt x="588" y="49"/>
                  </a:lnTo>
                  <a:lnTo>
                    <a:pt x="589" y="51"/>
                  </a:lnTo>
                  <a:lnTo>
                    <a:pt x="590" y="53"/>
                  </a:lnTo>
                  <a:lnTo>
                    <a:pt x="591" y="54"/>
                  </a:lnTo>
                  <a:lnTo>
                    <a:pt x="592" y="55"/>
                  </a:lnTo>
                  <a:lnTo>
                    <a:pt x="593" y="57"/>
                  </a:lnTo>
                  <a:lnTo>
                    <a:pt x="594" y="58"/>
                  </a:lnTo>
                  <a:lnTo>
                    <a:pt x="594" y="61"/>
                  </a:lnTo>
                  <a:lnTo>
                    <a:pt x="595" y="63"/>
                  </a:lnTo>
                  <a:lnTo>
                    <a:pt x="596" y="65"/>
                  </a:lnTo>
                  <a:lnTo>
                    <a:pt x="596" y="66"/>
                  </a:lnTo>
                  <a:lnTo>
                    <a:pt x="597" y="68"/>
                  </a:lnTo>
                  <a:lnTo>
                    <a:pt x="598" y="69"/>
                  </a:lnTo>
                  <a:lnTo>
                    <a:pt x="599" y="71"/>
                  </a:lnTo>
                  <a:lnTo>
                    <a:pt x="600" y="72"/>
                  </a:lnTo>
                  <a:lnTo>
                    <a:pt x="601" y="74"/>
                  </a:lnTo>
                  <a:lnTo>
                    <a:pt x="603" y="75"/>
                  </a:lnTo>
                  <a:lnTo>
                    <a:pt x="605" y="75"/>
                  </a:lnTo>
                  <a:lnTo>
                    <a:pt x="605" y="76"/>
                  </a:lnTo>
                  <a:lnTo>
                    <a:pt x="607" y="76"/>
                  </a:lnTo>
                  <a:lnTo>
                    <a:pt x="609" y="77"/>
                  </a:lnTo>
                  <a:lnTo>
                    <a:pt x="611" y="77"/>
                  </a:lnTo>
                  <a:lnTo>
                    <a:pt x="612" y="78"/>
                  </a:lnTo>
                  <a:lnTo>
                    <a:pt x="614" y="79"/>
                  </a:lnTo>
                  <a:lnTo>
                    <a:pt x="615" y="81"/>
                  </a:lnTo>
                  <a:lnTo>
                    <a:pt x="616" y="82"/>
                  </a:lnTo>
                  <a:lnTo>
                    <a:pt x="616" y="84"/>
                  </a:lnTo>
                  <a:lnTo>
                    <a:pt x="617" y="87"/>
                  </a:lnTo>
                  <a:lnTo>
                    <a:pt x="618" y="88"/>
                  </a:lnTo>
                  <a:lnTo>
                    <a:pt x="620" y="89"/>
                  </a:lnTo>
                  <a:lnTo>
                    <a:pt x="622" y="90"/>
                  </a:lnTo>
                  <a:lnTo>
                    <a:pt x="623" y="90"/>
                  </a:lnTo>
                  <a:lnTo>
                    <a:pt x="623" y="91"/>
                  </a:lnTo>
                  <a:lnTo>
                    <a:pt x="625" y="92"/>
                  </a:lnTo>
                  <a:lnTo>
                    <a:pt x="626" y="93"/>
                  </a:lnTo>
                  <a:lnTo>
                    <a:pt x="628" y="94"/>
                  </a:lnTo>
                  <a:lnTo>
                    <a:pt x="629" y="96"/>
                  </a:lnTo>
                  <a:lnTo>
                    <a:pt x="630" y="97"/>
                  </a:lnTo>
                  <a:lnTo>
                    <a:pt x="630" y="99"/>
                  </a:lnTo>
                  <a:lnTo>
                    <a:pt x="630" y="100"/>
                  </a:lnTo>
                  <a:lnTo>
                    <a:pt x="630" y="101"/>
                  </a:lnTo>
                  <a:lnTo>
                    <a:pt x="631" y="103"/>
                  </a:lnTo>
                  <a:lnTo>
                    <a:pt x="631" y="105"/>
                  </a:lnTo>
                  <a:lnTo>
                    <a:pt x="633" y="106"/>
                  </a:lnTo>
                  <a:lnTo>
                    <a:pt x="634" y="107"/>
                  </a:lnTo>
                  <a:lnTo>
                    <a:pt x="636" y="108"/>
                  </a:lnTo>
                  <a:lnTo>
                    <a:pt x="638" y="109"/>
                  </a:lnTo>
                  <a:lnTo>
                    <a:pt x="639" y="109"/>
                  </a:lnTo>
                  <a:lnTo>
                    <a:pt x="640" y="108"/>
                  </a:lnTo>
                  <a:lnTo>
                    <a:pt x="640" y="107"/>
                  </a:lnTo>
                  <a:lnTo>
                    <a:pt x="641" y="104"/>
                  </a:lnTo>
                  <a:lnTo>
                    <a:pt x="640" y="102"/>
                  </a:lnTo>
                  <a:lnTo>
                    <a:pt x="641" y="100"/>
                  </a:lnTo>
                  <a:lnTo>
                    <a:pt x="641" y="97"/>
                  </a:lnTo>
                  <a:lnTo>
                    <a:pt x="641" y="96"/>
                  </a:lnTo>
                  <a:lnTo>
                    <a:pt x="642" y="94"/>
                  </a:lnTo>
                  <a:lnTo>
                    <a:pt x="642" y="92"/>
                  </a:lnTo>
                  <a:lnTo>
                    <a:pt x="643" y="90"/>
                  </a:lnTo>
                  <a:lnTo>
                    <a:pt x="644" y="89"/>
                  </a:lnTo>
                  <a:lnTo>
                    <a:pt x="646" y="88"/>
                  </a:lnTo>
                  <a:lnTo>
                    <a:pt x="648" y="88"/>
                  </a:lnTo>
                  <a:lnTo>
                    <a:pt x="650" y="89"/>
                  </a:lnTo>
                  <a:lnTo>
                    <a:pt x="651" y="90"/>
                  </a:lnTo>
                  <a:lnTo>
                    <a:pt x="653" y="90"/>
                  </a:lnTo>
                  <a:lnTo>
                    <a:pt x="654" y="91"/>
                  </a:lnTo>
                  <a:lnTo>
                    <a:pt x="655" y="92"/>
                  </a:lnTo>
                  <a:lnTo>
                    <a:pt x="656" y="94"/>
                  </a:lnTo>
                  <a:lnTo>
                    <a:pt x="658" y="95"/>
                  </a:lnTo>
                  <a:lnTo>
                    <a:pt x="659" y="96"/>
                  </a:lnTo>
                  <a:lnTo>
                    <a:pt x="661" y="96"/>
                  </a:lnTo>
                  <a:lnTo>
                    <a:pt x="663" y="96"/>
                  </a:lnTo>
                  <a:lnTo>
                    <a:pt x="665" y="96"/>
                  </a:lnTo>
                  <a:lnTo>
                    <a:pt x="667" y="96"/>
                  </a:lnTo>
                  <a:lnTo>
                    <a:pt x="668" y="95"/>
                  </a:lnTo>
                  <a:lnTo>
                    <a:pt x="670" y="94"/>
                  </a:lnTo>
                  <a:lnTo>
                    <a:pt x="671" y="93"/>
                  </a:lnTo>
                  <a:lnTo>
                    <a:pt x="673" y="92"/>
                  </a:lnTo>
                  <a:lnTo>
                    <a:pt x="674" y="91"/>
                  </a:lnTo>
                  <a:lnTo>
                    <a:pt x="675" y="90"/>
                  </a:lnTo>
                  <a:lnTo>
                    <a:pt x="678" y="89"/>
                  </a:lnTo>
                  <a:lnTo>
                    <a:pt x="679" y="88"/>
                  </a:lnTo>
                  <a:lnTo>
                    <a:pt x="681" y="87"/>
                  </a:lnTo>
                  <a:lnTo>
                    <a:pt x="683" y="86"/>
                  </a:lnTo>
                  <a:lnTo>
                    <a:pt x="685" y="86"/>
                  </a:lnTo>
                  <a:lnTo>
                    <a:pt x="687" y="86"/>
                  </a:lnTo>
                  <a:lnTo>
                    <a:pt x="689" y="87"/>
                  </a:lnTo>
                  <a:lnTo>
                    <a:pt x="691" y="87"/>
                  </a:lnTo>
                  <a:lnTo>
                    <a:pt x="692" y="87"/>
                  </a:lnTo>
                  <a:lnTo>
                    <a:pt x="694" y="87"/>
                  </a:lnTo>
                  <a:lnTo>
                    <a:pt x="697" y="88"/>
                  </a:lnTo>
                  <a:lnTo>
                    <a:pt x="699" y="88"/>
                  </a:lnTo>
                  <a:lnTo>
                    <a:pt x="700" y="88"/>
                  </a:lnTo>
                  <a:lnTo>
                    <a:pt x="701" y="88"/>
                  </a:lnTo>
                  <a:lnTo>
                    <a:pt x="705" y="88"/>
                  </a:lnTo>
                  <a:lnTo>
                    <a:pt x="707" y="89"/>
                  </a:lnTo>
                  <a:lnTo>
                    <a:pt x="709" y="89"/>
                  </a:lnTo>
                  <a:lnTo>
                    <a:pt x="711" y="89"/>
                  </a:lnTo>
                  <a:lnTo>
                    <a:pt x="712" y="88"/>
                  </a:lnTo>
                  <a:lnTo>
                    <a:pt x="712" y="87"/>
                  </a:lnTo>
                  <a:lnTo>
                    <a:pt x="712" y="86"/>
                  </a:lnTo>
                  <a:lnTo>
                    <a:pt x="712" y="84"/>
                  </a:lnTo>
                  <a:lnTo>
                    <a:pt x="713" y="82"/>
                  </a:lnTo>
                  <a:lnTo>
                    <a:pt x="715" y="81"/>
                  </a:lnTo>
                  <a:lnTo>
                    <a:pt x="717" y="81"/>
                  </a:lnTo>
                  <a:lnTo>
                    <a:pt x="718" y="80"/>
                  </a:lnTo>
                  <a:lnTo>
                    <a:pt x="720" y="79"/>
                  </a:lnTo>
                  <a:lnTo>
                    <a:pt x="722" y="79"/>
                  </a:lnTo>
                  <a:lnTo>
                    <a:pt x="724" y="79"/>
                  </a:lnTo>
                  <a:lnTo>
                    <a:pt x="726" y="79"/>
                  </a:lnTo>
                  <a:lnTo>
                    <a:pt x="729" y="78"/>
                  </a:lnTo>
                  <a:lnTo>
                    <a:pt x="731" y="78"/>
                  </a:lnTo>
                  <a:lnTo>
                    <a:pt x="733" y="78"/>
                  </a:lnTo>
                  <a:lnTo>
                    <a:pt x="735" y="79"/>
                  </a:lnTo>
                  <a:lnTo>
                    <a:pt x="737" y="79"/>
                  </a:lnTo>
                  <a:lnTo>
                    <a:pt x="739" y="77"/>
                  </a:lnTo>
                  <a:lnTo>
                    <a:pt x="741" y="76"/>
                  </a:lnTo>
                  <a:lnTo>
                    <a:pt x="743" y="76"/>
                  </a:lnTo>
                  <a:lnTo>
                    <a:pt x="744" y="76"/>
                  </a:lnTo>
                  <a:lnTo>
                    <a:pt x="747" y="76"/>
                  </a:lnTo>
                  <a:lnTo>
                    <a:pt x="749" y="75"/>
                  </a:lnTo>
                  <a:lnTo>
                    <a:pt x="750" y="73"/>
                  </a:lnTo>
                  <a:lnTo>
                    <a:pt x="753" y="72"/>
                  </a:lnTo>
                  <a:lnTo>
                    <a:pt x="755" y="73"/>
                  </a:lnTo>
                  <a:lnTo>
                    <a:pt x="757" y="73"/>
                  </a:lnTo>
                  <a:close/>
                </a:path>
              </a:pathLst>
            </a:custGeom>
            <a:solidFill>
              <a:schemeClr val="accent6"/>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70" name="Freeform 8"/>
            <p:cNvSpPr>
              <a:spLocks/>
            </p:cNvSpPr>
            <p:nvPr/>
          </p:nvSpPr>
          <p:spPr bwMode="auto">
            <a:xfrm>
              <a:off x="3128" y="1656"/>
              <a:ext cx="401" cy="956"/>
            </a:xfrm>
            <a:custGeom>
              <a:avLst/>
              <a:gdLst>
                <a:gd name="T0" fmla="*/ 152 w 401"/>
                <a:gd name="T1" fmla="*/ 113 h 956"/>
                <a:gd name="T2" fmla="*/ 171 w 401"/>
                <a:gd name="T3" fmla="*/ 82 h 956"/>
                <a:gd name="T4" fmla="*/ 187 w 401"/>
                <a:gd name="T5" fmla="*/ 54 h 956"/>
                <a:gd name="T6" fmla="*/ 201 w 401"/>
                <a:gd name="T7" fmla="*/ 24 h 956"/>
                <a:gd name="T8" fmla="*/ 230 w 401"/>
                <a:gd name="T9" fmla="*/ 8 h 956"/>
                <a:gd name="T10" fmla="*/ 266 w 401"/>
                <a:gd name="T11" fmla="*/ 1 h 956"/>
                <a:gd name="T12" fmla="*/ 290 w 401"/>
                <a:gd name="T13" fmla="*/ 28 h 956"/>
                <a:gd name="T14" fmla="*/ 320 w 401"/>
                <a:gd name="T15" fmla="*/ 42 h 956"/>
                <a:gd name="T16" fmla="*/ 365 w 401"/>
                <a:gd name="T17" fmla="*/ 62 h 956"/>
                <a:gd name="T18" fmla="*/ 399 w 401"/>
                <a:gd name="T19" fmla="*/ 80 h 956"/>
                <a:gd name="T20" fmla="*/ 360 w 401"/>
                <a:gd name="T21" fmla="*/ 117 h 956"/>
                <a:gd name="T22" fmla="*/ 331 w 401"/>
                <a:gd name="T23" fmla="*/ 173 h 956"/>
                <a:gd name="T24" fmla="*/ 327 w 401"/>
                <a:gd name="T25" fmla="*/ 222 h 956"/>
                <a:gd name="T26" fmla="*/ 338 w 401"/>
                <a:gd name="T27" fmla="*/ 268 h 956"/>
                <a:gd name="T28" fmla="*/ 352 w 401"/>
                <a:gd name="T29" fmla="*/ 289 h 956"/>
                <a:gd name="T30" fmla="*/ 338 w 401"/>
                <a:gd name="T31" fmla="*/ 332 h 956"/>
                <a:gd name="T32" fmla="*/ 308 w 401"/>
                <a:gd name="T33" fmla="*/ 323 h 956"/>
                <a:gd name="T34" fmla="*/ 280 w 401"/>
                <a:gd name="T35" fmla="*/ 336 h 956"/>
                <a:gd name="T36" fmla="*/ 272 w 401"/>
                <a:gd name="T37" fmla="*/ 365 h 956"/>
                <a:gd name="T38" fmla="*/ 280 w 401"/>
                <a:gd name="T39" fmla="*/ 392 h 956"/>
                <a:gd name="T40" fmla="*/ 252 w 401"/>
                <a:gd name="T41" fmla="*/ 412 h 956"/>
                <a:gd name="T42" fmla="*/ 270 w 401"/>
                <a:gd name="T43" fmla="*/ 438 h 956"/>
                <a:gd name="T44" fmla="*/ 294 w 401"/>
                <a:gd name="T45" fmla="*/ 460 h 956"/>
                <a:gd name="T46" fmla="*/ 301 w 401"/>
                <a:gd name="T47" fmla="*/ 496 h 956"/>
                <a:gd name="T48" fmla="*/ 281 w 401"/>
                <a:gd name="T49" fmla="*/ 556 h 956"/>
                <a:gd name="T50" fmla="*/ 271 w 401"/>
                <a:gd name="T51" fmla="*/ 613 h 956"/>
                <a:gd name="T52" fmla="*/ 268 w 401"/>
                <a:gd name="T53" fmla="*/ 651 h 956"/>
                <a:gd name="T54" fmla="*/ 239 w 401"/>
                <a:gd name="T55" fmla="*/ 653 h 956"/>
                <a:gd name="T56" fmla="*/ 214 w 401"/>
                <a:gd name="T57" fmla="*/ 663 h 956"/>
                <a:gd name="T58" fmla="*/ 189 w 401"/>
                <a:gd name="T59" fmla="*/ 679 h 956"/>
                <a:gd name="T60" fmla="*/ 208 w 401"/>
                <a:gd name="T61" fmla="*/ 759 h 956"/>
                <a:gd name="T62" fmla="*/ 277 w 401"/>
                <a:gd name="T63" fmla="*/ 805 h 956"/>
                <a:gd name="T64" fmla="*/ 288 w 401"/>
                <a:gd name="T65" fmla="*/ 864 h 956"/>
                <a:gd name="T66" fmla="*/ 273 w 401"/>
                <a:gd name="T67" fmla="*/ 923 h 956"/>
                <a:gd name="T68" fmla="*/ 244 w 401"/>
                <a:gd name="T69" fmla="*/ 922 h 956"/>
                <a:gd name="T70" fmla="*/ 210 w 401"/>
                <a:gd name="T71" fmla="*/ 921 h 956"/>
                <a:gd name="T72" fmla="*/ 177 w 401"/>
                <a:gd name="T73" fmla="*/ 939 h 956"/>
                <a:gd name="T74" fmla="*/ 145 w 401"/>
                <a:gd name="T75" fmla="*/ 942 h 956"/>
                <a:gd name="T76" fmla="*/ 114 w 401"/>
                <a:gd name="T77" fmla="*/ 953 h 956"/>
                <a:gd name="T78" fmla="*/ 89 w 401"/>
                <a:gd name="T79" fmla="*/ 940 h 956"/>
                <a:gd name="T80" fmla="*/ 63 w 401"/>
                <a:gd name="T81" fmla="*/ 924 h 956"/>
                <a:gd name="T82" fmla="*/ 25 w 401"/>
                <a:gd name="T83" fmla="*/ 910 h 956"/>
                <a:gd name="T84" fmla="*/ 10 w 401"/>
                <a:gd name="T85" fmla="*/ 880 h 956"/>
                <a:gd name="T86" fmla="*/ 24 w 401"/>
                <a:gd name="T87" fmla="*/ 787 h 956"/>
                <a:gd name="T88" fmla="*/ 90 w 401"/>
                <a:gd name="T89" fmla="*/ 704 h 956"/>
                <a:gd name="T90" fmla="*/ 101 w 401"/>
                <a:gd name="T91" fmla="*/ 685 h 956"/>
                <a:gd name="T92" fmla="*/ 122 w 401"/>
                <a:gd name="T93" fmla="*/ 664 h 956"/>
                <a:gd name="T94" fmla="*/ 126 w 401"/>
                <a:gd name="T95" fmla="*/ 629 h 956"/>
                <a:gd name="T96" fmla="*/ 110 w 401"/>
                <a:gd name="T97" fmla="*/ 601 h 956"/>
                <a:gd name="T98" fmla="*/ 88 w 401"/>
                <a:gd name="T99" fmla="*/ 567 h 956"/>
                <a:gd name="T100" fmla="*/ 92 w 401"/>
                <a:gd name="T101" fmla="*/ 531 h 956"/>
                <a:gd name="T102" fmla="*/ 79 w 401"/>
                <a:gd name="T103" fmla="*/ 484 h 956"/>
                <a:gd name="T104" fmla="*/ 65 w 401"/>
                <a:gd name="T105" fmla="*/ 450 h 956"/>
                <a:gd name="T106" fmla="*/ 109 w 401"/>
                <a:gd name="T107" fmla="*/ 431 h 956"/>
                <a:gd name="T108" fmla="*/ 100 w 401"/>
                <a:gd name="T109" fmla="*/ 389 h 956"/>
                <a:gd name="T110" fmla="*/ 127 w 401"/>
                <a:gd name="T111" fmla="*/ 366 h 956"/>
                <a:gd name="T112" fmla="*/ 121 w 401"/>
                <a:gd name="T113" fmla="*/ 341 h 956"/>
                <a:gd name="T114" fmla="*/ 113 w 401"/>
                <a:gd name="T115" fmla="*/ 315 h 956"/>
                <a:gd name="T116" fmla="*/ 113 w 401"/>
                <a:gd name="T117" fmla="*/ 286 h 956"/>
                <a:gd name="T118" fmla="*/ 121 w 401"/>
                <a:gd name="T119" fmla="*/ 257 h 956"/>
                <a:gd name="T120" fmla="*/ 127 w 401"/>
                <a:gd name="T121" fmla="*/ 224 h 956"/>
                <a:gd name="T122" fmla="*/ 127 w 401"/>
                <a:gd name="T123" fmla="*/ 168 h 9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01"/>
                <a:gd name="T187" fmla="*/ 0 h 956"/>
                <a:gd name="T188" fmla="*/ 401 w 401"/>
                <a:gd name="T189" fmla="*/ 956 h 9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01" h="956">
                  <a:moveTo>
                    <a:pt x="138" y="141"/>
                  </a:moveTo>
                  <a:lnTo>
                    <a:pt x="138" y="140"/>
                  </a:lnTo>
                  <a:lnTo>
                    <a:pt x="139" y="140"/>
                  </a:lnTo>
                  <a:lnTo>
                    <a:pt x="139" y="139"/>
                  </a:lnTo>
                  <a:lnTo>
                    <a:pt x="140" y="139"/>
                  </a:lnTo>
                  <a:lnTo>
                    <a:pt x="140" y="138"/>
                  </a:lnTo>
                  <a:lnTo>
                    <a:pt x="141" y="138"/>
                  </a:lnTo>
                  <a:lnTo>
                    <a:pt x="141" y="137"/>
                  </a:lnTo>
                  <a:lnTo>
                    <a:pt x="141" y="136"/>
                  </a:lnTo>
                  <a:lnTo>
                    <a:pt x="140" y="136"/>
                  </a:lnTo>
                  <a:lnTo>
                    <a:pt x="139" y="136"/>
                  </a:lnTo>
                  <a:lnTo>
                    <a:pt x="139" y="135"/>
                  </a:lnTo>
                  <a:lnTo>
                    <a:pt x="139" y="134"/>
                  </a:lnTo>
                  <a:lnTo>
                    <a:pt x="139" y="133"/>
                  </a:lnTo>
                  <a:lnTo>
                    <a:pt x="138" y="133"/>
                  </a:lnTo>
                  <a:lnTo>
                    <a:pt x="137" y="133"/>
                  </a:lnTo>
                  <a:lnTo>
                    <a:pt x="137" y="132"/>
                  </a:lnTo>
                  <a:lnTo>
                    <a:pt x="137" y="131"/>
                  </a:lnTo>
                  <a:lnTo>
                    <a:pt x="138" y="131"/>
                  </a:lnTo>
                  <a:lnTo>
                    <a:pt x="139" y="131"/>
                  </a:lnTo>
                  <a:lnTo>
                    <a:pt x="140" y="131"/>
                  </a:lnTo>
                  <a:lnTo>
                    <a:pt x="140" y="130"/>
                  </a:lnTo>
                  <a:lnTo>
                    <a:pt x="140" y="129"/>
                  </a:lnTo>
                  <a:lnTo>
                    <a:pt x="141" y="129"/>
                  </a:lnTo>
                  <a:lnTo>
                    <a:pt x="142" y="129"/>
                  </a:lnTo>
                  <a:lnTo>
                    <a:pt x="142" y="128"/>
                  </a:lnTo>
                  <a:lnTo>
                    <a:pt x="142" y="127"/>
                  </a:lnTo>
                  <a:lnTo>
                    <a:pt x="142" y="126"/>
                  </a:lnTo>
                  <a:lnTo>
                    <a:pt x="143" y="126"/>
                  </a:lnTo>
                  <a:lnTo>
                    <a:pt x="144" y="126"/>
                  </a:lnTo>
                  <a:lnTo>
                    <a:pt x="144" y="125"/>
                  </a:lnTo>
                  <a:lnTo>
                    <a:pt x="144" y="124"/>
                  </a:lnTo>
                  <a:lnTo>
                    <a:pt x="144" y="123"/>
                  </a:lnTo>
                  <a:lnTo>
                    <a:pt x="144" y="122"/>
                  </a:lnTo>
                  <a:lnTo>
                    <a:pt x="144" y="120"/>
                  </a:lnTo>
                  <a:lnTo>
                    <a:pt x="144" y="119"/>
                  </a:lnTo>
                  <a:lnTo>
                    <a:pt x="145" y="118"/>
                  </a:lnTo>
                  <a:lnTo>
                    <a:pt x="146" y="118"/>
                  </a:lnTo>
                  <a:lnTo>
                    <a:pt x="146" y="117"/>
                  </a:lnTo>
                  <a:lnTo>
                    <a:pt x="147" y="117"/>
                  </a:lnTo>
                  <a:lnTo>
                    <a:pt x="147" y="116"/>
                  </a:lnTo>
                  <a:lnTo>
                    <a:pt x="148" y="116"/>
                  </a:lnTo>
                  <a:lnTo>
                    <a:pt x="149" y="116"/>
                  </a:lnTo>
                  <a:lnTo>
                    <a:pt x="149" y="115"/>
                  </a:lnTo>
                  <a:lnTo>
                    <a:pt x="150" y="115"/>
                  </a:lnTo>
                  <a:lnTo>
                    <a:pt x="151" y="114"/>
                  </a:lnTo>
                  <a:lnTo>
                    <a:pt x="152" y="114"/>
                  </a:lnTo>
                  <a:lnTo>
                    <a:pt x="152" y="113"/>
                  </a:lnTo>
                  <a:lnTo>
                    <a:pt x="153" y="113"/>
                  </a:lnTo>
                  <a:lnTo>
                    <a:pt x="153" y="112"/>
                  </a:lnTo>
                  <a:lnTo>
                    <a:pt x="154" y="112"/>
                  </a:lnTo>
                  <a:lnTo>
                    <a:pt x="155" y="111"/>
                  </a:lnTo>
                  <a:lnTo>
                    <a:pt x="155" y="112"/>
                  </a:lnTo>
                  <a:lnTo>
                    <a:pt x="155" y="111"/>
                  </a:lnTo>
                  <a:lnTo>
                    <a:pt x="156" y="111"/>
                  </a:lnTo>
                  <a:lnTo>
                    <a:pt x="156" y="110"/>
                  </a:lnTo>
                  <a:lnTo>
                    <a:pt x="158" y="110"/>
                  </a:lnTo>
                  <a:lnTo>
                    <a:pt x="158" y="109"/>
                  </a:lnTo>
                  <a:lnTo>
                    <a:pt x="159" y="109"/>
                  </a:lnTo>
                  <a:lnTo>
                    <a:pt x="159" y="108"/>
                  </a:lnTo>
                  <a:lnTo>
                    <a:pt x="159" y="107"/>
                  </a:lnTo>
                  <a:lnTo>
                    <a:pt x="158" y="107"/>
                  </a:lnTo>
                  <a:lnTo>
                    <a:pt x="158" y="106"/>
                  </a:lnTo>
                  <a:lnTo>
                    <a:pt x="158" y="105"/>
                  </a:lnTo>
                  <a:lnTo>
                    <a:pt x="159" y="104"/>
                  </a:lnTo>
                  <a:lnTo>
                    <a:pt x="159" y="103"/>
                  </a:lnTo>
                  <a:lnTo>
                    <a:pt x="160" y="103"/>
                  </a:lnTo>
                  <a:lnTo>
                    <a:pt x="160" y="102"/>
                  </a:lnTo>
                  <a:lnTo>
                    <a:pt x="160" y="101"/>
                  </a:lnTo>
                  <a:lnTo>
                    <a:pt x="160" y="100"/>
                  </a:lnTo>
                  <a:lnTo>
                    <a:pt x="161" y="100"/>
                  </a:lnTo>
                  <a:lnTo>
                    <a:pt x="161" y="99"/>
                  </a:lnTo>
                  <a:lnTo>
                    <a:pt x="162" y="98"/>
                  </a:lnTo>
                  <a:lnTo>
                    <a:pt x="162" y="97"/>
                  </a:lnTo>
                  <a:lnTo>
                    <a:pt x="162" y="95"/>
                  </a:lnTo>
                  <a:lnTo>
                    <a:pt x="162" y="94"/>
                  </a:lnTo>
                  <a:lnTo>
                    <a:pt x="163" y="94"/>
                  </a:lnTo>
                  <a:lnTo>
                    <a:pt x="163" y="93"/>
                  </a:lnTo>
                  <a:lnTo>
                    <a:pt x="163" y="92"/>
                  </a:lnTo>
                  <a:lnTo>
                    <a:pt x="164" y="92"/>
                  </a:lnTo>
                  <a:lnTo>
                    <a:pt x="164" y="91"/>
                  </a:lnTo>
                  <a:lnTo>
                    <a:pt x="165" y="90"/>
                  </a:lnTo>
                  <a:lnTo>
                    <a:pt x="165" y="89"/>
                  </a:lnTo>
                  <a:lnTo>
                    <a:pt x="166" y="89"/>
                  </a:lnTo>
                  <a:lnTo>
                    <a:pt x="167" y="89"/>
                  </a:lnTo>
                  <a:lnTo>
                    <a:pt x="167" y="88"/>
                  </a:lnTo>
                  <a:lnTo>
                    <a:pt x="168" y="88"/>
                  </a:lnTo>
                  <a:lnTo>
                    <a:pt x="168" y="87"/>
                  </a:lnTo>
                  <a:lnTo>
                    <a:pt x="169" y="87"/>
                  </a:lnTo>
                  <a:lnTo>
                    <a:pt x="169" y="86"/>
                  </a:lnTo>
                  <a:lnTo>
                    <a:pt x="170" y="86"/>
                  </a:lnTo>
                  <a:lnTo>
                    <a:pt x="170" y="85"/>
                  </a:lnTo>
                  <a:lnTo>
                    <a:pt x="171" y="85"/>
                  </a:lnTo>
                  <a:lnTo>
                    <a:pt x="171" y="84"/>
                  </a:lnTo>
                  <a:lnTo>
                    <a:pt x="171" y="83"/>
                  </a:lnTo>
                  <a:lnTo>
                    <a:pt x="171" y="82"/>
                  </a:lnTo>
                  <a:lnTo>
                    <a:pt x="170" y="82"/>
                  </a:lnTo>
                  <a:lnTo>
                    <a:pt x="170" y="81"/>
                  </a:lnTo>
                  <a:lnTo>
                    <a:pt x="171" y="80"/>
                  </a:lnTo>
                  <a:lnTo>
                    <a:pt x="171" y="79"/>
                  </a:lnTo>
                  <a:lnTo>
                    <a:pt x="171" y="78"/>
                  </a:lnTo>
                  <a:lnTo>
                    <a:pt x="171" y="77"/>
                  </a:lnTo>
                  <a:lnTo>
                    <a:pt x="171" y="76"/>
                  </a:lnTo>
                  <a:lnTo>
                    <a:pt x="171" y="75"/>
                  </a:lnTo>
                  <a:lnTo>
                    <a:pt x="172" y="75"/>
                  </a:lnTo>
                  <a:lnTo>
                    <a:pt x="172" y="74"/>
                  </a:lnTo>
                  <a:lnTo>
                    <a:pt x="172" y="73"/>
                  </a:lnTo>
                  <a:lnTo>
                    <a:pt x="172" y="72"/>
                  </a:lnTo>
                  <a:lnTo>
                    <a:pt x="172" y="70"/>
                  </a:lnTo>
                  <a:lnTo>
                    <a:pt x="173" y="70"/>
                  </a:lnTo>
                  <a:lnTo>
                    <a:pt x="173" y="69"/>
                  </a:lnTo>
                  <a:lnTo>
                    <a:pt x="173" y="68"/>
                  </a:lnTo>
                  <a:lnTo>
                    <a:pt x="173" y="67"/>
                  </a:lnTo>
                  <a:lnTo>
                    <a:pt x="174" y="67"/>
                  </a:lnTo>
                  <a:lnTo>
                    <a:pt x="174" y="66"/>
                  </a:lnTo>
                  <a:lnTo>
                    <a:pt x="175" y="66"/>
                  </a:lnTo>
                  <a:lnTo>
                    <a:pt x="175" y="65"/>
                  </a:lnTo>
                  <a:lnTo>
                    <a:pt x="175" y="64"/>
                  </a:lnTo>
                  <a:lnTo>
                    <a:pt x="175" y="63"/>
                  </a:lnTo>
                  <a:lnTo>
                    <a:pt x="176" y="63"/>
                  </a:lnTo>
                  <a:lnTo>
                    <a:pt x="177" y="63"/>
                  </a:lnTo>
                  <a:lnTo>
                    <a:pt x="177" y="62"/>
                  </a:lnTo>
                  <a:lnTo>
                    <a:pt x="177" y="61"/>
                  </a:lnTo>
                  <a:lnTo>
                    <a:pt x="177" y="60"/>
                  </a:lnTo>
                  <a:lnTo>
                    <a:pt x="177" y="59"/>
                  </a:lnTo>
                  <a:lnTo>
                    <a:pt x="178" y="59"/>
                  </a:lnTo>
                  <a:lnTo>
                    <a:pt x="178" y="58"/>
                  </a:lnTo>
                  <a:lnTo>
                    <a:pt x="179" y="58"/>
                  </a:lnTo>
                  <a:lnTo>
                    <a:pt x="180" y="58"/>
                  </a:lnTo>
                  <a:lnTo>
                    <a:pt x="180" y="57"/>
                  </a:lnTo>
                  <a:lnTo>
                    <a:pt x="179" y="57"/>
                  </a:lnTo>
                  <a:lnTo>
                    <a:pt x="180" y="57"/>
                  </a:lnTo>
                  <a:lnTo>
                    <a:pt x="180" y="56"/>
                  </a:lnTo>
                  <a:lnTo>
                    <a:pt x="181" y="56"/>
                  </a:lnTo>
                  <a:lnTo>
                    <a:pt x="181" y="57"/>
                  </a:lnTo>
                  <a:lnTo>
                    <a:pt x="183" y="57"/>
                  </a:lnTo>
                  <a:lnTo>
                    <a:pt x="184" y="57"/>
                  </a:lnTo>
                  <a:lnTo>
                    <a:pt x="184" y="56"/>
                  </a:lnTo>
                  <a:lnTo>
                    <a:pt x="184" y="57"/>
                  </a:lnTo>
                  <a:lnTo>
                    <a:pt x="185" y="57"/>
                  </a:lnTo>
                  <a:lnTo>
                    <a:pt x="185" y="56"/>
                  </a:lnTo>
                  <a:lnTo>
                    <a:pt x="186" y="56"/>
                  </a:lnTo>
                  <a:lnTo>
                    <a:pt x="187" y="55"/>
                  </a:lnTo>
                  <a:lnTo>
                    <a:pt x="187" y="54"/>
                  </a:lnTo>
                  <a:lnTo>
                    <a:pt x="187" y="53"/>
                  </a:lnTo>
                  <a:lnTo>
                    <a:pt x="187" y="52"/>
                  </a:lnTo>
                  <a:lnTo>
                    <a:pt x="188" y="52"/>
                  </a:lnTo>
                  <a:lnTo>
                    <a:pt x="188" y="51"/>
                  </a:lnTo>
                  <a:lnTo>
                    <a:pt x="189" y="51"/>
                  </a:lnTo>
                  <a:lnTo>
                    <a:pt x="190" y="51"/>
                  </a:lnTo>
                  <a:lnTo>
                    <a:pt x="191" y="50"/>
                  </a:lnTo>
                  <a:lnTo>
                    <a:pt x="191" y="49"/>
                  </a:lnTo>
                  <a:lnTo>
                    <a:pt x="191" y="48"/>
                  </a:lnTo>
                  <a:lnTo>
                    <a:pt x="190" y="48"/>
                  </a:lnTo>
                  <a:lnTo>
                    <a:pt x="190" y="47"/>
                  </a:lnTo>
                  <a:lnTo>
                    <a:pt x="190" y="45"/>
                  </a:lnTo>
                  <a:lnTo>
                    <a:pt x="191" y="45"/>
                  </a:lnTo>
                  <a:lnTo>
                    <a:pt x="192" y="45"/>
                  </a:lnTo>
                  <a:lnTo>
                    <a:pt x="192" y="44"/>
                  </a:lnTo>
                  <a:lnTo>
                    <a:pt x="193" y="44"/>
                  </a:lnTo>
                  <a:lnTo>
                    <a:pt x="193" y="43"/>
                  </a:lnTo>
                  <a:lnTo>
                    <a:pt x="194" y="42"/>
                  </a:lnTo>
                  <a:lnTo>
                    <a:pt x="195" y="42"/>
                  </a:lnTo>
                  <a:lnTo>
                    <a:pt x="196" y="42"/>
                  </a:lnTo>
                  <a:lnTo>
                    <a:pt x="196" y="41"/>
                  </a:lnTo>
                  <a:lnTo>
                    <a:pt x="196" y="40"/>
                  </a:lnTo>
                  <a:lnTo>
                    <a:pt x="196" y="39"/>
                  </a:lnTo>
                  <a:lnTo>
                    <a:pt x="197" y="39"/>
                  </a:lnTo>
                  <a:lnTo>
                    <a:pt x="197" y="38"/>
                  </a:lnTo>
                  <a:lnTo>
                    <a:pt x="198" y="38"/>
                  </a:lnTo>
                  <a:lnTo>
                    <a:pt x="198" y="37"/>
                  </a:lnTo>
                  <a:lnTo>
                    <a:pt x="198" y="36"/>
                  </a:lnTo>
                  <a:lnTo>
                    <a:pt x="199" y="36"/>
                  </a:lnTo>
                  <a:lnTo>
                    <a:pt x="200" y="36"/>
                  </a:lnTo>
                  <a:lnTo>
                    <a:pt x="200" y="35"/>
                  </a:lnTo>
                  <a:lnTo>
                    <a:pt x="199" y="34"/>
                  </a:lnTo>
                  <a:lnTo>
                    <a:pt x="198" y="34"/>
                  </a:lnTo>
                  <a:lnTo>
                    <a:pt x="198" y="33"/>
                  </a:lnTo>
                  <a:lnTo>
                    <a:pt x="198" y="32"/>
                  </a:lnTo>
                  <a:lnTo>
                    <a:pt x="199" y="32"/>
                  </a:lnTo>
                  <a:lnTo>
                    <a:pt x="199" y="31"/>
                  </a:lnTo>
                  <a:lnTo>
                    <a:pt x="199" y="30"/>
                  </a:lnTo>
                  <a:lnTo>
                    <a:pt x="199" y="29"/>
                  </a:lnTo>
                  <a:lnTo>
                    <a:pt x="198" y="29"/>
                  </a:lnTo>
                  <a:lnTo>
                    <a:pt x="198" y="28"/>
                  </a:lnTo>
                  <a:lnTo>
                    <a:pt x="197" y="27"/>
                  </a:lnTo>
                  <a:lnTo>
                    <a:pt x="198" y="27"/>
                  </a:lnTo>
                  <a:lnTo>
                    <a:pt x="198" y="26"/>
                  </a:lnTo>
                  <a:lnTo>
                    <a:pt x="199" y="26"/>
                  </a:lnTo>
                  <a:lnTo>
                    <a:pt x="200" y="25"/>
                  </a:lnTo>
                  <a:lnTo>
                    <a:pt x="201" y="25"/>
                  </a:lnTo>
                  <a:lnTo>
                    <a:pt x="201" y="24"/>
                  </a:lnTo>
                  <a:lnTo>
                    <a:pt x="202" y="24"/>
                  </a:lnTo>
                  <a:lnTo>
                    <a:pt x="202" y="23"/>
                  </a:lnTo>
                  <a:lnTo>
                    <a:pt x="203" y="23"/>
                  </a:lnTo>
                  <a:lnTo>
                    <a:pt x="203" y="22"/>
                  </a:lnTo>
                  <a:lnTo>
                    <a:pt x="203" y="20"/>
                  </a:lnTo>
                  <a:lnTo>
                    <a:pt x="203" y="19"/>
                  </a:lnTo>
                  <a:lnTo>
                    <a:pt x="204" y="19"/>
                  </a:lnTo>
                  <a:lnTo>
                    <a:pt x="204" y="18"/>
                  </a:lnTo>
                  <a:lnTo>
                    <a:pt x="204" y="17"/>
                  </a:lnTo>
                  <a:lnTo>
                    <a:pt x="205" y="17"/>
                  </a:lnTo>
                  <a:lnTo>
                    <a:pt x="205" y="16"/>
                  </a:lnTo>
                  <a:lnTo>
                    <a:pt x="206" y="16"/>
                  </a:lnTo>
                  <a:lnTo>
                    <a:pt x="208" y="16"/>
                  </a:lnTo>
                  <a:lnTo>
                    <a:pt x="209" y="16"/>
                  </a:lnTo>
                  <a:lnTo>
                    <a:pt x="210" y="16"/>
                  </a:lnTo>
                  <a:lnTo>
                    <a:pt x="211" y="15"/>
                  </a:lnTo>
                  <a:lnTo>
                    <a:pt x="211" y="14"/>
                  </a:lnTo>
                  <a:lnTo>
                    <a:pt x="212" y="14"/>
                  </a:lnTo>
                  <a:lnTo>
                    <a:pt x="212" y="13"/>
                  </a:lnTo>
                  <a:lnTo>
                    <a:pt x="212" y="12"/>
                  </a:lnTo>
                  <a:lnTo>
                    <a:pt x="213" y="12"/>
                  </a:lnTo>
                  <a:lnTo>
                    <a:pt x="213" y="11"/>
                  </a:lnTo>
                  <a:lnTo>
                    <a:pt x="214" y="11"/>
                  </a:lnTo>
                  <a:lnTo>
                    <a:pt x="214" y="10"/>
                  </a:lnTo>
                  <a:lnTo>
                    <a:pt x="215" y="10"/>
                  </a:lnTo>
                  <a:lnTo>
                    <a:pt x="216" y="10"/>
                  </a:lnTo>
                  <a:lnTo>
                    <a:pt x="217" y="10"/>
                  </a:lnTo>
                  <a:lnTo>
                    <a:pt x="218" y="10"/>
                  </a:lnTo>
                  <a:lnTo>
                    <a:pt x="218" y="9"/>
                  </a:lnTo>
                  <a:lnTo>
                    <a:pt x="218" y="8"/>
                  </a:lnTo>
                  <a:lnTo>
                    <a:pt x="219" y="8"/>
                  </a:lnTo>
                  <a:lnTo>
                    <a:pt x="220" y="8"/>
                  </a:lnTo>
                  <a:lnTo>
                    <a:pt x="220" y="7"/>
                  </a:lnTo>
                  <a:lnTo>
                    <a:pt x="221" y="7"/>
                  </a:lnTo>
                  <a:lnTo>
                    <a:pt x="222" y="7"/>
                  </a:lnTo>
                  <a:lnTo>
                    <a:pt x="222" y="8"/>
                  </a:lnTo>
                  <a:lnTo>
                    <a:pt x="223" y="8"/>
                  </a:lnTo>
                  <a:lnTo>
                    <a:pt x="223" y="7"/>
                  </a:lnTo>
                  <a:lnTo>
                    <a:pt x="224" y="7"/>
                  </a:lnTo>
                  <a:lnTo>
                    <a:pt x="225" y="7"/>
                  </a:lnTo>
                  <a:lnTo>
                    <a:pt x="225" y="6"/>
                  </a:lnTo>
                  <a:lnTo>
                    <a:pt x="226" y="6"/>
                  </a:lnTo>
                  <a:lnTo>
                    <a:pt x="226" y="7"/>
                  </a:lnTo>
                  <a:lnTo>
                    <a:pt x="227" y="7"/>
                  </a:lnTo>
                  <a:lnTo>
                    <a:pt x="228" y="7"/>
                  </a:lnTo>
                  <a:lnTo>
                    <a:pt x="228" y="8"/>
                  </a:lnTo>
                  <a:lnTo>
                    <a:pt x="229" y="8"/>
                  </a:lnTo>
                  <a:lnTo>
                    <a:pt x="230" y="8"/>
                  </a:lnTo>
                  <a:lnTo>
                    <a:pt x="231" y="8"/>
                  </a:lnTo>
                  <a:lnTo>
                    <a:pt x="233" y="8"/>
                  </a:lnTo>
                  <a:lnTo>
                    <a:pt x="234" y="8"/>
                  </a:lnTo>
                  <a:lnTo>
                    <a:pt x="235" y="8"/>
                  </a:lnTo>
                  <a:lnTo>
                    <a:pt x="236" y="8"/>
                  </a:lnTo>
                  <a:lnTo>
                    <a:pt x="237" y="8"/>
                  </a:lnTo>
                  <a:lnTo>
                    <a:pt x="237" y="7"/>
                  </a:lnTo>
                  <a:lnTo>
                    <a:pt x="238" y="7"/>
                  </a:lnTo>
                  <a:lnTo>
                    <a:pt x="239" y="7"/>
                  </a:lnTo>
                  <a:lnTo>
                    <a:pt x="239" y="6"/>
                  </a:lnTo>
                  <a:lnTo>
                    <a:pt x="240" y="6"/>
                  </a:lnTo>
                  <a:lnTo>
                    <a:pt x="241" y="6"/>
                  </a:lnTo>
                  <a:lnTo>
                    <a:pt x="242" y="6"/>
                  </a:lnTo>
                  <a:lnTo>
                    <a:pt x="243" y="6"/>
                  </a:lnTo>
                  <a:lnTo>
                    <a:pt x="244" y="7"/>
                  </a:lnTo>
                  <a:lnTo>
                    <a:pt x="245" y="6"/>
                  </a:lnTo>
                  <a:lnTo>
                    <a:pt x="246" y="6"/>
                  </a:lnTo>
                  <a:lnTo>
                    <a:pt x="247" y="6"/>
                  </a:lnTo>
                  <a:lnTo>
                    <a:pt x="247" y="7"/>
                  </a:lnTo>
                  <a:lnTo>
                    <a:pt x="248" y="7"/>
                  </a:lnTo>
                  <a:lnTo>
                    <a:pt x="248" y="8"/>
                  </a:lnTo>
                  <a:lnTo>
                    <a:pt x="249" y="8"/>
                  </a:lnTo>
                  <a:lnTo>
                    <a:pt x="250" y="8"/>
                  </a:lnTo>
                  <a:lnTo>
                    <a:pt x="250" y="7"/>
                  </a:lnTo>
                  <a:lnTo>
                    <a:pt x="250" y="6"/>
                  </a:lnTo>
                  <a:lnTo>
                    <a:pt x="251" y="6"/>
                  </a:lnTo>
                  <a:lnTo>
                    <a:pt x="251" y="5"/>
                  </a:lnTo>
                  <a:lnTo>
                    <a:pt x="251" y="4"/>
                  </a:lnTo>
                  <a:lnTo>
                    <a:pt x="252" y="4"/>
                  </a:lnTo>
                  <a:lnTo>
                    <a:pt x="252" y="3"/>
                  </a:lnTo>
                  <a:lnTo>
                    <a:pt x="253" y="3"/>
                  </a:lnTo>
                  <a:lnTo>
                    <a:pt x="253" y="2"/>
                  </a:lnTo>
                  <a:lnTo>
                    <a:pt x="254" y="2"/>
                  </a:lnTo>
                  <a:lnTo>
                    <a:pt x="255" y="2"/>
                  </a:lnTo>
                  <a:lnTo>
                    <a:pt x="256" y="2"/>
                  </a:lnTo>
                  <a:lnTo>
                    <a:pt x="258" y="2"/>
                  </a:lnTo>
                  <a:lnTo>
                    <a:pt x="259" y="2"/>
                  </a:lnTo>
                  <a:lnTo>
                    <a:pt x="259" y="1"/>
                  </a:lnTo>
                  <a:lnTo>
                    <a:pt x="260" y="1"/>
                  </a:lnTo>
                  <a:lnTo>
                    <a:pt x="261" y="1"/>
                  </a:lnTo>
                  <a:lnTo>
                    <a:pt x="261" y="2"/>
                  </a:lnTo>
                  <a:lnTo>
                    <a:pt x="262" y="1"/>
                  </a:lnTo>
                  <a:lnTo>
                    <a:pt x="263" y="1"/>
                  </a:lnTo>
                  <a:lnTo>
                    <a:pt x="263" y="0"/>
                  </a:lnTo>
                  <a:lnTo>
                    <a:pt x="264" y="0"/>
                  </a:lnTo>
                  <a:lnTo>
                    <a:pt x="265" y="0"/>
                  </a:lnTo>
                  <a:lnTo>
                    <a:pt x="265" y="1"/>
                  </a:lnTo>
                  <a:lnTo>
                    <a:pt x="266" y="1"/>
                  </a:lnTo>
                  <a:lnTo>
                    <a:pt x="266" y="2"/>
                  </a:lnTo>
                  <a:lnTo>
                    <a:pt x="267" y="2"/>
                  </a:lnTo>
                  <a:lnTo>
                    <a:pt x="268" y="2"/>
                  </a:lnTo>
                  <a:lnTo>
                    <a:pt x="268" y="3"/>
                  </a:lnTo>
                  <a:lnTo>
                    <a:pt x="269" y="3"/>
                  </a:lnTo>
                  <a:lnTo>
                    <a:pt x="269" y="4"/>
                  </a:lnTo>
                  <a:lnTo>
                    <a:pt x="270" y="4"/>
                  </a:lnTo>
                  <a:lnTo>
                    <a:pt x="270" y="5"/>
                  </a:lnTo>
                  <a:lnTo>
                    <a:pt x="270" y="6"/>
                  </a:lnTo>
                  <a:lnTo>
                    <a:pt x="271" y="6"/>
                  </a:lnTo>
                  <a:lnTo>
                    <a:pt x="271" y="7"/>
                  </a:lnTo>
                  <a:lnTo>
                    <a:pt x="272" y="7"/>
                  </a:lnTo>
                  <a:lnTo>
                    <a:pt x="272" y="8"/>
                  </a:lnTo>
                  <a:lnTo>
                    <a:pt x="272" y="9"/>
                  </a:lnTo>
                  <a:lnTo>
                    <a:pt x="273" y="9"/>
                  </a:lnTo>
                  <a:lnTo>
                    <a:pt x="273" y="10"/>
                  </a:lnTo>
                  <a:lnTo>
                    <a:pt x="273" y="11"/>
                  </a:lnTo>
                  <a:lnTo>
                    <a:pt x="274" y="11"/>
                  </a:lnTo>
                  <a:lnTo>
                    <a:pt x="274" y="12"/>
                  </a:lnTo>
                  <a:lnTo>
                    <a:pt x="274" y="13"/>
                  </a:lnTo>
                  <a:lnTo>
                    <a:pt x="275" y="13"/>
                  </a:lnTo>
                  <a:lnTo>
                    <a:pt x="275" y="14"/>
                  </a:lnTo>
                  <a:lnTo>
                    <a:pt x="276" y="15"/>
                  </a:lnTo>
                  <a:lnTo>
                    <a:pt x="277" y="16"/>
                  </a:lnTo>
                  <a:lnTo>
                    <a:pt x="278" y="16"/>
                  </a:lnTo>
                  <a:lnTo>
                    <a:pt x="278" y="17"/>
                  </a:lnTo>
                  <a:lnTo>
                    <a:pt x="279" y="17"/>
                  </a:lnTo>
                  <a:lnTo>
                    <a:pt x="280" y="17"/>
                  </a:lnTo>
                  <a:lnTo>
                    <a:pt x="280" y="18"/>
                  </a:lnTo>
                  <a:lnTo>
                    <a:pt x="281" y="18"/>
                  </a:lnTo>
                  <a:lnTo>
                    <a:pt x="281" y="19"/>
                  </a:lnTo>
                  <a:lnTo>
                    <a:pt x="283" y="19"/>
                  </a:lnTo>
                  <a:lnTo>
                    <a:pt x="283" y="20"/>
                  </a:lnTo>
                  <a:lnTo>
                    <a:pt x="283" y="22"/>
                  </a:lnTo>
                  <a:lnTo>
                    <a:pt x="284" y="22"/>
                  </a:lnTo>
                  <a:lnTo>
                    <a:pt x="284" y="23"/>
                  </a:lnTo>
                  <a:lnTo>
                    <a:pt x="285" y="23"/>
                  </a:lnTo>
                  <a:lnTo>
                    <a:pt x="285" y="24"/>
                  </a:lnTo>
                  <a:lnTo>
                    <a:pt x="286" y="24"/>
                  </a:lnTo>
                  <a:lnTo>
                    <a:pt x="286" y="25"/>
                  </a:lnTo>
                  <a:lnTo>
                    <a:pt x="286" y="26"/>
                  </a:lnTo>
                  <a:lnTo>
                    <a:pt x="287" y="27"/>
                  </a:lnTo>
                  <a:lnTo>
                    <a:pt x="287" y="26"/>
                  </a:lnTo>
                  <a:lnTo>
                    <a:pt x="288" y="26"/>
                  </a:lnTo>
                  <a:lnTo>
                    <a:pt x="288" y="27"/>
                  </a:lnTo>
                  <a:lnTo>
                    <a:pt x="289" y="27"/>
                  </a:lnTo>
                  <a:lnTo>
                    <a:pt x="289" y="28"/>
                  </a:lnTo>
                  <a:lnTo>
                    <a:pt x="290" y="28"/>
                  </a:lnTo>
                  <a:lnTo>
                    <a:pt x="290" y="29"/>
                  </a:lnTo>
                  <a:lnTo>
                    <a:pt x="290" y="30"/>
                  </a:lnTo>
                  <a:lnTo>
                    <a:pt x="291" y="29"/>
                  </a:lnTo>
                  <a:lnTo>
                    <a:pt x="291" y="30"/>
                  </a:lnTo>
                  <a:lnTo>
                    <a:pt x="292" y="30"/>
                  </a:lnTo>
                  <a:lnTo>
                    <a:pt x="292" y="31"/>
                  </a:lnTo>
                  <a:lnTo>
                    <a:pt x="292" y="32"/>
                  </a:lnTo>
                  <a:lnTo>
                    <a:pt x="293" y="32"/>
                  </a:lnTo>
                  <a:lnTo>
                    <a:pt x="294" y="33"/>
                  </a:lnTo>
                  <a:lnTo>
                    <a:pt x="295" y="33"/>
                  </a:lnTo>
                  <a:lnTo>
                    <a:pt x="296" y="33"/>
                  </a:lnTo>
                  <a:lnTo>
                    <a:pt x="297" y="33"/>
                  </a:lnTo>
                  <a:lnTo>
                    <a:pt x="298" y="33"/>
                  </a:lnTo>
                  <a:lnTo>
                    <a:pt x="299" y="33"/>
                  </a:lnTo>
                  <a:lnTo>
                    <a:pt x="300" y="33"/>
                  </a:lnTo>
                  <a:lnTo>
                    <a:pt x="301" y="33"/>
                  </a:lnTo>
                  <a:lnTo>
                    <a:pt x="301" y="34"/>
                  </a:lnTo>
                  <a:lnTo>
                    <a:pt x="302" y="34"/>
                  </a:lnTo>
                  <a:lnTo>
                    <a:pt x="302" y="35"/>
                  </a:lnTo>
                  <a:lnTo>
                    <a:pt x="302" y="34"/>
                  </a:lnTo>
                  <a:lnTo>
                    <a:pt x="302" y="35"/>
                  </a:lnTo>
                  <a:lnTo>
                    <a:pt x="302" y="36"/>
                  </a:lnTo>
                  <a:lnTo>
                    <a:pt x="302" y="37"/>
                  </a:lnTo>
                  <a:lnTo>
                    <a:pt x="302" y="38"/>
                  </a:lnTo>
                  <a:lnTo>
                    <a:pt x="302" y="39"/>
                  </a:lnTo>
                  <a:lnTo>
                    <a:pt x="302" y="40"/>
                  </a:lnTo>
                  <a:lnTo>
                    <a:pt x="303" y="40"/>
                  </a:lnTo>
                  <a:lnTo>
                    <a:pt x="303" y="41"/>
                  </a:lnTo>
                  <a:lnTo>
                    <a:pt x="304" y="41"/>
                  </a:lnTo>
                  <a:lnTo>
                    <a:pt x="305" y="41"/>
                  </a:lnTo>
                  <a:lnTo>
                    <a:pt x="306" y="41"/>
                  </a:lnTo>
                  <a:lnTo>
                    <a:pt x="308" y="41"/>
                  </a:lnTo>
                  <a:lnTo>
                    <a:pt x="306" y="41"/>
                  </a:lnTo>
                  <a:lnTo>
                    <a:pt x="308" y="41"/>
                  </a:lnTo>
                  <a:lnTo>
                    <a:pt x="309" y="41"/>
                  </a:lnTo>
                  <a:lnTo>
                    <a:pt x="310" y="41"/>
                  </a:lnTo>
                  <a:lnTo>
                    <a:pt x="311" y="41"/>
                  </a:lnTo>
                  <a:lnTo>
                    <a:pt x="312" y="41"/>
                  </a:lnTo>
                  <a:lnTo>
                    <a:pt x="312" y="40"/>
                  </a:lnTo>
                  <a:lnTo>
                    <a:pt x="313" y="40"/>
                  </a:lnTo>
                  <a:lnTo>
                    <a:pt x="314" y="39"/>
                  </a:lnTo>
                  <a:lnTo>
                    <a:pt x="315" y="39"/>
                  </a:lnTo>
                  <a:lnTo>
                    <a:pt x="315" y="40"/>
                  </a:lnTo>
                  <a:lnTo>
                    <a:pt x="316" y="40"/>
                  </a:lnTo>
                  <a:lnTo>
                    <a:pt x="317" y="41"/>
                  </a:lnTo>
                  <a:lnTo>
                    <a:pt x="318" y="42"/>
                  </a:lnTo>
                  <a:lnTo>
                    <a:pt x="319" y="42"/>
                  </a:lnTo>
                  <a:lnTo>
                    <a:pt x="320" y="42"/>
                  </a:lnTo>
                  <a:lnTo>
                    <a:pt x="322" y="42"/>
                  </a:lnTo>
                  <a:lnTo>
                    <a:pt x="323" y="42"/>
                  </a:lnTo>
                  <a:lnTo>
                    <a:pt x="324" y="43"/>
                  </a:lnTo>
                  <a:lnTo>
                    <a:pt x="325" y="43"/>
                  </a:lnTo>
                  <a:lnTo>
                    <a:pt x="326" y="44"/>
                  </a:lnTo>
                  <a:lnTo>
                    <a:pt x="327" y="45"/>
                  </a:lnTo>
                  <a:lnTo>
                    <a:pt x="327" y="47"/>
                  </a:lnTo>
                  <a:lnTo>
                    <a:pt x="328" y="47"/>
                  </a:lnTo>
                  <a:lnTo>
                    <a:pt x="328" y="48"/>
                  </a:lnTo>
                  <a:lnTo>
                    <a:pt x="329" y="48"/>
                  </a:lnTo>
                  <a:lnTo>
                    <a:pt x="329" y="49"/>
                  </a:lnTo>
                  <a:lnTo>
                    <a:pt x="330" y="49"/>
                  </a:lnTo>
                  <a:lnTo>
                    <a:pt x="330" y="50"/>
                  </a:lnTo>
                  <a:lnTo>
                    <a:pt x="331" y="51"/>
                  </a:lnTo>
                  <a:lnTo>
                    <a:pt x="331" y="52"/>
                  </a:lnTo>
                  <a:lnTo>
                    <a:pt x="333" y="52"/>
                  </a:lnTo>
                  <a:lnTo>
                    <a:pt x="333" y="53"/>
                  </a:lnTo>
                  <a:lnTo>
                    <a:pt x="334" y="54"/>
                  </a:lnTo>
                  <a:lnTo>
                    <a:pt x="334" y="55"/>
                  </a:lnTo>
                  <a:lnTo>
                    <a:pt x="335" y="55"/>
                  </a:lnTo>
                  <a:lnTo>
                    <a:pt x="335" y="56"/>
                  </a:lnTo>
                  <a:lnTo>
                    <a:pt x="337" y="57"/>
                  </a:lnTo>
                  <a:lnTo>
                    <a:pt x="339" y="58"/>
                  </a:lnTo>
                  <a:lnTo>
                    <a:pt x="340" y="59"/>
                  </a:lnTo>
                  <a:lnTo>
                    <a:pt x="341" y="60"/>
                  </a:lnTo>
                  <a:lnTo>
                    <a:pt x="342" y="60"/>
                  </a:lnTo>
                  <a:lnTo>
                    <a:pt x="343" y="60"/>
                  </a:lnTo>
                  <a:lnTo>
                    <a:pt x="344" y="60"/>
                  </a:lnTo>
                  <a:lnTo>
                    <a:pt x="345" y="60"/>
                  </a:lnTo>
                  <a:lnTo>
                    <a:pt x="347" y="60"/>
                  </a:lnTo>
                  <a:lnTo>
                    <a:pt x="348" y="59"/>
                  </a:lnTo>
                  <a:lnTo>
                    <a:pt x="349" y="59"/>
                  </a:lnTo>
                  <a:lnTo>
                    <a:pt x="350" y="58"/>
                  </a:lnTo>
                  <a:lnTo>
                    <a:pt x="351" y="58"/>
                  </a:lnTo>
                  <a:lnTo>
                    <a:pt x="352" y="57"/>
                  </a:lnTo>
                  <a:lnTo>
                    <a:pt x="353" y="57"/>
                  </a:lnTo>
                  <a:lnTo>
                    <a:pt x="354" y="57"/>
                  </a:lnTo>
                  <a:lnTo>
                    <a:pt x="355" y="58"/>
                  </a:lnTo>
                  <a:lnTo>
                    <a:pt x="356" y="59"/>
                  </a:lnTo>
                  <a:lnTo>
                    <a:pt x="358" y="59"/>
                  </a:lnTo>
                  <a:lnTo>
                    <a:pt x="359" y="59"/>
                  </a:lnTo>
                  <a:lnTo>
                    <a:pt x="360" y="59"/>
                  </a:lnTo>
                  <a:lnTo>
                    <a:pt x="361" y="59"/>
                  </a:lnTo>
                  <a:lnTo>
                    <a:pt x="362" y="59"/>
                  </a:lnTo>
                  <a:lnTo>
                    <a:pt x="362" y="60"/>
                  </a:lnTo>
                  <a:lnTo>
                    <a:pt x="363" y="60"/>
                  </a:lnTo>
                  <a:lnTo>
                    <a:pt x="364" y="61"/>
                  </a:lnTo>
                  <a:lnTo>
                    <a:pt x="365" y="62"/>
                  </a:lnTo>
                  <a:lnTo>
                    <a:pt x="366" y="63"/>
                  </a:lnTo>
                  <a:lnTo>
                    <a:pt x="367" y="63"/>
                  </a:lnTo>
                  <a:lnTo>
                    <a:pt x="368" y="64"/>
                  </a:lnTo>
                  <a:lnTo>
                    <a:pt x="369" y="64"/>
                  </a:lnTo>
                  <a:lnTo>
                    <a:pt x="370" y="64"/>
                  </a:lnTo>
                  <a:lnTo>
                    <a:pt x="372" y="64"/>
                  </a:lnTo>
                  <a:lnTo>
                    <a:pt x="373" y="63"/>
                  </a:lnTo>
                  <a:lnTo>
                    <a:pt x="374" y="63"/>
                  </a:lnTo>
                  <a:lnTo>
                    <a:pt x="375" y="63"/>
                  </a:lnTo>
                  <a:lnTo>
                    <a:pt x="377" y="63"/>
                  </a:lnTo>
                  <a:lnTo>
                    <a:pt x="378" y="63"/>
                  </a:lnTo>
                  <a:lnTo>
                    <a:pt x="378" y="62"/>
                  </a:lnTo>
                  <a:lnTo>
                    <a:pt x="379" y="62"/>
                  </a:lnTo>
                  <a:lnTo>
                    <a:pt x="380" y="62"/>
                  </a:lnTo>
                  <a:lnTo>
                    <a:pt x="381" y="62"/>
                  </a:lnTo>
                  <a:lnTo>
                    <a:pt x="383" y="61"/>
                  </a:lnTo>
                  <a:lnTo>
                    <a:pt x="384" y="61"/>
                  </a:lnTo>
                  <a:lnTo>
                    <a:pt x="385" y="61"/>
                  </a:lnTo>
                  <a:lnTo>
                    <a:pt x="386" y="61"/>
                  </a:lnTo>
                  <a:lnTo>
                    <a:pt x="387" y="62"/>
                  </a:lnTo>
                  <a:lnTo>
                    <a:pt x="388" y="62"/>
                  </a:lnTo>
                  <a:lnTo>
                    <a:pt x="388" y="63"/>
                  </a:lnTo>
                  <a:lnTo>
                    <a:pt x="389" y="64"/>
                  </a:lnTo>
                  <a:lnTo>
                    <a:pt x="390" y="64"/>
                  </a:lnTo>
                  <a:lnTo>
                    <a:pt x="390" y="65"/>
                  </a:lnTo>
                  <a:lnTo>
                    <a:pt x="391" y="65"/>
                  </a:lnTo>
                  <a:lnTo>
                    <a:pt x="392" y="65"/>
                  </a:lnTo>
                  <a:lnTo>
                    <a:pt x="392" y="66"/>
                  </a:lnTo>
                  <a:lnTo>
                    <a:pt x="392" y="67"/>
                  </a:lnTo>
                  <a:lnTo>
                    <a:pt x="392" y="68"/>
                  </a:lnTo>
                  <a:lnTo>
                    <a:pt x="392" y="69"/>
                  </a:lnTo>
                  <a:lnTo>
                    <a:pt x="392" y="70"/>
                  </a:lnTo>
                  <a:lnTo>
                    <a:pt x="392" y="72"/>
                  </a:lnTo>
                  <a:lnTo>
                    <a:pt x="393" y="72"/>
                  </a:lnTo>
                  <a:lnTo>
                    <a:pt x="394" y="72"/>
                  </a:lnTo>
                  <a:lnTo>
                    <a:pt x="395" y="72"/>
                  </a:lnTo>
                  <a:lnTo>
                    <a:pt x="396" y="72"/>
                  </a:lnTo>
                  <a:lnTo>
                    <a:pt x="397" y="72"/>
                  </a:lnTo>
                  <a:lnTo>
                    <a:pt x="398" y="73"/>
                  </a:lnTo>
                  <a:lnTo>
                    <a:pt x="399" y="73"/>
                  </a:lnTo>
                  <a:lnTo>
                    <a:pt x="399" y="74"/>
                  </a:lnTo>
                  <a:lnTo>
                    <a:pt x="400" y="75"/>
                  </a:lnTo>
                  <a:lnTo>
                    <a:pt x="401" y="75"/>
                  </a:lnTo>
                  <a:lnTo>
                    <a:pt x="400" y="77"/>
                  </a:lnTo>
                  <a:lnTo>
                    <a:pt x="400" y="78"/>
                  </a:lnTo>
                  <a:lnTo>
                    <a:pt x="400" y="79"/>
                  </a:lnTo>
                  <a:lnTo>
                    <a:pt x="400" y="80"/>
                  </a:lnTo>
                  <a:lnTo>
                    <a:pt x="399" y="80"/>
                  </a:lnTo>
                  <a:lnTo>
                    <a:pt x="399" y="81"/>
                  </a:lnTo>
                  <a:lnTo>
                    <a:pt x="398" y="82"/>
                  </a:lnTo>
                  <a:lnTo>
                    <a:pt x="397" y="82"/>
                  </a:lnTo>
                  <a:lnTo>
                    <a:pt x="397" y="83"/>
                  </a:lnTo>
                  <a:lnTo>
                    <a:pt x="396" y="83"/>
                  </a:lnTo>
                  <a:lnTo>
                    <a:pt x="396" y="84"/>
                  </a:lnTo>
                  <a:lnTo>
                    <a:pt x="395" y="84"/>
                  </a:lnTo>
                  <a:lnTo>
                    <a:pt x="395" y="85"/>
                  </a:lnTo>
                  <a:lnTo>
                    <a:pt x="395" y="86"/>
                  </a:lnTo>
                  <a:lnTo>
                    <a:pt x="395" y="87"/>
                  </a:lnTo>
                  <a:lnTo>
                    <a:pt x="396" y="87"/>
                  </a:lnTo>
                  <a:lnTo>
                    <a:pt x="396" y="88"/>
                  </a:lnTo>
                  <a:lnTo>
                    <a:pt x="397" y="88"/>
                  </a:lnTo>
                  <a:lnTo>
                    <a:pt x="398" y="88"/>
                  </a:lnTo>
                  <a:lnTo>
                    <a:pt x="399" y="88"/>
                  </a:lnTo>
                  <a:lnTo>
                    <a:pt x="400" y="88"/>
                  </a:lnTo>
                  <a:lnTo>
                    <a:pt x="398" y="93"/>
                  </a:lnTo>
                  <a:lnTo>
                    <a:pt x="397" y="95"/>
                  </a:lnTo>
                  <a:lnTo>
                    <a:pt x="396" y="95"/>
                  </a:lnTo>
                  <a:lnTo>
                    <a:pt x="396" y="97"/>
                  </a:lnTo>
                  <a:lnTo>
                    <a:pt x="396" y="98"/>
                  </a:lnTo>
                  <a:lnTo>
                    <a:pt x="395" y="98"/>
                  </a:lnTo>
                  <a:lnTo>
                    <a:pt x="395" y="99"/>
                  </a:lnTo>
                  <a:lnTo>
                    <a:pt x="393" y="102"/>
                  </a:lnTo>
                  <a:lnTo>
                    <a:pt x="392" y="104"/>
                  </a:lnTo>
                  <a:lnTo>
                    <a:pt x="392" y="105"/>
                  </a:lnTo>
                  <a:lnTo>
                    <a:pt x="391" y="105"/>
                  </a:lnTo>
                  <a:lnTo>
                    <a:pt x="391" y="107"/>
                  </a:lnTo>
                  <a:lnTo>
                    <a:pt x="389" y="110"/>
                  </a:lnTo>
                  <a:lnTo>
                    <a:pt x="388" y="110"/>
                  </a:lnTo>
                  <a:lnTo>
                    <a:pt x="384" y="111"/>
                  </a:lnTo>
                  <a:lnTo>
                    <a:pt x="380" y="112"/>
                  </a:lnTo>
                  <a:lnTo>
                    <a:pt x="379" y="112"/>
                  </a:lnTo>
                  <a:lnTo>
                    <a:pt x="379" y="113"/>
                  </a:lnTo>
                  <a:lnTo>
                    <a:pt x="378" y="113"/>
                  </a:lnTo>
                  <a:lnTo>
                    <a:pt x="377" y="113"/>
                  </a:lnTo>
                  <a:lnTo>
                    <a:pt x="376" y="113"/>
                  </a:lnTo>
                  <a:lnTo>
                    <a:pt x="376" y="114"/>
                  </a:lnTo>
                  <a:lnTo>
                    <a:pt x="375" y="114"/>
                  </a:lnTo>
                  <a:lnTo>
                    <a:pt x="374" y="114"/>
                  </a:lnTo>
                  <a:lnTo>
                    <a:pt x="373" y="114"/>
                  </a:lnTo>
                  <a:lnTo>
                    <a:pt x="373" y="115"/>
                  </a:lnTo>
                  <a:lnTo>
                    <a:pt x="372" y="115"/>
                  </a:lnTo>
                  <a:lnTo>
                    <a:pt x="371" y="115"/>
                  </a:lnTo>
                  <a:lnTo>
                    <a:pt x="369" y="116"/>
                  </a:lnTo>
                  <a:lnTo>
                    <a:pt x="366" y="116"/>
                  </a:lnTo>
                  <a:lnTo>
                    <a:pt x="361" y="117"/>
                  </a:lnTo>
                  <a:lnTo>
                    <a:pt x="360" y="117"/>
                  </a:lnTo>
                  <a:lnTo>
                    <a:pt x="359" y="117"/>
                  </a:lnTo>
                  <a:lnTo>
                    <a:pt x="359" y="118"/>
                  </a:lnTo>
                  <a:lnTo>
                    <a:pt x="358" y="118"/>
                  </a:lnTo>
                  <a:lnTo>
                    <a:pt x="358" y="119"/>
                  </a:lnTo>
                  <a:lnTo>
                    <a:pt x="356" y="119"/>
                  </a:lnTo>
                  <a:lnTo>
                    <a:pt x="351" y="123"/>
                  </a:lnTo>
                  <a:lnTo>
                    <a:pt x="351" y="124"/>
                  </a:lnTo>
                  <a:lnTo>
                    <a:pt x="350" y="124"/>
                  </a:lnTo>
                  <a:lnTo>
                    <a:pt x="347" y="130"/>
                  </a:lnTo>
                  <a:lnTo>
                    <a:pt x="343" y="137"/>
                  </a:lnTo>
                  <a:lnTo>
                    <a:pt x="343" y="138"/>
                  </a:lnTo>
                  <a:lnTo>
                    <a:pt x="338" y="148"/>
                  </a:lnTo>
                  <a:lnTo>
                    <a:pt x="335" y="152"/>
                  </a:lnTo>
                  <a:lnTo>
                    <a:pt x="334" y="154"/>
                  </a:lnTo>
                  <a:lnTo>
                    <a:pt x="335" y="154"/>
                  </a:lnTo>
                  <a:lnTo>
                    <a:pt x="338" y="156"/>
                  </a:lnTo>
                  <a:lnTo>
                    <a:pt x="339" y="156"/>
                  </a:lnTo>
                  <a:lnTo>
                    <a:pt x="340" y="157"/>
                  </a:lnTo>
                  <a:lnTo>
                    <a:pt x="341" y="157"/>
                  </a:lnTo>
                  <a:lnTo>
                    <a:pt x="341" y="158"/>
                  </a:lnTo>
                  <a:lnTo>
                    <a:pt x="342" y="158"/>
                  </a:lnTo>
                  <a:lnTo>
                    <a:pt x="342" y="159"/>
                  </a:lnTo>
                  <a:lnTo>
                    <a:pt x="343" y="159"/>
                  </a:lnTo>
                  <a:lnTo>
                    <a:pt x="344" y="159"/>
                  </a:lnTo>
                  <a:lnTo>
                    <a:pt x="344" y="160"/>
                  </a:lnTo>
                  <a:lnTo>
                    <a:pt x="344" y="161"/>
                  </a:lnTo>
                  <a:lnTo>
                    <a:pt x="344" y="162"/>
                  </a:lnTo>
                  <a:lnTo>
                    <a:pt x="343" y="163"/>
                  </a:lnTo>
                  <a:lnTo>
                    <a:pt x="343" y="164"/>
                  </a:lnTo>
                  <a:lnTo>
                    <a:pt x="342" y="164"/>
                  </a:lnTo>
                  <a:lnTo>
                    <a:pt x="342" y="165"/>
                  </a:lnTo>
                  <a:lnTo>
                    <a:pt x="341" y="165"/>
                  </a:lnTo>
                  <a:lnTo>
                    <a:pt x="341" y="166"/>
                  </a:lnTo>
                  <a:lnTo>
                    <a:pt x="340" y="166"/>
                  </a:lnTo>
                  <a:lnTo>
                    <a:pt x="340" y="167"/>
                  </a:lnTo>
                  <a:lnTo>
                    <a:pt x="340" y="168"/>
                  </a:lnTo>
                  <a:lnTo>
                    <a:pt x="340" y="169"/>
                  </a:lnTo>
                  <a:lnTo>
                    <a:pt x="340" y="170"/>
                  </a:lnTo>
                  <a:lnTo>
                    <a:pt x="339" y="170"/>
                  </a:lnTo>
                  <a:lnTo>
                    <a:pt x="338" y="170"/>
                  </a:lnTo>
                  <a:lnTo>
                    <a:pt x="337" y="170"/>
                  </a:lnTo>
                  <a:lnTo>
                    <a:pt x="336" y="170"/>
                  </a:lnTo>
                  <a:lnTo>
                    <a:pt x="336" y="172"/>
                  </a:lnTo>
                  <a:lnTo>
                    <a:pt x="335" y="172"/>
                  </a:lnTo>
                  <a:lnTo>
                    <a:pt x="335" y="173"/>
                  </a:lnTo>
                  <a:lnTo>
                    <a:pt x="334" y="173"/>
                  </a:lnTo>
                  <a:lnTo>
                    <a:pt x="333" y="173"/>
                  </a:lnTo>
                  <a:lnTo>
                    <a:pt x="331" y="173"/>
                  </a:lnTo>
                  <a:lnTo>
                    <a:pt x="330" y="173"/>
                  </a:lnTo>
                  <a:lnTo>
                    <a:pt x="329" y="173"/>
                  </a:lnTo>
                  <a:lnTo>
                    <a:pt x="327" y="177"/>
                  </a:lnTo>
                  <a:lnTo>
                    <a:pt x="328" y="177"/>
                  </a:lnTo>
                  <a:lnTo>
                    <a:pt x="328" y="178"/>
                  </a:lnTo>
                  <a:lnTo>
                    <a:pt x="327" y="178"/>
                  </a:lnTo>
                  <a:lnTo>
                    <a:pt x="328" y="178"/>
                  </a:lnTo>
                  <a:lnTo>
                    <a:pt x="328" y="179"/>
                  </a:lnTo>
                  <a:lnTo>
                    <a:pt x="329" y="179"/>
                  </a:lnTo>
                  <a:lnTo>
                    <a:pt x="330" y="179"/>
                  </a:lnTo>
                  <a:lnTo>
                    <a:pt x="330" y="180"/>
                  </a:lnTo>
                  <a:lnTo>
                    <a:pt x="330" y="179"/>
                  </a:lnTo>
                  <a:lnTo>
                    <a:pt x="330" y="180"/>
                  </a:lnTo>
                  <a:lnTo>
                    <a:pt x="331" y="180"/>
                  </a:lnTo>
                  <a:lnTo>
                    <a:pt x="333" y="180"/>
                  </a:lnTo>
                  <a:lnTo>
                    <a:pt x="333" y="179"/>
                  </a:lnTo>
                  <a:lnTo>
                    <a:pt x="333" y="180"/>
                  </a:lnTo>
                  <a:lnTo>
                    <a:pt x="334" y="180"/>
                  </a:lnTo>
                  <a:lnTo>
                    <a:pt x="335" y="180"/>
                  </a:lnTo>
                  <a:lnTo>
                    <a:pt x="335" y="183"/>
                  </a:lnTo>
                  <a:lnTo>
                    <a:pt x="336" y="190"/>
                  </a:lnTo>
                  <a:lnTo>
                    <a:pt x="337" y="192"/>
                  </a:lnTo>
                  <a:lnTo>
                    <a:pt x="337" y="193"/>
                  </a:lnTo>
                  <a:lnTo>
                    <a:pt x="337" y="194"/>
                  </a:lnTo>
                  <a:lnTo>
                    <a:pt x="337" y="195"/>
                  </a:lnTo>
                  <a:lnTo>
                    <a:pt x="337" y="197"/>
                  </a:lnTo>
                  <a:lnTo>
                    <a:pt x="337" y="198"/>
                  </a:lnTo>
                  <a:lnTo>
                    <a:pt x="337" y="199"/>
                  </a:lnTo>
                  <a:lnTo>
                    <a:pt x="337" y="200"/>
                  </a:lnTo>
                  <a:lnTo>
                    <a:pt x="337" y="201"/>
                  </a:lnTo>
                  <a:lnTo>
                    <a:pt x="337" y="202"/>
                  </a:lnTo>
                  <a:lnTo>
                    <a:pt x="336" y="202"/>
                  </a:lnTo>
                  <a:lnTo>
                    <a:pt x="337" y="202"/>
                  </a:lnTo>
                  <a:lnTo>
                    <a:pt x="336" y="202"/>
                  </a:lnTo>
                  <a:lnTo>
                    <a:pt x="336" y="203"/>
                  </a:lnTo>
                  <a:lnTo>
                    <a:pt x="336" y="204"/>
                  </a:lnTo>
                  <a:lnTo>
                    <a:pt x="336" y="205"/>
                  </a:lnTo>
                  <a:lnTo>
                    <a:pt x="335" y="206"/>
                  </a:lnTo>
                  <a:lnTo>
                    <a:pt x="335" y="207"/>
                  </a:lnTo>
                  <a:lnTo>
                    <a:pt x="335" y="208"/>
                  </a:lnTo>
                  <a:lnTo>
                    <a:pt x="334" y="209"/>
                  </a:lnTo>
                  <a:lnTo>
                    <a:pt x="334" y="210"/>
                  </a:lnTo>
                  <a:lnTo>
                    <a:pt x="333" y="211"/>
                  </a:lnTo>
                  <a:lnTo>
                    <a:pt x="333" y="212"/>
                  </a:lnTo>
                  <a:lnTo>
                    <a:pt x="331" y="212"/>
                  </a:lnTo>
                  <a:lnTo>
                    <a:pt x="328" y="219"/>
                  </a:lnTo>
                  <a:lnTo>
                    <a:pt x="328" y="220"/>
                  </a:lnTo>
                  <a:lnTo>
                    <a:pt x="327" y="222"/>
                  </a:lnTo>
                  <a:lnTo>
                    <a:pt x="327" y="223"/>
                  </a:lnTo>
                  <a:lnTo>
                    <a:pt x="327" y="224"/>
                  </a:lnTo>
                  <a:lnTo>
                    <a:pt x="328" y="224"/>
                  </a:lnTo>
                  <a:lnTo>
                    <a:pt x="328" y="225"/>
                  </a:lnTo>
                  <a:lnTo>
                    <a:pt x="329" y="226"/>
                  </a:lnTo>
                  <a:lnTo>
                    <a:pt x="329" y="227"/>
                  </a:lnTo>
                  <a:lnTo>
                    <a:pt x="329" y="228"/>
                  </a:lnTo>
                  <a:lnTo>
                    <a:pt x="330" y="228"/>
                  </a:lnTo>
                  <a:lnTo>
                    <a:pt x="331" y="228"/>
                  </a:lnTo>
                  <a:lnTo>
                    <a:pt x="331" y="229"/>
                  </a:lnTo>
                  <a:lnTo>
                    <a:pt x="331" y="230"/>
                  </a:lnTo>
                  <a:lnTo>
                    <a:pt x="330" y="230"/>
                  </a:lnTo>
                  <a:lnTo>
                    <a:pt x="330" y="231"/>
                  </a:lnTo>
                  <a:lnTo>
                    <a:pt x="330" y="232"/>
                  </a:lnTo>
                  <a:lnTo>
                    <a:pt x="329" y="233"/>
                  </a:lnTo>
                  <a:lnTo>
                    <a:pt x="331" y="235"/>
                  </a:lnTo>
                  <a:lnTo>
                    <a:pt x="331" y="239"/>
                  </a:lnTo>
                  <a:lnTo>
                    <a:pt x="331" y="240"/>
                  </a:lnTo>
                  <a:lnTo>
                    <a:pt x="333" y="241"/>
                  </a:lnTo>
                  <a:lnTo>
                    <a:pt x="337" y="243"/>
                  </a:lnTo>
                  <a:lnTo>
                    <a:pt x="338" y="243"/>
                  </a:lnTo>
                  <a:lnTo>
                    <a:pt x="338" y="244"/>
                  </a:lnTo>
                  <a:lnTo>
                    <a:pt x="339" y="244"/>
                  </a:lnTo>
                  <a:lnTo>
                    <a:pt x="340" y="245"/>
                  </a:lnTo>
                  <a:lnTo>
                    <a:pt x="340" y="247"/>
                  </a:lnTo>
                  <a:lnTo>
                    <a:pt x="340" y="248"/>
                  </a:lnTo>
                  <a:lnTo>
                    <a:pt x="340" y="249"/>
                  </a:lnTo>
                  <a:lnTo>
                    <a:pt x="340" y="250"/>
                  </a:lnTo>
                  <a:lnTo>
                    <a:pt x="340" y="251"/>
                  </a:lnTo>
                  <a:lnTo>
                    <a:pt x="340" y="252"/>
                  </a:lnTo>
                  <a:lnTo>
                    <a:pt x="340" y="253"/>
                  </a:lnTo>
                  <a:lnTo>
                    <a:pt x="340" y="254"/>
                  </a:lnTo>
                  <a:lnTo>
                    <a:pt x="340" y="255"/>
                  </a:lnTo>
                  <a:lnTo>
                    <a:pt x="340" y="256"/>
                  </a:lnTo>
                  <a:lnTo>
                    <a:pt x="340" y="257"/>
                  </a:lnTo>
                  <a:lnTo>
                    <a:pt x="340" y="258"/>
                  </a:lnTo>
                  <a:lnTo>
                    <a:pt x="339" y="258"/>
                  </a:lnTo>
                  <a:lnTo>
                    <a:pt x="339" y="259"/>
                  </a:lnTo>
                  <a:lnTo>
                    <a:pt x="339" y="260"/>
                  </a:lnTo>
                  <a:lnTo>
                    <a:pt x="339" y="261"/>
                  </a:lnTo>
                  <a:lnTo>
                    <a:pt x="339" y="262"/>
                  </a:lnTo>
                  <a:lnTo>
                    <a:pt x="339" y="263"/>
                  </a:lnTo>
                  <a:lnTo>
                    <a:pt x="338" y="263"/>
                  </a:lnTo>
                  <a:lnTo>
                    <a:pt x="338" y="264"/>
                  </a:lnTo>
                  <a:lnTo>
                    <a:pt x="338" y="265"/>
                  </a:lnTo>
                  <a:lnTo>
                    <a:pt x="338" y="266"/>
                  </a:lnTo>
                  <a:lnTo>
                    <a:pt x="338" y="267"/>
                  </a:lnTo>
                  <a:lnTo>
                    <a:pt x="338" y="268"/>
                  </a:lnTo>
                  <a:lnTo>
                    <a:pt x="338" y="269"/>
                  </a:lnTo>
                  <a:lnTo>
                    <a:pt x="337" y="269"/>
                  </a:lnTo>
                  <a:lnTo>
                    <a:pt x="337" y="270"/>
                  </a:lnTo>
                  <a:lnTo>
                    <a:pt x="337" y="272"/>
                  </a:lnTo>
                  <a:lnTo>
                    <a:pt x="336" y="272"/>
                  </a:lnTo>
                  <a:lnTo>
                    <a:pt x="336" y="273"/>
                  </a:lnTo>
                  <a:lnTo>
                    <a:pt x="337" y="273"/>
                  </a:lnTo>
                  <a:lnTo>
                    <a:pt x="338" y="273"/>
                  </a:lnTo>
                  <a:lnTo>
                    <a:pt x="339" y="273"/>
                  </a:lnTo>
                  <a:lnTo>
                    <a:pt x="340" y="273"/>
                  </a:lnTo>
                  <a:lnTo>
                    <a:pt x="341" y="273"/>
                  </a:lnTo>
                  <a:lnTo>
                    <a:pt x="341" y="274"/>
                  </a:lnTo>
                  <a:lnTo>
                    <a:pt x="342" y="274"/>
                  </a:lnTo>
                  <a:lnTo>
                    <a:pt x="342" y="275"/>
                  </a:lnTo>
                  <a:lnTo>
                    <a:pt x="343" y="275"/>
                  </a:lnTo>
                  <a:lnTo>
                    <a:pt x="343" y="274"/>
                  </a:lnTo>
                  <a:lnTo>
                    <a:pt x="344" y="274"/>
                  </a:lnTo>
                  <a:lnTo>
                    <a:pt x="345" y="274"/>
                  </a:lnTo>
                  <a:lnTo>
                    <a:pt x="346" y="274"/>
                  </a:lnTo>
                  <a:lnTo>
                    <a:pt x="346" y="275"/>
                  </a:lnTo>
                  <a:lnTo>
                    <a:pt x="346" y="276"/>
                  </a:lnTo>
                  <a:lnTo>
                    <a:pt x="347" y="276"/>
                  </a:lnTo>
                  <a:lnTo>
                    <a:pt x="347" y="277"/>
                  </a:lnTo>
                  <a:lnTo>
                    <a:pt x="347" y="278"/>
                  </a:lnTo>
                  <a:lnTo>
                    <a:pt x="348" y="278"/>
                  </a:lnTo>
                  <a:lnTo>
                    <a:pt x="349" y="278"/>
                  </a:lnTo>
                  <a:lnTo>
                    <a:pt x="349" y="279"/>
                  </a:lnTo>
                  <a:lnTo>
                    <a:pt x="350" y="279"/>
                  </a:lnTo>
                  <a:lnTo>
                    <a:pt x="350" y="280"/>
                  </a:lnTo>
                  <a:lnTo>
                    <a:pt x="351" y="280"/>
                  </a:lnTo>
                  <a:lnTo>
                    <a:pt x="352" y="280"/>
                  </a:lnTo>
                  <a:lnTo>
                    <a:pt x="353" y="280"/>
                  </a:lnTo>
                  <a:lnTo>
                    <a:pt x="353" y="281"/>
                  </a:lnTo>
                  <a:lnTo>
                    <a:pt x="352" y="281"/>
                  </a:lnTo>
                  <a:lnTo>
                    <a:pt x="353" y="281"/>
                  </a:lnTo>
                  <a:lnTo>
                    <a:pt x="352" y="281"/>
                  </a:lnTo>
                  <a:lnTo>
                    <a:pt x="352" y="282"/>
                  </a:lnTo>
                  <a:lnTo>
                    <a:pt x="353" y="283"/>
                  </a:lnTo>
                  <a:lnTo>
                    <a:pt x="353" y="284"/>
                  </a:lnTo>
                  <a:lnTo>
                    <a:pt x="354" y="284"/>
                  </a:lnTo>
                  <a:lnTo>
                    <a:pt x="354" y="285"/>
                  </a:lnTo>
                  <a:lnTo>
                    <a:pt x="355" y="285"/>
                  </a:lnTo>
                  <a:lnTo>
                    <a:pt x="355" y="286"/>
                  </a:lnTo>
                  <a:lnTo>
                    <a:pt x="354" y="286"/>
                  </a:lnTo>
                  <a:lnTo>
                    <a:pt x="354" y="287"/>
                  </a:lnTo>
                  <a:lnTo>
                    <a:pt x="353" y="287"/>
                  </a:lnTo>
                  <a:lnTo>
                    <a:pt x="353" y="288"/>
                  </a:lnTo>
                  <a:lnTo>
                    <a:pt x="352" y="289"/>
                  </a:lnTo>
                  <a:lnTo>
                    <a:pt x="351" y="290"/>
                  </a:lnTo>
                  <a:lnTo>
                    <a:pt x="351" y="291"/>
                  </a:lnTo>
                  <a:lnTo>
                    <a:pt x="350" y="291"/>
                  </a:lnTo>
                  <a:lnTo>
                    <a:pt x="350" y="292"/>
                  </a:lnTo>
                  <a:lnTo>
                    <a:pt x="351" y="292"/>
                  </a:lnTo>
                  <a:lnTo>
                    <a:pt x="351" y="293"/>
                  </a:lnTo>
                  <a:lnTo>
                    <a:pt x="352" y="293"/>
                  </a:lnTo>
                  <a:lnTo>
                    <a:pt x="352" y="294"/>
                  </a:lnTo>
                  <a:lnTo>
                    <a:pt x="353" y="295"/>
                  </a:lnTo>
                  <a:lnTo>
                    <a:pt x="353" y="297"/>
                  </a:lnTo>
                  <a:lnTo>
                    <a:pt x="353" y="298"/>
                  </a:lnTo>
                  <a:lnTo>
                    <a:pt x="353" y="299"/>
                  </a:lnTo>
                  <a:lnTo>
                    <a:pt x="353" y="300"/>
                  </a:lnTo>
                  <a:lnTo>
                    <a:pt x="353" y="301"/>
                  </a:lnTo>
                  <a:lnTo>
                    <a:pt x="354" y="301"/>
                  </a:lnTo>
                  <a:lnTo>
                    <a:pt x="354" y="302"/>
                  </a:lnTo>
                  <a:lnTo>
                    <a:pt x="354" y="303"/>
                  </a:lnTo>
                  <a:lnTo>
                    <a:pt x="354" y="304"/>
                  </a:lnTo>
                  <a:lnTo>
                    <a:pt x="354" y="305"/>
                  </a:lnTo>
                  <a:lnTo>
                    <a:pt x="354" y="306"/>
                  </a:lnTo>
                  <a:lnTo>
                    <a:pt x="354" y="307"/>
                  </a:lnTo>
                  <a:lnTo>
                    <a:pt x="355" y="308"/>
                  </a:lnTo>
                  <a:lnTo>
                    <a:pt x="355" y="309"/>
                  </a:lnTo>
                  <a:lnTo>
                    <a:pt x="355" y="310"/>
                  </a:lnTo>
                  <a:lnTo>
                    <a:pt x="354" y="311"/>
                  </a:lnTo>
                  <a:lnTo>
                    <a:pt x="353" y="316"/>
                  </a:lnTo>
                  <a:lnTo>
                    <a:pt x="351" y="324"/>
                  </a:lnTo>
                  <a:lnTo>
                    <a:pt x="350" y="330"/>
                  </a:lnTo>
                  <a:lnTo>
                    <a:pt x="350" y="331"/>
                  </a:lnTo>
                  <a:lnTo>
                    <a:pt x="349" y="332"/>
                  </a:lnTo>
                  <a:lnTo>
                    <a:pt x="348" y="336"/>
                  </a:lnTo>
                  <a:lnTo>
                    <a:pt x="348" y="335"/>
                  </a:lnTo>
                  <a:lnTo>
                    <a:pt x="347" y="335"/>
                  </a:lnTo>
                  <a:lnTo>
                    <a:pt x="347" y="334"/>
                  </a:lnTo>
                  <a:lnTo>
                    <a:pt x="346" y="334"/>
                  </a:lnTo>
                  <a:lnTo>
                    <a:pt x="346" y="335"/>
                  </a:lnTo>
                  <a:lnTo>
                    <a:pt x="346" y="334"/>
                  </a:lnTo>
                  <a:lnTo>
                    <a:pt x="345" y="335"/>
                  </a:lnTo>
                  <a:lnTo>
                    <a:pt x="344" y="335"/>
                  </a:lnTo>
                  <a:lnTo>
                    <a:pt x="344" y="334"/>
                  </a:lnTo>
                  <a:lnTo>
                    <a:pt x="343" y="334"/>
                  </a:lnTo>
                  <a:lnTo>
                    <a:pt x="342" y="334"/>
                  </a:lnTo>
                  <a:lnTo>
                    <a:pt x="342" y="333"/>
                  </a:lnTo>
                  <a:lnTo>
                    <a:pt x="341" y="333"/>
                  </a:lnTo>
                  <a:lnTo>
                    <a:pt x="341" y="332"/>
                  </a:lnTo>
                  <a:lnTo>
                    <a:pt x="340" y="332"/>
                  </a:lnTo>
                  <a:lnTo>
                    <a:pt x="339" y="332"/>
                  </a:lnTo>
                  <a:lnTo>
                    <a:pt x="338" y="332"/>
                  </a:lnTo>
                  <a:lnTo>
                    <a:pt x="338" y="331"/>
                  </a:lnTo>
                  <a:lnTo>
                    <a:pt x="337" y="331"/>
                  </a:lnTo>
                  <a:lnTo>
                    <a:pt x="337" y="332"/>
                  </a:lnTo>
                  <a:lnTo>
                    <a:pt x="336" y="332"/>
                  </a:lnTo>
                  <a:lnTo>
                    <a:pt x="335" y="334"/>
                  </a:lnTo>
                  <a:lnTo>
                    <a:pt x="331" y="339"/>
                  </a:lnTo>
                  <a:lnTo>
                    <a:pt x="329" y="343"/>
                  </a:lnTo>
                  <a:lnTo>
                    <a:pt x="328" y="343"/>
                  </a:lnTo>
                  <a:lnTo>
                    <a:pt x="328" y="344"/>
                  </a:lnTo>
                  <a:lnTo>
                    <a:pt x="327" y="344"/>
                  </a:lnTo>
                  <a:lnTo>
                    <a:pt x="326" y="344"/>
                  </a:lnTo>
                  <a:lnTo>
                    <a:pt x="325" y="344"/>
                  </a:lnTo>
                  <a:lnTo>
                    <a:pt x="324" y="344"/>
                  </a:lnTo>
                  <a:lnTo>
                    <a:pt x="323" y="344"/>
                  </a:lnTo>
                  <a:lnTo>
                    <a:pt x="322" y="343"/>
                  </a:lnTo>
                  <a:lnTo>
                    <a:pt x="321" y="342"/>
                  </a:lnTo>
                  <a:lnTo>
                    <a:pt x="320" y="342"/>
                  </a:lnTo>
                  <a:lnTo>
                    <a:pt x="320" y="341"/>
                  </a:lnTo>
                  <a:lnTo>
                    <a:pt x="320" y="340"/>
                  </a:lnTo>
                  <a:lnTo>
                    <a:pt x="319" y="340"/>
                  </a:lnTo>
                  <a:lnTo>
                    <a:pt x="318" y="340"/>
                  </a:lnTo>
                  <a:lnTo>
                    <a:pt x="318" y="339"/>
                  </a:lnTo>
                  <a:lnTo>
                    <a:pt x="317" y="339"/>
                  </a:lnTo>
                  <a:lnTo>
                    <a:pt x="317" y="338"/>
                  </a:lnTo>
                  <a:lnTo>
                    <a:pt x="316" y="337"/>
                  </a:lnTo>
                  <a:lnTo>
                    <a:pt x="316" y="336"/>
                  </a:lnTo>
                  <a:lnTo>
                    <a:pt x="315" y="336"/>
                  </a:lnTo>
                  <a:lnTo>
                    <a:pt x="314" y="337"/>
                  </a:lnTo>
                  <a:lnTo>
                    <a:pt x="313" y="337"/>
                  </a:lnTo>
                  <a:lnTo>
                    <a:pt x="313" y="336"/>
                  </a:lnTo>
                  <a:lnTo>
                    <a:pt x="313" y="335"/>
                  </a:lnTo>
                  <a:lnTo>
                    <a:pt x="312" y="334"/>
                  </a:lnTo>
                  <a:lnTo>
                    <a:pt x="312" y="333"/>
                  </a:lnTo>
                  <a:lnTo>
                    <a:pt x="311" y="332"/>
                  </a:lnTo>
                  <a:lnTo>
                    <a:pt x="312" y="332"/>
                  </a:lnTo>
                  <a:lnTo>
                    <a:pt x="311" y="331"/>
                  </a:lnTo>
                  <a:lnTo>
                    <a:pt x="310" y="331"/>
                  </a:lnTo>
                  <a:lnTo>
                    <a:pt x="310" y="330"/>
                  </a:lnTo>
                  <a:lnTo>
                    <a:pt x="311" y="330"/>
                  </a:lnTo>
                  <a:lnTo>
                    <a:pt x="311" y="329"/>
                  </a:lnTo>
                  <a:lnTo>
                    <a:pt x="311" y="328"/>
                  </a:lnTo>
                  <a:lnTo>
                    <a:pt x="311" y="327"/>
                  </a:lnTo>
                  <a:lnTo>
                    <a:pt x="310" y="327"/>
                  </a:lnTo>
                  <a:lnTo>
                    <a:pt x="309" y="327"/>
                  </a:lnTo>
                  <a:lnTo>
                    <a:pt x="308" y="326"/>
                  </a:lnTo>
                  <a:lnTo>
                    <a:pt x="308" y="325"/>
                  </a:lnTo>
                  <a:lnTo>
                    <a:pt x="308" y="324"/>
                  </a:lnTo>
                  <a:lnTo>
                    <a:pt x="308" y="323"/>
                  </a:lnTo>
                  <a:lnTo>
                    <a:pt x="306" y="323"/>
                  </a:lnTo>
                  <a:lnTo>
                    <a:pt x="306" y="322"/>
                  </a:lnTo>
                  <a:lnTo>
                    <a:pt x="308" y="322"/>
                  </a:lnTo>
                  <a:lnTo>
                    <a:pt x="308" y="320"/>
                  </a:lnTo>
                  <a:lnTo>
                    <a:pt x="306" y="320"/>
                  </a:lnTo>
                  <a:lnTo>
                    <a:pt x="306" y="319"/>
                  </a:lnTo>
                  <a:lnTo>
                    <a:pt x="305" y="319"/>
                  </a:lnTo>
                  <a:lnTo>
                    <a:pt x="304" y="319"/>
                  </a:lnTo>
                  <a:lnTo>
                    <a:pt x="303" y="319"/>
                  </a:lnTo>
                  <a:lnTo>
                    <a:pt x="302" y="319"/>
                  </a:lnTo>
                  <a:lnTo>
                    <a:pt x="302" y="320"/>
                  </a:lnTo>
                  <a:lnTo>
                    <a:pt x="301" y="320"/>
                  </a:lnTo>
                  <a:lnTo>
                    <a:pt x="300" y="320"/>
                  </a:lnTo>
                  <a:lnTo>
                    <a:pt x="299" y="320"/>
                  </a:lnTo>
                  <a:lnTo>
                    <a:pt x="298" y="320"/>
                  </a:lnTo>
                  <a:lnTo>
                    <a:pt x="297" y="320"/>
                  </a:lnTo>
                  <a:lnTo>
                    <a:pt x="296" y="320"/>
                  </a:lnTo>
                  <a:lnTo>
                    <a:pt x="296" y="319"/>
                  </a:lnTo>
                  <a:lnTo>
                    <a:pt x="295" y="319"/>
                  </a:lnTo>
                  <a:lnTo>
                    <a:pt x="294" y="319"/>
                  </a:lnTo>
                  <a:lnTo>
                    <a:pt x="293" y="319"/>
                  </a:lnTo>
                  <a:lnTo>
                    <a:pt x="292" y="319"/>
                  </a:lnTo>
                  <a:lnTo>
                    <a:pt x="292" y="320"/>
                  </a:lnTo>
                  <a:lnTo>
                    <a:pt x="292" y="322"/>
                  </a:lnTo>
                  <a:lnTo>
                    <a:pt x="291" y="322"/>
                  </a:lnTo>
                  <a:lnTo>
                    <a:pt x="291" y="323"/>
                  </a:lnTo>
                  <a:lnTo>
                    <a:pt x="291" y="324"/>
                  </a:lnTo>
                  <a:lnTo>
                    <a:pt x="290" y="324"/>
                  </a:lnTo>
                  <a:lnTo>
                    <a:pt x="290" y="325"/>
                  </a:lnTo>
                  <a:lnTo>
                    <a:pt x="289" y="325"/>
                  </a:lnTo>
                  <a:lnTo>
                    <a:pt x="289" y="326"/>
                  </a:lnTo>
                  <a:lnTo>
                    <a:pt x="289" y="327"/>
                  </a:lnTo>
                  <a:lnTo>
                    <a:pt x="288" y="327"/>
                  </a:lnTo>
                  <a:lnTo>
                    <a:pt x="288" y="328"/>
                  </a:lnTo>
                  <a:lnTo>
                    <a:pt x="287" y="329"/>
                  </a:lnTo>
                  <a:lnTo>
                    <a:pt x="287" y="330"/>
                  </a:lnTo>
                  <a:lnTo>
                    <a:pt x="287" y="331"/>
                  </a:lnTo>
                  <a:lnTo>
                    <a:pt x="286" y="331"/>
                  </a:lnTo>
                  <a:lnTo>
                    <a:pt x="286" y="332"/>
                  </a:lnTo>
                  <a:lnTo>
                    <a:pt x="286" y="333"/>
                  </a:lnTo>
                  <a:lnTo>
                    <a:pt x="285" y="333"/>
                  </a:lnTo>
                  <a:lnTo>
                    <a:pt x="285" y="334"/>
                  </a:lnTo>
                  <a:lnTo>
                    <a:pt x="285" y="335"/>
                  </a:lnTo>
                  <a:lnTo>
                    <a:pt x="284" y="335"/>
                  </a:lnTo>
                  <a:lnTo>
                    <a:pt x="284" y="336"/>
                  </a:lnTo>
                  <a:lnTo>
                    <a:pt x="283" y="336"/>
                  </a:lnTo>
                  <a:lnTo>
                    <a:pt x="281" y="336"/>
                  </a:lnTo>
                  <a:lnTo>
                    <a:pt x="280" y="336"/>
                  </a:lnTo>
                  <a:lnTo>
                    <a:pt x="280" y="337"/>
                  </a:lnTo>
                  <a:lnTo>
                    <a:pt x="279" y="337"/>
                  </a:lnTo>
                  <a:lnTo>
                    <a:pt x="278" y="337"/>
                  </a:lnTo>
                  <a:lnTo>
                    <a:pt x="277" y="337"/>
                  </a:lnTo>
                  <a:lnTo>
                    <a:pt x="277" y="338"/>
                  </a:lnTo>
                  <a:lnTo>
                    <a:pt x="276" y="338"/>
                  </a:lnTo>
                  <a:lnTo>
                    <a:pt x="275" y="338"/>
                  </a:lnTo>
                  <a:lnTo>
                    <a:pt x="275" y="339"/>
                  </a:lnTo>
                  <a:lnTo>
                    <a:pt x="274" y="339"/>
                  </a:lnTo>
                  <a:lnTo>
                    <a:pt x="273" y="340"/>
                  </a:lnTo>
                  <a:lnTo>
                    <a:pt x="273" y="341"/>
                  </a:lnTo>
                  <a:lnTo>
                    <a:pt x="273" y="342"/>
                  </a:lnTo>
                  <a:lnTo>
                    <a:pt x="272" y="343"/>
                  </a:lnTo>
                  <a:lnTo>
                    <a:pt x="272" y="344"/>
                  </a:lnTo>
                  <a:lnTo>
                    <a:pt x="272" y="345"/>
                  </a:lnTo>
                  <a:lnTo>
                    <a:pt x="271" y="345"/>
                  </a:lnTo>
                  <a:lnTo>
                    <a:pt x="271" y="347"/>
                  </a:lnTo>
                  <a:lnTo>
                    <a:pt x="270" y="347"/>
                  </a:lnTo>
                  <a:lnTo>
                    <a:pt x="269" y="347"/>
                  </a:lnTo>
                  <a:lnTo>
                    <a:pt x="268" y="347"/>
                  </a:lnTo>
                  <a:lnTo>
                    <a:pt x="268" y="348"/>
                  </a:lnTo>
                  <a:lnTo>
                    <a:pt x="267" y="348"/>
                  </a:lnTo>
                  <a:lnTo>
                    <a:pt x="267" y="349"/>
                  </a:lnTo>
                  <a:lnTo>
                    <a:pt x="266" y="349"/>
                  </a:lnTo>
                  <a:lnTo>
                    <a:pt x="266" y="350"/>
                  </a:lnTo>
                  <a:lnTo>
                    <a:pt x="267" y="350"/>
                  </a:lnTo>
                  <a:lnTo>
                    <a:pt x="267" y="351"/>
                  </a:lnTo>
                  <a:lnTo>
                    <a:pt x="268" y="351"/>
                  </a:lnTo>
                  <a:lnTo>
                    <a:pt x="269" y="351"/>
                  </a:lnTo>
                  <a:lnTo>
                    <a:pt x="270" y="351"/>
                  </a:lnTo>
                  <a:lnTo>
                    <a:pt x="270" y="352"/>
                  </a:lnTo>
                  <a:lnTo>
                    <a:pt x="270" y="353"/>
                  </a:lnTo>
                  <a:lnTo>
                    <a:pt x="270" y="354"/>
                  </a:lnTo>
                  <a:lnTo>
                    <a:pt x="270" y="355"/>
                  </a:lnTo>
                  <a:lnTo>
                    <a:pt x="270" y="356"/>
                  </a:lnTo>
                  <a:lnTo>
                    <a:pt x="269" y="356"/>
                  </a:lnTo>
                  <a:lnTo>
                    <a:pt x="269" y="357"/>
                  </a:lnTo>
                  <a:lnTo>
                    <a:pt x="269" y="358"/>
                  </a:lnTo>
                  <a:lnTo>
                    <a:pt x="270" y="358"/>
                  </a:lnTo>
                  <a:lnTo>
                    <a:pt x="270" y="359"/>
                  </a:lnTo>
                  <a:lnTo>
                    <a:pt x="270" y="360"/>
                  </a:lnTo>
                  <a:lnTo>
                    <a:pt x="270" y="361"/>
                  </a:lnTo>
                  <a:lnTo>
                    <a:pt x="270" y="362"/>
                  </a:lnTo>
                  <a:lnTo>
                    <a:pt x="270" y="363"/>
                  </a:lnTo>
                  <a:lnTo>
                    <a:pt x="270" y="364"/>
                  </a:lnTo>
                  <a:lnTo>
                    <a:pt x="271" y="364"/>
                  </a:lnTo>
                  <a:lnTo>
                    <a:pt x="271" y="365"/>
                  </a:lnTo>
                  <a:lnTo>
                    <a:pt x="272" y="365"/>
                  </a:lnTo>
                  <a:lnTo>
                    <a:pt x="273" y="365"/>
                  </a:lnTo>
                  <a:lnTo>
                    <a:pt x="273" y="366"/>
                  </a:lnTo>
                  <a:lnTo>
                    <a:pt x="272" y="366"/>
                  </a:lnTo>
                  <a:lnTo>
                    <a:pt x="272" y="367"/>
                  </a:lnTo>
                  <a:lnTo>
                    <a:pt x="272" y="368"/>
                  </a:lnTo>
                  <a:lnTo>
                    <a:pt x="272" y="369"/>
                  </a:lnTo>
                  <a:lnTo>
                    <a:pt x="272" y="370"/>
                  </a:lnTo>
                  <a:lnTo>
                    <a:pt x="272" y="372"/>
                  </a:lnTo>
                  <a:lnTo>
                    <a:pt x="271" y="372"/>
                  </a:lnTo>
                  <a:lnTo>
                    <a:pt x="271" y="373"/>
                  </a:lnTo>
                  <a:lnTo>
                    <a:pt x="272" y="374"/>
                  </a:lnTo>
                  <a:lnTo>
                    <a:pt x="273" y="374"/>
                  </a:lnTo>
                  <a:lnTo>
                    <a:pt x="274" y="374"/>
                  </a:lnTo>
                  <a:lnTo>
                    <a:pt x="274" y="373"/>
                  </a:lnTo>
                  <a:lnTo>
                    <a:pt x="274" y="372"/>
                  </a:lnTo>
                  <a:lnTo>
                    <a:pt x="275" y="372"/>
                  </a:lnTo>
                  <a:lnTo>
                    <a:pt x="275" y="370"/>
                  </a:lnTo>
                  <a:lnTo>
                    <a:pt x="276" y="370"/>
                  </a:lnTo>
                  <a:lnTo>
                    <a:pt x="276" y="372"/>
                  </a:lnTo>
                  <a:lnTo>
                    <a:pt x="276" y="373"/>
                  </a:lnTo>
                  <a:lnTo>
                    <a:pt x="275" y="374"/>
                  </a:lnTo>
                  <a:lnTo>
                    <a:pt x="276" y="375"/>
                  </a:lnTo>
                  <a:lnTo>
                    <a:pt x="275" y="375"/>
                  </a:lnTo>
                  <a:lnTo>
                    <a:pt x="275" y="376"/>
                  </a:lnTo>
                  <a:lnTo>
                    <a:pt x="275" y="377"/>
                  </a:lnTo>
                  <a:lnTo>
                    <a:pt x="275" y="378"/>
                  </a:lnTo>
                  <a:lnTo>
                    <a:pt x="275" y="379"/>
                  </a:lnTo>
                  <a:lnTo>
                    <a:pt x="274" y="379"/>
                  </a:lnTo>
                  <a:lnTo>
                    <a:pt x="275" y="379"/>
                  </a:lnTo>
                  <a:lnTo>
                    <a:pt x="276" y="379"/>
                  </a:lnTo>
                  <a:lnTo>
                    <a:pt x="277" y="379"/>
                  </a:lnTo>
                  <a:lnTo>
                    <a:pt x="277" y="380"/>
                  </a:lnTo>
                  <a:lnTo>
                    <a:pt x="277" y="381"/>
                  </a:lnTo>
                  <a:lnTo>
                    <a:pt x="278" y="382"/>
                  </a:lnTo>
                  <a:lnTo>
                    <a:pt x="277" y="382"/>
                  </a:lnTo>
                  <a:lnTo>
                    <a:pt x="277" y="383"/>
                  </a:lnTo>
                  <a:lnTo>
                    <a:pt x="277" y="384"/>
                  </a:lnTo>
                  <a:lnTo>
                    <a:pt x="277" y="385"/>
                  </a:lnTo>
                  <a:lnTo>
                    <a:pt x="278" y="385"/>
                  </a:lnTo>
                  <a:lnTo>
                    <a:pt x="278" y="386"/>
                  </a:lnTo>
                  <a:lnTo>
                    <a:pt x="278" y="387"/>
                  </a:lnTo>
                  <a:lnTo>
                    <a:pt x="277" y="387"/>
                  </a:lnTo>
                  <a:lnTo>
                    <a:pt x="278" y="388"/>
                  </a:lnTo>
                  <a:lnTo>
                    <a:pt x="279" y="389"/>
                  </a:lnTo>
                  <a:lnTo>
                    <a:pt x="279" y="390"/>
                  </a:lnTo>
                  <a:lnTo>
                    <a:pt x="280" y="390"/>
                  </a:lnTo>
                  <a:lnTo>
                    <a:pt x="280" y="391"/>
                  </a:lnTo>
                  <a:lnTo>
                    <a:pt x="280" y="392"/>
                  </a:lnTo>
                  <a:lnTo>
                    <a:pt x="279" y="392"/>
                  </a:lnTo>
                  <a:lnTo>
                    <a:pt x="278" y="392"/>
                  </a:lnTo>
                  <a:lnTo>
                    <a:pt x="278" y="391"/>
                  </a:lnTo>
                  <a:lnTo>
                    <a:pt x="277" y="391"/>
                  </a:lnTo>
                  <a:lnTo>
                    <a:pt x="276" y="390"/>
                  </a:lnTo>
                  <a:lnTo>
                    <a:pt x="275" y="390"/>
                  </a:lnTo>
                  <a:lnTo>
                    <a:pt x="274" y="391"/>
                  </a:lnTo>
                  <a:lnTo>
                    <a:pt x="274" y="390"/>
                  </a:lnTo>
                  <a:lnTo>
                    <a:pt x="273" y="391"/>
                  </a:lnTo>
                  <a:lnTo>
                    <a:pt x="272" y="391"/>
                  </a:lnTo>
                  <a:lnTo>
                    <a:pt x="271" y="391"/>
                  </a:lnTo>
                  <a:lnTo>
                    <a:pt x="271" y="392"/>
                  </a:lnTo>
                  <a:lnTo>
                    <a:pt x="270" y="392"/>
                  </a:lnTo>
                  <a:lnTo>
                    <a:pt x="269" y="392"/>
                  </a:lnTo>
                  <a:lnTo>
                    <a:pt x="268" y="393"/>
                  </a:lnTo>
                  <a:lnTo>
                    <a:pt x="267" y="393"/>
                  </a:lnTo>
                  <a:lnTo>
                    <a:pt x="266" y="393"/>
                  </a:lnTo>
                  <a:lnTo>
                    <a:pt x="265" y="393"/>
                  </a:lnTo>
                  <a:lnTo>
                    <a:pt x="264" y="393"/>
                  </a:lnTo>
                  <a:lnTo>
                    <a:pt x="264" y="392"/>
                  </a:lnTo>
                  <a:lnTo>
                    <a:pt x="263" y="392"/>
                  </a:lnTo>
                  <a:lnTo>
                    <a:pt x="262" y="392"/>
                  </a:lnTo>
                  <a:lnTo>
                    <a:pt x="262" y="391"/>
                  </a:lnTo>
                  <a:lnTo>
                    <a:pt x="261" y="391"/>
                  </a:lnTo>
                  <a:lnTo>
                    <a:pt x="261" y="392"/>
                  </a:lnTo>
                  <a:lnTo>
                    <a:pt x="261" y="393"/>
                  </a:lnTo>
                  <a:lnTo>
                    <a:pt x="261" y="394"/>
                  </a:lnTo>
                  <a:lnTo>
                    <a:pt x="261" y="395"/>
                  </a:lnTo>
                  <a:lnTo>
                    <a:pt x="261" y="397"/>
                  </a:lnTo>
                  <a:lnTo>
                    <a:pt x="261" y="398"/>
                  </a:lnTo>
                  <a:lnTo>
                    <a:pt x="261" y="399"/>
                  </a:lnTo>
                  <a:lnTo>
                    <a:pt x="261" y="400"/>
                  </a:lnTo>
                  <a:lnTo>
                    <a:pt x="261" y="401"/>
                  </a:lnTo>
                  <a:lnTo>
                    <a:pt x="261" y="402"/>
                  </a:lnTo>
                  <a:lnTo>
                    <a:pt x="261" y="403"/>
                  </a:lnTo>
                  <a:lnTo>
                    <a:pt x="261" y="404"/>
                  </a:lnTo>
                  <a:lnTo>
                    <a:pt x="261" y="405"/>
                  </a:lnTo>
                  <a:lnTo>
                    <a:pt x="261" y="406"/>
                  </a:lnTo>
                  <a:lnTo>
                    <a:pt x="260" y="407"/>
                  </a:lnTo>
                  <a:lnTo>
                    <a:pt x="259" y="407"/>
                  </a:lnTo>
                  <a:lnTo>
                    <a:pt x="256" y="407"/>
                  </a:lnTo>
                  <a:lnTo>
                    <a:pt x="254" y="408"/>
                  </a:lnTo>
                  <a:lnTo>
                    <a:pt x="253" y="408"/>
                  </a:lnTo>
                  <a:lnTo>
                    <a:pt x="252" y="408"/>
                  </a:lnTo>
                  <a:lnTo>
                    <a:pt x="252" y="409"/>
                  </a:lnTo>
                  <a:lnTo>
                    <a:pt x="252" y="410"/>
                  </a:lnTo>
                  <a:lnTo>
                    <a:pt x="252" y="411"/>
                  </a:lnTo>
                  <a:lnTo>
                    <a:pt x="252" y="412"/>
                  </a:lnTo>
                  <a:lnTo>
                    <a:pt x="253" y="412"/>
                  </a:lnTo>
                  <a:lnTo>
                    <a:pt x="253" y="413"/>
                  </a:lnTo>
                  <a:lnTo>
                    <a:pt x="253" y="414"/>
                  </a:lnTo>
                  <a:lnTo>
                    <a:pt x="253" y="415"/>
                  </a:lnTo>
                  <a:lnTo>
                    <a:pt x="253" y="416"/>
                  </a:lnTo>
                  <a:lnTo>
                    <a:pt x="253" y="417"/>
                  </a:lnTo>
                  <a:lnTo>
                    <a:pt x="252" y="417"/>
                  </a:lnTo>
                  <a:lnTo>
                    <a:pt x="252" y="418"/>
                  </a:lnTo>
                  <a:lnTo>
                    <a:pt x="252" y="419"/>
                  </a:lnTo>
                  <a:lnTo>
                    <a:pt x="251" y="420"/>
                  </a:lnTo>
                  <a:lnTo>
                    <a:pt x="251" y="422"/>
                  </a:lnTo>
                  <a:lnTo>
                    <a:pt x="251" y="423"/>
                  </a:lnTo>
                  <a:lnTo>
                    <a:pt x="251" y="424"/>
                  </a:lnTo>
                  <a:lnTo>
                    <a:pt x="252" y="424"/>
                  </a:lnTo>
                  <a:lnTo>
                    <a:pt x="252" y="425"/>
                  </a:lnTo>
                  <a:lnTo>
                    <a:pt x="252" y="426"/>
                  </a:lnTo>
                  <a:lnTo>
                    <a:pt x="253" y="426"/>
                  </a:lnTo>
                  <a:lnTo>
                    <a:pt x="254" y="426"/>
                  </a:lnTo>
                  <a:lnTo>
                    <a:pt x="254" y="427"/>
                  </a:lnTo>
                  <a:lnTo>
                    <a:pt x="254" y="428"/>
                  </a:lnTo>
                  <a:lnTo>
                    <a:pt x="255" y="428"/>
                  </a:lnTo>
                  <a:lnTo>
                    <a:pt x="256" y="428"/>
                  </a:lnTo>
                  <a:lnTo>
                    <a:pt x="258" y="428"/>
                  </a:lnTo>
                  <a:lnTo>
                    <a:pt x="258" y="427"/>
                  </a:lnTo>
                  <a:lnTo>
                    <a:pt x="258" y="428"/>
                  </a:lnTo>
                  <a:lnTo>
                    <a:pt x="259" y="428"/>
                  </a:lnTo>
                  <a:lnTo>
                    <a:pt x="260" y="429"/>
                  </a:lnTo>
                  <a:lnTo>
                    <a:pt x="261" y="429"/>
                  </a:lnTo>
                  <a:lnTo>
                    <a:pt x="261" y="430"/>
                  </a:lnTo>
                  <a:lnTo>
                    <a:pt x="262" y="430"/>
                  </a:lnTo>
                  <a:lnTo>
                    <a:pt x="262" y="431"/>
                  </a:lnTo>
                  <a:lnTo>
                    <a:pt x="263" y="431"/>
                  </a:lnTo>
                  <a:lnTo>
                    <a:pt x="264" y="431"/>
                  </a:lnTo>
                  <a:lnTo>
                    <a:pt x="264" y="432"/>
                  </a:lnTo>
                  <a:lnTo>
                    <a:pt x="265" y="432"/>
                  </a:lnTo>
                  <a:lnTo>
                    <a:pt x="265" y="433"/>
                  </a:lnTo>
                  <a:lnTo>
                    <a:pt x="266" y="433"/>
                  </a:lnTo>
                  <a:lnTo>
                    <a:pt x="267" y="433"/>
                  </a:lnTo>
                  <a:lnTo>
                    <a:pt x="267" y="434"/>
                  </a:lnTo>
                  <a:lnTo>
                    <a:pt x="266" y="434"/>
                  </a:lnTo>
                  <a:lnTo>
                    <a:pt x="266" y="435"/>
                  </a:lnTo>
                  <a:lnTo>
                    <a:pt x="266" y="436"/>
                  </a:lnTo>
                  <a:lnTo>
                    <a:pt x="267" y="436"/>
                  </a:lnTo>
                  <a:lnTo>
                    <a:pt x="267" y="437"/>
                  </a:lnTo>
                  <a:lnTo>
                    <a:pt x="268" y="437"/>
                  </a:lnTo>
                  <a:lnTo>
                    <a:pt x="268" y="438"/>
                  </a:lnTo>
                  <a:lnTo>
                    <a:pt x="269" y="438"/>
                  </a:lnTo>
                  <a:lnTo>
                    <a:pt x="270" y="438"/>
                  </a:lnTo>
                  <a:lnTo>
                    <a:pt x="271" y="438"/>
                  </a:lnTo>
                  <a:lnTo>
                    <a:pt x="271" y="439"/>
                  </a:lnTo>
                  <a:lnTo>
                    <a:pt x="272" y="439"/>
                  </a:lnTo>
                  <a:lnTo>
                    <a:pt x="272" y="440"/>
                  </a:lnTo>
                  <a:lnTo>
                    <a:pt x="272" y="441"/>
                  </a:lnTo>
                  <a:lnTo>
                    <a:pt x="273" y="441"/>
                  </a:lnTo>
                  <a:lnTo>
                    <a:pt x="274" y="441"/>
                  </a:lnTo>
                  <a:lnTo>
                    <a:pt x="275" y="440"/>
                  </a:lnTo>
                  <a:lnTo>
                    <a:pt x="276" y="440"/>
                  </a:lnTo>
                  <a:lnTo>
                    <a:pt x="277" y="440"/>
                  </a:lnTo>
                  <a:lnTo>
                    <a:pt x="278" y="440"/>
                  </a:lnTo>
                  <a:lnTo>
                    <a:pt x="278" y="441"/>
                  </a:lnTo>
                  <a:lnTo>
                    <a:pt x="279" y="441"/>
                  </a:lnTo>
                  <a:lnTo>
                    <a:pt x="280" y="441"/>
                  </a:lnTo>
                  <a:lnTo>
                    <a:pt x="280" y="440"/>
                  </a:lnTo>
                  <a:lnTo>
                    <a:pt x="281" y="440"/>
                  </a:lnTo>
                  <a:lnTo>
                    <a:pt x="281" y="441"/>
                  </a:lnTo>
                  <a:lnTo>
                    <a:pt x="283" y="441"/>
                  </a:lnTo>
                  <a:lnTo>
                    <a:pt x="284" y="441"/>
                  </a:lnTo>
                  <a:lnTo>
                    <a:pt x="284" y="442"/>
                  </a:lnTo>
                  <a:lnTo>
                    <a:pt x="284" y="443"/>
                  </a:lnTo>
                  <a:lnTo>
                    <a:pt x="284" y="444"/>
                  </a:lnTo>
                  <a:lnTo>
                    <a:pt x="285" y="444"/>
                  </a:lnTo>
                  <a:lnTo>
                    <a:pt x="285" y="445"/>
                  </a:lnTo>
                  <a:lnTo>
                    <a:pt x="285" y="447"/>
                  </a:lnTo>
                  <a:lnTo>
                    <a:pt x="286" y="447"/>
                  </a:lnTo>
                  <a:lnTo>
                    <a:pt x="286" y="448"/>
                  </a:lnTo>
                  <a:lnTo>
                    <a:pt x="287" y="448"/>
                  </a:lnTo>
                  <a:lnTo>
                    <a:pt x="287" y="449"/>
                  </a:lnTo>
                  <a:lnTo>
                    <a:pt x="288" y="449"/>
                  </a:lnTo>
                  <a:lnTo>
                    <a:pt x="288" y="450"/>
                  </a:lnTo>
                  <a:lnTo>
                    <a:pt x="288" y="451"/>
                  </a:lnTo>
                  <a:lnTo>
                    <a:pt x="288" y="452"/>
                  </a:lnTo>
                  <a:lnTo>
                    <a:pt x="288" y="453"/>
                  </a:lnTo>
                  <a:lnTo>
                    <a:pt x="288" y="454"/>
                  </a:lnTo>
                  <a:lnTo>
                    <a:pt x="289" y="454"/>
                  </a:lnTo>
                  <a:lnTo>
                    <a:pt x="289" y="455"/>
                  </a:lnTo>
                  <a:lnTo>
                    <a:pt x="289" y="456"/>
                  </a:lnTo>
                  <a:lnTo>
                    <a:pt x="290" y="456"/>
                  </a:lnTo>
                  <a:lnTo>
                    <a:pt x="291" y="457"/>
                  </a:lnTo>
                  <a:lnTo>
                    <a:pt x="292" y="457"/>
                  </a:lnTo>
                  <a:lnTo>
                    <a:pt x="292" y="458"/>
                  </a:lnTo>
                  <a:lnTo>
                    <a:pt x="291" y="458"/>
                  </a:lnTo>
                  <a:lnTo>
                    <a:pt x="292" y="458"/>
                  </a:lnTo>
                  <a:lnTo>
                    <a:pt x="292" y="459"/>
                  </a:lnTo>
                  <a:lnTo>
                    <a:pt x="293" y="459"/>
                  </a:lnTo>
                  <a:lnTo>
                    <a:pt x="293" y="460"/>
                  </a:lnTo>
                  <a:lnTo>
                    <a:pt x="294" y="460"/>
                  </a:lnTo>
                  <a:lnTo>
                    <a:pt x="295" y="460"/>
                  </a:lnTo>
                  <a:lnTo>
                    <a:pt x="295" y="461"/>
                  </a:lnTo>
                  <a:lnTo>
                    <a:pt x="296" y="461"/>
                  </a:lnTo>
                  <a:lnTo>
                    <a:pt x="298" y="462"/>
                  </a:lnTo>
                  <a:lnTo>
                    <a:pt x="299" y="462"/>
                  </a:lnTo>
                  <a:lnTo>
                    <a:pt x="299" y="463"/>
                  </a:lnTo>
                  <a:lnTo>
                    <a:pt x="300" y="464"/>
                  </a:lnTo>
                  <a:lnTo>
                    <a:pt x="301" y="464"/>
                  </a:lnTo>
                  <a:lnTo>
                    <a:pt x="302" y="465"/>
                  </a:lnTo>
                  <a:lnTo>
                    <a:pt x="303" y="466"/>
                  </a:lnTo>
                  <a:lnTo>
                    <a:pt x="303" y="467"/>
                  </a:lnTo>
                  <a:lnTo>
                    <a:pt x="304" y="467"/>
                  </a:lnTo>
                  <a:lnTo>
                    <a:pt x="304" y="466"/>
                  </a:lnTo>
                  <a:lnTo>
                    <a:pt x="304" y="465"/>
                  </a:lnTo>
                  <a:lnTo>
                    <a:pt x="305" y="465"/>
                  </a:lnTo>
                  <a:lnTo>
                    <a:pt x="306" y="465"/>
                  </a:lnTo>
                  <a:lnTo>
                    <a:pt x="306" y="466"/>
                  </a:lnTo>
                  <a:lnTo>
                    <a:pt x="308" y="467"/>
                  </a:lnTo>
                  <a:lnTo>
                    <a:pt x="308" y="466"/>
                  </a:lnTo>
                  <a:lnTo>
                    <a:pt x="309" y="466"/>
                  </a:lnTo>
                  <a:lnTo>
                    <a:pt x="309" y="465"/>
                  </a:lnTo>
                  <a:lnTo>
                    <a:pt x="309" y="466"/>
                  </a:lnTo>
                  <a:lnTo>
                    <a:pt x="310" y="466"/>
                  </a:lnTo>
                  <a:lnTo>
                    <a:pt x="310" y="467"/>
                  </a:lnTo>
                  <a:lnTo>
                    <a:pt x="311" y="467"/>
                  </a:lnTo>
                  <a:lnTo>
                    <a:pt x="311" y="468"/>
                  </a:lnTo>
                  <a:lnTo>
                    <a:pt x="312" y="468"/>
                  </a:lnTo>
                  <a:lnTo>
                    <a:pt x="312" y="469"/>
                  </a:lnTo>
                  <a:lnTo>
                    <a:pt x="312" y="471"/>
                  </a:lnTo>
                  <a:lnTo>
                    <a:pt x="313" y="471"/>
                  </a:lnTo>
                  <a:lnTo>
                    <a:pt x="312" y="471"/>
                  </a:lnTo>
                  <a:lnTo>
                    <a:pt x="311" y="471"/>
                  </a:lnTo>
                  <a:lnTo>
                    <a:pt x="311" y="472"/>
                  </a:lnTo>
                  <a:lnTo>
                    <a:pt x="311" y="473"/>
                  </a:lnTo>
                  <a:lnTo>
                    <a:pt x="310" y="474"/>
                  </a:lnTo>
                  <a:lnTo>
                    <a:pt x="309" y="478"/>
                  </a:lnTo>
                  <a:lnTo>
                    <a:pt x="308" y="479"/>
                  </a:lnTo>
                  <a:lnTo>
                    <a:pt x="308" y="481"/>
                  </a:lnTo>
                  <a:lnTo>
                    <a:pt x="306" y="483"/>
                  </a:lnTo>
                  <a:lnTo>
                    <a:pt x="306" y="484"/>
                  </a:lnTo>
                  <a:lnTo>
                    <a:pt x="305" y="486"/>
                  </a:lnTo>
                  <a:lnTo>
                    <a:pt x="305" y="487"/>
                  </a:lnTo>
                  <a:lnTo>
                    <a:pt x="304" y="488"/>
                  </a:lnTo>
                  <a:lnTo>
                    <a:pt x="304" y="489"/>
                  </a:lnTo>
                  <a:lnTo>
                    <a:pt x="303" y="492"/>
                  </a:lnTo>
                  <a:lnTo>
                    <a:pt x="302" y="494"/>
                  </a:lnTo>
                  <a:lnTo>
                    <a:pt x="302" y="496"/>
                  </a:lnTo>
                  <a:lnTo>
                    <a:pt x="301" y="496"/>
                  </a:lnTo>
                  <a:lnTo>
                    <a:pt x="301" y="498"/>
                  </a:lnTo>
                  <a:lnTo>
                    <a:pt x="300" y="500"/>
                  </a:lnTo>
                  <a:lnTo>
                    <a:pt x="300" y="501"/>
                  </a:lnTo>
                  <a:lnTo>
                    <a:pt x="295" y="508"/>
                  </a:lnTo>
                  <a:lnTo>
                    <a:pt x="294" y="510"/>
                  </a:lnTo>
                  <a:lnTo>
                    <a:pt x="294" y="511"/>
                  </a:lnTo>
                  <a:lnTo>
                    <a:pt x="294" y="512"/>
                  </a:lnTo>
                  <a:lnTo>
                    <a:pt x="294" y="513"/>
                  </a:lnTo>
                  <a:lnTo>
                    <a:pt x="294" y="514"/>
                  </a:lnTo>
                  <a:lnTo>
                    <a:pt x="292" y="517"/>
                  </a:lnTo>
                  <a:lnTo>
                    <a:pt x="292" y="518"/>
                  </a:lnTo>
                  <a:lnTo>
                    <a:pt x="291" y="518"/>
                  </a:lnTo>
                  <a:lnTo>
                    <a:pt x="291" y="519"/>
                  </a:lnTo>
                  <a:lnTo>
                    <a:pt x="291" y="521"/>
                  </a:lnTo>
                  <a:lnTo>
                    <a:pt x="291" y="522"/>
                  </a:lnTo>
                  <a:lnTo>
                    <a:pt x="290" y="524"/>
                  </a:lnTo>
                  <a:lnTo>
                    <a:pt x="291" y="525"/>
                  </a:lnTo>
                  <a:lnTo>
                    <a:pt x="289" y="526"/>
                  </a:lnTo>
                  <a:lnTo>
                    <a:pt x="288" y="527"/>
                  </a:lnTo>
                  <a:lnTo>
                    <a:pt x="288" y="528"/>
                  </a:lnTo>
                  <a:lnTo>
                    <a:pt x="288" y="530"/>
                  </a:lnTo>
                  <a:lnTo>
                    <a:pt x="288" y="532"/>
                  </a:lnTo>
                  <a:lnTo>
                    <a:pt x="288" y="534"/>
                  </a:lnTo>
                  <a:lnTo>
                    <a:pt x="289" y="535"/>
                  </a:lnTo>
                  <a:lnTo>
                    <a:pt x="289" y="536"/>
                  </a:lnTo>
                  <a:lnTo>
                    <a:pt x="289" y="537"/>
                  </a:lnTo>
                  <a:lnTo>
                    <a:pt x="289" y="538"/>
                  </a:lnTo>
                  <a:lnTo>
                    <a:pt x="289" y="539"/>
                  </a:lnTo>
                  <a:lnTo>
                    <a:pt x="290" y="540"/>
                  </a:lnTo>
                  <a:lnTo>
                    <a:pt x="290" y="541"/>
                  </a:lnTo>
                  <a:lnTo>
                    <a:pt x="291" y="543"/>
                  </a:lnTo>
                  <a:lnTo>
                    <a:pt x="291" y="544"/>
                  </a:lnTo>
                  <a:lnTo>
                    <a:pt x="292" y="546"/>
                  </a:lnTo>
                  <a:lnTo>
                    <a:pt x="293" y="547"/>
                  </a:lnTo>
                  <a:lnTo>
                    <a:pt x="292" y="546"/>
                  </a:lnTo>
                  <a:lnTo>
                    <a:pt x="291" y="547"/>
                  </a:lnTo>
                  <a:lnTo>
                    <a:pt x="290" y="547"/>
                  </a:lnTo>
                  <a:lnTo>
                    <a:pt x="289" y="547"/>
                  </a:lnTo>
                  <a:lnTo>
                    <a:pt x="289" y="548"/>
                  </a:lnTo>
                  <a:lnTo>
                    <a:pt x="285" y="549"/>
                  </a:lnTo>
                  <a:lnTo>
                    <a:pt x="283" y="549"/>
                  </a:lnTo>
                  <a:lnTo>
                    <a:pt x="283" y="550"/>
                  </a:lnTo>
                  <a:lnTo>
                    <a:pt x="284" y="550"/>
                  </a:lnTo>
                  <a:lnTo>
                    <a:pt x="285" y="550"/>
                  </a:lnTo>
                  <a:lnTo>
                    <a:pt x="284" y="552"/>
                  </a:lnTo>
                  <a:lnTo>
                    <a:pt x="283" y="554"/>
                  </a:lnTo>
                  <a:lnTo>
                    <a:pt x="281" y="554"/>
                  </a:lnTo>
                  <a:lnTo>
                    <a:pt x="281" y="556"/>
                  </a:lnTo>
                  <a:lnTo>
                    <a:pt x="281" y="557"/>
                  </a:lnTo>
                  <a:lnTo>
                    <a:pt x="279" y="558"/>
                  </a:lnTo>
                  <a:lnTo>
                    <a:pt x="280" y="561"/>
                  </a:lnTo>
                  <a:lnTo>
                    <a:pt x="280" y="563"/>
                  </a:lnTo>
                  <a:lnTo>
                    <a:pt x="281" y="565"/>
                  </a:lnTo>
                  <a:lnTo>
                    <a:pt x="284" y="567"/>
                  </a:lnTo>
                  <a:lnTo>
                    <a:pt x="280" y="568"/>
                  </a:lnTo>
                  <a:lnTo>
                    <a:pt x="278" y="568"/>
                  </a:lnTo>
                  <a:lnTo>
                    <a:pt x="278" y="569"/>
                  </a:lnTo>
                  <a:lnTo>
                    <a:pt x="278" y="571"/>
                  </a:lnTo>
                  <a:lnTo>
                    <a:pt x="278" y="572"/>
                  </a:lnTo>
                  <a:lnTo>
                    <a:pt x="278" y="573"/>
                  </a:lnTo>
                  <a:lnTo>
                    <a:pt x="279" y="573"/>
                  </a:lnTo>
                  <a:lnTo>
                    <a:pt x="280" y="573"/>
                  </a:lnTo>
                  <a:lnTo>
                    <a:pt x="280" y="574"/>
                  </a:lnTo>
                  <a:lnTo>
                    <a:pt x="280" y="575"/>
                  </a:lnTo>
                  <a:lnTo>
                    <a:pt x="280" y="576"/>
                  </a:lnTo>
                  <a:lnTo>
                    <a:pt x="280" y="577"/>
                  </a:lnTo>
                  <a:lnTo>
                    <a:pt x="281" y="578"/>
                  </a:lnTo>
                  <a:lnTo>
                    <a:pt x="281" y="579"/>
                  </a:lnTo>
                  <a:lnTo>
                    <a:pt x="281" y="580"/>
                  </a:lnTo>
                  <a:lnTo>
                    <a:pt x="283" y="581"/>
                  </a:lnTo>
                  <a:lnTo>
                    <a:pt x="283" y="582"/>
                  </a:lnTo>
                  <a:lnTo>
                    <a:pt x="284" y="583"/>
                  </a:lnTo>
                  <a:lnTo>
                    <a:pt x="285" y="583"/>
                  </a:lnTo>
                  <a:lnTo>
                    <a:pt x="286" y="584"/>
                  </a:lnTo>
                  <a:lnTo>
                    <a:pt x="284" y="584"/>
                  </a:lnTo>
                  <a:lnTo>
                    <a:pt x="283" y="584"/>
                  </a:lnTo>
                  <a:lnTo>
                    <a:pt x="280" y="584"/>
                  </a:lnTo>
                  <a:lnTo>
                    <a:pt x="278" y="584"/>
                  </a:lnTo>
                  <a:lnTo>
                    <a:pt x="277" y="584"/>
                  </a:lnTo>
                  <a:lnTo>
                    <a:pt x="277" y="585"/>
                  </a:lnTo>
                  <a:lnTo>
                    <a:pt x="273" y="591"/>
                  </a:lnTo>
                  <a:lnTo>
                    <a:pt x="272" y="592"/>
                  </a:lnTo>
                  <a:lnTo>
                    <a:pt x="272" y="593"/>
                  </a:lnTo>
                  <a:lnTo>
                    <a:pt x="272" y="594"/>
                  </a:lnTo>
                  <a:lnTo>
                    <a:pt x="272" y="596"/>
                  </a:lnTo>
                  <a:lnTo>
                    <a:pt x="272" y="597"/>
                  </a:lnTo>
                  <a:lnTo>
                    <a:pt x="272" y="598"/>
                  </a:lnTo>
                  <a:lnTo>
                    <a:pt x="271" y="600"/>
                  </a:lnTo>
                  <a:lnTo>
                    <a:pt x="270" y="601"/>
                  </a:lnTo>
                  <a:lnTo>
                    <a:pt x="269" y="603"/>
                  </a:lnTo>
                  <a:lnTo>
                    <a:pt x="270" y="605"/>
                  </a:lnTo>
                  <a:lnTo>
                    <a:pt x="270" y="606"/>
                  </a:lnTo>
                  <a:lnTo>
                    <a:pt x="271" y="610"/>
                  </a:lnTo>
                  <a:lnTo>
                    <a:pt x="270" y="612"/>
                  </a:lnTo>
                  <a:lnTo>
                    <a:pt x="270" y="613"/>
                  </a:lnTo>
                  <a:lnTo>
                    <a:pt x="271" y="613"/>
                  </a:lnTo>
                  <a:lnTo>
                    <a:pt x="271" y="614"/>
                  </a:lnTo>
                  <a:lnTo>
                    <a:pt x="271" y="615"/>
                  </a:lnTo>
                  <a:lnTo>
                    <a:pt x="271" y="616"/>
                  </a:lnTo>
                  <a:lnTo>
                    <a:pt x="271" y="617"/>
                  </a:lnTo>
                  <a:lnTo>
                    <a:pt x="271" y="618"/>
                  </a:lnTo>
                  <a:lnTo>
                    <a:pt x="272" y="618"/>
                  </a:lnTo>
                  <a:lnTo>
                    <a:pt x="272" y="619"/>
                  </a:lnTo>
                  <a:lnTo>
                    <a:pt x="273" y="619"/>
                  </a:lnTo>
                  <a:lnTo>
                    <a:pt x="273" y="621"/>
                  </a:lnTo>
                  <a:lnTo>
                    <a:pt x="272" y="621"/>
                  </a:lnTo>
                  <a:lnTo>
                    <a:pt x="272" y="622"/>
                  </a:lnTo>
                  <a:lnTo>
                    <a:pt x="269" y="622"/>
                  </a:lnTo>
                  <a:lnTo>
                    <a:pt x="268" y="622"/>
                  </a:lnTo>
                  <a:lnTo>
                    <a:pt x="266" y="623"/>
                  </a:lnTo>
                  <a:lnTo>
                    <a:pt x="265" y="623"/>
                  </a:lnTo>
                  <a:lnTo>
                    <a:pt x="264" y="623"/>
                  </a:lnTo>
                  <a:lnTo>
                    <a:pt x="263" y="623"/>
                  </a:lnTo>
                  <a:lnTo>
                    <a:pt x="261" y="623"/>
                  </a:lnTo>
                  <a:lnTo>
                    <a:pt x="260" y="623"/>
                  </a:lnTo>
                  <a:lnTo>
                    <a:pt x="259" y="624"/>
                  </a:lnTo>
                  <a:lnTo>
                    <a:pt x="256" y="625"/>
                  </a:lnTo>
                  <a:lnTo>
                    <a:pt x="255" y="626"/>
                  </a:lnTo>
                  <a:lnTo>
                    <a:pt x="255" y="627"/>
                  </a:lnTo>
                  <a:lnTo>
                    <a:pt x="255" y="628"/>
                  </a:lnTo>
                  <a:lnTo>
                    <a:pt x="255" y="629"/>
                  </a:lnTo>
                  <a:lnTo>
                    <a:pt x="254" y="630"/>
                  </a:lnTo>
                  <a:lnTo>
                    <a:pt x="255" y="631"/>
                  </a:lnTo>
                  <a:lnTo>
                    <a:pt x="255" y="632"/>
                  </a:lnTo>
                  <a:lnTo>
                    <a:pt x="255" y="633"/>
                  </a:lnTo>
                  <a:lnTo>
                    <a:pt x="256" y="634"/>
                  </a:lnTo>
                  <a:lnTo>
                    <a:pt x="256" y="635"/>
                  </a:lnTo>
                  <a:lnTo>
                    <a:pt x="258" y="635"/>
                  </a:lnTo>
                  <a:lnTo>
                    <a:pt x="258" y="636"/>
                  </a:lnTo>
                  <a:lnTo>
                    <a:pt x="260" y="640"/>
                  </a:lnTo>
                  <a:lnTo>
                    <a:pt x="263" y="642"/>
                  </a:lnTo>
                  <a:lnTo>
                    <a:pt x="263" y="643"/>
                  </a:lnTo>
                  <a:lnTo>
                    <a:pt x="264" y="643"/>
                  </a:lnTo>
                  <a:lnTo>
                    <a:pt x="265" y="643"/>
                  </a:lnTo>
                  <a:lnTo>
                    <a:pt x="266" y="644"/>
                  </a:lnTo>
                  <a:lnTo>
                    <a:pt x="266" y="646"/>
                  </a:lnTo>
                  <a:lnTo>
                    <a:pt x="266" y="647"/>
                  </a:lnTo>
                  <a:lnTo>
                    <a:pt x="267" y="647"/>
                  </a:lnTo>
                  <a:lnTo>
                    <a:pt x="267" y="648"/>
                  </a:lnTo>
                  <a:lnTo>
                    <a:pt x="266" y="648"/>
                  </a:lnTo>
                  <a:lnTo>
                    <a:pt x="267" y="648"/>
                  </a:lnTo>
                  <a:lnTo>
                    <a:pt x="267" y="649"/>
                  </a:lnTo>
                  <a:lnTo>
                    <a:pt x="267" y="650"/>
                  </a:lnTo>
                  <a:lnTo>
                    <a:pt x="268" y="651"/>
                  </a:lnTo>
                  <a:lnTo>
                    <a:pt x="268" y="652"/>
                  </a:lnTo>
                  <a:lnTo>
                    <a:pt x="268" y="653"/>
                  </a:lnTo>
                  <a:lnTo>
                    <a:pt x="267" y="653"/>
                  </a:lnTo>
                  <a:lnTo>
                    <a:pt x="267" y="654"/>
                  </a:lnTo>
                  <a:lnTo>
                    <a:pt x="266" y="654"/>
                  </a:lnTo>
                  <a:lnTo>
                    <a:pt x="265" y="654"/>
                  </a:lnTo>
                  <a:lnTo>
                    <a:pt x="264" y="654"/>
                  </a:lnTo>
                  <a:lnTo>
                    <a:pt x="264" y="655"/>
                  </a:lnTo>
                  <a:lnTo>
                    <a:pt x="263" y="656"/>
                  </a:lnTo>
                  <a:lnTo>
                    <a:pt x="263" y="657"/>
                  </a:lnTo>
                  <a:lnTo>
                    <a:pt x="262" y="657"/>
                  </a:lnTo>
                  <a:lnTo>
                    <a:pt x="261" y="657"/>
                  </a:lnTo>
                  <a:lnTo>
                    <a:pt x="261" y="658"/>
                  </a:lnTo>
                  <a:lnTo>
                    <a:pt x="260" y="659"/>
                  </a:lnTo>
                  <a:lnTo>
                    <a:pt x="260" y="660"/>
                  </a:lnTo>
                  <a:lnTo>
                    <a:pt x="260" y="661"/>
                  </a:lnTo>
                  <a:lnTo>
                    <a:pt x="259" y="661"/>
                  </a:lnTo>
                  <a:lnTo>
                    <a:pt x="259" y="662"/>
                  </a:lnTo>
                  <a:lnTo>
                    <a:pt x="259" y="663"/>
                  </a:lnTo>
                  <a:lnTo>
                    <a:pt x="258" y="663"/>
                  </a:lnTo>
                  <a:lnTo>
                    <a:pt x="256" y="663"/>
                  </a:lnTo>
                  <a:lnTo>
                    <a:pt x="255" y="663"/>
                  </a:lnTo>
                  <a:lnTo>
                    <a:pt x="254" y="663"/>
                  </a:lnTo>
                  <a:lnTo>
                    <a:pt x="253" y="663"/>
                  </a:lnTo>
                  <a:lnTo>
                    <a:pt x="253" y="662"/>
                  </a:lnTo>
                  <a:lnTo>
                    <a:pt x="252" y="662"/>
                  </a:lnTo>
                  <a:lnTo>
                    <a:pt x="252" y="661"/>
                  </a:lnTo>
                  <a:lnTo>
                    <a:pt x="251" y="661"/>
                  </a:lnTo>
                  <a:lnTo>
                    <a:pt x="250" y="661"/>
                  </a:lnTo>
                  <a:lnTo>
                    <a:pt x="250" y="660"/>
                  </a:lnTo>
                  <a:lnTo>
                    <a:pt x="249" y="660"/>
                  </a:lnTo>
                  <a:lnTo>
                    <a:pt x="249" y="659"/>
                  </a:lnTo>
                  <a:lnTo>
                    <a:pt x="248" y="659"/>
                  </a:lnTo>
                  <a:lnTo>
                    <a:pt x="248" y="658"/>
                  </a:lnTo>
                  <a:lnTo>
                    <a:pt x="247" y="658"/>
                  </a:lnTo>
                  <a:lnTo>
                    <a:pt x="247" y="657"/>
                  </a:lnTo>
                  <a:lnTo>
                    <a:pt x="246" y="657"/>
                  </a:lnTo>
                  <a:lnTo>
                    <a:pt x="245" y="656"/>
                  </a:lnTo>
                  <a:lnTo>
                    <a:pt x="245" y="655"/>
                  </a:lnTo>
                  <a:lnTo>
                    <a:pt x="244" y="655"/>
                  </a:lnTo>
                  <a:lnTo>
                    <a:pt x="244" y="654"/>
                  </a:lnTo>
                  <a:lnTo>
                    <a:pt x="243" y="654"/>
                  </a:lnTo>
                  <a:lnTo>
                    <a:pt x="243" y="653"/>
                  </a:lnTo>
                  <a:lnTo>
                    <a:pt x="242" y="653"/>
                  </a:lnTo>
                  <a:lnTo>
                    <a:pt x="241" y="652"/>
                  </a:lnTo>
                  <a:lnTo>
                    <a:pt x="241" y="653"/>
                  </a:lnTo>
                  <a:lnTo>
                    <a:pt x="240" y="653"/>
                  </a:lnTo>
                  <a:lnTo>
                    <a:pt x="239" y="653"/>
                  </a:lnTo>
                  <a:lnTo>
                    <a:pt x="239" y="652"/>
                  </a:lnTo>
                  <a:lnTo>
                    <a:pt x="238" y="652"/>
                  </a:lnTo>
                  <a:lnTo>
                    <a:pt x="237" y="653"/>
                  </a:lnTo>
                  <a:lnTo>
                    <a:pt x="237" y="654"/>
                  </a:lnTo>
                  <a:lnTo>
                    <a:pt x="236" y="654"/>
                  </a:lnTo>
                  <a:lnTo>
                    <a:pt x="236" y="655"/>
                  </a:lnTo>
                  <a:lnTo>
                    <a:pt x="235" y="655"/>
                  </a:lnTo>
                  <a:lnTo>
                    <a:pt x="234" y="655"/>
                  </a:lnTo>
                  <a:lnTo>
                    <a:pt x="233" y="655"/>
                  </a:lnTo>
                  <a:lnTo>
                    <a:pt x="231" y="655"/>
                  </a:lnTo>
                  <a:lnTo>
                    <a:pt x="231" y="654"/>
                  </a:lnTo>
                  <a:lnTo>
                    <a:pt x="230" y="654"/>
                  </a:lnTo>
                  <a:lnTo>
                    <a:pt x="230" y="653"/>
                  </a:lnTo>
                  <a:lnTo>
                    <a:pt x="229" y="653"/>
                  </a:lnTo>
                  <a:lnTo>
                    <a:pt x="229" y="652"/>
                  </a:lnTo>
                  <a:lnTo>
                    <a:pt x="229" y="651"/>
                  </a:lnTo>
                  <a:lnTo>
                    <a:pt x="228" y="651"/>
                  </a:lnTo>
                  <a:lnTo>
                    <a:pt x="228" y="650"/>
                  </a:lnTo>
                  <a:lnTo>
                    <a:pt x="228" y="651"/>
                  </a:lnTo>
                  <a:lnTo>
                    <a:pt x="228" y="652"/>
                  </a:lnTo>
                  <a:lnTo>
                    <a:pt x="227" y="653"/>
                  </a:lnTo>
                  <a:lnTo>
                    <a:pt x="227" y="654"/>
                  </a:lnTo>
                  <a:lnTo>
                    <a:pt x="227" y="655"/>
                  </a:lnTo>
                  <a:lnTo>
                    <a:pt x="226" y="655"/>
                  </a:lnTo>
                  <a:lnTo>
                    <a:pt x="226" y="656"/>
                  </a:lnTo>
                  <a:lnTo>
                    <a:pt x="225" y="656"/>
                  </a:lnTo>
                  <a:lnTo>
                    <a:pt x="225" y="657"/>
                  </a:lnTo>
                  <a:lnTo>
                    <a:pt x="224" y="657"/>
                  </a:lnTo>
                  <a:lnTo>
                    <a:pt x="223" y="657"/>
                  </a:lnTo>
                  <a:lnTo>
                    <a:pt x="222" y="657"/>
                  </a:lnTo>
                  <a:lnTo>
                    <a:pt x="221" y="657"/>
                  </a:lnTo>
                  <a:lnTo>
                    <a:pt x="220" y="657"/>
                  </a:lnTo>
                  <a:lnTo>
                    <a:pt x="220" y="658"/>
                  </a:lnTo>
                  <a:lnTo>
                    <a:pt x="219" y="658"/>
                  </a:lnTo>
                  <a:lnTo>
                    <a:pt x="219" y="657"/>
                  </a:lnTo>
                  <a:lnTo>
                    <a:pt x="219" y="658"/>
                  </a:lnTo>
                  <a:lnTo>
                    <a:pt x="218" y="658"/>
                  </a:lnTo>
                  <a:lnTo>
                    <a:pt x="218" y="659"/>
                  </a:lnTo>
                  <a:lnTo>
                    <a:pt x="219" y="659"/>
                  </a:lnTo>
                  <a:lnTo>
                    <a:pt x="218" y="659"/>
                  </a:lnTo>
                  <a:lnTo>
                    <a:pt x="218" y="660"/>
                  </a:lnTo>
                  <a:lnTo>
                    <a:pt x="217" y="660"/>
                  </a:lnTo>
                  <a:lnTo>
                    <a:pt x="217" y="661"/>
                  </a:lnTo>
                  <a:lnTo>
                    <a:pt x="217" y="662"/>
                  </a:lnTo>
                  <a:lnTo>
                    <a:pt x="216" y="662"/>
                  </a:lnTo>
                  <a:lnTo>
                    <a:pt x="215" y="662"/>
                  </a:lnTo>
                  <a:lnTo>
                    <a:pt x="215" y="663"/>
                  </a:lnTo>
                  <a:lnTo>
                    <a:pt x="214" y="663"/>
                  </a:lnTo>
                  <a:lnTo>
                    <a:pt x="214" y="662"/>
                  </a:lnTo>
                  <a:lnTo>
                    <a:pt x="213" y="662"/>
                  </a:lnTo>
                  <a:lnTo>
                    <a:pt x="212" y="662"/>
                  </a:lnTo>
                  <a:lnTo>
                    <a:pt x="212" y="663"/>
                  </a:lnTo>
                  <a:lnTo>
                    <a:pt x="212" y="664"/>
                  </a:lnTo>
                  <a:lnTo>
                    <a:pt x="213" y="664"/>
                  </a:lnTo>
                  <a:lnTo>
                    <a:pt x="212" y="664"/>
                  </a:lnTo>
                  <a:lnTo>
                    <a:pt x="212" y="665"/>
                  </a:lnTo>
                  <a:lnTo>
                    <a:pt x="211" y="665"/>
                  </a:lnTo>
                  <a:lnTo>
                    <a:pt x="210" y="665"/>
                  </a:lnTo>
                  <a:lnTo>
                    <a:pt x="210" y="664"/>
                  </a:lnTo>
                  <a:lnTo>
                    <a:pt x="210" y="663"/>
                  </a:lnTo>
                  <a:lnTo>
                    <a:pt x="209" y="663"/>
                  </a:lnTo>
                  <a:lnTo>
                    <a:pt x="208" y="663"/>
                  </a:lnTo>
                  <a:lnTo>
                    <a:pt x="208" y="664"/>
                  </a:lnTo>
                  <a:lnTo>
                    <a:pt x="206" y="664"/>
                  </a:lnTo>
                  <a:lnTo>
                    <a:pt x="205" y="664"/>
                  </a:lnTo>
                  <a:lnTo>
                    <a:pt x="205" y="665"/>
                  </a:lnTo>
                  <a:lnTo>
                    <a:pt x="204" y="665"/>
                  </a:lnTo>
                  <a:lnTo>
                    <a:pt x="204" y="666"/>
                  </a:lnTo>
                  <a:lnTo>
                    <a:pt x="204" y="667"/>
                  </a:lnTo>
                  <a:lnTo>
                    <a:pt x="204" y="668"/>
                  </a:lnTo>
                  <a:lnTo>
                    <a:pt x="203" y="668"/>
                  </a:lnTo>
                  <a:lnTo>
                    <a:pt x="203" y="669"/>
                  </a:lnTo>
                  <a:lnTo>
                    <a:pt x="203" y="671"/>
                  </a:lnTo>
                  <a:lnTo>
                    <a:pt x="203" y="672"/>
                  </a:lnTo>
                  <a:lnTo>
                    <a:pt x="202" y="672"/>
                  </a:lnTo>
                  <a:lnTo>
                    <a:pt x="202" y="673"/>
                  </a:lnTo>
                  <a:lnTo>
                    <a:pt x="201" y="673"/>
                  </a:lnTo>
                  <a:lnTo>
                    <a:pt x="201" y="674"/>
                  </a:lnTo>
                  <a:lnTo>
                    <a:pt x="200" y="674"/>
                  </a:lnTo>
                  <a:lnTo>
                    <a:pt x="199" y="674"/>
                  </a:lnTo>
                  <a:lnTo>
                    <a:pt x="199" y="673"/>
                  </a:lnTo>
                  <a:lnTo>
                    <a:pt x="199" y="674"/>
                  </a:lnTo>
                  <a:lnTo>
                    <a:pt x="198" y="674"/>
                  </a:lnTo>
                  <a:lnTo>
                    <a:pt x="197" y="674"/>
                  </a:lnTo>
                  <a:lnTo>
                    <a:pt x="196" y="674"/>
                  </a:lnTo>
                  <a:lnTo>
                    <a:pt x="195" y="674"/>
                  </a:lnTo>
                  <a:lnTo>
                    <a:pt x="195" y="675"/>
                  </a:lnTo>
                  <a:lnTo>
                    <a:pt x="195" y="676"/>
                  </a:lnTo>
                  <a:lnTo>
                    <a:pt x="194" y="676"/>
                  </a:lnTo>
                  <a:lnTo>
                    <a:pt x="194" y="677"/>
                  </a:lnTo>
                  <a:lnTo>
                    <a:pt x="193" y="677"/>
                  </a:lnTo>
                  <a:lnTo>
                    <a:pt x="193" y="678"/>
                  </a:lnTo>
                  <a:lnTo>
                    <a:pt x="192" y="678"/>
                  </a:lnTo>
                  <a:lnTo>
                    <a:pt x="191" y="678"/>
                  </a:lnTo>
                  <a:lnTo>
                    <a:pt x="190" y="678"/>
                  </a:lnTo>
                  <a:lnTo>
                    <a:pt x="189" y="679"/>
                  </a:lnTo>
                  <a:lnTo>
                    <a:pt x="189" y="680"/>
                  </a:lnTo>
                  <a:lnTo>
                    <a:pt x="189" y="681"/>
                  </a:lnTo>
                  <a:lnTo>
                    <a:pt x="189" y="682"/>
                  </a:lnTo>
                  <a:lnTo>
                    <a:pt x="189" y="683"/>
                  </a:lnTo>
                  <a:lnTo>
                    <a:pt x="190" y="683"/>
                  </a:lnTo>
                  <a:lnTo>
                    <a:pt x="191" y="684"/>
                  </a:lnTo>
                  <a:lnTo>
                    <a:pt x="192" y="684"/>
                  </a:lnTo>
                  <a:lnTo>
                    <a:pt x="192" y="685"/>
                  </a:lnTo>
                  <a:lnTo>
                    <a:pt x="192" y="686"/>
                  </a:lnTo>
                  <a:lnTo>
                    <a:pt x="200" y="693"/>
                  </a:lnTo>
                  <a:lnTo>
                    <a:pt x="201" y="694"/>
                  </a:lnTo>
                  <a:lnTo>
                    <a:pt x="202" y="696"/>
                  </a:lnTo>
                  <a:lnTo>
                    <a:pt x="203" y="699"/>
                  </a:lnTo>
                  <a:lnTo>
                    <a:pt x="205" y="701"/>
                  </a:lnTo>
                  <a:lnTo>
                    <a:pt x="205" y="702"/>
                  </a:lnTo>
                  <a:lnTo>
                    <a:pt x="208" y="708"/>
                  </a:lnTo>
                  <a:lnTo>
                    <a:pt x="209" y="708"/>
                  </a:lnTo>
                  <a:lnTo>
                    <a:pt x="209" y="709"/>
                  </a:lnTo>
                  <a:lnTo>
                    <a:pt x="209" y="710"/>
                  </a:lnTo>
                  <a:lnTo>
                    <a:pt x="209" y="711"/>
                  </a:lnTo>
                  <a:lnTo>
                    <a:pt x="210" y="711"/>
                  </a:lnTo>
                  <a:lnTo>
                    <a:pt x="210" y="712"/>
                  </a:lnTo>
                  <a:lnTo>
                    <a:pt x="211" y="712"/>
                  </a:lnTo>
                  <a:lnTo>
                    <a:pt x="211" y="713"/>
                  </a:lnTo>
                  <a:lnTo>
                    <a:pt x="212" y="713"/>
                  </a:lnTo>
                  <a:lnTo>
                    <a:pt x="213" y="713"/>
                  </a:lnTo>
                  <a:lnTo>
                    <a:pt x="213" y="714"/>
                  </a:lnTo>
                  <a:lnTo>
                    <a:pt x="212" y="714"/>
                  </a:lnTo>
                  <a:lnTo>
                    <a:pt x="211" y="714"/>
                  </a:lnTo>
                  <a:lnTo>
                    <a:pt x="210" y="714"/>
                  </a:lnTo>
                  <a:lnTo>
                    <a:pt x="209" y="715"/>
                  </a:lnTo>
                  <a:lnTo>
                    <a:pt x="208" y="715"/>
                  </a:lnTo>
                  <a:lnTo>
                    <a:pt x="208" y="716"/>
                  </a:lnTo>
                  <a:lnTo>
                    <a:pt x="208" y="717"/>
                  </a:lnTo>
                  <a:lnTo>
                    <a:pt x="206" y="717"/>
                  </a:lnTo>
                  <a:lnTo>
                    <a:pt x="206" y="718"/>
                  </a:lnTo>
                  <a:lnTo>
                    <a:pt x="205" y="718"/>
                  </a:lnTo>
                  <a:lnTo>
                    <a:pt x="204" y="718"/>
                  </a:lnTo>
                  <a:lnTo>
                    <a:pt x="205" y="718"/>
                  </a:lnTo>
                  <a:lnTo>
                    <a:pt x="205" y="719"/>
                  </a:lnTo>
                  <a:lnTo>
                    <a:pt x="204" y="719"/>
                  </a:lnTo>
                  <a:lnTo>
                    <a:pt x="204" y="721"/>
                  </a:lnTo>
                  <a:lnTo>
                    <a:pt x="204" y="722"/>
                  </a:lnTo>
                  <a:lnTo>
                    <a:pt x="201" y="730"/>
                  </a:lnTo>
                  <a:lnTo>
                    <a:pt x="199" y="737"/>
                  </a:lnTo>
                  <a:lnTo>
                    <a:pt x="201" y="743"/>
                  </a:lnTo>
                  <a:lnTo>
                    <a:pt x="202" y="744"/>
                  </a:lnTo>
                  <a:lnTo>
                    <a:pt x="208" y="759"/>
                  </a:lnTo>
                  <a:lnTo>
                    <a:pt x="210" y="764"/>
                  </a:lnTo>
                  <a:lnTo>
                    <a:pt x="213" y="764"/>
                  </a:lnTo>
                  <a:lnTo>
                    <a:pt x="223" y="766"/>
                  </a:lnTo>
                  <a:lnTo>
                    <a:pt x="224" y="767"/>
                  </a:lnTo>
                  <a:lnTo>
                    <a:pt x="230" y="772"/>
                  </a:lnTo>
                  <a:lnTo>
                    <a:pt x="231" y="773"/>
                  </a:lnTo>
                  <a:lnTo>
                    <a:pt x="233" y="775"/>
                  </a:lnTo>
                  <a:lnTo>
                    <a:pt x="234" y="778"/>
                  </a:lnTo>
                  <a:lnTo>
                    <a:pt x="234" y="779"/>
                  </a:lnTo>
                  <a:lnTo>
                    <a:pt x="233" y="780"/>
                  </a:lnTo>
                  <a:lnTo>
                    <a:pt x="230" y="783"/>
                  </a:lnTo>
                  <a:lnTo>
                    <a:pt x="242" y="788"/>
                  </a:lnTo>
                  <a:lnTo>
                    <a:pt x="244" y="789"/>
                  </a:lnTo>
                  <a:lnTo>
                    <a:pt x="251" y="793"/>
                  </a:lnTo>
                  <a:lnTo>
                    <a:pt x="251" y="794"/>
                  </a:lnTo>
                  <a:lnTo>
                    <a:pt x="252" y="794"/>
                  </a:lnTo>
                  <a:lnTo>
                    <a:pt x="252" y="796"/>
                  </a:lnTo>
                  <a:lnTo>
                    <a:pt x="253" y="796"/>
                  </a:lnTo>
                  <a:lnTo>
                    <a:pt x="253" y="797"/>
                  </a:lnTo>
                  <a:lnTo>
                    <a:pt x="254" y="797"/>
                  </a:lnTo>
                  <a:lnTo>
                    <a:pt x="255" y="797"/>
                  </a:lnTo>
                  <a:lnTo>
                    <a:pt x="256" y="797"/>
                  </a:lnTo>
                  <a:lnTo>
                    <a:pt x="258" y="797"/>
                  </a:lnTo>
                  <a:lnTo>
                    <a:pt x="258" y="798"/>
                  </a:lnTo>
                  <a:lnTo>
                    <a:pt x="259" y="798"/>
                  </a:lnTo>
                  <a:lnTo>
                    <a:pt x="260" y="798"/>
                  </a:lnTo>
                  <a:lnTo>
                    <a:pt x="261" y="799"/>
                  </a:lnTo>
                  <a:lnTo>
                    <a:pt x="262" y="799"/>
                  </a:lnTo>
                  <a:lnTo>
                    <a:pt x="263" y="799"/>
                  </a:lnTo>
                  <a:lnTo>
                    <a:pt x="264" y="799"/>
                  </a:lnTo>
                  <a:lnTo>
                    <a:pt x="265" y="799"/>
                  </a:lnTo>
                  <a:lnTo>
                    <a:pt x="266" y="800"/>
                  </a:lnTo>
                  <a:lnTo>
                    <a:pt x="267" y="801"/>
                  </a:lnTo>
                  <a:lnTo>
                    <a:pt x="268" y="801"/>
                  </a:lnTo>
                  <a:lnTo>
                    <a:pt x="269" y="801"/>
                  </a:lnTo>
                  <a:lnTo>
                    <a:pt x="270" y="800"/>
                  </a:lnTo>
                  <a:lnTo>
                    <a:pt x="271" y="800"/>
                  </a:lnTo>
                  <a:lnTo>
                    <a:pt x="272" y="800"/>
                  </a:lnTo>
                  <a:lnTo>
                    <a:pt x="273" y="800"/>
                  </a:lnTo>
                  <a:lnTo>
                    <a:pt x="273" y="801"/>
                  </a:lnTo>
                  <a:lnTo>
                    <a:pt x="274" y="801"/>
                  </a:lnTo>
                  <a:lnTo>
                    <a:pt x="274" y="802"/>
                  </a:lnTo>
                  <a:lnTo>
                    <a:pt x="274" y="803"/>
                  </a:lnTo>
                  <a:lnTo>
                    <a:pt x="275" y="803"/>
                  </a:lnTo>
                  <a:lnTo>
                    <a:pt x="275" y="804"/>
                  </a:lnTo>
                  <a:lnTo>
                    <a:pt x="276" y="804"/>
                  </a:lnTo>
                  <a:lnTo>
                    <a:pt x="276" y="805"/>
                  </a:lnTo>
                  <a:lnTo>
                    <a:pt x="277" y="805"/>
                  </a:lnTo>
                  <a:lnTo>
                    <a:pt x="278" y="805"/>
                  </a:lnTo>
                  <a:lnTo>
                    <a:pt x="278" y="806"/>
                  </a:lnTo>
                  <a:lnTo>
                    <a:pt x="278" y="807"/>
                  </a:lnTo>
                  <a:lnTo>
                    <a:pt x="279" y="807"/>
                  </a:lnTo>
                  <a:lnTo>
                    <a:pt x="279" y="808"/>
                  </a:lnTo>
                  <a:lnTo>
                    <a:pt x="280" y="808"/>
                  </a:lnTo>
                  <a:lnTo>
                    <a:pt x="280" y="809"/>
                  </a:lnTo>
                  <a:lnTo>
                    <a:pt x="281" y="809"/>
                  </a:lnTo>
                  <a:lnTo>
                    <a:pt x="281" y="810"/>
                  </a:lnTo>
                  <a:lnTo>
                    <a:pt x="283" y="810"/>
                  </a:lnTo>
                  <a:lnTo>
                    <a:pt x="284" y="810"/>
                  </a:lnTo>
                  <a:lnTo>
                    <a:pt x="284" y="824"/>
                  </a:lnTo>
                  <a:lnTo>
                    <a:pt x="284" y="827"/>
                  </a:lnTo>
                  <a:lnTo>
                    <a:pt x="283" y="841"/>
                  </a:lnTo>
                  <a:lnTo>
                    <a:pt x="283" y="842"/>
                  </a:lnTo>
                  <a:lnTo>
                    <a:pt x="283" y="849"/>
                  </a:lnTo>
                  <a:lnTo>
                    <a:pt x="289" y="849"/>
                  </a:lnTo>
                  <a:lnTo>
                    <a:pt x="291" y="849"/>
                  </a:lnTo>
                  <a:lnTo>
                    <a:pt x="292" y="849"/>
                  </a:lnTo>
                  <a:lnTo>
                    <a:pt x="293" y="849"/>
                  </a:lnTo>
                  <a:lnTo>
                    <a:pt x="297" y="849"/>
                  </a:lnTo>
                  <a:lnTo>
                    <a:pt x="298" y="849"/>
                  </a:lnTo>
                  <a:lnTo>
                    <a:pt x="297" y="849"/>
                  </a:lnTo>
                  <a:lnTo>
                    <a:pt x="297" y="850"/>
                  </a:lnTo>
                  <a:lnTo>
                    <a:pt x="296" y="850"/>
                  </a:lnTo>
                  <a:lnTo>
                    <a:pt x="296" y="851"/>
                  </a:lnTo>
                  <a:lnTo>
                    <a:pt x="295" y="851"/>
                  </a:lnTo>
                  <a:lnTo>
                    <a:pt x="296" y="852"/>
                  </a:lnTo>
                  <a:lnTo>
                    <a:pt x="295" y="852"/>
                  </a:lnTo>
                  <a:lnTo>
                    <a:pt x="295" y="853"/>
                  </a:lnTo>
                  <a:lnTo>
                    <a:pt x="294" y="853"/>
                  </a:lnTo>
                  <a:lnTo>
                    <a:pt x="294" y="854"/>
                  </a:lnTo>
                  <a:lnTo>
                    <a:pt x="294" y="855"/>
                  </a:lnTo>
                  <a:lnTo>
                    <a:pt x="293" y="855"/>
                  </a:lnTo>
                  <a:lnTo>
                    <a:pt x="293" y="856"/>
                  </a:lnTo>
                  <a:lnTo>
                    <a:pt x="293" y="857"/>
                  </a:lnTo>
                  <a:lnTo>
                    <a:pt x="292" y="857"/>
                  </a:lnTo>
                  <a:lnTo>
                    <a:pt x="292" y="858"/>
                  </a:lnTo>
                  <a:lnTo>
                    <a:pt x="292" y="859"/>
                  </a:lnTo>
                  <a:lnTo>
                    <a:pt x="291" y="859"/>
                  </a:lnTo>
                  <a:lnTo>
                    <a:pt x="291" y="860"/>
                  </a:lnTo>
                  <a:lnTo>
                    <a:pt x="290" y="860"/>
                  </a:lnTo>
                  <a:lnTo>
                    <a:pt x="290" y="861"/>
                  </a:lnTo>
                  <a:lnTo>
                    <a:pt x="290" y="862"/>
                  </a:lnTo>
                  <a:lnTo>
                    <a:pt x="290" y="863"/>
                  </a:lnTo>
                  <a:lnTo>
                    <a:pt x="289" y="863"/>
                  </a:lnTo>
                  <a:lnTo>
                    <a:pt x="289" y="864"/>
                  </a:lnTo>
                  <a:lnTo>
                    <a:pt x="288" y="864"/>
                  </a:lnTo>
                  <a:lnTo>
                    <a:pt x="288" y="865"/>
                  </a:lnTo>
                  <a:lnTo>
                    <a:pt x="287" y="865"/>
                  </a:lnTo>
                  <a:lnTo>
                    <a:pt x="299" y="903"/>
                  </a:lnTo>
                  <a:lnTo>
                    <a:pt x="295" y="905"/>
                  </a:lnTo>
                  <a:lnTo>
                    <a:pt x="294" y="905"/>
                  </a:lnTo>
                  <a:lnTo>
                    <a:pt x="294" y="906"/>
                  </a:lnTo>
                  <a:lnTo>
                    <a:pt x="293" y="906"/>
                  </a:lnTo>
                  <a:lnTo>
                    <a:pt x="292" y="906"/>
                  </a:lnTo>
                  <a:lnTo>
                    <a:pt x="292" y="907"/>
                  </a:lnTo>
                  <a:lnTo>
                    <a:pt x="291" y="907"/>
                  </a:lnTo>
                  <a:lnTo>
                    <a:pt x="291" y="908"/>
                  </a:lnTo>
                  <a:lnTo>
                    <a:pt x="290" y="908"/>
                  </a:lnTo>
                  <a:lnTo>
                    <a:pt x="290" y="909"/>
                  </a:lnTo>
                  <a:lnTo>
                    <a:pt x="290" y="910"/>
                  </a:lnTo>
                  <a:lnTo>
                    <a:pt x="291" y="910"/>
                  </a:lnTo>
                  <a:lnTo>
                    <a:pt x="291" y="911"/>
                  </a:lnTo>
                  <a:lnTo>
                    <a:pt x="291" y="912"/>
                  </a:lnTo>
                  <a:lnTo>
                    <a:pt x="291" y="913"/>
                  </a:lnTo>
                  <a:lnTo>
                    <a:pt x="291" y="914"/>
                  </a:lnTo>
                  <a:lnTo>
                    <a:pt x="290" y="914"/>
                  </a:lnTo>
                  <a:lnTo>
                    <a:pt x="290" y="915"/>
                  </a:lnTo>
                  <a:lnTo>
                    <a:pt x="290" y="916"/>
                  </a:lnTo>
                  <a:lnTo>
                    <a:pt x="289" y="916"/>
                  </a:lnTo>
                  <a:lnTo>
                    <a:pt x="289" y="917"/>
                  </a:lnTo>
                  <a:lnTo>
                    <a:pt x="288" y="917"/>
                  </a:lnTo>
                  <a:lnTo>
                    <a:pt x="288" y="918"/>
                  </a:lnTo>
                  <a:lnTo>
                    <a:pt x="289" y="918"/>
                  </a:lnTo>
                  <a:lnTo>
                    <a:pt x="289" y="919"/>
                  </a:lnTo>
                  <a:lnTo>
                    <a:pt x="288" y="919"/>
                  </a:lnTo>
                  <a:lnTo>
                    <a:pt x="288" y="921"/>
                  </a:lnTo>
                  <a:lnTo>
                    <a:pt x="287" y="921"/>
                  </a:lnTo>
                  <a:lnTo>
                    <a:pt x="287" y="922"/>
                  </a:lnTo>
                  <a:lnTo>
                    <a:pt x="286" y="923"/>
                  </a:lnTo>
                  <a:lnTo>
                    <a:pt x="285" y="922"/>
                  </a:lnTo>
                  <a:lnTo>
                    <a:pt x="284" y="922"/>
                  </a:lnTo>
                  <a:lnTo>
                    <a:pt x="284" y="923"/>
                  </a:lnTo>
                  <a:lnTo>
                    <a:pt x="283" y="923"/>
                  </a:lnTo>
                  <a:lnTo>
                    <a:pt x="281" y="923"/>
                  </a:lnTo>
                  <a:lnTo>
                    <a:pt x="280" y="923"/>
                  </a:lnTo>
                  <a:lnTo>
                    <a:pt x="280" y="924"/>
                  </a:lnTo>
                  <a:lnTo>
                    <a:pt x="279" y="924"/>
                  </a:lnTo>
                  <a:lnTo>
                    <a:pt x="278" y="924"/>
                  </a:lnTo>
                  <a:lnTo>
                    <a:pt x="277" y="925"/>
                  </a:lnTo>
                  <a:lnTo>
                    <a:pt x="276" y="925"/>
                  </a:lnTo>
                  <a:lnTo>
                    <a:pt x="276" y="924"/>
                  </a:lnTo>
                  <a:lnTo>
                    <a:pt x="275" y="924"/>
                  </a:lnTo>
                  <a:lnTo>
                    <a:pt x="274" y="923"/>
                  </a:lnTo>
                  <a:lnTo>
                    <a:pt x="273" y="923"/>
                  </a:lnTo>
                  <a:lnTo>
                    <a:pt x="273" y="922"/>
                  </a:lnTo>
                  <a:lnTo>
                    <a:pt x="272" y="922"/>
                  </a:lnTo>
                  <a:lnTo>
                    <a:pt x="271" y="922"/>
                  </a:lnTo>
                  <a:lnTo>
                    <a:pt x="271" y="921"/>
                  </a:lnTo>
                  <a:lnTo>
                    <a:pt x="270" y="921"/>
                  </a:lnTo>
                  <a:lnTo>
                    <a:pt x="271" y="921"/>
                  </a:lnTo>
                  <a:lnTo>
                    <a:pt x="270" y="921"/>
                  </a:lnTo>
                  <a:lnTo>
                    <a:pt x="270" y="919"/>
                  </a:lnTo>
                  <a:lnTo>
                    <a:pt x="270" y="921"/>
                  </a:lnTo>
                  <a:lnTo>
                    <a:pt x="269" y="919"/>
                  </a:lnTo>
                  <a:lnTo>
                    <a:pt x="269" y="921"/>
                  </a:lnTo>
                  <a:lnTo>
                    <a:pt x="268" y="921"/>
                  </a:lnTo>
                  <a:lnTo>
                    <a:pt x="268" y="919"/>
                  </a:lnTo>
                  <a:lnTo>
                    <a:pt x="267" y="919"/>
                  </a:lnTo>
                  <a:lnTo>
                    <a:pt x="266" y="919"/>
                  </a:lnTo>
                  <a:lnTo>
                    <a:pt x="265" y="919"/>
                  </a:lnTo>
                  <a:lnTo>
                    <a:pt x="264" y="919"/>
                  </a:lnTo>
                  <a:lnTo>
                    <a:pt x="263" y="919"/>
                  </a:lnTo>
                  <a:lnTo>
                    <a:pt x="262" y="919"/>
                  </a:lnTo>
                  <a:lnTo>
                    <a:pt x="262" y="921"/>
                  </a:lnTo>
                  <a:lnTo>
                    <a:pt x="261" y="921"/>
                  </a:lnTo>
                  <a:lnTo>
                    <a:pt x="260" y="921"/>
                  </a:lnTo>
                  <a:lnTo>
                    <a:pt x="260" y="922"/>
                  </a:lnTo>
                  <a:lnTo>
                    <a:pt x="260" y="923"/>
                  </a:lnTo>
                  <a:lnTo>
                    <a:pt x="260" y="924"/>
                  </a:lnTo>
                  <a:lnTo>
                    <a:pt x="259" y="924"/>
                  </a:lnTo>
                  <a:lnTo>
                    <a:pt x="258" y="924"/>
                  </a:lnTo>
                  <a:lnTo>
                    <a:pt x="258" y="925"/>
                  </a:lnTo>
                  <a:lnTo>
                    <a:pt x="256" y="925"/>
                  </a:lnTo>
                  <a:lnTo>
                    <a:pt x="255" y="925"/>
                  </a:lnTo>
                  <a:lnTo>
                    <a:pt x="254" y="926"/>
                  </a:lnTo>
                  <a:lnTo>
                    <a:pt x="253" y="926"/>
                  </a:lnTo>
                  <a:lnTo>
                    <a:pt x="252" y="926"/>
                  </a:lnTo>
                  <a:lnTo>
                    <a:pt x="252" y="925"/>
                  </a:lnTo>
                  <a:lnTo>
                    <a:pt x="251" y="925"/>
                  </a:lnTo>
                  <a:lnTo>
                    <a:pt x="250" y="925"/>
                  </a:lnTo>
                  <a:lnTo>
                    <a:pt x="249" y="924"/>
                  </a:lnTo>
                  <a:lnTo>
                    <a:pt x="248" y="924"/>
                  </a:lnTo>
                  <a:lnTo>
                    <a:pt x="248" y="925"/>
                  </a:lnTo>
                  <a:lnTo>
                    <a:pt x="248" y="924"/>
                  </a:lnTo>
                  <a:lnTo>
                    <a:pt x="247" y="924"/>
                  </a:lnTo>
                  <a:lnTo>
                    <a:pt x="247" y="923"/>
                  </a:lnTo>
                  <a:lnTo>
                    <a:pt x="246" y="923"/>
                  </a:lnTo>
                  <a:lnTo>
                    <a:pt x="246" y="924"/>
                  </a:lnTo>
                  <a:lnTo>
                    <a:pt x="245" y="924"/>
                  </a:lnTo>
                  <a:lnTo>
                    <a:pt x="245" y="923"/>
                  </a:lnTo>
                  <a:lnTo>
                    <a:pt x="244" y="923"/>
                  </a:lnTo>
                  <a:lnTo>
                    <a:pt x="244" y="922"/>
                  </a:lnTo>
                  <a:lnTo>
                    <a:pt x="243" y="922"/>
                  </a:lnTo>
                  <a:lnTo>
                    <a:pt x="242" y="922"/>
                  </a:lnTo>
                  <a:lnTo>
                    <a:pt x="242" y="921"/>
                  </a:lnTo>
                  <a:lnTo>
                    <a:pt x="241" y="921"/>
                  </a:lnTo>
                  <a:lnTo>
                    <a:pt x="240" y="921"/>
                  </a:lnTo>
                  <a:lnTo>
                    <a:pt x="240" y="919"/>
                  </a:lnTo>
                  <a:lnTo>
                    <a:pt x="241" y="919"/>
                  </a:lnTo>
                  <a:lnTo>
                    <a:pt x="240" y="918"/>
                  </a:lnTo>
                  <a:lnTo>
                    <a:pt x="239" y="918"/>
                  </a:lnTo>
                  <a:lnTo>
                    <a:pt x="238" y="918"/>
                  </a:lnTo>
                  <a:lnTo>
                    <a:pt x="237" y="918"/>
                  </a:lnTo>
                  <a:lnTo>
                    <a:pt x="237" y="919"/>
                  </a:lnTo>
                  <a:lnTo>
                    <a:pt x="236" y="919"/>
                  </a:lnTo>
                  <a:lnTo>
                    <a:pt x="235" y="919"/>
                  </a:lnTo>
                  <a:lnTo>
                    <a:pt x="235" y="921"/>
                  </a:lnTo>
                  <a:lnTo>
                    <a:pt x="234" y="921"/>
                  </a:lnTo>
                  <a:lnTo>
                    <a:pt x="233" y="921"/>
                  </a:lnTo>
                  <a:lnTo>
                    <a:pt x="233" y="919"/>
                  </a:lnTo>
                  <a:lnTo>
                    <a:pt x="231" y="919"/>
                  </a:lnTo>
                  <a:lnTo>
                    <a:pt x="230" y="919"/>
                  </a:lnTo>
                  <a:lnTo>
                    <a:pt x="230" y="921"/>
                  </a:lnTo>
                  <a:lnTo>
                    <a:pt x="229" y="921"/>
                  </a:lnTo>
                  <a:lnTo>
                    <a:pt x="228" y="921"/>
                  </a:lnTo>
                  <a:lnTo>
                    <a:pt x="227" y="921"/>
                  </a:lnTo>
                  <a:lnTo>
                    <a:pt x="226" y="921"/>
                  </a:lnTo>
                  <a:lnTo>
                    <a:pt x="226" y="919"/>
                  </a:lnTo>
                  <a:lnTo>
                    <a:pt x="225" y="919"/>
                  </a:lnTo>
                  <a:lnTo>
                    <a:pt x="224" y="919"/>
                  </a:lnTo>
                  <a:lnTo>
                    <a:pt x="223" y="918"/>
                  </a:lnTo>
                  <a:lnTo>
                    <a:pt x="222" y="918"/>
                  </a:lnTo>
                  <a:lnTo>
                    <a:pt x="222" y="919"/>
                  </a:lnTo>
                  <a:lnTo>
                    <a:pt x="221" y="919"/>
                  </a:lnTo>
                  <a:lnTo>
                    <a:pt x="220" y="919"/>
                  </a:lnTo>
                  <a:lnTo>
                    <a:pt x="220" y="918"/>
                  </a:lnTo>
                  <a:lnTo>
                    <a:pt x="219" y="918"/>
                  </a:lnTo>
                  <a:lnTo>
                    <a:pt x="219" y="917"/>
                  </a:lnTo>
                  <a:lnTo>
                    <a:pt x="218" y="918"/>
                  </a:lnTo>
                  <a:lnTo>
                    <a:pt x="217" y="918"/>
                  </a:lnTo>
                  <a:lnTo>
                    <a:pt x="217" y="917"/>
                  </a:lnTo>
                  <a:lnTo>
                    <a:pt x="216" y="917"/>
                  </a:lnTo>
                  <a:lnTo>
                    <a:pt x="215" y="917"/>
                  </a:lnTo>
                  <a:lnTo>
                    <a:pt x="215" y="918"/>
                  </a:lnTo>
                  <a:lnTo>
                    <a:pt x="214" y="918"/>
                  </a:lnTo>
                  <a:lnTo>
                    <a:pt x="213" y="918"/>
                  </a:lnTo>
                  <a:lnTo>
                    <a:pt x="212" y="918"/>
                  </a:lnTo>
                  <a:lnTo>
                    <a:pt x="211" y="919"/>
                  </a:lnTo>
                  <a:lnTo>
                    <a:pt x="210" y="919"/>
                  </a:lnTo>
                  <a:lnTo>
                    <a:pt x="210" y="921"/>
                  </a:lnTo>
                  <a:lnTo>
                    <a:pt x="209" y="921"/>
                  </a:lnTo>
                  <a:lnTo>
                    <a:pt x="209" y="922"/>
                  </a:lnTo>
                  <a:lnTo>
                    <a:pt x="208" y="922"/>
                  </a:lnTo>
                  <a:lnTo>
                    <a:pt x="208" y="923"/>
                  </a:lnTo>
                  <a:lnTo>
                    <a:pt x="208" y="924"/>
                  </a:lnTo>
                  <a:lnTo>
                    <a:pt x="206" y="924"/>
                  </a:lnTo>
                  <a:lnTo>
                    <a:pt x="206" y="925"/>
                  </a:lnTo>
                  <a:lnTo>
                    <a:pt x="205" y="925"/>
                  </a:lnTo>
                  <a:lnTo>
                    <a:pt x="204" y="925"/>
                  </a:lnTo>
                  <a:lnTo>
                    <a:pt x="203" y="925"/>
                  </a:lnTo>
                  <a:lnTo>
                    <a:pt x="203" y="926"/>
                  </a:lnTo>
                  <a:lnTo>
                    <a:pt x="203" y="927"/>
                  </a:lnTo>
                  <a:lnTo>
                    <a:pt x="203" y="928"/>
                  </a:lnTo>
                  <a:lnTo>
                    <a:pt x="202" y="928"/>
                  </a:lnTo>
                  <a:lnTo>
                    <a:pt x="202" y="929"/>
                  </a:lnTo>
                  <a:lnTo>
                    <a:pt x="202" y="930"/>
                  </a:lnTo>
                  <a:lnTo>
                    <a:pt x="201" y="930"/>
                  </a:lnTo>
                  <a:lnTo>
                    <a:pt x="200" y="930"/>
                  </a:lnTo>
                  <a:lnTo>
                    <a:pt x="199" y="931"/>
                  </a:lnTo>
                  <a:lnTo>
                    <a:pt x="198" y="931"/>
                  </a:lnTo>
                  <a:lnTo>
                    <a:pt x="197" y="931"/>
                  </a:lnTo>
                  <a:lnTo>
                    <a:pt x="196" y="931"/>
                  </a:lnTo>
                  <a:lnTo>
                    <a:pt x="196" y="932"/>
                  </a:lnTo>
                  <a:lnTo>
                    <a:pt x="195" y="932"/>
                  </a:lnTo>
                  <a:lnTo>
                    <a:pt x="195" y="933"/>
                  </a:lnTo>
                  <a:lnTo>
                    <a:pt x="194" y="933"/>
                  </a:lnTo>
                  <a:lnTo>
                    <a:pt x="193" y="933"/>
                  </a:lnTo>
                  <a:lnTo>
                    <a:pt x="192" y="933"/>
                  </a:lnTo>
                  <a:lnTo>
                    <a:pt x="192" y="934"/>
                  </a:lnTo>
                  <a:lnTo>
                    <a:pt x="191" y="934"/>
                  </a:lnTo>
                  <a:lnTo>
                    <a:pt x="191" y="935"/>
                  </a:lnTo>
                  <a:lnTo>
                    <a:pt x="190" y="935"/>
                  </a:lnTo>
                  <a:lnTo>
                    <a:pt x="189" y="936"/>
                  </a:lnTo>
                  <a:lnTo>
                    <a:pt x="189" y="935"/>
                  </a:lnTo>
                  <a:lnTo>
                    <a:pt x="188" y="935"/>
                  </a:lnTo>
                  <a:lnTo>
                    <a:pt x="187" y="935"/>
                  </a:lnTo>
                  <a:lnTo>
                    <a:pt x="186" y="935"/>
                  </a:lnTo>
                  <a:lnTo>
                    <a:pt x="185" y="935"/>
                  </a:lnTo>
                  <a:lnTo>
                    <a:pt x="184" y="935"/>
                  </a:lnTo>
                  <a:lnTo>
                    <a:pt x="183" y="935"/>
                  </a:lnTo>
                  <a:lnTo>
                    <a:pt x="181" y="935"/>
                  </a:lnTo>
                  <a:lnTo>
                    <a:pt x="180" y="935"/>
                  </a:lnTo>
                  <a:lnTo>
                    <a:pt x="179" y="935"/>
                  </a:lnTo>
                  <a:lnTo>
                    <a:pt x="179" y="936"/>
                  </a:lnTo>
                  <a:lnTo>
                    <a:pt x="178" y="936"/>
                  </a:lnTo>
                  <a:lnTo>
                    <a:pt x="178" y="937"/>
                  </a:lnTo>
                  <a:lnTo>
                    <a:pt x="177" y="938"/>
                  </a:lnTo>
                  <a:lnTo>
                    <a:pt x="177" y="939"/>
                  </a:lnTo>
                  <a:lnTo>
                    <a:pt x="176" y="939"/>
                  </a:lnTo>
                  <a:lnTo>
                    <a:pt x="176" y="940"/>
                  </a:lnTo>
                  <a:lnTo>
                    <a:pt x="175" y="940"/>
                  </a:lnTo>
                  <a:lnTo>
                    <a:pt x="174" y="940"/>
                  </a:lnTo>
                  <a:lnTo>
                    <a:pt x="173" y="940"/>
                  </a:lnTo>
                  <a:lnTo>
                    <a:pt x="173" y="941"/>
                  </a:lnTo>
                  <a:lnTo>
                    <a:pt x="172" y="941"/>
                  </a:lnTo>
                  <a:lnTo>
                    <a:pt x="172" y="940"/>
                  </a:lnTo>
                  <a:lnTo>
                    <a:pt x="171" y="941"/>
                  </a:lnTo>
                  <a:lnTo>
                    <a:pt x="171" y="940"/>
                  </a:lnTo>
                  <a:lnTo>
                    <a:pt x="170" y="940"/>
                  </a:lnTo>
                  <a:lnTo>
                    <a:pt x="170" y="939"/>
                  </a:lnTo>
                  <a:lnTo>
                    <a:pt x="169" y="939"/>
                  </a:lnTo>
                  <a:lnTo>
                    <a:pt x="168" y="939"/>
                  </a:lnTo>
                  <a:lnTo>
                    <a:pt x="167" y="939"/>
                  </a:lnTo>
                  <a:lnTo>
                    <a:pt x="167" y="938"/>
                  </a:lnTo>
                  <a:lnTo>
                    <a:pt x="166" y="938"/>
                  </a:lnTo>
                  <a:lnTo>
                    <a:pt x="166" y="937"/>
                  </a:lnTo>
                  <a:lnTo>
                    <a:pt x="165" y="937"/>
                  </a:lnTo>
                  <a:lnTo>
                    <a:pt x="165" y="936"/>
                  </a:lnTo>
                  <a:lnTo>
                    <a:pt x="164" y="936"/>
                  </a:lnTo>
                  <a:lnTo>
                    <a:pt x="164" y="935"/>
                  </a:lnTo>
                  <a:lnTo>
                    <a:pt x="163" y="935"/>
                  </a:lnTo>
                  <a:lnTo>
                    <a:pt x="162" y="935"/>
                  </a:lnTo>
                  <a:lnTo>
                    <a:pt x="161" y="935"/>
                  </a:lnTo>
                  <a:lnTo>
                    <a:pt x="160" y="935"/>
                  </a:lnTo>
                  <a:lnTo>
                    <a:pt x="160" y="936"/>
                  </a:lnTo>
                  <a:lnTo>
                    <a:pt x="159" y="936"/>
                  </a:lnTo>
                  <a:lnTo>
                    <a:pt x="158" y="936"/>
                  </a:lnTo>
                  <a:lnTo>
                    <a:pt x="158" y="935"/>
                  </a:lnTo>
                  <a:lnTo>
                    <a:pt x="158" y="936"/>
                  </a:lnTo>
                  <a:lnTo>
                    <a:pt x="156" y="936"/>
                  </a:lnTo>
                  <a:lnTo>
                    <a:pt x="155" y="936"/>
                  </a:lnTo>
                  <a:lnTo>
                    <a:pt x="154" y="936"/>
                  </a:lnTo>
                  <a:lnTo>
                    <a:pt x="153" y="936"/>
                  </a:lnTo>
                  <a:lnTo>
                    <a:pt x="152" y="936"/>
                  </a:lnTo>
                  <a:lnTo>
                    <a:pt x="152" y="937"/>
                  </a:lnTo>
                  <a:lnTo>
                    <a:pt x="151" y="937"/>
                  </a:lnTo>
                  <a:lnTo>
                    <a:pt x="151" y="938"/>
                  </a:lnTo>
                  <a:lnTo>
                    <a:pt x="150" y="939"/>
                  </a:lnTo>
                  <a:lnTo>
                    <a:pt x="149" y="939"/>
                  </a:lnTo>
                  <a:lnTo>
                    <a:pt x="149" y="940"/>
                  </a:lnTo>
                  <a:lnTo>
                    <a:pt x="148" y="940"/>
                  </a:lnTo>
                  <a:lnTo>
                    <a:pt x="148" y="941"/>
                  </a:lnTo>
                  <a:lnTo>
                    <a:pt x="147" y="941"/>
                  </a:lnTo>
                  <a:lnTo>
                    <a:pt x="147" y="942"/>
                  </a:lnTo>
                  <a:lnTo>
                    <a:pt x="146" y="942"/>
                  </a:lnTo>
                  <a:lnTo>
                    <a:pt x="145" y="942"/>
                  </a:lnTo>
                  <a:lnTo>
                    <a:pt x="144" y="942"/>
                  </a:lnTo>
                  <a:lnTo>
                    <a:pt x="144" y="943"/>
                  </a:lnTo>
                  <a:lnTo>
                    <a:pt x="144" y="944"/>
                  </a:lnTo>
                  <a:lnTo>
                    <a:pt x="143" y="944"/>
                  </a:lnTo>
                  <a:lnTo>
                    <a:pt x="142" y="944"/>
                  </a:lnTo>
                  <a:lnTo>
                    <a:pt x="142" y="943"/>
                  </a:lnTo>
                  <a:lnTo>
                    <a:pt x="141" y="943"/>
                  </a:lnTo>
                  <a:lnTo>
                    <a:pt x="141" y="944"/>
                  </a:lnTo>
                  <a:lnTo>
                    <a:pt x="141" y="946"/>
                  </a:lnTo>
                  <a:lnTo>
                    <a:pt x="140" y="946"/>
                  </a:lnTo>
                  <a:lnTo>
                    <a:pt x="140" y="947"/>
                  </a:lnTo>
                  <a:lnTo>
                    <a:pt x="139" y="947"/>
                  </a:lnTo>
                  <a:lnTo>
                    <a:pt x="139" y="948"/>
                  </a:lnTo>
                  <a:lnTo>
                    <a:pt x="138" y="948"/>
                  </a:lnTo>
                  <a:lnTo>
                    <a:pt x="137" y="948"/>
                  </a:lnTo>
                  <a:lnTo>
                    <a:pt x="137" y="949"/>
                  </a:lnTo>
                  <a:lnTo>
                    <a:pt x="136" y="949"/>
                  </a:lnTo>
                  <a:lnTo>
                    <a:pt x="135" y="949"/>
                  </a:lnTo>
                  <a:lnTo>
                    <a:pt x="135" y="950"/>
                  </a:lnTo>
                  <a:lnTo>
                    <a:pt x="135" y="951"/>
                  </a:lnTo>
                  <a:lnTo>
                    <a:pt x="134" y="951"/>
                  </a:lnTo>
                  <a:lnTo>
                    <a:pt x="134" y="952"/>
                  </a:lnTo>
                  <a:lnTo>
                    <a:pt x="133" y="952"/>
                  </a:lnTo>
                  <a:lnTo>
                    <a:pt x="133" y="953"/>
                  </a:lnTo>
                  <a:lnTo>
                    <a:pt x="131" y="953"/>
                  </a:lnTo>
                  <a:lnTo>
                    <a:pt x="130" y="953"/>
                  </a:lnTo>
                  <a:lnTo>
                    <a:pt x="130" y="954"/>
                  </a:lnTo>
                  <a:lnTo>
                    <a:pt x="130" y="955"/>
                  </a:lnTo>
                  <a:lnTo>
                    <a:pt x="129" y="955"/>
                  </a:lnTo>
                  <a:lnTo>
                    <a:pt x="129" y="956"/>
                  </a:lnTo>
                  <a:lnTo>
                    <a:pt x="128" y="956"/>
                  </a:lnTo>
                  <a:lnTo>
                    <a:pt x="127" y="956"/>
                  </a:lnTo>
                  <a:lnTo>
                    <a:pt x="126" y="956"/>
                  </a:lnTo>
                  <a:lnTo>
                    <a:pt x="126" y="955"/>
                  </a:lnTo>
                  <a:lnTo>
                    <a:pt x="125" y="955"/>
                  </a:lnTo>
                  <a:lnTo>
                    <a:pt x="124" y="955"/>
                  </a:lnTo>
                  <a:lnTo>
                    <a:pt x="123" y="955"/>
                  </a:lnTo>
                  <a:lnTo>
                    <a:pt x="123" y="954"/>
                  </a:lnTo>
                  <a:lnTo>
                    <a:pt x="122" y="954"/>
                  </a:lnTo>
                  <a:lnTo>
                    <a:pt x="121" y="954"/>
                  </a:lnTo>
                  <a:lnTo>
                    <a:pt x="120" y="954"/>
                  </a:lnTo>
                  <a:lnTo>
                    <a:pt x="119" y="954"/>
                  </a:lnTo>
                  <a:lnTo>
                    <a:pt x="118" y="954"/>
                  </a:lnTo>
                  <a:lnTo>
                    <a:pt x="117" y="954"/>
                  </a:lnTo>
                  <a:lnTo>
                    <a:pt x="116" y="954"/>
                  </a:lnTo>
                  <a:lnTo>
                    <a:pt x="115" y="954"/>
                  </a:lnTo>
                  <a:lnTo>
                    <a:pt x="114" y="954"/>
                  </a:lnTo>
                  <a:lnTo>
                    <a:pt x="114" y="953"/>
                  </a:lnTo>
                  <a:lnTo>
                    <a:pt x="114" y="952"/>
                  </a:lnTo>
                  <a:lnTo>
                    <a:pt x="113" y="952"/>
                  </a:lnTo>
                  <a:lnTo>
                    <a:pt x="112" y="952"/>
                  </a:lnTo>
                  <a:lnTo>
                    <a:pt x="111" y="952"/>
                  </a:lnTo>
                  <a:lnTo>
                    <a:pt x="111" y="951"/>
                  </a:lnTo>
                  <a:lnTo>
                    <a:pt x="110" y="951"/>
                  </a:lnTo>
                  <a:lnTo>
                    <a:pt x="110" y="950"/>
                  </a:lnTo>
                  <a:lnTo>
                    <a:pt x="110" y="949"/>
                  </a:lnTo>
                  <a:lnTo>
                    <a:pt x="111" y="949"/>
                  </a:lnTo>
                  <a:lnTo>
                    <a:pt x="111" y="948"/>
                  </a:lnTo>
                  <a:lnTo>
                    <a:pt x="111" y="947"/>
                  </a:lnTo>
                  <a:lnTo>
                    <a:pt x="112" y="947"/>
                  </a:lnTo>
                  <a:lnTo>
                    <a:pt x="111" y="947"/>
                  </a:lnTo>
                  <a:lnTo>
                    <a:pt x="111" y="946"/>
                  </a:lnTo>
                  <a:lnTo>
                    <a:pt x="111" y="944"/>
                  </a:lnTo>
                  <a:lnTo>
                    <a:pt x="110" y="944"/>
                  </a:lnTo>
                  <a:lnTo>
                    <a:pt x="110" y="943"/>
                  </a:lnTo>
                  <a:lnTo>
                    <a:pt x="110" y="942"/>
                  </a:lnTo>
                  <a:lnTo>
                    <a:pt x="110" y="941"/>
                  </a:lnTo>
                  <a:lnTo>
                    <a:pt x="109" y="941"/>
                  </a:lnTo>
                  <a:lnTo>
                    <a:pt x="108" y="941"/>
                  </a:lnTo>
                  <a:lnTo>
                    <a:pt x="108" y="940"/>
                  </a:lnTo>
                  <a:lnTo>
                    <a:pt x="106" y="940"/>
                  </a:lnTo>
                  <a:lnTo>
                    <a:pt x="105" y="940"/>
                  </a:lnTo>
                  <a:lnTo>
                    <a:pt x="105" y="939"/>
                  </a:lnTo>
                  <a:lnTo>
                    <a:pt x="104" y="939"/>
                  </a:lnTo>
                  <a:lnTo>
                    <a:pt x="103" y="939"/>
                  </a:lnTo>
                  <a:lnTo>
                    <a:pt x="103" y="938"/>
                  </a:lnTo>
                  <a:lnTo>
                    <a:pt x="102" y="938"/>
                  </a:lnTo>
                  <a:lnTo>
                    <a:pt x="101" y="938"/>
                  </a:lnTo>
                  <a:lnTo>
                    <a:pt x="101" y="937"/>
                  </a:lnTo>
                  <a:lnTo>
                    <a:pt x="100" y="937"/>
                  </a:lnTo>
                  <a:lnTo>
                    <a:pt x="100" y="938"/>
                  </a:lnTo>
                  <a:lnTo>
                    <a:pt x="99" y="938"/>
                  </a:lnTo>
                  <a:lnTo>
                    <a:pt x="98" y="938"/>
                  </a:lnTo>
                  <a:lnTo>
                    <a:pt x="97" y="939"/>
                  </a:lnTo>
                  <a:lnTo>
                    <a:pt x="97" y="940"/>
                  </a:lnTo>
                  <a:lnTo>
                    <a:pt x="96" y="940"/>
                  </a:lnTo>
                  <a:lnTo>
                    <a:pt x="96" y="941"/>
                  </a:lnTo>
                  <a:lnTo>
                    <a:pt x="95" y="941"/>
                  </a:lnTo>
                  <a:lnTo>
                    <a:pt x="94" y="941"/>
                  </a:lnTo>
                  <a:lnTo>
                    <a:pt x="93" y="941"/>
                  </a:lnTo>
                  <a:lnTo>
                    <a:pt x="93" y="940"/>
                  </a:lnTo>
                  <a:lnTo>
                    <a:pt x="92" y="940"/>
                  </a:lnTo>
                  <a:lnTo>
                    <a:pt x="91" y="939"/>
                  </a:lnTo>
                  <a:lnTo>
                    <a:pt x="90" y="939"/>
                  </a:lnTo>
                  <a:lnTo>
                    <a:pt x="90" y="940"/>
                  </a:lnTo>
                  <a:lnTo>
                    <a:pt x="89" y="940"/>
                  </a:lnTo>
                  <a:lnTo>
                    <a:pt x="89" y="941"/>
                  </a:lnTo>
                  <a:lnTo>
                    <a:pt x="89" y="940"/>
                  </a:lnTo>
                  <a:lnTo>
                    <a:pt x="88" y="940"/>
                  </a:lnTo>
                  <a:lnTo>
                    <a:pt x="88" y="941"/>
                  </a:lnTo>
                  <a:lnTo>
                    <a:pt x="87" y="941"/>
                  </a:lnTo>
                  <a:lnTo>
                    <a:pt x="86" y="941"/>
                  </a:lnTo>
                  <a:lnTo>
                    <a:pt x="85" y="940"/>
                  </a:lnTo>
                  <a:lnTo>
                    <a:pt x="85" y="939"/>
                  </a:lnTo>
                  <a:lnTo>
                    <a:pt x="84" y="939"/>
                  </a:lnTo>
                  <a:lnTo>
                    <a:pt x="83" y="939"/>
                  </a:lnTo>
                  <a:lnTo>
                    <a:pt x="83" y="938"/>
                  </a:lnTo>
                  <a:lnTo>
                    <a:pt x="81" y="938"/>
                  </a:lnTo>
                  <a:lnTo>
                    <a:pt x="81" y="937"/>
                  </a:lnTo>
                  <a:lnTo>
                    <a:pt x="80" y="937"/>
                  </a:lnTo>
                  <a:lnTo>
                    <a:pt x="80" y="936"/>
                  </a:lnTo>
                  <a:lnTo>
                    <a:pt x="79" y="936"/>
                  </a:lnTo>
                  <a:lnTo>
                    <a:pt x="79" y="937"/>
                  </a:lnTo>
                  <a:lnTo>
                    <a:pt x="78" y="937"/>
                  </a:lnTo>
                  <a:lnTo>
                    <a:pt x="78" y="936"/>
                  </a:lnTo>
                  <a:lnTo>
                    <a:pt x="77" y="936"/>
                  </a:lnTo>
                  <a:lnTo>
                    <a:pt x="77" y="935"/>
                  </a:lnTo>
                  <a:lnTo>
                    <a:pt x="77" y="934"/>
                  </a:lnTo>
                  <a:lnTo>
                    <a:pt x="77" y="933"/>
                  </a:lnTo>
                  <a:lnTo>
                    <a:pt x="76" y="933"/>
                  </a:lnTo>
                  <a:lnTo>
                    <a:pt x="75" y="933"/>
                  </a:lnTo>
                  <a:lnTo>
                    <a:pt x="75" y="932"/>
                  </a:lnTo>
                  <a:lnTo>
                    <a:pt x="74" y="932"/>
                  </a:lnTo>
                  <a:lnTo>
                    <a:pt x="74" y="931"/>
                  </a:lnTo>
                  <a:lnTo>
                    <a:pt x="73" y="931"/>
                  </a:lnTo>
                  <a:lnTo>
                    <a:pt x="72" y="931"/>
                  </a:lnTo>
                  <a:lnTo>
                    <a:pt x="72" y="930"/>
                  </a:lnTo>
                  <a:lnTo>
                    <a:pt x="71" y="930"/>
                  </a:lnTo>
                  <a:lnTo>
                    <a:pt x="70" y="930"/>
                  </a:lnTo>
                  <a:lnTo>
                    <a:pt x="69" y="930"/>
                  </a:lnTo>
                  <a:lnTo>
                    <a:pt x="68" y="930"/>
                  </a:lnTo>
                  <a:lnTo>
                    <a:pt x="67" y="930"/>
                  </a:lnTo>
                  <a:lnTo>
                    <a:pt x="67" y="929"/>
                  </a:lnTo>
                  <a:lnTo>
                    <a:pt x="66" y="929"/>
                  </a:lnTo>
                  <a:lnTo>
                    <a:pt x="66" y="928"/>
                  </a:lnTo>
                  <a:lnTo>
                    <a:pt x="65" y="928"/>
                  </a:lnTo>
                  <a:lnTo>
                    <a:pt x="65" y="927"/>
                  </a:lnTo>
                  <a:lnTo>
                    <a:pt x="66" y="927"/>
                  </a:lnTo>
                  <a:lnTo>
                    <a:pt x="65" y="927"/>
                  </a:lnTo>
                  <a:lnTo>
                    <a:pt x="65" y="926"/>
                  </a:lnTo>
                  <a:lnTo>
                    <a:pt x="64" y="926"/>
                  </a:lnTo>
                  <a:lnTo>
                    <a:pt x="64" y="925"/>
                  </a:lnTo>
                  <a:lnTo>
                    <a:pt x="63" y="925"/>
                  </a:lnTo>
                  <a:lnTo>
                    <a:pt x="63" y="924"/>
                  </a:lnTo>
                  <a:lnTo>
                    <a:pt x="62" y="924"/>
                  </a:lnTo>
                  <a:lnTo>
                    <a:pt x="61" y="924"/>
                  </a:lnTo>
                  <a:lnTo>
                    <a:pt x="60" y="924"/>
                  </a:lnTo>
                  <a:lnTo>
                    <a:pt x="59" y="924"/>
                  </a:lnTo>
                  <a:lnTo>
                    <a:pt x="58" y="924"/>
                  </a:lnTo>
                  <a:lnTo>
                    <a:pt x="56" y="924"/>
                  </a:lnTo>
                  <a:lnTo>
                    <a:pt x="56" y="923"/>
                  </a:lnTo>
                  <a:lnTo>
                    <a:pt x="55" y="923"/>
                  </a:lnTo>
                  <a:lnTo>
                    <a:pt x="54" y="923"/>
                  </a:lnTo>
                  <a:lnTo>
                    <a:pt x="54" y="922"/>
                  </a:lnTo>
                  <a:lnTo>
                    <a:pt x="54" y="921"/>
                  </a:lnTo>
                  <a:lnTo>
                    <a:pt x="53" y="921"/>
                  </a:lnTo>
                  <a:lnTo>
                    <a:pt x="52" y="921"/>
                  </a:lnTo>
                  <a:lnTo>
                    <a:pt x="51" y="921"/>
                  </a:lnTo>
                  <a:lnTo>
                    <a:pt x="51" y="922"/>
                  </a:lnTo>
                  <a:lnTo>
                    <a:pt x="50" y="922"/>
                  </a:lnTo>
                  <a:lnTo>
                    <a:pt x="49" y="922"/>
                  </a:lnTo>
                  <a:lnTo>
                    <a:pt x="48" y="922"/>
                  </a:lnTo>
                  <a:lnTo>
                    <a:pt x="47" y="922"/>
                  </a:lnTo>
                  <a:lnTo>
                    <a:pt x="47" y="921"/>
                  </a:lnTo>
                  <a:lnTo>
                    <a:pt x="46" y="921"/>
                  </a:lnTo>
                  <a:lnTo>
                    <a:pt x="45" y="921"/>
                  </a:lnTo>
                  <a:lnTo>
                    <a:pt x="44" y="921"/>
                  </a:lnTo>
                  <a:lnTo>
                    <a:pt x="43" y="921"/>
                  </a:lnTo>
                  <a:lnTo>
                    <a:pt x="42" y="921"/>
                  </a:lnTo>
                  <a:lnTo>
                    <a:pt x="41" y="921"/>
                  </a:lnTo>
                  <a:lnTo>
                    <a:pt x="40" y="921"/>
                  </a:lnTo>
                  <a:lnTo>
                    <a:pt x="40" y="922"/>
                  </a:lnTo>
                  <a:lnTo>
                    <a:pt x="39" y="922"/>
                  </a:lnTo>
                  <a:lnTo>
                    <a:pt x="39" y="921"/>
                  </a:lnTo>
                  <a:lnTo>
                    <a:pt x="38" y="921"/>
                  </a:lnTo>
                  <a:lnTo>
                    <a:pt x="37" y="921"/>
                  </a:lnTo>
                  <a:lnTo>
                    <a:pt x="36" y="921"/>
                  </a:lnTo>
                  <a:lnTo>
                    <a:pt x="36" y="919"/>
                  </a:lnTo>
                  <a:lnTo>
                    <a:pt x="36" y="918"/>
                  </a:lnTo>
                  <a:lnTo>
                    <a:pt x="35" y="918"/>
                  </a:lnTo>
                  <a:lnTo>
                    <a:pt x="34" y="918"/>
                  </a:lnTo>
                  <a:lnTo>
                    <a:pt x="34" y="917"/>
                  </a:lnTo>
                  <a:lnTo>
                    <a:pt x="33" y="917"/>
                  </a:lnTo>
                  <a:lnTo>
                    <a:pt x="33" y="916"/>
                  </a:lnTo>
                  <a:lnTo>
                    <a:pt x="31" y="916"/>
                  </a:lnTo>
                  <a:lnTo>
                    <a:pt x="30" y="916"/>
                  </a:lnTo>
                  <a:lnTo>
                    <a:pt x="30" y="915"/>
                  </a:lnTo>
                  <a:lnTo>
                    <a:pt x="29" y="915"/>
                  </a:lnTo>
                  <a:lnTo>
                    <a:pt x="29" y="914"/>
                  </a:lnTo>
                  <a:lnTo>
                    <a:pt x="28" y="914"/>
                  </a:lnTo>
                  <a:lnTo>
                    <a:pt x="28" y="913"/>
                  </a:lnTo>
                  <a:lnTo>
                    <a:pt x="25" y="910"/>
                  </a:lnTo>
                  <a:lnTo>
                    <a:pt x="24" y="909"/>
                  </a:lnTo>
                  <a:lnTo>
                    <a:pt x="24" y="908"/>
                  </a:lnTo>
                  <a:lnTo>
                    <a:pt x="25" y="908"/>
                  </a:lnTo>
                  <a:lnTo>
                    <a:pt x="25" y="907"/>
                  </a:lnTo>
                  <a:lnTo>
                    <a:pt x="24" y="907"/>
                  </a:lnTo>
                  <a:lnTo>
                    <a:pt x="24" y="906"/>
                  </a:lnTo>
                  <a:lnTo>
                    <a:pt x="24" y="905"/>
                  </a:lnTo>
                  <a:lnTo>
                    <a:pt x="23" y="905"/>
                  </a:lnTo>
                  <a:lnTo>
                    <a:pt x="23" y="904"/>
                  </a:lnTo>
                  <a:lnTo>
                    <a:pt x="22" y="904"/>
                  </a:lnTo>
                  <a:lnTo>
                    <a:pt x="21" y="903"/>
                  </a:lnTo>
                  <a:lnTo>
                    <a:pt x="19" y="903"/>
                  </a:lnTo>
                  <a:lnTo>
                    <a:pt x="18" y="901"/>
                  </a:lnTo>
                  <a:lnTo>
                    <a:pt x="17" y="900"/>
                  </a:lnTo>
                  <a:lnTo>
                    <a:pt x="16" y="900"/>
                  </a:lnTo>
                  <a:lnTo>
                    <a:pt x="15" y="900"/>
                  </a:lnTo>
                  <a:lnTo>
                    <a:pt x="15" y="899"/>
                  </a:lnTo>
                  <a:lnTo>
                    <a:pt x="14" y="899"/>
                  </a:lnTo>
                  <a:lnTo>
                    <a:pt x="14" y="898"/>
                  </a:lnTo>
                  <a:lnTo>
                    <a:pt x="14" y="897"/>
                  </a:lnTo>
                  <a:lnTo>
                    <a:pt x="14" y="896"/>
                  </a:lnTo>
                  <a:lnTo>
                    <a:pt x="13" y="894"/>
                  </a:lnTo>
                  <a:lnTo>
                    <a:pt x="13" y="893"/>
                  </a:lnTo>
                  <a:lnTo>
                    <a:pt x="12" y="893"/>
                  </a:lnTo>
                  <a:lnTo>
                    <a:pt x="12" y="892"/>
                  </a:lnTo>
                  <a:lnTo>
                    <a:pt x="12" y="891"/>
                  </a:lnTo>
                  <a:lnTo>
                    <a:pt x="13" y="891"/>
                  </a:lnTo>
                  <a:lnTo>
                    <a:pt x="13" y="890"/>
                  </a:lnTo>
                  <a:lnTo>
                    <a:pt x="12" y="890"/>
                  </a:lnTo>
                  <a:lnTo>
                    <a:pt x="11" y="890"/>
                  </a:lnTo>
                  <a:lnTo>
                    <a:pt x="11" y="889"/>
                  </a:lnTo>
                  <a:lnTo>
                    <a:pt x="10" y="889"/>
                  </a:lnTo>
                  <a:lnTo>
                    <a:pt x="10" y="888"/>
                  </a:lnTo>
                  <a:lnTo>
                    <a:pt x="9" y="888"/>
                  </a:lnTo>
                  <a:lnTo>
                    <a:pt x="9" y="887"/>
                  </a:lnTo>
                  <a:lnTo>
                    <a:pt x="8" y="887"/>
                  </a:lnTo>
                  <a:lnTo>
                    <a:pt x="8" y="886"/>
                  </a:lnTo>
                  <a:lnTo>
                    <a:pt x="6" y="885"/>
                  </a:lnTo>
                  <a:lnTo>
                    <a:pt x="6" y="884"/>
                  </a:lnTo>
                  <a:lnTo>
                    <a:pt x="6" y="883"/>
                  </a:lnTo>
                  <a:lnTo>
                    <a:pt x="8" y="883"/>
                  </a:lnTo>
                  <a:lnTo>
                    <a:pt x="8" y="882"/>
                  </a:lnTo>
                  <a:lnTo>
                    <a:pt x="8" y="881"/>
                  </a:lnTo>
                  <a:lnTo>
                    <a:pt x="9" y="881"/>
                  </a:lnTo>
                  <a:lnTo>
                    <a:pt x="10" y="881"/>
                  </a:lnTo>
                  <a:lnTo>
                    <a:pt x="11" y="881"/>
                  </a:lnTo>
                  <a:lnTo>
                    <a:pt x="10" y="881"/>
                  </a:lnTo>
                  <a:lnTo>
                    <a:pt x="10" y="880"/>
                  </a:lnTo>
                  <a:lnTo>
                    <a:pt x="9" y="880"/>
                  </a:lnTo>
                  <a:lnTo>
                    <a:pt x="9" y="879"/>
                  </a:lnTo>
                  <a:lnTo>
                    <a:pt x="8" y="879"/>
                  </a:lnTo>
                  <a:lnTo>
                    <a:pt x="6" y="879"/>
                  </a:lnTo>
                  <a:lnTo>
                    <a:pt x="6" y="878"/>
                  </a:lnTo>
                  <a:lnTo>
                    <a:pt x="5" y="878"/>
                  </a:lnTo>
                  <a:lnTo>
                    <a:pt x="5" y="879"/>
                  </a:lnTo>
                  <a:lnTo>
                    <a:pt x="6" y="879"/>
                  </a:lnTo>
                  <a:lnTo>
                    <a:pt x="5" y="879"/>
                  </a:lnTo>
                  <a:lnTo>
                    <a:pt x="4" y="879"/>
                  </a:lnTo>
                  <a:lnTo>
                    <a:pt x="4" y="878"/>
                  </a:lnTo>
                  <a:lnTo>
                    <a:pt x="5" y="878"/>
                  </a:lnTo>
                  <a:lnTo>
                    <a:pt x="5" y="877"/>
                  </a:lnTo>
                  <a:lnTo>
                    <a:pt x="4" y="877"/>
                  </a:lnTo>
                  <a:lnTo>
                    <a:pt x="4" y="876"/>
                  </a:lnTo>
                  <a:lnTo>
                    <a:pt x="3" y="876"/>
                  </a:lnTo>
                  <a:lnTo>
                    <a:pt x="3" y="875"/>
                  </a:lnTo>
                  <a:lnTo>
                    <a:pt x="3" y="876"/>
                  </a:lnTo>
                  <a:lnTo>
                    <a:pt x="2" y="876"/>
                  </a:lnTo>
                  <a:lnTo>
                    <a:pt x="2" y="875"/>
                  </a:lnTo>
                  <a:lnTo>
                    <a:pt x="1" y="875"/>
                  </a:lnTo>
                  <a:lnTo>
                    <a:pt x="0" y="875"/>
                  </a:lnTo>
                  <a:lnTo>
                    <a:pt x="0" y="874"/>
                  </a:lnTo>
                  <a:lnTo>
                    <a:pt x="1" y="874"/>
                  </a:lnTo>
                  <a:lnTo>
                    <a:pt x="2" y="874"/>
                  </a:lnTo>
                  <a:lnTo>
                    <a:pt x="2" y="873"/>
                  </a:lnTo>
                  <a:lnTo>
                    <a:pt x="2" y="872"/>
                  </a:lnTo>
                  <a:lnTo>
                    <a:pt x="3" y="872"/>
                  </a:lnTo>
                  <a:lnTo>
                    <a:pt x="3" y="871"/>
                  </a:lnTo>
                  <a:lnTo>
                    <a:pt x="4" y="871"/>
                  </a:lnTo>
                  <a:lnTo>
                    <a:pt x="3" y="869"/>
                  </a:lnTo>
                  <a:lnTo>
                    <a:pt x="4" y="869"/>
                  </a:lnTo>
                  <a:lnTo>
                    <a:pt x="23" y="847"/>
                  </a:lnTo>
                  <a:lnTo>
                    <a:pt x="30" y="832"/>
                  </a:lnTo>
                  <a:lnTo>
                    <a:pt x="26" y="814"/>
                  </a:lnTo>
                  <a:lnTo>
                    <a:pt x="25" y="797"/>
                  </a:lnTo>
                  <a:lnTo>
                    <a:pt x="26" y="796"/>
                  </a:lnTo>
                  <a:lnTo>
                    <a:pt x="25" y="794"/>
                  </a:lnTo>
                  <a:lnTo>
                    <a:pt x="25" y="793"/>
                  </a:lnTo>
                  <a:lnTo>
                    <a:pt x="24" y="793"/>
                  </a:lnTo>
                  <a:lnTo>
                    <a:pt x="24" y="792"/>
                  </a:lnTo>
                  <a:lnTo>
                    <a:pt x="24" y="791"/>
                  </a:lnTo>
                  <a:lnTo>
                    <a:pt x="24" y="790"/>
                  </a:lnTo>
                  <a:lnTo>
                    <a:pt x="24" y="789"/>
                  </a:lnTo>
                  <a:lnTo>
                    <a:pt x="24" y="788"/>
                  </a:lnTo>
                  <a:lnTo>
                    <a:pt x="23" y="788"/>
                  </a:lnTo>
                  <a:lnTo>
                    <a:pt x="23" y="787"/>
                  </a:lnTo>
                  <a:lnTo>
                    <a:pt x="24" y="787"/>
                  </a:lnTo>
                  <a:lnTo>
                    <a:pt x="24" y="786"/>
                  </a:lnTo>
                  <a:lnTo>
                    <a:pt x="23" y="786"/>
                  </a:lnTo>
                  <a:lnTo>
                    <a:pt x="23" y="785"/>
                  </a:lnTo>
                  <a:lnTo>
                    <a:pt x="24" y="785"/>
                  </a:lnTo>
                  <a:lnTo>
                    <a:pt x="23" y="785"/>
                  </a:lnTo>
                  <a:lnTo>
                    <a:pt x="24" y="785"/>
                  </a:lnTo>
                  <a:lnTo>
                    <a:pt x="23" y="785"/>
                  </a:lnTo>
                  <a:lnTo>
                    <a:pt x="23" y="784"/>
                  </a:lnTo>
                  <a:lnTo>
                    <a:pt x="24" y="784"/>
                  </a:lnTo>
                  <a:lnTo>
                    <a:pt x="24" y="783"/>
                  </a:lnTo>
                  <a:lnTo>
                    <a:pt x="25" y="783"/>
                  </a:lnTo>
                  <a:lnTo>
                    <a:pt x="25" y="782"/>
                  </a:lnTo>
                  <a:lnTo>
                    <a:pt x="24" y="782"/>
                  </a:lnTo>
                  <a:lnTo>
                    <a:pt x="25" y="781"/>
                  </a:lnTo>
                  <a:lnTo>
                    <a:pt x="25" y="780"/>
                  </a:lnTo>
                  <a:lnTo>
                    <a:pt x="26" y="781"/>
                  </a:lnTo>
                  <a:lnTo>
                    <a:pt x="26" y="780"/>
                  </a:lnTo>
                  <a:lnTo>
                    <a:pt x="25" y="780"/>
                  </a:lnTo>
                  <a:lnTo>
                    <a:pt x="25" y="779"/>
                  </a:lnTo>
                  <a:lnTo>
                    <a:pt x="26" y="779"/>
                  </a:lnTo>
                  <a:lnTo>
                    <a:pt x="26" y="778"/>
                  </a:lnTo>
                  <a:lnTo>
                    <a:pt x="25" y="778"/>
                  </a:lnTo>
                  <a:lnTo>
                    <a:pt x="25" y="777"/>
                  </a:lnTo>
                  <a:lnTo>
                    <a:pt x="26" y="777"/>
                  </a:lnTo>
                  <a:lnTo>
                    <a:pt x="27" y="777"/>
                  </a:lnTo>
                  <a:lnTo>
                    <a:pt x="27" y="776"/>
                  </a:lnTo>
                  <a:lnTo>
                    <a:pt x="27" y="775"/>
                  </a:lnTo>
                  <a:lnTo>
                    <a:pt x="28" y="775"/>
                  </a:lnTo>
                  <a:lnTo>
                    <a:pt x="38" y="766"/>
                  </a:lnTo>
                  <a:lnTo>
                    <a:pt x="56" y="766"/>
                  </a:lnTo>
                  <a:lnTo>
                    <a:pt x="73" y="741"/>
                  </a:lnTo>
                  <a:lnTo>
                    <a:pt x="83" y="731"/>
                  </a:lnTo>
                  <a:lnTo>
                    <a:pt x="83" y="730"/>
                  </a:lnTo>
                  <a:lnTo>
                    <a:pt x="81" y="730"/>
                  </a:lnTo>
                  <a:lnTo>
                    <a:pt x="81" y="729"/>
                  </a:lnTo>
                  <a:lnTo>
                    <a:pt x="81" y="728"/>
                  </a:lnTo>
                  <a:lnTo>
                    <a:pt x="94" y="715"/>
                  </a:lnTo>
                  <a:lnTo>
                    <a:pt x="93" y="715"/>
                  </a:lnTo>
                  <a:lnTo>
                    <a:pt x="93" y="714"/>
                  </a:lnTo>
                  <a:lnTo>
                    <a:pt x="93" y="712"/>
                  </a:lnTo>
                  <a:lnTo>
                    <a:pt x="93" y="711"/>
                  </a:lnTo>
                  <a:lnTo>
                    <a:pt x="94" y="711"/>
                  </a:lnTo>
                  <a:lnTo>
                    <a:pt x="94" y="710"/>
                  </a:lnTo>
                  <a:lnTo>
                    <a:pt x="94" y="709"/>
                  </a:lnTo>
                  <a:lnTo>
                    <a:pt x="94" y="707"/>
                  </a:lnTo>
                  <a:lnTo>
                    <a:pt x="92" y="707"/>
                  </a:lnTo>
                  <a:lnTo>
                    <a:pt x="90" y="705"/>
                  </a:lnTo>
                  <a:lnTo>
                    <a:pt x="90" y="704"/>
                  </a:lnTo>
                  <a:lnTo>
                    <a:pt x="90" y="703"/>
                  </a:lnTo>
                  <a:lnTo>
                    <a:pt x="91" y="702"/>
                  </a:lnTo>
                  <a:lnTo>
                    <a:pt x="90" y="702"/>
                  </a:lnTo>
                  <a:lnTo>
                    <a:pt x="90" y="701"/>
                  </a:lnTo>
                  <a:lnTo>
                    <a:pt x="90" y="700"/>
                  </a:lnTo>
                  <a:lnTo>
                    <a:pt x="92" y="700"/>
                  </a:lnTo>
                  <a:lnTo>
                    <a:pt x="93" y="700"/>
                  </a:lnTo>
                  <a:lnTo>
                    <a:pt x="94" y="700"/>
                  </a:lnTo>
                  <a:lnTo>
                    <a:pt x="94" y="699"/>
                  </a:lnTo>
                  <a:lnTo>
                    <a:pt x="95" y="699"/>
                  </a:lnTo>
                  <a:lnTo>
                    <a:pt x="95" y="698"/>
                  </a:lnTo>
                  <a:lnTo>
                    <a:pt x="94" y="698"/>
                  </a:lnTo>
                  <a:lnTo>
                    <a:pt x="94" y="697"/>
                  </a:lnTo>
                  <a:lnTo>
                    <a:pt x="94" y="696"/>
                  </a:lnTo>
                  <a:lnTo>
                    <a:pt x="94" y="694"/>
                  </a:lnTo>
                  <a:lnTo>
                    <a:pt x="93" y="693"/>
                  </a:lnTo>
                  <a:lnTo>
                    <a:pt x="93" y="692"/>
                  </a:lnTo>
                  <a:lnTo>
                    <a:pt x="93" y="691"/>
                  </a:lnTo>
                  <a:lnTo>
                    <a:pt x="94" y="691"/>
                  </a:lnTo>
                  <a:lnTo>
                    <a:pt x="94" y="690"/>
                  </a:lnTo>
                  <a:lnTo>
                    <a:pt x="93" y="690"/>
                  </a:lnTo>
                  <a:lnTo>
                    <a:pt x="92" y="689"/>
                  </a:lnTo>
                  <a:lnTo>
                    <a:pt x="93" y="689"/>
                  </a:lnTo>
                  <a:lnTo>
                    <a:pt x="93" y="688"/>
                  </a:lnTo>
                  <a:lnTo>
                    <a:pt x="94" y="688"/>
                  </a:lnTo>
                  <a:lnTo>
                    <a:pt x="94" y="687"/>
                  </a:lnTo>
                  <a:lnTo>
                    <a:pt x="93" y="687"/>
                  </a:lnTo>
                  <a:lnTo>
                    <a:pt x="94" y="687"/>
                  </a:lnTo>
                  <a:lnTo>
                    <a:pt x="93" y="686"/>
                  </a:lnTo>
                  <a:lnTo>
                    <a:pt x="94" y="686"/>
                  </a:lnTo>
                  <a:lnTo>
                    <a:pt x="94" y="685"/>
                  </a:lnTo>
                  <a:lnTo>
                    <a:pt x="94" y="684"/>
                  </a:lnTo>
                  <a:lnTo>
                    <a:pt x="95" y="684"/>
                  </a:lnTo>
                  <a:lnTo>
                    <a:pt x="95" y="683"/>
                  </a:lnTo>
                  <a:lnTo>
                    <a:pt x="95" y="682"/>
                  </a:lnTo>
                  <a:lnTo>
                    <a:pt x="96" y="682"/>
                  </a:lnTo>
                  <a:lnTo>
                    <a:pt x="97" y="682"/>
                  </a:lnTo>
                  <a:lnTo>
                    <a:pt x="98" y="682"/>
                  </a:lnTo>
                  <a:lnTo>
                    <a:pt x="97" y="682"/>
                  </a:lnTo>
                  <a:lnTo>
                    <a:pt x="98" y="683"/>
                  </a:lnTo>
                  <a:lnTo>
                    <a:pt x="98" y="684"/>
                  </a:lnTo>
                  <a:lnTo>
                    <a:pt x="99" y="684"/>
                  </a:lnTo>
                  <a:lnTo>
                    <a:pt x="99" y="685"/>
                  </a:lnTo>
                  <a:lnTo>
                    <a:pt x="100" y="685"/>
                  </a:lnTo>
                  <a:lnTo>
                    <a:pt x="100" y="684"/>
                  </a:lnTo>
                  <a:lnTo>
                    <a:pt x="100" y="685"/>
                  </a:lnTo>
                  <a:lnTo>
                    <a:pt x="101" y="684"/>
                  </a:lnTo>
                  <a:lnTo>
                    <a:pt x="101" y="685"/>
                  </a:lnTo>
                  <a:lnTo>
                    <a:pt x="101" y="684"/>
                  </a:lnTo>
                  <a:lnTo>
                    <a:pt x="102" y="684"/>
                  </a:lnTo>
                  <a:lnTo>
                    <a:pt x="103" y="683"/>
                  </a:lnTo>
                  <a:lnTo>
                    <a:pt x="104" y="682"/>
                  </a:lnTo>
                  <a:lnTo>
                    <a:pt x="104" y="683"/>
                  </a:lnTo>
                  <a:lnTo>
                    <a:pt x="105" y="683"/>
                  </a:lnTo>
                  <a:lnTo>
                    <a:pt x="106" y="683"/>
                  </a:lnTo>
                  <a:lnTo>
                    <a:pt x="106" y="682"/>
                  </a:lnTo>
                  <a:lnTo>
                    <a:pt x="106" y="681"/>
                  </a:lnTo>
                  <a:lnTo>
                    <a:pt x="105" y="681"/>
                  </a:lnTo>
                  <a:lnTo>
                    <a:pt x="105" y="680"/>
                  </a:lnTo>
                  <a:lnTo>
                    <a:pt x="104" y="680"/>
                  </a:lnTo>
                  <a:lnTo>
                    <a:pt x="104" y="679"/>
                  </a:lnTo>
                  <a:lnTo>
                    <a:pt x="104" y="678"/>
                  </a:lnTo>
                  <a:lnTo>
                    <a:pt x="104" y="677"/>
                  </a:lnTo>
                  <a:lnTo>
                    <a:pt x="104" y="676"/>
                  </a:lnTo>
                  <a:lnTo>
                    <a:pt x="103" y="676"/>
                  </a:lnTo>
                  <a:lnTo>
                    <a:pt x="103" y="675"/>
                  </a:lnTo>
                  <a:lnTo>
                    <a:pt x="103" y="674"/>
                  </a:lnTo>
                  <a:lnTo>
                    <a:pt x="103" y="673"/>
                  </a:lnTo>
                  <a:lnTo>
                    <a:pt x="104" y="672"/>
                  </a:lnTo>
                  <a:lnTo>
                    <a:pt x="105" y="672"/>
                  </a:lnTo>
                  <a:lnTo>
                    <a:pt x="106" y="672"/>
                  </a:lnTo>
                  <a:lnTo>
                    <a:pt x="108" y="672"/>
                  </a:lnTo>
                  <a:lnTo>
                    <a:pt x="109" y="672"/>
                  </a:lnTo>
                  <a:lnTo>
                    <a:pt x="110" y="671"/>
                  </a:lnTo>
                  <a:lnTo>
                    <a:pt x="111" y="672"/>
                  </a:lnTo>
                  <a:lnTo>
                    <a:pt x="112" y="672"/>
                  </a:lnTo>
                  <a:lnTo>
                    <a:pt x="113" y="672"/>
                  </a:lnTo>
                  <a:lnTo>
                    <a:pt x="114" y="672"/>
                  </a:lnTo>
                  <a:lnTo>
                    <a:pt x="115" y="671"/>
                  </a:lnTo>
                  <a:lnTo>
                    <a:pt x="115" y="669"/>
                  </a:lnTo>
                  <a:lnTo>
                    <a:pt x="116" y="669"/>
                  </a:lnTo>
                  <a:lnTo>
                    <a:pt x="117" y="669"/>
                  </a:lnTo>
                  <a:lnTo>
                    <a:pt x="118" y="669"/>
                  </a:lnTo>
                  <a:lnTo>
                    <a:pt x="119" y="669"/>
                  </a:lnTo>
                  <a:lnTo>
                    <a:pt x="120" y="671"/>
                  </a:lnTo>
                  <a:lnTo>
                    <a:pt x="121" y="671"/>
                  </a:lnTo>
                  <a:lnTo>
                    <a:pt x="123" y="671"/>
                  </a:lnTo>
                  <a:lnTo>
                    <a:pt x="123" y="669"/>
                  </a:lnTo>
                  <a:lnTo>
                    <a:pt x="123" y="668"/>
                  </a:lnTo>
                  <a:lnTo>
                    <a:pt x="122" y="668"/>
                  </a:lnTo>
                  <a:lnTo>
                    <a:pt x="122" y="667"/>
                  </a:lnTo>
                  <a:lnTo>
                    <a:pt x="122" y="666"/>
                  </a:lnTo>
                  <a:lnTo>
                    <a:pt x="121" y="666"/>
                  </a:lnTo>
                  <a:lnTo>
                    <a:pt x="121" y="665"/>
                  </a:lnTo>
                  <a:lnTo>
                    <a:pt x="122" y="665"/>
                  </a:lnTo>
                  <a:lnTo>
                    <a:pt x="122" y="664"/>
                  </a:lnTo>
                  <a:lnTo>
                    <a:pt x="122" y="663"/>
                  </a:lnTo>
                  <a:lnTo>
                    <a:pt x="122" y="662"/>
                  </a:lnTo>
                  <a:lnTo>
                    <a:pt x="122" y="661"/>
                  </a:lnTo>
                  <a:lnTo>
                    <a:pt x="122" y="660"/>
                  </a:lnTo>
                  <a:lnTo>
                    <a:pt x="122" y="659"/>
                  </a:lnTo>
                  <a:lnTo>
                    <a:pt x="122" y="658"/>
                  </a:lnTo>
                  <a:lnTo>
                    <a:pt x="122" y="657"/>
                  </a:lnTo>
                  <a:lnTo>
                    <a:pt x="122" y="656"/>
                  </a:lnTo>
                  <a:lnTo>
                    <a:pt x="123" y="656"/>
                  </a:lnTo>
                  <a:lnTo>
                    <a:pt x="123" y="655"/>
                  </a:lnTo>
                  <a:lnTo>
                    <a:pt x="123" y="654"/>
                  </a:lnTo>
                  <a:lnTo>
                    <a:pt x="123" y="653"/>
                  </a:lnTo>
                  <a:lnTo>
                    <a:pt x="123" y="652"/>
                  </a:lnTo>
                  <a:lnTo>
                    <a:pt x="122" y="651"/>
                  </a:lnTo>
                  <a:lnTo>
                    <a:pt x="123" y="651"/>
                  </a:lnTo>
                  <a:lnTo>
                    <a:pt x="122" y="650"/>
                  </a:lnTo>
                  <a:lnTo>
                    <a:pt x="123" y="650"/>
                  </a:lnTo>
                  <a:lnTo>
                    <a:pt x="124" y="650"/>
                  </a:lnTo>
                  <a:lnTo>
                    <a:pt x="124" y="649"/>
                  </a:lnTo>
                  <a:lnTo>
                    <a:pt x="125" y="649"/>
                  </a:lnTo>
                  <a:lnTo>
                    <a:pt x="126" y="648"/>
                  </a:lnTo>
                  <a:lnTo>
                    <a:pt x="125" y="648"/>
                  </a:lnTo>
                  <a:lnTo>
                    <a:pt x="126" y="647"/>
                  </a:lnTo>
                  <a:lnTo>
                    <a:pt x="125" y="647"/>
                  </a:lnTo>
                  <a:lnTo>
                    <a:pt x="125" y="646"/>
                  </a:lnTo>
                  <a:lnTo>
                    <a:pt x="125" y="644"/>
                  </a:lnTo>
                  <a:lnTo>
                    <a:pt x="125" y="643"/>
                  </a:lnTo>
                  <a:lnTo>
                    <a:pt x="125" y="642"/>
                  </a:lnTo>
                  <a:lnTo>
                    <a:pt x="125" y="641"/>
                  </a:lnTo>
                  <a:lnTo>
                    <a:pt x="125" y="640"/>
                  </a:lnTo>
                  <a:lnTo>
                    <a:pt x="126" y="640"/>
                  </a:lnTo>
                  <a:lnTo>
                    <a:pt x="126" y="639"/>
                  </a:lnTo>
                  <a:lnTo>
                    <a:pt x="125" y="639"/>
                  </a:lnTo>
                  <a:lnTo>
                    <a:pt x="126" y="638"/>
                  </a:lnTo>
                  <a:lnTo>
                    <a:pt x="125" y="638"/>
                  </a:lnTo>
                  <a:lnTo>
                    <a:pt x="125" y="637"/>
                  </a:lnTo>
                  <a:lnTo>
                    <a:pt x="126" y="637"/>
                  </a:lnTo>
                  <a:lnTo>
                    <a:pt x="126" y="636"/>
                  </a:lnTo>
                  <a:lnTo>
                    <a:pt x="127" y="635"/>
                  </a:lnTo>
                  <a:lnTo>
                    <a:pt x="127" y="634"/>
                  </a:lnTo>
                  <a:lnTo>
                    <a:pt x="128" y="634"/>
                  </a:lnTo>
                  <a:lnTo>
                    <a:pt x="128" y="633"/>
                  </a:lnTo>
                  <a:lnTo>
                    <a:pt x="128" y="632"/>
                  </a:lnTo>
                  <a:lnTo>
                    <a:pt x="127" y="632"/>
                  </a:lnTo>
                  <a:lnTo>
                    <a:pt x="127" y="631"/>
                  </a:lnTo>
                  <a:lnTo>
                    <a:pt x="127" y="630"/>
                  </a:lnTo>
                  <a:lnTo>
                    <a:pt x="126" y="630"/>
                  </a:lnTo>
                  <a:lnTo>
                    <a:pt x="126" y="629"/>
                  </a:lnTo>
                  <a:lnTo>
                    <a:pt x="126" y="628"/>
                  </a:lnTo>
                  <a:lnTo>
                    <a:pt x="126" y="627"/>
                  </a:lnTo>
                  <a:lnTo>
                    <a:pt x="127" y="627"/>
                  </a:lnTo>
                  <a:lnTo>
                    <a:pt x="127" y="626"/>
                  </a:lnTo>
                  <a:lnTo>
                    <a:pt x="128" y="626"/>
                  </a:lnTo>
                  <a:lnTo>
                    <a:pt x="129" y="626"/>
                  </a:lnTo>
                  <a:lnTo>
                    <a:pt x="129" y="625"/>
                  </a:lnTo>
                  <a:lnTo>
                    <a:pt x="128" y="625"/>
                  </a:lnTo>
                  <a:lnTo>
                    <a:pt x="128" y="624"/>
                  </a:lnTo>
                  <a:lnTo>
                    <a:pt x="128" y="623"/>
                  </a:lnTo>
                  <a:lnTo>
                    <a:pt x="127" y="623"/>
                  </a:lnTo>
                  <a:lnTo>
                    <a:pt x="126" y="623"/>
                  </a:lnTo>
                  <a:lnTo>
                    <a:pt x="125" y="623"/>
                  </a:lnTo>
                  <a:lnTo>
                    <a:pt x="125" y="622"/>
                  </a:lnTo>
                  <a:lnTo>
                    <a:pt x="124" y="622"/>
                  </a:lnTo>
                  <a:lnTo>
                    <a:pt x="124" y="621"/>
                  </a:lnTo>
                  <a:lnTo>
                    <a:pt x="124" y="619"/>
                  </a:lnTo>
                  <a:lnTo>
                    <a:pt x="123" y="619"/>
                  </a:lnTo>
                  <a:lnTo>
                    <a:pt x="123" y="618"/>
                  </a:lnTo>
                  <a:lnTo>
                    <a:pt x="122" y="618"/>
                  </a:lnTo>
                  <a:lnTo>
                    <a:pt x="121" y="618"/>
                  </a:lnTo>
                  <a:lnTo>
                    <a:pt x="120" y="618"/>
                  </a:lnTo>
                  <a:lnTo>
                    <a:pt x="119" y="618"/>
                  </a:lnTo>
                  <a:lnTo>
                    <a:pt x="118" y="617"/>
                  </a:lnTo>
                  <a:lnTo>
                    <a:pt x="117" y="616"/>
                  </a:lnTo>
                  <a:lnTo>
                    <a:pt x="116" y="616"/>
                  </a:lnTo>
                  <a:lnTo>
                    <a:pt x="115" y="617"/>
                  </a:lnTo>
                  <a:lnTo>
                    <a:pt x="115" y="615"/>
                  </a:lnTo>
                  <a:lnTo>
                    <a:pt x="114" y="615"/>
                  </a:lnTo>
                  <a:lnTo>
                    <a:pt x="114" y="614"/>
                  </a:lnTo>
                  <a:lnTo>
                    <a:pt x="113" y="614"/>
                  </a:lnTo>
                  <a:lnTo>
                    <a:pt x="111" y="614"/>
                  </a:lnTo>
                  <a:lnTo>
                    <a:pt x="110" y="613"/>
                  </a:lnTo>
                  <a:lnTo>
                    <a:pt x="110" y="612"/>
                  </a:lnTo>
                  <a:lnTo>
                    <a:pt x="115" y="607"/>
                  </a:lnTo>
                  <a:lnTo>
                    <a:pt x="116" y="607"/>
                  </a:lnTo>
                  <a:lnTo>
                    <a:pt x="116" y="606"/>
                  </a:lnTo>
                  <a:lnTo>
                    <a:pt x="116" y="605"/>
                  </a:lnTo>
                  <a:lnTo>
                    <a:pt x="115" y="605"/>
                  </a:lnTo>
                  <a:lnTo>
                    <a:pt x="115" y="604"/>
                  </a:lnTo>
                  <a:lnTo>
                    <a:pt x="115" y="603"/>
                  </a:lnTo>
                  <a:lnTo>
                    <a:pt x="114" y="602"/>
                  </a:lnTo>
                  <a:lnTo>
                    <a:pt x="114" y="601"/>
                  </a:lnTo>
                  <a:lnTo>
                    <a:pt x="114" y="600"/>
                  </a:lnTo>
                  <a:lnTo>
                    <a:pt x="113" y="600"/>
                  </a:lnTo>
                  <a:lnTo>
                    <a:pt x="112" y="600"/>
                  </a:lnTo>
                  <a:lnTo>
                    <a:pt x="111" y="601"/>
                  </a:lnTo>
                  <a:lnTo>
                    <a:pt x="110" y="601"/>
                  </a:lnTo>
                  <a:lnTo>
                    <a:pt x="109" y="602"/>
                  </a:lnTo>
                  <a:lnTo>
                    <a:pt x="109" y="603"/>
                  </a:lnTo>
                  <a:lnTo>
                    <a:pt x="108" y="603"/>
                  </a:lnTo>
                  <a:lnTo>
                    <a:pt x="106" y="603"/>
                  </a:lnTo>
                  <a:lnTo>
                    <a:pt x="106" y="604"/>
                  </a:lnTo>
                  <a:lnTo>
                    <a:pt x="105" y="604"/>
                  </a:lnTo>
                  <a:lnTo>
                    <a:pt x="104" y="605"/>
                  </a:lnTo>
                  <a:lnTo>
                    <a:pt x="103" y="605"/>
                  </a:lnTo>
                  <a:lnTo>
                    <a:pt x="102" y="605"/>
                  </a:lnTo>
                  <a:lnTo>
                    <a:pt x="101" y="605"/>
                  </a:lnTo>
                  <a:lnTo>
                    <a:pt x="101" y="606"/>
                  </a:lnTo>
                  <a:lnTo>
                    <a:pt x="100" y="606"/>
                  </a:lnTo>
                  <a:lnTo>
                    <a:pt x="99" y="606"/>
                  </a:lnTo>
                  <a:lnTo>
                    <a:pt x="98" y="606"/>
                  </a:lnTo>
                  <a:lnTo>
                    <a:pt x="96" y="606"/>
                  </a:lnTo>
                  <a:lnTo>
                    <a:pt x="96" y="605"/>
                  </a:lnTo>
                  <a:lnTo>
                    <a:pt x="95" y="606"/>
                  </a:lnTo>
                  <a:lnTo>
                    <a:pt x="94" y="606"/>
                  </a:lnTo>
                  <a:lnTo>
                    <a:pt x="93" y="606"/>
                  </a:lnTo>
                  <a:lnTo>
                    <a:pt x="92" y="606"/>
                  </a:lnTo>
                  <a:lnTo>
                    <a:pt x="90" y="606"/>
                  </a:lnTo>
                  <a:lnTo>
                    <a:pt x="89" y="606"/>
                  </a:lnTo>
                  <a:lnTo>
                    <a:pt x="88" y="604"/>
                  </a:lnTo>
                  <a:lnTo>
                    <a:pt x="87" y="604"/>
                  </a:lnTo>
                  <a:lnTo>
                    <a:pt x="89" y="602"/>
                  </a:lnTo>
                  <a:lnTo>
                    <a:pt x="90" y="601"/>
                  </a:lnTo>
                  <a:lnTo>
                    <a:pt x="90" y="598"/>
                  </a:lnTo>
                  <a:lnTo>
                    <a:pt x="91" y="597"/>
                  </a:lnTo>
                  <a:lnTo>
                    <a:pt x="92" y="594"/>
                  </a:lnTo>
                  <a:lnTo>
                    <a:pt x="91" y="593"/>
                  </a:lnTo>
                  <a:lnTo>
                    <a:pt x="90" y="592"/>
                  </a:lnTo>
                  <a:lnTo>
                    <a:pt x="90" y="591"/>
                  </a:lnTo>
                  <a:lnTo>
                    <a:pt x="91" y="589"/>
                  </a:lnTo>
                  <a:lnTo>
                    <a:pt x="91" y="588"/>
                  </a:lnTo>
                  <a:lnTo>
                    <a:pt x="92" y="581"/>
                  </a:lnTo>
                  <a:lnTo>
                    <a:pt x="91" y="580"/>
                  </a:lnTo>
                  <a:lnTo>
                    <a:pt x="90" y="578"/>
                  </a:lnTo>
                  <a:lnTo>
                    <a:pt x="89" y="578"/>
                  </a:lnTo>
                  <a:lnTo>
                    <a:pt x="89" y="575"/>
                  </a:lnTo>
                  <a:lnTo>
                    <a:pt x="89" y="574"/>
                  </a:lnTo>
                  <a:lnTo>
                    <a:pt x="89" y="572"/>
                  </a:lnTo>
                  <a:lnTo>
                    <a:pt x="90" y="572"/>
                  </a:lnTo>
                  <a:lnTo>
                    <a:pt x="90" y="571"/>
                  </a:lnTo>
                  <a:lnTo>
                    <a:pt x="90" y="569"/>
                  </a:lnTo>
                  <a:lnTo>
                    <a:pt x="91" y="569"/>
                  </a:lnTo>
                  <a:lnTo>
                    <a:pt x="90" y="568"/>
                  </a:lnTo>
                  <a:lnTo>
                    <a:pt x="89" y="567"/>
                  </a:lnTo>
                  <a:lnTo>
                    <a:pt x="88" y="567"/>
                  </a:lnTo>
                  <a:lnTo>
                    <a:pt x="87" y="568"/>
                  </a:lnTo>
                  <a:lnTo>
                    <a:pt x="86" y="567"/>
                  </a:lnTo>
                  <a:lnTo>
                    <a:pt x="86" y="568"/>
                  </a:lnTo>
                  <a:lnTo>
                    <a:pt x="85" y="568"/>
                  </a:lnTo>
                  <a:lnTo>
                    <a:pt x="84" y="568"/>
                  </a:lnTo>
                  <a:lnTo>
                    <a:pt x="83" y="568"/>
                  </a:lnTo>
                  <a:lnTo>
                    <a:pt x="80" y="567"/>
                  </a:lnTo>
                  <a:lnTo>
                    <a:pt x="79" y="567"/>
                  </a:lnTo>
                  <a:lnTo>
                    <a:pt x="78" y="566"/>
                  </a:lnTo>
                  <a:lnTo>
                    <a:pt x="77" y="564"/>
                  </a:lnTo>
                  <a:lnTo>
                    <a:pt x="76" y="563"/>
                  </a:lnTo>
                  <a:lnTo>
                    <a:pt x="77" y="562"/>
                  </a:lnTo>
                  <a:lnTo>
                    <a:pt x="77" y="559"/>
                  </a:lnTo>
                  <a:lnTo>
                    <a:pt x="78" y="558"/>
                  </a:lnTo>
                  <a:lnTo>
                    <a:pt x="77" y="558"/>
                  </a:lnTo>
                  <a:lnTo>
                    <a:pt x="77" y="556"/>
                  </a:lnTo>
                  <a:lnTo>
                    <a:pt x="78" y="556"/>
                  </a:lnTo>
                  <a:lnTo>
                    <a:pt x="78" y="555"/>
                  </a:lnTo>
                  <a:lnTo>
                    <a:pt x="78" y="554"/>
                  </a:lnTo>
                  <a:lnTo>
                    <a:pt x="78" y="553"/>
                  </a:lnTo>
                  <a:lnTo>
                    <a:pt x="79" y="552"/>
                  </a:lnTo>
                  <a:lnTo>
                    <a:pt x="78" y="551"/>
                  </a:lnTo>
                  <a:lnTo>
                    <a:pt x="78" y="550"/>
                  </a:lnTo>
                  <a:lnTo>
                    <a:pt x="78" y="549"/>
                  </a:lnTo>
                  <a:lnTo>
                    <a:pt x="78" y="548"/>
                  </a:lnTo>
                  <a:lnTo>
                    <a:pt x="77" y="547"/>
                  </a:lnTo>
                  <a:lnTo>
                    <a:pt x="77" y="546"/>
                  </a:lnTo>
                  <a:lnTo>
                    <a:pt x="78" y="546"/>
                  </a:lnTo>
                  <a:lnTo>
                    <a:pt x="79" y="544"/>
                  </a:lnTo>
                  <a:lnTo>
                    <a:pt x="80" y="543"/>
                  </a:lnTo>
                  <a:lnTo>
                    <a:pt x="81" y="543"/>
                  </a:lnTo>
                  <a:lnTo>
                    <a:pt x="83" y="543"/>
                  </a:lnTo>
                  <a:lnTo>
                    <a:pt x="83" y="542"/>
                  </a:lnTo>
                  <a:lnTo>
                    <a:pt x="84" y="542"/>
                  </a:lnTo>
                  <a:lnTo>
                    <a:pt x="85" y="541"/>
                  </a:lnTo>
                  <a:lnTo>
                    <a:pt x="85" y="539"/>
                  </a:lnTo>
                  <a:lnTo>
                    <a:pt x="86" y="539"/>
                  </a:lnTo>
                  <a:lnTo>
                    <a:pt x="87" y="538"/>
                  </a:lnTo>
                  <a:lnTo>
                    <a:pt x="88" y="538"/>
                  </a:lnTo>
                  <a:lnTo>
                    <a:pt x="89" y="537"/>
                  </a:lnTo>
                  <a:lnTo>
                    <a:pt x="90" y="537"/>
                  </a:lnTo>
                  <a:lnTo>
                    <a:pt x="91" y="536"/>
                  </a:lnTo>
                  <a:lnTo>
                    <a:pt x="91" y="535"/>
                  </a:lnTo>
                  <a:lnTo>
                    <a:pt x="91" y="534"/>
                  </a:lnTo>
                  <a:lnTo>
                    <a:pt x="92" y="534"/>
                  </a:lnTo>
                  <a:lnTo>
                    <a:pt x="92" y="533"/>
                  </a:lnTo>
                  <a:lnTo>
                    <a:pt x="92" y="532"/>
                  </a:lnTo>
                  <a:lnTo>
                    <a:pt x="92" y="531"/>
                  </a:lnTo>
                  <a:lnTo>
                    <a:pt x="91" y="531"/>
                  </a:lnTo>
                  <a:lnTo>
                    <a:pt x="91" y="530"/>
                  </a:lnTo>
                  <a:lnTo>
                    <a:pt x="90" y="529"/>
                  </a:lnTo>
                  <a:lnTo>
                    <a:pt x="90" y="528"/>
                  </a:lnTo>
                  <a:lnTo>
                    <a:pt x="90" y="527"/>
                  </a:lnTo>
                  <a:lnTo>
                    <a:pt x="90" y="526"/>
                  </a:lnTo>
                  <a:lnTo>
                    <a:pt x="91" y="525"/>
                  </a:lnTo>
                  <a:lnTo>
                    <a:pt x="91" y="524"/>
                  </a:lnTo>
                  <a:lnTo>
                    <a:pt x="91" y="523"/>
                  </a:lnTo>
                  <a:lnTo>
                    <a:pt x="91" y="522"/>
                  </a:lnTo>
                  <a:lnTo>
                    <a:pt x="91" y="521"/>
                  </a:lnTo>
                  <a:lnTo>
                    <a:pt x="92" y="521"/>
                  </a:lnTo>
                  <a:lnTo>
                    <a:pt x="92" y="519"/>
                  </a:lnTo>
                  <a:lnTo>
                    <a:pt x="92" y="518"/>
                  </a:lnTo>
                  <a:lnTo>
                    <a:pt x="92" y="517"/>
                  </a:lnTo>
                  <a:lnTo>
                    <a:pt x="93" y="516"/>
                  </a:lnTo>
                  <a:lnTo>
                    <a:pt x="92" y="516"/>
                  </a:lnTo>
                  <a:lnTo>
                    <a:pt x="93" y="510"/>
                  </a:lnTo>
                  <a:lnTo>
                    <a:pt x="94" y="510"/>
                  </a:lnTo>
                  <a:lnTo>
                    <a:pt x="93" y="510"/>
                  </a:lnTo>
                  <a:lnTo>
                    <a:pt x="93" y="509"/>
                  </a:lnTo>
                  <a:lnTo>
                    <a:pt x="93" y="508"/>
                  </a:lnTo>
                  <a:lnTo>
                    <a:pt x="94" y="508"/>
                  </a:lnTo>
                  <a:lnTo>
                    <a:pt x="94" y="507"/>
                  </a:lnTo>
                  <a:lnTo>
                    <a:pt x="94" y="506"/>
                  </a:lnTo>
                  <a:lnTo>
                    <a:pt x="95" y="505"/>
                  </a:lnTo>
                  <a:lnTo>
                    <a:pt x="95" y="504"/>
                  </a:lnTo>
                  <a:lnTo>
                    <a:pt x="95" y="503"/>
                  </a:lnTo>
                  <a:lnTo>
                    <a:pt x="96" y="501"/>
                  </a:lnTo>
                  <a:lnTo>
                    <a:pt x="97" y="500"/>
                  </a:lnTo>
                  <a:lnTo>
                    <a:pt x="97" y="498"/>
                  </a:lnTo>
                  <a:lnTo>
                    <a:pt x="95" y="497"/>
                  </a:lnTo>
                  <a:lnTo>
                    <a:pt x="95" y="493"/>
                  </a:lnTo>
                  <a:lnTo>
                    <a:pt x="94" y="493"/>
                  </a:lnTo>
                  <a:lnTo>
                    <a:pt x="93" y="493"/>
                  </a:lnTo>
                  <a:lnTo>
                    <a:pt x="93" y="492"/>
                  </a:lnTo>
                  <a:lnTo>
                    <a:pt x="92" y="492"/>
                  </a:lnTo>
                  <a:lnTo>
                    <a:pt x="91" y="491"/>
                  </a:lnTo>
                  <a:lnTo>
                    <a:pt x="90" y="486"/>
                  </a:lnTo>
                  <a:lnTo>
                    <a:pt x="90" y="484"/>
                  </a:lnTo>
                  <a:lnTo>
                    <a:pt x="89" y="482"/>
                  </a:lnTo>
                  <a:lnTo>
                    <a:pt x="88" y="482"/>
                  </a:lnTo>
                  <a:lnTo>
                    <a:pt x="87" y="483"/>
                  </a:lnTo>
                  <a:lnTo>
                    <a:pt x="85" y="483"/>
                  </a:lnTo>
                  <a:lnTo>
                    <a:pt x="84" y="483"/>
                  </a:lnTo>
                  <a:lnTo>
                    <a:pt x="81" y="483"/>
                  </a:lnTo>
                  <a:lnTo>
                    <a:pt x="80" y="483"/>
                  </a:lnTo>
                  <a:lnTo>
                    <a:pt x="79" y="484"/>
                  </a:lnTo>
                  <a:lnTo>
                    <a:pt x="78" y="483"/>
                  </a:lnTo>
                  <a:lnTo>
                    <a:pt x="77" y="483"/>
                  </a:lnTo>
                  <a:lnTo>
                    <a:pt x="77" y="485"/>
                  </a:lnTo>
                  <a:lnTo>
                    <a:pt x="76" y="485"/>
                  </a:lnTo>
                  <a:lnTo>
                    <a:pt x="67" y="485"/>
                  </a:lnTo>
                  <a:lnTo>
                    <a:pt x="66" y="485"/>
                  </a:lnTo>
                  <a:lnTo>
                    <a:pt x="66" y="484"/>
                  </a:lnTo>
                  <a:lnTo>
                    <a:pt x="66" y="483"/>
                  </a:lnTo>
                  <a:lnTo>
                    <a:pt x="65" y="480"/>
                  </a:lnTo>
                  <a:lnTo>
                    <a:pt x="65" y="479"/>
                  </a:lnTo>
                  <a:lnTo>
                    <a:pt x="64" y="479"/>
                  </a:lnTo>
                  <a:lnTo>
                    <a:pt x="64" y="478"/>
                  </a:lnTo>
                  <a:lnTo>
                    <a:pt x="65" y="477"/>
                  </a:lnTo>
                  <a:lnTo>
                    <a:pt x="65" y="476"/>
                  </a:lnTo>
                  <a:lnTo>
                    <a:pt x="64" y="476"/>
                  </a:lnTo>
                  <a:lnTo>
                    <a:pt x="64" y="474"/>
                  </a:lnTo>
                  <a:lnTo>
                    <a:pt x="63" y="473"/>
                  </a:lnTo>
                  <a:lnTo>
                    <a:pt x="63" y="472"/>
                  </a:lnTo>
                  <a:lnTo>
                    <a:pt x="63" y="471"/>
                  </a:lnTo>
                  <a:lnTo>
                    <a:pt x="63" y="468"/>
                  </a:lnTo>
                  <a:lnTo>
                    <a:pt x="64" y="468"/>
                  </a:lnTo>
                  <a:lnTo>
                    <a:pt x="65" y="468"/>
                  </a:lnTo>
                  <a:lnTo>
                    <a:pt x="66" y="468"/>
                  </a:lnTo>
                  <a:lnTo>
                    <a:pt x="67" y="468"/>
                  </a:lnTo>
                  <a:lnTo>
                    <a:pt x="68" y="467"/>
                  </a:lnTo>
                  <a:lnTo>
                    <a:pt x="69" y="467"/>
                  </a:lnTo>
                  <a:lnTo>
                    <a:pt x="70" y="467"/>
                  </a:lnTo>
                  <a:lnTo>
                    <a:pt x="70" y="466"/>
                  </a:lnTo>
                  <a:lnTo>
                    <a:pt x="69" y="466"/>
                  </a:lnTo>
                  <a:lnTo>
                    <a:pt x="69" y="465"/>
                  </a:lnTo>
                  <a:lnTo>
                    <a:pt x="68" y="464"/>
                  </a:lnTo>
                  <a:lnTo>
                    <a:pt x="68" y="463"/>
                  </a:lnTo>
                  <a:lnTo>
                    <a:pt x="67" y="462"/>
                  </a:lnTo>
                  <a:lnTo>
                    <a:pt x="67" y="461"/>
                  </a:lnTo>
                  <a:lnTo>
                    <a:pt x="67" y="460"/>
                  </a:lnTo>
                  <a:lnTo>
                    <a:pt x="68" y="459"/>
                  </a:lnTo>
                  <a:lnTo>
                    <a:pt x="67" y="459"/>
                  </a:lnTo>
                  <a:lnTo>
                    <a:pt x="67" y="458"/>
                  </a:lnTo>
                  <a:lnTo>
                    <a:pt x="67" y="457"/>
                  </a:lnTo>
                  <a:lnTo>
                    <a:pt x="67" y="456"/>
                  </a:lnTo>
                  <a:lnTo>
                    <a:pt x="66" y="456"/>
                  </a:lnTo>
                  <a:lnTo>
                    <a:pt x="66" y="454"/>
                  </a:lnTo>
                  <a:lnTo>
                    <a:pt x="65" y="454"/>
                  </a:lnTo>
                  <a:lnTo>
                    <a:pt x="64" y="453"/>
                  </a:lnTo>
                  <a:lnTo>
                    <a:pt x="64" y="452"/>
                  </a:lnTo>
                  <a:lnTo>
                    <a:pt x="63" y="451"/>
                  </a:lnTo>
                  <a:lnTo>
                    <a:pt x="64" y="451"/>
                  </a:lnTo>
                  <a:lnTo>
                    <a:pt x="65" y="450"/>
                  </a:lnTo>
                  <a:lnTo>
                    <a:pt x="65" y="449"/>
                  </a:lnTo>
                  <a:lnTo>
                    <a:pt x="66" y="449"/>
                  </a:lnTo>
                  <a:lnTo>
                    <a:pt x="67" y="448"/>
                  </a:lnTo>
                  <a:lnTo>
                    <a:pt x="68" y="448"/>
                  </a:lnTo>
                  <a:lnTo>
                    <a:pt x="69" y="448"/>
                  </a:lnTo>
                  <a:lnTo>
                    <a:pt x="70" y="447"/>
                  </a:lnTo>
                  <a:lnTo>
                    <a:pt x="70" y="445"/>
                  </a:lnTo>
                  <a:lnTo>
                    <a:pt x="71" y="445"/>
                  </a:lnTo>
                  <a:lnTo>
                    <a:pt x="72" y="445"/>
                  </a:lnTo>
                  <a:lnTo>
                    <a:pt x="72" y="447"/>
                  </a:lnTo>
                  <a:lnTo>
                    <a:pt x="73" y="447"/>
                  </a:lnTo>
                  <a:lnTo>
                    <a:pt x="73" y="445"/>
                  </a:lnTo>
                  <a:lnTo>
                    <a:pt x="74" y="445"/>
                  </a:lnTo>
                  <a:lnTo>
                    <a:pt x="74" y="444"/>
                  </a:lnTo>
                  <a:lnTo>
                    <a:pt x="75" y="444"/>
                  </a:lnTo>
                  <a:lnTo>
                    <a:pt x="76" y="443"/>
                  </a:lnTo>
                  <a:lnTo>
                    <a:pt x="77" y="443"/>
                  </a:lnTo>
                  <a:lnTo>
                    <a:pt x="78" y="443"/>
                  </a:lnTo>
                  <a:lnTo>
                    <a:pt x="79" y="442"/>
                  </a:lnTo>
                  <a:lnTo>
                    <a:pt x="80" y="442"/>
                  </a:lnTo>
                  <a:lnTo>
                    <a:pt x="81" y="441"/>
                  </a:lnTo>
                  <a:lnTo>
                    <a:pt x="83" y="441"/>
                  </a:lnTo>
                  <a:lnTo>
                    <a:pt x="83" y="440"/>
                  </a:lnTo>
                  <a:lnTo>
                    <a:pt x="84" y="440"/>
                  </a:lnTo>
                  <a:lnTo>
                    <a:pt x="85" y="439"/>
                  </a:lnTo>
                  <a:lnTo>
                    <a:pt x="86" y="439"/>
                  </a:lnTo>
                  <a:lnTo>
                    <a:pt x="89" y="439"/>
                  </a:lnTo>
                  <a:lnTo>
                    <a:pt x="95" y="443"/>
                  </a:lnTo>
                  <a:lnTo>
                    <a:pt x="96" y="443"/>
                  </a:lnTo>
                  <a:lnTo>
                    <a:pt x="97" y="443"/>
                  </a:lnTo>
                  <a:lnTo>
                    <a:pt x="98" y="442"/>
                  </a:lnTo>
                  <a:lnTo>
                    <a:pt x="99" y="442"/>
                  </a:lnTo>
                  <a:lnTo>
                    <a:pt x="100" y="442"/>
                  </a:lnTo>
                  <a:lnTo>
                    <a:pt x="101" y="442"/>
                  </a:lnTo>
                  <a:lnTo>
                    <a:pt x="101" y="441"/>
                  </a:lnTo>
                  <a:lnTo>
                    <a:pt x="102" y="441"/>
                  </a:lnTo>
                  <a:lnTo>
                    <a:pt x="103" y="441"/>
                  </a:lnTo>
                  <a:lnTo>
                    <a:pt x="103" y="440"/>
                  </a:lnTo>
                  <a:lnTo>
                    <a:pt x="104" y="439"/>
                  </a:lnTo>
                  <a:lnTo>
                    <a:pt x="105" y="438"/>
                  </a:lnTo>
                  <a:lnTo>
                    <a:pt x="105" y="437"/>
                  </a:lnTo>
                  <a:lnTo>
                    <a:pt x="106" y="437"/>
                  </a:lnTo>
                  <a:lnTo>
                    <a:pt x="106" y="436"/>
                  </a:lnTo>
                  <a:lnTo>
                    <a:pt x="106" y="435"/>
                  </a:lnTo>
                  <a:lnTo>
                    <a:pt x="108" y="434"/>
                  </a:lnTo>
                  <a:lnTo>
                    <a:pt x="108" y="433"/>
                  </a:lnTo>
                  <a:lnTo>
                    <a:pt x="108" y="431"/>
                  </a:lnTo>
                  <a:lnTo>
                    <a:pt x="109" y="431"/>
                  </a:lnTo>
                  <a:lnTo>
                    <a:pt x="109" y="429"/>
                  </a:lnTo>
                  <a:lnTo>
                    <a:pt x="110" y="428"/>
                  </a:lnTo>
                  <a:lnTo>
                    <a:pt x="110" y="427"/>
                  </a:lnTo>
                  <a:lnTo>
                    <a:pt x="111" y="427"/>
                  </a:lnTo>
                  <a:lnTo>
                    <a:pt x="111" y="426"/>
                  </a:lnTo>
                  <a:lnTo>
                    <a:pt x="111" y="425"/>
                  </a:lnTo>
                  <a:lnTo>
                    <a:pt x="111" y="424"/>
                  </a:lnTo>
                  <a:lnTo>
                    <a:pt x="111" y="423"/>
                  </a:lnTo>
                  <a:lnTo>
                    <a:pt x="110" y="423"/>
                  </a:lnTo>
                  <a:lnTo>
                    <a:pt x="110" y="422"/>
                  </a:lnTo>
                  <a:lnTo>
                    <a:pt x="109" y="420"/>
                  </a:lnTo>
                  <a:lnTo>
                    <a:pt x="108" y="420"/>
                  </a:lnTo>
                  <a:lnTo>
                    <a:pt x="108" y="419"/>
                  </a:lnTo>
                  <a:lnTo>
                    <a:pt x="106" y="419"/>
                  </a:lnTo>
                  <a:lnTo>
                    <a:pt x="105" y="418"/>
                  </a:lnTo>
                  <a:lnTo>
                    <a:pt x="105" y="417"/>
                  </a:lnTo>
                  <a:lnTo>
                    <a:pt x="105" y="416"/>
                  </a:lnTo>
                  <a:lnTo>
                    <a:pt x="104" y="416"/>
                  </a:lnTo>
                  <a:lnTo>
                    <a:pt x="104" y="415"/>
                  </a:lnTo>
                  <a:lnTo>
                    <a:pt x="104" y="413"/>
                  </a:lnTo>
                  <a:lnTo>
                    <a:pt x="104" y="412"/>
                  </a:lnTo>
                  <a:lnTo>
                    <a:pt x="103" y="412"/>
                  </a:lnTo>
                  <a:lnTo>
                    <a:pt x="102" y="411"/>
                  </a:lnTo>
                  <a:lnTo>
                    <a:pt x="102" y="410"/>
                  </a:lnTo>
                  <a:lnTo>
                    <a:pt x="102" y="409"/>
                  </a:lnTo>
                  <a:lnTo>
                    <a:pt x="101" y="409"/>
                  </a:lnTo>
                  <a:lnTo>
                    <a:pt x="101" y="408"/>
                  </a:lnTo>
                  <a:lnTo>
                    <a:pt x="101" y="407"/>
                  </a:lnTo>
                  <a:lnTo>
                    <a:pt x="101" y="406"/>
                  </a:lnTo>
                  <a:lnTo>
                    <a:pt x="101" y="405"/>
                  </a:lnTo>
                  <a:lnTo>
                    <a:pt x="100" y="405"/>
                  </a:lnTo>
                  <a:lnTo>
                    <a:pt x="99" y="404"/>
                  </a:lnTo>
                  <a:lnTo>
                    <a:pt x="98" y="404"/>
                  </a:lnTo>
                  <a:lnTo>
                    <a:pt x="98" y="403"/>
                  </a:lnTo>
                  <a:lnTo>
                    <a:pt x="97" y="402"/>
                  </a:lnTo>
                  <a:lnTo>
                    <a:pt x="98" y="401"/>
                  </a:lnTo>
                  <a:lnTo>
                    <a:pt x="98" y="400"/>
                  </a:lnTo>
                  <a:lnTo>
                    <a:pt x="99" y="399"/>
                  </a:lnTo>
                  <a:lnTo>
                    <a:pt x="99" y="398"/>
                  </a:lnTo>
                  <a:lnTo>
                    <a:pt x="99" y="397"/>
                  </a:lnTo>
                  <a:lnTo>
                    <a:pt x="99" y="395"/>
                  </a:lnTo>
                  <a:lnTo>
                    <a:pt x="95" y="391"/>
                  </a:lnTo>
                  <a:lnTo>
                    <a:pt x="96" y="391"/>
                  </a:lnTo>
                  <a:lnTo>
                    <a:pt x="97" y="391"/>
                  </a:lnTo>
                  <a:lnTo>
                    <a:pt x="98" y="390"/>
                  </a:lnTo>
                  <a:lnTo>
                    <a:pt x="99" y="390"/>
                  </a:lnTo>
                  <a:lnTo>
                    <a:pt x="99" y="389"/>
                  </a:lnTo>
                  <a:lnTo>
                    <a:pt x="100" y="389"/>
                  </a:lnTo>
                  <a:lnTo>
                    <a:pt x="101" y="388"/>
                  </a:lnTo>
                  <a:lnTo>
                    <a:pt x="102" y="388"/>
                  </a:lnTo>
                  <a:lnTo>
                    <a:pt x="102" y="389"/>
                  </a:lnTo>
                  <a:lnTo>
                    <a:pt x="103" y="389"/>
                  </a:lnTo>
                  <a:lnTo>
                    <a:pt x="104" y="389"/>
                  </a:lnTo>
                  <a:lnTo>
                    <a:pt x="104" y="388"/>
                  </a:lnTo>
                  <a:lnTo>
                    <a:pt x="105" y="388"/>
                  </a:lnTo>
                  <a:lnTo>
                    <a:pt x="106" y="388"/>
                  </a:lnTo>
                  <a:lnTo>
                    <a:pt x="106" y="387"/>
                  </a:lnTo>
                  <a:lnTo>
                    <a:pt x="108" y="387"/>
                  </a:lnTo>
                  <a:lnTo>
                    <a:pt x="109" y="387"/>
                  </a:lnTo>
                  <a:lnTo>
                    <a:pt x="109" y="386"/>
                  </a:lnTo>
                  <a:lnTo>
                    <a:pt x="110" y="386"/>
                  </a:lnTo>
                  <a:lnTo>
                    <a:pt x="111" y="385"/>
                  </a:lnTo>
                  <a:lnTo>
                    <a:pt x="111" y="384"/>
                  </a:lnTo>
                  <a:lnTo>
                    <a:pt x="112" y="384"/>
                  </a:lnTo>
                  <a:lnTo>
                    <a:pt x="113" y="384"/>
                  </a:lnTo>
                  <a:lnTo>
                    <a:pt x="114" y="384"/>
                  </a:lnTo>
                  <a:lnTo>
                    <a:pt x="114" y="383"/>
                  </a:lnTo>
                  <a:lnTo>
                    <a:pt x="114" y="384"/>
                  </a:lnTo>
                  <a:lnTo>
                    <a:pt x="114" y="385"/>
                  </a:lnTo>
                  <a:lnTo>
                    <a:pt x="114" y="386"/>
                  </a:lnTo>
                  <a:lnTo>
                    <a:pt x="115" y="386"/>
                  </a:lnTo>
                  <a:lnTo>
                    <a:pt x="115" y="387"/>
                  </a:lnTo>
                  <a:lnTo>
                    <a:pt x="123" y="382"/>
                  </a:lnTo>
                  <a:lnTo>
                    <a:pt x="123" y="381"/>
                  </a:lnTo>
                  <a:lnTo>
                    <a:pt x="123" y="380"/>
                  </a:lnTo>
                  <a:lnTo>
                    <a:pt x="123" y="379"/>
                  </a:lnTo>
                  <a:lnTo>
                    <a:pt x="123" y="378"/>
                  </a:lnTo>
                  <a:lnTo>
                    <a:pt x="122" y="378"/>
                  </a:lnTo>
                  <a:lnTo>
                    <a:pt x="122" y="377"/>
                  </a:lnTo>
                  <a:lnTo>
                    <a:pt x="121" y="377"/>
                  </a:lnTo>
                  <a:lnTo>
                    <a:pt x="121" y="376"/>
                  </a:lnTo>
                  <a:lnTo>
                    <a:pt x="121" y="375"/>
                  </a:lnTo>
                  <a:lnTo>
                    <a:pt x="121" y="374"/>
                  </a:lnTo>
                  <a:lnTo>
                    <a:pt x="122" y="374"/>
                  </a:lnTo>
                  <a:lnTo>
                    <a:pt x="122" y="373"/>
                  </a:lnTo>
                  <a:lnTo>
                    <a:pt x="123" y="372"/>
                  </a:lnTo>
                  <a:lnTo>
                    <a:pt x="123" y="370"/>
                  </a:lnTo>
                  <a:lnTo>
                    <a:pt x="123" y="369"/>
                  </a:lnTo>
                  <a:lnTo>
                    <a:pt x="124" y="368"/>
                  </a:lnTo>
                  <a:lnTo>
                    <a:pt x="124" y="367"/>
                  </a:lnTo>
                  <a:lnTo>
                    <a:pt x="125" y="366"/>
                  </a:lnTo>
                  <a:lnTo>
                    <a:pt x="126" y="365"/>
                  </a:lnTo>
                  <a:lnTo>
                    <a:pt x="127" y="365"/>
                  </a:lnTo>
                  <a:lnTo>
                    <a:pt x="127" y="366"/>
                  </a:lnTo>
                  <a:lnTo>
                    <a:pt x="127" y="367"/>
                  </a:lnTo>
                  <a:lnTo>
                    <a:pt x="127" y="366"/>
                  </a:lnTo>
                  <a:lnTo>
                    <a:pt x="128" y="366"/>
                  </a:lnTo>
                  <a:lnTo>
                    <a:pt x="128" y="365"/>
                  </a:lnTo>
                  <a:lnTo>
                    <a:pt x="129" y="364"/>
                  </a:lnTo>
                  <a:lnTo>
                    <a:pt x="128" y="364"/>
                  </a:lnTo>
                  <a:lnTo>
                    <a:pt x="128" y="363"/>
                  </a:lnTo>
                  <a:lnTo>
                    <a:pt x="129" y="363"/>
                  </a:lnTo>
                  <a:lnTo>
                    <a:pt x="129" y="362"/>
                  </a:lnTo>
                  <a:lnTo>
                    <a:pt x="129" y="361"/>
                  </a:lnTo>
                  <a:lnTo>
                    <a:pt x="130" y="361"/>
                  </a:lnTo>
                  <a:lnTo>
                    <a:pt x="130" y="360"/>
                  </a:lnTo>
                  <a:lnTo>
                    <a:pt x="129" y="360"/>
                  </a:lnTo>
                  <a:lnTo>
                    <a:pt x="129" y="359"/>
                  </a:lnTo>
                  <a:lnTo>
                    <a:pt x="128" y="359"/>
                  </a:lnTo>
                  <a:lnTo>
                    <a:pt x="128" y="358"/>
                  </a:lnTo>
                  <a:lnTo>
                    <a:pt x="127" y="358"/>
                  </a:lnTo>
                  <a:lnTo>
                    <a:pt x="127" y="357"/>
                  </a:lnTo>
                  <a:lnTo>
                    <a:pt x="128" y="357"/>
                  </a:lnTo>
                  <a:lnTo>
                    <a:pt x="128" y="356"/>
                  </a:lnTo>
                  <a:lnTo>
                    <a:pt x="127" y="356"/>
                  </a:lnTo>
                  <a:lnTo>
                    <a:pt x="128" y="355"/>
                  </a:lnTo>
                  <a:lnTo>
                    <a:pt x="127" y="355"/>
                  </a:lnTo>
                  <a:lnTo>
                    <a:pt x="126" y="355"/>
                  </a:lnTo>
                  <a:lnTo>
                    <a:pt x="126" y="356"/>
                  </a:lnTo>
                  <a:lnTo>
                    <a:pt x="125" y="355"/>
                  </a:lnTo>
                  <a:lnTo>
                    <a:pt x="124" y="355"/>
                  </a:lnTo>
                  <a:lnTo>
                    <a:pt x="124" y="354"/>
                  </a:lnTo>
                  <a:lnTo>
                    <a:pt x="123" y="354"/>
                  </a:lnTo>
                  <a:lnTo>
                    <a:pt x="123" y="353"/>
                  </a:lnTo>
                  <a:lnTo>
                    <a:pt x="122" y="353"/>
                  </a:lnTo>
                  <a:lnTo>
                    <a:pt x="122" y="352"/>
                  </a:lnTo>
                  <a:lnTo>
                    <a:pt x="121" y="352"/>
                  </a:lnTo>
                  <a:lnTo>
                    <a:pt x="121" y="351"/>
                  </a:lnTo>
                  <a:lnTo>
                    <a:pt x="121" y="350"/>
                  </a:lnTo>
                  <a:lnTo>
                    <a:pt x="121" y="349"/>
                  </a:lnTo>
                  <a:lnTo>
                    <a:pt x="120" y="349"/>
                  </a:lnTo>
                  <a:lnTo>
                    <a:pt x="120" y="348"/>
                  </a:lnTo>
                  <a:lnTo>
                    <a:pt x="121" y="348"/>
                  </a:lnTo>
                  <a:lnTo>
                    <a:pt x="121" y="347"/>
                  </a:lnTo>
                  <a:lnTo>
                    <a:pt x="120" y="347"/>
                  </a:lnTo>
                  <a:lnTo>
                    <a:pt x="120" y="345"/>
                  </a:lnTo>
                  <a:lnTo>
                    <a:pt x="121" y="345"/>
                  </a:lnTo>
                  <a:lnTo>
                    <a:pt x="121" y="344"/>
                  </a:lnTo>
                  <a:lnTo>
                    <a:pt x="121" y="343"/>
                  </a:lnTo>
                  <a:lnTo>
                    <a:pt x="122" y="343"/>
                  </a:lnTo>
                  <a:lnTo>
                    <a:pt x="122" y="342"/>
                  </a:lnTo>
                  <a:lnTo>
                    <a:pt x="121" y="341"/>
                  </a:lnTo>
                  <a:lnTo>
                    <a:pt x="120" y="341"/>
                  </a:lnTo>
                  <a:lnTo>
                    <a:pt x="121" y="341"/>
                  </a:lnTo>
                  <a:lnTo>
                    <a:pt x="121" y="340"/>
                  </a:lnTo>
                  <a:lnTo>
                    <a:pt x="122" y="340"/>
                  </a:lnTo>
                  <a:lnTo>
                    <a:pt x="122" y="339"/>
                  </a:lnTo>
                  <a:lnTo>
                    <a:pt x="122" y="338"/>
                  </a:lnTo>
                  <a:lnTo>
                    <a:pt x="121" y="338"/>
                  </a:lnTo>
                  <a:lnTo>
                    <a:pt x="120" y="338"/>
                  </a:lnTo>
                  <a:lnTo>
                    <a:pt x="119" y="338"/>
                  </a:lnTo>
                  <a:lnTo>
                    <a:pt x="119" y="337"/>
                  </a:lnTo>
                  <a:lnTo>
                    <a:pt x="118" y="337"/>
                  </a:lnTo>
                  <a:lnTo>
                    <a:pt x="118" y="336"/>
                  </a:lnTo>
                  <a:lnTo>
                    <a:pt x="118" y="335"/>
                  </a:lnTo>
                  <a:lnTo>
                    <a:pt x="118" y="334"/>
                  </a:lnTo>
                  <a:lnTo>
                    <a:pt x="117" y="334"/>
                  </a:lnTo>
                  <a:lnTo>
                    <a:pt x="118" y="333"/>
                  </a:lnTo>
                  <a:lnTo>
                    <a:pt x="119" y="333"/>
                  </a:lnTo>
                  <a:lnTo>
                    <a:pt x="119" y="332"/>
                  </a:lnTo>
                  <a:lnTo>
                    <a:pt x="119" y="331"/>
                  </a:lnTo>
                  <a:lnTo>
                    <a:pt x="119" y="330"/>
                  </a:lnTo>
                  <a:lnTo>
                    <a:pt x="119" y="329"/>
                  </a:lnTo>
                  <a:lnTo>
                    <a:pt x="118" y="329"/>
                  </a:lnTo>
                  <a:lnTo>
                    <a:pt x="118" y="328"/>
                  </a:lnTo>
                  <a:lnTo>
                    <a:pt x="118" y="327"/>
                  </a:lnTo>
                  <a:lnTo>
                    <a:pt x="117" y="326"/>
                  </a:lnTo>
                  <a:lnTo>
                    <a:pt x="118" y="326"/>
                  </a:lnTo>
                  <a:lnTo>
                    <a:pt x="117" y="326"/>
                  </a:lnTo>
                  <a:lnTo>
                    <a:pt x="116" y="326"/>
                  </a:lnTo>
                  <a:lnTo>
                    <a:pt x="117" y="326"/>
                  </a:lnTo>
                  <a:lnTo>
                    <a:pt x="116" y="326"/>
                  </a:lnTo>
                  <a:lnTo>
                    <a:pt x="115" y="326"/>
                  </a:lnTo>
                  <a:lnTo>
                    <a:pt x="115" y="325"/>
                  </a:lnTo>
                  <a:lnTo>
                    <a:pt x="114" y="324"/>
                  </a:lnTo>
                  <a:lnTo>
                    <a:pt x="115" y="323"/>
                  </a:lnTo>
                  <a:lnTo>
                    <a:pt x="114" y="323"/>
                  </a:lnTo>
                  <a:lnTo>
                    <a:pt x="113" y="322"/>
                  </a:lnTo>
                  <a:lnTo>
                    <a:pt x="114" y="322"/>
                  </a:lnTo>
                  <a:lnTo>
                    <a:pt x="113" y="322"/>
                  </a:lnTo>
                  <a:lnTo>
                    <a:pt x="113" y="320"/>
                  </a:lnTo>
                  <a:lnTo>
                    <a:pt x="114" y="320"/>
                  </a:lnTo>
                  <a:lnTo>
                    <a:pt x="114" y="319"/>
                  </a:lnTo>
                  <a:lnTo>
                    <a:pt x="113" y="319"/>
                  </a:lnTo>
                  <a:lnTo>
                    <a:pt x="114" y="319"/>
                  </a:lnTo>
                  <a:lnTo>
                    <a:pt x="114" y="318"/>
                  </a:lnTo>
                  <a:lnTo>
                    <a:pt x="114" y="317"/>
                  </a:lnTo>
                  <a:lnTo>
                    <a:pt x="115" y="317"/>
                  </a:lnTo>
                  <a:lnTo>
                    <a:pt x="115" y="316"/>
                  </a:lnTo>
                  <a:lnTo>
                    <a:pt x="114" y="316"/>
                  </a:lnTo>
                  <a:lnTo>
                    <a:pt x="113" y="316"/>
                  </a:lnTo>
                  <a:lnTo>
                    <a:pt x="113" y="315"/>
                  </a:lnTo>
                  <a:lnTo>
                    <a:pt x="112" y="313"/>
                  </a:lnTo>
                  <a:lnTo>
                    <a:pt x="113" y="313"/>
                  </a:lnTo>
                  <a:lnTo>
                    <a:pt x="112" y="312"/>
                  </a:lnTo>
                  <a:lnTo>
                    <a:pt x="112" y="313"/>
                  </a:lnTo>
                  <a:lnTo>
                    <a:pt x="112" y="312"/>
                  </a:lnTo>
                  <a:lnTo>
                    <a:pt x="111" y="312"/>
                  </a:lnTo>
                  <a:lnTo>
                    <a:pt x="110" y="311"/>
                  </a:lnTo>
                  <a:lnTo>
                    <a:pt x="111" y="311"/>
                  </a:lnTo>
                  <a:lnTo>
                    <a:pt x="112" y="311"/>
                  </a:lnTo>
                  <a:lnTo>
                    <a:pt x="111" y="310"/>
                  </a:lnTo>
                  <a:lnTo>
                    <a:pt x="111" y="309"/>
                  </a:lnTo>
                  <a:lnTo>
                    <a:pt x="110" y="309"/>
                  </a:lnTo>
                  <a:lnTo>
                    <a:pt x="110" y="308"/>
                  </a:lnTo>
                  <a:lnTo>
                    <a:pt x="109" y="307"/>
                  </a:lnTo>
                  <a:lnTo>
                    <a:pt x="109" y="306"/>
                  </a:lnTo>
                  <a:lnTo>
                    <a:pt x="110" y="306"/>
                  </a:lnTo>
                  <a:lnTo>
                    <a:pt x="110" y="307"/>
                  </a:lnTo>
                  <a:lnTo>
                    <a:pt x="110" y="306"/>
                  </a:lnTo>
                  <a:lnTo>
                    <a:pt x="111" y="306"/>
                  </a:lnTo>
                  <a:lnTo>
                    <a:pt x="110" y="305"/>
                  </a:lnTo>
                  <a:lnTo>
                    <a:pt x="110" y="304"/>
                  </a:lnTo>
                  <a:lnTo>
                    <a:pt x="109" y="304"/>
                  </a:lnTo>
                  <a:lnTo>
                    <a:pt x="109" y="302"/>
                  </a:lnTo>
                  <a:lnTo>
                    <a:pt x="108" y="302"/>
                  </a:lnTo>
                  <a:lnTo>
                    <a:pt x="106" y="303"/>
                  </a:lnTo>
                  <a:lnTo>
                    <a:pt x="105" y="303"/>
                  </a:lnTo>
                  <a:lnTo>
                    <a:pt x="106" y="302"/>
                  </a:lnTo>
                  <a:lnTo>
                    <a:pt x="105" y="301"/>
                  </a:lnTo>
                  <a:lnTo>
                    <a:pt x="106" y="301"/>
                  </a:lnTo>
                  <a:lnTo>
                    <a:pt x="108" y="300"/>
                  </a:lnTo>
                  <a:lnTo>
                    <a:pt x="106" y="300"/>
                  </a:lnTo>
                  <a:lnTo>
                    <a:pt x="106" y="299"/>
                  </a:lnTo>
                  <a:lnTo>
                    <a:pt x="108" y="298"/>
                  </a:lnTo>
                  <a:lnTo>
                    <a:pt x="109" y="298"/>
                  </a:lnTo>
                  <a:lnTo>
                    <a:pt x="110" y="297"/>
                  </a:lnTo>
                  <a:lnTo>
                    <a:pt x="110" y="295"/>
                  </a:lnTo>
                  <a:lnTo>
                    <a:pt x="109" y="294"/>
                  </a:lnTo>
                  <a:lnTo>
                    <a:pt x="108" y="294"/>
                  </a:lnTo>
                  <a:lnTo>
                    <a:pt x="106" y="293"/>
                  </a:lnTo>
                  <a:lnTo>
                    <a:pt x="108" y="292"/>
                  </a:lnTo>
                  <a:lnTo>
                    <a:pt x="108" y="290"/>
                  </a:lnTo>
                  <a:lnTo>
                    <a:pt x="109" y="289"/>
                  </a:lnTo>
                  <a:lnTo>
                    <a:pt x="110" y="289"/>
                  </a:lnTo>
                  <a:lnTo>
                    <a:pt x="111" y="289"/>
                  </a:lnTo>
                  <a:lnTo>
                    <a:pt x="111" y="290"/>
                  </a:lnTo>
                  <a:lnTo>
                    <a:pt x="112" y="289"/>
                  </a:lnTo>
                  <a:lnTo>
                    <a:pt x="112" y="287"/>
                  </a:lnTo>
                  <a:lnTo>
                    <a:pt x="113" y="286"/>
                  </a:lnTo>
                  <a:lnTo>
                    <a:pt x="113" y="284"/>
                  </a:lnTo>
                  <a:lnTo>
                    <a:pt x="113" y="283"/>
                  </a:lnTo>
                  <a:lnTo>
                    <a:pt x="113" y="282"/>
                  </a:lnTo>
                  <a:lnTo>
                    <a:pt x="113" y="281"/>
                  </a:lnTo>
                  <a:lnTo>
                    <a:pt x="115" y="281"/>
                  </a:lnTo>
                  <a:lnTo>
                    <a:pt x="114" y="280"/>
                  </a:lnTo>
                  <a:lnTo>
                    <a:pt x="113" y="280"/>
                  </a:lnTo>
                  <a:lnTo>
                    <a:pt x="112" y="281"/>
                  </a:lnTo>
                  <a:lnTo>
                    <a:pt x="110" y="281"/>
                  </a:lnTo>
                  <a:lnTo>
                    <a:pt x="110" y="280"/>
                  </a:lnTo>
                  <a:lnTo>
                    <a:pt x="110" y="279"/>
                  </a:lnTo>
                  <a:lnTo>
                    <a:pt x="110" y="277"/>
                  </a:lnTo>
                  <a:lnTo>
                    <a:pt x="109" y="276"/>
                  </a:lnTo>
                  <a:lnTo>
                    <a:pt x="110" y="275"/>
                  </a:lnTo>
                  <a:lnTo>
                    <a:pt x="109" y="275"/>
                  </a:lnTo>
                  <a:lnTo>
                    <a:pt x="110" y="274"/>
                  </a:lnTo>
                  <a:lnTo>
                    <a:pt x="110" y="273"/>
                  </a:lnTo>
                  <a:lnTo>
                    <a:pt x="110" y="274"/>
                  </a:lnTo>
                  <a:lnTo>
                    <a:pt x="111" y="273"/>
                  </a:lnTo>
                  <a:lnTo>
                    <a:pt x="111" y="270"/>
                  </a:lnTo>
                  <a:lnTo>
                    <a:pt x="111" y="269"/>
                  </a:lnTo>
                  <a:lnTo>
                    <a:pt x="112" y="268"/>
                  </a:lnTo>
                  <a:lnTo>
                    <a:pt x="111" y="268"/>
                  </a:lnTo>
                  <a:lnTo>
                    <a:pt x="112" y="267"/>
                  </a:lnTo>
                  <a:lnTo>
                    <a:pt x="112" y="266"/>
                  </a:lnTo>
                  <a:lnTo>
                    <a:pt x="111" y="265"/>
                  </a:lnTo>
                  <a:lnTo>
                    <a:pt x="111" y="264"/>
                  </a:lnTo>
                  <a:lnTo>
                    <a:pt x="111" y="263"/>
                  </a:lnTo>
                  <a:lnTo>
                    <a:pt x="111" y="262"/>
                  </a:lnTo>
                  <a:lnTo>
                    <a:pt x="113" y="260"/>
                  </a:lnTo>
                  <a:lnTo>
                    <a:pt x="113" y="259"/>
                  </a:lnTo>
                  <a:lnTo>
                    <a:pt x="114" y="259"/>
                  </a:lnTo>
                  <a:lnTo>
                    <a:pt x="114" y="260"/>
                  </a:lnTo>
                  <a:lnTo>
                    <a:pt x="115" y="260"/>
                  </a:lnTo>
                  <a:lnTo>
                    <a:pt x="115" y="259"/>
                  </a:lnTo>
                  <a:lnTo>
                    <a:pt x="116" y="259"/>
                  </a:lnTo>
                  <a:lnTo>
                    <a:pt x="117" y="259"/>
                  </a:lnTo>
                  <a:lnTo>
                    <a:pt x="117" y="260"/>
                  </a:lnTo>
                  <a:lnTo>
                    <a:pt x="118" y="260"/>
                  </a:lnTo>
                  <a:lnTo>
                    <a:pt x="119" y="260"/>
                  </a:lnTo>
                  <a:lnTo>
                    <a:pt x="119" y="259"/>
                  </a:lnTo>
                  <a:lnTo>
                    <a:pt x="120" y="260"/>
                  </a:lnTo>
                  <a:lnTo>
                    <a:pt x="121" y="260"/>
                  </a:lnTo>
                  <a:lnTo>
                    <a:pt x="121" y="259"/>
                  </a:lnTo>
                  <a:lnTo>
                    <a:pt x="120" y="259"/>
                  </a:lnTo>
                  <a:lnTo>
                    <a:pt x="120" y="258"/>
                  </a:lnTo>
                  <a:lnTo>
                    <a:pt x="120" y="257"/>
                  </a:lnTo>
                  <a:lnTo>
                    <a:pt x="121" y="257"/>
                  </a:lnTo>
                  <a:lnTo>
                    <a:pt x="122" y="256"/>
                  </a:lnTo>
                  <a:lnTo>
                    <a:pt x="122" y="255"/>
                  </a:lnTo>
                  <a:lnTo>
                    <a:pt x="121" y="255"/>
                  </a:lnTo>
                  <a:lnTo>
                    <a:pt x="121" y="254"/>
                  </a:lnTo>
                  <a:lnTo>
                    <a:pt x="121" y="253"/>
                  </a:lnTo>
                  <a:lnTo>
                    <a:pt x="122" y="253"/>
                  </a:lnTo>
                  <a:lnTo>
                    <a:pt x="123" y="252"/>
                  </a:lnTo>
                  <a:lnTo>
                    <a:pt x="123" y="250"/>
                  </a:lnTo>
                  <a:lnTo>
                    <a:pt x="122" y="251"/>
                  </a:lnTo>
                  <a:lnTo>
                    <a:pt x="121" y="251"/>
                  </a:lnTo>
                  <a:lnTo>
                    <a:pt x="121" y="250"/>
                  </a:lnTo>
                  <a:lnTo>
                    <a:pt x="120" y="250"/>
                  </a:lnTo>
                  <a:lnTo>
                    <a:pt x="119" y="250"/>
                  </a:lnTo>
                  <a:lnTo>
                    <a:pt x="119" y="249"/>
                  </a:lnTo>
                  <a:lnTo>
                    <a:pt x="119" y="248"/>
                  </a:lnTo>
                  <a:lnTo>
                    <a:pt x="120" y="248"/>
                  </a:lnTo>
                  <a:lnTo>
                    <a:pt x="119" y="247"/>
                  </a:lnTo>
                  <a:lnTo>
                    <a:pt x="120" y="247"/>
                  </a:lnTo>
                  <a:lnTo>
                    <a:pt x="120" y="244"/>
                  </a:lnTo>
                  <a:lnTo>
                    <a:pt x="121" y="244"/>
                  </a:lnTo>
                  <a:lnTo>
                    <a:pt x="122" y="245"/>
                  </a:lnTo>
                  <a:lnTo>
                    <a:pt x="123" y="245"/>
                  </a:lnTo>
                  <a:lnTo>
                    <a:pt x="123" y="244"/>
                  </a:lnTo>
                  <a:lnTo>
                    <a:pt x="122" y="242"/>
                  </a:lnTo>
                  <a:lnTo>
                    <a:pt x="121" y="242"/>
                  </a:lnTo>
                  <a:lnTo>
                    <a:pt x="121" y="241"/>
                  </a:lnTo>
                  <a:lnTo>
                    <a:pt x="121" y="240"/>
                  </a:lnTo>
                  <a:lnTo>
                    <a:pt x="121" y="239"/>
                  </a:lnTo>
                  <a:lnTo>
                    <a:pt x="121" y="238"/>
                  </a:lnTo>
                  <a:lnTo>
                    <a:pt x="122" y="238"/>
                  </a:lnTo>
                  <a:lnTo>
                    <a:pt x="121" y="237"/>
                  </a:lnTo>
                  <a:lnTo>
                    <a:pt x="122" y="237"/>
                  </a:lnTo>
                  <a:lnTo>
                    <a:pt x="122" y="236"/>
                  </a:lnTo>
                  <a:lnTo>
                    <a:pt x="121" y="235"/>
                  </a:lnTo>
                  <a:lnTo>
                    <a:pt x="122" y="235"/>
                  </a:lnTo>
                  <a:lnTo>
                    <a:pt x="122" y="234"/>
                  </a:lnTo>
                  <a:lnTo>
                    <a:pt x="123" y="234"/>
                  </a:lnTo>
                  <a:lnTo>
                    <a:pt x="124" y="234"/>
                  </a:lnTo>
                  <a:lnTo>
                    <a:pt x="123" y="232"/>
                  </a:lnTo>
                  <a:lnTo>
                    <a:pt x="124" y="231"/>
                  </a:lnTo>
                  <a:lnTo>
                    <a:pt x="125" y="230"/>
                  </a:lnTo>
                  <a:lnTo>
                    <a:pt x="126" y="229"/>
                  </a:lnTo>
                  <a:lnTo>
                    <a:pt x="127" y="229"/>
                  </a:lnTo>
                  <a:lnTo>
                    <a:pt x="126" y="228"/>
                  </a:lnTo>
                  <a:lnTo>
                    <a:pt x="126" y="226"/>
                  </a:lnTo>
                  <a:lnTo>
                    <a:pt x="126" y="225"/>
                  </a:lnTo>
                  <a:lnTo>
                    <a:pt x="126" y="224"/>
                  </a:lnTo>
                  <a:lnTo>
                    <a:pt x="127" y="224"/>
                  </a:lnTo>
                  <a:lnTo>
                    <a:pt x="127" y="223"/>
                  </a:lnTo>
                  <a:lnTo>
                    <a:pt x="126" y="222"/>
                  </a:lnTo>
                  <a:lnTo>
                    <a:pt x="125" y="219"/>
                  </a:lnTo>
                  <a:lnTo>
                    <a:pt x="123" y="218"/>
                  </a:lnTo>
                  <a:lnTo>
                    <a:pt x="121" y="217"/>
                  </a:lnTo>
                  <a:lnTo>
                    <a:pt x="120" y="217"/>
                  </a:lnTo>
                  <a:lnTo>
                    <a:pt x="119" y="216"/>
                  </a:lnTo>
                  <a:lnTo>
                    <a:pt x="118" y="216"/>
                  </a:lnTo>
                  <a:lnTo>
                    <a:pt x="116" y="215"/>
                  </a:lnTo>
                  <a:lnTo>
                    <a:pt x="115" y="215"/>
                  </a:lnTo>
                  <a:lnTo>
                    <a:pt x="114" y="212"/>
                  </a:lnTo>
                  <a:lnTo>
                    <a:pt x="113" y="210"/>
                  </a:lnTo>
                  <a:lnTo>
                    <a:pt x="112" y="209"/>
                  </a:lnTo>
                  <a:lnTo>
                    <a:pt x="112" y="205"/>
                  </a:lnTo>
                  <a:lnTo>
                    <a:pt x="112" y="203"/>
                  </a:lnTo>
                  <a:lnTo>
                    <a:pt x="112" y="202"/>
                  </a:lnTo>
                  <a:lnTo>
                    <a:pt x="112" y="201"/>
                  </a:lnTo>
                  <a:lnTo>
                    <a:pt x="113" y="200"/>
                  </a:lnTo>
                  <a:lnTo>
                    <a:pt x="114" y="200"/>
                  </a:lnTo>
                  <a:lnTo>
                    <a:pt x="114" y="199"/>
                  </a:lnTo>
                  <a:lnTo>
                    <a:pt x="115" y="198"/>
                  </a:lnTo>
                  <a:lnTo>
                    <a:pt x="116" y="197"/>
                  </a:lnTo>
                  <a:lnTo>
                    <a:pt x="117" y="195"/>
                  </a:lnTo>
                  <a:lnTo>
                    <a:pt x="118" y="195"/>
                  </a:lnTo>
                  <a:lnTo>
                    <a:pt x="118" y="194"/>
                  </a:lnTo>
                  <a:lnTo>
                    <a:pt x="118" y="193"/>
                  </a:lnTo>
                  <a:lnTo>
                    <a:pt x="119" y="192"/>
                  </a:lnTo>
                  <a:lnTo>
                    <a:pt x="120" y="191"/>
                  </a:lnTo>
                  <a:lnTo>
                    <a:pt x="120" y="190"/>
                  </a:lnTo>
                  <a:lnTo>
                    <a:pt x="119" y="189"/>
                  </a:lnTo>
                  <a:lnTo>
                    <a:pt x="120" y="189"/>
                  </a:lnTo>
                  <a:lnTo>
                    <a:pt x="120" y="188"/>
                  </a:lnTo>
                  <a:lnTo>
                    <a:pt x="119" y="187"/>
                  </a:lnTo>
                  <a:lnTo>
                    <a:pt x="119" y="186"/>
                  </a:lnTo>
                  <a:lnTo>
                    <a:pt x="120" y="185"/>
                  </a:lnTo>
                  <a:lnTo>
                    <a:pt x="121" y="185"/>
                  </a:lnTo>
                  <a:lnTo>
                    <a:pt x="121" y="184"/>
                  </a:lnTo>
                  <a:lnTo>
                    <a:pt x="122" y="183"/>
                  </a:lnTo>
                  <a:lnTo>
                    <a:pt x="122" y="182"/>
                  </a:lnTo>
                  <a:lnTo>
                    <a:pt x="123" y="181"/>
                  </a:lnTo>
                  <a:lnTo>
                    <a:pt x="124" y="179"/>
                  </a:lnTo>
                  <a:lnTo>
                    <a:pt x="126" y="178"/>
                  </a:lnTo>
                  <a:lnTo>
                    <a:pt x="127" y="176"/>
                  </a:lnTo>
                  <a:lnTo>
                    <a:pt x="126" y="175"/>
                  </a:lnTo>
                  <a:lnTo>
                    <a:pt x="127" y="170"/>
                  </a:lnTo>
                  <a:lnTo>
                    <a:pt x="127" y="169"/>
                  </a:lnTo>
                  <a:lnTo>
                    <a:pt x="126" y="168"/>
                  </a:lnTo>
                  <a:lnTo>
                    <a:pt x="127" y="168"/>
                  </a:lnTo>
                  <a:lnTo>
                    <a:pt x="127" y="167"/>
                  </a:lnTo>
                  <a:lnTo>
                    <a:pt x="127" y="166"/>
                  </a:lnTo>
                  <a:lnTo>
                    <a:pt x="128" y="166"/>
                  </a:lnTo>
                  <a:lnTo>
                    <a:pt x="128" y="165"/>
                  </a:lnTo>
                  <a:lnTo>
                    <a:pt x="129" y="165"/>
                  </a:lnTo>
                  <a:lnTo>
                    <a:pt x="129" y="164"/>
                  </a:lnTo>
                  <a:lnTo>
                    <a:pt x="129" y="163"/>
                  </a:lnTo>
                  <a:lnTo>
                    <a:pt x="129" y="162"/>
                  </a:lnTo>
                  <a:lnTo>
                    <a:pt x="130" y="162"/>
                  </a:lnTo>
                  <a:lnTo>
                    <a:pt x="130" y="161"/>
                  </a:lnTo>
                  <a:lnTo>
                    <a:pt x="130" y="160"/>
                  </a:lnTo>
                  <a:lnTo>
                    <a:pt x="131" y="159"/>
                  </a:lnTo>
                  <a:lnTo>
                    <a:pt x="131" y="158"/>
                  </a:lnTo>
                  <a:lnTo>
                    <a:pt x="133" y="157"/>
                  </a:lnTo>
                  <a:lnTo>
                    <a:pt x="134" y="157"/>
                  </a:lnTo>
                  <a:lnTo>
                    <a:pt x="135" y="156"/>
                  </a:lnTo>
                  <a:lnTo>
                    <a:pt x="135" y="155"/>
                  </a:lnTo>
                  <a:lnTo>
                    <a:pt x="135" y="154"/>
                  </a:lnTo>
                  <a:lnTo>
                    <a:pt x="135" y="153"/>
                  </a:lnTo>
                  <a:lnTo>
                    <a:pt x="135" y="152"/>
                  </a:lnTo>
                  <a:lnTo>
                    <a:pt x="136" y="152"/>
                  </a:lnTo>
                  <a:lnTo>
                    <a:pt x="136" y="151"/>
                  </a:lnTo>
                  <a:lnTo>
                    <a:pt x="135" y="151"/>
                  </a:lnTo>
                  <a:lnTo>
                    <a:pt x="135" y="150"/>
                  </a:lnTo>
                  <a:lnTo>
                    <a:pt x="135" y="149"/>
                  </a:lnTo>
                  <a:lnTo>
                    <a:pt x="135" y="148"/>
                  </a:lnTo>
                  <a:lnTo>
                    <a:pt x="135" y="147"/>
                  </a:lnTo>
                  <a:lnTo>
                    <a:pt x="135" y="145"/>
                  </a:lnTo>
                  <a:lnTo>
                    <a:pt x="136" y="144"/>
                  </a:lnTo>
                  <a:lnTo>
                    <a:pt x="137" y="144"/>
                  </a:lnTo>
                  <a:lnTo>
                    <a:pt x="137" y="143"/>
                  </a:lnTo>
                  <a:lnTo>
                    <a:pt x="138" y="143"/>
                  </a:lnTo>
                  <a:lnTo>
                    <a:pt x="138" y="142"/>
                  </a:lnTo>
                  <a:lnTo>
                    <a:pt x="138" y="141"/>
                  </a:lnTo>
                  <a:close/>
                </a:path>
              </a:pathLst>
            </a:custGeom>
            <a:solidFill>
              <a:schemeClr val="accent6">
                <a:lumMod val="20000"/>
                <a:lumOff val="80000"/>
              </a:schemeClr>
            </a:solidFill>
            <a:ln w="9525">
              <a:solidFill>
                <a:srgbClr val="FFFFFF"/>
              </a:solidFill>
              <a:round/>
              <a:headEnd/>
              <a:tailEnd/>
            </a:ln>
          </p:spPr>
          <p:txBody>
            <a:bodyPr/>
            <a:lstStyle/>
            <a:p>
              <a:pPr>
                <a:defRPr/>
              </a:pPr>
              <a:endParaRPr lang="en-US">
                <a:cs typeface="+mn-cs"/>
              </a:endParaRPr>
            </a:p>
          </p:txBody>
        </p:sp>
        <p:sp>
          <p:nvSpPr>
            <p:cNvPr id="71" name="Freeform 9"/>
            <p:cNvSpPr>
              <a:spLocks noEditPoints="1"/>
            </p:cNvSpPr>
            <p:nvPr/>
          </p:nvSpPr>
          <p:spPr bwMode="auto">
            <a:xfrm>
              <a:off x="3926" y="1114"/>
              <a:ext cx="764" cy="631"/>
            </a:xfrm>
            <a:custGeom>
              <a:avLst/>
              <a:gdLst>
                <a:gd name="T0" fmla="*/ 581 w 764"/>
                <a:gd name="T1" fmla="*/ 548 h 632"/>
                <a:gd name="T2" fmla="*/ 592 w 764"/>
                <a:gd name="T3" fmla="*/ 529 h 632"/>
                <a:gd name="T4" fmla="*/ 586 w 764"/>
                <a:gd name="T5" fmla="*/ 547 h 632"/>
                <a:gd name="T6" fmla="*/ 586 w 764"/>
                <a:gd name="T7" fmla="*/ 524 h 632"/>
                <a:gd name="T8" fmla="*/ 700 w 764"/>
                <a:gd name="T9" fmla="*/ 388 h 632"/>
                <a:gd name="T10" fmla="*/ 730 w 764"/>
                <a:gd name="T11" fmla="*/ 336 h 632"/>
                <a:gd name="T12" fmla="*/ 743 w 764"/>
                <a:gd name="T13" fmla="*/ 300 h 632"/>
                <a:gd name="T14" fmla="*/ 721 w 764"/>
                <a:gd name="T15" fmla="*/ 122 h 632"/>
                <a:gd name="T16" fmla="*/ 677 w 764"/>
                <a:gd name="T17" fmla="*/ 2 h 632"/>
                <a:gd name="T18" fmla="*/ 719 w 764"/>
                <a:gd name="T19" fmla="*/ 20 h 632"/>
                <a:gd name="T20" fmla="*/ 718 w 764"/>
                <a:gd name="T21" fmla="*/ 78 h 632"/>
                <a:gd name="T22" fmla="*/ 724 w 764"/>
                <a:gd name="T23" fmla="*/ 111 h 632"/>
                <a:gd name="T24" fmla="*/ 711 w 764"/>
                <a:gd name="T25" fmla="*/ 140 h 632"/>
                <a:gd name="T26" fmla="*/ 740 w 764"/>
                <a:gd name="T27" fmla="*/ 136 h 632"/>
                <a:gd name="T28" fmla="*/ 726 w 764"/>
                <a:gd name="T29" fmla="*/ 176 h 632"/>
                <a:gd name="T30" fmla="*/ 732 w 764"/>
                <a:gd name="T31" fmla="*/ 195 h 632"/>
                <a:gd name="T32" fmla="*/ 751 w 764"/>
                <a:gd name="T33" fmla="*/ 202 h 632"/>
                <a:gd name="T34" fmla="*/ 763 w 764"/>
                <a:gd name="T35" fmla="*/ 245 h 632"/>
                <a:gd name="T36" fmla="*/ 729 w 764"/>
                <a:gd name="T37" fmla="*/ 267 h 632"/>
                <a:gd name="T38" fmla="*/ 735 w 764"/>
                <a:gd name="T39" fmla="*/ 273 h 632"/>
                <a:gd name="T40" fmla="*/ 726 w 764"/>
                <a:gd name="T41" fmla="*/ 278 h 632"/>
                <a:gd name="T42" fmla="*/ 730 w 764"/>
                <a:gd name="T43" fmla="*/ 303 h 632"/>
                <a:gd name="T44" fmla="*/ 704 w 764"/>
                <a:gd name="T45" fmla="*/ 312 h 632"/>
                <a:gd name="T46" fmla="*/ 727 w 764"/>
                <a:gd name="T47" fmla="*/ 337 h 632"/>
                <a:gd name="T48" fmla="*/ 718 w 764"/>
                <a:gd name="T49" fmla="*/ 355 h 632"/>
                <a:gd name="T50" fmla="*/ 699 w 764"/>
                <a:gd name="T51" fmla="*/ 388 h 632"/>
                <a:gd name="T52" fmla="*/ 680 w 764"/>
                <a:gd name="T53" fmla="*/ 409 h 632"/>
                <a:gd name="T54" fmla="*/ 631 w 764"/>
                <a:gd name="T55" fmla="*/ 459 h 632"/>
                <a:gd name="T56" fmla="*/ 619 w 764"/>
                <a:gd name="T57" fmla="*/ 492 h 632"/>
                <a:gd name="T58" fmla="*/ 585 w 764"/>
                <a:gd name="T59" fmla="*/ 504 h 632"/>
                <a:gd name="T60" fmla="*/ 568 w 764"/>
                <a:gd name="T61" fmla="*/ 522 h 632"/>
                <a:gd name="T62" fmla="*/ 572 w 764"/>
                <a:gd name="T63" fmla="*/ 542 h 632"/>
                <a:gd name="T64" fmla="*/ 564 w 764"/>
                <a:gd name="T65" fmla="*/ 554 h 632"/>
                <a:gd name="T66" fmla="*/ 538 w 764"/>
                <a:gd name="T67" fmla="*/ 577 h 632"/>
                <a:gd name="T68" fmla="*/ 468 w 764"/>
                <a:gd name="T69" fmla="*/ 608 h 632"/>
                <a:gd name="T70" fmla="*/ 460 w 764"/>
                <a:gd name="T71" fmla="*/ 623 h 632"/>
                <a:gd name="T72" fmla="*/ 431 w 764"/>
                <a:gd name="T73" fmla="*/ 594 h 632"/>
                <a:gd name="T74" fmla="*/ 431 w 764"/>
                <a:gd name="T75" fmla="*/ 555 h 632"/>
                <a:gd name="T76" fmla="*/ 410 w 764"/>
                <a:gd name="T77" fmla="*/ 507 h 632"/>
                <a:gd name="T78" fmla="*/ 401 w 764"/>
                <a:gd name="T79" fmla="*/ 464 h 632"/>
                <a:gd name="T80" fmla="*/ 375 w 764"/>
                <a:gd name="T81" fmla="*/ 425 h 632"/>
                <a:gd name="T82" fmla="*/ 334 w 764"/>
                <a:gd name="T83" fmla="*/ 392 h 632"/>
                <a:gd name="T84" fmla="*/ 288 w 764"/>
                <a:gd name="T85" fmla="*/ 369 h 632"/>
                <a:gd name="T86" fmla="*/ 255 w 764"/>
                <a:gd name="T87" fmla="*/ 347 h 632"/>
                <a:gd name="T88" fmla="*/ 216 w 764"/>
                <a:gd name="T89" fmla="*/ 328 h 632"/>
                <a:gd name="T90" fmla="*/ 170 w 764"/>
                <a:gd name="T91" fmla="*/ 328 h 632"/>
                <a:gd name="T92" fmla="*/ 134 w 764"/>
                <a:gd name="T93" fmla="*/ 321 h 632"/>
                <a:gd name="T94" fmla="*/ 101 w 764"/>
                <a:gd name="T95" fmla="*/ 293 h 632"/>
                <a:gd name="T96" fmla="*/ 27 w 764"/>
                <a:gd name="T97" fmla="*/ 283 h 632"/>
                <a:gd name="T98" fmla="*/ 22 w 764"/>
                <a:gd name="T99" fmla="*/ 261 h 632"/>
                <a:gd name="T100" fmla="*/ 55 w 764"/>
                <a:gd name="T101" fmla="*/ 227 h 632"/>
                <a:gd name="T102" fmla="*/ 99 w 764"/>
                <a:gd name="T103" fmla="*/ 212 h 632"/>
                <a:gd name="T104" fmla="*/ 139 w 764"/>
                <a:gd name="T105" fmla="*/ 180 h 632"/>
                <a:gd name="T106" fmla="*/ 170 w 764"/>
                <a:gd name="T107" fmla="*/ 155 h 632"/>
                <a:gd name="T108" fmla="*/ 219 w 764"/>
                <a:gd name="T109" fmla="*/ 154 h 632"/>
                <a:gd name="T110" fmla="*/ 266 w 764"/>
                <a:gd name="T111" fmla="*/ 148 h 632"/>
                <a:gd name="T112" fmla="*/ 311 w 764"/>
                <a:gd name="T113" fmla="*/ 128 h 632"/>
                <a:gd name="T114" fmla="*/ 363 w 764"/>
                <a:gd name="T115" fmla="*/ 126 h 632"/>
                <a:gd name="T116" fmla="*/ 414 w 764"/>
                <a:gd name="T117" fmla="*/ 110 h 632"/>
                <a:gd name="T118" fmla="*/ 465 w 764"/>
                <a:gd name="T119" fmla="*/ 93 h 632"/>
                <a:gd name="T120" fmla="*/ 510 w 764"/>
                <a:gd name="T121" fmla="*/ 70 h 632"/>
                <a:gd name="T122" fmla="*/ 555 w 764"/>
                <a:gd name="T123" fmla="*/ 46 h 632"/>
                <a:gd name="T124" fmla="*/ 601 w 764"/>
                <a:gd name="T125" fmla="*/ 2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4" h="632">
                  <a:moveTo>
                    <a:pt x="517" y="618"/>
                  </a:moveTo>
                  <a:lnTo>
                    <a:pt x="516" y="618"/>
                  </a:lnTo>
                  <a:lnTo>
                    <a:pt x="517" y="618"/>
                  </a:lnTo>
                  <a:close/>
                  <a:moveTo>
                    <a:pt x="470" y="615"/>
                  </a:moveTo>
                  <a:lnTo>
                    <a:pt x="469" y="616"/>
                  </a:lnTo>
                  <a:lnTo>
                    <a:pt x="469" y="615"/>
                  </a:lnTo>
                  <a:lnTo>
                    <a:pt x="470" y="615"/>
                  </a:lnTo>
                  <a:close/>
                  <a:moveTo>
                    <a:pt x="465" y="612"/>
                  </a:moveTo>
                  <a:lnTo>
                    <a:pt x="465" y="614"/>
                  </a:lnTo>
                  <a:lnTo>
                    <a:pt x="464" y="612"/>
                  </a:lnTo>
                  <a:lnTo>
                    <a:pt x="464" y="614"/>
                  </a:lnTo>
                  <a:lnTo>
                    <a:pt x="464" y="612"/>
                  </a:lnTo>
                  <a:lnTo>
                    <a:pt x="465" y="612"/>
                  </a:lnTo>
                  <a:close/>
                  <a:moveTo>
                    <a:pt x="556" y="587"/>
                  </a:moveTo>
                  <a:lnTo>
                    <a:pt x="555" y="587"/>
                  </a:lnTo>
                  <a:lnTo>
                    <a:pt x="555" y="586"/>
                  </a:lnTo>
                  <a:lnTo>
                    <a:pt x="556" y="586"/>
                  </a:lnTo>
                  <a:lnTo>
                    <a:pt x="556" y="587"/>
                  </a:lnTo>
                  <a:close/>
                  <a:moveTo>
                    <a:pt x="571" y="573"/>
                  </a:moveTo>
                  <a:lnTo>
                    <a:pt x="571" y="572"/>
                  </a:lnTo>
                  <a:lnTo>
                    <a:pt x="571" y="573"/>
                  </a:lnTo>
                  <a:close/>
                  <a:moveTo>
                    <a:pt x="565" y="558"/>
                  </a:moveTo>
                  <a:lnTo>
                    <a:pt x="565" y="559"/>
                  </a:lnTo>
                  <a:lnTo>
                    <a:pt x="565" y="560"/>
                  </a:lnTo>
                  <a:lnTo>
                    <a:pt x="566" y="560"/>
                  </a:lnTo>
                  <a:lnTo>
                    <a:pt x="566" y="559"/>
                  </a:lnTo>
                  <a:lnTo>
                    <a:pt x="567" y="559"/>
                  </a:lnTo>
                  <a:lnTo>
                    <a:pt x="567" y="560"/>
                  </a:lnTo>
                  <a:lnTo>
                    <a:pt x="565" y="560"/>
                  </a:lnTo>
                  <a:lnTo>
                    <a:pt x="565" y="561"/>
                  </a:lnTo>
                  <a:lnTo>
                    <a:pt x="564" y="561"/>
                  </a:lnTo>
                  <a:lnTo>
                    <a:pt x="563" y="561"/>
                  </a:lnTo>
                  <a:lnTo>
                    <a:pt x="562" y="561"/>
                  </a:lnTo>
                  <a:lnTo>
                    <a:pt x="562" y="562"/>
                  </a:lnTo>
                  <a:lnTo>
                    <a:pt x="561" y="562"/>
                  </a:lnTo>
                  <a:lnTo>
                    <a:pt x="560" y="562"/>
                  </a:lnTo>
                  <a:lnTo>
                    <a:pt x="557" y="564"/>
                  </a:lnTo>
                  <a:lnTo>
                    <a:pt x="557" y="565"/>
                  </a:lnTo>
                  <a:lnTo>
                    <a:pt x="557" y="564"/>
                  </a:lnTo>
                  <a:lnTo>
                    <a:pt x="557" y="561"/>
                  </a:lnTo>
                  <a:lnTo>
                    <a:pt x="557" y="560"/>
                  </a:lnTo>
                  <a:lnTo>
                    <a:pt x="557" y="559"/>
                  </a:lnTo>
                  <a:lnTo>
                    <a:pt x="559" y="559"/>
                  </a:lnTo>
                  <a:lnTo>
                    <a:pt x="562" y="559"/>
                  </a:lnTo>
                  <a:lnTo>
                    <a:pt x="562" y="558"/>
                  </a:lnTo>
                  <a:lnTo>
                    <a:pt x="563" y="558"/>
                  </a:lnTo>
                  <a:lnTo>
                    <a:pt x="564" y="558"/>
                  </a:lnTo>
                  <a:lnTo>
                    <a:pt x="565" y="558"/>
                  </a:lnTo>
                  <a:close/>
                  <a:moveTo>
                    <a:pt x="565" y="557"/>
                  </a:moveTo>
                  <a:lnTo>
                    <a:pt x="564" y="557"/>
                  </a:lnTo>
                  <a:lnTo>
                    <a:pt x="563" y="557"/>
                  </a:lnTo>
                  <a:lnTo>
                    <a:pt x="563" y="556"/>
                  </a:lnTo>
                  <a:lnTo>
                    <a:pt x="564" y="556"/>
                  </a:lnTo>
                  <a:lnTo>
                    <a:pt x="565" y="556"/>
                  </a:lnTo>
                  <a:lnTo>
                    <a:pt x="566" y="555"/>
                  </a:lnTo>
                  <a:lnTo>
                    <a:pt x="567" y="555"/>
                  </a:lnTo>
                  <a:lnTo>
                    <a:pt x="567" y="556"/>
                  </a:lnTo>
                  <a:lnTo>
                    <a:pt x="567" y="557"/>
                  </a:lnTo>
                  <a:lnTo>
                    <a:pt x="566" y="557"/>
                  </a:lnTo>
                  <a:lnTo>
                    <a:pt x="565" y="557"/>
                  </a:lnTo>
                  <a:close/>
                  <a:moveTo>
                    <a:pt x="596" y="552"/>
                  </a:moveTo>
                  <a:lnTo>
                    <a:pt x="596" y="551"/>
                  </a:lnTo>
                  <a:lnTo>
                    <a:pt x="596" y="552"/>
                  </a:lnTo>
                  <a:close/>
                  <a:moveTo>
                    <a:pt x="586" y="547"/>
                  </a:moveTo>
                  <a:lnTo>
                    <a:pt x="586" y="548"/>
                  </a:lnTo>
                  <a:lnTo>
                    <a:pt x="585" y="548"/>
                  </a:lnTo>
                  <a:lnTo>
                    <a:pt x="582" y="548"/>
                  </a:lnTo>
                  <a:lnTo>
                    <a:pt x="581" y="548"/>
                  </a:lnTo>
                  <a:lnTo>
                    <a:pt x="580" y="548"/>
                  </a:lnTo>
                  <a:lnTo>
                    <a:pt x="581" y="548"/>
                  </a:lnTo>
                  <a:lnTo>
                    <a:pt x="581" y="547"/>
                  </a:lnTo>
                  <a:lnTo>
                    <a:pt x="584" y="547"/>
                  </a:lnTo>
                  <a:lnTo>
                    <a:pt x="585" y="547"/>
                  </a:lnTo>
                  <a:lnTo>
                    <a:pt x="586" y="547"/>
                  </a:lnTo>
                  <a:close/>
                  <a:moveTo>
                    <a:pt x="612" y="535"/>
                  </a:moveTo>
                  <a:lnTo>
                    <a:pt x="611" y="535"/>
                  </a:lnTo>
                  <a:lnTo>
                    <a:pt x="612" y="534"/>
                  </a:lnTo>
                  <a:lnTo>
                    <a:pt x="613" y="535"/>
                  </a:lnTo>
                  <a:lnTo>
                    <a:pt x="612" y="535"/>
                  </a:lnTo>
                  <a:close/>
                  <a:moveTo>
                    <a:pt x="568" y="531"/>
                  </a:moveTo>
                  <a:lnTo>
                    <a:pt x="567" y="531"/>
                  </a:lnTo>
                  <a:lnTo>
                    <a:pt x="567" y="530"/>
                  </a:lnTo>
                  <a:lnTo>
                    <a:pt x="566" y="530"/>
                  </a:lnTo>
                  <a:lnTo>
                    <a:pt x="566" y="529"/>
                  </a:lnTo>
                  <a:lnTo>
                    <a:pt x="566" y="528"/>
                  </a:lnTo>
                  <a:lnTo>
                    <a:pt x="567" y="528"/>
                  </a:lnTo>
                  <a:lnTo>
                    <a:pt x="567" y="529"/>
                  </a:lnTo>
                  <a:lnTo>
                    <a:pt x="568" y="530"/>
                  </a:lnTo>
                  <a:lnTo>
                    <a:pt x="568" y="531"/>
                  </a:lnTo>
                  <a:close/>
                  <a:moveTo>
                    <a:pt x="590" y="528"/>
                  </a:moveTo>
                  <a:lnTo>
                    <a:pt x="589" y="528"/>
                  </a:lnTo>
                  <a:lnTo>
                    <a:pt x="589" y="527"/>
                  </a:lnTo>
                  <a:lnTo>
                    <a:pt x="590" y="527"/>
                  </a:lnTo>
                  <a:lnTo>
                    <a:pt x="590" y="528"/>
                  </a:lnTo>
                  <a:close/>
                  <a:moveTo>
                    <a:pt x="596" y="528"/>
                  </a:moveTo>
                  <a:lnTo>
                    <a:pt x="596" y="529"/>
                  </a:lnTo>
                  <a:lnTo>
                    <a:pt x="594" y="531"/>
                  </a:lnTo>
                  <a:lnTo>
                    <a:pt x="592" y="533"/>
                  </a:lnTo>
                  <a:lnTo>
                    <a:pt x="592" y="534"/>
                  </a:lnTo>
                  <a:lnTo>
                    <a:pt x="591" y="535"/>
                  </a:lnTo>
                  <a:lnTo>
                    <a:pt x="590" y="536"/>
                  </a:lnTo>
                  <a:lnTo>
                    <a:pt x="590" y="537"/>
                  </a:lnTo>
                  <a:lnTo>
                    <a:pt x="589" y="537"/>
                  </a:lnTo>
                  <a:lnTo>
                    <a:pt x="590" y="536"/>
                  </a:lnTo>
                  <a:lnTo>
                    <a:pt x="590" y="535"/>
                  </a:lnTo>
                  <a:lnTo>
                    <a:pt x="591" y="534"/>
                  </a:lnTo>
                  <a:lnTo>
                    <a:pt x="591" y="533"/>
                  </a:lnTo>
                  <a:lnTo>
                    <a:pt x="592" y="533"/>
                  </a:lnTo>
                  <a:lnTo>
                    <a:pt x="592" y="532"/>
                  </a:lnTo>
                  <a:lnTo>
                    <a:pt x="592" y="531"/>
                  </a:lnTo>
                  <a:lnTo>
                    <a:pt x="593" y="531"/>
                  </a:lnTo>
                  <a:lnTo>
                    <a:pt x="594" y="530"/>
                  </a:lnTo>
                  <a:lnTo>
                    <a:pt x="594" y="529"/>
                  </a:lnTo>
                  <a:lnTo>
                    <a:pt x="594" y="530"/>
                  </a:lnTo>
                  <a:lnTo>
                    <a:pt x="595" y="529"/>
                  </a:lnTo>
                  <a:lnTo>
                    <a:pt x="595" y="528"/>
                  </a:lnTo>
                  <a:lnTo>
                    <a:pt x="595" y="529"/>
                  </a:lnTo>
                  <a:lnTo>
                    <a:pt x="595" y="528"/>
                  </a:lnTo>
                  <a:lnTo>
                    <a:pt x="596" y="528"/>
                  </a:lnTo>
                  <a:lnTo>
                    <a:pt x="596" y="527"/>
                  </a:lnTo>
                  <a:lnTo>
                    <a:pt x="596" y="526"/>
                  </a:lnTo>
                  <a:lnTo>
                    <a:pt x="596" y="527"/>
                  </a:lnTo>
                  <a:lnTo>
                    <a:pt x="596" y="528"/>
                  </a:lnTo>
                  <a:close/>
                  <a:moveTo>
                    <a:pt x="569" y="531"/>
                  </a:moveTo>
                  <a:lnTo>
                    <a:pt x="568" y="531"/>
                  </a:lnTo>
                  <a:lnTo>
                    <a:pt x="568" y="530"/>
                  </a:lnTo>
                  <a:lnTo>
                    <a:pt x="568" y="529"/>
                  </a:lnTo>
                  <a:lnTo>
                    <a:pt x="568" y="528"/>
                  </a:lnTo>
                  <a:lnTo>
                    <a:pt x="567" y="528"/>
                  </a:lnTo>
                  <a:lnTo>
                    <a:pt x="567" y="527"/>
                  </a:lnTo>
                  <a:lnTo>
                    <a:pt x="568" y="527"/>
                  </a:lnTo>
                  <a:lnTo>
                    <a:pt x="569" y="526"/>
                  </a:lnTo>
                  <a:lnTo>
                    <a:pt x="570" y="526"/>
                  </a:lnTo>
                  <a:lnTo>
                    <a:pt x="571" y="526"/>
                  </a:lnTo>
                  <a:lnTo>
                    <a:pt x="571" y="527"/>
                  </a:lnTo>
                  <a:lnTo>
                    <a:pt x="571" y="528"/>
                  </a:lnTo>
                  <a:lnTo>
                    <a:pt x="571" y="529"/>
                  </a:lnTo>
                  <a:lnTo>
                    <a:pt x="570" y="530"/>
                  </a:lnTo>
                  <a:lnTo>
                    <a:pt x="569" y="531"/>
                  </a:lnTo>
                  <a:close/>
                  <a:moveTo>
                    <a:pt x="592" y="529"/>
                  </a:moveTo>
                  <a:lnTo>
                    <a:pt x="591" y="529"/>
                  </a:lnTo>
                  <a:lnTo>
                    <a:pt x="591" y="530"/>
                  </a:lnTo>
                  <a:lnTo>
                    <a:pt x="591" y="531"/>
                  </a:lnTo>
                  <a:lnTo>
                    <a:pt x="590" y="531"/>
                  </a:lnTo>
                  <a:lnTo>
                    <a:pt x="591" y="531"/>
                  </a:lnTo>
                  <a:lnTo>
                    <a:pt x="591" y="532"/>
                  </a:lnTo>
                  <a:lnTo>
                    <a:pt x="590" y="532"/>
                  </a:lnTo>
                  <a:lnTo>
                    <a:pt x="591" y="532"/>
                  </a:lnTo>
                  <a:lnTo>
                    <a:pt x="591" y="533"/>
                  </a:lnTo>
                  <a:lnTo>
                    <a:pt x="590" y="533"/>
                  </a:lnTo>
                  <a:lnTo>
                    <a:pt x="590" y="534"/>
                  </a:lnTo>
                  <a:lnTo>
                    <a:pt x="589" y="535"/>
                  </a:lnTo>
                  <a:lnTo>
                    <a:pt x="588" y="534"/>
                  </a:lnTo>
                  <a:lnTo>
                    <a:pt x="587" y="533"/>
                  </a:lnTo>
                  <a:lnTo>
                    <a:pt x="587" y="532"/>
                  </a:lnTo>
                  <a:lnTo>
                    <a:pt x="587" y="531"/>
                  </a:lnTo>
                  <a:lnTo>
                    <a:pt x="588" y="530"/>
                  </a:lnTo>
                  <a:lnTo>
                    <a:pt x="589" y="530"/>
                  </a:lnTo>
                  <a:lnTo>
                    <a:pt x="589" y="529"/>
                  </a:lnTo>
                  <a:lnTo>
                    <a:pt x="589" y="528"/>
                  </a:lnTo>
                  <a:lnTo>
                    <a:pt x="590" y="528"/>
                  </a:lnTo>
                  <a:lnTo>
                    <a:pt x="591" y="528"/>
                  </a:lnTo>
                  <a:lnTo>
                    <a:pt x="592" y="527"/>
                  </a:lnTo>
                  <a:lnTo>
                    <a:pt x="593" y="526"/>
                  </a:lnTo>
                  <a:lnTo>
                    <a:pt x="593" y="525"/>
                  </a:lnTo>
                  <a:lnTo>
                    <a:pt x="594" y="526"/>
                  </a:lnTo>
                  <a:lnTo>
                    <a:pt x="593" y="528"/>
                  </a:lnTo>
                  <a:lnTo>
                    <a:pt x="593" y="529"/>
                  </a:lnTo>
                  <a:lnTo>
                    <a:pt x="592" y="529"/>
                  </a:lnTo>
                  <a:close/>
                  <a:moveTo>
                    <a:pt x="573" y="526"/>
                  </a:moveTo>
                  <a:lnTo>
                    <a:pt x="572" y="526"/>
                  </a:lnTo>
                  <a:lnTo>
                    <a:pt x="572" y="525"/>
                  </a:lnTo>
                  <a:lnTo>
                    <a:pt x="573" y="524"/>
                  </a:lnTo>
                  <a:lnTo>
                    <a:pt x="574" y="524"/>
                  </a:lnTo>
                  <a:lnTo>
                    <a:pt x="573" y="525"/>
                  </a:lnTo>
                  <a:lnTo>
                    <a:pt x="573" y="526"/>
                  </a:lnTo>
                  <a:close/>
                  <a:moveTo>
                    <a:pt x="593" y="523"/>
                  </a:moveTo>
                  <a:lnTo>
                    <a:pt x="592" y="522"/>
                  </a:lnTo>
                  <a:lnTo>
                    <a:pt x="592" y="521"/>
                  </a:lnTo>
                  <a:lnTo>
                    <a:pt x="593" y="522"/>
                  </a:lnTo>
                  <a:lnTo>
                    <a:pt x="593" y="523"/>
                  </a:lnTo>
                  <a:close/>
                  <a:moveTo>
                    <a:pt x="591" y="526"/>
                  </a:moveTo>
                  <a:lnTo>
                    <a:pt x="590" y="527"/>
                  </a:lnTo>
                  <a:lnTo>
                    <a:pt x="589" y="528"/>
                  </a:lnTo>
                  <a:lnTo>
                    <a:pt x="588" y="528"/>
                  </a:lnTo>
                  <a:lnTo>
                    <a:pt x="588" y="529"/>
                  </a:lnTo>
                  <a:lnTo>
                    <a:pt x="588" y="530"/>
                  </a:lnTo>
                  <a:lnTo>
                    <a:pt x="587" y="530"/>
                  </a:lnTo>
                  <a:lnTo>
                    <a:pt x="587" y="531"/>
                  </a:lnTo>
                  <a:lnTo>
                    <a:pt x="586" y="531"/>
                  </a:lnTo>
                  <a:lnTo>
                    <a:pt x="586" y="532"/>
                  </a:lnTo>
                  <a:lnTo>
                    <a:pt x="587" y="533"/>
                  </a:lnTo>
                  <a:lnTo>
                    <a:pt x="587" y="534"/>
                  </a:lnTo>
                  <a:lnTo>
                    <a:pt x="588" y="535"/>
                  </a:lnTo>
                  <a:lnTo>
                    <a:pt x="590" y="535"/>
                  </a:lnTo>
                  <a:lnTo>
                    <a:pt x="590" y="536"/>
                  </a:lnTo>
                  <a:lnTo>
                    <a:pt x="589" y="537"/>
                  </a:lnTo>
                  <a:lnTo>
                    <a:pt x="589" y="539"/>
                  </a:lnTo>
                  <a:lnTo>
                    <a:pt x="588" y="540"/>
                  </a:lnTo>
                  <a:lnTo>
                    <a:pt x="588" y="541"/>
                  </a:lnTo>
                  <a:lnTo>
                    <a:pt x="588" y="542"/>
                  </a:lnTo>
                  <a:lnTo>
                    <a:pt x="588" y="543"/>
                  </a:lnTo>
                  <a:lnTo>
                    <a:pt x="589" y="543"/>
                  </a:lnTo>
                  <a:lnTo>
                    <a:pt x="589" y="544"/>
                  </a:lnTo>
                  <a:lnTo>
                    <a:pt x="589" y="545"/>
                  </a:lnTo>
                  <a:lnTo>
                    <a:pt x="588" y="546"/>
                  </a:lnTo>
                  <a:lnTo>
                    <a:pt x="589" y="546"/>
                  </a:lnTo>
                  <a:lnTo>
                    <a:pt x="588" y="547"/>
                  </a:lnTo>
                  <a:lnTo>
                    <a:pt x="587" y="547"/>
                  </a:lnTo>
                  <a:lnTo>
                    <a:pt x="586" y="547"/>
                  </a:lnTo>
                  <a:lnTo>
                    <a:pt x="585" y="546"/>
                  </a:lnTo>
                  <a:lnTo>
                    <a:pt x="584" y="547"/>
                  </a:lnTo>
                  <a:lnTo>
                    <a:pt x="582" y="546"/>
                  </a:lnTo>
                  <a:lnTo>
                    <a:pt x="582" y="547"/>
                  </a:lnTo>
                  <a:lnTo>
                    <a:pt x="581" y="547"/>
                  </a:lnTo>
                  <a:lnTo>
                    <a:pt x="580" y="547"/>
                  </a:lnTo>
                  <a:lnTo>
                    <a:pt x="579" y="547"/>
                  </a:lnTo>
                  <a:lnTo>
                    <a:pt x="578" y="547"/>
                  </a:lnTo>
                  <a:lnTo>
                    <a:pt x="577" y="545"/>
                  </a:lnTo>
                  <a:lnTo>
                    <a:pt x="576" y="545"/>
                  </a:lnTo>
                  <a:lnTo>
                    <a:pt x="576" y="544"/>
                  </a:lnTo>
                  <a:lnTo>
                    <a:pt x="575" y="543"/>
                  </a:lnTo>
                  <a:lnTo>
                    <a:pt x="576" y="542"/>
                  </a:lnTo>
                  <a:lnTo>
                    <a:pt x="575" y="542"/>
                  </a:lnTo>
                  <a:lnTo>
                    <a:pt x="575" y="541"/>
                  </a:lnTo>
                  <a:lnTo>
                    <a:pt x="575" y="540"/>
                  </a:lnTo>
                  <a:lnTo>
                    <a:pt x="574" y="539"/>
                  </a:lnTo>
                  <a:lnTo>
                    <a:pt x="573" y="537"/>
                  </a:lnTo>
                  <a:lnTo>
                    <a:pt x="573" y="536"/>
                  </a:lnTo>
                  <a:lnTo>
                    <a:pt x="572" y="536"/>
                  </a:lnTo>
                  <a:lnTo>
                    <a:pt x="572" y="535"/>
                  </a:lnTo>
                  <a:lnTo>
                    <a:pt x="571" y="535"/>
                  </a:lnTo>
                  <a:lnTo>
                    <a:pt x="570" y="535"/>
                  </a:lnTo>
                  <a:lnTo>
                    <a:pt x="570" y="534"/>
                  </a:lnTo>
                  <a:lnTo>
                    <a:pt x="571" y="534"/>
                  </a:lnTo>
                  <a:lnTo>
                    <a:pt x="572" y="534"/>
                  </a:lnTo>
                  <a:lnTo>
                    <a:pt x="571" y="534"/>
                  </a:lnTo>
                  <a:lnTo>
                    <a:pt x="570" y="533"/>
                  </a:lnTo>
                  <a:lnTo>
                    <a:pt x="570" y="532"/>
                  </a:lnTo>
                  <a:lnTo>
                    <a:pt x="570" y="531"/>
                  </a:lnTo>
                  <a:lnTo>
                    <a:pt x="571" y="531"/>
                  </a:lnTo>
                  <a:lnTo>
                    <a:pt x="571" y="530"/>
                  </a:lnTo>
                  <a:lnTo>
                    <a:pt x="572" y="529"/>
                  </a:lnTo>
                  <a:lnTo>
                    <a:pt x="572" y="528"/>
                  </a:lnTo>
                  <a:lnTo>
                    <a:pt x="572" y="527"/>
                  </a:lnTo>
                  <a:lnTo>
                    <a:pt x="572" y="526"/>
                  </a:lnTo>
                  <a:lnTo>
                    <a:pt x="573" y="526"/>
                  </a:lnTo>
                  <a:lnTo>
                    <a:pt x="573" y="527"/>
                  </a:lnTo>
                  <a:lnTo>
                    <a:pt x="573" y="528"/>
                  </a:lnTo>
                  <a:lnTo>
                    <a:pt x="574" y="528"/>
                  </a:lnTo>
                  <a:lnTo>
                    <a:pt x="574" y="529"/>
                  </a:lnTo>
                  <a:lnTo>
                    <a:pt x="575" y="529"/>
                  </a:lnTo>
                  <a:lnTo>
                    <a:pt x="574" y="528"/>
                  </a:lnTo>
                  <a:lnTo>
                    <a:pt x="574" y="527"/>
                  </a:lnTo>
                  <a:lnTo>
                    <a:pt x="574" y="526"/>
                  </a:lnTo>
                  <a:lnTo>
                    <a:pt x="574" y="525"/>
                  </a:lnTo>
                  <a:lnTo>
                    <a:pt x="575" y="524"/>
                  </a:lnTo>
                  <a:lnTo>
                    <a:pt x="576" y="523"/>
                  </a:lnTo>
                  <a:lnTo>
                    <a:pt x="577" y="523"/>
                  </a:lnTo>
                  <a:lnTo>
                    <a:pt x="578" y="523"/>
                  </a:lnTo>
                  <a:lnTo>
                    <a:pt x="579" y="523"/>
                  </a:lnTo>
                  <a:lnTo>
                    <a:pt x="579" y="522"/>
                  </a:lnTo>
                  <a:lnTo>
                    <a:pt x="580" y="522"/>
                  </a:lnTo>
                  <a:lnTo>
                    <a:pt x="581" y="522"/>
                  </a:lnTo>
                  <a:lnTo>
                    <a:pt x="582" y="522"/>
                  </a:lnTo>
                  <a:lnTo>
                    <a:pt x="582" y="521"/>
                  </a:lnTo>
                  <a:lnTo>
                    <a:pt x="584" y="521"/>
                  </a:lnTo>
                  <a:lnTo>
                    <a:pt x="585" y="520"/>
                  </a:lnTo>
                  <a:lnTo>
                    <a:pt x="585" y="521"/>
                  </a:lnTo>
                  <a:lnTo>
                    <a:pt x="585" y="522"/>
                  </a:lnTo>
                  <a:lnTo>
                    <a:pt x="585" y="524"/>
                  </a:lnTo>
                  <a:lnTo>
                    <a:pt x="585" y="525"/>
                  </a:lnTo>
                  <a:lnTo>
                    <a:pt x="584" y="525"/>
                  </a:lnTo>
                  <a:lnTo>
                    <a:pt x="584" y="526"/>
                  </a:lnTo>
                  <a:lnTo>
                    <a:pt x="584" y="527"/>
                  </a:lnTo>
                  <a:lnTo>
                    <a:pt x="585" y="527"/>
                  </a:lnTo>
                  <a:lnTo>
                    <a:pt x="585" y="526"/>
                  </a:lnTo>
                  <a:lnTo>
                    <a:pt x="585" y="525"/>
                  </a:lnTo>
                  <a:lnTo>
                    <a:pt x="585" y="524"/>
                  </a:lnTo>
                  <a:lnTo>
                    <a:pt x="586" y="524"/>
                  </a:lnTo>
                  <a:lnTo>
                    <a:pt x="586" y="523"/>
                  </a:lnTo>
                  <a:lnTo>
                    <a:pt x="586" y="522"/>
                  </a:lnTo>
                  <a:lnTo>
                    <a:pt x="587" y="521"/>
                  </a:lnTo>
                  <a:lnTo>
                    <a:pt x="588" y="521"/>
                  </a:lnTo>
                  <a:lnTo>
                    <a:pt x="590" y="520"/>
                  </a:lnTo>
                  <a:lnTo>
                    <a:pt x="590" y="521"/>
                  </a:lnTo>
                  <a:lnTo>
                    <a:pt x="591" y="521"/>
                  </a:lnTo>
                  <a:lnTo>
                    <a:pt x="591" y="522"/>
                  </a:lnTo>
                  <a:lnTo>
                    <a:pt x="592" y="522"/>
                  </a:lnTo>
                  <a:lnTo>
                    <a:pt x="592" y="523"/>
                  </a:lnTo>
                  <a:lnTo>
                    <a:pt x="591" y="523"/>
                  </a:lnTo>
                  <a:lnTo>
                    <a:pt x="592" y="523"/>
                  </a:lnTo>
                  <a:lnTo>
                    <a:pt x="592" y="524"/>
                  </a:lnTo>
                  <a:lnTo>
                    <a:pt x="591" y="525"/>
                  </a:lnTo>
                  <a:lnTo>
                    <a:pt x="591" y="526"/>
                  </a:lnTo>
                  <a:close/>
                  <a:moveTo>
                    <a:pt x="593" y="521"/>
                  </a:moveTo>
                  <a:lnTo>
                    <a:pt x="592" y="521"/>
                  </a:lnTo>
                  <a:lnTo>
                    <a:pt x="592" y="520"/>
                  </a:lnTo>
                  <a:lnTo>
                    <a:pt x="593" y="520"/>
                  </a:lnTo>
                  <a:lnTo>
                    <a:pt x="593" y="521"/>
                  </a:lnTo>
                  <a:close/>
                  <a:moveTo>
                    <a:pt x="597" y="520"/>
                  </a:moveTo>
                  <a:lnTo>
                    <a:pt x="596" y="520"/>
                  </a:lnTo>
                  <a:lnTo>
                    <a:pt x="597" y="520"/>
                  </a:lnTo>
                  <a:lnTo>
                    <a:pt x="597" y="519"/>
                  </a:lnTo>
                  <a:lnTo>
                    <a:pt x="597" y="520"/>
                  </a:lnTo>
                  <a:close/>
                  <a:moveTo>
                    <a:pt x="594" y="519"/>
                  </a:moveTo>
                  <a:lnTo>
                    <a:pt x="595" y="519"/>
                  </a:lnTo>
                  <a:lnTo>
                    <a:pt x="595" y="520"/>
                  </a:lnTo>
                  <a:lnTo>
                    <a:pt x="593" y="520"/>
                  </a:lnTo>
                  <a:lnTo>
                    <a:pt x="592" y="520"/>
                  </a:lnTo>
                  <a:lnTo>
                    <a:pt x="592" y="519"/>
                  </a:lnTo>
                  <a:lnTo>
                    <a:pt x="591" y="519"/>
                  </a:lnTo>
                  <a:lnTo>
                    <a:pt x="594" y="519"/>
                  </a:lnTo>
                  <a:close/>
                  <a:moveTo>
                    <a:pt x="593" y="519"/>
                  </a:moveTo>
                  <a:lnTo>
                    <a:pt x="593" y="518"/>
                  </a:lnTo>
                  <a:lnTo>
                    <a:pt x="593" y="519"/>
                  </a:lnTo>
                  <a:close/>
                  <a:moveTo>
                    <a:pt x="597" y="518"/>
                  </a:moveTo>
                  <a:lnTo>
                    <a:pt x="597" y="517"/>
                  </a:lnTo>
                  <a:lnTo>
                    <a:pt x="597" y="518"/>
                  </a:lnTo>
                  <a:close/>
                  <a:moveTo>
                    <a:pt x="600" y="518"/>
                  </a:moveTo>
                  <a:lnTo>
                    <a:pt x="599" y="517"/>
                  </a:lnTo>
                  <a:lnTo>
                    <a:pt x="600" y="517"/>
                  </a:lnTo>
                  <a:lnTo>
                    <a:pt x="600" y="518"/>
                  </a:lnTo>
                  <a:close/>
                  <a:moveTo>
                    <a:pt x="599" y="517"/>
                  </a:moveTo>
                  <a:lnTo>
                    <a:pt x="599" y="518"/>
                  </a:lnTo>
                  <a:lnTo>
                    <a:pt x="598" y="518"/>
                  </a:lnTo>
                  <a:lnTo>
                    <a:pt x="598" y="519"/>
                  </a:lnTo>
                  <a:lnTo>
                    <a:pt x="598" y="518"/>
                  </a:lnTo>
                  <a:lnTo>
                    <a:pt x="598" y="517"/>
                  </a:lnTo>
                  <a:lnTo>
                    <a:pt x="598" y="518"/>
                  </a:lnTo>
                  <a:lnTo>
                    <a:pt x="598" y="517"/>
                  </a:lnTo>
                  <a:lnTo>
                    <a:pt x="599" y="517"/>
                  </a:lnTo>
                  <a:close/>
                  <a:moveTo>
                    <a:pt x="584" y="517"/>
                  </a:moveTo>
                  <a:lnTo>
                    <a:pt x="582" y="517"/>
                  </a:lnTo>
                  <a:lnTo>
                    <a:pt x="582" y="516"/>
                  </a:lnTo>
                  <a:lnTo>
                    <a:pt x="584" y="517"/>
                  </a:lnTo>
                  <a:lnTo>
                    <a:pt x="582" y="517"/>
                  </a:lnTo>
                  <a:lnTo>
                    <a:pt x="584" y="517"/>
                  </a:lnTo>
                  <a:close/>
                  <a:moveTo>
                    <a:pt x="627" y="469"/>
                  </a:moveTo>
                  <a:lnTo>
                    <a:pt x="626" y="469"/>
                  </a:lnTo>
                  <a:lnTo>
                    <a:pt x="627" y="468"/>
                  </a:lnTo>
                  <a:lnTo>
                    <a:pt x="628" y="468"/>
                  </a:lnTo>
                  <a:lnTo>
                    <a:pt x="628" y="469"/>
                  </a:lnTo>
                  <a:lnTo>
                    <a:pt x="627" y="469"/>
                  </a:lnTo>
                  <a:close/>
                  <a:moveTo>
                    <a:pt x="700" y="390"/>
                  </a:moveTo>
                  <a:lnTo>
                    <a:pt x="699" y="390"/>
                  </a:lnTo>
                  <a:lnTo>
                    <a:pt x="699" y="388"/>
                  </a:lnTo>
                  <a:lnTo>
                    <a:pt x="700" y="388"/>
                  </a:lnTo>
                  <a:lnTo>
                    <a:pt x="701" y="388"/>
                  </a:lnTo>
                  <a:lnTo>
                    <a:pt x="700" y="388"/>
                  </a:lnTo>
                  <a:lnTo>
                    <a:pt x="700" y="390"/>
                  </a:lnTo>
                  <a:close/>
                  <a:moveTo>
                    <a:pt x="702" y="387"/>
                  </a:moveTo>
                  <a:lnTo>
                    <a:pt x="702" y="386"/>
                  </a:lnTo>
                  <a:lnTo>
                    <a:pt x="703" y="387"/>
                  </a:lnTo>
                  <a:lnTo>
                    <a:pt x="702" y="387"/>
                  </a:lnTo>
                  <a:close/>
                  <a:moveTo>
                    <a:pt x="713" y="372"/>
                  </a:moveTo>
                  <a:lnTo>
                    <a:pt x="712" y="372"/>
                  </a:lnTo>
                  <a:lnTo>
                    <a:pt x="712" y="371"/>
                  </a:lnTo>
                  <a:lnTo>
                    <a:pt x="713" y="371"/>
                  </a:lnTo>
                  <a:lnTo>
                    <a:pt x="713" y="372"/>
                  </a:lnTo>
                  <a:close/>
                  <a:moveTo>
                    <a:pt x="714" y="370"/>
                  </a:moveTo>
                  <a:lnTo>
                    <a:pt x="713" y="371"/>
                  </a:lnTo>
                  <a:lnTo>
                    <a:pt x="713" y="370"/>
                  </a:lnTo>
                  <a:lnTo>
                    <a:pt x="714" y="370"/>
                  </a:lnTo>
                  <a:lnTo>
                    <a:pt x="714" y="369"/>
                  </a:lnTo>
                  <a:lnTo>
                    <a:pt x="714" y="370"/>
                  </a:lnTo>
                  <a:close/>
                  <a:moveTo>
                    <a:pt x="713" y="368"/>
                  </a:moveTo>
                  <a:lnTo>
                    <a:pt x="713" y="369"/>
                  </a:lnTo>
                  <a:lnTo>
                    <a:pt x="714" y="368"/>
                  </a:lnTo>
                  <a:lnTo>
                    <a:pt x="713" y="370"/>
                  </a:lnTo>
                  <a:lnTo>
                    <a:pt x="712" y="370"/>
                  </a:lnTo>
                  <a:lnTo>
                    <a:pt x="712" y="369"/>
                  </a:lnTo>
                  <a:lnTo>
                    <a:pt x="712" y="368"/>
                  </a:lnTo>
                  <a:lnTo>
                    <a:pt x="712" y="367"/>
                  </a:lnTo>
                  <a:lnTo>
                    <a:pt x="713" y="367"/>
                  </a:lnTo>
                  <a:lnTo>
                    <a:pt x="713" y="366"/>
                  </a:lnTo>
                  <a:lnTo>
                    <a:pt x="713" y="365"/>
                  </a:lnTo>
                  <a:lnTo>
                    <a:pt x="714" y="363"/>
                  </a:lnTo>
                  <a:lnTo>
                    <a:pt x="715" y="362"/>
                  </a:lnTo>
                  <a:lnTo>
                    <a:pt x="715" y="363"/>
                  </a:lnTo>
                  <a:lnTo>
                    <a:pt x="715" y="365"/>
                  </a:lnTo>
                  <a:lnTo>
                    <a:pt x="714" y="366"/>
                  </a:lnTo>
                  <a:lnTo>
                    <a:pt x="714" y="367"/>
                  </a:lnTo>
                  <a:lnTo>
                    <a:pt x="713" y="367"/>
                  </a:lnTo>
                  <a:lnTo>
                    <a:pt x="713" y="368"/>
                  </a:lnTo>
                  <a:close/>
                  <a:moveTo>
                    <a:pt x="715" y="362"/>
                  </a:moveTo>
                  <a:lnTo>
                    <a:pt x="714" y="362"/>
                  </a:lnTo>
                  <a:lnTo>
                    <a:pt x="715" y="362"/>
                  </a:lnTo>
                  <a:close/>
                  <a:moveTo>
                    <a:pt x="714" y="361"/>
                  </a:moveTo>
                  <a:lnTo>
                    <a:pt x="714" y="362"/>
                  </a:lnTo>
                  <a:lnTo>
                    <a:pt x="713" y="363"/>
                  </a:lnTo>
                  <a:lnTo>
                    <a:pt x="713" y="365"/>
                  </a:lnTo>
                  <a:lnTo>
                    <a:pt x="712" y="367"/>
                  </a:lnTo>
                  <a:lnTo>
                    <a:pt x="712" y="368"/>
                  </a:lnTo>
                  <a:lnTo>
                    <a:pt x="711" y="369"/>
                  </a:lnTo>
                  <a:lnTo>
                    <a:pt x="711" y="370"/>
                  </a:lnTo>
                  <a:lnTo>
                    <a:pt x="710" y="370"/>
                  </a:lnTo>
                  <a:lnTo>
                    <a:pt x="709" y="370"/>
                  </a:lnTo>
                  <a:lnTo>
                    <a:pt x="707" y="370"/>
                  </a:lnTo>
                  <a:lnTo>
                    <a:pt x="707" y="369"/>
                  </a:lnTo>
                  <a:lnTo>
                    <a:pt x="709" y="368"/>
                  </a:lnTo>
                  <a:lnTo>
                    <a:pt x="710" y="367"/>
                  </a:lnTo>
                  <a:lnTo>
                    <a:pt x="710" y="365"/>
                  </a:lnTo>
                  <a:lnTo>
                    <a:pt x="711" y="365"/>
                  </a:lnTo>
                  <a:lnTo>
                    <a:pt x="711" y="363"/>
                  </a:lnTo>
                  <a:lnTo>
                    <a:pt x="711" y="362"/>
                  </a:lnTo>
                  <a:lnTo>
                    <a:pt x="712" y="362"/>
                  </a:lnTo>
                  <a:lnTo>
                    <a:pt x="712" y="361"/>
                  </a:lnTo>
                  <a:lnTo>
                    <a:pt x="713" y="361"/>
                  </a:lnTo>
                  <a:lnTo>
                    <a:pt x="714" y="361"/>
                  </a:lnTo>
                  <a:close/>
                  <a:moveTo>
                    <a:pt x="731" y="329"/>
                  </a:moveTo>
                  <a:lnTo>
                    <a:pt x="732" y="330"/>
                  </a:lnTo>
                  <a:lnTo>
                    <a:pt x="732" y="331"/>
                  </a:lnTo>
                  <a:lnTo>
                    <a:pt x="734" y="331"/>
                  </a:lnTo>
                  <a:lnTo>
                    <a:pt x="734" y="332"/>
                  </a:lnTo>
                  <a:lnTo>
                    <a:pt x="734" y="333"/>
                  </a:lnTo>
                  <a:lnTo>
                    <a:pt x="732" y="333"/>
                  </a:lnTo>
                  <a:lnTo>
                    <a:pt x="732" y="334"/>
                  </a:lnTo>
                  <a:lnTo>
                    <a:pt x="731" y="335"/>
                  </a:lnTo>
                  <a:lnTo>
                    <a:pt x="730" y="336"/>
                  </a:lnTo>
                  <a:lnTo>
                    <a:pt x="730" y="337"/>
                  </a:lnTo>
                  <a:lnTo>
                    <a:pt x="729" y="337"/>
                  </a:lnTo>
                  <a:lnTo>
                    <a:pt x="729" y="338"/>
                  </a:lnTo>
                  <a:lnTo>
                    <a:pt x="728" y="338"/>
                  </a:lnTo>
                  <a:lnTo>
                    <a:pt x="728" y="337"/>
                  </a:lnTo>
                  <a:lnTo>
                    <a:pt x="728" y="336"/>
                  </a:lnTo>
                  <a:lnTo>
                    <a:pt x="728" y="335"/>
                  </a:lnTo>
                  <a:lnTo>
                    <a:pt x="728" y="334"/>
                  </a:lnTo>
                  <a:lnTo>
                    <a:pt x="728" y="333"/>
                  </a:lnTo>
                  <a:lnTo>
                    <a:pt x="728" y="332"/>
                  </a:lnTo>
                  <a:lnTo>
                    <a:pt x="728" y="331"/>
                  </a:lnTo>
                  <a:lnTo>
                    <a:pt x="729" y="331"/>
                  </a:lnTo>
                  <a:lnTo>
                    <a:pt x="729" y="330"/>
                  </a:lnTo>
                  <a:lnTo>
                    <a:pt x="729" y="329"/>
                  </a:lnTo>
                  <a:lnTo>
                    <a:pt x="730" y="328"/>
                  </a:lnTo>
                  <a:lnTo>
                    <a:pt x="730" y="327"/>
                  </a:lnTo>
                  <a:lnTo>
                    <a:pt x="730" y="326"/>
                  </a:lnTo>
                  <a:lnTo>
                    <a:pt x="730" y="325"/>
                  </a:lnTo>
                  <a:lnTo>
                    <a:pt x="730" y="326"/>
                  </a:lnTo>
                  <a:lnTo>
                    <a:pt x="730" y="327"/>
                  </a:lnTo>
                  <a:lnTo>
                    <a:pt x="730" y="328"/>
                  </a:lnTo>
                  <a:lnTo>
                    <a:pt x="731" y="329"/>
                  </a:lnTo>
                  <a:close/>
                  <a:moveTo>
                    <a:pt x="728" y="320"/>
                  </a:moveTo>
                  <a:lnTo>
                    <a:pt x="727" y="319"/>
                  </a:lnTo>
                  <a:lnTo>
                    <a:pt x="728" y="319"/>
                  </a:lnTo>
                  <a:lnTo>
                    <a:pt x="728" y="320"/>
                  </a:lnTo>
                  <a:close/>
                  <a:moveTo>
                    <a:pt x="725" y="317"/>
                  </a:moveTo>
                  <a:lnTo>
                    <a:pt x="726" y="318"/>
                  </a:lnTo>
                  <a:lnTo>
                    <a:pt x="727" y="318"/>
                  </a:lnTo>
                  <a:lnTo>
                    <a:pt x="727" y="319"/>
                  </a:lnTo>
                  <a:lnTo>
                    <a:pt x="726" y="318"/>
                  </a:lnTo>
                  <a:lnTo>
                    <a:pt x="725" y="317"/>
                  </a:lnTo>
                  <a:lnTo>
                    <a:pt x="724" y="316"/>
                  </a:lnTo>
                  <a:lnTo>
                    <a:pt x="723" y="315"/>
                  </a:lnTo>
                  <a:lnTo>
                    <a:pt x="723" y="313"/>
                  </a:lnTo>
                  <a:lnTo>
                    <a:pt x="723" y="315"/>
                  </a:lnTo>
                  <a:lnTo>
                    <a:pt x="724" y="316"/>
                  </a:lnTo>
                  <a:lnTo>
                    <a:pt x="725" y="317"/>
                  </a:lnTo>
                  <a:close/>
                  <a:moveTo>
                    <a:pt x="705" y="310"/>
                  </a:moveTo>
                  <a:lnTo>
                    <a:pt x="704" y="310"/>
                  </a:lnTo>
                  <a:lnTo>
                    <a:pt x="704" y="309"/>
                  </a:lnTo>
                  <a:lnTo>
                    <a:pt x="705" y="309"/>
                  </a:lnTo>
                  <a:lnTo>
                    <a:pt x="705" y="310"/>
                  </a:lnTo>
                  <a:close/>
                  <a:moveTo>
                    <a:pt x="707" y="309"/>
                  </a:moveTo>
                  <a:lnTo>
                    <a:pt x="707" y="308"/>
                  </a:lnTo>
                  <a:lnTo>
                    <a:pt x="707" y="309"/>
                  </a:lnTo>
                  <a:close/>
                  <a:moveTo>
                    <a:pt x="734" y="307"/>
                  </a:moveTo>
                  <a:lnTo>
                    <a:pt x="732" y="307"/>
                  </a:lnTo>
                  <a:lnTo>
                    <a:pt x="732" y="306"/>
                  </a:lnTo>
                  <a:lnTo>
                    <a:pt x="735" y="306"/>
                  </a:lnTo>
                  <a:lnTo>
                    <a:pt x="737" y="306"/>
                  </a:lnTo>
                  <a:lnTo>
                    <a:pt x="736" y="306"/>
                  </a:lnTo>
                  <a:lnTo>
                    <a:pt x="736" y="307"/>
                  </a:lnTo>
                  <a:lnTo>
                    <a:pt x="735" y="307"/>
                  </a:lnTo>
                  <a:lnTo>
                    <a:pt x="734" y="307"/>
                  </a:lnTo>
                  <a:close/>
                  <a:moveTo>
                    <a:pt x="751" y="302"/>
                  </a:moveTo>
                  <a:lnTo>
                    <a:pt x="750" y="301"/>
                  </a:lnTo>
                  <a:lnTo>
                    <a:pt x="750" y="300"/>
                  </a:lnTo>
                  <a:lnTo>
                    <a:pt x="751" y="300"/>
                  </a:lnTo>
                  <a:lnTo>
                    <a:pt x="751" y="301"/>
                  </a:lnTo>
                  <a:lnTo>
                    <a:pt x="751" y="302"/>
                  </a:lnTo>
                  <a:close/>
                  <a:moveTo>
                    <a:pt x="744" y="300"/>
                  </a:moveTo>
                  <a:lnTo>
                    <a:pt x="747" y="300"/>
                  </a:lnTo>
                  <a:lnTo>
                    <a:pt x="746" y="300"/>
                  </a:lnTo>
                  <a:lnTo>
                    <a:pt x="746" y="301"/>
                  </a:lnTo>
                  <a:lnTo>
                    <a:pt x="745" y="301"/>
                  </a:lnTo>
                  <a:lnTo>
                    <a:pt x="745" y="300"/>
                  </a:lnTo>
                  <a:lnTo>
                    <a:pt x="744" y="300"/>
                  </a:lnTo>
                  <a:close/>
                  <a:moveTo>
                    <a:pt x="744" y="300"/>
                  </a:moveTo>
                  <a:lnTo>
                    <a:pt x="743" y="300"/>
                  </a:lnTo>
                  <a:lnTo>
                    <a:pt x="743" y="299"/>
                  </a:lnTo>
                  <a:lnTo>
                    <a:pt x="744" y="300"/>
                  </a:lnTo>
                  <a:close/>
                  <a:moveTo>
                    <a:pt x="753" y="296"/>
                  </a:moveTo>
                  <a:lnTo>
                    <a:pt x="752" y="296"/>
                  </a:lnTo>
                  <a:lnTo>
                    <a:pt x="753" y="295"/>
                  </a:lnTo>
                  <a:lnTo>
                    <a:pt x="754" y="296"/>
                  </a:lnTo>
                  <a:lnTo>
                    <a:pt x="753" y="296"/>
                  </a:lnTo>
                  <a:close/>
                  <a:moveTo>
                    <a:pt x="743" y="296"/>
                  </a:moveTo>
                  <a:lnTo>
                    <a:pt x="743" y="295"/>
                  </a:lnTo>
                  <a:lnTo>
                    <a:pt x="743" y="296"/>
                  </a:lnTo>
                  <a:close/>
                  <a:moveTo>
                    <a:pt x="743" y="295"/>
                  </a:moveTo>
                  <a:lnTo>
                    <a:pt x="743" y="294"/>
                  </a:lnTo>
                  <a:lnTo>
                    <a:pt x="743" y="293"/>
                  </a:lnTo>
                  <a:lnTo>
                    <a:pt x="744" y="293"/>
                  </a:lnTo>
                  <a:lnTo>
                    <a:pt x="744" y="292"/>
                  </a:lnTo>
                  <a:lnTo>
                    <a:pt x="745" y="292"/>
                  </a:lnTo>
                  <a:lnTo>
                    <a:pt x="746" y="292"/>
                  </a:lnTo>
                  <a:lnTo>
                    <a:pt x="745" y="293"/>
                  </a:lnTo>
                  <a:lnTo>
                    <a:pt x="744" y="293"/>
                  </a:lnTo>
                  <a:lnTo>
                    <a:pt x="744" y="294"/>
                  </a:lnTo>
                  <a:lnTo>
                    <a:pt x="743" y="295"/>
                  </a:lnTo>
                  <a:close/>
                  <a:moveTo>
                    <a:pt x="727" y="286"/>
                  </a:moveTo>
                  <a:lnTo>
                    <a:pt x="727" y="285"/>
                  </a:lnTo>
                  <a:lnTo>
                    <a:pt x="728" y="285"/>
                  </a:lnTo>
                  <a:lnTo>
                    <a:pt x="727" y="286"/>
                  </a:lnTo>
                  <a:close/>
                  <a:moveTo>
                    <a:pt x="755" y="283"/>
                  </a:moveTo>
                  <a:lnTo>
                    <a:pt x="755" y="282"/>
                  </a:lnTo>
                  <a:lnTo>
                    <a:pt x="755" y="283"/>
                  </a:lnTo>
                  <a:close/>
                  <a:moveTo>
                    <a:pt x="751" y="266"/>
                  </a:moveTo>
                  <a:lnTo>
                    <a:pt x="750" y="266"/>
                  </a:lnTo>
                  <a:lnTo>
                    <a:pt x="751" y="265"/>
                  </a:lnTo>
                  <a:lnTo>
                    <a:pt x="751" y="266"/>
                  </a:lnTo>
                  <a:close/>
                  <a:moveTo>
                    <a:pt x="760" y="258"/>
                  </a:moveTo>
                  <a:lnTo>
                    <a:pt x="761" y="258"/>
                  </a:lnTo>
                  <a:lnTo>
                    <a:pt x="762" y="258"/>
                  </a:lnTo>
                  <a:lnTo>
                    <a:pt x="763" y="258"/>
                  </a:lnTo>
                  <a:lnTo>
                    <a:pt x="763" y="259"/>
                  </a:lnTo>
                  <a:lnTo>
                    <a:pt x="763" y="260"/>
                  </a:lnTo>
                  <a:lnTo>
                    <a:pt x="762" y="261"/>
                  </a:lnTo>
                  <a:lnTo>
                    <a:pt x="761" y="262"/>
                  </a:lnTo>
                  <a:lnTo>
                    <a:pt x="760" y="262"/>
                  </a:lnTo>
                  <a:lnTo>
                    <a:pt x="760" y="260"/>
                  </a:lnTo>
                  <a:lnTo>
                    <a:pt x="760" y="259"/>
                  </a:lnTo>
                  <a:lnTo>
                    <a:pt x="760" y="258"/>
                  </a:lnTo>
                  <a:lnTo>
                    <a:pt x="759" y="258"/>
                  </a:lnTo>
                  <a:lnTo>
                    <a:pt x="760" y="258"/>
                  </a:lnTo>
                  <a:close/>
                  <a:moveTo>
                    <a:pt x="764" y="248"/>
                  </a:moveTo>
                  <a:lnTo>
                    <a:pt x="763" y="248"/>
                  </a:lnTo>
                  <a:lnTo>
                    <a:pt x="763" y="247"/>
                  </a:lnTo>
                  <a:lnTo>
                    <a:pt x="764" y="247"/>
                  </a:lnTo>
                  <a:lnTo>
                    <a:pt x="764" y="248"/>
                  </a:lnTo>
                  <a:close/>
                  <a:moveTo>
                    <a:pt x="763" y="203"/>
                  </a:moveTo>
                  <a:lnTo>
                    <a:pt x="762" y="203"/>
                  </a:lnTo>
                  <a:lnTo>
                    <a:pt x="763" y="203"/>
                  </a:lnTo>
                  <a:close/>
                  <a:moveTo>
                    <a:pt x="764" y="202"/>
                  </a:moveTo>
                  <a:lnTo>
                    <a:pt x="763" y="203"/>
                  </a:lnTo>
                  <a:lnTo>
                    <a:pt x="763" y="202"/>
                  </a:lnTo>
                  <a:lnTo>
                    <a:pt x="763" y="201"/>
                  </a:lnTo>
                  <a:lnTo>
                    <a:pt x="764" y="201"/>
                  </a:lnTo>
                  <a:lnTo>
                    <a:pt x="764" y="202"/>
                  </a:lnTo>
                  <a:close/>
                  <a:moveTo>
                    <a:pt x="729" y="174"/>
                  </a:moveTo>
                  <a:lnTo>
                    <a:pt x="728" y="175"/>
                  </a:lnTo>
                  <a:lnTo>
                    <a:pt x="728" y="174"/>
                  </a:lnTo>
                  <a:lnTo>
                    <a:pt x="729" y="174"/>
                  </a:lnTo>
                  <a:close/>
                  <a:moveTo>
                    <a:pt x="729" y="175"/>
                  </a:moveTo>
                  <a:lnTo>
                    <a:pt x="729" y="174"/>
                  </a:lnTo>
                  <a:lnTo>
                    <a:pt x="729" y="175"/>
                  </a:lnTo>
                  <a:close/>
                  <a:moveTo>
                    <a:pt x="721" y="122"/>
                  </a:moveTo>
                  <a:lnTo>
                    <a:pt x="721" y="121"/>
                  </a:lnTo>
                  <a:lnTo>
                    <a:pt x="721" y="122"/>
                  </a:lnTo>
                  <a:close/>
                  <a:moveTo>
                    <a:pt x="724" y="118"/>
                  </a:moveTo>
                  <a:lnTo>
                    <a:pt x="724" y="117"/>
                  </a:lnTo>
                  <a:lnTo>
                    <a:pt x="724" y="118"/>
                  </a:lnTo>
                  <a:close/>
                  <a:moveTo>
                    <a:pt x="630" y="0"/>
                  </a:moveTo>
                  <a:lnTo>
                    <a:pt x="631" y="0"/>
                  </a:lnTo>
                  <a:lnTo>
                    <a:pt x="632" y="0"/>
                  </a:lnTo>
                  <a:lnTo>
                    <a:pt x="632" y="1"/>
                  </a:lnTo>
                  <a:lnTo>
                    <a:pt x="634" y="1"/>
                  </a:lnTo>
                  <a:lnTo>
                    <a:pt x="635" y="2"/>
                  </a:lnTo>
                  <a:lnTo>
                    <a:pt x="635" y="3"/>
                  </a:lnTo>
                  <a:lnTo>
                    <a:pt x="636" y="4"/>
                  </a:lnTo>
                  <a:lnTo>
                    <a:pt x="637" y="4"/>
                  </a:lnTo>
                  <a:lnTo>
                    <a:pt x="637" y="3"/>
                  </a:lnTo>
                  <a:lnTo>
                    <a:pt x="638" y="3"/>
                  </a:lnTo>
                  <a:lnTo>
                    <a:pt x="639" y="3"/>
                  </a:lnTo>
                  <a:lnTo>
                    <a:pt x="640" y="3"/>
                  </a:lnTo>
                  <a:lnTo>
                    <a:pt x="640" y="4"/>
                  </a:lnTo>
                  <a:lnTo>
                    <a:pt x="641" y="4"/>
                  </a:lnTo>
                  <a:lnTo>
                    <a:pt x="642" y="4"/>
                  </a:lnTo>
                  <a:lnTo>
                    <a:pt x="642" y="5"/>
                  </a:lnTo>
                  <a:lnTo>
                    <a:pt x="643" y="5"/>
                  </a:lnTo>
                  <a:lnTo>
                    <a:pt x="643" y="6"/>
                  </a:lnTo>
                  <a:lnTo>
                    <a:pt x="644" y="6"/>
                  </a:lnTo>
                  <a:lnTo>
                    <a:pt x="645" y="6"/>
                  </a:lnTo>
                  <a:lnTo>
                    <a:pt x="645" y="7"/>
                  </a:lnTo>
                  <a:lnTo>
                    <a:pt x="646" y="7"/>
                  </a:lnTo>
                  <a:lnTo>
                    <a:pt x="646" y="8"/>
                  </a:lnTo>
                  <a:lnTo>
                    <a:pt x="646" y="9"/>
                  </a:lnTo>
                  <a:lnTo>
                    <a:pt x="647" y="9"/>
                  </a:lnTo>
                  <a:lnTo>
                    <a:pt x="647" y="10"/>
                  </a:lnTo>
                  <a:lnTo>
                    <a:pt x="648" y="10"/>
                  </a:lnTo>
                  <a:lnTo>
                    <a:pt x="649" y="10"/>
                  </a:lnTo>
                  <a:lnTo>
                    <a:pt x="649" y="9"/>
                  </a:lnTo>
                  <a:lnTo>
                    <a:pt x="650" y="9"/>
                  </a:lnTo>
                  <a:lnTo>
                    <a:pt x="650" y="8"/>
                  </a:lnTo>
                  <a:lnTo>
                    <a:pt x="651" y="8"/>
                  </a:lnTo>
                  <a:lnTo>
                    <a:pt x="651" y="7"/>
                  </a:lnTo>
                  <a:lnTo>
                    <a:pt x="652" y="7"/>
                  </a:lnTo>
                  <a:lnTo>
                    <a:pt x="653" y="7"/>
                  </a:lnTo>
                  <a:lnTo>
                    <a:pt x="654" y="7"/>
                  </a:lnTo>
                  <a:lnTo>
                    <a:pt x="655" y="7"/>
                  </a:lnTo>
                  <a:lnTo>
                    <a:pt x="655" y="6"/>
                  </a:lnTo>
                  <a:lnTo>
                    <a:pt x="656" y="6"/>
                  </a:lnTo>
                  <a:lnTo>
                    <a:pt x="656" y="7"/>
                  </a:lnTo>
                  <a:lnTo>
                    <a:pt x="657" y="7"/>
                  </a:lnTo>
                  <a:lnTo>
                    <a:pt x="657" y="6"/>
                  </a:lnTo>
                  <a:lnTo>
                    <a:pt x="659" y="6"/>
                  </a:lnTo>
                  <a:lnTo>
                    <a:pt x="660" y="6"/>
                  </a:lnTo>
                  <a:lnTo>
                    <a:pt x="661" y="6"/>
                  </a:lnTo>
                  <a:lnTo>
                    <a:pt x="661" y="5"/>
                  </a:lnTo>
                  <a:lnTo>
                    <a:pt x="662" y="5"/>
                  </a:lnTo>
                  <a:lnTo>
                    <a:pt x="663" y="4"/>
                  </a:lnTo>
                  <a:lnTo>
                    <a:pt x="664" y="4"/>
                  </a:lnTo>
                  <a:lnTo>
                    <a:pt x="664" y="5"/>
                  </a:lnTo>
                  <a:lnTo>
                    <a:pt x="665" y="5"/>
                  </a:lnTo>
                  <a:lnTo>
                    <a:pt x="666" y="5"/>
                  </a:lnTo>
                  <a:lnTo>
                    <a:pt x="667" y="5"/>
                  </a:lnTo>
                  <a:lnTo>
                    <a:pt x="668" y="5"/>
                  </a:lnTo>
                  <a:lnTo>
                    <a:pt x="669" y="5"/>
                  </a:lnTo>
                  <a:lnTo>
                    <a:pt x="669" y="4"/>
                  </a:lnTo>
                  <a:lnTo>
                    <a:pt x="669" y="3"/>
                  </a:lnTo>
                  <a:lnTo>
                    <a:pt x="670" y="3"/>
                  </a:lnTo>
                  <a:lnTo>
                    <a:pt x="671" y="3"/>
                  </a:lnTo>
                  <a:lnTo>
                    <a:pt x="672" y="3"/>
                  </a:lnTo>
                  <a:lnTo>
                    <a:pt x="672" y="2"/>
                  </a:lnTo>
                  <a:lnTo>
                    <a:pt x="673" y="2"/>
                  </a:lnTo>
                  <a:lnTo>
                    <a:pt x="674" y="2"/>
                  </a:lnTo>
                  <a:lnTo>
                    <a:pt x="675" y="2"/>
                  </a:lnTo>
                  <a:lnTo>
                    <a:pt x="676" y="2"/>
                  </a:lnTo>
                  <a:lnTo>
                    <a:pt x="677" y="2"/>
                  </a:lnTo>
                  <a:lnTo>
                    <a:pt x="677" y="3"/>
                  </a:lnTo>
                  <a:lnTo>
                    <a:pt x="678" y="3"/>
                  </a:lnTo>
                  <a:lnTo>
                    <a:pt x="679" y="3"/>
                  </a:lnTo>
                  <a:lnTo>
                    <a:pt x="680" y="3"/>
                  </a:lnTo>
                  <a:lnTo>
                    <a:pt x="681" y="3"/>
                  </a:lnTo>
                  <a:lnTo>
                    <a:pt x="682" y="3"/>
                  </a:lnTo>
                  <a:lnTo>
                    <a:pt x="682" y="2"/>
                  </a:lnTo>
                  <a:lnTo>
                    <a:pt x="684" y="2"/>
                  </a:lnTo>
                  <a:lnTo>
                    <a:pt x="685" y="2"/>
                  </a:lnTo>
                  <a:lnTo>
                    <a:pt x="686" y="2"/>
                  </a:lnTo>
                  <a:lnTo>
                    <a:pt x="686" y="3"/>
                  </a:lnTo>
                  <a:lnTo>
                    <a:pt x="687" y="3"/>
                  </a:lnTo>
                  <a:lnTo>
                    <a:pt x="688" y="3"/>
                  </a:lnTo>
                  <a:lnTo>
                    <a:pt x="688" y="4"/>
                  </a:lnTo>
                  <a:lnTo>
                    <a:pt x="689" y="4"/>
                  </a:lnTo>
                  <a:lnTo>
                    <a:pt x="690" y="4"/>
                  </a:lnTo>
                  <a:lnTo>
                    <a:pt x="691" y="5"/>
                  </a:lnTo>
                  <a:lnTo>
                    <a:pt x="691" y="6"/>
                  </a:lnTo>
                  <a:lnTo>
                    <a:pt x="691" y="7"/>
                  </a:lnTo>
                  <a:lnTo>
                    <a:pt x="691" y="8"/>
                  </a:lnTo>
                  <a:lnTo>
                    <a:pt x="692" y="10"/>
                  </a:lnTo>
                  <a:lnTo>
                    <a:pt x="693" y="11"/>
                  </a:lnTo>
                  <a:lnTo>
                    <a:pt x="693" y="12"/>
                  </a:lnTo>
                  <a:lnTo>
                    <a:pt x="694" y="13"/>
                  </a:lnTo>
                  <a:lnTo>
                    <a:pt x="694" y="15"/>
                  </a:lnTo>
                  <a:lnTo>
                    <a:pt x="695" y="15"/>
                  </a:lnTo>
                  <a:lnTo>
                    <a:pt x="697" y="15"/>
                  </a:lnTo>
                  <a:lnTo>
                    <a:pt x="698" y="15"/>
                  </a:lnTo>
                  <a:lnTo>
                    <a:pt x="699" y="15"/>
                  </a:lnTo>
                  <a:lnTo>
                    <a:pt x="700" y="15"/>
                  </a:lnTo>
                  <a:lnTo>
                    <a:pt x="701" y="15"/>
                  </a:lnTo>
                  <a:lnTo>
                    <a:pt x="702" y="13"/>
                  </a:lnTo>
                  <a:lnTo>
                    <a:pt x="703" y="13"/>
                  </a:lnTo>
                  <a:lnTo>
                    <a:pt x="705" y="13"/>
                  </a:lnTo>
                  <a:lnTo>
                    <a:pt x="706" y="12"/>
                  </a:lnTo>
                  <a:lnTo>
                    <a:pt x="707" y="12"/>
                  </a:lnTo>
                  <a:lnTo>
                    <a:pt x="707" y="13"/>
                  </a:lnTo>
                  <a:lnTo>
                    <a:pt x="707" y="15"/>
                  </a:lnTo>
                  <a:lnTo>
                    <a:pt x="709" y="15"/>
                  </a:lnTo>
                  <a:lnTo>
                    <a:pt x="709" y="16"/>
                  </a:lnTo>
                  <a:lnTo>
                    <a:pt x="710" y="16"/>
                  </a:lnTo>
                  <a:lnTo>
                    <a:pt x="710" y="17"/>
                  </a:lnTo>
                  <a:lnTo>
                    <a:pt x="709" y="17"/>
                  </a:lnTo>
                  <a:lnTo>
                    <a:pt x="707" y="17"/>
                  </a:lnTo>
                  <a:lnTo>
                    <a:pt x="706" y="17"/>
                  </a:lnTo>
                  <a:lnTo>
                    <a:pt x="705" y="17"/>
                  </a:lnTo>
                  <a:lnTo>
                    <a:pt x="705" y="18"/>
                  </a:lnTo>
                  <a:lnTo>
                    <a:pt x="706" y="18"/>
                  </a:lnTo>
                  <a:lnTo>
                    <a:pt x="705" y="17"/>
                  </a:lnTo>
                  <a:lnTo>
                    <a:pt x="706" y="17"/>
                  </a:lnTo>
                  <a:lnTo>
                    <a:pt x="707" y="17"/>
                  </a:lnTo>
                  <a:lnTo>
                    <a:pt x="707" y="18"/>
                  </a:lnTo>
                  <a:lnTo>
                    <a:pt x="709" y="18"/>
                  </a:lnTo>
                  <a:lnTo>
                    <a:pt x="710" y="19"/>
                  </a:lnTo>
                  <a:lnTo>
                    <a:pt x="710" y="20"/>
                  </a:lnTo>
                  <a:lnTo>
                    <a:pt x="711" y="20"/>
                  </a:lnTo>
                  <a:lnTo>
                    <a:pt x="711" y="21"/>
                  </a:lnTo>
                  <a:lnTo>
                    <a:pt x="711" y="20"/>
                  </a:lnTo>
                  <a:lnTo>
                    <a:pt x="710" y="20"/>
                  </a:lnTo>
                  <a:lnTo>
                    <a:pt x="710" y="19"/>
                  </a:lnTo>
                  <a:lnTo>
                    <a:pt x="710" y="18"/>
                  </a:lnTo>
                  <a:lnTo>
                    <a:pt x="711" y="18"/>
                  </a:lnTo>
                  <a:lnTo>
                    <a:pt x="712" y="19"/>
                  </a:lnTo>
                  <a:lnTo>
                    <a:pt x="712" y="20"/>
                  </a:lnTo>
                  <a:lnTo>
                    <a:pt x="713" y="21"/>
                  </a:lnTo>
                  <a:lnTo>
                    <a:pt x="715" y="22"/>
                  </a:lnTo>
                  <a:lnTo>
                    <a:pt x="716" y="22"/>
                  </a:lnTo>
                  <a:lnTo>
                    <a:pt x="718" y="22"/>
                  </a:lnTo>
                  <a:lnTo>
                    <a:pt x="719" y="21"/>
                  </a:lnTo>
                  <a:lnTo>
                    <a:pt x="719" y="20"/>
                  </a:lnTo>
                  <a:lnTo>
                    <a:pt x="719" y="19"/>
                  </a:lnTo>
                  <a:lnTo>
                    <a:pt x="720" y="19"/>
                  </a:lnTo>
                  <a:lnTo>
                    <a:pt x="721" y="20"/>
                  </a:lnTo>
                  <a:lnTo>
                    <a:pt x="721" y="21"/>
                  </a:lnTo>
                  <a:lnTo>
                    <a:pt x="721" y="22"/>
                  </a:lnTo>
                  <a:lnTo>
                    <a:pt x="720" y="22"/>
                  </a:lnTo>
                  <a:lnTo>
                    <a:pt x="720" y="23"/>
                  </a:lnTo>
                  <a:lnTo>
                    <a:pt x="719" y="23"/>
                  </a:lnTo>
                  <a:lnTo>
                    <a:pt x="719" y="24"/>
                  </a:lnTo>
                  <a:lnTo>
                    <a:pt x="718" y="25"/>
                  </a:lnTo>
                  <a:lnTo>
                    <a:pt x="717" y="25"/>
                  </a:lnTo>
                  <a:lnTo>
                    <a:pt x="716" y="25"/>
                  </a:lnTo>
                  <a:lnTo>
                    <a:pt x="716" y="26"/>
                  </a:lnTo>
                  <a:lnTo>
                    <a:pt x="715" y="26"/>
                  </a:lnTo>
                  <a:lnTo>
                    <a:pt x="714" y="26"/>
                  </a:lnTo>
                  <a:lnTo>
                    <a:pt x="713" y="27"/>
                  </a:lnTo>
                  <a:lnTo>
                    <a:pt x="713" y="28"/>
                  </a:lnTo>
                  <a:lnTo>
                    <a:pt x="713" y="29"/>
                  </a:lnTo>
                  <a:lnTo>
                    <a:pt x="712" y="29"/>
                  </a:lnTo>
                  <a:lnTo>
                    <a:pt x="711" y="30"/>
                  </a:lnTo>
                  <a:lnTo>
                    <a:pt x="710" y="30"/>
                  </a:lnTo>
                  <a:lnTo>
                    <a:pt x="710" y="31"/>
                  </a:lnTo>
                  <a:lnTo>
                    <a:pt x="710" y="32"/>
                  </a:lnTo>
                  <a:lnTo>
                    <a:pt x="710" y="33"/>
                  </a:lnTo>
                  <a:lnTo>
                    <a:pt x="710" y="34"/>
                  </a:lnTo>
                  <a:lnTo>
                    <a:pt x="709" y="34"/>
                  </a:lnTo>
                  <a:lnTo>
                    <a:pt x="709" y="35"/>
                  </a:lnTo>
                  <a:lnTo>
                    <a:pt x="710" y="35"/>
                  </a:lnTo>
                  <a:lnTo>
                    <a:pt x="710" y="37"/>
                  </a:lnTo>
                  <a:lnTo>
                    <a:pt x="710" y="38"/>
                  </a:lnTo>
                  <a:lnTo>
                    <a:pt x="710" y="41"/>
                  </a:lnTo>
                  <a:lnTo>
                    <a:pt x="710" y="42"/>
                  </a:lnTo>
                  <a:lnTo>
                    <a:pt x="711" y="43"/>
                  </a:lnTo>
                  <a:lnTo>
                    <a:pt x="710" y="43"/>
                  </a:lnTo>
                  <a:lnTo>
                    <a:pt x="709" y="44"/>
                  </a:lnTo>
                  <a:lnTo>
                    <a:pt x="706" y="44"/>
                  </a:lnTo>
                  <a:lnTo>
                    <a:pt x="707" y="44"/>
                  </a:lnTo>
                  <a:lnTo>
                    <a:pt x="709" y="44"/>
                  </a:lnTo>
                  <a:lnTo>
                    <a:pt x="710" y="44"/>
                  </a:lnTo>
                  <a:lnTo>
                    <a:pt x="711" y="44"/>
                  </a:lnTo>
                  <a:lnTo>
                    <a:pt x="710" y="44"/>
                  </a:lnTo>
                  <a:lnTo>
                    <a:pt x="712" y="45"/>
                  </a:lnTo>
                  <a:lnTo>
                    <a:pt x="713" y="46"/>
                  </a:lnTo>
                  <a:lnTo>
                    <a:pt x="714" y="46"/>
                  </a:lnTo>
                  <a:lnTo>
                    <a:pt x="714" y="47"/>
                  </a:lnTo>
                  <a:lnTo>
                    <a:pt x="715" y="48"/>
                  </a:lnTo>
                  <a:lnTo>
                    <a:pt x="716" y="49"/>
                  </a:lnTo>
                  <a:lnTo>
                    <a:pt x="716" y="50"/>
                  </a:lnTo>
                  <a:lnTo>
                    <a:pt x="716" y="51"/>
                  </a:lnTo>
                  <a:lnTo>
                    <a:pt x="716" y="53"/>
                  </a:lnTo>
                  <a:lnTo>
                    <a:pt x="716" y="54"/>
                  </a:lnTo>
                  <a:lnTo>
                    <a:pt x="716" y="55"/>
                  </a:lnTo>
                  <a:lnTo>
                    <a:pt x="716" y="59"/>
                  </a:lnTo>
                  <a:lnTo>
                    <a:pt x="716" y="60"/>
                  </a:lnTo>
                  <a:lnTo>
                    <a:pt x="717" y="61"/>
                  </a:lnTo>
                  <a:lnTo>
                    <a:pt x="717" y="63"/>
                  </a:lnTo>
                  <a:lnTo>
                    <a:pt x="718" y="65"/>
                  </a:lnTo>
                  <a:lnTo>
                    <a:pt x="718" y="66"/>
                  </a:lnTo>
                  <a:lnTo>
                    <a:pt x="718" y="67"/>
                  </a:lnTo>
                  <a:lnTo>
                    <a:pt x="718" y="68"/>
                  </a:lnTo>
                  <a:lnTo>
                    <a:pt x="718" y="69"/>
                  </a:lnTo>
                  <a:lnTo>
                    <a:pt x="718" y="70"/>
                  </a:lnTo>
                  <a:lnTo>
                    <a:pt x="718" y="71"/>
                  </a:lnTo>
                  <a:lnTo>
                    <a:pt x="719" y="73"/>
                  </a:lnTo>
                  <a:lnTo>
                    <a:pt x="719" y="74"/>
                  </a:lnTo>
                  <a:lnTo>
                    <a:pt x="719" y="75"/>
                  </a:lnTo>
                  <a:lnTo>
                    <a:pt x="719" y="76"/>
                  </a:lnTo>
                  <a:lnTo>
                    <a:pt x="719" y="77"/>
                  </a:lnTo>
                  <a:lnTo>
                    <a:pt x="719" y="78"/>
                  </a:lnTo>
                  <a:lnTo>
                    <a:pt x="718" y="78"/>
                  </a:lnTo>
                  <a:lnTo>
                    <a:pt x="717" y="78"/>
                  </a:lnTo>
                  <a:lnTo>
                    <a:pt x="717" y="79"/>
                  </a:lnTo>
                  <a:lnTo>
                    <a:pt x="716" y="79"/>
                  </a:lnTo>
                  <a:lnTo>
                    <a:pt x="715" y="79"/>
                  </a:lnTo>
                  <a:lnTo>
                    <a:pt x="714" y="79"/>
                  </a:lnTo>
                  <a:lnTo>
                    <a:pt x="714" y="80"/>
                  </a:lnTo>
                  <a:lnTo>
                    <a:pt x="716" y="80"/>
                  </a:lnTo>
                  <a:lnTo>
                    <a:pt x="716" y="79"/>
                  </a:lnTo>
                  <a:lnTo>
                    <a:pt x="717" y="79"/>
                  </a:lnTo>
                  <a:lnTo>
                    <a:pt x="718" y="79"/>
                  </a:lnTo>
                  <a:lnTo>
                    <a:pt x="718" y="78"/>
                  </a:lnTo>
                  <a:lnTo>
                    <a:pt x="719" y="78"/>
                  </a:lnTo>
                  <a:lnTo>
                    <a:pt x="719" y="79"/>
                  </a:lnTo>
                  <a:lnTo>
                    <a:pt x="719" y="80"/>
                  </a:lnTo>
                  <a:lnTo>
                    <a:pt x="719" y="81"/>
                  </a:lnTo>
                  <a:lnTo>
                    <a:pt x="719" y="82"/>
                  </a:lnTo>
                  <a:lnTo>
                    <a:pt x="720" y="83"/>
                  </a:lnTo>
                  <a:lnTo>
                    <a:pt x="721" y="84"/>
                  </a:lnTo>
                  <a:lnTo>
                    <a:pt x="722" y="85"/>
                  </a:lnTo>
                  <a:lnTo>
                    <a:pt x="722" y="86"/>
                  </a:lnTo>
                  <a:lnTo>
                    <a:pt x="723" y="86"/>
                  </a:lnTo>
                  <a:lnTo>
                    <a:pt x="724" y="87"/>
                  </a:lnTo>
                  <a:lnTo>
                    <a:pt x="724" y="88"/>
                  </a:lnTo>
                  <a:lnTo>
                    <a:pt x="724" y="90"/>
                  </a:lnTo>
                  <a:lnTo>
                    <a:pt x="724" y="91"/>
                  </a:lnTo>
                  <a:lnTo>
                    <a:pt x="724" y="94"/>
                  </a:lnTo>
                  <a:lnTo>
                    <a:pt x="724" y="95"/>
                  </a:lnTo>
                  <a:lnTo>
                    <a:pt x="724" y="96"/>
                  </a:lnTo>
                  <a:lnTo>
                    <a:pt x="725" y="96"/>
                  </a:lnTo>
                  <a:lnTo>
                    <a:pt x="725" y="99"/>
                  </a:lnTo>
                  <a:lnTo>
                    <a:pt x="724" y="99"/>
                  </a:lnTo>
                  <a:lnTo>
                    <a:pt x="723" y="98"/>
                  </a:lnTo>
                  <a:lnTo>
                    <a:pt x="722" y="98"/>
                  </a:lnTo>
                  <a:lnTo>
                    <a:pt x="722" y="99"/>
                  </a:lnTo>
                  <a:lnTo>
                    <a:pt x="721" y="99"/>
                  </a:lnTo>
                  <a:lnTo>
                    <a:pt x="720" y="98"/>
                  </a:lnTo>
                  <a:lnTo>
                    <a:pt x="719" y="97"/>
                  </a:lnTo>
                  <a:lnTo>
                    <a:pt x="718" y="98"/>
                  </a:lnTo>
                  <a:lnTo>
                    <a:pt x="717" y="99"/>
                  </a:lnTo>
                  <a:lnTo>
                    <a:pt x="717" y="100"/>
                  </a:lnTo>
                  <a:lnTo>
                    <a:pt x="717" y="101"/>
                  </a:lnTo>
                  <a:lnTo>
                    <a:pt x="718" y="102"/>
                  </a:lnTo>
                  <a:lnTo>
                    <a:pt x="719" y="102"/>
                  </a:lnTo>
                  <a:lnTo>
                    <a:pt x="720" y="102"/>
                  </a:lnTo>
                  <a:lnTo>
                    <a:pt x="719" y="103"/>
                  </a:lnTo>
                  <a:lnTo>
                    <a:pt x="720" y="103"/>
                  </a:lnTo>
                  <a:lnTo>
                    <a:pt x="721" y="103"/>
                  </a:lnTo>
                  <a:lnTo>
                    <a:pt x="721" y="104"/>
                  </a:lnTo>
                  <a:lnTo>
                    <a:pt x="722" y="104"/>
                  </a:lnTo>
                  <a:lnTo>
                    <a:pt x="722" y="103"/>
                  </a:lnTo>
                  <a:lnTo>
                    <a:pt x="721" y="103"/>
                  </a:lnTo>
                  <a:lnTo>
                    <a:pt x="722" y="103"/>
                  </a:lnTo>
                  <a:lnTo>
                    <a:pt x="722" y="102"/>
                  </a:lnTo>
                  <a:lnTo>
                    <a:pt x="721" y="102"/>
                  </a:lnTo>
                  <a:lnTo>
                    <a:pt x="721" y="101"/>
                  </a:lnTo>
                  <a:lnTo>
                    <a:pt x="722" y="101"/>
                  </a:lnTo>
                  <a:lnTo>
                    <a:pt x="723" y="101"/>
                  </a:lnTo>
                  <a:lnTo>
                    <a:pt x="724" y="101"/>
                  </a:lnTo>
                  <a:lnTo>
                    <a:pt x="725" y="102"/>
                  </a:lnTo>
                  <a:lnTo>
                    <a:pt x="724" y="103"/>
                  </a:lnTo>
                  <a:lnTo>
                    <a:pt x="725" y="104"/>
                  </a:lnTo>
                  <a:lnTo>
                    <a:pt x="725" y="105"/>
                  </a:lnTo>
                  <a:lnTo>
                    <a:pt x="726" y="105"/>
                  </a:lnTo>
                  <a:lnTo>
                    <a:pt x="726" y="106"/>
                  </a:lnTo>
                  <a:lnTo>
                    <a:pt x="725" y="107"/>
                  </a:lnTo>
                  <a:lnTo>
                    <a:pt x="725" y="108"/>
                  </a:lnTo>
                  <a:lnTo>
                    <a:pt x="725" y="109"/>
                  </a:lnTo>
                  <a:lnTo>
                    <a:pt x="725" y="110"/>
                  </a:lnTo>
                  <a:lnTo>
                    <a:pt x="725" y="111"/>
                  </a:lnTo>
                  <a:lnTo>
                    <a:pt x="724" y="111"/>
                  </a:lnTo>
                  <a:lnTo>
                    <a:pt x="725" y="111"/>
                  </a:lnTo>
                  <a:lnTo>
                    <a:pt x="724" y="112"/>
                  </a:lnTo>
                  <a:lnTo>
                    <a:pt x="725" y="113"/>
                  </a:lnTo>
                  <a:lnTo>
                    <a:pt x="724" y="113"/>
                  </a:lnTo>
                  <a:lnTo>
                    <a:pt x="724" y="115"/>
                  </a:lnTo>
                  <a:lnTo>
                    <a:pt x="723" y="116"/>
                  </a:lnTo>
                  <a:lnTo>
                    <a:pt x="724" y="117"/>
                  </a:lnTo>
                  <a:lnTo>
                    <a:pt x="723" y="117"/>
                  </a:lnTo>
                  <a:lnTo>
                    <a:pt x="722" y="117"/>
                  </a:lnTo>
                  <a:lnTo>
                    <a:pt x="722" y="118"/>
                  </a:lnTo>
                  <a:lnTo>
                    <a:pt x="721" y="118"/>
                  </a:lnTo>
                  <a:lnTo>
                    <a:pt x="721" y="119"/>
                  </a:lnTo>
                  <a:lnTo>
                    <a:pt x="720" y="118"/>
                  </a:lnTo>
                  <a:lnTo>
                    <a:pt x="720" y="119"/>
                  </a:lnTo>
                  <a:lnTo>
                    <a:pt x="719" y="119"/>
                  </a:lnTo>
                  <a:lnTo>
                    <a:pt x="718" y="118"/>
                  </a:lnTo>
                  <a:lnTo>
                    <a:pt x="717" y="118"/>
                  </a:lnTo>
                  <a:lnTo>
                    <a:pt x="716" y="118"/>
                  </a:lnTo>
                  <a:lnTo>
                    <a:pt x="716" y="119"/>
                  </a:lnTo>
                  <a:lnTo>
                    <a:pt x="717" y="119"/>
                  </a:lnTo>
                  <a:lnTo>
                    <a:pt x="717" y="120"/>
                  </a:lnTo>
                  <a:lnTo>
                    <a:pt x="718" y="121"/>
                  </a:lnTo>
                  <a:lnTo>
                    <a:pt x="719" y="120"/>
                  </a:lnTo>
                  <a:lnTo>
                    <a:pt x="719" y="121"/>
                  </a:lnTo>
                  <a:lnTo>
                    <a:pt x="720" y="121"/>
                  </a:lnTo>
                  <a:lnTo>
                    <a:pt x="720" y="122"/>
                  </a:lnTo>
                  <a:lnTo>
                    <a:pt x="721" y="123"/>
                  </a:lnTo>
                  <a:lnTo>
                    <a:pt x="721" y="124"/>
                  </a:lnTo>
                  <a:lnTo>
                    <a:pt x="722" y="124"/>
                  </a:lnTo>
                  <a:lnTo>
                    <a:pt x="721" y="125"/>
                  </a:lnTo>
                  <a:lnTo>
                    <a:pt x="721" y="126"/>
                  </a:lnTo>
                  <a:lnTo>
                    <a:pt x="721" y="127"/>
                  </a:lnTo>
                  <a:lnTo>
                    <a:pt x="721" y="128"/>
                  </a:lnTo>
                  <a:lnTo>
                    <a:pt x="720" y="128"/>
                  </a:lnTo>
                  <a:lnTo>
                    <a:pt x="719" y="129"/>
                  </a:lnTo>
                  <a:lnTo>
                    <a:pt x="718" y="129"/>
                  </a:lnTo>
                  <a:lnTo>
                    <a:pt x="717" y="129"/>
                  </a:lnTo>
                  <a:lnTo>
                    <a:pt x="716" y="129"/>
                  </a:lnTo>
                  <a:lnTo>
                    <a:pt x="715" y="129"/>
                  </a:lnTo>
                  <a:lnTo>
                    <a:pt x="714" y="129"/>
                  </a:lnTo>
                  <a:lnTo>
                    <a:pt x="713" y="129"/>
                  </a:lnTo>
                  <a:lnTo>
                    <a:pt x="712" y="130"/>
                  </a:lnTo>
                  <a:lnTo>
                    <a:pt x="711" y="130"/>
                  </a:lnTo>
                  <a:lnTo>
                    <a:pt x="710" y="130"/>
                  </a:lnTo>
                  <a:lnTo>
                    <a:pt x="709" y="130"/>
                  </a:lnTo>
                  <a:lnTo>
                    <a:pt x="709" y="131"/>
                  </a:lnTo>
                  <a:lnTo>
                    <a:pt x="707" y="130"/>
                  </a:lnTo>
                  <a:lnTo>
                    <a:pt x="707" y="131"/>
                  </a:lnTo>
                  <a:lnTo>
                    <a:pt x="706" y="131"/>
                  </a:lnTo>
                  <a:lnTo>
                    <a:pt x="706" y="132"/>
                  </a:lnTo>
                  <a:lnTo>
                    <a:pt x="705" y="132"/>
                  </a:lnTo>
                  <a:lnTo>
                    <a:pt x="703" y="132"/>
                  </a:lnTo>
                  <a:lnTo>
                    <a:pt x="703" y="133"/>
                  </a:lnTo>
                  <a:lnTo>
                    <a:pt x="702" y="133"/>
                  </a:lnTo>
                  <a:lnTo>
                    <a:pt x="701" y="134"/>
                  </a:lnTo>
                  <a:lnTo>
                    <a:pt x="700" y="134"/>
                  </a:lnTo>
                  <a:lnTo>
                    <a:pt x="701" y="134"/>
                  </a:lnTo>
                  <a:lnTo>
                    <a:pt x="702" y="134"/>
                  </a:lnTo>
                  <a:lnTo>
                    <a:pt x="702" y="133"/>
                  </a:lnTo>
                  <a:lnTo>
                    <a:pt x="703" y="133"/>
                  </a:lnTo>
                  <a:lnTo>
                    <a:pt x="704" y="133"/>
                  </a:lnTo>
                  <a:lnTo>
                    <a:pt x="705" y="133"/>
                  </a:lnTo>
                  <a:lnTo>
                    <a:pt x="706" y="133"/>
                  </a:lnTo>
                  <a:lnTo>
                    <a:pt x="706" y="134"/>
                  </a:lnTo>
                  <a:lnTo>
                    <a:pt x="707" y="135"/>
                  </a:lnTo>
                  <a:lnTo>
                    <a:pt x="707" y="136"/>
                  </a:lnTo>
                  <a:lnTo>
                    <a:pt x="709" y="137"/>
                  </a:lnTo>
                  <a:lnTo>
                    <a:pt x="709" y="138"/>
                  </a:lnTo>
                  <a:lnTo>
                    <a:pt x="710" y="140"/>
                  </a:lnTo>
                  <a:lnTo>
                    <a:pt x="711" y="140"/>
                  </a:lnTo>
                  <a:lnTo>
                    <a:pt x="712" y="141"/>
                  </a:lnTo>
                  <a:lnTo>
                    <a:pt x="712" y="142"/>
                  </a:lnTo>
                  <a:lnTo>
                    <a:pt x="711" y="142"/>
                  </a:lnTo>
                  <a:lnTo>
                    <a:pt x="711" y="143"/>
                  </a:lnTo>
                  <a:lnTo>
                    <a:pt x="712" y="144"/>
                  </a:lnTo>
                  <a:lnTo>
                    <a:pt x="712" y="143"/>
                  </a:lnTo>
                  <a:lnTo>
                    <a:pt x="712" y="142"/>
                  </a:lnTo>
                  <a:lnTo>
                    <a:pt x="713" y="142"/>
                  </a:lnTo>
                  <a:lnTo>
                    <a:pt x="713" y="143"/>
                  </a:lnTo>
                  <a:lnTo>
                    <a:pt x="714" y="143"/>
                  </a:lnTo>
                  <a:lnTo>
                    <a:pt x="713" y="142"/>
                  </a:lnTo>
                  <a:lnTo>
                    <a:pt x="713" y="141"/>
                  </a:lnTo>
                  <a:lnTo>
                    <a:pt x="714" y="141"/>
                  </a:lnTo>
                  <a:lnTo>
                    <a:pt x="715" y="141"/>
                  </a:lnTo>
                  <a:lnTo>
                    <a:pt x="716" y="141"/>
                  </a:lnTo>
                  <a:lnTo>
                    <a:pt x="716" y="140"/>
                  </a:lnTo>
                  <a:lnTo>
                    <a:pt x="716" y="138"/>
                  </a:lnTo>
                  <a:lnTo>
                    <a:pt x="717" y="138"/>
                  </a:lnTo>
                  <a:lnTo>
                    <a:pt x="717" y="140"/>
                  </a:lnTo>
                  <a:lnTo>
                    <a:pt x="718" y="141"/>
                  </a:lnTo>
                  <a:lnTo>
                    <a:pt x="719" y="142"/>
                  </a:lnTo>
                  <a:lnTo>
                    <a:pt x="718" y="142"/>
                  </a:lnTo>
                  <a:lnTo>
                    <a:pt x="718" y="144"/>
                  </a:lnTo>
                  <a:lnTo>
                    <a:pt x="717" y="144"/>
                  </a:lnTo>
                  <a:lnTo>
                    <a:pt x="717" y="145"/>
                  </a:lnTo>
                  <a:lnTo>
                    <a:pt x="718" y="146"/>
                  </a:lnTo>
                  <a:lnTo>
                    <a:pt x="719" y="146"/>
                  </a:lnTo>
                  <a:lnTo>
                    <a:pt x="719" y="147"/>
                  </a:lnTo>
                  <a:lnTo>
                    <a:pt x="720" y="148"/>
                  </a:lnTo>
                  <a:lnTo>
                    <a:pt x="719" y="148"/>
                  </a:lnTo>
                  <a:lnTo>
                    <a:pt x="720" y="149"/>
                  </a:lnTo>
                  <a:lnTo>
                    <a:pt x="720" y="150"/>
                  </a:lnTo>
                  <a:lnTo>
                    <a:pt x="720" y="151"/>
                  </a:lnTo>
                  <a:lnTo>
                    <a:pt x="721" y="151"/>
                  </a:lnTo>
                  <a:lnTo>
                    <a:pt x="721" y="150"/>
                  </a:lnTo>
                  <a:lnTo>
                    <a:pt x="722" y="150"/>
                  </a:lnTo>
                  <a:lnTo>
                    <a:pt x="722" y="151"/>
                  </a:lnTo>
                  <a:lnTo>
                    <a:pt x="722" y="150"/>
                  </a:lnTo>
                  <a:lnTo>
                    <a:pt x="722" y="149"/>
                  </a:lnTo>
                  <a:lnTo>
                    <a:pt x="723" y="149"/>
                  </a:lnTo>
                  <a:lnTo>
                    <a:pt x="724" y="148"/>
                  </a:lnTo>
                  <a:lnTo>
                    <a:pt x="723" y="148"/>
                  </a:lnTo>
                  <a:lnTo>
                    <a:pt x="723" y="147"/>
                  </a:lnTo>
                  <a:lnTo>
                    <a:pt x="722" y="146"/>
                  </a:lnTo>
                  <a:lnTo>
                    <a:pt x="722" y="145"/>
                  </a:lnTo>
                  <a:lnTo>
                    <a:pt x="723" y="144"/>
                  </a:lnTo>
                  <a:lnTo>
                    <a:pt x="722" y="144"/>
                  </a:lnTo>
                  <a:lnTo>
                    <a:pt x="722" y="143"/>
                  </a:lnTo>
                  <a:lnTo>
                    <a:pt x="723" y="142"/>
                  </a:lnTo>
                  <a:lnTo>
                    <a:pt x="723" y="141"/>
                  </a:lnTo>
                  <a:lnTo>
                    <a:pt x="724" y="141"/>
                  </a:lnTo>
                  <a:lnTo>
                    <a:pt x="725" y="142"/>
                  </a:lnTo>
                  <a:lnTo>
                    <a:pt x="725" y="141"/>
                  </a:lnTo>
                  <a:lnTo>
                    <a:pt x="726" y="141"/>
                  </a:lnTo>
                  <a:lnTo>
                    <a:pt x="727" y="140"/>
                  </a:lnTo>
                  <a:lnTo>
                    <a:pt x="727" y="138"/>
                  </a:lnTo>
                  <a:lnTo>
                    <a:pt x="728" y="137"/>
                  </a:lnTo>
                  <a:lnTo>
                    <a:pt x="729" y="137"/>
                  </a:lnTo>
                  <a:lnTo>
                    <a:pt x="730" y="137"/>
                  </a:lnTo>
                  <a:lnTo>
                    <a:pt x="730" y="136"/>
                  </a:lnTo>
                  <a:lnTo>
                    <a:pt x="731" y="136"/>
                  </a:lnTo>
                  <a:lnTo>
                    <a:pt x="732" y="137"/>
                  </a:lnTo>
                  <a:lnTo>
                    <a:pt x="734" y="138"/>
                  </a:lnTo>
                  <a:lnTo>
                    <a:pt x="735" y="138"/>
                  </a:lnTo>
                  <a:lnTo>
                    <a:pt x="736" y="137"/>
                  </a:lnTo>
                  <a:lnTo>
                    <a:pt x="737" y="136"/>
                  </a:lnTo>
                  <a:lnTo>
                    <a:pt x="737" y="135"/>
                  </a:lnTo>
                  <a:lnTo>
                    <a:pt x="738" y="135"/>
                  </a:lnTo>
                  <a:lnTo>
                    <a:pt x="739" y="136"/>
                  </a:lnTo>
                  <a:lnTo>
                    <a:pt x="740" y="136"/>
                  </a:lnTo>
                  <a:lnTo>
                    <a:pt x="740" y="138"/>
                  </a:lnTo>
                  <a:lnTo>
                    <a:pt x="741" y="138"/>
                  </a:lnTo>
                  <a:lnTo>
                    <a:pt x="742" y="138"/>
                  </a:lnTo>
                  <a:lnTo>
                    <a:pt x="742" y="140"/>
                  </a:lnTo>
                  <a:lnTo>
                    <a:pt x="741" y="141"/>
                  </a:lnTo>
                  <a:lnTo>
                    <a:pt x="741" y="142"/>
                  </a:lnTo>
                  <a:lnTo>
                    <a:pt x="741" y="143"/>
                  </a:lnTo>
                  <a:lnTo>
                    <a:pt x="741" y="145"/>
                  </a:lnTo>
                  <a:lnTo>
                    <a:pt x="741" y="146"/>
                  </a:lnTo>
                  <a:lnTo>
                    <a:pt x="741" y="147"/>
                  </a:lnTo>
                  <a:lnTo>
                    <a:pt x="741" y="148"/>
                  </a:lnTo>
                  <a:lnTo>
                    <a:pt x="741" y="149"/>
                  </a:lnTo>
                  <a:lnTo>
                    <a:pt x="742" y="149"/>
                  </a:lnTo>
                  <a:lnTo>
                    <a:pt x="743" y="150"/>
                  </a:lnTo>
                  <a:lnTo>
                    <a:pt x="743" y="151"/>
                  </a:lnTo>
                  <a:lnTo>
                    <a:pt x="744" y="151"/>
                  </a:lnTo>
                  <a:lnTo>
                    <a:pt x="745" y="151"/>
                  </a:lnTo>
                  <a:lnTo>
                    <a:pt x="745" y="152"/>
                  </a:lnTo>
                  <a:lnTo>
                    <a:pt x="745" y="153"/>
                  </a:lnTo>
                  <a:lnTo>
                    <a:pt x="745" y="154"/>
                  </a:lnTo>
                  <a:lnTo>
                    <a:pt x="745" y="155"/>
                  </a:lnTo>
                  <a:lnTo>
                    <a:pt x="744" y="156"/>
                  </a:lnTo>
                  <a:lnTo>
                    <a:pt x="744" y="157"/>
                  </a:lnTo>
                  <a:lnTo>
                    <a:pt x="744" y="158"/>
                  </a:lnTo>
                  <a:lnTo>
                    <a:pt x="744" y="159"/>
                  </a:lnTo>
                  <a:lnTo>
                    <a:pt x="744" y="160"/>
                  </a:lnTo>
                  <a:lnTo>
                    <a:pt x="744" y="161"/>
                  </a:lnTo>
                  <a:lnTo>
                    <a:pt x="744" y="162"/>
                  </a:lnTo>
                  <a:lnTo>
                    <a:pt x="743" y="163"/>
                  </a:lnTo>
                  <a:lnTo>
                    <a:pt x="742" y="163"/>
                  </a:lnTo>
                  <a:lnTo>
                    <a:pt x="742" y="165"/>
                  </a:lnTo>
                  <a:lnTo>
                    <a:pt x="741" y="165"/>
                  </a:lnTo>
                  <a:lnTo>
                    <a:pt x="740" y="166"/>
                  </a:lnTo>
                  <a:lnTo>
                    <a:pt x="739" y="166"/>
                  </a:lnTo>
                  <a:lnTo>
                    <a:pt x="738" y="167"/>
                  </a:lnTo>
                  <a:lnTo>
                    <a:pt x="738" y="168"/>
                  </a:lnTo>
                  <a:lnTo>
                    <a:pt x="737" y="169"/>
                  </a:lnTo>
                  <a:lnTo>
                    <a:pt x="735" y="170"/>
                  </a:lnTo>
                  <a:lnTo>
                    <a:pt x="735" y="171"/>
                  </a:lnTo>
                  <a:lnTo>
                    <a:pt x="734" y="172"/>
                  </a:lnTo>
                  <a:lnTo>
                    <a:pt x="732" y="172"/>
                  </a:lnTo>
                  <a:lnTo>
                    <a:pt x="731" y="172"/>
                  </a:lnTo>
                  <a:lnTo>
                    <a:pt x="731" y="171"/>
                  </a:lnTo>
                  <a:lnTo>
                    <a:pt x="730" y="170"/>
                  </a:lnTo>
                  <a:lnTo>
                    <a:pt x="730" y="169"/>
                  </a:lnTo>
                  <a:lnTo>
                    <a:pt x="729" y="168"/>
                  </a:lnTo>
                  <a:lnTo>
                    <a:pt x="729" y="167"/>
                  </a:lnTo>
                  <a:lnTo>
                    <a:pt x="728" y="167"/>
                  </a:lnTo>
                  <a:lnTo>
                    <a:pt x="728" y="166"/>
                  </a:lnTo>
                  <a:lnTo>
                    <a:pt x="727" y="165"/>
                  </a:lnTo>
                  <a:lnTo>
                    <a:pt x="727" y="163"/>
                  </a:lnTo>
                  <a:lnTo>
                    <a:pt x="726" y="162"/>
                  </a:lnTo>
                  <a:lnTo>
                    <a:pt x="726" y="161"/>
                  </a:lnTo>
                  <a:lnTo>
                    <a:pt x="725" y="161"/>
                  </a:lnTo>
                  <a:lnTo>
                    <a:pt x="724" y="161"/>
                  </a:lnTo>
                  <a:lnTo>
                    <a:pt x="724" y="162"/>
                  </a:lnTo>
                  <a:lnTo>
                    <a:pt x="725" y="162"/>
                  </a:lnTo>
                  <a:lnTo>
                    <a:pt x="725" y="163"/>
                  </a:lnTo>
                  <a:lnTo>
                    <a:pt x="726" y="165"/>
                  </a:lnTo>
                  <a:lnTo>
                    <a:pt x="726" y="166"/>
                  </a:lnTo>
                  <a:lnTo>
                    <a:pt x="725" y="167"/>
                  </a:lnTo>
                  <a:lnTo>
                    <a:pt x="726" y="167"/>
                  </a:lnTo>
                  <a:lnTo>
                    <a:pt x="726" y="168"/>
                  </a:lnTo>
                  <a:lnTo>
                    <a:pt x="726" y="170"/>
                  </a:lnTo>
                  <a:lnTo>
                    <a:pt x="728" y="172"/>
                  </a:lnTo>
                  <a:lnTo>
                    <a:pt x="728" y="173"/>
                  </a:lnTo>
                  <a:lnTo>
                    <a:pt x="727" y="173"/>
                  </a:lnTo>
                  <a:lnTo>
                    <a:pt x="727" y="174"/>
                  </a:lnTo>
                  <a:lnTo>
                    <a:pt x="727" y="175"/>
                  </a:lnTo>
                  <a:lnTo>
                    <a:pt x="726" y="176"/>
                  </a:lnTo>
                  <a:lnTo>
                    <a:pt x="726" y="177"/>
                  </a:lnTo>
                  <a:lnTo>
                    <a:pt x="726" y="178"/>
                  </a:lnTo>
                  <a:lnTo>
                    <a:pt x="726" y="179"/>
                  </a:lnTo>
                  <a:lnTo>
                    <a:pt x="726" y="180"/>
                  </a:lnTo>
                  <a:lnTo>
                    <a:pt x="726" y="181"/>
                  </a:lnTo>
                  <a:lnTo>
                    <a:pt x="727" y="183"/>
                  </a:lnTo>
                  <a:lnTo>
                    <a:pt x="728" y="183"/>
                  </a:lnTo>
                  <a:lnTo>
                    <a:pt x="728" y="185"/>
                  </a:lnTo>
                  <a:lnTo>
                    <a:pt x="729" y="185"/>
                  </a:lnTo>
                  <a:lnTo>
                    <a:pt x="729" y="186"/>
                  </a:lnTo>
                  <a:lnTo>
                    <a:pt x="730" y="186"/>
                  </a:lnTo>
                  <a:lnTo>
                    <a:pt x="731" y="187"/>
                  </a:lnTo>
                  <a:lnTo>
                    <a:pt x="730" y="187"/>
                  </a:lnTo>
                  <a:lnTo>
                    <a:pt x="729" y="187"/>
                  </a:lnTo>
                  <a:lnTo>
                    <a:pt x="728" y="186"/>
                  </a:lnTo>
                  <a:lnTo>
                    <a:pt x="727" y="186"/>
                  </a:lnTo>
                  <a:lnTo>
                    <a:pt x="726" y="186"/>
                  </a:lnTo>
                  <a:lnTo>
                    <a:pt x="725" y="186"/>
                  </a:lnTo>
                  <a:lnTo>
                    <a:pt x="725" y="187"/>
                  </a:lnTo>
                  <a:lnTo>
                    <a:pt x="725" y="188"/>
                  </a:lnTo>
                  <a:lnTo>
                    <a:pt x="725" y="190"/>
                  </a:lnTo>
                  <a:lnTo>
                    <a:pt x="726" y="191"/>
                  </a:lnTo>
                  <a:lnTo>
                    <a:pt x="727" y="188"/>
                  </a:lnTo>
                  <a:lnTo>
                    <a:pt x="728" y="188"/>
                  </a:lnTo>
                  <a:lnTo>
                    <a:pt x="730" y="188"/>
                  </a:lnTo>
                  <a:lnTo>
                    <a:pt x="731" y="190"/>
                  </a:lnTo>
                  <a:lnTo>
                    <a:pt x="731" y="191"/>
                  </a:lnTo>
                  <a:lnTo>
                    <a:pt x="730" y="191"/>
                  </a:lnTo>
                  <a:lnTo>
                    <a:pt x="730" y="192"/>
                  </a:lnTo>
                  <a:lnTo>
                    <a:pt x="729" y="192"/>
                  </a:lnTo>
                  <a:lnTo>
                    <a:pt x="728" y="192"/>
                  </a:lnTo>
                  <a:lnTo>
                    <a:pt x="728" y="193"/>
                  </a:lnTo>
                  <a:lnTo>
                    <a:pt x="726" y="194"/>
                  </a:lnTo>
                  <a:lnTo>
                    <a:pt x="725" y="194"/>
                  </a:lnTo>
                  <a:lnTo>
                    <a:pt x="725" y="195"/>
                  </a:lnTo>
                  <a:lnTo>
                    <a:pt x="725" y="196"/>
                  </a:lnTo>
                  <a:lnTo>
                    <a:pt x="724" y="197"/>
                  </a:lnTo>
                  <a:lnTo>
                    <a:pt x="723" y="197"/>
                  </a:lnTo>
                  <a:lnTo>
                    <a:pt x="724" y="198"/>
                  </a:lnTo>
                  <a:lnTo>
                    <a:pt x="725" y="198"/>
                  </a:lnTo>
                  <a:lnTo>
                    <a:pt x="725" y="197"/>
                  </a:lnTo>
                  <a:lnTo>
                    <a:pt x="727" y="197"/>
                  </a:lnTo>
                  <a:lnTo>
                    <a:pt x="727" y="198"/>
                  </a:lnTo>
                  <a:lnTo>
                    <a:pt x="728" y="198"/>
                  </a:lnTo>
                  <a:lnTo>
                    <a:pt x="728" y="199"/>
                  </a:lnTo>
                  <a:lnTo>
                    <a:pt x="727" y="199"/>
                  </a:lnTo>
                  <a:lnTo>
                    <a:pt x="726" y="200"/>
                  </a:lnTo>
                  <a:lnTo>
                    <a:pt x="726" y="201"/>
                  </a:lnTo>
                  <a:lnTo>
                    <a:pt x="725" y="202"/>
                  </a:lnTo>
                  <a:lnTo>
                    <a:pt x="725" y="203"/>
                  </a:lnTo>
                  <a:lnTo>
                    <a:pt x="724" y="204"/>
                  </a:lnTo>
                  <a:lnTo>
                    <a:pt x="724" y="205"/>
                  </a:lnTo>
                  <a:lnTo>
                    <a:pt x="724" y="207"/>
                  </a:lnTo>
                  <a:lnTo>
                    <a:pt x="726" y="207"/>
                  </a:lnTo>
                  <a:lnTo>
                    <a:pt x="728" y="207"/>
                  </a:lnTo>
                  <a:lnTo>
                    <a:pt x="728" y="206"/>
                  </a:lnTo>
                  <a:lnTo>
                    <a:pt x="729" y="206"/>
                  </a:lnTo>
                  <a:lnTo>
                    <a:pt x="731" y="205"/>
                  </a:lnTo>
                  <a:lnTo>
                    <a:pt x="731" y="204"/>
                  </a:lnTo>
                  <a:lnTo>
                    <a:pt x="731" y="203"/>
                  </a:lnTo>
                  <a:lnTo>
                    <a:pt x="731" y="202"/>
                  </a:lnTo>
                  <a:lnTo>
                    <a:pt x="730" y="201"/>
                  </a:lnTo>
                  <a:lnTo>
                    <a:pt x="731" y="201"/>
                  </a:lnTo>
                  <a:lnTo>
                    <a:pt x="732" y="200"/>
                  </a:lnTo>
                  <a:lnTo>
                    <a:pt x="732" y="199"/>
                  </a:lnTo>
                  <a:lnTo>
                    <a:pt x="734" y="199"/>
                  </a:lnTo>
                  <a:lnTo>
                    <a:pt x="734" y="198"/>
                  </a:lnTo>
                  <a:lnTo>
                    <a:pt x="732" y="198"/>
                  </a:lnTo>
                  <a:lnTo>
                    <a:pt x="732" y="196"/>
                  </a:lnTo>
                  <a:lnTo>
                    <a:pt x="732" y="195"/>
                  </a:lnTo>
                  <a:lnTo>
                    <a:pt x="731" y="194"/>
                  </a:lnTo>
                  <a:lnTo>
                    <a:pt x="732" y="194"/>
                  </a:lnTo>
                  <a:lnTo>
                    <a:pt x="734" y="193"/>
                  </a:lnTo>
                  <a:lnTo>
                    <a:pt x="734" y="192"/>
                  </a:lnTo>
                  <a:lnTo>
                    <a:pt x="734" y="191"/>
                  </a:lnTo>
                  <a:lnTo>
                    <a:pt x="734" y="188"/>
                  </a:lnTo>
                  <a:lnTo>
                    <a:pt x="734" y="187"/>
                  </a:lnTo>
                  <a:lnTo>
                    <a:pt x="734" y="186"/>
                  </a:lnTo>
                  <a:lnTo>
                    <a:pt x="732" y="185"/>
                  </a:lnTo>
                  <a:lnTo>
                    <a:pt x="735" y="184"/>
                  </a:lnTo>
                  <a:lnTo>
                    <a:pt x="736" y="184"/>
                  </a:lnTo>
                  <a:lnTo>
                    <a:pt x="736" y="183"/>
                  </a:lnTo>
                  <a:lnTo>
                    <a:pt x="738" y="183"/>
                  </a:lnTo>
                  <a:lnTo>
                    <a:pt x="739" y="182"/>
                  </a:lnTo>
                  <a:lnTo>
                    <a:pt x="740" y="182"/>
                  </a:lnTo>
                  <a:lnTo>
                    <a:pt x="741" y="182"/>
                  </a:lnTo>
                  <a:lnTo>
                    <a:pt x="742" y="182"/>
                  </a:lnTo>
                  <a:lnTo>
                    <a:pt x="744" y="182"/>
                  </a:lnTo>
                  <a:lnTo>
                    <a:pt x="744" y="181"/>
                  </a:lnTo>
                  <a:lnTo>
                    <a:pt x="745" y="181"/>
                  </a:lnTo>
                  <a:lnTo>
                    <a:pt x="746" y="181"/>
                  </a:lnTo>
                  <a:lnTo>
                    <a:pt x="746" y="180"/>
                  </a:lnTo>
                  <a:lnTo>
                    <a:pt x="747" y="180"/>
                  </a:lnTo>
                  <a:lnTo>
                    <a:pt x="748" y="179"/>
                  </a:lnTo>
                  <a:lnTo>
                    <a:pt x="748" y="178"/>
                  </a:lnTo>
                  <a:lnTo>
                    <a:pt x="750" y="178"/>
                  </a:lnTo>
                  <a:lnTo>
                    <a:pt x="751" y="178"/>
                  </a:lnTo>
                  <a:lnTo>
                    <a:pt x="752" y="178"/>
                  </a:lnTo>
                  <a:lnTo>
                    <a:pt x="753" y="178"/>
                  </a:lnTo>
                  <a:lnTo>
                    <a:pt x="754" y="178"/>
                  </a:lnTo>
                  <a:lnTo>
                    <a:pt x="755" y="178"/>
                  </a:lnTo>
                  <a:lnTo>
                    <a:pt x="756" y="177"/>
                  </a:lnTo>
                  <a:lnTo>
                    <a:pt x="757" y="177"/>
                  </a:lnTo>
                  <a:lnTo>
                    <a:pt x="757" y="176"/>
                  </a:lnTo>
                  <a:lnTo>
                    <a:pt x="759" y="176"/>
                  </a:lnTo>
                  <a:lnTo>
                    <a:pt x="759" y="177"/>
                  </a:lnTo>
                  <a:lnTo>
                    <a:pt x="759" y="178"/>
                  </a:lnTo>
                  <a:lnTo>
                    <a:pt x="760" y="179"/>
                  </a:lnTo>
                  <a:lnTo>
                    <a:pt x="760" y="180"/>
                  </a:lnTo>
                  <a:lnTo>
                    <a:pt x="760" y="181"/>
                  </a:lnTo>
                  <a:lnTo>
                    <a:pt x="761" y="181"/>
                  </a:lnTo>
                  <a:lnTo>
                    <a:pt x="761" y="182"/>
                  </a:lnTo>
                  <a:lnTo>
                    <a:pt x="761" y="183"/>
                  </a:lnTo>
                  <a:lnTo>
                    <a:pt x="762" y="184"/>
                  </a:lnTo>
                  <a:lnTo>
                    <a:pt x="762" y="185"/>
                  </a:lnTo>
                  <a:lnTo>
                    <a:pt x="762" y="186"/>
                  </a:lnTo>
                  <a:lnTo>
                    <a:pt x="762" y="187"/>
                  </a:lnTo>
                  <a:lnTo>
                    <a:pt x="763" y="188"/>
                  </a:lnTo>
                  <a:lnTo>
                    <a:pt x="763" y="190"/>
                  </a:lnTo>
                  <a:lnTo>
                    <a:pt x="763" y="192"/>
                  </a:lnTo>
                  <a:lnTo>
                    <a:pt x="763" y="194"/>
                  </a:lnTo>
                  <a:lnTo>
                    <a:pt x="762" y="194"/>
                  </a:lnTo>
                  <a:lnTo>
                    <a:pt x="763" y="195"/>
                  </a:lnTo>
                  <a:lnTo>
                    <a:pt x="762" y="195"/>
                  </a:lnTo>
                  <a:lnTo>
                    <a:pt x="761" y="196"/>
                  </a:lnTo>
                  <a:lnTo>
                    <a:pt x="761" y="197"/>
                  </a:lnTo>
                  <a:lnTo>
                    <a:pt x="761" y="198"/>
                  </a:lnTo>
                  <a:lnTo>
                    <a:pt x="760" y="198"/>
                  </a:lnTo>
                  <a:lnTo>
                    <a:pt x="759" y="198"/>
                  </a:lnTo>
                  <a:lnTo>
                    <a:pt x="757" y="198"/>
                  </a:lnTo>
                  <a:lnTo>
                    <a:pt x="757" y="197"/>
                  </a:lnTo>
                  <a:lnTo>
                    <a:pt x="757" y="198"/>
                  </a:lnTo>
                  <a:lnTo>
                    <a:pt x="756" y="198"/>
                  </a:lnTo>
                  <a:lnTo>
                    <a:pt x="756" y="197"/>
                  </a:lnTo>
                  <a:lnTo>
                    <a:pt x="755" y="197"/>
                  </a:lnTo>
                  <a:lnTo>
                    <a:pt x="754" y="198"/>
                  </a:lnTo>
                  <a:lnTo>
                    <a:pt x="753" y="199"/>
                  </a:lnTo>
                  <a:lnTo>
                    <a:pt x="753" y="200"/>
                  </a:lnTo>
                  <a:lnTo>
                    <a:pt x="752" y="201"/>
                  </a:lnTo>
                  <a:lnTo>
                    <a:pt x="751" y="202"/>
                  </a:lnTo>
                  <a:lnTo>
                    <a:pt x="750" y="203"/>
                  </a:lnTo>
                  <a:lnTo>
                    <a:pt x="749" y="203"/>
                  </a:lnTo>
                  <a:lnTo>
                    <a:pt x="749" y="204"/>
                  </a:lnTo>
                  <a:lnTo>
                    <a:pt x="750" y="205"/>
                  </a:lnTo>
                  <a:lnTo>
                    <a:pt x="751" y="204"/>
                  </a:lnTo>
                  <a:lnTo>
                    <a:pt x="752" y="205"/>
                  </a:lnTo>
                  <a:lnTo>
                    <a:pt x="753" y="204"/>
                  </a:lnTo>
                  <a:lnTo>
                    <a:pt x="754" y="204"/>
                  </a:lnTo>
                  <a:lnTo>
                    <a:pt x="755" y="202"/>
                  </a:lnTo>
                  <a:lnTo>
                    <a:pt x="755" y="201"/>
                  </a:lnTo>
                  <a:lnTo>
                    <a:pt x="756" y="201"/>
                  </a:lnTo>
                  <a:lnTo>
                    <a:pt x="756" y="200"/>
                  </a:lnTo>
                  <a:lnTo>
                    <a:pt x="757" y="200"/>
                  </a:lnTo>
                  <a:lnTo>
                    <a:pt x="756" y="200"/>
                  </a:lnTo>
                  <a:lnTo>
                    <a:pt x="756" y="199"/>
                  </a:lnTo>
                  <a:lnTo>
                    <a:pt x="757" y="198"/>
                  </a:lnTo>
                  <a:lnTo>
                    <a:pt x="757" y="199"/>
                  </a:lnTo>
                  <a:lnTo>
                    <a:pt x="759" y="198"/>
                  </a:lnTo>
                  <a:lnTo>
                    <a:pt x="759" y="199"/>
                  </a:lnTo>
                  <a:lnTo>
                    <a:pt x="760" y="199"/>
                  </a:lnTo>
                  <a:lnTo>
                    <a:pt x="760" y="198"/>
                  </a:lnTo>
                  <a:lnTo>
                    <a:pt x="761" y="198"/>
                  </a:lnTo>
                  <a:lnTo>
                    <a:pt x="761" y="199"/>
                  </a:lnTo>
                  <a:lnTo>
                    <a:pt x="762" y="199"/>
                  </a:lnTo>
                  <a:lnTo>
                    <a:pt x="762" y="200"/>
                  </a:lnTo>
                  <a:lnTo>
                    <a:pt x="762" y="201"/>
                  </a:lnTo>
                  <a:lnTo>
                    <a:pt x="762" y="202"/>
                  </a:lnTo>
                  <a:lnTo>
                    <a:pt x="762" y="203"/>
                  </a:lnTo>
                  <a:lnTo>
                    <a:pt x="762" y="204"/>
                  </a:lnTo>
                  <a:lnTo>
                    <a:pt x="762" y="205"/>
                  </a:lnTo>
                  <a:lnTo>
                    <a:pt x="762" y="206"/>
                  </a:lnTo>
                  <a:lnTo>
                    <a:pt x="761" y="207"/>
                  </a:lnTo>
                  <a:lnTo>
                    <a:pt x="761" y="208"/>
                  </a:lnTo>
                  <a:lnTo>
                    <a:pt x="761" y="210"/>
                  </a:lnTo>
                  <a:lnTo>
                    <a:pt x="761" y="211"/>
                  </a:lnTo>
                  <a:lnTo>
                    <a:pt x="760" y="213"/>
                  </a:lnTo>
                  <a:lnTo>
                    <a:pt x="759" y="213"/>
                  </a:lnTo>
                  <a:lnTo>
                    <a:pt x="757" y="215"/>
                  </a:lnTo>
                  <a:lnTo>
                    <a:pt x="756" y="216"/>
                  </a:lnTo>
                  <a:lnTo>
                    <a:pt x="756" y="217"/>
                  </a:lnTo>
                  <a:lnTo>
                    <a:pt x="756" y="218"/>
                  </a:lnTo>
                  <a:lnTo>
                    <a:pt x="757" y="219"/>
                  </a:lnTo>
                  <a:lnTo>
                    <a:pt x="759" y="219"/>
                  </a:lnTo>
                  <a:lnTo>
                    <a:pt x="757" y="220"/>
                  </a:lnTo>
                  <a:lnTo>
                    <a:pt x="759" y="221"/>
                  </a:lnTo>
                  <a:lnTo>
                    <a:pt x="759" y="222"/>
                  </a:lnTo>
                  <a:lnTo>
                    <a:pt x="760" y="223"/>
                  </a:lnTo>
                  <a:lnTo>
                    <a:pt x="761" y="223"/>
                  </a:lnTo>
                  <a:lnTo>
                    <a:pt x="761" y="222"/>
                  </a:lnTo>
                  <a:lnTo>
                    <a:pt x="762" y="222"/>
                  </a:lnTo>
                  <a:lnTo>
                    <a:pt x="762" y="223"/>
                  </a:lnTo>
                  <a:lnTo>
                    <a:pt x="763" y="224"/>
                  </a:lnTo>
                  <a:lnTo>
                    <a:pt x="763" y="225"/>
                  </a:lnTo>
                  <a:lnTo>
                    <a:pt x="764" y="226"/>
                  </a:lnTo>
                  <a:lnTo>
                    <a:pt x="764" y="227"/>
                  </a:lnTo>
                  <a:lnTo>
                    <a:pt x="764" y="228"/>
                  </a:lnTo>
                  <a:lnTo>
                    <a:pt x="764" y="229"/>
                  </a:lnTo>
                  <a:lnTo>
                    <a:pt x="763" y="230"/>
                  </a:lnTo>
                  <a:lnTo>
                    <a:pt x="764" y="231"/>
                  </a:lnTo>
                  <a:lnTo>
                    <a:pt x="764" y="233"/>
                  </a:lnTo>
                  <a:lnTo>
                    <a:pt x="764" y="234"/>
                  </a:lnTo>
                  <a:lnTo>
                    <a:pt x="764" y="235"/>
                  </a:lnTo>
                  <a:lnTo>
                    <a:pt x="764" y="236"/>
                  </a:lnTo>
                  <a:lnTo>
                    <a:pt x="764" y="237"/>
                  </a:lnTo>
                  <a:lnTo>
                    <a:pt x="764" y="238"/>
                  </a:lnTo>
                  <a:lnTo>
                    <a:pt x="764" y="240"/>
                  </a:lnTo>
                  <a:lnTo>
                    <a:pt x="764" y="242"/>
                  </a:lnTo>
                  <a:lnTo>
                    <a:pt x="764" y="244"/>
                  </a:lnTo>
                  <a:lnTo>
                    <a:pt x="764" y="245"/>
                  </a:lnTo>
                  <a:lnTo>
                    <a:pt x="763" y="245"/>
                  </a:lnTo>
                  <a:lnTo>
                    <a:pt x="763" y="244"/>
                  </a:lnTo>
                  <a:lnTo>
                    <a:pt x="762" y="243"/>
                  </a:lnTo>
                  <a:lnTo>
                    <a:pt x="762" y="244"/>
                  </a:lnTo>
                  <a:lnTo>
                    <a:pt x="761" y="245"/>
                  </a:lnTo>
                  <a:lnTo>
                    <a:pt x="761" y="246"/>
                  </a:lnTo>
                  <a:lnTo>
                    <a:pt x="761" y="247"/>
                  </a:lnTo>
                  <a:lnTo>
                    <a:pt x="760" y="248"/>
                  </a:lnTo>
                  <a:lnTo>
                    <a:pt x="760" y="249"/>
                  </a:lnTo>
                  <a:lnTo>
                    <a:pt x="760" y="250"/>
                  </a:lnTo>
                  <a:lnTo>
                    <a:pt x="761" y="251"/>
                  </a:lnTo>
                  <a:lnTo>
                    <a:pt x="762" y="251"/>
                  </a:lnTo>
                  <a:lnTo>
                    <a:pt x="762" y="250"/>
                  </a:lnTo>
                  <a:lnTo>
                    <a:pt x="763" y="250"/>
                  </a:lnTo>
                  <a:lnTo>
                    <a:pt x="763" y="249"/>
                  </a:lnTo>
                  <a:lnTo>
                    <a:pt x="764" y="250"/>
                  </a:lnTo>
                  <a:lnTo>
                    <a:pt x="764" y="252"/>
                  </a:lnTo>
                  <a:lnTo>
                    <a:pt x="763" y="254"/>
                  </a:lnTo>
                  <a:lnTo>
                    <a:pt x="763" y="255"/>
                  </a:lnTo>
                  <a:lnTo>
                    <a:pt x="763" y="256"/>
                  </a:lnTo>
                  <a:lnTo>
                    <a:pt x="763" y="255"/>
                  </a:lnTo>
                  <a:lnTo>
                    <a:pt x="763" y="254"/>
                  </a:lnTo>
                  <a:lnTo>
                    <a:pt x="762" y="254"/>
                  </a:lnTo>
                  <a:lnTo>
                    <a:pt x="762" y="253"/>
                  </a:lnTo>
                  <a:lnTo>
                    <a:pt x="761" y="253"/>
                  </a:lnTo>
                  <a:lnTo>
                    <a:pt x="761" y="254"/>
                  </a:lnTo>
                  <a:lnTo>
                    <a:pt x="760" y="254"/>
                  </a:lnTo>
                  <a:lnTo>
                    <a:pt x="757" y="256"/>
                  </a:lnTo>
                  <a:lnTo>
                    <a:pt x="759" y="256"/>
                  </a:lnTo>
                  <a:lnTo>
                    <a:pt x="759" y="257"/>
                  </a:lnTo>
                  <a:lnTo>
                    <a:pt x="757" y="257"/>
                  </a:lnTo>
                  <a:lnTo>
                    <a:pt x="756" y="257"/>
                  </a:lnTo>
                  <a:lnTo>
                    <a:pt x="755" y="257"/>
                  </a:lnTo>
                  <a:lnTo>
                    <a:pt x="754" y="257"/>
                  </a:lnTo>
                  <a:lnTo>
                    <a:pt x="753" y="257"/>
                  </a:lnTo>
                  <a:lnTo>
                    <a:pt x="752" y="257"/>
                  </a:lnTo>
                  <a:lnTo>
                    <a:pt x="752" y="258"/>
                  </a:lnTo>
                  <a:lnTo>
                    <a:pt x="751" y="258"/>
                  </a:lnTo>
                  <a:lnTo>
                    <a:pt x="750" y="259"/>
                  </a:lnTo>
                  <a:lnTo>
                    <a:pt x="751" y="260"/>
                  </a:lnTo>
                  <a:lnTo>
                    <a:pt x="750" y="260"/>
                  </a:lnTo>
                  <a:lnTo>
                    <a:pt x="750" y="261"/>
                  </a:lnTo>
                  <a:lnTo>
                    <a:pt x="749" y="261"/>
                  </a:lnTo>
                  <a:lnTo>
                    <a:pt x="748" y="261"/>
                  </a:lnTo>
                  <a:lnTo>
                    <a:pt x="747" y="262"/>
                  </a:lnTo>
                  <a:lnTo>
                    <a:pt x="746" y="262"/>
                  </a:lnTo>
                  <a:lnTo>
                    <a:pt x="745" y="262"/>
                  </a:lnTo>
                  <a:lnTo>
                    <a:pt x="744" y="262"/>
                  </a:lnTo>
                  <a:lnTo>
                    <a:pt x="744" y="263"/>
                  </a:lnTo>
                  <a:lnTo>
                    <a:pt x="743" y="263"/>
                  </a:lnTo>
                  <a:lnTo>
                    <a:pt x="743" y="265"/>
                  </a:lnTo>
                  <a:lnTo>
                    <a:pt x="742" y="265"/>
                  </a:lnTo>
                  <a:lnTo>
                    <a:pt x="741" y="266"/>
                  </a:lnTo>
                  <a:lnTo>
                    <a:pt x="740" y="266"/>
                  </a:lnTo>
                  <a:lnTo>
                    <a:pt x="739" y="266"/>
                  </a:lnTo>
                  <a:lnTo>
                    <a:pt x="739" y="267"/>
                  </a:lnTo>
                  <a:lnTo>
                    <a:pt x="738" y="267"/>
                  </a:lnTo>
                  <a:lnTo>
                    <a:pt x="737" y="268"/>
                  </a:lnTo>
                  <a:lnTo>
                    <a:pt x="736" y="268"/>
                  </a:lnTo>
                  <a:lnTo>
                    <a:pt x="735" y="268"/>
                  </a:lnTo>
                  <a:lnTo>
                    <a:pt x="734" y="268"/>
                  </a:lnTo>
                  <a:lnTo>
                    <a:pt x="732" y="269"/>
                  </a:lnTo>
                  <a:lnTo>
                    <a:pt x="732" y="268"/>
                  </a:lnTo>
                  <a:lnTo>
                    <a:pt x="731" y="268"/>
                  </a:lnTo>
                  <a:lnTo>
                    <a:pt x="731" y="269"/>
                  </a:lnTo>
                  <a:lnTo>
                    <a:pt x="730" y="269"/>
                  </a:lnTo>
                  <a:lnTo>
                    <a:pt x="729" y="269"/>
                  </a:lnTo>
                  <a:lnTo>
                    <a:pt x="728" y="269"/>
                  </a:lnTo>
                  <a:lnTo>
                    <a:pt x="728" y="268"/>
                  </a:lnTo>
                  <a:lnTo>
                    <a:pt x="728" y="267"/>
                  </a:lnTo>
                  <a:lnTo>
                    <a:pt x="729" y="267"/>
                  </a:lnTo>
                  <a:lnTo>
                    <a:pt x="729" y="266"/>
                  </a:lnTo>
                  <a:lnTo>
                    <a:pt x="729" y="265"/>
                  </a:lnTo>
                  <a:lnTo>
                    <a:pt x="729" y="263"/>
                  </a:lnTo>
                  <a:lnTo>
                    <a:pt x="729" y="262"/>
                  </a:lnTo>
                  <a:lnTo>
                    <a:pt x="728" y="262"/>
                  </a:lnTo>
                  <a:lnTo>
                    <a:pt x="728" y="261"/>
                  </a:lnTo>
                  <a:lnTo>
                    <a:pt x="728" y="260"/>
                  </a:lnTo>
                  <a:lnTo>
                    <a:pt x="727" y="260"/>
                  </a:lnTo>
                  <a:lnTo>
                    <a:pt x="727" y="259"/>
                  </a:lnTo>
                  <a:lnTo>
                    <a:pt x="726" y="259"/>
                  </a:lnTo>
                  <a:lnTo>
                    <a:pt x="727" y="259"/>
                  </a:lnTo>
                  <a:lnTo>
                    <a:pt x="726" y="259"/>
                  </a:lnTo>
                  <a:lnTo>
                    <a:pt x="726" y="258"/>
                  </a:lnTo>
                  <a:lnTo>
                    <a:pt x="727" y="257"/>
                  </a:lnTo>
                  <a:lnTo>
                    <a:pt x="728" y="256"/>
                  </a:lnTo>
                  <a:lnTo>
                    <a:pt x="729" y="257"/>
                  </a:lnTo>
                  <a:lnTo>
                    <a:pt x="730" y="256"/>
                  </a:lnTo>
                  <a:lnTo>
                    <a:pt x="731" y="257"/>
                  </a:lnTo>
                  <a:lnTo>
                    <a:pt x="730" y="256"/>
                  </a:lnTo>
                  <a:lnTo>
                    <a:pt x="730" y="255"/>
                  </a:lnTo>
                  <a:lnTo>
                    <a:pt x="731" y="255"/>
                  </a:lnTo>
                  <a:lnTo>
                    <a:pt x="731" y="254"/>
                  </a:lnTo>
                  <a:lnTo>
                    <a:pt x="731" y="255"/>
                  </a:lnTo>
                  <a:lnTo>
                    <a:pt x="730" y="255"/>
                  </a:lnTo>
                  <a:lnTo>
                    <a:pt x="729" y="255"/>
                  </a:lnTo>
                  <a:lnTo>
                    <a:pt x="729" y="254"/>
                  </a:lnTo>
                  <a:lnTo>
                    <a:pt x="728" y="254"/>
                  </a:lnTo>
                  <a:lnTo>
                    <a:pt x="728" y="253"/>
                  </a:lnTo>
                  <a:lnTo>
                    <a:pt x="728" y="254"/>
                  </a:lnTo>
                  <a:lnTo>
                    <a:pt x="728" y="255"/>
                  </a:lnTo>
                  <a:lnTo>
                    <a:pt x="727" y="255"/>
                  </a:lnTo>
                  <a:lnTo>
                    <a:pt x="728" y="255"/>
                  </a:lnTo>
                  <a:lnTo>
                    <a:pt x="728" y="256"/>
                  </a:lnTo>
                  <a:lnTo>
                    <a:pt x="727" y="256"/>
                  </a:lnTo>
                  <a:lnTo>
                    <a:pt x="726" y="257"/>
                  </a:lnTo>
                  <a:lnTo>
                    <a:pt x="725" y="256"/>
                  </a:lnTo>
                  <a:lnTo>
                    <a:pt x="725" y="257"/>
                  </a:lnTo>
                  <a:lnTo>
                    <a:pt x="725" y="258"/>
                  </a:lnTo>
                  <a:lnTo>
                    <a:pt x="724" y="258"/>
                  </a:lnTo>
                  <a:lnTo>
                    <a:pt x="723" y="258"/>
                  </a:lnTo>
                  <a:lnTo>
                    <a:pt x="724" y="258"/>
                  </a:lnTo>
                  <a:lnTo>
                    <a:pt x="723" y="259"/>
                  </a:lnTo>
                  <a:lnTo>
                    <a:pt x="722" y="260"/>
                  </a:lnTo>
                  <a:lnTo>
                    <a:pt x="722" y="261"/>
                  </a:lnTo>
                  <a:lnTo>
                    <a:pt x="722" y="260"/>
                  </a:lnTo>
                  <a:lnTo>
                    <a:pt x="723" y="260"/>
                  </a:lnTo>
                  <a:lnTo>
                    <a:pt x="723" y="261"/>
                  </a:lnTo>
                  <a:lnTo>
                    <a:pt x="725" y="261"/>
                  </a:lnTo>
                  <a:lnTo>
                    <a:pt x="724" y="261"/>
                  </a:lnTo>
                  <a:lnTo>
                    <a:pt x="724" y="262"/>
                  </a:lnTo>
                  <a:lnTo>
                    <a:pt x="725" y="262"/>
                  </a:lnTo>
                  <a:lnTo>
                    <a:pt x="725" y="263"/>
                  </a:lnTo>
                  <a:lnTo>
                    <a:pt x="725" y="265"/>
                  </a:lnTo>
                  <a:lnTo>
                    <a:pt x="726" y="265"/>
                  </a:lnTo>
                  <a:lnTo>
                    <a:pt x="727" y="266"/>
                  </a:lnTo>
                  <a:lnTo>
                    <a:pt x="726" y="267"/>
                  </a:lnTo>
                  <a:lnTo>
                    <a:pt x="725" y="268"/>
                  </a:lnTo>
                  <a:lnTo>
                    <a:pt x="726" y="268"/>
                  </a:lnTo>
                  <a:lnTo>
                    <a:pt x="727" y="269"/>
                  </a:lnTo>
                  <a:lnTo>
                    <a:pt x="727" y="270"/>
                  </a:lnTo>
                  <a:lnTo>
                    <a:pt x="727" y="271"/>
                  </a:lnTo>
                  <a:lnTo>
                    <a:pt x="728" y="271"/>
                  </a:lnTo>
                  <a:lnTo>
                    <a:pt x="729" y="272"/>
                  </a:lnTo>
                  <a:lnTo>
                    <a:pt x="729" y="273"/>
                  </a:lnTo>
                  <a:lnTo>
                    <a:pt x="731" y="273"/>
                  </a:lnTo>
                  <a:lnTo>
                    <a:pt x="731" y="274"/>
                  </a:lnTo>
                  <a:lnTo>
                    <a:pt x="732" y="274"/>
                  </a:lnTo>
                  <a:lnTo>
                    <a:pt x="732" y="273"/>
                  </a:lnTo>
                  <a:lnTo>
                    <a:pt x="734" y="273"/>
                  </a:lnTo>
                  <a:lnTo>
                    <a:pt x="735" y="273"/>
                  </a:lnTo>
                  <a:lnTo>
                    <a:pt x="736" y="273"/>
                  </a:lnTo>
                  <a:lnTo>
                    <a:pt x="736" y="272"/>
                  </a:lnTo>
                  <a:lnTo>
                    <a:pt x="737" y="272"/>
                  </a:lnTo>
                  <a:lnTo>
                    <a:pt x="738" y="273"/>
                  </a:lnTo>
                  <a:lnTo>
                    <a:pt x="739" y="273"/>
                  </a:lnTo>
                  <a:lnTo>
                    <a:pt x="740" y="273"/>
                  </a:lnTo>
                  <a:lnTo>
                    <a:pt x="741" y="273"/>
                  </a:lnTo>
                  <a:lnTo>
                    <a:pt x="742" y="273"/>
                  </a:lnTo>
                  <a:lnTo>
                    <a:pt x="743" y="273"/>
                  </a:lnTo>
                  <a:lnTo>
                    <a:pt x="744" y="273"/>
                  </a:lnTo>
                  <a:lnTo>
                    <a:pt x="745" y="273"/>
                  </a:lnTo>
                  <a:lnTo>
                    <a:pt x="745" y="274"/>
                  </a:lnTo>
                  <a:lnTo>
                    <a:pt x="745" y="276"/>
                  </a:lnTo>
                  <a:lnTo>
                    <a:pt x="746" y="276"/>
                  </a:lnTo>
                  <a:lnTo>
                    <a:pt x="746" y="277"/>
                  </a:lnTo>
                  <a:lnTo>
                    <a:pt x="746" y="278"/>
                  </a:lnTo>
                  <a:lnTo>
                    <a:pt x="746" y="279"/>
                  </a:lnTo>
                  <a:lnTo>
                    <a:pt x="747" y="280"/>
                  </a:lnTo>
                  <a:lnTo>
                    <a:pt x="747" y="281"/>
                  </a:lnTo>
                  <a:lnTo>
                    <a:pt x="748" y="282"/>
                  </a:lnTo>
                  <a:lnTo>
                    <a:pt x="749" y="282"/>
                  </a:lnTo>
                  <a:lnTo>
                    <a:pt x="749" y="283"/>
                  </a:lnTo>
                  <a:lnTo>
                    <a:pt x="750" y="283"/>
                  </a:lnTo>
                  <a:lnTo>
                    <a:pt x="751" y="284"/>
                  </a:lnTo>
                  <a:lnTo>
                    <a:pt x="751" y="285"/>
                  </a:lnTo>
                  <a:lnTo>
                    <a:pt x="751" y="286"/>
                  </a:lnTo>
                  <a:lnTo>
                    <a:pt x="750" y="286"/>
                  </a:lnTo>
                  <a:lnTo>
                    <a:pt x="751" y="285"/>
                  </a:lnTo>
                  <a:lnTo>
                    <a:pt x="750" y="286"/>
                  </a:lnTo>
                  <a:lnTo>
                    <a:pt x="748" y="285"/>
                  </a:lnTo>
                  <a:lnTo>
                    <a:pt x="747" y="285"/>
                  </a:lnTo>
                  <a:lnTo>
                    <a:pt x="746" y="285"/>
                  </a:lnTo>
                  <a:lnTo>
                    <a:pt x="747" y="284"/>
                  </a:lnTo>
                  <a:lnTo>
                    <a:pt x="747" y="283"/>
                  </a:lnTo>
                  <a:lnTo>
                    <a:pt x="746" y="282"/>
                  </a:lnTo>
                  <a:lnTo>
                    <a:pt x="745" y="282"/>
                  </a:lnTo>
                  <a:lnTo>
                    <a:pt x="744" y="282"/>
                  </a:lnTo>
                  <a:lnTo>
                    <a:pt x="744" y="283"/>
                  </a:lnTo>
                  <a:lnTo>
                    <a:pt x="743" y="283"/>
                  </a:lnTo>
                  <a:lnTo>
                    <a:pt x="743" y="284"/>
                  </a:lnTo>
                  <a:lnTo>
                    <a:pt x="742" y="284"/>
                  </a:lnTo>
                  <a:lnTo>
                    <a:pt x="741" y="284"/>
                  </a:lnTo>
                  <a:lnTo>
                    <a:pt x="740" y="284"/>
                  </a:lnTo>
                  <a:lnTo>
                    <a:pt x="738" y="284"/>
                  </a:lnTo>
                  <a:lnTo>
                    <a:pt x="737" y="284"/>
                  </a:lnTo>
                  <a:lnTo>
                    <a:pt x="736" y="284"/>
                  </a:lnTo>
                  <a:lnTo>
                    <a:pt x="735" y="284"/>
                  </a:lnTo>
                  <a:lnTo>
                    <a:pt x="734" y="284"/>
                  </a:lnTo>
                  <a:lnTo>
                    <a:pt x="732" y="284"/>
                  </a:lnTo>
                  <a:lnTo>
                    <a:pt x="731" y="283"/>
                  </a:lnTo>
                  <a:lnTo>
                    <a:pt x="731" y="282"/>
                  </a:lnTo>
                  <a:lnTo>
                    <a:pt x="730" y="282"/>
                  </a:lnTo>
                  <a:lnTo>
                    <a:pt x="730" y="281"/>
                  </a:lnTo>
                  <a:lnTo>
                    <a:pt x="730" y="280"/>
                  </a:lnTo>
                  <a:lnTo>
                    <a:pt x="729" y="280"/>
                  </a:lnTo>
                  <a:lnTo>
                    <a:pt x="728" y="280"/>
                  </a:lnTo>
                  <a:lnTo>
                    <a:pt x="727" y="281"/>
                  </a:lnTo>
                  <a:lnTo>
                    <a:pt x="726" y="280"/>
                  </a:lnTo>
                  <a:lnTo>
                    <a:pt x="726" y="279"/>
                  </a:lnTo>
                  <a:lnTo>
                    <a:pt x="727" y="279"/>
                  </a:lnTo>
                  <a:lnTo>
                    <a:pt x="727" y="278"/>
                  </a:lnTo>
                  <a:lnTo>
                    <a:pt x="728" y="278"/>
                  </a:lnTo>
                  <a:lnTo>
                    <a:pt x="729" y="278"/>
                  </a:lnTo>
                  <a:lnTo>
                    <a:pt x="730" y="278"/>
                  </a:lnTo>
                  <a:lnTo>
                    <a:pt x="729" y="278"/>
                  </a:lnTo>
                  <a:lnTo>
                    <a:pt x="729" y="277"/>
                  </a:lnTo>
                  <a:lnTo>
                    <a:pt x="728" y="278"/>
                  </a:lnTo>
                  <a:lnTo>
                    <a:pt x="727" y="278"/>
                  </a:lnTo>
                  <a:lnTo>
                    <a:pt x="727" y="277"/>
                  </a:lnTo>
                  <a:lnTo>
                    <a:pt x="726" y="278"/>
                  </a:lnTo>
                  <a:lnTo>
                    <a:pt x="725" y="278"/>
                  </a:lnTo>
                  <a:lnTo>
                    <a:pt x="726" y="276"/>
                  </a:lnTo>
                  <a:lnTo>
                    <a:pt x="725" y="276"/>
                  </a:lnTo>
                  <a:lnTo>
                    <a:pt x="725" y="277"/>
                  </a:lnTo>
                  <a:lnTo>
                    <a:pt x="725" y="276"/>
                  </a:lnTo>
                  <a:lnTo>
                    <a:pt x="724" y="276"/>
                  </a:lnTo>
                  <a:lnTo>
                    <a:pt x="724" y="275"/>
                  </a:lnTo>
                  <a:lnTo>
                    <a:pt x="723" y="276"/>
                  </a:lnTo>
                  <a:lnTo>
                    <a:pt x="722" y="275"/>
                  </a:lnTo>
                  <a:lnTo>
                    <a:pt x="722" y="276"/>
                  </a:lnTo>
                  <a:lnTo>
                    <a:pt x="722" y="277"/>
                  </a:lnTo>
                  <a:lnTo>
                    <a:pt x="723" y="277"/>
                  </a:lnTo>
                  <a:lnTo>
                    <a:pt x="724" y="277"/>
                  </a:lnTo>
                  <a:lnTo>
                    <a:pt x="724" y="278"/>
                  </a:lnTo>
                  <a:lnTo>
                    <a:pt x="725" y="278"/>
                  </a:lnTo>
                  <a:lnTo>
                    <a:pt x="725" y="279"/>
                  </a:lnTo>
                  <a:lnTo>
                    <a:pt x="725" y="280"/>
                  </a:lnTo>
                  <a:lnTo>
                    <a:pt x="726" y="281"/>
                  </a:lnTo>
                  <a:lnTo>
                    <a:pt x="727" y="281"/>
                  </a:lnTo>
                  <a:lnTo>
                    <a:pt x="728" y="281"/>
                  </a:lnTo>
                  <a:lnTo>
                    <a:pt x="727" y="282"/>
                  </a:lnTo>
                  <a:lnTo>
                    <a:pt x="728" y="282"/>
                  </a:lnTo>
                  <a:lnTo>
                    <a:pt x="727" y="283"/>
                  </a:lnTo>
                  <a:lnTo>
                    <a:pt x="726" y="284"/>
                  </a:lnTo>
                  <a:lnTo>
                    <a:pt x="727" y="285"/>
                  </a:lnTo>
                  <a:lnTo>
                    <a:pt x="727" y="286"/>
                  </a:lnTo>
                  <a:lnTo>
                    <a:pt x="728" y="286"/>
                  </a:lnTo>
                  <a:lnTo>
                    <a:pt x="728" y="285"/>
                  </a:lnTo>
                  <a:lnTo>
                    <a:pt x="728" y="284"/>
                  </a:lnTo>
                  <a:lnTo>
                    <a:pt x="729" y="284"/>
                  </a:lnTo>
                  <a:lnTo>
                    <a:pt x="729" y="286"/>
                  </a:lnTo>
                  <a:lnTo>
                    <a:pt x="730" y="287"/>
                  </a:lnTo>
                  <a:lnTo>
                    <a:pt x="731" y="287"/>
                  </a:lnTo>
                  <a:lnTo>
                    <a:pt x="731" y="288"/>
                  </a:lnTo>
                  <a:lnTo>
                    <a:pt x="731" y="290"/>
                  </a:lnTo>
                  <a:lnTo>
                    <a:pt x="732" y="291"/>
                  </a:lnTo>
                  <a:lnTo>
                    <a:pt x="734" y="292"/>
                  </a:lnTo>
                  <a:lnTo>
                    <a:pt x="734" y="293"/>
                  </a:lnTo>
                  <a:lnTo>
                    <a:pt x="734" y="292"/>
                  </a:lnTo>
                  <a:lnTo>
                    <a:pt x="735" y="292"/>
                  </a:lnTo>
                  <a:lnTo>
                    <a:pt x="735" y="293"/>
                  </a:lnTo>
                  <a:lnTo>
                    <a:pt x="736" y="293"/>
                  </a:lnTo>
                  <a:lnTo>
                    <a:pt x="736" y="292"/>
                  </a:lnTo>
                  <a:lnTo>
                    <a:pt x="737" y="292"/>
                  </a:lnTo>
                  <a:lnTo>
                    <a:pt x="737" y="293"/>
                  </a:lnTo>
                  <a:lnTo>
                    <a:pt x="736" y="293"/>
                  </a:lnTo>
                  <a:lnTo>
                    <a:pt x="736" y="295"/>
                  </a:lnTo>
                  <a:lnTo>
                    <a:pt x="736" y="296"/>
                  </a:lnTo>
                  <a:lnTo>
                    <a:pt x="737" y="297"/>
                  </a:lnTo>
                  <a:lnTo>
                    <a:pt x="737" y="298"/>
                  </a:lnTo>
                  <a:lnTo>
                    <a:pt x="738" y="299"/>
                  </a:lnTo>
                  <a:lnTo>
                    <a:pt x="738" y="300"/>
                  </a:lnTo>
                  <a:lnTo>
                    <a:pt x="739" y="300"/>
                  </a:lnTo>
                  <a:lnTo>
                    <a:pt x="739" y="299"/>
                  </a:lnTo>
                  <a:lnTo>
                    <a:pt x="739" y="300"/>
                  </a:lnTo>
                  <a:lnTo>
                    <a:pt x="739" y="301"/>
                  </a:lnTo>
                  <a:lnTo>
                    <a:pt x="738" y="301"/>
                  </a:lnTo>
                  <a:lnTo>
                    <a:pt x="738" y="302"/>
                  </a:lnTo>
                  <a:lnTo>
                    <a:pt x="737" y="302"/>
                  </a:lnTo>
                  <a:lnTo>
                    <a:pt x="736" y="302"/>
                  </a:lnTo>
                  <a:lnTo>
                    <a:pt x="735" y="302"/>
                  </a:lnTo>
                  <a:lnTo>
                    <a:pt x="734" y="302"/>
                  </a:lnTo>
                  <a:lnTo>
                    <a:pt x="734" y="303"/>
                  </a:lnTo>
                  <a:lnTo>
                    <a:pt x="732" y="303"/>
                  </a:lnTo>
                  <a:lnTo>
                    <a:pt x="731" y="303"/>
                  </a:lnTo>
                  <a:lnTo>
                    <a:pt x="732" y="303"/>
                  </a:lnTo>
                  <a:lnTo>
                    <a:pt x="734" y="302"/>
                  </a:lnTo>
                  <a:lnTo>
                    <a:pt x="732" y="302"/>
                  </a:lnTo>
                  <a:lnTo>
                    <a:pt x="730" y="302"/>
                  </a:lnTo>
                  <a:lnTo>
                    <a:pt x="730" y="303"/>
                  </a:lnTo>
                  <a:lnTo>
                    <a:pt x="729" y="303"/>
                  </a:lnTo>
                  <a:lnTo>
                    <a:pt x="728" y="302"/>
                  </a:lnTo>
                  <a:lnTo>
                    <a:pt x="729" y="302"/>
                  </a:lnTo>
                  <a:lnTo>
                    <a:pt x="728" y="302"/>
                  </a:lnTo>
                  <a:lnTo>
                    <a:pt x="728" y="301"/>
                  </a:lnTo>
                  <a:lnTo>
                    <a:pt x="727" y="301"/>
                  </a:lnTo>
                  <a:lnTo>
                    <a:pt x="728" y="301"/>
                  </a:lnTo>
                  <a:lnTo>
                    <a:pt x="727" y="302"/>
                  </a:lnTo>
                  <a:lnTo>
                    <a:pt x="728" y="302"/>
                  </a:lnTo>
                  <a:lnTo>
                    <a:pt x="727" y="302"/>
                  </a:lnTo>
                  <a:lnTo>
                    <a:pt x="725" y="302"/>
                  </a:lnTo>
                  <a:lnTo>
                    <a:pt x="724" y="302"/>
                  </a:lnTo>
                  <a:lnTo>
                    <a:pt x="723" y="303"/>
                  </a:lnTo>
                  <a:lnTo>
                    <a:pt x="723" y="304"/>
                  </a:lnTo>
                  <a:lnTo>
                    <a:pt x="722" y="304"/>
                  </a:lnTo>
                  <a:lnTo>
                    <a:pt x="722" y="305"/>
                  </a:lnTo>
                  <a:lnTo>
                    <a:pt x="721" y="306"/>
                  </a:lnTo>
                  <a:lnTo>
                    <a:pt x="719" y="306"/>
                  </a:lnTo>
                  <a:lnTo>
                    <a:pt x="719" y="307"/>
                  </a:lnTo>
                  <a:lnTo>
                    <a:pt x="718" y="308"/>
                  </a:lnTo>
                  <a:lnTo>
                    <a:pt x="717" y="307"/>
                  </a:lnTo>
                  <a:lnTo>
                    <a:pt x="716" y="307"/>
                  </a:lnTo>
                  <a:lnTo>
                    <a:pt x="715" y="306"/>
                  </a:lnTo>
                  <a:lnTo>
                    <a:pt x="714" y="306"/>
                  </a:lnTo>
                  <a:lnTo>
                    <a:pt x="715" y="307"/>
                  </a:lnTo>
                  <a:lnTo>
                    <a:pt x="714" y="307"/>
                  </a:lnTo>
                  <a:lnTo>
                    <a:pt x="713" y="306"/>
                  </a:lnTo>
                  <a:lnTo>
                    <a:pt x="712" y="305"/>
                  </a:lnTo>
                  <a:lnTo>
                    <a:pt x="712" y="304"/>
                  </a:lnTo>
                  <a:lnTo>
                    <a:pt x="711" y="305"/>
                  </a:lnTo>
                  <a:lnTo>
                    <a:pt x="712" y="306"/>
                  </a:lnTo>
                  <a:lnTo>
                    <a:pt x="713" y="306"/>
                  </a:lnTo>
                  <a:lnTo>
                    <a:pt x="713" y="307"/>
                  </a:lnTo>
                  <a:lnTo>
                    <a:pt x="713" y="308"/>
                  </a:lnTo>
                  <a:lnTo>
                    <a:pt x="714" y="307"/>
                  </a:lnTo>
                  <a:lnTo>
                    <a:pt x="715" y="307"/>
                  </a:lnTo>
                  <a:lnTo>
                    <a:pt x="716" y="308"/>
                  </a:lnTo>
                  <a:lnTo>
                    <a:pt x="716" y="307"/>
                  </a:lnTo>
                  <a:lnTo>
                    <a:pt x="716" y="308"/>
                  </a:lnTo>
                  <a:lnTo>
                    <a:pt x="717" y="308"/>
                  </a:lnTo>
                  <a:lnTo>
                    <a:pt x="718" y="308"/>
                  </a:lnTo>
                  <a:lnTo>
                    <a:pt x="717" y="309"/>
                  </a:lnTo>
                  <a:lnTo>
                    <a:pt x="717" y="310"/>
                  </a:lnTo>
                  <a:lnTo>
                    <a:pt x="716" y="311"/>
                  </a:lnTo>
                  <a:lnTo>
                    <a:pt x="715" y="311"/>
                  </a:lnTo>
                  <a:lnTo>
                    <a:pt x="715" y="310"/>
                  </a:lnTo>
                  <a:lnTo>
                    <a:pt x="714" y="309"/>
                  </a:lnTo>
                  <a:lnTo>
                    <a:pt x="713" y="309"/>
                  </a:lnTo>
                  <a:lnTo>
                    <a:pt x="712" y="309"/>
                  </a:lnTo>
                  <a:lnTo>
                    <a:pt x="712" y="308"/>
                  </a:lnTo>
                  <a:lnTo>
                    <a:pt x="711" y="308"/>
                  </a:lnTo>
                  <a:lnTo>
                    <a:pt x="711" y="309"/>
                  </a:lnTo>
                  <a:lnTo>
                    <a:pt x="711" y="308"/>
                  </a:lnTo>
                  <a:lnTo>
                    <a:pt x="710" y="308"/>
                  </a:lnTo>
                  <a:lnTo>
                    <a:pt x="709" y="309"/>
                  </a:lnTo>
                  <a:lnTo>
                    <a:pt x="709" y="310"/>
                  </a:lnTo>
                  <a:lnTo>
                    <a:pt x="707" y="310"/>
                  </a:lnTo>
                  <a:lnTo>
                    <a:pt x="707" y="309"/>
                  </a:lnTo>
                  <a:lnTo>
                    <a:pt x="707" y="308"/>
                  </a:lnTo>
                  <a:lnTo>
                    <a:pt x="707" y="307"/>
                  </a:lnTo>
                  <a:lnTo>
                    <a:pt x="706" y="307"/>
                  </a:lnTo>
                  <a:lnTo>
                    <a:pt x="706" y="308"/>
                  </a:lnTo>
                  <a:lnTo>
                    <a:pt x="706" y="309"/>
                  </a:lnTo>
                  <a:lnTo>
                    <a:pt x="705" y="309"/>
                  </a:lnTo>
                  <a:lnTo>
                    <a:pt x="705" y="308"/>
                  </a:lnTo>
                  <a:lnTo>
                    <a:pt x="704" y="309"/>
                  </a:lnTo>
                  <a:lnTo>
                    <a:pt x="703" y="310"/>
                  </a:lnTo>
                  <a:lnTo>
                    <a:pt x="704" y="310"/>
                  </a:lnTo>
                  <a:lnTo>
                    <a:pt x="704" y="311"/>
                  </a:lnTo>
                  <a:lnTo>
                    <a:pt x="704" y="312"/>
                  </a:lnTo>
                  <a:lnTo>
                    <a:pt x="704" y="315"/>
                  </a:lnTo>
                  <a:lnTo>
                    <a:pt x="703" y="315"/>
                  </a:lnTo>
                  <a:lnTo>
                    <a:pt x="703" y="316"/>
                  </a:lnTo>
                  <a:lnTo>
                    <a:pt x="703" y="318"/>
                  </a:lnTo>
                  <a:lnTo>
                    <a:pt x="702" y="319"/>
                  </a:lnTo>
                  <a:lnTo>
                    <a:pt x="702" y="318"/>
                  </a:lnTo>
                  <a:lnTo>
                    <a:pt x="701" y="319"/>
                  </a:lnTo>
                  <a:lnTo>
                    <a:pt x="700" y="319"/>
                  </a:lnTo>
                  <a:lnTo>
                    <a:pt x="700" y="320"/>
                  </a:lnTo>
                  <a:lnTo>
                    <a:pt x="700" y="322"/>
                  </a:lnTo>
                  <a:lnTo>
                    <a:pt x="700" y="321"/>
                  </a:lnTo>
                  <a:lnTo>
                    <a:pt x="700" y="320"/>
                  </a:lnTo>
                  <a:lnTo>
                    <a:pt x="701" y="320"/>
                  </a:lnTo>
                  <a:lnTo>
                    <a:pt x="702" y="320"/>
                  </a:lnTo>
                  <a:lnTo>
                    <a:pt x="703" y="320"/>
                  </a:lnTo>
                  <a:lnTo>
                    <a:pt x="703" y="321"/>
                  </a:lnTo>
                  <a:lnTo>
                    <a:pt x="704" y="322"/>
                  </a:lnTo>
                  <a:lnTo>
                    <a:pt x="705" y="322"/>
                  </a:lnTo>
                  <a:lnTo>
                    <a:pt x="705" y="323"/>
                  </a:lnTo>
                  <a:lnTo>
                    <a:pt x="706" y="323"/>
                  </a:lnTo>
                  <a:lnTo>
                    <a:pt x="707" y="323"/>
                  </a:lnTo>
                  <a:lnTo>
                    <a:pt x="707" y="322"/>
                  </a:lnTo>
                  <a:lnTo>
                    <a:pt x="709" y="322"/>
                  </a:lnTo>
                  <a:lnTo>
                    <a:pt x="711" y="323"/>
                  </a:lnTo>
                  <a:lnTo>
                    <a:pt x="712" y="323"/>
                  </a:lnTo>
                  <a:lnTo>
                    <a:pt x="713" y="323"/>
                  </a:lnTo>
                  <a:lnTo>
                    <a:pt x="713" y="322"/>
                  </a:lnTo>
                  <a:lnTo>
                    <a:pt x="713" y="321"/>
                  </a:lnTo>
                  <a:lnTo>
                    <a:pt x="715" y="321"/>
                  </a:lnTo>
                  <a:lnTo>
                    <a:pt x="716" y="320"/>
                  </a:lnTo>
                  <a:lnTo>
                    <a:pt x="718" y="320"/>
                  </a:lnTo>
                  <a:lnTo>
                    <a:pt x="719" y="320"/>
                  </a:lnTo>
                  <a:lnTo>
                    <a:pt x="718" y="320"/>
                  </a:lnTo>
                  <a:lnTo>
                    <a:pt x="716" y="318"/>
                  </a:lnTo>
                  <a:lnTo>
                    <a:pt x="716" y="317"/>
                  </a:lnTo>
                  <a:lnTo>
                    <a:pt x="717" y="317"/>
                  </a:lnTo>
                  <a:lnTo>
                    <a:pt x="718" y="317"/>
                  </a:lnTo>
                  <a:lnTo>
                    <a:pt x="719" y="316"/>
                  </a:lnTo>
                  <a:lnTo>
                    <a:pt x="719" y="315"/>
                  </a:lnTo>
                  <a:lnTo>
                    <a:pt x="720" y="315"/>
                  </a:lnTo>
                  <a:lnTo>
                    <a:pt x="721" y="315"/>
                  </a:lnTo>
                  <a:lnTo>
                    <a:pt x="722" y="315"/>
                  </a:lnTo>
                  <a:lnTo>
                    <a:pt x="723" y="316"/>
                  </a:lnTo>
                  <a:lnTo>
                    <a:pt x="724" y="317"/>
                  </a:lnTo>
                  <a:lnTo>
                    <a:pt x="724" y="318"/>
                  </a:lnTo>
                  <a:lnTo>
                    <a:pt x="725" y="318"/>
                  </a:lnTo>
                  <a:lnTo>
                    <a:pt x="726" y="318"/>
                  </a:lnTo>
                  <a:lnTo>
                    <a:pt x="726" y="319"/>
                  </a:lnTo>
                  <a:lnTo>
                    <a:pt x="727" y="319"/>
                  </a:lnTo>
                  <a:lnTo>
                    <a:pt x="729" y="321"/>
                  </a:lnTo>
                  <a:lnTo>
                    <a:pt x="729" y="320"/>
                  </a:lnTo>
                  <a:lnTo>
                    <a:pt x="729" y="321"/>
                  </a:lnTo>
                  <a:lnTo>
                    <a:pt x="729" y="323"/>
                  </a:lnTo>
                  <a:lnTo>
                    <a:pt x="729" y="324"/>
                  </a:lnTo>
                  <a:lnTo>
                    <a:pt x="729" y="326"/>
                  </a:lnTo>
                  <a:lnTo>
                    <a:pt x="729" y="327"/>
                  </a:lnTo>
                  <a:lnTo>
                    <a:pt x="728" y="327"/>
                  </a:lnTo>
                  <a:lnTo>
                    <a:pt x="727" y="327"/>
                  </a:lnTo>
                  <a:lnTo>
                    <a:pt x="728" y="327"/>
                  </a:lnTo>
                  <a:lnTo>
                    <a:pt x="728" y="328"/>
                  </a:lnTo>
                  <a:lnTo>
                    <a:pt x="727" y="329"/>
                  </a:lnTo>
                  <a:lnTo>
                    <a:pt x="728" y="329"/>
                  </a:lnTo>
                  <a:lnTo>
                    <a:pt x="729" y="330"/>
                  </a:lnTo>
                  <a:lnTo>
                    <a:pt x="728" y="330"/>
                  </a:lnTo>
                  <a:lnTo>
                    <a:pt x="728" y="331"/>
                  </a:lnTo>
                  <a:lnTo>
                    <a:pt x="728" y="333"/>
                  </a:lnTo>
                  <a:lnTo>
                    <a:pt x="728" y="334"/>
                  </a:lnTo>
                  <a:lnTo>
                    <a:pt x="728" y="335"/>
                  </a:lnTo>
                  <a:lnTo>
                    <a:pt x="727" y="335"/>
                  </a:lnTo>
                  <a:lnTo>
                    <a:pt x="727" y="337"/>
                  </a:lnTo>
                  <a:lnTo>
                    <a:pt x="728" y="337"/>
                  </a:lnTo>
                  <a:lnTo>
                    <a:pt x="728" y="338"/>
                  </a:lnTo>
                  <a:lnTo>
                    <a:pt x="728" y="340"/>
                  </a:lnTo>
                  <a:lnTo>
                    <a:pt x="727" y="340"/>
                  </a:lnTo>
                  <a:lnTo>
                    <a:pt x="727" y="341"/>
                  </a:lnTo>
                  <a:lnTo>
                    <a:pt x="726" y="342"/>
                  </a:lnTo>
                  <a:lnTo>
                    <a:pt x="725" y="343"/>
                  </a:lnTo>
                  <a:lnTo>
                    <a:pt x="725" y="344"/>
                  </a:lnTo>
                  <a:lnTo>
                    <a:pt x="724" y="345"/>
                  </a:lnTo>
                  <a:lnTo>
                    <a:pt x="724" y="346"/>
                  </a:lnTo>
                  <a:lnTo>
                    <a:pt x="725" y="345"/>
                  </a:lnTo>
                  <a:lnTo>
                    <a:pt x="725" y="344"/>
                  </a:lnTo>
                  <a:lnTo>
                    <a:pt x="726" y="344"/>
                  </a:lnTo>
                  <a:lnTo>
                    <a:pt x="726" y="343"/>
                  </a:lnTo>
                  <a:lnTo>
                    <a:pt x="727" y="342"/>
                  </a:lnTo>
                  <a:lnTo>
                    <a:pt x="727" y="341"/>
                  </a:lnTo>
                  <a:lnTo>
                    <a:pt x="728" y="341"/>
                  </a:lnTo>
                  <a:lnTo>
                    <a:pt x="728" y="340"/>
                  </a:lnTo>
                  <a:lnTo>
                    <a:pt x="729" y="338"/>
                  </a:lnTo>
                  <a:lnTo>
                    <a:pt x="730" y="337"/>
                  </a:lnTo>
                  <a:lnTo>
                    <a:pt x="730" y="336"/>
                  </a:lnTo>
                  <a:lnTo>
                    <a:pt x="731" y="336"/>
                  </a:lnTo>
                  <a:lnTo>
                    <a:pt x="730" y="337"/>
                  </a:lnTo>
                  <a:lnTo>
                    <a:pt x="730" y="338"/>
                  </a:lnTo>
                  <a:lnTo>
                    <a:pt x="730" y="340"/>
                  </a:lnTo>
                  <a:lnTo>
                    <a:pt x="729" y="341"/>
                  </a:lnTo>
                  <a:lnTo>
                    <a:pt x="727" y="343"/>
                  </a:lnTo>
                  <a:lnTo>
                    <a:pt x="727" y="344"/>
                  </a:lnTo>
                  <a:lnTo>
                    <a:pt x="726" y="345"/>
                  </a:lnTo>
                  <a:lnTo>
                    <a:pt x="725" y="346"/>
                  </a:lnTo>
                  <a:lnTo>
                    <a:pt x="724" y="347"/>
                  </a:lnTo>
                  <a:lnTo>
                    <a:pt x="724" y="348"/>
                  </a:lnTo>
                  <a:lnTo>
                    <a:pt x="723" y="348"/>
                  </a:lnTo>
                  <a:lnTo>
                    <a:pt x="723" y="349"/>
                  </a:lnTo>
                  <a:lnTo>
                    <a:pt x="723" y="350"/>
                  </a:lnTo>
                  <a:lnTo>
                    <a:pt x="722" y="350"/>
                  </a:lnTo>
                  <a:lnTo>
                    <a:pt x="722" y="349"/>
                  </a:lnTo>
                  <a:lnTo>
                    <a:pt x="723" y="349"/>
                  </a:lnTo>
                  <a:lnTo>
                    <a:pt x="723" y="348"/>
                  </a:lnTo>
                  <a:lnTo>
                    <a:pt x="722" y="348"/>
                  </a:lnTo>
                  <a:lnTo>
                    <a:pt x="722" y="349"/>
                  </a:lnTo>
                  <a:lnTo>
                    <a:pt x="722" y="350"/>
                  </a:lnTo>
                  <a:lnTo>
                    <a:pt x="722" y="351"/>
                  </a:lnTo>
                  <a:lnTo>
                    <a:pt x="721" y="352"/>
                  </a:lnTo>
                  <a:lnTo>
                    <a:pt x="720" y="353"/>
                  </a:lnTo>
                  <a:lnTo>
                    <a:pt x="721" y="354"/>
                  </a:lnTo>
                  <a:lnTo>
                    <a:pt x="722" y="353"/>
                  </a:lnTo>
                  <a:lnTo>
                    <a:pt x="723" y="352"/>
                  </a:lnTo>
                  <a:lnTo>
                    <a:pt x="723" y="351"/>
                  </a:lnTo>
                  <a:lnTo>
                    <a:pt x="724" y="351"/>
                  </a:lnTo>
                  <a:lnTo>
                    <a:pt x="723" y="352"/>
                  </a:lnTo>
                  <a:lnTo>
                    <a:pt x="722" y="353"/>
                  </a:lnTo>
                  <a:lnTo>
                    <a:pt x="721" y="354"/>
                  </a:lnTo>
                  <a:lnTo>
                    <a:pt x="721" y="355"/>
                  </a:lnTo>
                  <a:lnTo>
                    <a:pt x="720" y="355"/>
                  </a:lnTo>
                  <a:lnTo>
                    <a:pt x="719" y="356"/>
                  </a:lnTo>
                  <a:lnTo>
                    <a:pt x="719" y="357"/>
                  </a:lnTo>
                  <a:lnTo>
                    <a:pt x="718" y="358"/>
                  </a:lnTo>
                  <a:lnTo>
                    <a:pt x="718" y="359"/>
                  </a:lnTo>
                  <a:lnTo>
                    <a:pt x="717" y="360"/>
                  </a:lnTo>
                  <a:lnTo>
                    <a:pt x="716" y="361"/>
                  </a:lnTo>
                  <a:lnTo>
                    <a:pt x="717" y="360"/>
                  </a:lnTo>
                  <a:lnTo>
                    <a:pt x="717" y="359"/>
                  </a:lnTo>
                  <a:lnTo>
                    <a:pt x="717" y="358"/>
                  </a:lnTo>
                  <a:lnTo>
                    <a:pt x="718" y="357"/>
                  </a:lnTo>
                  <a:lnTo>
                    <a:pt x="718" y="356"/>
                  </a:lnTo>
                  <a:lnTo>
                    <a:pt x="719" y="356"/>
                  </a:lnTo>
                  <a:lnTo>
                    <a:pt x="719" y="355"/>
                  </a:lnTo>
                  <a:lnTo>
                    <a:pt x="719" y="354"/>
                  </a:lnTo>
                  <a:lnTo>
                    <a:pt x="718" y="355"/>
                  </a:lnTo>
                  <a:lnTo>
                    <a:pt x="718" y="356"/>
                  </a:lnTo>
                  <a:lnTo>
                    <a:pt x="717" y="357"/>
                  </a:lnTo>
                  <a:lnTo>
                    <a:pt x="717" y="358"/>
                  </a:lnTo>
                  <a:lnTo>
                    <a:pt x="716" y="358"/>
                  </a:lnTo>
                  <a:lnTo>
                    <a:pt x="716" y="359"/>
                  </a:lnTo>
                  <a:lnTo>
                    <a:pt x="716" y="360"/>
                  </a:lnTo>
                  <a:lnTo>
                    <a:pt x="715" y="360"/>
                  </a:lnTo>
                  <a:lnTo>
                    <a:pt x="714" y="360"/>
                  </a:lnTo>
                  <a:lnTo>
                    <a:pt x="714" y="361"/>
                  </a:lnTo>
                  <a:lnTo>
                    <a:pt x="713" y="361"/>
                  </a:lnTo>
                  <a:lnTo>
                    <a:pt x="712" y="361"/>
                  </a:lnTo>
                  <a:lnTo>
                    <a:pt x="711" y="361"/>
                  </a:lnTo>
                  <a:lnTo>
                    <a:pt x="711" y="362"/>
                  </a:lnTo>
                  <a:lnTo>
                    <a:pt x="710" y="363"/>
                  </a:lnTo>
                  <a:lnTo>
                    <a:pt x="710" y="365"/>
                  </a:lnTo>
                  <a:lnTo>
                    <a:pt x="709" y="367"/>
                  </a:lnTo>
                  <a:lnTo>
                    <a:pt x="709" y="368"/>
                  </a:lnTo>
                  <a:lnTo>
                    <a:pt x="707" y="369"/>
                  </a:lnTo>
                  <a:lnTo>
                    <a:pt x="707" y="370"/>
                  </a:lnTo>
                  <a:lnTo>
                    <a:pt x="709" y="370"/>
                  </a:lnTo>
                  <a:lnTo>
                    <a:pt x="710" y="370"/>
                  </a:lnTo>
                  <a:lnTo>
                    <a:pt x="710" y="371"/>
                  </a:lnTo>
                  <a:lnTo>
                    <a:pt x="711" y="371"/>
                  </a:lnTo>
                  <a:lnTo>
                    <a:pt x="712" y="372"/>
                  </a:lnTo>
                  <a:lnTo>
                    <a:pt x="712" y="373"/>
                  </a:lnTo>
                  <a:lnTo>
                    <a:pt x="711" y="375"/>
                  </a:lnTo>
                  <a:lnTo>
                    <a:pt x="710" y="375"/>
                  </a:lnTo>
                  <a:lnTo>
                    <a:pt x="709" y="375"/>
                  </a:lnTo>
                  <a:lnTo>
                    <a:pt x="709" y="376"/>
                  </a:lnTo>
                  <a:lnTo>
                    <a:pt x="709" y="375"/>
                  </a:lnTo>
                  <a:lnTo>
                    <a:pt x="709" y="376"/>
                  </a:lnTo>
                  <a:lnTo>
                    <a:pt x="711" y="376"/>
                  </a:lnTo>
                  <a:lnTo>
                    <a:pt x="711" y="377"/>
                  </a:lnTo>
                  <a:lnTo>
                    <a:pt x="710" y="378"/>
                  </a:lnTo>
                  <a:lnTo>
                    <a:pt x="711" y="378"/>
                  </a:lnTo>
                  <a:lnTo>
                    <a:pt x="711" y="377"/>
                  </a:lnTo>
                  <a:lnTo>
                    <a:pt x="712" y="376"/>
                  </a:lnTo>
                  <a:lnTo>
                    <a:pt x="712" y="375"/>
                  </a:lnTo>
                  <a:lnTo>
                    <a:pt x="713" y="375"/>
                  </a:lnTo>
                  <a:lnTo>
                    <a:pt x="713" y="374"/>
                  </a:lnTo>
                  <a:lnTo>
                    <a:pt x="713" y="373"/>
                  </a:lnTo>
                  <a:lnTo>
                    <a:pt x="714" y="373"/>
                  </a:lnTo>
                  <a:lnTo>
                    <a:pt x="713" y="374"/>
                  </a:lnTo>
                  <a:lnTo>
                    <a:pt x="713" y="375"/>
                  </a:lnTo>
                  <a:lnTo>
                    <a:pt x="713" y="376"/>
                  </a:lnTo>
                  <a:lnTo>
                    <a:pt x="712" y="376"/>
                  </a:lnTo>
                  <a:lnTo>
                    <a:pt x="712" y="377"/>
                  </a:lnTo>
                  <a:lnTo>
                    <a:pt x="711" y="378"/>
                  </a:lnTo>
                  <a:lnTo>
                    <a:pt x="711" y="379"/>
                  </a:lnTo>
                  <a:lnTo>
                    <a:pt x="709" y="380"/>
                  </a:lnTo>
                  <a:lnTo>
                    <a:pt x="709" y="381"/>
                  </a:lnTo>
                  <a:lnTo>
                    <a:pt x="707" y="381"/>
                  </a:lnTo>
                  <a:lnTo>
                    <a:pt x="707" y="382"/>
                  </a:lnTo>
                  <a:lnTo>
                    <a:pt x="707" y="383"/>
                  </a:lnTo>
                  <a:lnTo>
                    <a:pt x="706" y="383"/>
                  </a:lnTo>
                  <a:lnTo>
                    <a:pt x="706" y="384"/>
                  </a:lnTo>
                  <a:lnTo>
                    <a:pt x="705" y="384"/>
                  </a:lnTo>
                  <a:lnTo>
                    <a:pt x="704" y="384"/>
                  </a:lnTo>
                  <a:lnTo>
                    <a:pt x="704" y="385"/>
                  </a:lnTo>
                  <a:lnTo>
                    <a:pt x="703" y="386"/>
                  </a:lnTo>
                  <a:lnTo>
                    <a:pt x="702" y="386"/>
                  </a:lnTo>
                  <a:lnTo>
                    <a:pt x="701" y="385"/>
                  </a:lnTo>
                  <a:lnTo>
                    <a:pt x="700" y="385"/>
                  </a:lnTo>
                  <a:lnTo>
                    <a:pt x="699" y="384"/>
                  </a:lnTo>
                  <a:lnTo>
                    <a:pt x="698" y="383"/>
                  </a:lnTo>
                  <a:lnTo>
                    <a:pt x="698" y="384"/>
                  </a:lnTo>
                  <a:lnTo>
                    <a:pt x="700" y="386"/>
                  </a:lnTo>
                  <a:lnTo>
                    <a:pt x="700" y="387"/>
                  </a:lnTo>
                  <a:lnTo>
                    <a:pt x="699" y="387"/>
                  </a:lnTo>
                  <a:lnTo>
                    <a:pt x="699" y="388"/>
                  </a:lnTo>
                  <a:lnTo>
                    <a:pt x="698" y="390"/>
                  </a:lnTo>
                  <a:lnTo>
                    <a:pt x="697" y="390"/>
                  </a:lnTo>
                  <a:lnTo>
                    <a:pt x="697" y="391"/>
                  </a:lnTo>
                  <a:lnTo>
                    <a:pt x="697" y="390"/>
                  </a:lnTo>
                  <a:lnTo>
                    <a:pt x="696" y="388"/>
                  </a:lnTo>
                  <a:lnTo>
                    <a:pt x="696" y="387"/>
                  </a:lnTo>
                  <a:lnTo>
                    <a:pt x="695" y="387"/>
                  </a:lnTo>
                  <a:lnTo>
                    <a:pt x="696" y="388"/>
                  </a:lnTo>
                  <a:lnTo>
                    <a:pt x="696" y="390"/>
                  </a:lnTo>
                  <a:lnTo>
                    <a:pt x="696" y="391"/>
                  </a:lnTo>
                  <a:lnTo>
                    <a:pt x="695" y="392"/>
                  </a:lnTo>
                  <a:lnTo>
                    <a:pt x="694" y="392"/>
                  </a:lnTo>
                  <a:lnTo>
                    <a:pt x="693" y="392"/>
                  </a:lnTo>
                  <a:lnTo>
                    <a:pt x="693" y="393"/>
                  </a:lnTo>
                  <a:lnTo>
                    <a:pt x="692" y="393"/>
                  </a:lnTo>
                  <a:lnTo>
                    <a:pt x="691" y="393"/>
                  </a:lnTo>
                  <a:lnTo>
                    <a:pt x="690" y="394"/>
                  </a:lnTo>
                  <a:lnTo>
                    <a:pt x="691" y="393"/>
                  </a:lnTo>
                  <a:lnTo>
                    <a:pt x="692" y="393"/>
                  </a:lnTo>
                  <a:lnTo>
                    <a:pt x="692" y="394"/>
                  </a:lnTo>
                  <a:lnTo>
                    <a:pt x="691" y="395"/>
                  </a:lnTo>
                  <a:lnTo>
                    <a:pt x="690" y="395"/>
                  </a:lnTo>
                  <a:lnTo>
                    <a:pt x="688" y="395"/>
                  </a:lnTo>
                  <a:lnTo>
                    <a:pt x="688" y="396"/>
                  </a:lnTo>
                  <a:lnTo>
                    <a:pt x="687" y="396"/>
                  </a:lnTo>
                  <a:lnTo>
                    <a:pt x="685" y="396"/>
                  </a:lnTo>
                  <a:lnTo>
                    <a:pt x="684" y="396"/>
                  </a:lnTo>
                  <a:lnTo>
                    <a:pt x="680" y="396"/>
                  </a:lnTo>
                  <a:lnTo>
                    <a:pt x="679" y="396"/>
                  </a:lnTo>
                  <a:lnTo>
                    <a:pt x="678" y="396"/>
                  </a:lnTo>
                  <a:lnTo>
                    <a:pt x="678" y="397"/>
                  </a:lnTo>
                  <a:lnTo>
                    <a:pt x="679" y="397"/>
                  </a:lnTo>
                  <a:lnTo>
                    <a:pt x="680" y="398"/>
                  </a:lnTo>
                  <a:lnTo>
                    <a:pt x="680" y="397"/>
                  </a:lnTo>
                  <a:lnTo>
                    <a:pt x="681" y="397"/>
                  </a:lnTo>
                  <a:lnTo>
                    <a:pt x="682" y="396"/>
                  </a:lnTo>
                  <a:lnTo>
                    <a:pt x="682" y="397"/>
                  </a:lnTo>
                  <a:lnTo>
                    <a:pt x="685" y="397"/>
                  </a:lnTo>
                  <a:lnTo>
                    <a:pt x="687" y="397"/>
                  </a:lnTo>
                  <a:lnTo>
                    <a:pt x="688" y="396"/>
                  </a:lnTo>
                  <a:lnTo>
                    <a:pt x="689" y="396"/>
                  </a:lnTo>
                  <a:lnTo>
                    <a:pt x="690" y="395"/>
                  </a:lnTo>
                  <a:lnTo>
                    <a:pt x="691" y="395"/>
                  </a:lnTo>
                  <a:lnTo>
                    <a:pt x="692" y="394"/>
                  </a:lnTo>
                  <a:lnTo>
                    <a:pt x="693" y="394"/>
                  </a:lnTo>
                  <a:lnTo>
                    <a:pt x="694" y="393"/>
                  </a:lnTo>
                  <a:lnTo>
                    <a:pt x="695" y="393"/>
                  </a:lnTo>
                  <a:lnTo>
                    <a:pt x="696" y="392"/>
                  </a:lnTo>
                  <a:lnTo>
                    <a:pt x="697" y="392"/>
                  </a:lnTo>
                  <a:lnTo>
                    <a:pt x="698" y="392"/>
                  </a:lnTo>
                  <a:lnTo>
                    <a:pt x="697" y="392"/>
                  </a:lnTo>
                  <a:lnTo>
                    <a:pt x="695" y="394"/>
                  </a:lnTo>
                  <a:lnTo>
                    <a:pt x="694" y="394"/>
                  </a:lnTo>
                  <a:lnTo>
                    <a:pt x="693" y="395"/>
                  </a:lnTo>
                  <a:lnTo>
                    <a:pt x="691" y="396"/>
                  </a:lnTo>
                  <a:lnTo>
                    <a:pt x="690" y="396"/>
                  </a:lnTo>
                  <a:lnTo>
                    <a:pt x="689" y="397"/>
                  </a:lnTo>
                  <a:lnTo>
                    <a:pt x="688" y="398"/>
                  </a:lnTo>
                  <a:lnTo>
                    <a:pt x="687" y="399"/>
                  </a:lnTo>
                  <a:lnTo>
                    <a:pt x="686" y="399"/>
                  </a:lnTo>
                  <a:lnTo>
                    <a:pt x="686" y="400"/>
                  </a:lnTo>
                  <a:lnTo>
                    <a:pt x="686" y="401"/>
                  </a:lnTo>
                  <a:lnTo>
                    <a:pt x="686" y="402"/>
                  </a:lnTo>
                  <a:lnTo>
                    <a:pt x="685" y="402"/>
                  </a:lnTo>
                  <a:lnTo>
                    <a:pt x="685" y="403"/>
                  </a:lnTo>
                  <a:lnTo>
                    <a:pt x="684" y="404"/>
                  </a:lnTo>
                  <a:lnTo>
                    <a:pt x="684" y="405"/>
                  </a:lnTo>
                  <a:lnTo>
                    <a:pt x="681" y="406"/>
                  </a:lnTo>
                  <a:lnTo>
                    <a:pt x="680" y="408"/>
                  </a:lnTo>
                  <a:lnTo>
                    <a:pt x="680" y="409"/>
                  </a:lnTo>
                  <a:lnTo>
                    <a:pt x="679" y="410"/>
                  </a:lnTo>
                  <a:lnTo>
                    <a:pt x="678" y="411"/>
                  </a:lnTo>
                  <a:lnTo>
                    <a:pt x="678" y="412"/>
                  </a:lnTo>
                  <a:lnTo>
                    <a:pt x="677" y="413"/>
                  </a:lnTo>
                  <a:lnTo>
                    <a:pt x="676" y="416"/>
                  </a:lnTo>
                  <a:lnTo>
                    <a:pt x="676" y="417"/>
                  </a:lnTo>
                  <a:lnTo>
                    <a:pt x="675" y="418"/>
                  </a:lnTo>
                  <a:lnTo>
                    <a:pt x="673" y="421"/>
                  </a:lnTo>
                  <a:lnTo>
                    <a:pt x="671" y="423"/>
                  </a:lnTo>
                  <a:lnTo>
                    <a:pt x="669" y="425"/>
                  </a:lnTo>
                  <a:lnTo>
                    <a:pt x="668" y="426"/>
                  </a:lnTo>
                  <a:lnTo>
                    <a:pt x="667" y="427"/>
                  </a:lnTo>
                  <a:lnTo>
                    <a:pt x="666" y="428"/>
                  </a:lnTo>
                  <a:lnTo>
                    <a:pt x="665" y="429"/>
                  </a:lnTo>
                  <a:lnTo>
                    <a:pt x="665" y="430"/>
                  </a:lnTo>
                  <a:lnTo>
                    <a:pt x="664" y="430"/>
                  </a:lnTo>
                  <a:lnTo>
                    <a:pt x="664" y="431"/>
                  </a:lnTo>
                  <a:lnTo>
                    <a:pt x="661" y="433"/>
                  </a:lnTo>
                  <a:lnTo>
                    <a:pt x="659" y="436"/>
                  </a:lnTo>
                  <a:lnTo>
                    <a:pt x="657" y="437"/>
                  </a:lnTo>
                  <a:lnTo>
                    <a:pt x="656" y="437"/>
                  </a:lnTo>
                  <a:lnTo>
                    <a:pt x="655" y="438"/>
                  </a:lnTo>
                  <a:lnTo>
                    <a:pt x="655" y="440"/>
                  </a:lnTo>
                  <a:lnTo>
                    <a:pt x="654" y="440"/>
                  </a:lnTo>
                  <a:lnTo>
                    <a:pt x="653" y="440"/>
                  </a:lnTo>
                  <a:lnTo>
                    <a:pt x="653" y="441"/>
                  </a:lnTo>
                  <a:lnTo>
                    <a:pt x="651" y="443"/>
                  </a:lnTo>
                  <a:lnTo>
                    <a:pt x="650" y="443"/>
                  </a:lnTo>
                  <a:lnTo>
                    <a:pt x="649" y="443"/>
                  </a:lnTo>
                  <a:lnTo>
                    <a:pt x="648" y="443"/>
                  </a:lnTo>
                  <a:lnTo>
                    <a:pt x="647" y="443"/>
                  </a:lnTo>
                  <a:lnTo>
                    <a:pt x="647" y="444"/>
                  </a:lnTo>
                  <a:lnTo>
                    <a:pt x="648" y="444"/>
                  </a:lnTo>
                  <a:lnTo>
                    <a:pt x="649" y="444"/>
                  </a:lnTo>
                  <a:lnTo>
                    <a:pt x="650" y="444"/>
                  </a:lnTo>
                  <a:lnTo>
                    <a:pt x="650" y="443"/>
                  </a:lnTo>
                  <a:lnTo>
                    <a:pt x="650" y="444"/>
                  </a:lnTo>
                  <a:lnTo>
                    <a:pt x="649" y="445"/>
                  </a:lnTo>
                  <a:lnTo>
                    <a:pt x="648" y="445"/>
                  </a:lnTo>
                  <a:lnTo>
                    <a:pt x="647" y="446"/>
                  </a:lnTo>
                  <a:lnTo>
                    <a:pt x="646" y="447"/>
                  </a:lnTo>
                  <a:lnTo>
                    <a:pt x="645" y="448"/>
                  </a:lnTo>
                  <a:lnTo>
                    <a:pt x="642" y="451"/>
                  </a:lnTo>
                  <a:lnTo>
                    <a:pt x="641" y="452"/>
                  </a:lnTo>
                  <a:lnTo>
                    <a:pt x="640" y="453"/>
                  </a:lnTo>
                  <a:lnTo>
                    <a:pt x="639" y="455"/>
                  </a:lnTo>
                  <a:lnTo>
                    <a:pt x="639" y="456"/>
                  </a:lnTo>
                  <a:lnTo>
                    <a:pt x="638" y="456"/>
                  </a:lnTo>
                  <a:lnTo>
                    <a:pt x="638" y="457"/>
                  </a:lnTo>
                  <a:lnTo>
                    <a:pt x="637" y="458"/>
                  </a:lnTo>
                  <a:lnTo>
                    <a:pt x="636" y="458"/>
                  </a:lnTo>
                  <a:lnTo>
                    <a:pt x="635" y="459"/>
                  </a:lnTo>
                  <a:lnTo>
                    <a:pt x="632" y="460"/>
                  </a:lnTo>
                  <a:lnTo>
                    <a:pt x="631" y="461"/>
                  </a:lnTo>
                  <a:lnTo>
                    <a:pt x="630" y="461"/>
                  </a:lnTo>
                  <a:lnTo>
                    <a:pt x="630" y="460"/>
                  </a:lnTo>
                  <a:lnTo>
                    <a:pt x="631" y="460"/>
                  </a:lnTo>
                  <a:lnTo>
                    <a:pt x="631" y="459"/>
                  </a:lnTo>
                  <a:lnTo>
                    <a:pt x="632" y="459"/>
                  </a:lnTo>
                  <a:lnTo>
                    <a:pt x="634" y="459"/>
                  </a:lnTo>
                  <a:lnTo>
                    <a:pt x="634" y="458"/>
                  </a:lnTo>
                  <a:lnTo>
                    <a:pt x="635" y="457"/>
                  </a:lnTo>
                  <a:lnTo>
                    <a:pt x="635" y="455"/>
                  </a:lnTo>
                  <a:lnTo>
                    <a:pt x="634" y="455"/>
                  </a:lnTo>
                  <a:lnTo>
                    <a:pt x="634" y="456"/>
                  </a:lnTo>
                  <a:lnTo>
                    <a:pt x="632" y="457"/>
                  </a:lnTo>
                  <a:lnTo>
                    <a:pt x="634" y="457"/>
                  </a:lnTo>
                  <a:lnTo>
                    <a:pt x="634" y="458"/>
                  </a:lnTo>
                  <a:lnTo>
                    <a:pt x="632" y="459"/>
                  </a:lnTo>
                  <a:lnTo>
                    <a:pt x="631" y="459"/>
                  </a:lnTo>
                  <a:lnTo>
                    <a:pt x="630" y="459"/>
                  </a:lnTo>
                  <a:lnTo>
                    <a:pt x="629" y="459"/>
                  </a:lnTo>
                  <a:lnTo>
                    <a:pt x="629" y="460"/>
                  </a:lnTo>
                  <a:lnTo>
                    <a:pt x="629" y="461"/>
                  </a:lnTo>
                  <a:lnTo>
                    <a:pt x="629" y="462"/>
                  </a:lnTo>
                  <a:lnTo>
                    <a:pt x="629" y="464"/>
                  </a:lnTo>
                  <a:lnTo>
                    <a:pt x="629" y="465"/>
                  </a:lnTo>
                  <a:lnTo>
                    <a:pt x="629" y="466"/>
                  </a:lnTo>
                  <a:lnTo>
                    <a:pt x="628" y="466"/>
                  </a:lnTo>
                  <a:lnTo>
                    <a:pt x="628" y="467"/>
                  </a:lnTo>
                  <a:lnTo>
                    <a:pt x="627" y="468"/>
                  </a:lnTo>
                  <a:lnTo>
                    <a:pt x="626" y="468"/>
                  </a:lnTo>
                  <a:lnTo>
                    <a:pt x="626" y="469"/>
                  </a:lnTo>
                  <a:lnTo>
                    <a:pt x="625" y="469"/>
                  </a:lnTo>
                  <a:lnTo>
                    <a:pt x="624" y="469"/>
                  </a:lnTo>
                  <a:lnTo>
                    <a:pt x="625" y="468"/>
                  </a:lnTo>
                  <a:lnTo>
                    <a:pt x="626" y="467"/>
                  </a:lnTo>
                  <a:lnTo>
                    <a:pt x="628" y="466"/>
                  </a:lnTo>
                  <a:lnTo>
                    <a:pt x="628" y="465"/>
                  </a:lnTo>
                  <a:lnTo>
                    <a:pt x="625" y="467"/>
                  </a:lnTo>
                  <a:lnTo>
                    <a:pt x="624" y="468"/>
                  </a:lnTo>
                  <a:lnTo>
                    <a:pt x="624" y="469"/>
                  </a:lnTo>
                  <a:lnTo>
                    <a:pt x="623" y="469"/>
                  </a:lnTo>
                  <a:lnTo>
                    <a:pt x="623" y="470"/>
                  </a:lnTo>
                  <a:lnTo>
                    <a:pt x="622" y="470"/>
                  </a:lnTo>
                  <a:lnTo>
                    <a:pt x="621" y="470"/>
                  </a:lnTo>
                  <a:lnTo>
                    <a:pt x="620" y="470"/>
                  </a:lnTo>
                  <a:lnTo>
                    <a:pt x="619" y="470"/>
                  </a:lnTo>
                  <a:lnTo>
                    <a:pt x="619" y="471"/>
                  </a:lnTo>
                  <a:lnTo>
                    <a:pt x="620" y="471"/>
                  </a:lnTo>
                  <a:lnTo>
                    <a:pt x="621" y="471"/>
                  </a:lnTo>
                  <a:lnTo>
                    <a:pt x="622" y="471"/>
                  </a:lnTo>
                  <a:lnTo>
                    <a:pt x="623" y="471"/>
                  </a:lnTo>
                  <a:lnTo>
                    <a:pt x="623" y="472"/>
                  </a:lnTo>
                  <a:lnTo>
                    <a:pt x="622" y="472"/>
                  </a:lnTo>
                  <a:lnTo>
                    <a:pt x="623" y="472"/>
                  </a:lnTo>
                  <a:lnTo>
                    <a:pt x="624" y="471"/>
                  </a:lnTo>
                  <a:lnTo>
                    <a:pt x="625" y="471"/>
                  </a:lnTo>
                  <a:lnTo>
                    <a:pt x="626" y="471"/>
                  </a:lnTo>
                  <a:lnTo>
                    <a:pt x="627" y="470"/>
                  </a:lnTo>
                  <a:lnTo>
                    <a:pt x="628" y="470"/>
                  </a:lnTo>
                  <a:lnTo>
                    <a:pt x="628" y="469"/>
                  </a:lnTo>
                  <a:lnTo>
                    <a:pt x="629" y="468"/>
                  </a:lnTo>
                  <a:lnTo>
                    <a:pt x="630" y="467"/>
                  </a:lnTo>
                  <a:lnTo>
                    <a:pt x="630" y="466"/>
                  </a:lnTo>
                  <a:lnTo>
                    <a:pt x="630" y="465"/>
                  </a:lnTo>
                  <a:lnTo>
                    <a:pt x="631" y="465"/>
                  </a:lnTo>
                  <a:lnTo>
                    <a:pt x="631" y="466"/>
                  </a:lnTo>
                  <a:lnTo>
                    <a:pt x="631" y="468"/>
                  </a:lnTo>
                  <a:lnTo>
                    <a:pt x="631" y="469"/>
                  </a:lnTo>
                  <a:lnTo>
                    <a:pt x="631" y="470"/>
                  </a:lnTo>
                  <a:lnTo>
                    <a:pt x="631" y="471"/>
                  </a:lnTo>
                  <a:lnTo>
                    <a:pt x="630" y="473"/>
                  </a:lnTo>
                  <a:lnTo>
                    <a:pt x="629" y="473"/>
                  </a:lnTo>
                  <a:lnTo>
                    <a:pt x="629" y="474"/>
                  </a:lnTo>
                  <a:lnTo>
                    <a:pt x="628" y="474"/>
                  </a:lnTo>
                  <a:lnTo>
                    <a:pt x="628" y="475"/>
                  </a:lnTo>
                  <a:lnTo>
                    <a:pt x="628" y="476"/>
                  </a:lnTo>
                  <a:lnTo>
                    <a:pt x="627" y="477"/>
                  </a:lnTo>
                  <a:lnTo>
                    <a:pt x="627" y="478"/>
                  </a:lnTo>
                  <a:lnTo>
                    <a:pt x="627" y="479"/>
                  </a:lnTo>
                  <a:lnTo>
                    <a:pt x="626" y="480"/>
                  </a:lnTo>
                  <a:lnTo>
                    <a:pt x="625" y="481"/>
                  </a:lnTo>
                  <a:lnTo>
                    <a:pt x="625" y="482"/>
                  </a:lnTo>
                  <a:lnTo>
                    <a:pt x="626" y="483"/>
                  </a:lnTo>
                  <a:lnTo>
                    <a:pt x="625" y="484"/>
                  </a:lnTo>
                  <a:lnTo>
                    <a:pt x="623" y="486"/>
                  </a:lnTo>
                  <a:lnTo>
                    <a:pt x="622" y="487"/>
                  </a:lnTo>
                  <a:lnTo>
                    <a:pt x="621" y="490"/>
                  </a:lnTo>
                  <a:lnTo>
                    <a:pt x="619" y="492"/>
                  </a:lnTo>
                  <a:lnTo>
                    <a:pt x="618" y="492"/>
                  </a:lnTo>
                  <a:lnTo>
                    <a:pt x="617" y="493"/>
                  </a:lnTo>
                  <a:lnTo>
                    <a:pt x="616" y="494"/>
                  </a:lnTo>
                  <a:lnTo>
                    <a:pt x="615" y="495"/>
                  </a:lnTo>
                  <a:lnTo>
                    <a:pt x="615" y="496"/>
                  </a:lnTo>
                  <a:lnTo>
                    <a:pt x="615" y="497"/>
                  </a:lnTo>
                  <a:lnTo>
                    <a:pt x="614" y="498"/>
                  </a:lnTo>
                  <a:lnTo>
                    <a:pt x="614" y="499"/>
                  </a:lnTo>
                  <a:lnTo>
                    <a:pt x="614" y="500"/>
                  </a:lnTo>
                  <a:lnTo>
                    <a:pt x="614" y="501"/>
                  </a:lnTo>
                  <a:lnTo>
                    <a:pt x="613" y="502"/>
                  </a:lnTo>
                  <a:lnTo>
                    <a:pt x="613" y="503"/>
                  </a:lnTo>
                  <a:lnTo>
                    <a:pt x="613" y="504"/>
                  </a:lnTo>
                  <a:lnTo>
                    <a:pt x="612" y="504"/>
                  </a:lnTo>
                  <a:lnTo>
                    <a:pt x="612" y="505"/>
                  </a:lnTo>
                  <a:lnTo>
                    <a:pt x="611" y="505"/>
                  </a:lnTo>
                  <a:lnTo>
                    <a:pt x="610" y="505"/>
                  </a:lnTo>
                  <a:lnTo>
                    <a:pt x="609" y="506"/>
                  </a:lnTo>
                  <a:lnTo>
                    <a:pt x="607" y="506"/>
                  </a:lnTo>
                  <a:lnTo>
                    <a:pt x="607" y="507"/>
                  </a:lnTo>
                  <a:lnTo>
                    <a:pt x="606" y="508"/>
                  </a:lnTo>
                  <a:lnTo>
                    <a:pt x="605" y="508"/>
                  </a:lnTo>
                  <a:lnTo>
                    <a:pt x="605" y="509"/>
                  </a:lnTo>
                  <a:lnTo>
                    <a:pt x="604" y="510"/>
                  </a:lnTo>
                  <a:lnTo>
                    <a:pt x="603" y="511"/>
                  </a:lnTo>
                  <a:lnTo>
                    <a:pt x="601" y="512"/>
                  </a:lnTo>
                  <a:lnTo>
                    <a:pt x="600" y="514"/>
                  </a:lnTo>
                  <a:lnTo>
                    <a:pt x="599" y="514"/>
                  </a:lnTo>
                  <a:lnTo>
                    <a:pt x="598" y="515"/>
                  </a:lnTo>
                  <a:lnTo>
                    <a:pt x="598" y="514"/>
                  </a:lnTo>
                  <a:lnTo>
                    <a:pt x="597" y="514"/>
                  </a:lnTo>
                  <a:lnTo>
                    <a:pt x="596" y="514"/>
                  </a:lnTo>
                  <a:lnTo>
                    <a:pt x="596" y="515"/>
                  </a:lnTo>
                  <a:lnTo>
                    <a:pt x="595" y="515"/>
                  </a:lnTo>
                  <a:lnTo>
                    <a:pt x="594" y="515"/>
                  </a:lnTo>
                  <a:lnTo>
                    <a:pt x="593" y="515"/>
                  </a:lnTo>
                  <a:lnTo>
                    <a:pt x="592" y="515"/>
                  </a:lnTo>
                  <a:lnTo>
                    <a:pt x="592" y="514"/>
                  </a:lnTo>
                  <a:lnTo>
                    <a:pt x="593" y="514"/>
                  </a:lnTo>
                  <a:lnTo>
                    <a:pt x="592" y="514"/>
                  </a:lnTo>
                  <a:lnTo>
                    <a:pt x="591" y="515"/>
                  </a:lnTo>
                  <a:lnTo>
                    <a:pt x="590" y="515"/>
                  </a:lnTo>
                  <a:lnTo>
                    <a:pt x="589" y="514"/>
                  </a:lnTo>
                  <a:lnTo>
                    <a:pt x="590" y="514"/>
                  </a:lnTo>
                  <a:lnTo>
                    <a:pt x="590" y="512"/>
                  </a:lnTo>
                  <a:lnTo>
                    <a:pt x="589" y="511"/>
                  </a:lnTo>
                  <a:lnTo>
                    <a:pt x="588" y="510"/>
                  </a:lnTo>
                  <a:lnTo>
                    <a:pt x="588" y="509"/>
                  </a:lnTo>
                  <a:lnTo>
                    <a:pt x="587" y="508"/>
                  </a:lnTo>
                  <a:lnTo>
                    <a:pt x="587" y="507"/>
                  </a:lnTo>
                  <a:lnTo>
                    <a:pt x="587" y="506"/>
                  </a:lnTo>
                  <a:lnTo>
                    <a:pt x="588" y="506"/>
                  </a:lnTo>
                  <a:lnTo>
                    <a:pt x="589" y="507"/>
                  </a:lnTo>
                  <a:lnTo>
                    <a:pt x="590" y="508"/>
                  </a:lnTo>
                  <a:lnTo>
                    <a:pt x="590" y="507"/>
                  </a:lnTo>
                  <a:lnTo>
                    <a:pt x="589" y="506"/>
                  </a:lnTo>
                  <a:lnTo>
                    <a:pt x="588" y="506"/>
                  </a:lnTo>
                  <a:lnTo>
                    <a:pt x="587" y="506"/>
                  </a:lnTo>
                  <a:lnTo>
                    <a:pt x="587" y="505"/>
                  </a:lnTo>
                  <a:lnTo>
                    <a:pt x="588" y="505"/>
                  </a:lnTo>
                  <a:lnTo>
                    <a:pt x="588" y="504"/>
                  </a:lnTo>
                  <a:lnTo>
                    <a:pt x="587" y="503"/>
                  </a:lnTo>
                  <a:lnTo>
                    <a:pt x="587" y="502"/>
                  </a:lnTo>
                  <a:lnTo>
                    <a:pt x="587" y="503"/>
                  </a:lnTo>
                  <a:lnTo>
                    <a:pt x="587" y="502"/>
                  </a:lnTo>
                  <a:lnTo>
                    <a:pt x="587" y="503"/>
                  </a:lnTo>
                  <a:lnTo>
                    <a:pt x="586" y="504"/>
                  </a:lnTo>
                  <a:lnTo>
                    <a:pt x="586" y="503"/>
                  </a:lnTo>
                  <a:lnTo>
                    <a:pt x="585" y="503"/>
                  </a:lnTo>
                  <a:lnTo>
                    <a:pt x="585" y="504"/>
                  </a:lnTo>
                  <a:lnTo>
                    <a:pt x="586" y="504"/>
                  </a:lnTo>
                  <a:lnTo>
                    <a:pt x="586" y="505"/>
                  </a:lnTo>
                  <a:lnTo>
                    <a:pt x="585" y="505"/>
                  </a:lnTo>
                  <a:lnTo>
                    <a:pt x="585" y="506"/>
                  </a:lnTo>
                  <a:lnTo>
                    <a:pt x="586" y="507"/>
                  </a:lnTo>
                  <a:lnTo>
                    <a:pt x="585" y="508"/>
                  </a:lnTo>
                  <a:lnTo>
                    <a:pt x="584" y="508"/>
                  </a:lnTo>
                  <a:lnTo>
                    <a:pt x="584" y="507"/>
                  </a:lnTo>
                  <a:lnTo>
                    <a:pt x="582" y="507"/>
                  </a:lnTo>
                  <a:lnTo>
                    <a:pt x="581" y="506"/>
                  </a:lnTo>
                  <a:lnTo>
                    <a:pt x="582" y="507"/>
                  </a:lnTo>
                  <a:lnTo>
                    <a:pt x="584" y="508"/>
                  </a:lnTo>
                  <a:lnTo>
                    <a:pt x="585" y="509"/>
                  </a:lnTo>
                  <a:lnTo>
                    <a:pt x="585" y="510"/>
                  </a:lnTo>
                  <a:lnTo>
                    <a:pt x="584" y="510"/>
                  </a:lnTo>
                  <a:lnTo>
                    <a:pt x="584" y="509"/>
                  </a:lnTo>
                  <a:lnTo>
                    <a:pt x="582" y="509"/>
                  </a:lnTo>
                  <a:lnTo>
                    <a:pt x="584" y="510"/>
                  </a:lnTo>
                  <a:lnTo>
                    <a:pt x="584" y="511"/>
                  </a:lnTo>
                  <a:lnTo>
                    <a:pt x="582" y="511"/>
                  </a:lnTo>
                  <a:lnTo>
                    <a:pt x="581" y="511"/>
                  </a:lnTo>
                  <a:lnTo>
                    <a:pt x="580" y="511"/>
                  </a:lnTo>
                  <a:lnTo>
                    <a:pt x="579" y="511"/>
                  </a:lnTo>
                  <a:lnTo>
                    <a:pt x="580" y="512"/>
                  </a:lnTo>
                  <a:lnTo>
                    <a:pt x="580" y="511"/>
                  </a:lnTo>
                  <a:lnTo>
                    <a:pt x="581" y="511"/>
                  </a:lnTo>
                  <a:lnTo>
                    <a:pt x="581" y="512"/>
                  </a:lnTo>
                  <a:lnTo>
                    <a:pt x="582" y="512"/>
                  </a:lnTo>
                  <a:lnTo>
                    <a:pt x="582" y="511"/>
                  </a:lnTo>
                  <a:lnTo>
                    <a:pt x="582" y="512"/>
                  </a:lnTo>
                  <a:lnTo>
                    <a:pt x="584" y="511"/>
                  </a:lnTo>
                  <a:lnTo>
                    <a:pt x="585" y="511"/>
                  </a:lnTo>
                  <a:lnTo>
                    <a:pt x="586" y="511"/>
                  </a:lnTo>
                  <a:lnTo>
                    <a:pt x="586" y="512"/>
                  </a:lnTo>
                  <a:lnTo>
                    <a:pt x="586" y="514"/>
                  </a:lnTo>
                  <a:lnTo>
                    <a:pt x="586" y="515"/>
                  </a:lnTo>
                  <a:lnTo>
                    <a:pt x="585" y="515"/>
                  </a:lnTo>
                  <a:lnTo>
                    <a:pt x="586" y="515"/>
                  </a:lnTo>
                  <a:lnTo>
                    <a:pt x="586" y="516"/>
                  </a:lnTo>
                  <a:lnTo>
                    <a:pt x="585" y="516"/>
                  </a:lnTo>
                  <a:lnTo>
                    <a:pt x="584" y="516"/>
                  </a:lnTo>
                  <a:lnTo>
                    <a:pt x="582" y="516"/>
                  </a:lnTo>
                  <a:lnTo>
                    <a:pt x="581" y="515"/>
                  </a:lnTo>
                  <a:lnTo>
                    <a:pt x="580" y="515"/>
                  </a:lnTo>
                  <a:lnTo>
                    <a:pt x="579" y="514"/>
                  </a:lnTo>
                  <a:lnTo>
                    <a:pt x="579" y="515"/>
                  </a:lnTo>
                  <a:lnTo>
                    <a:pt x="578" y="515"/>
                  </a:lnTo>
                  <a:lnTo>
                    <a:pt x="577" y="515"/>
                  </a:lnTo>
                  <a:lnTo>
                    <a:pt x="577" y="516"/>
                  </a:lnTo>
                  <a:lnTo>
                    <a:pt x="578" y="516"/>
                  </a:lnTo>
                  <a:lnTo>
                    <a:pt x="579" y="515"/>
                  </a:lnTo>
                  <a:lnTo>
                    <a:pt x="580" y="515"/>
                  </a:lnTo>
                  <a:lnTo>
                    <a:pt x="580" y="516"/>
                  </a:lnTo>
                  <a:lnTo>
                    <a:pt x="581" y="517"/>
                  </a:lnTo>
                  <a:lnTo>
                    <a:pt x="580" y="517"/>
                  </a:lnTo>
                  <a:lnTo>
                    <a:pt x="580" y="518"/>
                  </a:lnTo>
                  <a:lnTo>
                    <a:pt x="580" y="519"/>
                  </a:lnTo>
                  <a:lnTo>
                    <a:pt x="579" y="519"/>
                  </a:lnTo>
                  <a:lnTo>
                    <a:pt x="579" y="520"/>
                  </a:lnTo>
                  <a:lnTo>
                    <a:pt x="578" y="520"/>
                  </a:lnTo>
                  <a:lnTo>
                    <a:pt x="577" y="520"/>
                  </a:lnTo>
                  <a:lnTo>
                    <a:pt x="576" y="520"/>
                  </a:lnTo>
                  <a:lnTo>
                    <a:pt x="574" y="520"/>
                  </a:lnTo>
                  <a:lnTo>
                    <a:pt x="573" y="520"/>
                  </a:lnTo>
                  <a:lnTo>
                    <a:pt x="573" y="521"/>
                  </a:lnTo>
                  <a:lnTo>
                    <a:pt x="572" y="521"/>
                  </a:lnTo>
                  <a:lnTo>
                    <a:pt x="571" y="521"/>
                  </a:lnTo>
                  <a:lnTo>
                    <a:pt x="570" y="522"/>
                  </a:lnTo>
                  <a:lnTo>
                    <a:pt x="569" y="522"/>
                  </a:lnTo>
                  <a:lnTo>
                    <a:pt x="568" y="522"/>
                  </a:lnTo>
                  <a:lnTo>
                    <a:pt x="567" y="522"/>
                  </a:lnTo>
                  <a:lnTo>
                    <a:pt x="566" y="522"/>
                  </a:lnTo>
                  <a:lnTo>
                    <a:pt x="565" y="521"/>
                  </a:lnTo>
                  <a:lnTo>
                    <a:pt x="565" y="520"/>
                  </a:lnTo>
                  <a:lnTo>
                    <a:pt x="565" y="519"/>
                  </a:lnTo>
                  <a:lnTo>
                    <a:pt x="565" y="520"/>
                  </a:lnTo>
                  <a:lnTo>
                    <a:pt x="564" y="519"/>
                  </a:lnTo>
                  <a:lnTo>
                    <a:pt x="563" y="518"/>
                  </a:lnTo>
                  <a:lnTo>
                    <a:pt x="563" y="519"/>
                  </a:lnTo>
                  <a:lnTo>
                    <a:pt x="564" y="520"/>
                  </a:lnTo>
                  <a:lnTo>
                    <a:pt x="563" y="520"/>
                  </a:lnTo>
                  <a:lnTo>
                    <a:pt x="562" y="520"/>
                  </a:lnTo>
                  <a:lnTo>
                    <a:pt x="561" y="520"/>
                  </a:lnTo>
                  <a:lnTo>
                    <a:pt x="560" y="520"/>
                  </a:lnTo>
                  <a:lnTo>
                    <a:pt x="559" y="521"/>
                  </a:lnTo>
                  <a:lnTo>
                    <a:pt x="560" y="521"/>
                  </a:lnTo>
                  <a:lnTo>
                    <a:pt x="560" y="520"/>
                  </a:lnTo>
                  <a:lnTo>
                    <a:pt x="563" y="520"/>
                  </a:lnTo>
                  <a:lnTo>
                    <a:pt x="564" y="520"/>
                  </a:lnTo>
                  <a:lnTo>
                    <a:pt x="564" y="521"/>
                  </a:lnTo>
                  <a:lnTo>
                    <a:pt x="565" y="522"/>
                  </a:lnTo>
                  <a:lnTo>
                    <a:pt x="565" y="523"/>
                  </a:lnTo>
                  <a:lnTo>
                    <a:pt x="566" y="523"/>
                  </a:lnTo>
                  <a:lnTo>
                    <a:pt x="567" y="523"/>
                  </a:lnTo>
                  <a:lnTo>
                    <a:pt x="568" y="523"/>
                  </a:lnTo>
                  <a:lnTo>
                    <a:pt x="569" y="523"/>
                  </a:lnTo>
                  <a:lnTo>
                    <a:pt x="569" y="522"/>
                  </a:lnTo>
                  <a:lnTo>
                    <a:pt x="570" y="522"/>
                  </a:lnTo>
                  <a:lnTo>
                    <a:pt x="571" y="522"/>
                  </a:lnTo>
                  <a:lnTo>
                    <a:pt x="570" y="523"/>
                  </a:lnTo>
                  <a:lnTo>
                    <a:pt x="570" y="524"/>
                  </a:lnTo>
                  <a:lnTo>
                    <a:pt x="569" y="524"/>
                  </a:lnTo>
                  <a:lnTo>
                    <a:pt x="569" y="525"/>
                  </a:lnTo>
                  <a:lnTo>
                    <a:pt x="568" y="525"/>
                  </a:lnTo>
                  <a:lnTo>
                    <a:pt x="567" y="525"/>
                  </a:lnTo>
                  <a:lnTo>
                    <a:pt x="567" y="526"/>
                  </a:lnTo>
                  <a:lnTo>
                    <a:pt x="566" y="526"/>
                  </a:lnTo>
                  <a:lnTo>
                    <a:pt x="566" y="527"/>
                  </a:lnTo>
                  <a:lnTo>
                    <a:pt x="566" y="528"/>
                  </a:lnTo>
                  <a:lnTo>
                    <a:pt x="566" y="529"/>
                  </a:lnTo>
                  <a:lnTo>
                    <a:pt x="565" y="529"/>
                  </a:lnTo>
                  <a:lnTo>
                    <a:pt x="564" y="529"/>
                  </a:lnTo>
                  <a:lnTo>
                    <a:pt x="563" y="529"/>
                  </a:lnTo>
                  <a:lnTo>
                    <a:pt x="562" y="529"/>
                  </a:lnTo>
                  <a:lnTo>
                    <a:pt x="562" y="528"/>
                  </a:lnTo>
                  <a:lnTo>
                    <a:pt x="561" y="528"/>
                  </a:lnTo>
                  <a:lnTo>
                    <a:pt x="562" y="529"/>
                  </a:lnTo>
                  <a:lnTo>
                    <a:pt x="563" y="529"/>
                  </a:lnTo>
                  <a:lnTo>
                    <a:pt x="565" y="529"/>
                  </a:lnTo>
                  <a:lnTo>
                    <a:pt x="566" y="529"/>
                  </a:lnTo>
                  <a:lnTo>
                    <a:pt x="567" y="530"/>
                  </a:lnTo>
                  <a:lnTo>
                    <a:pt x="567" y="531"/>
                  </a:lnTo>
                  <a:lnTo>
                    <a:pt x="566" y="532"/>
                  </a:lnTo>
                  <a:lnTo>
                    <a:pt x="566" y="533"/>
                  </a:lnTo>
                  <a:lnTo>
                    <a:pt x="567" y="532"/>
                  </a:lnTo>
                  <a:lnTo>
                    <a:pt x="567" y="531"/>
                  </a:lnTo>
                  <a:lnTo>
                    <a:pt x="568" y="532"/>
                  </a:lnTo>
                  <a:lnTo>
                    <a:pt x="569" y="532"/>
                  </a:lnTo>
                  <a:lnTo>
                    <a:pt x="569" y="533"/>
                  </a:lnTo>
                  <a:lnTo>
                    <a:pt x="568" y="533"/>
                  </a:lnTo>
                  <a:lnTo>
                    <a:pt x="568" y="535"/>
                  </a:lnTo>
                  <a:lnTo>
                    <a:pt x="569" y="536"/>
                  </a:lnTo>
                  <a:lnTo>
                    <a:pt x="568" y="536"/>
                  </a:lnTo>
                  <a:lnTo>
                    <a:pt x="569" y="537"/>
                  </a:lnTo>
                  <a:lnTo>
                    <a:pt x="570" y="539"/>
                  </a:lnTo>
                  <a:lnTo>
                    <a:pt x="571" y="539"/>
                  </a:lnTo>
                  <a:lnTo>
                    <a:pt x="571" y="540"/>
                  </a:lnTo>
                  <a:lnTo>
                    <a:pt x="571" y="541"/>
                  </a:lnTo>
                  <a:lnTo>
                    <a:pt x="572" y="541"/>
                  </a:lnTo>
                  <a:lnTo>
                    <a:pt x="572" y="542"/>
                  </a:lnTo>
                  <a:lnTo>
                    <a:pt x="572" y="543"/>
                  </a:lnTo>
                  <a:lnTo>
                    <a:pt x="572" y="544"/>
                  </a:lnTo>
                  <a:lnTo>
                    <a:pt x="573" y="544"/>
                  </a:lnTo>
                  <a:lnTo>
                    <a:pt x="573" y="545"/>
                  </a:lnTo>
                  <a:lnTo>
                    <a:pt x="572" y="545"/>
                  </a:lnTo>
                  <a:lnTo>
                    <a:pt x="571" y="546"/>
                  </a:lnTo>
                  <a:lnTo>
                    <a:pt x="570" y="546"/>
                  </a:lnTo>
                  <a:lnTo>
                    <a:pt x="569" y="546"/>
                  </a:lnTo>
                  <a:lnTo>
                    <a:pt x="569" y="547"/>
                  </a:lnTo>
                  <a:lnTo>
                    <a:pt x="570" y="547"/>
                  </a:lnTo>
                  <a:lnTo>
                    <a:pt x="571" y="546"/>
                  </a:lnTo>
                  <a:lnTo>
                    <a:pt x="572" y="546"/>
                  </a:lnTo>
                  <a:lnTo>
                    <a:pt x="571" y="547"/>
                  </a:lnTo>
                  <a:lnTo>
                    <a:pt x="572" y="547"/>
                  </a:lnTo>
                  <a:lnTo>
                    <a:pt x="573" y="546"/>
                  </a:lnTo>
                  <a:lnTo>
                    <a:pt x="574" y="546"/>
                  </a:lnTo>
                  <a:lnTo>
                    <a:pt x="574" y="547"/>
                  </a:lnTo>
                  <a:lnTo>
                    <a:pt x="575" y="547"/>
                  </a:lnTo>
                  <a:lnTo>
                    <a:pt x="576" y="548"/>
                  </a:lnTo>
                  <a:lnTo>
                    <a:pt x="577" y="549"/>
                  </a:lnTo>
                  <a:lnTo>
                    <a:pt x="577" y="550"/>
                  </a:lnTo>
                  <a:lnTo>
                    <a:pt x="576" y="550"/>
                  </a:lnTo>
                  <a:lnTo>
                    <a:pt x="576" y="551"/>
                  </a:lnTo>
                  <a:lnTo>
                    <a:pt x="575" y="551"/>
                  </a:lnTo>
                  <a:lnTo>
                    <a:pt x="574" y="551"/>
                  </a:lnTo>
                  <a:lnTo>
                    <a:pt x="574" y="552"/>
                  </a:lnTo>
                  <a:lnTo>
                    <a:pt x="573" y="552"/>
                  </a:lnTo>
                  <a:lnTo>
                    <a:pt x="572" y="552"/>
                  </a:lnTo>
                  <a:lnTo>
                    <a:pt x="571" y="552"/>
                  </a:lnTo>
                  <a:lnTo>
                    <a:pt x="571" y="553"/>
                  </a:lnTo>
                  <a:lnTo>
                    <a:pt x="570" y="553"/>
                  </a:lnTo>
                  <a:lnTo>
                    <a:pt x="570" y="554"/>
                  </a:lnTo>
                  <a:lnTo>
                    <a:pt x="571" y="553"/>
                  </a:lnTo>
                  <a:lnTo>
                    <a:pt x="572" y="553"/>
                  </a:lnTo>
                  <a:lnTo>
                    <a:pt x="572" y="552"/>
                  </a:lnTo>
                  <a:lnTo>
                    <a:pt x="573" y="552"/>
                  </a:lnTo>
                  <a:lnTo>
                    <a:pt x="574" y="552"/>
                  </a:lnTo>
                  <a:lnTo>
                    <a:pt x="574" y="551"/>
                  </a:lnTo>
                  <a:lnTo>
                    <a:pt x="575" y="551"/>
                  </a:lnTo>
                  <a:lnTo>
                    <a:pt x="576" y="551"/>
                  </a:lnTo>
                  <a:lnTo>
                    <a:pt x="577" y="550"/>
                  </a:lnTo>
                  <a:lnTo>
                    <a:pt x="578" y="550"/>
                  </a:lnTo>
                  <a:lnTo>
                    <a:pt x="579" y="550"/>
                  </a:lnTo>
                  <a:lnTo>
                    <a:pt x="580" y="550"/>
                  </a:lnTo>
                  <a:lnTo>
                    <a:pt x="581" y="550"/>
                  </a:lnTo>
                  <a:lnTo>
                    <a:pt x="582" y="550"/>
                  </a:lnTo>
                  <a:lnTo>
                    <a:pt x="582" y="551"/>
                  </a:lnTo>
                  <a:lnTo>
                    <a:pt x="581" y="551"/>
                  </a:lnTo>
                  <a:lnTo>
                    <a:pt x="580" y="551"/>
                  </a:lnTo>
                  <a:lnTo>
                    <a:pt x="579" y="551"/>
                  </a:lnTo>
                  <a:lnTo>
                    <a:pt x="578" y="552"/>
                  </a:lnTo>
                  <a:lnTo>
                    <a:pt x="577" y="552"/>
                  </a:lnTo>
                  <a:lnTo>
                    <a:pt x="576" y="553"/>
                  </a:lnTo>
                  <a:lnTo>
                    <a:pt x="575" y="553"/>
                  </a:lnTo>
                  <a:lnTo>
                    <a:pt x="574" y="553"/>
                  </a:lnTo>
                  <a:lnTo>
                    <a:pt x="573" y="554"/>
                  </a:lnTo>
                  <a:lnTo>
                    <a:pt x="572" y="554"/>
                  </a:lnTo>
                  <a:lnTo>
                    <a:pt x="571" y="555"/>
                  </a:lnTo>
                  <a:lnTo>
                    <a:pt x="570" y="555"/>
                  </a:lnTo>
                  <a:lnTo>
                    <a:pt x="570" y="556"/>
                  </a:lnTo>
                  <a:lnTo>
                    <a:pt x="569" y="556"/>
                  </a:lnTo>
                  <a:lnTo>
                    <a:pt x="569" y="557"/>
                  </a:lnTo>
                  <a:lnTo>
                    <a:pt x="569" y="555"/>
                  </a:lnTo>
                  <a:lnTo>
                    <a:pt x="569" y="554"/>
                  </a:lnTo>
                  <a:lnTo>
                    <a:pt x="568" y="555"/>
                  </a:lnTo>
                  <a:lnTo>
                    <a:pt x="567" y="555"/>
                  </a:lnTo>
                  <a:lnTo>
                    <a:pt x="566" y="555"/>
                  </a:lnTo>
                  <a:lnTo>
                    <a:pt x="565" y="555"/>
                  </a:lnTo>
                  <a:lnTo>
                    <a:pt x="564" y="555"/>
                  </a:lnTo>
                  <a:lnTo>
                    <a:pt x="564" y="554"/>
                  </a:lnTo>
                  <a:lnTo>
                    <a:pt x="565" y="554"/>
                  </a:lnTo>
                  <a:lnTo>
                    <a:pt x="566" y="553"/>
                  </a:lnTo>
                  <a:lnTo>
                    <a:pt x="567" y="552"/>
                  </a:lnTo>
                  <a:lnTo>
                    <a:pt x="568" y="552"/>
                  </a:lnTo>
                  <a:lnTo>
                    <a:pt x="567" y="552"/>
                  </a:lnTo>
                  <a:lnTo>
                    <a:pt x="566" y="552"/>
                  </a:lnTo>
                  <a:lnTo>
                    <a:pt x="565" y="553"/>
                  </a:lnTo>
                  <a:lnTo>
                    <a:pt x="564" y="553"/>
                  </a:lnTo>
                  <a:lnTo>
                    <a:pt x="564" y="554"/>
                  </a:lnTo>
                  <a:lnTo>
                    <a:pt x="563" y="553"/>
                  </a:lnTo>
                  <a:lnTo>
                    <a:pt x="562" y="553"/>
                  </a:lnTo>
                  <a:lnTo>
                    <a:pt x="563" y="554"/>
                  </a:lnTo>
                  <a:lnTo>
                    <a:pt x="562" y="554"/>
                  </a:lnTo>
                  <a:lnTo>
                    <a:pt x="562" y="555"/>
                  </a:lnTo>
                  <a:lnTo>
                    <a:pt x="561" y="555"/>
                  </a:lnTo>
                  <a:lnTo>
                    <a:pt x="560" y="555"/>
                  </a:lnTo>
                  <a:lnTo>
                    <a:pt x="557" y="556"/>
                  </a:lnTo>
                  <a:lnTo>
                    <a:pt x="556" y="557"/>
                  </a:lnTo>
                  <a:lnTo>
                    <a:pt x="557" y="557"/>
                  </a:lnTo>
                  <a:lnTo>
                    <a:pt x="557" y="556"/>
                  </a:lnTo>
                  <a:lnTo>
                    <a:pt x="560" y="556"/>
                  </a:lnTo>
                  <a:lnTo>
                    <a:pt x="561" y="556"/>
                  </a:lnTo>
                  <a:lnTo>
                    <a:pt x="562" y="556"/>
                  </a:lnTo>
                  <a:lnTo>
                    <a:pt x="562" y="555"/>
                  </a:lnTo>
                  <a:lnTo>
                    <a:pt x="563" y="554"/>
                  </a:lnTo>
                  <a:lnTo>
                    <a:pt x="564" y="555"/>
                  </a:lnTo>
                  <a:lnTo>
                    <a:pt x="565" y="555"/>
                  </a:lnTo>
                  <a:lnTo>
                    <a:pt x="564" y="556"/>
                  </a:lnTo>
                  <a:lnTo>
                    <a:pt x="563" y="556"/>
                  </a:lnTo>
                  <a:lnTo>
                    <a:pt x="563" y="557"/>
                  </a:lnTo>
                  <a:lnTo>
                    <a:pt x="562" y="557"/>
                  </a:lnTo>
                  <a:lnTo>
                    <a:pt x="563" y="558"/>
                  </a:lnTo>
                  <a:lnTo>
                    <a:pt x="560" y="558"/>
                  </a:lnTo>
                  <a:lnTo>
                    <a:pt x="559" y="558"/>
                  </a:lnTo>
                  <a:lnTo>
                    <a:pt x="557" y="559"/>
                  </a:lnTo>
                  <a:lnTo>
                    <a:pt x="556" y="560"/>
                  </a:lnTo>
                  <a:lnTo>
                    <a:pt x="555" y="560"/>
                  </a:lnTo>
                  <a:lnTo>
                    <a:pt x="555" y="559"/>
                  </a:lnTo>
                  <a:lnTo>
                    <a:pt x="554" y="559"/>
                  </a:lnTo>
                  <a:lnTo>
                    <a:pt x="554" y="560"/>
                  </a:lnTo>
                  <a:lnTo>
                    <a:pt x="555" y="561"/>
                  </a:lnTo>
                  <a:lnTo>
                    <a:pt x="556" y="561"/>
                  </a:lnTo>
                  <a:lnTo>
                    <a:pt x="556" y="560"/>
                  </a:lnTo>
                  <a:lnTo>
                    <a:pt x="557" y="561"/>
                  </a:lnTo>
                  <a:lnTo>
                    <a:pt x="556" y="562"/>
                  </a:lnTo>
                  <a:lnTo>
                    <a:pt x="556" y="564"/>
                  </a:lnTo>
                  <a:lnTo>
                    <a:pt x="555" y="564"/>
                  </a:lnTo>
                  <a:lnTo>
                    <a:pt x="554" y="565"/>
                  </a:lnTo>
                  <a:lnTo>
                    <a:pt x="554" y="566"/>
                  </a:lnTo>
                  <a:lnTo>
                    <a:pt x="555" y="567"/>
                  </a:lnTo>
                  <a:lnTo>
                    <a:pt x="554" y="567"/>
                  </a:lnTo>
                  <a:lnTo>
                    <a:pt x="553" y="568"/>
                  </a:lnTo>
                  <a:lnTo>
                    <a:pt x="552" y="568"/>
                  </a:lnTo>
                  <a:lnTo>
                    <a:pt x="552" y="569"/>
                  </a:lnTo>
                  <a:lnTo>
                    <a:pt x="550" y="569"/>
                  </a:lnTo>
                  <a:lnTo>
                    <a:pt x="550" y="570"/>
                  </a:lnTo>
                  <a:lnTo>
                    <a:pt x="549" y="570"/>
                  </a:lnTo>
                  <a:lnTo>
                    <a:pt x="548" y="571"/>
                  </a:lnTo>
                  <a:lnTo>
                    <a:pt x="547" y="571"/>
                  </a:lnTo>
                  <a:lnTo>
                    <a:pt x="547" y="572"/>
                  </a:lnTo>
                  <a:lnTo>
                    <a:pt x="545" y="572"/>
                  </a:lnTo>
                  <a:lnTo>
                    <a:pt x="544" y="573"/>
                  </a:lnTo>
                  <a:lnTo>
                    <a:pt x="543" y="573"/>
                  </a:lnTo>
                  <a:lnTo>
                    <a:pt x="542" y="573"/>
                  </a:lnTo>
                  <a:lnTo>
                    <a:pt x="542" y="574"/>
                  </a:lnTo>
                  <a:lnTo>
                    <a:pt x="541" y="574"/>
                  </a:lnTo>
                  <a:lnTo>
                    <a:pt x="540" y="575"/>
                  </a:lnTo>
                  <a:lnTo>
                    <a:pt x="539" y="575"/>
                  </a:lnTo>
                  <a:lnTo>
                    <a:pt x="538" y="576"/>
                  </a:lnTo>
                  <a:lnTo>
                    <a:pt x="538" y="577"/>
                  </a:lnTo>
                  <a:lnTo>
                    <a:pt x="537" y="577"/>
                  </a:lnTo>
                  <a:lnTo>
                    <a:pt x="537" y="578"/>
                  </a:lnTo>
                  <a:lnTo>
                    <a:pt x="536" y="578"/>
                  </a:lnTo>
                  <a:lnTo>
                    <a:pt x="535" y="579"/>
                  </a:lnTo>
                  <a:lnTo>
                    <a:pt x="534" y="579"/>
                  </a:lnTo>
                  <a:lnTo>
                    <a:pt x="532" y="579"/>
                  </a:lnTo>
                  <a:lnTo>
                    <a:pt x="532" y="580"/>
                  </a:lnTo>
                  <a:lnTo>
                    <a:pt x="531" y="580"/>
                  </a:lnTo>
                  <a:lnTo>
                    <a:pt x="530" y="580"/>
                  </a:lnTo>
                  <a:lnTo>
                    <a:pt x="529" y="581"/>
                  </a:lnTo>
                  <a:lnTo>
                    <a:pt x="528" y="581"/>
                  </a:lnTo>
                  <a:lnTo>
                    <a:pt x="527" y="581"/>
                  </a:lnTo>
                  <a:lnTo>
                    <a:pt x="526" y="582"/>
                  </a:lnTo>
                  <a:lnTo>
                    <a:pt x="525" y="582"/>
                  </a:lnTo>
                  <a:lnTo>
                    <a:pt x="524" y="583"/>
                  </a:lnTo>
                  <a:lnTo>
                    <a:pt x="523" y="584"/>
                  </a:lnTo>
                  <a:lnTo>
                    <a:pt x="522" y="584"/>
                  </a:lnTo>
                  <a:lnTo>
                    <a:pt x="522" y="585"/>
                  </a:lnTo>
                  <a:lnTo>
                    <a:pt x="523" y="584"/>
                  </a:lnTo>
                  <a:lnTo>
                    <a:pt x="523" y="585"/>
                  </a:lnTo>
                  <a:lnTo>
                    <a:pt x="522" y="587"/>
                  </a:lnTo>
                  <a:lnTo>
                    <a:pt x="521" y="589"/>
                  </a:lnTo>
                  <a:lnTo>
                    <a:pt x="520" y="590"/>
                  </a:lnTo>
                  <a:lnTo>
                    <a:pt x="519" y="590"/>
                  </a:lnTo>
                  <a:lnTo>
                    <a:pt x="517" y="591"/>
                  </a:lnTo>
                  <a:lnTo>
                    <a:pt x="515" y="592"/>
                  </a:lnTo>
                  <a:lnTo>
                    <a:pt x="513" y="594"/>
                  </a:lnTo>
                  <a:lnTo>
                    <a:pt x="512" y="594"/>
                  </a:lnTo>
                  <a:lnTo>
                    <a:pt x="511" y="595"/>
                  </a:lnTo>
                  <a:lnTo>
                    <a:pt x="510" y="595"/>
                  </a:lnTo>
                  <a:lnTo>
                    <a:pt x="509" y="596"/>
                  </a:lnTo>
                  <a:lnTo>
                    <a:pt x="507" y="596"/>
                  </a:lnTo>
                  <a:lnTo>
                    <a:pt x="505" y="597"/>
                  </a:lnTo>
                  <a:lnTo>
                    <a:pt x="503" y="598"/>
                  </a:lnTo>
                  <a:lnTo>
                    <a:pt x="502" y="599"/>
                  </a:lnTo>
                  <a:lnTo>
                    <a:pt x="501" y="599"/>
                  </a:lnTo>
                  <a:lnTo>
                    <a:pt x="500" y="600"/>
                  </a:lnTo>
                  <a:lnTo>
                    <a:pt x="499" y="600"/>
                  </a:lnTo>
                  <a:lnTo>
                    <a:pt x="498" y="600"/>
                  </a:lnTo>
                  <a:lnTo>
                    <a:pt x="497" y="600"/>
                  </a:lnTo>
                  <a:lnTo>
                    <a:pt x="497" y="601"/>
                  </a:lnTo>
                  <a:lnTo>
                    <a:pt x="496" y="601"/>
                  </a:lnTo>
                  <a:lnTo>
                    <a:pt x="494" y="602"/>
                  </a:lnTo>
                  <a:lnTo>
                    <a:pt x="492" y="603"/>
                  </a:lnTo>
                  <a:lnTo>
                    <a:pt x="491" y="604"/>
                  </a:lnTo>
                  <a:lnTo>
                    <a:pt x="490" y="604"/>
                  </a:lnTo>
                  <a:lnTo>
                    <a:pt x="489" y="605"/>
                  </a:lnTo>
                  <a:lnTo>
                    <a:pt x="487" y="606"/>
                  </a:lnTo>
                  <a:lnTo>
                    <a:pt x="486" y="606"/>
                  </a:lnTo>
                  <a:lnTo>
                    <a:pt x="485" y="606"/>
                  </a:lnTo>
                  <a:lnTo>
                    <a:pt x="485" y="607"/>
                  </a:lnTo>
                  <a:lnTo>
                    <a:pt x="484" y="607"/>
                  </a:lnTo>
                  <a:lnTo>
                    <a:pt x="481" y="608"/>
                  </a:lnTo>
                  <a:lnTo>
                    <a:pt x="479" y="609"/>
                  </a:lnTo>
                  <a:lnTo>
                    <a:pt x="477" y="611"/>
                  </a:lnTo>
                  <a:lnTo>
                    <a:pt x="477" y="612"/>
                  </a:lnTo>
                  <a:lnTo>
                    <a:pt x="476" y="614"/>
                  </a:lnTo>
                  <a:lnTo>
                    <a:pt x="475" y="612"/>
                  </a:lnTo>
                  <a:lnTo>
                    <a:pt x="473" y="612"/>
                  </a:lnTo>
                  <a:lnTo>
                    <a:pt x="471" y="612"/>
                  </a:lnTo>
                  <a:lnTo>
                    <a:pt x="470" y="611"/>
                  </a:lnTo>
                  <a:lnTo>
                    <a:pt x="471" y="610"/>
                  </a:lnTo>
                  <a:lnTo>
                    <a:pt x="470" y="610"/>
                  </a:lnTo>
                  <a:lnTo>
                    <a:pt x="470" y="609"/>
                  </a:lnTo>
                  <a:lnTo>
                    <a:pt x="471" y="609"/>
                  </a:lnTo>
                  <a:lnTo>
                    <a:pt x="470" y="609"/>
                  </a:lnTo>
                  <a:lnTo>
                    <a:pt x="470" y="610"/>
                  </a:lnTo>
                  <a:lnTo>
                    <a:pt x="469" y="610"/>
                  </a:lnTo>
                  <a:lnTo>
                    <a:pt x="469" y="609"/>
                  </a:lnTo>
                  <a:lnTo>
                    <a:pt x="468" y="608"/>
                  </a:lnTo>
                  <a:lnTo>
                    <a:pt x="468" y="606"/>
                  </a:lnTo>
                  <a:lnTo>
                    <a:pt x="468" y="605"/>
                  </a:lnTo>
                  <a:lnTo>
                    <a:pt x="469" y="605"/>
                  </a:lnTo>
                  <a:lnTo>
                    <a:pt x="469" y="604"/>
                  </a:lnTo>
                  <a:lnTo>
                    <a:pt x="468" y="604"/>
                  </a:lnTo>
                  <a:lnTo>
                    <a:pt x="468" y="603"/>
                  </a:lnTo>
                  <a:lnTo>
                    <a:pt x="469" y="603"/>
                  </a:lnTo>
                  <a:lnTo>
                    <a:pt x="468" y="602"/>
                  </a:lnTo>
                  <a:lnTo>
                    <a:pt x="467" y="601"/>
                  </a:lnTo>
                  <a:lnTo>
                    <a:pt x="467" y="600"/>
                  </a:lnTo>
                  <a:lnTo>
                    <a:pt x="466" y="600"/>
                  </a:lnTo>
                  <a:lnTo>
                    <a:pt x="466" y="601"/>
                  </a:lnTo>
                  <a:lnTo>
                    <a:pt x="467" y="602"/>
                  </a:lnTo>
                  <a:lnTo>
                    <a:pt x="467" y="603"/>
                  </a:lnTo>
                  <a:lnTo>
                    <a:pt x="467" y="604"/>
                  </a:lnTo>
                  <a:lnTo>
                    <a:pt x="467" y="606"/>
                  </a:lnTo>
                  <a:lnTo>
                    <a:pt x="467" y="607"/>
                  </a:lnTo>
                  <a:lnTo>
                    <a:pt x="467" y="608"/>
                  </a:lnTo>
                  <a:lnTo>
                    <a:pt x="467" y="609"/>
                  </a:lnTo>
                  <a:lnTo>
                    <a:pt x="466" y="609"/>
                  </a:lnTo>
                  <a:lnTo>
                    <a:pt x="467" y="610"/>
                  </a:lnTo>
                  <a:lnTo>
                    <a:pt x="468" y="611"/>
                  </a:lnTo>
                  <a:lnTo>
                    <a:pt x="467" y="611"/>
                  </a:lnTo>
                  <a:lnTo>
                    <a:pt x="464" y="611"/>
                  </a:lnTo>
                  <a:lnTo>
                    <a:pt x="463" y="610"/>
                  </a:lnTo>
                  <a:lnTo>
                    <a:pt x="462" y="609"/>
                  </a:lnTo>
                  <a:lnTo>
                    <a:pt x="461" y="609"/>
                  </a:lnTo>
                  <a:lnTo>
                    <a:pt x="462" y="610"/>
                  </a:lnTo>
                  <a:lnTo>
                    <a:pt x="462" y="611"/>
                  </a:lnTo>
                  <a:lnTo>
                    <a:pt x="461" y="611"/>
                  </a:lnTo>
                  <a:lnTo>
                    <a:pt x="460" y="611"/>
                  </a:lnTo>
                  <a:lnTo>
                    <a:pt x="459" y="612"/>
                  </a:lnTo>
                  <a:lnTo>
                    <a:pt x="460" y="614"/>
                  </a:lnTo>
                  <a:lnTo>
                    <a:pt x="460" y="612"/>
                  </a:lnTo>
                  <a:lnTo>
                    <a:pt x="461" y="612"/>
                  </a:lnTo>
                  <a:lnTo>
                    <a:pt x="462" y="612"/>
                  </a:lnTo>
                  <a:lnTo>
                    <a:pt x="463" y="611"/>
                  </a:lnTo>
                  <a:lnTo>
                    <a:pt x="464" y="611"/>
                  </a:lnTo>
                  <a:lnTo>
                    <a:pt x="464" y="612"/>
                  </a:lnTo>
                  <a:lnTo>
                    <a:pt x="463" y="612"/>
                  </a:lnTo>
                  <a:lnTo>
                    <a:pt x="463" y="614"/>
                  </a:lnTo>
                  <a:lnTo>
                    <a:pt x="464" y="614"/>
                  </a:lnTo>
                  <a:lnTo>
                    <a:pt x="463" y="616"/>
                  </a:lnTo>
                  <a:lnTo>
                    <a:pt x="464" y="616"/>
                  </a:lnTo>
                  <a:lnTo>
                    <a:pt x="465" y="615"/>
                  </a:lnTo>
                  <a:lnTo>
                    <a:pt x="466" y="614"/>
                  </a:lnTo>
                  <a:lnTo>
                    <a:pt x="468" y="614"/>
                  </a:lnTo>
                  <a:lnTo>
                    <a:pt x="468" y="615"/>
                  </a:lnTo>
                  <a:lnTo>
                    <a:pt x="469" y="615"/>
                  </a:lnTo>
                  <a:lnTo>
                    <a:pt x="469" y="616"/>
                  </a:lnTo>
                  <a:lnTo>
                    <a:pt x="468" y="617"/>
                  </a:lnTo>
                  <a:lnTo>
                    <a:pt x="467" y="617"/>
                  </a:lnTo>
                  <a:lnTo>
                    <a:pt x="466" y="617"/>
                  </a:lnTo>
                  <a:lnTo>
                    <a:pt x="466" y="618"/>
                  </a:lnTo>
                  <a:lnTo>
                    <a:pt x="467" y="618"/>
                  </a:lnTo>
                  <a:lnTo>
                    <a:pt x="468" y="617"/>
                  </a:lnTo>
                  <a:lnTo>
                    <a:pt x="469" y="617"/>
                  </a:lnTo>
                  <a:lnTo>
                    <a:pt x="470" y="616"/>
                  </a:lnTo>
                  <a:lnTo>
                    <a:pt x="470" y="615"/>
                  </a:lnTo>
                  <a:lnTo>
                    <a:pt x="471" y="615"/>
                  </a:lnTo>
                  <a:lnTo>
                    <a:pt x="470" y="616"/>
                  </a:lnTo>
                  <a:lnTo>
                    <a:pt x="469" y="617"/>
                  </a:lnTo>
                  <a:lnTo>
                    <a:pt x="467" y="618"/>
                  </a:lnTo>
                  <a:lnTo>
                    <a:pt x="466" y="619"/>
                  </a:lnTo>
                  <a:lnTo>
                    <a:pt x="465" y="619"/>
                  </a:lnTo>
                  <a:lnTo>
                    <a:pt x="464" y="620"/>
                  </a:lnTo>
                  <a:lnTo>
                    <a:pt x="463" y="620"/>
                  </a:lnTo>
                  <a:lnTo>
                    <a:pt x="462" y="621"/>
                  </a:lnTo>
                  <a:lnTo>
                    <a:pt x="460" y="622"/>
                  </a:lnTo>
                  <a:lnTo>
                    <a:pt x="460" y="623"/>
                  </a:lnTo>
                  <a:lnTo>
                    <a:pt x="459" y="624"/>
                  </a:lnTo>
                  <a:lnTo>
                    <a:pt x="456" y="625"/>
                  </a:lnTo>
                  <a:lnTo>
                    <a:pt x="455" y="626"/>
                  </a:lnTo>
                  <a:lnTo>
                    <a:pt x="454" y="627"/>
                  </a:lnTo>
                  <a:lnTo>
                    <a:pt x="453" y="627"/>
                  </a:lnTo>
                  <a:lnTo>
                    <a:pt x="453" y="628"/>
                  </a:lnTo>
                  <a:lnTo>
                    <a:pt x="452" y="629"/>
                  </a:lnTo>
                  <a:lnTo>
                    <a:pt x="451" y="629"/>
                  </a:lnTo>
                  <a:lnTo>
                    <a:pt x="451" y="630"/>
                  </a:lnTo>
                  <a:lnTo>
                    <a:pt x="451" y="631"/>
                  </a:lnTo>
                  <a:lnTo>
                    <a:pt x="450" y="631"/>
                  </a:lnTo>
                  <a:lnTo>
                    <a:pt x="449" y="632"/>
                  </a:lnTo>
                  <a:lnTo>
                    <a:pt x="449" y="631"/>
                  </a:lnTo>
                  <a:lnTo>
                    <a:pt x="448" y="631"/>
                  </a:lnTo>
                  <a:lnTo>
                    <a:pt x="448" y="630"/>
                  </a:lnTo>
                  <a:lnTo>
                    <a:pt x="447" y="629"/>
                  </a:lnTo>
                  <a:lnTo>
                    <a:pt x="447" y="628"/>
                  </a:lnTo>
                  <a:lnTo>
                    <a:pt x="448" y="628"/>
                  </a:lnTo>
                  <a:lnTo>
                    <a:pt x="448" y="627"/>
                  </a:lnTo>
                  <a:lnTo>
                    <a:pt x="449" y="627"/>
                  </a:lnTo>
                  <a:lnTo>
                    <a:pt x="449" y="626"/>
                  </a:lnTo>
                  <a:lnTo>
                    <a:pt x="449" y="625"/>
                  </a:lnTo>
                  <a:lnTo>
                    <a:pt x="449" y="624"/>
                  </a:lnTo>
                  <a:lnTo>
                    <a:pt x="448" y="623"/>
                  </a:lnTo>
                  <a:lnTo>
                    <a:pt x="447" y="622"/>
                  </a:lnTo>
                  <a:lnTo>
                    <a:pt x="446" y="622"/>
                  </a:lnTo>
                  <a:lnTo>
                    <a:pt x="446" y="621"/>
                  </a:lnTo>
                  <a:lnTo>
                    <a:pt x="445" y="620"/>
                  </a:lnTo>
                  <a:lnTo>
                    <a:pt x="446" y="620"/>
                  </a:lnTo>
                  <a:lnTo>
                    <a:pt x="445" y="619"/>
                  </a:lnTo>
                  <a:lnTo>
                    <a:pt x="445" y="618"/>
                  </a:lnTo>
                  <a:lnTo>
                    <a:pt x="445" y="617"/>
                  </a:lnTo>
                  <a:lnTo>
                    <a:pt x="444" y="616"/>
                  </a:lnTo>
                  <a:lnTo>
                    <a:pt x="444" y="617"/>
                  </a:lnTo>
                  <a:lnTo>
                    <a:pt x="443" y="616"/>
                  </a:lnTo>
                  <a:lnTo>
                    <a:pt x="443" y="615"/>
                  </a:lnTo>
                  <a:lnTo>
                    <a:pt x="442" y="616"/>
                  </a:lnTo>
                  <a:lnTo>
                    <a:pt x="442" y="615"/>
                  </a:lnTo>
                  <a:lnTo>
                    <a:pt x="441" y="615"/>
                  </a:lnTo>
                  <a:lnTo>
                    <a:pt x="440" y="615"/>
                  </a:lnTo>
                  <a:lnTo>
                    <a:pt x="440" y="614"/>
                  </a:lnTo>
                  <a:lnTo>
                    <a:pt x="440" y="612"/>
                  </a:lnTo>
                  <a:lnTo>
                    <a:pt x="439" y="612"/>
                  </a:lnTo>
                  <a:lnTo>
                    <a:pt x="439" y="611"/>
                  </a:lnTo>
                  <a:lnTo>
                    <a:pt x="439" y="610"/>
                  </a:lnTo>
                  <a:lnTo>
                    <a:pt x="438" y="610"/>
                  </a:lnTo>
                  <a:lnTo>
                    <a:pt x="438" y="609"/>
                  </a:lnTo>
                  <a:lnTo>
                    <a:pt x="438" y="608"/>
                  </a:lnTo>
                  <a:lnTo>
                    <a:pt x="438" y="607"/>
                  </a:lnTo>
                  <a:lnTo>
                    <a:pt x="438" y="606"/>
                  </a:lnTo>
                  <a:lnTo>
                    <a:pt x="438" y="605"/>
                  </a:lnTo>
                  <a:lnTo>
                    <a:pt x="437" y="605"/>
                  </a:lnTo>
                  <a:lnTo>
                    <a:pt x="436" y="605"/>
                  </a:lnTo>
                  <a:lnTo>
                    <a:pt x="436" y="604"/>
                  </a:lnTo>
                  <a:lnTo>
                    <a:pt x="435" y="604"/>
                  </a:lnTo>
                  <a:lnTo>
                    <a:pt x="435" y="603"/>
                  </a:lnTo>
                  <a:lnTo>
                    <a:pt x="434" y="603"/>
                  </a:lnTo>
                  <a:lnTo>
                    <a:pt x="434" y="602"/>
                  </a:lnTo>
                  <a:lnTo>
                    <a:pt x="432" y="602"/>
                  </a:lnTo>
                  <a:lnTo>
                    <a:pt x="432" y="601"/>
                  </a:lnTo>
                  <a:lnTo>
                    <a:pt x="432" y="600"/>
                  </a:lnTo>
                  <a:lnTo>
                    <a:pt x="432" y="599"/>
                  </a:lnTo>
                  <a:lnTo>
                    <a:pt x="434" y="599"/>
                  </a:lnTo>
                  <a:lnTo>
                    <a:pt x="434" y="598"/>
                  </a:lnTo>
                  <a:lnTo>
                    <a:pt x="434" y="597"/>
                  </a:lnTo>
                  <a:lnTo>
                    <a:pt x="432" y="597"/>
                  </a:lnTo>
                  <a:lnTo>
                    <a:pt x="432" y="596"/>
                  </a:lnTo>
                  <a:lnTo>
                    <a:pt x="432" y="595"/>
                  </a:lnTo>
                  <a:lnTo>
                    <a:pt x="432" y="594"/>
                  </a:lnTo>
                  <a:lnTo>
                    <a:pt x="431" y="594"/>
                  </a:lnTo>
                  <a:lnTo>
                    <a:pt x="431" y="593"/>
                  </a:lnTo>
                  <a:lnTo>
                    <a:pt x="431" y="592"/>
                  </a:lnTo>
                  <a:lnTo>
                    <a:pt x="430" y="592"/>
                  </a:lnTo>
                  <a:lnTo>
                    <a:pt x="430" y="593"/>
                  </a:lnTo>
                  <a:lnTo>
                    <a:pt x="430" y="592"/>
                  </a:lnTo>
                  <a:lnTo>
                    <a:pt x="429" y="592"/>
                  </a:lnTo>
                  <a:lnTo>
                    <a:pt x="428" y="592"/>
                  </a:lnTo>
                  <a:lnTo>
                    <a:pt x="427" y="592"/>
                  </a:lnTo>
                  <a:lnTo>
                    <a:pt x="426" y="592"/>
                  </a:lnTo>
                  <a:lnTo>
                    <a:pt x="426" y="591"/>
                  </a:lnTo>
                  <a:lnTo>
                    <a:pt x="425" y="591"/>
                  </a:lnTo>
                  <a:lnTo>
                    <a:pt x="424" y="591"/>
                  </a:lnTo>
                  <a:lnTo>
                    <a:pt x="424" y="590"/>
                  </a:lnTo>
                  <a:lnTo>
                    <a:pt x="423" y="590"/>
                  </a:lnTo>
                  <a:lnTo>
                    <a:pt x="423" y="589"/>
                  </a:lnTo>
                  <a:lnTo>
                    <a:pt x="422" y="589"/>
                  </a:lnTo>
                  <a:lnTo>
                    <a:pt x="422" y="587"/>
                  </a:lnTo>
                  <a:lnTo>
                    <a:pt x="422" y="586"/>
                  </a:lnTo>
                  <a:lnTo>
                    <a:pt x="421" y="586"/>
                  </a:lnTo>
                  <a:lnTo>
                    <a:pt x="421" y="585"/>
                  </a:lnTo>
                  <a:lnTo>
                    <a:pt x="422" y="585"/>
                  </a:lnTo>
                  <a:lnTo>
                    <a:pt x="422" y="584"/>
                  </a:lnTo>
                  <a:lnTo>
                    <a:pt x="421" y="584"/>
                  </a:lnTo>
                  <a:lnTo>
                    <a:pt x="421" y="583"/>
                  </a:lnTo>
                  <a:lnTo>
                    <a:pt x="421" y="582"/>
                  </a:lnTo>
                  <a:lnTo>
                    <a:pt x="422" y="582"/>
                  </a:lnTo>
                  <a:lnTo>
                    <a:pt x="422" y="581"/>
                  </a:lnTo>
                  <a:lnTo>
                    <a:pt x="422" y="580"/>
                  </a:lnTo>
                  <a:lnTo>
                    <a:pt x="423" y="580"/>
                  </a:lnTo>
                  <a:lnTo>
                    <a:pt x="423" y="579"/>
                  </a:lnTo>
                  <a:lnTo>
                    <a:pt x="424" y="579"/>
                  </a:lnTo>
                  <a:lnTo>
                    <a:pt x="424" y="578"/>
                  </a:lnTo>
                  <a:lnTo>
                    <a:pt x="423" y="578"/>
                  </a:lnTo>
                  <a:lnTo>
                    <a:pt x="423" y="577"/>
                  </a:lnTo>
                  <a:lnTo>
                    <a:pt x="424" y="576"/>
                  </a:lnTo>
                  <a:lnTo>
                    <a:pt x="423" y="576"/>
                  </a:lnTo>
                  <a:lnTo>
                    <a:pt x="423" y="575"/>
                  </a:lnTo>
                  <a:lnTo>
                    <a:pt x="424" y="575"/>
                  </a:lnTo>
                  <a:lnTo>
                    <a:pt x="424" y="574"/>
                  </a:lnTo>
                  <a:lnTo>
                    <a:pt x="424" y="573"/>
                  </a:lnTo>
                  <a:lnTo>
                    <a:pt x="424" y="572"/>
                  </a:lnTo>
                  <a:lnTo>
                    <a:pt x="424" y="571"/>
                  </a:lnTo>
                  <a:lnTo>
                    <a:pt x="424" y="570"/>
                  </a:lnTo>
                  <a:lnTo>
                    <a:pt x="425" y="570"/>
                  </a:lnTo>
                  <a:lnTo>
                    <a:pt x="425" y="569"/>
                  </a:lnTo>
                  <a:lnTo>
                    <a:pt x="426" y="569"/>
                  </a:lnTo>
                  <a:lnTo>
                    <a:pt x="426" y="568"/>
                  </a:lnTo>
                  <a:lnTo>
                    <a:pt x="427" y="568"/>
                  </a:lnTo>
                  <a:lnTo>
                    <a:pt x="428" y="568"/>
                  </a:lnTo>
                  <a:lnTo>
                    <a:pt x="429" y="568"/>
                  </a:lnTo>
                  <a:lnTo>
                    <a:pt x="430" y="568"/>
                  </a:lnTo>
                  <a:lnTo>
                    <a:pt x="431" y="568"/>
                  </a:lnTo>
                  <a:lnTo>
                    <a:pt x="431" y="567"/>
                  </a:lnTo>
                  <a:lnTo>
                    <a:pt x="431" y="566"/>
                  </a:lnTo>
                  <a:lnTo>
                    <a:pt x="431" y="565"/>
                  </a:lnTo>
                  <a:lnTo>
                    <a:pt x="430" y="565"/>
                  </a:lnTo>
                  <a:lnTo>
                    <a:pt x="430" y="564"/>
                  </a:lnTo>
                  <a:lnTo>
                    <a:pt x="430" y="562"/>
                  </a:lnTo>
                  <a:lnTo>
                    <a:pt x="429" y="562"/>
                  </a:lnTo>
                  <a:lnTo>
                    <a:pt x="428" y="562"/>
                  </a:lnTo>
                  <a:lnTo>
                    <a:pt x="428" y="561"/>
                  </a:lnTo>
                  <a:lnTo>
                    <a:pt x="428" y="560"/>
                  </a:lnTo>
                  <a:lnTo>
                    <a:pt x="428" y="559"/>
                  </a:lnTo>
                  <a:lnTo>
                    <a:pt x="428" y="558"/>
                  </a:lnTo>
                  <a:lnTo>
                    <a:pt x="428" y="557"/>
                  </a:lnTo>
                  <a:lnTo>
                    <a:pt x="429" y="557"/>
                  </a:lnTo>
                  <a:lnTo>
                    <a:pt x="430" y="557"/>
                  </a:lnTo>
                  <a:lnTo>
                    <a:pt x="430" y="556"/>
                  </a:lnTo>
                  <a:lnTo>
                    <a:pt x="431" y="556"/>
                  </a:lnTo>
                  <a:lnTo>
                    <a:pt x="431" y="555"/>
                  </a:lnTo>
                  <a:lnTo>
                    <a:pt x="431" y="554"/>
                  </a:lnTo>
                  <a:lnTo>
                    <a:pt x="431" y="553"/>
                  </a:lnTo>
                  <a:lnTo>
                    <a:pt x="431" y="552"/>
                  </a:lnTo>
                  <a:lnTo>
                    <a:pt x="431" y="551"/>
                  </a:lnTo>
                  <a:lnTo>
                    <a:pt x="431" y="550"/>
                  </a:lnTo>
                  <a:lnTo>
                    <a:pt x="431" y="549"/>
                  </a:lnTo>
                  <a:lnTo>
                    <a:pt x="431" y="548"/>
                  </a:lnTo>
                  <a:lnTo>
                    <a:pt x="430" y="548"/>
                  </a:lnTo>
                  <a:lnTo>
                    <a:pt x="429" y="548"/>
                  </a:lnTo>
                  <a:lnTo>
                    <a:pt x="429" y="547"/>
                  </a:lnTo>
                  <a:lnTo>
                    <a:pt x="429" y="546"/>
                  </a:lnTo>
                  <a:lnTo>
                    <a:pt x="429" y="545"/>
                  </a:lnTo>
                  <a:lnTo>
                    <a:pt x="428" y="545"/>
                  </a:lnTo>
                  <a:lnTo>
                    <a:pt x="427" y="545"/>
                  </a:lnTo>
                  <a:lnTo>
                    <a:pt x="427" y="544"/>
                  </a:lnTo>
                  <a:lnTo>
                    <a:pt x="426" y="544"/>
                  </a:lnTo>
                  <a:lnTo>
                    <a:pt x="426" y="543"/>
                  </a:lnTo>
                  <a:lnTo>
                    <a:pt x="426" y="542"/>
                  </a:lnTo>
                  <a:lnTo>
                    <a:pt x="427" y="542"/>
                  </a:lnTo>
                  <a:lnTo>
                    <a:pt x="427" y="541"/>
                  </a:lnTo>
                  <a:lnTo>
                    <a:pt x="427" y="540"/>
                  </a:lnTo>
                  <a:lnTo>
                    <a:pt x="426" y="540"/>
                  </a:lnTo>
                  <a:lnTo>
                    <a:pt x="426" y="539"/>
                  </a:lnTo>
                  <a:lnTo>
                    <a:pt x="425" y="539"/>
                  </a:lnTo>
                  <a:lnTo>
                    <a:pt x="425" y="537"/>
                  </a:lnTo>
                  <a:lnTo>
                    <a:pt x="425" y="536"/>
                  </a:lnTo>
                  <a:lnTo>
                    <a:pt x="424" y="535"/>
                  </a:lnTo>
                  <a:lnTo>
                    <a:pt x="425" y="535"/>
                  </a:lnTo>
                  <a:lnTo>
                    <a:pt x="425" y="534"/>
                  </a:lnTo>
                  <a:lnTo>
                    <a:pt x="424" y="534"/>
                  </a:lnTo>
                  <a:lnTo>
                    <a:pt x="424" y="533"/>
                  </a:lnTo>
                  <a:lnTo>
                    <a:pt x="425" y="533"/>
                  </a:lnTo>
                  <a:lnTo>
                    <a:pt x="425" y="532"/>
                  </a:lnTo>
                  <a:lnTo>
                    <a:pt x="425" y="531"/>
                  </a:lnTo>
                  <a:lnTo>
                    <a:pt x="424" y="531"/>
                  </a:lnTo>
                  <a:lnTo>
                    <a:pt x="424" y="530"/>
                  </a:lnTo>
                  <a:lnTo>
                    <a:pt x="423" y="530"/>
                  </a:lnTo>
                  <a:lnTo>
                    <a:pt x="423" y="529"/>
                  </a:lnTo>
                  <a:lnTo>
                    <a:pt x="423" y="528"/>
                  </a:lnTo>
                  <a:lnTo>
                    <a:pt x="422" y="528"/>
                  </a:lnTo>
                  <a:lnTo>
                    <a:pt x="422" y="527"/>
                  </a:lnTo>
                  <a:lnTo>
                    <a:pt x="423" y="527"/>
                  </a:lnTo>
                  <a:lnTo>
                    <a:pt x="423" y="526"/>
                  </a:lnTo>
                  <a:lnTo>
                    <a:pt x="423" y="525"/>
                  </a:lnTo>
                  <a:lnTo>
                    <a:pt x="422" y="524"/>
                  </a:lnTo>
                  <a:lnTo>
                    <a:pt x="422" y="523"/>
                  </a:lnTo>
                  <a:lnTo>
                    <a:pt x="421" y="522"/>
                  </a:lnTo>
                  <a:lnTo>
                    <a:pt x="421" y="521"/>
                  </a:lnTo>
                  <a:lnTo>
                    <a:pt x="420" y="521"/>
                  </a:lnTo>
                  <a:lnTo>
                    <a:pt x="419" y="521"/>
                  </a:lnTo>
                  <a:lnTo>
                    <a:pt x="418" y="521"/>
                  </a:lnTo>
                  <a:lnTo>
                    <a:pt x="417" y="521"/>
                  </a:lnTo>
                  <a:lnTo>
                    <a:pt x="416" y="521"/>
                  </a:lnTo>
                  <a:lnTo>
                    <a:pt x="416" y="520"/>
                  </a:lnTo>
                  <a:lnTo>
                    <a:pt x="415" y="520"/>
                  </a:lnTo>
                  <a:lnTo>
                    <a:pt x="415" y="519"/>
                  </a:lnTo>
                  <a:lnTo>
                    <a:pt x="414" y="519"/>
                  </a:lnTo>
                  <a:lnTo>
                    <a:pt x="414" y="518"/>
                  </a:lnTo>
                  <a:lnTo>
                    <a:pt x="414" y="517"/>
                  </a:lnTo>
                  <a:lnTo>
                    <a:pt x="414" y="516"/>
                  </a:lnTo>
                  <a:lnTo>
                    <a:pt x="413" y="516"/>
                  </a:lnTo>
                  <a:lnTo>
                    <a:pt x="412" y="515"/>
                  </a:lnTo>
                  <a:lnTo>
                    <a:pt x="412" y="514"/>
                  </a:lnTo>
                  <a:lnTo>
                    <a:pt x="412" y="512"/>
                  </a:lnTo>
                  <a:lnTo>
                    <a:pt x="412" y="511"/>
                  </a:lnTo>
                  <a:lnTo>
                    <a:pt x="412" y="510"/>
                  </a:lnTo>
                  <a:lnTo>
                    <a:pt x="411" y="510"/>
                  </a:lnTo>
                  <a:lnTo>
                    <a:pt x="411" y="509"/>
                  </a:lnTo>
                  <a:lnTo>
                    <a:pt x="410" y="508"/>
                  </a:lnTo>
                  <a:lnTo>
                    <a:pt x="410" y="507"/>
                  </a:lnTo>
                  <a:lnTo>
                    <a:pt x="410" y="506"/>
                  </a:lnTo>
                  <a:lnTo>
                    <a:pt x="410" y="505"/>
                  </a:lnTo>
                  <a:lnTo>
                    <a:pt x="410" y="504"/>
                  </a:lnTo>
                  <a:lnTo>
                    <a:pt x="409" y="504"/>
                  </a:lnTo>
                  <a:lnTo>
                    <a:pt x="409" y="503"/>
                  </a:lnTo>
                  <a:lnTo>
                    <a:pt x="409" y="502"/>
                  </a:lnTo>
                  <a:lnTo>
                    <a:pt x="409" y="501"/>
                  </a:lnTo>
                  <a:lnTo>
                    <a:pt x="410" y="501"/>
                  </a:lnTo>
                  <a:lnTo>
                    <a:pt x="411" y="501"/>
                  </a:lnTo>
                  <a:lnTo>
                    <a:pt x="411" y="500"/>
                  </a:lnTo>
                  <a:lnTo>
                    <a:pt x="410" y="500"/>
                  </a:lnTo>
                  <a:lnTo>
                    <a:pt x="410" y="499"/>
                  </a:lnTo>
                  <a:lnTo>
                    <a:pt x="410" y="498"/>
                  </a:lnTo>
                  <a:lnTo>
                    <a:pt x="409" y="498"/>
                  </a:lnTo>
                  <a:lnTo>
                    <a:pt x="409" y="497"/>
                  </a:lnTo>
                  <a:lnTo>
                    <a:pt x="409" y="496"/>
                  </a:lnTo>
                  <a:lnTo>
                    <a:pt x="410" y="496"/>
                  </a:lnTo>
                  <a:lnTo>
                    <a:pt x="411" y="496"/>
                  </a:lnTo>
                  <a:lnTo>
                    <a:pt x="411" y="495"/>
                  </a:lnTo>
                  <a:lnTo>
                    <a:pt x="411" y="494"/>
                  </a:lnTo>
                  <a:lnTo>
                    <a:pt x="412" y="494"/>
                  </a:lnTo>
                  <a:lnTo>
                    <a:pt x="413" y="494"/>
                  </a:lnTo>
                  <a:lnTo>
                    <a:pt x="413" y="493"/>
                  </a:lnTo>
                  <a:lnTo>
                    <a:pt x="414" y="493"/>
                  </a:lnTo>
                  <a:lnTo>
                    <a:pt x="414" y="492"/>
                  </a:lnTo>
                  <a:lnTo>
                    <a:pt x="413" y="492"/>
                  </a:lnTo>
                  <a:lnTo>
                    <a:pt x="412" y="492"/>
                  </a:lnTo>
                  <a:lnTo>
                    <a:pt x="412" y="491"/>
                  </a:lnTo>
                  <a:lnTo>
                    <a:pt x="411" y="491"/>
                  </a:lnTo>
                  <a:lnTo>
                    <a:pt x="411" y="490"/>
                  </a:lnTo>
                  <a:lnTo>
                    <a:pt x="411" y="489"/>
                  </a:lnTo>
                  <a:lnTo>
                    <a:pt x="411" y="487"/>
                  </a:lnTo>
                  <a:lnTo>
                    <a:pt x="411" y="486"/>
                  </a:lnTo>
                  <a:lnTo>
                    <a:pt x="410" y="486"/>
                  </a:lnTo>
                  <a:lnTo>
                    <a:pt x="410" y="485"/>
                  </a:lnTo>
                  <a:lnTo>
                    <a:pt x="409" y="485"/>
                  </a:lnTo>
                  <a:lnTo>
                    <a:pt x="409" y="484"/>
                  </a:lnTo>
                  <a:lnTo>
                    <a:pt x="407" y="484"/>
                  </a:lnTo>
                  <a:lnTo>
                    <a:pt x="407" y="483"/>
                  </a:lnTo>
                  <a:lnTo>
                    <a:pt x="407" y="482"/>
                  </a:lnTo>
                  <a:lnTo>
                    <a:pt x="409" y="482"/>
                  </a:lnTo>
                  <a:lnTo>
                    <a:pt x="409" y="481"/>
                  </a:lnTo>
                  <a:lnTo>
                    <a:pt x="409" y="480"/>
                  </a:lnTo>
                  <a:lnTo>
                    <a:pt x="410" y="480"/>
                  </a:lnTo>
                  <a:lnTo>
                    <a:pt x="410" y="479"/>
                  </a:lnTo>
                  <a:lnTo>
                    <a:pt x="409" y="479"/>
                  </a:lnTo>
                  <a:lnTo>
                    <a:pt x="409" y="478"/>
                  </a:lnTo>
                  <a:lnTo>
                    <a:pt x="409" y="477"/>
                  </a:lnTo>
                  <a:lnTo>
                    <a:pt x="407" y="477"/>
                  </a:lnTo>
                  <a:lnTo>
                    <a:pt x="406" y="477"/>
                  </a:lnTo>
                  <a:lnTo>
                    <a:pt x="406" y="476"/>
                  </a:lnTo>
                  <a:lnTo>
                    <a:pt x="405" y="476"/>
                  </a:lnTo>
                  <a:lnTo>
                    <a:pt x="405" y="475"/>
                  </a:lnTo>
                  <a:lnTo>
                    <a:pt x="405" y="474"/>
                  </a:lnTo>
                  <a:lnTo>
                    <a:pt x="405" y="473"/>
                  </a:lnTo>
                  <a:lnTo>
                    <a:pt x="405" y="472"/>
                  </a:lnTo>
                  <a:lnTo>
                    <a:pt x="404" y="472"/>
                  </a:lnTo>
                  <a:lnTo>
                    <a:pt x="403" y="472"/>
                  </a:lnTo>
                  <a:lnTo>
                    <a:pt x="403" y="471"/>
                  </a:lnTo>
                  <a:lnTo>
                    <a:pt x="402" y="471"/>
                  </a:lnTo>
                  <a:lnTo>
                    <a:pt x="401" y="471"/>
                  </a:lnTo>
                  <a:lnTo>
                    <a:pt x="400" y="471"/>
                  </a:lnTo>
                  <a:lnTo>
                    <a:pt x="400" y="470"/>
                  </a:lnTo>
                  <a:lnTo>
                    <a:pt x="400" y="469"/>
                  </a:lnTo>
                  <a:lnTo>
                    <a:pt x="400" y="468"/>
                  </a:lnTo>
                  <a:lnTo>
                    <a:pt x="400" y="467"/>
                  </a:lnTo>
                  <a:lnTo>
                    <a:pt x="400" y="466"/>
                  </a:lnTo>
                  <a:lnTo>
                    <a:pt x="401" y="466"/>
                  </a:lnTo>
                  <a:lnTo>
                    <a:pt x="401" y="465"/>
                  </a:lnTo>
                  <a:lnTo>
                    <a:pt x="401" y="464"/>
                  </a:lnTo>
                  <a:lnTo>
                    <a:pt x="401" y="462"/>
                  </a:lnTo>
                  <a:lnTo>
                    <a:pt x="401" y="461"/>
                  </a:lnTo>
                  <a:lnTo>
                    <a:pt x="401" y="460"/>
                  </a:lnTo>
                  <a:lnTo>
                    <a:pt x="401" y="459"/>
                  </a:lnTo>
                  <a:lnTo>
                    <a:pt x="400" y="459"/>
                  </a:lnTo>
                  <a:lnTo>
                    <a:pt x="399" y="458"/>
                  </a:lnTo>
                  <a:lnTo>
                    <a:pt x="399" y="457"/>
                  </a:lnTo>
                  <a:lnTo>
                    <a:pt x="398" y="457"/>
                  </a:lnTo>
                  <a:lnTo>
                    <a:pt x="397" y="456"/>
                  </a:lnTo>
                  <a:lnTo>
                    <a:pt x="396" y="456"/>
                  </a:lnTo>
                  <a:lnTo>
                    <a:pt x="395" y="456"/>
                  </a:lnTo>
                  <a:lnTo>
                    <a:pt x="395" y="455"/>
                  </a:lnTo>
                  <a:lnTo>
                    <a:pt x="396" y="455"/>
                  </a:lnTo>
                  <a:lnTo>
                    <a:pt x="396" y="454"/>
                  </a:lnTo>
                  <a:lnTo>
                    <a:pt x="396" y="453"/>
                  </a:lnTo>
                  <a:lnTo>
                    <a:pt x="396" y="452"/>
                  </a:lnTo>
                  <a:lnTo>
                    <a:pt x="396" y="451"/>
                  </a:lnTo>
                  <a:lnTo>
                    <a:pt x="397" y="451"/>
                  </a:lnTo>
                  <a:lnTo>
                    <a:pt x="396" y="450"/>
                  </a:lnTo>
                  <a:lnTo>
                    <a:pt x="395" y="450"/>
                  </a:lnTo>
                  <a:lnTo>
                    <a:pt x="394" y="449"/>
                  </a:lnTo>
                  <a:lnTo>
                    <a:pt x="393" y="449"/>
                  </a:lnTo>
                  <a:lnTo>
                    <a:pt x="392" y="449"/>
                  </a:lnTo>
                  <a:lnTo>
                    <a:pt x="392" y="448"/>
                  </a:lnTo>
                  <a:lnTo>
                    <a:pt x="392" y="447"/>
                  </a:lnTo>
                  <a:lnTo>
                    <a:pt x="392" y="446"/>
                  </a:lnTo>
                  <a:lnTo>
                    <a:pt x="391" y="446"/>
                  </a:lnTo>
                  <a:lnTo>
                    <a:pt x="392" y="446"/>
                  </a:lnTo>
                  <a:lnTo>
                    <a:pt x="392" y="445"/>
                  </a:lnTo>
                  <a:lnTo>
                    <a:pt x="391" y="445"/>
                  </a:lnTo>
                  <a:lnTo>
                    <a:pt x="391" y="444"/>
                  </a:lnTo>
                  <a:lnTo>
                    <a:pt x="391" y="443"/>
                  </a:lnTo>
                  <a:lnTo>
                    <a:pt x="391" y="442"/>
                  </a:lnTo>
                  <a:lnTo>
                    <a:pt x="392" y="442"/>
                  </a:lnTo>
                  <a:lnTo>
                    <a:pt x="392" y="441"/>
                  </a:lnTo>
                  <a:lnTo>
                    <a:pt x="391" y="441"/>
                  </a:lnTo>
                  <a:lnTo>
                    <a:pt x="390" y="441"/>
                  </a:lnTo>
                  <a:lnTo>
                    <a:pt x="390" y="440"/>
                  </a:lnTo>
                  <a:lnTo>
                    <a:pt x="389" y="440"/>
                  </a:lnTo>
                  <a:lnTo>
                    <a:pt x="389" y="438"/>
                  </a:lnTo>
                  <a:lnTo>
                    <a:pt x="389" y="437"/>
                  </a:lnTo>
                  <a:lnTo>
                    <a:pt x="389" y="436"/>
                  </a:lnTo>
                  <a:lnTo>
                    <a:pt x="389" y="435"/>
                  </a:lnTo>
                  <a:lnTo>
                    <a:pt x="389" y="434"/>
                  </a:lnTo>
                  <a:lnTo>
                    <a:pt x="389" y="433"/>
                  </a:lnTo>
                  <a:lnTo>
                    <a:pt x="389" y="432"/>
                  </a:lnTo>
                  <a:lnTo>
                    <a:pt x="388" y="432"/>
                  </a:lnTo>
                  <a:lnTo>
                    <a:pt x="387" y="432"/>
                  </a:lnTo>
                  <a:lnTo>
                    <a:pt x="387" y="431"/>
                  </a:lnTo>
                  <a:lnTo>
                    <a:pt x="386" y="431"/>
                  </a:lnTo>
                  <a:lnTo>
                    <a:pt x="386" y="430"/>
                  </a:lnTo>
                  <a:lnTo>
                    <a:pt x="386" y="429"/>
                  </a:lnTo>
                  <a:lnTo>
                    <a:pt x="385" y="429"/>
                  </a:lnTo>
                  <a:lnTo>
                    <a:pt x="385" y="428"/>
                  </a:lnTo>
                  <a:lnTo>
                    <a:pt x="385" y="427"/>
                  </a:lnTo>
                  <a:lnTo>
                    <a:pt x="384" y="427"/>
                  </a:lnTo>
                  <a:lnTo>
                    <a:pt x="384" y="428"/>
                  </a:lnTo>
                  <a:lnTo>
                    <a:pt x="382" y="428"/>
                  </a:lnTo>
                  <a:lnTo>
                    <a:pt x="382" y="429"/>
                  </a:lnTo>
                  <a:lnTo>
                    <a:pt x="381" y="429"/>
                  </a:lnTo>
                  <a:lnTo>
                    <a:pt x="380" y="429"/>
                  </a:lnTo>
                  <a:lnTo>
                    <a:pt x="380" y="428"/>
                  </a:lnTo>
                  <a:lnTo>
                    <a:pt x="379" y="428"/>
                  </a:lnTo>
                  <a:lnTo>
                    <a:pt x="378" y="428"/>
                  </a:lnTo>
                  <a:lnTo>
                    <a:pt x="377" y="428"/>
                  </a:lnTo>
                  <a:lnTo>
                    <a:pt x="376" y="428"/>
                  </a:lnTo>
                  <a:lnTo>
                    <a:pt x="376" y="427"/>
                  </a:lnTo>
                  <a:lnTo>
                    <a:pt x="376" y="426"/>
                  </a:lnTo>
                  <a:lnTo>
                    <a:pt x="376" y="425"/>
                  </a:lnTo>
                  <a:lnTo>
                    <a:pt x="375" y="425"/>
                  </a:lnTo>
                  <a:lnTo>
                    <a:pt x="374" y="425"/>
                  </a:lnTo>
                  <a:lnTo>
                    <a:pt x="374" y="424"/>
                  </a:lnTo>
                  <a:lnTo>
                    <a:pt x="373" y="424"/>
                  </a:lnTo>
                  <a:lnTo>
                    <a:pt x="373" y="423"/>
                  </a:lnTo>
                  <a:lnTo>
                    <a:pt x="372" y="423"/>
                  </a:lnTo>
                  <a:lnTo>
                    <a:pt x="372" y="422"/>
                  </a:lnTo>
                  <a:lnTo>
                    <a:pt x="371" y="422"/>
                  </a:lnTo>
                  <a:lnTo>
                    <a:pt x="370" y="422"/>
                  </a:lnTo>
                  <a:lnTo>
                    <a:pt x="370" y="421"/>
                  </a:lnTo>
                  <a:lnTo>
                    <a:pt x="369" y="421"/>
                  </a:lnTo>
                  <a:lnTo>
                    <a:pt x="369" y="420"/>
                  </a:lnTo>
                  <a:lnTo>
                    <a:pt x="369" y="419"/>
                  </a:lnTo>
                  <a:lnTo>
                    <a:pt x="369" y="418"/>
                  </a:lnTo>
                  <a:lnTo>
                    <a:pt x="368" y="417"/>
                  </a:lnTo>
                  <a:lnTo>
                    <a:pt x="368" y="416"/>
                  </a:lnTo>
                  <a:lnTo>
                    <a:pt x="368" y="415"/>
                  </a:lnTo>
                  <a:lnTo>
                    <a:pt x="368" y="413"/>
                  </a:lnTo>
                  <a:lnTo>
                    <a:pt x="367" y="413"/>
                  </a:lnTo>
                  <a:lnTo>
                    <a:pt x="367" y="412"/>
                  </a:lnTo>
                  <a:lnTo>
                    <a:pt x="367" y="411"/>
                  </a:lnTo>
                  <a:lnTo>
                    <a:pt x="366" y="411"/>
                  </a:lnTo>
                  <a:lnTo>
                    <a:pt x="366" y="410"/>
                  </a:lnTo>
                  <a:lnTo>
                    <a:pt x="365" y="410"/>
                  </a:lnTo>
                  <a:lnTo>
                    <a:pt x="364" y="410"/>
                  </a:lnTo>
                  <a:lnTo>
                    <a:pt x="363" y="411"/>
                  </a:lnTo>
                  <a:lnTo>
                    <a:pt x="362" y="411"/>
                  </a:lnTo>
                  <a:lnTo>
                    <a:pt x="361" y="411"/>
                  </a:lnTo>
                  <a:lnTo>
                    <a:pt x="360" y="411"/>
                  </a:lnTo>
                  <a:lnTo>
                    <a:pt x="359" y="411"/>
                  </a:lnTo>
                  <a:lnTo>
                    <a:pt x="357" y="411"/>
                  </a:lnTo>
                  <a:lnTo>
                    <a:pt x="356" y="411"/>
                  </a:lnTo>
                  <a:lnTo>
                    <a:pt x="355" y="411"/>
                  </a:lnTo>
                  <a:lnTo>
                    <a:pt x="354" y="411"/>
                  </a:lnTo>
                  <a:lnTo>
                    <a:pt x="354" y="410"/>
                  </a:lnTo>
                  <a:lnTo>
                    <a:pt x="353" y="410"/>
                  </a:lnTo>
                  <a:lnTo>
                    <a:pt x="352" y="410"/>
                  </a:lnTo>
                  <a:lnTo>
                    <a:pt x="351" y="410"/>
                  </a:lnTo>
                  <a:lnTo>
                    <a:pt x="350" y="410"/>
                  </a:lnTo>
                  <a:lnTo>
                    <a:pt x="349" y="410"/>
                  </a:lnTo>
                  <a:lnTo>
                    <a:pt x="349" y="409"/>
                  </a:lnTo>
                  <a:lnTo>
                    <a:pt x="349" y="408"/>
                  </a:lnTo>
                  <a:lnTo>
                    <a:pt x="348" y="408"/>
                  </a:lnTo>
                  <a:lnTo>
                    <a:pt x="347" y="407"/>
                  </a:lnTo>
                  <a:lnTo>
                    <a:pt x="346" y="407"/>
                  </a:lnTo>
                  <a:lnTo>
                    <a:pt x="346" y="406"/>
                  </a:lnTo>
                  <a:lnTo>
                    <a:pt x="345" y="406"/>
                  </a:lnTo>
                  <a:lnTo>
                    <a:pt x="344" y="406"/>
                  </a:lnTo>
                  <a:lnTo>
                    <a:pt x="344" y="405"/>
                  </a:lnTo>
                  <a:lnTo>
                    <a:pt x="343" y="405"/>
                  </a:lnTo>
                  <a:lnTo>
                    <a:pt x="343" y="404"/>
                  </a:lnTo>
                  <a:lnTo>
                    <a:pt x="342" y="404"/>
                  </a:lnTo>
                  <a:lnTo>
                    <a:pt x="342" y="403"/>
                  </a:lnTo>
                  <a:lnTo>
                    <a:pt x="341" y="402"/>
                  </a:lnTo>
                  <a:lnTo>
                    <a:pt x="341" y="401"/>
                  </a:lnTo>
                  <a:lnTo>
                    <a:pt x="340" y="401"/>
                  </a:lnTo>
                  <a:lnTo>
                    <a:pt x="340" y="400"/>
                  </a:lnTo>
                  <a:lnTo>
                    <a:pt x="339" y="400"/>
                  </a:lnTo>
                  <a:lnTo>
                    <a:pt x="339" y="399"/>
                  </a:lnTo>
                  <a:lnTo>
                    <a:pt x="339" y="398"/>
                  </a:lnTo>
                  <a:lnTo>
                    <a:pt x="339" y="397"/>
                  </a:lnTo>
                  <a:lnTo>
                    <a:pt x="338" y="397"/>
                  </a:lnTo>
                  <a:lnTo>
                    <a:pt x="338" y="396"/>
                  </a:lnTo>
                  <a:lnTo>
                    <a:pt x="337" y="396"/>
                  </a:lnTo>
                  <a:lnTo>
                    <a:pt x="337" y="395"/>
                  </a:lnTo>
                  <a:lnTo>
                    <a:pt x="336" y="395"/>
                  </a:lnTo>
                  <a:lnTo>
                    <a:pt x="336" y="394"/>
                  </a:lnTo>
                  <a:lnTo>
                    <a:pt x="335" y="394"/>
                  </a:lnTo>
                  <a:lnTo>
                    <a:pt x="335" y="393"/>
                  </a:lnTo>
                  <a:lnTo>
                    <a:pt x="334" y="393"/>
                  </a:lnTo>
                  <a:lnTo>
                    <a:pt x="334" y="392"/>
                  </a:lnTo>
                  <a:lnTo>
                    <a:pt x="332" y="392"/>
                  </a:lnTo>
                  <a:lnTo>
                    <a:pt x="331" y="391"/>
                  </a:lnTo>
                  <a:lnTo>
                    <a:pt x="330" y="391"/>
                  </a:lnTo>
                  <a:lnTo>
                    <a:pt x="329" y="392"/>
                  </a:lnTo>
                  <a:lnTo>
                    <a:pt x="328" y="392"/>
                  </a:lnTo>
                  <a:lnTo>
                    <a:pt x="327" y="392"/>
                  </a:lnTo>
                  <a:lnTo>
                    <a:pt x="327" y="391"/>
                  </a:lnTo>
                  <a:lnTo>
                    <a:pt x="326" y="391"/>
                  </a:lnTo>
                  <a:lnTo>
                    <a:pt x="326" y="390"/>
                  </a:lnTo>
                  <a:lnTo>
                    <a:pt x="326" y="388"/>
                  </a:lnTo>
                  <a:lnTo>
                    <a:pt x="325" y="388"/>
                  </a:lnTo>
                  <a:lnTo>
                    <a:pt x="324" y="388"/>
                  </a:lnTo>
                  <a:lnTo>
                    <a:pt x="323" y="388"/>
                  </a:lnTo>
                  <a:lnTo>
                    <a:pt x="323" y="387"/>
                  </a:lnTo>
                  <a:lnTo>
                    <a:pt x="322" y="387"/>
                  </a:lnTo>
                  <a:lnTo>
                    <a:pt x="321" y="387"/>
                  </a:lnTo>
                  <a:lnTo>
                    <a:pt x="321" y="386"/>
                  </a:lnTo>
                  <a:lnTo>
                    <a:pt x="321" y="385"/>
                  </a:lnTo>
                  <a:lnTo>
                    <a:pt x="321" y="384"/>
                  </a:lnTo>
                  <a:lnTo>
                    <a:pt x="320" y="383"/>
                  </a:lnTo>
                  <a:lnTo>
                    <a:pt x="320" y="382"/>
                  </a:lnTo>
                  <a:lnTo>
                    <a:pt x="320" y="381"/>
                  </a:lnTo>
                  <a:lnTo>
                    <a:pt x="319" y="381"/>
                  </a:lnTo>
                  <a:lnTo>
                    <a:pt x="319" y="380"/>
                  </a:lnTo>
                  <a:lnTo>
                    <a:pt x="319" y="379"/>
                  </a:lnTo>
                  <a:lnTo>
                    <a:pt x="318" y="379"/>
                  </a:lnTo>
                  <a:lnTo>
                    <a:pt x="317" y="380"/>
                  </a:lnTo>
                  <a:lnTo>
                    <a:pt x="316" y="380"/>
                  </a:lnTo>
                  <a:lnTo>
                    <a:pt x="315" y="379"/>
                  </a:lnTo>
                  <a:lnTo>
                    <a:pt x="314" y="379"/>
                  </a:lnTo>
                  <a:lnTo>
                    <a:pt x="313" y="379"/>
                  </a:lnTo>
                  <a:lnTo>
                    <a:pt x="313" y="378"/>
                  </a:lnTo>
                  <a:lnTo>
                    <a:pt x="312" y="378"/>
                  </a:lnTo>
                  <a:lnTo>
                    <a:pt x="312" y="377"/>
                  </a:lnTo>
                  <a:lnTo>
                    <a:pt x="311" y="377"/>
                  </a:lnTo>
                  <a:lnTo>
                    <a:pt x="311" y="376"/>
                  </a:lnTo>
                  <a:lnTo>
                    <a:pt x="311" y="375"/>
                  </a:lnTo>
                  <a:lnTo>
                    <a:pt x="310" y="375"/>
                  </a:lnTo>
                  <a:lnTo>
                    <a:pt x="309" y="375"/>
                  </a:lnTo>
                  <a:lnTo>
                    <a:pt x="309" y="374"/>
                  </a:lnTo>
                  <a:lnTo>
                    <a:pt x="309" y="373"/>
                  </a:lnTo>
                  <a:lnTo>
                    <a:pt x="309" y="372"/>
                  </a:lnTo>
                  <a:lnTo>
                    <a:pt x="307" y="372"/>
                  </a:lnTo>
                  <a:lnTo>
                    <a:pt x="307" y="371"/>
                  </a:lnTo>
                  <a:lnTo>
                    <a:pt x="306" y="371"/>
                  </a:lnTo>
                  <a:lnTo>
                    <a:pt x="306" y="372"/>
                  </a:lnTo>
                  <a:lnTo>
                    <a:pt x="305" y="372"/>
                  </a:lnTo>
                  <a:lnTo>
                    <a:pt x="304" y="372"/>
                  </a:lnTo>
                  <a:lnTo>
                    <a:pt x="303" y="372"/>
                  </a:lnTo>
                  <a:lnTo>
                    <a:pt x="302" y="372"/>
                  </a:lnTo>
                  <a:lnTo>
                    <a:pt x="301" y="372"/>
                  </a:lnTo>
                  <a:lnTo>
                    <a:pt x="301" y="371"/>
                  </a:lnTo>
                  <a:lnTo>
                    <a:pt x="300" y="371"/>
                  </a:lnTo>
                  <a:lnTo>
                    <a:pt x="299" y="371"/>
                  </a:lnTo>
                  <a:lnTo>
                    <a:pt x="299" y="370"/>
                  </a:lnTo>
                  <a:lnTo>
                    <a:pt x="299" y="369"/>
                  </a:lnTo>
                  <a:lnTo>
                    <a:pt x="298" y="369"/>
                  </a:lnTo>
                  <a:lnTo>
                    <a:pt x="297" y="369"/>
                  </a:lnTo>
                  <a:lnTo>
                    <a:pt x="297" y="370"/>
                  </a:lnTo>
                  <a:lnTo>
                    <a:pt x="296" y="370"/>
                  </a:lnTo>
                  <a:lnTo>
                    <a:pt x="295" y="370"/>
                  </a:lnTo>
                  <a:lnTo>
                    <a:pt x="294" y="370"/>
                  </a:lnTo>
                  <a:lnTo>
                    <a:pt x="293" y="371"/>
                  </a:lnTo>
                  <a:lnTo>
                    <a:pt x="292" y="371"/>
                  </a:lnTo>
                  <a:lnTo>
                    <a:pt x="292" y="370"/>
                  </a:lnTo>
                  <a:lnTo>
                    <a:pt x="291" y="370"/>
                  </a:lnTo>
                  <a:lnTo>
                    <a:pt x="290" y="370"/>
                  </a:lnTo>
                  <a:lnTo>
                    <a:pt x="289" y="370"/>
                  </a:lnTo>
                  <a:lnTo>
                    <a:pt x="289" y="369"/>
                  </a:lnTo>
                  <a:lnTo>
                    <a:pt x="288" y="369"/>
                  </a:lnTo>
                  <a:lnTo>
                    <a:pt x="288" y="368"/>
                  </a:lnTo>
                  <a:lnTo>
                    <a:pt x="288" y="367"/>
                  </a:lnTo>
                  <a:lnTo>
                    <a:pt x="287" y="367"/>
                  </a:lnTo>
                  <a:lnTo>
                    <a:pt x="286" y="367"/>
                  </a:lnTo>
                  <a:lnTo>
                    <a:pt x="286" y="368"/>
                  </a:lnTo>
                  <a:lnTo>
                    <a:pt x="286" y="369"/>
                  </a:lnTo>
                  <a:lnTo>
                    <a:pt x="285" y="369"/>
                  </a:lnTo>
                  <a:lnTo>
                    <a:pt x="285" y="370"/>
                  </a:lnTo>
                  <a:lnTo>
                    <a:pt x="284" y="370"/>
                  </a:lnTo>
                  <a:lnTo>
                    <a:pt x="282" y="370"/>
                  </a:lnTo>
                  <a:lnTo>
                    <a:pt x="281" y="370"/>
                  </a:lnTo>
                  <a:lnTo>
                    <a:pt x="280" y="370"/>
                  </a:lnTo>
                  <a:lnTo>
                    <a:pt x="279" y="370"/>
                  </a:lnTo>
                  <a:lnTo>
                    <a:pt x="279" y="369"/>
                  </a:lnTo>
                  <a:lnTo>
                    <a:pt x="278" y="369"/>
                  </a:lnTo>
                  <a:lnTo>
                    <a:pt x="278" y="368"/>
                  </a:lnTo>
                  <a:lnTo>
                    <a:pt x="277" y="368"/>
                  </a:lnTo>
                  <a:lnTo>
                    <a:pt x="276" y="368"/>
                  </a:lnTo>
                  <a:lnTo>
                    <a:pt x="275" y="368"/>
                  </a:lnTo>
                  <a:lnTo>
                    <a:pt x="275" y="367"/>
                  </a:lnTo>
                  <a:lnTo>
                    <a:pt x="274" y="367"/>
                  </a:lnTo>
                  <a:lnTo>
                    <a:pt x="274" y="366"/>
                  </a:lnTo>
                  <a:lnTo>
                    <a:pt x="273" y="366"/>
                  </a:lnTo>
                  <a:lnTo>
                    <a:pt x="273" y="365"/>
                  </a:lnTo>
                  <a:lnTo>
                    <a:pt x="272" y="365"/>
                  </a:lnTo>
                  <a:lnTo>
                    <a:pt x="272" y="363"/>
                  </a:lnTo>
                  <a:lnTo>
                    <a:pt x="272" y="362"/>
                  </a:lnTo>
                  <a:lnTo>
                    <a:pt x="271" y="362"/>
                  </a:lnTo>
                  <a:lnTo>
                    <a:pt x="271" y="361"/>
                  </a:lnTo>
                  <a:lnTo>
                    <a:pt x="271" y="360"/>
                  </a:lnTo>
                  <a:lnTo>
                    <a:pt x="271" y="359"/>
                  </a:lnTo>
                  <a:lnTo>
                    <a:pt x="270" y="359"/>
                  </a:lnTo>
                  <a:lnTo>
                    <a:pt x="270" y="358"/>
                  </a:lnTo>
                  <a:lnTo>
                    <a:pt x="269" y="358"/>
                  </a:lnTo>
                  <a:lnTo>
                    <a:pt x="268" y="358"/>
                  </a:lnTo>
                  <a:lnTo>
                    <a:pt x="267" y="357"/>
                  </a:lnTo>
                  <a:lnTo>
                    <a:pt x="266" y="357"/>
                  </a:lnTo>
                  <a:lnTo>
                    <a:pt x="266" y="356"/>
                  </a:lnTo>
                  <a:lnTo>
                    <a:pt x="266" y="357"/>
                  </a:lnTo>
                  <a:lnTo>
                    <a:pt x="265" y="357"/>
                  </a:lnTo>
                  <a:lnTo>
                    <a:pt x="264" y="357"/>
                  </a:lnTo>
                  <a:lnTo>
                    <a:pt x="264" y="356"/>
                  </a:lnTo>
                  <a:lnTo>
                    <a:pt x="264" y="355"/>
                  </a:lnTo>
                  <a:lnTo>
                    <a:pt x="264" y="354"/>
                  </a:lnTo>
                  <a:lnTo>
                    <a:pt x="264" y="353"/>
                  </a:lnTo>
                  <a:lnTo>
                    <a:pt x="265" y="353"/>
                  </a:lnTo>
                  <a:lnTo>
                    <a:pt x="265" y="352"/>
                  </a:lnTo>
                  <a:lnTo>
                    <a:pt x="266" y="352"/>
                  </a:lnTo>
                  <a:lnTo>
                    <a:pt x="266" y="351"/>
                  </a:lnTo>
                  <a:lnTo>
                    <a:pt x="266" y="350"/>
                  </a:lnTo>
                  <a:lnTo>
                    <a:pt x="267" y="350"/>
                  </a:lnTo>
                  <a:lnTo>
                    <a:pt x="267" y="349"/>
                  </a:lnTo>
                  <a:lnTo>
                    <a:pt x="266" y="349"/>
                  </a:lnTo>
                  <a:lnTo>
                    <a:pt x="265" y="349"/>
                  </a:lnTo>
                  <a:lnTo>
                    <a:pt x="264" y="349"/>
                  </a:lnTo>
                  <a:lnTo>
                    <a:pt x="264" y="350"/>
                  </a:lnTo>
                  <a:lnTo>
                    <a:pt x="263" y="350"/>
                  </a:lnTo>
                  <a:lnTo>
                    <a:pt x="262" y="350"/>
                  </a:lnTo>
                  <a:lnTo>
                    <a:pt x="261" y="350"/>
                  </a:lnTo>
                  <a:lnTo>
                    <a:pt x="260" y="349"/>
                  </a:lnTo>
                  <a:lnTo>
                    <a:pt x="259" y="349"/>
                  </a:lnTo>
                  <a:lnTo>
                    <a:pt x="259" y="348"/>
                  </a:lnTo>
                  <a:lnTo>
                    <a:pt x="259" y="347"/>
                  </a:lnTo>
                  <a:lnTo>
                    <a:pt x="260" y="347"/>
                  </a:lnTo>
                  <a:lnTo>
                    <a:pt x="259" y="347"/>
                  </a:lnTo>
                  <a:lnTo>
                    <a:pt x="259" y="346"/>
                  </a:lnTo>
                  <a:lnTo>
                    <a:pt x="257" y="346"/>
                  </a:lnTo>
                  <a:lnTo>
                    <a:pt x="256" y="346"/>
                  </a:lnTo>
                  <a:lnTo>
                    <a:pt x="255" y="346"/>
                  </a:lnTo>
                  <a:lnTo>
                    <a:pt x="255" y="347"/>
                  </a:lnTo>
                  <a:lnTo>
                    <a:pt x="254" y="347"/>
                  </a:lnTo>
                  <a:lnTo>
                    <a:pt x="253" y="347"/>
                  </a:lnTo>
                  <a:lnTo>
                    <a:pt x="252" y="347"/>
                  </a:lnTo>
                  <a:lnTo>
                    <a:pt x="251" y="347"/>
                  </a:lnTo>
                  <a:lnTo>
                    <a:pt x="250" y="347"/>
                  </a:lnTo>
                  <a:lnTo>
                    <a:pt x="250" y="346"/>
                  </a:lnTo>
                  <a:lnTo>
                    <a:pt x="249" y="346"/>
                  </a:lnTo>
                  <a:lnTo>
                    <a:pt x="249" y="345"/>
                  </a:lnTo>
                  <a:lnTo>
                    <a:pt x="250" y="345"/>
                  </a:lnTo>
                  <a:lnTo>
                    <a:pt x="250" y="344"/>
                  </a:lnTo>
                  <a:lnTo>
                    <a:pt x="249" y="344"/>
                  </a:lnTo>
                  <a:lnTo>
                    <a:pt x="248" y="344"/>
                  </a:lnTo>
                  <a:lnTo>
                    <a:pt x="248" y="345"/>
                  </a:lnTo>
                  <a:lnTo>
                    <a:pt x="248" y="346"/>
                  </a:lnTo>
                  <a:lnTo>
                    <a:pt x="247" y="346"/>
                  </a:lnTo>
                  <a:lnTo>
                    <a:pt x="246" y="346"/>
                  </a:lnTo>
                  <a:lnTo>
                    <a:pt x="246" y="345"/>
                  </a:lnTo>
                  <a:lnTo>
                    <a:pt x="245" y="345"/>
                  </a:lnTo>
                  <a:lnTo>
                    <a:pt x="245" y="344"/>
                  </a:lnTo>
                  <a:lnTo>
                    <a:pt x="244" y="344"/>
                  </a:lnTo>
                  <a:lnTo>
                    <a:pt x="244" y="343"/>
                  </a:lnTo>
                  <a:lnTo>
                    <a:pt x="243" y="343"/>
                  </a:lnTo>
                  <a:lnTo>
                    <a:pt x="242" y="343"/>
                  </a:lnTo>
                  <a:lnTo>
                    <a:pt x="242" y="342"/>
                  </a:lnTo>
                  <a:lnTo>
                    <a:pt x="241" y="342"/>
                  </a:lnTo>
                  <a:lnTo>
                    <a:pt x="241" y="341"/>
                  </a:lnTo>
                  <a:lnTo>
                    <a:pt x="241" y="340"/>
                  </a:lnTo>
                  <a:lnTo>
                    <a:pt x="240" y="338"/>
                  </a:lnTo>
                  <a:lnTo>
                    <a:pt x="241" y="338"/>
                  </a:lnTo>
                  <a:lnTo>
                    <a:pt x="241" y="337"/>
                  </a:lnTo>
                  <a:lnTo>
                    <a:pt x="241" y="336"/>
                  </a:lnTo>
                  <a:lnTo>
                    <a:pt x="241" y="335"/>
                  </a:lnTo>
                  <a:lnTo>
                    <a:pt x="241" y="334"/>
                  </a:lnTo>
                  <a:lnTo>
                    <a:pt x="240" y="334"/>
                  </a:lnTo>
                  <a:lnTo>
                    <a:pt x="239" y="334"/>
                  </a:lnTo>
                  <a:lnTo>
                    <a:pt x="238" y="334"/>
                  </a:lnTo>
                  <a:lnTo>
                    <a:pt x="238" y="333"/>
                  </a:lnTo>
                  <a:lnTo>
                    <a:pt x="237" y="333"/>
                  </a:lnTo>
                  <a:lnTo>
                    <a:pt x="236" y="332"/>
                  </a:lnTo>
                  <a:lnTo>
                    <a:pt x="236" y="331"/>
                  </a:lnTo>
                  <a:lnTo>
                    <a:pt x="235" y="331"/>
                  </a:lnTo>
                  <a:lnTo>
                    <a:pt x="234" y="331"/>
                  </a:lnTo>
                  <a:lnTo>
                    <a:pt x="234" y="330"/>
                  </a:lnTo>
                  <a:lnTo>
                    <a:pt x="232" y="330"/>
                  </a:lnTo>
                  <a:lnTo>
                    <a:pt x="232" y="331"/>
                  </a:lnTo>
                  <a:lnTo>
                    <a:pt x="231" y="331"/>
                  </a:lnTo>
                  <a:lnTo>
                    <a:pt x="231" y="330"/>
                  </a:lnTo>
                  <a:lnTo>
                    <a:pt x="230" y="330"/>
                  </a:lnTo>
                  <a:lnTo>
                    <a:pt x="230" y="329"/>
                  </a:lnTo>
                  <a:lnTo>
                    <a:pt x="229" y="329"/>
                  </a:lnTo>
                  <a:lnTo>
                    <a:pt x="228" y="329"/>
                  </a:lnTo>
                  <a:lnTo>
                    <a:pt x="227" y="329"/>
                  </a:lnTo>
                  <a:lnTo>
                    <a:pt x="226" y="329"/>
                  </a:lnTo>
                  <a:lnTo>
                    <a:pt x="226" y="328"/>
                  </a:lnTo>
                  <a:lnTo>
                    <a:pt x="225" y="328"/>
                  </a:lnTo>
                  <a:lnTo>
                    <a:pt x="225" y="329"/>
                  </a:lnTo>
                  <a:lnTo>
                    <a:pt x="224" y="329"/>
                  </a:lnTo>
                  <a:lnTo>
                    <a:pt x="223" y="329"/>
                  </a:lnTo>
                  <a:lnTo>
                    <a:pt x="223" y="328"/>
                  </a:lnTo>
                  <a:lnTo>
                    <a:pt x="223" y="329"/>
                  </a:lnTo>
                  <a:lnTo>
                    <a:pt x="222" y="329"/>
                  </a:lnTo>
                  <a:lnTo>
                    <a:pt x="222" y="328"/>
                  </a:lnTo>
                  <a:lnTo>
                    <a:pt x="221" y="328"/>
                  </a:lnTo>
                  <a:lnTo>
                    <a:pt x="220" y="329"/>
                  </a:lnTo>
                  <a:lnTo>
                    <a:pt x="219" y="329"/>
                  </a:lnTo>
                  <a:lnTo>
                    <a:pt x="219" y="330"/>
                  </a:lnTo>
                  <a:lnTo>
                    <a:pt x="218" y="330"/>
                  </a:lnTo>
                  <a:lnTo>
                    <a:pt x="217" y="330"/>
                  </a:lnTo>
                  <a:lnTo>
                    <a:pt x="217" y="329"/>
                  </a:lnTo>
                  <a:lnTo>
                    <a:pt x="216" y="328"/>
                  </a:lnTo>
                  <a:lnTo>
                    <a:pt x="215" y="328"/>
                  </a:lnTo>
                  <a:lnTo>
                    <a:pt x="215" y="327"/>
                  </a:lnTo>
                  <a:lnTo>
                    <a:pt x="214" y="327"/>
                  </a:lnTo>
                  <a:lnTo>
                    <a:pt x="213" y="327"/>
                  </a:lnTo>
                  <a:lnTo>
                    <a:pt x="213" y="326"/>
                  </a:lnTo>
                  <a:lnTo>
                    <a:pt x="212" y="326"/>
                  </a:lnTo>
                  <a:lnTo>
                    <a:pt x="212" y="325"/>
                  </a:lnTo>
                  <a:lnTo>
                    <a:pt x="211" y="325"/>
                  </a:lnTo>
                  <a:lnTo>
                    <a:pt x="211" y="324"/>
                  </a:lnTo>
                  <a:lnTo>
                    <a:pt x="210" y="324"/>
                  </a:lnTo>
                  <a:lnTo>
                    <a:pt x="209" y="324"/>
                  </a:lnTo>
                  <a:lnTo>
                    <a:pt x="209" y="325"/>
                  </a:lnTo>
                  <a:lnTo>
                    <a:pt x="207" y="325"/>
                  </a:lnTo>
                  <a:lnTo>
                    <a:pt x="206" y="325"/>
                  </a:lnTo>
                  <a:lnTo>
                    <a:pt x="205" y="325"/>
                  </a:lnTo>
                  <a:lnTo>
                    <a:pt x="204" y="325"/>
                  </a:lnTo>
                  <a:lnTo>
                    <a:pt x="204" y="326"/>
                  </a:lnTo>
                  <a:lnTo>
                    <a:pt x="203" y="326"/>
                  </a:lnTo>
                  <a:lnTo>
                    <a:pt x="202" y="326"/>
                  </a:lnTo>
                  <a:lnTo>
                    <a:pt x="201" y="326"/>
                  </a:lnTo>
                  <a:lnTo>
                    <a:pt x="200" y="326"/>
                  </a:lnTo>
                  <a:lnTo>
                    <a:pt x="199" y="326"/>
                  </a:lnTo>
                  <a:lnTo>
                    <a:pt x="198" y="326"/>
                  </a:lnTo>
                  <a:lnTo>
                    <a:pt x="198" y="325"/>
                  </a:lnTo>
                  <a:lnTo>
                    <a:pt x="198" y="326"/>
                  </a:lnTo>
                  <a:lnTo>
                    <a:pt x="197" y="326"/>
                  </a:lnTo>
                  <a:lnTo>
                    <a:pt x="197" y="325"/>
                  </a:lnTo>
                  <a:lnTo>
                    <a:pt x="196" y="325"/>
                  </a:lnTo>
                  <a:lnTo>
                    <a:pt x="195" y="326"/>
                  </a:lnTo>
                  <a:lnTo>
                    <a:pt x="194" y="326"/>
                  </a:lnTo>
                  <a:lnTo>
                    <a:pt x="193" y="326"/>
                  </a:lnTo>
                  <a:lnTo>
                    <a:pt x="193" y="327"/>
                  </a:lnTo>
                  <a:lnTo>
                    <a:pt x="193" y="326"/>
                  </a:lnTo>
                  <a:lnTo>
                    <a:pt x="193" y="327"/>
                  </a:lnTo>
                  <a:lnTo>
                    <a:pt x="192" y="327"/>
                  </a:lnTo>
                  <a:lnTo>
                    <a:pt x="191" y="327"/>
                  </a:lnTo>
                  <a:lnTo>
                    <a:pt x="191" y="328"/>
                  </a:lnTo>
                  <a:lnTo>
                    <a:pt x="191" y="329"/>
                  </a:lnTo>
                  <a:lnTo>
                    <a:pt x="190" y="329"/>
                  </a:lnTo>
                  <a:lnTo>
                    <a:pt x="189" y="330"/>
                  </a:lnTo>
                  <a:lnTo>
                    <a:pt x="188" y="330"/>
                  </a:lnTo>
                  <a:lnTo>
                    <a:pt x="188" y="331"/>
                  </a:lnTo>
                  <a:lnTo>
                    <a:pt x="187" y="331"/>
                  </a:lnTo>
                  <a:lnTo>
                    <a:pt x="186" y="331"/>
                  </a:lnTo>
                  <a:lnTo>
                    <a:pt x="185" y="331"/>
                  </a:lnTo>
                  <a:lnTo>
                    <a:pt x="184" y="331"/>
                  </a:lnTo>
                  <a:lnTo>
                    <a:pt x="182" y="331"/>
                  </a:lnTo>
                  <a:lnTo>
                    <a:pt x="182" y="330"/>
                  </a:lnTo>
                  <a:lnTo>
                    <a:pt x="182" y="331"/>
                  </a:lnTo>
                  <a:lnTo>
                    <a:pt x="181" y="331"/>
                  </a:lnTo>
                  <a:lnTo>
                    <a:pt x="180" y="331"/>
                  </a:lnTo>
                  <a:lnTo>
                    <a:pt x="180" y="330"/>
                  </a:lnTo>
                  <a:lnTo>
                    <a:pt x="180" y="331"/>
                  </a:lnTo>
                  <a:lnTo>
                    <a:pt x="179" y="331"/>
                  </a:lnTo>
                  <a:lnTo>
                    <a:pt x="179" y="330"/>
                  </a:lnTo>
                  <a:lnTo>
                    <a:pt x="178" y="330"/>
                  </a:lnTo>
                  <a:lnTo>
                    <a:pt x="177" y="330"/>
                  </a:lnTo>
                  <a:lnTo>
                    <a:pt x="176" y="330"/>
                  </a:lnTo>
                  <a:lnTo>
                    <a:pt x="175" y="330"/>
                  </a:lnTo>
                  <a:lnTo>
                    <a:pt x="174" y="330"/>
                  </a:lnTo>
                  <a:lnTo>
                    <a:pt x="173" y="330"/>
                  </a:lnTo>
                  <a:lnTo>
                    <a:pt x="173" y="329"/>
                  </a:lnTo>
                  <a:lnTo>
                    <a:pt x="172" y="329"/>
                  </a:lnTo>
                  <a:lnTo>
                    <a:pt x="172" y="330"/>
                  </a:lnTo>
                  <a:lnTo>
                    <a:pt x="171" y="330"/>
                  </a:lnTo>
                  <a:lnTo>
                    <a:pt x="170" y="330"/>
                  </a:lnTo>
                  <a:lnTo>
                    <a:pt x="170" y="329"/>
                  </a:lnTo>
                  <a:lnTo>
                    <a:pt x="170" y="328"/>
                  </a:lnTo>
                  <a:lnTo>
                    <a:pt x="169" y="328"/>
                  </a:lnTo>
                  <a:lnTo>
                    <a:pt x="170" y="328"/>
                  </a:lnTo>
                  <a:lnTo>
                    <a:pt x="170" y="327"/>
                  </a:lnTo>
                  <a:lnTo>
                    <a:pt x="170" y="326"/>
                  </a:lnTo>
                  <a:lnTo>
                    <a:pt x="169" y="326"/>
                  </a:lnTo>
                  <a:lnTo>
                    <a:pt x="170" y="326"/>
                  </a:lnTo>
                  <a:lnTo>
                    <a:pt x="170" y="325"/>
                  </a:lnTo>
                  <a:lnTo>
                    <a:pt x="170" y="324"/>
                  </a:lnTo>
                  <a:lnTo>
                    <a:pt x="169" y="324"/>
                  </a:lnTo>
                  <a:lnTo>
                    <a:pt x="168" y="324"/>
                  </a:lnTo>
                  <a:lnTo>
                    <a:pt x="168" y="323"/>
                  </a:lnTo>
                  <a:lnTo>
                    <a:pt x="167" y="323"/>
                  </a:lnTo>
                  <a:lnTo>
                    <a:pt x="167" y="322"/>
                  </a:lnTo>
                  <a:lnTo>
                    <a:pt x="166" y="322"/>
                  </a:lnTo>
                  <a:lnTo>
                    <a:pt x="165" y="322"/>
                  </a:lnTo>
                  <a:lnTo>
                    <a:pt x="164" y="322"/>
                  </a:lnTo>
                  <a:lnTo>
                    <a:pt x="165" y="322"/>
                  </a:lnTo>
                  <a:lnTo>
                    <a:pt x="164" y="322"/>
                  </a:lnTo>
                  <a:lnTo>
                    <a:pt x="164" y="321"/>
                  </a:lnTo>
                  <a:lnTo>
                    <a:pt x="163" y="321"/>
                  </a:lnTo>
                  <a:lnTo>
                    <a:pt x="163" y="320"/>
                  </a:lnTo>
                  <a:lnTo>
                    <a:pt x="162" y="320"/>
                  </a:lnTo>
                  <a:lnTo>
                    <a:pt x="162" y="319"/>
                  </a:lnTo>
                  <a:lnTo>
                    <a:pt x="161" y="318"/>
                  </a:lnTo>
                  <a:lnTo>
                    <a:pt x="161" y="319"/>
                  </a:lnTo>
                  <a:lnTo>
                    <a:pt x="161" y="318"/>
                  </a:lnTo>
                  <a:lnTo>
                    <a:pt x="160" y="318"/>
                  </a:lnTo>
                  <a:lnTo>
                    <a:pt x="160" y="317"/>
                  </a:lnTo>
                  <a:lnTo>
                    <a:pt x="159" y="317"/>
                  </a:lnTo>
                  <a:lnTo>
                    <a:pt x="157" y="317"/>
                  </a:lnTo>
                  <a:lnTo>
                    <a:pt x="157" y="316"/>
                  </a:lnTo>
                  <a:lnTo>
                    <a:pt x="157" y="315"/>
                  </a:lnTo>
                  <a:lnTo>
                    <a:pt x="156" y="315"/>
                  </a:lnTo>
                  <a:lnTo>
                    <a:pt x="156" y="313"/>
                  </a:lnTo>
                  <a:lnTo>
                    <a:pt x="155" y="313"/>
                  </a:lnTo>
                  <a:lnTo>
                    <a:pt x="154" y="312"/>
                  </a:lnTo>
                  <a:lnTo>
                    <a:pt x="154" y="313"/>
                  </a:lnTo>
                  <a:lnTo>
                    <a:pt x="154" y="312"/>
                  </a:lnTo>
                  <a:lnTo>
                    <a:pt x="153" y="312"/>
                  </a:lnTo>
                  <a:lnTo>
                    <a:pt x="153" y="313"/>
                  </a:lnTo>
                  <a:lnTo>
                    <a:pt x="152" y="313"/>
                  </a:lnTo>
                  <a:lnTo>
                    <a:pt x="152" y="312"/>
                  </a:lnTo>
                  <a:lnTo>
                    <a:pt x="151" y="311"/>
                  </a:lnTo>
                  <a:lnTo>
                    <a:pt x="151" y="310"/>
                  </a:lnTo>
                  <a:lnTo>
                    <a:pt x="150" y="310"/>
                  </a:lnTo>
                  <a:lnTo>
                    <a:pt x="150" y="309"/>
                  </a:lnTo>
                  <a:lnTo>
                    <a:pt x="150" y="310"/>
                  </a:lnTo>
                  <a:lnTo>
                    <a:pt x="149" y="310"/>
                  </a:lnTo>
                  <a:lnTo>
                    <a:pt x="148" y="310"/>
                  </a:lnTo>
                  <a:lnTo>
                    <a:pt x="147" y="311"/>
                  </a:lnTo>
                  <a:lnTo>
                    <a:pt x="147" y="312"/>
                  </a:lnTo>
                  <a:lnTo>
                    <a:pt x="146" y="312"/>
                  </a:lnTo>
                  <a:lnTo>
                    <a:pt x="146" y="313"/>
                  </a:lnTo>
                  <a:lnTo>
                    <a:pt x="145" y="313"/>
                  </a:lnTo>
                  <a:lnTo>
                    <a:pt x="145" y="315"/>
                  </a:lnTo>
                  <a:lnTo>
                    <a:pt x="144" y="315"/>
                  </a:lnTo>
                  <a:lnTo>
                    <a:pt x="144" y="316"/>
                  </a:lnTo>
                  <a:lnTo>
                    <a:pt x="144" y="317"/>
                  </a:lnTo>
                  <a:lnTo>
                    <a:pt x="143" y="317"/>
                  </a:lnTo>
                  <a:lnTo>
                    <a:pt x="142" y="317"/>
                  </a:lnTo>
                  <a:lnTo>
                    <a:pt x="142" y="318"/>
                  </a:lnTo>
                  <a:lnTo>
                    <a:pt x="141" y="318"/>
                  </a:lnTo>
                  <a:lnTo>
                    <a:pt x="141" y="319"/>
                  </a:lnTo>
                  <a:lnTo>
                    <a:pt x="140" y="319"/>
                  </a:lnTo>
                  <a:lnTo>
                    <a:pt x="139" y="319"/>
                  </a:lnTo>
                  <a:lnTo>
                    <a:pt x="139" y="320"/>
                  </a:lnTo>
                  <a:lnTo>
                    <a:pt x="138" y="320"/>
                  </a:lnTo>
                  <a:lnTo>
                    <a:pt x="137" y="320"/>
                  </a:lnTo>
                  <a:lnTo>
                    <a:pt x="137" y="321"/>
                  </a:lnTo>
                  <a:lnTo>
                    <a:pt x="136" y="321"/>
                  </a:lnTo>
                  <a:lnTo>
                    <a:pt x="135" y="321"/>
                  </a:lnTo>
                  <a:lnTo>
                    <a:pt x="134" y="321"/>
                  </a:lnTo>
                  <a:lnTo>
                    <a:pt x="132" y="321"/>
                  </a:lnTo>
                  <a:lnTo>
                    <a:pt x="131" y="321"/>
                  </a:lnTo>
                  <a:lnTo>
                    <a:pt x="130" y="321"/>
                  </a:lnTo>
                  <a:lnTo>
                    <a:pt x="130" y="320"/>
                  </a:lnTo>
                  <a:lnTo>
                    <a:pt x="130" y="319"/>
                  </a:lnTo>
                  <a:lnTo>
                    <a:pt x="130" y="318"/>
                  </a:lnTo>
                  <a:lnTo>
                    <a:pt x="130" y="317"/>
                  </a:lnTo>
                  <a:lnTo>
                    <a:pt x="130" y="316"/>
                  </a:lnTo>
                  <a:lnTo>
                    <a:pt x="130" y="315"/>
                  </a:lnTo>
                  <a:lnTo>
                    <a:pt x="130" y="313"/>
                  </a:lnTo>
                  <a:lnTo>
                    <a:pt x="130" y="312"/>
                  </a:lnTo>
                  <a:lnTo>
                    <a:pt x="130" y="311"/>
                  </a:lnTo>
                  <a:lnTo>
                    <a:pt x="129" y="311"/>
                  </a:lnTo>
                  <a:lnTo>
                    <a:pt x="128" y="309"/>
                  </a:lnTo>
                  <a:lnTo>
                    <a:pt x="125" y="306"/>
                  </a:lnTo>
                  <a:lnTo>
                    <a:pt x="124" y="305"/>
                  </a:lnTo>
                  <a:lnTo>
                    <a:pt x="123" y="305"/>
                  </a:lnTo>
                  <a:lnTo>
                    <a:pt x="123" y="306"/>
                  </a:lnTo>
                  <a:lnTo>
                    <a:pt x="122" y="306"/>
                  </a:lnTo>
                  <a:lnTo>
                    <a:pt x="122" y="307"/>
                  </a:lnTo>
                  <a:lnTo>
                    <a:pt x="121" y="307"/>
                  </a:lnTo>
                  <a:lnTo>
                    <a:pt x="121" y="308"/>
                  </a:lnTo>
                  <a:lnTo>
                    <a:pt x="120" y="308"/>
                  </a:lnTo>
                  <a:lnTo>
                    <a:pt x="120" y="309"/>
                  </a:lnTo>
                  <a:lnTo>
                    <a:pt x="119" y="309"/>
                  </a:lnTo>
                  <a:lnTo>
                    <a:pt x="119" y="310"/>
                  </a:lnTo>
                  <a:lnTo>
                    <a:pt x="118" y="310"/>
                  </a:lnTo>
                  <a:lnTo>
                    <a:pt x="118" y="311"/>
                  </a:lnTo>
                  <a:lnTo>
                    <a:pt x="117" y="311"/>
                  </a:lnTo>
                  <a:lnTo>
                    <a:pt x="117" y="310"/>
                  </a:lnTo>
                  <a:lnTo>
                    <a:pt x="116" y="311"/>
                  </a:lnTo>
                  <a:lnTo>
                    <a:pt x="115" y="311"/>
                  </a:lnTo>
                  <a:lnTo>
                    <a:pt x="115" y="310"/>
                  </a:lnTo>
                  <a:lnTo>
                    <a:pt x="114" y="310"/>
                  </a:lnTo>
                  <a:lnTo>
                    <a:pt x="113" y="310"/>
                  </a:lnTo>
                  <a:lnTo>
                    <a:pt x="113" y="309"/>
                  </a:lnTo>
                  <a:lnTo>
                    <a:pt x="113" y="308"/>
                  </a:lnTo>
                  <a:lnTo>
                    <a:pt x="113" y="309"/>
                  </a:lnTo>
                  <a:lnTo>
                    <a:pt x="113" y="308"/>
                  </a:lnTo>
                  <a:lnTo>
                    <a:pt x="114" y="307"/>
                  </a:lnTo>
                  <a:lnTo>
                    <a:pt x="114" y="306"/>
                  </a:lnTo>
                  <a:lnTo>
                    <a:pt x="114" y="305"/>
                  </a:lnTo>
                  <a:lnTo>
                    <a:pt x="114" y="304"/>
                  </a:lnTo>
                  <a:lnTo>
                    <a:pt x="114" y="303"/>
                  </a:lnTo>
                  <a:lnTo>
                    <a:pt x="113" y="303"/>
                  </a:lnTo>
                  <a:lnTo>
                    <a:pt x="113" y="302"/>
                  </a:lnTo>
                  <a:lnTo>
                    <a:pt x="113" y="301"/>
                  </a:lnTo>
                  <a:lnTo>
                    <a:pt x="114" y="301"/>
                  </a:lnTo>
                  <a:lnTo>
                    <a:pt x="114" y="300"/>
                  </a:lnTo>
                  <a:lnTo>
                    <a:pt x="113" y="300"/>
                  </a:lnTo>
                  <a:lnTo>
                    <a:pt x="114" y="300"/>
                  </a:lnTo>
                  <a:lnTo>
                    <a:pt x="114" y="299"/>
                  </a:lnTo>
                  <a:lnTo>
                    <a:pt x="114" y="298"/>
                  </a:lnTo>
                  <a:lnTo>
                    <a:pt x="114" y="297"/>
                  </a:lnTo>
                  <a:lnTo>
                    <a:pt x="115" y="297"/>
                  </a:lnTo>
                  <a:lnTo>
                    <a:pt x="115" y="296"/>
                  </a:lnTo>
                  <a:lnTo>
                    <a:pt x="116" y="296"/>
                  </a:lnTo>
                  <a:lnTo>
                    <a:pt x="116" y="295"/>
                  </a:lnTo>
                  <a:lnTo>
                    <a:pt x="117" y="294"/>
                  </a:lnTo>
                  <a:lnTo>
                    <a:pt x="118" y="293"/>
                  </a:lnTo>
                  <a:lnTo>
                    <a:pt x="119" y="292"/>
                  </a:lnTo>
                  <a:lnTo>
                    <a:pt x="117" y="291"/>
                  </a:lnTo>
                  <a:lnTo>
                    <a:pt x="109" y="292"/>
                  </a:lnTo>
                  <a:lnTo>
                    <a:pt x="109" y="291"/>
                  </a:lnTo>
                  <a:lnTo>
                    <a:pt x="107" y="292"/>
                  </a:lnTo>
                  <a:lnTo>
                    <a:pt x="105" y="292"/>
                  </a:lnTo>
                  <a:lnTo>
                    <a:pt x="104" y="293"/>
                  </a:lnTo>
                  <a:lnTo>
                    <a:pt x="102" y="293"/>
                  </a:lnTo>
                  <a:lnTo>
                    <a:pt x="101" y="294"/>
                  </a:lnTo>
                  <a:lnTo>
                    <a:pt x="101" y="293"/>
                  </a:lnTo>
                  <a:lnTo>
                    <a:pt x="100" y="293"/>
                  </a:lnTo>
                  <a:lnTo>
                    <a:pt x="100" y="292"/>
                  </a:lnTo>
                  <a:lnTo>
                    <a:pt x="100" y="291"/>
                  </a:lnTo>
                  <a:lnTo>
                    <a:pt x="100" y="290"/>
                  </a:lnTo>
                  <a:lnTo>
                    <a:pt x="100" y="291"/>
                  </a:lnTo>
                  <a:lnTo>
                    <a:pt x="99" y="291"/>
                  </a:lnTo>
                  <a:lnTo>
                    <a:pt x="99" y="292"/>
                  </a:lnTo>
                  <a:lnTo>
                    <a:pt x="99" y="291"/>
                  </a:lnTo>
                  <a:lnTo>
                    <a:pt x="99" y="292"/>
                  </a:lnTo>
                  <a:lnTo>
                    <a:pt x="99" y="293"/>
                  </a:lnTo>
                  <a:lnTo>
                    <a:pt x="99" y="292"/>
                  </a:lnTo>
                  <a:lnTo>
                    <a:pt x="99" y="293"/>
                  </a:lnTo>
                  <a:lnTo>
                    <a:pt x="98" y="292"/>
                  </a:lnTo>
                  <a:lnTo>
                    <a:pt x="98" y="293"/>
                  </a:lnTo>
                  <a:lnTo>
                    <a:pt x="97" y="293"/>
                  </a:lnTo>
                  <a:lnTo>
                    <a:pt x="97" y="292"/>
                  </a:lnTo>
                  <a:lnTo>
                    <a:pt x="96" y="292"/>
                  </a:lnTo>
                  <a:lnTo>
                    <a:pt x="96" y="291"/>
                  </a:lnTo>
                  <a:lnTo>
                    <a:pt x="95" y="291"/>
                  </a:lnTo>
                  <a:lnTo>
                    <a:pt x="94" y="291"/>
                  </a:lnTo>
                  <a:lnTo>
                    <a:pt x="94" y="290"/>
                  </a:lnTo>
                  <a:lnTo>
                    <a:pt x="93" y="288"/>
                  </a:lnTo>
                  <a:lnTo>
                    <a:pt x="93" y="287"/>
                  </a:lnTo>
                  <a:lnTo>
                    <a:pt x="92" y="286"/>
                  </a:lnTo>
                  <a:lnTo>
                    <a:pt x="90" y="286"/>
                  </a:lnTo>
                  <a:lnTo>
                    <a:pt x="88" y="286"/>
                  </a:lnTo>
                  <a:lnTo>
                    <a:pt x="86" y="286"/>
                  </a:lnTo>
                  <a:lnTo>
                    <a:pt x="85" y="286"/>
                  </a:lnTo>
                  <a:lnTo>
                    <a:pt x="82" y="286"/>
                  </a:lnTo>
                  <a:lnTo>
                    <a:pt x="80" y="286"/>
                  </a:lnTo>
                  <a:lnTo>
                    <a:pt x="79" y="286"/>
                  </a:lnTo>
                  <a:lnTo>
                    <a:pt x="77" y="286"/>
                  </a:lnTo>
                  <a:lnTo>
                    <a:pt x="75" y="286"/>
                  </a:lnTo>
                  <a:lnTo>
                    <a:pt x="74" y="286"/>
                  </a:lnTo>
                  <a:lnTo>
                    <a:pt x="75" y="287"/>
                  </a:lnTo>
                  <a:lnTo>
                    <a:pt x="74" y="287"/>
                  </a:lnTo>
                  <a:lnTo>
                    <a:pt x="73" y="287"/>
                  </a:lnTo>
                  <a:lnTo>
                    <a:pt x="70" y="287"/>
                  </a:lnTo>
                  <a:lnTo>
                    <a:pt x="69" y="287"/>
                  </a:lnTo>
                  <a:lnTo>
                    <a:pt x="68" y="287"/>
                  </a:lnTo>
                  <a:lnTo>
                    <a:pt x="66" y="288"/>
                  </a:lnTo>
                  <a:lnTo>
                    <a:pt x="66" y="287"/>
                  </a:lnTo>
                  <a:lnTo>
                    <a:pt x="65" y="287"/>
                  </a:lnTo>
                  <a:lnTo>
                    <a:pt x="64" y="287"/>
                  </a:lnTo>
                  <a:lnTo>
                    <a:pt x="63" y="287"/>
                  </a:lnTo>
                  <a:lnTo>
                    <a:pt x="62" y="287"/>
                  </a:lnTo>
                  <a:lnTo>
                    <a:pt x="62" y="288"/>
                  </a:lnTo>
                  <a:lnTo>
                    <a:pt x="62" y="287"/>
                  </a:lnTo>
                  <a:lnTo>
                    <a:pt x="61" y="287"/>
                  </a:lnTo>
                  <a:lnTo>
                    <a:pt x="58" y="287"/>
                  </a:lnTo>
                  <a:lnTo>
                    <a:pt x="54" y="287"/>
                  </a:lnTo>
                  <a:lnTo>
                    <a:pt x="53" y="287"/>
                  </a:lnTo>
                  <a:lnTo>
                    <a:pt x="51" y="287"/>
                  </a:lnTo>
                  <a:lnTo>
                    <a:pt x="47" y="288"/>
                  </a:lnTo>
                  <a:lnTo>
                    <a:pt x="43" y="287"/>
                  </a:lnTo>
                  <a:lnTo>
                    <a:pt x="42" y="286"/>
                  </a:lnTo>
                  <a:lnTo>
                    <a:pt x="41" y="286"/>
                  </a:lnTo>
                  <a:lnTo>
                    <a:pt x="40" y="286"/>
                  </a:lnTo>
                  <a:lnTo>
                    <a:pt x="39" y="285"/>
                  </a:lnTo>
                  <a:lnTo>
                    <a:pt x="38" y="285"/>
                  </a:lnTo>
                  <a:lnTo>
                    <a:pt x="37" y="285"/>
                  </a:lnTo>
                  <a:lnTo>
                    <a:pt x="36" y="285"/>
                  </a:lnTo>
                  <a:lnTo>
                    <a:pt x="36" y="284"/>
                  </a:lnTo>
                  <a:lnTo>
                    <a:pt x="35" y="285"/>
                  </a:lnTo>
                  <a:lnTo>
                    <a:pt x="33" y="285"/>
                  </a:lnTo>
                  <a:lnTo>
                    <a:pt x="32" y="284"/>
                  </a:lnTo>
                  <a:lnTo>
                    <a:pt x="32" y="283"/>
                  </a:lnTo>
                  <a:lnTo>
                    <a:pt x="31" y="283"/>
                  </a:lnTo>
                  <a:lnTo>
                    <a:pt x="30" y="283"/>
                  </a:lnTo>
                  <a:lnTo>
                    <a:pt x="27" y="283"/>
                  </a:lnTo>
                  <a:lnTo>
                    <a:pt x="26" y="283"/>
                  </a:lnTo>
                  <a:lnTo>
                    <a:pt x="25" y="283"/>
                  </a:lnTo>
                  <a:lnTo>
                    <a:pt x="24" y="284"/>
                  </a:lnTo>
                  <a:lnTo>
                    <a:pt x="23" y="284"/>
                  </a:lnTo>
                  <a:lnTo>
                    <a:pt x="22" y="284"/>
                  </a:lnTo>
                  <a:lnTo>
                    <a:pt x="21" y="285"/>
                  </a:lnTo>
                  <a:lnTo>
                    <a:pt x="20" y="286"/>
                  </a:lnTo>
                  <a:lnTo>
                    <a:pt x="17" y="287"/>
                  </a:lnTo>
                  <a:lnTo>
                    <a:pt x="15" y="288"/>
                  </a:lnTo>
                  <a:lnTo>
                    <a:pt x="13" y="290"/>
                  </a:lnTo>
                  <a:lnTo>
                    <a:pt x="8" y="291"/>
                  </a:lnTo>
                  <a:lnTo>
                    <a:pt x="7" y="291"/>
                  </a:lnTo>
                  <a:lnTo>
                    <a:pt x="6" y="290"/>
                  </a:lnTo>
                  <a:lnTo>
                    <a:pt x="5" y="290"/>
                  </a:lnTo>
                  <a:lnTo>
                    <a:pt x="4" y="290"/>
                  </a:lnTo>
                  <a:lnTo>
                    <a:pt x="3" y="290"/>
                  </a:lnTo>
                  <a:lnTo>
                    <a:pt x="2" y="290"/>
                  </a:lnTo>
                  <a:lnTo>
                    <a:pt x="2" y="288"/>
                  </a:lnTo>
                  <a:lnTo>
                    <a:pt x="2" y="290"/>
                  </a:lnTo>
                  <a:lnTo>
                    <a:pt x="1" y="290"/>
                  </a:lnTo>
                  <a:lnTo>
                    <a:pt x="1" y="288"/>
                  </a:lnTo>
                  <a:lnTo>
                    <a:pt x="1" y="287"/>
                  </a:lnTo>
                  <a:lnTo>
                    <a:pt x="0" y="287"/>
                  </a:lnTo>
                  <a:lnTo>
                    <a:pt x="0" y="286"/>
                  </a:lnTo>
                  <a:lnTo>
                    <a:pt x="0" y="285"/>
                  </a:lnTo>
                  <a:lnTo>
                    <a:pt x="1" y="285"/>
                  </a:lnTo>
                  <a:lnTo>
                    <a:pt x="2" y="285"/>
                  </a:lnTo>
                  <a:lnTo>
                    <a:pt x="2" y="284"/>
                  </a:lnTo>
                  <a:lnTo>
                    <a:pt x="3" y="284"/>
                  </a:lnTo>
                  <a:lnTo>
                    <a:pt x="3" y="283"/>
                  </a:lnTo>
                  <a:lnTo>
                    <a:pt x="4" y="283"/>
                  </a:lnTo>
                  <a:lnTo>
                    <a:pt x="4" y="282"/>
                  </a:lnTo>
                  <a:lnTo>
                    <a:pt x="5" y="282"/>
                  </a:lnTo>
                  <a:lnTo>
                    <a:pt x="5" y="281"/>
                  </a:lnTo>
                  <a:lnTo>
                    <a:pt x="6" y="281"/>
                  </a:lnTo>
                  <a:lnTo>
                    <a:pt x="6" y="280"/>
                  </a:lnTo>
                  <a:lnTo>
                    <a:pt x="7" y="280"/>
                  </a:lnTo>
                  <a:lnTo>
                    <a:pt x="7" y="279"/>
                  </a:lnTo>
                  <a:lnTo>
                    <a:pt x="8" y="279"/>
                  </a:lnTo>
                  <a:lnTo>
                    <a:pt x="8" y="278"/>
                  </a:lnTo>
                  <a:lnTo>
                    <a:pt x="8" y="277"/>
                  </a:lnTo>
                  <a:lnTo>
                    <a:pt x="10" y="277"/>
                  </a:lnTo>
                  <a:lnTo>
                    <a:pt x="10" y="276"/>
                  </a:lnTo>
                  <a:lnTo>
                    <a:pt x="11" y="276"/>
                  </a:lnTo>
                  <a:lnTo>
                    <a:pt x="11" y="275"/>
                  </a:lnTo>
                  <a:lnTo>
                    <a:pt x="12" y="275"/>
                  </a:lnTo>
                  <a:lnTo>
                    <a:pt x="13" y="274"/>
                  </a:lnTo>
                  <a:lnTo>
                    <a:pt x="13" y="273"/>
                  </a:lnTo>
                  <a:lnTo>
                    <a:pt x="13" y="272"/>
                  </a:lnTo>
                  <a:lnTo>
                    <a:pt x="14" y="272"/>
                  </a:lnTo>
                  <a:lnTo>
                    <a:pt x="14" y="271"/>
                  </a:lnTo>
                  <a:lnTo>
                    <a:pt x="13" y="271"/>
                  </a:lnTo>
                  <a:lnTo>
                    <a:pt x="13" y="270"/>
                  </a:lnTo>
                  <a:lnTo>
                    <a:pt x="14" y="270"/>
                  </a:lnTo>
                  <a:lnTo>
                    <a:pt x="14" y="269"/>
                  </a:lnTo>
                  <a:lnTo>
                    <a:pt x="15" y="269"/>
                  </a:lnTo>
                  <a:lnTo>
                    <a:pt x="16" y="269"/>
                  </a:lnTo>
                  <a:lnTo>
                    <a:pt x="17" y="269"/>
                  </a:lnTo>
                  <a:lnTo>
                    <a:pt x="17" y="268"/>
                  </a:lnTo>
                  <a:lnTo>
                    <a:pt x="17" y="267"/>
                  </a:lnTo>
                  <a:lnTo>
                    <a:pt x="18" y="267"/>
                  </a:lnTo>
                  <a:lnTo>
                    <a:pt x="18" y="266"/>
                  </a:lnTo>
                  <a:lnTo>
                    <a:pt x="19" y="266"/>
                  </a:lnTo>
                  <a:lnTo>
                    <a:pt x="19" y="265"/>
                  </a:lnTo>
                  <a:lnTo>
                    <a:pt x="20" y="265"/>
                  </a:lnTo>
                  <a:lnTo>
                    <a:pt x="20" y="263"/>
                  </a:lnTo>
                  <a:lnTo>
                    <a:pt x="21" y="263"/>
                  </a:lnTo>
                  <a:lnTo>
                    <a:pt x="21" y="262"/>
                  </a:lnTo>
                  <a:lnTo>
                    <a:pt x="21" y="261"/>
                  </a:lnTo>
                  <a:lnTo>
                    <a:pt x="22" y="261"/>
                  </a:lnTo>
                  <a:lnTo>
                    <a:pt x="23" y="261"/>
                  </a:lnTo>
                  <a:lnTo>
                    <a:pt x="24" y="261"/>
                  </a:lnTo>
                  <a:lnTo>
                    <a:pt x="25" y="261"/>
                  </a:lnTo>
                  <a:lnTo>
                    <a:pt x="25" y="260"/>
                  </a:lnTo>
                  <a:lnTo>
                    <a:pt x="25" y="259"/>
                  </a:lnTo>
                  <a:lnTo>
                    <a:pt x="24" y="259"/>
                  </a:lnTo>
                  <a:lnTo>
                    <a:pt x="24" y="258"/>
                  </a:lnTo>
                  <a:lnTo>
                    <a:pt x="24" y="257"/>
                  </a:lnTo>
                  <a:lnTo>
                    <a:pt x="24" y="256"/>
                  </a:lnTo>
                  <a:lnTo>
                    <a:pt x="25" y="256"/>
                  </a:lnTo>
                  <a:lnTo>
                    <a:pt x="26" y="257"/>
                  </a:lnTo>
                  <a:lnTo>
                    <a:pt x="27" y="257"/>
                  </a:lnTo>
                  <a:lnTo>
                    <a:pt x="27" y="256"/>
                  </a:lnTo>
                  <a:lnTo>
                    <a:pt x="27" y="255"/>
                  </a:lnTo>
                  <a:lnTo>
                    <a:pt x="26" y="255"/>
                  </a:lnTo>
                  <a:lnTo>
                    <a:pt x="25" y="255"/>
                  </a:lnTo>
                  <a:lnTo>
                    <a:pt x="25" y="254"/>
                  </a:lnTo>
                  <a:lnTo>
                    <a:pt x="25" y="253"/>
                  </a:lnTo>
                  <a:lnTo>
                    <a:pt x="26" y="253"/>
                  </a:lnTo>
                  <a:lnTo>
                    <a:pt x="26" y="252"/>
                  </a:lnTo>
                  <a:lnTo>
                    <a:pt x="26" y="251"/>
                  </a:lnTo>
                  <a:lnTo>
                    <a:pt x="27" y="251"/>
                  </a:lnTo>
                  <a:lnTo>
                    <a:pt x="28" y="250"/>
                  </a:lnTo>
                  <a:lnTo>
                    <a:pt x="28" y="249"/>
                  </a:lnTo>
                  <a:lnTo>
                    <a:pt x="29" y="249"/>
                  </a:lnTo>
                  <a:lnTo>
                    <a:pt x="30" y="248"/>
                  </a:lnTo>
                  <a:lnTo>
                    <a:pt x="30" y="247"/>
                  </a:lnTo>
                  <a:lnTo>
                    <a:pt x="31" y="247"/>
                  </a:lnTo>
                  <a:lnTo>
                    <a:pt x="32" y="247"/>
                  </a:lnTo>
                  <a:lnTo>
                    <a:pt x="33" y="247"/>
                  </a:lnTo>
                  <a:lnTo>
                    <a:pt x="33" y="246"/>
                  </a:lnTo>
                  <a:lnTo>
                    <a:pt x="35" y="246"/>
                  </a:lnTo>
                  <a:lnTo>
                    <a:pt x="35" y="245"/>
                  </a:lnTo>
                  <a:lnTo>
                    <a:pt x="35" y="244"/>
                  </a:lnTo>
                  <a:lnTo>
                    <a:pt x="36" y="244"/>
                  </a:lnTo>
                  <a:lnTo>
                    <a:pt x="36" y="243"/>
                  </a:lnTo>
                  <a:lnTo>
                    <a:pt x="37" y="243"/>
                  </a:lnTo>
                  <a:lnTo>
                    <a:pt x="38" y="243"/>
                  </a:lnTo>
                  <a:lnTo>
                    <a:pt x="38" y="242"/>
                  </a:lnTo>
                  <a:lnTo>
                    <a:pt x="39" y="242"/>
                  </a:lnTo>
                  <a:lnTo>
                    <a:pt x="40" y="242"/>
                  </a:lnTo>
                  <a:lnTo>
                    <a:pt x="40" y="241"/>
                  </a:lnTo>
                  <a:lnTo>
                    <a:pt x="41" y="241"/>
                  </a:lnTo>
                  <a:lnTo>
                    <a:pt x="42" y="241"/>
                  </a:lnTo>
                  <a:lnTo>
                    <a:pt x="43" y="241"/>
                  </a:lnTo>
                  <a:lnTo>
                    <a:pt x="43" y="240"/>
                  </a:lnTo>
                  <a:lnTo>
                    <a:pt x="44" y="240"/>
                  </a:lnTo>
                  <a:lnTo>
                    <a:pt x="45" y="238"/>
                  </a:lnTo>
                  <a:lnTo>
                    <a:pt x="45" y="237"/>
                  </a:lnTo>
                  <a:lnTo>
                    <a:pt x="46" y="237"/>
                  </a:lnTo>
                  <a:lnTo>
                    <a:pt x="46" y="236"/>
                  </a:lnTo>
                  <a:lnTo>
                    <a:pt x="45" y="236"/>
                  </a:lnTo>
                  <a:lnTo>
                    <a:pt x="45" y="235"/>
                  </a:lnTo>
                  <a:lnTo>
                    <a:pt x="46" y="234"/>
                  </a:lnTo>
                  <a:lnTo>
                    <a:pt x="46" y="233"/>
                  </a:lnTo>
                  <a:lnTo>
                    <a:pt x="47" y="233"/>
                  </a:lnTo>
                  <a:lnTo>
                    <a:pt x="48" y="233"/>
                  </a:lnTo>
                  <a:lnTo>
                    <a:pt x="49" y="233"/>
                  </a:lnTo>
                  <a:lnTo>
                    <a:pt x="49" y="232"/>
                  </a:lnTo>
                  <a:lnTo>
                    <a:pt x="50" y="232"/>
                  </a:lnTo>
                  <a:lnTo>
                    <a:pt x="51" y="232"/>
                  </a:lnTo>
                  <a:lnTo>
                    <a:pt x="51" y="231"/>
                  </a:lnTo>
                  <a:lnTo>
                    <a:pt x="52" y="231"/>
                  </a:lnTo>
                  <a:lnTo>
                    <a:pt x="52" y="230"/>
                  </a:lnTo>
                  <a:lnTo>
                    <a:pt x="53" y="230"/>
                  </a:lnTo>
                  <a:lnTo>
                    <a:pt x="53" y="229"/>
                  </a:lnTo>
                  <a:lnTo>
                    <a:pt x="54" y="229"/>
                  </a:lnTo>
                  <a:lnTo>
                    <a:pt x="54" y="228"/>
                  </a:lnTo>
                  <a:lnTo>
                    <a:pt x="55" y="228"/>
                  </a:lnTo>
                  <a:lnTo>
                    <a:pt x="55" y="227"/>
                  </a:lnTo>
                  <a:lnTo>
                    <a:pt x="56" y="227"/>
                  </a:lnTo>
                  <a:lnTo>
                    <a:pt x="57" y="227"/>
                  </a:lnTo>
                  <a:lnTo>
                    <a:pt x="58" y="227"/>
                  </a:lnTo>
                  <a:lnTo>
                    <a:pt x="58" y="226"/>
                  </a:lnTo>
                  <a:lnTo>
                    <a:pt x="60" y="226"/>
                  </a:lnTo>
                  <a:lnTo>
                    <a:pt x="61" y="226"/>
                  </a:lnTo>
                  <a:lnTo>
                    <a:pt x="62" y="226"/>
                  </a:lnTo>
                  <a:lnTo>
                    <a:pt x="62" y="225"/>
                  </a:lnTo>
                  <a:lnTo>
                    <a:pt x="63" y="225"/>
                  </a:lnTo>
                  <a:lnTo>
                    <a:pt x="63" y="226"/>
                  </a:lnTo>
                  <a:lnTo>
                    <a:pt x="64" y="226"/>
                  </a:lnTo>
                  <a:lnTo>
                    <a:pt x="64" y="225"/>
                  </a:lnTo>
                  <a:lnTo>
                    <a:pt x="65" y="225"/>
                  </a:lnTo>
                  <a:lnTo>
                    <a:pt x="66" y="225"/>
                  </a:lnTo>
                  <a:lnTo>
                    <a:pt x="66" y="224"/>
                  </a:lnTo>
                  <a:lnTo>
                    <a:pt x="67" y="224"/>
                  </a:lnTo>
                  <a:lnTo>
                    <a:pt x="67" y="223"/>
                  </a:lnTo>
                  <a:lnTo>
                    <a:pt x="68" y="223"/>
                  </a:lnTo>
                  <a:lnTo>
                    <a:pt x="69" y="223"/>
                  </a:lnTo>
                  <a:lnTo>
                    <a:pt x="69" y="222"/>
                  </a:lnTo>
                  <a:lnTo>
                    <a:pt x="70" y="222"/>
                  </a:lnTo>
                  <a:lnTo>
                    <a:pt x="70" y="221"/>
                  </a:lnTo>
                  <a:lnTo>
                    <a:pt x="71" y="221"/>
                  </a:lnTo>
                  <a:lnTo>
                    <a:pt x="72" y="221"/>
                  </a:lnTo>
                  <a:lnTo>
                    <a:pt x="73" y="221"/>
                  </a:lnTo>
                  <a:lnTo>
                    <a:pt x="73" y="220"/>
                  </a:lnTo>
                  <a:lnTo>
                    <a:pt x="74" y="220"/>
                  </a:lnTo>
                  <a:lnTo>
                    <a:pt x="74" y="219"/>
                  </a:lnTo>
                  <a:lnTo>
                    <a:pt x="75" y="219"/>
                  </a:lnTo>
                  <a:lnTo>
                    <a:pt x="75" y="218"/>
                  </a:lnTo>
                  <a:lnTo>
                    <a:pt x="76" y="218"/>
                  </a:lnTo>
                  <a:lnTo>
                    <a:pt x="76" y="217"/>
                  </a:lnTo>
                  <a:lnTo>
                    <a:pt x="77" y="217"/>
                  </a:lnTo>
                  <a:lnTo>
                    <a:pt x="77" y="216"/>
                  </a:lnTo>
                  <a:lnTo>
                    <a:pt x="78" y="216"/>
                  </a:lnTo>
                  <a:lnTo>
                    <a:pt x="78" y="215"/>
                  </a:lnTo>
                  <a:lnTo>
                    <a:pt x="79" y="215"/>
                  </a:lnTo>
                  <a:lnTo>
                    <a:pt x="80" y="215"/>
                  </a:lnTo>
                  <a:lnTo>
                    <a:pt x="80" y="213"/>
                  </a:lnTo>
                  <a:lnTo>
                    <a:pt x="81" y="213"/>
                  </a:lnTo>
                  <a:lnTo>
                    <a:pt x="82" y="213"/>
                  </a:lnTo>
                  <a:lnTo>
                    <a:pt x="82" y="212"/>
                  </a:lnTo>
                  <a:lnTo>
                    <a:pt x="82" y="211"/>
                  </a:lnTo>
                  <a:lnTo>
                    <a:pt x="83" y="211"/>
                  </a:lnTo>
                  <a:lnTo>
                    <a:pt x="85" y="211"/>
                  </a:lnTo>
                  <a:lnTo>
                    <a:pt x="86" y="211"/>
                  </a:lnTo>
                  <a:lnTo>
                    <a:pt x="86" y="212"/>
                  </a:lnTo>
                  <a:lnTo>
                    <a:pt x="86" y="211"/>
                  </a:lnTo>
                  <a:lnTo>
                    <a:pt x="87" y="211"/>
                  </a:lnTo>
                  <a:lnTo>
                    <a:pt x="87" y="212"/>
                  </a:lnTo>
                  <a:lnTo>
                    <a:pt x="88" y="212"/>
                  </a:lnTo>
                  <a:lnTo>
                    <a:pt x="88" y="211"/>
                  </a:lnTo>
                  <a:lnTo>
                    <a:pt x="89" y="211"/>
                  </a:lnTo>
                  <a:lnTo>
                    <a:pt x="90" y="211"/>
                  </a:lnTo>
                  <a:lnTo>
                    <a:pt x="91" y="211"/>
                  </a:lnTo>
                  <a:lnTo>
                    <a:pt x="91" y="212"/>
                  </a:lnTo>
                  <a:lnTo>
                    <a:pt x="92" y="213"/>
                  </a:lnTo>
                  <a:lnTo>
                    <a:pt x="93" y="213"/>
                  </a:lnTo>
                  <a:lnTo>
                    <a:pt x="93" y="215"/>
                  </a:lnTo>
                  <a:lnTo>
                    <a:pt x="94" y="215"/>
                  </a:lnTo>
                  <a:lnTo>
                    <a:pt x="94" y="216"/>
                  </a:lnTo>
                  <a:lnTo>
                    <a:pt x="94" y="215"/>
                  </a:lnTo>
                  <a:lnTo>
                    <a:pt x="95" y="215"/>
                  </a:lnTo>
                  <a:lnTo>
                    <a:pt x="96" y="215"/>
                  </a:lnTo>
                  <a:lnTo>
                    <a:pt x="96" y="213"/>
                  </a:lnTo>
                  <a:lnTo>
                    <a:pt x="97" y="213"/>
                  </a:lnTo>
                  <a:lnTo>
                    <a:pt x="98" y="213"/>
                  </a:lnTo>
                  <a:lnTo>
                    <a:pt x="98" y="215"/>
                  </a:lnTo>
                  <a:lnTo>
                    <a:pt x="99" y="213"/>
                  </a:lnTo>
                  <a:lnTo>
                    <a:pt x="99" y="212"/>
                  </a:lnTo>
                  <a:lnTo>
                    <a:pt x="99" y="211"/>
                  </a:lnTo>
                  <a:lnTo>
                    <a:pt x="100" y="211"/>
                  </a:lnTo>
                  <a:lnTo>
                    <a:pt x="101" y="211"/>
                  </a:lnTo>
                  <a:lnTo>
                    <a:pt x="102" y="211"/>
                  </a:lnTo>
                  <a:lnTo>
                    <a:pt x="103" y="211"/>
                  </a:lnTo>
                  <a:lnTo>
                    <a:pt x="103" y="210"/>
                  </a:lnTo>
                  <a:lnTo>
                    <a:pt x="104" y="210"/>
                  </a:lnTo>
                  <a:lnTo>
                    <a:pt x="104" y="209"/>
                  </a:lnTo>
                  <a:lnTo>
                    <a:pt x="105" y="209"/>
                  </a:lnTo>
                  <a:lnTo>
                    <a:pt x="106" y="209"/>
                  </a:lnTo>
                  <a:lnTo>
                    <a:pt x="107" y="209"/>
                  </a:lnTo>
                  <a:lnTo>
                    <a:pt x="107" y="208"/>
                  </a:lnTo>
                  <a:lnTo>
                    <a:pt x="109" y="208"/>
                  </a:lnTo>
                  <a:lnTo>
                    <a:pt x="110" y="208"/>
                  </a:lnTo>
                  <a:lnTo>
                    <a:pt x="110" y="207"/>
                  </a:lnTo>
                  <a:lnTo>
                    <a:pt x="111" y="207"/>
                  </a:lnTo>
                  <a:lnTo>
                    <a:pt x="112" y="207"/>
                  </a:lnTo>
                  <a:lnTo>
                    <a:pt x="112" y="206"/>
                  </a:lnTo>
                  <a:lnTo>
                    <a:pt x="113" y="206"/>
                  </a:lnTo>
                  <a:lnTo>
                    <a:pt x="114" y="206"/>
                  </a:lnTo>
                  <a:lnTo>
                    <a:pt x="114" y="205"/>
                  </a:lnTo>
                  <a:lnTo>
                    <a:pt x="115" y="205"/>
                  </a:lnTo>
                  <a:lnTo>
                    <a:pt x="116" y="205"/>
                  </a:lnTo>
                  <a:lnTo>
                    <a:pt x="117" y="204"/>
                  </a:lnTo>
                  <a:lnTo>
                    <a:pt x="118" y="204"/>
                  </a:lnTo>
                  <a:lnTo>
                    <a:pt x="118" y="203"/>
                  </a:lnTo>
                  <a:lnTo>
                    <a:pt x="119" y="203"/>
                  </a:lnTo>
                  <a:lnTo>
                    <a:pt x="119" y="202"/>
                  </a:lnTo>
                  <a:lnTo>
                    <a:pt x="118" y="202"/>
                  </a:lnTo>
                  <a:lnTo>
                    <a:pt x="118" y="201"/>
                  </a:lnTo>
                  <a:lnTo>
                    <a:pt x="119" y="201"/>
                  </a:lnTo>
                  <a:lnTo>
                    <a:pt x="119" y="200"/>
                  </a:lnTo>
                  <a:lnTo>
                    <a:pt x="120" y="200"/>
                  </a:lnTo>
                  <a:lnTo>
                    <a:pt x="120" y="199"/>
                  </a:lnTo>
                  <a:lnTo>
                    <a:pt x="121" y="199"/>
                  </a:lnTo>
                  <a:lnTo>
                    <a:pt x="122" y="199"/>
                  </a:lnTo>
                  <a:lnTo>
                    <a:pt x="122" y="198"/>
                  </a:lnTo>
                  <a:lnTo>
                    <a:pt x="123" y="198"/>
                  </a:lnTo>
                  <a:lnTo>
                    <a:pt x="123" y="197"/>
                  </a:lnTo>
                  <a:lnTo>
                    <a:pt x="124" y="197"/>
                  </a:lnTo>
                  <a:lnTo>
                    <a:pt x="124" y="196"/>
                  </a:lnTo>
                  <a:lnTo>
                    <a:pt x="125" y="196"/>
                  </a:lnTo>
                  <a:lnTo>
                    <a:pt x="125" y="195"/>
                  </a:lnTo>
                  <a:lnTo>
                    <a:pt x="126" y="195"/>
                  </a:lnTo>
                  <a:lnTo>
                    <a:pt x="126" y="194"/>
                  </a:lnTo>
                  <a:lnTo>
                    <a:pt x="127" y="194"/>
                  </a:lnTo>
                  <a:lnTo>
                    <a:pt x="127" y="193"/>
                  </a:lnTo>
                  <a:lnTo>
                    <a:pt x="128" y="193"/>
                  </a:lnTo>
                  <a:lnTo>
                    <a:pt x="128" y="192"/>
                  </a:lnTo>
                  <a:lnTo>
                    <a:pt x="129" y="192"/>
                  </a:lnTo>
                  <a:lnTo>
                    <a:pt x="130" y="192"/>
                  </a:lnTo>
                  <a:lnTo>
                    <a:pt x="130" y="191"/>
                  </a:lnTo>
                  <a:lnTo>
                    <a:pt x="131" y="191"/>
                  </a:lnTo>
                  <a:lnTo>
                    <a:pt x="132" y="191"/>
                  </a:lnTo>
                  <a:lnTo>
                    <a:pt x="132" y="190"/>
                  </a:lnTo>
                  <a:lnTo>
                    <a:pt x="132" y="188"/>
                  </a:lnTo>
                  <a:lnTo>
                    <a:pt x="132" y="187"/>
                  </a:lnTo>
                  <a:lnTo>
                    <a:pt x="134" y="187"/>
                  </a:lnTo>
                  <a:lnTo>
                    <a:pt x="134" y="186"/>
                  </a:lnTo>
                  <a:lnTo>
                    <a:pt x="134" y="185"/>
                  </a:lnTo>
                  <a:lnTo>
                    <a:pt x="134" y="184"/>
                  </a:lnTo>
                  <a:lnTo>
                    <a:pt x="135" y="184"/>
                  </a:lnTo>
                  <a:lnTo>
                    <a:pt x="135" y="183"/>
                  </a:lnTo>
                  <a:lnTo>
                    <a:pt x="135" y="182"/>
                  </a:lnTo>
                  <a:lnTo>
                    <a:pt x="136" y="182"/>
                  </a:lnTo>
                  <a:lnTo>
                    <a:pt x="137" y="182"/>
                  </a:lnTo>
                  <a:lnTo>
                    <a:pt x="137" y="181"/>
                  </a:lnTo>
                  <a:lnTo>
                    <a:pt x="138" y="181"/>
                  </a:lnTo>
                  <a:lnTo>
                    <a:pt x="138" y="180"/>
                  </a:lnTo>
                  <a:lnTo>
                    <a:pt x="139" y="180"/>
                  </a:lnTo>
                  <a:lnTo>
                    <a:pt x="140" y="180"/>
                  </a:lnTo>
                  <a:lnTo>
                    <a:pt x="141" y="180"/>
                  </a:lnTo>
                  <a:lnTo>
                    <a:pt x="141" y="179"/>
                  </a:lnTo>
                  <a:lnTo>
                    <a:pt x="142" y="179"/>
                  </a:lnTo>
                  <a:lnTo>
                    <a:pt x="143" y="178"/>
                  </a:lnTo>
                  <a:lnTo>
                    <a:pt x="143" y="177"/>
                  </a:lnTo>
                  <a:lnTo>
                    <a:pt x="143" y="176"/>
                  </a:lnTo>
                  <a:lnTo>
                    <a:pt x="143" y="175"/>
                  </a:lnTo>
                  <a:lnTo>
                    <a:pt x="144" y="175"/>
                  </a:lnTo>
                  <a:lnTo>
                    <a:pt x="144" y="174"/>
                  </a:lnTo>
                  <a:lnTo>
                    <a:pt x="145" y="174"/>
                  </a:lnTo>
                  <a:lnTo>
                    <a:pt x="145" y="173"/>
                  </a:lnTo>
                  <a:lnTo>
                    <a:pt x="146" y="173"/>
                  </a:lnTo>
                  <a:lnTo>
                    <a:pt x="147" y="173"/>
                  </a:lnTo>
                  <a:lnTo>
                    <a:pt x="148" y="173"/>
                  </a:lnTo>
                  <a:lnTo>
                    <a:pt x="149" y="173"/>
                  </a:lnTo>
                  <a:lnTo>
                    <a:pt x="150" y="173"/>
                  </a:lnTo>
                  <a:lnTo>
                    <a:pt x="150" y="174"/>
                  </a:lnTo>
                  <a:lnTo>
                    <a:pt x="151" y="174"/>
                  </a:lnTo>
                  <a:lnTo>
                    <a:pt x="152" y="174"/>
                  </a:lnTo>
                  <a:lnTo>
                    <a:pt x="153" y="174"/>
                  </a:lnTo>
                  <a:lnTo>
                    <a:pt x="153" y="175"/>
                  </a:lnTo>
                  <a:lnTo>
                    <a:pt x="154" y="175"/>
                  </a:lnTo>
                  <a:lnTo>
                    <a:pt x="154" y="176"/>
                  </a:lnTo>
                  <a:lnTo>
                    <a:pt x="155" y="176"/>
                  </a:lnTo>
                  <a:lnTo>
                    <a:pt x="156" y="176"/>
                  </a:lnTo>
                  <a:lnTo>
                    <a:pt x="156" y="177"/>
                  </a:lnTo>
                  <a:lnTo>
                    <a:pt x="157" y="177"/>
                  </a:lnTo>
                  <a:lnTo>
                    <a:pt x="157" y="176"/>
                  </a:lnTo>
                  <a:lnTo>
                    <a:pt x="159" y="176"/>
                  </a:lnTo>
                  <a:lnTo>
                    <a:pt x="159" y="175"/>
                  </a:lnTo>
                  <a:lnTo>
                    <a:pt x="160" y="175"/>
                  </a:lnTo>
                  <a:lnTo>
                    <a:pt x="161" y="175"/>
                  </a:lnTo>
                  <a:lnTo>
                    <a:pt x="161" y="174"/>
                  </a:lnTo>
                  <a:lnTo>
                    <a:pt x="161" y="173"/>
                  </a:lnTo>
                  <a:lnTo>
                    <a:pt x="162" y="173"/>
                  </a:lnTo>
                  <a:lnTo>
                    <a:pt x="162" y="172"/>
                  </a:lnTo>
                  <a:lnTo>
                    <a:pt x="163" y="172"/>
                  </a:lnTo>
                  <a:lnTo>
                    <a:pt x="163" y="171"/>
                  </a:lnTo>
                  <a:lnTo>
                    <a:pt x="163" y="172"/>
                  </a:lnTo>
                  <a:lnTo>
                    <a:pt x="164" y="172"/>
                  </a:lnTo>
                  <a:lnTo>
                    <a:pt x="164" y="171"/>
                  </a:lnTo>
                  <a:lnTo>
                    <a:pt x="165" y="171"/>
                  </a:lnTo>
                  <a:lnTo>
                    <a:pt x="165" y="170"/>
                  </a:lnTo>
                  <a:lnTo>
                    <a:pt x="166" y="170"/>
                  </a:lnTo>
                  <a:lnTo>
                    <a:pt x="166" y="169"/>
                  </a:lnTo>
                  <a:lnTo>
                    <a:pt x="167" y="169"/>
                  </a:lnTo>
                  <a:lnTo>
                    <a:pt x="167" y="168"/>
                  </a:lnTo>
                  <a:lnTo>
                    <a:pt x="168" y="168"/>
                  </a:lnTo>
                  <a:lnTo>
                    <a:pt x="169" y="168"/>
                  </a:lnTo>
                  <a:lnTo>
                    <a:pt x="169" y="167"/>
                  </a:lnTo>
                  <a:lnTo>
                    <a:pt x="170" y="167"/>
                  </a:lnTo>
                  <a:lnTo>
                    <a:pt x="170" y="166"/>
                  </a:lnTo>
                  <a:lnTo>
                    <a:pt x="169" y="165"/>
                  </a:lnTo>
                  <a:lnTo>
                    <a:pt x="169" y="163"/>
                  </a:lnTo>
                  <a:lnTo>
                    <a:pt x="168" y="163"/>
                  </a:lnTo>
                  <a:lnTo>
                    <a:pt x="168" y="162"/>
                  </a:lnTo>
                  <a:lnTo>
                    <a:pt x="168" y="161"/>
                  </a:lnTo>
                  <a:lnTo>
                    <a:pt x="168" y="160"/>
                  </a:lnTo>
                  <a:lnTo>
                    <a:pt x="167" y="160"/>
                  </a:lnTo>
                  <a:lnTo>
                    <a:pt x="167" y="159"/>
                  </a:lnTo>
                  <a:lnTo>
                    <a:pt x="167" y="158"/>
                  </a:lnTo>
                  <a:lnTo>
                    <a:pt x="168" y="158"/>
                  </a:lnTo>
                  <a:lnTo>
                    <a:pt x="168" y="157"/>
                  </a:lnTo>
                  <a:lnTo>
                    <a:pt x="167" y="157"/>
                  </a:lnTo>
                  <a:lnTo>
                    <a:pt x="167" y="156"/>
                  </a:lnTo>
                  <a:lnTo>
                    <a:pt x="168" y="156"/>
                  </a:lnTo>
                  <a:lnTo>
                    <a:pt x="168" y="155"/>
                  </a:lnTo>
                  <a:lnTo>
                    <a:pt x="169" y="155"/>
                  </a:lnTo>
                  <a:lnTo>
                    <a:pt x="170" y="155"/>
                  </a:lnTo>
                  <a:lnTo>
                    <a:pt x="171" y="155"/>
                  </a:lnTo>
                  <a:lnTo>
                    <a:pt x="172" y="155"/>
                  </a:lnTo>
                  <a:lnTo>
                    <a:pt x="172" y="156"/>
                  </a:lnTo>
                  <a:lnTo>
                    <a:pt x="173" y="156"/>
                  </a:lnTo>
                  <a:lnTo>
                    <a:pt x="173" y="155"/>
                  </a:lnTo>
                  <a:lnTo>
                    <a:pt x="174" y="155"/>
                  </a:lnTo>
                  <a:lnTo>
                    <a:pt x="175" y="155"/>
                  </a:lnTo>
                  <a:lnTo>
                    <a:pt x="175" y="154"/>
                  </a:lnTo>
                  <a:lnTo>
                    <a:pt x="176" y="154"/>
                  </a:lnTo>
                  <a:lnTo>
                    <a:pt x="177" y="154"/>
                  </a:lnTo>
                  <a:lnTo>
                    <a:pt x="177" y="153"/>
                  </a:lnTo>
                  <a:lnTo>
                    <a:pt x="178" y="153"/>
                  </a:lnTo>
                  <a:lnTo>
                    <a:pt x="179" y="153"/>
                  </a:lnTo>
                  <a:lnTo>
                    <a:pt x="180" y="153"/>
                  </a:lnTo>
                  <a:lnTo>
                    <a:pt x="181" y="153"/>
                  </a:lnTo>
                  <a:lnTo>
                    <a:pt x="182" y="153"/>
                  </a:lnTo>
                  <a:lnTo>
                    <a:pt x="184" y="153"/>
                  </a:lnTo>
                  <a:lnTo>
                    <a:pt x="185" y="153"/>
                  </a:lnTo>
                  <a:lnTo>
                    <a:pt x="185" y="154"/>
                  </a:lnTo>
                  <a:lnTo>
                    <a:pt x="185" y="155"/>
                  </a:lnTo>
                  <a:lnTo>
                    <a:pt x="186" y="155"/>
                  </a:lnTo>
                  <a:lnTo>
                    <a:pt x="186" y="156"/>
                  </a:lnTo>
                  <a:lnTo>
                    <a:pt x="187" y="156"/>
                  </a:lnTo>
                  <a:lnTo>
                    <a:pt x="187" y="157"/>
                  </a:lnTo>
                  <a:lnTo>
                    <a:pt x="188" y="158"/>
                  </a:lnTo>
                  <a:lnTo>
                    <a:pt x="189" y="158"/>
                  </a:lnTo>
                  <a:lnTo>
                    <a:pt x="189" y="157"/>
                  </a:lnTo>
                  <a:lnTo>
                    <a:pt x="190" y="157"/>
                  </a:lnTo>
                  <a:lnTo>
                    <a:pt x="191" y="157"/>
                  </a:lnTo>
                  <a:lnTo>
                    <a:pt x="192" y="157"/>
                  </a:lnTo>
                  <a:lnTo>
                    <a:pt x="192" y="156"/>
                  </a:lnTo>
                  <a:lnTo>
                    <a:pt x="193" y="156"/>
                  </a:lnTo>
                  <a:lnTo>
                    <a:pt x="193" y="155"/>
                  </a:lnTo>
                  <a:lnTo>
                    <a:pt x="194" y="154"/>
                  </a:lnTo>
                  <a:lnTo>
                    <a:pt x="195" y="154"/>
                  </a:lnTo>
                  <a:lnTo>
                    <a:pt x="196" y="154"/>
                  </a:lnTo>
                  <a:lnTo>
                    <a:pt x="196" y="153"/>
                  </a:lnTo>
                  <a:lnTo>
                    <a:pt x="197" y="153"/>
                  </a:lnTo>
                  <a:lnTo>
                    <a:pt x="198" y="153"/>
                  </a:lnTo>
                  <a:lnTo>
                    <a:pt x="198" y="152"/>
                  </a:lnTo>
                  <a:lnTo>
                    <a:pt x="199" y="152"/>
                  </a:lnTo>
                  <a:lnTo>
                    <a:pt x="199" y="151"/>
                  </a:lnTo>
                  <a:lnTo>
                    <a:pt x="199" y="150"/>
                  </a:lnTo>
                  <a:lnTo>
                    <a:pt x="200" y="150"/>
                  </a:lnTo>
                  <a:lnTo>
                    <a:pt x="200" y="149"/>
                  </a:lnTo>
                  <a:lnTo>
                    <a:pt x="201" y="149"/>
                  </a:lnTo>
                  <a:lnTo>
                    <a:pt x="201" y="148"/>
                  </a:lnTo>
                  <a:lnTo>
                    <a:pt x="202" y="148"/>
                  </a:lnTo>
                  <a:lnTo>
                    <a:pt x="203" y="148"/>
                  </a:lnTo>
                  <a:lnTo>
                    <a:pt x="204" y="148"/>
                  </a:lnTo>
                  <a:lnTo>
                    <a:pt x="204" y="149"/>
                  </a:lnTo>
                  <a:lnTo>
                    <a:pt x="205" y="149"/>
                  </a:lnTo>
                  <a:lnTo>
                    <a:pt x="206" y="149"/>
                  </a:lnTo>
                  <a:lnTo>
                    <a:pt x="207" y="149"/>
                  </a:lnTo>
                  <a:lnTo>
                    <a:pt x="209" y="149"/>
                  </a:lnTo>
                  <a:lnTo>
                    <a:pt x="210" y="149"/>
                  </a:lnTo>
                  <a:lnTo>
                    <a:pt x="211" y="149"/>
                  </a:lnTo>
                  <a:lnTo>
                    <a:pt x="212" y="149"/>
                  </a:lnTo>
                  <a:lnTo>
                    <a:pt x="213" y="149"/>
                  </a:lnTo>
                  <a:lnTo>
                    <a:pt x="214" y="148"/>
                  </a:lnTo>
                  <a:lnTo>
                    <a:pt x="214" y="149"/>
                  </a:lnTo>
                  <a:lnTo>
                    <a:pt x="215" y="149"/>
                  </a:lnTo>
                  <a:lnTo>
                    <a:pt x="215" y="150"/>
                  </a:lnTo>
                  <a:lnTo>
                    <a:pt x="216" y="150"/>
                  </a:lnTo>
                  <a:lnTo>
                    <a:pt x="217" y="151"/>
                  </a:lnTo>
                  <a:lnTo>
                    <a:pt x="217" y="152"/>
                  </a:lnTo>
                  <a:lnTo>
                    <a:pt x="218" y="152"/>
                  </a:lnTo>
                  <a:lnTo>
                    <a:pt x="218" y="153"/>
                  </a:lnTo>
                  <a:lnTo>
                    <a:pt x="218" y="154"/>
                  </a:lnTo>
                  <a:lnTo>
                    <a:pt x="219" y="154"/>
                  </a:lnTo>
                  <a:lnTo>
                    <a:pt x="220" y="155"/>
                  </a:lnTo>
                  <a:lnTo>
                    <a:pt x="221" y="155"/>
                  </a:lnTo>
                  <a:lnTo>
                    <a:pt x="221" y="156"/>
                  </a:lnTo>
                  <a:lnTo>
                    <a:pt x="221" y="157"/>
                  </a:lnTo>
                  <a:lnTo>
                    <a:pt x="222" y="157"/>
                  </a:lnTo>
                  <a:lnTo>
                    <a:pt x="222" y="158"/>
                  </a:lnTo>
                  <a:lnTo>
                    <a:pt x="223" y="158"/>
                  </a:lnTo>
                  <a:lnTo>
                    <a:pt x="223" y="159"/>
                  </a:lnTo>
                  <a:lnTo>
                    <a:pt x="224" y="159"/>
                  </a:lnTo>
                  <a:lnTo>
                    <a:pt x="224" y="160"/>
                  </a:lnTo>
                  <a:lnTo>
                    <a:pt x="225" y="160"/>
                  </a:lnTo>
                  <a:lnTo>
                    <a:pt x="226" y="160"/>
                  </a:lnTo>
                  <a:lnTo>
                    <a:pt x="227" y="160"/>
                  </a:lnTo>
                  <a:lnTo>
                    <a:pt x="228" y="160"/>
                  </a:lnTo>
                  <a:lnTo>
                    <a:pt x="229" y="160"/>
                  </a:lnTo>
                  <a:lnTo>
                    <a:pt x="229" y="159"/>
                  </a:lnTo>
                  <a:lnTo>
                    <a:pt x="230" y="159"/>
                  </a:lnTo>
                  <a:lnTo>
                    <a:pt x="230" y="158"/>
                  </a:lnTo>
                  <a:lnTo>
                    <a:pt x="231" y="158"/>
                  </a:lnTo>
                  <a:lnTo>
                    <a:pt x="231" y="157"/>
                  </a:lnTo>
                  <a:lnTo>
                    <a:pt x="232" y="157"/>
                  </a:lnTo>
                  <a:lnTo>
                    <a:pt x="232" y="156"/>
                  </a:lnTo>
                  <a:lnTo>
                    <a:pt x="234" y="156"/>
                  </a:lnTo>
                  <a:lnTo>
                    <a:pt x="234" y="155"/>
                  </a:lnTo>
                  <a:lnTo>
                    <a:pt x="235" y="155"/>
                  </a:lnTo>
                  <a:lnTo>
                    <a:pt x="235" y="154"/>
                  </a:lnTo>
                  <a:lnTo>
                    <a:pt x="235" y="153"/>
                  </a:lnTo>
                  <a:lnTo>
                    <a:pt x="236" y="153"/>
                  </a:lnTo>
                  <a:lnTo>
                    <a:pt x="237" y="153"/>
                  </a:lnTo>
                  <a:lnTo>
                    <a:pt x="237" y="152"/>
                  </a:lnTo>
                  <a:lnTo>
                    <a:pt x="238" y="152"/>
                  </a:lnTo>
                  <a:lnTo>
                    <a:pt x="239" y="152"/>
                  </a:lnTo>
                  <a:lnTo>
                    <a:pt x="239" y="151"/>
                  </a:lnTo>
                  <a:lnTo>
                    <a:pt x="240" y="151"/>
                  </a:lnTo>
                  <a:lnTo>
                    <a:pt x="241" y="150"/>
                  </a:lnTo>
                  <a:lnTo>
                    <a:pt x="242" y="150"/>
                  </a:lnTo>
                  <a:lnTo>
                    <a:pt x="242" y="149"/>
                  </a:lnTo>
                  <a:lnTo>
                    <a:pt x="243" y="149"/>
                  </a:lnTo>
                  <a:lnTo>
                    <a:pt x="244" y="149"/>
                  </a:lnTo>
                  <a:lnTo>
                    <a:pt x="245" y="149"/>
                  </a:lnTo>
                  <a:lnTo>
                    <a:pt x="246" y="149"/>
                  </a:lnTo>
                  <a:lnTo>
                    <a:pt x="247" y="149"/>
                  </a:lnTo>
                  <a:lnTo>
                    <a:pt x="248" y="149"/>
                  </a:lnTo>
                  <a:lnTo>
                    <a:pt x="249" y="149"/>
                  </a:lnTo>
                  <a:lnTo>
                    <a:pt x="249" y="150"/>
                  </a:lnTo>
                  <a:lnTo>
                    <a:pt x="250" y="150"/>
                  </a:lnTo>
                  <a:lnTo>
                    <a:pt x="250" y="149"/>
                  </a:lnTo>
                  <a:lnTo>
                    <a:pt x="251" y="149"/>
                  </a:lnTo>
                  <a:lnTo>
                    <a:pt x="252" y="150"/>
                  </a:lnTo>
                  <a:lnTo>
                    <a:pt x="252" y="151"/>
                  </a:lnTo>
                  <a:lnTo>
                    <a:pt x="253" y="151"/>
                  </a:lnTo>
                  <a:lnTo>
                    <a:pt x="254" y="151"/>
                  </a:lnTo>
                  <a:lnTo>
                    <a:pt x="255" y="151"/>
                  </a:lnTo>
                  <a:lnTo>
                    <a:pt x="256" y="151"/>
                  </a:lnTo>
                  <a:lnTo>
                    <a:pt x="256" y="150"/>
                  </a:lnTo>
                  <a:lnTo>
                    <a:pt x="257" y="150"/>
                  </a:lnTo>
                  <a:lnTo>
                    <a:pt x="257" y="149"/>
                  </a:lnTo>
                  <a:lnTo>
                    <a:pt x="259" y="149"/>
                  </a:lnTo>
                  <a:lnTo>
                    <a:pt x="260" y="149"/>
                  </a:lnTo>
                  <a:lnTo>
                    <a:pt x="261" y="149"/>
                  </a:lnTo>
                  <a:lnTo>
                    <a:pt x="261" y="150"/>
                  </a:lnTo>
                  <a:lnTo>
                    <a:pt x="262" y="150"/>
                  </a:lnTo>
                  <a:lnTo>
                    <a:pt x="262" y="151"/>
                  </a:lnTo>
                  <a:lnTo>
                    <a:pt x="263" y="151"/>
                  </a:lnTo>
                  <a:lnTo>
                    <a:pt x="263" y="150"/>
                  </a:lnTo>
                  <a:lnTo>
                    <a:pt x="264" y="150"/>
                  </a:lnTo>
                  <a:lnTo>
                    <a:pt x="264" y="149"/>
                  </a:lnTo>
                  <a:lnTo>
                    <a:pt x="265" y="149"/>
                  </a:lnTo>
                  <a:lnTo>
                    <a:pt x="265" y="148"/>
                  </a:lnTo>
                  <a:lnTo>
                    <a:pt x="266" y="148"/>
                  </a:lnTo>
                  <a:lnTo>
                    <a:pt x="266" y="147"/>
                  </a:lnTo>
                  <a:lnTo>
                    <a:pt x="267" y="147"/>
                  </a:lnTo>
                  <a:lnTo>
                    <a:pt x="268" y="146"/>
                  </a:lnTo>
                  <a:lnTo>
                    <a:pt x="269" y="146"/>
                  </a:lnTo>
                  <a:lnTo>
                    <a:pt x="270" y="146"/>
                  </a:lnTo>
                  <a:lnTo>
                    <a:pt x="271" y="146"/>
                  </a:lnTo>
                  <a:lnTo>
                    <a:pt x="272" y="146"/>
                  </a:lnTo>
                  <a:lnTo>
                    <a:pt x="272" y="145"/>
                  </a:lnTo>
                  <a:lnTo>
                    <a:pt x="273" y="145"/>
                  </a:lnTo>
                  <a:lnTo>
                    <a:pt x="273" y="146"/>
                  </a:lnTo>
                  <a:lnTo>
                    <a:pt x="274" y="146"/>
                  </a:lnTo>
                  <a:lnTo>
                    <a:pt x="274" y="145"/>
                  </a:lnTo>
                  <a:lnTo>
                    <a:pt x="275" y="145"/>
                  </a:lnTo>
                  <a:lnTo>
                    <a:pt x="275" y="144"/>
                  </a:lnTo>
                  <a:lnTo>
                    <a:pt x="276" y="144"/>
                  </a:lnTo>
                  <a:lnTo>
                    <a:pt x="276" y="143"/>
                  </a:lnTo>
                  <a:lnTo>
                    <a:pt x="277" y="143"/>
                  </a:lnTo>
                  <a:lnTo>
                    <a:pt x="277" y="142"/>
                  </a:lnTo>
                  <a:lnTo>
                    <a:pt x="278" y="142"/>
                  </a:lnTo>
                  <a:lnTo>
                    <a:pt x="278" y="141"/>
                  </a:lnTo>
                  <a:lnTo>
                    <a:pt x="279" y="141"/>
                  </a:lnTo>
                  <a:lnTo>
                    <a:pt x="279" y="140"/>
                  </a:lnTo>
                  <a:lnTo>
                    <a:pt x="280" y="140"/>
                  </a:lnTo>
                  <a:lnTo>
                    <a:pt x="280" y="138"/>
                  </a:lnTo>
                  <a:lnTo>
                    <a:pt x="280" y="137"/>
                  </a:lnTo>
                  <a:lnTo>
                    <a:pt x="281" y="137"/>
                  </a:lnTo>
                  <a:lnTo>
                    <a:pt x="281" y="136"/>
                  </a:lnTo>
                  <a:lnTo>
                    <a:pt x="282" y="136"/>
                  </a:lnTo>
                  <a:lnTo>
                    <a:pt x="282" y="137"/>
                  </a:lnTo>
                  <a:lnTo>
                    <a:pt x="282" y="136"/>
                  </a:lnTo>
                  <a:lnTo>
                    <a:pt x="284" y="136"/>
                  </a:lnTo>
                  <a:lnTo>
                    <a:pt x="284" y="135"/>
                  </a:lnTo>
                  <a:lnTo>
                    <a:pt x="285" y="135"/>
                  </a:lnTo>
                  <a:lnTo>
                    <a:pt x="285" y="134"/>
                  </a:lnTo>
                  <a:lnTo>
                    <a:pt x="286" y="134"/>
                  </a:lnTo>
                  <a:lnTo>
                    <a:pt x="286" y="133"/>
                  </a:lnTo>
                  <a:lnTo>
                    <a:pt x="287" y="133"/>
                  </a:lnTo>
                  <a:lnTo>
                    <a:pt x="288" y="133"/>
                  </a:lnTo>
                  <a:lnTo>
                    <a:pt x="289" y="133"/>
                  </a:lnTo>
                  <a:lnTo>
                    <a:pt x="290" y="133"/>
                  </a:lnTo>
                  <a:lnTo>
                    <a:pt x="291" y="133"/>
                  </a:lnTo>
                  <a:lnTo>
                    <a:pt x="291" y="132"/>
                  </a:lnTo>
                  <a:lnTo>
                    <a:pt x="292" y="132"/>
                  </a:lnTo>
                  <a:lnTo>
                    <a:pt x="292" y="131"/>
                  </a:lnTo>
                  <a:lnTo>
                    <a:pt x="293" y="131"/>
                  </a:lnTo>
                  <a:lnTo>
                    <a:pt x="294" y="131"/>
                  </a:lnTo>
                  <a:lnTo>
                    <a:pt x="295" y="131"/>
                  </a:lnTo>
                  <a:lnTo>
                    <a:pt x="296" y="130"/>
                  </a:lnTo>
                  <a:lnTo>
                    <a:pt x="297" y="130"/>
                  </a:lnTo>
                  <a:lnTo>
                    <a:pt x="297" y="129"/>
                  </a:lnTo>
                  <a:lnTo>
                    <a:pt x="297" y="130"/>
                  </a:lnTo>
                  <a:lnTo>
                    <a:pt x="298" y="130"/>
                  </a:lnTo>
                  <a:lnTo>
                    <a:pt x="299" y="130"/>
                  </a:lnTo>
                  <a:lnTo>
                    <a:pt x="299" y="131"/>
                  </a:lnTo>
                  <a:lnTo>
                    <a:pt x="300" y="131"/>
                  </a:lnTo>
                  <a:lnTo>
                    <a:pt x="301" y="131"/>
                  </a:lnTo>
                  <a:lnTo>
                    <a:pt x="301" y="132"/>
                  </a:lnTo>
                  <a:lnTo>
                    <a:pt x="302" y="132"/>
                  </a:lnTo>
                  <a:lnTo>
                    <a:pt x="303" y="132"/>
                  </a:lnTo>
                  <a:lnTo>
                    <a:pt x="303" y="131"/>
                  </a:lnTo>
                  <a:lnTo>
                    <a:pt x="304" y="131"/>
                  </a:lnTo>
                  <a:lnTo>
                    <a:pt x="304" y="130"/>
                  </a:lnTo>
                  <a:lnTo>
                    <a:pt x="304" y="129"/>
                  </a:lnTo>
                  <a:lnTo>
                    <a:pt x="305" y="129"/>
                  </a:lnTo>
                  <a:lnTo>
                    <a:pt x="306" y="129"/>
                  </a:lnTo>
                  <a:lnTo>
                    <a:pt x="306" y="128"/>
                  </a:lnTo>
                  <a:lnTo>
                    <a:pt x="307" y="128"/>
                  </a:lnTo>
                  <a:lnTo>
                    <a:pt x="309" y="128"/>
                  </a:lnTo>
                  <a:lnTo>
                    <a:pt x="310" y="128"/>
                  </a:lnTo>
                  <a:lnTo>
                    <a:pt x="311" y="128"/>
                  </a:lnTo>
                  <a:lnTo>
                    <a:pt x="311" y="127"/>
                  </a:lnTo>
                  <a:lnTo>
                    <a:pt x="312" y="127"/>
                  </a:lnTo>
                  <a:lnTo>
                    <a:pt x="313" y="127"/>
                  </a:lnTo>
                  <a:lnTo>
                    <a:pt x="313" y="126"/>
                  </a:lnTo>
                  <a:lnTo>
                    <a:pt x="314" y="126"/>
                  </a:lnTo>
                  <a:lnTo>
                    <a:pt x="315" y="126"/>
                  </a:lnTo>
                  <a:lnTo>
                    <a:pt x="316" y="126"/>
                  </a:lnTo>
                  <a:lnTo>
                    <a:pt x="316" y="125"/>
                  </a:lnTo>
                  <a:lnTo>
                    <a:pt x="318" y="125"/>
                  </a:lnTo>
                  <a:lnTo>
                    <a:pt x="319" y="125"/>
                  </a:lnTo>
                  <a:lnTo>
                    <a:pt x="320" y="125"/>
                  </a:lnTo>
                  <a:lnTo>
                    <a:pt x="320" y="124"/>
                  </a:lnTo>
                  <a:lnTo>
                    <a:pt x="321" y="125"/>
                  </a:lnTo>
                  <a:lnTo>
                    <a:pt x="322" y="126"/>
                  </a:lnTo>
                  <a:lnTo>
                    <a:pt x="323" y="126"/>
                  </a:lnTo>
                  <a:lnTo>
                    <a:pt x="324" y="126"/>
                  </a:lnTo>
                  <a:lnTo>
                    <a:pt x="325" y="126"/>
                  </a:lnTo>
                  <a:lnTo>
                    <a:pt x="326" y="126"/>
                  </a:lnTo>
                  <a:lnTo>
                    <a:pt x="326" y="127"/>
                  </a:lnTo>
                  <a:lnTo>
                    <a:pt x="326" y="126"/>
                  </a:lnTo>
                  <a:lnTo>
                    <a:pt x="326" y="127"/>
                  </a:lnTo>
                  <a:lnTo>
                    <a:pt x="327" y="127"/>
                  </a:lnTo>
                  <a:lnTo>
                    <a:pt x="328" y="127"/>
                  </a:lnTo>
                  <a:lnTo>
                    <a:pt x="329" y="127"/>
                  </a:lnTo>
                  <a:lnTo>
                    <a:pt x="330" y="127"/>
                  </a:lnTo>
                  <a:lnTo>
                    <a:pt x="330" y="128"/>
                  </a:lnTo>
                  <a:lnTo>
                    <a:pt x="330" y="129"/>
                  </a:lnTo>
                  <a:lnTo>
                    <a:pt x="331" y="129"/>
                  </a:lnTo>
                  <a:lnTo>
                    <a:pt x="332" y="129"/>
                  </a:lnTo>
                  <a:lnTo>
                    <a:pt x="332" y="130"/>
                  </a:lnTo>
                  <a:lnTo>
                    <a:pt x="334" y="130"/>
                  </a:lnTo>
                  <a:lnTo>
                    <a:pt x="334" y="131"/>
                  </a:lnTo>
                  <a:lnTo>
                    <a:pt x="335" y="131"/>
                  </a:lnTo>
                  <a:lnTo>
                    <a:pt x="336" y="131"/>
                  </a:lnTo>
                  <a:lnTo>
                    <a:pt x="337" y="132"/>
                  </a:lnTo>
                  <a:lnTo>
                    <a:pt x="338" y="132"/>
                  </a:lnTo>
                  <a:lnTo>
                    <a:pt x="338" y="131"/>
                  </a:lnTo>
                  <a:lnTo>
                    <a:pt x="339" y="131"/>
                  </a:lnTo>
                  <a:lnTo>
                    <a:pt x="339" y="130"/>
                  </a:lnTo>
                  <a:lnTo>
                    <a:pt x="340" y="130"/>
                  </a:lnTo>
                  <a:lnTo>
                    <a:pt x="341" y="130"/>
                  </a:lnTo>
                  <a:lnTo>
                    <a:pt x="342" y="130"/>
                  </a:lnTo>
                  <a:lnTo>
                    <a:pt x="342" y="129"/>
                  </a:lnTo>
                  <a:lnTo>
                    <a:pt x="343" y="129"/>
                  </a:lnTo>
                  <a:lnTo>
                    <a:pt x="344" y="130"/>
                  </a:lnTo>
                  <a:lnTo>
                    <a:pt x="345" y="130"/>
                  </a:lnTo>
                  <a:lnTo>
                    <a:pt x="346" y="130"/>
                  </a:lnTo>
                  <a:lnTo>
                    <a:pt x="347" y="130"/>
                  </a:lnTo>
                  <a:lnTo>
                    <a:pt x="348" y="130"/>
                  </a:lnTo>
                  <a:lnTo>
                    <a:pt x="348" y="131"/>
                  </a:lnTo>
                  <a:lnTo>
                    <a:pt x="349" y="131"/>
                  </a:lnTo>
                  <a:lnTo>
                    <a:pt x="349" y="132"/>
                  </a:lnTo>
                  <a:lnTo>
                    <a:pt x="350" y="132"/>
                  </a:lnTo>
                  <a:lnTo>
                    <a:pt x="351" y="132"/>
                  </a:lnTo>
                  <a:lnTo>
                    <a:pt x="352" y="132"/>
                  </a:lnTo>
                  <a:lnTo>
                    <a:pt x="353" y="131"/>
                  </a:lnTo>
                  <a:lnTo>
                    <a:pt x="353" y="130"/>
                  </a:lnTo>
                  <a:lnTo>
                    <a:pt x="354" y="130"/>
                  </a:lnTo>
                  <a:lnTo>
                    <a:pt x="355" y="130"/>
                  </a:lnTo>
                  <a:lnTo>
                    <a:pt x="355" y="129"/>
                  </a:lnTo>
                  <a:lnTo>
                    <a:pt x="356" y="129"/>
                  </a:lnTo>
                  <a:lnTo>
                    <a:pt x="357" y="129"/>
                  </a:lnTo>
                  <a:lnTo>
                    <a:pt x="359" y="129"/>
                  </a:lnTo>
                  <a:lnTo>
                    <a:pt x="360" y="129"/>
                  </a:lnTo>
                  <a:lnTo>
                    <a:pt x="360" y="128"/>
                  </a:lnTo>
                  <a:lnTo>
                    <a:pt x="361" y="128"/>
                  </a:lnTo>
                  <a:lnTo>
                    <a:pt x="362" y="128"/>
                  </a:lnTo>
                  <a:lnTo>
                    <a:pt x="363" y="128"/>
                  </a:lnTo>
                  <a:lnTo>
                    <a:pt x="363" y="127"/>
                  </a:lnTo>
                  <a:lnTo>
                    <a:pt x="363" y="126"/>
                  </a:lnTo>
                  <a:lnTo>
                    <a:pt x="363" y="127"/>
                  </a:lnTo>
                  <a:lnTo>
                    <a:pt x="364" y="127"/>
                  </a:lnTo>
                  <a:lnTo>
                    <a:pt x="364" y="128"/>
                  </a:lnTo>
                  <a:lnTo>
                    <a:pt x="365" y="128"/>
                  </a:lnTo>
                  <a:lnTo>
                    <a:pt x="366" y="128"/>
                  </a:lnTo>
                  <a:lnTo>
                    <a:pt x="366" y="129"/>
                  </a:lnTo>
                  <a:lnTo>
                    <a:pt x="367" y="129"/>
                  </a:lnTo>
                  <a:lnTo>
                    <a:pt x="367" y="130"/>
                  </a:lnTo>
                  <a:lnTo>
                    <a:pt x="368" y="130"/>
                  </a:lnTo>
                  <a:lnTo>
                    <a:pt x="369" y="130"/>
                  </a:lnTo>
                  <a:lnTo>
                    <a:pt x="370" y="130"/>
                  </a:lnTo>
                  <a:lnTo>
                    <a:pt x="371" y="131"/>
                  </a:lnTo>
                  <a:lnTo>
                    <a:pt x="372" y="131"/>
                  </a:lnTo>
                  <a:lnTo>
                    <a:pt x="372" y="130"/>
                  </a:lnTo>
                  <a:lnTo>
                    <a:pt x="373" y="130"/>
                  </a:lnTo>
                  <a:lnTo>
                    <a:pt x="373" y="129"/>
                  </a:lnTo>
                  <a:lnTo>
                    <a:pt x="374" y="128"/>
                  </a:lnTo>
                  <a:lnTo>
                    <a:pt x="375" y="127"/>
                  </a:lnTo>
                  <a:lnTo>
                    <a:pt x="376" y="127"/>
                  </a:lnTo>
                  <a:lnTo>
                    <a:pt x="376" y="126"/>
                  </a:lnTo>
                  <a:lnTo>
                    <a:pt x="377" y="126"/>
                  </a:lnTo>
                  <a:lnTo>
                    <a:pt x="378" y="126"/>
                  </a:lnTo>
                  <a:lnTo>
                    <a:pt x="378" y="125"/>
                  </a:lnTo>
                  <a:lnTo>
                    <a:pt x="379" y="125"/>
                  </a:lnTo>
                  <a:lnTo>
                    <a:pt x="380" y="125"/>
                  </a:lnTo>
                  <a:lnTo>
                    <a:pt x="381" y="125"/>
                  </a:lnTo>
                  <a:lnTo>
                    <a:pt x="381" y="124"/>
                  </a:lnTo>
                  <a:lnTo>
                    <a:pt x="382" y="124"/>
                  </a:lnTo>
                  <a:lnTo>
                    <a:pt x="382" y="123"/>
                  </a:lnTo>
                  <a:lnTo>
                    <a:pt x="384" y="123"/>
                  </a:lnTo>
                  <a:lnTo>
                    <a:pt x="385" y="122"/>
                  </a:lnTo>
                  <a:lnTo>
                    <a:pt x="386" y="122"/>
                  </a:lnTo>
                  <a:lnTo>
                    <a:pt x="387" y="122"/>
                  </a:lnTo>
                  <a:lnTo>
                    <a:pt x="387" y="123"/>
                  </a:lnTo>
                  <a:lnTo>
                    <a:pt x="388" y="123"/>
                  </a:lnTo>
                  <a:lnTo>
                    <a:pt x="388" y="124"/>
                  </a:lnTo>
                  <a:lnTo>
                    <a:pt x="389" y="124"/>
                  </a:lnTo>
                  <a:lnTo>
                    <a:pt x="390" y="124"/>
                  </a:lnTo>
                  <a:lnTo>
                    <a:pt x="391" y="123"/>
                  </a:lnTo>
                  <a:lnTo>
                    <a:pt x="392" y="123"/>
                  </a:lnTo>
                  <a:lnTo>
                    <a:pt x="393" y="123"/>
                  </a:lnTo>
                  <a:lnTo>
                    <a:pt x="393" y="122"/>
                  </a:lnTo>
                  <a:lnTo>
                    <a:pt x="394" y="122"/>
                  </a:lnTo>
                  <a:lnTo>
                    <a:pt x="395" y="121"/>
                  </a:lnTo>
                  <a:lnTo>
                    <a:pt x="396" y="120"/>
                  </a:lnTo>
                  <a:lnTo>
                    <a:pt x="397" y="120"/>
                  </a:lnTo>
                  <a:lnTo>
                    <a:pt x="397" y="119"/>
                  </a:lnTo>
                  <a:lnTo>
                    <a:pt x="398" y="119"/>
                  </a:lnTo>
                  <a:lnTo>
                    <a:pt x="398" y="118"/>
                  </a:lnTo>
                  <a:lnTo>
                    <a:pt x="399" y="118"/>
                  </a:lnTo>
                  <a:lnTo>
                    <a:pt x="399" y="117"/>
                  </a:lnTo>
                  <a:lnTo>
                    <a:pt x="400" y="117"/>
                  </a:lnTo>
                  <a:lnTo>
                    <a:pt x="400" y="116"/>
                  </a:lnTo>
                  <a:lnTo>
                    <a:pt x="401" y="116"/>
                  </a:lnTo>
                  <a:lnTo>
                    <a:pt x="402" y="116"/>
                  </a:lnTo>
                  <a:lnTo>
                    <a:pt x="402" y="115"/>
                  </a:lnTo>
                  <a:lnTo>
                    <a:pt x="403" y="115"/>
                  </a:lnTo>
                  <a:lnTo>
                    <a:pt x="404" y="115"/>
                  </a:lnTo>
                  <a:lnTo>
                    <a:pt x="405" y="115"/>
                  </a:lnTo>
                  <a:lnTo>
                    <a:pt x="406" y="115"/>
                  </a:lnTo>
                  <a:lnTo>
                    <a:pt x="406" y="113"/>
                  </a:lnTo>
                  <a:lnTo>
                    <a:pt x="407" y="113"/>
                  </a:lnTo>
                  <a:lnTo>
                    <a:pt x="409" y="113"/>
                  </a:lnTo>
                  <a:lnTo>
                    <a:pt x="409" y="112"/>
                  </a:lnTo>
                  <a:lnTo>
                    <a:pt x="410" y="112"/>
                  </a:lnTo>
                  <a:lnTo>
                    <a:pt x="411" y="111"/>
                  </a:lnTo>
                  <a:lnTo>
                    <a:pt x="412" y="111"/>
                  </a:lnTo>
                  <a:lnTo>
                    <a:pt x="413" y="111"/>
                  </a:lnTo>
                  <a:lnTo>
                    <a:pt x="413" y="110"/>
                  </a:lnTo>
                  <a:lnTo>
                    <a:pt x="414" y="110"/>
                  </a:lnTo>
                  <a:lnTo>
                    <a:pt x="415" y="110"/>
                  </a:lnTo>
                  <a:lnTo>
                    <a:pt x="415" y="109"/>
                  </a:lnTo>
                  <a:lnTo>
                    <a:pt x="416" y="109"/>
                  </a:lnTo>
                  <a:lnTo>
                    <a:pt x="416" y="108"/>
                  </a:lnTo>
                  <a:lnTo>
                    <a:pt x="417" y="108"/>
                  </a:lnTo>
                  <a:lnTo>
                    <a:pt x="418" y="108"/>
                  </a:lnTo>
                  <a:lnTo>
                    <a:pt x="418" y="107"/>
                  </a:lnTo>
                  <a:lnTo>
                    <a:pt x="419" y="107"/>
                  </a:lnTo>
                  <a:lnTo>
                    <a:pt x="419" y="106"/>
                  </a:lnTo>
                  <a:lnTo>
                    <a:pt x="420" y="106"/>
                  </a:lnTo>
                  <a:lnTo>
                    <a:pt x="421" y="106"/>
                  </a:lnTo>
                  <a:lnTo>
                    <a:pt x="421" y="105"/>
                  </a:lnTo>
                  <a:lnTo>
                    <a:pt x="422" y="105"/>
                  </a:lnTo>
                  <a:lnTo>
                    <a:pt x="423" y="105"/>
                  </a:lnTo>
                  <a:lnTo>
                    <a:pt x="424" y="105"/>
                  </a:lnTo>
                  <a:lnTo>
                    <a:pt x="424" y="104"/>
                  </a:lnTo>
                  <a:lnTo>
                    <a:pt x="425" y="104"/>
                  </a:lnTo>
                  <a:lnTo>
                    <a:pt x="426" y="104"/>
                  </a:lnTo>
                  <a:lnTo>
                    <a:pt x="426" y="105"/>
                  </a:lnTo>
                  <a:lnTo>
                    <a:pt x="427" y="105"/>
                  </a:lnTo>
                  <a:lnTo>
                    <a:pt x="428" y="105"/>
                  </a:lnTo>
                  <a:lnTo>
                    <a:pt x="429" y="105"/>
                  </a:lnTo>
                  <a:lnTo>
                    <a:pt x="430" y="105"/>
                  </a:lnTo>
                  <a:lnTo>
                    <a:pt x="431" y="105"/>
                  </a:lnTo>
                  <a:lnTo>
                    <a:pt x="432" y="104"/>
                  </a:lnTo>
                  <a:lnTo>
                    <a:pt x="434" y="104"/>
                  </a:lnTo>
                  <a:lnTo>
                    <a:pt x="434" y="103"/>
                  </a:lnTo>
                  <a:lnTo>
                    <a:pt x="435" y="103"/>
                  </a:lnTo>
                  <a:lnTo>
                    <a:pt x="435" y="102"/>
                  </a:lnTo>
                  <a:lnTo>
                    <a:pt x="436" y="102"/>
                  </a:lnTo>
                  <a:lnTo>
                    <a:pt x="437" y="101"/>
                  </a:lnTo>
                  <a:lnTo>
                    <a:pt x="438" y="101"/>
                  </a:lnTo>
                  <a:lnTo>
                    <a:pt x="439" y="100"/>
                  </a:lnTo>
                  <a:lnTo>
                    <a:pt x="440" y="100"/>
                  </a:lnTo>
                  <a:lnTo>
                    <a:pt x="440" y="99"/>
                  </a:lnTo>
                  <a:lnTo>
                    <a:pt x="440" y="98"/>
                  </a:lnTo>
                  <a:lnTo>
                    <a:pt x="440" y="97"/>
                  </a:lnTo>
                  <a:lnTo>
                    <a:pt x="440" y="96"/>
                  </a:lnTo>
                  <a:lnTo>
                    <a:pt x="441" y="96"/>
                  </a:lnTo>
                  <a:lnTo>
                    <a:pt x="442" y="96"/>
                  </a:lnTo>
                  <a:lnTo>
                    <a:pt x="442" y="95"/>
                  </a:lnTo>
                  <a:lnTo>
                    <a:pt x="443" y="95"/>
                  </a:lnTo>
                  <a:lnTo>
                    <a:pt x="444" y="95"/>
                  </a:lnTo>
                  <a:lnTo>
                    <a:pt x="444" y="94"/>
                  </a:lnTo>
                  <a:lnTo>
                    <a:pt x="445" y="94"/>
                  </a:lnTo>
                  <a:lnTo>
                    <a:pt x="446" y="94"/>
                  </a:lnTo>
                  <a:lnTo>
                    <a:pt x="446" y="93"/>
                  </a:lnTo>
                  <a:lnTo>
                    <a:pt x="447" y="93"/>
                  </a:lnTo>
                  <a:lnTo>
                    <a:pt x="448" y="93"/>
                  </a:lnTo>
                  <a:lnTo>
                    <a:pt x="449" y="92"/>
                  </a:lnTo>
                  <a:lnTo>
                    <a:pt x="450" y="91"/>
                  </a:lnTo>
                  <a:lnTo>
                    <a:pt x="451" y="91"/>
                  </a:lnTo>
                  <a:lnTo>
                    <a:pt x="452" y="91"/>
                  </a:lnTo>
                  <a:lnTo>
                    <a:pt x="453" y="91"/>
                  </a:lnTo>
                  <a:lnTo>
                    <a:pt x="453" y="92"/>
                  </a:lnTo>
                  <a:lnTo>
                    <a:pt x="454" y="92"/>
                  </a:lnTo>
                  <a:lnTo>
                    <a:pt x="454" y="93"/>
                  </a:lnTo>
                  <a:lnTo>
                    <a:pt x="455" y="93"/>
                  </a:lnTo>
                  <a:lnTo>
                    <a:pt x="456" y="93"/>
                  </a:lnTo>
                  <a:lnTo>
                    <a:pt x="457" y="94"/>
                  </a:lnTo>
                  <a:lnTo>
                    <a:pt x="457" y="95"/>
                  </a:lnTo>
                  <a:lnTo>
                    <a:pt x="459" y="95"/>
                  </a:lnTo>
                  <a:lnTo>
                    <a:pt x="460" y="95"/>
                  </a:lnTo>
                  <a:lnTo>
                    <a:pt x="461" y="95"/>
                  </a:lnTo>
                  <a:lnTo>
                    <a:pt x="462" y="95"/>
                  </a:lnTo>
                  <a:lnTo>
                    <a:pt x="462" y="94"/>
                  </a:lnTo>
                  <a:lnTo>
                    <a:pt x="462" y="93"/>
                  </a:lnTo>
                  <a:lnTo>
                    <a:pt x="463" y="93"/>
                  </a:lnTo>
                  <a:lnTo>
                    <a:pt x="464" y="93"/>
                  </a:lnTo>
                  <a:lnTo>
                    <a:pt x="465" y="93"/>
                  </a:lnTo>
                  <a:lnTo>
                    <a:pt x="466" y="93"/>
                  </a:lnTo>
                  <a:lnTo>
                    <a:pt x="466" y="92"/>
                  </a:lnTo>
                  <a:lnTo>
                    <a:pt x="467" y="92"/>
                  </a:lnTo>
                  <a:lnTo>
                    <a:pt x="467" y="91"/>
                  </a:lnTo>
                  <a:lnTo>
                    <a:pt x="468" y="91"/>
                  </a:lnTo>
                  <a:lnTo>
                    <a:pt x="469" y="91"/>
                  </a:lnTo>
                  <a:lnTo>
                    <a:pt x="469" y="90"/>
                  </a:lnTo>
                  <a:lnTo>
                    <a:pt x="469" y="88"/>
                  </a:lnTo>
                  <a:lnTo>
                    <a:pt x="470" y="88"/>
                  </a:lnTo>
                  <a:lnTo>
                    <a:pt x="471" y="88"/>
                  </a:lnTo>
                  <a:lnTo>
                    <a:pt x="472" y="88"/>
                  </a:lnTo>
                  <a:lnTo>
                    <a:pt x="472" y="87"/>
                  </a:lnTo>
                  <a:lnTo>
                    <a:pt x="473" y="87"/>
                  </a:lnTo>
                  <a:lnTo>
                    <a:pt x="474" y="87"/>
                  </a:lnTo>
                  <a:lnTo>
                    <a:pt x="474" y="86"/>
                  </a:lnTo>
                  <a:lnTo>
                    <a:pt x="475" y="86"/>
                  </a:lnTo>
                  <a:lnTo>
                    <a:pt x="475" y="85"/>
                  </a:lnTo>
                  <a:lnTo>
                    <a:pt x="475" y="84"/>
                  </a:lnTo>
                  <a:lnTo>
                    <a:pt x="476" y="84"/>
                  </a:lnTo>
                  <a:lnTo>
                    <a:pt x="477" y="84"/>
                  </a:lnTo>
                  <a:lnTo>
                    <a:pt x="477" y="83"/>
                  </a:lnTo>
                  <a:lnTo>
                    <a:pt x="478" y="83"/>
                  </a:lnTo>
                  <a:lnTo>
                    <a:pt x="478" y="84"/>
                  </a:lnTo>
                  <a:lnTo>
                    <a:pt x="479" y="84"/>
                  </a:lnTo>
                  <a:lnTo>
                    <a:pt x="480" y="84"/>
                  </a:lnTo>
                  <a:lnTo>
                    <a:pt x="480" y="83"/>
                  </a:lnTo>
                  <a:lnTo>
                    <a:pt x="481" y="83"/>
                  </a:lnTo>
                  <a:lnTo>
                    <a:pt x="482" y="83"/>
                  </a:lnTo>
                  <a:lnTo>
                    <a:pt x="482" y="82"/>
                  </a:lnTo>
                  <a:lnTo>
                    <a:pt x="482" y="83"/>
                  </a:lnTo>
                  <a:lnTo>
                    <a:pt x="484" y="83"/>
                  </a:lnTo>
                  <a:lnTo>
                    <a:pt x="484" y="82"/>
                  </a:lnTo>
                  <a:lnTo>
                    <a:pt x="485" y="82"/>
                  </a:lnTo>
                  <a:lnTo>
                    <a:pt x="486" y="82"/>
                  </a:lnTo>
                  <a:lnTo>
                    <a:pt x="486" y="81"/>
                  </a:lnTo>
                  <a:lnTo>
                    <a:pt x="487" y="81"/>
                  </a:lnTo>
                  <a:lnTo>
                    <a:pt x="488" y="81"/>
                  </a:lnTo>
                  <a:lnTo>
                    <a:pt x="489" y="81"/>
                  </a:lnTo>
                  <a:lnTo>
                    <a:pt x="489" y="80"/>
                  </a:lnTo>
                  <a:lnTo>
                    <a:pt x="489" y="79"/>
                  </a:lnTo>
                  <a:lnTo>
                    <a:pt x="489" y="78"/>
                  </a:lnTo>
                  <a:lnTo>
                    <a:pt x="490" y="77"/>
                  </a:lnTo>
                  <a:lnTo>
                    <a:pt x="491" y="77"/>
                  </a:lnTo>
                  <a:lnTo>
                    <a:pt x="492" y="77"/>
                  </a:lnTo>
                  <a:lnTo>
                    <a:pt x="493" y="76"/>
                  </a:lnTo>
                  <a:lnTo>
                    <a:pt x="493" y="77"/>
                  </a:lnTo>
                  <a:lnTo>
                    <a:pt x="494" y="76"/>
                  </a:lnTo>
                  <a:lnTo>
                    <a:pt x="494" y="75"/>
                  </a:lnTo>
                  <a:lnTo>
                    <a:pt x="495" y="75"/>
                  </a:lnTo>
                  <a:lnTo>
                    <a:pt x="496" y="75"/>
                  </a:lnTo>
                  <a:lnTo>
                    <a:pt x="497" y="75"/>
                  </a:lnTo>
                  <a:lnTo>
                    <a:pt x="498" y="75"/>
                  </a:lnTo>
                  <a:lnTo>
                    <a:pt x="499" y="75"/>
                  </a:lnTo>
                  <a:lnTo>
                    <a:pt x="499" y="74"/>
                  </a:lnTo>
                  <a:lnTo>
                    <a:pt x="500" y="74"/>
                  </a:lnTo>
                  <a:lnTo>
                    <a:pt x="501" y="74"/>
                  </a:lnTo>
                  <a:lnTo>
                    <a:pt x="501" y="75"/>
                  </a:lnTo>
                  <a:lnTo>
                    <a:pt x="502" y="75"/>
                  </a:lnTo>
                  <a:lnTo>
                    <a:pt x="503" y="75"/>
                  </a:lnTo>
                  <a:lnTo>
                    <a:pt x="504" y="75"/>
                  </a:lnTo>
                  <a:lnTo>
                    <a:pt x="505" y="74"/>
                  </a:lnTo>
                  <a:lnTo>
                    <a:pt x="505" y="73"/>
                  </a:lnTo>
                  <a:lnTo>
                    <a:pt x="506" y="73"/>
                  </a:lnTo>
                  <a:lnTo>
                    <a:pt x="506" y="72"/>
                  </a:lnTo>
                  <a:lnTo>
                    <a:pt x="507" y="73"/>
                  </a:lnTo>
                  <a:lnTo>
                    <a:pt x="507" y="72"/>
                  </a:lnTo>
                  <a:lnTo>
                    <a:pt x="507" y="71"/>
                  </a:lnTo>
                  <a:lnTo>
                    <a:pt x="509" y="71"/>
                  </a:lnTo>
                  <a:lnTo>
                    <a:pt x="510" y="71"/>
                  </a:lnTo>
                  <a:lnTo>
                    <a:pt x="510" y="70"/>
                  </a:lnTo>
                  <a:lnTo>
                    <a:pt x="510" y="69"/>
                  </a:lnTo>
                  <a:lnTo>
                    <a:pt x="511" y="69"/>
                  </a:lnTo>
                  <a:lnTo>
                    <a:pt x="511" y="68"/>
                  </a:lnTo>
                  <a:lnTo>
                    <a:pt x="511" y="67"/>
                  </a:lnTo>
                  <a:lnTo>
                    <a:pt x="512" y="67"/>
                  </a:lnTo>
                  <a:lnTo>
                    <a:pt x="512" y="66"/>
                  </a:lnTo>
                  <a:lnTo>
                    <a:pt x="512" y="65"/>
                  </a:lnTo>
                  <a:lnTo>
                    <a:pt x="512" y="63"/>
                  </a:lnTo>
                  <a:lnTo>
                    <a:pt x="513" y="63"/>
                  </a:lnTo>
                  <a:lnTo>
                    <a:pt x="513" y="62"/>
                  </a:lnTo>
                  <a:lnTo>
                    <a:pt x="514" y="62"/>
                  </a:lnTo>
                  <a:lnTo>
                    <a:pt x="515" y="62"/>
                  </a:lnTo>
                  <a:lnTo>
                    <a:pt x="516" y="62"/>
                  </a:lnTo>
                  <a:lnTo>
                    <a:pt x="516" y="61"/>
                  </a:lnTo>
                  <a:lnTo>
                    <a:pt x="516" y="60"/>
                  </a:lnTo>
                  <a:lnTo>
                    <a:pt x="517" y="60"/>
                  </a:lnTo>
                  <a:lnTo>
                    <a:pt x="518" y="60"/>
                  </a:lnTo>
                  <a:lnTo>
                    <a:pt x="519" y="59"/>
                  </a:lnTo>
                  <a:lnTo>
                    <a:pt x="519" y="58"/>
                  </a:lnTo>
                  <a:lnTo>
                    <a:pt x="520" y="58"/>
                  </a:lnTo>
                  <a:lnTo>
                    <a:pt x="521" y="58"/>
                  </a:lnTo>
                  <a:lnTo>
                    <a:pt x="521" y="57"/>
                  </a:lnTo>
                  <a:lnTo>
                    <a:pt x="522" y="57"/>
                  </a:lnTo>
                  <a:lnTo>
                    <a:pt x="523" y="57"/>
                  </a:lnTo>
                  <a:lnTo>
                    <a:pt x="524" y="56"/>
                  </a:lnTo>
                  <a:lnTo>
                    <a:pt x="525" y="57"/>
                  </a:lnTo>
                  <a:lnTo>
                    <a:pt x="526" y="57"/>
                  </a:lnTo>
                  <a:lnTo>
                    <a:pt x="527" y="57"/>
                  </a:lnTo>
                  <a:lnTo>
                    <a:pt x="528" y="56"/>
                  </a:lnTo>
                  <a:lnTo>
                    <a:pt x="529" y="56"/>
                  </a:lnTo>
                  <a:lnTo>
                    <a:pt x="530" y="56"/>
                  </a:lnTo>
                  <a:lnTo>
                    <a:pt x="530" y="55"/>
                  </a:lnTo>
                  <a:lnTo>
                    <a:pt x="531" y="55"/>
                  </a:lnTo>
                  <a:lnTo>
                    <a:pt x="531" y="54"/>
                  </a:lnTo>
                  <a:lnTo>
                    <a:pt x="532" y="54"/>
                  </a:lnTo>
                  <a:lnTo>
                    <a:pt x="532" y="53"/>
                  </a:lnTo>
                  <a:lnTo>
                    <a:pt x="534" y="53"/>
                  </a:lnTo>
                  <a:lnTo>
                    <a:pt x="535" y="53"/>
                  </a:lnTo>
                  <a:lnTo>
                    <a:pt x="536" y="53"/>
                  </a:lnTo>
                  <a:lnTo>
                    <a:pt x="536" y="54"/>
                  </a:lnTo>
                  <a:lnTo>
                    <a:pt x="537" y="54"/>
                  </a:lnTo>
                  <a:lnTo>
                    <a:pt x="538" y="54"/>
                  </a:lnTo>
                  <a:lnTo>
                    <a:pt x="538" y="53"/>
                  </a:lnTo>
                  <a:lnTo>
                    <a:pt x="539" y="53"/>
                  </a:lnTo>
                  <a:lnTo>
                    <a:pt x="539" y="52"/>
                  </a:lnTo>
                  <a:lnTo>
                    <a:pt x="540" y="52"/>
                  </a:lnTo>
                  <a:lnTo>
                    <a:pt x="540" y="53"/>
                  </a:lnTo>
                  <a:lnTo>
                    <a:pt x="541" y="53"/>
                  </a:lnTo>
                  <a:lnTo>
                    <a:pt x="542" y="53"/>
                  </a:lnTo>
                  <a:lnTo>
                    <a:pt x="542" y="52"/>
                  </a:lnTo>
                  <a:lnTo>
                    <a:pt x="543" y="52"/>
                  </a:lnTo>
                  <a:lnTo>
                    <a:pt x="543" y="53"/>
                  </a:lnTo>
                  <a:lnTo>
                    <a:pt x="544" y="53"/>
                  </a:lnTo>
                  <a:lnTo>
                    <a:pt x="545" y="53"/>
                  </a:lnTo>
                  <a:lnTo>
                    <a:pt x="545" y="52"/>
                  </a:lnTo>
                  <a:lnTo>
                    <a:pt x="546" y="52"/>
                  </a:lnTo>
                  <a:lnTo>
                    <a:pt x="546" y="51"/>
                  </a:lnTo>
                  <a:lnTo>
                    <a:pt x="547" y="51"/>
                  </a:lnTo>
                  <a:lnTo>
                    <a:pt x="548" y="51"/>
                  </a:lnTo>
                  <a:lnTo>
                    <a:pt x="548" y="50"/>
                  </a:lnTo>
                  <a:lnTo>
                    <a:pt x="548" y="49"/>
                  </a:lnTo>
                  <a:lnTo>
                    <a:pt x="549" y="49"/>
                  </a:lnTo>
                  <a:lnTo>
                    <a:pt x="549" y="48"/>
                  </a:lnTo>
                  <a:lnTo>
                    <a:pt x="550" y="48"/>
                  </a:lnTo>
                  <a:lnTo>
                    <a:pt x="551" y="48"/>
                  </a:lnTo>
                  <a:lnTo>
                    <a:pt x="552" y="48"/>
                  </a:lnTo>
                  <a:lnTo>
                    <a:pt x="553" y="48"/>
                  </a:lnTo>
                  <a:lnTo>
                    <a:pt x="553" y="47"/>
                  </a:lnTo>
                  <a:lnTo>
                    <a:pt x="554" y="47"/>
                  </a:lnTo>
                  <a:lnTo>
                    <a:pt x="555" y="46"/>
                  </a:lnTo>
                  <a:lnTo>
                    <a:pt x="556" y="46"/>
                  </a:lnTo>
                  <a:lnTo>
                    <a:pt x="556" y="45"/>
                  </a:lnTo>
                  <a:lnTo>
                    <a:pt x="556" y="44"/>
                  </a:lnTo>
                  <a:lnTo>
                    <a:pt x="557" y="44"/>
                  </a:lnTo>
                  <a:lnTo>
                    <a:pt x="559" y="44"/>
                  </a:lnTo>
                  <a:lnTo>
                    <a:pt x="560" y="44"/>
                  </a:lnTo>
                  <a:lnTo>
                    <a:pt x="560" y="43"/>
                  </a:lnTo>
                  <a:lnTo>
                    <a:pt x="561" y="43"/>
                  </a:lnTo>
                  <a:lnTo>
                    <a:pt x="562" y="42"/>
                  </a:lnTo>
                  <a:lnTo>
                    <a:pt x="562" y="41"/>
                  </a:lnTo>
                  <a:lnTo>
                    <a:pt x="563" y="41"/>
                  </a:lnTo>
                  <a:lnTo>
                    <a:pt x="564" y="40"/>
                  </a:lnTo>
                  <a:lnTo>
                    <a:pt x="565" y="40"/>
                  </a:lnTo>
                  <a:lnTo>
                    <a:pt x="566" y="40"/>
                  </a:lnTo>
                  <a:lnTo>
                    <a:pt x="567" y="40"/>
                  </a:lnTo>
                  <a:lnTo>
                    <a:pt x="567" y="41"/>
                  </a:lnTo>
                  <a:lnTo>
                    <a:pt x="567" y="40"/>
                  </a:lnTo>
                  <a:lnTo>
                    <a:pt x="568" y="40"/>
                  </a:lnTo>
                  <a:lnTo>
                    <a:pt x="569" y="40"/>
                  </a:lnTo>
                  <a:lnTo>
                    <a:pt x="571" y="41"/>
                  </a:lnTo>
                  <a:lnTo>
                    <a:pt x="572" y="42"/>
                  </a:lnTo>
                  <a:lnTo>
                    <a:pt x="572" y="41"/>
                  </a:lnTo>
                  <a:lnTo>
                    <a:pt x="573" y="42"/>
                  </a:lnTo>
                  <a:lnTo>
                    <a:pt x="575" y="43"/>
                  </a:lnTo>
                  <a:lnTo>
                    <a:pt x="576" y="43"/>
                  </a:lnTo>
                  <a:lnTo>
                    <a:pt x="577" y="43"/>
                  </a:lnTo>
                  <a:lnTo>
                    <a:pt x="578" y="43"/>
                  </a:lnTo>
                  <a:lnTo>
                    <a:pt x="579" y="43"/>
                  </a:lnTo>
                  <a:lnTo>
                    <a:pt x="579" y="44"/>
                  </a:lnTo>
                  <a:lnTo>
                    <a:pt x="580" y="44"/>
                  </a:lnTo>
                  <a:lnTo>
                    <a:pt x="580" y="43"/>
                  </a:lnTo>
                  <a:lnTo>
                    <a:pt x="581" y="43"/>
                  </a:lnTo>
                  <a:lnTo>
                    <a:pt x="581" y="44"/>
                  </a:lnTo>
                  <a:lnTo>
                    <a:pt x="582" y="44"/>
                  </a:lnTo>
                  <a:lnTo>
                    <a:pt x="582" y="43"/>
                  </a:lnTo>
                  <a:lnTo>
                    <a:pt x="584" y="43"/>
                  </a:lnTo>
                  <a:lnTo>
                    <a:pt x="584" y="42"/>
                  </a:lnTo>
                  <a:lnTo>
                    <a:pt x="584" y="41"/>
                  </a:lnTo>
                  <a:lnTo>
                    <a:pt x="585" y="41"/>
                  </a:lnTo>
                  <a:lnTo>
                    <a:pt x="585" y="40"/>
                  </a:lnTo>
                  <a:lnTo>
                    <a:pt x="586" y="40"/>
                  </a:lnTo>
                  <a:lnTo>
                    <a:pt x="587" y="40"/>
                  </a:lnTo>
                  <a:lnTo>
                    <a:pt x="587" y="38"/>
                  </a:lnTo>
                  <a:lnTo>
                    <a:pt x="588" y="38"/>
                  </a:lnTo>
                  <a:lnTo>
                    <a:pt x="588" y="37"/>
                  </a:lnTo>
                  <a:lnTo>
                    <a:pt x="589" y="37"/>
                  </a:lnTo>
                  <a:lnTo>
                    <a:pt x="589" y="36"/>
                  </a:lnTo>
                  <a:lnTo>
                    <a:pt x="590" y="36"/>
                  </a:lnTo>
                  <a:lnTo>
                    <a:pt x="591" y="35"/>
                  </a:lnTo>
                  <a:lnTo>
                    <a:pt x="592" y="34"/>
                  </a:lnTo>
                  <a:lnTo>
                    <a:pt x="592" y="33"/>
                  </a:lnTo>
                  <a:lnTo>
                    <a:pt x="593" y="32"/>
                  </a:lnTo>
                  <a:lnTo>
                    <a:pt x="594" y="32"/>
                  </a:lnTo>
                  <a:lnTo>
                    <a:pt x="594" y="31"/>
                  </a:lnTo>
                  <a:lnTo>
                    <a:pt x="595" y="31"/>
                  </a:lnTo>
                  <a:lnTo>
                    <a:pt x="595" y="30"/>
                  </a:lnTo>
                  <a:lnTo>
                    <a:pt x="596" y="30"/>
                  </a:lnTo>
                  <a:lnTo>
                    <a:pt x="596" y="29"/>
                  </a:lnTo>
                  <a:lnTo>
                    <a:pt x="596" y="28"/>
                  </a:lnTo>
                  <a:lnTo>
                    <a:pt x="595" y="28"/>
                  </a:lnTo>
                  <a:lnTo>
                    <a:pt x="595" y="27"/>
                  </a:lnTo>
                  <a:lnTo>
                    <a:pt x="595" y="26"/>
                  </a:lnTo>
                  <a:lnTo>
                    <a:pt x="596" y="26"/>
                  </a:lnTo>
                  <a:lnTo>
                    <a:pt x="597" y="25"/>
                  </a:lnTo>
                  <a:lnTo>
                    <a:pt x="598" y="25"/>
                  </a:lnTo>
                  <a:lnTo>
                    <a:pt x="598" y="24"/>
                  </a:lnTo>
                  <a:lnTo>
                    <a:pt x="599" y="24"/>
                  </a:lnTo>
                  <a:lnTo>
                    <a:pt x="600" y="24"/>
                  </a:lnTo>
                  <a:lnTo>
                    <a:pt x="601" y="24"/>
                  </a:lnTo>
                  <a:lnTo>
                    <a:pt x="601" y="23"/>
                  </a:lnTo>
                  <a:lnTo>
                    <a:pt x="602" y="23"/>
                  </a:lnTo>
                  <a:lnTo>
                    <a:pt x="602" y="22"/>
                  </a:lnTo>
                  <a:lnTo>
                    <a:pt x="603" y="22"/>
                  </a:lnTo>
                  <a:lnTo>
                    <a:pt x="604" y="22"/>
                  </a:lnTo>
                  <a:lnTo>
                    <a:pt x="604" y="21"/>
                  </a:lnTo>
                  <a:lnTo>
                    <a:pt x="605" y="20"/>
                  </a:lnTo>
                  <a:lnTo>
                    <a:pt x="605" y="19"/>
                  </a:lnTo>
                  <a:lnTo>
                    <a:pt x="605" y="18"/>
                  </a:lnTo>
                  <a:lnTo>
                    <a:pt x="606" y="18"/>
                  </a:lnTo>
                  <a:lnTo>
                    <a:pt x="606" y="17"/>
                  </a:lnTo>
                  <a:lnTo>
                    <a:pt x="607" y="17"/>
                  </a:lnTo>
                  <a:lnTo>
                    <a:pt x="609" y="17"/>
                  </a:lnTo>
                  <a:lnTo>
                    <a:pt x="609" y="16"/>
                  </a:lnTo>
                  <a:lnTo>
                    <a:pt x="610" y="16"/>
                  </a:lnTo>
                  <a:lnTo>
                    <a:pt x="610" y="15"/>
                  </a:lnTo>
                  <a:lnTo>
                    <a:pt x="610" y="13"/>
                  </a:lnTo>
                  <a:lnTo>
                    <a:pt x="610" y="12"/>
                  </a:lnTo>
                  <a:lnTo>
                    <a:pt x="610" y="11"/>
                  </a:lnTo>
                  <a:lnTo>
                    <a:pt x="611" y="11"/>
                  </a:lnTo>
                  <a:lnTo>
                    <a:pt x="612" y="11"/>
                  </a:lnTo>
                  <a:lnTo>
                    <a:pt x="613" y="11"/>
                  </a:lnTo>
                  <a:lnTo>
                    <a:pt x="614" y="11"/>
                  </a:lnTo>
                  <a:lnTo>
                    <a:pt x="614" y="10"/>
                  </a:lnTo>
                  <a:lnTo>
                    <a:pt x="615" y="10"/>
                  </a:lnTo>
                  <a:lnTo>
                    <a:pt x="616" y="9"/>
                  </a:lnTo>
                  <a:lnTo>
                    <a:pt x="617" y="9"/>
                  </a:lnTo>
                  <a:lnTo>
                    <a:pt x="618" y="9"/>
                  </a:lnTo>
                  <a:lnTo>
                    <a:pt x="621" y="8"/>
                  </a:lnTo>
                  <a:lnTo>
                    <a:pt x="622" y="7"/>
                  </a:lnTo>
                  <a:lnTo>
                    <a:pt x="624" y="7"/>
                  </a:lnTo>
                  <a:lnTo>
                    <a:pt x="625" y="6"/>
                  </a:lnTo>
                  <a:lnTo>
                    <a:pt x="626" y="6"/>
                  </a:lnTo>
                  <a:lnTo>
                    <a:pt x="627" y="6"/>
                  </a:lnTo>
                  <a:lnTo>
                    <a:pt x="628" y="6"/>
                  </a:lnTo>
                  <a:lnTo>
                    <a:pt x="628" y="5"/>
                  </a:lnTo>
                  <a:lnTo>
                    <a:pt x="628" y="4"/>
                  </a:lnTo>
                  <a:lnTo>
                    <a:pt x="629" y="4"/>
                  </a:lnTo>
                  <a:lnTo>
                    <a:pt x="628" y="3"/>
                  </a:lnTo>
                  <a:lnTo>
                    <a:pt x="628" y="2"/>
                  </a:lnTo>
                  <a:lnTo>
                    <a:pt x="627" y="2"/>
                  </a:lnTo>
                  <a:lnTo>
                    <a:pt x="627" y="1"/>
                  </a:lnTo>
                  <a:lnTo>
                    <a:pt x="627" y="0"/>
                  </a:lnTo>
                  <a:lnTo>
                    <a:pt x="628" y="0"/>
                  </a:lnTo>
                  <a:lnTo>
                    <a:pt x="629" y="0"/>
                  </a:lnTo>
                  <a:lnTo>
                    <a:pt x="630" y="0"/>
                  </a:lnTo>
                  <a:close/>
                </a:path>
              </a:pathLst>
            </a:custGeom>
            <a:solidFill>
              <a:schemeClr val="tx2">
                <a:lumMod val="90000"/>
                <a:lumOff val="10000"/>
              </a:schemeClr>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72" name="Freeform 10"/>
            <p:cNvSpPr>
              <a:spLocks noEditPoints="1"/>
            </p:cNvSpPr>
            <p:nvPr/>
          </p:nvSpPr>
          <p:spPr bwMode="auto">
            <a:xfrm>
              <a:off x="3317" y="1731"/>
              <a:ext cx="516" cy="832"/>
            </a:xfrm>
            <a:custGeom>
              <a:avLst/>
              <a:gdLst>
                <a:gd name="T0" fmla="*/ 289 w 516"/>
                <a:gd name="T1" fmla="*/ 711 h 832"/>
                <a:gd name="T2" fmla="*/ 237 w 516"/>
                <a:gd name="T3" fmla="*/ 691 h 832"/>
                <a:gd name="T4" fmla="*/ 244 w 516"/>
                <a:gd name="T5" fmla="*/ 624 h 832"/>
                <a:gd name="T6" fmla="*/ 260 w 516"/>
                <a:gd name="T7" fmla="*/ 548 h 832"/>
                <a:gd name="T8" fmla="*/ 248 w 516"/>
                <a:gd name="T9" fmla="*/ 538 h 832"/>
                <a:gd name="T10" fmla="*/ 235 w 516"/>
                <a:gd name="T11" fmla="*/ 531 h 832"/>
                <a:gd name="T12" fmla="*/ 476 w 516"/>
                <a:gd name="T13" fmla="*/ 392 h 832"/>
                <a:gd name="T14" fmla="*/ 248 w 516"/>
                <a:gd name="T15" fmla="*/ 19 h 832"/>
                <a:gd name="T16" fmla="*/ 278 w 516"/>
                <a:gd name="T17" fmla="*/ 54 h 832"/>
                <a:gd name="T18" fmla="*/ 297 w 516"/>
                <a:gd name="T19" fmla="*/ 103 h 832"/>
                <a:gd name="T20" fmla="*/ 331 w 516"/>
                <a:gd name="T21" fmla="*/ 152 h 832"/>
                <a:gd name="T22" fmla="*/ 366 w 516"/>
                <a:gd name="T23" fmla="*/ 183 h 832"/>
                <a:gd name="T24" fmla="*/ 411 w 516"/>
                <a:gd name="T25" fmla="*/ 226 h 832"/>
                <a:gd name="T26" fmla="*/ 453 w 516"/>
                <a:gd name="T27" fmla="*/ 254 h 832"/>
                <a:gd name="T28" fmla="*/ 489 w 516"/>
                <a:gd name="T29" fmla="*/ 286 h 832"/>
                <a:gd name="T30" fmla="*/ 507 w 516"/>
                <a:gd name="T31" fmla="*/ 324 h 832"/>
                <a:gd name="T32" fmla="*/ 507 w 516"/>
                <a:gd name="T33" fmla="*/ 353 h 832"/>
                <a:gd name="T34" fmla="*/ 495 w 516"/>
                <a:gd name="T35" fmla="*/ 386 h 832"/>
                <a:gd name="T36" fmla="*/ 464 w 516"/>
                <a:gd name="T37" fmla="*/ 397 h 832"/>
                <a:gd name="T38" fmla="*/ 431 w 516"/>
                <a:gd name="T39" fmla="*/ 421 h 832"/>
                <a:gd name="T40" fmla="*/ 391 w 516"/>
                <a:gd name="T41" fmla="*/ 464 h 832"/>
                <a:gd name="T42" fmla="*/ 361 w 516"/>
                <a:gd name="T43" fmla="*/ 499 h 832"/>
                <a:gd name="T44" fmla="*/ 322 w 516"/>
                <a:gd name="T45" fmla="*/ 533 h 832"/>
                <a:gd name="T46" fmla="*/ 277 w 516"/>
                <a:gd name="T47" fmla="*/ 561 h 832"/>
                <a:gd name="T48" fmla="*/ 229 w 516"/>
                <a:gd name="T49" fmla="*/ 526 h 832"/>
                <a:gd name="T50" fmla="*/ 245 w 516"/>
                <a:gd name="T51" fmla="*/ 569 h 832"/>
                <a:gd name="T52" fmla="*/ 256 w 516"/>
                <a:gd name="T53" fmla="*/ 612 h 832"/>
                <a:gd name="T54" fmla="*/ 240 w 516"/>
                <a:gd name="T55" fmla="*/ 623 h 832"/>
                <a:gd name="T56" fmla="*/ 239 w 516"/>
                <a:gd name="T57" fmla="*/ 650 h 832"/>
                <a:gd name="T58" fmla="*/ 234 w 516"/>
                <a:gd name="T59" fmla="*/ 666 h 832"/>
                <a:gd name="T60" fmla="*/ 241 w 516"/>
                <a:gd name="T61" fmla="*/ 679 h 832"/>
                <a:gd name="T62" fmla="*/ 244 w 516"/>
                <a:gd name="T63" fmla="*/ 684 h 832"/>
                <a:gd name="T64" fmla="*/ 267 w 516"/>
                <a:gd name="T65" fmla="*/ 706 h 832"/>
                <a:gd name="T66" fmla="*/ 277 w 516"/>
                <a:gd name="T67" fmla="*/ 707 h 832"/>
                <a:gd name="T68" fmla="*/ 284 w 516"/>
                <a:gd name="T69" fmla="*/ 716 h 832"/>
                <a:gd name="T70" fmla="*/ 298 w 516"/>
                <a:gd name="T71" fmla="*/ 731 h 832"/>
                <a:gd name="T72" fmla="*/ 301 w 516"/>
                <a:gd name="T73" fmla="*/ 743 h 832"/>
                <a:gd name="T74" fmla="*/ 312 w 516"/>
                <a:gd name="T75" fmla="*/ 756 h 832"/>
                <a:gd name="T76" fmla="*/ 282 w 516"/>
                <a:gd name="T77" fmla="*/ 776 h 832"/>
                <a:gd name="T78" fmla="*/ 230 w 516"/>
                <a:gd name="T79" fmla="*/ 791 h 832"/>
                <a:gd name="T80" fmla="*/ 196 w 516"/>
                <a:gd name="T81" fmla="*/ 807 h 832"/>
                <a:gd name="T82" fmla="*/ 165 w 516"/>
                <a:gd name="T83" fmla="*/ 828 h 832"/>
                <a:gd name="T84" fmla="*/ 129 w 516"/>
                <a:gd name="T85" fmla="*/ 827 h 832"/>
                <a:gd name="T86" fmla="*/ 94 w 516"/>
                <a:gd name="T87" fmla="*/ 774 h 832"/>
                <a:gd name="T88" fmla="*/ 45 w 516"/>
                <a:gd name="T89" fmla="*/ 704 h 832"/>
                <a:gd name="T90" fmla="*/ 0 w 516"/>
                <a:gd name="T91" fmla="*/ 606 h 832"/>
                <a:gd name="T92" fmla="*/ 28 w 516"/>
                <a:gd name="T93" fmla="*/ 586 h 832"/>
                <a:gd name="T94" fmla="*/ 58 w 516"/>
                <a:gd name="T95" fmla="*/ 582 h 832"/>
                <a:gd name="T96" fmla="*/ 66 w 516"/>
                <a:gd name="T97" fmla="*/ 558 h 832"/>
                <a:gd name="T98" fmla="*/ 94 w 516"/>
                <a:gd name="T99" fmla="*/ 506 h 832"/>
                <a:gd name="T100" fmla="*/ 102 w 516"/>
                <a:gd name="T101" fmla="*/ 447 h 832"/>
                <a:gd name="T102" fmla="*/ 112 w 516"/>
                <a:gd name="T103" fmla="*/ 389 h 832"/>
                <a:gd name="T104" fmla="*/ 82 w 516"/>
                <a:gd name="T105" fmla="*/ 363 h 832"/>
                <a:gd name="T106" fmla="*/ 65 w 516"/>
                <a:gd name="T107" fmla="*/ 333 h 832"/>
                <a:gd name="T108" fmla="*/ 88 w 516"/>
                <a:gd name="T109" fmla="*/ 307 h 832"/>
                <a:gd name="T110" fmla="*/ 79 w 516"/>
                <a:gd name="T111" fmla="*/ 276 h 832"/>
                <a:gd name="T112" fmla="*/ 104 w 516"/>
                <a:gd name="T113" fmla="*/ 244 h 832"/>
                <a:gd name="T114" fmla="*/ 134 w 516"/>
                <a:gd name="T115" fmla="*/ 269 h 832"/>
                <a:gd name="T116" fmla="*/ 163 w 516"/>
                <a:gd name="T117" fmla="*/ 218 h 832"/>
                <a:gd name="T118" fmla="*/ 149 w 516"/>
                <a:gd name="T119" fmla="*/ 193 h 832"/>
                <a:gd name="T120" fmla="*/ 145 w 516"/>
                <a:gd name="T121" fmla="*/ 134 h 832"/>
                <a:gd name="T122" fmla="*/ 151 w 516"/>
                <a:gd name="T123" fmla="*/ 91 h 832"/>
                <a:gd name="T124" fmla="*/ 202 w 516"/>
                <a:gd name="T125" fmla="*/ 30 h 83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6"/>
                <a:gd name="T190" fmla="*/ 0 h 832"/>
                <a:gd name="T191" fmla="*/ 516 w 516"/>
                <a:gd name="T192" fmla="*/ 832 h 83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6" h="832">
                  <a:moveTo>
                    <a:pt x="313" y="764"/>
                  </a:moveTo>
                  <a:lnTo>
                    <a:pt x="314" y="764"/>
                  </a:lnTo>
                  <a:lnTo>
                    <a:pt x="314" y="765"/>
                  </a:lnTo>
                  <a:lnTo>
                    <a:pt x="314" y="764"/>
                  </a:lnTo>
                  <a:lnTo>
                    <a:pt x="313" y="764"/>
                  </a:lnTo>
                  <a:lnTo>
                    <a:pt x="313" y="765"/>
                  </a:lnTo>
                  <a:lnTo>
                    <a:pt x="312" y="765"/>
                  </a:lnTo>
                  <a:lnTo>
                    <a:pt x="311" y="764"/>
                  </a:lnTo>
                  <a:lnTo>
                    <a:pt x="310" y="765"/>
                  </a:lnTo>
                  <a:lnTo>
                    <a:pt x="310" y="764"/>
                  </a:lnTo>
                  <a:lnTo>
                    <a:pt x="311" y="764"/>
                  </a:lnTo>
                  <a:lnTo>
                    <a:pt x="312" y="764"/>
                  </a:lnTo>
                  <a:lnTo>
                    <a:pt x="313" y="764"/>
                  </a:lnTo>
                  <a:close/>
                  <a:moveTo>
                    <a:pt x="315" y="763"/>
                  </a:moveTo>
                  <a:lnTo>
                    <a:pt x="315" y="764"/>
                  </a:lnTo>
                  <a:lnTo>
                    <a:pt x="314" y="763"/>
                  </a:lnTo>
                  <a:lnTo>
                    <a:pt x="315" y="763"/>
                  </a:lnTo>
                  <a:close/>
                  <a:moveTo>
                    <a:pt x="321" y="761"/>
                  </a:moveTo>
                  <a:lnTo>
                    <a:pt x="321" y="762"/>
                  </a:lnTo>
                  <a:lnTo>
                    <a:pt x="321" y="763"/>
                  </a:lnTo>
                  <a:lnTo>
                    <a:pt x="321" y="762"/>
                  </a:lnTo>
                  <a:lnTo>
                    <a:pt x="320" y="761"/>
                  </a:lnTo>
                  <a:lnTo>
                    <a:pt x="320" y="762"/>
                  </a:lnTo>
                  <a:lnTo>
                    <a:pt x="320" y="761"/>
                  </a:lnTo>
                  <a:lnTo>
                    <a:pt x="319" y="761"/>
                  </a:lnTo>
                  <a:lnTo>
                    <a:pt x="320" y="761"/>
                  </a:lnTo>
                  <a:lnTo>
                    <a:pt x="320" y="760"/>
                  </a:lnTo>
                  <a:lnTo>
                    <a:pt x="320" y="759"/>
                  </a:lnTo>
                  <a:lnTo>
                    <a:pt x="321" y="760"/>
                  </a:lnTo>
                  <a:lnTo>
                    <a:pt x="320" y="760"/>
                  </a:lnTo>
                  <a:lnTo>
                    <a:pt x="321" y="761"/>
                  </a:lnTo>
                  <a:close/>
                  <a:moveTo>
                    <a:pt x="300" y="735"/>
                  </a:moveTo>
                  <a:lnTo>
                    <a:pt x="299" y="735"/>
                  </a:lnTo>
                  <a:lnTo>
                    <a:pt x="299" y="734"/>
                  </a:lnTo>
                  <a:lnTo>
                    <a:pt x="298" y="734"/>
                  </a:lnTo>
                  <a:lnTo>
                    <a:pt x="299" y="734"/>
                  </a:lnTo>
                  <a:lnTo>
                    <a:pt x="300" y="735"/>
                  </a:lnTo>
                  <a:close/>
                  <a:moveTo>
                    <a:pt x="291" y="718"/>
                  </a:moveTo>
                  <a:lnTo>
                    <a:pt x="291" y="717"/>
                  </a:lnTo>
                  <a:lnTo>
                    <a:pt x="291" y="718"/>
                  </a:lnTo>
                  <a:close/>
                  <a:moveTo>
                    <a:pt x="271" y="715"/>
                  </a:moveTo>
                  <a:lnTo>
                    <a:pt x="270" y="716"/>
                  </a:lnTo>
                  <a:lnTo>
                    <a:pt x="270" y="715"/>
                  </a:lnTo>
                  <a:lnTo>
                    <a:pt x="271" y="715"/>
                  </a:lnTo>
                  <a:close/>
                  <a:moveTo>
                    <a:pt x="271" y="714"/>
                  </a:moveTo>
                  <a:lnTo>
                    <a:pt x="270" y="714"/>
                  </a:lnTo>
                  <a:lnTo>
                    <a:pt x="270" y="713"/>
                  </a:lnTo>
                  <a:lnTo>
                    <a:pt x="271" y="713"/>
                  </a:lnTo>
                  <a:lnTo>
                    <a:pt x="271" y="714"/>
                  </a:lnTo>
                  <a:close/>
                  <a:moveTo>
                    <a:pt x="291" y="712"/>
                  </a:moveTo>
                  <a:lnTo>
                    <a:pt x="291" y="713"/>
                  </a:lnTo>
                  <a:lnTo>
                    <a:pt x="290" y="713"/>
                  </a:lnTo>
                  <a:lnTo>
                    <a:pt x="290" y="712"/>
                  </a:lnTo>
                  <a:lnTo>
                    <a:pt x="289" y="712"/>
                  </a:lnTo>
                  <a:lnTo>
                    <a:pt x="289" y="711"/>
                  </a:lnTo>
                  <a:lnTo>
                    <a:pt x="289" y="710"/>
                  </a:lnTo>
                  <a:lnTo>
                    <a:pt x="289" y="709"/>
                  </a:lnTo>
                  <a:lnTo>
                    <a:pt x="289" y="708"/>
                  </a:lnTo>
                  <a:lnTo>
                    <a:pt x="289" y="709"/>
                  </a:lnTo>
                  <a:lnTo>
                    <a:pt x="290" y="710"/>
                  </a:lnTo>
                  <a:lnTo>
                    <a:pt x="291" y="711"/>
                  </a:lnTo>
                  <a:lnTo>
                    <a:pt x="291" y="712"/>
                  </a:lnTo>
                  <a:close/>
                  <a:moveTo>
                    <a:pt x="281" y="704"/>
                  </a:moveTo>
                  <a:lnTo>
                    <a:pt x="281" y="705"/>
                  </a:lnTo>
                  <a:lnTo>
                    <a:pt x="282" y="705"/>
                  </a:lnTo>
                  <a:lnTo>
                    <a:pt x="282" y="704"/>
                  </a:lnTo>
                  <a:lnTo>
                    <a:pt x="283" y="704"/>
                  </a:lnTo>
                  <a:lnTo>
                    <a:pt x="283" y="703"/>
                  </a:lnTo>
                  <a:lnTo>
                    <a:pt x="284" y="703"/>
                  </a:lnTo>
                  <a:lnTo>
                    <a:pt x="285" y="704"/>
                  </a:lnTo>
                  <a:lnTo>
                    <a:pt x="285" y="705"/>
                  </a:lnTo>
                  <a:lnTo>
                    <a:pt x="287" y="706"/>
                  </a:lnTo>
                  <a:lnTo>
                    <a:pt x="287" y="707"/>
                  </a:lnTo>
                  <a:lnTo>
                    <a:pt x="289" y="708"/>
                  </a:lnTo>
                  <a:lnTo>
                    <a:pt x="288" y="709"/>
                  </a:lnTo>
                  <a:lnTo>
                    <a:pt x="287" y="709"/>
                  </a:lnTo>
                  <a:lnTo>
                    <a:pt x="287" y="710"/>
                  </a:lnTo>
                  <a:lnTo>
                    <a:pt x="288" y="709"/>
                  </a:lnTo>
                  <a:lnTo>
                    <a:pt x="289" y="710"/>
                  </a:lnTo>
                  <a:lnTo>
                    <a:pt x="289" y="711"/>
                  </a:lnTo>
                  <a:lnTo>
                    <a:pt x="288" y="711"/>
                  </a:lnTo>
                  <a:lnTo>
                    <a:pt x="288" y="712"/>
                  </a:lnTo>
                  <a:lnTo>
                    <a:pt x="287" y="711"/>
                  </a:lnTo>
                  <a:lnTo>
                    <a:pt x="286" y="711"/>
                  </a:lnTo>
                  <a:lnTo>
                    <a:pt x="286" y="712"/>
                  </a:lnTo>
                  <a:lnTo>
                    <a:pt x="285" y="712"/>
                  </a:lnTo>
                  <a:lnTo>
                    <a:pt x="284" y="712"/>
                  </a:lnTo>
                  <a:lnTo>
                    <a:pt x="283" y="713"/>
                  </a:lnTo>
                  <a:lnTo>
                    <a:pt x="282" y="713"/>
                  </a:lnTo>
                  <a:lnTo>
                    <a:pt x="281" y="713"/>
                  </a:lnTo>
                  <a:lnTo>
                    <a:pt x="280" y="713"/>
                  </a:lnTo>
                  <a:lnTo>
                    <a:pt x="280" y="712"/>
                  </a:lnTo>
                  <a:lnTo>
                    <a:pt x="281" y="711"/>
                  </a:lnTo>
                  <a:lnTo>
                    <a:pt x="281" y="710"/>
                  </a:lnTo>
                  <a:lnTo>
                    <a:pt x="281" y="709"/>
                  </a:lnTo>
                  <a:lnTo>
                    <a:pt x="281" y="708"/>
                  </a:lnTo>
                  <a:lnTo>
                    <a:pt x="280" y="707"/>
                  </a:lnTo>
                  <a:lnTo>
                    <a:pt x="279" y="707"/>
                  </a:lnTo>
                  <a:lnTo>
                    <a:pt x="279" y="706"/>
                  </a:lnTo>
                  <a:lnTo>
                    <a:pt x="278" y="706"/>
                  </a:lnTo>
                  <a:lnTo>
                    <a:pt x="277" y="705"/>
                  </a:lnTo>
                  <a:lnTo>
                    <a:pt x="277" y="704"/>
                  </a:lnTo>
                  <a:lnTo>
                    <a:pt x="277" y="703"/>
                  </a:lnTo>
                  <a:lnTo>
                    <a:pt x="276" y="703"/>
                  </a:lnTo>
                  <a:lnTo>
                    <a:pt x="277" y="702"/>
                  </a:lnTo>
                  <a:lnTo>
                    <a:pt x="278" y="703"/>
                  </a:lnTo>
                  <a:lnTo>
                    <a:pt x="279" y="704"/>
                  </a:lnTo>
                  <a:lnTo>
                    <a:pt x="280" y="704"/>
                  </a:lnTo>
                  <a:lnTo>
                    <a:pt x="281" y="704"/>
                  </a:lnTo>
                  <a:close/>
                  <a:moveTo>
                    <a:pt x="237" y="691"/>
                  </a:moveTo>
                  <a:lnTo>
                    <a:pt x="236" y="691"/>
                  </a:lnTo>
                  <a:lnTo>
                    <a:pt x="237" y="691"/>
                  </a:lnTo>
                  <a:close/>
                  <a:moveTo>
                    <a:pt x="236" y="691"/>
                  </a:moveTo>
                  <a:lnTo>
                    <a:pt x="236" y="690"/>
                  </a:lnTo>
                  <a:lnTo>
                    <a:pt x="237" y="690"/>
                  </a:lnTo>
                  <a:lnTo>
                    <a:pt x="236" y="690"/>
                  </a:lnTo>
                  <a:lnTo>
                    <a:pt x="236" y="691"/>
                  </a:lnTo>
                  <a:close/>
                  <a:moveTo>
                    <a:pt x="236" y="690"/>
                  </a:moveTo>
                  <a:lnTo>
                    <a:pt x="236" y="689"/>
                  </a:lnTo>
                  <a:lnTo>
                    <a:pt x="237" y="689"/>
                  </a:lnTo>
                  <a:lnTo>
                    <a:pt x="236" y="690"/>
                  </a:lnTo>
                  <a:close/>
                  <a:moveTo>
                    <a:pt x="237" y="689"/>
                  </a:moveTo>
                  <a:lnTo>
                    <a:pt x="237" y="688"/>
                  </a:lnTo>
                  <a:lnTo>
                    <a:pt x="238" y="689"/>
                  </a:lnTo>
                  <a:lnTo>
                    <a:pt x="237" y="689"/>
                  </a:lnTo>
                  <a:close/>
                  <a:moveTo>
                    <a:pt x="237" y="686"/>
                  </a:moveTo>
                  <a:lnTo>
                    <a:pt x="236" y="686"/>
                  </a:lnTo>
                  <a:lnTo>
                    <a:pt x="237" y="686"/>
                  </a:lnTo>
                  <a:close/>
                  <a:moveTo>
                    <a:pt x="237" y="685"/>
                  </a:moveTo>
                  <a:lnTo>
                    <a:pt x="236" y="685"/>
                  </a:lnTo>
                  <a:lnTo>
                    <a:pt x="237" y="685"/>
                  </a:lnTo>
                  <a:close/>
                  <a:moveTo>
                    <a:pt x="241" y="680"/>
                  </a:moveTo>
                  <a:lnTo>
                    <a:pt x="241" y="681"/>
                  </a:lnTo>
                  <a:lnTo>
                    <a:pt x="240" y="681"/>
                  </a:lnTo>
                  <a:lnTo>
                    <a:pt x="240" y="680"/>
                  </a:lnTo>
                  <a:lnTo>
                    <a:pt x="241" y="680"/>
                  </a:lnTo>
                  <a:close/>
                  <a:moveTo>
                    <a:pt x="241" y="680"/>
                  </a:moveTo>
                  <a:lnTo>
                    <a:pt x="241" y="679"/>
                  </a:lnTo>
                  <a:lnTo>
                    <a:pt x="241" y="680"/>
                  </a:lnTo>
                  <a:close/>
                  <a:moveTo>
                    <a:pt x="242" y="679"/>
                  </a:moveTo>
                  <a:lnTo>
                    <a:pt x="241" y="679"/>
                  </a:lnTo>
                  <a:lnTo>
                    <a:pt x="242" y="678"/>
                  </a:lnTo>
                  <a:lnTo>
                    <a:pt x="242" y="679"/>
                  </a:lnTo>
                  <a:close/>
                  <a:moveTo>
                    <a:pt x="239" y="671"/>
                  </a:moveTo>
                  <a:lnTo>
                    <a:pt x="238" y="671"/>
                  </a:lnTo>
                  <a:lnTo>
                    <a:pt x="238" y="669"/>
                  </a:lnTo>
                  <a:lnTo>
                    <a:pt x="239" y="671"/>
                  </a:lnTo>
                  <a:close/>
                  <a:moveTo>
                    <a:pt x="234" y="661"/>
                  </a:moveTo>
                  <a:lnTo>
                    <a:pt x="235" y="660"/>
                  </a:lnTo>
                  <a:lnTo>
                    <a:pt x="235" y="661"/>
                  </a:lnTo>
                  <a:lnTo>
                    <a:pt x="234" y="661"/>
                  </a:lnTo>
                  <a:close/>
                  <a:moveTo>
                    <a:pt x="235" y="658"/>
                  </a:moveTo>
                  <a:lnTo>
                    <a:pt x="235" y="659"/>
                  </a:lnTo>
                  <a:lnTo>
                    <a:pt x="234" y="659"/>
                  </a:lnTo>
                  <a:lnTo>
                    <a:pt x="234" y="658"/>
                  </a:lnTo>
                  <a:lnTo>
                    <a:pt x="235" y="658"/>
                  </a:lnTo>
                  <a:close/>
                  <a:moveTo>
                    <a:pt x="244" y="624"/>
                  </a:moveTo>
                  <a:lnTo>
                    <a:pt x="244" y="625"/>
                  </a:lnTo>
                  <a:lnTo>
                    <a:pt x="242" y="625"/>
                  </a:lnTo>
                  <a:lnTo>
                    <a:pt x="242" y="626"/>
                  </a:lnTo>
                  <a:lnTo>
                    <a:pt x="241" y="626"/>
                  </a:lnTo>
                  <a:lnTo>
                    <a:pt x="241" y="625"/>
                  </a:lnTo>
                  <a:lnTo>
                    <a:pt x="242" y="625"/>
                  </a:lnTo>
                  <a:lnTo>
                    <a:pt x="242" y="624"/>
                  </a:lnTo>
                  <a:lnTo>
                    <a:pt x="244" y="624"/>
                  </a:lnTo>
                  <a:close/>
                  <a:moveTo>
                    <a:pt x="239" y="622"/>
                  </a:moveTo>
                  <a:lnTo>
                    <a:pt x="240" y="622"/>
                  </a:lnTo>
                  <a:lnTo>
                    <a:pt x="240" y="623"/>
                  </a:lnTo>
                  <a:lnTo>
                    <a:pt x="239" y="623"/>
                  </a:lnTo>
                  <a:lnTo>
                    <a:pt x="239" y="622"/>
                  </a:lnTo>
                  <a:close/>
                  <a:moveTo>
                    <a:pt x="237" y="622"/>
                  </a:moveTo>
                  <a:lnTo>
                    <a:pt x="236" y="622"/>
                  </a:lnTo>
                  <a:lnTo>
                    <a:pt x="236" y="621"/>
                  </a:lnTo>
                  <a:lnTo>
                    <a:pt x="237" y="622"/>
                  </a:lnTo>
                  <a:close/>
                  <a:moveTo>
                    <a:pt x="236" y="621"/>
                  </a:moveTo>
                  <a:lnTo>
                    <a:pt x="237" y="621"/>
                  </a:lnTo>
                  <a:lnTo>
                    <a:pt x="237" y="622"/>
                  </a:lnTo>
                  <a:lnTo>
                    <a:pt x="236" y="621"/>
                  </a:lnTo>
                  <a:close/>
                  <a:moveTo>
                    <a:pt x="242" y="621"/>
                  </a:moveTo>
                  <a:lnTo>
                    <a:pt x="242" y="622"/>
                  </a:lnTo>
                  <a:lnTo>
                    <a:pt x="241" y="622"/>
                  </a:lnTo>
                  <a:lnTo>
                    <a:pt x="240" y="622"/>
                  </a:lnTo>
                  <a:lnTo>
                    <a:pt x="239" y="622"/>
                  </a:lnTo>
                  <a:lnTo>
                    <a:pt x="240" y="622"/>
                  </a:lnTo>
                  <a:lnTo>
                    <a:pt x="240" y="621"/>
                  </a:lnTo>
                  <a:lnTo>
                    <a:pt x="241" y="621"/>
                  </a:lnTo>
                  <a:lnTo>
                    <a:pt x="242" y="621"/>
                  </a:lnTo>
                  <a:close/>
                  <a:moveTo>
                    <a:pt x="248" y="571"/>
                  </a:moveTo>
                  <a:lnTo>
                    <a:pt x="247" y="571"/>
                  </a:lnTo>
                  <a:lnTo>
                    <a:pt x="248" y="569"/>
                  </a:lnTo>
                  <a:lnTo>
                    <a:pt x="249" y="568"/>
                  </a:lnTo>
                  <a:lnTo>
                    <a:pt x="249" y="569"/>
                  </a:lnTo>
                  <a:lnTo>
                    <a:pt x="248" y="571"/>
                  </a:lnTo>
                  <a:close/>
                  <a:moveTo>
                    <a:pt x="255" y="566"/>
                  </a:moveTo>
                  <a:lnTo>
                    <a:pt x="254" y="567"/>
                  </a:lnTo>
                  <a:lnTo>
                    <a:pt x="254" y="568"/>
                  </a:lnTo>
                  <a:lnTo>
                    <a:pt x="253" y="568"/>
                  </a:lnTo>
                  <a:lnTo>
                    <a:pt x="253" y="567"/>
                  </a:lnTo>
                  <a:lnTo>
                    <a:pt x="252" y="567"/>
                  </a:lnTo>
                  <a:lnTo>
                    <a:pt x="251" y="567"/>
                  </a:lnTo>
                  <a:lnTo>
                    <a:pt x="251" y="566"/>
                  </a:lnTo>
                  <a:lnTo>
                    <a:pt x="252" y="565"/>
                  </a:lnTo>
                  <a:lnTo>
                    <a:pt x="253" y="564"/>
                  </a:lnTo>
                  <a:lnTo>
                    <a:pt x="254" y="565"/>
                  </a:lnTo>
                  <a:lnTo>
                    <a:pt x="255" y="566"/>
                  </a:lnTo>
                  <a:close/>
                  <a:moveTo>
                    <a:pt x="294" y="550"/>
                  </a:moveTo>
                  <a:lnTo>
                    <a:pt x="294" y="551"/>
                  </a:lnTo>
                  <a:lnTo>
                    <a:pt x="294" y="550"/>
                  </a:lnTo>
                  <a:close/>
                  <a:moveTo>
                    <a:pt x="260" y="548"/>
                  </a:moveTo>
                  <a:lnTo>
                    <a:pt x="261" y="549"/>
                  </a:lnTo>
                  <a:lnTo>
                    <a:pt x="262" y="550"/>
                  </a:lnTo>
                  <a:lnTo>
                    <a:pt x="263" y="550"/>
                  </a:lnTo>
                  <a:lnTo>
                    <a:pt x="263" y="551"/>
                  </a:lnTo>
                  <a:lnTo>
                    <a:pt x="263" y="552"/>
                  </a:lnTo>
                  <a:lnTo>
                    <a:pt x="262" y="552"/>
                  </a:lnTo>
                  <a:lnTo>
                    <a:pt x="261" y="551"/>
                  </a:lnTo>
                  <a:lnTo>
                    <a:pt x="260" y="549"/>
                  </a:lnTo>
                  <a:lnTo>
                    <a:pt x="259" y="549"/>
                  </a:lnTo>
                  <a:lnTo>
                    <a:pt x="259" y="548"/>
                  </a:lnTo>
                  <a:lnTo>
                    <a:pt x="260" y="548"/>
                  </a:lnTo>
                  <a:close/>
                  <a:moveTo>
                    <a:pt x="251" y="547"/>
                  </a:moveTo>
                  <a:lnTo>
                    <a:pt x="250" y="547"/>
                  </a:lnTo>
                  <a:lnTo>
                    <a:pt x="250" y="546"/>
                  </a:lnTo>
                  <a:lnTo>
                    <a:pt x="251" y="546"/>
                  </a:lnTo>
                  <a:lnTo>
                    <a:pt x="251" y="547"/>
                  </a:lnTo>
                  <a:close/>
                  <a:moveTo>
                    <a:pt x="256" y="553"/>
                  </a:moveTo>
                  <a:lnTo>
                    <a:pt x="255" y="552"/>
                  </a:lnTo>
                  <a:lnTo>
                    <a:pt x="255" y="551"/>
                  </a:lnTo>
                  <a:lnTo>
                    <a:pt x="254" y="550"/>
                  </a:lnTo>
                  <a:lnTo>
                    <a:pt x="253" y="549"/>
                  </a:lnTo>
                  <a:lnTo>
                    <a:pt x="252" y="548"/>
                  </a:lnTo>
                  <a:lnTo>
                    <a:pt x="252" y="547"/>
                  </a:lnTo>
                  <a:lnTo>
                    <a:pt x="251" y="546"/>
                  </a:lnTo>
                  <a:lnTo>
                    <a:pt x="252" y="544"/>
                  </a:lnTo>
                  <a:lnTo>
                    <a:pt x="253" y="544"/>
                  </a:lnTo>
                  <a:lnTo>
                    <a:pt x="253" y="546"/>
                  </a:lnTo>
                  <a:lnTo>
                    <a:pt x="254" y="547"/>
                  </a:lnTo>
                  <a:lnTo>
                    <a:pt x="255" y="548"/>
                  </a:lnTo>
                  <a:lnTo>
                    <a:pt x="255" y="549"/>
                  </a:lnTo>
                  <a:lnTo>
                    <a:pt x="255" y="550"/>
                  </a:lnTo>
                  <a:lnTo>
                    <a:pt x="255" y="551"/>
                  </a:lnTo>
                  <a:lnTo>
                    <a:pt x="256" y="552"/>
                  </a:lnTo>
                  <a:lnTo>
                    <a:pt x="256" y="553"/>
                  </a:lnTo>
                  <a:close/>
                  <a:moveTo>
                    <a:pt x="238" y="541"/>
                  </a:moveTo>
                  <a:lnTo>
                    <a:pt x="239" y="541"/>
                  </a:lnTo>
                  <a:lnTo>
                    <a:pt x="240" y="542"/>
                  </a:lnTo>
                  <a:lnTo>
                    <a:pt x="242" y="542"/>
                  </a:lnTo>
                  <a:lnTo>
                    <a:pt x="244" y="543"/>
                  </a:lnTo>
                  <a:lnTo>
                    <a:pt x="242" y="544"/>
                  </a:lnTo>
                  <a:lnTo>
                    <a:pt x="241" y="544"/>
                  </a:lnTo>
                  <a:lnTo>
                    <a:pt x="241" y="543"/>
                  </a:lnTo>
                  <a:lnTo>
                    <a:pt x="240" y="543"/>
                  </a:lnTo>
                  <a:lnTo>
                    <a:pt x="239" y="542"/>
                  </a:lnTo>
                  <a:lnTo>
                    <a:pt x="238" y="541"/>
                  </a:lnTo>
                  <a:close/>
                  <a:moveTo>
                    <a:pt x="250" y="538"/>
                  </a:moveTo>
                  <a:lnTo>
                    <a:pt x="251" y="539"/>
                  </a:lnTo>
                  <a:lnTo>
                    <a:pt x="252" y="539"/>
                  </a:lnTo>
                  <a:lnTo>
                    <a:pt x="254" y="541"/>
                  </a:lnTo>
                  <a:lnTo>
                    <a:pt x="255" y="542"/>
                  </a:lnTo>
                  <a:lnTo>
                    <a:pt x="256" y="543"/>
                  </a:lnTo>
                  <a:lnTo>
                    <a:pt x="255" y="543"/>
                  </a:lnTo>
                  <a:lnTo>
                    <a:pt x="254" y="542"/>
                  </a:lnTo>
                  <a:lnTo>
                    <a:pt x="253" y="541"/>
                  </a:lnTo>
                  <a:lnTo>
                    <a:pt x="252" y="541"/>
                  </a:lnTo>
                  <a:lnTo>
                    <a:pt x="251" y="540"/>
                  </a:lnTo>
                  <a:lnTo>
                    <a:pt x="250" y="540"/>
                  </a:lnTo>
                  <a:lnTo>
                    <a:pt x="249" y="540"/>
                  </a:lnTo>
                  <a:lnTo>
                    <a:pt x="246" y="540"/>
                  </a:lnTo>
                  <a:lnTo>
                    <a:pt x="245" y="540"/>
                  </a:lnTo>
                  <a:lnTo>
                    <a:pt x="245" y="539"/>
                  </a:lnTo>
                  <a:lnTo>
                    <a:pt x="245" y="540"/>
                  </a:lnTo>
                  <a:lnTo>
                    <a:pt x="244" y="539"/>
                  </a:lnTo>
                  <a:lnTo>
                    <a:pt x="245" y="539"/>
                  </a:lnTo>
                  <a:lnTo>
                    <a:pt x="246" y="539"/>
                  </a:lnTo>
                  <a:lnTo>
                    <a:pt x="248" y="538"/>
                  </a:lnTo>
                  <a:lnTo>
                    <a:pt x="250" y="538"/>
                  </a:lnTo>
                  <a:close/>
                  <a:moveTo>
                    <a:pt x="237" y="537"/>
                  </a:moveTo>
                  <a:lnTo>
                    <a:pt x="237" y="538"/>
                  </a:lnTo>
                  <a:lnTo>
                    <a:pt x="237" y="539"/>
                  </a:lnTo>
                  <a:lnTo>
                    <a:pt x="237" y="540"/>
                  </a:lnTo>
                  <a:lnTo>
                    <a:pt x="238" y="540"/>
                  </a:lnTo>
                  <a:lnTo>
                    <a:pt x="238" y="541"/>
                  </a:lnTo>
                  <a:lnTo>
                    <a:pt x="237" y="541"/>
                  </a:lnTo>
                  <a:lnTo>
                    <a:pt x="237" y="540"/>
                  </a:lnTo>
                  <a:lnTo>
                    <a:pt x="236" y="539"/>
                  </a:lnTo>
                  <a:lnTo>
                    <a:pt x="235" y="539"/>
                  </a:lnTo>
                  <a:lnTo>
                    <a:pt x="235" y="538"/>
                  </a:lnTo>
                  <a:lnTo>
                    <a:pt x="235" y="537"/>
                  </a:lnTo>
                  <a:lnTo>
                    <a:pt x="236" y="537"/>
                  </a:lnTo>
                  <a:lnTo>
                    <a:pt x="237" y="537"/>
                  </a:lnTo>
                  <a:close/>
                  <a:moveTo>
                    <a:pt x="239" y="539"/>
                  </a:moveTo>
                  <a:lnTo>
                    <a:pt x="239" y="540"/>
                  </a:lnTo>
                  <a:lnTo>
                    <a:pt x="238" y="540"/>
                  </a:lnTo>
                  <a:lnTo>
                    <a:pt x="238" y="539"/>
                  </a:lnTo>
                  <a:lnTo>
                    <a:pt x="237" y="539"/>
                  </a:lnTo>
                  <a:lnTo>
                    <a:pt x="237" y="538"/>
                  </a:lnTo>
                  <a:lnTo>
                    <a:pt x="237" y="537"/>
                  </a:lnTo>
                  <a:lnTo>
                    <a:pt x="237" y="536"/>
                  </a:lnTo>
                  <a:lnTo>
                    <a:pt x="238" y="536"/>
                  </a:lnTo>
                  <a:lnTo>
                    <a:pt x="239" y="538"/>
                  </a:lnTo>
                  <a:lnTo>
                    <a:pt x="239" y="539"/>
                  </a:lnTo>
                  <a:close/>
                  <a:moveTo>
                    <a:pt x="234" y="533"/>
                  </a:moveTo>
                  <a:lnTo>
                    <a:pt x="233" y="534"/>
                  </a:lnTo>
                  <a:lnTo>
                    <a:pt x="232" y="533"/>
                  </a:lnTo>
                  <a:lnTo>
                    <a:pt x="233" y="533"/>
                  </a:lnTo>
                  <a:lnTo>
                    <a:pt x="234" y="533"/>
                  </a:lnTo>
                  <a:close/>
                  <a:moveTo>
                    <a:pt x="233" y="531"/>
                  </a:moveTo>
                  <a:lnTo>
                    <a:pt x="234" y="532"/>
                  </a:lnTo>
                  <a:lnTo>
                    <a:pt x="235" y="532"/>
                  </a:lnTo>
                  <a:lnTo>
                    <a:pt x="235" y="533"/>
                  </a:lnTo>
                  <a:lnTo>
                    <a:pt x="234" y="532"/>
                  </a:lnTo>
                  <a:lnTo>
                    <a:pt x="233" y="532"/>
                  </a:lnTo>
                  <a:lnTo>
                    <a:pt x="232" y="531"/>
                  </a:lnTo>
                  <a:lnTo>
                    <a:pt x="233" y="531"/>
                  </a:lnTo>
                  <a:close/>
                  <a:moveTo>
                    <a:pt x="236" y="532"/>
                  </a:moveTo>
                  <a:lnTo>
                    <a:pt x="235" y="532"/>
                  </a:lnTo>
                  <a:lnTo>
                    <a:pt x="235" y="531"/>
                  </a:lnTo>
                  <a:lnTo>
                    <a:pt x="236" y="532"/>
                  </a:lnTo>
                  <a:close/>
                  <a:moveTo>
                    <a:pt x="235" y="531"/>
                  </a:moveTo>
                  <a:lnTo>
                    <a:pt x="235" y="532"/>
                  </a:lnTo>
                  <a:lnTo>
                    <a:pt x="234" y="532"/>
                  </a:lnTo>
                  <a:lnTo>
                    <a:pt x="234" y="531"/>
                  </a:lnTo>
                  <a:lnTo>
                    <a:pt x="233" y="531"/>
                  </a:lnTo>
                  <a:lnTo>
                    <a:pt x="232" y="531"/>
                  </a:lnTo>
                  <a:lnTo>
                    <a:pt x="231" y="530"/>
                  </a:lnTo>
                  <a:lnTo>
                    <a:pt x="231" y="529"/>
                  </a:lnTo>
                  <a:lnTo>
                    <a:pt x="232" y="528"/>
                  </a:lnTo>
                  <a:lnTo>
                    <a:pt x="233" y="528"/>
                  </a:lnTo>
                  <a:lnTo>
                    <a:pt x="234" y="529"/>
                  </a:lnTo>
                  <a:lnTo>
                    <a:pt x="235" y="531"/>
                  </a:lnTo>
                  <a:close/>
                  <a:moveTo>
                    <a:pt x="386" y="469"/>
                  </a:moveTo>
                  <a:lnTo>
                    <a:pt x="387" y="468"/>
                  </a:lnTo>
                  <a:lnTo>
                    <a:pt x="386" y="468"/>
                  </a:lnTo>
                  <a:lnTo>
                    <a:pt x="387" y="467"/>
                  </a:lnTo>
                  <a:lnTo>
                    <a:pt x="388" y="467"/>
                  </a:lnTo>
                  <a:lnTo>
                    <a:pt x="388" y="468"/>
                  </a:lnTo>
                  <a:lnTo>
                    <a:pt x="387" y="468"/>
                  </a:lnTo>
                  <a:lnTo>
                    <a:pt x="387" y="469"/>
                  </a:lnTo>
                  <a:lnTo>
                    <a:pt x="386" y="469"/>
                  </a:lnTo>
                  <a:close/>
                  <a:moveTo>
                    <a:pt x="433" y="422"/>
                  </a:moveTo>
                  <a:lnTo>
                    <a:pt x="432" y="422"/>
                  </a:lnTo>
                  <a:lnTo>
                    <a:pt x="432" y="421"/>
                  </a:lnTo>
                  <a:lnTo>
                    <a:pt x="433" y="421"/>
                  </a:lnTo>
                  <a:lnTo>
                    <a:pt x="432" y="421"/>
                  </a:lnTo>
                  <a:lnTo>
                    <a:pt x="433" y="422"/>
                  </a:lnTo>
                  <a:close/>
                  <a:moveTo>
                    <a:pt x="458" y="399"/>
                  </a:moveTo>
                  <a:lnTo>
                    <a:pt x="457" y="400"/>
                  </a:lnTo>
                  <a:lnTo>
                    <a:pt x="457" y="399"/>
                  </a:lnTo>
                  <a:lnTo>
                    <a:pt x="458" y="399"/>
                  </a:lnTo>
                  <a:close/>
                  <a:moveTo>
                    <a:pt x="463" y="399"/>
                  </a:moveTo>
                  <a:lnTo>
                    <a:pt x="462" y="398"/>
                  </a:lnTo>
                  <a:lnTo>
                    <a:pt x="463" y="398"/>
                  </a:lnTo>
                  <a:lnTo>
                    <a:pt x="463" y="399"/>
                  </a:lnTo>
                  <a:close/>
                  <a:moveTo>
                    <a:pt x="462" y="398"/>
                  </a:moveTo>
                  <a:lnTo>
                    <a:pt x="461" y="398"/>
                  </a:lnTo>
                  <a:lnTo>
                    <a:pt x="461" y="397"/>
                  </a:lnTo>
                  <a:lnTo>
                    <a:pt x="462" y="397"/>
                  </a:lnTo>
                  <a:lnTo>
                    <a:pt x="462" y="398"/>
                  </a:lnTo>
                  <a:close/>
                  <a:moveTo>
                    <a:pt x="463" y="398"/>
                  </a:moveTo>
                  <a:lnTo>
                    <a:pt x="463" y="397"/>
                  </a:lnTo>
                  <a:lnTo>
                    <a:pt x="463" y="398"/>
                  </a:lnTo>
                  <a:close/>
                  <a:moveTo>
                    <a:pt x="460" y="397"/>
                  </a:moveTo>
                  <a:lnTo>
                    <a:pt x="460" y="398"/>
                  </a:lnTo>
                  <a:lnTo>
                    <a:pt x="460" y="397"/>
                  </a:lnTo>
                  <a:lnTo>
                    <a:pt x="461" y="396"/>
                  </a:lnTo>
                  <a:lnTo>
                    <a:pt x="461" y="397"/>
                  </a:lnTo>
                  <a:lnTo>
                    <a:pt x="460" y="397"/>
                  </a:lnTo>
                  <a:close/>
                  <a:moveTo>
                    <a:pt x="463" y="397"/>
                  </a:moveTo>
                  <a:lnTo>
                    <a:pt x="462" y="397"/>
                  </a:lnTo>
                  <a:lnTo>
                    <a:pt x="462" y="396"/>
                  </a:lnTo>
                  <a:lnTo>
                    <a:pt x="463" y="396"/>
                  </a:lnTo>
                  <a:lnTo>
                    <a:pt x="463" y="397"/>
                  </a:lnTo>
                  <a:close/>
                  <a:moveTo>
                    <a:pt x="463" y="396"/>
                  </a:moveTo>
                  <a:lnTo>
                    <a:pt x="462" y="397"/>
                  </a:lnTo>
                  <a:lnTo>
                    <a:pt x="462" y="396"/>
                  </a:lnTo>
                  <a:lnTo>
                    <a:pt x="463" y="396"/>
                  </a:lnTo>
                  <a:close/>
                  <a:moveTo>
                    <a:pt x="477" y="391"/>
                  </a:moveTo>
                  <a:lnTo>
                    <a:pt x="477" y="392"/>
                  </a:lnTo>
                  <a:lnTo>
                    <a:pt x="477" y="393"/>
                  </a:lnTo>
                  <a:lnTo>
                    <a:pt x="478" y="393"/>
                  </a:lnTo>
                  <a:lnTo>
                    <a:pt x="477" y="393"/>
                  </a:lnTo>
                  <a:lnTo>
                    <a:pt x="476" y="393"/>
                  </a:lnTo>
                  <a:lnTo>
                    <a:pt x="475" y="393"/>
                  </a:lnTo>
                  <a:lnTo>
                    <a:pt x="475" y="392"/>
                  </a:lnTo>
                  <a:lnTo>
                    <a:pt x="476" y="392"/>
                  </a:lnTo>
                  <a:lnTo>
                    <a:pt x="477" y="392"/>
                  </a:lnTo>
                  <a:lnTo>
                    <a:pt x="477" y="391"/>
                  </a:lnTo>
                  <a:close/>
                  <a:moveTo>
                    <a:pt x="479" y="388"/>
                  </a:moveTo>
                  <a:lnTo>
                    <a:pt x="479" y="389"/>
                  </a:lnTo>
                  <a:lnTo>
                    <a:pt x="478" y="389"/>
                  </a:lnTo>
                  <a:lnTo>
                    <a:pt x="477" y="389"/>
                  </a:lnTo>
                  <a:lnTo>
                    <a:pt x="477" y="390"/>
                  </a:lnTo>
                  <a:lnTo>
                    <a:pt x="476" y="391"/>
                  </a:lnTo>
                  <a:lnTo>
                    <a:pt x="475" y="391"/>
                  </a:lnTo>
                  <a:lnTo>
                    <a:pt x="474" y="390"/>
                  </a:lnTo>
                  <a:lnTo>
                    <a:pt x="475" y="389"/>
                  </a:lnTo>
                  <a:lnTo>
                    <a:pt x="476" y="389"/>
                  </a:lnTo>
                  <a:lnTo>
                    <a:pt x="477" y="389"/>
                  </a:lnTo>
                  <a:lnTo>
                    <a:pt x="477" y="388"/>
                  </a:lnTo>
                  <a:lnTo>
                    <a:pt x="478" y="388"/>
                  </a:lnTo>
                  <a:lnTo>
                    <a:pt x="479" y="388"/>
                  </a:lnTo>
                  <a:close/>
                  <a:moveTo>
                    <a:pt x="214" y="2"/>
                  </a:moveTo>
                  <a:lnTo>
                    <a:pt x="215" y="2"/>
                  </a:lnTo>
                  <a:lnTo>
                    <a:pt x="216" y="2"/>
                  </a:lnTo>
                  <a:lnTo>
                    <a:pt x="217" y="2"/>
                  </a:lnTo>
                  <a:lnTo>
                    <a:pt x="219" y="2"/>
                  </a:lnTo>
                  <a:lnTo>
                    <a:pt x="220" y="3"/>
                  </a:lnTo>
                  <a:lnTo>
                    <a:pt x="222" y="5"/>
                  </a:lnTo>
                  <a:lnTo>
                    <a:pt x="223" y="6"/>
                  </a:lnTo>
                  <a:lnTo>
                    <a:pt x="224" y="7"/>
                  </a:lnTo>
                  <a:lnTo>
                    <a:pt x="224" y="8"/>
                  </a:lnTo>
                  <a:lnTo>
                    <a:pt x="224" y="9"/>
                  </a:lnTo>
                  <a:lnTo>
                    <a:pt x="225" y="9"/>
                  </a:lnTo>
                  <a:lnTo>
                    <a:pt x="225" y="10"/>
                  </a:lnTo>
                  <a:lnTo>
                    <a:pt x="226" y="10"/>
                  </a:lnTo>
                  <a:lnTo>
                    <a:pt x="227" y="10"/>
                  </a:lnTo>
                  <a:lnTo>
                    <a:pt x="227" y="11"/>
                  </a:lnTo>
                  <a:lnTo>
                    <a:pt x="227" y="12"/>
                  </a:lnTo>
                  <a:lnTo>
                    <a:pt x="228" y="13"/>
                  </a:lnTo>
                  <a:lnTo>
                    <a:pt x="229" y="14"/>
                  </a:lnTo>
                  <a:lnTo>
                    <a:pt x="230" y="14"/>
                  </a:lnTo>
                  <a:lnTo>
                    <a:pt x="230" y="15"/>
                  </a:lnTo>
                  <a:lnTo>
                    <a:pt x="231" y="15"/>
                  </a:lnTo>
                  <a:lnTo>
                    <a:pt x="232" y="15"/>
                  </a:lnTo>
                  <a:lnTo>
                    <a:pt x="232" y="16"/>
                  </a:lnTo>
                  <a:lnTo>
                    <a:pt x="233" y="16"/>
                  </a:lnTo>
                  <a:lnTo>
                    <a:pt x="234" y="16"/>
                  </a:lnTo>
                  <a:lnTo>
                    <a:pt x="235" y="16"/>
                  </a:lnTo>
                  <a:lnTo>
                    <a:pt x="235" y="17"/>
                  </a:lnTo>
                  <a:lnTo>
                    <a:pt x="236" y="17"/>
                  </a:lnTo>
                  <a:lnTo>
                    <a:pt x="237" y="17"/>
                  </a:lnTo>
                  <a:lnTo>
                    <a:pt x="238" y="18"/>
                  </a:lnTo>
                  <a:lnTo>
                    <a:pt x="239" y="18"/>
                  </a:lnTo>
                  <a:lnTo>
                    <a:pt x="242" y="18"/>
                  </a:lnTo>
                  <a:lnTo>
                    <a:pt x="244" y="18"/>
                  </a:lnTo>
                  <a:lnTo>
                    <a:pt x="245" y="18"/>
                  </a:lnTo>
                  <a:lnTo>
                    <a:pt x="245" y="19"/>
                  </a:lnTo>
                  <a:lnTo>
                    <a:pt x="246" y="19"/>
                  </a:lnTo>
                  <a:lnTo>
                    <a:pt x="247" y="19"/>
                  </a:lnTo>
                  <a:lnTo>
                    <a:pt x="248" y="19"/>
                  </a:lnTo>
                  <a:lnTo>
                    <a:pt x="249" y="20"/>
                  </a:lnTo>
                  <a:lnTo>
                    <a:pt x="250" y="20"/>
                  </a:lnTo>
                  <a:lnTo>
                    <a:pt x="251" y="22"/>
                  </a:lnTo>
                  <a:lnTo>
                    <a:pt x="252" y="22"/>
                  </a:lnTo>
                  <a:lnTo>
                    <a:pt x="253" y="22"/>
                  </a:lnTo>
                  <a:lnTo>
                    <a:pt x="254" y="22"/>
                  </a:lnTo>
                  <a:lnTo>
                    <a:pt x="255" y="22"/>
                  </a:lnTo>
                  <a:lnTo>
                    <a:pt x="255" y="23"/>
                  </a:lnTo>
                  <a:lnTo>
                    <a:pt x="256" y="23"/>
                  </a:lnTo>
                  <a:lnTo>
                    <a:pt x="256" y="24"/>
                  </a:lnTo>
                  <a:lnTo>
                    <a:pt x="257" y="24"/>
                  </a:lnTo>
                  <a:lnTo>
                    <a:pt x="258" y="25"/>
                  </a:lnTo>
                  <a:lnTo>
                    <a:pt x="259" y="25"/>
                  </a:lnTo>
                  <a:lnTo>
                    <a:pt x="259" y="26"/>
                  </a:lnTo>
                  <a:lnTo>
                    <a:pt x="260" y="26"/>
                  </a:lnTo>
                  <a:lnTo>
                    <a:pt x="261" y="26"/>
                  </a:lnTo>
                  <a:lnTo>
                    <a:pt x="261" y="27"/>
                  </a:lnTo>
                  <a:lnTo>
                    <a:pt x="262" y="27"/>
                  </a:lnTo>
                  <a:lnTo>
                    <a:pt x="262" y="28"/>
                  </a:lnTo>
                  <a:lnTo>
                    <a:pt x="261" y="28"/>
                  </a:lnTo>
                  <a:lnTo>
                    <a:pt x="261" y="29"/>
                  </a:lnTo>
                  <a:lnTo>
                    <a:pt x="262" y="29"/>
                  </a:lnTo>
                  <a:lnTo>
                    <a:pt x="262" y="30"/>
                  </a:lnTo>
                  <a:lnTo>
                    <a:pt x="262" y="31"/>
                  </a:lnTo>
                  <a:lnTo>
                    <a:pt x="262" y="32"/>
                  </a:lnTo>
                  <a:lnTo>
                    <a:pt x="262" y="33"/>
                  </a:lnTo>
                  <a:lnTo>
                    <a:pt x="262" y="34"/>
                  </a:lnTo>
                  <a:lnTo>
                    <a:pt x="263" y="34"/>
                  </a:lnTo>
                  <a:lnTo>
                    <a:pt x="264" y="34"/>
                  </a:lnTo>
                  <a:lnTo>
                    <a:pt x="265" y="35"/>
                  </a:lnTo>
                  <a:lnTo>
                    <a:pt x="266" y="36"/>
                  </a:lnTo>
                  <a:lnTo>
                    <a:pt x="266" y="37"/>
                  </a:lnTo>
                  <a:lnTo>
                    <a:pt x="267" y="37"/>
                  </a:lnTo>
                  <a:lnTo>
                    <a:pt x="267" y="38"/>
                  </a:lnTo>
                  <a:lnTo>
                    <a:pt x="269" y="39"/>
                  </a:lnTo>
                  <a:lnTo>
                    <a:pt x="270" y="39"/>
                  </a:lnTo>
                  <a:lnTo>
                    <a:pt x="270" y="40"/>
                  </a:lnTo>
                  <a:lnTo>
                    <a:pt x="270" y="41"/>
                  </a:lnTo>
                  <a:lnTo>
                    <a:pt x="271" y="41"/>
                  </a:lnTo>
                  <a:lnTo>
                    <a:pt x="270" y="42"/>
                  </a:lnTo>
                  <a:lnTo>
                    <a:pt x="270" y="43"/>
                  </a:lnTo>
                  <a:lnTo>
                    <a:pt x="271" y="43"/>
                  </a:lnTo>
                  <a:lnTo>
                    <a:pt x="272" y="43"/>
                  </a:lnTo>
                  <a:lnTo>
                    <a:pt x="273" y="43"/>
                  </a:lnTo>
                  <a:lnTo>
                    <a:pt x="275" y="45"/>
                  </a:lnTo>
                  <a:lnTo>
                    <a:pt x="277" y="47"/>
                  </a:lnTo>
                  <a:lnTo>
                    <a:pt x="278" y="48"/>
                  </a:lnTo>
                  <a:lnTo>
                    <a:pt x="278" y="49"/>
                  </a:lnTo>
                  <a:lnTo>
                    <a:pt x="278" y="50"/>
                  </a:lnTo>
                  <a:lnTo>
                    <a:pt x="279" y="50"/>
                  </a:lnTo>
                  <a:lnTo>
                    <a:pt x="279" y="51"/>
                  </a:lnTo>
                  <a:lnTo>
                    <a:pt x="279" y="52"/>
                  </a:lnTo>
                  <a:lnTo>
                    <a:pt x="278" y="52"/>
                  </a:lnTo>
                  <a:lnTo>
                    <a:pt x="278" y="53"/>
                  </a:lnTo>
                  <a:lnTo>
                    <a:pt x="278" y="54"/>
                  </a:lnTo>
                  <a:lnTo>
                    <a:pt x="277" y="55"/>
                  </a:lnTo>
                  <a:lnTo>
                    <a:pt x="277" y="56"/>
                  </a:lnTo>
                  <a:lnTo>
                    <a:pt x="277" y="57"/>
                  </a:lnTo>
                  <a:lnTo>
                    <a:pt x="278" y="57"/>
                  </a:lnTo>
                  <a:lnTo>
                    <a:pt x="279" y="57"/>
                  </a:lnTo>
                  <a:lnTo>
                    <a:pt x="279" y="58"/>
                  </a:lnTo>
                  <a:lnTo>
                    <a:pt x="279" y="59"/>
                  </a:lnTo>
                  <a:lnTo>
                    <a:pt x="280" y="60"/>
                  </a:lnTo>
                  <a:lnTo>
                    <a:pt x="281" y="60"/>
                  </a:lnTo>
                  <a:lnTo>
                    <a:pt x="281" y="61"/>
                  </a:lnTo>
                  <a:lnTo>
                    <a:pt x="282" y="61"/>
                  </a:lnTo>
                  <a:lnTo>
                    <a:pt x="282" y="62"/>
                  </a:lnTo>
                  <a:lnTo>
                    <a:pt x="281" y="62"/>
                  </a:lnTo>
                  <a:lnTo>
                    <a:pt x="281" y="63"/>
                  </a:lnTo>
                  <a:lnTo>
                    <a:pt x="281" y="64"/>
                  </a:lnTo>
                  <a:lnTo>
                    <a:pt x="281" y="65"/>
                  </a:lnTo>
                  <a:lnTo>
                    <a:pt x="281" y="66"/>
                  </a:lnTo>
                  <a:lnTo>
                    <a:pt x="282" y="66"/>
                  </a:lnTo>
                  <a:lnTo>
                    <a:pt x="282" y="67"/>
                  </a:lnTo>
                  <a:lnTo>
                    <a:pt x="283" y="67"/>
                  </a:lnTo>
                  <a:lnTo>
                    <a:pt x="283" y="68"/>
                  </a:lnTo>
                  <a:lnTo>
                    <a:pt x="284" y="68"/>
                  </a:lnTo>
                  <a:lnTo>
                    <a:pt x="284" y="69"/>
                  </a:lnTo>
                  <a:lnTo>
                    <a:pt x="285" y="69"/>
                  </a:lnTo>
                  <a:lnTo>
                    <a:pt x="285" y="70"/>
                  </a:lnTo>
                  <a:lnTo>
                    <a:pt x="285" y="72"/>
                  </a:lnTo>
                  <a:lnTo>
                    <a:pt x="284" y="74"/>
                  </a:lnTo>
                  <a:lnTo>
                    <a:pt x="284" y="75"/>
                  </a:lnTo>
                  <a:lnTo>
                    <a:pt x="284" y="76"/>
                  </a:lnTo>
                  <a:lnTo>
                    <a:pt x="284" y="77"/>
                  </a:lnTo>
                  <a:lnTo>
                    <a:pt x="285" y="77"/>
                  </a:lnTo>
                  <a:lnTo>
                    <a:pt x="285" y="78"/>
                  </a:lnTo>
                  <a:lnTo>
                    <a:pt x="286" y="79"/>
                  </a:lnTo>
                  <a:lnTo>
                    <a:pt x="287" y="80"/>
                  </a:lnTo>
                  <a:lnTo>
                    <a:pt x="289" y="82"/>
                  </a:lnTo>
                  <a:lnTo>
                    <a:pt x="289" y="83"/>
                  </a:lnTo>
                  <a:lnTo>
                    <a:pt x="289" y="84"/>
                  </a:lnTo>
                  <a:lnTo>
                    <a:pt x="290" y="85"/>
                  </a:lnTo>
                  <a:lnTo>
                    <a:pt x="291" y="86"/>
                  </a:lnTo>
                  <a:lnTo>
                    <a:pt x="291" y="87"/>
                  </a:lnTo>
                  <a:lnTo>
                    <a:pt x="292" y="87"/>
                  </a:lnTo>
                  <a:lnTo>
                    <a:pt x="292" y="88"/>
                  </a:lnTo>
                  <a:lnTo>
                    <a:pt x="294" y="88"/>
                  </a:lnTo>
                  <a:lnTo>
                    <a:pt x="294" y="89"/>
                  </a:lnTo>
                  <a:lnTo>
                    <a:pt x="294" y="90"/>
                  </a:lnTo>
                  <a:lnTo>
                    <a:pt x="294" y="91"/>
                  </a:lnTo>
                  <a:lnTo>
                    <a:pt x="294" y="92"/>
                  </a:lnTo>
                  <a:lnTo>
                    <a:pt x="294" y="93"/>
                  </a:lnTo>
                  <a:lnTo>
                    <a:pt x="294" y="97"/>
                  </a:lnTo>
                  <a:lnTo>
                    <a:pt x="295" y="98"/>
                  </a:lnTo>
                  <a:lnTo>
                    <a:pt x="295" y="99"/>
                  </a:lnTo>
                  <a:lnTo>
                    <a:pt x="295" y="100"/>
                  </a:lnTo>
                  <a:lnTo>
                    <a:pt x="296" y="101"/>
                  </a:lnTo>
                  <a:lnTo>
                    <a:pt x="297" y="102"/>
                  </a:lnTo>
                  <a:lnTo>
                    <a:pt x="297" y="103"/>
                  </a:lnTo>
                  <a:lnTo>
                    <a:pt x="297" y="104"/>
                  </a:lnTo>
                  <a:lnTo>
                    <a:pt x="298" y="104"/>
                  </a:lnTo>
                  <a:lnTo>
                    <a:pt x="298" y="105"/>
                  </a:lnTo>
                  <a:lnTo>
                    <a:pt x="298" y="106"/>
                  </a:lnTo>
                  <a:lnTo>
                    <a:pt x="299" y="106"/>
                  </a:lnTo>
                  <a:lnTo>
                    <a:pt x="299" y="107"/>
                  </a:lnTo>
                  <a:lnTo>
                    <a:pt x="300" y="107"/>
                  </a:lnTo>
                  <a:lnTo>
                    <a:pt x="300" y="108"/>
                  </a:lnTo>
                  <a:lnTo>
                    <a:pt x="301" y="108"/>
                  </a:lnTo>
                  <a:lnTo>
                    <a:pt x="302" y="108"/>
                  </a:lnTo>
                  <a:lnTo>
                    <a:pt x="303" y="108"/>
                  </a:lnTo>
                  <a:lnTo>
                    <a:pt x="304" y="108"/>
                  </a:lnTo>
                  <a:lnTo>
                    <a:pt x="305" y="109"/>
                  </a:lnTo>
                  <a:lnTo>
                    <a:pt x="305" y="110"/>
                  </a:lnTo>
                  <a:lnTo>
                    <a:pt x="306" y="111"/>
                  </a:lnTo>
                  <a:lnTo>
                    <a:pt x="306" y="112"/>
                  </a:lnTo>
                  <a:lnTo>
                    <a:pt x="307" y="113"/>
                  </a:lnTo>
                  <a:lnTo>
                    <a:pt x="308" y="114"/>
                  </a:lnTo>
                  <a:lnTo>
                    <a:pt x="308" y="115"/>
                  </a:lnTo>
                  <a:lnTo>
                    <a:pt x="308" y="116"/>
                  </a:lnTo>
                  <a:lnTo>
                    <a:pt x="308" y="118"/>
                  </a:lnTo>
                  <a:lnTo>
                    <a:pt x="308" y="119"/>
                  </a:lnTo>
                  <a:lnTo>
                    <a:pt x="308" y="120"/>
                  </a:lnTo>
                  <a:lnTo>
                    <a:pt x="309" y="122"/>
                  </a:lnTo>
                  <a:lnTo>
                    <a:pt x="309" y="123"/>
                  </a:lnTo>
                  <a:lnTo>
                    <a:pt x="310" y="124"/>
                  </a:lnTo>
                  <a:lnTo>
                    <a:pt x="311" y="125"/>
                  </a:lnTo>
                  <a:lnTo>
                    <a:pt x="312" y="126"/>
                  </a:lnTo>
                  <a:lnTo>
                    <a:pt x="313" y="127"/>
                  </a:lnTo>
                  <a:lnTo>
                    <a:pt x="314" y="127"/>
                  </a:lnTo>
                  <a:lnTo>
                    <a:pt x="314" y="128"/>
                  </a:lnTo>
                  <a:lnTo>
                    <a:pt x="315" y="129"/>
                  </a:lnTo>
                  <a:lnTo>
                    <a:pt x="315" y="130"/>
                  </a:lnTo>
                  <a:lnTo>
                    <a:pt x="316" y="131"/>
                  </a:lnTo>
                  <a:lnTo>
                    <a:pt x="315" y="132"/>
                  </a:lnTo>
                  <a:lnTo>
                    <a:pt x="315" y="133"/>
                  </a:lnTo>
                  <a:lnTo>
                    <a:pt x="315" y="134"/>
                  </a:lnTo>
                  <a:lnTo>
                    <a:pt x="315" y="135"/>
                  </a:lnTo>
                  <a:lnTo>
                    <a:pt x="317" y="137"/>
                  </a:lnTo>
                  <a:lnTo>
                    <a:pt x="319" y="139"/>
                  </a:lnTo>
                  <a:lnTo>
                    <a:pt x="322" y="140"/>
                  </a:lnTo>
                  <a:lnTo>
                    <a:pt x="323" y="140"/>
                  </a:lnTo>
                  <a:lnTo>
                    <a:pt x="324" y="141"/>
                  </a:lnTo>
                  <a:lnTo>
                    <a:pt x="325" y="142"/>
                  </a:lnTo>
                  <a:lnTo>
                    <a:pt x="325" y="143"/>
                  </a:lnTo>
                  <a:lnTo>
                    <a:pt x="325" y="144"/>
                  </a:lnTo>
                  <a:lnTo>
                    <a:pt x="326" y="147"/>
                  </a:lnTo>
                  <a:lnTo>
                    <a:pt x="327" y="148"/>
                  </a:lnTo>
                  <a:lnTo>
                    <a:pt x="327" y="149"/>
                  </a:lnTo>
                  <a:lnTo>
                    <a:pt x="328" y="149"/>
                  </a:lnTo>
                  <a:lnTo>
                    <a:pt x="329" y="150"/>
                  </a:lnTo>
                  <a:lnTo>
                    <a:pt x="330" y="150"/>
                  </a:lnTo>
                  <a:lnTo>
                    <a:pt x="330" y="151"/>
                  </a:lnTo>
                  <a:lnTo>
                    <a:pt x="331" y="151"/>
                  </a:lnTo>
                  <a:lnTo>
                    <a:pt x="331" y="152"/>
                  </a:lnTo>
                  <a:lnTo>
                    <a:pt x="331" y="153"/>
                  </a:lnTo>
                  <a:lnTo>
                    <a:pt x="330" y="154"/>
                  </a:lnTo>
                  <a:lnTo>
                    <a:pt x="330" y="155"/>
                  </a:lnTo>
                  <a:lnTo>
                    <a:pt x="330" y="156"/>
                  </a:lnTo>
                  <a:lnTo>
                    <a:pt x="330" y="157"/>
                  </a:lnTo>
                  <a:lnTo>
                    <a:pt x="330" y="158"/>
                  </a:lnTo>
                  <a:lnTo>
                    <a:pt x="331" y="158"/>
                  </a:lnTo>
                  <a:lnTo>
                    <a:pt x="332" y="159"/>
                  </a:lnTo>
                  <a:lnTo>
                    <a:pt x="332" y="160"/>
                  </a:lnTo>
                  <a:lnTo>
                    <a:pt x="333" y="160"/>
                  </a:lnTo>
                  <a:lnTo>
                    <a:pt x="333" y="161"/>
                  </a:lnTo>
                  <a:lnTo>
                    <a:pt x="335" y="162"/>
                  </a:lnTo>
                  <a:lnTo>
                    <a:pt x="336" y="162"/>
                  </a:lnTo>
                  <a:lnTo>
                    <a:pt x="337" y="163"/>
                  </a:lnTo>
                  <a:lnTo>
                    <a:pt x="338" y="163"/>
                  </a:lnTo>
                  <a:lnTo>
                    <a:pt x="339" y="164"/>
                  </a:lnTo>
                  <a:lnTo>
                    <a:pt x="340" y="164"/>
                  </a:lnTo>
                  <a:lnTo>
                    <a:pt x="341" y="164"/>
                  </a:lnTo>
                  <a:lnTo>
                    <a:pt x="342" y="164"/>
                  </a:lnTo>
                  <a:lnTo>
                    <a:pt x="342" y="163"/>
                  </a:lnTo>
                  <a:lnTo>
                    <a:pt x="344" y="163"/>
                  </a:lnTo>
                  <a:lnTo>
                    <a:pt x="346" y="163"/>
                  </a:lnTo>
                  <a:lnTo>
                    <a:pt x="347" y="163"/>
                  </a:lnTo>
                  <a:lnTo>
                    <a:pt x="348" y="164"/>
                  </a:lnTo>
                  <a:lnTo>
                    <a:pt x="349" y="164"/>
                  </a:lnTo>
                  <a:lnTo>
                    <a:pt x="350" y="165"/>
                  </a:lnTo>
                  <a:lnTo>
                    <a:pt x="351" y="165"/>
                  </a:lnTo>
                  <a:lnTo>
                    <a:pt x="354" y="166"/>
                  </a:lnTo>
                  <a:lnTo>
                    <a:pt x="355" y="166"/>
                  </a:lnTo>
                  <a:lnTo>
                    <a:pt x="356" y="166"/>
                  </a:lnTo>
                  <a:lnTo>
                    <a:pt x="356" y="165"/>
                  </a:lnTo>
                  <a:lnTo>
                    <a:pt x="357" y="165"/>
                  </a:lnTo>
                  <a:lnTo>
                    <a:pt x="357" y="164"/>
                  </a:lnTo>
                  <a:lnTo>
                    <a:pt x="358" y="164"/>
                  </a:lnTo>
                  <a:lnTo>
                    <a:pt x="359" y="164"/>
                  </a:lnTo>
                  <a:lnTo>
                    <a:pt x="360" y="165"/>
                  </a:lnTo>
                  <a:lnTo>
                    <a:pt x="361" y="165"/>
                  </a:lnTo>
                  <a:lnTo>
                    <a:pt x="362" y="167"/>
                  </a:lnTo>
                  <a:lnTo>
                    <a:pt x="362" y="168"/>
                  </a:lnTo>
                  <a:lnTo>
                    <a:pt x="363" y="169"/>
                  </a:lnTo>
                  <a:lnTo>
                    <a:pt x="364" y="172"/>
                  </a:lnTo>
                  <a:lnTo>
                    <a:pt x="364" y="173"/>
                  </a:lnTo>
                  <a:lnTo>
                    <a:pt x="364" y="174"/>
                  </a:lnTo>
                  <a:lnTo>
                    <a:pt x="365" y="174"/>
                  </a:lnTo>
                  <a:lnTo>
                    <a:pt x="365" y="175"/>
                  </a:lnTo>
                  <a:lnTo>
                    <a:pt x="364" y="176"/>
                  </a:lnTo>
                  <a:lnTo>
                    <a:pt x="364" y="177"/>
                  </a:lnTo>
                  <a:lnTo>
                    <a:pt x="363" y="177"/>
                  </a:lnTo>
                  <a:lnTo>
                    <a:pt x="363" y="178"/>
                  </a:lnTo>
                  <a:lnTo>
                    <a:pt x="363" y="179"/>
                  </a:lnTo>
                  <a:lnTo>
                    <a:pt x="363" y="180"/>
                  </a:lnTo>
                  <a:lnTo>
                    <a:pt x="363" y="181"/>
                  </a:lnTo>
                  <a:lnTo>
                    <a:pt x="364" y="182"/>
                  </a:lnTo>
                  <a:lnTo>
                    <a:pt x="365" y="183"/>
                  </a:lnTo>
                  <a:lnTo>
                    <a:pt x="366" y="183"/>
                  </a:lnTo>
                  <a:lnTo>
                    <a:pt x="367" y="183"/>
                  </a:lnTo>
                  <a:lnTo>
                    <a:pt x="369" y="183"/>
                  </a:lnTo>
                  <a:lnTo>
                    <a:pt x="370" y="184"/>
                  </a:lnTo>
                  <a:lnTo>
                    <a:pt x="370" y="185"/>
                  </a:lnTo>
                  <a:lnTo>
                    <a:pt x="370" y="186"/>
                  </a:lnTo>
                  <a:lnTo>
                    <a:pt x="371" y="186"/>
                  </a:lnTo>
                  <a:lnTo>
                    <a:pt x="372" y="187"/>
                  </a:lnTo>
                  <a:lnTo>
                    <a:pt x="374" y="187"/>
                  </a:lnTo>
                  <a:lnTo>
                    <a:pt x="375" y="187"/>
                  </a:lnTo>
                  <a:lnTo>
                    <a:pt x="375" y="188"/>
                  </a:lnTo>
                  <a:lnTo>
                    <a:pt x="376" y="189"/>
                  </a:lnTo>
                  <a:lnTo>
                    <a:pt x="377" y="189"/>
                  </a:lnTo>
                  <a:lnTo>
                    <a:pt x="377" y="190"/>
                  </a:lnTo>
                  <a:lnTo>
                    <a:pt x="378" y="190"/>
                  </a:lnTo>
                  <a:lnTo>
                    <a:pt x="379" y="191"/>
                  </a:lnTo>
                  <a:lnTo>
                    <a:pt x="379" y="192"/>
                  </a:lnTo>
                  <a:lnTo>
                    <a:pt x="379" y="193"/>
                  </a:lnTo>
                  <a:lnTo>
                    <a:pt x="379" y="195"/>
                  </a:lnTo>
                  <a:lnTo>
                    <a:pt x="380" y="197"/>
                  </a:lnTo>
                  <a:lnTo>
                    <a:pt x="380" y="198"/>
                  </a:lnTo>
                  <a:lnTo>
                    <a:pt x="380" y="199"/>
                  </a:lnTo>
                  <a:lnTo>
                    <a:pt x="381" y="199"/>
                  </a:lnTo>
                  <a:lnTo>
                    <a:pt x="381" y="200"/>
                  </a:lnTo>
                  <a:lnTo>
                    <a:pt x="381" y="201"/>
                  </a:lnTo>
                  <a:lnTo>
                    <a:pt x="382" y="201"/>
                  </a:lnTo>
                  <a:lnTo>
                    <a:pt x="382" y="202"/>
                  </a:lnTo>
                  <a:lnTo>
                    <a:pt x="382" y="203"/>
                  </a:lnTo>
                  <a:lnTo>
                    <a:pt x="383" y="204"/>
                  </a:lnTo>
                  <a:lnTo>
                    <a:pt x="385" y="205"/>
                  </a:lnTo>
                  <a:lnTo>
                    <a:pt x="388" y="206"/>
                  </a:lnTo>
                  <a:lnTo>
                    <a:pt x="388" y="208"/>
                  </a:lnTo>
                  <a:lnTo>
                    <a:pt x="388" y="209"/>
                  </a:lnTo>
                  <a:lnTo>
                    <a:pt x="388" y="210"/>
                  </a:lnTo>
                  <a:lnTo>
                    <a:pt x="389" y="211"/>
                  </a:lnTo>
                  <a:lnTo>
                    <a:pt x="390" y="212"/>
                  </a:lnTo>
                  <a:lnTo>
                    <a:pt x="390" y="213"/>
                  </a:lnTo>
                  <a:lnTo>
                    <a:pt x="390" y="214"/>
                  </a:lnTo>
                  <a:lnTo>
                    <a:pt x="390" y="215"/>
                  </a:lnTo>
                  <a:lnTo>
                    <a:pt x="390" y="216"/>
                  </a:lnTo>
                  <a:lnTo>
                    <a:pt x="391" y="217"/>
                  </a:lnTo>
                  <a:lnTo>
                    <a:pt x="392" y="218"/>
                  </a:lnTo>
                  <a:lnTo>
                    <a:pt x="394" y="219"/>
                  </a:lnTo>
                  <a:lnTo>
                    <a:pt x="395" y="219"/>
                  </a:lnTo>
                  <a:lnTo>
                    <a:pt x="396" y="219"/>
                  </a:lnTo>
                  <a:lnTo>
                    <a:pt x="397" y="219"/>
                  </a:lnTo>
                  <a:lnTo>
                    <a:pt x="399" y="220"/>
                  </a:lnTo>
                  <a:lnTo>
                    <a:pt x="400" y="222"/>
                  </a:lnTo>
                  <a:lnTo>
                    <a:pt x="401" y="222"/>
                  </a:lnTo>
                  <a:lnTo>
                    <a:pt x="401" y="223"/>
                  </a:lnTo>
                  <a:lnTo>
                    <a:pt x="403" y="224"/>
                  </a:lnTo>
                  <a:lnTo>
                    <a:pt x="404" y="225"/>
                  </a:lnTo>
                  <a:lnTo>
                    <a:pt x="406" y="225"/>
                  </a:lnTo>
                  <a:lnTo>
                    <a:pt x="407" y="225"/>
                  </a:lnTo>
                  <a:lnTo>
                    <a:pt x="409" y="226"/>
                  </a:lnTo>
                  <a:lnTo>
                    <a:pt x="411" y="226"/>
                  </a:lnTo>
                  <a:lnTo>
                    <a:pt x="414" y="226"/>
                  </a:lnTo>
                  <a:lnTo>
                    <a:pt x="415" y="227"/>
                  </a:lnTo>
                  <a:lnTo>
                    <a:pt x="417" y="227"/>
                  </a:lnTo>
                  <a:lnTo>
                    <a:pt x="420" y="227"/>
                  </a:lnTo>
                  <a:lnTo>
                    <a:pt x="421" y="227"/>
                  </a:lnTo>
                  <a:lnTo>
                    <a:pt x="422" y="228"/>
                  </a:lnTo>
                  <a:lnTo>
                    <a:pt x="423" y="228"/>
                  </a:lnTo>
                  <a:lnTo>
                    <a:pt x="424" y="228"/>
                  </a:lnTo>
                  <a:lnTo>
                    <a:pt x="424" y="229"/>
                  </a:lnTo>
                  <a:lnTo>
                    <a:pt x="426" y="229"/>
                  </a:lnTo>
                  <a:lnTo>
                    <a:pt x="428" y="230"/>
                  </a:lnTo>
                  <a:lnTo>
                    <a:pt x="429" y="231"/>
                  </a:lnTo>
                  <a:lnTo>
                    <a:pt x="430" y="231"/>
                  </a:lnTo>
                  <a:lnTo>
                    <a:pt x="430" y="232"/>
                  </a:lnTo>
                  <a:lnTo>
                    <a:pt x="431" y="232"/>
                  </a:lnTo>
                  <a:lnTo>
                    <a:pt x="432" y="232"/>
                  </a:lnTo>
                  <a:lnTo>
                    <a:pt x="432" y="233"/>
                  </a:lnTo>
                  <a:lnTo>
                    <a:pt x="433" y="233"/>
                  </a:lnTo>
                  <a:lnTo>
                    <a:pt x="434" y="233"/>
                  </a:lnTo>
                  <a:lnTo>
                    <a:pt x="435" y="234"/>
                  </a:lnTo>
                  <a:lnTo>
                    <a:pt x="436" y="235"/>
                  </a:lnTo>
                  <a:lnTo>
                    <a:pt x="437" y="235"/>
                  </a:lnTo>
                  <a:lnTo>
                    <a:pt x="438" y="235"/>
                  </a:lnTo>
                  <a:lnTo>
                    <a:pt x="438" y="236"/>
                  </a:lnTo>
                  <a:lnTo>
                    <a:pt x="439" y="236"/>
                  </a:lnTo>
                  <a:lnTo>
                    <a:pt x="440" y="236"/>
                  </a:lnTo>
                  <a:lnTo>
                    <a:pt x="440" y="237"/>
                  </a:lnTo>
                  <a:lnTo>
                    <a:pt x="441" y="237"/>
                  </a:lnTo>
                  <a:lnTo>
                    <a:pt x="442" y="237"/>
                  </a:lnTo>
                  <a:lnTo>
                    <a:pt x="442" y="238"/>
                  </a:lnTo>
                  <a:lnTo>
                    <a:pt x="442" y="239"/>
                  </a:lnTo>
                  <a:lnTo>
                    <a:pt x="444" y="239"/>
                  </a:lnTo>
                  <a:lnTo>
                    <a:pt x="445" y="239"/>
                  </a:lnTo>
                  <a:lnTo>
                    <a:pt x="445" y="240"/>
                  </a:lnTo>
                  <a:lnTo>
                    <a:pt x="446" y="240"/>
                  </a:lnTo>
                  <a:lnTo>
                    <a:pt x="447" y="240"/>
                  </a:lnTo>
                  <a:lnTo>
                    <a:pt x="448" y="240"/>
                  </a:lnTo>
                  <a:lnTo>
                    <a:pt x="449" y="240"/>
                  </a:lnTo>
                  <a:lnTo>
                    <a:pt x="449" y="241"/>
                  </a:lnTo>
                  <a:lnTo>
                    <a:pt x="450" y="241"/>
                  </a:lnTo>
                  <a:lnTo>
                    <a:pt x="450" y="242"/>
                  </a:lnTo>
                  <a:lnTo>
                    <a:pt x="451" y="242"/>
                  </a:lnTo>
                  <a:lnTo>
                    <a:pt x="451" y="243"/>
                  </a:lnTo>
                  <a:lnTo>
                    <a:pt x="452" y="243"/>
                  </a:lnTo>
                  <a:lnTo>
                    <a:pt x="452" y="244"/>
                  </a:lnTo>
                  <a:lnTo>
                    <a:pt x="453" y="244"/>
                  </a:lnTo>
                  <a:lnTo>
                    <a:pt x="453" y="245"/>
                  </a:lnTo>
                  <a:lnTo>
                    <a:pt x="453" y="247"/>
                  </a:lnTo>
                  <a:lnTo>
                    <a:pt x="453" y="248"/>
                  </a:lnTo>
                  <a:lnTo>
                    <a:pt x="453" y="249"/>
                  </a:lnTo>
                  <a:lnTo>
                    <a:pt x="453" y="250"/>
                  </a:lnTo>
                  <a:lnTo>
                    <a:pt x="453" y="251"/>
                  </a:lnTo>
                  <a:lnTo>
                    <a:pt x="453" y="252"/>
                  </a:lnTo>
                  <a:lnTo>
                    <a:pt x="453" y="253"/>
                  </a:lnTo>
                  <a:lnTo>
                    <a:pt x="453" y="254"/>
                  </a:lnTo>
                  <a:lnTo>
                    <a:pt x="454" y="254"/>
                  </a:lnTo>
                  <a:lnTo>
                    <a:pt x="454" y="255"/>
                  </a:lnTo>
                  <a:lnTo>
                    <a:pt x="455" y="255"/>
                  </a:lnTo>
                  <a:lnTo>
                    <a:pt x="455" y="256"/>
                  </a:lnTo>
                  <a:lnTo>
                    <a:pt x="456" y="256"/>
                  </a:lnTo>
                  <a:lnTo>
                    <a:pt x="456" y="257"/>
                  </a:lnTo>
                  <a:lnTo>
                    <a:pt x="457" y="257"/>
                  </a:lnTo>
                  <a:lnTo>
                    <a:pt x="458" y="258"/>
                  </a:lnTo>
                  <a:lnTo>
                    <a:pt x="459" y="259"/>
                  </a:lnTo>
                  <a:lnTo>
                    <a:pt x="460" y="259"/>
                  </a:lnTo>
                  <a:lnTo>
                    <a:pt x="460" y="260"/>
                  </a:lnTo>
                  <a:lnTo>
                    <a:pt x="460" y="261"/>
                  </a:lnTo>
                  <a:lnTo>
                    <a:pt x="460" y="262"/>
                  </a:lnTo>
                  <a:lnTo>
                    <a:pt x="460" y="263"/>
                  </a:lnTo>
                  <a:lnTo>
                    <a:pt x="460" y="264"/>
                  </a:lnTo>
                  <a:lnTo>
                    <a:pt x="460" y="265"/>
                  </a:lnTo>
                  <a:lnTo>
                    <a:pt x="461" y="265"/>
                  </a:lnTo>
                  <a:lnTo>
                    <a:pt x="461" y="266"/>
                  </a:lnTo>
                  <a:lnTo>
                    <a:pt x="462" y="267"/>
                  </a:lnTo>
                  <a:lnTo>
                    <a:pt x="463" y="267"/>
                  </a:lnTo>
                  <a:lnTo>
                    <a:pt x="464" y="267"/>
                  </a:lnTo>
                  <a:lnTo>
                    <a:pt x="465" y="267"/>
                  </a:lnTo>
                  <a:lnTo>
                    <a:pt x="466" y="268"/>
                  </a:lnTo>
                  <a:lnTo>
                    <a:pt x="467" y="268"/>
                  </a:lnTo>
                  <a:lnTo>
                    <a:pt x="469" y="268"/>
                  </a:lnTo>
                  <a:lnTo>
                    <a:pt x="469" y="269"/>
                  </a:lnTo>
                  <a:lnTo>
                    <a:pt x="470" y="269"/>
                  </a:lnTo>
                  <a:lnTo>
                    <a:pt x="471" y="270"/>
                  </a:lnTo>
                  <a:lnTo>
                    <a:pt x="472" y="270"/>
                  </a:lnTo>
                  <a:lnTo>
                    <a:pt x="472" y="272"/>
                  </a:lnTo>
                  <a:lnTo>
                    <a:pt x="473" y="273"/>
                  </a:lnTo>
                  <a:lnTo>
                    <a:pt x="473" y="274"/>
                  </a:lnTo>
                  <a:lnTo>
                    <a:pt x="473" y="275"/>
                  </a:lnTo>
                  <a:lnTo>
                    <a:pt x="474" y="275"/>
                  </a:lnTo>
                  <a:lnTo>
                    <a:pt x="475" y="275"/>
                  </a:lnTo>
                  <a:lnTo>
                    <a:pt x="476" y="275"/>
                  </a:lnTo>
                  <a:lnTo>
                    <a:pt x="477" y="276"/>
                  </a:lnTo>
                  <a:lnTo>
                    <a:pt x="478" y="276"/>
                  </a:lnTo>
                  <a:lnTo>
                    <a:pt x="479" y="277"/>
                  </a:lnTo>
                  <a:lnTo>
                    <a:pt x="480" y="277"/>
                  </a:lnTo>
                  <a:lnTo>
                    <a:pt x="481" y="278"/>
                  </a:lnTo>
                  <a:lnTo>
                    <a:pt x="482" y="278"/>
                  </a:lnTo>
                  <a:lnTo>
                    <a:pt x="483" y="279"/>
                  </a:lnTo>
                  <a:lnTo>
                    <a:pt x="484" y="279"/>
                  </a:lnTo>
                  <a:lnTo>
                    <a:pt x="485" y="280"/>
                  </a:lnTo>
                  <a:lnTo>
                    <a:pt x="485" y="281"/>
                  </a:lnTo>
                  <a:lnTo>
                    <a:pt x="485" y="282"/>
                  </a:lnTo>
                  <a:lnTo>
                    <a:pt x="485" y="283"/>
                  </a:lnTo>
                  <a:lnTo>
                    <a:pt x="485" y="284"/>
                  </a:lnTo>
                  <a:lnTo>
                    <a:pt x="485" y="285"/>
                  </a:lnTo>
                  <a:lnTo>
                    <a:pt x="486" y="285"/>
                  </a:lnTo>
                  <a:lnTo>
                    <a:pt x="487" y="285"/>
                  </a:lnTo>
                  <a:lnTo>
                    <a:pt x="488" y="285"/>
                  </a:lnTo>
                  <a:lnTo>
                    <a:pt x="489" y="285"/>
                  </a:lnTo>
                  <a:lnTo>
                    <a:pt x="489" y="286"/>
                  </a:lnTo>
                  <a:lnTo>
                    <a:pt x="490" y="286"/>
                  </a:lnTo>
                  <a:lnTo>
                    <a:pt x="490" y="287"/>
                  </a:lnTo>
                  <a:lnTo>
                    <a:pt x="491" y="287"/>
                  </a:lnTo>
                  <a:lnTo>
                    <a:pt x="491" y="288"/>
                  </a:lnTo>
                  <a:lnTo>
                    <a:pt x="492" y="288"/>
                  </a:lnTo>
                  <a:lnTo>
                    <a:pt x="494" y="289"/>
                  </a:lnTo>
                  <a:lnTo>
                    <a:pt x="495" y="289"/>
                  </a:lnTo>
                  <a:lnTo>
                    <a:pt x="495" y="290"/>
                  </a:lnTo>
                  <a:lnTo>
                    <a:pt x="496" y="290"/>
                  </a:lnTo>
                  <a:lnTo>
                    <a:pt x="496" y="291"/>
                  </a:lnTo>
                  <a:lnTo>
                    <a:pt x="496" y="292"/>
                  </a:lnTo>
                  <a:lnTo>
                    <a:pt x="496" y="293"/>
                  </a:lnTo>
                  <a:lnTo>
                    <a:pt x="497" y="293"/>
                  </a:lnTo>
                  <a:lnTo>
                    <a:pt x="497" y="294"/>
                  </a:lnTo>
                  <a:lnTo>
                    <a:pt x="497" y="295"/>
                  </a:lnTo>
                  <a:lnTo>
                    <a:pt x="497" y="297"/>
                  </a:lnTo>
                  <a:lnTo>
                    <a:pt x="498" y="297"/>
                  </a:lnTo>
                  <a:lnTo>
                    <a:pt x="498" y="298"/>
                  </a:lnTo>
                  <a:lnTo>
                    <a:pt x="498" y="299"/>
                  </a:lnTo>
                  <a:lnTo>
                    <a:pt x="499" y="299"/>
                  </a:lnTo>
                  <a:lnTo>
                    <a:pt x="499" y="300"/>
                  </a:lnTo>
                  <a:lnTo>
                    <a:pt x="500" y="300"/>
                  </a:lnTo>
                  <a:lnTo>
                    <a:pt x="500" y="301"/>
                  </a:lnTo>
                  <a:lnTo>
                    <a:pt x="500" y="302"/>
                  </a:lnTo>
                  <a:lnTo>
                    <a:pt x="501" y="302"/>
                  </a:lnTo>
                  <a:lnTo>
                    <a:pt x="501" y="303"/>
                  </a:lnTo>
                  <a:lnTo>
                    <a:pt x="501" y="304"/>
                  </a:lnTo>
                  <a:lnTo>
                    <a:pt x="501" y="305"/>
                  </a:lnTo>
                  <a:lnTo>
                    <a:pt x="502" y="305"/>
                  </a:lnTo>
                  <a:lnTo>
                    <a:pt x="502" y="306"/>
                  </a:lnTo>
                  <a:lnTo>
                    <a:pt x="502" y="307"/>
                  </a:lnTo>
                  <a:lnTo>
                    <a:pt x="503" y="307"/>
                  </a:lnTo>
                  <a:lnTo>
                    <a:pt x="503" y="308"/>
                  </a:lnTo>
                  <a:lnTo>
                    <a:pt x="503" y="309"/>
                  </a:lnTo>
                  <a:lnTo>
                    <a:pt x="503" y="310"/>
                  </a:lnTo>
                  <a:lnTo>
                    <a:pt x="503" y="311"/>
                  </a:lnTo>
                  <a:lnTo>
                    <a:pt x="504" y="312"/>
                  </a:lnTo>
                  <a:lnTo>
                    <a:pt x="504" y="313"/>
                  </a:lnTo>
                  <a:lnTo>
                    <a:pt x="504" y="314"/>
                  </a:lnTo>
                  <a:lnTo>
                    <a:pt x="505" y="314"/>
                  </a:lnTo>
                  <a:lnTo>
                    <a:pt x="505" y="315"/>
                  </a:lnTo>
                  <a:lnTo>
                    <a:pt x="505" y="316"/>
                  </a:lnTo>
                  <a:lnTo>
                    <a:pt x="504" y="316"/>
                  </a:lnTo>
                  <a:lnTo>
                    <a:pt x="504" y="317"/>
                  </a:lnTo>
                  <a:lnTo>
                    <a:pt x="504" y="318"/>
                  </a:lnTo>
                  <a:lnTo>
                    <a:pt x="505" y="318"/>
                  </a:lnTo>
                  <a:lnTo>
                    <a:pt x="505" y="319"/>
                  </a:lnTo>
                  <a:lnTo>
                    <a:pt x="506" y="319"/>
                  </a:lnTo>
                  <a:lnTo>
                    <a:pt x="506" y="320"/>
                  </a:lnTo>
                  <a:lnTo>
                    <a:pt x="506" y="322"/>
                  </a:lnTo>
                  <a:lnTo>
                    <a:pt x="507" y="322"/>
                  </a:lnTo>
                  <a:lnTo>
                    <a:pt x="507" y="323"/>
                  </a:lnTo>
                  <a:lnTo>
                    <a:pt x="507" y="324"/>
                  </a:lnTo>
                  <a:lnTo>
                    <a:pt x="506" y="324"/>
                  </a:lnTo>
                  <a:lnTo>
                    <a:pt x="507" y="324"/>
                  </a:lnTo>
                  <a:lnTo>
                    <a:pt x="507" y="325"/>
                  </a:lnTo>
                  <a:lnTo>
                    <a:pt x="506" y="325"/>
                  </a:lnTo>
                  <a:lnTo>
                    <a:pt x="506" y="326"/>
                  </a:lnTo>
                  <a:lnTo>
                    <a:pt x="506" y="327"/>
                  </a:lnTo>
                  <a:lnTo>
                    <a:pt x="507" y="327"/>
                  </a:lnTo>
                  <a:lnTo>
                    <a:pt x="507" y="328"/>
                  </a:lnTo>
                  <a:lnTo>
                    <a:pt x="506" y="328"/>
                  </a:lnTo>
                  <a:lnTo>
                    <a:pt x="506" y="329"/>
                  </a:lnTo>
                  <a:lnTo>
                    <a:pt x="506" y="330"/>
                  </a:lnTo>
                  <a:lnTo>
                    <a:pt x="507" y="330"/>
                  </a:lnTo>
                  <a:lnTo>
                    <a:pt x="508" y="330"/>
                  </a:lnTo>
                  <a:lnTo>
                    <a:pt x="509" y="330"/>
                  </a:lnTo>
                  <a:lnTo>
                    <a:pt x="509" y="331"/>
                  </a:lnTo>
                  <a:lnTo>
                    <a:pt x="508" y="331"/>
                  </a:lnTo>
                  <a:lnTo>
                    <a:pt x="508" y="332"/>
                  </a:lnTo>
                  <a:lnTo>
                    <a:pt x="507" y="332"/>
                  </a:lnTo>
                  <a:lnTo>
                    <a:pt x="506" y="332"/>
                  </a:lnTo>
                  <a:lnTo>
                    <a:pt x="505" y="332"/>
                  </a:lnTo>
                  <a:lnTo>
                    <a:pt x="504" y="332"/>
                  </a:lnTo>
                  <a:lnTo>
                    <a:pt x="504" y="333"/>
                  </a:lnTo>
                  <a:lnTo>
                    <a:pt x="504" y="334"/>
                  </a:lnTo>
                  <a:lnTo>
                    <a:pt x="503" y="335"/>
                  </a:lnTo>
                  <a:lnTo>
                    <a:pt x="502" y="335"/>
                  </a:lnTo>
                  <a:lnTo>
                    <a:pt x="501" y="335"/>
                  </a:lnTo>
                  <a:lnTo>
                    <a:pt x="501" y="336"/>
                  </a:lnTo>
                  <a:lnTo>
                    <a:pt x="500" y="336"/>
                  </a:lnTo>
                  <a:lnTo>
                    <a:pt x="500" y="337"/>
                  </a:lnTo>
                  <a:lnTo>
                    <a:pt x="500" y="338"/>
                  </a:lnTo>
                  <a:lnTo>
                    <a:pt x="501" y="338"/>
                  </a:lnTo>
                  <a:lnTo>
                    <a:pt x="501" y="339"/>
                  </a:lnTo>
                  <a:lnTo>
                    <a:pt x="502" y="340"/>
                  </a:lnTo>
                  <a:lnTo>
                    <a:pt x="502" y="341"/>
                  </a:lnTo>
                  <a:lnTo>
                    <a:pt x="502" y="342"/>
                  </a:lnTo>
                  <a:lnTo>
                    <a:pt x="501" y="344"/>
                  </a:lnTo>
                  <a:lnTo>
                    <a:pt x="501" y="345"/>
                  </a:lnTo>
                  <a:lnTo>
                    <a:pt x="501" y="347"/>
                  </a:lnTo>
                  <a:lnTo>
                    <a:pt x="501" y="348"/>
                  </a:lnTo>
                  <a:lnTo>
                    <a:pt x="502" y="348"/>
                  </a:lnTo>
                  <a:lnTo>
                    <a:pt x="502" y="349"/>
                  </a:lnTo>
                  <a:lnTo>
                    <a:pt x="503" y="349"/>
                  </a:lnTo>
                  <a:lnTo>
                    <a:pt x="503" y="350"/>
                  </a:lnTo>
                  <a:lnTo>
                    <a:pt x="502" y="351"/>
                  </a:lnTo>
                  <a:lnTo>
                    <a:pt x="501" y="351"/>
                  </a:lnTo>
                  <a:lnTo>
                    <a:pt x="500" y="351"/>
                  </a:lnTo>
                  <a:lnTo>
                    <a:pt x="499" y="351"/>
                  </a:lnTo>
                  <a:lnTo>
                    <a:pt x="499" y="352"/>
                  </a:lnTo>
                  <a:lnTo>
                    <a:pt x="499" y="353"/>
                  </a:lnTo>
                  <a:lnTo>
                    <a:pt x="500" y="354"/>
                  </a:lnTo>
                  <a:lnTo>
                    <a:pt x="501" y="354"/>
                  </a:lnTo>
                  <a:lnTo>
                    <a:pt x="501" y="355"/>
                  </a:lnTo>
                  <a:lnTo>
                    <a:pt x="502" y="355"/>
                  </a:lnTo>
                  <a:lnTo>
                    <a:pt x="504" y="354"/>
                  </a:lnTo>
                  <a:lnTo>
                    <a:pt x="505" y="353"/>
                  </a:lnTo>
                  <a:lnTo>
                    <a:pt x="506" y="353"/>
                  </a:lnTo>
                  <a:lnTo>
                    <a:pt x="507" y="353"/>
                  </a:lnTo>
                  <a:lnTo>
                    <a:pt x="508" y="353"/>
                  </a:lnTo>
                  <a:lnTo>
                    <a:pt x="508" y="354"/>
                  </a:lnTo>
                  <a:lnTo>
                    <a:pt x="508" y="355"/>
                  </a:lnTo>
                  <a:lnTo>
                    <a:pt x="509" y="356"/>
                  </a:lnTo>
                  <a:lnTo>
                    <a:pt x="510" y="356"/>
                  </a:lnTo>
                  <a:lnTo>
                    <a:pt x="511" y="356"/>
                  </a:lnTo>
                  <a:lnTo>
                    <a:pt x="511" y="355"/>
                  </a:lnTo>
                  <a:lnTo>
                    <a:pt x="512" y="355"/>
                  </a:lnTo>
                  <a:lnTo>
                    <a:pt x="512" y="356"/>
                  </a:lnTo>
                  <a:lnTo>
                    <a:pt x="512" y="357"/>
                  </a:lnTo>
                  <a:lnTo>
                    <a:pt x="512" y="358"/>
                  </a:lnTo>
                  <a:lnTo>
                    <a:pt x="513" y="358"/>
                  </a:lnTo>
                  <a:lnTo>
                    <a:pt x="514" y="359"/>
                  </a:lnTo>
                  <a:lnTo>
                    <a:pt x="514" y="360"/>
                  </a:lnTo>
                  <a:lnTo>
                    <a:pt x="515" y="360"/>
                  </a:lnTo>
                  <a:lnTo>
                    <a:pt x="515" y="361"/>
                  </a:lnTo>
                  <a:lnTo>
                    <a:pt x="516" y="361"/>
                  </a:lnTo>
                  <a:lnTo>
                    <a:pt x="516" y="362"/>
                  </a:lnTo>
                  <a:lnTo>
                    <a:pt x="515" y="363"/>
                  </a:lnTo>
                  <a:lnTo>
                    <a:pt x="514" y="363"/>
                  </a:lnTo>
                  <a:lnTo>
                    <a:pt x="513" y="363"/>
                  </a:lnTo>
                  <a:lnTo>
                    <a:pt x="510" y="363"/>
                  </a:lnTo>
                  <a:lnTo>
                    <a:pt x="510" y="364"/>
                  </a:lnTo>
                  <a:lnTo>
                    <a:pt x="510" y="365"/>
                  </a:lnTo>
                  <a:lnTo>
                    <a:pt x="511" y="366"/>
                  </a:lnTo>
                  <a:lnTo>
                    <a:pt x="511" y="367"/>
                  </a:lnTo>
                  <a:lnTo>
                    <a:pt x="510" y="367"/>
                  </a:lnTo>
                  <a:lnTo>
                    <a:pt x="509" y="368"/>
                  </a:lnTo>
                  <a:lnTo>
                    <a:pt x="508" y="369"/>
                  </a:lnTo>
                  <a:lnTo>
                    <a:pt x="507" y="369"/>
                  </a:lnTo>
                  <a:lnTo>
                    <a:pt x="507" y="370"/>
                  </a:lnTo>
                  <a:lnTo>
                    <a:pt x="506" y="370"/>
                  </a:lnTo>
                  <a:lnTo>
                    <a:pt x="505" y="370"/>
                  </a:lnTo>
                  <a:lnTo>
                    <a:pt x="504" y="372"/>
                  </a:lnTo>
                  <a:lnTo>
                    <a:pt x="503" y="372"/>
                  </a:lnTo>
                  <a:lnTo>
                    <a:pt x="502" y="372"/>
                  </a:lnTo>
                  <a:lnTo>
                    <a:pt x="502" y="373"/>
                  </a:lnTo>
                  <a:lnTo>
                    <a:pt x="501" y="373"/>
                  </a:lnTo>
                  <a:lnTo>
                    <a:pt x="501" y="374"/>
                  </a:lnTo>
                  <a:lnTo>
                    <a:pt x="501" y="375"/>
                  </a:lnTo>
                  <a:lnTo>
                    <a:pt x="501" y="376"/>
                  </a:lnTo>
                  <a:lnTo>
                    <a:pt x="501" y="377"/>
                  </a:lnTo>
                  <a:lnTo>
                    <a:pt x="500" y="378"/>
                  </a:lnTo>
                  <a:lnTo>
                    <a:pt x="499" y="379"/>
                  </a:lnTo>
                  <a:lnTo>
                    <a:pt x="499" y="380"/>
                  </a:lnTo>
                  <a:lnTo>
                    <a:pt x="498" y="382"/>
                  </a:lnTo>
                  <a:lnTo>
                    <a:pt x="497" y="382"/>
                  </a:lnTo>
                  <a:lnTo>
                    <a:pt x="496" y="383"/>
                  </a:lnTo>
                  <a:lnTo>
                    <a:pt x="496" y="384"/>
                  </a:lnTo>
                  <a:lnTo>
                    <a:pt x="497" y="384"/>
                  </a:lnTo>
                  <a:lnTo>
                    <a:pt x="497" y="385"/>
                  </a:lnTo>
                  <a:lnTo>
                    <a:pt x="496" y="385"/>
                  </a:lnTo>
                  <a:lnTo>
                    <a:pt x="497" y="385"/>
                  </a:lnTo>
                  <a:lnTo>
                    <a:pt x="496" y="386"/>
                  </a:lnTo>
                  <a:lnTo>
                    <a:pt x="495" y="386"/>
                  </a:lnTo>
                  <a:lnTo>
                    <a:pt x="494" y="387"/>
                  </a:lnTo>
                  <a:lnTo>
                    <a:pt x="492" y="387"/>
                  </a:lnTo>
                  <a:lnTo>
                    <a:pt x="492" y="388"/>
                  </a:lnTo>
                  <a:lnTo>
                    <a:pt x="492" y="390"/>
                  </a:lnTo>
                  <a:lnTo>
                    <a:pt x="491" y="390"/>
                  </a:lnTo>
                  <a:lnTo>
                    <a:pt x="490" y="391"/>
                  </a:lnTo>
                  <a:lnTo>
                    <a:pt x="489" y="391"/>
                  </a:lnTo>
                  <a:lnTo>
                    <a:pt x="488" y="391"/>
                  </a:lnTo>
                  <a:lnTo>
                    <a:pt x="487" y="391"/>
                  </a:lnTo>
                  <a:lnTo>
                    <a:pt x="486" y="392"/>
                  </a:lnTo>
                  <a:lnTo>
                    <a:pt x="485" y="392"/>
                  </a:lnTo>
                  <a:lnTo>
                    <a:pt x="484" y="392"/>
                  </a:lnTo>
                  <a:lnTo>
                    <a:pt x="483" y="393"/>
                  </a:lnTo>
                  <a:lnTo>
                    <a:pt x="482" y="393"/>
                  </a:lnTo>
                  <a:lnTo>
                    <a:pt x="481" y="393"/>
                  </a:lnTo>
                  <a:lnTo>
                    <a:pt x="480" y="393"/>
                  </a:lnTo>
                  <a:lnTo>
                    <a:pt x="479" y="392"/>
                  </a:lnTo>
                  <a:lnTo>
                    <a:pt x="478" y="392"/>
                  </a:lnTo>
                  <a:lnTo>
                    <a:pt x="479" y="391"/>
                  </a:lnTo>
                  <a:lnTo>
                    <a:pt x="479" y="390"/>
                  </a:lnTo>
                  <a:lnTo>
                    <a:pt x="481" y="390"/>
                  </a:lnTo>
                  <a:lnTo>
                    <a:pt x="481" y="389"/>
                  </a:lnTo>
                  <a:lnTo>
                    <a:pt x="482" y="389"/>
                  </a:lnTo>
                  <a:lnTo>
                    <a:pt x="484" y="388"/>
                  </a:lnTo>
                  <a:lnTo>
                    <a:pt x="484" y="387"/>
                  </a:lnTo>
                  <a:lnTo>
                    <a:pt x="485" y="386"/>
                  </a:lnTo>
                  <a:lnTo>
                    <a:pt x="485" y="384"/>
                  </a:lnTo>
                  <a:lnTo>
                    <a:pt x="484" y="384"/>
                  </a:lnTo>
                  <a:lnTo>
                    <a:pt x="483" y="385"/>
                  </a:lnTo>
                  <a:lnTo>
                    <a:pt x="483" y="387"/>
                  </a:lnTo>
                  <a:lnTo>
                    <a:pt x="482" y="387"/>
                  </a:lnTo>
                  <a:lnTo>
                    <a:pt x="481" y="388"/>
                  </a:lnTo>
                  <a:lnTo>
                    <a:pt x="478" y="388"/>
                  </a:lnTo>
                  <a:lnTo>
                    <a:pt x="477" y="387"/>
                  </a:lnTo>
                  <a:lnTo>
                    <a:pt x="477" y="388"/>
                  </a:lnTo>
                  <a:lnTo>
                    <a:pt x="475" y="388"/>
                  </a:lnTo>
                  <a:lnTo>
                    <a:pt x="474" y="390"/>
                  </a:lnTo>
                  <a:lnTo>
                    <a:pt x="473" y="390"/>
                  </a:lnTo>
                  <a:lnTo>
                    <a:pt x="473" y="391"/>
                  </a:lnTo>
                  <a:lnTo>
                    <a:pt x="473" y="392"/>
                  </a:lnTo>
                  <a:lnTo>
                    <a:pt x="474" y="393"/>
                  </a:lnTo>
                  <a:lnTo>
                    <a:pt x="475" y="394"/>
                  </a:lnTo>
                  <a:lnTo>
                    <a:pt x="475" y="396"/>
                  </a:lnTo>
                  <a:lnTo>
                    <a:pt x="474" y="396"/>
                  </a:lnTo>
                  <a:lnTo>
                    <a:pt x="473" y="397"/>
                  </a:lnTo>
                  <a:lnTo>
                    <a:pt x="472" y="397"/>
                  </a:lnTo>
                  <a:lnTo>
                    <a:pt x="471" y="398"/>
                  </a:lnTo>
                  <a:lnTo>
                    <a:pt x="470" y="398"/>
                  </a:lnTo>
                  <a:lnTo>
                    <a:pt x="469" y="398"/>
                  </a:lnTo>
                  <a:lnTo>
                    <a:pt x="467" y="399"/>
                  </a:lnTo>
                  <a:lnTo>
                    <a:pt x="466" y="399"/>
                  </a:lnTo>
                  <a:lnTo>
                    <a:pt x="465" y="399"/>
                  </a:lnTo>
                  <a:lnTo>
                    <a:pt x="464" y="399"/>
                  </a:lnTo>
                  <a:lnTo>
                    <a:pt x="464" y="398"/>
                  </a:lnTo>
                  <a:lnTo>
                    <a:pt x="464" y="397"/>
                  </a:lnTo>
                  <a:lnTo>
                    <a:pt x="464" y="396"/>
                  </a:lnTo>
                  <a:lnTo>
                    <a:pt x="463" y="396"/>
                  </a:lnTo>
                  <a:lnTo>
                    <a:pt x="462" y="396"/>
                  </a:lnTo>
                  <a:lnTo>
                    <a:pt x="461" y="396"/>
                  </a:lnTo>
                  <a:lnTo>
                    <a:pt x="460" y="397"/>
                  </a:lnTo>
                  <a:lnTo>
                    <a:pt x="459" y="398"/>
                  </a:lnTo>
                  <a:lnTo>
                    <a:pt x="458" y="398"/>
                  </a:lnTo>
                  <a:lnTo>
                    <a:pt x="458" y="397"/>
                  </a:lnTo>
                  <a:lnTo>
                    <a:pt x="458" y="398"/>
                  </a:lnTo>
                  <a:lnTo>
                    <a:pt x="458" y="399"/>
                  </a:lnTo>
                  <a:lnTo>
                    <a:pt x="456" y="399"/>
                  </a:lnTo>
                  <a:lnTo>
                    <a:pt x="456" y="400"/>
                  </a:lnTo>
                  <a:lnTo>
                    <a:pt x="457" y="400"/>
                  </a:lnTo>
                  <a:lnTo>
                    <a:pt x="458" y="399"/>
                  </a:lnTo>
                  <a:lnTo>
                    <a:pt x="460" y="398"/>
                  </a:lnTo>
                  <a:lnTo>
                    <a:pt x="462" y="398"/>
                  </a:lnTo>
                  <a:lnTo>
                    <a:pt x="463" y="399"/>
                  </a:lnTo>
                  <a:lnTo>
                    <a:pt x="463" y="400"/>
                  </a:lnTo>
                  <a:lnTo>
                    <a:pt x="463" y="401"/>
                  </a:lnTo>
                  <a:lnTo>
                    <a:pt x="462" y="402"/>
                  </a:lnTo>
                  <a:lnTo>
                    <a:pt x="460" y="403"/>
                  </a:lnTo>
                  <a:lnTo>
                    <a:pt x="459" y="403"/>
                  </a:lnTo>
                  <a:lnTo>
                    <a:pt x="459" y="404"/>
                  </a:lnTo>
                  <a:lnTo>
                    <a:pt x="458" y="404"/>
                  </a:lnTo>
                  <a:lnTo>
                    <a:pt x="457" y="404"/>
                  </a:lnTo>
                  <a:lnTo>
                    <a:pt x="456" y="404"/>
                  </a:lnTo>
                  <a:lnTo>
                    <a:pt x="456" y="405"/>
                  </a:lnTo>
                  <a:lnTo>
                    <a:pt x="455" y="405"/>
                  </a:lnTo>
                  <a:lnTo>
                    <a:pt x="454" y="405"/>
                  </a:lnTo>
                  <a:lnTo>
                    <a:pt x="454" y="406"/>
                  </a:lnTo>
                  <a:lnTo>
                    <a:pt x="453" y="406"/>
                  </a:lnTo>
                  <a:lnTo>
                    <a:pt x="452" y="407"/>
                  </a:lnTo>
                  <a:lnTo>
                    <a:pt x="451" y="407"/>
                  </a:lnTo>
                  <a:lnTo>
                    <a:pt x="450" y="407"/>
                  </a:lnTo>
                  <a:lnTo>
                    <a:pt x="450" y="408"/>
                  </a:lnTo>
                  <a:lnTo>
                    <a:pt x="448" y="408"/>
                  </a:lnTo>
                  <a:lnTo>
                    <a:pt x="447" y="409"/>
                  </a:lnTo>
                  <a:lnTo>
                    <a:pt x="446" y="410"/>
                  </a:lnTo>
                  <a:lnTo>
                    <a:pt x="445" y="410"/>
                  </a:lnTo>
                  <a:lnTo>
                    <a:pt x="445" y="411"/>
                  </a:lnTo>
                  <a:lnTo>
                    <a:pt x="444" y="411"/>
                  </a:lnTo>
                  <a:lnTo>
                    <a:pt x="442" y="412"/>
                  </a:lnTo>
                  <a:lnTo>
                    <a:pt x="441" y="412"/>
                  </a:lnTo>
                  <a:lnTo>
                    <a:pt x="440" y="413"/>
                  </a:lnTo>
                  <a:lnTo>
                    <a:pt x="439" y="413"/>
                  </a:lnTo>
                  <a:lnTo>
                    <a:pt x="439" y="414"/>
                  </a:lnTo>
                  <a:lnTo>
                    <a:pt x="438" y="414"/>
                  </a:lnTo>
                  <a:lnTo>
                    <a:pt x="438" y="415"/>
                  </a:lnTo>
                  <a:lnTo>
                    <a:pt x="436" y="416"/>
                  </a:lnTo>
                  <a:lnTo>
                    <a:pt x="435" y="416"/>
                  </a:lnTo>
                  <a:lnTo>
                    <a:pt x="433" y="419"/>
                  </a:lnTo>
                  <a:lnTo>
                    <a:pt x="432" y="421"/>
                  </a:lnTo>
                  <a:lnTo>
                    <a:pt x="431" y="421"/>
                  </a:lnTo>
                  <a:lnTo>
                    <a:pt x="431" y="419"/>
                  </a:lnTo>
                  <a:lnTo>
                    <a:pt x="431" y="421"/>
                  </a:lnTo>
                  <a:lnTo>
                    <a:pt x="431" y="422"/>
                  </a:lnTo>
                  <a:lnTo>
                    <a:pt x="431" y="421"/>
                  </a:lnTo>
                  <a:lnTo>
                    <a:pt x="432" y="422"/>
                  </a:lnTo>
                  <a:lnTo>
                    <a:pt x="432" y="423"/>
                  </a:lnTo>
                  <a:lnTo>
                    <a:pt x="431" y="423"/>
                  </a:lnTo>
                  <a:lnTo>
                    <a:pt x="430" y="424"/>
                  </a:lnTo>
                  <a:lnTo>
                    <a:pt x="428" y="426"/>
                  </a:lnTo>
                  <a:lnTo>
                    <a:pt x="426" y="428"/>
                  </a:lnTo>
                  <a:lnTo>
                    <a:pt x="426" y="427"/>
                  </a:lnTo>
                  <a:lnTo>
                    <a:pt x="426" y="426"/>
                  </a:lnTo>
                  <a:lnTo>
                    <a:pt x="426" y="427"/>
                  </a:lnTo>
                  <a:lnTo>
                    <a:pt x="425" y="427"/>
                  </a:lnTo>
                  <a:lnTo>
                    <a:pt x="424" y="428"/>
                  </a:lnTo>
                  <a:lnTo>
                    <a:pt x="423" y="429"/>
                  </a:lnTo>
                  <a:lnTo>
                    <a:pt x="424" y="429"/>
                  </a:lnTo>
                  <a:lnTo>
                    <a:pt x="425" y="428"/>
                  </a:lnTo>
                  <a:lnTo>
                    <a:pt x="425" y="429"/>
                  </a:lnTo>
                  <a:lnTo>
                    <a:pt x="424" y="430"/>
                  </a:lnTo>
                  <a:lnTo>
                    <a:pt x="424" y="431"/>
                  </a:lnTo>
                  <a:lnTo>
                    <a:pt x="423" y="431"/>
                  </a:lnTo>
                  <a:lnTo>
                    <a:pt x="422" y="431"/>
                  </a:lnTo>
                  <a:lnTo>
                    <a:pt x="422" y="432"/>
                  </a:lnTo>
                  <a:lnTo>
                    <a:pt x="421" y="432"/>
                  </a:lnTo>
                  <a:lnTo>
                    <a:pt x="422" y="432"/>
                  </a:lnTo>
                  <a:lnTo>
                    <a:pt x="422" y="431"/>
                  </a:lnTo>
                  <a:lnTo>
                    <a:pt x="423" y="431"/>
                  </a:lnTo>
                  <a:lnTo>
                    <a:pt x="422" y="432"/>
                  </a:lnTo>
                  <a:lnTo>
                    <a:pt x="421" y="433"/>
                  </a:lnTo>
                  <a:lnTo>
                    <a:pt x="420" y="435"/>
                  </a:lnTo>
                  <a:lnTo>
                    <a:pt x="419" y="435"/>
                  </a:lnTo>
                  <a:lnTo>
                    <a:pt x="416" y="437"/>
                  </a:lnTo>
                  <a:lnTo>
                    <a:pt x="415" y="438"/>
                  </a:lnTo>
                  <a:lnTo>
                    <a:pt x="410" y="443"/>
                  </a:lnTo>
                  <a:lnTo>
                    <a:pt x="409" y="444"/>
                  </a:lnTo>
                  <a:lnTo>
                    <a:pt x="408" y="446"/>
                  </a:lnTo>
                  <a:lnTo>
                    <a:pt x="408" y="447"/>
                  </a:lnTo>
                  <a:lnTo>
                    <a:pt x="407" y="447"/>
                  </a:lnTo>
                  <a:lnTo>
                    <a:pt x="407" y="448"/>
                  </a:lnTo>
                  <a:lnTo>
                    <a:pt x="408" y="447"/>
                  </a:lnTo>
                  <a:lnTo>
                    <a:pt x="409" y="447"/>
                  </a:lnTo>
                  <a:lnTo>
                    <a:pt x="409" y="448"/>
                  </a:lnTo>
                  <a:lnTo>
                    <a:pt x="408" y="449"/>
                  </a:lnTo>
                  <a:lnTo>
                    <a:pt x="407" y="449"/>
                  </a:lnTo>
                  <a:lnTo>
                    <a:pt x="405" y="451"/>
                  </a:lnTo>
                  <a:lnTo>
                    <a:pt x="404" y="452"/>
                  </a:lnTo>
                  <a:lnTo>
                    <a:pt x="403" y="453"/>
                  </a:lnTo>
                  <a:lnTo>
                    <a:pt x="400" y="455"/>
                  </a:lnTo>
                  <a:lnTo>
                    <a:pt x="399" y="457"/>
                  </a:lnTo>
                  <a:lnTo>
                    <a:pt x="398" y="458"/>
                  </a:lnTo>
                  <a:lnTo>
                    <a:pt x="397" y="459"/>
                  </a:lnTo>
                  <a:lnTo>
                    <a:pt x="396" y="460"/>
                  </a:lnTo>
                  <a:lnTo>
                    <a:pt x="394" y="462"/>
                  </a:lnTo>
                  <a:lnTo>
                    <a:pt x="392" y="463"/>
                  </a:lnTo>
                  <a:lnTo>
                    <a:pt x="392" y="464"/>
                  </a:lnTo>
                  <a:lnTo>
                    <a:pt x="391" y="464"/>
                  </a:lnTo>
                  <a:lnTo>
                    <a:pt x="389" y="466"/>
                  </a:lnTo>
                  <a:lnTo>
                    <a:pt x="388" y="466"/>
                  </a:lnTo>
                  <a:lnTo>
                    <a:pt x="389" y="466"/>
                  </a:lnTo>
                  <a:lnTo>
                    <a:pt x="388" y="466"/>
                  </a:lnTo>
                  <a:lnTo>
                    <a:pt x="388" y="467"/>
                  </a:lnTo>
                  <a:lnTo>
                    <a:pt x="387" y="467"/>
                  </a:lnTo>
                  <a:lnTo>
                    <a:pt x="387" y="466"/>
                  </a:lnTo>
                  <a:lnTo>
                    <a:pt x="387" y="467"/>
                  </a:lnTo>
                  <a:lnTo>
                    <a:pt x="386" y="467"/>
                  </a:lnTo>
                  <a:lnTo>
                    <a:pt x="386" y="468"/>
                  </a:lnTo>
                  <a:lnTo>
                    <a:pt x="386" y="469"/>
                  </a:lnTo>
                  <a:lnTo>
                    <a:pt x="386" y="471"/>
                  </a:lnTo>
                  <a:lnTo>
                    <a:pt x="386" y="469"/>
                  </a:lnTo>
                  <a:lnTo>
                    <a:pt x="387" y="469"/>
                  </a:lnTo>
                  <a:lnTo>
                    <a:pt x="384" y="473"/>
                  </a:lnTo>
                  <a:lnTo>
                    <a:pt x="384" y="474"/>
                  </a:lnTo>
                  <a:lnTo>
                    <a:pt x="383" y="474"/>
                  </a:lnTo>
                  <a:lnTo>
                    <a:pt x="383" y="475"/>
                  </a:lnTo>
                  <a:lnTo>
                    <a:pt x="384" y="474"/>
                  </a:lnTo>
                  <a:lnTo>
                    <a:pt x="384" y="475"/>
                  </a:lnTo>
                  <a:lnTo>
                    <a:pt x="383" y="475"/>
                  </a:lnTo>
                  <a:lnTo>
                    <a:pt x="382" y="476"/>
                  </a:lnTo>
                  <a:lnTo>
                    <a:pt x="381" y="476"/>
                  </a:lnTo>
                  <a:lnTo>
                    <a:pt x="382" y="475"/>
                  </a:lnTo>
                  <a:lnTo>
                    <a:pt x="381" y="475"/>
                  </a:lnTo>
                  <a:lnTo>
                    <a:pt x="381" y="474"/>
                  </a:lnTo>
                  <a:lnTo>
                    <a:pt x="382" y="474"/>
                  </a:lnTo>
                  <a:lnTo>
                    <a:pt x="381" y="474"/>
                  </a:lnTo>
                  <a:lnTo>
                    <a:pt x="380" y="474"/>
                  </a:lnTo>
                  <a:lnTo>
                    <a:pt x="381" y="475"/>
                  </a:lnTo>
                  <a:lnTo>
                    <a:pt x="380" y="476"/>
                  </a:lnTo>
                  <a:lnTo>
                    <a:pt x="380" y="477"/>
                  </a:lnTo>
                  <a:lnTo>
                    <a:pt x="380" y="476"/>
                  </a:lnTo>
                  <a:lnTo>
                    <a:pt x="381" y="476"/>
                  </a:lnTo>
                  <a:lnTo>
                    <a:pt x="381" y="477"/>
                  </a:lnTo>
                  <a:lnTo>
                    <a:pt x="381" y="476"/>
                  </a:lnTo>
                  <a:lnTo>
                    <a:pt x="382" y="476"/>
                  </a:lnTo>
                  <a:lnTo>
                    <a:pt x="383" y="476"/>
                  </a:lnTo>
                  <a:lnTo>
                    <a:pt x="382" y="477"/>
                  </a:lnTo>
                  <a:lnTo>
                    <a:pt x="381" y="478"/>
                  </a:lnTo>
                  <a:lnTo>
                    <a:pt x="381" y="479"/>
                  </a:lnTo>
                  <a:lnTo>
                    <a:pt x="380" y="479"/>
                  </a:lnTo>
                  <a:lnTo>
                    <a:pt x="379" y="481"/>
                  </a:lnTo>
                  <a:lnTo>
                    <a:pt x="377" y="483"/>
                  </a:lnTo>
                  <a:lnTo>
                    <a:pt x="376" y="484"/>
                  </a:lnTo>
                  <a:lnTo>
                    <a:pt x="375" y="485"/>
                  </a:lnTo>
                  <a:lnTo>
                    <a:pt x="373" y="486"/>
                  </a:lnTo>
                  <a:lnTo>
                    <a:pt x="373" y="487"/>
                  </a:lnTo>
                  <a:lnTo>
                    <a:pt x="372" y="488"/>
                  </a:lnTo>
                  <a:lnTo>
                    <a:pt x="369" y="491"/>
                  </a:lnTo>
                  <a:lnTo>
                    <a:pt x="367" y="493"/>
                  </a:lnTo>
                  <a:lnTo>
                    <a:pt x="366" y="493"/>
                  </a:lnTo>
                  <a:lnTo>
                    <a:pt x="364" y="496"/>
                  </a:lnTo>
                  <a:lnTo>
                    <a:pt x="363" y="496"/>
                  </a:lnTo>
                  <a:lnTo>
                    <a:pt x="361" y="499"/>
                  </a:lnTo>
                  <a:lnTo>
                    <a:pt x="361" y="500"/>
                  </a:lnTo>
                  <a:lnTo>
                    <a:pt x="360" y="500"/>
                  </a:lnTo>
                  <a:lnTo>
                    <a:pt x="359" y="501"/>
                  </a:lnTo>
                  <a:lnTo>
                    <a:pt x="358" y="502"/>
                  </a:lnTo>
                  <a:lnTo>
                    <a:pt x="357" y="502"/>
                  </a:lnTo>
                  <a:lnTo>
                    <a:pt x="357" y="503"/>
                  </a:lnTo>
                  <a:lnTo>
                    <a:pt x="356" y="503"/>
                  </a:lnTo>
                  <a:lnTo>
                    <a:pt x="355" y="503"/>
                  </a:lnTo>
                  <a:lnTo>
                    <a:pt x="355" y="504"/>
                  </a:lnTo>
                  <a:lnTo>
                    <a:pt x="354" y="504"/>
                  </a:lnTo>
                  <a:lnTo>
                    <a:pt x="353" y="505"/>
                  </a:lnTo>
                  <a:lnTo>
                    <a:pt x="351" y="507"/>
                  </a:lnTo>
                  <a:lnTo>
                    <a:pt x="350" y="508"/>
                  </a:lnTo>
                  <a:lnTo>
                    <a:pt x="349" y="509"/>
                  </a:lnTo>
                  <a:lnTo>
                    <a:pt x="346" y="512"/>
                  </a:lnTo>
                  <a:lnTo>
                    <a:pt x="345" y="512"/>
                  </a:lnTo>
                  <a:lnTo>
                    <a:pt x="346" y="511"/>
                  </a:lnTo>
                  <a:lnTo>
                    <a:pt x="347" y="510"/>
                  </a:lnTo>
                  <a:lnTo>
                    <a:pt x="346" y="511"/>
                  </a:lnTo>
                  <a:lnTo>
                    <a:pt x="345" y="511"/>
                  </a:lnTo>
                  <a:lnTo>
                    <a:pt x="344" y="512"/>
                  </a:lnTo>
                  <a:lnTo>
                    <a:pt x="344" y="513"/>
                  </a:lnTo>
                  <a:lnTo>
                    <a:pt x="342" y="513"/>
                  </a:lnTo>
                  <a:lnTo>
                    <a:pt x="344" y="513"/>
                  </a:lnTo>
                  <a:lnTo>
                    <a:pt x="345" y="512"/>
                  </a:lnTo>
                  <a:lnTo>
                    <a:pt x="345" y="513"/>
                  </a:lnTo>
                  <a:lnTo>
                    <a:pt x="344" y="513"/>
                  </a:lnTo>
                  <a:lnTo>
                    <a:pt x="340" y="516"/>
                  </a:lnTo>
                  <a:lnTo>
                    <a:pt x="339" y="517"/>
                  </a:lnTo>
                  <a:lnTo>
                    <a:pt x="338" y="517"/>
                  </a:lnTo>
                  <a:lnTo>
                    <a:pt x="338" y="518"/>
                  </a:lnTo>
                  <a:lnTo>
                    <a:pt x="337" y="518"/>
                  </a:lnTo>
                  <a:lnTo>
                    <a:pt x="336" y="519"/>
                  </a:lnTo>
                  <a:lnTo>
                    <a:pt x="335" y="521"/>
                  </a:lnTo>
                  <a:lnTo>
                    <a:pt x="333" y="522"/>
                  </a:lnTo>
                  <a:lnTo>
                    <a:pt x="332" y="523"/>
                  </a:lnTo>
                  <a:lnTo>
                    <a:pt x="331" y="524"/>
                  </a:lnTo>
                  <a:lnTo>
                    <a:pt x="330" y="526"/>
                  </a:lnTo>
                  <a:lnTo>
                    <a:pt x="329" y="526"/>
                  </a:lnTo>
                  <a:lnTo>
                    <a:pt x="328" y="527"/>
                  </a:lnTo>
                  <a:lnTo>
                    <a:pt x="326" y="528"/>
                  </a:lnTo>
                  <a:lnTo>
                    <a:pt x="325" y="529"/>
                  </a:lnTo>
                  <a:lnTo>
                    <a:pt x="324" y="530"/>
                  </a:lnTo>
                  <a:lnTo>
                    <a:pt x="323" y="531"/>
                  </a:lnTo>
                  <a:lnTo>
                    <a:pt x="323" y="532"/>
                  </a:lnTo>
                  <a:lnTo>
                    <a:pt x="323" y="533"/>
                  </a:lnTo>
                  <a:lnTo>
                    <a:pt x="322" y="533"/>
                  </a:lnTo>
                  <a:lnTo>
                    <a:pt x="322" y="532"/>
                  </a:lnTo>
                  <a:lnTo>
                    <a:pt x="322" y="531"/>
                  </a:lnTo>
                  <a:lnTo>
                    <a:pt x="323" y="531"/>
                  </a:lnTo>
                  <a:lnTo>
                    <a:pt x="323" y="530"/>
                  </a:lnTo>
                  <a:lnTo>
                    <a:pt x="322" y="530"/>
                  </a:lnTo>
                  <a:lnTo>
                    <a:pt x="321" y="531"/>
                  </a:lnTo>
                  <a:lnTo>
                    <a:pt x="321" y="532"/>
                  </a:lnTo>
                  <a:lnTo>
                    <a:pt x="322" y="533"/>
                  </a:lnTo>
                  <a:lnTo>
                    <a:pt x="321" y="533"/>
                  </a:lnTo>
                  <a:lnTo>
                    <a:pt x="320" y="534"/>
                  </a:lnTo>
                  <a:lnTo>
                    <a:pt x="319" y="534"/>
                  </a:lnTo>
                  <a:lnTo>
                    <a:pt x="319" y="535"/>
                  </a:lnTo>
                  <a:lnTo>
                    <a:pt x="317" y="536"/>
                  </a:lnTo>
                  <a:lnTo>
                    <a:pt x="316" y="536"/>
                  </a:lnTo>
                  <a:lnTo>
                    <a:pt x="315" y="537"/>
                  </a:lnTo>
                  <a:lnTo>
                    <a:pt x="314" y="537"/>
                  </a:lnTo>
                  <a:lnTo>
                    <a:pt x="314" y="538"/>
                  </a:lnTo>
                  <a:lnTo>
                    <a:pt x="313" y="538"/>
                  </a:lnTo>
                  <a:lnTo>
                    <a:pt x="313" y="537"/>
                  </a:lnTo>
                  <a:lnTo>
                    <a:pt x="312" y="538"/>
                  </a:lnTo>
                  <a:lnTo>
                    <a:pt x="313" y="538"/>
                  </a:lnTo>
                  <a:lnTo>
                    <a:pt x="312" y="538"/>
                  </a:lnTo>
                  <a:lnTo>
                    <a:pt x="311" y="538"/>
                  </a:lnTo>
                  <a:lnTo>
                    <a:pt x="310" y="538"/>
                  </a:lnTo>
                  <a:lnTo>
                    <a:pt x="309" y="539"/>
                  </a:lnTo>
                  <a:lnTo>
                    <a:pt x="307" y="541"/>
                  </a:lnTo>
                  <a:lnTo>
                    <a:pt x="305" y="542"/>
                  </a:lnTo>
                  <a:lnTo>
                    <a:pt x="304" y="542"/>
                  </a:lnTo>
                  <a:lnTo>
                    <a:pt x="304" y="543"/>
                  </a:lnTo>
                  <a:lnTo>
                    <a:pt x="303" y="543"/>
                  </a:lnTo>
                  <a:lnTo>
                    <a:pt x="303" y="544"/>
                  </a:lnTo>
                  <a:lnTo>
                    <a:pt x="300" y="547"/>
                  </a:lnTo>
                  <a:lnTo>
                    <a:pt x="299" y="549"/>
                  </a:lnTo>
                  <a:lnTo>
                    <a:pt x="298" y="549"/>
                  </a:lnTo>
                  <a:lnTo>
                    <a:pt x="297" y="550"/>
                  </a:lnTo>
                  <a:lnTo>
                    <a:pt x="296" y="551"/>
                  </a:lnTo>
                  <a:lnTo>
                    <a:pt x="295" y="552"/>
                  </a:lnTo>
                  <a:lnTo>
                    <a:pt x="294" y="552"/>
                  </a:lnTo>
                  <a:lnTo>
                    <a:pt x="292" y="551"/>
                  </a:lnTo>
                  <a:lnTo>
                    <a:pt x="294" y="551"/>
                  </a:lnTo>
                  <a:lnTo>
                    <a:pt x="295" y="550"/>
                  </a:lnTo>
                  <a:lnTo>
                    <a:pt x="296" y="550"/>
                  </a:lnTo>
                  <a:lnTo>
                    <a:pt x="295" y="550"/>
                  </a:lnTo>
                  <a:lnTo>
                    <a:pt x="294" y="550"/>
                  </a:lnTo>
                  <a:lnTo>
                    <a:pt x="294" y="551"/>
                  </a:lnTo>
                  <a:lnTo>
                    <a:pt x="292" y="551"/>
                  </a:lnTo>
                  <a:lnTo>
                    <a:pt x="291" y="552"/>
                  </a:lnTo>
                  <a:lnTo>
                    <a:pt x="290" y="553"/>
                  </a:lnTo>
                  <a:lnTo>
                    <a:pt x="289" y="553"/>
                  </a:lnTo>
                  <a:lnTo>
                    <a:pt x="288" y="555"/>
                  </a:lnTo>
                  <a:lnTo>
                    <a:pt x="287" y="555"/>
                  </a:lnTo>
                  <a:lnTo>
                    <a:pt x="286" y="556"/>
                  </a:lnTo>
                  <a:lnTo>
                    <a:pt x="285" y="556"/>
                  </a:lnTo>
                  <a:lnTo>
                    <a:pt x="286" y="555"/>
                  </a:lnTo>
                  <a:lnTo>
                    <a:pt x="285" y="555"/>
                  </a:lnTo>
                  <a:lnTo>
                    <a:pt x="285" y="556"/>
                  </a:lnTo>
                  <a:lnTo>
                    <a:pt x="284" y="555"/>
                  </a:lnTo>
                  <a:lnTo>
                    <a:pt x="284" y="556"/>
                  </a:lnTo>
                  <a:lnTo>
                    <a:pt x="282" y="558"/>
                  </a:lnTo>
                  <a:lnTo>
                    <a:pt x="280" y="560"/>
                  </a:lnTo>
                  <a:lnTo>
                    <a:pt x="279" y="560"/>
                  </a:lnTo>
                  <a:lnTo>
                    <a:pt x="279" y="561"/>
                  </a:lnTo>
                  <a:lnTo>
                    <a:pt x="277" y="561"/>
                  </a:lnTo>
                  <a:lnTo>
                    <a:pt x="276" y="562"/>
                  </a:lnTo>
                  <a:lnTo>
                    <a:pt x="275" y="562"/>
                  </a:lnTo>
                  <a:lnTo>
                    <a:pt x="273" y="562"/>
                  </a:lnTo>
                  <a:lnTo>
                    <a:pt x="272" y="561"/>
                  </a:lnTo>
                  <a:lnTo>
                    <a:pt x="271" y="561"/>
                  </a:lnTo>
                  <a:lnTo>
                    <a:pt x="270" y="561"/>
                  </a:lnTo>
                  <a:lnTo>
                    <a:pt x="267" y="561"/>
                  </a:lnTo>
                  <a:lnTo>
                    <a:pt x="266" y="561"/>
                  </a:lnTo>
                  <a:lnTo>
                    <a:pt x="265" y="561"/>
                  </a:lnTo>
                  <a:lnTo>
                    <a:pt x="265" y="560"/>
                  </a:lnTo>
                  <a:lnTo>
                    <a:pt x="265" y="559"/>
                  </a:lnTo>
                  <a:lnTo>
                    <a:pt x="265" y="558"/>
                  </a:lnTo>
                  <a:lnTo>
                    <a:pt x="265" y="557"/>
                  </a:lnTo>
                  <a:lnTo>
                    <a:pt x="266" y="557"/>
                  </a:lnTo>
                  <a:lnTo>
                    <a:pt x="266" y="556"/>
                  </a:lnTo>
                  <a:lnTo>
                    <a:pt x="266" y="555"/>
                  </a:lnTo>
                  <a:lnTo>
                    <a:pt x="266" y="554"/>
                  </a:lnTo>
                  <a:lnTo>
                    <a:pt x="265" y="552"/>
                  </a:lnTo>
                  <a:lnTo>
                    <a:pt x="265" y="551"/>
                  </a:lnTo>
                  <a:lnTo>
                    <a:pt x="263" y="550"/>
                  </a:lnTo>
                  <a:lnTo>
                    <a:pt x="262" y="549"/>
                  </a:lnTo>
                  <a:lnTo>
                    <a:pt x="262" y="548"/>
                  </a:lnTo>
                  <a:lnTo>
                    <a:pt x="260" y="546"/>
                  </a:lnTo>
                  <a:lnTo>
                    <a:pt x="259" y="546"/>
                  </a:lnTo>
                  <a:lnTo>
                    <a:pt x="258" y="544"/>
                  </a:lnTo>
                  <a:lnTo>
                    <a:pt x="256" y="543"/>
                  </a:lnTo>
                  <a:lnTo>
                    <a:pt x="255" y="541"/>
                  </a:lnTo>
                  <a:lnTo>
                    <a:pt x="253" y="539"/>
                  </a:lnTo>
                  <a:lnTo>
                    <a:pt x="251" y="538"/>
                  </a:lnTo>
                  <a:lnTo>
                    <a:pt x="250" y="538"/>
                  </a:lnTo>
                  <a:lnTo>
                    <a:pt x="248" y="538"/>
                  </a:lnTo>
                  <a:lnTo>
                    <a:pt x="247" y="538"/>
                  </a:lnTo>
                  <a:lnTo>
                    <a:pt x="246" y="538"/>
                  </a:lnTo>
                  <a:lnTo>
                    <a:pt x="245" y="538"/>
                  </a:lnTo>
                  <a:lnTo>
                    <a:pt x="244" y="538"/>
                  </a:lnTo>
                  <a:lnTo>
                    <a:pt x="242" y="538"/>
                  </a:lnTo>
                  <a:lnTo>
                    <a:pt x="241" y="538"/>
                  </a:lnTo>
                  <a:lnTo>
                    <a:pt x="240" y="537"/>
                  </a:lnTo>
                  <a:lnTo>
                    <a:pt x="240" y="535"/>
                  </a:lnTo>
                  <a:lnTo>
                    <a:pt x="240" y="534"/>
                  </a:lnTo>
                  <a:lnTo>
                    <a:pt x="240" y="533"/>
                  </a:lnTo>
                  <a:lnTo>
                    <a:pt x="239" y="532"/>
                  </a:lnTo>
                  <a:lnTo>
                    <a:pt x="238" y="531"/>
                  </a:lnTo>
                  <a:lnTo>
                    <a:pt x="237" y="531"/>
                  </a:lnTo>
                  <a:lnTo>
                    <a:pt x="236" y="530"/>
                  </a:lnTo>
                  <a:lnTo>
                    <a:pt x="235" y="529"/>
                  </a:lnTo>
                  <a:lnTo>
                    <a:pt x="235" y="528"/>
                  </a:lnTo>
                  <a:lnTo>
                    <a:pt x="234" y="528"/>
                  </a:lnTo>
                  <a:lnTo>
                    <a:pt x="234" y="526"/>
                  </a:lnTo>
                  <a:lnTo>
                    <a:pt x="233" y="526"/>
                  </a:lnTo>
                  <a:lnTo>
                    <a:pt x="232" y="525"/>
                  </a:lnTo>
                  <a:lnTo>
                    <a:pt x="231" y="525"/>
                  </a:lnTo>
                  <a:lnTo>
                    <a:pt x="230" y="525"/>
                  </a:lnTo>
                  <a:lnTo>
                    <a:pt x="229" y="525"/>
                  </a:lnTo>
                  <a:lnTo>
                    <a:pt x="229" y="526"/>
                  </a:lnTo>
                  <a:lnTo>
                    <a:pt x="230" y="527"/>
                  </a:lnTo>
                  <a:lnTo>
                    <a:pt x="230" y="528"/>
                  </a:lnTo>
                  <a:lnTo>
                    <a:pt x="231" y="529"/>
                  </a:lnTo>
                  <a:lnTo>
                    <a:pt x="231" y="530"/>
                  </a:lnTo>
                  <a:lnTo>
                    <a:pt x="231" y="531"/>
                  </a:lnTo>
                  <a:lnTo>
                    <a:pt x="231" y="533"/>
                  </a:lnTo>
                  <a:lnTo>
                    <a:pt x="233" y="534"/>
                  </a:lnTo>
                  <a:lnTo>
                    <a:pt x="234" y="534"/>
                  </a:lnTo>
                  <a:lnTo>
                    <a:pt x="235" y="534"/>
                  </a:lnTo>
                  <a:lnTo>
                    <a:pt x="236" y="535"/>
                  </a:lnTo>
                  <a:lnTo>
                    <a:pt x="236" y="536"/>
                  </a:lnTo>
                  <a:lnTo>
                    <a:pt x="235" y="536"/>
                  </a:lnTo>
                  <a:lnTo>
                    <a:pt x="235" y="537"/>
                  </a:lnTo>
                  <a:lnTo>
                    <a:pt x="235" y="538"/>
                  </a:lnTo>
                  <a:lnTo>
                    <a:pt x="235" y="539"/>
                  </a:lnTo>
                  <a:lnTo>
                    <a:pt x="236" y="540"/>
                  </a:lnTo>
                  <a:lnTo>
                    <a:pt x="237" y="540"/>
                  </a:lnTo>
                  <a:lnTo>
                    <a:pt x="237" y="541"/>
                  </a:lnTo>
                  <a:lnTo>
                    <a:pt x="238" y="542"/>
                  </a:lnTo>
                  <a:lnTo>
                    <a:pt x="240" y="544"/>
                  </a:lnTo>
                  <a:lnTo>
                    <a:pt x="241" y="544"/>
                  </a:lnTo>
                  <a:lnTo>
                    <a:pt x="242" y="544"/>
                  </a:lnTo>
                  <a:lnTo>
                    <a:pt x="244" y="544"/>
                  </a:lnTo>
                  <a:lnTo>
                    <a:pt x="245" y="544"/>
                  </a:lnTo>
                  <a:lnTo>
                    <a:pt x="246" y="544"/>
                  </a:lnTo>
                  <a:lnTo>
                    <a:pt x="247" y="544"/>
                  </a:lnTo>
                  <a:lnTo>
                    <a:pt x="248" y="546"/>
                  </a:lnTo>
                  <a:lnTo>
                    <a:pt x="250" y="548"/>
                  </a:lnTo>
                  <a:lnTo>
                    <a:pt x="252" y="550"/>
                  </a:lnTo>
                  <a:lnTo>
                    <a:pt x="252" y="551"/>
                  </a:lnTo>
                  <a:lnTo>
                    <a:pt x="253" y="552"/>
                  </a:lnTo>
                  <a:lnTo>
                    <a:pt x="253" y="553"/>
                  </a:lnTo>
                  <a:lnTo>
                    <a:pt x="254" y="554"/>
                  </a:lnTo>
                  <a:lnTo>
                    <a:pt x="254" y="555"/>
                  </a:lnTo>
                  <a:lnTo>
                    <a:pt x="255" y="555"/>
                  </a:lnTo>
                  <a:lnTo>
                    <a:pt x="255" y="556"/>
                  </a:lnTo>
                  <a:lnTo>
                    <a:pt x="256" y="557"/>
                  </a:lnTo>
                  <a:lnTo>
                    <a:pt x="256" y="558"/>
                  </a:lnTo>
                  <a:lnTo>
                    <a:pt x="256" y="559"/>
                  </a:lnTo>
                  <a:lnTo>
                    <a:pt x="256" y="560"/>
                  </a:lnTo>
                  <a:lnTo>
                    <a:pt x="257" y="560"/>
                  </a:lnTo>
                  <a:lnTo>
                    <a:pt x="257" y="561"/>
                  </a:lnTo>
                  <a:lnTo>
                    <a:pt x="257" y="563"/>
                  </a:lnTo>
                  <a:lnTo>
                    <a:pt x="256" y="564"/>
                  </a:lnTo>
                  <a:lnTo>
                    <a:pt x="255" y="564"/>
                  </a:lnTo>
                  <a:lnTo>
                    <a:pt x="255" y="563"/>
                  </a:lnTo>
                  <a:lnTo>
                    <a:pt x="253" y="563"/>
                  </a:lnTo>
                  <a:lnTo>
                    <a:pt x="253" y="564"/>
                  </a:lnTo>
                  <a:lnTo>
                    <a:pt x="251" y="565"/>
                  </a:lnTo>
                  <a:lnTo>
                    <a:pt x="250" y="567"/>
                  </a:lnTo>
                  <a:lnTo>
                    <a:pt x="249" y="568"/>
                  </a:lnTo>
                  <a:lnTo>
                    <a:pt x="248" y="568"/>
                  </a:lnTo>
                  <a:lnTo>
                    <a:pt x="247" y="569"/>
                  </a:lnTo>
                  <a:lnTo>
                    <a:pt x="246" y="569"/>
                  </a:lnTo>
                  <a:lnTo>
                    <a:pt x="245" y="569"/>
                  </a:lnTo>
                  <a:lnTo>
                    <a:pt x="245" y="571"/>
                  </a:lnTo>
                  <a:lnTo>
                    <a:pt x="246" y="571"/>
                  </a:lnTo>
                  <a:lnTo>
                    <a:pt x="247" y="572"/>
                  </a:lnTo>
                  <a:lnTo>
                    <a:pt x="248" y="572"/>
                  </a:lnTo>
                  <a:lnTo>
                    <a:pt x="249" y="571"/>
                  </a:lnTo>
                  <a:lnTo>
                    <a:pt x="250" y="569"/>
                  </a:lnTo>
                  <a:lnTo>
                    <a:pt x="250" y="568"/>
                  </a:lnTo>
                  <a:lnTo>
                    <a:pt x="251" y="567"/>
                  </a:lnTo>
                  <a:lnTo>
                    <a:pt x="252" y="567"/>
                  </a:lnTo>
                  <a:lnTo>
                    <a:pt x="252" y="568"/>
                  </a:lnTo>
                  <a:lnTo>
                    <a:pt x="253" y="568"/>
                  </a:lnTo>
                  <a:lnTo>
                    <a:pt x="253" y="569"/>
                  </a:lnTo>
                  <a:lnTo>
                    <a:pt x="253" y="571"/>
                  </a:lnTo>
                  <a:lnTo>
                    <a:pt x="253" y="572"/>
                  </a:lnTo>
                  <a:lnTo>
                    <a:pt x="253" y="574"/>
                  </a:lnTo>
                  <a:lnTo>
                    <a:pt x="253" y="575"/>
                  </a:lnTo>
                  <a:lnTo>
                    <a:pt x="253" y="576"/>
                  </a:lnTo>
                  <a:lnTo>
                    <a:pt x="253" y="577"/>
                  </a:lnTo>
                  <a:lnTo>
                    <a:pt x="253" y="578"/>
                  </a:lnTo>
                  <a:lnTo>
                    <a:pt x="253" y="580"/>
                  </a:lnTo>
                  <a:lnTo>
                    <a:pt x="253" y="583"/>
                  </a:lnTo>
                  <a:lnTo>
                    <a:pt x="252" y="584"/>
                  </a:lnTo>
                  <a:lnTo>
                    <a:pt x="252" y="585"/>
                  </a:lnTo>
                  <a:lnTo>
                    <a:pt x="252" y="586"/>
                  </a:lnTo>
                  <a:lnTo>
                    <a:pt x="253" y="586"/>
                  </a:lnTo>
                  <a:lnTo>
                    <a:pt x="253" y="587"/>
                  </a:lnTo>
                  <a:lnTo>
                    <a:pt x="252" y="587"/>
                  </a:lnTo>
                  <a:lnTo>
                    <a:pt x="252" y="588"/>
                  </a:lnTo>
                  <a:lnTo>
                    <a:pt x="252" y="589"/>
                  </a:lnTo>
                  <a:lnTo>
                    <a:pt x="252" y="590"/>
                  </a:lnTo>
                  <a:lnTo>
                    <a:pt x="252" y="591"/>
                  </a:lnTo>
                  <a:lnTo>
                    <a:pt x="251" y="592"/>
                  </a:lnTo>
                  <a:lnTo>
                    <a:pt x="251" y="593"/>
                  </a:lnTo>
                  <a:lnTo>
                    <a:pt x="251" y="594"/>
                  </a:lnTo>
                  <a:lnTo>
                    <a:pt x="251" y="596"/>
                  </a:lnTo>
                  <a:lnTo>
                    <a:pt x="251" y="598"/>
                  </a:lnTo>
                  <a:lnTo>
                    <a:pt x="252" y="597"/>
                  </a:lnTo>
                  <a:lnTo>
                    <a:pt x="252" y="596"/>
                  </a:lnTo>
                  <a:lnTo>
                    <a:pt x="251" y="596"/>
                  </a:lnTo>
                  <a:lnTo>
                    <a:pt x="252" y="596"/>
                  </a:lnTo>
                  <a:lnTo>
                    <a:pt x="252" y="597"/>
                  </a:lnTo>
                  <a:lnTo>
                    <a:pt x="252" y="598"/>
                  </a:lnTo>
                  <a:lnTo>
                    <a:pt x="252" y="599"/>
                  </a:lnTo>
                  <a:lnTo>
                    <a:pt x="252" y="600"/>
                  </a:lnTo>
                  <a:lnTo>
                    <a:pt x="253" y="601"/>
                  </a:lnTo>
                  <a:lnTo>
                    <a:pt x="253" y="602"/>
                  </a:lnTo>
                  <a:lnTo>
                    <a:pt x="253" y="603"/>
                  </a:lnTo>
                  <a:lnTo>
                    <a:pt x="253" y="604"/>
                  </a:lnTo>
                  <a:lnTo>
                    <a:pt x="254" y="605"/>
                  </a:lnTo>
                  <a:lnTo>
                    <a:pt x="254" y="606"/>
                  </a:lnTo>
                  <a:lnTo>
                    <a:pt x="255" y="607"/>
                  </a:lnTo>
                  <a:lnTo>
                    <a:pt x="255" y="608"/>
                  </a:lnTo>
                  <a:lnTo>
                    <a:pt x="255" y="610"/>
                  </a:lnTo>
                  <a:lnTo>
                    <a:pt x="256" y="611"/>
                  </a:lnTo>
                  <a:lnTo>
                    <a:pt x="256" y="612"/>
                  </a:lnTo>
                  <a:lnTo>
                    <a:pt x="257" y="612"/>
                  </a:lnTo>
                  <a:lnTo>
                    <a:pt x="257" y="613"/>
                  </a:lnTo>
                  <a:lnTo>
                    <a:pt x="256" y="613"/>
                  </a:lnTo>
                  <a:lnTo>
                    <a:pt x="257" y="613"/>
                  </a:lnTo>
                  <a:lnTo>
                    <a:pt x="257" y="614"/>
                  </a:lnTo>
                  <a:lnTo>
                    <a:pt x="256" y="614"/>
                  </a:lnTo>
                  <a:lnTo>
                    <a:pt x="256" y="615"/>
                  </a:lnTo>
                  <a:lnTo>
                    <a:pt x="256" y="616"/>
                  </a:lnTo>
                  <a:lnTo>
                    <a:pt x="256" y="617"/>
                  </a:lnTo>
                  <a:lnTo>
                    <a:pt x="255" y="617"/>
                  </a:lnTo>
                  <a:lnTo>
                    <a:pt x="255" y="618"/>
                  </a:lnTo>
                  <a:lnTo>
                    <a:pt x="254" y="619"/>
                  </a:lnTo>
                  <a:lnTo>
                    <a:pt x="254" y="621"/>
                  </a:lnTo>
                  <a:lnTo>
                    <a:pt x="253" y="621"/>
                  </a:lnTo>
                  <a:lnTo>
                    <a:pt x="252" y="619"/>
                  </a:lnTo>
                  <a:lnTo>
                    <a:pt x="251" y="619"/>
                  </a:lnTo>
                  <a:lnTo>
                    <a:pt x="251" y="618"/>
                  </a:lnTo>
                  <a:lnTo>
                    <a:pt x="250" y="618"/>
                  </a:lnTo>
                  <a:lnTo>
                    <a:pt x="248" y="618"/>
                  </a:lnTo>
                  <a:lnTo>
                    <a:pt x="248" y="617"/>
                  </a:lnTo>
                  <a:lnTo>
                    <a:pt x="247" y="617"/>
                  </a:lnTo>
                  <a:lnTo>
                    <a:pt x="247" y="618"/>
                  </a:lnTo>
                  <a:lnTo>
                    <a:pt x="246" y="618"/>
                  </a:lnTo>
                  <a:lnTo>
                    <a:pt x="246" y="617"/>
                  </a:lnTo>
                  <a:lnTo>
                    <a:pt x="246" y="616"/>
                  </a:lnTo>
                  <a:lnTo>
                    <a:pt x="245" y="616"/>
                  </a:lnTo>
                  <a:lnTo>
                    <a:pt x="245" y="617"/>
                  </a:lnTo>
                  <a:lnTo>
                    <a:pt x="244" y="617"/>
                  </a:lnTo>
                  <a:lnTo>
                    <a:pt x="242" y="618"/>
                  </a:lnTo>
                  <a:lnTo>
                    <a:pt x="242" y="617"/>
                  </a:lnTo>
                  <a:lnTo>
                    <a:pt x="241" y="617"/>
                  </a:lnTo>
                  <a:lnTo>
                    <a:pt x="241" y="618"/>
                  </a:lnTo>
                  <a:lnTo>
                    <a:pt x="240" y="618"/>
                  </a:lnTo>
                  <a:lnTo>
                    <a:pt x="239" y="618"/>
                  </a:lnTo>
                  <a:lnTo>
                    <a:pt x="239" y="619"/>
                  </a:lnTo>
                  <a:lnTo>
                    <a:pt x="239" y="621"/>
                  </a:lnTo>
                  <a:lnTo>
                    <a:pt x="238" y="621"/>
                  </a:lnTo>
                  <a:lnTo>
                    <a:pt x="238" y="622"/>
                  </a:lnTo>
                  <a:lnTo>
                    <a:pt x="238" y="621"/>
                  </a:lnTo>
                  <a:lnTo>
                    <a:pt x="237" y="621"/>
                  </a:lnTo>
                  <a:lnTo>
                    <a:pt x="236" y="619"/>
                  </a:lnTo>
                  <a:lnTo>
                    <a:pt x="236" y="618"/>
                  </a:lnTo>
                  <a:lnTo>
                    <a:pt x="236" y="616"/>
                  </a:lnTo>
                  <a:lnTo>
                    <a:pt x="236" y="615"/>
                  </a:lnTo>
                  <a:lnTo>
                    <a:pt x="235" y="616"/>
                  </a:lnTo>
                  <a:lnTo>
                    <a:pt x="236" y="616"/>
                  </a:lnTo>
                  <a:lnTo>
                    <a:pt x="236" y="617"/>
                  </a:lnTo>
                  <a:lnTo>
                    <a:pt x="235" y="617"/>
                  </a:lnTo>
                  <a:lnTo>
                    <a:pt x="235" y="618"/>
                  </a:lnTo>
                  <a:lnTo>
                    <a:pt x="235" y="622"/>
                  </a:lnTo>
                  <a:lnTo>
                    <a:pt x="235" y="623"/>
                  </a:lnTo>
                  <a:lnTo>
                    <a:pt x="236" y="624"/>
                  </a:lnTo>
                  <a:lnTo>
                    <a:pt x="237" y="624"/>
                  </a:lnTo>
                  <a:lnTo>
                    <a:pt x="239" y="623"/>
                  </a:lnTo>
                  <a:lnTo>
                    <a:pt x="240" y="623"/>
                  </a:lnTo>
                  <a:lnTo>
                    <a:pt x="241" y="623"/>
                  </a:lnTo>
                  <a:lnTo>
                    <a:pt x="242" y="623"/>
                  </a:lnTo>
                  <a:lnTo>
                    <a:pt x="242" y="624"/>
                  </a:lnTo>
                  <a:lnTo>
                    <a:pt x="242" y="625"/>
                  </a:lnTo>
                  <a:lnTo>
                    <a:pt x="241" y="625"/>
                  </a:lnTo>
                  <a:lnTo>
                    <a:pt x="241" y="626"/>
                  </a:lnTo>
                  <a:lnTo>
                    <a:pt x="242" y="626"/>
                  </a:lnTo>
                  <a:lnTo>
                    <a:pt x="242" y="625"/>
                  </a:lnTo>
                  <a:lnTo>
                    <a:pt x="244" y="625"/>
                  </a:lnTo>
                  <a:lnTo>
                    <a:pt x="245" y="625"/>
                  </a:lnTo>
                  <a:lnTo>
                    <a:pt x="244" y="625"/>
                  </a:lnTo>
                  <a:lnTo>
                    <a:pt x="244" y="626"/>
                  </a:lnTo>
                  <a:lnTo>
                    <a:pt x="245" y="625"/>
                  </a:lnTo>
                  <a:lnTo>
                    <a:pt x="245" y="626"/>
                  </a:lnTo>
                  <a:lnTo>
                    <a:pt x="246" y="627"/>
                  </a:lnTo>
                  <a:lnTo>
                    <a:pt x="247" y="627"/>
                  </a:lnTo>
                  <a:lnTo>
                    <a:pt x="248" y="627"/>
                  </a:lnTo>
                  <a:lnTo>
                    <a:pt x="249" y="627"/>
                  </a:lnTo>
                  <a:lnTo>
                    <a:pt x="249" y="628"/>
                  </a:lnTo>
                  <a:lnTo>
                    <a:pt x="250" y="628"/>
                  </a:lnTo>
                  <a:lnTo>
                    <a:pt x="250" y="629"/>
                  </a:lnTo>
                  <a:lnTo>
                    <a:pt x="250" y="630"/>
                  </a:lnTo>
                  <a:lnTo>
                    <a:pt x="249" y="630"/>
                  </a:lnTo>
                  <a:lnTo>
                    <a:pt x="248" y="631"/>
                  </a:lnTo>
                  <a:lnTo>
                    <a:pt x="248" y="632"/>
                  </a:lnTo>
                  <a:lnTo>
                    <a:pt x="247" y="632"/>
                  </a:lnTo>
                  <a:lnTo>
                    <a:pt x="247" y="633"/>
                  </a:lnTo>
                  <a:lnTo>
                    <a:pt x="247" y="634"/>
                  </a:lnTo>
                  <a:lnTo>
                    <a:pt x="248" y="633"/>
                  </a:lnTo>
                  <a:lnTo>
                    <a:pt x="248" y="632"/>
                  </a:lnTo>
                  <a:lnTo>
                    <a:pt x="249" y="632"/>
                  </a:lnTo>
                  <a:lnTo>
                    <a:pt x="250" y="632"/>
                  </a:lnTo>
                  <a:lnTo>
                    <a:pt x="249" y="632"/>
                  </a:lnTo>
                  <a:lnTo>
                    <a:pt x="249" y="633"/>
                  </a:lnTo>
                  <a:lnTo>
                    <a:pt x="249" y="634"/>
                  </a:lnTo>
                  <a:lnTo>
                    <a:pt x="248" y="634"/>
                  </a:lnTo>
                  <a:lnTo>
                    <a:pt x="248" y="635"/>
                  </a:lnTo>
                  <a:lnTo>
                    <a:pt x="248" y="636"/>
                  </a:lnTo>
                  <a:lnTo>
                    <a:pt x="247" y="636"/>
                  </a:lnTo>
                  <a:lnTo>
                    <a:pt x="247" y="637"/>
                  </a:lnTo>
                  <a:lnTo>
                    <a:pt x="247" y="638"/>
                  </a:lnTo>
                  <a:lnTo>
                    <a:pt x="246" y="639"/>
                  </a:lnTo>
                  <a:lnTo>
                    <a:pt x="246" y="640"/>
                  </a:lnTo>
                  <a:lnTo>
                    <a:pt x="245" y="640"/>
                  </a:lnTo>
                  <a:lnTo>
                    <a:pt x="245" y="641"/>
                  </a:lnTo>
                  <a:lnTo>
                    <a:pt x="246" y="641"/>
                  </a:lnTo>
                  <a:lnTo>
                    <a:pt x="245" y="643"/>
                  </a:lnTo>
                  <a:lnTo>
                    <a:pt x="245" y="644"/>
                  </a:lnTo>
                  <a:lnTo>
                    <a:pt x="244" y="646"/>
                  </a:lnTo>
                  <a:lnTo>
                    <a:pt x="242" y="647"/>
                  </a:lnTo>
                  <a:lnTo>
                    <a:pt x="242" y="648"/>
                  </a:lnTo>
                  <a:lnTo>
                    <a:pt x="241" y="648"/>
                  </a:lnTo>
                  <a:lnTo>
                    <a:pt x="240" y="648"/>
                  </a:lnTo>
                  <a:lnTo>
                    <a:pt x="239" y="649"/>
                  </a:lnTo>
                  <a:lnTo>
                    <a:pt x="239" y="650"/>
                  </a:lnTo>
                  <a:lnTo>
                    <a:pt x="238" y="650"/>
                  </a:lnTo>
                  <a:lnTo>
                    <a:pt x="237" y="650"/>
                  </a:lnTo>
                  <a:lnTo>
                    <a:pt x="236" y="650"/>
                  </a:lnTo>
                  <a:lnTo>
                    <a:pt x="235" y="650"/>
                  </a:lnTo>
                  <a:lnTo>
                    <a:pt x="236" y="650"/>
                  </a:lnTo>
                  <a:lnTo>
                    <a:pt x="236" y="651"/>
                  </a:lnTo>
                  <a:lnTo>
                    <a:pt x="237" y="651"/>
                  </a:lnTo>
                  <a:lnTo>
                    <a:pt x="238" y="651"/>
                  </a:lnTo>
                  <a:lnTo>
                    <a:pt x="238" y="652"/>
                  </a:lnTo>
                  <a:lnTo>
                    <a:pt x="238" y="651"/>
                  </a:lnTo>
                  <a:lnTo>
                    <a:pt x="239" y="651"/>
                  </a:lnTo>
                  <a:lnTo>
                    <a:pt x="239" y="652"/>
                  </a:lnTo>
                  <a:lnTo>
                    <a:pt x="240" y="651"/>
                  </a:lnTo>
                  <a:lnTo>
                    <a:pt x="241" y="651"/>
                  </a:lnTo>
                  <a:lnTo>
                    <a:pt x="241" y="652"/>
                  </a:lnTo>
                  <a:lnTo>
                    <a:pt x="241" y="653"/>
                  </a:lnTo>
                  <a:lnTo>
                    <a:pt x="241" y="654"/>
                  </a:lnTo>
                  <a:lnTo>
                    <a:pt x="241" y="655"/>
                  </a:lnTo>
                  <a:lnTo>
                    <a:pt x="241" y="656"/>
                  </a:lnTo>
                  <a:lnTo>
                    <a:pt x="241" y="657"/>
                  </a:lnTo>
                  <a:lnTo>
                    <a:pt x="242" y="658"/>
                  </a:lnTo>
                  <a:lnTo>
                    <a:pt x="242" y="657"/>
                  </a:lnTo>
                  <a:lnTo>
                    <a:pt x="242" y="658"/>
                  </a:lnTo>
                  <a:lnTo>
                    <a:pt x="241" y="659"/>
                  </a:lnTo>
                  <a:lnTo>
                    <a:pt x="240" y="660"/>
                  </a:lnTo>
                  <a:lnTo>
                    <a:pt x="239" y="660"/>
                  </a:lnTo>
                  <a:lnTo>
                    <a:pt x="239" y="659"/>
                  </a:lnTo>
                  <a:lnTo>
                    <a:pt x="238" y="658"/>
                  </a:lnTo>
                  <a:lnTo>
                    <a:pt x="238" y="659"/>
                  </a:lnTo>
                  <a:lnTo>
                    <a:pt x="239" y="659"/>
                  </a:lnTo>
                  <a:lnTo>
                    <a:pt x="239" y="660"/>
                  </a:lnTo>
                  <a:lnTo>
                    <a:pt x="238" y="661"/>
                  </a:lnTo>
                  <a:lnTo>
                    <a:pt x="238" y="660"/>
                  </a:lnTo>
                  <a:lnTo>
                    <a:pt x="238" y="661"/>
                  </a:lnTo>
                  <a:lnTo>
                    <a:pt x="237" y="661"/>
                  </a:lnTo>
                  <a:lnTo>
                    <a:pt x="237" y="662"/>
                  </a:lnTo>
                  <a:lnTo>
                    <a:pt x="236" y="662"/>
                  </a:lnTo>
                  <a:lnTo>
                    <a:pt x="235" y="662"/>
                  </a:lnTo>
                  <a:lnTo>
                    <a:pt x="236" y="660"/>
                  </a:lnTo>
                  <a:lnTo>
                    <a:pt x="236" y="659"/>
                  </a:lnTo>
                  <a:lnTo>
                    <a:pt x="235" y="658"/>
                  </a:lnTo>
                  <a:lnTo>
                    <a:pt x="234" y="658"/>
                  </a:lnTo>
                  <a:lnTo>
                    <a:pt x="233" y="657"/>
                  </a:lnTo>
                  <a:lnTo>
                    <a:pt x="233" y="658"/>
                  </a:lnTo>
                  <a:lnTo>
                    <a:pt x="234" y="659"/>
                  </a:lnTo>
                  <a:lnTo>
                    <a:pt x="235" y="659"/>
                  </a:lnTo>
                  <a:lnTo>
                    <a:pt x="235" y="660"/>
                  </a:lnTo>
                  <a:lnTo>
                    <a:pt x="234" y="661"/>
                  </a:lnTo>
                  <a:lnTo>
                    <a:pt x="234" y="662"/>
                  </a:lnTo>
                  <a:lnTo>
                    <a:pt x="233" y="662"/>
                  </a:lnTo>
                  <a:lnTo>
                    <a:pt x="234" y="662"/>
                  </a:lnTo>
                  <a:lnTo>
                    <a:pt x="234" y="663"/>
                  </a:lnTo>
                  <a:lnTo>
                    <a:pt x="234" y="664"/>
                  </a:lnTo>
                  <a:lnTo>
                    <a:pt x="234" y="665"/>
                  </a:lnTo>
                  <a:lnTo>
                    <a:pt x="234" y="666"/>
                  </a:lnTo>
                  <a:lnTo>
                    <a:pt x="235" y="666"/>
                  </a:lnTo>
                  <a:lnTo>
                    <a:pt x="235" y="667"/>
                  </a:lnTo>
                  <a:lnTo>
                    <a:pt x="234" y="667"/>
                  </a:lnTo>
                  <a:lnTo>
                    <a:pt x="234" y="668"/>
                  </a:lnTo>
                  <a:lnTo>
                    <a:pt x="235" y="668"/>
                  </a:lnTo>
                  <a:lnTo>
                    <a:pt x="235" y="667"/>
                  </a:lnTo>
                  <a:lnTo>
                    <a:pt x="235" y="666"/>
                  </a:lnTo>
                  <a:lnTo>
                    <a:pt x="235" y="665"/>
                  </a:lnTo>
                  <a:lnTo>
                    <a:pt x="236" y="665"/>
                  </a:lnTo>
                  <a:lnTo>
                    <a:pt x="237" y="666"/>
                  </a:lnTo>
                  <a:lnTo>
                    <a:pt x="238" y="666"/>
                  </a:lnTo>
                  <a:lnTo>
                    <a:pt x="238" y="667"/>
                  </a:lnTo>
                  <a:lnTo>
                    <a:pt x="239" y="668"/>
                  </a:lnTo>
                  <a:lnTo>
                    <a:pt x="238" y="668"/>
                  </a:lnTo>
                  <a:lnTo>
                    <a:pt x="238" y="669"/>
                  </a:lnTo>
                  <a:lnTo>
                    <a:pt x="237" y="669"/>
                  </a:lnTo>
                  <a:lnTo>
                    <a:pt x="236" y="671"/>
                  </a:lnTo>
                  <a:lnTo>
                    <a:pt x="237" y="671"/>
                  </a:lnTo>
                  <a:lnTo>
                    <a:pt x="238" y="671"/>
                  </a:lnTo>
                  <a:lnTo>
                    <a:pt x="239" y="671"/>
                  </a:lnTo>
                  <a:lnTo>
                    <a:pt x="239" y="672"/>
                  </a:lnTo>
                  <a:lnTo>
                    <a:pt x="240" y="672"/>
                  </a:lnTo>
                  <a:lnTo>
                    <a:pt x="239" y="672"/>
                  </a:lnTo>
                  <a:lnTo>
                    <a:pt x="240" y="672"/>
                  </a:lnTo>
                  <a:lnTo>
                    <a:pt x="240" y="671"/>
                  </a:lnTo>
                  <a:lnTo>
                    <a:pt x="239" y="671"/>
                  </a:lnTo>
                  <a:lnTo>
                    <a:pt x="240" y="669"/>
                  </a:lnTo>
                  <a:lnTo>
                    <a:pt x="240" y="668"/>
                  </a:lnTo>
                  <a:lnTo>
                    <a:pt x="241" y="668"/>
                  </a:lnTo>
                  <a:lnTo>
                    <a:pt x="241" y="667"/>
                  </a:lnTo>
                  <a:lnTo>
                    <a:pt x="242" y="667"/>
                  </a:lnTo>
                  <a:lnTo>
                    <a:pt x="244" y="667"/>
                  </a:lnTo>
                  <a:lnTo>
                    <a:pt x="244" y="668"/>
                  </a:lnTo>
                  <a:lnTo>
                    <a:pt x="244" y="669"/>
                  </a:lnTo>
                  <a:lnTo>
                    <a:pt x="245" y="669"/>
                  </a:lnTo>
                  <a:lnTo>
                    <a:pt x="244" y="671"/>
                  </a:lnTo>
                  <a:lnTo>
                    <a:pt x="245" y="671"/>
                  </a:lnTo>
                  <a:lnTo>
                    <a:pt x="245" y="672"/>
                  </a:lnTo>
                  <a:lnTo>
                    <a:pt x="245" y="673"/>
                  </a:lnTo>
                  <a:lnTo>
                    <a:pt x="245" y="674"/>
                  </a:lnTo>
                  <a:lnTo>
                    <a:pt x="245" y="675"/>
                  </a:lnTo>
                  <a:lnTo>
                    <a:pt x="246" y="676"/>
                  </a:lnTo>
                  <a:lnTo>
                    <a:pt x="246" y="677"/>
                  </a:lnTo>
                  <a:lnTo>
                    <a:pt x="245" y="678"/>
                  </a:lnTo>
                  <a:lnTo>
                    <a:pt x="244" y="679"/>
                  </a:lnTo>
                  <a:lnTo>
                    <a:pt x="242" y="680"/>
                  </a:lnTo>
                  <a:lnTo>
                    <a:pt x="242" y="681"/>
                  </a:lnTo>
                  <a:lnTo>
                    <a:pt x="241" y="681"/>
                  </a:lnTo>
                  <a:lnTo>
                    <a:pt x="241" y="680"/>
                  </a:lnTo>
                  <a:lnTo>
                    <a:pt x="242" y="679"/>
                  </a:lnTo>
                  <a:lnTo>
                    <a:pt x="242" y="678"/>
                  </a:lnTo>
                  <a:lnTo>
                    <a:pt x="242" y="677"/>
                  </a:lnTo>
                  <a:lnTo>
                    <a:pt x="241" y="677"/>
                  </a:lnTo>
                  <a:lnTo>
                    <a:pt x="242" y="678"/>
                  </a:lnTo>
                  <a:lnTo>
                    <a:pt x="241" y="679"/>
                  </a:lnTo>
                  <a:lnTo>
                    <a:pt x="240" y="679"/>
                  </a:lnTo>
                  <a:lnTo>
                    <a:pt x="239" y="679"/>
                  </a:lnTo>
                  <a:lnTo>
                    <a:pt x="239" y="680"/>
                  </a:lnTo>
                  <a:lnTo>
                    <a:pt x="240" y="680"/>
                  </a:lnTo>
                  <a:lnTo>
                    <a:pt x="240" y="681"/>
                  </a:lnTo>
                  <a:lnTo>
                    <a:pt x="240" y="682"/>
                  </a:lnTo>
                  <a:lnTo>
                    <a:pt x="239" y="682"/>
                  </a:lnTo>
                  <a:lnTo>
                    <a:pt x="239" y="681"/>
                  </a:lnTo>
                  <a:lnTo>
                    <a:pt x="239" y="682"/>
                  </a:lnTo>
                  <a:lnTo>
                    <a:pt x="239" y="683"/>
                  </a:lnTo>
                  <a:lnTo>
                    <a:pt x="239" y="684"/>
                  </a:lnTo>
                  <a:lnTo>
                    <a:pt x="238" y="683"/>
                  </a:lnTo>
                  <a:lnTo>
                    <a:pt x="237" y="683"/>
                  </a:lnTo>
                  <a:lnTo>
                    <a:pt x="236" y="683"/>
                  </a:lnTo>
                  <a:lnTo>
                    <a:pt x="235" y="683"/>
                  </a:lnTo>
                  <a:lnTo>
                    <a:pt x="235" y="684"/>
                  </a:lnTo>
                  <a:lnTo>
                    <a:pt x="236" y="683"/>
                  </a:lnTo>
                  <a:lnTo>
                    <a:pt x="237" y="683"/>
                  </a:lnTo>
                  <a:lnTo>
                    <a:pt x="237" y="684"/>
                  </a:lnTo>
                  <a:lnTo>
                    <a:pt x="236" y="684"/>
                  </a:lnTo>
                  <a:lnTo>
                    <a:pt x="236" y="685"/>
                  </a:lnTo>
                  <a:lnTo>
                    <a:pt x="236" y="686"/>
                  </a:lnTo>
                  <a:lnTo>
                    <a:pt x="236" y="687"/>
                  </a:lnTo>
                  <a:lnTo>
                    <a:pt x="236" y="688"/>
                  </a:lnTo>
                  <a:lnTo>
                    <a:pt x="235" y="689"/>
                  </a:lnTo>
                  <a:lnTo>
                    <a:pt x="235" y="690"/>
                  </a:lnTo>
                  <a:lnTo>
                    <a:pt x="234" y="691"/>
                  </a:lnTo>
                  <a:lnTo>
                    <a:pt x="235" y="691"/>
                  </a:lnTo>
                  <a:lnTo>
                    <a:pt x="235" y="692"/>
                  </a:lnTo>
                  <a:lnTo>
                    <a:pt x="236" y="692"/>
                  </a:lnTo>
                  <a:lnTo>
                    <a:pt x="237" y="691"/>
                  </a:lnTo>
                  <a:lnTo>
                    <a:pt x="237" y="690"/>
                  </a:lnTo>
                  <a:lnTo>
                    <a:pt x="238" y="689"/>
                  </a:lnTo>
                  <a:lnTo>
                    <a:pt x="238" y="688"/>
                  </a:lnTo>
                  <a:lnTo>
                    <a:pt x="237" y="687"/>
                  </a:lnTo>
                  <a:lnTo>
                    <a:pt x="238" y="686"/>
                  </a:lnTo>
                  <a:lnTo>
                    <a:pt x="239" y="686"/>
                  </a:lnTo>
                  <a:lnTo>
                    <a:pt x="239" y="687"/>
                  </a:lnTo>
                  <a:lnTo>
                    <a:pt x="239" y="686"/>
                  </a:lnTo>
                  <a:lnTo>
                    <a:pt x="239" y="685"/>
                  </a:lnTo>
                  <a:lnTo>
                    <a:pt x="240" y="685"/>
                  </a:lnTo>
                  <a:lnTo>
                    <a:pt x="241" y="685"/>
                  </a:lnTo>
                  <a:lnTo>
                    <a:pt x="241" y="686"/>
                  </a:lnTo>
                  <a:lnTo>
                    <a:pt x="242" y="687"/>
                  </a:lnTo>
                  <a:lnTo>
                    <a:pt x="242" y="688"/>
                  </a:lnTo>
                  <a:lnTo>
                    <a:pt x="242" y="687"/>
                  </a:lnTo>
                  <a:lnTo>
                    <a:pt x="244" y="687"/>
                  </a:lnTo>
                  <a:lnTo>
                    <a:pt x="242" y="687"/>
                  </a:lnTo>
                  <a:lnTo>
                    <a:pt x="242" y="686"/>
                  </a:lnTo>
                  <a:lnTo>
                    <a:pt x="242" y="685"/>
                  </a:lnTo>
                  <a:lnTo>
                    <a:pt x="244" y="685"/>
                  </a:lnTo>
                  <a:lnTo>
                    <a:pt x="245" y="685"/>
                  </a:lnTo>
                  <a:lnTo>
                    <a:pt x="244" y="684"/>
                  </a:lnTo>
                  <a:lnTo>
                    <a:pt x="242" y="684"/>
                  </a:lnTo>
                  <a:lnTo>
                    <a:pt x="244" y="684"/>
                  </a:lnTo>
                  <a:lnTo>
                    <a:pt x="245" y="684"/>
                  </a:lnTo>
                  <a:lnTo>
                    <a:pt x="246" y="683"/>
                  </a:lnTo>
                  <a:lnTo>
                    <a:pt x="249" y="683"/>
                  </a:lnTo>
                  <a:lnTo>
                    <a:pt x="249" y="684"/>
                  </a:lnTo>
                  <a:lnTo>
                    <a:pt x="250" y="684"/>
                  </a:lnTo>
                  <a:lnTo>
                    <a:pt x="251" y="685"/>
                  </a:lnTo>
                  <a:lnTo>
                    <a:pt x="251" y="686"/>
                  </a:lnTo>
                  <a:lnTo>
                    <a:pt x="251" y="687"/>
                  </a:lnTo>
                  <a:lnTo>
                    <a:pt x="251" y="688"/>
                  </a:lnTo>
                  <a:lnTo>
                    <a:pt x="251" y="687"/>
                  </a:lnTo>
                  <a:lnTo>
                    <a:pt x="250" y="687"/>
                  </a:lnTo>
                  <a:lnTo>
                    <a:pt x="251" y="687"/>
                  </a:lnTo>
                  <a:lnTo>
                    <a:pt x="250" y="688"/>
                  </a:lnTo>
                  <a:lnTo>
                    <a:pt x="249" y="688"/>
                  </a:lnTo>
                  <a:lnTo>
                    <a:pt x="249" y="689"/>
                  </a:lnTo>
                  <a:lnTo>
                    <a:pt x="249" y="688"/>
                  </a:lnTo>
                  <a:lnTo>
                    <a:pt x="250" y="688"/>
                  </a:lnTo>
                  <a:lnTo>
                    <a:pt x="251" y="688"/>
                  </a:lnTo>
                  <a:lnTo>
                    <a:pt x="251" y="689"/>
                  </a:lnTo>
                  <a:lnTo>
                    <a:pt x="251" y="690"/>
                  </a:lnTo>
                  <a:lnTo>
                    <a:pt x="252" y="689"/>
                  </a:lnTo>
                  <a:lnTo>
                    <a:pt x="253" y="689"/>
                  </a:lnTo>
                  <a:lnTo>
                    <a:pt x="254" y="689"/>
                  </a:lnTo>
                  <a:lnTo>
                    <a:pt x="255" y="689"/>
                  </a:lnTo>
                  <a:lnTo>
                    <a:pt x="255" y="690"/>
                  </a:lnTo>
                  <a:lnTo>
                    <a:pt x="256" y="691"/>
                  </a:lnTo>
                  <a:lnTo>
                    <a:pt x="257" y="691"/>
                  </a:lnTo>
                  <a:lnTo>
                    <a:pt x="257" y="692"/>
                  </a:lnTo>
                  <a:lnTo>
                    <a:pt x="257" y="691"/>
                  </a:lnTo>
                  <a:lnTo>
                    <a:pt x="257" y="692"/>
                  </a:lnTo>
                  <a:lnTo>
                    <a:pt x="258" y="692"/>
                  </a:lnTo>
                  <a:lnTo>
                    <a:pt x="258" y="693"/>
                  </a:lnTo>
                  <a:lnTo>
                    <a:pt x="258" y="694"/>
                  </a:lnTo>
                  <a:lnTo>
                    <a:pt x="258" y="696"/>
                  </a:lnTo>
                  <a:lnTo>
                    <a:pt x="258" y="697"/>
                  </a:lnTo>
                  <a:lnTo>
                    <a:pt x="259" y="696"/>
                  </a:lnTo>
                  <a:lnTo>
                    <a:pt x="260" y="696"/>
                  </a:lnTo>
                  <a:lnTo>
                    <a:pt x="261" y="696"/>
                  </a:lnTo>
                  <a:lnTo>
                    <a:pt x="261" y="697"/>
                  </a:lnTo>
                  <a:lnTo>
                    <a:pt x="262" y="698"/>
                  </a:lnTo>
                  <a:lnTo>
                    <a:pt x="263" y="698"/>
                  </a:lnTo>
                  <a:lnTo>
                    <a:pt x="263" y="699"/>
                  </a:lnTo>
                  <a:lnTo>
                    <a:pt x="264" y="700"/>
                  </a:lnTo>
                  <a:lnTo>
                    <a:pt x="264" y="701"/>
                  </a:lnTo>
                  <a:lnTo>
                    <a:pt x="266" y="702"/>
                  </a:lnTo>
                  <a:lnTo>
                    <a:pt x="266" y="703"/>
                  </a:lnTo>
                  <a:lnTo>
                    <a:pt x="267" y="703"/>
                  </a:lnTo>
                  <a:lnTo>
                    <a:pt x="267" y="704"/>
                  </a:lnTo>
                  <a:lnTo>
                    <a:pt x="269" y="705"/>
                  </a:lnTo>
                  <a:lnTo>
                    <a:pt x="270" y="705"/>
                  </a:lnTo>
                  <a:lnTo>
                    <a:pt x="270" y="706"/>
                  </a:lnTo>
                  <a:lnTo>
                    <a:pt x="269" y="706"/>
                  </a:lnTo>
                  <a:lnTo>
                    <a:pt x="269" y="705"/>
                  </a:lnTo>
                  <a:lnTo>
                    <a:pt x="267" y="705"/>
                  </a:lnTo>
                  <a:lnTo>
                    <a:pt x="267" y="706"/>
                  </a:lnTo>
                  <a:lnTo>
                    <a:pt x="266" y="707"/>
                  </a:lnTo>
                  <a:lnTo>
                    <a:pt x="267" y="707"/>
                  </a:lnTo>
                  <a:lnTo>
                    <a:pt x="267" y="706"/>
                  </a:lnTo>
                  <a:lnTo>
                    <a:pt x="269" y="706"/>
                  </a:lnTo>
                  <a:lnTo>
                    <a:pt x="270" y="707"/>
                  </a:lnTo>
                  <a:lnTo>
                    <a:pt x="270" y="708"/>
                  </a:lnTo>
                  <a:lnTo>
                    <a:pt x="270" y="709"/>
                  </a:lnTo>
                  <a:lnTo>
                    <a:pt x="269" y="710"/>
                  </a:lnTo>
                  <a:lnTo>
                    <a:pt x="269" y="709"/>
                  </a:lnTo>
                  <a:lnTo>
                    <a:pt x="267" y="709"/>
                  </a:lnTo>
                  <a:lnTo>
                    <a:pt x="267" y="708"/>
                  </a:lnTo>
                  <a:lnTo>
                    <a:pt x="266" y="708"/>
                  </a:lnTo>
                  <a:lnTo>
                    <a:pt x="267" y="709"/>
                  </a:lnTo>
                  <a:lnTo>
                    <a:pt x="267" y="710"/>
                  </a:lnTo>
                  <a:lnTo>
                    <a:pt x="269" y="710"/>
                  </a:lnTo>
                  <a:lnTo>
                    <a:pt x="269" y="711"/>
                  </a:lnTo>
                  <a:lnTo>
                    <a:pt x="269" y="712"/>
                  </a:lnTo>
                  <a:lnTo>
                    <a:pt x="267" y="712"/>
                  </a:lnTo>
                  <a:lnTo>
                    <a:pt x="266" y="712"/>
                  </a:lnTo>
                  <a:lnTo>
                    <a:pt x="266" y="713"/>
                  </a:lnTo>
                  <a:lnTo>
                    <a:pt x="265" y="713"/>
                  </a:lnTo>
                  <a:lnTo>
                    <a:pt x="265" y="712"/>
                  </a:lnTo>
                  <a:lnTo>
                    <a:pt x="264" y="712"/>
                  </a:lnTo>
                  <a:lnTo>
                    <a:pt x="264" y="713"/>
                  </a:lnTo>
                  <a:lnTo>
                    <a:pt x="264" y="714"/>
                  </a:lnTo>
                  <a:lnTo>
                    <a:pt x="265" y="714"/>
                  </a:lnTo>
                  <a:lnTo>
                    <a:pt x="266" y="714"/>
                  </a:lnTo>
                  <a:lnTo>
                    <a:pt x="266" y="713"/>
                  </a:lnTo>
                  <a:lnTo>
                    <a:pt x="267" y="713"/>
                  </a:lnTo>
                  <a:lnTo>
                    <a:pt x="269" y="713"/>
                  </a:lnTo>
                  <a:lnTo>
                    <a:pt x="270" y="713"/>
                  </a:lnTo>
                  <a:lnTo>
                    <a:pt x="270" y="714"/>
                  </a:lnTo>
                  <a:lnTo>
                    <a:pt x="270" y="715"/>
                  </a:lnTo>
                  <a:lnTo>
                    <a:pt x="270" y="716"/>
                  </a:lnTo>
                  <a:lnTo>
                    <a:pt x="270" y="717"/>
                  </a:lnTo>
                  <a:lnTo>
                    <a:pt x="270" y="718"/>
                  </a:lnTo>
                  <a:lnTo>
                    <a:pt x="270" y="719"/>
                  </a:lnTo>
                  <a:lnTo>
                    <a:pt x="271" y="718"/>
                  </a:lnTo>
                  <a:lnTo>
                    <a:pt x="271" y="719"/>
                  </a:lnTo>
                  <a:lnTo>
                    <a:pt x="271" y="718"/>
                  </a:lnTo>
                  <a:lnTo>
                    <a:pt x="271" y="717"/>
                  </a:lnTo>
                  <a:lnTo>
                    <a:pt x="271" y="716"/>
                  </a:lnTo>
                  <a:lnTo>
                    <a:pt x="271" y="715"/>
                  </a:lnTo>
                  <a:lnTo>
                    <a:pt x="272" y="715"/>
                  </a:lnTo>
                  <a:lnTo>
                    <a:pt x="272" y="714"/>
                  </a:lnTo>
                  <a:lnTo>
                    <a:pt x="271" y="714"/>
                  </a:lnTo>
                  <a:lnTo>
                    <a:pt x="271" y="713"/>
                  </a:lnTo>
                  <a:lnTo>
                    <a:pt x="271" y="712"/>
                  </a:lnTo>
                  <a:lnTo>
                    <a:pt x="272" y="712"/>
                  </a:lnTo>
                  <a:lnTo>
                    <a:pt x="272" y="711"/>
                  </a:lnTo>
                  <a:lnTo>
                    <a:pt x="273" y="710"/>
                  </a:lnTo>
                  <a:lnTo>
                    <a:pt x="275" y="709"/>
                  </a:lnTo>
                  <a:lnTo>
                    <a:pt x="276" y="708"/>
                  </a:lnTo>
                  <a:lnTo>
                    <a:pt x="276" y="707"/>
                  </a:lnTo>
                  <a:lnTo>
                    <a:pt x="277" y="707"/>
                  </a:lnTo>
                  <a:lnTo>
                    <a:pt x="278" y="707"/>
                  </a:lnTo>
                  <a:lnTo>
                    <a:pt x="279" y="707"/>
                  </a:lnTo>
                  <a:lnTo>
                    <a:pt x="279" y="708"/>
                  </a:lnTo>
                  <a:lnTo>
                    <a:pt x="280" y="708"/>
                  </a:lnTo>
                  <a:lnTo>
                    <a:pt x="280" y="709"/>
                  </a:lnTo>
                  <a:lnTo>
                    <a:pt x="280" y="710"/>
                  </a:lnTo>
                  <a:lnTo>
                    <a:pt x="279" y="711"/>
                  </a:lnTo>
                  <a:lnTo>
                    <a:pt x="279" y="712"/>
                  </a:lnTo>
                  <a:lnTo>
                    <a:pt x="278" y="713"/>
                  </a:lnTo>
                  <a:lnTo>
                    <a:pt x="277" y="713"/>
                  </a:lnTo>
                  <a:lnTo>
                    <a:pt x="277" y="714"/>
                  </a:lnTo>
                  <a:lnTo>
                    <a:pt x="276" y="714"/>
                  </a:lnTo>
                  <a:lnTo>
                    <a:pt x="275" y="714"/>
                  </a:lnTo>
                  <a:lnTo>
                    <a:pt x="275" y="715"/>
                  </a:lnTo>
                  <a:lnTo>
                    <a:pt x="274" y="715"/>
                  </a:lnTo>
                  <a:lnTo>
                    <a:pt x="274" y="716"/>
                  </a:lnTo>
                  <a:lnTo>
                    <a:pt x="274" y="717"/>
                  </a:lnTo>
                  <a:lnTo>
                    <a:pt x="274" y="718"/>
                  </a:lnTo>
                  <a:lnTo>
                    <a:pt x="275" y="718"/>
                  </a:lnTo>
                  <a:lnTo>
                    <a:pt x="276" y="719"/>
                  </a:lnTo>
                  <a:lnTo>
                    <a:pt x="276" y="721"/>
                  </a:lnTo>
                  <a:lnTo>
                    <a:pt x="276" y="722"/>
                  </a:lnTo>
                  <a:lnTo>
                    <a:pt x="276" y="723"/>
                  </a:lnTo>
                  <a:lnTo>
                    <a:pt x="277" y="722"/>
                  </a:lnTo>
                  <a:lnTo>
                    <a:pt x="277" y="723"/>
                  </a:lnTo>
                  <a:lnTo>
                    <a:pt x="278" y="723"/>
                  </a:lnTo>
                  <a:lnTo>
                    <a:pt x="278" y="722"/>
                  </a:lnTo>
                  <a:lnTo>
                    <a:pt x="277" y="722"/>
                  </a:lnTo>
                  <a:lnTo>
                    <a:pt x="277" y="721"/>
                  </a:lnTo>
                  <a:lnTo>
                    <a:pt x="278" y="719"/>
                  </a:lnTo>
                  <a:lnTo>
                    <a:pt x="277" y="718"/>
                  </a:lnTo>
                  <a:lnTo>
                    <a:pt x="277" y="717"/>
                  </a:lnTo>
                  <a:lnTo>
                    <a:pt x="277" y="716"/>
                  </a:lnTo>
                  <a:lnTo>
                    <a:pt x="278" y="716"/>
                  </a:lnTo>
                  <a:lnTo>
                    <a:pt x="278" y="715"/>
                  </a:lnTo>
                  <a:lnTo>
                    <a:pt x="279" y="715"/>
                  </a:lnTo>
                  <a:lnTo>
                    <a:pt x="280" y="716"/>
                  </a:lnTo>
                  <a:lnTo>
                    <a:pt x="280" y="715"/>
                  </a:lnTo>
                  <a:lnTo>
                    <a:pt x="281" y="715"/>
                  </a:lnTo>
                  <a:lnTo>
                    <a:pt x="282" y="715"/>
                  </a:lnTo>
                  <a:lnTo>
                    <a:pt x="283" y="715"/>
                  </a:lnTo>
                  <a:lnTo>
                    <a:pt x="284" y="714"/>
                  </a:lnTo>
                  <a:lnTo>
                    <a:pt x="285" y="713"/>
                  </a:lnTo>
                  <a:lnTo>
                    <a:pt x="286" y="713"/>
                  </a:lnTo>
                  <a:lnTo>
                    <a:pt x="287" y="713"/>
                  </a:lnTo>
                  <a:lnTo>
                    <a:pt x="288" y="713"/>
                  </a:lnTo>
                  <a:lnTo>
                    <a:pt x="288" y="714"/>
                  </a:lnTo>
                  <a:lnTo>
                    <a:pt x="287" y="714"/>
                  </a:lnTo>
                  <a:lnTo>
                    <a:pt x="286" y="714"/>
                  </a:lnTo>
                  <a:lnTo>
                    <a:pt x="285" y="714"/>
                  </a:lnTo>
                  <a:lnTo>
                    <a:pt x="284" y="714"/>
                  </a:lnTo>
                  <a:lnTo>
                    <a:pt x="284" y="715"/>
                  </a:lnTo>
                  <a:lnTo>
                    <a:pt x="283" y="716"/>
                  </a:lnTo>
                  <a:lnTo>
                    <a:pt x="283" y="717"/>
                  </a:lnTo>
                  <a:lnTo>
                    <a:pt x="284" y="716"/>
                  </a:lnTo>
                  <a:lnTo>
                    <a:pt x="284" y="715"/>
                  </a:lnTo>
                  <a:lnTo>
                    <a:pt x="285" y="715"/>
                  </a:lnTo>
                  <a:lnTo>
                    <a:pt x="286" y="715"/>
                  </a:lnTo>
                  <a:lnTo>
                    <a:pt x="287" y="715"/>
                  </a:lnTo>
                  <a:lnTo>
                    <a:pt x="288" y="715"/>
                  </a:lnTo>
                  <a:lnTo>
                    <a:pt x="288" y="716"/>
                  </a:lnTo>
                  <a:lnTo>
                    <a:pt x="289" y="715"/>
                  </a:lnTo>
                  <a:lnTo>
                    <a:pt x="290" y="716"/>
                  </a:lnTo>
                  <a:lnTo>
                    <a:pt x="289" y="716"/>
                  </a:lnTo>
                  <a:lnTo>
                    <a:pt x="290" y="716"/>
                  </a:lnTo>
                  <a:lnTo>
                    <a:pt x="291" y="717"/>
                  </a:lnTo>
                  <a:lnTo>
                    <a:pt x="291" y="718"/>
                  </a:lnTo>
                  <a:lnTo>
                    <a:pt x="290" y="718"/>
                  </a:lnTo>
                  <a:lnTo>
                    <a:pt x="289" y="718"/>
                  </a:lnTo>
                  <a:lnTo>
                    <a:pt x="290" y="718"/>
                  </a:lnTo>
                  <a:lnTo>
                    <a:pt x="290" y="719"/>
                  </a:lnTo>
                  <a:lnTo>
                    <a:pt x="292" y="718"/>
                  </a:lnTo>
                  <a:lnTo>
                    <a:pt x="292" y="717"/>
                  </a:lnTo>
                  <a:lnTo>
                    <a:pt x="291" y="717"/>
                  </a:lnTo>
                  <a:lnTo>
                    <a:pt x="292" y="717"/>
                  </a:lnTo>
                  <a:lnTo>
                    <a:pt x="292" y="718"/>
                  </a:lnTo>
                  <a:lnTo>
                    <a:pt x="294" y="718"/>
                  </a:lnTo>
                  <a:lnTo>
                    <a:pt x="294" y="719"/>
                  </a:lnTo>
                  <a:lnTo>
                    <a:pt x="294" y="721"/>
                  </a:lnTo>
                  <a:lnTo>
                    <a:pt x="295" y="721"/>
                  </a:lnTo>
                  <a:lnTo>
                    <a:pt x="296" y="722"/>
                  </a:lnTo>
                  <a:lnTo>
                    <a:pt x="295" y="722"/>
                  </a:lnTo>
                  <a:lnTo>
                    <a:pt x="295" y="723"/>
                  </a:lnTo>
                  <a:lnTo>
                    <a:pt x="295" y="722"/>
                  </a:lnTo>
                  <a:lnTo>
                    <a:pt x="296" y="722"/>
                  </a:lnTo>
                  <a:lnTo>
                    <a:pt x="296" y="721"/>
                  </a:lnTo>
                  <a:lnTo>
                    <a:pt x="296" y="719"/>
                  </a:lnTo>
                  <a:lnTo>
                    <a:pt x="296" y="721"/>
                  </a:lnTo>
                  <a:lnTo>
                    <a:pt x="297" y="721"/>
                  </a:lnTo>
                  <a:lnTo>
                    <a:pt x="297" y="722"/>
                  </a:lnTo>
                  <a:lnTo>
                    <a:pt x="298" y="725"/>
                  </a:lnTo>
                  <a:lnTo>
                    <a:pt x="299" y="726"/>
                  </a:lnTo>
                  <a:lnTo>
                    <a:pt x="299" y="727"/>
                  </a:lnTo>
                  <a:lnTo>
                    <a:pt x="299" y="728"/>
                  </a:lnTo>
                  <a:lnTo>
                    <a:pt x="298" y="728"/>
                  </a:lnTo>
                  <a:lnTo>
                    <a:pt x="298" y="727"/>
                  </a:lnTo>
                  <a:lnTo>
                    <a:pt x="298" y="728"/>
                  </a:lnTo>
                  <a:lnTo>
                    <a:pt x="297" y="728"/>
                  </a:lnTo>
                  <a:lnTo>
                    <a:pt x="296" y="728"/>
                  </a:lnTo>
                  <a:lnTo>
                    <a:pt x="295" y="728"/>
                  </a:lnTo>
                  <a:lnTo>
                    <a:pt x="294" y="728"/>
                  </a:lnTo>
                  <a:lnTo>
                    <a:pt x="292" y="729"/>
                  </a:lnTo>
                  <a:lnTo>
                    <a:pt x="294" y="729"/>
                  </a:lnTo>
                  <a:lnTo>
                    <a:pt x="295" y="729"/>
                  </a:lnTo>
                  <a:lnTo>
                    <a:pt x="295" y="728"/>
                  </a:lnTo>
                  <a:lnTo>
                    <a:pt x="296" y="729"/>
                  </a:lnTo>
                  <a:lnTo>
                    <a:pt x="296" y="730"/>
                  </a:lnTo>
                  <a:lnTo>
                    <a:pt x="297" y="731"/>
                  </a:lnTo>
                  <a:lnTo>
                    <a:pt x="298" y="732"/>
                  </a:lnTo>
                  <a:lnTo>
                    <a:pt x="298" y="731"/>
                  </a:lnTo>
                  <a:lnTo>
                    <a:pt x="299" y="731"/>
                  </a:lnTo>
                  <a:lnTo>
                    <a:pt x="300" y="731"/>
                  </a:lnTo>
                  <a:lnTo>
                    <a:pt x="300" y="730"/>
                  </a:lnTo>
                  <a:lnTo>
                    <a:pt x="301" y="730"/>
                  </a:lnTo>
                  <a:lnTo>
                    <a:pt x="301" y="731"/>
                  </a:lnTo>
                  <a:lnTo>
                    <a:pt x="301" y="732"/>
                  </a:lnTo>
                  <a:lnTo>
                    <a:pt x="302" y="732"/>
                  </a:lnTo>
                  <a:lnTo>
                    <a:pt x="302" y="733"/>
                  </a:lnTo>
                  <a:lnTo>
                    <a:pt x="302" y="735"/>
                  </a:lnTo>
                  <a:lnTo>
                    <a:pt x="301" y="736"/>
                  </a:lnTo>
                  <a:lnTo>
                    <a:pt x="301" y="735"/>
                  </a:lnTo>
                  <a:lnTo>
                    <a:pt x="300" y="735"/>
                  </a:lnTo>
                  <a:lnTo>
                    <a:pt x="300" y="734"/>
                  </a:lnTo>
                  <a:lnTo>
                    <a:pt x="299" y="733"/>
                  </a:lnTo>
                  <a:lnTo>
                    <a:pt x="298" y="733"/>
                  </a:lnTo>
                  <a:lnTo>
                    <a:pt x="298" y="734"/>
                  </a:lnTo>
                  <a:lnTo>
                    <a:pt x="297" y="734"/>
                  </a:lnTo>
                  <a:lnTo>
                    <a:pt x="297" y="735"/>
                  </a:lnTo>
                  <a:lnTo>
                    <a:pt x="296" y="735"/>
                  </a:lnTo>
                  <a:lnTo>
                    <a:pt x="295" y="734"/>
                  </a:lnTo>
                  <a:lnTo>
                    <a:pt x="294" y="735"/>
                  </a:lnTo>
                  <a:lnTo>
                    <a:pt x="292" y="735"/>
                  </a:lnTo>
                  <a:lnTo>
                    <a:pt x="292" y="736"/>
                  </a:lnTo>
                  <a:lnTo>
                    <a:pt x="292" y="737"/>
                  </a:lnTo>
                  <a:lnTo>
                    <a:pt x="291" y="737"/>
                  </a:lnTo>
                  <a:lnTo>
                    <a:pt x="290" y="737"/>
                  </a:lnTo>
                  <a:lnTo>
                    <a:pt x="290" y="738"/>
                  </a:lnTo>
                  <a:lnTo>
                    <a:pt x="292" y="738"/>
                  </a:lnTo>
                  <a:lnTo>
                    <a:pt x="292" y="737"/>
                  </a:lnTo>
                  <a:lnTo>
                    <a:pt x="294" y="737"/>
                  </a:lnTo>
                  <a:lnTo>
                    <a:pt x="294" y="736"/>
                  </a:lnTo>
                  <a:lnTo>
                    <a:pt x="295" y="736"/>
                  </a:lnTo>
                  <a:lnTo>
                    <a:pt x="296" y="736"/>
                  </a:lnTo>
                  <a:lnTo>
                    <a:pt x="297" y="736"/>
                  </a:lnTo>
                  <a:lnTo>
                    <a:pt x="298" y="735"/>
                  </a:lnTo>
                  <a:lnTo>
                    <a:pt x="298" y="736"/>
                  </a:lnTo>
                  <a:lnTo>
                    <a:pt x="298" y="737"/>
                  </a:lnTo>
                  <a:lnTo>
                    <a:pt x="298" y="738"/>
                  </a:lnTo>
                  <a:lnTo>
                    <a:pt x="297" y="738"/>
                  </a:lnTo>
                  <a:lnTo>
                    <a:pt x="298" y="738"/>
                  </a:lnTo>
                  <a:lnTo>
                    <a:pt x="299" y="738"/>
                  </a:lnTo>
                  <a:lnTo>
                    <a:pt x="299" y="739"/>
                  </a:lnTo>
                  <a:lnTo>
                    <a:pt x="298" y="739"/>
                  </a:lnTo>
                  <a:lnTo>
                    <a:pt x="299" y="739"/>
                  </a:lnTo>
                  <a:lnTo>
                    <a:pt x="299" y="740"/>
                  </a:lnTo>
                  <a:lnTo>
                    <a:pt x="300" y="740"/>
                  </a:lnTo>
                  <a:lnTo>
                    <a:pt x="300" y="741"/>
                  </a:lnTo>
                  <a:lnTo>
                    <a:pt x="300" y="742"/>
                  </a:lnTo>
                  <a:lnTo>
                    <a:pt x="301" y="743"/>
                  </a:lnTo>
                  <a:lnTo>
                    <a:pt x="300" y="744"/>
                  </a:lnTo>
                  <a:lnTo>
                    <a:pt x="299" y="744"/>
                  </a:lnTo>
                  <a:lnTo>
                    <a:pt x="300" y="744"/>
                  </a:lnTo>
                  <a:lnTo>
                    <a:pt x="299" y="746"/>
                  </a:lnTo>
                  <a:lnTo>
                    <a:pt x="300" y="744"/>
                  </a:lnTo>
                  <a:lnTo>
                    <a:pt x="301" y="743"/>
                  </a:lnTo>
                  <a:lnTo>
                    <a:pt x="301" y="742"/>
                  </a:lnTo>
                  <a:lnTo>
                    <a:pt x="302" y="743"/>
                  </a:lnTo>
                  <a:lnTo>
                    <a:pt x="303" y="743"/>
                  </a:lnTo>
                  <a:lnTo>
                    <a:pt x="303" y="742"/>
                  </a:lnTo>
                  <a:lnTo>
                    <a:pt x="302" y="742"/>
                  </a:lnTo>
                  <a:lnTo>
                    <a:pt x="302" y="741"/>
                  </a:lnTo>
                  <a:lnTo>
                    <a:pt x="301" y="740"/>
                  </a:lnTo>
                  <a:lnTo>
                    <a:pt x="301" y="739"/>
                  </a:lnTo>
                  <a:lnTo>
                    <a:pt x="302" y="739"/>
                  </a:lnTo>
                  <a:lnTo>
                    <a:pt x="303" y="739"/>
                  </a:lnTo>
                  <a:lnTo>
                    <a:pt x="303" y="740"/>
                  </a:lnTo>
                  <a:lnTo>
                    <a:pt x="303" y="741"/>
                  </a:lnTo>
                  <a:lnTo>
                    <a:pt x="304" y="742"/>
                  </a:lnTo>
                  <a:lnTo>
                    <a:pt x="304" y="743"/>
                  </a:lnTo>
                  <a:lnTo>
                    <a:pt x="305" y="746"/>
                  </a:lnTo>
                  <a:lnTo>
                    <a:pt x="305" y="747"/>
                  </a:lnTo>
                  <a:lnTo>
                    <a:pt x="305" y="748"/>
                  </a:lnTo>
                  <a:lnTo>
                    <a:pt x="306" y="748"/>
                  </a:lnTo>
                  <a:lnTo>
                    <a:pt x="306" y="749"/>
                  </a:lnTo>
                  <a:lnTo>
                    <a:pt x="307" y="749"/>
                  </a:lnTo>
                  <a:lnTo>
                    <a:pt x="308" y="751"/>
                  </a:lnTo>
                  <a:lnTo>
                    <a:pt x="308" y="752"/>
                  </a:lnTo>
                  <a:lnTo>
                    <a:pt x="308" y="753"/>
                  </a:lnTo>
                  <a:lnTo>
                    <a:pt x="307" y="753"/>
                  </a:lnTo>
                  <a:lnTo>
                    <a:pt x="307" y="752"/>
                  </a:lnTo>
                  <a:lnTo>
                    <a:pt x="306" y="752"/>
                  </a:lnTo>
                  <a:lnTo>
                    <a:pt x="307" y="752"/>
                  </a:lnTo>
                  <a:lnTo>
                    <a:pt x="307" y="753"/>
                  </a:lnTo>
                  <a:lnTo>
                    <a:pt x="307" y="754"/>
                  </a:lnTo>
                  <a:lnTo>
                    <a:pt x="306" y="755"/>
                  </a:lnTo>
                  <a:lnTo>
                    <a:pt x="306" y="754"/>
                  </a:lnTo>
                  <a:lnTo>
                    <a:pt x="305" y="754"/>
                  </a:lnTo>
                  <a:lnTo>
                    <a:pt x="304" y="755"/>
                  </a:lnTo>
                  <a:lnTo>
                    <a:pt x="305" y="755"/>
                  </a:lnTo>
                  <a:lnTo>
                    <a:pt x="304" y="754"/>
                  </a:lnTo>
                  <a:lnTo>
                    <a:pt x="304" y="755"/>
                  </a:lnTo>
                  <a:lnTo>
                    <a:pt x="305" y="755"/>
                  </a:lnTo>
                  <a:lnTo>
                    <a:pt x="305" y="756"/>
                  </a:lnTo>
                  <a:lnTo>
                    <a:pt x="306" y="756"/>
                  </a:lnTo>
                  <a:lnTo>
                    <a:pt x="306" y="755"/>
                  </a:lnTo>
                  <a:lnTo>
                    <a:pt x="306" y="756"/>
                  </a:lnTo>
                  <a:lnTo>
                    <a:pt x="307" y="757"/>
                  </a:lnTo>
                  <a:lnTo>
                    <a:pt x="307" y="758"/>
                  </a:lnTo>
                  <a:lnTo>
                    <a:pt x="308" y="757"/>
                  </a:lnTo>
                  <a:lnTo>
                    <a:pt x="308" y="756"/>
                  </a:lnTo>
                  <a:lnTo>
                    <a:pt x="307" y="756"/>
                  </a:lnTo>
                  <a:lnTo>
                    <a:pt x="308" y="756"/>
                  </a:lnTo>
                  <a:lnTo>
                    <a:pt x="309" y="757"/>
                  </a:lnTo>
                  <a:lnTo>
                    <a:pt x="309" y="758"/>
                  </a:lnTo>
                  <a:lnTo>
                    <a:pt x="310" y="758"/>
                  </a:lnTo>
                  <a:lnTo>
                    <a:pt x="310" y="757"/>
                  </a:lnTo>
                  <a:lnTo>
                    <a:pt x="309" y="756"/>
                  </a:lnTo>
                  <a:lnTo>
                    <a:pt x="310" y="756"/>
                  </a:lnTo>
                  <a:lnTo>
                    <a:pt x="311" y="756"/>
                  </a:lnTo>
                  <a:lnTo>
                    <a:pt x="312" y="756"/>
                  </a:lnTo>
                  <a:lnTo>
                    <a:pt x="313" y="756"/>
                  </a:lnTo>
                  <a:lnTo>
                    <a:pt x="314" y="757"/>
                  </a:lnTo>
                  <a:lnTo>
                    <a:pt x="315" y="758"/>
                  </a:lnTo>
                  <a:lnTo>
                    <a:pt x="316" y="758"/>
                  </a:lnTo>
                  <a:lnTo>
                    <a:pt x="317" y="759"/>
                  </a:lnTo>
                  <a:lnTo>
                    <a:pt x="319" y="759"/>
                  </a:lnTo>
                  <a:lnTo>
                    <a:pt x="319" y="760"/>
                  </a:lnTo>
                  <a:lnTo>
                    <a:pt x="319" y="761"/>
                  </a:lnTo>
                  <a:lnTo>
                    <a:pt x="317" y="760"/>
                  </a:lnTo>
                  <a:lnTo>
                    <a:pt x="317" y="761"/>
                  </a:lnTo>
                  <a:lnTo>
                    <a:pt x="317" y="762"/>
                  </a:lnTo>
                  <a:lnTo>
                    <a:pt x="317" y="763"/>
                  </a:lnTo>
                  <a:lnTo>
                    <a:pt x="317" y="762"/>
                  </a:lnTo>
                  <a:lnTo>
                    <a:pt x="316" y="763"/>
                  </a:lnTo>
                  <a:lnTo>
                    <a:pt x="315" y="762"/>
                  </a:lnTo>
                  <a:lnTo>
                    <a:pt x="314" y="762"/>
                  </a:lnTo>
                  <a:lnTo>
                    <a:pt x="314" y="763"/>
                  </a:lnTo>
                  <a:lnTo>
                    <a:pt x="314" y="762"/>
                  </a:lnTo>
                  <a:lnTo>
                    <a:pt x="314" y="763"/>
                  </a:lnTo>
                  <a:lnTo>
                    <a:pt x="313" y="763"/>
                  </a:lnTo>
                  <a:lnTo>
                    <a:pt x="312" y="763"/>
                  </a:lnTo>
                  <a:lnTo>
                    <a:pt x="311" y="763"/>
                  </a:lnTo>
                  <a:lnTo>
                    <a:pt x="310" y="763"/>
                  </a:lnTo>
                  <a:lnTo>
                    <a:pt x="310" y="764"/>
                  </a:lnTo>
                  <a:lnTo>
                    <a:pt x="309" y="764"/>
                  </a:lnTo>
                  <a:lnTo>
                    <a:pt x="308" y="764"/>
                  </a:lnTo>
                  <a:lnTo>
                    <a:pt x="307" y="764"/>
                  </a:lnTo>
                  <a:lnTo>
                    <a:pt x="307" y="765"/>
                  </a:lnTo>
                  <a:lnTo>
                    <a:pt x="306" y="765"/>
                  </a:lnTo>
                  <a:lnTo>
                    <a:pt x="307" y="766"/>
                  </a:lnTo>
                  <a:lnTo>
                    <a:pt x="306" y="767"/>
                  </a:lnTo>
                  <a:lnTo>
                    <a:pt x="306" y="768"/>
                  </a:lnTo>
                  <a:lnTo>
                    <a:pt x="305" y="768"/>
                  </a:lnTo>
                  <a:lnTo>
                    <a:pt x="305" y="769"/>
                  </a:lnTo>
                  <a:lnTo>
                    <a:pt x="304" y="769"/>
                  </a:lnTo>
                  <a:lnTo>
                    <a:pt x="304" y="771"/>
                  </a:lnTo>
                  <a:lnTo>
                    <a:pt x="303" y="771"/>
                  </a:lnTo>
                  <a:lnTo>
                    <a:pt x="302" y="771"/>
                  </a:lnTo>
                  <a:lnTo>
                    <a:pt x="301" y="771"/>
                  </a:lnTo>
                  <a:lnTo>
                    <a:pt x="300" y="771"/>
                  </a:lnTo>
                  <a:lnTo>
                    <a:pt x="299" y="771"/>
                  </a:lnTo>
                  <a:lnTo>
                    <a:pt x="299" y="772"/>
                  </a:lnTo>
                  <a:lnTo>
                    <a:pt x="298" y="772"/>
                  </a:lnTo>
                  <a:lnTo>
                    <a:pt x="297" y="772"/>
                  </a:lnTo>
                  <a:lnTo>
                    <a:pt x="297" y="773"/>
                  </a:lnTo>
                  <a:lnTo>
                    <a:pt x="296" y="772"/>
                  </a:lnTo>
                  <a:lnTo>
                    <a:pt x="295" y="772"/>
                  </a:lnTo>
                  <a:lnTo>
                    <a:pt x="294" y="772"/>
                  </a:lnTo>
                  <a:lnTo>
                    <a:pt x="292" y="772"/>
                  </a:lnTo>
                  <a:lnTo>
                    <a:pt x="288" y="772"/>
                  </a:lnTo>
                  <a:lnTo>
                    <a:pt x="288" y="773"/>
                  </a:lnTo>
                  <a:lnTo>
                    <a:pt x="286" y="773"/>
                  </a:lnTo>
                  <a:lnTo>
                    <a:pt x="285" y="774"/>
                  </a:lnTo>
                  <a:lnTo>
                    <a:pt x="283" y="775"/>
                  </a:lnTo>
                  <a:lnTo>
                    <a:pt x="282" y="776"/>
                  </a:lnTo>
                  <a:lnTo>
                    <a:pt x="280" y="777"/>
                  </a:lnTo>
                  <a:lnTo>
                    <a:pt x="278" y="778"/>
                  </a:lnTo>
                  <a:lnTo>
                    <a:pt x="275" y="780"/>
                  </a:lnTo>
                  <a:lnTo>
                    <a:pt x="274" y="780"/>
                  </a:lnTo>
                  <a:lnTo>
                    <a:pt x="271" y="782"/>
                  </a:lnTo>
                  <a:lnTo>
                    <a:pt x="267" y="783"/>
                  </a:lnTo>
                  <a:lnTo>
                    <a:pt x="265" y="785"/>
                  </a:lnTo>
                  <a:lnTo>
                    <a:pt x="264" y="786"/>
                  </a:lnTo>
                  <a:lnTo>
                    <a:pt x="261" y="788"/>
                  </a:lnTo>
                  <a:lnTo>
                    <a:pt x="258" y="790"/>
                  </a:lnTo>
                  <a:lnTo>
                    <a:pt x="258" y="791"/>
                  </a:lnTo>
                  <a:lnTo>
                    <a:pt x="258" y="790"/>
                  </a:lnTo>
                  <a:lnTo>
                    <a:pt x="257" y="790"/>
                  </a:lnTo>
                  <a:lnTo>
                    <a:pt x="257" y="791"/>
                  </a:lnTo>
                  <a:lnTo>
                    <a:pt x="256" y="792"/>
                  </a:lnTo>
                  <a:lnTo>
                    <a:pt x="256" y="793"/>
                  </a:lnTo>
                  <a:lnTo>
                    <a:pt x="255" y="793"/>
                  </a:lnTo>
                  <a:lnTo>
                    <a:pt x="255" y="794"/>
                  </a:lnTo>
                  <a:lnTo>
                    <a:pt x="255" y="796"/>
                  </a:lnTo>
                  <a:lnTo>
                    <a:pt x="254" y="796"/>
                  </a:lnTo>
                  <a:lnTo>
                    <a:pt x="254" y="797"/>
                  </a:lnTo>
                  <a:lnTo>
                    <a:pt x="253" y="797"/>
                  </a:lnTo>
                  <a:lnTo>
                    <a:pt x="253" y="798"/>
                  </a:lnTo>
                  <a:lnTo>
                    <a:pt x="252" y="798"/>
                  </a:lnTo>
                  <a:lnTo>
                    <a:pt x="251" y="798"/>
                  </a:lnTo>
                  <a:lnTo>
                    <a:pt x="250" y="798"/>
                  </a:lnTo>
                  <a:lnTo>
                    <a:pt x="249" y="798"/>
                  </a:lnTo>
                  <a:lnTo>
                    <a:pt x="249" y="797"/>
                  </a:lnTo>
                  <a:lnTo>
                    <a:pt x="248" y="797"/>
                  </a:lnTo>
                  <a:lnTo>
                    <a:pt x="247" y="797"/>
                  </a:lnTo>
                  <a:lnTo>
                    <a:pt x="247" y="796"/>
                  </a:lnTo>
                  <a:lnTo>
                    <a:pt x="246" y="796"/>
                  </a:lnTo>
                  <a:lnTo>
                    <a:pt x="245" y="796"/>
                  </a:lnTo>
                  <a:lnTo>
                    <a:pt x="245" y="794"/>
                  </a:lnTo>
                  <a:lnTo>
                    <a:pt x="244" y="794"/>
                  </a:lnTo>
                  <a:lnTo>
                    <a:pt x="244" y="796"/>
                  </a:lnTo>
                  <a:lnTo>
                    <a:pt x="242" y="794"/>
                  </a:lnTo>
                  <a:lnTo>
                    <a:pt x="241" y="793"/>
                  </a:lnTo>
                  <a:lnTo>
                    <a:pt x="241" y="792"/>
                  </a:lnTo>
                  <a:lnTo>
                    <a:pt x="240" y="792"/>
                  </a:lnTo>
                  <a:lnTo>
                    <a:pt x="239" y="792"/>
                  </a:lnTo>
                  <a:lnTo>
                    <a:pt x="239" y="791"/>
                  </a:lnTo>
                  <a:lnTo>
                    <a:pt x="238" y="791"/>
                  </a:lnTo>
                  <a:lnTo>
                    <a:pt x="237" y="790"/>
                  </a:lnTo>
                  <a:lnTo>
                    <a:pt x="237" y="791"/>
                  </a:lnTo>
                  <a:lnTo>
                    <a:pt x="237" y="790"/>
                  </a:lnTo>
                  <a:lnTo>
                    <a:pt x="236" y="790"/>
                  </a:lnTo>
                  <a:lnTo>
                    <a:pt x="235" y="790"/>
                  </a:lnTo>
                  <a:lnTo>
                    <a:pt x="234" y="789"/>
                  </a:lnTo>
                  <a:lnTo>
                    <a:pt x="234" y="790"/>
                  </a:lnTo>
                  <a:lnTo>
                    <a:pt x="233" y="790"/>
                  </a:lnTo>
                  <a:lnTo>
                    <a:pt x="232" y="790"/>
                  </a:lnTo>
                  <a:lnTo>
                    <a:pt x="232" y="791"/>
                  </a:lnTo>
                  <a:lnTo>
                    <a:pt x="231" y="791"/>
                  </a:lnTo>
                  <a:lnTo>
                    <a:pt x="230" y="791"/>
                  </a:lnTo>
                  <a:lnTo>
                    <a:pt x="230" y="790"/>
                  </a:lnTo>
                  <a:lnTo>
                    <a:pt x="229" y="791"/>
                  </a:lnTo>
                  <a:lnTo>
                    <a:pt x="228" y="791"/>
                  </a:lnTo>
                  <a:lnTo>
                    <a:pt x="228" y="792"/>
                  </a:lnTo>
                  <a:lnTo>
                    <a:pt x="228" y="793"/>
                  </a:lnTo>
                  <a:lnTo>
                    <a:pt x="227" y="793"/>
                  </a:lnTo>
                  <a:lnTo>
                    <a:pt x="226" y="793"/>
                  </a:lnTo>
                  <a:lnTo>
                    <a:pt x="225" y="793"/>
                  </a:lnTo>
                  <a:lnTo>
                    <a:pt x="225" y="794"/>
                  </a:lnTo>
                  <a:lnTo>
                    <a:pt x="224" y="794"/>
                  </a:lnTo>
                  <a:lnTo>
                    <a:pt x="224" y="796"/>
                  </a:lnTo>
                  <a:lnTo>
                    <a:pt x="223" y="796"/>
                  </a:lnTo>
                  <a:lnTo>
                    <a:pt x="222" y="796"/>
                  </a:lnTo>
                  <a:lnTo>
                    <a:pt x="221" y="796"/>
                  </a:lnTo>
                  <a:lnTo>
                    <a:pt x="221" y="797"/>
                  </a:lnTo>
                  <a:lnTo>
                    <a:pt x="221" y="798"/>
                  </a:lnTo>
                  <a:lnTo>
                    <a:pt x="220" y="798"/>
                  </a:lnTo>
                  <a:lnTo>
                    <a:pt x="219" y="799"/>
                  </a:lnTo>
                  <a:lnTo>
                    <a:pt x="219" y="798"/>
                  </a:lnTo>
                  <a:lnTo>
                    <a:pt x="217" y="798"/>
                  </a:lnTo>
                  <a:lnTo>
                    <a:pt x="216" y="798"/>
                  </a:lnTo>
                  <a:lnTo>
                    <a:pt x="215" y="798"/>
                  </a:lnTo>
                  <a:lnTo>
                    <a:pt x="215" y="799"/>
                  </a:lnTo>
                  <a:lnTo>
                    <a:pt x="214" y="799"/>
                  </a:lnTo>
                  <a:lnTo>
                    <a:pt x="213" y="799"/>
                  </a:lnTo>
                  <a:lnTo>
                    <a:pt x="212" y="799"/>
                  </a:lnTo>
                  <a:lnTo>
                    <a:pt x="212" y="798"/>
                  </a:lnTo>
                  <a:lnTo>
                    <a:pt x="211" y="798"/>
                  </a:lnTo>
                  <a:lnTo>
                    <a:pt x="211" y="799"/>
                  </a:lnTo>
                  <a:lnTo>
                    <a:pt x="210" y="799"/>
                  </a:lnTo>
                  <a:lnTo>
                    <a:pt x="210" y="800"/>
                  </a:lnTo>
                  <a:lnTo>
                    <a:pt x="209" y="800"/>
                  </a:lnTo>
                  <a:lnTo>
                    <a:pt x="209" y="799"/>
                  </a:lnTo>
                  <a:lnTo>
                    <a:pt x="208" y="799"/>
                  </a:lnTo>
                  <a:lnTo>
                    <a:pt x="208" y="800"/>
                  </a:lnTo>
                  <a:lnTo>
                    <a:pt x="207" y="800"/>
                  </a:lnTo>
                  <a:lnTo>
                    <a:pt x="207" y="801"/>
                  </a:lnTo>
                  <a:lnTo>
                    <a:pt x="206" y="802"/>
                  </a:lnTo>
                  <a:lnTo>
                    <a:pt x="206" y="803"/>
                  </a:lnTo>
                  <a:lnTo>
                    <a:pt x="205" y="803"/>
                  </a:lnTo>
                  <a:lnTo>
                    <a:pt x="204" y="803"/>
                  </a:lnTo>
                  <a:lnTo>
                    <a:pt x="204" y="804"/>
                  </a:lnTo>
                  <a:lnTo>
                    <a:pt x="203" y="804"/>
                  </a:lnTo>
                  <a:lnTo>
                    <a:pt x="202" y="803"/>
                  </a:lnTo>
                  <a:lnTo>
                    <a:pt x="201" y="803"/>
                  </a:lnTo>
                  <a:lnTo>
                    <a:pt x="201" y="804"/>
                  </a:lnTo>
                  <a:lnTo>
                    <a:pt x="200" y="804"/>
                  </a:lnTo>
                  <a:lnTo>
                    <a:pt x="200" y="803"/>
                  </a:lnTo>
                  <a:lnTo>
                    <a:pt x="199" y="803"/>
                  </a:lnTo>
                  <a:lnTo>
                    <a:pt x="198" y="804"/>
                  </a:lnTo>
                  <a:lnTo>
                    <a:pt x="197" y="804"/>
                  </a:lnTo>
                  <a:lnTo>
                    <a:pt x="197" y="805"/>
                  </a:lnTo>
                  <a:lnTo>
                    <a:pt x="197" y="806"/>
                  </a:lnTo>
                  <a:lnTo>
                    <a:pt x="196" y="806"/>
                  </a:lnTo>
                  <a:lnTo>
                    <a:pt x="196" y="807"/>
                  </a:lnTo>
                  <a:lnTo>
                    <a:pt x="197" y="807"/>
                  </a:lnTo>
                  <a:lnTo>
                    <a:pt x="197" y="808"/>
                  </a:lnTo>
                  <a:lnTo>
                    <a:pt x="197" y="809"/>
                  </a:lnTo>
                  <a:lnTo>
                    <a:pt x="196" y="809"/>
                  </a:lnTo>
                  <a:lnTo>
                    <a:pt x="196" y="810"/>
                  </a:lnTo>
                  <a:lnTo>
                    <a:pt x="195" y="810"/>
                  </a:lnTo>
                  <a:lnTo>
                    <a:pt x="196" y="811"/>
                  </a:lnTo>
                  <a:lnTo>
                    <a:pt x="196" y="812"/>
                  </a:lnTo>
                  <a:lnTo>
                    <a:pt x="195" y="812"/>
                  </a:lnTo>
                  <a:lnTo>
                    <a:pt x="194" y="812"/>
                  </a:lnTo>
                  <a:lnTo>
                    <a:pt x="194" y="813"/>
                  </a:lnTo>
                  <a:lnTo>
                    <a:pt x="194" y="814"/>
                  </a:lnTo>
                  <a:lnTo>
                    <a:pt x="192" y="814"/>
                  </a:lnTo>
                  <a:lnTo>
                    <a:pt x="191" y="814"/>
                  </a:lnTo>
                  <a:lnTo>
                    <a:pt x="191" y="815"/>
                  </a:lnTo>
                  <a:lnTo>
                    <a:pt x="190" y="815"/>
                  </a:lnTo>
                  <a:lnTo>
                    <a:pt x="190" y="816"/>
                  </a:lnTo>
                  <a:lnTo>
                    <a:pt x="189" y="817"/>
                  </a:lnTo>
                  <a:lnTo>
                    <a:pt x="188" y="817"/>
                  </a:lnTo>
                  <a:lnTo>
                    <a:pt x="187" y="817"/>
                  </a:lnTo>
                  <a:lnTo>
                    <a:pt x="186" y="817"/>
                  </a:lnTo>
                  <a:lnTo>
                    <a:pt x="186" y="818"/>
                  </a:lnTo>
                  <a:lnTo>
                    <a:pt x="185" y="818"/>
                  </a:lnTo>
                  <a:lnTo>
                    <a:pt x="185" y="819"/>
                  </a:lnTo>
                  <a:lnTo>
                    <a:pt x="185" y="821"/>
                  </a:lnTo>
                  <a:lnTo>
                    <a:pt x="184" y="821"/>
                  </a:lnTo>
                  <a:lnTo>
                    <a:pt x="184" y="822"/>
                  </a:lnTo>
                  <a:lnTo>
                    <a:pt x="184" y="823"/>
                  </a:lnTo>
                  <a:lnTo>
                    <a:pt x="183" y="823"/>
                  </a:lnTo>
                  <a:lnTo>
                    <a:pt x="183" y="824"/>
                  </a:lnTo>
                  <a:lnTo>
                    <a:pt x="182" y="824"/>
                  </a:lnTo>
                  <a:lnTo>
                    <a:pt x="181" y="824"/>
                  </a:lnTo>
                  <a:lnTo>
                    <a:pt x="180" y="824"/>
                  </a:lnTo>
                  <a:lnTo>
                    <a:pt x="180" y="825"/>
                  </a:lnTo>
                  <a:lnTo>
                    <a:pt x="179" y="826"/>
                  </a:lnTo>
                  <a:lnTo>
                    <a:pt x="178" y="827"/>
                  </a:lnTo>
                  <a:lnTo>
                    <a:pt x="177" y="827"/>
                  </a:lnTo>
                  <a:lnTo>
                    <a:pt x="177" y="828"/>
                  </a:lnTo>
                  <a:lnTo>
                    <a:pt x="177" y="829"/>
                  </a:lnTo>
                  <a:lnTo>
                    <a:pt x="177" y="830"/>
                  </a:lnTo>
                  <a:lnTo>
                    <a:pt x="176" y="830"/>
                  </a:lnTo>
                  <a:lnTo>
                    <a:pt x="175" y="830"/>
                  </a:lnTo>
                  <a:lnTo>
                    <a:pt x="174" y="830"/>
                  </a:lnTo>
                  <a:lnTo>
                    <a:pt x="173" y="830"/>
                  </a:lnTo>
                  <a:lnTo>
                    <a:pt x="173" y="831"/>
                  </a:lnTo>
                  <a:lnTo>
                    <a:pt x="172" y="831"/>
                  </a:lnTo>
                  <a:lnTo>
                    <a:pt x="171" y="831"/>
                  </a:lnTo>
                  <a:lnTo>
                    <a:pt x="171" y="830"/>
                  </a:lnTo>
                  <a:lnTo>
                    <a:pt x="170" y="830"/>
                  </a:lnTo>
                  <a:lnTo>
                    <a:pt x="170" y="829"/>
                  </a:lnTo>
                  <a:lnTo>
                    <a:pt x="169" y="829"/>
                  </a:lnTo>
                  <a:lnTo>
                    <a:pt x="169" y="828"/>
                  </a:lnTo>
                  <a:lnTo>
                    <a:pt x="167" y="828"/>
                  </a:lnTo>
                  <a:lnTo>
                    <a:pt x="166" y="828"/>
                  </a:lnTo>
                  <a:lnTo>
                    <a:pt x="165" y="828"/>
                  </a:lnTo>
                  <a:lnTo>
                    <a:pt x="164" y="828"/>
                  </a:lnTo>
                  <a:lnTo>
                    <a:pt x="164" y="827"/>
                  </a:lnTo>
                  <a:lnTo>
                    <a:pt x="164" y="826"/>
                  </a:lnTo>
                  <a:lnTo>
                    <a:pt x="164" y="825"/>
                  </a:lnTo>
                  <a:lnTo>
                    <a:pt x="163" y="825"/>
                  </a:lnTo>
                  <a:lnTo>
                    <a:pt x="162" y="825"/>
                  </a:lnTo>
                  <a:lnTo>
                    <a:pt x="161" y="825"/>
                  </a:lnTo>
                  <a:lnTo>
                    <a:pt x="161" y="824"/>
                  </a:lnTo>
                  <a:lnTo>
                    <a:pt x="161" y="823"/>
                  </a:lnTo>
                  <a:lnTo>
                    <a:pt x="160" y="822"/>
                  </a:lnTo>
                  <a:lnTo>
                    <a:pt x="159" y="822"/>
                  </a:lnTo>
                  <a:lnTo>
                    <a:pt x="158" y="821"/>
                  </a:lnTo>
                  <a:lnTo>
                    <a:pt x="158" y="822"/>
                  </a:lnTo>
                  <a:lnTo>
                    <a:pt x="157" y="822"/>
                  </a:lnTo>
                  <a:lnTo>
                    <a:pt x="156" y="822"/>
                  </a:lnTo>
                  <a:lnTo>
                    <a:pt x="155" y="822"/>
                  </a:lnTo>
                  <a:lnTo>
                    <a:pt x="154" y="823"/>
                  </a:lnTo>
                  <a:lnTo>
                    <a:pt x="153" y="823"/>
                  </a:lnTo>
                  <a:lnTo>
                    <a:pt x="152" y="823"/>
                  </a:lnTo>
                  <a:lnTo>
                    <a:pt x="152" y="824"/>
                  </a:lnTo>
                  <a:lnTo>
                    <a:pt x="153" y="824"/>
                  </a:lnTo>
                  <a:lnTo>
                    <a:pt x="152" y="824"/>
                  </a:lnTo>
                  <a:lnTo>
                    <a:pt x="152" y="825"/>
                  </a:lnTo>
                  <a:lnTo>
                    <a:pt x="152" y="826"/>
                  </a:lnTo>
                  <a:lnTo>
                    <a:pt x="152" y="827"/>
                  </a:lnTo>
                  <a:lnTo>
                    <a:pt x="151" y="828"/>
                  </a:lnTo>
                  <a:lnTo>
                    <a:pt x="150" y="829"/>
                  </a:lnTo>
                  <a:lnTo>
                    <a:pt x="149" y="829"/>
                  </a:lnTo>
                  <a:lnTo>
                    <a:pt x="148" y="829"/>
                  </a:lnTo>
                  <a:lnTo>
                    <a:pt x="148" y="830"/>
                  </a:lnTo>
                  <a:lnTo>
                    <a:pt x="148" y="831"/>
                  </a:lnTo>
                  <a:lnTo>
                    <a:pt x="147" y="831"/>
                  </a:lnTo>
                  <a:lnTo>
                    <a:pt x="146" y="831"/>
                  </a:lnTo>
                  <a:lnTo>
                    <a:pt x="145" y="831"/>
                  </a:lnTo>
                  <a:lnTo>
                    <a:pt x="144" y="831"/>
                  </a:lnTo>
                  <a:lnTo>
                    <a:pt x="142" y="831"/>
                  </a:lnTo>
                  <a:lnTo>
                    <a:pt x="141" y="831"/>
                  </a:lnTo>
                  <a:lnTo>
                    <a:pt x="140" y="831"/>
                  </a:lnTo>
                  <a:lnTo>
                    <a:pt x="139" y="831"/>
                  </a:lnTo>
                  <a:lnTo>
                    <a:pt x="139" y="832"/>
                  </a:lnTo>
                  <a:lnTo>
                    <a:pt x="138" y="832"/>
                  </a:lnTo>
                  <a:lnTo>
                    <a:pt x="138" y="831"/>
                  </a:lnTo>
                  <a:lnTo>
                    <a:pt x="137" y="830"/>
                  </a:lnTo>
                  <a:lnTo>
                    <a:pt x="137" y="829"/>
                  </a:lnTo>
                  <a:lnTo>
                    <a:pt x="137" y="828"/>
                  </a:lnTo>
                  <a:lnTo>
                    <a:pt x="136" y="828"/>
                  </a:lnTo>
                  <a:lnTo>
                    <a:pt x="135" y="828"/>
                  </a:lnTo>
                  <a:lnTo>
                    <a:pt x="135" y="827"/>
                  </a:lnTo>
                  <a:lnTo>
                    <a:pt x="134" y="827"/>
                  </a:lnTo>
                  <a:lnTo>
                    <a:pt x="133" y="827"/>
                  </a:lnTo>
                  <a:lnTo>
                    <a:pt x="132" y="827"/>
                  </a:lnTo>
                  <a:lnTo>
                    <a:pt x="131" y="827"/>
                  </a:lnTo>
                  <a:lnTo>
                    <a:pt x="130" y="827"/>
                  </a:lnTo>
                  <a:lnTo>
                    <a:pt x="130" y="828"/>
                  </a:lnTo>
                  <a:lnTo>
                    <a:pt x="129" y="827"/>
                  </a:lnTo>
                  <a:lnTo>
                    <a:pt x="129" y="828"/>
                  </a:lnTo>
                  <a:lnTo>
                    <a:pt x="128" y="828"/>
                  </a:lnTo>
                  <a:lnTo>
                    <a:pt x="128" y="829"/>
                  </a:lnTo>
                  <a:lnTo>
                    <a:pt x="127" y="829"/>
                  </a:lnTo>
                  <a:lnTo>
                    <a:pt x="126" y="829"/>
                  </a:lnTo>
                  <a:lnTo>
                    <a:pt x="125" y="828"/>
                  </a:lnTo>
                  <a:lnTo>
                    <a:pt x="124" y="828"/>
                  </a:lnTo>
                  <a:lnTo>
                    <a:pt x="124" y="829"/>
                  </a:lnTo>
                  <a:lnTo>
                    <a:pt x="123" y="829"/>
                  </a:lnTo>
                  <a:lnTo>
                    <a:pt x="123" y="828"/>
                  </a:lnTo>
                  <a:lnTo>
                    <a:pt x="122" y="828"/>
                  </a:lnTo>
                  <a:lnTo>
                    <a:pt x="121" y="828"/>
                  </a:lnTo>
                  <a:lnTo>
                    <a:pt x="121" y="829"/>
                  </a:lnTo>
                  <a:lnTo>
                    <a:pt x="120" y="829"/>
                  </a:lnTo>
                  <a:lnTo>
                    <a:pt x="119" y="829"/>
                  </a:lnTo>
                  <a:lnTo>
                    <a:pt x="117" y="829"/>
                  </a:lnTo>
                  <a:lnTo>
                    <a:pt x="116" y="829"/>
                  </a:lnTo>
                  <a:lnTo>
                    <a:pt x="115" y="829"/>
                  </a:lnTo>
                  <a:lnTo>
                    <a:pt x="112" y="829"/>
                  </a:lnTo>
                  <a:lnTo>
                    <a:pt x="110" y="828"/>
                  </a:lnTo>
                  <a:lnTo>
                    <a:pt x="98" y="790"/>
                  </a:lnTo>
                  <a:lnTo>
                    <a:pt x="99" y="790"/>
                  </a:lnTo>
                  <a:lnTo>
                    <a:pt x="99" y="789"/>
                  </a:lnTo>
                  <a:lnTo>
                    <a:pt x="100" y="789"/>
                  </a:lnTo>
                  <a:lnTo>
                    <a:pt x="100" y="788"/>
                  </a:lnTo>
                  <a:lnTo>
                    <a:pt x="101" y="788"/>
                  </a:lnTo>
                  <a:lnTo>
                    <a:pt x="101" y="787"/>
                  </a:lnTo>
                  <a:lnTo>
                    <a:pt x="101" y="786"/>
                  </a:lnTo>
                  <a:lnTo>
                    <a:pt x="101" y="785"/>
                  </a:lnTo>
                  <a:lnTo>
                    <a:pt x="102" y="785"/>
                  </a:lnTo>
                  <a:lnTo>
                    <a:pt x="102" y="784"/>
                  </a:lnTo>
                  <a:lnTo>
                    <a:pt x="103" y="784"/>
                  </a:lnTo>
                  <a:lnTo>
                    <a:pt x="103" y="783"/>
                  </a:lnTo>
                  <a:lnTo>
                    <a:pt x="103" y="782"/>
                  </a:lnTo>
                  <a:lnTo>
                    <a:pt x="104" y="782"/>
                  </a:lnTo>
                  <a:lnTo>
                    <a:pt x="104" y="781"/>
                  </a:lnTo>
                  <a:lnTo>
                    <a:pt x="104" y="780"/>
                  </a:lnTo>
                  <a:lnTo>
                    <a:pt x="105" y="780"/>
                  </a:lnTo>
                  <a:lnTo>
                    <a:pt x="105" y="779"/>
                  </a:lnTo>
                  <a:lnTo>
                    <a:pt x="105" y="778"/>
                  </a:lnTo>
                  <a:lnTo>
                    <a:pt x="106" y="778"/>
                  </a:lnTo>
                  <a:lnTo>
                    <a:pt x="106" y="777"/>
                  </a:lnTo>
                  <a:lnTo>
                    <a:pt x="107" y="777"/>
                  </a:lnTo>
                  <a:lnTo>
                    <a:pt x="106" y="776"/>
                  </a:lnTo>
                  <a:lnTo>
                    <a:pt x="107" y="776"/>
                  </a:lnTo>
                  <a:lnTo>
                    <a:pt x="107" y="775"/>
                  </a:lnTo>
                  <a:lnTo>
                    <a:pt x="108" y="775"/>
                  </a:lnTo>
                  <a:lnTo>
                    <a:pt x="108" y="774"/>
                  </a:lnTo>
                  <a:lnTo>
                    <a:pt x="109" y="774"/>
                  </a:lnTo>
                  <a:lnTo>
                    <a:pt x="108" y="774"/>
                  </a:lnTo>
                  <a:lnTo>
                    <a:pt x="104" y="774"/>
                  </a:lnTo>
                  <a:lnTo>
                    <a:pt x="103" y="774"/>
                  </a:lnTo>
                  <a:lnTo>
                    <a:pt x="102" y="774"/>
                  </a:lnTo>
                  <a:lnTo>
                    <a:pt x="100" y="774"/>
                  </a:lnTo>
                  <a:lnTo>
                    <a:pt x="94" y="774"/>
                  </a:lnTo>
                  <a:lnTo>
                    <a:pt x="94" y="767"/>
                  </a:lnTo>
                  <a:lnTo>
                    <a:pt x="94" y="766"/>
                  </a:lnTo>
                  <a:lnTo>
                    <a:pt x="95" y="752"/>
                  </a:lnTo>
                  <a:lnTo>
                    <a:pt x="95" y="749"/>
                  </a:lnTo>
                  <a:lnTo>
                    <a:pt x="95" y="735"/>
                  </a:lnTo>
                  <a:lnTo>
                    <a:pt x="94" y="735"/>
                  </a:lnTo>
                  <a:lnTo>
                    <a:pt x="92" y="735"/>
                  </a:lnTo>
                  <a:lnTo>
                    <a:pt x="92" y="734"/>
                  </a:lnTo>
                  <a:lnTo>
                    <a:pt x="91" y="734"/>
                  </a:lnTo>
                  <a:lnTo>
                    <a:pt x="91" y="733"/>
                  </a:lnTo>
                  <a:lnTo>
                    <a:pt x="90" y="733"/>
                  </a:lnTo>
                  <a:lnTo>
                    <a:pt x="90" y="732"/>
                  </a:lnTo>
                  <a:lnTo>
                    <a:pt x="89" y="732"/>
                  </a:lnTo>
                  <a:lnTo>
                    <a:pt x="89" y="731"/>
                  </a:lnTo>
                  <a:lnTo>
                    <a:pt x="89" y="730"/>
                  </a:lnTo>
                  <a:lnTo>
                    <a:pt x="88" y="730"/>
                  </a:lnTo>
                  <a:lnTo>
                    <a:pt x="87" y="730"/>
                  </a:lnTo>
                  <a:lnTo>
                    <a:pt x="87" y="729"/>
                  </a:lnTo>
                  <a:lnTo>
                    <a:pt x="86" y="729"/>
                  </a:lnTo>
                  <a:lnTo>
                    <a:pt x="86" y="728"/>
                  </a:lnTo>
                  <a:lnTo>
                    <a:pt x="85" y="728"/>
                  </a:lnTo>
                  <a:lnTo>
                    <a:pt x="85" y="727"/>
                  </a:lnTo>
                  <a:lnTo>
                    <a:pt x="85" y="726"/>
                  </a:lnTo>
                  <a:lnTo>
                    <a:pt x="84" y="726"/>
                  </a:lnTo>
                  <a:lnTo>
                    <a:pt x="84" y="725"/>
                  </a:lnTo>
                  <a:lnTo>
                    <a:pt x="83" y="725"/>
                  </a:lnTo>
                  <a:lnTo>
                    <a:pt x="82" y="725"/>
                  </a:lnTo>
                  <a:lnTo>
                    <a:pt x="81" y="725"/>
                  </a:lnTo>
                  <a:lnTo>
                    <a:pt x="80" y="726"/>
                  </a:lnTo>
                  <a:lnTo>
                    <a:pt x="79" y="726"/>
                  </a:lnTo>
                  <a:lnTo>
                    <a:pt x="78" y="726"/>
                  </a:lnTo>
                  <a:lnTo>
                    <a:pt x="77" y="725"/>
                  </a:lnTo>
                  <a:lnTo>
                    <a:pt x="76" y="724"/>
                  </a:lnTo>
                  <a:lnTo>
                    <a:pt x="75" y="724"/>
                  </a:lnTo>
                  <a:lnTo>
                    <a:pt x="74" y="724"/>
                  </a:lnTo>
                  <a:lnTo>
                    <a:pt x="73" y="724"/>
                  </a:lnTo>
                  <a:lnTo>
                    <a:pt x="72" y="724"/>
                  </a:lnTo>
                  <a:lnTo>
                    <a:pt x="71" y="723"/>
                  </a:lnTo>
                  <a:lnTo>
                    <a:pt x="70" y="723"/>
                  </a:lnTo>
                  <a:lnTo>
                    <a:pt x="69" y="723"/>
                  </a:lnTo>
                  <a:lnTo>
                    <a:pt x="69" y="722"/>
                  </a:lnTo>
                  <a:lnTo>
                    <a:pt x="67" y="722"/>
                  </a:lnTo>
                  <a:lnTo>
                    <a:pt x="66" y="722"/>
                  </a:lnTo>
                  <a:lnTo>
                    <a:pt x="65" y="722"/>
                  </a:lnTo>
                  <a:lnTo>
                    <a:pt x="64" y="722"/>
                  </a:lnTo>
                  <a:lnTo>
                    <a:pt x="64" y="721"/>
                  </a:lnTo>
                  <a:lnTo>
                    <a:pt x="63" y="721"/>
                  </a:lnTo>
                  <a:lnTo>
                    <a:pt x="63" y="719"/>
                  </a:lnTo>
                  <a:lnTo>
                    <a:pt x="62" y="719"/>
                  </a:lnTo>
                  <a:lnTo>
                    <a:pt x="62" y="718"/>
                  </a:lnTo>
                  <a:lnTo>
                    <a:pt x="55" y="714"/>
                  </a:lnTo>
                  <a:lnTo>
                    <a:pt x="53" y="713"/>
                  </a:lnTo>
                  <a:lnTo>
                    <a:pt x="41" y="708"/>
                  </a:lnTo>
                  <a:lnTo>
                    <a:pt x="44" y="705"/>
                  </a:lnTo>
                  <a:lnTo>
                    <a:pt x="45" y="704"/>
                  </a:lnTo>
                  <a:lnTo>
                    <a:pt x="45" y="703"/>
                  </a:lnTo>
                  <a:lnTo>
                    <a:pt x="44" y="700"/>
                  </a:lnTo>
                  <a:lnTo>
                    <a:pt x="42" y="698"/>
                  </a:lnTo>
                  <a:lnTo>
                    <a:pt x="41" y="697"/>
                  </a:lnTo>
                  <a:lnTo>
                    <a:pt x="35" y="692"/>
                  </a:lnTo>
                  <a:lnTo>
                    <a:pt x="34" y="691"/>
                  </a:lnTo>
                  <a:lnTo>
                    <a:pt x="24" y="689"/>
                  </a:lnTo>
                  <a:lnTo>
                    <a:pt x="21" y="689"/>
                  </a:lnTo>
                  <a:lnTo>
                    <a:pt x="19" y="684"/>
                  </a:lnTo>
                  <a:lnTo>
                    <a:pt x="13" y="669"/>
                  </a:lnTo>
                  <a:lnTo>
                    <a:pt x="12" y="668"/>
                  </a:lnTo>
                  <a:lnTo>
                    <a:pt x="10" y="662"/>
                  </a:lnTo>
                  <a:lnTo>
                    <a:pt x="12" y="655"/>
                  </a:lnTo>
                  <a:lnTo>
                    <a:pt x="15" y="647"/>
                  </a:lnTo>
                  <a:lnTo>
                    <a:pt x="15" y="646"/>
                  </a:lnTo>
                  <a:lnTo>
                    <a:pt x="15" y="644"/>
                  </a:lnTo>
                  <a:lnTo>
                    <a:pt x="16" y="644"/>
                  </a:lnTo>
                  <a:lnTo>
                    <a:pt x="16" y="643"/>
                  </a:lnTo>
                  <a:lnTo>
                    <a:pt x="15" y="643"/>
                  </a:lnTo>
                  <a:lnTo>
                    <a:pt x="16" y="643"/>
                  </a:lnTo>
                  <a:lnTo>
                    <a:pt x="17" y="643"/>
                  </a:lnTo>
                  <a:lnTo>
                    <a:pt x="17" y="642"/>
                  </a:lnTo>
                  <a:lnTo>
                    <a:pt x="19" y="642"/>
                  </a:lnTo>
                  <a:lnTo>
                    <a:pt x="19" y="641"/>
                  </a:lnTo>
                  <a:lnTo>
                    <a:pt x="19" y="640"/>
                  </a:lnTo>
                  <a:lnTo>
                    <a:pt x="20" y="640"/>
                  </a:lnTo>
                  <a:lnTo>
                    <a:pt x="21" y="639"/>
                  </a:lnTo>
                  <a:lnTo>
                    <a:pt x="22" y="639"/>
                  </a:lnTo>
                  <a:lnTo>
                    <a:pt x="23" y="639"/>
                  </a:lnTo>
                  <a:lnTo>
                    <a:pt x="24" y="639"/>
                  </a:lnTo>
                  <a:lnTo>
                    <a:pt x="24" y="638"/>
                  </a:lnTo>
                  <a:lnTo>
                    <a:pt x="23" y="638"/>
                  </a:lnTo>
                  <a:lnTo>
                    <a:pt x="22" y="638"/>
                  </a:lnTo>
                  <a:lnTo>
                    <a:pt x="22" y="637"/>
                  </a:lnTo>
                  <a:lnTo>
                    <a:pt x="21" y="637"/>
                  </a:lnTo>
                  <a:lnTo>
                    <a:pt x="21" y="636"/>
                  </a:lnTo>
                  <a:lnTo>
                    <a:pt x="20" y="636"/>
                  </a:lnTo>
                  <a:lnTo>
                    <a:pt x="20" y="635"/>
                  </a:lnTo>
                  <a:lnTo>
                    <a:pt x="20" y="634"/>
                  </a:lnTo>
                  <a:lnTo>
                    <a:pt x="20" y="633"/>
                  </a:lnTo>
                  <a:lnTo>
                    <a:pt x="19" y="633"/>
                  </a:lnTo>
                  <a:lnTo>
                    <a:pt x="16" y="627"/>
                  </a:lnTo>
                  <a:lnTo>
                    <a:pt x="16" y="626"/>
                  </a:lnTo>
                  <a:lnTo>
                    <a:pt x="14" y="624"/>
                  </a:lnTo>
                  <a:lnTo>
                    <a:pt x="13" y="621"/>
                  </a:lnTo>
                  <a:lnTo>
                    <a:pt x="12" y="619"/>
                  </a:lnTo>
                  <a:lnTo>
                    <a:pt x="11" y="618"/>
                  </a:lnTo>
                  <a:lnTo>
                    <a:pt x="3" y="611"/>
                  </a:lnTo>
                  <a:lnTo>
                    <a:pt x="3" y="610"/>
                  </a:lnTo>
                  <a:lnTo>
                    <a:pt x="3" y="609"/>
                  </a:lnTo>
                  <a:lnTo>
                    <a:pt x="2" y="609"/>
                  </a:lnTo>
                  <a:lnTo>
                    <a:pt x="1" y="608"/>
                  </a:lnTo>
                  <a:lnTo>
                    <a:pt x="0" y="608"/>
                  </a:lnTo>
                  <a:lnTo>
                    <a:pt x="0" y="607"/>
                  </a:lnTo>
                  <a:lnTo>
                    <a:pt x="0" y="606"/>
                  </a:lnTo>
                  <a:lnTo>
                    <a:pt x="0" y="605"/>
                  </a:lnTo>
                  <a:lnTo>
                    <a:pt x="0" y="604"/>
                  </a:lnTo>
                  <a:lnTo>
                    <a:pt x="1" y="603"/>
                  </a:lnTo>
                  <a:lnTo>
                    <a:pt x="2" y="603"/>
                  </a:lnTo>
                  <a:lnTo>
                    <a:pt x="3" y="603"/>
                  </a:lnTo>
                  <a:lnTo>
                    <a:pt x="4" y="603"/>
                  </a:lnTo>
                  <a:lnTo>
                    <a:pt x="4" y="602"/>
                  </a:lnTo>
                  <a:lnTo>
                    <a:pt x="5" y="602"/>
                  </a:lnTo>
                  <a:lnTo>
                    <a:pt x="5" y="601"/>
                  </a:lnTo>
                  <a:lnTo>
                    <a:pt x="6" y="601"/>
                  </a:lnTo>
                  <a:lnTo>
                    <a:pt x="6" y="600"/>
                  </a:lnTo>
                  <a:lnTo>
                    <a:pt x="6" y="599"/>
                  </a:lnTo>
                  <a:lnTo>
                    <a:pt x="7" y="599"/>
                  </a:lnTo>
                  <a:lnTo>
                    <a:pt x="8" y="599"/>
                  </a:lnTo>
                  <a:lnTo>
                    <a:pt x="9" y="599"/>
                  </a:lnTo>
                  <a:lnTo>
                    <a:pt x="10" y="599"/>
                  </a:lnTo>
                  <a:lnTo>
                    <a:pt x="10" y="598"/>
                  </a:lnTo>
                  <a:lnTo>
                    <a:pt x="10" y="599"/>
                  </a:lnTo>
                  <a:lnTo>
                    <a:pt x="11" y="599"/>
                  </a:lnTo>
                  <a:lnTo>
                    <a:pt x="12" y="599"/>
                  </a:lnTo>
                  <a:lnTo>
                    <a:pt x="12" y="598"/>
                  </a:lnTo>
                  <a:lnTo>
                    <a:pt x="13" y="598"/>
                  </a:lnTo>
                  <a:lnTo>
                    <a:pt x="13" y="597"/>
                  </a:lnTo>
                  <a:lnTo>
                    <a:pt x="14" y="597"/>
                  </a:lnTo>
                  <a:lnTo>
                    <a:pt x="14" y="596"/>
                  </a:lnTo>
                  <a:lnTo>
                    <a:pt x="14" y="594"/>
                  </a:lnTo>
                  <a:lnTo>
                    <a:pt x="14" y="593"/>
                  </a:lnTo>
                  <a:lnTo>
                    <a:pt x="15" y="593"/>
                  </a:lnTo>
                  <a:lnTo>
                    <a:pt x="15" y="592"/>
                  </a:lnTo>
                  <a:lnTo>
                    <a:pt x="15" y="591"/>
                  </a:lnTo>
                  <a:lnTo>
                    <a:pt x="15" y="590"/>
                  </a:lnTo>
                  <a:lnTo>
                    <a:pt x="16" y="590"/>
                  </a:lnTo>
                  <a:lnTo>
                    <a:pt x="16" y="589"/>
                  </a:lnTo>
                  <a:lnTo>
                    <a:pt x="17" y="589"/>
                  </a:lnTo>
                  <a:lnTo>
                    <a:pt x="19" y="589"/>
                  </a:lnTo>
                  <a:lnTo>
                    <a:pt x="19" y="588"/>
                  </a:lnTo>
                  <a:lnTo>
                    <a:pt x="20" y="588"/>
                  </a:lnTo>
                  <a:lnTo>
                    <a:pt x="21" y="588"/>
                  </a:lnTo>
                  <a:lnTo>
                    <a:pt x="21" y="589"/>
                  </a:lnTo>
                  <a:lnTo>
                    <a:pt x="21" y="590"/>
                  </a:lnTo>
                  <a:lnTo>
                    <a:pt x="22" y="590"/>
                  </a:lnTo>
                  <a:lnTo>
                    <a:pt x="23" y="590"/>
                  </a:lnTo>
                  <a:lnTo>
                    <a:pt x="23" y="589"/>
                  </a:lnTo>
                  <a:lnTo>
                    <a:pt x="24" y="589"/>
                  </a:lnTo>
                  <a:lnTo>
                    <a:pt x="23" y="589"/>
                  </a:lnTo>
                  <a:lnTo>
                    <a:pt x="23" y="588"/>
                  </a:lnTo>
                  <a:lnTo>
                    <a:pt x="23" y="587"/>
                  </a:lnTo>
                  <a:lnTo>
                    <a:pt x="24" y="587"/>
                  </a:lnTo>
                  <a:lnTo>
                    <a:pt x="25" y="587"/>
                  </a:lnTo>
                  <a:lnTo>
                    <a:pt x="25" y="588"/>
                  </a:lnTo>
                  <a:lnTo>
                    <a:pt x="26" y="588"/>
                  </a:lnTo>
                  <a:lnTo>
                    <a:pt x="26" y="587"/>
                  </a:lnTo>
                  <a:lnTo>
                    <a:pt x="27" y="587"/>
                  </a:lnTo>
                  <a:lnTo>
                    <a:pt x="28" y="587"/>
                  </a:lnTo>
                  <a:lnTo>
                    <a:pt x="28" y="586"/>
                  </a:lnTo>
                  <a:lnTo>
                    <a:pt x="28" y="585"/>
                  </a:lnTo>
                  <a:lnTo>
                    <a:pt x="29" y="585"/>
                  </a:lnTo>
                  <a:lnTo>
                    <a:pt x="29" y="584"/>
                  </a:lnTo>
                  <a:lnTo>
                    <a:pt x="30" y="584"/>
                  </a:lnTo>
                  <a:lnTo>
                    <a:pt x="29" y="584"/>
                  </a:lnTo>
                  <a:lnTo>
                    <a:pt x="29" y="583"/>
                  </a:lnTo>
                  <a:lnTo>
                    <a:pt x="30" y="583"/>
                  </a:lnTo>
                  <a:lnTo>
                    <a:pt x="30" y="582"/>
                  </a:lnTo>
                  <a:lnTo>
                    <a:pt x="30" y="583"/>
                  </a:lnTo>
                  <a:lnTo>
                    <a:pt x="31" y="583"/>
                  </a:lnTo>
                  <a:lnTo>
                    <a:pt x="31" y="582"/>
                  </a:lnTo>
                  <a:lnTo>
                    <a:pt x="32" y="582"/>
                  </a:lnTo>
                  <a:lnTo>
                    <a:pt x="33" y="582"/>
                  </a:lnTo>
                  <a:lnTo>
                    <a:pt x="34" y="582"/>
                  </a:lnTo>
                  <a:lnTo>
                    <a:pt x="35" y="582"/>
                  </a:lnTo>
                  <a:lnTo>
                    <a:pt x="36" y="582"/>
                  </a:lnTo>
                  <a:lnTo>
                    <a:pt x="36" y="581"/>
                  </a:lnTo>
                  <a:lnTo>
                    <a:pt x="37" y="581"/>
                  </a:lnTo>
                  <a:lnTo>
                    <a:pt x="37" y="580"/>
                  </a:lnTo>
                  <a:lnTo>
                    <a:pt x="38" y="580"/>
                  </a:lnTo>
                  <a:lnTo>
                    <a:pt x="38" y="579"/>
                  </a:lnTo>
                  <a:lnTo>
                    <a:pt x="38" y="578"/>
                  </a:lnTo>
                  <a:lnTo>
                    <a:pt x="39" y="577"/>
                  </a:lnTo>
                  <a:lnTo>
                    <a:pt x="39" y="576"/>
                  </a:lnTo>
                  <a:lnTo>
                    <a:pt x="39" y="575"/>
                  </a:lnTo>
                  <a:lnTo>
                    <a:pt x="39" y="576"/>
                  </a:lnTo>
                  <a:lnTo>
                    <a:pt x="40" y="576"/>
                  </a:lnTo>
                  <a:lnTo>
                    <a:pt x="40" y="577"/>
                  </a:lnTo>
                  <a:lnTo>
                    <a:pt x="40" y="578"/>
                  </a:lnTo>
                  <a:lnTo>
                    <a:pt x="41" y="578"/>
                  </a:lnTo>
                  <a:lnTo>
                    <a:pt x="41" y="579"/>
                  </a:lnTo>
                  <a:lnTo>
                    <a:pt x="42" y="579"/>
                  </a:lnTo>
                  <a:lnTo>
                    <a:pt x="42" y="580"/>
                  </a:lnTo>
                  <a:lnTo>
                    <a:pt x="44" y="580"/>
                  </a:lnTo>
                  <a:lnTo>
                    <a:pt x="45" y="580"/>
                  </a:lnTo>
                  <a:lnTo>
                    <a:pt x="46" y="580"/>
                  </a:lnTo>
                  <a:lnTo>
                    <a:pt x="47" y="580"/>
                  </a:lnTo>
                  <a:lnTo>
                    <a:pt x="47" y="579"/>
                  </a:lnTo>
                  <a:lnTo>
                    <a:pt x="48" y="579"/>
                  </a:lnTo>
                  <a:lnTo>
                    <a:pt x="48" y="578"/>
                  </a:lnTo>
                  <a:lnTo>
                    <a:pt x="49" y="577"/>
                  </a:lnTo>
                  <a:lnTo>
                    <a:pt x="50" y="577"/>
                  </a:lnTo>
                  <a:lnTo>
                    <a:pt x="50" y="578"/>
                  </a:lnTo>
                  <a:lnTo>
                    <a:pt x="51" y="578"/>
                  </a:lnTo>
                  <a:lnTo>
                    <a:pt x="52" y="578"/>
                  </a:lnTo>
                  <a:lnTo>
                    <a:pt x="52" y="577"/>
                  </a:lnTo>
                  <a:lnTo>
                    <a:pt x="53" y="578"/>
                  </a:lnTo>
                  <a:lnTo>
                    <a:pt x="54" y="578"/>
                  </a:lnTo>
                  <a:lnTo>
                    <a:pt x="54" y="579"/>
                  </a:lnTo>
                  <a:lnTo>
                    <a:pt x="55" y="579"/>
                  </a:lnTo>
                  <a:lnTo>
                    <a:pt x="55" y="580"/>
                  </a:lnTo>
                  <a:lnTo>
                    <a:pt x="56" y="580"/>
                  </a:lnTo>
                  <a:lnTo>
                    <a:pt x="56" y="581"/>
                  </a:lnTo>
                  <a:lnTo>
                    <a:pt x="57" y="582"/>
                  </a:lnTo>
                  <a:lnTo>
                    <a:pt x="58" y="582"/>
                  </a:lnTo>
                  <a:lnTo>
                    <a:pt x="58" y="583"/>
                  </a:lnTo>
                  <a:lnTo>
                    <a:pt x="59" y="583"/>
                  </a:lnTo>
                  <a:lnTo>
                    <a:pt x="59" y="584"/>
                  </a:lnTo>
                  <a:lnTo>
                    <a:pt x="60" y="584"/>
                  </a:lnTo>
                  <a:lnTo>
                    <a:pt x="60" y="585"/>
                  </a:lnTo>
                  <a:lnTo>
                    <a:pt x="61" y="585"/>
                  </a:lnTo>
                  <a:lnTo>
                    <a:pt x="61" y="586"/>
                  </a:lnTo>
                  <a:lnTo>
                    <a:pt x="62" y="586"/>
                  </a:lnTo>
                  <a:lnTo>
                    <a:pt x="63" y="586"/>
                  </a:lnTo>
                  <a:lnTo>
                    <a:pt x="63" y="587"/>
                  </a:lnTo>
                  <a:lnTo>
                    <a:pt x="64" y="587"/>
                  </a:lnTo>
                  <a:lnTo>
                    <a:pt x="64" y="588"/>
                  </a:lnTo>
                  <a:lnTo>
                    <a:pt x="65" y="588"/>
                  </a:lnTo>
                  <a:lnTo>
                    <a:pt x="66" y="588"/>
                  </a:lnTo>
                  <a:lnTo>
                    <a:pt x="67" y="588"/>
                  </a:lnTo>
                  <a:lnTo>
                    <a:pt x="69" y="588"/>
                  </a:lnTo>
                  <a:lnTo>
                    <a:pt x="70" y="588"/>
                  </a:lnTo>
                  <a:lnTo>
                    <a:pt x="70" y="587"/>
                  </a:lnTo>
                  <a:lnTo>
                    <a:pt x="70" y="586"/>
                  </a:lnTo>
                  <a:lnTo>
                    <a:pt x="71" y="586"/>
                  </a:lnTo>
                  <a:lnTo>
                    <a:pt x="71" y="585"/>
                  </a:lnTo>
                  <a:lnTo>
                    <a:pt x="71" y="584"/>
                  </a:lnTo>
                  <a:lnTo>
                    <a:pt x="72" y="583"/>
                  </a:lnTo>
                  <a:lnTo>
                    <a:pt x="72" y="582"/>
                  </a:lnTo>
                  <a:lnTo>
                    <a:pt x="73" y="582"/>
                  </a:lnTo>
                  <a:lnTo>
                    <a:pt x="74" y="582"/>
                  </a:lnTo>
                  <a:lnTo>
                    <a:pt x="74" y="581"/>
                  </a:lnTo>
                  <a:lnTo>
                    <a:pt x="75" y="580"/>
                  </a:lnTo>
                  <a:lnTo>
                    <a:pt x="75" y="579"/>
                  </a:lnTo>
                  <a:lnTo>
                    <a:pt x="76" y="579"/>
                  </a:lnTo>
                  <a:lnTo>
                    <a:pt x="77" y="579"/>
                  </a:lnTo>
                  <a:lnTo>
                    <a:pt x="78" y="579"/>
                  </a:lnTo>
                  <a:lnTo>
                    <a:pt x="78" y="578"/>
                  </a:lnTo>
                  <a:lnTo>
                    <a:pt x="79" y="578"/>
                  </a:lnTo>
                  <a:lnTo>
                    <a:pt x="79" y="577"/>
                  </a:lnTo>
                  <a:lnTo>
                    <a:pt x="79" y="576"/>
                  </a:lnTo>
                  <a:lnTo>
                    <a:pt x="78" y="575"/>
                  </a:lnTo>
                  <a:lnTo>
                    <a:pt x="78" y="574"/>
                  </a:lnTo>
                  <a:lnTo>
                    <a:pt x="78" y="573"/>
                  </a:lnTo>
                  <a:lnTo>
                    <a:pt x="77" y="573"/>
                  </a:lnTo>
                  <a:lnTo>
                    <a:pt x="78" y="573"/>
                  </a:lnTo>
                  <a:lnTo>
                    <a:pt x="78" y="572"/>
                  </a:lnTo>
                  <a:lnTo>
                    <a:pt x="77" y="572"/>
                  </a:lnTo>
                  <a:lnTo>
                    <a:pt x="77" y="571"/>
                  </a:lnTo>
                  <a:lnTo>
                    <a:pt x="77" y="569"/>
                  </a:lnTo>
                  <a:lnTo>
                    <a:pt x="76" y="568"/>
                  </a:lnTo>
                  <a:lnTo>
                    <a:pt x="75" y="568"/>
                  </a:lnTo>
                  <a:lnTo>
                    <a:pt x="74" y="568"/>
                  </a:lnTo>
                  <a:lnTo>
                    <a:pt x="74" y="567"/>
                  </a:lnTo>
                  <a:lnTo>
                    <a:pt x="71" y="565"/>
                  </a:lnTo>
                  <a:lnTo>
                    <a:pt x="69" y="561"/>
                  </a:lnTo>
                  <a:lnTo>
                    <a:pt x="69" y="560"/>
                  </a:lnTo>
                  <a:lnTo>
                    <a:pt x="67" y="560"/>
                  </a:lnTo>
                  <a:lnTo>
                    <a:pt x="67" y="559"/>
                  </a:lnTo>
                  <a:lnTo>
                    <a:pt x="66" y="558"/>
                  </a:lnTo>
                  <a:lnTo>
                    <a:pt x="66" y="557"/>
                  </a:lnTo>
                  <a:lnTo>
                    <a:pt x="66" y="556"/>
                  </a:lnTo>
                  <a:lnTo>
                    <a:pt x="65" y="555"/>
                  </a:lnTo>
                  <a:lnTo>
                    <a:pt x="66" y="554"/>
                  </a:lnTo>
                  <a:lnTo>
                    <a:pt x="66" y="553"/>
                  </a:lnTo>
                  <a:lnTo>
                    <a:pt x="66" y="552"/>
                  </a:lnTo>
                  <a:lnTo>
                    <a:pt x="66" y="551"/>
                  </a:lnTo>
                  <a:lnTo>
                    <a:pt x="67" y="550"/>
                  </a:lnTo>
                  <a:lnTo>
                    <a:pt x="70" y="549"/>
                  </a:lnTo>
                  <a:lnTo>
                    <a:pt x="71" y="548"/>
                  </a:lnTo>
                  <a:lnTo>
                    <a:pt x="72" y="548"/>
                  </a:lnTo>
                  <a:lnTo>
                    <a:pt x="74" y="548"/>
                  </a:lnTo>
                  <a:lnTo>
                    <a:pt x="75" y="548"/>
                  </a:lnTo>
                  <a:lnTo>
                    <a:pt x="76" y="548"/>
                  </a:lnTo>
                  <a:lnTo>
                    <a:pt x="77" y="548"/>
                  </a:lnTo>
                  <a:lnTo>
                    <a:pt x="79" y="547"/>
                  </a:lnTo>
                  <a:lnTo>
                    <a:pt x="80" y="547"/>
                  </a:lnTo>
                  <a:lnTo>
                    <a:pt x="83" y="547"/>
                  </a:lnTo>
                  <a:lnTo>
                    <a:pt x="83" y="546"/>
                  </a:lnTo>
                  <a:lnTo>
                    <a:pt x="84" y="546"/>
                  </a:lnTo>
                  <a:lnTo>
                    <a:pt x="84" y="544"/>
                  </a:lnTo>
                  <a:lnTo>
                    <a:pt x="83" y="544"/>
                  </a:lnTo>
                  <a:lnTo>
                    <a:pt x="83" y="543"/>
                  </a:lnTo>
                  <a:lnTo>
                    <a:pt x="82" y="543"/>
                  </a:lnTo>
                  <a:lnTo>
                    <a:pt x="82" y="542"/>
                  </a:lnTo>
                  <a:lnTo>
                    <a:pt x="82" y="541"/>
                  </a:lnTo>
                  <a:lnTo>
                    <a:pt x="82" y="540"/>
                  </a:lnTo>
                  <a:lnTo>
                    <a:pt x="82" y="539"/>
                  </a:lnTo>
                  <a:lnTo>
                    <a:pt x="82" y="538"/>
                  </a:lnTo>
                  <a:lnTo>
                    <a:pt x="81" y="538"/>
                  </a:lnTo>
                  <a:lnTo>
                    <a:pt x="81" y="537"/>
                  </a:lnTo>
                  <a:lnTo>
                    <a:pt x="82" y="535"/>
                  </a:lnTo>
                  <a:lnTo>
                    <a:pt x="81" y="531"/>
                  </a:lnTo>
                  <a:lnTo>
                    <a:pt x="81" y="530"/>
                  </a:lnTo>
                  <a:lnTo>
                    <a:pt x="80" y="528"/>
                  </a:lnTo>
                  <a:lnTo>
                    <a:pt x="81" y="526"/>
                  </a:lnTo>
                  <a:lnTo>
                    <a:pt x="82" y="525"/>
                  </a:lnTo>
                  <a:lnTo>
                    <a:pt x="83" y="523"/>
                  </a:lnTo>
                  <a:lnTo>
                    <a:pt x="83" y="522"/>
                  </a:lnTo>
                  <a:lnTo>
                    <a:pt x="83" y="521"/>
                  </a:lnTo>
                  <a:lnTo>
                    <a:pt x="83" y="519"/>
                  </a:lnTo>
                  <a:lnTo>
                    <a:pt x="83" y="518"/>
                  </a:lnTo>
                  <a:lnTo>
                    <a:pt x="83" y="517"/>
                  </a:lnTo>
                  <a:lnTo>
                    <a:pt x="84" y="516"/>
                  </a:lnTo>
                  <a:lnTo>
                    <a:pt x="88" y="510"/>
                  </a:lnTo>
                  <a:lnTo>
                    <a:pt x="88" y="509"/>
                  </a:lnTo>
                  <a:lnTo>
                    <a:pt x="89" y="509"/>
                  </a:lnTo>
                  <a:lnTo>
                    <a:pt x="91" y="509"/>
                  </a:lnTo>
                  <a:lnTo>
                    <a:pt x="94" y="509"/>
                  </a:lnTo>
                  <a:lnTo>
                    <a:pt x="95" y="509"/>
                  </a:lnTo>
                  <a:lnTo>
                    <a:pt x="97" y="509"/>
                  </a:lnTo>
                  <a:lnTo>
                    <a:pt x="96" y="508"/>
                  </a:lnTo>
                  <a:lnTo>
                    <a:pt x="95" y="508"/>
                  </a:lnTo>
                  <a:lnTo>
                    <a:pt x="94" y="507"/>
                  </a:lnTo>
                  <a:lnTo>
                    <a:pt x="94" y="506"/>
                  </a:lnTo>
                  <a:lnTo>
                    <a:pt x="92" y="505"/>
                  </a:lnTo>
                  <a:lnTo>
                    <a:pt x="92" y="504"/>
                  </a:lnTo>
                  <a:lnTo>
                    <a:pt x="92" y="503"/>
                  </a:lnTo>
                  <a:lnTo>
                    <a:pt x="91" y="502"/>
                  </a:lnTo>
                  <a:lnTo>
                    <a:pt x="91" y="501"/>
                  </a:lnTo>
                  <a:lnTo>
                    <a:pt x="91" y="500"/>
                  </a:lnTo>
                  <a:lnTo>
                    <a:pt x="91" y="499"/>
                  </a:lnTo>
                  <a:lnTo>
                    <a:pt x="91" y="498"/>
                  </a:lnTo>
                  <a:lnTo>
                    <a:pt x="90" y="498"/>
                  </a:lnTo>
                  <a:lnTo>
                    <a:pt x="89" y="498"/>
                  </a:lnTo>
                  <a:lnTo>
                    <a:pt x="89" y="497"/>
                  </a:lnTo>
                  <a:lnTo>
                    <a:pt x="89" y="496"/>
                  </a:lnTo>
                  <a:lnTo>
                    <a:pt x="89" y="494"/>
                  </a:lnTo>
                  <a:lnTo>
                    <a:pt x="89" y="493"/>
                  </a:lnTo>
                  <a:lnTo>
                    <a:pt x="91" y="493"/>
                  </a:lnTo>
                  <a:lnTo>
                    <a:pt x="95" y="492"/>
                  </a:lnTo>
                  <a:lnTo>
                    <a:pt x="92" y="490"/>
                  </a:lnTo>
                  <a:lnTo>
                    <a:pt x="91" y="488"/>
                  </a:lnTo>
                  <a:lnTo>
                    <a:pt x="91" y="486"/>
                  </a:lnTo>
                  <a:lnTo>
                    <a:pt x="90" y="483"/>
                  </a:lnTo>
                  <a:lnTo>
                    <a:pt x="92" y="482"/>
                  </a:lnTo>
                  <a:lnTo>
                    <a:pt x="92" y="481"/>
                  </a:lnTo>
                  <a:lnTo>
                    <a:pt x="92" y="479"/>
                  </a:lnTo>
                  <a:lnTo>
                    <a:pt x="94" y="479"/>
                  </a:lnTo>
                  <a:lnTo>
                    <a:pt x="95" y="477"/>
                  </a:lnTo>
                  <a:lnTo>
                    <a:pt x="96" y="475"/>
                  </a:lnTo>
                  <a:lnTo>
                    <a:pt x="95" y="475"/>
                  </a:lnTo>
                  <a:lnTo>
                    <a:pt x="94" y="475"/>
                  </a:lnTo>
                  <a:lnTo>
                    <a:pt x="94" y="474"/>
                  </a:lnTo>
                  <a:lnTo>
                    <a:pt x="96" y="474"/>
                  </a:lnTo>
                  <a:lnTo>
                    <a:pt x="100" y="473"/>
                  </a:lnTo>
                  <a:lnTo>
                    <a:pt x="100" y="472"/>
                  </a:lnTo>
                  <a:lnTo>
                    <a:pt x="101" y="472"/>
                  </a:lnTo>
                  <a:lnTo>
                    <a:pt x="102" y="472"/>
                  </a:lnTo>
                  <a:lnTo>
                    <a:pt x="103" y="471"/>
                  </a:lnTo>
                  <a:lnTo>
                    <a:pt x="104" y="472"/>
                  </a:lnTo>
                  <a:lnTo>
                    <a:pt x="103" y="471"/>
                  </a:lnTo>
                  <a:lnTo>
                    <a:pt x="102" y="469"/>
                  </a:lnTo>
                  <a:lnTo>
                    <a:pt x="102" y="468"/>
                  </a:lnTo>
                  <a:lnTo>
                    <a:pt x="101" y="466"/>
                  </a:lnTo>
                  <a:lnTo>
                    <a:pt x="101" y="465"/>
                  </a:lnTo>
                  <a:lnTo>
                    <a:pt x="100" y="464"/>
                  </a:lnTo>
                  <a:lnTo>
                    <a:pt x="100" y="463"/>
                  </a:lnTo>
                  <a:lnTo>
                    <a:pt x="100" y="462"/>
                  </a:lnTo>
                  <a:lnTo>
                    <a:pt x="100" y="461"/>
                  </a:lnTo>
                  <a:lnTo>
                    <a:pt x="100" y="460"/>
                  </a:lnTo>
                  <a:lnTo>
                    <a:pt x="99" y="459"/>
                  </a:lnTo>
                  <a:lnTo>
                    <a:pt x="99" y="457"/>
                  </a:lnTo>
                  <a:lnTo>
                    <a:pt x="99" y="455"/>
                  </a:lnTo>
                  <a:lnTo>
                    <a:pt x="99" y="453"/>
                  </a:lnTo>
                  <a:lnTo>
                    <a:pt x="99" y="452"/>
                  </a:lnTo>
                  <a:lnTo>
                    <a:pt x="100" y="451"/>
                  </a:lnTo>
                  <a:lnTo>
                    <a:pt x="102" y="450"/>
                  </a:lnTo>
                  <a:lnTo>
                    <a:pt x="101" y="449"/>
                  </a:lnTo>
                  <a:lnTo>
                    <a:pt x="102" y="447"/>
                  </a:lnTo>
                  <a:lnTo>
                    <a:pt x="102" y="446"/>
                  </a:lnTo>
                  <a:lnTo>
                    <a:pt x="102" y="444"/>
                  </a:lnTo>
                  <a:lnTo>
                    <a:pt x="102" y="443"/>
                  </a:lnTo>
                  <a:lnTo>
                    <a:pt x="103" y="443"/>
                  </a:lnTo>
                  <a:lnTo>
                    <a:pt x="103" y="442"/>
                  </a:lnTo>
                  <a:lnTo>
                    <a:pt x="105" y="439"/>
                  </a:lnTo>
                  <a:lnTo>
                    <a:pt x="105" y="438"/>
                  </a:lnTo>
                  <a:lnTo>
                    <a:pt x="105" y="437"/>
                  </a:lnTo>
                  <a:lnTo>
                    <a:pt x="105" y="436"/>
                  </a:lnTo>
                  <a:lnTo>
                    <a:pt x="105" y="435"/>
                  </a:lnTo>
                  <a:lnTo>
                    <a:pt x="106" y="433"/>
                  </a:lnTo>
                  <a:lnTo>
                    <a:pt x="111" y="426"/>
                  </a:lnTo>
                  <a:lnTo>
                    <a:pt x="111" y="425"/>
                  </a:lnTo>
                  <a:lnTo>
                    <a:pt x="112" y="423"/>
                  </a:lnTo>
                  <a:lnTo>
                    <a:pt x="112" y="421"/>
                  </a:lnTo>
                  <a:lnTo>
                    <a:pt x="113" y="421"/>
                  </a:lnTo>
                  <a:lnTo>
                    <a:pt x="113" y="419"/>
                  </a:lnTo>
                  <a:lnTo>
                    <a:pt x="114" y="417"/>
                  </a:lnTo>
                  <a:lnTo>
                    <a:pt x="115" y="414"/>
                  </a:lnTo>
                  <a:lnTo>
                    <a:pt x="115" y="413"/>
                  </a:lnTo>
                  <a:lnTo>
                    <a:pt x="116" y="412"/>
                  </a:lnTo>
                  <a:lnTo>
                    <a:pt x="116" y="411"/>
                  </a:lnTo>
                  <a:lnTo>
                    <a:pt x="117" y="409"/>
                  </a:lnTo>
                  <a:lnTo>
                    <a:pt x="117" y="408"/>
                  </a:lnTo>
                  <a:lnTo>
                    <a:pt x="119" y="406"/>
                  </a:lnTo>
                  <a:lnTo>
                    <a:pt x="119" y="404"/>
                  </a:lnTo>
                  <a:lnTo>
                    <a:pt x="120" y="403"/>
                  </a:lnTo>
                  <a:lnTo>
                    <a:pt x="121" y="399"/>
                  </a:lnTo>
                  <a:lnTo>
                    <a:pt x="122" y="398"/>
                  </a:lnTo>
                  <a:lnTo>
                    <a:pt x="122" y="397"/>
                  </a:lnTo>
                  <a:lnTo>
                    <a:pt x="122" y="396"/>
                  </a:lnTo>
                  <a:lnTo>
                    <a:pt x="123" y="396"/>
                  </a:lnTo>
                  <a:lnTo>
                    <a:pt x="124" y="396"/>
                  </a:lnTo>
                  <a:lnTo>
                    <a:pt x="123" y="396"/>
                  </a:lnTo>
                  <a:lnTo>
                    <a:pt x="123" y="394"/>
                  </a:lnTo>
                  <a:lnTo>
                    <a:pt x="123" y="393"/>
                  </a:lnTo>
                  <a:lnTo>
                    <a:pt x="122" y="393"/>
                  </a:lnTo>
                  <a:lnTo>
                    <a:pt x="122" y="392"/>
                  </a:lnTo>
                  <a:lnTo>
                    <a:pt x="121" y="392"/>
                  </a:lnTo>
                  <a:lnTo>
                    <a:pt x="121" y="391"/>
                  </a:lnTo>
                  <a:lnTo>
                    <a:pt x="120" y="391"/>
                  </a:lnTo>
                  <a:lnTo>
                    <a:pt x="120" y="390"/>
                  </a:lnTo>
                  <a:lnTo>
                    <a:pt x="120" y="391"/>
                  </a:lnTo>
                  <a:lnTo>
                    <a:pt x="119" y="391"/>
                  </a:lnTo>
                  <a:lnTo>
                    <a:pt x="119" y="392"/>
                  </a:lnTo>
                  <a:lnTo>
                    <a:pt x="117" y="391"/>
                  </a:lnTo>
                  <a:lnTo>
                    <a:pt x="117" y="390"/>
                  </a:lnTo>
                  <a:lnTo>
                    <a:pt x="116" y="390"/>
                  </a:lnTo>
                  <a:lnTo>
                    <a:pt x="115" y="390"/>
                  </a:lnTo>
                  <a:lnTo>
                    <a:pt x="115" y="391"/>
                  </a:lnTo>
                  <a:lnTo>
                    <a:pt x="115" y="392"/>
                  </a:lnTo>
                  <a:lnTo>
                    <a:pt x="114" y="392"/>
                  </a:lnTo>
                  <a:lnTo>
                    <a:pt x="114" y="391"/>
                  </a:lnTo>
                  <a:lnTo>
                    <a:pt x="113" y="390"/>
                  </a:lnTo>
                  <a:lnTo>
                    <a:pt x="112" y="389"/>
                  </a:lnTo>
                  <a:lnTo>
                    <a:pt x="111" y="389"/>
                  </a:lnTo>
                  <a:lnTo>
                    <a:pt x="110" y="388"/>
                  </a:lnTo>
                  <a:lnTo>
                    <a:pt x="110" y="387"/>
                  </a:lnTo>
                  <a:lnTo>
                    <a:pt x="109" y="387"/>
                  </a:lnTo>
                  <a:lnTo>
                    <a:pt x="107" y="386"/>
                  </a:lnTo>
                  <a:lnTo>
                    <a:pt x="106" y="386"/>
                  </a:lnTo>
                  <a:lnTo>
                    <a:pt x="106" y="385"/>
                  </a:lnTo>
                  <a:lnTo>
                    <a:pt x="105" y="385"/>
                  </a:lnTo>
                  <a:lnTo>
                    <a:pt x="104" y="385"/>
                  </a:lnTo>
                  <a:lnTo>
                    <a:pt x="104" y="384"/>
                  </a:lnTo>
                  <a:lnTo>
                    <a:pt x="103" y="384"/>
                  </a:lnTo>
                  <a:lnTo>
                    <a:pt x="103" y="383"/>
                  </a:lnTo>
                  <a:lnTo>
                    <a:pt x="102" y="383"/>
                  </a:lnTo>
                  <a:lnTo>
                    <a:pt x="103" y="383"/>
                  </a:lnTo>
                  <a:lnTo>
                    <a:pt x="103" y="382"/>
                  </a:lnTo>
                  <a:lnTo>
                    <a:pt x="102" y="382"/>
                  </a:lnTo>
                  <a:lnTo>
                    <a:pt x="101" y="381"/>
                  </a:lnTo>
                  <a:lnTo>
                    <a:pt x="100" y="381"/>
                  </a:lnTo>
                  <a:lnTo>
                    <a:pt x="100" y="380"/>
                  </a:lnTo>
                  <a:lnTo>
                    <a:pt x="100" y="379"/>
                  </a:lnTo>
                  <a:lnTo>
                    <a:pt x="99" y="379"/>
                  </a:lnTo>
                  <a:lnTo>
                    <a:pt x="99" y="378"/>
                  </a:lnTo>
                  <a:lnTo>
                    <a:pt x="99" y="377"/>
                  </a:lnTo>
                  <a:lnTo>
                    <a:pt x="99" y="376"/>
                  </a:lnTo>
                  <a:lnTo>
                    <a:pt x="99" y="375"/>
                  </a:lnTo>
                  <a:lnTo>
                    <a:pt x="99" y="374"/>
                  </a:lnTo>
                  <a:lnTo>
                    <a:pt x="98" y="374"/>
                  </a:lnTo>
                  <a:lnTo>
                    <a:pt x="98" y="373"/>
                  </a:lnTo>
                  <a:lnTo>
                    <a:pt x="97" y="373"/>
                  </a:lnTo>
                  <a:lnTo>
                    <a:pt x="97" y="372"/>
                  </a:lnTo>
                  <a:lnTo>
                    <a:pt x="96" y="372"/>
                  </a:lnTo>
                  <a:lnTo>
                    <a:pt x="96" y="370"/>
                  </a:lnTo>
                  <a:lnTo>
                    <a:pt x="96" y="369"/>
                  </a:lnTo>
                  <a:lnTo>
                    <a:pt x="95" y="369"/>
                  </a:lnTo>
                  <a:lnTo>
                    <a:pt x="95" y="368"/>
                  </a:lnTo>
                  <a:lnTo>
                    <a:pt x="95" y="367"/>
                  </a:lnTo>
                  <a:lnTo>
                    <a:pt x="95" y="366"/>
                  </a:lnTo>
                  <a:lnTo>
                    <a:pt x="94" y="366"/>
                  </a:lnTo>
                  <a:lnTo>
                    <a:pt x="92" y="366"/>
                  </a:lnTo>
                  <a:lnTo>
                    <a:pt x="92" y="365"/>
                  </a:lnTo>
                  <a:lnTo>
                    <a:pt x="91" y="365"/>
                  </a:lnTo>
                  <a:lnTo>
                    <a:pt x="91" y="366"/>
                  </a:lnTo>
                  <a:lnTo>
                    <a:pt x="90" y="366"/>
                  </a:lnTo>
                  <a:lnTo>
                    <a:pt x="89" y="366"/>
                  </a:lnTo>
                  <a:lnTo>
                    <a:pt x="89" y="365"/>
                  </a:lnTo>
                  <a:lnTo>
                    <a:pt x="88" y="365"/>
                  </a:lnTo>
                  <a:lnTo>
                    <a:pt x="87" y="365"/>
                  </a:lnTo>
                  <a:lnTo>
                    <a:pt x="86" y="365"/>
                  </a:lnTo>
                  <a:lnTo>
                    <a:pt x="85" y="366"/>
                  </a:lnTo>
                  <a:lnTo>
                    <a:pt x="84" y="366"/>
                  </a:lnTo>
                  <a:lnTo>
                    <a:pt x="83" y="366"/>
                  </a:lnTo>
                  <a:lnTo>
                    <a:pt x="83" y="365"/>
                  </a:lnTo>
                  <a:lnTo>
                    <a:pt x="83" y="364"/>
                  </a:lnTo>
                  <a:lnTo>
                    <a:pt x="82" y="364"/>
                  </a:lnTo>
                  <a:lnTo>
                    <a:pt x="82" y="363"/>
                  </a:lnTo>
                  <a:lnTo>
                    <a:pt x="81" y="363"/>
                  </a:lnTo>
                  <a:lnTo>
                    <a:pt x="80" y="363"/>
                  </a:lnTo>
                  <a:lnTo>
                    <a:pt x="79" y="363"/>
                  </a:lnTo>
                  <a:lnTo>
                    <a:pt x="79" y="362"/>
                  </a:lnTo>
                  <a:lnTo>
                    <a:pt x="78" y="362"/>
                  </a:lnTo>
                  <a:lnTo>
                    <a:pt x="78" y="361"/>
                  </a:lnTo>
                  <a:lnTo>
                    <a:pt x="77" y="361"/>
                  </a:lnTo>
                  <a:lnTo>
                    <a:pt x="77" y="360"/>
                  </a:lnTo>
                  <a:lnTo>
                    <a:pt x="77" y="359"/>
                  </a:lnTo>
                  <a:lnTo>
                    <a:pt x="78" y="359"/>
                  </a:lnTo>
                  <a:lnTo>
                    <a:pt x="78" y="358"/>
                  </a:lnTo>
                  <a:lnTo>
                    <a:pt x="77" y="358"/>
                  </a:lnTo>
                  <a:lnTo>
                    <a:pt x="76" y="358"/>
                  </a:lnTo>
                  <a:lnTo>
                    <a:pt x="76" y="357"/>
                  </a:lnTo>
                  <a:lnTo>
                    <a:pt x="75" y="357"/>
                  </a:lnTo>
                  <a:lnTo>
                    <a:pt x="75" y="356"/>
                  </a:lnTo>
                  <a:lnTo>
                    <a:pt x="74" y="356"/>
                  </a:lnTo>
                  <a:lnTo>
                    <a:pt x="73" y="356"/>
                  </a:lnTo>
                  <a:lnTo>
                    <a:pt x="73" y="355"/>
                  </a:lnTo>
                  <a:lnTo>
                    <a:pt x="72" y="355"/>
                  </a:lnTo>
                  <a:lnTo>
                    <a:pt x="72" y="354"/>
                  </a:lnTo>
                  <a:lnTo>
                    <a:pt x="71" y="354"/>
                  </a:lnTo>
                  <a:lnTo>
                    <a:pt x="70" y="353"/>
                  </a:lnTo>
                  <a:lnTo>
                    <a:pt x="69" y="353"/>
                  </a:lnTo>
                  <a:lnTo>
                    <a:pt x="69" y="352"/>
                  </a:lnTo>
                  <a:lnTo>
                    <a:pt x="69" y="353"/>
                  </a:lnTo>
                  <a:lnTo>
                    <a:pt x="67" y="353"/>
                  </a:lnTo>
                  <a:lnTo>
                    <a:pt x="66" y="353"/>
                  </a:lnTo>
                  <a:lnTo>
                    <a:pt x="65" y="353"/>
                  </a:lnTo>
                  <a:lnTo>
                    <a:pt x="65" y="352"/>
                  </a:lnTo>
                  <a:lnTo>
                    <a:pt x="65" y="351"/>
                  </a:lnTo>
                  <a:lnTo>
                    <a:pt x="64" y="351"/>
                  </a:lnTo>
                  <a:lnTo>
                    <a:pt x="63" y="351"/>
                  </a:lnTo>
                  <a:lnTo>
                    <a:pt x="63" y="350"/>
                  </a:lnTo>
                  <a:lnTo>
                    <a:pt x="63" y="349"/>
                  </a:lnTo>
                  <a:lnTo>
                    <a:pt x="62" y="349"/>
                  </a:lnTo>
                  <a:lnTo>
                    <a:pt x="62" y="348"/>
                  </a:lnTo>
                  <a:lnTo>
                    <a:pt x="62" y="347"/>
                  </a:lnTo>
                  <a:lnTo>
                    <a:pt x="62" y="345"/>
                  </a:lnTo>
                  <a:lnTo>
                    <a:pt x="63" y="344"/>
                  </a:lnTo>
                  <a:lnTo>
                    <a:pt x="63" y="343"/>
                  </a:lnTo>
                  <a:lnTo>
                    <a:pt x="63" y="342"/>
                  </a:lnTo>
                  <a:lnTo>
                    <a:pt x="64" y="342"/>
                  </a:lnTo>
                  <a:lnTo>
                    <a:pt x="64" y="341"/>
                  </a:lnTo>
                  <a:lnTo>
                    <a:pt x="64" y="340"/>
                  </a:lnTo>
                  <a:lnTo>
                    <a:pt x="64" y="339"/>
                  </a:lnTo>
                  <a:lnTo>
                    <a:pt x="64" y="338"/>
                  </a:lnTo>
                  <a:lnTo>
                    <a:pt x="64" y="337"/>
                  </a:lnTo>
                  <a:lnTo>
                    <a:pt x="63" y="337"/>
                  </a:lnTo>
                  <a:lnTo>
                    <a:pt x="63" y="336"/>
                  </a:lnTo>
                  <a:lnTo>
                    <a:pt x="63" y="335"/>
                  </a:lnTo>
                  <a:lnTo>
                    <a:pt x="63" y="334"/>
                  </a:lnTo>
                  <a:lnTo>
                    <a:pt x="63" y="333"/>
                  </a:lnTo>
                  <a:lnTo>
                    <a:pt x="64" y="333"/>
                  </a:lnTo>
                  <a:lnTo>
                    <a:pt x="65" y="333"/>
                  </a:lnTo>
                  <a:lnTo>
                    <a:pt x="67" y="332"/>
                  </a:lnTo>
                  <a:lnTo>
                    <a:pt x="70" y="332"/>
                  </a:lnTo>
                  <a:lnTo>
                    <a:pt x="71" y="332"/>
                  </a:lnTo>
                  <a:lnTo>
                    <a:pt x="72" y="331"/>
                  </a:lnTo>
                  <a:lnTo>
                    <a:pt x="72" y="330"/>
                  </a:lnTo>
                  <a:lnTo>
                    <a:pt x="72" y="329"/>
                  </a:lnTo>
                  <a:lnTo>
                    <a:pt x="72" y="328"/>
                  </a:lnTo>
                  <a:lnTo>
                    <a:pt x="72" y="327"/>
                  </a:lnTo>
                  <a:lnTo>
                    <a:pt x="72" y="326"/>
                  </a:lnTo>
                  <a:lnTo>
                    <a:pt x="72" y="325"/>
                  </a:lnTo>
                  <a:lnTo>
                    <a:pt x="72" y="324"/>
                  </a:lnTo>
                  <a:lnTo>
                    <a:pt x="72" y="323"/>
                  </a:lnTo>
                  <a:lnTo>
                    <a:pt x="72" y="322"/>
                  </a:lnTo>
                  <a:lnTo>
                    <a:pt x="72" y="320"/>
                  </a:lnTo>
                  <a:lnTo>
                    <a:pt x="72" y="319"/>
                  </a:lnTo>
                  <a:lnTo>
                    <a:pt x="72" y="318"/>
                  </a:lnTo>
                  <a:lnTo>
                    <a:pt x="72" y="317"/>
                  </a:lnTo>
                  <a:lnTo>
                    <a:pt x="72" y="316"/>
                  </a:lnTo>
                  <a:lnTo>
                    <a:pt x="73" y="316"/>
                  </a:lnTo>
                  <a:lnTo>
                    <a:pt x="73" y="317"/>
                  </a:lnTo>
                  <a:lnTo>
                    <a:pt x="74" y="317"/>
                  </a:lnTo>
                  <a:lnTo>
                    <a:pt x="75" y="317"/>
                  </a:lnTo>
                  <a:lnTo>
                    <a:pt x="75" y="318"/>
                  </a:lnTo>
                  <a:lnTo>
                    <a:pt x="76" y="318"/>
                  </a:lnTo>
                  <a:lnTo>
                    <a:pt x="77" y="318"/>
                  </a:lnTo>
                  <a:lnTo>
                    <a:pt x="78" y="318"/>
                  </a:lnTo>
                  <a:lnTo>
                    <a:pt x="79" y="318"/>
                  </a:lnTo>
                  <a:lnTo>
                    <a:pt x="80" y="317"/>
                  </a:lnTo>
                  <a:lnTo>
                    <a:pt x="81" y="317"/>
                  </a:lnTo>
                  <a:lnTo>
                    <a:pt x="82" y="317"/>
                  </a:lnTo>
                  <a:lnTo>
                    <a:pt x="82" y="316"/>
                  </a:lnTo>
                  <a:lnTo>
                    <a:pt x="83" y="316"/>
                  </a:lnTo>
                  <a:lnTo>
                    <a:pt x="84" y="316"/>
                  </a:lnTo>
                  <a:lnTo>
                    <a:pt x="85" y="315"/>
                  </a:lnTo>
                  <a:lnTo>
                    <a:pt x="85" y="316"/>
                  </a:lnTo>
                  <a:lnTo>
                    <a:pt x="86" y="315"/>
                  </a:lnTo>
                  <a:lnTo>
                    <a:pt x="87" y="315"/>
                  </a:lnTo>
                  <a:lnTo>
                    <a:pt x="88" y="316"/>
                  </a:lnTo>
                  <a:lnTo>
                    <a:pt x="89" y="316"/>
                  </a:lnTo>
                  <a:lnTo>
                    <a:pt x="89" y="317"/>
                  </a:lnTo>
                  <a:lnTo>
                    <a:pt x="90" y="317"/>
                  </a:lnTo>
                  <a:lnTo>
                    <a:pt x="91" y="317"/>
                  </a:lnTo>
                  <a:lnTo>
                    <a:pt x="91" y="316"/>
                  </a:lnTo>
                  <a:lnTo>
                    <a:pt x="91" y="315"/>
                  </a:lnTo>
                  <a:lnTo>
                    <a:pt x="90" y="315"/>
                  </a:lnTo>
                  <a:lnTo>
                    <a:pt x="90" y="314"/>
                  </a:lnTo>
                  <a:lnTo>
                    <a:pt x="89" y="313"/>
                  </a:lnTo>
                  <a:lnTo>
                    <a:pt x="88" y="312"/>
                  </a:lnTo>
                  <a:lnTo>
                    <a:pt x="89" y="312"/>
                  </a:lnTo>
                  <a:lnTo>
                    <a:pt x="89" y="311"/>
                  </a:lnTo>
                  <a:lnTo>
                    <a:pt x="89" y="310"/>
                  </a:lnTo>
                  <a:lnTo>
                    <a:pt x="88" y="310"/>
                  </a:lnTo>
                  <a:lnTo>
                    <a:pt x="88" y="309"/>
                  </a:lnTo>
                  <a:lnTo>
                    <a:pt x="88" y="308"/>
                  </a:lnTo>
                  <a:lnTo>
                    <a:pt x="88" y="307"/>
                  </a:lnTo>
                  <a:lnTo>
                    <a:pt x="89" y="307"/>
                  </a:lnTo>
                  <a:lnTo>
                    <a:pt x="88" y="306"/>
                  </a:lnTo>
                  <a:lnTo>
                    <a:pt x="88" y="305"/>
                  </a:lnTo>
                  <a:lnTo>
                    <a:pt x="88" y="304"/>
                  </a:lnTo>
                  <a:lnTo>
                    <a:pt x="87" y="304"/>
                  </a:lnTo>
                  <a:lnTo>
                    <a:pt x="86" y="304"/>
                  </a:lnTo>
                  <a:lnTo>
                    <a:pt x="85" y="304"/>
                  </a:lnTo>
                  <a:lnTo>
                    <a:pt x="86" y="304"/>
                  </a:lnTo>
                  <a:lnTo>
                    <a:pt x="86" y="303"/>
                  </a:lnTo>
                  <a:lnTo>
                    <a:pt x="86" y="302"/>
                  </a:lnTo>
                  <a:lnTo>
                    <a:pt x="86" y="301"/>
                  </a:lnTo>
                  <a:lnTo>
                    <a:pt x="86" y="300"/>
                  </a:lnTo>
                  <a:lnTo>
                    <a:pt x="87" y="300"/>
                  </a:lnTo>
                  <a:lnTo>
                    <a:pt x="86" y="299"/>
                  </a:lnTo>
                  <a:lnTo>
                    <a:pt x="87" y="298"/>
                  </a:lnTo>
                  <a:lnTo>
                    <a:pt x="87" y="297"/>
                  </a:lnTo>
                  <a:lnTo>
                    <a:pt x="87" y="295"/>
                  </a:lnTo>
                  <a:lnTo>
                    <a:pt x="86" y="295"/>
                  </a:lnTo>
                  <a:lnTo>
                    <a:pt x="86" y="297"/>
                  </a:lnTo>
                  <a:lnTo>
                    <a:pt x="85" y="297"/>
                  </a:lnTo>
                  <a:lnTo>
                    <a:pt x="85" y="298"/>
                  </a:lnTo>
                  <a:lnTo>
                    <a:pt x="85" y="299"/>
                  </a:lnTo>
                  <a:lnTo>
                    <a:pt x="84" y="299"/>
                  </a:lnTo>
                  <a:lnTo>
                    <a:pt x="83" y="299"/>
                  </a:lnTo>
                  <a:lnTo>
                    <a:pt x="82" y="298"/>
                  </a:lnTo>
                  <a:lnTo>
                    <a:pt x="82" y="297"/>
                  </a:lnTo>
                  <a:lnTo>
                    <a:pt x="83" y="297"/>
                  </a:lnTo>
                  <a:lnTo>
                    <a:pt x="83" y="295"/>
                  </a:lnTo>
                  <a:lnTo>
                    <a:pt x="83" y="294"/>
                  </a:lnTo>
                  <a:lnTo>
                    <a:pt x="83" y="293"/>
                  </a:lnTo>
                  <a:lnTo>
                    <a:pt x="83" y="292"/>
                  </a:lnTo>
                  <a:lnTo>
                    <a:pt x="83" y="291"/>
                  </a:lnTo>
                  <a:lnTo>
                    <a:pt x="84" y="291"/>
                  </a:lnTo>
                  <a:lnTo>
                    <a:pt x="84" y="290"/>
                  </a:lnTo>
                  <a:lnTo>
                    <a:pt x="83" y="290"/>
                  </a:lnTo>
                  <a:lnTo>
                    <a:pt x="82" y="290"/>
                  </a:lnTo>
                  <a:lnTo>
                    <a:pt x="82" y="289"/>
                  </a:lnTo>
                  <a:lnTo>
                    <a:pt x="81" y="289"/>
                  </a:lnTo>
                  <a:lnTo>
                    <a:pt x="81" y="288"/>
                  </a:lnTo>
                  <a:lnTo>
                    <a:pt x="81" y="287"/>
                  </a:lnTo>
                  <a:lnTo>
                    <a:pt x="81" y="286"/>
                  </a:lnTo>
                  <a:lnTo>
                    <a:pt x="81" y="285"/>
                  </a:lnTo>
                  <a:lnTo>
                    <a:pt x="81" y="284"/>
                  </a:lnTo>
                  <a:lnTo>
                    <a:pt x="81" y="283"/>
                  </a:lnTo>
                  <a:lnTo>
                    <a:pt x="80" y="283"/>
                  </a:lnTo>
                  <a:lnTo>
                    <a:pt x="80" y="282"/>
                  </a:lnTo>
                  <a:lnTo>
                    <a:pt x="80" y="281"/>
                  </a:lnTo>
                  <a:lnTo>
                    <a:pt x="81" y="281"/>
                  </a:lnTo>
                  <a:lnTo>
                    <a:pt x="81" y="280"/>
                  </a:lnTo>
                  <a:lnTo>
                    <a:pt x="81" y="279"/>
                  </a:lnTo>
                  <a:lnTo>
                    <a:pt x="81" y="278"/>
                  </a:lnTo>
                  <a:lnTo>
                    <a:pt x="81" y="277"/>
                  </a:lnTo>
                  <a:lnTo>
                    <a:pt x="81" y="276"/>
                  </a:lnTo>
                  <a:lnTo>
                    <a:pt x="80" y="276"/>
                  </a:lnTo>
                  <a:lnTo>
                    <a:pt x="79" y="276"/>
                  </a:lnTo>
                  <a:lnTo>
                    <a:pt x="78" y="276"/>
                  </a:lnTo>
                  <a:lnTo>
                    <a:pt x="78" y="275"/>
                  </a:lnTo>
                  <a:lnTo>
                    <a:pt x="77" y="275"/>
                  </a:lnTo>
                  <a:lnTo>
                    <a:pt x="77" y="274"/>
                  </a:lnTo>
                  <a:lnTo>
                    <a:pt x="78" y="274"/>
                  </a:lnTo>
                  <a:lnTo>
                    <a:pt x="78" y="273"/>
                  </a:lnTo>
                  <a:lnTo>
                    <a:pt x="79" y="273"/>
                  </a:lnTo>
                  <a:lnTo>
                    <a:pt x="79" y="272"/>
                  </a:lnTo>
                  <a:lnTo>
                    <a:pt x="80" y="272"/>
                  </a:lnTo>
                  <a:lnTo>
                    <a:pt x="81" y="272"/>
                  </a:lnTo>
                  <a:lnTo>
                    <a:pt x="82" y="272"/>
                  </a:lnTo>
                  <a:lnTo>
                    <a:pt x="82" y="270"/>
                  </a:lnTo>
                  <a:lnTo>
                    <a:pt x="83" y="270"/>
                  </a:lnTo>
                  <a:lnTo>
                    <a:pt x="83" y="269"/>
                  </a:lnTo>
                  <a:lnTo>
                    <a:pt x="83" y="268"/>
                  </a:lnTo>
                  <a:lnTo>
                    <a:pt x="84" y="267"/>
                  </a:lnTo>
                  <a:lnTo>
                    <a:pt x="84" y="266"/>
                  </a:lnTo>
                  <a:lnTo>
                    <a:pt x="84" y="265"/>
                  </a:lnTo>
                  <a:lnTo>
                    <a:pt x="85" y="264"/>
                  </a:lnTo>
                  <a:lnTo>
                    <a:pt x="86" y="264"/>
                  </a:lnTo>
                  <a:lnTo>
                    <a:pt x="86" y="263"/>
                  </a:lnTo>
                  <a:lnTo>
                    <a:pt x="87" y="263"/>
                  </a:lnTo>
                  <a:lnTo>
                    <a:pt x="88" y="263"/>
                  </a:lnTo>
                  <a:lnTo>
                    <a:pt x="88" y="262"/>
                  </a:lnTo>
                  <a:lnTo>
                    <a:pt x="89" y="262"/>
                  </a:lnTo>
                  <a:lnTo>
                    <a:pt x="90" y="262"/>
                  </a:lnTo>
                  <a:lnTo>
                    <a:pt x="91" y="262"/>
                  </a:lnTo>
                  <a:lnTo>
                    <a:pt x="91" y="261"/>
                  </a:lnTo>
                  <a:lnTo>
                    <a:pt x="92" y="261"/>
                  </a:lnTo>
                  <a:lnTo>
                    <a:pt x="94" y="261"/>
                  </a:lnTo>
                  <a:lnTo>
                    <a:pt x="95" y="261"/>
                  </a:lnTo>
                  <a:lnTo>
                    <a:pt x="95" y="260"/>
                  </a:lnTo>
                  <a:lnTo>
                    <a:pt x="96" y="260"/>
                  </a:lnTo>
                  <a:lnTo>
                    <a:pt x="96" y="259"/>
                  </a:lnTo>
                  <a:lnTo>
                    <a:pt x="96" y="258"/>
                  </a:lnTo>
                  <a:lnTo>
                    <a:pt x="97" y="258"/>
                  </a:lnTo>
                  <a:lnTo>
                    <a:pt x="97" y="257"/>
                  </a:lnTo>
                  <a:lnTo>
                    <a:pt x="97" y="256"/>
                  </a:lnTo>
                  <a:lnTo>
                    <a:pt x="98" y="256"/>
                  </a:lnTo>
                  <a:lnTo>
                    <a:pt x="98" y="255"/>
                  </a:lnTo>
                  <a:lnTo>
                    <a:pt x="98" y="254"/>
                  </a:lnTo>
                  <a:lnTo>
                    <a:pt x="99" y="253"/>
                  </a:lnTo>
                  <a:lnTo>
                    <a:pt x="99" y="252"/>
                  </a:lnTo>
                  <a:lnTo>
                    <a:pt x="100" y="252"/>
                  </a:lnTo>
                  <a:lnTo>
                    <a:pt x="100" y="251"/>
                  </a:lnTo>
                  <a:lnTo>
                    <a:pt x="100" y="250"/>
                  </a:lnTo>
                  <a:lnTo>
                    <a:pt x="101" y="250"/>
                  </a:lnTo>
                  <a:lnTo>
                    <a:pt x="101" y="249"/>
                  </a:lnTo>
                  <a:lnTo>
                    <a:pt x="102" y="249"/>
                  </a:lnTo>
                  <a:lnTo>
                    <a:pt x="102" y="248"/>
                  </a:lnTo>
                  <a:lnTo>
                    <a:pt x="102" y="247"/>
                  </a:lnTo>
                  <a:lnTo>
                    <a:pt x="103" y="247"/>
                  </a:lnTo>
                  <a:lnTo>
                    <a:pt x="103" y="245"/>
                  </a:lnTo>
                  <a:lnTo>
                    <a:pt x="103" y="244"/>
                  </a:lnTo>
                  <a:lnTo>
                    <a:pt x="104" y="244"/>
                  </a:lnTo>
                  <a:lnTo>
                    <a:pt x="105" y="244"/>
                  </a:lnTo>
                  <a:lnTo>
                    <a:pt x="106" y="244"/>
                  </a:lnTo>
                  <a:lnTo>
                    <a:pt x="107" y="244"/>
                  </a:lnTo>
                  <a:lnTo>
                    <a:pt x="107" y="245"/>
                  </a:lnTo>
                  <a:lnTo>
                    <a:pt x="108" y="245"/>
                  </a:lnTo>
                  <a:lnTo>
                    <a:pt x="109" y="245"/>
                  </a:lnTo>
                  <a:lnTo>
                    <a:pt x="110" y="245"/>
                  </a:lnTo>
                  <a:lnTo>
                    <a:pt x="111" y="245"/>
                  </a:lnTo>
                  <a:lnTo>
                    <a:pt x="112" y="245"/>
                  </a:lnTo>
                  <a:lnTo>
                    <a:pt x="113" y="245"/>
                  </a:lnTo>
                  <a:lnTo>
                    <a:pt x="113" y="244"/>
                  </a:lnTo>
                  <a:lnTo>
                    <a:pt x="114" y="244"/>
                  </a:lnTo>
                  <a:lnTo>
                    <a:pt x="115" y="244"/>
                  </a:lnTo>
                  <a:lnTo>
                    <a:pt x="116" y="244"/>
                  </a:lnTo>
                  <a:lnTo>
                    <a:pt x="117" y="244"/>
                  </a:lnTo>
                  <a:lnTo>
                    <a:pt x="117" y="245"/>
                  </a:lnTo>
                  <a:lnTo>
                    <a:pt x="119" y="245"/>
                  </a:lnTo>
                  <a:lnTo>
                    <a:pt x="119" y="247"/>
                  </a:lnTo>
                  <a:lnTo>
                    <a:pt x="117" y="247"/>
                  </a:lnTo>
                  <a:lnTo>
                    <a:pt x="117" y="248"/>
                  </a:lnTo>
                  <a:lnTo>
                    <a:pt x="119" y="248"/>
                  </a:lnTo>
                  <a:lnTo>
                    <a:pt x="119" y="249"/>
                  </a:lnTo>
                  <a:lnTo>
                    <a:pt x="119" y="250"/>
                  </a:lnTo>
                  <a:lnTo>
                    <a:pt x="119" y="251"/>
                  </a:lnTo>
                  <a:lnTo>
                    <a:pt x="120" y="252"/>
                  </a:lnTo>
                  <a:lnTo>
                    <a:pt x="121" y="252"/>
                  </a:lnTo>
                  <a:lnTo>
                    <a:pt x="122" y="252"/>
                  </a:lnTo>
                  <a:lnTo>
                    <a:pt x="122" y="253"/>
                  </a:lnTo>
                  <a:lnTo>
                    <a:pt x="122" y="254"/>
                  </a:lnTo>
                  <a:lnTo>
                    <a:pt x="122" y="255"/>
                  </a:lnTo>
                  <a:lnTo>
                    <a:pt x="121" y="255"/>
                  </a:lnTo>
                  <a:lnTo>
                    <a:pt x="121" y="256"/>
                  </a:lnTo>
                  <a:lnTo>
                    <a:pt x="122" y="256"/>
                  </a:lnTo>
                  <a:lnTo>
                    <a:pt x="123" y="257"/>
                  </a:lnTo>
                  <a:lnTo>
                    <a:pt x="122" y="257"/>
                  </a:lnTo>
                  <a:lnTo>
                    <a:pt x="123" y="258"/>
                  </a:lnTo>
                  <a:lnTo>
                    <a:pt x="123" y="259"/>
                  </a:lnTo>
                  <a:lnTo>
                    <a:pt x="124" y="260"/>
                  </a:lnTo>
                  <a:lnTo>
                    <a:pt x="124" y="261"/>
                  </a:lnTo>
                  <a:lnTo>
                    <a:pt x="124" y="262"/>
                  </a:lnTo>
                  <a:lnTo>
                    <a:pt x="125" y="262"/>
                  </a:lnTo>
                  <a:lnTo>
                    <a:pt x="126" y="261"/>
                  </a:lnTo>
                  <a:lnTo>
                    <a:pt x="127" y="261"/>
                  </a:lnTo>
                  <a:lnTo>
                    <a:pt x="127" y="262"/>
                  </a:lnTo>
                  <a:lnTo>
                    <a:pt x="128" y="263"/>
                  </a:lnTo>
                  <a:lnTo>
                    <a:pt x="128" y="264"/>
                  </a:lnTo>
                  <a:lnTo>
                    <a:pt x="129" y="264"/>
                  </a:lnTo>
                  <a:lnTo>
                    <a:pt x="129" y="265"/>
                  </a:lnTo>
                  <a:lnTo>
                    <a:pt x="130" y="265"/>
                  </a:lnTo>
                  <a:lnTo>
                    <a:pt x="131" y="265"/>
                  </a:lnTo>
                  <a:lnTo>
                    <a:pt x="131" y="266"/>
                  </a:lnTo>
                  <a:lnTo>
                    <a:pt x="131" y="267"/>
                  </a:lnTo>
                  <a:lnTo>
                    <a:pt x="132" y="267"/>
                  </a:lnTo>
                  <a:lnTo>
                    <a:pt x="133" y="268"/>
                  </a:lnTo>
                  <a:lnTo>
                    <a:pt x="134" y="269"/>
                  </a:lnTo>
                  <a:lnTo>
                    <a:pt x="135" y="269"/>
                  </a:lnTo>
                  <a:lnTo>
                    <a:pt x="136" y="269"/>
                  </a:lnTo>
                  <a:lnTo>
                    <a:pt x="137" y="269"/>
                  </a:lnTo>
                  <a:lnTo>
                    <a:pt x="138" y="269"/>
                  </a:lnTo>
                  <a:lnTo>
                    <a:pt x="139" y="269"/>
                  </a:lnTo>
                  <a:lnTo>
                    <a:pt x="139" y="268"/>
                  </a:lnTo>
                  <a:lnTo>
                    <a:pt x="140" y="268"/>
                  </a:lnTo>
                  <a:lnTo>
                    <a:pt x="142" y="264"/>
                  </a:lnTo>
                  <a:lnTo>
                    <a:pt x="146" y="259"/>
                  </a:lnTo>
                  <a:lnTo>
                    <a:pt x="147" y="257"/>
                  </a:lnTo>
                  <a:lnTo>
                    <a:pt x="148" y="257"/>
                  </a:lnTo>
                  <a:lnTo>
                    <a:pt x="148" y="256"/>
                  </a:lnTo>
                  <a:lnTo>
                    <a:pt x="149" y="256"/>
                  </a:lnTo>
                  <a:lnTo>
                    <a:pt x="149" y="257"/>
                  </a:lnTo>
                  <a:lnTo>
                    <a:pt x="150" y="257"/>
                  </a:lnTo>
                  <a:lnTo>
                    <a:pt x="151" y="257"/>
                  </a:lnTo>
                  <a:lnTo>
                    <a:pt x="152" y="257"/>
                  </a:lnTo>
                  <a:lnTo>
                    <a:pt x="152" y="258"/>
                  </a:lnTo>
                  <a:lnTo>
                    <a:pt x="153" y="258"/>
                  </a:lnTo>
                  <a:lnTo>
                    <a:pt x="153" y="259"/>
                  </a:lnTo>
                  <a:lnTo>
                    <a:pt x="154" y="259"/>
                  </a:lnTo>
                  <a:lnTo>
                    <a:pt x="155" y="259"/>
                  </a:lnTo>
                  <a:lnTo>
                    <a:pt x="155" y="260"/>
                  </a:lnTo>
                  <a:lnTo>
                    <a:pt x="156" y="260"/>
                  </a:lnTo>
                  <a:lnTo>
                    <a:pt x="157" y="259"/>
                  </a:lnTo>
                  <a:lnTo>
                    <a:pt x="157" y="260"/>
                  </a:lnTo>
                  <a:lnTo>
                    <a:pt x="157" y="259"/>
                  </a:lnTo>
                  <a:lnTo>
                    <a:pt x="158" y="259"/>
                  </a:lnTo>
                  <a:lnTo>
                    <a:pt x="158" y="260"/>
                  </a:lnTo>
                  <a:lnTo>
                    <a:pt x="159" y="260"/>
                  </a:lnTo>
                  <a:lnTo>
                    <a:pt x="159" y="261"/>
                  </a:lnTo>
                  <a:lnTo>
                    <a:pt x="160" y="257"/>
                  </a:lnTo>
                  <a:lnTo>
                    <a:pt x="161" y="256"/>
                  </a:lnTo>
                  <a:lnTo>
                    <a:pt x="161" y="255"/>
                  </a:lnTo>
                  <a:lnTo>
                    <a:pt x="162" y="249"/>
                  </a:lnTo>
                  <a:lnTo>
                    <a:pt x="164" y="241"/>
                  </a:lnTo>
                  <a:lnTo>
                    <a:pt x="165" y="236"/>
                  </a:lnTo>
                  <a:lnTo>
                    <a:pt x="166" y="235"/>
                  </a:lnTo>
                  <a:lnTo>
                    <a:pt x="166" y="234"/>
                  </a:lnTo>
                  <a:lnTo>
                    <a:pt x="166" y="233"/>
                  </a:lnTo>
                  <a:lnTo>
                    <a:pt x="165" y="232"/>
                  </a:lnTo>
                  <a:lnTo>
                    <a:pt x="165" y="231"/>
                  </a:lnTo>
                  <a:lnTo>
                    <a:pt x="165" y="230"/>
                  </a:lnTo>
                  <a:lnTo>
                    <a:pt x="165" y="229"/>
                  </a:lnTo>
                  <a:lnTo>
                    <a:pt x="165" y="228"/>
                  </a:lnTo>
                  <a:lnTo>
                    <a:pt x="165" y="227"/>
                  </a:lnTo>
                  <a:lnTo>
                    <a:pt x="165" y="226"/>
                  </a:lnTo>
                  <a:lnTo>
                    <a:pt x="164" y="226"/>
                  </a:lnTo>
                  <a:lnTo>
                    <a:pt x="164" y="225"/>
                  </a:lnTo>
                  <a:lnTo>
                    <a:pt x="164" y="224"/>
                  </a:lnTo>
                  <a:lnTo>
                    <a:pt x="164" y="223"/>
                  </a:lnTo>
                  <a:lnTo>
                    <a:pt x="164" y="222"/>
                  </a:lnTo>
                  <a:lnTo>
                    <a:pt x="164" y="220"/>
                  </a:lnTo>
                  <a:lnTo>
                    <a:pt x="163" y="219"/>
                  </a:lnTo>
                  <a:lnTo>
                    <a:pt x="163" y="218"/>
                  </a:lnTo>
                  <a:lnTo>
                    <a:pt x="162" y="218"/>
                  </a:lnTo>
                  <a:lnTo>
                    <a:pt x="162" y="217"/>
                  </a:lnTo>
                  <a:lnTo>
                    <a:pt x="161" y="217"/>
                  </a:lnTo>
                  <a:lnTo>
                    <a:pt x="161" y="216"/>
                  </a:lnTo>
                  <a:lnTo>
                    <a:pt x="162" y="216"/>
                  </a:lnTo>
                  <a:lnTo>
                    <a:pt x="162" y="215"/>
                  </a:lnTo>
                  <a:lnTo>
                    <a:pt x="163" y="214"/>
                  </a:lnTo>
                  <a:lnTo>
                    <a:pt x="164" y="213"/>
                  </a:lnTo>
                  <a:lnTo>
                    <a:pt x="164" y="212"/>
                  </a:lnTo>
                  <a:lnTo>
                    <a:pt x="165" y="212"/>
                  </a:lnTo>
                  <a:lnTo>
                    <a:pt x="165" y="211"/>
                  </a:lnTo>
                  <a:lnTo>
                    <a:pt x="166" y="211"/>
                  </a:lnTo>
                  <a:lnTo>
                    <a:pt x="166" y="210"/>
                  </a:lnTo>
                  <a:lnTo>
                    <a:pt x="165" y="210"/>
                  </a:lnTo>
                  <a:lnTo>
                    <a:pt x="165" y="209"/>
                  </a:lnTo>
                  <a:lnTo>
                    <a:pt x="164" y="209"/>
                  </a:lnTo>
                  <a:lnTo>
                    <a:pt x="164" y="208"/>
                  </a:lnTo>
                  <a:lnTo>
                    <a:pt x="163" y="207"/>
                  </a:lnTo>
                  <a:lnTo>
                    <a:pt x="163" y="206"/>
                  </a:lnTo>
                  <a:lnTo>
                    <a:pt x="164" y="206"/>
                  </a:lnTo>
                  <a:lnTo>
                    <a:pt x="163" y="206"/>
                  </a:lnTo>
                  <a:lnTo>
                    <a:pt x="164" y="206"/>
                  </a:lnTo>
                  <a:lnTo>
                    <a:pt x="164" y="205"/>
                  </a:lnTo>
                  <a:lnTo>
                    <a:pt x="163" y="205"/>
                  </a:lnTo>
                  <a:lnTo>
                    <a:pt x="162" y="205"/>
                  </a:lnTo>
                  <a:lnTo>
                    <a:pt x="161" y="205"/>
                  </a:lnTo>
                  <a:lnTo>
                    <a:pt x="161" y="204"/>
                  </a:lnTo>
                  <a:lnTo>
                    <a:pt x="160" y="204"/>
                  </a:lnTo>
                  <a:lnTo>
                    <a:pt x="160" y="203"/>
                  </a:lnTo>
                  <a:lnTo>
                    <a:pt x="159" y="203"/>
                  </a:lnTo>
                  <a:lnTo>
                    <a:pt x="158" y="203"/>
                  </a:lnTo>
                  <a:lnTo>
                    <a:pt x="158" y="202"/>
                  </a:lnTo>
                  <a:lnTo>
                    <a:pt x="158" y="201"/>
                  </a:lnTo>
                  <a:lnTo>
                    <a:pt x="157" y="201"/>
                  </a:lnTo>
                  <a:lnTo>
                    <a:pt x="157" y="200"/>
                  </a:lnTo>
                  <a:lnTo>
                    <a:pt x="157" y="199"/>
                  </a:lnTo>
                  <a:lnTo>
                    <a:pt x="156" y="199"/>
                  </a:lnTo>
                  <a:lnTo>
                    <a:pt x="155" y="199"/>
                  </a:lnTo>
                  <a:lnTo>
                    <a:pt x="154" y="199"/>
                  </a:lnTo>
                  <a:lnTo>
                    <a:pt x="154" y="200"/>
                  </a:lnTo>
                  <a:lnTo>
                    <a:pt x="153" y="200"/>
                  </a:lnTo>
                  <a:lnTo>
                    <a:pt x="153" y="199"/>
                  </a:lnTo>
                  <a:lnTo>
                    <a:pt x="152" y="199"/>
                  </a:lnTo>
                  <a:lnTo>
                    <a:pt x="152" y="198"/>
                  </a:lnTo>
                  <a:lnTo>
                    <a:pt x="151" y="198"/>
                  </a:lnTo>
                  <a:lnTo>
                    <a:pt x="150" y="198"/>
                  </a:lnTo>
                  <a:lnTo>
                    <a:pt x="149" y="198"/>
                  </a:lnTo>
                  <a:lnTo>
                    <a:pt x="148" y="198"/>
                  </a:lnTo>
                  <a:lnTo>
                    <a:pt x="147" y="198"/>
                  </a:lnTo>
                  <a:lnTo>
                    <a:pt x="147" y="197"/>
                  </a:lnTo>
                  <a:lnTo>
                    <a:pt x="148" y="197"/>
                  </a:lnTo>
                  <a:lnTo>
                    <a:pt x="148" y="195"/>
                  </a:lnTo>
                  <a:lnTo>
                    <a:pt x="148" y="194"/>
                  </a:lnTo>
                  <a:lnTo>
                    <a:pt x="149" y="194"/>
                  </a:lnTo>
                  <a:lnTo>
                    <a:pt x="149" y="193"/>
                  </a:lnTo>
                  <a:lnTo>
                    <a:pt x="149" y="192"/>
                  </a:lnTo>
                  <a:lnTo>
                    <a:pt x="149" y="191"/>
                  </a:lnTo>
                  <a:lnTo>
                    <a:pt x="149" y="190"/>
                  </a:lnTo>
                  <a:lnTo>
                    <a:pt x="149" y="189"/>
                  </a:lnTo>
                  <a:lnTo>
                    <a:pt x="149" y="188"/>
                  </a:lnTo>
                  <a:lnTo>
                    <a:pt x="150" y="188"/>
                  </a:lnTo>
                  <a:lnTo>
                    <a:pt x="150" y="187"/>
                  </a:lnTo>
                  <a:lnTo>
                    <a:pt x="150" y="186"/>
                  </a:lnTo>
                  <a:lnTo>
                    <a:pt x="150" y="185"/>
                  </a:lnTo>
                  <a:lnTo>
                    <a:pt x="150" y="184"/>
                  </a:lnTo>
                  <a:lnTo>
                    <a:pt x="150" y="183"/>
                  </a:lnTo>
                  <a:lnTo>
                    <a:pt x="151" y="183"/>
                  </a:lnTo>
                  <a:lnTo>
                    <a:pt x="151" y="182"/>
                  </a:lnTo>
                  <a:lnTo>
                    <a:pt x="151" y="181"/>
                  </a:lnTo>
                  <a:lnTo>
                    <a:pt x="151" y="180"/>
                  </a:lnTo>
                  <a:lnTo>
                    <a:pt x="151" y="179"/>
                  </a:lnTo>
                  <a:lnTo>
                    <a:pt x="151" y="178"/>
                  </a:lnTo>
                  <a:lnTo>
                    <a:pt x="151" y="177"/>
                  </a:lnTo>
                  <a:lnTo>
                    <a:pt x="151" y="176"/>
                  </a:lnTo>
                  <a:lnTo>
                    <a:pt x="151" y="175"/>
                  </a:lnTo>
                  <a:lnTo>
                    <a:pt x="151" y="174"/>
                  </a:lnTo>
                  <a:lnTo>
                    <a:pt x="151" y="173"/>
                  </a:lnTo>
                  <a:lnTo>
                    <a:pt x="151" y="172"/>
                  </a:lnTo>
                  <a:lnTo>
                    <a:pt x="151" y="170"/>
                  </a:lnTo>
                  <a:lnTo>
                    <a:pt x="150" y="169"/>
                  </a:lnTo>
                  <a:lnTo>
                    <a:pt x="149" y="169"/>
                  </a:lnTo>
                  <a:lnTo>
                    <a:pt x="149" y="168"/>
                  </a:lnTo>
                  <a:lnTo>
                    <a:pt x="148" y="168"/>
                  </a:lnTo>
                  <a:lnTo>
                    <a:pt x="144" y="166"/>
                  </a:lnTo>
                  <a:lnTo>
                    <a:pt x="142" y="165"/>
                  </a:lnTo>
                  <a:lnTo>
                    <a:pt x="142" y="164"/>
                  </a:lnTo>
                  <a:lnTo>
                    <a:pt x="142" y="160"/>
                  </a:lnTo>
                  <a:lnTo>
                    <a:pt x="140" y="158"/>
                  </a:lnTo>
                  <a:lnTo>
                    <a:pt x="141" y="157"/>
                  </a:lnTo>
                  <a:lnTo>
                    <a:pt x="141" y="156"/>
                  </a:lnTo>
                  <a:lnTo>
                    <a:pt x="141" y="155"/>
                  </a:lnTo>
                  <a:lnTo>
                    <a:pt x="142" y="155"/>
                  </a:lnTo>
                  <a:lnTo>
                    <a:pt x="142" y="154"/>
                  </a:lnTo>
                  <a:lnTo>
                    <a:pt x="142" y="153"/>
                  </a:lnTo>
                  <a:lnTo>
                    <a:pt x="141" y="153"/>
                  </a:lnTo>
                  <a:lnTo>
                    <a:pt x="140" y="153"/>
                  </a:lnTo>
                  <a:lnTo>
                    <a:pt x="140" y="152"/>
                  </a:lnTo>
                  <a:lnTo>
                    <a:pt x="140" y="151"/>
                  </a:lnTo>
                  <a:lnTo>
                    <a:pt x="139" y="150"/>
                  </a:lnTo>
                  <a:lnTo>
                    <a:pt x="139" y="149"/>
                  </a:lnTo>
                  <a:lnTo>
                    <a:pt x="138" y="149"/>
                  </a:lnTo>
                  <a:lnTo>
                    <a:pt x="138" y="148"/>
                  </a:lnTo>
                  <a:lnTo>
                    <a:pt x="138" y="147"/>
                  </a:lnTo>
                  <a:lnTo>
                    <a:pt x="139" y="145"/>
                  </a:lnTo>
                  <a:lnTo>
                    <a:pt x="139" y="144"/>
                  </a:lnTo>
                  <a:lnTo>
                    <a:pt x="142" y="137"/>
                  </a:lnTo>
                  <a:lnTo>
                    <a:pt x="144" y="137"/>
                  </a:lnTo>
                  <a:lnTo>
                    <a:pt x="144" y="136"/>
                  </a:lnTo>
                  <a:lnTo>
                    <a:pt x="145" y="135"/>
                  </a:lnTo>
                  <a:lnTo>
                    <a:pt x="145" y="134"/>
                  </a:lnTo>
                  <a:lnTo>
                    <a:pt x="146" y="133"/>
                  </a:lnTo>
                  <a:lnTo>
                    <a:pt x="146" y="132"/>
                  </a:lnTo>
                  <a:lnTo>
                    <a:pt x="146" y="131"/>
                  </a:lnTo>
                  <a:lnTo>
                    <a:pt x="147" y="130"/>
                  </a:lnTo>
                  <a:lnTo>
                    <a:pt x="147" y="129"/>
                  </a:lnTo>
                  <a:lnTo>
                    <a:pt x="147" y="128"/>
                  </a:lnTo>
                  <a:lnTo>
                    <a:pt x="147" y="127"/>
                  </a:lnTo>
                  <a:lnTo>
                    <a:pt x="148" y="127"/>
                  </a:lnTo>
                  <a:lnTo>
                    <a:pt x="147" y="127"/>
                  </a:lnTo>
                  <a:lnTo>
                    <a:pt x="148" y="127"/>
                  </a:lnTo>
                  <a:lnTo>
                    <a:pt x="148" y="126"/>
                  </a:lnTo>
                  <a:lnTo>
                    <a:pt x="148" y="125"/>
                  </a:lnTo>
                  <a:lnTo>
                    <a:pt x="148" y="124"/>
                  </a:lnTo>
                  <a:lnTo>
                    <a:pt x="148" y="123"/>
                  </a:lnTo>
                  <a:lnTo>
                    <a:pt x="148" y="122"/>
                  </a:lnTo>
                  <a:lnTo>
                    <a:pt x="148" y="120"/>
                  </a:lnTo>
                  <a:lnTo>
                    <a:pt x="148" y="119"/>
                  </a:lnTo>
                  <a:lnTo>
                    <a:pt x="148" y="118"/>
                  </a:lnTo>
                  <a:lnTo>
                    <a:pt x="148" y="117"/>
                  </a:lnTo>
                  <a:lnTo>
                    <a:pt x="147" y="115"/>
                  </a:lnTo>
                  <a:lnTo>
                    <a:pt x="146" y="108"/>
                  </a:lnTo>
                  <a:lnTo>
                    <a:pt x="146" y="105"/>
                  </a:lnTo>
                  <a:lnTo>
                    <a:pt x="145" y="105"/>
                  </a:lnTo>
                  <a:lnTo>
                    <a:pt x="144" y="105"/>
                  </a:lnTo>
                  <a:lnTo>
                    <a:pt x="144" y="104"/>
                  </a:lnTo>
                  <a:lnTo>
                    <a:pt x="144" y="105"/>
                  </a:lnTo>
                  <a:lnTo>
                    <a:pt x="142" y="105"/>
                  </a:lnTo>
                  <a:lnTo>
                    <a:pt x="141" y="105"/>
                  </a:lnTo>
                  <a:lnTo>
                    <a:pt x="141" y="104"/>
                  </a:lnTo>
                  <a:lnTo>
                    <a:pt x="141" y="105"/>
                  </a:lnTo>
                  <a:lnTo>
                    <a:pt x="141" y="104"/>
                  </a:lnTo>
                  <a:lnTo>
                    <a:pt x="140" y="104"/>
                  </a:lnTo>
                  <a:lnTo>
                    <a:pt x="139" y="104"/>
                  </a:lnTo>
                  <a:lnTo>
                    <a:pt x="139" y="103"/>
                  </a:lnTo>
                  <a:lnTo>
                    <a:pt x="138" y="103"/>
                  </a:lnTo>
                  <a:lnTo>
                    <a:pt x="139" y="103"/>
                  </a:lnTo>
                  <a:lnTo>
                    <a:pt x="139" y="102"/>
                  </a:lnTo>
                  <a:lnTo>
                    <a:pt x="138" y="102"/>
                  </a:lnTo>
                  <a:lnTo>
                    <a:pt x="140" y="98"/>
                  </a:lnTo>
                  <a:lnTo>
                    <a:pt x="141" y="98"/>
                  </a:lnTo>
                  <a:lnTo>
                    <a:pt x="142" y="98"/>
                  </a:lnTo>
                  <a:lnTo>
                    <a:pt x="144" y="98"/>
                  </a:lnTo>
                  <a:lnTo>
                    <a:pt x="145" y="98"/>
                  </a:lnTo>
                  <a:lnTo>
                    <a:pt x="146" y="98"/>
                  </a:lnTo>
                  <a:lnTo>
                    <a:pt x="146" y="97"/>
                  </a:lnTo>
                  <a:lnTo>
                    <a:pt x="147" y="97"/>
                  </a:lnTo>
                  <a:lnTo>
                    <a:pt x="147" y="95"/>
                  </a:lnTo>
                  <a:lnTo>
                    <a:pt x="148" y="95"/>
                  </a:lnTo>
                  <a:lnTo>
                    <a:pt x="149" y="95"/>
                  </a:lnTo>
                  <a:lnTo>
                    <a:pt x="150" y="95"/>
                  </a:lnTo>
                  <a:lnTo>
                    <a:pt x="151" y="95"/>
                  </a:lnTo>
                  <a:lnTo>
                    <a:pt x="151" y="94"/>
                  </a:lnTo>
                  <a:lnTo>
                    <a:pt x="151" y="93"/>
                  </a:lnTo>
                  <a:lnTo>
                    <a:pt x="151" y="92"/>
                  </a:lnTo>
                  <a:lnTo>
                    <a:pt x="151" y="91"/>
                  </a:lnTo>
                  <a:lnTo>
                    <a:pt x="152" y="91"/>
                  </a:lnTo>
                  <a:lnTo>
                    <a:pt x="152" y="90"/>
                  </a:lnTo>
                  <a:lnTo>
                    <a:pt x="153" y="90"/>
                  </a:lnTo>
                  <a:lnTo>
                    <a:pt x="153" y="89"/>
                  </a:lnTo>
                  <a:lnTo>
                    <a:pt x="154" y="89"/>
                  </a:lnTo>
                  <a:lnTo>
                    <a:pt x="154" y="88"/>
                  </a:lnTo>
                  <a:lnTo>
                    <a:pt x="155" y="87"/>
                  </a:lnTo>
                  <a:lnTo>
                    <a:pt x="155" y="86"/>
                  </a:lnTo>
                  <a:lnTo>
                    <a:pt x="155" y="85"/>
                  </a:lnTo>
                  <a:lnTo>
                    <a:pt x="155" y="84"/>
                  </a:lnTo>
                  <a:lnTo>
                    <a:pt x="154" y="84"/>
                  </a:lnTo>
                  <a:lnTo>
                    <a:pt x="153" y="84"/>
                  </a:lnTo>
                  <a:lnTo>
                    <a:pt x="153" y="83"/>
                  </a:lnTo>
                  <a:lnTo>
                    <a:pt x="152" y="83"/>
                  </a:lnTo>
                  <a:lnTo>
                    <a:pt x="152" y="82"/>
                  </a:lnTo>
                  <a:lnTo>
                    <a:pt x="151" y="82"/>
                  </a:lnTo>
                  <a:lnTo>
                    <a:pt x="150" y="81"/>
                  </a:lnTo>
                  <a:lnTo>
                    <a:pt x="149" y="81"/>
                  </a:lnTo>
                  <a:lnTo>
                    <a:pt x="146" y="79"/>
                  </a:lnTo>
                  <a:lnTo>
                    <a:pt x="145" y="79"/>
                  </a:lnTo>
                  <a:lnTo>
                    <a:pt x="146" y="77"/>
                  </a:lnTo>
                  <a:lnTo>
                    <a:pt x="149" y="73"/>
                  </a:lnTo>
                  <a:lnTo>
                    <a:pt x="154" y="63"/>
                  </a:lnTo>
                  <a:lnTo>
                    <a:pt x="154" y="62"/>
                  </a:lnTo>
                  <a:lnTo>
                    <a:pt x="158" y="55"/>
                  </a:lnTo>
                  <a:lnTo>
                    <a:pt x="161" y="49"/>
                  </a:lnTo>
                  <a:lnTo>
                    <a:pt x="162" y="49"/>
                  </a:lnTo>
                  <a:lnTo>
                    <a:pt x="162" y="48"/>
                  </a:lnTo>
                  <a:lnTo>
                    <a:pt x="167" y="44"/>
                  </a:lnTo>
                  <a:lnTo>
                    <a:pt x="169" y="44"/>
                  </a:lnTo>
                  <a:lnTo>
                    <a:pt x="169" y="43"/>
                  </a:lnTo>
                  <a:lnTo>
                    <a:pt x="170" y="43"/>
                  </a:lnTo>
                  <a:lnTo>
                    <a:pt x="170" y="42"/>
                  </a:lnTo>
                  <a:lnTo>
                    <a:pt x="171" y="42"/>
                  </a:lnTo>
                  <a:lnTo>
                    <a:pt x="172" y="42"/>
                  </a:lnTo>
                  <a:lnTo>
                    <a:pt x="177" y="41"/>
                  </a:lnTo>
                  <a:lnTo>
                    <a:pt x="180" y="41"/>
                  </a:lnTo>
                  <a:lnTo>
                    <a:pt x="182" y="40"/>
                  </a:lnTo>
                  <a:lnTo>
                    <a:pt x="183" y="40"/>
                  </a:lnTo>
                  <a:lnTo>
                    <a:pt x="184" y="40"/>
                  </a:lnTo>
                  <a:lnTo>
                    <a:pt x="184" y="39"/>
                  </a:lnTo>
                  <a:lnTo>
                    <a:pt x="185" y="39"/>
                  </a:lnTo>
                  <a:lnTo>
                    <a:pt x="186" y="39"/>
                  </a:lnTo>
                  <a:lnTo>
                    <a:pt x="187" y="39"/>
                  </a:lnTo>
                  <a:lnTo>
                    <a:pt x="187" y="38"/>
                  </a:lnTo>
                  <a:lnTo>
                    <a:pt x="188" y="38"/>
                  </a:lnTo>
                  <a:lnTo>
                    <a:pt x="189" y="38"/>
                  </a:lnTo>
                  <a:lnTo>
                    <a:pt x="190" y="38"/>
                  </a:lnTo>
                  <a:lnTo>
                    <a:pt x="190" y="37"/>
                  </a:lnTo>
                  <a:lnTo>
                    <a:pt x="191" y="37"/>
                  </a:lnTo>
                  <a:lnTo>
                    <a:pt x="195" y="36"/>
                  </a:lnTo>
                  <a:lnTo>
                    <a:pt x="199" y="35"/>
                  </a:lnTo>
                  <a:lnTo>
                    <a:pt x="200" y="35"/>
                  </a:lnTo>
                  <a:lnTo>
                    <a:pt x="202" y="32"/>
                  </a:lnTo>
                  <a:lnTo>
                    <a:pt x="202" y="30"/>
                  </a:lnTo>
                  <a:lnTo>
                    <a:pt x="203" y="30"/>
                  </a:lnTo>
                  <a:lnTo>
                    <a:pt x="203" y="29"/>
                  </a:lnTo>
                  <a:lnTo>
                    <a:pt x="204" y="27"/>
                  </a:lnTo>
                  <a:lnTo>
                    <a:pt x="206" y="24"/>
                  </a:lnTo>
                  <a:lnTo>
                    <a:pt x="206" y="23"/>
                  </a:lnTo>
                  <a:lnTo>
                    <a:pt x="207" y="23"/>
                  </a:lnTo>
                  <a:lnTo>
                    <a:pt x="207" y="22"/>
                  </a:lnTo>
                  <a:lnTo>
                    <a:pt x="207" y="20"/>
                  </a:lnTo>
                  <a:lnTo>
                    <a:pt x="208" y="20"/>
                  </a:lnTo>
                  <a:lnTo>
                    <a:pt x="209" y="18"/>
                  </a:lnTo>
                  <a:lnTo>
                    <a:pt x="211" y="13"/>
                  </a:lnTo>
                  <a:lnTo>
                    <a:pt x="210" y="13"/>
                  </a:lnTo>
                  <a:lnTo>
                    <a:pt x="209" y="13"/>
                  </a:lnTo>
                  <a:lnTo>
                    <a:pt x="208" y="13"/>
                  </a:lnTo>
                  <a:lnTo>
                    <a:pt x="207" y="13"/>
                  </a:lnTo>
                  <a:lnTo>
                    <a:pt x="207" y="12"/>
                  </a:lnTo>
                  <a:lnTo>
                    <a:pt x="206" y="12"/>
                  </a:lnTo>
                  <a:lnTo>
                    <a:pt x="206" y="11"/>
                  </a:lnTo>
                  <a:lnTo>
                    <a:pt x="206" y="10"/>
                  </a:lnTo>
                  <a:lnTo>
                    <a:pt x="206" y="9"/>
                  </a:lnTo>
                  <a:lnTo>
                    <a:pt x="207" y="9"/>
                  </a:lnTo>
                  <a:lnTo>
                    <a:pt x="207" y="8"/>
                  </a:lnTo>
                  <a:lnTo>
                    <a:pt x="208" y="8"/>
                  </a:lnTo>
                  <a:lnTo>
                    <a:pt x="208" y="7"/>
                  </a:lnTo>
                  <a:lnTo>
                    <a:pt x="209" y="7"/>
                  </a:lnTo>
                  <a:lnTo>
                    <a:pt x="210" y="6"/>
                  </a:lnTo>
                  <a:lnTo>
                    <a:pt x="210" y="5"/>
                  </a:lnTo>
                  <a:lnTo>
                    <a:pt x="211" y="5"/>
                  </a:lnTo>
                  <a:lnTo>
                    <a:pt x="211" y="4"/>
                  </a:lnTo>
                  <a:lnTo>
                    <a:pt x="211" y="3"/>
                  </a:lnTo>
                  <a:lnTo>
                    <a:pt x="211" y="2"/>
                  </a:lnTo>
                  <a:lnTo>
                    <a:pt x="212" y="0"/>
                  </a:lnTo>
                  <a:lnTo>
                    <a:pt x="212" y="1"/>
                  </a:lnTo>
                  <a:lnTo>
                    <a:pt x="213" y="1"/>
                  </a:lnTo>
                  <a:lnTo>
                    <a:pt x="213" y="2"/>
                  </a:lnTo>
                  <a:lnTo>
                    <a:pt x="214" y="2"/>
                  </a:lnTo>
                  <a:close/>
                </a:path>
              </a:pathLst>
            </a:custGeom>
            <a:solidFill>
              <a:schemeClr val="tx2">
                <a:lumMod val="90000"/>
                <a:lumOff val="10000"/>
              </a:schemeClr>
            </a:solidFill>
            <a:ln w="9525">
              <a:solidFill>
                <a:srgbClr val="FFFFFF"/>
              </a:solidFill>
              <a:round/>
              <a:headEnd/>
              <a:tailEnd/>
            </a:ln>
          </p:spPr>
          <p:txBody>
            <a:bodyPr/>
            <a:lstStyle/>
            <a:p>
              <a:pPr>
                <a:defRPr/>
              </a:pPr>
              <a:endParaRPr lang="en-US">
                <a:cs typeface="+mn-cs"/>
              </a:endParaRPr>
            </a:p>
          </p:txBody>
        </p:sp>
        <p:sp>
          <p:nvSpPr>
            <p:cNvPr id="73" name="Freeform 11"/>
            <p:cNvSpPr>
              <a:spLocks noEditPoints="1"/>
            </p:cNvSpPr>
            <p:nvPr/>
          </p:nvSpPr>
          <p:spPr bwMode="auto">
            <a:xfrm>
              <a:off x="3275" y="2496"/>
              <a:ext cx="450" cy="722"/>
            </a:xfrm>
            <a:custGeom>
              <a:avLst/>
              <a:gdLst>
                <a:gd name="T0" fmla="*/ 437 w 450"/>
                <a:gd name="T1" fmla="*/ 218 h 722"/>
                <a:gd name="T2" fmla="*/ 418 w 450"/>
                <a:gd name="T3" fmla="*/ 175 h 722"/>
                <a:gd name="T4" fmla="*/ 401 w 450"/>
                <a:gd name="T5" fmla="*/ 123 h 722"/>
                <a:gd name="T6" fmla="*/ 419 w 450"/>
                <a:gd name="T7" fmla="*/ 143 h 722"/>
                <a:gd name="T8" fmla="*/ 430 w 450"/>
                <a:gd name="T9" fmla="*/ 114 h 722"/>
                <a:gd name="T10" fmla="*/ 355 w 450"/>
                <a:gd name="T11" fmla="*/ 17 h 722"/>
                <a:gd name="T12" fmla="*/ 357 w 450"/>
                <a:gd name="T13" fmla="*/ 3 h 722"/>
                <a:gd name="T14" fmla="*/ 351 w 450"/>
                <a:gd name="T15" fmla="*/ 13 h 722"/>
                <a:gd name="T16" fmla="*/ 347 w 450"/>
                <a:gd name="T17" fmla="*/ 20 h 722"/>
                <a:gd name="T18" fmla="*/ 344 w 450"/>
                <a:gd name="T19" fmla="*/ 28 h 722"/>
                <a:gd name="T20" fmla="*/ 354 w 450"/>
                <a:gd name="T21" fmla="*/ 43 h 722"/>
                <a:gd name="T22" fmla="*/ 348 w 450"/>
                <a:gd name="T23" fmla="*/ 52 h 722"/>
                <a:gd name="T24" fmla="*/ 353 w 450"/>
                <a:gd name="T25" fmla="*/ 65 h 722"/>
                <a:gd name="T26" fmla="*/ 363 w 450"/>
                <a:gd name="T27" fmla="*/ 40 h 722"/>
                <a:gd name="T28" fmla="*/ 380 w 450"/>
                <a:gd name="T29" fmla="*/ 110 h 722"/>
                <a:gd name="T30" fmla="*/ 390 w 450"/>
                <a:gd name="T31" fmla="*/ 158 h 722"/>
                <a:gd name="T32" fmla="*/ 399 w 450"/>
                <a:gd name="T33" fmla="*/ 202 h 722"/>
                <a:gd name="T34" fmla="*/ 406 w 450"/>
                <a:gd name="T35" fmla="*/ 232 h 722"/>
                <a:gd name="T36" fmla="*/ 432 w 450"/>
                <a:gd name="T37" fmla="*/ 221 h 722"/>
                <a:gd name="T38" fmla="*/ 439 w 450"/>
                <a:gd name="T39" fmla="*/ 225 h 722"/>
                <a:gd name="T40" fmla="*/ 433 w 450"/>
                <a:gd name="T41" fmla="*/ 293 h 722"/>
                <a:gd name="T42" fmla="*/ 440 w 450"/>
                <a:gd name="T43" fmla="*/ 356 h 722"/>
                <a:gd name="T44" fmla="*/ 434 w 450"/>
                <a:gd name="T45" fmla="*/ 393 h 722"/>
                <a:gd name="T46" fmla="*/ 423 w 450"/>
                <a:gd name="T47" fmla="*/ 450 h 722"/>
                <a:gd name="T48" fmla="*/ 413 w 450"/>
                <a:gd name="T49" fmla="*/ 511 h 722"/>
                <a:gd name="T50" fmla="*/ 402 w 450"/>
                <a:gd name="T51" fmla="*/ 505 h 722"/>
                <a:gd name="T52" fmla="*/ 402 w 450"/>
                <a:gd name="T53" fmla="*/ 546 h 722"/>
                <a:gd name="T54" fmla="*/ 408 w 450"/>
                <a:gd name="T55" fmla="*/ 535 h 722"/>
                <a:gd name="T56" fmla="*/ 432 w 450"/>
                <a:gd name="T57" fmla="*/ 521 h 722"/>
                <a:gd name="T58" fmla="*/ 429 w 450"/>
                <a:gd name="T59" fmla="*/ 571 h 722"/>
                <a:gd name="T60" fmla="*/ 398 w 450"/>
                <a:gd name="T61" fmla="*/ 627 h 722"/>
                <a:gd name="T62" fmla="*/ 345 w 450"/>
                <a:gd name="T63" fmla="*/ 681 h 722"/>
                <a:gd name="T64" fmla="*/ 289 w 450"/>
                <a:gd name="T65" fmla="*/ 703 h 722"/>
                <a:gd name="T66" fmla="*/ 236 w 450"/>
                <a:gd name="T67" fmla="*/ 721 h 722"/>
                <a:gd name="T68" fmla="*/ 212 w 450"/>
                <a:gd name="T69" fmla="*/ 712 h 722"/>
                <a:gd name="T70" fmla="*/ 228 w 450"/>
                <a:gd name="T71" fmla="*/ 668 h 722"/>
                <a:gd name="T72" fmla="*/ 180 w 450"/>
                <a:gd name="T73" fmla="*/ 660 h 722"/>
                <a:gd name="T74" fmla="*/ 144 w 450"/>
                <a:gd name="T75" fmla="*/ 573 h 722"/>
                <a:gd name="T76" fmla="*/ 141 w 450"/>
                <a:gd name="T77" fmla="*/ 543 h 722"/>
                <a:gd name="T78" fmla="*/ 140 w 450"/>
                <a:gd name="T79" fmla="*/ 518 h 722"/>
                <a:gd name="T80" fmla="*/ 138 w 450"/>
                <a:gd name="T81" fmla="*/ 496 h 722"/>
                <a:gd name="T82" fmla="*/ 143 w 450"/>
                <a:gd name="T83" fmla="*/ 474 h 722"/>
                <a:gd name="T84" fmla="*/ 128 w 450"/>
                <a:gd name="T85" fmla="*/ 449 h 722"/>
                <a:gd name="T86" fmla="*/ 130 w 450"/>
                <a:gd name="T87" fmla="*/ 430 h 722"/>
                <a:gd name="T88" fmla="*/ 122 w 450"/>
                <a:gd name="T89" fmla="*/ 403 h 722"/>
                <a:gd name="T90" fmla="*/ 100 w 450"/>
                <a:gd name="T91" fmla="*/ 383 h 722"/>
                <a:gd name="T92" fmla="*/ 79 w 450"/>
                <a:gd name="T93" fmla="*/ 353 h 722"/>
                <a:gd name="T94" fmla="*/ 55 w 450"/>
                <a:gd name="T95" fmla="*/ 325 h 722"/>
                <a:gd name="T96" fmla="*/ 26 w 450"/>
                <a:gd name="T97" fmla="*/ 305 h 722"/>
                <a:gd name="T98" fmla="*/ 27 w 450"/>
                <a:gd name="T99" fmla="*/ 271 h 722"/>
                <a:gd name="T100" fmla="*/ 38 w 450"/>
                <a:gd name="T101" fmla="*/ 247 h 722"/>
                <a:gd name="T102" fmla="*/ 38 w 450"/>
                <a:gd name="T103" fmla="*/ 215 h 722"/>
                <a:gd name="T104" fmla="*/ 0 w 450"/>
                <a:gd name="T105" fmla="*/ 135 h 722"/>
                <a:gd name="T106" fmla="*/ 26 w 450"/>
                <a:gd name="T107" fmla="*/ 101 h 722"/>
                <a:gd name="T108" fmla="*/ 61 w 450"/>
                <a:gd name="T109" fmla="*/ 83 h 722"/>
                <a:gd name="T110" fmla="*/ 95 w 450"/>
                <a:gd name="T111" fmla="*/ 82 h 722"/>
                <a:gd name="T112" fmla="*/ 126 w 450"/>
                <a:gd name="T113" fmla="*/ 83 h 722"/>
                <a:gd name="T114" fmla="*/ 161 w 450"/>
                <a:gd name="T115" fmla="*/ 64 h 722"/>
                <a:gd name="T116" fmla="*/ 194 w 450"/>
                <a:gd name="T117" fmla="*/ 59 h 722"/>
                <a:gd name="T118" fmla="*/ 227 w 450"/>
                <a:gd name="T119" fmla="*/ 56 h 722"/>
                <a:gd name="T120" fmla="*/ 252 w 450"/>
                <a:gd name="T121" fmla="*/ 34 h 722"/>
                <a:gd name="T122" fmla="*/ 286 w 450"/>
                <a:gd name="T123" fmla="*/ 29 h 722"/>
                <a:gd name="T124" fmla="*/ 342 w 450"/>
                <a:gd name="T125" fmla="*/ 6 h 7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50"/>
                <a:gd name="T190" fmla="*/ 0 h 722"/>
                <a:gd name="T191" fmla="*/ 450 w 450"/>
                <a:gd name="T192" fmla="*/ 722 h 72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50" h="722">
                  <a:moveTo>
                    <a:pt x="421" y="535"/>
                  </a:moveTo>
                  <a:lnTo>
                    <a:pt x="420" y="535"/>
                  </a:lnTo>
                  <a:lnTo>
                    <a:pt x="419" y="535"/>
                  </a:lnTo>
                  <a:lnTo>
                    <a:pt x="419" y="534"/>
                  </a:lnTo>
                  <a:lnTo>
                    <a:pt x="418" y="533"/>
                  </a:lnTo>
                  <a:lnTo>
                    <a:pt x="418" y="532"/>
                  </a:lnTo>
                  <a:lnTo>
                    <a:pt x="419" y="531"/>
                  </a:lnTo>
                  <a:lnTo>
                    <a:pt x="420" y="531"/>
                  </a:lnTo>
                  <a:lnTo>
                    <a:pt x="420" y="532"/>
                  </a:lnTo>
                  <a:lnTo>
                    <a:pt x="421" y="533"/>
                  </a:lnTo>
                  <a:lnTo>
                    <a:pt x="421" y="534"/>
                  </a:lnTo>
                  <a:lnTo>
                    <a:pt x="421" y="535"/>
                  </a:lnTo>
                  <a:close/>
                  <a:moveTo>
                    <a:pt x="418" y="527"/>
                  </a:moveTo>
                  <a:lnTo>
                    <a:pt x="417" y="527"/>
                  </a:lnTo>
                  <a:lnTo>
                    <a:pt x="417" y="526"/>
                  </a:lnTo>
                  <a:lnTo>
                    <a:pt x="417" y="525"/>
                  </a:lnTo>
                  <a:lnTo>
                    <a:pt x="418" y="525"/>
                  </a:lnTo>
                  <a:lnTo>
                    <a:pt x="418" y="526"/>
                  </a:lnTo>
                  <a:lnTo>
                    <a:pt x="419" y="526"/>
                  </a:lnTo>
                  <a:lnTo>
                    <a:pt x="418" y="527"/>
                  </a:lnTo>
                  <a:close/>
                  <a:moveTo>
                    <a:pt x="419" y="523"/>
                  </a:moveTo>
                  <a:lnTo>
                    <a:pt x="418" y="523"/>
                  </a:lnTo>
                  <a:lnTo>
                    <a:pt x="417" y="523"/>
                  </a:lnTo>
                  <a:lnTo>
                    <a:pt x="418" y="522"/>
                  </a:lnTo>
                  <a:lnTo>
                    <a:pt x="418" y="521"/>
                  </a:lnTo>
                  <a:lnTo>
                    <a:pt x="419" y="523"/>
                  </a:lnTo>
                  <a:close/>
                  <a:moveTo>
                    <a:pt x="443" y="360"/>
                  </a:moveTo>
                  <a:lnTo>
                    <a:pt x="442" y="360"/>
                  </a:lnTo>
                  <a:lnTo>
                    <a:pt x="441" y="359"/>
                  </a:lnTo>
                  <a:lnTo>
                    <a:pt x="441" y="358"/>
                  </a:lnTo>
                  <a:lnTo>
                    <a:pt x="442" y="359"/>
                  </a:lnTo>
                  <a:lnTo>
                    <a:pt x="443" y="359"/>
                  </a:lnTo>
                  <a:lnTo>
                    <a:pt x="443" y="360"/>
                  </a:lnTo>
                  <a:close/>
                  <a:moveTo>
                    <a:pt x="436" y="225"/>
                  </a:moveTo>
                  <a:lnTo>
                    <a:pt x="436" y="226"/>
                  </a:lnTo>
                  <a:lnTo>
                    <a:pt x="434" y="226"/>
                  </a:lnTo>
                  <a:lnTo>
                    <a:pt x="434" y="225"/>
                  </a:lnTo>
                  <a:lnTo>
                    <a:pt x="434" y="224"/>
                  </a:lnTo>
                  <a:lnTo>
                    <a:pt x="436" y="224"/>
                  </a:lnTo>
                  <a:lnTo>
                    <a:pt x="436" y="223"/>
                  </a:lnTo>
                  <a:lnTo>
                    <a:pt x="437" y="224"/>
                  </a:lnTo>
                  <a:lnTo>
                    <a:pt x="436" y="225"/>
                  </a:lnTo>
                  <a:close/>
                  <a:moveTo>
                    <a:pt x="438" y="218"/>
                  </a:moveTo>
                  <a:lnTo>
                    <a:pt x="438" y="220"/>
                  </a:lnTo>
                  <a:lnTo>
                    <a:pt x="437" y="221"/>
                  </a:lnTo>
                  <a:lnTo>
                    <a:pt x="436" y="220"/>
                  </a:lnTo>
                  <a:lnTo>
                    <a:pt x="436" y="219"/>
                  </a:lnTo>
                  <a:lnTo>
                    <a:pt x="436" y="218"/>
                  </a:lnTo>
                  <a:lnTo>
                    <a:pt x="436" y="217"/>
                  </a:lnTo>
                  <a:lnTo>
                    <a:pt x="437" y="218"/>
                  </a:lnTo>
                  <a:lnTo>
                    <a:pt x="437" y="217"/>
                  </a:lnTo>
                  <a:lnTo>
                    <a:pt x="437" y="216"/>
                  </a:lnTo>
                  <a:lnTo>
                    <a:pt x="438" y="217"/>
                  </a:lnTo>
                  <a:lnTo>
                    <a:pt x="438" y="218"/>
                  </a:lnTo>
                  <a:close/>
                  <a:moveTo>
                    <a:pt x="423" y="199"/>
                  </a:moveTo>
                  <a:lnTo>
                    <a:pt x="422" y="199"/>
                  </a:lnTo>
                  <a:lnTo>
                    <a:pt x="423" y="199"/>
                  </a:lnTo>
                  <a:close/>
                  <a:moveTo>
                    <a:pt x="419" y="187"/>
                  </a:moveTo>
                  <a:lnTo>
                    <a:pt x="420" y="188"/>
                  </a:lnTo>
                  <a:lnTo>
                    <a:pt x="419" y="188"/>
                  </a:lnTo>
                  <a:lnTo>
                    <a:pt x="418" y="188"/>
                  </a:lnTo>
                  <a:lnTo>
                    <a:pt x="418" y="187"/>
                  </a:lnTo>
                  <a:lnTo>
                    <a:pt x="418" y="188"/>
                  </a:lnTo>
                  <a:lnTo>
                    <a:pt x="417" y="189"/>
                  </a:lnTo>
                  <a:lnTo>
                    <a:pt x="416" y="189"/>
                  </a:lnTo>
                  <a:lnTo>
                    <a:pt x="416" y="188"/>
                  </a:lnTo>
                  <a:lnTo>
                    <a:pt x="416" y="187"/>
                  </a:lnTo>
                  <a:lnTo>
                    <a:pt x="417" y="186"/>
                  </a:lnTo>
                  <a:lnTo>
                    <a:pt x="418" y="185"/>
                  </a:lnTo>
                  <a:lnTo>
                    <a:pt x="418" y="184"/>
                  </a:lnTo>
                  <a:lnTo>
                    <a:pt x="419" y="185"/>
                  </a:lnTo>
                  <a:lnTo>
                    <a:pt x="419" y="186"/>
                  </a:lnTo>
                  <a:lnTo>
                    <a:pt x="419" y="187"/>
                  </a:lnTo>
                  <a:close/>
                  <a:moveTo>
                    <a:pt x="428" y="171"/>
                  </a:moveTo>
                  <a:lnTo>
                    <a:pt x="427" y="170"/>
                  </a:lnTo>
                  <a:lnTo>
                    <a:pt x="426" y="170"/>
                  </a:lnTo>
                  <a:lnTo>
                    <a:pt x="427" y="170"/>
                  </a:lnTo>
                  <a:lnTo>
                    <a:pt x="428" y="171"/>
                  </a:lnTo>
                  <a:close/>
                  <a:moveTo>
                    <a:pt x="424" y="163"/>
                  </a:moveTo>
                  <a:lnTo>
                    <a:pt x="424" y="164"/>
                  </a:lnTo>
                  <a:lnTo>
                    <a:pt x="424" y="165"/>
                  </a:lnTo>
                  <a:lnTo>
                    <a:pt x="423" y="166"/>
                  </a:lnTo>
                  <a:lnTo>
                    <a:pt x="423" y="169"/>
                  </a:lnTo>
                  <a:lnTo>
                    <a:pt x="423" y="170"/>
                  </a:lnTo>
                  <a:lnTo>
                    <a:pt x="423" y="171"/>
                  </a:lnTo>
                  <a:lnTo>
                    <a:pt x="423" y="172"/>
                  </a:lnTo>
                  <a:lnTo>
                    <a:pt x="422" y="172"/>
                  </a:lnTo>
                  <a:lnTo>
                    <a:pt x="422" y="173"/>
                  </a:lnTo>
                  <a:lnTo>
                    <a:pt x="422" y="174"/>
                  </a:lnTo>
                  <a:lnTo>
                    <a:pt x="422" y="175"/>
                  </a:lnTo>
                  <a:lnTo>
                    <a:pt x="422" y="176"/>
                  </a:lnTo>
                  <a:lnTo>
                    <a:pt x="424" y="177"/>
                  </a:lnTo>
                  <a:lnTo>
                    <a:pt x="423" y="178"/>
                  </a:lnTo>
                  <a:lnTo>
                    <a:pt x="423" y="177"/>
                  </a:lnTo>
                  <a:lnTo>
                    <a:pt x="422" y="177"/>
                  </a:lnTo>
                  <a:lnTo>
                    <a:pt x="422" y="176"/>
                  </a:lnTo>
                  <a:lnTo>
                    <a:pt x="421" y="175"/>
                  </a:lnTo>
                  <a:lnTo>
                    <a:pt x="420" y="175"/>
                  </a:lnTo>
                  <a:lnTo>
                    <a:pt x="419" y="175"/>
                  </a:lnTo>
                  <a:lnTo>
                    <a:pt x="418" y="175"/>
                  </a:lnTo>
                  <a:lnTo>
                    <a:pt x="417" y="174"/>
                  </a:lnTo>
                  <a:lnTo>
                    <a:pt x="417" y="173"/>
                  </a:lnTo>
                  <a:lnTo>
                    <a:pt x="417" y="172"/>
                  </a:lnTo>
                  <a:lnTo>
                    <a:pt x="417" y="171"/>
                  </a:lnTo>
                  <a:lnTo>
                    <a:pt x="417" y="170"/>
                  </a:lnTo>
                  <a:lnTo>
                    <a:pt x="416" y="168"/>
                  </a:lnTo>
                  <a:lnTo>
                    <a:pt x="415" y="167"/>
                  </a:lnTo>
                  <a:lnTo>
                    <a:pt x="417" y="166"/>
                  </a:lnTo>
                  <a:lnTo>
                    <a:pt x="417" y="165"/>
                  </a:lnTo>
                  <a:lnTo>
                    <a:pt x="418" y="164"/>
                  </a:lnTo>
                  <a:lnTo>
                    <a:pt x="419" y="164"/>
                  </a:lnTo>
                  <a:lnTo>
                    <a:pt x="420" y="164"/>
                  </a:lnTo>
                  <a:lnTo>
                    <a:pt x="420" y="163"/>
                  </a:lnTo>
                  <a:lnTo>
                    <a:pt x="421" y="163"/>
                  </a:lnTo>
                  <a:lnTo>
                    <a:pt x="422" y="163"/>
                  </a:lnTo>
                  <a:lnTo>
                    <a:pt x="423" y="163"/>
                  </a:lnTo>
                  <a:lnTo>
                    <a:pt x="423" y="164"/>
                  </a:lnTo>
                  <a:lnTo>
                    <a:pt x="423" y="163"/>
                  </a:lnTo>
                  <a:lnTo>
                    <a:pt x="424" y="163"/>
                  </a:lnTo>
                  <a:lnTo>
                    <a:pt x="424" y="161"/>
                  </a:lnTo>
                  <a:lnTo>
                    <a:pt x="424" y="159"/>
                  </a:lnTo>
                  <a:lnTo>
                    <a:pt x="424" y="158"/>
                  </a:lnTo>
                  <a:lnTo>
                    <a:pt x="425" y="158"/>
                  </a:lnTo>
                  <a:lnTo>
                    <a:pt x="425" y="159"/>
                  </a:lnTo>
                  <a:lnTo>
                    <a:pt x="425" y="160"/>
                  </a:lnTo>
                  <a:lnTo>
                    <a:pt x="424" y="161"/>
                  </a:lnTo>
                  <a:lnTo>
                    <a:pt x="424" y="162"/>
                  </a:lnTo>
                  <a:lnTo>
                    <a:pt x="424" y="163"/>
                  </a:lnTo>
                  <a:close/>
                  <a:moveTo>
                    <a:pt x="431" y="159"/>
                  </a:moveTo>
                  <a:lnTo>
                    <a:pt x="430" y="159"/>
                  </a:lnTo>
                  <a:lnTo>
                    <a:pt x="430" y="158"/>
                  </a:lnTo>
                  <a:lnTo>
                    <a:pt x="430" y="157"/>
                  </a:lnTo>
                  <a:lnTo>
                    <a:pt x="430" y="156"/>
                  </a:lnTo>
                  <a:lnTo>
                    <a:pt x="431" y="156"/>
                  </a:lnTo>
                  <a:lnTo>
                    <a:pt x="431" y="157"/>
                  </a:lnTo>
                  <a:lnTo>
                    <a:pt x="431" y="158"/>
                  </a:lnTo>
                  <a:lnTo>
                    <a:pt x="431" y="159"/>
                  </a:lnTo>
                  <a:close/>
                  <a:moveTo>
                    <a:pt x="431" y="142"/>
                  </a:moveTo>
                  <a:lnTo>
                    <a:pt x="431" y="141"/>
                  </a:lnTo>
                  <a:lnTo>
                    <a:pt x="431" y="142"/>
                  </a:lnTo>
                  <a:close/>
                  <a:moveTo>
                    <a:pt x="431" y="138"/>
                  </a:moveTo>
                  <a:lnTo>
                    <a:pt x="431" y="139"/>
                  </a:lnTo>
                  <a:lnTo>
                    <a:pt x="430" y="138"/>
                  </a:lnTo>
                  <a:lnTo>
                    <a:pt x="430" y="137"/>
                  </a:lnTo>
                  <a:lnTo>
                    <a:pt x="431" y="137"/>
                  </a:lnTo>
                  <a:lnTo>
                    <a:pt x="431" y="138"/>
                  </a:lnTo>
                  <a:close/>
                  <a:moveTo>
                    <a:pt x="402" y="122"/>
                  </a:moveTo>
                  <a:lnTo>
                    <a:pt x="402" y="123"/>
                  </a:lnTo>
                  <a:lnTo>
                    <a:pt x="401" y="122"/>
                  </a:lnTo>
                  <a:lnTo>
                    <a:pt x="401" y="123"/>
                  </a:lnTo>
                  <a:lnTo>
                    <a:pt x="400" y="122"/>
                  </a:lnTo>
                  <a:lnTo>
                    <a:pt x="401" y="122"/>
                  </a:lnTo>
                  <a:lnTo>
                    <a:pt x="401" y="121"/>
                  </a:lnTo>
                  <a:lnTo>
                    <a:pt x="400" y="120"/>
                  </a:lnTo>
                  <a:lnTo>
                    <a:pt x="401" y="120"/>
                  </a:lnTo>
                  <a:lnTo>
                    <a:pt x="402" y="121"/>
                  </a:lnTo>
                  <a:lnTo>
                    <a:pt x="402" y="122"/>
                  </a:lnTo>
                  <a:close/>
                  <a:moveTo>
                    <a:pt x="429" y="123"/>
                  </a:moveTo>
                  <a:lnTo>
                    <a:pt x="429" y="124"/>
                  </a:lnTo>
                  <a:lnTo>
                    <a:pt x="429" y="125"/>
                  </a:lnTo>
                  <a:lnTo>
                    <a:pt x="430" y="125"/>
                  </a:lnTo>
                  <a:lnTo>
                    <a:pt x="430" y="126"/>
                  </a:lnTo>
                  <a:lnTo>
                    <a:pt x="430" y="128"/>
                  </a:lnTo>
                  <a:lnTo>
                    <a:pt x="430" y="129"/>
                  </a:lnTo>
                  <a:lnTo>
                    <a:pt x="429" y="131"/>
                  </a:lnTo>
                  <a:lnTo>
                    <a:pt x="429" y="132"/>
                  </a:lnTo>
                  <a:lnTo>
                    <a:pt x="429" y="133"/>
                  </a:lnTo>
                  <a:lnTo>
                    <a:pt x="428" y="134"/>
                  </a:lnTo>
                  <a:lnTo>
                    <a:pt x="428" y="136"/>
                  </a:lnTo>
                  <a:lnTo>
                    <a:pt x="428" y="137"/>
                  </a:lnTo>
                  <a:lnTo>
                    <a:pt x="428" y="138"/>
                  </a:lnTo>
                  <a:lnTo>
                    <a:pt x="427" y="139"/>
                  </a:lnTo>
                  <a:lnTo>
                    <a:pt x="426" y="140"/>
                  </a:lnTo>
                  <a:lnTo>
                    <a:pt x="426" y="141"/>
                  </a:lnTo>
                  <a:lnTo>
                    <a:pt x="426" y="142"/>
                  </a:lnTo>
                  <a:lnTo>
                    <a:pt x="425" y="143"/>
                  </a:lnTo>
                  <a:lnTo>
                    <a:pt x="424" y="144"/>
                  </a:lnTo>
                  <a:lnTo>
                    <a:pt x="424" y="145"/>
                  </a:lnTo>
                  <a:lnTo>
                    <a:pt x="424" y="146"/>
                  </a:lnTo>
                  <a:lnTo>
                    <a:pt x="424" y="147"/>
                  </a:lnTo>
                  <a:lnTo>
                    <a:pt x="423" y="148"/>
                  </a:lnTo>
                  <a:lnTo>
                    <a:pt x="423" y="149"/>
                  </a:lnTo>
                  <a:lnTo>
                    <a:pt x="423" y="150"/>
                  </a:lnTo>
                  <a:lnTo>
                    <a:pt x="423" y="152"/>
                  </a:lnTo>
                  <a:lnTo>
                    <a:pt x="423" y="153"/>
                  </a:lnTo>
                  <a:lnTo>
                    <a:pt x="423" y="154"/>
                  </a:lnTo>
                  <a:lnTo>
                    <a:pt x="422" y="154"/>
                  </a:lnTo>
                  <a:lnTo>
                    <a:pt x="422" y="153"/>
                  </a:lnTo>
                  <a:lnTo>
                    <a:pt x="422" y="152"/>
                  </a:lnTo>
                  <a:lnTo>
                    <a:pt x="421" y="152"/>
                  </a:lnTo>
                  <a:lnTo>
                    <a:pt x="421" y="151"/>
                  </a:lnTo>
                  <a:lnTo>
                    <a:pt x="420" y="151"/>
                  </a:lnTo>
                  <a:lnTo>
                    <a:pt x="420" y="150"/>
                  </a:lnTo>
                  <a:lnTo>
                    <a:pt x="419" y="149"/>
                  </a:lnTo>
                  <a:lnTo>
                    <a:pt x="419" y="148"/>
                  </a:lnTo>
                  <a:lnTo>
                    <a:pt x="419" y="147"/>
                  </a:lnTo>
                  <a:lnTo>
                    <a:pt x="419" y="146"/>
                  </a:lnTo>
                  <a:lnTo>
                    <a:pt x="419" y="145"/>
                  </a:lnTo>
                  <a:lnTo>
                    <a:pt x="419" y="144"/>
                  </a:lnTo>
                  <a:lnTo>
                    <a:pt x="419" y="143"/>
                  </a:lnTo>
                  <a:lnTo>
                    <a:pt x="418" y="142"/>
                  </a:lnTo>
                  <a:lnTo>
                    <a:pt x="418" y="141"/>
                  </a:lnTo>
                  <a:lnTo>
                    <a:pt x="419" y="140"/>
                  </a:lnTo>
                  <a:lnTo>
                    <a:pt x="421" y="139"/>
                  </a:lnTo>
                  <a:lnTo>
                    <a:pt x="421" y="138"/>
                  </a:lnTo>
                  <a:lnTo>
                    <a:pt x="421" y="137"/>
                  </a:lnTo>
                  <a:lnTo>
                    <a:pt x="421" y="136"/>
                  </a:lnTo>
                  <a:lnTo>
                    <a:pt x="421" y="135"/>
                  </a:lnTo>
                  <a:lnTo>
                    <a:pt x="421" y="134"/>
                  </a:lnTo>
                  <a:lnTo>
                    <a:pt x="420" y="133"/>
                  </a:lnTo>
                  <a:lnTo>
                    <a:pt x="420" y="132"/>
                  </a:lnTo>
                  <a:lnTo>
                    <a:pt x="420" y="131"/>
                  </a:lnTo>
                  <a:lnTo>
                    <a:pt x="419" y="131"/>
                  </a:lnTo>
                  <a:lnTo>
                    <a:pt x="419" y="129"/>
                  </a:lnTo>
                  <a:lnTo>
                    <a:pt x="419" y="128"/>
                  </a:lnTo>
                  <a:lnTo>
                    <a:pt x="420" y="127"/>
                  </a:lnTo>
                  <a:lnTo>
                    <a:pt x="421" y="126"/>
                  </a:lnTo>
                  <a:lnTo>
                    <a:pt x="422" y="126"/>
                  </a:lnTo>
                  <a:lnTo>
                    <a:pt x="423" y="124"/>
                  </a:lnTo>
                  <a:lnTo>
                    <a:pt x="424" y="123"/>
                  </a:lnTo>
                  <a:lnTo>
                    <a:pt x="424" y="122"/>
                  </a:lnTo>
                  <a:lnTo>
                    <a:pt x="424" y="121"/>
                  </a:lnTo>
                  <a:lnTo>
                    <a:pt x="424" y="120"/>
                  </a:lnTo>
                  <a:lnTo>
                    <a:pt x="425" y="120"/>
                  </a:lnTo>
                  <a:lnTo>
                    <a:pt x="425" y="119"/>
                  </a:lnTo>
                  <a:lnTo>
                    <a:pt x="425" y="115"/>
                  </a:lnTo>
                  <a:lnTo>
                    <a:pt x="424" y="115"/>
                  </a:lnTo>
                  <a:lnTo>
                    <a:pt x="424" y="114"/>
                  </a:lnTo>
                  <a:lnTo>
                    <a:pt x="424" y="113"/>
                  </a:lnTo>
                  <a:lnTo>
                    <a:pt x="424" y="112"/>
                  </a:lnTo>
                  <a:lnTo>
                    <a:pt x="425" y="111"/>
                  </a:lnTo>
                  <a:lnTo>
                    <a:pt x="425" y="110"/>
                  </a:lnTo>
                  <a:lnTo>
                    <a:pt x="425" y="109"/>
                  </a:lnTo>
                  <a:lnTo>
                    <a:pt x="426" y="109"/>
                  </a:lnTo>
                  <a:lnTo>
                    <a:pt x="425" y="108"/>
                  </a:lnTo>
                  <a:lnTo>
                    <a:pt x="426" y="107"/>
                  </a:lnTo>
                  <a:lnTo>
                    <a:pt x="426" y="106"/>
                  </a:lnTo>
                  <a:lnTo>
                    <a:pt x="427" y="106"/>
                  </a:lnTo>
                  <a:lnTo>
                    <a:pt x="427" y="104"/>
                  </a:lnTo>
                  <a:lnTo>
                    <a:pt x="427" y="103"/>
                  </a:lnTo>
                  <a:lnTo>
                    <a:pt x="427" y="102"/>
                  </a:lnTo>
                  <a:lnTo>
                    <a:pt x="428" y="102"/>
                  </a:lnTo>
                  <a:lnTo>
                    <a:pt x="428" y="103"/>
                  </a:lnTo>
                  <a:lnTo>
                    <a:pt x="429" y="104"/>
                  </a:lnTo>
                  <a:lnTo>
                    <a:pt x="430" y="106"/>
                  </a:lnTo>
                  <a:lnTo>
                    <a:pt x="430" y="107"/>
                  </a:lnTo>
                  <a:lnTo>
                    <a:pt x="430" y="108"/>
                  </a:lnTo>
                  <a:lnTo>
                    <a:pt x="430" y="111"/>
                  </a:lnTo>
                  <a:lnTo>
                    <a:pt x="430" y="112"/>
                  </a:lnTo>
                  <a:lnTo>
                    <a:pt x="430" y="114"/>
                  </a:lnTo>
                  <a:lnTo>
                    <a:pt x="430" y="115"/>
                  </a:lnTo>
                  <a:lnTo>
                    <a:pt x="430" y="116"/>
                  </a:lnTo>
                  <a:lnTo>
                    <a:pt x="430" y="117"/>
                  </a:lnTo>
                  <a:lnTo>
                    <a:pt x="429" y="117"/>
                  </a:lnTo>
                  <a:lnTo>
                    <a:pt x="429" y="119"/>
                  </a:lnTo>
                  <a:lnTo>
                    <a:pt x="430" y="119"/>
                  </a:lnTo>
                  <a:lnTo>
                    <a:pt x="430" y="120"/>
                  </a:lnTo>
                  <a:lnTo>
                    <a:pt x="429" y="120"/>
                  </a:lnTo>
                  <a:lnTo>
                    <a:pt x="429" y="121"/>
                  </a:lnTo>
                  <a:lnTo>
                    <a:pt x="429" y="122"/>
                  </a:lnTo>
                  <a:lnTo>
                    <a:pt x="429" y="123"/>
                  </a:lnTo>
                  <a:close/>
                  <a:moveTo>
                    <a:pt x="356" y="68"/>
                  </a:moveTo>
                  <a:lnTo>
                    <a:pt x="355" y="68"/>
                  </a:lnTo>
                  <a:lnTo>
                    <a:pt x="356" y="68"/>
                  </a:lnTo>
                  <a:close/>
                  <a:moveTo>
                    <a:pt x="353" y="66"/>
                  </a:moveTo>
                  <a:lnTo>
                    <a:pt x="353" y="67"/>
                  </a:lnTo>
                  <a:lnTo>
                    <a:pt x="353" y="66"/>
                  </a:lnTo>
                  <a:close/>
                  <a:moveTo>
                    <a:pt x="349" y="49"/>
                  </a:moveTo>
                  <a:lnTo>
                    <a:pt x="348" y="49"/>
                  </a:lnTo>
                  <a:lnTo>
                    <a:pt x="348" y="48"/>
                  </a:lnTo>
                  <a:lnTo>
                    <a:pt x="349" y="48"/>
                  </a:lnTo>
                  <a:lnTo>
                    <a:pt x="349" y="49"/>
                  </a:lnTo>
                  <a:close/>
                  <a:moveTo>
                    <a:pt x="342" y="21"/>
                  </a:moveTo>
                  <a:lnTo>
                    <a:pt x="341" y="21"/>
                  </a:lnTo>
                  <a:lnTo>
                    <a:pt x="342" y="21"/>
                  </a:lnTo>
                  <a:close/>
                  <a:moveTo>
                    <a:pt x="354" y="18"/>
                  </a:moveTo>
                  <a:lnTo>
                    <a:pt x="353" y="18"/>
                  </a:lnTo>
                  <a:lnTo>
                    <a:pt x="354" y="18"/>
                  </a:lnTo>
                  <a:close/>
                  <a:moveTo>
                    <a:pt x="356" y="16"/>
                  </a:moveTo>
                  <a:lnTo>
                    <a:pt x="357" y="17"/>
                  </a:lnTo>
                  <a:lnTo>
                    <a:pt x="357" y="18"/>
                  </a:lnTo>
                  <a:lnTo>
                    <a:pt x="356" y="19"/>
                  </a:lnTo>
                  <a:lnTo>
                    <a:pt x="356" y="20"/>
                  </a:lnTo>
                  <a:lnTo>
                    <a:pt x="356" y="21"/>
                  </a:lnTo>
                  <a:lnTo>
                    <a:pt x="355" y="22"/>
                  </a:lnTo>
                  <a:lnTo>
                    <a:pt x="355" y="23"/>
                  </a:lnTo>
                  <a:lnTo>
                    <a:pt x="354" y="24"/>
                  </a:lnTo>
                  <a:lnTo>
                    <a:pt x="353" y="24"/>
                  </a:lnTo>
                  <a:lnTo>
                    <a:pt x="353" y="23"/>
                  </a:lnTo>
                  <a:lnTo>
                    <a:pt x="353" y="22"/>
                  </a:lnTo>
                  <a:lnTo>
                    <a:pt x="353" y="21"/>
                  </a:lnTo>
                  <a:lnTo>
                    <a:pt x="354" y="21"/>
                  </a:lnTo>
                  <a:lnTo>
                    <a:pt x="354" y="20"/>
                  </a:lnTo>
                  <a:lnTo>
                    <a:pt x="353" y="19"/>
                  </a:lnTo>
                  <a:lnTo>
                    <a:pt x="354" y="19"/>
                  </a:lnTo>
                  <a:lnTo>
                    <a:pt x="354" y="18"/>
                  </a:lnTo>
                  <a:lnTo>
                    <a:pt x="353" y="18"/>
                  </a:lnTo>
                  <a:lnTo>
                    <a:pt x="354" y="17"/>
                  </a:lnTo>
                  <a:lnTo>
                    <a:pt x="354" y="16"/>
                  </a:lnTo>
                  <a:lnTo>
                    <a:pt x="355" y="17"/>
                  </a:lnTo>
                  <a:lnTo>
                    <a:pt x="356" y="16"/>
                  </a:lnTo>
                  <a:close/>
                  <a:moveTo>
                    <a:pt x="357" y="10"/>
                  </a:moveTo>
                  <a:lnTo>
                    <a:pt x="357" y="9"/>
                  </a:lnTo>
                  <a:lnTo>
                    <a:pt x="357" y="10"/>
                  </a:lnTo>
                  <a:close/>
                  <a:moveTo>
                    <a:pt x="354" y="8"/>
                  </a:moveTo>
                  <a:lnTo>
                    <a:pt x="355" y="8"/>
                  </a:lnTo>
                  <a:lnTo>
                    <a:pt x="355" y="9"/>
                  </a:lnTo>
                  <a:lnTo>
                    <a:pt x="356" y="10"/>
                  </a:lnTo>
                  <a:lnTo>
                    <a:pt x="357" y="10"/>
                  </a:lnTo>
                  <a:lnTo>
                    <a:pt x="356" y="10"/>
                  </a:lnTo>
                  <a:lnTo>
                    <a:pt x="356" y="11"/>
                  </a:lnTo>
                  <a:lnTo>
                    <a:pt x="355" y="11"/>
                  </a:lnTo>
                  <a:lnTo>
                    <a:pt x="354" y="11"/>
                  </a:lnTo>
                  <a:lnTo>
                    <a:pt x="354" y="10"/>
                  </a:lnTo>
                  <a:lnTo>
                    <a:pt x="354" y="11"/>
                  </a:lnTo>
                  <a:lnTo>
                    <a:pt x="353" y="11"/>
                  </a:lnTo>
                  <a:lnTo>
                    <a:pt x="353" y="10"/>
                  </a:lnTo>
                  <a:lnTo>
                    <a:pt x="353" y="9"/>
                  </a:lnTo>
                  <a:lnTo>
                    <a:pt x="354" y="9"/>
                  </a:lnTo>
                  <a:lnTo>
                    <a:pt x="354" y="8"/>
                  </a:lnTo>
                  <a:close/>
                  <a:moveTo>
                    <a:pt x="359" y="2"/>
                  </a:moveTo>
                  <a:lnTo>
                    <a:pt x="361" y="2"/>
                  </a:lnTo>
                  <a:lnTo>
                    <a:pt x="361" y="3"/>
                  </a:lnTo>
                  <a:lnTo>
                    <a:pt x="359" y="4"/>
                  </a:lnTo>
                  <a:lnTo>
                    <a:pt x="358" y="3"/>
                  </a:lnTo>
                  <a:lnTo>
                    <a:pt x="357" y="3"/>
                  </a:lnTo>
                  <a:lnTo>
                    <a:pt x="358" y="2"/>
                  </a:lnTo>
                  <a:lnTo>
                    <a:pt x="359" y="2"/>
                  </a:lnTo>
                  <a:close/>
                  <a:moveTo>
                    <a:pt x="359" y="0"/>
                  </a:moveTo>
                  <a:lnTo>
                    <a:pt x="358" y="1"/>
                  </a:lnTo>
                  <a:lnTo>
                    <a:pt x="359" y="1"/>
                  </a:lnTo>
                  <a:lnTo>
                    <a:pt x="358" y="2"/>
                  </a:lnTo>
                  <a:lnTo>
                    <a:pt x="358" y="1"/>
                  </a:lnTo>
                  <a:lnTo>
                    <a:pt x="357" y="1"/>
                  </a:lnTo>
                  <a:lnTo>
                    <a:pt x="357" y="0"/>
                  </a:lnTo>
                  <a:lnTo>
                    <a:pt x="358" y="0"/>
                  </a:lnTo>
                  <a:lnTo>
                    <a:pt x="359" y="0"/>
                  </a:lnTo>
                  <a:close/>
                  <a:moveTo>
                    <a:pt x="352" y="1"/>
                  </a:moveTo>
                  <a:lnTo>
                    <a:pt x="353" y="1"/>
                  </a:lnTo>
                  <a:lnTo>
                    <a:pt x="353" y="0"/>
                  </a:lnTo>
                  <a:lnTo>
                    <a:pt x="354" y="0"/>
                  </a:lnTo>
                  <a:lnTo>
                    <a:pt x="355" y="0"/>
                  </a:lnTo>
                  <a:lnTo>
                    <a:pt x="355" y="1"/>
                  </a:lnTo>
                  <a:lnTo>
                    <a:pt x="355" y="0"/>
                  </a:lnTo>
                  <a:lnTo>
                    <a:pt x="356" y="0"/>
                  </a:lnTo>
                  <a:lnTo>
                    <a:pt x="356" y="1"/>
                  </a:lnTo>
                  <a:lnTo>
                    <a:pt x="357" y="0"/>
                  </a:lnTo>
                  <a:lnTo>
                    <a:pt x="357" y="1"/>
                  </a:lnTo>
                  <a:lnTo>
                    <a:pt x="358" y="2"/>
                  </a:lnTo>
                  <a:lnTo>
                    <a:pt x="357" y="3"/>
                  </a:lnTo>
                  <a:lnTo>
                    <a:pt x="356" y="3"/>
                  </a:lnTo>
                  <a:lnTo>
                    <a:pt x="357" y="3"/>
                  </a:lnTo>
                  <a:lnTo>
                    <a:pt x="358" y="4"/>
                  </a:lnTo>
                  <a:lnTo>
                    <a:pt x="359" y="4"/>
                  </a:lnTo>
                  <a:lnTo>
                    <a:pt x="361" y="4"/>
                  </a:lnTo>
                  <a:lnTo>
                    <a:pt x="359" y="4"/>
                  </a:lnTo>
                  <a:lnTo>
                    <a:pt x="361" y="6"/>
                  </a:lnTo>
                  <a:lnTo>
                    <a:pt x="361" y="4"/>
                  </a:lnTo>
                  <a:lnTo>
                    <a:pt x="362" y="3"/>
                  </a:lnTo>
                  <a:lnTo>
                    <a:pt x="362" y="4"/>
                  </a:lnTo>
                  <a:lnTo>
                    <a:pt x="361" y="6"/>
                  </a:lnTo>
                  <a:lnTo>
                    <a:pt x="359" y="8"/>
                  </a:lnTo>
                  <a:lnTo>
                    <a:pt x="359" y="9"/>
                  </a:lnTo>
                  <a:lnTo>
                    <a:pt x="359" y="10"/>
                  </a:lnTo>
                  <a:lnTo>
                    <a:pt x="359" y="11"/>
                  </a:lnTo>
                  <a:lnTo>
                    <a:pt x="358" y="13"/>
                  </a:lnTo>
                  <a:lnTo>
                    <a:pt x="358" y="14"/>
                  </a:lnTo>
                  <a:lnTo>
                    <a:pt x="357" y="15"/>
                  </a:lnTo>
                  <a:lnTo>
                    <a:pt x="358" y="14"/>
                  </a:lnTo>
                  <a:lnTo>
                    <a:pt x="358" y="13"/>
                  </a:lnTo>
                  <a:lnTo>
                    <a:pt x="357" y="13"/>
                  </a:lnTo>
                  <a:lnTo>
                    <a:pt x="357" y="11"/>
                  </a:lnTo>
                  <a:lnTo>
                    <a:pt x="358" y="10"/>
                  </a:lnTo>
                  <a:lnTo>
                    <a:pt x="357" y="9"/>
                  </a:lnTo>
                  <a:lnTo>
                    <a:pt x="356" y="8"/>
                  </a:lnTo>
                  <a:lnTo>
                    <a:pt x="356" y="7"/>
                  </a:lnTo>
                  <a:lnTo>
                    <a:pt x="355" y="6"/>
                  </a:lnTo>
                  <a:lnTo>
                    <a:pt x="355" y="7"/>
                  </a:lnTo>
                  <a:lnTo>
                    <a:pt x="356" y="7"/>
                  </a:lnTo>
                  <a:lnTo>
                    <a:pt x="355" y="7"/>
                  </a:lnTo>
                  <a:lnTo>
                    <a:pt x="355" y="8"/>
                  </a:lnTo>
                  <a:lnTo>
                    <a:pt x="354" y="8"/>
                  </a:lnTo>
                  <a:lnTo>
                    <a:pt x="354" y="7"/>
                  </a:lnTo>
                  <a:lnTo>
                    <a:pt x="353" y="7"/>
                  </a:lnTo>
                  <a:lnTo>
                    <a:pt x="353" y="8"/>
                  </a:lnTo>
                  <a:lnTo>
                    <a:pt x="352" y="8"/>
                  </a:lnTo>
                  <a:lnTo>
                    <a:pt x="351" y="8"/>
                  </a:lnTo>
                  <a:lnTo>
                    <a:pt x="351" y="9"/>
                  </a:lnTo>
                  <a:lnTo>
                    <a:pt x="353" y="9"/>
                  </a:lnTo>
                  <a:lnTo>
                    <a:pt x="352" y="10"/>
                  </a:lnTo>
                  <a:lnTo>
                    <a:pt x="351" y="10"/>
                  </a:lnTo>
                  <a:lnTo>
                    <a:pt x="352" y="10"/>
                  </a:lnTo>
                  <a:lnTo>
                    <a:pt x="353" y="11"/>
                  </a:lnTo>
                  <a:lnTo>
                    <a:pt x="354" y="11"/>
                  </a:lnTo>
                  <a:lnTo>
                    <a:pt x="353" y="12"/>
                  </a:lnTo>
                  <a:lnTo>
                    <a:pt x="352" y="12"/>
                  </a:lnTo>
                  <a:lnTo>
                    <a:pt x="353" y="13"/>
                  </a:lnTo>
                  <a:lnTo>
                    <a:pt x="352" y="13"/>
                  </a:lnTo>
                  <a:lnTo>
                    <a:pt x="351" y="12"/>
                  </a:lnTo>
                  <a:lnTo>
                    <a:pt x="351" y="13"/>
                  </a:lnTo>
                  <a:lnTo>
                    <a:pt x="350" y="12"/>
                  </a:lnTo>
                  <a:lnTo>
                    <a:pt x="350" y="11"/>
                  </a:lnTo>
                  <a:lnTo>
                    <a:pt x="349" y="11"/>
                  </a:lnTo>
                  <a:lnTo>
                    <a:pt x="350" y="11"/>
                  </a:lnTo>
                  <a:lnTo>
                    <a:pt x="350" y="12"/>
                  </a:lnTo>
                  <a:lnTo>
                    <a:pt x="349" y="12"/>
                  </a:lnTo>
                  <a:lnTo>
                    <a:pt x="349" y="13"/>
                  </a:lnTo>
                  <a:lnTo>
                    <a:pt x="348" y="13"/>
                  </a:lnTo>
                  <a:lnTo>
                    <a:pt x="347" y="13"/>
                  </a:lnTo>
                  <a:lnTo>
                    <a:pt x="346" y="14"/>
                  </a:lnTo>
                  <a:lnTo>
                    <a:pt x="347" y="14"/>
                  </a:lnTo>
                  <a:lnTo>
                    <a:pt x="348" y="14"/>
                  </a:lnTo>
                  <a:lnTo>
                    <a:pt x="348" y="13"/>
                  </a:lnTo>
                  <a:lnTo>
                    <a:pt x="349" y="13"/>
                  </a:lnTo>
                  <a:lnTo>
                    <a:pt x="350" y="13"/>
                  </a:lnTo>
                  <a:lnTo>
                    <a:pt x="349" y="13"/>
                  </a:lnTo>
                  <a:lnTo>
                    <a:pt x="350" y="14"/>
                  </a:lnTo>
                  <a:lnTo>
                    <a:pt x="349" y="14"/>
                  </a:lnTo>
                  <a:lnTo>
                    <a:pt x="350" y="15"/>
                  </a:lnTo>
                  <a:lnTo>
                    <a:pt x="350" y="14"/>
                  </a:lnTo>
                  <a:lnTo>
                    <a:pt x="350" y="13"/>
                  </a:lnTo>
                  <a:lnTo>
                    <a:pt x="351" y="13"/>
                  </a:lnTo>
                  <a:lnTo>
                    <a:pt x="351" y="14"/>
                  </a:lnTo>
                  <a:lnTo>
                    <a:pt x="351" y="15"/>
                  </a:lnTo>
                  <a:lnTo>
                    <a:pt x="351" y="14"/>
                  </a:lnTo>
                  <a:lnTo>
                    <a:pt x="353" y="14"/>
                  </a:lnTo>
                  <a:lnTo>
                    <a:pt x="354" y="13"/>
                  </a:lnTo>
                  <a:lnTo>
                    <a:pt x="354" y="14"/>
                  </a:lnTo>
                  <a:lnTo>
                    <a:pt x="354" y="15"/>
                  </a:lnTo>
                  <a:lnTo>
                    <a:pt x="354" y="16"/>
                  </a:lnTo>
                  <a:lnTo>
                    <a:pt x="353" y="17"/>
                  </a:lnTo>
                  <a:lnTo>
                    <a:pt x="352" y="19"/>
                  </a:lnTo>
                  <a:lnTo>
                    <a:pt x="353" y="19"/>
                  </a:lnTo>
                  <a:lnTo>
                    <a:pt x="353" y="20"/>
                  </a:lnTo>
                  <a:lnTo>
                    <a:pt x="354" y="20"/>
                  </a:lnTo>
                  <a:lnTo>
                    <a:pt x="353" y="21"/>
                  </a:lnTo>
                  <a:lnTo>
                    <a:pt x="352" y="22"/>
                  </a:lnTo>
                  <a:lnTo>
                    <a:pt x="351" y="23"/>
                  </a:lnTo>
                  <a:lnTo>
                    <a:pt x="350" y="23"/>
                  </a:lnTo>
                  <a:lnTo>
                    <a:pt x="349" y="24"/>
                  </a:lnTo>
                  <a:lnTo>
                    <a:pt x="348" y="24"/>
                  </a:lnTo>
                  <a:lnTo>
                    <a:pt x="348" y="23"/>
                  </a:lnTo>
                  <a:lnTo>
                    <a:pt x="348" y="22"/>
                  </a:lnTo>
                  <a:lnTo>
                    <a:pt x="348" y="21"/>
                  </a:lnTo>
                  <a:lnTo>
                    <a:pt x="349" y="21"/>
                  </a:lnTo>
                  <a:lnTo>
                    <a:pt x="348" y="21"/>
                  </a:lnTo>
                  <a:lnTo>
                    <a:pt x="348" y="20"/>
                  </a:lnTo>
                  <a:lnTo>
                    <a:pt x="348" y="21"/>
                  </a:lnTo>
                  <a:lnTo>
                    <a:pt x="347" y="21"/>
                  </a:lnTo>
                  <a:lnTo>
                    <a:pt x="347" y="20"/>
                  </a:lnTo>
                  <a:lnTo>
                    <a:pt x="347" y="22"/>
                  </a:lnTo>
                  <a:lnTo>
                    <a:pt x="348" y="23"/>
                  </a:lnTo>
                  <a:lnTo>
                    <a:pt x="347" y="23"/>
                  </a:lnTo>
                  <a:lnTo>
                    <a:pt x="346" y="23"/>
                  </a:lnTo>
                  <a:lnTo>
                    <a:pt x="345" y="23"/>
                  </a:lnTo>
                  <a:lnTo>
                    <a:pt x="345" y="22"/>
                  </a:lnTo>
                  <a:lnTo>
                    <a:pt x="345" y="21"/>
                  </a:lnTo>
                  <a:lnTo>
                    <a:pt x="345" y="20"/>
                  </a:lnTo>
                  <a:lnTo>
                    <a:pt x="344" y="20"/>
                  </a:lnTo>
                  <a:lnTo>
                    <a:pt x="343" y="20"/>
                  </a:lnTo>
                  <a:lnTo>
                    <a:pt x="344" y="20"/>
                  </a:lnTo>
                  <a:lnTo>
                    <a:pt x="344" y="21"/>
                  </a:lnTo>
                  <a:lnTo>
                    <a:pt x="343" y="21"/>
                  </a:lnTo>
                  <a:lnTo>
                    <a:pt x="343" y="20"/>
                  </a:lnTo>
                  <a:lnTo>
                    <a:pt x="342" y="20"/>
                  </a:lnTo>
                  <a:lnTo>
                    <a:pt x="343" y="19"/>
                  </a:lnTo>
                  <a:lnTo>
                    <a:pt x="342" y="19"/>
                  </a:lnTo>
                  <a:lnTo>
                    <a:pt x="342" y="20"/>
                  </a:lnTo>
                  <a:lnTo>
                    <a:pt x="341" y="20"/>
                  </a:lnTo>
                  <a:lnTo>
                    <a:pt x="341" y="21"/>
                  </a:lnTo>
                  <a:lnTo>
                    <a:pt x="340" y="21"/>
                  </a:lnTo>
                  <a:lnTo>
                    <a:pt x="340" y="20"/>
                  </a:lnTo>
                  <a:lnTo>
                    <a:pt x="339" y="20"/>
                  </a:lnTo>
                  <a:lnTo>
                    <a:pt x="340" y="21"/>
                  </a:lnTo>
                  <a:lnTo>
                    <a:pt x="341" y="21"/>
                  </a:lnTo>
                  <a:lnTo>
                    <a:pt x="341" y="22"/>
                  </a:lnTo>
                  <a:lnTo>
                    <a:pt x="342" y="22"/>
                  </a:lnTo>
                  <a:lnTo>
                    <a:pt x="342" y="21"/>
                  </a:lnTo>
                  <a:lnTo>
                    <a:pt x="343" y="21"/>
                  </a:lnTo>
                  <a:lnTo>
                    <a:pt x="343" y="22"/>
                  </a:lnTo>
                  <a:lnTo>
                    <a:pt x="343" y="23"/>
                  </a:lnTo>
                  <a:lnTo>
                    <a:pt x="343" y="24"/>
                  </a:lnTo>
                  <a:lnTo>
                    <a:pt x="343" y="25"/>
                  </a:lnTo>
                  <a:lnTo>
                    <a:pt x="343" y="26"/>
                  </a:lnTo>
                  <a:lnTo>
                    <a:pt x="343" y="27"/>
                  </a:lnTo>
                  <a:lnTo>
                    <a:pt x="342" y="27"/>
                  </a:lnTo>
                  <a:lnTo>
                    <a:pt x="342" y="26"/>
                  </a:lnTo>
                  <a:lnTo>
                    <a:pt x="341" y="26"/>
                  </a:lnTo>
                  <a:lnTo>
                    <a:pt x="342" y="26"/>
                  </a:lnTo>
                  <a:lnTo>
                    <a:pt x="342" y="27"/>
                  </a:lnTo>
                  <a:lnTo>
                    <a:pt x="341" y="28"/>
                  </a:lnTo>
                  <a:lnTo>
                    <a:pt x="340" y="28"/>
                  </a:lnTo>
                  <a:lnTo>
                    <a:pt x="341" y="28"/>
                  </a:lnTo>
                  <a:lnTo>
                    <a:pt x="340" y="29"/>
                  </a:lnTo>
                  <a:lnTo>
                    <a:pt x="339" y="29"/>
                  </a:lnTo>
                  <a:lnTo>
                    <a:pt x="340" y="29"/>
                  </a:lnTo>
                  <a:lnTo>
                    <a:pt x="341" y="29"/>
                  </a:lnTo>
                  <a:lnTo>
                    <a:pt x="342" y="28"/>
                  </a:lnTo>
                  <a:lnTo>
                    <a:pt x="343" y="28"/>
                  </a:lnTo>
                  <a:lnTo>
                    <a:pt x="344" y="28"/>
                  </a:lnTo>
                  <a:lnTo>
                    <a:pt x="345" y="28"/>
                  </a:lnTo>
                  <a:lnTo>
                    <a:pt x="345" y="29"/>
                  </a:lnTo>
                  <a:lnTo>
                    <a:pt x="345" y="31"/>
                  </a:lnTo>
                  <a:lnTo>
                    <a:pt x="346" y="29"/>
                  </a:lnTo>
                  <a:lnTo>
                    <a:pt x="347" y="32"/>
                  </a:lnTo>
                  <a:lnTo>
                    <a:pt x="347" y="33"/>
                  </a:lnTo>
                  <a:lnTo>
                    <a:pt x="347" y="34"/>
                  </a:lnTo>
                  <a:lnTo>
                    <a:pt x="346" y="34"/>
                  </a:lnTo>
                  <a:lnTo>
                    <a:pt x="346" y="33"/>
                  </a:lnTo>
                  <a:lnTo>
                    <a:pt x="345" y="34"/>
                  </a:lnTo>
                  <a:lnTo>
                    <a:pt x="346" y="34"/>
                  </a:lnTo>
                  <a:lnTo>
                    <a:pt x="347" y="34"/>
                  </a:lnTo>
                  <a:lnTo>
                    <a:pt x="347" y="33"/>
                  </a:lnTo>
                  <a:lnTo>
                    <a:pt x="348" y="33"/>
                  </a:lnTo>
                  <a:lnTo>
                    <a:pt x="348" y="32"/>
                  </a:lnTo>
                  <a:lnTo>
                    <a:pt x="349" y="33"/>
                  </a:lnTo>
                  <a:lnTo>
                    <a:pt x="349" y="32"/>
                  </a:lnTo>
                  <a:lnTo>
                    <a:pt x="349" y="31"/>
                  </a:lnTo>
                  <a:lnTo>
                    <a:pt x="349" y="29"/>
                  </a:lnTo>
                  <a:lnTo>
                    <a:pt x="350" y="31"/>
                  </a:lnTo>
                  <a:lnTo>
                    <a:pt x="350" y="32"/>
                  </a:lnTo>
                  <a:lnTo>
                    <a:pt x="351" y="32"/>
                  </a:lnTo>
                  <a:lnTo>
                    <a:pt x="351" y="33"/>
                  </a:lnTo>
                  <a:lnTo>
                    <a:pt x="351" y="34"/>
                  </a:lnTo>
                  <a:lnTo>
                    <a:pt x="351" y="35"/>
                  </a:lnTo>
                  <a:lnTo>
                    <a:pt x="351" y="36"/>
                  </a:lnTo>
                  <a:lnTo>
                    <a:pt x="350" y="37"/>
                  </a:lnTo>
                  <a:lnTo>
                    <a:pt x="350" y="36"/>
                  </a:lnTo>
                  <a:lnTo>
                    <a:pt x="349" y="37"/>
                  </a:lnTo>
                  <a:lnTo>
                    <a:pt x="349" y="38"/>
                  </a:lnTo>
                  <a:lnTo>
                    <a:pt x="348" y="38"/>
                  </a:lnTo>
                  <a:lnTo>
                    <a:pt x="347" y="38"/>
                  </a:lnTo>
                  <a:lnTo>
                    <a:pt x="346" y="38"/>
                  </a:lnTo>
                  <a:lnTo>
                    <a:pt x="346" y="39"/>
                  </a:lnTo>
                  <a:lnTo>
                    <a:pt x="348" y="39"/>
                  </a:lnTo>
                  <a:lnTo>
                    <a:pt x="348" y="40"/>
                  </a:lnTo>
                  <a:lnTo>
                    <a:pt x="348" y="41"/>
                  </a:lnTo>
                  <a:lnTo>
                    <a:pt x="347" y="42"/>
                  </a:lnTo>
                  <a:lnTo>
                    <a:pt x="348" y="42"/>
                  </a:lnTo>
                  <a:lnTo>
                    <a:pt x="348" y="41"/>
                  </a:lnTo>
                  <a:lnTo>
                    <a:pt x="349" y="40"/>
                  </a:lnTo>
                  <a:lnTo>
                    <a:pt x="350" y="40"/>
                  </a:lnTo>
                  <a:lnTo>
                    <a:pt x="351" y="40"/>
                  </a:lnTo>
                  <a:lnTo>
                    <a:pt x="351" y="41"/>
                  </a:lnTo>
                  <a:lnTo>
                    <a:pt x="351" y="42"/>
                  </a:lnTo>
                  <a:lnTo>
                    <a:pt x="351" y="41"/>
                  </a:lnTo>
                  <a:lnTo>
                    <a:pt x="352" y="41"/>
                  </a:lnTo>
                  <a:lnTo>
                    <a:pt x="353" y="41"/>
                  </a:lnTo>
                  <a:lnTo>
                    <a:pt x="354" y="42"/>
                  </a:lnTo>
                  <a:lnTo>
                    <a:pt x="354" y="43"/>
                  </a:lnTo>
                  <a:lnTo>
                    <a:pt x="353" y="43"/>
                  </a:lnTo>
                  <a:lnTo>
                    <a:pt x="352" y="42"/>
                  </a:lnTo>
                  <a:lnTo>
                    <a:pt x="352" y="43"/>
                  </a:lnTo>
                  <a:lnTo>
                    <a:pt x="352" y="44"/>
                  </a:lnTo>
                  <a:lnTo>
                    <a:pt x="352" y="43"/>
                  </a:lnTo>
                  <a:lnTo>
                    <a:pt x="353" y="43"/>
                  </a:lnTo>
                  <a:lnTo>
                    <a:pt x="354" y="44"/>
                  </a:lnTo>
                  <a:lnTo>
                    <a:pt x="354" y="45"/>
                  </a:lnTo>
                  <a:lnTo>
                    <a:pt x="355" y="45"/>
                  </a:lnTo>
                  <a:lnTo>
                    <a:pt x="355" y="46"/>
                  </a:lnTo>
                  <a:lnTo>
                    <a:pt x="354" y="47"/>
                  </a:lnTo>
                  <a:lnTo>
                    <a:pt x="355" y="47"/>
                  </a:lnTo>
                  <a:lnTo>
                    <a:pt x="355" y="46"/>
                  </a:lnTo>
                  <a:lnTo>
                    <a:pt x="356" y="45"/>
                  </a:lnTo>
                  <a:lnTo>
                    <a:pt x="357" y="45"/>
                  </a:lnTo>
                  <a:lnTo>
                    <a:pt x="357" y="46"/>
                  </a:lnTo>
                  <a:lnTo>
                    <a:pt x="358" y="46"/>
                  </a:lnTo>
                  <a:lnTo>
                    <a:pt x="358" y="47"/>
                  </a:lnTo>
                  <a:lnTo>
                    <a:pt x="358" y="48"/>
                  </a:lnTo>
                  <a:lnTo>
                    <a:pt x="357" y="48"/>
                  </a:lnTo>
                  <a:lnTo>
                    <a:pt x="358" y="49"/>
                  </a:lnTo>
                  <a:lnTo>
                    <a:pt x="357" y="50"/>
                  </a:lnTo>
                  <a:lnTo>
                    <a:pt x="357" y="51"/>
                  </a:lnTo>
                  <a:lnTo>
                    <a:pt x="357" y="52"/>
                  </a:lnTo>
                  <a:lnTo>
                    <a:pt x="356" y="52"/>
                  </a:lnTo>
                  <a:lnTo>
                    <a:pt x="355" y="51"/>
                  </a:lnTo>
                  <a:lnTo>
                    <a:pt x="354" y="51"/>
                  </a:lnTo>
                  <a:lnTo>
                    <a:pt x="352" y="51"/>
                  </a:lnTo>
                  <a:lnTo>
                    <a:pt x="351" y="51"/>
                  </a:lnTo>
                  <a:lnTo>
                    <a:pt x="351" y="52"/>
                  </a:lnTo>
                  <a:lnTo>
                    <a:pt x="350" y="52"/>
                  </a:lnTo>
                  <a:lnTo>
                    <a:pt x="349" y="52"/>
                  </a:lnTo>
                  <a:lnTo>
                    <a:pt x="350" y="51"/>
                  </a:lnTo>
                  <a:lnTo>
                    <a:pt x="351" y="51"/>
                  </a:lnTo>
                  <a:lnTo>
                    <a:pt x="350" y="50"/>
                  </a:lnTo>
                  <a:lnTo>
                    <a:pt x="350" y="49"/>
                  </a:lnTo>
                  <a:lnTo>
                    <a:pt x="350" y="50"/>
                  </a:lnTo>
                  <a:lnTo>
                    <a:pt x="350" y="51"/>
                  </a:lnTo>
                  <a:lnTo>
                    <a:pt x="349" y="51"/>
                  </a:lnTo>
                  <a:lnTo>
                    <a:pt x="349" y="50"/>
                  </a:lnTo>
                  <a:lnTo>
                    <a:pt x="348" y="49"/>
                  </a:lnTo>
                  <a:lnTo>
                    <a:pt x="349" y="49"/>
                  </a:lnTo>
                  <a:lnTo>
                    <a:pt x="349" y="48"/>
                  </a:lnTo>
                  <a:lnTo>
                    <a:pt x="348" y="48"/>
                  </a:lnTo>
                  <a:lnTo>
                    <a:pt x="347" y="48"/>
                  </a:lnTo>
                  <a:lnTo>
                    <a:pt x="347" y="49"/>
                  </a:lnTo>
                  <a:lnTo>
                    <a:pt x="348" y="49"/>
                  </a:lnTo>
                  <a:lnTo>
                    <a:pt x="348" y="50"/>
                  </a:lnTo>
                  <a:lnTo>
                    <a:pt x="348" y="51"/>
                  </a:lnTo>
                  <a:lnTo>
                    <a:pt x="348" y="52"/>
                  </a:lnTo>
                  <a:lnTo>
                    <a:pt x="347" y="53"/>
                  </a:lnTo>
                  <a:lnTo>
                    <a:pt x="347" y="54"/>
                  </a:lnTo>
                  <a:lnTo>
                    <a:pt x="346" y="54"/>
                  </a:lnTo>
                  <a:lnTo>
                    <a:pt x="345" y="53"/>
                  </a:lnTo>
                  <a:lnTo>
                    <a:pt x="346" y="56"/>
                  </a:lnTo>
                  <a:lnTo>
                    <a:pt x="347" y="56"/>
                  </a:lnTo>
                  <a:lnTo>
                    <a:pt x="347" y="54"/>
                  </a:lnTo>
                  <a:lnTo>
                    <a:pt x="347" y="53"/>
                  </a:lnTo>
                  <a:lnTo>
                    <a:pt x="348" y="53"/>
                  </a:lnTo>
                  <a:lnTo>
                    <a:pt x="348" y="54"/>
                  </a:lnTo>
                  <a:lnTo>
                    <a:pt x="349" y="54"/>
                  </a:lnTo>
                  <a:lnTo>
                    <a:pt x="350" y="54"/>
                  </a:lnTo>
                  <a:lnTo>
                    <a:pt x="351" y="54"/>
                  </a:lnTo>
                  <a:lnTo>
                    <a:pt x="353" y="54"/>
                  </a:lnTo>
                  <a:lnTo>
                    <a:pt x="353" y="56"/>
                  </a:lnTo>
                  <a:lnTo>
                    <a:pt x="352" y="56"/>
                  </a:lnTo>
                  <a:lnTo>
                    <a:pt x="352" y="57"/>
                  </a:lnTo>
                  <a:lnTo>
                    <a:pt x="352" y="58"/>
                  </a:lnTo>
                  <a:lnTo>
                    <a:pt x="351" y="58"/>
                  </a:lnTo>
                  <a:lnTo>
                    <a:pt x="352" y="58"/>
                  </a:lnTo>
                  <a:lnTo>
                    <a:pt x="351" y="58"/>
                  </a:lnTo>
                  <a:lnTo>
                    <a:pt x="350" y="58"/>
                  </a:lnTo>
                  <a:lnTo>
                    <a:pt x="349" y="59"/>
                  </a:lnTo>
                  <a:lnTo>
                    <a:pt x="349" y="58"/>
                  </a:lnTo>
                  <a:lnTo>
                    <a:pt x="348" y="58"/>
                  </a:lnTo>
                  <a:lnTo>
                    <a:pt x="348" y="59"/>
                  </a:lnTo>
                  <a:lnTo>
                    <a:pt x="349" y="59"/>
                  </a:lnTo>
                  <a:lnTo>
                    <a:pt x="350" y="59"/>
                  </a:lnTo>
                  <a:lnTo>
                    <a:pt x="351" y="59"/>
                  </a:lnTo>
                  <a:lnTo>
                    <a:pt x="350" y="59"/>
                  </a:lnTo>
                  <a:lnTo>
                    <a:pt x="351" y="60"/>
                  </a:lnTo>
                  <a:lnTo>
                    <a:pt x="351" y="59"/>
                  </a:lnTo>
                  <a:lnTo>
                    <a:pt x="352" y="59"/>
                  </a:lnTo>
                  <a:lnTo>
                    <a:pt x="352" y="60"/>
                  </a:lnTo>
                  <a:lnTo>
                    <a:pt x="353" y="60"/>
                  </a:lnTo>
                  <a:lnTo>
                    <a:pt x="353" y="61"/>
                  </a:lnTo>
                  <a:lnTo>
                    <a:pt x="354" y="62"/>
                  </a:lnTo>
                  <a:lnTo>
                    <a:pt x="354" y="63"/>
                  </a:lnTo>
                  <a:lnTo>
                    <a:pt x="353" y="63"/>
                  </a:lnTo>
                  <a:lnTo>
                    <a:pt x="352" y="63"/>
                  </a:lnTo>
                  <a:lnTo>
                    <a:pt x="351" y="64"/>
                  </a:lnTo>
                  <a:lnTo>
                    <a:pt x="350" y="64"/>
                  </a:lnTo>
                  <a:lnTo>
                    <a:pt x="350" y="63"/>
                  </a:lnTo>
                  <a:lnTo>
                    <a:pt x="350" y="66"/>
                  </a:lnTo>
                  <a:lnTo>
                    <a:pt x="350" y="65"/>
                  </a:lnTo>
                  <a:lnTo>
                    <a:pt x="350" y="64"/>
                  </a:lnTo>
                  <a:lnTo>
                    <a:pt x="351" y="64"/>
                  </a:lnTo>
                  <a:lnTo>
                    <a:pt x="352" y="65"/>
                  </a:lnTo>
                  <a:lnTo>
                    <a:pt x="353" y="64"/>
                  </a:lnTo>
                  <a:lnTo>
                    <a:pt x="353" y="65"/>
                  </a:lnTo>
                  <a:lnTo>
                    <a:pt x="352" y="66"/>
                  </a:lnTo>
                  <a:lnTo>
                    <a:pt x="352" y="67"/>
                  </a:lnTo>
                  <a:lnTo>
                    <a:pt x="353" y="67"/>
                  </a:lnTo>
                  <a:lnTo>
                    <a:pt x="354" y="67"/>
                  </a:lnTo>
                  <a:lnTo>
                    <a:pt x="353" y="67"/>
                  </a:lnTo>
                  <a:lnTo>
                    <a:pt x="354" y="66"/>
                  </a:lnTo>
                  <a:lnTo>
                    <a:pt x="354" y="67"/>
                  </a:lnTo>
                  <a:lnTo>
                    <a:pt x="355" y="67"/>
                  </a:lnTo>
                  <a:lnTo>
                    <a:pt x="356" y="67"/>
                  </a:lnTo>
                  <a:lnTo>
                    <a:pt x="356" y="68"/>
                  </a:lnTo>
                  <a:lnTo>
                    <a:pt x="355" y="68"/>
                  </a:lnTo>
                  <a:lnTo>
                    <a:pt x="356" y="69"/>
                  </a:lnTo>
                  <a:lnTo>
                    <a:pt x="356" y="68"/>
                  </a:lnTo>
                  <a:lnTo>
                    <a:pt x="357" y="68"/>
                  </a:lnTo>
                  <a:lnTo>
                    <a:pt x="357" y="67"/>
                  </a:lnTo>
                  <a:lnTo>
                    <a:pt x="357" y="66"/>
                  </a:lnTo>
                  <a:lnTo>
                    <a:pt x="356" y="66"/>
                  </a:lnTo>
                  <a:lnTo>
                    <a:pt x="355" y="66"/>
                  </a:lnTo>
                  <a:lnTo>
                    <a:pt x="354" y="65"/>
                  </a:lnTo>
                  <a:lnTo>
                    <a:pt x="355" y="65"/>
                  </a:lnTo>
                  <a:lnTo>
                    <a:pt x="356" y="65"/>
                  </a:lnTo>
                  <a:lnTo>
                    <a:pt x="356" y="64"/>
                  </a:lnTo>
                  <a:lnTo>
                    <a:pt x="356" y="63"/>
                  </a:lnTo>
                  <a:lnTo>
                    <a:pt x="357" y="62"/>
                  </a:lnTo>
                  <a:lnTo>
                    <a:pt x="358" y="61"/>
                  </a:lnTo>
                  <a:lnTo>
                    <a:pt x="358" y="58"/>
                  </a:lnTo>
                  <a:lnTo>
                    <a:pt x="359" y="58"/>
                  </a:lnTo>
                  <a:lnTo>
                    <a:pt x="359" y="56"/>
                  </a:lnTo>
                  <a:lnTo>
                    <a:pt x="359" y="54"/>
                  </a:lnTo>
                  <a:lnTo>
                    <a:pt x="359" y="53"/>
                  </a:lnTo>
                  <a:lnTo>
                    <a:pt x="361" y="52"/>
                  </a:lnTo>
                  <a:lnTo>
                    <a:pt x="361" y="51"/>
                  </a:lnTo>
                  <a:lnTo>
                    <a:pt x="362" y="51"/>
                  </a:lnTo>
                  <a:lnTo>
                    <a:pt x="362" y="50"/>
                  </a:lnTo>
                  <a:lnTo>
                    <a:pt x="362" y="48"/>
                  </a:lnTo>
                  <a:lnTo>
                    <a:pt x="362" y="47"/>
                  </a:lnTo>
                  <a:lnTo>
                    <a:pt x="363" y="46"/>
                  </a:lnTo>
                  <a:lnTo>
                    <a:pt x="363" y="45"/>
                  </a:lnTo>
                  <a:lnTo>
                    <a:pt x="363" y="43"/>
                  </a:lnTo>
                  <a:lnTo>
                    <a:pt x="363" y="41"/>
                  </a:lnTo>
                  <a:lnTo>
                    <a:pt x="362" y="41"/>
                  </a:lnTo>
                  <a:lnTo>
                    <a:pt x="362" y="40"/>
                  </a:lnTo>
                  <a:lnTo>
                    <a:pt x="362" y="39"/>
                  </a:lnTo>
                  <a:lnTo>
                    <a:pt x="362" y="38"/>
                  </a:lnTo>
                  <a:lnTo>
                    <a:pt x="361" y="38"/>
                  </a:lnTo>
                  <a:lnTo>
                    <a:pt x="361" y="37"/>
                  </a:lnTo>
                  <a:lnTo>
                    <a:pt x="362" y="37"/>
                  </a:lnTo>
                  <a:lnTo>
                    <a:pt x="363" y="38"/>
                  </a:lnTo>
                  <a:lnTo>
                    <a:pt x="363" y="39"/>
                  </a:lnTo>
                  <a:lnTo>
                    <a:pt x="363" y="40"/>
                  </a:lnTo>
                  <a:lnTo>
                    <a:pt x="363" y="41"/>
                  </a:lnTo>
                  <a:lnTo>
                    <a:pt x="363" y="44"/>
                  </a:lnTo>
                  <a:lnTo>
                    <a:pt x="363" y="46"/>
                  </a:lnTo>
                  <a:lnTo>
                    <a:pt x="363" y="47"/>
                  </a:lnTo>
                  <a:lnTo>
                    <a:pt x="363" y="48"/>
                  </a:lnTo>
                  <a:lnTo>
                    <a:pt x="363" y="49"/>
                  </a:lnTo>
                  <a:lnTo>
                    <a:pt x="362" y="51"/>
                  </a:lnTo>
                  <a:lnTo>
                    <a:pt x="362" y="52"/>
                  </a:lnTo>
                  <a:lnTo>
                    <a:pt x="362" y="53"/>
                  </a:lnTo>
                  <a:lnTo>
                    <a:pt x="362" y="54"/>
                  </a:lnTo>
                  <a:lnTo>
                    <a:pt x="361" y="56"/>
                  </a:lnTo>
                  <a:lnTo>
                    <a:pt x="361" y="57"/>
                  </a:lnTo>
                  <a:lnTo>
                    <a:pt x="361" y="59"/>
                  </a:lnTo>
                  <a:lnTo>
                    <a:pt x="359" y="59"/>
                  </a:lnTo>
                  <a:lnTo>
                    <a:pt x="359" y="61"/>
                  </a:lnTo>
                  <a:lnTo>
                    <a:pt x="359" y="69"/>
                  </a:lnTo>
                  <a:lnTo>
                    <a:pt x="359" y="70"/>
                  </a:lnTo>
                  <a:lnTo>
                    <a:pt x="359" y="71"/>
                  </a:lnTo>
                  <a:lnTo>
                    <a:pt x="361" y="72"/>
                  </a:lnTo>
                  <a:lnTo>
                    <a:pt x="361" y="73"/>
                  </a:lnTo>
                  <a:lnTo>
                    <a:pt x="361" y="74"/>
                  </a:lnTo>
                  <a:lnTo>
                    <a:pt x="361" y="75"/>
                  </a:lnTo>
                  <a:lnTo>
                    <a:pt x="362" y="76"/>
                  </a:lnTo>
                  <a:lnTo>
                    <a:pt x="362" y="77"/>
                  </a:lnTo>
                  <a:lnTo>
                    <a:pt x="363" y="78"/>
                  </a:lnTo>
                  <a:lnTo>
                    <a:pt x="363" y="79"/>
                  </a:lnTo>
                  <a:lnTo>
                    <a:pt x="363" y="81"/>
                  </a:lnTo>
                  <a:lnTo>
                    <a:pt x="363" y="82"/>
                  </a:lnTo>
                  <a:lnTo>
                    <a:pt x="364" y="82"/>
                  </a:lnTo>
                  <a:lnTo>
                    <a:pt x="364" y="83"/>
                  </a:lnTo>
                  <a:lnTo>
                    <a:pt x="364" y="84"/>
                  </a:lnTo>
                  <a:lnTo>
                    <a:pt x="365" y="84"/>
                  </a:lnTo>
                  <a:lnTo>
                    <a:pt x="365" y="85"/>
                  </a:lnTo>
                  <a:lnTo>
                    <a:pt x="366" y="87"/>
                  </a:lnTo>
                  <a:lnTo>
                    <a:pt x="367" y="89"/>
                  </a:lnTo>
                  <a:lnTo>
                    <a:pt x="369" y="92"/>
                  </a:lnTo>
                  <a:lnTo>
                    <a:pt x="370" y="93"/>
                  </a:lnTo>
                  <a:lnTo>
                    <a:pt x="370" y="94"/>
                  </a:lnTo>
                  <a:lnTo>
                    <a:pt x="371" y="95"/>
                  </a:lnTo>
                  <a:lnTo>
                    <a:pt x="372" y="96"/>
                  </a:lnTo>
                  <a:lnTo>
                    <a:pt x="372" y="97"/>
                  </a:lnTo>
                  <a:lnTo>
                    <a:pt x="373" y="98"/>
                  </a:lnTo>
                  <a:lnTo>
                    <a:pt x="374" y="99"/>
                  </a:lnTo>
                  <a:lnTo>
                    <a:pt x="375" y="101"/>
                  </a:lnTo>
                  <a:lnTo>
                    <a:pt x="376" y="103"/>
                  </a:lnTo>
                  <a:lnTo>
                    <a:pt x="376" y="104"/>
                  </a:lnTo>
                  <a:lnTo>
                    <a:pt x="377" y="106"/>
                  </a:lnTo>
                  <a:lnTo>
                    <a:pt x="377" y="107"/>
                  </a:lnTo>
                  <a:lnTo>
                    <a:pt x="379" y="109"/>
                  </a:lnTo>
                  <a:lnTo>
                    <a:pt x="380" y="110"/>
                  </a:lnTo>
                  <a:lnTo>
                    <a:pt x="381" y="111"/>
                  </a:lnTo>
                  <a:lnTo>
                    <a:pt x="383" y="113"/>
                  </a:lnTo>
                  <a:lnTo>
                    <a:pt x="383" y="114"/>
                  </a:lnTo>
                  <a:lnTo>
                    <a:pt x="384" y="115"/>
                  </a:lnTo>
                  <a:lnTo>
                    <a:pt x="387" y="118"/>
                  </a:lnTo>
                  <a:lnTo>
                    <a:pt x="387" y="119"/>
                  </a:lnTo>
                  <a:lnTo>
                    <a:pt x="387" y="120"/>
                  </a:lnTo>
                  <a:lnTo>
                    <a:pt x="387" y="121"/>
                  </a:lnTo>
                  <a:lnTo>
                    <a:pt x="387" y="122"/>
                  </a:lnTo>
                  <a:lnTo>
                    <a:pt x="388" y="123"/>
                  </a:lnTo>
                  <a:lnTo>
                    <a:pt x="389" y="124"/>
                  </a:lnTo>
                  <a:lnTo>
                    <a:pt x="389" y="125"/>
                  </a:lnTo>
                  <a:lnTo>
                    <a:pt x="389" y="126"/>
                  </a:lnTo>
                  <a:lnTo>
                    <a:pt x="389" y="127"/>
                  </a:lnTo>
                  <a:lnTo>
                    <a:pt x="389" y="128"/>
                  </a:lnTo>
                  <a:lnTo>
                    <a:pt x="389" y="129"/>
                  </a:lnTo>
                  <a:lnTo>
                    <a:pt x="390" y="129"/>
                  </a:lnTo>
                  <a:lnTo>
                    <a:pt x="390" y="133"/>
                  </a:lnTo>
                  <a:lnTo>
                    <a:pt x="389" y="133"/>
                  </a:lnTo>
                  <a:lnTo>
                    <a:pt x="389" y="134"/>
                  </a:lnTo>
                  <a:lnTo>
                    <a:pt x="389" y="135"/>
                  </a:lnTo>
                  <a:lnTo>
                    <a:pt x="389" y="136"/>
                  </a:lnTo>
                  <a:lnTo>
                    <a:pt x="388" y="136"/>
                  </a:lnTo>
                  <a:lnTo>
                    <a:pt x="388" y="135"/>
                  </a:lnTo>
                  <a:lnTo>
                    <a:pt x="387" y="134"/>
                  </a:lnTo>
                  <a:lnTo>
                    <a:pt x="387" y="135"/>
                  </a:lnTo>
                  <a:lnTo>
                    <a:pt x="388" y="136"/>
                  </a:lnTo>
                  <a:lnTo>
                    <a:pt x="388" y="137"/>
                  </a:lnTo>
                  <a:lnTo>
                    <a:pt x="388" y="139"/>
                  </a:lnTo>
                  <a:lnTo>
                    <a:pt x="389" y="139"/>
                  </a:lnTo>
                  <a:lnTo>
                    <a:pt x="389" y="140"/>
                  </a:lnTo>
                  <a:lnTo>
                    <a:pt x="391" y="142"/>
                  </a:lnTo>
                  <a:lnTo>
                    <a:pt x="391" y="143"/>
                  </a:lnTo>
                  <a:lnTo>
                    <a:pt x="390" y="144"/>
                  </a:lnTo>
                  <a:lnTo>
                    <a:pt x="390" y="145"/>
                  </a:lnTo>
                  <a:lnTo>
                    <a:pt x="390" y="146"/>
                  </a:lnTo>
                  <a:lnTo>
                    <a:pt x="390" y="148"/>
                  </a:lnTo>
                  <a:lnTo>
                    <a:pt x="390" y="149"/>
                  </a:lnTo>
                  <a:lnTo>
                    <a:pt x="390" y="150"/>
                  </a:lnTo>
                  <a:lnTo>
                    <a:pt x="389" y="151"/>
                  </a:lnTo>
                  <a:lnTo>
                    <a:pt x="390" y="151"/>
                  </a:lnTo>
                  <a:lnTo>
                    <a:pt x="391" y="151"/>
                  </a:lnTo>
                  <a:lnTo>
                    <a:pt x="391" y="152"/>
                  </a:lnTo>
                  <a:lnTo>
                    <a:pt x="391" y="153"/>
                  </a:lnTo>
                  <a:lnTo>
                    <a:pt x="391" y="154"/>
                  </a:lnTo>
                  <a:lnTo>
                    <a:pt x="392" y="154"/>
                  </a:lnTo>
                  <a:lnTo>
                    <a:pt x="392" y="157"/>
                  </a:lnTo>
                  <a:lnTo>
                    <a:pt x="391" y="157"/>
                  </a:lnTo>
                  <a:lnTo>
                    <a:pt x="391" y="158"/>
                  </a:lnTo>
                  <a:lnTo>
                    <a:pt x="390" y="158"/>
                  </a:lnTo>
                  <a:lnTo>
                    <a:pt x="391" y="159"/>
                  </a:lnTo>
                  <a:lnTo>
                    <a:pt x="392" y="159"/>
                  </a:lnTo>
                  <a:lnTo>
                    <a:pt x="392" y="160"/>
                  </a:lnTo>
                  <a:lnTo>
                    <a:pt x="392" y="161"/>
                  </a:lnTo>
                  <a:lnTo>
                    <a:pt x="392" y="160"/>
                  </a:lnTo>
                  <a:lnTo>
                    <a:pt x="393" y="160"/>
                  </a:lnTo>
                  <a:lnTo>
                    <a:pt x="393" y="161"/>
                  </a:lnTo>
                  <a:lnTo>
                    <a:pt x="393" y="162"/>
                  </a:lnTo>
                  <a:lnTo>
                    <a:pt x="394" y="163"/>
                  </a:lnTo>
                  <a:lnTo>
                    <a:pt x="395" y="164"/>
                  </a:lnTo>
                  <a:lnTo>
                    <a:pt x="395" y="165"/>
                  </a:lnTo>
                  <a:lnTo>
                    <a:pt x="394" y="164"/>
                  </a:lnTo>
                  <a:lnTo>
                    <a:pt x="394" y="165"/>
                  </a:lnTo>
                  <a:lnTo>
                    <a:pt x="395" y="165"/>
                  </a:lnTo>
                  <a:lnTo>
                    <a:pt x="395" y="167"/>
                  </a:lnTo>
                  <a:lnTo>
                    <a:pt x="395" y="168"/>
                  </a:lnTo>
                  <a:lnTo>
                    <a:pt x="395" y="170"/>
                  </a:lnTo>
                  <a:lnTo>
                    <a:pt x="397" y="171"/>
                  </a:lnTo>
                  <a:lnTo>
                    <a:pt x="397" y="172"/>
                  </a:lnTo>
                  <a:lnTo>
                    <a:pt x="397" y="173"/>
                  </a:lnTo>
                  <a:lnTo>
                    <a:pt x="398" y="173"/>
                  </a:lnTo>
                  <a:lnTo>
                    <a:pt x="398" y="174"/>
                  </a:lnTo>
                  <a:lnTo>
                    <a:pt x="398" y="175"/>
                  </a:lnTo>
                  <a:lnTo>
                    <a:pt x="398" y="176"/>
                  </a:lnTo>
                  <a:lnTo>
                    <a:pt x="398" y="177"/>
                  </a:lnTo>
                  <a:lnTo>
                    <a:pt x="398" y="178"/>
                  </a:lnTo>
                  <a:lnTo>
                    <a:pt x="397" y="178"/>
                  </a:lnTo>
                  <a:lnTo>
                    <a:pt x="397" y="179"/>
                  </a:lnTo>
                  <a:lnTo>
                    <a:pt x="398" y="181"/>
                  </a:lnTo>
                  <a:lnTo>
                    <a:pt x="398" y="182"/>
                  </a:lnTo>
                  <a:lnTo>
                    <a:pt x="398" y="183"/>
                  </a:lnTo>
                  <a:lnTo>
                    <a:pt x="397" y="184"/>
                  </a:lnTo>
                  <a:lnTo>
                    <a:pt x="397" y="187"/>
                  </a:lnTo>
                  <a:lnTo>
                    <a:pt x="397" y="188"/>
                  </a:lnTo>
                  <a:lnTo>
                    <a:pt x="398" y="189"/>
                  </a:lnTo>
                  <a:lnTo>
                    <a:pt x="399" y="189"/>
                  </a:lnTo>
                  <a:lnTo>
                    <a:pt x="398" y="190"/>
                  </a:lnTo>
                  <a:lnTo>
                    <a:pt x="398" y="191"/>
                  </a:lnTo>
                  <a:lnTo>
                    <a:pt x="398" y="192"/>
                  </a:lnTo>
                  <a:lnTo>
                    <a:pt x="399" y="192"/>
                  </a:lnTo>
                  <a:lnTo>
                    <a:pt x="399" y="193"/>
                  </a:lnTo>
                  <a:lnTo>
                    <a:pt x="398" y="193"/>
                  </a:lnTo>
                  <a:lnTo>
                    <a:pt x="398" y="194"/>
                  </a:lnTo>
                  <a:lnTo>
                    <a:pt x="398" y="195"/>
                  </a:lnTo>
                  <a:lnTo>
                    <a:pt x="398" y="196"/>
                  </a:lnTo>
                  <a:lnTo>
                    <a:pt x="397" y="196"/>
                  </a:lnTo>
                  <a:lnTo>
                    <a:pt x="398" y="197"/>
                  </a:lnTo>
                  <a:lnTo>
                    <a:pt x="398" y="198"/>
                  </a:lnTo>
                  <a:lnTo>
                    <a:pt x="398" y="202"/>
                  </a:lnTo>
                  <a:lnTo>
                    <a:pt x="399" y="202"/>
                  </a:lnTo>
                  <a:lnTo>
                    <a:pt x="399" y="203"/>
                  </a:lnTo>
                  <a:lnTo>
                    <a:pt x="399" y="205"/>
                  </a:lnTo>
                  <a:lnTo>
                    <a:pt x="399" y="206"/>
                  </a:lnTo>
                  <a:lnTo>
                    <a:pt x="399" y="207"/>
                  </a:lnTo>
                  <a:lnTo>
                    <a:pt x="400" y="208"/>
                  </a:lnTo>
                  <a:lnTo>
                    <a:pt x="400" y="209"/>
                  </a:lnTo>
                  <a:lnTo>
                    <a:pt x="400" y="210"/>
                  </a:lnTo>
                  <a:lnTo>
                    <a:pt x="399" y="209"/>
                  </a:lnTo>
                  <a:lnTo>
                    <a:pt x="398" y="209"/>
                  </a:lnTo>
                  <a:lnTo>
                    <a:pt x="398" y="208"/>
                  </a:lnTo>
                  <a:lnTo>
                    <a:pt x="397" y="208"/>
                  </a:lnTo>
                  <a:lnTo>
                    <a:pt x="398" y="209"/>
                  </a:lnTo>
                  <a:lnTo>
                    <a:pt x="398" y="210"/>
                  </a:lnTo>
                  <a:lnTo>
                    <a:pt x="399" y="211"/>
                  </a:lnTo>
                  <a:lnTo>
                    <a:pt x="400" y="210"/>
                  </a:lnTo>
                  <a:lnTo>
                    <a:pt x="400" y="211"/>
                  </a:lnTo>
                  <a:lnTo>
                    <a:pt x="400" y="212"/>
                  </a:lnTo>
                  <a:lnTo>
                    <a:pt x="400" y="213"/>
                  </a:lnTo>
                  <a:lnTo>
                    <a:pt x="400" y="214"/>
                  </a:lnTo>
                  <a:lnTo>
                    <a:pt x="399" y="214"/>
                  </a:lnTo>
                  <a:lnTo>
                    <a:pt x="399" y="215"/>
                  </a:lnTo>
                  <a:lnTo>
                    <a:pt x="400" y="215"/>
                  </a:lnTo>
                  <a:lnTo>
                    <a:pt x="400" y="216"/>
                  </a:lnTo>
                  <a:lnTo>
                    <a:pt x="400" y="217"/>
                  </a:lnTo>
                  <a:lnTo>
                    <a:pt x="399" y="217"/>
                  </a:lnTo>
                  <a:lnTo>
                    <a:pt x="399" y="218"/>
                  </a:lnTo>
                  <a:lnTo>
                    <a:pt x="399" y="219"/>
                  </a:lnTo>
                  <a:lnTo>
                    <a:pt x="398" y="220"/>
                  </a:lnTo>
                  <a:lnTo>
                    <a:pt x="398" y="221"/>
                  </a:lnTo>
                  <a:lnTo>
                    <a:pt x="398" y="223"/>
                  </a:lnTo>
                  <a:lnTo>
                    <a:pt x="399" y="223"/>
                  </a:lnTo>
                  <a:lnTo>
                    <a:pt x="399" y="225"/>
                  </a:lnTo>
                  <a:lnTo>
                    <a:pt x="399" y="226"/>
                  </a:lnTo>
                  <a:lnTo>
                    <a:pt x="399" y="227"/>
                  </a:lnTo>
                  <a:lnTo>
                    <a:pt x="398" y="227"/>
                  </a:lnTo>
                  <a:lnTo>
                    <a:pt x="398" y="228"/>
                  </a:lnTo>
                  <a:lnTo>
                    <a:pt x="397" y="227"/>
                  </a:lnTo>
                  <a:lnTo>
                    <a:pt x="397" y="228"/>
                  </a:lnTo>
                  <a:lnTo>
                    <a:pt x="398" y="230"/>
                  </a:lnTo>
                  <a:lnTo>
                    <a:pt x="398" y="231"/>
                  </a:lnTo>
                  <a:lnTo>
                    <a:pt x="399" y="231"/>
                  </a:lnTo>
                  <a:lnTo>
                    <a:pt x="401" y="232"/>
                  </a:lnTo>
                  <a:lnTo>
                    <a:pt x="402" y="232"/>
                  </a:lnTo>
                  <a:lnTo>
                    <a:pt x="403" y="232"/>
                  </a:lnTo>
                  <a:lnTo>
                    <a:pt x="403" y="231"/>
                  </a:lnTo>
                  <a:lnTo>
                    <a:pt x="403" y="230"/>
                  </a:lnTo>
                  <a:lnTo>
                    <a:pt x="404" y="230"/>
                  </a:lnTo>
                  <a:lnTo>
                    <a:pt x="404" y="231"/>
                  </a:lnTo>
                  <a:lnTo>
                    <a:pt x="405" y="231"/>
                  </a:lnTo>
                  <a:lnTo>
                    <a:pt x="406" y="232"/>
                  </a:lnTo>
                  <a:lnTo>
                    <a:pt x="407" y="232"/>
                  </a:lnTo>
                  <a:lnTo>
                    <a:pt x="408" y="232"/>
                  </a:lnTo>
                  <a:lnTo>
                    <a:pt x="409" y="231"/>
                  </a:lnTo>
                  <a:lnTo>
                    <a:pt x="412" y="231"/>
                  </a:lnTo>
                  <a:lnTo>
                    <a:pt x="412" y="232"/>
                  </a:lnTo>
                  <a:lnTo>
                    <a:pt x="413" y="232"/>
                  </a:lnTo>
                  <a:lnTo>
                    <a:pt x="413" y="231"/>
                  </a:lnTo>
                  <a:lnTo>
                    <a:pt x="413" y="230"/>
                  </a:lnTo>
                  <a:lnTo>
                    <a:pt x="414" y="230"/>
                  </a:lnTo>
                  <a:lnTo>
                    <a:pt x="415" y="230"/>
                  </a:lnTo>
                  <a:lnTo>
                    <a:pt x="416" y="230"/>
                  </a:lnTo>
                  <a:lnTo>
                    <a:pt x="416" y="228"/>
                  </a:lnTo>
                  <a:lnTo>
                    <a:pt x="416" y="227"/>
                  </a:lnTo>
                  <a:lnTo>
                    <a:pt x="416" y="226"/>
                  </a:lnTo>
                  <a:lnTo>
                    <a:pt x="416" y="225"/>
                  </a:lnTo>
                  <a:lnTo>
                    <a:pt x="416" y="224"/>
                  </a:lnTo>
                  <a:lnTo>
                    <a:pt x="417" y="223"/>
                  </a:lnTo>
                  <a:lnTo>
                    <a:pt x="418" y="222"/>
                  </a:lnTo>
                  <a:lnTo>
                    <a:pt x="418" y="221"/>
                  </a:lnTo>
                  <a:lnTo>
                    <a:pt x="419" y="221"/>
                  </a:lnTo>
                  <a:lnTo>
                    <a:pt x="420" y="220"/>
                  </a:lnTo>
                  <a:lnTo>
                    <a:pt x="421" y="220"/>
                  </a:lnTo>
                  <a:lnTo>
                    <a:pt x="421" y="219"/>
                  </a:lnTo>
                  <a:lnTo>
                    <a:pt x="422" y="219"/>
                  </a:lnTo>
                  <a:lnTo>
                    <a:pt x="422" y="218"/>
                  </a:lnTo>
                  <a:lnTo>
                    <a:pt x="422" y="217"/>
                  </a:lnTo>
                  <a:lnTo>
                    <a:pt x="422" y="216"/>
                  </a:lnTo>
                  <a:lnTo>
                    <a:pt x="422" y="215"/>
                  </a:lnTo>
                  <a:lnTo>
                    <a:pt x="422" y="216"/>
                  </a:lnTo>
                  <a:lnTo>
                    <a:pt x="421" y="216"/>
                  </a:lnTo>
                  <a:lnTo>
                    <a:pt x="421" y="215"/>
                  </a:lnTo>
                  <a:lnTo>
                    <a:pt x="422" y="214"/>
                  </a:lnTo>
                  <a:lnTo>
                    <a:pt x="423" y="214"/>
                  </a:lnTo>
                  <a:lnTo>
                    <a:pt x="424" y="212"/>
                  </a:lnTo>
                  <a:lnTo>
                    <a:pt x="425" y="211"/>
                  </a:lnTo>
                  <a:lnTo>
                    <a:pt x="425" y="210"/>
                  </a:lnTo>
                  <a:lnTo>
                    <a:pt x="426" y="209"/>
                  </a:lnTo>
                  <a:lnTo>
                    <a:pt x="427" y="209"/>
                  </a:lnTo>
                  <a:lnTo>
                    <a:pt x="428" y="210"/>
                  </a:lnTo>
                  <a:lnTo>
                    <a:pt x="429" y="210"/>
                  </a:lnTo>
                  <a:lnTo>
                    <a:pt x="430" y="211"/>
                  </a:lnTo>
                  <a:lnTo>
                    <a:pt x="430" y="212"/>
                  </a:lnTo>
                  <a:lnTo>
                    <a:pt x="430" y="214"/>
                  </a:lnTo>
                  <a:lnTo>
                    <a:pt x="430" y="216"/>
                  </a:lnTo>
                  <a:lnTo>
                    <a:pt x="430" y="217"/>
                  </a:lnTo>
                  <a:lnTo>
                    <a:pt x="431" y="217"/>
                  </a:lnTo>
                  <a:lnTo>
                    <a:pt x="431" y="218"/>
                  </a:lnTo>
                  <a:lnTo>
                    <a:pt x="431" y="219"/>
                  </a:lnTo>
                  <a:lnTo>
                    <a:pt x="431" y="220"/>
                  </a:lnTo>
                  <a:lnTo>
                    <a:pt x="432" y="221"/>
                  </a:lnTo>
                  <a:lnTo>
                    <a:pt x="432" y="223"/>
                  </a:lnTo>
                  <a:lnTo>
                    <a:pt x="433" y="224"/>
                  </a:lnTo>
                  <a:lnTo>
                    <a:pt x="433" y="225"/>
                  </a:lnTo>
                  <a:lnTo>
                    <a:pt x="433" y="226"/>
                  </a:lnTo>
                  <a:lnTo>
                    <a:pt x="434" y="227"/>
                  </a:lnTo>
                  <a:lnTo>
                    <a:pt x="434" y="228"/>
                  </a:lnTo>
                  <a:lnTo>
                    <a:pt x="434" y="230"/>
                  </a:lnTo>
                  <a:lnTo>
                    <a:pt x="434" y="231"/>
                  </a:lnTo>
                  <a:lnTo>
                    <a:pt x="436" y="232"/>
                  </a:lnTo>
                  <a:lnTo>
                    <a:pt x="436" y="233"/>
                  </a:lnTo>
                  <a:lnTo>
                    <a:pt x="436" y="234"/>
                  </a:lnTo>
                  <a:lnTo>
                    <a:pt x="436" y="235"/>
                  </a:lnTo>
                  <a:lnTo>
                    <a:pt x="434" y="236"/>
                  </a:lnTo>
                  <a:lnTo>
                    <a:pt x="434" y="237"/>
                  </a:lnTo>
                  <a:lnTo>
                    <a:pt x="434" y="238"/>
                  </a:lnTo>
                  <a:lnTo>
                    <a:pt x="434" y="239"/>
                  </a:lnTo>
                  <a:lnTo>
                    <a:pt x="434" y="240"/>
                  </a:lnTo>
                  <a:lnTo>
                    <a:pt x="434" y="241"/>
                  </a:lnTo>
                  <a:lnTo>
                    <a:pt x="434" y="242"/>
                  </a:lnTo>
                  <a:lnTo>
                    <a:pt x="434" y="243"/>
                  </a:lnTo>
                  <a:lnTo>
                    <a:pt x="434" y="244"/>
                  </a:lnTo>
                  <a:lnTo>
                    <a:pt x="434" y="245"/>
                  </a:lnTo>
                  <a:lnTo>
                    <a:pt x="434" y="247"/>
                  </a:lnTo>
                  <a:lnTo>
                    <a:pt x="434" y="248"/>
                  </a:lnTo>
                  <a:lnTo>
                    <a:pt x="436" y="249"/>
                  </a:lnTo>
                  <a:lnTo>
                    <a:pt x="437" y="247"/>
                  </a:lnTo>
                  <a:lnTo>
                    <a:pt x="437" y="245"/>
                  </a:lnTo>
                  <a:lnTo>
                    <a:pt x="437" y="244"/>
                  </a:lnTo>
                  <a:lnTo>
                    <a:pt x="436" y="243"/>
                  </a:lnTo>
                  <a:lnTo>
                    <a:pt x="436" y="242"/>
                  </a:lnTo>
                  <a:lnTo>
                    <a:pt x="436" y="241"/>
                  </a:lnTo>
                  <a:lnTo>
                    <a:pt x="436" y="240"/>
                  </a:lnTo>
                  <a:lnTo>
                    <a:pt x="436" y="238"/>
                  </a:lnTo>
                  <a:lnTo>
                    <a:pt x="436" y="237"/>
                  </a:lnTo>
                  <a:lnTo>
                    <a:pt x="436" y="236"/>
                  </a:lnTo>
                  <a:lnTo>
                    <a:pt x="436" y="235"/>
                  </a:lnTo>
                  <a:lnTo>
                    <a:pt x="437" y="234"/>
                  </a:lnTo>
                  <a:lnTo>
                    <a:pt x="437" y="233"/>
                  </a:lnTo>
                  <a:lnTo>
                    <a:pt x="437" y="232"/>
                  </a:lnTo>
                  <a:lnTo>
                    <a:pt x="437" y="231"/>
                  </a:lnTo>
                  <a:lnTo>
                    <a:pt x="437" y="230"/>
                  </a:lnTo>
                  <a:lnTo>
                    <a:pt x="437" y="228"/>
                  </a:lnTo>
                  <a:lnTo>
                    <a:pt x="437" y="227"/>
                  </a:lnTo>
                  <a:lnTo>
                    <a:pt x="438" y="226"/>
                  </a:lnTo>
                  <a:lnTo>
                    <a:pt x="439" y="225"/>
                  </a:lnTo>
                  <a:lnTo>
                    <a:pt x="439" y="224"/>
                  </a:lnTo>
                  <a:lnTo>
                    <a:pt x="439" y="223"/>
                  </a:lnTo>
                  <a:lnTo>
                    <a:pt x="440" y="223"/>
                  </a:lnTo>
                  <a:lnTo>
                    <a:pt x="440" y="224"/>
                  </a:lnTo>
                  <a:lnTo>
                    <a:pt x="439" y="225"/>
                  </a:lnTo>
                  <a:lnTo>
                    <a:pt x="439" y="226"/>
                  </a:lnTo>
                  <a:lnTo>
                    <a:pt x="439" y="227"/>
                  </a:lnTo>
                  <a:lnTo>
                    <a:pt x="438" y="228"/>
                  </a:lnTo>
                  <a:lnTo>
                    <a:pt x="438" y="231"/>
                  </a:lnTo>
                  <a:lnTo>
                    <a:pt x="438" y="232"/>
                  </a:lnTo>
                  <a:lnTo>
                    <a:pt x="438" y="233"/>
                  </a:lnTo>
                  <a:lnTo>
                    <a:pt x="437" y="235"/>
                  </a:lnTo>
                  <a:lnTo>
                    <a:pt x="437" y="236"/>
                  </a:lnTo>
                  <a:lnTo>
                    <a:pt x="437" y="238"/>
                  </a:lnTo>
                  <a:lnTo>
                    <a:pt x="437" y="239"/>
                  </a:lnTo>
                  <a:lnTo>
                    <a:pt x="437" y="240"/>
                  </a:lnTo>
                  <a:lnTo>
                    <a:pt x="438" y="242"/>
                  </a:lnTo>
                  <a:lnTo>
                    <a:pt x="438" y="244"/>
                  </a:lnTo>
                  <a:lnTo>
                    <a:pt x="438" y="245"/>
                  </a:lnTo>
                  <a:lnTo>
                    <a:pt x="438" y="246"/>
                  </a:lnTo>
                  <a:lnTo>
                    <a:pt x="438" y="247"/>
                  </a:lnTo>
                  <a:lnTo>
                    <a:pt x="438" y="248"/>
                  </a:lnTo>
                  <a:lnTo>
                    <a:pt x="439" y="249"/>
                  </a:lnTo>
                  <a:lnTo>
                    <a:pt x="439" y="251"/>
                  </a:lnTo>
                  <a:lnTo>
                    <a:pt x="439" y="252"/>
                  </a:lnTo>
                  <a:lnTo>
                    <a:pt x="439" y="258"/>
                  </a:lnTo>
                  <a:lnTo>
                    <a:pt x="439" y="259"/>
                  </a:lnTo>
                  <a:lnTo>
                    <a:pt x="439" y="260"/>
                  </a:lnTo>
                  <a:lnTo>
                    <a:pt x="439" y="262"/>
                  </a:lnTo>
                  <a:lnTo>
                    <a:pt x="439" y="264"/>
                  </a:lnTo>
                  <a:lnTo>
                    <a:pt x="439" y="265"/>
                  </a:lnTo>
                  <a:lnTo>
                    <a:pt x="439" y="268"/>
                  </a:lnTo>
                  <a:lnTo>
                    <a:pt x="439" y="269"/>
                  </a:lnTo>
                  <a:lnTo>
                    <a:pt x="438" y="269"/>
                  </a:lnTo>
                  <a:lnTo>
                    <a:pt x="438" y="270"/>
                  </a:lnTo>
                  <a:lnTo>
                    <a:pt x="438" y="271"/>
                  </a:lnTo>
                  <a:lnTo>
                    <a:pt x="438" y="273"/>
                  </a:lnTo>
                  <a:lnTo>
                    <a:pt x="438" y="275"/>
                  </a:lnTo>
                  <a:lnTo>
                    <a:pt x="438" y="277"/>
                  </a:lnTo>
                  <a:lnTo>
                    <a:pt x="438" y="278"/>
                  </a:lnTo>
                  <a:lnTo>
                    <a:pt x="437" y="278"/>
                  </a:lnTo>
                  <a:lnTo>
                    <a:pt x="437" y="280"/>
                  </a:lnTo>
                  <a:lnTo>
                    <a:pt x="437" y="281"/>
                  </a:lnTo>
                  <a:lnTo>
                    <a:pt x="437" y="283"/>
                  </a:lnTo>
                  <a:lnTo>
                    <a:pt x="436" y="284"/>
                  </a:lnTo>
                  <a:lnTo>
                    <a:pt x="436" y="285"/>
                  </a:lnTo>
                  <a:lnTo>
                    <a:pt x="436" y="286"/>
                  </a:lnTo>
                  <a:lnTo>
                    <a:pt x="434" y="286"/>
                  </a:lnTo>
                  <a:lnTo>
                    <a:pt x="434" y="287"/>
                  </a:lnTo>
                  <a:lnTo>
                    <a:pt x="434" y="288"/>
                  </a:lnTo>
                  <a:lnTo>
                    <a:pt x="434" y="289"/>
                  </a:lnTo>
                  <a:lnTo>
                    <a:pt x="433" y="290"/>
                  </a:lnTo>
                  <a:lnTo>
                    <a:pt x="433" y="291"/>
                  </a:lnTo>
                  <a:lnTo>
                    <a:pt x="433" y="292"/>
                  </a:lnTo>
                  <a:lnTo>
                    <a:pt x="433" y="293"/>
                  </a:lnTo>
                  <a:lnTo>
                    <a:pt x="432" y="293"/>
                  </a:lnTo>
                  <a:lnTo>
                    <a:pt x="432" y="294"/>
                  </a:lnTo>
                  <a:lnTo>
                    <a:pt x="432" y="295"/>
                  </a:lnTo>
                  <a:lnTo>
                    <a:pt x="431" y="297"/>
                  </a:lnTo>
                  <a:lnTo>
                    <a:pt x="431" y="298"/>
                  </a:lnTo>
                  <a:lnTo>
                    <a:pt x="431" y="299"/>
                  </a:lnTo>
                  <a:lnTo>
                    <a:pt x="431" y="300"/>
                  </a:lnTo>
                  <a:lnTo>
                    <a:pt x="432" y="302"/>
                  </a:lnTo>
                  <a:lnTo>
                    <a:pt x="432" y="303"/>
                  </a:lnTo>
                  <a:lnTo>
                    <a:pt x="432" y="306"/>
                  </a:lnTo>
                  <a:lnTo>
                    <a:pt x="432" y="307"/>
                  </a:lnTo>
                  <a:lnTo>
                    <a:pt x="432" y="308"/>
                  </a:lnTo>
                  <a:lnTo>
                    <a:pt x="433" y="308"/>
                  </a:lnTo>
                  <a:lnTo>
                    <a:pt x="433" y="309"/>
                  </a:lnTo>
                  <a:lnTo>
                    <a:pt x="433" y="310"/>
                  </a:lnTo>
                  <a:lnTo>
                    <a:pt x="433" y="312"/>
                  </a:lnTo>
                  <a:lnTo>
                    <a:pt x="433" y="314"/>
                  </a:lnTo>
                  <a:lnTo>
                    <a:pt x="433" y="315"/>
                  </a:lnTo>
                  <a:lnTo>
                    <a:pt x="433" y="316"/>
                  </a:lnTo>
                  <a:lnTo>
                    <a:pt x="434" y="316"/>
                  </a:lnTo>
                  <a:lnTo>
                    <a:pt x="434" y="320"/>
                  </a:lnTo>
                  <a:lnTo>
                    <a:pt x="433" y="320"/>
                  </a:lnTo>
                  <a:lnTo>
                    <a:pt x="433" y="324"/>
                  </a:lnTo>
                  <a:lnTo>
                    <a:pt x="434" y="324"/>
                  </a:lnTo>
                  <a:lnTo>
                    <a:pt x="434" y="326"/>
                  </a:lnTo>
                  <a:lnTo>
                    <a:pt x="433" y="326"/>
                  </a:lnTo>
                  <a:lnTo>
                    <a:pt x="433" y="327"/>
                  </a:lnTo>
                  <a:lnTo>
                    <a:pt x="433" y="330"/>
                  </a:lnTo>
                  <a:lnTo>
                    <a:pt x="433" y="333"/>
                  </a:lnTo>
                  <a:lnTo>
                    <a:pt x="433" y="334"/>
                  </a:lnTo>
                  <a:lnTo>
                    <a:pt x="433" y="335"/>
                  </a:lnTo>
                  <a:lnTo>
                    <a:pt x="433" y="336"/>
                  </a:lnTo>
                  <a:lnTo>
                    <a:pt x="433" y="337"/>
                  </a:lnTo>
                  <a:lnTo>
                    <a:pt x="433" y="338"/>
                  </a:lnTo>
                  <a:lnTo>
                    <a:pt x="434" y="339"/>
                  </a:lnTo>
                  <a:lnTo>
                    <a:pt x="434" y="340"/>
                  </a:lnTo>
                  <a:lnTo>
                    <a:pt x="434" y="341"/>
                  </a:lnTo>
                  <a:lnTo>
                    <a:pt x="434" y="343"/>
                  </a:lnTo>
                  <a:lnTo>
                    <a:pt x="434" y="344"/>
                  </a:lnTo>
                  <a:lnTo>
                    <a:pt x="434" y="345"/>
                  </a:lnTo>
                  <a:lnTo>
                    <a:pt x="436" y="346"/>
                  </a:lnTo>
                  <a:lnTo>
                    <a:pt x="436" y="347"/>
                  </a:lnTo>
                  <a:lnTo>
                    <a:pt x="436" y="348"/>
                  </a:lnTo>
                  <a:lnTo>
                    <a:pt x="436" y="349"/>
                  </a:lnTo>
                  <a:lnTo>
                    <a:pt x="437" y="349"/>
                  </a:lnTo>
                  <a:lnTo>
                    <a:pt x="437" y="350"/>
                  </a:lnTo>
                  <a:lnTo>
                    <a:pt x="438" y="352"/>
                  </a:lnTo>
                  <a:lnTo>
                    <a:pt x="438" y="353"/>
                  </a:lnTo>
                  <a:lnTo>
                    <a:pt x="439" y="355"/>
                  </a:lnTo>
                  <a:lnTo>
                    <a:pt x="440" y="356"/>
                  </a:lnTo>
                  <a:lnTo>
                    <a:pt x="440" y="357"/>
                  </a:lnTo>
                  <a:lnTo>
                    <a:pt x="440" y="359"/>
                  </a:lnTo>
                  <a:lnTo>
                    <a:pt x="440" y="361"/>
                  </a:lnTo>
                  <a:lnTo>
                    <a:pt x="441" y="362"/>
                  </a:lnTo>
                  <a:lnTo>
                    <a:pt x="443" y="363"/>
                  </a:lnTo>
                  <a:lnTo>
                    <a:pt x="444" y="364"/>
                  </a:lnTo>
                  <a:lnTo>
                    <a:pt x="445" y="365"/>
                  </a:lnTo>
                  <a:lnTo>
                    <a:pt x="446" y="365"/>
                  </a:lnTo>
                  <a:lnTo>
                    <a:pt x="447" y="364"/>
                  </a:lnTo>
                  <a:lnTo>
                    <a:pt x="447" y="363"/>
                  </a:lnTo>
                  <a:lnTo>
                    <a:pt x="448" y="363"/>
                  </a:lnTo>
                  <a:lnTo>
                    <a:pt x="448" y="362"/>
                  </a:lnTo>
                  <a:lnTo>
                    <a:pt x="447" y="362"/>
                  </a:lnTo>
                  <a:lnTo>
                    <a:pt x="446" y="362"/>
                  </a:lnTo>
                  <a:lnTo>
                    <a:pt x="446" y="361"/>
                  </a:lnTo>
                  <a:lnTo>
                    <a:pt x="444" y="361"/>
                  </a:lnTo>
                  <a:lnTo>
                    <a:pt x="444" y="360"/>
                  </a:lnTo>
                  <a:lnTo>
                    <a:pt x="445" y="361"/>
                  </a:lnTo>
                  <a:lnTo>
                    <a:pt x="446" y="361"/>
                  </a:lnTo>
                  <a:lnTo>
                    <a:pt x="447" y="361"/>
                  </a:lnTo>
                  <a:lnTo>
                    <a:pt x="448" y="362"/>
                  </a:lnTo>
                  <a:lnTo>
                    <a:pt x="449" y="362"/>
                  </a:lnTo>
                  <a:lnTo>
                    <a:pt x="450" y="362"/>
                  </a:lnTo>
                  <a:lnTo>
                    <a:pt x="450" y="363"/>
                  </a:lnTo>
                  <a:lnTo>
                    <a:pt x="449" y="364"/>
                  </a:lnTo>
                  <a:lnTo>
                    <a:pt x="449" y="366"/>
                  </a:lnTo>
                  <a:lnTo>
                    <a:pt x="449" y="367"/>
                  </a:lnTo>
                  <a:lnTo>
                    <a:pt x="449" y="368"/>
                  </a:lnTo>
                  <a:lnTo>
                    <a:pt x="448" y="369"/>
                  </a:lnTo>
                  <a:lnTo>
                    <a:pt x="448" y="371"/>
                  </a:lnTo>
                  <a:lnTo>
                    <a:pt x="447" y="372"/>
                  </a:lnTo>
                  <a:lnTo>
                    <a:pt x="447" y="373"/>
                  </a:lnTo>
                  <a:lnTo>
                    <a:pt x="445" y="375"/>
                  </a:lnTo>
                  <a:lnTo>
                    <a:pt x="445" y="376"/>
                  </a:lnTo>
                  <a:lnTo>
                    <a:pt x="444" y="377"/>
                  </a:lnTo>
                  <a:lnTo>
                    <a:pt x="444" y="378"/>
                  </a:lnTo>
                  <a:lnTo>
                    <a:pt x="443" y="378"/>
                  </a:lnTo>
                  <a:lnTo>
                    <a:pt x="443" y="380"/>
                  </a:lnTo>
                  <a:lnTo>
                    <a:pt x="442" y="382"/>
                  </a:lnTo>
                  <a:lnTo>
                    <a:pt x="441" y="383"/>
                  </a:lnTo>
                  <a:lnTo>
                    <a:pt x="440" y="384"/>
                  </a:lnTo>
                  <a:lnTo>
                    <a:pt x="439" y="385"/>
                  </a:lnTo>
                  <a:lnTo>
                    <a:pt x="438" y="386"/>
                  </a:lnTo>
                  <a:lnTo>
                    <a:pt x="438" y="387"/>
                  </a:lnTo>
                  <a:lnTo>
                    <a:pt x="438" y="388"/>
                  </a:lnTo>
                  <a:lnTo>
                    <a:pt x="437" y="389"/>
                  </a:lnTo>
                  <a:lnTo>
                    <a:pt x="436" y="390"/>
                  </a:lnTo>
                  <a:lnTo>
                    <a:pt x="434" y="391"/>
                  </a:lnTo>
                  <a:lnTo>
                    <a:pt x="434" y="392"/>
                  </a:lnTo>
                  <a:lnTo>
                    <a:pt x="434" y="393"/>
                  </a:lnTo>
                  <a:lnTo>
                    <a:pt x="433" y="394"/>
                  </a:lnTo>
                  <a:lnTo>
                    <a:pt x="432" y="395"/>
                  </a:lnTo>
                  <a:lnTo>
                    <a:pt x="432" y="396"/>
                  </a:lnTo>
                  <a:lnTo>
                    <a:pt x="431" y="397"/>
                  </a:lnTo>
                  <a:lnTo>
                    <a:pt x="431" y="398"/>
                  </a:lnTo>
                  <a:lnTo>
                    <a:pt x="430" y="400"/>
                  </a:lnTo>
                  <a:lnTo>
                    <a:pt x="430" y="401"/>
                  </a:lnTo>
                  <a:lnTo>
                    <a:pt x="430" y="402"/>
                  </a:lnTo>
                  <a:lnTo>
                    <a:pt x="430" y="403"/>
                  </a:lnTo>
                  <a:lnTo>
                    <a:pt x="429" y="405"/>
                  </a:lnTo>
                  <a:lnTo>
                    <a:pt x="428" y="408"/>
                  </a:lnTo>
                  <a:lnTo>
                    <a:pt x="428" y="409"/>
                  </a:lnTo>
                  <a:lnTo>
                    <a:pt x="428" y="410"/>
                  </a:lnTo>
                  <a:lnTo>
                    <a:pt x="428" y="411"/>
                  </a:lnTo>
                  <a:lnTo>
                    <a:pt x="428" y="412"/>
                  </a:lnTo>
                  <a:lnTo>
                    <a:pt x="428" y="413"/>
                  </a:lnTo>
                  <a:lnTo>
                    <a:pt x="428" y="414"/>
                  </a:lnTo>
                  <a:lnTo>
                    <a:pt x="428" y="416"/>
                  </a:lnTo>
                  <a:lnTo>
                    <a:pt x="428" y="417"/>
                  </a:lnTo>
                  <a:lnTo>
                    <a:pt x="428" y="418"/>
                  </a:lnTo>
                  <a:lnTo>
                    <a:pt x="428" y="419"/>
                  </a:lnTo>
                  <a:lnTo>
                    <a:pt x="429" y="419"/>
                  </a:lnTo>
                  <a:lnTo>
                    <a:pt x="429" y="420"/>
                  </a:lnTo>
                  <a:lnTo>
                    <a:pt x="429" y="422"/>
                  </a:lnTo>
                  <a:lnTo>
                    <a:pt x="429" y="423"/>
                  </a:lnTo>
                  <a:lnTo>
                    <a:pt x="430" y="423"/>
                  </a:lnTo>
                  <a:lnTo>
                    <a:pt x="430" y="424"/>
                  </a:lnTo>
                  <a:lnTo>
                    <a:pt x="429" y="424"/>
                  </a:lnTo>
                  <a:lnTo>
                    <a:pt x="429" y="425"/>
                  </a:lnTo>
                  <a:lnTo>
                    <a:pt x="429" y="426"/>
                  </a:lnTo>
                  <a:lnTo>
                    <a:pt x="429" y="428"/>
                  </a:lnTo>
                  <a:lnTo>
                    <a:pt x="429" y="430"/>
                  </a:lnTo>
                  <a:lnTo>
                    <a:pt x="429" y="432"/>
                  </a:lnTo>
                  <a:lnTo>
                    <a:pt x="429" y="434"/>
                  </a:lnTo>
                  <a:lnTo>
                    <a:pt x="429" y="435"/>
                  </a:lnTo>
                  <a:lnTo>
                    <a:pt x="429" y="436"/>
                  </a:lnTo>
                  <a:lnTo>
                    <a:pt x="429" y="437"/>
                  </a:lnTo>
                  <a:lnTo>
                    <a:pt x="428" y="437"/>
                  </a:lnTo>
                  <a:lnTo>
                    <a:pt x="428" y="438"/>
                  </a:lnTo>
                  <a:lnTo>
                    <a:pt x="427" y="439"/>
                  </a:lnTo>
                  <a:lnTo>
                    <a:pt x="427" y="440"/>
                  </a:lnTo>
                  <a:lnTo>
                    <a:pt x="427" y="441"/>
                  </a:lnTo>
                  <a:lnTo>
                    <a:pt x="426" y="441"/>
                  </a:lnTo>
                  <a:lnTo>
                    <a:pt x="426" y="442"/>
                  </a:lnTo>
                  <a:lnTo>
                    <a:pt x="425" y="443"/>
                  </a:lnTo>
                  <a:lnTo>
                    <a:pt x="425" y="445"/>
                  </a:lnTo>
                  <a:lnTo>
                    <a:pt x="424" y="446"/>
                  </a:lnTo>
                  <a:lnTo>
                    <a:pt x="424" y="447"/>
                  </a:lnTo>
                  <a:lnTo>
                    <a:pt x="424" y="448"/>
                  </a:lnTo>
                  <a:lnTo>
                    <a:pt x="423" y="450"/>
                  </a:lnTo>
                  <a:lnTo>
                    <a:pt x="423" y="451"/>
                  </a:lnTo>
                  <a:lnTo>
                    <a:pt x="422" y="452"/>
                  </a:lnTo>
                  <a:lnTo>
                    <a:pt x="422" y="453"/>
                  </a:lnTo>
                  <a:lnTo>
                    <a:pt x="422" y="455"/>
                  </a:lnTo>
                  <a:lnTo>
                    <a:pt x="422" y="456"/>
                  </a:lnTo>
                  <a:lnTo>
                    <a:pt x="422" y="457"/>
                  </a:lnTo>
                  <a:lnTo>
                    <a:pt x="421" y="458"/>
                  </a:lnTo>
                  <a:lnTo>
                    <a:pt x="421" y="459"/>
                  </a:lnTo>
                  <a:lnTo>
                    <a:pt x="421" y="460"/>
                  </a:lnTo>
                  <a:lnTo>
                    <a:pt x="419" y="463"/>
                  </a:lnTo>
                  <a:lnTo>
                    <a:pt x="419" y="464"/>
                  </a:lnTo>
                  <a:lnTo>
                    <a:pt x="418" y="466"/>
                  </a:lnTo>
                  <a:lnTo>
                    <a:pt x="418" y="467"/>
                  </a:lnTo>
                  <a:lnTo>
                    <a:pt x="417" y="468"/>
                  </a:lnTo>
                  <a:lnTo>
                    <a:pt x="417" y="469"/>
                  </a:lnTo>
                  <a:lnTo>
                    <a:pt x="417" y="470"/>
                  </a:lnTo>
                  <a:lnTo>
                    <a:pt x="418" y="471"/>
                  </a:lnTo>
                  <a:lnTo>
                    <a:pt x="418" y="472"/>
                  </a:lnTo>
                  <a:lnTo>
                    <a:pt x="417" y="472"/>
                  </a:lnTo>
                  <a:lnTo>
                    <a:pt x="417" y="473"/>
                  </a:lnTo>
                  <a:lnTo>
                    <a:pt x="417" y="474"/>
                  </a:lnTo>
                  <a:lnTo>
                    <a:pt x="417" y="475"/>
                  </a:lnTo>
                  <a:lnTo>
                    <a:pt x="417" y="476"/>
                  </a:lnTo>
                  <a:lnTo>
                    <a:pt x="417" y="477"/>
                  </a:lnTo>
                  <a:lnTo>
                    <a:pt x="417" y="478"/>
                  </a:lnTo>
                  <a:lnTo>
                    <a:pt x="417" y="484"/>
                  </a:lnTo>
                  <a:lnTo>
                    <a:pt x="417" y="485"/>
                  </a:lnTo>
                  <a:lnTo>
                    <a:pt x="417" y="489"/>
                  </a:lnTo>
                  <a:lnTo>
                    <a:pt x="417" y="490"/>
                  </a:lnTo>
                  <a:lnTo>
                    <a:pt x="417" y="491"/>
                  </a:lnTo>
                  <a:lnTo>
                    <a:pt x="417" y="493"/>
                  </a:lnTo>
                  <a:lnTo>
                    <a:pt x="417" y="497"/>
                  </a:lnTo>
                  <a:lnTo>
                    <a:pt x="417" y="498"/>
                  </a:lnTo>
                  <a:lnTo>
                    <a:pt x="417" y="499"/>
                  </a:lnTo>
                  <a:lnTo>
                    <a:pt x="417" y="500"/>
                  </a:lnTo>
                  <a:lnTo>
                    <a:pt x="417" y="501"/>
                  </a:lnTo>
                  <a:lnTo>
                    <a:pt x="417" y="502"/>
                  </a:lnTo>
                  <a:lnTo>
                    <a:pt x="417" y="503"/>
                  </a:lnTo>
                  <a:lnTo>
                    <a:pt x="416" y="503"/>
                  </a:lnTo>
                  <a:lnTo>
                    <a:pt x="416" y="505"/>
                  </a:lnTo>
                  <a:lnTo>
                    <a:pt x="416" y="506"/>
                  </a:lnTo>
                  <a:lnTo>
                    <a:pt x="416" y="507"/>
                  </a:lnTo>
                  <a:lnTo>
                    <a:pt x="416" y="508"/>
                  </a:lnTo>
                  <a:lnTo>
                    <a:pt x="415" y="508"/>
                  </a:lnTo>
                  <a:lnTo>
                    <a:pt x="415" y="509"/>
                  </a:lnTo>
                  <a:lnTo>
                    <a:pt x="415" y="510"/>
                  </a:lnTo>
                  <a:lnTo>
                    <a:pt x="414" y="512"/>
                  </a:lnTo>
                  <a:lnTo>
                    <a:pt x="413" y="513"/>
                  </a:lnTo>
                  <a:lnTo>
                    <a:pt x="413" y="512"/>
                  </a:lnTo>
                  <a:lnTo>
                    <a:pt x="413" y="511"/>
                  </a:lnTo>
                  <a:lnTo>
                    <a:pt x="412" y="511"/>
                  </a:lnTo>
                  <a:lnTo>
                    <a:pt x="413" y="511"/>
                  </a:lnTo>
                  <a:lnTo>
                    <a:pt x="412" y="509"/>
                  </a:lnTo>
                  <a:lnTo>
                    <a:pt x="412" y="508"/>
                  </a:lnTo>
                  <a:lnTo>
                    <a:pt x="412" y="507"/>
                  </a:lnTo>
                  <a:lnTo>
                    <a:pt x="413" y="506"/>
                  </a:lnTo>
                  <a:lnTo>
                    <a:pt x="413" y="505"/>
                  </a:lnTo>
                  <a:lnTo>
                    <a:pt x="412" y="505"/>
                  </a:lnTo>
                  <a:lnTo>
                    <a:pt x="412" y="503"/>
                  </a:lnTo>
                  <a:lnTo>
                    <a:pt x="413" y="503"/>
                  </a:lnTo>
                  <a:lnTo>
                    <a:pt x="413" y="502"/>
                  </a:lnTo>
                  <a:lnTo>
                    <a:pt x="412" y="502"/>
                  </a:lnTo>
                  <a:lnTo>
                    <a:pt x="412" y="501"/>
                  </a:lnTo>
                  <a:lnTo>
                    <a:pt x="412" y="500"/>
                  </a:lnTo>
                  <a:lnTo>
                    <a:pt x="412" y="499"/>
                  </a:lnTo>
                  <a:lnTo>
                    <a:pt x="412" y="498"/>
                  </a:lnTo>
                  <a:lnTo>
                    <a:pt x="411" y="499"/>
                  </a:lnTo>
                  <a:lnTo>
                    <a:pt x="412" y="499"/>
                  </a:lnTo>
                  <a:lnTo>
                    <a:pt x="411" y="500"/>
                  </a:lnTo>
                  <a:lnTo>
                    <a:pt x="409" y="500"/>
                  </a:lnTo>
                  <a:lnTo>
                    <a:pt x="408" y="499"/>
                  </a:lnTo>
                  <a:lnTo>
                    <a:pt x="407" y="499"/>
                  </a:lnTo>
                  <a:lnTo>
                    <a:pt x="407" y="498"/>
                  </a:lnTo>
                  <a:lnTo>
                    <a:pt x="406" y="498"/>
                  </a:lnTo>
                  <a:lnTo>
                    <a:pt x="406" y="499"/>
                  </a:lnTo>
                  <a:lnTo>
                    <a:pt x="407" y="499"/>
                  </a:lnTo>
                  <a:lnTo>
                    <a:pt x="406" y="499"/>
                  </a:lnTo>
                  <a:lnTo>
                    <a:pt x="405" y="499"/>
                  </a:lnTo>
                  <a:lnTo>
                    <a:pt x="405" y="500"/>
                  </a:lnTo>
                  <a:lnTo>
                    <a:pt x="403" y="499"/>
                  </a:lnTo>
                  <a:lnTo>
                    <a:pt x="403" y="500"/>
                  </a:lnTo>
                  <a:lnTo>
                    <a:pt x="403" y="501"/>
                  </a:lnTo>
                  <a:lnTo>
                    <a:pt x="403" y="502"/>
                  </a:lnTo>
                  <a:lnTo>
                    <a:pt x="402" y="502"/>
                  </a:lnTo>
                  <a:lnTo>
                    <a:pt x="401" y="502"/>
                  </a:lnTo>
                  <a:lnTo>
                    <a:pt x="401" y="503"/>
                  </a:lnTo>
                  <a:lnTo>
                    <a:pt x="401" y="505"/>
                  </a:lnTo>
                  <a:lnTo>
                    <a:pt x="402" y="506"/>
                  </a:lnTo>
                  <a:lnTo>
                    <a:pt x="401" y="507"/>
                  </a:lnTo>
                  <a:lnTo>
                    <a:pt x="400" y="508"/>
                  </a:lnTo>
                  <a:lnTo>
                    <a:pt x="399" y="508"/>
                  </a:lnTo>
                  <a:lnTo>
                    <a:pt x="399" y="507"/>
                  </a:lnTo>
                  <a:lnTo>
                    <a:pt x="399" y="508"/>
                  </a:lnTo>
                  <a:lnTo>
                    <a:pt x="400" y="508"/>
                  </a:lnTo>
                  <a:lnTo>
                    <a:pt x="401" y="508"/>
                  </a:lnTo>
                  <a:lnTo>
                    <a:pt x="401" y="507"/>
                  </a:lnTo>
                  <a:lnTo>
                    <a:pt x="402" y="506"/>
                  </a:lnTo>
                  <a:lnTo>
                    <a:pt x="403" y="506"/>
                  </a:lnTo>
                  <a:lnTo>
                    <a:pt x="403" y="505"/>
                  </a:lnTo>
                  <a:lnTo>
                    <a:pt x="402" y="505"/>
                  </a:lnTo>
                  <a:lnTo>
                    <a:pt x="402" y="503"/>
                  </a:lnTo>
                  <a:lnTo>
                    <a:pt x="403" y="503"/>
                  </a:lnTo>
                  <a:lnTo>
                    <a:pt x="404" y="503"/>
                  </a:lnTo>
                  <a:lnTo>
                    <a:pt x="405" y="502"/>
                  </a:lnTo>
                  <a:lnTo>
                    <a:pt x="407" y="502"/>
                  </a:lnTo>
                  <a:lnTo>
                    <a:pt x="408" y="503"/>
                  </a:lnTo>
                  <a:lnTo>
                    <a:pt x="408" y="505"/>
                  </a:lnTo>
                  <a:lnTo>
                    <a:pt x="408" y="506"/>
                  </a:lnTo>
                  <a:lnTo>
                    <a:pt x="408" y="507"/>
                  </a:lnTo>
                  <a:lnTo>
                    <a:pt x="407" y="507"/>
                  </a:lnTo>
                  <a:lnTo>
                    <a:pt x="407" y="508"/>
                  </a:lnTo>
                  <a:lnTo>
                    <a:pt x="407" y="509"/>
                  </a:lnTo>
                  <a:lnTo>
                    <a:pt x="407" y="510"/>
                  </a:lnTo>
                  <a:lnTo>
                    <a:pt x="406" y="511"/>
                  </a:lnTo>
                  <a:lnTo>
                    <a:pt x="407" y="511"/>
                  </a:lnTo>
                  <a:lnTo>
                    <a:pt x="407" y="512"/>
                  </a:lnTo>
                  <a:lnTo>
                    <a:pt x="406" y="512"/>
                  </a:lnTo>
                  <a:lnTo>
                    <a:pt x="406" y="513"/>
                  </a:lnTo>
                  <a:lnTo>
                    <a:pt x="405" y="515"/>
                  </a:lnTo>
                  <a:lnTo>
                    <a:pt x="406" y="515"/>
                  </a:lnTo>
                  <a:lnTo>
                    <a:pt x="406" y="516"/>
                  </a:lnTo>
                  <a:lnTo>
                    <a:pt x="406" y="517"/>
                  </a:lnTo>
                  <a:lnTo>
                    <a:pt x="406" y="518"/>
                  </a:lnTo>
                  <a:lnTo>
                    <a:pt x="406" y="520"/>
                  </a:lnTo>
                  <a:lnTo>
                    <a:pt x="405" y="521"/>
                  </a:lnTo>
                  <a:lnTo>
                    <a:pt x="405" y="522"/>
                  </a:lnTo>
                  <a:lnTo>
                    <a:pt x="405" y="523"/>
                  </a:lnTo>
                  <a:lnTo>
                    <a:pt x="404" y="523"/>
                  </a:lnTo>
                  <a:lnTo>
                    <a:pt x="404" y="525"/>
                  </a:lnTo>
                  <a:lnTo>
                    <a:pt x="403" y="525"/>
                  </a:lnTo>
                  <a:lnTo>
                    <a:pt x="403" y="526"/>
                  </a:lnTo>
                  <a:lnTo>
                    <a:pt x="403" y="527"/>
                  </a:lnTo>
                  <a:lnTo>
                    <a:pt x="404" y="528"/>
                  </a:lnTo>
                  <a:lnTo>
                    <a:pt x="404" y="530"/>
                  </a:lnTo>
                  <a:lnTo>
                    <a:pt x="403" y="531"/>
                  </a:lnTo>
                  <a:lnTo>
                    <a:pt x="403" y="532"/>
                  </a:lnTo>
                  <a:lnTo>
                    <a:pt x="403" y="533"/>
                  </a:lnTo>
                  <a:lnTo>
                    <a:pt x="403" y="534"/>
                  </a:lnTo>
                  <a:lnTo>
                    <a:pt x="404" y="535"/>
                  </a:lnTo>
                  <a:lnTo>
                    <a:pt x="404" y="536"/>
                  </a:lnTo>
                  <a:lnTo>
                    <a:pt x="403" y="536"/>
                  </a:lnTo>
                  <a:lnTo>
                    <a:pt x="402" y="537"/>
                  </a:lnTo>
                  <a:lnTo>
                    <a:pt x="401" y="538"/>
                  </a:lnTo>
                  <a:lnTo>
                    <a:pt x="401" y="539"/>
                  </a:lnTo>
                  <a:lnTo>
                    <a:pt x="401" y="541"/>
                  </a:lnTo>
                  <a:lnTo>
                    <a:pt x="402" y="542"/>
                  </a:lnTo>
                  <a:lnTo>
                    <a:pt x="402" y="543"/>
                  </a:lnTo>
                  <a:lnTo>
                    <a:pt x="402" y="544"/>
                  </a:lnTo>
                  <a:lnTo>
                    <a:pt x="402" y="545"/>
                  </a:lnTo>
                  <a:lnTo>
                    <a:pt x="402" y="546"/>
                  </a:lnTo>
                  <a:lnTo>
                    <a:pt x="400" y="547"/>
                  </a:lnTo>
                  <a:lnTo>
                    <a:pt x="401" y="547"/>
                  </a:lnTo>
                  <a:lnTo>
                    <a:pt x="401" y="548"/>
                  </a:lnTo>
                  <a:lnTo>
                    <a:pt x="401" y="549"/>
                  </a:lnTo>
                  <a:lnTo>
                    <a:pt x="400" y="550"/>
                  </a:lnTo>
                  <a:lnTo>
                    <a:pt x="399" y="551"/>
                  </a:lnTo>
                  <a:lnTo>
                    <a:pt x="398" y="552"/>
                  </a:lnTo>
                  <a:lnTo>
                    <a:pt x="399" y="552"/>
                  </a:lnTo>
                  <a:lnTo>
                    <a:pt x="399" y="553"/>
                  </a:lnTo>
                  <a:lnTo>
                    <a:pt x="399" y="555"/>
                  </a:lnTo>
                  <a:lnTo>
                    <a:pt x="401" y="556"/>
                  </a:lnTo>
                  <a:lnTo>
                    <a:pt x="401" y="557"/>
                  </a:lnTo>
                  <a:lnTo>
                    <a:pt x="400" y="557"/>
                  </a:lnTo>
                  <a:lnTo>
                    <a:pt x="400" y="559"/>
                  </a:lnTo>
                  <a:lnTo>
                    <a:pt x="400" y="560"/>
                  </a:lnTo>
                  <a:lnTo>
                    <a:pt x="401" y="560"/>
                  </a:lnTo>
                  <a:lnTo>
                    <a:pt x="402" y="559"/>
                  </a:lnTo>
                  <a:lnTo>
                    <a:pt x="402" y="558"/>
                  </a:lnTo>
                  <a:lnTo>
                    <a:pt x="403" y="558"/>
                  </a:lnTo>
                  <a:lnTo>
                    <a:pt x="404" y="558"/>
                  </a:lnTo>
                  <a:lnTo>
                    <a:pt x="404" y="557"/>
                  </a:lnTo>
                  <a:lnTo>
                    <a:pt x="405" y="557"/>
                  </a:lnTo>
                  <a:lnTo>
                    <a:pt x="405" y="556"/>
                  </a:lnTo>
                  <a:lnTo>
                    <a:pt x="404" y="557"/>
                  </a:lnTo>
                  <a:lnTo>
                    <a:pt x="404" y="556"/>
                  </a:lnTo>
                  <a:lnTo>
                    <a:pt x="404" y="555"/>
                  </a:lnTo>
                  <a:lnTo>
                    <a:pt x="403" y="555"/>
                  </a:lnTo>
                  <a:lnTo>
                    <a:pt x="403" y="553"/>
                  </a:lnTo>
                  <a:lnTo>
                    <a:pt x="404" y="553"/>
                  </a:lnTo>
                  <a:lnTo>
                    <a:pt x="404" y="552"/>
                  </a:lnTo>
                  <a:lnTo>
                    <a:pt x="405" y="551"/>
                  </a:lnTo>
                  <a:lnTo>
                    <a:pt x="406" y="551"/>
                  </a:lnTo>
                  <a:lnTo>
                    <a:pt x="407" y="550"/>
                  </a:lnTo>
                  <a:lnTo>
                    <a:pt x="408" y="550"/>
                  </a:lnTo>
                  <a:lnTo>
                    <a:pt x="407" y="549"/>
                  </a:lnTo>
                  <a:lnTo>
                    <a:pt x="407" y="548"/>
                  </a:lnTo>
                  <a:lnTo>
                    <a:pt x="408" y="548"/>
                  </a:lnTo>
                  <a:lnTo>
                    <a:pt x="411" y="546"/>
                  </a:lnTo>
                  <a:lnTo>
                    <a:pt x="411" y="545"/>
                  </a:lnTo>
                  <a:lnTo>
                    <a:pt x="412" y="544"/>
                  </a:lnTo>
                  <a:lnTo>
                    <a:pt x="412" y="542"/>
                  </a:lnTo>
                  <a:lnTo>
                    <a:pt x="411" y="541"/>
                  </a:lnTo>
                  <a:lnTo>
                    <a:pt x="409" y="540"/>
                  </a:lnTo>
                  <a:lnTo>
                    <a:pt x="408" y="539"/>
                  </a:lnTo>
                  <a:lnTo>
                    <a:pt x="408" y="538"/>
                  </a:lnTo>
                  <a:lnTo>
                    <a:pt x="409" y="538"/>
                  </a:lnTo>
                  <a:lnTo>
                    <a:pt x="409" y="537"/>
                  </a:lnTo>
                  <a:lnTo>
                    <a:pt x="408" y="537"/>
                  </a:lnTo>
                  <a:lnTo>
                    <a:pt x="408" y="536"/>
                  </a:lnTo>
                  <a:lnTo>
                    <a:pt x="408" y="535"/>
                  </a:lnTo>
                  <a:lnTo>
                    <a:pt x="409" y="535"/>
                  </a:lnTo>
                  <a:lnTo>
                    <a:pt x="411" y="535"/>
                  </a:lnTo>
                  <a:lnTo>
                    <a:pt x="412" y="535"/>
                  </a:lnTo>
                  <a:lnTo>
                    <a:pt x="412" y="534"/>
                  </a:lnTo>
                  <a:lnTo>
                    <a:pt x="411" y="534"/>
                  </a:lnTo>
                  <a:lnTo>
                    <a:pt x="409" y="533"/>
                  </a:lnTo>
                  <a:lnTo>
                    <a:pt x="409" y="532"/>
                  </a:lnTo>
                  <a:lnTo>
                    <a:pt x="409" y="531"/>
                  </a:lnTo>
                  <a:lnTo>
                    <a:pt x="411" y="531"/>
                  </a:lnTo>
                  <a:lnTo>
                    <a:pt x="411" y="530"/>
                  </a:lnTo>
                  <a:lnTo>
                    <a:pt x="413" y="530"/>
                  </a:lnTo>
                  <a:lnTo>
                    <a:pt x="413" y="531"/>
                  </a:lnTo>
                  <a:lnTo>
                    <a:pt x="414" y="532"/>
                  </a:lnTo>
                  <a:lnTo>
                    <a:pt x="415" y="532"/>
                  </a:lnTo>
                  <a:lnTo>
                    <a:pt x="415" y="533"/>
                  </a:lnTo>
                  <a:lnTo>
                    <a:pt x="416" y="534"/>
                  </a:lnTo>
                  <a:lnTo>
                    <a:pt x="417" y="534"/>
                  </a:lnTo>
                  <a:lnTo>
                    <a:pt x="418" y="535"/>
                  </a:lnTo>
                  <a:lnTo>
                    <a:pt x="419" y="535"/>
                  </a:lnTo>
                  <a:lnTo>
                    <a:pt x="420" y="536"/>
                  </a:lnTo>
                  <a:lnTo>
                    <a:pt x="421" y="536"/>
                  </a:lnTo>
                  <a:lnTo>
                    <a:pt x="422" y="536"/>
                  </a:lnTo>
                  <a:lnTo>
                    <a:pt x="422" y="537"/>
                  </a:lnTo>
                  <a:lnTo>
                    <a:pt x="424" y="538"/>
                  </a:lnTo>
                  <a:lnTo>
                    <a:pt x="425" y="538"/>
                  </a:lnTo>
                  <a:lnTo>
                    <a:pt x="426" y="538"/>
                  </a:lnTo>
                  <a:lnTo>
                    <a:pt x="426" y="537"/>
                  </a:lnTo>
                  <a:lnTo>
                    <a:pt x="425" y="537"/>
                  </a:lnTo>
                  <a:lnTo>
                    <a:pt x="425" y="536"/>
                  </a:lnTo>
                  <a:lnTo>
                    <a:pt x="425" y="535"/>
                  </a:lnTo>
                  <a:lnTo>
                    <a:pt x="425" y="534"/>
                  </a:lnTo>
                  <a:lnTo>
                    <a:pt x="426" y="533"/>
                  </a:lnTo>
                  <a:lnTo>
                    <a:pt x="427" y="533"/>
                  </a:lnTo>
                  <a:lnTo>
                    <a:pt x="428" y="532"/>
                  </a:lnTo>
                  <a:lnTo>
                    <a:pt x="429" y="531"/>
                  </a:lnTo>
                  <a:lnTo>
                    <a:pt x="429" y="530"/>
                  </a:lnTo>
                  <a:lnTo>
                    <a:pt x="428" y="528"/>
                  </a:lnTo>
                  <a:lnTo>
                    <a:pt x="428" y="527"/>
                  </a:lnTo>
                  <a:lnTo>
                    <a:pt x="428" y="526"/>
                  </a:lnTo>
                  <a:lnTo>
                    <a:pt x="427" y="525"/>
                  </a:lnTo>
                  <a:lnTo>
                    <a:pt x="427" y="524"/>
                  </a:lnTo>
                  <a:lnTo>
                    <a:pt x="427" y="523"/>
                  </a:lnTo>
                  <a:lnTo>
                    <a:pt x="428" y="523"/>
                  </a:lnTo>
                  <a:lnTo>
                    <a:pt x="429" y="523"/>
                  </a:lnTo>
                  <a:lnTo>
                    <a:pt x="429" y="522"/>
                  </a:lnTo>
                  <a:lnTo>
                    <a:pt x="428" y="521"/>
                  </a:lnTo>
                  <a:lnTo>
                    <a:pt x="428" y="520"/>
                  </a:lnTo>
                  <a:lnTo>
                    <a:pt x="429" y="520"/>
                  </a:lnTo>
                  <a:lnTo>
                    <a:pt x="430" y="520"/>
                  </a:lnTo>
                  <a:lnTo>
                    <a:pt x="432" y="521"/>
                  </a:lnTo>
                  <a:lnTo>
                    <a:pt x="434" y="521"/>
                  </a:lnTo>
                  <a:lnTo>
                    <a:pt x="438" y="521"/>
                  </a:lnTo>
                  <a:lnTo>
                    <a:pt x="439" y="522"/>
                  </a:lnTo>
                  <a:lnTo>
                    <a:pt x="439" y="523"/>
                  </a:lnTo>
                  <a:lnTo>
                    <a:pt x="438" y="524"/>
                  </a:lnTo>
                  <a:lnTo>
                    <a:pt x="438" y="525"/>
                  </a:lnTo>
                  <a:lnTo>
                    <a:pt x="438" y="526"/>
                  </a:lnTo>
                  <a:lnTo>
                    <a:pt x="438" y="527"/>
                  </a:lnTo>
                  <a:lnTo>
                    <a:pt x="438" y="530"/>
                  </a:lnTo>
                  <a:lnTo>
                    <a:pt x="438" y="532"/>
                  </a:lnTo>
                  <a:lnTo>
                    <a:pt x="440" y="533"/>
                  </a:lnTo>
                  <a:lnTo>
                    <a:pt x="441" y="533"/>
                  </a:lnTo>
                  <a:lnTo>
                    <a:pt x="441" y="534"/>
                  </a:lnTo>
                  <a:lnTo>
                    <a:pt x="440" y="534"/>
                  </a:lnTo>
                  <a:lnTo>
                    <a:pt x="440" y="535"/>
                  </a:lnTo>
                  <a:lnTo>
                    <a:pt x="441" y="536"/>
                  </a:lnTo>
                  <a:lnTo>
                    <a:pt x="441" y="537"/>
                  </a:lnTo>
                  <a:lnTo>
                    <a:pt x="440" y="539"/>
                  </a:lnTo>
                  <a:lnTo>
                    <a:pt x="439" y="540"/>
                  </a:lnTo>
                  <a:lnTo>
                    <a:pt x="438" y="541"/>
                  </a:lnTo>
                  <a:lnTo>
                    <a:pt x="437" y="544"/>
                  </a:lnTo>
                  <a:lnTo>
                    <a:pt x="436" y="545"/>
                  </a:lnTo>
                  <a:lnTo>
                    <a:pt x="436" y="546"/>
                  </a:lnTo>
                  <a:lnTo>
                    <a:pt x="436" y="547"/>
                  </a:lnTo>
                  <a:lnTo>
                    <a:pt x="437" y="547"/>
                  </a:lnTo>
                  <a:lnTo>
                    <a:pt x="436" y="548"/>
                  </a:lnTo>
                  <a:lnTo>
                    <a:pt x="434" y="549"/>
                  </a:lnTo>
                  <a:lnTo>
                    <a:pt x="434" y="550"/>
                  </a:lnTo>
                  <a:lnTo>
                    <a:pt x="433" y="552"/>
                  </a:lnTo>
                  <a:lnTo>
                    <a:pt x="433" y="553"/>
                  </a:lnTo>
                  <a:lnTo>
                    <a:pt x="433" y="555"/>
                  </a:lnTo>
                  <a:lnTo>
                    <a:pt x="432" y="555"/>
                  </a:lnTo>
                  <a:lnTo>
                    <a:pt x="432" y="556"/>
                  </a:lnTo>
                  <a:lnTo>
                    <a:pt x="431" y="557"/>
                  </a:lnTo>
                  <a:lnTo>
                    <a:pt x="431" y="558"/>
                  </a:lnTo>
                  <a:lnTo>
                    <a:pt x="431" y="559"/>
                  </a:lnTo>
                  <a:lnTo>
                    <a:pt x="431" y="560"/>
                  </a:lnTo>
                  <a:lnTo>
                    <a:pt x="430" y="560"/>
                  </a:lnTo>
                  <a:lnTo>
                    <a:pt x="431" y="561"/>
                  </a:lnTo>
                  <a:lnTo>
                    <a:pt x="431" y="562"/>
                  </a:lnTo>
                  <a:lnTo>
                    <a:pt x="430" y="562"/>
                  </a:lnTo>
                  <a:lnTo>
                    <a:pt x="430" y="563"/>
                  </a:lnTo>
                  <a:lnTo>
                    <a:pt x="431" y="563"/>
                  </a:lnTo>
                  <a:lnTo>
                    <a:pt x="431" y="564"/>
                  </a:lnTo>
                  <a:lnTo>
                    <a:pt x="430" y="566"/>
                  </a:lnTo>
                  <a:lnTo>
                    <a:pt x="430" y="567"/>
                  </a:lnTo>
                  <a:lnTo>
                    <a:pt x="429" y="568"/>
                  </a:lnTo>
                  <a:lnTo>
                    <a:pt x="429" y="569"/>
                  </a:lnTo>
                  <a:lnTo>
                    <a:pt x="429" y="570"/>
                  </a:lnTo>
                  <a:lnTo>
                    <a:pt x="429" y="571"/>
                  </a:lnTo>
                  <a:lnTo>
                    <a:pt x="430" y="573"/>
                  </a:lnTo>
                  <a:lnTo>
                    <a:pt x="430" y="574"/>
                  </a:lnTo>
                  <a:lnTo>
                    <a:pt x="431" y="574"/>
                  </a:lnTo>
                  <a:lnTo>
                    <a:pt x="431" y="575"/>
                  </a:lnTo>
                  <a:lnTo>
                    <a:pt x="430" y="575"/>
                  </a:lnTo>
                  <a:lnTo>
                    <a:pt x="430" y="576"/>
                  </a:lnTo>
                  <a:lnTo>
                    <a:pt x="430" y="577"/>
                  </a:lnTo>
                  <a:lnTo>
                    <a:pt x="430" y="578"/>
                  </a:lnTo>
                  <a:lnTo>
                    <a:pt x="431" y="580"/>
                  </a:lnTo>
                  <a:lnTo>
                    <a:pt x="431" y="581"/>
                  </a:lnTo>
                  <a:lnTo>
                    <a:pt x="430" y="582"/>
                  </a:lnTo>
                  <a:lnTo>
                    <a:pt x="429" y="583"/>
                  </a:lnTo>
                  <a:lnTo>
                    <a:pt x="429" y="584"/>
                  </a:lnTo>
                  <a:lnTo>
                    <a:pt x="428" y="586"/>
                  </a:lnTo>
                  <a:lnTo>
                    <a:pt x="428" y="587"/>
                  </a:lnTo>
                  <a:lnTo>
                    <a:pt x="427" y="588"/>
                  </a:lnTo>
                  <a:lnTo>
                    <a:pt x="426" y="589"/>
                  </a:lnTo>
                  <a:lnTo>
                    <a:pt x="426" y="590"/>
                  </a:lnTo>
                  <a:lnTo>
                    <a:pt x="425" y="592"/>
                  </a:lnTo>
                  <a:lnTo>
                    <a:pt x="424" y="593"/>
                  </a:lnTo>
                  <a:lnTo>
                    <a:pt x="423" y="593"/>
                  </a:lnTo>
                  <a:lnTo>
                    <a:pt x="423" y="594"/>
                  </a:lnTo>
                  <a:lnTo>
                    <a:pt x="421" y="595"/>
                  </a:lnTo>
                  <a:lnTo>
                    <a:pt x="421" y="596"/>
                  </a:lnTo>
                  <a:lnTo>
                    <a:pt x="420" y="597"/>
                  </a:lnTo>
                  <a:lnTo>
                    <a:pt x="418" y="599"/>
                  </a:lnTo>
                  <a:lnTo>
                    <a:pt x="418" y="600"/>
                  </a:lnTo>
                  <a:lnTo>
                    <a:pt x="418" y="602"/>
                  </a:lnTo>
                  <a:lnTo>
                    <a:pt x="417" y="603"/>
                  </a:lnTo>
                  <a:lnTo>
                    <a:pt x="416" y="605"/>
                  </a:lnTo>
                  <a:lnTo>
                    <a:pt x="415" y="606"/>
                  </a:lnTo>
                  <a:lnTo>
                    <a:pt x="415" y="607"/>
                  </a:lnTo>
                  <a:lnTo>
                    <a:pt x="414" y="609"/>
                  </a:lnTo>
                  <a:lnTo>
                    <a:pt x="413" y="610"/>
                  </a:lnTo>
                  <a:lnTo>
                    <a:pt x="411" y="612"/>
                  </a:lnTo>
                  <a:lnTo>
                    <a:pt x="409" y="613"/>
                  </a:lnTo>
                  <a:lnTo>
                    <a:pt x="408" y="614"/>
                  </a:lnTo>
                  <a:lnTo>
                    <a:pt x="408" y="615"/>
                  </a:lnTo>
                  <a:lnTo>
                    <a:pt x="406" y="616"/>
                  </a:lnTo>
                  <a:lnTo>
                    <a:pt x="406" y="617"/>
                  </a:lnTo>
                  <a:lnTo>
                    <a:pt x="405" y="618"/>
                  </a:lnTo>
                  <a:lnTo>
                    <a:pt x="405" y="619"/>
                  </a:lnTo>
                  <a:lnTo>
                    <a:pt x="403" y="620"/>
                  </a:lnTo>
                  <a:lnTo>
                    <a:pt x="403" y="621"/>
                  </a:lnTo>
                  <a:lnTo>
                    <a:pt x="402" y="621"/>
                  </a:lnTo>
                  <a:lnTo>
                    <a:pt x="402" y="622"/>
                  </a:lnTo>
                  <a:lnTo>
                    <a:pt x="401" y="623"/>
                  </a:lnTo>
                  <a:lnTo>
                    <a:pt x="400" y="624"/>
                  </a:lnTo>
                  <a:lnTo>
                    <a:pt x="399" y="625"/>
                  </a:lnTo>
                  <a:lnTo>
                    <a:pt x="398" y="627"/>
                  </a:lnTo>
                  <a:lnTo>
                    <a:pt x="396" y="630"/>
                  </a:lnTo>
                  <a:lnTo>
                    <a:pt x="395" y="630"/>
                  </a:lnTo>
                  <a:lnTo>
                    <a:pt x="394" y="631"/>
                  </a:lnTo>
                  <a:lnTo>
                    <a:pt x="394" y="632"/>
                  </a:lnTo>
                  <a:lnTo>
                    <a:pt x="393" y="633"/>
                  </a:lnTo>
                  <a:lnTo>
                    <a:pt x="392" y="633"/>
                  </a:lnTo>
                  <a:lnTo>
                    <a:pt x="391" y="634"/>
                  </a:lnTo>
                  <a:lnTo>
                    <a:pt x="391" y="635"/>
                  </a:lnTo>
                  <a:lnTo>
                    <a:pt x="390" y="636"/>
                  </a:lnTo>
                  <a:lnTo>
                    <a:pt x="389" y="637"/>
                  </a:lnTo>
                  <a:lnTo>
                    <a:pt x="389" y="638"/>
                  </a:lnTo>
                  <a:lnTo>
                    <a:pt x="388" y="639"/>
                  </a:lnTo>
                  <a:lnTo>
                    <a:pt x="387" y="640"/>
                  </a:lnTo>
                  <a:lnTo>
                    <a:pt x="386" y="642"/>
                  </a:lnTo>
                  <a:lnTo>
                    <a:pt x="383" y="643"/>
                  </a:lnTo>
                  <a:lnTo>
                    <a:pt x="382" y="644"/>
                  </a:lnTo>
                  <a:lnTo>
                    <a:pt x="381" y="645"/>
                  </a:lnTo>
                  <a:lnTo>
                    <a:pt x="380" y="646"/>
                  </a:lnTo>
                  <a:lnTo>
                    <a:pt x="378" y="648"/>
                  </a:lnTo>
                  <a:lnTo>
                    <a:pt x="377" y="649"/>
                  </a:lnTo>
                  <a:lnTo>
                    <a:pt x="377" y="650"/>
                  </a:lnTo>
                  <a:lnTo>
                    <a:pt x="375" y="652"/>
                  </a:lnTo>
                  <a:lnTo>
                    <a:pt x="375" y="653"/>
                  </a:lnTo>
                  <a:lnTo>
                    <a:pt x="375" y="656"/>
                  </a:lnTo>
                  <a:lnTo>
                    <a:pt x="376" y="657"/>
                  </a:lnTo>
                  <a:lnTo>
                    <a:pt x="375" y="659"/>
                  </a:lnTo>
                  <a:lnTo>
                    <a:pt x="374" y="660"/>
                  </a:lnTo>
                  <a:lnTo>
                    <a:pt x="372" y="661"/>
                  </a:lnTo>
                  <a:lnTo>
                    <a:pt x="370" y="663"/>
                  </a:lnTo>
                  <a:lnTo>
                    <a:pt x="368" y="664"/>
                  </a:lnTo>
                  <a:lnTo>
                    <a:pt x="368" y="665"/>
                  </a:lnTo>
                  <a:lnTo>
                    <a:pt x="367" y="666"/>
                  </a:lnTo>
                  <a:lnTo>
                    <a:pt x="367" y="667"/>
                  </a:lnTo>
                  <a:lnTo>
                    <a:pt x="366" y="667"/>
                  </a:lnTo>
                  <a:lnTo>
                    <a:pt x="366" y="668"/>
                  </a:lnTo>
                  <a:lnTo>
                    <a:pt x="364" y="669"/>
                  </a:lnTo>
                  <a:lnTo>
                    <a:pt x="364" y="670"/>
                  </a:lnTo>
                  <a:lnTo>
                    <a:pt x="363" y="670"/>
                  </a:lnTo>
                  <a:lnTo>
                    <a:pt x="362" y="671"/>
                  </a:lnTo>
                  <a:lnTo>
                    <a:pt x="361" y="671"/>
                  </a:lnTo>
                  <a:lnTo>
                    <a:pt x="361" y="672"/>
                  </a:lnTo>
                  <a:lnTo>
                    <a:pt x="358" y="673"/>
                  </a:lnTo>
                  <a:lnTo>
                    <a:pt x="357" y="673"/>
                  </a:lnTo>
                  <a:lnTo>
                    <a:pt x="356" y="674"/>
                  </a:lnTo>
                  <a:lnTo>
                    <a:pt x="356" y="675"/>
                  </a:lnTo>
                  <a:lnTo>
                    <a:pt x="354" y="675"/>
                  </a:lnTo>
                  <a:lnTo>
                    <a:pt x="353" y="676"/>
                  </a:lnTo>
                  <a:lnTo>
                    <a:pt x="349" y="678"/>
                  </a:lnTo>
                  <a:lnTo>
                    <a:pt x="346" y="681"/>
                  </a:lnTo>
                  <a:lnTo>
                    <a:pt x="345" y="681"/>
                  </a:lnTo>
                  <a:lnTo>
                    <a:pt x="344" y="682"/>
                  </a:lnTo>
                  <a:lnTo>
                    <a:pt x="343" y="683"/>
                  </a:lnTo>
                  <a:lnTo>
                    <a:pt x="342" y="683"/>
                  </a:lnTo>
                  <a:lnTo>
                    <a:pt x="340" y="684"/>
                  </a:lnTo>
                  <a:lnTo>
                    <a:pt x="339" y="684"/>
                  </a:lnTo>
                  <a:lnTo>
                    <a:pt x="338" y="684"/>
                  </a:lnTo>
                  <a:lnTo>
                    <a:pt x="337" y="685"/>
                  </a:lnTo>
                  <a:lnTo>
                    <a:pt x="336" y="685"/>
                  </a:lnTo>
                  <a:lnTo>
                    <a:pt x="334" y="685"/>
                  </a:lnTo>
                  <a:lnTo>
                    <a:pt x="333" y="686"/>
                  </a:lnTo>
                  <a:lnTo>
                    <a:pt x="332" y="686"/>
                  </a:lnTo>
                  <a:lnTo>
                    <a:pt x="331" y="687"/>
                  </a:lnTo>
                  <a:lnTo>
                    <a:pt x="330" y="687"/>
                  </a:lnTo>
                  <a:lnTo>
                    <a:pt x="329" y="687"/>
                  </a:lnTo>
                  <a:lnTo>
                    <a:pt x="329" y="688"/>
                  </a:lnTo>
                  <a:lnTo>
                    <a:pt x="326" y="689"/>
                  </a:lnTo>
                  <a:lnTo>
                    <a:pt x="325" y="689"/>
                  </a:lnTo>
                  <a:lnTo>
                    <a:pt x="324" y="689"/>
                  </a:lnTo>
                  <a:lnTo>
                    <a:pt x="324" y="690"/>
                  </a:lnTo>
                  <a:lnTo>
                    <a:pt x="323" y="690"/>
                  </a:lnTo>
                  <a:lnTo>
                    <a:pt x="322" y="690"/>
                  </a:lnTo>
                  <a:lnTo>
                    <a:pt x="322" y="691"/>
                  </a:lnTo>
                  <a:lnTo>
                    <a:pt x="321" y="691"/>
                  </a:lnTo>
                  <a:lnTo>
                    <a:pt x="319" y="692"/>
                  </a:lnTo>
                  <a:lnTo>
                    <a:pt x="318" y="692"/>
                  </a:lnTo>
                  <a:lnTo>
                    <a:pt x="317" y="693"/>
                  </a:lnTo>
                  <a:lnTo>
                    <a:pt x="316" y="693"/>
                  </a:lnTo>
                  <a:lnTo>
                    <a:pt x="315" y="693"/>
                  </a:lnTo>
                  <a:lnTo>
                    <a:pt x="315" y="694"/>
                  </a:lnTo>
                  <a:lnTo>
                    <a:pt x="312" y="695"/>
                  </a:lnTo>
                  <a:lnTo>
                    <a:pt x="309" y="696"/>
                  </a:lnTo>
                  <a:lnTo>
                    <a:pt x="308" y="697"/>
                  </a:lnTo>
                  <a:lnTo>
                    <a:pt x="307" y="697"/>
                  </a:lnTo>
                  <a:lnTo>
                    <a:pt x="306" y="697"/>
                  </a:lnTo>
                  <a:lnTo>
                    <a:pt x="305" y="698"/>
                  </a:lnTo>
                  <a:lnTo>
                    <a:pt x="304" y="698"/>
                  </a:lnTo>
                  <a:lnTo>
                    <a:pt x="303" y="699"/>
                  </a:lnTo>
                  <a:lnTo>
                    <a:pt x="302" y="699"/>
                  </a:lnTo>
                  <a:lnTo>
                    <a:pt x="301" y="699"/>
                  </a:lnTo>
                  <a:lnTo>
                    <a:pt x="300" y="700"/>
                  </a:lnTo>
                  <a:lnTo>
                    <a:pt x="299" y="700"/>
                  </a:lnTo>
                  <a:lnTo>
                    <a:pt x="298" y="700"/>
                  </a:lnTo>
                  <a:lnTo>
                    <a:pt x="296" y="701"/>
                  </a:lnTo>
                  <a:lnTo>
                    <a:pt x="295" y="701"/>
                  </a:lnTo>
                  <a:lnTo>
                    <a:pt x="294" y="702"/>
                  </a:lnTo>
                  <a:lnTo>
                    <a:pt x="293" y="702"/>
                  </a:lnTo>
                  <a:lnTo>
                    <a:pt x="292" y="702"/>
                  </a:lnTo>
                  <a:lnTo>
                    <a:pt x="291" y="703"/>
                  </a:lnTo>
                  <a:lnTo>
                    <a:pt x="290" y="703"/>
                  </a:lnTo>
                  <a:lnTo>
                    <a:pt x="289" y="703"/>
                  </a:lnTo>
                  <a:lnTo>
                    <a:pt x="288" y="705"/>
                  </a:lnTo>
                  <a:lnTo>
                    <a:pt x="287" y="705"/>
                  </a:lnTo>
                  <a:lnTo>
                    <a:pt x="286" y="705"/>
                  </a:lnTo>
                  <a:lnTo>
                    <a:pt x="286" y="706"/>
                  </a:lnTo>
                  <a:lnTo>
                    <a:pt x="284" y="706"/>
                  </a:lnTo>
                  <a:lnTo>
                    <a:pt x="283" y="706"/>
                  </a:lnTo>
                  <a:lnTo>
                    <a:pt x="281" y="707"/>
                  </a:lnTo>
                  <a:lnTo>
                    <a:pt x="280" y="707"/>
                  </a:lnTo>
                  <a:lnTo>
                    <a:pt x="279" y="707"/>
                  </a:lnTo>
                  <a:lnTo>
                    <a:pt x="279" y="708"/>
                  </a:lnTo>
                  <a:lnTo>
                    <a:pt x="278" y="708"/>
                  </a:lnTo>
                  <a:lnTo>
                    <a:pt x="277" y="708"/>
                  </a:lnTo>
                  <a:lnTo>
                    <a:pt x="276" y="708"/>
                  </a:lnTo>
                  <a:lnTo>
                    <a:pt x="274" y="709"/>
                  </a:lnTo>
                  <a:lnTo>
                    <a:pt x="272" y="709"/>
                  </a:lnTo>
                  <a:lnTo>
                    <a:pt x="271" y="709"/>
                  </a:lnTo>
                  <a:lnTo>
                    <a:pt x="270" y="710"/>
                  </a:lnTo>
                  <a:lnTo>
                    <a:pt x="269" y="710"/>
                  </a:lnTo>
                  <a:lnTo>
                    <a:pt x="268" y="710"/>
                  </a:lnTo>
                  <a:lnTo>
                    <a:pt x="267" y="711"/>
                  </a:lnTo>
                  <a:lnTo>
                    <a:pt x="266" y="711"/>
                  </a:lnTo>
                  <a:lnTo>
                    <a:pt x="265" y="711"/>
                  </a:lnTo>
                  <a:lnTo>
                    <a:pt x="264" y="712"/>
                  </a:lnTo>
                  <a:lnTo>
                    <a:pt x="262" y="712"/>
                  </a:lnTo>
                  <a:lnTo>
                    <a:pt x="262" y="713"/>
                  </a:lnTo>
                  <a:lnTo>
                    <a:pt x="261" y="713"/>
                  </a:lnTo>
                  <a:lnTo>
                    <a:pt x="259" y="713"/>
                  </a:lnTo>
                  <a:lnTo>
                    <a:pt x="258" y="713"/>
                  </a:lnTo>
                  <a:lnTo>
                    <a:pt x="257" y="714"/>
                  </a:lnTo>
                  <a:lnTo>
                    <a:pt x="256" y="714"/>
                  </a:lnTo>
                  <a:lnTo>
                    <a:pt x="255" y="714"/>
                  </a:lnTo>
                  <a:lnTo>
                    <a:pt x="255" y="715"/>
                  </a:lnTo>
                  <a:lnTo>
                    <a:pt x="254" y="715"/>
                  </a:lnTo>
                  <a:lnTo>
                    <a:pt x="253" y="715"/>
                  </a:lnTo>
                  <a:lnTo>
                    <a:pt x="252" y="716"/>
                  </a:lnTo>
                  <a:lnTo>
                    <a:pt x="251" y="716"/>
                  </a:lnTo>
                  <a:lnTo>
                    <a:pt x="250" y="717"/>
                  </a:lnTo>
                  <a:lnTo>
                    <a:pt x="249" y="717"/>
                  </a:lnTo>
                  <a:lnTo>
                    <a:pt x="248" y="718"/>
                  </a:lnTo>
                  <a:lnTo>
                    <a:pt x="247" y="718"/>
                  </a:lnTo>
                  <a:lnTo>
                    <a:pt x="246" y="718"/>
                  </a:lnTo>
                  <a:lnTo>
                    <a:pt x="245" y="718"/>
                  </a:lnTo>
                  <a:lnTo>
                    <a:pt x="245" y="719"/>
                  </a:lnTo>
                  <a:lnTo>
                    <a:pt x="242" y="719"/>
                  </a:lnTo>
                  <a:lnTo>
                    <a:pt x="240" y="720"/>
                  </a:lnTo>
                  <a:lnTo>
                    <a:pt x="239" y="720"/>
                  </a:lnTo>
                  <a:lnTo>
                    <a:pt x="238" y="720"/>
                  </a:lnTo>
                  <a:lnTo>
                    <a:pt x="237" y="720"/>
                  </a:lnTo>
                  <a:lnTo>
                    <a:pt x="237" y="721"/>
                  </a:lnTo>
                  <a:lnTo>
                    <a:pt x="236" y="721"/>
                  </a:lnTo>
                  <a:lnTo>
                    <a:pt x="234" y="721"/>
                  </a:lnTo>
                  <a:lnTo>
                    <a:pt x="233" y="721"/>
                  </a:lnTo>
                  <a:lnTo>
                    <a:pt x="233" y="722"/>
                  </a:lnTo>
                  <a:lnTo>
                    <a:pt x="232" y="721"/>
                  </a:lnTo>
                  <a:lnTo>
                    <a:pt x="233" y="721"/>
                  </a:lnTo>
                  <a:lnTo>
                    <a:pt x="234" y="720"/>
                  </a:lnTo>
                  <a:lnTo>
                    <a:pt x="234" y="719"/>
                  </a:lnTo>
                  <a:lnTo>
                    <a:pt x="236" y="719"/>
                  </a:lnTo>
                  <a:lnTo>
                    <a:pt x="237" y="719"/>
                  </a:lnTo>
                  <a:lnTo>
                    <a:pt x="238" y="719"/>
                  </a:lnTo>
                  <a:lnTo>
                    <a:pt x="239" y="718"/>
                  </a:lnTo>
                  <a:lnTo>
                    <a:pt x="240" y="718"/>
                  </a:lnTo>
                  <a:lnTo>
                    <a:pt x="241" y="717"/>
                  </a:lnTo>
                  <a:lnTo>
                    <a:pt x="242" y="717"/>
                  </a:lnTo>
                  <a:lnTo>
                    <a:pt x="243" y="716"/>
                  </a:lnTo>
                  <a:lnTo>
                    <a:pt x="243" y="717"/>
                  </a:lnTo>
                  <a:lnTo>
                    <a:pt x="243" y="716"/>
                  </a:lnTo>
                  <a:lnTo>
                    <a:pt x="242" y="716"/>
                  </a:lnTo>
                  <a:lnTo>
                    <a:pt x="242" y="717"/>
                  </a:lnTo>
                  <a:lnTo>
                    <a:pt x="241" y="717"/>
                  </a:lnTo>
                  <a:lnTo>
                    <a:pt x="237" y="712"/>
                  </a:lnTo>
                  <a:lnTo>
                    <a:pt x="237" y="711"/>
                  </a:lnTo>
                  <a:lnTo>
                    <a:pt x="236" y="711"/>
                  </a:lnTo>
                  <a:lnTo>
                    <a:pt x="234" y="709"/>
                  </a:lnTo>
                  <a:lnTo>
                    <a:pt x="233" y="708"/>
                  </a:lnTo>
                  <a:lnTo>
                    <a:pt x="232" y="706"/>
                  </a:lnTo>
                  <a:lnTo>
                    <a:pt x="232" y="705"/>
                  </a:lnTo>
                  <a:lnTo>
                    <a:pt x="230" y="702"/>
                  </a:lnTo>
                  <a:lnTo>
                    <a:pt x="229" y="702"/>
                  </a:lnTo>
                  <a:lnTo>
                    <a:pt x="228" y="702"/>
                  </a:lnTo>
                  <a:lnTo>
                    <a:pt x="226" y="703"/>
                  </a:lnTo>
                  <a:lnTo>
                    <a:pt x="226" y="705"/>
                  </a:lnTo>
                  <a:lnTo>
                    <a:pt x="225" y="706"/>
                  </a:lnTo>
                  <a:lnTo>
                    <a:pt x="223" y="708"/>
                  </a:lnTo>
                  <a:lnTo>
                    <a:pt x="222" y="709"/>
                  </a:lnTo>
                  <a:lnTo>
                    <a:pt x="221" y="710"/>
                  </a:lnTo>
                  <a:lnTo>
                    <a:pt x="222" y="711"/>
                  </a:lnTo>
                  <a:lnTo>
                    <a:pt x="223" y="711"/>
                  </a:lnTo>
                  <a:lnTo>
                    <a:pt x="224" y="711"/>
                  </a:lnTo>
                  <a:lnTo>
                    <a:pt x="223" y="711"/>
                  </a:lnTo>
                  <a:lnTo>
                    <a:pt x="222" y="711"/>
                  </a:lnTo>
                  <a:lnTo>
                    <a:pt x="221" y="712"/>
                  </a:lnTo>
                  <a:lnTo>
                    <a:pt x="220" y="712"/>
                  </a:lnTo>
                  <a:lnTo>
                    <a:pt x="218" y="712"/>
                  </a:lnTo>
                  <a:lnTo>
                    <a:pt x="216" y="712"/>
                  </a:lnTo>
                  <a:lnTo>
                    <a:pt x="215" y="712"/>
                  </a:lnTo>
                  <a:lnTo>
                    <a:pt x="215" y="711"/>
                  </a:lnTo>
                  <a:lnTo>
                    <a:pt x="214" y="711"/>
                  </a:lnTo>
                  <a:lnTo>
                    <a:pt x="213" y="712"/>
                  </a:lnTo>
                  <a:lnTo>
                    <a:pt x="212" y="712"/>
                  </a:lnTo>
                  <a:lnTo>
                    <a:pt x="211" y="712"/>
                  </a:lnTo>
                  <a:lnTo>
                    <a:pt x="209" y="712"/>
                  </a:lnTo>
                  <a:lnTo>
                    <a:pt x="208" y="711"/>
                  </a:lnTo>
                  <a:lnTo>
                    <a:pt x="208" y="710"/>
                  </a:lnTo>
                  <a:lnTo>
                    <a:pt x="208" y="709"/>
                  </a:lnTo>
                  <a:lnTo>
                    <a:pt x="208" y="708"/>
                  </a:lnTo>
                  <a:lnTo>
                    <a:pt x="207" y="708"/>
                  </a:lnTo>
                  <a:lnTo>
                    <a:pt x="207" y="707"/>
                  </a:lnTo>
                  <a:lnTo>
                    <a:pt x="206" y="705"/>
                  </a:lnTo>
                  <a:lnTo>
                    <a:pt x="206" y="703"/>
                  </a:lnTo>
                  <a:lnTo>
                    <a:pt x="205" y="702"/>
                  </a:lnTo>
                  <a:lnTo>
                    <a:pt x="204" y="700"/>
                  </a:lnTo>
                  <a:lnTo>
                    <a:pt x="204" y="699"/>
                  </a:lnTo>
                  <a:lnTo>
                    <a:pt x="205" y="699"/>
                  </a:lnTo>
                  <a:lnTo>
                    <a:pt x="205" y="698"/>
                  </a:lnTo>
                  <a:lnTo>
                    <a:pt x="206" y="698"/>
                  </a:lnTo>
                  <a:lnTo>
                    <a:pt x="207" y="698"/>
                  </a:lnTo>
                  <a:lnTo>
                    <a:pt x="208" y="698"/>
                  </a:lnTo>
                  <a:lnTo>
                    <a:pt x="209" y="699"/>
                  </a:lnTo>
                  <a:lnTo>
                    <a:pt x="209" y="698"/>
                  </a:lnTo>
                  <a:lnTo>
                    <a:pt x="209" y="695"/>
                  </a:lnTo>
                  <a:lnTo>
                    <a:pt x="209" y="694"/>
                  </a:lnTo>
                  <a:lnTo>
                    <a:pt x="209" y="693"/>
                  </a:lnTo>
                  <a:lnTo>
                    <a:pt x="209" y="691"/>
                  </a:lnTo>
                  <a:lnTo>
                    <a:pt x="213" y="690"/>
                  </a:lnTo>
                  <a:lnTo>
                    <a:pt x="214" y="689"/>
                  </a:lnTo>
                  <a:lnTo>
                    <a:pt x="215" y="689"/>
                  </a:lnTo>
                  <a:lnTo>
                    <a:pt x="219" y="687"/>
                  </a:lnTo>
                  <a:lnTo>
                    <a:pt x="220" y="686"/>
                  </a:lnTo>
                  <a:lnTo>
                    <a:pt x="223" y="685"/>
                  </a:lnTo>
                  <a:lnTo>
                    <a:pt x="225" y="684"/>
                  </a:lnTo>
                  <a:lnTo>
                    <a:pt x="230" y="681"/>
                  </a:lnTo>
                  <a:lnTo>
                    <a:pt x="231" y="681"/>
                  </a:lnTo>
                  <a:lnTo>
                    <a:pt x="236" y="678"/>
                  </a:lnTo>
                  <a:lnTo>
                    <a:pt x="238" y="677"/>
                  </a:lnTo>
                  <a:lnTo>
                    <a:pt x="237" y="676"/>
                  </a:lnTo>
                  <a:lnTo>
                    <a:pt x="236" y="675"/>
                  </a:lnTo>
                  <a:lnTo>
                    <a:pt x="236" y="674"/>
                  </a:lnTo>
                  <a:lnTo>
                    <a:pt x="234" y="674"/>
                  </a:lnTo>
                  <a:lnTo>
                    <a:pt x="234" y="673"/>
                  </a:lnTo>
                  <a:lnTo>
                    <a:pt x="233" y="673"/>
                  </a:lnTo>
                  <a:lnTo>
                    <a:pt x="233" y="672"/>
                  </a:lnTo>
                  <a:lnTo>
                    <a:pt x="232" y="672"/>
                  </a:lnTo>
                  <a:lnTo>
                    <a:pt x="232" y="671"/>
                  </a:lnTo>
                  <a:lnTo>
                    <a:pt x="231" y="671"/>
                  </a:lnTo>
                  <a:lnTo>
                    <a:pt x="231" y="670"/>
                  </a:lnTo>
                  <a:lnTo>
                    <a:pt x="231" y="669"/>
                  </a:lnTo>
                  <a:lnTo>
                    <a:pt x="230" y="669"/>
                  </a:lnTo>
                  <a:lnTo>
                    <a:pt x="229" y="668"/>
                  </a:lnTo>
                  <a:lnTo>
                    <a:pt x="228" y="668"/>
                  </a:lnTo>
                  <a:lnTo>
                    <a:pt x="228" y="667"/>
                  </a:lnTo>
                  <a:lnTo>
                    <a:pt x="227" y="666"/>
                  </a:lnTo>
                  <a:lnTo>
                    <a:pt x="226" y="665"/>
                  </a:lnTo>
                  <a:lnTo>
                    <a:pt x="226" y="664"/>
                  </a:lnTo>
                  <a:lnTo>
                    <a:pt x="225" y="664"/>
                  </a:lnTo>
                  <a:lnTo>
                    <a:pt x="225" y="663"/>
                  </a:lnTo>
                  <a:lnTo>
                    <a:pt x="224" y="663"/>
                  </a:lnTo>
                  <a:lnTo>
                    <a:pt x="224" y="662"/>
                  </a:lnTo>
                  <a:lnTo>
                    <a:pt x="224" y="661"/>
                  </a:lnTo>
                  <a:lnTo>
                    <a:pt x="223" y="661"/>
                  </a:lnTo>
                  <a:lnTo>
                    <a:pt x="223" y="660"/>
                  </a:lnTo>
                  <a:lnTo>
                    <a:pt x="222" y="660"/>
                  </a:lnTo>
                  <a:lnTo>
                    <a:pt x="221" y="660"/>
                  </a:lnTo>
                  <a:lnTo>
                    <a:pt x="220" y="660"/>
                  </a:lnTo>
                  <a:lnTo>
                    <a:pt x="217" y="659"/>
                  </a:lnTo>
                  <a:lnTo>
                    <a:pt x="216" y="658"/>
                  </a:lnTo>
                  <a:lnTo>
                    <a:pt x="214" y="657"/>
                  </a:lnTo>
                  <a:lnTo>
                    <a:pt x="212" y="657"/>
                  </a:lnTo>
                  <a:lnTo>
                    <a:pt x="209" y="656"/>
                  </a:lnTo>
                  <a:lnTo>
                    <a:pt x="206" y="655"/>
                  </a:lnTo>
                  <a:lnTo>
                    <a:pt x="201" y="651"/>
                  </a:lnTo>
                  <a:lnTo>
                    <a:pt x="200" y="651"/>
                  </a:lnTo>
                  <a:lnTo>
                    <a:pt x="200" y="652"/>
                  </a:lnTo>
                  <a:lnTo>
                    <a:pt x="199" y="652"/>
                  </a:lnTo>
                  <a:lnTo>
                    <a:pt x="197" y="652"/>
                  </a:lnTo>
                  <a:lnTo>
                    <a:pt x="196" y="653"/>
                  </a:lnTo>
                  <a:lnTo>
                    <a:pt x="195" y="653"/>
                  </a:lnTo>
                  <a:lnTo>
                    <a:pt x="195" y="655"/>
                  </a:lnTo>
                  <a:lnTo>
                    <a:pt x="194" y="656"/>
                  </a:lnTo>
                  <a:lnTo>
                    <a:pt x="193" y="656"/>
                  </a:lnTo>
                  <a:lnTo>
                    <a:pt x="192" y="656"/>
                  </a:lnTo>
                  <a:lnTo>
                    <a:pt x="192" y="657"/>
                  </a:lnTo>
                  <a:lnTo>
                    <a:pt x="192" y="656"/>
                  </a:lnTo>
                  <a:lnTo>
                    <a:pt x="191" y="656"/>
                  </a:lnTo>
                  <a:lnTo>
                    <a:pt x="190" y="656"/>
                  </a:lnTo>
                  <a:lnTo>
                    <a:pt x="189" y="656"/>
                  </a:lnTo>
                  <a:lnTo>
                    <a:pt x="189" y="657"/>
                  </a:lnTo>
                  <a:lnTo>
                    <a:pt x="188" y="657"/>
                  </a:lnTo>
                  <a:lnTo>
                    <a:pt x="188" y="656"/>
                  </a:lnTo>
                  <a:lnTo>
                    <a:pt x="187" y="657"/>
                  </a:lnTo>
                  <a:lnTo>
                    <a:pt x="187" y="658"/>
                  </a:lnTo>
                  <a:lnTo>
                    <a:pt x="186" y="658"/>
                  </a:lnTo>
                  <a:lnTo>
                    <a:pt x="184" y="659"/>
                  </a:lnTo>
                  <a:lnTo>
                    <a:pt x="183" y="659"/>
                  </a:lnTo>
                  <a:lnTo>
                    <a:pt x="182" y="659"/>
                  </a:lnTo>
                  <a:lnTo>
                    <a:pt x="181" y="659"/>
                  </a:lnTo>
                  <a:lnTo>
                    <a:pt x="181" y="660"/>
                  </a:lnTo>
                  <a:lnTo>
                    <a:pt x="181" y="659"/>
                  </a:lnTo>
                  <a:lnTo>
                    <a:pt x="181" y="660"/>
                  </a:lnTo>
                  <a:lnTo>
                    <a:pt x="180" y="660"/>
                  </a:lnTo>
                  <a:lnTo>
                    <a:pt x="179" y="660"/>
                  </a:lnTo>
                  <a:lnTo>
                    <a:pt x="179" y="661"/>
                  </a:lnTo>
                  <a:lnTo>
                    <a:pt x="178" y="661"/>
                  </a:lnTo>
                  <a:lnTo>
                    <a:pt x="177" y="661"/>
                  </a:lnTo>
                  <a:lnTo>
                    <a:pt x="176" y="662"/>
                  </a:lnTo>
                  <a:lnTo>
                    <a:pt x="176" y="660"/>
                  </a:lnTo>
                  <a:lnTo>
                    <a:pt x="176" y="659"/>
                  </a:lnTo>
                  <a:lnTo>
                    <a:pt x="175" y="658"/>
                  </a:lnTo>
                  <a:lnTo>
                    <a:pt x="175" y="656"/>
                  </a:lnTo>
                  <a:lnTo>
                    <a:pt x="174" y="653"/>
                  </a:lnTo>
                  <a:lnTo>
                    <a:pt x="173" y="651"/>
                  </a:lnTo>
                  <a:lnTo>
                    <a:pt x="172" y="649"/>
                  </a:lnTo>
                  <a:lnTo>
                    <a:pt x="170" y="643"/>
                  </a:lnTo>
                  <a:lnTo>
                    <a:pt x="169" y="639"/>
                  </a:lnTo>
                  <a:lnTo>
                    <a:pt x="168" y="637"/>
                  </a:lnTo>
                  <a:lnTo>
                    <a:pt x="166" y="633"/>
                  </a:lnTo>
                  <a:lnTo>
                    <a:pt x="166" y="632"/>
                  </a:lnTo>
                  <a:lnTo>
                    <a:pt x="166" y="631"/>
                  </a:lnTo>
                  <a:lnTo>
                    <a:pt x="163" y="625"/>
                  </a:lnTo>
                  <a:lnTo>
                    <a:pt x="158" y="613"/>
                  </a:lnTo>
                  <a:lnTo>
                    <a:pt x="157" y="610"/>
                  </a:lnTo>
                  <a:lnTo>
                    <a:pt x="157" y="609"/>
                  </a:lnTo>
                  <a:lnTo>
                    <a:pt x="156" y="609"/>
                  </a:lnTo>
                  <a:lnTo>
                    <a:pt x="156" y="608"/>
                  </a:lnTo>
                  <a:lnTo>
                    <a:pt x="155" y="606"/>
                  </a:lnTo>
                  <a:lnTo>
                    <a:pt x="153" y="593"/>
                  </a:lnTo>
                  <a:lnTo>
                    <a:pt x="154" y="585"/>
                  </a:lnTo>
                  <a:lnTo>
                    <a:pt x="154" y="577"/>
                  </a:lnTo>
                  <a:lnTo>
                    <a:pt x="153" y="577"/>
                  </a:lnTo>
                  <a:lnTo>
                    <a:pt x="153" y="576"/>
                  </a:lnTo>
                  <a:lnTo>
                    <a:pt x="152" y="576"/>
                  </a:lnTo>
                  <a:lnTo>
                    <a:pt x="152" y="575"/>
                  </a:lnTo>
                  <a:lnTo>
                    <a:pt x="152" y="574"/>
                  </a:lnTo>
                  <a:lnTo>
                    <a:pt x="151" y="574"/>
                  </a:lnTo>
                  <a:lnTo>
                    <a:pt x="150" y="574"/>
                  </a:lnTo>
                  <a:lnTo>
                    <a:pt x="150" y="573"/>
                  </a:lnTo>
                  <a:lnTo>
                    <a:pt x="149" y="573"/>
                  </a:lnTo>
                  <a:lnTo>
                    <a:pt x="149" y="574"/>
                  </a:lnTo>
                  <a:lnTo>
                    <a:pt x="148" y="574"/>
                  </a:lnTo>
                  <a:lnTo>
                    <a:pt x="147" y="574"/>
                  </a:lnTo>
                  <a:lnTo>
                    <a:pt x="147" y="573"/>
                  </a:lnTo>
                  <a:lnTo>
                    <a:pt x="147" y="574"/>
                  </a:lnTo>
                  <a:lnTo>
                    <a:pt x="146" y="573"/>
                  </a:lnTo>
                  <a:lnTo>
                    <a:pt x="146" y="574"/>
                  </a:lnTo>
                  <a:lnTo>
                    <a:pt x="145" y="574"/>
                  </a:lnTo>
                  <a:lnTo>
                    <a:pt x="144" y="574"/>
                  </a:lnTo>
                  <a:lnTo>
                    <a:pt x="143" y="573"/>
                  </a:lnTo>
                  <a:lnTo>
                    <a:pt x="144" y="573"/>
                  </a:lnTo>
                  <a:lnTo>
                    <a:pt x="143" y="573"/>
                  </a:lnTo>
                  <a:lnTo>
                    <a:pt x="144" y="573"/>
                  </a:lnTo>
                  <a:lnTo>
                    <a:pt x="144" y="572"/>
                  </a:lnTo>
                  <a:lnTo>
                    <a:pt x="143" y="572"/>
                  </a:lnTo>
                  <a:lnTo>
                    <a:pt x="143" y="571"/>
                  </a:lnTo>
                  <a:lnTo>
                    <a:pt x="143" y="570"/>
                  </a:lnTo>
                  <a:lnTo>
                    <a:pt x="142" y="570"/>
                  </a:lnTo>
                  <a:lnTo>
                    <a:pt x="142" y="569"/>
                  </a:lnTo>
                  <a:lnTo>
                    <a:pt x="142" y="568"/>
                  </a:lnTo>
                  <a:lnTo>
                    <a:pt x="142" y="567"/>
                  </a:lnTo>
                  <a:lnTo>
                    <a:pt x="141" y="567"/>
                  </a:lnTo>
                  <a:lnTo>
                    <a:pt x="141" y="566"/>
                  </a:lnTo>
                  <a:lnTo>
                    <a:pt x="141" y="565"/>
                  </a:lnTo>
                  <a:lnTo>
                    <a:pt x="141" y="564"/>
                  </a:lnTo>
                  <a:lnTo>
                    <a:pt x="142" y="565"/>
                  </a:lnTo>
                  <a:lnTo>
                    <a:pt x="142" y="564"/>
                  </a:lnTo>
                  <a:lnTo>
                    <a:pt x="143" y="564"/>
                  </a:lnTo>
                  <a:lnTo>
                    <a:pt x="143" y="563"/>
                  </a:lnTo>
                  <a:lnTo>
                    <a:pt x="142" y="563"/>
                  </a:lnTo>
                  <a:lnTo>
                    <a:pt x="142" y="562"/>
                  </a:lnTo>
                  <a:lnTo>
                    <a:pt x="141" y="562"/>
                  </a:lnTo>
                  <a:lnTo>
                    <a:pt x="141" y="561"/>
                  </a:lnTo>
                  <a:lnTo>
                    <a:pt x="141" y="560"/>
                  </a:lnTo>
                  <a:lnTo>
                    <a:pt x="142" y="560"/>
                  </a:lnTo>
                  <a:lnTo>
                    <a:pt x="143" y="560"/>
                  </a:lnTo>
                  <a:lnTo>
                    <a:pt x="143" y="559"/>
                  </a:lnTo>
                  <a:lnTo>
                    <a:pt x="144" y="559"/>
                  </a:lnTo>
                  <a:lnTo>
                    <a:pt x="144" y="558"/>
                  </a:lnTo>
                  <a:lnTo>
                    <a:pt x="143" y="558"/>
                  </a:lnTo>
                  <a:lnTo>
                    <a:pt x="142" y="558"/>
                  </a:lnTo>
                  <a:lnTo>
                    <a:pt x="141" y="558"/>
                  </a:lnTo>
                  <a:lnTo>
                    <a:pt x="141" y="557"/>
                  </a:lnTo>
                  <a:lnTo>
                    <a:pt x="141" y="556"/>
                  </a:lnTo>
                  <a:lnTo>
                    <a:pt x="142" y="556"/>
                  </a:lnTo>
                  <a:lnTo>
                    <a:pt x="142" y="555"/>
                  </a:lnTo>
                  <a:lnTo>
                    <a:pt x="143" y="553"/>
                  </a:lnTo>
                  <a:lnTo>
                    <a:pt x="142" y="553"/>
                  </a:lnTo>
                  <a:lnTo>
                    <a:pt x="142" y="552"/>
                  </a:lnTo>
                  <a:lnTo>
                    <a:pt x="142" y="551"/>
                  </a:lnTo>
                  <a:lnTo>
                    <a:pt x="142" y="550"/>
                  </a:lnTo>
                  <a:lnTo>
                    <a:pt x="142" y="549"/>
                  </a:lnTo>
                  <a:lnTo>
                    <a:pt x="141" y="549"/>
                  </a:lnTo>
                  <a:lnTo>
                    <a:pt x="141" y="548"/>
                  </a:lnTo>
                  <a:lnTo>
                    <a:pt x="141" y="547"/>
                  </a:lnTo>
                  <a:lnTo>
                    <a:pt x="142" y="547"/>
                  </a:lnTo>
                  <a:lnTo>
                    <a:pt x="142" y="546"/>
                  </a:lnTo>
                  <a:lnTo>
                    <a:pt x="142" y="545"/>
                  </a:lnTo>
                  <a:lnTo>
                    <a:pt x="141" y="545"/>
                  </a:lnTo>
                  <a:lnTo>
                    <a:pt x="141" y="544"/>
                  </a:lnTo>
                  <a:lnTo>
                    <a:pt x="140" y="544"/>
                  </a:lnTo>
                  <a:lnTo>
                    <a:pt x="140" y="543"/>
                  </a:lnTo>
                  <a:lnTo>
                    <a:pt x="141" y="543"/>
                  </a:lnTo>
                  <a:lnTo>
                    <a:pt x="141" y="542"/>
                  </a:lnTo>
                  <a:lnTo>
                    <a:pt x="141" y="541"/>
                  </a:lnTo>
                  <a:lnTo>
                    <a:pt x="140" y="541"/>
                  </a:lnTo>
                  <a:lnTo>
                    <a:pt x="139" y="541"/>
                  </a:lnTo>
                  <a:lnTo>
                    <a:pt x="139" y="540"/>
                  </a:lnTo>
                  <a:lnTo>
                    <a:pt x="139" y="539"/>
                  </a:lnTo>
                  <a:lnTo>
                    <a:pt x="140" y="539"/>
                  </a:lnTo>
                  <a:lnTo>
                    <a:pt x="139" y="538"/>
                  </a:lnTo>
                  <a:lnTo>
                    <a:pt x="140" y="538"/>
                  </a:lnTo>
                  <a:lnTo>
                    <a:pt x="141" y="538"/>
                  </a:lnTo>
                  <a:lnTo>
                    <a:pt x="140" y="538"/>
                  </a:lnTo>
                  <a:lnTo>
                    <a:pt x="141" y="538"/>
                  </a:lnTo>
                  <a:lnTo>
                    <a:pt x="141" y="537"/>
                  </a:lnTo>
                  <a:lnTo>
                    <a:pt x="141" y="538"/>
                  </a:lnTo>
                  <a:lnTo>
                    <a:pt x="142" y="538"/>
                  </a:lnTo>
                  <a:lnTo>
                    <a:pt x="142" y="537"/>
                  </a:lnTo>
                  <a:lnTo>
                    <a:pt x="143" y="537"/>
                  </a:lnTo>
                  <a:lnTo>
                    <a:pt x="144" y="537"/>
                  </a:lnTo>
                  <a:lnTo>
                    <a:pt x="144" y="536"/>
                  </a:lnTo>
                  <a:lnTo>
                    <a:pt x="144" y="535"/>
                  </a:lnTo>
                  <a:lnTo>
                    <a:pt x="143" y="535"/>
                  </a:lnTo>
                  <a:lnTo>
                    <a:pt x="143" y="534"/>
                  </a:lnTo>
                  <a:lnTo>
                    <a:pt x="142" y="534"/>
                  </a:lnTo>
                  <a:lnTo>
                    <a:pt x="141" y="534"/>
                  </a:lnTo>
                  <a:lnTo>
                    <a:pt x="141" y="533"/>
                  </a:lnTo>
                  <a:lnTo>
                    <a:pt x="141" y="532"/>
                  </a:lnTo>
                  <a:lnTo>
                    <a:pt x="140" y="532"/>
                  </a:lnTo>
                  <a:lnTo>
                    <a:pt x="140" y="531"/>
                  </a:lnTo>
                  <a:lnTo>
                    <a:pt x="140" y="530"/>
                  </a:lnTo>
                  <a:lnTo>
                    <a:pt x="141" y="530"/>
                  </a:lnTo>
                  <a:lnTo>
                    <a:pt x="141" y="528"/>
                  </a:lnTo>
                  <a:lnTo>
                    <a:pt x="141" y="530"/>
                  </a:lnTo>
                  <a:lnTo>
                    <a:pt x="141" y="528"/>
                  </a:lnTo>
                  <a:lnTo>
                    <a:pt x="142" y="528"/>
                  </a:lnTo>
                  <a:lnTo>
                    <a:pt x="141" y="528"/>
                  </a:lnTo>
                  <a:lnTo>
                    <a:pt x="142" y="528"/>
                  </a:lnTo>
                  <a:lnTo>
                    <a:pt x="142" y="527"/>
                  </a:lnTo>
                  <a:lnTo>
                    <a:pt x="142" y="526"/>
                  </a:lnTo>
                  <a:lnTo>
                    <a:pt x="141" y="526"/>
                  </a:lnTo>
                  <a:lnTo>
                    <a:pt x="142" y="526"/>
                  </a:lnTo>
                  <a:lnTo>
                    <a:pt x="142" y="525"/>
                  </a:lnTo>
                  <a:lnTo>
                    <a:pt x="142" y="524"/>
                  </a:lnTo>
                  <a:lnTo>
                    <a:pt x="142" y="523"/>
                  </a:lnTo>
                  <a:lnTo>
                    <a:pt x="142" y="522"/>
                  </a:lnTo>
                  <a:lnTo>
                    <a:pt x="142" y="521"/>
                  </a:lnTo>
                  <a:lnTo>
                    <a:pt x="141" y="521"/>
                  </a:lnTo>
                  <a:lnTo>
                    <a:pt x="141" y="520"/>
                  </a:lnTo>
                  <a:lnTo>
                    <a:pt x="140" y="520"/>
                  </a:lnTo>
                  <a:lnTo>
                    <a:pt x="140" y="519"/>
                  </a:lnTo>
                  <a:lnTo>
                    <a:pt x="140" y="518"/>
                  </a:lnTo>
                  <a:lnTo>
                    <a:pt x="141" y="518"/>
                  </a:lnTo>
                  <a:lnTo>
                    <a:pt x="141" y="517"/>
                  </a:lnTo>
                  <a:lnTo>
                    <a:pt x="142" y="517"/>
                  </a:lnTo>
                  <a:lnTo>
                    <a:pt x="142" y="516"/>
                  </a:lnTo>
                  <a:lnTo>
                    <a:pt x="142" y="515"/>
                  </a:lnTo>
                  <a:lnTo>
                    <a:pt x="142" y="514"/>
                  </a:lnTo>
                  <a:lnTo>
                    <a:pt x="142" y="513"/>
                  </a:lnTo>
                  <a:lnTo>
                    <a:pt x="143" y="513"/>
                  </a:lnTo>
                  <a:lnTo>
                    <a:pt x="143" y="512"/>
                  </a:lnTo>
                  <a:lnTo>
                    <a:pt x="143" y="511"/>
                  </a:lnTo>
                  <a:lnTo>
                    <a:pt x="143" y="510"/>
                  </a:lnTo>
                  <a:lnTo>
                    <a:pt x="142" y="510"/>
                  </a:lnTo>
                  <a:lnTo>
                    <a:pt x="142" y="509"/>
                  </a:lnTo>
                  <a:lnTo>
                    <a:pt x="143" y="509"/>
                  </a:lnTo>
                  <a:lnTo>
                    <a:pt x="143" y="508"/>
                  </a:lnTo>
                  <a:lnTo>
                    <a:pt x="144" y="508"/>
                  </a:lnTo>
                  <a:lnTo>
                    <a:pt x="144" y="507"/>
                  </a:lnTo>
                  <a:lnTo>
                    <a:pt x="145" y="507"/>
                  </a:lnTo>
                  <a:lnTo>
                    <a:pt x="146" y="507"/>
                  </a:lnTo>
                  <a:lnTo>
                    <a:pt x="147" y="507"/>
                  </a:lnTo>
                  <a:lnTo>
                    <a:pt x="147" y="506"/>
                  </a:lnTo>
                  <a:lnTo>
                    <a:pt x="146" y="506"/>
                  </a:lnTo>
                  <a:lnTo>
                    <a:pt x="145" y="506"/>
                  </a:lnTo>
                  <a:lnTo>
                    <a:pt x="145" y="505"/>
                  </a:lnTo>
                  <a:lnTo>
                    <a:pt x="146" y="505"/>
                  </a:lnTo>
                  <a:lnTo>
                    <a:pt x="146" y="503"/>
                  </a:lnTo>
                  <a:lnTo>
                    <a:pt x="146" y="502"/>
                  </a:lnTo>
                  <a:lnTo>
                    <a:pt x="145" y="502"/>
                  </a:lnTo>
                  <a:lnTo>
                    <a:pt x="144" y="502"/>
                  </a:lnTo>
                  <a:lnTo>
                    <a:pt x="144" y="501"/>
                  </a:lnTo>
                  <a:lnTo>
                    <a:pt x="144" y="500"/>
                  </a:lnTo>
                  <a:lnTo>
                    <a:pt x="143" y="499"/>
                  </a:lnTo>
                  <a:lnTo>
                    <a:pt x="143" y="498"/>
                  </a:lnTo>
                  <a:lnTo>
                    <a:pt x="143" y="497"/>
                  </a:lnTo>
                  <a:lnTo>
                    <a:pt x="142" y="497"/>
                  </a:lnTo>
                  <a:lnTo>
                    <a:pt x="141" y="497"/>
                  </a:lnTo>
                  <a:lnTo>
                    <a:pt x="141" y="498"/>
                  </a:lnTo>
                  <a:lnTo>
                    <a:pt x="140" y="498"/>
                  </a:lnTo>
                  <a:lnTo>
                    <a:pt x="140" y="499"/>
                  </a:lnTo>
                  <a:lnTo>
                    <a:pt x="139" y="499"/>
                  </a:lnTo>
                  <a:lnTo>
                    <a:pt x="138" y="499"/>
                  </a:lnTo>
                  <a:lnTo>
                    <a:pt x="137" y="499"/>
                  </a:lnTo>
                  <a:lnTo>
                    <a:pt x="136" y="499"/>
                  </a:lnTo>
                  <a:lnTo>
                    <a:pt x="136" y="498"/>
                  </a:lnTo>
                  <a:lnTo>
                    <a:pt x="134" y="498"/>
                  </a:lnTo>
                  <a:lnTo>
                    <a:pt x="136" y="498"/>
                  </a:lnTo>
                  <a:lnTo>
                    <a:pt x="137" y="498"/>
                  </a:lnTo>
                  <a:lnTo>
                    <a:pt x="137" y="497"/>
                  </a:lnTo>
                  <a:lnTo>
                    <a:pt x="138" y="497"/>
                  </a:lnTo>
                  <a:lnTo>
                    <a:pt x="138" y="496"/>
                  </a:lnTo>
                  <a:lnTo>
                    <a:pt x="137" y="496"/>
                  </a:lnTo>
                  <a:lnTo>
                    <a:pt x="138" y="496"/>
                  </a:lnTo>
                  <a:lnTo>
                    <a:pt x="139" y="496"/>
                  </a:lnTo>
                  <a:lnTo>
                    <a:pt x="139" y="495"/>
                  </a:lnTo>
                  <a:lnTo>
                    <a:pt x="138" y="495"/>
                  </a:lnTo>
                  <a:lnTo>
                    <a:pt x="138" y="494"/>
                  </a:lnTo>
                  <a:lnTo>
                    <a:pt x="139" y="494"/>
                  </a:lnTo>
                  <a:lnTo>
                    <a:pt x="139" y="493"/>
                  </a:lnTo>
                  <a:lnTo>
                    <a:pt x="140" y="493"/>
                  </a:lnTo>
                  <a:lnTo>
                    <a:pt x="140" y="492"/>
                  </a:lnTo>
                  <a:lnTo>
                    <a:pt x="141" y="492"/>
                  </a:lnTo>
                  <a:lnTo>
                    <a:pt x="142" y="492"/>
                  </a:lnTo>
                  <a:lnTo>
                    <a:pt x="142" y="491"/>
                  </a:lnTo>
                  <a:lnTo>
                    <a:pt x="142" y="490"/>
                  </a:lnTo>
                  <a:lnTo>
                    <a:pt x="143" y="490"/>
                  </a:lnTo>
                  <a:lnTo>
                    <a:pt x="142" y="490"/>
                  </a:lnTo>
                  <a:lnTo>
                    <a:pt x="142" y="489"/>
                  </a:lnTo>
                  <a:lnTo>
                    <a:pt x="142" y="488"/>
                  </a:lnTo>
                  <a:lnTo>
                    <a:pt x="142" y="487"/>
                  </a:lnTo>
                  <a:lnTo>
                    <a:pt x="143" y="487"/>
                  </a:lnTo>
                  <a:lnTo>
                    <a:pt x="143" y="486"/>
                  </a:lnTo>
                  <a:lnTo>
                    <a:pt x="144" y="486"/>
                  </a:lnTo>
                  <a:lnTo>
                    <a:pt x="144" y="485"/>
                  </a:lnTo>
                  <a:lnTo>
                    <a:pt x="145" y="485"/>
                  </a:lnTo>
                  <a:lnTo>
                    <a:pt x="145" y="484"/>
                  </a:lnTo>
                  <a:lnTo>
                    <a:pt x="144" y="484"/>
                  </a:lnTo>
                  <a:lnTo>
                    <a:pt x="143" y="484"/>
                  </a:lnTo>
                  <a:lnTo>
                    <a:pt x="142" y="484"/>
                  </a:lnTo>
                  <a:lnTo>
                    <a:pt x="142" y="483"/>
                  </a:lnTo>
                  <a:lnTo>
                    <a:pt x="142" y="482"/>
                  </a:lnTo>
                  <a:lnTo>
                    <a:pt x="142" y="481"/>
                  </a:lnTo>
                  <a:lnTo>
                    <a:pt x="143" y="481"/>
                  </a:lnTo>
                  <a:lnTo>
                    <a:pt x="144" y="481"/>
                  </a:lnTo>
                  <a:lnTo>
                    <a:pt x="144" y="480"/>
                  </a:lnTo>
                  <a:lnTo>
                    <a:pt x="145" y="480"/>
                  </a:lnTo>
                  <a:lnTo>
                    <a:pt x="145" y="478"/>
                  </a:lnTo>
                  <a:lnTo>
                    <a:pt x="146" y="478"/>
                  </a:lnTo>
                  <a:lnTo>
                    <a:pt x="146" y="477"/>
                  </a:lnTo>
                  <a:lnTo>
                    <a:pt x="146" y="476"/>
                  </a:lnTo>
                  <a:lnTo>
                    <a:pt x="145" y="476"/>
                  </a:lnTo>
                  <a:lnTo>
                    <a:pt x="145" y="477"/>
                  </a:lnTo>
                  <a:lnTo>
                    <a:pt x="145" y="476"/>
                  </a:lnTo>
                  <a:lnTo>
                    <a:pt x="144" y="476"/>
                  </a:lnTo>
                  <a:lnTo>
                    <a:pt x="144" y="475"/>
                  </a:lnTo>
                  <a:lnTo>
                    <a:pt x="143" y="475"/>
                  </a:lnTo>
                  <a:lnTo>
                    <a:pt x="143" y="474"/>
                  </a:lnTo>
                  <a:lnTo>
                    <a:pt x="142" y="474"/>
                  </a:lnTo>
                  <a:lnTo>
                    <a:pt x="142" y="473"/>
                  </a:lnTo>
                  <a:lnTo>
                    <a:pt x="143" y="473"/>
                  </a:lnTo>
                  <a:lnTo>
                    <a:pt x="143" y="474"/>
                  </a:lnTo>
                  <a:lnTo>
                    <a:pt x="143" y="473"/>
                  </a:lnTo>
                  <a:lnTo>
                    <a:pt x="144" y="473"/>
                  </a:lnTo>
                  <a:lnTo>
                    <a:pt x="143" y="473"/>
                  </a:lnTo>
                  <a:lnTo>
                    <a:pt x="143" y="472"/>
                  </a:lnTo>
                  <a:lnTo>
                    <a:pt x="142" y="472"/>
                  </a:lnTo>
                  <a:lnTo>
                    <a:pt x="143" y="472"/>
                  </a:lnTo>
                  <a:lnTo>
                    <a:pt x="143" y="471"/>
                  </a:lnTo>
                  <a:lnTo>
                    <a:pt x="142" y="471"/>
                  </a:lnTo>
                  <a:lnTo>
                    <a:pt x="142" y="470"/>
                  </a:lnTo>
                  <a:lnTo>
                    <a:pt x="141" y="470"/>
                  </a:lnTo>
                  <a:lnTo>
                    <a:pt x="141" y="469"/>
                  </a:lnTo>
                  <a:lnTo>
                    <a:pt x="141" y="468"/>
                  </a:lnTo>
                  <a:lnTo>
                    <a:pt x="142" y="468"/>
                  </a:lnTo>
                  <a:lnTo>
                    <a:pt x="142" y="467"/>
                  </a:lnTo>
                  <a:lnTo>
                    <a:pt x="142" y="466"/>
                  </a:lnTo>
                  <a:lnTo>
                    <a:pt x="141" y="466"/>
                  </a:lnTo>
                  <a:lnTo>
                    <a:pt x="141" y="465"/>
                  </a:lnTo>
                  <a:lnTo>
                    <a:pt x="140" y="465"/>
                  </a:lnTo>
                  <a:lnTo>
                    <a:pt x="139" y="466"/>
                  </a:lnTo>
                  <a:lnTo>
                    <a:pt x="139" y="465"/>
                  </a:lnTo>
                  <a:lnTo>
                    <a:pt x="138" y="465"/>
                  </a:lnTo>
                  <a:lnTo>
                    <a:pt x="138" y="466"/>
                  </a:lnTo>
                  <a:lnTo>
                    <a:pt x="137" y="466"/>
                  </a:lnTo>
                  <a:lnTo>
                    <a:pt x="136" y="466"/>
                  </a:lnTo>
                  <a:lnTo>
                    <a:pt x="134" y="466"/>
                  </a:lnTo>
                  <a:lnTo>
                    <a:pt x="134" y="465"/>
                  </a:lnTo>
                  <a:lnTo>
                    <a:pt x="134" y="464"/>
                  </a:lnTo>
                  <a:lnTo>
                    <a:pt x="134" y="463"/>
                  </a:lnTo>
                  <a:lnTo>
                    <a:pt x="133" y="463"/>
                  </a:lnTo>
                  <a:lnTo>
                    <a:pt x="133" y="462"/>
                  </a:lnTo>
                  <a:lnTo>
                    <a:pt x="134" y="462"/>
                  </a:lnTo>
                  <a:lnTo>
                    <a:pt x="134" y="461"/>
                  </a:lnTo>
                  <a:lnTo>
                    <a:pt x="134" y="460"/>
                  </a:lnTo>
                  <a:lnTo>
                    <a:pt x="133" y="460"/>
                  </a:lnTo>
                  <a:lnTo>
                    <a:pt x="133" y="459"/>
                  </a:lnTo>
                  <a:lnTo>
                    <a:pt x="133" y="458"/>
                  </a:lnTo>
                  <a:lnTo>
                    <a:pt x="133" y="457"/>
                  </a:lnTo>
                  <a:lnTo>
                    <a:pt x="132" y="457"/>
                  </a:lnTo>
                  <a:lnTo>
                    <a:pt x="132" y="458"/>
                  </a:lnTo>
                  <a:lnTo>
                    <a:pt x="131" y="458"/>
                  </a:lnTo>
                  <a:lnTo>
                    <a:pt x="131" y="457"/>
                  </a:lnTo>
                  <a:lnTo>
                    <a:pt x="130" y="457"/>
                  </a:lnTo>
                  <a:lnTo>
                    <a:pt x="129" y="456"/>
                  </a:lnTo>
                  <a:lnTo>
                    <a:pt x="130" y="455"/>
                  </a:lnTo>
                  <a:lnTo>
                    <a:pt x="129" y="453"/>
                  </a:lnTo>
                  <a:lnTo>
                    <a:pt x="130" y="452"/>
                  </a:lnTo>
                  <a:lnTo>
                    <a:pt x="130" y="451"/>
                  </a:lnTo>
                  <a:lnTo>
                    <a:pt x="130" y="450"/>
                  </a:lnTo>
                  <a:lnTo>
                    <a:pt x="129" y="450"/>
                  </a:lnTo>
                  <a:lnTo>
                    <a:pt x="128" y="449"/>
                  </a:lnTo>
                  <a:lnTo>
                    <a:pt x="127" y="449"/>
                  </a:lnTo>
                  <a:lnTo>
                    <a:pt x="126" y="449"/>
                  </a:lnTo>
                  <a:lnTo>
                    <a:pt x="126" y="448"/>
                  </a:lnTo>
                  <a:lnTo>
                    <a:pt x="126" y="447"/>
                  </a:lnTo>
                  <a:lnTo>
                    <a:pt x="126" y="446"/>
                  </a:lnTo>
                  <a:lnTo>
                    <a:pt x="127" y="446"/>
                  </a:lnTo>
                  <a:lnTo>
                    <a:pt x="127" y="445"/>
                  </a:lnTo>
                  <a:lnTo>
                    <a:pt x="126" y="445"/>
                  </a:lnTo>
                  <a:lnTo>
                    <a:pt x="127" y="445"/>
                  </a:lnTo>
                  <a:lnTo>
                    <a:pt x="127" y="444"/>
                  </a:lnTo>
                  <a:lnTo>
                    <a:pt x="126" y="444"/>
                  </a:lnTo>
                  <a:lnTo>
                    <a:pt x="126" y="443"/>
                  </a:lnTo>
                  <a:lnTo>
                    <a:pt x="126" y="442"/>
                  </a:lnTo>
                  <a:lnTo>
                    <a:pt x="126" y="441"/>
                  </a:lnTo>
                  <a:lnTo>
                    <a:pt x="127" y="441"/>
                  </a:lnTo>
                  <a:lnTo>
                    <a:pt x="128" y="441"/>
                  </a:lnTo>
                  <a:lnTo>
                    <a:pt x="128" y="442"/>
                  </a:lnTo>
                  <a:lnTo>
                    <a:pt x="129" y="442"/>
                  </a:lnTo>
                  <a:lnTo>
                    <a:pt x="129" y="443"/>
                  </a:lnTo>
                  <a:lnTo>
                    <a:pt x="130" y="443"/>
                  </a:lnTo>
                  <a:lnTo>
                    <a:pt x="131" y="442"/>
                  </a:lnTo>
                  <a:lnTo>
                    <a:pt x="132" y="441"/>
                  </a:lnTo>
                  <a:lnTo>
                    <a:pt x="131" y="441"/>
                  </a:lnTo>
                  <a:lnTo>
                    <a:pt x="130" y="440"/>
                  </a:lnTo>
                  <a:lnTo>
                    <a:pt x="131" y="440"/>
                  </a:lnTo>
                  <a:lnTo>
                    <a:pt x="131" y="439"/>
                  </a:lnTo>
                  <a:lnTo>
                    <a:pt x="132" y="439"/>
                  </a:lnTo>
                  <a:lnTo>
                    <a:pt x="132" y="440"/>
                  </a:lnTo>
                  <a:lnTo>
                    <a:pt x="133" y="440"/>
                  </a:lnTo>
                  <a:lnTo>
                    <a:pt x="134" y="440"/>
                  </a:lnTo>
                  <a:lnTo>
                    <a:pt x="136" y="440"/>
                  </a:lnTo>
                  <a:lnTo>
                    <a:pt x="136" y="439"/>
                  </a:lnTo>
                  <a:lnTo>
                    <a:pt x="137" y="439"/>
                  </a:lnTo>
                  <a:lnTo>
                    <a:pt x="137" y="438"/>
                  </a:lnTo>
                  <a:lnTo>
                    <a:pt x="137" y="437"/>
                  </a:lnTo>
                  <a:lnTo>
                    <a:pt x="137" y="436"/>
                  </a:lnTo>
                  <a:lnTo>
                    <a:pt x="136" y="436"/>
                  </a:lnTo>
                  <a:lnTo>
                    <a:pt x="136" y="437"/>
                  </a:lnTo>
                  <a:lnTo>
                    <a:pt x="134" y="437"/>
                  </a:lnTo>
                  <a:lnTo>
                    <a:pt x="133" y="437"/>
                  </a:lnTo>
                  <a:lnTo>
                    <a:pt x="132" y="437"/>
                  </a:lnTo>
                  <a:lnTo>
                    <a:pt x="132" y="436"/>
                  </a:lnTo>
                  <a:lnTo>
                    <a:pt x="131" y="436"/>
                  </a:lnTo>
                  <a:lnTo>
                    <a:pt x="132" y="435"/>
                  </a:lnTo>
                  <a:lnTo>
                    <a:pt x="131" y="435"/>
                  </a:lnTo>
                  <a:lnTo>
                    <a:pt x="131" y="434"/>
                  </a:lnTo>
                  <a:lnTo>
                    <a:pt x="131" y="433"/>
                  </a:lnTo>
                  <a:lnTo>
                    <a:pt x="130" y="432"/>
                  </a:lnTo>
                  <a:lnTo>
                    <a:pt x="130" y="431"/>
                  </a:lnTo>
                  <a:lnTo>
                    <a:pt x="130" y="430"/>
                  </a:lnTo>
                  <a:lnTo>
                    <a:pt x="131" y="428"/>
                  </a:lnTo>
                  <a:lnTo>
                    <a:pt x="131" y="427"/>
                  </a:lnTo>
                  <a:lnTo>
                    <a:pt x="131" y="426"/>
                  </a:lnTo>
                  <a:lnTo>
                    <a:pt x="131" y="427"/>
                  </a:lnTo>
                  <a:lnTo>
                    <a:pt x="131" y="426"/>
                  </a:lnTo>
                  <a:lnTo>
                    <a:pt x="132" y="426"/>
                  </a:lnTo>
                  <a:lnTo>
                    <a:pt x="132" y="425"/>
                  </a:lnTo>
                  <a:lnTo>
                    <a:pt x="131" y="425"/>
                  </a:lnTo>
                  <a:lnTo>
                    <a:pt x="131" y="424"/>
                  </a:lnTo>
                  <a:lnTo>
                    <a:pt x="130" y="423"/>
                  </a:lnTo>
                  <a:lnTo>
                    <a:pt x="130" y="422"/>
                  </a:lnTo>
                  <a:lnTo>
                    <a:pt x="129" y="422"/>
                  </a:lnTo>
                  <a:lnTo>
                    <a:pt x="129" y="421"/>
                  </a:lnTo>
                  <a:lnTo>
                    <a:pt x="128" y="421"/>
                  </a:lnTo>
                  <a:lnTo>
                    <a:pt x="127" y="421"/>
                  </a:lnTo>
                  <a:lnTo>
                    <a:pt x="126" y="421"/>
                  </a:lnTo>
                  <a:lnTo>
                    <a:pt x="126" y="420"/>
                  </a:lnTo>
                  <a:lnTo>
                    <a:pt x="126" y="419"/>
                  </a:lnTo>
                  <a:lnTo>
                    <a:pt x="127" y="419"/>
                  </a:lnTo>
                  <a:lnTo>
                    <a:pt x="127" y="418"/>
                  </a:lnTo>
                  <a:lnTo>
                    <a:pt x="127" y="417"/>
                  </a:lnTo>
                  <a:lnTo>
                    <a:pt x="127" y="416"/>
                  </a:lnTo>
                  <a:lnTo>
                    <a:pt x="126" y="416"/>
                  </a:lnTo>
                  <a:lnTo>
                    <a:pt x="126" y="415"/>
                  </a:lnTo>
                  <a:lnTo>
                    <a:pt x="127" y="415"/>
                  </a:lnTo>
                  <a:lnTo>
                    <a:pt x="127" y="414"/>
                  </a:lnTo>
                  <a:lnTo>
                    <a:pt x="126" y="414"/>
                  </a:lnTo>
                  <a:lnTo>
                    <a:pt x="126" y="413"/>
                  </a:lnTo>
                  <a:lnTo>
                    <a:pt x="127" y="413"/>
                  </a:lnTo>
                  <a:lnTo>
                    <a:pt x="127" y="412"/>
                  </a:lnTo>
                  <a:lnTo>
                    <a:pt x="126" y="412"/>
                  </a:lnTo>
                  <a:lnTo>
                    <a:pt x="126" y="411"/>
                  </a:lnTo>
                  <a:lnTo>
                    <a:pt x="127" y="411"/>
                  </a:lnTo>
                  <a:lnTo>
                    <a:pt x="127" y="410"/>
                  </a:lnTo>
                  <a:lnTo>
                    <a:pt x="126" y="410"/>
                  </a:lnTo>
                  <a:lnTo>
                    <a:pt x="125" y="410"/>
                  </a:lnTo>
                  <a:lnTo>
                    <a:pt x="125" y="411"/>
                  </a:lnTo>
                  <a:lnTo>
                    <a:pt x="124" y="411"/>
                  </a:lnTo>
                  <a:lnTo>
                    <a:pt x="124" y="410"/>
                  </a:lnTo>
                  <a:lnTo>
                    <a:pt x="123" y="410"/>
                  </a:lnTo>
                  <a:lnTo>
                    <a:pt x="122" y="409"/>
                  </a:lnTo>
                  <a:lnTo>
                    <a:pt x="122" y="408"/>
                  </a:lnTo>
                  <a:lnTo>
                    <a:pt x="123" y="408"/>
                  </a:lnTo>
                  <a:lnTo>
                    <a:pt x="123" y="407"/>
                  </a:lnTo>
                  <a:lnTo>
                    <a:pt x="124" y="407"/>
                  </a:lnTo>
                  <a:lnTo>
                    <a:pt x="124" y="406"/>
                  </a:lnTo>
                  <a:lnTo>
                    <a:pt x="123" y="406"/>
                  </a:lnTo>
                  <a:lnTo>
                    <a:pt x="123" y="405"/>
                  </a:lnTo>
                  <a:lnTo>
                    <a:pt x="122" y="405"/>
                  </a:lnTo>
                  <a:lnTo>
                    <a:pt x="122" y="403"/>
                  </a:lnTo>
                  <a:lnTo>
                    <a:pt x="121" y="403"/>
                  </a:lnTo>
                  <a:lnTo>
                    <a:pt x="120" y="403"/>
                  </a:lnTo>
                  <a:lnTo>
                    <a:pt x="119" y="402"/>
                  </a:lnTo>
                  <a:lnTo>
                    <a:pt x="118" y="401"/>
                  </a:lnTo>
                  <a:lnTo>
                    <a:pt x="119" y="401"/>
                  </a:lnTo>
                  <a:lnTo>
                    <a:pt x="119" y="400"/>
                  </a:lnTo>
                  <a:lnTo>
                    <a:pt x="118" y="399"/>
                  </a:lnTo>
                  <a:lnTo>
                    <a:pt x="119" y="399"/>
                  </a:lnTo>
                  <a:lnTo>
                    <a:pt x="119" y="398"/>
                  </a:lnTo>
                  <a:lnTo>
                    <a:pt x="118" y="398"/>
                  </a:lnTo>
                  <a:lnTo>
                    <a:pt x="117" y="398"/>
                  </a:lnTo>
                  <a:lnTo>
                    <a:pt x="116" y="398"/>
                  </a:lnTo>
                  <a:lnTo>
                    <a:pt x="116" y="397"/>
                  </a:lnTo>
                  <a:lnTo>
                    <a:pt x="115" y="397"/>
                  </a:lnTo>
                  <a:lnTo>
                    <a:pt x="114" y="397"/>
                  </a:lnTo>
                  <a:lnTo>
                    <a:pt x="114" y="396"/>
                  </a:lnTo>
                  <a:lnTo>
                    <a:pt x="113" y="396"/>
                  </a:lnTo>
                  <a:lnTo>
                    <a:pt x="113" y="395"/>
                  </a:lnTo>
                  <a:lnTo>
                    <a:pt x="114" y="395"/>
                  </a:lnTo>
                  <a:lnTo>
                    <a:pt x="114" y="394"/>
                  </a:lnTo>
                  <a:lnTo>
                    <a:pt x="115" y="394"/>
                  </a:lnTo>
                  <a:lnTo>
                    <a:pt x="115" y="393"/>
                  </a:lnTo>
                  <a:lnTo>
                    <a:pt x="114" y="393"/>
                  </a:lnTo>
                  <a:lnTo>
                    <a:pt x="114" y="392"/>
                  </a:lnTo>
                  <a:lnTo>
                    <a:pt x="113" y="391"/>
                  </a:lnTo>
                  <a:lnTo>
                    <a:pt x="112" y="392"/>
                  </a:lnTo>
                  <a:lnTo>
                    <a:pt x="111" y="392"/>
                  </a:lnTo>
                  <a:lnTo>
                    <a:pt x="109" y="392"/>
                  </a:lnTo>
                  <a:lnTo>
                    <a:pt x="108" y="392"/>
                  </a:lnTo>
                  <a:lnTo>
                    <a:pt x="108" y="393"/>
                  </a:lnTo>
                  <a:lnTo>
                    <a:pt x="107" y="393"/>
                  </a:lnTo>
                  <a:lnTo>
                    <a:pt x="107" y="392"/>
                  </a:lnTo>
                  <a:lnTo>
                    <a:pt x="106" y="392"/>
                  </a:lnTo>
                  <a:lnTo>
                    <a:pt x="106" y="391"/>
                  </a:lnTo>
                  <a:lnTo>
                    <a:pt x="107" y="391"/>
                  </a:lnTo>
                  <a:lnTo>
                    <a:pt x="107" y="390"/>
                  </a:lnTo>
                  <a:lnTo>
                    <a:pt x="106" y="390"/>
                  </a:lnTo>
                  <a:lnTo>
                    <a:pt x="106" y="389"/>
                  </a:lnTo>
                  <a:lnTo>
                    <a:pt x="106" y="388"/>
                  </a:lnTo>
                  <a:lnTo>
                    <a:pt x="105" y="388"/>
                  </a:lnTo>
                  <a:lnTo>
                    <a:pt x="105" y="387"/>
                  </a:lnTo>
                  <a:lnTo>
                    <a:pt x="104" y="387"/>
                  </a:lnTo>
                  <a:lnTo>
                    <a:pt x="103" y="387"/>
                  </a:lnTo>
                  <a:lnTo>
                    <a:pt x="104" y="386"/>
                  </a:lnTo>
                  <a:lnTo>
                    <a:pt x="103" y="386"/>
                  </a:lnTo>
                  <a:lnTo>
                    <a:pt x="103" y="385"/>
                  </a:lnTo>
                  <a:lnTo>
                    <a:pt x="103" y="384"/>
                  </a:lnTo>
                  <a:lnTo>
                    <a:pt x="102" y="383"/>
                  </a:lnTo>
                  <a:lnTo>
                    <a:pt x="101" y="383"/>
                  </a:lnTo>
                  <a:lnTo>
                    <a:pt x="100" y="383"/>
                  </a:lnTo>
                  <a:lnTo>
                    <a:pt x="100" y="382"/>
                  </a:lnTo>
                  <a:lnTo>
                    <a:pt x="99" y="382"/>
                  </a:lnTo>
                  <a:lnTo>
                    <a:pt x="98" y="382"/>
                  </a:lnTo>
                  <a:lnTo>
                    <a:pt x="98" y="381"/>
                  </a:lnTo>
                  <a:lnTo>
                    <a:pt x="97" y="381"/>
                  </a:lnTo>
                  <a:lnTo>
                    <a:pt x="98" y="380"/>
                  </a:lnTo>
                  <a:lnTo>
                    <a:pt x="98" y="378"/>
                  </a:lnTo>
                  <a:lnTo>
                    <a:pt x="98" y="377"/>
                  </a:lnTo>
                  <a:lnTo>
                    <a:pt x="98" y="376"/>
                  </a:lnTo>
                  <a:lnTo>
                    <a:pt x="99" y="376"/>
                  </a:lnTo>
                  <a:lnTo>
                    <a:pt x="99" y="375"/>
                  </a:lnTo>
                  <a:lnTo>
                    <a:pt x="98" y="375"/>
                  </a:lnTo>
                  <a:lnTo>
                    <a:pt x="98" y="374"/>
                  </a:lnTo>
                  <a:lnTo>
                    <a:pt x="98" y="373"/>
                  </a:lnTo>
                  <a:lnTo>
                    <a:pt x="97" y="373"/>
                  </a:lnTo>
                  <a:lnTo>
                    <a:pt x="97" y="372"/>
                  </a:lnTo>
                  <a:lnTo>
                    <a:pt x="97" y="371"/>
                  </a:lnTo>
                  <a:lnTo>
                    <a:pt x="97" y="370"/>
                  </a:lnTo>
                  <a:lnTo>
                    <a:pt x="96" y="370"/>
                  </a:lnTo>
                  <a:lnTo>
                    <a:pt x="96" y="369"/>
                  </a:lnTo>
                  <a:lnTo>
                    <a:pt x="96" y="368"/>
                  </a:lnTo>
                  <a:lnTo>
                    <a:pt x="96" y="367"/>
                  </a:lnTo>
                  <a:lnTo>
                    <a:pt x="96" y="366"/>
                  </a:lnTo>
                  <a:lnTo>
                    <a:pt x="95" y="366"/>
                  </a:lnTo>
                  <a:lnTo>
                    <a:pt x="94" y="366"/>
                  </a:lnTo>
                  <a:lnTo>
                    <a:pt x="94" y="365"/>
                  </a:lnTo>
                  <a:lnTo>
                    <a:pt x="93" y="365"/>
                  </a:lnTo>
                  <a:lnTo>
                    <a:pt x="93" y="364"/>
                  </a:lnTo>
                  <a:lnTo>
                    <a:pt x="93" y="363"/>
                  </a:lnTo>
                  <a:lnTo>
                    <a:pt x="93" y="362"/>
                  </a:lnTo>
                  <a:lnTo>
                    <a:pt x="92" y="362"/>
                  </a:lnTo>
                  <a:lnTo>
                    <a:pt x="91" y="362"/>
                  </a:lnTo>
                  <a:lnTo>
                    <a:pt x="90" y="359"/>
                  </a:lnTo>
                  <a:lnTo>
                    <a:pt x="91" y="359"/>
                  </a:lnTo>
                  <a:lnTo>
                    <a:pt x="91" y="358"/>
                  </a:lnTo>
                  <a:lnTo>
                    <a:pt x="90" y="358"/>
                  </a:lnTo>
                  <a:lnTo>
                    <a:pt x="90" y="357"/>
                  </a:lnTo>
                  <a:lnTo>
                    <a:pt x="89" y="357"/>
                  </a:lnTo>
                  <a:lnTo>
                    <a:pt x="88" y="357"/>
                  </a:lnTo>
                  <a:lnTo>
                    <a:pt x="88" y="358"/>
                  </a:lnTo>
                  <a:lnTo>
                    <a:pt x="87" y="358"/>
                  </a:lnTo>
                  <a:lnTo>
                    <a:pt x="86" y="358"/>
                  </a:lnTo>
                  <a:lnTo>
                    <a:pt x="84" y="358"/>
                  </a:lnTo>
                  <a:lnTo>
                    <a:pt x="83" y="358"/>
                  </a:lnTo>
                  <a:lnTo>
                    <a:pt x="82" y="358"/>
                  </a:lnTo>
                  <a:lnTo>
                    <a:pt x="82" y="357"/>
                  </a:lnTo>
                  <a:lnTo>
                    <a:pt x="81" y="357"/>
                  </a:lnTo>
                  <a:lnTo>
                    <a:pt x="81" y="356"/>
                  </a:lnTo>
                  <a:lnTo>
                    <a:pt x="80" y="355"/>
                  </a:lnTo>
                  <a:lnTo>
                    <a:pt x="79" y="353"/>
                  </a:lnTo>
                  <a:lnTo>
                    <a:pt x="78" y="353"/>
                  </a:lnTo>
                  <a:lnTo>
                    <a:pt x="77" y="352"/>
                  </a:lnTo>
                  <a:lnTo>
                    <a:pt x="77" y="351"/>
                  </a:lnTo>
                  <a:lnTo>
                    <a:pt x="78" y="351"/>
                  </a:lnTo>
                  <a:lnTo>
                    <a:pt x="78" y="350"/>
                  </a:lnTo>
                  <a:lnTo>
                    <a:pt x="77" y="350"/>
                  </a:lnTo>
                  <a:lnTo>
                    <a:pt x="77" y="349"/>
                  </a:lnTo>
                  <a:lnTo>
                    <a:pt x="76" y="349"/>
                  </a:lnTo>
                  <a:lnTo>
                    <a:pt x="76" y="348"/>
                  </a:lnTo>
                  <a:lnTo>
                    <a:pt x="75" y="347"/>
                  </a:lnTo>
                  <a:lnTo>
                    <a:pt x="74" y="347"/>
                  </a:lnTo>
                  <a:lnTo>
                    <a:pt x="73" y="347"/>
                  </a:lnTo>
                  <a:lnTo>
                    <a:pt x="73" y="346"/>
                  </a:lnTo>
                  <a:lnTo>
                    <a:pt x="72" y="346"/>
                  </a:lnTo>
                  <a:lnTo>
                    <a:pt x="71" y="346"/>
                  </a:lnTo>
                  <a:lnTo>
                    <a:pt x="71" y="345"/>
                  </a:lnTo>
                  <a:lnTo>
                    <a:pt x="70" y="345"/>
                  </a:lnTo>
                  <a:lnTo>
                    <a:pt x="70" y="344"/>
                  </a:lnTo>
                  <a:lnTo>
                    <a:pt x="69" y="343"/>
                  </a:lnTo>
                  <a:lnTo>
                    <a:pt x="68" y="344"/>
                  </a:lnTo>
                  <a:lnTo>
                    <a:pt x="67" y="343"/>
                  </a:lnTo>
                  <a:lnTo>
                    <a:pt x="66" y="342"/>
                  </a:lnTo>
                  <a:lnTo>
                    <a:pt x="65" y="342"/>
                  </a:lnTo>
                  <a:lnTo>
                    <a:pt x="65" y="341"/>
                  </a:lnTo>
                  <a:lnTo>
                    <a:pt x="64" y="341"/>
                  </a:lnTo>
                  <a:lnTo>
                    <a:pt x="64" y="340"/>
                  </a:lnTo>
                  <a:lnTo>
                    <a:pt x="63" y="339"/>
                  </a:lnTo>
                  <a:lnTo>
                    <a:pt x="64" y="339"/>
                  </a:lnTo>
                  <a:lnTo>
                    <a:pt x="64" y="338"/>
                  </a:lnTo>
                  <a:lnTo>
                    <a:pt x="64" y="337"/>
                  </a:lnTo>
                  <a:lnTo>
                    <a:pt x="63" y="336"/>
                  </a:lnTo>
                  <a:lnTo>
                    <a:pt x="62" y="336"/>
                  </a:lnTo>
                  <a:lnTo>
                    <a:pt x="61" y="336"/>
                  </a:lnTo>
                  <a:lnTo>
                    <a:pt x="59" y="336"/>
                  </a:lnTo>
                  <a:lnTo>
                    <a:pt x="59" y="335"/>
                  </a:lnTo>
                  <a:lnTo>
                    <a:pt x="61" y="334"/>
                  </a:lnTo>
                  <a:lnTo>
                    <a:pt x="61" y="333"/>
                  </a:lnTo>
                  <a:lnTo>
                    <a:pt x="62" y="333"/>
                  </a:lnTo>
                  <a:lnTo>
                    <a:pt x="62" y="332"/>
                  </a:lnTo>
                  <a:lnTo>
                    <a:pt x="62" y="331"/>
                  </a:lnTo>
                  <a:lnTo>
                    <a:pt x="61" y="331"/>
                  </a:lnTo>
                  <a:lnTo>
                    <a:pt x="59" y="331"/>
                  </a:lnTo>
                  <a:lnTo>
                    <a:pt x="58" y="331"/>
                  </a:lnTo>
                  <a:lnTo>
                    <a:pt x="57" y="330"/>
                  </a:lnTo>
                  <a:lnTo>
                    <a:pt x="57" y="328"/>
                  </a:lnTo>
                  <a:lnTo>
                    <a:pt x="56" y="328"/>
                  </a:lnTo>
                  <a:lnTo>
                    <a:pt x="56" y="327"/>
                  </a:lnTo>
                  <a:lnTo>
                    <a:pt x="55" y="327"/>
                  </a:lnTo>
                  <a:lnTo>
                    <a:pt x="55" y="326"/>
                  </a:lnTo>
                  <a:lnTo>
                    <a:pt x="55" y="325"/>
                  </a:lnTo>
                  <a:lnTo>
                    <a:pt x="54" y="325"/>
                  </a:lnTo>
                  <a:lnTo>
                    <a:pt x="54" y="324"/>
                  </a:lnTo>
                  <a:lnTo>
                    <a:pt x="55" y="324"/>
                  </a:lnTo>
                  <a:lnTo>
                    <a:pt x="54" y="324"/>
                  </a:lnTo>
                  <a:lnTo>
                    <a:pt x="54" y="323"/>
                  </a:lnTo>
                  <a:lnTo>
                    <a:pt x="55" y="323"/>
                  </a:lnTo>
                  <a:lnTo>
                    <a:pt x="54" y="323"/>
                  </a:lnTo>
                  <a:lnTo>
                    <a:pt x="54" y="322"/>
                  </a:lnTo>
                  <a:lnTo>
                    <a:pt x="53" y="322"/>
                  </a:lnTo>
                  <a:lnTo>
                    <a:pt x="52" y="322"/>
                  </a:lnTo>
                  <a:lnTo>
                    <a:pt x="51" y="322"/>
                  </a:lnTo>
                  <a:lnTo>
                    <a:pt x="50" y="322"/>
                  </a:lnTo>
                  <a:lnTo>
                    <a:pt x="49" y="322"/>
                  </a:lnTo>
                  <a:lnTo>
                    <a:pt x="48" y="321"/>
                  </a:lnTo>
                  <a:lnTo>
                    <a:pt x="47" y="321"/>
                  </a:lnTo>
                  <a:lnTo>
                    <a:pt x="47" y="320"/>
                  </a:lnTo>
                  <a:lnTo>
                    <a:pt x="46" y="320"/>
                  </a:lnTo>
                  <a:lnTo>
                    <a:pt x="46" y="319"/>
                  </a:lnTo>
                  <a:lnTo>
                    <a:pt x="45" y="319"/>
                  </a:lnTo>
                  <a:lnTo>
                    <a:pt x="44" y="319"/>
                  </a:lnTo>
                  <a:lnTo>
                    <a:pt x="44" y="318"/>
                  </a:lnTo>
                  <a:lnTo>
                    <a:pt x="43" y="318"/>
                  </a:lnTo>
                  <a:lnTo>
                    <a:pt x="43" y="317"/>
                  </a:lnTo>
                  <a:lnTo>
                    <a:pt x="42" y="317"/>
                  </a:lnTo>
                  <a:lnTo>
                    <a:pt x="41" y="317"/>
                  </a:lnTo>
                  <a:lnTo>
                    <a:pt x="40" y="316"/>
                  </a:lnTo>
                  <a:lnTo>
                    <a:pt x="39" y="316"/>
                  </a:lnTo>
                  <a:lnTo>
                    <a:pt x="38" y="316"/>
                  </a:lnTo>
                  <a:lnTo>
                    <a:pt x="38" y="315"/>
                  </a:lnTo>
                  <a:lnTo>
                    <a:pt x="38" y="314"/>
                  </a:lnTo>
                  <a:lnTo>
                    <a:pt x="37" y="314"/>
                  </a:lnTo>
                  <a:lnTo>
                    <a:pt x="36" y="314"/>
                  </a:lnTo>
                  <a:lnTo>
                    <a:pt x="34" y="314"/>
                  </a:lnTo>
                  <a:lnTo>
                    <a:pt x="33" y="314"/>
                  </a:lnTo>
                  <a:lnTo>
                    <a:pt x="32" y="314"/>
                  </a:lnTo>
                  <a:lnTo>
                    <a:pt x="32" y="315"/>
                  </a:lnTo>
                  <a:lnTo>
                    <a:pt x="31" y="315"/>
                  </a:lnTo>
                  <a:lnTo>
                    <a:pt x="30" y="315"/>
                  </a:lnTo>
                  <a:lnTo>
                    <a:pt x="30" y="314"/>
                  </a:lnTo>
                  <a:lnTo>
                    <a:pt x="30" y="313"/>
                  </a:lnTo>
                  <a:lnTo>
                    <a:pt x="30" y="312"/>
                  </a:lnTo>
                  <a:lnTo>
                    <a:pt x="30" y="311"/>
                  </a:lnTo>
                  <a:lnTo>
                    <a:pt x="29" y="311"/>
                  </a:lnTo>
                  <a:lnTo>
                    <a:pt x="29" y="310"/>
                  </a:lnTo>
                  <a:lnTo>
                    <a:pt x="29" y="309"/>
                  </a:lnTo>
                  <a:lnTo>
                    <a:pt x="28" y="308"/>
                  </a:lnTo>
                  <a:lnTo>
                    <a:pt x="27" y="307"/>
                  </a:lnTo>
                  <a:lnTo>
                    <a:pt x="26" y="307"/>
                  </a:lnTo>
                  <a:lnTo>
                    <a:pt x="26" y="306"/>
                  </a:lnTo>
                  <a:lnTo>
                    <a:pt x="26" y="305"/>
                  </a:lnTo>
                  <a:lnTo>
                    <a:pt x="25" y="303"/>
                  </a:lnTo>
                  <a:lnTo>
                    <a:pt x="25" y="302"/>
                  </a:lnTo>
                  <a:lnTo>
                    <a:pt x="25" y="301"/>
                  </a:lnTo>
                  <a:lnTo>
                    <a:pt x="24" y="301"/>
                  </a:lnTo>
                  <a:lnTo>
                    <a:pt x="24" y="300"/>
                  </a:lnTo>
                  <a:lnTo>
                    <a:pt x="23" y="300"/>
                  </a:lnTo>
                  <a:lnTo>
                    <a:pt x="23" y="299"/>
                  </a:lnTo>
                  <a:lnTo>
                    <a:pt x="22" y="299"/>
                  </a:lnTo>
                  <a:lnTo>
                    <a:pt x="22" y="298"/>
                  </a:lnTo>
                  <a:lnTo>
                    <a:pt x="23" y="298"/>
                  </a:lnTo>
                  <a:lnTo>
                    <a:pt x="23" y="297"/>
                  </a:lnTo>
                  <a:lnTo>
                    <a:pt x="22" y="297"/>
                  </a:lnTo>
                  <a:lnTo>
                    <a:pt x="22" y="296"/>
                  </a:lnTo>
                  <a:lnTo>
                    <a:pt x="21" y="296"/>
                  </a:lnTo>
                  <a:lnTo>
                    <a:pt x="20" y="295"/>
                  </a:lnTo>
                  <a:lnTo>
                    <a:pt x="20" y="294"/>
                  </a:lnTo>
                  <a:lnTo>
                    <a:pt x="21" y="294"/>
                  </a:lnTo>
                  <a:lnTo>
                    <a:pt x="21" y="293"/>
                  </a:lnTo>
                  <a:lnTo>
                    <a:pt x="21" y="292"/>
                  </a:lnTo>
                  <a:lnTo>
                    <a:pt x="22" y="292"/>
                  </a:lnTo>
                  <a:lnTo>
                    <a:pt x="22" y="291"/>
                  </a:lnTo>
                  <a:lnTo>
                    <a:pt x="22" y="290"/>
                  </a:lnTo>
                  <a:lnTo>
                    <a:pt x="23" y="290"/>
                  </a:lnTo>
                  <a:lnTo>
                    <a:pt x="23" y="289"/>
                  </a:lnTo>
                  <a:lnTo>
                    <a:pt x="23" y="288"/>
                  </a:lnTo>
                  <a:lnTo>
                    <a:pt x="24" y="288"/>
                  </a:lnTo>
                  <a:lnTo>
                    <a:pt x="23" y="287"/>
                  </a:lnTo>
                  <a:lnTo>
                    <a:pt x="23" y="286"/>
                  </a:lnTo>
                  <a:lnTo>
                    <a:pt x="24" y="286"/>
                  </a:lnTo>
                  <a:lnTo>
                    <a:pt x="24" y="285"/>
                  </a:lnTo>
                  <a:lnTo>
                    <a:pt x="25" y="285"/>
                  </a:lnTo>
                  <a:lnTo>
                    <a:pt x="25" y="284"/>
                  </a:lnTo>
                  <a:lnTo>
                    <a:pt x="24" y="284"/>
                  </a:lnTo>
                  <a:lnTo>
                    <a:pt x="24" y="283"/>
                  </a:lnTo>
                  <a:lnTo>
                    <a:pt x="25" y="283"/>
                  </a:lnTo>
                  <a:lnTo>
                    <a:pt x="25" y="282"/>
                  </a:lnTo>
                  <a:lnTo>
                    <a:pt x="25" y="281"/>
                  </a:lnTo>
                  <a:lnTo>
                    <a:pt x="26" y="281"/>
                  </a:lnTo>
                  <a:lnTo>
                    <a:pt x="26" y="280"/>
                  </a:lnTo>
                  <a:lnTo>
                    <a:pt x="26" y="278"/>
                  </a:lnTo>
                  <a:lnTo>
                    <a:pt x="26" y="277"/>
                  </a:lnTo>
                  <a:lnTo>
                    <a:pt x="27" y="277"/>
                  </a:lnTo>
                  <a:lnTo>
                    <a:pt x="27" y="276"/>
                  </a:lnTo>
                  <a:lnTo>
                    <a:pt x="27" y="275"/>
                  </a:lnTo>
                  <a:lnTo>
                    <a:pt x="27" y="274"/>
                  </a:lnTo>
                  <a:lnTo>
                    <a:pt x="28" y="274"/>
                  </a:lnTo>
                  <a:lnTo>
                    <a:pt x="28" y="273"/>
                  </a:lnTo>
                  <a:lnTo>
                    <a:pt x="27" y="273"/>
                  </a:lnTo>
                  <a:lnTo>
                    <a:pt x="27" y="272"/>
                  </a:lnTo>
                  <a:lnTo>
                    <a:pt x="27" y="271"/>
                  </a:lnTo>
                  <a:lnTo>
                    <a:pt x="28" y="271"/>
                  </a:lnTo>
                  <a:lnTo>
                    <a:pt x="28" y="270"/>
                  </a:lnTo>
                  <a:lnTo>
                    <a:pt x="28" y="269"/>
                  </a:lnTo>
                  <a:lnTo>
                    <a:pt x="27" y="269"/>
                  </a:lnTo>
                  <a:lnTo>
                    <a:pt x="27" y="268"/>
                  </a:lnTo>
                  <a:lnTo>
                    <a:pt x="27" y="267"/>
                  </a:lnTo>
                  <a:lnTo>
                    <a:pt x="28" y="267"/>
                  </a:lnTo>
                  <a:lnTo>
                    <a:pt x="28" y="266"/>
                  </a:lnTo>
                  <a:lnTo>
                    <a:pt x="28" y="265"/>
                  </a:lnTo>
                  <a:lnTo>
                    <a:pt x="29" y="265"/>
                  </a:lnTo>
                  <a:lnTo>
                    <a:pt x="29" y="264"/>
                  </a:lnTo>
                  <a:lnTo>
                    <a:pt x="29" y="263"/>
                  </a:lnTo>
                  <a:lnTo>
                    <a:pt x="30" y="263"/>
                  </a:lnTo>
                  <a:lnTo>
                    <a:pt x="31" y="263"/>
                  </a:lnTo>
                  <a:lnTo>
                    <a:pt x="32" y="263"/>
                  </a:lnTo>
                  <a:lnTo>
                    <a:pt x="33" y="263"/>
                  </a:lnTo>
                  <a:lnTo>
                    <a:pt x="33" y="262"/>
                  </a:lnTo>
                  <a:lnTo>
                    <a:pt x="34" y="262"/>
                  </a:lnTo>
                  <a:lnTo>
                    <a:pt x="34" y="261"/>
                  </a:lnTo>
                  <a:lnTo>
                    <a:pt x="36" y="261"/>
                  </a:lnTo>
                  <a:lnTo>
                    <a:pt x="37" y="262"/>
                  </a:lnTo>
                  <a:lnTo>
                    <a:pt x="38" y="262"/>
                  </a:lnTo>
                  <a:lnTo>
                    <a:pt x="38" y="263"/>
                  </a:lnTo>
                  <a:lnTo>
                    <a:pt x="39" y="263"/>
                  </a:lnTo>
                  <a:lnTo>
                    <a:pt x="40" y="263"/>
                  </a:lnTo>
                  <a:lnTo>
                    <a:pt x="41" y="263"/>
                  </a:lnTo>
                  <a:lnTo>
                    <a:pt x="42" y="263"/>
                  </a:lnTo>
                  <a:lnTo>
                    <a:pt x="42" y="262"/>
                  </a:lnTo>
                  <a:lnTo>
                    <a:pt x="41" y="262"/>
                  </a:lnTo>
                  <a:lnTo>
                    <a:pt x="40" y="261"/>
                  </a:lnTo>
                  <a:lnTo>
                    <a:pt x="40" y="260"/>
                  </a:lnTo>
                  <a:lnTo>
                    <a:pt x="40" y="259"/>
                  </a:lnTo>
                  <a:lnTo>
                    <a:pt x="39" y="259"/>
                  </a:lnTo>
                  <a:lnTo>
                    <a:pt x="39" y="258"/>
                  </a:lnTo>
                  <a:lnTo>
                    <a:pt x="39" y="257"/>
                  </a:lnTo>
                  <a:lnTo>
                    <a:pt x="38" y="257"/>
                  </a:lnTo>
                  <a:lnTo>
                    <a:pt x="38" y="256"/>
                  </a:lnTo>
                  <a:lnTo>
                    <a:pt x="38" y="255"/>
                  </a:lnTo>
                  <a:lnTo>
                    <a:pt x="37" y="255"/>
                  </a:lnTo>
                  <a:lnTo>
                    <a:pt x="37" y="253"/>
                  </a:lnTo>
                  <a:lnTo>
                    <a:pt x="38" y="253"/>
                  </a:lnTo>
                  <a:lnTo>
                    <a:pt x="38" y="252"/>
                  </a:lnTo>
                  <a:lnTo>
                    <a:pt x="37" y="252"/>
                  </a:lnTo>
                  <a:lnTo>
                    <a:pt x="38" y="252"/>
                  </a:lnTo>
                  <a:lnTo>
                    <a:pt x="37" y="251"/>
                  </a:lnTo>
                  <a:lnTo>
                    <a:pt x="37" y="250"/>
                  </a:lnTo>
                  <a:lnTo>
                    <a:pt x="37" y="249"/>
                  </a:lnTo>
                  <a:lnTo>
                    <a:pt x="37" y="248"/>
                  </a:lnTo>
                  <a:lnTo>
                    <a:pt x="37" y="247"/>
                  </a:lnTo>
                  <a:lnTo>
                    <a:pt x="38" y="247"/>
                  </a:lnTo>
                  <a:lnTo>
                    <a:pt x="38" y="246"/>
                  </a:lnTo>
                  <a:lnTo>
                    <a:pt x="38" y="245"/>
                  </a:lnTo>
                  <a:lnTo>
                    <a:pt x="39" y="245"/>
                  </a:lnTo>
                  <a:lnTo>
                    <a:pt x="39" y="244"/>
                  </a:lnTo>
                  <a:lnTo>
                    <a:pt x="40" y="244"/>
                  </a:lnTo>
                  <a:lnTo>
                    <a:pt x="39" y="244"/>
                  </a:lnTo>
                  <a:lnTo>
                    <a:pt x="39" y="243"/>
                  </a:lnTo>
                  <a:lnTo>
                    <a:pt x="40" y="243"/>
                  </a:lnTo>
                  <a:lnTo>
                    <a:pt x="40" y="242"/>
                  </a:lnTo>
                  <a:lnTo>
                    <a:pt x="39" y="242"/>
                  </a:lnTo>
                  <a:lnTo>
                    <a:pt x="39" y="241"/>
                  </a:lnTo>
                  <a:lnTo>
                    <a:pt x="39" y="240"/>
                  </a:lnTo>
                  <a:lnTo>
                    <a:pt x="38" y="240"/>
                  </a:lnTo>
                  <a:lnTo>
                    <a:pt x="37" y="240"/>
                  </a:lnTo>
                  <a:lnTo>
                    <a:pt x="36" y="240"/>
                  </a:lnTo>
                  <a:lnTo>
                    <a:pt x="36" y="239"/>
                  </a:lnTo>
                  <a:lnTo>
                    <a:pt x="34" y="239"/>
                  </a:lnTo>
                  <a:lnTo>
                    <a:pt x="34" y="238"/>
                  </a:lnTo>
                  <a:lnTo>
                    <a:pt x="33" y="238"/>
                  </a:lnTo>
                  <a:lnTo>
                    <a:pt x="32" y="238"/>
                  </a:lnTo>
                  <a:lnTo>
                    <a:pt x="32" y="237"/>
                  </a:lnTo>
                  <a:lnTo>
                    <a:pt x="31" y="237"/>
                  </a:lnTo>
                  <a:lnTo>
                    <a:pt x="31" y="236"/>
                  </a:lnTo>
                  <a:lnTo>
                    <a:pt x="31" y="235"/>
                  </a:lnTo>
                  <a:lnTo>
                    <a:pt x="31" y="234"/>
                  </a:lnTo>
                  <a:lnTo>
                    <a:pt x="31" y="233"/>
                  </a:lnTo>
                  <a:lnTo>
                    <a:pt x="31" y="232"/>
                  </a:lnTo>
                  <a:lnTo>
                    <a:pt x="32" y="232"/>
                  </a:lnTo>
                  <a:lnTo>
                    <a:pt x="32" y="231"/>
                  </a:lnTo>
                  <a:lnTo>
                    <a:pt x="32" y="230"/>
                  </a:lnTo>
                  <a:lnTo>
                    <a:pt x="32" y="228"/>
                  </a:lnTo>
                  <a:lnTo>
                    <a:pt x="33" y="228"/>
                  </a:lnTo>
                  <a:lnTo>
                    <a:pt x="33" y="227"/>
                  </a:lnTo>
                  <a:lnTo>
                    <a:pt x="33" y="226"/>
                  </a:lnTo>
                  <a:lnTo>
                    <a:pt x="33" y="225"/>
                  </a:lnTo>
                  <a:lnTo>
                    <a:pt x="33" y="224"/>
                  </a:lnTo>
                  <a:lnTo>
                    <a:pt x="34" y="224"/>
                  </a:lnTo>
                  <a:lnTo>
                    <a:pt x="33" y="224"/>
                  </a:lnTo>
                  <a:lnTo>
                    <a:pt x="33" y="223"/>
                  </a:lnTo>
                  <a:lnTo>
                    <a:pt x="33" y="222"/>
                  </a:lnTo>
                  <a:lnTo>
                    <a:pt x="33" y="221"/>
                  </a:lnTo>
                  <a:lnTo>
                    <a:pt x="33" y="220"/>
                  </a:lnTo>
                  <a:lnTo>
                    <a:pt x="34" y="220"/>
                  </a:lnTo>
                  <a:lnTo>
                    <a:pt x="36" y="220"/>
                  </a:lnTo>
                  <a:lnTo>
                    <a:pt x="37" y="220"/>
                  </a:lnTo>
                  <a:lnTo>
                    <a:pt x="38" y="219"/>
                  </a:lnTo>
                  <a:lnTo>
                    <a:pt x="38" y="218"/>
                  </a:lnTo>
                  <a:lnTo>
                    <a:pt x="38" y="217"/>
                  </a:lnTo>
                  <a:lnTo>
                    <a:pt x="38" y="216"/>
                  </a:lnTo>
                  <a:lnTo>
                    <a:pt x="38" y="215"/>
                  </a:lnTo>
                  <a:lnTo>
                    <a:pt x="37" y="215"/>
                  </a:lnTo>
                  <a:lnTo>
                    <a:pt x="37" y="214"/>
                  </a:lnTo>
                  <a:lnTo>
                    <a:pt x="37" y="213"/>
                  </a:lnTo>
                  <a:lnTo>
                    <a:pt x="37" y="212"/>
                  </a:lnTo>
                  <a:lnTo>
                    <a:pt x="37" y="211"/>
                  </a:lnTo>
                  <a:lnTo>
                    <a:pt x="36" y="211"/>
                  </a:lnTo>
                  <a:lnTo>
                    <a:pt x="36" y="210"/>
                  </a:lnTo>
                  <a:lnTo>
                    <a:pt x="34" y="209"/>
                  </a:lnTo>
                  <a:lnTo>
                    <a:pt x="33" y="209"/>
                  </a:lnTo>
                  <a:lnTo>
                    <a:pt x="32" y="209"/>
                  </a:lnTo>
                  <a:lnTo>
                    <a:pt x="32" y="208"/>
                  </a:lnTo>
                  <a:lnTo>
                    <a:pt x="31" y="208"/>
                  </a:lnTo>
                  <a:lnTo>
                    <a:pt x="31" y="207"/>
                  </a:lnTo>
                  <a:lnTo>
                    <a:pt x="31" y="206"/>
                  </a:lnTo>
                  <a:lnTo>
                    <a:pt x="31" y="205"/>
                  </a:lnTo>
                  <a:lnTo>
                    <a:pt x="31" y="203"/>
                  </a:lnTo>
                  <a:lnTo>
                    <a:pt x="30" y="203"/>
                  </a:lnTo>
                  <a:lnTo>
                    <a:pt x="30" y="202"/>
                  </a:lnTo>
                  <a:lnTo>
                    <a:pt x="31" y="202"/>
                  </a:lnTo>
                  <a:lnTo>
                    <a:pt x="30" y="201"/>
                  </a:lnTo>
                  <a:lnTo>
                    <a:pt x="30" y="200"/>
                  </a:lnTo>
                  <a:lnTo>
                    <a:pt x="30" y="199"/>
                  </a:lnTo>
                  <a:lnTo>
                    <a:pt x="31" y="199"/>
                  </a:lnTo>
                  <a:lnTo>
                    <a:pt x="30" y="198"/>
                  </a:lnTo>
                  <a:lnTo>
                    <a:pt x="29" y="198"/>
                  </a:lnTo>
                  <a:lnTo>
                    <a:pt x="28" y="198"/>
                  </a:lnTo>
                  <a:lnTo>
                    <a:pt x="27" y="198"/>
                  </a:lnTo>
                  <a:lnTo>
                    <a:pt x="26" y="197"/>
                  </a:lnTo>
                  <a:lnTo>
                    <a:pt x="26" y="196"/>
                  </a:lnTo>
                  <a:lnTo>
                    <a:pt x="26" y="195"/>
                  </a:lnTo>
                  <a:lnTo>
                    <a:pt x="25" y="195"/>
                  </a:lnTo>
                  <a:lnTo>
                    <a:pt x="25" y="194"/>
                  </a:lnTo>
                  <a:lnTo>
                    <a:pt x="26" y="193"/>
                  </a:lnTo>
                  <a:lnTo>
                    <a:pt x="19" y="185"/>
                  </a:lnTo>
                  <a:lnTo>
                    <a:pt x="18" y="183"/>
                  </a:lnTo>
                  <a:lnTo>
                    <a:pt x="17" y="183"/>
                  </a:lnTo>
                  <a:lnTo>
                    <a:pt x="17" y="182"/>
                  </a:lnTo>
                  <a:lnTo>
                    <a:pt x="16" y="179"/>
                  </a:lnTo>
                  <a:lnTo>
                    <a:pt x="7" y="167"/>
                  </a:lnTo>
                  <a:lnTo>
                    <a:pt x="6" y="167"/>
                  </a:lnTo>
                  <a:lnTo>
                    <a:pt x="6" y="166"/>
                  </a:lnTo>
                  <a:lnTo>
                    <a:pt x="2" y="153"/>
                  </a:lnTo>
                  <a:lnTo>
                    <a:pt x="1" y="153"/>
                  </a:lnTo>
                  <a:lnTo>
                    <a:pt x="1" y="152"/>
                  </a:lnTo>
                  <a:lnTo>
                    <a:pt x="2" y="152"/>
                  </a:lnTo>
                  <a:lnTo>
                    <a:pt x="2" y="151"/>
                  </a:lnTo>
                  <a:lnTo>
                    <a:pt x="5" y="145"/>
                  </a:lnTo>
                  <a:lnTo>
                    <a:pt x="2" y="138"/>
                  </a:lnTo>
                  <a:lnTo>
                    <a:pt x="2" y="137"/>
                  </a:lnTo>
                  <a:lnTo>
                    <a:pt x="0" y="135"/>
                  </a:lnTo>
                  <a:lnTo>
                    <a:pt x="4" y="125"/>
                  </a:lnTo>
                  <a:lnTo>
                    <a:pt x="5" y="122"/>
                  </a:lnTo>
                  <a:lnTo>
                    <a:pt x="6" y="122"/>
                  </a:lnTo>
                  <a:lnTo>
                    <a:pt x="6" y="121"/>
                  </a:lnTo>
                  <a:lnTo>
                    <a:pt x="6" y="122"/>
                  </a:lnTo>
                  <a:lnTo>
                    <a:pt x="7" y="122"/>
                  </a:lnTo>
                  <a:lnTo>
                    <a:pt x="8" y="122"/>
                  </a:lnTo>
                  <a:lnTo>
                    <a:pt x="8" y="121"/>
                  </a:lnTo>
                  <a:lnTo>
                    <a:pt x="8" y="120"/>
                  </a:lnTo>
                  <a:lnTo>
                    <a:pt x="8" y="119"/>
                  </a:lnTo>
                  <a:lnTo>
                    <a:pt x="8" y="118"/>
                  </a:lnTo>
                  <a:lnTo>
                    <a:pt x="8" y="117"/>
                  </a:lnTo>
                  <a:lnTo>
                    <a:pt x="9" y="117"/>
                  </a:lnTo>
                  <a:lnTo>
                    <a:pt x="9" y="116"/>
                  </a:lnTo>
                  <a:lnTo>
                    <a:pt x="11" y="116"/>
                  </a:lnTo>
                  <a:lnTo>
                    <a:pt x="12" y="116"/>
                  </a:lnTo>
                  <a:lnTo>
                    <a:pt x="12" y="115"/>
                  </a:lnTo>
                  <a:lnTo>
                    <a:pt x="13" y="115"/>
                  </a:lnTo>
                  <a:lnTo>
                    <a:pt x="14" y="115"/>
                  </a:lnTo>
                  <a:lnTo>
                    <a:pt x="15" y="115"/>
                  </a:lnTo>
                  <a:lnTo>
                    <a:pt x="15" y="114"/>
                  </a:lnTo>
                  <a:lnTo>
                    <a:pt x="15" y="113"/>
                  </a:lnTo>
                  <a:lnTo>
                    <a:pt x="16" y="113"/>
                  </a:lnTo>
                  <a:lnTo>
                    <a:pt x="16" y="112"/>
                  </a:lnTo>
                  <a:lnTo>
                    <a:pt x="16" y="111"/>
                  </a:lnTo>
                  <a:lnTo>
                    <a:pt x="15" y="111"/>
                  </a:lnTo>
                  <a:lnTo>
                    <a:pt x="15" y="110"/>
                  </a:lnTo>
                  <a:lnTo>
                    <a:pt x="15" y="109"/>
                  </a:lnTo>
                  <a:lnTo>
                    <a:pt x="14" y="109"/>
                  </a:lnTo>
                  <a:lnTo>
                    <a:pt x="14" y="108"/>
                  </a:lnTo>
                  <a:lnTo>
                    <a:pt x="14" y="107"/>
                  </a:lnTo>
                  <a:lnTo>
                    <a:pt x="15" y="107"/>
                  </a:lnTo>
                  <a:lnTo>
                    <a:pt x="15" y="106"/>
                  </a:lnTo>
                  <a:lnTo>
                    <a:pt x="16" y="106"/>
                  </a:lnTo>
                  <a:lnTo>
                    <a:pt x="17" y="106"/>
                  </a:lnTo>
                  <a:lnTo>
                    <a:pt x="18" y="106"/>
                  </a:lnTo>
                  <a:lnTo>
                    <a:pt x="19" y="106"/>
                  </a:lnTo>
                  <a:lnTo>
                    <a:pt x="20" y="104"/>
                  </a:lnTo>
                  <a:lnTo>
                    <a:pt x="20" y="106"/>
                  </a:lnTo>
                  <a:lnTo>
                    <a:pt x="20" y="107"/>
                  </a:lnTo>
                  <a:lnTo>
                    <a:pt x="21" y="107"/>
                  </a:lnTo>
                  <a:lnTo>
                    <a:pt x="21" y="106"/>
                  </a:lnTo>
                  <a:lnTo>
                    <a:pt x="22" y="106"/>
                  </a:lnTo>
                  <a:lnTo>
                    <a:pt x="22" y="104"/>
                  </a:lnTo>
                  <a:lnTo>
                    <a:pt x="23" y="104"/>
                  </a:lnTo>
                  <a:lnTo>
                    <a:pt x="23" y="103"/>
                  </a:lnTo>
                  <a:lnTo>
                    <a:pt x="23" y="102"/>
                  </a:lnTo>
                  <a:lnTo>
                    <a:pt x="24" y="102"/>
                  </a:lnTo>
                  <a:lnTo>
                    <a:pt x="25" y="101"/>
                  </a:lnTo>
                  <a:lnTo>
                    <a:pt x="26" y="101"/>
                  </a:lnTo>
                  <a:lnTo>
                    <a:pt x="26" y="100"/>
                  </a:lnTo>
                  <a:lnTo>
                    <a:pt x="27" y="100"/>
                  </a:lnTo>
                  <a:lnTo>
                    <a:pt x="28" y="100"/>
                  </a:lnTo>
                  <a:lnTo>
                    <a:pt x="29" y="100"/>
                  </a:lnTo>
                  <a:lnTo>
                    <a:pt x="29" y="99"/>
                  </a:lnTo>
                  <a:lnTo>
                    <a:pt x="30" y="99"/>
                  </a:lnTo>
                  <a:lnTo>
                    <a:pt x="30" y="98"/>
                  </a:lnTo>
                  <a:lnTo>
                    <a:pt x="31" y="97"/>
                  </a:lnTo>
                  <a:lnTo>
                    <a:pt x="31" y="96"/>
                  </a:lnTo>
                  <a:lnTo>
                    <a:pt x="32" y="96"/>
                  </a:lnTo>
                  <a:lnTo>
                    <a:pt x="32" y="95"/>
                  </a:lnTo>
                  <a:lnTo>
                    <a:pt x="33" y="95"/>
                  </a:lnTo>
                  <a:lnTo>
                    <a:pt x="34" y="95"/>
                  </a:lnTo>
                  <a:lnTo>
                    <a:pt x="36" y="95"/>
                  </a:lnTo>
                  <a:lnTo>
                    <a:pt x="37" y="95"/>
                  </a:lnTo>
                  <a:lnTo>
                    <a:pt x="38" y="95"/>
                  </a:lnTo>
                  <a:lnTo>
                    <a:pt x="39" y="95"/>
                  </a:lnTo>
                  <a:lnTo>
                    <a:pt x="40" y="95"/>
                  </a:lnTo>
                  <a:lnTo>
                    <a:pt x="41" y="95"/>
                  </a:lnTo>
                  <a:lnTo>
                    <a:pt x="42" y="95"/>
                  </a:lnTo>
                  <a:lnTo>
                    <a:pt x="42" y="96"/>
                  </a:lnTo>
                  <a:lnTo>
                    <a:pt x="43" y="95"/>
                  </a:lnTo>
                  <a:lnTo>
                    <a:pt x="44" y="95"/>
                  </a:lnTo>
                  <a:lnTo>
                    <a:pt x="44" y="94"/>
                  </a:lnTo>
                  <a:lnTo>
                    <a:pt x="45" y="94"/>
                  </a:lnTo>
                  <a:lnTo>
                    <a:pt x="45" y="93"/>
                  </a:lnTo>
                  <a:lnTo>
                    <a:pt x="46" y="93"/>
                  </a:lnTo>
                  <a:lnTo>
                    <a:pt x="47" y="93"/>
                  </a:lnTo>
                  <a:lnTo>
                    <a:pt x="48" y="93"/>
                  </a:lnTo>
                  <a:lnTo>
                    <a:pt x="48" y="92"/>
                  </a:lnTo>
                  <a:lnTo>
                    <a:pt x="49" y="92"/>
                  </a:lnTo>
                  <a:lnTo>
                    <a:pt x="49" y="91"/>
                  </a:lnTo>
                  <a:lnTo>
                    <a:pt x="50" y="91"/>
                  </a:lnTo>
                  <a:lnTo>
                    <a:pt x="51" y="91"/>
                  </a:lnTo>
                  <a:lnTo>
                    <a:pt x="52" y="91"/>
                  </a:lnTo>
                  <a:lnTo>
                    <a:pt x="53" y="90"/>
                  </a:lnTo>
                  <a:lnTo>
                    <a:pt x="54" y="90"/>
                  </a:lnTo>
                  <a:lnTo>
                    <a:pt x="55" y="90"/>
                  </a:lnTo>
                  <a:lnTo>
                    <a:pt x="55" y="89"/>
                  </a:lnTo>
                  <a:lnTo>
                    <a:pt x="55" y="88"/>
                  </a:lnTo>
                  <a:lnTo>
                    <a:pt x="56" y="88"/>
                  </a:lnTo>
                  <a:lnTo>
                    <a:pt x="56" y="87"/>
                  </a:lnTo>
                  <a:lnTo>
                    <a:pt x="56" y="86"/>
                  </a:lnTo>
                  <a:lnTo>
                    <a:pt x="56" y="85"/>
                  </a:lnTo>
                  <a:lnTo>
                    <a:pt x="57" y="85"/>
                  </a:lnTo>
                  <a:lnTo>
                    <a:pt x="58" y="85"/>
                  </a:lnTo>
                  <a:lnTo>
                    <a:pt x="59" y="85"/>
                  </a:lnTo>
                  <a:lnTo>
                    <a:pt x="59" y="84"/>
                  </a:lnTo>
                  <a:lnTo>
                    <a:pt x="61" y="84"/>
                  </a:lnTo>
                  <a:lnTo>
                    <a:pt x="61" y="83"/>
                  </a:lnTo>
                  <a:lnTo>
                    <a:pt x="61" y="82"/>
                  </a:lnTo>
                  <a:lnTo>
                    <a:pt x="62" y="82"/>
                  </a:lnTo>
                  <a:lnTo>
                    <a:pt x="62" y="81"/>
                  </a:lnTo>
                  <a:lnTo>
                    <a:pt x="63" y="81"/>
                  </a:lnTo>
                  <a:lnTo>
                    <a:pt x="63" y="79"/>
                  </a:lnTo>
                  <a:lnTo>
                    <a:pt x="64" y="79"/>
                  </a:lnTo>
                  <a:lnTo>
                    <a:pt x="65" y="78"/>
                  </a:lnTo>
                  <a:lnTo>
                    <a:pt x="66" y="78"/>
                  </a:lnTo>
                  <a:lnTo>
                    <a:pt x="67" y="78"/>
                  </a:lnTo>
                  <a:lnTo>
                    <a:pt x="68" y="78"/>
                  </a:lnTo>
                  <a:lnTo>
                    <a:pt x="68" y="77"/>
                  </a:lnTo>
                  <a:lnTo>
                    <a:pt x="69" y="77"/>
                  </a:lnTo>
                  <a:lnTo>
                    <a:pt x="70" y="77"/>
                  </a:lnTo>
                  <a:lnTo>
                    <a:pt x="70" y="78"/>
                  </a:lnTo>
                  <a:lnTo>
                    <a:pt x="71" y="78"/>
                  </a:lnTo>
                  <a:lnTo>
                    <a:pt x="72" y="77"/>
                  </a:lnTo>
                  <a:lnTo>
                    <a:pt x="72" y="78"/>
                  </a:lnTo>
                  <a:lnTo>
                    <a:pt x="73" y="78"/>
                  </a:lnTo>
                  <a:lnTo>
                    <a:pt x="73" y="79"/>
                  </a:lnTo>
                  <a:lnTo>
                    <a:pt x="74" y="79"/>
                  </a:lnTo>
                  <a:lnTo>
                    <a:pt x="75" y="79"/>
                  </a:lnTo>
                  <a:lnTo>
                    <a:pt x="75" y="78"/>
                  </a:lnTo>
                  <a:lnTo>
                    <a:pt x="76" y="78"/>
                  </a:lnTo>
                  <a:lnTo>
                    <a:pt x="77" y="79"/>
                  </a:lnTo>
                  <a:lnTo>
                    <a:pt x="78" y="79"/>
                  </a:lnTo>
                  <a:lnTo>
                    <a:pt x="79" y="79"/>
                  </a:lnTo>
                  <a:lnTo>
                    <a:pt x="79" y="81"/>
                  </a:lnTo>
                  <a:lnTo>
                    <a:pt x="80" y="81"/>
                  </a:lnTo>
                  <a:lnTo>
                    <a:pt x="81" y="81"/>
                  </a:lnTo>
                  <a:lnTo>
                    <a:pt x="82" y="81"/>
                  </a:lnTo>
                  <a:lnTo>
                    <a:pt x="83" y="81"/>
                  </a:lnTo>
                  <a:lnTo>
                    <a:pt x="83" y="79"/>
                  </a:lnTo>
                  <a:lnTo>
                    <a:pt x="84" y="79"/>
                  </a:lnTo>
                  <a:lnTo>
                    <a:pt x="86" y="79"/>
                  </a:lnTo>
                  <a:lnTo>
                    <a:pt x="86" y="81"/>
                  </a:lnTo>
                  <a:lnTo>
                    <a:pt x="87" y="81"/>
                  </a:lnTo>
                  <a:lnTo>
                    <a:pt x="88" y="81"/>
                  </a:lnTo>
                  <a:lnTo>
                    <a:pt x="88" y="79"/>
                  </a:lnTo>
                  <a:lnTo>
                    <a:pt x="89" y="79"/>
                  </a:lnTo>
                  <a:lnTo>
                    <a:pt x="90" y="79"/>
                  </a:lnTo>
                  <a:lnTo>
                    <a:pt x="90" y="78"/>
                  </a:lnTo>
                  <a:lnTo>
                    <a:pt x="91" y="78"/>
                  </a:lnTo>
                  <a:lnTo>
                    <a:pt x="92" y="78"/>
                  </a:lnTo>
                  <a:lnTo>
                    <a:pt x="93" y="78"/>
                  </a:lnTo>
                  <a:lnTo>
                    <a:pt x="94" y="79"/>
                  </a:lnTo>
                  <a:lnTo>
                    <a:pt x="93" y="79"/>
                  </a:lnTo>
                  <a:lnTo>
                    <a:pt x="93" y="81"/>
                  </a:lnTo>
                  <a:lnTo>
                    <a:pt x="94" y="81"/>
                  </a:lnTo>
                  <a:lnTo>
                    <a:pt x="95" y="81"/>
                  </a:lnTo>
                  <a:lnTo>
                    <a:pt x="95" y="82"/>
                  </a:lnTo>
                  <a:lnTo>
                    <a:pt x="96" y="82"/>
                  </a:lnTo>
                  <a:lnTo>
                    <a:pt x="97" y="82"/>
                  </a:lnTo>
                  <a:lnTo>
                    <a:pt x="97" y="83"/>
                  </a:lnTo>
                  <a:lnTo>
                    <a:pt x="98" y="83"/>
                  </a:lnTo>
                  <a:lnTo>
                    <a:pt x="98" y="84"/>
                  </a:lnTo>
                  <a:lnTo>
                    <a:pt x="99" y="84"/>
                  </a:lnTo>
                  <a:lnTo>
                    <a:pt x="99" y="83"/>
                  </a:lnTo>
                  <a:lnTo>
                    <a:pt x="100" y="83"/>
                  </a:lnTo>
                  <a:lnTo>
                    <a:pt x="100" y="84"/>
                  </a:lnTo>
                  <a:lnTo>
                    <a:pt x="101" y="84"/>
                  </a:lnTo>
                  <a:lnTo>
                    <a:pt x="101" y="85"/>
                  </a:lnTo>
                  <a:lnTo>
                    <a:pt x="101" y="84"/>
                  </a:lnTo>
                  <a:lnTo>
                    <a:pt x="102" y="84"/>
                  </a:lnTo>
                  <a:lnTo>
                    <a:pt x="103" y="85"/>
                  </a:lnTo>
                  <a:lnTo>
                    <a:pt x="104" y="85"/>
                  </a:lnTo>
                  <a:lnTo>
                    <a:pt x="105" y="85"/>
                  </a:lnTo>
                  <a:lnTo>
                    <a:pt x="105" y="86"/>
                  </a:lnTo>
                  <a:lnTo>
                    <a:pt x="106" y="86"/>
                  </a:lnTo>
                  <a:lnTo>
                    <a:pt x="107" y="86"/>
                  </a:lnTo>
                  <a:lnTo>
                    <a:pt x="108" y="85"/>
                  </a:lnTo>
                  <a:lnTo>
                    <a:pt x="109" y="85"/>
                  </a:lnTo>
                  <a:lnTo>
                    <a:pt x="111" y="85"/>
                  </a:lnTo>
                  <a:lnTo>
                    <a:pt x="111" y="84"/>
                  </a:lnTo>
                  <a:lnTo>
                    <a:pt x="112" y="84"/>
                  </a:lnTo>
                  <a:lnTo>
                    <a:pt x="113" y="84"/>
                  </a:lnTo>
                  <a:lnTo>
                    <a:pt x="113" y="83"/>
                  </a:lnTo>
                  <a:lnTo>
                    <a:pt x="113" y="82"/>
                  </a:lnTo>
                  <a:lnTo>
                    <a:pt x="113" y="81"/>
                  </a:lnTo>
                  <a:lnTo>
                    <a:pt x="114" y="81"/>
                  </a:lnTo>
                  <a:lnTo>
                    <a:pt x="115" y="81"/>
                  </a:lnTo>
                  <a:lnTo>
                    <a:pt x="115" y="79"/>
                  </a:lnTo>
                  <a:lnTo>
                    <a:pt x="116" y="79"/>
                  </a:lnTo>
                  <a:lnTo>
                    <a:pt x="117" y="79"/>
                  </a:lnTo>
                  <a:lnTo>
                    <a:pt x="118" y="79"/>
                  </a:lnTo>
                  <a:lnTo>
                    <a:pt x="119" y="79"/>
                  </a:lnTo>
                  <a:lnTo>
                    <a:pt x="120" y="79"/>
                  </a:lnTo>
                  <a:lnTo>
                    <a:pt x="121" y="79"/>
                  </a:lnTo>
                  <a:lnTo>
                    <a:pt x="121" y="81"/>
                  </a:lnTo>
                  <a:lnTo>
                    <a:pt x="122" y="81"/>
                  </a:lnTo>
                  <a:lnTo>
                    <a:pt x="122" y="79"/>
                  </a:lnTo>
                  <a:lnTo>
                    <a:pt x="123" y="81"/>
                  </a:lnTo>
                  <a:lnTo>
                    <a:pt x="123" y="79"/>
                  </a:lnTo>
                  <a:lnTo>
                    <a:pt x="123" y="81"/>
                  </a:lnTo>
                  <a:lnTo>
                    <a:pt x="124" y="81"/>
                  </a:lnTo>
                  <a:lnTo>
                    <a:pt x="123" y="81"/>
                  </a:lnTo>
                  <a:lnTo>
                    <a:pt x="124" y="81"/>
                  </a:lnTo>
                  <a:lnTo>
                    <a:pt x="124" y="82"/>
                  </a:lnTo>
                  <a:lnTo>
                    <a:pt x="125" y="82"/>
                  </a:lnTo>
                  <a:lnTo>
                    <a:pt x="126" y="82"/>
                  </a:lnTo>
                  <a:lnTo>
                    <a:pt x="126" y="83"/>
                  </a:lnTo>
                  <a:lnTo>
                    <a:pt x="127" y="83"/>
                  </a:lnTo>
                  <a:lnTo>
                    <a:pt x="128" y="84"/>
                  </a:lnTo>
                  <a:lnTo>
                    <a:pt x="129" y="84"/>
                  </a:lnTo>
                  <a:lnTo>
                    <a:pt x="129" y="85"/>
                  </a:lnTo>
                  <a:lnTo>
                    <a:pt x="130" y="85"/>
                  </a:lnTo>
                  <a:lnTo>
                    <a:pt x="131" y="84"/>
                  </a:lnTo>
                  <a:lnTo>
                    <a:pt x="132" y="84"/>
                  </a:lnTo>
                  <a:lnTo>
                    <a:pt x="133" y="84"/>
                  </a:lnTo>
                  <a:lnTo>
                    <a:pt x="133" y="83"/>
                  </a:lnTo>
                  <a:lnTo>
                    <a:pt x="134" y="83"/>
                  </a:lnTo>
                  <a:lnTo>
                    <a:pt x="136" y="83"/>
                  </a:lnTo>
                  <a:lnTo>
                    <a:pt x="137" y="83"/>
                  </a:lnTo>
                  <a:lnTo>
                    <a:pt x="137" y="82"/>
                  </a:lnTo>
                  <a:lnTo>
                    <a:pt x="138" y="82"/>
                  </a:lnTo>
                  <a:lnTo>
                    <a:pt x="139" y="83"/>
                  </a:lnTo>
                  <a:lnTo>
                    <a:pt x="140" y="82"/>
                  </a:lnTo>
                  <a:lnTo>
                    <a:pt x="140" y="81"/>
                  </a:lnTo>
                  <a:lnTo>
                    <a:pt x="141" y="81"/>
                  </a:lnTo>
                  <a:lnTo>
                    <a:pt x="141" y="79"/>
                  </a:lnTo>
                  <a:lnTo>
                    <a:pt x="142" y="79"/>
                  </a:lnTo>
                  <a:lnTo>
                    <a:pt x="142" y="78"/>
                  </a:lnTo>
                  <a:lnTo>
                    <a:pt x="141" y="78"/>
                  </a:lnTo>
                  <a:lnTo>
                    <a:pt x="141" y="77"/>
                  </a:lnTo>
                  <a:lnTo>
                    <a:pt x="142" y="77"/>
                  </a:lnTo>
                  <a:lnTo>
                    <a:pt x="142" y="76"/>
                  </a:lnTo>
                  <a:lnTo>
                    <a:pt x="143" y="76"/>
                  </a:lnTo>
                  <a:lnTo>
                    <a:pt x="143" y="75"/>
                  </a:lnTo>
                  <a:lnTo>
                    <a:pt x="143" y="74"/>
                  </a:lnTo>
                  <a:lnTo>
                    <a:pt x="144" y="74"/>
                  </a:lnTo>
                  <a:lnTo>
                    <a:pt x="144" y="73"/>
                  </a:lnTo>
                  <a:lnTo>
                    <a:pt x="144" y="72"/>
                  </a:lnTo>
                  <a:lnTo>
                    <a:pt x="144" y="71"/>
                  </a:lnTo>
                  <a:lnTo>
                    <a:pt x="144" y="70"/>
                  </a:lnTo>
                  <a:lnTo>
                    <a:pt x="143" y="70"/>
                  </a:lnTo>
                  <a:lnTo>
                    <a:pt x="143" y="69"/>
                  </a:lnTo>
                  <a:lnTo>
                    <a:pt x="143" y="68"/>
                  </a:lnTo>
                  <a:lnTo>
                    <a:pt x="144" y="68"/>
                  </a:lnTo>
                  <a:lnTo>
                    <a:pt x="144" y="67"/>
                  </a:lnTo>
                  <a:lnTo>
                    <a:pt x="145" y="67"/>
                  </a:lnTo>
                  <a:lnTo>
                    <a:pt x="145" y="66"/>
                  </a:lnTo>
                  <a:lnTo>
                    <a:pt x="146" y="66"/>
                  </a:lnTo>
                  <a:lnTo>
                    <a:pt x="147" y="66"/>
                  </a:lnTo>
                  <a:lnTo>
                    <a:pt x="147" y="65"/>
                  </a:lnTo>
                  <a:lnTo>
                    <a:pt x="148" y="65"/>
                  </a:lnTo>
                  <a:lnTo>
                    <a:pt x="152" y="63"/>
                  </a:lnTo>
                  <a:lnTo>
                    <a:pt x="154" y="64"/>
                  </a:lnTo>
                  <a:lnTo>
                    <a:pt x="157" y="64"/>
                  </a:lnTo>
                  <a:lnTo>
                    <a:pt x="158" y="64"/>
                  </a:lnTo>
                  <a:lnTo>
                    <a:pt x="159" y="64"/>
                  </a:lnTo>
                  <a:lnTo>
                    <a:pt x="161" y="64"/>
                  </a:lnTo>
                  <a:lnTo>
                    <a:pt x="162" y="64"/>
                  </a:lnTo>
                  <a:lnTo>
                    <a:pt x="163" y="64"/>
                  </a:lnTo>
                  <a:lnTo>
                    <a:pt x="163" y="63"/>
                  </a:lnTo>
                  <a:lnTo>
                    <a:pt x="164" y="63"/>
                  </a:lnTo>
                  <a:lnTo>
                    <a:pt x="165" y="63"/>
                  </a:lnTo>
                  <a:lnTo>
                    <a:pt x="165" y="64"/>
                  </a:lnTo>
                  <a:lnTo>
                    <a:pt x="166" y="64"/>
                  </a:lnTo>
                  <a:lnTo>
                    <a:pt x="166" y="63"/>
                  </a:lnTo>
                  <a:lnTo>
                    <a:pt x="167" y="63"/>
                  </a:lnTo>
                  <a:lnTo>
                    <a:pt x="168" y="64"/>
                  </a:lnTo>
                  <a:lnTo>
                    <a:pt x="169" y="64"/>
                  </a:lnTo>
                  <a:lnTo>
                    <a:pt x="170" y="64"/>
                  </a:lnTo>
                  <a:lnTo>
                    <a:pt x="170" y="63"/>
                  </a:lnTo>
                  <a:lnTo>
                    <a:pt x="171" y="63"/>
                  </a:lnTo>
                  <a:lnTo>
                    <a:pt x="171" y="62"/>
                  </a:lnTo>
                  <a:lnTo>
                    <a:pt x="172" y="63"/>
                  </a:lnTo>
                  <a:lnTo>
                    <a:pt x="172" y="62"/>
                  </a:lnTo>
                  <a:lnTo>
                    <a:pt x="173" y="62"/>
                  </a:lnTo>
                  <a:lnTo>
                    <a:pt x="174" y="62"/>
                  </a:lnTo>
                  <a:lnTo>
                    <a:pt x="175" y="62"/>
                  </a:lnTo>
                  <a:lnTo>
                    <a:pt x="176" y="62"/>
                  </a:lnTo>
                  <a:lnTo>
                    <a:pt x="177" y="62"/>
                  </a:lnTo>
                  <a:lnTo>
                    <a:pt x="177" y="63"/>
                  </a:lnTo>
                  <a:lnTo>
                    <a:pt x="178" y="63"/>
                  </a:lnTo>
                  <a:lnTo>
                    <a:pt x="179" y="63"/>
                  </a:lnTo>
                  <a:lnTo>
                    <a:pt x="179" y="64"/>
                  </a:lnTo>
                  <a:lnTo>
                    <a:pt x="179" y="65"/>
                  </a:lnTo>
                  <a:lnTo>
                    <a:pt x="180" y="66"/>
                  </a:lnTo>
                  <a:lnTo>
                    <a:pt x="180" y="67"/>
                  </a:lnTo>
                  <a:lnTo>
                    <a:pt x="181" y="67"/>
                  </a:lnTo>
                  <a:lnTo>
                    <a:pt x="181" y="66"/>
                  </a:lnTo>
                  <a:lnTo>
                    <a:pt x="182" y="66"/>
                  </a:lnTo>
                  <a:lnTo>
                    <a:pt x="183" y="66"/>
                  </a:lnTo>
                  <a:lnTo>
                    <a:pt x="184" y="66"/>
                  </a:lnTo>
                  <a:lnTo>
                    <a:pt x="186" y="66"/>
                  </a:lnTo>
                  <a:lnTo>
                    <a:pt x="187" y="66"/>
                  </a:lnTo>
                  <a:lnTo>
                    <a:pt x="188" y="66"/>
                  </a:lnTo>
                  <a:lnTo>
                    <a:pt x="189" y="66"/>
                  </a:lnTo>
                  <a:lnTo>
                    <a:pt x="190" y="66"/>
                  </a:lnTo>
                  <a:lnTo>
                    <a:pt x="190" y="65"/>
                  </a:lnTo>
                  <a:lnTo>
                    <a:pt x="190" y="64"/>
                  </a:lnTo>
                  <a:lnTo>
                    <a:pt x="191" y="64"/>
                  </a:lnTo>
                  <a:lnTo>
                    <a:pt x="192" y="64"/>
                  </a:lnTo>
                  <a:lnTo>
                    <a:pt x="193" y="63"/>
                  </a:lnTo>
                  <a:lnTo>
                    <a:pt x="194" y="62"/>
                  </a:lnTo>
                  <a:lnTo>
                    <a:pt x="194" y="61"/>
                  </a:lnTo>
                  <a:lnTo>
                    <a:pt x="194" y="60"/>
                  </a:lnTo>
                  <a:lnTo>
                    <a:pt x="194" y="59"/>
                  </a:lnTo>
                  <a:lnTo>
                    <a:pt x="195" y="59"/>
                  </a:lnTo>
                  <a:lnTo>
                    <a:pt x="194" y="59"/>
                  </a:lnTo>
                  <a:lnTo>
                    <a:pt x="194" y="58"/>
                  </a:lnTo>
                  <a:lnTo>
                    <a:pt x="195" y="58"/>
                  </a:lnTo>
                  <a:lnTo>
                    <a:pt x="196" y="58"/>
                  </a:lnTo>
                  <a:lnTo>
                    <a:pt x="197" y="57"/>
                  </a:lnTo>
                  <a:lnTo>
                    <a:pt x="198" y="57"/>
                  </a:lnTo>
                  <a:lnTo>
                    <a:pt x="199" y="57"/>
                  </a:lnTo>
                  <a:lnTo>
                    <a:pt x="200" y="57"/>
                  </a:lnTo>
                  <a:lnTo>
                    <a:pt x="200" y="56"/>
                  </a:lnTo>
                  <a:lnTo>
                    <a:pt x="201" y="57"/>
                  </a:lnTo>
                  <a:lnTo>
                    <a:pt x="202" y="57"/>
                  </a:lnTo>
                  <a:lnTo>
                    <a:pt x="203" y="58"/>
                  </a:lnTo>
                  <a:lnTo>
                    <a:pt x="203" y="59"/>
                  </a:lnTo>
                  <a:lnTo>
                    <a:pt x="203" y="60"/>
                  </a:lnTo>
                  <a:lnTo>
                    <a:pt x="204" y="60"/>
                  </a:lnTo>
                  <a:lnTo>
                    <a:pt x="205" y="60"/>
                  </a:lnTo>
                  <a:lnTo>
                    <a:pt x="206" y="60"/>
                  </a:lnTo>
                  <a:lnTo>
                    <a:pt x="206" y="61"/>
                  </a:lnTo>
                  <a:lnTo>
                    <a:pt x="206" y="62"/>
                  </a:lnTo>
                  <a:lnTo>
                    <a:pt x="206" y="63"/>
                  </a:lnTo>
                  <a:lnTo>
                    <a:pt x="207" y="63"/>
                  </a:lnTo>
                  <a:lnTo>
                    <a:pt x="208" y="63"/>
                  </a:lnTo>
                  <a:lnTo>
                    <a:pt x="209" y="63"/>
                  </a:lnTo>
                  <a:lnTo>
                    <a:pt x="211" y="63"/>
                  </a:lnTo>
                  <a:lnTo>
                    <a:pt x="211" y="64"/>
                  </a:lnTo>
                  <a:lnTo>
                    <a:pt x="212" y="64"/>
                  </a:lnTo>
                  <a:lnTo>
                    <a:pt x="212" y="65"/>
                  </a:lnTo>
                  <a:lnTo>
                    <a:pt x="213" y="65"/>
                  </a:lnTo>
                  <a:lnTo>
                    <a:pt x="213" y="66"/>
                  </a:lnTo>
                  <a:lnTo>
                    <a:pt x="214" y="66"/>
                  </a:lnTo>
                  <a:lnTo>
                    <a:pt x="215" y="66"/>
                  </a:lnTo>
                  <a:lnTo>
                    <a:pt x="215" y="65"/>
                  </a:lnTo>
                  <a:lnTo>
                    <a:pt x="216" y="65"/>
                  </a:lnTo>
                  <a:lnTo>
                    <a:pt x="217" y="65"/>
                  </a:lnTo>
                  <a:lnTo>
                    <a:pt x="218" y="65"/>
                  </a:lnTo>
                  <a:lnTo>
                    <a:pt x="219" y="65"/>
                  </a:lnTo>
                  <a:lnTo>
                    <a:pt x="219" y="64"/>
                  </a:lnTo>
                  <a:lnTo>
                    <a:pt x="219" y="63"/>
                  </a:lnTo>
                  <a:lnTo>
                    <a:pt x="219" y="62"/>
                  </a:lnTo>
                  <a:lnTo>
                    <a:pt x="220" y="62"/>
                  </a:lnTo>
                  <a:lnTo>
                    <a:pt x="221" y="61"/>
                  </a:lnTo>
                  <a:lnTo>
                    <a:pt x="222" y="60"/>
                  </a:lnTo>
                  <a:lnTo>
                    <a:pt x="222" y="59"/>
                  </a:lnTo>
                  <a:lnTo>
                    <a:pt x="223" y="59"/>
                  </a:lnTo>
                  <a:lnTo>
                    <a:pt x="224" y="59"/>
                  </a:lnTo>
                  <a:lnTo>
                    <a:pt x="225" y="59"/>
                  </a:lnTo>
                  <a:lnTo>
                    <a:pt x="225" y="58"/>
                  </a:lnTo>
                  <a:lnTo>
                    <a:pt x="226" y="58"/>
                  </a:lnTo>
                  <a:lnTo>
                    <a:pt x="226" y="57"/>
                  </a:lnTo>
                  <a:lnTo>
                    <a:pt x="226" y="56"/>
                  </a:lnTo>
                  <a:lnTo>
                    <a:pt x="227" y="56"/>
                  </a:lnTo>
                  <a:lnTo>
                    <a:pt x="227" y="54"/>
                  </a:lnTo>
                  <a:lnTo>
                    <a:pt x="227" y="53"/>
                  </a:lnTo>
                  <a:lnTo>
                    <a:pt x="228" y="53"/>
                  </a:lnTo>
                  <a:lnTo>
                    <a:pt x="228" y="52"/>
                  </a:lnTo>
                  <a:lnTo>
                    <a:pt x="229" y="52"/>
                  </a:lnTo>
                  <a:lnTo>
                    <a:pt x="230" y="52"/>
                  </a:lnTo>
                  <a:lnTo>
                    <a:pt x="231" y="52"/>
                  </a:lnTo>
                  <a:lnTo>
                    <a:pt x="232" y="51"/>
                  </a:lnTo>
                  <a:lnTo>
                    <a:pt x="232" y="50"/>
                  </a:lnTo>
                  <a:lnTo>
                    <a:pt x="233" y="50"/>
                  </a:lnTo>
                  <a:lnTo>
                    <a:pt x="233" y="49"/>
                  </a:lnTo>
                  <a:lnTo>
                    <a:pt x="234" y="49"/>
                  </a:lnTo>
                  <a:lnTo>
                    <a:pt x="236" y="49"/>
                  </a:lnTo>
                  <a:lnTo>
                    <a:pt x="236" y="48"/>
                  </a:lnTo>
                  <a:lnTo>
                    <a:pt x="236" y="47"/>
                  </a:lnTo>
                  <a:lnTo>
                    <a:pt x="237" y="47"/>
                  </a:lnTo>
                  <a:lnTo>
                    <a:pt x="238" y="47"/>
                  </a:lnTo>
                  <a:lnTo>
                    <a:pt x="238" y="46"/>
                  </a:lnTo>
                  <a:lnTo>
                    <a:pt x="237" y="45"/>
                  </a:lnTo>
                  <a:lnTo>
                    <a:pt x="238" y="45"/>
                  </a:lnTo>
                  <a:lnTo>
                    <a:pt x="238" y="44"/>
                  </a:lnTo>
                  <a:lnTo>
                    <a:pt x="239" y="44"/>
                  </a:lnTo>
                  <a:lnTo>
                    <a:pt x="239" y="43"/>
                  </a:lnTo>
                  <a:lnTo>
                    <a:pt x="239" y="42"/>
                  </a:lnTo>
                  <a:lnTo>
                    <a:pt x="238" y="42"/>
                  </a:lnTo>
                  <a:lnTo>
                    <a:pt x="238" y="41"/>
                  </a:lnTo>
                  <a:lnTo>
                    <a:pt x="239" y="41"/>
                  </a:lnTo>
                  <a:lnTo>
                    <a:pt x="239" y="40"/>
                  </a:lnTo>
                  <a:lnTo>
                    <a:pt x="239" y="39"/>
                  </a:lnTo>
                  <a:lnTo>
                    <a:pt x="240" y="39"/>
                  </a:lnTo>
                  <a:lnTo>
                    <a:pt x="241" y="38"/>
                  </a:lnTo>
                  <a:lnTo>
                    <a:pt x="242" y="38"/>
                  </a:lnTo>
                  <a:lnTo>
                    <a:pt x="242" y="39"/>
                  </a:lnTo>
                  <a:lnTo>
                    <a:pt x="243" y="39"/>
                  </a:lnTo>
                  <a:lnTo>
                    <a:pt x="243" y="38"/>
                  </a:lnTo>
                  <a:lnTo>
                    <a:pt x="244" y="38"/>
                  </a:lnTo>
                  <a:lnTo>
                    <a:pt x="245" y="39"/>
                  </a:lnTo>
                  <a:lnTo>
                    <a:pt x="246" y="39"/>
                  </a:lnTo>
                  <a:lnTo>
                    <a:pt x="246" y="38"/>
                  </a:lnTo>
                  <a:lnTo>
                    <a:pt x="247" y="38"/>
                  </a:lnTo>
                  <a:lnTo>
                    <a:pt x="248" y="38"/>
                  </a:lnTo>
                  <a:lnTo>
                    <a:pt x="248" y="37"/>
                  </a:lnTo>
                  <a:lnTo>
                    <a:pt x="249" y="36"/>
                  </a:lnTo>
                  <a:lnTo>
                    <a:pt x="249" y="35"/>
                  </a:lnTo>
                  <a:lnTo>
                    <a:pt x="250" y="35"/>
                  </a:lnTo>
                  <a:lnTo>
                    <a:pt x="250" y="34"/>
                  </a:lnTo>
                  <a:lnTo>
                    <a:pt x="251" y="34"/>
                  </a:lnTo>
                  <a:lnTo>
                    <a:pt x="251" y="35"/>
                  </a:lnTo>
                  <a:lnTo>
                    <a:pt x="252" y="35"/>
                  </a:lnTo>
                  <a:lnTo>
                    <a:pt x="252" y="34"/>
                  </a:lnTo>
                  <a:lnTo>
                    <a:pt x="253" y="34"/>
                  </a:lnTo>
                  <a:lnTo>
                    <a:pt x="253" y="33"/>
                  </a:lnTo>
                  <a:lnTo>
                    <a:pt x="254" y="33"/>
                  </a:lnTo>
                  <a:lnTo>
                    <a:pt x="254" y="34"/>
                  </a:lnTo>
                  <a:lnTo>
                    <a:pt x="255" y="34"/>
                  </a:lnTo>
                  <a:lnTo>
                    <a:pt x="256" y="34"/>
                  </a:lnTo>
                  <a:lnTo>
                    <a:pt x="257" y="34"/>
                  </a:lnTo>
                  <a:lnTo>
                    <a:pt x="257" y="33"/>
                  </a:lnTo>
                  <a:lnTo>
                    <a:pt x="258" y="33"/>
                  </a:lnTo>
                  <a:lnTo>
                    <a:pt x="259" y="33"/>
                  </a:lnTo>
                  <a:lnTo>
                    <a:pt x="261" y="33"/>
                  </a:lnTo>
                  <a:lnTo>
                    <a:pt x="261" y="34"/>
                  </a:lnTo>
                  <a:lnTo>
                    <a:pt x="262" y="33"/>
                  </a:lnTo>
                  <a:lnTo>
                    <a:pt x="263" y="33"/>
                  </a:lnTo>
                  <a:lnTo>
                    <a:pt x="263" y="32"/>
                  </a:lnTo>
                  <a:lnTo>
                    <a:pt x="263" y="31"/>
                  </a:lnTo>
                  <a:lnTo>
                    <a:pt x="264" y="31"/>
                  </a:lnTo>
                  <a:lnTo>
                    <a:pt x="265" y="31"/>
                  </a:lnTo>
                  <a:lnTo>
                    <a:pt x="266" y="31"/>
                  </a:lnTo>
                  <a:lnTo>
                    <a:pt x="266" y="29"/>
                  </a:lnTo>
                  <a:lnTo>
                    <a:pt x="267" y="29"/>
                  </a:lnTo>
                  <a:lnTo>
                    <a:pt x="267" y="28"/>
                  </a:lnTo>
                  <a:lnTo>
                    <a:pt x="268" y="28"/>
                  </a:lnTo>
                  <a:lnTo>
                    <a:pt x="269" y="28"/>
                  </a:lnTo>
                  <a:lnTo>
                    <a:pt x="270" y="28"/>
                  </a:lnTo>
                  <a:lnTo>
                    <a:pt x="270" y="27"/>
                  </a:lnTo>
                  <a:lnTo>
                    <a:pt x="270" y="26"/>
                  </a:lnTo>
                  <a:lnTo>
                    <a:pt x="271" y="26"/>
                  </a:lnTo>
                  <a:lnTo>
                    <a:pt x="272" y="25"/>
                  </a:lnTo>
                  <a:lnTo>
                    <a:pt x="272" y="26"/>
                  </a:lnTo>
                  <a:lnTo>
                    <a:pt x="273" y="26"/>
                  </a:lnTo>
                  <a:lnTo>
                    <a:pt x="274" y="26"/>
                  </a:lnTo>
                  <a:lnTo>
                    <a:pt x="274" y="25"/>
                  </a:lnTo>
                  <a:lnTo>
                    <a:pt x="275" y="25"/>
                  </a:lnTo>
                  <a:lnTo>
                    <a:pt x="276" y="25"/>
                  </a:lnTo>
                  <a:lnTo>
                    <a:pt x="276" y="24"/>
                  </a:lnTo>
                  <a:lnTo>
                    <a:pt x="277" y="25"/>
                  </a:lnTo>
                  <a:lnTo>
                    <a:pt x="278" y="25"/>
                  </a:lnTo>
                  <a:lnTo>
                    <a:pt x="279" y="25"/>
                  </a:lnTo>
                  <a:lnTo>
                    <a:pt x="279" y="26"/>
                  </a:lnTo>
                  <a:lnTo>
                    <a:pt x="279" y="25"/>
                  </a:lnTo>
                  <a:lnTo>
                    <a:pt x="280" y="26"/>
                  </a:lnTo>
                  <a:lnTo>
                    <a:pt x="281" y="26"/>
                  </a:lnTo>
                  <a:lnTo>
                    <a:pt x="281" y="27"/>
                  </a:lnTo>
                  <a:lnTo>
                    <a:pt x="282" y="27"/>
                  </a:lnTo>
                  <a:lnTo>
                    <a:pt x="283" y="27"/>
                  </a:lnTo>
                  <a:lnTo>
                    <a:pt x="283" y="28"/>
                  </a:lnTo>
                  <a:lnTo>
                    <a:pt x="284" y="29"/>
                  </a:lnTo>
                  <a:lnTo>
                    <a:pt x="286" y="31"/>
                  </a:lnTo>
                  <a:lnTo>
                    <a:pt x="286" y="29"/>
                  </a:lnTo>
                  <a:lnTo>
                    <a:pt x="287" y="29"/>
                  </a:lnTo>
                  <a:lnTo>
                    <a:pt x="287" y="31"/>
                  </a:lnTo>
                  <a:lnTo>
                    <a:pt x="288" y="31"/>
                  </a:lnTo>
                  <a:lnTo>
                    <a:pt x="289" y="31"/>
                  </a:lnTo>
                  <a:lnTo>
                    <a:pt x="289" y="32"/>
                  </a:lnTo>
                  <a:lnTo>
                    <a:pt x="290" y="32"/>
                  </a:lnTo>
                  <a:lnTo>
                    <a:pt x="291" y="32"/>
                  </a:lnTo>
                  <a:lnTo>
                    <a:pt x="291" y="33"/>
                  </a:lnTo>
                  <a:lnTo>
                    <a:pt x="292" y="33"/>
                  </a:lnTo>
                  <a:lnTo>
                    <a:pt x="293" y="33"/>
                  </a:lnTo>
                  <a:lnTo>
                    <a:pt x="294" y="33"/>
                  </a:lnTo>
                  <a:lnTo>
                    <a:pt x="295" y="33"/>
                  </a:lnTo>
                  <a:lnTo>
                    <a:pt x="295" y="32"/>
                  </a:lnTo>
                  <a:lnTo>
                    <a:pt x="296" y="32"/>
                  </a:lnTo>
                  <a:lnTo>
                    <a:pt x="296" y="31"/>
                  </a:lnTo>
                  <a:lnTo>
                    <a:pt x="297" y="31"/>
                  </a:lnTo>
                  <a:lnTo>
                    <a:pt x="297" y="29"/>
                  </a:lnTo>
                  <a:lnTo>
                    <a:pt x="297" y="28"/>
                  </a:lnTo>
                  <a:lnTo>
                    <a:pt x="298" y="28"/>
                  </a:lnTo>
                  <a:lnTo>
                    <a:pt x="298" y="27"/>
                  </a:lnTo>
                  <a:lnTo>
                    <a:pt x="299" y="26"/>
                  </a:lnTo>
                  <a:lnTo>
                    <a:pt x="299" y="25"/>
                  </a:lnTo>
                  <a:lnTo>
                    <a:pt x="300" y="25"/>
                  </a:lnTo>
                  <a:lnTo>
                    <a:pt x="300" y="26"/>
                  </a:lnTo>
                  <a:lnTo>
                    <a:pt x="300" y="25"/>
                  </a:lnTo>
                  <a:lnTo>
                    <a:pt x="303" y="23"/>
                  </a:lnTo>
                  <a:lnTo>
                    <a:pt x="306" y="21"/>
                  </a:lnTo>
                  <a:lnTo>
                    <a:pt x="307" y="20"/>
                  </a:lnTo>
                  <a:lnTo>
                    <a:pt x="309" y="18"/>
                  </a:lnTo>
                  <a:lnTo>
                    <a:pt x="313" y="17"/>
                  </a:lnTo>
                  <a:lnTo>
                    <a:pt x="316" y="15"/>
                  </a:lnTo>
                  <a:lnTo>
                    <a:pt x="317" y="15"/>
                  </a:lnTo>
                  <a:lnTo>
                    <a:pt x="320" y="13"/>
                  </a:lnTo>
                  <a:lnTo>
                    <a:pt x="322" y="12"/>
                  </a:lnTo>
                  <a:lnTo>
                    <a:pt x="324" y="11"/>
                  </a:lnTo>
                  <a:lnTo>
                    <a:pt x="325" y="10"/>
                  </a:lnTo>
                  <a:lnTo>
                    <a:pt x="327" y="9"/>
                  </a:lnTo>
                  <a:lnTo>
                    <a:pt x="328" y="8"/>
                  </a:lnTo>
                  <a:lnTo>
                    <a:pt x="330" y="8"/>
                  </a:lnTo>
                  <a:lnTo>
                    <a:pt x="330" y="7"/>
                  </a:lnTo>
                  <a:lnTo>
                    <a:pt x="334" y="7"/>
                  </a:lnTo>
                  <a:lnTo>
                    <a:pt x="336" y="7"/>
                  </a:lnTo>
                  <a:lnTo>
                    <a:pt x="337" y="7"/>
                  </a:lnTo>
                  <a:lnTo>
                    <a:pt x="338" y="7"/>
                  </a:lnTo>
                  <a:lnTo>
                    <a:pt x="339" y="8"/>
                  </a:lnTo>
                  <a:lnTo>
                    <a:pt x="339" y="7"/>
                  </a:lnTo>
                  <a:lnTo>
                    <a:pt x="340" y="7"/>
                  </a:lnTo>
                  <a:lnTo>
                    <a:pt x="341" y="7"/>
                  </a:lnTo>
                  <a:lnTo>
                    <a:pt x="341" y="6"/>
                  </a:lnTo>
                  <a:lnTo>
                    <a:pt x="342" y="6"/>
                  </a:lnTo>
                  <a:lnTo>
                    <a:pt x="343" y="6"/>
                  </a:lnTo>
                  <a:lnTo>
                    <a:pt x="344" y="6"/>
                  </a:lnTo>
                  <a:lnTo>
                    <a:pt x="345" y="6"/>
                  </a:lnTo>
                  <a:lnTo>
                    <a:pt x="346" y="6"/>
                  </a:lnTo>
                  <a:lnTo>
                    <a:pt x="346" y="4"/>
                  </a:lnTo>
                  <a:lnTo>
                    <a:pt x="347" y="4"/>
                  </a:lnTo>
                  <a:lnTo>
                    <a:pt x="347" y="3"/>
                  </a:lnTo>
                  <a:lnTo>
                    <a:pt x="348" y="3"/>
                  </a:lnTo>
                  <a:lnTo>
                    <a:pt x="348" y="2"/>
                  </a:lnTo>
                  <a:lnTo>
                    <a:pt x="349" y="1"/>
                  </a:lnTo>
                  <a:lnTo>
                    <a:pt x="349" y="0"/>
                  </a:lnTo>
                  <a:lnTo>
                    <a:pt x="350" y="0"/>
                  </a:lnTo>
                  <a:lnTo>
                    <a:pt x="352" y="0"/>
                  </a:lnTo>
                  <a:lnTo>
                    <a:pt x="352" y="1"/>
                  </a:lnTo>
                  <a:close/>
                </a:path>
              </a:pathLst>
            </a:custGeom>
            <a:solidFill>
              <a:schemeClr val="accent6">
                <a:lumMod val="20000"/>
                <a:lumOff val="80000"/>
              </a:schemeClr>
            </a:solidFill>
            <a:ln w="9525">
              <a:solidFill>
                <a:srgbClr val="FFFFFF"/>
              </a:solidFill>
              <a:round/>
              <a:headEnd/>
              <a:tailEnd/>
            </a:ln>
          </p:spPr>
          <p:txBody>
            <a:bodyPr/>
            <a:lstStyle/>
            <a:p>
              <a:pPr>
                <a:defRPr/>
              </a:pPr>
              <a:endParaRPr lang="en-US">
                <a:cs typeface="+mn-cs"/>
              </a:endParaRPr>
            </a:p>
          </p:txBody>
        </p:sp>
        <p:sp>
          <p:nvSpPr>
            <p:cNvPr id="74" name="Freeform 12"/>
            <p:cNvSpPr>
              <a:spLocks noEditPoints="1"/>
            </p:cNvSpPr>
            <p:nvPr/>
          </p:nvSpPr>
          <p:spPr bwMode="auto">
            <a:xfrm>
              <a:off x="2934" y="2561"/>
              <a:ext cx="582" cy="750"/>
            </a:xfrm>
            <a:custGeom>
              <a:avLst/>
              <a:gdLst>
                <a:gd name="T0" fmla="*/ 233 w 582"/>
                <a:gd name="T1" fmla="*/ 16 h 750"/>
                <a:gd name="T2" fmla="*/ 258 w 582"/>
                <a:gd name="T3" fmla="*/ 21 h 750"/>
                <a:gd name="T4" fmla="*/ 275 w 582"/>
                <a:gd name="T5" fmla="*/ 33 h 750"/>
                <a:gd name="T6" fmla="*/ 297 w 582"/>
                <a:gd name="T7" fmla="*/ 34 h 750"/>
                <a:gd name="T8" fmla="*/ 313 w 582"/>
                <a:gd name="T9" fmla="*/ 49 h 750"/>
                <a:gd name="T10" fmla="*/ 335 w 582"/>
                <a:gd name="T11" fmla="*/ 41 h 750"/>
                <a:gd name="T12" fmla="*/ 356 w 582"/>
                <a:gd name="T13" fmla="*/ 30 h 750"/>
                <a:gd name="T14" fmla="*/ 356 w 582"/>
                <a:gd name="T15" fmla="*/ 41 h 750"/>
                <a:gd name="T16" fmla="*/ 341 w 582"/>
                <a:gd name="T17" fmla="*/ 70 h 750"/>
                <a:gd name="T18" fmla="*/ 371 w 582"/>
                <a:gd name="T19" fmla="*/ 138 h 750"/>
                <a:gd name="T20" fmla="*/ 374 w 582"/>
                <a:gd name="T21" fmla="*/ 161 h 750"/>
                <a:gd name="T22" fmla="*/ 379 w 582"/>
                <a:gd name="T23" fmla="*/ 181 h 750"/>
                <a:gd name="T24" fmla="*/ 375 w 582"/>
                <a:gd name="T25" fmla="*/ 197 h 750"/>
                <a:gd name="T26" fmla="*/ 366 w 582"/>
                <a:gd name="T27" fmla="*/ 218 h 750"/>
                <a:gd name="T28" fmla="*/ 366 w 582"/>
                <a:gd name="T29" fmla="*/ 237 h 750"/>
                <a:gd name="T30" fmla="*/ 386 w 582"/>
                <a:gd name="T31" fmla="*/ 254 h 750"/>
                <a:gd name="T32" fmla="*/ 402 w 582"/>
                <a:gd name="T33" fmla="*/ 269 h 750"/>
                <a:gd name="T34" fmla="*/ 418 w 582"/>
                <a:gd name="T35" fmla="*/ 286 h 750"/>
                <a:gd name="T36" fmla="*/ 437 w 582"/>
                <a:gd name="T37" fmla="*/ 304 h 750"/>
                <a:gd name="T38" fmla="*/ 447 w 582"/>
                <a:gd name="T39" fmla="*/ 325 h 750"/>
                <a:gd name="T40" fmla="*/ 459 w 582"/>
                <a:gd name="T41" fmla="*/ 336 h 750"/>
                <a:gd name="T42" fmla="*/ 468 w 582"/>
                <a:gd name="T43" fmla="*/ 352 h 750"/>
                <a:gd name="T44" fmla="*/ 477 w 582"/>
                <a:gd name="T45" fmla="*/ 372 h 750"/>
                <a:gd name="T46" fmla="*/ 467 w 582"/>
                <a:gd name="T47" fmla="*/ 381 h 750"/>
                <a:gd name="T48" fmla="*/ 479 w 582"/>
                <a:gd name="T49" fmla="*/ 401 h 750"/>
                <a:gd name="T50" fmla="*/ 487 w 582"/>
                <a:gd name="T51" fmla="*/ 411 h 750"/>
                <a:gd name="T52" fmla="*/ 479 w 582"/>
                <a:gd name="T53" fmla="*/ 429 h 750"/>
                <a:gd name="T54" fmla="*/ 486 w 582"/>
                <a:gd name="T55" fmla="*/ 441 h 750"/>
                <a:gd name="T56" fmla="*/ 483 w 582"/>
                <a:gd name="T57" fmla="*/ 461 h 750"/>
                <a:gd name="T58" fmla="*/ 481 w 582"/>
                <a:gd name="T59" fmla="*/ 474 h 750"/>
                <a:gd name="T60" fmla="*/ 484 w 582"/>
                <a:gd name="T61" fmla="*/ 494 h 750"/>
                <a:gd name="T62" fmla="*/ 488 w 582"/>
                <a:gd name="T63" fmla="*/ 508 h 750"/>
                <a:gd name="T64" fmla="*/ 516 w 582"/>
                <a:gd name="T65" fmla="*/ 593 h 750"/>
                <a:gd name="T66" fmla="*/ 538 w 582"/>
                <a:gd name="T67" fmla="*/ 587 h 750"/>
                <a:gd name="T68" fmla="*/ 574 w 582"/>
                <a:gd name="T69" fmla="*/ 607 h 750"/>
                <a:gd name="T70" fmla="*/ 547 w 582"/>
                <a:gd name="T71" fmla="*/ 640 h 750"/>
                <a:gd name="T72" fmla="*/ 573 w 582"/>
                <a:gd name="T73" fmla="*/ 641 h 750"/>
                <a:gd name="T74" fmla="*/ 561 w 582"/>
                <a:gd name="T75" fmla="*/ 662 h 750"/>
                <a:gd name="T76" fmla="*/ 529 w 582"/>
                <a:gd name="T77" fmla="*/ 672 h 750"/>
                <a:gd name="T78" fmla="*/ 494 w 582"/>
                <a:gd name="T79" fmla="*/ 685 h 750"/>
                <a:gd name="T80" fmla="*/ 466 w 582"/>
                <a:gd name="T81" fmla="*/ 694 h 750"/>
                <a:gd name="T82" fmla="*/ 429 w 582"/>
                <a:gd name="T83" fmla="*/ 709 h 750"/>
                <a:gd name="T84" fmla="*/ 408 w 582"/>
                <a:gd name="T85" fmla="*/ 716 h 750"/>
                <a:gd name="T86" fmla="*/ 375 w 582"/>
                <a:gd name="T87" fmla="*/ 729 h 750"/>
                <a:gd name="T88" fmla="*/ 369 w 582"/>
                <a:gd name="T89" fmla="*/ 728 h 750"/>
                <a:gd name="T90" fmla="*/ 358 w 582"/>
                <a:gd name="T91" fmla="*/ 735 h 750"/>
                <a:gd name="T92" fmla="*/ 337 w 582"/>
                <a:gd name="T93" fmla="*/ 735 h 750"/>
                <a:gd name="T94" fmla="*/ 314 w 582"/>
                <a:gd name="T95" fmla="*/ 704 h 750"/>
                <a:gd name="T96" fmla="*/ 299 w 582"/>
                <a:gd name="T97" fmla="*/ 692 h 750"/>
                <a:gd name="T98" fmla="*/ 294 w 582"/>
                <a:gd name="T99" fmla="*/ 669 h 750"/>
                <a:gd name="T100" fmla="*/ 299 w 582"/>
                <a:gd name="T101" fmla="*/ 660 h 750"/>
                <a:gd name="T102" fmla="*/ 293 w 582"/>
                <a:gd name="T103" fmla="*/ 644 h 750"/>
                <a:gd name="T104" fmla="*/ 284 w 582"/>
                <a:gd name="T105" fmla="*/ 630 h 750"/>
                <a:gd name="T106" fmla="*/ 277 w 582"/>
                <a:gd name="T107" fmla="*/ 612 h 750"/>
                <a:gd name="T108" fmla="*/ 263 w 582"/>
                <a:gd name="T109" fmla="*/ 594 h 750"/>
                <a:gd name="T110" fmla="*/ 258 w 582"/>
                <a:gd name="T111" fmla="*/ 569 h 750"/>
                <a:gd name="T112" fmla="*/ 236 w 582"/>
                <a:gd name="T113" fmla="*/ 559 h 750"/>
                <a:gd name="T114" fmla="*/ 213 w 582"/>
                <a:gd name="T115" fmla="*/ 552 h 750"/>
                <a:gd name="T116" fmla="*/ 189 w 582"/>
                <a:gd name="T117" fmla="*/ 541 h 750"/>
                <a:gd name="T118" fmla="*/ 165 w 582"/>
                <a:gd name="T119" fmla="*/ 536 h 750"/>
                <a:gd name="T120" fmla="*/ 141 w 582"/>
                <a:gd name="T121" fmla="*/ 533 h 750"/>
                <a:gd name="T122" fmla="*/ 72 w 582"/>
                <a:gd name="T123" fmla="*/ 440 h 750"/>
                <a:gd name="T124" fmla="*/ 207 w 582"/>
                <a:gd name="T125" fmla="*/ 1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2" h="750">
                  <a:moveTo>
                    <a:pt x="359" y="735"/>
                  </a:moveTo>
                  <a:lnTo>
                    <a:pt x="359" y="734"/>
                  </a:lnTo>
                  <a:lnTo>
                    <a:pt x="360" y="734"/>
                  </a:lnTo>
                  <a:lnTo>
                    <a:pt x="359" y="735"/>
                  </a:lnTo>
                  <a:close/>
                  <a:moveTo>
                    <a:pt x="213" y="2"/>
                  </a:moveTo>
                  <a:lnTo>
                    <a:pt x="214" y="2"/>
                  </a:lnTo>
                  <a:lnTo>
                    <a:pt x="215" y="3"/>
                  </a:lnTo>
                  <a:lnTo>
                    <a:pt x="216" y="3"/>
                  </a:lnTo>
                  <a:lnTo>
                    <a:pt x="216" y="4"/>
                  </a:lnTo>
                  <a:lnTo>
                    <a:pt x="216" y="5"/>
                  </a:lnTo>
                  <a:lnTo>
                    <a:pt x="217" y="5"/>
                  </a:lnTo>
                  <a:lnTo>
                    <a:pt x="218" y="5"/>
                  </a:lnTo>
                  <a:lnTo>
                    <a:pt x="218" y="6"/>
                  </a:lnTo>
                  <a:lnTo>
                    <a:pt x="219" y="6"/>
                  </a:lnTo>
                  <a:lnTo>
                    <a:pt x="219" y="5"/>
                  </a:lnTo>
                  <a:lnTo>
                    <a:pt x="222" y="8"/>
                  </a:lnTo>
                  <a:lnTo>
                    <a:pt x="222" y="9"/>
                  </a:lnTo>
                  <a:lnTo>
                    <a:pt x="223" y="9"/>
                  </a:lnTo>
                  <a:lnTo>
                    <a:pt x="223" y="10"/>
                  </a:lnTo>
                  <a:lnTo>
                    <a:pt x="224" y="10"/>
                  </a:lnTo>
                  <a:lnTo>
                    <a:pt x="224" y="11"/>
                  </a:lnTo>
                  <a:lnTo>
                    <a:pt x="225" y="11"/>
                  </a:lnTo>
                  <a:lnTo>
                    <a:pt x="227" y="11"/>
                  </a:lnTo>
                  <a:lnTo>
                    <a:pt x="227" y="12"/>
                  </a:lnTo>
                  <a:lnTo>
                    <a:pt x="228" y="12"/>
                  </a:lnTo>
                  <a:lnTo>
                    <a:pt x="228" y="13"/>
                  </a:lnTo>
                  <a:lnTo>
                    <a:pt x="229" y="13"/>
                  </a:lnTo>
                  <a:lnTo>
                    <a:pt x="230" y="13"/>
                  </a:lnTo>
                  <a:lnTo>
                    <a:pt x="230" y="14"/>
                  </a:lnTo>
                  <a:lnTo>
                    <a:pt x="230" y="16"/>
                  </a:lnTo>
                  <a:lnTo>
                    <a:pt x="231" y="16"/>
                  </a:lnTo>
                  <a:lnTo>
                    <a:pt x="232" y="16"/>
                  </a:lnTo>
                  <a:lnTo>
                    <a:pt x="233" y="16"/>
                  </a:lnTo>
                  <a:lnTo>
                    <a:pt x="233" y="17"/>
                  </a:lnTo>
                  <a:lnTo>
                    <a:pt x="234" y="17"/>
                  </a:lnTo>
                  <a:lnTo>
                    <a:pt x="234" y="16"/>
                  </a:lnTo>
                  <a:lnTo>
                    <a:pt x="235" y="16"/>
                  </a:lnTo>
                  <a:lnTo>
                    <a:pt x="236" y="16"/>
                  </a:lnTo>
                  <a:lnTo>
                    <a:pt x="237" y="16"/>
                  </a:lnTo>
                  <a:lnTo>
                    <a:pt x="238" y="16"/>
                  </a:lnTo>
                  <a:lnTo>
                    <a:pt x="239" y="16"/>
                  </a:lnTo>
                  <a:lnTo>
                    <a:pt x="240" y="16"/>
                  </a:lnTo>
                  <a:lnTo>
                    <a:pt x="241" y="16"/>
                  </a:lnTo>
                  <a:lnTo>
                    <a:pt x="241" y="17"/>
                  </a:lnTo>
                  <a:lnTo>
                    <a:pt x="242" y="17"/>
                  </a:lnTo>
                  <a:lnTo>
                    <a:pt x="243" y="17"/>
                  </a:lnTo>
                  <a:lnTo>
                    <a:pt x="244" y="17"/>
                  </a:lnTo>
                  <a:lnTo>
                    <a:pt x="245" y="17"/>
                  </a:lnTo>
                  <a:lnTo>
                    <a:pt x="245" y="16"/>
                  </a:lnTo>
                  <a:lnTo>
                    <a:pt x="246" y="16"/>
                  </a:lnTo>
                  <a:lnTo>
                    <a:pt x="247" y="16"/>
                  </a:lnTo>
                  <a:lnTo>
                    <a:pt x="248" y="16"/>
                  </a:lnTo>
                  <a:lnTo>
                    <a:pt x="248" y="17"/>
                  </a:lnTo>
                  <a:lnTo>
                    <a:pt x="248" y="18"/>
                  </a:lnTo>
                  <a:lnTo>
                    <a:pt x="249" y="18"/>
                  </a:lnTo>
                  <a:lnTo>
                    <a:pt x="250" y="18"/>
                  </a:lnTo>
                  <a:lnTo>
                    <a:pt x="250" y="19"/>
                  </a:lnTo>
                  <a:lnTo>
                    <a:pt x="252" y="19"/>
                  </a:lnTo>
                  <a:lnTo>
                    <a:pt x="253" y="19"/>
                  </a:lnTo>
                  <a:lnTo>
                    <a:pt x="254" y="19"/>
                  </a:lnTo>
                  <a:lnTo>
                    <a:pt x="255" y="19"/>
                  </a:lnTo>
                  <a:lnTo>
                    <a:pt x="256" y="19"/>
                  </a:lnTo>
                  <a:lnTo>
                    <a:pt x="257" y="19"/>
                  </a:lnTo>
                  <a:lnTo>
                    <a:pt x="257" y="20"/>
                  </a:lnTo>
                  <a:lnTo>
                    <a:pt x="258" y="20"/>
                  </a:lnTo>
                  <a:lnTo>
                    <a:pt x="258" y="21"/>
                  </a:lnTo>
                  <a:lnTo>
                    <a:pt x="259" y="21"/>
                  </a:lnTo>
                  <a:lnTo>
                    <a:pt x="259" y="22"/>
                  </a:lnTo>
                  <a:lnTo>
                    <a:pt x="260" y="22"/>
                  </a:lnTo>
                  <a:lnTo>
                    <a:pt x="259" y="22"/>
                  </a:lnTo>
                  <a:lnTo>
                    <a:pt x="259" y="23"/>
                  </a:lnTo>
                  <a:lnTo>
                    <a:pt x="260" y="23"/>
                  </a:lnTo>
                  <a:lnTo>
                    <a:pt x="260" y="24"/>
                  </a:lnTo>
                  <a:lnTo>
                    <a:pt x="261" y="24"/>
                  </a:lnTo>
                  <a:lnTo>
                    <a:pt x="261" y="25"/>
                  </a:lnTo>
                  <a:lnTo>
                    <a:pt x="262" y="25"/>
                  </a:lnTo>
                  <a:lnTo>
                    <a:pt x="263" y="25"/>
                  </a:lnTo>
                  <a:lnTo>
                    <a:pt x="264" y="25"/>
                  </a:lnTo>
                  <a:lnTo>
                    <a:pt x="265" y="25"/>
                  </a:lnTo>
                  <a:lnTo>
                    <a:pt x="266" y="25"/>
                  </a:lnTo>
                  <a:lnTo>
                    <a:pt x="266" y="26"/>
                  </a:lnTo>
                  <a:lnTo>
                    <a:pt x="267" y="26"/>
                  </a:lnTo>
                  <a:lnTo>
                    <a:pt x="268" y="26"/>
                  </a:lnTo>
                  <a:lnTo>
                    <a:pt x="268" y="27"/>
                  </a:lnTo>
                  <a:lnTo>
                    <a:pt x="269" y="27"/>
                  </a:lnTo>
                  <a:lnTo>
                    <a:pt x="269" y="28"/>
                  </a:lnTo>
                  <a:lnTo>
                    <a:pt x="270" y="28"/>
                  </a:lnTo>
                  <a:lnTo>
                    <a:pt x="271" y="28"/>
                  </a:lnTo>
                  <a:lnTo>
                    <a:pt x="271" y="29"/>
                  </a:lnTo>
                  <a:lnTo>
                    <a:pt x="271" y="30"/>
                  </a:lnTo>
                  <a:lnTo>
                    <a:pt x="271" y="31"/>
                  </a:lnTo>
                  <a:lnTo>
                    <a:pt x="272" y="31"/>
                  </a:lnTo>
                  <a:lnTo>
                    <a:pt x="272" y="32"/>
                  </a:lnTo>
                  <a:lnTo>
                    <a:pt x="273" y="32"/>
                  </a:lnTo>
                  <a:lnTo>
                    <a:pt x="273" y="31"/>
                  </a:lnTo>
                  <a:lnTo>
                    <a:pt x="274" y="31"/>
                  </a:lnTo>
                  <a:lnTo>
                    <a:pt x="274" y="32"/>
                  </a:lnTo>
                  <a:lnTo>
                    <a:pt x="275" y="32"/>
                  </a:lnTo>
                  <a:lnTo>
                    <a:pt x="275" y="33"/>
                  </a:lnTo>
                  <a:lnTo>
                    <a:pt x="277" y="33"/>
                  </a:lnTo>
                  <a:lnTo>
                    <a:pt x="277" y="34"/>
                  </a:lnTo>
                  <a:lnTo>
                    <a:pt x="278" y="34"/>
                  </a:lnTo>
                  <a:lnTo>
                    <a:pt x="279" y="34"/>
                  </a:lnTo>
                  <a:lnTo>
                    <a:pt x="279" y="35"/>
                  </a:lnTo>
                  <a:lnTo>
                    <a:pt x="280" y="36"/>
                  </a:lnTo>
                  <a:lnTo>
                    <a:pt x="281" y="36"/>
                  </a:lnTo>
                  <a:lnTo>
                    <a:pt x="282" y="36"/>
                  </a:lnTo>
                  <a:lnTo>
                    <a:pt x="282" y="35"/>
                  </a:lnTo>
                  <a:lnTo>
                    <a:pt x="283" y="35"/>
                  </a:lnTo>
                  <a:lnTo>
                    <a:pt x="283" y="36"/>
                  </a:lnTo>
                  <a:lnTo>
                    <a:pt x="283" y="35"/>
                  </a:lnTo>
                  <a:lnTo>
                    <a:pt x="284" y="35"/>
                  </a:lnTo>
                  <a:lnTo>
                    <a:pt x="284" y="34"/>
                  </a:lnTo>
                  <a:lnTo>
                    <a:pt x="285" y="34"/>
                  </a:lnTo>
                  <a:lnTo>
                    <a:pt x="286" y="35"/>
                  </a:lnTo>
                  <a:lnTo>
                    <a:pt x="287" y="35"/>
                  </a:lnTo>
                  <a:lnTo>
                    <a:pt x="287" y="36"/>
                  </a:lnTo>
                  <a:lnTo>
                    <a:pt x="288" y="36"/>
                  </a:lnTo>
                  <a:lnTo>
                    <a:pt x="289" y="36"/>
                  </a:lnTo>
                  <a:lnTo>
                    <a:pt x="290" y="36"/>
                  </a:lnTo>
                  <a:lnTo>
                    <a:pt x="290" y="35"/>
                  </a:lnTo>
                  <a:lnTo>
                    <a:pt x="291" y="35"/>
                  </a:lnTo>
                  <a:lnTo>
                    <a:pt x="291" y="34"/>
                  </a:lnTo>
                  <a:lnTo>
                    <a:pt x="292" y="33"/>
                  </a:lnTo>
                  <a:lnTo>
                    <a:pt x="293" y="33"/>
                  </a:lnTo>
                  <a:lnTo>
                    <a:pt x="294" y="33"/>
                  </a:lnTo>
                  <a:lnTo>
                    <a:pt x="294" y="32"/>
                  </a:lnTo>
                  <a:lnTo>
                    <a:pt x="295" y="32"/>
                  </a:lnTo>
                  <a:lnTo>
                    <a:pt x="295" y="33"/>
                  </a:lnTo>
                  <a:lnTo>
                    <a:pt x="296" y="33"/>
                  </a:lnTo>
                  <a:lnTo>
                    <a:pt x="297" y="33"/>
                  </a:lnTo>
                  <a:lnTo>
                    <a:pt x="297" y="34"/>
                  </a:lnTo>
                  <a:lnTo>
                    <a:pt x="298" y="34"/>
                  </a:lnTo>
                  <a:lnTo>
                    <a:pt x="299" y="34"/>
                  </a:lnTo>
                  <a:lnTo>
                    <a:pt x="299" y="35"/>
                  </a:lnTo>
                  <a:lnTo>
                    <a:pt x="300" y="35"/>
                  </a:lnTo>
                  <a:lnTo>
                    <a:pt x="302" y="35"/>
                  </a:lnTo>
                  <a:lnTo>
                    <a:pt x="302" y="36"/>
                  </a:lnTo>
                  <a:lnTo>
                    <a:pt x="303" y="36"/>
                  </a:lnTo>
                  <a:lnTo>
                    <a:pt x="304" y="36"/>
                  </a:lnTo>
                  <a:lnTo>
                    <a:pt x="304" y="37"/>
                  </a:lnTo>
                  <a:lnTo>
                    <a:pt x="304" y="38"/>
                  </a:lnTo>
                  <a:lnTo>
                    <a:pt x="304" y="39"/>
                  </a:lnTo>
                  <a:lnTo>
                    <a:pt x="305" y="39"/>
                  </a:lnTo>
                  <a:lnTo>
                    <a:pt x="305" y="41"/>
                  </a:lnTo>
                  <a:lnTo>
                    <a:pt x="305" y="42"/>
                  </a:lnTo>
                  <a:lnTo>
                    <a:pt x="306" y="42"/>
                  </a:lnTo>
                  <a:lnTo>
                    <a:pt x="305" y="42"/>
                  </a:lnTo>
                  <a:lnTo>
                    <a:pt x="305" y="43"/>
                  </a:lnTo>
                  <a:lnTo>
                    <a:pt x="305" y="44"/>
                  </a:lnTo>
                  <a:lnTo>
                    <a:pt x="304" y="44"/>
                  </a:lnTo>
                  <a:lnTo>
                    <a:pt x="304" y="45"/>
                  </a:lnTo>
                  <a:lnTo>
                    <a:pt x="304" y="46"/>
                  </a:lnTo>
                  <a:lnTo>
                    <a:pt x="305" y="46"/>
                  </a:lnTo>
                  <a:lnTo>
                    <a:pt x="305" y="47"/>
                  </a:lnTo>
                  <a:lnTo>
                    <a:pt x="306" y="47"/>
                  </a:lnTo>
                  <a:lnTo>
                    <a:pt x="307" y="47"/>
                  </a:lnTo>
                  <a:lnTo>
                    <a:pt x="308" y="47"/>
                  </a:lnTo>
                  <a:lnTo>
                    <a:pt x="308" y="48"/>
                  </a:lnTo>
                  <a:lnTo>
                    <a:pt x="308" y="49"/>
                  </a:lnTo>
                  <a:lnTo>
                    <a:pt x="309" y="49"/>
                  </a:lnTo>
                  <a:lnTo>
                    <a:pt x="310" y="49"/>
                  </a:lnTo>
                  <a:lnTo>
                    <a:pt x="311" y="49"/>
                  </a:lnTo>
                  <a:lnTo>
                    <a:pt x="312" y="49"/>
                  </a:lnTo>
                  <a:lnTo>
                    <a:pt x="313" y="49"/>
                  </a:lnTo>
                  <a:lnTo>
                    <a:pt x="314" y="49"/>
                  </a:lnTo>
                  <a:lnTo>
                    <a:pt x="315" y="49"/>
                  </a:lnTo>
                  <a:lnTo>
                    <a:pt x="316" y="49"/>
                  </a:lnTo>
                  <a:lnTo>
                    <a:pt x="317" y="49"/>
                  </a:lnTo>
                  <a:lnTo>
                    <a:pt x="317" y="50"/>
                  </a:lnTo>
                  <a:lnTo>
                    <a:pt x="318" y="50"/>
                  </a:lnTo>
                  <a:lnTo>
                    <a:pt x="319" y="50"/>
                  </a:lnTo>
                  <a:lnTo>
                    <a:pt x="320" y="50"/>
                  </a:lnTo>
                  <a:lnTo>
                    <a:pt x="320" y="51"/>
                  </a:lnTo>
                  <a:lnTo>
                    <a:pt x="321" y="51"/>
                  </a:lnTo>
                  <a:lnTo>
                    <a:pt x="322" y="51"/>
                  </a:lnTo>
                  <a:lnTo>
                    <a:pt x="323" y="51"/>
                  </a:lnTo>
                  <a:lnTo>
                    <a:pt x="323" y="50"/>
                  </a:lnTo>
                  <a:lnTo>
                    <a:pt x="324" y="50"/>
                  </a:lnTo>
                  <a:lnTo>
                    <a:pt x="324" y="49"/>
                  </a:lnTo>
                  <a:lnTo>
                    <a:pt x="324" y="48"/>
                  </a:lnTo>
                  <a:lnTo>
                    <a:pt x="325" y="48"/>
                  </a:lnTo>
                  <a:lnTo>
                    <a:pt x="327" y="48"/>
                  </a:lnTo>
                  <a:lnTo>
                    <a:pt x="327" y="47"/>
                  </a:lnTo>
                  <a:lnTo>
                    <a:pt x="328" y="47"/>
                  </a:lnTo>
                  <a:lnTo>
                    <a:pt x="328" y="46"/>
                  </a:lnTo>
                  <a:lnTo>
                    <a:pt x="329" y="46"/>
                  </a:lnTo>
                  <a:lnTo>
                    <a:pt x="329" y="45"/>
                  </a:lnTo>
                  <a:lnTo>
                    <a:pt x="329" y="44"/>
                  </a:lnTo>
                  <a:lnTo>
                    <a:pt x="330" y="44"/>
                  </a:lnTo>
                  <a:lnTo>
                    <a:pt x="331" y="44"/>
                  </a:lnTo>
                  <a:lnTo>
                    <a:pt x="331" y="43"/>
                  </a:lnTo>
                  <a:lnTo>
                    <a:pt x="332" y="43"/>
                  </a:lnTo>
                  <a:lnTo>
                    <a:pt x="333" y="43"/>
                  </a:lnTo>
                  <a:lnTo>
                    <a:pt x="333" y="42"/>
                  </a:lnTo>
                  <a:lnTo>
                    <a:pt x="334" y="42"/>
                  </a:lnTo>
                  <a:lnTo>
                    <a:pt x="334" y="41"/>
                  </a:lnTo>
                  <a:lnTo>
                    <a:pt x="335" y="41"/>
                  </a:lnTo>
                  <a:lnTo>
                    <a:pt x="335" y="39"/>
                  </a:lnTo>
                  <a:lnTo>
                    <a:pt x="335" y="38"/>
                  </a:lnTo>
                  <a:lnTo>
                    <a:pt x="336" y="38"/>
                  </a:lnTo>
                  <a:lnTo>
                    <a:pt x="336" y="39"/>
                  </a:lnTo>
                  <a:lnTo>
                    <a:pt x="337" y="39"/>
                  </a:lnTo>
                  <a:lnTo>
                    <a:pt x="338" y="39"/>
                  </a:lnTo>
                  <a:lnTo>
                    <a:pt x="338" y="38"/>
                  </a:lnTo>
                  <a:lnTo>
                    <a:pt x="338" y="37"/>
                  </a:lnTo>
                  <a:lnTo>
                    <a:pt x="339" y="37"/>
                  </a:lnTo>
                  <a:lnTo>
                    <a:pt x="340" y="37"/>
                  </a:lnTo>
                  <a:lnTo>
                    <a:pt x="341" y="37"/>
                  </a:lnTo>
                  <a:lnTo>
                    <a:pt x="341" y="36"/>
                  </a:lnTo>
                  <a:lnTo>
                    <a:pt x="342" y="36"/>
                  </a:lnTo>
                  <a:lnTo>
                    <a:pt x="342" y="35"/>
                  </a:lnTo>
                  <a:lnTo>
                    <a:pt x="343" y="35"/>
                  </a:lnTo>
                  <a:lnTo>
                    <a:pt x="343" y="34"/>
                  </a:lnTo>
                  <a:lnTo>
                    <a:pt x="344" y="34"/>
                  </a:lnTo>
                  <a:lnTo>
                    <a:pt x="345" y="33"/>
                  </a:lnTo>
                  <a:lnTo>
                    <a:pt x="345" y="32"/>
                  </a:lnTo>
                  <a:lnTo>
                    <a:pt x="346" y="32"/>
                  </a:lnTo>
                  <a:lnTo>
                    <a:pt x="346" y="31"/>
                  </a:lnTo>
                  <a:lnTo>
                    <a:pt x="347" y="31"/>
                  </a:lnTo>
                  <a:lnTo>
                    <a:pt x="348" y="31"/>
                  </a:lnTo>
                  <a:lnTo>
                    <a:pt x="349" y="31"/>
                  </a:lnTo>
                  <a:lnTo>
                    <a:pt x="350" y="31"/>
                  </a:lnTo>
                  <a:lnTo>
                    <a:pt x="352" y="31"/>
                  </a:lnTo>
                  <a:lnTo>
                    <a:pt x="352" y="30"/>
                  </a:lnTo>
                  <a:lnTo>
                    <a:pt x="352" y="31"/>
                  </a:lnTo>
                  <a:lnTo>
                    <a:pt x="353" y="31"/>
                  </a:lnTo>
                  <a:lnTo>
                    <a:pt x="354" y="31"/>
                  </a:lnTo>
                  <a:lnTo>
                    <a:pt x="354" y="30"/>
                  </a:lnTo>
                  <a:lnTo>
                    <a:pt x="355" y="30"/>
                  </a:lnTo>
                  <a:lnTo>
                    <a:pt x="356" y="30"/>
                  </a:lnTo>
                  <a:lnTo>
                    <a:pt x="357" y="30"/>
                  </a:lnTo>
                  <a:lnTo>
                    <a:pt x="358" y="30"/>
                  </a:lnTo>
                  <a:lnTo>
                    <a:pt x="358" y="31"/>
                  </a:lnTo>
                  <a:lnTo>
                    <a:pt x="359" y="31"/>
                  </a:lnTo>
                  <a:lnTo>
                    <a:pt x="359" y="32"/>
                  </a:lnTo>
                  <a:lnTo>
                    <a:pt x="360" y="32"/>
                  </a:lnTo>
                  <a:lnTo>
                    <a:pt x="360" y="33"/>
                  </a:lnTo>
                  <a:lnTo>
                    <a:pt x="361" y="33"/>
                  </a:lnTo>
                  <a:lnTo>
                    <a:pt x="361" y="34"/>
                  </a:lnTo>
                  <a:lnTo>
                    <a:pt x="362" y="34"/>
                  </a:lnTo>
                  <a:lnTo>
                    <a:pt x="363" y="34"/>
                  </a:lnTo>
                  <a:lnTo>
                    <a:pt x="364" y="34"/>
                  </a:lnTo>
                  <a:lnTo>
                    <a:pt x="364" y="35"/>
                  </a:lnTo>
                  <a:lnTo>
                    <a:pt x="365" y="35"/>
                  </a:lnTo>
                  <a:lnTo>
                    <a:pt x="365" y="36"/>
                  </a:lnTo>
                  <a:lnTo>
                    <a:pt x="366" y="35"/>
                  </a:lnTo>
                  <a:lnTo>
                    <a:pt x="366" y="36"/>
                  </a:lnTo>
                  <a:lnTo>
                    <a:pt x="365" y="37"/>
                  </a:lnTo>
                  <a:lnTo>
                    <a:pt x="364" y="37"/>
                  </a:lnTo>
                  <a:lnTo>
                    <a:pt x="364" y="38"/>
                  </a:lnTo>
                  <a:lnTo>
                    <a:pt x="364" y="39"/>
                  </a:lnTo>
                  <a:lnTo>
                    <a:pt x="363" y="39"/>
                  </a:lnTo>
                  <a:lnTo>
                    <a:pt x="363" y="41"/>
                  </a:lnTo>
                  <a:lnTo>
                    <a:pt x="362" y="41"/>
                  </a:lnTo>
                  <a:lnTo>
                    <a:pt x="362" y="42"/>
                  </a:lnTo>
                  <a:lnTo>
                    <a:pt x="361" y="42"/>
                  </a:lnTo>
                  <a:lnTo>
                    <a:pt x="361" y="41"/>
                  </a:lnTo>
                  <a:lnTo>
                    <a:pt x="361" y="39"/>
                  </a:lnTo>
                  <a:lnTo>
                    <a:pt x="360" y="41"/>
                  </a:lnTo>
                  <a:lnTo>
                    <a:pt x="359" y="41"/>
                  </a:lnTo>
                  <a:lnTo>
                    <a:pt x="358" y="41"/>
                  </a:lnTo>
                  <a:lnTo>
                    <a:pt x="357" y="41"/>
                  </a:lnTo>
                  <a:lnTo>
                    <a:pt x="356" y="41"/>
                  </a:lnTo>
                  <a:lnTo>
                    <a:pt x="356" y="42"/>
                  </a:lnTo>
                  <a:lnTo>
                    <a:pt x="355" y="42"/>
                  </a:lnTo>
                  <a:lnTo>
                    <a:pt x="355" y="43"/>
                  </a:lnTo>
                  <a:lnTo>
                    <a:pt x="355" y="44"/>
                  </a:lnTo>
                  <a:lnTo>
                    <a:pt x="356" y="44"/>
                  </a:lnTo>
                  <a:lnTo>
                    <a:pt x="356" y="45"/>
                  </a:lnTo>
                  <a:lnTo>
                    <a:pt x="356" y="46"/>
                  </a:lnTo>
                  <a:lnTo>
                    <a:pt x="357" y="46"/>
                  </a:lnTo>
                  <a:lnTo>
                    <a:pt x="357" y="47"/>
                  </a:lnTo>
                  <a:lnTo>
                    <a:pt x="357" y="48"/>
                  </a:lnTo>
                  <a:lnTo>
                    <a:pt x="356" y="48"/>
                  </a:lnTo>
                  <a:lnTo>
                    <a:pt x="356" y="49"/>
                  </a:lnTo>
                  <a:lnTo>
                    <a:pt x="356" y="50"/>
                  </a:lnTo>
                  <a:lnTo>
                    <a:pt x="355" y="50"/>
                  </a:lnTo>
                  <a:lnTo>
                    <a:pt x="354" y="50"/>
                  </a:lnTo>
                  <a:lnTo>
                    <a:pt x="353" y="50"/>
                  </a:lnTo>
                  <a:lnTo>
                    <a:pt x="353" y="51"/>
                  </a:lnTo>
                  <a:lnTo>
                    <a:pt x="352" y="51"/>
                  </a:lnTo>
                  <a:lnTo>
                    <a:pt x="350" y="51"/>
                  </a:lnTo>
                  <a:lnTo>
                    <a:pt x="350" y="52"/>
                  </a:lnTo>
                  <a:lnTo>
                    <a:pt x="349" y="52"/>
                  </a:lnTo>
                  <a:lnTo>
                    <a:pt x="349" y="53"/>
                  </a:lnTo>
                  <a:lnTo>
                    <a:pt x="349" y="54"/>
                  </a:lnTo>
                  <a:lnTo>
                    <a:pt x="349" y="55"/>
                  </a:lnTo>
                  <a:lnTo>
                    <a:pt x="349" y="56"/>
                  </a:lnTo>
                  <a:lnTo>
                    <a:pt x="349" y="57"/>
                  </a:lnTo>
                  <a:lnTo>
                    <a:pt x="348" y="57"/>
                  </a:lnTo>
                  <a:lnTo>
                    <a:pt x="347" y="57"/>
                  </a:lnTo>
                  <a:lnTo>
                    <a:pt x="347" y="56"/>
                  </a:lnTo>
                  <a:lnTo>
                    <a:pt x="347" y="57"/>
                  </a:lnTo>
                  <a:lnTo>
                    <a:pt x="346" y="57"/>
                  </a:lnTo>
                  <a:lnTo>
                    <a:pt x="345" y="60"/>
                  </a:lnTo>
                  <a:lnTo>
                    <a:pt x="341" y="70"/>
                  </a:lnTo>
                  <a:lnTo>
                    <a:pt x="343" y="72"/>
                  </a:lnTo>
                  <a:lnTo>
                    <a:pt x="343" y="73"/>
                  </a:lnTo>
                  <a:lnTo>
                    <a:pt x="346" y="80"/>
                  </a:lnTo>
                  <a:lnTo>
                    <a:pt x="343" y="86"/>
                  </a:lnTo>
                  <a:lnTo>
                    <a:pt x="343" y="87"/>
                  </a:lnTo>
                  <a:lnTo>
                    <a:pt x="342" y="87"/>
                  </a:lnTo>
                  <a:lnTo>
                    <a:pt x="342" y="88"/>
                  </a:lnTo>
                  <a:lnTo>
                    <a:pt x="343" y="88"/>
                  </a:lnTo>
                  <a:lnTo>
                    <a:pt x="347" y="101"/>
                  </a:lnTo>
                  <a:lnTo>
                    <a:pt x="347" y="102"/>
                  </a:lnTo>
                  <a:lnTo>
                    <a:pt x="348" y="102"/>
                  </a:lnTo>
                  <a:lnTo>
                    <a:pt x="357" y="114"/>
                  </a:lnTo>
                  <a:lnTo>
                    <a:pt x="358" y="117"/>
                  </a:lnTo>
                  <a:lnTo>
                    <a:pt x="358" y="118"/>
                  </a:lnTo>
                  <a:lnTo>
                    <a:pt x="359" y="118"/>
                  </a:lnTo>
                  <a:lnTo>
                    <a:pt x="360" y="120"/>
                  </a:lnTo>
                  <a:lnTo>
                    <a:pt x="367" y="128"/>
                  </a:lnTo>
                  <a:lnTo>
                    <a:pt x="366" y="129"/>
                  </a:lnTo>
                  <a:lnTo>
                    <a:pt x="366" y="130"/>
                  </a:lnTo>
                  <a:lnTo>
                    <a:pt x="367" y="130"/>
                  </a:lnTo>
                  <a:lnTo>
                    <a:pt x="367" y="131"/>
                  </a:lnTo>
                  <a:lnTo>
                    <a:pt x="367" y="132"/>
                  </a:lnTo>
                  <a:lnTo>
                    <a:pt x="368" y="133"/>
                  </a:lnTo>
                  <a:lnTo>
                    <a:pt x="369" y="133"/>
                  </a:lnTo>
                  <a:lnTo>
                    <a:pt x="370" y="133"/>
                  </a:lnTo>
                  <a:lnTo>
                    <a:pt x="371" y="133"/>
                  </a:lnTo>
                  <a:lnTo>
                    <a:pt x="372" y="134"/>
                  </a:lnTo>
                  <a:lnTo>
                    <a:pt x="371" y="134"/>
                  </a:lnTo>
                  <a:lnTo>
                    <a:pt x="371" y="135"/>
                  </a:lnTo>
                  <a:lnTo>
                    <a:pt x="371" y="136"/>
                  </a:lnTo>
                  <a:lnTo>
                    <a:pt x="372" y="137"/>
                  </a:lnTo>
                  <a:lnTo>
                    <a:pt x="371" y="137"/>
                  </a:lnTo>
                  <a:lnTo>
                    <a:pt x="371" y="138"/>
                  </a:lnTo>
                  <a:lnTo>
                    <a:pt x="372" y="138"/>
                  </a:lnTo>
                  <a:lnTo>
                    <a:pt x="372" y="140"/>
                  </a:lnTo>
                  <a:lnTo>
                    <a:pt x="372" y="141"/>
                  </a:lnTo>
                  <a:lnTo>
                    <a:pt x="372" y="142"/>
                  </a:lnTo>
                  <a:lnTo>
                    <a:pt x="372" y="143"/>
                  </a:lnTo>
                  <a:lnTo>
                    <a:pt x="373" y="143"/>
                  </a:lnTo>
                  <a:lnTo>
                    <a:pt x="373" y="144"/>
                  </a:lnTo>
                  <a:lnTo>
                    <a:pt x="374" y="144"/>
                  </a:lnTo>
                  <a:lnTo>
                    <a:pt x="375" y="144"/>
                  </a:lnTo>
                  <a:lnTo>
                    <a:pt x="377" y="145"/>
                  </a:lnTo>
                  <a:lnTo>
                    <a:pt x="377" y="146"/>
                  </a:lnTo>
                  <a:lnTo>
                    <a:pt x="378" y="146"/>
                  </a:lnTo>
                  <a:lnTo>
                    <a:pt x="378" y="147"/>
                  </a:lnTo>
                  <a:lnTo>
                    <a:pt x="378" y="148"/>
                  </a:lnTo>
                  <a:lnTo>
                    <a:pt x="378" y="149"/>
                  </a:lnTo>
                  <a:lnTo>
                    <a:pt x="378" y="150"/>
                  </a:lnTo>
                  <a:lnTo>
                    <a:pt x="379" y="150"/>
                  </a:lnTo>
                  <a:lnTo>
                    <a:pt x="379" y="151"/>
                  </a:lnTo>
                  <a:lnTo>
                    <a:pt x="379" y="152"/>
                  </a:lnTo>
                  <a:lnTo>
                    <a:pt x="379" y="153"/>
                  </a:lnTo>
                  <a:lnTo>
                    <a:pt x="379" y="154"/>
                  </a:lnTo>
                  <a:lnTo>
                    <a:pt x="378" y="155"/>
                  </a:lnTo>
                  <a:lnTo>
                    <a:pt x="377" y="155"/>
                  </a:lnTo>
                  <a:lnTo>
                    <a:pt x="375" y="155"/>
                  </a:lnTo>
                  <a:lnTo>
                    <a:pt x="374" y="155"/>
                  </a:lnTo>
                  <a:lnTo>
                    <a:pt x="374" y="156"/>
                  </a:lnTo>
                  <a:lnTo>
                    <a:pt x="374" y="157"/>
                  </a:lnTo>
                  <a:lnTo>
                    <a:pt x="374" y="158"/>
                  </a:lnTo>
                  <a:lnTo>
                    <a:pt x="374" y="159"/>
                  </a:lnTo>
                  <a:lnTo>
                    <a:pt x="375" y="159"/>
                  </a:lnTo>
                  <a:lnTo>
                    <a:pt x="374" y="159"/>
                  </a:lnTo>
                  <a:lnTo>
                    <a:pt x="374" y="160"/>
                  </a:lnTo>
                  <a:lnTo>
                    <a:pt x="374" y="161"/>
                  </a:lnTo>
                  <a:lnTo>
                    <a:pt x="374" y="162"/>
                  </a:lnTo>
                  <a:lnTo>
                    <a:pt x="374" y="163"/>
                  </a:lnTo>
                  <a:lnTo>
                    <a:pt x="373" y="163"/>
                  </a:lnTo>
                  <a:lnTo>
                    <a:pt x="373" y="165"/>
                  </a:lnTo>
                  <a:lnTo>
                    <a:pt x="373" y="166"/>
                  </a:lnTo>
                  <a:lnTo>
                    <a:pt x="373" y="167"/>
                  </a:lnTo>
                  <a:lnTo>
                    <a:pt x="372" y="167"/>
                  </a:lnTo>
                  <a:lnTo>
                    <a:pt x="372" y="168"/>
                  </a:lnTo>
                  <a:lnTo>
                    <a:pt x="372" y="169"/>
                  </a:lnTo>
                  <a:lnTo>
                    <a:pt x="372" y="170"/>
                  </a:lnTo>
                  <a:lnTo>
                    <a:pt x="372" y="171"/>
                  </a:lnTo>
                  <a:lnTo>
                    <a:pt x="372" y="172"/>
                  </a:lnTo>
                  <a:lnTo>
                    <a:pt x="373" y="172"/>
                  </a:lnTo>
                  <a:lnTo>
                    <a:pt x="373" y="173"/>
                  </a:lnTo>
                  <a:lnTo>
                    <a:pt x="374" y="173"/>
                  </a:lnTo>
                  <a:lnTo>
                    <a:pt x="375" y="173"/>
                  </a:lnTo>
                  <a:lnTo>
                    <a:pt x="375" y="174"/>
                  </a:lnTo>
                  <a:lnTo>
                    <a:pt x="377" y="174"/>
                  </a:lnTo>
                  <a:lnTo>
                    <a:pt x="377" y="175"/>
                  </a:lnTo>
                  <a:lnTo>
                    <a:pt x="378" y="175"/>
                  </a:lnTo>
                  <a:lnTo>
                    <a:pt x="379" y="175"/>
                  </a:lnTo>
                  <a:lnTo>
                    <a:pt x="380" y="175"/>
                  </a:lnTo>
                  <a:lnTo>
                    <a:pt x="380" y="176"/>
                  </a:lnTo>
                  <a:lnTo>
                    <a:pt x="380" y="177"/>
                  </a:lnTo>
                  <a:lnTo>
                    <a:pt x="381" y="177"/>
                  </a:lnTo>
                  <a:lnTo>
                    <a:pt x="381" y="178"/>
                  </a:lnTo>
                  <a:lnTo>
                    <a:pt x="380" y="178"/>
                  </a:lnTo>
                  <a:lnTo>
                    <a:pt x="380" y="179"/>
                  </a:lnTo>
                  <a:lnTo>
                    <a:pt x="381" y="179"/>
                  </a:lnTo>
                  <a:lnTo>
                    <a:pt x="380" y="179"/>
                  </a:lnTo>
                  <a:lnTo>
                    <a:pt x="380" y="180"/>
                  </a:lnTo>
                  <a:lnTo>
                    <a:pt x="379" y="180"/>
                  </a:lnTo>
                  <a:lnTo>
                    <a:pt x="379" y="181"/>
                  </a:lnTo>
                  <a:lnTo>
                    <a:pt x="379" y="182"/>
                  </a:lnTo>
                  <a:lnTo>
                    <a:pt x="378" y="182"/>
                  </a:lnTo>
                  <a:lnTo>
                    <a:pt x="378" y="183"/>
                  </a:lnTo>
                  <a:lnTo>
                    <a:pt x="378" y="184"/>
                  </a:lnTo>
                  <a:lnTo>
                    <a:pt x="378" y="185"/>
                  </a:lnTo>
                  <a:lnTo>
                    <a:pt x="378" y="186"/>
                  </a:lnTo>
                  <a:lnTo>
                    <a:pt x="379" y="187"/>
                  </a:lnTo>
                  <a:lnTo>
                    <a:pt x="378" y="187"/>
                  </a:lnTo>
                  <a:lnTo>
                    <a:pt x="379" y="187"/>
                  </a:lnTo>
                  <a:lnTo>
                    <a:pt x="379" y="188"/>
                  </a:lnTo>
                  <a:lnTo>
                    <a:pt x="378" y="188"/>
                  </a:lnTo>
                  <a:lnTo>
                    <a:pt x="378" y="190"/>
                  </a:lnTo>
                  <a:lnTo>
                    <a:pt x="379" y="190"/>
                  </a:lnTo>
                  <a:lnTo>
                    <a:pt x="379" y="191"/>
                  </a:lnTo>
                  <a:lnTo>
                    <a:pt x="379" y="192"/>
                  </a:lnTo>
                  <a:lnTo>
                    <a:pt x="380" y="192"/>
                  </a:lnTo>
                  <a:lnTo>
                    <a:pt x="380" y="193"/>
                  </a:lnTo>
                  <a:lnTo>
                    <a:pt x="380" y="194"/>
                  </a:lnTo>
                  <a:lnTo>
                    <a:pt x="381" y="194"/>
                  </a:lnTo>
                  <a:lnTo>
                    <a:pt x="381" y="195"/>
                  </a:lnTo>
                  <a:lnTo>
                    <a:pt x="381" y="196"/>
                  </a:lnTo>
                  <a:lnTo>
                    <a:pt x="382" y="197"/>
                  </a:lnTo>
                  <a:lnTo>
                    <a:pt x="383" y="197"/>
                  </a:lnTo>
                  <a:lnTo>
                    <a:pt x="383" y="198"/>
                  </a:lnTo>
                  <a:lnTo>
                    <a:pt x="382" y="198"/>
                  </a:lnTo>
                  <a:lnTo>
                    <a:pt x="381" y="198"/>
                  </a:lnTo>
                  <a:lnTo>
                    <a:pt x="380" y="198"/>
                  </a:lnTo>
                  <a:lnTo>
                    <a:pt x="379" y="198"/>
                  </a:lnTo>
                  <a:lnTo>
                    <a:pt x="379" y="197"/>
                  </a:lnTo>
                  <a:lnTo>
                    <a:pt x="378" y="197"/>
                  </a:lnTo>
                  <a:lnTo>
                    <a:pt x="377" y="196"/>
                  </a:lnTo>
                  <a:lnTo>
                    <a:pt x="375" y="196"/>
                  </a:lnTo>
                  <a:lnTo>
                    <a:pt x="375" y="197"/>
                  </a:lnTo>
                  <a:lnTo>
                    <a:pt x="374" y="197"/>
                  </a:lnTo>
                  <a:lnTo>
                    <a:pt x="374" y="198"/>
                  </a:lnTo>
                  <a:lnTo>
                    <a:pt x="373" y="198"/>
                  </a:lnTo>
                  <a:lnTo>
                    <a:pt x="372" y="198"/>
                  </a:lnTo>
                  <a:lnTo>
                    <a:pt x="371" y="198"/>
                  </a:lnTo>
                  <a:lnTo>
                    <a:pt x="370" y="198"/>
                  </a:lnTo>
                  <a:lnTo>
                    <a:pt x="370" y="199"/>
                  </a:lnTo>
                  <a:lnTo>
                    <a:pt x="370" y="200"/>
                  </a:lnTo>
                  <a:lnTo>
                    <a:pt x="369" y="200"/>
                  </a:lnTo>
                  <a:lnTo>
                    <a:pt x="369" y="201"/>
                  </a:lnTo>
                  <a:lnTo>
                    <a:pt x="369" y="202"/>
                  </a:lnTo>
                  <a:lnTo>
                    <a:pt x="368" y="202"/>
                  </a:lnTo>
                  <a:lnTo>
                    <a:pt x="368" y="203"/>
                  </a:lnTo>
                  <a:lnTo>
                    <a:pt x="368" y="204"/>
                  </a:lnTo>
                  <a:lnTo>
                    <a:pt x="369" y="204"/>
                  </a:lnTo>
                  <a:lnTo>
                    <a:pt x="369" y="205"/>
                  </a:lnTo>
                  <a:lnTo>
                    <a:pt x="369" y="206"/>
                  </a:lnTo>
                  <a:lnTo>
                    <a:pt x="368" y="206"/>
                  </a:lnTo>
                  <a:lnTo>
                    <a:pt x="368" y="207"/>
                  </a:lnTo>
                  <a:lnTo>
                    <a:pt x="368" y="208"/>
                  </a:lnTo>
                  <a:lnTo>
                    <a:pt x="369" y="208"/>
                  </a:lnTo>
                  <a:lnTo>
                    <a:pt x="369" y="209"/>
                  </a:lnTo>
                  <a:lnTo>
                    <a:pt x="368" y="209"/>
                  </a:lnTo>
                  <a:lnTo>
                    <a:pt x="368" y="210"/>
                  </a:lnTo>
                  <a:lnTo>
                    <a:pt x="368" y="211"/>
                  </a:lnTo>
                  <a:lnTo>
                    <a:pt x="368" y="212"/>
                  </a:lnTo>
                  <a:lnTo>
                    <a:pt x="367" y="212"/>
                  </a:lnTo>
                  <a:lnTo>
                    <a:pt x="367" y="213"/>
                  </a:lnTo>
                  <a:lnTo>
                    <a:pt x="367" y="215"/>
                  </a:lnTo>
                  <a:lnTo>
                    <a:pt x="367" y="216"/>
                  </a:lnTo>
                  <a:lnTo>
                    <a:pt x="366" y="216"/>
                  </a:lnTo>
                  <a:lnTo>
                    <a:pt x="366" y="217"/>
                  </a:lnTo>
                  <a:lnTo>
                    <a:pt x="366" y="218"/>
                  </a:lnTo>
                  <a:lnTo>
                    <a:pt x="365" y="218"/>
                  </a:lnTo>
                  <a:lnTo>
                    <a:pt x="365" y="219"/>
                  </a:lnTo>
                  <a:lnTo>
                    <a:pt x="366" y="219"/>
                  </a:lnTo>
                  <a:lnTo>
                    <a:pt x="366" y="220"/>
                  </a:lnTo>
                  <a:lnTo>
                    <a:pt x="365" y="220"/>
                  </a:lnTo>
                  <a:lnTo>
                    <a:pt x="365" y="221"/>
                  </a:lnTo>
                  <a:lnTo>
                    <a:pt x="364" y="221"/>
                  </a:lnTo>
                  <a:lnTo>
                    <a:pt x="364" y="222"/>
                  </a:lnTo>
                  <a:lnTo>
                    <a:pt x="365" y="223"/>
                  </a:lnTo>
                  <a:lnTo>
                    <a:pt x="364" y="223"/>
                  </a:lnTo>
                  <a:lnTo>
                    <a:pt x="364" y="224"/>
                  </a:lnTo>
                  <a:lnTo>
                    <a:pt x="364" y="225"/>
                  </a:lnTo>
                  <a:lnTo>
                    <a:pt x="363" y="225"/>
                  </a:lnTo>
                  <a:lnTo>
                    <a:pt x="363" y="226"/>
                  </a:lnTo>
                  <a:lnTo>
                    <a:pt x="363" y="227"/>
                  </a:lnTo>
                  <a:lnTo>
                    <a:pt x="362" y="227"/>
                  </a:lnTo>
                  <a:lnTo>
                    <a:pt x="362" y="228"/>
                  </a:lnTo>
                  <a:lnTo>
                    <a:pt x="362" y="229"/>
                  </a:lnTo>
                  <a:lnTo>
                    <a:pt x="361" y="229"/>
                  </a:lnTo>
                  <a:lnTo>
                    <a:pt x="361" y="230"/>
                  </a:lnTo>
                  <a:lnTo>
                    <a:pt x="362" y="231"/>
                  </a:lnTo>
                  <a:lnTo>
                    <a:pt x="363" y="231"/>
                  </a:lnTo>
                  <a:lnTo>
                    <a:pt x="363" y="232"/>
                  </a:lnTo>
                  <a:lnTo>
                    <a:pt x="364" y="232"/>
                  </a:lnTo>
                  <a:lnTo>
                    <a:pt x="364" y="233"/>
                  </a:lnTo>
                  <a:lnTo>
                    <a:pt x="363" y="233"/>
                  </a:lnTo>
                  <a:lnTo>
                    <a:pt x="363" y="234"/>
                  </a:lnTo>
                  <a:lnTo>
                    <a:pt x="364" y="234"/>
                  </a:lnTo>
                  <a:lnTo>
                    <a:pt x="364" y="235"/>
                  </a:lnTo>
                  <a:lnTo>
                    <a:pt x="365" y="235"/>
                  </a:lnTo>
                  <a:lnTo>
                    <a:pt x="365" y="236"/>
                  </a:lnTo>
                  <a:lnTo>
                    <a:pt x="366" y="236"/>
                  </a:lnTo>
                  <a:lnTo>
                    <a:pt x="366" y="237"/>
                  </a:lnTo>
                  <a:lnTo>
                    <a:pt x="366" y="238"/>
                  </a:lnTo>
                  <a:lnTo>
                    <a:pt x="367" y="240"/>
                  </a:lnTo>
                  <a:lnTo>
                    <a:pt x="367" y="241"/>
                  </a:lnTo>
                  <a:lnTo>
                    <a:pt x="367" y="242"/>
                  </a:lnTo>
                  <a:lnTo>
                    <a:pt x="368" y="242"/>
                  </a:lnTo>
                  <a:lnTo>
                    <a:pt x="369" y="243"/>
                  </a:lnTo>
                  <a:lnTo>
                    <a:pt x="370" y="244"/>
                  </a:lnTo>
                  <a:lnTo>
                    <a:pt x="370" y="245"/>
                  </a:lnTo>
                  <a:lnTo>
                    <a:pt x="370" y="246"/>
                  </a:lnTo>
                  <a:lnTo>
                    <a:pt x="371" y="246"/>
                  </a:lnTo>
                  <a:lnTo>
                    <a:pt x="371" y="247"/>
                  </a:lnTo>
                  <a:lnTo>
                    <a:pt x="371" y="248"/>
                  </a:lnTo>
                  <a:lnTo>
                    <a:pt x="371" y="249"/>
                  </a:lnTo>
                  <a:lnTo>
                    <a:pt x="371" y="250"/>
                  </a:lnTo>
                  <a:lnTo>
                    <a:pt x="372" y="250"/>
                  </a:lnTo>
                  <a:lnTo>
                    <a:pt x="373" y="250"/>
                  </a:lnTo>
                  <a:lnTo>
                    <a:pt x="373" y="249"/>
                  </a:lnTo>
                  <a:lnTo>
                    <a:pt x="374" y="249"/>
                  </a:lnTo>
                  <a:lnTo>
                    <a:pt x="375" y="249"/>
                  </a:lnTo>
                  <a:lnTo>
                    <a:pt x="377" y="249"/>
                  </a:lnTo>
                  <a:lnTo>
                    <a:pt x="378" y="249"/>
                  </a:lnTo>
                  <a:lnTo>
                    <a:pt x="379" y="249"/>
                  </a:lnTo>
                  <a:lnTo>
                    <a:pt x="379" y="250"/>
                  </a:lnTo>
                  <a:lnTo>
                    <a:pt x="379" y="251"/>
                  </a:lnTo>
                  <a:lnTo>
                    <a:pt x="380" y="251"/>
                  </a:lnTo>
                  <a:lnTo>
                    <a:pt x="381" y="251"/>
                  </a:lnTo>
                  <a:lnTo>
                    <a:pt x="382" y="252"/>
                  </a:lnTo>
                  <a:lnTo>
                    <a:pt x="383" y="252"/>
                  </a:lnTo>
                  <a:lnTo>
                    <a:pt x="384" y="252"/>
                  </a:lnTo>
                  <a:lnTo>
                    <a:pt x="384" y="253"/>
                  </a:lnTo>
                  <a:lnTo>
                    <a:pt x="385" y="253"/>
                  </a:lnTo>
                  <a:lnTo>
                    <a:pt x="385" y="254"/>
                  </a:lnTo>
                  <a:lnTo>
                    <a:pt x="386" y="254"/>
                  </a:lnTo>
                  <a:lnTo>
                    <a:pt x="387" y="254"/>
                  </a:lnTo>
                  <a:lnTo>
                    <a:pt x="387" y="255"/>
                  </a:lnTo>
                  <a:lnTo>
                    <a:pt x="388" y="255"/>
                  </a:lnTo>
                  <a:lnTo>
                    <a:pt x="388" y="256"/>
                  </a:lnTo>
                  <a:lnTo>
                    <a:pt x="389" y="256"/>
                  </a:lnTo>
                  <a:lnTo>
                    <a:pt x="390" y="257"/>
                  </a:lnTo>
                  <a:lnTo>
                    <a:pt x="391" y="257"/>
                  </a:lnTo>
                  <a:lnTo>
                    <a:pt x="392" y="257"/>
                  </a:lnTo>
                  <a:lnTo>
                    <a:pt x="393" y="257"/>
                  </a:lnTo>
                  <a:lnTo>
                    <a:pt x="394" y="257"/>
                  </a:lnTo>
                  <a:lnTo>
                    <a:pt x="395" y="257"/>
                  </a:lnTo>
                  <a:lnTo>
                    <a:pt x="395" y="258"/>
                  </a:lnTo>
                  <a:lnTo>
                    <a:pt x="396" y="258"/>
                  </a:lnTo>
                  <a:lnTo>
                    <a:pt x="395" y="258"/>
                  </a:lnTo>
                  <a:lnTo>
                    <a:pt x="395" y="259"/>
                  </a:lnTo>
                  <a:lnTo>
                    <a:pt x="396" y="259"/>
                  </a:lnTo>
                  <a:lnTo>
                    <a:pt x="395" y="259"/>
                  </a:lnTo>
                  <a:lnTo>
                    <a:pt x="395" y="260"/>
                  </a:lnTo>
                  <a:lnTo>
                    <a:pt x="396" y="260"/>
                  </a:lnTo>
                  <a:lnTo>
                    <a:pt x="396" y="261"/>
                  </a:lnTo>
                  <a:lnTo>
                    <a:pt x="396" y="262"/>
                  </a:lnTo>
                  <a:lnTo>
                    <a:pt x="397" y="262"/>
                  </a:lnTo>
                  <a:lnTo>
                    <a:pt x="397" y="263"/>
                  </a:lnTo>
                  <a:lnTo>
                    <a:pt x="398" y="263"/>
                  </a:lnTo>
                  <a:lnTo>
                    <a:pt x="398" y="265"/>
                  </a:lnTo>
                  <a:lnTo>
                    <a:pt x="399" y="266"/>
                  </a:lnTo>
                  <a:lnTo>
                    <a:pt x="400" y="266"/>
                  </a:lnTo>
                  <a:lnTo>
                    <a:pt x="402" y="266"/>
                  </a:lnTo>
                  <a:lnTo>
                    <a:pt x="403" y="266"/>
                  </a:lnTo>
                  <a:lnTo>
                    <a:pt x="403" y="267"/>
                  </a:lnTo>
                  <a:lnTo>
                    <a:pt x="403" y="268"/>
                  </a:lnTo>
                  <a:lnTo>
                    <a:pt x="402" y="268"/>
                  </a:lnTo>
                  <a:lnTo>
                    <a:pt x="402" y="269"/>
                  </a:lnTo>
                  <a:lnTo>
                    <a:pt x="400" y="270"/>
                  </a:lnTo>
                  <a:lnTo>
                    <a:pt x="400" y="271"/>
                  </a:lnTo>
                  <a:lnTo>
                    <a:pt x="402" y="271"/>
                  </a:lnTo>
                  <a:lnTo>
                    <a:pt x="403" y="271"/>
                  </a:lnTo>
                  <a:lnTo>
                    <a:pt x="404" y="271"/>
                  </a:lnTo>
                  <a:lnTo>
                    <a:pt x="405" y="272"/>
                  </a:lnTo>
                  <a:lnTo>
                    <a:pt x="405" y="273"/>
                  </a:lnTo>
                  <a:lnTo>
                    <a:pt x="405" y="274"/>
                  </a:lnTo>
                  <a:lnTo>
                    <a:pt x="404" y="274"/>
                  </a:lnTo>
                  <a:lnTo>
                    <a:pt x="405" y="275"/>
                  </a:lnTo>
                  <a:lnTo>
                    <a:pt x="405" y="276"/>
                  </a:lnTo>
                  <a:lnTo>
                    <a:pt x="406" y="276"/>
                  </a:lnTo>
                  <a:lnTo>
                    <a:pt x="406" y="277"/>
                  </a:lnTo>
                  <a:lnTo>
                    <a:pt x="407" y="277"/>
                  </a:lnTo>
                  <a:lnTo>
                    <a:pt x="408" y="278"/>
                  </a:lnTo>
                  <a:lnTo>
                    <a:pt x="409" y="279"/>
                  </a:lnTo>
                  <a:lnTo>
                    <a:pt x="410" y="278"/>
                  </a:lnTo>
                  <a:lnTo>
                    <a:pt x="411" y="279"/>
                  </a:lnTo>
                  <a:lnTo>
                    <a:pt x="411" y="280"/>
                  </a:lnTo>
                  <a:lnTo>
                    <a:pt x="412" y="280"/>
                  </a:lnTo>
                  <a:lnTo>
                    <a:pt x="412" y="281"/>
                  </a:lnTo>
                  <a:lnTo>
                    <a:pt x="413" y="281"/>
                  </a:lnTo>
                  <a:lnTo>
                    <a:pt x="414" y="281"/>
                  </a:lnTo>
                  <a:lnTo>
                    <a:pt x="414" y="282"/>
                  </a:lnTo>
                  <a:lnTo>
                    <a:pt x="415" y="282"/>
                  </a:lnTo>
                  <a:lnTo>
                    <a:pt x="416" y="282"/>
                  </a:lnTo>
                  <a:lnTo>
                    <a:pt x="417" y="283"/>
                  </a:lnTo>
                  <a:lnTo>
                    <a:pt x="417" y="284"/>
                  </a:lnTo>
                  <a:lnTo>
                    <a:pt x="418" y="284"/>
                  </a:lnTo>
                  <a:lnTo>
                    <a:pt x="418" y="285"/>
                  </a:lnTo>
                  <a:lnTo>
                    <a:pt x="419" y="285"/>
                  </a:lnTo>
                  <a:lnTo>
                    <a:pt x="419" y="286"/>
                  </a:lnTo>
                  <a:lnTo>
                    <a:pt x="418" y="286"/>
                  </a:lnTo>
                  <a:lnTo>
                    <a:pt x="418" y="287"/>
                  </a:lnTo>
                  <a:lnTo>
                    <a:pt x="419" y="288"/>
                  </a:lnTo>
                  <a:lnTo>
                    <a:pt x="420" y="288"/>
                  </a:lnTo>
                  <a:lnTo>
                    <a:pt x="421" y="290"/>
                  </a:lnTo>
                  <a:lnTo>
                    <a:pt x="422" y="291"/>
                  </a:lnTo>
                  <a:lnTo>
                    <a:pt x="422" y="292"/>
                  </a:lnTo>
                  <a:lnTo>
                    <a:pt x="423" y="292"/>
                  </a:lnTo>
                  <a:lnTo>
                    <a:pt x="423" y="293"/>
                  </a:lnTo>
                  <a:lnTo>
                    <a:pt x="424" y="293"/>
                  </a:lnTo>
                  <a:lnTo>
                    <a:pt x="425" y="293"/>
                  </a:lnTo>
                  <a:lnTo>
                    <a:pt x="427" y="293"/>
                  </a:lnTo>
                  <a:lnTo>
                    <a:pt x="428" y="293"/>
                  </a:lnTo>
                  <a:lnTo>
                    <a:pt x="429" y="293"/>
                  </a:lnTo>
                  <a:lnTo>
                    <a:pt x="429" y="292"/>
                  </a:lnTo>
                  <a:lnTo>
                    <a:pt x="430" y="292"/>
                  </a:lnTo>
                  <a:lnTo>
                    <a:pt x="431" y="292"/>
                  </a:lnTo>
                  <a:lnTo>
                    <a:pt x="431" y="293"/>
                  </a:lnTo>
                  <a:lnTo>
                    <a:pt x="432" y="293"/>
                  </a:lnTo>
                  <a:lnTo>
                    <a:pt x="432" y="294"/>
                  </a:lnTo>
                  <a:lnTo>
                    <a:pt x="431" y="294"/>
                  </a:lnTo>
                  <a:lnTo>
                    <a:pt x="432" y="297"/>
                  </a:lnTo>
                  <a:lnTo>
                    <a:pt x="433" y="297"/>
                  </a:lnTo>
                  <a:lnTo>
                    <a:pt x="434" y="297"/>
                  </a:lnTo>
                  <a:lnTo>
                    <a:pt x="434" y="298"/>
                  </a:lnTo>
                  <a:lnTo>
                    <a:pt x="434" y="299"/>
                  </a:lnTo>
                  <a:lnTo>
                    <a:pt x="434" y="300"/>
                  </a:lnTo>
                  <a:lnTo>
                    <a:pt x="435" y="300"/>
                  </a:lnTo>
                  <a:lnTo>
                    <a:pt x="435" y="301"/>
                  </a:lnTo>
                  <a:lnTo>
                    <a:pt x="436" y="301"/>
                  </a:lnTo>
                  <a:lnTo>
                    <a:pt x="437" y="301"/>
                  </a:lnTo>
                  <a:lnTo>
                    <a:pt x="437" y="302"/>
                  </a:lnTo>
                  <a:lnTo>
                    <a:pt x="437" y="303"/>
                  </a:lnTo>
                  <a:lnTo>
                    <a:pt x="437" y="304"/>
                  </a:lnTo>
                  <a:lnTo>
                    <a:pt x="437" y="305"/>
                  </a:lnTo>
                  <a:lnTo>
                    <a:pt x="438" y="305"/>
                  </a:lnTo>
                  <a:lnTo>
                    <a:pt x="438" y="306"/>
                  </a:lnTo>
                  <a:lnTo>
                    <a:pt x="438" y="307"/>
                  </a:lnTo>
                  <a:lnTo>
                    <a:pt x="438" y="308"/>
                  </a:lnTo>
                  <a:lnTo>
                    <a:pt x="439" y="308"/>
                  </a:lnTo>
                  <a:lnTo>
                    <a:pt x="439" y="309"/>
                  </a:lnTo>
                  <a:lnTo>
                    <a:pt x="439" y="310"/>
                  </a:lnTo>
                  <a:lnTo>
                    <a:pt x="440" y="310"/>
                  </a:lnTo>
                  <a:lnTo>
                    <a:pt x="440" y="311"/>
                  </a:lnTo>
                  <a:lnTo>
                    <a:pt x="439" y="311"/>
                  </a:lnTo>
                  <a:lnTo>
                    <a:pt x="439" y="312"/>
                  </a:lnTo>
                  <a:lnTo>
                    <a:pt x="439" y="313"/>
                  </a:lnTo>
                  <a:lnTo>
                    <a:pt x="439" y="315"/>
                  </a:lnTo>
                  <a:lnTo>
                    <a:pt x="438" y="316"/>
                  </a:lnTo>
                  <a:lnTo>
                    <a:pt x="439" y="316"/>
                  </a:lnTo>
                  <a:lnTo>
                    <a:pt x="439" y="317"/>
                  </a:lnTo>
                  <a:lnTo>
                    <a:pt x="440" y="317"/>
                  </a:lnTo>
                  <a:lnTo>
                    <a:pt x="441" y="317"/>
                  </a:lnTo>
                  <a:lnTo>
                    <a:pt x="441" y="318"/>
                  </a:lnTo>
                  <a:lnTo>
                    <a:pt x="442" y="318"/>
                  </a:lnTo>
                  <a:lnTo>
                    <a:pt x="443" y="318"/>
                  </a:lnTo>
                  <a:lnTo>
                    <a:pt x="444" y="319"/>
                  </a:lnTo>
                  <a:lnTo>
                    <a:pt x="444" y="320"/>
                  </a:lnTo>
                  <a:lnTo>
                    <a:pt x="444" y="321"/>
                  </a:lnTo>
                  <a:lnTo>
                    <a:pt x="445" y="321"/>
                  </a:lnTo>
                  <a:lnTo>
                    <a:pt x="444" y="322"/>
                  </a:lnTo>
                  <a:lnTo>
                    <a:pt x="445" y="322"/>
                  </a:lnTo>
                  <a:lnTo>
                    <a:pt x="446" y="322"/>
                  </a:lnTo>
                  <a:lnTo>
                    <a:pt x="446" y="323"/>
                  </a:lnTo>
                  <a:lnTo>
                    <a:pt x="447" y="323"/>
                  </a:lnTo>
                  <a:lnTo>
                    <a:pt x="447" y="324"/>
                  </a:lnTo>
                  <a:lnTo>
                    <a:pt x="447" y="325"/>
                  </a:lnTo>
                  <a:lnTo>
                    <a:pt x="448" y="325"/>
                  </a:lnTo>
                  <a:lnTo>
                    <a:pt x="448" y="326"/>
                  </a:lnTo>
                  <a:lnTo>
                    <a:pt x="447" y="326"/>
                  </a:lnTo>
                  <a:lnTo>
                    <a:pt x="447" y="327"/>
                  </a:lnTo>
                  <a:lnTo>
                    <a:pt x="448" y="327"/>
                  </a:lnTo>
                  <a:lnTo>
                    <a:pt x="448" y="328"/>
                  </a:lnTo>
                  <a:lnTo>
                    <a:pt x="449" y="328"/>
                  </a:lnTo>
                  <a:lnTo>
                    <a:pt x="449" y="327"/>
                  </a:lnTo>
                  <a:lnTo>
                    <a:pt x="450" y="327"/>
                  </a:lnTo>
                  <a:lnTo>
                    <a:pt x="452" y="327"/>
                  </a:lnTo>
                  <a:lnTo>
                    <a:pt x="453" y="327"/>
                  </a:lnTo>
                  <a:lnTo>
                    <a:pt x="454" y="326"/>
                  </a:lnTo>
                  <a:lnTo>
                    <a:pt x="455" y="327"/>
                  </a:lnTo>
                  <a:lnTo>
                    <a:pt x="455" y="328"/>
                  </a:lnTo>
                  <a:lnTo>
                    <a:pt x="456" y="328"/>
                  </a:lnTo>
                  <a:lnTo>
                    <a:pt x="456" y="329"/>
                  </a:lnTo>
                  <a:lnTo>
                    <a:pt x="455" y="329"/>
                  </a:lnTo>
                  <a:lnTo>
                    <a:pt x="455" y="330"/>
                  </a:lnTo>
                  <a:lnTo>
                    <a:pt x="454" y="330"/>
                  </a:lnTo>
                  <a:lnTo>
                    <a:pt x="454" y="331"/>
                  </a:lnTo>
                  <a:lnTo>
                    <a:pt x="455" y="331"/>
                  </a:lnTo>
                  <a:lnTo>
                    <a:pt x="455" y="332"/>
                  </a:lnTo>
                  <a:lnTo>
                    <a:pt x="456" y="332"/>
                  </a:lnTo>
                  <a:lnTo>
                    <a:pt x="457" y="332"/>
                  </a:lnTo>
                  <a:lnTo>
                    <a:pt x="457" y="333"/>
                  </a:lnTo>
                  <a:lnTo>
                    <a:pt x="458" y="333"/>
                  </a:lnTo>
                  <a:lnTo>
                    <a:pt x="459" y="333"/>
                  </a:lnTo>
                  <a:lnTo>
                    <a:pt x="460" y="333"/>
                  </a:lnTo>
                  <a:lnTo>
                    <a:pt x="460" y="334"/>
                  </a:lnTo>
                  <a:lnTo>
                    <a:pt x="459" y="334"/>
                  </a:lnTo>
                  <a:lnTo>
                    <a:pt x="460" y="335"/>
                  </a:lnTo>
                  <a:lnTo>
                    <a:pt x="460" y="336"/>
                  </a:lnTo>
                  <a:lnTo>
                    <a:pt x="459" y="336"/>
                  </a:lnTo>
                  <a:lnTo>
                    <a:pt x="460" y="337"/>
                  </a:lnTo>
                  <a:lnTo>
                    <a:pt x="461" y="338"/>
                  </a:lnTo>
                  <a:lnTo>
                    <a:pt x="462" y="338"/>
                  </a:lnTo>
                  <a:lnTo>
                    <a:pt x="463" y="338"/>
                  </a:lnTo>
                  <a:lnTo>
                    <a:pt x="463" y="340"/>
                  </a:lnTo>
                  <a:lnTo>
                    <a:pt x="464" y="340"/>
                  </a:lnTo>
                  <a:lnTo>
                    <a:pt x="464" y="341"/>
                  </a:lnTo>
                  <a:lnTo>
                    <a:pt x="465" y="341"/>
                  </a:lnTo>
                  <a:lnTo>
                    <a:pt x="465" y="342"/>
                  </a:lnTo>
                  <a:lnTo>
                    <a:pt x="464" y="342"/>
                  </a:lnTo>
                  <a:lnTo>
                    <a:pt x="464" y="343"/>
                  </a:lnTo>
                  <a:lnTo>
                    <a:pt x="463" y="343"/>
                  </a:lnTo>
                  <a:lnTo>
                    <a:pt x="463" y="344"/>
                  </a:lnTo>
                  <a:lnTo>
                    <a:pt x="464" y="345"/>
                  </a:lnTo>
                  <a:lnTo>
                    <a:pt x="465" y="345"/>
                  </a:lnTo>
                  <a:lnTo>
                    <a:pt x="465" y="346"/>
                  </a:lnTo>
                  <a:lnTo>
                    <a:pt x="466" y="346"/>
                  </a:lnTo>
                  <a:lnTo>
                    <a:pt x="466" y="345"/>
                  </a:lnTo>
                  <a:lnTo>
                    <a:pt x="467" y="345"/>
                  </a:lnTo>
                  <a:lnTo>
                    <a:pt x="468" y="345"/>
                  </a:lnTo>
                  <a:lnTo>
                    <a:pt x="468" y="346"/>
                  </a:lnTo>
                  <a:lnTo>
                    <a:pt x="467" y="346"/>
                  </a:lnTo>
                  <a:lnTo>
                    <a:pt x="467" y="347"/>
                  </a:lnTo>
                  <a:lnTo>
                    <a:pt x="468" y="347"/>
                  </a:lnTo>
                  <a:lnTo>
                    <a:pt x="468" y="348"/>
                  </a:lnTo>
                  <a:lnTo>
                    <a:pt x="467" y="348"/>
                  </a:lnTo>
                  <a:lnTo>
                    <a:pt x="467" y="349"/>
                  </a:lnTo>
                  <a:lnTo>
                    <a:pt x="468" y="349"/>
                  </a:lnTo>
                  <a:lnTo>
                    <a:pt x="468" y="350"/>
                  </a:lnTo>
                  <a:lnTo>
                    <a:pt x="467" y="350"/>
                  </a:lnTo>
                  <a:lnTo>
                    <a:pt x="467" y="351"/>
                  </a:lnTo>
                  <a:lnTo>
                    <a:pt x="468" y="351"/>
                  </a:lnTo>
                  <a:lnTo>
                    <a:pt x="468" y="352"/>
                  </a:lnTo>
                  <a:lnTo>
                    <a:pt x="468" y="353"/>
                  </a:lnTo>
                  <a:lnTo>
                    <a:pt x="468" y="354"/>
                  </a:lnTo>
                  <a:lnTo>
                    <a:pt x="467" y="354"/>
                  </a:lnTo>
                  <a:lnTo>
                    <a:pt x="467" y="355"/>
                  </a:lnTo>
                  <a:lnTo>
                    <a:pt x="467" y="356"/>
                  </a:lnTo>
                  <a:lnTo>
                    <a:pt x="468" y="356"/>
                  </a:lnTo>
                  <a:lnTo>
                    <a:pt x="469" y="356"/>
                  </a:lnTo>
                  <a:lnTo>
                    <a:pt x="470" y="356"/>
                  </a:lnTo>
                  <a:lnTo>
                    <a:pt x="470" y="357"/>
                  </a:lnTo>
                  <a:lnTo>
                    <a:pt x="471" y="357"/>
                  </a:lnTo>
                  <a:lnTo>
                    <a:pt x="471" y="358"/>
                  </a:lnTo>
                  <a:lnTo>
                    <a:pt x="472" y="359"/>
                  </a:lnTo>
                  <a:lnTo>
                    <a:pt x="472" y="360"/>
                  </a:lnTo>
                  <a:lnTo>
                    <a:pt x="473" y="360"/>
                  </a:lnTo>
                  <a:lnTo>
                    <a:pt x="473" y="361"/>
                  </a:lnTo>
                  <a:lnTo>
                    <a:pt x="472" y="361"/>
                  </a:lnTo>
                  <a:lnTo>
                    <a:pt x="472" y="362"/>
                  </a:lnTo>
                  <a:lnTo>
                    <a:pt x="472" y="361"/>
                  </a:lnTo>
                  <a:lnTo>
                    <a:pt x="472" y="362"/>
                  </a:lnTo>
                  <a:lnTo>
                    <a:pt x="472" y="363"/>
                  </a:lnTo>
                  <a:lnTo>
                    <a:pt x="471" y="365"/>
                  </a:lnTo>
                  <a:lnTo>
                    <a:pt x="471" y="366"/>
                  </a:lnTo>
                  <a:lnTo>
                    <a:pt x="471" y="367"/>
                  </a:lnTo>
                  <a:lnTo>
                    <a:pt x="472" y="368"/>
                  </a:lnTo>
                  <a:lnTo>
                    <a:pt x="472" y="369"/>
                  </a:lnTo>
                  <a:lnTo>
                    <a:pt x="472" y="370"/>
                  </a:lnTo>
                  <a:lnTo>
                    <a:pt x="473" y="370"/>
                  </a:lnTo>
                  <a:lnTo>
                    <a:pt x="472" y="371"/>
                  </a:lnTo>
                  <a:lnTo>
                    <a:pt x="473" y="371"/>
                  </a:lnTo>
                  <a:lnTo>
                    <a:pt x="473" y="372"/>
                  </a:lnTo>
                  <a:lnTo>
                    <a:pt x="474" y="372"/>
                  </a:lnTo>
                  <a:lnTo>
                    <a:pt x="475" y="372"/>
                  </a:lnTo>
                  <a:lnTo>
                    <a:pt x="477" y="372"/>
                  </a:lnTo>
                  <a:lnTo>
                    <a:pt x="477" y="371"/>
                  </a:lnTo>
                  <a:lnTo>
                    <a:pt x="478" y="371"/>
                  </a:lnTo>
                  <a:lnTo>
                    <a:pt x="478" y="372"/>
                  </a:lnTo>
                  <a:lnTo>
                    <a:pt x="478" y="373"/>
                  </a:lnTo>
                  <a:lnTo>
                    <a:pt x="478" y="374"/>
                  </a:lnTo>
                  <a:lnTo>
                    <a:pt x="477" y="374"/>
                  </a:lnTo>
                  <a:lnTo>
                    <a:pt x="477" y="375"/>
                  </a:lnTo>
                  <a:lnTo>
                    <a:pt x="475" y="375"/>
                  </a:lnTo>
                  <a:lnTo>
                    <a:pt x="474" y="375"/>
                  </a:lnTo>
                  <a:lnTo>
                    <a:pt x="473" y="375"/>
                  </a:lnTo>
                  <a:lnTo>
                    <a:pt x="473" y="374"/>
                  </a:lnTo>
                  <a:lnTo>
                    <a:pt x="472" y="374"/>
                  </a:lnTo>
                  <a:lnTo>
                    <a:pt x="472" y="375"/>
                  </a:lnTo>
                  <a:lnTo>
                    <a:pt x="471" y="375"/>
                  </a:lnTo>
                  <a:lnTo>
                    <a:pt x="472" y="376"/>
                  </a:lnTo>
                  <a:lnTo>
                    <a:pt x="473" y="376"/>
                  </a:lnTo>
                  <a:lnTo>
                    <a:pt x="472" y="377"/>
                  </a:lnTo>
                  <a:lnTo>
                    <a:pt x="471" y="378"/>
                  </a:lnTo>
                  <a:lnTo>
                    <a:pt x="470" y="378"/>
                  </a:lnTo>
                  <a:lnTo>
                    <a:pt x="470" y="377"/>
                  </a:lnTo>
                  <a:lnTo>
                    <a:pt x="469" y="377"/>
                  </a:lnTo>
                  <a:lnTo>
                    <a:pt x="469" y="376"/>
                  </a:lnTo>
                  <a:lnTo>
                    <a:pt x="468" y="376"/>
                  </a:lnTo>
                  <a:lnTo>
                    <a:pt x="467" y="376"/>
                  </a:lnTo>
                  <a:lnTo>
                    <a:pt x="467" y="377"/>
                  </a:lnTo>
                  <a:lnTo>
                    <a:pt x="467" y="378"/>
                  </a:lnTo>
                  <a:lnTo>
                    <a:pt x="467" y="379"/>
                  </a:lnTo>
                  <a:lnTo>
                    <a:pt x="468" y="379"/>
                  </a:lnTo>
                  <a:lnTo>
                    <a:pt x="468" y="380"/>
                  </a:lnTo>
                  <a:lnTo>
                    <a:pt x="467" y="380"/>
                  </a:lnTo>
                  <a:lnTo>
                    <a:pt x="468" y="380"/>
                  </a:lnTo>
                  <a:lnTo>
                    <a:pt x="468" y="381"/>
                  </a:lnTo>
                  <a:lnTo>
                    <a:pt x="467" y="381"/>
                  </a:lnTo>
                  <a:lnTo>
                    <a:pt x="467" y="382"/>
                  </a:lnTo>
                  <a:lnTo>
                    <a:pt x="467" y="383"/>
                  </a:lnTo>
                  <a:lnTo>
                    <a:pt x="467" y="384"/>
                  </a:lnTo>
                  <a:lnTo>
                    <a:pt x="468" y="384"/>
                  </a:lnTo>
                  <a:lnTo>
                    <a:pt x="469" y="384"/>
                  </a:lnTo>
                  <a:lnTo>
                    <a:pt x="470" y="385"/>
                  </a:lnTo>
                  <a:lnTo>
                    <a:pt x="471" y="385"/>
                  </a:lnTo>
                  <a:lnTo>
                    <a:pt x="471" y="386"/>
                  </a:lnTo>
                  <a:lnTo>
                    <a:pt x="471" y="387"/>
                  </a:lnTo>
                  <a:lnTo>
                    <a:pt x="470" y="388"/>
                  </a:lnTo>
                  <a:lnTo>
                    <a:pt x="471" y="390"/>
                  </a:lnTo>
                  <a:lnTo>
                    <a:pt x="470" y="391"/>
                  </a:lnTo>
                  <a:lnTo>
                    <a:pt x="471" y="392"/>
                  </a:lnTo>
                  <a:lnTo>
                    <a:pt x="472" y="392"/>
                  </a:lnTo>
                  <a:lnTo>
                    <a:pt x="472" y="393"/>
                  </a:lnTo>
                  <a:lnTo>
                    <a:pt x="473" y="393"/>
                  </a:lnTo>
                  <a:lnTo>
                    <a:pt x="473" y="392"/>
                  </a:lnTo>
                  <a:lnTo>
                    <a:pt x="474" y="392"/>
                  </a:lnTo>
                  <a:lnTo>
                    <a:pt x="474" y="393"/>
                  </a:lnTo>
                  <a:lnTo>
                    <a:pt x="474" y="394"/>
                  </a:lnTo>
                  <a:lnTo>
                    <a:pt x="474" y="395"/>
                  </a:lnTo>
                  <a:lnTo>
                    <a:pt x="475" y="395"/>
                  </a:lnTo>
                  <a:lnTo>
                    <a:pt x="475" y="396"/>
                  </a:lnTo>
                  <a:lnTo>
                    <a:pt x="475" y="397"/>
                  </a:lnTo>
                  <a:lnTo>
                    <a:pt x="474" y="397"/>
                  </a:lnTo>
                  <a:lnTo>
                    <a:pt x="474" y="398"/>
                  </a:lnTo>
                  <a:lnTo>
                    <a:pt x="475" y="398"/>
                  </a:lnTo>
                  <a:lnTo>
                    <a:pt x="475" y="399"/>
                  </a:lnTo>
                  <a:lnTo>
                    <a:pt x="475" y="400"/>
                  </a:lnTo>
                  <a:lnTo>
                    <a:pt x="475" y="401"/>
                  </a:lnTo>
                  <a:lnTo>
                    <a:pt x="477" y="401"/>
                  </a:lnTo>
                  <a:lnTo>
                    <a:pt x="478" y="401"/>
                  </a:lnTo>
                  <a:lnTo>
                    <a:pt x="479" y="401"/>
                  </a:lnTo>
                  <a:lnTo>
                    <a:pt x="479" y="400"/>
                  </a:lnTo>
                  <a:lnTo>
                    <a:pt x="480" y="400"/>
                  </a:lnTo>
                  <a:lnTo>
                    <a:pt x="480" y="401"/>
                  </a:lnTo>
                  <a:lnTo>
                    <a:pt x="481" y="400"/>
                  </a:lnTo>
                  <a:lnTo>
                    <a:pt x="482" y="400"/>
                  </a:lnTo>
                  <a:lnTo>
                    <a:pt x="482" y="401"/>
                  </a:lnTo>
                  <a:lnTo>
                    <a:pt x="483" y="401"/>
                  </a:lnTo>
                  <a:lnTo>
                    <a:pt x="483" y="402"/>
                  </a:lnTo>
                  <a:lnTo>
                    <a:pt x="483" y="403"/>
                  </a:lnTo>
                  <a:lnTo>
                    <a:pt x="482" y="403"/>
                  </a:lnTo>
                  <a:lnTo>
                    <a:pt x="482" y="404"/>
                  </a:lnTo>
                  <a:lnTo>
                    <a:pt x="482" y="405"/>
                  </a:lnTo>
                  <a:lnTo>
                    <a:pt x="483" y="405"/>
                  </a:lnTo>
                  <a:lnTo>
                    <a:pt x="483" y="406"/>
                  </a:lnTo>
                  <a:lnTo>
                    <a:pt x="484" y="406"/>
                  </a:lnTo>
                  <a:lnTo>
                    <a:pt x="484" y="407"/>
                  </a:lnTo>
                  <a:lnTo>
                    <a:pt x="483" y="407"/>
                  </a:lnTo>
                  <a:lnTo>
                    <a:pt x="484" y="407"/>
                  </a:lnTo>
                  <a:lnTo>
                    <a:pt x="484" y="408"/>
                  </a:lnTo>
                  <a:lnTo>
                    <a:pt x="485" y="408"/>
                  </a:lnTo>
                  <a:lnTo>
                    <a:pt x="484" y="408"/>
                  </a:lnTo>
                  <a:lnTo>
                    <a:pt x="484" y="409"/>
                  </a:lnTo>
                  <a:lnTo>
                    <a:pt x="484" y="408"/>
                  </a:lnTo>
                  <a:lnTo>
                    <a:pt x="483" y="408"/>
                  </a:lnTo>
                  <a:lnTo>
                    <a:pt x="483" y="409"/>
                  </a:lnTo>
                  <a:lnTo>
                    <a:pt x="484" y="409"/>
                  </a:lnTo>
                  <a:lnTo>
                    <a:pt x="484" y="410"/>
                  </a:lnTo>
                  <a:lnTo>
                    <a:pt x="485" y="410"/>
                  </a:lnTo>
                  <a:lnTo>
                    <a:pt x="485" y="411"/>
                  </a:lnTo>
                  <a:lnTo>
                    <a:pt x="486" y="411"/>
                  </a:lnTo>
                  <a:lnTo>
                    <a:pt x="486" y="412"/>
                  </a:lnTo>
                  <a:lnTo>
                    <a:pt x="486" y="411"/>
                  </a:lnTo>
                  <a:lnTo>
                    <a:pt x="487" y="411"/>
                  </a:lnTo>
                  <a:lnTo>
                    <a:pt x="487" y="412"/>
                  </a:lnTo>
                  <a:lnTo>
                    <a:pt x="487" y="413"/>
                  </a:lnTo>
                  <a:lnTo>
                    <a:pt x="486" y="413"/>
                  </a:lnTo>
                  <a:lnTo>
                    <a:pt x="486" y="415"/>
                  </a:lnTo>
                  <a:lnTo>
                    <a:pt x="485" y="415"/>
                  </a:lnTo>
                  <a:lnTo>
                    <a:pt x="485" y="416"/>
                  </a:lnTo>
                  <a:lnTo>
                    <a:pt x="484" y="416"/>
                  </a:lnTo>
                  <a:lnTo>
                    <a:pt x="483" y="416"/>
                  </a:lnTo>
                  <a:lnTo>
                    <a:pt x="483" y="417"/>
                  </a:lnTo>
                  <a:lnTo>
                    <a:pt x="483" y="418"/>
                  </a:lnTo>
                  <a:lnTo>
                    <a:pt x="483" y="419"/>
                  </a:lnTo>
                  <a:lnTo>
                    <a:pt x="484" y="419"/>
                  </a:lnTo>
                  <a:lnTo>
                    <a:pt x="485" y="419"/>
                  </a:lnTo>
                  <a:lnTo>
                    <a:pt x="486" y="419"/>
                  </a:lnTo>
                  <a:lnTo>
                    <a:pt x="486" y="420"/>
                  </a:lnTo>
                  <a:lnTo>
                    <a:pt x="485" y="420"/>
                  </a:lnTo>
                  <a:lnTo>
                    <a:pt x="485" y="421"/>
                  </a:lnTo>
                  <a:lnTo>
                    <a:pt x="484" y="421"/>
                  </a:lnTo>
                  <a:lnTo>
                    <a:pt x="484" y="422"/>
                  </a:lnTo>
                  <a:lnTo>
                    <a:pt x="483" y="422"/>
                  </a:lnTo>
                  <a:lnTo>
                    <a:pt x="483" y="423"/>
                  </a:lnTo>
                  <a:lnTo>
                    <a:pt x="483" y="424"/>
                  </a:lnTo>
                  <a:lnTo>
                    <a:pt x="483" y="425"/>
                  </a:lnTo>
                  <a:lnTo>
                    <a:pt x="484" y="425"/>
                  </a:lnTo>
                  <a:lnTo>
                    <a:pt x="483" y="425"/>
                  </a:lnTo>
                  <a:lnTo>
                    <a:pt x="483" y="426"/>
                  </a:lnTo>
                  <a:lnTo>
                    <a:pt x="483" y="427"/>
                  </a:lnTo>
                  <a:lnTo>
                    <a:pt x="482" y="427"/>
                  </a:lnTo>
                  <a:lnTo>
                    <a:pt x="481" y="427"/>
                  </a:lnTo>
                  <a:lnTo>
                    <a:pt x="481" y="428"/>
                  </a:lnTo>
                  <a:lnTo>
                    <a:pt x="480" y="428"/>
                  </a:lnTo>
                  <a:lnTo>
                    <a:pt x="480" y="429"/>
                  </a:lnTo>
                  <a:lnTo>
                    <a:pt x="479" y="429"/>
                  </a:lnTo>
                  <a:lnTo>
                    <a:pt x="479" y="430"/>
                  </a:lnTo>
                  <a:lnTo>
                    <a:pt x="480" y="430"/>
                  </a:lnTo>
                  <a:lnTo>
                    <a:pt x="480" y="431"/>
                  </a:lnTo>
                  <a:lnTo>
                    <a:pt x="479" y="431"/>
                  </a:lnTo>
                  <a:lnTo>
                    <a:pt x="478" y="431"/>
                  </a:lnTo>
                  <a:lnTo>
                    <a:pt x="479" y="431"/>
                  </a:lnTo>
                  <a:lnTo>
                    <a:pt x="479" y="432"/>
                  </a:lnTo>
                  <a:lnTo>
                    <a:pt x="478" y="432"/>
                  </a:lnTo>
                  <a:lnTo>
                    <a:pt x="478" y="433"/>
                  </a:lnTo>
                  <a:lnTo>
                    <a:pt x="477" y="433"/>
                  </a:lnTo>
                  <a:lnTo>
                    <a:pt x="475" y="433"/>
                  </a:lnTo>
                  <a:lnTo>
                    <a:pt x="477" y="433"/>
                  </a:lnTo>
                  <a:lnTo>
                    <a:pt x="477" y="434"/>
                  </a:lnTo>
                  <a:lnTo>
                    <a:pt x="478" y="434"/>
                  </a:lnTo>
                  <a:lnTo>
                    <a:pt x="479" y="434"/>
                  </a:lnTo>
                  <a:lnTo>
                    <a:pt x="480" y="434"/>
                  </a:lnTo>
                  <a:lnTo>
                    <a:pt x="481" y="434"/>
                  </a:lnTo>
                  <a:lnTo>
                    <a:pt x="481" y="433"/>
                  </a:lnTo>
                  <a:lnTo>
                    <a:pt x="482" y="433"/>
                  </a:lnTo>
                  <a:lnTo>
                    <a:pt x="482" y="432"/>
                  </a:lnTo>
                  <a:lnTo>
                    <a:pt x="483" y="432"/>
                  </a:lnTo>
                  <a:lnTo>
                    <a:pt x="484" y="432"/>
                  </a:lnTo>
                  <a:lnTo>
                    <a:pt x="484" y="433"/>
                  </a:lnTo>
                  <a:lnTo>
                    <a:pt x="484" y="434"/>
                  </a:lnTo>
                  <a:lnTo>
                    <a:pt x="485" y="435"/>
                  </a:lnTo>
                  <a:lnTo>
                    <a:pt x="485" y="436"/>
                  </a:lnTo>
                  <a:lnTo>
                    <a:pt x="485" y="437"/>
                  </a:lnTo>
                  <a:lnTo>
                    <a:pt x="486" y="437"/>
                  </a:lnTo>
                  <a:lnTo>
                    <a:pt x="487" y="437"/>
                  </a:lnTo>
                  <a:lnTo>
                    <a:pt x="487" y="438"/>
                  </a:lnTo>
                  <a:lnTo>
                    <a:pt x="487" y="440"/>
                  </a:lnTo>
                  <a:lnTo>
                    <a:pt x="486" y="440"/>
                  </a:lnTo>
                  <a:lnTo>
                    <a:pt x="486" y="441"/>
                  </a:lnTo>
                  <a:lnTo>
                    <a:pt x="487" y="441"/>
                  </a:lnTo>
                  <a:lnTo>
                    <a:pt x="488" y="441"/>
                  </a:lnTo>
                  <a:lnTo>
                    <a:pt x="488" y="442"/>
                  </a:lnTo>
                  <a:lnTo>
                    <a:pt x="487" y="442"/>
                  </a:lnTo>
                  <a:lnTo>
                    <a:pt x="486" y="442"/>
                  </a:lnTo>
                  <a:lnTo>
                    <a:pt x="485" y="442"/>
                  </a:lnTo>
                  <a:lnTo>
                    <a:pt x="485" y="443"/>
                  </a:lnTo>
                  <a:lnTo>
                    <a:pt x="484" y="443"/>
                  </a:lnTo>
                  <a:lnTo>
                    <a:pt x="484" y="444"/>
                  </a:lnTo>
                  <a:lnTo>
                    <a:pt x="483" y="444"/>
                  </a:lnTo>
                  <a:lnTo>
                    <a:pt x="483" y="445"/>
                  </a:lnTo>
                  <a:lnTo>
                    <a:pt x="484" y="445"/>
                  </a:lnTo>
                  <a:lnTo>
                    <a:pt x="484" y="446"/>
                  </a:lnTo>
                  <a:lnTo>
                    <a:pt x="484" y="447"/>
                  </a:lnTo>
                  <a:lnTo>
                    <a:pt x="484" y="448"/>
                  </a:lnTo>
                  <a:lnTo>
                    <a:pt x="483" y="448"/>
                  </a:lnTo>
                  <a:lnTo>
                    <a:pt x="483" y="449"/>
                  </a:lnTo>
                  <a:lnTo>
                    <a:pt x="483" y="450"/>
                  </a:lnTo>
                  <a:lnTo>
                    <a:pt x="483" y="451"/>
                  </a:lnTo>
                  <a:lnTo>
                    <a:pt x="483" y="452"/>
                  </a:lnTo>
                  <a:lnTo>
                    <a:pt x="482" y="452"/>
                  </a:lnTo>
                  <a:lnTo>
                    <a:pt x="482" y="453"/>
                  </a:lnTo>
                  <a:lnTo>
                    <a:pt x="481" y="453"/>
                  </a:lnTo>
                  <a:lnTo>
                    <a:pt x="481" y="454"/>
                  </a:lnTo>
                  <a:lnTo>
                    <a:pt x="481" y="455"/>
                  </a:lnTo>
                  <a:lnTo>
                    <a:pt x="482" y="455"/>
                  </a:lnTo>
                  <a:lnTo>
                    <a:pt x="482" y="456"/>
                  </a:lnTo>
                  <a:lnTo>
                    <a:pt x="483" y="456"/>
                  </a:lnTo>
                  <a:lnTo>
                    <a:pt x="483" y="457"/>
                  </a:lnTo>
                  <a:lnTo>
                    <a:pt x="483" y="458"/>
                  </a:lnTo>
                  <a:lnTo>
                    <a:pt x="483" y="459"/>
                  </a:lnTo>
                  <a:lnTo>
                    <a:pt x="483" y="460"/>
                  </a:lnTo>
                  <a:lnTo>
                    <a:pt x="483" y="461"/>
                  </a:lnTo>
                  <a:lnTo>
                    <a:pt x="482" y="461"/>
                  </a:lnTo>
                  <a:lnTo>
                    <a:pt x="483" y="461"/>
                  </a:lnTo>
                  <a:lnTo>
                    <a:pt x="483" y="462"/>
                  </a:lnTo>
                  <a:lnTo>
                    <a:pt x="483" y="463"/>
                  </a:lnTo>
                  <a:lnTo>
                    <a:pt x="482" y="463"/>
                  </a:lnTo>
                  <a:lnTo>
                    <a:pt x="483" y="463"/>
                  </a:lnTo>
                  <a:lnTo>
                    <a:pt x="482" y="463"/>
                  </a:lnTo>
                  <a:lnTo>
                    <a:pt x="482" y="465"/>
                  </a:lnTo>
                  <a:lnTo>
                    <a:pt x="482" y="463"/>
                  </a:lnTo>
                  <a:lnTo>
                    <a:pt x="482" y="465"/>
                  </a:lnTo>
                  <a:lnTo>
                    <a:pt x="481" y="465"/>
                  </a:lnTo>
                  <a:lnTo>
                    <a:pt x="481" y="466"/>
                  </a:lnTo>
                  <a:lnTo>
                    <a:pt x="481" y="467"/>
                  </a:lnTo>
                  <a:lnTo>
                    <a:pt x="482" y="467"/>
                  </a:lnTo>
                  <a:lnTo>
                    <a:pt x="482" y="468"/>
                  </a:lnTo>
                  <a:lnTo>
                    <a:pt x="482" y="469"/>
                  </a:lnTo>
                  <a:lnTo>
                    <a:pt x="483" y="469"/>
                  </a:lnTo>
                  <a:lnTo>
                    <a:pt x="484" y="469"/>
                  </a:lnTo>
                  <a:lnTo>
                    <a:pt x="484" y="470"/>
                  </a:lnTo>
                  <a:lnTo>
                    <a:pt x="485" y="470"/>
                  </a:lnTo>
                  <a:lnTo>
                    <a:pt x="485" y="471"/>
                  </a:lnTo>
                  <a:lnTo>
                    <a:pt x="485" y="472"/>
                  </a:lnTo>
                  <a:lnTo>
                    <a:pt x="484" y="472"/>
                  </a:lnTo>
                  <a:lnTo>
                    <a:pt x="483" y="472"/>
                  </a:lnTo>
                  <a:lnTo>
                    <a:pt x="483" y="473"/>
                  </a:lnTo>
                  <a:lnTo>
                    <a:pt x="482" y="473"/>
                  </a:lnTo>
                  <a:lnTo>
                    <a:pt x="482" y="472"/>
                  </a:lnTo>
                  <a:lnTo>
                    <a:pt x="482" y="473"/>
                  </a:lnTo>
                  <a:lnTo>
                    <a:pt x="481" y="473"/>
                  </a:lnTo>
                  <a:lnTo>
                    <a:pt x="482" y="473"/>
                  </a:lnTo>
                  <a:lnTo>
                    <a:pt x="481" y="473"/>
                  </a:lnTo>
                  <a:lnTo>
                    <a:pt x="480" y="473"/>
                  </a:lnTo>
                  <a:lnTo>
                    <a:pt x="481" y="474"/>
                  </a:lnTo>
                  <a:lnTo>
                    <a:pt x="480" y="474"/>
                  </a:lnTo>
                  <a:lnTo>
                    <a:pt x="480" y="475"/>
                  </a:lnTo>
                  <a:lnTo>
                    <a:pt x="480" y="476"/>
                  </a:lnTo>
                  <a:lnTo>
                    <a:pt x="481" y="476"/>
                  </a:lnTo>
                  <a:lnTo>
                    <a:pt x="482" y="476"/>
                  </a:lnTo>
                  <a:lnTo>
                    <a:pt x="482" y="477"/>
                  </a:lnTo>
                  <a:lnTo>
                    <a:pt x="482" y="478"/>
                  </a:lnTo>
                  <a:lnTo>
                    <a:pt x="481" y="478"/>
                  </a:lnTo>
                  <a:lnTo>
                    <a:pt x="481" y="479"/>
                  </a:lnTo>
                  <a:lnTo>
                    <a:pt x="482" y="479"/>
                  </a:lnTo>
                  <a:lnTo>
                    <a:pt x="482" y="480"/>
                  </a:lnTo>
                  <a:lnTo>
                    <a:pt x="483" y="480"/>
                  </a:lnTo>
                  <a:lnTo>
                    <a:pt x="483" y="481"/>
                  </a:lnTo>
                  <a:lnTo>
                    <a:pt x="483" y="482"/>
                  </a:lnTo>
                  <a:lnTo>
                    <a:pt x="482" y="482"/>
                  </a:lnTo>
                  <a:lnTo>
                    <a:pt x="482" y="483"/>
                  </a:lnTo>
                  <a:lnTo>
                    <a:pt x="482" y="484"/>
                  </a:lnTo>
                  <a:lnTo>
                    <a:pt x="483" y="484"/>
                  </a:lnTo>
                  <a:lnTo>
                    <a:pt x="483" y="485"/>
                  </a:lnTo>
                  <a:lnTo>
                    <a:pt x="483" y="486"/>
                  </a:lnTo>
                  <a:lnTo>
                    <a:pt x="483" y="487"/>
                  </a:lnTo>
                  <a:lnTo>
                    <a:pt x="483" y="488"/>
                  </a:lnTo>
                  <a:lnTo>
                    <a:pt x="484" y="488"/>
                  </a:lnTo>
                  <a:lnTo>
                    <a:pt x="483" y="490"/>
                  </a:lnTo>
                  <a:lnTo>
                    <a:pt x="483" y="491"/>
                  </a:lnTo>
                  <a:lnTo>
                    <a:pt x="482" y="491"/>
                  </a:lnTo>
                  <a:lnTo>
                    <a:pt x="482" y="492"/>
                  </a:lnTo>
                  <a:lnTo>
                    <a:pt x="482" y="493"/>
                  </a:lnTo>
                  <a:lnTo>
                    <a:pt x="483" y="493"/>
                  </a:lnTo>
                  <a:lnTo>
                    <a:pt x="484" y="493"/>
                  </a:lnTo>
                  <a:lnTo>
                    <a:pt x="485" y="493"/>
                  </a:lnTo>
                  <a:lnTo>
                    <a:pt x="485" y="494"/>
                  </a:lnTo>
                  <a:lnTo>
                    <a:pt x="484" y="494"/>
                  </a:lnTo>
                  <a:lnTo>
                    <a:pt x="484" y="495"/>
                  </a:lnTo>
                  <a:lnTo>
                    <a:pt x="483" y="495"/>
                  </a:lnTo>
                  <a:lnTo>
                    <a:pt x="482" y="495"/>
                  </a:lnTo>
                  <a:lnTo>
                    <a:pt x="482" y="496"/>
                  </a:lnTo>
                  <a:lnTo>
                    <a:pt x="482" y="497"/>
                  </a:lnTo>
                  <a:lnTo>
                    <a:pt x="483" y="497"/>
                  </a:lnTo>
                  <a:lnTo>
                    <a:pt x="483" y="498"/>
                  </a:lnTo>
                  <a:lnTo>
                    <a:pt x="484" y="498"/>
                  </a:lnTo>
                  <a:lnTo>
                    <a:pt x="484" y="499"/>
                  </a:lnTo>
                  <a:lnTo>
                    <a:pt x="483" y="499"/>
                  </a:lnTo>
                  <a:lnTo>
                    <a:pt x="483" y="500"/>
                  </a:lnTo>
                  <a:lnTo>
                    <a:pt x="482" y="499"/>
                  </a:lnTo>
                  <a:lnTo>
                    <a:pt x="482" y="500"/>
                  </a:lnTo>
                  <a:lnTo>
                    <a:pt x="482" y="501"/>
                  </a:lnTo>
                  <a:lnTo>
                    <a:pt x="482" y="502"/>
                  </a:lnTo>
                  <a:lnTo>
                    <a:pt x="483" y="502"/>
                  </a:lnTo>
                  <a:lnTo>
                    <a:pt x="483" y="503"/>
                  </a:lnTo>
                  <a:lnTo>
                    <a:pt x="483" y="504"/>
                  </a:lnTo>
                  <a:lnTo>
                    <a:pt x="483" y="505"/>
                  </a:lnTo>
                  <a:lnTo>
                    <a:pt x="484" y="505"/>
                  </a:lnTo>
                  <a:lnTo>
                    <a:pt x="484" y="506"/>
                  </a:lnTo>
                  <a:lnTo>
                    <a:pt x="484" y="507"/>
                  </a:lnTo>
                  <a:lnTo>
                    <a:pt x="485" y="507"/>
                  </a:lnTo>
                  <a:lnTo>
                    <a:pt x="485" y="508"/>
                  </a:lnTo>
                  <a:lnTo>
                    <a:pt x="484" y="508"/>
                  </a:lnTo>
                  <a:lnTo>
                    <a:pt x="485" y="508"/>
                  </a:lnTo>
                  <a:lnTo>
                    <a:pt x="484" y="508"/>
                  </a:lnTo>
                  <a:lnTo>
                    <a:pt x="485" y="509"/>
                  </a:lnTo>
                  <a:lnTo>
                    <a:pt x="486" y="509"/>
                  </a:lnTo>
                  <a:lnTo>
                    <a:pt x="487" y="509"/>
                  </a:lnTo>
                  <a:lnTo>
                    <a:pt x="487" y="508"/>
                  </a:lnTo>
                  <a:lnTo>
                    <a:pt x="488" y="509"/>
                  </a:lnTo>
                  <a:lnTo>
                    <a:pt x="488" y="508"/>
                  </a:lnTo>
                  <a:lnTo>
                    <a:pt x="488" y="509"/>
                  </a:lnTo>
                  <a:lnTo>
                    <a:pt x="489" y="509"/>
                  </a:lnTo>
                  <a:lnTo>
                    <a:pt x="490" y="509"/>
                  </a:lnTo>
                  <a:lnTo>
                    <a:pt x="490" y="508"/>
                  </a:lnTo>
                  <a:lnTo>
                    <a:pt x="491" y="508"/>
                  </a:lnTo>
                  <a:lnTo>
                    <a:pt x="491" y="509"/>
                  </a:lnTo>
                  <a:lnTo>
                    <a:pt x="492" y="509"/>
                  </a:lnTo>
                  <a:lnTo>
                    <a:pt x="493" y="509"/>
                  </a:lnTo>
                  <a:lnTo>
                    <a:pt x="493" y="510"/>
                  </a:lnTo>
                  <a:lnTo>
                    <a:pt x="493" y="511"/>
                  </a:lnTo>
                  <a:lnTo>
                    <a:pt x="494" y="511"/>
                  </a:lnTo>
                  <a:lnTo>
                    <a:pt x="494" y="512"/>
                  </a:lnTo>
                  <a:lnTo>
                    <a:pt x="495" y="512"/>
                  </a:lnTo>
                  <a:lnTo>
                    <a:pt x="495" y="520"/>
                  </a:lnTo>
                  <a:lnTo>
                    <a:pt x="494" y="528"/>
                  </a:lnTo>
                  <a:lnTo>
                    <a:pt x="496" y="541"/>
                  </a:lnTo>
                  <a:lnTo>
                    <a:pt x="497" y="543"/>
                  </a:lnTo>
                  <a:lnTo>
                    <a:pt x="497" y="544"/>
                  </a:lnTo>
                  <a:lnTo>
                    <a:pt x="498" y="544"/>
                  </a:lnTo>
                  <a:lnTo>
                    <a:pt x="498" y="545"/>
                  </a:lnTo>
                  <a:lnTo>
                    <a:pt x="499" y="548"/>
                  </a:lnTo>
                  <a:lnTo>
                    <a:pt x="504" y="560"/>
                  </a:lnTo>
                  <a:lnTo>
                    <a:pt x="507" y="566"/>
                  </a:lnTo>
                  <a:lnTo>
                    <a:pt x="507" y="567"/>
                  </a:lnTo>
                  <a:lnTo>
                    <a:pt x="507" y="568"/>
                  </a:lnTo>
                  <a:lnTo>
                    <a:pt x="509" y="572"/>
                  </a:lnTo>
                  <a:lnTo>
                    <a:pt x="510" y="574"/>
                  </a:lnTo>
                  <a:lnTo>
                    <a:pt x="511" y="578"/>
                  </a:lnTo>
                  <a:lnTo>
                    <a:pt x="513" y="584"/>
                  </a:lnTo>
                  <a:lnTo>
                    <a:pt x="514" y="586"/>
                  </a:lnTo>
                  <a:lnTo>
                    <a:pt x="515" y="588"/>
                  </a:lnTo>
                  <a:lnTo>
                    <a:pt x="516" y="591"/>
                  </a:lnTo>
                  <a:lnTo>
                    <a:pt x="516" y="593"/>
                  </a:lnTo>
                  <a:lnTo>
                    <a:pt x="517" y="594"/>
                  </a:lnTo>
                  <a:lnTo>
                    <a:pt x="517" y="595"/>
                  </a:lnTo>
                  <a:lnTo>
                    <a:pt x="517" y="597"/>
                  </a:lnTo>
                  <a:lnTo>
                    <a:pt x="518" y="596"/>
                  </a:lnTo>
                  <a:lnTo>
                    <a:pt x="519" y="596"/>
                  </a:lnTo>
                  <a:lnTo>
                    <a:pt x="520" y="596"/>
                  </a:lnTo>
                  <a:lnTo>
                    <a:pt x="520" y="595"/>
                  </a:lnTo>
                  <a:lnTo>
                    <a:pt x="521" y="595"/>
                  </a:lnTo>
                  <a:lnTo>
                    <a:pt x="522" y="595"/>
                  </a:lnTo>
                  <a:lnTo>
                    <a:pt x="522" y="594"/>
                  </a:lnTo>
                  <a:lnTo>
                    <a:pt x="522" y="595"/>
                  </a:lnTo>
                  <a:lnTo>
                    <a:pt x="522" y="594"/>
                  </a:lnTo>
                  <a:lnTo>
                    <a:pt x="523" y="594"/>
                  </a:lnTo>
                  <a:lnTo>
                    <a:pt x="524" y="594"/>
                  </a:lnTo>
                  <a:lnTo>
                    <a:pt x="525" y="594"/>
                  </a:lnTo>
                  <a:lnTo>
                    <a:pt x="527" y="593"/>
                  </a:lnTo>
                  <a:lnTo>
                    <a:pt x="528" y="593"/>
                  </a:lnTo>
                  <a:lnTo>
                    <a:pt x="528" y="592"/>
                  </a:lnTo>
                  <a:lnTo>
                    <a:pt x="529" y="591"/>
                  </a:lnTo>
                  <a:lnTo>
                    <a:pt x="529" y="592"/>
                  </a:lnTo>
                  <a:lnTo>
                    <a:pt x="530" y="592"/>
                  </a:lnTo>
                  <a:lnTo>
                    <a:pt x="530" y="591"/>
                  </a:lnTo>
                  <a:lnTo>
                    <a:pt x="531" y="591"/>
                  </a:lnTo>
                  <a:lnTo>
                    <a:pt x="532" y="591"/>
                  </a:lnTo>
                  <a:lnTo>
                    <a:pt x="533" y="591"/>
                  </a:lnTo>
                  <a:lnTo>
                    <a:pt x="533" y="592"/>
                  </a:lnTo>
                  <a:lnTo>
                    <a:pt x="533" y="591"/>
                  </a:lnTo>
                  <a:lnTo>
                    <a:pt x="534" y="591"/>
                  </a:lnTo>
                  <a:lnTo>
                    <a:pt x="535" y="591"/>
                  </a:lnTo>
                  <a:lnTo>
                    <a:pt x="536" y="590"/>
                  </a:lnTo>
                  <a:lnTo>
                    <a:pt x="536" y="588"/>
                  </a:lnTo>
                  <a:lnTo>
                    <a:pt x="537" y="588"/>
                  </a:lnTo>
                  <a:lnTo>
                    <a:pt x="538" y="587"/>
                  </a:lnTo>
                  <a:lnTo>
                    <a:pt x="540" y="587"/>
                  </a:lnTo>
                  <a:lnTo>
                    <a:pt x="541" y="587"/>
                  </a:lnTo>
                  <a:lnTo>
                    <a:pt x="541" y="586"/>
                  </a:lnTo>
                  <a:lnTo>
                    <a:pt x="542" y="586"/>
                  </a:lnTo>
                  <a:lnTo>
                    <a:pt x="547" y="590"/>
                  </a:lnTo>
                  <a:lnTo>
                    <a:pt x="550" y="591"/>
                  </a:lnTo>
                  <a:lnTo>
                    <a:pt x="553" y="592"/>
                  </a:lnTo>
                  <a:lnTo>
                    <a:pt x="555" y="592"/>
                  </a:lnTo>
                  <a:lnTo>
                    <a:pt x="557" y="593"/>
                  </a:lnTo>
                  <a:lnTo>
                    <a:pt x="558" y="594"/>
                  </a:lnTo>
                  <a:lnTo>
                    <a:pt x="561" y="595"/>
                  </a:lnTo>
                  <a:lnTo>
                    <a:pt x="562" y="595"/>
                  </a:lnTo>
                  <a:lnTo>
                    <a:pt x="563" y="595"/>
                  </a:lnTo>
                  <a:lnTo>
                    <a:pt x="564" y="595"/>
                  </a:lnTo>
                  <a:lnTo>
                    <a:pt x="564" y="596"/>
                  </a:lnTo>
                  <a:lnTo>
                    <a:pt x="565" y="596"/>
                  </a:lnTo>
                  <a:lnTo>
                    <a:pt x="565" y="597"/>
                  </a:lnTo>
                  <a:lnTo>
                    <a:pt x="565" y="598"/>
                  </a:lnTo>
                  <a:lnTo>
                    <a:pt x="566" y="598"/>
                  </a:lnTo>
                  <a:lnTo>
                    <a:pt x="566" y="599"/>
                  </a:lnTo>
                  <a:lnTo>
                    <a:pt x="567" y="599"/>
                  </a:lnTo>
                  <a:lnTo>
                    <a:pt x="567" y="600"/>
                  </a:lnTo>
                  <a:lnTo>
                    <a:pt x="568" y="601"/>
                  </a:lnTo>
                  <a:lnTo>
                    <a:pt x="569" y="602"/>
                  </a:lnTo>
                  <a:lnTo>
                    <a:pt x="569" y="603"/>
                  </a:lnTo>
                  <a:lnTo>
                    <a:pt x="570" y="603"/>
                  </a:lnTo>
                  <a:lnTo>
                    <a:pt x="571" y="604"/>
                  </a:lnTo>
                  <a:lnTo>
                    <a:pt x="572" y="604"/>
                  </a:lnTo>
                  <a:lnTo>
                    <a:pt x="572" y="605"/>
                  </a:lnTo>
                  <a:lnTo>
                    <a:pt x="572" y="606"/>
                  </a:lnTo>
                  <a:lnTo>
                    <a:pt x="573" y="606"/>
                  </a:lnTo>
                  <a:lnTo>
                    <a:pt x="573" y="607"/>
                  </a:lnTo>
                  <a:lnTo>
                    <a:pt x="574" y="607"/>
                  </a:lnTo>
                  <a:lnTo>
                    <a:pt x="574" y="608"/>
                  </a:lnTo>
                  <a:lnTo>
                    <a:pt x="575" y="608"/>
                  </a:lnTo>
                  <a:lnTo>
                    <a:pt x="575" y="609"/>
                  </a:lnTo>
                  <a:lnTo>
                    <a:pt x="577" y="609"/>
                  </a:lnTo>
                  <a:lnTo>
                    <a:pt x="577" y="610"/>
                  </a:lnTo>
                  <a:lnTo>
                    <a:pt x="578" y="611"/>
                  </a:lnTo>
                  <a:lnTo>
                    <a:pt x="579" y="612"/>
                  </a:lnTo>
                  <a:lnTo>
                    <a:pt x="577" y="613"/>
                  </a:lnTo>
                  <a:lnTo>
                    <a:pt x="572" y="616"/>
                  </a:lnTo>
                  <a:lnTo>
                    <a:pt x="571" y="616"/>
                  </a:lnTo>
                  <a:lnTo>
                    <a:pt x="566" y="619"/>
                  </a:lnTo>
                  <a:lnTo>
                    <a:pt x="564" y="620"/>
                  </a:lnTo>
                  <a:lnTo>
                    <a:pt x="561" y="621"/>
                  </a:lnTo>
                  <a:lnTo>
                    <a:pt x="560" y="622"/>
                  </a:lnTo>
                  <a:lnTo>
                    <a:pt x="556" y="624"/>
                  </a:lnTo>
                  <a:lnTo>
                    <a:pt x="555" y="624"/>
                  </a:lnTo>
                  <a:lnTo>
                    <a:pt x="554" y="625"/>
                  </a:lnTo>
                  <a:lnTo>
                    <a:pt x="550" y="626"/>
                  </a:lnTo>
                  <a:lnTo>
                    <a:pt x="550" y="628"/>
                  </a:lnTo>
                  <a:lnTo>
                    <a:pt x="550" y="629"/>
                  </a:lnTo>
                  <a:lnTo>
                    <a:pt x="550" y="630"/>
                  </a:lnTo>
                  <a:lnTo>
                    <a:pt x="550" y="633"/>
                  </a:lnTo>
                  <a:lnTo>
                    <a:pt x="550" y="634"/>
                  </a:lnTo>
                  <a:lnTo>
                    <a:pt x="549" y="633"/>
                  </a:lnTo>
                  <a:lnTo>
                    <a:pt x="548" y="633"/>
                  </a:lnTo>
                  <a:lnTo>
                    <a:pt x="547" y="633"/>
                  </a:lnTo>
                  <a:lnTo>
                    <a:pt x="546" y="633"/>
                  </a:lnTo>
                  <a:lnTo>
                    <a:pt x="546" y="634"/>
                  </a:lnTo>
                  <a:lnTo>
                    <a:pt x="545" y="634"/>
                  </a:lnTo>
                  <a:lnTo>
                    <a:pt x="545" y="635"/>
                  </a:lnTo>
                  <a:lnTo>
                    <a:pt x="546" y="637"/>
                  </a:lnTo>
                  <a:lnTo>
                    <a:pt x="547" y="638"/>
                  </a:lnTo>
                  <a:lnTo>
                    <a:pt x="547" y="640"/>
                  </a:lnTo>
                  <a:lnTo>
                    <a:pt x="548" y="642"/>
                  </a:lnTo>
                  <a:lnTo>
                    <a:pt x="548" y="643"/>
                  </a:lnTo>
                  <a:lnTo>
                    <a:pt x="549" y="643"/>
                  </a:lnTo>
                  <a:lnTo>
                    <a:pt x="549" y="644"/>
                  </a:lnTo>
                  <a:lnTo>
                    <a:pt x="549" y="645"/>
                  </a:lnTo>
                  <a:lnTo>
                    <a:pt x="549" y="646"/>
                  </a:lnTo>
                  <a:lnTo>
                    <a:pt x="550" y="647"/>
                  </a:lnTo>
                  <a:lnTo>
                    <a:pt x="552" y="647"/>
                  </a:lnTo>
                  <a:lnTo>
                    <a:pt x="553" y="647"/>
                  </a:lnTo>
                  <a:lnTo>
                    <a:pt x="554" y="647"/>
                  </a:lnTo>
                  <a:lnTo>
                    <a:pt x="555" y="646"/>
                  </a:lnTo>
                  <a:lnTo>
                    <a:pt x="556" y="646"/>
                  </a:lnTo>
                  <a:lnTo>
                    <a:pt x="556" y="647"/>
                  </a:lnTo>
                  <a:lnTo>
                    <a:pt x="557" y="647"/>
                  </a:lnTo>
                  <a:lnTo>
                    <a:pt x="559" y="647"/>
                  </a:lnTo>
                  <a:lnTo>
                    <a:pt x="561" y="647"/>
                  </a:lnTo>
                  <a:lnTo>
                    <a:pt x="562" y="647"/>
                  </a:lnTo>
                  <a:lnTo>
                    <a:pt x="563" y="646"/>
                  </a:lnTo>
                  <a:lnTo>
                    <a:pt x="564" y="646"/>
                  </a:lnTo>
                  <a:lnTo>
                    <a:pt x="565" y="646"/>
                  </a:lnTo>
                  <a:lnTo>
                    <a:pt x="564" y="646"/>
                  </a:lnTo>
                  <a:lnTo>
                    <a:pt x="563" y="646"/>
                  </a:lnTo>
                  <a:lnTo>
                    <a:pt x="562" y="645"/>
                  </a:lnTo>
                  <a:lnTo>
                    <a:pt x="563" y="644"/>
                  </a:lnTo>
                  <a:lnTo>
                    <a:pt x="564" y="643"/>
                  </a:lnTo>
                  <a:lnTo>
                    <a:pt x="566" y="641"/>
                  </a:lnTo>
                  <a:lnTo>
                    <a:pt x="567" y="640"/>
                  </a:lnTo>
                  <a:lnTo>
                    <a:pt x="567" y="638"/>
                  </a:lnTo>
                  <a:lnTo>
                    <a:pt x="569" y="637"/>
                  </a:lnTo>
                  <a:lnTo>
                    <a:pt x="570" y="637"/>
                  </a:lnTo>
                  <a:lnTo>
                    <a:pt x="571" y="637"/>
                  </a:lnTo>
                  <a:lnTo>
                    <a:pt x="573" y="640"/>
                  </a:lnTo>
                  <a:lnTo>
                    <a:pt x="573" y="641"/>
                  </a:lnTo>
                  <a:lnTo>
                    <a:pt x="574" y="643"/>
                  </a:lnTo>
                  <a:lnTo>
                    <a:pt x="575" y="644"/>
                  </a:lnTo>
                  <a:lnTo>
                    <a:pt x="577" y="646"/>
                  </a:lnTo>
                  <a:lnTo>
                    <a:pt x="578" y="646"/>
                  </a:lnTo>
                  <a:lnTo>
                    <a:pt x="578" y="647"/>
                  </a:lnTo>
                  <a:lnTo>
                    <a:pt x="582" y="652"/>
                  </a:lnTo>
                  <a:lnTo>
                    <a:pt x="581" y="652"/>
                  </a:lnTo>
                  <a:lnTo>
                    <a:pt x="580" y="652"/>
                  </a:lnTo>
                  <a:lnTo>
                    <a:pt x="580" y="653"/>
                  </a:lnTo>
                  <a:lnTo>
                    <a:pt x="579" y="653"/>
                  </a:lnTo>
                  <a:lnTo>
                    <a:pt x="578" y="653"/>
                  </a:lnTo>
                  <a:lnTo>
                    <a:pt x="577" y="653"/>
                  </a:lnTo>
                  <a:lnTo>
                    <a:pt x="577" y="654"/>
                  </a:lnTo>
                  <a:lnTo>
                    <a:pt x="575" y="654"/>
                  </a:lnTo>
                  <a:lnTo>
                    <a:pt x="574" y="655"/>
                  </a:lnTo>
                  <a:lnTo>
                    <a:pt x="575" y="655"/>
                  </a:lnTo>
                  <a:lnTo>
                    <a:pt x="574" y="655"/>
                  </a:lnTo>
                  <a:lnTo>
                    <a:pt x="573" y="655"/>
                  </a:lnTo>
                  <a:lnTo>
                    <a:pt x="573" y="656"/>
                  </a:lnTo>
                  <a:lnTo>
                    <a:pt x="572" y="656"/>
                  </a:lnTo>
                  <a:lnTo>
                    <a:pt x="572" y="657"/>
                  </a:lnTo>
                  <a:lnTo>
                    <a:pt x="570" y="658"/>
                  </a:lnTo>
                  <a:lnTo>
                    <a:pt x="569" y="659"/>
                  </a:lnTo>
                  <a:lnTo>
                    <a:pt x="568" y="659"/>
                  </a:lnTo>
                  <a:lnTo>
                    <a:pt x="567" y="659"/>
                  </a:lnTo>
                  <a:lnTo>
                    <a:pt x="566" y="660"/>
                  </a:lnTo>
                  <a:lnTo>
                    <a:pt x="565" y="660"/>
                  </a:lnTo>
                  <a:lnTo>
                    <a:pt x="565" y="661"/>
                  </a:lnTo>
                  <a:lnTo>
                    <a:pt x="564" y="661"/>
                  </a:lnTo>
                  <a:lnTo>
                    <a:pt x="563" y="661"/>
                  </a:lnTo>
                  <a:lnTo>
                    <a:pt x="563" y="662"/>
                  </a:lnTo>
                  <a:lnTo>
                    <a:pt x="562" y="662"/>
                  </a:lnTo>
                  <a:lnTo>
                    <a:pt x="561" y="662"/>
                  </a:lnTo>
                  <a:lnTo>
                    <a:pt x="560" y="663"/>
                  </a:lnTo>
                  <a:lnTo>
                    <a:pt x="559" y="663"/>
                  </a:lnTo>
                  <a:lnTo>
                    <a:pt x="558" y="663"/>
                  </a:lnTo>
                  <a:lnTo>
                    <a:pt x="557" y="663"/>
                  </a:lnTo>
                  <a:lnTo>
                    <a:pt x="557" y="665"/>
                  </a:lnTo>
                  <a:lnTo>
                    <a:pt x="556" y="665"/>
                  </a:lnTo>
                  <a:lnTo>
                    <a:pt x="555" y="665"/>
                  </a:lnTo>
                  <a:lnTo>
                    <a:pt x="554" y="665"/>
                  </a:lnTo>
                  <a:lnTo>
                    <a:pt x="554" y="666"/>
                  </a:lnTo>
                  <a:lnTo>
                    <a:pt x="553" y="666"/>
                  </a:lnTo>
                  <a:lnTo>
                    <a:pt x="552" y="666"/>
                  </a:lnTo>
                  <a:lnTo>
                    <a:pt x="550" y="667"/>
                  </a:lnTo>
                  <a:lnTo>
                    <a:pt x="549" y="667"/>
                  </a:lnTo>
                  <a:lnTo>
                    <a:pt x="548" y="667"/>
                  </a:lnTo>
                  <a:lnTo>
                    <a:pt x="547" y="667"/>
                  </a:lnTo>
                  <a:lnTo>
                    <a:pt x="546" y="668"/>
                  </a:lnTo>
                  <a:lnTo>
                    <a:pt x="545" y="668"/>
                  </a:lnTo>
                  <a:lnTo>
                    <a:pt x="544" y="668"/>
                  </a:lnTo>
                  <a:lnTo>
                    <a:pt x="543" y="668"/>
                  </a:lnTo>
                  <a:lnTo>
                    <a:pt x="542" y="669"/>
                  </a:lnTo>
                  <a:lnTo>
                    <a:pt x="541" y="669"/>
                  </a:lnTo>
                  <a:lnTo>
                    <a:pt x="540" y="669"/>
                  </a:lnTo>
                  <a:lnTo>
                    <a:pt x="539" y="669"/>
                  </a:lnTo>
                  <a:lnTo>
                    <a:pt x="538" y="669"/>
                  </a:lnTo>
                  <a:lnTo>
                    <a:pt x="538" y="670"/>
                  </a:lnTo>
                  <a:lnTo>
                    <a:pt x="537" y="670"/>
                  </a:lnTo>
                  <a:lnTo>
                    <a:pt x="536" y="670"/>
                  </a:lnTo>
                  <a:lnTo>
                    <a:pt x="535" y="670"/>
                  </a:lnTo>
                  <a:lnTo>
                    <a:pt x="534" y="670"/>
                  </a:lnTo>
                  <a:lnTo>
                    <a:pt x="533" y="671"/>
                  </a:lnTo>
                  <a:lnTo>
                    <a:pt x="531" y="672"/>
                  </a:lnTo>
                  <a:lnTo>
                    <a:pt x="530" y="672"/>
                  </a:lnTo>
                  <a:lnTo>
                    <a:pt x="529" y="672"/>
                  </a:lnTo>
                  <a:lnTo>
                    <a:pt x="529" y="673"/>
                  </a:lnTo>
                  <a:lnTo>
                    <a:pt x="528" y="673"/>
                  </a:lnTo>
                  <a:lnTo>
                    <a:pt x="527" y="673"/>
                  </a:lnTo>
                  <a:lnTo>
                    <a:pt x="525" y="673"/>
                  </a:lnTo>
                  <a:lnTo>
                    <a:pt x="524" y="674"/>
                  </a:lnTo>
                  <a:lnTo>
                    <a:pt x="523" y="674"/>
                  </a:lnTo>
                  <a:lnTo>
                    <a:pt x="521" y="675"/>
                  </a:lnTo>
                  <a:lnTo>
                    <a:pt x="520" y="675"/>
                  </a:lnTo>
                  <a:lnTo>
                    <a:pt x="519" y="676"/>
                  </a:lnTo>
                  <a:lnTo>
                    <a:pt x="517" y="676"/>
                  </a:lnTo>
                  <a:lnTo>
                    <a:pt x="516" y="677"/>
                  </a:lnTo>
                  <a:lnTo>
                    <a:pt x="515" y="677"/>
                  </a:lnTo>
                  <a:lnTo>
                    <a:pt x="514" y="677"/>
                  </a:lnTo>
                  <a:lnTo>
                    <a:pt x="513" y="678"/>
                  </a:lnTo>
                  <a:lnTo>
                    <a:pt x="512" y="678"/>
                  </a:lnTo>
                  <a:lnTo>
                    <a:pt x="511" y="679"/>
                  </a:lnTo>
                  <a:lnTo>
                    <a:pt x="510" y="679"/>
                  </a:lnTo>
                  <a:lnTo>
                    <a:pt x="509" y="679"/>
                  </a:lnTo>
                  <a:lnTo>
                    <a:pt x="509" y="680"/>
                  </a:lnTo>
                  <a:lnTo>
                    <a:pt x="508" y="680"/>
                  </a:lnTo>
                  <a:lnTo>
                    <a:pt x="507" y="680"/>
                  </a:lnTo>
                  <a:lnTo>
                    <a:pt x="506" y="680"/>
                  </a:lnTo>
                  <a:lnTo>
                    <a:pt x="505" y="681"/>
                  </a:lnTo>
                  <a:lnTo>
                    <a:pt x="504" y="681"/>
                  </a:lnTo>
                  <a:lnTo>
                    <a:pt x="503" y="682"/>
                  </a:lnTo>
                  <a:lnTo>
                    <a:pt x="502" y="682"/>
                  </a:lnTo>
                  <a:lnTo>
                    <a:pt x="500" y="682"/>
                  </a:lnTo>
                  <a:lnTo>
                    <a:pt x="499" y="683"/>
                  </a:lnTo>
                  <a:lnTo>
                    <a:pt x="498" y="683"/>
                  </a:lnTo>
                  <a:lnTo>
                    <a:pt x="497" y="684"/>
                  </a:lnTo>
                  <a:lnTo>
                    <a:pt x="496" y="684"/>
                  </a:lnTo>
                  <a:lnTo>
                    <a:pt x="495" y="685"/>
                  </a:lnTo>
                  <a:lnTo>
                    <a:pt x="494" y="685"/>
                  </a:lnTo>
                  <a:lnTo>
                    <a:pt x="493" y="685"/>
                  </a:lnTo>
                  <a:lnTo>
                    <a:pt x="492" y="685"/>
                  </a:lnTo>
                  <a:lnTo>
                    <a:pt x="492" y="686"/>
                  </a:lnTo>
                  <a:lnTo>
                    <a:pt x="491" y="686"/>
                  </a:lnTo>
                  <a:lnTo>
                    <a:pt x="490" y="686"/>
                  </a:lnTo>
                  <a:lnTo>
                    <a:pt x="489" y="686"/>
                  </a:lnTo>
                  <a:lnTo>
                    <a:pt x="489" y="687"/>
                  </a:lnTo>
                  <a:lnTo>
                    <a:pt x="488" y="687"/>
                  </a:lnTo>
                  <a:lnTo>
                    <a:pt x="487" y="687"/>
                  </a:lnTo>
                  <a:lnTo>
                    <a:pt x="486" y="687"/>
                  </a:lnTo>
                  <a:lnTo>
                    <a:pt x="485" y="687"/>
                  </a:lnTo>
                  <a:lnTo>
                    <a:pt x="485" y="688"/>
                  </a:lnTo>
                  <a:lnTo>
                    <a:pt x="484" y="688"/>
                  </a:lnTo>
                  <a:lnTo>
                    <a:pt x="483" y="688"/>
                  </a:lnTo>
                  <a:lnTo>
                    <a:pt x="482" y="688"/>
                  </a:lnTo>
                  <a:lnTo>
                    <a:pt x="481" y="690"/>
                  </a:lnTo>
                  <a:lnTo>
                    <a:pt x="480" y="690"/>
                  </a:lnTo>
                  <a:lnTo>
                    <a:pt x="479" y="690"/>
                  </a:lnTo>
                  <a:lnTo>
                    <a:pt x="478" y="690"/>
                  </a:lnTo>
                  <a:lnTo>
                    <a:pt x="478" y="691"/>
                  </a:lnTo>
                  <a:lnTo>
                    <a:pt x="477" y="691"/>
                  </a:lnTo>
                  <a:lnTo>
                    <a:pt x="475" y="691"/>
                  </a:lnTo>
                  <a:lnTo>
                    <a:pt x="474" y="691"/>
                  </a:lnTo>
                  <a:lnTo>
                    <a:pt x="473" y="691"/>
                  </a:lnTo>
                  <a:lnTo>
                    <a:pt x="473" y="692"/>
                  </a:lnTo>
                  <a:lnTo>
                    <a:pt x="472" y="692"/>
                  </a:lnTo>
                  <a:lnTo>
                    <a:pt x="471" y="692"/>
                  </a:lnTo>
                  <a:lnTo>
                    <a:pt x="470" y="693"/>
                  </a:lnTo>
                  <a:lnTo>
                    <a:pt x="469" y="693"/>
                  </a:lnTo>
                  <a:lnTo>
                    <a:pt x="468" y="693"/>
                  </a:lnTo>
                  <a:lnTo>
                    <a:pt x="467" y="693"/>
                  </a:lnTo>
                  <a:lnTo>
                    <a:pt x="467" y="694"/>
                  </a:lnTo>
                  <a:lnTo>
                    <a:pt x="466" y="694"/>
                  </a:lnTo>
                  <a:lnTo>
                    <a:pt x="465" y="694"/>
                  </a:lnTo>
                  <a:lnTo>
                    <a:pt x="464" y="695"/>
                  </a:lnTo>
                  <a:lnTo>
                    <a:pt x="463" y="695"/>
                  </a:lnTo>
                  <a:lnTo>
                    <a:pt x="462" y="696"/>
                  </a:lnTo>
                  <a:lnTo>
                    <a:pt x="461" y="696"/>
                  </a:lnTo>
                  <a:lnTo>
                    <a:pt x="460" y="696"/>
                  </a:lnTo>
                  <a:lnTo>
                    <a:pt x="459" y="697"/>
                  </a:lnTo>
                  <a:lnTo>
                    <a:pt x="458" y="697"/>
                  </a:lnTo>
                  <a:lnTo>
                    <a:pt x="457" y="697"/>
                  </a:lnTo>
                  <a:lnTo>
                    <a:pt x="456" y="698"/>
                  </a:lnTo>
                  <a:lnTo>
                    <a:pt x="455" y="698"/>
                  </a:lnTo>
                  <a:lnTo>
                    <a:pt x="454" y="699"/>
                  </a:lnTo>
                  <a:lnTo>
                    <a:pt x="453" y="699"/>
                  </a:lnTo>
                  <a:lnTo>
                    <a:pt x="452" y="699"/>
                  </a:lnTo>
                  <a:lnTo>
                    <a:pt x="450" y="700"/>
                  </a:lnTo>
                  <a:lnTo>
                    <a:pt x="449" y="700"/>
                  </a:lnTo>
                  <a:lnTo>
                    <a:pt x="448" y="700"/>
                  </a:lnTo>
                  <a:lnTo>
                    <a:pt x="447" y="700"/>
                  </a:lnTo>
                  <a:lnTo>
                    <a:pt x="446" y="701"/>
                  </a:lnTo>
                  <a:lnTo>
                    <a:pt x="445" y="701"/>
                  </a:lnTo>
                  <a:lnTo>
                    <a:pt x="444" y="701"/>
                  </a:lnTo>
                  <a:lnTo>
                    <a:pt x="444" y="702"/>
                  </a:lnTo>
                  <a:lnTo>
                    <a:pt x="443" y="702"/>
                  </a:lnTo>
                  <a:lnTo>
                    <a:pt x="442" y="702"/>
                  </a:lnTo>
                  <a:lnTo>
                    <a:pt x="441" y="703"/>
                  </a:lnTo>
                  <a:lnTo>
                    <a:pt x="440" y="703"/>
                  </a:lnTo>
                  <a:lnTo>
                    <a:pt x="439" y="704"/>
                  </a:lnTo>
                  <a:lnTo>
                    <a:pt x="437" y="705"/>
                  </a:lnTo>
                  <a:lnTo>
                    <a:pt x="434" y="706"/>
                  </a:lnTo>
                  <a:lnTo>
                    <a:pt x="432" y="707"/>
                  </a:lnTo>
                  <a:lnTo>
                    <a:pt x="431" y="708"/>
                  </a:lnTo>
                  <a:lnTo>
                    <a:pt x="430" y="708"/>
                  </a:lnTo>
                  <a:lnTo>
                    <a:pt x="429" y="709"/>
                  </a:lnTo>
                  <a:lnTo>
                    <a:pt x="428" y="709"/>
                  </a:lnTo>
                  <a:lnTo>
                    <a:pt x="427" y="709"/>
                  </a:lnTo>
                  <a:lnTo>
                    <a:pt x="427" y="710"/>
                  </a:lnTo>
                  <a:lnTo>
                    <a:pt x="425" y="710"/>
                  </a:lnTo>
                  <a:lnTo>
                    <a:pt x="424" y="710"/>
                  </a:lnTo>
                  <a:lnTo>
                    <a:pt x="423" y="711"/>
                  </a:lnTo>
                  <a:lnTo>
                    <a:pt x="422" y="711"/>
                  </a:lnTo>
                  <a:lnTo>
                    <a:pt x="421" y="711"/>
                  </a:lnTo>
                  <a:lnTo>
                    <a:pt x="420" y="711"/>
                  </a:lnTo>
                  <a:lnTo>
                    <a:pt x="420" y="712"/>
                  </a:lnTo>
                  <a:lnTo>
                    <a:pt x="419" y="712"/>
                  </a:lnTo>
                  <a:lnTo>
                    <a:pt x="418" y="712"/>
                  </a:lnTo>
                  <a:lnTo>
                    <a:pt x="418" y="714"/>
                  </a:lnTo>
                  <a:lnTo>
                    <a:pt x="417" y="714"/>
                  </a:lnTo>
                  <a:lnTo>
                    <a:pt x="415" y="714"/>
                  </a:lnTo>
                  <a:lnTo>
                    <a:pt x="414" y="714"/>
                  </a:lnTo>
                  <a:lnTo>
                    <a:pt x="414" y="715"/>
                  </a:lnTo>
                  <a:lnTo>
                    <a:pt x="413" y="715"/>
                  </a:lnTo>
                  <a:lnTo>
                    <a:pt x="411" y="716"/>
                  </a:lnTo>
                  <a:lnTo>
                    <a:pt x="410" y="716"/>
                  </a:lnTo>
                  <a:lnTo>
                    <a:pt x="409" y="717"/>
                  </a:lnTo>
                  <a:lnTo>
                    <a:pt x="408" y="717"/>
                  </a:lnTo>
                  <a:lnTo>
                    <a:pt x="407" y="718"/>
                  </a:lnTo>
                  <a:lnTo>
                    <a:pt x="406" y="718"/>
                  </a:lnTo>
                  <a:lnTo>
                    <a:pt x="407" y="718"/>
                  </a:lnTo>
                  <a:lnTo>
                    <a:pt x="406" y="717"/>
                  </a:lnTo>
                  <a:lnTo>
                    <a:pt x="407" y="717"/>
                  </a:lnTo>
                  <a:lnTo>
                    <a:pt x="407" y="716"/>
                  </a:lnTo>
                  <a:lnTo>
                    <a:pt x="408" y="716"/>
                  </a:lnTo>
                  <a:lnTo>
                    <a:pt x="409" y="716"/>
                  </a:lnTo>
                  <a:lnTo>
                    <a:pt x="409" y="715"/>
                  </a:lnTo>
                  <a:lnTo>
                    <a:pt x="408" y="715"/>
                  </a:lnTo>
                  <a:lnTo>
                    <a:pt x="408" y="716"/>
                  </a:lnTo>
                  <a:lnTo>
                    <a:pt x="407" y="716"/>
                  </a:lnTo>
                  <a:lnTo>
                    <a:pt x="406" y="716"/>
                  </a:lnTo>
                  <a:lnTo>
                    <a:pt x="406" y="717"/>
                  </a:lnTo>
                  <a:lnTo>
                    <a:pt x="406" y="718"/>
                  </a:lnTo>
                  <a:lnTo>
                    <a:pt x="405" y="718"/>
                  </a:lnTo>
                  <a:lnTo>
                    <a:pt x="405" y="719"/>
                  </a:lnTo>
                  <a:lnTo>
                    <a:pt x="404" y="719"/>
                  </a:lnTo>
                  <a:lnTo>
                    <a:pt x="402" y="720"/>
                  </a:lnTo>
                  <a:lnTo>
                    <a:pt x="400" y="720"/>
                  </a:lnTo>
                  <a:lnTo>
                    <a:pt x="399" y="720"/>
                  </a:lnTo>
                  <a:lnTo>
                    <a:pt x="399" y="721"/>
                  </a:lnTo>
                  <a:lnTo>
                    <a:pt x="397" y="721"/>
                  </a:lnTo>
                  <a:lnTo>
                    <a:pt x="396" y="721"/>
                  </a:lnTo>
                  <a:lnTo>
                    <a:pt x="395" y="722"/>
                  </a:lnTo>
                  <a:lnTo>
                    <a:pt x="394" y="722"/>
                  </a:lnTo>
                  <a:lnTo>
                    <a:pt x="393" y="723"/>
                  </a:lnTo>
                  <a:lnTo>
                    <a:pt x="392" y="723"/>
                  </a:lnTo>
                  <a:lnTo>
                    <a:pt x="391" y="723"/>
                  </a:lnTo>
                  <a:lnTo>
                    <a:pt x="391" y="724"/>
                  </a:lnTo>
                  <a:lnTo>
                    <a:pt x="390" y="724"/>
                  </a:lnTo>
                  <a:lnTo>
                    <a:pt x="388" y="725"/>
                  </a:lnTo>
                  <a:lnTo>
                    <a:pt x="386" y="725"/>
                  </a:lnTo>
                  <a:lnTo>
                    <a:pt x="385" y="725"/>
                  </a:lnTo>
                  <a:lnTo>
                    <a:pt x="384" y="726"/>
                  </a:lnTo>
                  <a:lnTo>
                    <a:pt x="383" y="726"/>
                  </a:lnTo>
                  <a:lnTo>
                    <a:pt x="383" y="727"/>
                  </a:lnTo>
                  <a:lnTo>
                    <a:pt x="382" y="727"/>
                  </a:lnTo>
                  <a:lnTo>
                    <a:pt x="381" y="727"/>
                  </a:lnTo>
                  <a:lnTo>
                    <a:pt x="379" y="728"/>
                  </a:lnTo>
                  <a:lnTo>
                    <a:pt x="378" y="728"/>
                  </a:lnTo>
                  <a:lnTo>
                    <a:pt x="378" y="729"/>
                  </a:lnTo>
                  <a:lnTo>
                    <a:pt x="377" y="729"/>
                  </a:lnTo>
                  <a:lnTo>
                    <a:pt x="375" y="729"/>
                  </a:lnTo>
                  <a:lnTo>
                    <a:pt x="374" y="730"/>
                  </a:lnTo>
                  <a:lnTo>
                    <a:pt x="373" y="730"/>
                  </a:lnTo>
                  <a:lnTo>
                    <a:pt x="373" y="731"/>
                  </a:lnTo>
                  <a:lnTo>
                    <a:pt x="372" y="731"/>
                  </a:lnTo>
                  <a:lnTo>
                    <a:pt x="371" y="731"/>
                  </a:lnTo>
                  <a:lnTo>
                    <a:pt x="370" y="731"/>
                  </a:lnTo>
                  <a:lnTo>
                    <a:pt x="368" y="733"/>
                  </a:lnTo>
                  <a:lnTo>
                    <a:pt x="366" y="734"/>
                  </a:lnTo>
                  <a:lnTo>
                    <a:pt x="364" y="735"/>
                  </a:lnTo>
                  <a:lnTo>
                    <a:pt x="361" y="736"/>
                  </a:lnTo>
                  <a:lnTo>
                    <a:pt x="360" y="737"/>
                  </a:lnTo>
                  <a:lnTo>
                    <a:pt x="359" y="737"/>
                  </a:lnTo>
                  <a:lnTo>
                    <a:pt x="360" y="736"/>
                  </a:lnTo>
                  <a:lnTo>
                    <a:pt x="360" y="735"/>
                  </a:lnTo>
                  <a:lnTo>
                    <a:pt x="360" y="734"/>
                  </a:lnTo>
                  <a:lnTo>
                    <a:pt x="360" y="733"/>
                  </a:lnTo>
                  <a:lnTo>
                    <a:pt x="361" y="733"/>
                  </a:lnTo>
                  <a:lnTo>
                    <a:pt x="362" y="733"/>
                  </a:lnTo>
                  <a:lnTo>
                    <a:pt x="362" y="732"/>
                  </a:lnTo>
                  <a:lnTo>
                    <a:pt x="363" y="731"/>
                  </a:lnTo>
                  <a:lnTo>
                    <a:pt x="363" y="732"/>
                  </a:lnTo>
                  <a:lnTo>
                    <a:pt x="364" y="732"/>
                  </a:lnTo>
                  <a:lnTo>
                    <a:pt x="364" y="731"/>
                  </a:lnTo>
                  <a:lnTo>
                    <a:pt x="365" y="731"/>
                  </a:lnTo>
                  <a:lnTo>
                    <a:pt x="366" y="730"/>
                  </a:lnTo>
                  <a:lnTo>
                    <a:pt x="365" y="730"/>
                  </a:lnTo>
                  <a:lnTo>
                    <a:pt x="365" y="729"/>
                  </a:lnTo>
                  <a:lnTo>
                    <a:pt x="366" y="730"/>
                  </a:lnTo>
                  <a:lnTo>
                    <a:pt x="367" y="730"/>
                  </a:lnTo>
                  <a:lnTo>
                    <a:pt x="367" y="729"/>
                  </a:lnTo>
                  <a:lnTo>
                    <a:pt x="367" y="728"/>
                  </a:lnTo>
                  <a:lnTo>
                    <a:pt x="368" y="729"/>
                  </a:lnTo>
                  <a:lnTo>
                    <a:pt x="369" y="728"/>
                  </a:lnTo>
                  <a:lnTo>
                    <a:pt x="369" y="727"/>
                  </a:lnTo>
                  <a:lnTo>
                    <a:pt x="368" y="727"/>
                  </a:lnTo>
                  <a:lnTo>
                    <a:pt x="367" y="726"/>
                  </a:lnTo>
                  <a:lnTo>
                    <a:pt x="366" y="727"/>
                  </a:lnTo>
                  <a:lnTo>
                    <a:pt x="365" y="727"/>
                  </a:lnTo>
                  <a:lnTo>
                    <a:pt x="365" y="728"/>
                  </a:lnTo>
                  <a:lnTo>
                    <a:pt x="364" y="728"/>
                  </a:lnTo>
                  <a:lnTo>
                    <a:pt x="363" y="729"/>
                  </a:lnTo>
                  <a:lnTo>
                    <a:pt x="363" y="730"/>
                  </a:lnTo>
                  <a:lnTo>
                    <a:pt x="362" y="730"/>
                  </a:lnTo>
                  <a:lnTo>
                    <a:pt x="361" y="730"/>
                  </a:lnTo>
                  <a:lnTo>
                    <a:pt x="360" y="730"/>
                  </a:lnTo>
                  <a:lnTo>
                    <a:pt x="359" y="731"/>
                  </a:lnTo>
                  <a:lnTo>
                    <a:pt x="358" y="732"/>
                  </a:lnTo>
                  <a:lnTo>
                    <a:pt x="357" y="732"/>
                  </a:lnTo>
                  <a:lnTo>
                    <a:pt x="356" y="732"/>
                  </a:lnTo>
                  <a:lnTo>
                    <a:pt x="355" y="733"/>
                  </a:lnTo>
                  <a:lnTo>
                    <a:pt x="354" y="733"/>
                  </a:lnTo>
                  <a:lnTo>
                    <a:pt x="353" y="733"/>
                  </a:lnTo>
                  <a:lnTo>
                    <a:pt x="353" y="734"/>
                  </a:lnTo>
                  <a:lnTo>
                    <a:pt x="354" y="733"/>
                  </a:lnTo>
                  <a:lnTo>
                    <a:pt x="354" y="734"/>
                  </a:lnTo>
                  <a:lnTo>
                    <a:pt x="353" y="734"/>
                  </a:lnTo>
                  <a:lnTo>
                    <a:pt x="353" y="735"/>
                  </a:lnTo>
                  <a:lnTo>
                    <a:pt x="354" y="735"/>
                  </a:lnTo>
                  <a:lnTo>
                    <a:pt x="355" y="736"/>
                  </a:lnTo>
                  <a:lnTo>
                    <a:pt x="355" y="737"/>
                  </a:lnTo>
                  <a:lnTo>
                    <a:pt x="356" y="736"/>
                  </a:lnTo>
                  <a:lnTo>
                    <a:pt x="357" y="736"/>
                  </a:lnTo>
                  <a:lnTo>
                    <a:pt x="357" y="735"/>
                  </a:lnTo>
                  <a:lnTo>
                    <a:pt x="358" y="735"/>
                  </a:lnTo>
                  <a:lnTo>
                    <a:pt x="358" y="734"/>
                  </a:lnTo>
                  <a:lnTo>
                    <a:pt x="358" y="735"/>
                  </a:lnTo>
                  <a:lnTo>
                    <a:pt x="359" y="735"/>
                  </a:lnTo>
                  <a:lnTo>
                    <a:pt x="359" y="736"/>
                  </a:lnTo>
                  <a:lnTo>
                    <a:pt x="358" y="737"/>
                  </a:lnTo>
                  <a:lnTo>
                    <a:pt x="358" y="739"/>
                  </a:lnTo>
                  <a:lnTo>
                    <a:pt x="357" y="740"/>
                  </a:lnTo>
                  <a:lnTo>
                    <a:pt x="356" y="740"/>
                  </a:lnTo>
                  <a:lnTo>
                    <a:pt x="356" y="739"/>
                  </a:lnTo>
                  <a:lnTo>
                    <a:pt x="355" y="740"/>
                  </a:lnTo>
                  <a:lnTo>
                    <a:pt x="354" y="740"/>
                  </a:lnTo>
                  <a:lnTo>
                    <a:pt x="353" y="741"/>
                  </a:lnTo>
                  <a:lnTo>
                    <a:pt x="352" y="741"/>
                  </a:lnTo>
                  <a:lnTo>
                    <a:pt x="350" y="742"/>
                  </a:lnTo>
                  <a:lnTo>
                    <a:pt x="349" y="743"/>
                  </a:lnTo>
                  <a:lnTo>
                    <a:pt x="348" y="743"/>
                  </a:lnTo>
                  <a:lnTo>
                    <a:pt x="345" y="745"/>
                  </a:lnTo>
                  <a:lnTo>
                    <a:pt x="343" y="746"/>
                  </a:lnTo>
                  <a:lnTo>
                    <a:pt x="342" y="746"/>
                  </a:lnTo>
                  <a:lnTo>
                    <a:pt x="341" y="747"/>
                  </a:lnTo>
                  <a:lnTo>
                    <a:pt x="340" y="747"/>
                  </a:lnTo>
                  <a:lnTo>
                    <a:pt x="340" y="748"/>
                  </a:lnTo>
                  <a:lnTo>
                    <a:pt x="339" y="748"/>
                  </a:lnTo>
                  <a:lnTo>
                    <a:pt x="338" y="749"/>
                  </a:lnTo>
                  <a:lnTo>
                    <a:pt x="336" y="750"/>
                  </a:lnTo>
                  <a:lnTo>
                    <a:pt x="337" y="745"/>
                  </a:lnTo>
                  <a:lnTo>
                    <a:pt x="337" y="744"/>
                  </a:lnTo>
                  <a:lnTo>
                    <a:pt x="337" y="743"/>
                  </a:lnTo>
                  <a:lnTo>
                    <a:pt x="337" y="742"/>
                  </a:lnTo>
                  <a:lnTo>
                    <a:pt x="337" y="741"/>
                  </a:lnTo>
                  <a:lnTo>
                    <a:pt x="337" y="740"/>
                  </a:lnTo>
                  <a:lnTo>
                    <a:pt x="337" y="739"/>
                  </a:lnTo>
                  <a:lnTo>
                    <a:pt x="337" y="737"/>
                  </a:lnTo>
                  <a:lnTo>
                    <a:pt x="337" y="736"/>
                  </a:lnTo>
                  <a:lnTo>
                    <a:pt x="337" y="735"/>
                  </a:lnTo>
                  <a:lnTo>
                    <a:pt x="337" y="734"/>
                  </a:lnTo>
                  <a:lnTo>
                    <a:pt x="337" y="733"/>
                  </a:lnTo>
                  <a:lnTo>
                    <a:pt x="337" y="730"/>
                  </a:lnTo>
                  <a:lnTo>
                    <a:pt x="337" y="728"/>
                  </a:lnTo>
                  <a:lnTo>
                    <a:pt x="337" y="727"/>
                  </a:lnTo>
                  <a:lnTo>
                    <a:pt x="337" y="723"/>
                  </a:lnTo>
                  <a:lnTo>
                    <a:pt x="337" y="717"/>
                  </a:lnTo>
                  <a:lnTo>
                    <a:pt x="337" y="715"/>
                  </a:lnTo>
                  <a:lnTo>
                    <a:pt x="334" y="712"/>
                  </a:lnTo>
                  <a:lnTo>
                    <a:pt x="333" y="712"/>
                  </a:lnTo>
                  <a:lnTo>
                    <a:pt x="329" y="708"/>
                  </a:lnTo>
                  <a:lnTo>
                    <a:pt x="327" y="708"/>
                  </a:lnTo>
                  <a:lnTo>
                    <a:pt x="324" y="707"/>
                  </a:lnTo>
                  <a:lnTo>
                    <a:pt x="323" y="707"/>
                  </a:lnTo>
                  <a:lnTo>
                    <a:pt x="322" y="707"/>
                  </a:lnTo>
                  <a:lnTo>
                    <a:pt x="321" y="709"/>
                  </a:lnTo>
                  <a:lnTo>
                    <a:pt x="321" y="710"/>
                  </a:lnTo>
                  <a:lnTo>
                    <a:pt x="319" y="710"/>
                  </a:lnTo>
                  <a:lnTo>
                    <a:pt x="318" y="710"/>
                  </a:lnTo>
                  <a:lnTo>
                    <a:pt x="317" y="710"/>
                  </a:lnTo>
                  <a:lnTo>
                    <a:pt x="316" y="710"/>
                  </a:lnTo>
                  <a:lnTo>
                    <a:pt x="315" y="709"/>
                  </a:lnTo>
                  <a:lnTo>
                    <a:pt x="314" y="709"/>
                  </a:lnTo>
                  <a:lnTo>
                    <a:pt x="313" y="710"/>
                  </a:lnTo>
                  <a:lnTo>
                    <a:pt x="313" y="709"/>
                  </a:lnTo>
                  <a:lnTo>
                    <a:pt x="313" y="708"/>
                  </a:lnTo>
                  <a:lnTo>
                    <a:pt x="314" y="708"/>
                  </a:lnTo>
                  <a:lnTo>
                    <a:pt x="314" y="707"/>
                  </a:lnTo>
                  <a:lnTo>
                    <a:pt x="313" y="707"/>
                  </a:lnTo>
                  <a:lnTo>
                    <a:pt x="313" y="706"/>
                  </a:lnTo>
                  <a:lnTo>
                    <a:pt x="314" y="706"/>
                  </a:lnTo>
                  <a:lnTo>
                    <a:pt x="314" y="705"/>
                  </a:lnTo>
                  <a:lnTo>
                    <a:pt x="314" y="704"/>
                  </a:lnTo>
                  <a:lnTo>
                    <a:pt x="313" y="704"/>
                  </a:lnTo>
                  <a:lnTo>
                    <a:pt x="312" y="704"/>
                  </a:lnTo>
                  <a:lnTo>
                    <a:pt x="311" y="704"/>
                  </a:lnTo>
                  <a:lnTo>
                    <a:pt x="310" y="704"/>
                  </a:lnTo>
                  <a:lnTo>
                    <a:pt x="310" y="703"/>
                  </a:lnTo>
                  <a:lnTo>
                    <a:pt x="309" y="703"/>
                  </a:lnTo>
                  <a:lnTo>
                    <a:pt x="309" y="702"/>
                  </a:lnTo>
                  <a:lnTo>
                    <a:pt x="309" y="701"/>
                  </a:lnTo>
                  <a:lnTo>
                    <a:pt x="309" y="700"/>
                  </a:lnTo>
                  <a:lnTo>
                    <a:pt x="310" y="700"/>
                  </a:lnTo>
                  <a:lnTo>
                    <a:pt x="310" y="699"/>
                  </a:lnTo>
                  <a:lnTo>
                    <a:pt x="310" y="698"/>
                  </a:lnTo>
                  <a:lnTo>
                    <a:pt x="311" y="698"/>
                  </a:lnTo>
                  <a:lnTo>
                    <a:pt x="311" y="697"/>
                  </a:lnTo>
                  <a:lnTo>
                    <a:pt x="312" y="697"/>
                  </a:lnTo>
                  <a:lnTo>
                    <a:pt x="312" y="696"/>
                  </a:lnTo>
                  <a:lnTo>
                    <a:pt x="312" y="695"/>
                  </a:lnTo>
                  <a:lnTo>
                    <a:pt x="311" y="695"/>
                  </a:lnTo>
                  <a:lnTo>
                    <a:pt x="311" y="696"/>
                  </a:lnTo>
                  <a:lnTo>
                    <a:pt x="310" y="695"/>
                  </a:lnTo>
                  <a:lnTo>
                    <a:pt x="309" y="695"/>
                  </a:lnTo>
                  <a:lnTo>
                    <a:pt x="308" y="695"/>
                  </a:lnTo>
                  <a:lnTo>
                    <a:pt x="307" y="695"/>
                  </a:lnTo>
                  <a:lnTo>
                    <a:pt x="306" y="695"/>
                  </a:lnTo>
                  <a:lnTo>
                    <a:pt x="305" y="695"/>
                  </a:lnTo>
                  <a:lnTo>
                    <a:pt x="305" y="694"/>
                  </a:lnTo>
                  <a:lnTo>
                    <a:pt x="304" y="694"/>
                  </a:lnTo>
                  <a:lnTo>
                    <a:pt x="303" y="694"/>
                  </a:lnTo>
                  <a:lnTo>
                    <a:pt x="302" y="694"/>
                  </a:lnTo>
                  <a:lnTo>
                    <a:pt x="302" y="693"/>
                  </a:lnTo>
                  <a:lnTo>
                    <a:pt x="300" y="693"/>
                  </a:lnTo>
                  <a:lnTo>
                    <a:pt x="300" y="692"/>
                  </a:lnTo>
                  <a:lnTo>
                    <a:pt x="299" y="692"/>
                  </a:lnTo>
                  <a:lnTo>
                    <a:pt x="298" y="692"/>
                  </a:lnTo>
                  <a:lnTo>
                    <a:pt x="298" y="693"/>
                  </a:lnTo>
                  <a:lnTo>
                    <a:pt x="297" y="692"/>
                  </a:lnTo>
                  <a:lnTo>
                    <a:pt x="297" y="691"/>
                  </a:lnTo>
                  <a:lnTo>
                    <a:pt x="298" y="691"/>
                  </a:lnTo>
                  <a:lnTo>
                    <a:pt x="298" y="690"/>
                  </a:lnTo>
                  <a:lnTo>
                    <a:pt x="297" y="688"/>
                  </a:lnTo>
                  <a:lnTo>
                    <a:pt x="296" y="688"/>
                  </a:lnTo>
                  <a:lnTo>
                    <a:pt x="296" y="687"/>
                  </a:lnTo>
                  <a:lnTo>
                    <a:pt x="296" y="686"/>
                  </a:lnTo>
                  <a:lnTo>
                    <a:pt x="296" y="685"/>
                  </a:lnTo>
                  <a:lnTo>
                    <a:pt x="296" y="684"/>
                  </a:lnTo>
                  <a:lnTo>
                    <a:pt x="297" y="683"/>
                  </a:lnTo>
                  <a:lnTo>
                    <a:pt x="297" y="682"/>
                  </a:lnTo>
                  <a:lnTo>
                    <a:pt x="297" y="681"/>
                  </a:lnTo>
                  <a:lnTo>
                    <a:pt x="296" y="680"/>
                  </a:lnTo>
                  <a:lnTo>
                    <a:pt x="297" y="680"/>
                  </a:lnTo>
                  <a:lnTo>
                    <a:pt x="297" y="679"/>
                  </a:lnTo>
                  <a:lnTo>
                    <a:pt x="298" y="679"/>
                  </a:lnTo>
                  <a:lnTo>
                    <a:pt x="297" y="679"/>
                  </a:lnTo>
                  <a:lnTo>
                    <a:pt x="297" y="678"/>
                  </a:lnTo>
                  <a:lnTo>
                    <a:pt x="297" y="677"/>
                  </a:lnTo>
                  <a:lnTo>
                    <a:pt x="298" y="677"/>
                  </a:lnTo>
                  <a:lnTo>
                    <a:pt x="298" y="676"/>
                  </a:lnTo>
                  <a:lnTo>
                    <a:pt x="298" y="675"/>
                  </a:lnTo>
                  <a:lnTo>
                    <a:pt x="297" y="675"/>
                  </a:lnTo>
                  <a:lnTo>
                    <a:pt x="296" y="675"/>
                  </a:lnTo>
                  <a:lnTo>
                    <a:pt x="294" y="674"/>
                  </a:lnTo>
                  <a:lnTo>
                    <a:pt x="294" y="673"/>
                  </a:lnTo>
                  <a:lnTo>
                    <a:pt x="294" y="672"/>
                  </a:lnTo>
                  <a:lnTo>
                    <a:pt x="294" y="671"/>
                  </a:lnTo>
                  <a:lnTo>
                    <a:pt x="294" y="670"/>
                  </a:lnTo>
                  <a:lnTo>
                    <a:pt x="294" y="669"/>
                  </a:lnTo>
                  <a:lnTo>
                    <a:pt x="295" y="669"/>
                  </a:lnTo>
                  <a:lnTo>
                    <a:pt x="295" y="668"/>
                  </a:lnTo>
                  <a:lnTo>
                    <a:pt x="296" y="668"/>
                  </a:lnTo>
                  <a:lnTo>
                    <a:pt x="296" y="667"/>
                  </a:lnTo>
                  <a:lnTo>
                    <a:pt x="296" y="666"/>
                  </a:lnTo>
                  <a:lnTo>
                    <a:pt x="297" y="666"/>
                  </a:lnTo>
                  <a:lnTo>
                    <a:pt x="297" y="667"/>
                  </a:lnTo>
                  <a:lnTo>
                    <a:pt x="297" y="666"/>
                  </a:lnTo>
                  <a:lnTo>
                    <a:pt x="298" y="666"/>
                  </a:lnTo>
                  <a:lnTo>
                    <a:pt x="298" y="665"/>
                  </a:lnTo>
                  <a:lnTo>
                    <a:pt x="298" y="666"/>
                  </a:lnTo>
                  <a:lnTo>
                    <a:pt x="298" y="665"/>
                  </a:lnTo>
                  <a:lnTo>
                    <a:pt x="299" y="665"/>
                  </a:lnTo>
                  <a:lnTo>
                    <a:pt x="298" y="665"/>
                  </a:lnTo>
                  <a:lnTo>
                    <a:pt x="299" y="665"/>
                  </a:lnTo>
                  <a:lnTo>
                    <a:pt x="299" y="663"/>
                  </a:lnTo>
                  <a:lnTo>
                    <a:pt x="299" y="665"/>
                  </a:lnTo>
                  <a:lnTo>
                    <a:pt x="299" y="663"/>
                  </a:lnTo>
                  <a:lnTo>
                    <a:pt x="300" y="663"/>
                  </a:lnTo>
                  <a:lnTo>
                    <a:pt x="300" y="665"/>
                  </a:lnTo>
                  <a:lnTo>
                    <a:pt x="300" y="663"/>
                  </a:lnTo>
                  <a:lnTo>
                    <a:pt x="300" y="665"/>
                  </a:lnTo>
                  <a:lnTo>
                    <a:pt x="302" y="665"/>
                  </a:lnTo>
                  <a:lnTo>
                    <a:pt x="302" y="663"/>
                  </a:lnTo>
                  <a:lnTo>
                    <a:pt x="302" y="662"/>
                  </a:lnTo>
                  <a:lnTo>
                    <a:pt x="300" y="662"/>
                  </a:lnTo>
                  <a:lnTo>
                    <a:pt x="302" y="662"/>
                  </a:lnTo>
                  <a:lnTo>
                    <a:pt x="302" y="661"/>
                  </a:lnTo>
                  <a:lnTo>
                    <a:pt x="300" y="661"/>
                  </a:lnTo>
                  <a:lnTo>
                    <a:pt x="300" y="660"/>
                  </a:lnTo>
                  <a:lnTo>
                    <a:pt x="300" y="661"/>
                  </a:lnTo>
                  <a:lnTo>
                    <a:pt x="299" y="661"/>
                  </a:lnTo>
                  <a:lnTo>
                    <a:pt x="299" y="660"/>
                  </a:lnTo>
                  <a:lnTo>
                    <a:pt x="299" y="661"/>
                  </a:lnTo>
                  <a:lnTo>
                    <a:pt x="299" y="660"/>
                  </a:lnTo>
                  <a:lnTo>
                    <a:pt x="298" y="660"/>
                  </a:lnTo>
                  <a:lnTo>
                    <a:pt x="298" y="661"/>
                  </a:lnTo>
                  <a:lnTo>
                    <a:pt x="297" y="661"/>
                  </a:lnTo>
                  <a:lnTo>
                    <a:pt x="297" y="660"/>
                  </a:lnTo>
                  <a:lnTo>
                    <a:pt x="296" y="660"/>
                  </a:lnTo>
                  <a:lnTo>
                    <a:pt x="296" y="659"/>
                  </a:lnTo>
                  <a:lnTo>
                    <a:pt x="296" y="658"/>
                  </a:lnTo>
                  <a:lnTo>
                    <a:pt x="295" y="658"/>
                  </a:lnTo>
                  <a:lnTo>
                    <a:pt x="295" y="657"/>
                  </a:lnTo>
                  <a:lnTo>
                    <a:pt x="296" y="656"/>
                  </a:lnTo>
                  <a:lnTo>
                    <a:pt x="295" y="656"/>
                  </a:lnTo>
                  <a:lnTo>
                    <a:pt x="296" y="656"/>
                  </a:lnTo>
                  <a:lnTo>
                    <a:pt x="295" y="656"/>
                  </a:lnTo>
                  <a:lnTo>
                    <a:pt x="295" y="655"/>
                  </a:lnTo>
                  <a:lnTo>
                    <a:pt x="294" y="655"/>
                  </a:lnTo>
                  <a:lnTo>
                    <a:pt x="295" y="655"/>
                  </a:lnTo>
                  <a:lnTo>
                    <a:pt x="294" y="654"/>
                  </a:lnTo>
                  <a:lnTo>
                    <a:pt x="295" y="654"/>
                  </a:lnTo>
                  <a:lnTo>
                    <a:pt x="295" y="653"/>
                  </a:lnTo>
                  <a:lnTo>
                    <a:pt x="294" y="653"/>
                  </a:lnTo>
                  <a:lnTo>
                    <a:pt x="294" y="652"/>
                  </a:lnTo>
                  <a:lnTo>
                    <a:pt x="295" y="652"/>
                  </a:lnTo>
                  <a:lnTo>
                    <a:pt x="295" y="651"/>
                  </a:lnTo>
                  <a:lnTo>
                    <a:pt x="296" y="650"/>
                  </a:lnTo>
                  <a:lnTo>
                    <a:pt x="297" y="649"/>
                  </a:lnTo>
                  <a:lnTo>
                    <a:pt x="298" y="648"/>
                  </a:lnTo>
                  <a:lnTo>
                    <a:pt x="298" y="647"/>
                  </a:lnTo>
                  <a:lnTo>
                    <a:pt x="299" y="645"/>
                  </a:lnTo>
                  <a:lnTo>
                    <a:pt x="302" y="641"/>
                  </a:lnTo>
                  <a:lnTo>
                    <a:pt x="296" y="643"/>
                  </a:lnTo>
                  <a:lnTo>
                    <a:pt x="293" y="644"/>
                  </a:lnTo>
                  <a:lnTo>
                    <a:pt x="292" y="645"/>
                  </a:lnTo>
                  <a:lnTo>
                    <a:pt x="291" y="645"/>
                  </a:lnTo>
                  <a:lnTo>
                    <a:pt x="290" y="645"/>
                  </a:lnTo>
                  <a:lnTo>
                    <a:pt x="289" y="645"/>
                  </a:lnTo>
                  <a:lnTo>
                    <a:pt x="288" y="645"/>
                  </a:lnTo>
                  <a:lnTo>
                    <a:pt x="288" y="644"/>
                  </a:lnTo>
                  <a:lnTo>
                    <a:pt x="287" y="644"/>
                  </a:lnTo>
                  <a:lnTo>
                    <a:pt x="287" y="643"/>
                  </a:lnTo>
                  <a:lnTo>
                    <a:pt x="287" y="642"/>
                  </a:lnTo>
                  <a:lnTo>
                    <a:pt x="288" y="642"/>
                  </a:lnTo>
                  <a:lnTo>
                    <a:pt x="289" y="642"/>
                  </a:lnTo>
                  <a:lnTo>
                    <a:pt x="288" y="642"/>
                  </a:lnTo>
                  <a:lnTo>
                    <a:pt x="289" y="642"/>
                  </a:lnTo>
                  <a:lnTo>
                    <a:pt x="289" y="641"/>
                  </a:lnTo>
                  <a:lnTo>
                    <a:pt x="289" y="640"/>
                  </a:lnTo>
                  <a:lnTo>
                    <a:pt x="288" y="640"/>
                  </a:lnTo>
                  <a:lnTo>
                    <a:pt x="288" y="638"/>
                  </a:lnTo>
                  <a:lnTo>
                    <a:pt x="287" y="638"/>
                  </a:lnTo>
                  <a:lnTo>
                    <a:pt x="287" y="637"/>
                  </a:lnTo>
                  <a:lnTo>
                    <a:pt x="288" y="637"/>
                  </a:lnTo>
                  <a:lnTo>
                    <a:pt x="288" y="636"/>
                  </a:lnTo>
                  <a:lnTo>
                    <a:pt x="288" y="635"/>
                  </a:lnTo>
                  <a:lnTo>
                    <a:pt x="289" y="635"/>
                  </a:lnTo>
                  <a:lnTo>
                    <a:pt x="289" y="634"/>
                  </a:lnTo>
                  <a:lnTo>
                    <a:pt x="289" y="633"/>
                  </a:lnTo>
                  <a:lnTo>
                    <a:pt x="288" y="633"/>
                  </a:lnTo>
                  <a:lnTo>
                    <a:pt x="287" y="633"/>
                  </a:lnTo>
                  <a:lnTo>
                    <a:pt x="286" y="633"/>
                  </a:lnTo>
                  <a:lnTo>
                    <a:pt x="286" y="632"/>
                  </a:lnTo>
                  <a:lnTo>
                    <a:pt x="286" y="631"/>
                  </a:lnTo>
                  <a:lnTo>
                    <a:pt x="285" y="631"/>
                  </a:lnTo>
                  <a:lnTo>
                    <a:pt x="285" y="630"/>
                  </a:lnTo>
                  <a:lnTo>
                    <a:pt x="284" y="630"/>
                  </a:lnTo>
                  <a:lnTo>
                    <a:pt x="283" y="630"/>
                  </a:lnTo>
                  <a:lnTo>
                    <a:pt x="283" y="629"/>
                  </a:lnTo>
                  <a:lnTo>
                    <a:pt x="282" y="629"/>
                  </a:lnTo>
                  <a:lnTo>
                    <a:pt x="282" y="628"/>
                  </a:lnTo>
                  <a:lnTo>
                    <a:pt x="282" y="627"/>
                  </a:lnTo>
                  <a:lnTo>
                    <a:pt x="283" y="627"/>
                  </a:lnTo>
                  <a:lnTo>
                    <a:pt x="282" y="627"/>
                  </a:lnTo>
                  <a:lnTo>
                    <a:pt x="283" y="626"/>
                  </a:lnTo>
                  <a:lnTo>
                    <a:pt x="282" y="626"/>
                  </a:lnTo>
                  <a:lnTo>
                    <a:pt x="282" y="625"/>
                  </a:lnTo>
                  <a:lnTo>
                    <a:pt x="283" y="625"/>
                  </a:lnTo>
                  <a:lnTo>
                    <a:pt x="283" y="624"/>
                  </a:lnTo>
                  <a:lnTo>
                    <a:pt x="283" y="623"/>
                  </a:lnTo>
                  <a:lnTo>
                    <a:pt x="284" y="623"/>
                  </a:lnTo>
                  <a:lnTo>
                    <a:pt x="283" y="623"/>
                  </a:lnTo>
                  <a:lnTo>
                    <a:pt x="283" y="622"/>
                  </a:lnTo>
                  <a:lnTo>
                    <a:pt x="282" y="622"/>
                  </a:lnTo>
                  <a:lnTo>
                    <a:pt x="282" y="621"/>
                  </a:lnTo>
                  <a:lnTo>
                    <a:pt x="282" y="620"/>
                  </a:lnTo>
                  <a:lnTo>
                    <a:pt x="282" y="619"/>
                  </a:lnTo>
                  <a:lnTo>
                    <a:pt x="281" y="619"/>
                  </a:lnTo>
                  <a:lnTo>
                    <a:pt x="280" y="619"/>
                  </a:lnTo>
                  <a:lnTo>
                    <a:pt x="279" y="619"/>
                  </a:lnTo>
                  <a:lnTo>
                    <a:pt x="279" y="618"/>
                  </a:lnTo>
                  <a:lnTo>
                    <a:pt x="279" y="617"/>
                  </a:lnTo>
                  <a:lnTo>
                    <a:pt x="278" y="617"/>
                  </a:lnTo>
                  <a:lnTo>
                    <a:pt x="278" y="616"/>
                  </a:lnTo>
                  <a:lnTo>
                    <a:pt x="278" y="615"/>
                  </a:lnTo>
                  <a:lnTo>
                    <a:pt x="277" y="615"/>
                  </a:lnTo>
                  <a:lnTo>
                    <a:pt x="278" y="615"/>
                  </a:lnTo>
                  <a:lnTo>
                    <a:pt x="278" y="613"/>
                  </a:lnTo>
                  <a:lnTo>
                    <a:pt x="277" y="613"/>
                  </a:lnTo>
                  <a:lnTo>
                    <a:pt x="277" y="612"/>
                  </a:lnTo>
                  <a:lnTo>
                    <a:pt x="275" y="612"/>
                  </a:lnTo>
                  <a:lnTo>
                    <a:pt x="275" y="611"/>
                  </a:lnTo>
                  <a:lnTo>
                    <a:pt x="274" y="611"/>
                  </a:lnTo>
                  <a:lnTo>
                    <a:pt x="274" y="610"/>
                  </a:lnTo>
                  <a:lnTo>
                    <a:pt x="274" y="609"/>
                  </a:lnTo>
                  <a:lnTo>
                    <a:pt x="273" y="609"/>
                  </a:lnTo>
                  <a:lnTo>
                    <a:pt x="273" y="608"/>
                  </a:lnTo>
                  <a:lnTo>
                    <a:pt x="272" y="608"/>
                  </a:lnTo>
                  <a:lnTo>
                    <a:pt x="272" y="607"/>
                  </a:lnTo>
                  <a:lnTo>
                    <a:pt x="271" y="607"/>
                  </a:lnTo>
                  <a:lnTo>
                    <a:pt x="271" y="606"/>
                  </a:lnTo>
                  <a:lnTo>
                    <a:pt x="270" y="606"/>
                  </a:lnTo>
                  <a:lnTo>
                    <a:pt x="270" y="605"/>
                  </a:lnTo>
                  <a:lnTo>
                    <a:pt x="270" y="604"/>
                  </a:lnTo>
                  <a:lnTo>
                    <a:pt x="270" y="603"/>
                  </a:lnTo>
                  <a:lnTo>
                    <a:pt x="269" y="603"/>
                  </a:lnTo>
                  <a:lnTo>
                    <a:pt x="269" y="602"/>
                  </a:lnTo>
                  <a:lnTo>
                    <a:pt x="269" y="601"/>
                  </a:lnTo>
                  <a:lnTo>
                    <a:pt x="268" y="601"/>
                  </a:lnTo>
                  <a:lnTo>
                    <a:pt x="269" y="601"/>
                  </a:lnTo>
                  <a:lnTo>
                    <a:pt x="269" y="600"/>
                  </a:lnTo>
                  <a:lnTo>
                    <a:pt x="268" y="600"/>
                  </a:lnTo>
                  <a:lnTo>
                    <a:pt x="268" y="599"/>
                  </a:lnTo>
                  <a:lnTo>
                    <a:pt x="267" y="599"/>
                  </a:lnTo>
                  <a:lnTo>
                    <a:pt x="266" y="599"/>
                  </a:lnTo>
                  <a:lnTo>
                    <a:pt x="266" y="598"/>
                  </a:lnTo>
                  <a:lnTo>
                    <a:pt x="266" y="597"/>
                  </a:lnTo>
                  <a:lnTo>
                    <a:pt x="265" y="597"/>
                  </a:lnTo>
                  <a:lnTo>
                    <a:pt x="265" y="596"/>
                  </a:lnTo>
                  <a:lnTo>
                    <a:pt x="265" y="595"/>
                  </a:lnTo>
                  <a:lnTo>
                    <a:pt x="264" y="595"/>
                  </a:lnTo>
                  <a:lnTo>
                    <a:pt x="263" y="595"/>
                  </a:lnTo>
                  <a:lnTo>
                    <a:pt x="263" y="594"/>
                  </a:lnTo>
                  <a:lnTo>
                    <a:pt x="262" y="594"/>
                  </a:lnTo>
                  <a:lnTo>
                    <a:pt x="261" y="594"/>
                  </a:lnTo>
                  <a:lnTo>
                    <a:pt x="261" y="593"/>
                  </a:lnTo>
                  <a:lnTo>
                    <a:pt x="261" y="592"/>
                  </a:lnTo>
                  <a:lnTo>
                    <a:pt x="261" y="591"/>
                  </a:lnTo>
                  <a:lnTo>
                    <a:pt x="260" y="591"/>
                  </a:lnTo>
                  <a:lnTo>
                    <a:pt x="260" y="590"/>
                  </a:lnTo>
                  <a:lnTo>
                    <a:pt x="260" y="588"/>
                  </a:lnTo>
                  <a:lnTo>
                    <a:pt x="260" y="587"/>
                  </a:lnTo>
                  <a:lnTo>
                    <a:pt x="260" y="586"/>
                  </a:lnTo>
                  <a:lnTo>
                    <a:pt x="260" y="585"/>
                  </a:lnTo>
                  <a:lnTo>
                    <a:pt x="261" y="585"/>
                  </a:lnTo>
                  <a:lnTo>
                    <a:pt x="261" y="584"/>
                  </a:lnTo>
                  <a:lnTo>
                    <a:pt x="262" y="584"/>
                  </a:lnTo>
                  <a:lnTo>
                    <a:pt x="262" y="583"/>
                  </a:lnTo>
                  <a:lnTo>
                    <a:pt x="262" y="582"/>
                  </a:lnTo>
                  <a:lnTo>
                    <a:pt x="262" y="581"/>
                  </a:lnTo>
                  <a:lnTo>
                    <a:pt x="262" y="580"/>
                  </a:lnTo>
                  <a:lnTo>
                    <a:pt x="262" y="579"/>
                  </a:lnTo>
                  <a:lnTo>
                    <a:pt x="262" y="578"/>
                  </a:lnTo>
                  <a:lnTo>
                    <a:pt x="262" y="577"/>
                  </a:lnTo>
                  <a:lnTo>
                    <a:pt x="261" y="577"/>
                  </a:lnTo>
                  <a:lnTo>
                    <a:pt x="261" y="576"/>
                  </a:lnTo>
                  <a:lnTo>
                    <a:pt x="261" y="575"/>
                  </a:lnTo>
                  <a:lnTo>
                    <a:pt x="261" y="574"/>
                  </a:lnTo>
                  <a:lnTo>
                    <a:pt x="261" y="573"/>
                  </a:lnTo>
                  <a:lnTo>
                    <a:pt x="261" y="572"/>
                  </a:lnTo>
                  <a:lnTo>
                    <a:pt x="261" y="571"/>
                  </a:lnTo>
                  <a:lnTo>
                    <a:pt x="261" y="570"/>
                  </a:lnTo>
                  <a:lnTo>
                    <a:pt x="260" y="570"/>
                  </a:lnTo>
                  <a:lnTo>
                    <a:pt x="259" y="570"/>
                  </a:lnTo>
                  <a:lnTo>
                    <a:pt x="259" y="569"/>
                  </a:lnTo>
                  <a:lnTo>
                    <a:pt x="258" y="569"/>
                  </a:lnTo>
                  <a:lnTo>
                    <a:pt x="257" y="569"/>
                  </a:lnTo>
                  <a:lnTo>
                    <a:pt x="257" y="568"/>
                  </a:lnTo>
                  <a:lnTo>
                    <a:pt x="256" y="568"/>
                  </a:lnTo>
                  <a:lnTo>
                    <a:pt x="255" y="568"/>
                  </a:lnTo>
                  <a:lnTo>
                    <a:pt x="255" y="567"/>
                  </a:lnTo>
                  <a:lnTo>
                    <a:pt x="254" y="567"/>
                  </a:lnTo>
                  <a:lnTo>
                    <a:pt x="254" y="568"/>
                  </a:lnTo>
                  <a:lnTo>
                    <a:pt x="254" y="567"/>
                  </a:lnTo>
                  <a:lnTo>
                    <a:pt x="253" y="567"/>
                  </a:lnTo>
                  <a:lnTo>
                    <a:pt x="252" y="567"/>
                  </a:lnTo>
                  <a:lnTo>
                    <a:pt x="250" y="567"/>
                  </a:lnTo>
                  <a:lnTo>
                    <a:pt x="250" y="566"/>
                  </a:lnTo>
                  <a:lnTo>
                    <a:pt x="249" y="566"/>
                  </a:lnTo>
                  <a:lnTo>
                    <a:pt x="248" y="566"/>
                  </a:lnTo>
                  <a:lnTo>
                    <a:pt x="247" y="566"/>
                  </a:lnTo>
                  <a:lnTo>
                    <a:pt x="247" y="565"/>
                  </a:lnTo>
                  <a:lnTo>
                    <a:pt x="246" y="565"/>
                  </a:lnTo>
                  <a:lnTo>
                    <a:pt x="245" y="565"/>
                  </a:lnTo>
                  <a:lnTo>
                    <a:pt x="245" y="566"/>
                  </a:lnTo>
                  <a:lnTo>
                    <a:pt x="244" y="566"/>
                  </a:lnTo>
                  <a:lnTo>
                    <a:pt x="243" y="566"/>
                  </a:lnTo>
                  <a:lnTo>
                    <a:pt x="242" y="566"/>
                  </a:lnTo>
                  <a:lnTo>
                    <a:pt x="241" y="566"/>
                  </a:lnTo>
                  <a:lnTo>
                    <a:pt x="240" y="566"/>
                  </a:lnTo>
                  <a:lnTo>
                    <a:pt x="239" y="565"/>
                  </a:lnTo>
                  <a:lnTo>
                    <a:pt x="239" y="563"/>
                  </a:lnTo>
                  <a:lnTo>
                    <a:pt x="238" y="563"/>
                  </a:lnTo>
                  <a:lnTo>
                    <a:pt x="238" y="562"/>
                  </a:lnTo>
                  <a:lnTo>
                    <a:pt x="238" y="561"/>
                  </a:lnTo>
                  <a:lnTo>
                    <a:pt x="237" y="561"/>
                  </a:lnTo>
                  <a:lnTo>
                    <a:pt x="237" y="560"/>
                  </a:lnTo>
                  <a:lnTo>
                    <a:pt x="236" y="560"/>
                  </a:lnTo>
                  <a:lnTo>
                    <a:pt x="236" y="559"/>
                  </a:lnTo>
                  <a:lnTo>
                    <a:pt x="235" y="559"/>
                  </a:lnTo>
                  <a:lnTo>
                    <a:pt x="235" y="558"/>
                  </a:lnTo>
                  <a:lnTo>
                    <a:pt x="234" y="558"/>
                  </a:lnTo>
                  <a:lnTo>
                    <a:pt x="233" y="558"/>
                  </a:lnTo>
                  <a:lnTo>
                    <a:pt x="233" y="557"/>
                  </a:lnTo>
                  <a:lnTo>
                    <a:pt x="232" y="557"/>
                  </a:lnTo>
                  <a:lnTo>
                    <a:pt x="231" y="557"/>
                  </a:lnTo>
                  <a:lnTo>
                    <a:pt x="230" y="557"/>
                  </a:lnTo>
                  <a:lnTo>
                    <a:pt x="230" y="558"/>
                  </a:lnTo>
                  <a:lnTo>
                    <a:pt x="229" y="558"/>
                  </a:lnTo>
                  <a:lnTo>
                    <a:pt x="229" y="559"/>
                  </a:lnTo>
                  <a:lnTo>
                    <a:pt x="228" y="559"/>
                  </a:lnTo>
                  <a:lnTo>
                    <a:pt x="227" y="559"/>
                  </a:lnTo>
                  <a:lnTo>
                    <a:pt x="225" y="559"/>
                  </a:lnTo>
                  <a:lnTo>
                    <a:pt x="225" y="558"/>
                  </a:lnTo>
                  <a:lnTo>
                    <a:pt x="225" y="557"/>
                  </a:lnTo>
                  <a:lnTo>
                    <a:pt x="224" y="557"/>
                  </a:lnTo>
                  <a:lnTo>
                    <a:pt x="223" y="557"/>
                  </a:lnTo>
                  <a:lnTo>
                    <a:pt x="222" y="557"/>
                  </a:lnTo>
                  <a:lnTo>
                    <a:pt x="222" y="556"/>
                  </a:lnTo>
                  <a:lnTo>
                    <a:pt x="221" y="556"/>
                  </a:lnTo>
                  <a:lnTo>
                    <a:pt x="220" y="556"/>
                  </a:lnTo>
                  <a:lnTo>
                    <a:pt x="219" y="556"/>
                  </a:lnTo>
                  <a:lnTo>
                    <a:pt x="218" y="556"/>
                  </a:lnTo>
                  <a:lnTo>
                    <a:pt x="217" y="556"/>
                  </a:lnTo>
                  <a:lnTo>
                    <a:pt x="216" y="556"/>
                  </a:lnTo>
                  <a:lnTo>
                    <a:pt x="215" y="556"/>
                  </a:lnTo>
                  <a:lnTo>
                    <a:pt x="215" y="555"/>
                  </a:lnTo>
                  <a:lnTo>
                    <a:pt x="215" y="554"/>
                  </a:lnTo>
                  <a:lnTo>
                    <a:pt x="214" y="554"/>
                  </a:lnTo>
                  <a:lnTo>
                    <a:pt x="214" y="553"/>
                  </a:lnTo>
                  <a:lnTo>
                    <a:pt x="213" y="553"/>
                  </a:lnTo>
                  <a:lnTo>
                    <a:pt x="213" y="552"/>
                  </a:lnTo>
                  <a:lnTo>
                    <a:pt x="212" y="552"/>
                  </a:lnTo>
                  <a:lnTo>
                    <a:pt x="211" y="552"/>
                  </a:lnTo>
                  <a:lnTo>
                    <a:pt x="211" y="551"/>
                  </a:lnTo>
                  <a:lnTo>
                    <a:pt x="211" y="550"/>
                  </a:lnTo>
                  <a:lnTo>
                    <a:pt x="210" y="550"/>
                  </a:lnTo>
                  <a:lnTo>
                    <a:pt x="210" y="549"/>
                  </a:lnTo>
                  <a:lnTo>
                    <a:pt x="210" y="548"/>
                  </a:lnTo>
                  <a:lnTo>
                    <a:pt x="209" y="548"/>
                  </a:lnTo>
                  <a:lnTo>
                    <a:pt x="209" y="547"/>
                  </a:lnTo>
                  <a:lnTo>
                    <a:pt x="208" y="547"/>
                  </a:lnTo>
                  <a:lnTo>
                    <a:pt x="207" y="547"/>
                  </a:lnTo>
                  <a:lnTo>
                    <a:pt x="207" y="546"/>
                  </a:lnTo>
                  <a:lnTo>
                    <a:pt x="206" y="546"/>
                  </a:lnTo>
                  <a:lnTo>
                    <a:pt x="205" y="545"/>
                  </a:lnTo>
                  <a:lnTo>
                    <a:pt x="204" y="544"/>
                  </a:lnTo>
                  <a:lnTo>
                    <a:pt x="203" y="543"/>
                  </a:lnTo>
                  <a:lnTo>
                    <a:pt x="202" y="543"/>
                  </a:lnTo>
                  <a:lnTo>
                    <a:pt x="202" y="544"/>
                  </a:lnTo>
                  <a:lnTo>
                    <a:pt x="200" y="543"/>
                  </a:lnTo>
                  <a:lnTo>
                    <a:pt x="199" y="543"/>
                  </a:lnTo>
                  <a:lnTo>
                    <a:pt x="199" y="542"/>
                  </a:lnTo>
                  <a:lnTo>
                    <a:pt x="198" y="542"/>
                  </a:lnTo>
                  <a:lnTo>
                    <a:pt x="198" y="543"/>
                  </a:lnTo>
                  <a:lnTo>
                    <a:pt x="197" y="542"/>
                  </a:lnTo>
                  <a:lnTo>
                    <a:pt x="196" y="542"/>
                  </a:lnTo>
                  <a:lnTo>
                    <a:pt x="195" y="542"/>
                  </a:lnTo>
                  <a:lnTo>
                    <a:pt x="194" y="542"/>
                  </a:lnTo>
                  <a:lnTo>
                    <a:pt x="193" y="542"/>
                  </a:lnTo>
                  <a:lnTo>
                    <a:pt x="193" y="541"/>
                  </a:lnTo>
                  <a:lnTo>
                    <a:pt x="192" y="541"/>
                  </a:lnTo>
                  <a:lnTo>
                    <a:pt x="191" y="541"/>
                  </a:lnTo>
                  <a:lnTo>
                    <a:pt x="190" y="541"/>
                  </a:lnTo>
                  <a:lnTo>
                    <a:pt x="189" y="541"/>
                  </a:lnTo>
                  <a:lnTo>
                    <a:pt x="188" y="541"/>
                  </a:lnTo>
                  <a:lnTo>
                    <a:pt x="188" y="542"/>
                  </a:lnTo>
                  <a:lnTo>
                    <a:pt x="187" y="542"/>
                  </a:lnTo>
                  <a:lnTo>
                    <a:pt x="186" y="542"/>
                  </a:lnTo>
                  <a:lnTo>
                    <a:pt x="185" y="542"/>
                  </a:lnTo>
                  <a:lnTo>
                    <a:pt x="184" y="542"/>
                  </a:lnTo>
                  <a:lnTo>
                    <a:pt x="183" y="542"/>
                  </a:lnTo>
                  <a:lnTo>
                    <a:pt x="182" y="542"/>
                  </a:lnTo>
                  <a:lnTo>
                    <a:pt x="181" y="542"/>
                  </a:lnTo>
                  <a:lnTo>
                    <a:pt x="181" y="543"/>
                  </a:lnTo>
                  <a:lnTo>
                    <a:pt x="180" y="543"/>
                  </a:lnTo>
                  <a:lnTo>
                    <a:pt x="180" y="542"/>
                  </a:lnTo>
                  <a:lnTo>
                    <a:pt x="179" y="542"/>
                  </a:lnTo>
                  <a:lnTo>
                    <a:pt x="178" y="542"/>
                  </a:lnTo>
                  <a:lnTo>
                    <a:pt x="178" y="541"/>
                  </a:lnTo>
                  <a:lnTo>
                    <a:pt x="177" y="541"/>
                  </a:lnTo>
                  <a:lnTo>
                    <a:pt x="177" y="540"/>
                  </a:lnTo>
                  <a:lnTo>
                    <a:pt x="175" y="540"/>
                  </a:lnTo>
                  <a:lnTo>
                    <a:pt x="174" y="540"/>
                  </a:lnTo>
                  <a:lnTo>
                    <a:pt x="174" y="538"/>
                  </a:lnTo>
                  <a:lnTo>
                    <a:pt x="173" y="538"/>
                  </a:lnTo>
                  <a:lnTo>
                    <a:pt x="172" y="538"/>
                  </a:lnTo>
                  <a:lnTo>
                    <a:pt x="171" y="538"/>
                  </a:lnTo>
                  <a:lnTo>
                    <a:pt x="170" y="538"/>
                  </a:lnTo>
                  <a:lnTo>
                    <a:pt x="170" y="540"/>
                  </a:lnTo>
                  <a:lnTo>
                    <a:pt x="169" y="540"/>
                  </a:lnTo>
                  <a:lnTo>
                    <a:pt x="168" y="540"/>
                  </a:lnTo>
                  <a:lnTo>
                    <a:pt x="168" y="538"/>
                  </a:lnTo>
                  <a:lnTo>
                    <a:pt x="167" y="538"/>
                  </a:lnTo>
                  <a:lnTo>
                    <a:pt x="166" y="538"/>
                  </a:lnTo>
                  <a:lnTo>
                    <a:pt x="166" y="537"/>
                  </a:lnTo>
                  <a:lnTo>
                    <a:pt x="165" y="537"/>
                  </a:lnTo>
                  <a:lnTo>
                    <a:pt x="165" y="536"/>
                  </a:lnTo>
                  <a:lnTo>
                    <a:pt x="164" y="536"/>
                  </a:lnTo>
                  <a:lnTo>
                    <a:pt x="164" y="535"/>
                  </a:lnTo>
                  <a:lnTo>
                    <a:pt x="163" y="535"/>
                  </a:lnTo>
                  <a:lnTo>
                    <a:pt x="162" y="535"/>
                  </a:lnTo>
                  <a:lnTo>
                    <a:pt x="161" y="535"/>
                  </a:lnTo>
                  <a:lnTo>
                    <a:pt x="160" y="535"/>
                  </a:lnTo>
                  <a:lnTo>
                    <a:pt x="159" y="535"/>
                  </a:lnTo>
                  <a:lnTo>
                    <a:pt x="158" y="535"/>
                  </a:lnTo>
                  <a:lnTo>
                    <a:pt x="158" y="534"/>
                  </a:lnTo>
                  <a:lnTo>
                    <a:pt x="157" y="534"/>
                  </a:lnTo>
                  <a:lnTo>
                    <a:pt x="156" y="534"/>
                  </a:lnTo>
                  <a:lnTo>
                    <a:pt x="156" y="535"/>
                  </a:lnTo>
                  <a:lnTo>
                    <a:pt x="155" y="534"/>
                  </a:lnTo>
                  <a:lnTo>
                    <a:pt x="155" y="535"/>
                  </a:lnTo>
                  <a:lnTo>
                    <a:pt x="154" y="535"/>
                  </a:lnTo>
                  <a:lnTo>
                    <a:pt x="153" y="535"/>
                  </a:lnTo>
                  <a:lnTo>
                    <a:pt x="152" y="535"/>
                  </a:lnTo>
                  <a:lnTo>
                    <a:pt x="150" y="535"/>
                  </a:lnTo>
                  <a:lnTo>
                    <a:pt x="150" y="534"/>
                  </a:lnTo>
                  <a:lnTo>
                    <a:pt x="150" y="535"/>
                  </a:lnTo>
                  <a:lnTo>
                    <a:pt x="150" y="534"/>
                  </a:lnTo>
                  <a:lnTo>
                    <a:pt x="150" y="535"/>
                  </a:lnTo>
                  <a:lnTo>
                    <a:pt x="149" y="535"/>
                  </a:lnTo>
                  <a:lnTo>
                    <a:pt x="149" y="534"/>
                  </a:lnTo>
                  <a:lnTo>
                    <a:pt x="148" y="534"/>
                  </a:lnTo>
                  <a:lnTo>
                    <a:pt x="147" y="534"/>
                  </a:lnTo>
                  <a:lnTo>
                    <a:pt x="146" y="534"/>
                  </a:lnTo>
                  <a:lnTo>
                    <a:pt x="146" y="533"/>
                  </a:lnTo>
                  <a:lnTo>
                    <a:pt x="145" y="533"/>
                  </a:lnTo>
                  <a:lnTo>
                    <a:pt x="144" y="533"/>
                  </a:lnTo>
                  <a:lnTo>
                    <a:pt x="143" y="533"/>
                  </a:lnTo>
                  <a:lnTo>
                    <a:pt x="142" y="533"/>
                  </a:lnTo>
                  <a:lnTo>
                    <a:pt x="141" y="533"/>
                  </a:lnTo>
                  <a:lnTo>
                    <a:pt x="140" y="533"/>
                  </a:lnTo>
                  <a:lnTo>
                    <a:pt x="140" y="534"/>
                  </a:lnTo>
                  <a:lnTo>
                    <a:pt x="139" y="534"/>
                  </a:lnTo>
                  <a:lnTo>
                    <a:pt x="138" y="534"/>
                  </a:lnTo>
                  <a:lnTo>
                    <a:pt x="137" y="534"/>
                  </a:lnTo>
                  <a:lnTo>
                    <a:pt x="136" y="534"/>
                  </a:lnTo>
                  <a:lnTo>
                    <a:pt x="135" y="534"/>
                  </a:lnTo>
                  <a:lnTo>
                    <a:pt x="135" y="535"/>
                  </a:lnTo>
                  <a:lnTo>
                    <a:pt x="134" y="535"/>
                  </a:lnTo>
                  <a:lnTo>
                    <a:pt x="133" y="535"/>
                  </a:lnTo>
                  <a:lnTo>
                    <a:pt x="133" y="536"/>
                  </a:lnTo>
                  <a:lnTo>
                    <a:pt x="133" y="535"/>
                  </a:lnTo>
                  <a:lnTo>
                    <a:pt x="133" y="536"/>
                  </a:lnTo>
                  <a:lnTo>
                    <a:pt x="132" y="536"/>
                  </a:lnTo>
                  <a:lnTo>
                    <a:pt x="131" y="536"/>
                  </a:lnTo>
                  <a:lnTo>
                    <a:pt x="131" y="537"/>
                  </a:lnTo>
                  <a:lnTo>
                    <a:pt x="130" y="537"/>
                  </a:lnTo>
                  <a:lnTo>
                    <a:pt x="129" y="537"/>
                  </a:lnTo>
                  <a:lnTo>
                    <a:pt x="128" y="537"/>
                  </a:lnTo>
                  <a:lnTo>
                    <a:pt x="128" y="538"/>
                  </a:lnTo>
                  <a:lnTo>
                    <a:pt x="127" y="538"/>
                  </a:lnTo>
                  <a:lnTo>
                    <a:pt x="125" y="538"/>
                  </a:lnTo>
                  <a:lnTo>
                    <a:pt x="124" y="540"/>
                  </a:lnTo>
                  <a:lnTo>
                    <a:pt x="123" y="541"/>
                  </a:lnTo>
                  <a:lnTo>
                    <a:pt x="119" y="542"/>
                  </a:lnTo>
                  <a:lnTo>
                    <a:pt x="118" y="540"/>
                  </a:lnTo>
                  <a:lnTo>
                    <a:pt x="111" y="529"/>
                  </a:lnTo>
                  <a:lnTo>
                    <a:pt x="109" y="507"/>
                  </a:lnTo>
                  <a:lnTo>
                    <a:pt x="106" y="486"/>
                  </a:lnTo>
                  <a:lnTo>
                    <a:pt x="85" y="474"/>
                  </a:lnTo>
                  <a:lnTo>
                    <a:pt x="79" y="459"/>
                  </a:lnTo>
                  <a:lnTo>
                    <a:pt x="72" y="445"/>
                  </a:lnTo>
                  <a:lnTo>
                    <a:pt x="72" y="440"/>
                  </a:lnTo>
                  <a:lnTo>
                    <a:pt x="71" y="426"/>
                  </a:lnTo>
                  <a:lnTo>
                    <a:pt x="69" y="425"/>
                  </a:lnTo>
                  <a:lnTo>
                    <a:pt x="67" y="421"/>
                  </a:lnTo>
                  <a:lnTo>
                    <a:pt x="66" y="420"/>
                  </a:lnTo>
                  <a:lnTo>
                    <a:pt x="64" y="418"/>
                  </a:lnTo>
                  <a:lnTo>
                    <a:pt x="59" y="411"/>
                  </a:lnTo>
                  <a:lnTo>
                    <a:pt x="53" y="405"/>
                  </a:lnTo>
                  <a:lnTo>
                    <a:pt x="52" y="405"/>
                  </a:lnTo>
                  <a:lnTo>
                    <a:pt x="47" y="400"/>
                  </a:lnTo>
                  <a:lnTo>
                    <a:pt x="45" y="387"/>
                  </a:lnTo>
                  <a:lnTo>
                    <a:pt x="46" y="368"/>
                  </a:lnTo>
                  <a:lnTo>
                    <a:pt x="47" y="346"/>
                  </a:lnTo>
                  <a:lnTo>
                    <a:pt x="39" y="322"/>
                  </a:lnTo>
                  <a:lnTo>
                    <a:pt x="33" y="301"/>
                  </a:lnTo>
                  <a:lnTo>
                    <a:pt x="25" y="281"/>
                  </a:lnTo>
                  <a:lnTo>
                    <a:pt x="20" y="262"/>
                  </a:lnTo>
                  <a:lnTo>
                    <a:pt x="13" y="244"/>
                  </a:lnTo>
                  <a:lnTo>
                    <a:pt x="7" y="225"/>
                  </a:lnTo>
                  <a:lnTo>
                    <a:pt x="4" y="213"/>
                  </a:lnTo>
                  <a:lnTo>
                    <a:pt x="0" y="205"/>
                  </a:lnTo>
                  <a:lnTo>
                    <a:pt x="17" y="194"/>
                  </a:lnTo>
                  <a:lnTo>
                    <a:pt x="18" y="193"/>
                  </a:lnTo>
                  <a:lnTo>
                    <a:pt x="39" y="172"/>
                  </a:lnTo>
                  <a:lnTo>
                    <a:pt x="72" y="137"/>
                  </a:lnTo>
                  <a:lnTo>
                    <a:pt x="98" y="110"/>
                  </a:lnTo>
                  <a:lnTo>
                    <a:pt x="121" y="87"/>
                  </a:lnTo>
                  <a:lnTo>
                    <a:pt x="153" y="54"/>
                  </a:lnTo>
                  <a:lnTo>
                    <a:pt x="174" y="33"/>
                  </a:lnTo>
                  <a:lnTo>
                    <a:pt x="204" y="2"/>
                  </a:lnTo>
                  <a:lnTo>
                    <a:pt x="205" y="2"/>
                  </a:lnTo>
                  <a:lnTo>
                    <a:pt x="206" y="2"/>
                  </a:lnTo>
                  <a:lnTo>
                    <a:pt x="207" y="2"/>
                  </a:lnTo>
                  <a:lnTo>
                    <a:pt x="207" y="1"/>
                  </a:lnTo>
                  <a:lnTo>
                    <a:pt x="208" y="1"/>
                  </a:lnTo>
                  <a:lnTo>
                    <a:pt x="209" y="1"/>
                  </a:lnTo>
                  <a:lnTo>
                    <a:pt x="210" y="1"/>
                  </a:lnTo>
                  <a:lnTo>
                    <a:pt x="211" y="1"/>
                  </a:lnTo>
                  <a:lnTo>
                    <a:pt x="211" y="0"/>
                  </a:lnTo>
                  <a:lnTo>
                    <a:pt x="212" y="1"/>
                  </a:lnTo>
                  <a:lnTo>
                    <a:pt x="213" y="1"/>
                  </a:lnTo>
                  <a:lnTo>
                    <a:pt x="213" y="2"/>
                  </a:lnTo>
                  <a:close/>
                </a:path>
              </a:pathLst>
            </a:custGeom>
            <a:solidFill>
              <a:schemeClr val="tx2">
                <a:lumMod val="90000"/>
                <a:lumOff val="10000"/>
              </a:schemeClr>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78" name="Freeform 13"/>
            <p:cNvSpPr>
              <a:spLocks noEditPoints="1"/>
            </p:cNvSpPr>
            <p:nvPr/>
          </p:nvSpPr>
          <p:spPr bwMode="auto">
            <a:xfrm>
              <a:off x="3143" y="3391"/>
              <a:ext cx="102" cy="51"/>
            </a:xfrm>
            <a:custGeom>
              <a:avLst/>
              <a:gdLst>
                <a:gd name="T0" fmla="*/ 100 w 102"/>
                <a:gd name="T1" fmla="*/ 32 h 51"/>
                <a:gd name="T2" fmla="*/ 98 w 102"/>
                <a:gd name="T3" fmla="*/ 39 h 51"/>
                <a:gd name="T4" fmla="*/ 97 w 102"/>
                <a:gd name="T5" fmla="*/ 44 h 51"/>
                <a:gd name="T6" fmla="*/ 95 w 102"/>
                <a:gd name="T7" fmla="*/ 46 h 51"/>
                <a:gd name="T8" fmla="*/ 93 w 102"/>
                <a:gd name="T9" fmla="*/ 42 h 51"/>
                <a:gd name="T10" fmla="*/ 88 w 102"/>
                <a:gd name="T11" fmla="*/ 39 h 51"/>
                <a:gd name="T12" fmla="*/ 87 w 102"/>
                <a:gd name="T13" fmla="*/ 38 h 51"/>
                <a:gd name="T14" fmla="*/ 88 w 102"/>
                <a:gd name="T15" fmla="*/ 41 h 51"/>
                <a:gd name="T16" fmla="*/ 89 w 102"/>
                <a:gd name="T17" fmla="*/ 42 h 51"/>
                <a:gd name="T18" fmla="*/ 86 w 102"/>
                <a:gd name="T19" fmla="*/ 46 h 51"/>
                <a:gd name="T20" fmla="*/ 85 w 102"/>
                <a:gd name="T21" fmla="*/ 41 h 51"/>
                <a:gd name="T22" fmla="*/ 87 w 102"/>
                <a:gd name="T23" fmla="*/ 36 h 51"/>
                <a:gd name="T24" fmla="*/ 90 w 102"/>
                <a:gd name="T25" fmla="*/ 32 h 51"/>
                <a:gd name="T26" fmla="*/ 95 w 102"/>
                <a:gd name="T27" fmla="*/ 32 h 51"/>
                <a:gd name="T28" fmla="*/ 99 w 102"/>
                <a:gd name="T29" fmla="*/ 29 h 51"/>
                <a:gd name="T30" fmla="*/ 89 w 102"/>
                <a:gd name="T31" fmla="*/ 28 h 51"/>
                <a:gd name="T32" fmla="*/ 85 w 102"/>
                <a:gd name="T33" fmla="*/ 29 h 51"/>
                <a:gd name="T34" fmla="*/ 87 w 102"/>
                <a:gd name="T35" fmla="*/ 28 h 51"/>
                <a:gd name="T36" fmla="*/ 16 w 102"/>
                <a:gd name="T37" fmla="*/ 28 h 51"/>
                <a:gd name="T38" fmla="*/ 20 w 102"/>
                <a:gd name="T39" fmla="*/ 29 h 51"/>
                <a:gd name="T40" fmla="*/ 23 w 102"/>
                <a:gd name="T41" fmla="*/ 32 h 51"/>
                <a:gd name="T42" fmla="*/ 26 w 102"/>
                <a:gd name="T43" fmla="*/ 38 h 51"/>
                <a:gd name="T44" fmla="*/ 31 w 102"/>
                <a:gd name="T45" fmla="*/ 40 h 51"/>
                <a:gd name="T46" fmla="*/ 27 w 102"/>
                <a:gd name="T47" fmla="*/ 44 h 51"/>
                <a:gd name="T48" fmla="*/ 25 w 102"/>
                <a:gd name="T49" fmla="*/ 48 h 51"/>
                <a:gd name="T50" fmla="*/ 21 w 102"/>
                <a:gd name="T51" fmla="*/ 48 h 51"/>
                <a:gd name="T52" fmla="*/ 15 w 102"/>
                <a:gd name="T53" fmla="*/ 47 h 51"/>
                <a:gd name="T54" fmla="*/ 11 w 102"/>
                <a:gd name="T55" fmla="*/ 49 h 51"/>
                <a:gd name="T56" fmla="*/ 7 w 102"/>
                <a:gd name="T57" fmla="*/ 50 h 51"/>
                <a:gd name="T58" fmla="*/ 3 w 102"/>
                <a:gd name="T59" fmla="*/ 50 h 51"/>
                <a:gd name="T60" fmla="*/ 0 w 102"/>
                <a:gd name="T61" fmla="*/ 45 h 51"/>
                <a:gd name="T62" fmla="*/ 4 w 102"/>
                <a:gd name="T63" fmla="*/ 44 h 51"/>
                <a:gd name="T64" fmla="*/ 9 w 102"/>
                <a:gd name="T65" fmla="*/ 41 h 51"/>
                <a:gd name="T66" fmla="*/ 11 w 102"/>
                <a:gd name="T67" fmla="*/ 35 h 51"/>
                <a:gd name="T68" fmla="*/ 9 w 102"/>
                <a:gd name="T69" fmla="*/ 29 h 51"/>
                <a:gd name="T70" fmla="*/ 85 w 102"/>
                <a:gd name="T71" fmla="*/ 27 h 51"/>
                <a:gd name="T72" fmla="*/ 85 w 102"/>
                <a:gd name="T73" fmla="*/ 26 h 51"/>
                <a:gd name="T74" fmla="*/ 47 w 102"/>
                <a:gd name="T75" fmla="*/ 22 h 51"/>
                <a:gd name="T76" fmla="*/ 45 w 102"/>
                <a:gd name="T77" fmla="*/ 19 h 51"/>
                <a:gd name="T78" fmla="*/ 49 w 102"/>
                <a:gd name="T79" fmla="*/ 16 h 51"/>
                <a:gd name="T80" fmla="*/ 53 w 102"/>
                <a:gd name="T81" fmla="*/ 11 h 51"/>
                <a:gd name="T82" fmla="*/ 44 w 102"/>
                <a:gd name="T83" fmla="*/ 6 h 51"/>
                <a:gd name="T84" fmla="*/ 48 w 102"/>
                <a:gd name="T85" fmla="*/ 12 h 51"/>
                <a:gd name="T86" fmla="*/ 43 w 102"/>
                <a:gd name="T87" fmla="*/ 15 h 51"/>
                <a:gd name="T88" fmla="*/ 37 w 102"/>
                <a:gd name="T89" fmla="*/ 19 h 51"/>
                <a:gd name="T90" fmla="*/ 33 w 102"/>
                <a:gd name="T91" fmla="*/ 24 h 51"/>
                <a:gd name="T92" fmla="*/ 28 w 102"/>
                <a:gd name="T93" fmla="*/ 30 h 51"/>
                <a:gd name="T94" fmla="*/ 22 w 102"/>
                <a:gd name="T95" fmla="*/ 28 h 51"/>
                <a:gd name="T96" fmla="*/ 18 w 102"/>
                <a:gd name="T97" fmla="*/ 23 h 51"/>
                <a:gd name="T98" fmla="*/ 15 w 102"/>
                <a:gd name="T99" fmla="*/ 21 h 51"/>
                <a:gd name="T100" fmla="*/ 20 w 102"/>
                <a:gd name="T101" fmla="*/ 17 h 51"/>
                <a:gd name="T102" fmla="*/ 22 w 102"/>
                <a:gd name="T103" fmla="*/ 13 h 51"/>
                <a:gd name="T104" fmla="*/ 22 w 102"/>
                <a:gd name="T105" fmla="*/ 6 h 51"/>
                <a:gd name="T106" fmla="*/ 23 w 102"/>
                <a:gd name="T107" fmla="*/ 0 h 51"/>
                <a:gd name="T108" fmla="*/ 28 w 102"/>
                <a:gd name="T109" fmla="*/ 1 h 51"/>
                <a:gd name="T110" fmla="*/ 34 w 102"/>
                <a:gd name="T111" fmla="*/ 3 h 51"/>
                <a:gd name="T112" fmla="*/ 40 w 102"/>
                <a:gd name="T113" fmla="*/ 4 h 5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51"/>
                <a:gd name="T173" fmla="*/ 102 w 102"/>
                <a:gd name="T174" fmla="*/ 51 h 5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51">
                  <a:moveTo>
                    <a:pt x="102" y="27"/>
                  </a:moveTo>
                  <a:lnTo>
                    <a:pt x="102" y="29"/>
                  </a:lnTo>
                  <a:lnTo>
                    <a:pt x="101" y="29"/>
                  </a:lnTo>
                  <a:lnTo>
                    <a:pt x="101" y="30"/>
                  </a:lnTo>
                  <a:lnTo>
                    <a:pt x="100" y="31"/>
                  </a:lnTo>
                  <a:lnTo>
                    <a:pt x="100" y="32"/>
                  </a:lnTo>
                  <a:lnTo>
                    <a:pt x="99" y="34"/>
                  </a:lnTo>
                  <a:lnTo>
                    <a:pt x="100" y="34"/>
                  </a:lnTo>
                  <a:lnTo>
                    <a:pt x="99" y="35"/>
                  </a:lnTo>
                  <a:lnTo>
                    <a:pt x="98" y="36"/>
                  </a:lnTo>
                  <a:lnTo>
                    <a:pt x="98" y="37"/>
                  </a:lnTo>
                  <a:lnTo>
                    <a:pt x="98" y="39"/>
                  </a:lnTo>
                  <a:lnTo>
                    <a:pt x="98" y="40"/>
                  </a:lnTo>
                  <a:lnTo>
                    <a:pt x="98" y="41"/>
                  </a:lnTo>
                  <a:lnTo>
                    <a:pt x="98" y="42"/>
                  </a:lnTo>
                  <a:lnTo>
                    <a:pt x="97" y="42"/>
                  </a:lnTo>
                  <a:lnTo>
                    <a:pt x="97" y="43"/>
                  </a:lnTo>
                  <a:lnTo>
                    <a:pt x="97" y="44"/>
                  </a:lnTo>
                  <a:lnTo>
                    <a:pt x="97" y="45"/>
                  </a:lnTo>
                  <a:lnTo>
                    <a:pt x="97" y="46"/>
                  </a:lnTo>
                  <a:lnTo>
                    <a:pt x="96" y="47"/>
                  </a:lnTo>
                  <a:lnTo>
                    <a:pt x="96" y="48"/>
                  </a:lnTo>
                  <a:lnTo>
                    <a:pt x="95" y="48"/>
                  </a:lnTo>
                  <a:lnTo>
                    <a:pt x="95" y="46"/>
                  </a:lnTo>
                  <a:lnTo>
                    <a:pt x="95" y="45"/>
                  </a:lnTo>
                  <a:lnTo>
                    <a:pt x="95" y="44"/>
                  </a:lnTo>
                  <a:lnTo>
                    <a:pt x="94" y="44"/>
                  </a:lnTo>
                  <a:lnTo>
                    <a:pt x="94" y="43"/>
                  </a:lnTo>
                  <a:lnTo>
                    <a:pt x="93" y="43"/>
                  </a:lnTo>
                  <a:lnTo>
                    <a:pt x="93" y="42"/>
                  </a:lnTo>
                  <a:lnTo>
                    <a:pt x="93" y="40"/>
                  </a:lnTo>
                  <a:lnTo>
                    <a:pt x="91" y="40"/>
                  </a:lnTo>
                  <a:lnTo>
                    <a:pt x="91" y="39"/>
                  </a:lnTo>
                  <a:lnTo>
                    <a:pt x="90" y="39"/>
                  </a:lnTo>
                  <a:lnTo>
                    <a:pt x="89" y="39"/>
                  </a:lnTo>
                  <a:lnTo>
                    <a:pt x="88" y="39"/>
                  </a:lnTo>
                  <a:lnTo>
                    <a:pt x="88" y="38"/>
                  </a:lnTo>
                  <a:lnTo>
                    <a:pt x="87" y="38"/>
                  </a:lnTo>
                  <a:lnTo>
                    <a:pt x="88" y="38"/>
                  </a:lnTo>
                  <a:lnTo>
                    <a:pt x="88" y="37"/>
                  </a:lnTo>
                  <a:lnTo>
                    <a:pt x="87" y="37"/>
                  </a:lnTo>
                  <a:lnTo>
                    <a:pt x="87" y="38"/>
                  </a:lnTo>
                  <a:lnTo>
                    <a:pt x="86" y="39"/>
                  </a:lnTo>
                  <a:lnTo>
                    <a:pt x="87" y="39"/>
                  </a:lnTo>
                  <a:lnTo>
                    <a:pt x="87" y="40"/>
                  </a:lnTo>
                  <a:lnTo>
                    <a:pt x="87" y="41"/>
                  </a:lnTo>
                  <a:lnTo>
                    <a:pt x="88" y="42"/>
                  </a:lnTo>
                  <a:lnTo>
                    <a:pt x="88" y="41"/>
                  </a:lnTo>
                  <a:lnTo>
                    <a:pt x="88" y="40"/>
                  </a:lnTo>
                  <a:lnTo>
                    <a:pt x="88" y="39"/>
                  </a:lnTo>
                  <a:lnTo>
                    <a:pt x="88" y="40"/>
                  </a:lnTo>
                  <a:lnTo>
                    <a:pt x="89" y="40"/>
                  </a:lnTo>
                  <a:lnTo>
                    <a:pt x="89" y="41"/>
                  </a:lnTo>
                  <a:lnTo>
                    <a:pt x="89" y="42"/>
                  </a:lnTo>
                  <a:lnTo>
                    <a:pt x="89" y="43"/>
                  </a:lnTo>
                  <a:lnTo>
                    <a:pt x="88" y="43"/>
                  </a:lnTo>
                  <a:lnTo>
                    <a:pt x="88" y="44"/>
                  </a:lnTo>
                  <a:lnTo>
                    <a:pt x="87" y="44"/>
                  </a:lnTo>
                  <a:lnTo>
                    <a:pt x="86" y="45"/>
                  </a:lnTo>
                  <a:lnTo>
                    <a:pt x="86" y="46"/>
                  </a:lnTo>
                  <a:lnTo>
                    <a:pt x="85" y="46"/>
                  </a:lnTo>
                  <a:lnTo>
                    <a:pt x="85" y="44"/>
                  </a:lnTo>
                  <a:lnTo>
                    <a:pt x="84" y="44"/>
                  </a:lnTo>
                  <a:lnTo>
                    <a:pt x="84" y="43"/>
                  </a:lnTo>
                  <a:lnTo>
                    <a:pt x="85" y="42"/>
                  </a:lnTo>
                  <a:lnTo>
                    <a:pt x="85" y="41"/>
                  </a:lnTo>
                  <a:lnTo>
                    <a:pt x="84" y="40"/>
                  </a:lnTo>
                  <a:lnTo>
                    <a:pt x="84" y="39"/>
                  </a:lnTo>
                  <a:lnTo>
                    <a:pt x="85" y="39"/>
                  </a:lnTo>
                  <a:lnTo>
                    <a:pt x="86" y="38"/>
                  </a:lnTo>
                  <a:lnTo>
                    <a:pt x="86" y="37"/>
                  </a:lnTo>
                  <a:lnTo>
                    <a:pt x="87" y="36"/>
                  </a:lnTo>
                  <a:lnTo>
                    <a:pt x="87" y="35"/>
                  </a:lnTo>
                  <a:lnTo>
                    <a:pt x="87" y="34"/>
                  </a:lnTo>
                  <a:lnTo>
                    <a:pt x="88" y="34"/>
                  </a:lnTo>
                  <a:lnTo>
                    <a:pt x="89" y="34"/>
                  </a:lnTo>
                  <a:lnTo>
                    <a:pt x="89" y="32"/>
                  </a:lnTo>
                  <a:lnTo>
                    <a:pt x="90" y="32"/>
                  </a:lnTo>
                  <a:lnTo>
                    <a:pt x="91" y="31"/>
                  </a:lnTo>
                  <a:lnTo>
                    <a:pt x="91" y="30"/>
                  </a:lnTo>
                  <a:lnTo>
                    <a:pt x="93" y="30"/>
                  </a:lnTo>
                  <a:lnTo>
                    <a:pt x="93" y="31"/>
                  </a:lnTo>
                  <a:lnTo>
                    <a:pt x="94" y="31"/>
                  </a:lnTo>
                  <a:lnTo>
                    <a:pt x="95" y="32"/>
                  </a:lnTo>
                  <a:lnTo>
                    <a:pt x="96" y="32"/>
                  </a:lnTo>
                  <a:lnTo>
                    <a:pt x="96" y="31"/>
                  </a:lnTo>
                  <a:lnTo>
                    <a:pt x="97" y="31"/>
                  </a:lnTo>
                  <a:lnTo>
                    <a:pt x="98" y="31"/>
                  </a:lnTo>
                  <a:lnTo>
                    <a:pt x="98" y="30"/>
                  </a:lnTo>
                  <a:lnTo>
                    <a:pt x="99" y="29"/>
                  </a:lnTo>
                  <a:lnTo>
                    <a:pt x="99" y="28"/>
                  </a:lnTo>
                  <a:lnTo>
                    <a:pt x="99" y="27"/>
                  </a:lnTo>
                  <a:lnTo>
                    <a:pt x="100" y="27"/>
                  </a:lnTo>
                  <a:lnTo>
                    <a:pt x="101" y="27"/>
                  </a:lnTo>
                  <a:lnTo>
                    <a:pt x="102" y="27"/>
                  </a:lnTo>
                  <a:close/>
                  <a:moveTo>
                    <a:pt x="89" y="28"/>
                  </a:moveTo>
                  <a:lnTo>
                    <a:pt x="88" y="28"/>
                  </a:lnTo>
                  <a:lnTo>
                    <a:pt x="87" y="28"/>
                  </a:lnTo>
                  <a:lnTo>
                    <a:pt x="87" y="29"/>
                  </a:lnTo>
                  <a:lnTo>
                    <a:pt x="87" y="30"/>
                  </a:lnTo>
                  <a:lnTo>
                    <a:pt x="86" y="30"/>
                  </a:lnTo>
                  <a:lnTo>
                    <a:pt x="85" y="29"/>
                  </a:lnTo>
                  <a:lnTo>
                    <a:pt x="85" y="28"/>
                  </a:lnTo>
                  <a:lnTo>
                    <a:pt x="84" y="28"/>
                  </a:lnTo>
                  <a:lnTo>
                    <a:pt x="85" y="27"/>
                  </a:lnTo>
                  <a:lnTo>
                    <a:pt x="86" y="27"/>
                  </a:lnTo>
                  <a:lnTo>
                    <a:pt x="86" y="28"/>
                  </a:lnTo>
                  <a:lnTo>
                    <a:pt x="87" y="28"/>
                  </a:lnTo>
                  <a:lnTo>
                    <a:pt x="87" y="27"/>
                  </a:lnTo>
                  <a:lnTo>
                    <a:pt x="89" y="27"/>
                  </a:lnTo>
                  <a:lnTo>
                    <a:pt x="89" y="28"/>
                  </a:lnTo>
                  <a:close/>
                  <a:moveTo>
                    <a:pt x="14" y="27"/>
                  </a:moveTo>
                  <a:lnTo>
                    <a:pt x="15" y="27"/>
                  </a:lnTo>
                  <a:lnTo>
                    <a:pt x="16" y="28"/>
                  </a:lnTo>
                  <a:lnTo>
                    <a:pt x="18" y="28"/>
                  </a:lnTo>
                  <a:lnTo>
                    <a:pt x="18" y="29"/>
                  </a:lnTo>
                  <a:lnTo>
                    <a:pt x="19" y="29"/>
                  </a:lnTo>
                  <a:lnTo>
                    <a:pt x="19" y="30"/>
                  </a:lnTo>
                  <a:lnTo>
                    <a:pt x="20" y="30"/>
                  </a:lnTo>
                  <a:lnTo>
                    <a:pt x="20" y="29"/>
                  </a:lnTo>
                  <a:lnTo>
                    <a:pt x="21" y="29"/>
                  </a:lnTo>
                  <a:lnTo>
                    <a:pt x="21" y="28"/>
                  </a:lnTo>
                  <a:lnTo>
                    <a:pt x="22" y="28"/>
                  </a:lnTo>
                  <a:lnTo>
                    <a:pt x="22" y="29"/>
                  </a:lnTo>
                  <a:lnTo>
                    <a:pt x="23" y="30"/>
                  </a:lnTo>
                  <a:lnTo>
                    <a:pt x="23" y="32"/>
                  </a:lnTo>
                  <a:lnTo>
                    <a:pt x="23" y="34"/>
                  </a:lnTo>
                  <a:lnTo>
                    <a:pt x="23" y="35"/>
                  </a:lnTo>
                  <a:lnTo>
                    <a:pt x="24" y="35"/>
                  </a:lnTo>
                  <a:lnTo>
                    <a:pt x="24" y="36"/>
                  </a:lnTo>
                  <a:lnTo>
                    <a:pt x="25" y="37"/>
                  </a:lnTo>
                  <a:lnTo>
                    <a:pt x="26" y="38"/>
                  </a:lnTo>
                  <a:lnTo>
                    <a:pt x="27" y="38"/>
                  </a:lnTo>
                  <a:lnTo>
                    <a:pt x="28" y="38"/>
                  </a:lnTo>
                  <a:lnTo>
                    <a:pt x="29" y="38"/>
                  </a:lnTo>
                  <a:lnTo>
                    <a:pt x="30" y="38"/>
                  </a:lnTo>
                  <a:lnTo>
                    <a:pt x="31" y="39"/>
                  </a:lnTo>
                  <a:lnTo>
                    <a:pt x="31" y="40"/>
                  </a:lnTo>
                  <a:lnTo>
                    <a:pt x="31" y="41"/>
                  </a:lnTo>
                  <a:lnTo>
                    <a:pt x="32" y="42"/>
                  </a:lnTo>
                  <a:lnTo>
                    <a:pt x="33" y="43"/>
                  </a:lnTo>
                  <a:lnTo>
                    <a:pt x="29" y="44"/>
                  </a:lnTo>
                  <a:lnTo>
                    <a:pt x="28" y="44"/>
                  </a:lnTo>
                  <a:lnTo>
                    <a:pt x="27" y="44"/>
                  </a:lnTo>
                  <a:lnTo>
                    <a:pt x="26" y="44"/>
                  </a:lnTo>
                  <a:lnTo>
                    <a:pt x="26" y="45"/>
                  </a:lnTo>
                  <a:lnTo>
                    <a:pt x="25" y="45"/>
                  </a:lnTo>
                  <a:lnTo>
                    <a:pt x="25" y="46"/>
                  </a:lnTo>
                  <a:lnTo>
                    <a:pt x="25" y="47"/>
                  </a:lnTo>
                  <a:lnTo>
                    <a:pt x="25" y="48"/>
                  </a:lnTo>
                  <a:lnTo>
                    <a:pt x="24" y="48"/>
                  </a:lnTo>
                  <a:lnTo>
                    <a:pt x="24" y="49"/>
                  </a:lnTo>
                  <a:lnTo>
                    <a:pt x="23" y="49"/>
                  </a:lnTo>
                  <a:lnTo>
                    <a:pt x="23" y="48"/>
                  </a:lnTo>
                  <a:lnTo>
                    <a:pt x="22" y="48"/>
                  </a:lnTo>
                  <a:lnTo>
                    <a:pt x="21" y="48"/>
                  </a:lnTo>
                  <a:lnTo>
                    <a:pt x="21" y="47"/>
                  </a:lnTo>
                  <a:lnTo>
                    <a:pt x="20" y="47"/>
                  </a:lnTo>
                  <a:lnTo>
                    <a:pt x="19" y="47"/>
                  </a:lnTo>
                  <a:lnTo>
                    <a:pt x="18" y="47"/>
                  </a:lnTo>
                  <a:lnTo>
                    <a:pt x="16" y="47"/>
                  </a:lnTo>
                  <a:lnTo>
                    <a:pt x="15" y="47"/>
                  </a:lnTo>
                  <a:lnTo>
                    <a:pt x="15" y="48"/>
                  </a:lnTo>
                  <a:lnTo>
                    <a:pt x="14" y="48"/>
                  </a:lnTo>
                  <a:lnTo>
                    <a:pt x="13" y="48"/>
                  </a:lnTo>
                  <a:lnTo>
                    <a:pt x="12" y="48"/>
                  </a:lnTo>
                  <a:lnTo>
                    <a:pt x="12" y="49"/>
                  </a:lnTo>
                  <a:lnTo>
                    <a:pt x="11" y="49"/>
                  </a:lnTo>
                  <a:lnTo>
                    <a:pt x="10" y="49"/>
                  </a:lnTo>
                  <a:lnTo>
                    <a:pt x="10" y="50"/>
                  </a:lnTo>
                  <a:lnTo>
                    <a:pt x="9" y="50"/>
                  </a:lnTo>
                  <a:lnTo>
                    <a:pt x="8" y="50"/>
                  </a:lnTo>
                  <a:lnTo>
                    <a:pt x="7" y="51"/>
                  </a:lnTo>
                  <a:lnTo>
                    <a:pt x="7" y="50"/>
                  </a:lnTo>
                  <a:lnTo>
                    <a:pt x="6" y="50"/>
                  </a:lnTo>
                  <a:lnTo>
                    <a:pt x="5" y="50"/>
                  </a:lnTo>
                  <a:lnTo>
                    <a:pt x="5" y="49"/>
                  </a:lnTo>
                  <a:lnTo>
                    <a:pt x="4" y="49"/>
                  </a:lnTo>
                  <a:lnTo>
                    <a:pt x="4" y="50"/>
                  </a:lnTo>
                  <a:lnTo>
                    <a:pt x="3" y="50"/>
                  </a:lnTo>
                  <a:lnTo>
                    <a:pt x="2" y="50"/>
                  </a:lnTo>
                  <a:lnTo>
                    <a:pt x="2" y="49"/>
                  </a:lnTo>
                  <a:lnTo>
                    <a:pt x="1" y="48"/>
                  </a:lnTo>
                  <a:lnTo>
                    <a:pt x="1" y="47"/>
                  </a:lnTo>
                  <a:lnTo>
                    <a:pt x="0" y="46"/>
                  </a:lnTo>
                  <a:lnTo>
                    <a:pt x="0" y="45"/>
                  </a:lnTo>
                  <a:lnTo>
                    <a:pt x="0" y="44"/>
                  </a:lnTo>
                  <a:lnTo>
                    <a:pt x="1" y="44"/>
                  </a:lnTo>
                  <a:lnTo>
                    <a:pt x="1" y="43"/>
                  </a:lnTo>
                  <a:lnTo>
                    <a:pt x="2" y="43"/>
                  </a:lnTo>
                  <a:lnTo>
                    <a:pt x="3" y="44"/>
                  </a:lnTo>
                  <a:lnTo>
                    <a:pt x="4" y="44"/>
                  </a:lnTo>
                  <a:lnTo>
                    <a:pt x="5" y="44"/>
                  </a:lnTo>
                  <a:lnTo>
                    <a:pt x="6" y="44"/>
                  </a:lnTo>
                  <a:lnTo>
                    <a:pt x="7" y="44"/>
                  </a:lnTo>
                  <a:lnTo>
                    <a:pt x="7" y="43"/>
                  </a:lnTo>
                  <a:lnTo>
                    <a:pt x="8" y="42"/>
                  </a:lnTo>
                  <a:lnTo>
                    <a:pt x="9" y="41"/>
                  </a:lnTo>
                  <a:lnTo>
                    <a:pt x="10" y="40"/>
                  </a:lnTo>
                  <a:lnTo>
                    <a:pt x="10" y="39"/>
                  </a:lnTo>
                  <a:lnTo>
                    <a:pt x="11" y="38"/>
                  </a:lnTo>
                  <a:lnTo>
                    <a:pt x="11" y="37"/>
                  </a:lnTo>
                  <a:lnTo>
                    <a:pt x="11" y="36"/>
                  </a:lnTo>
                  <a:lnTo>
                    <a:pt x="11" y="35"/>
                  </a:lnTo>
                  <a:lnTo>
                    <a:pt x="10" y="35"/>
                  </a:lnTo>
                  <a:lnTo>
                    <a:pt x="10" y="34"/>
                  </a:lnTo>
                  <a:lnTo>
                    <a:pt x="10" y="32"/>
                  </a:lnTo>
                  <a:lnTo>
                    <a:pt x="9" y="31"/>
                  </a:lnTo>
                  <a:lnTo>
                    <a:pt x="9" y="30"/>
                  </a:lnTo>
                  <a:lnTo>
                    <a:pt x="9" y="29"/>
                  </a:lnTo>
                  <a:lnTo>
                    <a:pt x="10" y="28"/>
                  </a:lnTo>
                  <a:lnTo>
                    <a:pt x="11" y="28"/>
                  </a:lnTo>
                  <a:lnTo>
                    <a:pt x="12" y="27"/>
                  </a:lnTo>
                  <a:lnTo>
                    <a:pt x="13" y="27"/>
                  </a:lnTo>
                  <a:lnTo>
                    <a:pt x="14" y="27"/>
                  </a:lnTo>
                  <a:close/>
                  <a:moveTo>
                    <a:pt x="85" y="27"/>
                  </a:moveTo>
                  <a:lnTo>
                    <a:pt x="84" y="27"/>
                  </a:lnTo>
                  <a:lnTo>
                    <a:pt x="85" y="27"/>
                  </a:lnTo>
                  <a:close/>
                  <a:moveTo>
                    <a:pt x="85" y="26"/>
                  </a:moveTo>
                  <a:lnTo>
                    <a:pt x="84" y="27"/>
                  </a:lnTo>
                  <a:lnTo>
                    <a:pt x="84" y="26"/>
                  </a:lnTo>
                  <a:lnTo>
                    <a:pt x="85" y="26"/>
                  </a:lnTo>
                  <a:close/>
                  <a:moveTo>
                    <a:pt x="50" y="17"/>
                  </a:moveTo>
                  <a:lnTo>
                    <a:pt x="49" y="18"/>
                  </a:lnTo>
                  <a:lnTo>
                    <a:pt x="48" y="19"/>
                  </a:lnTo>
                  <a:lnTo>
                    <a:pt x="47" y="20"/>
                  </a:lnTo>
                  <a:lnTo>
                    <a:pt x="47" y="21"/>
                  </a:lnTo>
                  <a:lnTo>
                    <a:pt x="47" y="22"/>
                  </a:lnTo>
                  <a:lnTo>
                    <a:pt x="46" y="22"/>
                  </a:lnTo>
                  <a:lnTo>
                    <a:pt x="45" y="22"/>
                  </a:lnTo>
                  <a:lnTo>
                    <a:pt x="46" y="21"/>
                  </a:lnTo>
                  <a:lnTo>
                    <a:pt x="45" y="21"/>
                  </a:lnTo>
                  <a:lnTo>
                    <a:pt x="45" y="20"/>
                  </a:lnTo>
                  <a:lnTo>
                    <a:pt x="45" y="19"/>
                  </a:lnTo>
                  <a:lnTo>
                    <a:pt x="46" y="19"/>
                  </a:lnTo>
                  <a:lnTo>
                    <a:pt x="47" y="19"/>
                  </a:lnTo>
                  <a:lnTo>
                    <a:pt x="47" y="18"/>
                  </a:lnTo>
                  <a:lnTo>
                    <a:pt x="48" y="17"/>
                  </a:lnTo>
                  <a:lnTo>
                    <a:pt x="49" y="17"/>
                  </a:lnTo>
                  <a:lnTo>
                    <a:pt x="49" y="16"/>
                  </a:lnTo>
                  <a:lnTo>
                    <a:pt x="50" y="17"/>
                  </a:lnTo>
                  <a:close/>
                  <a:moveTo>
                    <a:pt x="53" y="14"/>
                  </a:moveTo>
                  <a:lnTo>
                    <a:pt x="52" y="14"/>
                  </a:lnTo>
                  <a:lnTo>
                    <a:pt x="52" y="13"/>
                  </a:lnTo>
                  <a:lnTo>
                    <a:pt x="53" y="12"/>
                  </a:lnTo>
                  <a:lnTo>
                    <a:pt x="53" y="11"/>
                  </a:lnTo>
                  <a:lnTo>
                    <a:pt x="53" y="10"/>
                  </a:lnTo>
                  <a:lnTo>
                    <a:pt x="53" y="11"/>
                  </a:lnTo>
                  <a:lnTo>
                    <a:pt x="53" y="12"/>
                  </a:lnTo>
                  <a:lnTo>
                    <a:pt x="53" y="13"/>
                  </a:lnTo>
                  <a:lnTo>
                    <a:pt x="53" y="14"/>
                  </a:lnTo>
                  <a:close/>
                  <a:moveTo>
                    <a:pt x="44" y="6"/>
                  </a:moveTo>
                  <a:lnTo>
                    <a:pt x="47" y="7"/>
                  </a:lnTo>
                  <a:lnTo>
                    <a:pt x="48" y="7"/>
                  </a:lnTo>
                  <a:lnTo>
                    <a:pt x="48" y="9"/>
                  </a:lnTo>
                  <a:lnTo>
                    <a:pt x="48" y="10"/>
                  </a:lnTo>
                  <a:lnTo>
                    <a:pt x="48" y="11"/>
                  </a:lnTo>
                  <a:lnTo>
                    <a:pt x="48" y="12"/>
                  </a:lnTo>
                  <a:lnTo>
                    <a:pt x="47" y="12"/>
                  </a:lnTo>
                  <a:lnTo>
                    <a:pt x="46" y="13"/>
                  </a:lnTo>
                  <a:lnTo>
                    <a:pt x="45" y="13"/>
                  </a:lnTo>
                  <a:lnTo>
                    <a:pt x="44" y="13"/>
                  </a:lnTo>
                  <a:lnTo>
                    <a:pt x="43" y="14"/>
                  </a:lnTo>
                  <a:lnTo>
                    <a:pt x="43" y="15"/>
                  </a:lnTo>
                  <a:lnTo>
                    <a:pt x="41" y="15"/>
                  </a:lnTo>
                  <a:lnTo>
                    <a:pt x="41" y="16"/>
                  </a:lnTo>
                  <a:lnTo>
                    <a:pt x="40" y="16"/>
                  </a:lnTo>
                  <a:lnTo>
                    <a:pt x="38" y="18"/>
                  </a:lnTo>
                  <a:lnTo>
                    <a:pt x="37" y="18"/>
                  </a:lnTo>
                  <a:lnTo>
                    <a:pt x="37" y="19"/>
                  </a:lnTo>
                  <a:lnTo>
                    <a:pt x="38" y="18"/>
                  </a:lnTo>
                  <a:lnTo>
                    <a:pt x="36" y="20"/>
                  </a:lnTo>
                  <a:lnTo>
                    <a:pt x="36" y="21"/>
                  </a:lnTo>
                  <a:lnTo>
                    <a:pt x="35" y="21"/>
                  </a:lnTo>
                  <a:lnTo>
                    <a:pt x="34" y="22"/>
                  </a:lnTo>
                  <a:lnTo>
                    <a:pt x="33" y="24"/>
                  </a:lnTo>
                  <a:lnTo>
                    <a:pt x="32" y="25"/>
                  </a:lnTo>
                  <a:lnTo>
                    <a:pt x="31" y="25"/>
                  </a:lnTo>
                  <a:lnTo>
                    <a:pt x="30" y="26"/>
                  </a:lnTo>
                  <a:lnTo>
                    <a:pt x="30" y="27"/>
                  </a:lnTo>
                  <a:lnTo>
                    <a:pt x="29" y="29"/>
                  </a:lnTo>
                  <a:lnTo>
                    <a:pt x="28" y="30"/>
                  </a:lnTo>
                  <a:lnTo>
                    <a:pt x="27" y="30"/>
                  </a:lnTo>
                  <a:lnTo>
                    <a:pt x="26" y="30"/>
                  </a:lnTo>
                  <a:lnTo>
                    <a:pt x="25" y="29"/>
                  </a:lnTo>
                  <a:lnTo>
                    <a:pt x="24" y="29"/>
                  </a:lnTo>
                  <a:lnTo>
                    <a:pt x="23" y="28"/>
                  </a:lnTo>
                  <a:lnTo>
                    <a:pt x="22" y="28"/>
                  </a:lnTo>
                  <a:lnTo>
                    <a:pt x="21" y="27"/>
                  </a:lnTo>
                  <a:lnTo>
                    <a:pt x="20" y="26"/>
                  </a:lnTo>
                  <a:lnTo>
                    <a:pt x="20" y="25"/>
                  </a:lnTo>
                  <a:lnTo>
                    <a:pt x="19" y="25"/>
                  </a:lnTo>
                  <a:lnTo>
                    <a:pt x="18" y="24"/>
                  </a:lnTo>
                  <a:lnTo>
                    <a:pt x="18" y="23"/>
                  </a:lnTo>
                  <a:lnTo>
                    <a:pt x="16" y="23"/>
                  </a:lnTo>
                  <a:lnTo>
                    <a:pt x="16" y="22"/>
                  </a:lnTo>
                  <a:lnTo>
                    <a:pt x="15" y="22"/>
                  </a:lnTo>
                  <a:lnTo>
                    <a:pt x="14" y="22"/>
                  </a:lnTo>
                  <a:lnTo>
                    <a:pt x="14" y="21"/>
                  </a:lnTo>
                  <a:lnTo>
                    <a:pt x="15" y="21"/>
                  </a:lnTo>
                  <a:lnTo>
                    <a:pt x="15" y="20"/>
                  </a:lnTo>
                  <a:lnTo>
                    <a:pt x="18" y="19"/>
                  </a:lnTo>
                  <a:lnTo>
                    <a:pt x="19" y="19"/>
                  </a:lnTo>
                  <a:lnTo>
                    <a:pt x="19" y="18"/>
                  </a:lnTo>
                  <a:lnTo>
                    <a:pt x="20" y="18"/>
                  </a:lnTo>
                  <a:lnTo>
                    <a:pt x="20" y="17"/>
                  </a:lnTo>
                  <a:lnTo>
                    <a:pt x="21" y="17"/>
                  </a:lnTo>
                  <a:lnTo>
                    <a:pt x="21" y="16"/>
                  </a:lnTo>
                  <a:lnTo>
                    <a:pt x="21" y="15"/>
                  </a:lnTo>
                  <a:lnTo>
                    <a:pt x="22" y="15"/>
                  </a:lnTo>
                  <a:lnTo>
                    <a:pt x="22" y="14"/>
                  </a:lnTo>
                  <a:lnTo>
                    <a:pt x="22" y="13"/>
                  </a:lnTo>
                  <a:lnTo>
                    <a:pt x="22" y="12"/>
                  </a:lnTo>
                  <a:lnTo>
                    <a:pt x="22" y="11"/>
                  </a:lnTo>
                  <a:lnTo>
                    <a:pt x="22" y="10"/>
                  </a:lnTo>
                  <a:lnTo>
                    <a:pt x="22" y="9"/>
                  </a:lnTo>
                  <a:lnTo>
                    <a:pt x="22" y="7"/>
                  </a:lnTo>
                  <a:lnTo>
                    <a:pt x="22" y="6"/>
                  </a:lnTo>
                  <a:lnTo>
                    <a:pt x="23" y="5"/>
                  </a:lnTo>
                  <a:lnTo>
                    <a:pt x="23" y="4"/>
                  </a:lnTo>
                  <a:lnTo>
                    <a:pt x="23" y="3"/>
                  </a:lnTo>
                  <a:lnTo>
                    <a:pt x="23" y="2"/>
                  </a:lnTo>
                  <a:lnTo>
                    <a:pt x="23" y="1"/>
                  </a:lnTo>
                  <a:lnTo>
                    <a:pt x="23" y="0"/>
                  </a:lnTo>
                  <a:lnTo>
                    <a:pt x="24" y="0"/>
                  </a:lnTo>
                  <a:lnTo>
                    <a:pt x="25" y="0"/>
                  </a:lnTo>
                  <a:lnTo>
                    <a:pt x="26" y="0"/>
                  </a:lnTo>
                  <a:lnTo>
                    <a:pt x="27" y="0"/>
                  </a:lnTo>
                  <a:lnTo>
                    <a:pt x="27" y="1"/>
                  </a:lnTo>
                  <a:lnTo>
                    <a:pt x="28" y="1"/>
                  </a:lnTo>
                  <a:lnTo>
                    <a:pt x="29" y="1"/>
                  </a:lnTo>
                  <a:lnTo>
                    <a:pt x="30" y="1"/>
                  </a:lnTo>
                  <a:lnTo>
                    <a:pt x="31" y="2"/>
                  </a:lnTo>
                  <a:lnTo>
                    <a:pt x="32" y="2"/>
                  </a:lnTo>
                  <a:lnTo>
                    <a:pt x="33" y="2"/>
                  </a:lnTo>
                  <a:lnTo>
                    <a:pt x="34" y="3"/>
                  </a:lnTo>
                  <a:lnTo>
                    <a:pt x="35" y="3"/>
                  </a:lnTo>
                  <a:lnTo>
                    <a:pt x="36" y="3"/>
                  </a:lnTo>
                  <a:lnTo>
                    <a:pt x="37" y="4"/>
                  </a:lnTo>
                  <a:lnTo>
                    <a:pt x="38" y="4"/>
                  </a:lnTo>
                  <a:lnTo>
                    <a:pt x="39" y="4"/>
                  </a:lnTo>
                  <a:lnTo>
                    <a:pt x="40" y="4"/>
                  </a:lnTo>
                  <a:lnTo>
                    <a:pt x="40" y="5"/>
                  </a:lnTo>
                  <a:lnTo>
                    <a:pt x="43" y="5"/>
                  </a:lnTo>
                  <a:lnTo>
                    <a:pt x="44" y="6"/>
                  </a:lnTo>
                  <a:close/>
                </a:path>
              </a:pathLst>
            </a:custGeom>
            <a:solidFill>
              <a:schemeClr val="accent6">
                <a:lumMod val="20000"/>
                <a:lumOff val="80000"/>
              </a:schemeClr>
            </a:solidFill>
            <a:ln w="9525">
              <a:solidFill>
                <a:srgbClr val="FFFFFF"/>
              </a:solidFill>
              <a:round/>
              <a:headEnd/>
              <a:tailEnd/>
            </a:ln>
          </p:spPr>
          <p:txBody>
            <a:bodyPr/>
            <a:lstStyle/>
            <a:p>
              <a:endParaRPr lang="en-US"/>
            </a:p>
          </p:txBody>
        </p:sp>
        <p:sp>
          <p:nvSpPr>
            <p:cNvPr id="80" name="Freeform 14"/>
            <p:cNvSpPr>
              <a:spLocks noEditPoints="1"/>
            </p:cNvSpPr>
            <p:nvPr/>
          </p:nvSpPr>
          <p:spPr bwMode="auto">
            <a:xfrm>
              <a:off x="3049" y="3094"/>
              <a:ext cx="222" cy="490"/>
            </a:xfrm>
            <a:custGeom>
              <a:avLst/>
              <a:gdLst>
                <a:gd name="T0" fmla="*/ 146 w 222"/>
                <a:gd name="T1" fmla="*/ 306 h 490"/>
                <a:gd name="T2" fmla="*/ 147 w 222"/>
                <a:gd name="T3" fmla="*/ 293 h 490"/>
                <a:gd name="T4" fmla="*/ 37 w 222"/>
                <a:gd name="T5" fmla="*/ 2 h 490"/>
                <a:gd name="T6" fmla="*/ 51 w 222"/>
                <a:gd name="T7" fmla="*/ 5 h 490"/>
                <a:gd name="T8" fmla="*/ 66 w 222"/>
                <a:gd name="T9" fmla="*/ 10 h 490"/>
                <a:gd name="T10" fmla="*/ 83 w 222"/>
                <a:gd name="T11" fmla="*/ 10 h 490"/>
                <a:gd name="T12" fmla="*/ 96 w 222"/>
                <a:gd name="T13" fmla="*/ 18 h 490"/>
                <a:gd name="T14" fmla="*/ 110 w 222"/>
                <a:gd name="T15" fmla="*/ 24 h 490"/>
                <a:gd name="T16" fmla="*/ 123 w 222"/>
                <a:gd name="T17" fmla="*/ 28 h 490"/>
                <a:gd name="T18" fmla="*/ 138 w 222"/>
                <a:gd name="T19" fmla="*/ 34 h 490"/>
                <a:gd name="T20" fmla="*/ 146 w 222"/>
                <a:gd name="T21" fmla="*/ 44 h 490"/>
                <a:gd name="T22" fmla="*/ 146 w 222"/>
                <a:gd name="T23" fmla="*/ 61 h 490"/>
                <a:gd name="T24" fmla="*/ 155 w 222"/>
                <a:gd name="T25" fmla="*/ 70 h 490"/>
                <a:gd name="T26" fmla="*/ 163 w 222"/>
                <a:gd name="T27" fmla="*/ 82 h 490"/>
                <a:gd name="T28" fmla="*/ 168 w 222"/>
                <a:gd name="T29" fmla="*/ 93 h 490"/>
                <a:gd name="T30" fmla="*/ 173 w 222"/>
                <a:gd name="T31" fmla="*/ 103 h 490"/>
                <a:gd name="T32" fmla="*/ 177 w 222"/>
                <a:gd name="T33" fmla="*/ 112 h 490"/>
                <a:gd name="T34" fmla="*/ 181 w 222"/>
                <a:gd name="T35" fmla="*/ 123 h 490"/>
                <a:gd name="T36" fmla="*/ 187 w 222"/>
                <a:gd name="T37" fmla="*/ 129 h 490"/>
                <a:gd name="T38" fmla="*/ 182 w 222"/>
                <a:gd name="T39" fmla="*/ 134 h 490"/>
                <a:gd name="T40" fmla="*/ 182 w 222"/>
                <a:gd name="T41" fmla="*/ 146 h 490"/>
                <a:gd name="T42" fmla="*/ 184 w 222"/>
                <a:gd name="T43" fmla="*/ 159 h 490"/>
                <a:gd name="T44" fmla="*/ 196 w 222"/>
                <a:gd name="T45" fmla="*/ 165 h 490"/>
                <a:gd name="T46" fmla="*/ 198 w 222"/>
                <a:gd name="T47" fmla="*/ 175 h 490"/>
                <a:gd name="T48" fmla="*/ 222 w 222"/>
                <a:gd name="T49" fmla="*/ 190 h 490"/>
                <a:gd name="T50" fmla="*/ 217 w 222"/>
                <a:gd name="T51" fmla="*/ 219 h 490"/>
                <a:gd name="T52" fmla="*/ 194 w 222"/>
                <a:gd name="T53" fmla="*/ 233 h 490"/>
                <a:gd name="T54" fmla="*/ 173 w 222"/>
                <a:gd name="T55" fmla="*/ 248 h 490"/>
                <a:gd name="T56" fmla="*/ 155 w 222"/>
                <a:gd name="T57" fmla="*/ 270 h 490"/>
                <a:gd name="T58" fmla="*/ 149 w 222"/>
                <a:gd name="T59" fmla="*/ 291 h 490"/>
                <a:gd name="T60" fmla="*/ 148 w 222"/>
                <a:gd name="T61" fmla="*/ 299 h 490"/>
                <a:gd name="T62" fmla="*/ 145 w 222"/>
                <a:gd name="T63" fmla="*/ 288 h 490"/>
                <a:gd name="T64" fmla="*/ 142 w 222"/>
                <a:gd name="T65" fmla="*/ 303 h 490"/>
                <a:gd name="T66" fmla="*/ 121 w 222"/>
                <a:gd name="T67" fmla="*/ 297 h 490"/>
                <a:gd name="T68" fmla="*/ 115 w 222"/>
                <a:gd name="T69" fmla="*/ 313 h 490"/>
                <a:gd name="T70" fmla="*/ 105 w 222"/>
                <a:gd name="T71" fmla="*/ 325 h 490"/>
                <a:gd name="T72" fmla="*/ 98 w 222"/>
                <a:gd name="T73" fmla="*/ 341 h 490"/>
                <a:gd name="T74" fmla="*/ 102 w 222"/>
                <a:gd name="T75" fmla="*/ 347 h 490"/>
                <a:gd name="T76" fmla="*/ 118 w 222"/>
                <a:gd name="T77" fmla="*/ 346 h 490"/>
                <a:gd name="T78" fmla="*/ 132 w 222"/>
                <a:gd name="T79" fmla="*/ 347 h 490"/>
                <a:gd name="T80" fmla="*/ 139 w 222"/>
                <a:gd name="T81" fmla="*/ 366 h 490"/>
                <a:gd name="T82" fmla="*/ 151 w 222"/>
                <a:gd name="T83" fmla="*/ 369 h 490"/>
                <a:gd name="T84" fmla="*/ 165 w 222"/>
                <a:gd name="T85" fmla="*/ 384 h 490"/>
                <a:gd name="T86" fmla="*/ 173 w 222"/>
                <a:gd name="T87" fmla="*/ 374 h 490"/>
                <a:gd name="T88" fmla="*/ 177 w 222"/>
                <a:gd name="T89" fmla="*/ 353 h 490"/>
                <a:gd name="T90" fmla="*/ 175 w 222"/>
                <a:gd name="T91" fmla="*/ 364 h 490"/>
                <a:gd name="T92" fmla="*/ 178 w 222"/>
                <a:gd name="T93" fmla="*/ 360 h 490"/>
                <a:gd name="T94" fmla="*/ 188 w 222"/>
                <a:gd name="T95" fmla="*/ 347 h 490"/>
                <a:gd name="T96" fmla="*/ 188 w 222"/>
                <a:gd name="T97" fmla="*/ 364 h 490"/>
                <a:gd name="T98" fmla="*/ 184 w 222"/>
                <a:gd name="T99" fmla="*/ 385 h 490"/>
                <a:gd name="T100" fmla="*/ 182 w 222"/>
                <a:gd name="T101" fmla="*/ 408 h 490"/>
                <a:gd name="T102" fmla="*/ 181 w 222"/>
                <a:gd name="T103" fmla="*/ 428 h 490"/>
                <a:gd name="T104" fmla="*/ 179 w 222"/>
                <a:gd name="T105" fmla="*/ 460 h 490"/>
                <a:gd name="T106" fmla="*/ 176 w 222"/>
                <a:gd name="T107" fmla="*/ 481 h 490"/>
                <a:gd name="T108" fmla="*/ 99 w 222"/>
                <a:gd name="T109" fmla="*/ 490 h 490"/>
                <a:gd name="T110" fmla="*/ 55 w 222"/>
                <a:gd name="T111" fmla="*/ 485 h 490"/>
                <a:gd name="T112" fmla="*/ 38 w 222"/>
                <a:gd name="T113" fmla="*/ 471 h 490"/>
                <a:gd name="T114" fmla="*/ 13 w 222"/>
                <a:gd name="T115" fmla="*/ 271 h 490"/>
                <a:gd name="T116" fmla="*/ 19 w 222"/>
                <a:gd name="T117" fmla="*/ 159 h 490"/>
                <a:gd name="T118" fmla="*/ 15 w 222"/>
                <a:gd name="T1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490">
                  <a:moveTo>
                    <a:pt x="173" y="371"/>
                  </a:moveTo>
                  <a:lnTo>
                    <a:pt x="173" y="369"/>
                  </a:lnTo>
                  <a:lnTo>
                    <a:pt x="173" y="371"/>
                  </a:lnTo>
                  <a:close/>
                  <a:moveTo>
                    <a:pt x="146" y="306"/>
                  </a:moveTo>
                  <a:lnTo>
                    <a:pt x="145" y="306"/>
                  </a:lnTo>
                  <a:lnTo>
                    <a:pt x="145" y="304"/>
                  </a:lnTo>
                  <a:lnTo>
                    <a:pt x="144" y="303"/>
                  </a:lnTo>
                  <a:lnTo>
                    <a:pt x="144" y="302"/>
                  </a:lnTo>
                  <a:lnTo>
                    <a:pt x="144" y="301"/>
                  </a:lnTo>
                  <a:lnTo>
                    <a:pt x="144" y="299"/>
                  </a:lnTo>
                  <a:lnTo>
                    <a:pt x="145" y="298"/>
                  </a:lnTo>
                  <a:lnTo>
                    <a:pt x="146" y="298"/>
                  </a:lnTo>
                  <a:lnTo>
                    <a:pt x="146" y="297"/>
                  </a:lnTo>
                  <a:lnTo>
                    <a:pt x="147" y="297"/>
                  </a:lnTo>
                  <a:lnTo>
                    <a:pt x="147" y="298"/>
                  </a:lnTo>
                  <a:lnTo>
                    <a:pt x="147" y="300"/>
                  </a:lnTo>
                  <a:lnTo>
                    <a:pt x="146" y="301"/>
                  </a:lnTo>
                  <a:lnTo>
                    <a:pt x="146" y="302"/>
                  </a:lnTo>
                  <a:lnTo>
                    <a:pt x="146" y="304"/>
                  </a:lnTo>
                  <a:lnTo>
                    <a:pt x="146" y="306"/>
                  </a:lnTo>
                  <a:close/>
                  <a:moveTo>
                    <a:pt x="148" y="290"/>
                  </a:moveTo>
                  <a:lnTo>
                    <a:pt x="147" y="289"/>
                  </a:lnTo>
                  <a:lnTo>
                    <a:pt x="148" y="289"/>
                  </a:lnTo>
                  <a:lnTo>
                    <a:pt x="148" y="290"/>
                  </a:lnTo>
                  <a:close/>
                  <a:moveTo>
                    <a:pt x="147" y="295"/>
                  </a:moveTo>
                  <a:lnTo>
                    <a:pt x="143" y="295"/>
                  </a:lnTo>
                  <a:lnTo>
                    <a:pt x="142" y="295"/>
                  </a:lnTo>
                  <a:lnTo>
                    <a:pt x="141" y="294"/>
                  </a:lnTo>
                  <a:lnTo>
                    <a:pt x="140" y="293"/>
                  </a:lnTo>
                  <a:lnTo>
                    <a:pt x="140" y="291"/>
                  </a:lnTo>
                  <a:lnTo>
                    <a:pt x="141" y="291"/>
                  </a:lnTo>
                  <a:lnTo>
                    <a:pt x="142" y="290"/>
                  </a:lnTo>
                  <a:lnTo>
                    <a:pt x="143" y="290"/>
                  </a:lnTo>
                  <a:lnTo>
                    <a:pt x="144" y="289"/>
                  </a:lnTo>
                  <a:lnTo>
                    <a:pt x="145" y="288"/>
                  </a:lnTo>
                  <a:lnTo>
                    <a:pt x="146" y="288"/>
                  </a:lnTo>
                  <a:lnTo>
                    <a:pt x="147" y="290"/>
                  </a:lnTo>
                  <a:lnTo>
                    <a:pt x="148" y="290"/>
                  </a:lnTo>
                  <a:lnTo>
                    <a:pt x="148" y="291"/>
                  </a:lnTo>
                  <a:lnTo>
                    <a:pt x="147" y="293"/>
                  </a:lnTo>
                  <a:lnTo>
                    <a:pt x="147" y="295"/>
                  </a:lnTo>
                  <a:close/>
                  <a:moveTo>
                    <a:pt x="143" y="286"/>
                  </a:moveTo>
                  <a:lnTo>
                    <a:pt x="144" y="286"/>
                  </a:lnTo>
                  <a:lnTo>
                    <a:pt x="143" y="286"/>
                  </a:lnTo>
                  <a:close/>
                  <a:moveTo>
                    <a:pt x="27" y="0"/>
                  </a:moveTo>
                  <a:lnTo>
                    <a:pt x="28" y="0"/>
                  </a:lnTo>
                  <a:lnTo>
                    <a:pt x="29" y="0"/>
                  </a:lnTo>
                  <a:lnTo>
                    <a:pt x="30" y="0"/>
                  </a:lnTo>
                  <a:lnTo>
                    <a:pt x="31" y="0"/>
                  </a:lnTo>
                  <a:lnTo>
                    <a:pt x="31" y="1"/>
                  </a:lnTo>
                  <a:lnTo>
                    <a:pt x="32" y="1"/>
                  </a:lnTo>
                  <a:lnTo>
                    <a:pt x="33" y="1"/>
                  </a:lnTo>
                  <a:lnTo>
                    <a:pt x="34" y="1"/>
                  </a:lnTo>
                  <a:lnTo>
                    <a:pt x="34" y="2"/>
                  </a:lnTo>
                  <a:lnTo>
                    <a:pt x="35" y="2"/>
                  </a:lnTo>
                  <a:lnTo>
                    <a:pt x="35" y="1"/>
                  </a:lnTo>
                  <a:lnTo>
                    <a:pt x="35" y="2"/>
                  </a:lnTo>
                  <a:lnTo>
                    <a:pt x="35" y="1"/>
                  </a:lnTo>
                  <a:lnTo>
                    <a:pt x="35" y="2"/>
                  </a:lnTo>
                  <a:lnTo>
                    <a:pt x="37" y="2"/>
                  </a:lnTo>
                  <a:lnTo>
                    <a:pt x="38" y="2"/>
                  </a:lnTo>
                  <a:lnTo>
                    <a:pt x="39" y="2"/>
                  </a:lnTo>
                  <a:lnTo>
                    <a:pt x="40" y="2"/>
                  </a:lnTo>
                  <a:lnTo>
                    <a:pt x="40" y="1"/>
                  </a:lnTo>
                  <a:lnTo>
                    <a:pt x="41" y="2"/>
                  </a:lnTo>
                  <a:lnTo>
                    <a:pt x="41" y="1"/>
                  </a:lnTo>
                  <a:lnTo>
                    <a:pt x="42" y="1"/>
                  </a:lnTo>
                  <a:lnTo>
                    <a:pt x="43" y="1"/>
                  </a:lnTo>
                  <a:lnTo>
                    <a:pt x="43" y="2"/>
                  </a:lnTo>
                  <a:lnTo>
                    <a:pt x="44" y="2"/>
                  </a:lnTo>
                  <a:lnTo>
                    <a:pt x="45" y="2"/>
                  </a:lnTo>
                  <a:lnTo>
                    <a:pt x="46" y="2"/>
                  </a:lnTo>
                  <a:lnTo>
                    <a:pt x="47" y="2"/>
                  </a:lnTo>
                  <a:lnTo>
                    <a:pt x="48" y="2"/>
                  </a:lnTo>
                  <a:lnTo>
                    <a:pt x="49" y="2"/>
                  </a:lnTo>
                  <a:lnTo>
                    <a:pt x="49" y="3"/>
                  </a:lnTo>
                  <a:lnTo>
                    <a:pt x="50" y="3"/>
                  </a:lnTo>
                  <a:lnTo>
                    <a:pt x="50" y="4"/>
                  </a:lnTo>
                  <a:lnTo>
                    <a:pt x="51" y="4"/>
                  </a:lnTo>
                  <a:lnTo>
                    <a:pt x="51" y="5"/>
                  </a:lnTo>
                  <a:lnTo>
                    <a:pt x="52" y="5"/>
                  </a:lnTo>
                  <a:lnTo>
                    <a:pt x="53" y="5"/>
                  </a:lnTo>
                  <a:lnTo>
                    <a:pt x="53" y="7"/>
                  </a:lnTo>
                  <a:lnTo>
                    <a:pt x="54" y="7"/>
                  </a:lnTo>
                  <a:lnTo>
                    <a:pt x="55" y="7"/>
                  </a:lnTo>
                  <a:lnTo>
                    <a:pt x="55" y="5"/>
                  </a:lnTo>
                  <a:lnTo>
                    <a:pt x="56" y="5"/>
                  </a:lnTo>
                  <a:lnTo>
                    <a:pt x="57" y="5"/>
                  </a:lnTo>
                  <a:lnTo>
                    <a:pt x="58" y="5"/>
                  </a:lnTo>
                  <a:lnTo>
                    <a:pt x="59" y="5"/>
                  </a:lnTo>
                  <a:lnTo>
                    <a:pt x="59" y="7"/>
                  </a:lnTo>
                  <a:lnTo>
                    <a:pt x="60" y="7"/>
                  </a:lnTo>
                  <a:lnTo>
                    <a:pt x="62" y="7"/>
                  </a:lnTo>
                  <a:lnTo>
                    <a:pt x="62" y="8"/>
                  </a:lnTo>
                  <a:lnTo>
                    <a:pt x="63" y="8"/>
                  </a:lnTo>
                  <a:lnTo>
                    <a:pt x="63" y="9"/>
                  </a:lnTo>
                  <a:lnTo>
                    <a:pt x="64" y="9"/>
                  </a:lnTo>
                  <a:lnTo>
                    <a:pt x="65" y="9"/>
                  </a:lnTo>
                  <a:lnTo>
                    <a:pt x="65" y="10"/>
                  </a:lnTo>
                  <a:lnTo>
                    <a:pt x="66" y="10"/>
                  </a:lnTo>
                  <a:lnTo>
                    <a:pt x="66" y="9"/>
                  </a:lnTo>
                  <a:lnTo>
                    <a:pt x="67" y="9"/>
                  </a:lnTo>
                  <a:lnTo>
                    <a:pt x="68" y="9"/>
                  </a:lnTo>
                  <a:lnTo>
                    <a:pt x="69" y="9"/>
                  </a:lnTo>
                  <a:lnTo>
                    <a:pt x="70" y="9"/>
                  </a:lnTo>
                  <a:lnTo>
                    <a:pt x="71" y="9"/>
                  </a:lnTo>
                  <a:lnTo>
                    <a:pt x="72" y="9"/>
                  </a:lnTo>
                  <a:lnTo>
                    <a:pt x="73" y="9"/>
                  </a:lnTo>
                  <a:lnTo>
                    <a:pt x="73" y="8"/>
                  </a:lnTo>
                  <a:lnTo>
                    <a:pt x="74" y="8"/>
                  </a:lnTo>
                  <a:lnTo>
                    <a:pt x="75" y="8"/>
                  </a:lnTo>
                  <a:lnTo>
                    <a:pt x="76" y="8"/>
                  </a:lnTo>
                  <a:lnTo>
                    <a:pt x="77" y="8"/>
                  </a:lnTo>
                  <a:lnTo>
                    <a:pt x="78" y="8"/>
                  </a:lnTo>
                  <a:lnTo>
                    <a:pt x="78" y="9"/>
                  </a:lnTo>
                  <a:lnTo>
                    <a:pt x="79" y="9"/>
                  </a:lnTo>
                  <a:lnTo>
                    <a:pt x="80" y="9"/>
                  </a:lnTo>
                  <a:lnTo>
                    <a:pt x="81" y="9"/>
                  </a:lnTo>
                  <a:lnTo>
                    <a:pt x="82" y="9"/>
                  </a:lnTo>
                  <a:lnTo>
                    <a:pt x="83" y="10"/>
                  </a:lnTo>
                  <a:lnTo>
                    <a:pt x="83" y="9"/>
                  </a:lnTo>
                  <a:lnTo>
                    <a:pt x="84" y="9"/>
                  </a:lnTo>
                  <a:lnTo>
                    <a:pt x="84" y="10"/>
                  </a:lnTo>
                  <a:lnTo>
                    <a:pt x="85" y="10"/>
                  </a:lnTo>
                  <a:lnTo>
                    <a:pt x="87" y="11"/>
                  </a:lnTo>
                  <a:lnTo>
                    <a:pt x="87" y="10"/>
                  </a:lnTo>
                  <a:lnTo>
                    <a:pt x="88" y="10"/>
                  </a:lnTo>
                  <a:lnTo>
                    <a:pt x="89" y="11"/>
                  </a:lnTo>
                  <a:lnTo>
                    <a:pt x="90" y="12"/>
                  </a:lnTo>
                  <a:lnTo>
                    <a:pt x="91" y="13"/>
                  </a:lnTo>
                  <a:lnTo>
                    <a:pt x="92" y="13"/>
                  </a:lnTo>
                  <a:lnTo>
                    <a:pt x="92" y="14"/>
                  </a:lnTo>
                  <a:lnTo>
                    <a:pt x="93" y="14"/>
                  </a:lnTo>
                  <a:lnTo>
                    <a:pt x="94" y="14"/>
                  </a:lnTo>
                  <a:lnTo>
                    <a:pt x="94" y="15"/>
                  </a:lnTo>
                  <a:lnTo>
                    <a:pt x="95" y="15"/>
                  </a:lnTo>
                  <a:lnTo>
                    <a:pt x="95" y="16"/>
                  </a:lnTo>
                  <a:lnTo>
                    <a:pt x="95" y="17"/>
                  </a:lnTo>
                  <a:lnTo>
                    <a:pt x="96" y="17"/>
                  </a:lnTo>
                  <a:lnTo>
                    <a:pt x="96" y="18"/>
                  </a:lnTo>
                  <a:lnTo>
                    <a:pt x="96" y="19"/>
                  </a:lnTo>
                  <a:lnTo>
                    <a:pt x="97" y="19"/>
                  </a:lnTo>
                  <a:lnTo>
                    <a:pt x="98" y="19"/>
                  </a:lnTo>
                  <a:lnTo>
                    <a:pt x="98" y="20"/>
                  </a:lnTo>
                  <a:lnTo>
                    <a:pt x="99" y="20"/>
                  </a:lnTo>
                  <a:lnTo>
                    <a:pt x="99" y="21"/>
                  </a:lnTo>
                  <a:lnTo>
                    <a:pt x="100" y="21"/>
                  </a:lnTo>
                  <a:lnTo>
                    <a:pt x="100" y="22"/>
                  </a:lnTo>
                  <a:lnTo>
                    <a:pt x="100" y="23"/>
                  </a:lnTo>
                  <a:lnTo>
                    <a:pt x="101" y="23"/>
                  </a:lnTo>
                  <a:lnTo>
                    <a:pt x="102" y="23"/>
                  </a:lnTo>
                  <a:lnTo>
                    <a:pt x="103" y="23"/>
                  </a:lnTo>
                  <a:lnTo>
                    <a:pt x="104" y="23"/>
                  </a:lnTo>
                  <a:lnTo>
                    <a:pt x="105" y="23"/>
                  </a:lnTo>
                  <a:lnTo>
                    <a:pt x="106" y="23"/>
                  </a:lnTo>
                  <a:lnTo>
                    <a:pt x="107" y="23"/>
                  </a:lnTo>
                  <a:lnTo>
                    <a:pt x="107" y="24"/>
                  </a:lnTo>
                  <a:lnTo>
                    <a:pt x="108" y="24"/>
                  </a:lnTo>
                  <a:lnTo>
                    <a:pt x="109" y="24"/>
                  </a:lnTo>
                  <a:lnTo>
                    <a:pt x="110" y="24"/>
                  </a:lnTo>
                  <a:lnTo>
                    <a:pt x="110" y="25"/>
                  </a:lnTo>
                  <a:lnTo>
                    <a:pt x="110" y="26"/>
                  </a:lnTo>
                  <a:lnTo>
                    <a:pt x="112" y="26"/>
                  </a:lnTo>
                  <a:lnTo>
                    <a:pt x="113" y="26"/>
                  </a:lnTo>
                  <a:lnTo>
                    <a:pt x="114" y="26"/>
                  </a:lnTo>
                  <a:lnTo>
                    <a:pt x="114" y="25"/>
                  </a:lnTo>
                  <a:lnTo>
                    <a:pt x="115" y="25"/>
                  </a:lnTo>
                  <a:lnTo>
                    <a:pt x="115" y="24"/>
                  </a:lnTo>
                  <a:lnTo>
                    <a:pt x="116" y="24"/>
                  </a:lnTo>
                  <a:lnTo>
                    <a:pt x="117" y="24"/>
                  </a:lnTo>
                  <a:lnTo>
                    <a:pt x="118" y="24"/>
                  </a:lnTo>
                  <a:lnTo>
                    <a:pt x="118" y="25"/>
                  </a:lnTo>
                  <a:lnTo>
                    <a:pt x="119" y="25"/>
                  </a:lnTo>
                  <a:lnTo>
                    <a:pt x="120" y="25"/>
                  </a:lnTo>
                  <a:lnTo>
                    <a:pt x="120" y="26"/>
                  </a:lnTo>
                  <a:lnTo>
                    <a:pt x="121" y="26"/>
                  </a:lnTo>
                  <a:lnTo>
                    <a:pt x="121" y="27"/>
                  </a:lnTo>
                  <a:lnTo>
                    <a:pt x="122" y="27"/>
                  </a:lnTo>
                  <a:lnTo>
                    <a:pt x="122" y="28"/>
                  </a:lnTo>
                  <a:lnTo>
                    <a:pt x="123" y="28"/>
                  </a:lnTo>
                  <a:lnTo>
                    <a:pt x="123" y="29"/>
                  </a:lnTo>
                  <a:lnTo>
                    <a:pt x="123" y="30"/>
                  </a:lnTo>
                  <a:lnTo>
                    <a:pt x="124" y="30"/>
                  </a:lnTo>
                  <a:lnTo>
                    <a:pt x="124" y="32"/>
                  </a:lnTo>
                  <a:lnTo>
                    <a:pt x="125" y="33"/>
                  </a:lnTo>
                  <a:lnTo>
                    <a:pt x="126" y="33"/>
                  </a:lnTo>
                  <a:lnTo>
                    <a:pt x="127" y="33"/>
                  </a:lnTo>
                  <a:lnTo>
                    <a:pt x="128" y="33"/>
                  </a:lnTo>
                  <a:lnTo>
                    <a:pt x="129" y="33"/>
                  </a:lnTo>
                  <a:lnTo>
                    <a:pt x="130" y="33"/>
                  </a:lnTo>
                  <a:lnTo>
                    <a:pt x="130" y="32"/>
                  </a:lnTo>
                  <a:lnTo>
                    <a:pt x="131" y="32"/>
                  </a:lnTo>
                  <a:lnTo>
                    <a:pt x="132" y="32"/>
                  </a:lnTo>
                  <a:lnTo>
                    <a:pt x="132" y="33"/>
                  </a:lnTo>
                  <a:lnTo>
                    <a:pt x="133" y="33"/>
                  </a:lnTo>
                  <a:lnTo>
                    <a:pt x="134" y="33"/>
                  </a:lnTo>
                  <a:lnTo>
                    <a:pt x="135" y="33"/>
                  </a:lnTo>
                  <a:lnTo>
                    <a:pt x="135" y="34"/>
                  </a:lnTo>
                  <a:lnTo>
                    <a:pt x="137" y="34"/>
                  </a:lnTo>
                  <a:lnTo>
                    <a:pt x="138" y="34"/>
                  </a:lnTo>
                  <a:lnTo>
                    <a:pt x="139" y="34"/>
                  </a:lnTo>
                  <a:lnTo>
                    <a:pt x="139" y="35"/>
                  </a:lnTo>
                  <a:lnTo>
                    <a:pt x="139" y="34"/>
                  </a:lnTo>
                  <a:lnTo>
                    <a:pt x="140" y="34"/>
                  </a:lnTo>
                  <a:lnTo>
                    <a:pt x="140" y="35"/>
                  </a:lnTo>
                  <a:lnTo>
                    <a:pt x="141" y="35"/>
                  </a:lnTo>
                  <a:lnTo>
                    <a:pt x="142" y="35"/>
                  </a:lnTo>
                  <a:lnTo>
                    <a:pt x="142" y="36"/>
                  </a:lnTo>
                  <a:lnTo>
                    <a:pt x="143" y="36"/>
                  </a:lnTo>
                  <a:lnTo>
                    <a:pt x="144" y="36"/>
                  </a:lnTo>
                  <a:lnTo>
                    <a:pt x="144" y="37"/>
                  </a:lnTo>
                  <a:lnTo>
                    <a:pt x="145" y="37"/>
                  </a:lnTo>
                  <a:lnTo>
                    <a:pt x="146" y="37"/>
                  </a:lnTo>
                  <a:lnTo>
                    <a:pt x="146" y="38"/>
                  </a:lnTo>
                  <a:lnTo>
                    <a:pt x="146" y="39"/>
                  </a:lnTo>
                  <a:lnTo>
                    <a:pt x="146" y="40"/>
                  </a:lnTo>
                  <a:lnTo>
                    <a:pt x="146" y="41"/>
                  </a:lnTo>
                  <a:lnTo>
                    <a:pt x="146" y="42"/>
                  </a:lnTo>
                  <a:lnTo>
                    <a:pt x="146" y="43"/>
                  </a:lnTo>
                  <a:lnTo>
                    <a:pt x="146" y="44"/>
                  </a:lnTo>
                  <a:lnTo>
                    <a:pt x="147" y="44"/>
                  </a:lnTo>
                  <a:lnTo>
                    <a:pt x="147" y="45"/>
                  </a:lnTo>
                  <a:lnTo>
                    <a:pt x="147" y="46"/>
                  </a:lnTo>
                  <a:lnTo>
                    <a:pt x="147" y="47"/>
                  </a:lnTo>
                  <a:lnTo>
                    <a:pt x="147" y="48"/>
                  </a:lnTo>
                  <a:lnTo>
                    <a:pt x="147" y="49"/>
                  </a:lnTo>
                  <a:lnTo>
                    <a:pt x="147" y="50"/>
                  </a:lnTo>
                  <a:lnTo>
                    <a:pt x="147" y="51"/>
                  </a:lnTo>
                  <a:lnTo>
                    <a:pt x="146" y="51"/>
                  </a:lnTo>
                  <a:lnTo>
                    <a:pt x="146" y="52"/>
                  </a:lnTo>
                  <a:lnTo>
                    <a:pt x="145" y="52"/>
                  </a:lnTo>
                  <a:lnTo>
                    <a:pt x="145" y="53"/>
                  </a:lnTo>
                  <a:lnTo>
                    <a:pt x="145" y="54"/>
                  </a:lnTo>
                  <a:lnTo>
                    <a:pt x="145" y="55"/>
                  </a:lnTo>
                  <a:lnTo>
                    <a:pt x="145" y="57"/>
                  </a:lnTo>
                  <a:lnTo>
                    <a:pt x="145" y="58"/>
                  </a:lnTo>
                  <a:lnTo>
                    <a:pt x="146" y="58"/>
                  </a:lnTo>
                  <a:lnTo>
                    <a:pt x="146" y="59"/>
                  </a:lnTo>
                  <a:lnTo>
                    <a:pt x="146" y="60"/>
                  </a:lnTo>
                  <a:lnTo>
                    <a:pt x="146" y="61"/>
                  </a:lnTo>
                  <a:lnTo>
                    <a:pt x="147" y="61"/>
                  </a:lnTo>
                  <a:lnTo>
                    <a:pt x="148" y="61"/>
                  </a:lnTo>
                  <a:lnTo>
                    <a:pt x="148" y="62"/>
                  </a:lnTo>
                  <a:lnTo>
                    <a:pt x="149" y="62"/>
                  </a:lnTo>
                  <a:lnTo>
                    <a:pt x="150" y="62"/>
                  </a:lnTo>
                  <a:lnTo>
                    <a:pt x="150" y="63"/>
                  </a:lnTo>
                  <a:lnTo>
                    <a:pt x="150" y="64"/>
                  </a:lnTo>
                  <a:lnTo>
                    <a:pt x="151" y="64"/>
                  </a:lnTo>
                  <a:lnTo>
                    <a:pt x="151" y="65"/>
                  </a:lnTo>
                  <a:lnTo>
                    <a:pt x="151" y="66"/>
                  </a:lnTo>
                  <a:lnTo>
                    <a:pt x="152" y="66"/>
                  </a:lnTo>
                  <a:lnTo>
                    <a:pt x="153" y="66"/>
                  </a:lnTo>
                  <a:lnTo>
                    <a:pt x="153" y="67"/>
                  </a:lnTo>
                  <a:lnTo>
                    <a:pt x="154" y="67"/>
                  </a:lnTo>
                  <a:lnTo>
                    <a:pt x="154" y="68"/>
                  </a:lnTo>
                  <a:lnTo>
                    <a:pt x="153" y="68"/>
                  </a:lnTo>
                  <a:lnTo>
                    <a:pt x="154" y="68"/>
                  </a:lnTo>
                  <a:lnTo>
                    <a:pt x="154" y="69"/>
                  </a:lnTo>
                  <a:lnTo>
                    <a:pt x="154" y="70"/>
                  </a:lnTo>
                  <a:lnTo>
                    <a:pt x="155" y="70"/>
                  </a:lnTo>
                  <a:lnTo>
                    <a:pt x="155" y="71"/>
                  </a:lnTo>
                  <a:lnTo>
                    <a:pt x="155" y="72"/>
                  </a:lnTo>
                  <a:lnTo>
                    <a:pt x="155" y="73"/>
                  </a:lnTo>
                  <a:lnTo>
                    <a:pt x="156" y="73"/>
                  </a:lnTo>
                  <a:lnTo>
                    <a:pt x="156" y="74"/>
                  </a:lnTo>
                  <a:lnTo>
                    <a:pt x="157" y="74"/>
                  </a:lnTo>
                  <a:lnTo>
                    <a:pt x="157" y="75"/>
                  </a:lnTo>
                  <a:lnTo>
                    <a:pt x="158" y="75"/>
                  </a:lnTo>
                  <a:lnTo>
                    <a:pt x="158" y="76"/>
                  </a:lnTo>
                  <a:lnTo>
                    <a:pt x="159" y="76"/>
                  </a:lnTo>
                  <a:lnTo>
                    <a:pt x="159" y="77"/>
                  </a:lnTo>
                  <a:lnTo>
                    <a:pt x="159" y="78"/>
                  </a:lnTo>
                  <a:lnTo>
                    <a:pt x="160" y="78"/>
                  </a:lnTo>
                  <a:lnTo>
                    <a:pt x="160" y="79"/>
                  </a:lnTo>
                  <a:lnTo>
                    <a:pt x="162" y="79"/>
                  </a:lnTo>
                  <a:lnTo>
                    <a:pt x="162" y="80"/>
                  </a:lnTo>
                  <a:lnTo>
                    <a:pt x="163" y="80"/>
                  </a:lnTo>
                  <a:lnTo>
                    <a:pt x="163" y="82"/>
                  </a:lnTo>
                  <a:lnTo>
                    <a:pt x="162" y="82"/>
                  </a:lnTo>
                  <a:lnTo>
                    <a:pt x="163" y="82"/>
                  </a:lnTo>
                  <a:lnTo>
                    <a:pt x="163" y="83"/>
                  </a:lnTo>
                  <a:lnTo>
                    <a:pt x="163" y="84"/>
                  </a:lnTo>
                  <a:lnTo>
                    <a:pt x="164" y="84"/>
                  </a:lnTo>
                  <a:lnTo>
                    <a:pt x="164" y="85"/>
                  </a:lnTo>
                  <a:lnTo>
                    <a:pt x="164" y="86"/>
                  </a:lnTo>
                  <a:lnTo>
                    <a:pt x="165" y="86"/>
                  </a:lnTo>
                  <a:lnTo>
                    <a:pt x="166" y="86"/>
                  </a:lnTo>
                  <a:lnTo>
                    <a:pt x="167" y="86"/>
                  </a:lnTo>
                  <a:lnTo>
                    <a:pt x="167" y="87"/>
                  </a:lnTo>
                  <a:lnTo>
                    <a:pt x="167" y="88"/>
                  </a:lnTo>
                  <a:lnTo>
                    <a:pt x="167" y="89"/>
                  </a:lnTo>
                  <a:lnTo>
                    <a:pt x="168" y="89"/>
                  </a:lnTo>
                  <a:lnTo>
                    <a:pt x="168" y="90"/>
                  </a:lnTo>
                  <a:lnTo>
                    <a:pt x="169" y="90"/>
                  </a:lnTo>
                  <a:lnTo>
                    <a:pt x="168" y="90"/>
                  </a:lnTo>
                  <a:lnTo>
                    <a:pt x="168" y="91"/>
                  </a:lnTo>
                  <a:lnTo>
                    <a:pt x="168" y="92"/>
                  </a:lnTo>
                  <a:lnTo>
                    <a:pt x="167" y="92"/>
                  </a:lnTo>
                  <a:lnTo>
                    <a:pt x="167" y="93"/>
                  </a:lnTo>
                  <a:lnTo>
                    <a:pt x="168" y="93"/>
                  </a:lnTo>
                  <a:lnTo>
                    <a:pt x="167" y="94"/>
                  </a:lnTo>
                  <a:lnTo>
                    <a:pt x="168" y="94"/>
                  </a:lnTo>
                  <a:lnTo>
                    <a:pt x="167" y="94"/>
                  </a:lnTo>
                  <a:lnTo>
                    <a:pt x="167" y="95"/>
                  </a:lnTo>
                  <a:lnTo>
                    <a:pt x="167" y="96"/>
                  </a:lnTo>
                  <a:lnTo>
                    <a:pt x="168" y="96"/>
                  </a:lnTo>
                  <a:lnTo>
                    <a:pt x="168" y="97"/>
                  </a:lnTo>
                  <a:lnTo>
                    <a:pt x="169" y="97"/>
                  </a:lnTo>
                  <a:lnTo>
                    <a:pt x="170" y="97"/>
                  </a:lnTo>
                  <a:lnTo>
                    <a:pt x="170" y="98"/>
                  </a:lnTo>
                  <a:lnTo>
                    <a:pt x="171" y="98"/>
                  </a:lnTo>
                  <a:lnTo>
                    <a:pt x="171" y="99"/>
                  </a:lnTo>
                  <a:lnTo>
                    <a:pt x="171" y="100"/>
                  </a:lnTo>
                  <a:lnTo>
                    <a:pt x="172" y="100"/>
                  </a:lnTo>
                  <a:lnTo>
                    <a:pt x="173" y="100"/>
                  </a:lnTo>
                  <a:lnTo>
                    <a:pt x="174" y="100"/>
                  </a:lnTo>
                  <a:lnTo>
                    <a:pt x="174" y="101"/>
                  </a:lnTo>
                  <a:lnTo>
                    <a:pt x="174" y="102"/>
                  </a:lnTo>
                  <a:lnTo>
                    <a:pt x="173" y="102"/>
                  </a:lnTo>
                  <a:lnTo>
                    <a:pt x="173" y="103"/>
                  </a:lnTo>
                  <a:lnTo>
                    <a:pt x="173" y="104"/>
                  </a:lnTo>
                  <a:lnTo>
                    <a:pt x="172" y="104"/>
                  </a:lnTo>
                  <a:lnTo>
                    <a:pt x="172" y="105"/>
                  </a:lnTo>
                  <a:lnTo>
                    <a:pt x="173" y="105"/>
                  </a:lnTo>
                  <a:lnTo>
                    <a:pt x="173" y="107"/>
                  </a:lnTo>
                  <a:lnTo>
                    <a:pt x="174" y="107"/>
                  </a:lnTo>
                  <a:lnTo>
                    <a:pt x="174" y="108"/>
                  </a:lnTo>
                  <a:lnTo>
                    <a:pt x="174" y="109"/>
                  </a:lnTo>
                  <a:lnTo>
                    <a:pt x="173" y="109"/>
                  </a:lnTo>
                  <a:lnTo>
                    <a:pt x="174" y="109"/>
                  </a:lnTo>
                  <a:lnTo>
                    <a:pt x="173" y="109"/>
                  </a:lnTo>
                  <a:lnTo>
                    <a:pt x="172" y="109"/>
                  </a:lnTo>
                  <a:lnTo>
                    <a:pt x="172" y="110"/>
                  </a:lnTo>
                  <a:lnTo>
                    <a:pt x="172" y="111"/>
                  </a:lnTo>
                  <a:lnTo>
                    <a:pt x="173" y="111"/>
                  </a:lnTo>
                  <a:lnTo>
                    <a:pt x="173" y="112"/>
                  </a:lnTo>
                  <a:lnTo>
                    <a:pt x="174" y="112"/>
                  </a:lnTo>
                  <a:lnTo>
                    <a:pt x="175" y="112"/>
                  </a:lnTo>
                  <a:lnTo>
                    <a:pt x="176" y="112"/>
                  </a:lnTo>
                  <a:lnTo>
                    <a:pt x="177" y="112"/>
                  </a:lnTo>
                  <a:lnTo>
                    <a:pt x="178" y="111"/>
                  </a:lnTo>
                  <a:lnTo>
                    <a:pt x="181" y="110"/>
                  </a:lnTo>
                  <a:lnTo>
                    <a:pt x="187" y="108"/>
                  </a:lnTo>
                  <a:lnTo>
                    <a:pt x="184" y="112"/>
                  </a:lnTo>
                  <a:lnTo>
                    <a:pt x="183" y="114"/>
                  </a:lnTo>
                  <a:lnTo>
                    <a:pt x="183" y="115"/>
                  </a:lnTo>
                  <a:lnTo>
                    <a:pt x="182" y="116"/>
                  </a:lnTo>
                  <a:lnTo>
                    <a:pt x="181" y="117"/>
                  </a:lnTo>
                  <a:lnTo>
                    <a:pt x="180" y="118"/>
                  </a:lnTo>
                  <a:lnTo>
                    <a:pt x="180" y="119"/>
                  </a:lnTo>
                  <a:lnTo>
                    <a:pt x="179" y="119"/>
                  </a:lnTo>
                  <a:lnTo>
                    <a:pt x="179" y="120"/>
                  </a:lnTo>
                  <a:lnTo>
                    <a:pt x="180" y="120"/>
                  </a:lnTo>
                  <a:lnTo>
                    <a:pt x="180" y="121"/>
                  </a:lnTo>
                  <a:lnTo>
                    <a:pt x="179" y="121"/>
                  </a:lnTo>
                  <a:lnTo>
                    <a:pt x="180" y="122"/>
                  </a:lnTo>
                  <a:lnTo>
                    <a:pt x="179" y="122"/>
                  </a:lnTo>
                  <a:lnTo>
                    <a:pt x="180" y="122"/>
                  </a:lnTo>
                  <a:lnTo>
                    <a:pt x="180" y="123"/>
                  </a:lnTo>
                  <a:lnTo>
                    <a:pt x="181" y="123"/>
                  </a:lnTo>
                  <a:lnTo>
                    <a:pt x="180" y="123"/>
                  </a:lnTo>
                  <a:lnTo>
                    <a:pt x="181" y="123"/>
                  </a:lnTo>
                  <a:lnTo>
                    <a:pt x="180" y="124"/>
                  </a:lnTo>
                  <a:lnTo>
                    <a:pt x="180" y="125"/>
                  </a:lnTo>
                  <a:lnTo>
                    <a:pt x="181" y="125"/>
                  </a:lnTo>
                  <a:lnTo>
                    <a:pt x="181" y="126"/>
                  </a:lnTo>
                  <a:lnTo>
                    <a:pt x="181" y="127"/>
                  </a:lnTo>
                  <a:lnTo>
                    <a:pt x="182" y="127"/>
                  </a:lnTo>
                  <a:lnTo>
                    <a:pt x="182" y="128"/>
                  </a:lnTo>
                  <a:lnTo>
                    <a:pt x="183" y="128"/>
                  </a:lnTo>
                  <a:lnTo>
                    <a:pt x="183" y="127"/>
                  </a:lnTo>
                  <a:lnTo>
                    <a:pt x="184" y="127"/>
                  </a:lnTo>
                  <a:lnTo>
                    <a:pt x="184" y="128"/>
                  </a:lnTo>
                  <a:lnTo>
                    <a:pt x="184" y="127"/>
                  </a:lnTo>
                  <a:lnTo>
                    <a:pt x="184" y="128"/>
                  </a:lnTo>
                  <a:lnTo>
                    <a:pt x="185" y="128"/>
                  </a:lnTo>
                  <a:lnTo>
                    <a:pt x="185" y="127"/>
                  </a:lnTo>
                  <a:lnTo>
                    <a:pt x="185" y="128"/>
                  </a:lnTo>
                  <a:lnTo>
                    <a:pt x="187" y="128"/>
                  </a:lnTo>
                  <a:lnTo>
                    <a:pt x="187" y="129"/>
                  </a:lnTo>
                  <a:lnTo>
                    <a:pt x="185" y="129"/>
                  </a:lnTo>
                  <a:lnTo>
                    <a:pt x="187" y="129"/>
                  </a:lnTo>
                  <a:lnTo>
                    <a:pt x="187" y="130"/>
                  </a:lnTo>
                  <a:lnTo>
                    <a:pt x="187" y="132"/>
                  </a:lnTo>
                  <a:lnTo>
                    <a:pt x="185" y="132"/>
                  </a:lnTo>
                  <a:lnTo>
                    <a:pt x="185" y="130"/>
                  </a:lnTo>
                  <a:lnTo>
                    <a:pt x="185" y="132"/>
                  </a:lnTo>
                  <a:lnTo>
                    <a:pt x="185" y="130"/>
                  </a:lnTo>
                  <a:lnTo>
                    <a:pt x="184" y="130"/>
                  </a:lnTo>
                  <a:lnTo>
                    <a:pt x="184" y="132"/>
                  </a:lnTo>
                  <a:lnTo>
                    <a:pt x="184" y="130"/>
                  </a:lnTo>
                  <a:lnTo>
                    <a:pt x="184" y="132"/>
                  </a:lnTo>
                  <a:lnTo>
                    <a:pt x="183" y="132"/>
                  </a:lnTo>
                  <a:lnTo>
                    <a:pt x="184" y="132"/>
                  </a:lnTo>
                  <a:lnTo>
                    <a:pt x="183" y="132"/>
                  </a:lnTo>
                  <a:lnTo>
                    <a:pt x="183" y="133"/>
                  </a:lnTo>
                  <a:lnTo>
                    <a:pt x="183" y="132"/>
                  </a:lnTo>
                  <a:lnTo>
                    <a:pt x="183" y="133"/>
                  </a:lnTo>
                  <a:lnTo>
                    <a:pt x="182" y="133"/>
                  </a:lnTo>
                  <a:lnTo>
                    <a:pt x="182" y="134"/>
                  </a:lnTo>
                  <a:lnTo>
                    <a:pt x="182" y="133"/>
                  </a:lnTo>
                  <a:lnTo>
                    <a:pt x="181" y="133"/>
                  </a:lnTo>
                  <a:lnTo>
                    <a:pt x="181" y="134"/>
                  </a:lnTo>
                  <a:lnTo>
                    <a:pt x="181" y="135"/>
                  </a:lnTo>
                  <a:lnTo>
                    <a:pt x="180" y="135"/>
                  </a:lnTo>
                  <a:lnTo>
                    <a:pt x="180" y="136"/>
                  </a:lnTo>
                  <a:lnTo>
                    <a:pt x="179" y="136"/>
                  </a:lnTo>
                  <a:lnTo>
                    <a:pt x="179" y="137"/>
                  </a:lnTo>
                  <a:lnTo>
                    <a:pt x="179" y="138"/>
                  </a:lnTo>
                  <a:lnTo>
                    <a:pt x="179" y="139"/>
                  </a:lnTo>
                  <a:lnTo>
                    <a:pt x="179" y="140"/>
                  </a:lnTo>
                  <a:lnTo>
                    <a:pt x="179" y="141"/>
                  </a:lnTo>
                  <a:lnTo>
                    <a:pt x="181" y="142"/>
                  </a:lnTo>
                  <a:lnTo>
                    <a:pt x="182" y="142"/>
                  </a:lnTo>
                  <a:lnTo>
                    <a:pt x="183" y="142"/>
                  </a:lnTo>
                  <a:lnTo>
                    <a:pt x="183" y="143"/>
                  </a:lnTo>
                  <a:lnTo>
                    <a:pt x="183" y="144"/>
                  </a:lnTo>
                  <a:lnTo>
                    <a:pt x="182" y="144"/>
                  </a:lnTo>
                  <a:lnTo>
                    <a:pt x="182" y="145"/>
                  </a:lnTo>
                  <a:lnTo>
                    <a:pt x="182" y="146"/>
                  </a:lnTo>
                  <a:lnTo>
                    <a:pt x="183" y="146"/>
                  </a:lnTo>
                  <a:lnTo>
                    <a:pt x="182" y="146"/>
                  </a:lnTo>
                  <a:lnTo>
                    <a:pt x="182" y="147"/>
                  </a:lnTo>
                  <a:lnTo>
                    <a:pt x="181" y="147"/>
                  </a:lnTo>
                  <a:lnTo>
                    <a:pt x="182" y="148"/>
                  </a:lnTo>
                  <a:lnTo>
                    <a:pt x="182" y="149"/>
                  </a:lnTo>
                  <a:lnTo>
                    <a:pt x="182" y="150"/>
                  </a:lnTo>
                  <a:lnTo>
                    <a:pt x="181" y="151"/>
                  </a:lnTo>
                  <a:lnTo>
                    <a:pt x="181" y="152"/>
                  </a:lnTo>
                  <a:lnTo>
                    <a:pt x="181" y="153"/>
                  </a:lnTo>
                  <a:lnTo>
                    <a:pt x="181" y="154"/>
                  </a:lnTo>
                  <a:lnTo>
                    <a:pt x="181" y="155"/>
                  </a:lnTo>
                  <a:lnTo>
                    <a:pt x="182" y="155"/>
                  </a:lnTo>
                  <a:lnTo>
                    <a:pt x="183" y="157"/>
                  </a:lnTo>
                  <a:lnTo>
                    <a:pt x="183" y="158"/>
                  </a:lnTo>
                  <a:lnTo>
                    <a:pt x="182" y="158"/>
                  </a:lnTo>
                  <a:lnTo>
                    <a:pt x="182" y="159"/>
                  </a:lnTo>
                  <a:lnTo>
                    <a:pt x="183" y="160"/>
                  </a:lnTo>
                  <a:lnTo>
                    <a:pt x="183" y="159"/>
                  </a:lnTo>
                  <a:lnTo>
                    <a:pt x="184" y="159"/>
                  </a:lnTo>
                  <a:lnTo>
                    <a:pt x="185" y="159"/>
                  </a:lnTo>
                  <a:lnTo>
                    <a:pt x="185" y="160"/>
                  </a:lnTo>
                  <a:lnTo>
                    <a:pt x="187" y="160"/>
                  </a:lnTo>
                  <a:lnTo>
                    <a:pt x="187" y="161"/>
                  </a:lnTo>
                  <a:lnTo>
                    <a:pt x="188" y="161"/>
                  </a:lnTo>
                  <a:lnTo>
                    <a:pt x="189" y="161"/>
                  </a:lnTo>
                  <a:lnTo>
                    <a:pt x="190" y="161"/>
                  </a:lnTo>
                  <a:lnTo>
                    <a:pt x="190" y="162"/>
                  </a:lnTo>
                  <a:lnTo>
                    <a:pt x="191" y="162"/>
                  </a:lnTo>
                  <a:lnTo>
                    <a:pt x="192" y="162"/>
                  </a:lnTo>
                  <a:lnTo>
                    <a:pt x="193" y="162"/>
                  </a:lnTo>
                  <a:lnTo>
                    <a:pt x="194" y="162"/>
                  </a:lnTo>
                  <a:lnTo>
                    <a:pt x="195" y="162"/>
                  </a:lnTo>
                  <a:lnTo>
                    <a:pt x="196" y="163"/>
                  </a:lnTo>
                  <a:lnTo>
                    <a:pt x="196" y="162"/>
                  </a:lnTo>
                  <a:lnTo>
                    <a:pt x="197" y="162"/>
                  </a:lnTo>
                  <a:lnTo>
                    <a:pt x="197" y="163"/>
                  </a:lnTo>
                  <a:lnTo>
                    <a:pt x="197" y="164"/>
                  </a:lnTo>
                  <a:lnTo>
                    <a:pt x="196" y="164"/>
                  </a:lnTo>
                  <a:lnTo>
                    <a:pt x="196" y="165"/>
                  </a:lnTo>
                  <a:lnTo>
                    <a:pt x="195" y="165"/>
                  </a:lnTo>
                  <a:lnTo>
                    <a:pt x="195" y="166"/>
                  </a:lnTo>
                  <a:lnTo>
                    <a:pt x="195" y="167"/>
                  </a:lnTo>
                  <a:lnTo>
                    <a:pt x="194" y="167"/>
                  </a:lnTo>
                  <a:lnTo>
                    <a:pt x="194" y="168"/>
                  </a:lnTo>
                  <a:lnTo>
                    <a:pt x="194" y="169"/>
                  </a:lnTo>
                  <a:lnTo>
                    <a:pt x="194" y="170"/>
                  </a:lnTo>
                  <a:lnTo>
                    <a:pt x="195" y="170"/>
                  </a:lnTo>
                  <a:lnTo>
                    <a:pt x="195" y="171"/>
                  </a:lnTo>
                  <a:lnTo>
                    <a:pt x="196" y="171"/>
                  </a:lnTo>
                  <a:lnTo>
                    <a:pt x="197" y="171"/>
                  </a:lnTo>
                  <a:lnTo>
                    <a:pt x="198" y="171"/>
                  </a:lnTo>
                  <a:lnTo>
                    <a:pt x="199" y="171"/>
                  </a:lnTo>
                  <a:lnTo>
                    <a:pt x="199" y="172"/>
                  </a:lnTo>
                  <a:lnTo>
                    <a:pt x="199" y="173"/>
                  </a:lnTo>
                  <a:lnTo>
                    <a:pt x="198" y="173"/>
                  </a:lnTo>
                  <a:lnTo>
                    <a:pt x="198" y="174"/>
                  </a:lnTo>
                  <a:lnTo>
                    <a:pt x="199" y="174"/>
                  </a:lnTo>
                  <a:lnTo>
                    <a:pt x="199" y="175"/>
                  </a:lnTo>
                  <a:lnTo>
                    <a:pt x="198" y="175"/>
                  </a:lnTo>
                  <a:lnTo>
                    <a:pt x="198" y="176"/>
                  </a:lnTo>
                  <a:lnTo>
                    <a:pt x="198" y="177"/>
                  </a:lnTo>
                  <a:lnTo>
                    <a:pt x="199" y="176"/>
                  </a:lnTo>
                  <a:lnTo>
                    <a:pt x="200" y="176"/>
                  </a:lnTo>
                  <a:lnTo>
                    <a:pt x="201" y="177"/>
                  </a:lnTo>
                  <a:lnTo>
                    <a:pt x="202" y="177"/>
                  </a:lnTo>
                  <a:lnTo>
                    <a:pt x="203" y="177"/>
                  </a:lnTo>
                  <a:lnTo>
                    <a:pt x="204" y="177"/>
                  </a:lnTo>
                  <a:lnTo>
                    <a:pt x="206" y="177"/>
                  </a:lnTo>
                  <a:lnTo>
                    <a:pt x="206" y="176"/>
                  </a:lnTo>
                  <a:lnTo>
                    <a:pt x="207" y="174"/>
                  </a:lnTo>
                  <a:lnTo>
                    <a:pt x="208" y="174"/>
                  </a:lnTo>
                  <a:lnTo>
                    <a:pt x="209" y="174"/>
                  </a:lnTo>
                  <a:lnTo>
                    <a:pt x="212" y="175"/>
                  </a:lnTo>
                  <a:lnTo>
                    <a:pt x="214" y="175"/>
                  </a:lnTo>
                  <a:lnTo>
                    <a:pt x="218" y="179"/>
                  </a:lnTo>
                  <a:lnTo>
                    <a:pt x="219" y="179"/>
                  </a:lnTo>
                  <a:lnTo>
                    <a:pt x="222" y="182"/>
                  </a:lnTo>
                  <a:lnTo>
                    <a:pt x="222" y="184"/>
                  </a:lnTo>
                  <a:lnTo>
                    <a:pt x="222" y="190"/>
                  </a:lnTo>
                  <a:lnTo>
                    <a:pt x="222" y="194"/>
                  </a:lnTo>
                  <a:lnTo>
                    <a:pt x="222" y="195"/>
                  </a:lnTo>
                  <a:lnTo>
                    <a:pt x="222" y="197"/>
                  </a:lnTo>
                  <a:lnTo>
                    <a:pt x="222" y="200"/>
                  </a:lnTo>
                  <a:lnTo>
                    <a:pt x="222" y="201"/>
                  </a:lnTo>
                  <a:lnTo>
                    <a:pt x="222" y="202"/>
                  </a:lnTo>
                  <a:lnTo>
                    <a:pt x="222" y="203"/>
                  </a:lnTo>
                  <a:lnTo>
                    <a:pt x="222" y="204"/>
                  </a:lnTo>
                  <a:lnTo>
                    <a:pt x="222" y="206"/>
                  </a:lnTo>
                  <a:lnTo>
                    <a:pt x="222" y="207"/>
                  </a:lnTo>
                  <a:lnTo>
                    <a:pt x="222" y="208"/>
                  </a:lnTo>
                  <a:lnTo>
                    <a:pt x="222" y="209"/>
                  </a:lnTo>
                  <a:lnTo>
                    <a:pt x="222" y="210"/>
                  </a:lnTo>
                  <a:lnTo>
                    <a:pt x="222" y="211"/>
                  </a:lnTo>
                  <a:lnTo>
                    <a:pt x="222" y="212"/>
                  </a:lnTo>
                  <a:lnTo>
                    <a:pt x="221" y="217"/>
                  </a:lnTo>
                  <a:lnTo>
                    <a:pt x="220" y="218"/>
                  </a:lnTo>
                  <a:lnTo>
                    <a:pt x="218" y="218"/>
                  </a:lnTo>
                  <a:lnTo>
                    <a:pt x="218" y="219"/>
                  </a:lnTo>
                  <a:lnTo>
                    <a:pt x="217" y="219"/>
                  </a:lnTo>
                  <a:lnTo>
                    <a:pt x="216" y="219"/>
                  </a:lnTo>
                  <a:lnTo>
                    <a:pt x="216" y="220"/>
                  </a:lnTo>
                  <a:lnTo>
                    <a:pt x="215" y="220"/>
                  </a:lnTo>
                  <a:lnTo>
                    <a:pt x="214" y="221"/>
                  </a:lnTo>
                  <a:lnTo>
                    <a:pt x="212" y="222"/>
                  </a:lnTo>
                  <a:lnTo>
                    <a:pt x="210" y="222"/>
                  </a:lnTo>
                  <a:lnTo>
                    <a:pt x="208" y="223"/>
                  </a:lnTo>
                  <a:lnTo>
                    <a:pt x="207" y="224"/>
                  </a:lnTo>
                  <a:lnTo>
                    <a:pt x="206" y="225"/>
                  </a:lnTo>
                  <a:lnTo>
                    <a:pt x="204" y="226"/>
                  </a:lnTo>
                  <a:lnTo>
                    <a:pt x="203" y="226"/>
                  </a:lnTo>
                  <a:lnTo>
                    <a:pt x="202" y="227"/>
                  </a:lnTo>
                  <a:lnTo>
                    <a:pt x="201" y="228"/>
                  </a:lnTo>
                  <a:lnTo>
                    <a:pt x="200" y="228"/>
                  </a:lnTo>
                  <a:lnTo>
                    <a:pt x="199" y="229"/>
                  </a:lnTo>
                  <a:lnTo>
                    <a:pt x="198" y="229"/>
                  </a:lnTo>
                  <a:lnTo>
                    <a:pt x="198" y="231"/>
                  </a:lnTo>
                  <a:lnTo>
                    <a:pt x="197" y="231"/>
                  </a:lnTo>
                  <a:lnTo>
                    <a:pt x="195" y="233"/>
                  </a:lnTo>
                  <a:lnTo>
                    <a:pt x="194" y="233"/>
                  </a:lnTo>
                  <a:lnTo>
                    <a:pt x="193" y="234"/>
                  </a:lnTo>
                  <a:lnTo>
                    <a:pt x="192" y="234"/>
                  </a:lnTo>
                  <a:lnTo>
                    <a:pt x="191" y="235"/>
                  </a:lnTo>
                  <a:lnTo>
                    <a:pt x="190" y="236"/>
                  </a:lnTo>
                  <a:lnTo>
                    <a:pt x="188" y="237"/>
                  </a:lnTo>
                  <a:lnTo>
                    <a:pt x="187" y="237"/>
                  </a:lnTo>
                  <a:lnTo>
                    <a:pt x="185" y="238"/>
                  </a:lnTo>
                  <a:lnTo>
                    <a:pt x="184" y="239"/>
                  </a:lnTo>
                  <a:lnTo>
                    <a:pt x="183" y="239"/>
                  </a:lnTo>
                  <a:lnTo>
                    <a:pt x="182" y="240"/>
                  </a:lnTo>
                  <a:lnTo>
                    <a:pt x="181" y="241"/>
                  </a:lnTo>
                  <a:lnTo>
                    <a:pt x="180" y="242"/>
                  </a:lnTo>
                  <a:lnTo>
                    <a:pt x="179" y="243"/>
                  </a:lnTo>
                  <a:lnTo>
                    <a:pt x="178" y="243"/>
                  </a:lnTo>
                  <a:lnTo>
                    <a:pt x="177" y="243"/>
                  </a:lnTo>
                  <a:lnTo>
                    <a:pt x="176" y="245"/>
                  </a:lnTo>
                  <a:lnTo>
                    <a:pt x="175" y="245"/>
                  </a:lnTo>
                  <a:lnTo>
                    <a:pt x="174" y="247"/>
                  </a:lnTo>
                  <a:lnTo>
                    <a:pt x="173" y="247"/>
                  </a:lnTo>
                  <a:lnTo>
                    <a:pt x="173" y="248"/>
                  </a:lnTo>
                  <a:lnTo>
                    <a:pt x="171" y="249"/>
                  </a:lnTo>
                  <a:lnTo>
                    <a:pt x="170" y="250"/>
                  </a:lnTo>
                  <a:lnTo>
                    <a:pt x="169" y="250"/>
                  </a:lnTo>
                  <a:lnTo>
                    <a:pt x="168" y="251"/>
                  </a:lnTo>
                  <a:lnTo>
                    <a:pt x="168" y="252"/>
                  </a:lnTo>
                  <a:lnTo>
                    <a:pt x="166" y="253"/>
                  </a:lnTo>
                  <a:lnTo>
                    <a:pt x="166" y="254"/>
                  </a:lnTo>
                  <a:lnTo>
                    <a:pt x="165" y="256"/>
                  </a:lnTo>
                  <a:lnTo>
                    <a:pt x="164" y="257"/>
                  </a:lnTo>
                  <a:lnTo>
                    <a:pt x="162" y="259"/>
                  </a:lnTo>
                  <a:lnTo>
                    <a:pt x="160" y="262"/>
                  </a:lnTo>
                  <a:lnTo>
                    <a:pt x="159" y="263"/>
                  </a:lnTo>
                  <a:lnTo>
                    <a:pt x="159" y="264"/>
                  </a:lnTo>
                  <a:lnTo>
                    <a:pt x="158" y="265"/>
                  </a:lnTo>
                  <a:lnTo>
                    <a:pt x="157" y="266"/>
                  </a:lnTo>
                  <a:lnTo>
                    <a:pt x="157" y="267"/>
                  </a:lnTo>
                  <a:lnTo>
                    <a:pt x="157" y="268"/>
                  </a:lnTo>
                  <a:lnTo>
                    <a:pt x="156" y="268"/>
                  </a:lnTo>
                  <a:lnTo>
                    <a:pt x="156" y="269"/>
                  </a:lnTo>
                  <a:lnTo>
                    <a:pt x="155" y="270"/>
                  </a:lnTo>
                  <a:lnTo>
                    <a:pt x="155" y="271"/>
                  </a:lnTo>
                  <a:lnTo>
                    <a:pt x="154" y="271"/>
                  </a:lnTo>
                  <a:lnTo>
                    <a:pt x="154" y="272"/>
                  </a:lnTo>
                  <a:lnTo>
                    <a:pt x="154" y="273"/>
                  </a:lnTo>
                  <a:lnTo>
                    <a:pt x="153" y="273"/>
                  </a:lnTo>
                  <a:lnTo>
                    <a:pt x="153" y="274"/>
                  </a:lnTo>
                  <a:lnTo>
                    <a:pt x="153" y="275"/>
                  </a:lnTo>
                  <a:lnTo>
                    <a:pt x="152" y="276"/>
                  </a:lnTo>
                  <a:lnTo>
                    <a:pt x="152" y="278"/>
                  </a:lnTo>
                  <a:lnTo>
                    <a:pt x="151" y="281"/>
                  </a:lnTo>
                  <a:lnTo>
                    <a:pt x="151" y="282"/>
                  </a:lnTo>
                  <a:lnTo>
                    <a:pt x="151" y="283"/>
                  </a:lnTo>
                  <a:lnTo>
                    <a:pt x="150" y="283"/>
                  </a:lnTo>
                  <a:lnTo>
                    <a:pt x="150" y="284"/>
                  </a:lnTo>
                  <a:lnTo>
                    <a:pt x="150" y="285"/>
                  </a:lnTo>
                  <a:lnTo>
                    <a:pt x="150" y="287"/>
                  </a:lnTo>
                  <a:lnTo>
                    <a:pt x="149" y="288"/>
                  </a:lnTo>
                  <a:lnTo>
                    <a:pt x="149" y="289"/>
                  </a:lnTo>
                  <a:lnTo>
                    <a:pt x="149" y="290"/>
                  </a:lnTo>
                  <a:lnTo>
                    <a:pt x="149" y="291"/>
                  </a:lnTo>
                  <a:lnTo>
                    <a:pt x="149" y="292"/>
                  </a:lnTo>
                  <a:lnTo>
                    <a:pt x="149" y="297"/>
                  </a:lnTo>
                  <a:lnTo>
                    <a:pt x="149" y="298"/>
                  </a:lnTo>
                  <a:lnTo>
                    <a:pt x="149" y="299"/>
                  </a:lnTo>
                  <a:lnTo>
                    <a:pt x="149" y="300"/>
                  </a:lnTo>
                  <a:lnTo>
                    <a:pt x="149" y="301"/>
                  </a:lnTo>
                  <a:lnTo>
                    <a:pt x="150" y="301"/>
                  </a:lnTo>
                  <a:lnTo>
                    <a:pt x="150" y="303"/>
                  </a:lnTo>
                  <a:lnTo>
                    <a:pt x="150" y="304"/>
                  </a:lnTo>
                  <a:lnTo>
                    <a:pt x="151" y="304"/>
                  </a:lnTo>
                  <a:lnTo>
                    <a:pt x="151" y="306"/>
                  </a:lnTo>
                  <a:lnTo>
                    <a:pt x="151" y="307"/>
                  </a:lnTo>
                  <a:lnTo>
                    <a:pt x="151" y="306"/>
                  </a:lnTo>
                  <a:lnTo>
                    <a:pt x="150" y="306"/>
                  </a:lnTo>
                  <a:lnTo>
                    <a:pt x="149" y="304"/>
                  </a:lnTo>
                  <a:lnTo>
                    <a:pt x="149" y="303"/>
                  </a:lnTo>
                  <a:lnTo>
                    <a:pt x="149" y="302"/>
                  </a:lnTo>
                  <a:lnTo>
                    <a:pt x="148" y="301"/>
                  </a:lnTo>
                  <a:lnTo>
                    <a:pt x="148" y="300"/>
                  </a:lnTo>
                  <a:lnTo>
                    <a:pt x="148" y="299"/>
                  </a:lnTo>
                  <a:lnTo>
                    <a:pt x="148" y="298"/>
                  </a:lnTo>
                  <a:lnTo>
                    <a:pt x="148" y="297"/>
                  </a:lnTo>
                  <a:lnTo>
                    <a:pt x="148" y="295"/>
                  </a:lnTo>
                  <a:lnTo>
                    <a:pt x="147" y="293"/>
                  </a:lnTo>
                  <a:lnTo>
                    <a:pt x="148" y="292"/>
                  </a:lnTo>
                  <a:lnTo>
                    <a:pt x="148" y="291"/>
                  </a:lnTo>
                  <a:lnTo>
                    <a:pt x="148" y="290"/>
                  </a:lnTo>
                  <a:lnTo>
                    <a:pt x="148" y="289"/>
                  </a:lnTo>
                  <a:lnTo>
                    <a:pt x="146" y="288"/>
                  </a:lnTo>
                  <a:lnTo>
                    <a:pt x="145" y="287"/>
                  </a:lnTo>
                  <a:lnTo>
                    <a:pt x="144" y="286"/>
                  </a:lnTo>
                  <a:lnTo>
                    <a:pt x="144" y="285"/>
                  </a:lnTo>
                  <a:lnTo>
                    <a:pt x="143" y="285"/>
                  </a:lnTo>
                  <a:lnTo>
                    <a:pt x="142" y="286"/>
                  </a:lnTo>
                  <a:lnTo>
                    <a:pt x="141" y="286"/>
                  </a:lnTo>
                  <a:lnTo>
                    <a:pt x="142" y="286"/>
                  </a:lnTo>
                  <a:lnTo>
                    <a:pt x="143" y="286"/>
                  </a:lnTo>
                  <a:lnTo>
                    <a:pt x="144" y="286"/>
                  </a:lnTo>
                  <a:lnTo>
                    <a:pt x="145" y="287"/>
                  </a:lnTo>
                  <a:lnTo>
                    <a:pt x="145" y="288"/>
                  </a:lnTo>
                  <a:lnTo>
                    <a:pt x="144" y="289"/>
                  </a:lnTo>
                  <a:lnTo>
                    <a:pt x="143" y="289"/>
                  </a:lnTo>
                  <a:lnTo>
                    <a:pt x="143" y="290"/>
                  </a:lnTo>
                  <a:lnTo>
                    <a:pt x="142" y="290"/>
                  </a:lnTo>
                  <a:lnTo>
                    <a:pt x="141" y="290"/>
                  </a:lnTo>
                  <a:lnTo>
                    <a:pt x="140" y="291"/>
                  </a:lnTo>
                  <a:lnTo>
                    <a:pt x="140" y="293"/>
                  </a:lnTo>
                  <a:lnTo>
                    <a:pt x="141" y="294"/>
                  </a:lnTo>
                  <a:lnTo>
                    <a:pt x="143" y="295"/>
                  </a:lnTo>
                  <a:lnTo>
                    <a:pt x="147" y="295"/>
                  </a:lnTo>
                  <a:lnTo>
                    <a:pt x="147" y="296"/>
                  </a:lnTo>
                  <a:lnTo>
                    <a:pt x="146" y="297"/>
                  </a:lnTo>
                  <a:lnTo>
                    <a:pt x="144" y="297"/>
                  </a:lnTo>
                  <a:lnTo>
                    <a:pt x="143" y="298"/>
                  </a:lnTo>
                  <a:lnTo>
                    <a:pt x="143" y="297"/>
                  </a:lnTo>
                  <a:lnTo>
                    <a:pt x="142" y="298"/>
                  </a:lnTo>
                  <a:lnTo>
                    <a:pt x="142" y="299"/>
                  </a:lnTo>
                  <a:lnTo>
                    <a:pt x="142" y="301"/>
                  </a:lnTo>
                  <a:lnTo>
                    <a:pt x="142" y="302"/>
                  </a:lnTo>
                  <a:lnTo>
                    <a:pt x="142" y="303"/>
                  </a:lnTo>
                  <a:lnTo>
                    <a:pt x="142" y="304"/>
                  </a:lnTo>
                  <a:lnTo>
                    <a:pt x="141" y="304"/>
                  </a:lnTo>
                  <a:lnTo>
                    <a:pt x="138" y="303"/>
                  </a:lnTo>
                  <a:lnTo>
                    <a:pt x="137" y="302"/>
                  </a:lnTo>
                  <a:lnTo>
                    <a:pt x="134" y="302"/>
                  </a:lnTo>
                  <a:lnTo>
                    <a:pt x="134" y="301"/>
                  </a:lnTo>
                  <a:lnTo>
                    <a:pt x="133" y="301"/>
                  </a:lnTo>
                  <a:lnTo>
                    <a:pt x="132" y="301"/>
                  </a:lnTo>
                  <a:lnTo>
                    <a:pt x="131" y="301"/>
                  </a:lnTo>
                  <a:lnTo>
                    <a:pt x="130" y="300"/>
                  </a:lnTo>
                  <a:lnTo>
                    <a:pt x="129" y="300"/>
                  </a:lnTo>
                  <a:lnTo>
                    <a:pt x="128" y="300"/>
                  </a:lnTo>
                  <a:lnTo>
                    <a:pt x="127" y="299"/>
                  </a:lnTo>
                  <a:lnTo>
                    <a:pt x="126" y="299"/>
                  </a:lnTo>
                  <a:lnTo>
                    <a:pt x="125" y="299"/>
                  </a:lnTo>
                  <a:lnTo>
                    <a:pt x="124" y="298"/>
                  </a:lnTo>
                  <a:lnTo>
                    <a:pt x="123" y="298"/>
                  </a:lnTo>
                  <a:lnTo>
                    <a:pt x="122" y="298"/>
                  </a:lnTo>
                  <a:lnTo>
                    <a:pt x="121" y="298"/>
                  </a:lnTo>
                  <a:lnTo>
                    <a:pt x="121" y="297"/>
                  </a:lnTo>
                  <a:lnTo>
                    <a:pt x="120" y="297"/>
                  </a:lnTo>
                  <a:lnTo>
                    <a:pt x="119" y="297"/>
                  </a:lnTo>
                  <a:lnTo>
                    <a:pt x="118" y="297"/>
                  </a:lnTo>
                  <a:lnTo>
                    <a:pt x="117" y="297"/>
                  </a:lnTo>
                  <a:lnTo>
                    <a:pt x="117" y="298"/>
                  </a:lnTo>
                  <a:lnTo>
                    <a:pt x="117" y="299"/>
                  </a:lnTo>
                  <a:lnTo>
                    <a:pt x="117" y="300"/>
                  </a:lnTo>
                  <a:lnTo>
                    <a:pt x="117" y="301"/>
                  </a:lnTo>
                  <a:lnTo>
                    <a:pt x="117" y="302"/>
                  </a:lnTo>
                  <a:lnTo>
                    <a:pt x="116" y="303"/>
                  </a:lnTo>
                  <a:lnTo>
                    <a:pt x="116" y="304"/>
                  </a:lnTo>
                  <a:lnTo>
                    <a:pt x="116" y="306"/>
                  </a:lnTo>
                  <a:lnTo>
                    <a:pt x="116" y="307"/>
                  </a:lnTo>
                  <a:lnTo>
                    <a:pt x="116" y="308"/>
                  </a:lnTo>
                  <a:lnTo>
                    <a:pt x="116" y="309"/>
                  </a:lnTo>
                  <a:lnTo>
                    <a:pt x="116" y="310"/>
                  </a:lnTo>
                  <a:lnTo>
                    <a:pt x="116" y="311"/>
                  </a:lnTo>
                  <a:lnTo>
                    <a:pt x="116" y="312"/>
                  </a:lnTo>
                  <a:lnTo>
                    <a:pt x="115" y="312"/>
                  </a:lnTo>
                  <a:lnTo>
                    <a:pt x="115" y="313"/>
                  </a:lnTo>
                  <a:lnTo>
                    <a:pt x="115" y="314"/>
                  </a:lnTo>
                  <a:lnTo>
                    <a:pt x="114" y="314"/>
                  </a:lnTo>
                  <a:lnTo>
                    <a:pt x="114" y="315"/>
                  </a:lnTo>
                  <a:lnTo>
                    <a:pt x="113" y="315"/>
                  </a:lnTo>
                  <a:lnTo>
                    <a:pt x="113" y="316"/>
                  </a:lnTo>
                  <a:lnTo>
                    <a:pt x="112" y="316"/>
                  </a:lnTo>
                  <a:lnTo>
                    <a:pt x="109" y="317"/>
                  </a:lnTo>
                  <a:lnTo>
                    <a:pt x="109" y="318"/>
                  </a:lnTo>
                  <a:lnTo>
                    <a:pt x="108" y="318"/>
                  </a:lnTo>
                  <a:lnTo>
                    <a:pt x="108" y="319"/>
                  </a:lnTo>
                  <a:lnTo>
                    <a:pt x="109" y="319"/>
                  </a:lnTo>
                  <a:lnTo>
                    <a:pt x="108" y="319"/>
                  </a:lnTo>
                  <a:lnTo>
                    <a:pt x="107" y="320"/>
                  </a:lnTo>
                  <a:lnTo>
                    <a:pt x="106" y="322"/>
                  </a:lnTo>
                  <a:lnTo>
                    <a:pt x="105" y="322"/>
                  </a:lnTo>
                  <a:lnTo>
                    <a:pt x="105" y="323"/>
                  </a:lnTo>
                  <a:lnTo>
                    <a:pt x="104" y="323"/>
                  </a:lnTo>
                  <a:lnTo>
                    <a:pt x="105" y="324"/>
                  </a:lnTo>
                  <a:lnTo>
                    <a:pt x="106" y="324"/>
                  </a:lnTo>
                  <a:lnTo>
                    <a:pt x="105" y="325"/>
                  </a:lnTo>
                  <a:lnTo>
                    <a:pt x="104" y="325"/>
                  </a:lnTo>
                  <a:lnTo>
                    <a:pt x="103" y="326"/>
                  </a:lnTo>
                  <a:lnTo>
                    <a:pt x="103" y="327"/>
                  </a:lnTo>
                  <a:lnTo>
                    <a:pt x="103" y="328"/>
                  </a:lnTo>
                  <a:lnTo>
                    <a:pt x="104" y="329"/>
                  </a:lnTo>
                  <a:lnTo>
                    <a:pt x="104" y="331"/>
                  </a:lnTo>
                  <a:lnTo>
                    <a:pt x="104" y="332"/>
                  </a:lnTo>
                  <a:lnTo>
                    <a:pt x="105" y="332"/>
                  </a:lnTo>
                  <a:lnTo>
                    <a:pt x="105" y="333"/>
                  </a:lnTo>
                  <a:lnTo>
                    <a:pt x="105" y="334"/>
                  </a:lnTo>
                  <a:lnTo>
                    <a:pt x="105" y="335"/>
                  </a:lnTo>
                  <a:lnTo>
                    <a:pt x="104" y="336"/>
                  </a:lnTo>
                  <a:lnTo>
                    <a:pt x="104" y="337"/>
                  </a:lnTo>
                  <a:lnTo>
                    <a:pt x="103" y="338"/>
                  </a:lnTo>
                  <a:lnTo>
                    <a:pt x="102" y="339"/>
                  </a:lnTo>
                  <a:lnTo>
                    <a:pt x="101" y="340"/>
                  </a:lnTo>
                  <a:lnTo>
                    <a:pt x="101" y="341"/>
                  </a:lnTo>
                  <a:lnTo>
                    <a:pt x="100" y="341"/>
                  </a:lnTo>
                  <a:lnTo>
                    <a:pt x="99" y="341"/>
                  </a:lnTo>
                  <a:lnTo>
                    <a:pt x="98" y="341"/>
                  </a:lnTo>
                  <a:lnTo>
                    <a:pt x="97" y="341"/>
                  </a:lnTo>
                  <a:lnTo>
                    <a:pt x="96" y="340"/>
                  </a:lnTo>
                  <a:lnTo>
                    <a:pt x="95" y="340"/>
                  </a:lnTo>
                  <a:lnTo>
                    <a:pt x="95" y="341"/>
                  </a:lnTo>
                  <a:lnTo>
                    <a:pt x="94" y="341"/>
                  </a:lnTo>
                  <a:lnTo>
                    <a:pt x="94" y="342"/>
                  </a:lnTo>
                  <a:lnTo>
                    <a:pt x="94" y="343"/>
                  </a:lnTo>
                  <a:lnTo>
                    <a:pt x="95" y="344"/>
                  </a:lnTo>
                  <a:lnTo>
                    <a:pt x="95" y="345"/>
                  </a:lnTo>
                  <a:lnTo>
                    <a:pt x="96" y="346"/>
                  </a:lnTo>
                  <a:lnTo>
                    <a:pt x="96" y="347"/>
                  </a:lnTo>
                  <a:lnTo>
                    <a:pt x="97" y="347"/>
                  </a:lnTo>
                  <a:lnTo>
                    <a:pt x="98" y="347"/>
                  </a:lnTo>
                  <a:lnTo>
                    <a:pt x="98" y="346"/>
                  </a:lnTo>
                  <a:lnTo>
                    <a:pt x="99" y="346"/>
                  </a:lnTo>
                  <a:lnTo>
                    <a:pt x="99" y="347"/>
                  </a:lnTo>
                  <a:lnTo>
                    <a:pt x="100" y="347"/>
                  </a:lnTo>
                  <a:lnTo>
                    <a:pt x="101" y="347"/>
                  </a:lnTo>
                  <a:lnTo>
                    <a:pt x="101" y="348"/>
                  </a:lnTo>
                  <a:lnTo>
                    <a:pt x="102" y="347"/>
                  </a:lnTo>
                  <a:lnTo>
                    <a:pt x="103" y="347"/>
                  </a:lnTo>
                  <a:lnTo>
                    <a:pt x="104" y="347"/>
                  </a:lnTo>
                  <a:lnTo>
                    <a:pt x="104" y="346"/>
                  </a:lnTo>
                  <a:lnTo>
                    <a:pt x="105" y="346"/>
                  </a:lnTo>
                  <a:lnTo>
                    <a:pt x="106" y="346"/>
                  </a:lnTo>
                  <a:lnTo>
                    <a:pt x="106" y="345"/>
                  </a:lnTo>
                  <a:lnTo>
                    <a:pt x="107" y="345"/>
                  </a:lnTo>
                  <a:lnTo>
                    <a:pt x="108" y="345"/>
                  </a:lnTo>
                  <a:lnTo>
                    <a:pt x="109" y="345"/>
                  </a:lnTo>
                  <a:lnTo>
                    <a:pt x="109" y="344"/>
                  </a:lnTo>
                  <a:lnTo>
                    <a:pt x="110" y="344"/>
                  </a:lnTo>
                  <a:lnTo>
                    <a:pt x="112" y="344"/>
                  </a:lnTo>
                  <a:lnTo>
                    <a:pt x="113" y="344"/>
                  </a:lnTo>
                  <a:lnTo>
                    <a:pt x="114" y="344"/>
                  </a:lnTo>
                  <a:lnTo>
                    <a:pt x="115" y="344"/>
                  </a:lnTo>
                  <a:lnTo>
                    <a:pt x="115" y="345"/>
                  </a:lnTo>
                  <a:lnTo>
                    <a:pt x="116" y="345"/>
                  </a:lnTo>
                  <a:lnTo>
                    <a:pt x="117" y="345"/>
                  </a:lnTo>
                  <a:lnTo>
                    <a:pt x="117" y="346"/>
                  </a:lnTo>
                  <a:lnTo>
                    <a:pt x="118" y="346"/>
                  </a:lnTo>
                  <a:lnTo>
                    <a:pt x="118" y="345"/>
                  </a:lnTo>
                  <a:lnTo>
                    <a:pt x="119" y="345"/>
                  </a:lnTo>
                  <a:lnTo>
                    <a:pt x="119" y="344"/>
                  </a:lnTo>
                  <a:lnTo>
                    <a:pt x="119" y="343"/>
                  </a:lnTo>
                  <a:lnTo>
                    <a:pt x="119" y="342"/>
                  </a:lnTo>
                  <a:lnTo>
                    <a:pt x="120" y="342"/>
                  </a:lnTo>
                  <a:lnTo>
                    <a:pt x="120" y="341"/>
                  </a:lnTo>
                  <a:lnTo>
                    <a:pt x="121" y="341"/>
                  </a:lnTo>
                  <a:lnTo>
                    <a:pt x="122" y="341"/>
                  </a:lnTo>
                  <a:lnTo>
                    <a:pt x="123" y="341"/>
                  </a:lnTo>
                  <a:lnTo>
                    <a:pt x="127" y="340"/>
                  </a:lnTo>
                  <a:lnTo>
                    <a:pt x="127" y="341"/>
                  </a:lnTo>
                  <a:lnTo>
                    <a:pt x="128" y="342"/>
                  </a:lnTo>
                  <a:lnTo>
                    <a:pt x="128" y="343"/>
                  </a:lnTo>
                  <a:lnTo>
                    <a:pt x="129" y="343"/>
                  </a:lnTo>
                  <a:lnTo>
                    <a:pt x="129" y="344"/>
                  </a:lnTo>
                  <a:lnTo>
                    <a:pt x="130" y="345"/>
                  </a:lnTo>
                  <a:lnTo>
                    <a:pt x="131" y="346"/>
                  </a:lnTo>
                  <a:lnTo>
                    <a:pt x="131" y="347"/>
                  </a:lnTo>
                  <a:lnTo>
                    <a:pt x="132" y="347"/>
                  </a:lnTo>
                  <a:lnTo>
                    <a:pt x="132" y="348"/>
                  </a:lnTo>
                  <a:lnTo>
                    <a:pt x="133" y="348"/>
                  </a:lnTo>
                  <a:lnTo>
                    <a:pt x="133" y="349"/>
                  </a:lnTo>
                  <a:lnTo>
                    <a:pt x="133" y="350"/>
                  </a:lnTo>
                  <a:lnTo>
                    <a:pt x="134" y="350"/>
                  </a:lnTo>
                  <a:lnTo>
                    <a:pt x="134" y="351"/>
                  </a:lnTo>
                  <a:lnTo>
                    <a:pt x="135" y="351"/>
                  </a:lnTo>
                  <a:lnTo>
                    <a:pt x="135" y="352"/>
                  </a:lnTo>
                  <a:lnTo>
                    <a:pt x="135" y="353"/>
                  </a:lnTo>
                  <a:lnTo>
                    <a:pt x="135" y="354"/>
                  </a:lnTo>
                  <a:lnTo>
                    <a:pt x="135" y="356"/>
                  </a:lnTo>
                  <a:lnTo>
                    <a:pt x="135" y="358"/>
                  </a:lnTo>
                  <a:lnTo>
                    <a:pt x="137" y="359"/>
                  </a:lnTo>
                  <a:lnTo>
                    <a:pt x="137" y="360"/>
                  </a:lnTo>
                  <a:lnTo>
                    <a:pt x="137" y="361"/>
                  </a:lnTo>
                  <a:lnTo>
                    <a:pt x="138" y="362"/>
                  </a:lnTo>
                  <a:lnTo>
                    <a:pt x="138" y="363"/>
                  </a:lnTo>
                  <a:lnTo>
                    <a:pt x="139" y="364"/>
                  </a:lnTo>
                  <a:lnTo>
                    <a:pt x="139" y="365"/>
                  </a:lnTo>
                  <a:lnTo>
                    <a:pt x="139" y="366"/>
                  </a:lnTo>
                  <a:lnTo>
                    <a:pt x="138" y="367"/>
                  </a:lnTo>
                  <a:lnTo>
                    <a:pt x="138" y="368"/>
                  </a:lnTo>
                  <a:lnTo>
                    <a:pt x="138" y="369"/>
                  </a:lnTo>
                  <a:lnTo>
                    <a:pt x="139" y="370"/>
                  </a:lnTo>
                  <a:lnTo>
                    <a:pt x="140" y="369"/>
                  </a:lnTo>
                  <a:lnTo>
                    <a:pt x="140" y="367"/>
                  </a:lnTo>
                  <a:lnTo>
                    <a:pt x="140" y="366"/>
                  </a:lnTo>
                  <a:lnTo>
                    <a:pt x="141" y="366"/>
                  </a:lnTo>
                  <a:lnTo>
                    <a:pt x="141" y="365"/>
                  </a:lnTo>
                  <a:lnTo>
                    <a:pt x="142" y="365"/>
                  </a:lnTo>
                  <a:lnTo>
                    <a:pt x="143" y="365"/>
                  </a:lnTo>
                  <a:lnTo>
                    <a:pt x="144" y="365"/>
                  </a:lnTo>
                  <a:lnTo>
                    <a:pt x="144" y="364"/>
                  </a:lnTo>
                  <a:lnTo>
                    <a:pt x="145" y="364"/>
                  </a:lnTo>
                  <a:lnTo>
                    <a:pt x="146" y="364"/>
                  </a:lnTo>
                  <a:lnTo>
                    <a:pt x="147" y="365"/>
                  </a:lnTo>
                  <a:lnTo>
                    <a:pt x="148" y="366"/>
                  </a:lnTo>
                  <a:lnTo>
                    <a:pt x="149" y="367"/>
                  </a:lnTo>
                  <a:lnTo>
                    <a:pt x="150" y="368"/>
                  </a:lnTo>
                  <a:lnTo>
                    <a:pt x="151" y="369"/>
                  </a:lnTo>
                  <a:lnTo>
                    <a:pt x="153" y="370"/>
                  </a:lnTo>
                  <a:lnTo>
                    <a:pt x="153" y="371"/>
                  </a:lnTo>
                  <a:lnTo>
                    <a:pt x="154" y="371"/>
                  </a:lnTo>
                  <a:lnTo>
                    <a:pt x="154" y="372"/>
                  </a:lnTo>
                  <a:lnTo>
                    <a:pt x="156" y="373"/>
                  </a:lnTo>
                  <a:lnTo>
                    <a:pt x="157" y="374"/>
                  </a:lnTo>
                  <a:lnTo>
                    <a:pt x="158" y="374"/>
                  </a:lnTo>
                  <a:lnTo>
                    <a:pt x="159" y="375"/>
                  </a:lnTo>
                  <a:lnTo>
                    <a:pt x="159" y="376"/>
                  </a:lnTo>
                  <a:lnTo>
                    <a:pt x="160" y="376"/>
                  </a:lnTo>
                  <a:lnTo>
                    <a:pt x="160" y="377"/>
                  </a:lnTo>
                  <a:lnTo>
                    <a:pt x="159" y="377"/>
                  </a:lnTo>
                  <a:lnTo>
                    <a:pt x="160" y="377"/>
                  </a:lnTo>
                  <a:lnTo>
                    <a:pt x="160" y="379"/>
                  </a:lnTo>
                  <a:lnTo>
                    <a:pt x="160" y="381"/>
                  </a:lnTo>
                  <a:lnTo>
                    <a:pt x="162" y="382"/>
                  </a:lnTo>
                  <a:lnTo>
                    <a:pt x="163" y="382"/>
                  </a:lnTo>
                  <a:lnTo>
                    <a:pt x="164" y="383"/>
                  </a:lnTo>
                  <a:lnTo>
                    <a:pt x="165" y="383"/>
                  </a:lnTo>
                  <a:lnTo>
                    <a:pt x="165" y="384"/>
                  </a:lnTo>
                  <a:lnTo>
                    <a:pt x="166" y="384"/>
                  </a:lnTo>
                  <a:lnTo>
                    <a:pt x="167" y="385"/>
                  </a:lnTo>
                  <a:lnTo>
                    <a:pt x="167" y="384"/>
                  </a:lnTo>
                  <a:lnTo>
                    <a:pt x="168" y="384"/>
                  </a:lnTo>
                  <a:lnTo>
                    <a:pt x="169" y="384"/>
                  </a:lnTo>
                  <a:lnTo>
                    <a:pt x="170" y="383"/>
                  </a:lnTo>
                  <a:lnTo>
                    <a:pt x="171" y="382"/>
                  </a:lnTo>
                  <a:lnTo>
                    <a:pt x="172" y="382"/>
                  </a:lnTo>
                  <a:lnTo>
                    <a:pt x="173" y="382"/>
                  </a:lnTo>
                  <a:lnTo>
                    <a:pt x="174" y="382"/>
                  </a:lnTo>
                  <a:lnTo>
                    <a:pt x="175" y="382"/>
                  </a:lnTo>
                  <a:lnTo>
                    <a:pt x="176" y="382"/>
                  </a:lnTo>
                  <a:lnTo>
                    <a:pt x="175" y="381"/>
                  </a:lnTo>
                  <a:lnTo>
                    <a:pt x="174" y="381"/>
                  </a:lnTo>
                  <a:lnTo>
                    <a:pt x="173" y="379"/>
                  </a:lnTo>
                  <a:lnTo>
                    <a:pt x="172" y="378"/>
                  </a:lnTo>
                  <a:lnTo>
                    <a:pt x="173" y="377"/>
                  </a:lnTo>
                  <a:lnTo>
                    <a:pt x="173" y="376"/>
                  </a:lnTo>
                  <a:lnTo>
                    <a:pt x="173" y="375"/>
                  </a:lnTo>
                  <a:lnTo>
                    <a:pt x="173" y="374"/>
                  </a:lnTo>
                  <a:lnTo>
                    <a:pt x="173" y="373"/>
                  </a:lnTo>
                  <a:lnTo>
                    <a:pt x="173" y="372"/>
                  </a:lnTo>
                  <a:lnTo>
                    <a:pt x="173" y="371"/>
                  </a:lnTo>
                  <a:lnTo>
                    <a:pt x="173" y="369"/>
                  </a:lnTo>
                  <a:lnTo>
                    <a:pt x="173" y="368"/>
                  </a:lnTo>
                  <a:lnTo>
                    <a:pt x="173" y="367"/>
                  </a:lnTo>
                  <a:lnTo>
                    <a:pt x="173" y="366"/>
                  </a:lnTo>
                  <a:lnTo>
                    <a:pt x="174" y="364"/>
                  </a:lnTo>
                  <a:lnTo>
                    <a:pt x="174" y="363"/>
                  </a:lnTo>
                  <a:lnTo>
                    <a:pt x="174" y="362"/>
                  </a:lnTo>
                  <a:lnTo>
                    <a:pt x="175" y="362"/>
                  </a:lnTo>
                  <a:lnTo>
                    <a:pt x="175" y="361"/>
                  </a:lnTo>
                  <a:lnTo>
                    <a:pt x="175" y="359"/>
                  </a:lnTo>
                  <a:lnTo>
                    <a:pt x="175" y="358"/>
                  </a:lnTo>
                  <a:lnTo>
                    <a:pt x="176" y="358"/>
                  </a:lnTo>
                  <a:lnTo>
                    <a:pt x="176" y="357"/>
                  </a:lnTo>
                  <a:lnTo>
                    <a:pt x="176" y="356"/>
                  </a:lnTo>
                  <a:lnTo>
                    <a:pt x="176" y="354"/>
                  </a:lnTo>
                  <a:lnTo>
                    <a:pt x="177" y="354"/>
                  </a:lnTo>
                  <a:lnTo>
                    <a:pt x="177" y="353"/>
                  </a:lnTo>
                  <a:lnTo>
                    <a:pt x="177" y="352"/>
                  </a:lnTo>
                  <a:lnTo>
                    <a:pt x="178" y="351"/>
                  </a:lnTo>
                  <a:lnTo>
                    <a:pt x="180" y="350"/>
                  </a:lnTo>
                  <a:lnTo>
                    <a:pt x="180" y="351"/>
                  </a:lnTo>
                  <a:lnTo>
                    <a:pt x="179" y="351"/>
                  </a:lnTo>
                  <a:lnTo>
                    <a:pt x="179" y="352"/>
                  </a:lnTo>
                  <a:lnTo>
                    <a:pt x="178" y="353"/>
                  </a:lnTo>
                  <a:lnTo>
                    <a:pt x="178" y="354"/>
                  </a:lnTo>
                  <a:lnTo>
                    <a:pt x="177" y="354"/>
                  </a:lnTo>
                  <a:lnTo>
                    <a:pt x="177" y="356"/>
                  </a:lnTo>
                  <a:lnTo>
                    <a:pt x="177" y="357"/>
                  </a:lnTo>
                  <a:lnTo>
                    <a:pt x="176" y="357"/>
                  </a:lnTo>
                  <a:lnTo>
                    <a:pt x="176" y="358"/>
                  </a:lnTo>
                  <a:lnTo>
                    <a:pt x="176" y="359"/>
                  </a:lnTo>
                  <a:lnTo>
                    <a:pt x="176" y="360"/>
                  </a:lnTo>
                  <a:lnTo>
                    <a:pt x="176" y="361"/>
                  </a:lnTo>
                  <a:lnTo>
                    <a:pt x="176" y="362"/>
                  </a:lnTo>
                  <a:lnTo>
                    <a:pt x="175" y="362"/>
                  </a:lnTo>
                  <a:lnTo>
                    <a:pt x="175" y="363"/>
                  </a:lnTo>
                  <a:lnTo>
                    <a:pt x="175" y="364"/>
                  </a:lnTo>
                  <a:lnTo>
                    <a:pt x="175" y="365"/>
                  </a:lnTo>
                  <a:lnTo>
                    <a:pt x="174" y="366"/>
                  </a:lnTo>
                  <a:lnTo>
                    <a:pt x="174" y="367"/>
                  </a:lnTo>
                  <a:lnTo>
                    <a:pt x="175" y="366"/>
                  </a:lnTo>
                  <a:lnTo>
                    <a:pt x="175" y="365"/>
                  </a:lnTo>
                  <a:lnTo>
                    <a:pt x="176" y="365"/>
                  </a:lnTo>
                  <a:lnTo>
                    <a:pt x="176" y="364"/>
                  </a:lnTo>
                  <a:lnTo>
                    <a:pt x="176" y="363"/>
                  </a:lnTo>
                  <a:lnTo>
                    <a:pt x="176" y="362"/>
                  </a:lnTo>
                  <a:lnTo>
                    <a:pt x="176" y="361"/>
                  </a:lnTo>
                  <a:lnTo>
                    <a:pt x="177" y="360"/>
                  </a:lnTo>
                  <a:lnTo>
                    <a:pt x="178" y="360"/>
                  </a:lnTo>
                  <a:lnTo>
                    <a:pt x="179" y="360"/>
                  </a:lnTo>
                  <a:lnTo>
                    <a:pt x="180" y="360"/>
                  </a:lnTo>
                  <a:lnTo>
                    <a:pt x="179" y="360"/>
                  </a:lnTo>
                  <a:lnTo>
                    <a:pt x="179" y="359"/>
                  </a:lnTo>
                  <a:lnTo>
                    <a:pt x="180" y="359"/>
                  </a:lnTo>
                  <a:lnTo>
                    <a:pt x="179" y="359"/>
                  </a:lnTo>
                  <a:lnTo>
                    <a:pt x="179" y="360"/>
                  </a:lnTo>
                  <a:lnTo>
                    <a:pt x="178" y="360"/>
                  </a:lnTo>
                  <a:lnTo>
                    <a:pt x="178" y="359"/>
                  </a:lnTo>
                  <a:lnTo>
                    <a:pt x="179" y="358"/>
                  </a:lnTo>
                  <a:lnTo>
                    <a:pt x="178" y="357"/>
                  </a:lnTo>
                  <a:lnTo>
                    <a:pt x="179" y="357"/>
                  </a:lnTo>
                  <a:lnTo>
                    <a:pt x="178" y="356"/>
                  </a:lnTo>
                  <a:lnTo>
                    <a:pt x="179" y="356"/>
                  </a:lnTo>
                  <a:lnTo>
                    <a:pt x="179" y="354"/>
                  </a:lnTo>
                  <a:lnTo>
                    <a:pt x="180" y="353"/>
                  </a:lnTo>
                  <a:lnTo>
                    <a:pt x="179" y="353"/>
                  </a:lnTo>
                  <a:lnTo>
                    <a:pt x="179" y="352"/>
                  </a:lnTo>
                  <a:lnTo>
                    <a:pt x="180" y="352"/>
                  </a:lnTo>
                  <a:lnTo>
                    <a:pt x="180" y="351"/>
                  </a:lnTo>
                  <a:lnTo>
                    <a:pt x="181" y="351"/>
                  </a:lnTo>
                  <a:lnTo>
                    <a:pt x="181" y="350"/>
                  </a:lnTo>
                  <a:lnTo>
                    <a:pt x="182" y="350"/>
                  </a:lnTo>
                  <a:lnTo>
                    <a:pt x="183" y="349"/>
                  </a:lnTo>
                  <a:lnTo>
                    <a:pt x="184" y="348"/>
                  </a:lnTo>
                  <a:lnTo>
                    <a:pt x="185" y="348"/>
                  </a:lnTo>
                  <a:lnTo>
                    <a:pt x="187" y="348"/>
                  </a:lnTo>
                  <a:lnTo>
                    <a:pt x="188" y="347"/>
                  </a:lnTo>
                  <a:lnTo>
                    <a:pt x="189" y="346"/>
                  </a:lnTo>
                  <a:lnTo>
                    <a:pt x="189" y="345"/>
                  </a:lnTo>
                  <a:lnTo>
                    <a:pt x="190" y="345"/>
                  </a:lnTo>
                  <a:lnTo>
                    <a:pt x="191" y="346"/>
                  </a:lnTo>
                  <a:lnTo>
                    <a:pt x="190" y="346"/>
                  </a:lnTo>
                  <a:lnTo>
                    <a:pt x="190" y="347"/>
                  </a:lnTo>
                  <a:lnTo>
                    <a:pt x="190" y="348"/>
                  </a:lnTo>
                  <a:lnTo>
                    <a:pt x="190" y="349"/>
                  </a:lnTo>
                  <a:lnTo>
                    <a:pt x="190" y="350"/>
                  </a:lnTo>
                  <a:lnTo>
                    <a:pt x="190" y="351"/>
                  </a:lnTo>
                  <a:lnTo>
                    <a:pt x="190" y="353"/>
                  </a:lnTo>
                  <a:lnTo>
                    <a:pt x="189" y="354"/>
                  </a:lnTo>
                  <a:lnTo>
                    <a:pt x="189" y="356"/>
                  </a:lnTo>
                  <a:lnTo>
                    <a:pt x="189" y="357"/>
                  </a:lnTo>
                  <a:lnTo>
                    <a:pt x="188" y="358"/>
                  </a:lnTo>
                  <a:lnTo>
                    <a:pt x="188" y="360"/>
                  </a:lnTo>
                  <a:lnTo>
                    <a:pt x="188" y="361"/>
                  </a:lnTo>
                  <a:lnTo>
                    <a:pt x="188" y="362"/>
                  </a:lnTo>
                  <a:lnTo>
                    <a:pt x="188" y="363"/>
                  </a:lnTo>
                  <a:lnTo>
                    <a:pt x="188" y="364"/>
                  </a:lnTo>
                  <a:lnTo>
                    <a:pt x="188" y="365"/>
                  </a:lnTo>
                  <a:lnTo>
                    <a:pt x="188" y="366"/>
                  </a:lnTo>
                  <a:lnTo>
                    <a:pt x="188" y="368"/>
                  </a:lnTo>
                  <a:lnTo>
                    <a:pt x="188" y="369"/>
                  </a:lnTo>
                  <a:lnTo>
                    <a:pt x="187" y="369"/>
                  </a:lnTo>
                  <a:lnTo>
                    <a:pt x="187" y="370"/>
                  </a:lnTo>
                  <a:lnTo>
                    <a:pt x="187" y="371"/>
                  </a:lnTo>
                  <a:lnTo>
                    <a:pt x="187" y="373"/>
                  </a:lnTo>
                  <a:lnTo>
                    <a:pt x="187" y="374"/>
                  </a:lnTo>
                  <a:lnTo>
                    <a:pt x="185" y="375"/>
                  </a:lnTo>
                  <a:lnTo>
                    <a:pt x="185" y="376"/>
                  </a:lnTo>
                  <a:lnTo>
                    <a:pt x="185" y="377"/>
                  </a:lnTo>
                  <a:lnTo>
                    <a:pt x="187" y="378"/>
                  </a:lnTo>
                  <a:lnTo>
                    <a:pt x="187" y="379"/>
                  </a:lnTo>
                  <a:lnTo>
                    <a:pt x="187" y="381"/>
                  </a:lnTo>
                  <a:lnTo>
                    <a:pt x="185" y="381"/>
                  </a:lnTo>
                  <a:lnTo>
                    <a:pt x="185" y="382"/>
                  </a:lnTo>
                  <a:lnTo>
                    <a:pt x="185" y="383"/>
                  </a:lnTo>
                  <a:lnTo>
                    <a:pt x="184" y="384"/>
                  </a:lnTo>
                  <a:lnTo>
                    <a:pt x="184" y="385"/>
                  </a:lnTo>
                  <a:lnTo>
                    <a:pt x="184" y="387"/>
                  </a:lnTo>
                  <a:lnTo>
                    <a:pt x="184" y="391"/>
                  </a:lnTo>
                  <a:lnTo>
                    <a:pt x="184" y="392"/>
                  </a:lnTo>
                  <a:lnTo>
                    <a:pt x="184" y="393"/>
                  </a:lnTo>
                  <a:lnTo>
                    <a:pt x="184" y="394"/>
                  </a:lnTo>
                  <a:lnTo>
                    <a:pt x="185" y="395"/>
                  </a:lnTo>
                  <a:lnTo>
                    <a:pt x="185" y="396"/>
                  </a:lnTo>
                  <a:lnTo>
                    <a:pt x="184" y="398"/>
                  </a:lnTo>
                  <a:lnTo>
                    <a:pt x="184" y="399"/>
                  </a:lnTo>
                  <a:lnTo>
                    <a:pt x="183" y="400"/>
                  </a:lnTo>
                  <a:lnTo>
                    <a:pt x="183" y="401"/>
                  </a:lnTo>
                  <a:lnTo>
                    <a:pt x="183" y="402"/>
                  </a:lnTo>
                  <a:lnTo>
                    <a:pt x="182" y="402"/>
                  </a:lnTo>
                  <a:lnTo>
                    <a:pt x="183" y="402"/>
                  </a:lnTo>
                  <a:lnTo>
                    <a:pt x="182" y="403"/>
                  </a:lnTo>
                  <a:lnTo>
                    <a:pt x="183" y="403"/>
                  </a:lnTo>
                  <a:lnTo>
                    <a:pt x="183" y="404"/>
                  </a:lnTo>
                  <a:lnTo>
                    <a:pt x="183" y="406"/>
                  </a:lnTo>
                  <a:lnTo>
                    <a:pt x="183" y="407"/>
                  </a:lnTo>
                  <a:lnTo>
                    <a:pt x="182" y="408"/>
                  </a:lnTo>
                  <a:lnTo>
                    <a:pt x="182" y="409"/>
                  </a:lnTo>
                  <a:lnTo>
                    <a:pt x="182" y="411"/>
                  </a:lnTo>
                  <a:lnTo>
                    <a:pt x="182" y="412"/>
                  </a:lnTo>
                  <a:lnTo>
                    <a:pt x="184" y="413"/>
                  </a:lnTo>
                  <a:lnTo>
                    <a:pt x="184" y="414"/>
                  </a:lnTo>
                  <a:lnTo>
                    <a:pt x="183" y="415"/>
                  </a:lnTo>
                  <a:lnTo>
                    <a:pt x="183" y="416"/>
                  </a:lnTo>
                  <a:lnTo>
                    <a:pt x="183" y="417"/>
                  </a:lnTo>
                  <a:lnTo>
                    <a:pt x="182" y="418"/>
                  </a:lnTo>
                  <a:lnTo>
                    <a:pt x="182" y="419"/>
                  </a:lnTo>
                  <a:lnTo>
                    <a:pt x="182" y="420"/>
                  </a:lnTo>
                  <a:lnTo>
                    <a:pt x="182" y="421"/>
                  </a:lnTo>
                  <a:lnTo>
                    <a:pt x="181" y="422"/>
                  </a:lnTo>
                  <a:lnTo>
                    <a:pt x="181" y="423"/>
                  </a:lnTo>
                  <a:lnTo>
                    <a:pt x="181" y="424"/>
                  </a:lnTo>
                  <a:lnTo>
                    <a:pt x="181" y="425"/>
                  </a:lnTo>
                  <a:lnTo>
                    <a:pt x="182" y="426"/>
                  </a:lnTo>
                  <a:lnTo>
                    <a:pt x="182" y="427"/>
                  </a:lnTo>
                  <a:lnTo>
                    <a:pt x="181" y="427"/>
                  </a:lnTo>
                  <a:lnTo>
                    <a:pt x="181" y="428"/>
                  </a:lnTo>
                  <a:lnTo>
                    <a:pt x="181" y="429"/>
                  </a:lnTo>
                  <a:lnTo>
                    <a:pt x="181" y="431"/>
                  </a:lnTo>
                  <a:lnTo>
                    <a:pt x="181" y="432"/>
                  </a:lnTo>
                  <a:lnTo>
                    <a:pt x="180" y="433"/>
                  </a:lnTo>
                  <a:lnTo>
                    <a:pt x="180" y="435"/>
                  </a:lnTo>
                  <a:lnTo>
                    <a:pt x="180" y="436"/>
                  </a:lnTo>
                  <a:lnTo>
                    <a:pt x="180" y="439"/>
                  </a:lnTo>
                  <a:lnTo>
                    <a:pt x="179" y="440"/>
                  </a:lnTo>
                  <a:lnTo>
                    <a:pt x="179" y="442"/>
                  </a:lnTo>
                  <a:lnTo>
                    <a:pt x="179" y="443"/>
                  </a:lnTo>
                  <a:lnTo>
                    <a:pt x="179" y="444"/>
                  </a:lnTo>
                  <a:lnTo>
                    <a:pt x="178" y="446"/>
                  </a:lnTo>
                  <a:lnTo>
                    <a:pt x="178" y="447"/>
                  </a:lnTo>
                  <a:lnTo>
                    <a:pt x="178" y="448"/>
                  </a:lnTo>
                  <a:lnTo>
                    <a:pt x="178" y="449"/>
                  </a:lnTo>
                  <a:lnTo>
                    <a:pt x="178" y="453"/>
                  </a:lnTo>
                  <a:lnTo>
                    <a:pt x="178" y="454"/>
                  </a:lnTo>
                  <a:lnTo>
                    <a:pt x="178" y="456"/>
                  </a:lnTo>
                  <a:lnTo>
                    <a:pt x="179" y="456"/>
                  </a:lnTo>
                  <a:lnTo>
                    <a:pt x="179" y="460"/>
                  </a:lnTo>
                  <a:lnTo>
                    <a:pt x="180" y="461"/>
                  </a:lnTo>
                  <a:lnTo>
                    <a:pt x="179" y="462"/>
                  </a:lnTo>
                  <a:lnTo>
                    <a:pt x="179" y="463"/>
                  </a:lnTo>
                  <a:lnTo>
                    <a:pt x="179" y="464"/>
                  </a:lnTo>
                  <a:lnTo>
                    <a:pt x="179" y="465"/>
                  </a:lnTo>
                  <a:lnTo>
                    <a:pt x="179" y="466"/>
                  </a:lnTo>
                  <a:lnTo>
                    <a:pt x="179" y="467"/>
                  </a:lnTo>
                  <a:lnTo>
                    <a:pt x="179" y="468"/>
                  </a:lnTo>
                  <a:lnTo>
                    <a:pt x="179" y="469"/>
                  </a:lnTo>
                  <a:lnTo>
                    <a:pt x="178" y="469"/>
                  </a:lnTo>
                  <a:lnTo>
                    <a:pt x="178" y="470"/>
                  </a:lnTo>
                  <a:lnTo>
                    <a:pt x="178" y="471"/>
                  </a:lnTo>
                  <a:lnTo>
                    <a:pt x="177" y="472"/>
                  </a:lnTo>
                  <a:lnTo>
                    <a:pt x="177" y="474"/>
                  </a:lnTo>
                  <a:lnTo>
                    <a:pt x="177" y="475"/>
                  </a:lnTo>
                  <a:lnTo>
                    <a:pt x="177" y="476"/>
                  </a:lnTo>
                  <a:lnTo>
                    <a:pt x="177" y="477"/>
                  </a:lnTo>
                  <a:lnTo>
                    <a:pt x="177" y="479"/>
                  </a:lnTo>
                  <a:lnTo>
                    <a:pt x="177" y="481"/>
                  </a:lnTo>
                  <a:lnTo>
                    <a:pt x="176" y="481"/>
                  </a:lnTo>
                  <a:lnTo>
                    <a:pt x="176" y="482"/>
                  </a:lnTo>
                  <a:lnTo>
                    <a:pt x="176" y="484"/>
                  </a:lnTo>
                  <a:lnTo>
                    <a:pt x="176" y="485"/>
                  </a:lnTo>
                  <a:lnTo>
                    <a:pt x="177" y="485"/>
                  </a:lnTo>
                  <a:lnTo>
                    <a:pt x="177" y="486"/>
                  </a:lnTo>
                  <a:lnTo>
                    <a:pt x="177" y="485"/>
                  </a:lnTo>
                  <a:lnTo>
                    <a:pt x="178" y="485"/>
                  </a:lnTo>
                  <a:lnTo>
                    <a:pt x="178" y="486"/>
                  </a:lnTo>
                  <a:lnTo>
                    <a:pt x="178" y="487"/>
                  </a:lnTo>
                  <a:lnTo>
                    <a:pt x="177" y="488"/>
                  </a:lnTo>
                  <a:lnTo>
                    <a:pt x="176" y="488"/>
                  </a:lnTo>
                  <a:lnTo>
                    <a:pt x="171" y="489"/>
                  </a:lnTo>
                  <a:lnTo>
                    <a:pt x="162" y="490"/>
                  </a:lnTo>
                  <a:lnTo>
                    <a:pt x="155" y="489"/>
                  </a:lnTo>
                  <a:lnTo>
                    <a:pt x="147" y="490"/>
                  </a:lnTo>
                  <a:lnTo>
                    <a:pt x="143" y="490"/>
                  </a:lnTo>
                  <a:lnTo>
                    <a:pt x="139" y="490"/>
                  </a:lnTo>
                  <a:lnTo>
                    <a:pt x="129" y="490"/>
                  </a:lnTo>
                  <a:lnTo>
                    <a:pt x="113" y="490"/>
                  </a:lnTo>
                  <a:lnTo>
                    <a:pt x="99" y="490"/>
                  </a:lnTo>
                  <a:lnTo>
                    <a:pt x="74" y="489"/>
                  </a:lnTo>
                  <a:lnTo>
                    <a:pt x="73" y="489"/>
                  </a:lnTo>
                  <a:lnTo>
                    <a:pt x="73" y="488"/>
                  </a:lnTo>
                  <a:lnTo>
                    <a:pt x="72" y="488"/>
                  </a:lnTo>
                  <a:lnTo>
                    <a:pt x="71" y="488"/>
                  </a:lnTo>
                  <a:lnTo>
                    <a:pt x="70" y="488"/>
                  </a:lnTo>
                  <a:lnTo>
                    <a:pt x="69" y="488"/>
                  </a:lnTo>
                  <a:lnTo>
                    <a:pt x="67" y="487"/>
                  </a:lnTo>
                  <a:lnTo>
                    <a:pt x="67" y="488"/>
                  </a:lnTo>
                  <a:lnTo>
                    <a:pt x="66" y="488"/>
                  </a:lnTo>
                  <a:lnTo>
                    <a:pt x="65" y="487"/>
                  </a:lnTo>
                  <a:lnTo>
                    <a:pt x="64" y="487"/>
                  </a:lnTo>
                  <a:lnTo>
                    <a:pt x="62" y="487"/>
                  </a:lnTo>
                  <a:lnTo>
                    <a:pt x="60" y="487"/>
                  </a:lnTo>
                  <a:lnTo>
                    <a:pt x="59" y="487"/>
                  </a:lnTo>
                  <a:lnTo>
                    <a:pt x="59" y="486"/>
                  </a:lnTo>
                  <a:lnTo>
                    <a:pt x="58" y="485"/>
                  </a:lnTo>
                  <a:lnTo>
                    <a:pt x="57" y="485"/>
                  </a:lnTo>
                  <a:lnTo>
                    <a:pt x="56" y="485"/>
                  </a:lnTo>
                  <a:lnTo>
                    <a:pt x="55" y="485"/>
                  </a:lnTo>
                  <a:lnTo>
                    <a:pt x="55" y="484"/>
                  </a:lnTo>
                  <a:lnTo>
                    <a:pt x="54" y="484"/>
                  </a:lnTo>
                  <a:lnTo>
                    <a:pt x="53" y="484"/>
                  </a:lnTo>
                  <a:lnTo>
                    <a:pt x="52" y="484"/>
                  </a:lnTo>
                  <a:lnTo>
                    <a:pt x="51" y="485"/>
                  </a:lnTo>
                  <a:lnTo>
                    <a:pt x="51" y="486"/>
                  </a:lnTo>
                  <a:lnTo>
                    <a:pt x="51" y="487"/>
                  </a:lnTo>
                  <a:lnTo>
                    <a:pt x="51" y="488"/>
                  </a:lnTo>
                  <a:lnTo>
                    <a:pt x="50" y="488"/>
                  </a:lnTo>
                  <a:lnTo>
                    <a:pt x="49" y="488"/>
                  </a:lnTo>
                  <a:lnTo>
                    <a:pt x="48" y="489"/>
                  </a:lnTo>
                  <a:lnTo>
                    <a:pt x="47" y="489"/>
                  </a:lnTo>
                  <a:lnTo>
                    <a:pt x="46" y="489"/>
                  </a:lnTo>
                  <a:lnTo>
                    <a:pt x="45" y="489"/>
                  </a:lnTo>
                  <a:lnTo>
                    <a:pt x="42" y="488"/>
                  </a:lnTo>
                  <a:lnTo>
                    <a:pt x="40" y="487"/>
                  </a:lnTo>
                  <a:lnTo>
                    <a:pt x="39" y="486"/>
                  </a:lnTo>
                  <a:lnTo>
                    <a:pt x="39" y="485"/>
                  </a:lnTo>
                  <a:lnTo>
                    <a:pt x="38" y="485"/>
                  </a:lnTo>
                  <a:lnTo>
                    <a:pt x="38" y="471"/>
                  </a:lnTo>
                  <a:lnTo>
                    <a:pt x="38" y="448"/>
                  </a:lnTo>
                  <a:lnTo>
                    <a:pt x="38" y="427"/>
                  </a:lnTo>
                  <a:lnTo>
                    <a:pt x="37" y="425"/>
                  </a:lnTo>
                  <a:lnTo>
                    <a:pt x="31" y="413"/>
                  </a:lnTo>
                  <a:lnTo>
                    <a:pt x="27" y="404"/>
                  </a:lnTo>
                  <a:lnTo>
                    <a:pt x="26" y="387"/>
                  </a:lnTo>
                  <a:lnTo>
                    <a:pt x="31" y="362"/>
                  </a:lnTo>
                  <a:lnTo>
                    <a:pt x="31" y="361"/>
                  </a:lnTo>
                  <a:lnTo>
                    <a:pt x="31" y="357"/>
                  </a:lnTo>
                  <a:lnTo>
                    <a:pt x="28" y="336"/>
                  </a:lnTo>
                  <a:lnTo>
                    <a:pt x="29" y="334"/>
                  </a:lnTo>
                  <a:lnTo>
                    <a:pt x="29" y="333"/>
                  </a:lnTo>
                  <a:lnTo>
                    <a:pt x="18" y="331"/>
                  </a:lnTo>
                  <a:lnTo>
                    <a:pt x="15" y="329"/>
                  </a:lnTo>
                  <a:lnTo>
                    <a:pt x="14" y="329"/>
                  </a:lnTo>
                  <a:lnTo>
                    <a:pt x="13" y="328"/>
                  </a:lnTo>
                  <a:lnTo>
                    <a:pt x="8" y="322"/>
                  </a:lnTo>
                  <a:lnTo>
                    <a:pt x="0" y="301"/>
                  </a:lnTo>
                  <a:lnTo>
                    <a:pt x="8" y="274"/>
                  </a:lnTo>
                  <a:lnTo>
                    <a:pt x="13" y="271"/>
                  </a:lnTo>
                  <a:lnTo>
                    <a:pt x="14" y="268"/>
                  </a:lnTo>
                  <a:lnTo>
                    <a:pt x="14" y="265"/>
                  </a:lnTo>
                  <a:lnTo>
                    <a:pt x="14" y="261"/>
                  </a:lnTo>
                  <a:lnTo>
                    <a:pt x="14" y="259"/>
                  </a:lnTo>
                  <a:lnTo>
                    <a:pt x="14" y="258"/>
                  </a:lnTo>
                  <a:lnTo>
                    <a:pt x="13" y="254"/>
                  </a:lnTo>
                  <a:lnTo>
                    <a:pt x="13" y="243"/>
                  </a:lnTo>
                  <a:lnTo>
                    <a:pt x="12" y="243"/>
                  </a:lnTo>
                  <a:lnTo>
                    <a:pt x="9" y="243"/>
                  </a:lnTo>
                  <a:lnTo>
                    <a:pt x="8" y="240"/>
                  </a:lnTo>
                  <a:lnTo>
                    <a:pt x="8" y="235"/>
                  </a:lnTo>
                  <a:lnTo>
                    <a:pt x="9" y="231"/>
                  </a:lnTo>
                  <a:lnTo>
                    <a:pt x="10" y="227"/>
                  </a:lnTo>
                  <a:lnTo>
                    <a:pt x="12" y="225"/>
                  </a:lnTo>
                  <a:lnTo>
                    <a:pt x="16" y="217"/>
                  </a:lnTo>
                  <a:lnTo>
                    <a:pt x="17" y="201"/>
                  </a:lnTo>
                  <a:lnTo>
                    <a:pt x="18" y="192"/>
                  </a:lnTo>
                  <a:lnTo>
                    <a:pt x="19" y="179"/>
                  </a:lnTo>
                  <a:lnTo>
                    <a:pt x="19" y="170"/>
                  </a:lnTo>
                  <a:lnTo>
                    <a:pt x="19" y="159"/>
                  </a:lnTo>
                  <a:lnTo>
                    <a:pt x="17" y="137"/>
                  </a:lnTo>
                  <a:lnTo>
                    <a:pt x="15" y="114"/>
                  </a:lnTo>
                  <a:lnTo>
                    <a:pt x="13" y="94"/>
                  </a:lnTo>
                  <a:lnTo>
                    <a:pt x="13" y="89"/>
                  </a:lnTo>
                  <a:lnTo>
                    <a:pt x="14" y="74"/>
                  </a:lnTo>
                  <a:lnTo>
                    <a:pt x="14" y="66"/>
                  </a:lnTo>
                  <a:lnTo>
                    <a:pt x="14" y="58"/>
                  </a:lnTo>
                  <a:lnTo>
                    <a:pt x="15" y="46"/>
                  </a:lnTo>
                  <a:lnTo>
                    <a:pt x="14" y="40"/>
                  </a:lnTo>
                  <a:lnTo>
                    <a:pt x="13" y="33"/>
                  </a:lnTo>
                  <a:lnTo>
                    <a:pt x="10" y="18"/>
                  </a:lnTo>
                  <a:lnTo>
                    <a:pt x="4" y="9"/>
                  </a:lnTo>
                  <a:lnTo>
                    <a:pt x="8" y="8"/>
                  </a:lnTo>
                  <a:lnTo>
                    <a:pt x="9" y="7"/>
                  </a:lnTo>
                  <a:lnTo>
                    <a:pt x="10" y="5"/>
                  </a:lnTo>
                  <a:lnTo>
                    <a:pt x="12" y="5"/>
                  </a:lnTo>
                  <a:lnTo>
                    <a:pt x="13" y="5"/>
                  </a:lnTo>
                  <a:lnTo>
                    <a:pt x="13" y="4"/>
                  </a:lnTo>
                  <a:lnTo>
                    <a:pt x="14" y="4"/>
                  </a:lnTo>
                  <a:lnTo>
                    <a:pt x="15" y="4"/>
                  </a:lnTo>
                  <a:lnTo>
                    <a:pt x="16" y="4"/>
                  </a:lnTo>
                  <a:lnTo>
                    <a:pt x="16" y="3"/>
                  </a:lnTo>
                  <a:lnTo>
                    <a:pt x="17" y="3"/>
                  </a:lnTo>
                  <a:lnTo>
                    <a:pt x="18" y="3"/>
                  </a:lnTo>
                  <a:lnTo>
                    <a:pt x="18" y="2"/>
                  </a:lnTo>
                  <a:lnTo>
                    <a:pt x="18" y="3"/>
                  </a:lnTo>
                  <a:lnTo>
                    <a:pt x="18" y="2"/>
                  </a:lnTo>
                  <a:lnTo>
                    <a:pt x="19" y="2"/>
                  </a:lnTo>
                  <a:lnTo>
                    <a:pt x="20" y="2"/>
                  </a:lnTo>
                  <a:lnTo>
                    <a:pt x="20" y="1"/>
                  </a:lnTo>
                  <a:lnTo>
                    <a:pt x="21" y="1"/>
                  </a:lnTo>
                  <a:lnTo>
                    <a:pt x="22" y="1"/>
                  </a:lnTo>
                  <a:lnTo>
                    <a:pt x="23" y="1"/>
                  </a:lnTo>
                  <a:lnTo>
                    <a:pt x="24" y="1"/>
                  </a:lnTo>
                  <a:lnTo>
                    <a:pt x="25" y="1"/>
                  </a:lnTo>
                  <a:lnTo>
                    <a:pt x="25" y="0"/>
                  </a:lnTo>
                  <a:lnTo>
                    <a:pt x="26" y="0"/>
                  </a:lnTo>
                  <a:lnTo>
                    <a:pt x="27" y="0"/>
                  </a:lnTo>
                  <a:close/>
                </a:path>
              </a:pathLst>
            </a:custGeom>
            <a:solidFill>
              <a:schemeClr val="accent6">
                <a:lumMod val="20000"/>
                <a:lumOff val="80000"/>
              </a:schemeClr>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82" name="Freeform 15"/>
            <p:cNvSpPr>
              <a:spLocks noEditPoints="1"/>
            </p:cNvSpPr>
            <p:nvPr/>
          </p:nvSpPr>
          <p:spPr bwMode="auto">
            <a:xfrm>
              <a:off x="3639" y="1397"/>
              <a:ext cx="736" cy="724"/>
            </a:xfrm>
            <a:custGeom>
              <a:avLst/>
              <a:gdLst>
                <a:gd name="T0" fmla="*/ 247 w 736"/>
                <a:gd name="T1" fmla="*/ 660 h 724"/>
                <a:gd name="T2" fmla="*/ 305 w 736"/>
                <a:gd name="T3" fmla="*/ 594 h 724"/>
                <a:gd name="T4" fmla="*/ 326 w 736"/>
                <a:gd name="T5" fmla="*/ 545 h 724"/>
                <a:gd name="T6" fmla="*/ 701 w 736"/>
                <a:gd name="T7" fmla="*/ 404 h 724"/>
                <a:gd name="T8" fmla="*/ 726 w 736"/>
                <a:gd name="T9" fmla="*/ 359 h 724"/>
                <a:gd name="T10" fmla="*/ 380 w 736"/>
                <a:gd name="T11" fmla="*/ 5 h 724"/>
                <a:gd name="T12" fmla="*/ 402 w 736"/>
                <a:gd name="T13" fmla="*/ 27 h 724"/>
                <a:gd name="T14" fmla="*/ 437 w 736"/>
                <a:gd name="T15" fmla="*/ 26 h 724"/>
                <a:gd name="T16" fmla="*/ 466 w 736"/>
                <a:gd name="T17" fmla="*/ 47 h 724"/>
                <a:gd name="T18" fmla="*/ 506 w 736"/>
                <a:gd name="T19" fmla="*/ 47 h 724"/>
                <a:gd name="T20" fmla="*/ 536 w 736"/>
                <a:gd name="T21" fmla="*/ 63 h 724"/>
                <a:gd name="T22" fmla="*/ 563 w 736"/>
                <a:gd name="T23" fmla="*/ 85 h 724"/>
                <a:gd name="T24" fmla="*/ 602 w 736"/>
                <a:gd name="T25" fmla="*/ 96 h 724"/>
                <a:gd name="T26" fmla="*/ 636 w 736"/>
                <a:gd name="T27" fmla="*/ 126 h 724"/>
                <a:gd name="T28" fmla="*/ 673 w 736"/>
                <a:gd name="T29" fmla="*/ 147 h 724"/>
                <a:gd name="T30" fmla="*/ 687 w 736"/>
                <a:gd name="T31" fmla="*/ 188 h 724"/>
                <a:gd name="T32" fmla="*/ 697 w 736"/>
                <a:gd name="T33" fmla="*/ 221 h 724"/>
                <a:gd name="T34" fmla="*/ 714 w 736"/>
                <a:gd name="T35" fmla="*/ 262 h 724"/>
                <a:gd name="T36" fmla="*/ 708 w 736"/>
                <a:gd name="T37" fmla="*/ 299 h 724"/>
                <a:gd name="T38" fmla="*/ 730 w 736"/>
                <a:gd name="T39" fmla="*/ 332 h 724"/>
                <a:gd name="T40" fmla="*/ 726 w 736"/>
                <a:gd name="T41" fmla="*/ 357 h 724"/>
                <a:gd name="T42" fmla="*/ 703 w 736"/>
                <a:gd name="T43" fmla="*/ 373 h 724"/>
                <a:gd name="T44" fmla="*/ 666 w 736"/>
                <a:gd name="T45" fmla="*/ 384 h 724"/>
                <a:gd name="T46" fmla="*/ 646 w 736"/>
                <a:gd name="T47" fmla="*/ 387 h 724"/>
                <a:gd name="T48" fmla="*/ 633 w 736"/>
                <a:gd name="T49" fmla="*/ 389 h 724"/>
                <a:gd name="T50" fmla="*/ 613 w 736"/>
                <a:gd name="T51" fmla="*/ 397 h 724"/>
                <a:gd name="T52" fmla="*/ 576 w 736"/>
                <a:gd name="T53" fmla="*/ 411 h 724"/>
                <a:gd name="T54" fmla="*/ 550 w 736"/>
                <a:gd name="T55" fmla="*/ 408 h 724"/>
                <a:gd name="T56" fmla="*/ 542 w 736"/>
                <a:gd name="T57" fmla="*/ 422 h 724"/>
                <a:gd name="T58" fmla="*/ 519 w 736"/>
                <a:gd name="T59" fmla="*/ 435 h 724"/>
                <a:gd name="T60" fmla="*/ 465 w 736"/>
                <a:gd name="T61" fmla="*/ 462 h 724"/>
                <a:gd name="T62" fmla="*/ 424 w 736"/>
                <a:gd name="T63" fmla="*/ 481 h 724"/>
                <a:gd name="T64" fmla="*/ 397 w 736"/>
                <a:gd name="T65" fmla="*/ 497 h 724"/>
                <a:gd name="T66" fmla="*/ 378 w 736"/>
                <a:gd name="T67" fmla="*/ 510 h 724"/>
                <a:gd name="T68" fmla="*/ 337 w 736"/>
                <a:gd name="T69" fmla="*/ 557 h 724"/>
                <a:gd name="T70" fmla="*/ 323 w 736"/>
                <a:gd name="T71" fmla="*/ 540 h 724"/>
                <a:gd name="T72" fmla="*/ 318 w 736"/>
                <a:gd name="T73" fmla="*/ 591 h 724"/>
                <a:gd name="T74" fmla="*/ 307 w 736"/>
                <a:gd name="T75" fmla="*/ 601 h 724"/>
                <a:gd name="T76" fmla="*/ 252 w 736"/>
                <a:gd name="T77" fmla="*/ 652 h 724"/>
                <a:gd name="T78" fmla="*/ 245 w 736"/>
                <a:gd name="T79" fmla="*/ 661 h 724"/>
                <a:gd name="T80" fmla="*/ 227 w 736"/>
                <a:gd name="T81" fmla="*/ 691 h 724"/>
                <a:gd name="T82" fmla="*/ 229 w 736"/>
                <a:gd name="T83" fmla="*/ 702 h 724"/>
                <a:gd name="T84" fmla="*/ 211 w 736"/>
                <a:gd name="T85" fmla="*/ 719 h 724"/>
                <a:gd name="T86" fmla="*/ 177 w 736"/>
                <a:gd name="T87" fmla="*/ 714 h 724"/>
                <a:gd name="T88" fmla="*/ 181 w 736"/>
                <a:gd name="T89" fmla="*/ 684 h 724"/>
                <a:gd name="T90" fmla="*/ 182 w 736"/>
                <a:gd name="T91" fmla="*/ 646 h 724"/>
                <a:gd name="T92" fmla="*/ 151 w 736"/>
                <a:gd name="T93" fmla="*/ 609 h 724"/>
                <a:gd name="T94" fmla="*/ 120 w 736"/>
                <a:gd name="T95" fmla="*/ 571 h 724"/>
                <a:gd name="T96" fmla="*/ 60 w 736"/>
                <a:gd name="T97" fmla="*/ 535 h 724"/>
                <a:gd name="T98" fmla="*/ 36 w 736"/>
                <a:gd name="T99" fmla="*/ 496 h 724"/>
                <a:gd name="T100" fmla="*/ 37 w 736"/>
                <a:gd name="T101" fmla="*/ 452 h 724"/>
                <a:gd name="T102" fmla="*/ 31 w 736"/>
                <a:gd name="T103" fmla="*/ 416 h 724"/>
                <a:gd name="T104" fmla="*/ 30 w 736"/>
                <a:gd name="T105" fmla="*/ 374 h 724"/>
                <a:gd name="T106" fmla="*/ 26 w 736"/>
                <a:gd name="T107" fmla="*/ 320 h 724"/>
                <a:gd name="T108" fmla="*/ 14 w 736"/>
                <a:gd name="T109" fmla="*/ 277 h 724"/>
                <a:gd name="T110" fmla="*/ 34 w 736"/>
                <a:gd name="T111" fmla="*/ 223 h 724"/>
                <a:gd name="T112" fmla="*/ 86 w 736"/>
                <a:gd name="T113" fmla="*/ 213 h 724"/>
                <a:gd name="T114" fmla="*/ 129 w 736"/>
                <a:gd name="T115" fmla="*/ 151 h 724"/>
                <a:gd name="T116" fmla="*/ 184 w 736"/>
                <a:gd name="T117" fmla="*/ 84 h 724"/>
                <a:gd name="T118" fmla="*/ 217 w 736"/>
                <a:gd name="T119" fmla="*/ 68 h 724"/>
                <a:gd name="T120" fmla="*/ 244 w 736"/>
                <a:gd name="T121" fmla="*/ 50 h 724"/>
                <a:gd name="T122" fmla="*/ 274 w 736"/>
                <a:gd name="T123" fmla="*/ 26 h 724"/>
                <a:gd name="T124" fmla="*/ 313 w 736"/>
                <a:gd name="T125" fmla="*/ 0 h 7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6"/>
                <a:gd name="T190" fmla="*/ 0 h 724"/>
                <a:gd name="T191" fmla="*/ 736 w 736"/>
                <a:gd name="T192" fmla="*/ 724 h 72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6" h="724">
                  <a:moveTo>
                    <a:pt x="185" y="722"/>
                  </a:moveTo>
                  <a:lnTo>
                    <a:pt x="186" y="722"/>
                  </a:lnTo>
                  <a:lnTo>
                    <a:pt x="187" y="722"/>
                  </a:lnTo>
                  <a:lnTo>
                    <a:pt x="186" y="722"/>
                  </a:lnTo>
                  <a:lnTo>
                    <a:pt x="185" y="723"/>
                  </a:lnTo>
                  <a:lnTo>
                    <a:pt x="184" y="723"/>
                  </a:lnTo>
                  <a:lnTo>
                    <a:pt x="184" y="722"/>
                  </a:lnTo>
                  <a:lnTo>
                    <a:pt x="185" y="721"/>
                  </a:lnTo>
                  <a:lnTo>
                    <a:pt x="185" y="722"/>
                  </a:lnTo>
                  <a:close/>
                  <a:moveTo>
                    <a:pt x="181" y="721"/>
                  </a:moveTo>
                  <a:lnTo>
                    <a:pt x="180" y="721"/>
                  </a:lnTo>
                  <a:lnTo>
                    <a:pt x="181" y="720"/>
                  </a:lnTo>
                  <a:lnTo>
                    <a:pt x="181" y="721"/>
                  </a:lnTo>
                  <a:close/>
                  <a:moveTo>
                    <a:pt x="214" y="713"/>
                  </a:moveTo>
                  <a:lnTo>
                    <a:pt x="213" y="714"/>
                  </a:lnTo>
                  <a:lnTo>
                    <a:pt x="212" y="713"/>
                  </a:lnTo>
                  <a:lnTo>
                    <a:pt x="213" y="713"/>
                  </a:lnTo>
                  <a:lnTo>
                    <a:pt x="214" y="713"/>
                  </a:lnTo>
                  <a:close/>
                  <a:moveTo>
                    <a:pt x="212" y="713"/>
                  </a:moveTo>
                  <a:lnTo>
                    <a:pt x="212" y="712"/>
                  </a:lnTo>
                  <a:lnTo>
                    <a:pt x="212" y="713"/>
                  </a:lnTo>
                  <a:close/>
                  <a:moveTo>
                    <a:pt x="210" y="710"/>
                  </a:moveTo>
                  <a:lnTo>
                    <a:pt x="210" y="711"/>
                  </a:lnTo>
                  <a:lnTo>
                    <a:pt x="210" y="710"/>
                  </a:lnTo>
                  <a:close/>
                  <a:moveTo>
                    <a:pt x="210" y="708"/>
                  </a:moveTo>
                  <a:lnTo>
                    <a:pt x="209" y="709"/>
                  </a:lnTo>
                  <a:lnTo>
                    <a:pt x="209" y="708"/>
                  </a:lnTo>
                  <a:lnTo>
                    <a:pt x="208" y="708"/>
                  </a:lnTo>
                  <a:lnTo>
                    <a:pt x="208" y="707"/>
                  </a:lnTo>
                  <a:lnTo>
                    <a:pt x="209" y="708"/>
                  </a:lnTo>
                  <a:lnTo>
                    <a:pt x="210" y="708"/>
                  </a:lnTo>
                  <a:close/>
                  <a:moveTo>
                    <a:pt x="225" y="703"/>
                  </a:moveTo>
                  <a:lnTo>
                    <a:pt x="224" y="703"/>
                  </a:lnTo>
                  <a:lnTo>
                    <a:pt x="223" y="703"/>
                  </a:lnTo>
                  <a:lnTo>
                    <a:pt x="222" y="703"/>
                  </a:lnTo>
                  <a:lnTo>
                    <a:pt x="220" y="703"/>
                  </a:lnTo>
                  <a:lnTo>
                    <a:pt x="219" y="703"/>
                  </a:lnTo>
                  <a:lnTo>
                    <a:pt x="218" y="702"/>
                  </a:lnTo>
                  <a:lnTo>
                    <a:pt x="219" y="702"/>
                  </a:lnTo>
                  <a:lnTo>
                    <a:pt x="220" y="702"/>
                  </a:lnTo>
                  <a:lnTo>
                    <a:pt x="222" y="703"/>
                  </a:lnTo>
                  <a:lnTo>
                    <a:pt x="223" y="703"/>
                  </a:lnTo>
                  <a:lnTo>
                    <a:pt x="224" y="703"/>
                  </a:lnTo>
                  <a:lnTo>
                    <a:pt x="225" y="703"/>
                  </a:lnTo>
                  <a:lnTo>
                    <a:pt x="226" y="702"/>
                  </a:lnTo>
                  <a:lnTo>
                    <a:pt x="225" y="703"/>
                  </a:lnTo>
                  <a:close/>
                  <a:moveTo>
                    <a:pt x="227" y="702"/>
                  </a:moveTo>
                  <a:lnTo>
                    <a:pt x="227" y="703"/>
                  </a:lnTo>
                  <a:lnTo>
                    <a:pt x="227" y="702"/>
                  </a:lnTo>
                  <a:close/>
                  <a:moveTo>
                    <a:pt x="230" y="700"/>
                  </a:moveTo>
                  <a:lnTo>
                    <a:pt x="229" y="700"/>
                  </a:lnTo>
                  <a:lnTo>
                    <a:pt x="228" y="700"/>
                  </a:lnTo>
                  <a:lnTo>
                    <a:pt x="229" y="699"/>
                  </a:lnTo>
                  <a:lnTo>
                    <a:pt x="230" y="700"/>
                  </a:lnTo>
                  <a:close/>
                  <a:moveTo>
                    <a:pt x="249" y="661"/>
                  </a:moveTo>
                  <a:lnTo>
                    <a:pt x="248" y="661"/>
                  </a:lnTo>
                  <a:lnTo>
                    <a:pt x="247" y="660"/>
                  </a:lnTo>
                  <a:lnTo>
                    <a:pt x="247" y="659"/>
                  </a:lnTo>
                  <a:lnTo>
                    <a:pt x="247" y="660"/>
                  </a:lnTo>
                  <a:lnTo>
                    <a:pt x="248" y="661"/>
                  </a:lnTo>
                  <a:lnTo>
                    <a:pt x="249" y="661"/>
                  </a:lnTo>
                  <a:close/>
                  <a:moveTo>
                    <a:pt x="248" y="661"/>
                  </a:moveTo>
                  <a:lnTo>
                    <a:pt x="247" y="660"/>
                  </a:lnTo>
                  <a:lnTo>
                    <a:pt x="248" y="660"/>
                  </a:lnTo>
                  <a:lnTo>
                    <a:pt x="248" y="659"/>
                  </a:lnTo>
                  <a:lnTo>
                    <a:pt x="248" y="660"/>
                  </a:lnTo>
                  <a:lnTo>
                    <a:pt x="248" y="661"/>
                  </a:lnTo>
                  <a:close/>
                  <a:moveTo>
                    <a:pt x="249" y="660"/>
                  </a:moveTo>
                  <a:lnTo>
                    <a:pt x="249" y="659"/>
                  </a:lnTo>
                  <a:lnTo>
                    <a:pt x="249" y="660"/>
                  </a:lnTo>
                  <a:close/>
                  <a:moveTo>
                    <a:pt x="245" y="659"/>
                  </a:moveTo>
                  <a:lnTo>
                    <a:pt x="247" y="659"/>
                  </a:lnTo>
                  <a:lnTo>
                    <a:pt x="245" y="659"/>
                  </a:lnTo>
                  <a:close/>
                  <a:moveTo>
                    <a:pt x="251" y="654"/>
                  </a:moveTo>
                  <a:lnTo>
                    <a:pt x="251" y="656"/>
                  </a:lnTo>
                  <a:lnTo>
                    <a:pt x="251" y="654"/>
                  </a:lnTo>
                  <a:close/>
                  <a:moveTo>
                    <a:pt x="255" y="651"/>
                  </a:moveTo>
                  <a:lnTo>
                    <a:pt x="254" y="651"/>
                  </a:lnTo>
                  <a:lnTo>
                    <a:pt x="253" y="652"/>
                  </a:lnTo>
                  <a:lnTo>
                    <a:pt x="253" y="651"/>
                  </a:lnTo>
                  <a:lnTo>
                    <a:pt x="253" y="650"/>
                  </a:lnTo>
                  <a:lnTo>
                    <a:pt x="254" y="650"/>
                  </a:lnTo>
                  <a:lnTo>
                    <a:pt x="255" y="650"/>
                  </a:lnTo>
                  <a:lnTo>
                    <a:pt x="255" y="651"/>
                  </a:lnTo>
                  <a:close/>
                  <a:moveTo>
                    <a:pt x="251" y="648"/>
                  </a:moveTo>
                  <a:lnTo>
                    <a:pt x="250" y="648"/>
                  </a:lnTo>
                  <a:lnTo>
                    <a:pt x="251" y="648"/>
                  </a:lnTo>
                  <a:close/>
                  <a:moveTo>
                    <a:pt x="302" y="607"/>
                  </a:moveTo>
                  <a:lnTo>
                    <a:pt x="303" y="606"/>
                  </a:lnTo>
                  <a:lnTo>
                    <a:pt x="302" y="607"/>
                  </a:lnTo>
                  <a:close/>
                  <a:moveTo>
                    <a:pt x="302" y="597"/>
                  </a:moveTo>
                  <a:lnTo>
                    <a:pt x="302" y="596"/>
                  </a:lnTo>
                  <a:lnTo>
                    <a:pt x="303" y="596"/>
                  </a:lnTo>
                  <a:lnTo>
                    <a:pt x="302" y="597"/>
                  </a:lnTo>
                  <a:close/>
                  <a:moveTo>
                    <a:pt x="304" y="597"/>
                  </a:moveTo>
                  <a:lnTo>
                    <a:pt x="303" y="597"/>
                  </a:lnTo>
                  <a:lnTo>
                    <a:pt x="304" y="596"/>
                  </a:lnTo>
                  <a:lnTo>
                    <a:pt x="305" y="595"/>
                  </a:lnTo>
                  <a:lnTo>
                    <a:pt x="306" y="595"/>
                  </a:lnTo>
                  <a:lnTo>
                    <a:pt x="307" y="595"/>
                  </a:lnTo>
                  <a:lnTo>
                    <a:pt x="305" y="597"/>
                  </a:lnTo>
                  <a:lnTo>
                    <a:pt x="304" y="597"/>
                  </a:lnTo>
                  <a:close/>
                  <a:moveTo>
                    <a:pt x="301" y="594"/>
                  </a:moveTo>
                  <a:lnTo>
                    <a:pt x="302" y="594"/>
                  </a:lnTo>
                  <a:lnTo>
                    <a:pt x="303" y="594"/>
                  </a:lnTo>
                  <a:lnTo>
                    <a:pt x="303" y="593"/>
                  </a:lnTo>
                  <a:lnTo>
                    <a:pt x="304" y="593"/>
                  </a:lnTo>
                  <a:lnTo>
                    <a:pt x="304" y="594"/>
                  </a:lnTo>
                  <a:lnTo>
                    <a:pt x="304" y="595"/>
                  </a:lnTo>
                  <a:lnTo>
                    <a:pt x="303" y="595"/>
                  </a:lnTo>
                  <a:lnTo>
                    <a:pt x="302" y="595"/>
                  </a:lnTo>
                  <a:lnTo>
                    <a:pt x="301" y="595"/>
                  </a:lnTo>
                  <a:lnTo>
                    <a:pt x="300" y="594"/>
                  </a:lnTo>
                  <a:lnTo>
                    <a:pt x="300" y="593"/>
                  </a:lnTo>
                  <a:lnTo>
                    <a:pt x="301" y="594"/>
                  </a:lnTo>
                  <a:close/>
                  <a:moveTo>
                    <a:pt x="307" y="593"/>
                  </a:moveTo>
                  <a:lnTo>
                    <a:pt x="306" y="594"/>
                  </a:lnTo>
                  <a:lnTo>
                    <a:pt x="305" y="594"/>
                  </a:lnTo>
                  <a:lnTo>
                    <a:pt x="305" y="593"/>
                  </a:lnTo>
                  <a:lnTo>
                    <a:pt x="305" y="592"/>
                  </a:lnTo>
                  <a:lnTo>
                    <a:pt x="306" y="591"/>
                  </a:lnTo>
                  <a:lnTo>
                    <a:pt x="307" y="591"/>
                  </a:lnTo>
                  <a:lnTo>
                    <a:pt x="307" y="592"/>
                  </a:lnTo>
                  <a:lnTo>
                    <a:pt x="307" y="593"/>
                  </a:lnTo>
                  <a:close/>
                  <a:moveTo>
                    <a:pt x="330" y="560"/>
                  </a:moveTo>
                  <a:lnTo>
                    <a:pt x="329" y="560"/>
                  </a:lnTo>
                  <a:lnTo>
                    <a:pt x="328" y="559"/>
                  </a:lnTo>
                  <a:lnTo>
                    <a:pt x="327" y="558"/>
                  </a:lnTo>
                  <a:lnTo>
                    <a:pt x="328" y="558"/>
                  </a:lnTo>
                  <a:lnTo>
                    <a:pt x="329" y="558"/>
                  </a:lnTo>
                  <a:lnTo>
                    <a:pt x="330" y="558"/>
                  </a:lnTo>
                  <a:lnTo>
                    <a:pt x="330" y="559"/>
                  </a:lnTo>
                  <a:lnTo>
                    <a:pt x="330" y="560"/>
                  </a:lnTo>
                  <a:close/>
                  <a:moveTo>
                    <a:pt x="337" y="557"/>
                  </a:moveTo>
                  <a:lnTo>
                    <a:pt x="336" y="556"/>
                  </a:lnTo>
                  <a:lnTo>
                    <a:pt x="337" y="556"/>
                  </a:lnTo>
                  <a:lnTo>
                    <a:pt x="337" y="557"/>
                  </a:lnTo>
                  <a:close/>
                  <a:moveTo>
                    <a:pt x="328" y="549"/>
                  </a:moveTo>
                  <a:lnTo>
                    <a:pt x="328" y="550"/>
                  </a:lnTo>
                  <a:lnTo>
                    <a:pt x="329" y="550"/>
                  </a:lnTo>
                  <a:lnTo>
                    <a:pt x="330" y="550"/>
                  </a:lnTo>
                  <a:lnTo>
                    <a:pt x="331" y="550"/>
                  </a:lnTo>
                  <a:lnTo>
                    <a:pt x="332" y="551"/>
                  </a:lnTo>
                  <a:lnTo>
                    <a:pt x="332" y="552"/>
                  </a:lnTo>
                  <a:lnTo>
                    <a:pt x="331" y="553"/>
                  </a:lnTo>
                  <a:lnTo>
                    <a:pt x="330" y="553"/>
                  </a:lnTo>
                  <a:lnTo>
                    <a:pt x="330" y="554"/>
                  </a:lnTo>
                  <a:lnTo>
                    <a:pt x="329" y="554"/>
                  </a:lnTo>
                  <a:lnTo>
                    <a:pt x="329" y="556"/>
                  </a:lnTo>
                  <a:lnTo>
                    <a:pt x="328" y="557"/>
                  </a:lnTo>
                  <a:lnTo>
                    <a:pt x="327" y="557"/>
                  </a:lnTo>
                  <a:lnTo>
                    <a:pt x="327" y="556"/>
                  </a:lnTo>
                  <a:lnTo>
                    <a:pt x="327" y="554"/>
                  </a:lnTo>
                  <a:lnTo>
                    <a:pt x="327" y="553"/>
                  </a:lnTo>
                  <a:lnTo>
                    <a:pt x="326" y="553"/>
                  </a:lnTo>
                  <a:lnTo>
                    <a:pt x="326" y="552"/>
                  </a:lnTo>
                  <a:lnTo>
                    <a:pt x="326" y="551"/>
                  </a:lnTo>
                  <a:lnTo>
                    <a:pt x="326" y="550"/>
                  </a:lnTo>
                  <a:lnTo>
                    <a:pt x="326" y="549"/>
                  </a:lnTo>
                  <a:lnTo>
                    <a:pt x="328" y="549"/>
                  </a:lnTo>
                  <a:close/>
                  <a:moveTo>
                    <a:pt x="327" y="549"/>
                  </a:moveTo>
                  <a:lnTo>
                    <a:pt x="326" y="549"/>
                  </a:lnTo>
                  <a:lnTo>
                    <a:pt x="325" y="548"/>
                  </a:lnTo>
                  <a:lnTo>
                    <a:pt x="326" y="548"/>
                  </a:lnTo>
                  <a:lnTo>
                    <a:pt x="327" y="548"/>
                  </a:lnTo>
                  <a:lnTo>
                    <a:pt x="327" y="549"/>
                  </a:lnTo>
                  <a:close/>
                  <a:moveTo>
                    <a:pt x="326" y="546"/>
                  </a:moveTo>
                  <a:lnTo>
                    <a:pt x="325" y="546"/>
                  </a:lnTo>
                  <a:lnTo>
                    <a:pt x="325" y="545"/>
                  </a:lnTo>
                  <a:lnTo>
                    <a:pt x="325" y="544"/>
                  </a:lnTo>
                  <a:lnTo>
                    <a:pt x="324" y="544"/>
                  </a:lnTo>
                  <a:lnTo>
                    <a:pt x="325" y="543"/>
                  </a:lnTo>
                  <a:lnTo>
                    <a:pt x="325" y="542"/>
                  </a:lnTo>
                  <a:lnTo>
                    <a:pt x="326" y="542"/>
                  </a:lnTo>
                  <a:lnTo>
                    <a:pt x="326" y="543"/>
                  </a:lnTo>
                  <a:lnTo>
                    <a:pt x="326" y="544"/>
                  </a:lnTo>
                  <a:lnTo>
                    <a:pt x="326" y="545"/>
                  </a:lnTo>
                  <a:lnTo>
                    <a:pt x="326" y="546"/>
                  </a:lnTo>
                  <a:close/>
                  <a:moveTo>
                    <a:pt x="325" y="542"/>
                  </a:moveTo>
                  <a:lnTo>
                    <a:pt x="325" y="541"/>
                  </a:lnTo>
                  <a:lnTo>
                    <a:pt x="325" y="542"/>
                  </a:lnTo>
                  <a:close/>
                  <a:moveTo>
                    <a:pt x="325" y="538"/>
                  </a:moveTo>
                  <a:lnTo>
                    <a:pt x="324" y="539"/>
                  </a:lnTo>
                  <a:lnTo>
                    <a:pt x="324" y="538"/>
                  </a:lnTo>
                  <a:lnTo>
                    <a:pt x="323" y="537"/>
                  </a:lnTo>
                  <a:lnTo>
                    <a:pt x="323" y="536"/>
                  </a:lnTo>
                  <a:lnTo>
                    <a:pt x="323" y="535"/>
                  </a:lnTo>
                  <a:lnTo>
                    <a:pt x="324" y="535"/>
                  </a:lnTo>
                  <a:lnTo>
                    <a:pt x="325" y="536"/>
                  </a:lnTo>
                  <a:lnTo>
                    <a:pt x="325" y="537"/>
                  </a:lnTo>
                  <a:lnTo>
                    <a:pt x="325" y="538"/>
                  </a:lnTo>
                  <a:close/>
                  <a:moveTo>
                    <a:pt x="318" y="534"/>
                  </a:moveTo>
                  <a:lnTo>
                    <a:pt x="319" y="534"/>
                  </a:lnTo>
                  <a:lnTo>
                    <a:pt x="318" y="535"/>
                  </a:lnTo>
                  <a:lnTo>
                    <a:pt x="317" y="535"/>
                  </a:lnTo>
                  <a:lnTo>
                    <a:pt x="316" y="536"/>
                  </a:lnTo>
                  <a:lnTo>
                    <a:pt x="315" y="536"/>
                  </a:lnTo>
                  <a:lnTo>
                    <a:pt x="315" y="535"/>
                  </a:lnTo>
                  <a:lnTo>
                    <a:pt x="317" y="534"/>
                  </a:lnTo>
                  <a:lnTo>
                    <a:pt x="318" y="534"/>
                  </a:lnTo>
                  <a:close/>
                  <a:moveTo>
                    <a:pt x="410" y="492"/>
                  </a:moveTo>
                  <a:lnTo>
                    <a:pt x="410" y="491"/>
                  </a:lnTo>
                  <a:lnTo>
                    <a:pt x="410" y="492"/>
                  </a:lnTo>
                  <a:close/>
                  <a:moveTo>
                    <a:pt x="411" y="491"/>
                  </a:moveTo>
                  <a:lnTo>
                    <a:pt x="410" y="491"/>
                  </a:lnTo>
                  <a:lnTo>
                    <a:pt x="411" y="491"/>
                  </a:lnTo>
                  <a:close/>
                  <a:moveTo>
                    <a:pt x="411" y="486"/>
                  </a:moveTo>
                  <a:lnTo>
                    <a:pt x="410" y="486"/>
                  </a:lnTo>
                  <a:lnTo>
                    <a:pt x="410" y="487"/>
                  </a:lnTo>
                  <a:lnTo>
                    <a:pt x="410" y="486"/>
                  </a:lnTo>
                  <a:lnTo>
                    <a:pt x="411" y="486"/>
                  </a:lnTo>
                  <a:close/>
                  <a:moveTo>
                    <a:pt x="473" y="454"/>
                  </a:moveTo>
                  <a:lnTo>
                    <a:pt x="473" y="453"/>
                  </a:lnTo>
                  <a:lnTo>
                    <a:pt x="473" y="454"/>
                  </a:lnTo>
                  <a:close/>
                  <a:moveTo>
                    <a:pt x="674" y="421"/>
                  </a:moveTo>
                  <a:lnTo>
                    <a:pt x="673" y="421"/>
                  </a:lnTo>
                  <a:lnTo>
                    <a:pt x="673" y="420"/>
                  </a:lnTo>
                  <a:lnTo>
                    <a:pt x="674" y="420"/>
                  </a:lnTo>
                  <a:lnTo>
                    <a:pt x="674" y="421"/>
                  </a:lnTo>
                  <a:close/>
                  <a:moveTo>
                    <a:pt x="689" y="414"/>
                  </a:moveTo>
                  <a:lnTo>
                    <a:pt x="688" y="414"/>
                  </a:lnTo>
                  <a:lnTo>
                    <a:pt x="687" y="414"/>
                  </a:lnTo>
                  <a:lnTo>
                    <a:pt x="687" y="413"/>
                  </a:lnTo>
                  <a:lnTo>
                    <a:pt x="689" y="413"/>
                  </a:lnTo>
                  <a:lnTo>
                    <a:pt x="689" y="414"/>
                  </a:lnTo>
                  <a:close/>
                  <a:moveTo>
                    <a:pt x="578" y="410"/>
                  </a:moveTo>
                  <a:lnTo>
                    <a:pt x="578" y="409"/>
                  </a:lnTo>
                  <a:lnTo>
                    <a:pt x="578" y="410"/>
                  </a:lnTo>
                  <a:close/>
                  <a:moveTo>
                    <a:pt x="543" y="410"/>
                  </a:moveTo>
                  <a:lnTo>
                    <a:pt x="542" y="410"/>
                  </a:lnTo>
                  <a:lnTo>
                    <a:pt x="541" y="409"/>
                  </a:lnTo>
                  <a:lnTo>
                    <a:pt x="541" y="408"/>
                  </a:lnTo>
                  <a:lnTo>
                    <a:pt x="542" y="408"/>
                  </a:lnTo>
                  <a:lnTo>
                    <a:pt x="542" y="409"/>
                  </a:lnTo>
                  <a:lnTo>
                    <a:pt x="543" y="410"/>
                  </a:lnTo>
                  <a:close/>
                  <a:moveTo>
                    <a:pt x="701" y="404"/>
                  </a:moveTo>
                  <a:lnTo>
                    <a:pt x="700" y="404"/>
                  </a:lnTo>
                  <a:lnTo>
                    <a:pt x="701" y="404"/>
                  </a:lnTo>
                  <a:close/>
                  <a:moveTo>
                    <a:pt x="725" y="393"/>
                  </a:moveTo>
                  <a:lnTo>
                    <a:pt x="724" y="393"/>
                  </a:lnTo>
                  <a:lnTo>
                    <a:pt x="723" y="393"/>
                  </a:lnTo>
                  <a:lnTo>
                    <a:pt x="723" y="392"/>
                  </a:lnTo>
                  <a:lnTo>
                    <a:pt x="724" y="392"/>
                  </a:lnTo>
                  <a:lnTo>
                    <a:pt x="725" y="393"/>
                  </a:lnTo>
                  <a:close/>
                  <a:moveTo>
                    <a:pt x="616" y="392"/>
                  </a:moveTo>
                  <a:lnTo>
                    <a:pt x="616" y="393"/>
                  </a:lnTo>
                  <a:lnTo>
                    <a:pt x="615" y="393"/>
                  </a:lnTo>
                  <a:lnTo>
                    <a:pt x="616" y="392"/>
                  </a:lnTo>
                  <a:lnTo>
                    <a:pt x="617" y="392"/>
                  </a:lnTo>
                  <a:lnTo>
                    <a:pt x="616" y="392"/>
                  </a:lnTo>
                  <a:close/>
                  <a:moveTo>
                    <a:pt x="635" y="388"/>
                  </a:moveTo>
                  <a:lnTo>
                    <a:pt x="634" y="388"/>
                  </a:lnTo>
                  <a:lnTo>
                    <a:pt x="634" y="387"/>
                  </a:lnTo>
                  <a:lnTo>
                    <a:pt x="635" y="387"/>
                  </a:lnTo>
                  <a:lnTo>
                    <a:pt x="635" y="388"/>
                  </a:lnTo>
                  <a:close/>
                  <a:moveTo>
                    <a:pt x="733" y="387"/>
                  </a:moveTo>
                  <a:lnTo>
                    <a:pt x="733" y="388"/>
                  </a:lnTo>
                  <a:lnTo>
                    <a:pt x="732" y="388"/>
                  </a:lnTo>
                  <a:lnTo>
                    <a:pt x="732" y="387"/>
                  </a:lnTo>
                  <a:lnTo>
                    <a:pt x="733" y="387"/>
                  </a:lnTo>
                  <a:close/>
                  <a:moveTo>
                    <a:pt x="635" y="387"/>
                  </a:moveTo>
                  <a:lnTo>
                    <a:pt x="634" y="387"/>
                  </a:lnTo>
                  <a:lnTo>
                    <a:pt x="634" y="386"/>
                  </a:lnTo>
                  <a:lnTo>
                    <a:pt x="633" y="385"/>
                  </a:lnTo>
                  <a:lnTo>
                    <a:pt x="633" y="384"/>
                  </a:lnTo>
                  <a:lnTo>
                    <a:pt x="634" y="384"/>
                  </a:lnTo>
                  <a:lnTo>
                    <a:pt x="635" y="385"/>
                  </a:lnTo>
                  <a:lnTo>
                    <a:pt x="635" y="386"/>
                  </a:lnTo>
                  <a:lnTo>
                    <a:pt x="635" y="387"/>
                  </a:lnTo>
                  <a:close/>
                  <a:moveTo>
                    <a:pt x="649" y="384"/>
                  </a:moveTo>
                  <a:lnTo>
                    <a:pt x="649" y="383"/>
                  </a:lnTo>
                  <a:lnTo>
                    <a:pt x="650" y="384"/>
                  </a:lnTo>
                  <a:lnTo>
                    <a:pt x="649" y="384"/>
                  </a:lnTo>
                  <a:close/>
                  <a:moveTo>
                    <a:pt x="650" y="383"/>
                  </a:moveTo>
                  <a:lnTo>
                    <a:pt x="650" y="382"/>
                  </a:lnTo>
                  <a:lnTo>
                    <a:pt x="651" y="382"/>
                  </a:lnTo>
                  <a:lnTo>
                    <a:pt x="651" y="383"/>
                  </a:lnTo>
                  <a:lnTo>
                    <a:pt x="650" y="383"/>
                  </a:lnTo>
                  <a:close/>
                  <a:moveTo>
                    <a:pt x="677" y="381"/>
                  </a:moveTo>
                  <a:lnTo>
                    <a:pt x="678" y="381"/>
                  </a:lnTo>
                  <a:lnTo>
                    <a:pt x="677" y="381"/>
                  </a:lnTo>
                  <a:close/>
                  <a:moveTo>
                    <a:pt x="651" y="378"/>
                  </a:moveTo>
                  <a:lnTo>
                    <a:pt x="651" y="379"/>
                  </a:lnTo>
                  <a:lnTo>
                    <a:pt x="651" y="378"/>
                  </a:lnTo>
                  <a:close/>
                  <a:moveTo>
                    <a:pt x="724" y="363"/>
                  </a:moveTo>
                  <a:lnTo>
                    <a:pt x="725" y="364"/>
                  </a:lnTo>
                  <a:lnTo>
                    <a:pt x="724" y="364"/>
                  </a:lnTo>
                  <a:lnTo>
                    <a:pt x="724" y="363"/>
                  </a:lnTo>
                  <a:close/>
                  <a:moveTo>
                    <a:pt x="722" y="361"/>
                  </a:moveTo>
                  <a:lnTo>
                    <a:pt x="721" y="362"/>
                  </a:lnTo>
                  <a:lnTo>
                    <a:pt x="721" y="361"/>
                  </a:lnTo>
                  <a:lnTo>
                    <a:pt x="722" y="361"/>
                  </a:lnTo>
                  <a:close/>
                  <a:moveTo>
                    <a:pt x="724" y="359"/>
                  </a:moveTo>
                  <a:lnTo>
                    <a:pt x="725" y="359"/>
                  </a:lnTo>
                  <a:lnTo>
                    <a:pt x="726" y="359"/>
                  </a:lnTo>
                  <a:lnTo>
                    <a:pt x="726" y="360"/>
                  </a:lnTo>
                  <a:lnTo>
                    <a:pt x="726" y="361"/>
                  </a:lnTo>
                  <a:lnTo>
                    <a:pt x="726" y="362"/>
                  </a:lnTo>
                  <a:lnTo>
                    <a:pt x="725" y="362"/>
                  </a:lnTo>
                  <a:lnTo>
                    <a:pt x="724" y="362"/>
                  </a:lnTo>
                  <a:lnTo>
                    <a:pt x="723" y="361"/>
                  </a:lnTo>
                  <a:lnTo>
                    <a:pt x="723" y="362"/>
                  </a:lnTo>
                  <a:lnTo>
                    <a:pt x="722" y="361"/>
                  </a:lnTo>
                  <a:lnTo>
                    <a:pt x="723" y="360"/>
                  </a:lnTo>
                  <a:lnTo>
                    <a:pt x="723" y="359"/>
                  </a:lnTo>
                  <a:lnTo>
                    <a:pt x="724" y="359"/>
                  </a:lnTo>
                  <a:close/>
                  <a:moveTo>
                    <a:pt x="726" y="358"/>
                  </a:moveTo>
                  <a:lnTo>
                    <a:pt x="725" y="358"/>
                  </a:lnTo>
                  <a:lnTo>
                    <a:pt x="726" y="358"/>
                  </a:lnTo>
                  <a:close/>
                  <a:moveTo>
                    <a:pt x="319" y="1"/>
                  </a:moveTo>
                  <a:lnTo>
                    <a:pt x="320" y="2"/>
                  </a:lnTo>
                  <a:lnTo>
                    <a:pt x="322" y="2"/>
                  </a:lnTo>
                  <a:lnTo>
                    <a:pt x="323" y="1"/>
                  </a:lnTo>
                  <a:lnTo>
                    <a:pt x="323" y="2"/>
                  </a:lnTo>
                  <a:lnTo>
                    <a:pt x="324" y="2"/>
                  </a:lnTo>
                  <a:lnTo>
                    <a:pt x="325" y="2"/>
                  </a:lnTo>
                  <a:lnTo>
                    <a:pt x="326" y="2"/>
                  </a:lnTo>
                  <a:lnTo>
                    <a:pt x="327" y="3"/>
                  </a:lnTo>
                  <a:lnTo>
                    <a:pt x="328" y="3"/>
                  </a:lnTo>
                  <a:lnTo>
                    <a:pt x="329" y="3"/>
                  </a:lnTo>
                  <a:lnTo>
                    <a:pt x="330" y="4"/>
                  </a:lnTo>
                  <a:lnTo>
                    <a:pt x="334" y="5"/>
                  </a:lnTo>
                  <a:lnTo>
                    <a:pt x="338" y="4"/>
                  </a:lnTo>
                  <a:lnTo>
                    <a:pt x="340" y="4"/>
                  </a:lnTo>
                  <a:lnTo>
                    <a:pt x="341" y="4"/>
                  </a:lnTo>
                  <a:lnTo>
                    <a:pt x="345" y="4"/>
                  </a:lnTo>
                  <a:lnTo>
                    <a:pt x="348" y="4"/>
                  </a:lnTo>
                  <a:lnTo>
                    <a:pt x="349" y="4"/>
                  </a:lnTo>
                  <a:lnTo>
                    <a:pt x="349" y="5"/>
                  </a:lnTo>
                  <a:lnTo>
                    <a:pt x="349" y="4"/>
                  </a:lnTo>
                  <a:lnTo>
                    <a:pt x="350" y="4"/>
                  </a:lnTo>
                  <a:lnTo>
                    <a:pt x="351" y="4"/>
                  </a:lnTo>
                  <a:lnTo>
                    <a:pt x="352" y="4"/>
                  </a:lnTo>
                  <a:lnTo>
                    <a:pt x="353" y="4"/>
                  </a:lnTo>
                  <a:lnTo>
                    <a:pt x="353" y="5"/>
                  </a:lnTo>
                  <a:lnTo>
                    <a:pt x="355" y="4"/>
                  </a:lnTo>
                  <a:lnTo>
                    <a:pt x="356" y="4"/>
                  </a:lnTo>
                  <a:lnTo>
                    <a:pt x="357" y="4"/>
                  </a:lnTo>
                  <a:lnTo>
                    <a:pt x="360" y="4"/>
                  </a:lnTo>
                  <a:lnTo>
                    <a:pt x="361" y="4"/>
                  </a:lnTo>
                  <a:lnTo>
                    <a:pt x="362" y="4"/>
                  </a:lnTo>
                  <a:lnTo>
                    <a:pt x="361" y="3"/>
                  </a:lnTo>
                  <a:lnTo>
                    <a:pt x="362" y="3"/>
                  </a:lnTo>
                  <a:lnTo>
                    <a:pt x="364" y="3"/>
                  </a:lnTo>
                  <a:lnTo>
                    <a:pt x="366" y="3"/>
                  </a:lnTo>
                  <a:lnTo>
                    <a:pt x="367" y="3"/>
                  </a:lnTo>
                  <a:lnTo>
                    <a:pt x="369" y="3"/>
                  </a:lnTo>
                  <a:lnTo>
                    <a:pt x="372" y="3"/>
                  </a:lnTo>
                  <a:lnTo>
                    <a:pt x="373" y="3"/>
                  </a:lnTo>
                  <a:lnTo>
                    <a:pt x="375" y="3"/>
                  </a:lnTo>
                  <a:lnTo>
                    <a:pt x="377" y="3"/>
                  </a:lnTo>
                  <a:lnTo>
                    <a:pt x="379" y="3"/>
                  </a:lnTo>
                  <a:lnTo>
                    <a:pt x="380" y="4"/>
                  </a:lnTo>
                  <a:lnTo>
                    <a:pt x="380" y="5"/>
                  </a:lnTo>
                  <a:lnTo>
                    <a:pt x="381" y="7"/>
                  </a:lnTo>
                  <a:lnTo>
                    <a:pt x="381" y="8"/>
                  </a:lnTo>
                  <a:lnTo>
                    <a:pt x="382" y="8"/>
                  </a:lnTo>
                  <a:lnTo>
                    <a:pt x="383" y="8"/>
                  </a:lnTo>
                  <a:lnTo>
                    <a:pt x="383" y="9"/>
                  </a:lnTo>
                  <a:lnTo>
                    <a:pt x="384" y="9"/>
                  </a:lnTo>
                  <a:lnTo>
                    <a:pt x="384" y="10"/>
                  </a:lnTo>
                  <a:lnTo>
                    <a:pt x="385" y="10"/>
                  </a:lnTo>
                  <a:lnTo>
                    <a:pt x="385" y="9"/>
                  </a:lnTo>
                  <a:lnTo>
                    <a:pt x="386" y="10"/>
                  </a:lnTo>
                  <a:lnTo>
                    <a:pt x="386" y="9"/>
                  </a:lnTo>
                  <a:lnTo>
                    <a:pt x="386" y="10"/>
                  </a:lnTo>
                  <a:lnTo>
                    <a:pt x="386" y="9"/>
                  </a:lnTo>
                  <a:lnTo>
                    <a:pt x="386" y="8"/>
                  </a:lnTo>
                  <a:lnTo>
                    <a:pt x="386" y="9"/>
                  </a:lnTo>
                  <a:lnTo>
                    <a:pt x="386" y="8"/>
                  </a:lnTo>
                  <a:lnTo>
                    <a:pt x="387" y="8"/>
                  </a:lnTo>
                  <a:lnTo>
                    <a:pt x="387" y="7"/>
                  </a:lnTo>
                  <a:lnTo>
                    <a:pt x="387" y="8"/>
                  </a:lnTo>
                  <a:lnTo>
                    <a:pt x="387" y="9"/>
                  </a:lnTo>
                  <a:lnTo>
                    <a:pt x="387" y="10"/>
                  </a:lnTo>
                  <a:lnTo>
                    <a:pt x="388" y="10"/>
                  </a:lnTo>
                  <a:lnTo>
                    <a:pt x="388" y="11"/>
                  </a:lnTo>
                  <a:lnTo>
                    <a:pt x="389" y="10"/>
                  </a:lnTo>
                  <a:lnTo>
                    <a:pt x="391" y="10"/>
                  </a:lnTo>
                  <a:lnTo>
                    <a:pt x="392" y="9"/>
                  </a:lnTo>
                  <a:lnTo>
                    <a:pt x="394" y="9"/>
                  </a:lnTo>
                  <a:lnTo>
                    <a:pt x="396" y="8"/>
                  </a:lnTo>
                  <a:lnTo>
                    <a:pt x="396" y="9"/>
                  </a:lnTo>
                  <a:lnTo>
                    <a:pt x="404" y="8"/>
                  </a:lnTo>
                  <a:lnTo>
                    <a:pt x="406" y="9"/>
                  </a:lnTo>
                  <a:lnTo>
                    <a:pt x="405" y="10"/>
                  </a:lnTo>
                  <a:lnTo>
                    <a:pt x="404" y="11"/>
                  </a:lnTo>
                  <a:lnTo>
                    <a:pt x="403" y="12"/>
                  </a:lnTo>
                  <a:lnTo>
                    <a:pt x="403" y="13"/>
                  </a:lnTo>
                  <a:lnTo>
                    <a:pt x="402" y="13"/>
                  </a:lnTo>
                  <a:lnTo>
                    <a:pt x="402" y="14"/>
                  </a:lnTo>
                  <a:lnTo>
                    <a:pt x="401" y="14"/>
                  </a:lnTo>
                  <a:lnTo>
                    <a:pt x="401" y="15"/>
                  </a:lnTo>
                  <a:lnTo>
                    <a:pt x="401" y="16"/>
                  </a:lnTo>
                  <a:lnTo>
                    <a:pt x="401" y="17"/>
                  </a:lnTo>
                  <a:lnTo>
                    <a:pt x="400" y="17"/>
                  </a:lnTo>
                  <a:lnTo>
                    <a:pt x="401" y="17"/>
                  </a:lnTo>
                  <a:lnTo>
                    <a:pt x="401" y="18"/>
                  </a:lnTo>
                  <a:lnTo>
                    <a:pt x="400" y="18"/>
                  </a:lnTo>
                  <a:lnTo>
                    <a:pt x="400" y="19"/>
                  </a:lnTo>
                  <a:lnTo>
                    <a:pt x="400" y="20"/>
                  </a:lnTo>
                  <a:lnTo>
                    <a:pt x="401" y="20"/>
                  </a:lnTo>
                  <a:lnTo>
                    <a:pt x="401" y="21"/>
                  </a:lnTo>
                  <a:lnTo>
                    <a:pt x="401" y="22"/>
                  </a:lnTo>
                  <a:lnTo>
                    <a:pt x="401" y="23"/>
                  </a:lnTo>
                  <a:lnTo>
                    <a:pt x="401" y="24"/>
                  </a:lnTo>
                  <a:lnTo>
                    <a:pt x="400" y="25"/>
                  </a:lnTo>
                  <a:lnTo>
                    <a:pt x="400" y="26"/>
                  </a:lnTo>
                  <a:lnTo>
                    <a:pt x="400" y="25"/>
                  </a:lnTo>
                  <a:lnTo>
                    <a:pt x="400" y="26"/>
                  </a:lnTo>
                  <a:lnTo>
                    <a:pt x="400" y="27"/>
                  </a:lnTo>
                  <a:lnTo>
                    <a:pt x="401" y="27"/>
                  </a:lnTo>
                  <a:lnTo>
                    <a:pt x="402" y="27"/>
                  </a:lnTo>
                  <a:lnTo>
                    <a:pt x="402" y="28"/>
                  </a:lnTo>
                  <a:lnTo>
                    <a:pt x="403" y="28"/>
                  </a:lnTo>
                  <a:lnTo>
                    <a:pt x="404" y="27"/>
                  </a:lnTo>
                  <a:lnTo>
                    <a:pt x="404" y="28"/>
                  </a:lnTo>
                  <a:lnTo>
                    <a:pt x="405" y="28"/>
                  </a:lnTo>
                  <a:lnTo>
                    <a:pt x="405" y="27"/>
                  </a:lnTo>
                  <a:lnTo>
                    <a:pt x="406" y="27"/>
                  </a:lnTo>
                  <a:lnTo>
                    <a:pt x="406" y="26"/>
                  </a:lnTo>
                  <a:lnTo>
                    <a:pt x="407" y="26"/>
                  </a:lnTo>
                  <a:lnTo>
                    <a:pt x="407" y="25"/>
                  </a:lnTo>
                  <a:lnTo>
                    <a:pt x="408" y="25"/>
                  </a:lnTo>
                  <a:lnTo>
                    <a:pt x="408" y="24"/>
                  </a:lnTo>
                  <a:lnTo>
                    <a:pt x="409" y="24"/>
                  </a:lnTo>
                  <a:lnTo>
                    <a:pt x="409" y="23"/>
                  </a:lnTo>
                  <a:lnTo>
                    <a:pt x="410" y="23"/>
                  </a:lnTo>
                  <a:lnTo>
                    <a:pt x="410" y="22"/>
                  </a:lnTo>
                  <a:lnTo>
                    <a:pt x="411" y="22"/>
                  </a:lnTo>
                  <a:lnTo>
                    <a:pt x="412" y="23"/>
                  </a:lnTo>
                  <a:lnTo>
                    <a:pt x="415" y="26"/>
                  </a:lnTo>
                  <a:lnTo>
                    <a:pt x="416" y="28"/>
                  </a:lnTo>
                  <a:lnTo>
                    <a:pt x="417" y="28"/>
                  </a:lnTo>
                  <a:lnTo>
                    <a:pt x="417" y="29"/>
                  </a:lnTo>
                  <a:lnTo>
                    <a:pt x="417" y="30"/>
                  </a:lnTo>
                  <a:lnTo>
                    <a:pt x="417" y="32"/>
                  </a:lnTo>
                  <a:lnTo>
                    <a:pt x="417" y="33"/>
                  </a:lnTo>
                  <a:lnTo>
                    <a:pt x="417" y="34"/>
                  </a:lnTo>
                  <a:lnTo>
                    <a:pt x="417" y="35"/>
                  </a:lnTo>
                  <a:lnTo>
                    <a:pt x="417" y="36"/>
                  </a:lnTo>
                  <a:lnTo>
                    <a:pt x="417" y="37"/>
                  </a:lnTo>
                  <a:lnTo>
                    <a:pt x="417" y="38"/>
                  </a:lnTo>
                  <a:lnTo>
                    <a:pt x="418" y="38"/>
                  </a:lnTo>
                  <a:lnTo>
                    <a:pt x="419" y="38"/>
                  </a:lnTo>
                  <a:lnTo>
                    <a:pt x="421" y="38"/>
                  </a:lnTo>
                  <a:lnTo>
                    <a:pt x="422" y="38"/>
                  </a:lnTo>
                  <a:lnTo>
                    <a:pt x="423" y="38"/>
                  </a:lnTo>
                  <a:lnTo>
                    <a:pt x="424" y="38"/>
                  </a:lnTo>
                  <a:lnTo>
                    <a:pt x="424" y="37"/>
                  </a:lnTo>
                  <a:lnTo>
                    <a:pt x="425" y="37"/>
                  </a:lnTo>
                  <a:lnTo>
                    <a:pt x="426" y="37"/>
                  </a:lnTo>
                  <a:lnTo>
                    <a:pt x="426" y="36"/>
                  </a:lnTo>
                  <a:lnTo>
                    <a:pt x="427" y="36"/>
                  </a:lnTo>
                  <a:lnTo>
                    <a:pt x="428" y="36"/>
                  </a:lnTo>
                  <a:lnTo>
                    <a:pt x="428" y="35"/>
                  </a:lnTo>
                  <a:lnTo>
                    <a:pt x="429" y="35"/>
                  </a:lnTo>
                  <a:lnTo>
                    <a:pt x="429" y="34"/>
                  </a:lnTo>
                  <a:lnTo>
                    <a:pt x="430" y="34"/>
                  </a:lnTo>
                  <a:lnTo>
                    <a:pt x="431" y="34"/>
                  </a:lnTo>
                  <a:lnTo>
                    <a:pt x="431" y="33"/>
                  </a:lnTo>
                  <a:lnTo>
                    <a:pt x="431" y="32"/>
                  </a:lnTo>
                  <a:lnTo>
                    <a:pt x="432" y="32"/>
                  </a:lnTo>
                  <a:lnTo>
                    <a:pt x="432" y="30"/>
                  </a:lnTo>
                  <a:lnTo>
                    <a:pt x="433" y="30"/>
                  </a:lnTo>
                  <a:lnTo>
                    <a:pt x="433" y="29"/>
                  </a:lnTo>
                  <a:lnTo>
                    <a:pt x="434" y="29"/>
                  </a:lnTo>
                  <a:lnTo>
                    <a:pt x="434" y="28"/>
                  </a:lnTo>
                  <a:lnTo>
                    <a:pt x="435" y="27"/>
                  </a:lnTo>
                  <a:lnTo>
                    <a:pt x="436" y="27"/>
                  </a:lnTo>
                  <a:lnTo>
                    <a:pt x="437" y="27"/>
                  </a:lnTo>
                  <a:lnTo>
                    <a:pt x="437" y="26"/>
                  </a:lnTo>
                  <a:lnTo>
                    <a:pt x="437" y="27"/>
                  </a:lnTo>
                  <a:lnTo>
                    <a:pt x="438" y="27"/>
                  </a:lnTo>
                  <a:lnTo>
                    <a:pt x="438" y="28"/>
                  </a:lnTo>
                  <a:lnTo>
                    <a:pt x="439" y="29"/>
                  </a:lnTo>
                  <a:lnTo>
                    <a:pt x="439" y="30"/>
                  </a:lnTo>
                  <a:lnTo>
                    <a:pt x="440" y="30"/>
                  </a:lnTo>
                  <a:lnTo>
                    <a:pt x="440" y="29"/>
                  </a:lnTo>
                  <a:lnTo>
                    <a:pt x="441" y="29"/>
                  </a:lnTo>
                  <a:lnTo>
                    <a:pt x="441" y="30"/>
                  </a:lnTo>
                  <a:lnTo>
                    <a:pt x="441" y="29"/>
                  </a:lnTo>
                  <a:lnTo>
                    <a:pt x="442" y="30"/>
                  </a:lnTo>
                  <a:lnTo>
                    <a:pt x="443" y="30"/>
                  </a:lnTo>
                  <a:lnTo>
                    <a:pt x="443" y="32"/>
                  </a:lnTo>
                  <a:lnTo>
                    <a:pt x="444" y="32"/>
                  </a:lnTo>
                  <a:lnTo>
                    <a:pt x="444" y="33"/>
                  </a:lnTo>
                  <a:lnTo>
                    <a:pt x="444" y="34"/>
                  </a:lnTo>
                  <a:lnTo>
                    <a:pt x="446" y="34"/>
                  </a:lnTo>
                  <a:lnTo>
                    <a:pt x="447" y="34"/>
                  </a:lnTo>
                  <a:lnTo>
                    <a:pt x="447" y="35"/>
                  </a:lnTo>
                  <a:lnTo>
                    <a:pt x="448" y="35"/>
                  </a:lnTo>
                  <a:lnTo>
                    <a:pt x="448" y="36"/>
                  </a:lnTo>
                  <a:lnTo>
                    <a:pt x="448" y="35"/>
                  </a:lnTo>
                  <a:lnTo>
                    <a:pt x="449" y="36"/>
                  </a:lnTo>
                  <a:lnTo>
                    <a:pt x="449" y="37"/>
                  </a:lnTo>
                  <a:lnTo>
                    <a:pt x="450" y="37"/>
                  </a:lnTo>
                  <a:lnTo>
                    <a:pt x="450" y="38"/>
                  </a:lnTo>
                  <a:lnTo>
                    <a:pt x="451" y="38"/>
                  </a:lnTo>
                  <a:lnTo>
                    <a:pt x="451" y="39"/>
                  </a:lnTo>
                  <a:lnTo>
                    <a:pt x="452" y="39"/>
                  </a:lnTo>
                  <a:lnTo>
                    <a:pt x="451" y="39"/>
                  </a:lnTo>
                  <a:lnTo>
                    <a:pt x="452" y="39"/>
                  </a:lnTo>
                  <a:lnTo>
                    <a:pt x="453" y="39"/>
                  </a:lnTo>
                  <a:lnTo>
                    <a:pt x="454" y="39"/>
                  </a:lnTo>
                  <a:lnTo>
                    <a:pt x="454" y="40"/>
                  </a:lnTo>
                  <a:lnTo>
                    <a:pt x="455" y="40"/>
                  </a:lnTo>
                  <a:lnTo>
                    <a:pt x="455" y="41"/>
                  </a:lnTo>
                  <a:lnTo>
                    <a:pt x="456" y="41"/>
                  </a:lnTo>
                  <a:lnTo>
                    <a:pt x="457" y="41"/>
                  </a:lnTo>
                  <a:lnTo>
                    <a:pt x="457" y="42"/>
                  </a:lnTo>
                  <a:lnTo>
                    <a:pt x="457" y="43"/>
                  </a:lnTo>
                  <a:lnTo>
                    <a:pt x="456" y="43"/>
                  </a:lnTo>
                  <a:lnTo>
                    <a:pt x="457" y="43"/>
                  </a:lnTo>
                  <a:lnTo>
                    <a:pt x="457" y="44"/>
                  </a:lnTo>
                  <a:lnTo>
                    <a:pt x="457" y="45"/>
                  </a:lnTo>
                  <a:lnTo>
                    <a:pt x="456" y="45"/>
                  </a:lnTo>
                  <a:lnTo>
                    <a:pt x="457" y="45"/>
                  </a:lnTo>
                  <a:lnTo>
                    <a:pt x="457" y="46"/>
                  </a:lnTo>
                  <a:lnTo>
                    <a:pt x="457" y="47"/>
                  </a:lnTo>
                  <a:lnTo>
                    <a:pt x="458" y="47"/>
                  </a:lnTo>
                  <a:lnTo>
                    <a:pt x="459" y="47"/>
                  </a:lnTo>
                  <a:lnTo>
                    <a:pt x="459" y="46"/>
                  </a:lnTo>
                  <a:lnTo>
                    <a:pt x="460" y="46"/>
                  </a:lnTo>
                  <a:lnTo>
                    <a:pt x="460" y="47"/>
                  </a:lnTo>
                  <a:lnTo>
                    <a:pt x="461" y="47"/>
                  </a:lnTo>
                  <a:lnTo>
                    <a:pt x="462" y="47"/>
                  </a:lnTo>
                  <a:lnTo>
                    <a:pt x="463" y="47"/>
                  </a:lnTo>
                  <a:lnTo>
                    <a:pt x="464" y="47"/>
                  </a:lnTo>
                  <a:lnTo>
                    <a:pt x="465" y="47"/>
                  </a:lnTo>
                  <a:lnTo>
                    <a:pt x="466" y="47"/>
                  </a:lnTo>
                  <a:lnTo>
                    <a:pt x="466" y="48"/>
                  </a:lnTo>
                  <a:lnTo>
                    <a:pt x="467" y="48"/>
                  </a:lnTo>
                  <a:lnTo>
                    <a:pt x="467" y="47"/>
                  </a:lnTo>
                  <a:lnTo>
                    <a:pt x="467" y="48"/>
                  </a:lnTo>
                  <a:lnTo>
                    <a:pt x="468" y="48"/>
                  </a:lnTo>
                  <a:lnTo>
                    <a:pt x="469" y="48"/>
                  </a:lnTo>
                  <a:lnTo>
                    <a:pt x="469" y="47"/>
                  </a:lnTo>
                  <a:lnTo>
                    <a:pt x="469" y="48"/>
                  </a:lnTo>
                  <a:lnTo>
                    <a:pt x="471" y="48"/>
                  </a:lnTo>
                  <a:lnTo>
                    <a:pt x="472" y="48"/>
                  </a:lnTo>
                  <a:lnTo>
                    <a:pt x="473" y="48"/>
                  </a:lnTo>
                  <a:lnTo>
                    <a:pt x="474" y="48"/>
                  </a:lnTo>
                  <a:lnTo>
                    <a:pt x="475" y="48"/>
                  </a:lnTo>
                  <a:lnTo>
                    <a:pt x="475" y="47"/>
                  </a:lnTo>
                  <a:lnTo>
                    <a:pt x="476" y="47"/>
                  </a:lnTo>
                  <a:lnTo>
                    <a:pt x="477" y="46"/>
                  </a:lnTo>
                  <a:lnTo>
                    <a:pt x="478" y="46"/>
                  </a:lnTo>
                  <a:lnTo>
                    <a:pt x="478" y="45"/>
                  </a:lnTo>
                  <a:lnTo>
                    <a:pt x="478" y="44"/>
                  </a:lnTo>
                  <a:lnTo>
                    <a:pt x="479" y="44"/>
                  </a:lnTo>
                  <a:lnTo>
                    <a:pt x="480" y="44"/>
                  </a:lnTo>
                  <a:lnTo>
                    <a:pt x="480" y="43"/>
                  </a:lnTo>
                  <a:lnTo>
                    <a:pt x="480" y="44"/>
                  </a:lnTo>
                  <a:lnTo>
                    <a:pt x="480" y="43"/>
                  </a:lnTo>
                  <a:lnTo>
                    <a:pt x="481" y="43"/>
                  </a:lnTo>
                  <a:lnTo>
                    <a:pt x="482" y="43"/>
                  </a:lnTo>
                  <a:lnTo>
                    <a:pt x="483" y="42"/>
                  </a:lnTo>
                  <a:lnTo>
                    <a:pt x="484" y="42"/>
                  </a:lnTo>
                  <a:lnTo>
                    <a:pt x="484" y="43"/>
                  </a:lnTo>
                  <a:lnTo>
                    <a:pt x="485" y="43"/>
                  </a:lnTo>
                  <a:lnTo>
                    <a:pt x="485" y="42"/>
                  </a:lnTo>
                  <a:lnTo>
                    <a:pt x="485" y="43"/>
                  </a:lnTo>
                  <a:lnTo>
                    <a:pt x="486" y="43"/>
                  </a:lnTo>
                  <a:lnTo>
                    <a:pt x="487" y="43"/>
                  </a:lnTo>
                  <a:lnTo>
                    <a:pt x="488" y="43"/>
                  </a:lnTo>
                  <a:lnTo>
                    <a:pt x="489" y="43"/>
                  </a:lnTo>
                  <a:lnTo>
                    <a:pt x="490" y="43"/>
                  </a:lnTo>
                  <a:lnTo>
                    <a:pt x="491" y="43"/>
                  </a:lnTo>
                  <a:lnTo>
                    <a:pt x="491" y="42"/>
                  </a:lnTo>
                  <a:lnTo>
                    <a:pt x="492" y="42"/>
                  </a:lnTo>
                  <a:lnTo>
                    <a:pt x="493" y="42"/>
                  </a:lnTo>
                  <a:lnTo>
                    <a:pt x="494" y="42"/>
                  </a:lnTo>
                  <a:lnTo>
                    <a:pt x="496" y="42"/>
                  </a:lnTo>
                  <a:lnTo>
                    <a:pt x="496" y="41"/>
                  </a:lnTo>
                  <a:lnTo>
                    <a:pt x="497" y="41"/>
                  </a:lnTo>
                  <a:lnTo>
                    <a:pt x="498" y="41"/>
                  </a:lnTo>
                  <a:lnTo>
                    <a:pt x="498" y="42"/>
                  </a:lnTo>
                  <a:lnTo>
                    <a:pt x="499" y="42"/>
                  </a:lnTo>
                  <a:lnTo>
                    <a:pt x="499" y="43"/>
                  </a:lnTo>
                  <a:lnTo>
                    <a:pt x="500" y="43"/>
                  </a:lnTo>
                  <a:lnTo>
                    <a:pt x="500" y="44"/>
                  </a:lnTo>
                  <a:lnTo>
                    <a:pt x="501" y="44"/>
                  </a:lnTo>
                  <a:lnTo>
                    <a:pt x="502" y="44"/>
                  </a:lnTo>
                  <a:lnTo>
                    <a:pt x="502" y="45"/>
                  </a:lnTo>
                  <a:lnTo>
                    <a:pt x="503" y="45"/>
                  </a:lnTo>
                  <a:lnTo>
                    <a:pt x="504" y="46"/>
                  </a:lnTo>
                  <a:lnTo>
                    <a:pt x="504" y="47"/>
                  </a:lnTo>
                  <a:lnTo>
                    <a:pt x="505" y="47"/>
                  </a:lnTo>
                  <a:lnTo>
                    <a:pt x="506" y="47"/>
                  </a:lnTo>
                  <a:lnTo>
                    <a:pt x="506" y="46"/>
                  </a:lnTo>
                  <a:lnTo>
                    <a:pt x="507" y="46"/>
                  </a:lnTo>
                  <a:lnTo>
                    <a:pt x="508" y="45"/>
                  </a:lnTo>
                  <a:lnTo>
                    <a:pt x="509" y="45"/>
                  </a:lnTo>
                  <a:lnTo>
                    <a:pt x="509" y="46"/>
                  </a:lnTo>
                  <a:lnTo>
                    <a:pt x="510" y="46"/>
                  </a:lnTo>
                  <a:lnTo>
                    <a:pt x="510" y="45"/>
                  </a:lnTo>
                  <a:lnTo>
                    <a:pt x="510" y="46"/>
                  </a:lnTo>
                  <a:lnTo>
                    <a:pt x="511" y="46"/>
                  </a:lnTo>
                  <a:lnTo>
                    <a:pt x="512" y="46"/>
                  </a:lnTo>
                  <a:lnTo>
                    <a:pt x="512" y="45"/>
                  </a:lnTo>
                  <a:lnTo>
                    <a:pt x="513" y="45"/>
                  </a:lnTo>
                  <a:lnTo>
                    <a:pt x="513" y="46"/>
                  </a:lnTo>
                  <a:lnTo>
                    <a:pt x="514" y="46"/>
                  </a:lnTo>
                  <a:lnTo>
                    <a:pt x="515" y="46"/>
                  </a:lnTo>
                  <a:lnTo>
                    <a:pt x="516" y="46"/>
                  </a:lnTo>
                  <a:lnTo>
                    <a:pt x="517" y="46"/>
                  </a:lnTo>
                  <a:lnTo>
                    <a:pt x="517" y="47"/>
                  </a:lnTo>
                  <a:lnTo>
                    <a:pt x="518" y="47"/>
                  </a:lnTo>
                  <a:lnTo>
                    <a:pt x="518" y="48"/>
                  </a:lnTo>
                  <a:lnTo>
                    <a:pt x="519" y="48"/>
                  </a:lnTo>
                  <a:lnTo>
                    <a:pt x="519" y="47"/>
                  </a:lnTo>
                  <a:lnTo>
                    <a:pt x="521" y="47"/>
                  </a:lnTo>
                  <a:lnTo>
                    <a:pt x="521" y="48"/>
                  </a:lnTo>
                  <a:lnTo>
                    <a:pt x="522" y="48"/>
                  </a:lnTo>
                  <a:lnTo>
                    <a:pt x="523" y="48"/>
                  </a:lnTo>
                  <a:lnTo>
                    <a:pt x="523" y="49"/>
                  </a:lnTo>
                  <a:lnTo>
                    <a:pt x="524" y="50"/>
                  </a:lnTo>
                  <a:lnTo>
                    <a:pt x="525" y="50"/>
                  </a:lnTo>
                  <a:lnTo>
                    <a:pt x="525" y="51"/>
                  </a:lnTo>
                  <a:lnTo>
                    <a:pt x="526" y="51"/>
                  </a:lnTo>
                  <a:lnTo>
                    <a:pt x="527" y="51"/>
                  </a:lnTo>
                  <a:lnTo>
                    <a:pt x="528" y="51"/>
                  </a:lnTo>
                  <a:lnTo>
                    <a:pt x="528" y="52"/>
                  </a:lnTo>
                  <a:lnTo>
                    <a:pt x="528" y="53"/>
                  </a:lnTo>
                  <a:lnTo>
                    <a:pt x="528" y="54"/>
                  </a:lnTo>
                  <a:lnTo>
                    <a:pt x="528" y="55"/>
                  </a:lnTo>
                  <a:lnTo>
                    <a:pt x="527" y="55"/>
                  </a:lnTo>
                  <a:lnTo>
                    <a:pt x="528" y="57"/>
                  </a:lnTo>
                  <a:lnTo>
                    <a:pt x="528" y="58"/>
                  </a:lnTo>
                  <a:lnTo>
                    <a:pt x="528" y="59"/>
                  </a:lnTo>
                  <a:lnTo>
                    <a:pt x="529" y="59"/>
                  </a:lnTo>
                  <a:lnTo>
                    <a:pt x="529" y="60"/>
                  </a:lnTo>
                  <a:lnTo>
                    <a:pt x="530" y="60"/>
                  </a:lnTo>
                  <a:lnTo>
                    <a:pt x="531" y="60"/>
                  </a:lnTo>
                  <a:lnTo>
                    <a:pt x="531" y="61"/>
                  </a:lnTo>
                  <a:lnTo>
                    <a:pt x="532" y="61"/>
                  </a:lnTo>
                  <a:lnTo>
                    <a:pt x="532" y="62"/>
                  </a:lnTo>
                  <a:lnTo>
                    <a:pt x="533" y="62"/>
                  </a:lnTo>
                  <a:lnTo>
                    <a:pt x="533" y="63"/>
                  </a:lnTo>
                  <a:lnTo>
                    <a:pt x="534" y="63"/>
                  </a:lnTo>
                  <a:lnTo>
                    <a:pt x="535" y="63"/>
                  </a:lnTo>
                  <a:lnTo>
                    <a:pt x="535" y="62"/>
                  </a:lnTo>
                  <a:lnTo>
                    <a:pt x="535" y="61"/>
                  </a:lnTo>
                  <a:lnTo>
                    <a:pt x="536" y="61"/>
                  </a:lnTo>
                  <a:lnTo>
                    <a:pt x="537" y="61"/>
                  </a:lnTo>
                  <a:lnTo>
                    <a:pt x="537" y="62"/>
                  </a:lnTo>
                  <a:lnTo>
                    <a:pt x="536" y="62"/>
                  </a:lnTo>
                  <a:lnTo>
                    <a:pt x="536" y="63"/>
                  </a:lnTo>
                  <a:lnTo>
                    <a:pt x="537" y="63"/>
                  </a:lnTo>
                  <a:lnTo>
                    <a:pt x="537" y="64"/>
                  </a:lnTo>
                  <a:lnTo>
                    <a:pt x="538" y="64"/>
                  </a:lnTo>
                  <a:lnTo>
                    <a:pt x="539" y="64"/>
                  </a:lnTo>
                  <a:lnTo>
                    <a:pt x="540" y="64"/>
                  </a:lnTo>
                  <a:lnTo>
                    <a:pt x="541" y="64"/>
                  </a:lnTo>
                  <a:lnTo>
                    <a:pt x="542" y="64"/>
                  </a:lnTo>
                  <a:lnTo>
                    <a:pt x="542" y="63"/>
                  </a:lnTo>
                  <a:lnTo>
                    <a:pt x="543" y="63"/>
                  </a:lnTo>
                  <a:lnTo>
                    <a:pt x="544" y="63"/>
                  </a:lnTo>
                  <a:lnTo>
                    <a:pt x="546" y="63"/>
                  </a:lnTo>
                  <a:lnTo>
                    <a:pt x="546" y="64"/>
                  </a:lnTo>
                  <a:lnTo>
                    <a:pt x="547" y="64"/>
                  </a:lnTo>
                  <a:lnTo>
                    <a:pt x="546" y="64"/>
                  </a:lnTo>
                  <a:lnTo>
                    <a:pt x="546" y="65"/>
                  </a:lnTo>
                  <a:lnTo>
                    <a:pt x="546" y="66"/>
                  </a:lnTo>
                  <a:lnTo>
                    <a:pt x="547" y="66"/>
                  </a:lnTo>
                  <a:lnTo>
                    <a:pt x="548" y="67"/>
                  </a:lnTo>
                  <a:lnTo>
                    <a:pt x="549" y="67"/>
                  </a:lnTo>
                  <a:lnTo>
                    <a:pt x="550" y="67"/>
                  </a:lnTo>
                  <a:lnTo>
                    <a:pt x="551" y="67"/>
                  </a:lnTo>
                  <a:lnTo>
                    <a:pt x="551" y="66"/>
                  </a:lnTo>
                  <a:lnTo>
                    <a:pt x="552" y="66"/>
                  </a:lnTo>
                  <a:lnTo>
                    <a:pt x="553" y="66"/>
                  </a:lnTo>
                  <a:lnTo>
                    <a:pt x="554" y="66"/>
                  </a:lnTo>
                  <a:lnTo>
                    <a:pt x="554" y="67"/>
                  </a:lnTo>
                  <a:lnTo>
                    <a:pt x="553" y="67"/>
                  </a:lnTo>
                  <a:lnTo>
                    <a:pt x="553" y="68"/>
                  </a:lnTo>
                  <a:lnTo>
                    <a:pt x="553" y="69"/>
                  </a:lnTo>
                  <a:lnTo>
                    <a:pt x="552" y="69"/>
                  </a:lnTo>
                  <a:lnTo>
                    <a:pt x="552" y="70"/>
                  </a:lnTo>
                  <a:lnTo>
                    <a:pt x="551" y="70"/>
                  </a:lnTo>
                  <a:lnTo>
                    <a:pt x="551" y="71"/>
                  </a:lnTo>
                  <a:lnTo>
                    <a:pt x="551" y="72"/>
                  </a:lnTo>
                  <a:lnTo>
                    <a:pt x="551" y="73"/>
                  </a:lnTo>
                  <a:lnTo>
                    <a:pt x="551" y="74"/>
                  </a:lnTo>
                  <a:lnTo>
                    <a:pt x="552" y="74"/>
                  </a:lnTo>
                  <a:lnTo>
                    <a:pt x="553" y="74"/>
                  </a:lnTo>
                  <a:lnTo>
                    <a:pt x="553" y="73"/>
                  </a:lnTo>
                  <a:lnTo>
                    <a:pt x="553" y="74"/>
                  </a:lnTo>
                  <a:lnTo>
                    <a:pt x="554" y="74"/>
                  </a:lnTo>
                  <a:lnTo>
                    <a:pt x="555" y="75"/>
                  </a:lnTo>
                  <a:lnTo>
                    <a:pt x="556" y="75"/>
                  </a:lnTo>
                  <a:lnTo>
                    <a:pt x="557" y="75"/>
                  </a:lnTo>
                  <a:lnTo>
                    <a:pt x="557" y="76"/>
                  </a:lnTo>
                  <a:lnTo>
                    <a:pt x="558" y="76"/>
                  </a:lnTo>
                  <a:lnTo>
                    <a:pt x="558" y="77"/>
                  </a:lnTo>
                  <a:lnTo>
                    <a:pt x="558" y="78"/>
                  </a:lnTo>
                  <a:lnTo>
                    <a:pt x="558" y="79"/>
                  </a:lnTo>
                  <a:lnTo>
                    <a:pt x="559" y="79"/>
                  </a:lnTo>
                  <a:lnTo>
                    <a:pt x="559" y="80"/>
                  </a:lnTo>
                  <a:lnTo>
                    <a:pt x="559" y="82"/>
                  </a:lnTo>
                  <a:lnTo>
                    <a:pt x="560" y="82"/>
                  </a:lnTo>
                  <a:lnTo>
                    <a:pt x="560" y="83"/>
                  </a:lnTo>
                  <a:lnTo>
                    <a:pt x="561" y="83"/>
                  </a:lnTo>
                  <a:lnTo>
                    <a:pt x="561" y="84"/>
                  </a:lnTo>
                  <a:lnTo>
                    <a:pt x="562" y="84"/>
                  </a:lnTo>
                  <a:lnTo>
                    <a:pt x="562" y="85"/>
                  </a:lnTo>
                  <a:lnTo>
                    <a:pt x="563" y="85"/>
                  </a:lnTo>
                  <a:lnTo>
                    <a:pt x="564" y="85"/>
                  </a:lnTo>
                  <a:lnTo>
                    <a:pt x="565" y="85"/>
                  </a:lnTo>
                  <a:lnTo>
                    <a:pt x="565" y="86"/>
                  </a:lnTo>
                  <a:lnTo>
                    <a:pt x="566" y="86"/>
                  </a:lnTo>
                  <a:lnTo>
                    <a:pt x="566" y="87"/>
                  </a:lnTo>
                  <a:lnTo>
                    <a:pt x="567" y="87"/>
                  </a:lnTo>
                  <a:lnTo>
                    <a:pt x="568" y="87"/>
                  </a:lnTo>
                  <a:lnTo>
                    <a:pt x="569" y="87"/>
                  </a:lnTo>
                  <a:lnTo>
                    <a:pt x="571" y="87"/>
                  </a:lnTo>
                  <a:lnTo>
                    <a:pt x="572" y="87"/>
                  </a:lnTo>
                  <a:lnTo>
                    <a:pt x="572" y="86"/>
                  </a:lnTo>
                  <a:lnTo>
                    <a:pt x="573" y="86"/>
                  </a:lnTo>
                  <a:lnTo>
                    <a:pt x="573" y="85"/>
                  </a:lnTo>
                  <a:lnTo>
                    <a:pt x="573" y="84"/>
                  </a:lnTo>
                  <a:lnTo>
                    <a:pt x="574" y="84"/>
                  </a:lnTo>
                  <a:lnTo>
                    <a:pt x="575" y="84"/>
                  </a:lnTo>
                  <a:lnTo>
                    <a:pt x="575" y="85"/>
                  </a:lnTo>
                  <a:lnTo>
                    <a:pt x="575" y="86"/>
                  </a:lnTo>
                  <a:lnTo>
                    <a:pt x="576" y="86"/>
                  </a:lnTo>
                  <a:lnTo>
                    <a:pt x="576" y="87"/>
                  </a:lnTo>
                  <a:lnTo>
                    <a:pt x="577" y="87"/>
                  </a:lnTo>
                  <a:lnTo>
                    <a:pt x="578" y="87"/>
                  </a:lnTo>
                  <a:lnTo>
                    <a:pt x="579" y="87"/>
                  </a:lnTo>
                  <a:lnTo>
                    <a:pt x="579" y="88"/>
                  </a:lnTo>
                  <a:lnTo>
                    <a:pt x="580" y="88"/>
                  </a:lnTo>
                  <a:lnTo>
                    <a:pt x="581" y="87"/>
                  </a:lnTo>
                  <a:lnTo>
                    <a:pt x="582" y="87"/>
                  </a:lnTo>
                  <a:lnTo>
                    <a:pt x="583" y="87"/>
                  </a:lnTo>
                  <a:lnTo>
                    <a:pt x="584" y="87"/>
                  </a:lnTo>
                  <a:lnTo>
                    <a:pt x="584" y="86"/>
                  </a:lnTo>
                  <a:lnTo>
                    <a:pt x="585" y="86"/>
                  </a:lnTo>
                  <a:lnTo>
                    <a:pt x="586" y="86"/>
                  </a:lnTo>
                  <a:lnTo>
                    <a:pt x="586" y="87"/>
                  </a:lnTo>
                  <a:lnTo>
                    <a:pt x="586" y="88"/>
                  </a:lnTo>
                  <a:lnTo>
                    <a:pt x="587" y="88"/>
                  </a:lnTo>
                  <a:lnTo>
                    <a:pt x="588" y="88"/>
                  </a:lnTo>
                  <a:lnTo>
                    <a:pt x="588" y="89"/>
                  </a:lnTo>
                  <a:lnTo>
                    <a:pt x="589" y="89"/>
                  </a:lnTo>
                  <a:lnTo>
                    <a:pt x="590" y="89"/>
                  </a:lnTo>
                  <a:lnTo>
                    <a:pt x="591" y="89"/>
                  </a:lnTo>
                  <a:lnTo>
                    <a:pt x="592" y="89"/>
                  </a:lnTo>
                  <a:lnTo>
                    <a:pt x="593" y="89"/>
                  </a:lnTo>
                  <a:lnTo>
                    <a:pt x="593" y="88"/>
                  </a:lnTo>
                  <a:lnTo>
                    <a:pt x="594" y="88"/>
                  </a:lnTo>
                  <a:lnTo>
                    <a:pt x="594" y="89"/>
                  </a:lnTo>
                  <a:lnTo>
                    <a:pt x="596" y="89"/>
                  </a:lnTo>
                  <a:lnTo>
                    <a:pt x="596" y="90"/>
                  </a:lnTo>
                  <a:lnTo>
                    <a:pt x="596" y="91"/>
                  </a:lnTo>
                  <a:lnTo>
                    <a:pt x="596" y="92"/>
                  </a:lnTo>
                  <a:lnTo>
                    <a:pt x="597" y="92"/>
                  </a:lnTo>
                  <a:lnTo>
                    <a:pt x="598" y="92"/>
                  </a:lnTo>
                  <a:lnTo>
                    <a:pt x="598" y="93"/>
                  </a:lnTo>
                  <a:lnTo>
                    <a:pt x="598" y="94"/>
                  </a:lnTo>
                  <a:lnTo>
                    <a:pt x="599" y="94"/>
                  </a:lnTo>
                  <a:lnTo>
                    <a:pt x="599" y="95"/>
                  </a:lnTo>
                  <a:lnTo>
                    <a:pt x="600" y="95"/>
                  </a:lnTo>
                  <a:lnTo>
                    <a:pt x="600" y="96"/>
                  </a:lnTo>
                  <a:lnTo>
                    <a:pt x="601" y="96"/>
                  </a:lnTo>
                  <a:lnTo>
                    <a:pt x="602" y="96"/>
                  </a:lnTo>
                  <a:lnTo>
                    <a:pt x="603" y="97"/>
                  </a:lnTo>
                  <a:lnTo>
                    <a:pt x="604" y="97"/>
                  </a:lnTo>
                  <a:lnTo>
                    <a:pt x="605" y="96"/>
                  </a:lnTo>
                  <a:lnTo>
                    <a:pt x="606" y="96"/>
                  </a:lnTo>
                  <a:lnTo>
                    <a:pt x="606" y="97"/>
                  </a:lnTo>
                  <a:lnTo>
                    <a:pt x="606" y="98"/>
                  </a:lnTo>
                  <a:lnTo>
                    <a:pt x="607" y="98"/>
                  </a:lnTo>
                  <a:lnTo>
                    <a:pt x="607" y="99"/>
                  </a:lnTo>
                  <a:lnTo>
                    <a:pt x="607" y="100"/>
                  </a:lnTo>
                  <a:lnTo>
                    <a:pt x="608" y="101"/>
                  </a:lnTo>
                  <a:lnTo>
                    <a:pt x="608" y="102"/>
                  </a:lnTo>
                  <a:lnTo>
                    <a:pt x="608" y="103"/>
                  </a:lnTo>
                  <a:lnTo>
                    <a:pt x="608" y="104"/>
                  </a:lnTo>
                  <a:lnTo>
                    <a:pt x="609" y="104"/>
                  </a:lnTo>
                  <a:lnTo>
                    <a:pt x="610" y="104"/>
                  </a:lnTo>
                  <a:lnTo>
                    <a:pt x="610" y="105"/>
                  </a:lnTo>
                  <a:lnTo>
                    <a:pt x="611" y="105"/>
                  </a:lnTo>
                  <a:lnTo>
                    <a:pt x="612" y="105"/>
                  </a:lnTo>
                  <a:lnTo>
                    <a:pt x="613" y="105"/>
                  </a:lnTo>
                  <a:lnTo>
                    <a:pt x="613" y="107"/>
                  </a:lnTo>
                  <a:lnTo>
                    <a:pt x="613" y="108"/>
                  </a:lnTo>
                  <a:lnTo>
                    <a:pt x="614" y="108"/>
                  </a:lnTo>
                  <a:lnTo>
                    <a:pt x="614" y="109"/>
                  </a:lnTo>
                  <a:lnTo>
                    <a:pt x="615" y="109"/>
                  </a:lnTo>
                  <a:lnTo>
                    <a:pt x="616" y="109"/>
                  </a:lnTo>
                  <a:lnTo>
                    <a:pt x="617" y="108"/>
                  </a:lnTo>
                  <a:lnTo>
                    <a:pt x="618" y="108"/>
                  </a:lnTo>
                  <a:lnTo>
                    <a:pt x="619" y="109"/>
                  </a:lnTo>
                  <a:lnTo>
                    <a:pt x="621" y="109"/>
                  </a:lnTo>
                  <a:lnTo>
                    <a:pt x="621" y="110"/>
                  </a:lnTo>
                  <a:lnTo>
                    <a:pt x="622" y="110"/>
                  </a:lnTo>
                  <a:lnTo>
                    <a:pt x="622" y="111"/>
                  </a:lnTo>
                  <a:lnTo>
                    <a:pt x="623" y="111"/>
                  </a:lnTo>
                  <a:lnTo>
                    <a:pt x="623" y="112"/>
                  </a:lnTo>
                  <a:lnTo>
                    <a:pt x="624" y="112"/>
                  </a:lnTo>
                  <a:lnTo>
                    <a:pt x="624" y="113"/>
                  </a:lnTo>
                  <a:lnTo>
                    <a:pt x="625" y="113"/>
                  </a:lnTo>
                  <a:lnTo>
                    <a:pt x="625" y="114"/>
                  </a:lnTo>
                  <a:lnTo>
                    <a:pt x="626" y="114"/>
                  </a:lnTo>
                  <a:lnTo>
                    <a:pt x="626" y="115"/>
                  </a:lnTo>
                  <a:lnTo>
                    <a:pt x="626" y="116"/>
                  </a:lnTo>
                  <a:lnTo>
                    <a:pt x="626" y="117"/>
                  </a:lnTo>
                  <a:lnTo>
                    <a:pt x="627" y="117"/>
                  </a:lnTo>
                  <a:lnTo>
                    <a:pt x="627" y="118"/>
                  </a:lnTo>
                  <a:lnTo>
                    <a:pt x="628" y="118"/>
                  </a:lnTo>
                  <a:lnTo>
                    <a:pt x="628" y="119"/>
                  </a:lnTo>
                  <a:lnTo>
                    <a:pt x="629" y="120"/>
                  </a:lnTo>
                  <a:lnTo>
                    <a:pt x="629" y="121"/>
                  </a:lnTo>
                  <a:lnTo>
                    <a:pt x="630" y="121"/>
                  </a:lnTo>
                  <a:lnTo>
                    <a:pt x="630" y="122"/>
                  </a:lnTo>
                  <a:lnTo>
                    <a:pt x="631" y="122"/>
                  </a:lnTo>
                  <a:lnTo>
                    <a:pt x="631" y="123"/>
                  </a:lnTo>
                  <a:lnTo>
                    <a:pt x="632" y="123"/>
                  </a:lnTo>
                  <a:lnTo>
                    <a:pt x="633" y="123"/>
                  </a:lnTo>
                  <a:lnTo>
                    <a:pt x="633" y="124"/>
                  </a:lnTo>
                  <a:lnTo>
                    <a:pt x="634" y="124"/>
                  </a:lnTo>
                  <a:lnTo>
                    <a:pt x="635" y="125"/>
                  </a:lnTo>
                  <a:lnTo>
                    <a:pt x="636" y="125"/>
                  </a:lnTo>
                  <a:lnTo>
                    <a:pt x="636" y="126"/>
                  </a:lnTo>
                  <a:lnTo>
                    <a:pt x="636" y="127"/>
                  </a:lnTo>
                  <a:lnTo>
                    <a:pt x="637" y="127"/>
                  </a:lnTo>
                  <a:lnTo>
                    <a:pt x="638" y="127"/>
                  </a:lnTo>
                  <a:lnTo>
                    <a:pt x="639" y="127"/>
                  </a:lnTo>
                  <a:lnTo>
                    <a:pt x="640" y="127"/>
                  </a:lnTo>
                  <a:lnTo>
                    <a:pt x="641" y="127"/>
                  </a:lnTo>
                  <a:lnTo>
                    <a:pt x="641" y="128"/>
                  </a:lnTo>
                  <a:lnTo>
                    <a:pt x="642" y="128"/>
                  </a:lnTo>
                  <a:lnTo>
                    <a:pt x="643" y="128"/>
                  </a:lnTo>
                  <a:lnTo>
                    <a:pt x="644" y="128"/>
                  </a:lnTo>
                  <a:lnTo>
                    <a:pt x="646" y="128"/>
                  </a:lnTo>
                  <a:lnTo>
                    <a:pt x="647" y="128"/>
                  </a:lnTo>
                  <a:lnTo>
                    <a:pt x="648" y="128"/>
                  </a:lnTo>
                  <a:lnTo>
                    <a:pt x="649" y="128"/>
                  </a:lnTo>
                  <a:lnTo>
                    <a:pt x="650" y="128"/>
                  </a:lnTo>
                  <a:lnTo>
                    <a:pt x="651" y="127"/>
                  </a:lnTo>
                  <a:lnTo>
                    <a:pt x="652" y="127"/>
                  </a:lnTo>
                  <a:lnTo>
                    <a:pt x="653" y="127"/>
                  </a:lnTo>
                  <a:lnTo>
                    <a:pt x="653" y="128"/>
                  </a:lnTo>
                  <a:lnTo>
                    <a:pt x="654" y="128"/>
                  </a:lnTo>
                  <a:lnTo>
                    <a:pt x="654" y="129"/>
                  </a:lnTo>
                  <a:lnTo>
                    <a:pt x="654" y="130"/>
                  </a:lnTo>
                  <a:lnTo>
                    <a:pt x="655" y="130"/>
                  </a:lnTo>
                  <a:lnTo>
                    <a:pt x="655" y="132"/>
                  </a:lnTo>
                  <a:lnTo>
                    <a:pt x="655" y="133"/>
                  </a:lnTo>
                  <a:lnTo>
                    <a:pt x="655" y="134"/>
                  </a:lnTo>
                  <a:lnTo>
                    <a:pt x="656" y="135"/>
                  </a:lnTo>
                  <a:lnTo>
                    <a:pt x="656" y="136"/>
                  </a:lnTo>
                  <a:lnTo>
                    <a:pt x="656" y="137"/>
                  </a:lnTo>
                  <a:lnTo>
                    <a:pt x="656" y="138"/>
                  </a:lnTo>
                  <a:lnTo>
                    <a:pt x="657" y="138"/>
                  </a:lnTo>
                  <a:lnTo>
                    <a:pt x="657" y="139"/>
                  </a:lnTo>
                  <a:lnTo>
                    <a:pt x="658" y="139"/>
                  </a:lnTo>
                  <a:lnTo>
                    <a:pt x="659" y="139"/>
                  </a:lnTo>
                  <a:lnTo>
                    <a:pt x="659" y="140"/>
                  </a:lnTo>
                  <a:lnTo>
                    <a:pt x="660" y="140"/>
                  </a:lnTo>
                  <a:lnTo>
                    <a:pt x="660" y="141"/>
                  </a:lnTo>
                  <a:lnTo>
                    <a:pt x="661" y="141"/>
                  </a:lnTo>
                  <a:lnTo>
                    <a:pt x="661" y="142"/>
                  </a:lnTo>
                  <a:lnTo>
                    <a:pt x="662" y="142"/>
                  </a:lnTo>
                  <a:lnTo>
                    <a:pt x="663" y="142"/>
                  </a:lnTo>
                  <a:lnTo>
                    <a:pt x="663" y="143"/>
                  </a:lnTo>
                  <a:lnTo>
                    <a:pt x="663" y="144"/>
                  </a:lnTo>
                  <a:lnTo>
                    <a:pt x="663" y="145"/>
                  </a:lnTo>
                  <a:lnTo>
                    <a:pt x="664" y="145"/>
                  </a:lnTo>
                  <a:lnTo>
                    <a:pt x="665" y="145"/>
                  </a:lnTo>
                  <a:lnTo>
                    <a:pt x="666" y="145"/>
                  </a:lnTo>
                  <a:lnTo>
                    <a:pt x="667" y="145"/>
                  </a:lnTo>
                  <a:lnTo>
                    <a:pt x="667" y="146"/>
                  </a:lnTo>
                  <a:lnTo>
                    <a:pt x="668" y="146"/>
                  </a:lnTo>
                  <a:lnTo>
                    <a:pt x="669" y="146"/>
                  </a:lnTo>
                  <a:lnTo>
                    <a:pt x="669" y="145"/>
                  </a:lnTo>
                  <a:lnTo>
                    <a:pt x="671" y="145"/>
                  </a:lnTo>
                  <a:lnTo>
                    <a:pt x="671" y="144"/>
                  </a:lnTo>
                  <a:lnTo>
                    <a:pt x="672" y="144"/>
                  </a:lnTo>
                  <a:lnTo>
                    <a:pt x="672" y="145"/>
                  </a:lnTo>
                  <a:lnTo>
                    <a:pt x="672" y="146"/>
                  </a:lnTo>
                  <a:lnTo>
                    <a:pt x="673" y="146"/>
                  </a:lnTo>
                  <a:lnTo>
                    <a:pt x="673" y="147"/>
                  </a:lnTo>
                  <a:lnTo>
                    <a:pt x="673" y="148"/>
                  </a:lnTo>
                  <a:lnTo>
                    <a:pt x="674" y="148"/>
                  </a:lnTo>
                  <a:lnTo>
                    <a:pt x="674" y="149"/>
                  </a:lnTo>
                  <a:lnTo>
                    <a:pt x="675" y="149"/>
                  </a:lnTo>
                  <a:lnTo>
                    <a:pt x="676" y="149"/>
                  </a:lnTo>
                  <a:lnTo>
                    <a:pt x="676" y="150"/>
                  </a:lnTo>
                  <a:lnTo>
                    <a:pt x="676" y="151"/>
                  </a:lnTo>
                  <a:lnTo>
                    <a:pt x="676" y="152"/>
                  </a:lnTo>
                  <a:lnTo>
                    <a:pt x="676" y="153"/>
                  </a:lnTo>
                  <a:lnTo>
                    <a:pt x="676" y="154"/>
                  </a:lnTo>
                  <a:lnTo>
                    <a:pt x="676" y="155"/>
                  </a:lnTo>
                  <a:lnTo>
                    <a:pt x="676" y="157"/>
                  </a:lnTo>
                  <a:lnTo>
                    <a:pt x="677" y="157"/>
                  </a:lnTo>
                  <a:lnTo>
                    <a:pt x="677" y="158"/>
                  </a:lnTo>
                  <a:lnTo>
                    <a:pt x="678" y="158"/>
                  </a:lnTo>
                  <a:lnTo>
                    <a:pt x="679" y="158"/>
                  </a:lnTo>
                  <a:lnTo>
                    <a:pt x="679" y="159"/>
                  </a:lnTo>
                  <a:lnTo>
                    <a:pt x="678" y="159"/>
                  </a:lnTo>
                  <a:lnTo>
                    <a:pt x="678" y="160"/>
                  </a:lnTo>
                  <a:lnTo>
                    <a:pt x="678" y="161"/>
                  </a:lnTo>
                  <a:lnTo>
                    <a:pt x="678" y="162"/>
                  </a:lnTo>
                  <a:lnTo>
                    <a:pt x="679" y="162"/>
                  </a:lnTo>
                  <a:lnTo>
                    <a:pt x="679" y="163"/>
                  </a:lnTo>
                  <a:lnTo>
                    <a:pt x="678" y="163"/>
                  </a:lnTo>
                  <a:lnTo>
                    <a:pt x="679" y="163"/>
                  </a:lnTo>
                  <a:lnTo>
                    <a:pt x="679" y="164"/>
                  </a:lnTo>
                  <a:lnTo>
                    <a:pt x="679" y="165"/>
                  </a:lnTo>
                  <a:lnTo>
                    <a:pt x="679" y="166"/>
                  </a:lnTo>
                  <a:lnTo>
                    <a:pt x="680" y="166"/>
                  </a:lnTo>
                  <a:lnTo>
                    <a:pt x="681" y="166"/>
                  </a:lnTo>
                  <a:lnTo>
                    <a:pt x="682" y="167"/>
                  </a:lnTo>
                  <a:lnTo>
                    <a:pt x="683" y="167"/>
                  </a:lnTo>
                  <a:lnTo>
                    <a:pt x="684" y="168"/>
                  </a:lnTo>
                  <a:lnTo>
                    <a:pt x="683" y="168"/>
                  </a:lnTo>
                  <a:lnTo>
                    <a:pt x="683" y="169"/>
                  </a:lnTo>
                  <a:lnTo>
                    <a:pt x="683" y="170"/>
                  </a:lnTo>
                  <a:lnTo>
                    <a:pt x="683" y="171"/>
                  </a:lnTo>
                  <a:lnTo>
                    <a:pt x="683" y="172"/>
                  </a:lnTo>
                  <a:lnTo>
                    <a:pt x="682" y="172"/>
                  </a:lnTo>
                  <a:lnTo>
                    <a:pt x="682" y="173"/>
                  </a:lnTo>
                  <a:lnTo>
                    <a:pt x="683" y="173"/>
                  </a:lnTo>
                  <a:lnTo>
                    <a:pt x="684" y="173"/>
                  </a:lnTo>
                  <a:lnTo>
                    <a:pt x="685" y="174"/>
                  </a:lnTo>
                  <a:lnTo>
                    <a:pt x="686" y="174"/>
                  </a:lnTo>
                  <a:lnTo>
                    <a:pt x="686" y="175"/>
                  </a:lnTo>
                  <a:lnTo>
                    <a:pt x="687" y="176"/>
                  </a:lnTo>
                  <a:lnTo>
                    <a:pt x="688" y="176"/>
                  </a:lnTo>
                  <a:lnTo>
                    <a:pt x="688" y="177"/>
                  </a:lnTo>
                  <a:lnTo>
                    <a:pt x="688" y="178"/>
                  </a:lnTo>
                  <a:lnTo>
                    <a:pt x="688" y="179"/>
                  </a:lnTo>
                  <a:lnTo>
                    <a:pt x="688" y="181"/>
                  </a:lnTo>
                  <a:lnTo>
                    <a:pt x="688" y="182"/>
                  </a:lnTo>
                  <a:lnTo>
                    <a:pt x="688" y="183"/>
                  </a:lnTo>
                  <a:lnTo>
                    <a:pt x="687" y="183"/>
                  </a:lnTo>
                  <a:lnTo>
                    <a:pt x="687" y="184"/>
                  </a:lnTo>
                  <a:lnTo>
                    <a:pt x="687" y="185"/>
                  </a:lnTo>
                  <a:lnTo>
                    <a:pt x="687" y="186"/>
                  </a:lnTo>
                  <a:lnTo>
                    <a:pt x="687" y="187"/>
                  </a:lnTo>
                  <a:lnTo>
                    <a:pt x="687" y="188"/>
                  </a:lnTo>
                  <a:lnTo>
                    <a:pt x="688" y="188"/>
                  </a:lnTo>
                  <a:lnTo>
                    <a:pt x="689" y="188"/>
                  </a:lnTo>
                  <a:lnTo>
                    <a:pt x="690" y="188"/>
                  </a:lnTo>
                  <a:lnTo>
                    <a:pt x="690" y="189"/>
                  </a:lnTo>
                  <a:lnTo>
                    <a:pt x="691" y="189"/>
                  </a:lnTo>
                  <a:lnTo>
                    <a:pt x="692" y="189"/>
                  </a:lnTo>
                  <a:lnTo>
                    <a:pt x="692" y="190"/>
                  </a:lnTo>
                  <a:lnTo>
                    <a:pt x="692" y="191"/>
                  </a:lnTo>
                  <a:lnTo>
                    <a:pt x="692" y="192"/>
                  </a:lnTo>
                  <a:lnTo>
                    <a:pt x="692" y="193"/>
                  </a:lnTo>
                  <a:lnTo>
                    <a:pt x="693" y="193"/>
                  </a:lnTo>
                  <a:lnTo>
                    <a:pt x="693" y="194"/>
                  </a:lnTo>
                  <a:lnTo>
                    <a:pt x="694" y="194"/>
                  </a:lnTo>
                  <a:lnTo>
                    <a:pt x="696" y="194"/>
                  </a:lnTo>
                  <a:lnTo>
                    <a:pt x="696" y="195"/>
                  </a:lnTo>
                  <a:lnTo>
                    <a:pt x="696" y="196"/>
                  </a:lnTo>
                  <a:lnTo>
                    <a:pt x="697" y="196"/>
                  </a:lnTo>
                  <a:lnTo>
                    <a:pt x="697" y="197"/>
                  </a:lnTo>
                  <a:lnTo>
                    <a:pt x="696" y="197"/>
                  </a:lnTo>
                  <a:lnTo>
                    <a:pt x="696" y="198"/>
                  </a:lnTo>
                  <a:lnTo>
                    <a:pt x="696" y="199"/>
                  </a:lnTo>
                  <a:lnTo>
                    <a:pt x="694" y="199"/>
                  </a:lnTo>
                  <a:lnTo>
                    <a:pt x="694" y="200"/>
                  </a:lnTo>
                  <a:lnTo>
                    <a:pt x="694" y="201"/>
                  </a:lnTo>
                  <a:lnTo>
                    <a:pt x="696" y="201"/>
                  </a:lnTo>
                  <a:lnTo>
                    <a:pt x="696" y="202"/>
                  </a:lnTo>
                  <a:lnTo>
                    <a:pt x="697" y="202"/>
                  </a:lnTo>
                  <a:lnTo>
                    <a:pt x="697" y="203"/>
                  </a:lnTo>
                  <a:lnTo>
                    <a:pt x="698" y="203"/>
                  </a:lnTo>
                  <a:lnTo>
                    <a:pt x="698" y="204"/>
                  </a:lnTo>
                  <a:lnTo>
                    <a:pt x="698" y="206"/>
                  </a:lnTo>
                  <a:lnTo>
                    <a:pt x="698" y="207"/>
                  </a:lnTo>
                  <a:lnTo>
                    <a:pt x="698" y="208"/>
                  </a:lnTo>
                  <a:lnTo>
                    <a:pt x="699" y="208"/>
                  </a:lnTo>
                  <a:lnTo>
                    <a:pt x="699" y="209"/>
                  </a:lnTo>
                  <a:lnTo>
                    <a:pt x="700" y="209"/>
                  </a:lnTo>
                  <a:lnTo>
                    <a:pt x="701" y="209"/>
                  </a:lnTo>
                  <a:lnTo>
                    <a:pt x="701" y="210"/>
                  </a:lnTo>
                  <a:lnTo>
                    <a:pt x="700" y="210"/>
                  </a:lnTo>
                  <a:lnTo>
                    <a:pt x="700" y="211"/>
                  </a:lnTo>
                  <a:lnTo>
                    <a:pt x="699" y="211"/>
                  </a:lnTo>
                  <a:lnTo>
                    <a:pt x="698" y="211"/>
                  </a:lnTo>
                  <a:lnTo>
                    <a:pt x="698" y="212"/>
                  </a:lnTo>
                  <a:lnTo>
                    <a:pt x="698" y="213"/>
                  </a:lnTo>
                  <a:lnTo>
                    <a:pt x="697" y="213"/>
                  </a:lnTo>
                  <a:lnTo>
                    <a:pt x="696" y="213"/>
                  </a:lnTo>
                  <a:lnTo>
                    <a:pt x="696" y="214"/>
                  </a:lnTo>
                  <a:lnTo>
                    <a:pt x="696" y="215"/>
                  </a:lnTo>
                  <a:lnTo>
                    <a:pt x="697" y="215"/>
                  </a:lnTo>
                  <a:lnTo>
                    <a:pt x="697" y="216"/>
                  </a:lnTo>
                  <a:lnTo>
                    <a:pt x="697" y="217"/>
                  </a:lnTo>
                  <a:lnTo>
                    <a:pt x="698" y="217"/>
                  </a:lnTo>
                  <a:lnTo>
                    <a:pt x="698" y="218"/>
                  </a:lnTo>
                  <a:lnTo>
                    <a:pt x="697" y="218"/>
                  </a:lnTo>
                  <a:lnTo>
                    <a:pt x="696" y="218"/>
                  </a:lnTo>
                  <a:lnTo>
                    <a:pt x="696" y="219"/>
                  </a:lnTo>
                  <a:lnTo>
                    <a:pt x="696" y="220"/>
                  </a:lnTo>
                  <a:lnTo>
                    <a:pt x="696" y="221"/>
                  </a:lnTo>
                  <a:lnTo>
                    <a:pt x="697" y="221"/>
                  </a:lnTo>
                  <a:lnTo>
                    <a:pt x="697" y="222"/>
                  </a:lnTo>
                  <a:lnTo>
                    <a:pt x="697" y="223"/>
                  </a:lnTo>
                  <a:lnTo>
                    <a:pt x="697" y="224"/>
                  </a:lnTo>
                  <a:lnTo>
                    <a:pt x="697" y="225"/>
                  </a:lnTo>
                  <a:lnTo>
                    <a:pt x="698" y="226"/>
                  </a:lnTo>
                  <a:lnTo>
                    <a:pt x="698" y="227"/>
                  </a:lnTo>
                  <a:lnTo>
                    <a:pt x="699" y="227"/>
                  </a:lnTo>
                  <a:lnTo>
                    <a:pt x="699" y="228"/>
                  </a:lnTo>
                  <a:lnTo>
                    <a:pt x="699" y="229"/>
                  </a:lnTo>
                  <a:lnTo>
                    <a:pt x="699" y="231"/>
                  </a:lnTo>
                  <a:lnTo>
                    <a:pt x="699" y="232"/>
                  </a:lnTo>
                  <a:lnTo>
                    <a:pt x="700" y="233"/>
                  </a:lnTo>
                  <a:lnTo>
                    <a:pt x="701" y="233"/>
                  </a:lnTo>
                  <a:lnTo>
                    <a:pt x="701" y="234"/>
                  </a:lnTo>
                  <a:lnTo>
                    <a:pt x="701" y="235"/>
                  </a:lnTo>
                  <a:lnTo>
                    <a:pt x="701" y="236"/>
                  </a:lnTo>
                  <a:lnTo>
                    <a:pt x="702" y="236"/>
                  </a:lnTo>
                  <a:lnTo>
                    <a:pt x="702" y="237"/>
                  </a:lnTo>
                  <a:lnTo>
                    <a:pt x="703" y="237"/>
                  </a:lnTo>
                  <a:lnTo>
                    <a:pt x="703" y="238"/>
                  </a:lnTo>
                  <a:lnTo>
                    <a:pt x="704" y="238"/>
                  </a:lnTo>
                  <a:lnTo>
                    <a:pt x="705" y="238"/>
                  </a:lnTo>
                  <a:lnTo>
                    <a:pt x="706" y="238"/>
                  </a:lnTo>
                  <a:lnTo>
                    <a:pt x="707" y="238"/>
                  </a:lnTo>
                  <a:lnTo>
                    <a:pt x="708" y="238"/>
                  </a:lnTo>
                  <a:lnTo>
                    <a:pt x="708" y="239"/>
                  </a:lnTo>
                  <a:lnTo>
                    <a:pt x="709" y="240"/>
                  </a:lnTo>
                  <a:lnTo>
                    <a:pt x="709" y="241"/>
                  </a:lnTo>
                  <a:lnTo>
                    <a:pt x="710" y="242"/>
                  </a:lnTo>
                  <a:lnTo>
                    <a:pt x="710" y="243"/>
                  </a:lnTo>
                  <a:lnTo>
                    <a:pt x="710" y="244"/>
                  </a:lnTo>
                  <a:lnTo>
                    <a:pt x="709" y="244"/>
                  </a:lnTo>
                  <a:lnTo>
                    <a:pt x="709" y="245"/>
                  </a:lnTo>
                  <a:lnTo>
                    <a:pt x="710" y="245"/>
                  </a:lnTo>
                  <a:lnTo>
                    <a:pt x="710" y="246"/>
                  </a:lnTo>
                  <a:lnTo>
                    <a:pt x="710" y="247"/>
                  </a:lnTo>
                  <a:lnTo>
                    <a:pt x="711" y="247"/>
                  </a:lnTo>
                  <a:lnTo>
                    <a:pt x="711" y="248"/>
                  </a:lnTo>
                  <a:lnTo>
                    <a:pt x="712" y="248"/>
                  </a:lnTo>
                  <a:lnTo>
                    <a:pt x="712" y="249"/>
                  </a:lnTo>
                  <a:lnTo>
                    <a:pt x="712" y="250"/>
                  </a:lnTo>
                  <a:lnTo>
                    <a:pt x="711" y="250"/>
                  </a:lnTo>
                  <a:lnTo>
                    <a:pt x="711" y="251"/>
                  </a:lnTo>
                  <a:lnTo>
                    <a:pt x="712" y="251"/>
                  </a:lnTo>
                  <a:lnTo>
                    <a:pt x="712" y="252"/>
                  </a:lnTo>
                  <a:lnTo>
                    <a:pt x="711" y="252"/>
                  </a:lnTo>
                  <a:lnTo>
                    <a:pt x="712" y="253"/>
                  </a:lnTo>
                  <a:lnTo>
                    <a:pt x="712" y="254"/>
                  </a:lnTo>
                  <a:lnTo>
                    <a:pt x="712" y="256"/>
                  </a:lnTo>
                  <a:lnTo>
                    <a:pt x="713" y="256"/>
                  </a:lnTo>
                  <a:lnTo>
                    <a:pt x="713" y="257"/>
                  </a:lnTo>
                  <a:lnTo>
                    <a:pt x="714" y="257"/>
                  </a:lnTo>
                  <a:lnTo>
                    <a:pt x="714" y="258"/>
                  </a:lnTo>
                  <a:lnTo>
                    <a:pt x="714" y="259"/>
                  </a:lnTo>
                  <a:lnTo>
                    <a:pt x="713" y="259"/>
                  </a:lnTo>
                  <a:lnTo>
                    <a:pt x="713" y="260"/>
                  </a:lnTo>
                  <a:lnTo>
                    <a:pt x="713" y="261"/>
                  </a:lnTo>
                  <a:lnTo>
                    <a:pt x="714" y="261"/>
                  </a:lnTo>
                  <a:lnTo>
                    <a:pt x="714" y="262"/>
                  </a:lnTo>
                  <a:lnTo>
                    <a:pt x="715" y="262"/>
                  </a:lnTo>
                  <a:lnTo>
                    <a:pt x="716" y="262"/>
                  </a:lnTo>
                  <a:lnTo>
                    <a:pt x="716" y="263"/>
                  </a:lnTo>
                  <a:lnTo>
                    <a:pt x="716" y="264"/>
                  </a:lnTo>
                  <a:lnTo>
                    <a:pt x="716" y="265"/>
                  </a:lnTo>
                  <a:lnTo>
                    <a:pt x="717" y="265"/>
                  </a:lnTo>
                  <a:lnTo>
                    <a:pt x="718" y="265"/>
                  </a:lnTo>
                  <a:lnTo>
                    <a:pt x="718" y="266"/>
                  </a:lnTo>
                  <a:lnTo>
                    <a:pt x="718" y="267"/>
                  </a:lnTo>
                  <a:lnTo>
                    <a:pt x="718" y="268"/>
                  </a:lnTo>
                  <a:lnTo>
                    <a:pt x="718" y="269"/>
                  </a:lnTo>
                  <a:lnTo>
                    <a:pt x="718" y="270"/>
                  </a:lnTo>
                  <a:lnTo>
                    <a:pt x="718" y="271"/>
                  </a:lnTo>
                  <a:lnTo>
                    <a:pt x="718" y="272"/>
                  </a:lnTo>
                  <a:lnTo>
                    <a:pt x="718" y="273"/>
                  </a:lnTo>
                  <a:lnTo>
                    <a:pt x="717" y="273"/>
                  </a:lnTo>
                  <a:lnTo>
                    <a:pt x="717" y="274"/>
                  </a:lnTo>
                  <a:lnTo>
                    <a:pt x="716" y="274"/>
                  </a:lnTo>
                  <a:lnTo>
                    <a:pt x="715" y="274"/>
                  </a:lnTo>
                  <a:lnTo>
                    <a:pt x="715" y="275"/>
                  </a:lnTo>
                  <a:lnTo>
                    <a:pt x="715" y="276"/>
                  </a:lnTo>
                  <a:lnTo>
                    <a:pt x="715" y="277"/>
                  </a:lnTo>
                  <a:lnTo>
                    <a:pt x="715" y="278"/>
                  </a:lnTo>
                  <a:lnTo>
                    <a:pt x="715" y="279"/>
                  </a:lnTo>
                  <a:lnTo>
                    <a:pt x="716" y="279"/>
                  </a:lnTo>
                  <a:lnTo>
                    <a:pt x="717" y="279"/>
                  </a:lnTo>
                  <a:lnTo>
                    <a:pt x="717" y="281"/>
                  </a:lnTo>
                  <a:lnTo>
                    <a:pt x="717" y="282"/>
                  </a:lnTo>
                  <a:lnTo>
                    <a:pt x="718" y="282"/>
                  </a:lnTo>
                  <a:lnTo>
                    <a:pt x="718" y="283"/>
                  </a:lnTo>
                  <a:lnTo>
                    <a:pt x="718" y="284"/>
                  </a:lnTo>
                  <a:lnTo>
                    <a:pt x="718" y="285"/>
                  </a:lnTo>
                  <a:lnTo>
                    <a:pt x="717" y="285"/>
                  </a:lnTo>
                  <a:lnTo>
                    <a:pt x="716" y="285"/>
                  </a:lnTo>
                  <a:lnTo>
                    <a:pt x="715" y="285"/>
                  </a:lnTo>
                  <a:lnTo>
                    <a:pt x="714" y="285"/>
                  </a:lnTo>
                  <a:lnTo>
                    <a:pt x="713" y="285"/>
                  </a:lnTo>
                  <a:lnTo>
                    <a:pt x="713" y="286"/>
                  </a:lnTo>
                  <a:lnTo>
                    <a:pt x="712" y="286"/>
                  </a:lnTo>
                  <a:lnTo>
                    <a:pt x="712" y="287"/>
                  </a:lnTo>
                  <a:lnTo>
                    <a:pt x="711" y="287"/>
                  </a:lnTo>
                  <a:lnTo>
                    <a:pt x="711" y="288"/>
                  </a:lnTo>
                  <a:lnTo>
                    <a:pt x="711" y="289"/>
                  </a:lnTo>
                  <a:lnTo>
                    <a:pt x="711" y="290"/>
                  </a:lnTo>
                  <a:lnTo>
                    <a:pt x="711" y="291"/>
                  </a:lnTo>
                  <a:lnTo>
                    <a:pt x="711" y="292"/>
                  </a:lnTo>
                  <a:lnTo>
                    <a:pt x="710" y="292"/>
                  </a:lnTo>
                  <a:lnTo>
                    <a:pt x="710" y="293"/>
                  </a:lnTo>
                  <a:lnTo>
                    <a:pt x="711" y="293"/>
                  </a:lnTo>
                  <a:lnTo>
                    <a:pt x="710" y="294"/>
                  </a:lnTo>
                  <a:lnTo>
                    <a:pt x="710" y="295"/>
                  </a:lnTo>
                  <a:lnTo>
                    <a:pt x="711" y="295"/>
                  </a:lnTo>
                  <a:lnTo>
                    <a:pt x="711" y="296"/>
                  </a:lnTo>
                  <a:lnTo>
                    <a:pt x="710" y="296"/>
                  </a:lnTo>
                  <a:lnTo>
                    <a:pt x="710" y="297"/>
                  </a:lnTo>
                  <a:lnTo>
                    <a:pt x="709" y="297"/>
                  </a:lnTo>
                  <a:lnTo>
                    <a:pt x="709" y="298"/>
                  </a:lnTo>
                  <a:lnTo>
                    <a:pt x="709" y="299"/>
                  </a:lnTo>
                  <a:lnTo>
                    <a:pt x="708" y="299"/>
                  </a:lnTo>
                  <a:lnTo>
                    <a:pt x="708" y="300"/>
                  </a:lnTo>
                  <a:lnTo>
                    <a:pt x="708" y="301"/>
                  </a:lnTo>
                  <a:lnTo>
                    <a:pt x="709" y="301"/>
                  </a:lnTo>
                  <a:lnTo>
                    <a:pt x="709" y="302"/>
                  </a:lnTo>
                  <a:lnTo>
                    <a:pt x="708" y="302"/>
                  </a:lnTo>
                  <a:lnTo>
                    <a:pt x="708" y="303"/>
                  </a:lnTo>
                  <a:lnTo>
                    <a:pt x="709" y="303"/>
                  </a:lnTo>
                  <a:lnTo>
                    <a:pt x="709" y="304"/>
                  </a:lnTo>
                  <a:lnTo>
                    <a:pt x="709" y="306"/>
                  </a:lnTo>
                  <a:lnTo>
                    <a:pt x="710" y="306"/>
                  </a:lnTo>
                  <a:lnTo>
                    <a:pt x="710" y="307"/>
                  </a:lnTo>
                  <a:lnTo>
                    <a:pt x="711" y="307"/>
                  </a:lnTo>
                  <a:lnTo>
                    <a:pt x="711" y="308"/>
                  </a:lnTo>
                  <a:lnTo>
                    <a:pt x="712" y="308"/>
                  </a:lnTo>
                  <a:lnTo>
                    <a:pt x="713" y="308"/>
                  </a:lnTo>
                  <a:lnTo>
                    <a:pt x="713" y="309"/>
                  </a:lnTo>
                  <a:lnTo>
                    <a:pt x="714" y="309"/>
                  </a:lnTo>
                  <a:lnTo>
                    <a:pt x="715" y="309"/>
                  </a:lnTo>
                  <a:lnTo>
                    <a:pt x="716" y="309"/>
                  </a:lnTo>
                  <a:lnTo>
                    <a:pt x="717" y="309"/>
                  </a:lnTo>
                  <a:lnTo>
                    <a:pt x="717" y="310"/>
                  </a:lnTo>
                  <a:lnTo>
                    <a:pt x="717" y="309"/>
                  </a:lnTo>
                  <a:lnTo>
                    <a:pt x="718" y="309"/>
                  </a:lnTo>
                  <a:lnTo>
                    <a:pt x="718" y="310"/>
                  </a:lnTo>
                  <a:lnTo>
                    <a:pt x="718" y="311"/>
                  </a:lnTo>
                  <a:lnTo>
                    <a:pt x="719" y="311"/>
                  </a:lnTo>
                  <a:lnTo>
                    <a:pt x="719" y="312"/>
                  </a:lnTo>
                  <a:lnTo>
                    <a:pt x="719" y="313"/>
                  </a:lnTo>
                  <a:lnTo>
                    <a:pt x="719" y="314"/>
                  </a:lnTo>
                  <a:lnTo>
                    <a:pt x="721" y="314"/>
                  </a:lnTo>
                  <a:lnTo>
                    <a:pt x="721" y="315"/>
                  </a:lnTo>
                  <a:lnTo>
                    <a:pt x="721" y="316"/>
                  </a:lnTo>
                  <a:lnTo>
                    <a:pt x="719" y="316"/>
                  </a:lnTo>
                  <a:lnTo>
                    <a:pt x="719" y="317"/>
                  </a:lnTo>
                  <a:lnTo>
                    <a:pt x="719" y="318"/>
                  </a:lnTo>
                  <a:lnTo>
                    <a:pt x="719" y="319"/>
                  </a:lnTo>
                  <a:lnTo>
                    <a:pt x="721" y="319"/>
                  </a:lnTo>
                  <a:lnTo>
                    <a:pt x="721" y="320"/>
                  </a:lnTo>
                  <a:lnTo>
                    <a:pt x="722" y="320"/>
                  </a:lnTo>
                  <a:lnTo>
                    <a:pt x="722" y="321"/>
                  </a:lnTo>
                  <a:lnTo>
                    <a:pt x="723" y="321"/>
                  </a:lnTo>
                  <a:lnTo>
                    <a:pt x="723" y="322"/>
                  </a:lnTo>
                  <a:lnTo>
                    <a:pt x="724" y="322"/>
                  </a:lnTo>
                  <a:lnTo>
                    <a:pt x="725" y="322"/>
                  </a:lnTo>
                  <a:lnTo>
                    <a:pt x="725" y="323"/>
                  </a:lnTo>
                  <a:lnTo>
                    <a:pt x="725" y="324"/>
                  </a:lnTo>
                  <a:lnTo>
                    <a:pt x="725" y="325"/>
                  </a:lnTo>
                  <a:lnTo>
                    <a:pt x="725" y="326"/>
                  </a:lnTo>
                  <a:lnTo>
                    <a:pt x="725" y="327"/>
                  </a:lnTo>
                  <a:lnTo>
                    <a:pt x="726" y="327"/>
                  </a:lnTo>
                  <a:lnTo>
                    <a:pt x="726" y="328"/>
                  </a:lnTo>
                  <a:lnTo>
                    <a:pt x="726" y="329"/>
                  </a:lnTo>
                  <a:lnTo>
                    <a:pt x="727" y="329"/>
                  </a:lnTo>
                  <a:lnTo>
                    <a:pt x="727" y="331"/>
                  </a:lnTo>
                  <a:lnTo>
                    <a:pt x="727" y="332"/>
                  </a:lnTo>
                  <a:lnTo>
                    <a:pt x="728" y="332"/>
                  </a:lnTo>
                  <a:lnTo>
                    <a:pt x="729" y="332"/>
                  </a:lnTo>
                  <a:lnTo>
                    <a:pt x="729" y="333"/>
                  </a:lnTo>
                  <a:lnTo>
                    <a:pt x="730" y="332"/>
                  </a:lnTo>
                  <a:lnTo>
                    <a:pt x="730" y="333"/>
                  </a:lnTo>
                  <a:lnTo>
                    <a:pt x="731" y="334"/>
                  </a:lnTo>
                  <a:lnTo>
                    <a:pt x="731" y="333"/>
                  </a:lnTo>
                  <a:lnTo>
                    <a:pt x="732" y="334"/>
                  </a:lnTo>
                  <a:lnTo>
                    <a:pt x="732" y="335"/>
                  </a:lnTo>
                  <a:lnTo>
                    <a:pt x="732" y="336"/>
                  </a:lnTo>
                  <a:lnTo>
                    <a:pt x="733" y="337"/>
                  </a:lnTo>
                  <a:lnTo>
                    <a:pt x="732" y="337"/>
                  </a:lnTo>
                  <a:lnTo>
                    <a:pt x="733" y="338"/>
                  </a:lnTo>
                  <a:lnTo>
                    <a:pt x="733" y="339"/>
                  </a:lnTo>
                  <a:lnTo>
                    <a:pt x="734" y="339"/>
                  </a:lnTo>
                  <a:lnTo>
                    <a:pt x="735" y="340"/>
                  </a:lnTo>
                  <a:lnTo>
                    <a:pt x="736" y="341"/>
                  </a:lnTo>
                  <a:lnTo>
                    <a:pt x="736" y="342"/>
                  </a:lnTo>
                  <a:lnTo>
                    <a:pt x="736" y="343"/>
                  </a:lnTo>
                  <a:lnTo>
                    <a:pt x="736" y="344"/>
                  </a:lnTo>
                  <a:lnTo>
                    <a:pt x="735" y="344"/>
                  </a:lnTo>
                  <a:lnTo>
                    <a:pt x="735" y="345"/>
                  </a:lnTo>
                  <a:lnTo>
                    <a:pt x="734" y="345"/>
                  </a:lnTo>
                  <a:lnTo>
                    <a:pt x="734" y="344"/>
                  </a:lnTo>
                  <a:lnTo>
                    <a:pt x="734" y="343"/>
                  </a:lnTo>
                  <a:lnTo>
                    <a:pt x="733" y="344"/>
                  </a:lnTo>
                  <a:lnTo>
                    <a:pt x="733" y="345"/>
                  </a:lnTo>
                  <a:lnTo>
                    <a:pt x="733" y="346"/>
                  </a:lnTo>
                  <a:lnTo>
                    <a:pt x="734" y="347"/>
                  </a:lnTo>
                  <a:lnTo>
                    <a:pt x="734" y="348"/>
                  </a:lnTo>
                  <a:lnTo>
                    <a:pt x="734" y="349"/>
                  </a:lnTo>
                  <a:lnTo>
                    <a:pt x="735" y="350"/>
                  </a:lnTo>
                  <a:lnTo>
                    <a:pt x="734" y="351"/>
                  </a:lnTo>
                  <a:lnTo>
                    <a:pt x="734" y="352"/>
                  </a:lnTo>
                  <a:lnTo>
                    <a:pt x="734" y="353"/>
                  </a:lnTo>
                  <a:lnTo>
                    <a:pt x="733" y="353"/>
                  </a:lnTo>
                  <a:lnTo>
                    <a:pt x="733" y="352"/>
                  </a:lnTo>
                  <a:lnTo>
                    <a:pt x="733" y="351"/>
                  </a:lnTo>
                  <a:lnTo>
                    <a:pt x="733" y="350"/>
                  </a:lnTo>
                  <a:lnTo>
                    <a:pt x="733" y="351"/>
                  </a:lnTo>
                  <a:lnTo>
                    <a:pt x="732" y="352"/>
                  </a:lnTo>
                  <a:lnTo>
                    <a:pt x="732" y="353"/>
                  </a:lnTo>
                  <a:lnTo>
                    <a:pt x="732" y="354"/>
                  </a:lnTo>
                  <a:lnTo>
                    <a:pt x="732" y="353"/>
                  </a:lnTo>
                  <a:lnTo>
                    <a:pt x="731" y="352"/>
                  </a:lnTo>
                  <a:lnTo>
                    <a:pt x="730" y="352"/>
                  </a:lnTo>
                  <a:lnTo>
                    <a:pt x="731" y="352"/>
                  </a:lnTo>
                  <a:lnTo>
                    <a:pt x="731" y="353"/>
                  </a:lnTo>
                  <a:lnTo>
                    <a:pt x="731" y="354"/>
                  </a:lnTo>
                  <a:lnTo>
                    <a:pt x="730" y="354"/>
                  </a:lnTo>
                  <a:lnTo>
                    <a:pt x="729" y="356"/>
                  </a:lnTo>
                  <a:lnTo>
                    <a:pt x="728" y="356"/>
                  </a:lnTo>
                  <a:lnTo>
                    <a:pt x="727" y="354"/>
                  </a:lnTo>
                  <a:lnTo>
                    <a:pt x="728" y="354"/>
                  </a:lnTo>
                  <a:lnTo>
                    <a:pt x="728" y="353"/>
                  </a:lnTo>
                  <a:lnTo>
                    <a:pt x="729" y="353"/>
                  </a:lnTo>
                  <a:lnTo>
                    <a:pt x="729" y="354"/>
                  </a:lnTo>
                  <a:lnTo>
                    <a:pt x="729" y="353"/>
                  </a:lnTo>
                  <a:lnTo>
                    <a:pt x="728" y="353"/>
                  </a:lnTo>
                  <a:lnTo>
                    <a:pt x="727" y="354"/>
                  </a:lnTo>
                  <a:lnTo>
                    <a:pt x="727" y="356"/>
                  </a:lnTo>
                  <a:lnTo>
                    <a:pt x="727" y="357"/>
                  </a:lnTo>
                  <a:lnTo>
                    <a:pt x="726" y="357"/>
                  </a:lnTo>
                  <a:lnTo>
                    <a:pt x="726" y="358"/>
                  </a:lnTo>
                  <a:lnTo>
                    <a:pt x="725" y="358"/>
                  </a:lnTo>
                  <a:lnTo>
                    <a:pt x="724" y="358"/>
                  </a:lnTo>
                  <a:lnTo>
                    <a:pt x="723" y="358"/>
                  </a:lnTo>
                  <a:lnTo>
                    <a:pt x="723" y="359"/>
                  </a:lnTo>
                  <a:lnTo>
                    <a:pt x="722" y="359"/>
                  </a:lnTo>
                  <a:lnTo>
                    <a:pt x="722" y="360"/>
                  </a:lnTo>
                  <a:lnTo>
                    <a:pt x="722" y="361"/>
                  </a:lnTo>
                  <a:lnTo>
                    <a:pt x="721" y="361"/>
                  </a:lnTo>
                  <a:lnTo>
                    <a:pt x="719" y="362"/>
                  </a:lnTo>
                  <a:lnTo>
                    <a:pt x="718" y="362"/>
                  </a:lnTo>
                  <a:lnTo>
                    <a:pt x="719" y="363"/>
                  </a:lnTo>
                  <a:lnTo>
                    <a:pt x="721" y="363"/>
                  </a:lnTo>
                  <a:lnTo>
                    <a:pt x="722" y="363"/>
                  </a:lnTo>
                  <a:lnTo>
                    <a:pt x="723" y="364"/>
                  </a:lnTo>
                  <a:lnTo>
                    <a:pt x="724" y="364"/>
                  </a:lnTo>
                  <a:lnTo>
                    <a:pt x="725" y="364"/>
                  </a:lnTo>
                  <a:lnTo>
                    <a:pt x="726" y="363"/>
                  </a:lnTo>
                  <a:lnTo>
                    <a:pt x="727" y="362"/>
                  </a:lnTo>
                  <a:lnTo>
                    <a:pt x="728" y="362"/>
                  </a:lnTo>
                  <a:lnTo>
                    <a:pt x="728" y="361"/>
                  </a:lnTo>
                  <a:lnTo>
                    <a:pt x="727" y="361"/>
                  </a:lnTo>
                  <a:lnTo>
                    <a:pt x="727" y="360"/>
                  </a:lnTo>
                  <a:lnTo>
                    <a:pt x="727" y="359"/>
                  </a:lnTo>
                  <a:lnTo>
                    <a:pt x="727" y="358"/>
                  </a:lnTo>
                  <a:lnTo>
                    <a:pt x="728" y="358"/>
                  </a:lnTo>
                  <a:lnTo>
                    <a:pt x="729" y="357"/>
                  </a:lnTo>
                  <a:lnTo>
                    <a:pt x="731" y="357"/>
                  </a:lnTo>
                  <a:lnTo>
                    <a:pt x="732" y="358"/>
                  </a:lnTo>
                  <a:lnTo>
                    <a:pt x="733" y="358"/>
                  </a:lnTo>
                  <a:lnTo>
                    <a:pt x="734" y="359"/>
                  </a:lnTo>
                  <a:lnTo>
                    <a:pt x="733" y="360"/>
                  </a:lnTo>
                  <a:lnTo>
                    <a:pt x="733" y="361"/>
                  </a:lnTo>
                  <a:lnTo>
                    <a:pt x="731" y="363"/>
                  </a:lnTo>
                  <a:lnTo>
                    <a:pt x="730" y="364"/>
                  </a:lnTo>
                  <a:lnTo>
                    <a:pt x="728" y="366"/>
                  </a:lnTo>
                  <a:lnTo>
                    <a:pt x="728" y="367"/>
                  </a:lnTo>
                  <a:lnTo>
                    <a:pt x="727" y="369"/>
                  </a:lnTo>
                  <a:lnTo>
                    <a:pt x="726" y="369"/>
                  </a:lnTo>
                  <a:lnTo>
                    <a:pt x="725" y="371"/>
                  </a:lnTo>
                  <a:lnTo>
                    <a:pt x="725" y="372"/>
                  </a:lnTo>
                  <a:lnTo>
                    <a:pt x="724" y="373"/>
                  </a:lnTo>
                  <a:lnTo>
                    <a:pt x="722" y="373"/>
                  </a:lnTo>
                  <a:lnTo>
                    <a:pt x="722" y="372"/>
                  </a:lnTo>
                  <a:lnTo>
                    <a:pt x="721" y="372"/>
                  </a:lnTo>
                  <a:lnTo>
                    <a:pt x="718" y="372"/>
                  </a:lnTo>
                  <a:lnTo>
                    <a:pt x="717" y="372"/>
                  </a:lnTo>
                  <a:lnTo>
                    <a:pt x="715" y="372"/>
                  </a:lnTo>
                  <a:lnTo>
                    <a:pt x="714" y="372"/>
                  </a:lnTo>
                  <a:lnTo>
                    <a:pt x="711" y="372"/>
                  </a:lnTo>
                  <a:lnTo>
                    <a:pt x="710" y="372"/>
                  </a:lnTo>
                  <a:lnTo>
                    <a:pt x="709" y="372"/>
                  </a:lnTo>
                  <a:lnTo>
                    <a:pt x="708" y="372"/>
                  </a:lnTo>
                  <a:lnTo>
                    <a:pt x="707" y="372"/>
                  </a:lnTo>
                  <a:lnTo>
                    <a:pt x="706" y="372"/>
                  </a:lnTo>
                  <a:lnTo>
                    <a:pt x="705" y="372"/>
                  </a:lnTo>
                  <a:lnTo>
                    <a:pt x="705" y="373"/>
                  </a:lnTo>
                  <a:lnTo>
                    <a:pt x="704" y="373"/>
                  </a:lnTo>
                  <a:lnTo>
                    <a:pt x="703" y="373"/>
                  </a:lnTo>
                  <a:lnTo>
                    <a:pt x="702" y="374"/>
                  </a:lnTo>
                  <a:lnTo>
                    <a:pt x="701" y="374"/>
                  </a:lnTo>
                  <a:lnTo>
                    <a:pt x="700" y="374"/>
                  </a:lnTo>
                  <a:lnTo>
                    <a:pt x="699" y="374"/>
                  </a:lnTo>
                  <a:lnTo>
                    <a:pt x="699" y="375"/>
                  </a:lnTo>
                  <a:lnTo>
                    <a:pt x="698" y="375"/>
                  </a:lnTo>
                  <a:lnTo>
                    <a:pt x="696" y="375"/>
                  </a:lnTo>
                  <a:lnTo>
                    <a:pt x="696" y="376"/>
                  </a:lnTo>
                  <a:lnTo>
                    <a:pt x="694" y="376"/>
                  </a:lnTo>
                  <a:lnTo>
                    <a:pt x="693" y="376"/>
                  </a:lnTo>
                  <a:lnTo>
                    <a:pt x="694" y="376"/>
                  </a:lnTo>
                  <a:lnTo>
                    <a:pt x="696" y="376"/>
                  </a:lnTo>
                  <a:lnTo>
                    <a:pt x="697" y="376"/>
                  </a:lnTo>
                  <a:lnTo>
                    <a:pt x="696" y="376"/>
                  </a:lnTo>
                  <a:lnTo>
                    <a:pt x="694" y="376"/>
                  </a:lnTo>
                  <a:lnTo>
                    <a:pt x="694" y="377"/>
                  </a:lnTo>
                  <a:lnTo>
                    <a:pt x="693" y="377"/>
                  </a:lnTo>
                  <a:lnTo>
                    <a:pt x="692" y="377"/>
                  </a:lnTo>
                  <a:lnTo>
                    <a:pt x="691" y="377"/>
                  </a:lnTo>
                  <a:lnTo>
                    <a:pt x="690" y="378"/>
                  </a:lnTo>
                  <a:lnTo>
                    <a:pt x="689" y="378"/>
                  </a:lnTo>
                  <a:lnTo>
                    <a:pt x="688" y="378"/>
                  </a:lnTo>
                  <a:lnTo>
                    <a:pt x="688" y="379"/>
                  </a:lnTo>
                  <a:lnTo>
                    <a:pt x="687" y="379"/>
                  </a:lnTo>
                  <a:lnTo>
                    <a:pt x="686" y="379"/>
                  </a:lnTo>
                  <a:lnTo>
                    <a:pt x="685" y="379"/>
                  </a:lnTo>
                  <a:lnTo>
                    <a:pt x="684" y="379"/>
                  </a:lnTo>
                  <a:lnTo>
                    <a:pt x="682" y="381"/>
                  </a:lnTo>
                  <a:lnTo>
                    <a:pt x="680" y="381"/>
                  </a:lnTo>
                  <a:lnTo>
                    <a:pt x="680" y="382"/>
                  </a:lnTo>
                  <a:lnTo>
                    <a:pt x="679" y="382"/>
                  </a:lnTo>
                  <a:lnTo>
                    <a:pt x="678" y="381"/>
                  </a:lnTo>
                  <a:lnTo>
                    <a:pt x="679" y="381"/>
                  </a:lnTo>
                  <a:lnTo>
                    <a:pt x="679" y="379"/>
                  </a:lnTo>
                  <a:lnTo>
                    <a:pt x="680" y="379"/>
                  </a:lnTo>
                  <a:lnTo>
                    <a:pt x="680" y="381"/>
                  </a:lnTo>
                  <a:lnTo>
                    <a:pt x="681" y="379"/>
                  </a:lnTo>
                  <a:lnTo>
                    <a:pt x="681" y="378"/>
                  </a:lnTo>
                  <a:lnTo>
                    <a:pt x="681" y="379"/>
                  </a:lnTo>
                  <a:lnTo>
                    <a:pt x="680" y="379"/>
                  </a:lnTo>
                  <a:lnTo>
                    <a:pt x="679" y="379"/>
                  </a:lnTo>
                  <a:lnTo>
                    <a:pt x="678" y="379"/>
                  </a:lnTo>
                  <a:lnTo>
                    <a:pt x="677" y="379"/>
                  </a:lnTo>
                  <a:lnTo>
                    <a:pt x="677" y="381"/>
                  </a:lnTo>
                  <a:lnTo>
                    <a:pt x="676" y="381"/>
                  </a:lnTo>
                  <a:lnTo>
                    <a:pt x="676" y="382"/>
                  </a:lnTo>
                  <a:lnTo>
                    <a:pt x="677" y="382"/>
                  </a:lnTo>
                  <a:lnTo>
                    <a:pt x="678" y="382"/>
                  </a:lnTo>
                  <a:lnTo>
                    <a:pt x="677" y="382"/>
                  </a:lnTo>
                  <a:lnTo>
                    <a:pt x="676" y="382"/>
                  </a:lnTo>
                  <a:lnTo>
                    <a:pt x="676" y="383"/>
                  </a:lnTo>
                  <a:lnTo>
                    <a:pt x="675" y="383"/>
                  </a:lnTo>
                  <a:lnTo>
                    <a:pt x="674" y="383"/>
                  </a:lnTo>
                  <a:lnTo>
                    <a:pt x="673" y="383"/>
                  </a:lnTo>
                  <a:lnTo>
                    <a:pt x="672" y="383"/>
                  </a:lnTo>
                  <a:lnTo>
                    <a:pt x="671" y="383"/>
                  </a:lnTo>
                  <a:lnTo>
                    <a:pt x="669" y="383"/>
                  </a:lnTo>
                  <a:lnTo>
                    <a:pt x="668" y="384"/>
                  </a:lnTo>
                  <a:lnTo>
                    <a:pt x="666" y="384"/>
                  </a:lnTo>
                  <a:lnTo>
                    <a:pt x="665" y="384"/>
                  </a:lnTo>
                  <a:lnTo>
                    <a:pt x="664" y="384"/>
                  </a:lnTo>
                  <a:lnTo>
                    <a:pt x="663" y="384"/>
                  </a:lnTo>
                  <a:lnTo>
                    <a:pt x="662" y="384"/>
                  </a:lnTo>
                  <a:lnTo>
                    <a:pt x="661" y="384"/>
                  </a:lnTo>
                  <a:lnTo>
                    <a:pt x="661" y="385"/>
                  </a:lnTo>
                  <a:lnTo>
                    <a:pt x="659" y="385"/>
                  </a:lnTo>
                  <a:lnTo>
                    <a:pt x="658" y="385"/>
                  </a:lnTo>
                  <a:lnTo>
                    <a:pt x="657" y="385"/>
                  </a:lnTo>
                  <a:lnTo>
                    <a:pt x="656" y="386"/>
                  </a:lnTo>
                  <a:lnTo>
                    <a:pt x="656" y="385"/>
                  </a:lnTo>
                  <a:lnTo>
                    <a:pt x="655" y="385"/>
                  </a:lnTo>
                  <a:lnTo>
                    <a:pt x="654" y="384"/>
                  </a:lnTo>
                  <a:lnTo>
                    <a:pt x="653" y="384"/>
                  </a:lnTo>
                  <a:lnTo>
                    <a:pt x="653" y="383"/>
                  </a:lnTo>
                  <a:lnTo>
                    <a:pt x="653" y="384"/>
                  </a:lnTo>
                  <a:lnTo>
                    <a:pt x="654" y="384"/>
                  </a:lnTo>
                  <a:lnTo>
                    <a:pt x="653" y="383"/>
                  </a:lnTo>
                  <a:lnTo>
                    <a:pt x="652" y="383"/>
                  </a:lnTo>
                  <a:lnTo>
                    <a:pt x="652" y="382"/>
                  </a:lnTo>
                  <a:lnTo>
                    <a:pt x="652" y="381"/>
                  </a:lnTo>
                  <a:lnTo>
                    <a:pt x="653" y="381"/>
                  </a:lnTo>
                  <a:lnTo>
                    <a:pt x="652" y="379"/>
                  </a:lnTo>
                  <a:lnTo>
                    <a:pt x="651" y="378"/>
                  </a:lnTo>
                  <a:lnTo>
                    <a:pt x="650" y="377"/>
                  </a:lnTo>
                  <a:lnTo>
                    <a:pt x="651" y="377"/>
                  </a:lnTo>
                  <a:lnTo>
                    <a:pt x="652" y="377"/>
                  </a:lnTo>
                  <a:lnTo>
                    <a:pt x="653" y="377"/>
                  </a:lnTo>
                  <a:lnTo>
                    <a:pt x="653" y="376"/>
                  </a:lnTo>
                  <a:lnTo>
                    <a:pt x="653" y="375"/>
                  </a:lnTo>
                  <a:lnTo>
                    <a:pt x="652" y="375"/>
                  </a:lnTo>
                  <a:lnTo>
                    <a:pt x="652" y="376"/>
                  </a:lnTo>
                  <a:lnTo>
                    <a:pt x="651" y="376"/>
                  </a:lnTo>
                  <a:lnTo>
                    <a:pt x="650" y="376"/>
                  </a:lnTo>
                  <a:lnTo>
                    <a:pt x="649" y="377"/>
                  </a:lnTo>
                  <a:lnTo>
                    <a:pt x="649" y="378"/>
                  </a:lnTo>
                  <a:lnTo>
                    <a:pt x="648" y="378"/>
                  </a:lnTo>
                  <a:lnTo>
                    <a:pt x="648" y="379"/>
                  </a:lnTo>
                  <a:lnTo>
                    <a:pt x="649" y="379"/>
                  </a:lnTo>
                  <a:lnTo>
                    <a:pt x="650" y="379"/>
                  </a:lnTo>
                  <a:lnTo>
                    <a:pt x="650" y="381"/>
                  </a:lnTo>
                  <a:lnTo>
                    <a:pt x="650" y="382"/>
                  </a:lnTo>
                  <a:lnTo>
                    <a:pt x="649" y="382"/>
                  </a:lnTo>
                  <a:lnTo>
                    <a:pt x="648" y="382"/>
                  </a:lnTo>
                  <a:lnTo>
                    <a:pt x="648" y="381"/>
                  </a:lnTo>
                  <a:lnTo>
                    <a:pt x="648" y="382"/>
                  </a:lnTo>
                  <a:lnTo>
                    <a:pt x="648" y="383"/>
                  </a:lnTo>
                  <a:lnTo>
                    <a:pt x="647" y="382"/>
                  </a:lnTo>
                  <a:lnTo>
                    <a:pt x="647" y="383"/>
                  </a:lnTo>
                  <a:lnTo>
                    <a:pt x="648" y="383"/>
                  </a:lnTo>
                  <a:lnTo>
                    <a:pt x="648" y="384"/>
                  </a:lnTo>
                  <a:lnTo>
                    <a:pt x="649" y="384"/>
                  </a:lnTo>
                  <a:lnTo>
                    <a:pt x="648" y="385"/>
                  </a:lnTo>
                  <a:lnTo>
                    <a:pt x="647" y="385"/>
                  </a:lnTo>
                  <a:lnTo>
                    <a:pt x="646" y="385"/>
                  </a:lnTo>
                  <a:lnTo>
                    <a:pt x="647" y="385"/>
                  </a:lnTo>
                  <a:lnTo>
                    <a:pt x="647" y="386"/>
                  </a:lnTo>
                  <a:lnTo>
                    <a:pt x="647" y="387"/>
                  </a:lnTo>
                  <a:lnTo>
                    <a:pt x="646" y="387"/>
                  </a:lnTo>
                  <a:lnTo>
                    <a:pt x="644" y="387"/>
                  </a:lnTo>
                  <a:lnTo>
                    <a:pt x="646" y="387"/>
                  </a:lnTo>
                  <a:lnTo>
                    <a:pt x="647" y="387"/>
                  </a:lnTo>
                  <a:lnTo>
                    <a:pt x="648" y="387"/>
                  </a:lnTo>
                  <a:lnTo>
                    <a:pt x="648" y="386"/>
                  </a:lnTo>
                  <a:lnTo>
                    <a:pt x="649" y="386"/>
                  </a:lnTo>
                  <a:lnTo>
                    <a:pt x="650" y="386"/>
                  </a:lnTo>
                  <a:lnTo>
                    <a:pt x="651" y="385"/>
                  </a:lnTo>
                  <a:lnTo>
                    <a:pt x="652" y="384"/>
                  </a:lnTo>
                  <a:lnTo>
                    <a:pt x="653" y="385"/>
                  </a:lnTo>
                  <a:lnTo>
                    <a:pt x="652" y="386"/>
                  </a:lnTo>
                  <a:lnTo>
                    <a:pt x="651" y="387"/>
                  </a:lnTo>
                  <a:lnTo>
                    <a:pt x="650" y="387"/>
                  </a:lnTo>
                  <a:lnTo>
                    <a:pt x="649" y="387"/>
                  </a:lnTo>
                  <a:lnTo>
                    <a:pt x="648" y="387"/>
                  </a:lnTo>
                  <a:lnTo>
                    <a:pt x="648" y="388"/>
                  </a:lnTo>
                  <a:lnTo>
                    <a:pt x="647" y="388"/>
                  </a:lnTo>
                  <a:lnTo>
                    <a:pt x="646" y="388"/>
                  </a:lnTo>
                  <a:lnTo>
                    <a:pt x="644" y="388"/>
                  </a:lnTo>
                  <a:lnTo>
                    <a:pt x="643" y="389"/>
                  </a:lnTo>
                  <a:lnTo>
                    <a:pt x="642" y="389"/>
                  </a:lnTo>
                  <a:lnTo>
                    <a:pt x="641" y="389"/>
                  </a:lnTo>
                  <a:lnTo>
                    <a:pt x="640" y="389"/>
                  </a:lnTo>
                  <a:lnTo>
                    <a:pt x="640" y="390"/>
                  </a:lnTo>
                  <a:lnTo>
                    <a:pt x="639" y="390"/>
                  </a:lnTo>
                  <a:lnTo>
                    <a:pt x="638" y="390"/>
                  </a:lnTo>
                  <a:lnTo>
                    <a:pt x="637" y="390"/>
                  </a:lnTo>
                  <a:lnTo>
                    <a:pt x="636" y="391"/>
                  </a:lnTo>
                  <a:lnTo>
                    <a:pt x="635" y="391"/>
                  </a:lnTo>
                  <a:lnTo>
                    <a:pt x="634" y="391"/>
                  </a:lnTo>
                  <a:lnTo>
                    <a:pt x="635" y="390"/>
                  </a:lnTo>
                  <a:lnTo>
                    <a:pt x="636" y="390"/>
                  </a:lnTo>
                  <a:lnTo>
                    <a:pt x="637" y="390"/>
                  </a:lnTo>
                  <a:lnTo>
                    <a:pt x="637" y="389"/>
                  </a:lnTo>
                  <a:lnTo>
                    <a:pt x="638" y="389"/>
                  </a:lnTo>
                  <a:lnTo>
                    <a:pt x="637" y="388"/>
                  </a:lnTo>
                  <a:lnTo>
                    <a:pt x="637" y="389"/>
                  </a:lnTo>
                  <a:lnTo>
                    <a:pt x="637" y="388"/>
                  </a:lnTo>
                  <a:lnTo>
                    <a:pt x="636" y="389"/>
                  </a:lnTo>
                  <a:lnTo>
                    <a:pt x="635" y="389"/>
                  </a:lnTo>
                  <a:lnTo>
                    <a:pt x="635" y="388"/>
                  </a:lnTo>
                  <a:lnTo>
                    <a:pt x="635" y="386"/>
                  </a:lnTo>
                  <a:lnTo>
                    <a:pt x="635" y="385"/>
                  </a:lnTo>
                  <a:lnTo>
                    <a:pt x="636" y="385"/>
                  </a:lnTo>
                  <a:lnTo>
                    <a:pt x="635" y="385"/>
                  </a:lnTo>
                  <a:lnTo>
                    <a:pt x="635" y="384"/>
                  </a:lnTo>
                  <a:lnTo>
                    <a:pt x="634" y="384"/>
                  </a:lnTo>
                  <a:lnTo>
                    <a:pt x="634" y="383"/>
                  </a:lnTo>
                  <a:lnTo>
                    <a:pt x="633" y="383"/>
                  </a:lnTo>
                  <a:lnTo>
                    <a:pt x="633" y="384"/>
                  </a:lnTo>
                  <a:lnTo>
                    <a:pt x="632" y="384"/>
                  </a:lnTo>
                  <a:lnTo>
                    <a:pt x="631" y="385"/>
                  </a:lnTo>
                  <a:lnTo>
                    <a:pt x="632" y="385"/>
                  </a:lnTo>
                  <a:lnTo>
                    <a:pt x="633" y="385"/>
                  </a:lnTo>
                  <a:lnTo>
                    <a:pt x="633" y="386"/>
                  </a:lnTo>
                  <a:lnTo>
                    <a:pt x="633" y="387"/>
                  </a:lnTo>
                  <a:lnTo>
                    <a:pt x="633" y="388"/>
                  </a:lnTo>
                  <a:lnTo>
                    <a:pt x="634" y="389"/>
                  </a:lnTo>
                  <a:lnTo>
                    <a:pt x="633" y="389"/>
                  </a:lnTo>
                  <a:lnTo>
                    <a:pt x="632" y="390"/>
                  </a:lnTo>
                  <a:lnTo>
                    <a:pt x="632" y="389"/>
                  </a:lnTo>
                  <a:lnTo>
                    <a:pt x="632" y="390"/>
                  </a:lnTo>
                  <a:lnTo>
                    <a:pt x="631" y="390"/>
                  </a:lnTo>
                  <a:lnTo>
                    <a:pt x="631" y="391"/>
                  </a:lnTo>
                  <a:lnTo>
                    <a:pt x="630" y="391"/>
                  </a:lnTo>
                  <a:lnTo>
                    <a:pt x="629" y="391"/>
                  </a:lnTo>
                  <a:lnTo>
                    <a:pt x="629" y="392"/>
                  </a:lnTo>
                  <a:lnTo>
                    <a:pt x="630" y="392"/>
                  </a:lnTo>
                  <a:lnTo>
                    <a:pt x="630" y="393"/>
                  </a:lnTo>
                  <a:lnTo>
                    <a:pt x="629" y="393"/>
                  </a:lnTo>
                  <a:lnTo>
                    <a:pt x="628" y="393"/>
                  </a:lnTo>
                  <a:lnTo>
                    <a:pt x="627" y="394"/>
                  </a:lnTo>
                  <a:lnTo>
                    <a:pt x="625" y="394"/>
                  </a:lnTo>
                  <a:lnTo>
                    <a:pt x="623" y="395"/>
                  </a:lnTo>
                  <a:lnTo>
                    <a:pt x="622" y="395"/>
                  </a:lnTo>
                  <a:lnTo>
                    <a:pt x="622" y="394"/>
                  </a:lnTo>
                  <a:lnTo>
                    <a:pt x="623" y="394"/>
                  </a:lnTo>
                  <a:lnTo>
                    <a:pt x="623" y="393"/>
                  </a:lnTo>
                  <a:lnTo>
                    <a:pt x="623" y="392"/>
                  </a:lnTo>
                  <a:lnTo>
                    <a:pt x="624" y="392"/>
                  </a:lnTo>
                  <a:lnTo>
                    <a:pt x="624" y="393"/>
                  </a:lnTo>
                  <a:lnTo>
                    <a:pt x="624" y="392"/>
                  </a:lnTo>
                  <a:lnTo>
                    <a:pt x="623" y="392"/>
                  </a:lnTo>
                  <a:lnTo>
                    <a:pt x="622" y="393"/>
                  </a:lnTo>
                  <a:lnTo>
                    <a:pt x="622" y="392"/>
                  </a:lnTo>
                  <a:lnTo>
                    <a:pt x="621" y="392"/>
                  </a:lnTo>
                  <a:lnTo>
                    <a:pt x="619" y="392"/>
                  </a:lnTo>
                  <a:lnTo>
                    <a:pt x="619" y="391"/>
                  </a:lnTo>
                  <a:lnTo>
                    <a:pt x="619" y="390"/>
                  </a:lnTo>
                  <a:lnTo>
                    <a:pt x="618" y="389"/>
                  </a:lnTo>
                  <a:lnTo>
                    <a:pt x="618" y="390"/>
                  </a:lnTo>
                  <a:lnTo>
                    <a:pt x="618" y="391"/>
                  </a:lnTo>
                  <a:lnTo>
                    <a:pt x="617" y="390"/>
                  </a:lnTo>
                  <a:lnTo>
                    <a:pt x="617" y="391"/>
                  </a:lnTo>
                  <a:lnTo>
                    <a:pt x="616" y="391"/>
                  </a:lnTo>
                  <a:lnTo>
                    <a:pt x="615" y="392"/>
                  </a:lnTo>
                  <a:lnTo>
                    <a:pt x="614" y="392"/>
                  </a:lnTo>
                  <a:lnTo>
                    <a:pt x="615" y="392"/>
                  </a:lnTo>
                  <a:lnTo>
                    <a:pt x="615" y="393"/>
                  </a:lnTo>
                  <a:lnTo>
                    <a:pt x="616" y="393"/>
                  </a:lnTo>
                  <a:lnTo>
                    <a:pt x="617" y="392"/>
                  </a:lnTo>
                  <a:lnTo>
                    <a:pt x="617" y="393"/>
                  </a:lnTo>
                  <a:lnTo>
                    <a:pt x="616" y="394"/>
                  </a:lnTo>
                  <a:lnTo>
                    <a:pt x="615" y="395"/>
                  </a:lnTo>
                  <a:lnTo>
                    <a:pt x="614" y="396"/>
                  </a:lnTo>
                  <a:lnTo>
                    <a:pt x="613" y="396"/>
                  </a:lnTo>
                  <a:lnTo>
                    <a:pt x="612" y="396"/>
                  </a:lnTo>
                  <a:lnTo>
                    <a:pt x="612" y="397"/>
                  </a:lnTo>
                  <a:lnTo>
                    <a:pt x="610" y="397"/>
                  </a:lnTo>
                  <a:lnTo>
                    <a:pt x="610" y="396"/>
                  </a:lnTo>
                  <a:lnTo>
                    <a:pt x="609" y="396"/>
                  </a:lnTo>
                  <a:lnTo>
                    <a:pt x="609" y="397"/>
                  </a:lnTo>
                  <a:lnTo>
                    <a:pt x="609" y="398"/>
                  </a:lnTo>
                  <a:lnTo>
                    <a:pt x="610" y="398"/>
                  </a:lnTo>
                  <a:lnTo>
                    <a:pt x="611" y="398"/>
                  </a:lnTo>
                  <a:lnTo>
                    <a:pt x="612" y="398"/>
                  </a:lnTo>
                  <a:lnTo>
                    <a:pt x="612" y="397"/>
                  </a:lnTo>
                  <a:lnTo>
                    <a:pt x="613" y="397"/>
                  </a:lnTo>
                  <a:lnTo>
                    <a:pt x="614" y="397"/>
                  </a:lnTo>
                  <a:lnTo>
                    <a:pt x="615" y="397"/>
                  </a:lnTo>
                  <a:lnTo>
                    <a:pt x="615" y="396"/>
                  </a:lnTo>
                  <a:lnTo>
                    <a:pt x="616" y="395"/>
                  </a:lnTo>
                  <a:lnTo>
                    <a:pt x="617" y="395"/>
                  </a:lnTo>
                  <a:lnTo>
                    <a:pt x="618" y="395"/>
                  </a:lnTo>
                  <a:lnTo>
                    <a:pt x="618" y="394"/>
                  </a:lnTo>
                  <a:lnTo>
                    <a:pt x="619" y="394"/>
                  </a:lnTo>
                  <a:lnTo>
                    <a:pt x="619" y="395"/>
                  </a:lnTo>
                  <a:lnTo>
                    <a:pt x="618" y="396"/>
                  </a:lnTo>
                  <a:lnTo>
                    <a:pt x="617" y="396"/>
                  </a:lnTo>
                  <a:lnTo>
                    <a:pt x="617" y="397"/>
                  </a:lnTo>
                  <a:lnTo>
                    <a:pt x="616" y="397"/>
                  </a:lnTo>
                  <a:lnTo>
                    <a:pt x="615" y="397"/>
                  </a:lnTo>
                  <a:lnTo>
                    <a:pt x="612" y="398"/>
                  </a:lnTo>
                  <a:lnTo>
                    <a:pt x="611" y="398"/>
                  </a:lnTo>
                  <a:lnTo>
                    <a:pt x="610" y="399"/>
                  </a:lnTo>
                  <a:lnTo>
                    <a:pt x="609" y="399"/>
                  </a:lnTo>
                  <a:lnTo>
                    <a:pt x="608" y="399"/>
                  </a:lnTo>
                  <a:lnTo>
                    <a:pt x="606" y="400"/>
                  </a:lnTo>
                  <a:lnTo>
                    <a:pt x="605" y="401"/>
                  </a:lnTo>
                  <a:lnTo>
                    <a:pt x="604" y="401"/>
                  </a:lnTo>
                  <a:lnTo>
                    <a:pt x="603" y="401"/>
                  </a:lnTo>
                  <a:lnTo>
                    <a:pt x="602" y="401"/>
                  </a:lnTo>
                  <a:lnTo>
                    <a:pt x="601" y="402"/>
                  </a:lnTo>
                  <a:lnTo>
                    <a:pt x="600" y="402"/>
                  </a:lnTo>
                  <a:lnTo>
                    <a:pt x="599" y="402"/>
                  </a:lnTo>
                  <a:lnTo>
                    <a:pt x="598" y="403"/>
                  </a:lnTo>
                  <a:lnTo>
                    <a:pt x="597" y="403"/>
                  </a:lnTo>
                  <a:lnTo>
                    <a:pt x="596" y="403"/>
                  </a:lnTo>
                  <a:lnTo>
                    <a:pt x="594" y="403"/>
                  </a:lnTo>
                  <a:lnTo>
                    <a:pt x="594" y="404"/>
                  </a:lnTo>
                  <a:lnTo>
                    <a:pt x="593" y="404"/>
                  </a:lnTo>
                  <a:lnTo>
                    <a:pt x="592" y="404"/>
                  </a:lnTo>
                  <a:lnTo>
                    <a:pt x="591" y="406"/>
                  </a:lnTo>
                  <a:lnTo>
                    <a:pt x="590" y="406"/>
                  </a:lnTo>
                  <a:lnTo>
                    <a:pt x="589" y="406"/>
                  </a:lnTo>
                  <a:lnTo>
                    <a:pt x="589" y="407"/>
                  </a:lnTo>
                  <a:lnTo>
                    <a:pt x="588" y="407"/>
                  </a:lnTo>
                  <a:lnTo>
                    <a:pt x="586" y="408"/>
                  </a:lnTo>
                  <a:lnTo>
                    <a:pt x="585" y="408"/>
                  </a:lnTo>
                  <a:lnTo>
                    <a:pt x="584" y="409"/>
                  </a:lnTo>
                  <a:lnTo>
                    <a:pt x="583" y="409"/>
                  </a:lnTo>
                  <a:lnTo>
                    <a:pt x="582" y="409"/>
                  </a:lnTo>
                  <a:lnTo>
                    <a:pt x="581" y="409"/>
                  </a:lnTo>
                  <a:lnTo>
                    <a:pt x="581" y="410"/>
                  </a:lnTo>
                  <a:lnTo>
                    <a:pt x="580" y="410"/>
                  </a:lnTo>
                  <a:lnTo>
                    <a:pt x="579" y="410"/>
                  </a:lnTo>
                  <a:lnTo>
                    <a:pt x="577" y="411"/>
                  </a:lnTo>
                  <a:lnTo>
                    <a:pt x="576" y="412"/>
                  </a:lnTo>
                  <a:lnTo>
                    <a:pt x="575" y="412"/>
                  </a:lnTo>
                  <a:lnTo>
                    <a:pt x="574" y="412"/>
                  </a:lnTo>
                  <a:lnTo>
                    <a:pt x="573" y="412"/>
                  </a:lnTo>
                  <a:lnTo>
                    <a:pt x="573" y="413"/>
                  </a:lnTo>
                  <a:lnTo>
                    <a:pt x="572" y="413"/>
                  </a:lnTo>
                  <a:lnTo>
                    <a:pt x="573" y="412"/>
                  </a:lnTo>
                  <a:lnTo>
                    <a:pt x="574" y="412"/>
                  </a:lnTo>
                  <a:lnTo>
                    <a:pt x="575" y="412"/>
                  </a:lnTo>
                  <a:lnTo>
                    <a:pt x="576" y="411"/>
                  </a:lnTo>
                  <a:lnTo>
                    <a:pt x="577" y="411"/>
                  </a:lnTo>
                  <a:lnTo>
                    <a:pt x="578" y="411"/>
                  </a:lnTo>
                  <a:lnTo>
                    <a:pt x="578" y="410"/>
                  </a:lnTo>
                  <a:lnTo>
                    <a:pt x="579" y="410"/>
                  </a:lnTo>
                  <a:lnTo>
                    <a:pt x="579" y="409"/>
                  </a:lnTo>
                  <a:lnTo>
                    <a:pt x="579" y="408"/>
                  </a:lnTo>
                  <a:lnTo>
                    <a:pt x="578" y="408"/>
                  </a:lnTo>
                  <a:lnTo>
                    <a:pt x="578" y="409"/>
                  </a:lnTo>
                  <a:lnTo>
                    <a:pt x="577" y="410"/>
                  </a:lnTo>
                  <a:lnTo>
                    <a:pt x="574" y="411"/>
                  </a:lnTo>
                  <a:lnTo>
                    <a:pt x="572" y="412"/>
                  </a:lnTo>
                  <a:lnTo>
                    <a:pt x="572" y="413"/>
                  </a:lnTo>
                  <a:lnTo>
                    <a:pt x="571" y="413"/>
                  </a:lnTo>
                  <a:lnTo>
                    <a:pt x="571" y="412"/>
                  </a:lnTo>
                  <a:lnTo>
                    <a:pt x="569" y="412"/>
                  </a:lnTo>
                  <a:lnTo>
                    <a:pt x="569" y="413"/>
                  </a:lnTo>
                  <a:lnTo>
                    <a:pt x="571" y="413"/>
                  </a:lnTo>
                  <a:lnTo>
                    <a:pt x="569" y="414"/>
                  </a:lnTo>
                  <a:lnTo>
                    <a:pt x="566" y="415"/>
                  </a:lnTo>
                  <a:lnTo>
                    <a:pt x="566" y="416"/>
                  </a:lnTo>
                  <a:lnTo>
                    <a:pt x="564" y="416"/>
                  </a:lnTo>
                  <a:lnTo>
                    <a:pt x="564" y="417"/>
                  </a:lnTo>
                  <a:lnTo>
                    <a:pt x="562" y="419"/>
                  </a:lnTo>
                  <a:lnTo>
                    <a:pt x="562" y="421"/>
                  </a:lnTo>
                  <a:lnTo>
                    <a:pt x="561" y="421"/>
                  </a:lnTo>
                  <a:lnTo>
                    <a:pt x="560" y="421"/>
                  </a:lnTo>
                  <a:lnTo>
                    <a:pt x="560" y="422"/>
                  </a:lnTo>
                  <a:lnTo>
                    <a:pt x="559" y="422"/>
                  </a:lnTo>
                  <a:lnTo>
                    <a:pt x="558" y="422"/>
                  </a:lnTo>
                  <a:lnTo>
                    <a:pt x="557" y="423"/>
                  </a:lnTo>
                  <a:lnTo>
                    <a:pt x="556" y="423"/>
                  </a:lnTo>
                  <a:lnTo>
                    <a:pt x="555" y="424"/>
                  </a:lnTo>
                  <a:lnTo>
                    <a:pt x="554" y="425"/>
                  </a:lnTo>
                  <a:lnTo>
                    <a:pt x="553" y="424"/>
                  </a:lnTo>
                  <a:lnTo>
                    <a:pt x="553" y="423"/>
                  </a:lnTo>
                  <a:lnTo>
                    <a:pt x="552" y="422"/>
                  </a:lnTo>
                  <a:lnTo>
                    <a:pt x="551" y="421"/>
                  </a:lnTo>
                  <a:lnTo>
                    <a:pt x="551" y="420"/>
                  </a:lnTo>
                  <a:lnTo>
                    <a:pt x="551" y="419"/>
                  </a:lnTo>
                  <a:lnTo>
                    <a:pt x="552" y="419"/>
                  </a:lnTo>
                  <a:lnTo>
                    <a:pt x="551" y="419"/>
                  </a:lnTo>
                  <a:lnTo>
                    <a:pt x="551" y="418"/>
                  </a:lnTo>
                  <a:lnTo>
                    <a:pt x="551" y="417"/>
                  </a:lnTo>
                  <a:lnTo>
                    <a:pt x="551" y="416"/>
                  </a:lnTo>
                  <a:lnTo>
                    <a:pt x="551" y="415"/>
                  </a:lnTo>
                  <a:lnTo>
                    <a:pt x="551" y="414"/>
                  </a:lnTo>
                  <a:lnTo>
                    <a:pt x="551" y="413"/>
                  </a:lnTo>
                  <a:lnTo>
                    <a:pt x="550" y="413"/>
                  </a:lnTo>
                  <a:lnTo>
                    <a:pt x="551" y="413"/>
                  </a:lnTo>
                  <a:lnTo>
                    <a:pt x="551" y="412"/>
                  </a:lnTo>
                  <a:lnTo>
                    <a:pt x="552" y="412"/>
                  </a:lnTo>
                  <a:lnTo>
                    <a:pt x="552" y="411"/>
                  </a:lnTo>
                  <a:lnTo>
                    <a:pt x="551" y="411"/>
                  </a:lnTo>
                  <a:lnTo>
                    <a:pt x="551" y="412"/>
                  </a:lnTo>
                  <a:lnTo>
                    <a:pt x="550" y="412"/>
                  </a:lnTo>
                  <a:lnTo>
                    <a:pt x="550" y="411"/>
                  </a:lnTo>
                  <a:lnTo>
                    <a:pt x="550" y="410"/>
                  </a:lnTo>
                  <a:lnTo>
                    <a:pt x="550" y="409"/>
                  </a:lnTo>
                  <a:lnTo>
                    <a:pt x="550" y="408"/>
                  </a:lnTo>
                  <a:lnTo>
                    <a:pt x="550" y="407"/>
                  </a:lnTo>
                  <a:lnTo>
                    <a:pt x="549" y="408"/>
                  </a:lnTo>
                  <a:lnTo>
                    <a:pt x="548" y="408"/>
                  </a:lnTo>
                  <a:lnTo>
                    <a:pt x="549" y="408"/>
                  </a:lnTo>
                  <a:lnTo>
                    <a:pt x="549" y="409"/>
                  </a:lnTo>
                  <a:lnTo>
                    <a:pt x="549" y="410"/>
                  </a:lnTo>
                  <a:lnTo>
                    <a:pt x="548" y="411"/>
                  </a:lnTo>
                  <a:lnTo>
                    <a:pt x="547" y="411"/>
                  </a:lnTo>
                  <a:lnTo>
                    <a:pt x="547" y="410"/>
                  </a:lnTo>
                  <a:lnTo>
                    <a:pt x="546" y="410"/>
                  </a:lnTo>
                  <a:lnTo>
                    <a:pt x="544" y="409"/>
                  </a:lnTo>
                  <a:lnTo>
                    <a:pt x="543" y="409"/>
                  </a:lnTo>
                  <a:lnTo>
                    <a:pt x="543" y="408"/>
                  </a:lnTo>
                  <a:lnTo>
                    <a:pt x="542" y="408"/>
                  </a:lnTo>
                  <a:lnTo>
                    <a:pt x="542" y="407"/>
                  </a:lnTo>
                  <a:lnTo>
                    <a:pt x="541" y="408"/>
                  </a:lnTo>
                  <a:lnTo>
                    <a:pt x="540" y="407"/>
                  </a:lnTo>
                  <a:lnTo>
                    <a:pt x="539" y="408"/>
                  </a:lnTo>
                  <a:lnTo>
                    <a:pt x="538" y="408"/>
                  </a:lnTo>
                  <a:lnTo>
                    <a:pt x="540" y="409"/>
                  </a:lnTo>
                  <a:lnTo>
                    <a:pt x="540" y="410"/>
                  </a:lnTo>
                  <a:lnTo>
                    <a:pt x="541" y="410"/>
                  </a:lnTo>
                  <a:lnTo>
                    <a:pt x="542" y="412"/>
                  </a:lnTo>
                  <a:lnTo>
                    <a:pt x="543" y="413"/>
                  </a:lnTo>
                  <a:lnTo>
                    <a:pt x="544" y="413"/>
                  </a:lnTo>
                  <a:lnTo>
                    <a:pt x="546" y="414"/>
                  </a:lnTo>
                  <a:lnTo>
                    <a:pt x="547" y="415"/>
                  </a:lnTo>
                  <a:lnTo>
                    <a:pt x="548" y="415"/>
                  </a:lnTo>
                  <a:lnTo>
                    <a:pt x="549" y="416"/>
                  </a:lnTo>
                  <a:lnTo>
                    <a:pt x="549" y="417"/>
                  </a:lnTo>
                  <a:lnTo>
                    <a:pt x="549" y="418"/>
                  </a:lnTo>
                  <a:lnTo>
                    <a:pt x="549" y="419"/>
                  </a:lnTo>
                  <a:lnTo>
                    <a:pt x="548" y="420"/>
                  </a:lnTo>
                  <a:lnTo>
                    <a:pt x="547" y="420"/>
                  </a:lnTo>
                  <a:lnTo>
                    <a:pt x="548" y="420"/>
                  </a:lnTo>
                  <a:lnTo>
                    <a:pt x="548" y="421"/>
                  </a:lnTo>
                  <a:lnTo>
                    <a:pt x="547" y="421"/>
                  </a:lnTo>
                  <a:lnTo>
                    <a:pt x="547" y="422"/>
                  </a:lnTo>
                  <a:lnTo>
                    <a:pt x="546" y="422"/>
                  </a:lnTo>
                  <a:lnTo>
                    <a:pt x="544" y="422"/>
                  </a:lnTo>
                  <a:lnTo>
                    <a:pt x="544" y="421"/>
                  </a:lnTo>
                  <a:lnTo>
                    <a:pt x="543" y="421"/>
                  </a:lnTo>
                  <a:lnTo>
                    <a:pt x="542" y="421"/>
                  </a:lnTo>
                  <a:lnTo>
                    <a:pt x="542" y="420"/>
                  </a:lnTo>
                  <a:lnTo>
                    <a:pt x="542" y="419"/>
                  </a:lnTo>
                  <a:lnTo>
                    <a:pt x="542" y="420"/>
                  </a:lnTo>
                  <a:lnTo>
                    <a:pt x="541" y="420"/>
                  </a:lnTo>
                  <a:lnTo>
                    <a:pt x="541" y="421"/>
                  </a:lnTo>
                  <a:lnTo>
                    <a:pt x="540" y="421"/>
                  </a:lnTo>
                  <a:lnTo>
                    <a:pt x="539" y="421"/>
                  </a:lnTo>
                  <a:lnTo>
                    <a:pt x="538" y="420"/>
                  </a:lnTo>
                  <a:lnTo>
                    <a:pt x="538" y="419"/>
                  </a:lnTo>
                  <a:lnTo>
                    <a:pt x="538" y="420"/>
                  </a:lnTo>
                  <a:lnTo>
                    <a:pt x="538" y="421"/>
                  </a:lnTo>
                  <a:lnTo>
                    <a:pt x="538" y="422"/>
                  </a:lnTo>
                  <a:lnTo>
                    <a:pt x="539" y="422"/>
                  </a:lnTo>
                  <a:lnTo>
                    <a:pt x="540" y="422"/>
                  </a:lnTo>
                  <a:lnTo>
                    <a:pt x="541" y="422"/>
                  </a:lnTo>
                  <a:lnTo>
                    <a:pt x="542" y="422"/>
                  </a:lnTo>
                  <a:lnTo>
                    <a:pt x="544" y="423"/>
                  </a:lnTo>
                  <a:lnTo>
                    <a:pt x="544" y="424"/>
                  </a:lnTo>
                  <a:lnTo>
                    <a:pt x="543" y="424"/>
                  </a:lnTo>
                  <a:lnTo>
                    <a:pt x="544" y="424"/>
                  </a:lnTo>
                  <a:lnTo>
                    <a:pt x="546" y="424"/>
                  </a:lnTo>
                  <a:lnTo>
                    <a:pt x="547" y="424"/>
                  </a:lnTo>
                  <a:lnTo>
                    <a:pt x="549" y="424"/>
                  </a:lnTo>
                  <a:lnTo>
                    <a:pt x="548" y="425"/>
                  </a:lnTo>
                  <a:lnTo>
                    <a:pt x="547" y="426"/>
                  </a:lnTo>
                  <a:lnTo>
                    <a:pt x="546" y="426"/>
                  </a:lnTo>
                  <a:lnTo>
                    <a:pt x="544" y="427"/>
                  </a:lnTo>
                  <a:lnTo>
                    <a:pt x="543" y="428"/>
                  </a:lnTo>
                  <a:lnTo>
                    <a:pt x="542" y="428"/>
                  </a:lnTo>
                  <a:lnTo>
                    <a:pt x="542" y="429"/>
                  </a:lnTo>
                  <a:lnTo>
                    <a:pt x="541" y="429"/>
                  </a:lnTo>
                  <a:lnTo>
                    <a:pt x="541" y="428"/>
                  </a:lnTo>
                  <a:lnTo>
                    <a:pt x="540" y="428"/>
                  </a:lnTo>
                  <a:lnTo>
                    <a:pt x="539" y="429"/>
                  </a:lnTo>
                  <a:lnTo>
                    <a:pt x="538" y="429"/>
                  </a:lnTo>
                  <a:lnTo>
                    <a:pt x="537" y="429"/>
                  </a:lnTo>
                  <a:lnTo>
                    <a:pt x="536" y="428"/>
                  </a:lnTo>
                  <a:lnTo>
                    <a:pt x="536" y="427"/>
                  </a:lnTo>
                  <a:lnTo>
                    <a:pt x="534" y="426"/>
                  </a:lnTo>
                  <a:lnTo>
                    <a:pt x="533" y="425"/>
                  </a:lnTo>
                  <a:lnTo>
                    <a:pt x="533" y="424"/>
                  </a:lnTo>
                  <a:lnTo>
                    <a:pt x="532" y="424"/>
                  </a:lnTo>
                  <a:lnTo>
                    <a:pt x="531" y="424"/>
                  </a:lnTo>
                  <a:lnTo>
                    <a:pt x="531" y="425"/>
                  </a:lnTo>
                  <a:lnTo>
                    <a:pt x="532" y="425"/>
                  </a:lnTo>
                  <a:lnTo>
                    <a:pt x="532" y="426"/>
                  </a:lnTo>
                  <a:lnTo>
                    <a:pt x="533" y="426"/>
                  </a:lnTo>
                  <a:lnTo>
                    <a:pt x="534" y="427"/>
                  </a:lnTo>
                  <a:lnTo>
                    <a:pt x="535" y="428"/>
                  </a:lnTo>
                  <a:lnTo>
                    <a:pt x="536" y="429"/>
                  </a:lnTo>
                  <a:lnTo>
                    <a:pt x="536" y="431"/>
                  </a:lnTo>
                  <a:lnTo>
                    <a:pt x="535" y="431"/>
                  </a:lnTo>
                  <a:lnTo>
                    <a:pt x="534" y="431"/>
                  </a:lnTo>
                  <a:lnTo>
                    <a:pt x="534" y="432"/>
                  </a:lnTo>
                  <a:lnTo>
                    <a:pt x="533" y="432"/>
                  </a:lnTo>
                  <a:lnTo>
                    <a:pt x="532" y="432"/>
                  </a:lnTo>
                  <a:lnTo>
                    <a:pt x="531" y="432"/>
                  </a:lnTo>
                  <a:lnTo>
                    <a:pt x="530" y="432"/>
                  </a:lnTo>
                  <a:lnTo>
                    <a:pt x="529" y="432"/>
                  </a:lnTo>
                  <a:lnTo>
                    <a:pt x="528" y="432"/>
                  </a:lnTo>
                  <a:lnTo>
                    <a:pt x="529" y="432"/>
                  </a:lnTo>
                  <a:lnTo>
                    <a:pt x="528" y="432"/>
                  </a:lnTo>
                  <a:lnTo>
                    <a:pt x="527" y="432"/>
                  </a:lnTo>
                  <a:lnTo>
                    <a:pt x="528" y="432"/>
                  </a:lnTo>
                  <a:lnTo>
                    <a:pt x="528" y="433"/>
                  </a:lnTo>
                  <a:lnTo>
                    <a:pt x="527" y="433"/>
                  </a:lnTo>
                  <a:lnTo>
                    <a:pt x="526" y="433"/>
                  </a:lnTo>
                  <a:lnTo>
                    <a:pt x="525" y="433"/>
                  </a:lnTo>
                  <a:lnTo>
                    <a:pt x="525" y="434"/>
                  </a:lnTo>
                  <a:lnTo>
                    <a:pt x="524" y="434"/>
                  </a:lnTo>
                  <a:lnTo>
                    <a:pt x="523" y="434"/>
                  </a:lnTo>
                  <a:lnTo>
                    <a:pt x="522" y="434"/>
                  </a:lnTo>
                  <a:lnTo>
                    <a:pt x="521" y="434"/>
                  </a:lnTo>
                  <a:lnTo>
                    <a:pt x="519" y="434"/>
                  </a:lnTo>
                  <a:lnTo>
                    <a:pt x="519" y="435"/>
                  </a:lnTo>
                  <a:lnTo>
                    <a:pt x="518" y="435"/>
                  </a:lnTo>
                  <a:lnTo>
                    <a:pt x="517" y="435"/>
                  </a:lnTo>
                  <a:lnTo>
                    <a:pt x="516" y="435"/>
                  </a:lnTo>
                  <a:lnTo>
                    <a:pt x="515" y="435"/>
                  </a:lnTo>
                  <a:lnTo>
                    <a:pt x="513" y="436"/>
                  </a:lnTo>
                  <a:lnTo>
                    <a:pt x="512" y="437"/>
                  </a:lnTo>
                  <a:lnTo>
                    <a:pt x="511" y="437"/>
                  </a:lnTo>
                  <a:lnTo>
                    <a:pt x="510" y="438"/>
                  </a:lnTo>
                  <a:lnTo>
                    <a:pt x="509" y="438"/>
                  </a:lnTo>
                  <a:lnTo>
                    <a:pt x="508" y="438"/>
                  </a:lnTo>
                  <a:lnTo>
                    <a:pt x="506" y="439"/>
                  </a:lnTo>
                  <a:lnTo>
                    <a:pt x="504" y="440"/>
                  </a:lnTo>
                  <a:lnTo>
                    <a:pt x="501" y="441"/>
                  </a:lnTo>
                  <a:lnTo>
                    <a:pt x="499" y="443"/>
                  </a:lnTo>
                  <a:lnTo>
                    <a:pt x="498" y="443"/>
                  </a:lnTo>
                  <a:lnTo>
                    <a:pt x="497" y="444"/>
                  </a:lnTo>
                  <a:lnTo>
                    <a:pt x="496" y="444"/>
                  </a:lnTo>
                  <a:lnTo>
                    <a:pt x="494" y="445"/>
                  </a:lnTo>
                  <a:lnTo>
                    <a:pt x="493" y="445"/>
                  </a:lnTo>
                  <a:lnTo>
                    <a:pt x="491" y="446"/>
                  </a:lnTo>
                  <a:lnTo>
                    <a:pt x="491" y="447"/>
                  </a:lnTo>
                  <a:lnTo>
                    <a:pt x="490" y="447"/>
                  </a:lnTo>
                  <a:lnTo>
                    <a:pt x="489" y="448"/>
                  </a:lnTo>
                  <a:lnTo>
                    <a:pt x="488" y="448"/>
                  </a:lnTo>
                  <a:lnTo>
                    <a:pt x="487" y="449"/>
                  </a:lnTo>
                  <a:lnTo>
                    <a:pt x="486" y="449"/>
                  </a:lnTo>
                  <a:lnTo>
                    <a:pt x="484" y="451"/>
                  </a:lnTo>
                  <a:lnTo>
                    <a:pt x="482" y="452"/>
                  </a:lnTo>
                  <a:lnTo>
                    <a:pt x="480" y="453"/>
                  </a:lnTo>
                  <a:lnTo>
                    <a:pt x="479" y="454"/>
                  </a:lnTo>
                  <a:lnTo>
                    <a:pt x="477" y="456"/>
                  </a:lnTo>
                  <a:lnTo>
                    <a:pt x="476" y="457"/>
                  </a:lnTo>
                  <a:lnTo>
                    <a:pt x="475" y="458"/>
                  </a:lnTo>
                  <a:lnTo>
                    <a:pt x="474" y="458"/>
                  </a:lnTo>
                  <a:lnTo>
                    <a:pt x="473" y="458"/>
                  </a:lnTo>
                  <a:lnTo>
                    <a:pt x="472" y="458"/>
                  </a:lnTo>
                  <a:lnTo>
                    <a:pt x="471" y="458"/>
                  </a:lnTo>
                  <a:lnTo>
                    <a:pt x="472" y="457"/>
                  </a:lnTo>
                  <a:lnTo>
                    <a:pt x="472" y="456"/>
                  </a:lnTo>
                  <a:lnTo>
                    <a:pt x="475" y="453"/>
                  </a:lnTo>
                  <a:lnTo>
                    <a:pt x="476" y="453"/>
                  </a:lnTo>
                  <a:lnTo>
                    <a:pt x="476" y="452"/>
                  </a:lnTo>
                  <a:lnTo>
                    <a:pt x="475" y="452"/>
                  </a:lnTo>
                  <a:lnTo>
                    <a:pt x="474" y="452"/>
                  </a:lnTo>
                  <a:lnTo>
                    <a:pt x="474" y="453"/>
                  </a:lnTo>
                  <a:lnTo>
                    <a:pt x="473" y="453"/>
                  </a:lnTo>
                  <a:lnTo>
                    <a:pt x="473" y="452"/>
                  </a:lnTo>
                  <a:lnTo>
                    <a:pt x="472" y="452"/>
                  </a:lnTo>
                  <a:lnTo>
                    <a:pt x="472" y="453"/>
                  </a:lnTo>
                  <a:lnTo>
                    <a:pt x="472" y="454"/>
                  </a:lnTo>
                  <a:lnTo>
                    <a:pt x="471" y="454"/>
                  </a:lnTo>
                  <a:lnTo>
                    <a:pt x="469" y="454"/>
                  </a:lnTo>
                  <a:lnTo>
                    <a:pt x="468" y="456"/>
                  </a:lnTo>
                  <a:lnTo>
                    <a:pt x="468" y="457"/>
                  </a:lnTo>
                  <a:lnTo>
                    <a:pt x="468" y="459"/>
                  </a:lnTo>
                  <a:lnTo>
                    <a:pt x="468" y="460"/>
                  </a:lnTo>
                  <a:lnTo>
                    <a:pt x="467" y="461"/>
                  </a:lnTo>
                  <a:lnTo>
                    <a:pt x="466" y="462"/>
                  </a:lnTo>
                  <a:lnTo>
                    <a:pt x="465" y="462"/>
                  </a:lnTo>
                  <a:lnTo>
                    <a:pt x="463" y="463"/>
                  </a:lnTo>
                  <a:lnTo>
                    <a:pt x="462" y="463"/>
                  </a:lnTo>
                  <a:lnTo>
                    <a:pt x="461" y="464"/>
                  </a:lnTo>
                  <a:lnTo>
                    <a:pt x="458" y="465"/>
                  </a:lnTo>
                  <a:lnTo>
                    <a:pt x="457" y="466"/>
                  </a:lnTo>
                  <a:lnTo>
                    <a:pt x="456" y="467"/>
                  </a:lnTo>
                  <a:lnTo>
                    <a:pt x="455" y="467"/>
                  </a:lnTo>
                  <a:lnTo>
                    <a:pt x="454" y="468"/>
                  </a:lnTo>
                  <a:lnTo>
                    <a:pt x="453" y="469"/>
                  </a:lnTo>
                  <a:lnTo>
                    <a:pt x="452" y="469"/>
                  </a:lnTo>
                  <a:lnTo>
                    <a:pt x="451" y="470"/>
                  </a:lnTo>
                  <a:lnTo>
                    <a:pt x="450" y="469"/>
                  </a:lnTo>
                  <a:lnTo>
                    <a:pt x="449" y="468"/>
                  </a:lnTo>
                  <a:lnTo>
                    <a:pt x="447" y="468"/>
                  </a:lnTo>
                  <a:lnTo>
                    <a:pt x="446" y="467"/>
                  </a:lnTo>
                  <a:lnTo>
                    <a:pt x="444" y="467"/>
                  </a:lnTo>
                  <a:lnTo>
                    <a:pt x="443" y="468"/>
                  </a:lnTo>
                  <a:lnTo>
                    <a:pt x="442" y="468"/>
                  </a:lnTo>
                  <a:lnTo>
                    <a:pt x="442" y="469"/>
                  </a:lnTo>
                  <a:lnTo>
                    <a:pt x="442" y="470"/>
                  </a:lnTo>
                  <a:lnTo>
                    <a:pt x="443" y="470"/>
                  </a:lnTo>
                  <a:lnTo>
                    <a:pt x="443" y="469"/>
                  </a:lnTo>
                  <a:lnTo>
                    <a:pt x="444" y="469"/>
                  </a:lnTo>
                  <a:lnTo>
                    <a:pt x="444" y="468"/>
                  </a:lnTo>
                  <a:lnTo>
                    <a:pt x="446" y="468"/>
                  </a:lnTo>
                  <a:lnTo>
                    <a:pt x="447" y="468"/>
                  </a:lnTo>
                  <a:lnTo>
                    <a:pt x="448" y="469"/>
                  </a:lnTo>
                  <a:lnTo>
                    <a:pt x="448" y="470"/>
                  </a:lnTo>
                  <a:lnTo>
                    <a:pt x="448" y="471"/>
                  </a:lnTo>
                  <a:lnTo>
                    <a:pt x="447" y="472"/>
                  </a:lnTo>
                  <a:lnTo>
                    <a:pt x="446" y="473"/>
                  </a:lnTo>
                  <a:lnTo>
                    <a:pt x="442" y="474"/>
                  </a:lnTo>
                  <a:lnTo>
                    <a:pt x="440" y="475"/>
                  </a:lnTo>
                  <a:lnTo>
                    <a:pt x="439" y="475"/>
                  </a:lnTo>
                  <a:lnTo>
                    <a:pt x="438" y="476"/>
                  </a:lnTo>
                  <a:lnTo>
                    <a:pt x="437" y="477"/>
                  </a:lnTo>
                  <a:lnTo>
                    <a:pt x="435" y="477"/>
                  </a:lnTo>
                  <a:lnTo>
                    <a:pt x="434" y="478"/>
                  </a:lnTo>
                  <a:lnTo>
                    <a:pt x="433" y="479"/>
                  </a:lnTo>
                  <a:lnTo>
                    <a:pt x="431" y="481"/>
                  </a:lnTo>
                  <a:lnTo>
                    <a:pt x="430" y="482"/>
                  </a:lnTo>
                  <a:lnTo>
                    <a:pt x="429" y="483"/>
                  </a:lnTo>
                  <a:lnTo>
                    <a:pt x="428" y="483"/>
                  </a:lnTo>
                  <a:lnTo>
                    <a:pt x="427" y="484"/>
                  </a:lnTo>
                  <a:lnTo>
                    <a:pt x="426" y="484"/>
                  </a:lnTo>
                  <a:lnTo>
                    <a:pt x="426" y="483"/>
                  </a:lnTo>
                  <a:lnTo>
                    <a:pt x="426" y="482"/>
                  </a:lnTo>
                  <a:lnTo>
                    <a:pt x="425" y="479"/>
                  </a:lnTo>
                  <a:lnTo>
                    <a:pt x="424" y="479"/>
                  </a:lnTo>
                  <a:lnTo>
                    <a:pt x="423" y="478"/>
                  </a:lnTo>
                  <a:lnTo>
                    <a:pt x="423" y="477"/>
                  </a:lnTo>
                  <a:lnTo>
                    <a:pt x="422" y="477"/>
                  </a:lnTo>
                  <a:lnTo>
                    <a:pt x="421" y="477"/>
                  </a:lnTo>
                  <a:lnTo>
                    <a:pt x="421" y="478"/>
                  </a:lnTo>
                  <a:lnTo>
                    <a:pt x="422" y="477"/>
                  </a:lnTo>
                  <a:lnTo>
                    <a:pt x="422" y="478"/>
                  </a:lnTo>
                  <a:lnTo>
                    <a:pt x="423" y="479"/>
                  </a:lnTo>
                  <a:lnTo>
                    <a:pt x="424" y="479"/>
                  </a:lnTo>
                  <a:lnTo>
                    <a:pt x="424" y="481"/>
                  </a:lnTo>
                  <a:lnTo>
                    <a:pt x="425" y="481"/>
                  </a:lnTo>
                  <a:lnTo>
                    <a:pt x="425" y="482"/>
                  </a:lnTo>
                  <a:lnTo>
                    <a:pt x="425" y="483"/>
                  </a:lnTo>
                  <a:lnTo>
                    <a:pt x="425" y="484"/>
                  </a:lnTo>
                  <a:lnTo>
                    <a:pt x="424" y="484"/>
                  </a:lnTo>
                  <a:lnTo>
                    <a:pt x="423" y="485"/>
                  </a:lnTo>
                  <a:lnTo>
                    <a:pt x="423" y="486"/>
                  </a:lnTo>
                  <a:lnTo>
                    <a:pt x="422" y="486"/>
                  </a:lnTo>
                  <a:lnTo>
                    <a:pt x="422" y="487"/>
                  </a:lnTo>
                  <a:lnTo>
                    <a:pt x="419" y="487"/>
                  </a:lnTo>
                  <a:lnTo>
                    <a:pt x="418" y="488"/>
                  </a:lnTo>
                  <a:lnTo>
                    <a:pt x="417" y="489"/>
                  </a:lnTo>
                  <a:lnTo>
                    <a:pt x="416" y="489"/>
                  </a:lnTo>
                  <a:lnTo>
                    <a:pt x="414" y="491"/>
                  </a:lnTo>
                  <a:lnTo>
                    <a:pt x="413" y="491"/>
                  </a:lnTo>
                  <a:lnTo>
                    <a:pt x="411" y="492"/>
                  </a:lnTo>
                  <a:lnTo>
                    <a:pt x="411" y="493"/>
                  </a:lnTo>
                  <a:lnTo>
                    <a:pt x="410" y="493"/>
                  </a:lnTo>
                  <a:lnTo>
                    <a:pt x="411" y="492"/>
                  </a:lnTo>
                  <a:lnTo>
                    <a:pt x="411" y="491"/>
                  </a:lnTo>
                  <a:lnTo>
                    <a:pt x="411" y="490"/>
                  </a:lnTo>
                  <a:lnTo>
                    <a:pt x="411" y="489"/>
                  </a:lnTo>
                  <a:lnTo>
                    <a:pt x="411" y="488"/>
                  </a:lnTo>
                  <a:lnTo>
                    <a:pt x="410" y="487"/>
                  </a:lnTo>
                  <a:lnTo>
                    <a:pt x="411" y="486"/>
                  </a:lnTo>
                  <a:lnTo>
                    <a:pt x="412" y="486"/>
                  </a:lnTo>
                  <a:lnTo>
                    <a:pt x="411" y="486"/>
                  </a:lnTo>
                  <a:lnTo>
                    <a:pt x="411" y="485"/>
                  </a:lnTo>
                  <a:lnTo>
                    <a:pt x="410" y="485"/>
                  </a:lnTo>
                  <a:lnTo>
                    <a:pt x="410" y="486"/>
                  </a:lnTo>
                  <a:lnTo>
                    <a:pt x="409" y="487"/>
                  </a:lnTo>
                  <a:lnTo>
                    <a:pt x="410" y="487"/>
                  </a:lnTo>
                  <a:lnTo>
                    <a:pt x="410" y="488"/>
                  </a:lnTo>
                  <a:lnTo>
                    <a:pt x="409" y="488"/>
                  </a:lnTo>
                  <a:lnTo>
                    <a:pt x="410" y="488"/>
                  </a:lnTo>
                  <a:lnTo>
                    <a:pt x="410" y="489"/>
                  </a:lnTo>
                  <a:lnTo>
                    <a:pt x="410" y="490"/>
                  </a:lnTo>
                  <a:lnTo>
                    <a:pt x="408" y="492"/>
                  </a:lnTo>
                  <a:lnTo>
                    <a:pt x="409" y="492"/>
                  </a:lnTo>
                  <a:lnTo>
                    <a:pt x="408" y="492"/>
                  </a:lnTo>
                  <a:lnTo>
                    <a:pt x="408" y="493"/>
                  </a:lnTo>
                  <a:lnTo>
                    <a:pt x="407" y="493"/>
                  </a:lnTo>
                  <a:lnTo>
                    <a:pt x="406" y="493"/>
                  </a:lnTo>
                  <a:lnTo>
                    <a:pt x="407" y="493"/>
                  </a:lnTo>
                  <a:lnTo>
                    <a:pt x="407" y="494"/>
                  </a:lnTo>
                  <a:lnTo>
                    <a:pt x="407" y="495"/>
                  </a:lnTo>
                  <a:lnTo>
                    <a:pt x="406" y="496"/>
                  </a:lnTo>
                  <a:lnTo>
                    <a:pt x="405" y="496"/>
                  </a:lnTo>
                  <a:lnTo>
                    <a:pt x="404" y="496"/>
                  </a:lnTo>
                  <a:lnTo>
                    <a:pt x="403" y="497"/>
                  </a:lnTo>
                  <a:lnTo>
                    <a:pt x="402" y="497"/>
                  </a:lnTo>
                  <a:lnTo>
                    <a:pt x="401" y="497"/>
                  </a:lnTo>
                  <a:lnTo>
                    <a:pt x="400" y="497"/>
                  </a:lnTo>
                  <a:lnTo>
                    <a:pt x="399" y="497"/>
                  </a:lnTo>
                  <a:lnTo>
                    <a:pt x="398" y="497"/>
                  </a:lnTo>
                  <a:lnTo>
                    <a:pt x="399" y="496"/>
                  </a:lnTo>
                  <a:lnTo>
                    <a:pt x="398" y="496"/>
                  </a:lnTo>
                  <a:lnTo>
                    <a:pt x="398" y="497"/>
                  </a:lnTo>
                  <a:lnTo>
                    <a:pt x="397" y="497"/>
                  </a:lnTo>
                  <a:lnTo>
                    <a:pt x="398" y="497"/>
                  </a:lnTo>
                  <a:lnTo>
                    <a:pt x="397" y="497"/>
                  </a:lnTo>
                  <a:lnTo>
                    <a:pt x="398" y="497"/>
                  </a:lnTo>
                  <a:lnTo>
                    <a:pt x="398" y="498"/>
                  </a:lnTo>
                  <a:lnTo>
                    <a:pt x="397" y="498"/>
                  </a:lnTo>
                  <a:lnTo>
                    <a:pt x="397" y="499"/>
                  </a:lnTo>
                  <a:lnTo>
                    <a:pt x="396" y="499"/>
                  </a:lnTo>
                  <a:lnTo>
                    <a:pt x="394" y="499"/>
                  </a:lnTo>
                  <a:lnTo>
                    <a:pt x="393" y="500"/>
                  </a:lnTo>
                  <a:lnTo>
                    <a:pt x="392" y="500"/>
                  </a:lnTo>
                  <a:lnTo>
                    <a:pt x="393" y="500"/>
                  </a:lnTo>
                  <a:lnTo>
                    <a:pt x="396" y="499"/>
                  </a:lnTo>
                  <a:lnTo>
                    <a:pt x="397" y="499"/>
                  </a:lnTo>
                  <a:lnTo>
                    <a:pt x="398" y="499"/>
                  </a:lnTo>
                  <a:lnTo>
                    <a:pt x="397" y="500"/>
                  </a:lnTo>
                  <a:lnTo>
                    <a:pt x="396" y="501"/>
                  </a:lnTo>
                  <a:lnTo>
                    <a:pt x="394" y="501"/>
                  </a:lnTo>
                  <a:lnTo>
                    <a:pt x="392" y="502"/>
                  </a:lnTo>
                  <a:lnTo>
                    <a:pt x="391" y="503"/>
                  </a:lnTo>
                  <a:lnTo>
                    <a:pt x="390" y="503"/>
                  </a:lnTo>
                  <a:lnTo>
                    <a:pt x="390" y="504"/>
                  </a:lnTo>
                  <a:lnTo>
                    <a:pt x="388" y="506"/>
                  </a:lnTo>
                  <a:lnTo>
                    <a:pt x="387" y="507"/>
                  </a:lnTo>
                  <a:lnTo>
                    <a:pt x="385" y="508"/>
                  </a:lnTo>
                  <a:lnTo>
                    <a:pt x="385" y="509"/>
                  </a:lnTo>
                  <a:lnTo>
                    <a:pt x="384" y="509"/>
                  </a:lnTo>
                  <a:lnTo>
                    <a:pt x="383" y="509"/>
                  </a:lnTo>
                  <a:lnTo>
                    <a:pt x="383" y="510"/>
                  </a:lnTo>
                  <a:lnTo>
                    <a:pt x="382" y="510"/>
                  </a:lnTo>
                  <a:lnTo>
                    <a:pt x="381" y="509"/>
                  </a:lnTo>
                  <a:lnTo>
                    <a:pt x="380" y="509"/>
                  </a:lnTo>
                  <a:lnTo>
                    <a:pt x="379" y="508"/>
                  </a:lnTo>
                  <a:lnTo>
                    <a:pt x="379" y="507"/>
                  </a:lnTo>
                  <a:lnTo>
                    <a:pt x="379" y="506"/>
                  </a:lnTo>
                  <a:lnTo>
                    <a:pt x="378" y="506"/>
                  </a:lnTo>
                  <a:lnTo>
                    <a:pt x="378" y="504"/>
                  </a:lnTo>
                  <a:lnTo>
                    <a:pt x="378" y="503"/>
                  </a:lnTo>
                  <a:lnTo>
                    <a:pt x="379" y="503"/>
                  </a:lnTo>
                  <a:lnTo>
                    <a:pt x="378" y="503"/>
                  </a:lnTo>
                  <a:lnTo>
                    <a:pt x="378" y="502"/>
                  </a:lnTo>
                  <a:lnTo>
                    <a:pt x="377" y="502"/>
                  </a:lnTo>
                  <a:lnTo>
                    <a:pt x="376" y="503"/>
                  </a:lnTo>
                  <a:lnTo>
                    <a:pt x="376" y="504"/>
                  </a:lnTo>
                  <a:lnTo>
                    <a:pt x="376" y="506"/>
                  </a:lnTo>
                  <a:lnTo>
                    <a:pt x="376" y="507"/>
                  </a:lnTo>
                  <a:lnTo>
                    <a:pt x="376" y="508"/>
                  </a:lnTo>
                  <a:lnTo>
                    <a:pt x="375" y="509"/>
                  </a:lnTo>
                  <a:lnTo>
                    <a:pt x="375" y="511"/>
                  </a:lnTo>
                  <a:lnTo>
                    <a:pt x="376" y="511"/>
                  </a:lnTo>
                  <a:lnTo>
                    <a:pt x="376" y="510"/>
                  </a:lnTo>
                  <a:lnTo>
                    <a:pt x="376" y="509"/>
                  </a:lnTo>
                  <a:lnTo>
                    <a:pt x="376" y="508"/>
                  </a:lnTo>
                  <a:lnTo>
                    <a:pt x="377" y="508"/>
                  </a:lnTo>
                  <a:lnTo>
                    <a:pt x="377" y="507"/>
                  </a:lnTo>
                  <a:lnTo>
                    <a:pt x="377" y="506"/>
                  </a:lnTo>
                  <a:lnTo>
                    <a:pt x="377" y="507"/>
                  </a:lnTo>
                  <a:lnTo>
                    <a:pt x="378" y="508"/>
                  </a:lnTo>
                  <a:lnTo>
                    <a:pt x="378" y="509"/>
                  </a:lnTo>
                  <a:lnTo>
                    <a:pt x="378" y="510"/>
                  </a:lnTo>
                  <a:lnTo>
                    <a:pt x="379" y="510"/>
                  </a:lnTo>
                  <a:lnTo>
                    <a:pt x="379" y="511"/>
                  </a:lnTo>
                  <a:lnTo>
                    <a:pt x="378" y="511"/>
                  </a:lnTo>
                  <a:lnTo>
                    <a:pt x="378" y="512"/>
                  </a:lnTo>
                  <a:lnTo>
                    <a:pt x="378" y="513"/>
                  </a:lnTo>
                  <a:lnTo>
                    <a:pt x="377" y="514"/>
                  </a:lnTo>
                  <a:lnTo>
                    <a:pt x="377" y="515"/>
                  </a:lnTo>
                  <a:lnTo>
                    <a:pt x="376" y="515"/>
                  </a:lnTo>
                  <a:lnTo>
                    <a:pt x="375" y="515"/>
                  </a:lnTo>
                  <a:lnTo>
                    <a:pt x="375" y="516"/>
                  </a:lnTo>
                  <a:lnTo>
                    <a:pt x="374" y="517"/>
                  </a:lnTo>
                  <a:lnTo>
                    <a:pt x="372" y="519"/>
                  </a:lnTo>
                  <a:lnTo>
                    <a:pt x="370" y="519"/>
                  </a:lnTo>
                  <a:lnTo>
                    <a:pt x="368" y="522"/>
                  </a:lnTo>
                  <a:lnTo>
                    <a:pt x="367" y="523"/>
                  </a:lnTo>
                  <a:lnTo>
                    <a:pt x="366" y="523"/>
                  </a:lnTo>
                  <a:lnTo>
                    <a:pt x="366" y="524"/>
                  </a:lnTo>
                  <a:lnTo>
                    <a:pt x="365" y="525"/>
                  </a:lnTo>
                  <a:lnTo>
                    <a:pt x="365" y="526"/>
                  </a:lnTo>
                  <a:lnTo>
                    <a:pt x="364" y="526"/>
                  </a:lnTo>
                  <a:lnTo>
                    <a:pt x="364" y="527"/>
                  </a:lnTo>
                  <a:lnTo>
                    <a:pt x="363" y="527"/>
                  </a:lnTo>
                  <a:lnTo>
                    <a:pt x="363" y="528"/>
                  </a:lnTo>
                  <a:lnTo>
                    <a:pt x="362" y="531"/>
                  </a:lnTo>
                  <a:lnTo>
                    <a:pt x="361" y="531"/>
                  </a:lnTo>
                  <a:lnTo>
                    <a:pt x="361" y="532"/>
                  </a:lnTo>
                  <a:lnTo>
                    <a:pt x="360" y="533"/>
                  </a:lnTo>
                  <a:lnTo>
                    <a:pt x="359" y="534"/>
                  </a:lnTo>
                  <a:lnTo>
                    <a:pt x="358" y="535"/>
                  </a:lnTo>
                  <a:lnTo>
                    <a:pt x="357" y="536"/>
                  </a:lnTo>
                  <a:lnTo>
                    <a:pt x="356" y="538"/>
                  </a:lnTo>
                  <a:lnTo>
                    <a:pt x="355" y="539"/>
                  </a:lnTo>
                  <a:lnTo>
                    <a:pt x="355" y="540"/>
                  </a:lnTo>
                  <a:lnTo>
                    <a:pt x="354" y="541"/>
                  </a:lnTo>
                  <a:lnTo>
                    <a:pt x="353" y="542"/>
                  </a:lnTo>
                  <a:lnTo>
                    <a:pt x="353" y="543"/>
                  </a:lnTo>
                  <a:lnTo>
                    <a:pt x="352" y="544"/>
                  </a:lnTo>
                  <a:lnTo>
                    <a:pt x="351" y="545"/>
                  </a:lnTo>
                  <a:lnTo>
                    <a:pt x="349" y="547"/>
                  </a:lnTo>
                  <a:lnTo>
                    <a:pt x="349" y="548"/>
                  </a:lnTo>
                  <a:lnTo>
                    <a:pt x="348" y="550"/>
                  </a:lnTo>
                  <a:lnTo>
                    <a:pt x="347" y="550"/>
                  </a:lnTo>
                  <a:lnTo>
                    <a:pt x="345" y="552"/>
                  </a:lnTo>
                  <a:lnTo>
                    <a:pt x="344" y="553"/>
                  </a:lnTo>
                  <a:lnTo>
                    <a:pt x="343" y="554"/>
                  </a:lnTo>
                  <a:lnTo>
                    <a:pt x="342" y="556"/>
                  </a:lnTo>
                  <a:lnTo>
                    <a:pt x="341" y="557"/>
                  </a:lnTo>
                  <a:lnTo>
                    <a:pt x="340" y="558"/>
                  </a:lnTo>
                  <a:lnTo>
                    <a:pt x="339" y="559"/>
                  </a:lnTo>
                  <a:lnTo>
                    <a:pt x="338" y="559"/>
                  </a:lnTo>
                  <a:lnTo>
                    <a:pt x="338" y="558"/>
                  </a:lnTo>
                  <a:lnTo>
                    <a:pt x="337" y="557"/>
                  </a:lnTo>
                  <a:lnTo>
                    <a:pt x="338" y="557"/>
                  </a:lnTo>
                  <a:lnTo>
                    <a:pt x="339" y="557"/>
                  </a:lnTo>
                  <a:lnTo>
                    <a:pt x="340" y="556"/>
                  </a:lnTo>
                  <a:lnTo>
                    <a:pt x="339" y="556"/>
                  </a:lnTo>
                  <a:lnTo>
                    <a:pt x="338" y="556"/>
                  </a:lnTo>
                  <a:lnTo>
                    <a:pt x="338" y="557"/>
                  </a:lnTo>
                  <a:lnTo>
                    <a:pt x="337" y="557"/>
                  </a:lnTo>
                  <a:lnTo>
                    <a:pt x="337" y="556"/>
                  </a:lnTo>
                  <a:lnTo>
                    <a:pt x="336" y="554"/>
                  </a:lnTo>
                  <a:lnTo>
                    <a:pt x="335" y="552"/>
                  </a:lnTo>
                  <a:lnTo>
                    <a:pt x="334" y="552"/>
                  </a:lnTo>
                  <a:lnTo>
                    <a:pt x="334" y="551"/>
                  </a:lnTo>
                  <a:lnTo>
                    <a:pt x="333" y="550"/>
                  </a:lnTo>
                  <a:lnTo>
                    <a:pt x="332" y="549"/>
                  </a:lnTo>
                  <a:lnTo>
                    <a:pt x="332" y="548"/>
                  </a:lnTo>
                  <a:lnTo>
                    <a:pt x="331" y="549"/>
                  </a:lnTo>
                  <a:lnTo>
                    <a:pt x="331" y="548"/>
                  </a:lnTo>
                  <a:lnTo>
                    <a:pt x="330" y="548"/>
                  </a:lnTo>
                  <a:lnTo>
                    <a:pt x="329" y="548"/>
                  </a:lnTo>
                  <a:lnTo>
                    <a:pt x="328" y="547"/>
                  </a:lnTo>
                  <a:lnTo>
                    <a:pt x="327" y="546"/>
                  </a:lnTo>
                  <a:lnTo>
                    <a:pt x="328" y="546"/>
                  </a:lnTo>
                  <a:lnTo>
                    <a:pt x="328" y="545"/>
                  </a:lnTo>
                  <a:lnTo>
                    <a:pt x="329" y="545"/>
                  </a:lnTo>
                  <a:lnTo>
                    <a:pt x="329" y="546"/>
                  </a:lnTo>
                  <a:lnTo>
                    <a:pt x="330" y="545"/>
                  </a:lnTo>
                  <a:lnTo>
                    <a:pt x="329" y="546"/>
                  </a:lnTo>
                  <a:lnTo>
                    <a:pt x="329" y="545"/>
                  </a:lnTo>
                  <a:lnTo>
                    <a:pt x="328" y="545"/>
                  </a:lnTo>
                  <a:lnTo>
                    <a:pt x="327" y="545"/>
                  </a:lnTo>
                  <a:lnTo>
                    <a:pt x="327" y="544"/>
                  </a:lnTo>
                  <a:lnTo>
                    <a:pt x="327" y="543"/>
                  </a:lnTo>
                  <a:lnTo>
                    <a:pt x="327" y="542"/>
                  </a:lnTo>
                  <a:lnTo>
                    <a:pt x="327" y="541"/>
                  </a:lnTo>
                  <a:lnTo>
                    <a:pt x="327" y="540"/>
                  </a:lnTo>
                  <a:lnTo>
                    <a:pt x="327" y="539"/>
                  </a:lnTo>
                  <a:lnTo>
                    <a:pt x="327" y="538"/>
                  </a:lnTo>
                  <a:lnTo>
                    <a:pt x="326" y="537"/>
                  </a:lnTo>
                  <a:lnTo>
                    <a:pt x="326" y="536"/>
                  </a:lnTo>
                  <a:lnTo>
                    <a:pt x="325" y="535"/>
                  </a:lnTo>
                  <a:lnTo>
                    <a:pt x="324" y="535"/>
                  </a:lnTo>
                  <a:lnTo>
                    <a:pt x="323" y="534"/>
                  </a:lnTo>
                  <a:lnTo>
                    <a:pt x="322" y="534"/>
                  </a:lnTo>
                  <a:lnTo>
                    <a:pt x="320" y="533"/>
                  </a:lnTo>
                  <a:lnTo>
                    <a:pt x="319" y="533"/>
                  </a:lnTo>
                  <a:lnTo>
                    <a:pt x="318" y="533"/>
                  </a:lnTo>
                  <a:lnTo>
                    <a:pt x="317" y="533"/>
                  </a:lnTo>
                  <a:lnTo>
                    <a:pt x="316" y="533"/>
                  </a:lnTo>
                  <a:lnTo>
                    <a:pt x="315" y="534"/>
                  </a:lnTo>
                  <a:lnTo>
                    <a:pt x="315" y="535"/>
                  </a:lnTo>
                  <a:lnTo>
                    <a:pt x="314" y="535"/>
                  </a:lnTo>
                  <a:lnTo>
                    <a:pt x="314" y="536"/>
                  </a:lnTo>
                  <a:lnTo>
                    <a:pt x="314" y="537"/>
                  </a:lnTo>
                  <a:lnTo>
                    <a:pt x="314" y="536"/>
                  </a:lnTo>
                  <a:lnTo>
                    <a:pt x="315" y="536"/>
                  </a:lnTo>
                  <a:lnTo>
                    <a:pt x="316" y="536"/>
                  </a:lnTo>
                  <a:lnTo>
                    <a:pt x="317" y="536"/>
                  </a:lnTo>
                  <a:lnTo>
                    <a:pt x="318" y="536"/>
                  </a:lnTo>
                  <a:lnTo>
                    <a:pt x="318" y="535"/>
                  </a:lnTo>
                  <a:lnTo>
                    <a:pt x="319" y="535"/>
                  </a:lnTo>
                  <a:lnTo>
                    <a:pt x="320" y="535"/>
                  </a:lnTo>
                  <a:lnTo>
                    <a:pt x="322" y="536"/>
                  </a:lnTo>
                  <a:lnTo>
                    <a:pt x="322" y="537"/>
                  </a:lnTo>
                  <a:lnTo>
                    <a:pt x="323" y="538"/>
                  </a:lnTo>
                  <a:lnTo>
                    <a:pt x="323" y="539"/>
                  </a:lnTo>
                  <a:lnTo>
                    <a:pt x="323" y="540"/>
                  </a:lnTo>
                  <a:lnTo>
                    <a:pt x="323" y="541"/>
                  </a:lnTo>
                  <a:lnTo>
                    <a:pt x="323" y="542"/>
                  </a:lnTo>
                  <a:lnTo>
                    <a:pt x="323" y="544"/>
                  </a:lnTo>
                  <a:lnTo>
                    <a:pt x="323" y="545"/>
                  </a:lnTo>
                  <a:lnTo>
                    <a:pt x="324" y="545"/>
                  </a:lnTo>
                  <a:lnTo>
                    <a:pt x="324" y="546"/>
                  </a:lnTo>
                  <a:lnTo>
                    <a:pt x="324" y="547"/>
                  </a:lnTo>
                  <a:lnTo>
                    <a:pt x="324" y="548"/>
                  </a:lnTo>
                  <a:lnTo>
                    <a:pt x="324" y="550"/>
                  </a:lnTo>
                  <a:lnTo>
                    <a:pt x="325" y="550"/>
                  </a:lnTo>
                  <a:lnTo>
                    <a:pt x="325" y="551"/>
                  </a:lnTo>
                  <a:lnTo>
                    <a:pt x="325" y="553"/>
                  </a:lnTo>
                  <a:lnTo>
                    <a:pt x="325" y="554"/>
                  </a:lnTo>
                  <a:lnTo>
                    <a:pt x="326" y="556"/>
                  </a:lnTo>
                  <a:lnTo>
                    <a:pt x="326" y="557"/>
                  </a:lnTo>
                  <a:lnTo>
                    <a:pt x="327" y="558"/>
                  </a:lnTo>
                  <a:lnTo>
                    <a:pt x="327" y="559"/>
                  </a:lnTo>
                  <a:lnTo>
                    <a:pt x="328" y="560"/>
                  </a:lnTo>
                  <a:lnTo>
                    <a:pt x="329" y="560"/>
                  </a:lnTo>
                  <a:lnTo>
                    <a:pt x="329" y="561"/>
                  </a:lnTo>
                  <a:lnTo>
                    <a:pt x="329" y="560"/>
                  </a:lnTo>
                  <a:lnTo>
                    <a:pt x="330" y="560"/>
                  </a:lnTo>
                  <a:lnTo>
                    <a:pt x="331" y="560"/>
                  </a:lnTo>
                  <a:lnTo>
                    <a:pt x="332" y="560"/>
                  </a:lnTo>
                  <a:lnTo>
                    <a:pt x="333" y="560"/>
                  </a:lnTo>
                  <a:lnTo>
                    <a:pt x="333" y="561"/>
                  </a:lnTo>
                  <a:lnTo>
                    <a:pt x="333" y="563"/>
                  </a:lnTo>
                  <a:lnTo>
                    <a:pt x="333" y="564"/>
                  </a:lnTo>
                  <a:lnTo>
                    <a:pt x="334" y="564"/>
                  </a:lnTo>
                  <a:lnTo>
                    <a:pt x="334" y="563"/>
                  </a:lnTo>
                  <a:lnTo>
                    <a:pt x="333" y="562"/>
                  </a:lnTo>
                  <a:lnTo>
                    <a:pt x="333" y="561"/>
                  </a:lnTo>
                  <a:lnTo>
                    <a:pt x="335" y="563"/>
                  </a:lnTo>
                  <a:lnTo>
                    <a:pt x="336" y="564"/>
                  </a:lnTo>
                  <a:lnTo>
                    <a:pt x="336" y="565"/>
                  </a:lnTo>
                  <a:lnTo>
                    <a:pt x="336" y="564"/>
                  </a:lnTo>
                  <a:lnTo>
                    <a:pt x="337" y="565"/>
                  </a:lnTo>
                  <a:lnTo>
                    <a:pt x="337" y="566"/>
                  </a:lnTo>
                  <a:lnTo>
                    <a:pt x="336" y="567"/>
                  </a:lnTo>
                  <a:lnTo>
                    <a:pt x="335" y="568"/>
                  </a:lnTo>
                  <a:lnTo>
                    <a:pt x="335" y="569"/>
                  </a:lnTo>
                  <a:lnTo>
                    <a:pt x="334" y="570"/>
                  </a:lnTo>
                  <a:lnTo>
                    <a:pt x="333" y="570"/>
                  </a:lnTo>
                  <a:lnTo>
                    <a:pt x="329" y="575"/>
                  </a:lnTo>
                  <a:lnTo>
                    <a:pt x="328" y="575"/>
                  </a:lnTo>
                  <a:lnTo>
                    <a:pt x="327" y="576"/>
                  </a:lnTo>
                  <a:lnTo>
                    <a:pt x="327" y="577"/>
                  </a:lnTo>
                  <a:lnTo>
                    <a:pt x="326" y="578"/>
                  </a:lnTo>
                  <a:lnTo>
                    <a:pt x="326" y="579"/>
                  </a:lnTo>
                  <a:lnTo>
                    <a:pt x="325" y="581"/>
                  </a:lnTo>
                  <a:lnTo>
                    <a:pt x="324" y="582"/>
                  </a:lnTo>
                  <a:lnTo>
                    <a:pt x="323" y="584"/>
                  </a:lnTo>
                  <a:lnTo>
                    <a:pt x="322" y="584"/>
                  </a:lnTo>
                  <a:lnTo>
                    <a:pt x="322" y="586"/>
                  </a:lnTo>
                  <a:lnTo>
                    <a:pt x="320" y="587"/>
                  </a:lnTo>
                  <a:lnTo>
                    <a:pt x="320" y="588"/>
                  </a:lnTo>
                  <a:lnTo>
                    <a:pt x="320" y="590"/>
                  </a:lnTo>
                  <a:lnTo>
                    <a:pt x="319" y="591"/>
                  </a:lnTo>
                  <a:lnTo>
                    <a:pt x="318" y="591"/>
                  </a:lnTo>
                  <a:lnTo>
                    <a:pt x="317" y="591"/>
                  </a:lnTo>
                  <a:lnTo>
                    <a:pt x="316" y="590"/>
                  </a:lnTo>
                  <a:lnTo>
                    <a:pt x="315" y="589"/>
                  </a:lnTo>
                  <a:lnTo>
                    <a:pt x="314" y="589"/>
                  </a:lnTo>
                  <a:lnTo>
                    <a:pt x="314" y="588"/>
                  </a:lnTo>
                  <a:lnTo>
                    <a:pt x="313" y="587"/>
                  </a:lnTo>
                  <a:lnTo>
                    <a:pt x="314" y="586"/>
                  </a:lnTo>
                  <a:lnTo>
                    <a:pt x="316" y="586"/>
                  </a:lnTo>
                  <a:lnTo>
                    <a:pt x="317" y="586"/>
                  </a:lnTo>
                  <a:lnTo>
                    <a:pt x="316" y="586"/>
                  </a:lnTo>
                  <a:lnTo>
                    <a:pt x="315" y="586"/>
                  </a:lnTo>
                  <a:lnTo>
                    <a:pt x="313" y="586"/>
                  </a:lnTo>
                  <a:lnTo>
                    <a:pt x="312" y="587"/>
                  </a:lnTo>
                  <a:lnTo>
                    <a:pt x="312" y="588"/>
                  </a:lnTo>
                  <a:lnTo>
                    <a:pt x="311" y="587"/>
                  </a:lnTo>
                  <a:lnTo>
                    <a:pt x="311" y="588"/>
                  </a:lnTo>
                  <a:lnTo>
                    <a:pt x="310" y="588"/>
                  </a:lnTo>
                  <a:lnTo>
                    <a:pt x="309" y="588"/>
                  </a:lnTo>
                  <a:lnTo>
                    <a:pt x="309" y="587"/>
                  </a:lnTo>
                  <a:lnTo>
                    <a:pt x="308" y="586"/>
                  </a:lnTo>
                  <a:lnTo>
                    <a:pt x="309" y="588"/>
                  </a:lnTo>
                  <a:lnTo>
                    <a:pt x="309" y="589"/>
                  </a:lnTo>
                  <a:lnTo>
                    <a:pt x="308" y="589"/>
                  </a:lnTo>
                  <a:lnTo>
                    <a:pt x="307" y="590"/>
                  </a:lnTo>
                  <a:lnTo>
                    <a:pt x="305" y="591"/>
                  </a:lnTo>
                  <a:lnTo>
                    <a:pt x="304" y="592"/>
                  </a:lnTo>
                  <a:lnTo>
                    <a:pt x="303" y="592"/>
                  </a:lnTo>
                  <a:lnTo>
                    <a:pt x="303" y="593"/>
                  </a:lnTo>
                  <a:lnTo>
                    <a:pt x="302" y="593"/>
                  </a:lnTo>
                  <a:lnTo>
                    <a:pt x="302" y="594"/>
                  </a:lnTo>
                  <a:lnTo>
                    <a:pt x="301" y="594"/>
                  </a:lnTo>
                  <a:lnTo>
                    <a:pt x="300" y="593"/>
                  </a:lnTo>
                  <a:lnTo>
                    <a:pt x="300" y="594"/>
                  </a:lnTo>
                  <a:lnTo>
                    <a:pt x="302" y="596"/>
                  </a:lnTo>
                  <a:lnTo>
                    <a:pt x="301" y="597"/>
                  </a:lnTo>
                  <a:lnTo>
                    <a:pt x="301" y="598"/>
                  </a:lnTo>
                  <a:lnTo>
                    <a:pt x="301" y="599"/>
                  </a:lnTo>
                  <a:lnTo>
                    <a:pt x="302" y="598"/>
                  </a:lnTo>
                  <a:lnTo>
                    <a:pt x="303" y="598"/>
                  </a:lnTo>
                  <a:lnTo>
                    <a:pt x="304" y="598"/>
                  </a:lnTo>
                  <a:lnTo>
                    <a:pt x="305" y="597"/>
                  </a:lnTo>
                  <a:lnTo>
                    <a:pt x="307" y="596"/>
                  </a:lnTo>
                  <a:lnTo>
                    <a:pt x="307" y="595"/>
                  </a:lnTo>
                  <a:lnTo>
                    <a:pt x="308" y="595"/>
                  </a:lnTo>
                  <a:lnTo>
                    <a:pt x="308" y="594"/>
                  </a:lnTo>
                  <a:lnTo>
                    <a:pt x="309" y="593"/>
                  </a:lnTo>
                  <a:lnTo>
                    <a:pt x="310" y="593"/>
                  </a:lnTo>
                  <a:lnTo>
                    <a:pt x="311" y="592"/>
                  </a:lnTo>
                  <a:lnTo>
                    <a:pt x="311" y="591"/>
                  </a:lnTo>
                  <a:lnTo>
                    <a:pt x="312" y="591"/>
                  </a:lnTo>
                  <a:lnTo>
                    <a:pt x="313" y="591"/>
                  </a:lnTo>
                  <a:lnTo>
                    <a:pt x="313" y="592"/>
                  </a:lnTo>
                  <a:lnTo>
                    <a:pt x="313" y="593"/>
                  </a:lnTo>
                  <a:lnTo>
                    <a:pt x="312" y="594"/>
                  </a:lnTo>
                  <a:lnTo>
                    <a:pt x="311" y="595"/>
                  </a:lnTo>
                  <a:lnTo>
                    <a:pt x="311" y="596"/>
                  </a:lnTo>
                  <a:lnTo>
                    <a:pt x="309" y="598"/>
                  </a:lnTo>
                  <a:lnTo>
                    <a:pt x="308" y="599"/>
                  </a:lnTo>
                  <a:lnTo>
                    <a:pt x="307" y="601"/>
                  </a:lnTo>
                  <a:lnTo>
                    <a:pt x="306" y="601"/>
                  </a:lnTo>
                  <a:lnTo>
                    <a:pt x="306" y="602"/>
                  </a:lnTo>
                  <a:lnTo>
                    <a:pt x="305" y="603"/>
                  </a:lnTo>
                  <a:lnTo>
                    <a:pt x="304" y="604"/>
                  </a:lnTo>
                  <a:lnTo>
                    <a:pt x="303" y="604"/>
                  </a:lnTo>
                  <a:lnTo>
                    <a:pt x="301" y="607"/>
                  </a:lnTo>
                  <a:lnTo>
                    <a:pt x="302" y="607"/>
                  </a:lnTo>
                  <a:lnTo>
                    <a:pt x="299" y="610"/>
                  </a:lnTo>
                  <a:lnTo>
                    <a:pt x="297" y="612"/>
                  </a:lnTo>
                  <a:lnTo>
                    <a:pt x="293" y="615"/>
                  </a:lnTo>
                  <a:lnTo>
                    <a:pt x="292" y="616"/>
                  </a:lnTo>
                  <a:lnTo>
                    <a:pt x="291" y="617"/>
                  </a:lnTo>
                  <a:lnTo>
                    <a:pt x="288" y="619"/>
                  </a:lnTo>
                  <a:lnTo>
                    <a:pt x="287" y="621"/>
                  </a:lnTo>
                  <a:lnTo>
                    <a:pt x="286" y="621"/>
                  </a:lnTo>
                  <a:lnTo>
                    <a:pt x="286" y="622"/>
                  </a:lnTo>
                  <a:lnTo>
                    <a:pt x="285" y="622"/>
                  </a:lnTo>
                  <a:lnTo>
                    <a:pt x="284" y="624"/>
                  </a:lnTo>
                  <a:lnTo>
                    <a:pt x="283" y="624"/>
                  </a:lnTo>
                  <a:lnTo>
                    <a:pt x="282" y="625"/>
                  </a:lnTo>
                  <a:lnTo>
                    <a:pt x="281" y="626"/>
                  </a:lnTo>
                  <a:lnTo>
                    <a:pt x="281" y="625"/>
                  </a:lnTo>
                  <a:lnTo>
                    <a:pt x="280" y="626"/>
                  </a:lnTo>
                  <a:lnTo>
                    <a:pt x="281" y="626"/>
                  </a:lnTo>
                  <a:lnTo>
                    <a:pt x="280" y="627"/>
                  </a:lnTo>
                  <a:lnTo>
                    <a:pt x="279" y="628"/>
                  </a:lnTo>
                  <a:lnTo>
                    <a:pt x="278" y="629"/>
                  </a:lnTo>
                  <a:lnTo>
                    <a:pt x="277" y="631"/>
                  </a:lnTo>
                  <a:lnTo>
                    <a:pt x="276" y="631"/>
                  </a:lnTo>
                  <a:lnTo>
                    <a:pt x="276" y="632"/>
                  </a:lnTo>
                  <a:lnTo>
                    <a:pt x="275" y="632"/>
                  </a:lnTo>
                  <a:lnTo>
                    <a:pt x="274" y="632"/>
                  </a:lnTo>
                  <a:lnTo>
                    <a:pt x="275" y="632"/>
                  </a:lnTo>
                  <a:lnTo>
                    <a:pt x="275" y="633"/>
                  </a:lnTo>
                  <a:lnTo>
                    <a:pt x="274" y="633"/>
                  </a:lnTo>
                  <a:lnTo>
                    <a:pt x="272" y="635"/>
                  </a:lnTo>
                  <a:lnTo>
                    <a:pt x="261" y="645"/>
                  </a:lnTo>
                  <a:lnTo>
                    <a:pt x="260" y="646"/>
                  </a:lnTo>
                  <a:lnTo>
                    <a:pt x="260" y="647"/>
                  </a:lnTo>
                  <a:lnTo>
                    <a:pt x="259" y="647"/>
                  </a:lnTo>
                  <a:lnTo>
                    <a:pt x="258" y="646"/>
                  </a:lnTo>
                  <a:lnTo>
                    <a:pt x="259" y="646"/>
                  </a:lnTo>
                  <a:lnTo>
                    <a:pt x="258" y="645"/>
                  </a:lnTo>
                  <a:lnTo>
                    <a:pt x="258" y="644"/>
                  </a:lnTo>
                  <a:lnTo>
                    <a:pt x="258" y="643"/>
                  </a:lnTo>
                  <a:lnTo>
                    <a:pt x="257" y="643"/>
                  </a:lnTo>
                  <a:lnTo>
                    <a:pt x="257" y="644"/>
                  </a:lnTo>
                  <a:lnTo>
                    <a:pt x="258" y="644"/>
                  </a:lnTo>
                  <a:lnTo>
                    <a:pt x="258" y="645"/>
                  </a:lnTo>
                  <a:lnTo>
                    <a:pt x="257" y="646"/>
                  </a:lnTo>
                  <a:lnTo>
                    <a:pt x="256" y="647"/>
                  </a:lnTo>
                  <a:lnTo>
                    <a:pt x="257" y="647"/>
                  </a:lnTo>
                  <a:lnTo>
                    <a:pt x="257" y="648"/>
                  </a:lnTo>
                  <a:lnTo>
                    <a:pt x="256" y="651"/>
                  </a:lnTo>
                  <a:lnTo>
                    <a:pt x="255" y="652"/>
                  </a:lnTo>
                  <a:lnTo>
                    <a:pt x="254" y="653"/>
                  </a:lnTo>
                  <a:lnTo>
                    <a:pt x="253" y="653"/>
                  </a:lnTo>
                  <a:lnTo>
                    <a:pt x="252" y="653"/>
                  </a:lnTo>
                  <a:lnTo>
                    <a:pt x="252" y="652"/>
                  </a:lnTo>
                  <a:lnTo>
                    <a:pt x="253" y="652"/>
                  </a:lnTo>
                  <a:lnTo>
                    <a:pt x="255" y="652"/>
                  </a:lnTo>
                  <a:lnTo>
                    <a:pt x="255" y="651"/>
                  </a:lnTo>
                  <a:lnTo>
                    <a:pt x="255" y="650"/>
                  </a:lnTo>
                  <a:lnTo>
                    <a:pt x="255" y="649"/>
                  </a:lnTo>
                  <a:lnTo>
                    <a:pt x="254" y="649"/>
                  </a:lnTo>
                  <a:lnTo>
                    <a:pt x="254" y="648"/>
                  </a:lnTo>
                  <a:lnTo>
                    <a:pt x="253" y="648"/>
                  </a:lnTo>
                  <a:lnTo>
                    <a:pt x="253" y="647"/>
                  </a:lnTo>
                  <a:lnTo>
                    <a:pt x="250" y="647"/>
                  </a:lnTo>
                  <a:lnTo>
                    <a:pt x="250" y="648"/>
                  </a:lnTo>
                  <a:lnTo>
                    <a:pt x="252" y="648"/>
                  </a:lnTo>
                  <a:lnTo>
                    <a:pt x="253" y="648"/>
                  </a:lnTo>
                  <a:lnTo>
                    <a:pt x="253" y="649"/>
                  </a:lnTo>
                  <a:lnTo>
                    <a:pt x="252" y="650"/>
                  </a:lnTo>
                  <a:lnTo>
                    <a:pt x="252" y="651"/>
                  </a:lnTo>
                  <a:lnTo>
                    <a:pt x="251" y="651"/>
                  </a:lnTo>
                  <a:lnTo>
                    <a:pt x="251" y="652"/>
                  </a:lnTo>
                  <a:lnTo>
                    <a:pt x="250" y="652"/>
                  </a:lnTo>
                  <a:lnTo>
                    <a:pt x="250" y="653"/>
                  </a:lnTo>
                  <a:lnTo>
                    <a:pt x="251" y="653"/>
                  </a:lnTo>
                  <a:lnTo>
                    <a:pt x="250" y="656"/>
                  </a:lnTo>
                  <a:lnTo>
                    <a:pt x="251" y="656"/>
                  </a:lnTo>
                  <a:lnTo>
                    <a:pt x="251" y="657"/>
                  </a:lnTo>
                  <a:lnTo>
                    <a:pt x="252" y="657"/>
                  </a:lnTo>
                  <a:lnTo>
                    <a:pt x="253" y="658"/>
                  </a:lnTo>
                  <a:lnTo>
                    <a:pt x="252" y="659"/>
                  </a:lnTo>
                  <a:lnTo>
                    <a:pt x="251" y="658"/>
                  </a:lnTo>
                  <a:lnTo>
                    <a:pt x="250" y="658"/>
                  </a:lnTo>
                  <a:lnTo>
                    <a:pt x="250" y="657"/>
                  </a:lnTo>
                  <a:lnTo>
                    <a:pt x="248" y="657"/>
                  </a:lnTo>
                  <a:lnTo>
                    <a:pt x="247" y="657"/>
                  </a:lnTo>
                  <a:lnTo>
                    <a:pt x="247" y="656"/>
                  </a:lnTo>
                  <a:lnTo>
                    <a:pt x="245" y="657"/>
                  </a:lnTo>
                  <a:lnTo>
                    <a:pt x="244" y="657"/>
                  </a:lnTo>
                  <a:lnTo>
                    <a:pt x="242" y="659"/>
                  </a:lnTo>
                  <a:lnTo>
                    <a:pt x="238" y="659"/>
                  </a:lnTo>
                  <a:lnTo>
                    <a:pt x="237" y="659"/>
                  </a:lnTo>
                  <a:lnTo>
                    <a:pt x="237" y="658"/>
                  </a:lnTo>
                  <a:lnTo>
                    <a:pt x="237" y="657"/>
                  </a:lnTo>
                  <a:lnTo>
                    <a:pt x="237" y="656"/>
                  </a:lnTo>
                  <a:lnTo>
                    <a:pt x="237" y="657"/>
                  </a:lnTo>
                  <a:lnTo>
                    <a:pt x="237" y="658"/>
                  </a:lnTo>
                  <a:lnTo>
                    <a:pt x="237" y="659"/>
                  </a:lnTo>
                  <a:lnTo>
                    <a:pt x="236" y="659"/>
                  </a:lnTo>
                  <a:lnTo>
                    <a:pt x="237" y="660"/>
                  </a:lnTo>
                  <a:lnTo>
                    <a:pt x="236" y="660"/>
                  </a:lnTo>
                  <a:lnTo>
                    <a:pt x="236" y="661"/>
                  </a:lnTo>
                  <a:lnTo>
                    <a:pt x="237" y="660"/>
                  </a:lnTo>
                  <a:lnTo>
                    <a:pt x="238" y="660"/>
                  </a:lnTo>
                  <a:lnTo>
                    <a:pt x="238" y="661"/>
                  </a:lnTo>
                  <a:lnTo>
                    <a:pt x="239" y="661"/>
                  </a:lnTo>
                  <a:lnTo>
                    <a:pt x="240" y="661"/>
                  </a:lnTo>
                  <a:lnTo>
                    <a:pt x="241" y="661"/>
                  </a:lnTo>
                  <a:lnTo>
                    <a:pt x="242" y="661"/>
                  </a:lnTo>
                  <a:lnTo>
                    <a:pt x="244" y="661"/>
                  </a:lnTo>
                  <a:lnTo>
                    <a:pt x="245" y="661"/>
                  </a:lnTo>
                  <a:lnTo>
                    <a:pt x="245" y="662"/>
                  </a:lnTo>
                  <a:lnTo>
                    <a:pt x="245" y="661"/>
                  </a:lnTo>
                  <a:lnTo>
                    <a:pt x="247" y="662"/>
                  </a:lnTo>
                  <a:lnTo>
                    <a:pt x="245" y="663"/>
                  </a:lnTo>
                  <a:lnTo>
                    <a:pt x="244" y="664"/>
                  </a:lnTo>
                  <a:lnTo>
                    <a:pt x="243" y="665"/>
                  </a:lnTo>
                  <a:lnTo>
                    <a:pt x="242" y="666"/>
                  </a:lnTo>
                  <a:lnTo>
                    <a:pt x="240" y="668"/>
                  </a:lnTo>
                  <a:lnTo>
                    <a:pt x="239" y="669"/>
                  </a:lnTo>
                  <a:lnTo>
                    <a:pt x="238" y="670"/>
                  </a:lnTo>
                  <a:lnTo>
                    <a:pt x="238" y="671"/>
                  </a:lnTo>
                  <a:lnTo>
                    <a:pt x="237" y="672"/>
                  </a:lnTo>
                  <a:lnTo>
                    <a:pt x="236" y="673"/>
                  </a:lnTo>
                  <a:lnTo>
                    <a:pt x="235" y="673"/>
                  </a:lnTo>
                  <a:lnTo>
                    <a:pt x="235" y="674"/>
                  </a:lnTo>
                  <a:lnTo>
                    <a:pt x="234" y="674"/>
                  </a:lnTo>
                  <a:lnTo>
                    <a:pt x="234" y="675"/>
                  </a:lnTo>
                  <a:lnTo>
                    <a:pt x="235" y="675"/>
                  </a:lnTo>
                  <a:lnTo>
                    <a:pt x="235" y="674"/>
                  </a:lnTo>
                  <a:lnTo>
                    <a:pt x="236" y="674"/>
                  </a:lnTo>
                  <a:lnTo>
                    <a:pt x="236" y="675"/>
                  </a:lnTo>
                  <a:lnTo>
                    <a:pt x="235" y="675"/>
                  </a:lnTo>
                  <a:lnTo>
                    <a:pt x="235" y="676"/>
                  </a:lnTo>
                  <a:lnTo>
                    <a:pt x="235" y="677"/>
                  </a:lnTo>
                  <a:lnTo>
                    <a:pt x="235" y="678"/>
                  </a:lnTo>
                  <a:lnTo>
                    <a:pt x="235" y="679"/>
                  </a:lnTo>
                  <a:lnTo>
                    <a:pt x="235" y="681"/>
                  </a:lnTo>
                  <a:lnTo>
                    <a:pt x="235" y="683"/>
                  </a:lnTo>
                  <a:lnTo>
                    <a:pt x="234" y="683"/>
                  </a:lnTo>
                  <a:lnTo>
                    <a:pt x="234" y="684"/>
                  </a:lnTo>
                  <a:lnTo>
                    <a:pt x="233" y="685"/>
                  </a:lnTo>
                  <a:lnTo>
                    <a:pt x="233" y="686"/>
                  </a:lnTo>
                  <a:lnTo>
                    <a:pt x="232" y="687"/>
                  </a:lnTo>
                  <a:lnTo>
                    <a:pt x="231" y="687"/>
                  </a:lnTo>
                  <a:lnTo>
                    <a:pt x="231" y="686"/>
                  </a:lnTo>
                  <a:lnTo>
                    <a:pt x="231" y="685"/>
                  </a:lnTo>
                  <a:lnTo>
                    <a:pt x="231" y="684"/>
                  </a:lnTo>
                  <a:lnTo>
                    <a:pt x="231" y="683"/>
                  </a:lnTo>
                  <a:lnTo>
                    <a:pt x="230" y="683"/>
                  </a:lnTo>
                  <a:lnTo>
                    <a:pt x="231" y="682"/>
                  </a:lnTo>
                  <a:lnTo>
                    <a:pt x="231" y="681"/>
                  </a:lnTo>
                  <a:lnTo>
                    <a:pt x="231" y="682"/>
                  </a:lnTo>
                  <a:lnTo>
                    <a:pt x="230" y="682"/>
                  </a:lnTo>
                  <a:lnTo>
                    <a:pt x="230" y="681"/>
                  </a:lnTo>
                  <a:lnTo>
                    <a:pt x="230" y="679"/>
                  </a:lnTo>
                  <a:lnTo>
                    <a:pt x="229" y="679"/>
                  </a:lnTo>
                  <a:lnTo>
                    <a:pt x="229" y="681"/>
                  </a:lnTo>
                  <a:lnTo>
                    <a:pt x="229" y="682"/>
                  </a:lnTo>
                  <a:lnTo>
                    <a:pt x="229" y="683"/>
                  </a:lnTo>
                  <a:lnTo>
                    <a:pt x="229" y="684"/>
                  </a:lnTo>
                  <a:lnTo>
                    <a:pt x="229" y="685"/>
                  </a:lnTo>
                  <a:lnTo>
                    <a:pt x="228" y="685"/>
                  </a:lnTo>
                  <a:lnTo>
                    <a:pt x="228" y="686"/>
                  </a:lnTo>
                  <a:lnTo>
                    <a:pt x="228" y="687"/>
                  </a:lnTo>
                  <a:lnTo>
                    <a:pt x="226" y="689"/>
                  </a:lnTo>
                  <a:lnTo>
                    <a:pt x="227" y="689"/>
                  </a:lnTo>
                  <a:lnTo>
                    <a:pt x="226" y="690"/>
                  </a:lnTo>
                  <a:lnTo>
                    <a:pt x="226" y="691"/>
                  </a:lnTo>
                  <a:lnTo>
                    <a:pt x="225" y="693"/>
                  </a:lnTo>
                  <a:lnTo>
                    <a:pt x="226" y="692"/>
                  </a:lnTo>
                  <a:lnTo>
                    <a:pt x="227" y="691"/>
                  </a:lnTo>
                  <a:lnTo>
                    <a:pt x="227" y="690"/>
                  </a:lnTo>
                  <a:lnTo>
                    <a:pt x="227" y="691"/>
                  </a:lnTo>
                  <a:lnTo>
                    <a:pt x="228" y="691"/>
                  </a:lnTo>
                  <a:lnTo>
                    <a:pt x="228" y="692"/>
                  </a:lnTo>
                  <a:lnTo>
                    <a:pt x="228" y="691"/>
                  </a:lnTo>
                  <a:lnTo>
                    <a:pt x="228" y="690"/>
                  </a:lnTo>
                  <a:lnTo>
                    <a:pt x="229" y="689"/>
                  </a:lnTo>
                  <a:lnTo>
                    <a:pt x="230" y="689"/>
                  </a:lnTo>
                  <a:lnTo>
                    <a:pt x="231" y="689"/>
                  </a:lnTo>
                  <a:lnTo>
                    <a:pt x="231" y="690"/>
                  </a:lnTo>
                  <a:lnTo>
                    <a:pt x="231" y="691"/>
                  </a:lnTo>
                  <a:lnTo>
                    <a:pt x="231" y="692"/>
                  </a:lnTo>
                  <a:lnTo>
                    <a:pt x="231" y="693"/>
                  </a:lnTo>
                  <a:lnTo>
                    <a:pt x="231" y="694"/>
                  </a:lnTo>
                  <a:lnTo>
                    <a:pt x="231" y="693"/>
                  </a:lnTo>
                  <a:lnTo>
                    <a:pt x="232" y="694"/>
                  </a:lnTo>
                  <a:lnTo>
                    <a:pt x="232" y="695"/>
                  </a:lnTo>
                  <a:lnTo>
                    <a:pt x="232" y="696"/>
                  </a:lnTo>
                  <a:lnTo>
                    <a:pt x="233" y="697"/>
                  </a:lnTo>
                  <a:lnTo>
                    <a:pt x="233" y="698"/>
                  </a:lnTo>
                  <a:lnTo>
                    <a:pt x="233" y="699"/>
                  </a:lnTo>
                  <a:lnTo>
                    <a:pt x="233" y="700"/>
                  </a:lnTo>
                  <a:lnTo>
                    <a:pt x="232" y="700"/>
                  </a:lnTo>
                  <a:lnTo>
                    <a:pt x="231" y="700"/>
                  </a:lnTo>
                  <a:lnTo>
                    <a:pt x="230" y="700"/>
                  </a:lnTo>
                  <a:lnTo>
                    <a:pt x="230" y="699"/>
                  </a:lnTo>
                  <a:lnTo>
                    <a:pt x="229" y="699"/>
                  </a:lnTo>
                  <a:lnTo>
                    <a:pt x="228" y="699"/>
                  </a:lnTo>
                  <a:lnTo>
                    <a:pt x="227" y="699"/>
                  </a:lnTo>
                  <a:lnTo>
                    <a:pt x="227" y="700"/>
                  </a:lnTo>
                  <a:lnTo>
                    <a:pt x="226" y="702"/>
                  </a:lnTo>
                  <a:lnTo>
                    <a:pt x="225" y="702"/>
                  </a:lnTo>
                  <a:lnTo>
                    <a:pt x="224" y="702"/>
                  </a:lnTo>
                  <a:lnTo>
                    <a:pt x="222" y="702"/>
                  </a:lnTo>
                  <a:lnTo>
                    <a:pt x="220" y="702"/>
                  </a:lnTo>
                  <a:lnTo>
                    <a:pt x="219" y="702"/>
                  </a:lnTo>
                  <a:lnTo>
                    <a:pt x="218" y="702"/>
                  </a:lnTo>
                  <a:lnTo>
                    <a:pt x="217" y="702"/>
                  </a:lnTo>
                  <a:lnTo>
                    <a:pt x="219" y="703"/>
                  </a:lnTo>
                  <a:lnTo>
                    <a:pt x="219" y="704"/>
                  </a:lnTo>
                  <a:lnTo>
                    <a:pt x="220" y="704"/>
                  </a:lnTo>
                  <a:lnTo>
                    <a:pt x="222" y="704"/>
                  </a:lnTo>
                  <a:lnTo>
                    <a:pt x="223" y="704"/>
                  </a:lnTo>
                  <a:lnTo>
                    <a:pt x="224" y="704"/>
                  </a:lnTo>
                  <a:lnTo>
                    <a:pt x="225" y="704"/>
                  </a:lnTo>
                  <a:lnTo>
                    <a:pt x="225" y="706"/>
                  </a:lnTo>
                  <a:lnTo>
                    <a:pt x="224" y="706"/>
                  </a:lnTo>
                  <a:lnTo>
                    <a:pt x="223" y="706"/>
                  </a:lnTo>
                  <a:lnTo>
                    <a:pt x="224" y="706"/>
                  </a:lnTo>
                  <a:lnTo>
                    <a:pt x="225" y="706"/>
                  </a:lnTo>
                  <a:lnTo>
                    <a:pt x="226" y="704"/>
                  </a:lnTo>
                  <a:lnTo>
                    <a:pt x="227" y="704"/>
                  </a:lnTo>
                  <a:lnTo>
                    <a:pt x="227" y="703"/>
                  </a:lnTo>
                  <a:lnTo>
                    <a:pt x="228" y="702"/>
                  </a:lnTo>
                  <a:lnTo>
                    <a:pt x="228" y="701"/>
                  </a:lnTo>
                  <a:lnTo>
                    <a:pt x="229" y="701"/>
                  </a:lnTo>
                  <a:lnTo>
                    <a:pt x="230" y="701"/>
                  </a:lnTo>
                  <a:lnTo>
                    <a:pt x="229" y="701"/>
                  </a:lnTo>
                  <a:lnTo>
                    <a:pt x="229" y="702"/>
                  </a:lnTo>
                  <a:lnTo>
                    <a:pt x="228" y="703"/>
                  </a:lnTo>
                  <a:lnTo>
                    <a:pt x="227" y="706"/>
                  </a:lnTo>
                  <a:lnTo>
                    <a:pt x="225" y="707"/>
                  </a:lnTo>
                  <a:lnTo>
                    <a:pt x="224" y="708"/>
                  </a:lnTo>
                  <a:lnTo>
                    <a:pt x="223" y="709"/>
                  </a:lnTo>
                  <a:lnTo>
                    <a:pt x="222" y="710"/>
                  </a:lnTo>
                  <a:lnTo>
                    <a:pt x="220" y="711"/>
                  </a:lnTo>
                  <a:lnTo>
                    <a:pt x="219" y="712"/>
                  </a:lnTo>
                  <a:lnTo>
                    <a:pt x="218" y="713"/>
                  </a:lnTo>
                  <a:lnTo>
                    <a:pt x="217" y="715"/>
                  </a:lnTo>
                  <a:lnTo>
                    <a:pt x="217" y="716"/>
                  </a:lnTo>
                  <a:lnTo>
                    <a:pt x="216" y="717"/>
                  </a:lnTo>
                  <a:lnTo>
                    <a:pt x="216" y="716"/>
                  </a:lnTo>
                  <a:lnTo>
                    <a:pt x="215" y="716"/>
                  </a:lnTo>
                  <a:lnTo>
                    <a:pt x="216" y="715"/>
                  </a:lnTo>
                  <a:lnTo>
                    <a:pt x="214" y="715"/>
                  </a:lnTo>
                  <a:lnTo>
                    <a:pt x="214" y="713"/>
                  </a:lnTo>
                  <a:lnTo>
                    <a:pt x="214" y="712"/>
                  </a:lnTo>
                  <a:lnTo>
                    <a:pt x="214" y="711"/>
                  </a:lnTo>
                  <a:lnTo>
                    <a:pt x="214" y="710"/>
                  </a:lnTo>
                  <a:lnTo>
                    <a:pt x="213" y="710"/>
                  </a:lnTo>
                  <a:lnTo>
                    <a:pt x="213" y="709"/>
                  </a:lnTo>
                  <a:lnTo>
                    <a:pt x="212" y="708"/>
                  </a:lnTo>
                  <a:lnTo>
                    <a:pt x="210" y="707"/>
                  </a:lnTo>
                  <a:lnTo>
                    <a:pt x="210" y="706"/>
                  </a:lnTo>
                  <a:lnTo>
                    <a:pt x="209" y="706"/>
                  </a:lnTo>
                  <a:lnTo>
                    <a:pt x="208" y="704"/>
                  </a:lnTo>
                  <a:lnTo>
                    <a:pt x="207" y="706"/>
                  </a:lnTo>
                  <a:lnTo>
                    <a:pt x="207" y="707"/>
                  </a:lnTo>
                  <a:lnTo>
                    <a:pt x="208" y="707"/>
                  </a:lnTo>
                  <a:lnTo>
                    <a:pt x="208" y="708"/>
                  </a:lnTo>
                  <a:lnTo>
                    <a:pt x="208" y="709"/>
                  </a:lnTo>
                  <a:lnTo>
                    <a:pt x="209" y="710"/>
                  </a:lnTo>
                  <a:lnTo>
                    <a:pt x="210" y="710"/>
                  </a:lnTo>
                  <a:lnTo>
                    <a:pt x="210" y="711"/>
                  </a:lnTo>
                  <a:lnTo>
                    <a:pt x="210" y="712"/>
                  </a:lnTo>
                  <a:lnTo>
                    <a:pt x="209" y="712"/>
                  </a:lnTo>
                  <a:lnTo>
                    <a:pt x="208" y="712"/>
                  </a:lnTo>
                  <a:lnTo>
                    <a:pt x="207" y="711"/>
                  </a:lnTo>
                  <a:lnTo>
                    <a:pt x="207" y="710"/>
                  </a:lnTo>
                  <a:lnTo>
                    <a:pt x="207" y="711"/>
                  </a:lnTo>
                  <a:lnTo>
                    <a:pt x="207" y="712"/>
                  </a:lnTo>
                  <a:lnTo>
                    <a:pt x="208" y="713"/>
                  </a:lnTo>
                  <a:lnTo>
                    <a:pt x="208" y="714"/>
                  </a:lnTo>
                  <a:lnTo>
                    <a:pt x="209" y="714"/>
                  </a:lnTo>
                  <a:lnTo>
                    <a:pt x="209" y="715"/>
                  </a:lnTo>
                  <a:lnTo>
                    <a:pt x="210" y="716"/>
                  </a:lnTo>
                  <a:lnTo>
                    <a:pt x="211" y="716"/>
                  </a:lnTo>
                  <a:lnTo>
                    <a:pt x="211" y="717"/>
                  </a:lnTo>
                  <a:lnTo>
                    <a:pt x="211" y="716"/>
                  </a:lnTo>
                  <a:lnTo>
                    <a:pt x="212" y="716"/>
                  </a:lnTo>
                  <a:lnTo>
                    <a:pt x="212" y="717"/>
                  </a:lnTo>
                  <a:lnTo>
                    <a:pt x="213" y="717"/>
                  </a:lnTo>
                  <a:lnTo>
                    <a:pt x="213" y="716"/>
                  </a:lnTo>
                  <a:lnTo>
                    <a:pt x="213" y="717"/>
                  </a:lnTo>
                  <a:lnTo>
                    <a:pt x="213" y="718"/>
                  </a:lnTo>
                  <a:lnTo>
                    <a:pt x="212" y="718"/>
                  </a:lnTo>
                  <a:lnTo>
                    <a:pt x="212" y="719"/>
                  </a:lnTo>
                  <a:lnTo>
                    <a:pt x="211" y="719"/>
                  </a:lnTo>
                  <a:lnTo>
                    <a:pt x="210" y="719"/>
                  </a:lnTo>
                  <a:lnTo>
                    <a:pt x="209" y="719"/>
                  </a:lnTo>
                  <a:lnTo>
                    <a:pt x="206" y="719"/>
                  </a:lnTo>
                  <a:lnTo>
                    <a:pt x="201" y="719"/>
                  </a:lnTo>
                  <a:lnTo>
                    <a:pt x="199" y="719"/>
                  </a:lnTo>
                  <a:lnTo>
                    <a:pt x="199" y="720"/>
                  </a:lnTo>
                  <a:lnTo>
                    <a:pt x="198" y="720"/>
                  </a:lnTo>
                  <a:lnTo>
                    <a:pt x="197" y="720"/>
                  </a:lnTo>
                  <a:lnTo>
                    <a:pt x="195" y="720"/>
                  </a:lnTo>
                  <a:lnTo>
                    <a:pt x="194" y="720"/>
                  </a:lnTo>
                  <a:lnTo>
                    <a:pt x="193" y="720"/>
                  </a:lnTo>
                  <a:lnTo>
                    <a:pt x="192" y="720"/>
                  </a:lnTo>
                  <a:lnTo>
                    <a:pt x="192" y="721"/>
                  </a:lnTo>
                  <a:lnTo>
                    <a:pt x="190" y="721"/>
                  </a:lnTo>
                  <a:lnTo>
                    <a:pt x="189" y="721"/>
                  </a:lnTo>
                  <a:lnTo>
                    <a:pt x="188" y="721"/>
                  </a:lnTo>
                  <a:lnTo>
                    <a:pt x="187" y="721"/>
                  </a:lnTo>
                  <a:lnTo>
                    <a:pt x="186" y="721"/>
                  </a:lnTo>
                  <a:lnTo>
                    <a:pt x="185" y="721"/>
                  </a:lnTo>
                  <a:lnTo>
                    <a:pt x="186" y="720"/>
                  </a:lnTo>
                  <a:lnTo>
                    <a:pt x="187" y="719"/>
                  </a:lnTo>
                  <a:lnTo>
                    <a:pt x="188" y="719"/>
                  </a:lnTo>
                  <a:lnTo>
                    <a:pt x="187" y="719"/>
                  </a:lnTo>
                  <a:lnTo>
                    <a:pt x="186" y="718"/>
                  </a:lnTo>
                  <a:lnTo>
                    <a:pt x="186" y="717"/>
                  </a:lnTo>
                  <a:lnTo>
                    <a:pt x="185" y="716"/>
                  </a:lnTo>
                  <a:lnTo>
                    <a:pt x="185" y="715"/>
                  </a:lnTo>
                  <a:lnTo>
                    <a:pt x="183" y="715"/>
                  </a:lnTo>
                  <a:lnTo>
                    <a:pt x="184" y="716"/>
                  </a:lnTo>
                  <a:lnTo>
                    <a:pt x="183" y="716"/>
                  </a:lnTo>
                  <a:lnTo>
                    <a:pt x="183" y="717"/>
                  </a:lnTo>
                  <a:lnTo>
                    <a:pt x="183" y="718"/>
                  </a:lnTo>
                  <a:lnTo>
                    <a:pt x="183" y="719"/>
                  </a:lnTo>
                  <a:lnTo>
                    <a:pt x="182" y="719"/>
                  </a:lnTo>
                  <a:lnTo>
                    <a:pt x="181" y="720"/>
                  </a:lnTo>
                  <a:lnTo>
                    <a:pt x="180" y="721"/>
                  </a:lnTo>
                  <a:lnTo>
                    <a:pt x="179" y="721"/>
                  </a:lnTo>
                  <a:lnTo>
                    <a:pt x="179" y="722"/>
                  </a:lnTo>
                  <a:lnTo>
                    <a:pt x="180" y="722"/>
                  </a:lnTo>
                  <a:lnTo>
                    <a:pt x="179" y="722"/>
                  </a:lnTo>
                  <a:lnTo>
                    <a:pt x="179" y="723"/>
                  </a:lnTo>
                  <a:lnTo>
                    <a:pt x="180" y="723"/>
                  </a:lnTo>
                  <a:lnTo>
                    <a:pt x="179" y="724"/>
                  </a:lnTo>
                  <a:lnTo>
                    <a:pt x="178" y="724"/>
                  </a:lnTo>
                  <a:lnTo>
                    <a:pt x="177" y="724"/>
                  </a:lnTo>
                  <a:lnTo>
                    <a:pt x="176" y="724"/>
                  </a:lnTo>
                  <a:lnTo>
                    <a:pt x="176" y="723"/>
                  </a:lnTo>
                  <a:lnTo>
                    <a:pt x="175" y="723"/>
                  </a:lnTo>
                  <a:lnTo>
                    <a:pt x="174" y="723"/>
                  </a:lnTo>
                  <a:lnTo>
                    <a:pt x="174" y="722"/>
                  </a:lnTo>
                  <a:lnTo>
                    <a:pt x="175" y="722"/>
                  </a:lnTo>
                  <a:lnTo>
                    <a:pt x="176" y="721"/>
                  </a:lnTo>
                  <a:lnTo>
                    <a:pt x="176" y="720"/>
                  </a:lnTo>
                  <a:lnTo>
                    <a:pt x="176" y="719"/>
                  </a:lnTo>
                  <a:lnTo>
                    <a:pt x="175" y="718"/>
                  </a:lnTo>
                  <a:lnTo>
                    <a:pt x="175" y="717"/>
                  </a:lnTo>
                  <a:lnTo>
                    <a:pt x="175" y="716"/>
                  </a:lnTo>
                  <a:lnTo>
                    <a:pt x="176" y="716"/>
                  </a:lnTo>
                  <a:lnTo>
                    <a:pt x="177" y="714"/>
                  </a:lnTo>
                  <a:lnTo>
                    <a:pt x="177" y="713"/>
                  </a:lnTo>
                  <a:lnTo>
                    <a:pt x="178" y="712"/>
                  </a:lnTo>
                  <a:lnTo>
                    <a:pt x="179" y="711"/>
                  </a:lnTo>
                  <a:lnTo>
                    <a:pt x="179" y="710"/>
                  </a:lnTo>
                  <a:lnTo>
                    <a:pt x="179" y="709"/>
                  </a:lnTo>
                  <a:lnTo>
                    <a:pt x="179" y="708"/>
                  </a:lnTo>
                  <a:lnTo>
                    <a:pt x="179" y="707"/>
                  </a:lnTo>
                  <a:lnTo>
                    <a:pt x="180" y="707"/>
                  </a:lnTo>
                  <a:lnTo>
                    <a:pt x="180" y="706"/>
                  </a:lnTo>
                  <a:lnTo>
                    <a:pt x="181" y="706"/>
                  </a:lnTo>
                  <a:lnTo>
                    <a:pt x="182" y="706"/>
                  </a:lnTo>
                  <a:lnTo>
                    <a:pt x="183" y="704"/>
                  </a:lnTo>
                  <a:lnTo>
                    <a:pt x="184" y="704"/>
                  </a:lnTo>
                  <a:lnTo>
                    <a:pt x="185" y="704"/>
                  </a:lnTo>
                  <a:lnTo>
                    <a:pt x="185" y="703"/>
                  </a:lnTo>
                  <a:lnTo>
                    <a:pt x="186" y="703"/>
                  </a:lnTo>
                  <a:lnTo>
                    <a:pt x="187" y="702"/>
                  </a:lnTo>
                  <a:lnTo>
                    <a:pt x="188" y="701"/>
                  </a:lnTo>
                  <a:lnTo>
                    <a:pt x="189" y="701"/>
                  </a:lnTo>
                  <a:lnTo>
                    <a:pt x="189" y="700"/>
                  </a:lnTo>
                  <a:lnTo>
                    <a:pt x="188" y="699"/>
                  </a:lnTo>
                  <a:lnTo>
                    <a:pt x="188" y="698"/>
                  </a:lnTo>
                  <a:lnTo>
                    <a:pt x="188" y="697"/>
                  </a:lnTo>
                  <a:lnTo>
                    <a:pt x="191" y="697"/>
                  </a:lnTo>
                  <a:lnTo>
                    <a:pt x="192" y="697"/>
                  </a:lnTo>
                  <a:lnTo>
                    <a:pt x="193" y="697"/>
                  </a:lnTo>
                  <a:lnTo>
                    <a:pt x="194" y="696"/>
                  </a:lnTo>
                  <a:lnTo>
                    <a:pt x="194" y="695"/>
                  </a:lnTo>
                  <a:lnTo>
                    <a:pt x="193" y="695"/>
                  </a:lnTo>
                  <a:lnTo>
                    <a:pt x="193" y="694"/>
                  </a:lnTo>
                  <a:lnTo>
                    <a:pt x="192" y="694"/>
                  </a:lnTo>
                  <a:lnTo>
                    <a:pt x="192" y="693"/>
                  </a:lnTo>
                  <a:lnTo>
                    <a:pt x="191" y="692"/>
                  </a:lnTo>
                  <a:lnTo>
                    <a:pt x="190" y="692"/>
                  </a:lnTo>
                  <a:lnTo>
                    <a:pt x="190" y="691"/>
                  </a:lnTo>
                  <a:lnTo>
                    <a:pt x="190" y="690"/>
                  </a:lnTo>
                  <a:lnTo>
                    <a:pt x="190" y="689"/>
                  </a:lnTo>
                  <a:lnTo>
                    <a:pt x="189" y="689"/>
                  </a:lnTo>
                  <a:lnTo>
                    <a:pt x="189" y="690"/>
                  </a:lnTo>
                  <a:lnTo>
                    <a:pt x="188" y="690"/>
                  </a:lnTo>
                  <a:lnTo>
                    <a:pt x="187" y="690"/>
                  </a:lnTo>
                  <a:lnTo>
                    <a:pt x="186" y="689"/>
                  </a:lnTo>
                  <a:lnTo>
                    <a:pt x="186" y="688"/>
                  </a:lnTo>
                  <a:lnTo>
                    <a:pt x="186" y="687"/>
                  </a:lnTo>
                  <a:lnTo>
                    <a:pt x="185" y="687"/>
                  </a:lnTo>
                  <a:lnTo>
                    <a:pt x="184" y="687"/>
                  </a:lnTo>
                  <a:lnTo>
                    <a:pt x="183" y="687"/>
                  </a:lnTo>
                  <a:lnTo>
                    <a:pt x="182" y="688"/>
                  </a:lnTo>
                  <a:lnTo>
                    <a:pt x="180" y="689"/>
                  </a:lnTo>
                  <a:lnTo>
                    <a:pt x="179" y="689"/>
                  </a:lnTo>
                  <a:lnTo>
                    <a:pt x="179" y="688"/>
                  </a:lnTo>
                  <a:lnTo>
                    <a:pt x="178" y="688"/>
                  </a:lnTo>
                  <a:lnTo>
                    <a:pt x="177" y="687"/>
                  </a:lnTo>
                  <a:lnTo>
                    <a:pt x="177" y="686"/>
                  </a:lnTo>
                  <a:lnTo>
                    <a:pt x="177" y="685"/>
                  </a:lnTo>
                  <a:lnTo>
                    <a:pt x="178" y="685"/>
                  </a:lnTo>
                  <a:lnTo>
                    <a:pt x="179" y="685"/>
                  </a:lnTo>
                  <a:lnTo>
                    <a:pt x="180" y="685"/>
                  </a:lnTo>
                  <a:lnTo>
                    <a:pt x="181" y="684"/>
                  </a:lnTo>
                  <a:lnTo>
                    <a:pt x="181" y="683"/>
                  </a:lnTo>
                  <a:lnTo>
                    <a:pt x="180" y="683"/>
                  </a:lnTo>
                  <a:lnTo>
                    <a:pt x="180" y="682"/>
                  </a:lnTo>
                  <a:lnTo>
                    <a:pt x="179" y="682"/>
                  </a:lnTo>
                  <a:lnTo>
                    <a:pt x="179" y="681"/>
                  </a:lnTo>
                  <a:lnTo>
                    <a:pt x="179" y="679"/>
                  </a:lnTo>
                  <a:lnTo>
                    <a:pt x="179" y="678"/>
                  </a:lnTo>
                  <a:lnTo>
                    <a:pt x="180" y="676"/>
                  </a:lnTo>
                  <a:lnTo>
                    <a:pt x="180" y="675"/>
                  </a:lnTo>
                  <a:lnTo>
                    <a:pt x="180" y="674"/>
                  </a:lnTo>
                  <a:lnTo>
                    <a:pt x="179" y="673"/>
                  </a:lnTo>
                  <a:lnTo>
                    <a:pt x="179" y="672"/>
                  </a:lnTo>
                  <a:lnTo>
                    <a:pt x="178" y="672"/>
                  </a:lnTo>
                  <a:lnTo>
                    <a:pt x="178" y="671"/>
                  </a:lnTo>
                  <a:lnTo>
                    <a:pt x="178" y="670"/>
                  </a:lnTo>
                  <a:lnTo>
                    <a:pt x="179" y="670"/>
                  </a:lnTo>
                  <a:lnTo>
                    <a:pt x="179" y="669"/>
                  </a:lnTo>
                  <a:lnTo>
                    <a:pt x="180" y="669"/>
                  </a:lnTo>
                  <a:lnTo>
                    <a:pt x="181" y="669"/>
                  </a:lnTo>
                  <a:lnTo>
                    <a:pt x="182" y="668"/>
                  </a:lnTo>
                  <a:lnTo>
                    <a:pt x="182" y="667"/>
                  </a:lnTo>
                  <a:lnTo>
                    <a:pt x="182" y="666"/>
                  </a:lnTo>
                  <a:lnTo>
                    <a:pt x="183" y="666"/>
                  </a:lnTo>
                  <a:lnTo>
                    <a:pt x="184" y="666"/>
                  </a:lnTo>
                  <a:lnTo>
                    <a:pt x="185" y="666"/>
                  </a:lnTo>
                  <a:lnTo>
                    <a:pt x="186" y="666"/>
                  </a:lnTo>
                  <a:lnTo>
                    <a:pt x="186" y="665"/>
                  </a:lnTo>
                  <a:lnTo>
                    <a:pt x="187" y="665"/>
                  </a:lnTo>
                  <a:lnTo>
                    <a:pt x="187" y="664"/>
                  </a:lnTo>
                  <a:lnTo>
                    <a:pt x="186" y="664"/>
                  </a:lnTo>
                  <a:lnTo>
                    <a:pt x="185" y="664"/>
                  </a:lnTo>
                  <a:lnTo>
                    <a:pt x="184" y="664"/>
                  </a:lnTo>
                  <a:lnTo>
                    <a:pt x="184" y="663"/>
                  </a:lnTo>
                  <a:lnTo>
                    <a:pt x="184" y="662"/>
                  </a:lnTo>
                  <a:lnTo>
                    <a:pt x="185" y="662"/>
                  </a:lnTo>
                  <a:lnTo>
                    <a:pt x="185" y="661"/>
                  </a:lnTo>
                  <a:lnTo>
                    <a:pt x="184" y="661"/>
                  </a:lnTo>
                  <a:lnTo>
                    <a:pt x="184" y="660"/>
                  </a:lnTo>
                  <a:lnTo>
                    <a:pt x="184" y="659"/>
                  </a:lnTo>
                  <a:lnTo>
                    <a:pt x="185" y="659"/>
                  </a:lnTo>
                  <a:lnTo>
                    <a:pt x="185" y="658"/>
                  </a:lnTo>
                  <a:lnTo>
                    <a:pt x="184" y="658"/>
                  </a:lnTo>
                  <a:lnTo>
                    <a:pt x="185" y="658"/>
                  </a:lnTo>
                  <a:lnTo>
                    <a:pt x="185" y="657"/>
                  </a:lnTo>
                  <a:lnTo>
                    <a:pt x="185" y="656"/>
                  </a:lnTo>
                  <a:lnTo>
                    <a:pt x="184" y="656"/>
                  </a:lnTo>
                  <a:lnTo>
                    <a:pt x="184" y="654"/>
                  </a:lnTo>
                  <a:lnTo>
                    <a:pt x="184" y="653"/>
                  </a:lnTo>
                  <a:lnTo>
                    <a:pt x="183" y="653"/>
                  </a:lnTo>
                  <a:lnTo>
                    <a:pt x="183" y="652"/>
                  </a:lnTo>
                  <a:lnTo>
                    <a:pt x="182" y="652"/>
                  </a:lnTo>
                  <a:lnTo>
                    <a:pt x="182" y="651"/>
                  </a:lnTo>
                  <a:lnTo>
                    <a:pt x="182" y="650"/>
                  </a:lnTo>
                  <a:lnTo>
                    <a:pt x="183" y="650"/>
                  </a:lnTo>
                  <a:lnTo>
                    <a:pt x="183" y="649"/>
                  </a:lnTo>
                  <a:lnTo>
                    <a:pt x="183" y="648"/>
                  </a:lnTo>
                  <a:lnTo>
                    <a:pt x="182" y="648"/>
                  </a:lnTo>
                  <a:lnTo>
                    <a:pt x="182" y="647"/>
                  </a:lnTo>
                  <a:lnTo>
                    <a:pt x="182" y="646"/>
                  </a:lnTo>
                  <a:lnTo>
                    <a:pt x="181" y="645"/>
                  </a:lnTo>
                  <a:lnTo>
                    <a:pt x="181" y="644"/>
                  </a:lnTo>
                  <a:lnTo>
                    <a:pt x="181" y="643"/>
                  </a:lnTo>
                  <a:lnTo>
                    <a:pt x="181" y="642"/>
                  </a:lnTo>
                  <a:lnTo>
                    <a:pt x="181" y="641"/>
                  </a:lnTo>
                  <a:lnTo>
                    <a:pt x="180" y="641"/>
                  </a:lnTo>
                  <a:lnTo>
                    <a:pt x="180" y="640"/>
                  </a:lnTo>
                  <a:lnTo>
                    <a:pt x="180" y="639"/>
                  </a:lnTo>
                  <a:lnTo>
                    <a:pt x="179" y="639"/>
                  </a:lnTo>
                  <a:lnTo>
                    <a:pt x="179" y="638"/>
                  </a:lnTo>
                  <a:lnTo>
                    <a:pt x="179" y="637"/>
                  </a:lnTo>
                  <a:lnTo>
                    <a:pt x="179" y="636"/>
                  </a:lnTo>
                  <a:lnTo>
                    <a:pt x="178" y="636"/>
                  </a:lnTo>
                  <a:lnTo>
                    <a:pt x="178" y="635"/>
                  </a:lnTo>
                  <a:lnTo>
                    <a:pt x="178" y="634"/>
                  </a:lnTo>
                  <a:lnTo>
                    <a:pt x="177" y="634"/>
                  </a:lnTo>
                  <a:lnTo>
                    <a:pt x="177" y="633"/>
                  </a:lnTo>
                  <a:lnTo>
                    <a:pt x="176" y="633"/>
                  </a:lnTo>
                  <a:lnTo>
                    <a:pt x="176" y="632"/>
                  </a:lnTo>
                  <a:lnTo>
                    <a:pt x="176" y="631"/>
                  </a:lnTo>
                  <a:lnTo>
                    <a:pt x="175" y="631"/>
                  </a:lnTo>
                  <a:lnTo>
                    <a:pt x="175" y="629"/>
                  </a:lnTo>
                  <a:lnTo>
                    <a:pt x="175" y="628"/>
                  </a:lnTo>
                  <a:lnTo>
                    <a:pt x="175" y="627"/>
                  </a:lnTo>
                  <a:lnTo>
                    <a:pt x="174" y="627"/>
                  </a:lnTo>
                  <a:lnTo>
                    <a:pt x="174" y="626"/>
                  </a:lnTo>
                  <a:lnTo>
                    <a:pt x="174" y="625"/>
                  </a:lnTo>
                  <a:lnTo>
                    <a:pt x="174" y="624"/>
                  </a:lnTo>
                  <a:lnTo>
                    <a:pt x="173" y="624"/>
                  </a:lnTo>
                  <a:lnTo>
                    <a:pt x="173" y="623"/>
                  </a:lnTo>
                  <a:lnTo>
                    <a:pt x="172" y="623"/>
                  </a:lnTo>
                  <a:lnTo>
                    <a:pt x="170" y="622"/>
                  </a:lnTo>
                  <a:lnTo>
                    <a:pt x="169" y="622"/>
                  </a:lnTo>
                  <a:lnTo>
                    <a:pt x="169" y="621"/>
                  </a:lnTo>
                  <a:lnTo>
                    <a:pt x="168" y="621"/>
                  </a:lnTo>
                  <a:lnTo>
                    <a:pt x="168" y="620"/>
                  </a:lnTo>
                  <a:lnTo>
                    <a:pt x="167" y="620"/>
                  </a:lnTo>
                  <a:lnTo>
                    <a:pt x="167" y="619"/>
                  </a:lnTo>
                  <a:lnTo>
                    <a:pt x="166" y="619"/>
                  </a:lnTo>
                  <a:lnTo>
                    <a:pt x="165" y="619"/>
                  </a:lnTo>
                  <a:lnTo>
                    <a:pt x="164" y="619"/>
                  </a:lnTo>
                  <a:lnTo>
                    <a:pt x="163" y="619"/>
                  </a:lnTo>
                  <a:lnTo>
                    <a:pt x="163" y="618"/>
                  </a:lnTo>
                  <a:lnTo>
                    <a:pt x="163" y="617"/>
                  </a:lnTo>
                  <a:lnTo>
                    <a:pt x="163" y="616"/>
                  </a:lnTo>
                  <a:lnTo>
                    <a:pt x="163" y="615"/>
                  </a:lnTo>
                  <a:lnTo>
                    <a:pt x="163" y="614"/>
                  </a:lnTo>
                  <a:lnTo>
                    <a:pt x="162" y="613"/>
                  </a:lnTo>
                  <a:lnTo>
                    <a:pt x="161" y="613"/>
                  </a:lnTo>
                  <a:lnTo>
                    <a:pt x="160" y="612"/>
                  </a:lnTo>
                  <a:lnTo>
                    <a:pt x="159" y="612"/>
                  </a:lnTo>
                  <a:lnTo>
                    <a:pt x="158" y="611"/>
                  </a:lnTo>
                  <a:lnTo>
                    <a:pt x="157" y="611"/>
                  </a:lnTo>
                  <a:lnTo>
                    <a:pt x="156" y="610"/>
                  </a:lnTo>
                  <a:lnTo>
                    <a:pt x="155" y="610"/>
                  </a:lnTo>
                  <a:lnTo>
                    <a:pt x="154" y="609"/>
                  </a:lnTo>
                  <a:lnTo>
                    <a:pt x="153" y="609"/>
                  </a:lnTo>
                  <a:lnTo>
                    <a:pt x="152" y="609"/>
                  </a:lnTo>
                  <a:lnTo>
                    <a:pt x="151" y="609"/>
                  </a:lnTo>
                  <a:lnTo>
                    <a:pt x="151" y="608"/>
                  </a:lnTo>
                  <a:lnTo>
                    <a:pt x="151" y="607"/>
                  </a:lnTo>
                  <a:lnTo>
                    <a:pt x="150" y="606"/>
                  </a:lnTo>
                  <a:lnTo>
                    <a:pt x="150" y="604"/>
                  </a:lnTo>
                  <a:lnTo>
                    <a:pt x="149" y="604"/>
                  </a:lnTo>
                  <a:lnTo>
                    <a:pt x="148" y="603"/>
                  </a:lnTo>
                  <a:lnTo>
                    <a:pt x="147" y="603"/>
                  </a:lnTo>
                  <a:lnTo>
                    <a:pt x="147" y="602"/>
                  </a:lnTo>
                  <a:lnTo>
                    <a:pt x="145" y="602"/>
                  </a:lnTo>
                  <a:lnTo>
                    <a:pt x="144" y="602"/>
                  </a:lnTo>
                  <a:lnTo>
                    <a:pt x="143" y="601"/>
                  </a:lnTo>
                  <a:lnTo>
                    <a:pt x="142" y="601"/>
                  </a:lnTo>
                  <a:lnTo>
                    <a:pt x="141" y="601"/>
                  </a:lnTo>
                  <a:lnTo>
                    <a:pt x="140" y="601"/>
                  </a:lnTo>
                  <a:lnTo>
                    <a:pt x="139" y="600"/>
                  </a:lnTo>
                  <a:lnTo>
                    <a:pt x="139" y="599"/>
                  </a:lnTo>
                  <a:lnTo>
                    <a:pt x="138" y="599"/>
                  </a:lnTo>
                  <a:lnTo>
                    <a:pt x="138" y="598"/>
                  </a:lnTo>
                  <a:lnTo>
                    <a:pt x="138" y="597"/>
                  </a:lnTo>
                  <a:lnTo>
                    <a:pt x="138" y="596"/>
                  </a:lnTo>
                  <a:lnTo>
                    <a:pt x="138" y="595"/>
                  </a:lnTo>
                  <a:lnTo>
                    <a:pt x="138" y="594"/>
                  </a:lnTo>
                  <a:lnTo>
                    <a:pt x="138" y="593"/>
                  </a:lnTo>
                  <a:lnTo>
                    <a:pt x="137" y="593"/>
                  </a:lnTo>
                  <a:lnTo>
                    <a:pt x="136" y="592"/>
                  </a:lnTo>
                  <a:lnTo>
                    <a:pt x="135" y="591"/>
                  </a:lnTo>
                  <a:lnTo>
                    <a:pt x="134" y="591"/>
                  </a:lnTo>
                  <a:lnTo>
                    <a:pt x="134" y="590"/>
                  </a:lnTo>
                  <a:lnTo>
                    <a:pt x="133" y="590"/>
                  </a:lnTo>
                  <a:lnTo>
                    <a:pt x="133" y="589"/>
                  </a:lnTo>
                  <a:lnTo>
                    <a:pt x="132" y="589"/>
                  </a:lnTo>
                  <a:lnTo>
                    <a:pt x="132" y="588"/>
                  </a:lnTo>
                  <a:lnTo>
                    <a:pt x="131" y="588"/>
                  </a:lnTo>
                  <a:lnTo>
                    <a:pt x="131" y="587"/>
                  </a:lnTo>
                  <a:lnTo>
                    <a:pt x="131" y="586"/>
                  </a:lnTo>
                  <a:lnTo>
                    <a:pt x="131" y="585"/>
                  </a:lnTo>
                  <a:lnTo>
                    <a:pt x="131" y="584"/>
                  </a:lnTo>
                  <a:lnTo>
                    <a:pt x="131" y="583"/>
                  </a:lnTo>
                  <a:lnTo>
                    <a:pt x="131" y="582"/>
                  </a:lnTo>
                  <a:lnTo>
                    <a:pt x="131" y="581"/>
                  </a:lnTo>
                  <a:lnTo>
                    <a:pt x="131" y="579"/>
                  </a:lnTo>
                  <a:lnTo>
                    <a:pt x="131" y="578"/>
                  </a:lnTo>
                  <a:lnTo>
                    <a:pt x="130" y="578"/>
                  </a:lnTo>
                  <a:lnTo>
                    <a:pt x="130" y="577"/>
                  </a:lnTo>
                  <a:lnTo>
                    <a:pt x="129" y="577"/>
                  </a:lnTo>
                  <a:lnTo>
                    <a:pt x="129" y="576"/>
                  </a:lnTo>
                  <a:lnTo>
                    <a:pt x="128" y="576"/>
                  </a:lnTo>
                  <a:lnTo>
                    <a:pt x="128" y="575"/>
                  </a:lnTo>
                  <a:lnTo>
                    <a:pt x="127" y="575"/>
                  </a:lnTo>
                  <a:lnTo>
                    <a:pt x="127" y="574"/>
                  </a:lnTo>
                  <a:lnTo>
                    <a:pt x="126" y="574"/>
                  </a:lnTo>
                  <a:lnTo>
                    <a:pt x="125" y="574"/>
                  </a:lnTo>
                  <a:lnTo>
                    <a:pt x="124" y="574"/>
                  </a:lnTo>
                  <a:lnTo>
                    <a:pt x="123" y="574"/>
                  </a:lnTo>
                  <a:lnTo>
                    <a:pt x="123" y="573"/>
                  </a:lnTo>
                  <a:lnTo>
                    <a:pt x="122" y="573"/>
                  </a:lnTo>
                  <a:lnTo>
                    <a:pt x="120" y="573"/>
                  </a:lnTo>
                  <a:lnTo>
                    <a:pt x="120" y="572"/>
                  </a:lnTo>
                  <a:lnTo>
                    <a:pt x="120" y="571"/>
                  </a:lnTo>
                  <a:lnTo>
                    <a:pt x="119" y="571"/>
                  </a:lnTo>
                  <a:lnTo>
                    <a:pt x="118" y="571"/>
                  </a:lnTo>
                  <a:lnTo>
                    <a:pt x="118" y="570"/>
                  </a:lnTo>
                  <a:lnTo>
                    <a:pt x="117" y="570"/>
                  </a:lnTo>
                  <a:lnTo>
                    <a:pt x="116" y="570"/>
                  </a:lnTo>
                  <a:lnTo>
                    <a:pt x="116" y="569"/>
                  </a:lnTo>
                  <a:lnTo>
                    <a:pt x="115" y="569"/>
                  </a:lnTo>
                  <a:lnTo>
                    <a:pt x="114" y="569"/>
                  </a:lnTo>
                  <a:lnTo>
                    <a:pt x="113" y="568"/>
                  </a:lnTo>
                  <a:lnTo>
                    <a:pt x="112" y="567"/>
                  </a:lnTo>
                  <a:lnTo>
                    <a:pt x="111" y="567"/>
                  </a:lnTo>
                  <a:lnTo>
                    <a:pt x="110" y="567"/>
                  </a:lnTo>
                  <a:lnTo>
                    <a:pt x="110" y="566"/>
                  </a:lnTo>
                  <a:lnTo>
                    <a:pt x="109" y="566"/>
                  </a:lnTo>
                  <a:lnTo>
                    <a:pt x="108" y="566"/>
                  </a:lnTo>
                  <a:lnTo>
                    <a:pt x="108" y="565"/>
                  </a:lnTo>
                  <a:lnTo>
                    <a:pt x="107" y="565"/>
                  </a:lnTo>
                  <a:lnTo>
                    <a:pt x="106" y="564"/>
                  </a:lnTo>
                  <a:lnTo>
                    <a:pt x="104" y="563"/>
                  </a:lnTo>
                  <a:lnTo>
                    <a:pt x="102" y="563"/>
                  </a:lnTo>
                  <a:lnTo>
                    <a:pt x="102" y="562"/>
                  </a:lnTo>
                  <a:lnTo>
                    <a:pt x="101" y="562"/>
                  </a:lnTo>
                  <a:lnTo>
                    <a:pt x="100" y="562"/>
                  </a:lnTo>
                  <a:lnTo>
                    <a:pt x="99" y="561"/>
                  </a:lnTo>
                  <a:lnTo>
                    <a:pt x="98" y="561"/>
                  </a:lnTo>
                  <a:lnTo>
                    <a:pt x="95" y="561"/>
                  </a:lnTo>
                  <a:lnTo>
                    <a:pt x="93" y="561"/>
                  </a:lnTo>
                  <a:lnTo>
                    <a:pt x="92" y="560"/>
                  </a:lnTo>
                  <a:lnTo>
                    <a:pt x="89" y="560"/>
                  </a:lnTo>
                  <a:lnTo>
                    <a:pt x="87" y="560"/>
                  </a:lnTo>
                  <a:lnTo>
                    <a:pt x="85" y="559"/>
                  </a:lnTo>
                  <a:lnTo>
                    <a:pt x="84" y="559"/>
                  </a:lnTo>
                  <a:lnTo>
                    <a:pt x="82" y="559"/>
                  </a:lnTo>
                  <a:lnTo>
                    <a:pt x="81" y="558"/>
                  </a:lnTo>
                  <a:lnTo>
                    <a:pt x="79" y="557"/>
                  </a:lnTo>
                  <a:lnTo>
                    <a:pt x="79" y="556"/>
                  </a:lnTo>
                  <a:lnTo>
                    <a:pt x="78" y="556"/>
                  </a:lnTo>
                  <a:lnTo>
                    <a:pt x="77" y="554"/>
                  </a:lnTo>
                  <a:lnTo>
                    <a:pt x="75" y="553"/>
                  </a:lnTo>
                  <a:lnTo>
                    <a:pt x="74" y="553"/>
                  </a:lnTo>
                  <a:lnTo>
                    <a:pt x="73" y="553"/>
                  </a:lnTo>
                  <a:lnTo>
                    <a:pt x="72" y="553"/>
                  </a:lnTo>
                  <a:lnTo>
                    <a:pt x="70" y="552"/>
                  </a:lnTo>
                  <a:lnTo>
                    <a:pt x="69" y="551"/>
                  </a:lnTo>
                  <a:lnTo>
                    <a:pt x="68" y="550"/>
                  </a:lnTo>
                  <a:lnTo>
                    <a:pt x="68" y="549"/>
                  </a:lnTo>
                  <a:lnTo>
                    <a:pt x="68" y="548"/>
                  </a:lnTo>
                  <a:lnTo>
                    <a:pt x="68" y="547"/>
                  </a:lnTo>
                  <a:lnTo>
                    <a:pt x="68" y="546"/>
                  </a:lnTo>
                  <a:lnTo>
                    <a:pt x="67" y="545"/>
                  </a:lnTo>
                  <a:lnTo>
                    <a:pt x="66" y="544"/>
                  </a:lnTo>
                  <a:lnTo>
                    <a:pt x="66" y="543"/>
                  </a:lnTo>
                  <a:lnTo>
                    <a:pt x="66" y="542"/>
                  </a:lnTo>
                  <a:lnTo>
                    <a:pt x="66" y="540"/>
                  </a:lnTo>
                  <a:lnTo>
                    <a:pt x="63" y="539"/>
                  </a:lnTo>
                  <a:lnTo>
                    <a:pt x="61" y="538"/>
                  </a:lnTo>
                  <a:lnTo>
                    <a:pt x="60" y="537"/>
                  </a:lnTo>
                  <a:lnTo>
                    <a:pt x="60" y="536"/>
                  </a:lnTo>
                  <a:lnTo>
                    <a:pt x="60" y="535"/>
                  </a:lnTo>
                  <a:lnTo>
                    <a:pt x="59" y="535"/>
                  </a:lnTo>
                  <a:lnTo>
                    <a:pt x="59" y="534"/>
                  </a:lnTo>
                  <a:lnTo>
                    <a:pt x="59" y="533"/>
                  </a:lnTo>
                  <a:lnTo>
                    <a:pt x="58" y="533"/>
                  </a:lnTo>
                  <a:lnTo>
                    <a:pt x="58" y="532"/>
                  </a:lnTo>
                  <a:lnTo>
                    <a:pt x="58" y="531"/>
                  </a:lnTo>
                  <a:lnTo>
                    <a:pt x="57" y="529"/>
                  </a:lnTo>
                  <a:lnTo>
                    <a:pt x="57" y="527"/>
                  </a:lnTo>
                  <a:lnTo>
                    <a:pt x="57" y="526"/>
                  </a:lnTo>
                  <a:lnTo>
                    <a:pt x="57" y="525"/>
                  </a:lnTo>
                  <a:lnTo>
                    <a:pt x="56" y="524"/>
                  </a:lnTo>
                  <a:lnTo>
                    <a:pt x="55" y="524"/>
                  </a:lnTo>
                  <a:lnTo>
                    <a:pt x="55" y="523"/>
                  </a:lnTo>
                  <a:lnTo>
                    <a:pt x="54" y="523"/>
                  </a:lnTo>
                  <a:lnTo>
                    <a:pt x="53" y="522"/>
                  </a:lnTo>
                  <a:lnTo>
                    <a:pt x="53" y="521"/>
                  </a:lnTo>
                  <a:lnTo>
                    <a:pt x="52" y="521"/>
                  </a:lnTo>
                  <a:lnTo>
                    <a:pt x="50" y="521"/>
                  </a:lnTo>
                  <a:lnTo>
                    <a:pt x="49" y="520"/>
                  </a:lnTo>
                  <a:lnTo>
                    <a:pt x="48" y="520"/>
                  </a:lnTo>
                  <a:lnTo>
                    <a:pt x="48" y="519"/>
                  </a:lnTo>
                  <a:lnTo>
                    <a:pt x="48" y="518"/>
                  </a:lnTo>
                  <a:lnTo>
                    <a:pt x="47" y="517"/>
                  </a:lnTo>
                  <a:lnTo>
                    <a:pt x="45" y="517"/>
                  </a:lnTo>
                  <a:lnTo>
                    <a:pt x="44" y="517"/>
                  </a:lnTo>
                  <a:lnTo>
                    <a:pt x="43" y="517"/>
                  </a:lnTo>
                  <a:lnTo>
                    <a:pt x="42" y="516"/>
                  </a:lnTo>
                  <a:lnTo>
                    <a:pt x="41" y="515"/>
                  </a:lnTo>
                  <a:lnTo>
                    <a:pt x="41" y="514"/>
                  </a:lnTo>
                  <a:lnTo>
                    <a:pt x="41" y="513"/>
                  </a:lnTo>
                  <a:lnTo>
                    <a:pt x="41" y="512"/>
                  </a:lnTo>
                  <a:lnTo>
                    <a:pt x="41" y="511"/>
                  </a:lnTo>
                  <a:lnTo>
                    <a:pt x="42" y="511"/>
                  </a:lnTo>
                  <a:lnTo>
                    <a:pt x="42" y="510"/>
                  </a:lnTo>
                  <a:lnTo>
                    <a:pt x="43" y="509"/>
                  </a:lnTo>
                  <a:lnTo>
                    <a:pt x="43" y="508"/>
                  </a:lnTo>
                  <a:lnTo>
                    <a:pt x="42" y="508"/>
                  </a:lnTo>
                  <a:lnTo>
                    <a:pt x="42" y="507"/>
                  </a:lnTo>
                  <a:lnTo>
                    <a:pt x="42" y="506"/>
                  </a:lnTo>
                  <a:lnTo>
                    <a:pt x="41" y="503"/>
                  </a:lnTo>
                  <a:lnTo>
                    <a:pt x="40" y="502"/>
                  </a:lnTo>
                  <a:lnTo>
                    <a:pt x="40" y="501"/>
                  </a:lnTo>
                  <a:lnTo>
                    <a:pt x="39" y="499"/>
                  </a:lnTo>
                  <a:lnTo>
                    <a:pt x="38" y="499"/>
                  </a:lnTo>
                  <a:lnTo>
                    <a:pt x="37" y="498"/>
                  </a:lnTo>
                  <a:lnTo>
                    <a:pt x="36" y="498"/>
                  </a:lnTo>
                  <a:lnTo>
                    <a:pt x="35" y="498"/>
                  </a:lnTo>
                  <a:lnTo>
                    <a:pt x="35" y="499"/>
                  </a:lnTo>
                  <a:lnTo>
                    <a:pt x="34" y="499"/>
                  </a:lnTo>
                  <a:lnTo>
                    <a:pt x="33" y="499"/>
                  </a:lnTo>
                  <a:lnTo>
                    <a:pt x="33" y="498"/>
                  </a:lnTo>
                  <a:lnTo>
                    <a:pt x="33" y="497"/>
                  </a:lnTo>
                  <a:lnTo>
                    <a:pt x="32" y="497"/>
                  </a:lnTo>
                  <a:lnTo>
                    <a:pt x="33" y="497"/>
                  </a:lnTo>
                  <a:lnTo>
                    <a:pt x="33" y="496"/>
                  </a:lnTo>
                  <a:lnTo>
                    <a:pt x="34" y="497"/>
                  </a:lnTo>
                  <a:lnTo>
                    <a:pt x="35" y="497"/>
                  </a:lnTo>
                  <a:lnTo>
                    <a:pt x="36" y="497"/>
                  </a:lnTo>
                  <a:lnTo>
                    <a:pt x="36" y="496"/>
                  </a:lnTo>
                  <a:lnTo>
                    <a:pt x="37" y="496"/>
                  </a:lnTo>
                  <a:lnTo>
                    <a:pt x="37" y="495"/>
                  </a:lnTo>
                  <a:lnTo>
                    <a:pt x="37" y="494"/>
                  </a:lnTo>
                  <a:lnTo>
                    <a:pt x="36" y="493"/>
                  </a:lnTo>
                  <a:lnTo>
                    <a:pt x="36" y="492"/>
                  </a:lnTo>
                  <a:lnTo>
                    <a:pt x="35" y="492"/>
                  </a:lnTo>
                  <a:lnTo>
                    <a:pt x="35" y="491"/>
                  </a:lnTo>
                  <a:lnTo>
                    <a:pt x="35" y="490"/>
                  </a:lnTo>
                  <a:lnTo>
                    <a:pt x="35" y="489"/>
                  </a:lnTo>
                  <a:lnTo>
                    <a:pt x="34" y="488"/>
                  </a:lnTo>
                  <a:lnTo>
                    <a:pt x="34" y="487"/>
                  </a:lnTo>
                  <a:lnTo>
                    <a:pt x="34" y="486"/>
                  </a:lnTo>
                  <a:lnTo>
                    <a:pt x="33" y="486"/>
                  </a:lnTo>
                  <a:lnTo>
                    <a:pt x="34" y="486"/>
                  </a:lnTo>
                  <a:lnTo>
                    <a:pt x="34" y="485"/>
                  </a:lnTo>
                  <a:lnTo>
                    <a:pt x="35" y="485"/>
                  </a:lnTo>
                  <a:lnTo>
                    <a:pt x="35" y="484"/>
                  </a:lnTo>
                  <a:lnTo>
                    <a:pt x="35" y="483"/>
                  </a:lnTo>
                  <a:lnTo>
                    <a:pt x="35" y="482"/>
                  </a:lnTo>
                  <a:lnTo>
                    <a:pt x="34" y="482"/>
                  </a:lnTo>
                  <a:lnTo>
                    <a:pt x="34" y="481"/>
                  </a:lnTo>
                  <a:lnTo>
                    <a:pt x="33" y="481"/>
                  </a:lnTo>
                  <a:lnTo>
                    <a:pt x="33" y="479"/>
                  </a:lnTo>
                  <a:lnTo>
                    <a:pt x="34" y="479"/>
                  </a:lnTo>
                  <a:lnTo>
                    <a:pt x="34" y="478"/>
                  </a:lnTo>
                  <a:lnTo>
                    <a:pt x="35" y="478"/>
                  </a:lnTo>
                  <a:lnTo>
                    <a:pt x="35" y="477"/>
                  </a:lnTo>
                  <a:lnTo>
                    <a:pt x="35" y="476"/>
                  </a:lnTo>
                  <a:lnTo>
                    <a:pt x="36" y="476"/>
                  </a:lnTo>
                  <a:lnTo>
                    <a:pt x="36" y="475"/>
                  </a:lnTo>
                  <a:lnTo>
                    <a:pt x="36" y="474"/>
                  </a:lnTo>
                  <a:lnTo>
                    <a:pt x="35" y="474"/>
                  </a:lnTo>
                  <a:lnTo>
                    <a:pt x="35" y="473"/>
                  </a:lnTo>
                  <a:lnTo>
                    <a:pt x="35" y="472"/>
                  </a:lnTo>
                  <a:lnTo>
                    <a:pt x="35" y="471"/>
                  </a:lnTo>
                  <a:lnTo>
                    <a:pt x="36" y="471"/>
                  </a:lnTo>
                  <a:lnTo>
                    <a:pt x="36" y="470"/>
                  </a:lnTo>
                  <a:lnTo>
                    <a:pt x="36" y="469"/>
                  </a:lnTo>
                  <a:lnTo>
                    <a:pt x="36" y="468"/>
                  </a:lnTo>
                  <a:lnTo>
                    <a:pt x="37" y="467"/>
                  </a:lnTo>
                  <a:lnTo>
                    <a:pt x="37" y="466"/>
                  </a:lnTo>
                  <a:lnTo>
                    <a:pt x="37" y="465"/>
                  </a:lnTo>
                  <a:lnTo>
                    <a:pt x="38" y="465"/>
                  </a:lnTo>
                  <a:lnTo>
                    <a:pt x="38" y="464"/>
                  </a:lnTo>
                  <a:lnTo>
                    <a:pt x="38" y="463"/>
                  </a:lnTo>
                  <a:lnTo>
                    <a:pt x="38" y="462"/>
                  </a:lnTo>
                  <a:lnTo>
                    <a:pt x="37" y="462"/>
                  </a:lnTo>
                  <a:lnTo>
                    <a:pt x="37" y="461"/>
                  </a:lnTo>
                  <a:lnTo>
                    <a:pt x="36" y="461"/>
                  </a:lnTo>
                  <a:lnTo>
                    <a:pt x="36" y="460"/>
                  </a:lnTo>
                  <a:lnTo>
                    <a:pt x="36" y="459"/>
                  </a:lnTo>
                  <a:lnTo>
                    <a:pt x="36" y="458"/>
                  </a:lnTo>
                  <a:lnTo>
                    <a:pt x="37" y="458"/>
                  </a:lnTo>
                  <a:lnTo>
                    <a:pt x="37" y="457"/>
                  </a:lnTo>
                  <a:lnTo>
                    <a:pt x="37" y="456"/>
                  </a:lnTo>
                  <a:lnTo>
                    <a:pt x="36" y="454"/>
                  </a:lnTo>
                  <a:lnTo>
                    <a:pt x="36" y="453"/>
                  </a:lnTo>
                  <a:lnTo>
                    <a:pt x="37" y="453"/>
                  </a:lnTo>
                  <a:lnTo>
                    <a:pt x="37" y="452"/>
                  </a:lnTo>
                  <a:lnTo>
                    <a:pt x="38" y="452"/>
                  </a:lnTo>
                  <a:lnTo>
                    <a:pt x="38" y="451"/>
                  </a:lnTo>
                  <a:lnTo>
                    <a:pt x="38" y="450"/>
                  </a:lnTo>
                  <a:lnTo>
                    <a:pt x="37" y="450"/>
                  </a:lnTo>
                  <a:lnTo>
                    <a:pt x="36" y="450"/>
                  </a:lnTo>
                  <a:lnTo>
                    <a:pt x="36" y="449"/>
                  </a:lnTo>
                  <a:lnTo>
                    <a:pt x="36" y="448"/>
                  </a:lnTo>
                  <a:lnTo>
                    <a:pt x="35" y="448"/>
                  </a:lnTo>
                  <a:lnTo>
                    <a:pt x="34" y="448"/>
                  </a:lnTo>
                  <a:lnTo>
                    <a:pt x="33" y="448"/>
                  </a:lnTo>
                  <a:lnTo>
                    <a:pt x="33" y="447"/>
                  </a:lnTo>
                  <a:lnTo>
                    <a:pt x="33" y="446"/>
                  </a:lnTo>
                  <a:lnTo>
                    <a:pt x="34" y="446"/>
                  </a:lnTo>
                  <a:lnTo>
                    <a:pt x="34" y="445"/>
                  </a:lnTo>
                  <a:lnTo>
                    <a:pt x="34" y="444"/>
                  </a:lnTo>
                  <a:lnTo>
                    <a:pt x="33" y="444"/>
                  </a:lnTo>
                  <a:lnTo>
                    <a:pt x="33" y="443"/>
                  </a:lnTo>
                  <a:lnTo>
                    <a:pt x="34" y="443"/>
                  </a:lnTo>
                  <a:lnTo>
                    <a:pt x="34" y="442"/>
                  </a:lnTo>
                  <a:lnTo>
                    <a:pt x="34" y="441"/>
                  </a:lnTo>
                  <a:lnTo>
                    <a:pt x="35" y="441"/>
                  </a:lnTo>
                  <a:lnTo>
                    <a:pt x="35" y="440"/>
                  </a:lnTo>
                  <a:lnTo>
                    <a:pt x="36" y="440"/>
                  </a:lnTo>
                  <a:lnTo>
                    <a:pt x="37" y="440"/>
                  </a:lnTo>
                  <a:lnTo>
                    <a:pt x="37" y="439"/>
                  </a:lnTo>
                  <a:lnTo>
                    <a:pt x="38" y="439"/>
                  </a:lnTo>
                  <a:lnTo>
                    <a:pt x="38" y="438"/>
                  </a:lnTo>
                  <a:lnTo>
                    <a:pt x="38" y="437"/>
                  </a:lnTo>
                  <a:lnTo>
                    <a:pt x="38" y="436"/>
                  </a:lnTo>
                  <a:lnTo>
                    <a:pt x="38" y="435"/>
                  </a:lnTo>
                  <a:lnTo>
                    <a:pt x="37" y="434"/>
                  </a:lnTo>
                  <a:lnTo>
                    <a:pt x="37" y="433"/>
                  </a:lnTo>
                  <a:lnTo>
                    <a:pt x="36" y="433"/>
                  </a:lnTo>
                  <a:lnTo>
                    <a:pt x="36" y="432"/>
                  </a:lnTo>
                  <a:lnTo>
                    <a:pt x="35" y="432"/>
                  </a:lnTo>
                  <a:lnTo>
                    <a:pt x="35" y="431"/>
                  </a:lnTo>
                  <a:lnTo>
                    <a:pt x="35" y="429"/>
                  </a:lnTo>
                  <a:lnTo>
                    <a:pt x="35" y="428"/>
                  </a:lnTo>
                  <a:lnTo>
                    <a:pt x="34" y="428"/>
                  </a:lnTo>
                  <a:lnTo>
                    <a:pt x="34" y="427"/>
                  </a:lnTo>
                  <a:lnTo>
                    <a:pt x="34" y="426"/>
                  </a:lnTo>
                  <a:lnTo>
                    <a:pt x="34" y="425"/>
                  </a:lnTo>
                  <a:lnTo>
                    <a:pt x="33" y="425"/>
                  </a:lnTo>
                  <a:lnTo>
                    <a:pt x="33" y="424"/>
                  </a:lnTo>
                  <a:lnTo>
                    <a:pt x="33" y="423"/>
                  </a:lnTo>
                  <a:lnTo>
                    <a:pt x="33" y="422"/>
                  </a:lnTo>
                  <a:lnTo>
                    <a:pt x="32" y="422"/>
                  </a:lnTo>
                  <a:lnTo>
                    <a:pt x="31" y="421"/>
                  </a:lnTo>
                  <a:lnTo>
                    <a:pt x="30" y="421"/>
                  </a:lnTo>
                  <a:lnTo>
                    <a:pt x="29" y="421"/>
                  </a:lnTo>
                  <a:lnTo>
                    <a:pt x="29" y="420"/>
                  </a:lnTo>
                  <a:lnTo>
                    <a:pt x="30" y="420"/>
                  </a:lnTo>
                  <a:lnTo>
                    <a:pt x="30" y="419"/>
                  </a:lnTo>
                  <a:lnTo>
                    <a:pt x="29" y="419"/>
                  </a:lnTo>
                  <a:lnTo>
                    <a:pt x="29" y="418"/>
                  </a:lnTo>
                  <a:lnTo>
                    <a:pt x="30" y="418"/>
                  </a:lnTo>
                  <a:lnTo>
                    <a:pt x="30" y="417"/>
                  </a:lnTo>
                  <a:lnTo>
                    <a:pt x="30" y="416"/>
                  </a:lnTo>
                  <a:lnTo>
                    <a:pt x="31" y="416"/>
                  </a:lnTo>
                  <a:lnTo>
                    <a:pt x="31" y="415"/>
                  </a:lnTo>
                  <a:lnTo>
                    <a:pt x="30" y="415"/>
                  </a:lnTo>
                  <a:lnTo>
                    <a:pt x="29" y="415"/>
                  </a:lnTo>
                  <a:lnTo>
                    <a:pt x="29" y="414"/>
                  </a:lnTo>
                  <a:lnTo>
                    <a:pt x="30" y="414"/>
                  </a:lnTo>
                  <a:lnTo>
                    <a:pt x="31" y="414"/>
                  </a:lnTo>
                  <a:lnTo>
                    <a:pt x="30" y="413"/>
                  </a:lnTo>
                  <a:lnTo>
                    <a:pt x="31" y="413"/>
                  </a:lnTo>
                  <a:lnTo>
                    <a:pt x="31" y="412"/>
                  </a:lnTo>
                  <a:lnTo>
                    <a:pt x="31" y="411"/>
                  </a:lnTo>
                  <a:lnTo>
                    <a:pt x="32" y="411"/>
                  </a:lnTo>
                  <a:lnTo>
                    <a:pt x="32" y="410"/>
                  </a:lnTo>
                  <a:lnTo>
                    <a:pt x="33" y="410"/>
                  </a:lnTo>
                  <a:lnTo>
                    <a:pt x="33" y="409"/>
                  </a:lnTo>
                  <a:lnTo>
                    <a:pt x="32" y="409"/>
                  </a:lnTo>
                  <a:lnTo>
                    <a:pt x="31" y="409"/>
                  </a:lnTo>
                  <a:lnTo>
                    <a:pt x="32" y="409"/>
                  </a:lnTo>
                  <a:lnTo>
                    <a:pt x="32" y="408"/>
                  </a:lnTo>
                  <a:lnTo>
                    <a:pt x="32" y="407"/>
                  </a:lnTo>
                  <a:lnTo>
                    <a:pt x="31" y="407"/>
                  </a:lnTo>
                  <a:lnTo>
                    <a:pt x="30" y="407"/>
                  </a:lnTo>
                  <a:lnTo>
                    <a:pt x="30" y="406"/>
                  </a:lnTo>
                  <a:lnTo>
                    <a:pt x="30" y="404"/>
                  </a:lnTo>
                  <a:lnTo>
                    <a:pt x="30" y="403"/>
                  </a:lnTo>
                  <a:lnTo>
                    <a:pt x="29" y="403"/>
                  </a:lnTo>
                  <a:lnTo>
                    <a:pt x="29" y="402"/>
                  </a:lnTo>
                  <a:lnTo>
                    <a:pt x="30" y="402"/>
                  </a:lnTo>
                  <a:lnTo>
                    <a:pt x="31" y="402"/>
                  </a:lnTo>
                  <a:lnTo>
                    <a:pt x="31" y="401"/>
                  </a:lnTo>
                  <a:lnTo>
                    <a:pt x="31" y="400"/>
                  </a:lnTo>
                  <a:lnTo>
                    <a:pt x="31" y="399"/>
                  </a:lnTo>
                  <a:lnTo>
                    <a:pt x="31" y="398"/>
                  </a:lnTo>
                  <a:lnTo>
                    <a:pt x="31" y="397"/>
                  </a:lnTo>
                  <a:lnTo>
                    <a:pt x="30" y="397"/>
                  </a:lnTo>
                  <a:lnTo>
                    <a:pt x="29" y="397"/>
                  </a:lnTo>
                  <a:lnTo>
                    <a:pt x="28" y="397"/>
                  </a:lnTo>
                  <a:lnTo>
                    <a:pt x="29" y="396"/>
                  </a:lnTo>
                  <a:lnTo>
                    <a:pt x="30" y="395"/>
                  </a:lnTo>
                  <a:lnTo>
                    <a:pt x="29" y="395"/>
                  </a:lnTo>
                  <a:lnTo>
                    <a:pt x="30" y="394"/>
                  </a:lnTo>
                  <a:lnTo>
                    <a:pt x="30" y="393"/>
                  </a:lnTo>
                  <a:lnTo>
                    <a:pt x="31" y="392"/>
                  </a:lnTo>
                  <a:lnTo>
                    <a:pt x="31" y="391"/>
                  </a:lnTo>
                  <a:lnTo>
                    <a:pt x="31" y="389"/>
                  </a:lnTo>
                  <a:lnTo>
                    <a:pt x="31" y="388"/>
                  </a:lnTo>
                  <a:lnTo>
                    <a:pt x="31" y="387"/>
                  </a:lnTo>
                  <a:lnTo>
                    <a:pt x="31" y="386"/>
                  </a:lnTo>
                  <a:lnTo>
                    <a:pt x="31" y="385"/>
                  </a:lnTo>
                  <a:lnTo>
                    <a:pt x="32" y="384"/>
                  </a:lnTo>
                  <a:lnTo>
                    <a:pt x="32" y="383"/>
                  </a:lnTo>
                  <a:lnTo>
                    <a:pt x="31" y="382"/>
                  </a:lnTo>
                  <a:lnTo>
                    <a:pt x="31" y="381"/>
                  </a:lnTo>
                  <a:lnTo>
                    <a:pt x="30" y="381"/>
                  </a:lnTo>
                  <a:lnTo>
                    <a:pt x="30" y="379"/>
                  </a:lnTo>
                  <a:lnTo>
                    <a:pt x="29" y="378"/>
                  </a:lnTo>
                  <a:lnTo>
                    <a:pt x="29" y="377"/>
                  </a:lnTo>
                  <a:lnTo>
                    <a:pt x="29" y="376"/>
                  </a:lnTo>
                  <a:lnTo>
                    <a:pt x="29" y="375"/>
                  </a:lnTo>
                  <a:lnTo>
                    <a:pt x="30" y="374"/>
                  </a:lnTo>
                  <a:lnTo>
                    <a:pt x="30" y="373"/>
                  </a:lnTo>
                  <a:lnTo>
                    <a:pt x="31" y="372"/>
                  </a:lnTo>
                  <a:lnTo>
                    <a:pt x="31" y="371"/>
                  </a:lnTo>
                  <a:lnTo>
                    <a:pt x="32" y="370"/>
                  </a:lnTo>
                  <a:lnTo>
                    <a:pt x="32" y="369"/>
                  </a:lnTo>
                  <a:lnTo>
                    <a:pt x="32" y="368"/>
                  </a:lnTo>
                  <a:lnTo>
                    <a:pt x="32" y="367"/>
                  </a:lnTo>
                  <a:lnTo>
                    <a:pt x="31" y="366"/>
                  </a:lnTo>
                  <a:lnTo>
                    <a:pt x="30" y="366"/>
                  </a:lnTo>
                  <a:lnTo>
                    <a:pt x="29" y="365"/>
                  </a:lnTo>
                  <a:lnTo>
                    <a:pt x="28" y="365"/>
                  </a:lnTo>
                  <a:lnTo>
                    <a:pt x="27" y="365"/>
                  </a:lnTo>
                  <a:lnTo>
                    <a:pt x="26" y="365"/>
                  </a:lnTo>
                  <a:lnTo>
                    <a:pt x="26" y="364"/>
                  </a:lnTo>
                  <a:lnTo>
                    <a:pt x="25" y="363"/>
                  </a:lnTo>
                  <a:lnTo>
                    <a:pt x="25" y="362"/>
                  </a:lnTo>
                  <a:lnTo>
                    <a:pt x="25" y="361"/>
                  </a:lnTo>
                  <a:lnTo>
                    <a:pt x="26" y="361"/>
                  </a:lnTo>
                  <a:lnTo>
                    <a:pt x="27" y="360"/>
                  </a:lnTo>
                  <a:lnTo>
                    <a:pt x="27" y="359"/>
                  </a:lnTo>
                  <a:lnTo>
                    <a:pt x="27" y="358"/>
                  </a:lnTo>
                  <a:lnTo>
                    <a:pt x="27" y="357"/>
                  </a:lnTo>
                  <a:lnTo>
                    <a:pt x="26" y="356"/>
                  </a:lnTo>
                  <a:lnTo>
                    <a:pt x="27" y="354"/>
                  </a:lnTo>
                  <a:lnTo>
                    <a:pt x="27" y="353"/>
                  </a:lnTo>
                  <a:lnTo>
                    <a:pt x="27" y="352"/>
                  </a:lnTo>
                  <a:lnTo>
                    <a:pt x="27" y="350"/>
                  </a:lnTo>
                  <a:lnTo>
                    <a:pt x="27" y="349"/>
                  </a:lnTo>
                  <a:lnTo>
                    <a:pt x="27" y="348"/>
                  </a:lnTo>
                  <a:lnTo>
                    <a:pt x="28" y="347"/>
                  </a:lnTo>
                  <a:lnTo>
                    <a:pt x="29" y="346"/>
                  </a:lnTo>
                  <a:lnTo>
                    <a:pt x="30" y="346"/>
                  </a:lnTo>
                  <a:lnTo>
                    <a:pt x="30" y="345"/>
                  </a:lnTo>
                  <a:lnTo>
                    <a:pt x="31" y="344"/>
                  </a:lnTo>
                  <a:lnTo>
                    <a:pt x="31" y="343"/>
                  </a:lnTo>
                  <a:lnTo>
                    <a:pt x="31" y="342"/>
                  </a:lnTo>
                  <a:lnTo>
                    <a:pt x="31" y="341"/>
                  </a:lnTo>
                  <a:lnTo>
                    <a:pt x="31" y="340"/>
                  </a:lnTo>
                  <a:lnTo>
                    <a:pt x="32" y="339"/>
                  </a:lnTo>
                  <a:lnTo>
                    <a:pt x="32" y="338"/>
                  </a:lnTo>
                  <a:lnTo>
                    <a:pt x="31" y="337"/>
                  </a:lnTo>
                  <a:lnTo>
                    <a:pt x="31" y="336"/>
                  </a:lnTo>
                  <a:lnTo>
                    <a:pt x="30" y="336"/>
                  </a:lnTo>
                  <a:lnTo>
                    <a:pt x="29" y="335"/>
                  </a:lnTo>
                  <a:lnTo>
                    <a:pt x="28" y="335"/>
                  </a:lnTo>
                  <a:lnTo>
                    <a:pt x="28" y="334"/>
                  </a:lnTo>
                  <a:lnTo>
                    <a:pt x="28" y="333"/>
                  </a:lnTo>
                  <a:lnTo>
                    <a:pt x="27" y="332"/>
                  </a:lnTo>
                  <a:lnTo>
                    <a:pt x="27" y="331"/>
                  </a:lnTo>
                  <a:lnTo>
                    <a:pt x="27" y="329"/>
                  </a:lnTo>
                  <a:lnTo>
                    <a:pt x="28" y="328"/>
                  </a:lnTo>
                  <a:lnTo>
                    <a:pt x="28" y="327"/>
                  </a:lnTo>
                  <a:lnTo>
                    <a:pt x="28" y="326"/>
                  </a:lnTo>
                  <a:lnTo>
                    <a:pt x="28" y="325"/>
                  </a:lnTo>
                  <a:lnTo>
                    <a:pt x="28" y="324"/>
                  </a:lnTo>
                  <a:lnTo>
                    <a:pt x="27" y="323"/>
                  </a:lnTo>
                  <a:lnTo>
                    <a:pt x="27" y="322"/>
                  </a:lnTo>
                  <a:lnTo>
                    <a:pt x="27" y="321"/>
                  </a:lnTo>
                  <a:lnTo>
                    <a:pt x="26" y="320"/>
                  </a:lnTo>
                  <a:lnTo>
                    <a:pt x="27" y="319"/>
                  </a:lnTo>
                  <a:lnTo>
                    <a:pt x="27" y="318"/>
                  </a:lnTo>
                  <a:lnTo>
                    <a:pt x="26" y="317"/>
                  </a:lnTo>
                  <a:lnTo>
                    <a:pt x="26" y="316"/>
                  </a:lnTo>
                  <a:lnTo>
                    <a:pt x="25" y="316"/>
                  </a:lnTo>
                  <a:lnTo>
                    <a:pt x="24" y="315"/>
                  </a:lnTo>
                  <a:lnTo>
                    <a:pt x="24" y="314"/>
                  </a:lnTo>
                  <a:lnTo>
                    <a:pt x="23" y="313"/>
                  </a:lnTo>
                  <a:lnTo>
                    <a:pt x="22" y="312"/>
                  </a:lnTo>
                  <a:lnTo>
                    <a:pt x="19" y="311"/>
                  </a:lnTo>
                  <a:lnTo>
                    <a:pt x="18" y="311"/>
                  </a:lnTo>
                  <a:lnTo>
                    <a:pt x="18" y="310"/>
                  </a:lnTo>
                  <a:lnTo>
                    <a:pt x="17" y="310"/>
                  </a:lnTo>
                  <a:lnTo>
                    <a:pt x="17" y="309"/>
                  </a:lnTo>
                  <a:lnTo>
                    <a:pt x="17" y="308"/>
                  </a:lnTo>
                  <a:lnTo>
                    <a:pt x="16" y="307"/>
                  </a:lnTo>
                  <a:lnTo>
                    <a:pt x="16" y="306"/>
                  </a:lnTo>
                  <a:lnTo>
                    <a:pt x="15" y="306"/>
                  </a:lnTo>
                  <a:lnTo>
                    <a:pt x="14" y="306"/>
                  </a:lnTo>
                  <a:lnTo>
                    <a:pt x="13" y="304"/>
                  </a:lnTo>
                  <a:lnTo>
                    <a:pt x="12" y="304"/>
                  </a:lnTo>
                  <a:lnTo>
                    <a:pt x="11" y="304"/>
                  </a:lnTo>
                  <a:lnTo>
                    <a:pt x="10" y="303"/>
                  </a:lnTo>
                  <a:lnTo>
                    <a:pt x="9" y="303"/>
                  </a:lnTo>
                  <a:lnTo>
                    <a:pt x="8" y="302"/>
                  </a:lnTo>
                  <a:lnTo>
                    <a:pt x="7" y="302"/>
                  </a:lnTo>
                  <a:lnTo>
                    <a:pt x="6" y="301"/>
                  </a:lnTo>
                  <a:lnTo>
                    <a:pt x="6" y="300"/>
                  </a:lnTo>
                  <a:lnTo>
                    <a:pt x="5" y="300"/>
                  </a:lnTo>
                  <a:lnTo>
                    <a:pt x="5" y="299"/>
                  </a:lnTo>
                  <a:lnTo>
                    <a:pt x="4" y="298"/>
                  </a:lnTo>
                  <a:lnTo>
                    <a:pt x="4" y="297"/>
                  </a:lnTo>
                  <a:lnTo>
                    <a:pt x="4" y="296"/>
                  </a:lnTo>
                  <a:lnTo>
                    <a:pt x="3" y="296"/>
                  </a:lnTo>
                  <a:lnTo>
                    <a:pt x="3" y="295"/>
                  </a:lnTo>
                  <a:lnTo>
                    <a:pt x="2" y="294"/>
                  </a:lnTo>
                  <a:lnTo>
                    <a:pt x="2" y="293"/>
                  </a:lnTo>
                  <a:lnTo>
                    <a:pt x="2" y="292"/>
                  </a:lnTo>
                  <a:lnTo>
                    <a:pt x="1" y="291"/>
                  </a:lnTo>
                  <a:lnTo>
                    <a:pt x="1" y="290"/>
                  </a:lnTo>
                  <a:lnTo>
                    <a:pt x="0" y="289"/>
                  </a:lnTo>
                  <a:lnTo>
                    <a:pt x="1" y="289"/>
                  </a:lnTo>
                  <a:lnTo>
                    <a:pt x="1" y="288"/>
                  </a:lnTo>
                  <a:lnTo>
                    <a:pt x="2" y="287"/>
                  </a:lnTo>
                  <a:lnTo>
                    <a:pt x="3" y="287"/>
                  </a:lnTo>
                  <a:lnTo>
                    <a:pt x="3" y="286"/>
                  </a:lnTo>
                  <a:lnTo>
                    <a:pt x="4" y="286"/>
                  </a:lnTo>
                  <a:lnTo>
                    <a:pt x="5" y="285"/>
                  </a:lnTo>
                  <a:lnTo>
                    <a:pt x="6" y="285"/>
                  </a:lnTo>
                  <a:lnTo>
                    <a:pt x="6" y="284"/>
                  </a:lnTo>
                  <a:lnTo>
                    <a:pt x="7" y="284"/>
                  </a:lnTo>
                  <a:lnTo>
                    <a:pt x="8" y="283"/>
                  </a:lnTo>
                  <a:lnTo>
                    <a:pt x="9" y="282"/>
                  </a:lnTo>
                  <a:lnTo>
                    <a:pt x="10" y="281"/>
                  </a:lnTo>
                  <a:lnTo>
                    <a:pt x="11" y="279"/>
                  </a:lnTo>
                  <a:lnTo>
                    <a:pt x="12" y="279"/>
                  </a:lnTo>
                  <a:lnTo>
                    <a:pt x="12" y="278"/>
                  </a:lnTo>
                  <a:lnTo>
                    <a:pt x="13" y="277"/>
                  </a:lnTo>
                  <a:lnTo>
                    <a:pt x="14" y="277"/>
                  </a:lnTo>
                  <a:lnTo>
                    <a:pt x="15" y="277"/>
                  </a:lnTo>
                  <a:lnTo>
                    <a:pt x="16" y="276"/>
                  </a:lnTo>
                  <a:lnTo>
                    <a:pt x="17" y="276"/>
                  </a:lnTo>
                  <a:lnTo>
                    <a:pt x="18" y="275"/>
                  </a:lnTo>
                  <a:lnTo>
                    <a:pt x="19" y="275"/>
                  </a:lnTo>
                  <a:lnTo>
                    <a:pt x="20" y="274"/>
                  </a:lnTo>
                  <a:lnTo>
                    <a:pt x="20" y="273"/>
                  </a:lnTo>
                  <a:lnTo>
                    <a:pt x="20" y="272"/>
                  </a:lnTo>
                  <a:lnTo>
                    <a:pt x="22" y="271"/>
                  </a:lnTo>
                  <a:lnTo>
                    <a:pt x="22" y="270"/>
                  </a:lnTo>
                  <a:lnTo>
                    <a:pt x="22" y="269"/>
                  </a:lnTo>
                  <a:lnTo>
                    <a:pt x="22" y="268"/>
                  </a:lnTo>
                  <a:lnTo>
                    <a:pt x="22" y="267"/>
                  </a:lnTo>
                  <a:lnTo>
                    <a:pt x="22" y="266"/>
                  </a:lnTo>
                  <a:lnTo>
                    <a:pt x="22" y="264"/>
                  </a:lnTo>
                  <a:lnTo>
                    <a:pt x="22" y="263"/>
                  </a:lnTo>
                  <a:lnTo>
                    <a:pt x="22" y="262"/>
                  </a:lnTo>
                  <a:lnTo>
                    <a:pt x="22" y="261"/>
                  </a:lnTo>
                  <a:lnTo>
                    <a:pt x="23" y="260"/>
                  </a:lnTo>
                  <a:lnTo>
                    <a:pt x="23" y="259"/>
                  </a:lnTo>
                  <a:lnTo>
                    <a:pt x="24" y="259"/>
                  </a:lnTo>
                  <a:lnTo>
                    <a:pt x="24" y="258"/>
                  </a:lnTo>
                  <a:lnTo>
                    <a:pt x="25" y="257"/>
                  </a:lnTo>
                  <a:lnTo>
                    <a:pt x="25" y="256"/>
                  </a:lnTo>
                  <a:lnTo>
                    <a:pt x="26" y="256"/>
                  </a:lnTo>
                  <a:lnTo>
                    <a:pt x="27" y="254"/>
                  </a:lnTo>
                  <a:lnTo>
                    <a:pt x="28" y="253"/>
                  </a:lnTo>
                  <a:lnTo>
                    <a:pt x="28" y="252"/>
                  </a:lnTo>
                  <a:lnTo>
                    <a:pt x="27" y="251"/>
                  </a:lnTo>
                  <a:lnTo>
                    <a:pt x="26" y="251"/>
                  </a:lnTo>
                  <a:lnTo>
                    <a:pt x="26" y="250"/>
                  </a:lnTo>
                  <a:lnTo>
                    <a:pt x="25" y="250"/>
                  </a:lnTo>
                  <a:lnTo>
                    <a:pt x="25" y="249"/>
                  </a:lnTo>
                  <a:lnTo>
                    <a:pt x="25" y="248"/>
                  </a:lnTo>
                  <a:lnTo>
                    <a:pt x="25" y="246"/>
                  </a:lnTo>
                  <a:lnTo>
                    <a:pt x="25" y="245"/>
                  </a:lnTo>
                  <a:lnTo>
                    <a:pt x="25" y="244"/>
                  </a:lnTo>
                  <a:lnTo>
                    <a:pt x="26" y="243"/>
                  </a:lnTo>
                  <a:lnTo>
                    <a:pt x="26" y="242"/>
                  </a:lnTo>
                  <a:lnTo>
                    <a:pt x="26" y="241"/>
                  </a:lnTo>
                  <a:lnTo>
                    <a:pt x="27" y="240"/>
                  </a:lnTo>
                  <a:lnTo>
                    <a:pt x="27" y="239"/>
                  </a:lnTo>
                  <a:lnTo>
                    <a:pt x="27" y="238"/>
                  </a:lnTo>
                  <a:lnTo>
                    <a:pt x="27" y="237"/>
                  </a:lnTo>
                  <a:lnTo>
                    <a:pt x="28" y="236"/>
                  </a:lnTo>
                  <a:lnTo>
                    <a:pt x="28" y="235"/>
                  </a:lnTo>
                  <a:lnTo>
                    <a:pt x="28" y="234"/>
                  </a:lnTo>
                  <a:lnTo>
                    <a:pt x="28" y="233"/>
                  </a:lnTo>
                  <a:lnTo>
                    <a:pt x="28" y="232"/>
                  </a:lnTo>
                  <a:lnTo>
                    <a:pt x="28" y="231"/>
                  </a:lnTo>
                  <a:lnTo>
                    <a:pt x="29" y="229"/>
                  </a:lnTo>
                  <a:lnTo>
                    <a:pt x="29" y="228"/>
                  </a:lnTo>
                  <a:lnTo>
                    <a:pt x="30" y="227"/>
                  </a:lnTo>
                  <a:lnTo>
                    <a:pt x="31" y="226"/>
                  </a:lnTo>
                  <a:lnTo>
                    <a:pt x="32" y="226"/>
                  </a:lnTo>
                  <a:lnTo>
                    <a:pt x="32" y="225"/>
                  </a:lnTo>
                  <a:lnTo>
                    <a:pt x="33" y="225"/>
                  </a:lnTo>
                  <a:lnTo>
                    <a:pt x="34" y="224"/>
                  </a:lnTo>
                  <a:lnTo>
                    <a:pt x="34" y="223"/>
                  </a:lnTo>
                  <a:lnTo>
                    <a:pt x="35" y="223"/>
                  </a:lnTo>
                  <a:lnTo>
                    <a:pt x="36" y="223"/>
                  </a:lnTo>
                  <a:lnTo>
                    <a:pt x="37" y="222"/>
                  </a:lnTo>
                  <a:lnTo>
                    <a:pt x="38" y="222"/>
                  </a:lnTo>
                  <a:lnTo>
                    <a:pt x="38" y="221"/>
                  </a:lnTo>
                  <a:lnTo>
                    <a:pt x="39" y="220"/>
                  </a:lnTo>
                  <a:lnTo>
                    <a:pt x="40" y="219"/>
                  </a:lnTo>
                  <a:lnTo>
                    <a:pt x="41" y="219"/>
                  </a:lnTo>
                  <a:lnTo>
                    <a:pt x="42" y="218"/>
                  </a:lnTo>
                  <a:lnTo>
                    <a:pt x="43" y="217"/>
                  </a:lnTo>
                  <a:lnTo>
                    <a:pt x="44" y="217"/>
                  </a:lnTo>
                  <a:lnTo>
                    <a:pt x="45" y="216"/>
                  </a:lnTo>
                  <a:lnTo>
                    <a:pt x="47" y="215"/>
                  </a:lnTo>
                  <a:lnTo>
                    <a:pt x="47" y="214"/>
                  </a:lnTo>
                  <a:lnTo>
                    <a:pt x="48" y="213"/>
                  </a:lnTo>
                  <a:lnTo>
                    <a:pt x="49" y="212"/>
                  </a:lnTo>
                  <a:lnTo>
                    <a:pt x="49" y="211"/>
                  </a:lnTo>
                  <a:lnTo>
                    <a:pt x="50" y="211"/>
                  </a:lnTo>
                  <a:lnTo>
                    <a:pt x="51" y="210"/>
                  </a:lnTo>
                  <a:lnTo>
                    <a:pt x="52" y="210"/>
                  </a:lnTo>
                  <a:lnTo>
                    <a:pt x="53" y="210"/>
                  </a:lnTo>
                  <a:lnTo>
                    <a:pt x="54" y="210"/>
                  </a:lnTo>
                  <a:lnTo>
                    <a:pt x="55" y="210"/>
                  </a:lnTo>
                  <a:lnTo>
                    <a:pt x="56" y="210"/>
                  </a:lnTo>
                  <a:lnTo>
                    <a:pt x="57" y="210"/>
                  </a:lnTo>
                  <a:lnTo>
                    <a:pt x="59" y="211"/>
                  </a:lnTo>
                  <a:lnTo>
                    <a:pt x="60" y="211"/>
                  </a:lnTo>
                  <a:lnTo>
                    <a:pt x="61" y="211"/>
                  </a:lnTo>
                  <a:lnTo>
                    <a:pt x="62" y="211"/>
                  </a:lnTo>
                  <a:lnTo>
                    <a:pt x="63" y="211"/>
                  </a:lnTo>
                  <a:lnTo>
                    <a:pt x="64" y="212"/>
                  </a:lnTo>
                  <a:lnTo>
                    <a:pt x="65" y="212"/>
                  </a:lnTo>
                  <a:lnTo>
                    <a:pt x="66" y="213"/>
                  </a:lnTo>
                  <a:lnTo>
                    <a:pt x="66" y="214"/>
                  </a:lnTo>
                  <a:lnTo>
                    <a:pt x="66" y="215"/>
                  </a:lnTo>
                  <a:lnTo>
                    <a:pt x="66" y="216"/>
                  </a:lnTo>
                  <a:lnTo>
                    <a:pt x="67" y="216"/>
                  </a:lnTo>
                  <a:lnTo>
                    <a:pt x="67" y="217"/>
                  </a:lnTo>
                  <a:lnTo>
                    <a:pt x="68" y="218"/>
                  </a:lnTo>
                  <a:lnTo>
                    <a:pt x="69" y="218"/>
                  </a:lnTo>
                  <a:lnTo>
                    <a:pt x="70" y="218"/>
                  </a:lnTo>
                  <a:lnTo>
                    <a:pt x="72" y="218"/>
                  </a:lnTo>
                  <a:lnTo>
                    <a:pt x="73" y="218"/>
                  </a:lnTo>
                  <a:lnTo>
                    <a:pt x="74" y="218"/>
                  </a:lnTo>
                  <a:lnTo>
                    <a:pt x="75" y="217"/>
                  </a:lnTo>
                  <a:lnTo>
                    <a:pt x="75" y="216"/>
                  </a:lnTo>
                  <a:lnTo>
                    <a:pt x="75" y="215"/>
                  </a:lnTo>
                  <a:lnTo>
                    <a:pt x="75" y="214"/>
                  </a:lnTo>
                  <a:lnTo>
                    <a:pt x="75" y="213"/>
                  </a:lnTo>
                  <a:lnTo>
                    <a:pt x="76" y="212"/>
                  </a:lnTo>
                  <a:lnTo>
                    <a:pt x="77" y="212"/>
                  </a:lnTo>
                  <a:lnTo>
                    <a:pt x="78" y="212"/>
                  </a:lnTo>
                  <a:lnTo>
                    <a:pt x="79" y="212"/>
                  </a:lnTo>
                  <a:lnTo>
                    <a:pt x="80" y="213"/>
                  </a:lnTo>
                  <a:lnTo>
                    <a:pt x="82" y="213"/>
                  </a:lnTo>
                  <a:lnTo>
                    <a:pt x="83" y="213"/>
                  </a:lnTo>
                  <a:lnTo>
                    <a:pt x="84" y="213"/>
                  </a:lnTo>
                  <a:lnTo>
                    <a:pt x="85" y="213"/>
                  </a:lnTo>
                  <a:lnTo>
                    <a:pt x="86" y="213"/>
                  </a:lnTo>
                  <a:lnTo>
                    <a:pt x="87" y="212"/>
                  </a:lnTo>
                  <a:lnTo>
                    <a:pt x="88" y="212"/>
                  </a:lnTo>
                  <a:lnTo>
                    <a:pt x="89" y="212"/>
                  </a:lnTo>
                  <a:lnTo>
                    <a:pt x="90" y="211"/>
                  </a:lnTo>
                  <a:lnTo>
                    <a:pt x="91" y="211"/>
                  </a:lnTo>
                  <a:lnTo>
                    <a:pt x="92" y="211"/>
                  </a:lnTo>
                  <a:lnTo>
                    <a:pt x="93" y="210"/>
                  </a:lnTo>
                  <a:lnTo>
                    <a:pt x="94" y="210"/>
                  </a:lnTo>
                  <a:lnTo>
                    <a:pt x="95" y="209"/>
                  </a:lnTo>
                  <a:lnTo>
                    <a:pt x="97" y="209"/>
                  </a:lnTo>
                  <a:lnTo>
                    <a:pt x="98" y="208"/>
                  </a:lnTo>
                  <a:lnTo>
                    <a:pt x="99" y="207"/>
                  </a:lnTo>
                  <a:lnTo>
                    <a:pt x="100" y="207"/>
                  </a:lnTo>
                  <a:lnTo>
                    <a:pt x="101" y="207"/>
                  </a:lnTo>
                  <a:lnTo>
                    <a:pt x="102" y="208"/>
                  </a:lnTo>
                  <a:lnTo>
                    <a:pt x="103" y="208"/>
                  </a:lnTo>
                  <a:lnTo>
                    <a:pt x="104" y="208"/>
                  </a:lnTo>
                  <a:lnTo>
                    <a:pt x="105" y="208"/>
                  </a:lnTo>
                  <a:lnTo>
                    <a:pt x="106" y="208"/>
                  </a:lnTo>
                  <a:lnTo>
                    <a:pt x="106" y="207"/>
                  </a:lnTo>
                  <a:lnTo>
                    <a:pt x="107" y="207"/>
                  </a:lnTo>
                  <a:lnTo>
                    <a:pt x="108" y="206"/>
                  </a:lnTo>
                  <a:lnTo>
                    <a:pt x="108" y="204"/>
                  </a:lnTo>
                  <a:lnTo>
                    <a:pt x="109" y="204"/>
                  </a:lnTo>
                  <a:lnTo>
                    <a:pt x="110" y="204"/>
                  </a:lnTo>
                  <a:lnTo>
                    <a:pt x="111" y="203"/>
                  </a:lnTo>
                  <a:lnTo>
                    <a:pt x="112" y="202"/>
                  </a:lnTo>
                  <a:lnTo>
                    <a:pt x="113" y="202"/>
                  </a:lnTo>
                  <a:lnTo>
                    <a:pt x="114" y="202"/>
                  </a:lnTo>
                  <a:lnTo>
                    <a:pt x="115" y="201"/>
                  </a:lnTo>
                  <a:lnTo>
                    <a:pt x="116" y="200"/>
                  </a:lnTo>
                  <a:lnTo>
                    <a:pt x="117" y="200"/>
                  </a:lnTo>
                  <a:lnTo>
                    <a:pt x="118" y="199"/>
                  </a:lnTo>
                  <a:lnTo>
                    <a:pt x="119" y="198"/>
                  </a:lnTo>
                  <a:lnTo>
                    <a:pt x="120" y="198"/>
                  </a:lnTo>
                  <a:lnTo>
                    <a:pt x="122" y="197"/>
                  </a:lnTo>
                  <a:lnTo>
                    <a:pt x="122" y="196"/>
                  </a:lnTo>
                  <a:lnTo>
                    <a:pt x="123" y="195"/>
                  </a:lnTo>
                  <a:lnTo>
                    <a:pt x="123" y="194"/>
                  </a:lnTo>
                  <a:lnTo>
                    <a:pt x="124" y="193"/>
                  </a:lnTo>
                  <a:lnTo>
                    <a:pt x="124" y="192"/>
                  </a:lnTo>
                  <a:lnTo>
                    <a:pt x="125" y="192"/>
                  </a:lnTo>
                  <a:lnTo>
                    <a:pt x="125" y="191"/>
                  </a:lnTo>
                  <a:lnTo>
                    <a:pt x="125" y="190"/>
                  </a:lnTo>
                  <a:lnTo>
                    <a:pt x="126" y="189"/>
                  </a:lnTo>
                  <a:lnTo>
                    <a:pt x="125" y="187"/>
                  </a:lnTo>
                  <a:lnTo>
                    <a:pt x="125" y="186"/>
                  </a:lnTo>
                  <a:lnTo>
                    <a:pt x="125" y="183"/>
                  </a:lnTo>
                  <a:lnTo>
                    <a:pt x="124" y="179"/>
                  </a:lnTo>
                  <a:lnTo>
                    <a:pt x="125" y="177"/>
                  </a:lnTo>
                  <a:lnTo>
                    <a:pt x="126" y="174"/>
                  </a:lnTo>
                  <a:lnTo>
                    <a:pt x="127" y="171"/>
                  </a:lnTo>
                  <a:lnTo>
                    <a:pt x="127" y="170"/>
                  </a:lnTo>
                  <a:lnTo>
                    <a:pt x="128" y="167"/>
                  </a:lnTo>
                  <a:lnTo>
                    <a:pt x="128" y="164"/>
                  </a:lnTo>
                  <a:lnTo>
                    <a:pt x="128" y="161"/>
                  </a:lnTo>
                  <a:lnTo>
                    <a:pt x="128" y="158"/>
                  </a:lnTo>
                  <a:lnTo>
                    <a:pt x="129" y="154"/>
                  </a:lnTo>
                  <a:lnTo>
                    <a:pt x="129" y="151"/>
                  </a:lnTo>
                  <a:lnTo>
                    <a:pt x="129" y="148"/>
                  </a:lnTo>
                  <a:lnTo>
                    <a:pt x="129" y="145"/>
                  </a:lnTo>
                  <a:lnTo>
                    <a:pt x="130" y="142"/>
                  </a:lnTo>
                  <a:lnTo>
                    <a:pt x="130" y="139"/>
                  </a:lnTo>
                  <a:lnTo>
                    <a:pt x="130" y="135"/>
                  </a:lnTo>
                  <a:lnTo>
                    <a:pt x="130" y="132"/>
                  </a:lnTo>
                  <a:lnTo>
                    <a:pt x="131" y="128"/>
                  </a:lnTo>
                  <a:lnTo>
                    <a:pt x="131" y="125"/>
                  </a:lnTo>
                  <a:lnTo>
                    <a:pt x="131" y="122"/>
                  </a:lnTo>
                  <a:lnTo>
                    <a:pt x="131" y="119"/>
                  </a:lnTo>
                  <a:lnTo>
                    <a:pt x="132" y="116"/>
                  </a:lnTo>
                  <a:lnTo>
                    <a:pt x="132" y="113"/>
                  </a:lnTo>
                  <a:lnTo>
                    <a:pt x="132" y="110"/>
                  </a:lnTo>
                  <a:lnTo>
                    <a:pt x="132" y="107"/>
                  </a:lnTo>
                  <a:lnTo>
                    <a:pt x="133" y="103"/>
                  </a:lnTo>
                  <a:lnTo>
                    <a:pt x="133" y="100"/>
                  </a:lnTo>
                  <a:lnTo>
                    <a:pt x="133" y="97"/>
                  </a:lnTo>
                  <a:lnTo>
                    <a:pt x="133" y="95"/>
                  </a:lnTo>
                  <a:lnTo>
                    <a:pt x="133" y="94"/>
                  </a:lnTo>
                  <a:lnTo>
                    <a:pt x="134" y="91"/>
                  </a:lnTo>
                  <a:lnTo>
                    <a:pt x="134" y="88"/>
                  </a:lnTo>
                  <a:lnTo>
                    <a:pt x="134" y="87"/>
                  </a:lnTo>
                  <a:lnTo>
                    <a:pt x="135" y="87"/>
                  </a:lnTo>
                  <a:lnTo>
                    <a:pt x="137" y="87"/>
                  </a:lnTo>
                  <a:lnTo>
                    <a:pt x="137" y="88"/>
                  </a:lnTo>
                  <a:lnTo>
                    <a:pt x="138" y="89"/>
                  </a:lnTo>
                  <a:lnTo>
                    <a:pt x="141" y="89"/>
                  </a:lnTo>
                  <a:lnTo>
                    <a:pt x="143" y="89"/>
                  </a:lnTo>
                  <a:lnTo>
                    <a:pt x="144" y="89"/>
                  </a:lnTo>
                  <a:lnTo>
                    <a:pt x="147" y="89"/>
                  </a:lnTo>
                  <a:lnTo>
                    <a:pt x="148" y="89"/>
                  </a:lnTo>
                  <a:lnTo>
                    <a:pt x="149" y="89"/>
                  </a:lnTo>
                  <a:lnTo>
                    <a:pt x="150" y="89"/>
                  </a:lnTo>
                  <a:lnTo>
                    <a:pt x="151" y="89"/>
                  </a:lnTo>
                  <a:lnTo>
                    <a:pt x="155" y="89"/>
                  </a:lnTo>
                  <a:lnTo>
                    <a:pt x="156" y="89"/>
                  </a:lnTo>
                  <a:lnTo>
                    <a:pt x="156" y="88"/>
                  </a:lnTo>
                  <a:lnTo>
                    <a:pt x="156" y="87"/>
                  </a:lnTo>
                  <a:lnTo>
                    <a:pt x="157" y="86"/>
                  </a:lnTo>
                  <a:lnTo>
                    <a:pt x="158" y="86"/>
                  </a:lnTo>
                  <a:lnTo>
                    <a:pt x="159" y="86"/>
                  </a:lnTo>
                  <a:lnTo>
                    <a:pt x="160" y="86"/>
                  </a:lnTo>
                  <a:lnTo>
                    <a:pt x="164" y="86"/>
                  </a:lnTo>
                  <a:lnTo>
                    <a:pt x="165" y="86"/>
                  </a:lnTo>
                  <a:lnTo>
                    <a:pt x="169" y="86"/>
                  </a:lnTo>
                  <a:lnTo>
                    <a:pt x="175" y="86"/>
                  </a:lnTo>
                  <a:lnTo>
                    <a:pt x="176" y="86"/>
                  </a:lnTo>
                  <a:lnTo>
                    <a:pt x="176" y="85"/>
                  </a:lnTo>
                  <a:lnTo>
                    <a:pt x="178" y="84"/>
                  </a:lnTo>
                  <a:lnTo>
                    <a:pt x="179" y="84"/>
                  </a:lnTo>
                  <a:lnTo>
                    <a:pt x="179" y="83"/>
                  </a:lnTo>
                  <a:lnTo>
                    <a:pt x="180" y="83"/>
                  </a:lnTo>
                  <a:lnTo>
                    <a:pt x="181" y="83"/>
                  </a:lnTo>
                  <a:lnTo>
                    <a:pt x="182" y="83"/>
                  </a:lnTo>
                  <a:lnTo>
                    <a:pt x="182" y="84"/>
                  </a:lnTo>
                  <a:lnTo>
                    <a:pt x="182" y="83"/>
                  </a:lnTo>
                  <a:lnTo>
                    <a:pt x="182" y="84"/>
                  </a:lnTo>
                  <a:lnTo>
                    <a:pt x="183" y="84"/>
                  </a:lnTo>
                  <a:lnTo>
                    <a:pt x="184" y="84"/>
                  </a:lnTo>
                  <a:lnTo>
                    <a:pt x="184" y="85"/>
                  </a:lnTo>
                  <a:lnTo>
                    <a:pt x="185" y="85"/>
                  </a:lnTo>
                  <a:lnTo>
                    <a:pt x="186" y="85"/>
                  </a:lnTo>
                  <a:lnTo>
                    <a:pt x="187" y="85"/>
                  </a:lnTo>
                  <a:lnTo>
                    <a:pt x="188" y="85"/>
                  </a:lnTo>
                  <a:lnTo>
                    <a:pt x="188" y="86"/>
                  </a:lnTo>
                  <a:lnTo>
                    <a:pt x="189" y="86"/>
                  </a:lnTo>
                  <a:lnTo>
                    <a:pt x="190" y="86"/>
                  </a:lnTo>
                  <a:lnTo>
                    <a:pt x="190" y="87"/>
                  </a:lnTo>
                  <a:lnTo>
                    <a:pt x="191" y="87"/>
                  </a:lnTo>
                  <a:lnTo>
                    <a:pt x="192" y="87"/>
                  </a:lnTo>
                  <a:lnTo>
                    <a:pt x="193" y="87"/>
                  </a:lnTo>
                  <a:lnTo>
                    <a:pt x="194" y="87"/>
                  </a:lnTo>
                  <a:lnTo>
                    <a:pt x="197" y="88"/>
                  </a:lnTo>
                  <a:lnTo>
                    <a:pt x="199" y="89"/>
                  </a:lnTo>
                  <a:lnTo>
                    <a:pt x="203" y="90"/>
                  </a:lnTo>
                  <a:lnTo>
                    <a:pt x="205" y="91"/>
                  </a:lnTo>
                  <a:lnTo>
                    <a:pt x="207" y="91"/>
                  </a:lnTo>
                  <a:lnTo>
                    <a:pt x="210" y="92"/>
                  </a:lnTo>
                  <a:lnTo>
                    <a:pt x="210" y="91"/>
                  </a:lnTo>
                  <a:lnTo>
                    <a:pt x="211" y="89"/>
                  </a:lnTo>
                  <a:lnTo>
                    <a:pt x="211" y="88"/>
                  </a:lnTo>
                  <a:lnTo>
                    <a:pt x="212" y="88"/>
                  </a:lnTo>
                  <a:lnTo>
                    <a:pt x="212" y="87"/>
                  </a:lnTo>
                  <a:lnTo>
                    <a:pt x="212" y="86"/>
                  </a:lnTo>
                  <a:lnTo>
                    <a:pt x="211" y="86"/>
                  </a:lnTo>
                  <a:lnTo>
                    <a:pt x="210" y="85"/>
                  </a:lnTo>
                  <a:lnTo>
                    <a:pt x="210" y="84"/>
                  </a:lnTo>
                  <a:lnTo>
                    <a:pt x="209" y="84"/>
                  </a:lnTo>
                  <a:lnTo>
                    <a:pt x="208" y="83"/>
                  </a:lnTo>
                  <a:lnTo>
                    <a:pt x="208" y="82"/>
                  </a:lnTo>
                  <a:lnTo>
                    <a:pt x="209" y="82"/>
                  </a:lnTo>
                  <a:lnTo>
                    <a:pt x="208" y="82"/>
                  </a:lnTo>
                  <a:lnTo>
                    <a:pt x="208" y="80"/>
                  </a:lnTo>
                  <a:lnTo>
                    <a:pt x="208" y="79"/>
                  </a:lnTo>
                  <a:lnTo>
                    <a:pt x="208" y="78"/>
                  </a:lnTo>
                  <a:lnTo>
                    <a:pt x="208" y="77"/>
                  </a:lnTo>
                  <a:lnTo>
                    <a:pt x="208" y="76"/>
                  </a:lnTo>
                  <a:lnTo>
                    <a:pt x="208" y="75"/>
                  </a:lnTo>
                  <a:lnTo>
                    <a:pt x="209" y="75"/>
                  </a:lnTo>
                  <a:lnTo>
                    <a:pt x="210" y="75"/>
                  </a:lnTo>
                  <a:lnTo>
                    <a:pt x="211" y="75"/>
                  </a:lnTo>
                  <a:lnTo>
                    <a:pt x="212" y="75"/>
                  </a:lnTo>
                  <a:lnTo>
                    <a:pt x="211" y="75"/>
                  </a:lnTo>
                  <a:lnTo>
                    <a:pt x="211" y="74"/>
                  </a:lnTo>
                  <a:lnTo>
                    <a:pt x="212" y="74"/>
                  </a:lnTo>
                  <a:lnTo>
                    <a:pt x="211" y="74"/>
                  </a:lnTo>
                  <a:lnTo>
                    <a:pt x="212" y="74"/>
                  </a:lnTo>
                  <a:lnTo>
                    <a:pt x="212" y="73"/>
                  </a:lnTo>
                  <a:lnTo>
                    <a:pt x="213" y="73"/>
                  </a:lnTo>
                  <a:lnTo>
                    <a:pt x="213" y="72"/>
                  </a:lnTo>
                  <a:lnTo>
                    <a:pt x="214" y="72"/>
                  </a:lnTo>
                  <a:lnTo>
                    <a:pt x="214" y="71"/>
                  </a:lnTo>
                  <a:lnTo>
                    <a:pt x="214" y="70"/>
                  </a:lnTo>
                  <a:lnTo>
                    <a:pt x="215" y="70"/>
                  </a:lnTo>
                  <a:lnTo>
                    <a:pt x="216" y="70"/>
                  </a:lnTo>
                  <a:lnTo>
                    <a:pt x="216" y="69"/>
                  </a:lnTo>
                  <a:lnTo>
                    <a:pt x="216" y="68"/>
                  </a:lnTo>
                  <a:lnTo>
                    <a:pt x="217" y="68"/>
                  </a:lnTo>
                  <a:lnTo>
                    <a:pt x="217" y="67"/>
                  </a:lnTo>
                  <a:lnTo>
                    <a:pt x="217" y="66"/>
                  </a:lnTo>
                  <a:lnTo>
                    <a:pt x="218" y="66"/>
                  </a:lnTo>
                  <a:lnTo>
                    <a:pt x="218" y="67"/>
                  </a:lnTo>
                  <a:lnTo>
                    <a:pt x="218" y="66"/>
                  </a:lnTo>
                  <a:lnTo>
                    <a:pt x="218" y="67"/>
                  </a:lnTo>
                  <a:lnTo>
                    <a:pt x="219" y="66"/>
                  </a:lnTo>
                  <a:lnTo>
                    <a:pt x="218" y="66"/>
                  </a:lnTo>
                  <a:lnTo>
                    <a:pt x="219" y="66"/>
                  </a:lnTo>
                  <a:lnTo>
                    <a:pt x="218" y="66"/>
                  </a:lnTo>
                  <a:lnTo>
                    <a:pt x="219" y="66"/>
                  </a:lnTo>
                  <a:lnTo>
                    <a:pt x="218" y="65"/>
                  </a:lnTo>
                  <a:lnTo>
                    <a:pt x="219" y="65"/>
                  </a:lnTo>
                  <a:lnTo>
                    <a:pt x="219" y="64"/>
                  </a:lnTo>
                  <a:lnTo>
                    <a:pt x="220" y="64"/>
                  </a:lnTo>
                  <a:lnTo>
                    <a:pt x="219" y="64"/>
                  </a:lnTo>
                  <a:lnTo>
                    <a:pt x="220" y="64"/>
                  </a:lnTo>
                  <a:lnTo>
                    <a:pt x="220" y="63"/>
                  </a:lnTo>
                  <a:lnTo>
                    <a:pt x="222" y="63"/>
                  </a:lnTo>
                  <a:lnTo>
                    <a:pt x="222" y="62"/>
                  </a:lnTo>
                  <a:lnTo>
                    <a:pt x="222" y="61"/>
                  </a:lnTo>
                  <a:lnTo>
                    <a:pt x="223" y="61"/>
                  </a:lnTo>
                  <a:lnTo>
                    <a:pt x="223" y="62"/>
                  </a:lnTo>
                  <a:lnTo>
                    <a:pt x="223" y="61"/>
                  </a:lnTo>
                  <a:lnTo>
                    <a:pt x="224" y="61"/>
                  </a:lnTo>
                  <a:lnTo>
                    <a:pt x="224" y="60"/>
                  </a:lnTo>
                  <a:lnTo>
                    <a:pt x="224" y="59"/>
                  </a:lnTo>
                  <a:lnTo>
                    <a:pt x="224" y="58"/>
                  </a:lnTo>
                  <a:lnTo>
                    <a:pt x="225" y="58"/>
                  </a:lnTo>
                  <a:lnTo>
                    <a:pt x="225" y="57"/>
                  </a:lnTo>
                  <a:lnTo>
                    <a:pt x="226" y="57"/>
                  </a:lnTo>
                  <a:lnTo>
                    <a:pt x="227" y="57"/>
                  </a:lnTo>
                  <a:lnTo>
                    <a:pt x="228" y="57"/>
                  </a:lnTo>
                  <a:lnTo>
                    <a:pt x="227" y="55"/>
                  </a:lnTo>
                  <a:lnTo>
                    <a:pt x="228" y="55"/>
                  </a:lnTo>
                  <a:lnTo>
                    <a:pt x="229" y="55"/>
                  </a:lnTo>
                  <a:lnTo>
                    <a:pt x="230" y="55"/>
                  </a:lnTo>
                  <a:lnTo>
                    <a:pt x="231" y="55"/>
                  </a:lnTo>
                  <a:lnTo>
                    <a:pt x="231" y="54"/>
                  </a:lnTo>
                  <a:lnTo>
                    <a:pt x="232" y="54"/>
                  </a:lnTo>
                  <a:lnTo>
                    <a:pt x="233" y="54"/>
                  </a:lnTo>
                  <a:lnTo>
                    <a:pt x="234" y="54"/>
                  </a:lnTo>
                  <a:lnTo>
                    <a:pt x="235" y="54"/>
                  </a:lnTo>
                  <a:lnTo>
                    <a:pt x="236" y="54"/>
                  </a:lnTo>
                  <a:lnTo>
                    <a:pt x="237" y="54"/>
                  </a:lnTo>
                  <a:lnTo>
                    <a:pt x="237" y="53"/>
                  </a:lnTo>
                  <a:lnTo>
                    <a:pt x="238" y="53"/>
                  </a:lnTo>
                  <a:lnTo>
                    <a:pt x="238" y="52"/>
                  </a:lnTo>
                  <a:lnTo>
                    <a:pt x="239" y="52"/>
                  </a:lnTo>
                  <a:lnTo>
                    <a:pt x="239" y="53"/>
                  </a:lnTo>
                  <a:lnTo>
                    <a:pt x="240" y="52"/>
                  </a:lnTo>
                  <a:lnTo>
                    <a:pt x="240" y="53"/>
                  </a:lnTo>
                  <a:lnTo>
                    <a:pt x="241" y="53"/>
                  </a:lnTo>
                  <a:lnTo>
                    <a:pt x="242" y="53"/>
                  </a:lnTo>
                  <a:lnTo>
                    <a:pt x="243" y="53"/>
                  </a:lnTo>
                  <a:lnTo>
                    <a:pt x="243" y="52"/>
                  </a:lnTo>
                  <a:lnTo>
                    <a:pt x="244" y="52"/>
                  </a:lnTo>
                  <a:lnTo>
                    <a:pt x="244" y="51"/>
                  </a:lnTo>
                  <a:lnTo>
                    <a:pt x="244" y="50"/>
                  </a:lnTo>
                  <a:lnTo>
                    <a:pt x="245" y="50"/>
                  </a:lnTo>
                  <a:lnTo>
                    <a:pt x="245" y="49"/>
                  </a:lnTo>
                  <a:lnTo>
                    <a:pt x="247" y="49"/>
                  </a:lnTo>
                  <a:lnTo>
                    <a:pt x="248" y="49"/>
                  </a:lnTo>
                  <a:lnTo>
                    <a:pt x="249" y="49"/>
                  </a:lnTo>
                  <a:lnTo>
                    <a:pt x="250" y="49"/>
                  </a:lnTo>
                  <a:lnTo>
                    <a:pt x="251" y="49"/>
                  </a:lnTo>
                  <a:lnTo>
                    <a:pt x="252" y="48"/>
                  </a:lnTo>
                  <a:lnTo>
                    <a:pt x="252" y="49"/>
                  </a:lnTo>
                  <a:lnTo>
                    <a:pt x="253" y="49"/>
                  </a:lnTo>
                  <a:lnTo>
                    <a:pt x="253" y="48"/>
                  </a:lnTo>
                  <a:lnTo>
                    <a:pt x="253" y="49"/>
                  </a:lnTo>
                  <a:lnTo>
                    <a:pt x="253" y="48"/>
                  </a:lnTo>
                  <a:lnTo>
                    <a:pt x="253" y="47"/>
                  </a:lnTo>
                  <a:lnTo>
                    <a:pt x="254" y="47"/>
                  </a:lnTo>
                  <a:lnTo>
                    <a:pt x="254" y="46"/>
                  </a:lnTo>
                  <a:lnTo>
                    <a:pt x="254" y="45"/>
                  </a:lnTo>
                  <a:lnTo>
                    <a:pt x="255" y="45"/>
                  </a:lnTo>
                  <a:lnTo>
                    <a:pt x="256" y="45"/>
                  </a:lnTo>
                  <a:lnTo>
                    <a:pt x="257" y="45"/>
                  </a:lnTo>
                  <a:lnTo>
                    <a:pt x="258" y="45"/>
                  </a:lnTo>
                  <a:lnTo>
                    <a:pt x="258" y="44"/>
                  </a:lnTo>
                  <a:lnTo>
                    <a:pt x="258" y="43"/>
                  </a:lnTo>
                  <a:lnTo>
                    <a:pt x="259" y="42"/>
                  </a:lnTo>
                  <a:lnTo>
                    <a:pt x="259" y="43"/>
                  </a:lnTo>
                  <a:lnTo>
                    <a:pt x="260" y="42"/>
                  </a:lnTo>
                  <a:lnTo>
                    <a:pt x="260" y="43"/>
                  </a:lnTo>
                  <a:lnTo>
                    <a:pt x="260" y="42"/>
                  </a:lnTo>
                  <a:lnTo>
                    <a:pt x="260" y="43"/>
                  </a:lnTo>
                  <a:lnTo>
                    <a:pt x="261" y="43"/>
                  </a:lnTo>
                  <a:lnTo>
                    <a:pt x="261" y="42"/>
                  </a:lnTo>
                  <a:lnTo>
                    <a:pt x="261" y="41"/>
                  </a:lnTo>
                  <a:lnTo>
                    <a:pt x="262" y="41"/>
                  </a:lnTo>
                  <a:lnTo>
                    <a:pt x="263" y="41"/>
                  </a:lnTo>
                  <a:lnTo>
                    <a:pt x="263" y="40"/>
                  </a:lnTo>
                  <a:lnTo>
                    <a:pt x="263" y="39"/>
                  </a:lnTo>
                  <a:lnTo>
                    <a:pt x="264" y="39"/>
                  </a:lnTo>
                  <a:lnTo>
                    <a:pt x="263" y="39"/>
                  </a:lnTo>
                  <a:lnTo>
                    <a:pt x="264" y="39"/>
                  </a:lnTo>
                  <a:lnTo>
                    <a:pt x="264" y="38"/>
                  </a:lnTo>
                  <a:lnTo>
                    <a:pt x="265" y="37"/>
                  </a:lnTo>
                  <a:lnTo>
                    <a:pt x="265" y="36"/>
                  </a:lnTo>
                  <a:lnTo>
                    <a:pt x="266" y="36"/>
                  </a:lnTo>
                  <a:lnTo>
                    <a:pt x="266" y="35"/>
                  </a:lnTo>
                  <a:lnTo>
                    <a:pt x="267" y="35"/>
                  </a:lnTo>
                  <a:lnTo>
                    <a:pt x="268" y="35"/>
                  </a:lnTo>
                  <a:lnTo>
                    <a:pt x="269" y="35"/>
                  </a:lnTo>
                  <a:lnTo>
                    <a:pt x="269" y="34"/>
                  </a:lnTo>
                  <a:lnTo>
                    <a:pt x="270" y="34"/>
                  </a:lnTo>
                  <a:lnTo>
                    <a:pt x="270" y="33"/>
                  </a:lnTo>
                  <a:lnTo>
                    <a:pt x="272" y="33"/>
                  </a:lnTo>
                  <a:lnTo>
                    <a:pt x="273" y="33"/>
                  </a:lnTo>
                  <a:lnTo>
                    <a:pt x="273" y="32"/>
                  </a:lnTo>
                  <a:lnTo>
                    <a:pt x="273" y="30"/>
                  </a:lnTo>
                  <a:lnTo>
                    <a:pt x="274" y="30"/>
                  </a:lnTo>
                  <a:lnTo>
                    <a:pt x="274" y="29"/>
                  </a:lnTo>
                  <a:lnTo>
                    <a:pt x="274" y="28"/>
                  </a:lnTo>
                  <a:lnTo>
                    <a:pt x="274" y="27"/>
                  </a:lnTo>
                  <a:lnTo>
                    <a:pt x="274" y="26"/>
                  </a:lnTo>
                  <a:lnTo>
                    <a:pt x="274" y="25"/>
                  </a:lnTo>
                  <a:lnTo>
                    <a:pt x="275" y="25"/>
                  </a:lnTo>
                  <a:lnTo>
                    <a:pt x="275" y="24"/>
                  </a:lnTo>
                  <a:lnTo>
                    <a:pt x="276" y="24"/>
                  </a:lnTo>
                  <a:lnTo>
                    <a:pt x="276" y="23"/>
                  </a:lnTo>
                  <a:lnTo>
                    <a:pt x="277" y="23"/>
                  </a:lnTo>
                  <a:lnTo>
                    <a:pt x="277" y="22"/>
                  </a:lnTo>
                  <a:lnTo>
                    <a:pt x="277" y="23"/>
                  </a:lnTo>
                  <a:lnTo>
                    <a:pt x="278" y="23"/>
                  </a:lnTo>
                  <a:lnTo>
                    <a:pt x="279" y="23"/>
                  </a:lnTo>
                  <a:lnTo>
                    <a:pt x="280" y="23"/>
                  </a:lnTo>
                  <a:lnTo>
                    <a:pt x="281" y="23"/>
                  </a:lnTo>
                  <a:lnTo>
                    <a:pt x="281" y="22"/>
                  </a:lnTo>
                  <a:lnTo>
                    <a:pt x="281" y="21"/>
                  </a:lnTo>
                  <a:lnTo>
                    <a:pt x="281" y="20"/>
                  </a:lnTo>
                  <a:lnTo>
                    <a:pt x="281" y="19"/>
                  </a:lnTo>
                  <a:lnTo>
                    <a:pt x="281" y="18"/>
                  </a:lnTo>
                  <a:lnTo>
                    <a:pt x="282" y="17"/>
                  </a:lnTo>
                  <a:lnTo>
                    <a:pt x="283" y="17"/>
                  </a:lnTo>
                  <a:lnTo>
                    <a:pt x="284" y="17"/>
                  </a:lnTo>
                  <a:lnTo>
                    <a:pt x="284" y="16"/>
                  </a:lnTo>
                  <a:lnTo>
                    <a:pt x="285" y="16"/>
                  </a:lnTo>
                  <a:lnTo>
                    <a:pt x="285" y="15"/>
                  </a:lnTo>
                  <a:lnTo>
                    <a:pt x="286" y="15"/>
                  </a:lnTo>
                  <a:lnTo>
                    <a:pt x="286" y="14"/>
                  </a:lnTo>
                  <a:lnTo>
                    <a:pt x="285" y="14"/>
                  </a:lnTo>
                  <a:lnTo>
                    <a:pt x="286" y="14"/>
                  </a:lnTo>
                  <a:lnTo>
                    <a:pt x="286" y="13"/>
                  </a:lnTo>
                  <a:lnTo>
                    <a:pt x="286" y="12"/>
                  </a:lnTo>
                  <a:lnTo>
                    <a:pt x="287" y="12"/>
                  </a:lnTo>
                  <a:lnTo>
                    <a:pt x="287" y="11"/>
                  </a:lnTo>
                  <a:lnTo>
                    <a:pt x="287" y="10"/>
                  </a:lnTo>
                  <a:lnTo>
                    <a:pt x="287" y="9"/>
                  </a:lnTo>
                  <a:lnTo>
                    <a:pt x="287" y="8"/>
                  </a:lnTo>
                  <a:lnTo>
                    <a:pt x="288" y="8"/>
                  </a:lnTo>
                  <a:lnTo>
                    <a:pt x="288" y="7"/>
                  </a:lnTo>
                  <a:lnTo>
                    <a:pt x="287" y="7"/>
                  </a:lnTo>
                  <a:lnTo>
                    <a:pt x="287" y="5"/>
                  </a:lnTo>
                  <a:lnTo>
                    <a:pt x="288" y="5"/>
                  </a:lnTo>
                  <a:lnTo>
                    <a:pt x="288" y="7"/>
                  </a:lnTo>
                  <a:lnTo>
                    <a:pt x="289" y="7"/>
                  </a:lnTo>
                  <a:lnTo>
                    <a:pt x="289" y="5"/>
                  </a:lnTo>
                  <a:lnTo>
                    <a:pt x="289" y="7"/>
                  </a:lnTo>
                  <a:lnTo>
                    <a:pt x="290" y="7"/>
                  </a:lnTo>
                  <a:lnTo>
                    <a:pt x="291" y="7"/>
                  </a:lnTo>
                  <a:lnTo>
                    <a:pt x="292" y="7"/>
                  </a:lnTo>
                  <a:lnTo>
                    <a:pt x="293" y="7"/>
                  </a:lnTo>
                  <a:lnTo>
                    <a:pt x="294" y="8"/>
                  </a:lnTo>
                  <a:lnTo>
                    <a:pt x="295" y="8"/>
                  </a:lnTo>
                  <a:lnTo>
                    <a:pt x="300" y="7"/>
                  </a:lnTo>
                  <a:lnTo>
                    <a:pt x="302" y="5"/>
                  </a:lnTo>
                  <a:lnTo>
                    <a:pt x="304" y="4"/>
                  </a:lnTo>
                  <a:lnTo>
                    <a:pt x="307" y="3"/>
                  </a:lnTo>
                  <a:lnTo>
                    <a:pt x="308" y="2"/>
                  </a:lnTo>
                  <a:lnTo>
                    <a:pt x="309" y="1"/>
                  </a:lnTo>
                  <a:lnTo>
                    <a:pt x="310" y="1"/>
                  </a:lnTo>
                  <a:lnTo>
                    <a:pt x="311" y="1"/>
                  </a:lnTo>
                  <a:lnTo>
                    <a:pt x="312" y="0"/>
                  </a:lnTo>
                  <a:lnTo>
                    <a:pt x="313" y="0"/>
                  </a:lnTo>
                  <a:lnTo>
                    <a:pt x="314" y="0"/>
                  </a:lnTo>
                  <a:lnTo>
                    <a:pt x="317" y="0"/>
                  </a:lnTo>
                  <a:lnTo>
                    <a:pt x="318" y="0"/>
                  </a:lnTo>
                  <a:lnTo>
                    <a:pt x="319" y="0"/>
                  </a:lnTo>
                  <a:lnTo>
                    <a:pt x="319" y="1"/>
                  </a:lnTo>
                  <a:close/>
                </a:path>
              </a:pathLst>
            </a:custGeom>
            <a:solidFill>
              <a:schemeClr val="accent6"/>
            </a:solidFill>
            <a:ln w="9525">
              <a:solidFill>
                <a:srgbClr val="FFFFFF"/>
              </a:solidFill>
              <a:round/>
              <a:headEnd/>
              <a:tailEnd/>
            </a:ln>
          </p:spPr>
          <p:txBody>
            <a:bodyPr/>
            <a:lstStyle/>
            <a:p>
              <a:pPr>
                <a:defRPr/>
              </a:pPr>
              <a:endParaRPr lang="en-US">
                <a:cs typeface="+mn-cs"/>
              </a:endParaRPr>
            </a:p>
          </p:txBody>
        </p:sp>
      </p:grpSp>
      <p:sp>
        <p:nvSpPr>
          <p:cNvPr id="2" name="Title 1"/>
          <p:cNvSpPr>
            <a:spLocks noGrp="1"/>
          </p:cNvSpPr>
          <p:nvPr>
            <p:ph type="title" idx="4294967295"/>
          </p:nvPr>
        </p:nvSpPr>
        <p:spPr>
          <a:xfrm>
            <a:off x="0" y="0"/>
            <a:ext cx="4489450" cy="1325563"/>
          </a:xfrm>
          <a:prstGeom prst="rect">
            <a:avLst/>
          </a:prstGeom>
        </p:spPr>
        <p:txBody>
          <a:bodyPr>
            <a:normAutofit/>
          </a:bodyPr>
          <a:lstStyle/>
          <a:p>
            <a:r>
              <a:rPr lang="pt-PT" sz="4200" noProof="0" dirty="0" smtClean="0"/>
              <a:t>Fecundidade por província</a:t>
            </a:r>
            <a:endParaRPr lang="pt-PT" sz="4200" noProof="0" dirty="0"/>
          </a:p>
        </p:txBody>
      </p:sp>
      <p:sp>
        <p:nvSpPr>
          <p:cNvPr id="65" name="TextBox 64"/>
          <p:cNvSpPr txBox="1"/>
          <p:nvPr/>
        </p:nvSpPr>
        <p:spPr>
          <a:xfrm>
            <a:off x="632838" y="2379953"/>
            <a:ext cx="2376608" cy="954107"/>
          </a:xfrm>
          <a:prstGeom prst="rect">
            <a:avLst/>
          </a:prstGeom>
          <a:noFill/>
        </p:spPr>
        <p:txBody>
          <a:bodyPr wrap="square" rtlCol="0">
            <a:spAutoFit/>
          </a:bodyPr>
          <a:lstStyle/>
          <a:p>
            <a:pPr algn="ctr"/>
            <a:r>
              <a:rPr lang="en-US" sz="2800" b="1" dirty="0" err="1" smtClean="0">
                <a:latin typeface="Calibri (Headings)"/>
              </a:rPr>
              <a:t>Moçambique</a:t>
            </a:r>
            <a:r>
              <a:rPr lang="en-US" sz="2800" b="1" dirty="0" smtClean="0">
                <a:latin typeface="Calibri (Headings)"/>
              </a:rPr>
              <a:t> </a:t>
            </a:r>
          </a:p>
          <a:p>
            <a:pPr algn="ctr"/>
            <a:r>
              <a:rPr lang="en-US" sz="2800" b="1" dirty="0" smtClean="0">
                <a:latin typeface="Calibri (Headings)"/>
              </a:rPr>
              <a:t>5,3</a:t>
            </a:r>
            <a:endParaRPr lang="en-US" sz="2800" b="1" dirty="0">
              <a:latin typeface="Calibri (Headings)"/>
            </a:endParaRPr>
          </a:p>
        </p:txBody>
      </p:sp>
      <p:sp>
        <p:nvSpPr>
          <p:cNvPr id="52" name="TextBox 32"/>
          <p:cNvSpPr txBox="1">
            <a:spLocks noChangeArrowheads="1"/>
          </p:cNvSpPr>
          <p:nvPr/>
        </p:nvSpPr>
        <p:spPr bwMode="auto">
          <a:xfrm>
            <a:off x="4497388" y="2901950"/>
            <a:ext cx="912812"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ea typeface="MS PGothic" panose="020B0600070205080204" pitchFamily="34" charset="-128"/>
              </a:rPr>
              <a:t>Manica</a:t>
            </a:r>
            <a:endParaRPr lang="en-US" altLang="en-US" sz="1800" dirty="0">
              <a:ea typeface="MS PGothic" panose="020B0600070205080204" pitchFamily="34" charset="-128"/>
            </a:endParaRPr>
          </a:p>
          <a:p>
            <a:pPr algn="ctr" eaLnBrk="1" hangingPunct="1">
              <a:lnSpc>
                <a:spcPct val="100000"/>
              </a:lnSpc>
              <a:spcBef>
                <a:spcPct val="0"/>
              </a:spcBef>
              <a:buFontTx/>
              <a:buNone/>
            </a:pPr>
            <a:r>
              <a:rPr lang="en-US" altLang="en-US" sz="1800" dirty="0" smtClean="0">
                <a:ea typeface="MS PGothic" panose="020B0600070205080204" pitchFamily="34" charset="-128"/>
              </a:rPr>
              <a:t>5,8</a:t>
            </a:r>
            <a:endParaRPr lang="en-US" altLang="en-US" sz="1800" dirty="0">
              <a:ea typeface="MS PGothic" panose="020B0600070205080204" pitchFamily="34" charset="-128"/>
            </a:endParaRPr>
          </a:p>
        </p:txBody>
      </p:sp>
      <p:sp>
        <p:nvSpPr>
          <p:cNvPr id="53" name="TextBox 33"/>
          <p:cNvSpPr txBox="1">
            <a:spLocks noChangeArrowheads="1"/>
          </p:cNvSpPr>
          <p:nvPr/>
        </p:nvSpPr>
        <p:spPr bwMode="auto">
          <a:xfrm>
            <a:off x="6327775" y="955675"/>
            <a:ext cx="106045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solidFill>
                  <a:schemeClr val="bg1"/>
                </a:solidFill>
                <a:ea typeface="MS PGothic" panose="020B0600070205080204" pitchFamily="34" charset="-128"/>
              </a:rPr>
              <a:t>Niassa</a:t>
            </a:r>
            <a:endParaRPr lang="en-US" altLang="en-US" sz="1800" dirty="0">
              <a:solidFill>
                <a:schemeClr val="bg1"/>
              </a:solidFill>
              <a:ea typeface="MS PGothic" panose="020B0600070205080204" pitchFamily="34" charset="-128"/>
            </a:endParaRPr>
          </a:p>
          <a:p>
            <a:pPr algn="ctr" eaLnBrk="1" hangingPunct="1">
              <a:lnSpc>
                <a:spcPct val="100000"/>
              </a:lnSpc>
              <a:spcBef>
                <a:spcPct val="0"/>
              </a:spcBef>
              <a:buFontTx/>
              <a:buNone/>
            </a:pPr>
            <a:r>
              <a:rPr lang="en-US" altLang="en-US" sz="1800" dirty="0" smtClean="0">
                <a:solidFill>
                  <a:schemeClr val="bg1"/>
                </a:solidFill>
                <a:ea typeface="MS PGothic" panose="020B0600070205080204" pitchFamily="34" charset="-128"/>
              </a:rPr>
              <a:t>6,6</a:t>
            </a:r>
            <a:endParaRPr lang="en-US" altLang="en-US" sz="1800" dirty="0">
              <a:solidFill>
                <a:schemeClr val="bg1"/>
              </a:solidFill>
              <a:ea typeface="MS PGothic" panose="020B0600070205080204" pitchFamily="34" charset="-128"/>
            </a:endParaRPr>
          </a:p>
        </p:txBody>
      </p:sp>
      <p:sp>
        <p:nvSpPr>
          <p:cNvPr id="54" name="TextBox 34"/>
          <p:cNvSpPr txBox="1">
            <a:spLocks noChangeArrowheads="1"/>
          </p:cNvSpPr>
          <p:nvPr/>
        </p:nvSpPr>
        <p:spPr bwMode="auto">
          <a:xfrm>
            <a:off x="7512050" y="430213"/>
            <a:ext cx="1058863"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a:solidFill>
                  <a:srgbClr val="FFFFFF"/>
                </a:solidFill>
                <a:ea typeface="MS PGothic" panose="020B0600070205080204" pitchFamily="34" charset="-128"/>
              </a:rPr>
              <a:t>Cabo Delgado</a:t>
            </a:r>
          </a:p>
          <a:p>
            <a:pPr algn="ctr" eaLnBrk="1" hangingPunct="1">
              <a:lnSpc>
                <a:spcPct val="100000"/>
              </a:lnSpc>
              <a:spcBef>
                <a:spcPct val="0"/>
              </a:spcBef>
              <a:buFontTx/>
              <a:buNone/>
            </a:pPr>
            <a:r>
              <a:rPr lang="en-US" altLang="en-US" sz="1800" dirty="0" smtClean="0">
                <a:solidFill>
                  <a:srgbClr val="FFFFFF"/>
                </a:solidFill>
                <a:ea typeface="MS PGothic" panose="020B0600070205080204" pitchFamily="34" charset="-128"/>
              </a:rPr>
              <a:t>5,6</a:t>
            </a:r>
            <a:endParaRPr lang="en-US" altLang="en-US" sz="1800" dirty="0">
              <a:solidFill>
                <a:srgbClr val="FFFFFF"/>
              </a:solidFill>
              <a:ea typeface="MS PGothic" panose="020B0600070205080204" pitchFamily="34" charset="-128"/>
            </a:endParaRPr>
          </a:p>
        </p:txBody>
      </p:sp>
      <p:sp>
        <p:nvSpPr>
          <p:cNvPr id="55" name="TextBox 35"/>
          <p:cNvSpPr txBox="1">
            <a:spLocks noChangeArrowheads="1"/>
          </p:cNvSpPr>
          <p:nvPr/>
        </p:nvSpPr>
        <p:spPr bwMode="auto">
          <a:xfrm>
            <a:off x="7537450" y="1663700"/>
            <a:ext cx="10588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solidFill>
                  <a:schemeClr val="bg1"/>
                </a:solidFill>
                <a:ea typeface="MS PGothic" panose="020B0600070205080204" pitchFamily="34" charset="-128"/>
              </a:rPr>
              <a:t>Nampula</a:t>
            </a:r>
            <a:endParaRPr lang="en-US" altLang="en-US" sz="1800" dirty="0">
              <a:solidFill>
                <a:schemeClr val="bg1"/>
              </a:solidFill>
              <a:ea typeface="MS PGothic" panose="020B0600070205080204" pitchFamily="34" charset="-128"/>
            </a:endParaRPr>
          </a:p>
          <a:p>
            <a:pPr algn="ctr" eaLnBrk="1" hangingPunct="1">
              <a:lnSpc>
                <a:spcPct val="100000"/>
              </a:lnSpc>
              <a:spcBef>
                <a:spcPct val="0"/>
              </a:spcBef>
              <a:buFontTx/>
              <a:buNone/>
            </a:pPr>
            <a:r>
              <a:rPr lang="en-US" altLang="en-US" sz="1800" dirty="0" smtClean="0">
                <a:solidFill>
                  <a:schemeClr val="bg1"/>
                </a:solidFill>
                <a:ea typeface="MS PGothic" panose="020B0600070205080204" pitchFamily="34" charset="-128"/>
              </a:rPr>
              <a:t>5,2</a:t>
            </a:r>
            <a:endParaRPr lang="en-US" altLang="en-US" sz="1800" dirty="0">
              <a:solidFill>
                <a:schemeClr val="bg1"/>
              </a:solidFill>
              <a:ea typeface="MS PGothic" panose="020B0600070205080204" pitchFamily="34" charset="-128"/>
            </a:endParaRPr>
          </a:p>
        </p:txBody>
      </p:sp>
      <p:sp>
        <p:nvSpPr>
          <p:cNvPr id="56" name="TextBox 36"/>
          <p:cNvSpPr txBox="1">
            <a:spLocks noChangeArrowheads="1"/>
          </p:cNvSpPr>
          <p:nvPr/>
        </p:nvSpPr>
        <p:spPr bwMode="auto">
          <a:xfrm>
            <a:off x="6507163" y="2240521"/>
            <a:ext cx="12223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solidFill>
                  <a:srgbClr val="FFFFFF"/>
                </a:solidFill>
                <a:ea typeface="MS PGothic" panose="020B0600070205080204" pitchFamily="34" charset="-128"/>
              </a:rPr>
              <a:t>Zambézia</a:t>
            </a:r>
            <a:endParaRPr lang="en-US" altLang="en-US" sz="1800" dirty="0">
              <a:solidFill>
                <a:srgbClr val="FFFFFF"/>
              </a:solidFill>
              <a:ea typeface="MS PGothic" panose="020B0600070205080204" pitchFamily="34" charset="-128"/>
            </a:endParaRPr>
          </a:p>
          <a:p>
            <a:pPr algn="ctr" eaLnBrk="1" hangingPunct="1">
              <a:lnSpc>
                <a:spcPct val="100000"/>
              </a:lnSpc>
              <a:spcBef>
                <a:spcPct val="0"/>
              </a:spcBef>
              <a:buFontTx/>
              <a:buNone/>
            </a:pPr>
            <a:r>
              <a:rPr lang="en-US" altLang="en-US" sz="1800" dirty="0" smtClean="0">
                <a:solidFill>
                  <a:srgbClr val="FFFFFF"/>
                </a:solidFill>
                <a:ea typeface="MS PGothic" panose="020B0600070205080204" pitchFamily="34" charset="-128"/>
              </a:rPr>
              <a:t>6,3</a:t>
            </a:r>
            <a:endParaRPr lang="en-US" altLang="en-US" sz="1800" dirty="0">
              <a:solidFill>
                <a:srgbClr val="FFFFFF"/>
              </a:solidFill>
              <a:ea typeface="MS PGothic" panose="020B0600070205080204" pitchFamily="34" charset="-128"/>
            </a:endParaRPr>
          </a:p>
        </p:txBody>
      </p:sp>
      <p:sp>
        <p:nvSpPr>
          <p:cNvPr id="57" name="TextBox 37"/>
          <p:cNvSpPr txBox="1">
            <a:spLocks noChangeArrowheads="1"/>
          </p:cNvSpPr>
          <p:nvPr/>
        </p:nvSpPr>
        <p:spPr bwMode="auto">
          <a:xfrm>
            <a:off x="4881563" y="1663700"/>
            <a:ext cx="10588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solidFill>
                  <a:schemeClr val="bg1"/>
                </a:solidFill>
                <a:ea typeface="MS PGothic" panose="020B0600070205080204" pitchFamily="34" charset="-128"/>
              </a:rPr>
              <a:t>Tete</a:t>
            </a:r>
            <a:endParaRPr lang="en-US" altLang="en-US" sz="1800" dirty="0">
              <a:solidFill>
                <a:schemeClr val="bg1"/>
              </a:solidFill>
              <a:ea typeface="MS PGothic" panose="020B0600070205080204" pitchFamily="34" charset="-128"/>
            </a:endParaRPr>
          </a:p>
          <a:p>
            <a:pPr algn="ctr" eaLnBrk="1" hangingPunct="1">
              <a:lnSpc>
                <a:spcPct val="100000"/>
              </a:lnSpc>
              <a:spcBef>
                <a:spcPct val="0"/>
              </a:spcBef>
              <a:buFontTx/>
              <a:buNone/>
            </a:pPr>
            <a:r>
              <a:rPr lang="en-US" altLang="en-US" sz="1800" dirty="0">
                <a:solidFill>
                  <a:schemeClr val="bg1"/>
                </a:solidFill>
                <a:ea typeface="MS PGothic" panose="020B0600070205080204" pitchFamily="34" charset="-128"/>
              </a:rPr>
              <a:t>6</a:t>
            </a:r>
            <a:r>
              <a:rPr lang="en-US" altLang="en-US" sz="1800" dirty="0" smtClean="0">
                <a:solidFill>
                  <a:schemeClr val="bg1"/>
                </a:solidFill>
                <a:ea typeface="MS PGothic" panose="020B0600070205080204" pitchFamily="34" charset="-128"/>
              </a:rPr>
              <a:t>,2</a:t>
            </a:r>
            <a:endParaRPr lang="en-US" altLang="en-US" sz="1800" dirty="0">
              <a:solidFill>
                <a:schemeClr val="bg1"/>
              </a:solidFill>
              <a:ea typeface="MS PGothic" panose="020B0600070205080204" pitchFamily="34" charset="-128"/>
            </a:endParaRPr>
          </a:p>
        </p:txBody>
      </p:sp>
      <p:sp>
        <p:nvSpPr>
          <p:cNvPr id="58" name="TextBox 39"/>
          <p:cNvSpPr txBox="1">
            <a:spLocks noChangeArrowheads="1"/>
          </p:cNvSpPr>
          <p:nvPr/>
        </p:nvSpPr>
        <p:spPr bwMode="auto">
          <a:xfrm>
            <a:off x="5624513" y="3168650"/>
            <a:ext cx="10588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solidFill>
                  <a:srgbClr val="FFFFFF"/>
                </a:solidFill>
                <a:ea typeface="MS PGothic" panose="020B0600070205080204" pitchFamily="34" charset="-128"/>
              </a:rPr>
              <a:t>Sofala</a:t>
            </a:r>
            <a:endParaRPr lang="en-US" altLang="en-US" sz="1800" dirty="0">
              <a:solidFill>
                <a:srgbClr val="FFFFFF"/>
              </a:solidFill>
              <a:ea typeface="MS PGothic" panose="020B0600070205080204" pitchFamily="34" charset="-128"/>
            </a:endParaRPr>
          </a:p>
          <a:p>
            <a:pPr algn="ctr" eaLnBrk="1" hangingPunct="1">
              <a:lnSpc>
                <a:spcPct val="100000"/>
              </a:lnSpc>
              <a:spcBef>
                <a:spcPct val="0"/>
              </a:spcBef>
              <a:buFontTx/>
              <a:buNone/>
            </a:pPr>
            <a:r>
              <a:rPr lang="en-US" altLang="en-US" sz="1800" dirty="0" smtClean="0">
                <a:solidFill>
                  <a:srgbClr val="FFFFFF"/>
                </a:solidFill>
                <a:ea typeface="MS PGothic" panose="020B0600070205080204" pitchFamily="34" charset="-128"/>
              </a:rPr>
              <a:t>6,0</a:t>
            </a:r>
            <a:endParaRPr lang="en-US" altLang="en-US" sz="1800" dirty="0">
              <a:solidFill>
                <a:srgbClr val="FFFFFF"/>
              </a:solidFill>
              <a:ea typeface="MS PGothic" panose="020B0600070205080204" pitchFamily="34" charset="-128"/>
            </a:endParaRPr>
          </a:p>
        </p:txBody>
      </p:sp>
      <p:sp>
        <p:nvSpPr>
          <p:cNvPr id="59" name="TextBox 40"/>
          <p:cNvSpPr txBox="1">
            <a:spLocks noChangeArrowheads="1"/>
          </p:cNvSpPr>
          <p:nvPr/>
        </p:nvSpPr>
        <p:spPr bwMode="auto">
          <a:xfrm>
            <a:off x="5448300" y="4608513"/>
            <a:ext cx="1058863"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ea typeface="MS PGothic" panose="020B0600070205080204" pitchFamily="34" charset="-128"/>
              </a:rPr>
              <a:t>Inham</a:t>
            </a:r>
            <a:r>
              <a:rPr lang="en-US" altLang="en-US" sz="1800" dirty="0">
                <a:ea typeface="MS PGothic" panose="020B0600070205080204" pitchFamily="34" charset="-128"/>
              </a:rPr>
              <a:t>-bane</a:t>
            </a:r>
          </a:p>
          <a:p>
            <a:pPr algn="ctr" eaLnBrk="1" hangingPunct="1">
              <a:lnSpc>
                <a:spcPct val="100000"/>
              </a:lnSpc>
              <a:spcBef>
                <a:spcPct val="0"/>
              </a:spcBef>
              <a:buFontTx/>
              <a:buNone/>
            </a:pPr>
            <a:r>
              <a:rPr lang="en-US" altLang="en-US" sz="1800" dirty="0" smtClean="0">
                <a:ea typeface="MS PGothic" panose="020B0600070205080204" pitchFamily="34" charset="-128"/>
              </a:rPr>
              <a:t>4,3</a:t>
            </a:r>
            <a:endParaRPr lang="en-US" altLang="en-US" sz="1800" dirty="0">
              <a:ea typeface="MS PGothic" panose="020B0600070205080204" pitchFamily="34" charset="-128"/>
            </a:endParaRPr>
          </a:p>
        </p:txBody>
      </p:sp>
      <p:sp>
        <p:nvSpPr>
          <p:cNvPr id="60" name="TextBox 41"/>
          <p:cNvSpPr txBox="1">
            <a:spLocks noChangeArrowheads="1"/>
          </p:cNvSpPr>
          <p:nvPr/>
        </p:nvSpPr>
        <p:spPr bwMode="auto">
          <a:xfrm>
            <a:off x="4565650" y="4833938"/>
            <a:ext cx="10588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a:solidFill>
                  <a:srgbClr val="FFFFFF"/>
                </a:solidFill>
                <a:ea typeface="MS PGothic" panose="020B0600070205080204" pitchFamily="34" charset="-128"/>
              </a:rPr>
              <a:t>Gaza</a:t>
            </a:r>
          </a:p>
          <a:p>
            <a:pPr algn="ctr" eaLnBrk="1" hangingPunct="1">
              <a:lnSpc>
                <a:spcPct val="100000"/>
              </a:lnSpc>
              <a:spcBef>
                <a:spcPct val="0"/>
              </a:spcBef>
              <a:buFontTx/>
              <a:buNone/>
            </a:pPr>
            <a:r>
              <a:rPr lang="en-US" altLang="en-US" sz="1800" dirty="0" smtClean="0">
                <a:solidFill>
                  <a:srgbClr val="FFFFFF"/>
                </a:solidFill>
                <a:ea typeface="MS PGothic" panose="020B0600070205080204" pitchFamily="34" charset="-128"/>
              </a:rPr>
              <a:t>4,7</a:t>
            </a:r>
            <a:endParaRPr lang="en-US" altLang="en-US" sz="1800" dirty="0">
              <a:solidFill>
                <a:srgbClr val="FFFFFF"/>
              </a:solidFill>
              <a:ea typeface="MS PGothic" panose="020B0600070205080204" pitchFamily="34" charset="-128"/>
            </a:endParaRPr>
          </a:p>
        </p:txBody>
      </p:sp>
      <p:sp>
        <p:nvSpPr>
          <p:cNvPr id="61" name="TextBox 42"/>
          <p:cNvSpPr txBox="1">
            <a:spLocks noChangeArrowheads="1"/>
          </p:cNvSpPr>
          <p:nvPr/>
        </p:nvSpPr>
        <p:spPr bwMode="auto">
          <a:xfrm>
            <a:off x="3754438" y="5894388"/>
            <a:ext cx="1168400"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a:ea typeface="MS PGothic" panose="020B0600070205080204" pitchFamily="34" charset="-128"/>
              </a:rPr>
              <a:t>Maputo </a:t>
            </a:r>
            <a:r>
              <a:rPr lang="en-US" altLang="en-US" sz="1800" dirty="0" err="1">
                <a:ea typeface="MS PGothic" panose="020B0600070205080204" pitchFamily="34" charset="-128"/>
              </a:rPr>
              <a:t>Província</a:t>
            </a:r>
            <a:endParaRPr lang="en-US" altLang="en-US" sz="1800" dirty="0">
              <a:ea typeface="MS PGothic" panose="020B0600070205080204" pitchFamily="34" charset="-128"/>
            </a:endParaRPr>
          </a:p>
          <a:p>
            <a:pPr algn="ctr" eaLnBrk="1" hangingPunct="1">
              <a:lnSpc>
                <a:spcPct val="100000"/>
              </a:lnSpc>
              <a:spcBef>
                <a:spcPct val="0"/>
              </a:spcBef>
              <a:buFontTx/>
              <a:buNone/>
            </a:pPr>
            <a:r>
              <a:rPr lang="en-US" altLang="en-US" sz="1800" dirty="0" smtClean="0">
                <a:ea typeface="MS PGothic" panose="020B0600070205080204" pitchFamily="34" charset="-128"/>
              </a:rPr>
              <a:t>3,4</a:t>
            </a:r>
            <a:endParaRPr lang="en-US" altLang="en-US" sz="1800" dirty="0">
              <a:ea typeface="MS PGothic" panose="020B0600070205080204" pitchFamily="34" charset="-128"/>
            </a:endParaRPr>
          </a:p>
        </p:txBody>
      </p:sp>
      <p:sp>
        <p:nvSpPr>
          <p:cNvPr id="62" name="TextBox 43"/>
          <p:cNvSpPr txBox="1">
            <a:spLocks noChangeArrowheads="1"/>
          </p:cNvSpPr>
          <p:nvPr/>
        </p:nvSpPr>
        <p:spPr bwMode="auto">
          <a:xfrm>
            <a:off x="5697538" y="6013450"/>
            <a:ext cx="10509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a:ea typeface="MS PGothic" panose="020B0600070205080204" pitchFamily="34" charset="-128"/>
              </a:rPr>
              <a:t>Maputo </a:t>
            </a:r>
            <a:r>
              <a:rPr lang="en-US" altLang="en-US" sz="1800" dirty="0" err="1">
                <a:ea typeface="MS PGothic" panose="020B0600070205080204" pitchFamily="34" charset="-128"/>
              </a:rPr>
              <a:t>Cidade</a:t>
            </a:r>
            <a:endParaRPr lang="en-US" altLang="en-US" sz="1800" dirty="0">
              <a:ea typeface="MS PGothic" panose="020B0600070205080204" pitchFamily="34" charset="-128"/>
            </a:endParaRPr>
          </a:p>
          <a:p>
            <a:pPr algn="ctr" eaLnBrk="1" hangingPunct="1">
              <a:lnSpc>
                <a:spcPct val="100000"/>
              </a:lnSpc>
              <a:spcBef>
                <a:spcPct val="0"/>
              </a:spcBef>
              <a:buFontTx/>
              <a:buNone/>
            </a:pPr>
            <a:r>
              <a:rPr lang="en-US" altLang="en-US" sz="1800" dirty="0" smtClean="0">
                <a:ea typeface="MS PGothic" panose="020B0600070205080204" pitchFamily="34" charset="-128"/>
              </a:rPr>
              <a:t>2,5</a:t>
            </a:r>
            <a:endParaRPr lang="en-US" altLang="en-US" sz="1800" dirty="0">
              <a:ea typeface="MS PGothic" panose="020B0600070205080204" pitchFamily="34" charset="-128"/>
            </a:endParaRPr>
          </a:p>
          <a:p>
            <a:pPr algn="ctr" eaLnBrk="1" hangingPunct="1">
              <a:lnSpc>
                <a:spcPct val="100000"/>
              </a:lnSpc>
              <a:spcBef>
                <a:spcPct val="0"/>
              </a:spcBef>
              <a:buFontTx/>
              <a:buNone/>
            </a:pPr>
            <a:endParaRPr lang="en-US" altLang="en-US" sz="1800" dirty="0">
              <a:ea typeface="MS PGothic" panose="020B0600070205080204" pitchFamily="34" charset="-128"/>
            </a:endParaRPr>
          </a:p>
        </p:txBody>
      </p:sp>
      <p:cxnSp>
        <p:nvCxnSpPr>
          <p:cNvPr id="63" name="Straight Connector 62"/>
          <p:cNvCxnSpPr/>
          <p:nvPr/>
        </p:nvCxnSpPr>
        <p:spPr>
          <a:xfrm>
            <a:off x="4740275" y="6188075"/>
            <a:ext cx="366713" cy="571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a:endCxn id="62" idx="1"/>
          </p:cNvCxnSpPr>
          <p:nvPr/>
        </p:nvCxnSpPr>
        <p:spPr>
          <a:xfrm>
            <a:off x="5348288" y="6521450"/>
            <a:ext cx="349250" cy="920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TextBox 82"/>
          <p:cNvSpPr txBox="1"/>
          <p:nvPr/>
        </p:nvSpPr>
        <p:spPr>
          <a:xfrm>
            <a:off x="18869" y="1278731"/>
            <a:ext cx="3872402" cy="646331"/>
          </a:xfrm>
          <a:prstGeom prst="rect">
            <a:avLst/>
          </a:prstGeom>
          <a:noFill/>
        </p:spPr>
        <p:txBody>
          <a:bodyPr wrap="square" rtlCol="0">
            <a:spAutoFit/>
          </a:bodyPr>
          <a:lstStyle/>
          <a:p>
            <a:pPr algn="ctr"/>
            <a:r>
              <a:rPr lang="en-US" i="1" dirty="0" err="1"/>
              <a:t>Número</a:t>
            </a:r>
            <a:r>
              <a:rPr lang="en-US" i="1" dirty="0"/>
              <a:t> de </a:t>
            </a:r>
            <a:r>
              <a:rPr lang="en-US" i="1" dirty="0" err="1"/>
              <a:t>filhos</a:t>
            </a:r>
            <a:r>
              <a:rPr lang="en-US" i="1" dirty="0"/>
              <a:t> </a:t>
            </a:r>
            <a:r>
              <a:rPr lang="en-US" i="1" dirty="0" err="1"/>
              <a:t>por</a:t>
            </a:r>
            <a:r>
              <a:rPr lang="en-US" i="1" dirty="0"/>
              <a:t> </a:t>
            </a:r>
            <a:r>
              <a:rPr lang="en-US" i="1" dirty="0" err="1"/>
              <a:t>mulher</a:t>
            </a:r>
            <a:r>
              <a:rPr lang="en-US" i="1" dirty="0"/>
              <a:t> </a:t>
            </a:r>
            <a:r>
              <a:rPr lang="en-US" i="1" dirty="0" smtClean="0"/>
              <a:t>(para </a:t>
            </a:r>
            <a:r>
              <a:rPr lang="en-US" i="1" dirty="0" err="1"/>
              <a:t>os</a:t>
            </a:r>
            <a:r>
              <a:rPr lang="en-US" i="1" dirty="0"/>
              <a:t> 3</a:t>
            </a:r>
            <a:r>
              <a:rPr lang="en-US" i="1" dirty="0" smtClean="0"/>
              <a:t> </a:t>
            </a:r>
            <a:r>
              <a:rPr lang="en-US" i="1" dirty="0" err="1"/>
              <a:t>anos</a:t>
            </a:r>
            <a:r>
              <a:rPr lang="en-US" i="1" dirty="0"/>
              <a:t> </a:t>
            </a:r>
            <a:r>
              <a:rPr lang="en-US" i="1" dirty="0" smtClean="0"/>
              <a:t>antes </a:t>
            </a:r>
            <a:r>
              <a:rPr lang="en-US" i="1" dirty="0"/>
              <a:t>d</a:t>
            </a:r>
            <a:r>
              <a:rPr lang="en-US" i="1" dirty="0" smtClean="0"/>
              <a:t>o </a:t>
            </a:r>
            <a:r>
              <a:rPr lang="en-US" i="1" dirty="0" err="1" smtClean="0"/>
              <a:t>inquérito</a:t>
            </a:r>
            <a:r>
              <a:rPr lang="en-US" i="1" dirty="0" smtClean="0"/>
              <a:t>)</a:t>
            </a:r>
            <a:endParaRPr lang="en-US" i="1" dirty="0"/>
          </a:p>
        </p:txBody>
      </p:sp>
      <p:cxnSp>
        <p:nvCxnSpPr>
          <p:cNvPr id="86" name="Straight Connector 85"/>
          <p:cNvCxnSpPr/>
          <p:nvPr/>
        </p:nvCxnSpPr>
        <p:spPr>
          <a:xfrm>
            <a:off x="5126565" y="3374546"/>
            <a:ext cx="366713" cy="571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70358246"/>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itle 1"/>
          <p:cNvSpPr>
            <a:spLocks noGrp="1"/>
          </p:cNvSpPr>
          <p:nvPr>
            <p:ph type="title"/>
          </p:nvPr>
        </p:nvSpPr>
        <p:spPr/>
        <p:txBody>
          <a:bodyPr/>
          <a:lstStyle/>
          <a:p>
            <a:pPr eaLnBrk="1" hangingPunct="1"/>
            <a:r>
              <a:rPr lang="pt-PT" altLang="en-US" dirty="0" smtClean="0"/>
              <a:t>O Inquérito</a:t>
            </a:r>
          </a:p>
        </p:txBody>
      </p:sp>
      <p:sp>
        <p:nvSpPr>
          <p:cNvPr id="14339" name="Content Placeholder 2"/>
          <p:cNvSpPr>
            <a:spLocks noGrp="1"/>
          </p:cNvSpPr>
          <p:nvPr>
            <p:ph idx="1"/>
          </p:nvPr>
        </p:nvSpPr>
        <p:spPr/>
        <p:txBody>
          <a:bodyPr/>
          <a:lstStyle/>
          <a:p>
            <a:pPr eaLnBrk="1" hangingPunct="1">
              <a:lnSpc>
                <a:spcPct val="100000"/>
              </a:lnSpc>
              <a:spcBef>
                <a:spcPct val="0"/>
              </a:spcBef>
              <a:spcAft>
                <a:spcPts val="600"/>
              </a:spcAft>
            </a:pPr>
            <a:r>
              <a:rPr lang="pt-PT" altLang="en-US" dirty="0" smtClean="0"/>
              <a:t>O IMASIDA é o quinto inquérito realizado no âmbito de </a:t>
            </a:r>
            <a:r>
              <a:rPr lang="pt-PT" altLang="en-US" dirty="0" err="1" smtClean="0"/>
              <a:t>The</a:t>
            </a:r>
            <a:r>
              <a:rPr lang="pt-PT" altLang="en-US" dirty="0" smtClean="0"/>
              <a:t> DHS </a:t>
            </a:r>
            <a:r>
              <a:rPr lang="pt-PT" altLang="en-US" dirty="0" err="1" smtClean="0"/>
              <a:t>Program</a:t>
            </a:r>
            <a:endParaRPr lang="pt-PT" altLang="en-US" dirty="0" smtClean="0"/>
          </a:p>
          <a:p>
            <a:pPr eaLnBrk="1" hangingPunct="1">
              <a:lnSpc>
                <a:spcPct val="100000"/>
              </a:lnSpc>
              <a:spcBef>
                <a:spcPct val="0"/>
              </a:spcBef>
              <a:spcAft>
                <a:spcPts val="600"/>
              </a:spcAft>
            </a:pPr>
            <a:r>
              <a:rPr lang="pt-PT" altLang="en-US" dirty="0" smtClean="0"/>
              <a:t>A amostra garante representatividade a nível nacional, provincial, urbano e rural. </a:t>
            </a:r>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rmAutofit/>
          </a:bodyPr>
          <a:lstStyle/>
          <a:p>
            <a:r>
              <a:rPr lang="pt-PT" sz="4200" noProof="0" dirty="0" smtClean="0"/>
              <a:t>Tendências na fecundidade</a:t>
            </a:r>
            <a:endParaRPr lang="pt-PT" sz="4200" noProof="0" dirty="0"/>
          </a:p>
        </p:txBody>
      </p:sp>
      <p:graphicFrame>
        <p:nvGraphicFramePr>
          <p:cNvPr id="11" name="Content Placeholder 10"/>
          <p:cNvGraphicFramePr>
            <a:graphicFrameLocks noGrp="1"/>
          </p:cNvGraphicFramePr>
          <p:nvPr>
            <p:ph idx="4294967295"/>
            <p:extLst/>
          </p:nvPr>
        </p:nvGraphicFramePr>
        <p:xfrm>
          <a:off x="752168" y="1567133"/>
          <a:ext cx="7886700" cy="528955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0" y="1210509"/>
            <a:ext cx="9144000" cy="381000"/>
          </a:xfrm>
          <a:prstGeom prst="rect">
            <a:avLst/>
          </a:prstGeom>
          <a:noFill/>
        </p:spPr>
        <p:txBody>
          <a:bodyPr wrap="square" rtlCol="0">
            <a:spAutoFit/>
          </a:bodyPr>
          <a:lstStyle/>
          <a:p>
            <a:pPr algn="ctr"/>
            <a:r>
              <a:rPr lang="en-US" i="1" dirty="0" err="1"/>
              <a:t>Número</a:t>
            </a:r>
            <a:r>
              <a:rPr lang="en-US" i="1" dirty="0"/>
              <a:t> de </a:t>
            </a:r>
            <a:r>
              <a:rPr lang="en-US" i="1" dirty="0" err="1"/>
              <a:t>filhos</a:t>
            </a:r>
            <a:r>
              <a:rPr lang="en-US" i="1" dirty="0"/>
              <a:t> </a:t>
            </a:r>
            <a:r>
              <a:rPr lang="en-US" i="1" dirty="0" err="1"/>
              <a:t>por</a:t>
            </a:r>
            <a:r>
              <a:rPr lang="en-US" i="1" dirty="0"/>
              <a:t> </a:t>
            </a:r>
            <a:r>
              <a:rPr lang="en-US" i="1" dirty="0" err="1"/>
              <a:t>mulher</a:t>
            </a:r>
            <a:r>
              <a:rPr lang="en-US" i="1" dirty="0"/>
              <a:t> </a:t>
            </a:r>
            <a:r>
              <a:rPr lang="en-US" i="1" dirty="0" smtClean="0"/>
              <a:t>(para </a:t>
            </a:r>
            <a:r>
              <a:rPr lang="en-US" i="1" dirty="0" err="1"/>
              <a:t>os</a:t>
            </a:r>
            <a:r>
              <a:rPr lang="en-US" i="1" dirty="0"/>
              <a:t> 3</a:t>
            </a:r>
            <a:r>
              <a:rPr lang="en-US" i="1" dirty="0" smtClean="0"/>
              <a:t> </a:t>
            </a:r>
            <a:r>
              <a:rPr lang="en-US" i="1" dirty="0" err="1"/>
              <a:t>anos</a:t>
            </a:r>
            <a:r>
              <a:rPr lang="en-US" i="1" dirty="0"/>
              <a:t> </a:t>
            </a:r>
            <a:r>
              <a:rPr lang="en-US" i="1" dirty="0" smtClean="0"/>
              <a:t>antes </a:t>
            </a:r>
            <a:r>
              <a:rPr lang="en-US" i="1" dirty="0"/>
              <a:t>d</a:t>
            </a:r>
            <a:r>
              <a:rPr lang="en-US" i="1" dirty="0" smtClean="0"/>
              <a:t>o </a:t>
            </a:r>
            <a:r>
              <a:rPr lang="en-US" i="1" dirty="0" err="1" smtClean="0"/>
              <a:t>inquérito</a:t>
            </a:r>
            <a:r>
              <a:rPr lang="en-US" i="1" dirty="0" smtClean="0"/>
              <a:t>)</a:t>
            </a:r>
            <a:endParaRPr lang="en-US" i="1" dirty="0"/>
          </a:p>
        </p:txBody>
      </p:sp>
    </p:spTree>
    <p:extLst>
      <p:ext uri="{BB962C8B-B14F-4D97-AF65-F5344CB8AC3E}">
        <p14:creationId xmlns:p14="http://schemas.microsoft.com/office/powerpoint/2010/main" val="661074102"/>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rmAutofit/>
          </a:bodyPr>
          <a:lstStyle/>
          <a:p>
            <a:r>
              <a:rPr lang="pt-PT" sz="4200" noProof="0" dirty="0" smtClean="0"/>
              <a:t>Comparação</a:t>
            </a:r>
            <a:r>
              <a:rPr lang="pt-PT" sz="4200" dirty="0" smtClean="0"/>
              <a:t> de Fecundidade</a:t>
            </a:r>
            <a:endParaRPr lang="pt-PT" sz="4200" noProof="0" dirty="0"/>
          </a:p>
        </p:txBody>
      </p:sp>
      <p:graphicFrame>
        <p:nvGraphicFramePr>
          <p:cNvPr id="11" name="Content Placeholder 10"/>
          <p:cNvGraphicFramePr>
            <a:graphicFrameLocks noGrp="1"/>
          </p:cNvGraphicFramePr>
          <p:nvPr>
            <p:ph idx="4294967295"/>
            <p:extLst/>
          </p:nvPr>
        </p:nvGraphicFramePr>
        <p:xfrm>
          <a:off x="163513" y="1592264"/>
          <a:ext cx="8980487" cy="4619406"/>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050880"/>
            <a:ext cx="9144000" cy="381000"/>
          </a:xfrm>
          <a:prstGeom prst="rect">
            <a:avLst/>
          </a:prstGeom>
          <a:noFill/>
        </p:spPr>
        <p:txBody>
          <a:bodyPr wrap="square" rtlCol="0">
            <a:spAutoFit/>
          </a:bodyPr>
          <a:lstStyle/>
          <a:p>
            <a:pPr algn="ctr"/>
            <a:endParaRPr lang="en-US" i="1" dirty="0"/>
          </a:p>
        </p:txBody>
      </p:sp>
      <p:sp>
        <p:nvSpPr>
          <p:cNvPr id="7" name="TextBox 6"/>
          <p:cNvSpPr txBox="1"/>
          <p:nvPr/>
        </p:nvSpPr>
        <p:spPr>
          <a:xfrm>
            <a:off x="0" y="1210509"/>
            <a:ext cx="9144000" cy="381000"/>
          </a:xfrm>
          <a:prstGeom prst="rect">
            <a:avLst/>
          </a:prstGeom>
          <a:noFill/>
        </p:spPr>
        <p:txBody>
          <a:bodyPr wrap="square" rtlCol="0">
            <a:spAutoFit/>
          </a:bodyPr>
          <a:lstStyle/>
          <a:p>
            <a:pPr algn="ctr"/>
            <a:r>
              <a:rPr lang="en-US" i="1" dirty="0" err="1"/>
              <a:t>Número</a:t>
            </a:r>
            <a:r>
              <a:rPr lang="en-US" i="1" dirty="0"/>
              <a:t> de </a:t>
            </a:r>
            <a:r>
              <a:rPr lang="en-US" i="1" dirty="0" err="1"/>
              <a:t>filhos</a:t>
            </a:r>
            <a:r>
              <a:rPr lang="en-US" i="1" dirty="0"/>
              <a:t> </a:t>
            </a:r>
            <a:r>
              <a:rPr lang="en-US" i="1" dirty="0" err="1"/>
              <a:t>por</a:t>
            </a:r>
            <a:r>
              <a:rPr lang="en-US" i="1" dirty="0"/>
              <a:t> </a:t>
            </a:r>
            <a:r>
              <a:rPr lang="en-US" i="1" dirty="0" err="1"/>
              <a:t>mulher</a:t>
            </a:r>
            <a:r>
              <a:rPr lang="en-US" i="1" dirty="0"/>
              <a:t> </a:t>
            </a:r>
            <a:r>
              <a:rPr lang="en-US" i="1" dirty="0" smtClean="0"/>
              <a:t>(para </a:t>
            </a:r>
            <a:r>
              <a:rPr lang="en-US" i="1" dirty="0" err="1"/>
              <a:t>os</a:t>
            </a:r>
            <a:r>
              <a:rPr lang="en-US" i="1" dirty="0"/>
              <a:t> 3</a:t>
            </a:r>
            <a:r>
              <a:rPr lang="en-US" i="1" dirty="0" smtClean="0"/>
              <a:t> </a:t>
            </a:r>
            <a:r>
              <a:rPr lang="en-US" i="1" dirty="0" err="1"/>
              <a:t>anos</a:t>
            </a:r>
            <a:r>
              <a:rPr lang="en-US" i="1" dirty="0"/>
              <a:t> </a:t>
            </a:r>
            <a:r>
              <a:rPr lang="en-US" i="1" dirty="0" smtClean="0"/>
              <a:t>antes </a:t>
            </a:r>
            <a:r>
              <a:rPr lang="en-US" i="1" dirty="0"/>
              <a:t>d</a:t>
            </a:r>
            <a:r>
              <a:rPr lang="en-US" i="1" dirty="0" smtClean="0"/>
              <a:t>o </a:t>
            </a:r>
            <a:r>
              <a:rPr lang="en-US" i="1" dirty="0" err="1" smtClean="0"/>
              <a:t>inquérito</a:t>
            </a:r>
            <a:r>
              <a:rPr lang="en-US" i="1" dirty="0" smtClean="0"/>
              <a:t>)</a:t>
            </a:r>
            <a:endParaRPr lang="en-US" i="1" dirty="0"/>
          </a:p>
        </p:txBody>
      </p:sp>
      <p:sp>
        <p:nvSpPr>
          <p:cNvPr id="3" name="TextBox 2"/>
          <p:cNvSpPr txBox="1"/>
          <p:nvPr/>
        </p:nvSpPr>
        <p:spPr>
          <a:xfrm>
            <a:off x="5545394" y="6211669"/>
            <a:ext cx="4085303" cy="646331"/>
          </a:xfrm>
          <a:prstGeom prst="rect">
            <a:avLst/>
          </a:prstGeom>
          <a:noFill/>
        </p:spPr>
        <p:txBody>
          <a:bodyPr wrap="square" rtlCol="0">
            <a:spAutoFit/>
          </a:bodyPr>
          <a:lstStyle/>
          <a:p>
            <a:r>
              <a:rPr lang="en-US" dirty="0" smtClean="0"/>
              <a:t>*Dados </a:t>
            </a:r>
            <a:r>
              <a:rPr lang="en-US" dirty="0" err="1" smtClean="0"/>
              <a:t>preliminários</a:t>
            </a:r>
            <a:r>
              <a:rPr lang="en-US" dirty="0" smtClean="0"/>
              <a:t> do </a:t>
            </a:r>
            <a:r>
              <a:rPr lang="en-US" dirty="0" err="1" smtClean="0"/>
              <a:t>relatório</a:t>
            </a:r>
            <a:r>
              <a:rPr lang="en-US" dirty="0" smtClean="0"/>
              <a:t> de </a:t>
            </a:r>
            <a:r>
              <a:rPr lang="en-US" dirty="0" err="1" smtClean="0"/>
              <a:t>indicadores</a:t>
            </a:r>
            <a:r>
              <a:rPr lang="en-US" dirty="0" smtClean="0"/>
              <a:t> </a:t>
            </a:r>
            <a:r>
              <a:rPr lang="en-US" dirty="0" err="1" smtClean="0"/>
              <a:t>básicos</a:t>
            </a:r>
            <a:endParaRPr lang="en-US" dirty="0"/>
          </a:p>
        </p:txBody>
      </p:sp>
    </p:spTree>
    <p:extLst>
      <p:ext uri="{BB962C8B-B14F-4D97-AF65-F5344CB8AC3E}">
        <p14:creationId xmlns:p14="http://schemas.microsoft.com/office/powerpoint/2010/main" val="3632515338"/>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1971542"/>
            <a:ext cx="3995774" cy="2679972"/>
          </a:xfrm>
          <a:prstGeom prst="rect">
            <a:avLst/>
          </a:prstGeom>
        </p:spPr>
        <p:txBody>
          <a:bodyPr vert="horz" lIns="91440" tIns="45720" rIns="91440" bIns="45720" rtlCol="0">
            <a:normAutofit fontScale="92500"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pt-PT" sz="2800" dirty="0" smtClean="0"/>
              <a:t>Níveis, tendências e padrões </a:t>
            </a:r>
            <a:r>
              <a:rPr lang="pt-PT" sz="2800" dirty="0" smtClean="0"/>
              <a:t>de fecundidade</a:t>
            </a:r>
            <a:endParaRPr lang="pt-PT" sz="2800" dirty="0" smtClean="0"/>
          </a:p>
          <a:p>
            <a:pPr>
              <a:lnSpc>
                <a:spcPct val="110000"/>
              </a:lnSpc>
              <a:spcBef>
                <a:spcPts val="0"/>
              </a:spcBef>
              <a:spcAft>
                <a:spcPts val="600"/>
              </a:spcAft>
              <a:buClr>
                <a:schemeClr val="tx1"/>
              </a:buClr>
            </a:pPr>
            <a:r>
              <a:rPr lang="pt-PT" sz="2800" b="1" dirty="0" smtClean="0">
                <a:solidFill>
                  <a:schemeClr val="tx2"/>
                </a:solidFill>
              </a:rPr>
              <a:t>Determinantes de fecundidade</a:t>
            </a:r>
          </a:p>
          <a:p>
            <a:pPr>
              <a:lnSpc>
                <a:spcPct val="110000"/>
              </a:lnSpc>
              <a:spcBef>
                <a:spcPts val="0"/>
              </a:spcBef>
              <a:spcAft>
                <a:spcPts val="600"/>
              </a:spcAft>
              <a:buClr>
                <a:schemeClr val="tx1"/>
              </a:buClr>
            </a:pPr>
            <a:r>
              <a:rPr lang="pt-PT" sz="2800" dirty="0" smtClean="0"/>
              <a:t>Preferências de fecundidade</a:t>
            </a:r>
          </a:p>
        </p:txBody>
      </p:sp>
    </p:spTree>
    <p:extLst>
      <p:ext uri="{BB962C8B-B14F-4D97-AF65-F5344CB8AC3E}">
        <p14:creationId xmlns:p14="http://schemas.microsoft.com/office/powerpoint/2010/main" val="1281489731"/>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rmAutofit/>
          </a:bodyPr>
          <a:lstStyle/>
          <a:p>
            <a:r>
              <a:rPr lang="pt-PT" sz="4200" noProof="0" dirty="0" smtClean="0"/>
              <a:t>Intervalo entre nascimentos</a:t>
            </a:r>
            <a:endParaRPr lang="pt-PT" sz="4200" noProof="0" dirty="0"/>
          </a:p>
        </p:txBody>
      </p:sp>
      <p:sp>
        <p:nvSpPr>
          <p:cNvPr id="3" name="Content Placeholder 2"/>
          <p:cNvSpPr>
            <a:spLocks noGrp="1"/>
          </p:cNvSpPr>
          <p:nvPr>
            <p:ph idx="4294967295"/>
          </p:nvPr>
        </p:nvSpPr>
        <p:spPr>
          <a:xfrm>
            <a:off x="1265237" y="1644189"/>
            <a:ext cx="6613525" cy="5016500"/>
          </a:xfrm>
          <a:prstGeom prst="rect">
            <a:avLst/>
          </a:prstGeom>
        </p:spPr>
        <p:txBody>
          <a:bodyPr>
            <a:normAutofit/>
          </a:bodyPr>
          <a:lstStyle/>
          <a:p>
            <a:pPr marL="0" indent="0" algn="ctr">
              <a:lnSpc>
                <a:spcPct val="120000"/>
              </a:lnSpc>
              <a:spcBef>
                <a:spcPts val="0"/>
              </a:spcBef>
              <a:spcAft>
                <a:spcPts val="600"/>
              </a:spcAft>
              <a:buNone/>
            </a:pPr>
            <a:r>
              <a:rPr lang="pt-PT" noProof="0" dirty="0" smtClean="0"/>
              <a:t>O intervalo entre nascimentos tem um efeito sobre a </a:t>
            </a:r>
            <a:r>
              <a:rPr lang="pt-PT" b="1" noProof="0" dirty="0" smtClean="0">
                <a:solidFill>
                  <a:schemeClr val="tx2"/>
                </a:solidFill>
              </a:rPr>
              <a:t>fecundidade</a:t>
            </a:r>
            <a:r>
              <a:rPr lang="pt-PT" noProof="0" dirty="0" smtClean="0"/>
              <a:t>, e igualmente sobre a </a:t>
            </a:r>
            <a:r>
              <a:rPr lang="pt-PT" b="1" noProof="0" dirty="0" smtClean="0">
                <a:solidFill>
                  <a:schemeClr val="tx2"/>
                </a:solidFill>
              </a:rPr>
              <a:t>saúde</a:t>
            </a:r>
            <a:r>
              <a:rPr lang="pt-PT" noProof="0" dirty="0" smtClean="0"/>
              <a:t> das mães e crianças. </a:t>
            </a:r>
          </a:p>
          <a:p>
            <a:pPr marL="0" indent="0" algn="ctr">
              <a:lnSpc>
                <a:spcPct val="120000"/>
              </a:lnSpc>
              <a:spcBef>
                <a:spcPts val="0"/>
              </a:spcBef>
              <a:spcAft>
                <a:spcPts val="600"/>
              </a:spcAft>
              <a:buNone/>
            </a:pPr>
            <a:endParaRPr lang="pt-PT" noProof="0" dirty="0" smtClean="0"/>
          </a:p>
          <a:p>
            <a:pPr marL="0" indent="0" algn="ctr">
              <a:lnSpc>
                <a:spcPct val="120000"/>
              </a:lnSpc>
              <a:spcBef>
                <a:spcPts val="0"/>
              </a:spcBef>
              <a:spcAft>
                <a:spcPts val="600"/>
              </a:spcAft>
              <a:buNone/>
            </a:pPr>
            <a:r>
              <a:rPr lang="pt-BR" dirty="0"/>
              <a:t>Em </a:t>
            </a:r>
            <a:r>
              <a:rPr lang="pt-BR" dirty="0" smtClean="0"/>
              <a:t>Moçambique, </a:t>
            </a:r>
            <a:r>
              <a:rPr lang="pt-BR" dirty="0"/>
              <a:t>o intervalo mediano entre nascimentos é de</a:t>
            </a:r>
            <a:r>
              <a:rPr lang="pt-BR" b="1" dirty="0"/>
              <a:t> </a:t>
            </a:r>
            <a:r>
              <a:rPr lang="pt-BR" b="1" dirty="0" smtClean="0">
                <a:solidFill>
                  <a:schemeClr val="tx2"/>
                </a:solidFill>
              </a:rPr>
              <a:t>31,9 </a:t>
            </a:r>
            <a:r>
              <a:rPr lang="pt-BR" b="1" dirty="0">
                <a:solidFill>
                  <a:schemeClr val="tx2"/>
                </a:solidFill>
              </a:rPr>
              <a:t>meses</a:t>
            </a:r>
            <a:r>
              <a:rPr lang="pt-BR" dirty="0"/>
              <a:t>. </a:t>
            </a:r>
            <a:endParaRPr lang="pt-PT" noProof="0" dirty="0"/>
          </a:p>
        </p:txBody>
      </p:sp>
    </p:spTree>
    <p:extLst>
      <p:ext uri="{BB962C8B-B14F-4D97-AF65-F5344CB8AC3E}">
        <p14:creationId xmlns:p14="http://schemas.microsoft.com/office/powerpoint/2010/main" val="1983194653"/>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rmAutofit/>
          </a:bodyPr>
          <a:lstStyle/>
          <a:p>
            <a:r>
              <a:rPr lang="pt-PT" sz="4200" dirty="0" smtClean="0"/>
              <a:t>Número de meses entre nascimentos</a:t>
            </a:r>
            <a:endParaRPr lang="pt-PT" sz="4200" noProof="0" dirty="0"/>
          </a:p>
        </p:txBody>
      </p:sp>
      <p:graphicFrame>
        <p:nvGraphicFramePr>
          <p:cNvPr id="8" name="Content Placeholder 7"/>
          <p:cNvGraphicFramePr>
            <a:graphicFrameLocks noGrp="1"/>
          </p:cNvGraphicFramePr>
          <p:nvPr>
            <p:ph idx="4294967295"/>
            <p:extLst/>
          </p:nvPr>
        </p:nvGraphicFramePr>
        <p:xfrm>
          <a:off x="0" y="1597025"/>
          <a:ext cx="6118225" cy="5260975"/>
        </p:xfrm>
        <a:graphic>
          <a:graphicData uri="http://schemas.openxmlformats.org/drawingml/2006/chart">
            <c:chart xmlns:c="http://schemas.openxmlformats.org/drawingml/2006/chart" xmlns:r="http://schemas.openxmlformats.org/officeDocument/2006/relationships" r:id="rId3"/>
          </a:graphicData>
        </a:graphic>
      </p:graphicFrame>
      <p:sp>
        <p:nvSpPr>
          <p:cNvPr id="10" name="Oval 9"/>
          <p:cNvSpPr/>
          <p:nvPr/>
        </p:nvSpPr>
        <p:spPr>
          <a:xfrm>
            <a:off x="5896897" y="1975354"/>
            <a:ext cx="2819400" cy="2590800"/>
          </a:xfrm>
          <a:prstGeom prst="ellipse">
            <a:avLst/>
          </a:prstGeom>
          <a:solidFill>
            <a:schemeClr val="tx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6224684" y="2534829"/>
            <a:ext cx="2385153" cy="2031325"/>
          </a:xfrm>
          <a:prstGeom prst="rect">
            <a:avLst/>
          </a:prstGeom>
          <a:noFill/>
        </p:spPr>
        <p:txBody>
          <a:bodyPr wrap="square" rtlCol="0">
            <a:spAutoFit/>
          </a:bodyPr>
          <a:lstStyle/>
          <a:p>
            <a:pPr algn="ctr"/>
            <a:r>
              <a:rPr lang="pt-PT" dirty="0" smtClean="0">
                <a:solidFill>
                  <a:schemeClr val="bg1"/>
                </a:solidFill>
              </a:rPr>
              <a:t> 19% de nascimentos ocorrem menos de 24 meses após o nascimento anterior, o que representa o maior risco. </a:t>
            </a:r>
            <a:br>
              <a:rPr lang="pt-PT" dirty="0" smtClean="0">
                <a:solidFill>
                  <a:schemeClr val="bg1"/>
                </a:solidFill>
              </a:rPr>
            </a:br>
            <a:endParaRPr lang="pt-PT" dirty="0" smtClean="0">
              <a:solidFill>
                <a:schemeClr val="bg1"/>
              </a:solidFill>
            </a:endParaRPr>
          </a:p>
        </p:txBody>
      </p:sp>
      <p:cxnSp>
        <p:nvCxnSpPr>
          <p:cNvPr id="9" name="Straight Connector 8"/>
          <p:cNvCxnSpPr>
            <a:stCxn id="10" idx="0"/>
          </p:cNvCxnSpPr>
          <p:nvPr/>
        </p:nvCxnSpPr>
        <p:spPr>
          <a:xfrm flipH="1">
            <a:off x="3524865" y="1975354"/>
            <a:ext cx="3781732" cy="1174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flipV="1">
            <a:off x="5206181" y="3853074"/>
            <a:ext cx="1474838" cy="5775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0" y="1210509"/>
            <a:ext cx="9144000" cy="369332"/>
          </a:xfrm>
          <a:prstGeom prst="rect">
            <a:avLst/>
          </a:prstGeom>
          <a:noFill/>
        </p:spPr>
        <p:txBody>
          <a:bodyPr wrap="square" rtlCol="0">
            <a:spAutoFit/>
          </a:bodyPr>
          <a:lstStyle/>
          <a:p>
            <a:pPr algn="ctr"/>
            <a:r>
              <a:rPr lang="pt-PT" i="1" dirty="0" smtClean="0">
                <a:latin typeface="+mn-lt"/>
              </a:rPr>
              <a:t>Distribuição percentual de nascimentos não primogénitos nos cinco anos anteriores ao inquérito</a:t>
            </a:r>
            <a:endParaRPr lang="pt-PT" i="1" dirty="0">
              <a:latin typeface="+mn-lt"/>
            </a:endParaRPr>
          </a:p>
        </p:txBody>
      </p:sp>
    </p:spTree>
    <p:extLst>
      <p:ext uri="{BB962C8B-B14F-4D97-AF65-F5344CB8AC3E}">
        <p14:creationId xmlns:p14="http://schemas.microsoft.com/office/powerpoint/2010/main" val="2962688080"/>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rmAutofit/>
          </a:bodyPr>
          <a:lstStyle/>
          <a:p>
            <a:r>
              <a:rPr lang="pt-PT" sz="4200" noProof="0" dirty="0" smtClean="0"/>
              <a:t>Gravidez e maternidade na adolescência</a:t>
            </a:r>
            <a:endParaRPr lang="pt-PT" sz="4200" noProof="0" dirty="0"/>
          </a:p>
        </p:txBody>
      </p:sp>
      <p:sp>
        <p:nvSpPr>
          <p:cNvPr id="3" name="Content Placeholder 2"/>
          <p:cNvSpPr>
            <a:spLocks noGrp="1"/>
          </p:cNvSpPr>
          <p:nvPr>
            <p:ph idx="4294967295"/>
          </p:nvPr>
        </p:nvSpPr>
        <p:spPr>
          <a:xfrm>
            <a:off x="1302057" y="1492814"/>
            <a:ext cx="6539885" cy="4373562"/>
          </a:xfrm>
          <a:prstGeom prst="rect">
            <a:avLst/>
          </a:prstGeom>
        </p:spPr>
        <p:txBody>
          <a:bodyPr>
            <a:normAutofit/>
          </a:bodyPr>
          <a:lstStyle/>
          <a:p>
            <a:pPr marL="0" indent="0" algn="ctr">
              <a:lnSpc>
                <a:spcPct val="120000"/>
              </a:lnSpc>
              <a:spcBef>
                <a:spcPts val="0"/>
              </a:spcBef>
              <a:spcAft>
                <a:spcPts val="600"/>
              </a:spcAft>
              <a:buNone/>
            </a:pPr>
            <a:r>
              <a:rPr lang="pt-PT" b="1" dirty="0" smtClean="0">
                <a:solidFill>
                  <a:schemeClr val="tx2"/>
                </a:solidFill>
              </a:rPr>
              <a:t>38</a:t>
            </a:r>
            <a:r>
              <a:rPr lang="pt-PT" b="1" noProof="0" dirty="0" smtClean="0">
                <a:solidFill>
                  <a:schemeClr val="tx2"/>
                </a:solidFill>
              </a:rPr>
              <a:t>% </a:t>
            </a:r>
            <a:r>
              <a:rPr lang="pt-PT" noProof="0" dirty="0" smtClean="0">
                <a:solidFill>
                  <a:schemeClr val="tx2"/>
                </a:solidFill>
              </a:rPr>
              <a:t>das mulheres jovens de</a:t>
            </a:r>
            <a:r>
              <a:rPr lang="pt-PT" noProof="0" dirty="0" smtClean="0"/>
              <a:t> 15-19 anos </a:t>
            </a:r>
            <a:r>
              <a:rPr lang="pt-PT" i="1" noProof="0" dirty="0" smtClean="0"/>
              <a:t>já tiveram um filho nascido vivo </a:t>
            </a:r>
            <a:r>
              <a:rPr lang="pt-PT" noProof="0" dirty="0" smtClean="0"/>
              <a:t>e </a:t>
            </a:r>
            <a:r>
              <a:rPr lang="pt-PT" b="1" dirty="0">
                <a:solidFill>
                  <a:schemeClr val="tx2"/>
                </a:solidFill>
              </a:rPr>
              <a:t>8</a:t>
            </a:r>
            <a:r>
              <a:rPr lang="pt-PT" b="1" noProof="0" dirty="0" smtClean="0">
                <a:solidFill>
                  <a:schemeClr val="tx2"/>
                </a:solidFill>
              </a:rPr>
              <a:t>% </a:t>
            </a:r>
            <a:r>
              <a:rPr lang="pt-PT" noProof="0" dirty="0" smtClean="0"/>
              <a:t>estão </a:t>
            </a:r>
            <a:r>
              <a:rPr lang="pt-PT" i="1" noProof="0" dirty="0" smtClean="0"/>
              <a:t>grávidas do primeiro filho</a:t>
            </a:r>
            <a:r>
              <a:rPr lang="pt-PT" noProof="0" dirty="0" smtClean="0"/>
              <a:t>.</a:t>
            </a:r>
          </a:p>
          <a:p>
            <a:pPr marL="0" indent="0" algn="ctr">
              <a:lnSpc>
                <a:spcPct val="120000"/>
              </a:lnSpc>
              <a:spcBef>
                <a:spcPts val="0"/>
              </a:spcBef>
              <a:spcAft>
                <a:spcPts val="600"/>
              </a:spcAft>
              <a:buNone/>
            </a:pPr>
            <a:r>
              <a:rPr lang="pt-PT" noProof="0" dirty="0" smtClean="0"/>
              <a:t> </a:t>
            </a:r>
          </a:p>
          <a:p>
            <a:pPr marL="0" indent="0" algn="ctr">
              <a:lnSpc>
                <a:spcPct val="120000"/>
              </a:lnSpc>
              <a:spcBef>
                <a:spcPts val="0"/>
              </a:spcBef>
              <a:spcAft>
                <a:spcPts val="600"/>
              </a:spcAft>
              <a:buNone/>
            </a:pPr>
            <a:r>
              <a:rPr lang="pt-PT" dirty="0" smtClean="0"/>
              <a:t>No total,</a:t>
            </a:r>
            <a:r>
              <a:rPr lang="pt-PT" b="1" dirty="0" smtClean="0">
                <a:solidFill>
                  <a:schemeClr val="tx2"/>
                </a:solidFill>
              </a:rPr>
              <a:t> 46% </a:t>
            </a:r>
            <a:r>
              <a:rPr lang="pt-PT" dirty="0" smtClean="0"/>
              <a:t>das mulheres jovens já </a:t>
            </a:r>
            <a:r>
              <a:rPr lang="pt-PT" i="1" dirty="0" smtClean="0"/>
              <a:t>iniciaram a vida reprodutiva.</a:t>
            </a:r>
            <a:endParaRPr lang="pt-PT" i="1" noProof="0" dirty="0"/>
          </a:p>
        </p:txBody>
      </p:sp>
    </p:spTree>
    <p:extLst>
      <p:ext uri="{BB962C8B-B14F-4D97-AF65-F5344CB8AC3E}">
        <p14:creationId xmlns:p14="http://schemas.microsoft.com/office/powerpoint/2010/main" val="3388780200"/>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Autofit/>
          </a:bodyPr>
          <a:lstStyle/>
          <a:p>
            <a:r>
              <a:rPr lang="pt-PT" sz="4200" dirty="0"/>
              <a:t>Gravidez e maternidade na </a:t>
            </a:r>
            <a:r>
              <a:rPr lang="pt-PT" sz="4200" dirty="0" smtClean="0"/>
              <a:t>adolescência por área de residência</a:t>
            </a:r>
            <a:endParaRPr lang="pt-PT" sz="4200" noProof="0" dirty="0"/>
          </a:p>
        </p:txBody>
      </p:sp>
      <p:graphicFrame>
        <p:nvGraphicFramePr>
          <p:cNvPr id="11" name="Content Placeholder 10"/>
          <p:cNvGraphicFramePr>
            <a:graphicFrameLocks noGrp="1"/>
          </p:cNvGraphicFramePr>
          <p:nvPr>
            <p:ph idx="4294967295"/>
            <p:extLst/>
          </p:nvPr>
        </p:nvGraphicFramePr>
        <p:xfrm>
          <a:off x="628650" y="1692393"/>
          <a:ext cx="7886700" cy="529272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95400"/>
            <a:ext cx="9144000" cy="369332"/>
          </a:xfrm>
          <a:prstGeom prst="rect">
            <a:avLst/>
          </a:prstGeom>
          <a:noFill/>
        </p:spPr>
        <p:txBody>
          <a:bodyPr wrap="square" rtlCol="0">
            <a:spAutoFit/>
          </a:bodyPr>
          <a:lstStyle/>
          <a:p>
            <a:pPr algn="ctr"/>
            <a:r>
              <a:rPr lang="pt-BR" i="1" dirty="0"/>
              <a:t>Percentagem de mulheres de 15-19 anos que já </a:t>
            </a:r>
            <a:r>
              <a:rPr lang="pt-BR" i="1" dirty="0" smtClean="0"/>
              <a:t>iniciaram a vida reprodutiva</a:t>
            </a:r>
            <a:endParaRPr lang="en-US" i="1" dirty="0"/>
          </a:p>
        </p:txBody>
      </p:sp>
    </p:spTree>
    <p:extLst>
      <p:ext uri="{BB962C8B-B14F-4D97-AF65-F5344CB8AC3E}">
        <p14:creationId xmlns:p14="http://schemas.microsoft.com/office/powerpoint/2010/main" val="1208642985"/>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Autofit/>
          </a:bodyPr>
          <a:lstStyle/>
          <a:p>
            <a:r>
              <a:rPr lang="pt-PT" sz="4200" dirty="0" smtClean="0"/>
              <a:t>Gravidez e maternidade na adolescência por nível de escolaridade</a:t>
            </a:r>
            <a:endParaRPr lang="pt-PT" sz="4200" noProof="0" dirty="0"/>
          </a:p>
        </p:txBody>
      </p:sp>
      <p:graphicFrame>
        <p:nvGraphicFramePr>
          <p:cNvPr id="11" name="Content Placeholder 10"/>
          <p:cNvGraphicFramePr>
            <a:graphicFrameLocks noGrp="1"/>
          </p:cNvGraphicFramePr>
          <p:nvPr>
            <p:ph idx="4294967295"/>
            <p:extLst/>
          </p:nvPr>
        </p:nvGraphicFramePr>
        <p:xfrm>
          <a:off x="628650" y="1651930"/>
          <a:ext cx="7886700" cy="529272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95400"/>
            <a:ext cx="9144000" cy="369332"/>
          </a:xfrm>
          <a:prstGeom prst="rect">
            <a:avLst/>
          </a:prstGeom>
          <a:noFill/>
        </p:spPr>
        <p:txBody>
          <a:bodyPr wrap="square" rtlCol="0">
            <a:spAutoFit/>
          </a:bodyPr>
          <a:lstStyle/>
          <a:p>
            <a:pPr algn="ctr"/>
            <a:r>
              <a:rPr lang="pt-BR" i="1" dirty="0"/>
              <a:t>Percentagem de mulheres de 15-19 anos que já </a:t>
            </a:r>
            <a:r>
              <a:rPr lang="pt-BR" i="1" dirty="0" smtClean="0"/>
              <a:t>iniciaram a vida reprodutiva</a:t>
            </a:r>
            <a:endParaRPr lang="en-US" i="1" dirty="0"/>
          </a:p>
        </p:txBody>
      </p:sp>
    </p:spTree>
    <p:extLst>
      <p:ext uri="{BB962C8B-B14F-4D97-AF65-F5344CB8AC3E}">
        <p14:creationId xmlns:p14="http://schemas.microsoft.com/office/powerpoint/2010/main" val="108711875"/>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Autofit/>
          </a:bodyPr>
          <a:lstStyle/>
          <a:p>
            <a:r>
              <a:rPr lang="pt-PT" sz="4200" dirty="0" smtClean="0"/>
              <a:t>Tendências na gravidez </a:t>
            </a:r>
            <a:r>
              <a:rPr lang="pt-PT" sz="4200" dirty="0"/>
              <a:t>e maternidade na </a:t>
            </a:r>
            <a:r>
              <a:rPr lang="pt-PT" sz="4200" dirty="0" smtClean="0"/>
              <a:t>adolescência</a:t>
            </a:r>
            <a:endParaRPr lang="pt-PT" sz="4200" noProof="0" dirty="0"/>
          </a:p>
        </p:txBody>
      </p:sp>
      <p:sp>
        <p:nvSpPr>
          <p:cNvPr id="4" name="TextBox 3"/>
          <p:cNvSpPr txBox="1"/>
          <p:nvPr/>
        </p:nvSpPr>
        <p:spPr>
          <a:xfrm>
            <a:off x="0" y="1295400"/>
            <a:ext cx="9144000" cy="369332"/>
          </a:xfrm>
          <a:prstGeom prst="rect">
            <a:avLst/>
          </a:prstGeom>
          <a:noFill/>
        </p:spPr>
        <p:txBody>
          <a:bodyPr wrap="square" rtlCol="0">
            <a:spAutoFit/>
          </a:bodyPr>
          <a:lstStyle/>
          <a:p>
            <a:pPr algn="ctr"/>
            <a:r>
              <a:rPr lang="pt-BR" i="1" dirty="0"/>
              <a:t>Percentagem de mulheres de 15-19 anos que já </a:t>
            </a:r>
            <a:r>
              <a:rPr lang="pt-BR" i="1" dirty="0" smtClean="0"/>
              <a:t>iniciaram a vida reprodutiva</a:t>
            </a:r>
            <a:endParaRPr lang="en-US" i="1" dirty="0"/>
          </a:p>
        </p:txBody>
      </p:sp>
      <p:graphicFrame>
        <p:nvGraphicFramePr>
          <p:cNvPr id="5" name="Content Placeholder 7"/>
          <p:cNvGraphicFramePr>
            <a:graphicFrameLocks/>
          </p:cNvGraphicFramePr>
          <p:nvPr>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179660802"/>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rmAutofit/>
          </a:bodyPr>
          <a:lstStyle/>
          <a:p>
            <a:r>
              <a:rPr lang="pt-PT" sz="4200" noProof="0" dirty="0" smtClean="0"/>
              <a:t>Estado civil actual</a:t>
            </a:r>
            <a:endParaRPr lang="pt-PT" sz="4200" noProof="0" dirty="0"/>
          </a:p>
        </p:txBody>
      </p:sp>
      <p:graphicFrame>
        <p:nvGraphicFramePr>
          <p:cNvPr id="7" name="Content Placeholder 6"/>
          <p:cNvGraphicFramePr>
            <a:graphicFrameLocks noGrp="1"/>
          </p:cNvGraphicFramePr>
          <p:nvPr>
            <p:ph idx="4294967295"/>
            <p:extLst/>
          </p:nvPr>
        </p:nvGraphicFramePr>
        <p:xfrm>
          <a:off x="0" y="1550988"/>
          <a:ext cx="9144000" cy="5307012"/>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 y="1030941"/>
            <a:ext cx="9144000" cy="369332"/>
          </a:xfrm>
          <a:prstGeom prst="rect">
            <a:avLst/>
          </a:prstGeom>
          <a:noFill/>
        </p:spPr>
        <p:txBody>
          <a:bodyPr wrap="square" rtlCol="0">
            <a:spAutoFit/>
          </a:bodyPr>
          <a:lstStyle/>
          <a:p>
            <a:pPr algn="ctr"/>
            <a:r>
              <a:rPr lang="pt-PT" i="1" dirty="0" smtClean="0"/>
              <a:t>Distribuição percentual de homens e mulheres de 15-49 anos</a:t>
            </a:r>
            <a:endParaRPr lang="pt-PT" i="1" dirty="0"/>
          </a:p>
        </p:txBody>
      </p:sp>
    </p:spTree>
    <p:extLst>
      <p:ext uri="{BB962C8B-B14F-4D97-AF65-F5344CB8AC3E}">
        <p14:creationId xmlns:p14="http://schemas.microsoft.com/office/powerpoint/2010/main" val="3156927775"/>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itle 1"/>
          <p:cNvSpPr>
            <a:spLocks noGrp="1"/>
          </p:cNvSpPr>
          <p:nvPr>
            <p:ph type="title"/>
          </p:nvPr>
        </p:nvSpPr>
        <p:spPr/>
        <p:txBody>
          <a:bodyPr/>
          <a:lstStyle/>
          <a:p>
            <a:pPr eaLnBrk="1" hangingPunct="1"/>
            <a:r>
              <a:rPr lang="pt-PT" altLang="en-US" dirty="0" smtClean="0"/>
              <a:t>Desenho da amostra</a:t>
            </a:r>
          </a:p>
        </p:txBody>
      </p:sp>
      <p:sp>
        <p:nvSpPr>
          <p:cNvPr id="3" name="Content Placeholder 2"/>
          <p:cNvSpPr>
            <a:spLocks noGrp="1"/>
          </p:cNvSpPr>
          <p:nvPr>
            <p:ph idx="1"/>
          </p:nvPr>
        </p:nvSpPr>
        <p:spPr/>
        <p:txBody>
          <a:bodyPr rtlCol="0">
            <a:normAutofit fontScale="85000" lnSpcReduction="20000"/>
          </a:bodyPr>
          <a:lstStyle/>
          <a:p>
            <a:pPr marL="0" indent="0" eaLnBrk="1" fontAlgn="auto" hangingPunct="1">
              <a:lnSpc>
                <a:spcPct val="110000"/>
              </a:lnSpc>
              <a:spcBef>
                <a:spcPts val="0"/>
              </a:spcBef>
              <a:spcAft>
                <a:spcPts val="600"/>
              </a:spcAft>
              <a:buFont typeface="Arial" panose="020B0604020202020204" pitchFamily="34" charset="0"/>
              <a:buNone/>
              <a:defRPr/>
            </a:pPr>
            <a:r>
              <a:rPr lang="pt-PT" sz="2800" b="1" dirty="0" smtClean="0">
                <a:solidFill>
                  <a:schemeClr val="tx2"/>
                </a:solidFill>
              </a:rPr>
              <a:t>Quadro de amostragem: </a:t>
            </a:r>
            <a:r>
              <a:rPr lang="pt-PT" sz="2800" dirty="0" smtClean="0"/>
              <a:t>3º Recenseamento Geral da População e Habitação de Moçambique 2007</a:t>
            </a:r>
          </a:p>
          <a:p>
            <a:pPr marL="0" indent="0" eaLnBrk="1" fontAlgn="auto" hangingPunct="1">
              <a:lnSpc>
                <a:spcPct val="110000"/>
              </a:lnSpc>
              <a:spcBef>
                <a:spcPts val="0"/>
              </a:spcBef>
              <a:spcAft>
                <a:spcPts val="600"/>
              </a:spcAft>
              <a:buFont typeface="Arial" panose="020B0604020202020204" pitchFamily="34" charset="0"/>
              <a:buNone/>
              <a:defRPr/>
            </a:pPr>
            <a:r>
              <a:rPr lang="pt-PT" sz="2800" b="1" dirty="0" smtClean="0">
                <a:solidFill>
                  <a:schemeClr val="tx2"/>
                </a:solidFill>
              </a:rPr>
              <a:t>Primeira etapa</a:t>
            </a:r>
            <a:r>
              <a:rPr lang="pt-PT" sz="2800" b="1" dirty="0" smtClean="0"/>
              <a:t>:</a:t>
            </a:r>
            <a:r>
              <a:rPr lang="pt-PT" sz="2800" dirty="0" smtClean="0"/>
              <a:t>  Selecção de 307 unidades primárias de amostragem </a:t>
            </a:r>
          </a:p>
          <a:p>
            <a:pPr marL="0" indent="0" eaLnBrk="1" fontAlgn="auto" hangingPunct="1">
              <a:lnSpc>
                <a:spcPct val="110000"/>
              </a:lnSpc>
              <a:spcBef>
                <a:spcPts val="0"/>
              </a:spcBef>
              <a:spcAft>
                <a:spcPts val="600"/>
              </a:spcAft>
              <a:buFont typeface="Arial" panose="020B0604020202020204" pitchFamily="34" charset="0"/>
              <a:buNone/>
              <a:defRPr/>
            </a:pPr>
            <a:r>
              <a:rPr lang="pt-PT" sz="2800" b="1" dirty="0" smtClean="0">
                <a:solidFill>
                  <a:schemeClr val="tx2"/>
                </a:solidFill>
              </a:rPr>
              <a:t>Segunda etapa:  </a:t>
            </a:r>
            <a:r>
              <a:rPr lang="pt-PT" sz="2800" dirty="0" smtClean="0"/>
              <a:t>Selecção de 134 áreas de enumeração (AE) na zona urbana e 173 AE na zona rural</a:t>
            </a:r>
          </a:p>
          <a:p>
            <a:pPr marL="0" indent="0" eaLnBrk="1" fontAlgn="auto" hangingPunct="1">
              <a:lnSpc>
                <a:spcPct val="110000"/>
              </a:lnSpc>
              <a:spcBef>
                <a:spcPts val="0"/>
              </a:spcBef>
              <a:spcAft>
                <a:spcPts val="600"/>
              </a:spcAft>
              <a:buFont typeface="Arial" panose="020B0604020202020204" pitchFamily="34" charset="0"/>
              <a:buNone/>
              <a:defRPr/>
            </a:pPr>
            <a:r>
              <a:rPr lang="pt-PT" sz="2800" b="1" dirty="0" smtClean="0">
                <a:solidFill>
                  <a:schemeClr val="tx2"/>
                </a:solidFill>
              </a:rPr>
              <a:t>Terceira </a:t>
            </a:r>
            <a:r>
              <a:rPr lang="pt-PT" sz="2800" b="1" dirty="0">
                <a:solidFill>
                  <a:schemeClr val="tx2"/>
                </a:solidFill>
              </a:rPr>
              <a:t>etapa:  </a:t>
            </a:r>
            <a:r>
              <a:rPr lang="pt-PT" sz="2800" dirty="0" smtClean="0"/>
              <a:t>Enumeração de 24 agregados familiares em cada uma das 307 AE (7.368 agregados familiares)</a:t>
            </a:r>
            <a:r>
              <a:rPr lang="pt-PT" sz="2800" dirty="0" smtClean="0">
                <a:solidFill>
                  <a:schemeClr val="bg1"/>
                </a:solidFill>
              </a:rPr>
              <a:t/>
            </a:r>
            <a:br>
              <a:rPr lang="pt-PT" sz="2800" dirty="0" smtClean="0">
                <a:solidFill>
                  <a:schemeClr val="bg1"/>
                </a:solidFill>
              </a:rPr>
            </a:br>
            <a:endParaRPr lang="pt-PT" sz="2800" b="1" dirty="0" smtClean="0">
              <a:solidFill>
                <a:schemeClr val="bg1"/>
              </a:solidFill>
            </a:endParaRPr>
          </a:p>
          <a:p>
            <a:pPr marL="0" indent="0">
              <a:lnSpc>
                <a:spcPct val="110000"/>
              </a:lnSpc>
              <a:spcBef>
                <a:spcPts val="0"/>
              </a:spcBef>
              <a:spcAft>
                <a:spcPts val="600"/>
              </a:spcAft>
              <a:buNone/>
              <a:defRPr/>
            </a:pPr>
            <a:r>
              <a:rPr lang="pt-PT" sz="2800" dirty="0" smtClean="0"/>
              <a:t>Agregados familiares seleccionados foram visitados e </a:t>
            </a:r>
            <a:r>
              <a:rPr lang="pt-PT" sz="2800" b="1" dirty="0">
                <a:solidFill>
                  <a:schemeClr val="tx2"/>
                </a:solidFill>
              </a:rPr>
              <a:t>todos os homens e mulheres de 15-59 </a:t>
            </a:r>
            <a:r>
              <a:rPr lang="pt-PT" sz="2800" b="1" dirty="0" smtClean="0">
                <a:solidFill>
                  <a:schemeClr val="tx2"/>
                </a:solidFill>
              </a:rPr>
              <a:t>anos </a:t>
            </a:r>
            <a:r>
              <a:rPr lang="pt-PT" sz="2800" dirty="0" smtClean="0"/>
              <a:t>foram entrevistados; </a:t>
            </a:r>
            <a:r>
              <a:rPr lang="pt-PT" sz="2800" b="1" dirty="0" smtClean="0">
                <a:solidFill>
                  <a:schemeClr val="tx2"/>
                </a:solidFill>
              </a:rPr>
              <a:t>todos os homens e mulheres de 15-59 anos e crianças de 6-23 meses </a:t>
            </a:r>
            <a:r>
              <a:rPr lang="pt-PT" sz="2800" dirty="0" smtClean="0"/>
              <a:t>foram elegíveis para a recolha de sangue para posterior testagem do HIV.</a:t>
            </a:r>
            <a:endParaRPr lang="pt-PT" sz="2800" b="1" dirty="0" smtClean="0"/>
          </a:p>
        </p:txBody>
      </p:sp>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rmAutofit/>
          </a:bodyPr>
          <a:lstStyle/>
          <a:p>
            <a:r>
              <a:rPr lang="pt-PT" sz="4200" noProof="0" dirty="0" smtClean="0"/>
              <a:t>Poligamia</a:t>
            </a:r>
            <a:endParaRPr lang="pt-PT" sz="4200" noProof="0" dirty="0"/>
          </a:p>
        </p:txBody>
      </p:sp>
      <p:graphicFrame>
        <p:nvGraphicFramePr>
          <p:cNvPr id="11" name="Content Placeholder 10"/>
          <p:cNvGraphicFramePr>
            <a:graphicFrameLocks noGrp="1"/>
          </p:cNvGraphicFramePr>
          <p:nvPr>
            <p:ph idx="4294967295"/>
            <p:extLst/>
          </p:nvPr>
        </p:nvGraphicFramePr>
        <p:xfrm>
          <a:off x="628650" y="1341604"/>
          <a:ext cx="7886700" cy="5332412"/>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341604"/>
            <a:ext cx="9144000" cy="646331"/>
          </a:xfrm>
          <a:prstGeom prst="rect">
            <a:avLst/>
          </a:prstGeom>
          <a:noFill/>
        </p:spPr>
        <p:txBody>
          <a:bodyPr wrap="square" rtlCol="0">
            <a:spAutoFit/>
          </a:bodyPr>
          <a:lstStyle/>
          <a:p>
            <a:pPr algn="ctr"/>
            <a:r>
              <a:rPr lang="pt-PT" i="1" dirty="0" smtClean="0"/>
              <a:t>Percentagem de homens e mulheres </a:t>
            </a:r>
            <a:r>
              <a:rPr lang="pt-PT" i="1" dirty="0" err="1" smtClean="0"/>
              <a:t>actualmente</a:t>
            </a:r>
            <a:r>
              <a:rPr lang="pt-PT" i="1" dirty="0" smtClean="0"/>
              <a:t> casados de 15-49 anos que encontram-se em uniões poligâmicas</a:t>
            </a:r>
            <a:endParaRPr lang="pt-PT" i="1" dirty="0"/>
          </a:p>
        </p:txBody>
      </p:sp>
    </p:spTree>
    <p:extLst>
      <p:ext uri="{BB962C8B-B14F-4D97-AF65-F5344CB8AC3E}">
        <p14:creationId xmlns:p14="http://schemas.microsoft.com/office/powerpoint/2010/main" val="211011346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rmAutofit/>
          </a:bodyPr>
          <a:lstStyle/>
          <a:p>
            <a:r>
              <a:rPr lang="pt-PT" sz="4200" noProof="0" dirty="0" smtClean="0"/>
              <a:t>Idade mediana na primeira </a:t>
            </a:r>
            <a:r>
              <a:rPr lang="pt-BR" sz="4200" dirty="0"/>
              <a:t>relação </a:t>
            </a:r>
            <a:r>
              <a:rPr lang="pt-BR" sz="4200" dirty="0" smtClean="0"/>
              <a:t>sexuale no primeiro casamento</a:t>
            </a:r>
            <a:endParaRPr lang="pt-PT" sz="4200" noProof="0" dirty="0"/>
          </a:p>
        </p:txBody>
      </p:sp>
      <p:graphicFrame>
        <p:nvGraphicFramePr>
          <p:cNvPr id="11" name="Content Placeholder 10"/>
          <p:cNvGraphicFramePr>
            <a:graphicFrameLocks noGrp="1"/>
          </p:cNvGraphicFramePr>
          <p:nvPr>
            <p:ph idx="4294967295"/>
            <p:extLst/>
          </p:nvPr>
        </p:nvGraphicFramePr>
        <p:xfrm>
          <a:off x="457200" y="1665288"/>
          <a:ext cx="8229600" cy="5192712"/>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82510"/>
            <a:ext cx="9144000" cy="369332"/>
          </a:xfrm>
          <a:prstGeom prst="rect">
            <a:avLst/>
          </a:prstGeom>
          <a:noFill/>
        </p:spPr>
        <p:txBody>
          <a:bodyPr wrap="square" rtlCol="0">
            <a:spAutoFit/>
          </a:bodyPr>
          <a:lstStyle/>
          <a:p>
            <a:pPr algn="ctr"/>
            <a:r>
              <a:rPr lang="pt-PT" i="1" dirty="0" smtClean="0"/>
              <a:t>Entre homens e mulheres de 25-59 anos</a:t>
            </a:r>
            <a:endParaRPr lang="pt-PT" b="1" i="1" dirty="0">
              <a:solidFill>
                <a:srgbClr val="FF0000"/>
              </a:solidFill>
            </a:endParaRPr>
          </a:p>
        </p:txBody>
      </p:sp>
    </p:spTree>
    <p:extLst>
      <p:ext uri="{BB962C8B-B14F-4D97-AF65-F5344CB8AC3E}">
        <p14:creationId xmlns:p14="http://schemas.microsoft.com/office/powerpoint/2010/main" val="696388293"/>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rmAutofit/>
          </a:bodyPr>
          <a:lstStyle/>
          <a:p>
            <a:r>
              <a:rPr lang="pt-PT" sz="4200" noProof="0" dirty="0" smtClean="0"/>
              <a:t>Idade na primeira relação sexual</a:t>
            </a:r>
            <a:endParaRPr lang="pt-PT" sz="4200" noProof="0" dirty="0"/>
          </a:p>
        </p:txBody>
      </p:sp>
      <p:graphicFrame>
        <p:nvGraphicFramePr>
          <p:cNvPr id="11" name="Content Placeholder 10"/>
          <p:cNvGraphicFramePr>
            <a:graphicFrameLocks noGrp="1"/>
          </p:cNvGraphicFramePr>
          <p:nvPr>
            <p:ph idx="4294967295"/>
            <p:extLst/>
          </p:nvPr>
        </p:nvGraphicFramePr>
        <p:xfrm>
          <a:off x="436562" y="1531535"/>
          <a:ext cx="8270875" cy="5332413"/>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55700"/>
            <a:ext cx="9144000" cy="369332"/>
          </a:xfrm>
          <a:prstGeom prst="rect">
            <a:avLst/>
          </a:prstGeom>
          <a:noFill/>
        </p:spPr>
        <p:txBody>
          <a:bodyPr wrap="square" rtlCol="0">
            <a:spAutoFit/>
          </a:bodyPr>
          <a:lstStyle/>
          <a:p>
            <a:pPr algn="ctr"/>
            <a:r>
              <a:rPr lang="en-US" i="1" dirty="0" err="1" smtClean="0"/>
              <a:t>Percentagem</a:t>
            </a:r>
            <a:r>
              <a:rPr lang="en-US" i="1" dirty="0" smtClean="0"/>
              <a:t> de </a:t>
            </a:r>
            <a:r>
              <a:rPr lang="en-US" i="1" dirty="0" err="1" smtClean="0"/>
              <a:t>homens</a:t>
            </a:r>
            <a:r>
              <a:rPr lang="en-US" i="1" dirty="0" smtClean="0"/>
              <a:t> e </a:t>
            </a:r>
            <a:r>
              <a:rPr lang="en-US" i="1" dirty="0" err="1" smtClean="0"/>
              <a:t>mulheres</a:t>
            </a:r>
            <a:r>
              <a:rPr lang="en-US" i="1" dirty="0" smtClean="0"/>
              <a:t> de 25-59 </a:t>
            </a:r>
            <a:r>
              <a:rPr lang="en-US" i="1" dirty="0" err="1" smtClean="0"/>
              <a:t>anos</a:t>
            </a:r>
            <a:r>
              <a:rPr lang="en-US" i="1" dirty="0" smtClean="0"/>
              <a:t> que </a:t>
            </a:r>
            <a:r>
              <a:rPr lang="en-US" i="1" dirty="0" err="1" smtClean="0"/>
              <a:t>iniciaram</a:t>
            </a:r>
            <a:r>
              <a:rPr lang="en-US" i="1" dirty="0" smtClean="0"/>
              <a:t> a actividade sexual antes dos: </a:t>
            </a:r>
            <a:endParaRPr lang="en-US" i="1" dirty="0"/>
          </a:p>
        </p:txBody>
      </p:sp>
    </p:spTree>
    <p:extLst>
      <p:ext uri="{BB962C8B-B14F-4D97-AF65-F5344CB8AC3E}">
        <p14:creationId xmlns:p14="http://schemas.microsoft.com/office/powerpoint/2010/main" val="49747449"/>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1971542"/>
            <a:ext cx="3995774" cy="2679972"/>
          </a:xfrm>
          <a:prstGeom prst="rect">
            <a:avLst/>
          </a:prstGeom>
        </p:spPr>
        <p:txBody>
          <a:bodyPr vert="horz" lIns="91440" tIns="45720" rIns="91440" bIns="45720" rtlCol="0">
            <a:normAutofit fontScale="92500"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pt-PT" sz="2800" dirty="0" smtClean="0"/>
              <a:t>Níveis, tendências e padrões </a:t>
            </a:r>
            <a:r>
              <a:rPr lang="pt-PT" sz="2800" dirty="0" smtClean="0"/>
              <a:t>de fecundidade</a:t>
            </a:r>
            <a:endParaRPr lang="pt-PT" sz="2800" dirty="0" smtClean="0"/>
          </a:p>
          <a:p>
            <a:pPr>
              <a:lnSpc>
                <a:spcPct val="110000"/>
              </a:lnSpc>
              <a:spcBef>
                <a:spcPts val="0"/>
              </a:spcBef>
              <a:spcAft>
                <a:spcPts val="600"/>
              </a:spcAft>
              <a:buClr>
                <a:schemeClr val="tx1"/>
              </a:buClr>
            </a:pPr>
            <a:r>
              <a:rPr lang="pt-PT" sz="2800" dirty="0" smtClean="0"/>
              <a:t>Determinantes de fecundidade</a:t>
            </a:r>
          </a:p>
          <a:p>
            <a:pPr>
              <a:lnSpc>
                <a:spcPct val="110000"/>
              </a:lnSpc>
              <a:spcBef>
                <a:spcPts val="0"/>
              </a:spcBef>
              <a:spcAft>
                <a:spcPts val="600"/>
              </a:spcAft>
              <a:buClr>
                <a:schemeClr val="tx1"/>
              </a:buClr>
            </a:pPr>
            <a:r>
              <a:rPr lang="pt-PT" sz="2800" b="1" dirty="0" smtClean="0">
                <a:solidFill>
                  <a:schemeClr val="tx2"/>
                </a:solidFill>
              </a:rPr>
              <a:t>Preferências de fecundidade</a:t>
            </a:r>
          </a:p>
        </p:txBody>
      </p:sp>
    </p:spTree>
    <p:extLst>
      <p:ext uri="{BB962C8B-B14F-4D97-AF65-F5344CB8AC3E}">
        <p14:creationId xmlns:p14="http://schemas.microsoft.com/office/powerpoint/2010/main" val="3961548146"/>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rmAutofit/>
          </a:bodyPr>
          <a:lstStyle/>
          <a:p>
            <a:r>
              <a:rPr lang="pt-PT" sz="4000" dirty="0"/>
              <a:t>P</a:t>
            </a:r>
            <a:r>
              <a:rPr lang="pt-PT" sz="4000" noProof="0" dirty="0" smtClean="0"/>
              <a:t>referências de fecundidade</a:t>
            </a:r>
            <a:endParaRPr lang="pt-PT" sz="4000" noProof="0" dirty="0"/>
          </a:p>
        </p:txBody>
      </p:sp>
      <p:graphicFrame>
        <p:nvGraphicFramePr>
          <p:cNvPr id="7" name="Content Placeholder 6"/>
          <p:cNvGraphicFramePr>
            <a:graphicFrameLocks noGrp="1"/>
          </p:cNvGraphicFramePr>
          <p:nvPr>
            <p:ph idx="4294967295"/>
            <p:extLst/>
          </p:nvPr>
        </p:nvGraphicFramePr>
        <p:xfrm>
          <a:off x="0" y="1677988"/>
          <a:ext cx="9144000" cy="5180012"/>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107141"/>
            <a:ext cx="9144000" cy="646331"/>
          </a:xfrm>
          <a:prstGeom prst="rect">
            <a:avLst/>
          </a:prstGeom>
          <a:noFill/>
          <a:scene3d>
            <a:camera prst="orthographicFront"/>
            <a:lightRig rig="threePt" dir="t">
              <a:rot lat="0" lon="0" rev="1200000"/>
            </a:lightRig>
          </a:scene3d>
          <a:sp3d>
            <a:bevelT w="63500" h="25400"/>
          </a:sp3d>
        </p:spPr>
        <p:txBody>
          <a:bodyPr wrap="square" rtlCol="0">
            <a:spAutoFit/>
          </a:bodyPr>
          <a:lstStyle/>
          <a:p>
            <a:pPr algn="ctr"/>
            <a:r>
              <a:rPr lang="pt-PT" i="1" dirty="0" smtClean="0"/>
              <a:t>Distribuição percentual de mulheres de 15-49 anos </a:t>
            </a:r>
            <a:r>
              <a:rPr lang="pt-PT" i="1" dirty="0" err="1" smtClean="0"/>
              <a:t>actualmente</a:t>
            </a:r>
            <a:r>
              <a:rPr lang="pt-PT" i="1" dirty="0" smtClean="0"/>
              <a:t> casadas por desejo de ter filhos no futuro</a:t>
            </a:r>
            <a:endParaRPr lang="pt-PT" i="1" dirty="0"/>
          </a:p>
        </p:txBody>
      </p:sp>
    </p:spTree>
    <p:extLst>
      <p:ext uri="{BB962C8B-B14F-4D97-AF65-F5344CB8AC3E}">
        <p14:creationId xmlns:p14="http://schemas.microsoft.com/office/powerpoint/2010/main" val="228919350"/>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rmAutofit/>
          </a:bodyPr>
          <a:lstStyle/>
          <a:p>
            <a:r>
              <a:rPr lang="pt-PT" sz="4200" noProof="0" dirty="0" smtClean="0"/>
              <a:t>Planificação da fecundidade</a:t>
            </a:r>
            <a:endParaRPr lang="pt-PT" sz="4200" noProof="0" dirty="0"/>
          </a:p>
        </p:txBody>
      </p:sp>
      <p:graphicFrame>
        <p:nvGraphicFramePr>
          <p:cNvPr id="7" name="Content Placeholder 6"/>
          <p:cNvGraphicFramePr>
            <a:graphicFrameLocks noGrp="1"/>
          </p:cNvGraphicFramePr>
          <p:nvPr>
            <p:ph idx="4294967295"/>
            <p:extLst/>
          </p:nvPr>
        </p:nvGraphicFramePr>
        <p:xfrm>
          <a:off x="0" y="1822450"/>
          <a:ext cx="9144000" cy="52641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23466"/>
            <a:ext cx="9144000" cy="646331"/>
          </a:xfrm>
          <a:prstGeom prst="rect">
            <a:avLst/>
          </a:prstGeom>
          <a:noFill/>
        </p:spPr>
        <p:txBody>
          <a:bodyPr wrap="square" rtlCol="0">
            <a:spAutoFit/>
          </a:bodyPr>
          <a:lstStyle/>
          <a:p>
            <a:pPr algn="ctr"/>
            <a:r>
              <a:rPr lang="pt-PT" i="1" dirty="0" smtClean="0"/>
              <a:t>Distribuição percentual de partos ocorridos nas mulheres de 15-49 anos nos 2 anos anteriores ao inquérito, segundo a intenção reprodutiva da mãe</a:t>
            </a:r>
            <a:endParaRPr lang="pt-PT" i="1" dirty="0"/>
          </a:p>
        </p:txBody>
      </p:sp>
    </p:spTree>
    <p:extLst>
      <p:ext uri="{BB962C8B-B14F-4D97-AF65-F5344CB8AC3E}">
        <p14:creationId xmlns:p14="http://schemas.microsoft.com/office/powerpoint/2010/main" val="2700836657"/>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rmAutofit/>
          </a:bodyPr>
          <a:lstStyle/>
          <a:p>
            <a:r>
              <a:rPr lang="pt-PT" sz="4200" noProof="0" dirty="0" smtClean="0"/>
              <a:t>Principais Resultados</a:t>
            </a:r>
            <a:endParaRPr lang="pt-PT" sz="4200" noProof="0" dirty="0"/>
          </a:p>
        </p:txBody>
      </p:sp>
      <p:sp>
        <p:nvSpPr>
          <p:cNvPr id="3" name="Content Placeholder 2"/>
          <p:cNvSpPr>
            <a:spLocks noGrp="1"/>
          </p:cNvSpPr>
          <p:nvPr>
            <p:ph idx="4294967295"/>
          </p:nvPr>
        </p:nvSpPr>
        <p:spPr>
          <a:xfrm>
            <a:off x="941388" y="1325563"/>
            <a:ext cx="8202612" cy="5532437"/>
          </a:xfrm>
          <a:prstGeom prst="rect">
            <a:avLst/>
          </a:prstGeom>
        </p:spPr>
        <p:txBody>
          <a:bodyPr>
            <a:normAutofit/>
          </a:bodyPr>
          <a:lstStyle/>
          <a:p>
            <a:pPr>
              <a:lnSpc>
                <a:spcPct val="100000"/>
              </a:lnSpc>
              <a:spcBef>
                <a:spcPts val="0"/>
              </a:spcBef>
              <a:spcAft>
                <a:spcPts val="600"/>
              </a:spcAft>
              <a:buClr>
                <a:schemeClr val="tx1"/>
              </a:buClr>
            </a:pPr>
            <a:r>
              <a:rPr lang="pt-PT" noProof="0" dirty="0" smtClean="0"/>
              <a:t>Mulheres têm uma média de </a:t>
            </a:r>
            <a:r>
              <a:rPr lang="pt-PT" b="1" noProof="0" dirty="0" smtClean="0">
                <a:solidFill>
                  <a:schemeClr val="tx2"/>
                </a:solidFill>
              </a:rPr>
              <a:t>5,3 filhos</a:t>
            </a:r>
            <a:r>
              <a:rPr lang="pt-PT" noProof="0" dirty="0" smtClean="0"/>
              <a:t>.</a:t>
            </a:r>
          </a:p>
          <a:p>
            <a:pPr>
              <a:lnSpc>
                <a:spcPct val="100000"/>
              </a:lnSpc>
              <a:spcBef>
                <a:spcPts val="0"/>
              </a:spcBef>
              <a:spcAft>
                <a:spcPts val="600"/>
              </a:spcAft>
              <a:buClr>
                <a:schemeClr val="tx1"/>
              </a:buClr>
            </a:pPr>
            <a:r>
              <a:rPr lang="pt-PT" noProof="0" dirty="0" smtClean="0"/>
              <a:t>Mulheres têm a primeira relação sexual aos </a:t>
            </a:r>
            <a:r>
              <a:rPr lang="pt-PT" b="1" noProof="0" dirty="0" smtClean="0">
                <a:solidFill>
                  <a:schemeClr val="tx2"/>
                </a:solidFill>
              </a:rPr>
              <a:t>16,9 </a:t>
            </a:r>
            <a:r>
              <a:rPr lang="pt-PT" dirty="0" smtClean="0"/>
              <a:t>anos e o primeiro casamento aos </a:t>
            </a:r>
            <a:r>
              <a:rPr lang="pt-PT" b="1" dirty="0" smtClean="0">
                <a:solidFill>
                  <a:schemeClr val="tx2"/>
                </a:solidFill>
              </a:rPr>
              <a:t>18,3</a:t>
            </a:r>
            <a:r>
              <a:rPr lang="pt-PT" noProof="0" dirty="0" smtClean="0">
                <a:solidFill>
                  <a:schemeClr val="tx2"/>
                </a:solidFill>
              </a:rPr>
              <a:t> </a:t>
            </a:r>
            <a:r>
              <a:rPr lang="pt-PT" dirty="0" smtClean="0"/>
              <a:t>anos</a:t>
            </a:r>
            <a:r>
              <a:rPr lang="pt-PT" noProof="0" dirty="0" smtClean="0"/>
              <a:t>.</a:t>
            </a:r>
          </a:p>
          <a:p>
            <a:pPr>
              <a:lnSpc>
                <a:spcPct val="100000"/>
              </a:lnSpc>
              <a:spcBef>
                <a:spcPts val="0"/>
              </a:spcBef>
              <a:spcAft>
                <a:spcPts val="600"/>
              </a:spcAft>
              <a:buClr>
                <a:schemeClr val="tx1"/>
              </a:buClr>
            </a:pPr>
            <a:r>
              <a:rPr lang="pt-PT" b="1" dirty="0" smtClean="0">
                <a:solidFill>
                  <a:schemeClr val="tx2"/>
                </a:solidFill>
              </a:rPr>
              <a:t>46</a:t>
            </a:r>
            <a:r>
              <a:rPr lang="pt-PT" b="1" noProof="0" dirty="0" smtClean="0">
                <a:solidFill>
                  <a:schemeClr val="tx2"/>
                </a:solidFill>
              </a:rPr>
              <a:t>% </a:t>
            </a:r>
            <a:r>
              <a:rPr lang="pt-PT" noProof="0" dirty="0" smtClean="0"/>
              <a:t>das mulheres de 15-19 anos </a:t>
            </a:r>
            <a:r>
              <a:rPr lang="pt-PT" b="1" noProof="0" dirty="0" smtClean="0">
                <a:solidFill>
                  <a:schemeClr val="tx2"/>
                </a:solidFill>
              </a:rPr>
              <a:t>já iniciaram a vida reprodutiva</a:t>
            </a:r>
            <a:r>
              <a:rPr lang="pt-PT" noProof="0" dirty="0" smtClean="0"/>
              <a:t>.</a:t>
            </a:r>
          </a:p>
          <a:p>
            <a:pPr>
              <a:lnSpc>
                <a:spcPct val="100000"/>
              </a:lnSpc>
              <a:spcBef>
                <a:spcPts val="0"/>
              </a:spcBef>
              <a:spcAft>
                <a:spcPts val="600"/>
              </a:spcAft>
              <a:buClr>
                <a:schemeClr val="tx1"/>
              </a:buClr>
            </a:pPr>
            <a:r>
              <a:rPr lang="pt-PT" b="1" dirty="0" smtClean="0">
                <a:solidFill>
                  <a:schemeClr val="tx2"/>
                </a:solidFill>
              </a:rPr>
              <a:t>26%</a:t>
            </a:r>
            <a:r>
              <a:rPr lang="pt-PT" dirty="0" smtClean="0">
                <a:solidFill>
                  <a:schemeClr val="tx2"/>
                </a:solidFill>
              </a:rPr>
              <a:t> </a:t>
            </a:r>
            <a:r>
              <a:rPr lang="pt-PT" dirty="0" smtClean="0"/>
              <a:t>das mulheres casadas </a:t>
            </a:r>
            <a:r>
              <a:rPr lang="pt-PT" b="1" dirty="0" smtClean="0">
                <a:solidFill>
                  <a:schemeClr val="tx2"/>
                </a:solidFill>
              </a:rPr>
              <a:t>não desejam ter mais filhos</a:t>
            </a:r>
            <a:r>
              <a:rPr lang="pt-PT" i="1" dirty="0" smtClean="0"/>
              <a:t>. </a:t>
            </a:r>
          </a:p>
          <a:p>
            <a:pPr marL="0" indent="0">
              <a:lnSpc>
                <a:spcPct val="100000"/>
              </a:lnSpc>
              <a:spcBef>
                <a:spcPts val="0"/>
              </a:spcBef>
              <a:spcAft>
                <a:spcPts val="600"/>
              </a:spcAft>
              <a:buNone/>
            </a:pPr>
            <a:endParaRPr lang="pt-PT" noProof="0" dirty="0" smtClean="0"/>
          </a:p>
          <a:p>
            <a:pPr>
              <a:lnSpc>
                <a:spcPct val="100000"/>
              </a:lnSpc>
              <a:spcBef>
                <a:spcPts val="0"/>
              </a:spcBef>
              <a:spcAft>
                <a:spcPts val="600"/>
              </a:spcAft>
            </a:pPr>
            <a:endParaRPr lang="pt-PT" noProof="0" dirty="0" smtClean="0"/>
          </a:p>
          <a:p>
            <a:pPr>
              <a:lnSpc>
                <a:spcPct val="100000"/>
              </a:lnSpc>
              <a:spcBef>
                <a:spcPts val="0"/>
              </a:spcBef>
              <a:spcAft>
                <a:spcPts val="600"/>
              </a:spcAft>
            </a:pPr>
            <a:endParaRPr lang="pt-PT" noProof="0" dirty="0"/>
          </a:p>
        </p:txBody>
      </p:sp>
    </p:spTree>
    <p:extLst>
      <p:ext uri="{BB962C8B-B14F-4D97-AF65-F5344CB8AC3E}">
        <p14:creationId xmlns:p14="http://schemas.microsoft.com/office/powerpoint/2010/main" val="3895062058"/>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2022687"/>
            <a:ext cx="4090481" cy="2120689"/>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pt-PT" sz="2800" b="1" dirty="0" smtClean="0">
                <a:solidFill>
                  <a:schemeClr val="tx2"/>
                </a:solidFill>
              </a:rPr>
              <a:t>Uso de métodos contraceptivos</a:t>
            </a:r>
          </a:p>
          <a:p>
            <a:pPr>
              <a:lnSpc>
                <a:spcPct val="110000"/>
              </a:lnSpc>
              <a:spcBef>
                <a:spcPts val="0"/>
              </a:spcBef>
              <a:spcAft>
                <a:spcPts val="600"/>
              </a:spcAft>
              <a:buClr>
                <a:schemeClr val="tx1"/>
              </a:buClr>
            </a:pPr>
            <a:r>
              <a:rPr lang="pt-PT" sz="2800" dirty="0" smtClean="0"/>
              <a:t>Necessidade e demanda de planeamento familiar</a:t>
            </a:r>
          </a:p>
        </p:txBody>
      </p:sp>
    </p:spTree>
    <p:extLst>
      <p:ext uri="{BB962C8B-B14F-4D97-AF65-F5344CB8AC3E}">
        <p14:creationId xmlns:p14="http://schemas.microsoft.com/office/powerpoint/2010/main" val="1610501034"/>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prstGeom prst="rect">
            <a:avLst/>
          </a:prstGeom>
        </p:spPr>
        <p:txBody>
          <a:bodyPr>
            <a:normAutofit/>
          </a:bodyPr>
          <a:lstStyle/>
          <a:p>
            <a:r>
              <a:rPr lang="pt-PT" sz="4200" noProof="0" dirty="0" smtClean="0"/>
              <a:t>Uso actual de planeamento familiar</a:t>
            </a:r>
            <a:endParaRPr lang="pt-PT" sz="4200" noProof="0" dirty="0"/>
          </a:p>
        </p:txBody>
      </p:sp>
      <p:graphicFrame>
        <p:nvGraphicFramePr>
          <p:cNvPr id="11" name="Content Placeholder 10"/>
          <p:cNvGraphicFramePr>
            <a:graphicFrameLocks noGrp="1"/>
          </p:cNvGraphicFramePr>
          <p:nvPr>
            <p:ph idx="1"/>
            <p:extLst/>
          </p:nvPr>
        </p:nvGraphicFramePr>
        <p:xfrm>
          <a:off x="468313" y="1604963"/>
          <a:ext cx="8239125" cy="5008562"/>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55700"/>
            <a:ext cx="9144000" cy="369332"/>
          </a:xfrm>
          <a:prstGeom prst="rect">
            <a:avLst/>
          </a:prstGeom>
          <a:noFill/>
        </p:spPr>
        <p:txBody>
          <a:bodyPr wrap="square" rtlCol="0">
            <a:spAutoFit/>
          </a:bodyPr>
          <a:lstStyle/>
          <a:p>
            <a:pPr algn="ctr"/>
            <a:r>
              <a:rPr lang="pt-PT" i="1" dirty="0" smtClean="0"/>
              <a:t>Percentagem de mulheres de 15-49 anos</a:t>
            </a:r>
            <a:endParaRPr lang="pt-PT" i="1" dirty="0"/>
          </a:p>
        </p:txBody>
      </p:sp>
    </p:spTree>
    <p:extLst>
      <p:ext uri="{BB962C8B-B14F-4D97-AF65-F5344CB8AC3E}">
        <p14:creationId xmlns:p14="http://schemas.microsoft.com/office/powerpoint/2010/main" val="3168284130"/>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prstGeom prst="rect">
            <a:avLst/>
          </a:prstGeom>
        </p:spPr>
        <p:txBody>
          <a:bodyPr>
            <a:noAutofit/>
          </a:bodyPr>
          <a:lstStyle/>
          <a:p>
            <a:r>
              <a:rPr lang="pt-PT" sz="4200" noProof="0" dirty="0" smtClean="0"/>
              <a:t/>
            </a:r>
            <a:br>
              <a:rPr lang="pt-PT" sz="4200" noProof="0" dirty="0" smtClean="0"/>
            </a:br>
            <a:r>
              <a:rPr lang="pt-PT" sz="4200" noProof="0" dirty="0" smtClean="0"/>
              <a:t>Uso actual de métodos contraceptivos modernos </a:t>
            </a:r>
            <a:r>
              <a:rPr lang="pt-PT" sz="4200" dirty="0" smtClean="0"/>
              <a:t>segundo a</a:t>
            </a:r>
            <a:r>
              <a:rPr lang="pt-PT" sz="4200" noProof="0" dirty="0" smtClean="0"/>
              <a:t> residência</a:t>
            </a:r>
            <a:br>
              <a:rPr lang="pt-PT" sz="4200" noProof="0" dirty="0" smtClean="0"/>
            </a:br>
            <a:endParaRPr lang="pt-PT" sz="4200" noProof="0" dirty="0"/>
          </a:p>
        </p:txBody>
      </p:sp>
      <p:graphicFrame>
        <p:nvGraphicFramePr>
          <p:cNvPr id="11" name="Content Placeholder 10"/>
          <p:cNvGraphicFramePr>
            <a:graphicFrameLocks noGrp="1"/>
          </p:cNvGraphicFramePr>
          <p:nvPr>
            <p:ph idx="1"/>
            <p:extLst/>
          </p:nvPr>
        </p:nvGraphicFramePr>
        <p:xfrm>
          <a:off x="468313" y="1604963"/>
          <a:ext cx="8239125" cy="5008562"/>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95400"/>
            <a:ext cx="9144000" cy="369332"/>
          </a:xfrm>
          <a:prstGeom prst="rect">
            <a:avLst/>
          </a:prstGeom>
          <a:noFill/>
        </p:spPr>
        <p:txBody>
          <a:bodyPr wrap="square" rtlCol="0">
            <a:spAutoFit/>
          </a:bodyPr>
          <a:lstStyle/>
          <a:p>
            <a:pPr algn="ctr"/>
            <a:r>
              <a:rPr lang="pt-PT" i="1" dirty="0" smtClean="0"/>
              <a:t>Percentagem de mulheres casadas de 15-49 anos que </a:t>
            </a:r>
            <a:r>
              <a:rPr lang="pt-BR" i="1" dirty="0" smtClean="0"/>
              <a:t>usam um método contraceptivo moderno</a:t>
            </a:r>
            <a:endParaRPr lang="pt-PT" i="1" dirty="0"/>
          </a:p>
        </p:txBody>
      </p:sp>
    </p:spTree>
    <p:extLst>
      <p:ext uri="{BB962C8B-B14F-4D97-AF65-F5344CB8AC3E}">
        <p14:creationId xmlns:p14="http://schemas.microsoft.com/office/powerpoint/2010/main" val="3571051884"/>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6"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436813" y="-285750"/>
            <a:ext cx="7986712" cy="739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7" name="Title 1"/>
          <p:cNvSpPr>
            <a:spLocks noGrp="1"/>
          </p:cNvSpPr>
          <p:nvPr>
            <p:ph type="title"/>
          </p:nvPr>
        </p:nvSpPr>
        <p:spPr>
          <a:xfrm>
            <a:off x="0" y="0"/>
            <a:ext cx="5203825" cy="1325563"/>
          </a:xfrm>
        </p:spPr>
        <p:txBody>
          <a:bodyPr/>
          <a:lstStyle/>
          <a:p>
            <a:pPr eaLnBrk="1" hangingPunct="1"/>
            <a:r>
              <a:rPr lang="pt-PT" altLang="en-US" dirty="0" smtClean="0"/>
              <a:t>As províncias de Moçambique</a:t>
            </a:r>
          </a:p>
        </p:txBody>
      </p:sp>
      <p:sp>
        <p:nvSpPr>
          <p:cNvPr id="16388" name="TextBox 17"/>
          <p:cNvSpPr txBox="1">
            <a:spLocks noChangeArrowheads="1"/>
          </p:cNvSpPr>
          <p:nvPr/>
        </p:nvSpPr>
        <p:spPr bwMode="auto">
          <a:xfrm>
            <a:off x="4497388" y="2901950"/>
            <a:ext cx="912812" cy="373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en-US" sz="1800" dirty="0" err="1"/>
              <a:t>Manica</a:t>
            </a:r>
            <a:endParaRPr lang="en-US" altLang="en-US" sz="1800" dirty="0"/>
          </a:p>
        </p:txBody>
      </p:sp>
      <p:sp>
        <p:nvSpPr>
          <p:cNvPr id="16389" name="TextBox 26"/>
          <p:cNvSpPr txBox="1">
            <a:spLocks noChangeArrowheads="1"/>
          </p:cNvSpPr>
          <p:nvPr/>
        </p:nvSpPr>
        <p:spPr bwMode="auto">
          <a:xfrm>
            <a:off x="6327775" y="955675"/>
            <a:ext cx="10604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en-US" sz="1800">
                <a:solidFill>
                  <a:srgbClr val="FFFFFF"/>
                </a:solidFill>
              </a:rPr>
              <a:t>Niassa</a:t>
            </a:r>
          </a:p>
        </p:txBody>
      </p:sp>
      <p:sp>
        <p:nvSpPr>
          <p:cNvPr id="16390" name="TextBox 30"/>
          <p:cNvSpPr txBox="1">
            <a:spLocks noChangeArrowheads="1"/>
          </p:cNvSpPr>
          <p:nvPr/>
        </p:nvSpPr>
        <p:spPr bwMode="auto">
          <a:xfrm>
            <a:off x="7537450" y="661988"/>
            <a:ext cx="1058863"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en-US" sz="1800">
                <a:solidFill>
                  <a:srgbClr val="FFFFFF"/>
                </a:solidFill>
              </a:rPr>
              <a:t>Cabo Delgado</a:t>
            </a:r>
          </a:p>
        </p:txBody>
      </p:sp>
      <p:sp>
        <p:nvSpPr>
          <p:cNvPr id="16391" name="TextBox 31"/>
          <p:cNvSpPr txBox="1">
            <a:spLocks noChangeArrowheads="1"/>
          </p:cNvSpPr>
          <p:nvPr/>
        </p:nvSpPr>
        <p:spPr bwMode="auto">
          <a:xfrm>
            <a:off x="7537450" y="1663700"/>
            <a:ext cx="10588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en-US" sz="1800">
                <a:solidFill>
                  <a:srgbClr val="FFFFFF"/>
                </a:solidFill>
              </a:rPr>
              <a:t>Nampula</a:t>
            </a:r>
          </a:p>
        </p:txBody>
      </p:sp>
      <p:sp>
        <p:nvSpPr>
          <p:cNvPr id="16392" name="TextBox 32"/>
          <p:cNvSpPr txBox="1">
            <a:spLocks noChangeArrowheads="1"/>
          </p:cNvSpPr>
          <p:nvPr/>
        </p:nvSpPr>
        <p:spPr bwMode="auto">
          <a:xfrm>
            <a:off x="6527800" y="2073275"/>
            <a:ext cx="12223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en-US" sz="1800">
                <a:solidFill>
                  <a:srgbClr val="FFFFFF"/>
                </a:solidFill>
              </a:rPr>
              <a:t>Zambézia</a:t>
            </a:r>
          </a:p>
        </p:txBody>
      </p:sp>
      <p:sp>
        <p:nvSpPr>
          <p:cNvPr id="16393" name="TextBox 33"/>
          <p:cNvSpPr txBox="1">
            <a:spLocks noChangeArrowheads="1"/>
          </p:cNvSpPr>
          <p:nvPr/>
        </p:nvSpPr>
        <p:spPr bwMode="auto">
          <a:xfrm>
            <a:off x="4881563" y="1663700"/>
            <a:ext cx="105886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en-US" sz="1800">
                <a:solidFill>
                  <a:srgbClr val="FFFFFF"/>
                </a:solidFill>
              </a:rPr>
              <a:t>Tete</a:t>
            </a:r>
          </a:p>
        </p:txBody>
      </p:sp>
      <p:cxnSp>
        <p:nvCxnSpPr>
          <p:cNvPr id="28" name="Straight Connector 27"/>
          <p:cNvCxnSpPr/>
          <p:nvPr/>
        </p:nvCxnSpPr>
        <p:spPr>
          <a:xfrm>
            <a:off x="5203825" y="3275013"/>
            <a:ext cx="304800" cy="1349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395" name="TextBox 34"/>
          <p:cNvSpPr txBox="1">
            <a:spLocks noChangeArrowheads="1"/>
          </p:cNvSpPr>
          <p:nvPr/>
        </p:nvSpPr>
        <p:spPr bwMode="auto">
          <a:xfrm>
            <a:off x="5799138" y="3189288"/>
            <a:ext cx="10588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en-US" sz="1800">
                <a:solidFill>
                  <a:srgbClr val="FFFFFF"/>
                </a:solidFill>
              </a:rPr>
              <a:t>Sofala</a:t>
            </a:r>
          </a:p>
        </p:txBody>
      </p:sp>
      <p:sp>
        <p:nvSpPr>
          <p:cNvPr id="16396" name="TextBox 35"/>
          <p:cNvSpPr txBox="1">
            <a:spLocks noChangeArrowheads="1"/>
          </p:cNvSpPr>
          <p:nvPr/>
        </p:nvSpPr>
        <p:spPr bwMode="auto">
          <a:xfrm>
            <a:off x="6556375" y="4494213"/>
            <a:ext cx="1544638" cy="36830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en-US" sz="1800"/>
              <a:t>Inhambane</a:t>
            </a:r>
          </a:p>
        </p:txBody>
      </p:sp>
      <p:sp>
        <p:nvSpPr>
          <p:cNvPr id="16397" name="TextBox 36"/>
          <p:cNvSpPr txBox="1">
            <a:spLocks noChangeArrowheads="1"/>
          </p:cNvSpPr>
          <p:nvPr/>
        </p:nvSpPr>
        <p:spPr bwMode="auto">
          <a:xfrm>
            <a:off x="4740275" y="4810125"/>
            <a:ext cx="10588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en-US" sz="1800">
                <a:solidFill>
                  <a:srgbClr val="FFFFFF"/>
                </a:solidFill>
              </a:rPr>
              <a:t>Gaza</a:t>
            </a:r>
          </a:p>
        </p:txBody>
      </p:sp>
      <p:sp>
        <p:nvSpPr>
          <p:cNvPr id="16398" name="TextBox 37"/>
          <p:cNvSpPr txBox="1">
            <a:spLocks noChangeArrowheads="1"/>
          </p:cNvSpPr>
          <p:nvPr/>
        </p:nvSpPr>
        <p:spPr bwMode="auto">
          <a:xfrm>
            <a:off x="3754438" y="5894388"/>
            <a:ext cx="1168400" cy="646112"/>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en-US" sz="1800" dirty="0"/>
              <a:t>Maputo </a:t>
            </a:r>
            <a:r>
              <a:rPr lang="en-US" altLang="en-US" sz="1800" dirty="0" err="1"/>
              <a:t>Província</a:t>
            </a:r>
            <a:endParaRPr lang="en-US" altLang="en-US" sz="1800" dirty="0"/>
          </a:p>
        </p:txBody>
      </p:sp>
      <p:sp>
        <p:nvSpPr>
          <p:cNvPr id="16399" name="TextBox 38"/>
          <p:cNvSpPr txBox="1">
            <a:spLocks noChangeArrowheads="1"/>
          </p:cNvSpPr>
          <p:nvPr/>
        </p:nvSpPr>
        <p:spPr bwMode="auto">
          <a:xfrm>
            <a:off x="5697538" y="6110288"/>
            <a:ext cx="1050925" cy="646112"/>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en-US" sz="1800"/>
              <a:t>Maputo Cidade</a:t>
            </a:r>
          </a:p>
        </p:txBody>
      </p:sp>
      <p:cxnSp>
        <p:nvCxnSpPr>
          <p:cNvPr id="40" name="Straight Connector 39"/>
          <p:cNvCxnSpPr/>
          <p:nvPr/>
        </p:nvCxnSpPr>
        <p:spPr>
          <a:xfrm>
            <a:off x="4740275" y="6188075"/>
            <a:ext cx="366713" cy="571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V="1">
            <a:off x="5268913" y="6346825"/>
            <a:ext cx="428625" cy="349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endCxn id="16399" idx="1"/>
          </p:cNvCxnSpPr>
          <p:nvPr/>
        </p:nvCxnSpPr>
        <p:spPr>
          <a:xfrm flipV="1">
            <a:off x="5392738" y="6434138"/>
            <a:ext cx="304800" cy="381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6145213" y="4678363"/>
            <a:ext cx="366712" cy="5556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prstGeom prst="rect">
            <a:avLst/>
          </a:prstGeom>
        </p:spPr>
        <p:txBody>
          <a:bodyPr>
            <a:noAutofit/>
          </a:bodyPr>
          <a:lstStyle/>
          <a:p>
            <a:r>
              <a:rPr lang="pt-PT" sz="4000" dirty="0"/>
              <a:t/>
            </a:r>
            <a:br>
              <a:rPr lang="pt-PT" sz="4000" dirty="0"/>
            </a:br>
            <a:r>
              <a:rPr lang="pt-PT" sz="4000" dirty="0" smtClean="0"/>
              <a:t>Uso </a:t>
            </a:r>
            <a:r>
              <a:rPr lang="pt-PT" sz="4000" dirty="0"/>
              <a:t>de </a:t>
            </a:r>
            <a:r>
              <a:rPr lang="pt-PT" sz="4000" dirty="0" smtClean="0"/>
              <a:t>métodos contraceptivos modernos segundo o nível de escolaridade</a:t>
            </a:r>
            <a:r>
              <a:rPr lang="pt-PT" sz="4000" noProof="0" dirty="0" smtClean="0"/>
              <a:t/>
            </a:r>
            <a:br>
              <a:rPr lang="pt-PT" sz="4000" noProof="0" dirty="0" smtClean="0"/>
            </a:br>
            <a:endParaRPr lang="pt-PT" sz="4000" noProof="0" dirty="0"/>
          </a:p>
        </p:txBody>
      </p:sp>
      <p:graphicFrame>
        <p:nvGraphicFramePr>
          <p:cNvPr id="11" name="Content Placeholder 10"/>
          <p:cNvGraphicFramePr>
            <a:graphicFrameLocks noGrp="1"/>
          </p:cNvGraphicFramePr>
          <p:nvPr>
            <p:ph idx="1"/>
            <p:extLst/>
          </p:nvPr>
        </p:nvGraphicFramePr>
        <p:xfrm>
          <a:off x="468313" y="1604963"/>
          <a:ext cx="8239125" cy="5008562"/>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0" y="1295400"/>
            <a:ext cx="9144000" cy="369332"/>
          </a:xfrm>
          <a:prstGeom prst="rect">
            <a:avLst/>
          </a:prstGeom>
          <a:noFill/>
        </p:spPr>
        <p:txBody>
          <a:bodyPr wrap="square" rtlCol="0">
            <a:spAutoFit/>
          </a:bodyPr>
          <a:lstStyle/>
          <a:p>
            <a:pPr algn="ctr"/>
            <a:r>
              <a:rPr lang="pt-PT" i="1" dirty="0" smtClean="0"/>
              <a:t>Percentagem de mulheres casadas de 15-49 anos que </a:t>
            </a:r>
            <a:r>
              <a:rPr lang="pt-BR" i="1" dirty="0" smtClean="0"/>
              <a:t>usam um método contraceptivo moderno</a:t>
            </a:r>
            <a:endParaRPr lang="pt-PT" i="1" dirty="0"/>
          </a:p>
        </p:txBody>
      </p:sp>
    </p:spTree>
    <p:extLst>
      <p:ext uri="{BB962C8B-B14F-4D97-AF65-F5344CB8AC3E}">
        <p14:creationId xmlns:p14="http://schemas.microsoft.com/office/powerpoint/2010/main" val="457284882"/>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Content Placeholder 10"/>
          <p:cNvGraphicFramePr>
            <a:graphicFrameLocks noGrp="1"/>
          </p:cNvGraphicFramePr>
          <p:nvPr>
            <p:ph idx="1"/>
            <p:extLst/>
          </p:nvPr>
        </p:nvGraphicFramePr>
        <p:xfrm>
          <a:off x="468313" y="1604963"/>
          <a:ext cx="8239125" cy="4441876"/>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313026" y="6199641"/>
            <a:ext cx="2339686" cy="646331"/>
          </a:xfrm>
          <a:prstGeom prst="rect">
            <a:avLst/>
          </a:prstGeom>
          <a:noFill/>
        </p:spPr>
        <p:txBody>
          <a:bodyPr wrap="square" rtlCol="0">
            <a:spAutoFit/>
          </a:bodyPr>
          <a:lstStyle/>
          <a:p>
            <a:pPr algn="ctr"/>
            <a:r>
              <a:rPr lang="en-US" dirty="0" err="1" smtClean="0"/>
              <a:t>Agregados</a:t>
            </a:r>
            <a:r>
              <a:rPr lang="en-US" dirty="0" smtClean="0"/>
              <a:t> </a:t>
            </a:r>
            <a:r>
              <a:rPr lang="en-US" dirty="0" err="1" smtClean="0"/>
              <a:t>familiares</a:t>
            </a:r>
            <a:r>
              <a:rPr lang="en-US" dirty="0" smtClean="0"/>
              <a:t> </a:t>
            </a:r>
            <a:r>
              <a:rPr lang="en-US" dirty="0" err="1" smtClean="0"/>
              <a:t>mais</a:t>
            </a:r>
            <a:r>
              <a:rPr lang="en-US" dirty="0" smtClean="0"/>
              <a:t> </a:t>
            </a:r>
            <a:r>
              <a:rPr lang="en-US" dirty="0" err="1" smtClean="0"/>
              <a:t>pobres</a:t>
            </a:r>
            <a:endParaRPr lang="en-US" dirty="0"/>
          </a:p>
        </p:txBody>
      </p:sp>
      <p:sp>
        <p:nvSpPr>
          <p:cNvPr id="7" name="Notched Right Arrow 6"/>
          <p:cNvSpPr/>
          <p:nvPr/>
        </p:nvSpPr>
        <p:spPr>
          <a:xfrm>
            <a:off x="2895600" y="6388773"/>
            <a:ext cx="3352800" cy="268069"/>
          </a:xfrm>
          <a:prstGeom prst="notchedRight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itle 1"/>
          <p:cNvSpPr txBox="1">
            <a:spLocks/>
          </p:cNvSpPr>
          <p:nvPr/>
        </p:nvSpPr>
        <p:spPr>
          <a:xfrm>
            <a:off x="0" y="0"/>
            <a:ext cx="9144000" cy="1325563"/>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4400" kern="1200">
                <a:solidFill>
                  <a:schemeClr val="bg2"/>
                </a:solidFill>
                <a:latin typeface="+mn-lt"/>
                <a:ea typeface="+mj-ea"/>
                <a:cs typeface="+mj-cs"/>
              </a:defRPr>
            </a:lvl1pPr>
          </a:lstStyle>
          <a:p>
            <a:r>
              <a:rPr lang="pt-PT" sz="4200" dirty="0" smtClean="0"/>
              <a:t/>
            </a:r>
            <a:br>
              <a:rPr lang="pt-PT" sz="4200" dirty="0" smtClean="0"/>
            </a:br>
            <a:r>
              <a:rPr lang="pt-PT" sz="4200" dirty="0" smtClean="0">
                <a:solidFill>
                  <a:schemeClr val="tx1"/>
                </a:solidFill>
              </a:rPr>
              <a:t>Uso de métodos contraceptivos modernos segundo quintil de riqueza</a:t>
            </a:r>
          </a:p>
          <a:p>
            <a:endParaRPr lang="pt-PT" sz="4200" dirty="0">
              <a:solidFill>
                <a:schemeClr val="tx1"/>
              </a:solidFill>
            </a:endParaRPr>
          </a:p>
        </p:txBody>
      </p:sp>
      <p:sp>
        <p:nvSpPr>
          <p:cNvPr id="9" name="TextBox 8"/>
          <p:cNvSpPr txBox="1"/>
          <p:nvPr/>
        </p:nvSpPr>
        <p:spPr>
          <a:xfrm>
            <a:off x="0" y="1295400"/>
            <a:ext cx="9144000" cy="369332"/>
          </a:xfrm>
          <a:prstGeom prst="rect">
            <a:avLst/>
          </a:prstGeom>
          <a:noFill/>
        </p:spPr>
        <p:txBody>
          <a:bodyPr wrap="square" rtlCol="0">
            <a:spAutoFit/>
          </a:bodyPr>
          <a:lstStyle/>
          <a:p>
            <a:pPr algn="ctr"/>
            <a:r>
              <a:rPr lang="pt-PT" i="1" dirty="0" smtClean="0"/>
              <a:t>Percentagem de mulheres casadas de 15-49 anos que </a:t>
            </a:r>
            <a:r>
              <a:rPr lang="pt-BR" i="1" dirty="0" smtClean="0"/>
              <a:t>usam um método contraceptivo moderno</a:t>
            </a:r>
            <a:endParaRPr lang="pt-PT" i="1" dirty="0"/>
          </a:p>
        </p:txBody>
      </p:sp>
      <p:sp>
        <p:nvSpPr>
          <p:cNvPr id="10" name="TextBox 9"/>
          <p:cNvSpPr txBox="1"/>
          <p:nvPr/>
        </p:nvSpPr>
        <p:spPr>
          <a:xfrm>
            <a:off x="6577012" y="6195230"/>
            <a:ext cx="2339686" cy="646331"/>
          </a:xfrm>
          <a:prstGeom prst="rect">
            <a:avLst/>
          </a:prstGeom>
          <a:noFill/>
        </p:spPr>
        <p:txBody>
          <a:bodyPr wrap="square" rtlCol="0">
            <a:spAutoFit/>
          </a:bodyPr>
          <a:lstStyle/>
          <a:p>
            <a:pPr algn="ctr"/>
            <a:r>
              <a:rPr lang="en-US" dirty="0" err="1" smtClean="0"/>
              <a:t>Agregados</a:t>
            </a:r>
            <a:r>
              <a:rPr lang="en-US" dirty="0" smtClean="0"/>
              <a:t> </a:t>
            </a:r>
            <a:r>
              <a:rPr lang="en-US" dirty="0" err="1" smtClean="0"/>
              <a:t>familiares</a:t>
            </a:r>
            <a:r>
              <a:rPr lang="en-US" dirty="0" smtClean="0"/>
              <a:t> </a:t>
            </a:r>
            <a:r>
              <a:rPr lang="en-US" dirty="0" err="1" smtClean="0"/>
              <a:t>mais</a:t>
            </a:r>
            <a:r>
              <a:rPr lang="en-US" dirty="0" smtClean="0"/>
              <a:t> </a:t>
            </a:r>
            <a:r>
              <a:rPr lang="en-US" dirty="0" err="1" smtClean="0"/>
              <a:t>ricos</a:t>
            </a:r>
            <a:endParaRPr lang="en-US" dirty="0"/>
          </a:p>
        </p:txBody>
      </p:sp>
    </p:spTree>
    <p:extLst>
      <p:ext uri="{BB962C8B-B14F-4D97-AF65-F5344CB8AC3E}">
        <p14:creationId xmlns:p14="http://schemas.microsoft.com/office/powerpoint/2010/main" val="889663638"/>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322" name="Group 47"/>
          <p:cNvGrpSpPr>
            <a:grpSpLocks noChangeAspect="1"/>
          </p:cNvGrpSpPr>
          <p:nvPr/>
        </p:nvGrpSpPr>
        <p:grpSpPr bwMode="auto">
          <a:xfrm>
            <a:off x="4221163" y="61913"/>
            <a:ext cx="4375150" cy="6740525"/>
            <a:chOff x="2733" y="568"/>
            <a:chExt cx="1957" cy="3016"/>
          </a:xfrm>
        </p:grpSpPr>
        <p:sp>
          <p:nvSpPr>
            <p:cNvPr id="25621" name="Freeform 5"/>
            <p:cNvSpPr>
              <a:spLocks noEditPoints="1"/>
            </p:cNvSpPr>
            <p:nvPr/>
          </p:nvSpPr>
          <p:spPr bwMode="auto">
            <a:xfrm>
              <a:off x="4154" y="568"/>
              <a:ext cx="514" cy="678"/>
            </a:xfrm>
            <a:custGeom>
              <a:avLst/>
              <a:gdLst>
                <a:gd name="T0" fmla="*/ 458 w 514"/>
                <a:gd name="T1" fmla="*/ 458 h 678"/>
                <a:gd name="T2" fmla="*/ 467 w 514"/>
                <a:gd name="T3" fmla="*/ 443 h 678"/>
                <a:gd name="T4" fmla="*/ 484 w 514"/>
                <a:gd name="T5" fmla="*/ 394 h 678"/>
                <a:gd name="T6" fmla="*/ 492 w 514"/>
                <a:gd name="T7" fmla="*/ 371 h 678"/>
                <a:gd name="T8" fmla="*/ 479 w 514"/>
                <a:gd name="T9" fmla="*/ 351 h 678"/>
                <a:gd name="T10" fmla="*/ 492 w 514"/>
                <a:gd name="T11" fmla="*/ 353 h 678"/>
                <a:gd name="T12" fmla="*/ 472 w 514"/>
                <a:gd name="T13" fmla="*/ 333 h 678"/>
                <a:gd name="T14" fmla="*/ 488 w 514"/>
                <a:gd name="T15" fmla="*/ 315 h 678"/>
                <a:gd name="T16" fmla="*/ 500 w 514"/>
                <a:gd name="T17" fmla="*/ 163 h 678"/>
                <a:gd name="T18" fmla="*/ 507 w 514"/>
                <a:gd name="T19" fmla="*/ 128 h 678"/>
                <a:gd name="T20" fmla="*/ 497 w 514"/>
                <a:gd name="T21" fmla="*/ 101 h 678"/>
                <a:gd name="T22" fmla="*/ 502 w 514"/>
                <a:gd name="T23" fmla="*/ 66 h 678"/>
                <a:gd name="T24" fmla="*/ 464 w 514"/>
                <a:gd name="T25" fmla="*/ 2 h 678"/>
                <a:gd name="T26" fmla="*/ 468 w 514"/>
                <a:gd name="T27" fmla="*/ 16 h 678"/>
                <a:gd name="T28" fmla="*/ 493 w 514"/>
                <a:gd name="T29" fmla="*/ 35 h 678"/>
                <a:gd name="T30" fmla="*/ 467 w 514"/>
                <a:gd name="T31" fmla="*/ 58 h 678"/>
                <a:gd name="T32" fmla="*/ 490 w 514"/>
                <a:gd name="T33" fmla="*/ 67 h 678"/>
                <a:gd name="T34" fmla="*/ 478 w 514"/>
                <a:gd name="T35" fmla="*/ 114 h 678"/>
                <a:gd name="T36" fmla="*/ 444 w 514"/>
                <a:gd name="T37" fmla="*/ 154 h 678"/>
                <a:gd name="T38" fmla="*/ 465 w 514"/>
                <a:gd name="T39" fmla="*/ 179 h 678"/>
                <a:gd name="T40" fmla="*/ 460 w 514"/>
                <a:gd name="T41" fmla="*/ 212 h 678"/>
                <a:gd name="T42" fmla="*/ 466 w 514"/>
                <a:gd name="T43" fmla="*/ 238 h 678"/>
                <a:gd name="T44" fmla="*/ 476 w 514"/>
                <a:gd name="T45" fmla="*/ 282 h 678"/>
                <a:gd name="T46" fmla="*/ 470 w 514"/>
                <a:gd name="T47" fmla="*/ 317 h 678"/>
                <a:gd name="T48" fmla="*/ 472 w 514"/>
                <a:gd name="T49" fmla="*/ 343 h 678"/>
                <a:gd name="T50" fmla="*/ 481 w 514"/>
                <a:gd name="T51" fmla="*/ 351 h 678"/>
                <a:gd name="T52" fmla="*/ 465 w 514"/>
                <a:gd name="T53" fmla="*/ 367 h 678"/>
                <a:gd name="T54" fmla="*/ 468 w 514"/>
                <a:gd name="T55" fmla="*/ 374 h 678"/>
                <a:gd name="T56" fmla="*/ 491 w 514"/>
                <a:gd name="T57" fmla="*/ 401 h 678"/>
                <a:gd name="T58" fmla="*/ 484 w 514"/>
                <a:gd name="T59" fmla="*/ 403 h 678"/>
                <a:gd name="T60" fmla="*/ 491 w 514"/>
                <a:gd name="T61" fmla="*/ 428 h 678"/>
                <a:gd name="T62" fmla="*/ 474 w 514"/>
                <a:gd name="T63" fmla="*/ 445 h 678"/>
                <a:gd name="T64" fmla="*/ 456 w 514"/>
                <a:gd name="T65" fmla="*/ 455 h 678"/>
                <a:gd name="T66" fmla="*/ 464 w 514"/>
                <a:gd name="T67" fmla="*/ 474 h 678"/>
                <a:gd name="T68" fmla="*/ 481 w 514"/>
                <a:gd name="T69" fmla="*/ 458 h 678"/>
                <a:gd name="T70" fmla="*/ 479 w 514"/>
                <a:gd name="T71" fmla="*/ 511 h 678"/>
                <a:gd name="T72" fmla="*/ 469 w 514"/>
                <a:gd name="T73" fmla="*/ 558 h 678"/>
                <a:gd name="T74" fmla="*/ 422 w 514"/>
                <a:gd name="T75" fmla="*/ 555 h 678"/>
                <a:gd name="T76" fmla="*/ 379 w 514"/>
                <a:gd name="T77" fmla="*/ 563 h 678"/>
                <a:gd name="T78" fmla="*/ 339 w 514"/>
                <a:gd name="T79" fmla="*/ 586 h 678"/>
                <a:gd name="T80" fmla="*/ 294 w 514"/>
                <a:gd name="T81" fmla="*/ 603 h 678"/>
                <a:gd name="T82" fmla="*/ 254 w 514"/>
                <a:gd name="T83" fmla="*/ 628 h 678"/>
                <a:gd name="T84" fmla="*/ 212 w 514"/>
                <a:gd name="T85" fmla="*/ 645 h 678"/>
                <a:gd name="T86" fmla="*/ 165 w 514"/>
                <a:gd name="T87" fmla="*/ 669 h 678"/>
                <a:gd name="T88" fmla="*/ 118 w 514"/>
                <a:gd name="T89" fmla="*/ 676 h 678"/>
                <a:gd name="T90" fmla="*/ 75 w 514"/>
                <a:gd name="T91" fmla="*/ 661 h 678"/>
                <a:gd name="T92" fmla="*/ 54 w 514"/>
                <a:gd name="T93" fmla="*/ 624 h 678"/>
                <a:gd name="T94" fmla="*/ 39 w 514"/>
                <a:gd name="T95" fmla="*/ 583 h 678"/>
                <a:gd name="T96" fmla="*/ 31 w 514"/>
                <a:gd name="T97" fmla="*/ 529 h 678"/>
                <a:gd name="T98" fmla="*/ 51 w 514"/>
                <a:gd name="T99" fmla="*/ 497 h 678"/>
                <a:gd name="T100" fmla="*/ 15 w 514"/>
                <a:gd name="T101" fmla="*/ 481 h 678"/>
                <a:gd name="T102" fmla="*/ 18 w 514"/>
                <a:gd name="T103" fmla="*/ 438 h 678"/>
                <a:gd name="T104" fmla="*/ 17 w 514"/>
                <a:gd name="T105" fmla="*/ 396 h 678"/>
                <a:gd name="T106" fmla="*/ 35 w 514"/>
                <a:gd name="T107" fmla="*/ 354 h 678"/>
                <a:gd name="T108" fmla="*/ 53 w 514"/>
                <a:gd name="T109" fmla="*/ 317 h 678"/>
                <a:gd name="T110" fmla="*/ 89 w 514"/>
                <a:gd name="T111" fmla="*/ 268 h 678"/>
                <a:gd name="T112" fmla="*/ 110 w 514"/>
                <a:gd name="T113" fmla="*/ 165 h 678"/>
                <a:gd name="T114" fmla="*/ 167 w 514"/>
                <a:gd name="T115" fmla="*/ 134 h 678"/>
                <a:gd name="T116" fmla="*/ 231 w 514"/>
                <a:gd name="T117" fmla="*/ 126 h 678"/>
                <a:gd name="T118" fmla="*/ 286 w 514"/>
                <a:gd name="T119" fmla="*/ 98 h 678"/>
                <a:gd name="T120" fmla="*/ 346 w 514"/>
                <a:gd name="T121" fmla="*/ 74 h 678"/>
                <a:gd name="T122" fmla="*/ 401 w 514"/>
                <a:gd name="T123" fmla="*/ 41 h 678"/>
                <a:gd name="T124" fmla="*/ 458 w 514"/>
                <a:gd name="T125" fmla="*/ 5 h 67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4"/>
                <a:gd name="T190" fmla="*/ 0 h 678"/>
                <a:gd name="T191" fmla="*/ 514 w 514"/>
                <a:gd name="T192" fmla="*/ 678 h 67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4" h="678">
                  <a:moveTo>
                    <a:pt x="472" y="476"/>
                  </a:moveTo>
                  <a:lnTo>
                    <a:pt x="472" y="475"/>
                  </a:lnTo>
                  <a:lnTo>
                    <a:pt x="472" y="476"/>
                  </a:lnTo>
                  <a:close/>
                  <a:moveTo>
                    <a:pt x="470" y="477"/>
                  </a:moveTo>
                  <a:lnTo>
                    <a:pt x="469" y="477"/>
                  </a:lnTo>
                  <a:lnTo>
                    <a:pt x="470" y="476"/>
                  </a:lnTo>
                  <a:lnTo>
                    <a:pt x="470" y="475"/>
                  </a:lnTo>
                  <a:lnTo>
                    <a:pt x="471" y="474"/>
                  </a:lnTo>
                  <a:lnTo>
                    <a:pt x="471" y="473"/>
                  </a:lnTo>
                  <a:lnTo>
                    <a:pt x="472" y="473"/>
                  </a:lnTo>
                  <a:lnTo>
                    <a:pt x="472" y="474"/>
                  </a:lnTo>
                  <a:lnTo>
                    <a:pt x="471" y="475"/>
                  </a:lnTo>
                  <a:lnTo>
                    <a:pt x="471" y="476"/>
                  </a:lnTo>
                  <a:lnTo>
                    <a:pt x="470" y="477"/>
                  </a:lnTo>
                  <a:close/>
                  <a:moveTo>
                    <a:pt x="472" y="473"/>
                  </a:moveTo>
                  <a:lnTo>
                    <a:pt x="472" y="472"/>
                  </a:lnTo>
                  <a:lnTo>
                    <a:pt x="472" y="473"/>
                  </a:lnTo>
                  <a:close/>
                  <a:moveTo>
                    <a:pt x="471" y="473"/>
                  </a:moveTo>
                  <a:lnTo>
                    <a:pt x="471" y="472"/>
                  </a:lnTo>
                  <a:lnTo>
                    <a:pt x="471" y="473"/>
                  </a:lnTo>
                  <a:close/>
                  <a:moveTo>
                    <a:pt x="468" y="470"/>
                  </a:moveTo>
                  <a:lnTo>
                    <a:pt x="469" y="470"/>
                  </a:lnTo>
                  <a:lnTo>
                    <a:pt x="470" y="470"/>
                  </a:lnTo>
                  <a:lnTo>
                    <a:pt x="470" y="471"/>
                  </a:lnTo>
                  <a:lnTo>
                    <a:pt x="470" y="472"/>
                  </a:lnTo>
                  <a:lnTo>
                    <a:pt x="469" y="472"/>
                  </a:lnTo>
                  <a:lnTo>
                    <a:pt x="469" y="473"/>
                  </a:lnTo>
                  <a:lnTo>
                    <a:pt x="469" y="474"/>
                  </a:lnTo>
                  <a:lnTo>
                    <a:pt x="468" y="475"/>
                  </a:lnTo>
                  <a:lnTo>
                    <a:pt x="468" y="474"/>
                  </a:lnTo>
                  <a:lnTo>
                    <a:pt x="468" y="473"/>
                  </a:lnTo>
                  <a:lnTo>
                    <a:pt x="467" y="472"/>
                  </a:lnTo>
                  <a:lnTo>
                    <a:pt x="467" y="471"/>
                  </a:lnTo>
                  <a:lnTo>
                    <a:pt x="466" y="470"/>
                  </a:lnTo>
                  <a:lnTo>
                    <a:pt x="466" y="469"/>
                  </a:lnTo>
                  <a:lnTo>
                    <a:pt x="467" y="469"/>
                  </a:lnTo>
                  <a:lnTo>
                    <a:pt x="468" y="470"/>
                  </a:lnTo>
                  <a:close/>
                  <a:moveTo>
                    <a:pt x="469" y="477"/>
                  </a:moveTo>
                  <a:lnTo>
                    <a:pt x="468" y="477"/>
                  </a:lnTo>
                  <a:lnTo>
                    <a:pt x="468" y="476"/>
                  </a:lnTo>
                  <a:lnTo>
                    <a:pt x="468" y="475"/>
                  </a:lnTo>
                  <a:lnTo>
                    <a:pt x="469" y="474"/>
                  </a:lnTo>
                  <a:lnTo>
                    <a:pt x="470" y="473"/>
                  </a:lnTo>
                  <a:lnTo>
                    <a:pt x="469" y="473"/>
                  </a:lnTo>
                  <a:lnTo>
                    <a:pt x="469" y="472"/>
                  </a:lnTo>
                  <a:lnTo>
                    <a:pt x="470" y="472"/>
                  </a:lnTo>
                  <a:lnTo>
                    <a:pt x="471" y="471"/>
                  </a:lnTo>
                  <a:lnTo>
                    <a:pt x="470" y="470"/>
                  </a:lnTo>
                  <a:lnTo>
                    <a:pt x="470" y="469"/>
                  </a:lnTo>
                  <a:lnTo>
                    <a:pt x="471" y="469"/>
                  </a:lnTo>
                  <a:lnTo>
                    <a:pt x="471" y="470"/>
                  </a:lnTo>
                  <a:lnTo>
                    <a:pt x="471" y="471"/>
                  </a:lnTo>
                  <a:lnTo>
                    <a:pt x="470" y="473"/>
                  </a:lnTo>
                  <a:lnTo>
                    <a:pt x="471" y="474"/>
                  </a:lnTo>
                  <a:lnTo>
                    <a:pt x="470" y="475"/>
                  </a:lnTo>
                  <a:lnTo>
                    <a:pt x="470" y="476"/>
                  </a:lnTo>
                  <a:lnTo>
                    <a:pt x="469" y="477"/>
                  </a:lnTo>
                  <a:close/>
                  <a:moveTo>
                    <a:pt x="459" y="462"/>
                  </a:moveTo>
                  <a:lnTo>
                    <a:pt x="459" y="461"/>
                  </a:lnTo>
                  <a:lnTo>
                    <a:pt x="458" y="461"/>
                  </a:lnTo>
                  <a:lnTo>
                    <a:pt x="458" y="459"/>
                  </a:lnTo>
                  <a:lnTo>
                    <a:pt x="457" y="458"/>
                  </a:lnTo>
                  <a:lnTo>
                    <a:pt x="457" y="457"/>
                  </a:lnTo>
                  <a:lnTo>
                    <a:pt x="458" y="458"/>
                  </a:lnTo>
                  <a:lnTo>
                    <a:pt x="458" y="459"/>
                  </a:lnTo>
                  <a:lnTo>
                    <a:pt x="459" y="459"/>
                  </a:lnTo>
                  <a:lnTo>
                    <a:pt x="460" y="461"/>
                  </a:lnTo>
                  <a:lnTo>
                    <a:pt x="460" y="462"/>
                  </a:lnTo>
                  <a:lnTo>
                    <a:pt x="459" y="462"/>
                  </a:lnTo>
                  <a:close/>
                  <a:moveTo>
                    <a:pt x="470" y="456"/>
                  </a:moveTo>
                  <a:lnTo>
                    <a:pt x="471" y="456"/>
                  </a:lnTo>
                  <a:lnTo>
                    <a:pt x="470" y="456"/>
                  </a:lnTo>
                  <a:close/>
                  <a:moveTo>
                    <a:pt x="456" y="449"/>
                  </a:moveTo>
                  <a:lnTo>
                    <a:pt x="454" y="449"/>
                  </a:lnTo>
                  <a:lnTo>
                    <a:pt x="454" y="450"/>
                  </a:lnTo>
                  <a:lnTo>
                    <a:pt x="453" y="450"/>
                  </a:lnTo>
                  <a:lnTo>
                    <a:pt x="453" y="449"/>
                  </a:lnTo>
                  <a:lnTo>
                    <a:pt x="454" y="449"/>
                  </a:lnTo>
                  <a:lnTo>
                    <a:pt x="454" y="448"/>
                  </a:lnTo>
                  <a:lnTo>
                    <a:pt x="456" y="449"/>
                  </a:lnTo>
                  <a:close/>
                  <a:moveTo>
                    <a:pt x="462" y="447"/>
                  </a:moveTo>
                  <a:lnTo>
                    <a:pt x="462" y="446"/>
                  </a:lnTo>
                  <a:lnTo>
                    <a:pt x="462" y="447"/>
                  </a:lnTo>
                  <a:close/>
                  <a:moveTo>
                    <a:pt x="460" y="447"/>
                  </a:moveTo>
                  <a:lnTo>
                    <a:pt x="460" y="446"/>
                  </a:lnTo>
                  <a:lnTo>
                    <a:pt x="460" y="447"/>
                  </a:lnTo>
                  <a:close/>
                  <a:moveTo>
                    <a:pt x="463" y="446"/>
                  </a:moveTo>
                  <a:lnTo>
                    <a:pt x="462" y="446"/>
                  </a:lnTo>
                  <a:lnTo>
                    <a:pt x="463" y="446"/>
                  </a:lnTo>
                  <a:close/>
                  <a:moveTo>
                    <a:pt x="463" y="445"/>
                  </a:moveTo>
                  <a:lnTo>
                    <a:pt x="462" y="445"/>
                  </a:lnTo>
                  <a:lnTo>
                    <a:pt x="463" y="445"/>
                  </a:lnTo>
                  <a:close/>
                  <a:moveTo>
                    <a:pt x="456" y="445"/>
                  </a:moveTo>
                  <a:lnTo>
                    <a:pt x="456" y="446"/>
                  </a:lnTo>
                  <a:lnTo>
                    <a:pt x="457" y="446"/>
                  </a:lnTo>
                  <a:lnTo>
                    <a:pt x="458" y="447"/>
                  </a:lnTo>
                  <a:lnTo>
                    <a:pt x="459" y="447"/>
                  </a:lnTo>
                  <a:lnTo>
                    <a:pt x="460" y="447"/>
                  </a:lnTo>
                  <a:lnTo>
                    <a:pt x="461" y="447"/>
                  </a:lnTo>
                  <a:lnTo>
                    <a:pt x="461" y="448"/>
                  </a:lnTo>
                  <a:lnTo>
                    <a:pt x="461" y="449"/>
                  </a:lnTo>
                  <a:lnTo>
                    <a:pt x="460" y="450"/>
                  </a:lnTo>
                  <a:lnTo>
                    <a:pt x="459" y="449"/>
                  </a:lnTo>
                  <a:lnTo>
                    <a:pt x="458" y="449"/>
                  </a:lnTo>
                  <a:lnTo>
                    <a:pt x="458" y="448"/>
                  </a:lnTo>
                  <a:lnTo>
                    <a:pt x="458" y="447"/>
                  </a:lnTo>
                  <a:lnTo>
                    <a:pt x="457" y="447"/>
                  </a:lnTo>
                  <a:lnTo>
                    <a:pt x="458" y="448"/>
                  </a:lnTo>
                  <a:lnTo>
                    <a:pt x="458" y="449"/>
                  </a:lnTo>
                  <a:lnTo>
                    <a:pt x="457" y="450"/>
                  </a:lnTo>
                  <a:lnTo>
                    <a:pt x="456" y="449"/>
                  </a:lnTo>
                  <a:lnTo>
                    <a:pt x="456" y="448"/>
                  </a:lnTo>
                  <a:lnTo>
                    <a:pt x="454" y="447"/>
                  </a:lnTo>
                  <a:lnTo>
                    <a:pt x="454" y="446"/>
                  </a:lnTo>
                  <a:lnTo>
                    <a:pt x="453" y="445"/>
                  </a:lnTo>
                  <a:lnTo>
                    <a:pt x="454" y="445"/>
                  </a:lnTo>
                  <a:lnTo>
                    <a:pt x="454" y="444"/>
                  </a:lnTo>
                  <a:lnTo>
                    <a:pt x="456" y="445"/>
                  </a:lnTo>
                  <a:close/>
                  <a:moveTo>
                    <a:pt x="464" y="444"/>
                  </a:moveTo>
                  <a:lnTo>
                    <a:pt x="464" y="445"/>
                  </a:lnTo>
                  <a:lnTo>
                    <a:pt x="463" y="445"/>
                  </a:lnTo>
                  <a:lnTo>
                    <a:pt x="464" y="444"/>
                  </a:lnTo>
                  <a:close/>
                  <a:moveTo>
                    <a:pt x="463" y="444"/>
                  </a:moveTo>
                  <a:lnTo>
                    <a:pt x="463" y="445"/>
                  </a:lnTo>
                  <a:lnTo>
                    <a:pt x="463" y="444"/>
                  </a:lnTo>
                  <a:lnTo>
                    <a:pt x="464" y="444"/>
                  </a:lnTo>
                  <a:lnTo>
                    <a:pt x="463" y="444"/>
                  </a:lnTo>
                  <a:close/>
                  <a:moveTo>
                    <a:pt x="467" y="443"/>
                  </a:moveTo>
                  <a:lnTo>
                    <a:pt x="466" y="443"/>
                  </a:lnTo>
                  <a:lnTo>
                    <a:pt x="467" y="442"/>
                  </a:lnTo>
                  <a:lnTo>
                    <a:pt x="467" y="443"/>
                  </a:lnTo>
                  <a:close/>
                  <a:moveTo>
                    <a:pt x="485" y="425"/>
                  </a:moveTo>
                  <a:lnTo>
                    <a:pt x="485" y="424"/>
                  </a:lnTo>
                  <a:lnTo>
                    <a:pt x="484" y="424"/>
                  </a:lnTo>
                  <a:lnTo>
                    <a:pt x="483" y="423"/>
                  </a:lnTo>
                  <a:lnTo>
                    <a:pt x="484" y="423"/>
                  </a:lnTo>
                  <a:lnTo>
                    <a:pt x="485" y="424"/>
                  </a:lnTo>
                  <a:lnTo>
                    <a:pt x="485" y="425"/>
                  </a:lnTo>
                  <a:close/>
                  <a:moveTo>
                    <a:pt x="494" y="406"/>
                  </a:moveTo>
                  <a:lnTo>
                    <a:pt x="493" y="405"/>
                  </a:lnTo>
                  <a:lnTo>
                    <a:pt x="494" y="405"/>
                  </a:lnTo>
                  <a:lnTo>
                    <a:pt x="493" y="405"/>
                  </a:lnTo>
                  <a:lnTo>
                    <a:pt x="493" y="404"/>
                  </a:lnTo>
                  <a:lnTo>
                    <a:pt x="494" y="404"/>
                  </a:lnTo>
                  <a:lnTo>
                    <a:pt x="495" y="405"/>
                  </a:lnTo>
                  <a:lnTo>
                    <a:pt x="494" y="406"/>
                  </a:lnTo>
                  <a:close/>
                  <a:moveTo>
                    <a:pt x="486" y="412"/>
                  </a:moveTo>
                  <a:lnTo>
                    <a:pt x="485" y="410"/>
                  </a:lnTo>
                  <a:lnTo>
                    <a:pt x="486" y="409"/>
                  </a:lnTo>
                  <a:lnTo>
                    <a:pt x="485" y="409"/>
                  </a:lnTo>
                  <a:lnTo>
                    <a:pt x="485" y="408"/>
                  </a:lnTo>
                  <a:lnTo>
                    <a:pt x="485" y="407"/>
                  </a:lnTo>
                  <a:lnTo>
                    <a:pt x="485" y="406"/>
                  </a:lnTo>
                  <a:lnTo>
                    <a:pt x="485" y="405"/>
                  </a:lnTo>
                  <a:lnTo>
                    <a:pt x="485" y="403"/>
                  </a:lnTo>
                  <a:lnTo>
                    <a:pt x="485" y="402"/>
                  </a:lnTo>
                  <a:lnTo>
                    <a:pt x="485" y="401"/>
                  </a:lnTo>
                  <a:lnTo>
                    <a:pt x="485" y="400"/>
                  </a:lnTo>
                  <a:lnTo>
                    <a:pt x="486" y="400"/>
                  </a:lnTo>
                  <a:lnTo>
                    <a:pt x="486" y="399"/>
                  </a:lnTo>
                  <a:lnTo>
                    <a:pt x="486" y="400"/>
                  </a:lnTo>
                  <a:lnTo>
                    <a:pt x="487" y="400"/>
                  </a:lnTo>
                  <a:lnTo>
                    <a:pt x="486" y="401"/>
                  </a:lnTo>
                  <a:lnTo>
                    <a:pt x="486" y="402"/>
                  </a:lnTo>
                  <a:lnTo>
                    <a:pt x="486" y="405"/>
                  </a:lnTo>
                  <a:lnTo>
                    <a:pt x="486" y="406"/>
                  </a:lnTo>
                  <a:lnTo>
                    <a:pt x="487" y="407"/>
                  </a:lnTo>
                  <a:lnTo>
                    <a:pt x="487" y="408"/>
                  </a:lnTo>
                  <a:lnTo>
                    <a:pt x="487" y="409"/>
                  </a:lnTo>
                  <a:lnTo>
                    <a:pt x="487" y="410"/>
                  </a:lnTo>
                  <a:lnTo>
                    <a:pt x="486" y="412"/>
                  </a:lnTo>
                  <a:close/>
                  <a:moveTo>
                    <a:pt x="485" y="399"/>
                  </a:moveTo>
                  <a:lnTo>
                    <a:pt x="485" y="400"/>
                  </a:lnTo>
                  <a:lnTo>
                    <a:pt x="484" y="399"/>
                  </a:lnTo>
                  <a:lnTo>
                    <a:pt x="484" y="398"/>
                  </a:lnTo>
                  <a:lnTo>
                    <a:pt x="485" y="398"/>
                  </a:lnTo>
                  <a:lnTo>
                    <a:pt x="485" y="399"/>
                  </a:lnTo>
                  <a:close/>
                  <a:moveTo>
                    <a:pt x="485" y="399"/>
                  </a:moveTo>
                  <a:lnTo>
                    <a:pt x="485" y="398"/>
                  </a:lnTo>
                  <a:lnTo>
                    <a:pt x="486" y="398"/>
                  </a:lnTo>
                  <a:lnTo>
                    <a:pt x="485" y="399"/>
                  </a:lnTo>
                  <a:close/>
                  <a:moveTo>
                    <a:pt x="485" y="396"/>
                  </a:moveTo>
                  <a:lnTo>
                    <a:pt x="484" y="395"/>
                  </a:lnTo>
                  <a:lnTo>
                    <a:pt x="485" y="395"/>
                  </a:lnTo>
                  <a:lnTo>
                    <a:pt x="485" y="396"/>
                  </a:lnTo>
                  <a:close/>
                  <a:moveTo>
                    <a:pt x="483" y="396"/>
                  </a:moveTo>
                  <a:lnTo>
                    <a:pt x="483" y="395"/>
                  </a:lnTo>
                  <a:lnTo>
                    <a:pt x="483" y="396"/>
                  </a:lnTo>
                  <a:close/>
                  <a:moveTo>
                    <a:pt x="484" y="395"/>
                  </a:moveTo>
                  <a:lnTo>
                    <a:pt x="483" y="395"/>
                  </a:lnTo>
                  <a:lnTo>
                    <a:pt x="483" y="394"/>
                  </a:lnTo>
                  <a:lnTo>
                    <a:pt x="484" y="394"/>
                  </a:lnTo>
                  <a:lnTo>
                    <a:pt x="484" y="395"/>
                  </a:lnTo>
                  <a:close/>
                  <a:moveTo>
                    <a:pt x="484" y="394"/>
                  </a:moveTo>
                  <a:lnTo>
                    <a:pt x="483" y="394"/>
                  </a:lnTo>
                  <a:lnTo>
                    <a:pt x="484" y="393"/>
                  </a:lnTo>
                  <a:lnTo>
                    <a:pt x="484" y="394"/>
                  </a:lnTo>
                  <a:close/>
                  <a:moveTo>
                    <a:pt x="496" y="393"/>
                  </a:moveTo>
                  <a:lnTo>
                    <a:pt x="495" y="393"/>
                  </a:lnTo>
                  <a:lnTo>
                    <a:pt x="495" y="392"/>
                  </a:lnTo>
                  <a:lnTo>
                    <a:pt x="494" y="392"/>
                  </a:lnTo>
                  <a:lnTo>
                    <a:pt x="494" y="391"/>
                  </a:lnTo>
                  <a:lnTo>
                    <a:pt x="493" y="391"/>
                  </a:lnTo>
                  <a:lnTo>
                    <a:pt x="492" y="391"/>
                  </a:lnTo>
                  <a:lnTo>
                    <a:pt x="492" y="390"/>
                  </a:lnTo>
                  <a:lnTo>
                    <a:pt x="493" y="390"/>
                  </a:lnTo>
                  <a:lnTo>
                    <a:pt x="494" y="390"/>
                  </a:lnTo>
                  <a:lnTo>
                    <a:pt x="495" y="390"/>
                  </a:lnTo>
                  <a:lnTo>
                    <a:pt x="496" y="390"/>
                  </a:lnTo>
                  <a:lnTo>
                    <a:pt x="497" y="390"/>
                  </a:lnTo>
                  <a:lnTo>
                    <a:pt x="497" y="391"/>
                  </a:lnTo>
                  <a:lnTo>
                    <a:pt x="496" y="391"/>
                  </a:lnTo>
                  <a:lnTo>
                    <a:pt x="496" y="392"/>
                  </a:lnTo>
                  <a:lnTo>
                    <a:pt x="496" y="393"/>
                  </a:lnTo>
                  <a:close/>
                  <a:moveTo>
                    <a:pt x="494" y="379"/>
                  </a:moveTo>
                  <a:lnTo>
                    <a:pt x="494" y="380"/>
                  </a:lnTo>
                  <a:lnTo>
                    <a:pt x="494" y="381"/>
                  </a:lnTo>
                  <a:lnTo>
                    <a:pt x="493" y="381"/>
                  </a:lnTo>
                  <a:lnTo>
                    <a:pt x="493" y="382"/>
                  </a:lnTo>
                  <a:lnTo>
                    <a:pt x="493" y="383"/>
                  </a:lnTo>
                  <a:lnTo>
                    <a:pt x="492" y="383"/>
                  </a:lnTo>
                  <a:lnTo>
                    <a:pt x="492" y="384"/>
                  </a:lnTo>
                  <a:lnTo>
                    <a:pt x="491" y="384"/>
                  </a:lnTo>
                  <a:lnTo>
                    <a:pt x="490" y="384"/>
                  </a:lnTo>
                  <a:lnTo>
                    <a:pt x="489" y="384"/>
                  </a:lnTo>
                  <a:lnTo>
                    <a:pt x="490" y="384"/>
                  </a:lnTo>
                  <a:lnTo>
                    <a:pt x="490" y="383"/>
                  </a:lnTo>
                  <a:lnTo>
                    <a:pt x="491" y="383"/>
                  </a:lnTo>
                  <a:lnTo>
                    <a:pt x="489" y="383"/>
                  </a:lnTo>
                  <a:lnTo>
                    <a:pt x="489" y="382"/>
                  </a:lnTo>
                  <a:lnTo>
                    <a:pt x="488" y="382"/>
                  </a:lnTo>
                  <a:lnTo>
                    <a:pt x="489" y="381"/>
                  </a:lnTo>
                  <a:lnTo>
                    <a:pt x="488" y="381"/>
                  </a:lnTo>
                  <a:lnTo>
                    <a:pt x="489" y="380"/>
                  </a:lnTo>
                  <a:lnTo>
                    <a:pt x="489" y="379"/>
                  </a:lnTo>
                  <a:lnTo>
                    <a:pt x="490" y="379"/>
                  </a:lnTo>
                  <a:lnTo>
                    <a:pt x="491" y="379"/>
                  </a:lnTo>
                  <a:lnTo>
                    <a:pt x="491" y="378"/>
                  </a:lnTo>
                  <a:lnTo>
                    <a:pt x="492" y="377"/>
                  </a:lnTo>
                  <a:lnTo>
                    <a:pt x="493" y="377"/>
                  </a:lnTo>
                  <a:lnTo>
                    <a:pt x="493" y="378"/>
                  </a:lnTo>
                  <a:lnTo>
                    <a:pt x="494" y="379"/>
                  </a:lnTo>
                  <a:close/>
                  <a:moveTo>
                    <a:pt x="469" y="372"/>
                  </a:moveTo>
                  <a:lnTo>
                    <a:pt x="468" y="372"/>
                  </a:lnTo>
                  <a:lnTo>
                    <a:pt x="467" y="372"/>
                  </a:lnTo>
                  <a:lnTo>
                    <a:pt x="466" y="372"/>
                  </a:lnTo>
                  <a:lnTo>
                    <a:pt x="467" y="371"/>
                  </a:lnTo>
                  <a:lnTo>
                    <a:pt x="468" y="371"/>
                  </a:lnTo>
                  <a:lnTo>
                    <a:pt x="469" y="371"/>
                  </a:lnTo>
                  <a:lnTo>
                    <a:pt x="469" y="372"/>
                  </a:lnTo>
                  <a:close/>
                  <a:moveTo>
                    <a:pt x="467" y="371"/>
                  </a:moveTo>
                  <a:lnTo>
                    <a:pt x="466" y="371"/>
                  </a:lnTo>
                  <a:lnTo>
                    <a:pt x="467" y="371"/>
                  </a:lnTo>
                  <a:close/>
                  <a:moveTo>
                    <a:pt x="493" y="371"/>
                  </a:moveTo>
                  <a:lnTo>
                    <a:pt x="493" y="372"/>
                  </a:lnTo>
                  <a:lnTo>
                    <a:pt x="492" y="371"/>
                  </a:lnTo>
                  <a:lnTo>
                    <a:pt x="492" y="370"/>
                  </a:lnTo>
                  <a:lnTo>
                    <a:pt x="493" y="370"/>
                  </a:lnTo>
                  <a:lnTo>
                    <a:pt x="493" y="371"/>
                  </a:lnTo>
                  <a:close/>
                  <a:moveTo>
                    <a:pt x="467" y="370"/>
                  </a:moveTo>
                  <a:lnTo>
                    <a:pt x="467" y="371"/>
                  </a:lnTo>
                  <a:lnTo>
                    <a:pt x="466" y="371"/>
                  </a:lnTo>
                  <a:lnTo>
                    <a:pt x="466" y="370"/>
                  </a:lnTo>
                  <a:lnTo>
                    <a:pt x="467" y="370"/>
                  </a:lnTo>
                  <a:close/>
                  <a:moveTo>
                    <a:pt x="498" y="370"/>
                  </a:moveTo>
                  <a:lnTo>
                    <a:pt x="497" y="370"/>
                  </a:lnTo>
                  <a:lnTo>
                    <a:pt x="497" y="369"/>
                  </a:lnTo>
                  <a:lnTo>
                    <a:pt x="497" y="368"/>
                  </a:lnTo>
                  <a:lnTo>
                    <a:pt x="498" y="367"/>
                  </a:lnTo>
                  <a:lnTo>
                    <a:pt x="498" y="368"/>
                  </a:lnTo>
                  <a:lnTo>
                    <a:pt x="498" y="369"/>
                  </a:lnTo>
                  <a:lnTo>
                    <a:pt x="498" y="370"/>
                  </a:lnTo>
                  <a:close/>
                  <a:moveTo>
                    <a:pt x="477" y="355"/>
                  </a:moveTo>
                  <a:lnTo>
                    <a:pt x="477" y="356"/>
                  </a:lnTo>
                  <a:lnTo>
                    <a:pt x="477" y="355"/>
                  </a:lnTo>
                  <a:close/>
                  <a:moveTo>
                    <a:pt x="495" y="359"/>
                  </a:moveTo>
                  <a:lnTo>
                    <a:pt x="496" y="359"/>
                  </a:lnTo>
                  <a:lnTo>
                    <a:pt x="496" y="360"/>
                  </a:lnTo>
                  <a:lnTo>
                    <a:pt x="495" y="360"/>
                  </a:lnTo>
                  <a:lnTo>
                    <a:pt x="495" y="363"/>
                  </a:lnTo>
                  <a:lnTo>
                    <a:pt x="495" y="364"/>
                  </a:lnTo>
                  <a:lnTo>
                    <a:pt x="494" y="365"/>
                  </a:lnTo>
                  <a:lnTo>
                    <a:pt x="494" y="366"/>
                  </a:lnTo>
                  <a:lnTo>
                    <a:pt x="492" y="366"/>
                  </a:lnTo>
                  <a:lnTo>
                    <a:pt x="492" y="365"/>
                  </a:lnTo>
                  <a:lnTo>
                    <a:pt x="492" y="364"/>
                  </a:lnTo>
                  <a:lnTo>
                    <a:pt x="491" y="364"/>
                  </a:lnTo>
                  <a:lnTo>
                    <a:pt x="491" y="363"/>
                  </a:lnTo>
                  <a:lnTo>
                    <a:pt x="491" y="362"/>
                  </a:lnTo>
                  <a:lnTo>
                    <a:pt x="491" y="360"/>
                  </a:lnTo>
                  <a:lnTo>
                    <a:pt x="491" y="359"/>
                  </a:lnTo>
                  <a:lnTo>
                    <a:pt x="490" y="359"/>
                  </a:lnTo>
                  <a:lnTo>
                    <a:pt x="490" y="358"/>
                  </a:lnTo>
                  <a:lnTo>
                    <a:pt x="490" y="357"/>
                  </a:lnTo>
                  <a:lnTo>
                    <a:pt x="490" y="356"/>
                  </a:lnTo>
                  <a:lnTo>
                    <a:pt x="492" y="354"/>
                  </a:lnTo>
                  <a:lnTo>
                    <a:pt x="493" y="354"/>
                  </a:lnTo>
                  <a:lnTo>
                    <a:pt x="493" y="355"/>
                  </a:lnTo>
                  <a:lnTo>
                    <a:pt x="494" y="356"/>
                  </a:lnTo>
                  <a:lnTo>
                    <a:pt x="495" y="356"/>
                  </a:lnTo>
                  <a:lnTo>
                    <a:pt x="495" y="357"/>
                  </a:lnTo>
                  <a:lnTo>
                    <a:pt x="495" y="358"/>
                  </a:lnTo>
                  <a:lnTo>
                    <a:pt x="495" y="359"/>
                  </a:lnTo>
                  <a:close/>
                  <a:moveTo>
                    <a:pt x="478" y="354"/>
                  </a:moveTo>
                  <a:lnTo>
                    <a:pt x="478" y="355"/>
                  </a:lnTo>
                  <a:lnTo>
                    <a:pt x="477" y="355"/>
                  </a:lnTo>
                  <a:lnTo>
                    <a:pt x="478" y="354"/>
                  </a:lnTo>
                  <a:close/>
                  <a:moveTo>
                    <a:pt x="478" y="354"/>
                  </a:moveTo>
                  <a:lnTo>
                    <a:pt x="477" y="354"/>
                  </a:lnTo>
                  <a:lnTo>
                    <a:pt x="477" y="353"/>
                  </a:lnTo>
                  <a:lnTo>
                    <a:pt x="478" y="353"/>
                  </a:lnTo>
                  <a:lnTo>
                    <a:pt x="478" y="354"/>
                  </a:lnTo>
                  <a:close/>
                  <a:moveTo>
                    <a:pt x="477" y="353"/>
                  </a:moveTo>
                  <a:lnTo>
                    <a:pt x="476" y="353"/>
                  </a:lnTo>
                  <a:lnTo>
                    <a:pt x="477" y="353"/>
                  </a:lnTo>
                  <a:close/>
                  <a:moveTo>
                    <a:pt x="483" y="351"/>
                  </a:moveTo>
                  <a:lnTo>
                    <a:pt x="483" y="350"/>
                  </a:lnTo>
                  <a:lnTo>
                    <a:pt x="483" y="351"/>
                  </a:lnTo>
                  <a:close/>
                  <a:moveTo>
                    <a:pt x="479" y="350"/>
                  </a:moveTo>
                  <a:lnTo>
                    <a:pt x="479" y="351"/>
                  </a:lnTo>
                  <a:lnTo>
                    <a:pt x="478" y="351"/>
                  </a:lnTo>
                  <a:lnTo>
                    <a:pt x="477" y="350"/>
                  </a:lnTo>
                  <a:lnTo>
                    <a:pt x="478" y="349"/>
                  </a:lnTo>
                  <a:lnTo>
                    <a:pt x="478" y="350"/>
                  </a:lnTo>
                  <a:lnTo>
                    <a:pt x="479" y="350"/>
                  </a:lnTo>
                  <a:close/>
                  <a:moveTo>
                    <a:pt x="472" y="350"/>
                  </a:moveTo>
                  <a:lnTo>
                    <a:pt x="471" y="350"/>
                  </a:lnTo>
                  <a:lnTo>
                    <a:pt x="472" y="349"/>
                  </a:lnTo>
                  <a:lnTo>
                    <a:pt x="473" y="349"/>
                  </a:lnTo>
                  <a:lnTo>
                    <a:pt x="473" y="350"/>
                  </a:lnTo>
                  <a:lnTo>
                    <a:pt x="472" y="350"/>
                  </a:lnTo>
                  <a:close/>
                  <a:moveTo>
                    <a:pt x="473" y="348"/>
                  </a:moveTo>
                  <a:lnTo>
                    <a:pt x="472" y="349"/>
                  </a:lnTo>
                  <a:lnTo>
                    <a:pt x="472" y="348"/>
                  </a:lnTo>
                  <a:lnTo>
                    <a:pt x="473" y="347"/>
                  </a:lnTo>
                  <a:lnTo>
                    <a:pt x="473" y="348"/>
                  </a:lnTo>
                  <a:close/>
                  <a:moveTo>
                    <a:pt x="478" y="348"/>
                  </a:moveTo>
                  <a:lnTo>
                    <a:pt x="478" y="347"/>
                  </a:lnTo>
                  <a:lnTo>
                    <a:pt x="479" y="347"/>
                  </a:lnTo>
                  <a:lnTo>
                    <a:pt x="478" y="348"/>
                  </a:lnTo>
                  <a:close/>
                  <a:moveTo>
                    <a:pt x="470" y="345"/>
                  </a:moveTo>
                  <a:lnTo>
                    <a:pt x="469" y="345"/>
                  </a:lnTo>
                  <a:lnTo>
                    <a:pt x="470" y="344"/>
                  </a:lnTo>
                  <a:lnTo>
                    <a:pt x="469" y="343"/>
                  </a:lnTo>
                  <a:lnTo>
                    <a:pt x="470" y="343"/>
                  </a:lnTo>
                  <a:lnTo>
                    <a:pt x="471" y="344"/>
                  </a:lnTo>
                  <a:lnTo>
                    <a:pt x="470" y="345"/>
                  </a:lnTo>
                  <a:close/>
                  <a:moveTo>
                    <a:pt x="497" y="342"/>
                  </a:moveTo>
                  <a:lnTo>
                    <a:pt x="496" y="342"/>
                  </a:lnTo>
                  <a:lnTo>
                    <a:pt x="496" y="341"/>
                  </a:lnTo>
                  <a:lnTo>
                    <a:pt x="497" y="341"/>
                  </a:lnTo>
                  <a:lnTo>
                    <a:pt x="497" y="342"/>
                  </a:lnTo>
                  <a:close/>
                  <a:moveTo>
                    <a:pt x="493" y="341"/>
                  </a:moveTo>
                  <a:lnTo>
                    <a:pt x="494" y="341"/>
                  </a:lnTo>
                  <a:lnTo>
                    <a:pt x="495" y="342"/>
                  </a:lnTo>
                  <a:lnTo>
                    <a:pt x="496" y="342"/>
                  </a:lnTo>
                  <a:lnTo>
                    <a:pt x="496" y="343"/>
                  </a:lnTo>
                  <a:lnTo>
                    <a:pt x="495" y="343"/>
                  </a:lnTo>
                  <a:lnTo>
                    <a:pt x="495" y="344"/>
                  </a:lnTo>
                  <a:lnTo>
                    <a:pt x="496" y="344"/>
                  </a:lnTo>
                  <a:lnTo>
                    <a:pt x="496" y="345"/>
                  </a:lnTo>
                  <a:lnTo>
                    <a:pt x="496" y="347"/>
                  </a:lnTo>
                  <a:lnTo>
                    <a:pt x="495" y="347"/>
                  </a:lnTo>
                  <a:lnTo>
                    <a:pt x="495" y="345"/>
                  </a:lnTo>
                  <a:lnTo>
                    <a:pt x="494" y="345"/>
                  </a:lnTo>
                  <a:lnTo>
                    <a:pt x="493" y="344"/>
                  </a:lnTo>
                  <a:lnTo>
                    <a:pt x="493" y="345"/>
                  </a:lnTo>
                  <a:lnTo>
                    <a:pt x="492" y="345"/>
                  </a:lnTo>
                  <a:lnTo>
                    <a:pt x="493" y="346"/>
                  </a:lnTo>
                  <a:lnTo>
                    <a:pt x="493" y="345"/>
                  </a:lnTo>
                  <a:lnTo>
                    <a:pt x="494" y="346"/>
                  </a:lnTo>
                  <a:lnTo>
                    <a:pt x="494" y="347"/>
                  </a:lnTo>
                  <a:lnTo>
                    <a:pt x="494" y="348"/>
                  </a:lnTo>
                  <a:lnTo>
                    <a:pt x="494" y="349"/>
                  </a:lnTo>
                  <a:lnTo>
                    <a:pt x="493" y="349"/>
                  </a:lnTo>
                  <a:lnTo>
                    <a:pt x="493" y="348"/>
                  </a:lnTo>
                  <a:lnTo>
                    <a:pt x="492" y="348"/>
                  </a:lnTo>
                  <a:lnTo>
                    <a:pt x="492" y="349"/>
                  </a:lnTo>
                  <a:lnTo>
                    <a:pt x="492" y="350"/>
                  </a:lnTo>
                  <a:lnTo>
                    <a:pt x="491" y="350"/>
                  </a:lnTo>
                  <a:lnTo>
                    <a:pt x="491" y="351"/>
                  </a:lnTo>
                  <a:lnTo>
                    <a:pt x="491" y="352"/>
                  </a:lnTo>
                  <a:lnTo>
                    <a:pt x="492" y="352"/>
                  </a:lnTo>
                  <a:lnTo>
                    <a:pt x="492" y="353"/>
                  </a:lnTo>
                  <a:lnTo>
                    <a:pt x="491" y="352"/>
                  </a:lnTo>
                  <a:lnTo>
                    <a:pt x="490" y="351"/>
                  </a:lnTo>
                  <a:lnTo>
                    <a:pt x="490" y="352"/>
                  </a:lnTo>
                  <a:lnTo>
                    <a:pt x="489" y="352"/>
                  </a:lnTo>
                  <a:lnTo>
                    <a:pt x="488" y="353"/>
                  </a:lnTo>
                  <a:lnTo>
                    <a:pt x="487" y="353"/>
                  </a:lnTo>
                  <a:lnTo>
                    <a:pt x="487" y="352"/>
                  </a:lnTo>
                  <a:lnTo>
                    <a:pt x="486" y="351"/>
                  </a:lnTo>
                  <a:lnTo>
                    <a:pt x="486" y="350"/>
                  </a:lnTo>
                  <a:lnTo>
                    <a:pt x="487" y="350"/>
                  </a:lnTo>
                  <a:lnTo>
                    <a:pt x="488" y="351"/>
                  </a:lnTo>
                  <a:lnTo>
                    <a:pt x="489" y="349"/>
                  </a:lnTo>
                  <a:lnTo>
                    <a:pt x="488" y="349"/>
                  </a:lnTo>
                  <a:lnTo>
                    <a:pt x="487" y="349"/>
                  </a:lnTo>
                  <a:lnTo>
                    <a:pt x="485" y="348"/>
                  </a:lnTo>
                  <a:lnTo>
                    <a:pt x="484" y="348"/>
                  </a:lnTo>
                  <a:lnTo>
                    <a:pt x="483" y="347"/>
                  </a:lnTo>
                  <a:lnTo>
                    <a:pt x="483" y="346"/>
                  </a:lnTo>
                  <a:lnTo>
                    <a:pt x="484" y="346"/>
                  </a:lnTo>
                  <a:lnTo>
                    <a:pt x="485" y="345"/>
                  </a:lnTo>
                  <a:lnTo>
                    <a:pt x="486" y="345"/>
                  </a:lnTo>
                  <a:lnTo>
                    <a:pt x="486" y="344"/>
                  </a:lnTo>
                  <a:lnTo>
                    <a:pt x="487" y="344"/>
                  </a:lnTo>
                  <a:lnTo>
                    <a:pt x="487" y="345"/>
                  </a:lnTo>
                  <a:lnTo>
                    <a:pt x="487" y="346"/>
                  </a:lnTo>
                  <a:lnTo>
                    <a:pt x="486" y="346"/>
                  </a:lnTo>
                  <a:lnTo>
                    <a:pt x="486" y="347"/>
                  </a:lnTo>
                  <a:lnTo>
                    <a:pt x="487" y="347"/>
                  </a:lnTo>
                  <a:lnTo>
                    <a:pt x="486" y="347"/>
                  </a:lnTo>
                  <a:lnTo>
                    <a:pt x="485" y="346"/>
                  </a:lnTo>
                  <a:lnTo>
                    <a:pt x="485" y="347"/>
                  </a:lnTo>
                  <a:lnTo>
                    <a:pt x="487" y="347"/>
                  </a:lnTo>
                  <a:lnTo>
                    <a:pt x="488" y="346"/>
                  </a:lnTo>
                  <a:lnTo>
                    <a:pt x="488" y="347"/>
                  </a:lnTo>
                  <a:lnTo>
                    <a:pt x="489" y="347"/>
                  </a:lnTo>
                  <a:lnTo>
                    <a:pt x="489" y="346"/>
                  </a:lnTo>
                  <a:lnTo>
                    <a:pt x="489" y="345"/>
                  </a:lnTo>
                  <a:lnTo>
                    <a:pt x="490" y="346"/>
                  </a:lnTo>
                  <a:lnTo>
                    <a:pt x="491" y="346"/>
                  </a:lnTo>
                  <a:lnTo>
                    <a:pt x="491" y="345"/>
                  </a:lnTo>
                  <a:lnTo>
                    <a:pt x="491" y="344"/>
                  </a:lnTo>
                  <a:lnTo>
                    <a:pt x="490" y="344"/>
                  </a:lnTo>
                  <a:lnTo>
                    <a:pt x="489" y="344"/>
                  </a:lnTo>
                  <a:lnTo>
                    <a:pt x="488" y="344"/>
                  </a:lnTo>
                  <a:lnTo>
                    <a:pt x="489" y="342"/>
                  </a:lnTo>
                  <a:lnTo>
                    <a:pt x="489" y="341"/>
                  </a:lnTo>
                  <a:lnTo>
                    <a:pt x="490" y="341"/>
                  </a:lnTo>
                  <a:lnTo>
                    <a:pt x="491" y="341"/>
                  </a:lnTo>
                  <a:lnTo>
                    <a:pt x="492" y="340"/>
                  </a:lnTo>
                  <a:lnTo>
                    <a:pt x="493" y="341"/>
                  </a:lnTo>
                  <a:close/>
                  <a:moveTo>
                    <a:pt x="475" y="343"/>
                  </a:moveTo>
                  <a:lnTo>
                    <a:pt x="474" y="343"/>
                  </a:lnTo>
                  <a:lnTo>
                    <a:pt x="473" y="343"/>
                  </a:lnTo>
                  <a:lnTo>
                    <a:pt x="474" y="342"/>
                  </a:lnTo>
                  <a:lnTo>
                    <a:pt x="473" y="342"/>
                  </a:lnTo>
                  <a:lnTo>
                    <a:pt x="473" y="341"/>
                  </a:lnTo>
                  <a:lnTo>
                    <a:pt x="474" y="341"/>
                  </a:lnTo>
                  <a:lnTo>
                    <a:pt x="474" y="340"/>
                  </a:lnTo>
                  <a:lnTo>
                    <a:pt x="474" y="339"/>
                  </a:lnTo>
                  <a:lnTo>
                    <a:pt x="473" y="338"/>
                  </a:lnTo>
                  <a:lnTo>
                    <a:pt x="472" y="337"/>
                  </a:lnTo>
                  <a:lnTo>
                    <a:pt x="472" y="335"/>
                  </a:lnTo>
                  <a:lnTo>
                    <a:pt x="472" y="334"/>
                  </a:lnTo>
                  <a:lnTo>
                    <a:pt x="472" y="333"/>
                  </a:lnTo>
                  <a:lnTo>
                    <a:pt x="471" y="332"/>
                  </a:lnTo>
                  <a:lnTo>
                    <a:pt x="471" y="331"/>
                  </a:lnTo>
                  <a:lnTo>
                    <a:pt x="472" y="331"/>
                  </a:lnTo>
                  <a:lnTo>
                    <a:pt x="473" y="332"/>
                  </a:lnTo>
                  <a:lnTo>
                    <a:pt x="473" y="333"/>
                  </a:lnTo>
                  <a:lnTo>
                    <a:pt x="473" y="334"/>
                  </a:lnTo>
                  <a:lnTo>
                    <a:pt x="473" y="335"/>
                  </a:lnTo>
                  <a:lnTo>
                    <a:pt x="474" y="337"/>
                  </a:lnTo>
                  <a:lnTo>
                    <a:pt x="474" y="338"/>
                  </a:lnTo>
                  <a:lnTo>
                    <a:pt x="474" y="339"/>
                  </a:lnTo>
                  <a:lnTo>
                    <a:pt x="475" y="340"/>
                  </a:lnTo>
                  <a:lnTo>
                    <a:pt x="475" y="341"/>
                  </a:lnTo>
                  <a:lnTo>
                    <a:pt x="474" y="342"/>
                  </a:lnTo>
                  <a:lnTo>
                    <a:pt x="475" y="343"/>
                  </a:lnTo>
                  <a:close/>
                  <a:moveTo>
                    <a:pt x="496" y="324"/>
                  </a:moveTo>
                  <a:lnTo>
                    <a:pt x="495" y="324"/>
                  </a:lnTo>
                  <a:lnTo>
                    <a:pt x="495" y="323"/>
                  </a:lnTo>
                  <a:lnTo>
                    <a:pt x="496" y="323"/>
                  </a:lnTo>
                  <a:lnTo>
                    <a:pt x="496" y="324"/>
                  </a:lnTo>
                  <a:close/>
                  <a:moveTo>
                    <a:pt x="472" y="323"/>
                  </a:moveTo>
                  <a:lnTo>
                    <a:pt x="472" y="322"/>
                  </a:lnTo>
                  <a:lnTo>
                    <a:pt x="472" y="321"/>
                  </a:lnTo>
                  <a:lnTo>
                    <a:pt x="472" y="320"/>
                  </a:lnTo>
                  <a:lnTo>
                    <a:pt x="473" y="320"/>
                  </a:lnTo>
                  <a:lnTo>
                    <a:pt x="473" y="321"/>
                  </a:lnTo>
                  <a:lnTo>
                    <a:pt x="472" y="322"/>
                  </a:lnTo>
                  <a:lnTo>
                    <a:pt x="472" y="323"/>
                  </a:lnTo>
                  <a:close/>
                  <a:moveTo>
                    <a:pt x="489" y="315"/>
                  </a:moveTo>
                  <a:lnTo>
                    <a:pt x="490" y="315"/>
                  </a:lnTo>
                  <a:lnTo>
                    <a:pt x="491" y="315"/>
                  </a:lnTo>
                  <a:lnTo>
                    <a:pt x="492" y="316"/>
                  </a:lnTo>
                  <a:lnTo>
                    <a:pt x="492" y="317"/>
                  </a:lnTo>
                  <a:lnTo>
                    <a:pt x="493" y="317"/>
                  </a:lnTo>
                  <a:lnTo>
                    <a:pt x="493" y="318"/>
                  </a:lnTo>
                  <a:lnTo>
                    <a:pt x="494" y="319"/>
                  </a:lnTo>
                  <a:lnTo>
                    <a:pt x="494" y="320"/>
                  </a:lnTo>
                  <a:lnTo>
                    <a:pt x="494" y="322"/>
                  </a:lnTo>
                  <a:lnTo>
                    <a:pt x="494" y="323"/>
                  </a:lnTo>
                  <a:lnTo>
                    <a:pt x="493" y="325"/>
                  </a:lnTo>
                  <a:lnTo>
                    <a:pt x="492" y="326"/>
                  </a:lnTo>
                  <a:lnTo>
                    <a:pt x="491" y="326"/>
                  </a:lnTo>
                  <a:lnTo>
                    <a:pt x="490" y="327"/>
                  </a:lnTo>
                  <a:lnTo>
                    <a:pt x="489" y="327"/>
                  </a:lnTo>
                  <a:lnTo>
                    <a:pt x="489" y="326"/>
                  </a:lnTo>
                  <a:lnTo>
                    <a:pt x="489" y="325"/>
                  </a:lnTo>
                  <a:lnTo>
                    <a:pt x="489" y="324"/>
                  </a:lnTo>
                  <a:lnTo>
                    <a:pt x="489" y="323"/>
                  </a:lnTo>
                  <a:lnTo>
                    <a:pt x="488" y="322"/>
                  </a:lnTo>
                  <a:lnTo>
                    <a:pt x="488" y="321"/>
                  </a:lnTo>
                  <a:lnTo>
                    <a:pt x="488" y="320"/>
                  </a:lnTo>
                  <a:lnTo>
                    <a:pt x="488" y="321"/>
                  </a:lnTo>
                  <a:lnTo>
                    <a:pt x="489" y="321"/>
                  </a:lnTo>
                  <a:lnTo>
                    <a:pt x="489" y="320"/>
                  </a:lnTo>
                  <a:lnTo>
                    <a:pt x="488" y="320"/>
                  </a:lnTo>
                  <a:lnTo>
                    <a:pt x="486" y="319"/>
                  </a:lnTo>
                  <a:lnTo>
                    <a:pt x="487" y="318"/>
                  </a:lnTo>
                  <a:lnTo>
                    <a:pt x="486" y="318"/>
                  </a:lnTo>
                  <a:lnTo>
                    <a:pt x="485" y="318"/>
                  </a:lnTo>
                  <a:lnTo>
                    <a:pt x="485" y="317"/>
                  </a:lnTo>
                  <a:lnTo>
                    <a:pt x="484" y="317"/>
                  </a:lnTo>
                  <a:lnTo>
                    <a:pt x="484" y="316"/>
                  </a:lnTo>
                  <a:lnTo>
                    <a:pt x="486" y="315"/>
                  </a:lnTo>
                  <a:lnTo>
                    <a:pt x="487" y="315"/>
                  </a:lnTo>
                  <a:lnTo>
                    <a:pt x="488" y="315"/>
                  </a:lnTo>
                  <a:lnTo>
                    <a:pt x="488" y="314"/>
                  </a:lnTo>
                  <a:lnTo>
                    <a:pt x="489" y="315"/>
                  </a:lnTo>
                  <a:close/>
                  <a:moveTo>
                    <a:pt x="485" y="307"/>
                  </a:moveTo>
                  <a:lnTo>
                    <a:pt x="484" y="307"/>
                  </a:lnTo>
                  <a:lnTo>
                    <a:pt x="485" y="307"/>
                  </a:lnTo>
                  <a:close/>
                  <a:moveTo>
                    <a:pt x="482" y="289"/>
                  </a:moveTo>
                  <a:lnTo>
                    <a:pt x="481" y="289"/>
                  </a:lnTo>
                  <a:lnTo>
                    <a:pt x="482" y="288"/>
                  </a:lnTo>
                  <a:lnTo>
                    <a:pt x="482" y="289"/>
                  </a:lnTo>
                  <a:close/>
                  <a:moveTo>
                    <a:pt x="479" y="284"/>
                  </a:moveTo>
                  <a:lnTo>
                    <a:pt x="479" y="283"/>
                  </a:lnTo>
                  <a:lnTo>
                    <a:pt x="481" y="283"/>
                  </a:lnTo>
                  <a:lnTo>
                    <a:pt x="479" y="284"/>
                  </a:lnTo>
                  <a:close/>
                  <a:moveTo>
                    <a:pt x="489" y="275"/>
                  </a:moveTo>
                  <a:lnTo>
                    <a:pt x="489" y="276"/>
                  </a:lnTo>
                  <a:lnTo>
                    <a:pt x="488" y="276"/>
                  </a:lnTo>
                  <a:lnTo>
                    <a:pt x="488" y="277"/>
                  </a:lnTo>
                  <a:lnTo>
                    <a:pt x="489" y="277"/>
                  </a:lnTo>
                  <a:lnTo>
                    <a:pt x="489" y="278"/>
                  </a:lnTo>
                  <a:lnTo>
                    <a:pt x="488" y="278"/>
                  </a:lnTo>
                  <a:lnTo>
                    <a:pt x="487" y="279"/>
                  </a:lnTo>
                  <a:lnTo>
                    <a:pt x="487" y="278"/>
                  </a:lnTo>
                  <a:lnTo>
                    <a:pt x="487" y="277"/>
                  </a:lnTo>
                  <a:lnTo>
                    <a:pt x="487" y="276"/>
                  </a:lnTo>
                  <a:lnTo>
                    <a:pt x="486" y="276"/>
                  </a:lnTo>
                  <a:lnTo>
                    <a:pt x="485" y="276"/>
                  </a:lnTo>
                  <a:lnTo>
                    <a:pt x="485" y="275"/>
                  </a:lnTo>
                  <a:lnTo>
                    <a:pt x="486" y="275"/>
                  </a:lnTo>
                  <a:lnTo>
                    <a:pt x="487" y="275"/>
                  </a:lnTo>
                  <a:lnTo>
                    <a:pt x="488" y="275"/>
                  </a:lnTo>
                  <a:lnTo>
                    <a:pt x="489" y="275"/>
                  </a:lnTo>
                  <a:close/>
                  <a:moveTo>
                    <a:pt x="485" y="248"/>
                  </a:moveTo>
                  <a:lnTo>
                    <a:pt x="485" y="247"/>
                  </a:lnTo>
                  <a:lnTo>
                    <a:pt x="485" y="248"/>
                  </a:lnTo>
                  <a:close/>
                  <a:moveTo>
                    <a:pt x="491" y="246"/>
                  </a:moveTo>
                  <a:lnTo>
                    <a:pt x="491" y="247"/>
                  </a:lnTo>
                  <a:lnTo>
                    <a:pt x="490" y="246"/>
                  </a:lnTo>
                  <a:lnTo>
                    <a:pt x="491" y="246"/>
                  </a:lnTo>
                  <a:lnTo>
                    <a:pt x="492" y="246"/>
                  </a:lnTo>
                  <a:lnTo>
                    <a:pt x="491" y="246"/>
                  </a:lnTo>
                  <a:close/>
                  <a:moveTo>
                    <a:pt x="477" y="174"/>
                  </a:moveTo>
                  <a:lnTo>
                    <a:pt x="476" y="174"/>
                  </a:lnTo>
                  <a:lnTo>
                    <a:pt x="475" y="173"/>
                  </a:lnTo>
                  <a:lnTo>
                    <a:pt x="476" y="173"/>
                  </a:lnTo>
                  <a:lnTo>
                    <a:pt x="477" y="173"/>
                  </a:lnTo>
                  <a:lnTo>
                    <a:pt x="477" y="174"/>
                  </a:lnTo>
                  <a:close/>
                  <a:moveTo>
                    <a:pt x="464" y="170"/>
                  </a:moveTo>
                  <a:lnTo>
                    <a:pt x="463" y="170"/>
                  </a:lnTo>
                  <a:lnTo>
                    <a:pt x="463" y="169"/>
                  </a:lnTo>
                  <a:lnTo>
                    <a:pt x="464" y="169"/>
                  </a:lnTo>
                  <a:lnTo>
                    <a:pt x="464" y="170"/>
                  </a:lnTo>
                  <a:close/>
                  <a:moveTo>
                    <a:pt x="500" y="164"/>
                  </a:moveTo>
                  <a:lnTo>
                    <a:pt x="499" y="164"/>
                  </a:lnTo>
                  <a:lnTo>
                    <a:pt x="498" y="164"/>
                  </a:lnTo>
                  <a:lnTo>
                    <a:pt x="497" y="164"/>
                  </a:lnTo>
                  <a:lnTo>
                    <a:pt x="496" y="164"/>
                  </a:lnTo>
                  <a:lnTo>
                    <a:pt x="495" y="164"/>
                  </a:lnTo>
                  <a:lnTo>
                    <a:pt x="494" y="164"/>
                  </a:lnTo>
                  <a:lnTo>
                    <a:pt x="495" y="164"/>
                  </a:lnTo>
                  <a:lnTo>
                    <a:pt x="496" y="164"/>
                  </a:lnTo>
                  <a:lnTo>
                    <a:pt x="497" y="164"/>
                  </a:lnTo>
                  <a:lnTo>
                    <a:pt x="498" y="163"/>
                  </a:lnTo>
                  <a:lnTo>
                    <a:pt x="499" y="163"/>
                  </a:lnTo>
                  <a:lnTo>
                    <a:pt x="500" y="163"/>
                  </a:lnTo>
                  <a:lnTo>
                    <a:pt x="500" y="164"/>
                  </a:lnTo>
                  <a:close/>
                  <a:moveTo>
                    <a:pt x="478" y="163"/>
                  </a:moveTo>
                  <a:lnTo>
                    <a:pt x="477" y="163"/>
                  </a:lnTo>
                  <a:lnTo>
                    <a:pt x="476" y="162"/>
                  </a:lnTo>
                  <a:lnTo>
                    <a:pt x="476" y="160"/>
                  </a:lnTo>
                  <a:lnTo>
                    <a:pt x="477" y="160"/>
                  </a:lnTo>
                  <a:lnTo>
                    <a:pt x="477" y="162"/>
                  </a:lnTo>
                  <a:lnTo>
                    <a:pt x="478" y="162"/>
                  </a:lnTo>
                  <a:lnTo>
                    <a:pt x="478" y="163"/>
                  </a:lnTo>
                  <a:close/>
                  <a:moveTo>
                    <a:pt x="448" y="158"/>
                  </a:moveTo>
                  <a:lnTo>
                    <a:pt x="447" y="158"/>
                  </a:lnTo>
                  <a:lnTo>
                    <a:pt x="447" y="157"/>
                  </a:lnTo>
                  <a:lnTo>
                    <a:pt x="448" y="157"/>
                  </a:lnTo>
                  <a:lnTo>
                    <a:pt x="448" y="158"/>
                  </a:lnTo>
                  <a:close/>
                  <a:moveTo>
                    <a:pt x="487" y="153"/>
                  </a:moveTo>
                  <a:lnTo>
                    <a:pt x="486" y="153"/>
                  </a:lnTo>
                  <a:lnTo>
                    <a:pt x="487" y="153"/>
                  </a:lnTo>
                  <a:close/>
                  <a:moveTo>
                    <a:pt x="471" y="146"/>
                  </a:moveTo>
                  <a:lnTo>
                    <a:pt x="470" y="146"/>
                  </a:lnTo>
                  <a:lnTo>
                    <a:pt x="470" y="145"/>
                  </a:lnTo>
                  <a:lnTo>
                    <a:pt x="471" y="145"/>
                  </a:lnTo>
                  <a:lnTo>
                    <a:pt x="471" y="146"/>
                  </a:lnTo>
                  <a:close/>
                  <a:moveTo>
                    <a:pt x="470" y="145"/>
                  </a:moveTo>
                  <a:lnTo>
                    <a:pt x="469" y="145"/>
                  </a:lnTo>
                  <a:lnTo>
                    <a:pt x="470" y="145"/>
                  </a:lnTo>
                  <a:close/>
                  <a:moveTo>
                    <a:pt x="490" y="129"/>
                  </a:moveTo>
                  <a:lnTo>
                    <a:pt x="491" y="130"/>
                  </a:lnTo>
                  <a:lnTo>
                    <a:pt x="492" y="130"/>
                  </a:lnTo>
                  <a:lnTo>
                    <a:pt x="492" y="131"/>
                  </a:lnTo>
                  <a:lnTo>
                    <a:pt x="493" y="131"/>
                  </a:lnTo>
                  <a:lnTo>
                    <a:pt x="494" y="132"/>
                  </a:lnTo>
                  <a:lnTo>
                    <a:pt x="495" y="132"/>
                  </a:lnTo>
                  <a:lnTo>
                    <a:pt x="495" y="131"/>
                  </a:lnTo>
                  <a:lnTo>
                    <a:pt x="496" y="131"/>
                  </a:lnTo>
                  <a:lnTo>
                    <a:pt x="496" y="132"/>
                  </a:lnTo>
                  <a:lnTo>
                    <a:pt x="497" y="131"/>
                  </a:lnTo>
                  <a:lnTo>
                    <a:pt x="497" y="132"/>
                  </a:lnTo>
                  <a:lnTo>
                    <a:pt x="497" y="131"/>
                  </a:lnTo>
                  <a:lnTo>
                    <a:pt x="498" y="132"/>
                  </a:lnTo>
                  <a:lnTo>
                    <a:pt x="497" y="132"/>
                  </a:lnTo>
                  <a:lnTo>
                    <a:pt x="496" y="132"/>
                  </a:lnTo>
                  <a:lnTo>
                    <a:pt x="494" y="132"/>
                  </a:lnTo>
                  <a:lnTo>
                    <a:pt x="493" y="132"/>
                  </a:lnTo>
                  <a:lnTo>
                    <a:pt x="492" y="131"/>
                  </a:lnTo>
                  <a:lnTo>
                    <a:pt x="491" y="131"/>
                  </a:lnTo>
                  <a:lnTo>
                    <a:pt x="490" y="130"/>
                  </a:lnTo>
                  <a:lnTo>
                    <a:pt x="489" y="130"/>
                  </a:lnTo>
                  <a:lnTo>
                    <a:pt x="488" y="129"/>
                  </a:lnTo>
                  <a:lnTo>
                    <a:pt x="488" y="128"/>
                  </a:lnTo>
                  <a:lnTo>
                    <a:pt x="489" y="129"/>
                  </a:lnTo>
                  <a:lnTo>
                    <a:pt x="490" y="129"/>
                  </a:lnTo>
                  <a:close/>
                  <a:moveTo>
                    <a:pt x="493" y="126"/>
                  </a:moveTo>
                  <a:lnTo>
                    <a:pt x="492" y="126"/>
                  </a:lnTo>
                  <a:lnTo>
                    <a:pt x="492" y="125"/>
                  </a:lnTo>
                  <a:lnTo>
                    <a:pt x="493" y="125"/>
                  </a:lnTo>
                  <a:lnTo>
                    <a:pt x="493" y="126"/>
                  </a:lnTo>
                  <a:close/>
                  <a:moveTo>
                    <a:pt x="507" y="123"/>
                  </a:moveTo>
                  <a:lnTo>
                    <a:pt x="508" y="123"/>
                  </a:lnTo>
                  <a:lnTo>
                    <a:pt x="509" y="124"/>
                  </a:lnTo>
                  <a:lnTo>
                    <a:pt x="509" y="125"/>
                  </a:lnTo>
                  <a:lnTo>
                    <a:pt x="509" y="126"/>
                  </a:lnTo>
                  <a:lnTo>
                    <a:pt x="509" y="127"/>
                  </a:lnTo>
                  <a:lnTo>
                    <a:pt x="508" y="127"/>
                  </a:lnTo>
                  <a:lnTo>
                    <a:pt x="507" y="128"/>
                  </a:lnTo>
                  <a:lnTo>
                    <a:pt x="506" y="128"/>
                  </a:lnTo>
                  <a:lnTo>
                    <a:pt x="504" y="128"/>
                  </a:lnTo>
                  <a:lnTo>
                    <a:pt x="503" y="128"/>
                  </a:lnTo>
                  <a:lnTo>
                    <a:pt x="503" y="129"/>
                  </a:lnTo>
                  <a:lnTo>
                    <a:pt x="502" y="129"/>
                  </a:lnTo>
                  <a:lnTo>
                    <a:pt x="501" y="130"/>
                  </a:lnTo>
                  <a:lnTo>
                    <a:pt x="500" y="130"/>
                  </a:lnTo>
                  <a:lnTo>
                    <a:pt x="502" y="128"/>
                  </a:lnTo>
                  <a:lnTo>
                    <a:pt x="502" y="127"/>
                  </a:lnTo>
                  <a:lnTo>
                    <a:pt x="503" y="126"/>
                  </a:lnTo>
                  <a:lnTo>
                    <a:pt x="504" y="125"/>
                  </a:lnTo>
                  <a:lnTo>
                    <a:pt x="504" y="123"/>
                  </a:lnTo>
                  <a:lnTo>
                    <a:pt x="506" y="123"/>
                  </a:lnTo>
                  <a:lnTo>
                    <a:pt x="507" y="123"/>
                  </a:lnTo>
                  <a:close/>
                  <a:moveTo>
                    <a:pt x="503" y="123"/>
                  </a:moveTo>
                  <a:lnTo>
                    <a:pt x="502" y="123"/>
                  </a:lnTo>
                  <a:lnTo>
                    <a:pt x="503" y="123"/>
                  </a:lnTo>
                  <a:close/>
                  <a:moveTo>
                    <a:pt x="506" y="122"/>
                  </a:moveTo>
                  <a:lnTo>
                    <a:pt x="504" y="122"/>
                  </a:lnTo>
                  <a:lnTo>
                    <a:pt x="506" y="122"/>
                  </a:lnTo>
                  <a:close/>
                  <a:moveTo>
                    <a:pt x="492" y="121"/>
                  </a:moveTo>
                  <a:lnTo>
                    <a:pt x="491" y="121"/>
                  </a:lnTo>
                  <a:lnTo>
                    <a:pt x="492" y="121"/>
                  </a:lnTo>
                  <a:close/>
                  <a:moveTo>
                    <a:pt x="512" y="121"/>
                  </a:moveTo>
                  <a:lnTo>
                    <a:pt x="511" y="121"/>
                  </a:lnTo>
                  <a:lnTo>
                    <a:pt x="511" y="120"/>
                  </a:lnTo>
                  <a:lnTo>
                    <a:pt x="512" y="120"/>
                  </a:lnTo>
                  <a:lnTo>
                    <a:pt x="512" y="121"/>
                  </a:lnTo>
                  <a:close/>
                  <a:moveTo>
                    <a:pt x="501" y="119"/>
                  </a:moveTo>
                  <a:lnTo>
                    <a:pt x="500" y="119"/>
                  </a:lnTo>
                  <a:lnTo>
                    <a:pt x="501" y="119"/>
                  </a:lnTo>
                  <a:close/>
                  <a:moveTo>
                    <a:pt x="514" y="97"/>
                  </a:moveTo>
                  <a:lnTo>
                    <a:pt x="514" y="96"/>
                  </a:lnTo>
                  <a:lnTo>
                    <a:pt x="514" y="97"/>
                  </a:lnTo>
                  <a:close/>
                  <a:moveTo>
                    <a:pt x="513" y="99"/>
                  </a:moveTo>
                  <a:lnTo>
                    <a:pt x="512" y="100"/>
                  </a:lnTo>
                  <a:lnTo>
                    <a:pt x="510" y="101"/>
                  </a:lnTo>
                  <a:lnTo>
                    <a:pt x="511" y="100"/>
                  </a:lnTo>
                  <a:lnTo>
                    <a:pt x="510" y="100"/>
                  </a:lnTo>
                  <a:lnTo>
                    <a:pt x="509" y="101"/>
                  </a:lnTo>
                  <a:lnTo>
                    <a:pt x="508" y="101"/>
                  </a:lnTo>
                  <a:lnTo>
                    <a:pt x="507" y="101"/>
                  </a:lnTo>
                  <a:lnTo>
                    <a:pt x="507" y="102"/>
                  </a:lnTo>
                  <a:lnTo>
                    <a:pt x="506" y="102"/>
                  </a:lnTo>
                  <a:lnTo>
                    <a:pt x="504" y="102"/>
                  </a:lnTo>
                  <a:lnTo>
                    <a:pt x="503" y="102"/>
                  </a:lnTo>
                  <a:lnTo>
                    <a:pt x="501" y="103"/>
                  </a:lnTo>
                  <a:lnTo>
                    <a:pt x="500" y="103"/>
                  </a:lnTo>
                  <a:lnTo>
                    <a:pt x="499" y="104"/>
                  </a:lnTo>
                  <a:lnTo>
                    <a:pt x="498" y="104"/>
                  </a:lnTo>
                  <a:lnTo>
                    <a:pt x="498" y="103"/>
                  </a:lnTo>
                  <a:lnTo>
                    <a:pt x="497" y="103"/>
                  </a:lnTo>
                  <a:lnTo>
                    <a:pt x="496" y="103"/>
                  </a:lnTo>
                  <a:lnTo>
                    <a:pt x="494" y="103"/>
                  </a:lnTo>
                  <a:lnTo>
                    <a:pt x="493" y="102"/>
                  </a:lnTo>
                  <a:lnTo>
                    <a:pt x="492" y="101"/>
                  </a:lnTo>
                  <a:lnTo>
                    <a:pt x="491" y="101"/>
                  </a:lnTo>
                  <a:lnTo>
                    <a:pt x="491" y="100"/>
                  </a:lnTo>
                  <a:lnTo>
                    <a:pt x="492" y="100"/>
                  </a:lnTo>
                  <a:lnTo>
                    <a:pt x="493" y="100"/>
                  </a:lnTo>
                  <a:lnTo>
                    <a:pt x="494" y="100"/>
                  </a:lnTo>
                  <a:lnTo>
                    <a:pt x="495" y="101"/>
                  </a:lnTo>
                  <a:lnTo>
                    <a:pt x="496" y="101"/>
                  </a:lnTo>
                  <a:lnTo>
                    <a:pt x="497" y="101"/>
                  </a:lnTo>
                  <a:lnTo>
                    <a:pt x="497" y="102"/>
                  </a:lnTo>
                  <a:lnTo>
                    <a:pt x="498" y="102"/>
                  </a:lnTo>
                  <a:lnTo>
                    <a:pt x="499" y="102"/>
                  </a:lnTo>
                  <a:lnTo>
                    <a:pt x="499" y="101"/>
                  </a:lnTo>
                  <a:lnTo>
                    <a:pt x="500" y="102"/>
                  </a:lnTo>
                  <a:lnTo>
                    <a:pt x="500" y="101"/>
                  </a:lnTo>
                  <a:lnTo>
                    <a:pt x="501" y="101"/>
                  </a:lnTo>
                  <a:lnTo>
                    <a:pt x="502" y="101"/>
                  </a:lnTo>
                  <a:lnTo>
                    <a:pt x="503" y="100"/>
                  </a:lnTo>
                  <a:lnTo>
                    <a:pt x="504" y="100"/>
                  </a:lnTo>
                  <a:lnTo>
                    <a:pt x="506" y="99"/>
                  </a:lnTo>
                  <a:lnTo>
                    <a:pt x="507" y="99"/>
                  </a:lnTo>
                  <a:lnTo>
                    <a:pt x="508" y="99"/>
                  </a:lnTo>
                  <a:lnTo>
                    <a:pt x="508" y="98"/>
                  </a:lnTo>
                  <a:lnTo>
                    <a:pt x="509" y="98"/>
                  </a:lnTo>
                  <a:lnTo>
                    <a:pt x="510" y="98"/>
                  </a:lnTo>
                  <a:lnTo>
                    <a:pt x="510" y="97"/>
                  </a:lnTo>
                  <a:lnTo>
                    <a:pt x="511" y="96"/>
                  </a:lnTo>
                  <a:lnTo>
                    <a:pt x="511" y="95"/>
                  </a:lnTo>
                  <a:lnTo>
                    <a:pt x="512" y="95"/>
                  </a:lnTo>
                  <a:lnTo>
                    <a:pt x="513" y="95"/>
                  </a:lnTo>
                  <a:lnTo>
                    <a:pt x="513" y="96"/>
                  </a:lnTo>
                  <a:lnTo>
                    <a:pt x="513" y="97"/>
                  </a:lnTo>
                  <a:lnTo>
                    <a:pt x="513" y="98"/>
                  </a:lnTo>
                  <a:lnTo>
                    <a:pt x="513" y="99"/>
                  </a:lnTo>
                  <a:close/>
                  <a:moveTo>
                    <a:pt x="496" y="80"/>
                  </a:moveTo>
                  <a:lnTo>
                    <a:pt x="495" y="81"/>
                  </a:lnTo>
                  <a:lnTo>
                    <a:pt x="495" y="80"/>
                  </a:lnTo>
                  <a:lnTo>
                    <a:pt x="495" y="79"/>
                  </a:lnTo>
                  <a:lnTo>
                    <a:pt x="494" y="78"/>
                  </a:lnTo>
                  <a:lnTo>
                    <a:pt x="495" y="78"/>
                  </a:lnTo>
                  <a:lnTo>
                    <a:pt x="496" y="79"/>
                  </a:lnTo>
                  <a:lnTo>
                    <a:pt x="496" y="80"/>
                  </a:lnTo>
                  <a:close/>
                  <a:moveTo>
                    <a:pt x="506" y="67"/>
                  </a:moveTo>
                  <a:lnTo>
                    <a:pt x="506" y="68"/>
                  </a:lnTo>
                  <a:lnTo>
                    <a:pt x="504" y="68"/>
                  </a:lnTo>
                  <a:lnTo>
                    <a:pt x="504" y="69"/>
                  </a:lnTo>
                  <a:lnTo>
                    <a:pt x="503" y="69"/>
                  </a:lnTo>
                  <a:lnTo>
                    <a:pt x="502" y="70"/>
                  </a:lnTo>
                  <a:lnTo>
                    <a:pt x="501" y="71"/>
                  </a:lnTo>
                  <a:lnTo>
                    <a:pt x="501" y="72"/>
                  </a:lnTo>
                  <a:lnTo>
                    <a:pt x="501" y="73"/>
                  </a:lnTo>
                  <a:lnTo>
                    <a:pt x="500" y="73"/>
                  </a:lnTo>
                  <a:lnTo>
                    <a:pt x="499" y="73"/>
                  </a:lnTo>
                  <a:lnTo>
                    <a:pt x="499" y="74"/>
                  </a:lnTo>
                  <a:lnTo>
                    <a:pt x="498" y="74"/>
                  </a:lnTo>
                  <a:lnTo>
                    <a:pt x="497" y="74"/>
                  </a:lnTo>
                  <a:lnTo>
                    <a:pt x="497" y="73"/>
                  </a:lnTo>
                  <a:lnTo>
                    <a:pt x="497" y="72"/>
                  </a:lnTo>
                  <a:lnTo>
                    <a:pt x="498" y="71"/>
                  </a:lnTo>
                  <a:lnTo>
                    <a:pt x="498" y="70"/>
                  </a:lnTo>
                  <a:lnTo>
                    <a:pt x="498" y="69"/>
                  </a:lnTo>
                  <a:lnTo>
                    <a:pt x="498" y="68"/>
                  </a:lnTo>
                  <a:lnTo>
                    <a:pt x="499" y="66"/>
                  </a:lnTo>
                  <a:lnTo>
                    <a:pt x="500" y="66"/>
                  </a:lnTo>
                  <a:lnTo>
                    <a:pt x="500" y="67"/>
                  </a:lnTo>
                  <a:lnTo>
                    <a:pt x="501" y="67"/>
                  </a:lnTo>
                  <a:lnTo>
                    <a:pt x="501" y="68"/>
                  </a:lnTo>
                  <a:lnTo>
                    <a:pt x="501" y="66"/>
                  </a:lnTo>
                  <a:lnTo>
                    <a:pt x="501" y="65"/>
                  </a:lnTo>
                  <a:lnTo>
                    <a:pt x="500" y="65"/>
                  </a:lnTo>
                  <a:lnTo>
                    <a:pt x="500" y="64"/>
                  </a:lnTo>
                  <a:lnTo>
                    <a:pt x="502" y="65"/>
                  </a:lnTo>
                  <a:lnTo>
                    <a:pt x="502" y="66"/>
                  </a:lnTo>
                  <a:lnTo>
                    <a:pt x="503" y="66"/>
                  </a:lnTo>
                  <a:lnTo>
                    <a:pt x="504" y="66"/>
                  </a:lnTo>
                  <a:lnTo>
                    <a:pt x="506" y="67"/>
                  </a:lnTo>
                  <a:close/>
                  <a:moveTo>
                    <a:pt x="499" y="53"/>
                  </a:moveTo>
                  <a:lnTo>
                    <a:pt x="500" y="53"/>
                  </a:lnTo>
                  <a:lnTo>
                    <a:pt x="501" y="53"/>
                  </a:lnTo>
                  <a:lnTo>
                    <a:pt x="501" y="54"/>
                  </a:lnTo>
                  <a:lnTo>
                    <a:pt x="501" y="55"/>
                  </a:lnTo>
                  <a:lnTo>
                    <a:pt x="501" y="56"/>
                  </a:lnTo>
                  <a:lnTo>
                    <a:pt x="501" y="57"/>
                  </a:lnTo>
                  <a:lnTo>
                    <a:pt x="500" y="57"/>
                  </a:lnTo>
                  <a:lnTo>
                    <a:pt x="500" y="58"/>
                  </a:lnTo>
                  <a:lnTo>
                    <a:pt x="499" y="58"/>
                  </a:lnTo>
                  <a:lnTo>
                    <a:pt x="499" y="57"/>
                  </a:lnTo>
                  <a:lnTo>
                    <a:pt x="499" y="56"/>
                  </a:lnTo>
                  <a:lnTo>
                    <a:pt x="498" y="55"/>
                  </a:lnTo>
                  <a:lnTo>
                    <a:pt x="498" y="54"/>
                  </a:lnTo>
                  <a:lnTo>
                    <a:pt x="497" y="54"/>
                  </a:lnTo>
                  <a:lnTo>
                    <a:pt x="496" y="53"/>
                  </a:lnTo>
                  <a:lnTo>
                    <a:pt x="497" y="53"/>
                  </a:lnTo>
                  <a:lnTo>
                    <a:pt x="498" y="52"/>
                  </a:lnTo>
                  <a:lnTo>
                    <a:pt x="499" y="53"/>
                  </a:lnTo>
                  <a:close/>
                  <a:moveTo>
                    <a:pt x="470" y="17"/>
                  </a:moveTo>
                  <a:lnTo>
                    <a:pt x="472" y="17"/>
                  </a:lnTo>
                  <a:lnTo>
                    <a:pt x="473" y="17"/>
                  </a:lnTo>
                  <a:lnTo>
                    <a:pt x="474" y="17"/>
                  </a:lnTo>
                  <a:lnTo>
                    <a:pt x="474" y="18"/>
                  </a:lnTo>
                  <a:lnTo>
                    <a:pt x="473" y="19"/>
                  </a:lnTo>
                  <a:lnTo>
                    <a:pt x="472" y="19"/>
                  </a:lnTo>
                  <a:lnTo>
                    <a:pt x="471" y="19"/>
                  </a:lnTo>
                  <a:lnTo>
                    <a:pt x="470" y="19"/>
                  </a:lnTo>
                  <a:lnTo>
                    <a:pt x="469" y="19"/>
                  </a:lnTo>
                  <a:lnTo>
                    <a:pt x="469" y="18"/>
                  </a:lnTo>
                  <a:lnTo>
                    <a:pt x="469" y="17"/>
                  </a:lnTo>
                  <a:lnTo>
                    <a:pt x="469" y="16"/>
                  </a:lnTo>
                  <a:lnTo>
                    <a:pt x="470" y="17"/>
                  </a:lnTo>
                  <a:close/>
                  <a:moveTo>
                    <a:pt x="474" y="16"/>
                  </a:moveTo>
                  <a:lnTo>
                    <a:pt x="473" y="16"/>
                  </a:lnTo>
                  <a:lnTo>
                    <a:pt x="472" y="16"/>
                  </a:lnTo>
                  <a:lnTo>
                    <a:pt x="471" y="17"/>
                  </a:lnTo>
                  <a:lnTo>
                    <a:pt x="470" y="17"/>
                  </a:lnTo>
                  <a:lnTo>
                    <a:pt x="470" y="16"/>
                  </a:lnTo>
                  <a:lnTo>
                    <a:pt x="471" y="16"/>
                  </a:lnTo>
                  <a:lnTo>
                    <a:pt x="471" y="15"/>
                  </a:lnTo>
                  <a:lnTo>
                    <a:pt x="472" y="15"/>
                  </a:lnTo>
                  <a:lnTo>
                    <a:pt x="473" y="15"/>
                  </a:lnTo>
                  <a:lnTo>
                    <a:pt x="474" y="16"/>
                  </a:lnTo>
                  <a:close/>
                  <a:moveTo>
                    <a:pt x="468" y="5"/>
                  </a:moveTo>
                  <a:lnTo>
                    <a:pt x="468" y="4"/>
                  </a:lnTo>
                  <a:lnTo>
                    <a:pt x="468" y="5"/>
                  </a:lnTo>
                  <a:close/>
                  <a:moveTo>
                    <a:pt x="468" y="4"/>
                  </a:moveTo>
                  <a:lnTo>
                    <a:pt x="467" y="5"/>
                  </a:lnTo>
                  <a:lnTo>
                    <a:pt x="467" y="4"/>
                  </a:lnTo>
                  <a:lnTo>
                    <a:pt x="468" y="4"/>
                  </a:lnTo>
                  <a:close/>
                  <a:moveTo>
                    <a:pt x="469" y="4"/>
                  </a:moveTo>
                  <a:lnTo>
                    <a:pt x="469" y="5"/>
                  </a:lnTo>
                  <a:lnTo>
                    <a:pt x="469" y="4"/>
                  </a:lnTo>
                  <a:lnTo>
                    <a:pt x="469" y="3"/>
                  </a:lnTo>
                  <a:lnTo>
                    <a:pt x="470" y="3"/>
                  </a:lnTo>
                  <a:lnTo>
                    <a:pt x="470" y="4"/>
                  </a:lnTo>
                  <a:lnTo>
                    <a:pt x="469" y="4"/>
                  </a:lnTo>
                  <a:close/>
                  <a:moveTo>
                    <a:pt x="463" y="0"/>
                  </a:moveTo>
                  <a:lnTo>
                    <a:pt x="464" y="1"/>
                  </a:lnTo>
                  <a:lnTo>
                    <a:pt x="464" y="2"/>
                  </a:lnTo>
                  <a:lnTo>
                    <a:pt x="463" y="2"/>
                  </a:lnTo>
                  <a:lnTo>
                    <a:pt x="463" y="1"/>
                  </a:lnTo>
                  <a:lnTo>
                    <a:pt x="462" y="1"/>
                  </a:lnTo>
                  <a:lnTo>
                    <a:pt x="462" y="2"/>
                  </a:lnTo>
                  <a:lnTo>
                    <a:pt x="463" y="2"/>
                  </a:lnTo>
                  <a:lnTo>
                    <a:pt x="464" y="2"/>
                  </a:lnTo>
                  <a:lnTo>
                    <a:pt x="464" y="1"/>
                  </a:lnTo>
                  <a:lnTo>
                    <a:pt x="465" y="1"/>
                  </a:lnTo>
                  <a:lnTo>
                    <a:pt x="466" y="1"/>
                  </a:lnTo>
                  <a:lnTo>
                    <a:pt x="467" y="1"/>
                  </a:lnTo>
                  <a:lnTo>
                    <a:pt x="468" y="2"/>
                  </a:lnTo>
                  <a:lnTo>
                    <a:pt x="469" y="2"/>
                  </a:lnTo>
                  <a:lnTo>
                    <a:pt x="470" y="2"/>
                  </a:lnTo>
                  <a:lnTo>
                    <a:pt x="469" y="3"/>
                  </a:lnTo>
                  <a:lnTo>
                    <a:pt x="468" y="3"/>
                  </a:lnTo>
                  <a:lnTo>
                    <a:pt x="468" y="4"/>
                  </a:lnTo>
                  <a:lnTo>
                    <a:pt x="468" y="3"/>
                  </a:lnTo>
                  <a:lnTo>
                    <a:pt x="467" y="3"/>
                  </a:lnTo>
                  <a:lnTo>
                    <a:pt x="467" y="4"/>
                  </a:lnTo>
                  <a:lnTo>
                    <a:pt x="466" y="4"/>
                  </a:lnTo>
                  <a:lnTo>
                    <a:pt x="465" y="4"/>
                  </a:lnTo>
                  <a:lnTo>
                    <a:pt x="464" y="5"/>
                  </a:lnTo>
                  <a:lnTo>
                    <a:pt x="465" y="5"/>
                  </a:lnTo>
                  <a:lnTo>
                    <a:pt x="466" y="5"/>
                  </a:lnTo>
                  <a:lnTo>
                    <a:pt x="466" y="4"/>
                  </a:lnTo>
                  <a:lnTo>
                    <a:pt x="467" y="5"/>
                  </a:lnTo>
                  <a:lnTo>
                    <a:pt x="466" y="6"/>
                  </a:lnTo>
                  <a:lnTo>
                    <a:pt x="465" y="6"/>
                  </a:lnTo>
                  <a:lnTo>
                    <a:pt x="466" y="6"/>
                  </a:lnTo>
                  <a:lnTo>
                    <a:pt x="467" y="7"/>
                  </a:lnTo>
                  <a:lnTo>
                    <a:pt x="467" y="8"/>
                  </a:lnTo>
                  <a:lnTo>
                    <a:pt x="467" y="7"/>
                  </a:lnTo>
                  <a:lnTo>
                    <a:pt x="467" y="6"/>
                  </a:lnTo>
                  <a:lnTo>
                    <a:pt x="468" y="6"/>
                  </a:lnTo>
                  <a:lnTo>
                    <a:pt x="469" y="5"/>
                  </a:lnTo>
                  <a:lnTo>
                    <a:pt x="470" y="4"/>
                  </a:lnTo>
                  <a:lnTo>
                    <a:pt x="471" y="2"/>
                  </a:lnTo>
                  <a:lnTo>
                    <a:pt x="472" y="2"/>
                  </a:lnTo>
                  <a:lnTo>
                    <a:pt x="472" y="1"/>
                  </a:lnTo>
                  <a:lnTo>
                    <a:pt x="473" y="1"/>
                  </a:lnTo>
                  <a:lnTo>
                    <a:pt x="474" y="1"/>
                  </a:lnTo>
                  <a:lnTo>
                    <a:pt x="475" y="2"/>
                  </a:lnTo>
                  <a:lnTo>
                    <a:pt x="476" y="2"/>
                  </a:lnTo>
                  <a:lnTo>
                    <a:pt x="475" y="3"/>
                  </a:lnTo>
                  <a:lnTo>
                    <a:pt x="476" y="4"/>
                  </a:lnTo>
                  <a:lnTo>
                    <a:pt x="476" y="5"/>
                  </a:lnTo>
                  <a:lnTo>
                    <a:pt x="476" y="6"/>
                  </a:lnTo>
                  <a:lnTo>
                    <a:pt x="477" y="7"/>
                  </a:lnTo>
                  <a:lnTo>
                    <a:pt x="477" y="8"/>
                  </a:lnTo>
                  <a:lnTo>
                    <a:pt x="477" y="9"/>
                  </a:lnTo>
                  <a:lnTo>
                    <a:pt x="478" y="9"/>
                  </a:lnTo>
                  <a:lnTo>
                    <a:pt x="478" y="10"/>
                  </a:lnTo>
                  <a:lnTo>
                    <a:pt x="478" y="13"/>
                  </a:lnTo>
                  <a:lnTo>
                    <a:pt x="477" y="13"/>
                  </a:lnTo>
                  <a:lnTo>
                    <a:pt x="476" y="13"/>
                  </a:lnTo>
                  <a:lnTo>
                    <a:pt x="476" y="14"/>
                  </a:lnTo>
                  <a:lnTo>
                    <a:pt x="475" y="14"/>
                  </a:lnTo>
                  <a:lnTo>
                    <a:pt x="474" y="14"/>
                  </a:lnTo>
                  <a:lnTo>
                    <a:pt x="473" y="14"/>
                  </a:lnTo>
                  <a:lnTo>
                    <a:pt x="472" y="14"/>
                  </a:lnTo>
                  <a:lnTo>
                    <a:pt x="471" y="14"/>
                  </a:lnTo>
                  <a:lnTo>
                    <a:pt x="470" y="15"/>
                  </a:lnTo>
                  <a:lnTo>
                    <a:pt x="469" y="15"/>
                  </a:lnTo>
                  <a:lnTo>
                    <a:pt x="468" y="16"/>
                  </a:lnTo>
                  <a:lnTo>
                    <a:pt x="467" y="15"/>
                  </a:lnTo>
                  <a:lnTo>
                    <a:pt x="467" y="14"/>
                  </a:lnTo>
                  <a:lnTo>
                    <a:pt x="466" y="15"/>
                  </a:lnTo>
                  <a:lnTo>
                    <a:pt x="466" y="14"/>
                  </a:lnTo>
                  <a:lnTo>
                    <a:pt x="466" y="13"/>
                  </a:lnTo>
                  <a:lnTo>
                    <a:pt x="465" y="13"/>
                  </a:lnTo>
                  <a:lnTo>
                    <a:pt x="465" y="14"/>
                  </a:lnTo>
                  <a:lnTo>
                    <a:pt x="466" y="14"/>
                  </a:lnTo>
                  <a:lnTo>
                    <a:pt x="465" y="14"/>
                  </a:lnTo>
                  <a:lnTo>
                    <a:pt x="465" y="15"/>
                  </a:lnTo>
                  <a:lnTo>
                    <a:pt x="466" y="15"/>
                  </a:lnTo>
                  <a:lnTo>
                    <a:pt x="466" y="16"/>
                  </a:lnTo>
                  <a:lnTo>
                    <a:pt x="465" y="16"/>
                  </a:lnTo>
                  <a:lnTo>
                    <a:pt x="464" y="15"/>
                  </a:lnTo>
                  <a:lnTo>
                    <a:pt x="464" y="16"/>
                  </a:lnTo>
                  <a:lnTo>
                    <a:pt x="462" y="15"/>
                  </a:lnTo>
                  <a:lnTo>
                    <a:pt x="462" y="16"/>
                  </a:lnTo>
                  <a:lnTo>
                    <a:pt x="464" y="16"/>
                  </a:lnTo>
                  <a:lnTo>
                    <a:pt x="465" y="16"/>
                  </a:lnTo>
                  <a:lnTo>
                    <a:pt x="466" y="17"/>
                  </a:lnTo>
                  <a:lnTo>
                    <a:pt x="466" y="16"/>
                  </a:lnTo>
                  <a:lnTo>
                    <a:pt x="467" y="15"/>
                  </a:lnTo>
                  <a:lnTo>
                    <a:pt x="467" y="16"/>
                  </a:lnTo>
                  <a:lnTo>
                    <a:pt x="467" y="17"/>
                  </a:lnTo>
                  <a:lnTo>
                    <a:pt x="468" y="17"/>
                  </a:lnTo>
                  <a:lnTo>
                    <a:pt x="469" y="17"/>
                  </a:lnTo>
                  <a:lnTo>
                    <a:pt x="469" y="18"/>
                  </a:lnTo>
                  <a:lnTo>
                    <a:pt x="468" y="19"/>
                  </a:lnTo>
                  <a:lnTo>
                    <a:pt x="467" y="19"/>
                  </a:lnTo>
                  <a:lnTo>
                    <a:pt x="468" y="19"/>
                  </a:lnTo>
                  <a:lnTo>
                    <a:pt x="468" y="20"/>
                  </a:lnTo>
                  <a:lnTo>
                    <a:pt x="469" y="20"/>
                  </a:lnTo>
                  <a:lnTo>
                    <a:pt x="472" y="20"/>
                  </a:lnTo>
                  <a:lnTo>
                    <a:pt x="473" y="20"/>
                  </a:lnTo>
                  <a:lnTo>
                    <a:pt x="475" y="19"/>
                  </a:lnTo>
                  <a:lnTo>
                    <a:pt x="476" y="18"/>
                  </a:lnTo>
                  <a:lnTo>
                    <a:pt x="477" y="18"/>
                  </a:lnTo>
                  <a:lnTo>
                    <a:pt x="478" y="18"/>
                  </a:lnTo>
                  <a:lnTo>
                    <a:pt x="479" y="18"/>
                  </a:lnTo>
                  <a:lnTo>
                    <a:pt x="482" y="19"/>
                  </a:lnTo>
                  <a:lnTo>
                    <a:pt x="483" y="20"/>
                  </a:lnTo>
                  <a:lnTo>
                    <a:pt x="483" y="21"/>
                  </a:lnTo>
                  <a:lnTo>
                    <a:pt x="484" y="21"/>
                  </a:lnTo>
                  <a:lnTo>
                    <a:pt x="485" y="21"/>
                  </a:lnTo>
                  <a:lnTo>
                    <a:pt x="486" y="22"/>
                  </a:lnTo>
                  <a:lnTo>
                    <a:pt x="486" y="23"/>
                  </a:lnTo>
                  <a:lnTo>
                    <a:pt x="486" y="24"/>
                  </a:lnTo>
                  <a:lnTo>
                    <a:pt x="485" y="24"/>
                  </a:lnTo>
                  <a:lnTo>
                    <a:pt x="484" y="25"/>
                  </a:lnTo>
                  <a:lnTo>
                    <a:pt x="484" y="26"/>
                  </a:lnTo>
                  <a:lnTo>
                    <a:pt x="484" y="27"/>
                  </a:lnTo>
                  <a:lnTo>
                    <a:pt x="485" y="27"/>
                  </a:lnTo>
                  <a:lnTo>
                    <a:pt x="485" y="30"/>
                  </a:lnTo>
                  <a:lnTo>
                    <a:pt x="485" y="31"/>
                  </a:lnTo>
                  <a:lnTo>
                    <a:pt x="485" y="32"/>
                  </a:lnTo>
                  <a:lnTo>
                    <a:pt x="486" y="33"/>
                  </a:lnTo>
                  <a:lnTo>
                    <a:pt x="487" y="33"/>
                  </a:lnTo>
                  <a:lnTo>
                    <a:pt x="487" y="34"/>
                  </a:lnTo>
                  <a:lnTo>
                    <a:pt x="488" y="34"/>
                  </a:lnTo>
                  <a:lnTo>
                    <a:pt x="489" y="34"/>
                  </a:lnTo>
                  <a:lnTo>
                    <a:pt x="490" y="34"/>
                  </a:lnTo>
                  <a:lnTo>
                    <a:pt x="491" y="34"/>
                  </a:lnTo>
                  <a:lnTo>
                    <a:pt x="492" y="35"/>
                  </a:lnTo>
                  <a:lnTo>
                    <a:pt x="493" y="35"/>
                  </a:lnTo>
                  <a:lnTo>
                    <a:pt x="494" y="35"/>
                  </a:lnTo>
                  <a:lnTo>
                    <a:pt x="495" y="35"/>
                  </a:lnTo>
                  <a:lnTo>
                    <a:pt x="497" y="37"/>
                  </a:lnTo>
                  <a:lnTo>
                    <a:pt x="498" y="38"/>
                  </a:lnTo>
                  <a:lnTo>
                    <a:pt x="498" y="40"/>
                  </a:lnTo>
                  <a:lnTo>
                    <a:pt x="498" y="41"/>
                  </a:lnTo>
                  <a:lnTo>
                    <a:pt x="497" y="41"/>
                  </a:lnTo>
                  <a:lnTo>
                    <a:pt x="496" y="41"/>
                  </a:lnTo>
                  <a:lnTo>
                    <a:pt x="495" y="41"/>
                  </a:lnTo>
                  <a:lnTo>
                    <a:pt x="494" y="41"/>
                  </a:lnTo>
                  <a:lnTo>
                    <a:pt x="493" y="40"/>
                  </a:lnTo>
                  <a:lnTo>
                    <a:pt x="492" y="40"/>
                  </a:lnTo>
                  <a:lnTo>
                    <a:pt x="491" y="40"/>
                  </a:lnTo>
                  <a:lnTo>
                    <a:pt x="490" y="40"/>
                  </a:lnTo>
                  <a:lnTo>
                    <a:pt x="489" y="40"/>
                  </a:lnTo>
                  <a:lnTo>
                    <a:pt x="488" y="39"/>
                  </a:lnTo>
                  <a:lnTo>
                    <a:pt x="487" y="39"/>
                  </a:lnTo>
                  <a:lnTo>
                    <a:pt x="486" y="39"/>
                  </a:lnTo>
                  <a:lnTo>
                    <a:pt x="485" y="39"/>
                  </a:lnTo>
                  <a:lnTo>
                    <a:pt x="484" y="40"/>
                  </a:lnTo>
                  <a:lnTo>
                    <a:pt x="483" y="41"/>
                  </a:lnTo>
                  <a:lnTo>
                    <a:pt x="481" y="43"/>
                  </a:lnTo>
                  <a:lnTo>
                    <a:pt x="479" y="44"/>
                  </a:lnTo>
                  <a:lnTo>
                    <a:pt x="477" y="45"/>
                  </a:lnTo>
                  <a:lnTo>
                    <a:pt x="476" y="46"/>
                  </a:lnTo>
                  <a:lnTo>
                    <a:pt x="474" y="48"/>
                  </a:lnTo>
                  <a:lnTo>
                    <a:pt x="473" y="48"/>
                  </a:lnTo>
                  <a:lnTo>
                    <a:pt x="472" y="48"/>
                  </a:lnTo>
                  <a:lnTo>
                    <a:pt x="471" y="49"/>
                  </a:lnTo>
                  <a:lnTo>
                    <a:pt x="470" y="50"/>
                  </a:lnTo>
                  <a:lnTo>
                    <a:pt x="469" y="51"/>
                  </a:lnTo>
                  <a:lnTo>
                    <a:pt x="468" y="51"/>
                  </a:lnTo>
                  <a:lnTo>
                    <a:pt x="469" y="52"/>
                  </a:lnTo>
                  <a:lnTo>
                    <a:pt x="469" y="53"/>
                  </a:lnTo>
                  <a:lnTo>
                    <a:pt x="468" y="54"/>
                  </a:lnTo>
                  <a:lnTo>
                    <a:pt x="468" y="55"/>
                  </a:lnTo>
                  <a:lnTo>
                    <a:pt x="469" y="56"/>
                  </a:lnTo>
                  <a:lnTo>
                    <a:pt x="468" y="57"/>
                  </a:lnTo>
                  <a:lnTo>
                    <a:pt x="468" y="58"/>
                  </a:lnTo>
                  <a:lnTo>
                    <a:pt x="467" y="57"/>
                  </a:lnTo>
                  <a:lnTo>
                    <a:pt x="466" y="57"/>
                  </a:lnTo>
                  <a:lnTo>
                    <a:pt x="465" y="58"/>
                  </a:lnTo>
                  <a:lnTo>
                    <a:pt x="464" y="58"/>
                  </a:lnTo>
                  <a:lnTo>
                    <a:pt x="463" y="58"/>
                  </a:lnTo>
                  <a:lnTo>
                    <a:pt x="462" y="57"/>
                  </a:lnTo>
                  <a:lnTo>
                    <a:pt x="460" y="57"/>
                  </a:lnTo>
                  <a:lnTo>
                    <a:pt x="460" y="56"/>
                  </a:lnTo>
                  <a:lnTo>
                    <a:pt x="460" y="55"/>
                  </a:lnTo>
                  <a:lnTo>
                    <a:pt x="459" y="54"/>
                  </a:lnTo>
                  <a:lnTo>
                    <a:pt x="459" y="55"/>
                  </a:lnTo>
                  <a:lnTo>
                    <a:pt x="459" y="56"/>
                  </a:lnTo>
                  <a:lnTo>
                    <a:pt x="460" y="56"/>
                  </a:lnTo>
                  <a:lnTo>
                    <a:pt x="460" y="57"/>
                  </a:lnTo>
                  <a:lnTo>
                    <a:pt x="460" y="58"/>
                  </a:lnTo>
                  <a:lnTo>
                    <a:pt x="461" y="58"/>
                  </a:lnTo>
                  <a:lnTo>
                    <a:pt x="462" y="58"/>
                  </a:lnTo>
                  <a:lnTo>
                    <a:pt x="462" y="59"/>
                  </a:lnTo>
                  <a:lnTo>
                    <a:pt x="463" y="59"/>
                  </a:lnTo>
                  <a:lnTo>
                    <a:pt x="464" y="59"/>
                  </a:lnTo>
                  <a:lnTo>
                    <a:pt x="463" y="58"/>
                  </a:lnTo>
                  <a:lnTo>
                    <a:pt x="464" y="58"/>
                  </a:lnTo>
                  <a:lnTo>
                    <a:pt x="465" y="58"/>
                  </a:lnTo>
                  <a:lnTo>
                    <a:pt x="465" y="59"/>
                  </a:lnTo>
                  <a:lnTo>
                    <a:pt x="467" y="58"/>
                  </a:lnTo>
                  <a:lnTo>
                    <a:pt x="467" y="59"/>
                  </a:lnTo>
                  <a:lnTo>
                    <a:pt x="468" y="60"/>
                  </a:lnTo>
                  <a:lnTo>
                    <a:pt x="468" y="59"/>
                  </a:lnTo>
                  <a:lnTo>
                    <a:pt x="469" y="59"/>
                  </a:lnTo>
                  <a:lnTo>
                    <a:pt x="469" y="60"/>
                  </a:lnTo>
                  <a:lnTo>
                    <a:pt x="468" y="60"/>
                  </a:lnTo>
                  <a:lnTo>
                    <a:pt x="467" y="60"/>
                  </a:lnTo>
                  <a:lnTo>
                    <a:pt x="468" y="62"/>
                  </a:lnTo>
                  <a:lnTo>
                    <a:pt x="469" y="60"/>
                  </a:lnTo>
                  <a:lnTo>
                    <a:pt x="470" y="62"/>
                  </a:lnTo>
                  <a:lnTo>
                    <a:pt x="471" y="64"/>
                  </a:lnTo>
                  <a:lnTo>
                    <a:pt x="470" y="65"/>
                  </a:lnTo>
                  <a:lnTo>
                    <a:pt x="469" y="65"/>
                  </a:lnTo>
                  <a:lnTo>
                    <a:pt x="469" y="66"/>
                  </a:lnTo>
                  <a:lnTo>
                    <a:pt x="469" y="67"/>
                  </a:lnTo>
                  <a:lnTo>
                    <a:pt x="469" y="68"/>
                  </a:lnTo>
                  <a:lnTo>
                    <a:pt x="469" y="67"/>
                  </a:lnTo>
                  <a:lnTo>
                    <a:pt x="470" y="67"/>
                  </a:lnTo>
                  <a:lnTo>
                    <a:pt x="470" y="66"/>
                  </a:lnTo>
                  <a:lnTo>
                    <a:pt x="470" y="65"/>
                  </a:lnTo>
                  <a:lnTo>
                    <a:pt x="472" y="65"/>
                  </a:lnTo>
                  <a:lnTo>
                    <a:pt x="472" y="66"/>
                  </a:lnTo>
                  <a:lnTo>
                    <a:pt x="473" y="65"/>
                  </a:lnTo>
                  <a:lnTo>
                    <a:pt x="472" y="65"/>
                  </a:lnTo>
                  <a:lnTo>
                    <a:pt x="472" y="64"/>
                  </a:lnTo>
                  <a:lnTo>
                    <a:pt x="472" y="63"/>
                  </a:lnTo>
                  <a:lnTo>
                    <a:pt x="471" y="63"/>
                  </a:lnTo>
                  <a:lnTo>
                    <a:pt x="471" y="62"/>
                  </a:lnTo>
                  <a:lnTo>
                    <a:pt x="470" y="60"/>
                  </a:lnTo>
                  <a:lnTo>
                    <a:pt x="471" y="60"/>
                  </a:lnTo>
                  <a:lnTo>
                    <a:pt x="471" y="59"/>
                  </a:lnTo>
                  <a:lnTo>
                    <a:pt x="470" y="59"/>
                  </a:lnTo>
                  <a:lnTo>
                    <a:pt x="469" y="59"/>
                  </a:lnTo>
                  <a:lnTo>
                    <a:pt x="470" y="58"/>
                  </a:lnTo>
                  <a:lnTo>
                    <a:pt x="470" y="57"/>
                  </a:lnTo>
                  <a:lnTo>
                    <a:pt x="469" y="57"/>
                  </a:lnTo>
                  <a:lnTo>
                    <a:pt x="469" y="56"/>
                  </a:lnTo>
                  <a:lnTo>
                    <a:pt x="470" y="56"/>
                  </a:lnTo>
                  <a:lnTo>
                    <a:pt x="470" y="54"/>
                  </a:lnTo>
                  <a:lnTo>
                    <a:pt x="471" y="54"/>
                  </a:lnTo>
                  <a:lnTo>
                    <a:pt x="472" y="55"/>
                  </a:lnTo>
                  <a:lnTo>
                    <a:pt x="473" y="56"/>
                  </a:lnTo>
                  <a:lnTo>
                    <a:pt x="474" y="56"/>
                  </a:lnTo>
                  <a:lnTo>
                    <a:pt x="475" y="57"/>
                  </a:lnTo>
                  <a:lnTo>
                    <a:pt x="476" y="57"/>
                  </a:lnTo>
                  <a:lnTo>
                    <a:pt x="477" y="58"/>
                  </a:lnTo>
                  <a:lnTo>
                    <a:pt x="478" y="58"/>
                  </a:lnTo>
                  <a:lnTo>
                    <a:pt x="479" y="59"/>
                  </a:lnTo>
                  <a:lnTo>
                    <a:pt x="481" y="59"/>
                  </a:lnTo>
                  <a:lnTo>
                    <a:pt x="482" y="60"/>
                  </a:lnTo>
                  <a:lnTo>
                    <a:pt x="483" y="62"/>
                  </a:lnTo>
                  <a:lnTo>
                    <a:pt x="484" y="63"/>
                  </a:lnTo>
                  <a:lnTo>
                    <a:pt x="485" y="63"/>
                  </a:lnTo>
                  <a:lnTo>
                    <a:pt x="486" y="63"/>
                  </a:lnTo>
                  <a:lnTo>
                    <a:pt x="486" y="64"/>
                  </a:lnTo>
                  <a:lnTo>
                    <a:pt x="487" y="64"/>
                  </a:lnTo>
                  <a:lnTo>
                    <a:pt x="488" y="64"/>
                  </a:lnTo>
                  <a:lnTo>
                    <a:pt x="490" y="64"/>
                  </a:lnTo>
                  <a:lnTo>
                    <a:pt x="492" y="64"/>
                  </a:lnTo>
                  <a:lnTo>
                    <a:pt x="493" y="65"/>
                  </a:lnTo>
                  <a:lnTo>
                    <a:pt x="493" y="66"/>
                  </a:lnTo>
                  <a:lnTo>
                    <a:pt x="491" y="66"/>
                  </a:lnTo>
                  <a:lnTo>
                    <a:pt x="491" y="67"/>
                  </a:lnTo>
                  <a:lnTo>
                    <a:pt x="490" y="67"/>
                  </a:lnTo>
                  <a:lnTo>
                    <a:pt x="490" y="68"/>
                  </a:lnTo>
                  <a:lnTo>
                    <a:pt x="491" y="68"/>
                  </a:lnTo>
                  <a:lnTo>
                    <a:pt x="492" y="68"/>
                  </a:lnTo>
                  <a:lnTo>
                    <a:pt x="491" y="69"/>
                  </a:lnTo>
                  <a:lnTo>
                    <a:pt x="490" y="70"/>
                  </a:lnTo>
                  <a:lnTo>
                    <a:pt x="489" y="71"/>
                  </a:lnTo>
                  <a:lnTo>
                    <a:pt x="488" y="72"/>
                  </a:lnTo>
                  <a:lnTo>
                    <a:pt x="487" y="72"/>
                  </a:lnTo>
                  <a:lnTo>
                    <a:pt x="486" y="72"/>
                  </a:lnTo>
                  <a:lnTo>
                    <a:pt x="485" y="73"/>
                  </a:lnTo>
                  <a:lnTo>
                    <a:pt x="484" y="73"/>
                  </a:lnTo>
                  <a:lnTo>
                    <a:pt x="483" y="74"/>
                  </a:lnTo>
                  <a:lnTo>
                    <a:pt x="481" y="74"/>
                  </a:lnTo>
                  <a:lnTo>
                    <a:pt x="479" y="75"/>
                  </a:lnTo>
                  <a:lnTo>
                    <a:pt x="477" y="77"/>
                  </a:lnTo>
                  <a:lnTo>
                    <a:pt x="477" y="78"/>
                  </a:lnTo>
                  <a:lnTo>
                    <a:pt x="476" y="78"/>
                  </a:lnTo>
                  <a:lnTo>
                    <a:pt x="475" y="79"/>
                  </a:lnTo>
                  <a:lnTo>
                    <a:pt x="474" y="80"/>
                  </a:lnTo>
                  <a:lnTo>
                    <a:pt x="473" y="81"/>
                  </a:lnTo>
                  <a:lnTo>
                    <a:pt x="473" y="82"/>
                  </a:lnTo>
                  <a:lnTo>
                    <a:pt x="472" y="83"/>
                  </a:lnTo>
                  <a:lnTo>
                    <a:pt x="471" y="85"/>
                  </a:lnTo>
                  <a:lnTo>
                    <a:pt x="471" y="87"/>
                  </a:lnTo>
                  <a:lnTo>
                    <a:pt x="471" y="88"/>
                  </a:lnTo>
                  <a:lnTo>
                    <a:pt x="471" y="89"/>
                  </a:lnTo>
                  <a:lnTo>
                    <a:pt x="470" y="89"/>
                  </a:lnTo>
                  <a:lnTo>
                    <a:pt x="470" y="90"/>
                  </a:lnTo>
                  <a:lnTo>
                    <a:pt x="471" y="90"/>
                  </a:lnTo>
                  <a:lnTo>
                    <a:pt x="471" y="91"/>
                  </a:lnTo>
                  <a:lnTo>
                    <a:pt x="471" y="92"/>
                  </a:lnTo>
                  <a:lnTo>
                    <a:pt x="471" y="93"/>
                  </a:lnTo>
                  <a:lnTo>
                    <a:pt x="470" y="94"/>
                  </a:lnTo>
                  <a:lnTo>
                    <a:pt x="471" y="94"/>
                  </a:lnTo>
                  <a:lnTo>
                    <a:pt x="471" y="95"/>
                  </a:lnTo>
                  <a:lnTo>
                    <a:pt x="472" y="95"/>
                  </a:lnTo>
                  <a:lnTo>
                    <a:pt x="473" y="95"/>
                  </a:lnTo>
                  <a:lnTo>
                    <a:pt x="473" y="96"/>
                  </a:lnTo>
                  <a:lnTo>
                    <a:pt x="473" y="97"/>
                  </a:lnTo>
                  <a:lnTo>
                    <a:pt x="474" y="97"/>
                  </a:lnTo>
                  <a:lnTo>
                    <a:pt x="475" y="97"/>
                  </a:lnTo>
                  <a:lnTo>
                    <a:pt x="476" y="97"/>
                  </a:lnTo>
                  <a:lnTo>
                    <a:pt x="476" y="98"/>
                  </a:lnTo>
                  <a:lnTo>
                    <a:pt x="477" y="98"/>
                  </a:lnTo>
                  <a:lnTo>
                    <a:pt x="478" y="99"/>
                  </a:lnTo>
                  <a:lnTo>
                    <a:pt x="479" y="100"/>
                  </a:lnTo>
                  <a:lnTo>
                    <a:pt x="481" y="100"/>
                  </a:lnTo>
                  <a:lnTo>
                    <a:pt x="482" y="100"/>
                  </a:lnTo>
                  <a:lnTo>
                    <a:pt x="483" y="101"/>
                  </a:lnTo>
                  <a:lnTo>
                    <a:pt x="484" y="101"/>
                  </a:lnTo>
                  <a:lnTo>
                    <a:pt x="485" y="101"/>
                  </a:lnTo>
                  <a:lnTo>
                    <a:pt x="485" y="102"/>
                  </a:lnTo>
                  <a:lnTo>
                    <a:pt x="485" y="103"/>
                  </a:lnTo>
                  <a:lnTo>
                    <a:pt x="485" y="104"/>
                  </a:lnTo>
                  <a:lnTo>
                    <a:pt x="485" y="105"/>
                  </a:lnTo>
                  <a:lnTo>
                    <a:pt x="484" y="106"/>
                  </a:lnTo>
                  <a:lnTo>
                    <a:pt x="484" y="107"/>
                  </a:lnTo>
                  <a:lnTo>
                    <a:pt x="484" y="108"/>
                  </a:lnTo>
                  <a:lnTo>
                    <a:pt x="483" y="108"/>
                  </a:lnTo>
                  <a:lnTo>
                    <a:pt x="482" y="110"/>
                  </a:lnTo>
                  <a:lnTo>
                    <a:pt x="482" y="112"/>
                  </a:lnTo>
                  <a:lnTo>
                    <a:pt x="481" y="113"/>
                  </a:lnTo>
                  <a:lnTo>
                    <a:pt x="479" y="113"/>
                  </a:lnTo>
                  <a:lnTo>
                    <a:pt x="478" y="114"/>
                  </a:lnTo>
                  <a:lnTo>
                    <a:pt x="476" y="115"/>
                  </a:lnTo>
                  <a:lnTo>
                    <a:pt x="476" y="116"/>
                  </a:lnTo>
                  <a:lnTo>
                    <a:pt x="477" y="116"/>
                  </a:lnTo>
                  <a:lnTo>
                    <a:pt x="477" y="115"/>
                  </a:lnTo>
                  <a:lnTo>
                    <a:pt x="478" y="114"/>
                  </a:lnTo>
                  <a:lnTo>
                    <a:pt x="479" y="114"/>
                  </a:lnTo>
                  <a:lnTo>
                    <a:pt x="478" y="115"/>
                  </a:lnTo>
                  <a:lnTo>
                    <a:pt x="477" y="115"/>
                  </a:lnTo>
                  <a:lnTo>
                    <a:pt x="477" y="116"/>
                  </a:lnTo>
                  <a:lnTo>
                    <a:pt x="477" y="117"/>
                  </a:lnTo>
                  <a:lnTo>
                    <a:pt x="476" y="118"/>
                  </a:lnTo>
                  <a:lnTo>
                    <a:pt x="475" y="118"/>
                  </a:lnTo>
                  <a:lnTo>
                    <a:pt x="474" y="120"/>
                  </a:lnTo>
                  <a:lnTo>
                    <a:pt x="473" y="120"/>
                  </a:lnTo>
                  <a:lnTo>
                    <a:pt x="472" y="121"/>
                  </a:lnTo>
                  <a:lnTo>
                    <a:pt x="472" y="122"/>
                  </a:lnTo>
                  <a:lnTo>
                    <a:pt x="471" y="123"/>
                  </a:lnTo>
                  <a:lnTo>
                    <a:pt x="470" y="123"/>
                  </a:lnTo>
                  <a:lnTo>
                    <a:pt x="470" y="124"/>
                  </a:lnTo>
                  <a:lnTo>
                    <a:pt x="470" y="125"/>
                  </a:lnTo>
                  <a:lnTo>
                    <a:pt x="470" y="128"/>
                  </a:lnTo>
                  <a:lnTo>
                    <a:pt x="470" y="129"/>
                  </a:lnTo>
                  <a:lnTo>
                    <a:pt x="471" y="130"/>
                  </a:lnTo>
                  <a:lnTo>
                    <a:pt x="472" y="131"/>
                  </a:lnTo>
                  <a:lnTo>
                    <a:pt x="473" y="132"/>
                  </a:lnTo>
                  <a:lnTo>
                    <a:pt x="473" y="133"/>
                  </a:lnTo>
                  <a:lnTo>
                    <a:pt x="471" y="134"/>
                  </a:lnTo>
                  <a:lnTo>
                    <a:pt x="469" y="135"/>
                  </a:lnTo>
                  <a:lnTo>
                    <a:pt x="466" y="137"/>
                  </a:lnTo>
                  <a:lnTo>
                    <a:pt x="464" y="138"/>
                  </a:lnTo>
                  <a:lnTo>
                    <a:pt x="462" y="139"/>
                  </a:lnTo>
                  <a:lnTo>
                    <a:pt x="462" y="140"/>
                  </a:lnTo>
                  <a:lnTo>
                    <a:pt x="461" y="140"/>
                  </a:lnTo>
                  <a:lnTo>
                    <a:pt x="460" y="140"/>
                  </a:lnTo>
                  <a:lnTo>
                    <a:pt x="459" y="139"/>
                  </a:lnTo>
                  <a:lnTo>
                    <a:pt x="459" y="140"/>
                  </a:lnTo>
                  <a:lnTo>
                    <a:pt x="459" y="141"/>
                  </a:lnTo>
                  <a:lnTo>
                    <a:pt x="458" y="143"/>
                  </a:lnTo>
                  <a:lnTo>
                    <a:pt x="458" y="144"/>
                  </a:lnTo>
                  <a:lnTo>
                    <a:pt x="458" y="146"/>
                  </a:lnTo>
                  <a:lnTo>
                    <a:pt x="457" y="148"/>
                  </a:lnTo>
                  <a:lnTo>
                    <a:pt x="456" y="149"/>
                  </a:lnTo>
                  <a:lnTo>
                    <a:pt x="456" y="150"/>
                  </a:lnTo>
                  <a:lnTo>
                    <a:pt x="454" y="151"/>
                  </a:lnTo>
                  <a:lnTo>
                    <a:pt x="453" y="152"/>
                  </a:lnTo>
                  <a:lnTo>
                    <a:pt x="451" y="155"/>
                  </a:lnTo>
                  <a:lnTo>
                    <a:pt x="450" y="155"/>
                  </a:lnTo>
                  <a:lnTo>
                    <a:pt x="450" y="156"/>
                  </a:lnTo>
                  <a:lnTo>
                    <a:pt x="449" y="156"/>
                  </a:lnTo>
                  <a:lnTo>
                    <a:pt x="449" y="155"/>
                  </a:lnTo>
                  <a:lnTo>
                    <a:pt x="448" y="154"/>
                  </a:lnTo>
                  <a:lnTo>
                    <a:pt x="448" y="153"/>
                  </a:lnTo>
                  <a:lnTo>
                    <a:pt x="448" y="154"/>
                  </a:lnTo>
                  <a:lnTo>
                    <a:pt x="447" y="155"/>
                  </a:lnTo>
                  <a:lnTo>
                    <a:pt x="446" y="155"/>
                  </a:lnTo>
                  <a:lnTo>
                    <a:pt x="445" y="155"/>
                  </a:lnTo>
                  <a:lnTo>
                    <a:pt x="444" y="155"/>
                  </a:lnTo>
                  <a:lnTo>
                    <a:pt x="444" y="154"/>
                  </a:lnTo>
                  <a:lnTo>
                    <a:pt x="443" y="153"/>
                  </a:lnTo>
                  <a:lnTo>
                    <a:pt x="442" y="153"/>
                  </a:lnTo>
                  <a:lnTo>
                    <a:pt x="441" y="153"/>
                  </a:lnTo>
                  <a:lnTo>
                    <a:pt x="441" y="154"/>
                  </a:lnTo>
                  <a:lnTo>
                    <a:pt x="443" y="154"/>
                  </a:lnTo>
                  <a:lnTo>
                    <a:pt x="444" y="154"/>
                  </a:lnTo>
                  <a:lnTo>
                    <a:pt x="443" y="155"/>
                  </a:lnTo>
                  <a:lnTo>
                    <a:pt x="444" y="155"/>
                  </a:lnTo>
                  <a:lnTo>
                    <a:pt x="443" y="156"/>
                  </a:lnTo>
                  <a:lnTo>
                    <a:pt x="444" y="156"/>
                  </a:lnTo>
                  <a:lnTo>
                    <a:pt x="445" y="156"/>
                  </a:lnTo>
                  <a:lnTo>
                    <a:pt x="446" y="157"/>
                  </a:lnTo>
                  <a:lnTo>
                    <a:pt x="446" y="158"/>
                  </a:lnTo>
                  <a:lnTo>
                    <a:pt x="447" y="159"/>
                  </a:lnTo>
                  <a:lnTo>
                    <a:pt x="448" y="160"/>
                  </a:lnTo>
                  <a:lnTo>
                    <a:pt x="449" y="160"/>
                  </a:lnTo>
                  <a:lnTo>
                    <a:pt x="449" y="162"/>
                  </a:lnTo>
                  <a:lnTo>
                    <a:pt x="449" y="160"/>
                  </a:lnTo>
                  <a:lnTo>
                    <a:pt x="449" y="162"/>
                  </a:lnTo>
                  <a:lnTo>
                    <a:pt x="449" y="163"/>
                  </a:lnTo>
                  <a:lnTo>
                    <a:pt x="449" y="162"/>
                  </a:lnTo>
                  <a:lnTo>
                    <a:pt x="450" y="162"/>
                  </a:lnTo>
                  <a:lnTo>
                    <a:pt x="450" y="160"/>
                  </a:lnTo>
                  <a:lnTo>
                    <a:pt x="451" y="160"/>
                  </a:lnTo>
                  <a:lnTo>
                    <a:pt x="452" y="160"/>
                  </a:lnTo>
                  <a:lnTo>
                    <a:pt x="453" y="162"/>
                  </a:lnTo>
                  <a:lnTo>
                    <a:pt x="454" y="162"/>
                  </a:lnTo>
                  <a:lnTo>
                    <a:pt x="454" y="163"/>
                  </a:lnTo>
                  <a:lnTo>
                    <a:pt x="456" y="164"/>
                  </a:lnTo>
                  <a:lnTo>
                    <a:pt x="457" y="165"/>
                  </a:lnTo>
                  <a:lnTo>
                    <a:pt x="457" y="166"/>
                  </a:lnTo>
                  <a:lnTo>
                    <a:pt x="457" y="167"/>
                  </a:lnTo>
                  <a:lnTo>
                    <a:pt x="458" y="167"/>
                  </a:lnTo>
                  <a:lnTo>
                    <a:pt x="459" y="167"/>
                  </a:lnTo>
                  <a:lnTo>
                    <a:pt x="458" y="168"/>
                  </a:lnTo>
                  <a:lnTo>
                    <a:pt x="459" y="169"/>
                  </a:lnTo>
                  <a:lnTo>
                    <a:pt x="458" y="169"/>
                  </a:lnTo>
                  <a:lnTo>
                    <a:pt x="459" y="170"/>
                  </a:lnTo>
                  <a:lnTo>
                    <a:pt x="458" y="171"/>
                  </a:lnTo>
                  <a:lnTo>
                    <a:pt x="458" y="172"/>
                  </a:lnTo>
                  <a:lnTo>
                    <a:pt x="459" y="171"/>
                  </a:lnTo>
                  <a:lnTo>
                    <a:pt x="459" y="172"/>
                  </a:lnTo>
                  <a:lnTo>
                    <a:pt x="460" y="172"/>
                  </a:lnTo>
                  <a:lnTo>
                    <a:pt x="460" y="171"/>
                  </a:lnTo>
                  <a:lnTo>
                    <a:pt x="459" y="170"/>
                  </a:lnTo>
                  <a:lnTo>
                    <a:pt x="459" y="169"/>
                  </a:lnTo>
                  <a:lnTo>
                    <a:pt x="460" y="169"/>
                  </a:lnTo>
                  <a:lnTo>
                    <a:pt x="461" y="169"/>
                  </a:lnTo>
                  <a:lnTo>
                    <a:pt x="462" y="169"/>
                  </a:lnTo>
                  <a:lnTo>
                    <a:pt x="463" y="170"/>
                  </a:lnTo>
                  <a:lnTo>
                    <a:pt x="463" y="171"/>
                  </a:lnTo>
                  <a:lnTo>
                    <a:pt x="462" y="171"/>
                  </a:lnTo>
                  <a:lnTo>
                    <a:pt x="463" y="171"/>
                  </a:lnTo>
                  <a:lnTo>
                    <a:pt x="464" y="171"/>
                  </a:lnTo>
                  <a:lnTo>
                    <a:pt x="464" y="170"/>
                  </a:lnTo>
                  <a:lnTo>
                    <a:pt x="465" y="169"/>
                  </a:lnTo>
                  <a:lnTo>
                    <a:pt x="465" y="168"/>
                  </a:lnTo>
                  <a:lnTo>
                    <a:pt x="466" y="169"/>
                  </a:lnTo>
                  <a:lnTo>
                    <a:pt x="467" y="169"/>
                  </a:lnTo>
                  <a:lnTo>
                    <a:pt x="468" y="170"/>
                  </a:lnTo>
                  <a:lnTo>
                    <a:pt x="468" y="171"/>
                  </a:lnTo>
                  <a:lnTo>
                    <a:pt x="468" y="172"/>
                  </a:lnTo>
                  <a:lnTo>
                    <a:pt x="467" y="172"/>
                  </a:lnTo>
                  <a:lnTo>
                    <a:pt x="467" y="173"/>
                  </a:lnTo>
                  <a:lnTo>
                    <a:pt x="467" y="174"/>
                  </a:lnTo>
                  <a:lnTo>
                    <a:pt x="467" y="175"/>
                  </a:lnTo>
                  <a:lnTo>
                    <a:pt x="466" y="176"/>
                  </a:lnTo>
                  <a:lnTo>
                    <a:pt x="466" y="177"/>
                  </a:lnTo>
                  <a:lnTo>
                    <a:pt x="465" y="178"/>
                  </a:lnTo>
                  <a:lnTo>
                    <a:pt x="465" y="179"/>
                  </a:lnTo>
                  <a:lnTo>
                    <a:pt x="465" y="180"/>
                  </a:lnTo>
                  <a:lnTo>
                    <a:pt x="465" y="181"/>
                  </a:lnTo>
                  <a:lnTo>
                    <a:pt x="464" y="181"/>
                  </a:lnTo>
                  <a:lnTo>
                    <a:pt x="465" y="181"/>
                  </a:lnTo>
                  <a:lnTo>
                    <a:pt x="464" y="182"/>
                  </a:lnTo>
                  <a:lnTo>
                    <a:pt x="463" y="182"/>
                  </a:lnTo>
                  <a:lnTo>
                    <a:pt x="463" y="183"/>
                  </a:lnTo>
                  <a:lnTo>
                    <a:pt x="462" y="184"/>
                  </a:lnTo>
                  <a:lnTo>
                    <a:pt x="463" y="184"/>
                  </a:lnTo>
                  <a:lnTo>
                    <a:pt x="463" y="183"/>
                  </a:lnTo>
                  <a:lnTo>
                    <a:pt x="463" y="182"/>
                  </a:lnTo>
                  <a:lnTo>
                    <a:pt x="464" y="182"/>
                  </a:lnTo>
                  <a:lnTo>
                    <a:pt x="465" y="182"/>
                  </a:lnTo>
                  <a:lnTo>
                    <a:pt x="465" y="181"/>
                  </a:lnTo>
                  <a:lnTo>
                    <a:pt x="466" y="182"/>
                  </a:lnTo>
                  <a:lnTo>
                    <a:pt x="465" y="183"/>
                  </a:lnTo>
                  <a:lnTo>
                    <a:pt x="465" y="184"/>
                  </a:lnTo>
                  <a:lnTo>
                    <a:pt x="465" y="185"/>
                  </a:lnTo>
                  <a:lnTo>
                    <a:pt x="463" y="187"/>
                  </a:lnTo>
                  <a:lnTo>
                    <a:pt x="463" y="188"/>
                  </a:lnTo>
                  <a:lnTo>
                    <a:pt x="462" y="189"/>
                  </a:lnTo>
                  <a:lnTo>
                    <a:pt x="462" y="190"/>
                  </a:lnTo>
                  <a:lnTo>
                    <a:pt x="463" y="191"/>
                  </a:lnTo>
                  <a:lnTo>
                    <a:pt x="464" y="192"/>
                  </a:lnTo>
                  <a:lnTo>
                    <a:pt x="464" y="193"/>
                  </a:lnTo>
                  <a:lnTo>
                    <a:pt x="465" y="193"/>
                  </a:lnTo>
                  <a:lnTo>
                    <a:pt x="465" y="194"/>
                  </a:lnTo>
                  <a:lnTo>
                    <a:pt x="464" y="194"/>
                  </a:lnTo>
                  <a:lnTo>
                    <a:pt x="463" y="194"/>
                  </a:lnTo>
                  <a:lnTo>
                    <a:pt x="462" y="195"/>
                  </a:lnTo>
                  <a:lnTo>
                    <a:pt x="461" y="194"/>
                  </a:lnTo>
                  <a:lnTo>
                    <a:pt x="461" y="195"/>
                  </a:lnTo>
                  <a:lnTo>
                    <a:pt x="461" y="196"/>
                  </a:lnTo>
                  <a:lnTo>
                    <a:pt x="460" y="196"/>
                  </a:lnTo>
                  <a:lnTo>
                    <a:pt x="459" y="197"/>
                  </a:lnTo>
                  <a:lnTo>
                    <a:pt x="458" y="198"/>
                  </a:lnTo>
                  <a:lnTo>
                    <a:pt x="458" y="199"/>
                  </a:lnTo>
                  <a:lnTo>
                    <a:pt x="458" y="200"/>
                  </a:lnTo>
                  <a:lnTo>
                    <a:pt x="458" y="199"/>
                  </a:lnTo>
                  <a:lnTo>
                    <a:pt x="457" y="199"/>
                  </a:lnTo>
                  <a:lnTo>
                    <a:pt x="457" y="200"/>
                  </a:lnTo>
                  <a:lnTo>
                    <a:pt x="458" y="200"/>
                  </a:lnTo>
                  <a:lnTo>
                    <a:pt x="458" y="201"/>
                  </a:lnTo>
                  <a:lnTo>
                    <a:pt x="459" y="200"/>
                  </a:lnTo>
                  <a:lnTo>
                    <a:pt x="459" y="201"/>
                  </a:lnTo>
                  <a:lnTo>
                    <a:pt x="458" y="202"/>
                  </a:lnTo>
                  <a:lnTo>
                    <a:pt x="459" y="203"/>
                  </a:lnTo>
                  <a:lnTo>
                    <a:pt x="460" y="204"/>
                  </a:lnTo>
                  <a:lnTo>
                    <a:pt x="461" y="205"/>
                  </a:lnTo>
                  <a:lnTo>
                    <a:pt x="462" y="206"/>
                  </a:lnTo>
                  <a:lnTo>
                    <a:pt x="463" y="206"/>
                  </a:lnTo>
                  <a:lnTo>
                    <a:pt x="463" y="207"/>
                  </a:lnTo>
                  <a:lnTo>
                    <a:pt x="464" y="207"/>
                  </a:lnTo>
                  <a:lnTo>
                    <a:pt x="464" y="208"/>
                  </a:lnTo>
                  <a:lnTo>
                    <a:pt x="465" y="208"/>
                  </a:lnTo>
                  <a:lnTo>
                    <a:pt x="465" y="209"/>
                  </a:lnTo>
                  <a:lnTo>
                    <a:pt x="465" y="210"/>
                  </a:lnTo>
                  <a:lnTo>
                    <a:pt x="464" y="210"/>
                  </a:lnTo>
                  <a:lnTo>
                    <a:pt x="464" y="212"/>
                  </a:lnTo>
                  <a:lnTo>
                    <a:pt x="463" y="212"/>
                  </a:lnTo>
                  <a:lnTo>
                    <a:pt x="462" y="212"/>
                  </a:lnTo>
                  <a:lnTo>
                    <a:pt x="462" y="213"/>
                  </a:lnTo>
                  <a:lnTo>
                    <a:pt x="461" y="213"/>
                  </a:lnTo>
                  <a:lnTo>
                    <a:pt x="460" y="212"/>
                  </a:lnTo>
                  <a:lnTo>
                    <a:pt x="460" y="213"/>
                  </a:lnTo>
                  <a:lnTo>
                    <a:pt x="460" y="214"/>
                  </a:lnTo>
                  <a:lnTo>
                    <a:pt x="459" y="216"/>
                  </a:lnTo>
                  <a:lnTo>
                    <a:pt x="458" y="216"/>
                  </a:lnTo>
                  <a:lnTo>
                    <a:pt x="458" y="217"/>
                  </a:lnTo>
                  <a:lnTo>
                    <a:pt x="459" y="216"/>
                  </a:lnTo>
                  <a:lnTo>
                    <a:pt x="460" y="216"/>
                  </a:lnTo>
                  <a:lnTo>
                    <a:pt x="460" y="215"/>
                  </a:lnTo>
                  <a:lnTo>
                    <a:pt x="461" y="215"/>
                  </a:lnTo>
                  <a:lnTo>
                    <a:pt x="461" y="216"/>
                  </a:lnTo>
                  <a:lnTo>
                    <a:pt x="460" y="216"/>
                  </a:lnTo>
                  <a:lnTo>
                    <a:pt x="461" y="216"/>
                  </a:lnTo>
                  <a:lnTo>
                    <a:pt x="462" y="216"/>
                  </a:lnTo>
                  <a:lnTo>
                    <a:pt x="462" y="217"/>
                  </a:lnTo>
                  <a:lnTo>
                    <a:pt x="462" y="218"/>
                  </a:lnTo>
                  <a:lnTo>
                    <a:pt x="462" y="219"/>
                  </a:lnTo>
                  <a:lnTo>
                    <a:pt x="461" y="219"/>
                  </a:lnTo>
                  <a:lnTo>
                    <a:pt x="460" y="220"/>
                  </a:lnTo>
                  <a:lnTo>
                    <a:pt x="459" y="220"/>
                  </a:lnTo>
                  <a:lnTo>
                    <a:pt x="458" y="220"/>
                  </a:lnTo>
                  <a:lnTo>
                    <a:pt x="459" y="220"/>
                  </a:lnTo>
                  <a:lnTo>
                    <a:pt x="460" y="220"/>
                  </a:lnTo>
                  <a:lnTo>
                    <a:pt x="461" y="220"/>
                  </a:lnTo>
                  <a:lnTo>
                    <a:pt x="462" y="220"/>
                  </a:lnTo>
                  <a:lnTo>
                    <a:pt x="462" y="221"/>
                  </a:lnTo>
                  <a:lnTo>
                    <a:pt x="461" y="221"/>
                  </a:lnTo>
                  <a:lnTo>
                    <a:pt x="460" y="221"/>
                  </a:lnTo>
                  <a:lnTo>
                    <a:pt x="461" y="221"/>
                  </a:lnTo>
                  <a:lnTo>
                    <a:pt x="462" y="221"/>
                  </a:lnTo>
                  <a:lnTo>
                    <a:pt x="462" y="222"/>
                  </a:lnTo>
                  <a:lnTo>
                    <a:pt x="462" y="223"/>
                  </a:lnTo>
                  <a:lnTo>
                    <a:pt x="461" y="223"/>
                  </a:lnTo>
                  <a:lnTo>
                    <a:pt x="460" y="223"/>
                  </a:lnTo>
                  <a:lnTo>
                    <a:pt x="459" y="223"/>
                  </a:lnTo>
                  <a:lnTo>
                    <a:pt x="458" y="223"/>
                  </a:lnTo>
                  <a:lnTo>
                    <a:pt x="459" y="223"/>
                  </a:lnTo>
                  <a:lnTo>
                    <a:pt x="458" y="224"/>
                  </a:lnTo>
                  <a:lnTo>
                    <a:pt x="459" y="224"/>
                  </a:lnTo>
                  <a:lnTo>
                    <a:pt x="460" y="223"/>
                  </a:lnTo>
                  <a:lnTo>
                    <a:pt x="461" y="223"/>
                  </a:lnTo>
                  <a:lnTo>
                    <a:pt x="461" y="224"/>
                  </a:lnTo>
                  <a:lnTo>
                    <a:pt x="462" y="224"/>
                  </a:lnTo>
                  <a:lnTo>
                    <a:pt x="461" y="225"/>
                  </a:lnTo>
                  <a:lnTo>
                    <a:pt x="460" y="225"/>
                  </a:lnTo>
                  <a:lnTo>
                    <a:pt x="460" y="227"/>
                  </a:lnTo>
                  <a:lnTo>
                    <a:pt x="461" y="227"/>
                  </a:lnTo>
                  <a:lnTo>
                    <a:pt x="461" y="226"/>
                  </a:lnTo>
                  <a:lnTo>
                    <a:pt x="461" y="225"/>
                  </a:lnTo>
                  <a:lnTo>
                    <a:pt x="462" y="225"/>
                  </a:lnTo>
                  <a:lnTo>
                    <a:pt x="462" y="226"/>
                  </a:lnTo>
                  <a:lnTo>
                    <a:pt x="461" y="226"/>
                  </a:lnTo>
                  <a:lnTo>
                    <a:pt x="461" y="227"/>
                  </a:lnTo>
                  <a:lnTo>
                    <a:pt x="461" y="229"/>
                  </a:lnTo>
                  <a:lnTo>
                    <a:pt x="461" y="230"/>
                  </a:lnTo>
                  <a:lnTo>
                    <a:pt x="462" y="232"/>
                  </a:lnTo>
                  <a:lnTo>
                    <a:pt x="463" y="233"/>
                  </a:lnTo>
                  <a:lnTo>
                    <a:pt x="464" y="233"/>
                  </a:lnTo>
                  <a:lnTo>
                    <a:pt x="465" y="233"/>
                  </a:lnTo>
                  <a:lnTo>
                    <a:pt x="466" y="233"/>
                  </a:lnTo>
                  <a:lnTo>
                    <a:pt x="467" y="233"/>
                  </a:lnTo>
                  <a:lnTo>
                    <a:pt x="467" y="234"/>
                  </a:lnTo>
                  <a:lnTo>
                    <a:pt x="466" y="234"/>
                  </a:lnTo>
                  <a:lnTo>
                    <a:pt x="466" y="235"/>
                  </a:lnTo>
                  <a:lnTo>
                    <a:pt x="466" y="238"/>
                  </a:lnTo>
                  <a:lnTo>
                    <a:pt x="465" y="239"/>
                  </a:lnTo>
                  <a:lnTo>
                    <a:pt x="465" y="240"/>
                  </a:lnTo>
                  <a:lnTo>
                    <a:pt x="465" y="239"/>
                  </a:lnTo>
                  <a:lnTo>
                    <a:pt x="466" y="239"/>
                  </a:lnTo>
                  <a:lnTo>
                    <a:pt x="466" y="241"/>
                  </a:lnTo>
                  <a:lnTo>
                    <a:pt x="466" y="242"/>
                  </a:lnTo>
                  <a:lnTo>
                    <a:pt x="466" y="243"/>
                  </a:lnTo>
                  <a:lnTo>
                    <a:pt x="466" y="244"/>
                  </a:lnTo>
                  <a:lnTo>
                    <a:pt x="465" y="244"/>
                  </a:lnTo>
                  <a:lnTo>
                    <a:pt x="465" y="245"/>
                  </a:lnTo>
                  <a:lnTo>
                    <a:pt x="465" y="246"/>
                  </a:lnTo>
                  <a:lnTo>
                    <a:pt x="465" y="247"/>
                  </a:lnTo>
                  <a:lnTo>
                    <a:pt x="465" y="248"/>
                  </a:lnTo>
                  <a:lnTo>
                    <a:pt x="466" y="247"/>
                  </a:lnTo>
                  <a:lnTo>
                    <a:pt x="466" y="246"/>
                  </a:lnTo>
                  <a:lnTo>
                    <a:pt x="466" y="247"/>
                  </a:lnTo>
                  <a:lnTo>
                    <a:pt x="467" y="248"/>
                  </a:lnTo>
                  <a:lnTo>
                    <a:pt x="467" y="249"/>
                  </a:lnTo>
                  <a:lnTo>
                    <a:pt x="468" y="250"/>
                  </a:lnTo>
                  <a:lnTo>
                    <a:pt x="469" y="250"/>
                  </a:lnTo>
                  <a:lnTo>
                    <a:pt x="469" y="251"/>
                  </a:lnTo>
                  <a:lnTo>
                    <a:pt x="470" y="251"/>
                  </a:lnTo>
                  <a:lnTo>
                    <a:pt x="471" y="252"/>
                  </a:lnTo>
                  <a:lnTo>
                    <a:pt x="472" y="252"/>
                  </a:lnTo>
                  <a:lnTo>
                    <a:pt x="473" y="252"/>
                  </a:lnTo>
                  <a:lnTo>
                    <a:pt x="474" y="252"/>
                  </a:lnTo>
                  <a:lnTo>
                    <a:pt x="475" y="253"/>
                  </a:lnTo>
                  <a:lnTo>
                    <a:pt x="474" y="254"/>
                  </a:lnTo>
                  <a:lnTo>
                    <a:pt x="473" y="254"/>
                  </a:lnTo>
                  <a:lnTo>
                    <a:pt x="473" y="255"/>
                  </a:lnTo>
                  <a:lnTo>
                    <a:pt x="471" y="257"/>
                  </a:lnTo>
                  <a:lnTo>
                    <a:pt x="470" y="258"/>
                  </a:lnTo>
                  <a:lnTo>
                    <a:pt x="470" y="259"/>
                  </a:lnTo>
                  <a:lnTo>
                    <a:pt x="469" y="259"/>
                  </a:lnTo>
                  <a:lnTo>
                    <a:pt x="469" y="260"/>
                  </a:lnTo>
                  <a:lnTo>
                    <a:pt x="469" y="263"/>
                  </a:lnTo>
                  <a:lnTo>
                    <a:pt x="469" y="265"/>
                  </a:lnTo>
                  <a:lnTo>
                    <a:pt x="470" y="265"/>
                  </a:lnTo>
                  <a:lnTo>
                    <a:pt x="470" y="266"/>
                  </a:lnTo>
                  <a:lnTo>
                    <a:pt x="469" y="266"/>
                  </a:lnTo>
                  <a:lnTo>
                    <a:pt x="470" y="267"/>
                  </a:lnTo>
                  <a:lnTo>
                    <a:pt x="470" y="268"/>
                  </a:lnTo>
                  <a:lnTo>
                    <a:pt x="470" y="269"/>
                  </a:lnTo>
                  <a:lnTo>
                    <a:pt x="471" y="271"/>
                  </a:lnTo>
                  <a:lnTo>
                    <a:pt x="471" y="272"/>
                  </a:lnTo>
                  <a:lnTo>
                    <a:pt x="472" y="273"/>
                  </a:lnTo>
                  <a:lnTo>
                    <a:pt x="472" y="274"/>
                  </a:lnTo>
                  <a:lnTo>
                    <a:pt x="473" y="275"/>
                  </a:lnTo>
                  <a:lnTo>
                    <a:pt x="473" y="276"/>
                  </a:lnTo>
                  <a:lnTo>
                    <a:pt x="474" y="276"/>
                  </a:lnTo>
                  <a:lnTo>
                    <a:pt x="475" y="277"/>
                  </a:lnTo>
                  <a:lnTo>
                    <a:pt x="476" y="277"/>
                  </a:lnTo>
                  <a:lnTo>
                    <a:pt x="476" y="278"/>
                  </a:lnTo>
                  <a:lnTo>
                    <a:pt x="477" y="278"/>
                  </a:lnTo>
                  <a:lnTo>
                    <a:pt x="478" y="279"/>
                  </a:lnTo>
                  <a:lnTo>
                    <a:pt x="479" y="279"/>
                  </a:lnTo>
                  <a:lnTo>
                    <a:pt x="481" y="279"/>
                  </a:lnTo>
                  <a:lnTo>
                    <a:pt x="482" y="279"/>
                  </a:lnTo>
                  <a:lnTo>
                    <a:pt x="481" y="280"/>
                  </a:lnTo>
                  <a:lnTo>
                    <a:pt x="479" y="280"/>
                  </a:lnTo>
                  <a:lnTo>
                    <a:pt x="479" y="281"/>
                  </a:lnTo>
                  <a:lnTo>
                    <a:pt x="478" y="282"/>
                  </a:lnTo>
                  <a:lnTo>
                    <a:pt x="477" y="282"/>
                  </a:lnTo>
                  <a:lnTo>
                    <a:pt x="476" y="282"/>
                  </a:lnTo>
                  <a:lnTo>
                    <a:pt x="475" y="284"/>
                  </a:lnTo>
                  <a:lnTo>
                    <a:pt x="474" y="285"/>
                  </a:lnTo>
                  <a:lnTo>
                    <a:pt x="474" y="287"/>
                  </a:lnTo>
                  <a:lnTo>
                    <a:pt x="473" y="287"/>
                  </a:lnTo>
                  <a:lnTo>
                    <a:pt x="473" y="288"/>
                  </a:lnTo>
                  <a:lnTo>
                    <a:pt x="473" y="289"/>
                  </a:lnTo>
                  <a:lnTo>
                    <a:pt x="473" y="290"/>
                  </a:lnTo>
                  <a:lnTo>
                    <a:pt x="472" y="290"/>
                  </a:lnTo>
                  <a:lnTo>
                    <a:pt x="472" y="291"/>
                  </a:lnTo>
                  <a:lnTo>
                    <a:pt x="473" y="291"/>
                  </a:lnTo>
                  <a:lnTo>
                    <a:pt x="472" y="291"/>
                  </a:lnTo>
                  <a:lnTo>
                    <a:pt x="472" y="290"/>
                  </a:lnTo>
                  <a:lnTo>
                    <a:pt x="472" y="289"/>
                  </a:lnTo>
                  <a:lnTo>
                    <a:pt x="472" y="290"/>
                  </a:lnTo>
                  <a:lnTo>
                    <a:pt x="472" y="291"/>
                  </a:lnTo>
                  <a:lnTo>
                    <a:pt x="472" y="292"/>
                  </a:lnTo>
                  <a:lnTo>
                    <a:pt x="472" y="291"/>
                  </a:lnTo>
                  <a:lnTo>
                    <a:pt x="472" y="292"/>
                  </a:lnTo>
                  <a:lnTo>
                    <a:pt x="473" y="293"/>
                  </a:lnTo>
                  <a:lnTo>
                    <a:pt x="474" y="293"/>
                  </a:lnTo>
                  <a:lnTo>
                    <a:pt x="474" y="294"/>
                  </a:lnTo>
                  <a:lnTo>
                    <a:pt x="475" y="295"/>
                  </a:lnTo>
                  <a:lnTo>
                    <a:pt x="475" y="296"/>
                  </a:lnTo>
                  <a:lnTo>
                    <a:pt x="475" y="297"/>
                  </a:lnTo>
                  <a:lnTo>
                    <a:pt x="474" y="299"/>
                  </a:lnTo>
                  <a:lnTo>
                    <a:pt x="474" y="300"/>
                  </a:lnTo>
                  <a:lnTo>
                    <a:pt x="473" y="301"/>
                  </a:lnTo>
                  <a:lnTo>
                    <a:pt x="472" y="302"/>
                  </a:lnTo>
                  <a:lnTo>
                    <a:pt x="471" y="304"/>
                  </a:lnTo>
                  <a:lnTo>
                    <a:pt x="471" y="306"/>
                  </a:lnTo>
                  <a:lnTo>
                    <a:pt x="471" y="307"/>
                  </a:lnTo>
                  <a:lnTo>
                    <a:pt x="471" y="308"/>
                  </a:lnTo>
                  <a:lnTo>
                    <a:pt x="472" y="309"/>
                  </a:lnTo>
                  <a:lnTo>
                    <a:pt x="472" y="310"/>
                  </a:lnTo>
                  <a:lnTo>
                    <a:pt x="472" y="312"/>
                  </a:lnTo>
                  <a:lnTo>
                    <a:pt x="473" y="313"/>
                  </a:lnTo>
                  <a:lnTo>
                    <a:pt x="473" y="314"/>
                  </a:lnTo>
                  <a:lnTo>
                    <a:pt x="474" y="315"/>
                  </a:lnTo>
                  <a:lnTo>
                    <a:pt x="474" y="316"/>
                  </a:lnTo>
                  <a:lnTo>
                    <a:pt x="475" y="317"/>
                  </a:lnTo>
                  <a:lnTo>
                    <a:pt x="475" y="318"/>
                  </a:lnTo>
                  <a:lnTo>
                    <a:pt x="476" y="318"/>
                  </a:lnTo>
                  <a:lnTo>
                    <a:pt x="475" y="319"/>
                  </a:lnTo>
                  <a:lnTo>
                    <a:pt x="474" y="319"/>
                  </a:lnTo>
                  <a:lnTo>
                    <a:pt x="473" y="320"/>
                  </a:lnTo>
                  <a:lnTo>
                    <a:pt x="473" y="319"/>
                  </a:lnTo>
                  <a:lnTo>
                    <a:pt x="472" y="319"/>
                  </a:lnTo>
                  <a:lnTo>
                    <a:pt x="472" y="320"/>
                  </a:lnTo>
                  <a:lnTo>
                    <a:pt x="471" y="320"/>
                  </a:lnTo>
                  <a:lnTo>
                    <a:pt x="470" y="319"/>
                  </a:lnTo>
                  <a:lnTo>
                    <a:pt x="470" y="318"/>
                  </a:lnTo>
                  <a:lnTo>
                    <a:pt x="471" y="318"/>
                  </a:lnTo>
                  <a:lnTo>
                    <a:pt x="472" y="318"/>
                  </a:lnTo>
                  <a:lnTo>
                    <a:pt x="473" y="317"/>
                  </a:lnTo>
                  <a:lnTo>
                    <a:pt x="474" y="317"/>
                  </a:lnTo>
                  <a:lnTo>
                    <a:pt x="475" y="318"/>
                  </a:lnTo>
                  <a:lnTo>
                    <a:pt x="475" y="317"/>
                  </a:lnTo>
                  <a:lnTo>
                    <a:pt x="474" y="317"/>
                  </a:lnTo>
                  <a:lnTo>
                    <a:pt x="473" y="317"/>
                  </a:lnTo>
                  <a:lnTo>
                    <a:pt x="472" y="317"/>
                  </a:lnTo>
                  <a:lnTo>
                    <a:pt x="471" y="317"/>
                  </a:lnTo>
                  <a:lnTo>
                    <a:pt x="471" y="318"/>
                  </a:lnTo>
                  <a:lnTo>
                    <a:pt x="470" y="318"/>
                  </a:lnTo>
                  <a:lnTo>
                    <a:pt x="470" y="317"/>
                  </a:lnTo>
                  <a:lnTo>
                    <a:pt x="469" y="317"/>
                  </a:lnTo>
                  <a:lnTo>
                    <a:pt x="469" y="318"/>
                  </a:lnTo>
                  <a:lnTo>
                    <a:pt x="469" y="320"/>
                  </a:lnTo>
                  <a:lnTo>
                    <a:pt x="470" y="320"/>
                  </a:lnTo>
                  <a:lnTo>
                    <a:pt x="471" y="320"/>
                  </a:lnTo>
                  <a:lnTo>
                    <a:pt x="471" y="322"/>
                  </a:lnTo>
                  <a:lnTo>
                    <a:pt x="471" y="323"/>
                  </a:lnTo>
                  <a:lnTo>
                    <a:pt x="472" y="324"/>
                  </a:lnTo>
                  <a:lnTo>
                    <a:pt x="472" y="323"/>
                  </a:lnTo>
                  <a:lnTo>
                    <a:pt x="473" y="323"/>
                  </a:lnTo>
                  <a:lnTo>
                    <a:pt x="473" y="322"/>
                  </a:lnTo>
                  <a:lnTo>
                    <a:pt x="473" y="321"/>
                  </a:lnTo>
                  <a:lnTo>
                    <a:pt x="474" y="321"/>
                  </a:lnTo>
                  <a:lnTo>
                    <a:pt x="473" y="323"/>
                  </a:lnTo>
                  <a:lnTo>
                    <a:pt x="473" y="324"/>
                  </a:lnTo>
                  <a:lnTo>
                    <a:pt x="472" y="324"/>
                  </a:lnTo>
                  <a:lnTo>
                    <a:pt x="472" y="325"/>
                  </a:lnTo>
                  <a:lnTo>
                    <a:pt x="472" y="326"/>
                  </a:lnTo>
                  <a:lnTo>
                    <a:pt x="471" y="326"/>
                  </a:lnTo>
                  <a:lnTo>
                    <a:pt x="471" y="327"/>
                  </a:lnTo>
                  <a:lnTo>
                    <a:pt x="470" y="328"/>
                  </a:lnTo>
                  <a:lnTo>
                    <a:pt x="470" y="329"/>
                  </a:lnTo>
                  <a:lnTo>
                    <a:pt x="471" y="329"/>
                  </a:lnTo>
                  <a:lnTo>
                    <a:pt x="471" y="328"/>
                  </a:lnTo>
                  <a:lnTo>
                    <a:pt x="471" y="327"/>
                  </a:lnTo>
                  <a:lnTo>
                    <a:pt x="472" y="326"/>
                  </a:lnTo>
                  <a:lnTo>
                    <a:pt x="472" y="325"/>
                  </a:lnTo>
                  <a:lnTo>
                    <a:pt x="473" y="324"/>
                  </a:lnTo>
                  <a:lnTo>
                    <a:pt x="474" y="323"/>
                  </a:lnTo>
                  <a:lnTo>
                    <a:pt x="474" y="322"/>
                  </a:lnTo>
                  <a:lnTo>
                    <a:pt x="474" y="321"/>
                  </a:lnTo>
                  <a:lnTo>
                    <a:pt x="475" y="322"/>
                  </a:lnTo>
                  <a:lnTo>
                    <a:pt x="475" y="323"/>
                  </a:lnTo>
                  <a:lnTo>
                    <a:pt x="474" y="324"/>
                  </a:lnTo>
                  <a:lnTo>
                    <a:pt x="474" y="325"/>
                  </a:lnTo>
                  <a:lnTo>
                    <a:pt x="473" y="326"/>
                  </a:lnTo>
                  <a:lnTo>
                    <a:pt x="472" y="327"/>
                  </a:lnTo>
                  <a:lnTo>
                    <a:pt x="472" y="328"/>
                  </a:lnTo>
                  <a:lnTo>
                    <a:pt x="472" y="329"/>
                  </a:lnTo>
                  <a:lnTo>
                    <a:pt x="471" y="330"/>
                  </a:lnTo>
                  <a:lnTo>
                    <a:pt x="470" y="330"/>
                  </a:lnTo>
                  <a:lnTo>
                    <a:pt x="469" y="329"/>
                  </a:lnTo>
                  <a:lnTo>
                    <a:pt x="468" y="328"/>
                  </a:lnTo>
                  <a:lnTo>
                    <a:pt x="467" y="328"/>
                  </a:lnTo>
                  <a:lnTo>
                    <a:pt x="466" y="329"/>
                  </a:lnTo>
                  <a:lnTo>
                    <a:pt x="467" y="329"/>
                  </a:lnTo>
                  <a:lnTo>
                    <a:pt x="468" y="330"/>
                  </a:lnTo>
                  <a:lnTo>
                    <a:pt x="469" y="330"/>
                  </a:lnTo>
                  <a:lnTo>
                    <a:pt x="469" y="331"/>
                  </a:lnTo>
                  <a:lnTo>
                    <a:pt x="470" y="331"/>
                  </a:lnTo>
                  <a:lnTo>
                    <a:pt x="471" y="331"/>
                  </a:lnTo>
                  <a:lnTo>
                    <a:pt x="471" y="332"/>
                  </a:lnTo>
                  <a:lnTo>
                    <a:pt x="471" y="333"/>
                  </a:lnTo>
                  <a:lnTo>
                    <a:pt x="471" y="334"/>
                  </a:lnTo>
                  <a:lnTo>
                    <a:pt x="471" y="335"/>
                  </a:lnTo>
                  <a:lnTo>
                    <a:pt x="471" y="337"/>
                  </a:lnTo>
                  <a:lnTo>
                    <a:pt x="472" y="337"/>
                  </a:lnTo>
                  <a:lnTo>
                    <a:pt x="472" y="338"/>
                  </a:lnTo>
                  <a:lnTo>
                    <a:pt x="473" y="339"/>
                  </a:lnTo>
                  <a:lnTo>
                    <a:pt x="473" y="340"/>
                  </a:lnTo>
                  <a:lnTo>
                    <a:pt x="473" y="341"/>
                  </a:lnTo>
                  <a:lnTo>
                    <a:pt x="473" y="342"/>
                  </a:lnTo>
                  <a:lnTo>
                    <a:pt x="473" y="343"/>
                  </a:lnTo>
                  <a:lnTo>
                    <a:pt x="472" y="343"/>
                  </a:lnTo>
                  <a:lnTo>
                    <a:pt x="471" y="343"/>
                  </a:lnTo>
                  <a:lnTo>
                    <a:pt x="470" y="342"/>
                  </a:lnTo>
                  <a:lnTo>
                    <a:pt x="470" y="341"/>
                  </a:lnTo>
                  <a:lnTo>
                    <a:pt x="469" y="341"/>
                  </a:lnTo>
                  <a:lnTo>
                    <a:pt x="470" y="342"/>
                  </a:lnTo>
                  <a:lnTo>
                    <a:pt x="469" y="342"/>
                  </a:lnTo>
                  <a:lnTo>
                    <a:pt x="469" y="341"/>
                  </a:lnTo>
                  <a:lnTo>
                    <a:pt x="469" y="342"/>
                  </a:lnTo>
                  <a:lnTo>
                    <a:pt x="468" y="341"/>
                  </a:lnTo>
                  <a:lnTo>
                    <a:pt x="468" y="342"/>
                  </a:lnTo>
                  <a:lnTo>
                    <a:pt x="469" y="342"/>
                  </a:lnTo>
                  <a:lnTo>
                    <a:pt x="469" y="343"/>
                  </a:lnTo>
                  <a:lnTo>
                    <a:pt x="468" y="343"/>
                  </a:lnTo>
                  <a:lnTo>
                    <a:pt x="468" y="344"/>
                  </a:lnTo>
                  <a:lnTo>
                    <a:pt x="469" y="343"/>
                  </a:lnTo>
                  <a:lnTo>
                    <a:pt x="469" y="344"/>
                  </a:lnTo>
                  <a:lnTo>
                    <a:pt x="468" y="344"/>
                  </a:lnTo>
                  <a:lnTo>
                    <a:pt x="468" y="345"/>
                  </a:lnTo>
                  <a:lnTo>
                    <a:pt x="469" y="345"/>
                  </a:lnTo>
                  <a:lnTo>
                    <a:pt x="469" y="346"/>
                  </a:lnTo>
                  <a:lnTo>
                    <a:pt x="470" y="345"/>
                  </a:lnTo>
                  <a:lnTo>
                    <a:pt x="472" y="344"/>
                  </a:lnTo>
                  <a:lnTo>
                    <a:pt x="473" y="343"/>
                  </a:lnTo>
                  <a:lnTo>
                    <a:pt x="474" y="344"/>
                  </a:lnTo>
                  <a:lnTo>
                    <a:pt x="474" y="345"/>
                  </a:lnTo>
                  <a:lnTo>
                    <a:pt x="474" y="346"/>
                  </a:lnTo>
                  <a:lnTo>
                    <a:pt x="473" y="347"/>
                  </a:lnTo>
                  <a:lnTo>
                    <a:pt x="472" y="347"/>
                  </a:lnTo>
                  <a:lnTo>
                    <a:pt x="471" y="348"/>
                  </a:lnTo>
                  <a:lnTo>
                    <a:pt x="471" y="349"/>
                  </a:lnTo>
                  <a:lnTo>
                    <a:pt x="471" y="350"/>
                  </a:lnTo>
                  <a:lnTo>
                    <a:pt x="471" y="351"/>
                  </a:lnTo>
                  <a:lnTo>
                    <a:pt x="472" y="351"/>
                  </a:lnTo>
                  <a:lnTo>
                    <a:pt x="473" y="351"/>
                  </a:lnTo>
                  <a:lnTo>
                    <a:pt x="474" y="351"/>
                  </a:lnTo>
                  <a:lnTo>
                    <a:pt x="474" y="350"/>
                  </a:lnTo>
                  <a:lnTo>
                    <a:pt x="475" y="350"/>
                  </a:lnTo>
                  <a:lnTo>
                    <a:pt x="476" y="350"/>
                  </a:lnTo>
                  <a:lnTo>
                    <a:pt x="477" y="350"/>
                  </a:lnTo>
                  <a:lnTo>
                    <a:pt x="477" y="351"/>
                  </a:lnTo>
                  <a:lnTo>
                    <a:pt x="477" y="352"/>
                  </a:lnTo>
                  <a:lnTo>
                    <a:pt x="476" y="352"/>
                  </a:lnTo>
                  <a:lnTo>
                    <a:pt x="476" y="353"/>
                  </a:lnTo>
                  <a:lnTo>
                    <a:pt x="476" y="354"/>
                  </a:lnTo>
                  <a:lnTo>
                    <a:pt x="476" y="355"/>
                  </a:lnTo>
                  <a:lnTo>
                    <a:pt x="475" y="356"/>
                  </a:lnTo>
                  <a:lnTo>
                    <a:pt x="475" y="357"/>
                  </a:lnTo>
                  <a:lnTo>
                    <a:pt x="476" y="357"/>
                  </a:lnTo>
                  <a:lnTo>
                    <a:pt x="477" y="357"/>
                  </a:lnTo>
                  <a:lnTo>
                    <a:pt x="477" y="356"/>
                  </a:lnTo>
                  <a:lnTo>
                    <a:pt x="478" y="355"/>
                  </a:lnTo>
                  <a:lnTo>
                    <a:pt x="479" y="354"/>
                  </a:lnTo>
                  <a:lnTo>
                    <a:pt x="478" y="353"/>
                  </a:lnTo>
                  <a:lnTo>
                    <a:pt x="477" y="352"/>
                  </a:lnTo>
                  <a:lnTo>
                    <a:pt x="477" y="351"/>
                  </a:lnTo>
                  <a:lnTo>
                    <a:pt x="478" y="352"/>
                  </a:lnTo>
                  <a:lnTo>
                    <a:pt x="479" y="352"/>
                  </a:lnTo>
                  <a:lnTo>
                    <a:pt x="481" y="352"/>
                  </a:lnTo>
                  <a:lnTo>
                    <a:pt x="479" y="354"/>
                  </a:lnTo>
                  <a:lnTo>
                    <a:pt x="481" y="355"/>
                  </a:lnTo>
                  <a:lnTo>
                    <a:pt x="481" y="354"/>
                  </a:lnTo>
                  <a:lnTo>
                    <a:pt x="481" y="353"/>
                  </a:lnTo>
                  <a:lnTo>
                    <a:pt x="481" y="352"/>
                  </a:lnTo>
                  <a:lnTo>
                    <a:pt x="481" y="351"/>
                  </a:lnTo>
                  <a:lnTo>
                    <a:pt x="481" y="350"/>
                  </a:lnTo>
                  <a:lnTo>
                    <a:pt x="482" y="350"/>
                  </a:lnTo>
                  <a:lnTo>
                    <a:pt x="483" y="352"/>
                  </a:lnTo>
                  <a:lnTo>
                    <a:pt x="483" y="353"/>
                  </a:lnTo>
                  <a:lnTo>
                    <a:pt x="482" y="354"/>
                  </a:lnTo>
                  <a:lnTo>
                    <a:pt x="482" y="355"/>
                  </a:lnTo>
                  <a:lnTo>
                    <a:pt x="483" y="353"/>
                  </a:lnTo>
                  <a:lnTo>
                    <a:pt x="483" y="352"/>
                  </a:lnTo>
                  <a:lnTo>
                    <a:pt x="483" y="351"/>
                  </a:lnTo>
                  <a:lnTo>
                    <a:pt x="484" y="351"/>
                  </a:lnTo>
                  <a:lnTo>
                    <a:pt x="485" y="351"/>
                  </a:lnTo>
                  <a:lnTo>
                    <a:pt x="485" y="352"/>
                  </a:lnTo>
                  <a:lnTo>
                    <a:pt x="486" y="352"/>
                  </a:lnTo>
                  <a:lnTo>
                    <a:pt x="486" y="353"/>
                  </a:lnTo>
                  <a:lnTo>
                    <a:pt x="485" y="354"/>
                  </a:lnTo>
                  <a:lnTo>
                    <a:pt x="484" y="354"/>
                  </a:lnTo>
                  <a:lnTo>
                    <a:pt x="484" y="355"/>
                  </a:lnTo>
                  <a:lnTo>
                    <a:pt x="483" y="355"/>
                  </a:lnTo>
                  <a:lnTo>
                    <a:pt x="482" y="356"/>
                  </a:lnTo>
                  <a:lnTo>
                    <a:pt x="481" y="356"/>
                  </a:lnTo>
                  <a:lnTo>
                    <a:pt x="479" y="357"/>
                  </a:lnTo>
                  <a:lnTo>
                    <a:pt x="478" y="357"/>
                  </a:lnTo>
                  <a:lnTo>
                    <a:pt x="478" y="358"/>
                  </a:lnTo>
                  <a:lnTo>
                    <a:pt x="477" y="358"/>
                  </a:lnTo>
                  <a:lnTo>
                    <a:pt x="476" y="359"/>
                  </a:lnTo>
                  <a:lnTo>
                    <a:pt x="475" y="360"/>
                  </a:lnTo>
                  <a:lnTo>
                    <a:pt x="474" y="362"/>
                  </a:lnTo>
                  <a:lnTo>
                    <a:pt x="473" y="362"/>
                  </a:lnTo>
                  <a:lnTo>
                    <a:pt x="473" y="364"/>
                  </a:lnTo>
                  <a:lnTo>
                    <a:pt x="473" y="365"/>
                  </a:lnTo>
                  <a:lnTo>
                    <a:pt x="473" y="366"/>
                  </a:lnTo>
                  <a:lnTo>
                    <a:pt x="472" y="367"/>
                  </a:lnTo>
                  <a:lnTo>
                    <a:pt x="472" y="366"/>
                  </a:lnTo>
                  <a:lnTo>
                    <a:pt x="471" y="366"/>
                  </a:lnTo>
                  <a:lnTo>
                    <a:pt x="471" y="367"/>
                  </a:lnTo>
                  <a:lnTo>
                    <a:pt x="472" y="367"/>
                  </a:lnTo>
                  <a:lnTo>
                    <a:pt x="472" y="368"/>
                  </a:lnTo>
                  <a:lnTo>
                    <a:pt x="471" y="369"/>
                  </a:lnTo>
                  <a:lnTo>
                    <a:pt x="470" y="370"/>
                  </a:lnTo>
                  <a:lnTo>
                    <a:pt x="470" y="369"/>
                  </a:lnTo>
                  <a:lnTo>
                    <a:pt x="471" y="368"/>
                  </a:lnTo>
                  <a:lnTo>
                    <a:pt x="470" y="367"/>
                  </a:lnTo>
                  <a:lnTo>
                    <a:pt x="469" y="367"/>
                  </a:lnTo>
                  <a:lnTo>
                    <a:pt x="468" y="367"/>
                  </a:lnTo>
                  <a:lnTo>
                    <a:pt x="468" y="366"/>
                  </a:lnTo>
                  <a:lnTo>
                    <a:pt x="468" y="365"/>
                  </a:lnTo>
                  <a:lnTo>
                    <a:pt x="469" y="366"/>
                  </a:lnTo>
                  <a:lnTo>
                    <a:pt x="471" y="366"/>
                  </a:lnTo>
                  <a:lnTo>
                    <a:pt x="472" y="366"/>
                  </a:lnTo>
                  <a:lnTo>
                    <a:pt x="472" y="365"/>
                  </a:lnTo>
                  <a:lnTo>
                    <a:pt x="472" y="364"/>
                  </a:lnTo>
                  <a:lnTo>
                    <a:pt x="472" y="365"/>
                  </a:lnTo>
                  <a:lnTo>
                    <a:pt x="471" y="365"/>
                  </a:lnTo>
                  <a:lnTo>
                    <a:pt x="470" y="365"/>
                  </a:lnTo>
                  <a:lnTo>
                    <a:pt x="469" y="364"/>
                  </a:lnTo>
                  <a:lnTo>
                    <a:pt x="468" y="364"/>
                  </a:lnTo>
                  <a:lnTo>
                    <a:pt x="467" y="364"/>
                  </a:lnTo>
                  <a:lnTo>
                    <a:pt x="466" y="364"/>
                  </a:lnTo>
                  <a:lnTo>
                    <a:pt x="465" y="365"/>
                  </a:lnTo>
                  <a:lnTo>
                    <a:pt x="466" y="365"/>
                  </a:lnTo>
                  <a:lnTo>
                    <a:pt x="466" y="366"/>
                  </a:lnTo>
                  <a:lnTo>
                    <a:pt x="467" y="366"/>
                  </a:lnTo>
                  <a:lnTo>
                    <a:pt x="466" y="367"/>
                  </a:lnTo>
                  <a:lnTo>
                    <a:pt x="465" y="367"/>
                  </a:lnTo>
                  <a:lnTo>
                    <a:pt x="466" y="368"/>
                  </a:lnTo>
                  <a:lnTo>
                    <a:pt x="467" y="367"/>
                  </a:lnTo>
                  <a:lnTo>
                    <a:pt x="468" y="367"/>
                  </a:lnTo>
                  <a:lnTo>
                    <a:pt x="468" y="368"/>
                  </a:lnTo>
                  <a:lnTo>
                    <a:pt x="469" y="368"/>
                  </a:lnTo>
                  <a:lnTo>
                    <a:pt x="470" y="368"/>
                  </a:lnTo>
                  <a:lnTo>
                    <a:pt x="470" y="369"/>
                  </a:lnTo>
                  <a:lnTo>
                    <a:pt x="470" y="370"/>
                  </a:lnTo>
                  <a:lnTo>
                    <a:pt x="469" y="369"/>
                  </a:lnTo>
                  <a:lnTo>
                    <a:pt x="469" y="370"/>
                  </a:lnTo>
                  <a:lnTo>
                    <a:pt x="469" y="371"/>
                  </a:lnTo>
                  <a:lnTo>
                    <a:pt x="468" y="371"/>
                  </a:lnTo>
                  <a:lnTo>
                    <a:pt x="467" y="370"/>
                  </a:lnTo>
                  <a:lnTo>
                    <a:pt x="468" y="370"/>
                  </a:lnTo>
                  <a:lnTo>
                    <a:pt x="467" y="369"/>
                  </a:lnTo>
                  <a:lnTo>
                    <a:pt x="466" y="370"/>
                  </a:lnTo>
                  <a:lnTo>
                    <a:pt x="465" y="370"/>
                  </a:lnTo>
                  <a:lnTo>
                    <a:pt x="465" y="371"/>
                  </a:lnTo>
                  <a:lnTo>
                    <a:pt x="466" y="371"/>
                  </a:lnTo>
                  <a:lnTo>
                    <a:pt x="466" y="372"/>
                  </a:lnTo>
                  <a:lnTo>
                    <a:pt x="465" y="372"/>
                  </a:lnTo>
                  <a:lnTo>
                    <a:pt x="464" y="372"/>
                  </a:lnTo>
                  <a:lnTo>
                    <a:pt x="463" y="372"/>
                  </a:lnTo>
                  <a:lnTo>
                    <a:pt x="463" y="373"/>
                  </a:lnTo>
                  <a:lnTo>
                    <a:pt x="463" y="374"/>
                  </a:lnTo>
                  <a:lnTo>
                    <a:pt x="461" y="375"/>
                  </a:lnTo>
                  <a:lnTo>
                    <a:pt x="462" y="376"/>
                  </a:lnTo>
                  <a:lnTo>
                    <a:pt x="461" y="376"/>
                  </a:lnTo>
                  <a:lnTo>
                    <a:pt x="462" y="377"/>
                  </a:lnTo>
                  <a:lnTo>
                    <a:pt x="462" y="378"/>
                  </a:lnTo>
                  <a:lnTo>
                    <a:pt x="462" y="379"/>
                  </a:lnTo>
                  <a:lnTo>
                    <a:pt x="462" y="380"/>
                  </a:lnTo>
                  <a:lnTo>
                    <a:pt x="461" y="381"/>
                  </a:lnTo>
                  <a:lnTo>
                    <a:pt x="460" y="382"/>
                  </a:lnTo>
                  <a:lnTo>
                    <a:pt x="461" y="381"/>
                  </a:lnTo>
                  <a:lnTo>
                    <a:pt x="462" y="381"/>
                  </a:lnTo>
                  <a:lnTo>
                    <a:pt x="463" y="381"/>
                  </a:lnTo>
                  <a:lnTo>
                    <a:pt x="463" y="380"/>
                  </a:lnTo>
                  <a:lnTo>
                    <a:pt x="464" y="380"/>
                  </a:lnTo>
                  <a:lnTo>
                    <a:pt x="465" y="380"/>
                  </a:lnTo>
                  <a:lnTo>
                    <a:pt x="466" y="379"/>
                  </a:lnTo>
                  <a:lnTo>
                    <a:pt x="467" y="379"/>
                  </a:lnTo>
                  <a:lnTo>
                    <a:pt x="467" y="380"/>
                  </a:lnTo>
                  <a:lnTo>
                    <a:pt x="468" y="381"/>
                  </a:lnTo>
                  <a:lnTo>
                    <a:pt x="468" y="380"/>
                  </a:lnTo>
                  <a:lnTo>
                    <a:pt x="468" y="379"/>
                  </a:lnTo>
                  <a:lnTo>
                    <a:pt x="467" y="378"/>
                  </a:lnTo>
                  <a:lnTo>
                    <a:pt x="465" y="377"/>
                  </a:lnTo>
                  <a:lnTo>
                    <a:pt x="465" y="376"/>
                  </a:lnTo>
                  <a:lnTo>
                    <a:pt x="464" y="376"/>
                  </a:lnTo>
                  <a:lnTo>
                    <a:pt x="464" y="375"/>
                  </a:lnTo>
                  <a:lnTo>
                    <a:pt x="463" y="375"/>
                  </a:lnTo>
                  <a:lnTo>
                    <a:pt x="462" y="375"/>
                  </a:lnTo>
                  <a:lnTo>
                    <a:pt x="463" y="374"/>
                  </a:lnTo>
                  <a:lnTo>
                    <a:pt x="464" y="374"/>
                  </a:lnTo>
                  <a:lnTo>
                    <a:pt x="465" y="373"/>
                  </a:lnTo>
                  <a:lnTo>
                    <a:pt x="466" y="372"/>
                  </a:lnTo>
                  <a:lnTo>
                    <a:pt x="467" y="372"/>
                  </a:lnTo>
                  <a:lnTo>
                    <a:pt x="467" y="373"/>
                  </a:lnTo>
                  <a:lnTo>
                    <a:pt x="466" y="374"/>
                  </a:lnTo>
                  <a:lnTo>
                    <a:pt x="467" y="374"/>
                  </a:lnTo>
                  <a:lnTo>
                    <a:pt x="467" y="373"/>
                  </a:lnTo>
                  <a:lnTo>
                    <a:pt x="468" y="373"/>
                  </a:lnTo>
                  <a:lnTo>
                    <a:pt x="468" y="374"/>
                  </a:lnTo>
                  <a:lnTo>
                    <a:pt x="467" y="374"/>
                  </a:lnTo>
                  <a:lnTo>
                    <a:pt x="468" y="375"/>
                  </a:lnTo>
                  <a:lnTo>
                    <a:pt x="468" y="374"/>
                  </a:lnTo>
                  <a:lnTo>
                    <a:pt x="469" y="374"/>
                  </a:lnTo>
                  <a:lnTo>
                    <a:pt x="469" y="375"/>
                  </a:lnTo>
                  <a:lnTo>
                    <a:pt x="470" y="375"/>
                  </a:lnTo>
                  <a:lnTo>
                    <a:pt x="470" y="376"/>
                  </a:lnTo>
                  <a:lnTo>
                    <a:pt x="470" y="377"/>
                  </a:lnTo>
                  <a:lnTo>
                    <a:pt x="470" y="378"/>
                  </a:lnTo>
                  <a:lnTo>
                    <a:pt x="471" y="378"/>
                  </a:lnTo>
                  <a:lnTo>
                    <a:pt x="471" y="377"/>
                  </a:lnTo>
                  <a:lnTo>
                    <a:pt x="472" y="377"/>
                  </a:lnTo>
                  <a:lnTo>
                    <a:pt x="473" y="378"/>
                  </a:lnTo>
                  <a:lnTo>
                    <a:pt x="474" y="377"/>
                  </a:lnTo>
                  <a:lnTo>
                    <a:pt x="475" y="377"/>
                  </a:lnTo>
                  <a:lnTo>
                    <a:pt x="476" y="377"/>
                  </a:lnTo>
                  <a:lnTo>
                    <a:pt x="477" y="377"/>
                  </a:lnTo>
                  <a:lnTo>
                    <a:pt x="479" y="377"/>
                  </a:lnTo>
                  <a:lnTo>
                    <a:pt x="483" y="377"/>
                  </a:lnTo>
                  <a:lnTo>
                    <a:pt x="485" y="377"/>
                  </a:lnTo>
                  <a:lnTo>
                    <a:pt x="486" y="377"/>
                  </a:lnTo>
                  <a:lnTo>
                    <a:pt x="486" y="378"/>
                  </a:lnTo>
                  <a:lnTo>
                    <a:pt x="487" y="378"/>
                  </a:lnTo>
                  <a:lnTo>
                    <a:pt x="487" y="380"/>
                  </a:lnTo>
                  <a:lnTo>
                    <a:pt x="486" y="380"/>
                  </a:lnTo>
                  <a:lnTo>
                    <a:pt x="486" y="381"/>
                  </a:lnTo>
                  <a:lnTo>
                    <a:pt x="485" y="382"/>
                  </a:lnTo>
                  <a:lnTo>
                    <a:pt x="484" y="382"/>
                  </a:lnTo>
                  <a:lnTo>
                    <a:pt x="483" y="382"/>
                  </a:lnTo>
                  <a:lnTo>
                    <a:pt x="484" y="383"/>
                  </a:lnTo>
                  <a:lnTo>
                    <a:pt x="484" y="384"/>
                  </a:lnTo>
                  <a:lnTo>
                    <a:pt x="483" y="384"/>
                  </a:lnTo>
                  <a:lnTo>
                    <a:pt x="483" y="385"/>
                  </a:lnTo>
                  <a:lnTo>
                    <a:pt x="484" y="385"/>
                  </a:lnTo>
                  <a:lnTo>
                    <a:pt x="484" y="388"/>
                  </a:lnTo>
                  <a:lnTo>
                    <a:pt x="484" y="389"/>
                  </a:lnTo>
                  <a:lnTo>
                    <a:pt x="485" y="391"/>
                  </a:lnTo>
                  <a:lnTo>
                    <a:pt x="485" y="392"/>
                  </a:lnTo>
                  <a:lnTo>
                    <a:pt x="486" y="393"/>
                  </a:lnTo>
                  <a:lnTo>
                    <a:pt x="486" y="394"/>
                  </a:lnTo>
                  <a:lnTo>
                    <a:pt x="486" y="395"/>
                  </a:lnTo>
                  <a:lnTo>
                    <a:pt x="486" y="396"/>
                  </a:lnTo>
                  <a:lnTo>
                    <a:pt x="487" y="395"/>
                  </a:lnTo>
                  <a:lnTo>
                    <a:pt x="488" y="395"/>
                  </a:lnTo>
                  <a:lnTo>
                    <a:pt x="488" y="396"/>
                  </a:lnTo>
                  <a:lnTo>
                    <a:pt x="488" y="397"/>
                  </a:lnTo>
                  <a:lnTo>
                    <a:pt x="489" y="397"/>
                  </a:lnTo>
                  <a:lnTo>
                    <a:pt x="490" y="398"/>
                  </a:lnTo>
                  <a:lnTo>
                    <a:pt x="491" y="398"/>
                  </a:lnTo>
                  <a:lnTo>
                    <a:pt x="492" y="398"/>
                  </a:lnTo>
                  <a:lnTo>
                    <a:pt x="493" y="397"/>
                  </a:lnTo>
                  <a:lnTo>
                    <a:pt x="493" y="398"/>
                  </a:lnTo>
                  <a:lnTo>
                    <a:pt x="494" y="398"/>
                  </a:lnTo>
                  <a:lnTo>
                    <a:pt x="495" y="399"/>
                  </a:lnTo>
                  <a:lnTo>
                    <a:pt x="495" y="400"/>
                  </a:lnTo>
                  <a:lnTo>
                    <a:pt x="495" y="402"/>
                  </a:lnTo>
                  <a:lnTo>
                    <a:pt x="495" y="403"/>
                  </a:lnTo>
                  <a:lnTo>
                    <a:pt x="494" y="403"/>
                  </a:lnTo>
                  <a:lnTo>
                    <a:pt x="494" y="402"/>
                  </a:lnTo>
                  <a:lnTo>
                    <a:pt x="493" y="402"/>
                  </a:lnTo>
                  <a:lnTo>
                    <a:pt x="493" y="403"/>
                  </a:lnTo>
                  <a:lnTo>
                    <a:pt x="493" y="402"/>
                  </a:lnTo>
                  <a:lnTo>
                    <a:pt x="492" y="401"/>
                  </a:lnTo>
                  <a:lnTo>
                    <a:pt x="491" y="401"/>
                  </a:lnTo>
                  <a:lnTo>
                    <a:pt x="490" y="401"/>
                  </a:lnTo>
                  <a:lnTo>
                    <a:pt x="489" y="401"/>
                  </a:lnTo>
                  <a:lnTo>
                    <a:pt x="489" y="400"/>
                  </a:lnTo>
                  <a:lnTo>
                    <a:pt x="488" y="399"/>
                  </a:lnTo>
                  <a:lnTo>
                    <a:pt x="488" y="400"/>
                  </a:lnTo>
                  <a:lnTo>
                    <a:pt x="487" y="400"/>
                  </a:lnTo>
                  <a:lnTo>
                    <a:pt x="486" y="399"/>
                  </a:lnTo>
                  <a:lnTo>
                    <a:pt x="486" y="398"/>
                  </a:lnTo>
                  <a:lnTo>
                    <a:pt x="485" y="398"/>
                  </a:lnTo>
                  <a:lnTo>
                    <a:pt x="485" y="397"/>
                  </a:lnTo>
                  <a:lnTo>
                    <a:pt x="484" y="397"/>
                  </a:lnTo>
                  <a:lnTo>
                    <a:pt x="485" y="396"/>
                  </a:lnTo>
                  <a:lnTo>
                    <a:pt x="485" y="397"/>
                  </a:lnTo>
                  <a:lnTo>
                    <a:pt x="486" y="397"/>
                  </a:lnTo>
                  <a:lnTo>
                    <a:pt x="487" y="397"/>
                  </a:lnTo>
                  <a:lnTo>
                    <a:pt x="486" y="397"/>
                  </a:lnTo>
                  <a:lnTo>
                    <a:pt x="487" y="397"/>
                  </a:lnTo>
                  <a:lnTo>
                    <a:pt x="486" y="397"/>
                  </a:lnTo>
                  <a:lnTo>
                    <a:pt x="486" y="396"/>
                  </a:lnTo>
                  <a:lnTo>
                    <a:pt x="485" y="396"/>
                  </a:lnTo>
                  <a:lnTo>
                    <a:pt x="486" y="396"/>
                  </a:lnTo>
                  <a:lnTo>
                    <a:pt x="485" y="396"/>
                  </a:lnTo>
                  <a:lnTo>
                    <a:pt x="485" y="395"/>
                  </a:lnTo>
                  <a:lnTo>
                    <a:pt x="484" y="394"/>
                  </a:lnTo>
                  <a:lnTo>
                    <a:pt x="484" y="393"/>
                  </a:lnTo>
                  <a:lnTo>
                    <a:pt x="484" y="392"/>
                  </a:lnTo>
                  <a:lnTo>
                    <a:pt x="484" y="391"/>
                  </a:lnTo>
                  <a:lnTo>
                    <a:pt x="483" y="390"/>
                  </a:lnTo>
                  <a:lnTo>
                    <a:pt x="483" y="389"/>
                  </a:lnTo>
                  <a:lnTo>
                    <a:pt x="483" y="388"/>
                  </a:lnTo>
                  <a:lnTo>
                    <a:pt x="483" y="387"/>
                  </a:lnTo>
                  <a:lnTo>
                    <a:pt x="483" y="385"/>
                  </a:lnTo>
                  <a:lnTo>
                    <a:pt x="483" y="387"/>
                  </a:lnTo>
                  <a:lnTo>
                    <a:pt x="482" y="388"/>
                  </a:lnTo>
                  <a:lnTo>
                    <a:pt x="483" y="388"/>
                  </a:lnTo>
                  <a:lnTo>
                    <a:pt x="482" y="388"/>
                  </a:lnTo>
                  <a:lnTo>
                    <a:pt x="482" y="390"/>
                  </a:lnTo>
                  <a:lnTo>
                    <a:pt x="483" y="391"/>
                  </a:lnTo>
                  <a:lnTo>
                    <a:pt x="482" y="390"/>
                  </a:lnTo>
                  <a:lnTo>
                    <a:pt x="482" y="391"/>
                  </a:lnTo>
                  <a:lnTo>
                    <a:pt x="482" y="392"/>
                  </a:lnTo>
                  <a:lnTo>
                    <a:pt x="483" y="391"/>
                  </a:lnTo>
                  <a:lnTo>
                    <a:pt x="483" y="392"/>
                  </a:lnTo>
                  <a:lnTo>
                    <a:pt x="484" y="393"/>
                  </a:lnTo>
                  <a:lnTo>
                    <a:pt x="483" y="393"/>
                  </a:lnTo>
                  <a:lnTo>
                    <a:pt x="483" y="394"/>
                  </a:lnTo>
                  <a:lnTo>
                    <a:pt x="482" y="394"/>
                  </a:lnTo>
                  <a:lnTo>
                    <a:pt x="483" y="395"/>
                  </a:lnTo>
                  <a:lnTo>
                    <a:pt x="482" y="396"/>
                  </a:lnTo>
                  <a:lnTo>
                    <a:pt x="483" y="396"/>
                  </a:lnTo>
                  <a:lnTo>
                    <a:pt x="483" y="397"/>
                  </a:lnTo>
                  <a:lnTo>
                    <a:pt x="484" y="397"/>
                  </a:lnTo>
                  <a:lnTo>
                    <a:pt x="484" y="398"/>
                  </a:lnTo>
                  <a:lnTo>
                    <a:pt x="483" y="398"/>
                  </a:lnTo>
                  <a:lnTo>
                    <a:pt x="484" y="399"/>
                  </a:lnTo>
                  <a:lnTo>
                    <a:pt x="484" y="400"/>
                  </a:lnTo>
                  <a:lnTo>
                    <a:pt x="484" y="401"/>
                  </a:lnTo>
                  <a:lnTo>
                    <a:pt x="485" y="400"/>
                  </a:lnTo>
                  <a:lnTo>
                    <a:pt x="485" y="401"/>
                  </a:lnTo>
                  <a:lnTo>
                    <a:pt x="485" y="402"/>
                  </a:lnTo>
                  <a:lnTo>
                    <a:pt x="484" y="402"/>
                  </a:lnTo>
                  <a:lnTo>
                    <a:pt x="484" y="403"/>
                  </a:lnTo>
                  <a:lnTo>
                    <a:pt x="483" y="403"/>
                  </a:lnTo>
                  <a:lnTo>
                    <a:pt x="484" y="403"/>
                  </a:lnTo>
                  <a:lnTo>
                    <a:pt x="484" y="404"/>
                  </a:lnTo>
                  <a:lnTo>
                    <a:pt x="484" y="405"/>
                  </a:lnTo>
                  <a:lnTo>
                    <a:pt x="484" y="406"/>
                  </a:lnTo>
                  <a:lnTo>
                    <a:pt x="484" y="407"/>
                  </a:lnTo>
                  <a:lnTo>
                    <a:pt x="484" y="408"/>
                  </a:lnTo>
                  <a:lnTo>
                    <a:pt x="484" y="409"/>
                  </a:lnTo>
                  <a:lnTo>
                    <a:pt x="485" y="409"/>
                  </a:lnTo>
                  <a:lnTo>
                    <a:pt x="485" y="410"/>
                  </a:lnTo>
                  <a:lnTo>
                    <a:pt x="485" y="412"/>
                  </a:lnTo>
                  <a:lnTo>
                    <a:pt x="484" y="410"/>
                  </a:lnTo>
                  <a:lnTo>
                    <a:pt x="483" y="412"/>
                  </a:lnTo>
                  <a:lnTo>
                    <a:pt x="484" y="412"/>
                  </a:lnTo>
                  <a:lnTo>
                    <a:pt x="483" y="413"/>
                  </a:lnTo>
                  <a:lnTo>
                    <a:pt x="484" y="413"/>
                  </a:lnTo>
                  <a:lnTo>
                    <a:pt x="484" y="412"/>
                  </a:lnTo>
                  <a:lnTo>
                    <a:pt x="485" y="412"/>
                  </a:lnTo>
                  <a:lnTo>
                    <a:pt x="485" y="413"/>
                  </a:lnTo>
                  <a:lnTo>
                    <a:pt x="486" y="413"/>
                  </a:lnTo>
                  <a:lnTo>
                    <a:pt x="486" y="414"/>
                  </a:lnTo>
                  <a:lnTo>
                    <a:pt x="487" y="414"/>
                  </a:lnTo>
                  <a:lnTo>
                    <a:pt x="489" y="415"/>
                  </a:lnTo>
                  <a:lnTo>
                    <a:pt x="490" y="417"/>
                  </a:lnTo>
                  <a:lnTo>
                    <a:pt x="491" y="417"/>
                  </a:lnTo>
                  <a:lnTo>
                    <a:pt x="490" y="416"/>
                  </a:lnTo>
                  <a:lnTo>
                    <a:pt x="490" y="415"/>
                  </a:lnTo>
                  <a:lnTo>
                    <a:pt x="490" y="414"/>
                  </a:lnTo>
                  <a:lnTo>
                    <a:pt x="489" y="413"/>
                  </a:lnTo>
                  <a:lnTo>
                    <a:pt x="488" y="413"/>
                  </a:lnTo>
                  <a:lnTo>
                    <a:pt x="487" y="413"/>
                  </a:lnTo>
                  <a:lnTo>
                    <a:pt x="487" y="412"/>
                  </a:lnTo>
                  <a:lnTo>
                    <a:pt x="488" y="412"/>
                  </a:lnTo>
                  <a:lnTo>
                    <a:pt x="489" y="410"/>
                  </a:lnTo>
                  <a:lnTo>
                    <a:pt x="490" y="410"/>
                  </a:lnTo>
                  <a:lnTo>
                    <a:pt x="491" y="409"/>
                  </a:lnTo>
                  <a:lnTo>
                    <a:pt x="492" y="409"/>
                  </a:lnTo>
                  <a:lnTo>
                    <a:pt x="493" y="410"/>
                  </a:lnTo>
                  <a:lnTo>
                    <a:pt x="494" y="410"/>
                  </a:lnTo>
                  <a:lnTo>
                    <a:pt x="494" y="412"/>
                  </a:lnTo>
                  <a:lnTo>
                    <a:pt x="495" y="413"/>
                  </a:lnTo>
                  <a:lnTo>
                    <a:pt x="495" y="414"/>
                  </a:lnTo>
                  <a:lnTo>
                    <a:pt x="495" y="415"/>
                  </a:lnTo>
                  <a:lnTo>
                    <a:pt x="494" y="415"/>
                  </a:lnTo>
                  <a:lnTo>
                    <a:pt x="494" y="416"/>
                  </a:lnTo>
                  <a:lnTo>
                    <a:pt x="495" y="416"/>
                  </a:lnTo>
                  <a:lnTo>
                    <a:pt x="495" y="417"/>
                  </a:lnTo>
                  <a:lnTo>
                    <a:pt x="494" y="418"/>
                  </a:lnTo>
                  <a:lnTo>
                    <a:pt x="494" y="419"/>
                  </a:lnTo>
                  <a:lnTo>
                    <a:pt x="495" y="419"/>
                  </a:lnTo>
                  <a:lnTo>
                    <a:pt x="496" y="418"/>
                  </a:lnTo>
                  <a:lnTo>
                    <a:pt x="497" y="417"/>
                  </a:lnTo>
                  <a:lnTo>
                    <a:pt x="498" y="417"/>
                  </a:lnTo>
                  <a:lnTo>
                    <a:pt x="498" y="418"/>
                  </a:lnTo>
                  <a:lnTo>
                    <a:pt x="498" y="420"/>
                  </a:lnTo>
                  <a:lnTo>
                    <a:pt x="498" y="421"/>
                  </a:lnTo>
                  <a:lnTo>
                    <a:pt x="497" y="421"/>
                  </a:lnTo>
                  <a:lnTo>
                    <a:pt x="497" y="422"/>
                  </a:lnTo>
                  <a:lnTo>
                    <a:pt x="497" y="423"/>
                  </a:lnTo>
                  <a:lnTo>
                    <a:pt x="496" y="425"/>
                  </a:lnTo>
                  <a:lnTo>
                    <a:pt x="496" y="426"/>
                  </a:lnTo>
                  <a:lnTo>
                    <a:pt x="495" y="427"/>
                  </a:lnTo>
                  <a:lnTo>
                    <a:pt x="494" y="427"/>
                  </a:lnTo>
                  <a:lnTo>
                    <a:pt x="493" y="428"/>
                  </a:lnTo>
                  <a:lnTo>
                    <a:pt x="492" y="428"/>
                  </a:lnTo>
                  <a:lnTo>
                    <a:pt x="491" y="428"/>
                  </a:lnTo>
                  <a:lnTo>
                    <a:pt x="490" y="429"/>
                  </a:lnTo>
                  <a:lnTo>
                    <a:pt x="489" y="430"/>
                  </a:lnTo>
                  <a:lnTo>
                    <a:pt x="489" y="429"/>
                  </a:lnTo>
                  <a:lnTo>
                    <a:pt x="488" y="428"/>
                  </a:lnTo>
                  <a:lnTo>
                    <a:pt x="487" y="428"/>
                  </a:lnTo>
                  <a:lnTo>
                    <a:pt x="487" y="427"/>
                  </a:lnTo>
                  <a:lnTo>
                    <a:pt x="487" y="426"/>
                  </a:lnTo>
                  <a:lnTo>
                    <a:pt x="486" y="426"/>
                  </a:lnTo>
                  <a:lnTo>
                    <a:pt x="486" y="425"/>
                  </a:lnTo>
                  <a:lnTo>
                    <a:pt x="486" y="424"/>
                  </a:lnTo>
                  <a:lnTo>
                    <a:pt x="486" y="423"/>
                  </a:lnTo>
                  <a:lnTo>
                    <a:pt x="485" y="423"/>
                  </a:lnTo>
                  <a:lnTo>
                    <a:pt x="484" y="423"/>
                  </a:lnTo>
                  <a:lnTo>
                    <a:pt x="484" y="422"/>
                  </a:lnTo>
                  <a:lnTo>
                    <a:pt x="483" y="422"/>
                  </a:lnTo>
                  <a:lnTo>
                    <a:pt x="482" y="422"/>
                  </a:lnTo>
                  <a:lnTo>
                    <a:pt x="483" y="423"/>
                  </a:lnTo>
                  <a:lnTo>
                    <a:pt x="485" y="425"/>
                  </a:lnTo>
                  <a:lnTo>
                    <a:pt x="486" y="427"/>
                  </a:lnTo>
                  <a:lnTo>
                    <a:pt x="485" y="427"/>
                  </a:lnTo>
                  <a:lnTo>
                    <a:pt x="486" y="428"/>
                  </a:lnTo>
                  <a:lnTo>
                    <a:pt x="485" y="428"/>
                  </a:lnTo>
                  <a:lnTo>
                    <a:pt x="485" y="429"/>
                  </a:lnTo>
                  <a:lnTo>
                    <a:pt x="486" y="429"/>
                  </a:lnTo>
                  <a:lnTo>
                    <a:pt x="485" y="430"/>
                  </a:lnTo>
                  <a:lnTo>
                    <a:pt x="486" y="431"/>
                  </a:lnTo>
                  <a:lnTo>
                    <a:pt x="486" y="432"/>
                  </a:lnTo>
                  <a:lnTo>
                    <a:pt x="485" y="432"/>
                  </a:lnTo>
                  <a:lnTo>
                    <a:pt x="484" y="432"/>
                  </a:lnTo>
                  <a:lnTo>
                    <a:pt x="484" y="433"/>
                  </a:lnTo>
                  <a:lnTo>
                    <a:pt x="484" y="434"/>
                  </a:lnTo>
                  <a:lnTo>
                    <a:pt x="483" y="434"/>
                  </a:lnTo>
                  <a:lnTo>
                    <a:pt x="483" y="433"/>
                  </a:lnTo>
                  <a:lnTo>
                    <a:pt x="483" y="432"/>
                  </a:lnTo>
                  <a:lnTo>
                    <a:pt x="482" y="432"/>
                  </a:lnTo>
                  <a:lnTo>
                    <a:pt x="483" y="432"/>
                  </a:lnTo>
                  <a:lnTo>
                    <a:pt x="483" y="433"/>
                  </a:lnTo>
                  <a:lnTo>
                    <a:pt x="482" y="433"/>
                  </a:lnTo>
                  <a:lnTo>
                    <a:pt x="481" y="434"/>
                  </a:lnTo>
                  <a:lnTo>
                    <a:pt x="482" y="434"/>
                  </a:lnTo>
                  <a:lnTo>
                    <a:pt x="483" y="434"/>
                  </a:lnTo>
                  <a:lnTo>
                    <a:pt x="483" y="436"/>
                  </a:lnTo>
                  <a:lnTo>
                    <a:pt x="482" y="437"/>
                  </a:lnTo>
                  <a:lnTo>
                    <a:pt x="482" y="438"/>
                  </a:lnTo>
                  <a:lnTo>
                    <a:pt x="482" y="439"/>
                  </a:lnTo>
                  <a:lnTo>
                    <a:pt x="481" y="440"/>
                  </a:lnTo>
                  <a:lnTo>
                    <a:pt x="479" y="441"/>
                  </a:lnTo>
                  <a:lnTo>
                    <a:pt x="479" y="442"/>
                  </a:lnTo>
                  <a:lnTo>
                    <a:pt x="479" y="445"/>
                  </a:lnTo>
                  <a:lnTo>
                    <a:pt x="478" y="446"/>
                  </a:lnTo>
                  <a:lnTo>
                    <a:pt x="477" y="447"/>
                  </a:lnTo>
                  <a:lnTo>
                    <a:pt x="477" y="448"/>
                  </a:lnTo>
                  <a:lnTo>
                    <a:pt x="476" y="448"/>
                  </a:lnTo>
                  <a:lnTo>
                    <a:pt x="476" y="449"/>
                  </a:lnTo>
                  <a:lnTo>
                    <a:pt x="476" y="450"/>
                  </a:lnTo>
                  <a:lnTo>
                    <a:pt x="476" y="451"/>
                  </a:lnTo>
                  <a:lnTo>
                    <a:pt x="475" y="451"/>
                  </a:lnTo>
                  <a:lnTo>
                    <a:pt x="474" y="450"/>
                  </a:lnTo>
                  <a:lnTo>
                    <a:pt x="474" y="449"/>
                  </a:lnTo>
                  <a:lnTo>
                    <a:pt x="474" y="448"/>
                  </a:lnTo>
                  <a:lnTo>
                    <a:pt x="473" y="448"/>
                  </a:lnTo>
                  <a:lnTo>
                    <a:pt x="474" y="447"/>
                  </a:lnTo>
                  <a:lnTo>
                    <a:pt x="474" y="446"/>
                  </a:lnTo>
                  <a:lnTo>
                    <a:pt x="474" y="445"/>
                  </a:lnTo>
                  <a:lnTo>
                    <a:pt x="474" y="444"/>
                  </a:lnTo>
                  <a:lnTo>
                    <a:pt x="475" y="444"/>
                  </a:lnTo>
                  <a:lnTo>
                    <a:pt x="476" y="444"/>
                  </a:lnTo>
                  <a:lnTo>
                    <a:pt x="476" y="443"/>
                  </a:lnTo>
                  <a:lnTo>
                    <a:pt x="475" y="442"/>
                  </a:lnTo>
                  <a:lnTo>
                    <a:pt x="475" y="443"/>
                  </a:lnTo>
                  <a:lnTo>
                    <a:pt x="475" y="444"/>
                  </a:lnTo>
                  <a:lnTo>
                    <a:pt x="474" y="444"/>
                  </a:lnTo>
                  <a:lnTo>
                    <a:pt x="474" y="443"/>
                  </a:lnTo>
                  <a:lnTo>
                    <a:pt x="473" y="443"/>
                  </a:lnTo>
                  <a:lnTo>
                    <a:pt x="472" y="443"/>
                  </a:lnTo>
                  <a:lnTo>
                    <a:pt x="470" y="442"/>
                  </a:lnTo>
                  <a:lnTo>
                    <a:pt x="469" y="442"/>
                  </a:lnTo>
                  <a:lnTo>
                    <a:pt x="468" y="443"/>
                  </a:lnTo>
                  <a:lnTo>
                    <a:pt x="467" y="443"/>
                  </a:lnTo>
                  <a:lnTo>
                    <a:pt x="467" y="442"/>
                  </a:lnTo>
                  <a:lnTo>
                    <a:pt x="466" y="442"/>
                  </a:lnTo>
                  <a:lnTo>
                    <a:pt x="466" y="443"/>
                  </a:lnTo>
                  <a:lnTo>
                    <a:pt x="465" y="443"/>
                  </a:lnTo>
                  <a:lnTo>
                    <a:pt x="464" y="443"/>
                  </a:lnTo>
                  <a:lnTo>
                    <a:pt x="463" y="443"/>
                  </a:lnTo>
                  <a:lnTo>
                    <a:pt x="462" y="444"/>
                  </a:lnTo>
                  <a:lnTo>
                    <a:pt x="462" y="445"/>
                  </a:lnTo>
                  <a:lnTo>
                    <a:pt x="461" y="445"/>
                  </a:lnTo>
                  <a:lnTo>
                    <a:pt x="460" y="446"/>
                  </a:lnTo>
                  <a:lnTo>
                    <a:pt x="459" y="446"/>
                  </a:lnTo>
                  <a:lnTo>
                    <a:pt x="458" y="446"/>
                  </a:lnTo>
                  <a:lnTo>
                    <a:pt x="458" y="445"/>
                  </a:lnTo>
                  <a:lnTo>
                    <a:pt x="457" y="445"/>
                  </a:lnTo>
                  <a:lnTo>
                    <a:pt x="456" y="445"/>
                  </a:lnTo>
                  <a:lnTo>
                    <a:pt x="456" y="444"/>
                  </a:lnTo>
                  <a:lnTo>
                    <a:pt x="457" y="443"/>
                  </a:lnTo>
                  <a:lnTo>
                    <a:pt x="456" y="443"/>
                  </a:lnTo>
                  <a:lnTo>
                    <a:pt x="453" y="444"/>
                  </a:lnTo>
                  <a:lnTo>
                    <a:pt x="453" y="445"/>
                  </a:lnTo>
                  <a:lnTo>
                    <a:pt x="453" y="446"/>
                  </a:lnTo>
                  <a:lnTo>
                    <a:pt x="452" y="447"/>
                  </a:lnTo>
                  <a:lnTo>
                    <a:pt x="453" y="447"/>
                  </a:lnTo>
                  <a:lnTo>
                    <a:pt x="453" y="446"/>
                  </a:lnTo>
                  <a:lnTo>
                    <a:pt x="453" y="447"/>
                  </a:lnTo>
                  <a:lnTo>
                    <a:pt x="452" y="447"/>
                  </a:lnTo>
                  <a:lnTo>
                    <a:pt x="453" y="447"/>
                  </a:lnTo>
                  <a:lnTo>
                    <a:pt x="453" y="448"/>
                  </a:lnTo>
                  <a:lnTo>
                    <a:pt x="453" y="449"/>
                  </a:lnTo>
                  <a:lnTo>
                    <a:pt x="453" y="450"/>
                  </a:lnTo>
                  <a:lnTo>
                    <a:pt x="452" y="450"/>
                  </a:lnTo>
                  <a:lnTo>
                    <a:pt x="452" y="451"/>
                  </a:lnTo>
                  <a:lnTo>
                    <a:pt x="453" y="451"/>
                  </a:lnTo>
                  <a:lnTo>
                    <a:pt x="454" y="450"/>
                  </a:lnTo>
                  <a:lnTo>
                    <a:pt x="456" y="450"/>
                  </a:lnTo>
                  <a:lnTo>
                    <a:pt x="457" y="450"/>
                  </a:lnTo>
                  <a:lnTo>
                    <a:pt x="457" y="451"/>
                  </a:lnTo>
                  <a:lnTo>
                    <a:pt x="456" y="453"/>
                  </a:lnTo>
                  <a:lnTo>
                    <a:pt x="457" y="453"/>
                  </a:lnTo>
                  <a:lnTo>
                    <a:pt x="457" y="452"/>
                  </a:lnTo>
                  <a:lnTo>
                    <a:pt x="457" y="451"/>
                  </a:lnTo>
                  <a:lnTo>
                    <a:pt x="457" y="450"/>
                  </a:lnTo>
                  <a:lnTo>
                    <a:pt x="458" y="450"/>
                  </a:lnTo>
                  <a:lnTo>
                    <a:pt x="458" y="451"/>
                  </a:lnTo>
                  <a:lnTo>
                    <a:pt x="458" y="452"/>
                  </a:lnTo>
                  <a:lnTo>
                    <a:pt x="457" y="453"/>
                  </a:lnTo>
                  <a:lnTo>
                    <a:pt x="457" y="454"/>
                  </a:lnTo>
                  <a:lnTo>
                    <a:pt x="456" y="454"/>
                  </a:lnTo>
                  <a:lnTo>
                    <a:pt x="456" y="455"/>
                  </a:lnTo>
                  <a:lnTo>
                    <a:pt x="457" y="456"/>
                  </a:lnTo>
                  <a:lnTo>
                    <a:pt x="457" y="457"/>
                  </a:lnTo>
                  <a:lnTo>
                    <a:pt x="456" y="456"/>
                  </a:lnTo>
                  <a:lnTo>
                    <a:pt x="456" y="457"/>
                  </a:lnTo>
                  <a:lnTo>
                    <a:pt x="456" y="456"/>
                  </a:lnTo>
                  <a:lnTo>
                    <a:pt x="454" y="456"/>
                  </a:lnTo>
                  <a:lnTo>
                    <a:pt x="454" y="457"/>
                  </a:lnTo>
                  <a:lnTo>
                    <a:pt x="456" y="457"/>
                  </a:lnTo>
                  <a:lnTo>
                    <a:pt x="456" y="458"/>
                  </a:lnTo>
                  <a:lnTo>
                    <a:pt x="456" y="457"/>
                  </a:lnTo>
                  <a:lnTo>
                    <a:pt x="457" y="458"/>
                  </a:lnTo>
                  <a:lnTo>
                    <a:pt x="457" y="459"/>
                  </a:lnTo>
                  <a:lnTo>
                    <a:pt x="457" y="461"/>
                  </a:lnTo>
                  <a:lnTo>
                    <a:pt x="458" y="461"/>
                  </a:lnTo>
                  <a:lnTo>
                    <a:pt x="458" y="462"/>
                  </a:lnTo>
                  <a:lnTo>
                    <a:pt x="458" y="463"/>
                  </a:lnTo>
                  <a:lnTo>
                    <a:pt x="458" y="464"/>
                  </a:lnTo>
                  <a:lnTo>
                    <a:pt x="459" y="463"/>
                  </a:lnTo>
                  <a:lnTo>
                    <a:pt x="459" y="464"/>
                  </a:lnTo>
                  <a:lnTo>
                    <a:pt x="459" y="463"/>
                  </a:lnTo>
                  <a:lnTo>
                    <a:pt x="460" y="463"/>
                  </a:lnTo>
                  <a:lnTo>
                    <a:pt x="460" y="464"/>
                  </a:lnTo>
                  <a:lnTo>
                    <a:pt x="461" y="464"/>
                  </a:lnTo>
                  <a:lnTo>
                    <a:pt x="461" y="465"/>
                  </a:lnTo>
                  <a:lnTo>
                    <a:pt x="462" y="466"/>
                  </a:lnTo>
                  <a:lnTo>
                    <a:pt x="462" y="467"/>
                  </a:lnTo>
                  <a:lnTo>
                    <a:pt x="462" y="468"/>
                  </a:lnTo>
                  <a:lnTo>
                    <a:pt x="461" y="469"/>
                  </a:lnTo>
                  <a:lnTo>
                    <a:pt x="460" y="470"/>
                  </a:lnTo>
                  <a:lnTo>
                    <a:pt x="459" y="470"/>
                  </a:lnTo>
                  <a:lnTo>
                    <a:pt x="458" y="469"/>
                  </a:lnTo>
                  <a:lnTo>
                    <a:pt x="458" y="470"/>
                  </a:lnTo>
                  <a:lnTo>
                    <a:pt x="458" y="471"/>
                  </a:lnTo>
                  <a:lnTo>
                    <a:pt x="458" y="472"/>
                  </a:lnTo>
                  <a:lnTo>
                    <a:pt x="459" y="472"/>
                  </a:lnTo>
                  <a:lnTo>
                    <a:pt x="460" y="471"/>
                  </a:lnTo>
                  <a:lnTo>
                    <a:pt x="460" y="472"/>
                  </a:lnTo>
                  <a:lnTo>
                    <a:pt x="461" y="472"/>
                  </a:lnTo>
                  <a:lnTo>
                    <a:pt x="462" y="472"/>
                  </a:lnTo>
                  <a:lnTo>
                    <a:pt x="463" y="472"/>
                  </a:lnTo>
                  <a:lnTo>
                    <a:pt x="464" y="472"/>
                  </a:lnTo>
                  <a:lnTo>
                    <a:pt x="464" y="471"/>
                  </a:lnTo>
                  <a:lnTo>
                    <a:pt x="463" y="471"/>
                  </a:lnTo>
                  <a:lnTo>
                    <a:pt x="462" y="471"/>
                  </a:lnTo>
                  <a:lnTo>
                    <a:pt x="461" y="471"/>
                  </a:lnTo>
                  <a:lnTo>
                    <a:pt x="460" y="471"/>
                  </a:lnTo>
                  <a:lnTo>
                    <a:pt x="459" y="471"/>
                  </a:lnTo>
                  <a:lnTo>
                    <a:pt x="458" y="470"/>
                  </a:lnTo>
                  <a:lnTo>
                    <a:pt x="459" y="470"/>
                  </a:lnTo>
                  <a:lnTo>
                    <a:pt x="460" y="470"/>
                  </a:lnTo>
                  <a:lnTo>
                    <a:pt x="461" y="469"/>
                  </a:lnTo>
                  <a:lnTo>
                    <a:pt x="462" y="469"/>
                  </a:lnTo>
                  <a:lnTo>
                    <a:pt x="462" y="470"/>
                  </a:lnTo>
                  <a:lnTo>
                    <a:pt x="463" y="470"/>
                  </a:lnTo>
                  <a:lnTo>
                    <a:pt x="464" y="469"/>
                  </a:lnTo>
                  <a:lnTo>
                    <a:pt x="465" y="469"/>
                  </a:lnTo>
                  <a:lnTo>
                    <a:pt x="466" y="469"/>
                  </a:lnTo>
                  <a:lnTo>
                    <a:pt x="466" y="470"/>
                  </a:lnTo>
                  <a:lnTo>
                    <a:pt x="466" y="471"/>
                  </a:lnTo>
                  <a:lnTo>
                    <a:pt x="466" y="472"/>
                  </a:lnTo>
                  <a:lnTo>
                    <a:pt x="465" y="472"/>
                  </a:lnTo>
                  <a:lnTo>
                    <a:pt x="464" y="472"/>
                  </a:lnTo>
                  <a:lnTo>
                    <a:pt x="464" y="473"/>
                  </a:lnTo>
                  <a:lnTo>
                    <a:pt x="464" y="474"/>
                  </a:lnTo>
                  <a:lnTo>
                    <a:pt x="465" y="473"/>
                  </a:lnTo>
                  <a:lnTo>
                    <a:pt x="466" y="473"/>
                  </a:lnTo>
                  <a:lnTo>
                    <a:pt x="466" y="472"/>
                  </a:lnTo>
                  <a:lnTo>
                    <a:pt x="467" y="472"/>
                  </a:lnTo>
                  <a:lnTo>
                    <a:pt x="466" y="473"/>
                  </a:lnTo>
                  <a:lnTo>
                    <a:pt x="466" y="474"/>
                  </a:lnTo>
                  <a:lnTo>
                    <a:pt x="467" y="474"/>
                  </a:lnTo>
                  <a:lnTo>
                    <a:pt x="466" y="473"/>
                  </a:lnTo>
                  <a:lnTo>
                    <a:pt x="467" y="473"/>
                  </a:lnTo>
                  <a:lnTo>
                    <a:pt x="467" y="474"/>
                  </a:lnTo>
                  <a:lnTo>
                    <a:pt x="467" y="475"/>
                  </a:lnTo>
                  <a:lnTo>
                    <a:pt x="468" y="475"/>
                  </a:lnTo>
                  <a:lnTo>
                    <a:pt x="467" y="477"/>
                  </a:lnTo>
                  <a:lnTo>
                    <a:pt x="468" y="477"/>
                  </a:lnTo>
                  <a:lnTo>
                    <a:pt x="467" y="477"/>
                  </a:lnTo>
                  <a:lnTo>
                    <a:pt x="468" y="477"/>
                  </a:lnTo>
                  <a:lnTo>
                    <a:pt x="469" y="478"/>
                  </a:lnTo>
                  <a:lnTo>
                    <a:pt x="469" y="479"/>
                  </a:lnTo>
                  <a:lnTo>
                    <a:pt x="470" y="479"/>
                  </a:lnTo>
                  <a:lnTo>
                    <a:pt x="471" y="478"/>
                  </a:lnTo>
                  <a:lnTo>
                    <a:pt x="471" y="477"/>
                  </a:lnTo>
                  <a:lnTo>
                    <a:pt x="472" y="477"/>
                  </a:lnTo>
                  <a:lnTo>
                    <a:pt x="472" y="476"/>
                  </a:lnTo>
                  <a:lnTo>
                    <a:pt x="473" y="476"/>
                  </a:lnTo>
                  <a:lnTo>
                    <a:pt x="473" y="475"/>
                  </a:lnTo>
                  <a:lnTo>
                    <a:pt x="473" y="474"/>
                  </a:lnTo>
                  <a:lnTo>
                    <a:pt x="473" y="473"/>
                  </a:lnTo>
                  <a:lnTo>
                    <a:pt x="473" y="472"/>
                  </a:lnTo>
                  <a:lnTo>
                    <a:pt x="472" y="472"/>
                  </a:lnTo>
                  <a:lnTo>
                    <a:pt x="473" y="472"/>
                  </a:lnTo>
                  <a:lnTo>
                    <a:pt x="473" y="471"/>
                  </a:lnTo>
                  <a:lnTo>
                    <a:pt x="474" y="471"/>
                  </a:lnTo>
                  <a:lnTo>
                    <a:pt x="474" y="470"/>
                  </a:lnTo>
                  <a:lnTo>
                    <a:pt x="475" y="469"/>
                  </a:lnTo>
                  <a:lnTo>
                    <a:pt x="474" y="469"/>
                  </a:lnTo>
                  <a:lnTo>
                    <a:pt x="475" y="469"/>
                  </a:lnTo>
                  <a:lnTo>
                    <a:pt x="475" y="468"/>
                  </a:lnTo>
                  <a:lnTo>
                    <a:pt x="475" y="467"/>
                  </a:lnTo>
                  <a:lnTo>
                    <a:pt x="475" y="466"/>
                  </a:lnTo>
                  <a:lnTo>
                    <a:pt x="475" y="465"/>
                  </a:lnTo>
                  <a:lnTo>
                    <a:pt x="475" y="464"/>
                  </a:lnTo>
                  <a:lnTo>
                    <a:pt x="476" y="464"/>
                  </a:lnTo>
                  <a:lnTo>
                    <a:pt x="476" y="462"/>
                  </a:lnTo>
                  <a:lnTo>
                    <a:pt x="475" y="462"/>
                  </a:lnTo>
                  <a:lnTo>
                    <a:pt x="476" y="461"/>
                  </a:lnTo>
                  <a:lnTo>
                    <a:pt x="475" y="461"/>
                  </a:lnTo>
                  <a:lnTo>
                    <a:pt x="474" y="459"/>
                  </a:lnTo>
                  <a:lnTo>
                    <a:pt x="473" y="458"/>
                  </a:lnTo>
                  <a:lnTo>
                    <a:pt x="472" y="458"/>
                  </a:lnTo>
                  <a:lnTo>
                    <a:pt x="471" y="458"/>
                  </a:lnTo>
                  <a:lnTo>
                    <a:pt x="470" y="457"/>
                  </a:lnTo>
                  <a:lnTo>
                    <a:pt x="471" y="457"/>
                  </a:lnTo>
                  <a:lnTo>
                    <a:pt x="471" y="456"/>
                  </a:lnTo>
                  <a:lnTo>
                    <a:pt x="472" y="456"/>
                  </a:lnTo>
                  <a:lnTo>
                    <a:pt x="473" y="455"/>
                  </a:lnTo>
                  <a:lnTo>
                    <a:pt x="473" y="454"/>
                  </a:lnTo>
                  <a:lnTo>
                    <a:pt x="474" y="454"/>
                  </a:lnTo>
                  <a:lnTo>
                    <a:pt x="475" y="455"/>
                  </a:lnTo>
                  <a:lnTo>
                    <a:pt x="476" y="456"/>
                  </a:lnTo>
                  <a:lnTo>
                    <a:pt x="477" y="456"/>
                  </a:lnTo>
                  <a:lnTo>
                    <a:pt x="478" y="456"/>
                  </a:lnTo>
                  <a:lnTo>
                    <a:pt x="479" y="457"/>
                  </a:lnTo>
                  <a:lnTo>
                    <a:pt x="479" y="458"/>
                  </a:lnTo>
                  <a:lnTo>
                    <a:pt x="481" y="458"/>
                  </a:lnTo>
                  <a:lnTo>
                    <a:pt x="482" y="458"/>
                  </a:lnTo>
                  <a:lnTo>
                    <a:pt x="483" y="458"/>
                  </a:lnTo>
                  <a:lnTo>
                    <a:pt x="484" y="457"/>
                  </a:lnTo>
                  <a:lnTo>
                    <a:pt x="485" y="457"/>
                  </a:lnTo>
                  <a:lnTo>
                    <a:pt x="486" y="457"/>
                  </a:lnTo>
                  <a:lnTo>
                    <a:pt x="487" y="457"/>
                  </a:lnTo>
                  <a:lnTo>
                    <a:pt x="488" y="457"/>
                  </a:lnTo>
                  <a:lnTo>
                    <a:pt x="489" y="457"/>
                  </a:lnTo>
                  <a:lnTo>
                    <a:pt x="490" y="457"/>
                  </a:lnTo>
                  <a:lnTo>
                    <a:pt x="490" y="458"/>
                  </a:lnTo>
                  <a:lnTo>
                    <a:pt x="490" y="459"/>
                  </a:lnTo>
                  <a:lnTo>
                    <a:pt x="490" y="461"/>
                  </a:lnTo>
                  <a:lnTo>
                    <a:pt x="490" y="462"/>
                  </a:lnTo>
                  <a:lnTo>
                    <a:pt x="490" y="463"/>
                  </a:lnTo>
                  <a:lnTo>
                    <a:pt x="489" y="464"/>
                  </a:lnTo>
                  <a:lnTo>
                    <a:pt x="489" y="465"/>
                  </a:lnTo>
                  <a:lnTo>
                    <a:pt x="488" y="466"/>
                  </a:lnTo>
                  <a:lnTo>
                    <a:pt x="488" y="467"/>
                  </a:lnTo>
                  <a:lnTo>
                    <a:pt x="487" y="468"/>
                  </a:lnTo>
                  <a:lnTo>
                    <a:pt x="487" y="469"/>
                  </a:lnTo>
                  <a:lnTo>
                    <a:pt x="487" y="470"/>
                  </a:lnTo>
                  <a:lnTo>
                    <a:pt x="486" y="470"/>
                  </a:lnTo>
                  <a:lnTo>
                    <a:pt x="486" y="471"/>
                  </a:lnTo>
                  <a:lnTo>
                    <a:pt x="486" y="472"/>
                  </a:lnTo>
                  <a:lnTo>
                    <a:pt x="485" y="473"/>
                  </a:lnTo>
                  <a:lnTo>
                    <a:pt x="484" y="474"/>
                  </a:lnTo>
                  <a:lnTo>
                    <a:pt x="484" y="475"/>
                  </a:lnTo>
                  <a:lnTo>
                    <a:pt x="484" y="476"/>
                  </a:lnTo>
                  <a:lnTo>
                    <a:pt x="484" y="477"/>
                  </a:lnTo>
                  <a:lnTo>
                    <a:pt x="484" y="478"/>
                  </a:lnTo>
                  <a:lnTo>
                    <a:pt x="483" y="478"/>
                  </a:lnTo>
                  <a:lnTo>
                    <a:pt x="483" y="480"/>
                  </a:lnTo>
                  <a:lnTo>
                    <a:pt x="484" y="480"/>
                  </a:lnTo>
                  <a:lnTo>
                    <a:pt x="483" y="482"/>
                  </a:lnTo>
                  <a:lnTo>
                    <a:pt x="484" y="482"/>
                  </a:lnTo>
                  <a:lnTo>
                    <a:pt x="484" y="483"/>
                  </a:lnTo>
                  <a:lnTo>
                    <a:pt x="484" y="484"/>
                  </a:lnTo>
                  <a:lnTo>
                    <a:pt x="484" y="486"/>
                  </a:lnTo>
                  <a:lnTo>
                    <a:pt x="484" y="488"/>
                  </a:lnTo>
                  <a:lnTo>
                    <a:pt x="484" y="489"/>
                  </a:lnTo>
                  <a:lnTo>
                    <a:pt x="485" y="490"/>
                  </a:lnTo>
                  <a:lnTo>
                    <a:pt x="485" y="491"/>
                  </a:lnTo>
                  <a:lnTo>
                    <a:pt x="485" y="495"/>
                  </a:lnTo>
                  <a:lnTo>
                    <a:pt x="485" y="496"/>
                  </a:lnTo>
                  <a:lnTo>
                    <a:pt x="485" y="497"/>
                  </a:lnTo>
                  <a:lnTo>
                    <a:pt x="485" y="498"/>
                  </a:lnTo>
                  <a:lnTo>
                    <a:pt x="485" y="499"/>
                  </a:lnTo>
                  <a:lnTo>
                    <a:pt x="485" y="500"/>
                  </a:lnTo>
                  <a:lnTo>
                    <a:pt x="485" y="501"/>
                  </a:lnTo>
                  <a:lnTo>
                    <a:pt x="485" y="502"/>
                  </a:lnTo>
                  <a:lnTo>
                    <a:pt x="485" y="503"/>
                  </a:lnTo>
                  <a:lnTo>
                    <a:pt x="485" y="505"/>
                  </a:lnTo>
                  <a:lnTo>
                    <a:pt x="485" y="506"/>
                  </a:lnTo>
                  <a:lnTo>
                    <a:pt x="485" y="507"/>
                  </a:lnTo>
                  <a:lnTo>
                    <a:pt x="485" y="508"/>
                  </a:lnTo>
                  <a:lnTo>
                    <a:pt x="485" y="509"/>
                  </a:lnTo>
                  <a:lnTo>
                    <a:pt x="485" y="511"/>
                  </a:lnTo>
                  <a:lnTo>
                    <a:pt x="484" y="509"/>
                  </a:lnTo>
                  <a:lnTo>
                    <a:pt x="483" y="511"/>
                  </a:lnTo>
                  <a:lnTo>
                    <a:pt x="482" y="511"/>
                  </a:lnTo>
                  <a:lnTo>
                    <a:pt x="482" y="509"/>
                  </a:lnTo>
                  <a:lnTo>
                    <a:pt x="482" y="508"/>
                  </a:lnTo>
                  <a:lnTo>
                    <a:pt x="481" y="509"/>
                  </a:lnTo>
                  <a:lnTo>
                    <a:pt x="479" y="511"/>
                  </a:lnTo>
                  <a:lnTo>
                    <a:pt x="479" y="512"/>
                  </a:lnTo>
                  <a:lnTo>
                    <a:pt x="481" y="512"/>
                  </a:lnTo>
                  <a:lnTo>
                    <a:pt x="482" y="512"/>
                  </a:lnTo>
                  <a:lnTo>
                    <a:pt x="483" y="512"/>
                  </a:lnTo>
                  <a:lnTo>
                    <a:pt x="484" y="512"/>
                  </a:lnTo>
                  <a:lnTo>
                    <a:pt x="484" y="511"/>
                  </a:lnTo>
                  <a:lnTo>
                    <a:pt x="485" y="511"/>
                  </a:lnTo>
                  <a:lnTo>
                    <a:pt x="486" y="512"/>
                  </a:lnTo>
                  <a:lnTo>
                    <a:pt x="486" y="513"/>
                  </a:lnTo>
                  <a:lnTo>
                    <a:pt x="486" y="514"/>
                  </a:lnTo>
                  <a:lnTo>
                    <a:pt x="486" y="515"/>
                  </a:lnTo>
                  <a:lnTo>
                    <a:pt x="486" y="516"/>
                  </a:lnTo>
                  <a:lnTo>
                    <a:pt x="485" y="517"/>
                  </a:lnTo>
                  <a:lnTo>
                    <a:pt x="485" y="516"/>
                  </a:lnTo>
                  <a:lnTo>
                    <a:pt x="485" y="517"/>
                  </a:lnTo>
                  <a:lnTo>
                    <a:pt x="486" y="517"/>
                  </a:lnTo>
                  <a:lnTo>
                    <a:pt x="486" y="518"/>
                  </a:lnTo>
                  <a:lnTo>
                    <a:pt x="486" y="519"/>
                  </a:lnTo>
                  <a:lnTo>
                    <a:pt x="486" y="521"/>
                  </a:lnTo>
                  <a:lnTo>
                    <a:pt x="486" y="522"/>
                  </a:lnTo>
                  <a:lnTo>
                    <a:pt x="486" y="521"/>
                  </a:lnTo>
                  <a:lnTo>
                    <a:pt x="487" y="521"/>
                  </a:lnTo>
                  <a:lnTo>
                    <a:pt x="487" y="523"/>
                  </a:lnTo>
                  <a:lnTo>
                    <a:pt x="488" y="523"/>
                  </a:lnTo>
                  <a:lnTo>
                    <a:pt x="488" y="524"/>
                  </a:lnTo>
                  <a:lnTo>
                    <a:pt x="489" y="524"/>
                  </a:lnTo>
                  <a:lnTo>
                    <a:pt x="489" y="525"/>
                  </a:lnTo>
                  <a:lnTo>
                    <a:pt x="490" y="526"/>
                  </a:lnTo>
                  <a:lnTo>
                    <a:pt x="489" y="527"/>
                  </a:lnTo>
                  <a:lnTo>
                    <a:pt x="489" y="528"/>
                  </a:lnTo>
                  <a:lnTo>
                    <a:pt x="490" y="528"/>
                  </a:lnTo>
                  <a:lnTo>
                    <a:pt x="490" y="529"/>
                  </a:lnTo>
                  <a:lnTo>
                    <a:pt x="490" y="530"/>
                  </a:lnTo>
                  <a:lnTo>
                    <a:pt x="490" y="531"/>
                  </a:lnTo>
                  <a:lnTo>
                    <a:pt x="489" y="531"/>
                  </a:lnTo>
                  <a:lnTo>
                    <a:pt x="489" y="533"/>
                  </a:lnTo>
                  <a:lnTo>
                    <a:pt x="489" y="534"/>
                  </a:lnTo>
                  <a:lnTo>
                    <a:pt x="489" y="536"/>
                  </a:lnTo>
                  <a:lnTo>
                    <a:pt x="488" y="537"/>
                  </a:lnTo>
                  <a:lnTo>
                    <a:pt x="488" y="538"/>
                  </a:lnTo>
                  <a:lnTo>
                    <a:pt x="486" y="539"/>
                  </a:lnTo>
                  <a:lnTo>
                    <a:pt x="483" y="542"/>
                  </a:lnTo>
                  <a:lnTo>
                    <a:pt x="482" y="544"/>
                  </a:lnTo>
                  <a:lnTo>
                    <a:pt x="482" y="545"/>
                  </a:lnTo>
                  <a:lnTo>
                    <a:pt x="482" y="546"/>
                  </a:lnTo>
                  <a:lnTo>
                    <a:pt x="481" y="546"/>
                  </a:lnTo>
                  <a:lnTo>
                    <a:pt x="481" y="547"/>
                  </a:lnTo>
                  <a:lnTo>
                    <a:pt x="481" y="548"/>
                  </a:lnTo>
                  <a:lnTo>
                    <a:pt x="481" y="552"/>
                  </a:lnTo>
                  <a:lnTo>
                    <a:pt x="479" y="553"/>
                  </a:lnTo>
                  <a:lnTo>
                    <a:pt x="479" y="554"/>
                  </a:lnTo>
                  <a:lnTo>
                    <a:pt x="478" y="556"/>
                  </a:lnTo>
                  <a:lnTo>
                    <a:pt x="478" y="557"/>
                  </a:lnTo>
                  <a:lnTo>
                    <a:pt x="477" y="556"/>
                  </a:lnTo>
                  <a:lnTo>
                    <a:pt x="476" y="556"/>
                  </a:lnTo>
                  <a:lnTo>
                    <a:pt x="476" y="557"/>
                  </a:lnTo>
                  <a:lnTo>
                    <a:pt x="475" y="557"/>
                  </a:lnTo>
                  <a:lnTo>
                    <a:pt x="474" y="557"/>
                  </a:lnTo>
                  <a:lnTo>
                    <a:pt x="473" y="557"/>
                  </a:lnTo>
                  <a:lnTo>
                    <a:pt x="472" y="557"/>
                  </a:lnTo>
                  <a:lnTo>
                    <a:pt x="472" y="558"/>
                  </a:lnTo>
                  <a:lnTo>
                    <a:pt x="471" y="558"/>
                  </a:lnTo>
                  <a:lnTo>
                    <a:pt x="470" y="558"/>
                  </a:lnTo>
                  <a:lnTo>
                    <a:pt x="469" y="558"/>
                  </a:lnTo>
                  <a:lnTo>
                    <a:pt x="468" y="558"/>
                  </a:lnTo>
                  <a:lnTo>
                    <a:pt x="467" y="557"/>
                  </a:lnTo>
                  <a:lnTo>
                    <a:pt x="466" y="556"/>
                  </a:lnTo>
                  <a:lnTo>
                    <a:pt x="466" y="555"/>
                  </a:lnTo>
                  <a:lnTo>
                    <a:pt x="465" y="555"/>
                  </a:lnTo>
                  <a:lnTo>
                    <a:pt x="464" y="555"/>
                  </a:lnTo>
                  <a:lnTo>
                    <a:pt x="464" y="556"/>
                  </a:lnTo>
                  <a:lnTo>
                    <a:pt x="463" y="554"/>
                  </a:lnTo>
                  <a:lnTo>
                    <a:pt x="463" y="553"/>
                  </a:lnTo>
                  <a:lnTo>
                    <a:pt x="463" y="552"/>
                  </a:lnTo>
                  <a:lnTo>
                    <a:pt x="463" y="551"/>
                  </a:lnTo>
                  <a:lnTo>
                    <a:pt x="462" y="550"/>
                  </a:lnTo>
                  <a:lnTo>
                    <a:pt x="461" y="550"/>
                  </a:lnTo>
                  <a:lnTo>
                    <a:pt x="460" y="550"/>
                  </a:lnTo>
                  <a:lnTo>
                    <a:pt x="460" y="549"/>
                  </a:lnTo>
                  <a:lnTo>
                    <a:pt x="459" y="549"/>
                  </a:lnTo>
                  <a:lnTo>
                    <a:pt x="458" y="549"/>
                  </a:lnTo>
                  <a:lnTo>
                    <a:pt x="458" y="548"/>
                  </a:lnTo>
                  <a:lnTo>
                    <a:pt x="457" y="548"/>
                  </a:lnTo>
                  <a:lnTo>
                    <a:pt x="456" y="548"/>
                  </a:lnTo>
                  <a:lnTo>
                    <a:pt x="454" y="548"/>
                  </a:lnTo>
                  <a:lnTo>
                    <a:pt x="454" y="549"/>
                  </a:lnTo>
                  <a:lnTo>
                    <a:pt x="453" y="549"/>
                  </a:lnTo>
                  <a:lnTo>
                    <a:pt x="452" y="549"/>
                  </a:lnTo>
                  <a:lnTo>
                    <a:pt x="451" y="549"/>
                  </a:lnTo>
                  <a:lnTo>
                    <a:pt x="450" y="549"/>
                  </a:lnTo>
                  <a:lnTo>
                    <a:pt x="449" y="549"/>
                  </a:lnTo>
                  <a:lnTo>
                    <a:pt x="449" y="548"/>
                  </a:lnTo>
                  <a:lnTo>
                    <a:pt x="448" y="548"/>
                  </a:lnTo>
                  <a:lnTo>
                    <a:pt x="447" y="548"/>
                  </a:lnTo>
                  <a:lnTo>
                    <a:pt x="446" y="548"/>
                  </a:lnTo>
                  <a:lnTo>
                    <a:pt x="445" y="548"/>
                  </a:lnTo>
                  <a:lnTo>
                    <a:pt x="444" y="548"/>
                  </a:lnTo>
                  <a:lnTo>
                    <a:pt x="444" y="549"/>
                  </a:lnTo>
                  <a:lnTo>
                    <a:pt x="443" y="549"/>
                  </a:lnTo>
                  <a:lnTo>
                    <a:pt x="442" y="549"/>
                  </a:lnTo>
                  <a:lnTo>
                    <a:pt x="441" y="549"/>
                  </a:lnTo>
                  <a:lnTo>
                    <a:pt x="441" y="550"/>
                  </a:lnTo>
                  <a:lnTo>
                    <a:pt x="441" y="551"/>
                  </a:lnTo>
                  <a:lnTo>
                    <a:pt x="440" y="551"/>
                  </a:lnTo>
                  <a:lnTo>
                    <a:pt x="439" y="551"/>
                  </a:lnTo>
                  <a:lnTo>
                    <a:pt x="438" y="551"/>
                  </a:lnTo>
                  <a:lnTo>
                    <a:pt x="437" y="551"/>
                  </a:lnTo>
                  <a:lnTo>
                    <a:pt x="436" y="551"/>
                  </a:lnTo>
                  <a:lnTo>
                    <a:pt x="436" y="550"/>
                  </a:lnTo>
                  <a:lnTo>
                    <a:pt x="435" y="550"/>
                  </a:lnTo>
                  <a:lnTo>
                    <a:pt x="434" y="551"/>
                  </a:lnTo>
                  <a:lnTo>
                    <a:pt x="433" y="551"/>
                  </a:lnTo>
                  <a:lnTo>
                    <a:pt x="433" y="552"/>
                  </a:lnTo>
                  <a:lnTo>
                    <a:pt x="432" y="552"/>
                  </a:lnTo>
                  <a:lnTo>
                    <a:pt x="431" y="552"/>
                  </a:lnTo>
                  <a:lnTo>
                    <a:pt x="429" y="552"/>
                  </a:lnTo>
                  <a:lnTo>
                    <a:pt x="429" y="553"/>
                  </a:lnTo>
                  <a:lnTo>
                    <a:pt x="428" y="553"/>
                  </a:lnTo>
                  <a:lnTo>
                    <a:pt x="428" y="552"/>
                  </a:lnTo>
                  <a:lnTo>
                    <a:pt x="427" y="552"/>
                  </a:lnTo>
                  <a:lnTo>
                    <a:pt x="427" y="553"/>
                  </a:lnTo>
                  <a:lnTo>
                    <a:pt x="426" y="553"/>
                  </a:lnTo>
                  <a:lnTo>
                    <a:pt x="425" y="553"/>
                  </a:lnTo>
                  <a:lnTo>
                    <a:pt x="424" y="553"/>
                  </a:lnTo>
                  <a:lnTo>
                    <a:pt x="423" y="553"/>
                  </a:lnTo>
                  <a:lnTo>
                    <a:pt x="423" y="554"/>
                  </a:lnTo>
                  <a:lnTo>
                    <a:pt x="422" y="554"/>
                  </a:lnTo>
                  <a:lnTo>
                    <a:pt x="422" y="555"/>
                  </a:lnTo>
                  <a:lnTo>
                    <a:pt x="421" y="555"/>
                  </a:lnTo>
                  <a:lnTo>
                    <a:pt x="421" y="556"/>
                  </a:lnTo>
                  <a:lnTo>
                    <a:pt x="420" y="556"/>
                  </a:lnTo>
                  <a:lnTo>
                    <a:pt x="419" y="556"/>
                  </a:lnTo>
                  <a:lnTo>
                    <a:pt x="419" y="555"/>
                  </a:lnTo>
                  <a:lnTo>
                    <a:pt x="418" y="555"/>
                  </a:lnTo>
                  <a:lnTo>
                    <a:pt x="418" y="554"/>
                  </a:lnTo>
                  <a:lnTo>
                    <a:pt x="418" y="553"/>
                  </a:lnTo>
                  <a:lnTo>
                    <a:pt x="417" y="553"/>
                  </a:lnTo>
                  <a:lnTo>
                    <a:pt x="417" y="552"/>
                  </a:lnTo>
                  <a:lnTo>
                    <a:pt x="416" y="552"/>
                  </a:lnTo>
                  <a:lnTo>
                    <a:pt x="415" y="552"/>
                  </a:lnTo>
                  <a:lnTo>
                    <a:pt x="415" y="551"/>
                  </a:lnTo>
                  <a:lnTo>
                    <a:pt x="414" y="551"/>
                  </a:lnTo>
                  <a:lnTo>
                    <a:pt x="414" y="550"/>
                  </a:lnTo>
                  <a:lnTo>
                    <a:pt x="413" y="550"/>
                  </a:lnTo>
                  <a:lnTo>
                    <a:pt x="412" y="550"/>
                  </a:lnTo>
                  <a:lnTo>
                    <a:pt x="412" y="549"/>
                  </a:lnTo>
                  <a:lnTo>
                    <a:pt x="411" y="549"/>
                  </a:lnTo>
                  <a:lnTo>
                    <a:pt x="410" y="549"/>
                  </a:lnTo>
                  <a:lnTo>
                    <a:pt x="409" y="549"/>
                  </a:lnTo>
                  <a:lnTo>
                    <a:pt x="409" y="550"/>
                  </a:lnTo>
                  <a:lnTo>
                    <a:pt x="408" y="550"/>
                  </a:lnTo>
                  <a:lnTo>
                    <a:pt x="407" y="549"/>
                  </a:lnTo>
                  <a:lnTo>
                    <a:pt x="407" y="548"/>
                  </a:lnTo>
                  <a:lnTo>
                    <a:pt x="406" y="547"/>
                  </a:lnTo>
                  <a:lnTo>
                    <a:pt x="404" y="547"/>
                  </a:lnTo>
                  <a:lnTo>
                    <a:pt x="404" y="546"/>
                  </a:lnTo>
                  <a:lnTo>
                    <a:pt x="403" y="546"/>
                  </a:lnTo>
                  <a:lnTo>
                    <a:pt x="402" y="546"/>
                  </a:lnTo>
                  <a:lnTo>
                    <a:pt x="401" y="546"/>
                  </a:lnTo>
                  <a:lnTo>
                    <a:pt x="400" y="546"/>
                  </a:lnTo>
                  <a:lnTo>
                    <a:pt x="399" y="546"/>
                  </a:lnTo>
                  <a:lnTo>
                    <a:pt x="399" y="547"/>
                  </a:lnTo>
                  <a:lnTo>
                    <a:pt x="399" y="548"/>
                  </a:lnTo>
                  <a:lnTo>
                    <a:pt x="400" y="548"/>
                  </a:lnTo>
                  <a:lnTo>
                    <a:pt x="400" y="549"/>
                  </a:lnTo>
                  <a:lnTo>
                    <a:pt x="401" y="550"/>
                  </a:lnTo>
                  <a:lnTo>
                    <a:pt x="400" y="550"/>
                  </a:lnTo>
                  <a:lnTo>
                    <a:pt x="400" y="551"/>
                  </a:lnTo>
                  <a:lnTo>
                    <a:pt x="400" y="552"/>
                  </a:lnTo>
                  <a:lnTo>
                    <a:pt x="399" y="552"/>
                  </a:lnTo>
                  <a:lnTo>
                    <a:pt x="398" y="552"/>
                  </a:lnTo>
                  <a:lnTo>
                    <a:pt x="397" y="552"/>
                  </a:lnTo>
                  <a:lnTo>
                    <a:pt x="396" y="553"/>
                  </a:lnTo>
                  <a:lnTo>
                    <a:pt x="394" y="553"/>
                  </a:lnTo>
                  <a:lnTo>
                    <a:pt x="393" y="554"/>
                  </a:lnTo>
                  <a:lnTo>
                    <a:pt x="390" y="555"/>
                  </a:lnTo>
                  <a:lnTo>
                    <a:pt x="389" y="555"/>
                  </a:lnTo>
                  <a:lnTo>
                    <a:pt x="388" y="555"/>
                  </a:lnTo>
                  <a:lnTo>
                    <a:pt x="387" y="556"/>
                  </a:lnTo>
                  <a:lnTo>
                    <a:pt x="386" y="556"/>
                  </a:lnTo>
                  <a:lnTo>
                    <a:pt x="386" y="557"/>
                  </a:lnTo>
                  <a:lnTo>
                    <a:pt x="385" y="557"/>
                  </a:lnTo>
                  <a:lnTo>
                    <a:pt x="384" y="557"/>
                  </a:lnTo>
                  <a:lnTo>
                    <a:pt x="383" y="557"/>
                  </a:lnTo>
                  <a:lnTo>
                    <a:pt x="382" y="557"/>
                  </a:lnTo>
                  <a:lnTo>
                    <a:pt x="382" y="558"/>
                  </a:lnTo>
                  <a:lnTo>
                    <a:pt x="382" y="559"/>
                  </a:lnTo>
                  <a:lnTo>
                    <a:pt x="382" y="561"/>
                  </a:lnTo>
                  <a:lnTo>
                    <a:pt x="382" y="562"/>
                  </a:lnTo>
                  <a:lnTo>
                    <a:pt x="381" y="562"/>
                  </a:lnTo>
                  <a:lnTo>
                    <a:pt x="381" y="563"/>
                  </a:lnTo>
                  <a:lnTo>
                    <a:pt x="379" y="563"/>
                  </a:lnTo>
                  <a:lnTo>
                    <a:pt x="378" y="563"/>
                  </a:lnTo>
                  <a:lnTo>
                    <a:pt x="378" y="564"/>
                  </a:lnTo>
                  <a:lnTo>
                    <a:pt x="377" y="564"/>
                  </a:lnTo>
                  <a:lnTo>
                    <a:pt x="377" y="565"/>
                  </a:lnTo>
                  <a:lnTo>
                    <a:pt x="377" y="566"/>
                  </a:lnTo>
                  <a:lnTo>
                    <a:pt x="376" y="567"/>
                  </a:lnTo>
                  <a:lnTo>
                    <a:pt x="376" y="568"/>
                  </a:lnTo>
                  <a:lnTo>
                    <a:pt x="375" y="568"/>
                  </a:lnTo>
                  <a:lnTo>
                    <a:pt x="374" y="568"/>
                  </a:lnTo>
                  <a:lnTo>
                    <a:pt x="374" y="569"/>
                  </a:lnTo>
                  <a:lnTo>
                    <a:pt x="373" y="569"/>
                  </a:lnTo>
                  <a:lnTo>
                    <a:pt x="373" y="570"/>
                  </a:lnTo>
                  <a:lnTo>
                    <a:pt x="372" y="570"/>
                  </a:lnTo>
                  <a:lnTo>
                    <a:pt x="371" y="570"/>
                  </a:lnTo>
                  <a:lnTo>
                    <a:pt x="370" y="570"/>
                  </a:lnTo>
                  <a:lnTo>
                    <a:pt x="370" y="571"/>
                  </a:lnTo>
                  <a:lnTo>
                    <a:pt x="369" y="571"/>
                  </a:lnTo>
                  <a:lnTo>
                    <a:pt x="368" y="572"/>
                  </a:lnTo>
                  <a:lnTo>
                    <a:pt x="367" y="572"/>
                  </a:lnTo>
                  <a:lnTo>
                    <a:pt x="367" y="573"/>
                  </a:lnTo>
                  <a:lnTo>
                    <a:pt x="367" y="574"/>
                  </a:lnTo>
                  <a:lnTo>
                    <a:pt x="368" y="574"/>
                  </a:lnTo>
                  <a:lnTo>
                    <a:pt x="368" y="575"/>
                  </a:lnTo>
                  <a:lnTo>
                    <a:pt x="368" y="576"/>
                  </a:lnTo>
                  <a:lnTo>
                    <a:pt x="367" y="576"/>
                  </a:lnTo>
                  <a:lnTo>
                    <a:pt x="367" y="577"/>
                  </a:lnTo>
                  <a:lnTo>
                    <a:pt x="366" y="577"/>
                  </a:lnTo>
                  <a:lnTo>
                    <a:pt x="366" y="578"/>
                  </a:lnTo>
                  <a:lnTo>
                    <a:pt x="365" y="578"/>
                  </a:lnTo>
                  <a:lnTo>
                    <a:pt x="364" y="579"/>
                  </a:lnTo>
                  <a:lnTo>
                    <a:pt x="364" y="580"/>
                  </a:lnTo>
                  <a:lnTo>
                    <a:pt x="363" y="581"/>
                  </a:lnTo>
                  <a:lnTo>
                    <a:pt x="362" y="582"/>
                  </a:lnTo>
                  <a:lnTo>
                    <a:pt x="361" y="582"/>
                  </a:lnTo>
                  <a:lnTo>
                    <a:pt x="361" y="583"/>
                  </a:lnTo>
                  <a:lnTo>
                    <a:pt x="360" y="583"/>
                  </a:lnTo>
                  <a:lnTo>
                    <a:pt x="360" y="584"/>
                  </a:lnTo>
                  <a:lnTo>
                    <a:pt x="359" y="584"/>
                  </a:lnTo>
                  <a:lnTo>
                    <a:pt x="359" y="586"/>
                  </a:lnTo>
                  <a:lnTo>
                    <a:pt x="358" y="586"/>
                  </a:lnTo>
                  <a:lnTo>
                    <a:pt x="357" y="586"/>
                  </a:lnTo>
                  <a:lnTo>
                    <a:pt x="357" y="587"/>
                  </a:lnTo>
                  <a:lnTo>
                    <a:pt x="356" y="587"/>
                  </a:lnTo>
                  <a:lnTo>
                    <a:pt x="356" y="588"/>
                  </a:lnTo>
                  <a:lnTo>
                    <a:pt x="356" y="589"/>
                  </a:lnTo>
                  <a:lnTo>
                    <a:pt x="354" y="589"/>
                  </a:lnTo>
                  <a:lnTo>
                    <a:pt x="354" y="590"/>
                  </a:lnTo>
                  <a:lnTo>
                    <a:pt x="353" y="590"/>
                  </a:lnTo>
                  <a:lnTo>
                    <a:pt x="353" y="589"/>
                  </a:lnTo>
                  <a:lnTo>
                    <a:pt x="352" y="589"/>
                  </a:lnTo>
                  <a:lnTo>
                    <a:pt x="352" y="590"/>
                  </a:lnTo>
                  <a:lnTo>
                    <a:pt x="351" y="590"/>
                  </a:lnTo>
                  <a:lnTo>
                    <a:pt x="351" y="589"/>
                  </a:lnTo>
                  <a:lnTo>
                    <a:pt x="350" y="589"/>
                  </a:lnTo>
                  <a:lnTo>
                    <a:pt x="349" y="589"/>
                  </a:lnTo>
                  <a:lnTo>
                    <a:pt x="348" y="589"/>
                  </a:lnTo>
                  <a:lnTo>
                    <a:pt x="347" y="589"/>
                  </a:lnTo>
                  <a:lnTo>
                    <a:pt x="345" y="588"/>
                  </a:lnTo>
                  <a:lnTo>
                    <a:pt x="344" y="587"/>
                  </a:lnTo>
                  <a:lnTo>
                    <a:pt x="344" y="588"/>
                  </a:lnTo>
                  <a:lnTo>
                    <a:pt x="343" y="587"/>
                  </a:lnTo>
                  <a:lnTo>
                    <a:pt x="341" y="586"/>
                  </a:lnTo>
                  <a:lnTo>
                    <a:pt x="340" y="586"/>
                  </a:lnTo>
                  <a:lnTo>
                    <a:pt x="339" y="586"/>
                  </a:lnTo>
                  <a:lnTo>
                    <a:pt x="339" y="587"/>
                  </a:lnTo>
                  <a:lnTo>
                    <a:pt x="339" y="586"/>
                  </a:lnTo>
                  <a:lnTo>
                    <a:pt x="338" y="586"/>
                  </a:lnTo>
                  <a:lnTo>
                    <a:pt x="337" y="586"/>
                  </a:lnTo>
                  <a:lnTo>
                    <a:pt x="336" y="586"/>
                  </a:lnTo>
                  <a:lnTo>
                    <a:pt x="335" y="587"/>
                  </a:lnTo>
                  <a:lnTo>
                    <a:pt x="334" y="587"/>
                  </a:lnTo>
                  <a:lnTo>
                    <a:pt x="334" y="588"/>
                  </a:lnTo>
                  <a:lnTo>
                    <a:pt x="333" y="589"/>
                  </a:lnTo>
                  <a:lnTo>
                    <a:pt x="332" y="589"/>
                  </a:lnTo>
                  <a:lnTo>
                    <a:pt x="332" y="590"/>
                  </a:lnTo>
                  <a:lnTo>
                    <a:pt x="331" y="590"/>
                  </a:lnTo>
                  <a:lnTo>
                    <a:pt x="329" y="590"/>
                  </a:lnTo>
                  <a:lnTo>
                    <a:pt x="328" y="590"/>
                  </a:lnTo>
                  <a:lnTo>
                    <a:pt x="328" y="591"/>
                  </a:lnTo>
                  <a:lnTo>
                    <a:pt x="328" y="592"/>
                  </a:lnTo>
                  <a:lnTo>
                    <a:pt x="327" y="592"/>
                  </a:lnTo>
                  <a:lnTo>
                    <a:pt x="326" y="593"/>
                  </a:lnTo>
                  <a:lnTo>
                    <a:pt x="325" y="593"/>
                  </a:lnTo>
                  <a:lnTo>
                    <a:pt x="325" y="594"/>
                  </a:lnTo>
                  <a:lnTo>
                    <a:pt x="324" y="594"/>
                  </a:lnTo>
                  <a:lnTo>
                    <a:pt x="323" y="594"/>
                  </a:lnTo>
                  <a:lnTo>
                    <a:pt x="322" y="594"/>
                  </a:lnTo>
                  <a:lnTo>
                    <a:pt x="321" y="594"/>
                  </a:lnTo>
                  <a:lnTo>
                    <a:pt x="321" y="595"/>
                  </a:lnTo>
                  <a:lnTo>
                    <a:pt x="320" y="595"/>
                  </a:lnTo>
                  <a:lnTo>
                    <a:pt x="320" y="596"/>
                  </a:lnTo>
                  <a:lnTo>
                    <a:pt x="320" y="597"/>
                  </a:lnTo>
                  <a:lnTo>
                    <a:pt x="319" y="597"/>
                  </a:lnTo>
                  <a:lnTo>
                    <a:pt x="318" y="597"/>
                  </a:lnTo>
                  <a:lnTo>
                    <a:pt x="318" y="598"/>
                  </a:lnTo>
                  <a:lnTo>
                    <a:pt x="317" y="598"/>
                  </a:lnTo>
                  <a:lnTo>
                    <a:pt x="317" y="599"/>
                  </a:lnTo>
                  <a:lnTo>
                    <a:pt x="316" y="599"/>
                  </a:lnTo>
                  <a:lnTo>
                    <a:pt x="315" y="599"/>
                  </a:lnTo>
                  <a:lnTo>
                    <a:pt x="315" y="598"/>
                  </a:lnTo>
                  <a:lnTo>
                    <a:pt x="314" y="598"/>
                  </a:lnTo>
                  <a:lnTo>
                    <a:pt x="314" y="599"/>
                  </a:lnTo>
                  <a:lnTo>
                    <a:pt x="313" y="599"/>
                  </a:lnTo>
                  <a:lnTo>
                    <a:pt x="312" y="599"/>
                  </a:lnTo>
                  <a:lnTo>
                    <a:pt x="312" y="598"/>
                  </a:lnTo>
                  <a:lnTo>
                    <a:pt x="311" y="598"/>
                  </a:lnTo>
                  <a:lnTo>
                    <a:pt x="311" y="599"/>
                  </a:lnTo>
                  <a:lnTo>
                    <a:pt x="310" y="599"/>
                  </a:lnTo>
                  <a:lnTo>
                    <a:pt x="310" y="600"/>
                  </a:lnTo>
                  <a:lnTo>
                    <a:pt x="309" y="600"/>
                  </a:lnTo>
                  <a:lnTo>
                    <a:pt x="308" y="600"/>
                  </a:lnTo>
                  <a:lnTo>
                    <a:pt x="308" y="599"/>
                  </a:lnTo>
                  <a:lnTo>
                    <a:pt x="307" y="599"/>
                  </a:lnTo>
                  <a:lnTo>
                    <a:pt x="306" y="599"/>
                  </a:lnTo>
                  <a:lnTo>
                    <a:pt x="304" y="599"/>
                  </a:lnTo>
                  <a:lnTo>
                    <a:pt x="304" y="600"/>
                  </a:lnTo>
                  <a:lnTo>
                    <a:pt x="303" y="600"/>
                  </a:lnTo>
                  <a:lnTo>
                    <a:pt x="303" y="601"/>
                  </a:lnTo>
                  <a:lnTo>
                    <a:pt x="302" y="601"/>
                  </a:lnTo>
                  <a:lnTo>
                    <a:pt x="302" y="602"/>
                  </a:lnTo>
                  <a:lnTo>
                    <a:pt x="301" y="602"/>
                  </a:lnTo>
                  <a:lnTo>
                    <a:pt x="300" y="602"/>
                  </a:lnTo>
                  <a:lnTo>
                    <a:pt x="299" y="603"/>
                  </a:lnTo>
                  <a:lnTo>
                    <a:pt x="298" y="603"/>
                  </a:lnTo>
                  <a:lnTo>
                    <a:pt x="297" y="603"/>
                  </a:lnTo>
                  <a:lnTo>
                    <a:pt x="296" y="602"/>
                  </a:lnTo>
                  <a:lnTo>
                    <a:pt x="295" y="603"/>
                  </a:lnTo>
                  <a:lnTo>
                    <a:pt x="294" y="603"/>
                  </a:lnTo>
                  <a:lnTo>
                    <a:pt x="293" y="603"/>
                  </a:lnTo>
                  <a:lnTo>
                    <a:pt x="293" y="604"/>
                  </a:lnTo>
                  <a:lnTo>
                    <a:pt x="292" y="604"/>
                  </a:lnTo>
                  <a:lnTo>
                    <a:pt x="291" y="604"/>
                  </a:lnTo>
                  <a:lnTo>
                    <a:pt x="291" y="605"/>
                  </a:lnTo>
                  <a:lnTo>
                    <a:pt x="290" y="606"/>
                  </a:lnTo>
                  <a:lnTo>
                    <a:pt x="289" y="606"/>
                  </a:lnTo>
                  <a:lnTo>
                    <a:pt x="288" y="606"/>
                  </a:lnTo>
                  <a:lnTo>
                    <a:pt x="288" y="607"/>
                  </a:lnTo>
                  <a:lnTo>
                    <a:pt x="288" y="608"/>
                  </a:lnTo>
                  <a:lnTo>
                    <a:pt x="287" y="608"/>
                  </a:lnTo>
                  <a:lnTo>
                    <a:pt x="286" y="608"/>
                  </a:lnTo>
                  <a:lnTo>
                    <a:pt x="285" y="608"/>
                  </a:lnTo>
                  <a:lnTo>
                    <a:pt x="285" y="609"/>
                  </a:lnTo>
                  <a:lnTo>
                    <a:pt x="284" y="609"/>
                  </a:lnTo>
                  <a:lnTo>
                    <a:pt x="284" y="611"/>
                  </a:lnTo>
                  <a:lnTo>
                    <a:pt x="284" y="612"/>
                  </a:lnTo>
                  <a:lnTo>
                    <a:pt x="284" y="613"/>
                  </a:lnTo>
                  <a:lnTo>
                    <a:pt x="283" y="613"/>
                  </a:lnTo>
                  <a:lnTo>
                    <a:pt x="283" y="614"/>
                  </a:lnTo>
                  <a:lnTo>
                    <a:pt x="283" y="615"/>
                  </a:lnTo>
                  <a:lnTo>
                    <a:pt x="282" y="615"/>
                  </a:lnTo>
                  <a:lnTo>
                    <a:pt x="282" y="616"/>
                  </a:lnTo>
                  <a:lnTo>
                    <a:pt x="282" y="617"/>
                  </a:lnTo>
                  <a:lnTo>
                    <a:pt x="281" y="617"/>
                  </a:lnTo>
                  <a:lnTo>
                    <a:pt x="279" y="617"/>
                  </a:lnTo>
                  <a:lnTo>
                    <a:pt x="279" y="618"/>
                  </a:lnTo>
                  <a:lnTo>
                    <a:pt x="279" y="619"/>
                  </a:lnTo>
                  <a:lnTo>
                    <a:pt x="278" y="618"/>
                  </a:lnTo>
                  <a:lnTo>
                    <a:pt x="278" y="619"/>
                  </a:lnTo>
                  <a:lnTo>
                    <a:pt x="277" y="619"/>
                  </a:lnTo>
                  <a:lnTo>
                    <a:pt x="277" y="620"/>
                  </a:lnTo>
                  <a:lnTo>
                    <a:pt x="276" y="621"/>
                  </a:lnTo>
                  <a:lnTo>
                    <a:pt x="275" y="621"/>
                  </a:lnTo>
                  <a:lnTo>
                    <a:pt x="274" y="621"/>
                  </a:lnTo>
                  <a:lnTo>
                    <a:pt x="273" y="621"/>
                  </a:lnTo>
                  <a:lnTo>
                    <a:pt x="273" y="620"/>
                  </a:lnTo>
                  <a:lnTo>
                    <a:pt x="272" y="620"/>
                  </a:lnTo>
                  <a:lnTo>
                    <a:pt x="271" y="620"/>
                  </a:lnTo>
                  <a:lnTo>
                    <a:pt x="271" y="621"/>
                  </a:lnTo>
                  <a:lnTo>
                    <a:pt x="270" y="621"/>
                  </a:lnTo>
                  <a:lnTo>
                    <a:pt x="269" y="621"/>
                  </a:lnTo>
                  <a:lnTo>
                    <a:pt x="268" y="621"/>
                  </a:lnTo>
                  <a:lnTo>
                    <a:pt x="267" y="621"/>
                  </a:lnTo>
                  <a:lnTo>
                    <a:pt x="266" y="621"/>
                  </a:lnTo>
                  <a:lnTo>
                    <a:pt x="266" y="622"/>
                  </a:lnTo>
                  <a:lnTo>
                    <a:pt x="265" y="623"/>
                  </a:lnTo>
                  <a:lnTo>
                    <a:pt x="265" y="622"/>
                  </a:lnTo>
                  <a:lnTo>
                    <a:pt x="264" y="623"/>
                  </a:lnTo>
                  <a:lnTo>
                    <a:pt x="263" y="623"/>
                  </a:lnTo>
                  <a:lnTo>
                    <a:pt x="262" y="623"/>
                  </a:lnTo>
                  <a:lnTo>
                    <a:pt x="261" y="624"/>
                  </a:lnTo>
                  <a:lnTo>
                    <a:pt x="261" y="625"/>
                  </a:lnTo>
                  <a:lnTo>
                    <a:pt x="261" y="626"/>
                  </a:lnTo>
                  <a:lnTo>
                    <a:pt x="261" y="627"/>
                  </a:lnTo>
                  <a:lnTo>
                    <a:pt x="260" y="627"/>
                  </a:lnTo>
                  <a:lnTo>
                    <a:pt x="259" y="627"/>
                  </a:lnTo>
                  <a:lnTo>
                    <a:pt x="258" y="627"/>
                  </a:lnTo>
                  <a:lnTo>
                    <a:pt x="258" y="628"/>
                  </a:lnTo>
                  <a:lnTo>
                    <a:pt x="257" y="628"/>
                  </a:lnTo>
                  <a:lnTo>
                    <a:pt x="256" y="628"/>
                  </a:lnTo>
                  <a:lnTo>
                    <a:pt x="256" y="629"/>
                  </a:lnTo>
                  <a:lnTo>
                    <a:pt x="254" y="629"/>
                  </a:lnTo>
                  <a:lnTo>
                    <a:pt x="254" y="628"/>
                  </a:lnTo>
                  <a:lnTo>
                    <a:pt x="254" y="629"/>
                  </a:lnTo>
                  <a:lnTo>
                    <a:pt x="253" y="629"/>
                  </a:lnTo>
                  <a:lnTo>
                    <a:pt x="252" y="629"/>
                  </a:lnTo>
                  <a:lnTo>
                    <a:pt x="252" y="630"/>
                  </a:lnTo>
                  <a:lnTo>
                    <a:pt x="251" y="630"/>
                  </a:lnTo>
                  <a:lnTo>
                    <a:pt x="250" y="630"/>
                  </a:lnTo>
                  <a:lnTo>
                    <a:pt x="250" y="629"/>
                  </a:lnTo>
                  <a:lnTo>
                    <a:pt x="249" y="629"/>
                  </a:lnTo>
                  <a:lnTo>
                    <a:pt x="249" y="630"/>
                  </a:lnTo>
                  <a:lnTo>
                    <a:pt x="248" y="630"/>
                  </a:lnTo>
                  <a:lnTo>
                    <a:pt x="247" y="630"/>
                  </a:lnTo>
                  <a:lnTo>
                    <a:pt x="247" y="631"/>
                  </a:lnTo>
                  <a:lnTo>
                    <a:pt x="247" y="632"/>
                  </a:lnTo>
                  <a:lnTo>
                    <a:pt x="246" y="632"/>
                  </a:lnTo>
                  <a:lnTo>
                    <a:pt x="246" y="633"/>
                  </a:lnTo>
                  <a:lnTo>
                    <a:pt x="245" y="633"/>
                  </a:lnTo>
                  <a:lnTo>
                    <a:pt x="244" y="633"/>
                  </a:lnTo>
                  <a:lnTo>
                    <a:pt x="244" y="634"/>
                  </a:lnTo>
                  <a:lnTo>
                    <a:pt x="243" y="634"/>
                  </a:lnTo>
                  <a:lnTo>
                    <a:pt x="242" y="634"/>
                  </a:lnTo>
                  <a:lnTo>
                    <a:pt x="241" y="634"/>
                  </a:lnTo>
                  <a:lnTo>
                    <a:pt x="241" y="636"/>
                  </a:lnTo>
                  <a:lnTo>
                    <a:pt x="241" y="637"/>
                  </a:lnTo>
                  <a:lnTo>
                    <a:pt x="240" y="637"/>
                  </a:lnTo>
                  <a:lnTo>
                    <a:pt x="239" y="637"/>
                  </a:lnTo>
                  <a:lnTo>
                    <a:pt x="239" y="638"/>
                  </a:lnTo>
                  <a:lnTo>
                    <a:pt x="238" y="638"/>
                  </a:lnTo>
                  <a:lnTo>
                    <a:pt x="238" y="639"/>
                  </a:lnTo>
                  <a:lnTo>
                    <a:pt x="237" y="639"/>
                  </a:lnTo>
                  <a:lnTo>
                    <a:pt x="236" y="639"/>
                  </a:lnTo>
                  <a:lnTo>
                    <a:pt x="235" y="639"/>
                  </a:lnTo>
                  <a:lnTo>
                    <a:pt x="234" y="639"/>
                  </a:lnTo>
                  <a:lnTo>
                    <a:pt x="234" y="640"/>
                  </a:lnTo>
                  <a:lnTo>
                    <a:pt x="234" y="641"/>
                  </a:lnTo>
                  <a:lnTo>
                    <a:pt x="233" y="641"/>
                  </a:lnTo>
                  <a:lnTo>
                    <a:pt x="232" y="641"/>
                  </a:lnTo>
                  <a:lnTo>
                    <a:pt x="231" y="641"/>
                  </a:lnTo>
                  <a:lnTo>
                    <a:pt x="229" y="641"/>
                  </a:lnTo>
                  <a:lnTo>
                    <a:pt x="229" y="640"/>
                  </a:lnTo>
                  <a:lnTo>
                    <a:pt x="228" y="639"/>
                  </a:lnTo>
                  <a:lnTo>
                    <a:pt x="227" y="639"/>
                  </a:lnTo>
                  <a:lnTo>
                    <a:pt x="226" y="639"/>
                  </a:lnTo>
                  <a:lnTo>
                    <a:pt x="226" y="638"/>
                  </a:lnTo>
                  <a:lnTo>
                    <a:pt x="225" y="638"/>
                  </a:lnTo>
                  <a:lnTo>
                    <a:pt x="225" y="637"/>
                  </a:lnTo>
                  <a:lnTo>
                    <a:pt x="224" y="637"/>
                  </a:lnTo>
                  <a:lnTo>
                    <a:pt x="223" y="637"/>
                  </a:lnTo>
                  <a:lnTo>
                    <a:pt x="222" y="637"/>
                  </a:lnTo>
                  <a:lnTo>
                    <a:pt x="221" y="638"/>
                  </a:lnTo>
                  <a:lnTo>
                    <a:pt x="220" y="639"/>
                  </a:lnTo>
                  <a:lnTo>
                    <a:pt x="219" y="639"/>
                  </a:lnTo>
                  <a:lnTo>
                    <a:pt x="218" y="639"/>
                  </a:lnTo>
                  <a:lnTo>
                    <a:pt x="218" y="640"/>
                  </a:lnTo>
                  <a:lnTo>
                    <a:pt x="217" y="640"/>
                  </a:lnTo>
                  <a:lnTo>
                    <a:pt x="216" y="640"/>
                  </a:lnTo>
                  <a:lnTo>
                    <a:pt x="216" y="641"/>
                  </a:lnTo>
                  <a:lnTo>
                    <a:pt x="215" y="641"/>
                  </a:lnTo>
                  <a:lnTo>
                    <a:pt x="214" y="641"/>
                  </a:lnTo>
                  <a:lnTo>
                    <a:pt x="214" y="642"/>
                  </a:lnTo>
                  <a:lnTo>
                    <a:pt x="213" y="642"/>
                  </a:lnTo>
                  <a:lnTo>
                    <a:pt x="212" y="642"/>
                  </a:lnTo>
                  <a:lnTo>
                    <a:pt x="212" y="643"/>
                  </a:lnTo>
                  <a:lnTo>
                    <a:pt x="212" y="644"/>
                  </a:lnTo>
                  <a:lnTo>
                    <a:pt x="212" y="645"/>
                  </a:lnTo>
                  <a:lnTo>
                    <a:pt x="212" y="646"/>
                  </a:lnTo>
                  <a:lnTo>
                    <a:pt x="211" y="646"/>
                  </a:lnTo>
                  <a:lnTo>
                    <a:pt x="210" y="647"/>
                  </a:lnTo>
                  <a:lnTo>
                    <a:pt x="209" y="647"/>
                  </a:lnTo>
                  <a:lnTo>
                    <a:pt x="208" y="648"/>
                  </a:lnTo>
                  <a:lnTo>
                    <a:pt x="207" y="648"/>
                  </a:lnTo>
                  <a:lnTo>
                    <a:pt x="207" y="649"/>
                  </a:lnTo>
                  <a:lnTo>
                    <a:pt x="206" y="649"/>
                  </a:lnTo>
                  <a:lnTo>
                    <a:pt x="206" y="650"/>
                  </a:lnTo>
                  <a:lnTo>
                    <a:pt x="204" y="650"/>
                  </a:lnTo>
                  <a:lnTo>
                    <a:pt x="203" y="651"/>
                  </a:lnTo>
                  <a:lnTo>
                    <a:pt x="202" y="651"/>
                  </a:lnTo>
                  <a:lnTo>
                    <a:pt x="201" y="651"/>
                  </a:lnTo>
                  <a:lnTo>
                    <a:pt x="200" y="651"/>
                  </a:lnTo>
                  <a:lnTo>
                    <a:pt x="199" y="651"/>
                  </a:lnTo>
                  <a:lnTo>
                    <a:pt x="198" y="651"/>
                  </a:lnTo>
                  <a:lnTo>
                    <a:pt x="198" y="650"/>
                  </a:lnTo>
                  <a:lnTo>
                    <a:pt x="197" y="650"/>
                  </a:lnTo>
                  <a:lnTo>
                    <a:pt x="196" y="650"/>
                  </a:lnTo>
                  <a:lnTo>
                    <a:pt x="196" y="651"/>
                  </a:lnTo>
                  <a:lnTo>
                    <a:pt x="195" y="651"/>
                  </a:lnTo>
                  <a:lnTo>
                    <a:pt x="194" y="651"/>
                  </a:lnTo>
                  <a:lnTo>
                    <a:pt x="193" y="651"/>
                  </a:lnTo>
                  <a:lnTo>
                    <a:pt x="193" y="652"/>
                  </a:lnTo>
                  <a:lnTo>
                    <a:pt x="192" y="652"/>
                  </a:lnTo>
                  <a:lnTo>
                    <a:pt x="191" y="652"/>
                  </a:lnTo>
                  <a:lnTo>
                    <a:pt x="191" y="653"/>
                  </a:lnTo>
                  <a:lnTo>
                    <a:pt x="190" y="653"/>
                  </a:lnTo>
                  <a:lnTo>
                    <a:pt x="190" y="654"/>
                  </a:lnTo>
                  <a:lnTo>
                    <a:pt x="189" y="654"/>
                  </a:lnTo>
                  <a:lnTo>
                    <a:pt x="188" y="654"/>
                  </a:lnTo>
                  <a:lnTo>
                    <a:pt x="188" y="655"/>
                  </a:lnTo>
                  <a:lnTo>
                    <a:pt x="187" y="655"/>
                  </a:lnTo>
                  <a:lnTo>
                    <a:pt x="187" y="656"/>
                  </a:lnTo>
                  <a:lnTo>
                    <a:pt x="186" y="656"/>
                  </a:lnTo>
                  <a:lnTo>
                    <a:pt x="185" y="656"/>
                  </a:lnTo>
                  <a:lnTo>
                    <a:pt x="185" y="657"/>
                  </a:lnTo>
                  <a:lnTo>
                    <a:pt x="184" y="657"/>
                  </a:lnTo>
                  <a:lnTo>
                    <a:pt x="183" y="657"/>
                  </a:lnTo>
                  <a:lnTo>
                    <a:pt x="182" y="658"/>
                  </a:lnTo>
                  <a:lnTo>
                    <a:pt x="181" y="658"/>
                  </a:lnTo>
                  <a:lnTo>
                    <a:pt x="181" y="659"/>
                  </a:lnTo>
                  <a:lnTo>
                    <a:pt x="179" y="659"/>
                  </a:lnTo>
                  <a:lnTo>
                    <a:pt x="178" y="659"/>
                  </a:lnTo>
                  <a:lnTo>
                    <a:pt x="178" y="661"/>
                  </a:lnTo>
                  <a:lnTo>
                    <a:pt x="177" y="661"/>
                  </a:lnTo>
                  <a:lnTo>
                    <a:pt x="176" y="661"/>
                  </a:lnTo>
                  <a:lnTo>
                    <a:pt x="175" y="661"/>
                  </a:lnTo>
                  <a:lnTo>
                    <a:pt x="174" y="661"/>
                  </a:lnTo>
                  <a:lnTo>
                    <a:pt x="174" y="662"/>
                  </a:lnTo>
                  <a:lnTo>
                    <a:pt x="173" y="662"/>
                  </a:lnTo>
                  <a:lnTo>
                    <a:pt x="172" y="662"/>
                  </a:lnTo>
                  <a:lnTo>
                    <a:pt x="172" y="663"/>
                  </a:lnTo>
                  <a:lnTo>
                    <a:pt x="171" y="663"/>
                  </a:lnTo>
                  <a:lnTo>
                    <a:pt x="171" y="664"/>
                  </a:lnTo>
                  <a:lnTo>
                    <a:pt x="170" y="664"/>
                  </a:lnTo>
                  <a:lnTo>
                    <a:pt x="170" y="665"/>
                  </a:lnTo>
                  <a:lnTo>
                    <a:pt x="169" y="665"/>
                  </a:lnTo>
                  <a:lnTo>
                    <a:pt x="169" y="666"/>
                  </a:lnTo>
                  <a:lnTo>
                    <a:pt x="168" y="666"/>
                  </a:lnTo>
                  <a:lnTo>
                    <a:pt x="167" y="667"/>
                  </a:lnTo>
                  <a:lnTo>
                    <a:pt x="166" y="668"/>
                  </a:lnTo>
                  <a:lnTo>
                    <a:pt x="165" y="668"/>
                  </a:lnTo>
                  <a:lnTo>
                    <a:pt x="165" y="669"/>
                  </a:lnTo>
                  <a:lnTo>
                    <a:pt x="164" y="669"/>
                  </a:lnTo>
                  <a:lnTo>
                    <a:pt x="163" y="669"/>
                  </a:lnTo>
                  <a:lnTo>
                    <a:pt x="162" y="670"/>
                  </a:lnTo>
                  <a:lnTo>
                    <a:pt x="161" y="670"/>
                  </a:lnTo>
                  <a:lnTo>
                    <a:pt x="160" y="670"/>
                  </a:lnTo>
                  <a:lnTo>
                    <a:pt x="160" y="669"/>
                  </a:lnTo>
                  <a:lnTo>
                    <a:pt x="159" y="669"/>
                  </a:lnTo>
                  <a:lnTo>
                    <a:pt x="159" y="668"/>
                  </a:lnTo>
                  <a:lnTo>
                    <a:pt x="158" y="668"/>
                  </a:lnTo>
                  <a:lnTo>
                    <a:pt x="157" y="668"/>
                  </a:lnTo>
                  <a:lnTo>
                    <a:pt x="156" y="669"/>
                  </a:lnTo>
                  <a:lnTo>
                    <a:pt x="154" y="669"/>
                  </a:lnTo>
                  <a:lnTo>
                    <a:pt x="154" y="670"/>
                  </a:lnTo>
                  <a:lnTo>
                    <a:pt x="153" y="670"/>
                  </a:lnTo>
                  <a:lnTo>
                    <a:pt x="153" y="671"/>
                  </a:lnTo>
                  <a:lnTo>
                    <a:pt x="152" y="671"/>
                  </a:lnTo>
                  <a:lnTo>
                    <a:pt x="151" y="671"/>
                  </a:lnTo>
                  <a:lnTo>
                    <a:pt x="150" y="671"/>
                  </a:lnTo>
                  <a:lnTo>
                    <a:pt x="150" y="672"/>
                  </a:lnTo>
                  <a:lnTo>
                    <a:pt x="149" y="672"/>
                  </a:lnTo>
                  <a:lnTo>
                    <a:pt x="148" y="672"/>
                  </a:lnTo>
                  <a:lnTo>
                    <a:pt x="148" y="673"/>
                  </a:lnTo>
                  <a:lnTo>
                    <a:pt x="147" y="673"/>
                  </a:lnTo>
                  <a:lnTo>
                    <a:pt x="146" y="674"/>
                  </a:lnTo>
                  <a:lnTo>
                    <a:pt x="145" y="675"/>
                  </a:lnTo>
                  <a:lnTo>
                    <a:pt x="145" y="676"/>
                  </a:lnTo>
                  <a:lnTo>
                    <a:pt x="144" y="676"/>
                  </a:lnTo>
                  <a:lnTo>
                    <a:pt x="144" y="677"/>
                  </a:lnTo>
                  <a:lnTo>
                    <a:pt x="143" y="677"/>
                  </a:lnTo>
                  <a:lnTo>
                    <a:pt x="142" y="676"/>
                  </a:lnTo>
                  <a:lnTo>
                    <a:pt x="141" y="676"/>
                  </a:lnTo>
                  <a:lnTo>
                    <a:pt x="140" y="676"/>
                  </a:lnTo>
                  <a:lnTo>
                    <a:pt x="139" y="676"/>
                  </a:lnTo>
                  <a:lnTo>
                    <a:pt x="139" y="675"/>
                  </a:lnTo>
                  <a:lnTo>
                    <a:pt x="138" y="675"/>
                  </a:lnTo>
                  <a:lnTo>
                    <a:pt x="138" y="674"/>
                  </a:lnTo>
                  <a:lnTo>
                    <a:pt x="137" y="674"/>
                  </a:lnTo>
                  <a:lnTo>
                    <a:pt x="136" y="674"/>
                  </a:lnTo>
                  <a:lnTo>
                    <a:pt x="136" y="673"/>
                  </a:lnTo>
                  <a:lnTo>
                    <a:pt x="135" y="673"/>
                  </a:lnTo>
                  <a:lnTo>
                    <a:pt x="135" y="672"/>
                  </a:lnTo>
                  <a:lnTo>
                    <a:pt x="135" y="673"/>
                  </a:lnTo>
                  <a:lnTo>
                    <a:pt x="135" y="674"/>
                  </a:lnTo>
                  <a:lnTo>
                    <a:pt x="134" y="674"/>
                  </a:lnTo>
                  <a:lnTo>
                    <a:pt x="133" y="674"/>
                  </a:lnTo>
                  <a:lnTo>
                    <a:pt x="132" y="674"/>
                  </a:lnTo>
                  <a:lnTo>
                    <a:pt x="132" y="675"/>
                  </a:lnTo>
                  <a:lnTo>
                    <a:pt x="131" y="675"/>
                  </a:lnTo>
                  <a:lnTo>
                    <a:pt x="129" y="675"/>
                  </a:lnTo>
                  <a:lnTo>
                    <a:pt x="128" y="675"/>
                  </a:lnTo>
                  <a:lnTo>
                    <a:pt x="127" y="675"/>
                  </a:lnTo>
                  <a:lnTo>
                    <a:pt x="127" y="676"/>
                  </a:lnTo>
                  <a:lnTo>
                    <a:pt x="126" y="676"/>
                  </a:lnTo>
                  <a:lnTo>
                    <a:pt x="125" y="676"/>
                  </a:lnTo>
                  <a:lnTo>
                    <a:pt x="125" y="677"/>
                  </a:lnTo>
                  <a:lnTo>
                    <a:pt x="124" y="678"/>
                  </a:lnTo>
                  <a:lnTo>
                    <a:pt x="123" y="678"/>
                  </a:lnTo>
                  <a:lnTo>
                    <a:pt x="122" y="678"/>
                  </a:lnTo>
                  <a:lnTo>
                    <a:pt x="121" y="678"/>
                  </a:lnTo>
                  <a:lnTo>
                    <a:pt x="121" y="677"/>
                  </a:lnTo>
                  <a:lnTo>
                    <a:pt x="120" y="677"/>
                  </a:lnTo>
                  <a:lnTo>
                    <a:pt x="120" y="676"/>
                  </a:lnTo>
                  <a:lnTo>
                    <a:pt x="119" y="676"/>
                  </a:lnTo>
                  <a:lnTo>
                    <a:pt x="118" y="676"/>
                  </a:lnTo>
                  <a:lnTo>
                    <a:pt x="117" y="676"/>
                  </a:lnTo>
                  <a:lnTo>
                    <a:pt x="116" y="676"/>
                  </a:lnTo>
                  <a:lnTo>
                    <a:pt x="115" y="675"/>
                  </a:lnTo>
                  <a:lnTo>
                    <a:pt x="114" y="675"/>
                  </a:lnTo>
                  <a:lnTo>
                    <a:pt x="114" y="676"/>
                  </a:lnTo>
                  <a:lnTo>
                    <a:pt x="113" y="676"/>
                  </a:lnTo>
                  <a:lnTo>
                    <a:pt x="112" y="676"/>
                  </a:lnTo>
                  <a:lnTo>
                    <a:pt x="111" y="676"/>
                  </a:lnTo>
                  <a:lnTo>
                    <a:pt x="111" y="677"/>
                  </a:lnTo>
                  <a:lnTo>
                    <a:pt x="110" y="677"/>
                  </a:lnTo>
                  <a:lnTo>
                    <a:pt x="110" y="678"/>
                  </a:lnTo>
                  <a:lnTo>
                    <a:pt x="109" y="678"/>
                  </a:lnTo>
                  <a:lnTo>
                    <a:pt x="108" y="677"/>
                  </a:lnTo>
                  <a:lnTo>
                    <a:pt x="107" y="677"/>
                  </a:lnTo>
                  <a:lnTo>
                    <a:pt x="106" y="677"/>
                  </a:lnTo>
                  <a:lnTo>
                    <a:pt x="106" y="676"/>
                  </a:lnTo>
                  <a:lnTo>
                    <a:pt x="104" y="676"/>
                  </a:lnTo>
                  <a:lnTo>
                    <a:pt x="104" y="675"/>
                  </a:lnTo>
                  <a:lnTo>
                    <a:pt x="103" y="675"/>
                  </a:lnTo>
                  <a:lnTo>
                    <a:pt x="102" y="675"/>
                  </a:lnTo>
                  <a:lnTo>
                    <a:pt x="102" y="674"/>
                  </a:lnTo>
                  <a:lnTo>
                    <a:pt x="102" y="673"/>
                  </a:lnTo>
                  <a:lnTo>
                    <a:pt x="101" y="673"/>
                  </a:lnTo>
                  <a:lnTo>
                    <a:pt x="100" y="673"/>
                  </a:lnTo>
                  <a:lnTo>
                    <a:pt x="99" y="673"/>
                  </a:lnTo>
                  <a:lnTo>
                    <a:pt x="98" y="673"/>
                  </a:lnTo>
                  <a:lnTo>
                    <a:pt x="98" y="672"/>
                  </a:lnTo>
                  <a:lnTo>
                    <a:pt x="98" y="673"/>
                  </a:lnTo>
                  <a:lnTo>
                    <a:pt x="98" y="672"/>
                  </a:lnTo>
                  <a:lnTo>
                    <a:pt x="97" y="672"/>
                  </a:lnTo>
                  <a:lnTo>
                    <a:pt x="96" y="672"/>
                  </a:lnTo>
                  <a:lnTo>
                    <a:pt x="95" y="672"/>
                  </a:lnTo>
                  <a:lnTo>
                    <a:pt x="94" y="672"/>
                  </a:lnTo>
                  <a:lnTo>
                    <a:pt x="93" y="671"/>
                  </a:lnTo>
                  <a:lnTo>
                    <a:pt x="92" y="670"/>
                  </a:lnTo>
                  <a:lnTo>
                    <a:pt x="92" y="671"/>
                  </a:lnTo>
                  <a:lnTo>
                    <a:pt x="91" y="671"/>
                  </a:lnTo>
                  <a:lnTo>
                    <a:pt x="90" y="671"/>
                  </a:lnTo>
                  <a:lnTo>
                    <a:pt x="88" y="671"/>
                  </a:lnTo>
                  <a:lnTo>
                    <a:pt x="88" y="672"/>
                  </a:lnTo>
                  <a:lnTo>
                    <a:pt x="87" y="672"/>
                  </a:lnTo>
                  <a:lnTo>
                    <a:pt x="86" y="672"/>
                  </a:lnTo>
                  <a:lnTo>
                    <a:pt x="85" y="672"/>
                  </a:lnTo>
                  <a:lnTo>
                    <a:pt x="85" y="671"/>
                  </a:lnTo>
                  <a:lnTo>
                    <a:pt x="84" y="671"/>
                  </a:lnTo>
                  <a:lnTo>
                    <a:pt x="84" y="670"/>
                  </a:lnTo>
                  <a:lnTo>
                    <a:pt x="84" y="669"/>
                  </a:lnTo>
                  <a:lnTo>
                    <a:pt x="83" y="669"/>
                  </a:lnTo>
                  <a:lnTo>
                    <a:pt x="83" y="668"/>
                  </a:lnTo>
                  <a:lnTo>
                    <a:pt x="82" y="668"/>
                  </a:lnTo>
                  <a:lnTo>
                    <a:pt x="81" y="668"/>
                  </a:lnTo>
                  <a:lnTo>
                    <a:pt x="81" y="669"/>
                  </a:lnTo>
                  <a:lnTo>
                    <a:pt x="79" y="669"/>
                  </a:lnTo>
                  <a:lnTo>
                    <a:pt x="79" y="668"/>
                  </a:lnTo>
                  <a:lnTo>
                    <a:pt x="78" y="668"/>
                  </a:lnTo>
                  <a:lnTo>
                    <a:pt x="78" y="667"/>
                  </a:lnTo>
                  <a:lnTo>
                    <a:pt x="78" y="666"/>
                  </a:lnTo>
                  <a:lnTo>
                    <a:pt x="78" y="665"/>
                  </a:lnTo>
                  <a:lnTo>
                    <a:pt x="78" y="664"/>
                  </a:lnTo>
                  <a:lnTo>
                    <a:pt x="77" y="664"/>
                  </a:lnTo>
                  <a:lnTo>
                    <a:pt x="76" y="663"/>
                  </a:lnTo>
                  <a:lnTo>
                    <a:pt x="76" y="662"/>
                  </a:lnTo>
                  <a:lnTo>
                    <a:pt x="75" y="662"/>
                  </a:lnTo>
                  <a:lnTo>
                    <a:pt x="75" y="661"/>
                  </a:lnTo>
                  <a:lnTo>
                    <a:pt x="76" y="659"/>
                  </a:lnTo>
                  <a:lnTo>
                    <a:pt x="75" y="658"/>
                  </a:lnTo>
                  <a:lnTo>
                    <a:pt x="75" y="659"/>
                  </a:lnTo>
                  <a:lnTo>
                    <a:pt x="74" y="659"/>
                  </a:lnTo>
                  <a:lnTo>
                    <a:pt x="73" y="659"/>
                  </a:lnTo>
                  <a:lnTo>
                    <a:pt x="73" y="658"/>
                  </a:lnTo>
                  <a:lnTo>
                    <a:pt x="73" y="657"/>
                  </a:lnTo>
                  <a:lnTo>
                    <a:pt x="72" y="657"/>
                  </a:lnTo>
                  <a:lnTo>
                    <a:pt x="71" y="657"/>
                  </a:lnTo>
                  <a:lnTo>
                    <a:pt x="71" y="656"/>
                  </a:lnTo>
                  <a:lnTo>
                    <a:pt x="71" y="655"/>
                  </a:lnTo>
                  <a:lnTo>
                    <a:pt x="70" y="655"/>
                  </a:lnTo>
                  <a:lnTo>
                    <a:pt x="69" y="655"/>
                  </a:lnTo>
                  <a:lnTo>
                    <a:pt x="69" y="654"/>
                  </a:lnTo>
                  <a:lnTo>
                    <a:pt x="68" y="654"/>
                  </a:lnTo>
                  <a:lnTo>
                    <a:pt x="68" y="653"/>
                  </a:lnTo>
                  <a:lnTo>
                    <a:pt x="68" y="652"/>
                  </a:lnTo>
                  <a:lnTo>
                    <a:pt x="67" y="652"/>
                  </a:lnTo>
                  <a:lnTo>
                    <a:pt x="67" y="651"/>
                  </a:lnTo>
                  <a:lnTo>
                    <a:pt x="66" y="651"/>
                  </a:lnTo>
                  <a:lnTo>
                    <a:pt x="66" y="650"/>
                  </a:lnTo>
                  <a:lnTo>
                    <a:pt x="65" y="650"/>
                  </a:lnTo>
                  <a:lnTo>
                    <a:pt x="65" y="649"/>
                  </a:lnTo>
                  <a:lnTo>
                    <a:pt x="64" y="649"/>
                  </a:lnTo>
                  <a:lnTo>
                    <a:pt x="64" y="648"/>
                  </a:lnTo>
                  <a:lnTo>
                    <a:pt x="64" y="647"/>
                  </a:lnTo>
                  <a:lnTo>
                    <a:pt x="64" y="646"/>
                  </a:lnTo>
                  <a:lnTo>
                    <a:pt x="65" y="646"/>
                  </a:lnTo>
                  <a:lnTo>
                    <a:pt x="65" y="645"/>
                  </a:lnTo>
                  <a:lnTo>
                    <a:pt x="65" y="644"/>
                  </a:lnTo>
                  <a:lnTo>
                    <a:pt x="66" y="644"/>
                  </a:lnTo>
                  <a:lnTo>
                    <a:pt x="65" y="644"/>
                  </a:lnTo>
                  <a:lnTo>
                    <a:pt x="65" y="643"/>
                  </a:lnTo>
                  <a:lnTo>
                    <a:pt x="64" y="643"/>
                  </a:lnTo>
                  <a:lnTo>
                    <a:pt x="64" y="642"/>
                  </a:lnTo>
                  <a:lnTo>
                    <a:pt x="63" y="642"/>
                  </a:lnTo>
                  <a:lnTo>
                    <a:pt x="63" y="641"/>
                  </a:lnTo>
                  <a:lnTo>
                    <a:pt x="64" y="641"/>
                  </a:lnTo>
                  <a:lnTo>
                    <a:pt x="64" y="640"/>
                  </a:lnTo>
                  <a:lnTo>
                    <a:pt x="63" y="640"/>
                  </a:lnTo>
                  <a:lnTo>
                    <a:pt x="63" y="639"/>
                  </a:lnTo>
                  <a:lnTo>
                    <a:pt x="63" y="638"/>
                  </a:lnTo>
                  <a:lnTo>
                    <a:pt x="62" y="638"/>
                  </a:lnTo>
                  <a:lnTo>
                    <a:pt x="61" y="638"/>
                  </a:lnTo>
                  <a:lnTo>
                    <a:pt x="60" y="638"/>
                  </a:lnTo>
                  <a:lnTo>
                    <a:pt x="60" y="637"/>
                  </a:lnTo>
                  <a:lnTo>
                    <a:pt x="60" y="636"/>
                  </a:lnTo>
                  <a:lnTo>
                    <a:pt x="60" y="634"/>
                  </a:lnTo>
                  <a:lnTo>
                    <a:pt x="60" y="633"/>
                  </a:lnTo>
                  <a:lnTo>
                    <a:pt x="60" y="632"/>
                  </a:lnTo>
                  <a:lnTo>
                    <a:pt x="60" y="631"/>
                  </a:lnTo>
                  <a:lnTo>
                    <a:pt x="59" y="631"/>
                  </a:lnTo>
                  <a:lnTo>
                    <a:pt x="59" y="630"/>
                  </a:lnTo>
                  <a:lnTo>
                    <a:pt x="58" y="629"/>
                  </a:lnTo>
                  <a:lnTo>
                    <a:pt x="59" y="629"/>
                  </a:lnTo>
                  <a:lnTo>
                    <a:pt x="59" y="628"/>
                  </a:lnTo>
                  <a:lnTo>
                    <a:pt x="58" y="628"/>
                  </a:lnTo>
                  <a:lnTo>
                    <a:pt x="58" y="627"/>
                  </a:lnTo>
                  <a:lnTo>
                    <a:pt x="57" y="627"/>
                  </a:lnTo>
                  <a:lnTo>
                    <a:pt x="57" y="626"/>
                  </a:lnTo>
                  <a:lnTo>
                    <a:pt x="57" y="625"/>
                  </a:lnTo>
                  <a:lnTo>
                    <a:pt x="56" y="625"/>
                  </a:lnTo>
                  <a:lnTo>
                    <a:pt x="54" y="625"/>
                  </a:lnTo>
                  <a:lnTo>
                    <a:pt x="54" y="624"/>
                  </a:lnTo>
                  <a:lnTo>
                    <a:pt x="54" y="623"/>
                  </a:lnTo>
                  <a:lnTo>
                    <a:pt x="53" y="623"/>
                  </a:lnTo>
                  <a:lnTo>
                    <a:pt x="53" y="622"/>
                  </a:lnTo>
                  <a:lnTo>
                    <a:pt x="52" y="622"/>
                  </a:lnTo>
                  <a:lnTo>
                    <a:pt x="52" y="621"/>
                  </a:lnTo>
                  <a:lnTo>
                    <a:pt x="51" y="621"/>
                  </a:lnTo>
                  <a:lnTo>
                    <a:pt x="51" y="620"/>
                  </a:lnTo>
                  <a:lnTo>
                    <a:pt x="50" y="619"/>
                  </a:lnTo>
                  <a:lnTo>
                    <a:pt x="51" y="619"/>
                  </a:lnTo>
                  <a:lnTo>
                    <a:pt x="51" y="618"/>
                  </a:lnTo>
                  <a:lnTo>
                    <a:pt x="50" y="618"/>
                  </a:lnTo>
                  <a:lnTo>
                    <a:pt x="50" y="617"/>
                  </a:lnTo>
                  <a:lnTo>
                    <a:pt x="49" y="617"/>
                  </a:lnTo>
                  <a:lnTo>
                    <a:pt x="48" y="617"/>
                  </a:lnTo>
                  <a:lnTo>
                    <a:pt x="48" y="616"/>
                  </a:lnTo>
                  <a:lnTo>
                    <a:pt x="49" y="616"/>
                  </a:lnTo>
                  <a:lnTo>
                    <a:pt x="49" y="615"/>
                  </a:lnTo>
                  <a:lnTo>
                    <a:pt x="48" y="615"/>
                  </a:lnTo>
                  <a:lnTo>
                    <a:pt x="49" y="615"/>
                  </a:lnTo>
                  <a:lnTo>
                    <a:pt x="49" y="614"/>
                  </a:lnTo>
                  <a:lnTo>
                    <a:pt x="49" y="613"/>
                  </a:lnTo>
                  <a:lnTo>
                    <a:pt x="48" y="612"/>
                  </a:lnTo>
                  <a:lnTo>
                    <a:pt x="47" y="611"/>
                  </a:lnTo>
                  <a:lnTo>
                    <a:pt x="47" y="609"/>
                  </a:lnTo>
                  <a:lnTo>
                    <a:pt x="46" y="609"/>
                  </a:lnTo>
                  <a:lnTo>
                    <a:pt x="45" y="609"/>
                  </a:lnTo>
                  <a:lnTo>
                    <a:pt x="45" y="608"/>
                  </a:lnTo>
                  <a:lnTo>
                    <a:pt x="45" y="607"/>
                  </a:lnTo>
                  <a:lnTo>
                    <a:pt x="45" y="606"/>
                  </a:lnTo>
                  <a:lnTo>
                    <a:pt x="44" y="606"/>
                  </a:lnTo>
                  <a:lnTo>
                    <a:pt x="43" y="606"/>
                  </a:lnTo>
                  <a:lnTo>
                    <a:pt x="43" y="605"/>
                  </a:lnTo>
                  <a:lnTo>
                    <a:pt x="43" y="604"/>
                  </a:lnTo>
                  <a:lnTo>
                    <a:pt x="43" y="603"/>
                  </a:lnTo>
                  <a:lnTo>
                    <a:pt x="42" y="603"/>
                  </a:lnTo>
                  <a:lnTo>
                    <a:pt x="42" y="602"/>
                  </a:lnTo>
                  <a:lnTo>
                    <a:pt x="42" y="601"/>
                  </a:lnTo>
                  <a:lnTo>
                    <a:pt x="42" y="600"/>
                  </a:lnTo>
                  <a:lnTo>
                    <a:pt x="42" y="599"/>
                  </a:lnTo>
                  <a:lnTo>
                    <a:pt x="42" y="598"/>
                  </a:lnTo>
                  <a:lnTo>
                    <a:pt x="42" y="597"/>
                  </a:lnTo>
                  <a:lnTo>
                    <a:pt x="43" y="597"/>
                  </a:lnTo>
                  <a:lnTo>
                    <a:pt x="43" y="596"/>
                  </a:lnTo>
                  <a:lnTo>
                    <a:pt x="42" y="596"/>
                  </a:lnTo>
                  <a:lnTo>
                    <a:pt x="42" y="595"/>
                  </a:lnTo>
                  <a:lnTo>
                    <a:pt x="43" y="594"/>
                  </a:lnTo>
                  <a:lnTo>
                    <a:pt x="43" y="593"/>
                  </a:lnTo>
                  <a:lnTo>
                    <a:pt x="43" y="592"/>
                  </a:lnTo>
                  <a:lnTo>
                    <a:pt x="43" y="591"/>
                  </a:lnTo>
                  <a:lnTo>
                    <a:pt x="43" y="590"/>
                  </a:lnTo>
                  <a:lnTo>
                    <a:pt x="44" y="590"/>
                  </a:lnTo>
                  <a:lnTo>
                    <a:pt x="44" y="589"/>
                  </a:lnTo>
                  <a:lnTo>
                    <a:pt x="43" y="589"/>
                  </a:lnTo>
                  <a:lnTo>
                    <a:pt x="43" y="588"/>
                  </a:lnTo>
                  <a:lnTo>
                    <a:pt x="42" y="588"/>
                  </a:lnTo>
                  <a:lnTo>
                    <a:pt x="41" y="588"/>
                  </a:lnTo>
                  <a:lnTo>
                    <a:pt x="41" y="587"/>
                  </a:lnTo>
                  <a:lnTo>
                    <a:pt x="40" y="587"/>
                  </a:lnTo>
                  <a:lnTo>
                    <a:pt x="41" y="587"/>
                  </a:lnTo>
                  <a:lnTo>
                    <a:pt x="41" y="586"/>
                  </a:lnTo>
                  <a:lnTo>
                    <a:pt x="40" y="586"/>
                  </a:lnTo>
                  <a:lnTo>
                    <a:pt x="40" y="584"/>
                  </a:lnTo>
                  <a:lnTo>
                    <a:pt x="40" y="583"/>
                  </a:lnTo>
                  <a:lnTo>
                    <a:pt x="39" y="583"/>
                  </a:lnTo>
                  <a:lnTo>
                    <a:pt x="39" y="582"/>
                  </a:lnTo>
                  <a:lnTo>
                    <a:pt x="39" y="581"/>
                  </a:lnTo>
                  <a:lnTo>
                    <a:pt x="39" y="580"/>
                  </a:lnTo>
                  <a:lnTo>
                    <a:pt x="39" y="579"/>
                  </a:lnTo>
                  <a:lnTo>
                    <a:pt x="39" y="578"/>
                  </a:lnTo>
                  <a:lnTo>
                    <a:pt x="39" y="577"/>
                  </a:lnTo>
                  <a:lnTo>
                    <a:pt x="39" y="576"/>
                  </a:lnTo>
                  <a:lnTo>
                    <a:pt x="39" y="575"/>
                  </a:lnTo>
                  <a:lnTo>
                    <a:pt x="40" y="575"/>
                  </a:lnTo>
                  <a:lnTo>
                    <a:pt x="40" y="574"/>
                  </a:lnTo>
                  <a:lnTo>
                    <a:pt x="40" y="573"/>
                  </a:lnTo>
                  <a:lnTo>
                    <a:pt x="39" y="573"/>
                  </a:lnTo>
                  <a:lnTo>
                    <a:pt x="39" y="572"/>
                  </a:lnTo>
                  <a:lnTo>
                    <a:pt x="39" y="571"/>
                  </a:lnTo>
                  <a:lnTo>
                    <a:pt x="39" y="570"/>
                  </a:lnTo>
                  <a:lnTo>
                    <a:pt x="38" y="570"/>
                  </a:lnTo>
                  <a:lnTo>
                    <a:pt x="38" y="569"/>
                  </a:lnTo>
                  <a:lnTo>
                    <a:pt x="38" y="568"/>
                  </a:lnTo>
                  <a:lnTo>
                    <a:pt x="39" y="567"/>
                  </a:lnTo>
                  <a:lnTo>
                    <a:pt x="39" y="566"/>
                  </a:lnTo>
                  <a:lnTo>
                    <a:pt x="38" y="565"/>
                  </a:lnTo>
                  <a:lnTo>
                    <a:pt x="38" y="564"/>
                  </a:lnTo>
                  <a:lnTo>
                    <a:pt x="37" y="564"/>
                  </a:lnTo>
                  <a:lnTo>
                    <a:pt x="37" y="563"/>
                  </a:lnTo>
                  <a:lnTo>
                    <a:pt x="37" y="562"/>
                  </a:lnTo>
                  <a:lnTo>
                    <a:pt x="37" y="561"/>
                  </a:lnTo>
                  <a:lnTo>
                    <a:pt x="36" y="561"/>
                  </a:lnTo>
                  <a:lnTo>
                    <a:pt x="36" y="559"/>
                  </a:lnTo>
                  <a:lnTo>
                    <a:pt x="35" y="559"/>
                  </a:lnTo>
                  <a:lnTo>
                    <a:pt x="34" y="559"/>
                  </a:lnTo>
                  <a:lnTo>
                    <a:pt x="34" y="558"/>
                  </a:lnTo>
                  <a:lnTo>
                    <a:pt x="33" y="558"/>
                  </a:lnTo>
                  <a:lnTo>
                    <a:pt x="32" y="557"/>
                  </a:lnTo>
                  <a:lnTo>
                    <a:pt x="32" y="556"/>
                  </a:lnTo>
                  <a:lnTo>
                    <a:pt x="32" y="555"/>
                  </a:lnTo>
                  <a:lnTo>
                    <a:pt x="31" y="555"/>
                  </a:lnTo>
                  <a:lnTo>
                    <a:pt x="29" y="555"/>
                  </a:lnTo>
                  <a:lnTo>
                    <a:pt x="28" y="555"/>
                  </a:lnTo>
                  <a:lnTo>
                    <a:pt x="27" y="556"/>
                  </a:lnTo>
                  <a:lnTo>
                    <a:pt x="26" y="556"/>
                  </a:lnTo>
                  <a:lnTo>
                    <a:pt x="25" y="556"/>
                  </a:lnTo>
                  <a:lnTo>
                    <a:pt x="24" y="557"/>
                  </a:lnTo>
                  <a:lnTo>
                    <a:pt x="23" y="557"/>
                  </a:lnTo>
                  <a:lnTo>
                    <a:pt x="23" y="556"/>
                  </a:lnTo>
                  <a:lnTo>
                    <a:pt x="19" y="541"/>
                  </a:lnTo>
                  <a:lnTo>
                    <a:pt x="19" y="540"/>
                  </a:lnTo>
                  <a:lnTo>
                    <a:pt x="20" y="540"/>
                  </a:lnTo>
                  <a:lnTo>
                    <a:pt x="20" y="539"/>
                  </a:lnTo>
                  <a:lnTo>
                    <a:pt x="20" y="538"/>
                  </a:lnTo>
                  <a:lnTo>
                    <a:pt x="21" y="538"/>
                  </a:lnTo>
                  <a:lnTo>
                    <a:pt x="22" y="537"/>
                  </a:lnTo>
                  <a:lnTo>
                    <a:pt x="22" y="536"/>
                  </a:lnTo>
                  <a:lnTo>
                    <a:pt x="23" y="536"/>
                  </a:lnTo>
                  <a:lnTo>
                    <a:pt x="24" y="534"/>
                  </a:lnTo>
                  <a:lnTo>
                    <a:pt x="25" y="534"/>
                  </a:lnTo>
                  <a:lnTo>
                    <a:pt x="25" y="533"/>
                  </a:lnTo>
                  <a:lnTo>
                    <a:pt x="26" y="533"/>
                  </a:lnTo>
                  <a:lnTo>
                    <a:pt x="27" y="533"/>
                  </a:lnTo>
                  <a:lnTo>
                    <a:pt x="27" y="532"/>
                  </a:lnTo>
                  <a:lnTo>
                    <a:pt x="28" y="532"/>
                  </a:lnTo>
                  <a:lnTo>
                    <a:pt x="28" y="531"/>
                  </a:lnTo>
                  <a:lnTo>
                    <a:pt x="29" y="530"/>
                  </a:lnTo>
                  <a:lnTo>
                    <a:pt x="29" y="529"/>
                  </a:lnTo>
                  <a:lnTo>
                    <a:pt x="31" y="529"/>
                  </a:lnTo>
                  <a:lnTo>
                    <a:pt x="32" y="530"/>
                  </a:lnTo>
                  <a:lnTo>
                    <a:pt x="33" y="530"/>
                  </a:lnTo>
                  <a:lnTo>
                    <a:pt x="33" y="529"/>
                  </a:lnTo>
                  <a:lnTo>
                    <a:pt x="34" y="529"/>
                  </a:lnTo>
                  <a:lnTo>
                    <a:pt x="35" y="529"/>
                  </a:lnTo>
                  <a:lnTo>
                    <a:pt x="36" y="529"/>
                  </a:lnTo>
                  <a:lnTo>
                    <a:pt x="37" y="529"/>
                  </a:lnTo>
                  <a:lnTo>
                    <a:pt x="38" y="529"/>
                  </a:lnTo>
                  <a:lnTo>
                    <a:pt x="38" y="528"/>
                  </a:lnTo>
                  <a:lnTo>
                    <a:pt x="39" y="528"/>
                  </a:lnTo>
                  <a:lnTo>
                    <a:pt x="39" y="527"/>
                  </a:lnTo>
                  <a:lnTo>
                    <a:pt x="39" y="526"/>
                  </a:lnTo>
                  <a:lnTo>
                    <a:pt x="40" y="526"/>
                  </a:lnTo>
                  <a:lnTo>
                    <a:pt x="40" y="525"/>
                  </a:lnTo>
                  <a:lnTo>
                    <a:pt x="41" y="525"/>
                  </a:lnTo>
                  <a:lnTo>
                    <a:pt x="41" y="524"/>
                  </a:lnTo>
                  <a:lnTo>
                    <a:pt x="42" y="524"/>
                  </a:lnTo>
                  <a:lnTo>
                    <a:pt x="42" y="523"/>
                  </a:lnTo>
                  <a:lnTo>
                    <a:pt x="43" y="523"/>
                  </a:lnTo>
                  <a:lnTo>
                    <a:pt x="43" y="522"/>
                  </a:lnTo>
                  <a:lnTo>
                    <a:pt x="44" y="522"/>
                  </a:lnTo>
                  <a:lnTo>
                    <a:pt x="44" y="521"/>
                  </a:lnTo>
                  <a:lnTo>
                    <a:pt x="45" y="521"/>
                  </a:lnTo>
                  <a:lnTo>
                    <a:pt x="45" y="520"/>
                  </a:lnTo>
                  <a:lnTo>
                    <a:pt x="46" y="520"/>
                  </a:lnTo>
                  <a:lnTo>
                    <a:pt x="46" y="519"/>
                  </a:lnTo>
                  <a:lnTo>
                    <a:pt x="45" y="519"/>
                  </a:lnTo>
                  <a:lnTo>
                    <a:pt x="45" y="518"/>
                  </a:lnTo>
                  <a:lnTo>
                    <a:pt x="44" y="518"/>
                  </a:lnTo>
                  <a:lnTo>
                    <a:pt x="45" y="518"/>
                  </a:lnTo>
                  <a:lnTo>
                    <a:pt x="45" y="517"/>
                  </a:lnTo>
                  <a:lnTo>
                    <a:pt x="45" y="516"/>
                  </a:lnTo>
                  <a:lnTo>
                    <a:pt x="44" y="516"/>
                  </a:lnTo>
                  <a:lnTo>
                    <a:pt x="45" y="516"/>
                  </a:lnTo>
                  <a:lnTo>
                    <a:pt x="45" y="515"/>
                  </a:lnTo>
                  <a:lnTo>
                    <a:pt x="44" y="515"/>
                  </a:lnTo>
                  <a:lnTo>
                    <a:pt x="44" y="514"/>
                  </a:lnTo>
                  <a:lnTo>
                    <a:pt x="45" y="513"/>
                  </a:lnTo>
                  <a:lnTo>
                    <a:pt x="45" y="512"/>
                  </a:lnTo>
                  <a:lnTo>
                    <a:pt x="45" y="513"/>
                  </a:lnTo>
                  <a:lnTo>
                    <a:pt x="45" y="512"/>
                  </a:lnTo>
                  <a:lnTo>
                    <a:pt x="45" y="511"/>
                  </a:lnTo>
                  <a:lnTo>
                    <a:pt x="46" y="511"/>
                  </a:lnTo>
                  <a:lnTo>
                    <a:pt x="46" y="509"/>
                  </a:lnTo>
                  <a:lnTo>
                    <a:pt x="47" y="509"/>
                  </a:lnTo>
                  <a:lnTo>
                    <a:pt x="47" y="508"/>
                  </a:lnTo>
                  <a:lnTo>
                    <a:pt x="46" y="508"/>
                  </a:lnTo>
                  <a:lnTo>
                    <a:pt x="47" y="507"/>
                  </a:lnTo>
                  <a:lnTo>
                    <a:pt x="48" y="507"/>
                  </a:lnTo>
                  <a:lnTo>
                    <a:pt x="48" y="506"/>
                  </a:lnTo>
                  <a:lnTo>
                    <a:pt x="48" y="505"/>
                  </a:lnTo>
                  <a:lnTo>
                    <a:pt x="49" y="505"/>
                  </a:lnTo>
                  <a:lnTo>
                    <a:pt x="49" y="504"/>
                  </a:lnTo>
                  <a:lnTo>
                    <a:pt x="48" y="504"/>
                  </a:lnTo>
                  <a:lnTo>
                    <a:pt x="48" y="503"/>
                  </a:lnTo>
                  <a:lnTo>
                    <a:pt x="48" y="502"/>
                  </a:lnTo>
                  <a:lnTo>
                    <a:pt x="49" y="502"/>
                  </a:lnTo>
                  <a:lnTo>
                    <a:pt x="49" y="501"/>
                  </a:lnTo>
                  <a:lnTo>
                    <a:pt x="49" y="500"/>
                  </a:lnTo>
                  <a:lnTo>
                    <a:pt x="50" y="500"/>
                  </a:lnTo>
                  <a:lnTo>
                    <a:pt x="50" y="499"/>
                  </a:lnTo>
                  <a:lnTo>
                    <a:pt x="50" y="498"/>
                  </a:lnTo>
                  <a:lnTo>
                    <a:pt x="50" y="497"/>
                  </a:lnTo>
                  <a:lnTo>
                    <a:pt x="51" y="497"/>
                  </a:lnTo>
                  <a:lnTo>
                    <a:pt x="51" y="496"/>
                  </a:lnTo>
                  <a:lnTo>
                    <a:pt x="52" y="496"/>
                  </a:lnTo>
                  <a:lnTo>
                    <a:pt x="52" y="495"/>
                  </a:lnTo>
                  <a:lnTo>
                    <a:pt x="52" y="494"/>
                  </a:lnTo>
                  <a:lnTo>
                    <a:pt x="52" y="493"/>
                  </a:lnTo>
                  <a:lnTo>
                    <a:pt x="52" y="492"/>
                  </a:lnTo>
                  <a:lnTo>
                    <a:pt x="52" y="491"/>
                  </a:lnTo>
                  <a:lnTo>
                    <a:pt x="51" y="491"/>
                  </a:lnTo>
                  <a:lnTo>
                    <a:pt x="51" y="490"/>
                  </a:lnTo>
                  <a:lnTo>
                    <a:pt x="51" y="489"/>
                  </a:lnTo>
                  <a:lnTo>
                    <a:pt x="51" y="488"/>
                  </a:lnTo>
                  <a:lnTo>
                    <a:pt x="51" y="487"/>
                  </a:lnTo>
                  <a:lnTo>
                    <a:pt x="50" y="487"/>
                  </a:lnTo>
                  <a:lnTo>
                    <a:pt x="50" y="486"/>
                  </a:lnTo>
                  <a:lnTo>
                    <a:pt x="51" y="486"/>
                  </a:lnTo>
                  <a:lnTo>
                    <a:pt x="50" y="486"/>
                  </a:lnTo>
                  <a:lnTo>
                    <a:pt x="49" y="486"/>
                  </a:lnTo>
                  <a:lnTo>
                    <a:pt x="48" y="486"/>
                  </a:lnTo>
                  <a:lnTo>
                    <a:pt x="48" y="484"/>
                  </a:lnTo>
                  <a:lnTo>
                    <a:pt x="47" y="484"/>
                  </a:lnTo>
                  <a:lnTo>
                    <a:pt x="46" y="484"/>
                  </a:lnTo>
                  <a:lnTo>
                    <a:pt x="46" y="486"/>
                  </a:lnTo>
                  <a:lnTo>
                    <a:pt x="45" y="486"/>
                  </a:lnTo>
                  <a:lnTo>
                    <a:pt x="44" y="486"/>
                  </a:lnTo>
                  <a:lnTo>
                    <a:pt x="43" y="486"/>
                  </a:lnTo>
                  <a:lnTo>
                    <a:pt x="42" y="486"/>
                  </a:lnTo>
                  <a:lnTo>
                    <a:pt x="42" y="487"/>
                  </a:lnTo>
                  <a:lnTo>
                    <a:pt x="41" y="487"/>
                  </a:lnTo>
                  <a:lnTo>
                    <a:pt x="40" y="488"/>
                  </a:lnTo>
                  <a:lnTo>
                    <a:pt x="40" y="489"/>
                  </a:lnTo>
                  <a:lnTo>
                    <a:pt x="39" y="489"/>
                  </a:lnTo>
                  <a:lnTo>
                    <a:pt x="38" y="489"/>
                  </a:lnTo>
                  <a:lnTo>
                    <a:pt x="38" y="490"/>
                  </a:lnTo>
                  <a:lnTo>
                    <a:pt x="37" y="490"/>
                  </a:lnTo>
                  <a:lnTo>
                    <a:pt x="36" y="490"/>
                  </a:lnTo>
                  <a:lnTo>
                    <a:pt x="35" y="490"/>
                  </a:lnTo>
                  <a:lnTo>
                    <a:pt x="34" y="490"/>
                  </a:lnTo>
                  <a:lnTo>
                    <a:pt x="33" y="490"/>
                  </a:lnTo>
                  <a:lnTo>
                    <a:pt x="32" y="490"/>
                  </a:lnTo>
                  <a:lnTo>
                    <a:pt x="32" y="489"/>
                  </a:lnTo>
                  <a:lnTo>
                    <a:pt x="31" y="489"/>
                  </a:lnTo>
                  <a:lnTo>
                    <a:pt x="29" y="489"/>
                  </a:lnTo>
                  <a:lnTo>
                    <a:pt x="29" y="488"/>
                  </a:lnTo>
                  <a:lnTo>
                    <a:pt x="28" y="488"/>
                  </a:lnTo>
                  <a:lnTo>
                    <a:pt x="27" y="488"/>
                  </a:lnTo>
                  <a:lnTo>
                    <a:pt x="26" y="488"/>
                  </a:lnTo>
                  <a:lnTo>
                    <a:pt x="25" y="488"/>
                  </a:lnTo>
                  <a:lnTo>
                    <a:pt x="25" y="487"/>
                  </a:lnTo>
                  <a:lnTo>
                    <a:pt x="25" y="486"/>
                  </a:lnTo>
                  <a:lnTo>
                    <a:pt x="24" y="486"/>
                  </a:lnTo>
                  <a:lnTo>
                    <a:pt x="24" y="484"/>
                  </a:lnTo>
                  <a:lnTo>
                    <a:pt x="23" y="484"/>
                  </a:lnTo>
                  <a:lnTo>
                    <a:pt x="23" y="483"/>
                  </a:lnTo>
                  <a:lnTo>
                    <a:pt x="22" y="483"/>
                  </a:lnTo>
                  <a:lnTo>
                    <a:pt x="21" y="483"/>
                  </a:lnTo>
                  <a:lnTo>
                    <a:pt x="20" y="483"/>
                  </a:lnTo>
                  <a:lnTo>
                    <a:pt x="19" y="483"/>
                  </a:lnTo>
                  <a:lnTo>
                    <a:pt x="19" y="482"/>
                  </a:lnTo>
                  <a:lnTo>
                    <a:pt x="18" y="482"/>
                  </a:lnTo>
                  <a:lnTo>
                    <a:pt x="17" y="482"/>
                  </a:lnTo>
                  <a:lnTo>
                    <a:pt x="17" y="481"/>
                  </a:lnTo>
                  <a:lnTo>
                    <a:pt x="16" y="482"/>
                  </a:lnTo>
                  <a:lnTo>
                    <a:pt x="16" y="481"/>
                  </a:lnTo>
                  <a:lnTo>
                    <a:pt x="15" y="481"/>
                  </a:lnTo>
                  <a:lnTo>
                    <a:pt x="14" y="481"/>
                  </a:lnTo>
                  <a:lnTo>
                    <a:pt x="13" y="481"/>
                  </a:lnTo>
                  <a:lnTo>
                    <a:pt x="13" y="480"/>
                  </a:lnTo>
                  <a:lnTo>
                    <a:pt x="12" y="480"/>
                  </a:lnTo>
                  <a:lnTo>
                    <a:pt x="11" y="480"/>
                  </a:lnTo>
                  <a:lnTo>
                    <a:pt x="10" y="480"/>
                  </a:lnTo>
                  <a:lnTo>
                    <a:pt x="9" y="480"/>
                  </a:lnTo>
                  <a:lnTo>
                    <a:pt x="9" y="479"/>
                  </a:lnTo>
                  <a:lnTo>
                    <a:pt x="8" y="479"/>
                  </a:lnTo>
                  <a:lnTo>
                    <a:pt x="3" y="474"/>
                  </a:lnTo>
                  <a:lnTo>
                    <a:pt x="2" y="474"/>
                  </a:lnTo>
                  <a:lnTo>
                    <a:pt x="2" y="473"/>
                  </a:lnTo>
                  <a:lnTo>
                    <a:pt x="1" y="473"/>
                  </a:lnTo>
                  <a:lnTo>
                    <a:pt x="0" y="473"/>
                  </a:lnTo>
                  <a:lnTo>
                    <a:pt x="0" y="472"/>
                  </a:lnTo>
                  <a:lnTo>
                    <a:pt x="0" y="471"/>
                  </a:lnTo>
                  <a:lnTo>
                    <a:pt x="0" y="470"/>
                  </a:lnTo>
                  <a:lnTo>
                    <a:pt x="1" y="470"/>
                  </a:lnTo>
                  <a:lnTo>
                    <a:pt x="1" y="469"/>
                  </a:lnTo>
                  <a:lnTo>
                    <a:pt x="3" y="467"/>
                  </a:lnTo>
                  <a:lnTo>
                    <a:pt x="4" y="466"/>
                  </a:lnTo>
                  <a:lnTo>
                    <a:pt x="6" y="466"/>
                  </a:lnTo>
                  <a:lnTo>
                    <a:pt x="6" y="465"/>
                  </a:lnTo>
                  <a:lnTo>
                    <a:pt x="7" y="465"/>
                  </a:lnTo>
                  <a:lnTo>
                    <a:pt x="7" y="464"/>
                  </a:lnTo>
                  <a:lnTo>
                    <a:pt x="8" y="464"/>
                  </a:lnTo>
                  <a:lnTo>
                    <a:pt x="9" y="464"/>
                  </a:lnTo>
                  <a:lnTo>
                    <a:pt x="9" y="463"/>
                  </a:lnTo>
                  <a:lnTo>
                    <a:pt x="10" y="463"/>
                  </a:lnTo>
                  <a:lnTo>
                    <a:pt x="10" y="462"/>
                  </a:lnTo>
                  <a:lnTo>
                    <a:pt x="11" y="461"/>
                  </a:lnTo>
                  <a:lnTo>
                    <a:pt x="11" y="459"/>
                  </a:lnTo>
                  <a:lnTo>
                    <a:pt x="12" y="459"/>
                  </a:lnTo>
                  <a:lnTo>
                    <a:pt x="12" y="458"/>
                  </a:lnTo>
                  <a:lnTo>
                    <a:pt x="12" y="457"/>
                  </a:lnTo>
                  <a:lnTo>
                    <a:pt x="12" y="456"/>
                  </a:lnTo>
                  <a:lnTo>
                    <a:pt x="12" y="455"/>
                  </a:lnTo>
                  <a:lnTo>
                    <a:pt x="11" y="455"/>
                  </a:lnTo>
                  <a:lnTo>
                    <a:pt x="11" y="454"/>
                  </a:lnTo>
                  <a:lnTo>
                    <a:pt x="12" y="454"/>
                  </a:lnTo>
                  <a:lnTo>
                    <a:pt x="12" y="453"/>
                  </a:lnTo>
                  <a:lnTo>
                    <a:pt x="12" y="452"/>
                  </a:lnTo>
                  <a:lnTo>
                    <a:pt x="13" y="452"/>
                  </a:lnTo>
                  <a:lnTo>
                    <a:pt x="13" y="451"/>
                  </a:lnTo>
                  <a:lnTo>
                    <a:pt x="13" y="450"/>
                  </a:lnTo>
                  <a:lnTo>
                    <a:pt x="14" y="450"/>
                  </a:lnTo>
                  <a:lnTo>
                    <a:pt x="14" y="449"/>
                  </a:lnTo>
                  <a:lnTo>
                    <a:pt x="14" y="448"/>
                  </a:lnTo>
                  <a:lnTo>
                    <a:pt x="15" y="448"/>
                  </a:lnTo>
                  <a:lnTo>
                    <a:pt x="15" y="447"/>
                  </a:lnTo>
                  <a:lnTo>
                    <a:pt x="16" y="447"/>
                  </a:lnTo>
                  <a:lnTo>
                    <a:pt x="16" y="446"/>
                  </a:lnTo>
                  <a:lnTo>
                    <a:pt x="17" y="446"/>
                  </a:lnTo>
                  <a:lnTo>
                    <a:pt x="17" y="445"/>
                  </a:lnTo>
                  <a:lnTo>
                    <a:pt x="17" y="444"/>
                  </a:lnTo>
                  <a:lnTo>
                    <a:pt x="17" y="443"/>
                  </a:lnTo>
                  <a:lnTo>
                    <a:pt x="16" y="443"/>
                  </a:lnTo>
                  <a:lnTo>
                    <a:pt x="16" y="442"/>
                  </a:lnTo>
                  <a:lnTo>
                    <a:pt x="16" y="441"/>
                  </a:lnTo>
                  <a:lnTo>
                    <a:pt x="17" y="441"/>
                  </a:lnTo>
                  <a:lnTo>
                    <a:pt x="17" y="440"/>
                  </a:lnTo>
                  <a:lnTo>
                    <a:pt x="18" y="440"/>
                  </a:lnTo>
                  <a:lnTo>
                    <a:pt x="18" y="439"/>
                  </a:lnTo>
                  <a:lnTo>
                    <a:pt x="18" y="438"/>
                  </a:lnTo>
                  <a:lnTo>
                    <a:pt x="19" y="438"/>
                  </a:lnTo>
                  <a:lnTo>
                    <a:pt x="19" y="437"/>
                  </a:lnTo>
                  <a:lnTo>
                    <a:pt x="20" y="436"/>
                  </a:lnTo>
                  <a:lnTo>
                    <a:pt x="20" y="434"/>
                  </a:lnTo>
                  <a:lnTo>
                    <a:pt x="20" y="433"/>
                  </a:lnTo>
                  <a:lnTo>
                    <a:pt x="19" y="433"/>
                  </a:lnTo>
                  <a:lnTo>
                    <a:pt x="19" y="432"/>
                  </a:lnTo>
                  <a:lnTo>
                    <a:pt x="18" y="432"/>
                  </a:lnTo>
                  <a:lnTo>
                    <a:pt x="17" y="432"/>
                  </a:lnTo>
                  <a:lnTo>
                    <a:pt x="17" y="431"/>
                  </a:lnTo>
                  <a:lnTo>
                    <a:pt x="17" y="430"/>
                  </a:lnTo>
                  <a:lnTo>
                    <a:pt x="17" y="429"/>
                  </a:lnTo>
                  <a:lnTo>
                    <a:pt x="18" y="429"/>
                  </a:lnTo>
                  <a:lnTo>
                    <a:pt x="18" y="428"/>
                  </a:lnTo>
                  <a:lnTo>
                    <a:pt x="18" y="427"/>
                  </a:lnTo>
                  <a:lnTo>
                    <a:pt x="18" y="426"/>
                  </a:lnTo>
                  <a:lnTo>
                    <a:pt x="19" y="426"/>
                  </a:lnTo>
                  <a:lnTo>
                    <a:pt x="19" y="425"/>
                  </a:lnTo>
                  <a:lnTo>
                    <a:pt x="19" y="424"/>
                  </a:lnTo>
                  <a:lnTo>
                    <a:pt x="20" y="424"/>
                  </a:lnTo>
                  <a:lnTo>
                    <a:pt x="20" y="423"/>
                  </a:lnTo>
                  <a:lnTo>
                    <a:pt x="20" y="422"/>
                  </a:lnTo>
                  <a:lnTo>
                    <a:pt x="21" y="422"/>
                  </a:lnTo>
                  <a:lnTo>
                    <a:pt x="21" y="421"/>
                  </a:lnTo>
                  <a:lnTo>
                    <a:pt x="20" y="421"/>
                  </a:lnTo>
                  <a:lnTo>
                    <a:pt x="20" y="420"/>
                  </a:lnTo>
                  <a:lnTo>
                    <a:pt x="19" y="420"/>
                  </a:lnTo>
                  <a:lnTo>
                    <a:pt x="19" y="419"/>
                  </a:lnTo>
                  <a:lnTo>
                    <a:pt x="19" y="418"/>
                  </a:lnTo>
                  <a:lnTo>
                    <a:pt x="19" y="417"/>
                  </a:lnTo>
                  <a:lnTo>
                    <a:pt x="18" y="417"/>
                  </a:lnTo>
                  <a:lnTo>
                    <a:pt x="18" y="416"/>
                  </a:lnTo>
                  <a:lnTo>
                    <a:pt x="18" y="415"/>
                  </a:lnTo>
                  <a:lnTo>
                    <a:pt x="19" y="415"/>
                  </a:lnTo>
                  <a:lnTo>
                    <a:pt x="19" y="414"/>
                  </a:lnTo>
                  <a:lnTo>
                    <a:pt x="19" y="413"/>
                  </a:lnTo>
                  <a:lnTo>
                    <a:pt x="18" y="413"/>
                  </a:lnTo>
                  <a:lnTo>
                    <a:pt x="18" y="412"/>
                  </a:lnTo>
                  <a:lnTo>
                    <a:pt x="19" y="412"/>
                  </a:lnTo>
                  <a:lnTo>
                    <a:pt x="19" y="410"/>
                  </a:lnTo>
                  <a:lnTo>
                    <a:pt x="19" y="409"/>
                  </a:lnTo>
                  <a:lnTo>
                    <a:pt x="19" y="408"/>
                  </a:lnTo>
                  <a:lnTo>
                    <a:pt x="19" y="407"/>
                  </a:lnTo>
                  <a:lnTo>
                    <a:pt x="20" y="407"/>
                  </a:lnTo>
                  <a:lnTo>
                    <a:pt x="20" y="406"/>
                  </a:lnTo>
                  <a:lnTo>
                    <a:pt x="19" y="406"/>
                  </a:lnTo>
                  <a:lnTo>
                    <a:pt x="19" y="405"/>
                  </a:lnTo>
                  <a:lnTo>
                    <a:pt x="19" y="404"/>
                  </a:lnTo>
                  <a:lnTo>
                    <a:pt x="18" y="404"/>
                  </a:lnTo>
                  <a:lnTo>
                    <a:pt x="18" y="403"/>
                  </a:lnTo>
                  <a:lnTo>
                    <a:pt x="18" y="402"/>
                  </a:lnTo>
                  <a:lnTo>
                    <a:pt x="18" y="401"/>
                  </a:lnTo>
                  <a:lnTo>
                    <a:pt x="17" y="401"/>
                  </a:lnTo>
                  <a:lnTo>
                    <a:pt x="17" y="402"/>
                  </a:lnTo>
                  <a:lnTo>
                    <a:pt x="16" y="402"/>
                  </a:lnTo>
                  <a:lnTo>
                    <a:pt x="16" y="401"/>
                  </a:lnTo>
                  <a:lnTo>
                    <a:pt x="16" y="400"/>
                  </a:lnTo>
                  <a:lnTo>
                    <a:pt x="17" y="400"/>
                  </a:lnTo>
                  <a:lnTo>
                    <a:pt x="17" y="399"/>
                  </a:lnTo>
                  <a:lnTo>
                    <a:pt x="16" y="399"/>
                  </a:lnTo>
                  <a:lnTo>
                    <a:pt x="16" y="398"/>
                  </a:lnTo>
                  <a:lnTo>
                    <a:pt x="17" y="398"/>
                  </a:lnTo>
                  <a:lnTo>
                    <a:pt x="17" y="397"/>
                  </a:lnTo>
                  <a:lnTo>
                    <a:pt x="17" y="396"/>
                  </a:lnTo>
                  <a:lnTo>
                    <a:pt x="17" y="395"/>
                  </a:lnTo>
                  <a:lnTo>
                    <a:pt x="17" y="394"/>
                  </a:lnTo>
                  <a:lnTo>
                    <a:pt x="18" y="394"/>
                  </a:lnTo>
                  <a:lnTo>
                    <a:pt x="18" y="393"/>
                  </a:lnTo>
                  <a:lnTo>
                    <a:pt x="18" y="392"/>
                  </a:lnTo>
                  <a:lnTo>
                    <a:pt x="18" y="391"/>
                  </a:lnTo>
                  <a:lnTo>
                    <a:pt x="19" y="391"/>
                  </a:lnTo>
                  <a:lnTo>
                    <a:pt x="19" y="390"/>
                  </a:lnTo>
                  <a:lnTo>
                    <a:pt x="20" y="390"/>
                  </a:lnTo>
                  <a:lnTo>
                    <a:pt x="19" y="390"/>
                  </a:lnTo>
                  <a:lnTo>
                    <a:pt x="20" y="390"/>
                  </a:lnTo>
                  <a:lnTo>
                    <a:pt x="19" y="390"/>
                  </a:lnTo>
                  <a:lnTo>
                    <a:pt x="20" y="390"/>
                  </a:lnTo>
                  <a:lnTo>
                    <a:pt x="20" y="389"/>
                  </a:lnTo>
                  <a:lnTo>
                    <a:pt x="21" y="389"/>
                  </a:lnTo>
                  <a:lnTo>
                    <a:pt x="21" y="388"/>
                  </a:lnTo>
                  <a:lnTo>
                    <a:pt x="21" y="387"/>
                  </a:lnTo>
                  <a:lnTo>
                    <a:pt x="20" y="387"/>
                  </a:lnTo>
                  <a:lnTo>
                    <a:pt x="20" y="385"/>
                  </a:lnTo>
                  <a:lnTo>
                    <a:pt x="20" y="384"/>
                  </a:lnTo>
                  <a:lnTo>
                    <a:pt x="20" y="383"/>
                  </a:lnTo>
                  <a:lnTo>
                    <a:pt x="20" y="382"/>
                  </a:lnTo>
                  <a:lnTo>
                    <a:pt x="20" y="381"/>
                  </a:lnTo>
                  <a:lnTo>
                    <a:pt x="21" y="381"/>
                  </a:lnTo>
                  <a:lnTo>
                    <a:pt x="21" y="380"/>
                  </a:lnTo>
                  <a:lnTo>
                    <a:pt x="22" y="380"/>
                  </a:lnTo>
                  <a:lnTo>
                    <a:pt x="22" y="379"/>
                  </a:lnTo>
                  <a:lnTo>
                    <a:pt x="23" y="379"/>
                  </a:lnTo>
                  <a:lnTo>
                    <a:pt x="23" y="378"/>
                  </a:lnTo>
                  <a:lnTo>
                    <a:pt x="24" y="378"/>
                  </a:lnTo>
                  <a:lnTo>
                    <a:pt x="24" y="377"/>
                  </a:lnTo>
                  <a:lnTo>
                    <a:pt x="23" y="376"/>
                  </a:lnTo>
                  <a:lnTo>
                    <a:pt x="24" y="376"/>
                  </a:lnTo>
                  <a:lnTo>
                    <a:pt x="24" y="375"/>
                  </a:lnTo>
                  <a:lnTo>
                    <a:pt x="25" y="375"/>
                  </a:lnTo>
                  <a:lnTo>
                    <a:pt x="25" y="374"/>
                  </a:lnTo>
                  <a:lnTo>
                    <a:pt x="25" y="373"/>
                  </a:lnTo>
                  <a:lnTo>
                    <a:pt x="26" y="373"/>
                  </a:lnTo>
                  <a:lnTo>
                    <a:pt x="26" y="370"/>
                  </a:lnTo>
                  <a:lnTo>
                    <a:pt x="27" y="369"/>
                  </a:lnTo>
                  <a:lnTo>
                    <a:pt x="26" y="369"/>
                  </a:lnTo>
                  <a:lnTo>
                    <a:pt x="26" y="368"/>
                  </a:lnTo>
                  <a:lnTo>
                    <a:pt x="26" y="369"/>
                  </a:lnTo>
                  <a:lnTo>
                    <a:pt x="25" y="368"/>
                  </a:lnTo>
                  <a:lnTo>
                    <a:pt x="25" y="367"/>
                  </a:lnTo>
                  <a:lnTo>
                    <a:pt x="25" y="366"/>
                  </a:lnTo>
                  <a:lnTo>
                    <a:pt x="25" y="365"/>
                  </a:lnTo>
                  <a:lnTo>
                    <a:pt x="26" y="365"/>
                  </a:lnTo>
                  <a:lnTo>
                    <a:pt x="26" y="364"/>
                  </a:lnTo>
                  <a:lnTo>
                    <a:pt x="26" y="363"/>
                  </a:lnTo>
                  <a:lnTo>
                    <a:pt x="27" y="362"/>
                  </a:lnTo>
                  <a:lnTo>
                    <a:pt x="27" y="360"/>
                  </a:lnTo>
                  <a:lnTo>
                    <a:pt x="27" y="359"/>
                  </a:lnTo>
                  <a:lnTo>
                    <a:pt x="28" y="359"/>
                  </a:lnTo>
                  <a:lnTo>
                    <a:pt x="28" y="358"/>
                  </a:lnTo>
                  <a:lnTo>
                    <a:pt x="29" y="358"/>
                  </a:lnTo>
                  <a:lnTo>
                    <a:pt x="31" y="358"/>
                  </a:lnTo>
                  <a:lnTo>
                    <a:pt x="31" y="357"/>
                  </a:lnTo>
                  <a:lnTo>
                    <a:pt x="32" y="357"/>
                  </a:lnTo>
                  <a:lnTo>
                    <a:pt x="33" y="357"/>
                  </a:lnTo>
                  <a:lnTo>
                    <a:pt x="33" y="356"/>
                  </a:lnTo>
                  <a:lnTo>
                    <a:pt x="34" y="355"/>
                  </a:lnTo>
                  <a:lnTo>
                    <a:pt x="35" y="355"/>
                  </a:lnTo>
                  <a:lnTo>
                    <a:pt x="35" y="354"/>
                  </a:lnTo>
                  <a:lnTo>
                    <a:pt x="35" y="353"/>
                  </a:lnTo>
                  <a:lnTo>
                    <a:pt x="36" y="353"/>
                  </a:lnTo>
                  <a:lnTo>
                    <a:pt x="36" y="352"/>
                  </a:lnTo>
                  <a:lnTo>
                    <a:pt x="37" y="351"/>
                  </a:lnTo>
                  <a:lnTo>
                    <a:pt x="38" y="351"/>
                  </a:lnTo>
                  <a:lnTo>
                    <a:pt x="38" y="350"/>
                  </a:lnTo>
                  <a:lnTo>
                    <a:pt x="39" y="350"/>
                  </a:lnTo>
                  <a:lnTo>
                    <a:pt x="40" y="350"/>
                  </a:lnTo>
                  <a:lnTo>
                    <a:pt x="40" y="349"/>
                  </a:lnTo>
                  <a:lnTo>
                    <a:pt x="41" y="349"/>
                  </a:lnTo>
                  <a:lnTo>
                    <a:pt x="42" y="348"/>
                  </a:lnTo>
                  <a:lnTo>
                    <a:pt x="43" y="348"/>
                  </a:lnTo>
                  <a:lnTo>
                    <a:pt x="43" y="347"/>
                  </a:lnTo>
                  <a:lnTo>
                    <a:pt x="44" y="347"/>
                  </a:lnTo>
                  <a:lnTo>
                    <a:pt x="44" y="346"/>
                  </a:lnTo>
                  <a:lnTo>
                    <a:pt x="43" y="346"/>
                  </a:lnTo>
                  <a:lnTo>
                    <a:pt x="44" y="346"/>
                  </a:lnTo>
                  <a:lnTo>
                    <a:pt x="44" y="345"/>
                  </a:lnTo>
                  <a:lnTo>
                    <a:pt x="45" y="345"/>
                  </a:lnTo>
                  <a:lnTo>
                    <a:pt x="45" y="344"/>
                  </a:lnTo>
                  <a:lnTo>
                    <a:pt x="46" y="344"/>
                  </a:lnTo>
                  <a:lnTo>
                    <a:pt x="46" y="343"/>
                  </a:lnTo>
                  <a:lnTo>
                    <a:pt x="47" y="343"/>
                  </a:lnTo>
                  <a:lnTo>
                    <a:pt x="47" y="342"/>
                  </a:lnTo>
                  <a:lnTo>
                    <a:pt x="47" y="341"/>
                  </a:lnTo>
                  <a:lnTo>
                    <a:pt x="48" y="341"/>
                  </a:lnTo>
                  <a:lnTo>
                    <a:pt x="48" y="340"/>
                  </a:lnTo>
                  <a:lnTo>
                    <a:pt x="49" y="340"/>
                  </a:lnTo>
                  <a:lnTo>
                    <a:pt x="49" y="339"/>
                  </a:lnTo>
                  <a:lnTo>
                    <a:pt x="50" y="339"/>
                  </a:lnTo>
                  <a:lnTo>
                    <a:pt x="49" y="339"/>
                  </a:lnTo>
                  <a:lnTo>
                    <a:pt x="49" y="338"/>
                  </a:lnTo>
                  <a:lnTo>
                    <a:pt x="49" y="337"/>
                  </a:lnTo>
                  <a:lnTo>
                    <a:pt x="49" y="335"/>
                  </a:lnTo>
                  <a:lnTo>
                    <a:pt x="48" y="335"/>
                  </a:lnTo>
                  <a:lnTo>
                    <a:pt x="48" y="334"/>
                  </a:lnTo>
                  <a:lnTo>
                    <a:pt x="49" y="334"/>
                  </a:lnTo>
                  <a:lnTo>
                    <a:pt x="49" y="333"/>
                  </a:lnTo>
                  <a:lnTo>
                    <a:pt x="49" y="332"/>
                  </a:lnTo>
                  <a:lnTo>
                    <a:pt x="49" y="331"/>
                  </a:lnTo>
                  <a:lnTo>
                    <a:pt x="49" y="330"/>
                  </a:lnTo>
                  <a:lnTo>
                    <a:pt x="50" y="330"/>
                  </a:lnTo>
                  <a:lnTo>
                    <a:pt x="51" y="330"/>
                  </a:lnTo>
                  <a:lnTo>
                    <a:pt x="51" y="329"/>
                  </a:lnTo>
                  <a:lnTo>
                    <a:pt x="51" y="328"/>
                  </a:lnTo>
                  <a:lnTo>
                    <a:pt x="52" y="327"/>
                  </a:lnTo>
                  <a:lnTo>
                    <a:pt x="53" y="327"/>
                  </a:lnTo>
                  <a:lnTo>
                    <a:pt x="52" y="327"/>
                  </a:lnTo>
                  <a:lnTo>
                    <a:pt x="52" y="326"/>
                  </a:lnTo>
                  <a:lnTo>
                    <a:pt x="52" y="325"/>
                  </a:lnTo>
                  <a:lnTo>
                    <a:pt x="52" y="324"/>
                  </a:lnTo>
                  <a:lnTo>
                    <a:pt x="53" y="324"/>
                  </a:lnTo>
                  <a:lnTo>
                    <a:pt x="53" y="323"/>
                  </a:lnTo>
                  <a:lnTo>
                    <a:pt x="54" y="323"/>
                  </a:lnTo>
                  <a:lnTo>
                    <a:pt x="54" y="322"/>
                  </a:lnTo>
                  <a:lnTo>
                    <a:pt x="54" y="321"/>
                  </a:lnTo>
                  <a:lnTo>
                    <a:pt x="56" y="320"/>
                  </a:lnTo>
                  <a:lnTo>
                    <a:pt x="54" y="320"/>
                  </a:lnTo>
                  <a:lnTo>
                    <a:pt x="54" y="319"/>
                  </a:lnTo>
                  <a:lnTo>
                    <a:pt x="53" y="319"/>
                  </a:lnTo>
                  <a:lnTo>
                    <a:pt x="54" y="319"/>
                  </a:lnTo>
                  <a:lnTo>
                    <a:pt x="54" y="318"/>
                  </a:lnTo>
                  <a:lnTo>
                    <a:pt x="53" y="318"/>
                  </a:lnTo>
                  <a:lnTo>
                    <a:pt x="53" y="317"/>
                  </a:lnTo>
                  <a:lnTo>
                    <a:pt x="53" y="316"/>
                  </a:lnTo>
                  <a:lnTo>
                    <a:pt x="53" y="315"/>
                  </a:lnTo>
                  <a:lnTo>
                    <a:pt x="52" y="315"/>
                  </a:lnTo>
                  <a:lnTo>
                    <a:pt x="53" y="314"/>
                  </a:lnTo>
                  <a:lnTo>
                    <a:pt x="54" y="314"/>
                  </a:lnTo>
                  <a:lnTo>
                    <a:pt x="57" y="312"/>
                  </a:lnTo>
                  <a:lnTo>
                    <a:pt x="58" y="310"/>
                  </a:lnTo>
                  <a:lnTo>
                    <a:pt x="59" y="309"/>
                  </a:lnTo>
                  <a:lnTo>
                    <a:pt x="60" y="308"/>
                  </a:lnTo>
                  <a:lnTo>
                    <a:pt x="61" y="308"/>
                  </a:lnTo>
                  <a:lnTo>
                    <a:pt x="62" y="308"/>
                  </a:lnTo>
                  <a:lnTo>
                    <a:pt x="62" y="307"/>
                  </a:lnTo>
                  <a:lnTo>
                    <a:pt x="63" y="307"/>
                  </a:lnTo>
                  <a:lnTo>
                    <a:pt x="64" y="307"/>
                  </a:lnTo>
                  <a:lnTo>
                    <a:pt x="65" y="306"/>
                  </a:lnTo>
                  <a:lnTo>
                    <a:pt x="65" y="305"/>
                  </a:lnTo>
                  <a:lnTo>
                    <a:pt x="66" y="305"/>
                  </a:lnTo>
                  <a:lnTo>
                    <a:pt x="67" y="305"/>
                  </a:lnTo>
                  <a:lnTo>
                    <a:pt x="68" y="304"/>
                  </a:lnTo>
                  <a:lnTo>
                    <a:pt x="69" y="304"/>
                  </a:lnTo>
                  <a:lnTo>
                    <a:pt x="70" y="303"/>
                  </a:lnTo>
                  <a:lnTo>
                    <a:pt x="71" y="303"/>
                  </a:lnTo>
                  <a:lnTo>
                    <a:pt x="72" y="302"/>
                  </a:lnTo>
                  <a:lnTo>
                    <a:pt x="73" y="302"/>
                  </a:lnTo>
                  <a:lnTo>
                    <a:pt x="74" y="302"/>
                  </a:lnTo>
                  <a:lnTo>
                    <a:pt x="75" y="302"/>
                  </a:lnTo>
                  <a:lnTo>
                    <a:pt x="76" y="302"/>
                  </a:lnTo>
                  <a:lnTo>
                    <a:pt x="76" y="301"/>
                  </a:lnTo>
                  <a:lnTo>
                    <a:pt x="77" y="301"/>
                  </a:lnTo>
                  <a:lnTo>
                    <a:pt x="77" y="300"/>
                  </a:lnTo>
                  <a:lnTo>
                    <a:pt x="78" y="300"/>
                  </a:lnTo>
                  <a:lnTo>
                    <a:pt x="79" y="300"/>
                  </a:lnTo>
                  <a:lnTo>
                    <a:pt x="81" y="300"/>
                  </a:lnTo>
                  <a:lnTo>
                    <a:pt x="81" y="299"/>
                  </a:lnTo>
                  <a:lnTo>
                    <a:pt x="82" y="298"/>
                  </a:lnTo>
                  <a:lnTo>
                    <a:pt x="82" y="297"/>
                  </a:lnTo>
                  <a:lnTo>
                    <a:pt x="82" y="296"/>
                  </a:lnTo>
                  <a:lnTo>
                    <a:pt x="82" y="295"/>
                  </a:lnTo>
                  <a:lnTo>
                    <a:pt x="82" y="294"/>
                  </a:lnTo>
                  <a:lnTo>
                    <a:pt x="82" y="293"/>
                  </a:lnTo>
                  <a:lnTo>
                    <a:pt x="82" y="292"/>
                  </a:lnTo>
                  <a:lnTo>
                    <a:pt x="83" y="291"/>
                  </a:lnTo>
                  <a:lnTo>
                    <a:pt x="83" y="290"/>
                  </a:lnTo>
                  <a:lnTo>
                    <a:pt x="84" y="290"/>
                  </a:lnTo>
                  <a:lnTo>
                    <a:pt x="84" y="289"/>
                  </a:lnTo>
                  <a:lnTo>
                    <a:pt x="84" y="288"/>
                  </a:lnTo>
                  <a:lnTo>
                    <a:pt x="84" y="287"/>
                  </a:lnTo>
                  <a:lnTo>
                    <a:pt x="85" y="285"/>
                  </a:lnTo>
                  <a:lnTo>
                    <a:pt x="85" y="283"/>
                  </a:lnTo>
                  <a:lnTo>
                    <a:pt x="86" y="282"/>
                  </a:lnTo>
                  <a:lnTo>
                    <a:pt x="86" y="281"/>
                  </a:lnTo>
                  <a:lnTo>
                    <a:pt x="86" y="280"/>
                  </a:lnTo>
                  <a:lnTo>
                    <a:pt x="86" y="279"/>
                  </a:lnTo>
                  <a:lnTo>
                    <a:pt x="86" y="278"/>
                  </a:lnTo>
                  <a:lnTo>
                    <a:pt x="86" y="277"/>
                  </a:lnTo>
                  <a:lnTo>
                    <a:pt x="86" y="275"/>
                  </a:lnTo>
                  <a:lnTo>
                    <a:pt x="87" y="273"/>
                  </a:lnTo>
                  <a:lnTo>
                    <a:pt x="87" y="272"/>
                  </a:lnTo>
                  <a:lnTo>
                    <a:pt x="87" y="271"/>
                  </a:lnTo>
                  <a:lnTo>
                    <a:pt x="87" y="270"/>
                  </a:lnTo>
                  <a:lnTo>
                    <a:pt x="88" y="270"/>
                  </a:lnTo>
                  <a:lnTo>
                    <a:pt x="88" y="269"/>
                  </a:lnTo>
                  <a:lnTo>
                    <a:pt x="88" y="268"/>
                  </a:lnTo>
                  <a:lnTo>
                    <a:pt x="89" y="268"/>
                  </a:lnTo>
                  <a:lnTo>
                    <a:pt x="89" y="267"/>
                  </a:lnTo>
                  <a:lnTo>
                    <a:pt x="89" y="266"/>
                  </a:lnTo>
                  <a:lnTo>
                    <a:pt x="89" y="264"/>
                  </a:lnTo>
                  <a:lnTo>
                    <a:pt x="90" y="262"/>
                  </a:lnTo>
                  <a:lnTo>
                    <a:pt x="90" y="260"/>
                  </a:lnTo>
                  <a:lnTo>
                    <a:pt x="90" y="259"/>
                  </a:lnTo>
                  <a:lnTo>
                    <a:pt x="89" y="258"/>
                  </a:lnTo>
                  <a:lnTo>
                    <a:pt x="89" y="257"/>
                  </a:lnTo>
                  <a:lnTo>
                    <a:pt x="89" y="255"/>
                  </a:lnTo>
                  <a:lnTo>
                    <a:pt x="89" y="253"/>
                  </a:lnTo>
                  <a:lnTo>
                    <a:pt x="89" y="252"/>
                  </a:lnTo>
                  <a:lnTo>
                    <a:pt x="89" y="251"/>
                  </a:lnTo>
                  <a:lnTo>
                    <a:pt x="90" y="249"/>
                  </a:lnTo>
                  <a:lnTo>
                    <a:pt x="90" y="248"/>
                  </a:lnTo>
                  <a:lnTo>
                    <a:pt x="90" y="246"/>
                  </a:lnTo>
                  <a:lnTo>
                    <a:pt x="89" y="246"/>
                  </a:lnTo>
                  <a:lnTo>
                    <a:pt x="89" y="245"/>
                  </a:lnTo>
                  <a:lnTo>
                    <a:pt x="89" y="244"/>
                  </a:lnTo>
                  <a:lnTo>
                    <a:pt x="88" y="243"/>
                  </a:lnTo>
                  <a:lnTo>
                    <a:pt x="88" y="241"/>
                  </a:lnTo>
                  <a:lnTo>
                    <a:pt x="88" y="239"/>
                  </a:lnTo>
                  <a:lnTo>
                    <a:pt x="88" y="238"/>
                  </a:lnTo>
                  <a:lnTo>
                    <a:pt x="88" y="234"/>
                  </a:lnTo>
                  <a:lnTo>
                    <a:pt x="86" y="231"/>
                  </a:lnTo>
                  <a:lnTo>
                    <a:pt x="86" y="230"/>
                  </a:lnTo>
                  <a:lnTo>
                    <a:pt x="86" y="229"/>
                  </a:lnTo>
                  <a:lnTo>
                    <a:pt x="87" y="228"/>
                  </a:lnTo>
                  <a:lnTo>
                    <a:pt x="87" y="227"/>
                  </a:lnTo>
                  <a:lnTo>
                    <a:pt x="87" y="223"/>
                  </a:lnTo>
                  <a:lnTo>
                    <a:pt x="87" y="222"/>
                  </a:lnTo>
                  <a:lnTo>
                    <a:pt x="87" y="220"/>
                  </a:lnTo>
                  <a:lnTo>
                    <a:pt x="87" y="219"/>
                  </a:lnTo>
                  <a:lnTo>
                    <a:pt x="88" y="216"/>
                  </a:lnTo>
                  <a:lnTo>
                    <a:pt x="88" y="215"/>
                  </a:lnTo>
                  <a:lnTo>
                    <a:pt x="88" y="214"/>
                  </a:lnTo>
                  <a:lnTo>
                    <a:pt x="87" y="210"/>
                  </a:lnTo>
                  <a:lnTo>
                    <a:pt x="87" y="208"/>
                  </a:lnTo>
                  <a:lnTo>
                    <a:pt x="88" y="206"/>
                  </a:lnTo>
                  <a:lnTo>
                    <a:pt x="89" y="203"/>
                  </a:lnTo>
                  <a:lnTo>
                    <a:pt x="89" y="200"/>
                  </a:lnTo>
                  <a:lnTo>
                    <a:pt x="89" y="199"/>
                  </a:lnTo>
                  <a:lnTo>
                    <a:pt x="90" y="198"/>
                  </a:lnTo>
                  <a:lnTo>
                    <a:pt x="90" y="197"/>
                  </a:lnTo>
                  <a:lnTo>
                    <a:pt x="90" y="196"/>
                  </a:lnTo>
                  <a:lnTo>
                    <a:pt x="91" y="196"/>
                  </a:lnTo>
                  <a:lnTo>
                    <a:pt x="90" y="196"/>
                  </a:lnTo>
                  <a:lnTo>
                    <a:pt x="92" y="194"/>
                  </a:lnTo>
                  <a:lnTo>
                    <a:pt x="93" y="190"/>
                  </a:lnTo>
                  <a:lnTo>
                    <a:pt x="94" y="185"/>
                  </a:lnTo>
                  <a:lnTo>
                    <a:pt x="96" y="182"/>
                  </a:lnTo>
                  <a:lnTo>
                    <a:pt x="98" y="178"/>
                  </a:lnTo>
                  <a:lnTo>
                    <a:pt x="98" y="177"/>
                  </a:lnTo>
                  <a:lnTo>
                    <a:pt x="102" y="172"/>
                  </a:lnTo>
                  <a:lnTo>
                    <a:pt x="103" y="172"/>
                  </a:lnTo>
                  <a:lnTo>
                    <a:pt x="103" y="171"/>
                  </a:lnTo>
                  <a:lnTo>
                    <a:pt x="104" y="171"/>
                  </a:lnTo>
                  <a:lnTo>
                    <a:pt x="104" y="170"/>
                  </a:lnTo>
                  <a:lnTo>
                    <a:pt x="106" y="170"/>
                  </a:lnTo>
                  <a:lnTo>
                    <a:pt x="107" y="169"/>
                  </a:lnTo>
                  <a:lnTo>
                    <a:pt x="108" y="168"/>
                  </a:lnTo>
                  <a:lnTo>
                    <a:pt x="109" y="168"/>
                  </a:lnTo>
                  <a:lnTo>
                    <a:pt x="109" y="167"/>
                  </a:lnTo>
                  <a:lnTo>
                    <a:pt x="110" y="166"/>
                  </a:lnTo>
                  <a:lnTo>
                    <a:pt x="110" y="165"/>
                  </a:lnTo>
                  <a:lnTo>
                    <a:pt x="111" y="164"/>
                  </a:lnTo>
                  <a:lnTo>
                    <a:pt x="112" y="164"/>
                  </a:lnTo>
                  <a:lnTo>
                    <a:pt x="112" y="163"/>
                  </a:lnTo>
                  <a:lnTo>
                    <a:pt x="113" y="163"/>
                  </a:lnTo>
                  <a:lnTo>
                    <a:pt x="114" y="162"/>
                  </a:lnTo>
                  <a:lnTo>
                    <a:pt x="115" y="162"/>
                  </a:lnTo>
                  <a:lnTo>
                    <a:pt x="115" y="160"/>
                  </a:lnTo>
                  <a:lnTo>
                    <a:pt x="116" y="160"/>
                  </a:lnTo>
                  <a:lnTo>
                    <a:pt x="116" y="159"/>
                  </a:lnTo>
                  <a:lnTo>
                    <a:pt x="117" y="159"/>
                  </a:lnTo>
                  <a:lnTo>
                    <a:pt x="118" y="159"/>
                  </a:lnTo>
                  <a:lnTo>
                    <a:pt x="119" y="159"/>
                  </a:lnTo>
                  <a:lnTo>
                    <a:pt x="120" y="158"/>
                  </a:lnTo>
                  <a:lnTo>
                    <a:pt x="121" y="158"/>
                  </a:lnTo>
                  <a:lnTo>
                    <a:pt x="122" y="157"/>
                  </a:lnTo>
                  <a:lnTo>
                    <a:pt x="122" y="156"/>
                  </a:lnTo>
                  <a:lnTo>
                    <a:pt x="123" y="155"/>
                  </a:lnTo>
                  <a:lnTo>
                    <a:pt x="124" y="154"/>
                  </a:lnTo>
                  <a:lnTo>
                    <a:pt x="125" y="154"/>
                  </a:lnTo>
                  <a:lnTo>
                    <a:pt x="126" y="153"/>
                  </a:lnTo>
                  <a:lnTo>
                    <a:pt x="126" y="152"/>
                  </a:lnTo>
                  <a:lnTo>
                    <a:pt x="127" y="151"/>
                  </a:lnTo>
                  <a:lnTo>
                    <a:pt x="128" y="151"/>
                  </a:lnTo>
                  <a:lnTo>
                    <a:pt x="129" y="150"/>
                  </a:lnTo>
                  <a:lnTo>
                    <a:pt x="131" y="149"/>
                  </a:lnTo>
                  <a:lnTo>
                    <a:pt x="132" y="149"/>
                  </a:lnTo>
                  <a:lnTo>
                    <a:pt x="132" y="148"/>
                  </a:lnTo>
                  <a:lnTo>
                    <a:pt x="133" y="148"/>
                  </a:lnTo>
                  <a:lnTo>
                    <a:pt x="134" y="147"/>
                  </a:lnTo>
                  <a:lnTo>
                    <a:pt x="135" y="147"/>
                  </a:lnTo>
                  <a:lnTo>
                    <a:pt x="136" y="146"/>
                  </a:lnTo>
                  <a:lnTo>
                    <a:pt x="137" y="146"/>
                  </a:lnTo>
                  <a:lnTo>
                    <a:pt x="138" y="145"/>
                  </a:lnTo>
                  <a:lnTo>
                    <a:pt x="139" y="145"/>
                  </a:lnTo>
                  <a:lnTo>
                    <a:pt x="140" y="145"/>
                  </a:lnTo>
                  <a:lnTo>
                    <a:pt x="141" y="144"/>
                  </a:lnTo>
                  <a:lnTo>
                    <a:pt x="142" y="144"/>
                  </a:lnTo>
                  <a:lnTo>
                    <a:pt x="144" y="144"/>
                  </a:lnTo>
                  <a:lnTo>
                    <a:pt x="145" y="144"/>
                  </a:lnTo>
                  <a:lnTo>
                    <a:pt x="146" y="144"/>
                  </a:lnTo>
                  <a:lnTo>
                    <a:pt x="147" y="144"/>
                  </a:lnTo>
                  <a:lnTo>
                    <a:pt x="148" y="144"/>
                  </a:lnTo>
                  <a:lnTo>
                    <a:pt x="149" y="145"/>
                  </a:lnTo>
                  <a:lnTo>
                    <a:pt x="150" y="145"/>
                  </a:lnTo>
                  <a:lnTo>
                    <a:pt x="151" y="145"/>
                  </a:lnTo>
                  <a:lnTo>
                    <a:pt x="152" y="145"/>
                  </a:lnTo>
                  <a:lnTo>
                    <a:pt x="153" y="145"/>
                  </a:lnTo>
                  <a:lnTo>
                    <a:pt x="154" y="144"/>
                  </a:lnTo>
                  <a:lnTo>
                    <a:pt x="156" y="144"/>
                  </a:lnTo>
                  <a:lnTo>
                    <a:pt x="156" y="143"/>
                  </a:lnTo>
                  <a:lnTo>
                    <a:pt x="157" y="143"/>
                  </a:lnTo>
                  <a:lnTo>
                    <a:pt x="158" y="143"/>
                  </a:lnTo>
                  <a:lnTo>
                    <a:pt x="159" y="142"/>
                  </a:lnTo>
                  <a:lnTo>
                    <a:pt x="160" y="141"/>
                  </a:lnTo>
                  <a:lnTo>
                    <a:pt x="161" y="141"/>
                  </a:lnTo>
                  <a:lnTo>
                    <a:pt x="161" y="140"/>
                  </a:lnTo>
                  <a:lnTo>
                    <a:pt x="162" y="139"/>
                  </a:lnTo>
                  <a:lnTo>
                    <a:pt x="163" y="138"/>
                  </a:lnTo>
                  <a:lnTo>
                    <a:pt x="163" y="137"/>
                  </a:lnTo>
                  <a:lnTo>
                    <a:pt x="164" y="137"/>
                  </a:lnTo>
                  <a:lnTo>
                    <a:pt x="164" y="135"/>
                  </a:lnTo>
                  <a:lnTo>
                    <a:pt x="165" y="135"/>
                  </a:lnTo>
                  <a:lnTo>
                    <a:pt x="166" y="134"/>
                  </a:lnTo>
                  <a:lnTo>
                    <a:pt x="167" y="134"/>
                  </a:lnTo>
                  <a:lnTo>
                    <a:pt x="168" y="134"/>
                  </a:lnTo>
                  <a:lnTo>
                    <a:pt x="169" y="134"/>
                  </a:lnTo>
                  <a:lnTo>
                    <a:pt x="170" y="133"/>
                  </a:lnTo>
                  <a:lnTo>
                    <a:pt x="171" y="132"/>
                  </a:lnTo>
                  <a:lnTo>
                    <a:pt x="171" y="131"/>
                  </a:lnTo>
                  <a:lnTo>
                    <a:pt x="172" y="131"/>
                  </a:lnTo>
                  <a:lnTo>
                    <a:pt x="172" y="130"/>
                  </a:lnTo>
                  <a:lnTo>
                    <a:pt x="173" y="130"/>
                  </a:lnTo>
                  <a:lnTo>
                    <a:pt x="174" y="129"/>
                  </a:lnTo>
                  <a:lnTo>
                    <a:pt x="175" y="128"/>
                  </a:lnTo>
                  <a:lnTo>
                    <a:pt x="176" y="128"/>
                  </a:lnTo>
                  <a:lnTo>
                    <a:pt x="177" y="128"/>
                  </a:lnTo>
                  <a:lnTo>
                    <a:pt x="178" y="127"/>
                  </a:lnTo>
                  <a:lnTo>
                    <a:pt x="179" y="127"/>
                  </a:lnTo>
                  <a:lnTo>
                    <a:pt x="181" y="127"/>
                  </a:lnTo>
                  <a:lnTo>
                    <a:pt x="182" y="127"/>
                  </a:lnTo>
                  <a:lnTo>
                    <a:pt x="183" y="126"/>
                  </a:lnTo>
                  <a:lnTo>
                    <a:pt x="184" y="126"/>
                  </a:lnTo>
                  <a:lnTo>
                    <a:pt x="185" y="126"/>
                  </a:lnTo>
                  <a:lnTo>
                    <a:pt x="186" y="126"/>
                  </a:lnTo>
                  <a:lnTo>
                    <a:pt x="187" y="127"/>
                  </a:lnTo>
                  <a:lnTo>
                    <a:pt x="188" y="127"/>
                  </a:lnTo>
                  <a:lnTo>
                    <a:pt x="189" y="127"/>
                  </a:lnTo>
                  <a:lnTo>
                    <a:pt x="190" y="127"/>
                  </a:lnTo>
                  <a:lnTo>
                    <a:pt x="191" y="127"/>
                  </a:lnTo>
                  <a:lnTo>
                    <a:pt x="192" y="127"/>
                  </a:lnTo>
                  <a:lnTo>
                    <a:pt x="193" y="127"/>
                  </a:lnTo>
                  <a:lnTo>
                    <a:pt x="194" y="127"/>
                  </a:lnTo>
                  <a:lnTo>
                    <a:pt x="195" y="127"/>
                  </a:lnTo>
                  <a:lnTo>
                    <a:pt x="196" y="127"/>
                  </a:lnTo>
                  <a:lnTo>
                    <a:pt x="197" y="127"/>
                  </a:lnTo>
                  <a:lnTo>
                    <a:pt x="198" y="127"/>
                  </a:lnTo>
                  <a:lnTo>
                    <a:pt x="199" y="128"/>
                  </a:lnTo>
                  <a:lnTo>
                    <a:pt x="200" y="128"/>
                  </a:lnTo>
                  <a:lnTo>
                    <a:pt x="201" y="128"/>
                  </a:lnTo>
                  <a:lnTo>
                    <a:pt x="202" y="127"/>
                  </a:lnTo>
                  <a:lnTo>
                    <a:pt x="203" y="127"/>
                  </a:lnTo>
                  <a:lnTo>
                    <a:pt x="204" y="126"/>
                  </a:lnTo>
                  <a:lnTo>
                    <a:pt x="206" y="126"/>
                  </a:lnTo>
                  <a:lnTo>
                    <a:pt x="207" y="126"/>
                  </a:lnTo>
                  <a:lnTo>
                    <a:pt x="208" y="125"/>
                  </a:lnTo>
                  <a:lnTo>
                    <a:pt x="209" y="125"/>
                  </a:lnTo>
                  <a:lnTo>
                    <a:pt x="211" y="125"/>
                  </a:lnTo>
                  <a:lnTo>
                    <a:pt x="212" y="125"/>
                  </a:lnTo>
                  <a:lnTo>
                    <a:pt x="213" y="125"/>
                  </a:lnTo>
                  <a:lnTo>
                    <a:pt x="214" y="125"/>
                  </a:lnTo>
                  <a:lnTo>
                    <a:pt x="215" y="125"/>
                  </a:lnTo>
                  <a:lnTo>
                    <a:pt x="216" y="125"/>
                  </a:lnTo>
                  <a:lnTo>
                    <a:pt x="217" y="124"/>
                  </a:lnTo>
                  <a:lnTo>
                    <a:pt x="218" y="124"/>
                  </a:lnTo>
                  <a:lnTo>
                    <a:pt x="218" y="123"/>
                  </a:lnTo>
                  <a:lnTo>
                    <a:pt x="219" y="123"/>
                  </a:lnTo>
                  <a:lnTo>
                    <a:pt x="220" y="122"/>
                  </a:lnTo>
                  <a:lnTo>
                    <a:pt x="221" y="122"/>
                  </a:lnTo>
                  <a:lnTo>
                    <a:pt x="222" y="122"/>
                  </a:lnTo>
                  <a:lnTo>
                    <a:pt x="223" y="123"/>
                  </a:lnTo>
                  <a:lnTo>
                    <a:pt x="224" y="123"/>
                  </a:lnTo>
                  <a:lnTo>
                    <a:pt x="225" y="124"/>
                  </a:lnTo>
                  <a:lnTo>
                    <a:pt x="226" y="124"/>
                  </a:lnTo>
                  <a:lnTo>
                    <a:pt x="227" y="124"/>
                  </a:lnTo>
                  <a:lnTo>
                    <a:pt x="228" y="124"/>
                  </a:lnTo>
                  <a:lnTo>
                    <a:pt x="228" y="125"/>
                  </a:lnTo>
                  <a:lnTo>
                    <a:pt x="229" y="125"/>
                  </a:lnTo>
                  <a:lnTo>
                    <a:pt x="231" y="126"/>
                  </a:lnTo>
                  <a:lnTo>
                    <a:pt x="232" y="126"/>
                  </a:lnTo>
                  <a:lnTo>
                    <a:pt x="232" y="127"/>
                  </a:lnTo>
                  <a:lnTo>
                    <a:pt x="233" y="127"/>
                  </a:lnTo>
                  <a:lnTo>
                    <a:pt x="234" y="128"/>
                  </a:lnTo>
                  <a:lnTo>
                    <a:pt x="235" y="128"/>
                  </a:lnTo>
                  <a:lnTo>
                    <a:pt x="236" y="128"/>
                  </a:lnTo>
                  <a:lnTo>
                    <a:pt x="237" y="128"/>
                  </a:lnTo>
                  <a:lnTo>
                    <a:pt x="238" y="128"/>
                  </a:lnTo>
                  <a:lnTo>
                    <a:pt x="239" y="128"/>
                  </a:lnTo>
                  <a:lnTo>
                    <a:pt x="240" y="128"/>
                  </a:lnTo>
                  <a:lnTo>
                    <a:pt x="241" y="128"/>
                  </a:lnTo>
                  <a:lnTo>
                    <a:pt x="242" y="127"/>
                  </a:lnTo>
                  <a:lnTo>
                    <a:pt x="243" y="127"/>
                  </a:lnTo>
                  <a:lnTo>
                    <a:pt x="244" y="127"/>
                  </a:lnTo>
                  <a:lnTo>
                    <a:pt x="245" y="127"/>
                  </a:lnTo>
                  <a:lnTo>
                    <a:pt x="246" y="126"/>
                  </a:lnTo>
                  <a:lnTo>
                    <a:pt x="247" y="126"/>
                  </a:lnTo>
                  <a:lnTo>
                    <a:pt x="247" y="125"/>
                  </a:lnTo>
                  <a:lnTo>
                    <a:pt x="248" y="125"/>
                  </a:lnTo>
                  <a:lnTo>
                    <a:pt x="249" y="124"/>
                  </a:lnTo>
                  <a:lnTo>
                    <a:pt x="250" y="123"/>
                  </a:lnTo>
                  <a:lnTo>
                    <a:pt x="251" y="123"/>
                  </a:lnTo>
                  <a:lnTo>
                    <a:pt x="252" y="123"/>
                  </a:lnTo>
                  <a:lnTo>
                    <a:pt x="252" y="122"/>
                  </a:lnTo>
                  <a:lnTo>
                    <a:pt x="253" y="121"/>
                  </a:lnTo>
                  <a:lnTo>
                    <a:pt x="254" y="121"/>
                  </a:lnTo>
                  <a:lnTo>
                    <a:pt x="254" y="120"/>
                  </a:lnTo>
                  <a:lnTo>
                    <a:pt x="256" y="120"/>
                  </a:lnTo>
                  <a:lnTo>
                    <a:pt x="256" y="119"/>
                  </a:lnTo>
                  <a:lnTo>
                    <a:pt x="257" y="119"/>
                  </a:lnTo>
                  <a:lnTo>
                    <a:pt x="257" y="118"/>
                  </a:lnTo>
                  <a:lnTo>
                    <a:pt x="258" y="117"/>
                  </a:lnTo>
                  <a:lnTo>
                    <a:pt x="259" y="117"/>
                  </a:lnTo>
                  <a:lnTo>
                    <a:pt x="259" y="116"/>
                  </a:lnTo>
                  <a:lnTo>
                    <a:pt x="260" y="116"/>
                  </a:lnTo>
                  <a:lnTo>
                    <a:pt x="261" y="115"/>
                  </a:lnTo>
                  <a:lnTo>
                    <a:pt x="262" y="114"/>
                  </a:lnTo>
                  <a:lnTo>
                    <a:pt x="263" y="113"/>
                  </a:lnTo>
                  <a:lnTo>
                    <a:pt x="264" y="113"/>
                  </a:lnTo>
                  <a:lnTo>
                    <a:pt x="265" y="113"/>
                  </a:lnTo>
                  <a:lnTo>
                    <a:pt x="266" y="112"/>
                  </a:lnTo>
                  <a:lnTo>
                    <a:pt x="267" y="110"/>
                  </a:lnTo>
                  <a:lnTo>
                    <a:pt x="268" y="110"/>
                  </a:lnTo>
                  <a:lnTo>
                    <a:pt x="269" y="110"/>
                  </a:lnTo>
                  <a:lnTo>
                    <a:pt x="270" y="109"/>
                  </a:lnTo>
                  <a:lnTo>
                    <a:pt x="271" y="109"/>
                  </a:lnTo>
                  <a:lnTo>
                    <a:pt x="272" y="109"/>
                  </a:lnTo>
                  <a:lnTo>
                    <a:pt x="273" y="109"/>
                  </a:lnTo>
                  <a:lnTo>
                    <a:pt x="274" y="109"/>
                  </a:lnTo>
                  <a:lnTo>
                    <a:pt x="275" y="108"/>
                  </a:lnTo>
                  <a:lnTo>
                    <a:pt x="276" y="107"/>
                  </a:lnTo>
                  <a:lnTo>
                    <a:pt x="277" y="107"/>
                  </a:lnTo>
                  <a:lnTo>
                    <a:pt x="277" y="106"/>
                  </a:lnTo>
                  <a:lnTo>
                    <a:pt x="278" y="105"/>
                  </a:lnTo>
                  <a:lnTo>
                    <a:pt x="279" y="104"/>
                  </a:lnTo>
                  <a:lnTo>
                    <a:pt x="279" y="103"/>
                  </a:lnTo>
                  <a:lnTo>
                    <a:pt x="281" y="103"/>
                  </a:lnTo>
                  <a:lnTo>
                    <a:pt x="281" y="102"/>
                  </a:lnTo>
                  <a:lnTo>
                    <a:pt x="282" y="101"/>
                  </a:lnTo>
                  <a:lnTo>
                    <a:pt x="283" y="100"/>
                  </a:lnTo>
                  <a:lnTo>
                    <a:pt x="284" y="100"/>
                  </a:lnTo>
                  <a:lnTo>
                    <a:pt x="284" y="99"/>
                  </a:lnTo>
                  <a:lnTo>
                    <a:pt x="285" y="99"/>
                  </a:lnTo>
                  <a:lnTo>
                    <a:pt x="286" y="98"/>
                  </a:lnTo>
                  <a:lnTo>
                    <a:pt x="287" y="97"/>
                  </a:lnTo>
                  <a:lnTo>
                    <a:pt x="288" y="97"/>
                  </a:lnTo>
                  <a:lnTo>
                    <a:pt x="288" y="96"/>
                  </a:lnTo>
                  <a:lnTo>
                    <a:pt x="289" y="96"/>
                  </a:lnTo>
                  <a:lnTo>
                    <a:pt x="290" y="95"/>
                  </a:lnTo>
                  <a:lnTo>
                    <a:pt x="291" y="95"/>
                  </a:lnTo>
                  <a:lnTo>
                    <a:pt x="292" y="95"/>
                  </a:lnTo>
                  <a:lnTo>
                    <a:pt x="293" y="94"/>
                  </a:lnTo>
                  <a:lnTo>
                    <a:pt x="294" y="94"/>
                  </a:lnTo>
                  <a:lnTo>
                    <a:pt x="295" y="94"/>
                  </a:lnTo>
                  <a:lnTo>
                    <a:pt x="296" y="93"/>
                  </a:lnTo>
                  <a:lnTo>
                    <a:pt x="297" y="93"/>
                  </a:lnTo>
                  <a:lnTo>
                    <a:pt x="298" y="93"/>
                  </a:lnTo>
                  <a:lnTo>
                    <a:pt x="299" y="92"/>
                  </a:lnTo>
                  <a:lnTo>
                    <a:pt x="300" y="92"/>
                  </a:lnTo>
                  <a:lnTo>
                    <a:pt x="301" y="91"/>
                  </a:lnTo>
                  <a:lnTo>
                    <a:pt x="302" y="91"/>
                  </a:lnTo>
                  <a:lnTo>
                    <a:pt x="303" y="91"/>
                  </a:lnTo>
                  <a:lnTo>
                    <a:pt x="303" y="90"/>
                  </a:lnTo>
                  <a:lnTo>
                    <a:pt x="304" y="90"/>
                  </a:lnTo>
                  <a:lnTo>
                    <a:pt x="306" y="89"/>
                  </a:lnTo>
                  <a:lnTo>
                    <a:pt x="307" y="89"/>
                  </a:lnTo>
                  <a:lnTo>
                    <a:pt x="308" y="89"/>
                  </a:lnTo>
                  <a:lnTo>
                    <a:pt x="308" y="88"/>
                  </a:lnTo>
                  <a:lnTo>
                    <a:pt x="309" y="88"/>
                  </a:lnTo>
                  <a:lnTo>
                    <a:pt x="310" y="88"/>
                  </a:lnTo>
                  <a:lnTo>
                    <a:pt x="311" y="87"/>
                  </a:lnTo>
                  <a:lnTo>
                    <a:pt x="312" y="87"/>
                  </a:lnTo>
                  <a:lnTo>
                    <a:pt x="313" y="87"/>
                  </a:lnTo>
                  <a:lnTo>
                    <a:pt x="314" y="87"/>
                  </a:lnTo>
                  <a:lnTo>
                    <a:pt x="315" y="85"/>
                  </a:lnTo>
                  <a:lnTo>
                    <a:pt x="316" y="85"/>
                  </a:lnTo>
                  <a:lnTo>
                    <a:pt x="317" y="87"/>
                  </a:lnTo>
                  <a:lnTo>
                    <a:pt x="318" y="87"/>
                  </a:lnTo>
                  <a:lnTo>
                    <a:pt x="319" y="87"/>
                  </a:lnTo>
                  <a:lnTo>
                    <a:pt x="321" y="87"/>
                  </a:lnTo>
                  <a:lnTo>
                    <a:pt x="322" y="87"/>
                  </a:lnTo>
                  <a:lnTo>
                    <a:pt x="323" y="85"/>
                  </a:lnTo>
                  <a:lnTo>
                    <a:pt x="324" y="85"/>
                  </a:lnTo>
                  <a:lnTo>
                    <a:pt x="325" y="85"/>
                  </a:lnTo>
                  <a:lnTo>
                    <a:pt x="325" y="84"/>
                  </a:lnTo>
                  <a:lnTo>
                    <a:pt x="326" y="84"/>
                  </a:lnTo>
                  <a:lnTo>
                    <a:pt x="327" y="84"/>
                  </a:lnTo>
                  <a:lnTo>
                    <a:pt x="328" y="83"/>
                  </a:lnTo>
                  <a:lnTo>
                    <a:pt x="329" y="83"/>
                  </a:lnTo>
                  <a:lnTo>
                    <a:pt x="331" y="83"/>
                  </a:lnTo>
                  <a:lnTo>
                    <a:pt x="331" y="82"/>
                  </a:lnTo>
                  <a:lnTo>
                    <a:pt x="332" y="82"/>
                  </a:lnTo>
                  <a:lnTo>
                    <a:pt x="333" y="82"/>
                  </a:lnTo>
                  <a:lnTo>
                    <a:pt x="334" y="82"/>
                  </a:lnTo>
                  <a:lnTo>
                    <a:pt x="335" y="82"/>
                  </a:lnTo>
                  <a:lnTo>
                    <a:pt x="336" y="81"/>
                  </a:lnTo>
                  <a:lnTo>
                    <a:pt x="337" y="81"/>
                  </a:lnTo>
                  <a:lnTo>
                    <a:pt x="338" y="81"/>
                  </a:lnTo>
                  <a:lnTo>
                    <a:pt x="339" y="80"/>
                  </a:lnTo>
                  <a:lnTo>
                    <a:pt x="340" y="80"/>
                  </a:lnTo>
                  <a:lnTo>
                    <a:pt x="340" y="79"/>
                  </a:lnTo>
                  <a:lnTo>
                    <a:pt x="341" y="79"/>
                  </a:lnTo>
                  <a:lnTo>
                    <a:pt x="342" y="78"/>
                  </a:lnTo>
                  <a:lnTo>
                    <a:pt x="343" y="77"/>
                  </a:lnTo>
                  <a:lnTo>
                    <a:pt x="344" y="77"/>
                  </a:lnTo>
                  <a:lnTo>
                    <a:pt x="344" y="76"/>
                  </a:lnTo>
                  <a:lnTo>
                    <a:pt x="345" y="75"/>
                  </a:lnTo>
                  <a:lnTo>
                    <a:pt x="346" y="74"/>
                  </a:lnTo>
                  <a:lnTo>
                    <a:pt x="347" y="74"/>
                  </a:lnTo>
                  <a:lnTo>
                    <a:pt x="347" y="73"/>
                  </a:lnTo>
                  <a:lnTo>
                    <a:pt x="348" y="73"/>
                  </a:lnTo>
                  <a:lnTo>
                    <a:pt x="349" y="72"/>
                  </a:lnTo>
                  <a:lnTo>
                    <a:pt x="350" y="71"/>
                  </a:lnTo>
                  <a:lnTo>
                    <a:pt x="351" y="71"/>
                  </a:lnTo>
                  <a:lnTo>
                    <a:pt x="352" y="70"/>
                  </a:lnTo>
                  <a:lnTo>
                    <a:pt x="353" y="70"/>
                  </a:lnTo>
                  <a:lnTo>
                    <a:pt x="354" y="69"/>
                  </a:lnTo>
                  <a:lnTo>
                    <a:pt x="356" y="69"/>
                  </a:lnTo>
                  <a:lnTo>
                    <a:pt x="356" y="68"/>
                  </a:lnTo>
                  <a:lnTo>
                    <a:pt x="357" y="68"/>
                  </a:lnTo>
                  <a:lnTo>
                    <a:pt x="358" y="68"/>
                  </a:lnTo>
                  <a:lnTo>
                    <a:pt x="359" y="67"/>
                  </a:lnTo>
                  <a:lnTo>
                    <a:pt x="360" y="66"/>
                  </a:lnTo>
                  <a:lnTo>
                    <a:pt x="361" y="66"/>
                  </a:lnTo>
                  <a:lnTo>
                    <a:pt x="362" y="65"/>
                  </a:lnTo>
                  <a:lnTo>
                    <a:pt x="363" y="65"/>
                  </a:lnTo>
                  <a:lnTo>
                    <a:pt x="364" y="65"/>
                  </a:lnTo>
                  <a:lnTo>
                    <a:pt x="365" y="64"/>
                  </a:lnTo>
                  <a:lnTo>
                    <a:pt x="366" y="64"/>
                  </a:lnTo>
                  <a:lnTo>
                    <a:pt x="367" y="64"/>
                  </a:lnTo>
                  <a:lnTo>
                    <a:pt x="368" y="63"/>
                  </a:lnTo>
                  <a:lnTo>
                    <a:pt x="369" y="62"/>
                  </a:lnTo>
                  <a:lnTo>
                    <a:pt x="370" y="62"/>
                  </a:lnTo>
                  <a:lnTo>
                    <a:pt x="371" y="62"/>
                  </a:lnTo>
                  <a:lnTo>
                    <a:pt x="372" y="62"/>
                  </a:lnTo>
                  <a:lnTo>
                    <a:pt x="373" y="60"/>
                  </a:lnTo>
                  <a:lnTo>
                    <a:pt x="374" y="60"/>
                  </a:lnTo>
                  <a:lnTo>
                    <a:pt x="375" y="62"/>
                  </a:lnTo>
                  <a:lnTo>
                    <a:pt x="376" y="62"/>
                  </a:lnTo>
                  <a:lnTo>
                    <a:pt x="377" y="62"/>
                  </a:lnTo>
                  <a:lnTo>
                    <a:pt x="378" y="62"/>
                  </a:lnTo>
                  <a:lnTo>
                    <a:pt x="379" y="60"/>
                  </a:lnTo>
                  <a:lnTo>
                    <a:pt x="381" y="60"/>
                  </a:lnTo>
                  <a:lnTo>
                    <a:pt x="382" y="60"/>
                  </a:lnTo>
                  <a:lnTo>
                    <a:pt x="382" y="59"/>
                  </a:lnTo>
                  <a:lnTo>
                    <a:pt x="383" y="59"/>
                  </a:lnTo>
                  <a:lnTo>
                    <a:pt x="383" y="58"/>
                  </a:lnTo>
                  <a:lnTo>
                    <a:pt x="383" y="57"/>
                  </a:lnTo>
                  <a:lnTo>
                    <a:pt x="384" y="56"/>
                  </a:lnTo>
                  <a:lnTo>
                    <a:pt x="384" y="55"/>
                  </a:lnTo>
                  <a:lnTo>
                    <a:pt x="385" y="55"/>
                  </a:lnTo>
                  <a:lnTo>
                    <a:pt x="385" y="54"/>
                  </a:lnTo>
                  <a:lnTo>
                    <a:pt x="386" y="53"/>
                  </a:lnTo>
                  <a:lnTo>
                    <a:pt x="387" y="52"/>
                  </a:lnTo>
                  <a:lnTo>
                    <a:pt x="388" y="52"/>
                  </a:lnTo>
                  <a:lnTo>
                    <a:pt x="388" y="51"/>
                  </a:lnTo>
                  <a:lnTo>
                    <a:pt x="389" y="51"/>
                  </a:lnTo>
                  <a:lnTo>
                    <a:pt x="390" y="50"/>
                  </a:lnTo>
                  <a:lnTo>
                    <a:pt x="391" y="49"/>
                  </a:lnTo>
                  <a:lnTo>
                    <a:pt x="392" y="49"/>
                  </a:lnTo>
                  <a:lnTo>
                    <a:pt x="392" y="48"/>
                  </a:lnTo>
                  <a:lnTo>
                    <a:pt x="393" y="48"/>
                  </a:lnTo>
                  <a:lnTo>
                    <a:pt x="394" y="48"/>
                  </a:lnTo>
                  <a:lnTo>
                    <a:pt x="395" y="47"/>
                  </a:lnTo>
                  <a:lnTo>
                    <a:pt x="395" y="46"/>
                  </a:lnTo>
                  <a:lnTo>
                    <a:pt x="396" y="46"/>
                  </a:lnTo>
                  <a:lnTo>
                    <a:pt x="397" y="45"/>
                  </a:lnTo>
                  <a:lnTo>
                    <a:pt x="398" y="44"/>
                  </a:lnTo>
                  <a:lnTo>
                    <a:pt x="399" y="43"/>
                  </a:lnTo>
                  <a:lnTo>
                    <a:pt x="399" y="42"/>
                  </a:lnTo>
                  <a:lnTo>
                    <a:pt x="400" y="42"/>
                  </a:lnTo>
                  <a:lnTo>
                    <a:pt x="401" y="41"/>
                  </a:lnTo>
                  <a:lnTo>
                    <a:pt x="402" y="41"/>
                  </a:lnTo>
                  <a:lnTo>
                    <a:pt x="402" y="40"/>
                  </a:lnTo>
                  <a:lnTo>
                    <a:pt x="403" y="40"/>
                  </a:lnTo>
                  <a:lnTo>
                    <a:pt x="404" y="40"/>
                  </a:lnTo>
                  <a:lnTo>
                    <a:pt x="406" y="39"/>
                  </a:lnTo>
                  <a:lnTo>
                    <a:pt x="407" y="38"/>
                  </a:lnTo>
                  <a:lnTo>
                    <a:pt x="408" y="38"/>
                  </a:lnTo>
                  <a:lnTo>
                    <a:pt x="409" y="38"/>
                  </a:lnTo>
                  <a:lnTo>
                    <a:pt x="410" y="37"/>
                  </a:lnTo>
                  <a:lnTo>
                    <a:pt x="411" y="35"/>
                  </a:lnTo>
                  <a:lnTo>
                    <a:pt x="412" y="34"/>
                  </a:lnTo>
                  <a:lnTo>
                    <a:pt x="413" y="33"/>
                  </a:lnTo>
                  <a:lnTo>
                    <a:pt x="414" y="32"/>
                  </a:lnTo>
                  <a:lnTo>
                    <a:pt x="415" y="31"/>
                  </a:lnTo>
                  <a:lnTo>
                    <a:pt x="415" y="30"/>
                  </a:lnTo>
                  <a:lnTo>
                    <a:pt x="416" y="30"/>
                  </a:lnTo>
                  <a:lnTo>
                    <a:pt x="417" y="29"/>
                  </a:lnTo>
                  <a:lnTo>
                    <a:pt x="418" y="28"/>
                  </a:lnTo>
                  <a:lnTo>
                    <a:pt x="418" y="27"/>
                  </a:lnTo>
                  <a:lnTo>
                    <a:pt x="419" y="27"/>
                  </a:lnTo>
                  <a:lnTo>
                    <a:pt x="419" y="26"/>
                  </a:lnTo>
                  <a:lnTo>
                    <a:pt x="420" y="26"/>
                  </a:lnTo>
                  <a:lnTo>
                    <a:pt x="421" y="25"/>
                  </a:lnTo>
                  <a:lnTo>
                    <a:pt x="422" y="24"/>
                  </a:lnTo>
                  <a:lnTo>
                    <a:pt x="423" y="24"/>
                  </a:lnTo>
                  <a:lnTo>
                    <a:pt x="423" y="23"/>
                  </a:lnTo>
                  <a:lnTo>
                    <a:pt x="424" y="23"/>
                  </a:lnTo>
                  <a:lnTo>
                    <a:pt x="425" y="22"/>
                  </a:lnTo>
                  <a:lnTo>
                    <a:pt x="426" y="22"/>
                  </a:lnTo>
                  <a:lnTo>
                    <a:pt x="426" y="21"/>
                  </a:lnTo>
                  <a:lnTo>
                    <a:pt x="427" y="21"/>
                  </a:lnTo>
                  <a:lnTo>
                    <a:pt x="428" y="21"/>
                  </a:lnTo>
                  <a:lnTo>
                    <a:pt x="429" y="21"/>
                  </a:lnTo>
                  <a:lnTo>
                    <a:pt x="431" y="20"/>
                  </a:lnTo>
                  <a:lnTo>
                    <a:pt x="432" y="20"/>
                  </a:lnTo>
                  <a:lnTo>
                    <a:pt x="433" y="19"/>
                  </a:lnTo>
                  <a:lnTo>
                    <a:pt x="434" y="19"/>
                  </a:lnTo>
                  <a:lnTo>
                    <a:pt x="436" y="19"/>
                  </a:lnTo>
                  <a:lnTo>
                    <a:pt x="437" y="19"/>
                  </a:lnTo>
                  <a:lnTo>
                    <a:pt x="438" y="19"/>
                  </a:lnTo>
                  <a:lnTo>
                    <a:pt x="439" y="18"/>
                  </a:lnTo>
                  <a:lnTo>
                    <a:pt x="440" y="18"/>
                  </a:lnTo>
                  <a:lnTo>
                    <a:pt x="441" y="18"/>
                  </a:lnTo>
                  <a:lnTo>
                    <a:pt x="442" y="17"/>
                  </a:lnTo>
                  <a:lnTo>
                    <a:pt x="443" y="17"/>
                  </a:lnTo>
                  <a:lnTo>
                    <a:pt x="444" y="16"/>
                  </a:lnTo>
                  <a:lnTo>
                    <a:pt x="445" y="15"/>
                  </a:lnTo>
                  <a:lnTo>
                    <a:pt x="446" y="15"/>
                  </a:lnTo>
                  <a:lnTo>
                    <a:pt x="446" y="14"/>
                  </a:lnTo>
                  <a:lnTo>
                    <a:pt x="447" y="14"/>
                  </a:lnTo>
                  <a:lnTo>
                    <a:pt x="448" y="13"/>
                  </a:lnTo>
                  <a:lnTo>
                    <a:pt x="449" y="12"/>
                  </a:lnTo>
                  <a:lnTo>
                    <a:pt x="450" y="12"/>
                  </a:lnTo>
                  <a:lnTo>
                    <a:pt x="450" y="10"/>
                  </a:lnTo>
                  <a:lnTo>
                    <a:pt x="451" y="10"/>
                  </a:lnTo>
                  <a:lnTo>
                    <a:pt x="451" y="9"/>
                  </a:lnTo>
                  <a:lnTo>
                    <a:pt x="452" y="8"/>
                  </a:lnTo>
                  <a:lnTo>
                    <a:pt x="453" y="8"/>
                  </a:lnTo>
                  <a:lnTo>
                    <a:pt x="453" y="7"/>
                  </a:lnTo>
                  <a:lnTo>
                    <a:pt x="454" y="7"/>
                  </a:lnTo>
                  <a:lnTo>
                    <a:pt x="456" y="7"/>
                  </a:lnTo>
                  <a:lnTo>
                    <a:pt x="456" y="6"/>
                  </a:lnTo>
                  <a:lnTo>
                    <a:pt x="457" y="6"/>
                  </a:lnTo>
                  <a:lnTo>
                    <a:pt x="458" y="5"/>
                  </a:lnTo>
                  <a:lnTo>
                    <a:pt x="458" y="4"/>
                  </a:lnTo>
                  <a:lnTo>
                    <a:pt x="459" y="2"/>
                  </a:lnTo>
                  <a:lnTo>
                    <a:pt x="460" y="1"/>
                  </a:lnTo>
                  <a:lnTo>
                    <a:pt x="460" y="2"/>
                  </a:lnTo>
                  <a:lnTo>
                    <a:pt x="461" y="2"/>
                  </a:lnTo>
                  <a:lnTo>
                    <a:pt x="460" y="1"/>
                  </a:lnTo>
                  <a:lnTo>
                    <a:pt x="461" y="0"/>
                  </a:lnTo>
                  <a:lnTo>
                    <a:pt x="462" y="0"/>
                  </a:lnTo>
                  <a:lnTo>
                    <a:pt x="463" y="0"/>
                  </a:lnTo>
                  <a:close/>
                </a:path>
              </a:pathLst>
            </a:custGeom>
            <a:solidFill>
              <a:schemeClr val="tx2">
                <a:lumMod val="90000"/>
                <a:lumOff val="10000"/>
              </a:schemeClr>
            </a:solidFill>
            <a:ln w="9525">
              <a:solidFill>
                <a:srgbClr val="FFFFFF"/>
              </a:solidFill>
              <a:round/>
              <a:headEnd/>
              <a:tailEnd/>
            </a:ln>
          </p:spPr>
          <p:txBody>
            <a:bodyPr/>
            <a:lstStyle/>
            <a:p>
              <a:pPr>
                <a:defRPr/>
              </a:pPr>
              <a:endParaRPr lang="en-US">
                <a:solidFill>
                  <a:schemeClr val="tx2">
                    <a:lumMod val="10000"/>
                    <a:lumOff val="90000"/>
                  </a:schemeClr>
                </a:solidFill>
                <a:cs typeface="+mn-cs"/>
              </a:endParaRPr>
            </a:p>
          </p:txBody>
        </p:sp>
        <p:sp>
          <p:nvSpPr>
            <p:cNvPr id="50" name="Freeform 6"/>
            <p:cNvSpPr>
              <a:spLocks noEditPoints="1"/>
            </p:cNvSpPr>
            <p:nvPr/>
          </p:nvSpPr>
          <p:spPr bwMode="auto">
            <a:xfrm>
              <a:off x="3498" y="711"/>
              <a:ext cx="758" cy="779"/>
            </a:xfrm>
            <a:custGeom>
              <a:avLst/>
              <a:gdLst>
                <a:gd name="T0" fmla="*/ 308 w 758"/>
                <a:gd name="T1" fmla="*/ 49 h 778"/>
                <a:gd name="T2" fmla="*/ 335 w 758"/>
                <a:gd name="T3" fmla="*/ 83 h 778"/>
                <a:gd name="T4" fmla="*/ 382 w 758"/>
                <a:gd name="T5" fmla="*/ 78 h 778"/>
                <a:gd name="T6" fmla="*/ 425 w 758"/>
                <a:gd name="T7" fmla="*/ 84 h 778"/>
                <a:gd name="T8" fmla="*/ 460 w 758"/>
                <a:gd name="T9" fmla="*/ 60 h 778"/>
                <a:gd name="T10" fmla="*/ 497 w 758"/>
                <a:gd name="T11" fmla="*/ 69 h 778"/>
                <a:gd name="T12" fmla="*/ 539 w 758"/>
                <a:gd name="T13" fmla="*/ 82 h 778"/>
                <a:gd name="T14" fmla="*/ 578 w 758"/>
                <a:gd name="T15" fmla="*/ 77 h 778"/>
                <a:gd name="T16" fmla="*/ 618 w 758"/>
                <a:gd name="T17" fmla="*/ 60 h 778"/>
                <a:gd name="T18" fmla="*/ 640 w 758"/>
                <a:gd name="T19" fmla="*/ 30 h 778"/>
                <a:gd name="T20" fmla="*/ 670 w 758"/>
                <a:gd name="T21" fmla="*/ 3 h 778"/>
                <a:gd name="T22" fmla="*/ 714 w 758"/>
                <a:gd name="T23" fmla="*/ 5 h 778"/>
                <a:gd name="T24" fmla="*/ 752 w 758"/>
                <a:gd name="T25" fmla="*/ 26 h 778"/>
                <a:gd name="T26" fmla="*/ 746 w 758"/>
                <a:gd name="T27" fmla="*/ 105 h 778"/>
                <a:gd name="T28" fmla="*/ 737 w 758"/>
                <a:gd name="T29" fmla="*/ 157 h 778"/>
                <a:gd name="T30" fmla="*/ 709 w 758"/>
                <a:gd name="T31" fmla="*/ 181 h 778"/>
                <a:gd name="T32" fmla="*/ 695 w 758"/>
                <a:gd name="T33" fmla="*/ 207 h 778"/>
                <a:gd name="T34" fmla="*/ 678 w 758"/>
                <a:gd name="T35" fmla="*/ 237 h 778"/>
                <a:gd name="T36" fmla="*/ 676 w 758"/>
                <a:gd name="T37" fmla="*/ 263 h 778"/>
                <a:gd name="T38" fmla="*/ 674 w 758"/>
                <a:gd name="T39" fmla="*/ 295 h 778"/>
                <a:gd name="T40" fmla="*/ 657 w 758"/>
                <a:gd name="T41" fmla="*/ 326 h 778"/>
                <a:gd name="T42" fmla="*/ 689 w 758"/>
                <a:gd name="T43" fmla="*/ 347 h 778"/>
                <a:gd name="T44" fmla="*/ 705 w 758"/>
                <a:gd name="T45" fmla="*/ 359 h 778"/>
                <a:gd name="T46" fmla="*/ 695 w 758"/>
                <a:gd name="T47" fmla="*/ 383 h 778"/>
                <a:gd name="T48" fmla="*/ 690 w 758"/>
                <a:gd name="T49" fmla="*/ 415 h 778"/>
                <a:gd name="T50" fmla="*/ 699 w 758"/>
                <a:gd name="T51" fmla="*/ 447 h 778"/>
                <a:gd name="T52" fmla="*/ 708 w 758"/>
                <a:gd name="T53" fmla="*/ 478 h 778"/>
                <a:gd name="T54" fmla="*/ 720 w 758"/>
                <a:gd name="T55" fmla="*/ 506 h 778"/>
                <a:gd name="T56" fmla="*/ 741 w 758"/>
                <a:gd name="T57" fmla="*/ 529 h 778"/>
                <a:gd name="T58" fmla="*/ 712 w 758"/>
                <a:gd name="T59" fmla="*/ 539 h 778"/>
                <a:gd name="T60" fmla="*/ 685 w 758"/>
                <a:gd name="T61" fmla="*/ 553 h 778"/>
                <a:gd name="T62" fmla="*/ 653 w 758"/>
                <a:gd name="T63" fmla="*/ 563 h 778"/>
                <a:gd name="T64" fmla="*/ 624 w 758"/>
                <a:gd name="T65" fmla="*/ 557 h 778"/>
                <a:gd name="T66" fmla="*/ 595 w 758"/>
                <a:gd name="T67" fmla="*/ 562 h 778"/>
                <a:gd name="T68" fmla="*/ 577 w 758"/>
                <a:gd name="T69" fmla="*/ 576 h 778"/>
                <a:gd name="T70" fmla="*/ 552 w 758"/>
                <a:gd name="T71" fmla="*/ 599 h 778"/>
                <a:gd name="T72" fmla="*/ 525 w 758"/>
                <a:gd name="T73" fmla="*/ 616 h 778"/>
                <a:gd name="T74" fmla="*/ 498 w 758"/>
                <a:gd name="T75" fmla="*/ 625 h 778"/>
                <a:gd name="T76" fmla="*/ 471 w 758"/>
                <a:gd name="T77" fmla="*/ 643 h 778"/>
                <a:gd name="T78" fmla="*/ 451 w 758"/>
                <a:gd name="T79" fmla="*/ 664 h 778"/>
                <a:gd name="T80" fmla="*/ 429 w 758"/>
                <a:gd name="T81" fmla="*/ 688 h 778"/>
                <a:gd name="T82" fmla="*/ 415 w 758"/>
                <a:gd name="T83" fmla="*/ 713 h 778"/>
                <a:gd name="T84" fmla="*/ 394 w 758"/>
                <a:gd name="T85" fmla="*/ 734 h 778"/>
                <a:gd name="T86" fmla="*/ 365 w 758"/>
                <a:gd name="T87" fmla="*/ 745 h 778"/>
                <a:gd name="T88" fmla="*/ 351 w 758"/>
                <a:gd name="T89" fmla="*/ 761 h 778"/>
                <a:gd name="T90" fmla="*/ 323 w 758"/>
                <a:gd name="T91" fmla="*/ 770 h 778"/>
                <a:gd name="T92" fmla="*/ 268 w 758"/>
                <a:gd name="T93" fmla="*/ 738 h 778"/>
                <a:gd name="T94" fmla="*/ 268 w 758"/>
                <a:gd name="T95" fmla="*/ 616 h 778"/>
                <a:gd name="T96" fmla="*/ 163 w 758"/>
                <a:gd name="T97" fmla="*/ 486 h 778"/>
                <a:gd name="T98" fmla="*/ 52 w 758"/>
                <a:gd name="T99" fmla="*/ 408 h 778"/>
                <a:gd name="T100" fmla="*/ 35 w 758"/>
                <a:gd name="T101" fmla="*/ 366 h 778"/>
                <a:gd name="T102" fmla="*/ 32 w 758"/>
                <a:gd name="T103" fmla="*/ 319 h 778"/>
                <a:gd name="T104" fmla="*/ 28 w 758"/>
                <a:gd name="T105" fmla="*/ 266 h 778"/>
                <a:gd name="T106" fmla="*/ 11 w 758"/>
                <a:gd name="T107" fmla="*/ 221 h 778"/>
                <a:gd name="T108" fmla="*/ 0 w 758"/>
                <a:gd name="T109" fmla="*/ 171 h 778"/>
                <a:gd name="T110" fmla="*/ 23 w 758"/>
                <a:gd name="T111" fmla="*/ 129 h 778"/>
                <a:gd name="T112" fmla="*/ 47 w 758"/>
                <a:gd name="T113" fmla="*/ 88 h 778"/>
                <a:gd name="T114" fmla="*/ 155 w 758"/>
                <a:gd name="T115" fmla="*/ 59 h 778"/>
                <a:gd name="T116" fmla="*/ 217 w 758"/>
                <a:gd name="T117" fmla="*/ 63 h 778"/>
                <a:gd name="T118" fmla="*/ 249 w 758"/>
                <a:gd name="T119" fmla="*/ 42 h 778"/>
                <a:gd name="T120" fmla="*/ 36 w 758"/>
                <a:gd name="T121" fmla="*/ 134 h 778"/>
                <a:gd name="T122" fmla="*/ 49 w 758"/>
                <a:gd name="T123" fmla="*/ 132 h 778"/>
                <a:gd name="T124" fmla="*/ 76 w 758"/>
                <a:gd name="T125" fmla="*/ 145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8" h="778">
                  <a:moveTo>
                    <a:pt x="277" y="31"/>
                  </a:moveTo>
                  <a:lnTo>
                    <a:pt x="278" y="31"/>
                  </a:lnTo>
                  <a:lnTo>
                    <a:pt x="279" y="31"/>
                  </a:lnTo>
                  <a:lnTo>
                    <a:pt x="279" y="32"/>
                  </a:lnTo>
                  <a:lnTo>
                    <a:pt x="280" y="32"/>
                  </a:lnTo>
                  <a:lnTo>
                    <a:pt x="281" y="33"/>
                  </a:lnTo>
                  <a:lnTo>
                    <a:pt x="282" y="33"/>
                  </a:lnTo>
                  <a:lnTo>
                    <a:pt x="283" y="33"/>
                  </a:lnTo>
                  <a:lnTo>
                    <a:pt x="284" y="33"/>
                  </a:lnTo>
                  <a:lnTo>
                    <a:pt x="285" y="32"/>
                  </a:lnTo>
                  <a:lnTo>
                    <a:pt x="286" y="32"/>
                  </a:lnTo>
                  <a:lnTo>
                    <a:pt x="288" y="32"/>
                  </a:lnTo>
                  <a:lnTo>
                    <a:pt x="289" y="33"/>
                  </a:lnTo>
                  <a:lnTo>
                    <a:pt x="290" y="33"/>
                  </a:lnTo>
                  <a:lnTo>
                    <a:pt x="290" y="34"/>
                  </a:lnTo>
                  <a:lnTo>
                    <a:pt x="291" y="34"/>
                  </a:lnTo>
                  <a:lnTo>
                    <a:pt x="292" y="35"/>
                  </a:lnTo>
                  <a:lnTo>
                    <a:pt x="293" y="36"/>
                  </a:lnTo>
                  <a:lnTo>
                    <a:pt x="293" y="37"/>
                  </a:lnTo>
                  <a:lnTo>
                    <a:pt x="294" y="37"/>
                  </a:lnTo>
                  <a:lnTo>
                    <a:pt x="294" y="38"/>
                  </a:lnTo>
                  <a:lnTo>
                    <a:pt x="294" y="39"/>
                  </a:lnTo>
                  <a:lnTo>
                    <a:pt x="293" y="40"/>
                  </a:lnTo>
                  <a:lnTo>
                    <a:pt x="293" y="41"/>
                  </a:lnTo>
                  <a:lnTo>
                    <a:pt x="293" y="42"/>
                  </a:lnTo>
                  <a:lnTo>
                    <a:pt x="292" y="44"/>
                  </a:lnTo>
                  <a:lnTo>
                    <a:pt x="292" y="45"/>
                  </a:lnTo>
                  <a:lnTo>
                    <a:pt x="293" y="45"/>
                  </a:lnTo>
                  <a:lnTo>
                    <a:pt x="294" y="45"/>
                  </a:lnTo>
                  <a:lnTo>
                    <a:pt x="294" y="46"/>
                  </a:lnTo>
                  <a:lnTo>
                    <a:pt x="295" y="46"/>
                  </a:lnTo>
                  <a:lnTo>
                    <a:pt x="296" y="46"/>
                  </a:lnTo>
                  <a:lnTo>
                    <a:pt x="296" y="47"/>
                  </a:lnTo>
                  <a:lnTo>
                    <a:pt x="297" y="47"/>
                  </a:lnTo>
                  <a:lnTo>
                    <a:pt x="298" y="47"/>
                  </a:lnTo>
                  <a:lnTo>
                    <a:pt x="299" y="48"/>
                  </a:lnTo>
                  <a:lnTo>
                    <a:pt x="300" y="47"/>
                  </a:lnTo>
                  <a:lnTo>
                    <a:pt x="301" y="47"/>
                  </a:lnTo>
                  <a:lnTo>
                    <a:pt x="302" y="47"/>
                  </a:lnTo>
                  <a:lnTo>
                    <a:pt x="303" y="47"/>
                  </a:lnTo>
                  <a:lnTo>
                    <a:pt x="304" y="47"/>
                  </a:lnTo>
                  <a:lnTo>
                    <a:pt x="305" y="48"/>
                  </a:lnTo>
                  <a:lnTo>
                    <a:pt x="306" y="48"/>
                  </a:lnTo>
                  <a:lnTo>
                    <a:pt x="307" y="49"/>
                  </a:lnTo>
                  <a:lnTo>
                    <a:pt x="308" y="49"/>
                  </a:lnTo>
                  <a:lnTo>
                    <a:pt x="309" y="50"/>
                  </a:lnTo>
                  <a:lnTo>
                    <a:pt x="310" y="50"/>
                  </a:lnTo>
                  <a:lnTo>
                    <a:pt x="311" y="50"/>
                  </a:lnTo>
                  <a:lnTo>
                    <a:pt x="313" y="51"/>
                  </a:lnTo>
                  <a:lnTo>
                    <a:pt x="314" y="52"/>
                  </a:lnTo>
                  <a:lnTo>
                    <a:pt x="315" y="52"/>
                  </a:lnTo>
                  <a:lnTo>
                    <a:pt x="316" y="53"/>
                  </a:lnTo>
                  <a:lnTo>
                    <a:pt x="317" y="53"/>
                  </a:lnTo>
                  <a:lnTo>
                    <a:pt x="318" y="54"/>
                  </a:lnTo>
                  <a:lnTo>
                    <a:pt x="319" y="54"/>
                  </a:lnTo>
                  <a:lnTo>
                    <a:pt x="320" y="54"/>
                  </a:lnTo>
                  <a:lnTo>
                    <a:pt x="322" y="55"/>
                  </a:lnTo>
                  <a:lnTo>
                    <a:pt x="323" y="55"/>
                  </a:lnTo>
                  <a:lnTo>
                    <a:pt x="324" y="55"/>
                  </a:lnTo>
                  <a:lnTo>
                    <a:pt x="324" y="56"/>
                  </a:lnTo>
                  <a:lnTo>
                    <a:pt x="325" y="57"/>
                  </a:lnTo>
                  <a:lnTo>
                    <a:pt x="325" y="58"/>
                  </a:lnTo>
                  <a:lnTo>
                    <a:pt x="326" y="58"/>
                  </a:lnTo>
                  <a:lnTo>
                    <a:pt x="327" y="59"/>
                  </a:lnTo>
                  <a:lnTo>
                    <a:pt x="328" y="59"/>
                  </a:lnTo>
                  <a:lnTo>
                    <a:pt x="329" y="59"/>
                  </a:lnTo>
                  <a:lnTo>
                    <a:pt x="330" y="59"/>
                  </a:lnTo>
                  <a:lnTo>
                    <a:pt x="330" y="60"/>
                  </a:lnTo>
                  <a:lnTo>
                    <a:pt x="331" y="61"/>
                  </a:lnTo>
                  <a:lnTo>
                    <a:pt x="332" y="62"/>
                  </a:lnTo>
                  <a:lnTo>
                    <a:pt x="332" y="63"/>
                  </a:lnTo>
                  <a:lnTo>
                    <a:pt x="332" y="64"/>
                  </a:lnTo>
                  <a:lnTo>
                    <a:pt x="332" y="66"/>
                  </a:lnTo>
                  <a:lnTo>
                    <a:pt x="332" y="67"/>
                  </a:lnTo>
                  <a:lnTo>
                    <a:pt x="332" y="69"/>
                  </a:lnTo>
                  <a:lnTo>
                    <a:pt x="332" y="70"/>
                  </a:lnTo>
                  <a:lnTo>
                    <a:pt x="332" y="71"/>
                  </a:lnTo>
                  <a:lnTo>
                    <a:pt x="332" y="72"/>
                  </a:lnTo>
                  <a:lnTo>
                    <a:pt x="332" y="73"/>
                  </a:lnTo>
                  <a:lnTo>
                    <a:pt x="332" y="74"/>
                  </a:lnTo>
                  <a:lnTo>
                    <a:pt x="332" y="75"/>
                  </a:lnTo>
                  <a:lnTo>
                    <a:pt x="332" y="76"/>
                  </a:lnTo>
                  <a:lnTo>
                    <a:pt x="332" y="77"/>
                  </a:lnTo>
                  <a:lnTo>
                    <a:pt x="332" y="78"/>
                  </a:lnTo>
                  <a:lnTo>
                    <a:pt x="333" y="78"/>
                  </a:lnTo>
                  <a:lnTo>
                    <a:pt x="333" y="79"/>
                  </a:lnTo>
                  <a:lnTo>
                    <a:pt x="334" y="79"/>
                  </a:lnTo>
                  <a:lnTo>
                    <a:pt x="334" y="81"/>
                  </a:lnTo>
                  <a:lnTo>
                    <a:pt x="334" y="83"/>
                  </a:lnTo>
                  <a:lnTo>
                    <a:pt x="335" y="83"/>
                  </a:lnTo>
                  <a:lnTo>
                    <a:pt x="336" y="83"/>
                  </a:lnTo>
                  <a:lnTo>
                    <a:pt x="339" y="83"/>
                  </a:lnTo>
                  <a:lnTo>
                    <a:pt x="340" y="83"/>
                  </a:lnTo>
                  <a:lnTo>
                    <a:pt x="341" y="83"/>
                  </a:lnTo>
                  <a:lnTo>
                    <a:pt x="342" y="82"/>
                  </a:lnTo>
                  <a:lnTo>
                    <a:pt x="343" y="82"/>
                  </a:lnTo>
                  <a:lnTo>
                    <a:pt x="344" y="81"/>
                  </a:lnTo>
                  <a:lnTo>
                    <a:pt x="345" y="81"/>
                  </a:lnTo>
                  <a:lnTo>
                    <a:pt x="346" y="82"/>
                  </a:lnTo>
                  <a:lnTo>
                    <a:pt x="347" y="82"/>
                  </a:lnTo>
                  <a:lnTo>
                    <a:pt x="348" y="83"/>
                  </a:lnTo>
                  <a:lnTo>
                    <a:pt x="349" y="83"/>
                  </a:lnTo>
                  <a:lnTo>
                    <a:pt x="350" y="83"/>
                  </a:lnTo>
                  <a:lnTo>
                    <a:pt x="351" y="83"/>
                  </a:lnTo>
                  <a:lnTo>
                    <a:pt x="352" y="83"/>
                  </a:lnTo>
                  <a:lnTo>
                    <a:pt x="353" y="83"/>
                  </a:lnTo>
                  <a:lnTo>
                    <a:pt x="354" y="83"/>
                  </a:lnTo>
                  <a:lnTo>
                    <a:pt x="355" y="83"/>
                  </a:lnTo>
                  <a:lnTo>
                    <a:pt x="356" y="82"/>
                  </a:lnTo>
                  <a:lnTo>
                    <a:pt x="357" y="82"/>
                  </a:lnTo>
                  <a:lnTo>
                    <a:pt x="358" y="81"/>
                  </a:lnTo>
                  <a:lnTo>
                    <a:pt x="359" y="81"/>
                  </a:lnTo>
                  <a:lnTo>
                    <a:pt x="360" y="81"/>
                  </a:lnTo>
                  <a:lnTo>
                    <a:pt x="361" y="81"/>
                  </a:lnTo>
                  <a:lnTo>
                    <a:pt x="363" y="81"/>
                  </a:lnTo>
                  <a:lnTo>
                    <a:pt x="365" y="81"/>
                  </a:lnTo>
                  <a:lnTo>
                    <a:pt x="366" y="81"/>
                  </a:lnTo>
                  <a:lnTo>
                    <a:pt x="367" y="81"/>
                  </a:lnTo>
                  <a:lnTo>
                    <a:pt x="368" y="81"/>
                  </a:lnTo>
                  <a:lnTo>
                    <a:pt x="368" y="80"/>
                  </a:lnTo>
                  <a:lnTo>
                    <a:pt x="369" y="80"/>
                  </a:lnTo>
                  <a:lnTo>
                    <a:pt x="369" y="79"/>
                  </a:lnTo>
                  <a:lnTo>
                    <a:pt x="370" y="78"/>
                  </a:lnTo>
                  <a:lnTo>
                    <a:pt x="371" y="78"/>
                  </a:lnTo>
                  <a:lnTo>
                    <a:pt x="372" y="78"/>
                  </a:lnTo>
                  <a:lnTo>
                    <a:pt x="373" y="78"/>
                  </a:lnTo>
                  <a:lnTo>
                    <a:pt x="374" y="79"/>
                  </a:lnTo>
                  <a:lnTo>
                    <a:pt x="375" y="79"/>
                  </a:lnTo>
                  <a:lnTo>
                    <a:pt x="376" y="79"/>
                  </a:lnTo>
                  <a:lnTo>
                    <a:pt x="377" y="79"/>
                  </a:lnTo>
                  <a:lnTo>
                    <a:pt x="378" y="79"/>
                  </a:lnTo>
                  <a:lnTo>
                    <a:pt x="379" y="79"/>
                  </a:lnTo>
                  <a:lnTo>
                    <a:pt x="380" y="79"/>
                  </a:lnTo>
                  <a:lnTo>
                    <a:pt x="381" y="78"/>
                  </a:lnTo>
                  <a:lnTo>
                    <a:pt x="382" y="78"/>
                  </a:lnTo>
                  <a:lnTo>
                    <a:pt x="383" y="78"/>
                  </a:lnTo>
                  <a:lnTo>
                    <a:pt x="384" y="78"/>
                  </a:lnTo>
                  <a:lnTo>
                    <a:pt x="385" y="78"/>
                  </a:lnTo>
                  <a:lnTo>
                    <a:pt x="386" y="78"/>
                  </a:lnTo>
                  <a:lnTo>
                    <a:pt x="388" y="78"/>
                  </a:lnTo>
                  <a:lnTo>
                    <a:pt x="389" y="78"/>
                  </a:lnTo>
                  <a:lnTo>
                    <a:pt x="390" y="78"/>
                  </a:lnTo>
                  <a:lnTo>
                    <a:pt x="391" y="79"/>
                  </a:lnTo>
                  <a:lnTo>
                    <a:pt x="392" y="79"/>
                  </a:lnTo>
                  <a:lnTo>
                    <a:pt x="393" y="80"/>
                  </a:lnTo>
                  <a:lnTo>
                    <a:pt x="393" y="81"/>
                  </a:lnTo>
                  <a:lnTo>
                    <a:pt x="393" y="82"/>
                  </a:lnTo>
                  <a:lnTo>
                    <a:pt x="393" y="83"/>
                  </a:lnTo>
                  <a:lnTo>
                    <a:pt x="394" y="83"/>
                  </a:lnTo>
                  <a:lnTo>
                    <a:pt x="394" y="84"/>
                  </a:lnTo>
                  <a:lnTo>
                    <a:pt x="395" y="85"/>
                  </a:lnTo>
                  <a:lnTo>
                    <a:pt x="396" y="86"/>
                  </a:lnTo>
                  <a:lnTo>
                    <a:pt x="397" y="86"/>
                  </a:lnTo>
                  <a:lnTo>
                    <a:pt x="398" y="87"/>
                  </a:lnTo>
                  <a:lnTo>
                    <a:pt x="399" y="87"/>
                  </a:lnTo>
                  <a:lnTo>
                    <a:pt x="400" y="88"/>
                  </a:lnTo>
                  <a:lnTo>
                    <a:pt x="401" y="89"/>
                  </a:lnTo>
                  <a:lnTo>
                    <a:pt x="402" y="89"/>
                  </a:lnTo>
                  <a:lnTo>
                    <a:pt x="403" y="89"/>
                  </a:lnTo>
                  <a:lnTo>
                    <a:pt x="404" y="89"/>
                  </a:lnTo>
                  <a:lnTo>
                    <a:pt x="405" y="88"/>
                  </a:lnTo>
                  <a:lnTo>
                    <a:pt x="406" y="88"/>
                  </a:lnTo>
                  <a:lnTo>
                    <a:pt x="407" y="88"/>
                  </a:lnTo>
                  <a:lnTo>
                    <a:pt x="407" y="87"/>
                  </a:lnTo>
                  <a:lnTo>
                    <a:pt x="408" y="87"/>
                  </a:lnTo>
                  <a:lnTo>
                    <a:pt x="409" y="86"/>
                  </a:lnTo>
                  <a:lnTo>
                    <a:pt x="410" y="86"/>
                  </a:lnTo>
                  <a:lnTo>
                    <a:pt x="411" y="86"/>
                  </a:lnTo>
                  <a:lnTo>
                    <a:pt x="413" y="86"/>
                  </a:lnTo>
                  <a:lnTo>
                    <a:pt x="414" y="86"/>
                  </a:lnTo>
                  <a:lnTo>
                    <a:pt x="415" y="86"/>
                  </a:lnTo>
                  <a:lnTo>
                    <a:pt x="416" y="86"/>
                  </a:lnTo>
                  <a:lnTo>
                    <a:pt x="417" y="85"/>
                  </a:lnTo>
                  <a:lnTo>
                    <a:pt x="418" y="85"/>
                  </a:lnTo>
                  <a:lnTo>
                    <a:pt x="419" y="85"/>
                  </a:lnTo>
                  <a:lnTo>
                    <a:pt x="420" y="85"/>
                  </a:lnTo>
                  <a:lnTo>
                    <a:pt x="421" y="85"/>
                  </a:lnTo>
                  <a:lnTo>
                    <a:pt x="423" y="85"/>
                  </a:lnTo>
                  <a:lnTo>
                    <a:pt x="424" y="85"/>
                  </a:lnTo>
                  <a:lnTo>
                    <a:pt x="425" y="84"/>
                  </a:lnTo>
                  <a:lnTo>
                    <a:pt x="426" y="83"/>
                  </a:lnTo>
                  <a:lnTo>
                    <a:pt x="426" y="82"/>
                  </a:lnTo>
                  <a:lnTo>
                    <a:pt x="426" y="81"/>
                  </a:lnTo>
                  <a:lnTo>
                    <a:pt x="427" y="81"/>
                  </a:lnTo>
                  <a:lnTo>
                    <a:pt x="427" y="80"/>
                  </a:lnTo>
                  <a:lnTo>
                    <a:pt x="428" y="80"/>
                  </a:lnTo>
                  <a:lnTo>
                    <a:pt x="429" y="80"/>
                  </a:lnTo>
                  <a:lnTo>
                    <a:pt x="430" y="79"/>
                  </a:lnTo>
                  <a:lnTo>
                    <a:pt x="431" y="79"/>
                  </a:lnTo>
                  <a:lnTo>
                    <a:pt x="432" y="79"/>
                  </a:lnTo>
                  <a:lnTo>
                    <a:pt x="433" y="79"/>
                  </a:lnTo>
                  <a:lnTo>
                    <a:pt x="434" y="78"/>
                  </a:lnTo>
                  <a:lnTo>
                    <a:pt x="435" y="77"/>
                  </a:lnTo>
                  <a:lnTo>
                    <a:pt x="436" y="77"/>
                  </a:lnTo>
                  <a:lnTo>
                    <a:pt x="436" y="76"/>
                  </a:lnTo>
                  <a:lnTo>
                    <a:pt x="438" y="75"/>
                  </a:lnTo>
                  <a:lnTo>
                    <a:pt x="439" y="74"/>
                  </a:lnTo>
                  <a:lnTo>
                    <a:pt x="440" y="74"/>
                  </a:lnTo>
                  <a:lnTo>
                    <a:pt x="440" y="73"/>
                  </a:lnTo>
                  <a:lnTo>
                    <a:pt x="441" y="73"/>
                  </a:lnTo>
                  <a:lnTo>
                    <a:pt x="441" y="72"/>
                  </a:lnTo>
                  <a:lnTo>
                    <a:pt x="441" y="71"/>
                  </a:lnTo>
                  <a:lnTo>
                    <a:pt x="442" y="70"/>
                  </a:lnTo>
                  <a:lnTo>
                    <a:pt x="442" y="69"/>
                  </a:lnTo>
                  <a:lnTo>
                    <a:pt x="443" y="69"/>
                  </a:lnTo>
                  <a:lnTo>
                    <a:pt x="444" y="69"/>
                  </a:lnTo>
                  <a:lnTo>
                    <a:pt x="444" y="67"/>
                  </a:lnTo>
                  <a:lnTo>
                    <a:pt x="445" y="66"/>
                  </a:lnTo>
                  <a:lnTo>
                    <a:pt x="446" y="65"/>
                  </a:lnTo>
                  <a:lnTo>
                    <a:pt x="446" y="64"/>
                  </a:lnTo>
                  <a:lnTo>
                    <a:pt x="447" y="63"/>
                  </a:lnTo>
                  <a:lnTo>
                    <a:pt x="447" y="62"/>
                  </a:lnTo>
                  <a:lnTo>
                    <a:pt x="448" y="61"/>
                  </a:lnTo>
                  <a:lnTo>
                    <a:pt x="449" y="60"/>
                  </a:lnTo>
                  <a:lnTo>
                    <a:pt x="450" y="59"/>
                  </a:lnTo>
                  <a:lnTo>
                    <a:pt x="451" y="58"/>
                  </a:lnTo>
                  <a:lnTo>
                    <a:pt x="452" y="58"/>
                  </a:lnTo>
                  <a:lnTo>
                    <a:pt x="453" y="58"/>
                  </a:lnTo>
                  <a:lnTo>
                    <a:pt x="454" y="58"/>
                  </a:lnTo>
                  <a:lnTo>
                    <a:pt x="455" y="58"/>
                  </a:lnTo>
                  <a:lnTo>
                    <a:pt x="456" y="58"/>
                  </a:lnTo>
                  <a:lnTo>
                    <a:pt x="457" y="58"/>
                  </a:lnTo>
                  <a:lnTo>
                    <a:pt x="458" y="58"/>
                  </a:lnTo>
                  <a:lnTo>
                    <a:pt x="459" y="59"/>
                  </a:lnTo>
                  <a:lnTo>
                    <a:pt x="460" y="60"/>
                  </a:lnTo>
                  <a:lnTo>
                    <a:pt x="461" y="61"/>
                  </a:lnTo>
                  <a:lnTo>
                    <a:pt x="463" y="61"/>
                  </a:lnTo>
                  <a:lnTo>
                    <a:pt x="464" y="62"/>
                  </a:lnTo>
                  <a:lnTo>
                    <a:pt x="465" y="62"/>
                  </a:lnTo>
                  <a:lnTo>
                    <a:pt x="466" y="62"/>
                  </a:lnTo>
                  <a:lnTo>
                    <a:pt x="467" y="62"/>
                  </a:lnTo>
                  <a:lnTo>
                    <a:pt x="468" y="62"/>
                  </a:lnTo>
                  <a:lnTo>
                    <a:pt x="469" y="61"/>
                  </a:lnTo>
                  <a:lnTo>
                    <a:pt x="470" y="62"/>
                  </a:lnTo>
                  <a:lnTo>
                    <a:pt x="471" y="62"/>
                  </a:lnTo>
                  <a:lnTo>
                    <a:pt x="472" y="62"/>
                  </a:lnTo>
                  <a:lnTo>
                    <a:pt x="473" y="62"/>
                  </a:lnTo>
                  <a:lnTo>
                    <a:pt x="474" y="61"/>
                  </a:lnTo>
                  <a:lnTo>
                    <a:pt x="475" y="61"/>
                  </a:lnTo>
                  <a:lnTo>
                    <a:pt x="476" y="61"/>
                  </a:lnTo>
                  <a:lnTo>
                    <a:pt x="477" y="62"/>
                  </a:lnTo>
                  <a:lnTo>
                    <a:pt x="478" y="62"/>
                  </a:lnTo>
                  <a:lnTo>
                    <a:pt x="479" y="62"/>
                  </a:lnTo>
                  <a:lnTo>
                    <a:pt x="480" y="61"/>
                  </a:lnTo>
                  <a:lnTo>
                    <a:pt x="481" y="61"/>
                  </a:lnTo>
                  <a:lnTo>
                    <a:pt x="482" y="61"/>
                  </a:lnTo>
                  <a:lnTo>
                    <a:pt x="483" y="62"/>
                  </a:lnTo>
                  <a:lnTo>
                    <a:pt x="484" y="62"/>
                  </a:lnTo>
                  <a:lnTo>
                    <a:pt x="484" y="61"/>
                  </a:lnTo>
                  <a:lnTo>
                    <a:pt x="485" y="61"/>
                  </a:lnTo>
                  <a:lnTo>
                    <a:pt x="486" y="61"/>
                  </a:lnTo>
                  <a:lnTo>
                    <a:pt x="486" y="60"/>
                  </a:lnTo>
                  <a:lnTo>
                    <a:pt x="486" y="59"/>
                  </a:lnTo>
                  <a:lnTo>
                    <a:pt x="488" y="58"/>
                  </a:lnTo>
                  <a:lnTo>
                    <a:pt x="488" y="57"/>
                  </a:lnTo>
                  <a:lnTo>
                    <a:pt x="489" y="57"/>
                  </a:lnTo>
                  <a:lnTo>
                    <a:pt x="490" y="58"/>
                  </a:lnTo>
                  <a:lnTo>
                    <a:pt x="490" y="59"/>
                  </a:lnTo>
                  <a:lnTo>
                    <a:pt x="491" y="59"/>
                  </a:lnTo>
                  <a:lnTo>
                    <a:pt x="491" y="60"/>
                  </a:lnTo>
                  <a:lnTo>
                    <a:pt x="492" y="61"/>
                  </a:lnTo>
                  <a:lnTo>
                    <a:pt x="493" y="62"/>
                  </a:lnTo>
                  <a:lnTo>
                    <a:pt x="493" y="63"/>
                  </a:lnTo>
                  <a:lnTo>
                    <a:pt x="493" y="64"/>
                  </a:lnTo>
                  <a:lnTo>
                    <a:pt x="494" y="64"/>
                  </a:lnTo>
                  <a:lnTo>
                    <a:pt x="494" y="65"/>
                  </a:lnTo>
                  <a:lnTo>
                    <a:pt x="495" y="66"/>
                  </a:lnTo>
                  <a:lnTo>
                    <a:pt x="496" y="66"/>
                  </a:lnTo>
                  <a:lnTo>
                    <a:pt x="496" y="67"/>
                  </a:lnTo>
                  <a:lnTo>
                    <a:pt x="497" y="69"/>
                  </a:lnTo>
                  <a:lnTo>
                    <a:pt x="497" y="70"/>
                  </a:lnTo>
                  <a:lnTo>
                    <a:pt x="498" y="71"/>
                  </a:lnTo>
                  <a:lnTo>
                    <a:pt x="499" y="71"/>
                  </a:lnTo>
                  <a:lnTo>
                    <a:pt x="499" y="72"/>
                  </a:lnTo>
                  <a:lnTo>
                    <a:pt x="500" y="72"/>
                  </a:lnTo>
                  <a:lnTo>
                    <a:pt x="500" y="73"/>
                  </a:lnTo>
                  <a:lnTo>
                    <a:pt x="501" y="73"/>
                  </a:lnTo>
                  <a:lnTo>
                    <a:pt x="502" y="74"/>
                  </a:lnTo>
                  <a:lnTo>
                    <a:pt x="503" y="75"/>
                  </a:lnTo>
                  <a:lnTo>
                    <a:pt x="504" y="75"/>
                  </a:lnTo>
                  <a:lnTo>
                    <a:pt x="504" y="76"/>
                  </a:lnTo>
                  <a:lnTo>
                    <a:pt x="505" y="76"/>
                  </a:lnTo>
                  <a:lnTo>
                    <a:pt x="506" y="77"/>
                  </a:lnTo>
                  <a:lnTo>
                    <a:pt x="507" y="77"/>
                  </a:lnTo>
                  <a:lnTo>
                    <a:pt x="508" y="77"/>
                  </a:lnTo>
                  <a:lnTo>
                    <a:pt x="509" y="77"/>
                  </a:lnTo>
                  <a:lnTo>
                    <a:pt x="510" y="78"/>
                  </a:lnTo>
                  <a:lnTo>
                    <a:pt x="511" y="78"/>
                  </a:lnTo>
                  <a:lnTo>
                    <a:pt x="513" y="78"/>
                  </a:lnTo>
                  <a:lnTo>
                    <a:pt x="514" y="78"/>
                  </a:lnTo>
                  <a:lnTo>
                    <a:pt x="515" y="78"/>
                  </a:lnTo>
                  <a:lnTo>
                    <a:pt x="516" y="78"/>
                  </a:lnTo>
                  <a:lnTo>
                    <a:pt x="517" y="79"/>
                  </a:lnTo>
                  <a:lnTo>
                    <a:pt x="518" y="79"/>
                  </a:lnTo>
                  <a:lnTo>
                    <a:pt x="519" y="80"/>
                  </a:lnTo>
                  <a:lnTo>
                    <a:pt x="520" y="80"/>
                  </a:lnTo>
                  <a:lnTo>
                    <a:pt x="521" y="80"/>
                  </a:lnTo>
                  <a:lnTo>
                    <a:pt x="522" y="80"/>
                  </a:lnTo>
                  <a:lnTo>
                    <a:pt x="523" y="80"/>
                  </a:lnTo>
                  <a:lnTo>
                    <a:pt x="524" y="80"/>
                  </a:lnTo>
                  <a:lnTo>
                    <a:pt x="525" y="80"/>
                  </a:lnTo>
                  <a:lnTo>
                    <a:pt x="526" y="80"/>
                  </a:lnTo>
                  <a:lnTo>
                    <a:pt x="527" y="80"/>
                  </a:lnTo>
                  <a:lnTo>
                    <a:pt x="527" y="81"/>
                  </a:lnTo>
                  <a:lnTo>
                    <a:pt x="528" y="81"/>
                  </a:lnTo>
                  <a:lnTo>
                    <a:pt x="529" y="81"/>
                  </a:lnTo>
                  <a:lnTo>
                    <a:pt x="530" y="82"/>
                  </a:lnTo>
                  <a:lnTo>
                    <a:pt x="531" y="82"/>
                  </a:lnTo>
                  <a:lnTo>
                    <a:pt x="532" y="82"/>
                  </a:lnTo>
                  <a:lnTo>
                    <a:pt x="533" y="82"/>
                  </a:lnTo>
                  <a:lnTo>
                    <a:pt x="534" y="82"/>
                  </a:lnTo>
                  <a:lnTo>
                    <a:pt x="535" y="82"/>
                  </a:lnTo>
                  <a:lnTo>
                    <a:pt x="537" y="83"/>
                  </a:lnTo>
                  <a:lnTo>
                    <a:pt x="538" y="83"/>
                  </a:lnTo>
                  <a:lnTo>
                    <a:pt x="539" y="82"/>
                  </a:lnTo>
                  <a:lnTo>
                    <a:pt x="540" y="82"/>
                  </a:lnTo>
                  <a:lnTo>
                    <a:pt x="541" y="82"/>
                  </a:lnTo>
                  <a:lnTo>
                    <a:pt x="542" y="81"/>
                  </a:lnTo>
                  <a:lnTo>
                    <a:pt x="543" y="80"/>
                  </a:lnTo>
                  <a:lnTo>
                    <a:pt x="544" y="80"/>
                  </a:lnTo>
                  <a:lnTo>
                    <a:pt x="545" y="79"/>
                  </a:lnTo>
                  <a:lnTo>
                    <a:pt x="546" y="79"/>
                  </a:lnTo>
                  <a:lnTo>
                    <a:pt x="547" y="79"/>
                  </a:lnTo>
                  <a:lnTo>
                    <a:pt x="548" y="79"/>
                  </a:lnTo>
                  <a:lnTo>
                    <a:pt x="549" y="80"/>
                  </a:lnTo>
                  <a:lnTo>
                    <a:pt x="550" y="81"/>
                  </a:lnTo>
                  <a:lnTo>
                    <a:pt x="551" y="81"/>
                  </a:lnTo>
                  <a:lnTo>
                    <a:pt x="551" y="82"/>
                  </a:lnTo>
                  <a:lnTo>
                    <a:pt x="552" y="83"/>
                  </a:lnTo>
                  <a:lnTo>
                    <a:pt x="553" y="84"/>
                  </a:lnTo>
                  <a:lnTo>
                    <a:pt x="554" y="84"/>
                  </a:lnTo>
                  <a:lnTo>
                    <a:pt x="554" y="85"/>
                  </a:lnTo>
                  <a:lnTo>
                    <a:pt x="555" y="85"/>
                  </a:lnTo>
                  <a:lnTo>
                    <a:pt x="556" y="85"/>
                  </a:lnTo>
                  <a:lnTo>
                    <a:pt x="557" y="86"/>
                  </a:lnTo>
                  <a:lnTo>
                    <a:pt x="558" y="86"/>
                  </a:lnTo>
                  <a:lnTo>
                    <a:pt x="559" y="86"/>
                  </a:lnTo>
                  <a:lnTo>
                    <a:pt x="560" y="86"/>
                  </a:lnTo>
                  <a:lnTo>
                    <a:pt x="562" y="86"/>
                  </a:lnTo>
                  <a:lnTo>
                    <a:pt x="563" y="86"/>
                  </a:lnTo>
                  <a:lnTo>
                    <a:pt x="564" y="86"/>
                  </a:lnTo>
                  <a:lnTo>
                    <a:pt x="565" y="86"/>
                  </a:lnTo>
                  <a:lnTo>
                    <a:pt x="566" y="86"/>
                  </a:lnTo>
                  <a:lnTo>
                    <a:pt x="567" y="86"/>
                  </a:lnTo>
                  <a:lnTo>
                    <a:pt x="567" y="87"/>
                  </a:lnTo>
                  <a:lnTo>
                    <a:pt x="568" y="87"/>
                  </a:lnTo>
                  <a:lnTo>
                    <a:pt x="569" y="87"/>
                  </a:lnTo>
                  <a:lnTo>
                    <a:pt x="570" y="86"/>
                  </a:lnTo>
                  <a:lnTo>
                    <a:pt x="571" y="85"/>
                  </a:lnTo>
                  <a:lnTo>
                    <a:pt x="572" y="84"/>
                  </a:lnTo>
                  <a:lnTo>
                    <a:pt x="573" y="83"/>
                  </a:lnTo>
                  <a:lnTo>
                    <a:pt x="573" y="82"/>
                  </a:lnTo>
                  <a:lnTo>
                    <a:pt x="574" y="81"/>
                  </a:lnTo>
                  <a:lnTo>
                    <a:pt x="575" y="80"/>
                  </a:lnTo>
                  <a:lnTo>
                    <a:pt x="575" y="79"/>
                  </a:lnTo>
                  <a:lnTo>
                    <a:pt x="576" y="79"/>
                  </a:lnTo>
                  <a:lnTo>
                    <a:pt x="576" y="78"/>
                  </a:lnTo>
                  <a:lnTo>
                    <a:pt x="577" y="78"/>
                  </a:lnTo>
                  <a:lnTo>
                    <a:pt x="577" y="77"/>
                  </a:lnTo>
                  <a:lnTo>
                    <a:pt x="578" y="77"/>
                  </a:lnTo>
                  <a:lnTo>
                    <a:pt x="578" y="76"/>
                  </a:lnTo>
                  <a:lnTo>
                    <a:pt x="579" y="76"/>
                  </a:lnTo>
                  <a:lnTo>
                    <a:pt x="580" y="76"/>
                  </a:lnTo>
                  <a:lnTo>
                    <a:pt x="581" y="75"/>
                  </a:lnTo>
                  <a:lnTo>
                    <a:pt x="582" y="75"/>
                  </a:lnTo>
                  <a:lnTo>
                    <a:pt x="583" y="75"/>
                  </a:lnTo>
                  <a:lnTo>
                    <a:pt x="583" y="74"/>
                  </a:lnTo>
                  <a:lnTo>
                    <a:pt x="584" y="74"/>
                  </a:lnTo>
                  <a:lnTo>
                    <a:pt x="585" y="74"/>
                  </a:lnTo>
                  <a:lnTo>
                    <a:pt x="587" y="73"/>
                  </a:lnTo>
                  <a:lnTo>
                    <a:pt x="588" y="73"/>
                  </a:lnTo>
                  <a:lnTo>
                    <a:pt x="588" y="72"/>
                  </a:lnTo>
                  <a:lnTo>
                    <a:pt x="589" y="72"/>
                  </a:lnTo>
                  <a:lnTo>
                    <a:pt x="590" y="72"/>
                  </a:lnTo>
                  <a:lnTo>
                    <a:pt x="591" y="71"/>
                  </a:lnTo>
                  <a:lnTo>
                    <a:pt x="592" y="71"/>
                  </a:lnTo>
                  <a:lnTo>
                    <a:pt x="593" y="71"/>
                  </a:lnTo>
                  <a:lnTo>
                    <a:pt x="594" y="71"/>
                  </a:lnTo>
                  <a:lnTo>
                    <a:pt x="595" y="71"/>
                  </a:lnTo>
                  <a:lnTo>
                    <a:pt x="596" y="72"/>
                  </a:lnTo>
                  <a:lnTo>
                    <a:pt x="597" y="72"/>
                  </a:lnTo>
                  <a:lnTo>
                    <a:pt x="598" y="72"/>
                  </a:lnTo>
                  <a:lnTo>
                    <a:pt x="599" y="72"/>
                  </a:lnTo>
                  <a:lnTo>
                    <a:pt x="600" y="72"/>
                  </a:lnTo>
                  <a:lnTo>
                    <a:pt x="601" y="72"/>
                  </a:lnTo>
                  <a:lnTo>
                    <a:pt x="602" y="72"/>
                  </a:lnTo>
                  <a:lnTo>
                    <a:pt x="603" y="72"/>
                  </a:lnTo>
                  <a:lnTo>
                    <a:pt x="604" y="72"/>
                  </a:lnTo>
                  <a:lnTo>
                    <a:pt x="605" y="71"/>
                  </a:lnTo>
                  <a:lnTo>
                    <a:pt x="606" y="71"/>
                  </a:lnTo>
                  <a:lnTo>
                    <a:pt x="606" y="70"/>
                  </a:lnTo>
                  <a:lnTo>
                    <a:pt x="607" y="70"/>
                  </a:lnTo>
                  <a:lnTo>
                    <a:pt x="608" y="69"/>
                  </a:lnTo>
                  <a:lnTo>
                    <a:pt x="609" y="67"/>
                  </a:lnTo>
                  <a:lnTo>
                    <a:pt x="609" y="66"/>
                  </a:lnTo>
                  <a:lnTo>
                    <a:pt x="610" y="66"/>
                  </a:lnTo>
                  <a:lnTo>
                    <a:pt x="610" y="65"/>
                  </a:lnTo>
                  <a:lnTo>
                    <a:pt x="612" y="64"/>
                  </a:lnTo>
                  <a:lnTo>
                    <a:pt x="613" y="63"/>
                  </a:lnTo>
                  <a:lnTo>
                    <a:pt x="614" y="62"/>
                  </a:lnTo>
                  <a:lnTo>
                    <a:pt x="615" y="62"/>
                  </a:lnTo>
                  <a:lnTo>
                    <a:pt x="615" y="61"/>
                  </a:lnTo>
                  <a:lnTo>
                    <a:pt x="616" y="61"/>
                  </a:lnTo>
                  <a:lnTo>
                    <a:pt x="617" y="61"/>
                  </a:lnTo>
                  <a:lnTo>
                    <a:pt x="618" y="60"/>
                  </a:lnTo>
                  <a:lnTo>
                    <a:pt x="619" y="60"/>
                  </a:lnTo>
                  <a:lnTo>
                    <a:pt x="620" y="60"/>
                  </a:lnTo>
                  <a:lnTo>
                    <a:pt x="621" y="59"/>
                  </a:lnTo>
                  <a:lnTo>
                    <a:pt x="622" y="59"/>
                  </a:lnTo>
                  <a:lnTo>
                    <a:pt x="623" y="58"/>
                  </a:lnTo>
                  <a:lnTo>
                    <a:pt x="624" y="58"/>
                  </a:lnTo>
                  <a:lnTo>
                    <a:pt x="625" y="58"/>
                  </a:lnTo>
                  <a:lnTo>
                    <a:pt x="626" y="57"/>
                  </a:lnTo>
                  <a:lnTo>
                    <a:pt x="627" y="57"/>
                  </a:lnTo>
                  <a:lnTo>
                    <a:pt x="628" y="57"/>
                  </a:lnTo>
                  <a:lnTo>
                    <a:pt x="629" y="57"/>
                  </a:lnTo>
                  <a:lnTo>
                    <a:pt x="629" y="56"/>
                  </a:lnTo>
                  <a:lnTo>
                    <a:pt x="630" y="56"/>
                  </a:lnTo>
                  <a:lnTo>
                    <a:pt x="631" y="55"/>
                  </a:lnTo>
                  <a:lnTo>
                    <a:pt x="631" y="54"/>
                  </a:lnTo>
                  <a:lnTo>
                    <a:pt x="632" y="54"/>
                  </a:lnTo>
                  <a:lnTo>
                    <a:pt x="632" y="53"/>
                  </a:lnTo>
                  <a:lnTo>
                    <a:pt x="633" y="53"/>
                  </a:lnTo>
                  <a:lnTo>
                    <a:pt x="634" y="52"/>
                  </a:lnTo>
                  <a:lnTo>
                    <a:pt x="634" y="51"/>
                  </a:lnTo>
                  <a:lnTo>
                    <a:pt x="635" y="50"/>
                  </a:lnTo>
                  <a:lnTo>
                    <a:pt x="635" y="49"/>
                  </a:lnTo>
                  <a:lnTo>
                    <a:pt x="635" y="48"/>
                  </a:lnTo>
                  <a:lnTo>
                    <a:pt x="635" y="47"/>
                  </a:lnTo>
                  <a:lnTo>
                    <a:pt x="635" y="46"/>
                  </a:lnTo>
                  <a:lnTo>
                    <a:pt x="634" y="46"/>
                  </a:lnTo>
                  <a:lnTo>
                    <a:pt x="634" y="45"/>
                  </a:lnTo>
                  <a:lnTo>
                    <a:pt x="633" y="44"/>
                  </a:lnTo>
                  <a:lnTo>
                    <a:pt x="633" y="42"/>
                  </a:lnTo>
                  <a:lnTo>
                    <a:pt x="633" y="41"/>
                  </a:lnTo>
                  <a:lnTo>
                    <a:pt x="633" y="40"/>
                  </a:lnTo>
                  <a:lnTo>
                    <a:pt x="633" y="39"/>
                  </a:lnTo>
                  <a:lnTo>
                    <a:pt x="634" y="39"/>
                  </a:lnTo>
                  <a:lnTo>
                    <a:pt x="634" y="38"/>
                  </a:lnTo>
                  <a:lnTo>
                    <a:pt x="634" y="37"/>
                  </a:lnTo>
                  <a:lnTo>
                    <a:pt x="634" y="36"/>
                  </a:lnTo>
                  <a:lnTo>
                    <a:pt x="635" y="35"/>
                  </a:lnTo>
                  <a:lnTo>
                    <a:pt x="635" y="34"/>
                  </a:lnTo>
                  <a:lnTo>
                    <a:pt x="637" y="34"/>
                  </a:lnTo>
                  <a:lnTo>
                    <a:pt x="637" y="33"/>
                  </a:lnTo>
                  <a:lnTo>
                    <a:pt x="638" y="32"/>
                  </a:lnTo>
                  <a:lnTo>
                    <a:pt x="639" y="32"/>
                  </a:lnTo>
                  <a:lnTo>
                    <a:pt x="639" y="31"/>
                  </a:lnTo>
                  <a:lnTo>
                    <a:pt x="640" y="31"/>
                  </a:lnTo>
                  <a:lnTo>
                    <a:pt x="640" y="30"/>
                  </a:lnTo>
                  <a:lnTo>
                    <a:pt x="640" y="29"/>
                  </a:lnTo>
                  <a:lnTo>
                    <a:pt x="640" y="28"/>
                  </a:lnTo>
                  <a:lnTo>
                    <a:pt x="640" y="27"/>
                  </a:lnTo>
                  <a:lnTo>
                    <a:pt x="640" y="26"/>
                  </a:lnTo>
                  <a:lnTo>
                    <a:pt x="641" y="25"/>
                  </a:lnTo>
                  <a:lnTo>
                    <a:pt x="641" y="24"/>
                  </a:lnTo>
                  <a:lnTo>
                    <a:pt x="642" y="23"/>
                  </a:lnTo>
                  <a:lnTo>
                    <a:pt x="642" y="22"/>
                  </a:lnTo>
                  <a:lnTo>
                    <a:pt x="642" y="21"/>
                  </a:lnTo>
                  <a:lnTo>
                    <a:pt x="642" y="20"/>
                  </a:lnTo>
                  <a:lnTo>
                    <a:pt x="642" y="19"/>
                  </a:lnTo>
                  <a:lnTo>
                    <a:pt x="642" y="17"/>
                  </a:lnTo>
                  <a:lnTo>
                    <a:pt x="642" y="16"/>
                  </a:lnTo>
                  <a:lnTo>
                    <a:pt x="643" y="15"/>
                  </a:lnTo>
                  <a:lnTo>
                    <a:pt x="643" y="14"/>
                  </a:lnTo>
                  <a:lnTo>
                    <a:pt x="644" y="14"/>
                  </a:lnTo>
                  <a:lnTo>
                    <a:pt x="644" y="13"/>
                  </a:lnTo>
                  <a:lnTo>
                    <a:pt x="645" y="12"/>
                  </a:lnTo>
                  <a:lnTo>
                    <a:pt x="646" y="12"/>
                  </a:lnTo>
                  <a:lnTo>
                    <a:pt x="647" y="12"/>
                  </a:lnTo>
                  <a:lnTo>
                    <a:pt x="647" y="11"/>
                  </a:lnTo>
                  <a:lnTo>
                    <a:pt x="648" y="11"/>
                  </a:lnTo>
                  <a:lnTo>
                    <a:pt x="648" y="10"/>
                  </a:lnTo>
                  <a:lnTo>
                    <a:pt x="649" y="10"/>
                  </a:lnTo>
                  <a:lnTo>
                    <a:pt x="650" y="9"/>
                  </a:lnTo>
                  <a:lnTo>
                    <a:pt x="651" y="8"/>
                  </a:lnTo>
                  <a:lnTo>
                    <a:pt x="652" y="8"/>
                  </a:lnTo>
                  <a:lnTo>
                    <a:pt x="653" y="7"/>
                  </a:lnTo>
                  <a:lnTo>
                    <a:pt x="654" y="7"/>
                  </a:lnTo>
                  <a:lnTo>
                    <a:pt x="655" y="6"/>
                  </a:lnTo>
                  <a:lnTo>
                    <a:pt x="656" y="6"/>
                  </a:lnTo>
                  <a:lnTo>
                    <a:pt x="657" y="5"/>
                  </a:lnTo>
                  <a:lnTo>
                    <a:pt x="658" y="5"/>
                  </a:lnTo>
                  <a:lnTo>
                    <a:pt x="659" y="5"/>
                  </a:lnTo>
                  <a:lnTo>
                    <a:pt x="660" y="5"/>
                  </a:lnTo>
                  <a:lnTo>
                    <a:pt x="662" y="4"/>
                  </a:lnTo>
                  <a:lnTo>
                    <a:pt x="663" y="4"/>
                  </a:lnTo>
                  <a:lnTo>
                    <a:pt x="664" y="4"/>
                  </a:lnTo>
                  <a:lnTo>
                    <a:pt x="665" y="5"/>
                  </a:lnTo>
                  <a:lnTo>
                    <a:pt x="666" y="5"/>
                  </a:lnTo>
                  <a:lnTo>
                    <a:pt x="667" y="5"/>
                  </a:lnTo>
                  <a:lnTo>
                    <a:pt x="668" y="5"/>
                  </a:lnTo>
                  <a:lnTo>
                    <a:pt x="668" y="4"/>
                  </a:lnTo>
                  <a:lnTo>
                    <a:pt x="669" y="4"/>
                  </a:lnTo>
                  <a:lnTo>
                    <a:pt x="670" y="3"/>
                  </a:lnTo>
                  <a:lnTo>
                    <a:pt x="671" y="3"/>
                  </a:lnTo>
                  <a:lnTo>
                    <a:pt x="671" y="2"/>
                  </a:lnTo>
                  <a:lnTo>
                    <a:pt x="672" y="2"/>
                  </a:lnTo>
                  <a:lnTo>
                    <a:pt x="673" y="1"/>
                  </a:lnTo>
                  <a:lnTo>
                    <a:pt x="674" y="1"/>
                  </a:lnTo>
                  <a:lnTo>
                    <a:pt x="675" y="1"/>
                  </a:lnTo>
                  <a:lnTo>
                    <a:pt x="676" y="1"/>
                  </a:lnTo>
                  <a:lnTo>
                    <a:pt x="677" y="1"/>
                  </a:lnTo>
                  <a:lnTo>
                    <a:pt x="678" y="1"/>
                  </a:lnTo>
                  <a:lnTo>
                    <a:pt x="679" y="1"/>
                  </a:lnTo>
                  <a:lnTo>
                    <a:pt x="680" y="1"/>
                  </a:lnTo>
                  <a:lnTo>
                    <a:pt x="682" y="1"/>
                  </a:lnTo>
                  <a:lnTo>
                    <a:pt x="683" y="1"/>
                  </a:lnTo>
                  <a:lnTo>
                    <a:pt x="684" y="1"/>
                  </a:lnTo>
                  <a:lnTo>
                    <a:pt x="685" y="1"/>
                  </a:lnTo>
                  <a:lnTo>
                    <a:pt x="685" y="0"/>
                  </a:lnTo>
                  <a:lnTo>
                    <a:pt x="687" y="0"/>
                  </a:lnTo>
                  <a:lnTo>
                    <a:pt x="688" y="0"/>
                  </a:lnTo>
                  <a:lnTo>
                    <a:pt x="689" y="0"/>
                  </a:lnTo>
                  <a:lnTo>
                    <a:pt x="690" y="0"/>
                  </a:lnTo>
                  <a:lnTo>
                    <a:pt x="691" y="1"/>
                  </a:lnTo>
                  <a:lnTo>
                    <a:pt x="691" y="2"/>
                  </a:lnTo>
                  <a:lnTo>
                    <a:pt x="692" y="2"/>
                  </a:lnTo>
                  <a:lnTo>
                    <a:pt x="692" y="3"/>
                  </a:lnTo>
                  <a:lnTo>
                    <a:pt x="693" y="3"/>
                  </a:lnTo>
                  <a:lnTo>
                    <a:pt x="694" y="4"/>
                  </a:lnTo>
                  <a:lnTo>
                    <a:pt x="695" y="5"/>
                  </a:lnTo>
                  <a:lnTo>
                    <a:pt x="696" y="5"/>
                  </a:lnTo>
                  <a:lnTo>
                    <a:pt x="697" y="5"/>
                  </a:lnTo>
                  <a:lnTo>
                    <a:pt x="698" y="5"/>
                  </a:lnTo>
                  <a:lnTo>
                    <a:pt x="699" y="5"/>
                  </a:lnTo>
                  <a:lnTo>
                    <a:pt x="700" y="5"/>
                  </a:lnTo>
                  <a:lnTo>
                    <a:pt x="701" y="5"/>
                  </a:lnTo>
                  <a:lnTo>
                    <a:pt x="702" y="5"/>
                  </a:lnTo>
                  <a:lnTo>
                    <a:pt x="703" y="5"/>
                  </a:lnTo>
                  <a:lnTo>
                    <a:pt x="704" y="4"/>
                  </a:lnTo>
                  <a:lnTo>
                    <a:pt x="705" y="4"/>
                  </a:lnTo>
                  <a:lnTo>
                    <a:pt x="706" y="4"/>
                  </a:lnTo>
                  <a:lnTo>
                    <a:pt x="707" y="4"/>
                  </a:lnTo>
                  <a:lnTo>
                    <a:pt x="709" y="4"/>
                  </a:lnTo>
                  <a:lnTo>
                    <a:pt x="710" y="3"/>
                  </a:lnTo>
                  <a:lnTo>
                    <a:pt x="712" y="4"/>
                  </a:lnTo>
                  <a:lnTo>
                    <a:pt x="713" y="4"/>
                  </a:lnTo>
                  <a:lnTo>
                    <a:pt x="714" y="4"/>
                  </a:lnTo>
                  <a:lnTo>
                    <a:pt x="714" y="5"/>
                  </a:lnTo>
                  <a:lnTo>
                    <a:pt x="715" y="5"/>
                  </a:lnTo>
                  <a:lnTo>
                    <a:pt x="716" y="5"/>
                  </a:lnTo>
                  <a:lnTo>
                    <a:pt x="717" y="5"/>
                  </a:lnTo>
                  <a:lnTo>
                    <a:pt x="718" y="6"/>
                  </a:lnTo>
                  <a:lnTo>
                    <a:pt x="719" y="6"/>
                  </a:lnTo>
                  <a:lnTo>
                    <a:pt x="720" y="6"/>
                  </a:lnTo>
                  <a:lnTo>
                    <a:pt x="720" y="7"/>
                  </a:lnTo>
                  <a:lnTo>
                    <a:pt x="721" y="7"/>
                  </a:lnTo>
                  <a:lnTo>
                    <a:pt x="721" y="8"/>
                  </a:lnTo>
                  <a:lnTo>
                    <a:pt x="722" y="9"/>
                  </a:lnTo>
                  <a:lnTo>
                    <a:pt x="722" y="10"/>
                  </a:lnTo>
                  <a:lnTo>
                    <a:pt x="723" y="11"/>
                  </a:lnTo>
                  <a:lnTo>
                    <a:pt x="724" y="12"/>
                  </a:lnTo>
                  <a:lnTo>
                    <a:pt x="725" y="12"/>
                  </a:lnTo>
                  <a:lnTo>
                    <a:pt x="726" y="13"/>
                  </a:lnTo>
                  <a:lnTo>
                    <a:pt x="727" y="14"/>
                  </a:lnTo>
                  <a:lnTo>
                    <a:pt x="728" y="14"/>
                  </a:lnTo>
                  <a:lnTo>
                    <a:pt x="728" y="15"/>
                  </a:lnTo>
                  <a:lnTo>
                    <a:pt x="729" y="16"/>
                  </a:lnTo>
                  <a:lnTo>
                    <a:pt x="729" y="17"/>
                  </a:lnTo>
                  <a:lnTo>
                    <a:pt x="730" y="17"/>
                  </a:lnTo>
                  <a:lnTo>
                    <a:pt x="730" y="19"/>
                  </a:lnTo>
                  <a:lnTo>
                    <a:pt x="731" y="19"/>
                  </a:lnTo>
                  <a:lnTo>
                    <a:pt x="732" y="20"/>
                  </a:lnTo>
                  <a:lnTo>
                    <a:pt x="733" y="20"/>
                  </a:lnTo>
                  <a:lnTo>
                    <a:pt x="733" y="21"/>
                  </a:lnTo>
                  <a:lnTo>
                    <a:pt x="734" y="21"/>
                  </a:lnTo>
                  <a:lnTo>
                    <a:pt x="735" y="21"/>
                  </a:lnTo>
                  <a:lnTo>
                    <a:pt x="737" y="22"/>
                  </a:lnTo>
                  <a:lnTo>
                    <a:pt x="738" y="23"/>
                  </a:lnTo>
                  <a:lnTo>
                    <a:pt x="739" y="23"/>
                  </a:lnTo>
                  <a:lnTo>
                    <a:pt x="739" y="24"/>
                  </a:lnTo>
                  <a:lnTo>
                    <a:pt x="740" y="24"/>
                  </a:lnTo>
                  <a:lnTo>
                    <a:pt x="741" y="24"/>
                  </a:lnTo>
                  <a:lnTo>
                    <a:pt x="742" y="25"/>
                  </a:lnTo>
                  <a:lnTo>
                    <a:pt x="743" y="25"/>
                  </a:lnTo>
                  <a:lnTo>
                    <a:pt x="744" y="26"/>
                  </a:lnTo>
                  <a:lnTo>
                    <a:pt x="745" y="26"/>
                  </a:lnTo>
                  <a:lnTo>
                    <a:pt x="746" y="27"/>
                  </a:lnTo>
                  <a:lnTo>
                    <a:pt x="747" y="27"/>
                  </a:lnTo>
                  <a:lnTo>
                    <a:pt x="748" y="26"/>
                  </a:lnTo>
                  <a:lnTo>
                    <a:pt x="749" y="26"/>
                  </a:lnTo>
                  <a:lnTo>
                    <a:pt x="750" y="26"/>
                  </a:lnTo>
                  <a:lnTo>
                    <a:pt x="751" y="26"/>
                  </a:lnTo>
                  <a:lnTo>
                    <a:pt x="752" y="26"/>
                  </a:lnTo>
                  <a:lnTo>
                    <a:pt x="753" y="27"/>
                  </a:lnTo>
                  <a:lnTo>
                    <a:pt x="754" y="28"/>
                  </a:lnTo>
                  <a:lnTo>
                    <a:pt x="755" y="28"/>
                  </a:lnTo>
                  <a:lnTo>
                    <a:pt x="756" y="28"/>
                  </a:lnTo>
                  <a:lnTo>
                    <a:pt x="757" y="29"/>
                  </a:lnTo>
                  <a:lnTo>
                    <a:pt x="758" y="29"/>
                  </a:lnTo>
                  <a:lnTo>
                    <a:pt x="754" y="34"/>
                  </a:lnTo>
                  <a:lnTo>
                    <a:pt x="754" y="35"/>
                  </a:lnTo>
                  <a:lnTo>
                    <a:pt x="752" y="39"/>
                  </a:lnTo>
                  <a:lnTo>
                    <a:pt x="750" y="42"/>
                  </a:lnTo>
                  <a:lnTo>
                    <a:pt x="749" y="47"/>
                  </a:lnTo>
                  <a:lnTo>
                    <a:pt x="748" y="51"/>
                  </a:lnTo>
                  <a:lnTo>
                    <a:pt x="746" y="53"/>
                  </a:lnTo>
                  <a:lnTo>
                    <a:pt x="747" y="53"/>
                  </a:lnTo>
                  <a:lnTo>
                    <a:pt x="746" y="53"/>
                  </a:lnTo>
                  <a:lnTo>
                    <a:pt x="746" y="54"/>
                  </a:lnTo>
                  <a:lnTo>
                    <a:pt x="746" y="55"/>
                  </a:lnTo>
                  <a:lnTo>
                    <a:pt x="745" y="56"/>
                  </a:lnTo>
                  <a:lnTo>
                    <a:pt x="745" y="57"/>
                  </a:lnTo>
                  <a:lnTo>
                    <a:pt x="745" y="60"/>
                  </a:lnTo>
                  <a:lnTo>
                    <a:pt x="744" y="63"/>
                  </a:lnTo>
                  <a:lnTo>
                    <a:pt x="743" y="65"/>
                  </a:lnTo>
                  <a:lnTo>
                    <a:pt x="743" y="67"/>
                  </a:lnTo>
                  <a:lnTo>
                    <a:pt x="744" y="71"/>
                  </a:lnTo>
                  <a:lnTo>
                    <a:pt x="744" y="72"/>
                  </a:lnTo>
                  <a:lnTo>
                    <a:pt x="744" y="73"/>
                  </a:lnTo>
                  <a:lnTo>
                    <a:pt x="743" y="76"/>
                  </a:lnTo>
                  <a:lnTo>
                    <a:pt x="743" y="77"/>
                  </a:lnTo>
                  <a:lnTo>
                    <a:pt x="743" y="79"/>
                  </a:lnTo>
                  <a:lnTo>
                    <a:pt x="743" y="80"/>
                  </a:lnTo>
                  <a:lnTo>
                    <a:pt x="743" y="84"/>
                  </a:lnTo>
                  <a:lnTo>
                    <a:pt x="743" y="85"/>
                  </a:lnTo>
                  <a:lnTo>
                    <a:pt x="742" y="86"/>
                  </a:lnTo>
                  <a:lnTo>
                    <a:pt x="742" y="87"/>
                  </a:lnTo>
                  <a:lnTo>
                    <a:pt x="742" y="88"/>
                  </a:lnTo>
                  <a:lnTo>
                    <a:pt x="744" y="91"/>
                  </a:lnTo>
                  <a:lnTo>
                    <a:pt x="744" y="95"/>
                  </a:lnTo>
                  <a:lnTo>
                    <a:pt x="744" y="96"/>
                  </a:lnTo>
                  <a:lnTo>
                    <a:pt x="744" y="98"/>
                  </a:lnTo>
                  <a:lnTo>
                    <a:pt x="744" y="100"/>
                  </a:lnTo>
                  <a:lnTo>
                    <a:pt x="745" y="101"/>
                  </a:lnTo>
                  <a:lnTo>
                    <a:pt x="745" y="102"/>
                  </a:lnTo>
                  <a:lnTo>
                    <a:pt x="745" y="103"/>
                  </a:lnTo>
                  <a:lnTo>
                    <a:pt x="746" y="103"/>
                  </a:lnTo>
                  <a:lnTo>
                    <a:pt x="746" y="105"/>
                  </a:lnTo>
                  <a:lnTo>
                    <a:pt x="746" y="106"/>
                  </a:lnTo>
                  <a:lnTo>
                    <a:pt x="745" y="108"/>
                  </a:lnTo>
                  <a:lnTo>
                    <a:pt x="745" y="109"/>
                  </a:lnTo>
                  <a:lnTo>
                    <a:pt x="745" y="110"/>
                  </a:lnTo>
                  <a:lnTo>
                    <a:pt x="745" y="112"/>
                  </a:lnTo>
                  <a:lnTo>
                    <a:pt x="745" y="114"/>
                  </a:lnTo>
                  <a:lnTo>
                    <a:pt x="745" y="115"/>
                  </a:lnTo>
                  <a:lnTo>
                    <a:pt x="746" y="116"/>
                  </a:lnTo>
                  <a:lnTo>
                    <a:pt x="746" y="117"/>
                  </a:lnTo>
                  <a:lnTo>
                    <a:pt x="746" y="119"/>
                  </a:lnTo>
                  <a:lnTo>
                    <a:pt x="745" y="121"/>
                  </a:lnTo>
                  <a:lnTo>
                    <a:pt x="745" y="123"/>
                  </a:lnTo>
                  <a:lnTo>
                    <a:pt x="745" y="124"/>
                  </a:lnTo>
                  <a:lnTo>
                    <a:pt x="745" y="125"/>
                  </a:lnTo>
                  <a:lnTo>
                    <a:pt x="744" y="125"/>
                  </a:lnTo>
                  <a:lnTo>
                    <a:pt x="744" y="126"/>
                  </a:lnTo>
                  <a:lnTo>
                    <a:pt x="744" y="127"/>
                  </a:lnTo>
                  <a:lnTo>
                    <a:pt x="743" y="127"/>
                  </a:lnTo>
                  <a:lnTo>
                    <a:pt x="743" y="128"/>
                  </a:lnTo>
                  <a:lnTo>
                    <a:pt x="743" y="129"/>
                  </a:lnTo>
                  <a:lnTo>
                    <a:pt x="743" y="130"/>
                  </a:lnTo>
                  <a:lnTo>
                    <a:pt x="742" y="132"/>
                  </a:lnTo>
                  <a:lnTo>
                    <a:pt x="742" y="134"/>
                  </a:lnTo>
                  <a:lnTo>
                    <a:pt x="742" y="135"/>
                  </a:lnTo>
                  <a:lnTo>
                    <a:pt x="742" y="136"/>
                  </a:lnTo>
                  <a:lnTo>
                    <a:pt x="742" y="137"/>
                  </a:lnTo>
                  <a:lnTo>
                    <a:pt x="742" y="138"/>
                  </a:lnTo>
                  <a:lnTo>
                    <a:pt x="742" y="139"/>
                  </a:lnTo>
                  <a:lnTo>
                    <a:pt x="741" y="140"/>
                  </a:lnTo>
                  <a:lnTo>
                    <a:pt x="741" y="142"/>
                  </a:lnTo>
                  <a:lnTo>
                    <a:pt x="740" y="144"/>
                  </a:lnTo>
                  <a:lnTo>
                    <a:pt x="740" y="145"/>
                  </a:lnTo>
                  <a:lnTo>
                    <a:pt x="740" y="146"/>
                  </a:lnTo>
                  <a:lnTo>
                    <a:pt x="740" y="147"/>
                  </a:lnTo>
                  <a:lnTo>
                    <a:pt x="739" y="147"/>
                  </a:lnTo>
                  <a:lnTo>
                    <a:pt x="739" y="148"/>
                  </a:lnTo>
                  <a:lnTo>
                    <a:pt x="738" y="149"/>
                  </a:lnTo>
                  <a:lnTo>
                    <a:pt x="738" y="150"/>
                  </a:lnTo>
                  <a:lnTo>
                    <a:pt x="738" y="151"/>
                  </a:lnTo>
                  <a:lnTo>
                    <a:pt x="738" y="152"/>
                  </a:lnTo>
                  <a:lnTo>
                    <a:pt x="738" y="153"/>
                  </a:lnTo>
                  <a:lnTo>
                    <a:pt x="738" y="154"/>
                  </a:lnTo>
                  <a:lnTo>
                    <a:pt x="738" y="155"/>
                  </a:lnTo>
                  <a:lnTo>
                    <a:pt x="737" y="156"/>
                  </a:lnTo>
                  <a:lnTo>
                    <a:pt x="737" y="157"/>
                  </a:lnTo>
                  <a:lnTo>
                    <a:pt x="735" y="157"/>
                  </a:lnTo>
                  <a:lnTo>
                    <a:pt x="734" y="157"/>
                  </a:lnTo>
                  <a:lnTo>
                    <a:pt x="733" y="157"/>
                  </a:lnTo>
                  <a:lnTo>
                    <a:pt x="733" y="158"/>
                  </a:lnTo>
                  <a:lnTo>
                    <a:pt x="732" y="158"/>
                  </a:lnTo>
                  <a:lnTo>
                    <a:pt x="732" y="159"/>
                  </a:lnTo>
                  <a:lnTo>
                    <a:pt x="731" y="159"/>
                  </a:lnTo>
                  <a:lnTo>
                    <a:pt x="730" y="159"/>
                  </a:lnTo>
                  <a:lnTo>
                    <a:pt x="729" y="159"/>
                  </a:lnTo>
                  <a:lnTo>
                    <a:pt x="728" y="159"/>
                  </a:lnTo>
                  <a:lnTo>
                    <a:pt x="727" y="160"/>
                  </a:lnTo>
                  <a:lnTo>
                    <a:pt x="726" y="160"/>
                  </a:lnTo>
                  <a:lnTo>
                    <a:pt x="725" y="161"/>
                  </a:lnTo>
                  <a:lnTo>
                    <a:pt x="724" y="161"/>
                  </a:lnTo>
                  <a:lnTo>
                    <a:pt x="723" y="162"/>
                  </a:lnTo>
                  <a:lnTo>
                    <a:pt x="722" y="162"/>
                  </a:lnTo>
                  <a:lnTo>
                    <a:pt x="721" y="162"/>
                  </a:lnTo>
                  <a:lnTo>
                    <a:pt x="721" y="163"/>
                  </a:lnTo>
                  <a:lnTo>
                    <a:pt x="720" y="164"/>
                  </a:lnTo>
                  <a:lnTo>
                    <a:pt x="719" y="164"/>
                  </a:lnTo>
                  <a:lnTo>
                    <a:pt x="718" y="164"/>
                  </a:lnTo>
                  <a:lnTo>
                    <a:pt x="718" y="165"/>
                  </a:lnTo>
                  <a:lnTo>
                    <a:pt x="717" y="165"/>
                  </a:lnTo>
                  <a:lnTo>
                    <a:pt x="716" y="165"/>
                  </a:lnTo>
                  <a:lnTo>
                    <a:pt x="715" y="166"/>
                  </a:lnTo>
                  <a:lnTo>
                    <a:pt x="714" y="167"/>
                  </a:lnTo>
                  <a:lnTo>
                    <a:pt x="713" y="169"/>
                  </a:lnTo>
                  <a:lnTo>
                    <a:pt x="710" y="171"/>
                  </a:lnTo>
                  <a:lnTo>
                    <a:pt x="709" y="171"/>
                  </a:lnTo>
                  <a:lnTo>
                    <a:pt x="708" y="172"/>
                  </a:lnTo>
                  <a:lnTo>
                    <a:pt x="709" y="172"/>
                  </a:lnTo>
                  <a:lnTo>
                    <a:pt x="709" y="173"/>
                  </a:lnTo>
                  <a:lnTo>
                    <a:pt x="709" y="174"/>
                  </a:lnTo>
                  <a:lnTo>
                    <a:pt x="709" y="175"/>
                  </a:lnTo>
                  <a:lnTo>
                    <a:pt x="710" y="175"/>
                  </a:lnTo>
                  <a:lnTo>
                    <a:pt x="710" y="176"/>
                  </a:lnTo>
                  <a:lnTo>
                    <a:pt x="709" y="176"/>
                  </a:lnTo>
                  <a:lnTo>
                    <a:pt x="710" y="176"/>
                  </a:lnTo>
                  <a:lnTo>
                    <a:pt x="710" y="177"/>
                  </a:lnTo>
                  <a:lnTo>
                    <a:pt x="712" y="177"/>
                  </a:lnTo>
                  <a:lnTo>
                    <a:pt x="710" y="178"/>
                  </a:lnTo>
                  <a:lnTo>
                    <a:pt x="710" y="179"/>
                  </a:lnTo>
                  <a:lnTo>
                    <a:pt x="710" y="180"/>
                  </a:lnTo>
                  <a:lnTo>
                    <a:pt x="709" y="180"/>
                  </a:lnTo>
                  <a:lnTo>
                    <a:pt x="709" y="181"/>
                  </a:lnTo>
                  <a:lnTo>
                    <a:pt x="708" y="181"/>
                  </a:lnTo>
                  <a:lnTo>
                    <a:pt x="708" y="182"/>
                  </a:lnTo>
                  <a:lnTo>
                    <a:pt x="708" y="183"/>
                  </a:lnTo>
                  <a:lnTo>
                    <a:pt x="708" y="184"/>
                  </a:lnTo>
                  <a:lnTo>
                    <a:pt x="709" y="184"/>
                  </a:lnTo>
                  <a:lnTo>
                    <a:pt x="708" y="184"/>
                  </a:lnTo>
                  <a:lnTo>
                    <a:pt x="707" y="185"/>
                  </a:lnTo>
                  <a:lnTo>
                    <a:pt x="707" y="186"/>
                  </a:lnTo>
                  <a:lnTo>
                    <a:pt x="707" y="187"/>
                  </a:lnTo>
                  <a:lnTo>
                    <a:pt x="706" y="187"/>
                  </a:lnTo>
                  <a:lnTo>
                    <a:pt x="705" y="187"/>
                  </a:lnTo>
                  <a:lnTo>
                    <a:pt x="705" y="188"/>
                  </a:lnTo>
                  <a:lnTo>
                    <a:pt x="705" y="189"/>
                  </a:lnTo>
                  <a:lnTo>
                    <a:pt x="705" y="190"/>
                  </a:lnTo>
                  <a:lnTo>
                    <a:pt x="705" y="191"/>
                  </a:lnTo>
                  <a:lnTo>
                    <a:pt x="704" y="191"/>
                  </a:lnTo>
                  <a:lnTo>
                    <a:pt x="704" y="192"/>
                  </a:lnTo>
                  <a:lnTo>
                    <a:pt x="705" y="192"/>
                  </a:lnTo>
                  <a:lnTo>
                    <a:pt x="705" y="194"/>
                  </a:lnTo>
                  <a:lnTo>
                    <a:pt x="705" y="195"/>
                  </a:lnTo>
                  <a:lnTo>
                    <a:pt x="705" y="196"/>
                  </a:lnTo>
                  <a:lnTo>
                    <a:pt x="706" y="196"/>
                  </a:lnTo>
                  <a:lnTo>
                    <a:pt x="705" y="196"/>
                  </a:lnTo>
                  <a:lnTo>
                    <a:pt x="705" y="197"/>
                  </a:lnTo>
                  <a:lnTo>
                    <a:pt x="704" y="197"/>
                  </a:lnTo>
                  <a:lnTo>
                    <a:pt x="704" y="198"/>
                  </a:lnTo>
                  <a:lnTo>
                    <a:pt x="703" y="198"/>
                  </a:lnTo>
                  <a:lnTo>
                    <a:pt x="703" y="199"/>
                  </a:lnTo>
                  <a:lnTo>
                    <a:pt x="703" y="200"/>
                  </a:lnTo>
                  <a:lnTo>
                    <a:pt x="702" y="200"/>
                  </a:lnTo>
                  <a:lnTo>
                    <a:pt x="702" y="201"/>
                  </a:lnTo>
                  <a:lnTo>
                    <a:pt x="701" y="201"/>
                  </a:lnTo>
                  <a:lnTo>
                    <a:pt x="701" y="202"/>
                  </a:lnTo>
                  <a:lnTo>
                    <a:pt x="700" y="202"/>
                  </a:lnTo>
                  <a:lnTo>
                    <a:pt x="700" y="203"/>
                  </a:lnTo>
                  <a:lnTo>
                    <a:pt x="699" y="203"/>
                  </a:lnTo>
                  <a:lnTo>
                    <a:pt x="700" y="203"/>
                  </a:lnTo>
                  <a:lnTo>
                    <a:pt x="700" y="204"/>
                  </a:lnTo>
                  <a:lnTo>
                    <a:pt x="699" y="204"/>
                  </a:lnTo>
                  <a:lnTo>
                    <a:pt x="699" y="205"/>
                  </a:lnTo>
                  <a:lnTo>
                    <a:pt x="698" y="205"/>
                  </a:lnTo>
                  <a:lnTo>
                    <a:pt x="697" y="206"/>
                  </a:lnTo>
                  <a:lnTo>
                    <a:pt x="696" y="206"/>
                  </a:lnTo>
                  <a:lnTo>
                    <a:pt x="696" y="207"/>
                  </a:lnTo>
                  <a:lnTo>
                    <a:pt x="695" y="207"/>
                  </a:lnTo>
                  <a:lnTo>
                    <a:pt x="694" y="207"/>
                  </a:lnTo>
                  <a:lnTo>
                    <a:pt x="694" y="208"/>
                  </a:lnTo>
                  <a:lnTo>
                    <a:pt x="693" y="208"/>
                  </a:lnTo>
                  <a:lnTo>
                    <a:pt x="692" y="209"/>
                  </a:lnTo>
                  <a:lnTo>
                    <a:pt x="692" y="210"/>
                  </a:lnTo>
                  <a:lnTo>
                    <a:pt x="691" y="210"/>
                  </a:lnTo>
                  <a:lnTo>
                    <a:pt x="691" y="211"/>
                  </a:lnTo>
                  <a:lnTo>
                    <a:pt x="691" y="212"/>
                  </a:lnTo>
                  <a:lnTo>
                    <a:pt x="690" y="212"/>
                  </a:lnTo>
                  <a:lnTo>
                    <a:pt x="689" y="213"/>
                  </a:lnTo>
                  <a:lnTo>
                    <a:pt x="689" y="214"/>
                  </a:lnTo>
                  <a:lnTo>
                    <a:pt x="688" y="214"/>
                  </a:lnTo>
                  <a:lnTo>
                    <a:pt x="687" y="214"/>
                  </a:lnTo>
                  <a:lnTo>
                    <a:pt x="687" y="215"/>
                  </a:lnTo>
                  <a:lnTo>
                    <a:pt x="685" y="215"/>
                  </a:lnTo>
                  <a:lnTo>
                    <a:pt x="684" y="215"/>
                  </a:lnTo>
                  <a:lnTo>
                    <a:pt x="684" y="216"/>
                  </a:lnTo>
                  <a:lnTo>
                    <a:pt x="683" y="216"/>
                  </a:lnTo>
                  <a:lnTo>
                    <a:pt x="683" y="217"/>
                  </a:lnTo>
                  <a:lnTo>
                    <a:pt x="683" y="219"/>
                  </a:lnTo>
                  <a:lnTo>
                    <a:pt x="682" y="220"/>
                  </a:lnTo>
                  <a:lnTo>
                    <a:pt x="682" y="221"/>
                  </a:lnTo>
                  <a:lnTo>
                    <a:pt x="682" y="222"/>
                  </a:lnTo>
                  <a:lnTo>
                    <a:pt x="681" y="222"/>
                  </a:lnTo>
                  <a:lnTo>
                    <a:pt x="681" y="223"/>
                  </a:lnTo>
                  <a:lnTo>
                    <a:pt x="681" y="224"/>
                  </a:lnTo>
                  <a:lnTo>
                    <a:pt x="681" y="225"/>
                  </a:lnTo>
                  <a:lnTo>
                    <a:pt x="682" y="226"/>
                  </a:lnTo>
                  <a:lnTo>
                    <a:pt x="682" y="225"/>
                  </a:lnTo>
                  <a:lnTo>
                    <a:pt x="682" y="226"/>
                  </a:lnTo>
                  <a:lnTo>
                    <a:pt x="683" y="226"/>
                  </a:lnTo>
                  <a:lnTo>
                    <a:pt x="682" y="227"/>
                  </a:lnTo>
                  <a:lnTo>
                    <a:pt x="682" y="230"/>
                  </a:lnTo>
                  <a:lnTo>
                    <a:pt x="681" y="230"/>
                  </a:lnTo>
                  <a:lnTo>
                    <a:pt x="681" y="231"/>
                  </a:lnTo>
                  <a:lnTo>
                    <a:pt x="681" y="232"/>
                  </a:lnTo>
                  <a:lnTo>
                    <a:pt x="680" y="232"/>
                  </a:lnTo>
                  <a:lnTo>
                    <a:pt x="680" y="233"/>
                  </a:lnTo>
                  <a:lnTo>
                    <a:pt x="679" y="233"/>
                  </a:lnTo>
                  <a:lnTo>
                    <a:pt x="680" y="234"/>
                  </a:lnTo>
                  <a:lnTo>
                    <a:pt x="680" y="235"/>
                  </a:lnTo>
                  <a:lnTo>
                    <a:pt x="679" y="235"/>
                  </a:lnTo>
                  <a:lnTo>
                    <a:pt x="679" y="236"/>
                  </a:lnTo>
                  <a:lnTo>
                    <a:pt x="678" y="236"/>
                  </a:lnTo>
                  <a:lnTo>
                    <a:pt x="678" y="237"/>
                  </a:lnTo>
                  <a:lnTo>
                    <a:pt x="677" y="237"/>
                  </a:lnTo>
                  <a:lnTo>
                    <a:pt x="677" y="238"/>
                  </a:lnTo>
                  <a:lnTo>
                    <a:pt x="676" y="238"/>
                  </a:lnTo>
                  <a:lnTo>
                    <a:pt x="676" y="239"/>
                  </a:lnTo>
                  <a:lnTo>
                    <a:pt x="676" y="240"/>
                  </a:lnTo>
                  <a:lnTo>
                    <a:pt x="676" y="241"/>
                  </a:lnTo>
                  <a:lnTo>
                    <a:pt x="676" y="242"/>
                  </a:lnTo>
                  <a:lnTo>
                    <a:pt x="676" y="244"/>
                  </a:lnTo>
                  <a:lnTo>
                    <a:pt x="677" y="244"/>
                  </a:lnTo>
                  <a:lnTo>
                    <a:pt x="677" y="245"/>
                  </a:lnTo>
                  <a:lnTo>
                    <a:pt x="677" y="246"/>
                  </a:lnTo>
                  <a:lnTo>
                    <a:pt x="676" y="246"/>
                  </a:lnTo>
                  <a:lnTo>
                    <a:pt x="676" y="247"/>
                  </a:lnTo>
                  <a:lnTo>
                    <a:pt x="675" y="247"/>
                  </a:lnTo>
                  <a:lnTo>
                    <a:pt x="676" y="247"/>
                  </a:lnTo>
                  <a:lnTo>
                    <a:pt x="675" y="247"/>
                  </a:lnTo>
                  <a:lnTo>
                    <a:pt x="676" y="247"/>
                  </a:lnTo>
                  <a:lnTo>
                    <a:pt x="675" y="247"/>
                  </a:lnTo>
                  <a:lnTo>
                    <a:pt x="675" y="248"/>
                  </a:lnTo>
                  <a:lnTo>
                    <a:pt x="674" y="248"/>
                  </a:lnTo>
                  <a:lnTo>
                    <a:pt x="674" y="249"/>
                  </a:lnTo>
                  <a:lnTo>
                    <a:pt x="674" y="250"/>
                  </a:lnTo>
                  <a:lnTo>
                    <a:pt x="674" y="251"/>
                  </a:lnTo>
                  <a:lnTo>
                    <a:pt x="673" y="251"/>
                  </a:lnTo>
                  <a:lnTo>
                    <a:pt x="673" y="252"/>
                  </a:lnTo>
                  <a:lnTo>
                    <a:pt x="673" y="253"/>
                  </a:lnTo>
                  <a:lnTo>
                    <a:pt x="673" y="254"/>
                  </a:lnTo>
                  <a:lnTo>
                    <a:pt x="673" y="255"/>
                  </a:lnTo>
                  <a:lnTo>
                    <a:pt x="672" y="255"/>
                  </a:lnTo>
                  <a:lnTo>
                    <a:pt x="672" y="256"/>
                  </a:lnTo>
                  <a:lnTo>
                    <a:pt x="673" y="256"/>
                  </a:lnTo>
                  <a:lnTo>
                    <a:pt x="673" y="257"/>
                  </a:lnTo>
                  <a:lnTo>
                    <a:pt x="672" y="257"/>
                  </a:lnTo>
                  <a:lnTo>
                    <a:pt x="672" y="258"/>
                  </a:lnTo>
                  <a:lnTo>
                    <a:pt x="672" y="259"/>
                  </a:lnTo>
                  <a:lnTo>
                    <a:pt x="673" y="259"/>
                  </a:lnTo>
                  <a:lnTo>
                    <a:pt x="673" y="258"/>
                  </a:lnTo>
                  <a:lnTo>
                    <a:pt x="674" y="258"/>
                  </a:lnTo>
                  <a:lnTo>
                    <a:pt x="674" y="259"/>
                  </a:lnTo>
                  <a:lnTo>
                    <a:pt x="674" y="260"/>
                  </a:lnTo>
                  <a:lnTo>
                    <a:pt x="674" y="261"/>
                  </a:lnTo>
                  <a:lnTo>
                    <a:pt x="675" y="261"/>
                  </a:lnTo>
                  <a:lnTo>
                    <a:pt x="675" y="262"/>
                  </a:lnTo>
                  <a:lnTo>
                    <a:pt x="675" y="263"/>
                  </a:lnTo>
                  <a:lnTo>
                    <a:pt x="676" y="263"/>
                  </a:lnTo>
                  <a:lnTo>
                    <a:pt x="676" y="264"/>
                  </a:lnTo>
                  <a:lnTo>
                    <a:pt x="675" y="264"/>
                  </a:lnTo>
                  <a:lnTo>
                    <a:pt x="675" y="265"/>
                  </a:lnTo>
                  <a:lnTo>
                    <a:pt x="675" y="266"/>
                  </a:lnTo>
                  <a:lnTo>
                    <a:pt x="675" y="267"/>
                  </a:lnTo>
                  <a:lnTo>
                    <a:pt x="675" y="269"/>
                  </a:lnTo>
                  <a:lnTo>
                    <a:pt x="674" y="269"/>
                  </a:lnTo>
                  <a:lnTo>
                    <a:pt x="674" y="270"/>
                  </a:lnTo>
                  <a:lnTo>
                    <a:pt x="675" y="270"/>
                  </a:lnTo>
                  <a:lnTo>
                    <a:pt x="675" y="271"/>
                  </a:lnTo>
                  <a:lnTo>
                    <a:pt x="675" y="272"/>
                  </a:lnTo>
                  <a:lnTo>
                    <a:pt x="674" y="272"/>
                  </a:lnTo>
                  <a:lnTo>
                    <a:pt x="674" y="273"/>
                  </a:lnTo>
                  <a:lnTo>
                    <a:pt x="674" y="274"/>
                  </a:lnTo>
                  <a:lnTo>
                    <a:pt x="675" y="274"/>
                  </a:lnTo>
                  <a:lnTo>
                    <a:pt x="675" y="275"/>
                  </a:lnTo>
                  <a:lnTo>
                    <a:pt x="675" y="276"/>
                  </a:lnTo>
                  <a:lnTo>
                    <a:pt x="675" y="277"/>
                  </a:lnTo>
                  <a:lnTo>
                    <a:pt x="676" y="277"/>
                  </a:lnTo>
                  <a:lnTo>
                    <a:pt x="676" y="278"/>
                  </a:lnTo>
                  <a:lnTo>
                    <a:pt x="677" y="278"/>
                  </a:lnTo>
                  <a:lnTo>
                    <a:pt x="677" y="279"/>
                  </a:lnTo>
                  <a:lnTo>
                    <a:pt x="676" y="279"/>
                  </a:lnTo>
                  <a:lnTo>
                    <a:pt x="676" y="280"/>
                  </a:lnTo>
                  <a:lnTo>
                    <a:pt x="676" y="281"/>
                  </a:lnTo>
                  <a:lnTo>
                    <a:pt x="675" y="281"/>
                  </a:lnTo>
                  <a:lnTo>
                    <a:pt x="675" y="282"/>
                  </a:lnTo>
                  <a:lnTo>
                    <a:pt x="675" y="283"/>
                  </a:lnTo>
                  <a:lnTo>
                    <a:pt x="674" y="283"/>
                  </a:lnTo>
                  <a:lnTo>
                    <a:pt x="674" y="284"/>
                  </a:lnTo>
                  <a:lnTo>
                    <a:pt x="674" y="285"/>
                  </a:lnTo>
                  <a:lnTo>
                    <a:pt x="674" y="286"/>
                  </a:lnTo>
                  <a:lnTo>
                    <a:pt x="673" y="286"/>
                  </a:lnTo>
                  <a:lnTo>
                    <a:pt x="673" y="287"/>
                  </a:lnTo>
                  <a:lnTo>
                    <a:pt x="673" y="288"/>
                  </a:lnTo>
                  <a:lnTo>
                    <a:pt x="673" y="289"/>
                  </a:lnTo>
                  <a:lnTo>
                    <a:pt x="674" y="289"/>
                  </a:lnTo>
                  <a:lnTo>
                    <a:pt x="675" y="289"/>
                  </a:lnTo>
                  <a:lnTo>
                    <a:pt x="675" y="290"/>
                  </a:lnTo>
                  <a:lnTo>
                    <a:pt x="676" y="290"/>
                  </a:lnTo>
                  <a:lnTo>
                    <a:pt x="676" y="291"/>
                  </a:lnTo>
                  <a:lnTo>
                    <a:pt x="676" y="293"/>
                  </a:lnTo>
                  <a:lnTo>
                    <a:pt x="675" y="294"/>
                  </a:lnTo>
                  <a:lnTo>
                    <a:pt x="675" y="295"/>
                  </a:lnTo>
                  <a:lnTo>
                    <a:pt x="674" y="295"/>
                  </a:lnTo>
                  <a:lnTo>
                    <a:pt x="674" y="296"/>
                  </a:lnTo>
                  <a:lnTo>
                    <a:pt x="674" y="297"/>
                  </a:lnTo>
                  <a:lnTo>
                    <a:pt x="673" y="297"/>
                  </a:lnTo>
                  <a:lnTo>
                    <a:pt x="673" y="298"/>
                  </a:lnTo>
                  <a:lnTo>
                    <a:pt x="672" y="298"/>
                  </a:lnTo>
                  <a:lnTo>
                    <a:pt x="672" y="299"/>
                  </a:lnTo>
                  <a:lnTo>
                    <a:pt x="672" y="300"/>
                  </a:lnTo>
                  <a:lnTo>
                    <a:pt x="673" y="300"/>
                  </a:lnTo>
                  <a:lnTo>
                    <a:pt x="673" y="301"/>
                  </a:lnTo>
                  <a:lnTo>
                    <a:pt x="673" y="302"/>
                  </a:lnTo>
                  <a:lnTo>
                    <a:pt x="673" y="303"/>
                  </a:lnTo>
                  <a:lnTo>
                    <a:pt x="672" y="303"/>
                  </a:lnTo>
                  <a:lnTo>
                    <a:pt x="672" y="304"/>
                  </a:lnTo>
                  <a:lnTo>
                    <a:pt x="671" y="304"/>
                  </a:lnTo>
                  <a:lnTo>
                    <a:pt x="671" y="305"/>
                  </a:lnTo>
                  <a:lnTo>
                    <a:pt x="670" y="305"/>
                  </a:lnTo>
                  <a:lnTo>
                    <a:pt x="670" y="306"/>
                  </a:lnTo>
                  <a:lnTo>
                    <a:pt x="670" y="307"/>
                  </a:lnTo>
                  <a:lnTo>
                    <a:pt x="669" y="307"/>
                  </a:lnTo>
                  <a:lnTo>
                    <a:pt x="669" y="308"/>
                  </a:lnTo>
                  <a:lnTo>
                    <a:pt x="669" y="309"/>
                  </a:lnTo>
                  <a:lnTo>
                    <a:pt x="668" y="309"/>
                  </a:lnTo>
                  <a:lnTo>
                    <a:pt x="668" y="310"/>
                  </a:lnTo>
                  <a:lnTo>
                    <a:pt x="668" y="311"/>
                  </a:lnTo>
                  <a:lnTo>
                    <a:pt x="667" y="311"/>
                  </a:lnTo>
                  <a:lnTo>
                    <a:pt x="667" y="312"/>
                  </a:lnTo>
                  <a:lnTo>
                    <a:pt x="668" y="312"/>
                  </a:lnTo>
                  <a:lnTo>
                    <a:pt x="668" y="313"/>
                  </a:lnTo>
                  <a:lnTo>
                    <a:pt x="668" y="314"/>
                  </a:lnTo>
                  <a:lnTo>
                    <a:pt x="668" y="315"/>
                  </a:lnTo>
                  <a:lnTo>
                    <a:pt x="668" y="316"/>
                  </a:lnTo>
                  <a:lnTo>
                    <a:pt x="667" y="316"/>
                  </a:lnTo>
                  <a:lnTo>
                    <a:pt x="667" y="318"/>
                  </a:lnTo>
                  <a:lnTo>
                    <a:pt x="666" y="319"/>
                  </a:lnTo>
                  <a:lnTo>
                    <a:pt x="666" y="320"/>
                  </a:lnTo>
                  <a:lnTo>
                    <a:pt x="665" y="320"/>
                  </a:lnTo>
                  <a:lnTo>
                    <a:pt x="665" y="321"/>
                  </a:lnTo>
                  <a:lnTo>
                    <a:pt x="664" y="321"/>
                  </a:lnTo>
                  <a:lnTo>
                    <a:pt x="663" y="321"/>
                  </a:lnTo>
                  <a:lnTo>
                    <a:pt x="663" y="322"/>
                  </a:lnTo>
                  <a:lnTo>
                    <a:pt x="662" y="322"/>
                  </a:lnTo>
                  <a:lnTo>
                    <a:pt x="662" y="323"/>
                  </a:lnTo>
                  <a:lnTo>
                    <a:pt x="660" y="323"/>
                  </a:lnTo>
                  <a:lnTo>
                    <a:pt x="659" y="324"/>
                  </a:lnTo>
                  <a:lnTo>
                    <a:pt x="657" y="326"/>
                  </a:lnTo>
                  <a:lnTo>
                    <a:pt x="657" y="327"/>
                  </a:lnTo>
                  <a:lnTo>
                    <a:pt x="656" y="327"/>
                  </a:lnTo>
                  <a:lnTo>
                    <a:pt x="656" y="328"/>
                  </a:lnTo>
                  <a:lnTo>
                    <a:pt x="656" y="329"/>
                  </a:lnTo>
                  <a:lnTo>
                    <a:pt x="656" y="330"/>
                  </a:lnTo>
                  <a:lnTo>
                    <a:pt x="657" y="330"/>
                  </a:lnTo>
                  <a:lnTo>
                    <a:pt x="658" y="330"/>
                  </a:lnTo>
                  <a:lnTo>
                    <a:pt x="658" y="331"/>
                  </a:lnTo>
                  <a:lnTo>
                    <a:pt x="659" y="331"/>
                  </a:lnTo>
                  <a:lnTo>
                    <a:pt x="664" y="336"/>
                  </a:lnTo>
                  <a:lnTo>
                    <a:pt x="665" y="336"/>
                  </a:lnTo>
                  <a:lnTo>
                    <a:pt x="665" y="337"/>
                  </a:lnTo>
                  <a:lnTo>
                    <a:pt x="666" y="337"/>
                  </a:lnTo>
                  <a:lnTo>
                    <a:pt x="667" y="337"/>
                  </a:lnTo>
                  <a:lnTo>
                    <a:pt x="668" y="337"/>
                  </a:lnTo>
                  <a:lnTo>
                    <a:pt x="669" y="337"/>
                  </a:lnTo>
                  <a:lnTo>
                    <a:pt x="669" y="338"/>
                  </a:lnTo>
                  <a:lnTo>
                    <a:pt x="670" y="338"/>
                  </a:lnTo>
                  <a:lnTo>
                    <a:pt x="671" y="338"/>
                  </a:lnTo>
                  <a:lnTo>
                    <a:pt x="672" y="338"/>
                  </a:lnTo>
                  <a:lnTo>
                    <a:pt x="672" y="339"/>
                  </a:lnTo>
                  <a:lnTo>
                    <a:pt x="673" y="338"/>
                  </a:lnTo>
                  <a:lnTo>
                    <a:pt x="673" y="339"/>
                  </a:lnTo>
                  <a:lnTo>
                    <a:pt x="674" y="339"/>
                  </a:lnTo>
                  <a:lnTo>
                    <a:pt x="675" y="339"/>
                  </a:lnTo>
                  <a:lnTo>
                    <a:pt x="675" y="340"/>
                  </a:lnTo>
                  <a:lnTo>
                    <a:pt x="676" y="340"/>
                  </a:lnTo>
                  <a:lnTo>
                    <a:pt x="677" y="340"/>
                  </a:lnTo>
                  <a:lnTo>
                    <a:pt x="678" y="340"/>
                  </a:lnTo>
                  <a:lnTo>
                    <a:pt x="679" y="340"/>
                  </a:lnTo>
                  <a:lnTo>
                    <a:pt x="679" y="341"/>
                  </a:lnTo>
                  <a:lnTo>
                    <a:pt x="680" y="341"/>
                  </a:lnTo>
                  <a:lnTo>
                    <a:pt x="680" y="343"/>
                  </a:lnTo>
                  <a:lnTo>
                    <a:pt x="681" y="343"/>
                  </a:lnTo>
                  <a:lnTo>
                    <a:pt x="681" y="344"/>
                  </a:lnTo>
                  <a:lnTo>
                    <a:pt x="681" y="345"/>
                  </a:lnTo>
                  <a:lnTo>
                    <a:pt x="682" y="345"/>
                  </a:lnTo>
                  <a:lnTo>
                    <a:pt x="683" y="345"/>
                  </a:lnTo>
                  <a:lnTo>
                    <a:pt x="684" y="345"/>
                  </a:lnTo>
                  <a:lnTo>
                    <a:pt x="685" y="345"/>
                  </a:lnTo>
                  <a:lnTo>
                    <a:pt x="685" y="346"/>
                  </a:lnTo>
                  <a:lnTo>
                    <a:pt x="687" y="346"/>
                  </a:lnTo>
                  <a:lnTo>
                    <a:pt x="688" y="346"/>
                  </a:lnTo>
                  <a:lnTo>
                    <a:pt x="688" y="347"/>
                  </a:lnTo>
                  <a:lnTo>
                    <a:pt x="689" y="347"/>
                  </a:lnTo>
                  <a:lnTo>
                    <a:pt x="690" y="347"/>
                  </a:lnTo>
                  <a:lnTo>
                    <a:pt x="691" y="347"/>
                  </a:lnTo>
                  <a:lnTo>
                    <a:pt x="692" y="347"/>
                  </a:lnTo>
                  <a:lnTo>
                    <a:pt x="693" y="347"/>
                  </a:lnTo>
                  <a:lnTo>
                    <a:pt x="694" y="347"/>
                  </a:lnTo>
                  <a:lnTo>
                    <a:pt x="694" y="346"/>
                  </a:lnTo>
                  <a:lnTo>
                    <a:pt x="695" y="346"/>
                  </a:lnTo>
                  <a:lnTo>
                    <a:pt x="696" y="346"/>
                  </a:lnTo>
                  <a:lnTo>
                    <a:pt x="696" y="345"/>
                  </a:lnTo>
                  <a:lnTo>
                    <a:pt x="697" y="344"/>
                  </a:lnTo>
                  <a:lnTo>
                    <a:pt x="698" y="344"/>
                  </a:lnTo>
                  <a:lnTo>
                    <a:pt x="698" y="343"/>
                  </a:lnTo>
                  <a:lnTo>
                    <a:pt x="699" y="343"/>
                  </a:lnTo>
                  <a:lnTo>
                    <a:pt x="700" y="343"/>
                  </a:lnTo>
                  <a:lnTo>
                    <a:pt x="701" y="343"/>
                  </a:lnTo>
                  <a:lnTo>
                    <a:pt x="702" y="343"/>
                  </a:lnTo>
                  <a:lnTo>
                    <a:pt x="702" y="341"/>
                  </a:lnTo>
                  <a:lnTo>
                    <a:pt x="703" y="341"/>
                  </a:lnTo>
                  <a:lnTo>
                    <a:pt x="704" y="341"/>
                  </a:lnTo>
                  <a:lnTo>
                    <a:pt x="704" y="343"/>
                  </a:lnTo>
                  <a:lnTo>
                    <a:pt x="705" y="343"/>
                  </a:lnTo>
                  <a:lnTo>
                    <a:pt x="706" y="343"/>
                  </a:lnTo>
                  <a:lnTo>
                    <a:pt x="707" y="343"/>
                  </a:lnTo>
                  <a:lnTo>
                    <a:pt x="706" y="343"/>
                  </a:lnTo>
                  <a:lnTo>
                    <a:pt x="706" y="344"/>
                  </a:lnTo>
                  <a:lnTo>
                    <a:pt x="707" y="344"/>
                  </a:lnTo>
                  <a:lnTo>
                    <a:pt x="707" y="345"/>
                  </a:lnTo>
                  <a:lnTo>
                    <a:pt x="707" y="346"/>
                  </a:lnTo>
                  <a:lnTo>
                    <a:pt x="707" y="347"/>
                  </a:lnTo>
                  <a:lnTo>
                    <a:pt x="707" y="348"/>
                  </a:lnTo>
                  <a:lnTo>
                    <a:pt x="708" y="348"/>
                  </a:lnTo>
                  <a:lnTo>
                    <a:pt x="708" y="349"/>
                  </a:lnTo>
                  <a:lnTo>
                    <a:pt x="708" y="350"/>
                  </a:lnTo>
                  <a:lnTo>
                    <a:pt x="708" y="351"/>
                  </a:lnTo>
                  <a:lnTo>
                    <a:pt x="708" y="352"/>
                  </a:lnTo>
                  <a:lnTo>
                    <a:pt x="708" y="353"/>
                  </a:lnTo>
                  <a:lnTo>
                    <a:pt x="707" y="353"/>
                  </a:lnTo>
                  <a:lnTo>
                    <a:pt x="707" y="354"/>
                  </a:lnTo>
                  <a:lnTo>
                    <a:pt x="706" y="354"/>
                  </a:lnTo>
                  <a:lnTo>
                    <a:pt x="706" y="355"/>
                  </a:lnTo>
                  <a:lnTo>
                    <a:pt x="706" y="356"/>
                  </a:lnTo>
                  <a:lnTo>
                    <a:pt x="706" y="357"/>
                  </a:lnTo>
                  <a:lnTo>
                    <a:pt x="705" y="357"/>
                  </a:lnTo>
                  <a:lnTo>
                    <a:pt x="705" y="358"/>
                  </a:lnTo>
                  <a:lnTo>
                    <a:pt x="705" y="359"/>
                  </a:lnTo>
                  <a:lnTo>
                    <a:pt x="704" y="359"/>
                  </a:lnTo>
                  <a:lnTo>
                    <a:pt x="704" y="360"/>
                  </a:lnTo>
                  <a:lnTo>
                    <a:pt x="704" y="361"/>
                  </a:lnTo>
                  <a:lnTo>
                    <a:pt x="705" y="361"/>
                  </a:lnTo>
                  <a:lnTo>
                    <a:pt x="705" y="362"/>
                  </a:lnTo>
                  <a:lnTo>
                    <a:pt x="704" y="362"/>
                  </a:lnTo>
                  <a:lnTo>
                    <a:pt x="704" y="363"/>
                  </a:lnTo>
                  <a:lnTo>
                    <a:pt x="704" y="364"/>
                  </a:lnTo>
                  <a:lnTo>
                    <a:pt x="703" y="364"/>
                  </a:lnTo>
                  <a:lnTo>
                    <a:pt x="702" y="365"/>
                  </a:lnTo>
                  <a:lnTo>
                    <a:pt x="703" y="365"/>
                  </a:lnTo>
                  <a:lnTo>
                    <a:pt x="703" y="366"/>
                  </a:lnTo>
                  <a:lnTo>
                    <a:pt x="702" y="366"/>
                  </a:lnTo>
                  <a:lnTo>
                    <a:pt x="702" y="368"/>
                  </a:lnTo>
                  <a:lnTo>
                    <a:pt x="701" y="368"/>
                  </a:lnTo>
                  <a:lnTo>
                    <a:pt x="701" y="369"/>
                  </a:lnTo>
                  <a:lnTo>
                    <a:pt x="701" y="370"/>
                  </a:lnTo>
                  <a:lnTo>
                    <a:pt x="701" y="369"/>
                  </a:lnTo>
                  <a:lnTo>
                    <a:pt x="701" y="370"/>
                  </a:lnTo>
                  <a:lnTo>
                    <a:pt x="700" y="371"/>
                  </a:lnTo>
                  <a:lnTo>
                    <a:pt x="700" y="372"/>
                  </a:lnTo>
                  <a:lnTo>
                    <a:pt x="701" y="372"/>
                  </a:lnTo>
                  <a:lnTo>
                    <a:pt x="701" y="373"/>
                  </a:lnTo>
                  <a:lnTo>
                    <a:pt x="700" y="373"/>
                  </a:lnTo>
                  <a:lnTo>
                    <a:pt x="701" y="373"/>
                  </a:lnTo>
                  <a:lnTo>
                    <a:pt x="701" y="374"/>
                  </a:lnTo>
                  <a:lnTo>
                    <a:pt x="701" y="375"/>
                  </a:lnTo>
                  <a:lnTo>
                    <a:pt x="700" y="375"/>
                  </a:lnTo>
                  <a:lnTo>
                    <a:pt x="701" y="375"/>
                  </a:lnTo>
                  <a:lnTo>
                    <a:pt x="701" y="376"/>
                  </a:lnTo>
                  <a:lnTo>
                    <a:pt x="702" y="376"/>
                  </a:lnTo>
                  <a:lnTo>
                    <a:pt x="702" y="377"/>
                  </a:lnTo>
                  <a:lnTo>
                    <a:pt x="701" y="377"/>
                  </a:lnTo>
                  <a:lnTo>
                    <a:pt x="701" y="378"/>
                  </a:lnTo>
                  <a:lnTo>
                    <a:pt x="700" y="378"/>
                  </a:lnTo>
                  <a:lnTo>
                    <a:pt x="700" y="379"/>
                  </a:lnTo>
                  <a:lnTo>
                    <a:pt x="699" y="379"/>
                  </a:lnTo>
                  <a:lnTo>
                    <a:pt x="699" y="380"/>
                  </a:lnTo>
                  <a:lnTo>
                    <a:pt x="698" y="380"/>
                  </a:lnTo>
                  <a:lnTo>
                    <a:pt x="698" y="381"/>
                  </a:lnTo>
                  <a:lnTo>
                    <a:pt x="697" y="381"/>
                  </a:lnTo>
                  <a:lnTo>
                    <a:pt x="697" y="382"/>
                  </a:lnTo>
                  <a:lnTo>
                    <a:pt x="696" y="382"/>
                  </a:lnTo>
                  <a:lnTo>
                    <a:pt x="696" y="383"/>
                  </a:lnTo>
                  <a:lnTo>
                    <a:pt x="695" y="383"/>
                  </a:lnTo>
                  <a:lnTo>
                    <a:pt x="695" y="384"/>
                  </a:lnTo>
                  <a:lnTo>
                    <a:pt x="695" y="385"/>
                  </a:lnTo>
                  <a:lnTo>
                    <a:pt x="694" y="385"/>
                  </a:lnTo>
                  <a:lnTo>
                    <a:pt x="694" y="386"/>
                  </a:lnTo>
                  <a:lnTo>
                    <a:pt x="693" y="386"/>
                  </a:lnTo>
                  <a:lnTo>
                    <a:pt x="692" y="386"/>
                  </a:lnTo>
                  <a:lnTo>
                    <a:pt x="691" y="386"/>
                  </a:lnTo>
                  <a:lnTo>
                    <a:pt x="690" y="386"/>
                  </a:lnTo>
                  <a:lnTo>
                    <a:pt x="689" y="386"/>
                  </a:lnTo>
                  <a:lnTo>
                    <a:pt x="689" y="387"/>
                  </a:lnTo>
                  <a:lnTo>
                    <a:pt x="688" y="387"/>
                  </a:lnTo>
                  <a:lnTo>
                    <a:pt x="687" y="386"/>
                  </a:lnTo>
                  <a:lnTo>
                    <a:pt x="685" y="386"/>
                  </a:lnTo>
                  <a:lnTo>
                    <a:pt x="685" y="387"/>
                  </a:lnTo>
                  <a:lnTo>
                    <a:pt x="684" y="388"/>
                  </a:lnTo>
                  <a:lnTo>
                    <a:pt x="684" y="389"/>
                  </a:lnTo>
                  <a:lnTo>
                    <a:pt x="683" y="389"/>
                  </a:lnTo>
                  <a:lnTo>
                    <a:pt x="683" y="390"/>
                  </a:lnTo>
                  <a:lnTo>
                    <a:pt x="682" y="390"/>
                  </a:lnTo>
                  <a:lnTo>
                    <a:pt x="681" y="390"/>
                  </a:lnTo>
                  <a:lnTo>
                    <a:pt x="681" y="391"/>
                  </a:lnTo>
                  <a:lnTo>
                    <a:pt x="680" y="391"/>
                  </a:lnTo>
                  <a:lnTo>
                    <a:pt x="679" y="393"/>
                  </a:lnTo>
                  <a:lnTo>
                    <a:pt x="678" y="393"/>
                  </a:lnTo>
                  <a:lnTo>
                    <a:pt x="678" y="394"/>
                  </a:lnTo>
                  <a:lnTo>
                    <a:pt x="677" y="395"/>
                  </a:lnTo>
                  <a:lnTo>
                    <a:pt x="676" y="395"/>
                  </a:lnTo>
                  <a:lnTo>
                    <a:pt x="676" y="396"/>
                  </a:lnTo>
                  <a:lnTo>
                    <a:pt x="676" y="397"/>
                  </a:lnTo>
                  <a:lnTo>
                    <a:pt x="675" y="397"/>
                  </a:lnTo>
                  <a:lnTo>
                    <a:pt x="675" y="398"/>
                  </a:lnTo>
                  <a:lnTo>
                    <a:pt x="679" y="413"/>
                  </a:lnTo>
                  <a:lnTo>
                    <a:pt x="679" y="414"/>
                  </a:lnTo>
                  <a:lnTo>
                    <a:pt x="680" y="414"/>
                  </a:lnTo>
                  <a:lnTo>
                    <a:pt x="681" y="413"/>
                  </a:lnTo>
                  <a:lnTo>
                    <a:pt x="682" y="413"/>
                  </a:lnTo>
                  <a:lnTo>
                    <a:pt x="683" y="413"/>
                  </a:lnTo>
                  <a:lnTo>
                    <a:pt x="684" y="412"/>
                  </a:lnTo>
                  <a:lnTo>
                    <a:pt x="685" y="412"/>
                  </a:lnTo>
                  <a:lnTo>
                    <a:pt x="687" y="412"/>
                  </a:lnTo>
                  <a:lnTo>
                    <a:pt x="688" y="412"/>
                  </a:lnTo>
                  <a:lnTo>
                    <a:pt x="688" y="413"/>
                  </a:lnTo>
                  <a:lnTo>
                    <a:pt x="688" y="414"/>
                  </a:lnTo>
                  <a:lnTo>
                    <a:pt x="689" y="415"/>
                  </a:lnTo>
                  <a:lnTo>
                    <a:pt x="690" y="415"/>
                  </a:lnTo>
                  <a:lnTo>
                    <a:pt x="690" y="416"/>
                  </a:lnTo>
                  <a:lnTo>
                    <a:pt x="691" y="416"/>
                  </a:lnTo>
                  <a:lnTo>
                    <a:pt x="692" y="416"/>
                  </a:lnTo>
                  <a:lnTo>
                    <a:pt x="692" y="418"/>
                  </a:lnTo>
                  <a:lnTo>
                    <a:pt x="693" y="418"/>
                  </a:lnTo>
                  <a:lnTo>
                    <a:pt x="693" y="419"/>
                  </a:lnTo>
                  <a:lnTo>
                    <a:pt x="693" y="420"/>
                  </a:lnTo>
                  <a:lnTo>
                    <a:pt x="693" y="421"/>
                  </a:lnTo>
                  <a:lnTo>
                    <a:pt x="694" y="421"/>
                  </a:lnTo>
                  <a:lnTo>
                    <a:pt x="694" y="422"/>
                  </a:lnTo>
                  <a:lnTo>
                    <a:pt x="695" y="423"/>
                  </a:lnTo>
                  <a:lnTo>
                    <a:pt x="695" y="424"/>
                  </a:lnTo>
                  <a:lnTo>
                    <a:pt x="694" y="425"/>
                  </a:lnTo>
                  <a:lnTo>
                    <a:pt x="694" y="426"/>
                  </a:lnTo>
                  <a:lnTo>
                    <a:pt x="694" y="427"/>
                  </a:lnTo>
                  <a:lnTo>
                    <a:pt x="695" y="427"/>
                  </a:lnTo>
                  <a:lnTo>
                    <a:pt x="695" y="428"/>
                  </a:lnTo>
                  <a:lnTo>
                    <a:pt x="695" y="429"/>
                  </a:lnTo>
                  <a:lnTo>
                    <a:pt x="695" y="430"/>
                  </a:lnTo>
                  <a:lnTo>
                    <a:pt x="696" y="430"/>
                  </a:lnTo>
                  <a:lnTo>
                    <a:pt x="696" y="431"/>
                  </a:lnTo>
                  <a:lnTo>
                    <a:pt x="696" y="432"/>
                  </a:lnTo>
                  <a:lnTo>
                    <a:pt x="695" y="432"/>
                  </a:lnTo>
                  <a:lnTo>
                    <a:pt x="695" y="433"/>
                  </a:lnTo>
                  <a:lnTo>
                    <a:pt x="695" y="434"/>
                  </a:lnTo>
                  <a:lnTo>
                    <a:pt x="695" y="435"/>
                  </a:lnTo>
                  <a:lnTo>
                    <a:pt x="695" y="436"/>
                  </a:lnTo>
                  <a:lnTo>
                    <a:pt x="695" y="437"/>
                  </a:lnTo>
                  <a:lnTo>
                    <a:pt x="695" y="438"/>
                  </a:lnTo>
                  <a:lnTo>
                    <a:pt x="695" y="439"/>
                  </a:lnTo>
                  <a:lnTo>
                    <a:pt x="695" y="440"/>
                  </a:lnTo>
                  <a:lnTo>
                    <a:pt x="696" y="440"/>
                  </a:lnTo>
                  <a:lnTo>
                    <a:pt x="696" y="441"/>
                  </a:lnTo>
                  <a:lnTo>
                    <a:pt x="696" y="443"/>
                  </a:lnTo>
                  <a:lnTo>
                    <a:pt x="697" y="443"/>
                  </a:lnTo>
                  <a:lnTo>
                    <a:pt x="697" y="444"/>
                  </a:lnTo>
                  <a:lnTo>
                    <a:pt x="696" y="444"/>
                  </a:lnTo>
                  <a:lnTo>
                    <a:pt x="697" y="444"/>
                  </a:lnTo>
                  <a:lnTo>
                    <a:pt x="697" y="445"/>
                  </a:lnTo>
                  <a:lnTo>
                    <a:pt x="698" y="445"/>
                  </a:lnTo>
                  <a:lnTo>
                    <a:pt x="699" y="445"/>
                  </a:lnTo>
                  <a:lnTo>
                    <a:pt x="699" y="446"/>
                  </a:lnTo>
                  <a:lnTo>
                    <a:pt x="700" y="446"/>
                  </a:lnTo>
                  <a:lnTo>
                    <a:pt x="700" y="447"/>
                  </a:lnTo>
                  <a:lnTo>
                    <a:pt x="699" y="447"/>
                  </a:lnTo>
                  <a:lnTo>
                    <a:pt x="699" y="448"/>
                  </a:lnTo>
                  <a:lnTo>
                    <a:pt x="699" y="449"/>
                  </a:lnTo>
                  <a:lnTo>
                    <a:pt x="699" y="450"/>
                  </a:lnTo>
                  <a:lnTo>
                    <a:pt x="699" y="451"/>
                  </a:lnTo>
                  <a:lnTo>
                    <a:pt x="698" y="452"/>
                  </a:lnTo>
                  <a:lnTo>
                    <a:pt x="698" y="453"/>
                  </a:lnTo>
                  <a:lnTo>
                    <a:pt x="699" y="453"/>
                  </a:lnTo>
                  <a:lnTo>
                    <a:pt x="699" y="454"/>
                  </a:lnTo>
                  <a:lnTo>
                    <a:pt x="698" y="454"/>
                  </a:lnTo>
                  <a:lnTo>
                    <a:pt x="698" y="455"/>
                  </a:lnTo>
                  <a:lnTo>
                    <a:pt x="698" y="456"/>
                  </a:lnTo>
                  <a:lnTo>
                    <a:pt x="698" y="457"/>
                  </a:lnTo>
                  <a:lnTo>
                    <a:pt x="698" y="458"/>
                  </a:lnTo>
                  <a:lnTo>
                    <a:pt x="698" y="459"/>
                  </a:lnTo>
                  <a:lnTo>
                    <a:pt x="698" y="460"/>
                  </a:lnTo>
                  <a:lnTo>
                    <a:pt x="699" y="460"/>
                  </a:lnTo>
                  <a:lnTo>
                    <a:pt x="699" y="461"/>
                  </a:lnTo>
                  <a:lnTo>
                    <a:pt x="699" y="462"/>
                  </a:lnTo>
                  <a:lnTo>
                    <a:pt x="699" y="463"/>
                  </a:lnTo>
                  <a:lnTo>
                    <a:pt x="700" y="463"/>
                  </a:lnTo>
                  <a:lnTo>
                    <a:pt x="701" y="463"/>
                  </a:lnTo>
                  <a:lnTo>
                    <a:pt x="701" y="464"/>
                  </a:lnTo>
                  <a:lnTo>
                    <a:pt x="701" y="465"/>
                  </a:lnTo>
                  <a:lnTo>
                    <a:pt x="701" y="466"/>
                  </a:lnTo>
                  <a:lnTo>
                    <a:pt x="702" y="466"/>
                  </a:lnTo>
                  <a:lnTo>
                    <a:pt x="703" y="466"/>
                  </a:lnTo>
                  <a:lnTo>
                    <a:pt x="703" y="468"/>
                  </a:lnTo>
                  <a:lnTo>
                    <a:pt x="704" y="469"/>
                  </a:lnTo>
                  <a:lnTo>
                    <a:pt x="705" y="470"/>
                  </a:lnTo>
                  <a:lnTo>
                    <a:pt x="705" y="471"/>
                  </a:lnTo>
                  <a:lnTo>
                    <a:pt x="705" y="472"/>
                  </a:lnTo>
                  <a:lnTo>
                    <a:pt x="704" y="472"/>
                  </a:lnTo>
                  <a:lnTo>
                    <a:pt x="705" y="472"/>
                  </a:lnTo>
                  <a:lnTo>
                    <a:pt x="705" y="473"/>
                  </a:lnTo>
                  <a:lnTo>
                    <a:pt x="704" y="473"/>
                  </a:lnTo>
                  <a:lnTo>
                    <a:pt x="704" y="474"/>
                  </a:lnTo>
                  <a:lnTo>
                    <a:pt x="705" y="474"/>
                  </a:lnTo>
                  <a:lnTo>
                    <a:pt x="706" y="474"/>
                  </a:lnTo>
                  <a:lnTo>
                    <a:pt x="706" y="475"/>
                  </a:lnTo>
                  <a:lnTo>
                    <a:pt x="707" y="475"/>
                  </a:lnTo>
                  <a:lnTo>
                    <a:pt x="707" y="476"/>
                  </a:lnTo>
                  <a:lnTo>
                    <a:pt x="706" y="476"/>
                  </a:lnTo>
                  <a:lnTo>
                    <a:pt x="707" y="477"/>
                  </a:lnTo>
                  <a:lnTo>
                    <a:pt x="707" y="478"/>
                  </a:lnTo>
                  <a:lnTo>
                    <a:pt x="708" y="478"/>
                  </a:lnTo>
                  <a:lnTo>
                    <a:pt x="708" y="479"/>
                  </a:lnTo>
                  <a:lnTo>
                    <a:pt x="709" y="479"/>
                  </a:lnTo>
                  <a:lnTo>
                    <a:pt x="709" y="480"/>
                  </a:lnTo>
                  <a:lnTo>
                    <a:pt x="710" y="480"/>
                  </a:lnTo>
                  <a:lnTo>
                    <a:pt x="710" y="481"/>
                  </a:lnTo>
                  <a:lnTo>
                    <a:pt x="710" y="482"/>
                  </a:lnTo>
                  <a:lnTo>
                    <a:pt x="712" y="482"/>
                  </a:lnTo>
                  <a:lnTo>
                    <a:pt x="713" y="482"/>
                  </a:lnTo>
                  <a:lnTo>
                    <a:pt x="713" y="483"/>
                  </a:lnTo>
                  <a:lnTo>
                    <a:pt x="713" y="484"/>
                  </a:lnTo>
                  <a:lnTo>
                    <a:pt x="714" y="484"/>
                  </a:lnTo>
                  <a:lnTo>
                    <a:pt x="714" y="485"/>
                  </a:lnTo>
                  <a:lnTo>
                    <a:pt x="715" y="485"/>
                  </a:lnTo>
                  <a:lnTo>
                    <a:pt x="715" y="486"/>
                  </a:lnTo>
                  <a:lnTo>
                    <a:pt x="714" y="486"/>
                  </a:lnTo>
                  <a:lnTo>
                    <a:pt x="715" y="487"/>
                  </a:lnTo>
                  <a:lnTo>
                    <a:pt x="715" y="488"/>
                  </a:lnTo>
                  <a:lnTo>
                    <a:pt x="716" y="488"/>
                  </a:lnTo>
                  <a:lnTo>
                    <a:pt x="716" y="489"/>
                  </a:lnTo>
                  <a:lnTo>
                    <a:pt x="716" y="490"/>
                  </a:lnTo>
                  <a:lnTo>
                    <a:pt x="716" y="491"/>
                  </a:lnTo>
                  <a:lnTo>
                    <a:pt x="716" y="493"/>
                  </a:lnTo>
                  <a:lnTo>
                    <a:pt x="716" y="494"/>
                  </a:lnTo>
                  <a:lnTo>
                    <a:pt x="716" y="495"/>
                  </a:lnTo>
                  <a:lnTo>
                    <a:pt x="717" y="495"/>
                  </a:lnTo>
                  <a:lnTo>
                    <a:pt x="718" y="495"/>
                  </a:lnTo>
                  <a:lnTo>
                    <a:pt x="719" y="495"/>
                  </a:lnTo>
                  <a:lnTo>
                    <a:pt x="719" y="496"/>
                  </a:lnTo>
                  <a:lnTo>
                    <a:pt x="719" y="497"/>
                  </a:lnTo>
                  <a:lnTo>
                    <a:pt x="720" y="497"/>
                  </a:lnTo>
                  <a:lnTo>
                    <a:pt x="720" y="498"/>
                  </a:lnTo>
                  <a:lnTo>
                    <a:pt x="719" y="498"/>
                  </a:lnTo>
                  <a:lnTo>
                    <a:pt x="719" y="499"/>
                  </a:lnTo>
                  <a:lnTo>
                    <a:pt x="720" y="499"/>
                  </a:lnTo>
                  <a:lnTo>
                    <a:pt x="720" y="500"/>
                  </a:lnTo>
                  <a:lnTo>
                    <a:pt x="721" y="500"/>
                  </a:lnTo>
                  <a:lnTo>
                    <a:pt x="721" y="501"/>
                  </a:lnTo>
                  <a:lnTo>
                    <a:pt x="722" y="501"/>
                  </a:lnTo>
                  <a:lnTo>
                    <a:pt x="721" y="501"/>
                  </a:lnTo>
                  <a:lnTo>
                    <a:pt x="721" y="502"/>
                  </a:lnTo>
                  <a:lnTo>
                    <a:pt x="721" y="503"/>
                  </a:lnTo>
                  <a:lnTo>
                    <a:pt x="720" y="503"/>
                  </a:lnTo>
                  <a:lnTo>
                    <a:pt x="720" y="504"/>
                  </a:lnTo>
                  <a:lnTo>
                    <a:pt x="720" y="505"/>
                  </a:lnTo>
                  <a:lnTo>
                    <a:pt x="720" y="506"/>
                  </a:lnTo>
                  <a:lnTo>
                    <a:pt x="721" y="506"/>
                  </a:lnTo>
                  <a:lnTo>
                    <a:pt x="721" y="507"/>
                  </a:lnTo>
                  <a:lnTo>
                    <a:pt x="722" y="507"/>
                  </a:lnTo>
                  <a:lnTo>
                    <a:pt x="722" y="508"/>
                  </a:lnTo>
                  <a:lnTo>
                    <a:pt x="723" y="508"/>
                  </a:lnTo>
                  <a:lnTo>
                    <a:pt x="723" y="509"/>
                  </a:lnTo>
                  <a:lnTo>
                    <a:pt x="724" y="509"/>
                  </a:lnTo>
                  <a:lnTo>
                    <a:pt x="724" y="510"/>
                  </a:lnTo>
                  <a:lnTo>
                    <a:pt x="724" y="511"/>
                  </a:lnTo>
                  <a:lnTo>
                    <a:pt x="725" y="511"/>
                  </a:lnTo>
                  <a:lnTo>
                    <a:pt x="725" y="512"/>
                  </a:lnTo>
                  <a:lnTo>
                    <a:pt x="726" y="512"/>
                  </a:lnTo>
                  <a:lnTo>
                    <a:pt x="727" y="512"/>
                  </a:lnTo>
                  <a:lnTo>
                    <a:pt x="727" y="513"/>
                  </a:lnTo>
                  <a:lnTo>
                    <a:pt x="727" y="514"/>
                  </a:lnTo>
                  <a:lnTo>
                    <a:pt x="728" y="514"/>
                  </a:lnTo>
                  <a:lnTo>
                    <a:pt x="729" y="514"/>
                  </a:lnTo>
                  <a:lnTo>
                    <a:pt x="729" y="515"/>
                  </a:lnTo>
                  <a:lnTo>
                    <a:pt x="729" y="516"/>
                  </a:lnTo>
                  <a:lnTo>
                    <a:pt x="730" y="516"/>
                  </a:lnTo>
                  <a:lnTo>
                    <a:pt x="731" y="516"/>
                  </a:lnTo>
                  <a:lnTo>
                    <a:pt x="731" y="515"/>
                  </a:lnTo>
                  <a:lnTo>
                    <a:pt x="732" y="516"/>
                  </a:lnTo>
                  <a:lnTo>
                    <a:pt x="731" y="518"/>
                  </a:lnTo>
                  <a:lnTo>
                    <a:pt x="731" y="519"/>
                  </a:lnTo>
                  <a:lnTo>
                    <a:pt x="732" y="519"/>
                  </a:lnTo>
                  <a:lnTo>
                    <a:pt x="732" y="520"/>
                  </a:lnTo>
                  <a:lnTo>
                    <a:pt x="733" y="521"/>
                  </a:lnTo>
                  <a:lnTo>
                    <a:pt x="734" y="521"/>
                  </a:lnTo>
                  <a:lnTo>
                    <a:pt x="734" y="522"/>
                  </a:lnTo>
                  <a:lnTo>
                    <a:pt x="734" y="523"/>
                  </a:lnTo>
                  <a:lnTo>
                    <a:pt x="734" y="524"/>
                  </a:lnTo>
                  <a:lnTo>
                    <a:pt x="734" y="525"/>
                  </a:lnTo>
                  <a:lnTo>
                    <a:pt x="735" y="525"/>
                  </a:lnTo>
                  <a:lnTo>
                    <a:pt x="735" y="526"/>
                  </a:lnTo>
                  <a:lnTo>
                    <a:pt x="737" y="526"/>
                  </a:lnTo>
                  <a:lnTo>
                    <a:pt x="737" y="525"/>
                  </a:lnTo>
                  <a:lnTo>
                    <a:pt x="738" y="525"/>
                  </a:lnTo>
                  <a:lnTo>
                    <a:pt x="739" y="525"/>
                  </a:lnTo>
                  <a:lnTo>
                    <a:pt x="739" y="526"/>
                  </a:lnTo>
                  <a:lnTo>
                    <a:pt x="740" y="526"/>
                  </a:lnTo>
                  <a:lnTo>
                    <a:pt x="740" y="527"/>
                  </a:lnTo>
                  <a:lnTo>
                    <a:pt x="740" y="528"/>
                  </a:lnTo>
                  <a:lnTo>
                    <a:pt x="741" y="528"/>
                  </a:lnTo>
                  <a:lnTo>
                    <a:pt x="741" y="529"/>
                  </a:lnTo>
                  <a:lnTo>
                    <a:pt x="742" y="529"/>
                  </a:lnTo>
                  <a:lnTo>
                    <a:pt x="741" y="529"/>
                  </a:lnTo>
                  <a:lnTo>
                    <a:pt x="741" y="530"/>
                  </a:lnTo>
                  <a:lnTo>
                    <a:pt x="740" y="530"/>
                  </a:lnTo>
                  <a:lnTo>
                    <a:pt x="739" y="530"/>
                  </a:lnTo>
                  <a:lnTo>
                    <a:pt x="739" y="531"/>
                  </a:lnTo>
                  <a:lnTo>
                    <a:pt x="738" y="531"/>
                  </a:lnTo>
                  <a:lnTo>
                    <a:pt x="737" y="531"/>
                  </a:lnTo>
                  <a:lnTo>
                    <a:pt x="735" y="531"/>
                  </a:lnTo>
                  <a:lnTo>
                    <a:pt x="734" y="531"/>
                  </a:lnTo>
                  <a:lnTo>
                    <a:pt x="734" y="532"/>
                  </a:lnTo>
                  <a:lnTo>
                    <a:pt x="733" y="532"/>
                  </a:lnTo>
                  <a:lnTo>
                    <a:pt x="732" y="532"/>
                  </a:lnTo>
                  <a:lnTo>
                    <a:pt x="732" y="533"/>
                  </a:lnTo>
                  <a:lnTo>
                    <a:pt x="732" y="534"/>
                  </a:lnTo>
                  <a:lnTo>
                    <a:pt x="731" y="534"/>
                  </a:lnTo>
                  <a:lnTo>
                    <a:pt x="731" y="535"/>
                  </a:lnTo>
                  <a:lnTo>
                    <a:pt x="730" y="535"/>
                  </a:lnTo>
                  <a:lnTo>
                    <a:pt x="729" y="535"/>
                  </a:lnTo>
                  <a:lnTo>
                    <a:pt x="729" y="534"/>
                  </a:lnTo>
                  <a:lnTo>
                    <a:pt x="728" y="534"/>
                  </a:lnTo>
                  <a:lnTo>
                    <a:pt x="727" y="534"/>
                  </a:lnTo>
                  <a:lnTo>
                    <a:pt x="727" y="533"/>
                  </a:lnTo>
                  <a:lnTo>
                    <a:pt x="726" y="533"/>
                  </a:lnTo>
                  <a:lnTo>
                    <a:pt x="725" y="533"/>
                  </a:lnTo>
                  <a:lnTo>
                    <a:pt x="725" y="532"/>
                  </a:lnTo>
                  <a:lnTo>
                    <a:pt x="725" y="533"/>
                  </a:lnTo>
                  <a:lnTo>
                    <a:pt x="724" y="533"/>
                  </a:lnTo>
                  <a:lnTo>
                    <a:pt x="723" y="534"/>
                  </a:lnTo>
                  <a:lnTo>
                    <a:pt x="722" y="534"/>
                  </a:lnTo>
                  <a:lnTo>
                    <a:pt x="721" y="534"/>
                  </a:lnTo>
                  <a:lnTo>
                    <a:pt x="720" y="534"/>
                  </a:lnTo>
                  <a:lnTo>
                    <a:pt x="720" y="535"/>
                  </a:lnTo>
                  <a:lnTo>
                    <a:pt x="719" y="535"/>
                  </a:lnTo>
                  <a:lnTo>
                    <a:pt x="719" y="536"/>
                  </a:lnTo>
                  <a:lnTo>
                    <a:pt x="718" y="536"/>
                  </a:lnTo>
                  <a:lnTo>
                    <a:pt x="717" y="536"/>
                  </a:lnTo>
                  <a:lnTo>
                    <a:pt x="716" y="536"/>
                  </a:lnTo>
                  <a:lnTo>
                    <a:pt x="715" y="536"/>
                  </a:lnTo>
                  <a:lnTo>
                    <a:pt x="714" y="536"/>
                  </a:lnTo>
                  <a:lnTo>
                    <a:pt x="714" y="537"/>
                  </a:lnTo>
                  <a:lnTo>
                    <a:pt x="713" y="537"/>
                  </a:lnTo>
                  <a:lnTo>
                    <a:pt x="713" y="538"/>
                  </a:lnTo>
                  <a:lnTo>
                    <a:pt x="712" y="538"/>
                  </a:lnTo>
                  <a:lnTo>
                    <a:pt x="712" y="539"/>
                  </a:lnTo>
                  <a:lnTo>
                    <a:pt x="710" y="539"/>
                  </a:lnTo>
                  <a:lnTo>
                    <a:pt x="710" y="540"/>
                  </a:lnTo>
                  <a:lnTo>
                    <a:pt x="710" y="539"/>
                  </a:lnTo>
                  <a:lnTo>
                    <a:pt x="709" y="539"/>
                  </a:lnTo>
                  <a:lnTo>
                    <a:pt x="709" y="540"/>
                  </a:lnTo>
                  <a:lnTo>
                    <a:pt x="708" y="540"/>
                  </a:lnTo>
                  <a:lnTo>
                    <a:pt x="708" y="541"/>
                  </a:lnTo>
                  <a:lnTo>
                    <a:pt x="708" y="543"/>
                  </a:lnTo>
                  <a:lnTo>
                    <a:pt x="707" y="543"/>
                  </a:lnTo>
                  <a:lnTo>
                    <a:pt x="707" y="544"/>
                  </a:lnTo>
                  <a:lnTo>
                    <a:pt x="706" y="544"/>
                  </a:lnTo>
                  <a:lnTo>
                    <a:pt x="706" y="545"/>
                  </a:lnTo>
                  <a:lnTo>
                    <a:pt x="705" y="545"/>
                  </a:lnTo>
                  <a:lnTo>
                    <a:pt x="705" y="546"/>
                  </a:lnTo>
                  <a:lnTo>
                    <a:pt x="704" y="546"/>
                  </a:lnTo>
                  <a:lnTo>
                    <a:pt x="704" y="547"/>
                  </a:lnTo>
                  <a:lnTo>
                    <a:pt x="703" y="547"/>
                  </a:lnTo>
                  <a:lnTo>
                    <a:pt x="703" y="548"/>
                  </a:lnTo>
                  <a:lnTo>
                    <a:pt x="702" y="548"/>
                  </a:lnTo>
                  <a:lnTo>
                    <a:pt x="702" y="549"/>
                  </a:lnTo>
                  <a:lnTo>
                    <a:pt x="701" y="549"/>
                  </a:lnTo>
                  <a:lnTo>
                    <a:pt x="701" y="548"/>
                  </a:lnTo>
                  <a:lnTo>
                    <a:pt x="700" y="548"/>
                  </a:lnTo>
                  <a:lnTo>
                    <a:pt x="700" y="549"/>
                  </a:lnTo>
                  <a:lnTo>
                    <a:pt x="699" y="549"/>
                  </a:lnTo>
                  <a:lnTo>
                    <a:pt x="698" y="549"/>
                  </a:lnTo>
                  <a:lnTo>
                    <a:pt x="697" y="549"/>
                  </a:lnTo>
                  <a:lnTo>
                    <a:pt x="696" y="549"/>
                  </a:lnTo>
                  <a:lnTo>
                    <a:pt x="695" y="550"/>
                  </a:lnTo>
                  <a:lnTo>
                    <a:pt x="694" y="550"/>
                  </a:lnTo>
                  <a:lnTo>
                    <a:pt x="694" y="551"/>
                  </a:lnTo>
                  <a:lnTo>
                    <a:pt x="693" y="551"/>
                  </a:lnTo>
                  <a:lnTo>
                    <a:pt x="693" y="552"/>
                  </a:lnTo>
                  <a:lnTo>
                    <a:pt x="692" y="552"/>
                  </a:lnTo>
                  <a:lnTo>
                    <a:pt x="692" y="553"/>
                  </a:lnTo>
                  <a:lnTo>
                    <a:pt x="691" y="553"/>
                  </a:lnTo>
                  <a:lnTo>
                    <a:pt x="691" y="554"/>
                  </a:lnTo>
                  <a:lnTo>
                    <a:pt x="690" y="554"/>
                  </a:lnTo>
                  <a:lnTo>
                    <a:pt x="690" y="553"/>
                  </a:lnTo>
                  <a:lnTo>
                    <a:pt x="689" y="553"/>
                  </a:lnTo>
                  <a:lnTo>
                    <a:pt x="689" y="552"/>
                  </a:lnTo>
                  <a:lnTo>
                    <a:pt x="688" y="552"/>
                  </a:lnTo>
                  <a:lnTo>
                    <a:pt x="687" y="552"/>
                  </a:lnTo>
                  <a:lnTo>
                    <a:pt x="685" y="552"/>
                  </a:lnTo>
                  <a:lnTo>
                    <a:pt x="685" y="553"/>
                  </a:lnTo>
                  <a:lnTo>
                    <a:pt x="684" y="553"/>
                  </a:lnTo>
                  <a:lnTo>
                    <a:pt x="684" y="554"/>
                  </a:lnTo>
                  <a:lnTo>
                    <a:pt x="683" y="554"/>
                  </a:lnTo>
                  <a:lnTo>
                    <a:pt x="682" y="554"/>
                  </a:lnTo>
                  <a:lnTo>
                    <a:pt x="681" y="554"/>
                  </a:lnTo>
                  <a:lnTo>
                    <a:pt x="680" y="554"/>
                  </a:lnTo>
                  <a:lnTo>
                    <a:pt x="680" y="553"/>
                  </a:lnTo>
                  <a:lnTo>
                    <a:pt x="679" y="552"/>
                  </a:lnTo>
                  <a:lnTo>
                    <a:pt x="678" y="552"/>
                  </a:lnTo>
                  <a:lnTo>
                    <a:pt x="678" y="553"/>
                  </a:lnTo>
                  <a:lnTo>
                    <a:pt x="677" y="553"/>
                  </a:lnTo>
                  <a:lnTo>
                    <a:pt x="677" y="552"/>
                  </a:lnTo>
                  <a:lnTo>
                    <a:pt x="676" y="552"/>
                  </a:lnTo>
                  <a:lnTo>
                    <a:pt x="675" y="552"/>
                  </a:lnTo>
                  <a:lnTo>
                    <a:pt x="674" y="552"/>
                  </a:lnTo>
                  <a:lnTo>
                    <a:pt x="673" y="552"/>
                  </a:lnTo>
                  <a:lnTo>
                    <a:pt x="672" y="552"/>
                  </a:lnTo>
                  <a:lnTo>
                    <a:pt x="671" y="552"/>
                  </a:lnTo>
                  <a:lnTo>
                    <a:pt x="670" y="552"/>
                  </a:lnTo>
                  <a:lnTo>
                    <a:pt x="670" y="553"/>
                  </a:lnTo>
                  <a:lnTo>
                    <a:pt x="669" y="553"/>
                  </a:lnTo>
                  <a:lnTo>
                    <a:pt x="668" y="554"/>
                  </a:lnTo>
                  <a:lnTo>
                    <a:pt x="667" y="554"/>
                  </a:lnTo>
                  <a:lnTo>
                    <a:pt x="667" y="555"/>
                  </a:lnTo>
                  <a:lnTo>
                    <a:pt x="666" y="555"/>
                  </a:lnTo>
                  <a:lnTo>
                    <a:pt x="665" y="555"/>
                  </a:lnTo>
                  <a:lnTo>
                    <a:pt x="665" y="556"/>
                  </a:lnTo>
                  <a:lnTo>
                    <a:pt x="664" y="556"/>
                  </a:lnTo>
                  <a:lnTo>
                    <a:pt x="663" y="556"/>
                  </a:lnTo>
                  <a:lnTo>
                    <a:pt x="663" y="557"/>
                  </a:lnTo>
                  <a:lnTo>
                    <a:pt x="663" y="558"/>
                  </a:lnTo>
                  <a:lnTo>
                    <a:pt x="662" y="558"/>
                  </a:lnTo>
                  <a:lnTo>
                    <a:pt x="662" y="559"/>
                  </a:lnTo>
                  <a:lnTo>
                    <a:pt x="660" y="559"/>
                  </a:lnTo>
                  <a:lnTo>
                    <a:pt x="660" y="560"/>
                  </a:lnTo>
                  <a:lnTo>
                    <a:pt x="659" y="560"/>
                  </a:lnTo>
                  <a:lnTo>
                    <a:pt x="659" y="561"/>
                  </a:lnTo>
                  <a:lnTo>
                    <a:pt x="658" y="561"/>
                  </a:lnTo>
                  <a:lnTo>
                    <a:pt x="658" y="562"/>
                  </a:lnTo>
                  <a:lnTo>
                    <a:pt x="657" y="562"/>
                  </a:lnTo>
                  <a:lnTo>
                    <a:pt x="657" y="563"/>
                  </a:lnTo>
                  <a:lnTo>
                    <a:pt x="656" y="563"/>
                  </a:lnTo>
                  <a:lnTo>
                    <a:pt x="655" y="563"/>
                  </a:lnTo>
                  <a:lnTo>
                    <a:pt x="654" y="563"/>
                  </a:lnTo>
                  <a:lnTo>
                    <a:pt x="653" y="563"/>
                  </a:lnTo>
                  <a:lnTo>
                    <a:pt x="652" y="563"/>
                  </a:lnTo>
                  <a:lnTo>
                    <a:pt x="652" y="562"/>
                  </a:lnTo>
                  <a:lnTo>
                    <a:pt x="651" y="562"/>
                  </a:lnTo>
                  <a:lnTo>
                    <a:pt x="651" y="561"/>
                  </a:lnTo>
                  <a:lnTo>
                    <a:pt x="650" y="561"/>
                  </a:lnTo>
                  <a:lnTo>
                    <a:pt x="650" y="560"/>
                  </a:lnTo>
                  <a:lnTo>
                    <a:pt x="649" y="560"/>
                  </a:lnTo>
                  <a:lnTo>
                    <a:pt x="649" y="559"/>
                  </a:lnTo>
                  <a:lnTo>
                    <a:pt x="649" y="558"/>
                  </a:lnTo>
                  <a:lnTo>
                    <a:pt x="648" y="558"/>
                  </a:lnTo>
                  <a:lnTo>
                    <a:pt x="647" y="557"/>
                  </a:lnTo>
                  <a:lnTo>
                    <a:pt x="646" y="557"/>
                  </a:lnTo>
                  <a:lnTo>
                    <a:pt x="646" y="556"/>
                  </a:lnTo>
                  <a:lnTo>
                    <a:pt x="646" y="555"/>
                  </a:lnTo>
                  <a:lnTo>
                    <a:pt x="645" y="555"/>
                  </a:lnTo>
                  <a:lnTo>
                    <a:pt x="645" y="554"/>
                  </a:lnTo>
                  <a:lnTo>
                    <a:pt x="644" y="553"/>
                  </a:lnTo>
                  <a:lnTo>
                    <a:pt x="643" y="553"/>
                  </a:lnTo>
                  <a:lnTo>
                    <a:pt x="643" y="552"/>
                  </a:lnTo>
                  <a:lnTo>
                    <a:pt x="642" y="552"/>
                  </a:lnTo>
                  <a:lnTo>
                    <a:pt x="642" y="551"/>
                  </a:lnTo>
                  <a:lnTo>
                    <a:pt x="641" y="552"/>
                  </a:lnTo>
                  <a:lnTo>
                    <a:pt x="640" y="552"/>
                  </a:lnTo>
                  <a:lnTo>
                    <a:pt x="639" y="552"/>
                  </a:lnTo>
                  <a:lnTo>
                    <a:pt x="638" y="552"/>
                  </a:lnTo>
                  <a:lnTo>
                    <a:pt x="637" y="552"/>
                  </a:lnTo>
                  <a:lnTo>
                    <a:pt x="635" y="552"/>
                  </a:lnTo>
                  <a:lnTo>
                    <a:pt x="634" y="552"/>
                  </a:lnTo>
                  <a:lnTo>
                    <a:pt x="633" y="552"/>
                  </a:lnTo>
                  <a:lnTo>
                    <a:pt x="632" y="552"/>
                  </a:lnTo>
                  <a:lnTo>
                    <a:pt x="632" y="551"/>
                  </a:lnTo>
                  <a:lnTo>
                    <a:pt x="631" y="551"/>
                  </a:lnTo>
                  <a:lnTo>
                    <a:pt x="630" y="551"/>
                  </a:lnTo>
                  <a:lnTo>
                    <a:pt x="629" y="551"/>
                  </a:lnTo>
                  <a:lnTo>
                    <a:pt x="629" y="552"/>
                  </a:lnTo>
                  <a:lnTo>
                    <a:pt x="628" y="552"/>
                  </a:lnTo>
                  <a:lnTo>
                    <a:pt x="628" y="553"/>
                  </a:lnTo>
                  <a:lnTo>
                    <a:pt x="627" y="553"/>
                  </a:lnTo>
                  <a:lnTo>
                    <a:pt x="627" y="554"/>
                  </a:lnTo>
                  <a:lnTo>
                    <a:pt x="627" y="555"/>
                  </a:lnTo>
                  <a:lnTo>
                    <a:pt x="626" y="555"/>
                  </a:lnTo>
                  <a:lnTo>
                    <a:pt x="626" y="556"/>
                  </a:lnTo>
                  <a:lnTo>
                    <a:pt x="625" y="556"/>
                  </a:lnTo>
                  <a:lnTo>
                    <a:pt x="624" y="556"/>
                  </a:lnTo>
                  <a:lnTo>
                    <a:pt x="624" y="557"/>
                  </a:lnTo>
                  <a:lnTo>
                    <a:pt x="623" y="557"/>
                  </a:lnTo>
                  <a:lnTo>
                    <a:pt x="622" y="557"/>
                  </a:lnTo>
                  <a:lnTo>
                    <a:pt x="621" y="558"/>
                  </a:lnTo>
                  <a:lnTo>
                    <a:pt x="621" y="559"/>
                  </a:lnTo>
                  <a:lnTo>
                    <a:pt x="620" y="559"/>
                  </a:lnTo>
                  <a:lnTo>
                    <a:pt x="620" y="560"/>
                  </a:lnTo>
                  <a:lnTo>
                    <a:pt x="619" y="560"/>
                  </a:lnTo>
                  <a:lnTo>
                    <a:pt x="618" y="560"/>
                  </a:lnTo>
                  <a:lnTo>
                    <a:pt x="617" y="560"/>
                  </a:lnTo>
                  <a:lnTo>
                    <a:pt x="617" y="561"/>
                  </a:lnTo>
                  <a:lnTo>
                    <a:pt x="616" y="561"/>
                  </a:lnTo>
                  <a:lnTo>
                    <a:pt x="615" y="560"/>
                  </a:lnTo>
                  <a:lnTo>
                    <a:pt x="615" y="559"/>
                  </a:lnTo>
                  <a:lnTo>
                    <a:pt x="614" y="559"/>
                  </a:lnTo>
                  <a:lnTo>
                    <a:pt x="614" y="558"/>
                  </a:lnTo>
                  <a:lnTo>
                    <a:pt x="613" y="558"/>
                  </a:lnTo>
                  <a:lnTo>
                    <a:pt x="613" y="557"/>
                  </a:lnTo>
                  <a:lnTo>
                    <a:pt x="613" y="556"/>
                  </a:lnTo>
                  <a:lnTo>
                    <a:pt x="612" y="556"/>
                  </a:lnTo>
                  <a:lnTo>
                    <a:pt x="610" y="556"/>
                  </a:lnTo>
                  <a:lnTo>
                    <a:pt x="609" y="556"/>
                  </a:lnTo>
                  <a:lnTo>
                    <a:pt x="608" y="556"/>
                  </a:lnTo>
                  <a:lnTo>
                    <a:pt x="607" y="556"/>
                  </a:lnTo>
                  <a:lnTo>
                    <a:pt x="606" y="556"/>
                  </a:lnTo>
                  <a:lnTo>
                    <a:pt x="605" y="556"/>
                  </a:lnTo>
                  <a:lnTo>
                    <a:pt x="605" y="557"/>
                  </a:lnTo>
                  <a:lnTo>
                    <a:pt x="604" y="557"/>
                  </a:lnTo>
                  <a:lnTo>
                    <a:pt x="603" y="557"/>
                  </a:lnTo>
                  <a:lnTo>
                    <a:pt x="603" y="558"/>
                  </a:lnTo>
                  <a:lnTo>
                    <a:pt x="602" y="558"/>
                  </a:lnTo>
                  <a:lnTo>
                    <a:pt x="601" y="558"/>
                  </a:lnTo>
                  <a:lnTo>
                    <a:pt x="601" y="559"/>
                  </a:lnTo>
                  <a:lnTo>
                    <a:pt x="600" y="559"/>
                  </a:lnTo>
                  <a:lnTo>
                    <a:pt x="600" y="558"/>
                  </a:lnTo>
                  <a:lnTo>
                    <a:pt x="599" y="558"/>
                  </a:lnTo>
                  <a:lnTo>
                    <a:pt x="598" y="558"/>
                  </a:lnTo>
                  <a:lnTo>
                    <a:pt x="597" y="558"/>
                  </a:lnTo>
                  <a:lnTo>
                    <a:pt x="596" y="558"/>
                  </a:lnTo>
                  <a:lnTo>
                    <a:pt x="596" y="559"/>
                  </a:lnTo>
                  <a:lnTo>
                    <a:pt x="595" y="559"/>
                  </a:lnTo>
                  <a:lnTo>
                    <a:pt x="595" y="560"/>
                  </a:lnTo>
                  <a:lnTo>
                    <a:pt x="596" y="560"/>
                  </a:lnTo>
                  <a:lnTo>
                    <a:pt x="596" y="561"/>
                  </a:lnTo>
                  <a:lnTo>
                    <a:pt x="595" y="561"/>
                  </a:lnTo>
                  <a:lnTo>
                    <a:pt x="595" y="562"/>
                  </a:lnTo>
                  <a:lnTo>
                    <a:pt x="595" y="563"/>
                  </a:lnTo>
                  <a:lnTo>
                    <a:pt x="596" y="563"/>
                  </a:lnTo>
                  <a:lnTo>
                    <a:pt x="596" y="564"/>
                  </a:lnTo>
                  <a:lnTo>
                    <a:pt x="596" y="565"/>
                  </a:lnTo>
                  <a:lnTo>
                    <a:pt x="596" y="566"/>
                  </a:lnTo>
                  <a:lnTo>
                    <a:pt x="597" y="566"/>
                  </a:lnTo>
                  <a:lnTo>
                    <a:pt x="597" y="568"/>
                  </a:lnTo>
                  <a:lnTo>
                    <a:pt x="598" y="569"/>
                  </a:lnTo>
                  <a:lnTo>
                    <a:pt x="598" y="570"/>
                  </a:lnTo>
                  <a:lnTo>
                    <a:pt x="597" y="570"/>
                  </a:lnTo>
                  <a:lnTo>
                    <a:pt x="597" y="571"/>
                  </a:lnTo>
                  <a:lnTo>
                    <a:pt x="596" y="571"/>
                  </a:lnTo>
                  <a:lnTo>
                    <a:pt x="595" y="571"/>
                  </a:lnTo>
                  <a:lnTo>
                    <a:pt x="595" y="572"/>
                  </a:lnTo>
                  <a:lnTo>
                    <a:pt x="594" y="572"/>
                  </a:lnTo>
                  <a:lnTo>
                    <a:pt x="594" y="573"/>
                  </a:lnTo>
                  <a:lnTo>
                    <a:pt x="593" y="573"/>
                  </a:lnTo>
                  <a:lnTo>
                    <a:pt x="593" y="574"/>
                  </a:lnTo>
                  <a:lnTo>
                    <a:pt x="592" y="574"/>
                  </a:lnTo>
                  <a:lnTo>
                    <a:pt x="592" y="575"/>
                  </a:lnTo>
                  <a:lnTo>
                    <a:pt x="591" y="575"/>
                  </a:lnTo>
                  <a:lnTo>
                    <a:pt x="591" y="574"/>
                  </a:lnTo>
                  <a:lnTo>
                    <a:pt x="591" y="575"/>
                  </a:lnTo>
                  <a:lnTo>
                    <a:pt x="590" y="575"/>
                  </a:lnTo>
                  <a:lnTo>
                    <a:pt x="590" y="576"/>
                  </a:lnTo>
                  <a:lnTo>
                    <a:pt x="589" y="576"/>
                  </a:lnTo>
                  <a:lnTo>
                    <a:pt x="589" y="577"/>
                  </a:lnTo>
                  <a:lnTo>
                    <a:pt x="589" y="578"/>
                  </a:lnTo>
                  <a:lnTo>
                    <a:pt x="588" y="578"/>
                  </a:lnTo>
                  <a:lnTo>
                    <a:pt x="587" y="578"/>
                  </a:lnTo>
                  <a:lnTo>
                    <a:pt x="587" y="579"/>
                  </a:lnTo>
                  <a:lnTo>
                    <a:pt x="585" y="579"/>
                  </a:lnTo>
                  <a:lnTo>
                    <a:pt x="585" y="580"/>
                  </a:lnTo>
                  <a:lnTo>
                    <a:pt x="584" y="580"/>
                  </a:lnTo>
                  <a:lnTo>
                    <a:pt x="584" y="579"/>
                  </a:lnTo>
                  <a:lnTo>
                    <a:pt x="583" y="579"/>
                  </a:lnTo>
                  <a:lnTo>
                    <a:pt x="582" y="579"/>
                  </a:lnTo>
                  <a:lnTo>
                    <a:pt x="582" y="578"/>
                  </a:lnTo>
                  <a:lnTo>
                    <a:pt x="581" y="578"/>
                  </a:lnTo>
                  <a:lnTo>
                    <a:pt x="581" y="577"/>
                  </a:lnTo>
                  <a:lnTo>
                    <a:pt x="580" y="577"/>
                  </a:lnTo>
                  <a:lnTo>
                    <a:pt x="579" y="577"/>
                  </a:lnTo>
                  <a:lnTo>
                    <a:pt x="578" y="577"/>
                  </a:lnTo>
                  <a:lnTo>
                    <a:pt x="578" y="576"/>
                  </a:lnTo>
                  <a:lnTo>
                    <a:pt x="577" y="576"/>
                  </a:lnTo>
                  <a:lnTo>
                    <a:pt x="576" y="576"/>
                  </a:lnTo>
                  <a:lnTo>
                    <a:pt x="575" y="576"/>
                  </a:lnTo>
                  <a:lnTo>
                    <a:pt x="574" y="576"/>
                  </a:lnTo>
                  <a:lnTo>
                    <a:pt x="573" y="576"/>
                  </a:lnTo>
                  <a:lnTo>
                    <a:pt x="573" y="577"/>
                  </a:lnTo>
                  <a:lnTo>
                    <a:pt x="572" y="577"/>
                  </a:lnTo>
                  <a:lnTo>
                    <a:pt x="572" y="578"/>
                  </a:lnTo>
                  <a:lnTo>
                    <a:pt x="571" y="578"/>
                  </a:lnTo>
                  <a:lnTo>
                    <a:pt x="571" y="579"/>
                  </a:lnTo>
                  <a:lnTo>
                    <a:pt x="571" y="580"/>
                  </a:lnTo>
                  <a:lnTo>
                    <a:pt x="571" y="581"/>
                  </a:lnTo>
                  <a:lnTo>
                    <a:pt x="570" y="582"/>
                  </a:lnTo>
                  <a:lnTo>
                    <a:pt x="569" y="582"/>
                  </a:lnTo>
                  <a:lnTo>
                    <a:pt x="569" y="583"/>
                  </a:lnTo>
                  <a:lnTo>
                    <a:pt x="568" y="583"/>
                  </a:lnTo>
                  <a:lnTo>
                    <a:pt x="567" y="583"/>
                  </a:lnTo>
                  <a:lnTo>
                    <a:pt x="566" y="583"/>
                  </a:lnTo>
                  <a:lnTo>
                    <a:pt x="566" y="584"/>
                  </a:lnTo>
                  <a:lnTo>
                    <a:pt x="565" y="584"/>
                  </a:lnTo>
                  <a:lnTo>
                    <a:pt x="565" y="585"/>
                  </a:lnTo>
                  <a:lnTo>
                    <a:pt x="564" y="585"/>
                  </a:lnTo>
                  <a:lnTo>
                    <a:pt x="563" y="585"/>
                  </a:lnTo>
                  <a:lnTo>
                    <a:pt x="563" y="586"/>
                  </a:lnTo>
                  <a:lnTo>
                    <a:pt x="563" y="587"/>
                  </a:lnTo>
                  <a:lnTo>
                    <a:pt x="562" y="587"/>
                  </a:lnTo>
                  <a:lnTo>
                    <a:pt x="562" y="588"/>
                  </a:lnTo>
                  <a:lnTo>
                    <a:pt x="562" y="589"/>
                  </a:lnTo>
                  <a:lnTo>
                    <a:pt x="562" y="590"/>
                  </a:lnTo>
                  <a:lnTo>
                    <a:pt x="560" y="590"/>
                  </a:lnTo>
                  <a:lnTo>
                    <a:pt x="560" y="591"/>
                  </a:lnTo>
                  <a:lnTo>
                    <a:pt x="560" y="593"/>
                  </a:lnTo>
                  <a:lnTo>
                    <a:pt x="560" y="594"/>
                  </a:lnTo>
                  <a:lnTo>
                    <a:pt x="559" y="594"/>
                  </a:lnTo>
                  <a:lnTo>
                    <a:pt x="558" y="594"/>
                  </a:lnTo>
                  <a:lnTo>
                    <a:pt x="558" y="595"/>
                  </a:lnTo>
                  <a:lnTo>
                    <a:pt x="557" y="595"/>
                  </a:lnTo>
                  <a:lnTo>
                    <a:pt x="556" y="595"/>
                  </a:lnTo>
                  <a:lnTo>
                    <a:pt x="556" y="596"/>
                  </a:lnTo>
                  <a:lnTo>
                    <a:pt x="555" y="596"/>
                  </a:lnTo>
                  <a:lnTo>
                    <a:pt x="555" y="597"/>
                  </a:lnTo>
                  <a:lnTo>
                    <a:pt x="554" y="597"/>
                  </a:lnTo>
                  <a:lnTo>
                    <a:pt x="554" y="598"/>
                  </a:lnTo>
                  <a:lnTo>
                    <a:pt x="553" y="598"/>
                  </a:lnTo>
                  <a:lnTo>
                    <a:pt x="553" y="599"/>
                  </a:lnTo>
                  <a:lnTo>
                    <a:pt x="552" y="599"/>
                  </a:lnTo>
                  <a:lnTo>
                    <a:pt x="552" y="600"/>
                  </a:lnTo>
                  <a:lnTo>
                    <a:pt x="551" y="600"/>
                  </a:lnTo>
                  <a:lnTo>
                    <a:pt x="551" y="601"/>
                  </a:lnTo>
                  <a:lnTo>
                    <a:pt x="550" y="601"/>
                  </a:lnTo>
                  <a:lnTo>
                    <a:pt x="550" y="602"/>
                  </a:lnTo>
                  <a:lnTo>
                    <a:pt x="549" y="602"/>
                  </a:lnTo>
                  <a:lnTo>
                    <a:pt x="548" y="602"/>
                  </a:lnTo>
                  <a:lnTo>
                    <a:pt x="548" y="603"/>
                  </a:lnTo>
                  <a:lnTo>
                    <a:pt x="547" y="603"/>
                  </a:lnTo>
                  <a:lnTo>
                    <a:pt x="547" y="604"/>
                  </a:lnTo>
                  <a:lnTo>
                    <a:pt x="546" y="604"/>
                  </a:lnTo>
                  <a:lnTo>
                    <a:pt x="546" y="605"/>
                  </a:lnTo>
                  <a:lnTo>
                    <a:pt x="547" y="605"/>
                  </a:lnTo>
                  <a:lnTo>
                    <a:pt x="547" y="606"/>
                  </a:lnTo>
                  <a:lnTo>
                    <a:pt x="546" y="606"/>
                  </a:lnTo>
                  <a:lnTo>
                    <a:pt x="546" y="607"/>
                  </a:lnTo>
                  <a:lnTo>
                    <a:pt x="545" y="607"/>
                  </a:lnTo>
                  <a:lnTo>
                    <a:pt x="544" y="608"/>
                  </a:lnTo>
                  <a:lnTo>
                    <a:pt x="543" y="608"/>
                  </a:lnTo>
                  <a:lnTo>
                    <a:pt x="542" y="608"/>
                  </a:lnTo>
                  <a:lnTo>
                    <a:pt x="542" y="609"/>
                  </a:lnTo>
                  <a:lnTo>
                    <a:pt x="541" y="609"/>
                  </a:lnTo>
                  <a:lnTo>
                    <a:pt x="540" y="609"/>
                  </a:lnTo>
                  <a:lnTo>
                    <a:pt x="540" y="610"/>
                  </a:lnTo>
                  <a:lnTo>
                    <a:pt x="539" y="610"/>
                  </a:lnTo>
                  <a:lnTo>
                    <a:pt x="538" y="610"/>
                  </a:lnTo>
                  <a:lnTo>
                    <a:pt x="538" y="611"/>
                  </a:lnTo>
                  <a:lnTo>
                    <a:pt x="537" y="611"/>
                  </a:lnTo>
                  <a:lnTo>
                    <a:pt x="535" y="611"/>
                  </a:lnTo>
                  <a:lnTo>
                    <a:pt x="535" y="612"/>
                  </a:lnTo>
                  <a:lnTo>
                    <a:pt x="534" y="612"/>
                  </a:lnTo>
                  <a:lnTo>
                    <a:pt x="533" y="612"/>
                  </a:lnTo>
                  <a:lnTo>
                    <a:pt x="532" y="612"/>
                  </a:lnTo>
                  <a:lnTo>
                    <a:pt x="532" y="613"/>
                  </a:lnTo>
                  <a:lnTo>
                    <a:pt x="531" y="613"/>
                  </a:lnTo>
                  <a:lnTo>
                    <a:pt x="531" y="614"/>
                  </a:lnTo>
                  <a:lnTo>
                    <a:pt x="530" y="614"/>
                  </a:lnTo>
                  <a:lnTo>
                    <a:pt x="529" y="614"/>
                  </a:lnTo>
                  <a:lnTo>
                    <a:pt x="528" y="614"/>
                  </a:lnTo>
                  <a:lnTo>
                    <a:pt x="527" y="614"/>
                  </a:lnTo>
                  <a:lnTo>
                    <a:pt x="527" y="615"/>
                  </a:lnTo>
                  <a:lnTo>
                    <a:pt x="527" y="616"/>
                  </a:lnTo>
                  <a:lnTo>
                    <a:pt x="526" y="618"/>
                  </a:lnTo>
                  <a:lnTo>
                    <a:pt x="526" y="616"/>
                  </a:lnTo>
                  <a:lnTo>
                    <a:pt x="525" y="616"/>
                  </a:lnTo>
                  <a:lnTo>
                    <a:pt x="524" y="616"/>
                  </a:lnTo>
                  <a:lnTo>
                    <a:pt x="524" y="618"/>
                  </a:lnTo>
                  <a:lnTo>
                    <a:pt x="523" y="618"/>
                  </a:lnTo>
                  <a:lnTo>
                    <a:pt x="522" y="618"/>
                  </a:lnTo>
                  <a:lnTo>
                    <a:pt x="522" y="619"/>
                  </a:lnTo>
                  <a:lnTo>
                    <a:pt x="522" y="618"/>
                  </a:lnTo>
                  <a:lnTo>
                    <a:pt x="521" y="618"/>
                  </a:lnTo>
                  <a:lnTo>
                    <a:pt x="521" y="616"/>
                  </a:lnTo>
                  <a:lnTo>
                    <a:pt x="520" y="616"/>
                  </a:lnTo>
                  <a:lnTo>
                    <a:pt x="519" y="615"/>
                  </a:lnTo>
                  <a:lnTo>
                    <a:pt x="519" y="614"/>
                  </a:lnTo>
                  <a:lnTo>
                    <a:pt x="518" y="614"/>
                  </a:lnTo>
                  <a:lnTo>
                    <a:pt x="517" y="614"/>
                  </a:lnTo>
                  <a:lnTo>
                    <a:pt x="516" y="614"/>
                  </a:lnTo>
                  <a:lnTo>
                    <a:pt x="516" y="615"/>
                  </a:lnTo>
                  <a:lnTo>
                    <a:pt x="515" y="615"/>
                  </a:lnTo>
                  <a:lnTo>
                    <a:pt x="515" y="614"/>
                  </a:lnTo>
                  <a:lnTo>
                    <a:pt x="514" y="614"/>
                  </a:lnTo>
                  <a:lnTo>
                    <a:pt x="514" y="615"/>
                  </a:lnTo>
                  <a:lnTo>
                    <a:pt x="514" y="614"/>
                  </a:lnTo>
                  <a:lnTo>
                    <a:pt x="513" y="614"/>
                  </a:lnTo>
                  <a:lnTo>
                    <a:pt x="511" y="614"/>
                  </a:lnTo>
                  <a:lnTo>
                    <a:pt x="510" y="614"/>
                  </a:lnTo>
                  <a:lnTo>
                    <a:pt x="510" y="615"/>
                  </a:lnTo>
                  <a:lnTo>
                    <a:pt x="510" y="616"/>
                  </a:lnTo>
                  <a:lnTo>
                    <a:pt x="509" y="616"/>
                  </a:lnTo>
                  <a:lnTo>
                    <a:pt x="508" y="616"/>
                  </a:lnTo>
                  <a:lnTo>
                    <a:pt x="508" y="618"/>
                  </a:lnTo>
                  <a:lnTo>
                    <a:pt x="507" y="618"/>
                  </a:lnTo>
                  <a:lnTo>
                    <a:pt x="506" y="618"/>
                  </a:lnTo>
                  <a:lnTo>
                    <a:pt x="506" y="619"/>
                  </a:lnTo>
                  <a:lnTo>
                    <a:pt x="505" y="619"/>
                  </a:lnTo>
                  <a:lnTo>
                    <a:pt x="505" y="620"/>
                  </a:lnTo>
                  <a:lnTo>
                    <a:pt x="504" y="620"/>
                  </a:lnTo>
                  <a:lnTo>
                    <a:pt x="504" y="621"/>
                  </a:lnTo>
                  <a:lnTo>
                    <a:pt x="503" y="621"/>
                  </a:lnTo>
                  <a:lnTo>
                    <a:pt x="503" y="622"/>
                  </a:lnTo>
                  <a:lnTo>
                    <a:pt x="502" y="622"/>
                  </a:lnTo>
                  <a:lnTo>
                    <a:pt x="502" y="623"/>
                  </a:lnTo>
                  <a:lnTo>
                    <a:pt x="501" y="623"/>
                  </a:lnTo>
                  <a:lnTo>
                    <a:pt x="501" y="624"/>
                  </a:lnTo>
                  <a:lnTo>
                    <a:pt x="500" y="624"/>
                  </a:lnTo>
                  <a:lnTo>
                    <a:pt x="499" y="624"/>
                  </a:lnTo>
                  <a:lnTo>
                    <a:pt x="498" y="624"/>
                  </a:lnTo>
                  <a:lnTo>
                    <a:pt x="498" y="625"/>
                  </a:lnTo>
                  <a:lnTo>
                    <a:pt x="497" y="625"/>
                  </a:lnTo>
                  <a:lnTo>
                    <a:pt x="497" y="626"/>
                  </a:lnTo>
                  <a:lnTo>
                    <a:pt x="496" y="626"/>
                  </a:lnTo>
                  <a:lnTo>
                    <a:pt x="495" y="626"/>
                  </a:lnTo>
                  <a:lnTo>
                    <a:pt x="495" y="627"/>
                  </a:lnTo>
                  <a:lnTo>
                    <a:pt x="494" y="627"/>
                  </a:lnTo>
                  <a:lnTo>
                    <a:pt x="494" y="628"/>
                  </a:lnTo>
                  <a:lnTo>
                    <a:pt x="493" y="628"/>
                  </a:lnTo>
                  <a:lnTo>
                    <a:pt x="492" y="628"/>
                  </a:lnTo>
                  <a:lnTo>
                    <a:pt x="492" y="629"/>
                  </a:lnTo>
                  <a:lnTo>
                    <a:pt x="491" y="629"/>
                  </a:lnTo>
                  <a:lnTo>
                    <a:pt x="491" y="628"/>
                  </a:lnTo>
                  <a:lnTo>
                    <a:pt x="490" y="628"/>
                  </a:lnTo>
                  <a:lnTo>
                    <a:pt x="490" y="629"/>
                  </a:lnTo>
                  <a:lnTo>
                    <a:pt x="489" y="629"/>
                  </a:lnTo>
                  <a:lnTo>
                    <a:pt x="488" y="629"/>
                  </a:lnTo>
                  <a:lnTo>
                    <a:pt x="486" y="629"/>
                  </a:lnTo>
                  <a:lnTo>
                    <a:pt x="486" y="630"/>
                  </a:lnTo>
                  <a:lnTo>
                    <a:pt x="485" y="630"/>
                  </a:lnTo>
                  <a:lnTo>
                    <a:pt x="484" y="630"/>
                  </a:lnTo>
                  <a:lnTo>
                    <a:pt x="483" y="630"/>
                  </a:lnTo>
                  <a:lnTo>
                    <a:pt x="483" y="631"/>
                  </a:lnTo>
                  <a:lnTo>
                    <a:pt x="482" y="631"/>
                  </a:lnTo>
                  <a:lnTo>
                    <a:pt x="482" y="632"/>
                  </a:lnTo>
                  <a:lnTo>
                    <a:pt x="481" y="632"/>
                  </a:lnTo>
                  <a:lnTo>
                    <a:pt x="481" y="633"/>
                  </a:lnTo>
                  <a:lnTo>
                    <a:pt x="480" y="633"/>
                  </a:lnTo>
                  <a:lnTo>
                    <a:pt x="480" y="634"/>
                  </a:lnTo>
                  <a:lnTo>
                    <a:pt x="479" y="634"/>
                  </a:lnTo>
                  <a:lnTo>
                    <a:pt x="479" y="635"/>
                  </a:lnTo>
                  <a:lnTo>
                    <a:pt x="478" y="635"/>
                  </a:lnTo>
                  <a:lnTo>
                    <a:pt x="477" y="635"/>
                  </a:lnTo>
                  <a:lnTo>
                    <a:pt x="477" y="636"/>
                  </a:lnTo>
                  <a:lnTo>
                    <a:pt x="476" y="636"/>
                  </a:lnTo>
                  <a:lnTo>
                    <a:pt x="475" y="636"/>
                  </a:lnTo>
                  <a:lnTo>
                    <a:pt x="474" y="636"/>
                  </a:lnTo>
                  <a:lnTo>
                    <a:pt x="474" y="637"/>
                  </a:lnTo>
                  <a:lnTo>
                    <a:pt x="473" y="638"/>
                  </a:lnTo>
                  <a:lnTo>
                    <a:pt x="473" y="639"/>
                  </a:lnTo>
                  <a:lnTo>
                    <a:pt x="474" y="639"/>
                  </a:lnTo>
                  <a:lnTo>
                    <a:pt x="474" y="640"/>
                  </a:lnTo>
                  <a:lnTo>
                    <a:pt x="473" y="640"/>
                  </a:lnTo>
                  <a:lnTo>
                    <a:pt x="473" y="641"/>
                  </a:lnTo>
                  <a:lnTo>
                    <a:pt x="472" y="643"/>
                  </a:lnTo>
                  <a:lnTo>
                    <a:pt x="471" y="643"/>
                  </a:lnTo>
                  <a:lnTo>
                    <a:pt x="471" y="644"/>
                  </a:lnTo>
                  <a:lnTo>
                    <a:pt x="470" y="644"/>
                  </a:lnTo>
                  <a:lnTo>
                    <a:pt x="469" y="644"/>
                  </a:lnTo>
                  <a:lnTo>
                    <a:pt x="468" y="644"/>
                  </a:lnTo>
                  <a:lnTo>
                    <a:pt x="468" y="645"/>
                  </a:lnTo>
                  <a:lnTo>
                    <a:pt x="467" y="645"/>
                  </a:lnTo>
                  <a:lnTo>
                    <a:pt x="466" y="645"/>
                  </a:lnTo>
                  <a:lnTo>
                    <a:pt x="466" y="646"/>
                  </a:lnTo>
                  <a:lnTo>
                    <a:pt x="465" y="646"/>
                  </a:lnTo>
                  <a:lnTo>
                    <a:pt x="464" y="646"/>
                  </a:lnTo>
                  <a:lnTo>
                    <a:pt x="464" y="647"/>
                  </a:lnTo>
                  <a:lnTo>
                    <a:pt x="463" y="647"/>
                  </a:lnTo>
                  <a:lnTo>
                    <a:pt x="463" y="648"/>
                  </a:lnTo>
                  <a:lnTo>
                    <a:pt x="463" y="649"/>
                  </a:lnTo>
                  <a:lnTo>
                    <a:pt x="461" y="649"/>
                  </a:lnTo>
                  <a:lnTo>
                    <a:pt x="461" y="650"/>
                  </a:lnTo>
                  <a:lnTo>
                    <a:pt x="460" y="650"/>
                  </a:lnTo>
                  <a:lnTo>
                    <a:pt x="459" y="650"/>
                  </a:lnTo>
                  <a:lnTo>
                    <a:pt x="458" y="650"/>
                  </a:lnTo>
                  <a:lnTo>
                    <a:pt x="458" y="651"/>
                  </a:lnTo>
                  <a:lnTo>
                    <a:pt x="457" y="652"/>
                  </a:lnTo>
                  <a:lnTo>
                    <a:pt x="456" y="652"/>
                  </a:lnTo>
                  <a:lnTo>
                    <a:pt x="456" y="653"/>
                  </a:lnTo>
                  <a:lnTo>
                    <a:pt x="455" y="654"/>
                  </a:lnTo>
                  <a:lnTo>
                    <a:pt x="454" y="654"/>
                  </a:lnTo>
                  <a:lnTo>
                    <a:pt x="454" y="655"/>
                  </a:lnTo>
                  <a:lnTo>
                    <a:pt x="454" y="656"/>
                  </a:lnTo>
                  <a:lnTo>
                    <a:pt x="453" y="656"/>
                  </a:lnTo>
                  <a:lnTo>
                    <a:pt x="453" y="657"/>
                  </a:lnTo>
                  <a:lnTo>
                    <a:pt x="453" y="658"/>
                  </a:lnTo>
                  <a:lnTo>
                    <a:pt x="454" y="658"/>
                  </a:lnTo>
                  <a:lnTo>
                    <a:pt x="455" y="658"/>
                  </a:lnTo>
                  <a:lnTo>
                    <a:pt x="455" y="659"/>
                  </a:lnTo>
                  <a:lnTo>
                    <a:pt x="455" y="660"/>
                  </a:lnTo>
                  <a:lnTo>
                    <a:pt x="454" y="660"/>
                  </a:lnTo>
                  <a:lnTo>
                    <a:pt x="453" y="659"/>
                  </a:lnTo>
                  <a:lnTo>
                    <a:pt x="452" y="659"/>
                  </a:lnTo>
                  <a:lnTo>
                    <a:pt x="452" y="660"/>
                  </a:lnTo>
                  <a:lnTo>
                    <a:pt x="452" y="661"/>
                  </a:lnTo>
                  <a:lnTo>
                    <a:pt x="452" y="662"/>
                  </a:lnTo>
                  <a:lnTo>
                    <a:pt x="453" y="662"/>
                  </a:lnTo>
                  <a:lnTo>
                    <a:pt x="453" y="663"/>
                  </a:lnTo>
                  <a:lnTo>
                    <a:pt x="453" y="664"/>
                  </a:lnTo>
                  <a:lnTo>
                    <a:pt x="452" y="664"/>
                  </a:lnTo>
                  <a:lnTo>
                    <a:pt x="451" y="664"/>
                  </a:lnTo>
                  <a:lnTo>
                    <a:pt x="450" y="664"/>
                  </a:lnTo>
                  <a:lnTo>
                    <a:pt x="449" y="664"/>
                  </a:lnTo>
                  <a:lnTo>
                    <a:pt x="449" y="665"/>
                  </a:lnTo>
                  <a:lnTo>
                    <a:pt x="449" y="666"/>
                  </a:lnTo>
                  <a:lnTo>
                    <a:pt x="448" y="666"/>
                  </a:lnTo>
                  <a:lnTo>
                    <a:pt x="448" y="668"/>
                  </a:lnTo>
                  <a:lnTo>
                    <a:pt x="447" y="668"/>
                  </a:lnTo>
                  <a:lnTo>
                    <a:pt x="447" y="669"/>
                  </a:lnTo>
                  <a:lnTo>
                    <a:pt x="446" y="669"/>
                  </a:lnTo>
                  <a:lnTo>
                    <a:pt x="446" y="670"/>
                  </a:lnTo>
                  <a:lnTo>
                    <a:pt x="445" y="670"/>
                  </a:lnTo>
                  <a:lnTo>
                    <a:pt x="445" y="671"/>
                  </a:lnTo>
                  <a:lnTo>
                    <a:pt x="445" y="672"/>
                  </a:lnTo>
                  <a:lnTo>
                    <a:pt x="444" y="672"/>
                  </a:lnTo>
                  <a:lnTo>
                    <a:pt x="443" y="672"/>
                  </a:lnTo>
                  <a:lnTo>
                    <a:pt x="442" y="672"/>
                  </a:lnTo>
                  <a:lnTo>
                    <a:pt x="442" y="673"/>
                  </a:lnTo>
                  <a:lnTo>
                    <a:pt x="441" y="673"/>
                  </a:lnTo>
                  <a:lnTo>
                    <a:pt x="441" y="674"/>
                  </a:lnTo>
                  <a:lnTo>
                    <a:pt x="442" y="674"/>
                  </a:lnTo>
                  <a:lnTo>
                    <a:pt x="442" y="675"/>
                  </a:lnTo>
                  <a:lnTo>
                    <a:pt x="441" y="675"/>
                  </a:lnTo>
                  <a:lnTo>
                    <a:pt x="441" y="676"/>
                  </a:lnTo>
                  <a:lnTo>
                    <a:pt x="441" y="677"/>
                  </a:lnTo>
                  <a:lnTo>
                    <a:pt x="440" y="678"/>
                  </a:lnTo>
                  <a:lnTo>
                    <a:pt x="439" y="678"/>
                  </a:lnTo>
                  <a:lnTo>
                    <a:pt x="439" y="679"/>
                  </a:lnTo>
                  <a:lnTo>
                    <a:pt x="438" y="679"/>
                  </a:lnTo>
                  <a:lnTo>
                    <a:pt x="438" y="680"/>
                  </a:lnTo>
                  <a:lnTo>
                    <a:pt x="436" y="680"/>
                  </a:lnTo>
                  <a:lnTo>
                    <a:pt x="436" y="681"/>
                  </a:lnTo>
                  <a:lnTo>
                    <a:pt x="436" y="682"/>
                  </a:lnTo>
                  <a:lnTo>
                    <a:pt x="435" y="682"/>
                  </a:lnTo>
                  <a:lnTo>
                    <a:pt x="435" y="683"/>
                  </a:lnTo>
                  <a:lnTo>
                    <a:pt x="434" y="683"/>
                  </a:lnTo>
                  <a:lnTo>
                    <a:pt x="434" y="684"/>
                  </a:lnTo>
                  <a:lnTo>
                    <a:pt x="433" y="684"/>
                  </a:lnTo>
                  <a:lnTo>
                    <a:pt x="433" y="685"/>
                  </a:lnTo>
                  <a:lnTo>
                    <a:pt x="432" y="685"/>
                  </a:lnTo>
                  <a:lnTo>
                    <a:pt x="432" y="686"/>
                  </a:lnTo>
                  <a:lnTo>
                    <a:pt x="431" y="686"/>
                  </a:lnTo>
                  <a:lnTo>
                    <a:pt x="431" y="687"/>
                  </a:lnTo>
                  <a:lnTo>
                    <a:pt x="430" y="687"/>
                  </a:lnTo>
                  <a:lnTo>
                    <a:pt x="430" y="688"/>
                  </a:lnTo>
                  <a:lnTo>
                    <a:pt x="429" y="688"/>
                  </a:lnTo>
                  <a:lnTo>
                    <a:pt x="428" y="688"/>
                  </a:lnTo>
                  <a:lnTo>
                    <a:pt x="428" y="689"/>
                  </a:lnTo>
                  <a:lnTo>
                    <a:pt x="428" y="690"/>
                  </a:lnTo>
                  <a:lnTo>
                    <a:pt x="429" y="690"/>
                  </a:lnTo>
                  <a:lnTo>
                    <a:pt x="429" y="691"/>
                  </a:lnTo>
                  <a:lnTo>
                    <a:pt x="428" y="691"/>
                  </a:lnTo>
                  <a:lnTo>
                    <a:pt x="428" y="693"/>
                  </a:lnTo>
                  <a:lnTo>
                    <a:pt x="429" y="693"/>
                  </a:lnTo>
                  <a:lnTo>
                    <a:pt x="429" y="694"/>
                  </a:lnTo>
                  <a:lnTo>
                    <a:pt x="428" y="694"/>
                  </a:lnTo>
                  <a:lnTo>
                    <a:pt x="428" y="695"/>
                  </a:lnTo>
                  <a:lnTo>
                    <a:pt x="428" y="696"/>
                  </a:lnTo>
                  <a:lnTo>
                    <a:pt x="428" y="697"/>
                  </a:lnTo>
                  <a:lnTo>
                    <a:pt x="428" y="698"/>
                  </a:lnTo>
                  <a:lnTo>
                    <a:pt x="427" y="698"/>
                  </a:lnTo>
                  <a:lnTo>
                    <a:pt x="427" y="699"/>
                  </a:lnTo>
                  <a:lnTo>
                    <a:pt x="427" y="700"/>
                  </a:lnTo>
                  <a:lnTo>
                    <a:pt x="426" y="700"/>
                  </a:lnTo>
                  <a:lnTo>
                    <a:pt x="427" y="700"/>
                  </a:lnTo>
                  <a:lnTo>
                    <a:pt x="427" y="701"/>
                  </a:lnTo>
                  <a:lnTo>
                    <a:pt x="426" y="701"/>
                  </a:lnTo>
                  <a:lnTo>
                    <a:pt x="426" y="702"/>
                  </a:lnTo>
                  <a:lnTo>
                    <a:pt x="425" y="702"/>
                  </a:lnTo>
                  <a:lnTo>
                    <a:pt x="425" y="703"/>
                  </a:lnTo>
                  <a:lnTo>
                    <a:pt x="424" y="703"/>
                  </a:lnTo>
                  <a:lnTo>
                    <a:pt x="423" y="703"/>
                  </a:lnTo>
                  <a:lnTo>
                    <a:pt x="422" y="704"/>
                  </a:lnTo>
                  <a:lnTo>
                    <a:pt x="422" y="705"/>
                  </a:lnTo>
                  <a:lnTo>
                    <a:pt x="422" y="706"/>
                  </a:lnTo>
                  <a:lnTo>
                    <a:pt x="422" y="707"/>
                  </a:lnTo>
                  <a:lnTo>
                    <a:pt x="422" y="708"/>
                  </a:lnTo>
                  <a:lnTo>
                    <a:pt x="422" y="709"/>
                  </a:lnTo>
                  <a:lnTo>
                    <a:pt x="421" y="709"/>
                  </a:lnTo>
                  <a:lnTo>
                    <a:pt x="420" y="709"/>
                  </a:lnTo>
                  <a:lnTo>
                    <a:pt x="419" y="709"/>
                  </a:lnTo>
                  <a:lnTo>
                    <a:pt x="418" y="709"/>
                  </a:lnTo>
                  <a:lnTo>
                    <a:pt x="418" y="708"/>
                  </a:lnTo>
                  <a:lnTo>
                    <a:pt x="418" y="709"/>
                  </a:lnTo>
                  <a:lnTo>
                    <a:pt x="417" y="709"/>
                  </a:lnTo>
                  <a:lnTo>
                    <a:pt x="417" y="710"/>
                  </a:lnTo>
                  <a:lnTo>
                    <a:pt x="416" y="710"/>
                  </a:lnTo>
                  <a:lnTo>
                    <a:pt x="416" y="711"/>
                  </a:lnTo>
                  <a:lnTo>
                    <a:pt x="415" y="711"/>
                  </a:lnTo>
                  <a:lnTo>
                    <a:pt x="415" y="712"/>
                  </a:lnTo>
                  <a:lnTo>
                    <a:pt x="415" y="713"/>
                  </a:lnTo>
                  <a:lnTo>
                    <a:pt x="415" y="714"/>
                  </a:lnTo>
                  <a:lnTo>
                    <a:pt x="415" y="715"/>
                  </a:lnTo>
                  <a:lnTo>
                    <a:pt x="415" y="716"/>
                  </a:lnTo>
                  <a:lnTo>
                    <a:pt x="414" y="716"/>
                  </a:lnTo>
                  <a:lnTo>
                    <a:pt x="414" y="718"/>
                  </a:lnTo>
                  <a:lnTo>
                    <a:pt x="414" y="719"/>
                  </a:lnTo>
                  <a:lnTo>
                    <a:pt x="413" y="719"/>
                  </a:lnTo>
                  <a:lnTo>
                    <a:pt x="411" y="719"/>
                  </a:lnTo>
                  <a:lnTo>
                    <a:pt x="411" y="720"/>
                  </a:lnTo>
                  <a:lnTo>
                    <a:pt x="410" y="720"/>
                  </a:lnTo>
                  <a:lnTo>
                    <a:pt x="410" y="721"/>
                  </a:lnTo>
                  <a:lnTo>
                    <a:pt x="409" y="721"/>
                  </a:lnTo>
                  <a:lnTo>
                    <a:pt x="408" y="721"/>
                  </a:lnTo>
                  <a:lnTo>
                    <a:pt x="407" y="721"/>
                  </a:lnTo>
                  <a:lnTo>
                    <a:pt x="407" y="722"/>
                  </a:lnTo>
                  <a:lnTo>
                    <a:pt x="406" y="722"/>
                  </a:lnTo>
                  <a:lnTo>
                    <a:pt x="406" y="723"/>
                  </a:lnTo>
                  <a:lnTo>
                    <a:pt x="405" y="724"/>
                  </a:lnTo>
                  <a:lnTo>
                    <a:pt x="405" y="725"/>
                  </a:lnTo>
                  <a:lnTo>
                    <a:pt x="404" y="725"/>
                  </a:lnTo>
                  <a:lnTo>
                    <a:pt x="405" y="725"/>
                  </a:lnTo>
                  <a:lnTo>
                    <a:pt x="404" y="725"/>
                  </a:lnTo>
                  <a:lnTo>
                    <a:pt x="404" y="726"/>
                  </a:lnTo>
                  <a:lnTo>
                    <a:pt x="404" y="727"/>
                  </a:lnTo>
                  <a:lnTo>
                    <a:pt x="403" y="727"/>
                  </a:lnTo>
                  <a:lnTo>
                    <a:pt x="402" y="727"/>
                  </a:lnTo>
                  <a:lnTo>
                    <a:pt x="402" y="728"/>
                  </a:lnTo>
                  <a:lnTo>
                    <a:pt x="402" y="729"/>
                  </a:lnTo>
                  <a:lnTo>
                    <a:pt x="401" y="729"/>
                  </a:lnTo>
                  <a:lnTo>
                    <a:pt x="401" y="728"/>
                  </a:lnTo>
                  <a:lnTo>
                    <a:pt x="401" y="729"/>
                  </a:lnTo>
                  <a:lnTo>
                    <a:pt x="401" y="728"/>
                  </a:lnTo>
                  <a:lnTo>
                    <a:pt x="400" y="729"/>
                  </a:lnTo>
                  <a:lnTo>
                    <a:pt x="400" y="728"/>
                  </a:lnTo>
                  <a:lnTo>
                    <a:pt x="399" y="729"/>
                  </a:lnTo>
                  <a:lnTo>
                    <a:pt x="399" y="730"/>
                  </a:lnTo>
                  <a:lnTo>
                    <a:pt x="399" y="731"/>
                  </a:lnTo>
                  <a:lnTo>
                    <a:pt x="398" y="731"/>
                  </a:lnTo>
                  <a:lnTo>
                    <a:pt x="397" y="731"/>
                  </a:lnTo>
                  <a:lnTo>
                    <a:pt x="396" y="731"/>
                  </a:lnTo>
                  <a:lnTo>
                    <a:pt x="395" y="731"/>
                  </a:lnTo>
                  <a:lnTo>
                    <a:pt x="395" y="732"/>
                  </a:lnTo>
                  <a:lnTo>
                    <a:pt x="395" y="733"/>
                  </a:lnTo>
                  <a:lnTo>
                    <a:pt x="394" y="733"/>
                  </a:lnTo>
                  <a:lnTo>
                    <a:pt x="394" y="734"/>
                  </a:lnTo>
                  <a:lnTo>
                    <a:pt x="394" y="735"/>
                  </a:lnTo>
                  <a:lnTo>
                    <a:pt x="394" y="734"/>
                  </a:lnTo>
                  <a:lnTo>
                    <a:pt x="394" y="735"/>
                  </a:lnTo>
                  <a:lnTo>
                    <a:pt x="393" y="735"/>
                  </a:lnTo>
                  <a:lnTo>
                    <a:pt x="393" y="734"/>
                  </a:lnTo>
                  <a:lnTo>
                    <a:pt x="392" y="735"/>
                  </a:lnTo>
                  <a:lnTo>
                    <a:pt x="391" y="735"/>
                  </a:lnTo>
                  <a:lnTo>
                    <a:pt x="390" y="735"/>
                  </a:lnTo>
                  <a:lnTo>
                    <a:pt x="389" y="735"/>
                  </a:lnTo>
                  <a:lnTo>
                    <a:pt x="388" y="735"/>
                  </a:lnTo>
                  <a:lnTo>
                    <a:pt x="386" y="735"/>
                  </a:lnTo>
                  <a:lnTo>
                    <a:pt x="386" y="736"/>
                  </a:lnTo>
                  <a:lnTo>
                    <a:pt x="385" y="736"/>
                  </a:lnTo>
                  <a:lnTo>
                    <a:pt x="385" y="737"/>
                  </a:lnTo>
                  <a:lnTo>
                    <a:pt x="385" y="738"/>
                  </a:lnTo>
                  <a:lnTo>
                    <a:pt x="384" y="738"/>
                  </a:lnTo>
                  <a:lnTo>
                    <a:pt x="384" y="739"/>
                  </a:lnTo>
                  <a:lnTo>
                    <a:pt x="383" y="739"/>
                  </a:lnTo>
                  <a:lnTo>
                    <a:pt x="382" y="739"/>
                  </a:lnTo>
                  <a:lnTo>
                    <a:pt x="381" y="739"/>
                  </a:lnTo>
                  <a:lnTo>
                    <a:pt x="381" y="738"/>
                  </a:lnTo>
                  <a:lnTo>
                    <a:pt x="380" y="739"/>
                  </a:lnTo>
                  <a:lnTo>
                    <a:pt x="380" y="738"/>
                  </a:lnTo>
                  <a:lnTo>
                    <a:pt x="379" y="738"/>
                  </a:lnTo>
                  <a:lnTo>
                    <a:pt x="379" y="739"/>
                  </a:lnTo>
                  <a:lnTo>
                    <a:pt x="378" y="739"/>
                  </a:lnTo>
                  <a:lnTo>
                    <a:pt x="378" y="740"/>
                  </a:lnTo>
                  <a:lnTo>
                    <a:pt x="377" y="740"/>
                  </a:lnTo>
                  <a:lnTo>
                    <a:pt x="376" y="740"/>
                  </a:lnTo>
                  <a:lnTo>
                    <a:pt x="375" y="740"/>
                  </a:lnTo>
                  <a:lnTo>
                    <a:pt x="374" y="740"/>
                  </a:lnTo>
                  <a:lnTo>
                    <a:pt x="373" y="740"/>
                  </a:lnTo>
                  <a:lnTo>
                    <a:pt x="372" y="740"/>
                  </a:lnTo>
                  <a:lnTo>
                    <a:pt x="372" y="741"/>
                  </a:lnTo>
                  <a:lnTo>
                    <a:pt x="371" y="741"/>
                  </a:lnTo>
                  <a:lnTo>
                    <a:pt x="370" y="741"/>
                  </a:lnTo>
                  <a:lnTo>
                    <a:pt x="369" y="741"/>
                  </a:lnTo>
                  <a:lnTo>
                    <a:pt x="368" y="741"/>
                  </a:lnTo>
                  <a:lnTo>
                    <a:pt x="369" y="743"/>
                  </a:lnTo>
                  <a:lnTo>
                    <a:pt x="368" y="743"/>
                  </a:lnTo>
                  <a:lnTo>
                    <a:pt x="367" y="743"/>
                  </a:lnTo>
                  <a:lnTo>
                    <a:pt x="366" y="743"/>
                  </a:lnTo>
                  <a:lnTo>
                    <a:pt x="366" y="744"/>
                  </a:lnTo>
                  <a:lnTo>
                    <a:pt x="365" y="744"/>
                  </a:lnTo>
                  <a:lnTo>
                    <a:pt x="365" y="745"/>
                  </a:lnTo>
                  <a:lnTo>
                    <a:pt x="365" y="746"/>
                  </a:lnTo>
                  <a:lnTo>
                    <a:pt x="365" y="747"/>
                  </a:lnTo>
                  <a:lnTo>
                    <a:pt x="364" y="747"/>
                  </a:lnTo>
                  <a:lnTo>
                    <a:pt x="364" y="748"/>
                  </a:lnTo>
                  <a:lnTo>
                    <a:pt x="364" y="747"/>
                  </a:lnTo>
                  <a:lnTo>
                    <a:pt x="363" y="747"/>
                  </a:lnTo>
                  <a:lnTo>
                    <a:pt x="363" y="748"/>
                  </a:lnTo>
                  <a:lnTo>
                    <a:pt x="363" y="749"/>
                  </a:lnTo>
                  <a:lnTo>
                    <a:pt x="361" y="749"/>
                  </a:lnTo>
                  <a:lnTo>
                    <a:pt x="361" y="750"/>
                  </a:lnTo>
                  <a:lnTo>
                    <a:pt x="360" y="750"/>
                  </a:lnTo>
                  <a:lnTo>
                    <a:pt x="361" y="750"/>
                  </a:lnTo>
                  <a:lnTo>
                    <a:pt x="360" y="750"/>
                  </a:lnTo>
                  <a:lnTo>
                    <a:pt x="360" y="751"/>
                  </a:lnTo>
                  <a:lnTo>
                    <a:pt x="359" y="751"/>
                  </a:lnTo>
                  <a:lnTo>
                    <a:pt x="360" y="752"/>
                  </a:lnTo>
                  <a:lnTo>
                    <a:pt x="359" y="752"/>
                  </a:lnTo>
                  <a:lnTo>
                    <a:pt x="360" y="752"/>
                  </a:lnTo>
                  <a:lnTo>
                    <a:pt x="359" y="752"/>
                  </a:lnTo>
                  <a:lnTo>
                    <a:pt x="360" y="752"/>
                  </a:lnTo>
                  <a:lnTo>
                    <a:pt x="359" y="753"/>
                  </a:lnTo>
                  <a:lnTo>
                    <a:pt x="359" y="752"/>
                  </a:lnTo>
                  <a:lnTo>
                    <a:pt x="359" y="753"/>
                  </a:lnTo>
                  <a:lnTo>
                    <a:pt x="359" y="752"/>
                  </a:lnTo>
                  <a:lnTo>
                    <a:pt x="358" y="752"/>
                  </a:lnTo>
                  <a:lnTo>
                    <a:pt x="358" y="753"/>
                  </a:lnTo>
                  <a:lnTo>
                    <a:pt x="358" y="754"/>
                  </a:lnTo>
                  <a:lnTo>
                    <a:pt x="357" y="754"/>
                  </a:lnTo>
                  <a:lnTo>
                    <a:pt x="357" y="755"/>
                  </a:lnTo>
                  <a:lnTo>
                    <a:pt x="357" y="756"/>
                  </a:lnTo>
                  <a:lnTo>
                    <a:pt x="356" y="756"/>
                  </a:lnTo>
                  <a:lnTo>
                    <a:pt x="355" y="756"/>
                  </a:lnTo>
                  <a:lnTo>
                    <a:pt x="355" y="757"/>
                  </a:lnTo>
                  <a:lnTo>
                    <a:pt x="355" y="758"/>
                  </a:lnTo>
                  <a:lnTo>
                    <a:pt x="354" y="758"/>
                  </a:lnTo>
                  <a:lnTo>
                    <a:pt x="354" y="759"/>
                  </a:lnTo>
                  <a:lnTo>
                    <a:pt x="353" y="759"/>
                  </a:lnTo>
                  <a:lnTo>
                    <a:pt x="353" y="760"/>
                  </a:lnTo>
                  <a:lnTo>
                    <a:pt x="352" y="760"/>
                  </a:lnTo>
                  <a:lnTo>
                    <a:pt x="353" y="760"/>
                  </a:lnTo>
                  <a:lnTo>
                    <a:pt x="352" y="760"/>
                  </a:lnTo>
                  <a:lnTo>
                    <a:pt x="352" y="761"/>
                  </a:lnTo>
                  <a:lnTo>
                    <a:pt x="353" y="761"/>
                  </a:lnTo>
                  <a:lnTo>
                    <a:pt x="352" y="761"/>
                  </a:lnTo>
                  <a:lnTo>
                    <a:pt x="351" y="761"/>
                  </a:lnTo>
                  <a:lnTo>
                    <a:pt x="350" y="761"/>
                  </a:lnTo>
                  <a:lnTo>
                    <a:pt x="349" y="761"/>
                  </a:lnTo>
                  <a:lnTo>
                    <a:pt x="349" y="762"/>
                  </a:lnTo>
                  <a:lnTo>
                    <a:pt x="349" y="763"/>
                  </a:lnTo>
                  <a:lnTo>
                    <a:pt x="349" y="764"/>
                  </a:lnTo>
                  <a:lnTo>
                    <a:pt x="349" y="765"/>
                  </a:lnTo>
                  <a:lnTo>
                    <a:pt x="349" y="766"/>
                  </a:lnTo>
                  <a:lnTo>
                    <a:pt x="349" y="768"/>
                  </a:lnTo>
                  <a:lnTo>
                    <a:pt x="350" y="768"/>
                  </a:lnTo>
                  <a:lnTo>
                    <a:pt x="349" y="768"/>
                  </a:lnTo>
                  <a:lnTo>
                    <a:pt x="349" y="769"/>
                  </a:lnTo>
                  <a:lnTo>
                    <a:pt x="350" y="770"/>
                  </a:lnTo>
                  <a:lnTo>
                    <a:pt x="351" y="770"/>
                  </a:lnTo>
                  <a:lnTo>
                    <a:pt x="351" y="771"/>
                  </a:lnTo>
                  <a:lnTo>
                    <a:pt x="352" y="772"/>
                  </a:lnTo>
                  <a:lnTo>
                    <a:pt x="353" y="772"/>
                  </a:lnTo>
                  <a:lnTo>
                    <a:pt x="353" y="773"/>
                  </a:lnTo>
                  <a:lnTo>
                    <a:pt x="353" y="774"/>
                  </a:lnTo>
                  <a:lnTo>
                    <a:pt x="352" y="774"/>
                  </a:lnTo>
                  <a:lnTo>
                    <a:pt x="352" y="775"/>
                  </a:lnTo>
                  <a:lnTo>
                    <a:pt x="351" y="777"/>
                  </a:lnTo>
                  <a:lnTo>
                    <a:pt x="351" y="778"/>
                  </a:lnTo>
                  <a:lnTo>
                    <a:pt x="348" y="777"/>
                  </a:lnTo>
                  <a:lnTo>
                    <a:pt x="346" y="777"/>
                  </a:lnTo>
                  <a:lnTo>
                    <a:pt x="344" y="776"/>
                  </a:lnTo>
                  <a:lnTo>
                    <a:pt x="340" y="775"/>
                  </a:lnTo>
                  <a:lnTo>
                    <a:pt x="338" y="774"/>
                  </a:lnTo>
                  <a:lnTo>
                    <a:pt x="335" y="773"/>
                  </a:lnTo>
                  <a:lnTo>
                    <a:pt x="334" y="773"/>
                  </a:lnTo>
                  <a:lnTo>
                    <a:pt x="333" y="773"/>
                  </a:lnTo>
                  <a:lnTo>
                    <a:pt x="332" y="773"/>
                  </a:lnTo>
                  <a:lnTo>
                    <a:pt x="331" y="773"/>
                  </a:lnTo>
                  <a:lnTo>
                    <a:pt x="331" y="772"/>
                  </a:lnTo>
                  <a:lnTo>
                    <a:pt x="330" y="772"/>
                  </a:lnTo>
                  <a:lnTo>
                    <a:pt x="329" y="772"/>
                  </a:lnTo>
                  <a:lnTo>
                    <a:pt x="329" y="771"/>
                  </a:lnTo>
                  <a:lnTo>
                    <a:pt x="328" y="771"/>
                  </a:lnTo>
                  <a:lnTo>
                    <a:pt x="327" y="771"/>
                  </a:lnTo>
                  <a:lnTo>
                    <a:pt x="326" y="771"/>
                  </a:lnTo>
                  <a:lnTo>
                    <a:pt x="325" y="771"/>
                  </a:lnTo>
                  <a:lnTo>
                    <a:pt x="325" y="770"/>
                  </a:lnTo>
                  <a:lnTo>
                    <a:pt x="324" y="770"/>
                  </a:lnTo>
                  <a:lnTo>
                    <a:pt x="323" y="770"/>
                  </a:lnTo>
                  <a:lnTo>
                    <a:pt x="323" y="769"/>
                  </a:lnTo>
                  <a:lnTo>
                    <a:pt x="323" y="770"/>
                  </a:lnTo>
                  <a:lnTo>
                    <a:pt x="323" y="769"/>
                  </a:lnTo>
                  <a:lnTo>
                    <a:pt x="322" y="769"/>
                  </a:lnTo>
                  <a:lnTo>
                    <a:pt x="321" y="769"/>
                  </a:lnTo>
                  <a:lnTo>
                    <a:pt x="320" y="769"/>
                  </a:lnTo>
                  <a:lnTo>
                    <a:pt x="320" y="770"/>
                  </a:lnTo>
                  <a:lnTo>
                    <a:pt x="319" y="770"/>
                  </a:lnTo>
                  <a:lnTo>
                    <a:pt x="317" y="771"/>
                  </a:lnTo>
                  <a:lnTo>
                    <a:pt x="317" y="772"/>
                  </a:lnTo>
                  <a:lnTo>
                    <a:pt x="316" y="772"/>
                  </a:lnTo>
                  <a:lnTo>
                    <a:pt x="310" y="772"/>
                  </a:lnTo>
                  <a:lnTo>
                    <a:pt x="306" y="772"/>
                  </a:lnTo>
                  <a:lnTo>
                    <a:pt x="305" y="772"/>
                  </a:lnTo>
                  <a:lnTo>
                    <a:pt x="301" y="772"/>
                  </a:lnTo>
                  <a:lnTo>
                    <a:pt x="300" y="772"/>
                  </a:lnTo>
                  <a:lnTo>
                    <a:pt x="299" y="772"/>
                  </a:lnTo>
                  <a:lnTo>
                    <a:pt x="298" y="772"/>
                  </a:lnTo>
                  <a:lnTo>
                    <a:pt x="297" y="773"/>
                  </a:lnTo>
                  <a:lnTo>
                    <a:pt x="297" y="774"/>
                  </a:lnTo>
                  <a:lnTo>
                    <a:pt x="297" y="775"/>
                  </a:lnTo>
                  <a:lnTo>
                    <a:pt x="296" y="775"/>
                  </a:lnTo>
                  <a:lnTo>
                    <a:pt x="292" y="775"/>
                  </a:lnTo>
                  <a:lnTo>
                    <a:pt x="291" y="775"/>
                  </a:lnTo>
                  <a:lnTo>
                    <a:pt x="290" y="775"/>
                  </a:lnTo>
                  <a:lnTo>
                    <a:pt x="289" y="775"/>
                  </a:lnTo>
                  <a:lnTo>
                    <a:pt x="288" y="775"/>
                  </a:lnTo>
                  <a:lnTo>
                    <a:pt x="285" y="775"/>
                  </a:lnTo>
                  <a:lnTo>
                    <a:pt x="284" y="775"/>
                  </a:lnTo>
                  <a:lnTo>
                    <a:pt x="282" y="775"/>
                  </a:lnTo>
                  <a:lnTo>
                    <a:pt x="279" y="775"/>
                  </a:lnTo>
                  <a:lnTo>
                    <a:pt x="278" y="774"/>
                  </a:lnTo>
                  <a:lnTo>
                    <a:pt x="278" y="773"/>
                  </a:lnTo>
                  <a:lnTo>
                    <a:pt x="276" y="773"/>
                  </a:lnTo>
                  <a:lnTo>
                    <a:pt x="275" y="773"/>
                  </a:lnTo>
                  <a:lnTo>
                    <a:pt x="275" y="770"/>
                  </a:lnTo>
                  <a:lnTo>
                    <a:pt x="275" y="766"/>
                  </a:lnTo>
                  <a:lnTo>
                    <a:pt x="275" y="764"/>
                  </a:lnTo>
                  <a:lnTo>
                    <a:pt x="274" y="761"/>
                  </a:lnTo>
                  <a:lnTo>
                    <a:pt x="273" y="758"/>
                  </a:lnTo>
                  <a:lnTo>
                    <a:pt x="272" y="754"/>
                  </a:lnTo>
                  <a:lnTo>
                    <a:pt x="271" y="751"/>
                  </a:lnTo>
                  <a:lnTo>
                    <a:pt x="271" y="749"/>
                  </a:lnTo>
                  <a:lnTo>
                    <a:pt x="270" y="748"/>
                  </a:lnTo>
                  <a:lnTo>
                    <a:pt x="270" y="745"/>
                  </a:lnTo>
                  <a:lnTo>
                    <a:pt x="269" y="741"/>
                  </a:lnTo>
                  <a:lnTo>
                    <a:pt x="268" y="738"/>
                  </a:lnTo>
                  <a:lnTo>
                    <a:pt x="267" y="735"/>
                  </a:lnTo>
                  <a:lnTo>
                    <a:pt x="266" y="731"/>
                  </a:lnTo>
                  <a:lnTo>
                    <a:pt x="265" y="728"/>
                  </a:lnTo>
                  <a:lnTo>
                    <a:pt x="264" y="725"/>
                  </a:lnTo>
                  <a:lnTo>
                    <a:pt x="264" y="722"/>
                  </a:lnTo>
                  <a:lnTo>
                    <a:pt x="264" y="721"/>
                  </a:lnTo>
                  <a:lnTo>
                    <a:pt x="265" y="718"/>
                  </a:lnTo>
                  <a:lnTo>
                    <a:pt x="267" y="714"/>
                  </a:lnTo>
                  <a:lnTo>
                    <a:pt x="268" y="711"/>
                  </a:lnTo>
                  <a:lnTo>
                    <a:pt x="269" y="708"/>
                  </a:lnTo>
                  <a:lnTo>
                    <a:pt x="271" y="705"/>
                  </a:lnTo>
                  <a:lnTo>
                    <a:pt x="272" y="702"/>
                  </a:lnTo>
                  <a:lnTo>
                    <a:pt x="273" y="699"/>
                  </a:lnTo>
                  <a:lnTo>
                    <a:pt x="274" y="696"/>
                  </a:lnTo>
                  <a:lnTo>
                    <a:pt x="276" y="693"/>
                  </a:lnTo>
                  <a:lnTo>
                    <a:pt x="277" y="689"/>
                  </a:lnTo>
                  <a:lnTo>
                    <a:pt x="278" y="686"/>
                  </a:lnTo>
                  <a:lnTo>
                    <a:pt x="279" y="683"/>
                  </a:lnTo>
                  <a:lnTo>
                    <a:pt x="281" y="680"/>
                  </a:lnTo>
                  <a:lnTo>
                    <a:pt x="282" y="677"/>
                  </a:lnTo>
                  <a:lnTo>
                    <a:pt x="283" y="674"/>
                  </a:lnTo>
                  <a:lnTo>
                    <a:pt x="284" y="671"/>
                  </a:lnTo>
                  <a:lnTo>
                    <a:pt x="285" y="669"/>
                  </a:lnTo>
                  <a:lnTo>
                    <a:pt x="284" y="669"/>
                  </a:lnTo>
                  <a:lnTo>
                    <a:pt x="281" y="669"/>
                  </a:lnTo>
                  <a:lnTo>
                    <a:pt x="278" y="668"/>
                  </a:lnTo>
                  <a:lnTo>
                    <a:pt x="278" y="664"/>
                  </a:lnTo>
                  <a:lnTo>
                    <a:pt x="278" y="661"/>
                  </a:lnTo>
                  <a:lnTo>
                    <a:pt x="277" y="657"/>
                  </a:lnTo>
                  <a:lnTo>
                    <a:pt x="277" y="654"/>
                  </a:lnTo>
                  <a:lnTo>
                    <a:pt x="277" y="651"/>
                  </a:lnTo>
                  <a:lnTo>
                    <a:pt x="277" y="648"/>
                  </a:lnTo>
                  <a:lnTo>
                    <a:pt x="277" y="647"/>
                  </a:lnTo>
                  <a:lnTo>
                    <a:pt x="277" y="645"/>
                  </a:lnTo>
                  <a:lnTo>
                    <a:pt x="277" y="641"/>
                  </a:lnTo>
                  <a:lnTo>
                    <a:pt x="277" y="637"/>
                  </a:lnTo>
                  <a:lnTo>
                    <a:pt x="277" y="636"/>
                  </a:lnTo>
                  <a:lnTo>
                    <a:pt x="276" y="634"/>
                  </a:lnTo>
                  <a:lnTo>
                    <a:pt x="277" y="628"/>
                  </a:lnTo>
                  <a:lnTo>
                    <a:pt x="277" y="626"/>
                  </a:lnTo>
                  <a:lnTo>
                    <a:pt x="277" y="625"/>
                  </a:lnTo>
                  <a:lnTo>
                    <a:pt x="276" y="625"/>
                  </a:lnTo>
                  <a:lnTo>
                    <a:pt x="274" y="623"/>
                  </a:lnTo>
                  <a:lnTo>
                    <a:pt x="271" y="620"/>
                  </a:lnTo>
                  <a:lnTo>
                    <a:pt x="268" y="616"/>
                  </a:lnTo>
                  <a:lnTo>
                    <a:pt x="267" y="616"/>
                  </a:lnTo>
                  <a:lnTo>
                    <a:pt x="265" y="612"/>
                  </a:lnTo>
                  <a:lnTo>
                    <a:pt x="261" y="609"/>
                  </a:lnTo>
                  <a:lnTo>
                    <a:pt x="258" y="606"/>
                  </a:lnTo>
                  <a:lnTo>
                    <a:pt x="256" y="603"/>
                  </a:lnTo>
                  <a:lnTo>
                    <a:pt x="255" y="602"/>
                  </a:lnTo>
                  <a:lnTo>
                    <a:pt x="253" y="599"/>
                  </a:lnTo>
                  <a:lnTo>
                    <a:pt x="251" y="597"/>
                  </a:lnTo>
                  <a:lnTo>
                    <a:pt x="250" y="596"/>
                  </a:lnTo>
                  <a:lnTo>
                    <a:pt x="247" y="593"/>
                  </a:lnTo>
                  <a:lnTo>
                    <a:pt x="245" y="588"/>
                  </a:lnTo>
                  <a:lnTo>
                    <a:pt x="242" y="585"/>
                  </a:lnTo>
                  <a:lnTo>
                    <a:pt x="239" y="582"/>
                  </a:lnTo>
                  <a:lnTo>
                    <a:pt x="236" y="579"/>
                  </a:lnTo>
                  <a:lnTo>
                    <a:pt x="233" y="575"/>
                  </a:lnTo>
                  <a:lnTo>
                    <a:pt x="230" y="572"/>
                  </a:lnTo>
                  <a:lnTo>
                    <a:pt x="227" y="569"/>
                  </a:lnTo>
                  <a:lnTo>
                    <a:pt x="225" y="564"/>
                  </a:lnTo>
                  <a:lnTo>
                    <a:pt x="222" y="561"/>
                  </a:lnTo>
                  <a:lnTo>
                    <a:pt x="219" y="558"/>
                  </a:lnTo>
                  <a:lnTo>
                    <a:pt x="216" y="555"/>
                  </a:lnTo>
                  <a:lnTo>
                    <a:pt x="214" y="551"/>
                  </a:lnTo>
                  <a:lnTo>
                    <a:pt x="213" y="550"/>
                  </a:lnTo>
                  <a:lnTo>
                    <a:pt x="211" y="547"/>
                  </a:lnTo>
                  <a:lnTo>
                    <a:pt x="210" y="544"/>
                  </a:lnTo>
                  <a:lnTo>
                    <a:pt x="208" y="540"/>
                  </a:lnTo>
                  <a:lnTo>
                    <a:pt x="208" y="538"/>
                  </a:lnTo>
                  <a:lnTo>
                    <a:pt x="207" y="537"/>
                  </a:lnTo>
                  <a:lnTo>
                    <a:pt x="206" y="534"/>
                  </a:lnTo>
                  <a:lnTo>
                    <a:pt x="205" y="532"/>
                  </a:lnTo>
                  <a:lnTo>
                    <a:pt x="202" y="529"/>
                  </a:lnTo>
                  <a:lnTo>
                    <a:pt x="199" y="526"/>
                  </a:lnTo>
                  <a:lnTo>
                    <a:pt x="196" y="523"/>
                  </a:lnTo>
                  <a:lnTo>
                    <a:pt x="193" y="519"/>
                  </a:lnTo>
                  <a:lnTo>
                    <a:pt x="190" y="515"/>
                  </a:lnTo>
                  <a:lnTo>
                    <a:pt x="186" y="512"/>
                  </a:lnTo>
                  <a:lnTo>
                    <a:pt x="183" y="509"/>
                  </a:lnTo>
                  <a:lnTo>
                    <a:pt x="180" y="506"/>
                  </a:lnTo>
                  <a:lnTo>
                    <a:pt x="180" y="505"/>
                  </a:lnTo>
                  <a:lnTo>
                    <a:pt x="178" y="503"/>
                  </a:lnTo>
                  <a:lnTo>
                    <a:pt x="175" y="500"/>
                  </a:lnTo>
                  <a:lnTo>
                    <a:pt x="172" y="496"/>
                  </a:lnTo>
                  <a:lnTo>
                    <a:pt x="169" y="493"/>
                  </a:lnTo>
                  <a:lnTo>
                    <a:pt x="166" y="489"/>
                  </a:lnTo>
                  <a:lnTo>
                    <a:pt x="163" y="486"/>
                  </a:lnTo>
                  <a:lnTo>
                    <a:pt x="159" y="483"/>
                  </a:lnTo>
                  <a:lnTo>
                    <a:pt x="156" y="480"/>
                  </a:lnTo>
                  <a:lnTo>
                    <a:pt x="154" y="477"/>
                  </a:lnTo>
                  <a:lnTo>
                    <a:pt x="152" y="474"/>
                  </a:lnTo>
                  <a:lnTo>
                    <a:pt x="150" y="471"/>
                  </a:lnTo>
                  <a:lnTo>
                    <a:pt x="147" y="468"/>
                  </a:lnTo>
                  <a:lnTo>
                    <a:pt x="145" y="464"/>
                  </a:lnTo>
                  <a:lnTo>
                    <a:pt x="143" y="461"/>
                  </a:lnTo>
                  <a:lnTo>
                    <a:pt x="141" y="457"/>
                  </a:lnTo>
                  <a:lnTo>
                    <a:pt x="139" y="454"/>
                  </a:lnTo>
                  <a:lnTo>
                    <a:pt x="135" y="451"/>
                  </a:lnTo>
                  <a:lnTo>
                    <a:pt x="133" y="448"/>
                  </a:lnTo>
                  <a:lnTo>
                    <a:pt x="131" y="446"/>
                  </a:lnTo>
                  <a:lnTo>
                    <a:pt x="128" y="443"/>
                  </a:lnTo>
                  <a:lnTo>
                    <a:pt x="125" y="440"/>
                  </a:lnTo>
                  <a:lnTo>
                    <a:pt x="122" y="437"/>
                  </a:lnTo>
                  <a:lnTo>
                    <a:pt x="119" y="435"/>
                  </a:lnTo>
                  <a:lnTo>
                    <a:pt x="116" y="433"/>
                  </a:lnTo>
                  <a:lnTo>
                    <a:pt x="116" y="432"/>
                  </a:lnTo>
                  <a:lnTo>
                    <a:pt x="113" y="430"/>
                  </a:lnTo>
                  <a:lnTo>
                    <a:pt x="109" y="427"/>
                  </a:lnTo>
                  <a:lnTo>
                    <a:pt x="106" y="425"/>
                  </a:lnTo>
                  <a:lnTo>
                    <a:pt x="103" y="423"/>
                  </a:lnTo>
                  <a:lnTo>
                    <a:pt x="100" y="420"/>
                  </a:lnTo>
                  <a:lnTo>
                    <a:pt x="97" y="418"/>
                  </a:lnTo>
                  <a:lnTo>
                    <a:pt x="92" y="414"/>
                  </a:lnTo>
                  <a:lnTo>
                    <a:pt x="86" y="413"/>
                  </a:lnTo>
                  <a:lnTo>
                    <a:pt x="84" y="412"/>
                  </a:lnTo>
                  <a:lnTo>
                    <a:pt x="82" y="412"/>
                  </a:lnTo>
                  <a:lnTo>
                    <a:pt x="80" y="412"/>
                  </a:lnTo>
                  <a:lnTo>
                    <a:pt x="77" y="412"/>
                  </a:lnTo>
                  <a:lnTo>
                    <a:pt x="75" y="412"/>
                  </a:lnTo>
                  <a:lnTo>
                    <a:pt x="73" y="412"/>
                  </a:lnTo>
                  <a:lnTo>
                    <a:pt x="70" y="412"/>
                  </a:lnTo>
                  <a:lnTo>
                    <a:pt x="68" y="412"/>
                  </a:lnTo>
                  <a:lnTo>
                    <a:pt x="66" y="412"/>
                  </a:lnTo>
                  <a:lnTo>
                    <a:pt x="63" y="412"/>
                  </a:lnTo>
                  <a:lnTo>
                    <a:pt x="60" y="412"/>
                  </a:lnTo>
                  <a:lnTo>
                    <a:pt x="57" y="412"/>
                  </a:lnTo>
                  <a:lnTo>
                    <a:pt x="55" y="412"/>
                  </a:lnTo>
                  <a:lnTo>
                    <a:pt x="53" y="412"/>
                  </a:lnTo>
                  <a:lnTo>
                    <a:pt x="52" y="411"/>
                  </a:lnTo>
                  <a:lnTo>
                    <a:pt x="52" y="410"/>
                  </a:lnTo>
                  <a:lnTo>
                    <a:pt x="52" y="409"/>
                  </a:lnTo>
                  <a:lnTo>
                    <a:pt x="52" y="408"/>
                  </a:lnTo>
                  <a:lnTo>
                    <a:pt x="52" y="407"/>
                  </a:lnTo>
                  <a:lnTo>
                    <a:pt x="51" y="406"/>
                  </a:lnTo>
                  <a:lnTo>
                    <a:pt x="51" y="405"/>
                  </a:lnTo>
                  <a:lnTo>
                    <a:pt x="50" y="404"/>
                  </a:lnTo>
                  <a:lnTo>
                    <a:pt x="50" y="403"/>
                  </a:lnTo>
                  <a:lnTo>
                    <a:pt x="50" y="402"/>
                  </a:lnTo>
                  <a:lnTo>
                    <a:pt x="49" y="402"/>
                  </a:lnTo>
                  <a:lnTo>
                    <a:pt x="49" y="401"/>
                  </a:lnTo>
                  <a:lnTo>
                    <a:pt x="48" y="400"/>
                  </a:lnTo>
                  <a:lnTo>
                    <a:pt x="47" y="399"/>
                  </a:lnTo>
                  <a:lnTo>
                    <a:pt x="46" y="399"/>
                  </a:lnTo>
                  <a:lnTo>
                    <a:pt x="46" y="398"/>
                  </a:lnTo>
                  <a:lnTo>
                    <a:pt x="45" y="397"/>
                  </a:lnTo>
                  <a:lnTo>
                    <a:pt x="44" y="397"/>
                  </a:lnTo>
                  <a:lnTo>
                    <a:pt x="44" y="396"/>
                  </a:lnTo>
                  <a:lnTo>
                    <a:pt x="43" y="396"/>
                  </a:lnTo>
                  <a:lnTo>
                    <a:pt x="43" y="395"/>
                  </a:lnTo>
                  <a:lnTo>
                    <a:pt x="42" y="395"/>
                  </a:lnTo>
                  <a:lnTo>
                    <a:pt x="42" y="394"/>
                  </a:lnTo>
                  <a:lnTo>
                    <a:pt x="41" y="393"/>
                  </a:lnTo>
                  <a:lnTo>
                    <a:pt x="40" y="391"/>
                  </a:lnTo>
                  <a:lnTo>
                    <a:pt x="40" y="390"/>
                  </a:lnTo>
                  <a:lnTo>
                    <a:pt x="39" y="389"/>
                  </a:lnTo>
                  <a:lnTo>
                    <a:pt x="39" y="388"/>
                  </a:lnTo>
                  <a:lnTo>
                    <a:pt x="38" y="387"/>
                  </a:lnTo>
                  <a:lnTo>
                    <a:pt x="38" y="386"/>
                  </a:lnTo>
                  <a:lnTo>
                    <a:pt x="36" y="386"/>
                  </a:lnTo>
                  <a:lnTo>
                    <a:pt x="36" y="385"/>
                  </a:lnTo>
                  <a:lnTo>
                    <a:pt x="36" y="384"/>
                  </a:lnTo>
                  <a:lnTo>
                    <a:pt x="35" y="383"/>
                  </a:lnTo>
                  <a:lnTo>
                    <a:pt x="35" y="382"/>
                  </a:lnTo>
                  <a:lnTo>
                    <a:pt x="35" y="381"/>
                  </a:lnTo>
                  <a:lnTo>
                    <a:pt x="35" y="380"/>
                  </a:lnTo>
                  <a:lnTo>
                    <a:pt x="35" y="379"/>
                  </a:lnTo>
                  <a:lnTo>
                    <a:pt x="35" y="378"/>
                  </a:lnTo>
                  <a:lnTo>
                    <a:pt x="35" y="376"/>
                  </a:lnTo>
                  <a:lnTo>
                    <a:pt x="35" y="375"/>
                  </a:lnTo>
                  <a:lnTo>
                    <a:pt x="35" y="374"/>
                  </a:lnTo>
                  <a:lnTo>
                    <a:pt x="35" y="373"/>
                  </a:lnTo>
                  <a:lnTo>
                    <a:pt x="35" y="372"/>
                  </a:lnTo>
                  <a:lnTo>
                    <a:pt x="35" y="371"/>
                  </a:lnTo>
                  <a:lnTo>
                    <a:pt x="35" y="370"/>
                  </a:lnTo>
                  <a:lnTo>
                    <a:pt x="35" y="369"/>
                  </a:lnTo>
                  <a:lnTo>
                    <a:pt x="35" y="368"/>
                  </a:lnTo>
                  <a:lnTo>
                    <a:pt x="35" y="366"/>
                  </a:lnTo>
                  <a:lnTo>
                    <a:pt x="35" y="365"/>
                  </a:lnTo>
                  <a:lnTo>
                    <a:pt x="36" y="364"/>
                  </a:lnTo>
                  <a:lnTo>
                    <a:pt x="36" y="363"/>
                  </a:lnTo>
                  <a:lnTo>
                    <a:pt x="36" y="362"/>
                  </a:lnTo>
                  <a:lnTo>
                    <a:pt x="36" y="361"/>
                  </a:lnTo>
                  <a:lnTo>
                    <a:pt x="36" y="360"/>
                  </a:lnTo>
                  <a:lnTo>
                    <a:pt x="36" y="359"/>
                  </a:lnTo>
                  <a:lnTo>
                    <a:pt x="36" y="358"/>
                  </a:lnTo>
                  <a:lnTo>
                    <a:pt x="38" y="357"/>
                  </a:lnTo>
                  <a:lnTo>
                    <a:pt x="38" y="356"/>
                  </a:lnTo>
                  <a:lnTo>
                    <a:pt x="38" y="355"/>
                  </a:lnTo>
                  <a:lnTo>
                    <a:pt x="38" y="354"/>
                  </a:lnTo>
                  <a:lnTo>
                    <a:pt x="38" y="352"/>
                  </a:lnTo>
                  <a:lnTo>
                    <a:pt x="38" y="351"/>
                  </a:lnTo>
                  <a:lnTo>
                    <a:pt x="38" y="350"/>
                  </a:lnTo>
                  <a:lnTo>
                    <a:pt x="38" y="349"/>
                  </a:lnTo>
                  <a:lnTo>
                    <a:pt x="38" y="348"/>
                  </a:lnTo>
                  <a:lnTo>
                    <a:pt x="38" y="347"/>
                  </a:lnTo>
                  <a:lnTo>
                    <a:pt x="38" y="346"/>
                  </a:lnTo>
                  <a:lnTo>
                    <a:pt x="36" y="344"/>
                  </a:lnTo>
                  <a:lnTo>
                    <a:pt x="36" y="343"/>
                  </a:lnTo>
                  <a:lnTo>
                    <a:pt x="36" y="341"/>
                  </a:lnTo>
                  <a:lnTo>
                    <a:pt x="36" y="340"/>
                  </a:lnTo>
                  <a:lnTo>
                    <a:pt x="36" y="339"/>
                  </a:lnTo>
                  <a:lnTo>
                    <a:pt x="36" y="338"/>
                  </a:lnTo>
                  <a:lnTo>
                    <a:pt x="36" y="337"/>
                  </a:lnTo>
                  <a:lnTo>
                    <a:pt x="35" y="336"/>
                  </a:lnTo>
                  <a:lnTo>
                    <a:pt x="35" y="335"/>
                  </a:lnTo>
                  <a:lnTo>
                    <a:pt x="35" y="334"/>
                  </a:lnTo>
                  <a:lnTo>
                    <a:pt x="35" y="333"/>
                  </a:lnTo>
                  <a:lnTo>
                    <a:pt x="35" y="332"/>
                  </a:lnTo>
                  <a:lnTo>
                    <a:pt x="34" y="332"/>
                  </a:lnTo>
                  <a:lnTo>
                    <a:pt x="34" y="331"/>
                  </a:lnTo>
                  <a:lnTo>
                    <a:pt x="34" y="330"/>
                  </a:lnTo>
                  <a:lnTo>
                    <a:pt x="34" y="328"/>
                  </a:lnTo>
                  <a:lnTo>
                    <a:pt x="33" y="328"/>
                  </a:lnTo>
                  <a:lnTo>
                    <a:pt x="33" y="327"/>
                  </a:lnTo>
                  <a:lnTo>
                    <a:pt x="33" y="326"/>
                  </a:lnTo>
                  <a:lnTo>
                    <a:pt x="33" y="325"/>
                  </a:lnTo>
                  <a:lnTo>
                    <a:pt x="33" y="324"/>
                  </a:lnTo>
                  <a:lnTo>
                    <a:pt x="33" y="323"/>
                  </a:lnTo>
                  <a:lnTo>
                    <a:pt x="32" y="322"/>
                  </a:lnTo>
                  <a:lnTo>
                    <a:pt x="32" y="321"/>
                  </a:lnTo>
                  <a:lnTo>
                    <a:pt x="32" y="320"/>
                  </a:lnTo>
                  <a:lnTo>
                    <a:pt x="32" y="319"/>
                  </a:lnTo>
                  <a:lnTo>
                    <a:pt x="32" y="318"/>
                  </a:lnTo>
                  <a:lnTo>
                    <a:pt x="32" y="316"/>
                  </a:lnTo>
                  <a:lnTo>
                    <a:pt x="31" y="315"/>
                  </a:lnTo>
                  <a:lnTo>
                    <a:pt x="31" y="313"/>
                  </a:lnTo>
                  <a:lnTo>
                    <a:pt x="31" y="312"/>
                  </a:lnTo>
                  <a:lnTo>
                    <a:pt x="31" y="311"/>
                  </a:lnTo>
                  <a:lnTo>
                    <a:pt x="31" y="310"/>
                  </a:lnTo>
                  <a:lnTo>
                    <a:pt x="31" y="309"/>
                  </a:lnTo>
                  <a:lnTo>
                    <a:pt x="31" y="308"/>
                  </a:lnTo>
                  <a:lnTo>
                    <a:pt x="31" y="307"/>
                  </a:lnTo>
                  <a:lnTo>
                    <a:pt x="31" y="306"/>
                  </a:lnTo>
                  <a:lnTo>
                    <a:pt x="31" y="305"/>
                  </a:lnTo>
                  <a:lnTo>
                    <a:pt x="31" y="304"/>
                  </a:lnTo>
                  <a:lnTo>
                    <a:pt x="31" y="302"/>
                  </a:lnTo>
                  <a:lnTo>
                    <a:pt x="31" y="301"/>
                  </a:lnTo>
                  <a:lnTo>
                    <a:pt x="31" y="300"/>
                  </a:lnTo>
                  <a:lnTo>
                    <a:pt x="31" y="299"/>
                  </a:lnTo>
                  <a:lnTo>
                    <a:pt x="30" y="298"/>
                  </a:lnTo>
                  <a:lnTo>
                    <a:pt x="30" y="297"/>
                  </a:lnTo>
                  <a:lnTo>
                    <a:pt x="30" y="296"/>
                  </a:lnTo>
                  <a:lnTo>
                    <a:pt x="30" y="295"/>
                  </a:lnTo>
                  <a:lnTo>
                    <a:pt x="30" y="293"/>
                  </a:lnTo>
                  <a:lnTo>
                    <a:pt x="30" y="291"/>
                  </a:lnTo>
                  <a:lnTo>
                    <a:pt x="30" y="290"/>
                  </a:lnTo>
                  <a:lnTo>
                    <a:pt x="30" y="289"/>
                  </a:lnTo>
                  <a:lnTo>
                    <a:pt x="30" y="288"/>
                  </a:lnTo>
                  <a:lnTo>
                    <a:pt x="30" y="287"/>
                  </a:lnTo>
                  <a:lnTo>
                    <a:pt x="30" y="286"/>
                  </a:lnTo>
                  <a:lnTo>
                    <a:pt x="30" y="284"/>
                  </a:lnTo>
                  <a:lnTo>
                    <a:pt x="30" y="283"/>
                  </a:lnTo>
                  <a:lnTo>
                    <a:pt x="30" y="282"/>
                  </a:lnTo>
                  <a:lnTo>
                    <a:pt x="30" y="281"/>
                  </a:lnTo>
                  <a:lnTo>
                    <a:pt x="29" y="280"/>
                  </a:lnTo>
                  <a:lnTo>
                    <a:pt x="29" y="279"/>
                  </a:lnTo>
                  <a:lnTo>
                    <a:pt x="29" y="278"/>
                  </a:lnTo>
                  <a:lnTo>
                    <a:pt x="29" y="277"/>
                  </a:lnTo>
                  <a:lnTo>
                    <a:pt x="29" y="276"/>
                  </a:lnTo>
                  <a:lnTo>
                    <a:pt x="29" y="275"/>
                  </a:lnTo>
                  <a:lnTo>
                    <a:pt x="28" y="274"/>
                  </a:lnTo>
                  <a:lnTo>
                    <a:pt x="28" y="272"/>
                  </a:lnTo>
                  <a:lnTo>
                    <a:pt x="28" y="271"/>
                  </a:lnTo>
                  <a:lnTo>
                    <a:pt x="28" y="270"/>
                  </a:lnTo>
                  <a:lnTo>
                    <a:pt x="28" y="269"/>
                  </a:lnTo>
                  <a:lnTo>
                    <a:pt x="28" y="267"/>
                  </a:lnTo>
                  <a:lnTo>
                    <a:pt x="28" y="266"/>
                  </a:lnTo>
                  <a:lnTo>
                    <a:pt x="27" y="265"/>
                  </a:lnTo>
                  <a:lnTo>
                    <a:pt x="27" y="264"/>
                  </a:lnTo>
                  <a:lnTo>
                    <a:pt x="27" y="263"/>
                  </a:lnTo>
                  <a:lnTo>
                    <a:pt x="27" y="262"/>
                  </a:lnTo>
                  <a:lnTo>
                    <a:pt x="26" y="261"/>
                  </a:lnTo>
                  <a:lnTo>
                    <a:pt x="26" y="260"/>
                  </a:lnTo>
                  <a:lnTo>
                    <a:pt x="26" y="259"/>
                  </a:lnTo>
                  <a:lnTo>
                    <a:pt x="26" y="258"/>
                  </a:lnTo>
                  <a:lnTo>
                    <a:pt x="25" y="257"/>
                  </a:lnTo>
                  <a:lnTo>
                    <a:pt x="25" y="256"/>
                  </a:lnTo>
                  <a:lnTo>
                    <a:pt x="24" y="255"/>
                  </a:lnTo>
                  <a:lnTo>
                    <a:pt x="24" y="254"/>
                  </a:lnTo>
                  <a:lnTo>
                    <a:pt x="24" y="253"/>
                  </a:lnTo>
                  <a:lnTo>
                    <a:pt x="23" y="252"/>
                  </a:lnTo>
                  <a:lnTo>
                    <a:pt x="22" y="251"/>
                  </a:lnTo>
                  <a:lnTo>
                    <a:pt x="22" y="250"/>
                  </a:lnTo>
                  <a:lnTo>
                    <a:pt x="21" y="249"/>
                  </a:lnTo>
                  <a:lnTo>
                    <a:pt x="20" y="248"/>
                  </a:lnTo>
                  <a:lnTo>
                    <a:pt x="20" y="247"/>
                  </a:lnTo>
                  <a:lnTo>
                    <a:pt x="20" y="246"/>
                  </a:lnTo>
                  <a:lnTo>
                    <a:pt x="19" y="246"/>
                  </a:lnTo>
                  <a:lnTo>
                    <a:pt x="19" y="245"/>
                  </a:lnTo>
                  <a:lnTo>
                    <a:pt x="19" y="244"/>
                  </a:lnTo>
                  <a:lnTo>
                    <a:pt x="18" y="242"/>
                  </a:lnTo>
                  <a:lnTo>
                    <a:pt x="18" y="241"/>
                  </a:lnTo>
                  <a:lnTo>
                    <a:pt x="18" y="240"/>
                  </a:lnTo>
                  <a:lnTo>
                    <a:pt x="17" y="239"/>
                  </a:lnTo>
                  <a:lnTo>
                    <a:pt x="17" y="238"/>
                  </a:lnTo>
                  <a:lnTo>
                    <a:pt x="17" y="237"/>
                  </a:lnTo>
                  <a:lnTo>
                    <a:pt x="16" y="236"/>
                  </a:lnTo>
                  <a:lnTo>
                    <a:pt x="16" y="235"/>
                  </a:lnTo>
                  <a:lnTo>
                    <a:pt x="16" y="234"/>
                  </a:lnTo>
                  <a:lnTo>
                    <a:pt x="15" y="233"/>
                  </a:lnTo>
                  <a:lnTo>
                    <a:pt x="15" y="232"/>
                  </a:lnTo>
                  <a:lnTo>
                    <a:pt x="14" y="231"/>
                  </a:lnTo>
                  <a:lnTo>
                    <a:pt x="14" y="230"/>
                  </a:lnTo>
                  <a:lnTo>
                    <a:pt x="14" y="229"/>
                  </a:lnTo>
                  <a:lnTo>
                    <a:pt x="14" y="228"/>
                  </a:lnTo>
                  <a:lnTo>
                    <a:pt x="14" y="227"/>
                  </a:lnTo>
                  <a:lnTo>
                    <a:pt x="13" y="226"/>
                  </a:lnTo>
                  <a:lnTo>
                    <a:pt x="13" y="225"/>
                  </a:lnTo>
                  <a:lnTo>
                    <a:pt x="13" y="224"/>
                  </a:lnTo>
                  <a:lnTo>
                    <a:pt x="13" y="223"/>
                  </a:lnTo>
                  <a:lnTo>
                    <a:pt x="13" y="222"/>
                  </a:lnTo>
                  <a:lnTo>
                    <a:pt x="11" y="221"/>
                  </a:lnTo>
                  <a:lnTo>
                    <a:pt x="11" y="220"/>
                  </a:lnTo>
                  <a:lnTo>
                    <a:pt x="11" y="219"/>
                  </a:lnTo>
                  <a:lnTo>
                    <a:pt x="11" y="217"/>
                  </a:lnTo>
                  <a:lnTo>
                    <a:pt x="10" y="216"/>
                  </a:lnTo>
                  <a:lnTo>
                    <a:pt x="10" y="215"/>
                  </a:lnTo>
                  <a:lnTo>
                    <a:pt x="10" y="214"/>
                  </a:lnTo>
                  <a:lnTo>
                    <a:pt x="10" y="213"/>
                  </a:lnTo>
                  <a:lnTo>
                    <a:pt x="10" y="212"/>
                  </a:lnTo>
                  <a:lnTo>
                    <a:pt x="9" y="211"/>
                  </a:lnTo>
                  <a:lnTo>
                    <a:pt x="9" y="210"/>
                  </a:lnTo>
                  <a:lnTo>
                    <a:pt x="9" y="209"/>
                  </a:lnTo>
                  <a:lnTo>
                    <a:pt x="9" y="208"/>
                  </a:lnTo>
                  <a:lnTo>
                    <a:pt x="8" y="208"/>
                  </a:lnTo>
                  <a:lnTo>
                    <a:pt x="8" y="207"/>
                  </a:lnTo>
                  <a:lnTo>
                    <a:pt x="8" y="206"/>
                  </a:lnTo>
                  <a:lnTo>
                    <a:pt x="8" y="205"/>
                  </a:lnTo>
                  <a:lnTo>
                    <a:pt x="7" y="204"/>
                  </a:lnTo>
                  <a:lnTo>
                    <a:pt x="7" y="203"/>
                  </a:lnTo>
                  <a:lnTo>
                    <a:pt x="7" y="202"/>
                  </a:lnTo>
                  <a:lnTo>
                    <a:pt x="7" y="201"/>
                  </a:lnTo>
                  <a:lnTo>
                    <a:pt x="7" y="199"/>
                  </a:lnTo>
                  <a:lnTo>
                    <a:pt x="7" y="197"/>
                  </a:lnTo>
                  <a:lnTo>
                    <a:pt x="7" y="196"/>
                  </a:lnTo>
                  <a:lnTo>
                    <a:pt x="6" y="195"/>
                  </a:lnTo>
                  <a:lnTo>
                    <a:pt x="6" y="194"/>
                  </a:lnTo>
                  <a:lnTo>
                    <a:pt x="6" y="192"/>
                  </a:lnTo>
                  <a:lnTo>
                    <a:pt x="6" y="191"/>
                  </a:lnTo>
                  <a:lnTo>
                    <a:pt x="5" y="191"/>
                  </a:lnTo>
                  <a:lnTo>
                    <a:pt x="5" y="190"/>
                  </a:lnTo>
                  <a:lnTo>
                    <a:pt x="4" y="189"/>
                  </a:lnTo>
                  <a:lnTo>
                    <a:pt x="4" y="188"/>
                  </a:lnTo>
                  <a:lnTo>
                    <a:pt x="3" y="188"/>
                  </a:lnTo>
                  <a:lnTo>
                    <a:pt x="3" y="187"/>
                  </a:lnTo>
                  <a:lnTo>
                    <a:pt x="3" y="186"/>
                  </a:lnTo>
                  <a:lnTo>
                    <a:pt x="2" y="185"/>
                  </a:lnTo>
                  <a:lnTo>
                    <a:pt x="1" y="184"/>
                  </a:lnTo>
                  <a:lnTo>
                    <a:pt x="1" y="182"/>
                  </a:lnTo>
                  <a:lnTo>
                    <a:pt x="0" y="181"/>
                  </a:lnTo>
                  <a:lnTo>
                    <a:pt x="0" y="179"/>
                  </a:lnTo>
                  <a:lnTo>
                    <a:pt x="0" y="177"/>
                  </a:lnTo>
                  <a:lnTo>
                    <a:pt x="0" y="175"/>
                  </a:lnTo>
                  <a:lnTo>
                    <a:pt x="0" y="174"/>
                  </a:lnTo>
                  <a:lnTo>
                    <a:pt x="0" y="173"/>
                  </a:lnTo>
                  <a:lnTo>
                    <a:pt x="0" y="172"/>
                  </a:lnTo>
                  <a:lnTo>
                    <a:pt x="0" y="171"/>
                  </a:lnTo>
                  <a:lnTo>
                    <a:pt x="0" y="170"/>
                  </a:lnTo>
                  <a:lnTo>
                    <a:pt x="0" y="169"/>
                  </a:lnTo>
                  <a:lnTo>
                    <a:pt x="1" y="167"/>
                  </a:lnTo>
                  <a:lnTo>
                    <a:pt x="1" y="166"/>
                  </a:lnTo>
                  <a:lnTo>
                    <a:pt x="1" y="165"/>
                  </a:lnTo>
                  <a:lnTo>
                    <a:pt x="1" y="164"/>
                  </a:lnTo>
                  <a:lnTo>
                    <a:pt x="2" y="163"/>
                  </a:lnTo>
                  <a:lnTo>
                    <a:pt x="2" y="162"/>
                  </a:lnTo>
                  <a:lnTo>
                    <a:pt x="2" y="161"/>
                  </a:lnTo>
                  <a:lnTo>
                    <a:pt x="3" y="160"/>
                  </a:lnTo>
                  <a:lnTo>
                    <a:pt x="4" y="159"/>
                  </a:lnTo>
                  <a:lnTo>
                    <a:pt x="4" y="158"/>
                  </a:lnTo>
                  <a:lnTo>
                    <a:pt x="4" y="157"/>
                  </a:lnTo>
                  <a:lnTo>
                    <a:pt x="5" y="157"/>
                  </a:lnTo>
                  <a:lnTo>
                    <a:pt x="5" y="156"/>
                  </a:lnTo>
                  <a:lnTo>
                    <a:pt x="6" y="155"/>
                  </a:lnTo>
                  <a:lnTo>
                    <a:pt x="6" y="154"/>
                  </a:lnTo>
                  <a:lnTo>
                    <a:pt x="7" y="153"/>
                  </a:lnTo>
                  <a:lnTo>
                    <a:pt x="7" y="152"/>
                  </a:lnTo>
                  <a:lnTo>
                    <a:pt x="8" y="151"/>
                  </a:lnTo>
                  <a:lnTo>
                    <a:pt x="9" y="150"/>
                  </a:lnTo>
                  <a:lnTo>
                    <a:pt x="9" y="149"/>
                  </a:lnTo>
                  <a:lnTo>
                    <a:pt x="10" y="148"/>
                  </a:lnTo>
                  <a:lnTo>
                    <a:pt x="10" y="147"/>
                  </a:lnTo>
                  <a:lnTo>
                    <a:pt x="11" y="147"/>
                  </a:lnTo>
                  <a:lnTo>
                    <a:pt x="11" y="146"/>
                  </a:lnTo>
                  <a:lnTo>
                    <a:pt x="13" y="145"/>
                  </a:lnTo>
                  <a:lnTo>
                    <a:pt x="13" y="144"/>
                  </a:lnTo>
                  <a:lnTo>
                    <a:pt x="14" y="144"/>
                  </a:lnTo>
                  <a:lnTo>
                    <a:pt x="14" y="142"/>
                  </a:lnTo>
                  <a:lnTo>
                    <a:pt x="15" y="141"/>
                  </a:lnTo>
                  <a:lnTo>
                    <a:pt x="15" y="140"/>
                  </a:lnTo>
                  <a:lnTo>
                    <a:pt x="16" y="139"/>
                  </a:lnTo>
                  <a:lnTo>
                    <a:pt x="16" y="138"/>
                  </a:lnTo>
                  <a:lnTo>
                    <a:pt x="16" y="137"/>
                  </a:lnTo>
                  <a:lnTo>
                    <a:pt x="17" y="137"/>
                  </a:lnTo>
                  <a:lnTo>
                    <a:pt x="17" y="136"/>
                  </a:lnTo>
                  <a:lnTo>
                    <a:pt x="18" y="135"/>
                  </a:lnTo>
                  <a:lnTo>
                    <a:pt x="19" y="134"/>
                  </a:lnTo>
                  <a:lnTo>
                    <a:pt x="19" y="133"/>
                  </a:lnTo>
                  <a:lnTo>
                    <a:pt x="20" y="132"/>
                  </a:lnTo>
                  <a:lnTo>
                    <a:pt x="21" y="131"/>
                  </a:lnTo>
                  <a:lnTo>
                    <a:pt x="22" y="130"/>
                  </a:lnTo>
                  <a:lnTo>
                    <a:pt x="22" y="129"/>
                  </a:lnTo>
                  <a:lnTo>
                    <a:pt x="23" y="129"/>
                  </a:lnTo>
                  <a:lnTo>
                    <a:pt x="23" y="128"/>
                  </a:lnTo>
                  <a:lnTo>
                    <a:pt x="24" y="127"/>
                  </a:lnTo>
                  <a:lnTo>
                    <a:pt x="25" y="126"/>
                  </a:lnTo>
                  <a:lnTo>
                    <a:pt x="25" y="125"/>
                  </a:lnTo>
                  <a:lnTo>
                    <a:pt x="26" y="125"/>
                  </a:lnTo>
                  <a:lnTo>
                    <a:pt x="26" y="124"/>
                  </a:lnTo>
                  <a:lnTo>
                    <a:pt x="27" y="123"/>
                  </a:lnTo>
                  <a:lnTo>
                    <a:pt x="27" y="122"/>
                  </a:lnTo>
                  <a:lnTo>
                    <a:pt x="28" y="121"/>
                  </a:lnTo>
                  <a:lnTo>
                    <a:pt x="28" y="120"/>
                  </a:lnTo>
                  <a:lnTo>
                    <a:pt x="29" y="120"/>
                  </a:lnTo>
                  <a:lnTo>
                    <a:pt x="29" y="119"/>
                  </a:lnTo>
                  <a:lnTo>
                    <a:pt x="30" y="117"/>
                  </a:lnTo>
                  <a:lnTo>
                    <a:pt x="31" y="116"/>
                  </a:lnTo>
                  <a:lnTo>
                    <a:pt x="31" y="115"/>
                  </a:lnTo>
                  <a:lnTo>
                    <a:pt x="32" y="115"/>
                  </a:lnTo>
                  <a:lnTo>
                    <a:pt x="32" y="114"/>
                  </a:lnTo>
                  <a:lnTo>
                    <a:pt x="33" y="113"/>
                  </a:lnTo>
                  <a:lnTo>
                    <a:pt x="34" y="112"/>
                  </a:lnTo>
                  <a:lnTo>
                    <a:pt x="34" y="111"/>
                  </a:lnTo>
                  <a:lnTo>
                    <a:pt x="35" y="111"/>
                  </a:lnTo>
                  <a:lnTo>
                    <a:pt x="35" y="110"/>
                  </a:lnTo>
                  <a:lnTo>
                    <a:pt x="35" y="109"/>
                  </a:lnTo>
                  <a:lnTo>
                    <a:pt x="36" y="108"/>
                  </a:lnTo>
                  <a:lnTo>
                    <a:pt x="38" y="107"/>
                  </a:lnTo>
                  <a:lnTo>
                    <a:pt x="38" y="106"/>
                  </a:lnTo>
                  <a:lnTo>
                    <a:pt x="39" y="105"/>
                  </a:lnTo>
                  <a:lnTo>
                    <a:pt x="39" y="104"/>
                  </a:lnTo>
                  <a:lnTo>
                    <a:pt x="40" y="103"/>
                  </a:lnTo>
                  <a:lnTo>
                    <a:pt x="40" y="102"/>
                  </a:lnTo>
                  <a:lnTo>
                    <a:pt x="41" y="102"/>
                  </a:lnTo>
                  <a:lnTo>
                    <a:pt x="41" y="101"/>
                  </a:lnTo>
                  <a:lnTo>
                    <a:pt x="42" y="100"/>
                  </a:lnTo>
                  <a:lnTo>
                    <a:pt x="42" y="99"/>
                  </a:lnTo>
                  <a:lnTo>
                    <a:pt x="43" y="99"/>
                  </a:lnTo>
                  <a:lnTo>
                    <a:pt x="43" y="98"/>
                  </a:lnTo>
                  <a:lnTo>
                    <a:pt x="44" y="97"/>
                  </a:lnTo>
                  <a:lnTo>
                    <a:pt x="44" y="96"/>
                  </a:lnTo>
                  <a:lnTo>
                    <a:pt x="45" y="95"/>
                  </a:lnTo>
                  <a:lnTo>
                    <a:pt x="45" y="94"/>
                  </a:lnTo>
                  <a:lnTo>
                    <a:pt x="45" y="92"/>
                  </a:lnTo>
                  <a:lnTo>
                    <a:pt x="46" y="91"/>
                  </a:lnTo>
                  <a:lnTo>
                    <a:pt x="46" y="90"/>
                  </a:lnTo>
                  <a:lnTo>
                    <a:pt x="46" y="89"/>
                  </a:lnTo>
                  <a:lnTo>
                    <a:pt x="47" y="88"/>
                  </a:lnTo>
                  <a:lnTo>
                    <a:pt x="47" y="87"/>
                  </a:lnTo>
                  <a:lnTo>
                    <a:pt x="47" y="86"/>
                  </a:lnTo>
                  <a:lnTo>
                    <a:pt x="47" y="85"/>
                  </a:lnTo>
                  <a:lnTo>
                    <a:pt x="48" y="84"/>
                  </a:lnTo>
                  <a:lnTo>
                    <a:pt x="48" y="83"/>
                  </a:lnTo>
                  <a:lnTo>
                    <a:pt x="48" y="82"/>
                  </a:lnTo>
                  <a:lnTo>
                    <a:pt x="48" y="81"/>
                  </a:lnTo>
                  <a:lnTo>
                    <a:pt x="49" y="80"/>
                  </a:lnTo>
                  <a:lnTo>
                    <a:pt x="49" y="79"/>
                  </a:lnTo>
                  <a:lnTo>
                    <a:pt x="49" y="78"/>
                  </a:lnTo>
                  <a:lnTo>
                    <a:pt x="49" y="77"/>
                  </a:lnTo>
                  <a:lnTo>
                    <a:pt x="49" y="76"/>
                  </a:lnTo>
                  <a:lnTo>
                    <a:pt x="49" y="75"/>
                  </a:lnTo>
                  <a:lnTo>
                    <a:pt x="49" y="74"/>
                  </a:lnTo>
                  <a:lnTo>
                    <a:pt x="49" y="73"/>
                  </a:lnTo>
                  <a:lnTo>
                    <a:pt x="48" y="71"/>
                  </a:lnTo>
                  <a:lnTo>
                    <a:pt x="48" y="70"/>
                  </a:lnTo>
                  <a:lnTo>
                    <a:pt x="48" y="69"/>
                  </a:lnTo>
                  <a:lnTo>
                    <a:pt x="48" y="67"/>
                  </a:lnTo>
                  <a:lnTo>
                    <a:pt x="48" y="66"/>
                  </a:lnTo>
                  <a:lnTo>
                    <a:pt x="48" y="65"/>
                  </a:lnTo>
                  <a:lnTo>
                    <a:pt x="47" y="64"/>
                  </a:lnTo>
                  <a:lnTo>
                    <a:pt x="47" y="63"/>
                  </a:lnTo>
                  <a:lnTo>
                    <a:pt x="47" y="62"/>
                  </a:lnTo>
                  <a:lnTo>
                    <a:pt x="47" y="61"/>
                  </a:lnTo>
                  <a:lnTo>
                    <a:pt x="47" y="60"/>
                  </a:lnTo>
                  <a:lnTo>
                    <a:pt x="47" y="58"/>
                  </a:lnTo>
                  <a:lnTo>
                    <a:pt x="108" y="58"/>
                  </a:lnTo>
                  <a:lnTo>
                    <a:pt x="110" y="58"/>
                  </a:lnTo>
                  <a:lnTo>
                    <a:pt x="118" y="58"/>
                  </a:lnTo>
                  <a:lnTo>
                    <a:pt x="121" y="58"/>
                  </a:lnTo>
                  <a:lnTo>
                    <a:pt x="123" y="58"/>
                  </a:lnTo>
                  <a:lnTo>
                    <a:pt x="125" y="58"/>
                  </a:lnTo>
                  <a:lnTo>
                    <a:pt x="128" y="58"/>
                  </a:lnTo>
                  <a:lnTo>
                    <a:pt x="130" y="58"/>
                  </a:lnTo>
                  <a:lnTo>
                    <a:pt x="132" y="59"/>
                  </a:lnTo>
                  <a:lnTo>
                    <a:pt x="135" y="59"/>
                  </a:lnTo>
                  <a:lnTo>
                    <a:pt x="138" y="59"/>
                  </a:lnTo>
                  <a:lnTo>
                    <a:pt x="140" y="59"/>
                  </a:lnTo>
                  <a:lnTo>
                    <a:pt x="143" y="59"/>
                  </a:lnTo>
                  <a:lnTo>
                    <a:pt x="145" y="59"/>
                  </a:lnTo>
                  <a:lnTo>
                    <a:pt x="148" y="59"/>
                  </a:lnTo>
                  <a:lnTo>
                    <a:pt x="150" y="59"/>
                  </a:lnTo>
                  <a:lnTo>
                    <a:pt x="152" y="59"/>
                  </a:lnTo>
                  <a:lnTo>
                    <a:pt x="155" y="59"/>
                  </a:lnTo>
                  <a:lnTo>
                    <a:pt x="157" y="59"/>
                  </a:lnTo>
                  <a:lnTo>
                    <a:pt x="159" y="59"/>
                  </a:lnTo>
                  <a:lnTo>
                    <a:pt x="163" y="59"/>
                  </a:lnTo>
                  <a:lnTo>
                    <a:pt x="165" y="59"/>
                  </a:lnTo>
                  <a:lnTo>
                    <a:pt x="167" y="59"/>
                  </a:lnTo>
                  <a:lnTo>
                    <a:pt x="170" y="59"/>
                  </a:lnTo>
                  <a:lnTo>
                    <a:pt x="172" y="59"/>
                  </a:lnTo>
                  <a:lnTo>
                    <a:pt x="175" y="59"/>
                  </a:lnTo>
                  <a:lnTo>
                    <a:pt x="177" y="59"/>
                  </a:lnTo>
                  <a:lnTo>
                    <a:pt x="179" y="59"/>
                  </a:lnTo>
                  <a:lnTo>
                    <a:pt x="182" y="59"/>
                  </a:lnTo>
                  <a:lnTo>
                    <a:pt x="184" y="59"/>
                  </a:lnTo>
                  <a:lnTo>
                    <a:pt x="186" y="59"/>
                  </a:lnTo>
                  <a:lnTo>
                    <a:pt x="190" y="59"/>
                  </a:lnTo>
                  <a:lnTo>
                    <a:pt x="192" y="59"/>
                  </a:lnTo>
                  <a:lnTo>
                    <a:pt x="195" y="61"/>
                  </a:lnTo>
                  <a:lnTo>
                    <a:pt x="197" y="62"/>
                  </a:lnTo>
                  <a:lnTo>
                    <a:pt x="198" y="62"/>
                  </a:lnTo>
                  <a:lnTo>
                    <a:pt x="199" y="62"/>
                  </a:lnTo>
                  <a:lnTo>
                    <a:pt x="200" y="62"/>
                  </a:lnTo>
                  <a:lnTo>
                    <a:pt x="201" y="62"/>
                  </a:lnTo>
                  <a:lnTo>
                    <a:pt x="202" y="62"/>
                  </a:lnTo>
                  <a:lnTo>
                    <a:pt x="203" y="62"/>
                  </a:lnTo>
                  <a:lnTo>
                    <a:pt x="203" y="63"/>
                  </a:lnTo>
                  <a:lnTo>
                    <a:pt x="204" y="63"/>
                  </a:lnTo>
                  <a:lnTo>
                    <a:pt x="205" y="62"/>
                  </a:lnTo>
                  <a:lnTo>
                    <a:pt x="205" y="61"/>
                  </a:lnTo>
                  <a:lnTo>
                    <a:pt x="205" y="60"/>
                  </a:lnTo>
                  <a:lnTo>
                    <a:pt x="206" y="59"/>
                  </a:lnTo>
                  <a:lnTo>
                    <a:pt x="207" y="59"/>
                  </a:lnTo>
                  <a:lnTo>
                    <a:pt x="207" y="60"/>
                  </a:lnTo>
                  <a:lnTo>
                    <a:pt x="208" y="60"/>
                  </a:lnTo>
                  <a:lnTo>
                    <a:pt x="209" y="61"/>
                  </a:lnTo>
                  <a:lnTo>
                    <a:pt x="209" y="62"/>
                  </a:lnTo>
                  <a:lnTo>
                    <a:pt x="209" y="63"/>
                  </a:lnTo>
                  <a:lnTo>
                    <a:pt x="209" y="64"/>
                  </a:lnTo>
                  <a:lnTo>
                    <a:pt x="210" y="64"/>
                  </a:lnTo>
                  <a:lnTo>
                    <a:pt x="210" y="65"/>
                  </a:lnTo>
                  <a:lnTo>
                    <a:pt x="211" y="65"/>
                  </a:lnTo>
                  <a:lnTo>
                    <a:pt x="214" y="65"/>
                  </a:lnTo>
                  <a:lnTo>
                    <a:pt x="214" y="64"/>
                  </a:lnTo>
                  <a:lnTo>
                    <a:pt x="214" y="63"/>
                  </a:lnTo>
                  <a:lnTo>
                    <a:pt x="215" y="62"/>
                  </a:lnTo>
                  <a:lnTo>
                    <a:pt x="216" y="62"/>
                  </a:lnTo>
                  <a:lnTo>
                    <a:pt x="217" y="63"/>
                  </a:lnTo>
                  <a:lnTo>
                    <a:pt x="218" y="63"/>
                  </a:lnTo>
                  <a:lnTo>
                    <a:pt x="218" y="64"/>
                  </a:lnTo>
                  <a:lnTo>
                    <a:pt x="219" y="64"/>
                  </a:lnTo>
                  <a:lnTo>
                    <a:pt x="220" y="64"/>
                  </a:lnTo>
                  <a:lnTo>
                    <a:pt x="221" y="64"/>
                  </a:lnTo>
                  <a:lnTo>
                    <a:pt x="222" y="64"/>
                  </a:lnTo>
                  <a:lnTo>
                    <a:pt x="223" y="64"/>
                  </a:lnTo>
                  <a:lnTo>
                    <a:pt x="223" y="63"/>
                  </a:lnTo>
                  <a:lnTo>
                    <a:pt x="224" y="62"/>
                  </a:lnTo>
                  <a:lnTo>
                    <a:pt x="225" y="62"/>
                  </a:lnTo>
                  <a:lnTo>
                    <a:pt x="226" y="63"/>
                  </a:lnTo>
                  <a:lnTo>
                    <a:pt x="227" y="63"/>
                  </a:lnTo>
                  <a:lnTo>
                    <a:pt x="228" y="62"/>
                  </a:lnTo>
                  <a:lnTo>
                    <a:pt x="229" y="62"/>
                  </a:lnTo>
                  <a:lnTo>
                    <a:pt x="230" y="62"/>
                  </a:lnTo>
                  <a:lnTo>
                    <a:pt x="231" y="61"/>
                  </a:lnTo>
                  <a:lnTo>
                    <a:pt x="232" y="61"/>
                  </a:lnTo>
                  <a:lnTo>
                    <a:pt x="233" y="61"/>
                  </a:lnTo>
                  <a:lnTo>
                    <a:pt x="234" y="61"/>
                  </a:lnTo>
                  <a:lnTo>
                    <a:pt x="235" y="61"/>
                  </a:lnTo>
                  <a:lnTo>
                    <a:pt x="236" y="60"/>
                  </a:lnTo>
                  <a:lnTo>
                    <a:pt x="236" y="59"/>
                  </a:lnTo>
                  <a:lnTo>
                    <a:pt x="238" y="58"/>
                  </a:lnTo>
                  <a:lnTo>
                    <a:pt x="238" y="57"/>
                  </a:lnTo>
                  <a:lnTo>
                    <a:pt x="239" y="57"/>
                  </a:lnTo>
                  <a:lnTo>
                    <a:pt x="239" y="56"/>
                  </a:lnTo>
                  <a:lnTo>
                    <a:pt x="240" y="56"/>
                  </a:lnTo>
                  <a:lnTo>
                    <a:pt x="240" y="55"/>
                  </a:lnTo>
                  <a:lnTo>
                    <a:pt x="241" y="54"/>
                  </a:lnTo>
                  <a:lnTo>
                    <a:pt x="241" y="53"/>
                  </a:lnTo>
                  <a:lnTo>
                    <a:pt x="242" y="53"/>
                  </a:lnTo>
                  <a:lnTo>
                    <a:pt x="242" y="52"/>
                  </a:lnTo>
                  <a:lnTo>
                    <a:pt x="242" y="51"/>
                  </a:lnTo>
                  <a:lnTo>
                    <a:pt x="243" y="50"/>
                  </a:lnTo>
                  <a:lnTo>
                    <a:pt x="244" y="50"/>
                  </a:lnTo>
                  <a:lnTo>
                    <a:pt x="245" y="49"/>
                  </a:lnTo>
                  <a:lnTo>
                    <a:pt x="245" y="48"/>
                  </a:lnTo>
                  <a:lnTo>
                    <a:pt x="244" y="47"/>
                  </a:lnTo>
                  <a:lnTo>
                    <a:pt x="244" y="46"/>
                  </a:lnTo>
                  <a:lnTo>
                    <a:pt x="244" y="45"/>
                  </a:lnTo>
                  <a:lnTo>
                    <a:pt x="245" y="45"/>
                  </a:lnTo>
                  <a:lnTo>
                    <a:pt x="245" y="44"/>
                  </a:lnTo>
                  <a:lnTo>
                    <a:pt x="246" y="42"/>
                  </a:lnTo>
                  <a:lnTo>
                    <a:pt x="248" y="42"/>
                  </a:lnTo>
                  <a:lnTo>
                    <a:pt x="249" y="42"/>
                  </a:lnTo>
                  <a:lnTo>
                    <a:pt x="250" y="42"/>
                  </a:lnTo>
                  <a:lnTo>
                    <a:pt x="251" y="42"/>
                  </a:lnTo>
                  <a:lnTo>
                    <a:pt x="252" y="41"/>
                  </a:lnTo>
                  <a:lnTo>
                    <a:pt x="253" y="41"/>
                  </a:lnTo>
                  <a:lnTo>
                    <a:pt x="254" y="41"/>
                  </a:lnTo>
                  <a:lnTo>
                    <a:pt x="255" y="41"/>
                  </a:lnTo>
                  <a:lnTo>
                    <a:pt x="256" y="40"/>
                  </a:lnTo>
                  <a:lnTo>
                    <a:pt x="257" y="40"/>
                  </a:lnTo>
                  <a:lnTo>
                    <a:pt x="258" y="40"/>
                  </a:lnTo>
                  <a:lnTo>
                    <a:pt x="258" y="39"/>
                  </a:lnTo>
                  <a:lnTo>
                    <a:pt x="259" y="39"/>
                  </a:lnTo>
                  <a:lnTo>
                    <a:pt x="259" y="38"/>
                  </a:lnTo>
                  <a:lnTo>
                    <a:pt x="260" y="38"/>
                  </a:lnTo>
                  <a:lnTo>
                    <a:pt x="261" y="37"/>
                  </a:lnTo>
                  <a:lnTo>
                    <a:pt x="263" y="37"/>
                  </a:lnTo>
                  <a:lnTo>
                    <a:pt x="263" y="36"/>
                  </a:lnTo>
                  <a:lnTo>
                    <a:pt x="263" y="35"/>
                  </a:lnTo>
                  <a:lnTo>
                    <a:pt x="264" y="34"/>
                  </a:lnTo>
                  <a:lnTo>
                    <a:pt x="265" y="33"/>
                  </a:lnTo>
                  <a:lnTo>
                    <a:pt x="266" y="33"/>
                  </a:lnTo>
                  <a:lnTo>
                    <a:pt x="266" y="32"/>
                  </a:lnTo>
                  <a:lnTo>
                    <a:pt x="266" y="31"/>
                  </a:lnTo>
                  <a:lnTo>
                    <a:pt x="267" y="30"/>
                  </a:lnTo>
                  <a:lnTo>
                    <a:pt x="268" y="30"/>
                  </a:lnTo>
                  <a:lnTo>
                    <a:pt x="269" y="29"/>
                  </a:lnTo>
                  <a:lnTo>
                    <a:pt x="270" y="29"/>
                  </a:lnTo>
                  <a:lnTo>
                    <a:pt x="271" y="30"/>
                  </a:lnTo>
                  <a:lnTo>
                    <a:pt x="272" y="30"/>
                  </a:lnTo>
                  <a:lnTo>
                    <a:pt x="272" y="31"/>
                  </a:lnTo>
                  <a:lnTo>
                    <a:pt x="273" y="31"/>
                  </a:lnTo>
                  <a:lnTo>
                    <a:pt x="274" y="32"/>
                  </a:lnTo>
                  <a:lnTo>
                    <a:pt x="275" y="32"/>
                  </a:lnTo>
                  <a:lnTo>
                    <a:pt x="276" y="31"/>
                  </a:lnTo>
                  <a:lnTo>
                    <a:pt x="277" y="31"/>
                  </a:lnTo>
                  <a:close/>
                  <a:moveTo>
                    <a:pt x="48" y="132"/>
                  </a:moveTo>
                  <a:lnTo>
                    <a:pt x="47" y="132"/>
                  </a:lnTo>
                  <a:lnTo>
                    <a:pt x="46" y="131"/>
                  </a:lnTo>
                  <a:lnTo>
                    <a:pt x="44" y="131"/>
                  </a:lnTo>
                  <a:lnTo>
                    <a:pt x="43" y="131"/>
                  </a:lnTo>
                  <a:lnTo>
                    <a:pt x="42" y="131"/>
                  </a:lnTo>
                  <a:lnTo>
                    <a:pt x="41" y="132"/>
                  </a:lnTo>
                  <a:lnTo>
                    <a:pt x="40" y="132"/>
                  </a:lnTo>
                  <a:lnTo>
                    <a:pt x="39" y="133"/>
                  </a:lnTo>
                  <a:lnTo>
                    <a:pt x="38" y="133"/>
                  </a:lnTo>
                  <a:lnTo>
                    <a:pt x="36" y="134"/>
                  </a:lnTo>
                  <a:lnTo>
                    <a:pt x="36" y="135"/>
                  </a:lnTo>
                  <a:lnTo>
                    <a:pt x="35" y="135"/>
                  </a:lnTo>
                  <a:lnTo>
                    <a:pt x="35" y="136"/>
                  </a:lnTo>
                  <a:lnTo>
                    <a:pt x="35" y="137"/>
                  </a:lnTo>
                  <a:lnTo>
                    <a:pt x="35" y="138"/>
                  </a:lnTo>
                  <a:lnTo>
                    <a:pt x="35" y="139"/>
                  </a:lnTo>
                  <a:lnTo>
                    <a:pt x="35" y="140"/>
                  </a:lnTo>
                  <a:lnTo>
                    <a:pt x="35" y="141"/>
                  </a:lnTo>
                  <a:lnTo>
                    <a:pt x="36" y="142"/>
                  </a:lnTo>
                  <a:lnTo>
                    <a:pt x="38" y="142"/>
                  </a:lnTo>
                  <a:lnTo>
                    <a:pt x="39" y="142"/>
                  </a:lnTo>
                  <a:lnTo>
                    <a:pt x="40" y="144"/>
                  </a:lnTo>
                  <a:lnTo>
                    <a:pt x="41" y="145"/>
                  </a:lnTo>
                  <a:lnTo>
                    <a:pt x="41" y="146"/>
                  </a:lnTo>
                  <a:lnTo>
                    <a:pt x="42" y="147"/>
                  </a:lnTo>
                  <a:lnTo>
                    <a:pt x="42" y="148"/>
                  </a:lnTo>
                  <a:lnTo>
                    <a:pt x="43" y="149"/>
                  </a:lnTo>
                  <a:lnTo>
                    <a:pt x="43" y="150"/>
                  </a:lnTo>
                  <a:lnTo>
                    <a:pt x="43" y="151"/>
                  </a:lnTo>
                  <a:lnTo>
                    <a:pt x="44" y="151"/>
                  </a:lnTo>
                  <a:lnTo>
                    <a:pt x="45" y="151"/>
                  </a:lnTo>
                  <a:lnTo>
                    <a:pt x="46" y="151"/>
                  </a:lnTo>
                  <a:lnTo>
                    <a:pt x="47" y="150"/>
                  </a:lnTo>
                  <a:lnTo>
                    <a:pt x="48" y="150"/>
                  </a:lnTo>
                  <a:lnTo>
                    <a:pt x="48" y="149"/>
                  </a:lnTo>
                  <a:lnTo>
                    <a:pt x="49" y="149"/>
                  </a:lnTo>
                  <a:lnTo>
                    <a:pt x="50" y="148"/>
                  </a:lnTo>
                  <a:lnTo>
                    <a:pt x="51" y="147"/>
                  </a:lnTo>
                  <a:lnTo>
                    <a:pt x="52" y="147"/>
                  </a:lnTo>
                  <a:lnTo>
                    <a:pt x="52" y="146"/>
                  </a:lnTo>
                  <a:lnTo>
                    <a:pt x="53" y="145"/>
                  </a:lnTo>
                  <a:lnTo>
                    <a:pt x="53" y="144"/>
                  </a:lnTo>
                  <a:lnTo>
                    <a:pt x="54" y="142"/>
                  </a:lnTo>
                  <a:lnTo>
                    <a:pt x="54" y="141"/>
                  </a:lnTo>
                  <a:lnTo>
                    <a:pt x="53" y="140"/>
                  </a:lnTo>
                  <a:lnTo>
                    <a:pt x="53" y="139"/>
                  </a:lnTo>
                  <a:lnTo>
                    <a:pt x="53" y="138"/>
                  </a:lnTo>
                  <a:lnTo>
                    <a:pt x="53" y="137"/>
                  </a:lnTo>
                  <a:lnTo>
                    <a:pt x="52" y="136"/>
                  </a:lnTo>
                  <a:lnTo>
                    <a:pt x="52" y="135"/>
                  </a:lnTo>
                  <a:lnTo>
                    <a:pt x="51" y="135"/>
                  </a:lnTo>
                  <a:lnTo>
                    <a:pt x="51" y="134"/>
                  </a:lnTo>
                  <a:lnTo>
                    <a:pt x="51" y="133"/>
                  </a:lnTo>
                  <a:lnTo>
                    <a:pt x="50" y="133"/>
                  </a:lnTo>
                  <a:lnTo>
                    <a:pt x="49" y="132"/>
                  </a:lnTo>
                  <a:lnTo>
                    <a:pt x="48" y="132"/>
                  </a:lnTo>
                  <a:close/>
                  <a:moveTo>
                    <a:pt x="61" y="137"/>
                  </a:moveTo>
                  <a:lnTo>
                    <a:pt x="60" y="138"/>
                  </a:lnTo>
                  <a:lnTo>
                    <a:pt x="60" y="139"/>
                  </a:lnTo>
                  <a:lnTo>
                    <a:pt x="60" y="140"/>
                  </a:lnTo>
                  <a:lnTo>
                    <a:pt x="59" y="141"/>
                  </a:lnTo>
                  <a:lnTo>
                    <a:pt x="59" y="142"/>
                  </a:lnTo>
                  <a:lnTo>
                    <a:pt x="59" y="144"/>
                  </a:lnTo>
                  <a:lnTo>
                    <a:pt x="58" y="145"/>
                  </a:lnTo>
                  <a:lnTo>
                    <a:pt x="58" y="146"/>
                  </a:lnTo>
                  <a:lnTo>
                    <a:pt x="58" y="147"/>
                  </a:lnTo>
                  <a:lnTo>
                    <a:pt x="57" y="148"/>
                  </a:lnTo>
                  <a:lnTo>
                    <a:pt x="57" y="149"/>
                  </a:lnTo>
                  <a:lnTo>
                    <a:pt x="56" y="150"/>
                  </a:lnTo>
                  <a:lnTo>
                    <a:pt x="56" y="151"/>
                  </a:lnTo>
                  <a:lnTo>
                    <a:pt x="56" y="152"/>
                  </a:lnTo>
                  <a:lnTo>
                    <a:pt x="56" y="153"/>
                  </a:lnTo>
                  <a:lnTo>
                    <a:pt x="56" y="154"/>
                  </a:lnTo>
                  <a:lnTo>
                    <a:pt x="56" y="155"/>
                  </a:lnTo>
                  <a:lnTo>
                    <a:pt x="57" y="156"/>
                  </a:lnTo>
                  <a:lnTo>
                    <a:pt x="57" y="157"/>
                  </a:lnTo>
                  <a:lnTo>
                    <a:pt x="58" y="158"/>
                  </a:lnTo>
                  <a:lnTo>
                    <a:pt x="59" y="159"/>
                  </a:lnTo>
                  <a:lnTo>
                    <a:pt x="60" y="160"/>
                  </a:lnTo>
                  <a:lnTo>
                    <a:pt x="61" y="160"/>
                  </a:lnTo>
                  <a:lnTo>
                    <a:pt x="63" y="160"/>
                  </a:lnTo>
                  <a:lnTo>
                    <a:pt x="64" y="159"/>
                  </a:lnTo>
                  <a:lnTo>
                    <a:pt x="65" y="159"/>
                  </a:lnTo>
                  <a:lnTo>
                    <a:pt x="66" y="159"/>
                  </a:lnTo>
                  <a:lnTo>
                    <a:pt x="67" y="159"/>
                  </a:lnTo>
                  <a:lnTo>
                    <a:pt x="68" y="158"/>
                  </a:lnTo>
                  <a:lnTo>
                    <a:pt x="69" y="158"/>
                  </a:lnTo>
                  <a:lnTo>
                    <a:pt x="70" y="157"/>
                  </a:lnTo>
                  <a:lnTo>
                    <a:pt x="71" y="156"/>
                  </a:lnTo>
                  <a:lnTo>
                    <a:pt x="72" y="155"/>
                  </a:lnTo>
                  <a:lnTo>
                    <a:pt x="73" y="154"/>
                  </a:lnTo>
                  <a:lnTo>
                    <a:pt x="73" y="153"/>
                  </a:lnTo>
                  <a:lnTo>
                    <a:pt x="73" y="152"/>
                  </a:lnTo>
                  <a:lnTo>
                    <a:pt x="74" y="151"/>
                  </a:lnTo>
                  <a:lnTo>
                    <a:pt x="74" y="150"/>
                  </a:lnTo>
                  <a:lnTo>
                    <a:pt x="75" y="149"/>
                  </a:lnTo>
                  <a:lnTo>
                    <a:pt x="75" y="148"/>
                  </a:lnTo>
                  <a:lnTo>
                    <a:pt x="75" y="147"/>
                  </a:lnTo>
                  <a:lnTo>
                    <a:pt x="76" y="146"/>
                  </a:lnTo>
                  <a:lnTo>
                    <a:pt x="76" y="145"/>
                  </a:lnTo>
                  <a:lnTo>
                    <a:pt x="76" y="144"/>
                  </a:lnTo>
                  <a:lnTo>
                    <a:pt x="76" y="142"/>
                  </a:lnTo>
                  <a:lnTo>
                    <a:pt x="76" y="141"/>
                  </a:lnTo>
                  <a:lnTo>
                    <a:pt x="75" y="141"/>
                  </a:lnTo>
                  <a:lnTo>
                    <a:pt x="74" y="140"/>
                  </a:lnTo>
                  <a:lnTo>
                    <a:pt x="73" y="139"/>
                  </a:lnTo>
                  <a:lnTo>
                    <a:pt x="72" y="139"/>
                  </a:lnTo>
                  <a:lnTo>
                    <a:pt x="71" y="139"/>
                  </a:lnTo>
                  <a:lnTo>
                    <a:pt x="70" y="139"/>
                  </a:lnTo>
                  <a:lnTo>
                    <a:pt x="69" y="138"/>
                  </a:lnTo>
                  <a:lnTo>
                    <a:pt x="68" y="138"/>
                  </a:lnTo>
                  <a:lnTo>
                    <a:pt x="67" y="137"/>
                  </a:lnTo>
                  <a:lnTo>
                    <a:pt x="66" y="137"/>
                  </a:lnTo>
                  <a:lnTo>
                    <a:pt x="65" y="136"/>
                  </a:lnTo>
                  <a:lnTo>
                    <a:pt x="64" y="136"/>
                  </a:lnTo>
                  <a:lnTo>
                    <a:pt x="63" y="136"/>
                  </a:lnTo>
                  <a:lnTo>
                    <a:pt x="61" y="137"/>
                  </a:lnTo>
                  <a:close/>
                </a:path>
              </a:pathLst>
            </a:custGeom>
            <a:solidFill>
              <a:schemeClr val="tx2">
                <a:lumMod val="90000"/>
                <a:lumOff val="10000"/>
              </a:schemeClr>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51" name="Freeform 7"/>
            <p:cNvSpPr>
              <a:spLocks/>
            </p:cNvSpPr>
            <p:nvPr/>
          </p:nvSpPr>
          <p:spPr bwMode="auto">
            <a:xfrm>
              <a:off x="2733" y="1218"/>
              <a:ext cx="944" cy="679"/>
            </a:xfrm>
            <a:custGeom>
              <a:avLst/>
              <a:gdLst>
                <a:gd name="T0" fmla="*/ 794 w 944"/>
                <a:gd name="T1" fmla="*/ 121 h 679"/>
                <a:gd name="T2" fmla="*/ 805 w 944"/>
                <a:gd name="T3" fmla="*/ 189 h 679"/>
                <a:gd name="T4" fmla="*/ 791 w 944"/>
                <a:gd name="T5" fmla="*/ 249 h 679"/>
                <a:gd name="T6" fmla="*/ 768 w 944"/>
                <a:gd name="T7" fmla="*/ 309 h 679"/>
                <a:gd name="T8" fmla="*/ 760 w 944"/>
                <a:gd name="T9" fmla="*/ 361 h 679"/>
                <a:gd name="T10" fmla="*/ 781 w 944"/>
                <a:gd name="T11" fmla="*/ 419 h 679"/>
                <a:gd name="T12" fmla="*/ 823 w 944"/>
                <a:gd name="T13" fmla="*/ 457 h 679"/>
                <a:gd name="T14" fmla="*/ 867 w 944"/>
                <a:gd name="T15" fmla="*/ 502 h 679"/>
                <a:gd name="T16" fmla="*/ 908 w 944"/>
                <a:gd name="T17" fmla="*/ 539 h 679"/>
                <a:gd name="T18" fmla="*/ 921 w 944"/>
                <a:gd name="T19" fmla="*/ 574 h 679"/>
                <a:gd name="T20" fmla="*/ 937 w 944"/>
                <a:gd name="T21" fmla="*/ 591 h 679"/>
                <a:gd name="T22" fmla="*/ 942 w 944"/>
                <a:gd name="T23" fmla="*/ 612 h 679"/>
                <a:gd name="T24" fmla="*/ 942 w 944"/>
                <a:gd name="T25" fmla="*/ 632 h 679"/>
                <a:gd name="T26" fmla="*/ 939 w 944"/>
                <a:gd name="T27" fmla="*/ 660 h 679"/>
                <a:gd name="T28" fmla="*/ 938 w 944"/>
                <a:gd name="T29" fmla="*/ 679 h 679"/>
                <a:gd name="T30" fmla="*/ 911 w 944"/>
                <a:gd name="T31" fmla="*/ 661 h 679"/>
                <a:gd name="T32" fmla="*/ 889 w 944"/>
                <a:gd name="T33" fmla="*/ 622 h 679"/>
                <a:gd name="T34" fmla="*/ 870 w 944"/>
                <a:gd name="T35" fmla="*/ 592 h 679"/>
                <a:gd name="T36" fmla="*/ 862 w 944"/>
                <a:gd name="T37" fmla="*/ 565 h 679"/>
                <a:gd name="T38" fmla="*/ 846 w 944"/>
                <a:gd name="T39" fmla="*/ 540 h 679"/>
                <a:gd name="T40" fmla="*/ 815 w 944"/>
                <a:gd name="T41" fmla="*/ 528 h 679"/>
                <a:gd name="T42" fmla="*/ 787 w 944"/>
                <a:gd name="T43" fmla="*/ 510 h 679"/>
                <a:gd name="T44" fmla="*/ 758 w 944"/>
                <a:gd name="T45" fmla="*/ 498 h 679"/>
                <a:gd name="T46" fmla="*/ 724 w 944"/>
                <a:gd name="T47" fmla="*/ 487 h 679"/>
                <a:gd name="T48" fmla="*/ 697 w 944"/>
                <a:gd name="T49" fmla="*/ 476 h 679"/>
                <a:gd name="T50" fmla="*/ 680 w 944"/>
                <a:gd name="T51" fmla="*/ 461 h 679"/>
                <a:gd name="T52" fmla="*/ 662 w 944"/>
                <a:gd name="T53" fmla="*/ 440 h 679"/>
                <a:gd name="T54" fmla="*/ 639 w 944"/>
                <a:gd name="T55" fmla="*/ 445 h 679"/>
                <a:gd name="T56" fmla="*/ 613 w 944"/>
                <a:gd name="T57" fmla="*/ 448 h 679"/>
                <a:gd name="T58" fmla="*/ 593 w 944"/>
                <a:gd name="T59" fmla="*/ 466 h 679"/>
                <a:gd name="T60" fmla="*/ 585 w 944"/>
                <a:gd name="T61" fmla="*/ 489 h 679"/>
                <a:gd name="T62" fmla="*/ 569 w 944"/>
                <a:gd name="T63" fmla="*/ 504 h 679"/>
                <a:gd name="T64" fmla="*/ 559 w 944"/>
                <a:gd name="T65" fmla="*/ 530 h 679"/>
                <a:gd name="T66" fmla="*/ 545 w 944"/>
                <a:gd name="T67" fmla="*/ 553 h 679"/>
                <a:gd name="T68" fmla="*/ 535 w 944"/>
                <a:gd name="T69" fmla="*/ 574 h 679"/>
                <a:gd name="T70" fmla="*/ 524 w 944"/>
                <a:gd name="T71" fmla="*/ 600 h 679"/>
                <a:gd name="T72" fmla="*/ 495 w 944"/>
                <a:gd name="T73" fmla="*/ 497 h 679"/>
                <a:gd name="T74" fmla="*/ 313 w 944"/>
                <a:gd name="T75" fmla="*/ 442 h 679"/>
                <a:gd name="T76" fmla="*/ 290 w 944"/>
                <a:gd name="T77" fmla="*/ 413 h 679"/>
                <a:gd name="T78" fmla="*/ 255 w 944"/>
                <a:gd name="T79" fmla="*/ 399 h 679"/>
                <a:gd name="T80" fmla="*/ 220 w 944"/>
                <a:gd name="T81" fmla="*/ 392 h 679"/>
                <a:gd name="T82" fmla="*/ 172 w 944"/>
                <a:gd name="T83" fmla="*/ 365 h 679"/>
                <a:gd name="T84" fmla="*/ 140 w 944"/>
                <a:gd name="T85" fmla="*/ 376 h 679"/>
                <a:gd name="T86" fmla="*/ 31 w 944"/>
                <a:gd name="T87" fmla="*/ 288 h 679"/>
                <a:gd name="T88" fmla="*/ 30 w 944"/>
                <a:gd name="T89" fmla="*/ 257 h 679"/>
                <a:gd name="T90" fmla="*/ 10 w 944"/>
                <a:gd name="T91" fmla="*/ 228 h 679"/>
                <a:gd name="T92" fmla="*/ 1 w 944"/>
                <a:gd name="T93" fmla="*/ 194 h 679"/>
                <a:gd name="T94" fmla="*/ 65 w 944"/>
                <a:gd name="T95" fmla="*/ 157 h 679"/>
                <a:gd name="T96" fmla="*/ 132 w 944"/>
                <a:gd name="T97" fmla="*/ 136 h 679"/>
                <a:gd name="T98" fmla="*/ 168 w 944"/>
                <a:gd name="T99" fmla="*/ 128 h 679"/>
                <a:gd name="T100" fmla="*/ 206 w 944"/>
                <a:gd name="T101" fmla="*/ 119 h 679"/>
                <a:gd name="T102" fmla="*/ 240 w 944"/>
                <a:gd name="T103" fmla="*/ 108 h 679"/>
                <a:gd name="T104" fmla="*/ 274 w 944"/>
                <a:gd name="T105" fmla="*/ 91 h 679"/>
                <a:gd name="T106" fmla="*/ 309 w 944"/>
                <a:gd name="T107" fmla="*/ 80 h 679"/>
                <a:gd name="T108" fmla="*/ 342 w 944"/>
                <a:gd name="T109" fmla="*/ 70 h 679"/>
                <a:gd name="T110" fmla="*/ 376 w 944"/>
                <a:gd name="T111" fmla="*/ 59 h 679"/>
                <a:gd name="T112" fmla="*/ 462 w 944"/>
                <a:gd name="T113" fmla="*/ 32 h 679"/>
                <a:gd name="T114" fmla="*/ 568 w 944"/>
                <a:gd name="T115" fmla="*/ 8 h 679"/>
                <a:gd name="T116" fmla="*/ 595 w 944"/>
                <a:gd name="T117" fmla="*/ 63 h 679"/>
                <a:gd name="T118" fmla="*/ 633 w 944"/>
                <a:gd name="T119" fmla="*/ 106 h 679"/>
                <a:gd name="T120" fmla="*/ 675 w 944"/>
                <a:gd name="T121" fmla="*/ 90 h 679"/>
                <a:gd name="T122" fmla="*/ 737 w 944"/>
                <a:gd name="T123" fmla="*/ 79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44" h="679">
                  <a:moveTo>
                    <a:pt x="757" y="73"/>
                  </a:moveTo>
                  <a:lnTo>
                    <a:pt x="759" y="72"/>
                  </a:lnTo>
                  <a:lnTo>
                    <a:pt x="761" y="70"/>
                  </a:lnTo>
                  <a:lnTo>
                    <a:pt x="763" y="69"/>
                  </a:lnTo>
                  <a:lnTo>
                    <a:pt x="765" y="69"/>
                  </a:lnTo>
                  <a:lnTo>
                    <a:pt x="767" y="70"/>
                  </a:lnTo>
                  <a:lnTo>
                    <a:pt x="768" y="71"/>
                  </a:lnTo>
                  <a:lnTo>
                    <a:pt x="769" y="72"/>
                  </a:lnTo>
                  <a:lnTo>
                    <a:pt x="770" y="73"/>
                  </a:lnTo>
                  <a:lnTo>
                    <a:pt x="771" y="75"/>
                  </a:lnTo>
                  <a:lnTo>
                    <a:pt x="772" y="77"/>
                  </a:lnTo>
                  <a:lnTo>
                    <a:pt x="773" y="79"/>
                  </a:lnTo>
                  <a:lnTo>
                    <a:pt x="774" y="81"/>
                  </a:lnTo>
                  <a:lnTo>
                    <a:pt x="775" y="83"/>
                  </a:lnTo>
                  <a:lnTo>
                    <a:pt x="776" y="84"/>
                  </a:lnTo>
                  <a:lnTo>
                    <a:pt x="778" y="88"/>
                  </a:lnTo>
                  <a:lnTo>
                    <a:pt x="779" y="90"/>
                  </a:lnTo>
                  <a:lnTo>
                    <a:pt x="780" y="90"/>
                  </a:lnTo>
                  <a:lnTo>
                    <a:pt x="781" y="92"/>
                  </a:lnTo>
                  <a:lnTo>
                    <a:pt x="782" y="94"/>
                  </a:lnTo>
                  <a:lnTo>
                    <a:pt x="783" y="96"/>
                  </a:lnTo>
                  <a:lnTo>
                    <a:pt x="785" y="97"/>
                  </a:lnTo>
                  <a:lnTo>
                    <a:pt x="787" y="99"/>
                  </a:lnTo>
                  <a:lnTo>
                    <a:pt x="789" y="100"/>
                  </a:lnTo>
                  <a:lnTo>
                    <a:pt x="791" y="101"/>
                  </a:lnTo>
                  <a:lnTo>
                    <a:pt x="793" y="103"/>
                  </a:lnTo>
                  <a:lnTo>
                    <a:pt x="794" y="105"/>
                  </a:lnTo>
                  <a:lnTo>
                    <a:pt x="795" y="107"/>
                  </a:lnTo>
                  <a:lnTo>
                    <a:pt x="796" y="109"/>
                  </a:lnTo>
                  <a:lnTo>
                    <a:pt x="796" y="112"/>
                  </a:lnTo>
                  <a:lnTo>
                    <a:pt x="796" y="114"/>
                  </a:lnTo>
                  <a:lnTo>
                    <a:pt x="796" y="115"/>
                  </a:lnTo>
                  <a:lnTo>
                    <a:pt x="796" y="117"/>
                  </a:lnTo>
                  <a:lnTo>
                    <a:pt x="795" y="119"/>
                  </a:lnTo>
                  <a:lnTo>
                    <a:pt x="794" y="121"/>
                  </a:lnTo>
                  <a:lnTo>
                    <a:pt x="793" y="123"/>
                  </a:lnTo>
                  <a:lnTo>
                    <a:pt x="793" y="125"/>
                  </a:lnTo>
                  <a:lnTo>
                    <a:pt x="793" y="126"/>
                  </a:lnTo>
                  <a:lnTo>
                    <a:pt x="793" y="128"/>
                  </a:lnTo>
                  <a:lnTo>
                    <a:pt x="794" y="130"/>
                  </a:lnTo>
                  <a:lnTo>
                    <a:pt x="795" y="132"/>
                  </a:lnTo>
                  <a:lnTo>
                    <a:pt x="796" y="133"/>
                  </a:lnTo>
                  <a:lnTo>
                    <a:pt x="797" y="136"/>
                  </a:lnTo>
                  <a:lnTo>
                    <a:pt x="798" y="137"/>
                  </a:lnTo>
                  <a:lnTo>
                    <a:pt x="800" y="139"/>
                  </a:lnTo>
                  <a:lnTo>
                    <a:pt x="800" y="141"/>
                  </a:lnTo>
                  <a:lnTo>
                    <a:pt x="801" y="143"/>
                  </a:lnTo>
                  <a:lnTo>
                    <a:pt x="801" y="145"/>
                  </a:lnTo>
                  <a:lnTo>
                    <a:pt x="801" y="147"/>
                  </a:lnTo>
                  <a:lnTo>
                    <a:pt x="801" y="149"/>
                  </a:lnTo>
                  <a:lnTo>
                    <a:pt x="801" y="150"/>
                  </a:lnTo>
                  <a:lnTo>
                    <a:pt x="801" y="152"/>
                  </a:lnTo>
                  <a:lnTo>
                    <a:pt x="801" y="155"/>
                  </a:lnTo>
                  <a:lnTo>
                    <a:pt x="801" y="157"/>
                  </a:lnTo>
                  <a:lnTo>
                    <a:pt x="801" y="159"/>
                  </a:lnTo>
                  <a:lnTo>
                    <a:pt x="800" y="161"/>
                  </a:lnTo>
                  <a:lnTo>
                    <a:pt x="800" y="163"/>
                  </a:lnTo>
                  <a:lnTo>
                    <a:pt x="801" y="165"/>
                  </a:lnTo>
                  <a:lnTo>
                    <a:pt x="803" y="167"/>
                  </a:lnTo>
                  <a:lnTo>
                    <a:pt x="803" y="170"/>
                  </a:lnTo>
                  <a:lnTo>
                    <a:pt x="804" y="172"/>
                  </a:lnTo>
                  <a:lnTo>
                    <a:pt x="804" y="173"/>
                  </a:lnTo>
                  <a:lnTo>
                    <a:pt x="806" y="175"/>
                  </a:lnTo>
                  <a:lnTo>
                    <a:pt x="808" y="177"/>
                  </a:lnTo>
                  <a:lnTo>
                    <a:pt x="809" y="179"/>
                  </a:lnTo>
                  <a:lnTo>
                    <a:pt x="808" y="181"/>
                  </a:lnTo>
                  <a:lnTo>
                    <a:pt x="808" y="182"/>
                  </a:lnTo>
                  <a:lnTo>
                    <a:pt x="807" y="184"/>
                  </a:lnTo>
                  <a:lnTo>
                    <a:pt x="807" y="187"/>
                  </a:lnTo>
                  <a:lnTo>
                    <a:pt x="805" y="189"/>
                  </a:lnTo>
                  <a:lnTo>
                    <a:pt x="803" y="191"/>
                  </a:lnTo>
                  <a:lnTo>
                    <a:pt x="801" y="193"/>
                  </a:lnTo>
                  <a:lnTo>
                    <a:pt x="801" y="194"/>
                  </a:lnTo>
                  <a:lnTo>
                    <a:pt x="801" y="196"/>
                  </a:lnTo>
                  <a:lnTo>
                    <a:pt x="804" y="197"/>
                  </a:lnTo>
                  <a:lnTo>
                    <a:pt x="804" y="199"/>
                  </a:lnTo>
                  <a:lnTo>
                    <a:pt x="803" y="201"/>
                  </a:lnTo>
                  <a:lnTo>
                    <a:pt x="800" y="202"/>
                  </a:lnTo>
                  <a:lnTo>
                    <a:pt x="800" y="204"/>
                  </a:lnTo>
                  <a:lnTo>
                    <a:pt x="801" y="205"/>
                  </a:lnTo>
                  <a:lnTo>
                    <a:pt x="803" y="207"/>
                  </a:lnTo>
                  <a:lnTo>
                    <a:pt x="804" y="211"/>
                  </a:lnTo>
                  <a:lnTo>
                    <a:pt x="804" y="213"/>
                  </a:lnTo>
                  <a:lnTo>
                    <a:pt x="804" y="215"/>
                  </a:lnTo>
                  <a:lnTo>
                    <a:pt x="803" y="217"/>
                  </a:lnTo>
                  <a:lnTo>
                    <a:pt x="803" y="219"/>
                  </a:lnTo>
                  <a:lnTo>
                    <a:pt x="803" y="220"/>
                  </a:lnTo>
                  <a:lnTo>
                    <a:pt x="804" y="222"/>
                  </a:lnTo>
                  <a:lnTo>
                    <a:pt x="805" y="223"/>
                  </a:lnTo>
                  <a:lnTo>
                    <a:pt x="806" y="225"/>
                  </a:lnTo>
                  <a:lnTo>
                    <a:pt x="806" y="227"/>
                  </a:lnTo>
                  <a:lnTo>
                    <a:pt x="806" y="228"/>
                  </a:lnTo>
                  <a:lnTo>
                    <a:pt x="806" y="230"/>
                  </a:lnTo>
                  <a:lnTo>
                    <a:pt x="806" y="232"/>
                  </a:lnTo>
                  <a:lnTo>
                    <a:pt x="806" y="234"/>
                  </a:lnTo>
                  <a:lnTo>
                    <a:pt x="804" y="236"/>
                  </a:lnTo>
                  <a:lnTo>
                    <a:pt x="803" y="238"/>
                  </a:lnTo>
                  <a:lnTo>
                    <a:pt x="803" y="240"/>
                  </a:lnTo>
                  <a:lnTo>
                    <a:pt x="801" y="242"/>
                  </a:lnTo>
                  <a:lnTo>
                    <a:pt x="799" y="244"/>
                  </a:lnTo>
                  <a:lnTo>
                    <a:pt x="797" y="244"/>
                  </a:lnTo>
                  <a:lnTo>
                    <a:pt x="795" y="244"/>
                  </a:lnTo>
                  <a:lnTo>
                    <a:pt x="793" y="246"/>
                  </a:lnTo>
                  <a:lnTo>
                    <a:pt x="792" y="248"/>
                  </a:lnTo>
                  <a:lnTo>
                    <a:pt x="791" y="249"/>
                  </a:lnTo>
                  <a:lnTo>
                    <a:pt x="791" y="251"/>
                  </a:lnTo>
                  <a:lnTo>
                    <a:pt x="791" y="253"/>
                  </a:lnTo>
                  <a:lnTo>
                    <a:pt x="790" y="255"/>
                  </a:lnTo>
                  <a:lnTo>
                    <a:pt x="789" y="257"/>
                  </a:lnTo>
                  <a:lnTo>
                    <a:pt x="787" y="258"/>
                  </a:lnTo>
                  <a:lnTo>
                    <a:pt x="785" y="259"/>
                  </a:lnTo>
                  <a:lnTo>
                    <a:pt x="784" y="261"/>
                  </a:lnTo>
                  <a:lnTo>
                    <a:pt x="783" y="263"/>
                  </a:lnTo>
                  <a:lnTo>
                    <a:pt x="783" y="266"/>
                  </a:lnTo>
                  <a:lnTo>
                    <a:pt x="781" y="268"/>
                  </a:lnTo>
                  <a:lnTo>
                    <a:pt x="780" y="267"/>
                  </a:lnTo>
                  <a:lnTo>
                    <a:pt x="778" y="268"/>
                  </a:lnTo>
                  <a:lnTo>
                    <a:pt x="776" y="270"/>
                  </a:lnTo>
                  <a:lnTo>
                    <a:pt x="775" y="272"/>
                  </a:lnTo>
                  <a:lnTo>
                    <a:pt x="775" y="273"/>
                  </a:lnTo>
                  <a:lnTo>
                    <a:pt x="775" y="274"/>
                  </a:lnTo>
                  <a:lnTo>
                    <a:pt x="775" y="275"/>
                  </a:lnTo>
                  <a:lnTo>
                    <a:pt x="776" y="277"/>
                  </a:lnTo>
                  <a:lnTo>
                    <a:pt x="778" y="279"/>
                  </a:lnTo>
                  <a:lnTo>
                    <a:pt x="779" y="281"/>
                  </a:lnTo>
                  <a:lnTo>
                    <a:pt x="779" y="282"/>
                  </a:lnTo>
                  <a:lnTo>
                    <a:pt x="778" y="284"/>
                  </a:lnTo>
                  <a:lnTo>
                    <a:pt x="778" y="287"/>
                  </a:lnTo>
                  <a:lnTo>
                    <a:pt x="778" y="289"/>
                  </a:lnTo>
                  <a:lnTo>
                    <a:pt x="778" y="291"/>
                  </a:lnTo>
                  <a:lnTo>
                    <a:pt x="778" y="293"/>
                  </a:lnTo>
                  <a:lnTo>
                    <a:pt x="778" y="295"/>
                  </a:lnTo>
                  <a:lnTo>
                    <a:pt x="776" y="297"/>
                  </a:lnTo>
                  <a:lnTo>
                    <a:pt x="776" y="299"/>
                  </a:lnTo>
                  <a:lnTo>
                    <a:pt x="775" y="301"/>
                  </a:lnTo>
                  <a:lnTo>
                    <a:pt x="775" y="302"/>
                  </a:lnTo>
                  <a:lnTo>
                    <a:pt x="774" y="304"/>
                  </a:lnTo>
                  <a:lnTo>
                    <a:pt x="772" y="306"/>
                  </a:lnTo>
                  <a:lnTo>
                    <a:pt x="770" y="308"/>
                  </a:lnTo>
                  <a:lnTo>
                    <a:pt x="768" y="309"/>
                  </a:lnTo>
                  <a:lnTo>
                    <a:pt x="767" y="312"/>
                  </a:lnTo>
                  <a:lnTo>
                    <a:pt x="766" y="314"/>
                  </a:lnTo>
                  <a:lnTo>
                    <a:pt x="766" y="316"/>
                  </a:lnTo>
                  <a:lnTo>
                    <a:pt x="764" y="318"/>
                  </a:lnTo>
                  <a:lnTo>
                    <a:pt x="763" y="318"/>
                  </a:lnTo>
                  <a:lnTo>
                    <a:pt x="761" y="318"/>
                  </a:lnTo>
                  <a:lnTo>
                    <a:pt x="759" y="319"/>
                  </a:lnTo>
                  <a:lnTo>
                    <a:pt x="757" y="319"/>
                  </a:lnTo>
                  <a:lnTo>
                    <a:pt x="755" y="321"/>
                  </a:lnTo>
                  <a:lnTo>
                    <a:pt x="753" y="322"/>
                  </a:lnTo>
                  <a:lnTo>
                    <a:pt x="750" y="324"/>
                  </a:lnTo>
                  <a:lnTo>
                    <a:pt x="748" y="325"/>
                  </a:lnTo>
                  <a:lnTo>
                    <a:pt x="746" y="327"/>
                  </a:lnTo>
                  <a:lnTo>
                    <a:pt x="745" y="329"/>
                  </a:lnTo>
                  <a:lnTo>
                    <a:pt x="745" y="330"/>
                  </a:lnTo>
                  <a:lnTo>
                    <a:pt x="745" y="332"/>
                  </a:lnTo>
                  <a:lnTo>
                    <a:pt x="744" y="334"/>
                  </a:lnTo>
                  <a:lnTo>
                    <a:pt x="743" y="337"/>
                  </a:lnTo>
                  <a:lnTo>
                    <a:pt x="743" y="338"/>
                  </a:lnTo>
                  <a:lnTo>
                    <a:pt x="743" y="341"/>
                  </a:lnTo>
                  <a:lnTo>
                    <a:pt x="744" y="342"/>
                  </a:lnTo>
                  <a:lnTo>
                    <a:pt x="744" y="344"/>
                  </a:lnTo>
                  <a:lnTo>
                    <a:pt x="744" y="346"/>
                  </a:lnTo>
                  <a:lnTo>
                    <a:pt x="744" y="348"/>
                  </a:lnTo>
                  <a:lnTo>
                    <a:pt x="744" y="349"/>
                  </a:lnTo>
                  <a:lnTo>
                    <a:pt x="745" y="351"/>
                  </a:lnTo>
                  <a:lnTo>
                    <a:pt x="747" y="352"/>
                  </a:lnTo>
                  <a:lnTo>
                    <a:pt x="748" y="353"/>
                  </a:lnTo>
                  <a:lnTo>
                    <a:pt x="750" y="353"/>
                  </a:lnTo>
                  <a:lnTo>
                    <a:pt x="753" y="354"/>
                  </a:lnTo>
                  <a:lnTo>
                    <a:pt x="754" y="355"/>
                  </a:lnTo>
                  <a:lnTo>
                    <a:pt x="756" y="356"/>
                  </a:lnTo>
                  <a:lnTo>
                    <a:pt x="758" y="357"/>
                  </a:lnTo>
                  <a:lnTo>
                    <a:pt x="759" y="360"/>
                  </a:lnTo>
                  <a:lnTo>
                    <a:pt x="760" y="361"/>
                  </a:lnTo>
                  <a:lnTo>
                    <a:pt x="761" y="362"/>
                  </a:lnTo>
                  <a:lnTo>
                    <a:pt x="762" y="363"/>
                  </a:lnTo>
                  <a:lnTo>
                    <a:pt x="763" y="365"/>
                  </a:lnTo>
                  <a:lnTo>
                    <a:pt x="765" y="366"/>
                  </a:lnTo>
                  <a:lnTo>
                    <a:pt x="766" y="367"/>
                  </a:lnTo>
                  <a:lnTo>
                    <a:pt x="767" y="369"/>
                  </a:lnTo>
                  <a:lnTo>
                    <a:pt x="768" y="370"/>
                  </a:lnTo>
                  <a:lnTo>
                    <a:pt x="769" y="371"/>
                  </a:lnTo>
                  <a:lnTo>
                    <a:pt x="771" y="372"/>
                  </a:lnTo>
                  <a:lnTo>
                    <a:pt x="772" y="373"/>
                  </a:lnTo>
                  <a:lnTo>
                    <a:pt x="773" y="375"/>
                  </a:lnTo>
                  <a:lnTo>
                    <a:pt x="774" y="376"/>
                  </a:lnTo>
                  <a:lnTo>
                    <a:pt x="775" y="378"/>
                  </a:lnTo>
                  <a:lnTo>
                    <a:pt x="776" y="380"/>
                  </a:lnTo>
                  <a:lnTo>
                    <a:pt x="775" y="382"/>
                  </a:lnTo>
                  <a:lnTo>
                    <a:pt x="775" y="385"/>
                  </a:lnTo>
                  <a:lnTo>
                    <a:pt x="774" y="386"/>
                  </a:lnTo>
                  <a:lnTo>
                    <a:pt x="773" y="388"/>
                  </a:lnTo>
                  <a:lnTo>
                    <a:pt x="772" y="390"/>
                  </a:lnTo>
                  <a:lnTo>
                    <a:pt x="771" y="392"/>
                  </a:lnTo>
                  <a:lnTo>
                    <a:pt x="772" y="394"/>
                  </a:lnTo>
                  <a:lnTo>
                    <a:pt x="772" y="396"/>
                  </a:lnTo>
                  <a:lnTo>
                    <a:pt x="772" y="398"/>
                  </a:lnTo>
                  <a:lnTo>
                    <a:pt x="772" y="399"/>
                  </a:lnTo>
                  <a:lnTo>
                    <a:pt x="772" y="402"/>
                  </a:lnTo>
                  <a:lnTo>
                    <a:pt x="772" y="404"/>
                  </a:lnTo>
                  <a:lnTo>
                    <a:pt x="773" y="405"/>
                  </a:lnTo>
                  <a:lnTo>
                    <a:pt x="774" y="406"/>
                  </a:lnTo>
                  <a:lnTo>
                    <a:pt x="774" y="408"/>
                  </a:lnTo>
                  <a:lnTo>
                    <a:pt x="775" y="411"/>
                  </a:lnTo>
                  <a:lnTo>
                    <a:pt x="776" y="413"/>
                  </a:lnTo>
                  <a:lnTo>
                    <a:pt x="776" y="414"/>
                  </a:lnTo>
                  <a:lnTo>
                    <a:pt x="778" y="416"/>
                  </a:lnTo>
                  <a:lnTo>
                    <a:pt x="780" y="417"/>
                  </a:lnTo>
                  <a:lnTo>
                    <a:pt x="781" y="419"/>
                  </a:lnTo>
                  <a:lnTo>
                    <a:pt x="782" y="420"/>
                  </a:lnTo>
                  <a:lnTo>
                    <a:pt x="784" y="420"/>
                  </a:lnTo>
                  <a:lnTo>
                    <a:pt x="785" y="420"/>
                  </a:lnTo>
                  <a:lnTo>
                    <a:pt x="788" y="420"/>
                  </a:lnTo>
                  <a:lnTo>
                    <a:pt x="789" y="420"/>
                  </a:lnTo>
                  <a:lnTo>
                    <a:pt x="790" y="420"/>
                  </a:lnTo>
                  <a:lnTo>
                    <a:pt x="791" y="420"/>
                  </a:lnTo>
                  <a:lnTo>
                    <a:pt x="792" y="420"/>
                  </a:lnTo>
                  <a:lnTo>
                    <a:pt x="794" y="421"/>
                  </a:lnTo>
                  <a:lnTo>
                    <a:pt x="797" y="421"/>
                  </a:lnTo>
                  <a:lnTo>
                    <a:pt x="798" y="422"/>
                  </a:lnTo>
                  <a:lnTo>
                    <a:pt x="800" y="423"/>
                  </a:lnTo>
                  <a:lnTo>
                    <a:pt x="801" y="424"/>
                  </a:lnTo>
                  <a:lnTo>
                    <a:pt x="803" y="426"/>
                  </a:lnTo>
                  <a:lnTo>
                    <a:pt x="804" y="427"/>
                  </a:lnTo>
                  <a:lnTo>
                    <a:pt x="804" y="429"/>
                  </a:lnTo>
                  <a:lnTo>
                    <a:pt x="804" y="431"/>
                  </a:lnTo>
                  <a:lnTo>
                    <a:pt x="805" y="432"/>
                  </a:lnTo>
                  <a:lnTo>
                    <a:pt x="806" y="435"/>
                  </a:lnTo>
                  <a:lnTo>
                    <a:pt x="807" y="436"/>
                  </a:lnTo>
                  <a:lnTo>
                    <a:pt x="807" y="438"/>
                  </a:lnTo>
                  <a:lnTo>
                    <a:pt x="807" y="441"/>
                  </a:lnTo>
                  <a:lnTo>
                    <a:pt x="808" y="442"/>
                  </a:lnTo>
                  <a:lnTo>
                    <a:pt x="810" y="443"/>
                  </a:lnTo>
                  <a:lnTo>
                    <a:pt x="811" y="444"/>
                  </a:lnTo>
                  <a:lnTo>
                    <a:pt x="813" y="445"/>
                  </a:lnTo>
                  <a:lnTo>
                    <a:pt x="814" y="446"/>
                  </a:lnTo>
                  <a:lnTo>
                    <a:pt x="816" y="447"/>
                  </a:lnTo>
                  <a:lnTo>
                    <a:pt x="817" y="448"/>
                  </a:lnTo>
                  <a:lnTo>
                    <a:pt x="818" y="450"/>
                  </a:lnTo>
                  <a:lnTo>
                    <a:pt x="819" y="451"/>
                  </a:lnTo>
                  <a:lnTo>
                    <a:pt x="820" y="453"/>
                  </a:lnTo>
                  <a:lnTo>
                    <a:pt x="820" y="455"/>
                  </a:lnTo>
                  <a:lnTo>
                    <a:pt x="821" y="456"/>
                  </a:lnTo>
                  <a:lnTo>
                    <a:pt x="823" y="457"/>
                  </a:lnTo>
                  <a:lnTo>
                    <a:pt x="825" y="458"/>
                  </a:lnTo>
                  <a:lnTo>
                    <a:pt x="828" y="458"/>
                  </a:lnTo>
                  <a:lnTo>
                    <a:pt x="830" y="460"/>
                  </a:lnTo>
                  <a:lnTo>
                    <a:pt x="831" y="461"/>
                  </a:lnTo>
                  <a:lnTo>
                    <a:pt x="833" y="462"/>
                  </a:lnTo>
                  <a:lnTo>
                    <a:pt x="834" y="463"/>
                  </a:lnTo>
                  <a:lnTo>
                    <a:pt x="836" y="464"/>
                  </a:lnTo>
                  <a:lnTo>
                    <a:pt x="837" y="465"/>
                  </a:lnTo>
                  <a:lnTo>
                    <a:pt x="838" y="467"/>
                  </a:lnTo>
                  <a:lnTo>
                    <a:pt x="839" y="469"/>
                  </a:lnTo>
                  <a:lnTo>
                    <a:pt x="839" y="471"/>
                  </a:lnTo>
                  <a:lnTo>
                    <a:pt x="840" y="472"/>
                  </a:lnTo>
                  <a:lnTo>
                    <a:pt x="841" y="474"/>
                  </a:lnTo>
                  <a:lnTo>
                    <a:pt x="842" y="475"/>
                  </a:lnTo>
                  <a:lnTo>
                    <a:pt x="844" y="476"/>
                  </a:lnTo>
                  <a:lnTo>
                    <a:pt x="846" y="477"/>
                  </a:lnTo>
                  <a:lnTo>
                    <a:pt x="847" y="478"/>
                  </a:lnTo>
                  <a:lnTo>
                    <a:pt x="849" y="479"/>
                  </a:lnTo>
                  <a:lnTo>
                    <a:pt x="851" y="480"/>
                  </a:lnTo>
                  <a:lnTo>
                    <a:pt x="853" y="481"/>
                  </a:lnTo>
                  <a:lnTo>
                    <a:pt x="853" y="483"/>
                  </a:lnTo>
                  <a:lnTo>
                    <a:pt x="854" y="485"/>
                  </a:lnTo>
                  <a:lnTo>
                    <a:pt x="854" y="487"/>
                  </a:lnTo>
                  <a:lnTo>
                    <a:pt x="855" y="489"/>
                  </a:lnTo>
                  <a:lnTo>
                    <a:pt x="855" y="491"/>
                  </a:lnTo>
                  <a:lnTo>
                    <a:pt x="857" y="492"/>
                  </a:lnTo>
                  <a:lnTo>
                    <a:pt x="859" y="492"/>
                  </a:lnTo>
                  <a:lnTo>
                    <a:pt x="861" y="493"/>
                  </a:lnTo>
                  <a:lnTo>
                    <a:pt x="862" y="494"/>
                  </a:lnTo>
                  <a:lnTo>
                    <a:pt x="863" y="494"/>
                  </a:lnTo>
                  <a:lnTo>
                    <a:pt x="864" y="495"/>
                  </a:lnTo>
                  <a:lnTo>
                    <a:pt x="866" y="496"/>
                  </a:lnTo>
                  <a:lnTo>
                    <a:pt x="866" y="498"/>
                  </a:lnTo>
                  <a:lnTo>
                    <a:pt x="866" y="500"/>
                  </a:lnTo>
                  <a:lnTo>
                    <a:pt x="867" y="502"/>
                  </a:lnTo>
                  <a:lnTo>
                    <a:pt x="869" y="503"/>
                  </a:lnTo>
                  <a:lnTo>
                    <a:pt x="871" y="503"/>
                  </a:lnTo>
                  <a:lnTo>
                    <a:pt x="872" y="504"/>
                  </a:lnTo>
                  <a:lnTo>
                    <a:pt x="874" y="504"/>
                  </a:lnTo>
                  <a:lnTo>
                    <a:pt x="876" y="505"/>
                  </a:lnTo>
                  <a:lnTo>
                    <a:pt x="878" y="506"/>
                  </a:lnTo>
                  <a:lnTo>
                    <a:pt x="879" y="508"/>
                  </a:lnTo>
                  <a:lnTo>
                    <a:pt x="879" y="511"/>
                  </a:lnTo>
                  <a:lnTo>
                    <a:pt x="880" y="512"/>
                  </a:lnTo>
                  <a:lnTo>
                    <a:pt x="881" y="513"/>
                  </a:lnTo>
                  <a:lnTo>
                    <a:pt x="882" y="513"/>
                  </a:lnTo>
                  <a:lnTo>
                    <a:pt x="883" y="514"/>
                  </a:lnTo>
                  <a:lnTo>
                    <a:pt x="884" y="516"/>
                  </a:lnTo>
                  <a:lnTo>
                    <a:pt x="886" y="516"/>
                  </a:lnTo>
                  <a:lnTo>
                    <a:pt x="888" y="517"/>
                  </a:lnTo>
                  <a:lnTo>
                    <a:pt x="890" y="518"/>
                  </a:lnTo>
                  <a:lnTo>
                    <a:pt x="892" y="518"/>
                  </a:lnTo>
                  <a:lnTo>
                    <a:pt x="894" y="518"/>
                  </a:lnTo>
                  <a:lnTo>
                    <a:pt x="896" y="518"/>
                  </a:lnTo>
                  <a:lnTo>
                    <a:pt x="898" y="517"/>
                  </a:lnTo>
                  <a:lnTo>
                    <a:pt x="900" y="517"/>
                  </a:lnTo>
                  <a:lnTo>
                    <a:pt x="903" y="517"/>
                  </a:lnTo>
                  <a:lnTo>
                    <a:pt x="905" y="517"/>
                  </a:lnTo>
                  <a:lnTo>
                    <a:pt x="907" y="518"/>
                  </a:lnTo>
                  <a:lnTo>
                    <a:pt x="908" y="519"/>
                  </a:lnTo>
                  <a:lnTo>
                    <a:pt x="908" y="521"/>
                  </a:lnTo>
                  <a:lnTo>
                    <a:pt x="908" y="522"/>
                  </a:lnTo>
                  <a:lnTo>
                    <a:pt x="908" y="525"/>
                  </a:lnTo>
                  <a:lnTo>
                    <a:pt x="908" y="526"/>
                  </a:lnTo>
                  <a:lnTo>
                    <a:pt x="907" y="528"/>
                  </a:lnTo>
                  <a:lnTo>
                    <a:pt x="907" y="530"/>
                  </a:lnTo>
                  <a:lnTo>
                    <a:pt x="907" y="532"/>
                  </a:lnTo>
                  <a:lnTo>
                    <a:pt x="908" y="535"/>
                  </a:lnTo>
                  <a:lnTo>
                    <a:pt x="908" y="537"/>
                  </a:lnTo>
                  <a:lnTo>
                    <a:pt x="908" y="539"/>
                  </a:lnTo>
                  <a:lnTo>
                    <a:pt x="908" y="540"/>
                  </a:lnTo>
                  <a:lnTo>
                    <a:pt x="907" y="541"/>
                  </a:lnTo>
                  <a:lnTo>
                    <a:pt x="907" y="542"/>
                  </a:lnTo>
                  <a:lnTo>
                    <a:pt x="906" y="543"/>
                  </a:lnTo>
                  <a:lnTo>
                    <a:pt x="905" y="544"/>
                  </a:lnTo>
                  <a:lnTo>
                    <a:pt x="903" y="545"/>
                  </a:lnTo>
                  <a:lnTo>
                    <a:pt x="900" y="546"/>
                  </a:lnTo>
                  <a:lnTo>
                    <a:pt x="899" y="547"/>
                  </a:lnTo>
                  <a:lnTo>
                    <a:pt x="897" y="548"/>
                  </a:lnTo>
                  <a:lnTo>
                    <a:pt x="896" y="549"/>
                  </a:lnTo>
                  <a:lnTo>
                    <a:pt x="894" y="550"/>
                  </a:lnTo>
                  <a:lnTo>
                    <a:pt x="893" y="550"/>
                  </a:lnTo>
                  <a:lnTo>
                    <a:pt x="893" y="551"/>
                  </a:lnTo>
                  <a:lnTo>
                    <a:pt x="891" y="552"/>
                  </a:lnTo>
                  <a:lnTo>
                    <a:pt x="891" y="554"/>
                  </a:lnTo>
                  <a:lnTo>
                    <a:pt x="891" y="555"/>
                  </a:lnTo>
                  <a:lnTo>
                    <a:pt x="891" y="557"/>
                  </a:lnTo>
                  <a:lnTo>
                    <a:pt x="892" y="558"/>
                  </a:lnTo>
                  <a:lnTo>
                    <a:pt x="893" y="561"/>
                  </a:lnTo>
                  <a:lnTo>
                    <a:pt x="894" y="562"/>
                  </a:lnTo>
                  <a:lnTo>
                    <a:pt x="895" y="564"/>
                  </a:lnTo>
                  <a:lnTo>
                    <a:pt x="896" y="565"/>
                  </a:lnTo>
                  <a:lnTo>
                    <a:pt x="898" y="566"/>
                  </a:lnTo>
                  <a:lnTo>
                    <a:pt x="898" y="568"/>
                  </a:lnTo>
                  <a:lnTo>
                    <a:pt x="897" y="570"/>
                  </a:lnTo>
                  <a:lnTo>
                    <a:pt x="896" y="571"/>
                  </a:lnTo>
                  <a:lnTo>
                    <a:pt x="896" y="573"/>
                  </a:lnTo>
                  <a:lnTo>
                    <a:pt x="897" y="574"/>
                  </a:lnTo>
                  <a:lnTo>
                    <a:pt x="901" y="574"/>
                  </a:lnTo>
                  <a:lnTo>
                    <a:pt x="905" y="574"/>
                  </a:lnTo>
                  <a:lnTo>
                    <a:pt x="908" y="574"/>
                  </a:lnTo>
                  <a:lnTo>
                    <a:pt x="911" y="574"/>
                  </a:lnTo>
                  <a:lnTo>
                    <a:pt x="914" y="574"/>
                  </a:lnTo>
                  <a:lnTo>
                    <a:pt x="918" y="574"/>
                  </a:lnTo>
                  <a:lnTo>
                    <a:pt x="921" y="574"/>
                  </a:lnTo>
                  <a:lnTo>
                    <a:pt x="924" y="575"/>
                  </a:lnTo>
                  <a:lnTo>
                    <a:pt x="928" y="575"/>
                  </a:lnTo>
                  <a:lnTo>
                    <a:pt x="931" y="575"/>
                  </a:lnTo>
                  <a:lnTo>
                    <a:pt x="934" y="575"/>
                  </a:lnTo>
                  <a:lnTo>
                    <a:pt x="935" y="574"/>
                  </a:lnTo>
                  <a:lnTo>
                    <a:pt x="936" y="574"/>
                  </a:lnTo>
                  <a:lnTo>
                    <a:pt x="935" y="575"/>
                  </a:lnTo>
                  <a:lnTo>
                    <a:pt x="934" y="576"/>
                  </a:lnTo>
                  <a:lnTo>
                    <a:pt x="935" y="576"/>
                  </a:lnTo>
                  <a:lnTo>
                    <a:pt x="936" y="576"/>
                  </a:lnTo>
                  <a:lnTo>
                    <a:pt x="937" y="576"/>
                  </a:lnTo>
                  <a:lnTo>
                    <a:pt x="937" y="577"/>
                  </a:lnTo>
                  <a:lnTo>
                    <a:pt x="937" y="578"/>
                  </a:lnTo>
                  <a:lnTo>
                    <a:pt x="937" y="579"/>
                  </a:lnTo>
                  <a:lnTo>
                    <a:pt x="937" y="580"/>
                  </a:lnTo>
                  <a:lnTo>
                    <a:pt x="937" y="581"/>
                  </a:lnTo>
                  <a:lnTo>
                    <a:pt x="936" y="581"/>
                  </a:lnTo>
                  <a:lnTo>
                    <a:pt x="935" y="581"/>
                  </a:lnTo>
                  <a:lnTo>
                    <a:pt x="935" y="582"/>
                  </a:lnTo>
                  <a:lnTo>
                    <a:pt x="936" y="582"/>
                  </a:lnTo>
                  <a:lnTo>
                    <a:pt x="936" y="583"/>
                  </a:lnTo>
                  <a:lnTo>
                    <a:pt x="936" y="585"/>
                  </a:lnTo>
                  <a:lnTo>
                    <a:pt x="936" y="586"/>
                  </a:lnTo>
                  <a:lnTo>
                    <a:pt x="937" y="586"/>
                  </a:lnTo>
                  <a:lnTo>
                    <a:pt x="938" y="586"/>
                  </a:lnTo>
                  <a:lnTo>
                    <a:pt x="938" y="587"/>
                  </a:lnTo>
                  <a:lnTo>
                    <a:pt x="938" y="588"/>
                  </a:lnTo>
                  <a:lnTo>
                    <a:pt x="937" y="588"/>
                  </a:lnTo>
                  <a:lnTo>
                    <a:pt x="938" y="588"/>
                  </a:lnTo>
                  <a:lnTo>
                    <a:pt x="939" y="588"/>
                  </a:lnTo>
                  <a:lnTo>
                    <a:pt x="939" y="589"/>
                  </a:lnTo>
                  <a:lnTo>
                    <a:pt x="938" y="589"/>
                  </a:lnTo>
                  <a:lnTo>
                    <a:pt x="938" y="590"/>
                  </a:lnTo>
                  <a:lnTo>
                    <a:pt x="937" y="590"/>
                  </a:lnTo>
                  <a:lnTo>
                    <a:pt x="937" y="591"/>
                  </a:lnTo>
                  <a:lnTo>
                    <a:pt x="937" y="592"/>
                  </a:lnTo>
                  <a:lnTo>
                    <a:pt x="936" y="592"/>
                  </a:lnTo>
                  <a:lnTo>
                    <a:pt x="937" y="593"/>
                  </a:lnTo>
                  <a:lnTo>
                    <a:pt x="936" y="593"/>
                  </a:lnTo>
                  <a:lnTo>
                    <a:pt x="935" y="593"/>
                  </a:lnTo>
                  <a:lnTo>
                    <a:pt x="935" y="594"/>
                  </a:lnTo>
                  <a:lnTo>
                    <a:pt x="936" y="594"/>
                  </a:lnTo>
                  <a:lnTo>
                    <a:pt x="937" y="594"/>
                  </a:lnTo>
                  <a:lnTo>
                    <a:pt x="937" y="595"/>
                  </a:lnTo>
                  <a:lnTo>
                    <a:pt x="936" y="595"/>
                  </a:lnTo>
                  <a:lnTo>
                    <a:pt x="936" y="596"/>
                  </a:lnTo>
                  <a:lnTo>
                    <a:pt x="936" y="597"/>
                  </a:lnTo>
                  <a:lnTo>
                    <a:pt x="935" y="597"/>
                  </a:lnTo>
                  <a:lnTo>
                    <a:pt x="935" y="598"/>
                  </a:lnTo>
                  <a:lnTo>
                    <a:pt x="936" y="598"/>
                  </a:lnTo>
                  <a:lnTo>
                    <a:pt x="936" y="599"/>
                  </a:lnTo>
                  <a:lnTo>
                    <a:pt x="935" y="599"/>
                  </a:lnTo>
                  <a:lnTo>
                    <a:pt x="935" y="600"/>
                  </a:lnTo>
                  <a:lnTo>
                    <a:pt x="936" y="600"/>
                  </a:lnTo>
                  <a:lnTo>
                    <a:pt x="937" y="600"/>
                  </a:lnTo>
                  <a:lnTo>
                    <a:pt x="938" y="601"/>
                  </a:lnTo>
                  <a:lnTo>
                    <a:pt x="939" y="601"/>
                  </a:lnTo>
                  <a:lnTo>
                    <a:pt x="939" y="602"/>
                  </a:lnTo>
                  <a:lnTo>
                    <a:pt x="939" y="603"/>
                  </a:lnTo>
                  <a:lnTo>
                    <a:pt x="939" y="604"/>
                  </a:lnTo>
                  <a:lnTo>
                    <a:pt x="940" y="604"/>
                  </a:lnTo>
                  <a:lnTo>
                    <a:pt x="940" y="605"/>
                  </a:lnTo>
                  <a:lnTo>
                    <a:pt x="940" y="606"/>
                  </a:lnTo>
                  <a:lnTo>
                    <a:pt x="940" y="607"/>
                  </a:lnTo>
                  <a:lnTo>
                    <a:pt x="941" y="607"/>
                  </a:lnTo>
                  <a:lnTo>
                    <a:pt x="941" y="608"/>
                  </a:lnTo>
                  <a:lnTo>
                    <a:pt x="941" y="610"/>
                  </a:lnTo>
                  <a:lnTo>
                    <a:pt x="941" y="611"/>
                  </a:lnTo>
                  <a:lnTo>
                    <a:pt x="942" y="611"/>
                  </a:lnTo>
                  <a:lnTo>
                    <a:pt x="942" y="612"/>
                  </a:lnTo>
                  <a:lnTo>
                    <a:pt x="943" y="612"/>
                  </a:lnTo>
                  <a:lnTo>
                    <a:pt x="943" y="613"/>
                  </a:lnTo>
                  <a:lnTo>
                    <a:pt x="944" y="614"/>
                  </a:lnTo>
                  <a:lnTo>
                    <a:pt x="944" y="615"/>
                  </a:lnTo>
                  <a:lnTo>
                    <a:pt x="944" y="616"/>
                  </a:lnTo>
                  <a:lnTo>
                    <a:pt x="944" y="617"/>
                  </a:lnTo>
                  <a:lnTo>
                    <a:pt x="944" y="618"/>
                  </a:lnTo>
                  <a:lnTo>
                    <a:pt x="943" y="618"/>
                  </a:lnTo>
                  <a:lnTo>
                    <a:pt x="943" y="619"/>
                  </a:lnTo>
                  <a:lnTo>
                    <a:pt x="942" y="619"/>
                  </a:lnTo>
                  <a:lnTo>
                    <a:pt x="941" y="619"/>
                  </a:lnTo>
                  <a:lnTo>
                    <a:pt x="941" y="620"/>
                  </a:lnTo>
                  <a:lnTo>
                    <a:pt x="940" y="620"/>
                  </a:lnTo>
                  <a:lnTo>
                    <a:pt x="940" y="621"/>
                  </a:lnTo>
                  <a:lnTo>
                    <a:pt x="940" y="622"/>
                  </a:lnTo>
                  <a:lnTo>
                    <a:pt x="939" y="622"/>
                  </a:lnTo>
                  <a:lnTo>
                    <a:pt x="939" y="623"/>
                  </a:lnTo>
                  <a:lnTo>
                    <a:pt x="940" y="623"/>
                  </a:lnTo>
                  <a:lnTo>
                    <a:pt x="940" y="624"/>
                  </a:lnTo>
                  <a:lnTo>
                    <a:pt x="940" y="625"/>
                  </a:lnTo>
                  <a:lnTo>
                    <a:pt x="939" y="625"/>
                  </a:lnTo>
                  <a:lnTo>
                    <a:pt x="939" y="626"/>
                  </a:lnTo>
                  <a:lnTo>
                    <a:pt x="939" y="627"/>
                  </a:lnTo>
                  <a:lnTo>
                    <a:pt x="940" y="627"/>
                  </a:lnTo>
                  <a:lnTo>
                    <a:pt x="941" y="627"/>
                  </a:lnTo>
                  <a:lnTo>
                    <a:pt x="942" y="627"/>
                  </a:lnTo>
                  <a:lnTo>
                    <a:pt x="942" y="628"/>
                  </a:lnTo>
                  <a:lnTo>
                    <a:pt x="942" y="629"/>
                  </a:lnTo>
                  <a:lnTo>
                    <a:pt x="943" y="629"/>
                  </a:lnTo>
                  <a:lnTo>
                    <a:pt x="944" y="629"/>
                  </a:lnTo>
                  <a:lnTo>
                    <a:pt x="944" y="630"/>
                  </a:lnTo>
                  <a:lnTo>
                    <a:pt x="944" y="631"/>
                  </a:lnTo>
                  <a:lnTo>
                    <a:pt x="943" y="631"/>
                  </a:lnTo>
                  <a:lnTo>
                    <a:pt x="943" y="632"/>
                  </a:lnTo>
                  <a:lnTo>
                    <a:pt x="942" y="632"/>
                  </a:lnTo>
                  <a:lnTo>
                    <a:pt x="942" y="633"/>
                  </a:lnTo>
                  <a:lnTo>
                    <a:pt x="943" y="635"/>
                  </a:lnTo>
                  <a:lnTo>
                    <a:pt x="943" y="636"/>
                  </a:lnTo>
                  <a:lnTo>
                    <a:pt x="943" y="637"/>
                  </a:lnTo>
                  <a:lnTo>
                    <a:pt x="942" y="637"/>
                  </a:lnTo>
                  <a:lnTo>
                    <a:pt x="942" y="638"/>
                  </a:lnTo>
                  <a:lnTo>
                    <a:pt x="942" y="639"/>
                  </a:lnTo>
                  <a:lnTo>
                    <a:pt x="942" y="640"/>
                  </a:lnTo>
                  <a:lnTo>
                    <a:pt x="943" y="640"/>
                  </a:lnTo>
                  <a:lnTo>
                    <a:pt x="943" y="641"/>
                  </a:lnTo>
                  <a:lnTo>
                    <a:pt x="944" y="641"/>
                  </a:lnTo>
                  <a:lnTo>
                    <a:pt x="944" y="642"/>
                  </a:lnTo>
                  <a:lnTo>
                    <a:pt x="944" y="643"/>
                  </a:lnTo>
                  <a:lnTo>
                    <a:pt x="944" y="644"/>
                  </a:lnTo>
                  <a:lnTo>
                    <a:pt x="943" y="644"/>
                  </a:lnTo>
                  <a:lnTo>
                    <a:pt x="943" y="645"/>
                  </a:lnTo>
                  <a:lnTo>
                    <a:pt x="943" y="646"/>
                  </a:lnTo>
                  <a:lnTo>
                    <a:pt x="942" y="647"/>
                  </a:lnTo>
                  <a:lnTo>
                    <a:pt x="942" y="648"/>
                  </a:lnTo>
                  <a:lnTo>
                    <a:pt x="942" y="649"/>
                  </a:lnTo>
                  <a:lnTo>
                    <a:pt x="942" y="650"/>
                  </a:lnTo>
                  <a:lnTo>
                    <a:pt x="941" y="650"/>
                  </a:lnTo>
                  <a:lnTo>
                    <a:pt x="941" y="651"/>
                  </a:lnTo>
                  <a:lnTo>
                    <a:pt x="941" y="652"/>
                  </a:lnTo>
                  <a:lnTo>
                    <a:pt x="941" y="653"/>
                  </a:lnTo>
                  <a:lnTo>
                    <a:pt x="942" y="653"/>
                  </a:lnTo>
                  <a:lnTo>
                    <a:pt x="942" y="654"/>
                  </a:lnTo>
                  <a:lnTo>
                    <a:pt x="942" y="655"/>
                  </a:lnTo>
                  <a:lnTo>
                    <a:pt x="941" y="655"/>
                  </a:lnTo>
                  <a:lnTo>
                    <a:pt x="941" y="656"/>
                  </a:lnTo>
                  <a:lnTo>
                    <a:pt x="941" y="657"/>
                  </a:lnTo>
                  <a:lnTo>
                    <a:pt x="940" y="657"/>
                  </a:lnTo>
                  <a:lnTo>
                    <a:pt x="940" y="658"/>
                  </a:lnTo>
                  <a:lnTo>
                    <a:pt x="939" y="658"/>
                  </a:lnTo>
                  <a:lnTo>
                    <a:pt x="939" y="660"/>
                  </a:lnTo>
                  <a:lnTo>
                    <a:pt x="940" y="660"/>
                  </a:lnTo>
                  <a:lnTo>
                    <a:pt x="940" y="661"/>
                  </a:lnTo>
                  <a:lnTo>
                    <a:pt x="941" y="661"/>
                  </a:lnTo>
                  <a:lnTo>
                    <a:pt x="941" y="662"/>
                  </a:lnTo>
                  <a:lnTo>
                    <a:pt x="941" y="663"/>
                  </a:lnTo>
                  <a:lnTo>
                    <a:pt x="941" y="664"/>
                  </a:lnTo>
                  <a:lnTo>
                    <a:pt x="940" y="664"/>
                  </a:lnTo>
                  <a:lnTo>
                    <a:pt x="940" y="665"/>
                  </a:lnTo>
                  <a:lnTo>
                    <a:pt x="939" y="665"/>
                  </a:lnTo>
                  <a:lnTo>
                    <a:pt x="940" y="665"/>
                  </a:lnTo>
                  <a:lnTo>
                    <a:pt x="940" y="666"/>
                  </a:lnTo>
                  <a:lnTo>
                    <a:pt x="940" y="667"/>
                  </a:lnTo>
                  <a:lnTo>
                    <a:pt x="941" y="668"/>
                  </a:lnTo>
                  <a:lnTo>
                    <a:pt x="941" y="669"/>
                  </a:lnTo>
                  <a:lnTo>
                    <a:pt x="941" y="670"/>
                  </a:lnTo>
                  <a:lnTo>
                    <a:pt x="941" y="671"/>
                  </a:lnTo>
                  <a:lnTo>
                    <a:pt x="942" y="671"/>
                  </a:lnTo>
                  <a:lnTo>
                    <a:pt x="942" y="672"/>
                  </a:lnTo>
                  <a:lnTo>
                    <a:pt x="943" y="673"/>
                  </a:lnTo>
                  <a:lnTo>
                    <a:pt x="943" y="674"/>
                  </a:lnTo>
                  <a:lnTo>
                    <a:pt x="943" y="675"/>
                  </a:lnTo>
                  <a:lnTo>
                    <a:pt x="942" y="675"/>
                  </a:lnTo>
                  <a:lnTo>
                    <a:pt x="942" y="676"/>
                  </a:lnTo>
                  <a:lnTo>
                    <a:pt x="941" y="676"/>
                  </a:lnTo>
                  <a:lnTo>
                    <a:pt x="940" y="676"/>
                  </a:lnTo>
                  <a:lnTo>
                    <a:pt x="939" y="675"/>
                  </a:lnTo>
                  <a:lnTo>
                    <a:pt x="939" y="676"/>
                  </a:lnTo>
                  <a:lnTo>
                    <a:pt x="938" y="676"/>
                  </a:lnTo>
                  <a:lnTo>
                    <a:pt x="939" y="676"/>
                  </a:lnTo>
                  <a:lnTo>
                    <a:pt x="939" y="677"/>
                  </a:lnTo>
                  <a:lnTo>
                    <a:pt x="939" y="678"/>
                  </a:lnTo>
                  <a:lnTo>
                    <a:pt x="940" y="678"/>
                  </a:lnTo>
                  <a:lnTo>
                    <a:pt x="940" y="679"/>
                  </a:lnTo>
                  <a:lnTo>
                    <a:pt x="939" y="679"/>
                  </a:lnTo>
                  <a:lnTo>
                    <a:pt x="938" y="679"/>
                  </a:lnTo>
                  <a:lnTo>
                    <a:pt x="935" y="678"/>
                  </a:lnTo>
                  <a:lnTo>
                    <a:pt x="934" y="678"/>
                  </a:lnTo>
                  <a:lnTo>
                    <a:pt x="933" y="677"/>
                  </a:lnTo>
                  <a:lnTo>
                    <a:pt x="932" y="677"/>
                  </a:lnTo>
                  <a:lnTo>
                    <a:pt x="931" y="676"/>
                  </a:lnTo>
                  <a:lnTo>
                    <a:pt x="930" y="676"/>
                  </a:lnTo>
                  <a:lnTo>
                    <a:pt x="928" y="676"/>
                  </a:lnTo>
                  <a:lnTo>
                    <a:pt x="926" y="676"/>
                  </a:lnTo>
                  <a:lnTo>
                    <a:pt x="926" y="677"/>
                  </a:lnTo>
                  <a:lnTo>
                    <a:pt x="925" y="677"/>
                  </a:lnTo>
                  <a:lnTo>
                    <a:pt x="924" y="677"/>
                  </a:lnTo>
                  <a:lnTo>
                    <a:pt x="923" y="677"/>
                  </a:lnTo>
                  <a:lnTo>
                    <a:pt x="922" y="676"/>
                  </a:lnTo>
                  <a:lnTo>
                    <a:pt x="921" y="676"/>
                  </a:lnTo>
                  <a:lnTo>
                    <a:pt x="920" y="675"/>
                  </a:lnTo>
                  <a:lnTo>
                    <a:pt x="919" y="675"/>
                  </a:lnTo>
                  <a:lnTo>
                    <a:pt x="917" y="674"/>
                  </a:lnTo>
                  <a:lnTo>
                    <a:pt x="917" y="673"/>
                  </a:lnTo>
                  <a:lnTo>
                    <a:pt x="916" y="673"/>
                  </a:lnTo>
                  <a:lnTo>
                    <a:pt x="916" y="672"/>
                  </a:lnTo>
                  <a:lnTo>
                    <a:pt x="915" y="671"/>
                  </a:lnTo>
                  <a:lnTo>
                    <a:pt x="914" y="671"/>
                  </a:lnTo>
                  <a:lnTo>
                    <a:pt x="914" y="670"/>
                  </a:lnTo>
                  <a:lnTo>
                    <a:pt x="914" y="669"/>
                  </a:lnTo>
                  <a:lnTo>
                    <a:pt x="914" y="668"/>
                  </a:lnTo>
                  <a:lnTo>
                    <a:pt x="914" y="667"/>
                  </a:lnTo>
                  <a:lnTo>
                    <a:pt x="915" y="666"/>
                  </a:lnTo>
                  <a:lnTo>
                    <a:pt x="915" y="665"/>
                  </a:lnTo>
                  <a:lnTo>
                    <a:pt x="915" y="664"/>
                  </a:lnTo>
                  <a:lnTo>
                    <a:pt x="914" y="664"/>
                  </a:lnTo>
                  <a:lnTo>
                    <a:pt x="914" y="663"/>
                  </a:lnTo>
                  <a:lnTo>
                    <a:pt x="913" y="663"/>
                  </a:lnTo>
                  <a:lnTo>
                    <a:pt x="912" y="662"/>
                  </a:lnTo>
                  <a:lnTo>
                    <a:pt x="911" y="662"/>
                  </a:lnTo>
                  <a:lnTo>
                    <a:pt x="911" y="661"/>
                  </a:lnTo>
                  <a:lnTo>
                    <a:pt x="910" y="660"/>
                  </a:lnTo>
                  <a:lnTo>
                    <a:pt x="909" y="657"/>
                  </a:lnTo>
                  <a:lnTo>
                    <a:pt x="909" y="656"/>
                  </a:lnTo>
                  <a:lnTo>
                    <a:pt x="909" y="655"/>
                  </a:lnTo>
                  <a:lnTo>
                    <a:pt x="908" y="654"/>
                  </a:lnTo>
                  <a:lnTo>
                    <a:pt x="907" y="653"/>
                  </a:lnTo>
                  <a:lnTo>
                    <a:pt x="906" y="653"/>
                  </a:lnTo>
                  <a:lnTo>
                    <a:pt x="903" y="652"/>
                  </a:lnTo>
                  <a:lnTo>
                    <a:pt x="901" y="650"/>
                  </a:lnTo>
                  <a:lnTo>
                    <a:pt x="899" y="648"/>
                  </a:lnTo>
                  <a:lnTo>
                    <a:pt x="899" y="647"/>
                  </a:lnTo>
                  <a:lnTo>
                    <a:pt x="899" y="646"/>
                  </a:lnTo>
                  <a:lnTo>
                    <a:pt x="899" y="645"/>
                  </a:lnTo>
                  <a:lnTo>
                    <a:pt x="900" y="644"/>
                  </a:lnTo>
                  <a:lnTo>
                    <a:pt x="899" y="643"/>
                  </a:lnTo>
                  <a:lnTo>
                    <a:pt x="899" y="642"/>
                  </a:lnTo>
                  <a:lnTo>
                    <a:pt x="898" y="641"/>
                  </a:lnTo>
                  <a:lnTo>
                    <a:pt x="898" y="640"/>
                  </a:lnTo>
                  <a:lnTo>
                    <a:pt x="897" y="640"/>
                  </a:lnTo>
                  <a:lnTo>
                    <a:pt x="896" y="639"/>
                  </a:lnTo>
                  <a:lnTo>
                    <a:pt x="895" y="638"/>
                  </a:lnTo>
                  <a:lnTo>
                    <a:pt x="894" y="637"/>
                  </a:lnTo>
                  <a:lnTo>
                    <a:pt x="893" y="636"/>
                  </a:lnTo>
                  <a:lnTo>
                    <a:pt x="893" y="635"/>
                  </a:lnTo>
                  <a:lnTo>
                    <a:pt x="892" y="633"/>
                  </a:lnTo>
                  <a:lnTo>
                    <a:pt x="892" y="632"/>
                  </a:lnTo>
                  <a:lnTo>
                    <a:pt x="892" y="631"/>
                  </a:lnTo>
                  <a:lnTo>
                    <a:pt x="892" y="629"/>
                  </a:lnTo>
                  <a:lnTo>
                    <a:pt x="892" y="628"/>
                  </a:lnTo>
                  <a:lnTo>
                    <a:pt x="892" y="627"/>
                  </a:lnTo>
                  <a:lnTo>
                    <a:pt x="891" y="626"/>
                  </a:lnTo>
                  <a:lnTo>
                    <a:pt x="890" y="625"/>
                  </a:lnTo>
                  <a:lnTo>
                    <a:pt x="890" y="624"/>
                  </a:lnTo>
                  <a:lnTo>
                    <a:pt x="889" y="623"/>
                  </a:lnTo>
                  <a:lnTo>
                    <a:pt x="889" y="622"/>
                  </a:lnTo>
                  <a:lnTo>
                    <a:pt x="888" y="621"/>
                  </a:lnTo>
                  <a:lnTo>
                    <a:pt x="887" y="621"/>
                  </a:lnTo>
                  <a:lnTo>
                    <a:pt x="886" y="621"/>
                  </a:lnTo>
                  <a:lnTo>
                    <a:pt x="885" y="621"/>
                  </a:lnTo>
                  <a:lnTo>
                    <a:pt x="884" y="621"/>
                  </a:lnTo>
                  <a:lnTo>
                    <a:pt x="884" y="620"/>
                  </a:lnTo>
                  <a:lnTo>
                    <a:pt x="883" y="620"/>
                  </a:lnTo>
                  <a:lnTo>
                    <a:pt x="883" y="619"/>
                  </a:lnTo>
                  <a:lnTo>
                    <a:pt x="882" y="619"/>
                  </a:lnTo>
                  <a:lnTo>
                    <a:pt x="882" y="618"/>
                  </a:lnTo>
                  <a:lnTo>
                    <a:pt x="882" y="617"/>
                  </a:lnTo>
                  <a:lnTo>
                    <a:pt x="881" y="617"/>
                  </a:lnTo>
                  <a:lnTo>
                    <a:pt x="881" y="616"/>
                  </a:lnTo>
                  <a:lnTo>
                    <a:pt x="881" y="615"/>
                  </a:lnTo>
                  <a:lnTo>
                    <a:pt x="880" y="614"/>
                  </a:lnTo>
                  <a:lnTo>
                    <a:pt x="879" y="613"/>
                  </a:lnTo>
                  <a:lnTo>
                    <a:pt x="879" y="612"/>
                  </a:lnTo>
                  <a:lnTo>
                    <a:pt x="879" y="611"/>
                  </a:lnTo>
                  <a:lnTo>
                    <a:pt x="878" y="610"/>
                  </a:lnTo>
                  <a:lnTo>
                    <a:pt x="878" y="606"/>
                  </a:lnTo>
                  <a:lnTo>
                    <a:pt x="878" y="605"/>
                  </a:lnTo>
                  <a:lnTo>
                    <a:pt x="878" y="604"/>
                  </a:lnTo>
                  <a:lnTo>
                    <a:pt x="878" y="603"/>
                  </a:lnTo>
                  <a:lnTo>
                    <a:pt x="878" y="602"/>
                  </a:lnTo>
                  <a:lnTo>
                    <a:pt x="878" y="601"/>
                  </a:lnTo>
                  <a:lnTo>
                    <a:pt x="876" y="601"/>
                  </a:lnTo>
                  <a:lnTo>
                    <a:pt x="876" y="600"/>
                  </a:lnTo>
                  <a:lnTo>
                    <a:pt x="875" y="600"/>
                  </a:lnTo>
                  <a:lnTo>
                    <a:pt x="875" y="599"/>
                  </a:lnTo>
                  <a:lnTo>
                    <a:pt x="874" y="598"/>
                  </a:lnTo>
                  <a:lnTo>
                    <a:pt x="873" y="597"/>
                  </a:lnTo>
                  <a:lnTo>
                    <a:pt x="873" y="596"/>
                  </a:lnTo>
                  <a:lnTo>
                    <a:pt x="873" y="595"/>
                  </a:lnTo>
                  <a:lnTo>
                    <a:pt x="871" y="593"/>
                  </a:lnTo>
                  <a:lnTo>
                    <a:pt x="870" y="592"/>
                  </a:lnTo>
                  <a:lnTo>
                    <a:pt x="869" y="591"/>
                  </a:lnTo>
                  <a:lnTo>
                    <a:pt x="869" y="590"/>
                  </a:lnTo>
                  <a:lnTo>
                    <a:pt x="868" y="590"/>
                  </a:lnTo>
                  <a:lnTo>
                    <a:pt x="868" y="589"/>
                  </a:lnTo>
                  <a:lnTo>
                    <a:pt x="868" y="588"/>
                  </a:lnTo>
                  <a:lnTo>
                    <a:pt x="868" y="587"/>
                  </a:lnTo>
                  <a:lnTo>
                    <a:pt x="869" y="585"/>
                  </a:lnTo>
                  <a:lnTo>
                    <a:pt x="869" y="583"/>
                  </a:lnTo>
                  <a:lnTo>
                    <a:pt x="869" y="582"/>
                  </a:lnTo>
                  <a:lnTo>
                    <a:pt x="868" y="582"/>
                  </a:lnTo>
                  <a:lnTo>
                    <a:pt x="868" y="581"/>
                  </a:lnTo>
                  <a:lnTo>
                    <a:pt x="867" y="581"/>
                  </a:lnTo>
                  <a:lnTo>
                    <a:pt x="867" y="580"/>
                  </a:lnTo>
                  <a:lnTo>
                    <a:pt x="866" y="580"/>
                  </a:lnTo>
                  <a:lnTo>
                    <a:pt x="866" y="579"/>
                  </a:lnTo>
                  <a:lnTo>
                    <a:pt x="865" y="579"/>
                  </a:lnTo>
                  <a:lnTo>
                    <a:pt x="865" y="578"/>
                  </a:lnTo>
                  <a:lnTo>
                    <a:pt x="865" y="577"/>
                  </a:lnTo>
                  <a:lnTo>
                    <a:pt x="865" y="576"/>
                  </a:lnTo>
                  <a:lnTo>
                    <a:pt x="865" y="575"/>
                  </a:lnTo>
                  <a:lnTo>
                    <a:pt x="866" y="575"/>
                  </a:lnTo>
                  <a:lnTo>
                    <a:pt x="866" y="574"/>
                  </a:lnTo>
                  <a:lnTo>
                    <a:pt x="865" y="574"/>
                  </a:lnTo>
                  <a:lnTo>
                    <a:pt x="865" y="573"/>
                  </a:lnTo>
                  <a:lnTo>
                    <a:pt x="864" y="573"/>
                  </a:lnTo>
                  <a:lnTo>
                    <a:pt x="863" y="572"/>
                  </a:lnTo>
                  <a:lnTo>
                    <a:pt x="863" y="571"/>
                  </a:lnTo>
                  <a:lnTo>
                    <a:pt x="863" y="570"/>
                  </a:lnTo>
                  <a:lnTo>
                    <a:pt x="862" y="570"/>
                  </a:lnTo>
                  <a:lnTo>
                    <a:pt x="861" y="570"/>
                  </a:lnTo>
                  <a:lnTo>
                    <a:pt x="861" y="569"/>
                  </a:lnTo>
                  <a:lnTo>
                    <a:pt x="861" y="568"/>
                  </a:lnTo>
                  <a:lnTo>
                    <a:pt x="862" y="567"/>
                  </a:lnTo>
                  <a:lnTo>
                    <a:pt x="862" y="566"/>
                  </a:lnTo>
                  <a:lnTo>
                    <a:pt x="862" y="565"/>
                  </a:lnTo>
                  <a:lnTo>
                    <a:pt x="863" y="565"/>
                  </a:lnTo>
                  <a:lnTo>
                    <a:pt x="863" y="564"/>
                  </a:lnTo>
                  <a:lnTo>
                    <a:pt x="863" y="563"/>
                  </a:lnTo>
                  <a:lnTo>
                    <a:pt x="862" y="563"/>
                  </a:lnTo>
                  <a:lnTo>
                    <a:pt x="862" y="562"/>
                  </a:lnTo>
                  <a:lnTo>
                    <a:pt x="862" y="561"/>
                  </a:lnTo>
                  <a:lnTo>
                    <a:pt x="861" y="560"/>
                  </a:lnTo>
                  <a:lnTo>
                    <a:pt x="859" y="558"/>
                  </a:lnTo>
                  <a:lnTo>
                    <a:pt x="857" y="556"/>
                  </a:lnTo>
                  <a:lnTo>
                    <a:pt x="856" y="556"/>
                  </a:lnTo>
                  <a:lnTo>
                    <a:pt x="855" y="556"/>
                  </a:lnTo>
                  <a:lnTo>
                    <a:pt x="854" y="556"/>
                  </a:lnTo>
                  <a:lnTo>
                    <a:pt x="854" y="555"/>
                  </a:lnTo>
                  <a:lnTo>
                    <a:pt x="855" y="554"/>
                  </a:lnTo>
                  <a:lnTo>
                    <a:pt x="854" y="554"/>
                  </a:lnTo>
                  <a:lnTo>
                    <a:pt x="854" y="553"/>
                  </a:lnTo>
                  <a:lnTo>
                    <a:pt x="854" y="552"/>
                  </a:lnTo>
                  <a:lnTo>
                    <a:pt x="853" y="552"/>
                  </a:lnTo>
                  <a:lnTo>
                    <a:pt x="851" y="551"/>
                  </a:lnTo>
                  <a:lnTo>
                    <a:pt x="851" y="550"/>
                  </a:lnTo>
                  <a:lnTo>
                    <a:pt x="850" y="550"/>
                  </a:lnTo>
                  <a:lnTo>
                    <a:pt x="850" y="549"/>
                  </a:lnTo>
                  <a:lnTo>
                    <a:pt x="849" y="548"/>
                  </a:lnTo>
                  <a:lnTo>
                    <a:pt x="848" y="547"/>
                  </a:lnTo>
                  <a:lnTo>
                    <a:pt x="847" y="547"/>
                  </a:lnTo>
                  <a:lnTo>
                    <a:pt x="846" y="547"/>
                  </a:lnTo>
                  <a:lnTo>
                    <a:pt x="846" y="546"/>
                  </a:lnTo>
                  <a:lnTo>
                    <a:pt x="846" y="545"/>
                  </a:lnTo>
                  <a:lnTo>
                    <a:pt x="846" y="544"/>
                  </a:lnTo>
                  <a:lnTo>
                    <a:pt x="846" y="543"/>
                  </a:lnTo>
                  <a:lnTo>
                    <a:pt x="846" y="542"/>
                  </a:lnTo>
                  <a:lnTo>
                    <a:pt x="845" y="542"/>
                  </a:lnTo>
                  <a:lnTo>
                    <a:pt x="845" y="541"/>
                  </a:lnTo>
                  <a:lnTo>
                    <a:pt x="846" y="541"/>
                  </a:lnTo>
                  <a:lnTo>
                    <a:pt x="846" y="540"/>
                  </a:lnTo>
                  <a:lnTo>
                    <a:pt x="845" y="540"/>
                  </a:lnTo>
                  <a:lnTo>
                    <a:pt x="845" y="539"/>
                  </a:lnTo>
                  <a:lnTo>
                    <a:pt x="844" y="539"/>
                  </a:lnTo>
                  <a:lnTo>
                    <a:pt x="843" y="539"/>
                  </a:lnTo>
                  <a:lnTo>
                    <a:pt x="843" y="538"/>
                  </a:lnTo>
                  <a:lnTo>
                    <a:pt x="842" y="538"/>
                  </a:lnTo>
                  <a:lnTo>
                    <a:pt x="841" y="537"/>
                  </a:lnTo>
                  <a:lnTo>
                    <a:pt x="840" y="537"/>
                  </a:lnTo>
                  <a:lnTo>
                    <a:pt x="840" y="536"/>
                  </a:lnTo>
                  <a:lnTo>
                    <a:pt x="839" y="536"/>
                  </a:lnTo>
                  <a:lnTo>
                    <a:pt x="839" y="535"/>
                  </a:lnTo>
                  <a:lnTo>
                    <a:pt x="838" y="535"/>
                  </a:lnTo>
                  <a:lnTo>
                    <a:pt x="837" y="535"/>
                  </a:lnTo>
                  <a:lnTo>
                    <a:pt x="836" y="535"/>
                  </a:lnTo>
                  <a:lnTo>
                    <a:pt x="835" y="535"/>
                  </a:lnTo>
                  <a:lnTo>
                    <a:pt x="834" y="533"/>
                  </a:lnTo>
                  <a:lnTo>
                    <a:pt x="833" y="533"/>
                  </a:lnTo>
                  <a:lnTo>
                    <a:pt x="832" y="532"/>
                  </a:lnTo>
                  <a:lnTo>
                    <a:pt x="831" y="532"/>
                  </a:lnTo>
                  <a:lnTo>
                    <a:pt x="830" y="532"/>
                  </a:lnTo>
                  <a:lnTo>
                    <a:pt x="829" y="532"/>
                  </a:lnTo>
                  <a:lnTo>
                    <a:pt x="829" y="531"/>
                  </a:lnTo>
                  <a:lnTo>
                    <a:pt x="828" y="531"/>
                  </a:lnTo>
                  <a:lnTo>
                    <a:pt x="826" y="531"/>
                  </a:lnTo>
                  <a:lnTo>
                    <a:pt x="823" y="531"/>
                  </a:lnTo>
                  <a:lnTo>
                    <a:pt x="822" y="531"/>
                  </a:lnTo>
                  <a:lnTo>
                    <a:pt x="821" y="530"/>
                  </a:lnTo>
                  <a:lnTo>
                    <a:pt x="820" y="530"/>
                  </a:lnTo>
                  <a:lnTo>
                    <a:pt x="819" y="530"/>
                  </a:lnTo>
                  <a:lnTo>
                    <a:pt x="819" y="529"/>
                  </a:lnTo>
                  <a:lnTo>
                    <a:pt x="818" y="529"/>
                  </a:lnTo>
                  <a:lnTo>
                    <a:pt x="817" y="529"/>
                  </a:lnTo>
                  <a:lnTo>
                    <a:pt x="816" y="529"/>
                  </a:lnTo>
                  <a:lnTo>
                    <a:pt x="816" y="528"/>
                  </a:lnTo>
                  <a:lnTo>
                    <a:pt x="815" y="528"/>
                  </a:lnTo>
                  <a:lnTo>
                    <a:pt x="814" y="528"/>
                  </a:lnTo>
                  <a:lnTo>
                    <a:pt x="814" y="527"/>
                  </a:lnTo>
                  <a:lnTo>
                    <a:pt x="813" y="527"/>
                  </a:lnTo>
                  <a:lnTo>
                    <a:pt x="812" y="526"/>
                  </a:lnTo>
                  <a:lnTo>
                    <a:pt x="811" y="525"/>
                  </a:lnTo>
                  <a:lnTo>
                    <a:pt x="811" y="524"/>
                  </a:lnTo>
                  <a:lnTo>
                    <a:pt x="811" y="523"/>
                  </a:lnTo>
                  <a:lnTo>
                    <a:pt x="810" y="523"/>
                  </a:lnTo>
                  <a:lnTo>
                    <a:pt x="809" y="523"/>
                  </a:lnTo>
                  <a:lnTo>
                    <a:pt x="809" y="522"/>
                  </a:lnTo>
                  <a:lnTo>
                    <a:pt x="808" y="522"/>
                  </a:lnTo>
                  <a:lnTo>
                    <a:pt x="808" y="521"/>
                  </a:lnTo>
                  <a:lnTo>
                    <a:pt x="808" y="520"/>
                  </a:lnTo>
                  <a:lnTo>
                    <a:pt x="807" y="519"/>
                  </a:lnTo>
                  <a:lnTo>
                    <a:pt x="806" y="518"/>
                  </a:lnTo>
                  <a:lnTo>
                    <a:pt x="804" y="516"/>
                  </a:lnTo>
                  <a:lnTo>
                    <a:pt x="803" y="515"/>
                  </a:lnTo>
                  <a:lnTo>
                    <a:pt x="801" y="515"/>
                  </a:lnTo>
                  <a:lnTo>
                    <a:pt x="800" y="515"/>
                  </a:lnTo>
                  <a:lnTo>
                    <a:pt x="799" y="515"/>
                  </a:lnTo>
                  <a:lnTo>
                    <a:pt x="798" y="515"/>
                  </a:lnTo>
                  <a:lnTo>
                    <a:pt x="797" y="515"/>
                  </a:lnTo>
                  <a:lnTo>
                    <a:pt x="797" y="514"/>
                  </a:lnTo>
                  <a:lnTo>
                    <a:pt x="796" y="514"/>
                  </a:lnTo>
                  <a:lnTo>
                    <a:pt x="796" y="513"/>
                  </a:lnTo>
                  <a:lnTo>
                    <a:pt x="795" y="513"/>
                  </a:lnTo>
                  <a:lnTo>
                    <a:pt x="794" y="512"/>
                  </a:lnTo>
                  <a:lnTo>
                    <a:pt x="794" y="511"/>
                  </a:lnTo>
                  <a:lnTo>
                    <a:pt x="793" y="511"/>
                  </a:lnTo>
                  <a:lnTo>
                    <a:pt x="792" y="510"/>
                  </a:lnTo>
                  <a:lnTo>
                    <a:pt x="791" y="510"/>
                  </a:lnTo>
                  <a:lnTo>
                    <a:pt x="790" y="510"/>
                  </a:lnTo>
                  <a:lnTo>
                    <a:pt x="789" y="510"/>
                  </a:lnTo>
                  <a:lnTo>
                    <a:pt x="788" y="510"/>
                  </a:lnTo>
                  <a:lnTo>
                    <a:pt x="787" y="510"/>
                  </a:lnTo>
                  <a:lnTo>
                    <a:pt x="787" y="508"/>
                  </a:lnTo>
                  <a:lnTo>
                    <a:pt x="787" y="507"/>
                  </a:lnTo>
                  <a:lnTo>
                    <a:pt x="787" y="506"/>
                  </a:lnTo>
                  <a:lnTo>
                    <a:pt x="787" y="505"/>
                  </a:lnTo>
                  <a:lnTo>
                    <a:pt x="787" y="504"/>
                  </a:lnTo>
                  <a:lnTo>
                    <a:pt x="787" y="503"/>
                  </a:lnTo>
                  <a:lnTo>
                    <a:pt x="786" y="503"/>
                  </a:lnTo>
                  <a:lnTo>
                    <a:pt x="785" y="503"/>
                  </a:lnTo>
                  <a:lnTo>
                    <a:pt x="785" y="502"/>
                  </a:lnTo>
                  <a:lnTo>
                    <a:pt x="784" y="502"/>
                  </a:lnTo>
                  <a:lnTo>
                    <a:pt x="783" y="501"/>
                  </a:lnTo>
                  <a:lnTo>
                    <a:pt x="783" y="500"/>
                  </a:lnTo>
                  <a:lnTo>
                    <a:pt x="782" y="500"/>
                  </a:lnTo>
                  <a:lnTo>
                    <a:pt x="781" y="499"/>
                  </a:lnTo>
                  <a:lnTo>
                    <a:pt x="780" y="499"/>
                  </a:lnTo>
                  <a:lnTo>
                    <a:pt x="779" y="499"/>
                  </a:lnTo>
                  <a:lnTo>
                    <a:pt x="778" y="499"/>
                  </a:lnTo>
                  <a:lnTo>
                    <a:pt x="776" y="500"/>
                  </a:lnTo>
                  <a:lnTo>
                    <a:pt x="775" y="500"/>
                  </a:lnTo>
                  <a:lnTo>
                    <a:pt x="774" y="500"/>
                  </a:lnTo>
                  <a:lnTo>
                    <a:pt x="773" y="500"/>
                  </a:lnTo>
                  <a:lnTo>
                    <a:pt x="773" y="501"/>
                  </a:lnTo>
                  <a:lnTo>
                    <a:pt x="772" y="501"/>
                  </a:lnTo>
                  <a:lnTo>
                    <a:pt x="770" y="501"/>
                  </a:lnTo>
                  <a:lnTo>
                    <a:pt x="769" y="501"/>
                  </a:lnTo>
                  <a:lnTo>
                    <a:pt x="768" y="501"/>
                  </a:lnTo>
                  <a:lnTo>
                    <a:pt x="767" y="502"/>
                  </a:lnTo>
                  <a:lnTo>
                    <a:pt x="765" y="502"/>
                  </a:lnTo>
                  <a:lnTo>
                    <a:pt x="764" y="502"/>
                  </a:lnTo>
                  <a:lnTo>
                    <a:pt x="763" y="502"/>
                  </a:lnTo>
                  <a:lnTo>
                    <a:pt x="762" y="501"/>
                  </a:lnTo>
                  <a:lnTo>
                    <a:pt x="761" y="501"/>
                  </a:lnTo>
                  <a:lnTo>
                    <a:pt x="760" y="500"/>
                  </a:lnTo>
                  <a:lnTo>
                    <a:pt x="759" y="499"/>
                  </a:lnTo>
                  <a:lnTo>
                    <a:pt x="758" y="498"/>
                  </a:lnTo>
                  <a:lnTo>
                    <a:pt x="757" y="498"/>
                  </a:lnTo>
                  <a:lnTo>
                    <a:pt x="757" y="497"/>
                  </a:lnTo>
                  <a:lnTo>
                    <a:pt x="756" y="497"/>
                  </a:lnTo>
                  <a:lnTo>
                    <a:pt x="755" y="497"/>
                  </a:lnTo>
                  <a:lnTo>
                    <a:pt x="754" y="497"/>
                  </a:lnTo>
                  <a:lnTo>
                    <a:pt x="753" y="497"/>
                  </a:lnTo>
                  <a:lnTo>
                    <a:pt x="751" y="497"/>
                  </a:lnTo>
                  <a:lnTo>
                    <a:pt x="750" y="496"/>
                  </a:lnTo>
                  <a:lnTo>
                    <a:pt x="749" y="495"/>
                  </a:lnTo>
                  <a:lnTo>
                    <a:pt x="748" y="495"/>
                  </a:lnTo>
                  <a:lnTo>
                    <a:pt x="747" y="495"/>
                  </a:lnTo>
                  <a:lnTo>
                    <a:pt x="746" y="496"/>
                  </a:lnTo>
                  <a:lnTo>
                    <a:pt x="745" y="496"/>
                  </a:lnTo>
                  <a:lnTo>
                    <a:pt x="744" y="497"/>
                  </a:lnTo>
                  <a:lnTo>
                    <a:pt x="743" y="497"/>
                  </a:lnTo>
                  <a:lnTo>
                    <a:pt x="742" y="498"/>
                  </a:lnTo>
                  <a:lnTo>
                    <a:pt x="740" y="498"/>
                  </a:lnTo>
                  <a:lnTo>
                    <a:pt x="739" y="498"/>
                  </a:lnTo>
                  <a:lnTo>
                    <a:pt x="738" y="498"/>
                  </a:lnTo>
                  <a:lnTo>
                    <a:pt x="737" y="498"/>
                  </a:lnTo>
                  <a:lnTo>
                    <a:pt x="736" y="498"/>
                  </a:lnTo>
                  <a:lnTo>
                    <a:pt x="735" y="497"/>
                  </a:lnTo>
                  <a:lnTo>
                    <a:pt x="734" y="496"/>
                  </a:lnTo>
                  <a:lnTo>
                    <a:pt x="732" y="495"/>
                  </a:lnTo>
                  <a:lnTo>
                    <a:pt x="730" y="494"/>
                  </a:lnTo>
                  <a:lnTo>
                    <a:pt x="730" y="493"/>
                  </a:lnTo>
                  <a:lnTo>
                    <a:pt x="729" y="493"/>
                  </a:lnTo>
                  <a:lnTo>
                    <a:pt x="729" y="492"/>
                  </a:lnTo>
                  <a:lnTo>
                    <a:pt x="728" y="491"/>
                  </a:lnTo>
                  <a:lnTo>
                    <a:pt x="728" y="490"/>
                  </a:lnTo>
                  <a:lnTo>
                    <a:pt x="726" y="490"/>
                  </a:lnTo>
                  <a:lnTo>
                    <a:pt x="726" y="489"/>
                  </a:lnTo>
                  <a:lnTo>
                    <a:pt x="725" y="488"/>
                  </a:lnTo>
                  <a:lnTo>
                    <a:pt x="725" y="487"/>
                  </a:lnTo>
                  <a:lnTo>
                    <a:pt x="724" y="487"/>
                  </a:lnTo>
                  <a:lnTo>
                    <a:pt x="724" y="486"/>
                  </a:lnTo>
                  <a:lnTo>
                    <a:pt x="723" y="486"/>
                  </a:lnTo>
                  <a:lnTo>
                    <a:pt x="723" y="485"/>
                  </a:lnTo>
                  <a:lnTo>
                    <a:pt x="722" y="485"/>
                  </a:lnTo>
                  <a:lnTo>
                    <a:pt x="722" y="483"/>
                  </a:lnTo>
                  <a:lnTo>
                    <a:pt x="721" y="482"/>
                  </a:lnTo>
                  <a:lnTo>
                    <a:pt x="720" y="481"/>
                  </a:lnTo>
                  <a:lnTo>
                    <a:pt x="719" y="481"/>
                  </a:lnTo>
                  <a:lnTo>
                    <a:pt x="718" y="480"/>
                  </a:lnTo>
                  <a:lnTo>
                    <a:pt x="717" y="480"/>
                  </a:lnTo>
                  <a:lnTo>
                    <a:pt x="715" y="480"/>
                  </a:lnTo>
                  <a:lnTo>
                    <a:pt x="714" y="480"/>
                  </a:lnTo>
                  <a:lnTo>
                    <a:pt x="713" y="480"/>
                  </a:lnTo>
                  <a:lnTo>
                    <a:pt x="712" y="479"/>
                  </a:lnTo>
                  <a:lnTo>
                    <a:pt x="711" y="478"/>
                  </a:lnTo>
                  <a:lnTo>
                    <a:pt x="710" y="478"/>
                  </a:lnTo>
                  <a:lnTo>
                    <a:pt x="710" y="477"/>
                  </a:lnTo>
                  <a:lnTo>
                    <a:pt x="709" y="477"/>
                  </a:lnTo>
                  <a:lnTo>
                    <a:pt x="708" y="478"/>
                  </a:lnTo>
                  <a:lnTo>
                    <a:pt x="707" y="478"/>
                  </a:lnTo>
                  <a:lnTo>
                    <a:pt x="707" y="479"/>
                  </a:lnTo>
                  <a:lnTo>
                    <a:pt x="706" y="479"/>
                  </a:lnTo>
                  <a:lnTo>
                    <a:pt x="705" y="479"/>
                  </a:lnTo>
                  <a:lnTo>
                    <a:pt x="704" y="479"/>
                  </a:lnTo>
                  <a:lnTo>
                    <a:pt x="703" y="479"/>
                  </a:lnTo>
                  <a:lnTo>
                    <a:pt x="701" y="479"/>
                  </a:lnTo>
                  <a:lnTo>
                    <a:pt x="703" y="479"/>
                  </a:lnTo>
                  <a:lnTo>
                    <a:pt x="701" y="479"/>
                  </a:lnTo>
                  <a:lnTo>
                    <a:pt x="700" y="479"/>
                  </a:lnTo>
                  <a:lnTo>
                    <a:pt x="699" y="479"/>
                  </a:lnTo>
                  <a:lnTo>
                    <a:pt x="698" y="479"/>
                  </a:lnTo>
                  <a:lnTo>
                    <a:pt x="698" y="478"/>
                  </a:lnTo>
                  <a:lnTo>
                    <a:pt x="697" y="478"/>
                  </a:lnTo>
                  <a:lnTo>
                    <a:pt x="697" y="477"/>
                  </a:lnTo>
                  <a:lnTo>
                    <a:pt x="697" y="476"/>
                  </a:lnTo>
                  <a:lnTo>
                    <a:pt x="697" y="475"/>
                  </a:lnTo>
                  <a:lnTo>
                    <a:pt x="697" y="474"/>
                  </a:lnTo>
                  <a:lnTo>
                    <a:pt x="697" y="473"/>
                  </a:lnTo>
                  <a:lnTo>
                    <a:pt x="697" y="472"/>
                  </a:lnTo>
                  <a:lnTo>
                    <a:pt x="697" y="473"/>
                  </a:lnTo>
                  <a:lnTo>
                    <a:pt x="697" y="472"/>
                  </a:lnTo>
                  <a:lnTo>
                    <a:pt x="696" y="472"/>
                  </a:lnTo>
                  <a:lnTo>
                    <a:pt x="696" y="471"/>
                  </a:lnTo>
                  <a:lnTo>
                    <a:pt x="695" y="471"/>
                  </a:lnTo>
                  <a:lnTo>
                    <a:pt x="694" y="471"/>
                  </a:lnTo>
                  <a:lnTo>
                    <a:pt x="693" y="471"/>
                  </a:lnTo>
                  <a:lnTo>
                    <a:pt x="692" y="471"/>
                  </a:lnTo>
                  <a:lnTo>
                    <a:pt x="691" y="471"/>
                  </a:lnTo>
                  <a:lnTo>
                    <a:pt x="690" y="471"/>
                  </a:lnTo>
                  <a:lnTo>
                    <a:pt x="689" y="471"/>
                  </a:lnTo>
                  <a:lnTo>
                    <a:pt x="688" y="470"/>
                  </a:lnTo>
                  <a:lnTo>
                    <a:pt x="687" y="470"/>
                  </a:lnTo>
                  <a:lnTo>
                    <a:pt x="687" y="469"/>
                  </a:lnTo>
                  <a:lnTo>
                    <a:pt x="687" y="468"/>
                  </a:lnTo>
                  <a:lnTo>
                    <a:pt x="686" y="468"/>
                  </a:lnTo>
                  <a:lnTo>
                    <a:pt x="686" y="467"/>
                  </a:lnTo>
                  <a:lnTo>
                    <a:pt x="685" y="468"/>
                  </a:lnTo>
                  <a:lnTo>
                    <a:pt x="685" y="467"/>
                  </a:lnTo>
                  <a:lnTo>
                    <a:pt x="685" y="466"/>
                  </a:lnTo>
                  <a:lnTo>
                    <a:pt x="684" y="466"/>
                  </a:lnTo>
                  <a:lnTo>
                    <a:pt x="684" y="465"/>
                  </a:lnTo>
                  <a:lnTo>
                    <a:pt x="683" y="465"/>
                  </a:lnTo>
                  <a:lnTo>
                    <a:pt x="683" y="464"/>
                  </a:lnTo>
                  <a:lnTo>
                    <a:pt x="682" y="464"/>
                  </a:lnTo>
                  <a:lnTo>
                    <a:pt x="682" y="465"/>
                  </a:lnTo>
                  <a:lnTo>
                    <a:pt x="681" y="464"/>
                  </a:lnTo>
                  <a:lnTo>
                    <a:pt x="681" y="463"/>
                  </a:lnTo>
                  <a:lnTo>
                    <a:pt x="681" y="462"/>
                  </a:lnTo>
                  <a:lnTo>
                    <a:pt x="680" y="462"/>
                  </a:lnTo>
                  <a:lnTo>
                    <a:pt x="680" y="461"/>
                  </a:lnTo>
                  <a:lnTo>
                    <a:pt x="679" y="461"/>
                  </a:lnTo>
                  <a:lnTo>
                    <a:pt x="679" y="460"/>
                  </a:lnTo>
                  <a:lnTo>
                    <a:pt x="678" y="460"/>
                  </a:lnTo>
                  <a:lnTo>
                    <a:pt x="678" y="458"/>
                  </a:lnTo>
                  <a:lnTo>
                    <a:pt x="678" y="457"/>
                  </a:lnTo>
                  <a:lnTo>
                    <a:pt x="676" y="457"/>
                  </a:lnTo>
                  <a:lnTo>
                    <a:pt x="676" y="456"/>
                  </a:lnTo>
                  <a:lnTo>
                    <a:pt x="675" y="456"/>
                  </a:lnTo>
                  <a:lnTo>
                    <a:pt x="675" y="455"/>
                  </a:lnTo>
                  <a:lnTo>
                    <a:pt x="674" y="455"/>
                  </a:lnTo>
                  <a:lnTo>
                    <a:pt x="673" y="455"/>
                  </a:lnTo>
                  <a:lnTo>
                    <a:pt x="673" y="454"/>
                  </a:lnTo>
                  <a:lnTo>
                    <a:pt x="672" y="454"/>
                  </a:lnTo>
                  <a:lnTo>
                    <a:pt x="671" y="453"/>
                  </a:lnTo>
                  <a:lnTo>
                    <a:pt x="670" y="452"/>
                  </a:lnTo>
                  <a:lnTo>
                    <a:pt x="670" y="451"/>
                  </a:lnTo>
                  <a:lnTo>
                    <a:pt x="669" y="451"/>
                  </a:lnTo>
                  <a:lnTo>
                    <a:pt x="669" y="450"/>
                  </a:lnTo>
                  <a:lnTo>
                    <a:pt x="669" y="449"/>
                  </a:lnTo>
                  <a:lnTo>
                    <a:pt x="668" y="449"/>
                  </a:lnTo>
                  <a:lnTo>
                    <a:pt x="668" y="448"/>
                  </a:lnTo>
                  <a:lnTo>
                    <a:pt x="668" y="447"/>
                  </a:lnTo>
                  <a:lnTo>
                    <a:pt x="667" y="447"/>
                  </a:lnTo>
                  <a:lnTo>
                    <a:pt x="667" y="446"/>
                  </a:lnTo>
                  <a:lnTo>
                    <a:pt x="667" y="445"/>
                  </a:lnTo>
                  <a:lnTo>
                    <a:pt x="666" y="445"/>
                  </a:lnTo>
                  <a:lnTo>
                    <a:pt x="666" y="444"/>
                  </a:lnTo>
                  <a:lnTo>
                    <a:pt x="665" y="444"/>
                  </a:lnTo>
                  <a:lnTo>
                    <a:pt x="665" y="443"/>
                  </a:lnTo>
                  <a:lnTo>
                    <a:pt x="665" y="442"/>
                  </a:lnTo>
                  <a:lnTo>
                    <a:pt x="664" y="442"/>
                  </a:lnTo>
                  <a:lnTo>
                    <a:pt x="664" y="441"/>
                  </a:lnTo>
                  <a:lnTo>
                    <a:pt x="663" y="441"/>
                  </a:lnTo>
                  <a:lnTo>
                    <a:pt x="663" y="440"/>
                  </a:lnTo>
                  <a:lnTo>
                    <a:pt x="662" y="440"/>
                  </a:lnTo>
                  <a:lnTo>
                    <a:pt x="661" y="440"/>
                  </a:lnTo>
                  <a:lnTo>
                    <a:pt x="661" y="439"/>
                  </a:lnTo>
                  <a:lnTo>
                    <a:pt x="660" y="439"/>
                  </a:lnTo>
                  <a:lnTo>
                    <a:pt x="660" y="438"/>
                  </a:lnTo>
                  <a:lnTo>
                    <a:pt x="659" y="438"/>
                  </a:lnTo>
                  <a:lnTo>
                    <a:pt x="658" y="438"/>
                  </a:lnTo>
                  <a:lnTo>
                    <a:pt x="658" y="439"/>
                  </a:lnTo>
                  <a:lnTo>
                    <a:pt x="657" y="439"/>
                  </a:lnTo>
                  <a:lnTo>
                    <a:pt x="656" y="440"/>
                  </a:lnTo>
                  <a:lnTo>
                    <a:pt x="656" y="439"/>
                  </a:lnTo>
                  <a:lnTo>
                    <a:pt x="655" y="439"/>
                  </a:lnTo>
                  <a:lnTo>
                    <a:pt x="654" y="439"/>
                  </a:lnTo>
                  <a:lnTo>
                    <a:pt x="654" y="440"/>
                  </a:lnTo>
                  <a:lnTo>
                    <a:pt x="653" y="440"/>
                  </a:lnTo>
                  <a:lnTo>
                    <a:pt x="651" y="440"/>
                  </a:lnTo>
                  <a:lnTo>
                    <a:pt x="650" y="440"/>
                  </a:lnTo>
                  <a:lnTo>
                    <a:pt x="649" y="440"/>
                  </a:lnTo>
                  <a:lnTo>
                    <a:pt x="648" y="440"/>
                  </a:lnTo>
                  <a:lnTo>
                    <a:pt x="648" y="441"/>
                  </a:lnTo>
                  <a:lnTo>
                    <a:pt x="647" y="441"/>
                  </a:lnTo>
                  <a:lnTo>
                    <a:pt x="647" y="442"/>
                  </a:lnTo>
                  <a:lnTo>
                    <a:pt x="646" y="442"/>
                  </a:lnTo>
                  <a:lnTo>
                    <a:pt x="646" y="443"/>
                  </a:lnTo>
                  <a:lnTo>
                    <a:pt x="646" y="444"/>
                  </a:lnTo>
                  <a:lnTo>
                    <a:pt x="645" y="444"/>
                  </a:lnTo>
                  <a:lnTo>
                    <a:pt x="645" y="445"/>
                  </a:lnTo>
                  <a:lnTo>
                    <a:pt x="645" y="446"/>
                  </a:lnTo>
                  <a:lnTo>
                    <a:pt x="644" y="446"/>
                  </a:lnTo>
                  <a:lnTo>
                    <a:pt x="643" y="446"/>
                  </a:lnTo>
                  <a:lnTo>
                    <a:pt x="643" y="445"/>
                  </a:lnTo>
                  <a:lnTo>
                    <a:pt x="642" y="445"/>
                  </a:lnTo>
                  <a:lnTo>
                    <a:pt x="642" y="444"/>
                  </a:lnTo>
                  <a:lnTo>
                    <a:pt x="641" y="444"/>
                  </a:lnTo>
                  <a:lnTo>
                    <a:pt x="640" y="444"/>
                  </a:lnTo>
                  <a:lnTo>
                    <a:pt x="639" y="445"/>
                  </a:lnTo>
                  <a:lnTo>
                    <a:pt x="638" y="444"/>
                  </a:lnTo>
                  <a:lnTo>
                    <a:pt x="637" y="444"/>
                  </a:lnTo>
                  <a:lnTo>
                    <a:pt x="636" y="444"/>
                  </a:lnTo>
                  <a:lnTo>
                    <a:pt x="635" y="444"/>
                  </a:lnTo>
                  <a:lnTo>
                    <a:pt x="634" y="444"/>
                  </a:lnTo>
                  <a:lnTo>
                    <a:pt x="634" y="445"/>
                  </a:lnTo>
                  <a:lnTo>
                    <a:pt x="633" y="445"/>
                  </a:lnTo>
                  <a:lnTo>
                    <a:pt x="632" y="445"/>
                  </a:lnTo>
                  <a:lnTo>
                    <a:pt x="632" y="446"/>
                  </a:lnTo>
                  <a:lnTo>
                    <a:pt x="631" y="446"/>
                  </a:lnTo>
                  <a:lnTo>
                    <a:pt x="630" y="446"/>
                  </a:lnTo>
                  <a:lnTo>
                    <a:pt x="629" y="446"/>
                  </a:lnTo>
                  <a:lnTo>
                    <a:pt x="628" y="446"/>
                  </a:lnTo>
                  <a:lnTo>
                    <a:pt x="626" y="446"/>
                  </a:lnTo>
                  <a:lnTo>
                    <a:pt x="625" y="446"/>
                  </a:lnTo>
                  <a:lnTo>
                    <a:pt x="624" y="446"/>
                  </a:lnTo>
                  <a:lnTo>
                    <a:pt x="623" y="446"/>
                  </a:lnTo>
                  <a:lnTo>
                    <a:pt x="623" y="445"/>
                  </a:lnTo>
                  <a:lnTo>
                    <a:pt x="622" y="445"/>
                  </a:lnTo>
                  <a:lnTo>
                    <a:pt x="621" y="445"/>
                  </a:lnTo>
                  <a:lnTo>
                    <a:pt x="621" y="444"/>
                  </a:lnTo>
                  <a:lnTo>
                    <a:pt x="620" y="444"/>
                  </a:lnTo>
                  <a:lnTo>
                    <a:pt x="620" y="445"/>
                  </a:lnTo>
                  <a:lnTo>
                    <a:pt x="619" y="445"/>
                  </a:lnTo>
                  <a:lnTo>
                    <a:pt x="618" y="445"/>
                  </a:lnTo>
                  <a:lnTo>
                    <a:pt x="618" y="446"/>
                  </a:lnTo>
                  <a:lnTo>
                    <a:pt x="617" y="446"/>
                  </a:lnTo>
                  <a:lnTo>
                    <a:pt x="617" y="445"/>
                  </a:lnTo>
                  <a:lnTo>
                    <a:pt x="616" y="445"/>
                  </a:lnTo>
                  <a:lnTo>
                    <a:pt x="615" y="445"/>
                  </a:lnTo>
                  <a:lnTo>
                    <a:pt x="615" y="446"/>
                  </a:lnTo>
                  <a:lnTo>
                    <a:pt x="614" y="446"/>
                  </a:lnTo>
                  <a:lnTo>
                    <a:pt x="613" y="446"/>
                  </a:lnTo>
                  <a:lnTo>
                    <a:pt x="613" y="447"/>
                  </a:lnTo>
                  <a:lnTo>
                    <a:pt x="613" y="448"/>
                  </a:lnTo>
                  <a:lnTo>
                    <a:pt x="612" y="448"/>
                  </a:lnTo>
                  <a:lnTo>
                    <a:pt x="611" y="448"/>
                  </a:lnTo>
                  <a:lnTo>
                    <a:pt x="610" y="448"/>
                  </a:lnTo>
                  <a:lnTo>
                    <a:pt x="609" y="448"/>
                  </a:lnTo>
                  <a:lnTo>
                    <a:pt x="609" y="449"/>
                  </a:lnTo>
                  <a:lnTo>
                    <a:pt x="608" y="449"/>
                  </a:lnTo>
                  <a:lnTo>
                    <a:pt x="608" y="450"/>
                  </a:lnTo>
                  <a:lnTo>
                    <a:pt x="607" y="450"/>
                  </a:lnTo>
                  <a:lnTo>
                    <a:pt x="607" y="451"/>
                  </a:lnTo>
                  <a:lnTo>
                    <a:pt x="607" y="452"/>
                  </a:lnTo>
                  <a:lnTo>
                    <a:pt x="606" y="452"/>
                  </a:lnTo>
                  <a:lnTo>
                    <a:pt x="606" y="453"/>
                  </a:lnTo>
                  <a:lnTo>
                    <a:pt x="605" y="454"/>
                  </a:lnTo>
                  <a:lnTo>
                    <a:pt x="604" y="454"/>
                  </a:lnTo>
                  <a:lnTo>
                    <a:pt x="603" y="454"/>
                  </a:lnTo>
                  <a:lnTo>
                    <a:pt x="601" y="454"/>
                  </a:lnTo>
                  <a:lnTo>
                    <a:pt x="600" y="454"/>
                  </a:lnTo>
                  <a:lnTo>
                    <a:pt x="600" y="455"/>
                  </a:lnTo>
                  <a:lnTo>
                    <a:pt x="599" y="455"/>
                  </a:lnTo>
                  <a:lnTo>
                    <a:pt x="599" y="456"/>
                  </a:lnTo>
                  <a:lnTo>
                    <a:pt x="599" y="457"/>
                  </a:lnTo>
                  <a:lnTo>
                    <a:pt x="598" y="457"/>
                  </a:lnTo>
                  <a:lnTo>
                    <a:pt x="598" y="458"/>
                  </a:lnTo>
                  <a:lnTo>
                    <a:pt x="598" y="460"/>
                  </a:lnTo>
                  <a:lnTo>
                    <a:pt x="598" y="461"/>
                  </a:lnTo>
                  <a:lnTo>
                    <a:pt x="597" y="461"/>
                  </a:lnTo>
                  <a:lnTo>
                    <a:pt x="597" y="462"/>
                  </a:lnTo>
                  <a:lnTo>
                    <a:pt x="596" y="462"/>
                  </a:lnTo>
                  <a:lnTo>
                    <a:pt x="596" y="463"/>
                  </a:lnTo>
                  <a:lnTo>
                    <a:pt x="595" y="463"/>
                  </a:lnTo>
                  <a:lnTo>
                    <a:pt x="594" y="464"/>
                  </a:lnTo>
                  <a:lnTo>
                    <a:pt x="593" y="464"/>
                  </a:lnTo>
                  <a:lnTo>
                    <a:pt x="593" y="465"/>
                  </a:lnTo>
                  <a:lnTo>
                    <a:pt x="592" y="465"/>
                  </a:lnTo>
                  <a:lnTo>
                    <a:pt x="593" y="466"/>
                  </a:lnTo>
                  <a:lnTo>
                    <a:pt x="593" y="467"/>
                  </a:lnTo>
                  <a:lnTo>
                    <a:pt x="594" y="467"/>
                  </a:lnTo>
                  <a:lnTo>
                    <a:pt x="594" y="468"/>
                  </a:lnTo>
                  <a:lnTo>
                    <a:pt x="594" y="469"/>
                  </a:lnTo>
                  <a:lnTo>
                    <a:pt x="594" y="470"/>
                  </a:lnTo>
                  <a:lnTo>
                    <a:pt x="593" y="470"/>
                  </a:lnTo>
                  <a:lnTo>
                    <a:pt x="593" y="471"/>
                  </a:lnTo>
                  <a:lnTo>
                    <a:pt x="593" y="472"/>
                  </a:lnTo>
                  <a:lnTo>
                    <a:pt x="594" y="472"/>
                  </a:lnTo>
                  <a:lnTo>
                    <a:pt x="595" y="473"/>
                  </a:lnTo>
                  <a:lnTo>
                    <a:pt x="595" y="474"/>
                  </a:lnTo>
                  <a:lnTo>
                    <a:pt x="594" y="474"/>
                  </a:lnTo>
                  <a:lnTo>
                    <a:pt x="593" y="474"/>
                  </a:lnTo>
                  <a:lnTo>
                    <a:pt x="593" y="475"/>
                  </a:lnTo>
                  <a:lnTo>
                    <a:pt x="593" y="476"/>
                  </a:lnTo>
                  <a:lnTo>
                    <a:pt x="592" y="476"/>
                  </a:lnTo>
                  <a:lnTo>
                    <a:pt x="592" y="477"/>
                  </a:lnTo>
                  <a:lnTo>
                    <a:pt x="591" y="477"/>
                  </a:lnTo>
                  <a:lnTo>
                    <a:pt x="591" y="478"/>
                  </a:lnTo>
                  <a:lnTo>
                    <a:pt x="591" y="479"/>
                  </a:lnTo>
                  <a:lnTo>
                    <a:pt x="591" y="480"/>
                  </a:lnTo>
                  <a:lnTo>
                    <a:pt x="590" y="480"/>
                  </a:lnTo>
                  <a:lnTo>
                    <a:pt x="589" y="480"/>
                  </a:lnTo>
                  <a:lnTo>
                    <a:pt x="588" y="481"/>
                  </a:lnTo>
                  <a:lnTo>
                    <a:pt x="588" y="482"/>
                  </a:lnTo>
                  <a:lnTo>
                    <a:pt x="587" y="482"/>
                  </a:lnTo>
                  <a:lnTo>
                    <a:pt x="587" y="483"/>
                  </a:lnTo>
                  <a:lnTo>
                    <a:pt x="586" y="483"/>
                  </a:lnTo>
                  <a:lnTo>
                    <a:pt x="585" y="483"/>
                  </a:lnTo>
                  <a:lnTo>
                    <a:pt x="585" y="485"/>
                  </a:lnTo>
                  <a:lnTo>
                    <a:pt x="585" y="486"/>
                  </a:lnTo>
                  <a:lnTo>
                    <a:pt x="586" y="486"/>
                  </a:lnTo>
                  <a:lnTo>
                    <a:pt x="586" y="487"/>
                  </a:lnTo>
                  <a:lnTo>
                    <a:pt x="586" y="488"/>
                  </a:lnTo>
                  <a:lnTo>
                    <a:pt x="585" y="489"/>
                  </a:lnTo>
                  <a:lnTo>
                    <a:pt x="584" y="489"/>
                  </a:lnTo>
                  <a:lnTo>
                    <a:pt x="583" y="489"/>
                  </a:lnTo>
                  <a:lnTo>
                    <a:pt x="583" y="490"/>
                  </a:lnTo>
                  <a:lnTo>
                    <a:pt x="582" y="490"/>
                  </a:lnTo>
                  <a:lnTo>
                    <a:pt x="582" y="491"/>
                  </a:lnTo>
                  <a:lnTo>
                    <a:pt x="582" y="492"/>
                  </a:lnTo>
                  <a:lnTo>
                    <a:pt x="582" y="493"/>
                  </a:lnTo>
                  <a:lnTo>
                    <a:pt x="581" y="494"/>
                  </a:lnTo>
                  <a:lnTo>
                    <a:pt x="580" y="494"/>
                  </a:lnTo>
                  <a:lnTo>
                    <a:pt x="580" y="495"/>
                  </a:lnTo>
                  <a:lnTo>
                    <a:pt x="579" y="495"/>
                  </a:lnTo>
                  <a:lnTo>
                    <a:pt x="579" y="494"/>
                  </a:lnTo>
                  <a:lnTo>
                    <a:pt x="579" y="495"/>
                  </a:lnTo>
                  <a:lnTo>
                    <a:pt x="578" y="495"/>
                  </a:lnTo>
                  <a:lnTo>
                    <a:pt x="576" y="495"/>
                  </a:lnTo>
                  <a:lnTo>
                    <a:pt x="576" y="494"/>
                  </a:lnTo>
                  <a:lnTo>
                    <a:pt x="575" y="494"/>
                  </a:lnTo>
                  <a:lnTo>
                    <a:pt x="575" y="495"/>
                  </a:lnTo>
                  <a:lnTo>
                    <a:pt x="574" y="495"/>
                  </a:lnTo>
                  <a:lnTo>
                    <a:pt x="575" y="495"/>
                  </a:lnTo>
                  <a:lnTo>
                    <a:pt x="575" y="496"/>
                  </a:lnTo>
                  <a:lnTo>
                    <a:pt x="574" y="496"/>
                  </a:lnTo>
                  <a:lnTo>
                    <a:pt x="573" y="496"/>
                  </a:lnTo>
                  <a:lnTo>
                    <a:pt x="573" y="497"/>
                  </a:lnTo>
                  <a:lnTo>
                    <a:pt x="572" y="497"/>
                  </a:lnTo>
                  <a:lnTo>
                    <a:pt x="572" y="498"/>
                  </a:lnTo>
                  <a:lnTo>
                    <a:pt x="572" y="499"/>
                  </a:lnTo>
                  <a:lnTo>
                    <a:pt x="572" y="500"/>
                  </a:lnTo>
                  <a:lnTo>
                    <a:pt x="572" y="501"/>
                  </a:lnTo>
                  <a:lnTo>
                    <a:pt x="571" y="501"/>
                  </a:lnTo>
                  <a:lnTo>
                    <a:pt x="570" y="501"/>
                  </a:lnTo>
                  <a:lnTo>
                    <a:pt x="570" y="502"/>
                  </a:lnTo>
                  <a:lnTo>
                    <a:pt x="570" y="503"/>
                  </a:lnTo>
                  <a:lnTo>
                    <a:pt x="570" y="504"/>
                  </a:lnTo>
                  <a:lnTo>
                    <a:pt x="569" y="504"/>
                  </a:lnTo>
                  <a:lnTo>
                    <a:pt x="569" y="505"/>
                  </a:lnTo>
                  <a:lnTo>
                    <a:pt x="568" y="505"/>
                  </a:lnTo>
                  <a:lnTo>
                    <a:pt x="568" y="506"/>
                  </a:lnTo>
                  <a:lnTo>
                    <a:pt x="568" y="507"/>
                  </a:lnTo>
                  <a:lnTo>
                    <a:pt x="568" y="508"/>
                  </a:lnTo>
                  <a:lnTo>
                    <a:pt x="567" y="508"/>
                  </a:lnTo>
                  <a:lnTo>
                    <a:pt x="567" y="510"/>
                  </a:lnTo>
                  <a:lnTo>
                    <a:pt x="567" y="511"/>
                  </a:lnTo>
                  <a:lnTo>
                    <a:pt x="567" y="512"/>
                  </a:lnTo>
                  <a:lnTo>
                    <a:pt x="567" y="513"/>
                  </a:lnTo>
                  <a:lnTo>
                    <a:pt x="566" y="513"/>
                  </a:lnTo>
                  <a:lnTo>
                    <a:pt x="566" y="514"/>
                  </a:lnTo>
                  <a:lnTo>
                    <a:pt x="566" y="515"/>
                  </a:lnTo>
                  <a:lnTo>
                    <a:pt x="566" y="516"/>
                  </a:lnTo>
                  <a:lnTo>
                    <a:pt x="566" y="517"/>
                  </a:lnTo>
                  <a:lnTo>
                    <a:pt x="566" y="518"/>
                  </a:lnTo>
                  <a:lnTo>
                    <a:pt x="565" y="519"/>
                  </a:lnTo>
                  <a:lnTo>
                    <a:pt x="565" y="520"/>
                  </a:lnTo>
                  <a:lnTo>
                    <a:pt x="566" y="520"/>
                  </a:lnTo>
                  <a:lnTo>
                    <a:pt x="566" y="521"/>
                  </a:lnTo>
                  <a:lnTo>
                    <a:pt x="566" y="522"/>
                  </a:lnTo>
                  <a:lnTo>
                    <a:pt x="566" y="523"/>
                  </a:lnTo>
                  <a:lnTo>
                    <a:pt x="565" y="523"/>
                  </a:lnTo>
                  <a:lnTo>
                    <a:pt x="565" y="524"/>
                  </a:lnTo>
                  <a:lnTo>
                    <a:pt x="564" y="524"/>
                  </a:lnTo>
                  <a:lnTo>
                    <a:pt x="564" y="525"/>
                  </a:lnTo>
                  <a:lnTo>
                    <a:pt x="563" y="525"/>
                  </a:lnTo>
                  <a:lnTo>
                    <a:pt x="563" y="526"/>
                  </a:lnTo>
                  <a:lnTo>
                    <a:pt x="562" y="526"/>
                  </a:lnTo>
                  <a:lnTo>
                    <a:pt x="562" y="527"/>
                  </a:lnTo>
                  <a:lnTo>
                    <a:pt x="561" y="527"/>
                  </a:lnTo>
                  <a:lnTo>
                    <a:pt x="560" y="527"/>
                  </a:lnTo>
                  <a:lnTo>
                    <a:pt x="560" y="528"/>
                  </a:lnTo>
                  <a:lnTo>
                    <a:pt x="559" y="529"/>
                  </a:lnTo>
                  <a:lnTo>
                    <a:pt x="559" y="530"/>
                  </a:lnTo>
                  <a:lnTo>
                    <a:pt x="558" y="530"/>
                  </a:lnTo>
                  <a:lnTo>
                    <a:pt x="558" y="531"/>
                  </a:lnTo>
                  <a:lnTo>
                    <a:pt x="558" y="532"/>
                  </a:lnTo>
                  <a:lnTo>
                    <a:pt x="557" y="532"/>
                  </a:lnTo>
                  <a:lnTo>
                    <a:pt x="557" y="533"/>
                  </a:lnTo>
                  <a:lnTo>
                    <a:pt x="557" y="535"/>
                  </a:lnTo>
                  <a:lnTo>
                    <a:pt x="557" y="536"/>
                  </a:lnTo>
                  <a:lnTo>
                    <a:pt x="556" y="537"/>
                  </a:lnTo>
                  <a:lnTo>
                    <a:pt x="556" y="538"/>
                  </a:lnTo>
                  <a:lnTo>
                    <a:pt x="555" y="538"/>
                  </a:lnTo>
                  <a:lnTo>
                    <a:pt x="555" y="539"/>
                  </a:lnTo>
                  <a:lnTo>
                    <a:pt x="555" y="540"/>
                  </a:lnTo>
                  <a:lnTo>
                    <a:pt x="555" y="541"/>
                  </a:lnTo>
                  <a:lnTo>
                    <a:pt x="554" y="541"/>
                  </a:lnTo>
                  <a:lnTo>
                    <a:pt x="554" y="542"/>
                  </a:lnTo>
                  <a:lnTo>
                    <a:pt x="553" y="543"/>
                  </a:lnTo>
                  <a:lnTo>
                    <a:pt x="553" y="544"/>
                  </a:lnTo>
                  <a:lnTo>
                    <a:pt x="553" y="545"/>
                  </a:lnTo>
                  <a:lnTo>
                    <a:pt x="554" y="545"/>
                  </a:lnTo>
                  <a:lnTo>
                    <a:pt x="554" y="546"/>
                  </a:lnTo>
                  <a:lnTo>
                    <a:pt x="554" y="547"/>
                  </a:lnTo>
                  <a:lnTo>
                    <a:pt x="553" y="547"/>
                  </a:lnTo>
                  <a:lnTo>
                    <a:pt x="553" y="548"/>
                  </a:lnTo>
                  <a:lnTo>
                    <a:pt x="551" y="548"/>
                  </a:lnTo>
                  <a:lnTo>
                    <a:pt x="551" y="549"/>
                  </a:lnTo>
                  <a:lnTo>
                    <a:pt x="550" y="549"/>
                  </a:lnTo>
                  <a:lnTo>
                    <a:pt x="550" y="550"/>
                  </a:lnTo>
                  <a:lnTo>
                    <a:pt x="550" y="549"/>
                  </a:lnTo>
                  <a:lnTo>
                    <a:pt x="549" y="550"/>
                  </a:lnTo>
                  <a:lnTo>
                    <a:pt x="548" y="550"/>
                  </a:lnTo>
                  <a:lnTo>
                    <a:pt x="548" y="551"/>
                  </a:lnTo>
                  <a:lnTo>
                    <a:pt x="547" y="551"/>
                  </a:lnTo>
                  <a:lnTo>
                    <a:pt x="547" y="552"/>
                  </a:lnTo>
                  <a:lnTo>
                    <a:pt x="546" y="552"/>
                  </a:lnTo>
                  <a:lnTo>
                    <a:pt x="545" y="553"/>
                  </a:lnTo>
                  <a:lnTo>
                    <a:pt x="544" y="553"/>
                  </a:lnTo>
                  <a:lnTo>
                    <a:pt x="544" y="554"/>
                  </a:lnTo>
                  <a:lnTo>
                    <a:pt x="543" y="554"/>
                  </a:lnTo>
                  <a:lnTo>
                    <a:pt x="542" y="554"/>
                  </a:lnTo>
                  <a:lnTo>
                    <a:pt x="542" y="555"/>
                  </a:lnTo>
                  <a:lnTo>
                    <a:pt x="541" y="555"/>
                  </a:lnTo>
                  <a:lnTo>
                    <a:pt x="541" y="556"/>
                  </a:lnTo>
                  <a:lnTo>
                    <a:pt x="540" y="556"/>
                  </a:lnTo>
                  <a:lnTo>
                    <a:pt x="539" y="557"/>
                  </a:lnTo>
                  <a:lnTo>
                    <a:pt x="539" y="558"/>
                  </a:lnTo>
                  <a:lnTo>
                    <a:pt x="539" y="560"/>
                  </a:lnTo>
                  <a:lnTo>
                    <a:pt x="539" y="561"/>
                  </a:lnTo>
                  <a:lnTo>
                    <a:pt x="539" y="562"/>
                  </a:lnTo>
                  <a:lnTo>
                    <a:pt x="539" y="563"/>
                  </a:lnTo>
                  <a:lnTo>
                    <a:pt x="539" y="564"/>
                  </a:lnTo>
                  <a:lnTo>
                    <a:pt x="538" y="564"/>
                  </a:lnTo>
                  <a:lnTo>
                    <a:pt x="537" y="564"/>
                  </a:lnTo>
                  <a:lnTo>
                    <a:pt x="537" y="565"/>
                  </a:lnTo>
                  <a:lnTo>
                    <a:pt x="537" y="566"/>
                  </a:lnTo>
                  <a:lnTo>
                    <a:pt x="537" y="567"/>
                  </a:lnTo>
                  <a:lnTo>
                    <a:pt x="536" y="567"/>
                  </a:lnTo>
                  <a:lnTo>
                    <a:pt x="535" y="567"/>
                  </a:lnTo>
                  <a:lnTo>
                    <a:pt x="535" y="568"/>
                  </a:lnTo>
                  <a:lnTo>
                    <a:pt x="535" y="569"/>
                  </a:lnTo>
                  <a:lnTo>
                    <a:pt x="534" y="569"/>
                  </a:lnTo>
                  <a:lnTo>
                    <a:pt x="533" y="569"/>
                  </a:lnTo>
                  <a:lnTo>
                    <a:pt x="532" y="569"/>
                  </a:lnTo>
                  <a:lnTo>
                    <a:pt x="532" y="570"/>
                  </a:lnTo>
                  <a:lnTo>
                    <a:pt x="532" y="571"/>
                  </a:lnTo>
                  <a:lnTo>
                    <a:pt x="533" y="571"/>
                  </a:lnTo>
                  <a:lnTo>
                    <a:pt x="534" y="571"/>
                  </a:lnTo>
                  <a:lnTo>
                    <a:pt x="534" y="572"/>
                  </a:lnTo>
                  <a:lnTo>
                    <a:pt x="534" y="573"/>
                  </a:lnTo>
                  <a:lnTo>
                    <a:pt x="534" y="574"/>
                  </a:lnTo>
                  <a:lnTo>
                    <a:pt x="535" y="574"/>
                  </a:lnTo>
                  <a:lnTo>
                    <a:pt x="536" y="574"/>
                  </a:lnTo>
                  <a:lnTo>
                    <a:pt x="536" y="575"/>
                  </a:lnTo>
                  <a:lnTo>
                    <a:pt x="536" y="576"/>
                  </a:lnTo>
                  <a:lnTo>
                    <a:pt x="535" y="576"/>
                  </a:lnTo>
                  <a:lnTo>
                    <a:pt x="535" y="577"/>
                  </a:lnTo>
                  <a:lnTo>
                    <a:pt x="534" y="577"/>
                  </a:lnTo>
                  <a:lnTo>
                    <a:pt x="534" y="578"/>
                  </a:lnTo>
                  <a:lnTo>
                    <a:pt x="533" y="578"/>
                  </a:lnTo>
                  <a:lnTo>
                    <a:pt x="533" y="579"/>
                  </a:lnTo>
                  <a:lnTo>
                    <a:pt x="533" y="580"/>
                  </a:lnTo>
                  <a:lnTo>
                    <a:pt x="533" y="581"/>
                  </a:lnTo>
                  <a:lnTo>
                    <a:pt x="532" y="581"/>
                  </a:lnTo>
                  <a:lnTo>
                    <a:pt x="532" y="582"/>
                  </a:lnTo>
                  <a:lnTo>
                    <a:pt x="531" y="582"/>
                  </a:lnTo>
                  <a:lnTo>
                    <a:pt x="530" y="583"/>
                  </a:lnTo>
                  <a:lnTo>
                    <a:pt x="530" y="585"/>
                  </a:lnTo>
                  <a:lnTo>
                    <a:pt x="530" y="586"/>
                  </a:lnTo>
                  <a:lnTo>
                    <a:pt x="530" y="587"/>
                  </a:lnTo>
                  <a:lnTo>
                    <a:pt x="530" y="588"/>
                  </a:lnTo>
                  <a:lnTo>
                    <a:pt x="530" y="589"/>
                  </a:lnTo>
                  <a:lnTo>
                    <a:pt x="531" y="589"/>
                  </a:lnTo>
                  <a:lnTo>
                    <a:pt x="531" y="590"/>
                  </a:lnTo>
                  <a:lnTo>
                    <a:pt x="530" y="590"/>
                  </a:lnTo>
                  <a:lnTo>
                    <a:pt x="530" y="591"/>
                  </a:lnTo>
                  <a:lnTo>
                    <a:pt x="530" y="592"/>
                  </a:lnTo>
                  <a:lnTo>
                    <a:pt x="530" y="593"/>
                  </a:lnTo>
                  <a:lnTo>
                    <a:pt x="530" y="594"/>
                  </a:lnTo>
                  <a:lnTo>
                    <a:pt x="529" y="595"/>
                  </a:lnTo>
                  <a:lnTo>
                    <a:pt x="528" y="595"/>
                  </a:lnTo>
                  <a:lnTo>
                    <a:pt x="526" y="596"/>
                  </a:lnTo>
                  <a:lnTo>
                    <a:pt x="526" y="597"/>
                  </a:lnTo>
                  <a:lnTo>
                    <a:pt x="525" y="598"/>
                  </a:lnTo>
                  <a:lnTo>
                    <a:pt x="525" y="599"/>
                  </a:lnTo>
                  <a:lnTo>
                    <a:pt x="525" y="600"/>
                  </a:lnTo>
                  <a:lnTo>
                    <a:pt x="524" y="600"/>
                  </a:lnTo>
                  <a:lnTo>
                    <a:pt x="524" y="601"/>
                  </a:lnTo>
                  <a:lnTo>
                    <a:pt x="524" y="602"/>
                  </a:lnTo>
                  <a:lnTo>
                    <a:pt x="524" y="603"/>
                  </a:lnTo>
                  <a:lnTo>
                    <a:pt x="523" y="603"/>
                  </a:lnTo>
                  <a:lnTo>
                    <a:pt x="523" y="604"/>
                  </a:lnTo>
                  <a:lnTo>
                    <a:pt x="522" y="604"/>
                  </a:lnTo>
                  <a:lnTo>
                    <a:pt x="522" y="605"/>
                  </a:lnTo>
                  <a:lnTo>
                    <a:pt x="522" y="606"/>
                  </a:lnTo>
                  <a:lnTo>
                    <a:pt x="521" y="606"/>
                  </a:lnTo>
                  <a:lnTo>
                    <a:pt x="522" y="607"/>
                  </a:lnTo>
                  <a:lnTo>
                    <a:pt x="522" y="608"/>
                  </a:lnTo>
                  <a:lnTo>
                    <a:pt x="521" y="613"/>
                  </a:lnTo>
                  <a:lnTo>
                    <a:pt x="513" y="606"/>
                  </a:lnTo>
                  <a:lnTo>
                    <a:pt x="511" y="585"/>
                  </a:lnTo>
                  <a:lnTo>
                    <a:pt x="501" y="563"/>
                  </a:lnTo>
                  <a:lnTo>
                    <a:pt x="482" y="536"/>
                  </a:lnTo>
                  <a:lnTo>
                    <a:pt x="496" y="531"/>
                  </a:lnTo>
                  <a:lnTo>
                    <a:pt x="507" y="512"/>
                  </a:lnTo>
                  <a:lnTo>
                    <a:pt x="511" y="496"/>
                  </a:lnTo>
                  <a:lnTo>
                    <a:pt x="510" y="496"/>
                  </a:lnTo>
                  <a:lnTo>
                    <a:pt x="509" y="496"/>
                  </a:lnTo>
                  <a:lnTo>
                    <a:pt x="508" y="496"/>
                  </a:lnTo>
                  <a:lnTo>
                    <a:pt x="507" y="496"/>
                  </a:lnTo>
                  <a:lnTo>
                    <a:pt x="506" y="496"/>
                  </a:lnTo>
                  <a:lnTo>
                    <a:pt x="505" y="496"/>
                  </a:lnTo>
                  <a:lnTo>
                    <a:pt x="504" y="495"/>
                  </a:lnTo>
                  <a:lnTo>
                    <a:pt x="503" y="495"/>
                  </a:lnTo>
                  <a:lnTo>
                    <a:pt x="501" y="495"/>
                  </a:lnTo>
                  <a:lnTo>
                    <a:pt x="500" y="495"/>
                  </a:lnTo>
                  <a:lnTo>
                    <a:pt x="499" y="495"/>
                  </a:lnTo>
                  <a:lnTo>
                    <a:pt x="498" y="495"/>
                  </a:lnTo>
                  <a:lnTo>
                    <a:pt x="497" y="496"/>
                  </a:lnTo>
                  <a:lnTo>
                    <a:pt x="496" y="496"/>
                  </a:lnTo>
                  <a:lnTo>
                    <a:pt x="495" y="496"/>
                  </a:lnTo>
                  <a:lnTo>
                    <a:pt x="495" y="497"/>
                  </a:lnTo>
                  <a:lnTo>
                    <a:pt x="494" y="498"/>
                  </a:lnTo>
                  <a:lnTo>
                    <a:pt x="493" y="499"/>
                  </a:lnTo>
                  <a:lnTo>
                    <a:pt x="492" y="498"/>
                  </a:lnTo>
                  <a:lnTo>
                    <a:pt x="491" y="498"/>
                  </a:lnTo>
                  <a:lnTo>
                    <a:pt x="490" y="497"/>
                  </a:lnTo>
                  <a:lnTo>
                    <a:pt x="489" y="497"/>
                  </a:lnTo>
                  <a:lnTo>
                    <a:pt x="488" y="496"/>
                  </a:lnTo>
                  <a:lnTo>
                    <a:pt x="487" y="496"/>
                  </a:lnTo>
                  <a:lnTo>
                    <a:pt x="486" y="496"/>
                  </a:lnTo>
                  <a:lnTo>
                    <a:pt x="485" y="495"/>
                  </a:lnTo>
                  <a:lnTo>
                    <a:pt x="484" y="495"/>
                  </a:lnTo>
                  <a:lnTo>
                    <a:pt x="483" y="495"/>
                  </a:lnTo>
                  <a:lnTo>
                    <a:pt x="482" y="495"/>
                  </a:lnTo>
                  <a:lnTo>
                    <a:pt x="480" y="496"/>
                  </a:lnTo>
                  <a:lnTo>
                    <a:pt x="479" y="496"/>
                  </a:lnTo>
                  <a:lnTo>
                    <a:pt x="478" y="496"/>
                  </a:lnTo>
                  <a:lnTo>
                    <a:pt x="476" y="496"/>
                  </a:lnTo>
                  <a:lnTo>
                    <a:pt x="475" y="496"/>
                  </a:lnTo>
                  <a:lnTo>
                    <a:pt x="474" y="497"/>
                  </a:lnTo>
                  <a:lnTo>
                    <a:pt x="473" y="497"/>
                  </a:lnTo>
                  <a:lnTo>
                    <a:pt x="473" y="496"/>
                  </a:lnTo>
                  <a:lnTo>
                    <a:pt x="472" y="496"/>
                  </a:lnTo>
                  <a:lnTo>
                    <a:pt x="471" y="497"/>
                  </a:lnTo>
                  <a:lnTo>
                    <a:pt x="471" y="496"/>
                  </a:lnTo>
                  <a:lnTo>
                    <a:pt x="470" y="496"/>
                  </a:lnTo>
                  <a:lnTo>
                    <a:pt x="468" y="496"/>
                  </a:lnTo>
                  <a:lnTo>
                    <a:pt x="459" y="492"/>
                  </a:lnTo>
                  <a:lnTo>
                    <a:pt x="458" y="491"/>
                  </a:lnTo>
                  <a:lnTo>
                    <a:pt x="460" y="476"/>
                  </a:lnTo>
                  <a:lnTo>
                    <a:pt x="434" y="464"/>
                  </a:lnTo>
                  <a:lnTo>
                    <a:pt x="403" y="452"/>
                  </a:lnTo>
                  <a:lnTo>
                    <a:pt x="380" y="446"/>
                  </a:lnTo>
                  <a:lnTo>
                    <a:pt x="355" y="447"/>
                  </a:lnTo>
                  <a:lnTo>
                    <a:pt x="336" y="447"/>
                  </a:lnTo>
                  <a:lnTo>
                    <a:pt x="313" y="442"/>
                  </a:lnTo>
                  <a:lnTo>
                    <a:pt x="313" y="441"/>
                  </a:lnTo>
                  <a:lnTo>
                    <a:pt x="313" y="440"/>
                  </a:lnTo>
                  <a:lnTo>
                    <a:pt x="312" y="440"/>
                  </a:lnTo>
                  <a:lnTo>
                    <a:pt x="313" y="437"/>
                  </a:lnTo>
                  <a:lnTo>
                    <a:pt x="312" y="433"/>
                  </a:lnTo>
                  <a:lnTo>
                    <a:pt x="311" y="433"/>
                  </a:lnTo>
                  <a:lnTo>
                    <a:pt x="312" y="431"/>
                  </a:lnTo>
                  <a:lnTo>
                    <a:pt x="311" y="429"/>
                  </a:lnTo>
                  <a:lnTo>
                    <a:pt x="310" y="428"/>
                  </a:lnTo>
                  <a:lnTo>
                    <a:pt x="309" y="428"/>
                  </a:lnTo>
                  <a:lnTo>
                    <a:pt x="309" y="426"/>
                  </a:lnTo>
                  <a:lnTo>
                    <a:pt x="308" y="426"/>
                  </a:lnTo>
                  <a:lnTo>
                    <a:pt x="307" y="427"/>
                  </a:lnTo>
                  <a:lnTo>
                    <a:pt x="307" y="426"/>
                  </a:lnTo>
                  <a:lnTo>
                    <a:pt x="304" y="425"/>
                  </a:lnTo>
                  <a:lnTo>
                    <a:pt x="301" y="423"/>
                  </a:lnTo>
                  <a:lnTo>
                    <a:pt x="301" y="424"/>
                  </a:lnTo>
                  <a:lnTo>
                    <a:pt x="300" y="424"/>
                  </a:lnTo>
                  <a:lnTo>
                    <a:pt x="300" y="422"/>
                  </a:lnTo>
                  <a:lnTo>
                    <a:pt x="299" y="422"/>
                  </a:lnTo>
                  <a:lnTo>
                    <a:pt x="298" y="423"/>
                  </a:lnTo>
                  <a:lnTo>
                    <a:pt x="297" y="423"/>
                  </a:lnTo>
                  <a:lnTo>
                    <a:pt x="297" y="422"/>
                  </a:lnTo>
                  <a:lnTo>
                    <a:pt x="297" y="421"/>
                  </a:lnTo>
                  <a:lnTo>
                    <a:pt x="297" y="420"/>
                  </a:lnTo>
                  <a:lnTo>
                    <a:pt x="297" y="419"/>
                  </a:lnTo>
                  <a:lnTo>
                    <a:pt x="296" y="419"/>
                  </a:lnTo>
                  <a:lnTo>
                    <a:pt x="295" y="420"/>
                  </a:lnTo>
                  <a:lnTo>
                    <a:pt x="294" y="419"/>
                  </a:lnTo>
                  <a:lnTo>
                    <a:pt x="295" y="418"/>
                  </a:lnTo>
                  <a:lnTo>
                    <a:pt x="296" y="418"/>
                  </a:lnTo>
                  <a:lnTo>
                    <a:pt x="295" y="417"/>
                  </a:lnTo>
                  <a:lnTo>
                    <a:pt x="292" y="416"/>
                  </a:lnTo>
                  <a:lnTo>
                    <a:pt x="291" y="414"/>
                  </a:lnTo>
                  <a:lnTo>
                    <a:pt x="290" y="413"/>
                  </a:lnTo>
                  <a:lnTo>
                    <a:pt x="289" y="413"/>
                  </a:lnTo>
                  <a:lnTo>
                    <a:pt x="288" y="411"/>
                  </a:lnTo>
                  <a:lnTo>
                    <a:pt x="287" y="411"/>
                  </a:lnTo>
                  <a:lnTo>
                    <a:pt x="286" y="410"/>
                  </a:lnTo>
                  <a:lnTo>
                    <a:pt x="286" y="408"/>
                  </a:lnTo>
                  <a:lnTo>
                    <a:pt x="285" y="408"/>
                  </a:lnTo>
                  <a:lnTo>
                    <a:pt x="285" y="410"/>
                  </a:lnTo>
                  <a:lnTo>
                    <a:pt x="284" y="408"/>
                  </a:lnTo>
                  <a:lnTo>
                    <a:pt x="283" y="408"/>
                  </a:lnTo>
                  <a:lnTo>
                    <a:pt x="282" y="407"/>
                  </a:lnTo>
                  <a:lnTo>
                    <a:pt x="281" y="407"/>
                  </a:lnTo>
                  <a:lnTo>
                    <a:pt x="281" y="406"/>
                  </a:lnTo>
                  <a:lnTo>
                    <a:pt x="281" y="405"/>
                  </a:lnTo>
                  <a:lnTo>
                    <a:pt x="281" y="404"/>
                  </a:lnTo>
                  <a:lnTo>
                    <a:pt x="280" y="404"/>
                  </a:lnTo>
                  <a:lnTo>
                    <a:pt x="280" y="405"/>
                  </a:lnTo>
                  <a:lnTo>
                    <a:pt x="279" y="405"/>
                  </a:lnTo>
                  <a:lnTo>
                    <a:pt x="279" y="404"/>
                  </a:lnTo>
                  <a:lnTo>
                    <a:pt x="278" y="404"/>
                  </a:lnTo>
                  <a:lnTo>
                    <a:pt x="278" y="403"/>
                  </a:lnTo>
                  <a:lnTo>
                    <a:pt x="275" y="403"/>
                  </a:lnTo>
                  <a:lnTo>
                    <a:pt x="274" y="403"/>
                  </a:lnTo>
                  <a:lnTo>
                    <a:pt x="272" y="403"/>
                  </a:lnTo>
                  <a:lnTo>
                    <a:pt x="271" y="402"/>
                  </a:lnTo>
                  <a:lnTo>
                    <a:pt x="270" y="402"/>
                  </a:lnTo>
                  <a:lnTo>
                    <a:pt x="269" y="402"/>
                  </a:lnTo>
                  <a:lnTo>
                    <a:pt x="267" y="401"/>
                  </a:lnTo>
                  <a:lnTo>
                    <a:pt x="264" y="402"/>
                  </a:lnTo>
                  <a:lnTo>
                    <a:pt x="261" y="401"/>
                  </a:lnTo>
                  <a:lnTo>
                    <a:pt x="261" y="399"/>
                  </a:lnTo>
                  <a:lnTo>
                    <a:pt x="260" y="399"/>
                  </a:lnTo>
                  <a:lnTo>
                    <a:pt x="258" y="401"/>
                  </a:lnTo>
                  <a:lnTo>
                    <a:pt x="256" y="400"/>
                  </a:lnTo>
                  <a:lnTo>
                    <a:pt x="255" y="400"/>
                  </a:lnTo>
                  <a:lnTo>
                    <a:pt x="255" y="399"/>
                  </a:lnTo>
                  <a:lnTo>
                    <a:pt x="254" y="399"/>
                  </a:lnTo>
                  <a:lnTo>
                    <a:pt x="253" y="400"/>
                  </a:lnTo>
                  <a:lnTo>
                    <a:pt x="250" y="399"/>
                  </a:lnTo>
                  <a:lnTo>
                    <a:pt x="249" y="400"/>
                  </a:lnTo>
                  <a:lnTo>
                    <a:pt x="247" y="400"/>
                  </a:lnTo>
                  <a:lnTo>
                    <a:pt x="247" y="399"/>
                  </a:lnTo>
                  <a:lnTo>
                    <a:pt x="247" y="398"/>
                  </a:lnTo>
                  <a:lnTo>
                    <a:pt x="246" y="399"/>
                  </a:lnTo>
                  <a:lnTo>
                    <a:pt x="244" y="398"/>
                  </a:lnTo>
                  <a:lnTo>
                    <a:pt x="243" y="397"/>
                  </a:lnTo>
                  <a:lnTo>
                    <a:pt x="242" y="397"/>
                  </a:lnTo>
                  <a:lnTo>
                    <a:pt x="241" y="398"/>
                  </a:lnTo>
                  <a:lnTo>
                    <a:pt x="240" y="396"/>
                  </a:lnTo>
                  <a:lnTo>
                    <a:pt x="237" y="398"/>
                  </a:lnTo>
                  <a:lnTo>
                    <a:pt x="236" y="397"/>
                  </a:lnTo>
                  <a:lnTo>
                    <a:pt x="236" y="395"/>
                  </a:lnTo>
                  <a:lnTo>
                    <a:pt x="235" y="395"/>
                  </a:lnTo>
                  <a:lnTo>
                    <a:pt x="233" y="396"/>
                  </a:lnTo>
                  <a:lnTo>
                    <a:pt x="232" y="395"/>
                  </a:lnTo>
                  <a:lnTo>
                    <a:pt x="231" y="395"/>
                  </a:lnTo>
                  <a:lnTo>
                    <a:pt x="230" y="396"/>
                  </a:lnTo>
                  <a:lnTo>
                    <a:pt x="230" y="395"/>
                  </a:lnTo>
                  <a:lnTo>
                    <a:pt x="229" y="395"/>
                  </a:lnTo>
                  <a:lnTo>
                    <a:pt x="229" y="396"/>
                  </a:lnTo>
                  <a:lnTo>
                    <a:pt x="229" y="395"/>
                  </a:lnTo>
                  <a:lnTo>
                    <a:pt x="225" y="395"/>
                  </a:lnTo>
                  <a:lnTo>
                    <a:pt x="223" y="396"/>
                  </a:lnTo>
                  <a:lnTo>
                    <a:pt x="223" y="395"/>
                  </a:lnTo>
                  <a:lnTo>
                    <a:pt x="225" y="395"/>
                  </a:lnTo>
                  <a:lnTo>
                    <a:pt x="224" y="393"/>
                  </a:lnTo>
                  <a:lnTo>
                    <a:pt x="224" y="392"/>
                  </a:lnTo>
                  <a:lnTo>
                    <a:pt x="223" y="392"/>
                  </a:lnTo>
                  <a:lnTo>
                    <a:pt x="222" y="392"/>
                  </a:lnTo>
                  <a:lnTo>
                    <a:pt x="221" y="393"/>
                  </a:lnTo>
                  <a:lnTo>
                    <a:pt x="220" y="392"/>
                  </a:lnTo>
                  <a:lnTo>
                    <a:pt x="219" y="391"/>
                  </a:lnTo>
                  <a:lnTo>
                    <a:pt x="219" y="390"/>
                  </a:lnTo>
                  <a:lnTo>
                    <a:pt x="219" y="388"/>
                  </a:lnTo>
                  <a:lnTo>
                    <a:pt x="213" y="383"/>
                  </a:lnTo>
                  <a:lnTo>
                    <a:pt x="212" y="381"/>
                  </a:lnTo>
                  <a:lnTo>
                    <a:pt x="211" y="381"/>
                  </a:lnTo>
                  <a:lnTo>
                    <a:pt x="210" y="380"/>
                  </a:lnTo>
                  <a:lnTo>
                    <a:pt x="208" y="379"/>
                  </a:lnTo>
                  <a:lnTo>
                    <a:pt x="207" y="377"/>
                  </a:lnTo>
                  <a:lnTo>
                    <a:pt x="209" y="376"/>
                  </a:lnTo>
                  <a:lnTo>
                    <a:pt x="209" y="375"/>
                  </a:lnTo>
                  <a:lnTo>
                    <a:pt x="208" y="374"/>
                  </a:lnTo>
                  <a:lnTo>
                    <a:pt x="206" y="374"/>
                  </a:lnTo>
                  <a:lnTo>
                    <a:pt x="205" y="373"/>
                  </a:lnTo>
                  <a:lnTo>
                    <a:pt x="205" y="371"/>
                  </a:lnTo>
                  <a:lnTo>
                    <a:pt x="202" y="370"/>
                  </a:lnTo>
                  <a:lnTo>
                    <a:pt x="200" y="369"/>
                  </a:lnTo>
                  <a:lnTo>
                    <a:pt x="199" y="369"/>
                  </a:lnTo>
                  <a:lnTo>
                    <a:pt x="199" y="370"/>
                  </a:lnTo>
                  <a:lnTo>
                    <a:pt x="198" y="370"/>
                  </a:lnTo>
                  <a:lnTo>
                    <a:pt x="196" y="368"/>
                  </a:lnTo>
                  <a:lnTo>
                    <a:pt x="195" y="368"/>
                  </a:lnTo>
                  <a:lnTo>
                    <a:pt x="193" y="369"/>
                  </a:lnTo>
                  <a:lnTo>
                    <a:pt x="192" y="368"/>
                  </a:lnTo>
                  <a:lnTo>
                    <a:pt x="190" y="367"/>
                  </a:lnTo>
                  <a:lnTo>
                    <a:pt x="189" y="367"/>
                  </a:lnTo>
                  <a:lnTo>
                    <a:pt x="187" y="368"/>
                  </a:lnTo>
                  <a:lnTo>
                    <a:pt x="184" y="367"/>
                  </a:lnTo>
                  <a:lnTo>
                    <a:pt x="180" y="368"/>
                  </a:lnTo>
                  <a:lnTo>
                    <a:pt x="179" y="365"/>
                  </a:lnTo>
                  <a:lnTo>
                    <a:pt x="176" y="365"/>
                  </a:lnTo>
                  <a:lnTo>
                    <a:pt x="175" y="365"/>
                  </a:lnTo>
                  <a:lnTo>
                    <a:pt x="174" y="365"/>
                  </a:lnTo>
                  <a:lnTo>
                    <a:pt x="173" y="365"/>
                  </a:lnTo>
                  <a:lnTo>
                    <a:pt x="172" y="365"/>
                  </a:lnTo>
                  <a:lnTo>
                    <a:pt x="172" y="364"/>
                  </a:lnTo>
                  <a:lnTo>
                    <a:pt x="171" y="364"/>
                  </a:lnTo>
                  <a:lnTo>
                    <a:pt x="164" y="366"/>
                  </a:lnTo>
                  <a:lnTo>
                    <a:pt x="164" y="367"/>
                  </a:lnTo>
                  <a:lnTo>
                    <a:pt x="163" y="367"/>
                  </a:lnTo>
                  <a:lnTo>
                    <a:pt x="162" y="368"/>
                  </a:lnTo>
                  <a:lnTo>
                    <a:pt x="161" y="368"/>
                  </a:lnTo>
                  <a:lnTo>
                    <a:pt x="161" y="370"/>
                  </a:lnTo>
                  <a:lnTo>
                    <a:pt x="160" y="369"/>
                  </a:lnTo>
                  <a:lnTo>
                    <a:pt x="159" y="369"/>
                  </a:lnTo>
                  <a:lnTo>
                    <a:pt x="157" y="370"/>
                  </a:lnTo>
                  <a:lnTo>
                    <a:pt x="157" y="369"/>
                  </a:lnTo>
                  <a:lnTo>
                    <a:pt x="157" y="368"/>
                  </a:lnTo>
                  <a:lnTo>
                    <a:pt x="157" y="367"/>
                  </a:lnTo>
                  <a:lnTo>
                    <a:pt x="156" y="367"/>
                  </a:lnTo>
                  <a:lnTo>
                    <a:pt x="156" y="368"/>
                  </a:lnTo>
                  <a:lnTo>
                    <a:pt x="156" y="369"/>
                  </a:lnTo>
                  <a:lnTo>
                    <a:pt x="155" y="369"/>
                  </a:lnTo>
                  <a:lnTo>
                    <a:pt x="155" y="370"/>
                  </a:lnTo>
                  <a:lnTo>
                    <a:pt x="154" y="370"/>
                  </a:lnTo>
                  <a:lnTo>
                    <a:pt x="152" y="371"/>
                  </a:lnTo>
                  <a:lnTo>
                    <a:pt x="152" y="370"/>
                  </a:lnTo>
                  <a:lnTo>
                    <a:pt x="151" y="370"/>
                  </a:lnTo>
                  <a:lnTo>
                    <a:pt x="150" y="370"/>
                  </a:lnTo>
                  <a:lnTo>
                    <a:pt x="150" y="371"/>
                  </a:lnTo>
                  <a:lnTo>
                    <a:pt x="149" y="371"/>
                  </a:lnTo>
                  <a:lnTo>
                    <a:pt x="149" y="372"/>
                  </a:lnTo>
                  <a:lnTo>
                    <a:pt x="149" y="373"/>
                  </a:lnTo>
                  <a:lnTo>
                    <a:pt x="148" y="375"/>
                  </a:lnTo>
                  <a:lnTo>
                    <a:pt x="147" y="375"/>
                  </a:lnTo>
                  <a:lnTo>
                    <a:pt x="146" y="377"/>
                  </a:lnTo>
                  <a:lnTo>
                    <a:pt x="143" y="377"/>
                  </a:lnTo>
                  <a:lnTo>
                    <a:pt x="142" y="377"/>
                  </a:lnTo>
                  <a:lnTo>
                    <a:pt x="141" y="376"/>
                  </a:lnTo>
                  <a:lnTo>
                    <a:pt x="140" y="376"/>
                  </a:lnTo>
                  <a:lnTo>
                    <a:pt x="139" y="375"/>
                  </a:lnTo>
                  <a:lnTo>
                    <a:pt x="138" y="375"/>
                  </a:lnTo>
                  <a:lnTo>
                    <a:pt x="138" y="374"/>
                  </a:lnTo>
                  <a:lnTo>
                    <a:pt x="138" y="373"/>
                  </a:lnTo>
                  <a:lnTo>
                    <a:pt x="137" y="373"/>
                  </a:lnTo>
                  <a:lnTo>
                    <a:pt x="137" y="372"/>
                  </a:lnTo>
                  <a:lnTo>
                    <a:pt x="137" y="371"/>
                  </a:lnTo>
                  <a:lnTo>
                    <a:pt x="137" y="370"/>
                  </a:lnTo>
                  <a:lnTo>
                    <a:pt x="136" y="370"/>
                  </a:lnTo>
                  <a:lnTo>
                    <a:pt x="136" y="369"/>
                  </a:lnTo>
                  <a:lnTo>
                    <a:pt x="135" y="369"/>
                  </a:lnTo>
                  <a:lnTo>
                    <a:pt x="135" y="368"/>
                  </a:lnTo>
                  <a:lnTo>
                    <a:pt x="134" y="368"/>
                  </a:lnTo>
                  <a:lnTo>
                    <a:pt x="133" y="368"/>
                  </a:lnTo>
                  <a:lnTo>
                    <a:pt x="132" y="367"/>
                  </a:lnTo>
                  <a:lnTo>
                    <a:pt x="130" y="366"/>
                  </a:lnTo>
                  <a:lnTo>
                    <a:pt x="42" y="366"/>
                  </a:lnTo>
                  <a:lnTo>
                    <a:pt x="42" y="367"/>
                  </a:lnTo>
                  <a:lnTo>
                    <a:pt x="41" y="368"/>
                  </a:lnTo>
                  <a:lnTo>
                    <a:pt x="40" y="367"/>
                  </a:lnTo>
                  <a:lnTo>
                    <a:pt x="40" y="368"/>
                  </a:lnTo>
                  <a:lnTo>
                    <a:pt x="39" y="368"/>
                  </a:lnTo>
                  <a:lnTo>
                    <a:pt x="39" y="367"/>
                  </a:lnTo>
                  <a:lnTo>
                    <a:pt x="39" y="366"/>
                  </a:lnTo>
                  <a:lnTo>
                    <a:pt x="39" y="297"/>
                  </a:lnTo>
                  <a:lnTo>
                    <a:pt x="38" y="297"/>
                  </a:lnTo>
                  <a:lnTo>
                    <a:pt x="38" y="296"/>
                  </a:lnTo>
                  <a:lnTo>
                    <a:pt x="37" y="296"/>
                  </a:lnTo>
                  <a:lnTo>
                    <a:pt x="36" y="294"/>
                  </a:lnTo>
                  <a:lnTo>
                    <a:pt x="36" y="293"/>
                  </a:lnTo>
                  <a:lnTo>
                    <a:pt x="36" y="292"/>
                  </a:lnTo>
                  <a:lnTo>
                    <a:pt x="35" y="290"/>
                  </a:lnTo>
                  <a:lnTo>
                    <a:pt x="34" y="290"/>
                  </a:lnTo>
                  <a:lnTo>
                    <a:pt x="33" y="289"/>
                  </a:lnTo>
                  <a:lnTo>
                    <a:pt x="31" y="288"/>
                  </a:lnTo>
                  <a:lnTo>
                    <a:pt x="30" y="287"/>
                  </a:lnTo>
                  <a:lnTo>
                    <a:pt x="29" y="287"/>
                  </a:lnTo>
                  <a:lnTo>
                    <a:pt x="27" y="286"/>
                  </a:lnTo>
                  <a:lnTo>
                    <a:pt x="27" y="284"/>
                  </a:lnTo>
                  <a:lnTo>
                    <a:pt x="26" y="284"/>
                  </a:lnTo>
                  <a:lnTo>
                    <a:pt x="26" y="283"/>
                  </a:lnTo>
                  <a:lnTo>
                    <a:pt x="27" y="282"/>
                  </a:lnTo>
                  <a:lnTo>
                    <a:pt x="27" y="281"/>
                  </a:lnTo>
                  <a:lnTo>
                    <a:pt x="29" y="280"/>
                  </a:lnTo>
                  <a:lnTo>
                    <a:pt x="29" y="279"/>
                  </a:lnTo>
                  <a:lnTo>
                    <a:pt x="30" y="279"/>
                  </a:lnTo>
                  <a:lnTo>
                    <a:pt x="30" y="278"/>
                  </a:lnTo>
                  <a:lnTo>
                    <a:pt x="31" y="277"/>
                  </a:lnTo>
                  <a:lnTo>
                    <a:pt x="31" y="276"/>
                  </a:lnTo>
                  <a:lnTo>
                    <a:pt x="31" y="275"/>
                  </a:lnTo>
                  <a:lnTo>
                    <a:pt x="31" y="274"/>
                  </a:lnTo>
                  <a:lnTo>
                    <a:pt x="32" y="274"/>
                  </a:lnTo>
                  <a:lnTo>
                    <a:pt x="32" y="273"/>
                  </a:lnTo>
                  <a:lnTo>
                    <a:pt x="32" y="272"/>
                  </a:lnTo>
                  <a:lnTo>
                    <a:pt x="33" y="271"/>
                  </a:lnTo>
                  <a:lnTo>
                    <a:pt x="33" y="270"/>
                  </a:lnTo>
                  <a:lnTo>
                    <a:pt x="32" y="270"/>
                  </a:lnTo>
                  <a:lnTo>
                    <a:pt x="32" y="269"/>
                  </a:lnTo>
                  <a:lnTo>
                    <a:pt x="31" y="268"/>
                  </a:lnTo>
                  <a:lnTo>
                    <a:pt x="31" y="267"/>
                  </a:lnTo>
                  <a:lnTo>
                    <a:pt x="30" y="267"/>
                  </a:lnTo>
                  <a:lnTo>
                    <a:pt x="30" y="266"/>
                  </a:lnTo>
                  <a:lnTo>
                    <a:pt x="29" y="265"/>
                  </a:lnTo>
                  <a:lnTo>
                    <a:pt x="29" y="264"/>
                  </a:lnTo>
                  <a:lnTo>
                    <a:pt x="29" y="263"/>
                  </a:lnTo>
                  <a:lnTo>
                    <a:pt x="29" y="262"/>
                  </a:lnTo>
                  <a:lnTo>
                    <a:pt x="29" y="261"/>
                  </a:lnTo>
                  <a:lnTo>
                    <a:pt x="29" y="259"/>
                  </a:lnTo>
                  <a:lnTo>
                    <a:pt x="30" y="258"/>
                  </a:lnTo>
                  <a:lnTo>
                    <a:pt x="30" y="257"/>
                  </a:lnTo>
                  <a:lnTo>
                    <a:pt x="30" y="255"/>
                  </a:lnTo>
                  <a:lnTo>
                    <a:pt x="30" y="254"/>
                  </a:lnTo>
                  <a:lnTo>
                    <a:pt x="29" y="254"/>
                  </a:lnTo>
                  <a:lnTo>
                    <a:pt x="29" y="253"/>
                  </a:lnTo>
                  <a:lnTo>
                    <a:pt x="29" y="252"/>
                  </a:lnTo>
                  <a:lnTo>
                    <a:pt x="29" y="251"/>
                  </a:lnTo>
                  <a:lnTo>
                    <a:pt x="27" y="250"/>
                  </a:lnTo>
                  <a:lnTo>
                    <a:pt x="27" y="249"/>
                  </a:lnTo>
                  <a:lnTo>
                    <a:pt x="27" y="248"/>
                  </a:lnTo>
                  <a:lnTo>
                    <a:pt x="29" y="247"/>
                  </a:lnTo>
                  <a:lnTo>
                    <a:pt x="27" y="246"/>
                  </a:lnTo>
                  <a:lnTo>
                    <a:pt x="27" y="245"/>
                  </a:lnTo>
                  <a:lnTo>
                    <a:pt x="27" y="244"/>
                  </a:lnTo>
                  <a:lnTo>
                    <a:pt x="26" y="243"/>
                  </a:lnTo>
                  <a:lnTo>
                    <a:pt x="26" y="242"/>
                  </a:lnTo>
                  <a:lnTo>
                    <a:pt x="25" y="242"/>
                  </a:lnTo>
                  <a:lnTo>
                    <a:pt x="24" y="241"/>
                  </a:lnTo>
                  <a:lnTo>
                    <a:pt x="23" y="241"/>
                  </a:lnTo>
                  <a:lnTo>
                    <a:pt x="22" y="240"/>
                  </a:lnTo>
                  <a:lnTo>
                    <a:pt x="21" y="239"/>
                  </a:lnTo>
                  <a:lnTo>
                    <a:pt x="20" y="238"/>
                  </a:lnTo>
                  <a:lnTo>
                    <a:pt x="19" y="238"/>
                  </a:lnTo>
                  <a:lnTo>
                    <a:pt x="18" y="237"/>
                  </a:lnTo>
                  <a:lnTo>
                    <a:pt x="17" y="237"/>
                  </a:lnTo>
                  <a:lnTo>
                    <a:pt x="17" y="236"/>
                  </a:lnTo>
                  <a:lnTo>
                    <a:pt x="16" y="236"/>
                  </a:lnTo>
                  <a:lnTo>
                    <a:pt x="15" y="234"/>
                  </a:lnTo>
                  <a:lnTo>
                    <a:pt x="15" y="233"/>
                  </a:lnTo>
                  <a:lnTo>
                    <a:pt x="15" y="232"/>
                  </a:lnTo>
                  <a:lnTo>
                    <a:pt x="14" y="232"/>
                  </a:lnTo>
                  <a:lnTo>
                    <a:pt x="13" y="231"/>
                  </a:lnTo>
                  <a:lnTo>
                    <a:pt x="12" y="230"/>
                  </a:lnTo>
                  <a:lnTo>
                    <a:pt x="11" y="230"/>
                  </a:lnTo>
                  <a:lnTo>
                    <a:pt x="11" y="229"/>
                  </a:lnTo>
                  <a:lnTo>
                    <a:pt x="10" y="228"/>
                  </a:lnTo>
                  <a:lnTo>
                    <a:pt x="10" y="227"/>
                  </a:lnTo>
                  <a:lnTo>
                    <a:pt x="10" y="226"/>
                  </a:lnTo>
                  <a:lnTo>
                    <a:pt x="10" y="225"/>
                  </a:lnTo>
                  <a:lnTo>
                    <a:pt x="9" y="225"/>
                  </a:lnTo>
                  <a:lnTo>
                    <a:pt x="9" y="224"/>
                  </a:lnTo>
                  <a:lnTo>
                    <a:pt x="8" y="223"/>
                  </a:lnTo>
                  <a:lnTo>
                    <a:pt x="8" y="222"/>
                  </a:lnTo>
                  <a:lnTo>
                    <a:pt x="7" y="221"/>
                  </a:lnTo>
                  <a:lnTo>
                    <a:pt x="7" y="220"/>
                  </a:lnTo>
                  <a:lnTo>
                    <a:pt x="8" y="219"/>
                  </a:lnTo>
                  <a:lnTo>
                    <a:pt x="8" y="218"/>
                  </a:lnTo>
                  <a:lnTo>
                    <a:pt x="8" y="217"/>
                  </a:lnTo>
                  <a:lnTo>
                    <a:pt x="7" y="216"/>
                  </a:lnTo>
                  <a:lnTo>
                    <a:pt x="7" y="215"/>
                  </a:lnTo>
                  <a:lnTo>
                    <a:pt x="7" y="214"/>
                  </a:lnTo>
                  <a:lnTo>
                    <a:pt x="6" y="213"/>
                  </a:lnTo>
                  <a:lnTo>
                    <a:pt x="5" y="212"/>
                  </a:lnTo>
                  <a:lnTo>
                    <a:pt x="5" y="211"/>
                  </a:lnTo>
                  <a:lnTo>
                    <a:pt x="4" y="211"/>
                  </a:lnTo>
                  <a:lnTo>
                    <a:pt x="4" y="209"/>
                  </a:lnTo>
                  <a:lnTo>
                    <a:pt x="4" y="208"/>
                  </a:lnTo>
                  <a:lnTo>
                    <a:pt x="2" y="207"/>
                  </a:lnTo>
                  <a:lnTo>
                    <a:pt x="2" y="206"/>
                  </a:lnTo>
                  <a:lnTo>
                    <a:pt x="2" y="205"/>
                  </a:lnTo>
                  <a:lnTo>
                    <a:pt x="2" y="204"/>
                  </a:lnTo>
                  <a:lnTo>
                    <a:pt x="2" y="203"/>
                  </a:lnTo>
                  <a:lnTo>
                    <a:pt x="2" y="202"/>
                  </a:lnTo>
                  <a:lnTo>
                    <a:pt x="1" y="202"/>
                  </a:lnTo>
                  <a:lnTo>
                    <a:pt x="1" y="201"/>
                  </a:lnTo>
                  <a:lnTo>
                    <a:pt x="1" y="200"/>
                  </a:lnTo>
                  <a:lnTo>
                    <a:pt x="1" y="199"/>
                  </a:lnTo>
                  <a:lnTo>
                    <a:pt x="1" y="198"/>
                  </a:lnTo>
                  <a:lnTo>
                    <a:pt x="1" y="197"/>
                  </a:lnTo>
                  <a:lnTo>
                    <a:pt x="1" y="195"/>
                  </a:lnTo>
                  <a:lnTo>
                    <a:pt x="1" y="194"/>
                  </a:lnTo>
                  <a:lnTo>
                    <a:pt x="1" y="193"/>
                  </a:lnTo>
                  <a:lnTo>
                    <a:pt x="1" y="192"/>
                  </a:lnTo>
                  <a:lnTo>
                    <a:pt x="1" y="191"/>
                  </a:lnTo>
                  <a:lnTo>
                    <a:pt x="1" y="190"/>
                  </a:lnTo>
                  <a:lnTo>
                    <a:pt x="2" y="189"/>
                  </a:lnTo>
                  <a:lnTo>
                    <a:pt x="1" y="188"/>
                  </a:lnTo>
                  <a:lnTo>
                    <a:pt x="1" y="187"/>
                  </a:lnTo>
                  <a:lnTo>
                    <a:pt x="1" y="186"/>
                  </a:lnTo>
                  <a:lnTo>
                    <a:pt x="0" y="184"/>
                  </a:lnTo>
                  <a:lnTo>
                    <a:pt x="0" y="183"/>
                  </a:lnTo>
                  <a:lnTo>
                    <a:pt x="0" y="182"/>
                  </a:lnTo>
                  <a:lnTo>
                    <a:pt x="0" y="181"/>
                  </a:lnTo>
                  <a:lnTo>
                    <a:pt x="0" y="179"/>
                  </a:lnTo>
                  <a:lnTo>
                    <a:pt x="0" y="178"/>
                  </a:lnTo>
                  <a:lnTo>
                    <a:pt x="4" y="178"/>
                  </a:lnTo>
                  <a:lnTo>
                    <a:pt x="8" y="178"/>
                  </a:lnTo>
                  <a:lnTo>
                    <a:pt x="11" y="177"/>
                  </a:lnTo>
                  <a:lnTo>
                    <a:pt x="14" y="177"/>
                  </a:lnTo>
                  <a:lnTo>
                    <a:pt x="17" y="177"/>
                  </a:lnTo>
                  <a:lnTo>
                    <a:pt x="21" y="176"/>
                  </a:lnTo>
                  <a:lnTo>
                    <a:pt x="24" y="176"/>
                  </a:lnTo>
                  <a:lnTo>
                    <a:pt x="25" y="175"/>
                  </a:lnTo>
                  <a:lnTo>
                    <a:pt x="30" y="173"/>
                  </a:lnTo>
                  <a:lnTo>
                    <a:pt x="33" y="172"/>
                  </a:lnTo>
                  <a:lnTo>
                    <a:pt x="36" y="170"/>
                  </a:lnTo>
                  <a:lnTo>
                    <a:pt x="40" y="168"/>
                  </a:lnTo>
                  <a:lnTo>
                    <a:pt x="43" y="167"/>
                  </a:lnTo>
                  <a:lnTo>
                    <a:pt x="46" y="165"/>
                  </a:lnTo>
                  <a:lnTo>
                    <a:pt x="50" y="163"/>
                  </a:lnTo>
                  <a:lnTo>
                    <a:pt x="52" y="162"/>
                  </a:lnTo>
                  <a:lnTo>
                    <a:pt x="54" y="161"/>
                  </a:lnTo>
                  <a:lnTo>
                    <a:pt x="55" y="161"/>
                  </a:lnTo>
                  <a:lnTo>
                    <a:pt x="58" y="159"/>
                  </a:lnTo>
                  <a:lnTo>
                    <a:pt x="62" y="158"/>
                  </a:lnTo>
                  <a:lnTo>
                    <a:pt x="65" y="157"/>
                  </a:lnTo>
                  <a:lnTo>
                    <a:pt x="68" y="155"/>
                  </a:lnTo>
                  <a:lnTo>
                    <a:pt x="71" y="154"/>
                  </a:lnTo>
                  <a:lnTo>
                    <a:pt x="75" y="153"/>
                  </a:lnTo>
                  <a:lnTo>
                    <a:pt x="79" y="152"/>
                  </a:lnTo>
                  <a:lnTo>
                    <a:pt x="82" y="151"/>
                  </a:lnTo>
                  <a:lnTo>
                    <a:pt x="86" y="150"/>
                  </a:lnTo>
                  <a:lnTo>
                    <a:pt x="89" y="148"/>
                  </a:lnTo>
                  <a:lnTo>
                    <a:pt x="92" y="147"/>
                  </a:lnTo>
                  <a:lnTo>
                    <a:pt x="96" y="146"/>
                  </a:lnTo>
                  <a:lnTo>
                    <a:pt x="99" y="145"/>
                  </a:lnTo>
                  <a:lnTo>
                    <a:pt x="102" y="144"/>
                  </a:lnTo>
                  <a:lnTo>
                    <a:pt x="106" y="143"/>
                  </a:lnTo>
                  <a:lnTo>
                    <a:pt x="110" y="142"/>
                  </a:lnTo>
                  <a:lnTo>
                    <a:pt x="110" y="141"/>
                  </a:lnTo>
                  <a:lnTo>
                    <a:pt x="111" y="141"/>
                  </a:lnTo>
                  <a:lnTo>
                    <a:pt x="112" y="141"/>
                  </a:lnTo>
                  <a:lnTo>
                    <a:pt x="113" y="140"/>
                  </a:lnTo>
                  <a:lnTo>
                    <a:pt x="114" y="140"/>
                  </a:lnTo>
                  <a:lnTo>
                    <a:pt x="115" y="139"/>
                  </a:lnTo>
                  <a:lnTo>
                    <a:pt x="116" y="139"/>
                  </a:lnTo>
                  <a:lnTo>
                    <a:pt x="117" y="139"/>
                  </a:lnTo>
                  <a:lnTo>
                    <a:pt x="118" y="138"/>
                  </a:lnTo>
                  <a:lnTo>
                    <a:pt x="119" y="138"/>
                  </a:lnTo>
                  <a:lnTo>
                    <a:pt x="120" y="138"/>
                  </a:lnTo>
                  <a:lnTo>
                    <a:pt x="121" y="138"/>
                  </a:lnTo>
                  <a:lnTo>
                    <a:pt x="122" y="137"/>
                  </a:lnTo>
                  <a:lnTo>
                    <a:pt x="123" y="137"/>
                  </a:lnTo>
                  <a:lnTo>
                    <a:pt x="124" y="137"/>
                  </a:lnTo>
                  <a:lnTo>
                    <a:pt x="125" y="137"/>
                  </a:lnTo>
                  <a:lnTo>
                    <a:pt x="126" y="137"/>
                  </a:lnTo>
                  <a:lnTo>
                    <a:pt x="127" y="137"/>
                  </a:lnTo>
                  <a:lnTo>
                    <a:pt x="129" y="137"/>
                  </a:lnTo>
                  <a:lnTo>
                    <a:pt x="130" y="136"/>
                  </a:lnTo>
                  <a:lnTo>
                    <a:pt x="131" y="136"/>
                  </a:lnTo>
                  <a:lnTo>
                    <a:pt x="132" y="136"/>
                  </a:lnTo>
                  <a:lnTo>
                    <a:pt x="133" y="136"/>
                  </a:lnTo>
                  <a:lnTo>
                    <a:pt x="134" y="136"/>
                  </a:lnTo>
                  <a:lnTo>
                    <a:pt x="135" y="136"/>
                  </a:lnTo>
                  <a:lnTo>
                    <a:pt x="136" y="134"/>
                  </a:lnTo>
                  <a:lnTo>
                    <a:pt x="137" y="134"/>
                  </a:lnTo>
                  <a:lnTo>
                    <a:pt x="138" y="134"/>
                  </a:lnTo>
                  <a:lnTo>
                    <a:pt x="139" y="134"/>
                  </a:lnTo>
                  <a:lnTo>
                    <a:pt x="140" y="133"/>
                  </a:lnTo>
                  <a:lnTo>
                    <a:pt x="141" y="133"/>
                  </a:lnTo>
                  <a:lnTo>
                    <a:pt x="142" y="133"/>
                  </a:lnTo>
                  <a:lnTo>
                    <a:pt x="143" y="132"/>
                  </a:lnTo>
                  <a:lnTo>
                    <a:pt x="144" y="132"/>
                  </a:lnTo>
                  <a:lnTo>
                    <a:pt x="145" y="132"/>
                  </a:lnTo>
                  <a:lnTo>
                    <a:pt x="146" y="131"/>
                  </a:lnTo>
                  <a:lnTo>
                    <a:pt x="147" y="131"/>
                  </a:lnTo>
                  <a:lnTo>
                    <a:pt x="148" y="131"/>
                  </a:lnTo>
                  <a:lnTo>
                    <a:pt x="149" y="131"/>
                  </a:lnTo>
                  <a:lnTo>
                    <a:pt x="150" y="130"/>
                  </a:lnTo>
                  <a:lnTo>
                    <a:pt x="151" y="130"/>
                  </a:lnTo>
                  <a:lnTo>
                    <a:pt x="152" y="130"/>
                  </a:lnTo>
                  <a:lnTo>
                    <a:pt x="154" y="130"/>
                  </a:lnTo>
                  <a:lnTo>
                    <a:pt x="155" y="129"/>
                  </a:lnTo>
                  <a:lnTo>
                    <a:pt x="156" y="129"/>
                  </a:lnTo>
                  <a:lnTo>
                    <a:pt x="157" y="129"/>
                  </a:lnTo>
                  <a:lnTo>
                    <a:pt x="158" y="129"/>
                  </a:lnTo>
                  <a:lnTo>
                    <a:pt x="159" y="129"/>
                  </a:lnTo>
                  <a:lnTo>
                    <a:pt x="160" y="129"/>
                  </a:lnTo>
                  <a:lnTo>
                    <a:pt x="161" y="129"/>
                  </a:lnTo>
                  <a:lnTo>
                    <a:pt x="162" y="129"/>
                  </a:lnTo>
                  <a:lnTo>
                    <a:pt x="163" y="129"/>
                  </a:lnTo>
                  <a:lnTo>
                    <a:pt x="164" y="128"/>
                  </a:lnTo>
                  <a:lnTo>
                    <a:pt x="165" y="128"/>
                  </a:lnTo>
                  <a:lnTo>
                    <a:pt x="166" y="128"/>
                  </a:lnTo>
                  <a:lnTo>
                    <a:pt x="167" y="128"/>
                  </a:lnTo>
                  <a:lnTo>
                    <a:pt x="168" y="128"/>
                  </a:lnTo>
                  <a:lnTo>
                    <a:pt x="169" y="127"/>
                  </a:lnTo>
                  <a:lnTo>
                    <a:pt x="170" y="127"/>
                  </a:lnTo>
                  <a:lnTo>
                    <a:pt x="171" y="127"/>
                  </a:lnTo>
                  <a:lnTo>
                    <a:pt x="172" y="127"/>
                  </a:lnTo>
                  <a:lnTo>
                    <a:pt x="173" y="126"/>
                  </a:lnTo>
                  <a:lnTo>
                    <a:pt x="174" y="126"/>
                  </a:lnTo>
                  <a:lnTo>
                    <a:pt x="175" y="126"/>
                  </a:lnTo>
                  <a:lnTo>
                    <a:pt x="177" y="125"/>
                  </a:lnTo>
                  <a:lnTo>
                    <a:pt x="179" y="125"/>
                  </a:lnTo>
                  <a:lnTo>
                    <a:pt x="180" y="125"/>
                  </a:lnTo>
                  <a:lnTo>
                    <a:pt x="181" y="124"/>
                  </a:lnTo>
                  <a:lnTo>
                    <a:pt x="182" y="124"/>
                  </a:lnTo>
                  <a:lnTo>
                    <a:pt x="183" y="124"/>
                  </a:lnTo>
                  <a:lnTo>
                    <a:pt x="184" y="124"/>
                  </a:lnTo>
                  <a:lnTo>
                    <a:pt x="185" y="124"/>
                  </a:lnTo>
                  <a:lnTo>
                    <a:pt x="186" y="124"/>
                  </a:lnTo>
                  <a:lnTo>
                    <a:pt x="187" y="123"/>
                  </a:lnTo>
                  <a:lnTo>
                    <a:pt x="188" y="123"/>
                  </a:lnTo>
                  <a:lnTo>
                    <a:pt x="189" y="123"/>
                  </a:lnTo>
                  <a:lnTo>
                    <a:pt x="190" y="123"/>
                  </a:lnTo>
                  <a:lnTo>
                    <a:pt x="191" y="123"/>
                  </a:lnTo>
                  <a:lnTo>
                    <a:pt x="192" y="123"/>
                  </a:lnTo>
                  <a:lnTo>
                    <a:pt x="193" y="122"/>
                  </a:lnTo>
                  <a:lnTo>
                    <a:pt x="194" y="122"/>
                  </a:lnTo>
                  <a:lnTo>
                    <a:pt x="195" y="122"/>
                  </a:lnTo>
                  <a:lnTo>
                    <a:pt x="196" y="122"/>
                  </a:lnTo>
                  <a:lnTo>
                    <a:pt x="197" y="121"/>
                  </a:lnTo>
                  <a:lnTo>
                    <a:pt x="198" y="121"/>
                  </a:lnTo>
                  <a:lnTo>
                    <a:pt x="199" y="121"/>
                  </a:lnTo>
                  <a:lnTo>
                    <a:pt x="200" y="121"/>
                  </a:lnTo>
                  <a:lnTo>
                    <a:pt x="201" y="120"/>
                  </a:lnTo>
                  <a:lnTo>
                    <a:pt x="202" y="120"/>
                  </a:lnTo>
                  <a:lnTo>
                    <a:pt x="204" y="120"/>
                  </a:lnTo>
                  <a:lnTo>
                    <a:pt x="205" y="120"/>
                  </a:lnTo>
                  <a:lnTo>
                    <a:pt x="206" y="119"/>
                  </a:lnTo>
                  <a:lnTo>
                    <a:pt x="207" y="119"/>
                  </a:lnTo>
                  <a:lnTo>
                    <a:pt x="208" y="119"/>
                  </a:lnTo>
                  <a:lnTo>
                    <a:pt x="209" y="118"/>
                  </a:lnTo>
                  <a:lnTo>
                    <a:pt x="210" y="118"/>
                  </a:lnTo>
                  <a:lnTo>
                    <a:pt x="211" y="118"/>
                  </a:lnTo>
                  <a:lnTo>
                    <a:pt x="212" y="118"/>
                  </a:lnTo>
                  <a:lnTo>
                    <a:pt x="213" y="117"/>
                  </a:lnTo>
                  <a:lnTo>
                    <a:pt x="214" y="117"/>
                  </a:lnTo>
                  <a:lnTo>
                    <a:pt x="215" y="117"/>
                  </a:lnTo>
                  <a:lnTo>
                    <a:pt x="216" y="117"/>
                  </a:lnTo>
                  <a:lnTo>
                    <a:pt x="217" y="116"/>
                  </a:lnTo>
                  <a:lnTo>
                    <a:pt x="218" y="116"/>
                  </a:lnTo>
                  <a:lnTo>
                    <a:pt x="219" y="116"/>
                  </a:lnTo>
                  <a:lnTo>
                    <a:pt x="220" y="116"/>
                  </a:lnTo>
                  <a:lnTo>
                    <a:pt x="221" y="115"/>
                  </a:lnTo>
                  <a:lnTo>
                    <a:pt x="222" y="115"/>
                  </a:lnTo>
                  <a:lnTo>
                    <a:pt x="223" y="115"/>
                  </a:lnTo>
                  <a:lnTo>
                    <a:pt x="224" y="115"/>
                  </a:lnTo>
                  <a:lnTo>
                    <a:pt x="225" y="115"/>
                  </a:lnTo>
                  <a:lnTo>
                    <a:pt x="225" y="114"/>
                  </a:lnTo>
                  <a:lnTo>
                    <a:pt x="226" y="114"/>
                  </a:lnTo>
                  <a:lnTo>
                    <a:pt x="229" y="114"/>
                  </a:lnTo>
                  <a:lnTo>
                    <a:pt x="230" y="114"/>
                  </a:lnTo>
                  <a:lnTo>
                    <a:pt x="231" y="113"/>
                  </a:lnTo>
                  <a:lnTo>
                    <a:pt x="232" y="113"/>
                  </a:lnTo>
                  <a:lnTo>
                    <a:pt x="233" y="113"/>
                  </a:lnTo>
                  <a:lnTo>
                    <a:pt x="234" y="113"/>
                  </a:lnTo>
                  <a:lnTo>
                    <a:pt x="235" y="112"/>
                  </a:lnTo>
                  <a:lnTo>
                    <a:pt x="236" y="112"/>
                  </a:lnTo>
                  <a:lnTo>
                    <a:pt x="237" y="112"/>
                  </a:lnTo>
                  <a:lnTo>
                    <a:pt x="237" y="111"/>
                  </a:lnTo>
                  <a:lnTo>
                    <a:pt x="238" y="111"/>
                  </a:lnTo>
                  <a:lnTo>
                    <a:pt x="239" y="109"/>
                  </a:lnTo>
                  <a:lnTo>
                    <a:pt x="240" y="109"/>
                  </a:lnTo>
                  <a:lnTo>
                    <a:pt x="240" y="108"/>
                  </a:lnTo>
                  <a:lnTo>
                    <a:pt x="241" y="108"/>
                  </a:lnTo>
                  <a:lnTo>
                    <a:pt x="242" y="107"/>
                  </a:lnTo>
                  <a:lnTo>
                    <a:pt x="243" y="106"/>
                  </a:lnTo>
                  <a:lnTo>
                    <a:pt x="244" y="105"/>
                  </a:lnTo>
                  <a:lnTo>
                    <a:pt x="245" y="105"/>
                  </a:lnTo>
                  <a:lnTo>
                    <a:pt x="246" y="104"/>
                  </a:lnTo>
                  <a:lnTo>
                    <a:pt x="247" y="104"/>
                  </a:lnTo>
                  <a:lnTo>
                    <a:pt x="248" y="103"/>
                  </a:lnTo>
                  <a:lnTo>
                    <a:pt x="249" y="103"/>
                  </a:lnTo>
                  <a:lnTo>
                    <a:pt x="250" y="103"/>
                  </a:lnTo>
                  <a:lnTo>
                    <a:pt x="250" y="102"/>
                  </a:lnTo>
                  <a:lnTo>
                    <a:pt x="251" y="102"/>
                  </a:lnTo>
                  <a:lnTo>
                    <a:pt x="253" y="101"/>
                  </a:lnTo>
                  <a:lnTo>
                    <a:pt x="254" y="101"/>
                  </a:lnTo>
                  <a:lnTo>
                    <a:pt x="255" y="100"/>
                  </a:lnTo>
                  <a:lnTo>
                    <a:pt x="256" y="100"/>
                  </a:lnTo>
                  <a:lnTo>
                    <a:pt x="257" y="99"/>
                  </a:lnTo>
                  <a:lnTo>
                    <a:pt x="258" y="99"/>
                  </a:lnTo>
                  <a:lnTo>
                    <a:pt x="259" y="98"/>
                  </a:lnTo>
                  <a:lnTo>
                    <a:pt x="260" y="98"/>
                  </a:lnTo>
                  <a:lnTo>
                    <a:pt x="261" y="97"/>
                  </a:lnTo>
                  <a:lnTo>
                    <a:pt x="262" y="97"/>
                  </a:lnTo>
                  <a:lnTo>
                    <a:pt x="263" y="97"/>
                  </a:lnTo>
                  <a:lnTo>
                    <a:pt x="264" y="96"/>
                  </a:lnTo>
                  <a:lnTo>
                    <a:pt x="265" y="95"/>
                  </a:lnTo>
                  <a:lnTo>
                    <a:pt x="266" y="95"/>
                  </a:lnTo>
                  <a:lnTo>
                    <a:pt x="267" y="94"/>
                  </a:lnTo>
                  <a:lnTo>
                    <a:pt x="268" y="94"/>
                  </a:lnTo>
                  <a:lnTo>
                    <a:pt x="268" y="93"/>
                  </a:lnTo>
                  <a:lnTo>
                    <a:pt x="269" y="93"/>
                  </a:lnTo>
                  <a:lnTo>
                    <a:pt x="270" y="93"/>
                  </a:lnTo>
                  <a:lnTo>
                    <a:pt x="271" y="92"/>
                  </a:lnTo>
                  <a:lnTo>
                    <a:pt x="272" y="91"/>
                  </a:lnTo>
                  <a:lnTo>
                    <a:pt x="273" y="91"/>
                  </a:lnTo>
                  <a:lnTo>
                    <a:pt x="274" y="91"/>
                  </a:lnTo>
                  <a:lnTo>
                    <a:pt x="275" y="90"/>
                  </a:lnTo>
                  <a:lnTo>
                    <a:pt x="276" y="90"/>
                  </a:lnTo>
                  <a:lnTo>
                    <a:pt x="278" y="90"/>
                  </a:lnTo>
                  <a:lnTo>
                    <a:pt x="279" y="90"/>
                  </a:lnTo>
                  <a:lnTo>
                    <a:pt x="280" y="90"/>
                  </a:lnTo>
                  <a:lnTo>
                    <a:pt x="281" y="89"/>
                  </a:lnTo>
                  <a:lnTo>
                    <a:pt x="282" y="89"/>
                  </a:lnTo>
                  <a:lnTo>
                    <a:pt x="283" y="89"/>
                  </a:lnTo>
                  <a:lnTo>
                    <a:pt x="284" y="89"/>
                  </a:lnTo>
                  <a:lnTo>
                    <a:pt x="285" y="89"/>
                  </a:lnTo>
                  <a:lnTo>
                    <a:pt x="286" y="89"/>
                  </a:lnTo>
                  <a:lnTo>
                    <a:pt x="287" y="88"/>
                  </a:lnTo>
                  <a:lnTo>
                    <a:pt x="288" y="88"/>
                  </a:lnTo>
                  <a:lnTo>
                    <a:pt x="289" y="88"/>
                  </a:lnTo>
                  <a:lnTo>
                    <a:pt x="290" y="88"/>
                  </a:lnTo>
                  <a:lnTo>
                    <a:pt x="291" y="88"/>
                  </a:lnTo>
                  <a:lnTo>
                    <a:pt x="292" y="87"/>
                  </a:lnTo>
                  <a:lnTo>
                    <a:pt x="293" y="87"/>
                  </a:lnTo>
                  <a:lnTo>
                    <a:pt x="294" y="87"/>
                  </a:lnTo>
                  <a:lnTo>
                    <a:pt x="295" y="87"/>
                  </a:lnTo>
                  <a:lnTo>
                    <a:pt x="295" y="86"/>
                  </a:lnTo>
                  <a:lnTo>
                    <a:pt x="296" y="86"/>
                  </a:lnTo>
                  <a:lnTo>
                    <a:pt x="297" y="86"/>
                  </a:lnTo>
                  <a:lnTo>
                    <a:pt x="298" y="86"/>
                  </a:lnTo>
                  <a:lnTo>
                    <a:pt x="299" y="84"/>
                  </a:lnTo>
                  <a:lnTo>
                    <a:pt x="300" y="84"/>
                  </a:lnTo>
                  <a:lnTo>
                    <a:pt x="301" y="84"/>
                  </a:lnTo>
                  <a:lnTo>
                    <a:pt x="303" y="83"/>
                  </a:lnTo>
                  <a:lnTo>
                    <a:pt x="304" y="83"/>
                  </a:lnTo>
                  <a:lnTo>
                    <a:pt x="305" y="82"/>
                  </a:lnTo>
                  <a:lnTo>
                    <a:pt x="306" y="82"/>
                  </a:lnTo>
                  <a:lnTo>
                    <a:pt x="307" y="81"/>
                  </a:lnTo>
                  <a:lnTo>
                    <a:pt x="308" y="81"/>
                  </a:lnTo>
                  <a:lnTo>
                    <a:pt x="308" y="80"/>
                  </a:lnTo>
                  <a:lnTo>
                    <a:pt x="309" y="80"/>
                  </a:lnTo>
                  <a:lnTo>
                    <a:pt x="310" y="80"/>
                  </a:lnTo>
                  <a:lnTo>
                    <a:pt x="311" y="79"/>
                  </a:lnTo>
                  <a:lnTo>
                    <a:pt x="312" y="79"/>
                  </a:lnTo>
                  <a:lnTo>
                    <a:pt x="312" y="78"/>
                  </a:lnTo>
                  <a:lnTo>
                    <a:pt x="313" y="78"/>
                  </a:lnTo>
                  <a:lnTo>
                    <a:pt x="314" y="78"/>
                  </a:lnTo>
                  <a:lnTo>
                    <a:pt x="315" y="77"/>
                  </a:lnTo>
                  <a:lnTo>
                    <a:pt x="316" y="77"/>
                  </a:lnTo>
                  <a:lnTo>
                    <a:pt x="317" y="77"/>
                  </a:lnTo>
                  <a:lnTo>
                    <a:pt x="318" y="76"/>
                  </a:lnTo>
                  <a:lnTo>
                    <a:pt x="319" y="76"/>
                  </a:lnTo>
                  <a:lnTo>
                    <a:pt x="320" y="76"/>
                  </a:lnTo>
                  <a:lnTo>
                    <a:pt x="321" y="76"/>
                  </a:lnTo>
                  <a:lnTo>
                    <a:pt x="322" y="75"/>
                  </a:lnTo>
                  <a:lnTo>
                    <a:pt x="323" y="75"/>
                  </a:lnTo>
                  <a:lnTo>
                    <a:pt x="324" y="75"/>
                  </a:lnTo>
                  <a:lnTo>
                    <a:pt x="325" y="75"/>
                  </a:lnTo>
                  <a:lnTo>
                    <a:pt x="326" y="75"/>
                  </a:lnTo>
                  <a:lnTo>
                    <a:pt x="326" y="74"/>
                  </a:lnTo>
                  <a:lnTo>
                    <a:pt x="328" y="74"/>
                  </a:lnTo>
                  <a:lnTo>
                    <a:pt x="329" y="74"/>
                  </a:lnTo>
                  <a:lnTo>
                    <a:pt x="330" y="74"/>
                  </a:lnTo>
                  <a:lnTo>
                    <a:pt x="331" y="74"/>
                  </a:lnTo>
                  <a:lnTo>
                    <a:pt x="332" y="73"/>
                  </a:lnTo>
                  <a:lnTo>
                    <a:pt x="333" y="73"/>
                  </a:lnTo>
                  <a:lnTo>
                    <a:pt x="334" y="73"/>
                  </a:lnTo>
                  <a:lnTo>
                    <a:pt x="335" y="73"/>
                  </a:lnTo>
                  <a:lnTo>
                    <a:pt x="336" y="73"/>
                  </a:lnTo>
                  <a:lnTo>
                    <a:pt x="337" y="72"/>
                  </a:lnTo>
                  <a:lnTo>
                    <a:pt x="338" y="72"/>
                  </a:lnTo>
                  <a:lnTo>
                    <a:pt x="339" y="72"/>
                  </a:lnTo>
                  <a:lnTo>
                    <a:pt x="340" y="71"/>
                  </a:lnTo>
                  <a:lnTo>
                    <a:pt x="341" y="71"/>
                  </a:lnTo>
                  <a:lnTo>
                    <a:pt x="341" y="70"/>
                  </a:lnTo>
                  <a:lnTo>
                    <a:pt x="342" y="70"/>
                  </a:lnTo>
                  <a:lnTo>
                    <a:pt x="343" y="70"/>
                  </a:lnTo>
                  <a:lnTo>
                    <a:pt x="344" y="69"/>
                  </a:lnTo>
                  <a:lnTo>
                    <a:pt x="345" y="69"/>
                  </a:lnTo>
                  <a:lnTo>
                    <a:pt x="345" y="68"/>
                  </a:lnTo>
                  <a:lnTo>
                    <a:pt x="346" y="68"/>
                  </a:lnTo>
                  <a:lnTo>
                    <a:pt x="347" y="67"/>
                  </a:lnTo>
                  <a:lnTo>
                    <a:pt x="348" y="66"/>
                  </a:lnTo>
                  <a:lnTo>
                    <a:pt x="349" y="66"/>
                  </a:lnTo>
                  <a:lnTo>
                    <a:pt x="350" y="66"/>
                  </a:lnTo>
                  <a:lnTo>
                    <a:pt x="351" y="65"/>
                  </a:lnTo>
                  <a:lnTo>
                    <a:pt x="353" y="65"/>
                  </a:lnTo>
                  <a:lnTo>
                    <a:pt x="354" y="65"/>
                  </a:lnTo>
                  <a:lnTo>
                    <a:pt x="354" y="64"/>
                  </a:lnTo>
                  <a:lnTo>
                    <a:pt x="355" y="64"/>
                  </a:lnTo>
                  <a:lnTo>
                    <a:pt x="356" y="64"/>
                  </a:lnTo>
                  <a:lnTo>
                    <a:pt x="357" y="64"/>
                  </a:lnTo>
                  <a:lnTo>
                    <a:pt x="358" y="63"/>
                  </a:lnTo>
                  <a:lnTo>
                    <a:pt x="359" y="63"/>
                  </a:lnTo>
                  <a:lnTo>
                    <a:pt x="360" y="63"/>
                  </a:lnTo>
                  <a:lnTo>
                    <a:pt x="361" y="63"/>
                  </a:lnTo>
                  <a:lnTo>
                    <a:pt x="362" y="63"/>
                  </a:lnTo>
                  <a:lnTo>
                    <a:pt x="363" y="62"/>
                  </a:lnTo>
                  <a:lnTo>
                    <a:pt x="364" y="62"/>
                  </a:lnTo>
                  <a:lnTo>
                    <a:pt x="365" y="62"/>
                  </a:lnTo>
                  <a:lnTo>
                    <a:pt x="366" y="62"/>
                  </a:lnTo>
                  <a:lnTo>
                    <a:pt x="367" y="62"/>
                  </a:lnTo>
                  <a:lnTo>
                    <a:pt x="368" y="62"/>
                  </a:lnTo>
                  <a:lnTo>
                    <a:pt x="369" y="62"/>
                  </a:lnTo>
                  <a:lnTo>
                    <a:pt x="370" y="61"/>
                  </a:lnTo>
                  <a:lnTo>
                    <a:pt x="371" y="61"/>
                  </a:lnTo>
                  <a:lnTo>
                    <a:pt x="372" y="61"/>
                  </a:lnTo>
                  <a:lnTo>
                    <a:pt x="373" y="61"/>
                  </a:lnTo>
                  <a:lnTo>
                    <a:pt x="374" y="61"/>
                  </a:lnTo>
                  <a:lnTo>
                    <a:pt x="375" y="59"/>
                  </a:lnTo>
                  <a:lnTo>
                    <a:pt x="376" y="59"/>
                  </a:lnTo>
                  <a:lnTo>
                    <a:pt x="378" y="59"/>
                  </a:lnTo>
                  <a:lnTo>
                    <a:pt x="379" y="59"/>
                  </a:lnTo>
                  <a:lnTo>
                    <a:pt x="380" y="59"/>
                  </a:lnTo>
                  <a:lnTo>
                    <a:pt x="381" y="58"/>
                  </a:lnTo>
                  <a:lnTo>
                    <a:pt x="382" y="58"/>
                  </a:lnTo>
                  <a:lnTo>
                    <a:pt x="383" y="58"/>
                  </a:lnTo>
                  <a:lnTo>
                    <a:pt x="384" y="58"/>
                  </a:lnTo>
                  <a:lnTo>
                    <a:pt x="385" y="58"/>
                  </a:lnTo>
                  <a:lnTo>
                    <a:pt x="386" y="57"/>
                  </a:lnTo>
                  <a:lnTo>
                    <a:pt x="387" y="57"/>
                  </a:lnTo>
                  <a:lnTo>
                    <a:pt x="388" y="57"/>
                  </a:lnTo>
                  <a:lnTo>
                    <a:pt x="389" y="57"/>
                  </a:lnTo>
                  <a:lnTo>
                    <a:pt x="390" y="57"/>
                  </a:lnTo>
                  <a:lnTo>
                    <a:pt x="391" y="56"/>
                  </a:lnTo>
                  <a:lnTo>
                    <a:pt x="392" y="56"/>
                  </a:lnTo>
                  <a:lnTo>
                    <a:pt x="397" y="55"/>
                  </a:lnTo>
                  <a:lnTo>
                    <a:pt x="400" y="53"/>
                  </a:lnTo>
                  <a:lnTo>
                    <a:pt x="405" y="52"/>
                  </a:lnTo>
                  <a:lnTo>
                    <a:pt x="408" y="51"/>
                  </a:lnTo>
                  <a:lnTo>
                    <a:pt x="411" y="50"/>
                  </a:lnTo>
                  <a:lnTo>
                    <a:pt x="415" y="49"/>
                  </a:lnTo>
                  <a:lnTo>
                    <a:pt x="418" y="48"/>
                  </a:lnTo>
                  <a:lnTo>
                    <a:pt x="421" y="47"/>
                  </a:lnTo>
                  <a:lnTo>
                    <a:pt x="424" y="46"/>
                  </a:lnTo>
                  <a:lnTo>
                    <a:pt x="429" y="44"/>
                  </a:lnTo>
                  <a:lnTo>
                    <a:pt x="432" y="43"/>
                  </a:lnTo>
                  <a:lnTo>
                    <a:pt x="435" y="42"/>
                  </a:lnTo>
                  <a:lnTo>
                    <a:pt x="438" y="41"/>
                  </a:lnTo>
                  <a:lnTo>
                    <a:pt x="442" y="40"/>
                  </a:lnTo>
                  <a:lnTo>
                    <a:pt x="445" y="39"/>
                  </a:lnTo>
                  <a:lnTo>
                    <a:pt x="448" y="38"/>
                  </a:lnTo>
                  <a:lnTo>
                    <a:pt x="453" y="36"/>
                  </a:lnTo>
                  <a:lnTo>
                    <a:pt x="456" y="34"/>
                  </a:lnTo>
                  <a:lnTo>
                    <a:pt x="459" y="33"/>
                  </a:lnTo>
                  <a:lnTo>
                    <a:pt x="462" y="32"/>
                  </a:lnTo>
                  <a:lnTo>
                    <a:pt x="466" y="31"/>
                  </a:lnTo>
                  <a:lnTo>
                    <a:pt x="469" y="30"/>
                  </a:lnTo>
                  <a:lnTo>
                    <a:pt x="472" y="29"/>
                  </a:lnTo>
                  <a:lnTo>
                    <a:pt x="475" y="27"/>
                  </a:lnTo>
                  <a:lnTo>
                    <a:pt x="480" y="26"/>
                  </a:lnTo>
                  <a:lnTo>
                    <a:pt x="483" y="25"/>
                  </a:lnTo>
                  <a:lnTo>
                    <a:pt x="486" y="24"/>
                  </a:lnTo>
                  <a:lnTo>
                    <a:pt x="490" y="23"/>
                  </a:lnTo>
                  <a:lnTo>
                    <a:pt x="493" y="22"/>
                  </a:lnTo>
                  <a:lnTo>
                    <a:pt x="496" y="21"/>
                  </a:lnTo>
                  <a:lnTo>
                    <a:pt x="499" y="20"/>
                  </a:lnTo>
                  <a:lnTo>
                    <a:pt x="504" y="18"/>
                  </a:lnTo>
                  <a:lnTo>
                    <a:pt x="507" y="17"/>
                  </a:lnTo>
                  <a:lnTo>
                    <a:pt x="510" y="16"/>
                  </a:lnTo>
                  <a:lnTo>
                    <a:pt x="513" y="15"/>
                  </a:lnTo>
                  <a:lnTo>
                    <a:pt x="517" y="14"/>
                  </a:lnTo>
                  <a:lnTo>
                    <a:pt x="520" y="13"/>
                  </a:lnTo>
                  <a:lnTo>
                    <a:pt x="523" y="11"/>
                  </a:lnTo>
                  <a:lnTo>
                    <a:pt x="526" y="9"/>
                  </a:lnTo>
                  <a:lnTo>
                    <a:pt x="531" y="8"/>
                  </a:lnTo>
                  <a:lnTo>
                    <a:pt x="534" y="7"/>
                  </a:lnTo>
                  <a:lnTo>
                    <a:pt x="537" y="6"/>
                  </a:lnTo>
                  <a:lnTo>
                    <a:pt x="540" y="5"/>
                  </a:lnTo>
                  <a:lnTo>
                    <a:pt x="544" y="4"/>
                  </a:lnTo>
                  <a:lnTo>
                    <a:pt x="547" y="3"/>
                  </a:lnTo>
                  <a:lnTo>
                    <a:pt x="550" y="1"/>
                  </a:lnTo>
                  <a:lnTo>
                    <a:pt x="554" y="0"/>
                  </a:lnTo>
                  <a:lnTo>
                    <a:pt x="556" y="1"/>
                  </a:lnTo>
                  <a:lnTo>
                    <a:pt x="557" y="3"/>
                  </a:lnTo>
                  <a:lnTo>
                    <a:pt x="559" y="4"/>
                  </a:lnTo>
                  <a:lnTo>
                    <a:pt x="560" y="4"/>
                  </a:lnTo>
                  <a:lnTo>
                    <a:pt x="562" y="5"/>
                  </a:lnTo>
                  <a:lnTo>
                    <a:pt x="564" y="6"/>
                  </a:lnTo>
                  <a:lnTo>
                    <a:pt x="567" y="6"/>
                  </a:lnTo>
                  <a:lnTo>
                    <a:pt x="568" y="8"/>
                  </a:lnTo>
                  <a:lnTo>
                    <a:pt x="569" y="9"/>
                  </a:lnTo>
                  <a:lnTo>
                    <a:pt x="570" y="12"/>
                  </a:lnTo>
                  <a:lnTo>
                    <a:pt x="570" y="13"/>
                  </a:lnTo>
                  <a:lnTo>
                    <a:pt x="570" y="15"/>
                  </a:lnTo>
                  <a:lnTo>
                    <a:pt x="569" y="17"/>
                  </a:lnTo>
                  <a:lnTo>
                    <a:pt x="569" y="19"/>
                  </a:lnTo>
                  <a:lnTo>
                    <a:pt x="569" y="21"/>
                  </a:lnTo>
                  <a:lnTo>
                    <a:pt x="568" y="23"/>
                  </a:lnTo>
                  <a:lnTo>
                    <a:pt x="569" y="25"/>
                  </a:lnTo>
                  <a:lnTo>
                    <a:pt x="570" y="27"/>
                  </a:lnTo>
                  <a:lnTo>
                    <a:pt x="571" y="28"/>
                  </a:lnTo>
                  <a:lnTo>
                    <a:pt x="572" y="29"/>
                  </a:lnTo>
                  <a:lnTo>
                    <a:pt x="573" y="31"/>
                  </a:lnTo>
                  <a:lnTo>
                    <a:pt x="574" y="32"/>
                  </a:lnTo>
                  <a:lnTo>
                    <a:pt x="575" y="34"/>
                  </a:lnTo>
                  <a:lnTo>
                    <a:pt x="576" y="36"/>
                  </a:lnTo>
                  <a:lnTo>
                    <a:pt x="578" y="38"/>
                  </a:lnTo>
                  <a:lnTo>
                    <a:pt x="579" y="38"/>
                  </a:lnTo>
                  <a:lnTo>
                    <a:pt x="581" y="37"/>
                  </a:lnTo>
                  <a:lnTo>
                    <a:pt x="583" y="38"/>
                  </a:lnTo>
                  <a:lnTo>
                    <a:pt x="583" y="40"/>
                  </a:lnTo>
                  <a:lnTo>
                    <a:pt x="583" y="42"/>
                  </a:lnTo>
                  <a:lnTo>
                    <a:pt x="584" y="44"/>
                  </a:lnTo>
                  <a:lnTo>
                    <a:pt x="585" y="45"/>
                  </a:lnTo>
                  <a:lnTo>
                    <a:pt x="586" y="47"/>
                  </a:lnTo>
                  <a:lnTo>
                    <a:pt x="587" y="48"/>
                  </a:lnTo>
                  <a:lnTo>
                    <a:pt x="588" y="49"/>
                  </a:lnTo>
                  <a:lnTo>
                    <a:pt x="589" y="51"/>
                  </a:lnTo>
                  <a:lnTo>
                    <a:pt x="590" y="53"/>
                  </a:lnTo>
                  <a:lnTo>
                    <a:pt x="591" y="54"/>
                  </a:lnTo>
                  <a:lnTo>
                    <a:pt x="592" y="55"/>
                  </a:lnTo>
                  <a:lnTo>
                    <a:pt x="593" y="57"/>
                  </a:lnTo>
                  <a:lnTo>
                    <a:pt x="594" y="58"/>
                  </a:lnTo>
                  <a:lnTo>
                    <a:pt x="594" y="61"/>
                  </a:lnTo>
                  <a:lnTo>
                    <a:pt x="595" y="63"/>
                  </a:lnTo>
                  <a:lnTo>
                    <a:pt x="596" y="65"/>
                  </a:lnTo>
                  <a:lnTo>
                    <a:pt x="596" y="66"/>
                  </a:lnTo>
                  <a:lnTo>
                    <a:pt x="597" y="68"/>
                  </a:lnTo>
                  <a:lnTo>
                    <a:pt x="598" y="69"/>
                  </a:lnTo>
                  <a:lnTo>
                    <a:pt x="599" y="71"/>
                  </a:lnTo>
                  <a:lnTo>
                    <a:pt x="600" y="72"/>
                  </a:lnTo>
                  <a:lnTo>
                    <a:pt x="601" y="74"/>
                  </a:lnTo>
                  <a:lnTo>
                    <a:pt x="603" y="75"/>
                  </a:lnTo>
                  <a:lnTo>
                    <a:pt x="605" y="75"/>
                  </a:lnTo>
                  <a:lnTo>
                    <a:pt x="605" y="76"/>
                  </a:lnTo>
                  <a:lnTo>
                    <a:pt x="607" y="76"/>
                  </a:lnTo>
                  <a:lnTo>
                    <a:pt x="609" y="77"/>
                  </a:lnTo>
                  <a:lnTo>
                    <a:pt x="611" y="77"/>
                  </a:lnTo>
                  <a:lnTo>
                    <a:pt x="612" y="78"/>
                  </a:lnTo>
                  <a:lnTo>
                    <a:pt x="614" y="79"/>
                  </a:lnTo>
                  <a:lnTo>
                    <a:pt x="615" y="81"/>
                  </a:lnTo>
                  <a:lnTo>
                    <a:pt x="616" y="82"/>
                  </a:lnTo>
                  <a:lnTo>
                    <a:pt x="616" y="84"/>
                  </a:lnTo>
                  <a:lnTo>
                    <a:pt x="617" y="87"/>
                  </a:lnTo>
                  <a:lnTo>
                    <a:pt x="618" y="88"/>
                  </a:lnTo>
                  <a:lnTo>
                    <a:pt x="620" y="89"/>
                  </a:lnTo>
                  <a:lnTo>
                    <a:pt x="622" y="90"/>
                  </a:lnTo>
                  <a:lnTo>
                    <a:pt x="623" y="90"/>
                  </a:lnTo>
                  <a:lnTo>
                    <a:pt x="623" y="91"/>
                  </a:lnTo>
                  <a:lnTo>
                    <a:pt x="625" y="92"/>
                  </a:lnTo>
                  <a:lnTo>
                    <a:pt x="626" y="93"/>
                  </a:lnTo>
                  <a:lnTo>
                    <a:pt x="628" y="94"/>
                  </a:lnTo>
                  <a:lnTo>
                    <a:pt x="629" y="96"/>
                  </a:lnTo>
                  <a:lnTo>
                    <a:pt x="630" y="97"/>
                  </a:lnTo>
                  <a:lnTo>
                    <a:pt x="630" y="99"/>
                  </a:lnTo>
                  <a:lnTo>
                    <a:pt x="630" y="100"/>
                  </a:lnTo>
                  <a:lnTo>
                    <a:pt x="630" y="101"/>
                  </a:lnTo>
                  <a:lnTo>
                    <a:pt x="631" y="103"/>
                  </a:lnTo>
                  <a:lnTo>
                    <a:pt x="631" y="105"/>
                  </a:lnTo>
                  <a:lnTo>
                    <a:pt x="633" y="106"/>
                  </a:lnTo>
                  <a:lnTo>
                    <a:pt x="634" y="107"/>
                  </a:lnTo>
                  <a:lnTo>
                    <a:pt x="636" y="108"/>
                  </a:lnTo>
                  <a:lnTo>
                    <a:pt x="638" y="109"/>
                  </a:lnTo>
                  <a:lnTo>
                    <a:pt x="639" y="109"/>
                  </a:lnTo>
                  <a:lnTo>
                    <a:pt x="640" y="108"/>
                  </a:lnTo>
                  <a:lnTo>
                    <a:pt x="640" y="107"/>
                  </a:lnTo>
                  <a:lnTo>
                    <a:pt x="641" y="104"/>
                  </a:lnTo>
                  <a:lnTo>
                    <a:pt x="640" y="102"/>
                  </a:lnTo>
                  <a:lnTo>
                    <a:pt x="641" y="100"/>
                  </a:lnTo>
                  <a:lnTo>
                    <a:pt x="641" y="97"/>
                  </a:lnTo>
                  <a:lnTo>
                    <a:pt x="641" y="96"/>
                  </a:lnTo>
                  <a:lnTo>
                    <a:pt x="642" y="94"/>
                  </a:lnTo>
                  <a:lnTo>
                    <a:pt x="642" y="92"/>
                  </a:lnTo>
                  <a:lnTo>
                    <a:pt x="643" y="90"/>
                  </a:lnTo>
                  <a:lnTo>
                    <a:pt x="644" y="89"/>
                  </a:lnTo>
                  <a:lnTo>
                    <a:pt x="646" y="88"/>
                  </a:lnTo>
                  <a:lnTo>
                    <a:pt x="648" y="88"/>
                  </a:lnTo>
                  <a:lnTo>
                    <a:pt x="650" y="89"/>
                  </a:lnTo>
                  <a:lnTo>
                    <a:pt x="651" y="90"/>
                  </a:lnTo>
                  <a:lnTo>
                    <a:pt x="653" y="90"/>
                  </a:lnTo>
                  <a:lnTo>
                    <a:pt x="654" y="91"/>
                  </a:lnTo>
                  <a:lnTo>
                    <a:pt x="655" y="92"/>
                  </a:lnTo>
                  <a:lnTo>
                    <a:pt x="656" y="94"/>
                  </a:lnTo>
                  <a:lnTo>
                    <a:pt x="658" y="95"/>
                  </a:lnTo>
                  <a:lnTo>
                    <a:pt x="659" y="96"/>
                  </a:lnTo>
                  <a:lnTo>
                    <a:pt x="661" y="96"/>
                  </a:lnTo>
                  <a:lnTo>
                    <a:pt x="663" y="96"/>
                  </a:lnTo>
                  <a:lnTo>
                    <a:pt x="665" y="96"/>
                  </a:lnTo>
                  <a:lnTo>
                    <a:pt x="667" y="96"/>
                  </a:lnTo>
                  <a:lnTo>
                    <a:pt x="668" y="95"/>
                  </a:lnTo>
                  <a:lnTo>
                    <a:pt x="670" y="94"/>
                  </a:lnTo>
                  <a:lnTo>
                    <a:pt x="671" y="93"/>
                  </a:lnTo>
                  <a:lnTo>
                    <a:pt x="673" y="92"/>
                  </a:lnTo>
                  <a:lnTo>
                    <a:pt x="674" y="91"/>
                  </a:lnTo>
                  <a:lnTo>
                    <a:pt x="675" y="90"/>
                  </a:lnTo>
                  <a:lnTo>
                    <a:pt x="678" y="89"/>
                  </a:lnTo>
                  <a:lnTo>
                    <a:pt x="679" y="88"/>
                  </a:lnTo>
                  <a:lnTo>
                    <a:pt x="681" y="87"/>
                  </a:lnTo>
                  <a:lnTo>
                    <a:pt x="683" y="86"/>
                  </a:lnTo>
                  <a:lnTo>
                    <a:pt x="685" y="86"/>
                  </a:lnTo>
                  <a:lnTo>
                    <a:pt x="687" y="86"/>
                  </a:lnTo>
                  <a:lnTo>
                    <a:pt x="689" y="87"/>
                  </a:lnTo>
                  <a:lnTo>
                    <a:pt x="691" y="87"/>
                  </a:lnTo>
                  <a:lnTo>
                    <a:pt x="692" y="87"/>
                  </a:lnTo>
                  <a:lnTo>
                    <a:pt x="694" y="87"/>
                  </a:lnTo>
                  <a:lnTo>
                    <a:pt x="697" y="88"/>
                  </a:lnTo>
                  <a:lnTo>
                    <a:pt x="699" y="88"/>
                  </a:lnTo>
                  <a:lnTo>
                    <a:pt x="700" y="88"/>
                  </a:lnTo>
                  <a:lnTo>
                    <a:pt x="701" y="88"/>
                  </a:lnTo>
                  <a:lnTo>
                    <a:pt x="705" y="88"/>
                  </a:lnTo>
                  <a:lnTo>
                    <a:pt x="707" y="89"/>
                  </a:lnTo>
                  <a:lnTo>
                    <a:pt x="709" y="89"/>
                  </a:lnTo>
                  <a:lnTo>
                    <a:pt x="711" y="89"/>
                  </a:lnTo>
                  <a:lnTo>
                    <a:pt x="712" y="88"/>
                  </a:lnTo>
                  <a:lnTo>
                    <a:pt x="712" y="87"/>
                  </a:lnTo>
                  <a:lnTo>
                    <a:pt x="712" y="86"/>
                  </a:lnTo>
                  <a:lnTo>
                    <a:pt x="712" y="84"/>
                  </a:lnTo>
                  <a:lnTo>
                    <a:pt x="713" y="82"/>
                  </a:lnTo>
                  <a:lnTo>
                    <a:pt x="715" y="81"/>
                  </a:lnTo>
                  <a:lnTo>
                    <a:pt x="717" y="81"/>
                  </a:lnTo>
                  <a:lnTo>
                    <a:pt x="718" y="80"/>
                  </a:lnTo>
                  <a:lnTo>
                    <a:pt x="720" y="79"/>
                  </a:lnTo>
                  <a:lnTo>
                    <a:pt x="722" y="79"/>
                  </a:lnTo>
                  <a:lnTo>
                    <a:pt x="724" y="79"/>
                  </a:lnTo>
                  <a:lnTo>
                    <a:pt x="726" y="79"/>
                  </a:lnTo>
                  <a:lnTo>
                    <a:pt x="729" y="78"/>
                  </a:lnTo>
                  <a:lnTo>
                    <a:pt x="731" y="78"/>
                  </a:lnTo>
                  <a:lnTo>
                    <a:pt x="733" y="78"/>
                  </a:lnTo>
                  <a:lnTo>
                    <a:pt x="735" y="79"/>
                  </a:lnTo>
                  <a:lnTo>
                    <a:pt x="737" y="79"/>
                  </a:lnTo>
                  <a:lnTo>
                    <a:pt x="739" y="77"/>
                  </a:lnTo>
                  <a:lnTo>
                    <a:pt x="741" y="76"/>
                  </a:lnTo>
                  <a:lnTo>
                    <a:pt x="743" y="76"/>
                  </a:lnTo>
                  <a:lnTo>
                    <a:pt x="744" y="76"/>
                  </a:lnTo>
                  <a:lnTo>
                    <a:pt x="747" y="76"/>
                  </a:lnTo>
                  <a:lnTo>
                    <a:pt x="749" y="75"/>
                  </a:lnTo>
                  <a:lnTo>
                    <a:pt x="750" y="73"/>
                  </a:lnTo>
                  <a:lnTo>
                    <a:pt x="753" y="72"/>
                  </a:lnTo>
                  <a:lnTo>
                    <a:pt x="755" y="73"/>
                  </a:lnTo>
                  <a:lnTo>
                    <a:pt x="757" y="73"/>
                  </a:lnTo>
                  <a:close/>
                </a:path>
              </a:pathLst>
            </a:custGeom>
            <a:solidFill>
              <a:schemeClr val="tx2">
                <a:lumMod val="90000"/>
                <a:lumOff val="10000"/>
              </a:schemeClr>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25624" name="Freeform 8"/>
            <p:cNvSpPr>
              <a:spLocks/>
            </p:cNvSpPr>
            <p:nvPr/>
          </p:nvSpPr>
          <p:spPr bwMode="auto">
            <a:xfrm>
              <a:off x="3128" y="1656"/>
              <a:ext cx="401" cy="956"/>
            </a:xfrm>
            <a:custGeom>
              <a:avLst/>
              <a:gdLst>
                <a:gd name="T0" fmla="*/ 152 w 401"/>
                <a:gd name="T1" fmla="*/ 113 h 956"/>
                <a:gd name="T2" fmla="*/ 171 w 401"/>
                <a:gd name="T3" fmla="*/ 82 h 956"/>
                <a:gd name="T4" fmla="*/ 187 w 401"/>
                <a:gd name="T5" fmla="*/ 54 h 956"/>
                <a:gd name="T6" fmla="*/ 201 w 401"/>
                <a:gd name="T7" fmla="*/ 24 h 956"/>
                <a:gd name="T8" fmla="*/ 230 w 401"/>
                <a:gd name="T9" fmla="*/ 8 h 956"/>
                <a:gd name="T10" fmla="*/ 266 w 401"/>
                <a:gd name="T11" fmla="*/ 1 h 956"/>
                <a:gd name="T12" fmla="*/ 290 w 401"/>
                <a:gd name="T13" fmla="*/ 28 h 956"/>
                <a:gd name="T14" fmla="*/ 320 w 401"/>
                <a:gd name="T15" fmla="*/ 42 h 956"/>
                <a:gd name="T16" fmla="*/ 365 w 401"/>
                <a:gd name="T17" fmla="*/ 62 h 956"/>
                <a:gd name="T18" fmla="*/ 399 w 401"/>
                <a:gd name="T19" fmla="*/ 80 h 956"/>
                <a:gd name="T20" fmla="*/ 360 w 401"/>
                <a:gd name="T21" fmla="*/ 117 h 956"/>
                <a:gd name="T22" fmla="*/ 331 w 401"/>
                <a:gd name="T23" fmla="*/ 173 h 956"/>
                <a:gd name="T24" fmla="*/ 327 w 401"/>
                <a:gd name="T25" fmla="*/ 222 h 956"/>
                <a:gd name="T26" fmla="*/ 338 w 401"/>
                <a:gd name="T27" fmla="*/ 268 h 956"/>
                <a:gd name="T28" fmla="*/ 352 w 401"/>
                <a:gd name="T29" fmla="*/ 289 h 956"/>
                <a:gd name="T30" fmla="*/ 338 w 401"/>
                <a:gd name="T31" fmla="*/ 332 h 956"/>
                <a:gd name="T32" fmla="*/ 308 w 401"/>
                <a:gd name="T33" fmla="*/ 323 h 956"/>
                <a:gd name="T34" fmla="*/ 280 w 401"/>
                <a:gd name="T35" fmla="*/ 336 h 956"/>
                <a:gd name="T36" fmla="*/ 272 w 401"/>
                <a:gd name="T37" fmla="*/ 365 h 956"/>
                <a:gd name="T38" fmla="*/ 280 w 401"/>
                <a:gd name="T39" fmla="*/ 392 h 956"/>
                <a:gd name="T40" fmla="*/ 252 w 401"/>
                <a:gd name="T41" fmla="*/ 412 h 956"/>
                <a:gd name="T42" fmla="*/ 270 w 401"/>
                <a:gd name="T43" fmla="*/ 438 h 956"/>
                <a:gd name="T44" fmla="*/ 294 w 401"/>
                <a:gd name="T45" fmla="*/ 460 h 956"/>
                <a:gd name="T46" fmla="*/ 301 w 401"/>
                <a:gd name="T47" fmla="*/ 496 h 956"/>
                <a:gd name="T48" fmla="*/ 281 w 401"/>
                <a:gd name="T49" fmla="*/ 556 h 956"/>
                <a:gd name="T50" fmla="*/ 271 w 401"/>
                <a:gd name="T51" fmla="*/ 613 h 956"/>
                <a:gd name="T52" fmla="*/ 268 w 401"/>
                <a:gd name="T53" fmla="*/ 651 h 956"/>
                <a:gd name="T54" fmla="*/ 239 w 401"/>
                <a:gd name="T55" fmla="*/ 653 h 956"/>
                <a:gd name="T56" fmla="*/ 214 w 401"/>
                <a:gd name="T57" fmla="*/ 663 h 956"/>
                <a:gd name="T58" fmla="*/ 189 w 401"/>
                <a:gd name="T59" fmla="*/ 679 h 956"/>
                <a:gd name="T60" fmla="*/ 208 w 401"/>
                <a:gd name="T61" fmla="*/ 759 h 956"/>
                <a:gd name="T62" fmla="*/ 277 w 401"/>
                <a:gd name="T63" fmla="*/ 805 h 956"/>
                <a:gd name="T64" fmla="*/ 288 w 401"/>
                <a:gd name="T65" fmla="*/ 864 h 956"/>
                <a:gd name="T66" fmla="*/ 273 w 401"/>
                <a:gd name="T67" fmla="*/ 923 h 956"/>
                <a:gd name="T68" fmla="*/ 244 w 401"/>
                <a:gd name="T69" fmla="*/ 922 h 956"/>
                <a:gd name="T70" fmla="*/ 210 w 401"/>
                <a:gd name="T71" fmla="*/ 921 h 956"/>
                <a:gd name="T72" fmla="*/ 177 w 401"/>
                <a:gd name="T73" fmla="*/ 939 h 956"/>
                <a:gd name="T74" fmla="*/ 145 w 401"/>
                <a:gd name="T75" fmla="*/ 942 h 956"/>
                <a:gd name="T76" fmla="*/ 114 w 401"/>
                <a:gd name="T77" fmla="*/ 953 h 956"/>
                <a:gd name="T78" fmla="*/ 89 w 401"/>
                <a:gd name="T79" fmla="*/ 940 h 956"/>
                <a:gd name="T80" fmla="*/ 63 w 401"/>
                <a:gd name="T81" fmla="*/ 924 h 956"/>
                <a:gd name="T82" fmla="*/ 25 w 401"/>
                <a:gd name="T83" fmla="*/ 910 h 956"/>
                <a:gd name="T84" fmla="*/ 10 w 401"/>
                <a:gd name="T85" fmla="*/ 880 h 956"/>
                <a:gd name="T86" fmla="*/ 24 w 401"/>
                <a:gd name="T87" fmla="*/ 787 h 956"/>
                <a:gd name="T88" fmla="*/ 90 w 401"/>
                <a:gd name="T89" fmla="*/ 704 h 956"/>
                <a:gd name="T90" fmla="*/ 101 w 401"/>
                <a:gd name="T91" fmla="*/ 685 h 956"/>
                <a:gd name="T92" fmla="*/ 122 w 401"/>
                <a:gd name="T93" fmla="*/ 664 h 956"/>
                <a:gd name="T94" fmla="*/ 126 w 401"/>
                <a:gd name="T95" fmla="*/ 629 h 956"/>
                <a:gd name="T96" fmla="*/ 110 w 401"/>
                <a:gd name="T97" fmla="*/ 601 h 956"/>
                <a:gd name="T98" fmla="*/ 88 w 401"/>
                <a:gd name="T99" fmla="*/ 567 h 956"/>
                <a:gd name="T100" fmla="*/ 92 w 401"/>
                <a:gd name="T101" fmla="*/ 531 h 956"/>
                <a:gd name="T102" fmla="*/ 79 w 401"/>
                <a:gd name="T103" fmla="*/ 484 h 956"/>
                <a:gd name="T104" fmla="*/ 65 w 401"/>
                <a:gd name="T105" fmla="*/ 450 h 956"/>
                <a:gd name="T106" fmla="*/ 109 w 401"/>
                <a:gd name="T107" fmla="*/ 431 h 956"/>
                <a:gd name="T108" fmla="*/ 100 w 401"/>
                <a:gd name="T109" fmla="*/ 389 h 956"/>
                <a:gd name="T110" fmla="*/ 127 w 401"/>
                <a:gd name="T111" fmla="*/ 366 h 956"/>
                <a:gd name="T112" fmla="*/ 121 w 401"/>
                <a:gd name="T113" fmla="*/ 341 h 956"/>
                <a:gd name="T114" fmla="*/ 113 w 401"/>
                <a:gd name="T115" fmla="*/ 315 h 956"/>
                <a:gd name="T116" fmla="*/ 113 w 401"/>
                <a:gd name="T117" fmla="*/ 286 h 956"/>
                <a:gd name="T118" fmla="*/ 121 w 401"/>
                <a:gd name="T119" fmla="*/ 257 h 956"/>
                <a:gd name="T120" fmla="*/ 127 w 401"/>
                <a:gd name="T121" fmla="*/ 224 h 956"/>
                <a:gd name="T122" fmla="*/ 127 w 401"/>
                <a:gd name="T123" fmla="*/ 168 h 9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01"/>
                <a:gd name="T187" fmla="*/ 0 h 956"/>
                <a:gd name="T188" fmla="*/ 401 w 401"/>
                <a:gd name="T189" fmla="*/ 956 h 9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01" h="956">
                  <a:moveTo>
                    <a:pt x="138" y="141"/>
                  </a:moveTo>
                  <a:lnTo>
                    <a:pt x="138" y="140"/>
                  </a:lnTo>
                  <a:lnTo>
                    <a:pt x="139" y="140"/>
                  </a:lnTo>
                  <a:lnTo>
                    <a:pt x="139" y="139"/>
                  </a:lnTo>
                  <a:lnTo>
                    <a:pt x="140" y="139"/>
                  </a:lnTo>
                  <a:lnTo>
                    <a:pt x="140" y="138"/>
                  </a:lnTo>
                  <a:lnTo>
                    <a:pt x="141" y="138"/>
                  </a:lnTo>
                  <a:lnTo>
                    <a:pt x="141" y="137"/>
                  </a:lnTo>
                  <a:lnTo>
                    <a:pt x="141" y="136"/>
                  </a:lnTo>
                  <a:lnTo>
                    <a:pt x="140" y="136"/>
                  </a:lnTo>
                  <a:lnTo>
                    <a:pt x="139" y="136"/>
                  </a:lnTo>
                  <a:lnTo>
                    <a:pt x="139" y="135"/>
                  </a:lnTo>
                  <a:lnTo>
                    <a:pt x="139" y="134"/>
                  </a:lnTo>
                  <a:lnTo>
                    <a:pt x="139" y="133"/>
                  </a:lnTo>
                  <a:lnTo>
                    <a:pt x="138" y="133"/>
                  </a:lnTo>
                  <a:lnTo>
                    <a:pt x="137" y="133"/>
                  </a:lnTo>
                  <a:lnTo>
                    <a:pt x="137" y="132"/>
                  </a:lnTo>
                  <a:lnTo>
                    <a:pt x="137" y="131"/>
                  </a:lnTo>
                  <a:lnTo>
                    <a:pt x="138" y="131"/>
                  </a:lnTo>
                  <a:lnTo>
                    <a:pt x="139" y="131"/>
                  </a:lnTo>
                  <a:lnTo>
                    <a:pt x="140" y="131"/>
                  </a:lnTo>
                  <a:lnTo>
                    <a:pt x="140" y="130"/>
                  </a:lnTo>
                  <a:lnTo>
                    <a:pt x="140" y="129"/>
                  </a:lnTo>
                  <a:lnTo>
                    <a:pt x="141" y="129"/>
                  </a:lnTo>
                  <a:lnTo>
                    <a:pt x="142" y="129"/>
                  </a:lnTo>
                  <a:lnTo>
                    <a:pt x="142" y="128"/>
                  </a:lnTo>
                  <a:lnTo>
                    <a:pt x="142" y="127"/>
                  </a:lnTo>
                  <a:lnTo>
                    <a:pt x="142" y="126"/>
                  </a:lnTo>
                  <a:lnTo>
                    <a:pt x="143" y="126"/>
                  </a:lnTo>
                  <a:lnTo>
                    <a:pt x="144" y="126"/>
                  </a:lnTo>
                  <a:lnTo>
                    <a:pt x="144" y="125"/>
                  </a:lnTo>
                  <a:lnTo>
                    <a:pt x="144" y="124"/>
                  </a:lnTo>
                  <a:lnTo>
                    <a:pt x="144" y="123"/>
                  </a:lnTo>
                  <a:lnTo>
                    <a:pt x="144" y="122"/>
                  </a:lnTo>
                  <a:lnTo>
                    <a:pt x="144" y="120"/>
                  </a:lnTo>
                  <a:lnTo>
                    <a:pt x="144" y="119"/>
                  </a:lnTo>
                  <a:lnTo>
                    <a:pt x="145" y="118"/>
                  </a:lnTo>
                  <a:lnTo>
                    <a:pt x="146" y="118"/>
                  </a:lnTo>
                  <a:lnTo>
                    <a:pt x="146" y="117"/>
                  </a:lnTo>
                  <a:lnTo>
                    <a:pt x="147" y="117"/>
                  </a:lnTo>
                  <a:lnTo>
                    <a:pt x="147" y="116"/>
                  </a:lnTo>
                  <a:lnTo>
                    <a:pt x="148" y="116"/>
                  </a:lnTo>
                  <a:lnTo>
                    <a:pt x="149" y="116"/>
                  </a:lnTo>
                  <a:lnTo>
                    <a:pt x="149" y="115"/>
                  </a:lnTo>
                  <a:lnTo>
                    <a:pt x="150" y="115"/>
                  </a:lnTo>
                  <a:lnTo>
                    <a:pt x="151" y="114"/>
                  </a:lnTo>
                  <a:lnTo>
                    <a:pt x="152" y="114"/>
                  </a:lnTo>
                  <a:lnTo>
                    <a:pt x="152" y="113"/>
                  </a:lnTo>
                  <a:lnTo>
                    <a:pt x="153" y="113"/>
                  </a:lnTo>
                  <a:lnTo>
                    <a:pt x="153" y="112"/>
                  </a:lnTo>
                  <a:lnTo>
                    <a:pt x="154" y="112"/>
                  </a:lnTo>
                  <a:lnTo>
                    <a:pt x="155" y="111"/>
                  </a:lnTo>
                  <a:lnTo>
                    <a:pt x="155" y="112"/>
                  </a:lnTo>
                  <a:lnTo>
                    <a:pt x="155" y="111"/>
                  </a:lnTo>
                  <a:lnTo>
                    <a:pt x="156" y="111"/>
                  </a:lnTo>
                  <a:lnTo>
                    <a:pt x="156" y="110"/>
                  </a:lnTo>
                  <a:lnTo>
                    <a:pt x="158" y="110"/>
                  </a:lnTo>
                  <a:lnTo>
                    <a:pt x="158" y="109"/>
                  </a:lnTo>
                  <a:lnTo>
                    <a:pt x="159" y="109"/>
                  </a:lnTo>
                  <a:lnTo>
                    <a:pt x="159" y="108"/>
                  </a:lnTo>
                  <a:lnTo>
                    <a:pt x="159" y="107"/>
                  </a:lnTo>
                  <a:lnTo>
                    <a:pt x="158" y="107"/>
                  </a:lnTo>
                  <a:lnTo>
                    <a:pt x="158" y="106"/>
                  </a:lnTo>
                  <a:lnTo>
                    <a:pt x="158" y="105"/>
                  </a:lnTo>
                  <a:lnTo>
                    <a:pt x="159" y="104"/>
                  </a:lnTo>
                  <a:lnTo>
                    <a:pt x="159" y="103"/>
                  </a:lnTo>
                  <a:lnTo>
                    <a:pt x="160" y="103"/>
                  </a:lnTo>
                  <a:lnTo>
                    <a:pt x="160" y="102"/>
                  </a:lnTo>
                  <a:lnTo>
                    <a:pt x="160" y="101"/>
                  </a:lnTo>
                  <a:lnTo>
                    <a:pt x="160" y="100"/>
                  </a:lnTo>
                  <a:lnTo>
                    <a:pt x="161" y="100"/>
                  </a:lnTo>
                  <a:lnTo>
                    <a:pt x="161" y="99"/>
                  </a:lnTo>
                  <a:lnTo>
                    <a:pt x="162" y="98"/>
                  </a:lnTo>
                  <a:lnTo>
                    <a:pt x="162" y="97"/>
                  </a:lnTo>
                  <a:lnTo>
                    <a:pt x="162" y="95"/>
                  </a:lnTo>
                  <a:lnTo>
                    <a:pt x="162" y="94"/>
                  </a:lnTo>
                  <a:lnTo>
                    <a:pt x="163" y="94"/>
                  </a:lnTo>
                  <a:lnTo>
                    <a:pt x="163" y="93"/>
                  </a:lnTo>
                  <a:lnTo>
                    <a:pt x="163" y="92"/>
                  </a:lnTo>
                  <a:lnTo>
                    <a:pt x="164" y="92"/>
                  </a:lnTo>
                  <a:lnTo>
                    <a:pt x="164" y="91"/>
                  </a:lnTo>
                  <a:lnTo>
                    <a:pt x="165" y="90"/>
                  </a:lnTo>
                  <a:lnTo>
                    <a:pt x="165" y="89"/>
                  </a:lnTo>
                  <a:lnTo>
                    <a:pt x="166" y="89"/>
                  </a:lnTo>
                  <a:lnTo>
                    <a:pt x="167" y="89"/>
                  </a:lnTo>
                  <a:lnTo>
                    <a:pt x="167" y="88"/>
                  </a:lnTo>
                  <a:lnTo>
                    <a:pt x="168" y="88"/>
                  </a:lnTo>
                  <a:lnTo>
                    <a:pt x="168" y="87"/>
                  </a:lnTo>
                  <a:lnTo>
                    <a:pt x="169" y="87"/>
                  </a:lnTo>
                  <a:lnTo>
                    <a:pt x="169" y="86"/>
                  </a:lnTo>
                  <a:lnTo>
                    <a:pt x="170" y="86"/>
                  </a:lnTo>
                  <a:lnTo>
                    <a:pt x="170" y="85"/>
                  </a:lnTo>
                  <a:lnTo>
                    <a:pt x="171" y="85"/>
                  </a:lnTo>
                  <a:lnTo>
                    <a:pt x="171" y="84"/>
                  </a:lnTo>
                  <a:lnTo>
                    <a:pt x="171" y="83"/>
                  </a:lnTo>
                  <a:lnTo>
                    <a:pt x="171" y="82"/>
                  </a:lnTo>
                  <a:lnTo>
                    <a:pt x="170" y="82"/>
                  </a:lnTo>
                  <a:lnTo>
                    <a:pt x="170" y="81"/>
                  </a:lnTo>
                  <a:lnTo>
                    <a:pt x="171" y="80"/>
                  </a:lnTo>
                  <a:lnTo>
                    <a:pt x="171" y="79"/>
                  </a:lnTo>
                  <a:lnTo>
                    <a:pt x="171" y="78"/>
                  </a:lnTo>
                  <a:lnTo>
                    <a:pt x="171" y="77"/>
                  </a:lnTo>
                  <a:lnTo>
                    <a:pt x="171" y="76"/>
                  </a:lnTo>
                  <a:lnTo>
                    <a:pt x="171" y="75"/>
                  </a:lnTo>
                  <a:lnTo>
                    <a:pt x="172" y="75"/>
                  </a:lnTo>
                  <a:lnTo>
                    <a:pt x="172" y="74"/>
                  </a:lnTo>
                  <a:lnTo>
                    <a:pt x="172" y="73"/>
                  </a:lnTo>
                  <a:lnTo>
                    <a:pt x="172" y="72"/>
                  </a:lnTo>
                  <a:lnTo>
                    <a:pt x="172" y="70"/>
                  </a:lnTo>
                  <a:lnTo>
                    <a:pt x="173" y="70"/>
                  </a:lnTo>
                  <a:lnTo>
                    <a:pt x="173" y="69"/>
                  </a:lnTo>
                  <a:lnTo>
                    <a:pt x="173" y="68"/>
                  </a:lnTo>
                  <a:lnTo>
                    <a:pt x="173" y="67"/>
                  </a:lnTo>
                  <a:lnTo>
                    <a:pt x="174" y="67"/>
                  </a:lnTo>
                  <a:lnTo>
                    <a:pt x="174" y="66"/>
                  </a:lnTo>
                  <a:lnTo>
                    <a:pt x="175" y="66"/>
                  </a:lnTo>
                  <a:lnTo>
                    <a:pt x="175" y="65"/>
                  </a:lnTo>
                  <a:lnTo>
                    <a:pt x="175" y="64"/>
                  </a:lnTo>
                  <a:lnTo>
                    <a:pt x="175" y="63"/>
                  </a:lnTo>
                  <a:lnTo>
                    <a:pt x="176" y="63"/>
                  </a:lnTo>
                  <a:lnTo>
                    <a:pt x="177" y="63"/>
                  </a:lnTo>
                  <a:lnTo>
                    <a:pt x="177" y="62"/>
                  </a:lnTo>
                  <a:lnTo>
                    <a:pt x="177" y="61"/>
                  </a:lnTo>
                  <a:lnTo>
                    <a:pt x="177" y="60"/>
                  </a:lnTo>
                  <a:lnTo>
                    <a:pt x="177" y="59"/>
                  </a:lnTo>
                  <a:lnTo>
                    <a:pt x="178" y="59"/>
                  </a:lnTo>
                  <a:lnTo>
                    <a:pt x="178" y="58"/>
                  </a:lnTo>
                  <a:lnTo>
                    <a:pt x="179" y="58"/>
                  </a:lnTo>
                  <a:lnTo>
                    <a:pt x="180" y="58"/>
                  </a:lnTo>
                  <a:lnTo>
                    <a:pt x="180" y="57"/>
                  </a:lnTo>
                  <a:lnTo>
                    <a:pt x="179" y="57"/>
                  </a:lnTo>
                  <a:lnTo>
                    <a:pt x="180" y="57"/>
                  </a:lnTo>
                  <a:lnTo>
                    <a:pt x="180" y="56"/>
                  </a:lnTo>
                  <a:lnTo>
                    <a:pt x="181" y="56"/>
                  </a:lnTo>
                  <a:lnTo>
                    <a:pt x="181" y="57"/>
                  </a:lnTo>
                  <a:lnTo>
                    <a:pt x="183" y="57"/>
                  </a:lnTo>
                  <a:lnTo>
                    <a:pt x="184" y="57"/>
                  </a:lnTo>
                  <a:lnTo>
                    <a:pt x="184" y="56"/>
                  </a:lnTo>
                  <a:lnTo>
                    <a:pt x="184" y="57"/>
                  </a:lnTo>
                  <a:lnTo>
                    <a:pt x="185" y="57"/>
                  </a:lnTo>
                  <a:lnTo>
                    <a:pt x="185" y="56"/>
                  </a:lnTo>
                  <a:lnTo>
                    <a:pt x="186" y="56"/>
                  </a:lnTo>
                  <a:lnTo>
                    <a:pt x="187" y="55"/>
                  </a:lnTo>
                  <a:lnTo>
                    <a:pt x="187" y="54"/>
                  </a:lnTo>
                  <a:lnTo>
                    <a:pt x="187" y="53"/>
                  </a:lnTo>
                  <a:lnTo>
                    <a:pt x="187" y="52"/>
                  </a:lnTo>
                  <a:lnTo>
                    <a:pt x="188" y="52"/>
                  </a:lnTo>
                  <a:lnTo>
                    <a:pt x="188" y="51"/>
                  </a:lnTo>
                  <a:lnTo>
                    <a:pt x="189" y="51"/>
                  </a:lnTo>
                  <a:lnTo>
                    <a:pt x="190" y="51"/>
                  </a:lnTo>
                  <a:lnTo>
                    <a:pt x="191" y="50"/>
                  </a:lnTo>
                  <a:lnTo>
                    <a:pt x="191" y="49"/>
                  </a:lnTo>
                  <a:lnTo>
                    <a:pt x="191" y="48"/>
                  </a:lnTo>
                  <a:lnTo>
                    <a:pt x="190" y="48"/>
                  </a:lnTo>
                  <a:lnTo>
                    <a:pt x="190" y="47"/>
                  </a:lnTo>
                  <a:lnTo>
                    <a:pt x="190" y="45"/>
                  </a:lnTo>
                  <a:lnTo>
                    <a:pt x="191" y="45"/>
                  </a:lnTo>
                  <a:lnTo>
                    <a:pt x="192" y="45"/>
                  </a:lnTo>
                  <a:lnTo>
                    <a:pt x="192" y="44"/>
                  </a:lnTo>
                  <a:lnTo>
                    <a:pt x="193" y="44"/>
                  </a:lnTo>
                  <a:lnTo>
                    <a:pt x="193" y="43"/>
                  </a:lnTo>
                  <a:lnTo>
                    <a:pt x="194" y="42"/>
                  </a:lnTo>
                  <a:lnTo>
                    <a:pt x="195" y="42"/>
                  </a:lnTo>
                  <a:lnTo>
                    <a:pt x="196" y="42"/>
                  </a:lnTo>
                  <a:lnTo>
                    <a:pt x="196" y="41"/>
                  </a:lnTo>
                  <a:lnTo>
                    <a:pt x="196" y="40"/>
                  </a:lnTo>
                  <a:lnTo>
                    <a:pt x="196" y="39"/>
                  </a:lnTo>
                  <a:lnTo>
                    <a:pt x="197" y="39"/>
                  </a:lnTo>
                  <a:lnTo>
                    <a:pt x="197" y="38"/>
                  </a:lnTo>
                  <a:lnTo>
                    <a:pt x="198" y="38"/>
                  </a:lnTo>
                  <a:lnTo>
                    <a:pt x="198" y="37"/>
                  </a:lnTo>
                  <a:lnTo>
                    <a:pt x="198" y="36"/>
                  </a:lnTo>
                  <a:lnTo>
                    <a:pt x="199" y="36"/>
                  </a:lnTo>
                  <a:lnTo>
                    <a:pt x="200" y="36"/>
                  </a:lnTo>
                  <a:lnTo>
                    <a:pt x="200" y="35"/>
                  </a:lnTo>
                  <a:lnTo>
                    <a:pt x="199" y="34"/>
                  </a:lnTo>
                  <a:lnTo>
                    <a:pt x="198" y="34"/>
                  </a:lnTo>
                  <a:lnTo>
                    <a:pt x="198" y="33"/>
                  </a:lnTo>
                  <a:lnTo>
                    <a:pt x="198" y="32"/>
                  </a:lnTo>
                  <a:lnTo>
                    <a:pt x="199" y="32"/>
                  </a:lnTo>
                  <a:lnTo>
                    <a:pt x="199" y="31"/>
                  </a:lnTo>
                  <a:lnTo>
                    <a:pt x="199" y="30"/>
                  </a:lnTo>
                  <a:lnTo>
                    <a:pt x="199" y="29"/>
                  </a:lnTo>
                  <a:lnTo>
                    <a:pt x="198" y="29"/>
                  </a:lnTo>
                  <a:lnTo>
                    <a:pt x="198" y="28"/>
                  </a:lnTo>
                  <a:lnTo>
                    <a:pt x="197" y="27"/>
                  </a:lnTo>
                  <a:lnTo>
                    <a:pt x="198" y="27"/>
                  </a:lnTo>
                  <a:lnTo>
                    <a:pt x="198" y="26"/>
                  </a:lnTo>
                  <a:lnTo>
                    <a:pt x="199" y="26"/>
                  </a:lnTo>
                  <a:lnTo>
                    <a:pt x="200" y="25"/>
                  </a:lnTo>
                  <a:lnTo>
                    <a:pt x="201" y="25"/>
                  </a:lnTo>
                  <a:lnTo>
                    <a:pt x="201" y="24"/>
                  </a:lnTo>
                  <a:lnTo>
                    <a:pt x="202" y="24"/>
                  </a:lnTo>
                  <a:lnTo>
                    <a:pt x="202" y="23"/>
                  </a:lnTo>
                  <a:lnTo>
                    <a:pt x="203" y="23"/>
                  </a:lnTo>
                  <a:lnTo>
                    <a:pt x="203" y="22"/>
                  </a:lnTo>
                  <a:lnTo>
                    <a:pt x="203" y="20"/>
                  </a:lnTo>
                  <a:lnTo>
                    <a:pt x="203" y="19"/>
                  </a:lnTo>
                  <a:lnTo>
                    <a:pt x="204" y="19"/>
                  </a:lnTo>
                  <a:lnTo>
                    <a:pt x="204" y="18"/>
                  </a:lnTo>
                  <a:lnTo>
                    <a:pt x="204" y="17"/>
                  </a:lnTo>
                  <a:lnTo>
                    <a:pt x="205" y="17"/>
                  </a:lnTo>
                  <a:lnTo>
                    <a:pt x="205" y="16"/>
                  </a:lnTo>
                  <a:lnTo>
                    <a:pt x="206" y="16"/>
                  </a:lnTo>
                  <a:lnTo>
                    <a:pt x="208" y="16"/>
                  </a:lnTo>
                  <a:lnTo>
                    <a:pt x="209" y="16"/>
                  </a:lnTo>
                  <a:lnTo>
                    <a:pt x="210" y="16"/>
                  </a:lnTo>
                  <a:lnTo>
                    <a:pt x="211" y="15"/>
                  </a:lnTo>
                  <a:lnTo>
                    <a:pt x="211" y="14"/>
                  </a:lnTo>
                  <a:lnTo>
                    <a:pt x="212" y="14"/>
                  </a:lnTo>
                  <a:lnTo>
                    <a:pt x="212" y="13"/>
                  </a:lnTo>
                  <a:lnTo>
                    <a:pt x="212" y="12"/>
                  </a:lnTo>
                  <a:lnTo>
                    <a:pt x="213" y="12"/>
                  </a:lnTo>
                  <a:lnTo>
                    <a:pt x="213" y="11"/>
                  </a:lnTo>
                  <a:lnTo>
                    <a:pt x="214" y="11"/>
                  </a:lnTo>
                  <a:lnTo>
                    <a:pt x="214" y="10"/>
                  </a:lnTo>
                  <a:lnTo>
                    <a:pt x="215" y="10"/>
                  </a:lnTo>
                  <a:lnTo>
                    <a:pt x="216" y="10"/>
                  </a:lnTo>
                  <a:lnTo>
                    <a:pt x="217" y="10"/>
                  </a:lnTo>
                  <a:lnTo>
                    <a:pt x="218" y="10"/>
                  </a:lnTo>
                  <a:lnTo>
                    <a:pt x="218" y="9"/>
                  </a:lnTo>
                  <a:lnTo>
                    <a:pt x="218" y="8"/>
                  </a:lnTo>
                  <a:lnTo>
                    <a:pt x="219" y="8"/>
                  </a:lnTo>
                  <a:lnTo>
                    <a:pt x="220" y="8"/>
                  </a:lnTo>
                  <a:lnTo>
                    <a:pt x="220" y="7"/>
                  </a:lnTo>
                  <a:lnTo>
                    <a:pt x="221" y="7"/>
                  </a:lnTo>
                  <a:lnTo>
                    <a:pt x="222" y="7"/>
                  </a:lnTo>
                  <a:lnTo>
                    <a:pt x="222" y="8"/>
                  </a:lnTo>
                  <a:lnTo>
                    <a:pt x="223" y="8"/>
                  </a:lnTo>
                  <a:lnTo>
                    <a:pt x="223" y="7"/>
                  </a:lnTo>
                  <a:lnTo>
                    <a:pt x="224" y="7"/>
                  </a:lnTo>
                  <a:lnTo>
                    <a:pt x="225" y="7"/>
                  </a:lnTo>
                  <a:lnTo>
                    <a:pt x="225" y="6"/>
                  </a:lnTo>
                  <a:lnTo>
                    <a:pt x="226" y="6"/>
                  </a:lnTo>
                  <a:lnTo>
                    <a:pt x="226" y="7"/>
                  </a:lnTo>
                  <a:lnTo>
                    <a:pt x="227" y="7"/>
                  </a:lnTo>
                  <a:lnTo>
                    <a:pt x="228" y="7"/>
                  </a:lnTo>
                  <a:lnTo>
                    <a:pt x="228" y="8"/>
                  </a:lnTo>
                  <a:lnTo>
                    <a:pt x="229" y="8"/>
                  </a:lnTo>
                  <a:lnTo>
                    <a:pt x="230" y="8"/>
                  </a:lnTo>
                  <a:lnTo>
                    <a:pt x="231" y="8"/>
                  </a:lnTo>
                  <a:lnTo>
                    <a:pt x="233" y="8"/>
                  </a:lnTo>
                  <a:lnTo>
                    <a:pt x="234" y="8"/>
                  </a:lnTo>
                  <a:lnTo>
                    <a:pt x="235" y="8"/>
                  </a:lnTo>
                  <a:lnTo>
                    <a:pt x="236" y="8"/>
                  </a:lnTo>
                  <a:lnTo>
                    <a:pt x="237" y="8"/>
                  </a:lnTo>
                  <a:lnTo>
                    <a:pt x="237" y="7"/>
                  </a:lnTo>
                  <a:lnTo>
                    <a:pt x="238" y="7"/>
                  </a:lnTo>
                  <a:lnTo>
                    <a:pt x="239" y="7"/>
                  </a:lnTo>
                  <a:lnTo>
                    <a:pt x="239" y="6"/>
                  </a:lnTo>
                  <a:lnTo>
                    <a:pt x="240" y="6"/>
                  </a:lnTo>
                  <a:lnTo>
                    <a:pt x="241" y="6"/>
                  </a:lnTo>
                  <a:lnTo>
                    <a:pt x="242" y="6"/>
                  </a:lnTo>
                  <a:lnTo>
                    <a:pt x="243" y="6"/>
                  </a:lnTo>
                  <a:lnTo>
                    <a:pt x="244" y="7"/>
                  </a:lnTo>
                  <a:lnTo>
                    <a:pt x="245" y="6"/>
                  </a:lnTo>
                  <a:lnTo>
                    <a:pt x="246" y="6"/>
                  </a:lnTo>
                  <a:lnTo>
                    <a:pt x="247" y="6"/>
                  </a:lnTo>
                  <a:lnTo>
                    <a:pt x="247" y="7"/>
                  </a:lnTo>
                  <a:lnTo>
                    <a:pt x="248" y="7"/>
                  </a:lnTo>
                  <a:lnTo>
                    <a:pt x="248" y="8"/>
                  </a:lnTo>
                  <a:lnTo>
                    <a:pt x="249" y="8"/>
                  </a:lnTo>
                  <a:lnTo>
                    <a:pt x="250" y="8"/>
                  </a:lnTo>
                  <a:lnTo>
                    <a:pt x="250" y="7"/>
                  </a:lnTo>
                  <a:lnTo>
                    <a:pt x="250" y="6"/>
                  </a:lnTo>
                  <a:lnTo>
                    <a:pt x="251" y="6"/>
                  </a:lnTo>
                  <a:lnTo>
                    <a:pt x="251" y="5"/>
                  </a:lnTo>
                  <a:lnTo>
                    <a:pt x="251" y="4"/>
                  </a:lnTo>
                  <a:lnTo>
                    <a:pt x="252" y="4"/>
                  </a:lnTo>
                  <a:lnTo>
                    <a:pt x="252" y="3"/>
                  </a:lnTo>
                  <a:lnTo>
                    <a:pt x="253" y="3"/>
                  </a:lnTo>
                  <a:lnTo>
                    <a:pt x="253" y="2"/>
                  </a:lnTo>
                  <a:lnTo>
                    <a:pt x="254" y="2"/>
                  </a:lnTo>
                  <a:lnTo>
                    <a:pt x="255" y="2"/>
                  </a:lnTo>
                  <a:lnTo>
                    <a:pt x="256" y="2"/>
                  </a:lnTo>
                  <a:lnTo>
                    <a:pt x="258" y="2"/>
                  </a:lnTo>
                  <a:lnTo>
                    <a:pt x="259" y="2"/>
                  </a:lnTo>
                  <a:lnTo>
                    <a:pt x="259" y="1"/>
                  </a:lnTo>
                  <a:lnTo>
                    <a:pt x="260" y="1"/>
                  </a:lnTo>
                  <a:lnTo>
                    <a:pt x="261" y="1"/>
                  </a:lnTo>
                  <a:lnTo>
                    <a:pt x="261" y="2"/>
                  </a:lnTo>
                  <a:lnTo>
                    <a:pt x="262" y="1"/>
                  </a:lnTo>
                  <a:lnTo>
                    <a:pt x="263" y="1"/>
                  </a:lnTo>
                  <a:lnTo>
                    <a:pt x="263" y="0"/>
                  </a:lnTo>
                  <a:lnTo>
                    <a:pt x="264" y="0"/>
                  </a:lnTo>
                  <a:lnTo>
                    <a:pt x="265" y="0"/>
                  </a:lnTo>
                  <a:lnTo>
                    <a:pt x="265" y="1"/>
                  </a:lnTo>
                  <a:lnTo>
                    <a:pt x="266" y="1"/>
                  </a:lnTo>
                  <a:lnTo>
                    <a:pt x="266" y="2"/>
                  </a:lnTo>
                  <a:lnTo>
                    <a:pt x="267" y="2"/>
                  </a:lnTo>
                  <a:lnTo>
                    <a:pt x="268" y="2"/>
                  </a:lnTo>
                  <a:lnTo>
                    <a:pt x="268" y="3"/>
                  </a:lnTo>
                  <a:lnTo>
                    <a:pt x="269" y="3"/>
                  </a:lnTo>
                  <a:lnTo>
                    <a:pt x="269" y="4"/>
                  </a:lnTo>
                  <a:lnTo>
                    <a:pt x="270" y="4"/>
                  </a:lnTo>
                  <a:lnTo>
                    <a:pt x="270" y="5"/>
                  </a:lnTo>
                  <a:lnTo>
                    <a:pt x="270" y="6"/>
                  </a:lnTo>
                  <a:lnTo>
                    <a:pt x="271" y="6"/>
                  </a:lnTo>
                  <a:lnTo>
                    <a:pt x="271" y="7"/>
                  </a:lnTo>
                  <a:lnTo>
                    <a:pt x="272" y="7"/>
                  </a:lnTo>
                  <a:lnTo>
                    <a:pt x="272" y="8"/>
                  </a:lnTo>
                  <a:lnTo>
                    <a:pt x="272" y="9"/>
                  </a:lnTo>
                  <a:lnTo>
                    <a:pt x="273" y="9"/>
                  </a:lnTo>
                  <a:lnTo>
                    <a:pt x="273" y="10"/>
                  </a:lnTo>
                  <a:lnTo>
                    <a:pt x="273" y="11"/>
                  </a:lnTo>
                  <a:lnTo>
                    <a:pt x="274" y="11"/>
                  </a:lnTo>
                  <a:lnTo>
                    <a:pt x="274" y="12"/>
                  </a:lnTo>
                  <a:lnTo>
                    <a:pt x="274" y="13"/>
                  </a:lnTo>
                  <a:lnTo>
                    <a:pt x="275" y="13"/>
                  </a:lnTo>
                  <a:lnTo>
                    <a:pt x="275" y="14"/>
                  </a:lnTo>
                  <a:lnTo>
                    <a:pt x="276" y="15"/>
                  </a:lnTo>
                  <a:lnTo>
                    <a:pt x="277" y="16"/>
                  </a:lnTo>
                  <a:lnTo>
                    <a:pt x="278" y="16"/>
                  </a:lnTo>
                  <a:lnTo>
                    <a:pt x="278" y="17"/>
                  </a:lnTo>
                  <a:lnTo>
                    <a:pt x="279" y="17"/>
                  </a:lnTo>
                  <a:lnTo>
                    <a:pt x="280" y="17"/>
                  </a:lnTo>
                  <a:lnTo>
                    <a:pt x="280" y="18"/>
                  </a:lnTo>
                  <a:lnTo>
                    <a:pt x="281" y="18"/>
                  </a:lnTo>
                  <a:lnTo>
                    <a:pt x="281" y="19"/>
                  </a:lnTo>
                  <a:lnTo>
                    <a:pt x="283" y="19"/>
                  </a:lnTo>
                  <a:lnTo>
                    <a:pt x="283" y="20"/>
                  </a:lnTo>
                  <a:lnTo>
                    <a:pt x="283" y="22"/>
                  </a:lnTo>
                  <a:lnTo>
                    <a:pt x="284" y="22"/>
                  </a:lnTo>
                  <a:lnTo>
                    <a:pt x="284" y="23"/>
                  </a:lnTo>
                  <a:lnTo>
                    <a:pt x="285" y="23"/>
                  </a:lnTo>
                  <a:lnTo>
                    <a:pt x="285" y="24"/>
                  </a:lnTo>
                  <a:lnTo>
                    <a:pt x="286" y="24"/>
                  </a:lnTo>
                  <a:lnTo>
                    <a:pt x="286" y="25"/>
                  </a:lnTo>
                  <a:lnTo>
                    <a:pt x="286" y="26"/>
                  </a:lnTo>
                  <a:lnTo>
                    <a:pt x="287" y="27"/>
                  </a:lnTo>
                  <a:lnTo>
                    <a:pt x="287" y="26"/>
                  </a:lnTo>
                  <a:lnTo>
                    <a:pt x="288" y="26"/>
                  </a:lnTo>
                  <a:lnTo>
                    <a:pt x="288" y="27"/>
                  </a:lnTo>
                  <a:lnTo>
                    <a:pt x="289" y="27"/>
                  </a:lnTo>
                  <a:lnTo>
                    <a:pt x="289" y="28"/>
                  </a:lnTo>
                  <a:lnTo>
                    <a:pt x="290" y="28"/>
                  </a:lnTo>
                  <a:lnTo>
                    <a:pt x="290" y="29"/>
                  </a:lnTo>
                  <a:lnTo>
                    <a:pt x="290" y="30"/>
                  </a:lnTo>
                  <a:lnTo>
                    <a:pt x="291" y="29"/>
                  </a:lnTo>
                  <a:lnTo>
                    <a:pt x="291" y="30"/>
                  </a:lnTo>
                  <a:lnTo>
                    <a:pt x="292" y="30"/>
                  </a:lnTo>
                  <a:lnTo>
                    <a:pt x="292" y="31"/>
                  </a:lnTo>
                  <a:lnTo>
                    <a:pt x="292" y="32"/>
                  </a:lnTo>
                  <a:lnTo>
                    <a:pt x="293" y="32"/>
                  </a:lnTo>
                  <a:lnTo>
                    <a:pt x="294" y="33"/>
                  </a:lnTo>
                  <a:lnTo>
                    <a:pt x="295" y="33"/>
                  </a:lnTo>
                  <a:lnTo>
                    <a:pt x="296" y="33"/>
                  </a:lnTo>
                  <a:lnTo>
                    <a:pt x="297" y="33"/>
                  </a:lnTo>
                  <a:lnTo>
                    <a:pt x="298" y="33"/>
                  </a:lnTo>
                  <a:lnTo>
                    <a:pt x="299" y="33"/>
                  </a:lnTo>
                  <a:lnTo>
                    <a:pt x="300" y="33"/>
                  </a:lnTo>
                  <a:lnTo>
                    <a:pt x="301" y="33"/>
                  </a:lnTo>
                  <a:lnTo>
                    <a:pt x="301" y="34"/>
                  </a:lnTo>
                  <a:lnTo>
                    <a:pt x="302" y="34"/>
                  </a:lnTo>
                  <a:lnTo>
                    <a:pt x="302" y="35"/>
                  </a:lnTo>
                  <a:lnTo>
                    <a:pt x="302" y="34"/>
                  </a:lnTo>
                  <a:lnTo>
                    <a:pt x="302" y="35"/>
                  </a:lnTo>
                  <a:lnTo>
                    <a:pt x="302" y="36"/>
                  </a:lnTo>
                  <a:lnTo>
                    <a:pt x="302" y="37"/>
                  </a:lnTo>
                  <a:lnTo>
                    <a:pt x="302" y="38"/>
                  </a:lnTo>
                  <a:lnTo>
                    <a:pt x="302" y="39"/>
                  </a:lnTo>
                  <a:lnTo>
                    <a:pt x="302" y="40"/>
                  </a:lnTo>
                  <a:lnTo>
                    <a:pt x="303" y="40"/>
                  </a:lnTo>
                  <a:lnTo>
                    <a:pt x="303" y="41"/>
                  </a:lnTo>
                  <a:lnTo>
                    <a:pt x="304" y="41"/>
                  </a:lnTo>
                  <a:lnTo>
                    <a:pt x="305" y="41"/>
                  </a:lnTo>
                  <a:lnTo>
                    <a:pt x="306" y="41"/>
                  </a:lnTo>
                  <a:lnTo>
                    <a:pt x="308" y="41"/>
                  </a:lnTo>
                  <a:lnTo>
                    <a:pt x="306" y="41"/>
                  </a:lnTo>
                  <a:lnTo>
                    <a:pt x="308" y="41"/>
                  </a:lnTo>
                  <a:lnTo>
                    <a:pt x="309" y="41"/>
                  </a:lnTo>
                  <a:lnTo>
                    <a:pt x="310" y="41"/>
                  </a:lnTo>
                  <a:lnTo>
                    <a:pt x="311" y="41"/>
                  </a:lnTo>
                  <a:lnTo>
                    <a:pt x="312" y="41"/>
                  </a:lnTo>
                  <a:lnTo>
                    <a:pt x="312" y="40"/>
                  </a:lnTo>
                  <a:lnTo>
                    <a:pt x="313" y="40"/>
                  </a:lnTo>
                  <a:lnTo>
                    <a:pt x="314" y="39"/>
                  </a:lnTo>
                  <a:lnTo>
                    <a:pt x="315" y="39"/>
                  </a:lnTo>
                  <a:lnTo>
                    <a:pt x="315" y="40"/>
                  </a:lnTo>
                  <a:lnTo>
                    <a:pt x="316" y="40"/>
                  </a:lnTo>
                  <a:lnTo>
                    <a:pt x="317" y="41"/>
                  </a:lnTo>
                  <a:lnTo>
                    <a:pt x="318" y="42"/>
                  </a:lnTo>
                  <a:lnTo>
                    <a:pt x="319" y="42"/>
                  </a:lnTo>
                  <a:lnTo>
                    <a:pt x="320" y="42"/>
                  </a:lnTo>
                  <a:lnTo>
                    <a:pt x="322" y="42"/>
                  </a:lnTo>
                  <a:lnTo>
                    <a:pt x="323" y="42"/>
                  </a:lnTo>
                  <a:lnTo>
                    <a:pt x="324" y="43"/>
                  </a:lnTo>
                  <a:lnTo>
                    <a:pt x="325" y="43"/>
                  </a:lnTo>
                  <a:lnTo>
                    <a:pt x="326" y="44"/>
                  </a:lnTo>
                  <a:lnTo>
                    <a:pt x="327" y="45"/>
                  </a:lnTo>
                  <a:lnTo>
                    <a:pt x="327" y="47"/>
                  </a:lnTo>
                  <a:lnTo>
                    <a:pt x="328" y="47"/>
                  </a:lnTo>
                  <a:lnTo>
                    <a:pt x="328" y="48"/>
                  </a:lnTo>
                  <a:lnTo>
                    <a:pt x="329" y="48"/>
                  </a:lnTo>
                  <a:lnTo>
                    <a:pt x="329" y="49"/>
                  </a:lnTo>
                  <a:lnTo>
                    <a:pt x="330" y="49"/>
                  </a:lnTo>
                  <a:lnTo>
                    <a:pt x="330" y="50"/>
                  </a:lnTo>
                  <a:lnTo>
                    <a:pt x="331" y="51"/>
                  </a:lnTo>
                  <a:lnTo>
                    <a:pt x="331" y="52"/>
                  </a:lnTo>
                  <a:lnTo>
                    <a:pt x="333" y="52"/>
                  </a:lnTo>
                  <a:lnTo>
                    <a:pt x="333" y="53"/>
                  </a:lnTo>
                  <a:lnTo>
                    <a:pt x="334" y="54"/>
                  </a:lnTo>
                  <a:lnTo>
                    <a:pt x="334" y="55"/>
                  </a:lnTo>
                  <a:lnTo>
                    <a:pt x="335" y="55"/>
                  </a:lnTo>
                  <a:lnTo>
                    <a:pt x="335" y="56"/>
                  </a:lnTo>
                  <a:lnTo>
                    <a:pt x="337" y="57"/>
                  </a:lnTo>
                  <a:lnTo>
                    <a:pt x="339" y="58"/>
                  </a:lnTo>
                  <a:lnTo>
                    <a:pt x="340" y="59"/>
                  </a:lnTo>
                  <a:lnTo>
                    <a:pt x="341" y="60"/>
                  </a:lnTo>
                  <a:lnTo>
                    <a:pt x="342" y="60"/>
                  </a:lnTo>
                  <a:lnTo>
                    <a:pt x="343" y="60"/>
                  </a:lnTo>
                  <a:lnTo>
                    <a:pt x="344" y="60"/>
                  </a:lnTo>
                  <a:lnTo>
                    <a:pt x="345" y="60"/>
                  </a:lnTo>
                  <a:lnTo>
                    <a:pt x="347" y="60"/>
                  </a:lnTo>
                  <a:lnTo>
                    <a:pt x="348" y="59"/>
                  </a:lnTo>
                  <a:lnTo>
                    <a:pt x="349" y="59"/>
                  </a:lnTo>
                  <a:lnTo>
                    <a:pt x="350" y="58"/>
                  </a:lnTo>
                  <a:lnTo>
                    <a:pt x="351" y="58"/>
                  </a:lnTo>
                  <a:lnTo>
                    <a:pt x="352" y="57"/>
                  </a:lnTo>
                  <a:lnTo>
                    <a:pt x="353" y="57"/>
                  </a:lnTo>
                  <a:lnTo>
                    <a:pt x="354" y="57"/>
                  </a:lnTo>
                  <a:lnTo>
                    <a:pt x="355" y="58"/>
                  </a:lnTo>
                  <a:lnTo>
                    <a:pt x="356" y="59"/>
                  </a:lnTo>
                  <a:lnTo>
                    <a:pt x="358" y="59"/>
                  </a:lnTo>
                  <a:lnTo>
                    <a:pt x="359" y="59"/>
                  </a:lnTo>
                  <a:lnTo>
                    <a:pt x="360" y="59"/>
                  </a:lnTo>
                  <a:lnTo>
                    <a:pt x="361" y="59"/>
                  </a:lnTo>
                  <a:lnTo>
                    <a:pt x="362" y="59"/>
                  </a:lnTo>
                  <a:lnTo>
                    <a:pt x="362" y="60"/>
                  </a:lnTo>
                  <a:lnTo>
                    <a:pt x="363" y="60"/>
                  </a:lnTo>
                  <a:lnTo>
                    <a:pt x="364" y="61"/>
                  </a:lnTo>
                  <a:lnTo>
                    <a:pt x="365" y="62"/>
                  </a:lnTo>
                  <a:lnTo>
                    <a:pt x="366" y="63"/>
                  </a:lnTo>
                  <a:lnTo>
                    <a:pt x="367" y="63"/>
                  </a:lnTo>
                  <a:lnTo>
                    <a:pt x="368" y="64"/>
                  </a:lnTo>
                  <a:lnTo>
                    <a:pt x="369" y="64"/>
                  </a:lnTo>
                  <a:lnTo>
                    <a:pt x="370" y="64"/>
                  </a:lnTo>
                  <a:lnTo>
                    <a:pt x="372" y="64"/>
                  </a:lnTo>
                  <a:lnTo>
                    <a:pt x="373" y="63"/>
                  </a:lnTo>
                  <a:lnTo>
                    <a:pt x="374" y="63"/>
                  </a:lnTo>
                  <a:lnTo>
                    <a:pt x="375" y="63"/>
                  </a:lnTo>
                  <a:lnTo>
                    <a:pt x="377" y="63"/>
                  </a:lnTo>
                  <a:lnTo>
                    <a:pt x="378" y="63"/>
                  </a:lnTo>
                  <a:lnTo>
                    <a:pt x="378" y="62"/>
                  </a:lnTo>
                  <a:lnTo>
                    <a:pt x="379" y="62"/>
                  </a:lnTo>
                  <a:lnTo>
                    <a:pt x="380" y="62"/>
                  </a:lnTo>
                  <a:lnTo>
                    <a:pt x="381" y="62"/>
                  </a:lnTo>
                  <a:lnTo>
                    <a:pt x="383" y="61"/>
                  </a:lnTo>
                  <a:lnTo>
                    <a:pt x="384" y="61"/>
                  </a:lnTo>
                  <a:lnTo>
                    <a:pt x="385" y="61"/>
                  </a:lnTo>
                  <a:lnTo>
                    <a:pt x="386" y="61"/>
                  </a:lnTo>
                  <a:lnTo>
                    <a:pt x="387" y="62"/>
                  </a:lnTo>
                  <a:lnTo>
                    <a:pt x="388" y="62"/>
                  </a:lnTo>
                  <a:lnTo>
                    <a:pt x="388" y="63"/>
                  </a:lnTo>
                  <a:lnTo>
                    <a:pt x="389" y="64"/>
                  </a:lnTo>
                  <a:lnTo>
                    <a:pt x="390" y="64"/>
                  </a:lnTo>
                  <a:lnTo>
                    <a:pt x="390" y="65"/>
                  </a:lnTo>
                  <a:lnTo>
                    <a:pt x="391" y="65"/>
                  </a:lnTo>
                  <a:lnTo>
                    <a:pt x="392" y="65"/>
                  </a:lnTo>
                  <a:lnTo>
                    <a:pt x="392" y="66"/>
                  </a:lnTo>
                  <a:lnTo>
                    <a:pt x="392" y="67"/>
                  </a:lnTo>
                  <a:lnTo>
                    <a:pt x="392" y="68"/>
                  </a:lnTo>
                  <a:lnTo>
                    <a:pt x="392" y="69"/>
                  </a:lnTo>
                  <a:lnTo>
                    <a:pt x="392" y="70"/>
                  </a:lnTo>
                  <a:lnTo>
                    <a:pt x="392" y="72"/>
                  </a:lnTo>
                  <a:lnTo>
                    <a:pt x="393" y="72"/>
                  </a:lnTo>
                  <a:lnTo>
                    <a:pt x="394" y="72"/>
                  </a:lnTo>
                  <a:lnTo>
                    <a:pt x="395" y="72"/>
                  </a:lnTo>
                  <a:lnTo>
                    <a:pt x="396" y="72"/>
                  </a:lnTo>
                  <a:lnTo>
                    <a:pt x="397" y="72"/>
                  </a:lnTo>
                  <a:lnTo>
                    <a:pt x="398" y="73"/>
                  </a:lnTo>
                  <a:lnTo>
                    <a:pt x="399" y="73"/>
                  </a:lnTo>
                  <a:lnTo>
                    <a:pt x="399" y="74"/>
                  </a:lnTo>
                  <a:lnTo>
                    <a:pt x="400" y="75"/>
                  </a:lnTo>
                  <a:lnTo>
                    <a:pt x="401" y="75"/>
                  </a:lnTo>
                  <a:lnTo>
                    <a:pt x="400" y="77"/>
                  </a:lnTo>
                  <a:lnTo>
                    <a:pt x="400" y="78"/>
                  </a:lnTo>
                  <a:lnTo>
                    <a:pt x="400" y="79"/>
                  </a:lnTo>
                  <a:lnTo>
                    <a:pt x="400" y="80"/>
                  </a:lnTo>
                  <a:lnTo>
                    <a:pt x="399" y="80"/>
                  </a:lnTo>
                  <a:lnTo>
                    <a:pt x="399" y="81"/>
                  </a:lnTo>
                  <a:lnTo>
                    <a:pt x="398" y="82"/>
                  </a:lnTo>
                  <a:lnTo>
                    <a:pt x="397" y="82"/>
                  </a:lnTo>
                  <a:lnTo>
                    <a:pt x="397" y="83"/>
                  </a:lnTo>
                  <a:lnTo>
                    <a:pt x="396" y="83"/>
                  </a:lnTo>
                  <a:lnTo>
                    <a:pt x="396" y="84"/>
                  </a:lnTo>
                  <a:lnTo>
                    <a:pt x="395" y="84"/>
                  </a:lnTo>
                  <a:lnTo>
                    <a:pt x="395" y="85"/>
                  </a:lnTo>
                  <a:lnTo>
                    <a:pt x="395" y="86"/>
                  </a:lnTo>
                  <a:lnTo>
                    <a:pt x="395" y="87"/>
                  </a:lnTo>
                  <a:lnTo>
                    <a:pt x="396" y="87"/>
                  </a:lnTo>
                  <a:lnTo>
                    <a:pt x="396" y="88"/>
                  </a:lnTo>
                  <a:lnTo>
                    <a:pt x="397" y="88"/>
                  </a:lnTo>
                  <a:lnTo>
                    <a:pt x="398" y="88"/>
                  </a:lnTo>
                  <a:lnTo>
                    <a:pt x="399" y="88"/>
                  </a:lnTo>
                  <a:lnTo>
                    <a:pt x="400" y="88"/>
                  </a:lnTo>
                  <a:lnTo>
                    <a:pt x="398" y="93"/>
                  </a:lnTo>
                  <a:lnTo>
                    <a:pt x="397" y="95"/>
                  </a:lnTo>
                  <a:lnTo>
                    <a:pt x="396" y="95"/>
                  </a:lnTo>
                  <a:lnTo>
                    <a:pt x="396" y="97"/>
                  </a:lnTo>
                  <a:lnTo>
                    <a:pt x="396" y="98"/>
                  </a:lnTo>
                  <a:lnTo>
                    <a:pt x="395" y="98"/>
                  </a:lnTo>
                  <a:lnTo>
                    <a:pt x="395" y="99"/>
                  </a:lnTo>
                  <a:lnTo>
                    <a:pt x="393" y="102"/>
                  </a:lnTo>
                  <a:lnTo>
                    <a:pt x="392" y="104"/>
                  </a:lnTo>
                  <a:lnTo>
                    <a:pt x="392" y="105"/>
                  </a:lnTo>
                  <a:lnTo>
                    <a:pt x="391" y="105"/>
                  </a:lnTo>
                  <a:lnTo>
                    <a:pt x="391" y="107"/>
                  </a:lnTo>
                  <a:lnTo>
                    <a:pt x="389" y="110"/>
                  </a:lnTo>
                  <a:lnTo>
                    <a:pt x="388" y="110"/>
                  </a:lnTo>
                  <a:lnTo>
                    <a:pt x="384" y="111"/>
                  </a:lnTo>
                  <a:lnTo>
                    <a:pt x="380" y="112"/>
                  </a:lnTo>
                  <a:lnTo>
                    <a:pt x="379" y="112"/>
                  </a:lnTo>
                  <a:lnTo>
                    <a:pt x="379" y="113"/>
                  </a:lnTo>
                  <a:lnTo>
                    <a:pt x="378" y="113"/>
                  </a:lnTo>
                  <a:lnTo>
                    <a:pt x="377" y="113"/>
                  </a:lnTo>
                  <a:lnTo>
                    <a:pt x="376" y="113"/>
                  </a:lnTo>
                  <a:lnTo>
                    <a:pt x="376" y="114"/>
                  </a:lnTo>
                  <a:lnTo>
                    <a:pt x="375" y="114"/>
                  </a:lnTo>
                  <a:lnTo>
                    <a:pt x="374" y="114"/>
                  </a:lnTo>
                  <a:lnTo>
                    <a:pt x="373" y="114"/>
                  </a:lnTo>
                  <a:lnTo>
                    <a:pt x="373" y="115"/>
                  </a:lnTo>
                  <a:lnTo>
                    <a:pt x="372" y="115"/>
                  </a:lnTo>
                  <a:lnTo>
                    <a:pt x="371" y="115"/>
                  </a:lnTo>
                  <a:lnTo>
                    <a:pt x="369" y="116"/>
                  </a:lnTo>
                  <a:lnTo>
                    <a:pt x="366" y="116"/>
                  </a:lnTo>
                  <a:lnTo>
                    <a:pt x="361" y="117"/>
                  </a:lnTo>
                  <a:lnTo>
                    <a:pt x="360" y="117"/>
                  </a:lnTo>
                  <a:lnTo>
                    <a:pt x="359" y="117"/>
                  </a:lnTo>
                  <a:lnTo>
                    <a:pt x="359" y="118"/>
                  </a:lnTo>
                  <a:lnTo>
                    <a:pt x="358" y="118"/>
                  </a:lnTo>
                  <a:lnTo>
                    <a:pt x="358" y="119"/>
                  </a:lnTo>
                  <a:lnTo>
                    <a:pt x="356" y="119"/>
                  </a:lnTo>
                  <a:lnTo>
                    <a:pt x="351" y="123"/>
                  </a:lnTo>
                  <a:lnTo>
                    <a:pt x="351" y="124"/>
                  </a:lnTo>
                  <a:lnTo>
                    <a:pt x="350" y="124"/>
                  </a:lnTo>
                  <a:lnTo>
                    <a:pt x="347" y="130"/>
                  </a:lnTo>
                  <a:lnTo>
                    <a:pt x="343" y="137"/>
                  </a:lnTo>
                  <a:lnTo>
                    <a:pt x="343" y="138"/>
                  </a:lnTo>
                  <a:lnTo>
                    <a:pt x="338" y="148"/>
                  </a:lnTo>
                  <a:lnTo>
                    <a:pt x="335" y="152"/>
                  </a:lnTo>
                  <a:lnTo>
                    <a:pt x="334" y="154"/>
                  </a:lnTo>
                  <a:lnTo>
                    <a:pt x="335" y="154"/>
                  </a:lnTo>
                  <a:lnTo>
                    <a:pt x="338" y="156"/>
                  </a:lnTo>
                  <a:lnTo>
                    <a:pt x="339" y="156"/>
                  </a:lnTo>
                  <a:lnTo>
                    <a:pt x="340" y="157"/>
                  </a:lnTo>
                  <a:lnTo>
                    <a:pt x="341" y="157"/>
                  </a:lnTo>
                  <a:lnTo>
                    <a:pt x="341" y="158"/>
                  </a:lnTo>
                  <a:lnTo>
                    <a:pt x="342" y="158"/>
                  </a:lnTo>
                  <a:lnTo>
                    <a:pt x="342" y="159"/>
                  </a:lnTo>
                  <a:lnTo>
                    <a:pt x="343" y="159"/>
                  </a:lnTo>
                  <a:lnTo>
                    <a:pt x="344" y="159"/>
                  </a:lnTo>
                  <a:lnTo>
                    <a:pt x="344" y="160"/>
                  </a:lnTo>
                  <a:lnTo>
                    <a:pt x="344" y="161"/>
                  </a:lnTo>
                  <a:lnTo>
                    <a:pt x="344" y="162"/>
                  </a:lnTo>
                  <a:lnTo>
                    <a:pt x="343" y="163"/>
                  </a:lnTo>
                  <a:lnTo>
                    <a:pt x="343" y="164"/>
                  </a:lnTo>
                  <a:lnTo>
                    <a:pt x="342" y="164"/>
                  </a:lnTo>
                  <a:lnTo>
                    <a:pt x="342" y="165"/>
                  </a:lnTo>
                  <a:lnTo>
                    <a:pt x="341" y="165"/>
                  </a:lnTo>
                  <a:lnTo>
                    <a:pt x="341" y="166"/>
                  </a:lnTo>
                  <a:lnTo>
                    <a:pt x="340" y="166"/>
                  </a:lnTo>
                  <a:lnTo>
                    <a:pt x="340" y="167"/>
                  </a:lnTo>
                  <a:lnTo>
                    <a:pt x="340" y="168"/>
                  </a:lnTo>
                  <a:lnTo>
                    <a:pt x="340" y="169"/>
                  </a:lnTo>
                  <a:lnTo>
                    <a:pt x="340" y="170"/>
                  </a:lnTo>
                  <a:lnTo>
                    <a:pt x="339" y="170"/>
                  </a:lnTo>
                  <a:lnTo>
                    <a:pt x="338" y="170"/>
                  </a:lnTo>
                  <a:lnTo>
                    <a:pt x="337" y="170"/>
                  </a:lnTo>
                  <a:lnTo>
                    <a:pt x="336" y="170"/>
                  </a:lnTo>
                  <a:lnTo>
                    <a:pt x="336" y="172"/>
                  </a:lnTo>
                  <a:lnTo>
                    <a:pt x="335" y="172"/>
                  </a:lnTo>
                  <a:lnTo>
                    <a:pt x="335" y="173"/>
                  </a:lnTo>
                  <a:lnTo>
                    <a:pt x="334" y="173"/>
                  </a:lnTo>
                  <a:lnTo>
                    <a:pt x="333" y="173"/>
                  </a:lnTo>
                  <a:lnTo>
                    <a:pt x="331" y="173"/>
                  </a:lnTo>
                  <a:lnTo>
                    <a:pt x="330" y="173"/>
                  </a:lnTo>
                  <a:lnTo>
                    <a:pt x="329" y="173"/>
                  </a:lnTo>
                  <a:lnTo>
                    <a:pt x="327" y="177"/>
                  </a:lnTo>
                  <a:lnTo>
                    <a:pt x="328" y="177"/>
                  </a:lnTo>
                  <a:lnTo>
                    <a:pt x="328" y="178"/>
                  </a:lnTo>
                  <a:lnTo>
                    <a:pt x="327" y="178"/>
                  </a:lnTo>
                  <a:lnTo>
                    <a:pt x="328" y="178"/>
                  </a:lnTo>
                  <a:lnTo>
                    <a:pt x="328" y="179"/>
                  </a:lnTo>
                  <a:lnTo>
                    <a:pt x="329" y="179"/>
                  </a:lnTo>
                  <a:lnTo>
                    <a:pt x="330" y="179"/>
                  </a:lnTo>
                  <a:lnTo>
                    <a:pt x="330" y="180"/>
                  </a:lnTo>
                  <a:lnTo>
                    <a:pt x="330" y="179"/>
                  </a:lnTo>
                  <a:lnTo>
                    <a:pt x="330" y="180"/>
                  </a:lnTo>
                  <a:lnTo>
                    <a:pt x="331" y="180"/>
                  </a:lnTo>
                  <a:lnTo>
                    <a:pt x="333" y="180"/>
                  </a:lnTo>
                  <a:lnTo>
                    <a:pt x="333" y="179"/>
                  </a:lnTo>
                  <a:lnTo>
                    <a:pt x="333" y="180"/>
                  </a:lnTo>
                  <a:lnTo>
                    <a:pt x="334" y="180"/>
                  </a:lnTo>
                  <a:lnTo>
                    <a:pt x="335" y="180"/>
                  </a:lnTo>
                  <a:lnTo>
                    <a:pt x="335" y="183"/>
                  </a:lnTo>
                  <a:lnTo>
                    <a:pt x="336" y="190"/>
                  </a:lnTo>
                  <a:lnTo>
                    <a:pt x="337" y="192"/>
                  </a:lnTo>
                  <a:lnTo>
                    <a:pt x="337" y="193"/>
                  </a:lnTo>
                  <a:lnTo>
                    <a:pt x="337" y="194"/>
                  </a:lnTo>
                  <a:lnTo>
                    <a:pt x="337" y="195"/>
                  </a:lnTo>
                  <a:lnTo>
                    <a:pt x="337" y="197"/>
                  </a:lnTo>
                  <a:lnTo>
                    <a:pt x="337" y="198"/>
                  </a:lnTo>
                  <a:lnTo>
                    <a:pt x="337" y="199"/>
                  </a:lnTo>
                  <a:lnTo>
                    <a:pt x="337" y="200"/>
                  </a:lnTo>
                  <a:lnTo>
                    <a:pt x="337" y="201"/>
                  </a:lnTo>
                  <a:lnTo>
                    <a:pt x="337" y="202"/>
                  </a:lnTo>
                  <a:lnTo>
                    <a:pt x="336" y="202"/>
                  </a:lnTo>
                  <a:lnTo>
                    <a:pt x="337" y="202"/>
                  </a:lnTo>
                  <a:lnTo>
                    <a:pt x="336" y="202"/>
                  </a:lnTo>
                  <a:lnTo>
                    <a:pt x="336" y="203"/>
                  </a:lnTo>
                  <a:lnTo>
                    <a:pt x="336" y="204"/>
                  </a:lnTo>
                  <a:lnTo>
                    <a:pt x="336" y="205"/>
                  </a:lnTo>
                  <a:lnTo>
                    <a:pt x="335" y="206"/>
                  </a:lnTo>
                  <a:lnTo>
                    <a:pt x="335" y="207"/>
                  </a:lnTo>
                  <a:lnTo>
                    <a:pt x="335" y="208"/>
                  </a:lnTo>
                  <a:lnTo>
                    <a:pt x="334" y="209"/>
                  </a:lnTo>
                  <a:lnTo>
                    <a:pt x="334" y="210"/>
                  </a:lnTo>
                  <a:lnTo>
                    <a:pt x="333" y="211"/>
                  </a:lnTo>
                  <a:lnTo>
                    <a:pt x="333" y="212"/>
                  </a:lnTo>
                  <a:lnTo>
                    <a:pt x="331" y="212"/>
                  </a:lnTo>
                  <a:lnTo>
                    <a:pt x="328" y="219"/>
                  </a:lnTo>
                  <a:lnTo>
                    <a:pt x="328" y="220"/>
                  </a:lnTo>
                  <a:lnTo>
                    <a:pt x="327" y="222"/>
                  </a:lnTo>
                  <a:lnTo>
                    <a:pt x="327" y="223"/>
                  </a:lnTo>
                  <a:lnTo>
                    <a:pt x="327" y="224"/>
                  </a:lnTo>
                  <a:lnTo>
                    <a:pt x="328" y="224"/>
                  </a:lnTo>
                  <a:lnTo>
                    <a:pt x="328" y="225"/>
                  </a:lnTo>
                  <a:lnTo>
                    <a:pt x="329" y="226"/>
                  </a:lnTo>
                  <a:lnTo>
                    <a:pt x="329" y="227"/>
                  </a:lnTo>
                  <a:lnTo>
                    <a:pt x="329" y="228"/>
                  </a:lnTo>
                  <a:lnTo>
                    <a:pt x="330" y="228"/>
                  </a:lnTo>
                  <a:lnTo>
                    <a:pt x="331" y="228"/>
                  </a:lnTo>
                  <a:lnTo>
                    <a:pt x="331" y="229"/>
                  </a:lnTo>
                  <a:lnTo>
                    <a:pt x="331" y="230"/>
                  </a:lnTo>
                  <a:lnTo>
                    <a:pt x="330" y="230"/>
                  </a:lnTo>
                  <a:lnTo>
                    <a:pt x="330" y="231"/>
                  </a:lnTo>
                  <a:lnTo>
                    <a:pt x="330" y="232"/>
                  </a:lnTo>
                  <a:lnTo>
                    <a:pt x="329" y="233"/>
                  </a:lnTo>
                  <a:lnTo>
                    <a:pt x="331" y="235"/>
                  </a:lnTo>
                  <a:lnTo>
                    <a:pt x="331" y="239"/>
                  </a:lnTo>
                  <a:lnTo>
                    <a:pt x="331" y="240"/>
                  </a:lnTo>
                  <a:lnTo>
                    <a:pt x="333" y="241"/>
                  </a:lnTo>
                  <a:lnTo>
                    <a:pt x="337" y="243"/>
                  </a:lnTo>
                  <a:lnTo>
                    <a:pt x="338" y="243"/>
                  </a:lnTo>
                  <a:lnTo>
                    <a:pt x="338" y="244"/>
                  </a:lnTo>
                  <a:lnTo>
                    <a:pt x="339" y="244"/>
                  </a:lnTo>
                  <a:lnTo>
                    <a:pt x="340" y="245"/>
                  </a:lnTo>
                  <a:lnTo>
                    <a:pt x="340" y="247"/>
                  </a:lnTo>
                  <a:lnTo>
                    <a:pt x="340" y="248"/>
                  </a:lnTo>
                  <a:lnTo>
                    <a:pt x="340" y="249"/>
                  </a:lnTo>
                  <a:lnTo>
                    <a:pt x="340" y="250"/>
                  </a:lnTo>
                  <a:lnTo>
                    <a:pt x="340" y="251"/>
                  </a:lnTo>
                  <a:lnTo>
                    <a:pt x="340" y="252"/>
                  </a:lnTo>
                  <a:lnTo>
                    <a:pt x="340" y="253"/>
                  </a:lnTo>
                  <a:lnTo>
                    <a:pt x="340" y="254"/>
                  </a:lnTo>
                  <a:lnTo>
                    <a:pt x="340" y="255"/>
                  </a:lnTo>
                  <a:lnTo>
                    <a:pt x="340" y="256"/>
                  </a:lnTo>
                  <a:lnTo>
                    <a:pt x="340" y="257"/>
                  </a:lnTo>
                  <a:lnTo>
                    <a:pt x="340" y="258"/>
                  </a:lnTo>
                  <a:lnTo>
                    <a:pt x="339" y="258"/>
                  </a:lnTo>
                  <a:lnTo>
                    <a:pt x="339" y="259"/>
                  </a:lnTo>
                  <a:lnTo>
                    <a:pt x="339" y="260"/>
                  </a:lnTo>
                  <a:lnTo>
                    <a:pt x="339" y="261"/>
                  </a:lnTo>
                  <a:lnTo>
                    <a:pt x="339" y="262"/>
                  </a:lnTo>
                  <a:lnTo>
                    <a:pt x="339" y="263"/>
                  </a:lnTo>
                  <a:lnTo>
                    <a:pt x="338" y="263"/>
                  </a:lnTo>
                  <a:lnTo>
                    <a:pt x="338" y="264"/>
                  </a:lnTo>
                  <a:lnTo>
                    <a:pt x="338" y="265"/>
                  </a:lnTo>
                  <a:lnTo>
                    <a:pt x="338" y="266"/>
                  </a:lnTo>
                  <a:lnTo>
                    <a:pt x="338" y="267"/>
                  </a:lnTo>
                  <a:lnTo>
                    <a:pt x="338" y="268"/>
                  </a:lnTo>
                  <a:lnTo>
                    <a:pt x="338" y="269"/>
                  </a:lnTo>
                  <a:lnTo>
                    <a:pt x="337" y="269"/>
                  </a:lnTo>
                  <a:lnTo>
                    <a:pt x="337" y="270"/>
                  </a:lnTo>
                  <a:lnTo>
                    <a:pt x="337" y="272"/>
                  </a:lnTo>
                  <a:lnTo>
                    <a:pt x="336" y="272"/>
                  </a:lnTo>
                  <a:lnTo>
                    <a:pt x="336" y="273"/>
                  </a:lnTo>
                  <a:lnTo>
                    <a:pt x="337" y="273"/>
                  </a:lnTo>
                  <a:lnTo>
                    <a:pt x="338" y="273"/>
                  </a:lnTo>
                  <a:lnTo>
                    <a:pt x="339" y="273"/>
                  </a:lnTo>
                  <a:lnTo>
                    <a:pt x="340" y="273"/>
                  </a:lnTo>
                  <a:lnTo>
                    <a:pt x="341" y="273"/>
                  </a:lnTo>
                  <a:lnTo>
                    <a:pt x="341" y="274"/>
                  </a:lnTo>
                  <a:lnTo>
                    <a:pt x="342" y="274"/>
                  </a:lnTo>
                  <a:lnTo>
                    <a:pt x="342" y="275"/>
                  </a:lnTo>
                  <a:lnTo>
                    <a:pt x="343" y="275"/>
                  </a:lnTo>
                  <a:lnTo>
                    <a:pt x="343" y="274"/>
                  </a:lnTo>
                  <a:lnTo>
                    <a:pt x="344" y="274"/>
                  </a:lnTo>
                  <a:lnTo>
                    <a:pt x="345" y="274"/>
                  </a:lnTo>
                  <a:lnTo>
                    <a:pt x="346" y="274"/>
                  </a:lnTo>
                  <a:lnTo>
                    <a:pt x="346" y="275"/>
                  </a:lnTo>
                  <a:lnTo>
                    <a:pt x="346" y="276"/>
                  </a:lnTo>
                  <a:lnTo>
                    <a:pt x="347" y="276"/>
                  </a:lnTo>
                  <a:lnTo>
                    <a:pt x="347" y="277"/>
                  </a:lnTo>
                  <a:lnTo>
                    <a:pt x="347" y="278"/>
                  </a:lnTo>
                  <a:lnTo>
                    <a:pt x="348" y="278"/>
                  </a:lnTo>
                  <a:lnTo>
                    <a:pt x="349" y="278"/>
                  </a:lnTo>
                  <a:lnTo>
                    <a:pt x="349" y="279"/>
                  </a:lnTo>
                  <a:lnTo>
                    <a:pt x="350" y="279"/>
                  </a:lnTo>
                  <a:lnTo>
                    <a:pt x="350" y="280"/>
                  </a:lnTo>
                  <a:lnTo>
                    <a:pt x="351" y="280"/>
                  </a:lnTo>
                  <a:lnTo>
                    <a:pt x="352" y="280"/>
                  </a:lnTo>
                  <a:lnTo>
                    <a:pt x="353" y="280"/>
                  </a:lnTo>
                  <a:lnTo>
                    <a:pt x="353" y="281"/>
                  </a:lnTo>
                  <a:lnTo>
                    <a:pt x="352" y="281"/>
                  </a:lnTo>
                  <a:lnTo>
                    <a:pt x="353" y="281"/>
                  </a:lnTo>
                  <a:lnTo>
                    <a:pt x="352" y="281"/>
                  </a:lnTo>
                  <a:lnTo>
                    <a:pt x="352" y="282"/>
                  </a:lnTo>
                  <a:lnTo>
                    <a:pt x="353" y="283"/>
                  </a:lnTo>
                  <a:lnTo>
                    <a:pt x="353" y="284"/>
                  </a:lnTo>
                  <a:lnTo>
                    <a:pt x="354" y="284"/>
                  </a:lnTo>
                  <a:lnTo>
                    <a:pt x="354" y="285"/>
                  </a:lnTo>
                  <a:lnTo>
                    <a:pt x="355" y="285"/>
                  </a:lnTo>
                  <a:lnTo>
                    <a:pt x="355" y="286"/>
                  </a:lnTo>
                  <a:lnTo>
                    <a:pt x="354" y="286"/>
                  </a:lnTo>
                  <a:lnTo>
                    <a:pt x="354" y="287"/>
                  </a:lnTo>
                  <a:lnTo>
                    <a:pt x="353" y="287"/>
                  </a:lnTo>
                  <a:lnTo>
                    <a:pt x="353" y="288"/>
                  </a:lnTo>
                  <a:lnTo>
                    <a:pt x="352" y="289"/>
                  </a:lnTo>
                  <a:lnTo>
                    <a:pt x="351" y="290"/>
                  </a:lnTo>
                  <a:lnTo>
                    <a:pt x="351" y="291"/>
                  </a:lnTo>
                  <a:lnTo>
                    <a:pt x="350" y="291"/>
                  </a:lnTo>
                  <a:lnTo>
                    <a:pt x="350" y="292"/>
                  </a:lnTo>
                  <a:lnTo>
                    <a:pt x="351" y="292"/>
                  </a:lnTo>
                  <a:lnTo>
                    <a:pt x="351" y="293"/>
                  </a:lnTo>
                  <a:lnTo>
                    <a:pt x="352" y="293"/>
                  </a:lnTo>
                  <a:lnTo>
                    <a:pt x="352" y="294"/>
                  </a:lnTo>
                  <a:lnTo>
                    <a:pt x="353" y="295"/>
                  </a:lnTo>
                  <a:lnTo>
                    <a:pt x="353" y="297"/>
                  </a:lnTo>
                  <a:lnTo>
                    <a:pt x="353" y="298"/>
                  </a:lnTo>
                  <a:lnTo>
                    <a:pt x="353" y="299"/>
                  </a:lnTo>
                  <a:lnTo>
                    <a:pt x="353" y="300"/>
                  </a:lnTo>
                  <a:lnTo>
                    <a:pt x="353" y="301"/>
                  </a:lnTo>
                  <a:lnTo>
                    <a:pt x="354" y="301"/>
                  </a:lnTo>
                  <a:lnTo>
                    <a:pt x="354" y="302"/>
                  </a:lnTo>
                  <a:lnTo>
                    <a:pt x="354" y="303"/>
                  </a:lnTo>
                  <a:lnTo>
                    <a:pt x="354" y="304"/>
                  </a:lnTo>
                  <a:lnTo>
                    <a:pt x="354" y="305"/>
                  </a:lnTo>
                  <a:lnTo>
                    <a:pt x="354" y="306"/>
                  </a:lnTo>
                  <a:lnTo>
                    <a:pt x="354" y="307"/>
                  </a:lnTo>
                  <a:lnTo>
                    <a:pt x="355" y="308"/>
                  </a:lnTo>
                  <a:lnTo>
                    <a:pt x="355" y="309"/>
                  </a:lnTo>
                  <a:lnTo>
                    <a:pt x="355" y="310"/>
                  </a:lnTo>
                  <a:lnTo>
                    <a:pt x="354" y="311"/>
                  </a:lnTo>
                  <a:lnTo>
                    <a:pt x="353" y="316"/>
                  </a:lnTo>
                  <a:lnTo>
                    <a:pt x="351" y="324"/>
                  </a:lnTo>
                  <a:lnTo>
                    <a:pt x="350" y="330"/>
                  </a:lnTo>
                  <a:lnTo>
                    <a:pt x="350" y="331"/>
                  </a:lnTo>
                  <a:lnTo>
                    <a:pt x="349" y="332"/>
                  </a:lnTo>
                  <a:lnTo>
                    <a:pt x="348" y="336"/>
                  </a:lnTo>
                  <a:lnTo>
                    <a:pt x="348" y="335"/>
                  </a:lnTo>
                  <a:lnTo>
                    <a:pt x="347" y="335"/>
                  </a:lnTo>
                  <a:lnTo>
                    <a:pt x="347" y="334"/>
                  </a:lnTo>
                  <a:lnTo>
                    <a:pt x="346" y="334"/>
                  </a:lnTo>
                  <a:lnTo>
                    <a:pt x="346" y="335"/>
                  </a:lnTo>
                  <a:lnTo>
                    <a:pt x="346" y="334"/>
                  </a:lnTo>
                  <a:lnTo>
                    <a:pt x="345" y="335"/>
                  </a:lnTo>
                  <a:lnTo>
                    <a:pt x="344" y="335"/>
                  </a:lnTo>
                  <a:lnTo>
                    <a:pt x="344" y="334"/>
                  </a:lnTo>
                  <a:lnTo>
                    <a:pt x="343" y="334"/>
                  </a:lnTo>
                  <a:lnTo>
                    <a:pt x="342" y="334"/>
                  </a:lnTo>
                  <a:lnTo>
                    <a:pt x="342" y="333"/>
                  </a:lnTo>
                  <a:lnTo>
                    <a:pt x="341" y="333"/>
                  </a:lnTo>
                  <a:lnTo>
                    <a:pt x="341" y="332"/>
                  </a:lnTo>
                  <a:lnTo>
                    <a:pt x="340" y="332"/>
                  </a:lnTo>
                  <a:lnTo>
                    <a:pt x="339" y="332"/>
                  </a:lnTo>
                  <a:lnTo>
                    <a:pt x="338" y="332"/>
                  </a:lnTo>
                  <a:lnTo>
                    <a:pt x="338" y="331"/>
                  </a:lnTo>
                  <a:lnTo>
                    <a:pt x="337" y="331"/>
                  </a:lnTo>
                  <a:lnTo>
                    <a:pt x="337" y="332"/>
                  </a:lnTo>
                  <a:lnTo>
                    <a:pt x="336" y="332"/>
                  </a:lnTo>
                  <a:lnTo>
                    <a:pt x="335" y="334"/>
                  </a:lnTo>
                  <a:lnTo>
                    <a:pt x="331" y="339"/>
                  </a:lnTo>
                  <a:lnTo>
                    <a:pt x="329" y="343"/>
                  </a:lnTo>
                  <a:lnTo>
                    <a:pt x="328" y="343"/>
                  </a:lnTo>
                  <a:lnTo>
                    <a:pt x="328" y="344"/>
                  </a:lnTo>
                  <a:lnTo>
                    <a:pt x="327" y="344"/>
                  </a:lnTo>
                  <a:lnTo>
                    <a:pt x="326" y="344"/>
                  </a:lnTo>
                  <a:lnTo>
                    <a:pt x="325" y="344"/>
                  </a:lnTo>
                  <a:lnTo>
                    <a:pt x="324" y="344"/>
                  </a:lnTo>
                  <a:lnTo>
                    <a:pt x="323" y="344"/>
                  </a:lnTo>
                  <a:lnTo>
                    <a:pt x="322" y="343"/>
                  </a:lnTo>
                  <a:lnTo>
                    <a:pt x="321" y="342"/>
                  </a:lnTo>
                  <a:lnTo>
                    <a:pt x="320" y="342"/>
                  </a:lnTo>
                  <a:lnTo>
                    <a:pt x="320" y="341"/>
                  </a:lnTo>
                  <a:lnTo>
                    <a:pt x="320" y="340"/>
                  </a:lnTo>
                  <a:lnTo>
                    <a:pt x="319" y="340"/>
                  </a:lnTo>
                  <a:lnTo>
                    <a:pt x="318" y="340"/>
                  </a:lnTo>
                  <a:lnTo>
                    <a:pt x="318" y="339"/>
                  </a:lnTo>
                  <a:lnTo>
                    <a:pt x="317" y="339"/>
                  </a:lnTo>
                  <a:lnTo>
                    <a:pt x="317" y="338"/>
                  </a:lnTo>
                  <a:lnTo>
                    <a:pt x="316" y="337"/>
                  </a:lnTo>
                  <a:lnTo>
                    <a:pt x="316" y="336"/>
                  </a:lnTo>
                  <a:lnTo>
                    <a:pt x="315" y="336"/>
                  </a:lnTo>
                  <a:lnTo>
                    <a:pt x="314" y="337"/>
                  </a:lnTo>
                  <a:lnTo>
                    <a:pt x="313" y="337"/>
                  </a:lnTo>
                  <a:lnTo>
                    <a:pt x="313" y="336"/>
                  </a:lnTo>
                  <a:lnTo>
                    <a:pt x="313" y="335"/>
                  </a:lnTo>
                  <a:lnTo>
                    <a:pt x="312" y="334"/>
                  </a:lnTo>
                  <a:lnTo>
                    <a:pt x="312" y="333"/>
                  </a:lnTo>
                  <a:lnTo>
                    <a:pt x="311" y="332"/>
                  </a:lnTo>
                  <a:lnTo>
                    <a:pt x="312" y="332"/>
                  </a:lnTo>
                  <a:lnTo>
                    <a:pt x="311" y="331"/>
                  </a:lnTo>
                  <a:lnTo>
                    <a:pt x="310" y="331"/>
                  </a:lnTo>
                  <a:lnTo>
                    <a:pt x="310" y="330"/>
                  </a:lnTo>
                  <a:lnTo>
                    <a:pt x="311" y="330"/>
                  </a:lnTo>
                  <a:lnTo>
                    <a:pt x="311" y="329"/>
                  </a:lnTo>
                  <a:lnTo>
                    <a:pt x="311" y="328"/>
                  </a:lnTo>
                  <a:lnTo>
                    <a:pt x="311" y="327"/>
                  </a:lnTo>
                  <a:lnTo>
                    <a:pt x="310" y="327"/>
                  </a:lnTo>
                  <a:lnTo>
                    <a:pt x="309" y="327"/>
                  </a:lnTo>
                  <a:lnTo>
                    <a:pt x="308" y="326"/>
                  </a:lnTo>
                  <a:lnTo>
                    <a:pt x="308" y="325"/>
                  </a:lnTo>
                  <a:lnTo>
                    <a:pt x="308" y="324"/>
                  </a:lnTo>
                  <a:lnTo>
                    <a:pt x="308" y="323"/>
                  </a:lnTo>
                  <a:lnTo>
                    <a:pt x="306" y="323"/>
                  </a:lnTo>
                  <a:lnTo>
                    <a:pt x="306" y="322"/>
                  </a:lnTo>
                  <a:lnTo>
                    <a:pt x="308" y="322"/>
                  </a:lnTo>
                  <a:lnTo>
                    <a:pt x="308" y="320"/>
                  </a:lnTo>
                  <a:lnTo>
                    <a:pt x="306" y="320"/>
                  </a:lnTo>
                  <a:lnTo>
                    <a:pt x="306" y="319"/>
                  </a:lnTo>
                  <a:lnTo>
                    <a:pt x="305" y="319"/>
                  </a:lnTo>
                  <a:lnTo>
                    <a:pt x="304" y="319"/>
                  </a:lnTo>
                  <a:lnTo>
                    <a:pt x="303" y="319"/>
                  </a:lnTo>
                  <a:lnTo>
                    <a:pt x="302" y="319"/>
                  </a:lnTo>
                  <a:lnTo>
                    <a:pt x="302" y="320"/>
                  </a:lnTo>
                  <a:lnTo>
                    <a:pt x="301" y="320"/>
                  </a:lnTo>
                  <a:lnTo>
                    <a:pt x="300" y="320"/>
                  </a:lnTo>
                  <a:lnTo>
                    <a:pt x="299" y="320"/>
                  </a:lnTo>
                  <a:lnTo>
                    <a:pt x="298" y="320"/>
                  </a:lnTo>
                  <a:lnTo>
                    <a:pt x="297" y="320"/>
                  </a:lnTo>
                  <a:lnTo>
                    <a:pt x="296" y="320"/>
                  </a:lnTo>
                  <a:lnTo>
                    <a:pt x="296" y="319"/>
                  </a:lnTo>
                  <a:lnTo>
                    <a:pt x="295" y="319"/>
                  </a:lnTo>
                  <a:lnTo>
                    <a:pt x="294" y="319"/>
                  </a:lnTo>
                  <a:lnTo>
                    <a:pt x="293" y="319"/>
                  </a:lnTo>
                  <a:lnTo>
                    <a:pt x="292" y="319"/>
                  </a:lnTo>
                  <a:lnTo>
                    <a:pt x="292" y="320"/>
                  </a:lnTo>
                  <a:lnTo>
                    <a:pt x="292" y="322"/>
                  </a:lnTo>
                  <a:lnTo>
                    <a:pt x="291" y="322"/>
                  </a:lnTo>
                  <a:lnTo>
                    <a:pt x="291" y="323"/>
                  </a:lnTo>
                  <a:lnTo>
                    <a:pt x="291" y="324"/>
                  </a:lnTo>
                  <a:lnTo>
                    <a:pt x="290" y="324"/>
                  </a:lnTo>
                  <a:lnTo>
                    <a:pt x="290" y="325"/>
                  </a:lnTo>
                  <a:lnTo>
                    <a:pt x="289" y="325"/>
                  </a:lnTo>
                  <a:lnTo>
                    <a:pt x="289" y="326"/>
                  </a:lnTo>
                  <a:lnTo>
                    <a:pt x="289" y="327"/>
                  </a:lnTo>
                  <a:lnTo>
                    <a:pt x="288" y="327"/>
                  </a:lnTo>
                  <a:lnTo>
                    <a:pt x="288" y="328"/>
                  </a:lnTo>
                  <a:lnTo>
                    <a:pt x="287" y="329"/>
                  </a:lnTo>
                  <a:lnTo>
                    <a:pt x="287" y="330"/>
                  </a:lnTo>
                  <a:lnTo>
                    <a:pt x="287" y="331"/>
                  </a:lnTo>
                  <a:lnTo>
                    <a:pt x="286" y="331"/>
                  </a:lnTo>
                  <a:lnTo>
                    <a:pt x="286" y="332"/>
                  </a:lnTo>
                  <a:lnTo>
                    <a:pt x="286" y="333"/>
                  </a:lnTo>
                  <a:lnTo>
                    <a:pt x="285" y="333"/>
                  </a:lnTo>
                  <a:lnTo>
                    <a:pt x="285" y="334"/>
                  </a:lnTo>
                  <a:lnTo>
                    <a:pt x="285" y="335"/>
                  </a:lnTo>
                  <a:lnTo>
                    <a:pt x="284" y="335"/>
                  </a:lnTo>
                  <a:lnTo>
                    <a:pt x="284" y="336"/>
                  </a:lnTo>
                  <a:lnTo>
                    <a:pt x="283" y="336"/>
                  </a:lnTo>
                  <a:lnTo>
                    <a:pt x="281" y="336"/>
                  </a:lnTo>
                  <a:lnTo>
                    <a:pt x="280" y="336"/>
                  </a:lnTo>
                  <a:lnTo>
                    <a:pt x="280" y="337"/>
                  </a:lnTo>
                  <a:lnTo>
                    <a:pt x="279" y="337"/>
                  </a:lnTo>
                  <a:lnTo>
                    <a:pt x="278" y="337"/>
                  </a:lnTo>
                  <a:lnTo>
                    <a:pt x="277" y="337"/>
                  </a:lnTo>
                  <a:lnTo>
                    <a:pt x="277" y="338"/>
                  </a:lnTo>
                  <a:lnTo>
                    <a:pt x="276" y="338"/>
                  </a:lnTo>
                  <a:lnTo>
                    <a:pt x="275" y="338"/>
                  </a:lnTo>
                  <a:lnTo>
                    <a:pt x="275" y="339"/>
                  </a:lnTo>
                  <a:lnTo>
                    <a:pt x="274" y="339"/>
                  </a:lnTo>
                  <a:lnTo>
                    <a:pt x="273" y="340"/>
                  </a:lnTo>
                  <a:lnTo>
                    <a:pt x="273" y="341"/>
                  </a:lnTo>
                  <a:lnTo>
                    <a:pt x="273" y="342"/>
                  </a:lnTo>
                  <a:lnTo>
                    <a:pt x="272" y="343"/>
                  </a:lnTo>
                  <a:lnTo>
                    <a:pt x="272" y="344"/>
                  </a:lnTo>
                  <a:lnTo>
                    <a:pt x="272" y="345"/>
                  </a:lnTo>
                  <a:lnTo>
                    <a:pt x="271" y="345"/>
                  </a:lnTo>
                  <a:lnTo>
                    <a:pt x="271" y="347"/>
                  </a:lnTo>
                  <a:lnTo>
                    <a:pt x="270" y="347"/>
                  </a:lnTo>
                  <a:lnTo>
                    <a:pt x="269" y="347"/>
                  </a:lnTo>
                  <a:lnTo>
                    <a:pt x="268" y="347"/>
                  </a:lnTo>
                  <a:lnTo>
                    <a:pt x="268" y="348"/>
                  </a:lnTo>
                  <a:lnTo>
                    <a:pt x="267" y="348"/>
                  </a:lnTo>
                  <a:lnTo>
                    <a:pt x="267" y="349"/>
                  </a:lnTo>
                  <a:lnTo>
                    <a:pt x="266" y="349"/>
                  </a:lnTo>
                  <a:lnTo>
                    <a:pt x="266" y="350"/>
                  </a:lnTo>
                  <a:lnTo>
                    <a:pt x="267" y="350"/>
                  </a:lnTo>
                  <a:lnTo>
                    <a:pt x="267" y="351"/>
                  </a:lnTo>
                  <a:lnTo>
                    <a:pt x="268" y="351"/>
                  </a:lnTo>
                  <a:lnTo>
                    <a:pt x="269" y="351"/>
                  </a:lnTo>
                  <a:lnTo>
                    <a:pt x="270" y="351"/>
                  </a:lnTo>
                  <a:lnTo>
                    <a:pt x="270" y="352"/>
                  </a:lnTo>
                  <a:lnTo>
                    <a:pt x="270" y="353"/>
                  </a:lnTo>
                  <a:lnTo>
                    <a:pt x="270" y="354"/>
                  </a:lnTo>
                  <a:lnTo>
                    <a:pt x="270" y="355"/>
                  </a:lnTo>
                  <a:lnTo>
                    <a:pt x="270" y="356"/>
                  </a:lnTo>
                  <a:lnTo>
                    <a:pt x="269" y="356"/>
                  </a:lnTo>
                  <a:lnTo>
                    <a:pt x="269" y="357"/>
                  </a:lnTo>
                  <a:lnTo>
                    <a:pt x="269" y="358"/>
                  </a:lnTo>
                  <a:lnTo>
                    <a:pt x="270" y="358"/>
                  </a:lnTo>
                  <a:lnTo>
                    <a:pt x="270" y="359"/>
                  </a:lnTo>
                  <a:lnTo>
                    <a:pt x="270" y="360"/>
                  </a:lnTo>
                  <a:lnTo>
                    <a:pt x="270" y="361"/>
                  </a:lnTo>
                  <a:lnTo>
                    <a:pt x="270" y="362"/>
                  </a:lnTo>
                  <a:lnTo>
                    <a:pt x="270" y="363"/>
                  </a:lnTo>
                  <a:lnTo>
                    <a:pt x="270" y="364"/>
                  </a:lnTo>
                  <a:lnTo>
                    <a:pt x="271" y="364"/>
                  </a:lnTo>
                  <a:lnTo>
                    <a:pt x="271" y="365"/>
                  </a:lnTo>
                  <a:lnTo>
                    <a:pt x="272" y="365"/>
                  </a:lnTo>
                  <a:lnTo>
                    <a:pt x="273" y="365"/>
                  </a:lnTo>
                  <a:lnTo>
                    <a:pt x="273" y="366"/>
                  </a:lnTo>
                  <a:lnTo>
                    <a:pt x="272" y="366"/>
                  </a:lnTo>
                  <a:lnTo>
                    <a:pt x="272" y="367"/>
                  </a:lnTo>
                  <a:lnTo>
                    <a:pt x="272" y="368"/>
                  </a:lnTo>
                  <a:lnTo>
                    <a:pt x="272" y="369"/>
                  </a:lnTo>
                  <a:lnTo>
                    <a:pt x="272" y="370"/>
                  </a:lnTo>
                  <a:lnTo>
                    <a:pt x="272" y="372"/>
                  </a:lnTo>
                  <a:lnTo>
                    <a:pt x="271" y="372"/>
                  </a:lnTo>
                  <a:lnTo>
                    <a:pt x="271" y="373"/>
                  </a:lnTo>
                  <a:lnTo>
                    <a:pt x="272" y="374"/>
                  </a:lnTo>
                  <a:lnTo>
                    <a:pt x="273" y="374"/>
                  </a:lnTo>
                  <a:lnTo>
                    <a:pt x="274" y="374"/>
                  </a:lnTo>
                  <a:lnTo>
                    <a:pt x="274" y="373"/>
                  </a:lnTo>
                  <a:lnTo>
                    <a:pt x="274" y="372"/>
                  </a:lnTo>
                  <a:lnTo>
                    <a:pt x="275" y="372"/>
                  </a:lnTo>
                  <a:lnTo>
                    <a:pt x="275" y="370"/>
                  </a:lnTo>
                  <a:lnTo>
                    <a:pt x="276" y="370"/>
                  </a:lnTo>
                  <a:lnTo>
                    <a:pt x="276" y="372"/>
                  </a:lnTo>
                  <a:lnTo>
                    <a:pt x="276" y="373"/>
                  </a:lnTo>
                  <a:lnTo>
                    <a:pt x="275" y="374"/>
                  </a:lnTo>
                  <a:lnTo>
                    <a:pt x="276" y="375"/>
                  </a:lnTo>
                  <a:lnTo>
                    <a:pt x="275" y="375"/>
                  </a:lnTo>
                  <a:lnTo>
                    <a:pt x="275" y="376"/>
                  </a:lnTo>
                  <a:lnTo>
                    <a:pt x="275" y="377"/>
                  </a:lnTo>
                  <a:lnTo>
                    <a:pt x="275" y="378"/>
                  </a:lnTo>
                  <a:lnTo>
                    <a:pt x="275" y="379"/>
                  </a:lnTo>
                  <a:lnTo>
                    <a:pt x="274" y="379"/>
                  </a:lnTo>
                  <a:lnTo>
                    <a:pt x="275" y="379"/>
                  </a:lnTo>
                  <a:lnTo>
                    <a:pt x="276" y="379"/>
                  </a:lnTo>
                  <a:lnTo>
                    <a:pt x="277" y="379"/>
                  </a:lnTo>
                  <a:lnTo>
                    <a:pt x="277" y="380"/>
                  </a:lnTo>
                  <a:lnTo>
                    <a:pt x="277" y="381"/>
                  </a:lnTo>
                  <a:lnTo>
                    <a:pt x="278" y="382"/>
                  </a:lnTo>
                  <a:lnTo>
                    <a:pt x="277" y="382"/>
                  </a:lnTo>
                  <a:lnTo>
                    <a:pt x="277" y="383"/>
                  </a:lnTo>
                  <a:lnTo>
                    <a:pt x="277" y="384"/>
                  </a:lnTo>
                  <a:lnTo>
                    <a:pt x="277" y="385"/>
                  </a:lnTo>
                  <a:lnTo>
                    <a:pt x="278" y="385"/>
                  </a:lnTo>
                  <a:lnTo>
                    <a:pt x="278" y="386"/>
                  </a:lnTo>
                  <a:lnTo>
                    <a:pt x="278" y="387"/>
                  </a:lnTo>
                  <a:lnTo>
                    <a:pt x="277" y="387"/>
                  </a:lnTo>
                  <a:lnTo>
                    <a:pt x="278" y="388"/>
                  </a:lnTo>
                  <a:lnTo>
                    <a:pt x="279" y="389"/>
                  </a:lnTo>
                  <a:lnTo>
                    <a:pt x="279" y="390"/>
                  </a:lnTo>
                  <a:lnTo>
                    <a:pt x="280" y="390"/>
                  </a:lnTo>
                  <a:lnTo>
                    <a:pt x="280" y="391"/>
                  </a:lnTo>
                  <a:lnTo>
                    <a:pt x="280" y="392"/>
                  </a:lnTo>
                  <a:lnTo>
                    <a:pt x="279" y="392"/>
                  </a:lnTo>
                  <a:lnTo>
                    <a:pt x="278" y="392"/>
                  </a:lnTo>
                  <a:lnTo>
                    <a:pt x="278" y="391"/>
                  </a:lnTo>
                  <a:lnTo>
                    <a:pt x="277" y="391"/>
                  </a:lnTo>
                  <a:lnTo>
                    <a:pt x="276" y="390"/>
                  </a:lnTo>
                  <a:lnTo>
                    <a:pt x="275" y="390"/>
                  </a:lnTo>
                  <a:lnTo>
                    <a:pt x="274" y="391"/>
                  </a:lnTo>
                  <a:lnTo>
                    <a:pt x="274" y="390"/>
                  </a:lnTo>
                  <a:lnTo>
                    <a:pt x="273" y="391"/>
                  </a:lnTo>
                  <a:lnTo>
                    <a:pt x="272" y="391"/>
                  </a:lnTo>
                  <a:lnTo>
                    <a:pt x="271" y="391"/>
                  </a:lnTo>
                  <a:lnTo>
                    <a:pt x="271" y="392"/>
                  </a:lnTo>
                  <a:lnTo>
                    <a:pt x="270" y="392"/>
                  </a:lnTo>
                  <a:lnTo>
                    <a:pt x="269" y="392"/>
                  </a:lnTo>
                  <a:lnTo>
                    <a:pt x="268" y="393"/>
                  </a:lnTo>
                  <a:lnTo>
                    <a:pt x="267" y="393"/>
                  </a:lnTo>
                  <a:lnTo>
                    <a:pt x="266" y="393"/>
                  </a:lnTo>
                  <a:lnTo>
                    <a:pt x="265" y="393"/>
                  </a:lnTo>
                  <a:lnTo>
                    <a:pt x="264" y="393"/>
                  </a:lnTo>
                  <a:lnTo>
                    <a:pt x="264" y="392"/>
                  </a:lnTo>
                  <a:lnTo>
                    <a:pt x="263" y="392"/>
                  </a:lnTo>
                  <a:lnTo>
                    <a:pt x="262" y="392"/>
                  </a:lnTo>
                  <a:lnTo>
                    <a:pt x="262" y="391"/>
                  </a:lnTo>
                  <a:lnTo>
                    <a:pt x="261" y="391"/>
                  </a:lnTo>
                  <a:lnTo>
                    <a:pt x="261" y="392"/>
                  </a:lnTo>
                  <a:lnTo>
                    <a:pt x="261" y="393"/>
                  </a:lnTo>
                  <a:lnTo>
                    <a:pt x="261" y="394"/>
                  </a:lnTo>
                  <a:lnTo>
                    <a:pt x="261" y="395"/>
                  </a:lnTo>
                  <a:lnTo>
                    <a:pt x="261" y="397"/>
                  </a:lnTo>
                  <a:lnTo>
                    <a:pt x="261" y="398"/>
                  </a:lnTo>
                  <a:lnTo>
                    <a:pt x="261" y="399"/>
                  </a:lnTo>
                  <a:lnTo>
                    <a:pt x="261" y="400"/>
                  </a:lnTo>
                  <a:lnTo>
                    <a:pt x="261" y="401"/>
                  </a:lnTo>
                  <a:lnTo>
                    <a:pt x="261" y="402"/>
                  </a:lnTo>
                  <a:lnTo>
                    <a:pt x="261" y="403"/>
                  </a:lnTo>
                  <a:lnTo>
                    <a:pt x="261" y="404"/>
                  </a:lnTo>
                  <a:lnTo>
                    <a:pt x="261" y="405"/>
                  </a:lnTo>
                  <a:lnTo>
                    <a:pt x="261" y="406"/>
                  </a:lnTo>
                  <a:lnTo>
                    <a:pt x="260" y="407"/>
                  </a:lnTo>
                  <a:lnTo>
                    <a:pt x="259" y="407"/>
                  </a:lnTo>
                  <a:lnTo>
                    <a:pt x="256" y="407"/>
                  </a:lnTo>
                  <a:lnTo>
                    <a:pt x="254" y="408"/>
                  </a:lnTo>
                  <a:lnTo>
                    <a:pt x="253" y="408"/>
                  </a:lnTo>
                  <a:lnTo>
                    <a:pt x="252" y="408"/>
                  </a:lnTo>
                  <a:lnTo>
                    <a:pt x="252" y="409"/>
                  </a:lnTo>
                  <a:lnTo>
                    <a:pt x="252" y="410"/>
                  </a:lnTo>
                  <a:lnTo>
                    <a:pt x="252" y="411"/>
                  </a:lnTo>
                  <a:lnTo>
                    <a:pt x="252" y="412"/>
                  </a:lnTo>
                  <a:lnTo>
                    <a:pt x="253" y="412"/>
                  </a:lnTo>
                  <a:lnTo>
                    <a:pt x="253" y="413"/>
                  </a:lnTo>
                  <a:lnTo>
                    <a:pt x="253" y="414"/>
                  </a:lnTo>
                  <a:lnTo>
                    <a:pt x="253" y="415"/>
                  </a:lnTo>
                  <a:lnTo>
                    <a:pt x="253" y="416"/>
                  </a:lnTo>
                  <a:lnTo>
                    <a:pt x="253" y="417"/>
                  </a:lnTo>
                  <a:lnTo>
                    <a:pt x="252" y="417"/>
                  </a:lnTo>
                  <a:lnTo>
                    <a:pt x="252" y="418"/>
                  </a:lnTo>
                  <a:lnTo>
                    <a:pt x="252" y="419"/>
                  </a:lnTo>
                  <a:lnTo>
                    <a:pt x="251" y="420"/>
                  </a:lnTo>
                  <a:lnTo>
                    <a:pt x="251" y="422"/>
                  </a:lnTo>
                  <a:lnTo>
                    <a:pt x="251" y="423"/>
                  </a:lnTo>
                  <a:lnTo>
                    <a:pt x="251" y="424"/>
                  </a:lnTo>
                  <a:lnTo>
                    <a:pt x="252" y="424"/>
                  </a:lnTo>
                  <a:lnTo>
                    <a:pt x="252" y="425"/>
                  </a:lnTo>
                  <a:lnTo>
                    <a:pt x="252" y="426"/>
                  </a:lnTo>
                  <a:lnTo>
                    <a:pt x="253" y="426"/>
                  </a:lnTo>
                  <a:lnTo>
                    <a:pt x="254" y="426"/>
                  </a:lnTo>
                  <a:lnTo>
                    <a:pt x="254" y="427"/>
                  </a:lnTo>
                  <a:lnTo>
                    <a:pt x="254" y="428"/>
                  </a:lnTo>
                  <a:lnTo>
                    <a:pt x="255" y="428"/>
                  </a:lnTo>
                  <a:lnTo>
                    <a:pt x="256" y="428"/>
                  </a:lnTo>
                  <a:lnTo>
                    <a:pt x="258" y="428"/>
                  </a:lnTo>
                  <a:lnTo>
                    <a:pt x="258" y="427"/>
                  </a:lnTo>
                  <a:lnTo>
                    <a:pt x="258" y="428"/>
                  </a:lnTo>
                  <a:lnTo>
                    <a:pt x="259" y="428"/>
                  </a:lnTo>
                  <a:lnTo>
                    <a:pt x="260" y="429"/>
                  </a:lnTo>
                  <a:lnTo>
                    <a:pt x="261" y="429"/>
                  </a:lnTo>
                  <a:lnTo>
                    <a:pt x="261" y="430"/>
                  </a:lnTo>
                  <a:lnTo>
                    <a:pt x="262" y="430"/>
                  </a:lnTo>
                  <a:lnTo>
                    <a:pt x="262" y="431"/>
                  </a:lnTo>
                  <a:lnTo>
                    <a:pt x="263" y="431"/>
                  </a:lnTo>
                  <a:lnTo>
                    <a:pt x="264" y="431"/>
                  </a:lnTo>
                  <a:lnTo>
                    <a:pt x="264" y="432"/>
                  </a:lnTo>
                  <a:lnTo>
                    <a:pt x="265" y="432"/>
                  </a:lnTo>
                  <a:lnTo>
                    <a:pt x="265" y="433"/>
                  </a:lnTo>
                  <a:lnTo>
                    <a:pt x="266" y="433"/>
                  </a:lnTo>
                  <a:lnTo>
                    <a:pt x="267" y="433"/>
                  </a:lnTo>
                  <a:lnTo>
                    <a:pt x="267" y="434"/>
                  </a:lnTo>
                  <a:lnTo>
                    <a:pt x="266" y="434"/>
                  </a:lnTo>
                  <a:lnTo>
                    <a:pt x="266" y="435"/>
                  </a:lnTo>
                  <a:lnTo>
                    <a:pt x="266" y="436"/>
                  </a:lnTo>
                  <a:lnTo>
                    <a:pt x="267" y="436"/>
                  </a:lnTo>
                  <a:lnTo>
                    <a:pt x="267" y="437"/>
                  </a:lnTo>
                  <a:lnTo>
                    <a:pt x="268" y="437"/>
                  </a:lnTo>
                  <a:lnTo>
                    <a:pt x="268" y="438"/>
                  </a:lnTo>
                  <a:lnTo>
                    <a:pt x="269" y="438"/>
                  </a:lnTo>
                  <a:lnTo>
                    <a:pt x="270" y="438"/>
                  </a:lnTo>
                  <a:lnTo>
                    <a:pt x="271" y="438"/>
                  </a:lnTo>
                  <a:lnTo>
                    <a:pt x="271" y="439"/>
                  </a:lnTo>
                  <a:lnTo>
                    <a:pt x="272" y="439"/>
                  </a:lnTo>
                  <a:lnTo>
                    <a:pt x="272" y="440"/>
                  </a:lnTo>
                  <a:lnTo>
                    <a:pt x="272" y="441"/>
                  </a:lnTo>
                  <a:lnTo>
                    <a:pt x="273" y="441"/>
                  </a:lnTo>
                  <a:lnTo>
                    <a:pt x="274" y="441"/>
                  </a:lnTo>
                  <a:lnTo>
                    <a:pt x="275" y="440"/>
                  </a:lnTo>
                  <a:lnTo>
                    <a:pt x="276" y="440"/>
                  </a:lnTo>
                  <a:lnTo>
                    <a:pt x="277" y="440"/>
                  </a:lnTo>
                  <a:lnTo>
                    <a:pt x="278" y="440"/>
                  </a:lnTo>
                  <a:lnTo>
                    <a:pt x="278" y="441"/>
                  </a:lnTo>
                  <a:lnTo>
                    <a:pt x="279" y="441"/>
                  </a:lnTo>
                  <a:lnTo>
                    <a:pt x="280" y="441"/>
                  </a:lnTo>
                  <a:lnTo>
                    <a:pt x="280" y="440"/>
                  </a:lnTo>
                  <a:lnTo>
                    <a:pt x="281" y="440"/>
                  </a:lnTo>
                  <a:lnTo>
                    <a:pt x="281" y="441"/>
                  </a:lnTo>
                  <a:lnTo>
                    <a:pt x="283" y="441"/>
                  </a:lnTo>
                  <a:lnTo>
                    <a:pt x="284" y="441"/>
                  </a:lnTo>
                  <a:lnTo>
                    <a:pt x="284" y="442"/>
                  </a:lnTo>
                  <a:lnTo>
                    <a:pt x="284" y="443"/>
                  </a:lnTo>
                  <a:lnTo>
                    <a:pt x="284" y="444"/>
                  </a:lnTo>
                  <a:lnTo>
                    <a:pt x="285" y="444"/>
                  </a:lnTo>
                  <a:lnTo>
                    <a:pt x="285" y="445"/>
                  </a:lnTo>
                  <a:lnTo>
                    <a:pt x="285" y="447"/>
                  </a:lnTo>
                  <a:lnTo>
                    <a:pt x="286" y="447"/>
                  </a:lnTo>
                  <a:lnTo>
                    <a:pt x="286" y="448"/>
                  </a:lnTo>
                  <a:lnTo>
                    <a:pt x="287" y="448"/>
                  </a:lnTo>
                  <a:lnTo>
                    <a:pt x="287" y="449"/>
                  </a:lnTo>
                  <a:lnTo>
                    <a:pt x="288" y="449"/>
                  </a:lnTo>
                  <a:lnTo>
                    <a:pt x="288" y="450"/>
                  </a:lnTo>
                  <a:lnTo>
                    <a:pt x="288" y="451"/>
                  </a:lnTo>
                  <a:lnTo>
                    <a:pt x="288" y="452"/>
                  </a:lnTo>
                  <a:lnTo>
                    <a:pt x="288" y="453"/>
                  </a:lnTo>
                  <a:lnTo>
                    <a:pt x="288" y="454"/>
                  </a:lnTo>
                  <a:lnTo>
                    <a:pt x="289" y="454"/>
                  </a:lnTo>
                  <a:lnTo>
                    <a:pt x="289" y="455"/>
                  </a:lnTo>
                  <a:lnTo>
                    <a:pt x="289" y="456"/>
                  </a:lnTo>
                  <a:lnTo>
                    <a:pt x="290" y="456"/>
                  </a:lnTo>
                  <a:lnTo>
                    <a:pt x="291" y="457"/>
                  </a:lnTo>
                  <a:lnTo>
                    <a:pt x="292" y="457"/>
                  </a:lnTo>
                  <a:lnTo>
                    <a:pt x="292" y="458"/>
                  </a:lnTo>
                  <a:lnTo>
                    <a:pt x="291" y="458"/>
                  </a:lnTo>
                  <a:lnTo>
                    <a:pt x="292" y="458"/>
                  </a:lnTo>
                  <a:lnTo>
                    <a:pt x="292" y="459"/>
                  </a:lnTo>
                  <a:lnTo>
                    <a:pt x="293" y="459"/>
                  </a:lnTo>
                  <a:lnTo>
                    <a:pt x="293" y="460"/>
                  </a:lnTo>
                  <a:lnTo>
                    <a:pt x="294" y="460"/>
                  </a:lnTo>
                  <a:lnTo>
                    <a:pt x="295" y="460"/>
                  </a:lnTo>
                  <a:lnTo>
                    <a:pt x="295" y="461"/>
                  </a:lnTo>
                  <a:lnTo>
                    <a:pt x="296" y="461"/>
                  </a:lnTo>
                  <a:lnTo>
                    <a:pt x="298" y="462"/>
                  </a:lnTo>
                  <a:lnTo>
                    <a:pt x="299" y="462"/>
                  </a:lnTo>
                  <a:lnTo>
                    <a:pt x="299" y="463"/>
                  </a:lnTo>
                  <a:lnTo>
                    <a:pt x="300" y="464"/>
                  </a:lnTo>
                  <a:lnTo>
                    <a:pt x="301" y="464"/>
                  </a:lnTo>
                  <a:lnTo>
                    <a:pt x="302" y="465"/>
                  </a:lnTo>
                  <a:lnTo>
                    <a:pt x="303" y="466"/>
                  </a:lnTo>
                  <a:lnTo>
                    <a:pt x="303" y="467"/>
                  </a:lnTo>
                  <a:lnTo>
                    <a:pt x="304" y="467"/>
                  </a:lnTo>
                  <a:lnTo>
                    <a:pt x="304" y="466"/>
                  </a:lnTo>
                  <a:lnTo>
                    <a:pt x="304" y="465"/>
                  </a:lnTo>
                  <a:lnTo>
                    <a:pt x="305" y="465"/>
                  </a:lnTo>
                  <a:lnTo>
                    <a:pt x="306" y="465"/>
                  </a:lnTo>
                  <a:lnTo>
                    <a:pt x="306" y="466"/>
                  </a:lnTo>
                  <a:lnTo>
                    <a:pt x="308" y="467"/>
                  </a:lnTo>
                  <a:lnTo>
                    <a:pt x="308" y="466"/>
                  </a:lnTo>
                  <a:lnTo>
                    <a:pt x="309" y="466"/>
                  </a:lnTo>
                  <a:lnTo>
                    <a:pt x="309" y="465"/>
                  </a:lnTo>
                  <a:lnTo>
                    <a:pt x="309" y="466"/>
                  </a:lnTo>
                  <a:lnTo>
                    <a:pt x="310" y="466"/>
                  </a:lnTo>
                  <a:lnTo>
                    <a:pt x="310" y="467"/>
                  </a:lnTo>
                  <a:lnTo>
                    <a:pt x="311" y="467"/>
                  </a:lnTo>
                  <a:lnTo>
                    <a:pt x="311" y="468"/>
                  </a:lnTo>
                  <a:lnTo>
                    <a:pt x="312" y="468"/>
                  </a:lnTo>
                  <a:lnTo>
                    <a:pt x="312" y="469"/>
                  </a:lnTo>
                  <a:lnTo>
                    <a:pt x="312" y="471"/>
                  </a:lnTo>
                  <a:lnTo>
                    <a:pt x="313" y="471"/>
                  </a:lnTo>
                  <a:lnTo>
                    <a:pt x="312" y="471"/>
                  </a:lnTo>
                  <a:lnTo>
                    <a:pt x="311" y="471"/>
                  </a:lnTo>
                  <a:lnTo>
                    <a:pt x="311" y="472"/>
                  </a:lnTo>
                  <a:lnTo>
                    <a:pt x="311" y="473"/>
                  </a:lnTo>
                  <a:lnTo>
                    <a:pt x="310" y="474"/>
                  </a:lnTo>
                  <a:lnTo>
                    <a:pt x="309" y="478"/>
                  </a:lnTo>
                  <a:lnTo>
                    <a:pt x="308" y="479"/>
                  </a:lnTo>
                  <a:lnTo>
                    <a:pt x="308" y="481"/>
                  </a:lnTo>
                  <a:lnTo>
                    <a:pt x="306" y="483"/>
                  </a:lnTo>
                  <a:lnTo>
                    <a:pt x="306" y="484"/>
                  </a:lnTo>
                  <a:lnTo>
                    <a:pt x="305" y="486"/>
                  </a:lnTo>
                  <a:lnTo>
                    <a:pt x="305" y="487"/>
                  </a:lnTo>
                  <a:lnTo>
                    <a:pt x="304" y="488"/>
                  </a:lnTo>
                  <a:lnTo>
                    <a:pt x="304" y="489"/>
                  </a:lnTo>
                  <a:lnTo>
                    <a:pt x="303" y="492"/>
                  </a:lnTo>
                  <a:lnTo>
                    <a:pt x="302" y="494"/>
                  </a:lnTo>
                  <a:lnTo>
                    <a:pt x="302" y="496"/>
                  </a:lnTo>
                  <a:lnTo>
                    <a:pt x="301" y="496"/>
                  </a:lnTo>
                  <a:lnTo>
                    <a:pt x="301" y="498"/>
                  </a:lnTo>
                  <a:lnTo>
                    <a:pt x="300" y="500"/>
                  </a:lnTo>
                  <a:lnTo>
                    <a:pt x="300" y="501"/>
                  </a:lnTo>
                  <a:lnTo>
                    <a:pt x="295" y="508"/>
                  </a:lnTo>
                  <a:lnTo>
                    <a:pt x="294" y="510"/>
                  </a:lnTo>
                  <a:lnTo>
                    <a:pt x="294" y="511"/>
                  </a:lnTo>
                  <a:lnTo>
                    <a:pt x="294" y="512"/>
                  </a:lnTo>
                  <a:lnTo>
                    <a:pt x="294" y="513"/>
                  </a:lnTo>
                  <a:lnTo>
                    <a:pt x="294" y="514"/>
                  </a:lnTo>
                  <a:lnTo>
                    <a:pt x="292" y="517"/>
                  </a:lnTo>
                  <a:lnTo>
                    <a:pt x="292" y="518"/>
                  </a:lnTo>
                  <a:lnTo>
                    <a:pt x="291" y="518"/>
                  </a:lnTo>
                  <a:lnTo>
                    <a:pt x="291" y="519"/>
                  </a:lnTo>
                  <a:lnTo>
                    <a:pt x="291" y="521"/>
                  </a:lnTo>
                  <a:lnTo>
                    <a:pt x="291" y="522"/>
                  </a:lnTo>
                  <a:lnTo>
                    <a:pt x="290" y="524"/>
                  </a:lnTo>
                  <a:lnTo>
                    <a:pt x="291" y="525"/>
                  </a:lnTo>
                  <a:lnTo>
                    <a:pt x="289" y="526"/>
                  </a:lnTo>
                  <a:lnTo>
                    <a:pt x="288" y="527"/>
                  </a:lnTo>
                  <a:lnTo>
                    <a:pt x="288" y="528"/>
                  </a:lnTo>
                  <a:lnTo>
                    <a:pt x="288" y="530"/>
                  </a:lnTo>
                  <a:lnTo>
                    <a:pt x="288" y="532"/>
                  </a:lnTo>
                  <a:lnTo>
                    <a:pt x="288" y="534"/>
                  </a:lnTo>
                  <a:lnTo>
                    <a:pt x="289" y="535"/>
                  </a:lnTo>
                  <a:lnTo>
                    <a:pt x="289" y="536"/>
                  </a:lnTo>
                  <a:lnTo>
                    <a:pt x="289" y="537"/>
                  </a:lnTo>
                  <a:lnTo>
                    <a:pt x="289" y="538"/>
                  </a:lnTo>
                  <a:lnTo>
                    <a:pt x="289" y="539"/>
                  </a:lnTo>
                  <a:lnTo>
                    <a:pt x="290" y="540"/>
                  </a:lnTo>
                  <a:lnTo>
                    <a:pt x="290" y="541"/>
                  </a:lnTo>
                  <a:lnTo>
                    <a:pt x="291" y="543"/>
                  </a:lnTo>
                  <a:lnTo>
                    <a:pt x="291" y="544"/>
                  </a:lnTo>
                  <a:lnTo>
                    <a:pt x="292" y="546"/>
                  </a:lnTo>
                  <a:lnTo>
                    <a:pt x="293" y="547"/>
                  </a:lnTo>
                  <a:lnTo>
                    <a:pt x="292" y="546"/>
                  </a:lnTo>
                  <a:lnTo>
                    <a:pt x="291" y="547"/>
                  </a:lnTo>
                  <a:lnTo>
                    <a:pt x="290" y="547"/>
                  </a:lnTo>
                  <a:lnTo>
                    <a:pt x="289" y="547"/>
                  </a:lnTo>
                  <a:lnTo>
                    <a:pt x="289" y="548"/>
                  </a:lnTo>
                  <a:lnTo>
                    <a:pt x="285" y="549"/>
                  </a:lnTo>
                  <a:lnTo>
                    <a:pt x="283" y="549"/>
                  </a:lnTo>
                  <a:lnTo>
                    <a:pt x="283" y="550"/>
                  </a:lnTo>
                  <a:lnTo>
                    <a:pt x="284" y="550"/>
                  </a:lnTo>
                  <a:lnTo>
                    <a:pt x="285" y="550"/>
                  </a:lnTo>
                  <a:lnTo>
                    <a:pt x="284" y="552"/>
                  </a:lnTo>
                  <a:lnTo>
                    <a:pt x="283" y="554"/>
                  </a:lnTo>
                  <a:lnTo>
                    <a:pt x="281" y="554"/>
                  </a:lnTo>
                  <a:lnTo>
                    <a:pt x="281" y="556"/>
                  </a:lnTo>
                  <a:lnTo>
                    <a:pt x="281" y="557"/>
                  </a:lnTo>
                  <a:lnTo>
                    <a:pt x="279" y="558"/>
                  </a:lnTo>
                  <a:lnTo>
                    <a:pt x="280" y="561"/>
                  </a:lnTo>
                  <a:lnTo>
                    <a:pt x="280" y="563"/>
                  </a:lnTo>
                  <a:lnTo>
                    <a:pt x="281" y="565"/>
                  </a:lnTo>
                  <a:lnTo>
                    <a:pt x="284" y="567"/>
                  </a:lnTo>
                  <a:lnTo>
                    <a:pt x="280" y="568"/>
                  </a:lnTo>
                  <a:lnTo>
                    <a:pt x="278" y="568"/>
                  </a:lnTo>
                  <a:lnTo>
                    <a:pt x="278" y="569"/>
                  </a:lnTo>
                  <a:lnTo>
                    <a:pt x="278" y="571"/>
                  </a:lnTo>
                  <a:lnTo>
                    <a:pt x="278" y="572"/>
                  </a:lnTo>
                  <a:lnTo>
                    <a:pt x="278" y="573"/>
                  </a:lnTo>
                  <a:lnTo>
                    <a:pt x="279" y="573"/>
                  </a:lnTo>
                  <a:lnTo>
                    <a:pt x="280" y="573"/>
                  </a:lnTo>
                  <a:lnTo>
                    <a:pt x="280" y="574"/>
                  </a:lnTo>
                  <a:lnTo>
                    <a:pt x="280" y="575"/>
                  </a:lnTo>
                  <a:lnTo>
                    <a:pt x="280" y="576"/>
                  </a:lnTo>
                  <a:lnTo>
                    <a:pt x="280" y="577"/>
                  </a:lnTo>
                  <a:lnTo>
                    <a:pt x="281" y="578"/>
                  </a:lnTo>
                  <a:lnTo>
                    <a:pt x="281" y="579"/>
                  </a:lnTo>
                  <a:lnTo>
                    <a:pt x="281" y="580"/>
                  </a:lnTo>
                  <a:lnTo>
                    <a:pt x="283" y="581"/>
                  </a:lnTo>
                  <a:lnTo>
                    <a:pt x="283" y="582"/>
                  </a:lnTo>
                  <a:lnTo>
                    <a:pt x="284" y="583"/>
                  </a:lnTo>
                  <a:lnTo>
                    <a:pt x="285" y="583"/>
                  </a:lnTo>
                  <a:lnTo>
                    <a:pt x="286" y="584"/>
                  </a:lnTo>
                  <a:lnTo>
                    <a:pt x="284" y="584"/>
                  </a:lnTo>
                  <a:lnTo>
                    <a:pt x="283" y="584"/>
                  </a:lnTo>
                  <a:lnTo>
                    <a:pt x="280" y="584"/>
                  </a:lnTo>
                  <a:lnTo>
                    <a:pt x="278" y="584"/>
                  </a:lnTo>
                  <a:lnTo>
                    <a:pt x="277" y="584"/>
                  </a:lnTo>
                  <a:lnTo>
                    <a:pt x="277" y="585"/>
                  </a:lnTo>
                  <a:lnTo>
                    <a:pt x="273" y="591"/>
                  </a:lnTo>
                  <a:lnTo>
                    <a:pt x="272" y="592"/>
                  </a:lnTo>
                  <a:lnTo>
                    <a:pt x="272" y="593"/>
                  </a:lnTo>
                  <a:lnTo>
                    <a:pt x="272" y="594"/>
                  </a:lnTo>
                  <a:lnTo>
                    <a:pt x="272" y="596"/>
                  </a:lnTo>
                  <a:lnTo>
                    <a:pt x="272" y="597"/>
                  </a:lnTo>
                  <a:lnTo>
                    <a:pt x="272" y="598"/>
                  </a:lnTo>
                  <a:lnTo>
                    <a:pt x="271" y="600"/>
                  </a:lnTo>
                  <a:lnTo>
                    <a:pt x="270" y="601"/>
                  </a:lnTo>
                  <a:lnTo>
                    <a:pt x="269" y="603"/>
                  </a:lnTo>
                  <a:lnTo>
                    <a:pt x="270" y="605"/>
                  </a:lnTo>
                  <a:lnTo>
                    <a:pt x="270" y="606"/>
                  </a:lnTo>
                  <a:lnTo>
                    <a:pt x="271" y="610"/>
                  </a:lnTo>
                  <a:lnTo>
                    <a:pt x="270" y="612"/>
                  </a:lnTo>
                  <a:lnTo>
                    <a:pt x="270" y="613"/>
                  </a:lnTo>
                  <a:lnTo>
                    <a:pt x="271" y="613"/>
                  </a:lnTo>
                  <a:lnTo>
                    <a:pt x="271" y="614"/>
                  </a:lnTo>
                  <a:lnTo>
                    <a:pt x="271" y="615"/>
                  </a:lnTo>
                  <a:lnTo>
                    <a:pt x="271" y="616"/>
                  </a:lnTo>
                  <a:lnTo>
                    <a:pt x="271" y="617"/>
                  </a:lnTo>
                  <a:lnTo>
                    <a:pt x="271" y="618"/>
                  </a:lnTo>
                  <a:lnTo>
                    <a:pt x="272" y="618"/>
                  </a:lnTo>
                  <a:lnTo>
                    <a:pt x="272" y="619"/>
                  </a:lnTo>
                  <a:lnTo>
                    <a:pt x="273" y="619"/>
                  </a:lnTo>
                  <a:lnTo>
                    <a:pt x="273" y="621"/>
                  </a:lnTo>
                  <a:lnTo>
                    <a:pt x="272" y="621"/>
                  </a:lnTo>
                  <a:lnTo>
                    <a:pt x="272" y="622"/>
                  </a:lnTo>
                  <a:lnTo>
                    <a:pt x="269" y="622"/>
                  </a:lnTo>
                  <a:lnTo>
                    <a:pt x="268" y="622"/>
                  </a:lnTo>
                  <a:lnTo>
                    <a:pt x="266" y="623"/>
                  </a:lnTo>
                  <a:lnTo>
                    <a:pt x="265" y="623"/>
                  </a:lnTo>
                  <a:lnTo>
                    <a:pt x="264" y="623"/>
                  </a:lnTo>
                  <a:lnTo>
                    <a:pt x="263" y="623"/>
                  </a:lnTo>
                  <a:lnTo>
                    <a:pt x="261" y="623"/>
                  </a:lnTo>
                  <a:lnTo>
                    <a:pt x="260" y="623"/>
                  </a:lnTo>
                  <a:lnTo>
                    <a:pt x="259" y="624"/>
                  </a:lnTo>
                  <a:lnTo>
                    <a:pt x="256" y="625"/>
                  </a:lnTo>
                  <a:lnTo>
                    <a:pt x="255" y="626"/>
                  </a:lnTo>
                  <a:lnTo>
                    <a:pt x="255" y="627"/>
                  </a:lnTo>
                  <a:lnTo>
                    <a:pt x="255" y="628"/>
                  </a:lnTo>
                  <a:lnTo>
                    <a:pt x="255" y="629"/>
                  </a:lnTo>
                  <a:lnTo>
                    <a:pt x="254" y="630"/>
                  </a:lnTo>
                  <a:lnTo>
                    <a:pt x="255" y="631"/>
                  </a:lnTo>
                  <a:lnTo>
                    <a:pt x="255" y="632"/>
                  </a:lnTo>
                  <a:lnTo>
                    <a:pt x="255" y="633"/>
                  </a:lnTo>
                  <a:lnTo>
                    <a:pt x="256" y="634"/>
                  </a:lnTo>
                  <a:lnTo>
                    <a:pt x="256" y="635"/>
                  </a:lnTo>
                  <a:lnTo>
                    <a:pt x="258" y="635"/>
                  </a:lnTo>
                  <a:lnTo>
                    <a:pt x="258" y="636"/>
                  </a:lnTo>
                  <a:lnTo>
                    <a:pt x="260" y="640"/>
                  </a:lnTo>
                  <a:lnTo>
                    <a:pt x="263" y="642"/>
                  </a:lnTo>
                  <a:lnTo>
                    <a:pt x="263" y="643"/>
                  </a:lnTo>
                  <a:lnTo>
                    <a:pt x="264" y="643"/>
                  </a:lnTo>
                  <a:lnTo>
                    <a:pt x="265" y="643"/>
                  </a:lnTo>
                  <a:lnTo>
                    <a:pt x="266" y="644"/>
                  </a:lnTo>
                  <a:lnTo>
                    <a:pt x="266" y="646"/>
                  </a:lnTo>
                  <a:lnTo>
                    <a:pt x="266" y="647"/>
                  </a:lnTo>
                  <a:lnTo>
                    <a:pt x="267" y="647"/>
                  </a:lnTo>
                  <a:lnTo>
                    <a:pt x="267" y="648"/>
                  </a:lnTo>
                  <a:lnTo>
                    <a:pt x="266" y="648"/>
                  </a:lnTo>
                  <a:lnTo>
                    <a:pt x="267" y="648"/>
                  </a:lnTo>
                  <a:lnTo>
                    <a:pt x="267" y="649"/>
                  </a:lnTo>
                  <a:lnTo>
                    <a:pt x="267" y="650"/>
                  </a:lnTo>
                  <a:lnTo>
                    <a:pt x="268" y="651"/>
                  </a:lnTo>
                  <a:lnTo>
                    <a:pt x="268" y="652"/>
                  </a:lnTo>
                  <a:lnTo>
                    <a:pt x="268" y="653"/>
                  </a:lnTo>
                  <a:lnTo>
                    <a:pt x="267" y="653"/>
                  </a:lnTo>
                  <a:lnTo>
                    <a:pt x="267" y="654"/>
                  </a:lnTo>
                  <a:lnTo>
                    <a:pt x="266" y="654"/>
                  </a:lnTo>
                  <a:lnTo>
                    <a:pt x="265" y="654"/>
                  </a:lnTo>
                  <a:lnTo>
                    <a:pt x="264" y="654"/>
                  </a:lnTo>
                  <a:lnTo>
                    <a:pt x="264" y="655"/>
                  </a:lnTo>
                  <a:lnTo>
                    <a:pt x="263" y="656"/>
                  </a:lnTo>
                  <a:lnTo>
                    <a:pt x="263" y="657"/>
                  </a:lnTo>
                  <a:lnTo>
                    <a:pt x="262" y="657"/>
                  </a:lnTo>
                  <a:lnTo>
                    <a:pt x="261" y="657"/>
                  </a:lnTo>
                  <a:lnTo>
                    <a:pt x="261" y="658"/>
                  </a:lnTo>
                  <a:lnTo>
                    <a:pt x="260" y="659"/>
                  </a:lnTo>
                  <a:lnTo>
                    <a:pt x="260" y="660"/>
                  </a:lnTo>
                  <a:lnTo>
                    <a:pt x="260" y="661"/>
                  </a:lnTo>
                  <a:lnTo>
                    <a:pt x="259" y="661"/>
                  </a:lnTo>
                  <a:lnTo>
                    <a:pt x="259" y="662"/>
                  </a:lnTo>
                  <a:lnTo>
                    <a:pt x="259" y="663"/>
                  </a:lnTo>
                  <a:lnTo>
                    <a:pt x="258" y="663"/>
                  </a:lnTo>
                  <a:lnTo>
                    <a:pt x="256" y="663"/>
                  </a:lnTo>
                  <a:lnTo>
                    <a:pt x="255" y="663"/>
                  </a:lnTo>
                  <a:lnTo>
                    <a:pt x="254" y="663"/>
                  </a:lnTo>
                  <a:lnTo>
                    <a:pt x="253" y="663"/>
                  </a:lnTo>
                  <a:lnTo>
                    <a:pt x="253" y="662"/>
                  </a:lnTo>
                  <a:lnTo>
                    <a:pt x="252" y="662"/>
                  </a:lnTo>
                  <a:lnTo>
                    <a:pt x="252" y="661"/>
                  </a:lnTo>
                  <a:lnTo>
                    <a:pt x="251" y="661"/>
                  </a:lnTo>
                  <a:lnTo>
                    <a:pt x="250" y="661"/>
                  </a:lnTo>
                  <a:lnTo>
                    <a:pt x="250" y="660"/>
                  </a:lnTo>
                  <a:lnTo>
                    <a:pt x="249" y="660"/>
                  </a:lnTo>
                  <a:lnTo>
                    <a:pt x="249" y="659"/>
                  </a:lnTo>
                  <a:lnTo>
                    <a:pt x="248" y="659"/>
                  </a:lnTo>
                  <a:lnTo>
                    <a:pt x="248" y="658"/>
                  </a:lnTo>
                  <a:lnTo>
                    <a:pt x="247" y="658"/>
                  </a:lnTo>
                  <a:lnTo>
                    <a:pt x="247" y="657"/>
                  </a:lnTo>
                  <a:lnTo>
                    <a:pt x="246" y="657"/>
                  </a:lnTo>
                  <a:lnTo>
                    <a:pt x="245" y="656"/>
                  </a:lnTo>
                  <a:lnTo>
                    <a:pt x="245" y="655"/>
                  </a:lnTo>
                  <a:lnTo>
                    <a:pt x="244" y="655"/>
                  </a:lnTo>
                  <a:lnTo>
                    <a:pt x="244" y="654"/>
                  </a:lnTo>
                  <a:lnTo>
                    <a:pt x="243" y="654"/>
                  </a:lnTo>
                  <a:lnTo>
                    <a:pt x="243" y="653"/>
                  </a:lnTo>
                  <a:lnTo>
                    <a:pt x="242" y="653"/>
                  </a:lnTo>
                  <a:lnTo>
                    <a:pt x="241" y="652"/>
                  </a:lnTo>
                  <a:lnTo>
                    <a:pt x="241" y="653"/>
                  </a:lnTo>
                  <a:lnTo>
                    <a:pt x="240" y="653"/>
                  </a:lnTo>
                  <a:lnTo>
                    <a:pt x="239" y="653"/>
                  </a:lnTo>
                  <a:lnTo>
                    <a:pt x="239" y="652"/>
                  </a:lnTo>
                  <a:lnTo>
                    <a:pt x="238" y="652"/>
                  </a:lnTo>
                  <a:lnTo>
                    <a:pt x="237" y="653"/>
                  </a:lnTo>
                  <a:lnTo>
                    <a:pt x="237" y="654"/>
                  </a:lnTo>
                  <a:lnTo>
                    <a:pt x="236" y="654"/>
                  </a:lnTo>
                  <a:lnTo>
                    <a:pt x="236" y="655"/>
                  </a:lnTo>
                  <a:lnTo>
                    <a:pt x="235" y="655"/>
                  </a:lnTo>
                  <a:lnTo>
                    <a:pt x="234" y="655"/>
                  </a:lnTo>
                  <a:lnTo>
                    <a:pt x="233" y="655"/>
                  </a:lnTo>
                  <a:lnTo>
                    <a:pt x="231" y="655"/>
                  </a:lnTo>
                  <a:lnTo>
                    <a:pt x="231" y="654"/>
                  </a:lnTo>
                  <a:lnTo>
                    <a:pt x="230" y="654"/>
                  </a:lnTo>
                  <a:lnTo>
                    <a:pt x="230" y="653"/>
                  </a:lnTo>
                  <a:lnTo>
                    <a:pt x="229" y="653"/>
                  </a:lnTo>
                  <a:lnTo>
                    <a:pt x="229" y="652"/>
                  </a:lnTo>
                  <a:lnTo>
                    <a:pt x="229" y="651"/>
                  </a:lnTo>
                  <a:lnTo>
                    <a:pt x="228" y="651"/>
                  </a:lnTo>
                  <a:lnTo>
                    <a:pt x="228" y="650"/>
                  </a:lnTo>
                  <a:lnTo>
                    <a:pt x="228" y="651"/>
                  </a:lnTo>
                  <a:lnTo>
                    <a:pt x="228" y="652"/>
                  </a:lnTo>
                  <a:lnTo>
                    <a:pt x="227" y="653"/>
                  </a:lnTo>
                  <a:lnTo>
                    <a:pt x="227" y="654"/>
                  </a:lnTo>
                  <a:lnTo>
                    <a:pt x="227" y="655"/>
                  </a:lnTo>
                  <a:lnTo>
                    <a:pt x="226" y="655"/>
                  </a:lnTo>
                  <a:lnTo>
                    <a:pt x="226" y="656"/>
                  </a:lnTo>
                  <a:lnTo>
                    <a:pt x="225" y="656"/>
                  </a:lnTo>
                  <a:lnTo>
                    <a:pt x="225" y="657"/>
                  </a:lnTo>
                  <a:lnTo>
                    <a:pt x="224" y="657"/>
                  </a:lnTo>
                  <a:lnTo>
                    <a:pt x="223" y="657"/>
                  </a:lnTo>
                  <a:lnTo>
                    <a:pt x="222" y="657"/>
                  </a:lnTo>
                  <a:lnTo>
                    <a:pt x="221" y="657"/>
                  </a:lnTo>
                  <a:lnTo>
                    <a:pt x="220" y="657"/>
                  </a:lnTo>
                  <a:lnTo>
                    <a:pt x="220" y="658"/>
                  </a:lnTo>
                  <a:lnTo>
                    <a:pt x="219" y="658"/>
                  </a:lnTo>
                  <a:lnTo>
                    <a:pt x="219" y="657"/>
                  </a:lnTo>
                  <a:lnTo>
                    <a:pt x="219" y="658"/>
                  </a:lnTo>
                  <a:lnTo>
                    <a:pt x="218" y="658"/>
                  </a:lnTo>
                  <a:lnTo>
                    <a:pt x="218" y="659"/>
                  </a:lnTo>
                  <a:lnTo>
                    <a:pt x="219" y="659"/>
                  </a:lnTo>
                  <a:lnTo>
                    <a:pt x="218" y="659"/>
                  </a:lnTo>
                  <a:lnTo>
                    <a:pt x="218" y="660"/>
                  </a:lnTo>
                  <a:lnTo>
                    <a:pt x="217" y="660"/>
                  </a:lnTo>
                  <a:lnTo>
                    <a:pt x="217" y="661"/>
                  </a:lnTo>
                  <a:lnTo>
                    <a:pt x="217" y="662"/>
                  </a:lnTo>
                  <a:lnTo>
                    <a:pt x="216" y="662"/>
                  </a:lnTo>
                  <a:lnTo>
                    <a:pt x="215" y="662"/>
                  </a:lnTo>
                  <a:lnTo>
                    <a:pt x="215" y="663"/>
                  </a:lnTo>
                  <a:lnTo>
                    <a:pt x="214" y="663"/>
                  </a:lnTo>
                  <a:lnTo>
                    <a:pt x="214" y="662"/>
                  </a:lnTo>
                  <a:lnTo>
                    <a:pt x="213" y="662"/>
                  </a:lnTo>
                  <a:lnTo>
                    <a:pt x="212" y="662"/>
                  </a:lnTo>
                  <a:lnTo>
                    <a:pt x="212" y="663"/>
                  </a:lnTo>
                  <a:lnTo>
                    <a:pt x="212" y="664"/>
                  </a:lnTo>
                  <a:lnTo>
                    <a:pt x="213" y="664"/>
                  </a:lnTo>
                  <a:lnTo>
                    <a:pt x="212" y="664"/>
                  </a:lnTo>
                  <a:lnTo>
                    <a:pt x="212" y="665"/>
                  </a:lnTo>
                  <a:lnTo>
                    <a:pt x="211" y="665"/>
                  </a:lnTo>
                  <a:lnTo>
                    <a:pt x="210" y="665"/>
                  </a:lnTo>
                  <a:lnTo>
                    <a:pt x="210" y="664"/>
                  </a:lnTo>
                  <a:lnTo>
                    <a:pt x="210" y="663"/>
                  </a:lnTo>
                  <a:lnTo>
                    <a:pt x="209" y="663"/>
                  </a:lnTo>
                  <a:lnTo>
                    <a:pt x="208" y="663"/>
                  </a:lnTo>
                  <a:lnTo>
                    <a:pt x="208" y="664"/>
                  </a:lnTo>
                  <a:lnTo>
                    <a:pt x="206" y="664"/>
                  </a:lnTo>
                  <a:lnTo>
                    <a:pt x="205" y="664"/>
                  </a:lnTo>
                  <a:lnTo>
                    <a:pt x="205" y="665"/>
                  </a:lnTo>
                  <a:lnTo>
                    <a:pt x="204" y="665"/>
                  </a:lnTo>
                  <a:lnTo>
                    <a:pt x="204" y="666"/>
                  </a:lnTo>
                  <a:lnTo>
                    <a:pt x="204" y="667"/>
                  </a:lnTo>
                  <a:lnTo>
                    <a:pt x="204" y="668"/>
                  </a:lnTo>
                  <a:lnTo>
                    <a:pt x="203" y="668"/>
                  </a:lnTo>
                  <a:lnTo>
                    <a:pt x="203" y="669"/>
                  </a:lnTo>
                  <a:lnTo>
                    <a:pt x="203" y="671"/>
                  </a:lnTo>
                  <a:lnTo>
                    <a:pt x="203" y="672"/>
                  </a:lnTo>
                  <a:lnTo>
                    <a:pt x="202" y="672"/>
                  </a:lnTo>
                  <a:lnTo>
                    <a:pt x="202" y="673"/>
                  </a:lnTo>
                  <a:lnTo>
                    <a:pt x="201" y="673"/>
                  </a:lnTo>
                  <a:lnTo>
                    <a:pt x="201" y="674"/>
                  </a:lnTo>
                  <a:lnTo>
                    <a:pt x="200" y="674"/>
                  </a:lnTo>
                  <a:lnTo>
                    <a:pt x="199" y="674"/>
                  </a:lnTo>
                  <a:lnTo>
                    <a:pt x="199" y="673"/>
                  </a:lnTo>
                  <a:lnTo>
                    <a:pt x="199" y="674"/>
                  </a:lnTo>
                  <a:lnTo>
                    <a:pt x="198" y="674"/>
                  </a:lnTo>
                  <a:lnTo>
                    <a:pt x="197" y="674"/>
                  </a:lnTo>
                  <a:lnTo>
                    <a:pt x="196" y="674"/>
                  </a:lnTo>
                  <a:lnTo>
                    <a:pt x="195" y="674"/>
                  </a:lnTo>
                  <a:lnTo>
                    <a:pt x="195" y="675"/>
                  </a:lnTo>
                  <a:lnTo>
                    <a:pt x="195" y="676"/>
                  </a:lnTo>
                  <a:lnTo>
                    <a:pt x="194" y="676"/>
                  </a:lnTo>
                  <a:lnTo>
                    <a:pt x="194" y="677"/>
                  </a:lnTo>
                  <a:lnTo>
                    <a:pt x="193" y="677"/>
                  </a:lnTo>
                  <a:lnTo>
                    <a:pt x="193" y="678"/>
                  </a:lnTo>
                  <a:lnTo>
                    <a:pt x="192" y="678"/>
                  </a:lnTo>
                  <a:lnTo>
                    <a:pt x="191" y="678"/>
                  </a:lnTo>
                  <a:lnTo>
                    <a:pt x="190" y="678"/>
                  </a:lnTo>
                  <a:lnTo>
                    <a:pt x="189" y="679"/>
                  </a:lnTo>
                  <a:lnTo>
                    <a:pt x="189" y="680"/>
                  </a:lnTo>
                  <a:lnTo>
                    <a:pt x="189" y="681"/>
                  </a:lnTo>
                  <a:lnTo>
                    <a:pt x="189" y="682"/>
                  </a:lnTo>
                  <a:lnTo>
                    <a:pt x="189" y="683"/>
                  </a:lnTo>
                  <a:lnTo>
                    <a:pt x="190" y="683"/>
                  </a:lnTo>
                  <a:lnTo>
                    <a:pt x="191" y="684"/>
                  </a:lnTo>
                  <a:lnTo>
                    <a:pt x="192" y="684"/>
                  </a:lnTo>
                  <a:lnTo>
                    <a:pt x="192" y="685"/>
                  </a:lnTo>
                  <a:lnTo>
                    <a:pt x="192" y="686"/>
                  </a:lnTo>
                  <a:lnTo>
                    <a:pt x="200" y="693"/>
                  </a:lnTo>
                  <a:lnTo>
                    <a:pt x="201" y="694"/>
                  </a:lnTo>
                  <a:lnTo>
                    <a:pt x="202" y="696"/>
                  </a:lnTo>
                  <a:lnTo>
                    <a:pt x="203" y="699"/>
                  </a:lnTo>
                  <a:lnTo>
                    <a:pt x="205" y="701"/>
                  </a:lnTo>
                  <a:lnTo>
                    <a:pt x="205" y="702"/>
                  </a:lnTo>
                  <a:lnTo>
                    <a:pt x="208" y="708"/>
                  </a:lnTo>
                  <a:lnTo>
                    <a:pt x="209" y="708"/>
                  </a:lnTo>
                  <a:lnTo>
                    <a:pt x="209" y="709"/>
                  </a:lnTo>
                  <a:lnTo>
                    <a:pt x="209" y="710"/>
                  </a:lnTo>
                  <a:lnTo>
                    <a:pt x="209" y="711"/>
                  </a:lnTo>
                  <a:lnTo>
                    <a:pt x="210" y="711"/>
                  </a:lnTo>
                  <a:lnTo>
                    <a:pt x="210" y="712"/>
                  </a:lnTo>
                  <a:lnTo>
                    <a:pt x="211" y="712"/>
                  </a:lnTo>
                  <a:lnTo>
                    <a:pt x="211" y="713"/>
                  </a:lnTo>
                  <a:lnTo>
                    <a:pt x="212" y="713"/>
                  </a:lnTo>
                  <a:lnTo>
                    <a:pt x="213" y="713"/>
                  </a:lnTo>
                  <a:lnTo>
                    <a:pt x="213" y="714"/>
                  </a:lnTo>
                  <a:lnTo>
                    <a:pt x="212" y="714"/>
                  </a:lnTo>
                  <a:lnTo>
                    <a:pt x="211" y="714"/>
                  </a:lnTo>
                  <a:lnTo>
                    <a:pt x="210" y="714"/>
                  </a:lnTo>
                  <a:lnTo>
                    <a:pt x="209" y="715"/>
                  </a:lnTo>
                  <a:lnTo>
                    <a:pt x="208" y="715"/>
                  </a:lnTo>
                  <a:lnTo>
                    <a:pt x="208" y="716"/>
                  </a:lnTo>
                  <a:lnTo>
                    <a:pt x="208" y="717"/>
                  </a:lnTo>
                  <a:lnTo>
                    <a:pt x="206" y="717"/>
                  </a:lnTo>
                  <a:lnTo>
                    <a:pt x="206" y="718"/>
                  </a:lnTo>
                  <a:lnTo>
                    <a:pt x="205" y="718"/>
                  </a:lnTo>
                  <a:lnTo>
                    <a:pt x="204" y="718"/>
                  </a:lnTo>
                  <a:lnTo>
                    <a:pt x="205" y="718"/>
                  </a:lnTo>
                  <a:lnTo>
                    <a:pt x="205" y="719"/>
                  </a:lnTo>
                  <a:lnTo>
                    <a:pt x="204" y="719"/>
                  </a:lnTo>
                  <a:lnTo>
                    <a:pt x="204" y="721"/>
                  </a:lnTo>
                  <a:lnTo>
                    <a:pt x="204" y="722"/>
                  </a:lnTo>
                  <a:lnTo>
                    <a:pt x="201" y="730"/>
                  </a:lnTo>
                  <a:lnTo>
                    <a:pt x="199" y="737"/>
                  </a:lnTo>
                  <a:lnTo>
                    <a:pt x="201" y="743"/>
                  </a:lnTo>
                  <a:lnTo>
                    <a:pt x="202" y="744"/>
                  </a:lnTo>
                  <a:lnTo>
                    <a:pt x="208" y="759"/>
                  </a:lnTo>
                  <a:lnTo>
                    <a:pt x="210" y="764"/>
                  </a:lnTo>
                  <a:lnTo>
                    <a:pt x="213" y="764"/>
                  </a:lnTo>
                  <a:lnTo>
                    <a:pt x="223" y="766"/>
                  </a:lnTo>
                  <a:lnTo>
                    <a:pt x="224" y="767"/>
                  </a:lnTo>
                  <a:lnTo>
                    <a:pt x="230" y="772"/>
                  </a:lnTo>
                  <a:lnTo>
                    <a:pt x="231" y="773"/>
                  </a:lnTo>
                  <a:lnTo>
                    <a:pt x="233" y="775"/>
                  </a:lnTo>
                  <a:lnTo>
                    <a:pt x="234" y="778"/>
                  </a:lnTo>
                  <a:lnTo>
                    <a:pt x="234" y="779"/>
                  </a:lnTo>
                  <a:lnTo>
                    <a:pt x="233" y="780"/>
                  </a:lnTo>
                  <a:lnTo>
                    <a:pt x="230" y="783"/>
                  </a:lnTo>
                  <a:lnTo>
                    <a:pt x="242" y="788"/>
                  </a:lnTo>
                  <a:lnTo>
                    <a:pt x="244" y="789"/>
                  </a:lnTo>
                  <a:lnTo>
                    <a:pt x="251" y="793"/>
                  </a:lnTo>
                  <a:lnTo>
                    <a:pt x="251" y="794"/>
                  </a:lnTo>
                  <a:lnTo>
                    <a:pt x="252" y="794"/>
                  </a:lnTo>
                  <a:lnTo>
                    <a:pt x="252" y="796"/>
                  </a:lnTo>
                  <a:lnTo>
                    <a:pt x="253" y="796"/>
                  </a:lnTo>
                  <a:lnTo>
                    <a:pt x="253" y="797"/>
                  </a:lnTo>
                  <a:lnTo>
                    <a:pt x="254" y="797"/>
                  </a:lnTo>
                  <a:lnTo>
                    <a:pt x="255" y="797"/>
                  </a:lnTo>
                  <a:lnTo>
                    <a:pt x="256" y="797"/>
                  </a:lnTo>
                  <a:lnTo>
                    <a:pt x="258" y="797"/>
                  </a:lnTo>
                  <a:lnTo>
                    <a:pt x="258" y="798"/>
                  </a:lnTo>
                  <a:lnTo>
                    <a:pt x="259" y="798"/>
                  </a:lnTo>
                  <a:lnTo>
                    <a:pt x="260" y="798"/>
                  </a:lnTo>
                  <a:lnTo>
                    <a:pt x="261" y="799"/>
                  </a:lnTo>
                  <a:lnTo>
                    <a:pt x="262" y="799"/>
                  </a:lnTo>
                  <a:lnTo>
                    <a:pt x="263" y="799"/>
                  </a:lnTo>
                  <a:lnTo>
                    <a:pt x="264" y="799"/>
                  </a:lnTo>
                  <a:lnTo>
                    <a:pt x="265" y="799"/>
                  </a:lnTo>
                  <a:lnTo>
                    <a:pt x="266" y="800"/>
                  </a:lnTo>
                  <a:lnTo>
                    <a:pt x="267" y="801"/>
                  </a:lnTo>
                  <a:lnTo>
                    <a:pt x="268" y="801"/>
                  </a:lnTo>
                  <a:lnTo>
                    <a:pt x="269" y="801"/>
                  </a:lnTo>
                  <a:lnTo>
                    <a:pt x="270" y="800"/>
                  </a:lnTo>
                  <a:lnTo>
                    <a:pt x="271" y="800"/>
                  </a:lnTo>
                  <a:lnTo>
                    <a:pt x="272" y="800"/>
                  </a:lnTo>
                  <a:lnTo>
                    <a:pt x="273" y="800"/>
                  </a:lnTo>
                  <a:lnTo>
                    <a:pt x="273" y="801"/>
                  </a:lnTo>
                  <a:lnTo>
                    <a:pt x="274" y="801"/>
                  </a:lnTo>
                  <a:lnTo>
                    <a:pt x="274" y="802"/>
                  </a:lnTo>
                  <a:lnTo>
                    <a:pt x="274" y="803"/>
                  </a:lnTo>
                  <a:lnTo>
                    <a:pt x="275" y="803"/>
                  </a:lnTo>
                  <a:lnTo>
                    <a:pt x="275" y="804"/>
                  </a:lnTo>
                  <a:lnTo>
                    <a:pt x="276" y="804"/>
                  </a:lnTo>
                  <a:lnTo>
                    <a:pt x="276" y="805"/>
                  </a:lnTo>
                  <a:lnTo>
                    <a:pt x="277" y="805"/>
                  </a:lnTo>
                  <a:lnTo>
                    <a:pt x="278" y="805"/>
                  </a:lnTo>
                  <a:lnTo>
                    <a:pt x="278" y="806"/>
                  </a:lnTo>
                  <a:lnTo>
                    <a:pt x="278" y="807"/>
                  </a:lnTo>
                  <a:lnTo>
                    <a:pt x="279" y="807"/>
                  </a:lnTo>
                  <a:lnTo>
                    <a:pt x="279" y="808"/>
                  </a:lnTo>
                  <a:lnTo>
                    <a:pt x="280" y="808"/>
                  </a:lnTo>
                  <a:lnTo>
                    <a:pt x="280" y="809"/>
                  </a:lnTo>
                  <a:lnTo>
                    <a:pt x="281" y="809"/>
                  </a:lnTo>
                  <a:lnTo>
                    <a:pt x="281" y="810"/>
                  </a:lnTo>
                  <a:lnTo>
                    <a:pt x="283" y="810"/>
                  </a:lnTo>
                  <a:lnTo>
                    <a:pt x="284" y="810"/>
                  </a:lnTo>
                  <a:lnTo>
                    <a:pt x="284" y="824"/>
                  </a:lnTo>
                  <a:lnTo>
                    <a:pt x="284" y="827"/>
                  </a:lnTo>
                  <a:lnTo>
                    <a:pt x="283" y="841"/>
                  </a:lnTo>
                  <a:lnTo>
                    <a:pt x="283" y="842"/>
                  </a:lnTo>
                  <a:lnTo>
                    <a:pt x="283" y="849"/>
                  </a:lnTo>
                  <a:lnTo>
                    <a:pt x="289" y="849"/>
                  </a:lnTo>
                  <a:lnTo>
                    <a:pt x="291" y="849"/>
                  </a:lnTo>
                  <a:lnTo>
                    <a:pt x="292" y="849"/>
                  </a:lnTo>
                  <a:lnTo>
                    <a:pt x="293" y="849"/>
                  </a:lnTo>
                  <a:lnTo>
                    <a:pt x="297" y="849"/>
                  </a:lnTo>
                  <a:lnTo>
                    <a:pt x="298" y="849"/>
                  </a:lnTo>
                  <a:lnTo>
                    <a:pt x="297" y="849"/>
                  </a:lnTo>
                  <a:lnTo>
                    <a:pt x="297" y="850"/>
                  </a:lnTo>
                  <a:lnTo>
                    <a:pt x="296" y="850"/>
                  </a:lnTo>
                  <a:lnTo>
                    <a:pt x="296" y="851"/>
                  </a:lnTo>
                  <a:lnTo>
                    <a:pt x="295" y="851"/>
                  </a:lnTo>
                  <a:lnTo>
                    <a:pt x="296" y="852"/>
                  </a:lnTo>
                  <a:lnTo>
                    <a:pt x="295" y="852"/>
                  </a:lnTo>
                  <a:lnTo>
                    <a:pt x="295" y="853"/>
                  </a:lnTo>
                  <a:lnTo>
                    <a:pt x="294" y="853"/>
                  </a:lnTo>
                  <a:lnTo>
                    <a:pt x="294" y="854"/>
                  </a:lnTo>
                  <a:lnTo>
                    <a:pt x="294" y="855"/>
                  </a:lnTo>
                  <a:lnTo>
                    <a:pt x="293" y="855"/>
                  </a:lnTo>
                  <a:lnTo>
                    <a:pt x="293" y="856"/>
                  </a:lnTo>
                  <a:lnTo>
                    <a:pt x="293" y="857"/>
                  </a:lnTo>
                  <a:lnTo>
                    <a:pt x="292" y="857"/>
                  </a:lnTo>
                  <a:lnTo>
                    <a:pt x="292" y="858"/>
                  </a:lnTo>
                  <a:lnTo>
                    <a:pt x="292" y="859"/>
                  </a:lnTo>
                  <a:lnTo>
                    <a:pt x="291" y="859"/>
                  </a:lnTo>
                  <a:lnTo>
                    <a:pt x="291" y="860"/>
                  </a:lnTo>
                  <a:lnTo>
                    <a:pt x="290" y="860"/>
                  </a:lnTo>
                  <a:lnTo>
                    <a:pt x="290" y="861"/>
                  </a:lnTo>
                  <a:lnTo>
                    <a:pt x="290" y="862"/>
                  </a:lnTo>
                  <a:lnTo>
                    <a:pt x="290" y="863"/>
                  </a:lnTo>
                  <a:lnTo>
                    <a:pt x="289" y="863"/>
                  </a:lnTo>
                  <a:lnTo>
                    <a:pt x="289" y="864"/>
                  </a:lnTo>
                  <a:lnTo>
                    <a:pt x="288" y="864"/>
                  </a:lnTo>
                  <a:lnTo>
                    <a:pt x="288" y="865"/>
                  </a:lnTo>
                  <a:lnTo>
                    <a:pt x="287" y="865"/>
                  </a:lnTo>
                  <a:lnTo>
                    <a:pt x="299" y="903"/>
                  </a:lnTo>
                  <a:lnTo>
                    <a:pt x="295" y="905"/>
                  </a:lnTo>
                  <a:lnTo>
                    <a:pt x="294" y="905"/>
                  </a:lnTo>
                  <a:lnTo>
                    <a:pt x="294" y="906"/>
                  </a:lnTo>
                  <a:lnTo>
                    <a:pt x="293" y="906"/>
                  </a:lnTo>
                  <a:lnTo>
                    <a:pt x="292" y="906"/>
                  </a:lnTo>
                  <a:lnTo>
                    <a:pt x="292" y="907"/>
                  </a:lnTo>
                  <a:lnTo>
                    <a:pt x="291" y="907"/>
                  </a:lnTo>
                  <a:lnTo>
                    <a:pt x="291" y="908"/>
                  </a:lnTo>
                  <a:lnTo>
                    <a:pt x="290" y="908"/>
                  </a:lnTo>
                  <a:lnTo>
                    <a:pt x="290" y="909"/>
                  </a:lnTo>
                  <a:lnTo>
                    <a:pt x="290" y="910"/>
                  </a:lnTo>
                  <a:lnTo>
                    <a:pt x="291" y="910"/>
                  </a:lnTo>
                  <a:lnTo>
                    <a:pt x="291" y="911"/>
                  </a:lnTo>
                  <a:lnTo>
                    <a:pt x="291" y="912"/>
                  </a:lnTo>
                  <a:lnTo>
                    <a:pt x="291" y="913"/>
                  </a:lnTo>
                  <a:lnTo>
                    <a:pt x="291" y="914"/>
                  </a:lnTo>
                  <a:lnTo>
                    <a:pt x="290" y="914"/>
                  </a:lnTo>
                  <a:lnTo>
                    <a:pt x="290" y="915"/>
                  </a:lnTo>
                  <a:lnTo>
                    <a:pt x="290" y="916"/>
                  </a:lnTo>
                  <a:lnTo>
                    <a:pt x="289" y="916"/>
                  </a:lnTo>
                  <a:lnTo>
                    <a:pt x="289" y="917"/>
                  </a:lnTo>
                  <a:lnTo>
                    <a:pt x="288" y="917"/>
                  </a:lnTo>
                  <a:lnTo>
                    <a:pt x="288" y="918"/>
                  </a:lnTo>
                  <a:lnTo>
                    <a:pt x="289" y="918"/>
                  </a:lnTo>
                  <a:lnTo>
                    <a:pt x="289" y="919"/>
                  </a:lnTo>
                  <a:lnTo>
                    <a:pt x="288" y="919"/>
                  </a:lnTo>
                  <a:lnTo>
                    <a:pt x="288" y="921"/>
                  </a:lnTo>
                  <a:lnTo>
                    <a:pt x="287" y="921"/>
                  </a:lnTo>
                  <a:lnTo>
                    <a:pt x="287" y="922"/>
                  </a:lnTo>
                  <a:lnTo>
                    <a:pt x="286" y="923"/>
                  </a:lnTo>
                  <a:lnTo>
                    <a:pt x="285" y="922"/>
                  </a:lnTo>
                  <a:lnTo>
                    <a:pt x="284" y="922"/>
                  </a:lnTo>
                  <a:lnTo>
                    <a:pt x="284" y="923"/>
                  </a:lnTo>
                  <a:lnTo>
                    <a:pt x="283" y="923"/>
                  </a:lnTo>
                  <a:lnTo>
                    <a:pt x="281" y="923"/>
                  </a:lnTo>
                  <a:lnTo>
                    <a:pt x="280" y="923"/>
                  </a:lnTo>
                  <a:lnTo>
                    <a:pt x="280" y="924"/>
                  </a:lnTo>
                  <a:lnTo>
                    <a:pt x="279" y="924"/>
                  </a:lnTo>
                  <a:lnTo>
                    <a:pt x="278" y="924"/>
                  </a:lnTo>
                  <a:lnTo>
                    <a:pt x="277" y="925"/>
                  </a:lnTo>
                  <a:lnTo>
                    <a:pt x="276" y="925"/>
                  </a:lnTo>
                  <a:lnTo>
                    <a:pt x="276" y="924"/>
                  </a:lnTo>
                  <a:lnTo>
                    <a:pt x="275" y="924"/>
                  </a:lnTo>
                  <a:lnTo>
                    <a:pt x="274" y="923"/>
                  </a:lnTo>
                  <a:lnTo>
                    <a:pt x="273" y="923"/>
                  </a:lnTo>
                  <a:lnTo>
                    <a:pt x="273" y="922"/>
                  </a:lnTo>
                  <a:lnTo>
                    <a:pt x="272" y="922"/>
                  </a:lnTo>
                  <a:lnTo>
                    <a:pt x="271" y="922"/>
                  </a:lnTo>
                  <a:lnTo>
                    <a:pt x="271" y="921"/>
                  </a:lnTo>
                  <a:lnTo>
                    <a:pt x="270" y="921"/>
                  </a:lnTo>
                  <a:lnTo>
                    <a:pt x="271" y="921"/>
                  </a:lnTo>
                  <a:lnTo>
                    <a:pt x="270" y="921"/>
                  </a:lnTo>
                  <a:lnTo>
                    <a:pt x="270" y="919"/>
                  </a:lnTo>
                  <a:lnTo>
                    <a:pt x="270" y="921"/>
                  </a:lnTo>
                  <a:lnTo>
                    <a:pt x="269" y="919"/>
                  </a:lnTo>
                  <a:lnTo>
                    <a:pt x="269" y="921"/>
                  </a:lnTo>
                  <a:lnTo>
                    <a:pt x="268" y="921"/>
                  </a:lnTo>
                  <a:lnTo>
                    <a:pt x="268" y="919"/>
                  </a:lnTo>
                  <a:lnTo>
                    <a:pt x="267" y="919"/>
                  </a:lnTo>
                  <a:lnTo>
                    <a:pt x="266" y="919"/>
                  </a:lnTo>
                  <a:lnTo>
                    <a:pt x="265" y="919"/>
                  </a:lnTo>
                  <a:lnTo>
                    <a:pt x="264" y="919"/>
                  </a:lnTo>
                  <a:lnTo>
                    <a:pt x="263" y="919"/>
                  </a:lnTo>
                  <a:lnTo>
                    <a:pt x="262" y="919"/>
                  </a:lnTo>
                  <a:lnTo>
                    <a:pt x="262" y="921"/>
                  </a:lnTo>
                  <a:lnTo>
                    <a:pt x="261" y="921"/>
                  </a:lnTo>
                  <a:lnTo>
                    <a:pt x="260" y="921"/>
                  </a:lnTo>
                  <a:lnTo>
                    <a:pt x="260" y="922"/>
                  </a:lnTo>
                  <a:lnTo>
                    <a:pt x="260" y="923"/>
                  </a:lnTo>
                  <a:lnTo>
                    <a:pt x="260" y="924"/>
                  </a:lnTo>
                  <a:lnTo>
                    <a:pt x="259" y="924"/>
                  </a:lnTo>
                  <a:lnTo>
                    <a:pt x="258" y="924"/>
                  </a:lnTo>
                  <a:lnTo>
                    <a:pt x="258" y="925"/>
                  </a:lnTo>
                  <a:lnTo>
                    <a:pt x="256" y="925"/>
                  </a:lnTo>
                  <a:lnTo>
                    <a:pt x="255" y="925"/>
                  </a:lnTo>
                  <a:lnTo>
                    <a:pt x="254" y="926"/>
                  </a:lnTo>
                  <a:lnTo>
                    <a:pt x="253" y="926"/>
                  </a:lnTo>
                  <a:lnTo>
                    <a:pt x="252" y="926"/>
                  </a:lnTo>
                  <a:lnTo>
                    <a:pt x="252" y="925"/>
                  </a:lnTo>
                  <a:lnTo>
                    <a:pt x="251" y="925"/>
                  </a:lnTo>
                  <a:lnTo>
                    <a:pt x="250" y="925"/>
                  </a:lnTo>
                  <a:lnTo>
                    <a:pt x="249" y="924"/>
                  </a:lnTo>
                  <a:lnTo>
                    <a:pt x="248" y="924"/>
                  </a:lnTo>
                  <a:lnTo>
                    <a:pt x="248" y="925"/>
                  </a:lnTo>
                  <a:lnTo>
                    <a:pt x="248" y="924"/>
                  </a:lnTo>
                  <a:lnTo>
                    <a:pt x="247" y="924"/>
                  </a:lnTo>
                  <a:lnTo>
                    <a:pt x="247" y="923"/>
                  </a:lnTo>
                  <a:lnTo>
                    <a:pt x="246" y="923"/>
                  </a:lnTo>
                  <a:lnTo>
                    <a:pt x="246" y="924"/>
                  </a:lnTo>
                  <a:lnTo>
                    <a:pt x="245" y="924"/>
                  </a:lnTo>
                  <a:lnTo>
                    <a:pt x="245" y="923"/>
                  </a:lnTo>
                  <a:lnTo>
                    <a:pt x="244" y="923"/>
                  </a:lnTo>
                  <a:lnTo>
                    <a:pt x="244" y="922"/>
                  </a:lnTo>
                  <a:lnTo>
                    <a:pt x="243" y="922"/>
                  </a:lnTo>
                  <a:lnTo>
                    <a:pt x="242" y="922"/>
                  </a:lnTo>
                  <a:lnTo>
                    <a:pt x="242" y="921"/>
                  </a:lnTo>
                  <a:lnTo>
                    <a:pt x="241" y="921"/>
                  </a:lnTo>
                  <a:lnTo>
                    <a:pt x="240" y="921"/>
                  </a:lnTo>
                  <a:lnTo>
                    <a:pt x="240" y="919"/>
                  </a:lnTo>
                  <a:lnTo>
                    <a:pt x="241" y="919"/>
                  </a:lnTo>
                  <a:lnTo>
                    <a:pt x="240" y="918"/>
                  </a:lnTo>
                  <a:lnTo>
                    <a:pt x="239" y="918"/>
                  </a:lnTo>
                  <a:lnTo>
                    <a:pt x="238" y="918"/>
                  </a:lnTo>
                  <a:lnTo>
                    <a:pt x="237" y="918"/>
                  </a:lnTo>
                  <a:lnTo>
                    <a:pt x="237" y="919"/>
                  </a:lnTo>
                  <a:lnTo>
                    <a:pt x="236" y="919"/>
                  </a:lnTo>
                  <a:lnTo>
                    <a:pt x="235" y="919"/>
                  </a:lnTo>
                  <a:lnTo>
                    <a:pt x="235" y="921"/>
                  </a:lnTo>
                  <a:lnTo>
                    <a:pt x="234" y="921"/>
                  </a:lnTo>
                  <a:lnTo>
                    <a:pt x="233" y="921"/>
                  </a:lnTo>
                  <a:lnTo>
                    <a:pt x="233" y="919"/>
                  </a:lnTo>
                  <a:lnTo>
                    <a:pt x="231" y="919"/>
                  </a:lnTo>
                  <a:lnTo>
                    <a:pt x="230" y="919"/>
                  </a:lnTo>
                  <a:lnTo>
                    <a:pt x="230" y="921"/>
                  </a:lnTo>
                  <a:lnTo>
                    <a:pt x="229" y="921"/>
                  </a:lnTo>
                  <a:lnTo>
                    <a:pt x="228" y="921"/>
                  </a:lnTo>
                  <a:lnTo>
                    <a:pt x="227" y="921"/>
                  </a:lnTo>
                  <a:lnTo>
                    <a:pt x="226" y="921"/>
                  </a:lnTo>
                  <a:lnTo>
                    <a:pt x="226" y="919"/>
                  </a:lnTo>
                  <a:lnTo>
                    <a:pt x="225" y="919"/>
                  </a:lnTo>
                  <a:lnTo>
                    <a:pt x="224" y="919"/>
                  </a:lnTo>
                  <a:lnTo>
                    <a:pt x="223" y="918"/>
                  </a:lnTo>
                  <a:lnTo>
                    <a:pt x="222" y="918"/>
                  </a:lnTo>
                  <a:lnTo>
                    <a:pt x="222" y="919"/>
                  </a:lnTo>
                  <a:lnTo>
                    <a:pt x="221" y="919"/>
                  </a:lnTo>
                  <a:lnTo>
                    <a:pt x="220" y="919"/>
                  </a:lnTo>
                  <a:lnTo>
                    <a:pt x="220" y="918"/>
                  </a:lnTo>
                  <a:lnTo>
                    <a:pt x="219" y="918"/>
                  </a:lnTo>
                  <a:lnTo>
                    <a:pt x="219" y="917"/>
                  </a:lnTo>
                  <a:lnTo>
                    <a:pt x="218" y="918"/>
                  </a:lnTo>
                  <a:lnTo>
                    <a:pt x="217" y="918"/>
                  </a:lnTo>
                  <a:lnTo>
                    <a:pt x="217" y="917"/>
                  </a:lnTo>
                  <a:lnTo>
                    <a:pt x="216" y="917"/>
                  </a:lnTo>
                  <a:lnTo>
                    <a:pt x="215" y="917"/>
                  </a:lnTo>
                  <a:lnTo>
                    <a:pt x="215" y="918"/>
                  </a:lnTo>
                  <a:lnTo>
                    <a:pt x="214" y="918"/>
                  </a:lnTo>
                  <a:lnTo>
                    <a:pt x="213" y="918"/>
                  </a:lnTo>
                  <a:lnTo>
                    <a:pt x="212" y="918"/>
                  </a:lnTo>
                  <a:lnTo>
                    <a:pt x="211" y="919"/>
                  </a:lnTo>
                  <a:lnTo>
                    <a:pt x="210" y="919"/>
                  </a:lnTo>
                  <a:lnTo>
                    <a:pt x="210" y="921"/>
                  </a:lnTo>
                  <a:lnTo>
                    <a:pt x="209" y="921"/>
                  </a:lnTo>
                  <a:lnTo>
                    <a:pt x="209" y="922"/>
                  </a:lnTo>
                  <a:lnTo>
                    <a:pt x="208" y="922"/>
                  </a:lnTo>
                  <a:lnTo>
                    <a:pt x="208" y="923"/>
                  </a:lnTo>
                  <a:lnTo>
                    <a:pt x="208" y="924"/>
                  </a:lnTo>
                  <a:lnTo>
                    <a:pt x="206" y="924"/>
                  </a:lnTo>
                  <a:lnTo>
                    <a:pt x="206" y="925"/>
                  </a:lnTo>
                  <a:lnTo>
                    <a:pt x="205" y="925"/>
                  </a:lnTo>
                  <a:lnTo>
                    <a:pt x="204" y="925"/>
                  </a:lnTo>
                  <a:lnTo>
                    <a:pt x="203" y="925"/>
                  </a:lnTo>
                  <a:lnTo>
                    <a:pt x="203" y="926"/>
                  </a:lnTo>
                  <a:lnTo>
                    <a:pt x="203" y="927"/>
                  </a:lnTo>
                  <a:lnTo>
                    <a:pt x="203" y="928"/>
                  </a:lnTo>
                  <a:lnTo>
                    <a:pt x="202" y="928"/>
                  </a:lnTo>
                  <a:lnTo>
                    <a:pt x="202" y="929"/>
                  </a:lnTo>
                  <a:lnTo>
                    <a:pt x="202" y="930"/>
                  </a:lnTo>
                  <a:lnTo>
                    <a:pt x="201" y="930"/>
                  </a:lnTo>
                  <a:lnTo>
                    <a:pt x="200" y="930"/>
                  </a:lnTo>
                  <a:lnTo>
                    <a:pt x="199" y="931"/>
                  </a:lnTo>
                  <a:lnTo>
                    <a:pt x="198" y="931"/>
                  </a:lnTo>
                  <a:lnTo>
                    <a:pt x="197" y="931"/>
                  </a:lnTo>
                  <a:lnTo>
                    <a:pt x="196" y="931"/>
                  </a:lnTo>
                  <a:lnTo>
                    <a:pt x="196" y="932"/>
                  </a:lnTo>
                  <a:lnTo>
                    <a:pt x="195" y="932"/>
                  </a:lnTo>
                  <a:lnTo>
                    <a:pt x="195" y="933"/>
                  </a:lnTo>
                  <a:lnTo>
                    <a:pt x="194" y="933"/>
                  </a:lnTo>
                  <a:lnTo>
                    <a:pt x="193" y="933"/>
                  </a:lnTo>
                  <a:lnTo>
                    <a:pt x="192" y="933"/>
                  </a:lnTo>
                  <a:lnTo>
                    <a:pt x="192" y="934"/>
                  </a:lnTo>
                  <a:lnTo>
                    <a:pt x="191" y="934"/>
                  </a:lnTo>
                  <a:lnTo>
                    <a:pt x="191" y="935"/>
                  </a:lnTo>
                  <a:lnTo>
                    <a:pt x="190" y="935"/>
                  </a:lnTo>
                  <a:lnTo>
                    <a:pt x="189" y="936"/>
                  </a:lnTo>
                  <a:lnTo>
                    <a:pt x="189" y="935"/>
                  </a:lnTo>
                  <a:lnTo>
                    <a:pt x="188" y="935"/>
                  </a:lnTo>
                  <a:lnTo>
                    <a:pt x="187" y="935"/>
                  </a:lnTo>
                  <a:lnTo>
                    <a:pt x="186" y="935"/>
                  </a:lnTo>
                  <a:lnTo>
                    <a:pt x="185" y="935"/>
                  </a:lnTo>
                  <a:lnTo>
                    <a:pt x="184" y="935"/>
                  </a:lnTo>
                  <a:lnTo>
                    <a:pt x="183" y="935"/>
                  </a:lnTo>
                  <a:lnTo>
                    <a:pt x="181" y="935"/>
                  </a:lnTo>
                  <a:lnTo>
                    <a:pt x="180" y="935"/>
                  </a:lnTo>
                  <a:lnTo>
                    <a:pt x="179" y="935"/>
                  </a:lnTo>
                  <a:lnTo>
                    <a:pt x="179" y="936"/>
                  </a:lnTo>
                  <a:lnTo>
                    <a:pt x="178" y="936"/>
                  </a:lnTo>
                  <a:lnTo>
                    <a:pt x="178" y="937"/>
                  </a:lnTo>
                  <a:lnTo>
                    <a:pt x="177" y="938"/>
                  </a:lnTo>
                  <a:lnTo>
                    <a:pt x="177" y="939"/>
                  </a:lnTo>
                  <a:lnTo>
                    <a:pt x="176" y="939"/>
                  </a:lnTo>
                  <a:lnTo>
                    <a:pt x="176" y="940"/>
                  </a:lnTo>
                  <a:lnTo>
                    <a:pt x="175" y="940"/>
                  </a:lnTo>
                  <a:lnTo>
                    <a:pt x="174" y="940"/>
                  </a:lnTo>
                  <a:lnTo>
                    <a:pt x="173" y="940"/>
                  </a:lnTo>
                  <a:lnTo>
                    <a:pt x="173" y="941"/>
                  </a:lnTo>
                  <a:lnTo>
                    <a:pt x="172" y="941"/>
                  </a:lnTo>
                  <a:lnTo>
                    <a:pt x="172" y="940"/>
                  </a:lnTo>
                  <a:lnTo>
                    <a:pt x="171" y="941"/>
                  </a:lnTo>
                  <a:lnTo>
                    <a:pt x="171" y="940"/>
                  </a:lnTo>
                  <a:lnTo>
                    <a:pt x="170" y="940"/>
                  </a:lnTo>
                  <a:lnTo>
                    <a:pt x="170" y="939"/>
                  </a:lnTo>
                  <a:lnTo>
                    <a:pt x="169" y="939"/>
                  </a:lnTo>
                  <a:lnTo>
                    <a:pt x="168" y="939"/>
                  </a:lnTo>
                  <a:lnTo>
                    <a:pt x="167" y="939"/>
                  </a:lnTo>
                  <a:lnTo>
                    <a:pt x="167" y="938"/>
                  </a:lnTo>
                  <a:lnTo>
                    <a:pt x="166" y="938"/>
                  </a:lnTo>
                  <a:lnTo>
                    <a:pt x="166" y="937"/>
                  </a:lnTo>
                  <a:lnTo>
                    <a:pt x="165" y="937"/>
                  </a:lnTo>
                  <a:lnTo>
                    <a:pt x="165" y="936"/>
                  </a:lnTo>
                  <a:lnTo>
                    <a:pt x="164" y="936"/>
                  </a:lnTo>
                  <a:lnTo>
                    <a:pt x="164" y="935"/>
                  </a:lnTo>
                  <a:lnTo>
                    <a:pt x="163" y="935"/>
                  </a:lnTo>
                  <a:lnTo>
                    <a:pt x="162" y="935"/>
                  </a:lnTo>
                  <a:lnTo>
                    <a:pt x="161" y="935"/>
                  </a:lnTo>
                  <a:lnTo>
                    <a:pt x="160" y="935"/>
                  </a:lnTo>
                  <a:lnTo>
                    <a:pt x="160" y="936"/>
                  </a:lnTo>
                  <a:lnTo>
                    <a:pt x="159" y="936"/>
                  </a:lnTo>
                  <a:lnTo>
                    <a:pt x="158" y="936"/>
                  </a:lnTo>
                  <a:lnTo>
                    <a:pt x="158" y="935"/>
                  </a:lnTo>
                  <a:lnTo>
                    <a:pt x="158" y="936"/>
                  </a:lnTo>
                  <a:lnTo>
                    <a:pt x="156" y="936"/>
                  </a:lnTo>
                  <a:lnTo>
                    <a:pt x="155" y="936"/>
                  </a:lnTo>
                  <a:lnTo>
                    <a:pt x="154" y="936"/>
                  </a:lnTo>
                  <a:lnTo>
                    <a:pt x="153" y="936"/>
                  </a:lnTo>
                  <a:lnTo>
                    <a:pt x="152" y="936"/>
                  </a:lnTo>
                  <a:lnTo>
                    <a:pt x="152" y="937"/>
                  </a:lnTo>
                  <a:lnTo>
                    <a:pt x="151" y="937"/>
                  </a:lnTo>
                  <a:lnTo>
                    <a:pt x="151" y="938"/>
                  </a:lnTo>
                  <a:lnTo>
                    <a:pt x="150" y="939"/>
                  </a:lnTo>
                  <a:lnTo>
                    <a:pt x="149" y="939"/>
                  </a:lnTo>
                  <a:lnTo>
                    <a:pt x="149" y="940"/>
                  </a:lnTo>
                  <a:lnTo>
                    <a:pt x="148" y="940"/>
                  </a:lnTo>
                  <a:lnTo>
                    <a:pt x="148" y="941"/>
                  </a:lnTo>
                  <a:lnTo>
                    <a:pt x="147" y="941"/>
                  </a:lnTo>
                  <a:lnTo>
                    <a:pt x="147" y="942"/>
                  </a:lnTo>
                  <a:lnTo>
                    <a:pt x="146" y="942"/>
                  </a:lnTo>
                  <a:lnTo>
                    <a:pt x="145" y="942"/>
                  </a:lnTo>
                  <a:lnTo>
                    <a:pt x="144" y="942"/>
                  </a:lnTo>
                  <a:lnTo>
                    <a:pt x="144" y="943"/>
                  </a:lnTo>
                  <a:lnTo>
                    <a:pt x="144" y="944"/>
                  </a:lnTo>
                  <a:lnTo>
                    <a:pt x="143" y="944"/>
                  </a:lnTo>
                  <a:lnTo>
                    <a:pt x="142" y="944"/>
                  </a:lnTo>
                  <a:lnTo>
                    <a:pt x="142" y="943"/>
                  </a:lnTo>
                  <a:lnTo>
                    <a:pt x="141" y="943"/>
                  </a:lnTo>
                  <a:lnTo>
                    <a:pt x="141" y="944"/>
                  </a:lnTo>
                  <a:lnTo>
                    <a:pt x="141" y="946"/>
                  </a:lnTo>
                  <a:lnTo>
                    <a:pt x="140" y="946"/>
                  </a:lnTo>
                  <a:lnTo>
                    <a:pt x="140" y="947"/>
                  </a:lnTo>
                  <a:lnTo>
                    <a:pt x="139" y="947"/>
                  </a:lnTo>
                  <a:lnTo>
                    <a:pt x="139" y="948"/>
                  </a:lnTo>
                  <a:lnTo>
                    <a:pt x="138" y="948"/>
                  </a:lnTo>
                  <a:lnTo>
                    <a:pt x="137" y="948"/>
                  </a:lnTo>
                  <a:lnTo>
                    <a:pt x="137" y="949"/>
                  </a:lnTo>
                  <a:lnTo>
                    <a:pt x="136" y="949"/>
                  </a:lnTo>
                  <a:lnTo>
                    <a:pt x="135" y="949"/>
                  </a:lnTo>
                  <a:lnTo>
                    <a:pt x="135" y="950"/>
                  </a:lnTo>
                  <a:lnTo>
                    <a:pt x="135" y="951"/>
                  </a:lnTo>
                  <a:lnTo>
                    <a:pt x="134" y="951"/>
                  </a:lnTo>
                  <a:lnTo>
                    <a:pt x="134" y="952"/>
                  </a:lnTo>
                  <a:lnTo>
                    <a:pt x="133" y="952"/>
                  </a:lnTo>
                  <a:lnTo>
                    <a:pt x="133" y="953"/>
                  </a:lnTo>
                  <a:lnTo>
                    <a:pt x="131" y="953"/>
                  </a:lnTo>
                  <a:lnTo>
                    <a:pt x="130" y="953"/>
                  </a:lnTo>
                  <a:lnTo>
                    <a:pt x="130" y="954"/>
                  </a:lnTo>
                  <a:lnTo>
                    <a:pt x="130" y="955"/>
                  </a:lnTo>
                  <a:lnTo>
                    <a:pt x="129" y="955"/>
                  </a:lnTo>
                  <a:lnTo>
                    <a:pt x="129" y="956"/>
                  </a:lnTo>
                  <a:lnTo>
                    <a:pt x="128" y="956"/>
                  </a:lnTo>
                  <a:lnTo>
                    <a:pt x="127" y="956"/>
                  </a:lnTo>
                  <a:lnTo>
                    <a:pt x="126" y="956"/>
                  </a:lnTo>
                  <a:lnTo>
                    <a:pt x="126" y="955"/>
                  </a:lnTo>
                  <a:lnTo>
                    <a:pt x="125" y="955"/>
                  </a:lnTo>
                  <a:lnTo>
                    <a:pt x="124" y="955"/>
                  </a:lnTo>
                  <a:lnTo>
                    <a:pt x="123" y="955"/>
                  </a:lnTo>
                  <a:lnTo>
                    <a:pt x="123" y="954"/>
                  </a:lnTo>
                  <a:lnTo>
                    <a:pt x="122" y="954"/>
                  </a:lnTo>
                  <a:lnTo>
                    <a:pt x="121" y="954"/>
                  </a:lnTo>
                  <a:lnTo>
                    <a:pt x="120" y="954"/>
                  </a:lnTo>
                  <a:lnTo>
                    <a:pt x="119" y="954"/>
                  </a:lnTo>
                  <a:lnTo>
                    <a:pt x="118" y="954"/>
                  </a:lnTo>
                  <a:lnTo>
                    <a:pt x="117" y="954"/>
                  </a:lnTo>
                  <a:lnTo>
                    <a:pt x="116" y="954"/>
                  </a:lnTo>
                  <a:lnTo>
                    <a:pt x="115" y="954"/>
                  </a:lnTo>
                  <a:lnTo>
                    <a:pt x="114" y="954"/>
                  </a:lnTo>
                  <a:lnTo>
                    <a:pt x="114" y="953"/>
                  </a:lnTo>
                  <a:lnTo>
                    <a:pt x="114" y="952"/>
                  </a:lnTo>
                  <a:lnTo>
                    <a:pt x="113" y="952"/>
                  </a:lnTo>
                  <a:lnTo>
                    <a:pt x="112" y="952"/>
                  </a:lnTo>
                  <a:lnTo>
                    <a:pt x="111" y="952"/>
                  </a:lnTo>
                  <a:lnTo>
                    <a:pt x="111" y="951"/>
                  </a:lnTo>
                  <a:lnTo>
                    <a:pt x="110" y="951"/>
                  </a:lnTo>
                  <a:lnTo>
                    <a:pt x="110" y="950"/>
                  </a:lnTo>
                  <a:lnTo>
                    <a:pt x="110" y="949"/>
                  </a:lnTo>
                  <a:lnTo>
                    <a:pt x="111" y="949"/>
                  </a:lnTo>
                  <a:lnTo>
                    <a:pt x="111" y="948"/>
                  </a:lnTo>
                  <a:lnTo>
                    <a:pt x="111" y="947"/>
                  </a:lnTo>
                  <a:lnTo>
                    <a:pt x="112" y="947"/>
                  </a:lnTo>
                  <a:lnTo>
                    <a:pt x="111" y="947"/>
                  </a:lnTo>
                  <a:lnTo>
                    <a:pt x="111" y="946"/>
                  </a:lnTo>
                  <a:lnTo>
                    <a:pt x="111" y="944"/>
                  </a:lnTo>
                  <a:lnTo>
                    <a:pt x="110" y="944"/>
                  </a:lnTo>
                  <a:lnTo>
                    <a:pt x="110" y="943"/>
                  </a:lnTo>
                  <a:lnTo>
                    <a:pt x="110" y="942"/>
                  </a:lnTo>
                  <a:lnTo>
                    <a:pt x="110" y="941"/>
                  </a:lnTo>
                  <a:lnTo>
                    <a:pt x="109" y="941"/>
                  </a:lnTo>
                  <a:lnTo>
                    <a:pt x="108" y="941"/>
                  </a:lnTo>
                  <a:lnTo>
                    <a:pt x="108" y="940"/>
                  </a:lnTo>
                  <a:lnTo>
                    <a:pt x="106" y="940"/>
                  </a:lnTo>
                  <a:lnTo>
                    <a:pt x="105" y="940"/>
                  </a:lnTo>
                  <a:lnTo>
                    <a:pt x="105" y="939"/>
                  </a:lnTo>
                  <a:lnTo>
                    <a:pt x="104" y="939"/>
                  </a:lnTo>
                  <a:lnTo>
                    <a:pt x="103" y="939"/>
                  </a:lnTo>
                  <a:lnTo>
                    <a:pt x="103" y="938"/>
                  </a:lnTo>
                  <a:lnTo>
                    <a:pt x="102" y="938"/>
                  </a:lnTo>
                  <a:lnTo>
                    <a:pt x="101" y="938"/>
                  </a:lnTo>
                  <a:lnTo>
                    <a:pt x="101" y="937"/>
                  </a:lnTo>
                  <a:lnTo>
                    <a:pt x="100" y="937"/>
                  </a:lnTo>
                  <a:lnTo>
                    <a:pt x="100" y="938"/>
                  </a:lnTo>
                  <a:lnTo>
                    <a:pt x="99" y="938"/>
                  </a:lnTo>
                  <a:lnTo>
                    <a:pt x="98" y="938"/>
                  </a:lnTo>
                  <a:lnTo>
                    <a:pt x="97" y="939"/>
                  </a:lnTo>
                  <a:lnTo>
                    <a:pt x="97" y="940"/>
                  </a:lnTo>
                  <a:lnTo>
                    <a:pt x="96" y="940"/>
                  </a:lnTo>
                  <a:lnTo>
                    <a:pt x="96" y="941"/>
                  </a:lnTo>
                  <a:lnTo>
                    <a:pt x="95" y="941"/>
                  </a:lnTo>
                  <a:lnTo>
                    <a:pt x="94" y="941"/>
                  </a:lnTo>
                  <a:lnTo>
                    <a:pt x="93" y="941"/>
                  </a:lnTo>
                  <a:lnTo>
                    <a:pt x="93" y="940"/>
                  </a:lnTo>
                  <a:lnTo>
                    <a:pt x="92" y="940"/>
                  </a:lnTo>
                  <a:lnTo>
                    <a:pt x="91" y="939"/>
                  </a:lnTo>
                  <a:lnTo>
                    <a:pt x="90" y="939"/>
                  </a:lnTo>
                  <a:lnTo>
                    <a:pt x="90" y="940"/>
                  </a:lnTo>
                  <a:lnTo>
                    <a:pt x="89" y="940"/>
                  </a:lnTo>
                  <a:lnTo>
                    <a:pt x="89" y="941"/>
                  </a:lnTo>
                  <a:lnTo>
                    <a:pt x="89" y="940"/>
                  </a:lnTo>
                  <a:lnTo>
                    <a:pt x="88" y="940"/>
                  </a:lnTo>
                  <a:lnTo>
                    <a:pt x="88" y="941"/>
                  </a:lnTo>
                  <a:lnTo>
                    <a:pt x="87" y="941"/>
                  </a:lnTo>
                  <a:lnTo>
                    <a:pt x="86" y="941"/>
                  </a:lnTo>
                  <a:lnTo>
                    <a:pt x="85" y="940"/>
                  </a:lnTo>
                  <a:lnTo>
                    <a:pt x="85" y="939"/>
                  </a:lnTo>
                  <a:lnTo>
                    <a:pt x="84" y="939"/>
                  </a:lnTo>
                  <a:lnTo>
                    <a:pt x="83" y="939"/>
                  </a:lnTo>
                  <a:lnTo>
                    <a:pt x="83" y="938"/>
                  </a:lnTo>
                  <a:lnTo>
                    <a:pt x="81" y="938"/>
                  </a:lnTo>
                  <a:lnTo>
                    <a:pt x="81" y="937"/>
                  </a:lnTo>
                  <a:lnTo>
                    <a:pt x="80" y="937"/>
                  </a:lnTo>
                  <a:lnTo>
                    <a:pt x="80" y="936"/>
                  </a:lnTo>
                  <a:lnTo>
                    <a:pt x="79" y="936"/>
                  </a:lnTo>
                  <a:lnTo>
                    <a:pt x="79" y="937"/>
                  </a:lnTo>
                  <a:lnTo>
                    <a:pt x="78" y="937"/>
                  </a:lnTo>
                  <a:lnTo>
                    <a:pt x="78" y="936"/>
                  </a:lnTo>
                  <a:lnTo>
                    <a:pt x="77" y="936"/>
                  </a:lnTo>
                  <a:lnTo>
                    <a:pt x="77" y="935"/>
                  </a:lnTo>
                  <a:lnTo>
                    <a:pt x="77" y="934"/>
                  </a:lnTo>
                  <a:lnTo>
                    <a:pt x="77" y="933"/>
                  </a:lnTo>
                  <a:lnTo>
                    <a:pt x="76" y="933"/>
                  </a:lnTo>
                  <a:lnTo>
                    <a:pt x="75" y="933"/>
                  </a:lnTo>
                  <a:lnTo>
                    <a:pt x="75" y="932"/>
                  </a:lnTo>
                  <a:lnTo>
                    <a:pt x="74" y="932"/>
                  </a:lnTo>
                  <a:lnTo>
                    <a:pt x="74" y="931"/>
                  </a:lnTo>
                  <a:lnTo>
                    <a:pt x="73" y="931"/>
                  </a:lnTo>
                  <a:lnTo>
                    <a:pt x="72" y="931"/>
                  </a:lnTo>
                  <a:lnTo>
                    <a:pt x="72" y="930"/>
                  </a:lnTo>
                  <a:lnTo>
                    <a:pt x="71" y="930"/>
                  </a:lnTo>
                  <a:lnTo>
                    <a:pt x="70" y="930"/>
                  </a:lnTo>
                  <a:lnTo>
                    <a:pt x="69" y="930"/>
                  </a:lnTo>
                  <a:lnTo>
                    <a:pt x="68" y="930"/>
                  </a:lnTo>
                  <a:lnTo>
                    <a:pt x="67" y="930"/>
                  </a:lnTo>
                  <a:lnTo>
                    <a:pt x="67" y="929"/>
                  </a:lnTo>
                  <a:lnTo>
                    <a:pt x="66" y="929"/>
                  </a:lnTo>
                  <a:lnTo>
                    <a:pt x="66" y="928"/>
                  </a:lnTo>
                  <a:lnTo>
                    <a:pt x="65" y="928"/>
                  </a:lnTo>
                  <a:lnTo>
                    <a:pt x="65" y="927"/>
                  </a:lnTo>
                  <a:lnTo>
                    <a:pt x="66" y="927"/>
                  </a:lnTo>
                  <a:lnTo>
                    <a:pt x="65" y="927"/>
                  </a:lnTo>
                  <a:lnTo>
                    <a:pt x="65" y="926"/>
                  </a:lnTo>
                  <a:lnTo>
                    <a:pt x="64" y="926"/>
                  </a:lnTo>
                  <a:lnTo>
                    <a:pt x="64" y="925"/>
                  </a:lnTo>
                  <a:lnTo>
                    <a:pt x="63" y="925"/>
                  </a:lnTo>
                  <a:lnTo>
                    <a:pt x="63" y="924"/>
                  </a:lnTo>
                  <a:lnTo>
                    <a:pt x="62" y="924"/>
                  </a:lnTo>
                  <a:lnTo>
                    <a:pt x="61" y="924"/>
                  </a:lnTo>
                  <a:lnTo>
                    <a:pt x="60" y="924"/>
                  </a:lnTo>
                  <a:lnTo>
                    <a:pt x="59" y="924"/>
                  </a:lnTo>
                  <a:lnTo>
                    <a:pt x="58" y="924"/>
                  </a:lnTo>
                  <a:lnTo>
                    <a:pt x="56" y="924"/>
                  </a:lnTo>
                  <a:lnTo>
                    <a:pt x="56" y="923"/>
                  </a:lnTo>
                  <a:lnTo>
                    <a:pt x="55" y="923"/>
                  </a:lnTo>
                  <a:lnTo>
                    <a:pt x="54" y="923"/>
                  </a:lnTo>
                  <a:lnTo>
                    <a:pt x="54" y="922"/>
                  </a:lnTo>
                  <a:lnTo>
                    <a:pt x="54" y="921"/>
                  </a:lnTo>
                  <a:lnTo>
                    <a:pt x="53" y="921"/>
                  </a:lnTo>
                  <a:lnTo>
                    <a:pt x="52" y="921"/>
                  </a:lnTo>
                  <a:lnTo>
                    <a:pt x="51" y="921"/>
                  </a:lnTo>
                  <a:lnTo>
                    <a:pt x="51" y="922"/>
                  </a:lnTo>
                  <a:lnTo>
                    <a:pt x="50" y="922"/>
                  </a:lnTo>
                  <a:lnTo>
                    <a:pt x="49" y="922"/>
                  </a:lnTo>
                  <a:lnTo>
                    <a:pt x="48" y="922"/>
                  </a:lnTo>
                  <a:lnTo>
                    <a:pt x="47" y="922"/>
                  </a:lnTo>
                  <a:lnTo>
                    <a:pt x="47" y="921"/>
                  </a:lnTo>
                  <a:lnTo>
                    <a:pt x="46" y="921"/>
                  </a:lnTo>
                  <a:lnTo>
                    <a:pt x="45" y="921"/>
                  </a:lnTo>
                  <a:lnTo>
                    <a:pt x="44" y="921"/>
                  </a:lnTo>
                  <a:lnTo>
                    <a:pt x="43" y="921"/>
                  </a:lnTo>
                  <a:lnTo>
                    <a:pt x="42" y="921"/>
                  </a:lnTo>
                  <a:lnTo>
                    <a:pt x="41" y="921"/>
                  </a:lnTo>
                  <a:lnTo>
                    <a:pt x="40" y="921"/>
                  </a:lnTo>
                  <a:lnTo>
                    <a:pt x="40" y="922"/>
                  </a:lnTo>
                  <a:lnTo>
                    <a:pt x="39" y="922"/>
                  </a:lnTo>
                  <a:lnTo>
                    <a:pt x="39" y="921"/>
                  </a:lnTo>
                  <a:lnTo>
                    <a:pt x="38" y="921"/>
                  </a:lnTo>
                  <a:lnTo>
                    <a:pt x="37" y="921"/>
                  </a:lnTo>
                  <a:lnTo>
                    <a:pt x="36" y="921"/>
                  </a:lnTo>
                  <a:lnTo>
                    <a:pt x="36" y="919"/>
                  </a:lnTo>
                  <a:lnTo>
                    <a:pt x="36" y="918"/>
                  </a:lnTo>
                  <a:lnTo>
                    <a:pt x="35" y="918"/>
                  </a:lnTo>
                  <a:lnTo>
                    <a:pt x="34" y="918"/>
                  </a:lnTo>
                  <a:lnTo>
                    <a:pt x="34" y="917"/>
                  </a:lnTo>
                  <a:lnTo>
                    <a:pt x="33" y="917"/>
                  </a:lnTo>
                  <a:lnTo>
                    <a:pt x="33" y="916"/>
                  </a:lnTo>
                  <a:lnTo>
                    <a:pt x="31" y="916"/>
                  </a:lnTo>
                  <a:lnTo>
                    <a:pt x="30" y="916"/>
                  </a:lnTo>
                  <a:lnTo>
                    <a:pt x="30" y="915"/>
                  </a:lnTo>
                  <a:lnTo>
                    <a:pt x="29" y="915"/>
                  </a:lnTo>
                  <a:lnTo>
                    <a:pt x="29" y="914"/>
                  </a:lnTo>
                  <a:lnTo>
                    <a:pt x="28" y="914"/>
                  </a:lnTo>
                  <a:lnTo>
                    <a:pt x="28" y="913"/>
                  </a:lnTo>
                  <a:lnTo>
                    <a:pt x="25" y="910"/>
                  </a:lnTo>
                  <a:lnTo>
                    <a:pt x="24" y="909"/>
                  </a:lnTo>
                  <a:lnTo>
                    <a:pt x="24" y="908"/>
                  </a:lnTo>
                  <a:lnTo>
                    <a:pt x="25" y="908"/>
                  </a:lnTo>
                  <a:lnTo>
                    <a:pt x="25" y="907"/>
                  </a:lnTo>
                  <a:lnTo>
                    <a:pt x="24" y="907"/>
                  </a:lnTo>
                  <a:lnTo>
                    <a:pt x="24" y="906"/>
                  </a:lnTo>
                  <a:lnTo>
                    <a:pt x="24" y="905"/>
                  </a:lnTo>
                  <a:lnTo>
                    <a:pt x="23" y="905"/>
                  </a:lnTo>
                  <a:lnTo>
                    <a:pt x="23" y="904"/>
                  </a:lnTo>
                  <a:lnTo>
                    <a:pt x="22" y="904"/>
                  </a:lnTo>
                  <a:lnTo>
                    <a:pt x="21" y="903"/>
                  </a:lnTo>
                  <a:lnTo>
                    <a:pt x="19" y="903"/>
                  </a:lnTo>
                  <a:lnTo>
                    <a:pt x="18" y="901"/>
                  </a:lnTo>
                  <a:lnTo>
                    <a:pt x="17" y="900"/>
                  </a:lnTo>
                  <a:lnTo>
                    <a:pt x="16" y="900"/>
                  </a:lnTo>
                  <a:lnTo>
                    <a:pt x="15" y="900"/>
                  </a:lnTo>
                  <a:lnTo>
                    <a:pt x="15" y="899"/>
                  </a:lnTo>
                  <a:lnTo>
                    <a:pt x="14" y="899"/>
                  </a:lnTo>
                  <a:lnTo>
                    <a:pt x="14" y="898"/>
                  </a:lnTo>
                  <a:lnTo>
                    <a:pt x="14" y="897"/>
                  </a:lnTo>
                  <a:lnTo>
                    <a:pt x="14" y="896"/>
                  </a:lnTo>
                  <a:lnTo>
                    <a:pt x="13" y="894"/>
                  </a:lnTo>
                  <a:lnTo>
                    <a:pt x="13" y="893"/>
                  </a:lnTo>
                  <a:lnTo>
                    <a:pt x="12" y="893"/>
                  </a:lnTo>
                  <a:lnTo>
                    <a:pt x="12" y="892"/>
                  </a:lnTo>
                  <a:lnTo>
                    <a:pt x="12" y="891"/>
                  </a:lnTo>
                  <a:lnTo>
                    <a:pt x="13" y="891"/>
                  </a:lnTo>
                  <a:lnTo>
                    <a:pt x="13" y="890"/>
                  </a:lnTo>
                  <a:lnTo>
                    <a:pt x="12" y="890"/>
                  </a:lnTo>
                  <a:lnTo>
                    <a:pt x="11" y="890"/>
                  </a:lnTo>
                  <a:lnTo>
                    <a:pt x="11" y="889"/>
                  </a:lnTo>
                  <a:lnTo>
                    <a:pt x="10" y="889"/>
                  </a:lnTo>
                  <a:lnTo>
                    <a:pt x="10" y="888"/>
                  </a:lnTo>
                  <a:lnTo>
                    <a:pt x="9" y="888"/>
                  </a:lnTo>
                  <a:lnTo>
                    <a:pt x="9" y="887"/>
                  </a:lnTo>
                  <a:lnTo>
                    <a:pt x="8" y="887"/>
                  </a:lnTo>
                  <a:lnTo>
                    <a:pt x="8" y="886"/>
                  </a:lnTo>
                  <a:lnTo>
                    <a:pt x="6" y="885"/>
                  </a:lnTo>
                  <a:lnTo>
                    <a:pt x="6" y="884"/>
                  </a:lnTo>
                  <a:lnTo>
                    <a:pt x="6" y="883"/>
                  </a:lnTo>
                  <a:lnTo>
                    <a:pt x="8" y="883"/>
                  </a:lnTo>
                  <a:lnTo>
                    <a:pt x="8" y="882"/>
                  </a:lnTo>
                  <a:lnTo>
                    <a:pt x="8" y="881"/>
                  </a:lnTo>
                  <a:lnTo>
                    <a:pt x="9" y="881"/>
                  </a:lnTo>
                  <a:lnTo>
                    <a:pt x="10" y="881"/>
                  </a:lnTo>
                  <a:lnTo>
                    <a:pt x="11" y="881"/>
                  </a:lnTo>
                  <a:lnTo>
                    <a:pt x="10" y="881"/>
                  </a:lnTo>
                  <a:lnTo>
                    <a:pt x="10" y="880"/>
                  </a:lnTo>
                  <a:lnTo>
                    <a:pt x="9" y="880"/>
                  </a:lnTo>
                  <a:lnTo>
                    <a:pt x="9" y="879"/>
                  </a:lnTo>
                  <a:lnTo>
                    <a:pt x="8" y="879"/>
                  </a:lnTo>
                  <a:lnTo>
                    <a:pt x="6" y="879"/>
                  </a:lnTo>
                  <a:lnTo>
                    <a:pt x="6" y="878"/>
                  </a:lnTo>
                  <a:lnTo>
                    <a:pt x="5" y="878"/>
                  </a:lnTo>
                  <a:lnTo>
                    <a:pt x="5" y="879"/>
                  </a:lnTo>
                  <a:lnTo>
                    <a:pt x="6" y="879"/>
                  </a:lnTo>
                  <a:lnTo>
                    <a:pt x="5" y="879"/>
                  </a:lnTo>
                  <a:lnTo>
                    <a:pt x="4" y="879"/>
                  </a:lnTo>
                  <a:lnTo>
                    <a:pt x="4" y="878"/>
                  </a:lnTo>
                  <a:lnTo>
                    <a:pt x="5" y="878"/>
                  </a:lnTo>
                  <a:lnTo>
                    <a:pt x="5" y="877"/>
                  </a:lnTo>
                  <a:lnTo>
                    <a:pt x="4" y="877"/>
                  </a:lnTo>
                  <a:lnTo>
                    <a:pt x="4" y="876"/>
                  </a:lnTo>
                  <a:lnTo>
                    <a:pt x="3" y="876"/>
                  </a:lnTo>
                  <a:lnTo>
                    <a:pt x="3" y="875"/>
                  </a:lnTo>
                  <a:lnTo>
                    <a:pt x="3" y="876"/>
                  </a:lnTo>
                  <a:lnTo>
                    <a:pt x="2" y="876"/>
                  </a:lnTo>
                  <a:lnTo>
                    <a:pt x="2" y="875"/>
                  </a:lnTo>
                  <a:lnTo>
                    <a:pt x="1" y="875"/>
                  </a:lnTo>
                  <a:lnTo>
                    <a:pt x="0" y="875"/>
                  </a:lnTo>
                  <a:lnTo>
                    <a:pt x="0" y="874"/>
                  </a:lnTo>
                  <a:lnTo>
                    <a:pt x="1" y="874"/>
                  </a:lnTo>
                  <a:lnTo>
                    <a:pt x="2" y="874"/>
                  </a:lnTo>
                  <a:lnTo>
                    <a:pt x="2" y="873"/>
                  </a:lnTo>
                  <a:lnTo>
                    <a:pt x="2" y="872"/>
                  </a:lnTo>
                  <a:lnTo>
                    <a:pt x="3" y="872"/>
                  </a:lnTo>
                  <a:lnTo>
                    <a:pt x="3" y="871"/>
                  </a:lnTo>
                  <a:lnTo>
                    <a:pt x="4" y="871"/>
                  </a:lnTo>
                  <a:lnTo>
                    <a:pt x="3" y="869"/>
                  </a:lnTo>
                  <a:lnTo>
                    <a:pt x="4" y="869"/>
                  </a:lnTo>
                  <a:lnTo>
                    <a:pt x="23" y="847"/>
                  </a:lnTo>
                  <a:lnTo>
                    <a:pt x="30" y="832"/>
                  </a:lnTo>
                  <a:lnTo>
                    <a:pt x="26" y="814"/>
                  </a:lnTo>
                  <a:lnTo>
                    <a:pt x="25" y="797"/>
                  </a:lnTo>
                  <a:lnTo>
                    <a:pt x="26" y="796"/>
                  </a:lnTo>
                  <a:lnTo>
                    <a:pt x="25" y="794"/>
                  </a:lnTo>
                  <a:lnTo>
                    <a:pt x="25" y="793"/>
                  </a:lnTo>
                  <a:lnTo>
                    <a:pt x="24" y="793"/>
                  </a:lnTo>
                  <a:lnTo>
                    <a:pt x="24" y="792"/>
                  </a:lnTo>
                  <a:lnTo>
                    <a:pt x="24" y="791"/>
                  </a:lnTo>
                  <a:lnTo>
                    <a:pt x="24" y="790"/>
                  </a:lnTo>
                  <a:lnTo>
                    <a:pt x="24" y="789"/>
                  </a:lnTo>
                  <a:lnTo>
                    <a:pt x="24" y="788"/>
                  </a:lnTo>
                  <a:lnTo>
                    <a:pt x="23" y="788"/>
                  </a:lnTo>
                  <a:lnTo>
                    <a:pt x="23" y="787"/>
                  </a:lnTo>
                  <a:lnTo>
                    <a:pt x="24" y="787"/>
                  </a:lnTo>
                  <a:lnTo>
                    <a:pt x="24" y="786"/>
                  </a:lnTo>
                  <a:lnTo>
                    <a:pt x="23" y="786"/>
                  </a:lnTo>
                  <a:lnTo>
                    <a:pt x="23" y="785"/>
                  </a:lnTo>
                  <a:lnTo>
                    <a:pt x="24" y="785"/>
                  </a:lnTo>
                  <a:lnTo>
                    <a:pt x="23" y="785"/>
                  </a:lnTo>
                  <a:lnTo>
                    <a:pt x="24" y="785"/>
                  </a:lnTo>
                  <a:lnTo>
                    <a:pt x="23" y="785"/>
                  </a:lnTo>
                  <a:lnTo>
                    <a:pt x="23" y="784"/>
                  </a:lnTo>
                  <a:lnTo>
                    <a:pt x="24" y="784"/>
                  </a:lnTo>
                  <a:lnTo>
                    <a:pt x="24" y="783"/>
                  </a:lnTo>
                  <a:lnTo>
                    <a:pt x="25" y="783"/>
                  </a:lnTo>
                  <a:lnTo>
                    <a:pt x="25" y="782"/>
                  </a:lnTo>
                  <a:lnTo>
                    <a:pt x="24" y="782"/>
                  </a:lnTo>
                  <a:lnTo>
                    <a:pt x="25" y="781"/>
                  </a:lnTo>
                  <a:lnTo>
                    <a:pt x="25" y="780"/>
                  </a:lnTo>
                  <a:lnTo>
                    <a:pt x="26" y="781"/>
                  </a:lnTo>
                  <a:lnTo>
                    <a:pt x="26" y="780"/>
                  </a:lnTo>
                  <a:lnTo>
                    <a:pt x="25" y="780"/>
                  </a:lnTo>
                  <a:lnTo>
                    <a:pt x="25" y="779"/>
                  </a:lnTo>
                  <a:lnTo>
                    <a:pt x="26" y="779"/>
                  </a:lnTo>
                  <a:lnTo>
                    <a:pt x="26" y="778"/>
                  </a:lnTo>
                  <a:lnTo>
                    <a:pt x="25" y="778"/>
                  </a:lnTo>
                  <a:lnTo>
                    <a:pt x="25" y="777"/>
                  </a:lnTo>
                  <a:lnTo>
                    <a:pt x="26" y="777"/>
                  </a:lnTo>
                  <a:lnTo>
                    <a:pt x="27" y="777"/>
                  </a:lnTo>
                  <a:lnTo>
                    <a:pt x="27" y="776"/>
                  </a:lnTo>
                  <a:lnTo>
                    <a:pt x="27" y="775"/>
                  </a:lnTo>
                  <a:lnTo>
                    <a:pt x="28" y="775"/>
                  </a:lnTo>
                  <a:lnTo>
                    <a:pt x="38" y="766"/>
                  </a:lnTo>
                  <a:lnTo>
                    <a:pt x="56" y="766"/>
                  </a:lnTo>
                  <a:lnTo>
                    <a:pt x="73" y="741"/>
                  </a:lnTo>
                  <a:lnTo>
                    <a:pt x="83" y="731"/>
                  </a:lnTo>
                  <a:lnTo>
                    <a:pt x="83" y="730"/>
                  </a:lnTo>
                  <a:lnTo>
                    <a:pt x="81" y="730"/>
                  </a:lnTo>
                  <a:lnTo>
                    <a:pt x="81" y="729"/>
                  </a:lnTo>
                  <a:lnTo>
                    <a:pt x="81" y="728"/>
                  </a:lnTo>
                  <a:lnTo>
                    <a:pt x="94" y="715"/>
                  </a:lnTo>
                  <a:lnTo>
                    <a:pt x="93" y="715"/>
                  </a:lnTo>
                  <a:lnTo>
                    <a:pt x="93" y="714"/>
                  </a:lnTo>
                  <a:lnTo>
                    <a:pt x="93" y="712"/>
                  </a:lnTo>
                  <a:lnTo>
                    <a:pt x="93" y="711"/>
                  </a:lnTo>
                  <a:lnTo>
                    <a:pt x="94" y="711"/>
                  </a:lnTo>
                  <a:lnTo>
                    <a:pt x="94" y="710"/>
                  </a:lnTo>
                  <a:lnTo>
                    <a:pt x="94" y="709"/>
                  </a:lnTo>
                  <a:lnTo>
                    <a:pt x="94" y="707"/>
                  </a:lnTo>
                  <a:lnTo>
                    <a:pt x="92" y="707"/>
                  </a:lnTo>
                  <a:lnTo>
                    <a:pt x="90" y="705"/>
                  </a:lnTo>
                  <a:lnTo>
                    <a:pt x="90" y="704"/>
                  </a:lnTo>
                  <a:lnTo>
                    <a:pt x="90" y="703"/>
                  </a:lnTo>
                  <a:lnTo>
                    <a:pt x="91" y="702"/>
                  </a:lnTo>
                  <a:lnTo>
                    <a:pt x="90" y="702"/>
                  </a:lnTo>
                  <a:lnTo>
                    <a:pt x="90" y="701"/>
                  </a:lnTo>
                  <a:lnTo>
                    <a:pt x="90" y="700"/>
                  </a:lnTo>
                  <a:lnTo>
                    <a:pt x="92" y="700"/>
                  </a:lnTo>
                  <a:lnTo>
                    <a:pt x="93" y="700"/>
                  </a:lnTo>
                  <a:lnTo>
                    <a:pt x="94" y="700"/>
                  </a:lnTo>
                  <a:lnTo>
                    <a:pt x="94" y="699"/>
                  </a:lnTo>
                  <a:lnTo>
                    <a:pt x="95" y="699"/>
                  </a:lnTo>
                  <a:lnTo>
                    <a:pt x="95" y="698"/>
                  </a:lnTo>
                  <a:lnTo>
                    <a:pt x="94" y="698"/>
                  </a:lnTo>
                  <a:lnTo>
                    <a:pt x="94" y="697"/>
                  </a:lnTo>
                  <a:lnTo>
                    <a:pt x="94" y="696"/>
                  </a:lnTo>
                  <a:lnTo>
                    <a:pt x="94" y="694"/>
                  </a:lnTo>
                  <a:lnTo>
                    <a:pt x="93" y="693"/>
                  </a:lnTo>
                  <a:lnTo>
                    <a:pt x="93" y="692"/>
                  </a:lnTo>
                  <a:lnTo>
                    <a:pt x="93" y="691"/>
                  </a:lnTo>
                  <a:lnTo>
                    <a:pt x="94" y="691"/>
                  </a:lnTo>
                  <a:lnTo>
                    <a:pt x="94" y="690"/>
                  </a:lnTo>
                  <a:lnTo>
                    <a:pt x="93" y="690"/>
                  </a:lnTo>
                  <a:lnTo>
                    <a:pt x="92" y="689"/>
                  </a:lnTo>
                  <a:lnTo>
                    <a:pt x="93" y="689"/>
                  </a:lnTo>
                  <a:lnTo>
                    <a:pt x="93" y="688"/>
                  </a:lnTo>
                  <a:lnTo>
                    <a:pt x="94" y="688"/>
                  </a:lnTo>
                  <a:lnTo>
                    <a:pt x="94" y="687"/>
                  </a:lnTo>
                  <a:lnTo>
                    <a:pt x="93" y="687"/>
                  </a:lnTo>
                  <a:lnTo>
                    <a:pt x="94" y="687"/>
                  </a:lnTo>
                  <a:lnTo>
                    <a:pt x="93" y="686"/>
                  </a:lnTo>
                  <a:lnTo>
                    <a:pt x="94" y="686"/>
                  </a:lnTo>
                  <a:lnTo>
                    <a:pt x="94" y="685"/>
                  </a:lnTo>
                  <a:lnTo>
                    <a:pt x="94" y="684"/>
                  </a:lnTo>
                  <a:lnTo>
                    <a:pt x="95" y="684"/>
                  </a:lnTo>
                  <a:lnTo>
                    <a:pt x="95" y="683"/>
                  </a:lnTo>
                  <a:lnTo>
                    <a:pt x="95" y="682"/>
                  </a:lnTo>
                  <a:lnTo>
                    <a:pt x="96" y="682"/>
                  </a:lnTo>
                  <a:lnTo>
                    <a:pt x="97" y="682"/>
                  </a:lnTo>
                  <a:lnTo>
                    <a:pt x="98" y="682"/>
                  </a:lnTo>
                  <a:lnTo>
                    <a:pt x="97" y="682"/>
                  </a:lnTo>
                  <a:lnTo>
                    <a:pt x="98" y="683"/>
                  </a:lnTo>
                  <a:lnTo>
                    <a:pt x="98" y="684"/>
                  </a:lnTo>
                  <a:lnTo>
                    <a:pt x="99" y="684"/>
                  </a:lnTo>
                  <a:lnTo>
                    <a:pt x="99" y="685"/>
                  </a:lnTo>
                  <a:lnTo>
                    <a:pt x="100" y="685"/>
                  </a:lnTo>
                  <a:lnTo>
                    <a:pt x="100" y="684"/>
                  </a:lnTo>
                  <a:lnTo>
                    <a:pt x="100" y="685"/>
                  </a:lnTo>
                  <a:lnTo>
                    <a:pt x="101" y="684"/>
                  </a:lnTo>
                  <a:lnTo>
                    <a:pt x="101" y="685"/>
                  </a:lnTo>
                  <a:lnTo>
                    <a:pt x="101" y="684"/>
                  </a:lnTo>
                  <a:lnTo>
                    <a:pt x="102" y="684"/>
                  </a:lnTo>
                  <a:lnTo>
                    <a:pt x="103" y="683"/>
                  </a:lnTo>
                  <a:lnTo>
                    <a:pt x="104" y="682"/>
                  </a:lnTo>
                  <a:lnTo>
                    <a:pt x="104" y="683"/>
                  </a:lnTo>
                  <a:lnTo>
                    <a:pt x="105" y="683"/>
                  </a:lnTo>
                  <a:lnTo>
                    <a:pt x="106" y="683"/>
                  </a:lnTo>
                  <a:lnTo>
                    <a:pt x="106" y="682"/>
                  </a:lnTo>
                  <a:lnTo>
                    <a:pt x="106" y="681"/>
                  </a:lnTo>
                  <a:lnTo>
                    <a:pt x="105" y="681"/>
                  </a:lnTo>
                  <a:lnTo>
                    <a:pt x="105" y="680"/>
                  </a:lnTo>
                  <a:lnTo>
                    <a:pt x="104" y="680"/>
                  </a:lnTo>
                  <a:lnTo>
                    <a:pt x="104" y="679"/>
                  </a:lnTo>
                  <a:lnTo>
                    <a:pt x="104" y="678"/>
                  </a:lnTo>
                  <a:lnTo>
                    <a:pt x="104" y="677"/>
                  </a:lnTo>
                  <a:lnTo>
                    <a:pt x="104" y="676"/>
                  </a:lnTo>
                  <a:lnTo>
                    <a:pt x="103" y="676"/>
                  </a:lnTo>
                  <a:lnTo>
                    <a:pt x="103" y="675"/>
                  </a:lnTo>
                  <a:lnTo>
                    <a:pt x="103" y="674"/>
                  </a:lnTo>
                  <a:lnTo>
                    <a:pt x="103" y="673"/>
                  </a:lnTo>
                  <a:lnTo>
                    <a:pt x="104" y="672"/>
                  </a:lnTo>
                  <a:lnTo>
                    <a:pt x="105" y="672"/>
                  </a:lnTo>
                  <a:lnTo>
                    <a:pt x="106" y="672"/>
                  </a:lnTo>
                  <a:lnTo>
                    <a:pt x="108" y="672"/>
                  </a:lnTo>
                  <a:lnTo>
                    <a:pt x="109" y="672"/>
                  </a:lnTo>
                  <a:lnTo>
                    <a:pt x="110" y="671"/>
                  </a:lnTo>
                  <a:lnTo>
                    <a:pt x="111" y="672"/>
                  </a:lnTo>
                  <a:lnTo>
                    <a:pt x="112" y="672"/>
                  </a:lnTo>
                  <a:lnTo>
                    <a:pt x="113" y="672"/>
                  </a:lnTo>
                  <a:lnTo>
                    <a:pt x="114" y="672"/>
                  </a:lnTo>
                  <a:lnTo>
                    <a:pt x="115" y="671"/>
                  </a:lnTo>
                  <a:lnTo>
                    <a:pt x="115" y="669"/>
                  </a:lnTo>
                  <a:lnTo>
                    <a:pt x="116" y="669"/>
                  </a:lnTo>
                  <a:lnTo>
                    <a:pt x="117" y="669"/>
                  </a:lnTo>
                  <a:lnTo>
                    <a:pt x="118" y="669"/>
                  </a:lnTo>
                  <a:lnTo>
                    <a:pt x="119" y="669"/>
                  </a:lnTo>
                  <a:lnTo>
                    <a:pt x="120" y="671"/>
                  </a:lnTo>
                  <a:lnTo>
                    <a:pt x="121" y="671"/>
                  </a:lnTo>
                  <a:lnTo>
                    <a:pt x="123" y="671"/>
                  </a:lnTo>
                  <a:lnTo>
                    <a:pt x="123" y="669"/>
                  </a:lnTo>
                  <a:lnTo>
                    <a:pt x="123" y="668"/>
                  </a:lnTo>
                  <a:lnTo>
                    <a:pt x="122" y="668"/>
                  </a:lnTo>
                  <a:lnTo>
                    <a:pt x="122" y="667"/>
                  </a:lnTo>
                  <a:lnTo>
                    <a:pt x="122" y="666"/>
                  </a:lnTo>
                  <a:lnTo>
                    <a:pt x="121" y="666"/>
                  </a:lnTo>
                  <a:lnTo>
                    <a:pt x="121" y="665"/>
                  </a:lnTo>
                  <a:lnTo>
                    <a:pt x="122" y="665"/>
                  </a:lnTo>
                  <a:lnTo>
                    <a:pt x="122" y="664"/>
                  </a:lnTo>
                  <a:lnTo>
                    <a:pt x="122" y="663"/>
                  </a:lnTo>
                  <a:lnTo>
                    <a:pt x="122" y="662"/>
                  </a:lnTo>
                  <a:lnTo>
                    <a:pt x="122" y="661"/>
                  </a:lnTo>
                  <a:lnTo>
                    <a:pt x="122" y="660"/>
                  </a:lnTo>
                  <a:lnTo>
                    <a:pt x="122" y="659"/>
                  </a:lnTo>
                  <a:lnTo>
                    <a:pt x="122" y="658"/>
                  </a:lnTo>
                  <a:lnTo>
                    <a:pt x="122" y="657"/>
                  </a:lnTo>
                  <a:lnTo>
                    <a:pt x="122" y="656"/>
                  </a:lnTo>
                  <a:lnTo>
                    <a:pt x="123" y="656"/>
                  </a:lnTo>
                  <a:lnTo>
                    <a:pt x="123" y="655"/>
                  </a:lnTo>
                  <a:lnTo>
                    <a:pt x="123" y="654"/>
                  </a:lnTo>
                  <a:lnTo>
                    <a:pt x="123" y="653"/>
                  </a:lnTo>
                  <a:lnTo>
                    <a:pt x="123" y="652"/>
                  </a:lnTo>
                  <a:lnTo>
                    <a:pt x="122" y="651"/>
                  </a:lnTo>
                  <a:lnTo>
                    <a:pt x="123" y="651"/>
                  </a:lnTo>
                  <a:lnTo>
                    <a:pt x="122" y="650"/>
                  </a:lnTo>
                  <a:lnTo>
                    <a:pt x="123" y="650"/>
                  </a:lnTo>
                  <a:lnTo>
                    <a:pt x="124" y="650"/>
                  </a:lnTo>
                  <a:lnTo>
                    <a:pt x="124" y="649"/>
                  </a:lnTo>
                  <a:lnTo>
                    <a:pt x="125" y="649"/>
                  </a:lnTo>
                  <a:lnTo>
                    <a:pt x="126" y="648"/>
                  </a:lnTo>
                  <a:lnTo>
                    <a:pt x="125" y="648"/>
                  </a:lnTo>
                  <a:lnTo>
                    <a:pt x="126" y="647"/>
                  </a:lnTo>
                  <a:lnTo>
                    <a:pt x="125" y="647"/>
                  </a:lnTo>
                  <a:lnTo>
                    <a:pt x="125" y="646"/>
                  </a:lnTo>
                  <a:lnTo>
                    <a:pt x="125" y="644"/>
                  </a:lnTo>
                  <a:lnTo>
                    <a:pt x="125" y="643"/>
                  </a:lnTo>
                  <a:lnTo>
                    <a:pt x="125" y="642"/>
                  </a:lnTo>
                  <a:lnTo>
                    <a:pt x="125" y="641"/>
                  </a:lnTo>
                  <a:lnTo>
                    <a:pt x="125" y="640"/>
                  </a:lnTo>
                  <a:lnTo>
                    <a:pt x="126" y="640"/>
                  </a:lnTo>
                  <a:lnTo>
                    <a:pt x="126" y="639"/>
                  </a:lnTo>
                  <a:lnTo>
                    <a:pt x="125" y="639"/>
                  </a:lnTo>
                  <a:lnTo>
                    <a:pt x="126" y="638"/>
                  </a:lnTo>
                  <a:lnTo>
                    <a:pt x="125" y="638"/>
                  </a:lnTo>
                  <a:lnTo>
                    <a:pt x="125" y="637"/>
                  </a:lnTo>
                  <a:lnTo>
                    <a:pt x="126" y="637"/>
                  </a:lnTo>
                  <a:lnTo>
                    <a:pt x="126" y="636"/>
                  </a:lnTo>
                  <a:lnTo>
                    <a:pt x="127" y="635"/>
                  </a:lnTo>
                  <a:lnTo>
                    <a:pt x="127" y="634"/>
                  </a:lnTo>
                  <a:lnTo>
                    <a:pt x="128" y="634"/>
                  </a:lnTo>
                  <a:lnTo>
                    <a:pt x="128" y="633"/>
                  </a:lnTo>
                  <a:lnTo>
                    <a:pt x="128" y="632"/>
                  </a:lnTo>
                  <a:lnTo>
                    <a:pt x="127" y="632"/>
                  </a:lnTo>
                  <a:lnTo>
                    <a:pt x="127" y="631"/>
                  </a:lnTo>
                  <a:lnTo>
                    <a:pt x="127" y="630"/>
                  </a:lnTo>
                  <a:lnTo>
                    <a:pt x="126" y="630"/>
                  </a:lnTo>
                  <a:lnTo>
                    <a:pt x="126" y="629"/>
                  </a:lnTo>
                  <a:lnTo>
                    <a:pt x="126" y="628"/>
                  </a:lnTo>
                  <a:lnTo>
                    <a:pt x="126" y="627"/>
                  </a:lnTo>
                  <a:lnTo>
                    <a:pt x="127" y="627"/>
                  </a:lnTo>
                  <a:lnTo>
                    <a:pt x="127" y="626"/>
                  </a:lnTo>
                  <a:lnTo>
                    <a:pt x="128" y="626"/>
                  </a:lnTo>
                  <a:lnTo>
                    <a:pt x="129" y="626"/>
                  </a:lnTo>
                  <a:lnTo>
                    <a:pt x="129" y="625"/>
                  </a:lnTo>
                  <a:lnTo>
                    <a:pt x="128" y="625"/>
                  </a:lnTo>
                  <a:lnTo>
                    <a:pt x="128" y="624"/>
                  </a:lnTo>
                  <a:lnTo>
                    <a:pt x="128" y="623"/>
                  </a:lnTo>
                  <a:lnTo>
                    <a:pt x="127" y="623"/>
                  </a:lnTo>
                  <a:lnTo>
                    <a:pt x="126" y="623"/>
                  </a:lnTo>
                  <a:lnTo>
                    <a:pt x="125" y="623"/>
                  </a:lnTo>
                  <a:lnTo>
                    <a:pt x="125" y="622"/>
                  </a:lnTo>
                  <a:lnTo>
                    <a:pt x="124" y="622"/>
                  </a:lnTo>
                  <a:lnTo>
                    <a:pt x="124" y="621"/>
                  </a:lnTo>
                  <a:lnTo>
                    <a:pt x="124" y="619"/>
                  </a:lnTo>
                  <a:lnTo>
                    <a:pt x="123" y="619"/>
                  </a:lnTo>
                  <a:lnTo>
                    <a:pt x="123" y="618"/>
                  </a:lnTo>
                  <a:lnTo>
                    <a:pt x="122" y="618"/>
                  </a:lnTo>
                  <a:lnTo>
                    <a:pt x="121" y="618"/>
                  </a:lnTo>
                  <a:lnTo>
                    <a:pt x="120" y="618"/>
                  </a:lnTo>
                  <a:lnTo>
                    <a:pt x="119" y="618"/>
                  </a:lnTo>
                  <a:lnTo>
                    <a:pt x="118" y="617"/>
                  </a:lnTo>
                  <a:lnTo>
                    <a:pt x="117" y="616"/>
                  </a:lnTo>
                  <a:lnTo>
                    <a:pt x="116" y="616"/>
                  </a:lnTo>
                  <a:lnTo>
                    <a:pt x="115" y="617"/>
                  </a:lnTo>
                  <a:lnTo>
                    <a:pt x="115" y="615"/>
                  </a:lnTo>
                  <a:lnTo>
                    <a:pt x="114" y="615"/>
                  </a:lnTo>
                  <a:lnTo>
                    <a:pt x="114" y="614"/>
                  </a:lnTo>
                  <a:lnTo>
                    <a:pt x="113" y="614"/>
                  </a:lnTo>
                  <a:lnTo>
                    <a:pt x="111" y="614"/>
                  </a:lnTo>
                  <a:lnTo>
                    <a:pt x="110" y="613"/>
                  </a:lnTo>
                  <a:lnTo>
                    <a:pt x="110" y="612"/>
                  </a:lnTo>
                  <a:lnTo>
                    <a:pt x="115" y="607"/>
                  </a:lnTo>
                  <a:lnTo>
                    <a:pt x="116" y="607"/>
                  </a:lnTo>
                  <a:lnTo>
                    <a:pt x="116" y="606"/>
                  </a:lnTo>
                  <a:lnTo>
                    <a:pt x="116" y="605"/>
                  </a:lnTo>
                  <a:lnTo>
                    <a:pt x="115" y="605"/>
                  </a:lnTo>
                  <a:lnTo>
                    <a:pt x="115" y="604"/>
                  </a:lnTo>
                  <a:lnTo>
                    <a:pt x="115" y="603"/>
                  </a:lnTo>
                  <a:lnTo>
                    <a:pt x="114" y="602"/>
                  </a:lnTo>
                  <a:lnTo>
                    <a:pt x="114" y="601"/>
                  </a:lnTo>
                  <a:lnTo>
                    <a:pt x="114" y="600"/>
                  </a:lnTo>
                  <a:lnTo>
                    <a:pt x="113" y="600"/>
                  </a:lnTo>
                  <a:lnTo>
                    <a:pt x="112" y="600"/>
                  </a:lnTo>
                  <a:lnTo>
                    <a:pt x="111" y="601"/>
                  </a:lnTo>
                  <a:lnTo>
                    <a:pt x="110" y="601"/>
                  </a:lnTo>
                  <a:lnTo>
                    <a:pt x="109" y="602"/>
                  </a:lnTo>
                  <a:lnTo>
                    <a:pt x="109" y="603"/>
                  </a:lnTo>
                  <a:lnTo>
                    <a:pt x="108" y="603"/>
                  </a:lnTo>
                  <a:lnTo>
                    <a:pt x="106" y="603"/>
                  </a:lnTo>
                  <a:lnTo>
                    <a:pt x="106" y="604"/>
                  </a:lnTo>
                  <a:lnTo>
                    <a:pt x="105" y="604"/>
                  </a:lnTo>
                  <a:lnTo>
                    <a:pt x="104" y="605"/>
                  </a:lnTo>
                  <a:lnTo>
                    <a:pt x="103" y="605"/>
                  </a:lnTo>
                  <a:lnTo>
                    <a:pt x="102" y="605"/>
                  </a:lnTo>
                  <a:lnTo>
                    <a:pt x="101" y="605"/>
                  </a:lnTo>
                  <a:lnTo>
                    <a:pt x="101" y="606"/>
                  </a:lnTo>
                  <a:lnTo>
                    <a:pt x="100" y="606"/>
                  </a:lnTo>
                  <a:lnTo>
                    <a:pt x="99" y="606"/>
                  </a:lnTo>
                  <a:lnTo>
                    <a:pt x="98" y="606"/>
                  </a:lnTo>
                  <a:lnTo>
                    <a:pt x="96" y="606"/>
                  </a:lnTo>
                  <a:lnTo>
                    <a:pt x="96" y="605"/>
                  </a:lnTo>
                  <a:lnTo>
                    <a:pt x="95" y="606"/>
                  </a:lnTo>
                  <a:lnTo>
                    <a:pt x="94" y="606"/>
                  </a:lnTo>
                  <a:lnTo>
                    <a:pt x="93" y="606"/>
                  </a:lnTo>
                  <a:lnTo>
                    <a:pt x="92" y="606"/>
                  </a:lnTo>
                  <a:lnTo>
                    <a:pt x="90" y="606"/>
                  </a:lnTo>
                  <a:lnTo>
                    <a:pt x="89" y="606"/>
                  </a:lnTo>
                  <a:lnTo>
                    <a:pt x="88" y="604"/>
                  </a:lnTo>
                  <a:lnTo>
                    <a:pt x="87" y="604"/>
                  </a:lnTo>
                  <a:lnTo>
                    <a:pt x="89" y="602"/>
                  </a:lnTo>
                  <a:lnTo>
                    <a:pt x="90" y="601"/>
                  </a:lnTo>
                  <a:lnTo>
                    <a:pt x="90" y="598"/>
                  </a:lnTo>
                  <a:lnTo>
                    <a:pt x="91" y="597"/>
                  </a:lnTo>
                  <a:lnTo>
                    <a:pt x="92" y="594"/>
                  </a:lnTo>
                  <a:lnTo>
                    <a:pt x="91" y="593"/>
                  </a:lnTo>
                  <a:lnTo>
                    <a:pt x="90" y="592"/>
                  </a:lnTo>
                  <a:lnTo>
                    <a:pt x="90" y="591"/>
                  </a:lnTo>
                  <a:lnTo>
                    <a:pt x="91" y="589"/>
                  </a:lnTo>
                  <a:lnTo>
                    <a:pt x="91" y="588"/>
                  </a:lnTo>
                  <a:lnTo>
                    <a:pt x="92" y="581"/>
                  </a:lnTo>
                  <a:lnTo>
                    <a:pt x="91" y="580"/>
                  </a:lnTo>
                  <a:lnTo>
                    <a:pt x="90" y="578"/>
                  </a:lnTo>
                  <a:lnTo>
                    <a:pt x="89" y="578"/>
                  </a:lnTo>
                  <a:lnTo>
                    <a:pt x="89" y="575"/>
                  </a:lnTo>
                  <a:lnTo>
                    <a:pt x="89" y="574"/>
                  </a:lnTo>
                  <a:lnTo>
                    <a:pt x="89" y="572"/>
                  </a:lnTo>
                  <a:lnTo>
                    <a:pt x="90" y="572"/>
                  </a:lnTo>
                  <a:lnTo>
                    <a:pt x="90" y="571"/>
                  </a:lnTo>
                  <a:lnTo>
                    <a:pt x="90" y="569"/>
                  </a:lnTo>
                  <a:lnTo>
                    <a:pt x="91" y="569"/>
                  </a:lnTo>
                  <a:lnTo>
                    <a:pt x="90" y="568"/>
                  </a:lnTo>
                  <a:lnTo>
                    <a:pt x="89" y="567"/>
                  </a:lnTo>
                  <a:lnTo>
                    <a:pt x="88" y="567"/>
                  </a:lnTo>
                  <a:lnTo>
                    <a:pt x="87" y="568"/>
                  </a:lnTo>
                  <a:lnTo>
                    <a:pt x="86" y="567"/>
                  </a:lnTo>
                  <a:lnTo>
                    <a:pt x="86" y="568"/>
                  </a:lnTo>
                  <a:lnTo>
                    <a:pt x="85" y="568"/>
                  </a:lnTo>
                  <a:lnTo>
                    <a:pt x="84" y="568"/>
                  </a:lnTo>
                  <a:lnTo>
                    <a:pt x="83" y="568"/>
                  </a:lnTo>
                  <a:lnTo>
                    <a:pt x="80" y="567"/>
                  </a:lnTo>
                  <a:lnTo>
                    <a:pt x="79" y="567"/>
                  </a:lnTo>
                  <a:lnTo>
                    <a:pt x="78" y="566"/>
                  </a:lnTo>
                  <a:lnTo>
                    <a:pt x="77" y="564"/>
                  </a:lnTo>
                  <a:lnTo>
                    <a:pt x="76" y="563"/>
                  </a:lnTo>
                  <a:lnTo>
                    <a:pt x="77" y="562"/>
                  </a:lnTo>
                  <a:lnTo>
                    <a:pt x="77" y="559"/>
                  </a:lnTo>
                  <a:lnTo>
                    <a:pt x="78" y="558"/>
                  </a:lnTo>
                  <a:lnTo>
                    <a:pt x="77" y="558"/>
                  </a:lnTo>
                  <a:lnTo>
                    <a:pt x="77" y="556"/>
                  </a:lnTo>
                  <a:lnTo>
                    <a:pt x="78" y="556"/>
                  </a:lnTo>
                  <a:lnTo>
                    <a:pt x="78" y="555"/>
                  </a:lnTo>
                  <a:lnTo>
                    <a:pt x="78" y="554"/>
                  </a:lnTo>
                  <a:lnTo>
                    <a:pt x="78" y="553"/>
                  </a:lnTo>
                  <a:lnTo>
                    <a:pt x="79" y="552"/>
                  </a:lnTo>
                  <a:lnTo>
                    <a:pt x="78" y="551"/>
                  </a:lnTo>
                  <a:lnTo>
                    <a:pt x="78" y="550"/>
                  </a:lnTo>
                  <a:lnTo>
                    <a:pt x="78" y="549"/>
                  </a:lnTo>
                  <a:lnTo>
                    <a:pt x="78" y="548"/>
                  </a:lnTo>
                  <a:lnTo>
                    <a:pt x="77" y="547"/>
                  </a:lnTo>
                  <a:lnTo>
                    <a:pt x="77" y="546"/>
                  </a:lnTo>
                  <a:lnTo>
                    <a:pt x="78" y="546"/>
                  </a:lnTo>
                  <a:lnTo>
                    <a:pt x="79" y="544"/>
                  </a:lnTo>
                  <a:lnTo>
                    <a:pt x="80" y="543"/>
                  </a:lnTo>
                  <a:lnTo>
                    <a:pt x="81" y="543"/>
                  </a:lnTo>
                  <a:lnTo>
                    <a:pt x="83" y="543"/>
                  </a:lnTo>
                  <a:lnTo>
                    <a:pt x="83" y="542"/>
                  </a:lnTo>
                  <a:lnTo>
                    <a:pt x="84" y="542"/>
                  </a:lnTo>
                  <a:lnTo>
                    <a:pt x="85" y="541"/>
                  </a:lnTo>
                  <a:lnTo>
                    <a:pt x="85" y="539"/>
                  </a:lnTo>
                  <a:lnTo>
                    <a:pt x="86" y="539"/>
                  </a:lnTo>
                  <a:lnTo>
                    <a:pt x="87" y="538"/>
                  </a:lnTo>
                  <a:lnTo>
                    <a:pt x="88" y="538"/>
                  </a:lnTo>
                  <a:lnTo>
                    <a:pt x="89" y="537"/>
                  </a:lnTo>
                  <a:lnTo>
                    <a:pt x="90" y="537"/>
                  </a:lnTo>
                  <a:lnTo>
                    <a:pt x="91" y="536"/>
                  </a:lnTo>
                  <a:lnTo>
                    <a:pt x="91" y="535"/>
                  </a:lnTo>
                  <a:lnTo>
                    <a:pt x="91" y="534"/>
                  </a:lnTo>
                  <a:lnTo>
                    <a:pt x="92" y="534"/>
                  </a:lnTo>
                  <a:lnTo>
                    <a:pt x="92" y="533"/>
                  </a:lnTo>
                  <a:lnTo>
                    <a:pt x="92" y="532"/>
                  </a:lnTo>
                  <a:lnTo>
                    <a:pt x="92" y="531"/>
                  </a:lnTo>
                  <a:lnTo>
                    <a:pt x="91" y="531"/>
                  </a:lnTo>
                  <a:lnTo>
                    <a:pt x="91" y="530"/>
                  </a:lnTo>
                  <a:lnTo>
                    <a:pt x="90" y="529"/>
                  </a:lnTo>
                  <a:lnTo>
                    <a:pt x="90" y="528"/>
                  </a:lnTo>
                  <a:lnTo>
                    <a:pt x="90" y="527"/>
                  </a:lnTo>
                  <a:lnTo>
                    <a:pt x="90" y="526"/>
                  </a:lnTo>
                  <a:lnTo>
                    <a:pt x="91" y="525"/>
                  </a:lnTo>
                  <a:lnTo>
                    <a:pt x="91" y="524"/>
                  </a:lnTo>
                  <a:lnTo>
                    <a:pt x="91" y="523"/>
                  </a:lnTo>
                  <a:lnTo>
                    <a:pt x="91" y="522"/>
                  </a:lnTo>
                  <a:lnTo>
                    <a:pt x="91" y="521"/>
                  </a:lnTo>
                  <a:lnTo>
                    <a:pt x="92" y="521"/>
                  </a:lnTo>
                  <a:lnTo>
                    <a:pt x="92" y="519"/>
                  </a:lnTo>
                  <a:lnTo>
                    <a:pt x="92" y="518"/>
                  </a:lnTo>
                  <a:lnTo>
                    <a:pt x="92" y="517"/>
                  </a:lnTo>
                  <a:lnTo>
                    <a:pt x="93" y="516"/>
                  </a:lnTo>
                  <a:lnTo>
                    <a:pt x="92" y="516"/>
                  </a:lnTo>
                  <a:lnTo>
                    <a:pt x="93" y="510"/>
                  </a:lnTo>
                  <a:lnTo>
                    <a:pt x="94" y="510"/>
                  </a:lnTo>
                  <a:lnTo>
                    <a:pt x="93" y="510"/>
                  </a:lnTo>
                  <a:lnTo>
                    <a:pt x="93" y="509"/>
                  </a:lnTo>
                  <a:lnTo>
                    <a:pt x="93" y="508"/>
                  </a:lnTo>
                  <a:lnTo>
                    <a:pt x="94" y="508"/>
                  </a:lnTo>
                  <a:lnTo>
                    <a:pt x="94" y="507"/>
                  </a:lnTo>
                  <a:lnTo>
                    <a:pt x="94" y="506"/>
                  </a:lnTo>
                  <a:lnTo>
                    <a:pt x="95" y="505"/>
                  </a:lnTo>
                  <a:lnTo>
                    <a:pt x="95" y="504"/>
                  </a:lnTo>
                  <a:lnTo>
                    <a:pt x="95" y="503"/>
                  </a:lnTo>
                  <a:lnTo>
                    <a:pt x="96" y="501"/>
                  </a:lnTo>
                  <a:lnTo>
                    <a:pt x="97" y="500"/>
                  </a:lnTo>
                  <a:lnTo>
                    <a:pt x="97" y="498"/>
                  </a:lnTo>
                  <a:lnTo>
                    <a:pt x="95" y="497"/>
                  </a:lnTo>
                  <a:lnTo>
                    <a:pt x="95" y="493"/>
                  </a:lnTo>
                  <a:lnTo>
                    <a:pt x="94" y="493"/>
                  </a:lnTo>
                  <a:lnTo>
                    <a:pt x="93" y="493"/>
                  </a:lnTo>
                  <a:lnTo>
                    <a:pt x="93" y="492"/>
                  </a:lnTo>
                  <a:lnTo>
                    <a:pt x="92" y="492"/>
                  </a:lnTo>
                  <a:lnTo>
                    <a:pt x="91" y="491"/>
                  </a:lnTo>
                  <a:lnTo>
                    <a:pt x="90" y="486"/>
                  </a:lnTo>
                  <a:lnTo>
                    <a:pt x="90" y="484"/>
                  </a:lnTo>
                  <a:lnTo>
                    <a:pt x="89" y="482"/>
                  </a:lnTo>
                  <a:lnTo>
                    <a:pt x="88" y="482"/>
                  </a:lnTo>
                  <a:lnTo>
                    <a:pt x="87" y="483"/>
                  </a:lnTo>
                  <a:lnTo>
                    <a:pt x="85" y="483"/>
                  </a:lnTo>
                  <a:lnTo>
                    <a:pt x="84" y="483"/>
                  </a:lnTo>
                  <a:lnTo>
                    <a:pt x="81" y="483"/>
                  </a:lnTo>
                  <a:lnTo>
                    <a:pt x="80" y="483"/>
                  </a:lnTo>
                  <a:lnTo>
                    <a:pt x="79" y="484"/>
                  </a:lnTo>
                  <a:lnTo>
                    <a:pt x="78" y="483"/>
                  </a:lnTo>
                  <a:lnTo>
                    <a:pt x="77" y="483"/>
                  </a:lnTo>
                  <a:lnTo>
                    <a:pt x="77" y="485"/>
                  </a:lnTo>
                  <a:lnTo>
                    <a:pt x="76" y="485"/>
                  </a:lnTo>
                  <a:lnTo>
                    <a:pt x="67" y="485"/>
                  </a:lnTo>
                  <a:lnTo>
                    <a:pt x="66" y="485"/>
                  </a:lnTo>
                  <a:lnTo>
                    <a:pt x="66" y="484"/>
                  </a:lnTo>
                  <a:lnTo>
                    <a:pt x="66" y="483"/>
                  </a:lnTo>
                  <a:lnTo>
                    <a:pt x="65" y="480"/>
                  </a:lnTo>
                  <a:lnTo>
                    <a:pt x="65" y="479"/>
                  </a:lnTo>
                  <a:lnTo>
                    <a:pt x="64" y="479"/>
                  </a:lnTo>
                  <a:lnTo>
                    <a:pt x="64" y="478"/>
                  </a:lnTo>
                  <a:lnTo>
                    <a:pt x="65" y="477"/>
                  </a:lnTo>
                  <a:lnTo>
                    <a:pt x="65" y="476"/>
                  </a:lnTo>
                  <a:lnTo>
                    <a:pt x="64" y="476"/>
                  </a:lnTo>
                  <a:lnTo>
                    <a:pt x="64" y="474"/>
                  </a:lnTo>
                  <a:lnTo>
                    <a:pt x="63" y="473"/>
                  </a:lnTo>
                  <a:lnTo>
                    <a:pt x="63" y="472"/>
                  </a:lnTo>
                  <a:lnTo>
                    <a:pt x="63" y="471"/>
                  </a:lnTo>
                  <a:lnTo>
                    <a:pt x="63" y="468"/>
                  </a:lnTo>
                  <a:lnTo>
                    <a:pt x="64" y="468"/>
                  </a:lnTo>
                  <a:lnTo>
                    <a:pt x="65" y="468"/>
                  </a:lnTo>
                  <a:lnTo>
                    <a:pt x="66" y="468"/>
                  </a:lnTo>
                  <a:lnTo>
                    <a:pt x="67" y="468"/>
                  </a:lnTo>
                  <a:lnTo>
                    <a:pt x="68" y="467"/>
                  </a:lnTo>
                  <a:lnTo>
                    <a:pt x="69" y="467"/>
                  </a:lnTo>
                  <a:lnTo>
                    <a:pt x="70" y="467"/>
                  </a:lnTo>
                  <a:lnTo>
                    <a:pt x="70" y="466"/>
                  </a:lnTo>
                  <a:lnTo>
                    <a:pt x="69" y="466"/>
                  </a:lnTo>
                  <a:lnTo>
                    <a:pt x="69" y="465"/>
                  </a:lnTo>
                  <a:lnTo>
                    <a:pt x="68" y="464"/>
                  </a:lnTo>
                  <a:lnTo>
                    <a:pt x="68" y="463"/>
                  </a:lnTo>
                  <a:lnTo>
                    <a:pt x="67" y="462"/>
                  </a:lnTo>
                  <a:lnTo>
                    <a:pt x="67" y="461"/>
                  </a:lnTo>
                  <a:lnTo>
                    <a:pt x="67" y="460"/>
                  </a:lnTo>
                  <a:lnTo>
                    <a:pt x="68" y="459"/>
                  </a:lnTo>
                  <a:lnTo>
                    <a:pt x="67" y="459"/>
                  </a:lnTo>
                  <a:lnTo>
                    <a:pt x="67" y="458"/>
                  </a:lnTo>
                  <a:lnTo>
                    <a:pt x="67" y="457"/>
                  </a:lnTo>
                  <a:lnTo>
                    <a:pt x="67" y="456"/>
                  </a:lnTo>
                  <a:lnTo>
                    <a:pt x="66" y="456"/>
                  </a:lnTo>
                  <a:lnTo>
                    <a:pt x="66" y="454"/>
                  </a:lnTo>
                  <a:lnTo>
                    <a:pt x="65" y="454"/>
                  </a:lnTo>
                  <a:lnTo>
                    <a:pt x="64" y="453"/>
                  </a:lnTo>
                  <a:lnTo>
                    <a:pt x="64" y="452"/>
                  </a:lnTo>
                  <a:lnTo>
                    <a:pt x="63" y="451"/>
                  </a:lnTo>
                  <a:lnTo>
                    <a:pt x="64" y="451"/>
                  </a:lnTo>
                  <a:lnTo>
                    <a:pt x="65" y="450"/>
                  </a:lnTo>
                  <a:lnTo>
                    <a:pt x="65" y="449"/>
                  </a:lnTo>
                  <a:lnTo>
                    <a:pt x="66" y="449"/>
                  </a:lnTo>
                  <a:lnTo>
                    <a:pt x="67" y="448"/>
                  </a:lnTo>
                  <a:lnTo>
                    <a:pt x="68" y="448"/>
                  </a:lnTo>
                  <a:lnTo>
                    <a:pt x="69" y="448"/>
                  </a:lnTo>
                  <a:lnTo>
                    <a:pt x="70" y="447"/>
                  </a:lnTo>
                  <a:lnTo>
                    <a:pt x="70" y="445"/>
                  </a:lnTo>
                  <a:lnTo>
                    <a:pt x="71" y="445"/>
                  </a:lnTo>
                  <a:lnTo>
                    <a:pt x="72" y="445"/>
                  </a:lnTo>
                  <a:lnTo>
                    <a:pt x="72" y="447"/>
                  </a:lnTo>
                  <a:lnTo>
                    <a:pt x="73" y="447"/>
                  </a:lnTo>
                  <a:lnTo>
                    <a:pt x="73" y="445"/>
                  </a:lnTo>
                  <a:lnTo>
                    <a:pt x="74" y="445"/>
                  </a:lnTo>
                  <a:lnTo>
                    <a:pt x="74" y="444"/>
                  </a:lnTo>
                  <a:lnTo>
                    <a:pt x="75" y="444"/>
                  </a:lnTo>
                  <a:lnTo>
                    <a:pt x="76" y="443"/>
                  </a:lnTo>
                  <a:lnTo>
                    <a:pt x="77" y="443"/>
                  </a:lnTo>
                  <a:lnTo>
                    <a:pt x="78" y="443"/>
                  </a:lnTo>
                  <a:lnTo>
                    <a:pt x="79" y="442"/>
                  </a:lnTo>
                  <a:lnTo>
                    <a:pt x="80" y="442"/>
                  </a:lnTo>
                  <a:lnTo>
                    <a:pt x="81" y="441"/>
                  </a:lnTo>
                  <a:lnTo>
                    <a:pt x="83" y="441"/>
                  </a:lnTo>
                  <a:lnTo>
                    <a:pt x="83" y="440"/>
                  </a:lnTo>
                  <a:lnTo>
                    <a:pt x="84" y="440"/>
                  </a:lnTo>
                  <a:lnTo>
                    <a:pt x="85" y="439"/>
                  </a:lnTo>
                  <a:lnTo>
                    <a:pt x="86" y="439"/>
                  </a:lnTo>
                  <a:lnTo>
                    <a:pt x="89" y="439"/>
                  </a:lnTo>
                  <a:lnTo>
                    <a:pt x="95" y="443"/>
                  </a:lnTo>
                  <a:lnTo>
                    <a:pt x="96" y="443"/>
                  </a:lnTo>
                  <a:lnTo>
                    <a:pt x="97" y="443"/>
                  </a:lnTo>
                  <a:lnTo>
                    <a:pt x="98" y="442"/>
                  </a:lnTo>
                  <a:lnTo>
                    <a:pt x="99" y="442"/>
                  </a:lnTo>
                  <a:lnTo>
                    <a:pt x="100" y="442"/>
                  </a:lnTo>
                  <a:lnTo>
                    <a:pt x="101" y="442"/>
                  </a:lnTo>
                  <a:lnTo>
                    <a:pt x="101" y="441"/>
                  </a:lnTo>
                  <a:lnTo>
                    <a:pt x="102" y="441"/>
                  </a:lnTo>
                  <a:lnTo>
                    <a:pt x="103" y="441"/>
                  </a:lnTo>
                  <a:lnTo>
                    <a:pt x="103" y="440"/>
                  </a:lnTo>
                  <a:lnTo>
                    <a:pt x="104" y="439"/>
                  </a:lnTo>
                  <a:lnTo>
                    <a:pt x="105" y="438"/>
                  </a:lnTo>
                  <a:lnTo>
                    <a:pt x="105" y="437"/>
                  </a:lnTo>
                  <a:lnTo>
                    <a:pt x="106" y="437"/>
                  </a:lnTo>
                  <a:lnTo>
                    <a:pt x="106" y="436"/>
                  </a:lnTo>
                  <a:lnTo>
                    <a:pt x="106" y="435"/>
                  </a:lnTo>
                  <a:lnTo>
                    <a:pt x="108" y="434"/>
                  </a:lnTo>
                  <a:lnTo>
                    <a:pt x="108" y="433"/>
                  </a:lnTo>
                  <a:lnTo>
                    <a:pt x="108" y="431"/>
                  </a:lnTo>
                  <a:lnTo>
                    <a:pt x="109" y="431"/>
                  </a:lnTo>
                  <a:lnTo>
                    <a:pt x="109" y="429"/>
                  </a:lnTo>
                  <a:lnTo>
                    <a:pt x="110" y="428"/>
                  </a:lnTo>
                  <a:lnTo>
                    <a:pt x="110" y="427"/>
                  </a:lnTo>
                  <a:lnTo>
                    <a:pt x="111" y="427"/>
                  </a:lnTo>
                  <a:lnTo>
                    <a:pt x="111" y="426"/>
                  </a:lnTo>
                  <a:lnTo>
                    <a:pt x="111" y="425"/>
                  </a:lnTo>
                  <a:lnTo>
                    <a:pt x="111" y="424"/>
                  </a:lnTo>
                  <a:lnTo>
                    <a:pt x="111" y="423"/>
                  </a:lnTo>
                  <a:lnTo>
                    <a:pt x="110" y="423"/>
                  </a:lnTo>
                  <a:lnTo>
                    <a:pt x="110" y="422"/>
                  </a:lnTo>
                  <a:lnTo>
                    <a:pt x="109" y="420"/>
                  </a:lnTo>
                  <a:lnTo>
                    <a:pt x="108" y="420"/>
                  </a:lnTo>
                  <a:lnTo>
                    <a:pt x="108" y="419"/>
                  </a:lnTo>
                  <a:lnTo>
                    <a:pt x="106" y="419"/>
                  </a:lnTo>
                  <a:lnTo>
                    <a:pt x="105" y="418"/>
                  </a:lnTo>
                  <a:lnTo>
                    <a:pt x="105" y="417"/>
                  </a:lnTo>
                  <a:lnTo>
                    <a:pt x="105" y="416"/>
                  </a:lnTo>
                  <a:lnTo>
                    <a:pt x="104" y="416"/>
                  </a:lnTo>
                  <a:lnTo>
                    <a:pt x="104" y="415"/>
                  </a:lnTo>
                  <a:lnTo>
                    <a:pt x="104" y="413"/>
                  </a:lnTo>
                  <a:lnTo>
                    <a:pt x="104" y="412"/>
                  </a:lnTo>
                  <a:lnTo>
                    <a:pt x="103" y="412"/>
                  </a:lnTo>
                  <a:lnTo>
                    <a:pt x="102" y="411"/>
                  </a:lnTo>
                  <a:lnTo>
                    <a:pt x="102" y="410"/>
                  </a:lnTo>
                  <a:lnTo>
                    <a:pt x="102" y="409"/>
                  </a:lnTo>
                  <a:lnTo>
                    <a:pt x="101" y="409"/>
                  </a:lnTo>
                  <a:lnTo>
                    <a:pt x="101" y="408"/>
                  </a:lnTo>
                  <a:lnTo>
                    <a:pt x="101" y="407"/>
                  </a:lnTo>
                  <a:lnTo>
                    <a:pt x="101" y="406"/>
                  </a:lnTo>
                  <a:lnTo>
                    <a:pt x="101" y="405"/>
                  </a:lnTo>
                  <a:lnTo>
                    <a:pt x="100" y="405"/>
                  </a:lnTo>
                  <a:lnTo>
                    <a:pt x="99" y="404"/>
                  </a:lnTo>
                  <a:lnTo>
                    <a:pt x="98" y="404"/>
                  </a:lnTo>
                  <a:lnTo>
                    <a:pt x="98" y="403"/>
                  </a:lnTo>
                  <a:lnTo>
                    <a:pt x="97" y="402"/>
                  </a:lnTo>
                  <a:lnTo>
                    <a:pt x="98" y="401"/>
                  </a:lnTo>
                  <a:lnTo>
                    <a:pt x="98" y="400"/>
                  </a:lnTo>
                  <a:lnTo>
                    <a:pt x="99" y="399"/>
                  </a:lnTo>
                  <a:lnTo>
                    <a:pt x="99" y="398"/>
                  </a:lnTo>
                  <a:lnTo>
                    <a:pt x="99" y="397"/>
                  </a:lnTo>
                  <a:lnTo>
                    <a:pt x="99" y="395"/>
                  </a:lnTo>
                  <a:lnTo>
                    <a:pt x="95" y="391"/>
                  </a:lnTo>
                  <a:lnTo>
                    <a:pt x="96" y="391"/>
                  </a:lnTo>
                  <a:lnTo>
                    <a:pt x="97" y="391"/>
                  </a:lnTo>
                  <a:lnTo>
                    <a:pt x="98" y="390"/>
                  </a:lnTo>
                  <a:lnTo>
                    <a:pt x="99" y="390"/>
                  </a:lnTo>
                  <a:lnTo>
                    <a:pt x="99" y="389"/>
                  </a:lnTo>
                  <a:lnTo>
                    <a:pt x="100" y="389"/>
                  </a:lnTo>
                  <a:lnTo>
                    <a:pt x="101" y="388"/>
                  </a:lnTo>
                  <a:lnTo>
                    <a:pt x="102" y="388"/>
                  </a:lnTo>
                  <a:lnTo>
                    <a:pt x="102" y="389"/>
                  </a:lnTo>
                  <a:lnTo>
                    <a:pt x="103" y="389"/>
                  </a:lnTo>
                  <a:lnTo>
                    <a:pt x="104" y="389"/>
                  </a:lnTo>
                  <a:lnTo>
                    <a:pt x="104" y="388"/>
                  </a:lnTo>
                  <a:lnTo>
                    <a:pt x="105" y="388"/>
                  </a:lnTo>
                  <a:lnTo>
                    <a:pt x="106" y="388"/>
                  </a:lnTo>
                  <a:lnTo>
                    <a:pt x="106" y="387"/>
                  </a:lnTo>
                  <a:lnTo>
                    <a:pt x="108" y="387"/>
                  </a:lnTo>
                  <a:lnTo>
                    <a:pt x="109" y="387"/>
                  </a:lnTo>
                  <a:lnTo>
                    <a:pt x="109" y="386"/>
                  </a:lnTo>
                  <a:lnTo>
                    <a:pt x="110" y="386"/>
                  </a:lnTo>
                  <a:lnTo>
                    <a:pt x="111" y="385"/>
                  </a:lnTo>
                  <a:lnTo>
                    <a:pt x="111" y="384"/>
                  </a:lnTo>
                  <a:lnTo>
                    <a:pt x="112" y="384"/>
                  </a:lnTo>
                  <a:lnTo>
                    <a:pt x="113" y="384"/>
                  </a:lnTo>
                  <a:lnTo>
                    <a:pt x="114" y="384"/>
                  </a:lnTo>
                  <a:lnTo>
                    <a:pt x="114" y="383"/>
                  </a:lnTo>
                  <a:lnTo>
                    <a:pt x="114" y="384"/>
                  </a:lnTo>
                  <a:lnTo>
                    <a:pt x="114" y="385"/>
                  </a:lnTo>
                  <a:lnTo>
                    <a:pt x="114" y="386"/>
                  </a:lnTo>
                  <a:lnTo>
                    <a:pt x="115" y="386"/>
                  </a:lnTo>
                  <a:lnTo>
                    <a:pt x="115" y="387"/>
                  </a:lnTo>
                  <a:lnTo>
                    <a:pt x="123" y="382"/>
                  </a:lnTo>
                  <a:lnTo>
                    <a:pt x="123" y="381"/>
                  </a:lnTo>
                  <a:lnTo>
                    <a:pt x="123" y="380"/>
                  </a:lnTo>
                  <a:lnTo>
                    <a:pt x="123" y="379"/>
                  </a:lnTo>
                  <a:lnTo>
                    <a:pt x="123" y="378"/>
                  </a:lnTo>
                  <a:lnTo>
                    <a:pt x="122" y="378"/>
                  </a:lnTo>
                  <a:lnTo>
                    <a:pt x="122" y="377"/>
                  </a:lnTo>
                  <a:lnTo>
                    <a:pt x="121" y="377"/>
                  </a:lnTo>
                  <a:lnTo>
                    <a:pt x="121" y="376"/>
                  </a:lnTo>
                  <a:lnTo>
                    <a:pt x="121" y="375"/>
                  </a:lnTo>
                  <a:lnTo>
                    <a:pt x="121" y="374"/>
                  </a:lnTo>
                  <a:lnTo>
                    <a:pt x="122" y="374"/>
                  </a:lnTo>
                  <a:lnTo>
                    <a:pt x="122" y="373"/>
                  </a:lnTo>
                  <a:lnTo>
                    <a:pt x="123" y="372"/>
                  </a:lnTo>
                  <a:lnTo>
                    <a:pt x="123" y="370"/>
                  </a:lnTo>
                  <a:lnTo>
                    <a:pt x="123" y="369"/>
                  </a:lnTo>
                  <a:lnTo>
                    <a:pt x="124" y="368"/>
                  </a:lnTo>
                  <a:lnTo>
                    <a:pt x="124" y="367"/>
                  </a:lnTo>
                  <a:lnTo>
                    <a:pt x="125" y="366"/>
                  </a:lnTo>
                  <a:lnTo>
                    <a:pt x="126" y="365"/>
                  </a:lnTo>
                  <a:lnTo>
                    <a:pt x="127" y="365"/>
                  </a:lnTo>
                  <a:lnTo>
                    <a:pt x="127" y="366"/>
                  </a:lnTo>
                  <a:lnTo>
                    <a:pt x="127" y="367"/>
                  </a:lnTo>
                  <a:lnTo>
                    <a:pt x="127" y="366"/>
                  </a:lnTo>
                  <a:lnTo>
                    <a:pt x="128" y="366"/>
                  </a:lnTo>
                  <a:lnTo>
                    <a:pt x="128" y="365"/>
                  </a:lnTo>
                  <a:lnTo>
                    <a:pt x="129" y="364"/>
                  </a:lnTo>
                  <a:lnTo>
                    <a:pt x="128" y="364"/>
                  </a:lnTo>
                  <a:lnTo>
                    <a:pt x="128" y="363"/>
                  </a:lnTo>
                  <a:lnTo>
                    <a:pt x="129" y="363"/>
                  </a:lnTo>
                  <a:lnTo>
                    <a:pt x="129" y="362"/>
                  </a:lnTo>
                  <a:lnTo>
                    <a:pt x="129" y="361"/>
                  </a:lnTo>
                  <a:lnTo>
                    <a:pt x="130" y="361"/>
                  </a:lnTo>
                  <a:lnTo>
                    <a:pt x="130" y="360"/>
                  </a:lnTo>
                  <a:lnTo>
                    <a:pt x="129" y="360"/>
                  </a:lnTo>
                  <a:lnTo>
                    <a:pt x="129" y="359"/>
                  </a:lnTo>
                  <a:lnTo>
                    <a:pt x="128" y="359"/>
                  </a:lnTo>
                  <a:lnTo>
                    <a:pt x="128" y="358"/>
                  </a:lnTo>
                  <a:lnTo>
                    <a:pt x="127" y="358"/>
                  </a:lnTo>
                  <a:lnTo>
                    <a:pt x="127" y="357"/>
                  </a:lnTo>
                  <a:lnTo>
                    <a:pt x="128" y="357"/>
                  </a:lnTo>
                  <a:lnTo>
                    <a:pt x="128" y="356"/>
                  </a:lnTo>
                  <a:lnTo>
                    <a:pt x="127" y="356"/>
                  </a:lnTo>
                  <a:lnTo>
                    <a:pt x="128" y="355"/>
                  </a:lnTo>
                  <a:lnTo>
                    <a:pt x="127" y="355"/>
                  </a:lnTo>
                  <a:lnTo>
                    <a:pt x="126" y="355"/>
                  </a:lnTo>
                  <a:lnTo>
                    <a:pt x="126" y="356"/>
                  </a:lnTo>
                  <a:lnTo>
                    <a:pt x="125" y="355"/>
                  </a:lnTo>
                  <a:lnTo>
                    <a:pt x="124" y="355"/>
                  </a:lnTo>
                  <a:lnTo>
                    <a:pt x="124" y="354"/>
                  </a:lnTo>
                  <a:lnTo>
                    <a:pt x="123" y="354"/>
                  </a:lnTo>
                  <a:lnTo>
                    <a:pt x="123" y="353"/>
                  </a:lnTo>
                  <a:lnTo>
                    <a:pt x="122" y="353"/>
                  </a:lnTo>
                  <a:lnTo>
                    <a:pt x="122" y="352"/>
                  </a:lnTo>
                  <a:lnTo>
                    <a:pt x="121" y="352"/>
                  </a:lnTo>
                  <a:lnTo>
                    <a:pt x="121" y="351"/>
                  </a:lnTo>
                  <a:lnTo>
                    <a:pt x="121" y="350"/>
                  </a:lnTo>
                  <a:lnTo>
                    <a:pt x="121" y="349"/>
                  </a:lnTo>
                  <a:lnTo>
                    <a:pt x="120" y="349"/>
                  </a:lnTo>
                  <a:lnTo>
                    <a:pt x="120" y="348"/>
                  </a:lnTo>
                  <a:lnTo>
                    <a:pt x="121" y="348"/>
                  </a:lnTo>
                  <a:lnTo>
                    <a:pt x="121" y="347"/>
                  </a:lnTo>
                  <a:lnTo>
                    <a:pt x="120" y="347"/>
                  </a:lnTo>
                  <a:lnTo>
                    <a:pt x="120" y="345"/>
                  </a:lnTo>
                  <a:lnTo>
                    <a:pt x="121" y="345"/>
                  </a:lnTo>
                  <a:lnTo>
                    <a:pt x="121" y="344"/>
                  </a:lnTo>
                  <a:lnTo>
                    <a:pt x="121" y="343"/>
                  </a:lnTo>
                  <a:lnTo>
                    <a:pt x="122" y="343"/>
                  </a:lnTo>
                  <a:lnTo>
                    <a:pt x="122" y="342"/>
                  </a:lnTo>
                  <a:lnTo>
                    <a:pt x="121" y="341"/>
                  </a:lnTo>
                  <a:lnTo>
                    <a:pt x="120" y="341"/>
                  </a:lnTo>
                  <a:lnTo>
                    <a:pt x="121" y="341"/>
                  </a:lnTo>
                  <a:lnTo>
                    <a:pt x="121" y="340"/>
                  </a:lnTo>
                  <a:lnTo>
                    <a:pt x="122" y="340"/>
                  </a:lnTo>
                  <a:lnTo>
                    <a:pt x="122" y="339"/>
                  </a:lnTo>
                  <a:lnTo>
                    <a:pt x="122" y="338"/>
                  </a:lnTo>
                  <a:lnTo>
                    <a:pt x="121" y="338"/>
                  </a:lnTo>
                  <a:lnTo>
                    <a:pt x="120" y="338"/>
                  </a:lnTo>
                  <a:lnTo>
                    <a:pt x="119" y="338"/>
                  </a:lnTo>
                  <a:lnTo>
                    <a:pt x="119" y="337"/>
                  </a:lnTo>
                  <a:lnTo>
                    <a:pt x="118" y="337"/>
                  </a:lnTo>
                  <a:lnTo>
                    <a:pt x="118" y="336"/>
                  </a:lnTo>
                  <a:lnTo>
                    <a:pt x="118" y="335"/>
                  </a:lnTo>
                  <a:lnTo>
                    <a:pt x="118" y="334"/>
                  </a:lnTo>
                  <a:lnTo>
                    <a:pt x="117" y="334"/>
                  </a:lnTo>
                  <a:lnTo>
                    <a:pt x="118" y="333"/>
                  </a:lnTo>
                  <a:lnTo>
                    <a:pt x="119" y="333"/>
                  </a:lnTo>
                  <a:lnTo>
                    <a:pt x="119" y="332"/>
                  </a:lnTo>
                  <a:lnTo>
                    <a:pt x="119" y="331"/>
                  </a:lnTo>
                  <a:lnTo>
                    <a:pt x="119" y="330"/>
                  </a:lnTo>
                  <a:lnTo>
                    <a:pt x="119" y="329"/>
                  </a:lnTo>
                  <a:lnTo>
                    <a:pt x="118" y="329"/>
                  </a:lnTo>
                  <a:lnTo>
                    <a:pt x="118" y="328"/>
                  </a:lnTo>
                  <a:lnTo>
                    <a:pt x="118" y="327"/>
                  </a:lnTo>
                  <a:lnTo>
                    <a:pt x="117" y="326"/>
                  </a:lnTo>
                  <a:lnTo>
                    <a:pt x="118" y="326"/>
                  </a:lnTo>
                  <a:lnTo>
                    <a:pt x="117" y="326"/>
                  </a:lnTo>
                  <a:lnTo>
                    <a:pt x="116" y="326"/>
                  </a:lnTo>
                  <a:lnTo>
                    <a:pt x="117" y="326"/>
                  </a:lnTo>
                  <a:lnTo>
                    <a:pt x="116" y="326"/>
                  </a:lnTo>
                  <a:lnTo>
                    <a:pt x="115" y="326"/>
                  </a:lnTo>
                  <a:lnTo>
                    <a:pt x="115" y="325"/>
                  </a:lnTo>
                  <a:lnTo>
                    <a:pt x="114" y="324"/>
                  </a:lnTo>
                  <a:lnTo>
                    <a:pt x="115" y="323"/>
                  </a:lnTo>
                  <a:lnTo>
                    <a:pt x="114" y="323"/>
                  </a:lnTo>
                  <a:lnTo>
                    <a:pt x="113" y="322"/>
                  </a:lnTo>
                  <a:lnTo>
                    <a:pt x="114" y="322"/>
                  </a:lnTo>
                  <a:lnTo>
                    <a:pt x="113" y="322"/>
                  </a:lnTo>
                  <a:lnTo>
                    <a:pt x="113" y="320"/>
                  </a:lnTo>
                  <a:lnTo>
                    <a:pt x="114" y="320"/>
                  </a:lnTo>
                  <a:lnTo>
                    <a:pt x="114" y="319"/>
                  </a:lnTo>
                  <a:lnTo>
                    <a:pt x="113" y="319"/>
                  </a:lnTo>
                  <a:lnTo>
                    <a:pt x="114" y="319"/>
                  </a:lnTo>
                  <a:lnTo>
                    <a:pt x="114" y="318"/>
                  </a:lnTo>
                  <a:lnTo>
                    <a:pt x="114" y="317"/>
                  </a:lnTo>
                  <a:lnTo>
                    <a:pt x="115" y="317"/>
                  </a:lnTo>
                  <a:lnTo>
                    <a:pt x="115" y="316"/>
                  </a:lnTo>
                  <a:lnTo>
                    <a:pt x="114" y="316"/>
                  </a:lnTo>
                  <a:lnTo>
                    <a:pt x="113" y="316"/>
                  </a:lnTo>
                  <a:lnTo>
                    <a:pt x="113" y="315"/>
                  </a:lnTo>
                  <a:lnTo>
                    <a:pt x="112" y="313"/>
                  </a:lnTo>
                  <a:lnTo>
                    <a:pt x="113" y="313"/>
                  </a:lnTo>
                  <a:lnTo>
                    <a:pt x="112" y="312"/>
                  </a:lnTo>
                  <a:lnTo>
                    <a:pt x="112" y="313"/>
                  </a:lnTo>
                  <a:lnTo>
                    <a:pt x="112" y="312"/>
                  </a:lnTo>
                  <a:lnTo>
                    <a:pt x="111" y="312"/>
                  </a:lnTo>
                  <a:lnTo>
                    <a:pt x="110" y="311"/>
                  </a:lnTo>
                  <a:lnTo>
                    <a:pt x="111" y="311"/>
                  </a:lnTo>
                  <a:lnTo>
                    <a:pt x="112" y="311"/>
                  </a:lnTo>
                  <a:lnTo>
                    <a:pt x="111" y="310"/>
                  </a:lnTo>
                  <a:lnTo>
                    <a:pt x="111" y="309"/>
                  </a:lnTo>
                  <a:lnTo>
                    <a:pt x="110" y="309"/>
                  </a:lnTo>
                  <a:lnTo>
                    <a:pt x="110" y="308"/>
                  </a:lnTo>
                  <a:lnTo>
                    <a:pt x="109" y="307"/>
                  </a:lnTo>
                  <a:lnTo>
                    <a:pt x="109" y="306"/>
                  </a:lnTo>
                  <a:lnTo>
                    <a:pt x="110" y="306"/>
                  </a:lnTo>
                  <a:lnTo>
                    <a:pt x="110" y="307"/>
                  </a:lnTo>
                  <a:lnTo>
                    <a:pt x="110" y="306"/>
                  </a:lnTo>
                  <a:lnTo>
                    <a:pt x="111" y="306"/>
                  </a:lnTo>
                  <a:lnTo>
                    <a:pt x="110" y="305"/>
                  </a:lnTo>
                  <a:lnTo>
                    <a:pt x="110" y="304"/>
                  </a:lnTo>
                  <a:lnTo>
                    <a:pt x="109" y="304"/>
                  </a:lnTo>
                  <a:lnTo>
                    <a:pt x="109" y="302"/>
                  </a:lnTo>
                  <a:lnTo>
                    <a:pt x="108" y="302"/>
                  </a:lnTo>
                  <a:lnTo>
                    <a:pt x="106" y="303"/>
                  </a:lnTo>
                  <a:lnTo>
                    <a:pt x="105" y="303"/>
                  </a:lnTo>
                  <a:lnTo>
                    <a:pt x="106" y="302"/>
                  </a:lnTo>
                  <a:lnTo>
                    <a:pt x="105" y="301"/>
                  </a:lnTo>
                  <a:lnTo>
                    <a:pt x="106" y="301"/>
                  </a:lnTo>
                  <a:lnTo>
                    <a:pt x="108" y="300"/>
                  </a:lnTo>
                  <a:lnTo>
                    <a:pt x="106" y="300"/>
                  </a:lnTo>
                  <a:lnTo>
                    <a:pt x="106" y="299"/>
                  </a:lnTo>
                  <a:lnTo>
                    <a:pt x="108" y="298"/>
                  </a:lnTo>
                  <a:lnTo>
                    <a:pt x="109" y="298"/>
                  </a:lnTo>
                  <a:lnTo>
                    <a:pt x="110" y="297"/>
                  </a:lnTo>
                  <a:lnTo>
                    <a:pt x="110" y="295"/>
                  </a:lnTo>
                  <a:lnTo>
                    <a:pt x="109" y="294"/>
                  </a:lnTo>
                  <a:lnTo>
                    <a:pt x="108" y="294"/>
                  </a:lnTo>
                  <a:lnTo>
                    <a:pt x="106" y="293"/>
                  </a:lnTo>
                  <a:lnTo>
                    <a:pt x="108" y="292"/>
                  </a:lnTo>
                  <a:lnTo>
                    <a:pt x="108" y="290"/>
                  </a:lnTo>
                  <a:lnTo>
                    <a:pt x="109" y="289"/>
                  </a:lnTo>
                  <a:lnTo>
                    <a:pt x="110" y="289"/>
                  </a:lnTo>
                  <a:lnTo>
                    <a:pt x="111" y="289"/>
                  </a:lnTo>
                  <a:lnTo>
                    <a:pt x="111" y="290"/>
                  </a:lnTo>
                  <a:lnTo>
                    <a:pt x="112" y="289"/>
                  </a:lnTo>
                  <a:lnTo>
                    <a:pt x="112" y="287"/>
                  </a:lnTo>
                  <a:lnTo>
                    <a:pt x="113" y="286"/>
                  </a:lnTo>
                  <a:lnTo>
                    <a:pt x="113" y="284"/>
                  </a:lnTo>
                  <a:lnTo>
                    <a:pt x="113" y="283"/>
                  </a:lnTo>
                  <a:lnTo>
                    <a:pt x="113" y="282"/>
                  </a:lnTo>
                  <a:lnTo>
                    <a:pt x="113" y="281"/>
                  </a:lnTo>
                  <a:lnTo>
                    <a:pt x="115" y="281"/>
                  </a:lnTo>
                  <a:lnTo>
                    <a:pt x="114" y="280"/>
                  </a:lnTo>
                  <a:lnTo>
                    <a:pt x="113" y="280"/>
                  </a:lnTo>
                  <a:lnTo>
                    <a:pt x="112" y="281"/>
                  </a:lnTo>
                  <a:lnTo>
                    <a:pt x="110" y="281"/>
                  </a:lnTo>
                  <a:lnTo>
                    <a:pt x="110" y="280"/>
                  </a:lnTo>
                  <a:lnTo>
                    <a:pt x="110" y="279"/>
                  </a:lnTo>
                  <a:lnTo>
                    <a:pt x="110" y="277"/>
                  </a:lnTo>
                  <a:lnTo>
                    <a:pt x="109" y="276"/>
                  </a:lnTo>
                  <a:lnTo>
                    <a:pt x="110" y="275"/>
                  </a:lnTo>
                  <a:lnTo>
                    <a:pt x="109" y="275"/>
                  </a:lnTo>
                  <a:lnTo>
                    <a:pt x="110" y="274"/>
                  </a:lnTo>
                  <a:lnTo>
                    <a:pt x="110" y="273"/>
                  </a:lnTo>
                  <a:lnTo>
                    <a:pt x="110" y="274"/>
                  </a:lnTo>
                  <a:lnTo>
                    <a:pt x="111" y="273"/>
                  </a:lnTo>
                  <a:lnTo>
                    <a:pt x="111" y="270"/>
                  </a:lnTo>
                  <a:lnTo>
                    <a:pt x="111" y="269"/>
                  </a:lnTo>
                  <a:lnTo>
                    <a:pt x="112" y="268"/>
                  </a:lnTo>
                  <a:lnTo>
                    <a:pt x="111" y="268"/>
                  </a:lnTo>
                  <a:lnTo>
                    <a:pt x="112" y="267"/>
                  </a:lnTo>
                  <a:lnTo>
                    <a:pt x="112" y="266"/>
                  </a:lnTo>
                  <a:lnTo>
                    <a:pt x="111" y="265"/>
                  </a:lnTo>
                  <a:lnTo>
                    <a:pt x="111" y="264"/>
                  </a:lnTo>
                  <a:lnTo>
                    <a:pt x="111" y="263"/>
                  </a:lnTo>
                  <a:lnTo>
                    <a:pt x="111" y="262"/>
                  </a:lnTo>
                  <a:lnTo>
                    <a:pt x="113" y="260"/>
                  </a:lnTo>
                  <a:lnTo>
                    <a:pt x="113" y="259"/>
                  </a:lnTo>
                  <a:lnTo>
                    <a:pt x="114" y="259"/>
                  </a:lnTo>
                  <a:lnTo>
                    <a:pt x="114" y="260"/>
                  </a:lnTo>
                  <a:lnTo>
                    <a:pt x="115" y="260"/>
                  </a:lnTo>
                  <a:lnTo>
                    <a:pt x="115" y="259"/>
                  </a:lnTo>
                  <a:lnTo>
                    <a:pt x="116" y="259"/>
                  </a:lnTo>
                  <a:lnTo>
                    <a:pt x="117" y="259"/>
                  </a:lnTo>
                  <a:lnTo>
                    <a:pt x="117" y="260"/>
                  </a:lnTo>
                  <a:lnTo>
                    <a:pt x="118" y="260"/>
                  </a:lnTo>
                  <a:lnTo>
                    <a:pt x="119" y="260"/>
                  </a:lnTo>
                  <a:lnTo>
                    <a:pt x="119" y="259"/>
                  </a:lnTo>
                  <a:lnTo>
                    <a:pt x="120" y="260"/>
                  </a:lnTo>
                  <a:lnTo>
                    <a:pt x="121" y="260"/>
                  </a:lnTo>
                  <a:lnTo>
                    <a:pt x="121" y="259"/>
                  </a:lnTo>
                  <a:lnTo>
                    <a:pt x="120" y="259"/>
                  </a:lnTo>
                  <a:lnTo>
                    <a:pt x="120" y="258"/>
                  </a:lnTo>
                  <a:lnTo>
                    <a:pt x="120" y="257"/>
                  </a:lnTo>
                  <a:lnTo>
                    <a:pt x="121" y="257"/>
                  </a:lnTo>
                  <a:lnTo>
                    <a:pt x="122" y="256"/>
                  </a:lnTo>
                  <a:lnTo>
                    <a:pt x="122" y="255"/>
                  </a:lnTo>
                  <a:lnTo>
                    <a:pt x="121" y="255"/>
                  </a:lnTo>
                  <a:lnTo>
                    <a:pt x="121" y="254"/>
                  </a:lnTo>
                  <a:lnTo>
                    <a:pt x="121" y="253"/>
                  </a:lnTo>
                  <a:lnTo>
                    <a:pt x="122" y="253"/>
                  </a:lnTo>
                  <a:lnTo>
                    <a:pt x="123" y="252"/>
                  </a:lnTo>
                  <a:lnTo>
                    <a:pt x="123" y="250"/>
                  </a:lnTo>
                  <a:lnTo>
                    <a:pt x="122" y="251"/>
                  </a:lnTo>
                  <a:lnTo>
                    <a:pt x="121" y="251"/>
                  </a:lnTo>
                  <a:lnTo>
                    <a:pt x="121" y="250"/>
                  </a:lnTo>
                  <a:lnTo>
                    <a:pt x="120" y="250"/>
                  </a:lnTo>
                  <a:lnTo>
                    <a:pt x="119" y="250"/>
                  </a:lnTo>
                  <a:lnTo>
                    <a:pt x="119" y="249"/>
                  </a:lnTo>
                  <a:lnTo>
                    <a:pt x="119" y="248"/>
                  </a:lnTo>
                  <a:lnTo>
                    <a:pt x="120" y="248"/>
                  </a:lnTo>
                  <a:lnTo>
                    <a:pt x="119" y="247"/>
                  </a:lnTo>
                  <a:lnTo>
                    <a:pt x="120" y="247"/>
                  </a:lnTo>
                  <a:lnTo>
                    <a:pt x="120" y="244"/>
                  </a:lnTo>
                  <a:lnTo>
                    <a:pt x="121" y="244"/>
                  </a:lnTo>
                  <a:lnTo>
                    <a:pt x="122" y="245"/>
                  </a:lnTo>
                  <a:lnTo>
                    <a:pt x="123" y="245"/>
                  </a:lnTo>
                  <a:lnTo>
                    <a:pt x="123" y="244"/>
                  </a:lnTo>
                  <a:lnTo>
                    <a:pt x="122" y="242"/>
                  </a:lnTo>
                  <a:lnTo>
                    <a:pt x="121" y="242"/>
                  </a:lnTo>
                  <a:lnTo>
                    <a:pt x="121" y="241"/>
                  </a:lnTo>
                  <a:lnTo>
                    <a:pt x="121" y="240"/>
                  </a:lnTo>
                  <a:lnTo>
                    <a:pt x="121" y="239"/>
                  </a:lnTo>
                  <a:lnTo>
                    <a:pt x="121" y="238"/>
                  </a:lnTo>
                  <a:lnTo>
                    <a:pt x="122" y="238"/>
                  </a:lnTo>
                  <a:lnTo>
                    <a:pt x="121" y="237"/>
                  </a:lnTo>
                  <a:lnTo>
                    <a:pt x="122" y="237"/>
                  </a:lnTo>
                  <a:lnTo>
                    <a:pt x="122" y="236"/>
                  </a:lnTo>
                  <a:lnTo>
                    <a:pt x="121" y="235"/>
                  </a:lnTo>
                  <a:lnTo>
                    <a:pt x="122" y="235"/>
                  </a:lnTo>
                  <a:lnTo>
                    <a:pt x="122" y="234"/>
                  </a:lnTo>
                  <a:lnTo>
                    <a:pt x="123" y="234"/>
                  </a:lnTo>
                  <a:lnTo>
                    <a:pt x="124" y="234"/>
                  </a:lnTo>
                  <a:lnTo>
                    <a:pt x="123" y="232"/>
                  </a:lnTo>
                  <a:lnTo>
                    <a:pt x="124" y="231"/>
                  </a:lnTo>
                  <a:lnTo>
                    <a:pt x="125" y="230"/>
                  </a:lnTo>
                  <a:lnTo>
                    <a:pt x="126" y="229"/>
                  </a:lnTo>
                  <a:lnTo>
                    <a:pt x="127" y="229"/>
                  </a:lnTo>
                  <a:lnTo>
                    <a:pt x="126" y="228"/>
                  </a:lnTo>
                  <a:lnTo>
                    <a:pt x="126" y="226"/>
                  </a:lnTo>
                  <a:lnTo>
                    <a:pt x="126" y="225"/>
                  </a:lnTo>
                  <a:lnTo>
                    <a:pt x="126" y="224"/>
                  </a:lnTo>
                  <a:lnTo>
                    <a:pt x="127" y="224"/>
                  </a:lnTo>
                  <a:lnTo>
                    <a:pt x="127" y="223"/>
                  </a:lnTo>
                  <a:lnTo>
                    <a:pt x="126" y="222"/>
                  </a:lnTo>
                  <a:lnTo>
                    <a:pt x="125" y="219"/>
                  </a:lnTo>
                  <a:lnTo>
                    <a:pt x="123" y="218"/>
                  </a:lnTo>
                  <a:lnTo>
                    <a:pt x="121" y="217"/>
                  </a:lnTo>
                  <a:lnTo>
                    <a:pt x="120" y="217"/>
                  </a:lnTo>
                  <a:lnTo>
                    <a:pt x="119" y="216"/>
                  </a:lnTo>
                  <a:lnTo>
                    <a:pt x="118" y="216"/>
                  </a:lnTo>
                  <a:lnTo>
                    <a:pt x="116" y="215"/>
                  </a:lnTo>
                  <a:lnTo>
                    <a:pt x="115" y="215"/>
                  </a:lnTo>
                  <a:lnTo>
                    <a:pt x="114" y="212"/>
                  </a:lnTo>
                  <a:lnTo>
                    <a:pt x="113" y="210"/>
                  </a:lnTo>
                  <a:lnTo>
                    <a:pt x="112" y="209"/>
                  </a:lnTo>
                  <a:lnTo>
                    <a:pt x="112" y="205"/>
                  </a:lnTo>
                  <a:lnTo>
                    <a:pt x="112" y="203"/>
                  </a:lnTo>
                  <a:lnTo>
                    <a:pt x="112" y="202"/>
                  </a:lnTo>
                  <a:lnTo>
                    <a:pt x="112" y="201"/>
                  </a:lnTo>
                  <a:lnTo>
                    <a:pt x="113" y="200"/>
                  </a:lnTo>
                  <a:lnTo>
                    <a:pt x="114" y="200"/>
                  </a:lnTo>
                  <a:lnTo>
                    <a:pt x="114" y="199"/>
                  </a:lnTo>
                  <a:lnTo>
                    <a:pt x="115" y="198"/>
                  </a:lnTo>
                  <a:lnTo>
                    <a:pt x="116" y="197"/>
                  </a:lnTo>
                  <a:lnTo>
                    <a:pt x="117" y="195"/>
                  </a:lnTo>
                  <a:lnTo>
                    <a:pt x="118" y="195"/>
                  </a:lnTo>
                  <a:lnTo>
                    <a:pt x="118" y="194"/>
                  </a:lnTo>
                  <a:lnTo>
                    <a:pt x="118" y="193"/>
                  </a:lnTo>
                  <a:lnTo>
                    <a:pt x="119" y="192"/>
                  </a:lnTo>
                  <a:lnTo>
                    <a:pt x="120" y="191"/>
                  </a:lnTo>
                  <a:lnTo>
                    <a:pt x="120" y="190"/>
                  </a:lnTo>
                  <a:lnTo>
                    <a:pt x="119" y="189"/>
                  </a:lnTo>
                  <a:lnTo>
                    <a:pt x="120" y="189"/>
                  </a:lnTo>
                  <a:lnTo>
                    <a:pt x="120" y="188"/>
                  </a:lnTo>
                  <a:lnTo>
                    <a:pt x="119" y="187"/>
                  </a:lnTo>
                  <a:lnTo>
                    <a:pt x="119" y="186"/>
                  </a:lnTo>
                  <a:lnTo>
                    <a:pt x="120" y="185"/>
                  </a:lnTo>
                  <a:lnTo>
                    <a:pt x="121" y="185"/>
                  </a:lnTo>
                  <a:lnTo>
                    <a:pt x="121" y="184"/>
                  </a:lnTo>
                  <a:lnTo>
                    <a:pt x="122" y="183"/>
                  </a:lnTo>
                  <a:lnTo>
                    <a:pt x="122" y="182"/>
                  </a:lnTo>
                  <a:lnTo>
                    <a:pt x="123" y="181"/>
                  </a:lnTo>
                  <a:lnTo>
                    <a:pt x="124" y="179"/>
                  </a:lnTo>
                  <a:lnTo>
                    <a:pt x="126" y="178"/>
                  </a:lnTo>
                  <a:lnTo>
                    <a:pt x="127" y="176"/>
                  </a:lnTo>
                  <a:lnTo>
                    <a:pt x="126" y="175"/>
                  </a:lnTo>
                  <a:lnTo>
                    <a:pt x="127" y="170"/>
                  </a:lnTo>
                  <a:lnTo>
                    <a:pt x="127" y="169"/>
                  </a:lnTo>
                  <a:lnTo>
                    <a:pt x="126" y="168"/>
                  </a:lnTo>
                  <a:lnTo>
                    <a:pt x="127" y="168"/>
                  </a:lnTo>
                  <a:lnTo>
                    <a:pt x="127" y="167"/>
                  </a:lnTo>
                  <a:lnTo>
                    <a:pt x="127" y="166"/>
                  </a:lnTo>
                  <a:lnTo>
                    <a:pt x="128" y="166"/>
                  </a:lnTo>
                  <a:lnTo>
                    <a:pt x="128" y="165"/>
                  </a:lnTo>
                  <a:lnTo>
                    <a:pt x="129" y="165"/>
                  </a:lnTo>
                  <a:lnTo>
                    <a:pt x="129" y="164"/>
                  </a:lnTo>
                  <a:lnTo>
                    <a:pt x="129" y="163"/>
                  </a:lnTo>
                  <a:lnTo>
                    <a:pt x="129" y="162"/>
                  </a:lnTo>
                  <a:lnTo>
                    <a:pt x="130" y="162"/>
                  </a:lnTo>
                  <a:lnTo>
                    <a:pt x="130" y="161"/>
                  </a:lnTo>
                  <a:lnTo>
                    <a:pt x="130" y="160"/>
                  </a:lnTo>
                  <a:lnTo>
                    <a:pt x="131" y="159"/>
                  </a:lnTo>
                  <a:lnTo>
                    <a:pt x="131" y="158"/>
                  </a:lnTo>
                  <a:lnTo>
                    <a:pt x="133" y="157"/>
                  </a:lnTo>
                  <a:lnTo>
                    <a:pt x="134" y="157"/>
                  </a:lnTo>
                  <a:lnTo>
                    <a:pt x="135" y="156"/>
                  </a:lnTo>
                  <a:lnTo>
                    <a:pt x="135" y="155"/>
                  </a:lnTo>
                  <a:lnTo>
                    <a:pt x="135" y="154"/>
                  </a:lnTo>
                  <a:lnTo>
                    <a:pt x="135" y="153"/>
                  </a:lnTo>
                  <a:lnTo>
                    <a:pt x="135" y="152"/>
                  </a:lnTo>
                  <a:lnTo>
                    <a:pt x="136" y="152"/>
                  </a:lnTo>
                  <a:lnTo>
                    <a:pt x="136" y="151"/>
                  </a:lnTo>
                  <a:lnTo>
                    <a:pt x="135" y="151"/>
                  </a:lnTo>
                  <a:lnTo>
                    <a:pt x="135" y="150"/>
                  </a:lnTo>
                  <a:lnTo>
                    <a:pt x="135" y="149"/>
                  </a:lnTo>
                  <a:lnTo>
                    <a:pt x="135" y="148"/>
                  </a:lnTo>
                  <a:lnTo>
                    <a:pt x="135" y="147"/>
                  </a:lnTo>
                  <a:lnTo>
                    <a:pt x="135" y="145"/>
                  </a:lnTo>
                  <a:lnTo>
                    <a:pt x="136" y="144"/>
                  </a:lnTo>
                  <a:lnTo>
                    <a:pt x="137" y="144"/>
                  </a:lnTo>
                  <a:lnTo>
                    <a:pt x="137" y="143"/>
                  </a:lnTo>
                  <a:lnTo>
                    <a:pt x="138" y="143"/>
                  </a:lnTo>
                  <a:lnTo>
                    <a:pt x="138" y="142"/>
                  </a:lnTo>
                  <a:lnTo>
                    <a:pt x="138" y="141"/>
                  </a:lnTo>
                  <a:close/>
                </a:path>
              </a:pathLst>
            </a:custGeom>
            <a:solidFill>
              <a:schemeClr val="accent6"/>
            </a:solidFill>
            <a:ln w="9525">
              <a:solidFill>
                <a:srgbClr val="FFFFFF"/>
              </a:solidFill>
              <a:round/>
              <a:headEnd/>
              <a:tailEnd/>
            </a:ln>
          </p:spPr>
          <p:txBody>
            <a:bodyPr/>
            <a:lstStyle/>
            <a:p>
              <a:pPr>
                <a:defRPr/>
              </a:pPr>
              <a:endParaRPr lang="en-US">
                <a:cs typeface="+mn-cs"/>
              </a:endParaRPr>
            </a:p>
          </p:txBody>
        </p:sp>
        <p:sp>
          <p:nvSpPr>
            <p:cNvPr id="53" name="Freeform 9"/>
            <p:cNvSpPr>
              <a:spLocks noEditPoints="1"/>
            </p:cNvSpPr>
            <p:nvPr/>
          </p:nvSpPr>
          <p:spPr bwMode="auto">
            <a:xfrm>
              <a:off x="3926" y="1114"/>
              <a:ext cx="764" cy="631"/>
            </a:xfrm>
            <a:custGeom>
              <a:avLst/>
              <a:gdLst>
                <a:gd name="T0" fmla="*/ 581 w 764"/>
                <a:gd name="T1" fmla="*/ 548 h 632"/>
                <a:gd name="T2" fmla="*/ 592 w 764"/>
                <a:gd name="T3" fmla="*/ 529 h 632"/>
                <a:gd name="T4" fmla="*/ 586 w 764"/>
                <a:gd name="T5" fmla="*/ 547 h 632"/>
                <a:gd name="T6" fmla="*/ 586 w 764"/>
                <a:gd name="T7" fmla="*/ 524 h 632"/>
                <a:gd name="T8" fmla="*/ 700 w 764"/>
                <a:gd name="T9" fmla="*/ 388 h 632"/>
                <a:gd name="T10" fmla="*/ 730 w 764"/>
                <a:gd name="T11" fmla="*/ 336 h 632"/>
                <a:gd name="T12" fmla="*/ 743 w 764"/>
                <a:gd name="T13" fmla="*/ 300 h 632"/>
                <a:gd name="T14" fmla="*/ 721 w 764"/>
                <a:gd name="T15" fmla="*/ 122 h 632"/>
                <a:gd name="T16" fmla="*/ 677 w 764"/>
                <a:gd name="T17" fmla="*/ 2 h 632"/>
                <a:gd name="T18" fmla="*/ 719 w 764"/>
                <a:gd name="T19" fmla="*/ 20 h 632"/>
                <a:gd name="T20" fmla="*/ 718 w 764"/>
                <a:gd name="T21" fmla="*/ 78 h 632"/>
                <a:gd name="T22" fmla="*/ 724 w 764"/>
                <a:gd name="T23" fmla="*/ 111 h 632"/>
                <a:gd name="T24" fmla="*/ 711 w 764"/>
                <a:gd name="T25" fmla="*/ 140 h 632"/>
                <a:gd name="T26" fmla="*/ 740 w 764"/>
                <a:gd name="T27" fmla="*/ 136 h 632"/>
                <a:gd name="T28" fmla="*/ 726 w 764"/>
                <a:gd name="T29" fmla="*/ 176 h 632"/>
                <a:gd name="T30" fmla="*/ 732 w 764"/>
                <a:gd name="T31" fmla="*/ 195 h 632"/>
                <a:gd name="T32" fmla="*/ 751 w 764"/>
                <a:gd name="T33" fmla="*/ 202 h 632"/>
                <a:gd name="T34" fmla="*/ 763 w 764"/>
                <a:gd name="T35" fmla="*/ 245 h 632"/>
                <a:gd name="T36" fmla="*/ 729 w 764"/>
                <a:gd name="T37" fmla="*/ 267 h 632"/>
                <a:gd name="T38" fmla="*/ 735 w 764"/>
                <a:gd name="T39" fmla="*/ 273 h 632"/>
                <a:gd name="T40" fmla="*/ 726 w 764"/>
                <a:gd name="T41" fmla="*/ 278 h 632"/>
                <a:gd name="T42" fmla="*/ 730 w 764"/>
                <a:gd name="T43" fmla="*/ 303 h 632"/>
                <a:gd name="T44" fmla="*/ 704 w 764"/>
                <a:gd name="T45" fmla="*/ 312 h 632"/>
                <a:gd name="T46" fmla="*/ 727 w 764"/>
                <a:gd name="T47" fmla="*/ 337 h 632"/>
                <a:gd name="T48" fmla="*/ 718 w 764"/>
                <a:gd name="T49" fmla="*/ 355 h 632"/>
                <a:gd name="T50" fmla="*/ 699 w 764"/>
                <a:gd name="T51" fmla="*/ 388 h 632"/>
                <a:gd name="T52" fmla="*/ 680 w 764"/>
                <a:gd name="T53" fmla="*/ 409 h 632"/>
                <a:gd name="T54" fmla="*/ 631 w 764"/>
                <a:gd name="T55" fmla="*/ 459 h 632"/>
                <a:gd name="T56" fmla="*/ 619 w 764"/>
                <a:gd name="T57" fmla="*/ 492 h 632"/>
                <a:gd name="T58" fmla="*/ 585 w 764"/>
                <a:gd name="T59" fmla="*/ 504 h 632"/>
                <a:gd name="T60" fmla="*/ 568 w 764"/>
                <a:gd name="T61" fmla="*/ 522 h 632"/>
                <a:gd name="T62" fmla="*/ 572 w 764"/>
                <a:gd name="T63" fmla="*/ 542 h 632"/>
                <a:gd name="T64" fmla="*/ 564 w 764"/>
                <a:gd name="T65" fmla="*/ 554 h 632"/>
                <a:gd name="T66" fmla="*/ 538 w 764"/>
                <a:gd name="T67" fmla="*/ 577 h 632"/>
                <a:gd name="T68" fmla="*/ 468 w 764"/>
                <a:gd name="T69" fmla="*/ 608 h 632"/>
                <a:gd name="T70" fmla="*/ 460 w 764"/>
                <a:gd name="T71" fmla="*/ 623 h 632"/>
                <a:gd name="T72" fmla="*/ 431 w 764"/>
                <a:gd name="T73" fmla="*/ 594 h 632"/>
                <a:gd name="T74" fmla="*/ 431 w 764"/>
                <a:gd name="T75" fmla="*/ 555 h 632"/>
                <a:gd name="T76" fmla="*/ 410 w 764"/>
                <a:gd name="T77" fmla="*/ 507 h 632"/>
                <a:gd name="T78" fmla="*/ 401 w 764"/>
                <a:gd name="T79" fmla="*/ 464 h 632"/>
                <a:gd name="T80" fmla="*/ 375 w 764"/>
                <a:gd name="T81" fmla="*/ 425 h 632"/>
                <a:gd name="T82" fmla="*/ 334 w 764"/>
                <a:gd name="T83" fmla="*/ 392 h 632"/>
                <a:gd name="T84" fmla="*/ 288 w 764"/>
                <a:gd name="T85" fmla="*/ 369 h 632"/>
                <a:gd name="T86" fmla="*/ 255 w 764"/>
                <a:gd name="T87" fmla="*/ 347 h 632"/>
                <a:gd name="T88" fmla="*/ 216 w 764"/>
                <a:gd name="T89" fmla="*/ 328 h 632"/>
                <a:gd name="T90" fmla="*/ 170 w 764"/>
                <a:gd name="T91" fmla="*/ 328 h 632"/>
                <a:gd name="T92" fmla="*/ 134 w 764"/>
                <a:gd name="T93" fmla="*/ 321 h 632"/>
                <a:gd name="T94" fmla="*/ 101 w 764"/>
                <a:gd name="T95" fmla="*/ 293 h 632"/>
                <a:gd name="T96" fmla="*/ 27 w 764"/>
                <a:gd name="T97" fmla="*/ 283 h 632"/>
                <a:gd name="T98" fmla="*/ 22 w 764"/>
                <a:gd name="T99" fmla="*/ 261 h 632"/>
                <a:gd name="T100" fmla="*/ 55 w 764"/>
                <a:gd name="T101" fmla="*/ 227 h 632"/>
                <a:gd name="T102" fmla="*/ 99 w 764"/>
                <a:gd name="T103" fmla="*/ 212 h 632"/>
                <a:gd name="T104" fmla="*/ 139 w 764"/>
                <a:gd name="T105" fmla="*/ 180 h 632"/>
                <a:gd name="T106" fmla="*/ 170 w 764"/>
                <a:gd name="T107" fmla="*/ 155 h 632"/>
                <a:gd name="T108" fmla="*/ 219 w 764"/>
                <a:gd name="T109" fmla="*/ 154 h 632"/>
                <a:gd name="T110" fmla="*/ 266 w 764"/>
                <a:gd name="T111" fmla="*/ 148 h 632"/>
                <a:gd name="T112" fmla="*/ 311 w 764"/>
                <a:gd name="T113" fmla="*/ 128 h 632"/>
                <a:gd name="T114" fmla="*/ 363 w 764"/>
                <a:gd name="T115" fmla="*/ 126 h 632"/>
                <a:gd name="T116" fmla="*/ 414 w 764"/>
                <a:gd name="T117" fmla="*/ 110 h 632"/>
                <a:gd name="T118" fmla="*/ 465 w 764"/>
                <a:gd name="T119" fmla="*/ 93 h 632"/>
                <a:gd name="T120" fmla="*/ 510 w 764"/>
                <a:gd name="T121" fmla="*/ 70 h 632"/>
                <a:gd name="T122" fmla="*/ 555 w 764"/>
                <a:gd name="T123" fmla="*/ 46 h 632"/>
                <a:gd name="T124" fmla="*/ 601 w 764"/>
                <a:gd name="T125" fmla="*/ 2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4" h="632">
                  <a:moveTo>
                    <a:pt x="517" y="618"/>
                  </a:moveTo>
                  <a:lnTo>
                    <a:pt x="516" y="618"/>
                  </a:lnTo>
                  <a:lnTo>
                    <a:pt x="517" y="618"/>
                  </a:lnTo>
                  <a:close/>
                  <a:moveTo>
                    <a:pt x="470" y="615"/>
                  </a:moveTo>
                  <a:lnTo>
                    <a:pt x="469" y="616"/>
                  </a:lnTo>
                  <a:lnTo>
                    <a:pt x="469" y="615"/>
                  </a:lnTo>
                  <a:lnTo>
                    <a:pt x="470" y="615"/>
                  </a:lnTo>
                  <a:close/>
                  <a:moveTo>
                    <a:pt x="465" y="612"/>
                  </a:moveTo>
                  <a:lnTo>
                    <a:pt x="465" y="614"/>
                  </a:lnTo>
                  <a:lnTo>
                    <a:pt x="464" y="612"/>
                  </a:lnTo>
                  <a:lnTo>
                    <a:pt x="464" y="614"/>
                  </a:lnTo>
                  <a:lnTo>
                    <a:pt x="464" y="612"/>
                  </a:lnTo>
                  <a:lnTo>
                    <a:pt x="465" y="612"/>
                  </a:lnTo>
                  <a:close/>
                  <a:moveTo>
                    <a:pt x="556" y="587"/>
                  </a:moveTo>
                  <a:lnTo>
                    <a:pt x="555" y="587"/>
                  </a:lnTo>
                  <a:lnTo>
                    <a:pt x="555" y="586"/>
                  </a:lnTo>
                  <a:lnTo>
                    <a:pt x="556" y="586"/>
                  </a:lnTo>
                  <a:lnTo>
                    <a:pt x="556" y="587"/>
                  </a:lnTo>
                  <a:close/>
                  <a:moveTo>
                    <a:pt x="571" y="573"/>
                  </a:moveTo>
                  <a:lnTo>
                    <a:pt x="571" y="572"/>
                  </a:lnTo>
                  <a:lnTo>
                    <a:pt x="571" y="573"/>
                  </a:lnTo>
                  <a:close/>
                  <a:moveTo>
                    <a:pt x="565" y="558"/>
                  </a:moveTo>
                  <a:lnTo>
                    <a:pt x="565" y="559"/>
                  </a:lnTo>
                  <a:lnTo>
                    <a:pt x="565" y="560"/>
                  </a:lnTo>
                  <a:lnTo>
                    <a:pt x="566" y="560"/>
                  </a:lnTo>
                  <a:lnTo>
                    <a:pt x="566" y="559"/>
                  </a:lnTo>
                  <a:lnTo>
                    <a:pt x="567" y="559"/>
                  </a:lnTo>
                  <a:lnTo>
                    <a:pt x="567" y="560"/>
                  </a:lnTo>
                  <a:lnTo>
                    <a:pt x="565" y="560"/>
                  </a:lnTo>
                  <a:lnTo>
                    <a:pt x="565" y="561"/>
                  </a:lnTo>
                  <a:lnTo>
                    <a:pt x="564" y="561"/>
                  </a:lnTo>
                  <a:lnTo>
                    <a:pt x="563" y="561"/>
                  </a:lnTo>
                  <a:lnTo>
                    <a:pt x="562" y="561"/>
                  </a:lnTo>
                  <a:lnTo>
                    <a:pt x="562" y="562"/>
                  </a:lnTo>
                  <a:lnTo>
                    <a:pt x="561" y="562"/>
                  </a:lnTo>
                  <a:lnTo>
                    <a:pt x="560" y="562"/>
                  </a:lnTo>
                  <a:lnTo>
                    <a:pt x="557" y="564"/>
                  </a:lnTo>
                  <a:lnTo>
                    <a:pt x="557" y="565"/>
                  </a:lnTo>
                  <a:lnTo>
                    <a:pt x="557" y="564"/>
                  </a:lnTo>
                  <a:lnTo>
                    <a:pt x="557" y="561"/>
                  </a:lnTo>
                  <a:lnTo>
                    <a:pt x="557" y="560"/>
                  </a:lnTo>
                  <a:lnTo>
                    <a:pt x="557" y="559"/>
                  </a:lnTo>
                  <a:lnTo>
                    <a:pt x="559" y="559"/>
                  </a:lnTo>
                  <a:lnTo>
                    <a:pt x="562" y="559"/>
                  </a:lnTo>
                  <a:lnTo>
                    <a:pt x="562" y="558"/>
                  </a:lnTo>
                  <a:lnTo>
                    <a:pt x="563" y="558"/>
                  </a:lnTo>
                  <a:lnTo>
                    <a:pt x="564" y="558"/>
                  </a:lnTo>
                  <a:lnTo>
                    <a:pt x="565" y="558"/>
                  </a:lnTo>
                  <a:close/>
                  <a:moveTo>
                    <a:pt x="565" y="557"/>
                  </a:moveTo>
                  <a:lnTo>
                    <a:pt x="564" y="557"/>
                  </a:lnTo>
                  <a:lnTo>
                    <a:pt x="563" y="557"/>
                  </a:lnTo>
                  <a:lnTo>
                    <a:pt x="563" y="556"/>
                  </a:lnTo>
                  <a:lnTo>
                    <a:pt x="564" y="556"/>
                  </a:lnTo>
                  <a:lnTo>
                    <a:pt x="565" y="556"/>
                  </a:lnTo>
                  <a:lnTo>
                    <a:pt x="566" y="555"/>
                  </a:lnTo>
                  <a:lnTo>
                    <a:pt x="567" y="555"/>
                  </a:lnTo>
                  <a:lnTo>
                    <a:pt x="567" y="556"/>
                  </a:lnTo>
                  <a:lnTo>
                    <a:pt x="567" y="557"/>
                  </a:lnTo>
                  <a:lnTo>
                    <a:pt x="566" y="557"/>
                  </a:lnTo>
                  <a:lnTo>
                    <a:pt x="565" y="557"/>
                  </a:lnTo>
                  <a:close/>
                  <a:moveTo>
                    <a:pt x="596" y="552"/>
                  </a:moveTo>
                  <a:lnTo>
                    <a:pt x="596" y="551"/>
                  </a:lnTo>
                  <a:lnTo>
                    <a:pt x="596" y="552"/>
                  </a:lnTo>
                  <a:close/>
                  <a:moveTo>
                    <a:pt x="586" y="547"/>
                  </a:moveTo>
                  <a:lnTo>
                    <a:pt x="586" y="548"/>
                  </a:lnTo>
                  <a:lnTo>
                    <a:pt x="585" y="548"/>
                  </a:lnTo>
                  <a:lnTo>
                    <a:pt x="582" y="548"/>
                  </a:lnTo>
                  <a:lnTo>
                    <a:pt x="581" y="548"/>
                  </a:lnTo>
                  <a:lnTo>
                    <a:pt x="580" y="548"/>
                  </a:lnTo>
                  <a:lnTo>
                    <a:pt x="581" y="548"/>
                  </a:lnTo>
                  <a:lnTo>
                    <a:pt x="581" y="547"/>
                  </a:lnTo>
                  <a:lnTo>
                    <a:pt x="584" y="547"/>
                  </a:lnTo>
                  <a:lnTo>
                    <a:pt x="585" y="547"/>
                  </a:lnTo>
                  <a:lnTo>
                    <a:pt x="586" y="547"/>
                  </a:lnTo>
                  <a:close/>
                  <a:moveTo>
                    <a:pt x="612" y="535"/>
                  </a:moveTo>
                  <a:lnTo>
                    <a:pt x="611" y="535"/>
                  </a:lnTo>
                  <a:lnTo>
                    <a:pt x="612" y="534"/>
                  </a:lnTo>
                  <a:lnTo>
                    <a:pt x="613" y="535"/>
                  </a:lnTo>
                  <a:lnTo>
                    <a:pt x="612" y="535"/>
                  </a:lnTo>
                  <a:close/>
                  <a:moveTo>
                    <a:pt x="568" y="531"/>
                  </a:moveTo>
                  <a:lnTo>
                    <a:pt x="567" y="531"/>
                  </a:lnTo>
                  <a:lnTo>
                    <a:pt x="567" y="530"/>
                  </a:lnTo>
                  <a:lnTo>
                    <a:pt x="566" y="530"/>
                  </a:lnTo>
                  <a:lnTo>
                    <a:pt x="566" y="529"/>
                  </a:lnTo>
                  <a:lnTo>
                    <a:pt x="566" y="528"/>
                  </a:lnTo>
                  <a:lnTo>
                    <a:pt x="567" y="528"/>
                  </a:lnTo>
                  <a:lnTo>
                    <a:pt x="567" y="529"/>
                  </a:lnTo>
                  <a:lnTo>
                    <a:pt x="568" y="530"/>
                  </a:lnTo>
                  <a:lnTo>
                    <a:pt x="568" y="531"/>
                  </a:lnTo>
                  <a:close/>
                  <a:moveTo>
                    <a:pt x="590" y="528"/>
                  </a:moveTo>
                  <a:lnTo>
                    <a:pt x="589" y="528"/>
                  </a:lnTo>
                  <a:lnTo>
                    <a:pt x="589" y="527"/>
                  </a:lnTo>
                  <a:lnTo>
                    <a:pt x="590" y="527"/>
                  </a:lnTo>
                  <a:lnTo>
                    <a:pt x="590" y="528"/>
                  </a:lnTo>
                  <a:close/>
                  <a:moveTo>
                    <a:pt x="596" y="528"/>
                  </a:moveTo>
                  <a:lnTo>
                    <a:pt x="596" y="529"/>
                  </a:lnTo>
                  <a:lnTo>
                    <a:pt x="594" y="531"/>
                  </a:lnTo>
                  <a:lnTo>
                    <a:pt x="592" y="533"/>
                  </a:lnTo>
                  <a:lnTo>
                    <a:pt x="592" y="534"/>
                  </a:lnTo>
                  <a:lnTo>
                    <a:pt x="591" y="535"/>
                  </a:lnTo>
                  <a:lnTo>
                    <a:pt x="590" y="536"/>
                  </a:lnTo>
                  <a:lnTo>
                    <a:pt x="590" y="537"/>
                  </a:lnTo>
                  <a:lnTo>
                    <a:pt x="589" y="537"/>
                  </a:lnTo>
                  <a:lnTo>
                    <a:pt x="590" y="536"/>
                  </a:lnTo>
                  <a:lnTo>
                    <a:pt x="590" y="535"/>
                  </a:lnTo>
                  <a:lnTo>
                    <a:pt x="591" y="534"/>
                  </a:lnTo>
                  <a:lnTo>
                    <a:pt x="591" y="533"/>
                  </a:lnTo>
                  <a:lnTo>
                    <a:pt x="592" y="533"/>
                  </a:lnTo>
                  <a:lnTo>
                    <a:pt x="592" y="532"/>
                  </a:lnTo>
                  <a:lnTo>
                    <a:pt x="592" y="531"/>
                  </a:lnTo>
                  <a:lnTo>
                    <a:pt x="593" y="531"/>
                  </a:lnTo>
                  <a:lnTo>
                    <a:pt x="594" y="530"/>
                  </a:lnTo>
                  <a:lnTo>
                    <a:pt x="594" y="529"/>
                  </a:lnTo>
                  <a:lnTo>
                    <a:pt x="594" y="530"/>
                  </a:lnTo>
                  <a:lnTo>
                    <a:pt x="595" y="529"/>
                  </a:lnTo>
                  <a:lnTo>
                    <a:pt x="595" y="528"/>
                  </a:lnTo>
                  <a:lnTo>
                    <a:pt x="595" y="529"/>
                  </a:lnTo>
                  <a:lnTo>
                    <a:pt x="595" y="528"/>
                  </a:lnTo>
                  <a:lnTo>
                    <a:pt x="596" y="528"/>
                  </a:lnTo>
                  <a:lnTo>
                    <a:pt x="596" y="527"/>
                  </a:lnTo>
                  <a:lnTo>
                    <a:pt x="596" y="526"/>
                  </a:lnTo>
                  <a:lnTo>
                    <a:pt x="596" y="527"/>
                  </a:lnTo>
                  <a:lnTo>
                    <a:pt x="596" y="528"/>
                  </a:lnTo>
                  <a:close/>
                  <a:moveTo>
                    <a:pt x="569" y="531"/>
                  </a:moveTo>
                  <a:lnTo>
                    <a:pt x="568" y="531"/>
                  </a:lnTo>
                  <a:lnTo>
                    <a:pt x="568" y="530"/>
                  </a:lnTo>
                  <a:lnTo>
                    <a:pt x="568" y="529"/>
                  </a:lnTo>
                  <a:lnTo>
                    <a:pt x="568" y="528"/>
                  </a:lnTo>
                  <a:lnTo>
                    <a:pt x="567" y="528"/>
                  </a:lnTo>
                  <a:lnTo>
                    <a:pt x="567" y="527"/>
                  </a:lnTo>
                  <a:lnTo>
                    <a:pt x="568" y="527"/>
                  </a:lnTo>
                  <a:lnTo>
                    <a:pt x="569" y="526"/>
                  </a:lnTo>
                  <a:lnTo>
                    <a:pt x="570" y="526"/>
                  </a:lnTo>
                  <a:lnTo>
                    <a:pt x="571" y="526"/>
                  </a:lnTo>
                  <a:lnTo>
                    <a:pt x="571" y="527"/>
                  </a:lnTo>
                  <a:lnTo>
                    <a:pt x="571" y="528"/>
                  </a:lnTo>
                  <a:lnTo>
                    <a:pt x="571" y="529"/>
                  </a:lnTo>
                  <a:lnTo>
                    <a:pt x="570" y="530"/>
                  </a:lnTo>
                  <a:lnTo>
                    <a:pt x="569" y="531"/>
                  </a:lnTo>
                  <a:close/>
                  <a:moveTo>
                    <a:pt x="592" y="529"/>
                  </a:moveTo>
                  <a:lnTo>
                    <a:pt x="591" y="529"/>
                  </a:lnTo>
                  <a:lnTo>
                    <a:pt x="591" y="530"/>
                  </a:lnTo>
                  <a:lnTo>
                    <a:pt x="591" y="531"/>
                  </a:lnTo>
                  <a:lnTo>
                    <a:pt x="590" y="531"/>
                  </a:lnTo>
                  <a:lnTo>
                    <a:pt x="591" y="531"/>
                  </a:lnTo>
                  <a:lnTo>
                    <a:pt x="591" y="532"/>
                  </a:lnTo>
                  <a:lnTo>
                    <a:pt x="590" y="532"/>
                  </a:lnTo>
                  <a:lnTo>
                    <a:pt x="591" y="532"/>
                  </a:lnTo>
                  <a:lnTo>
                    <a:pt x="591" y="533"/>
                  </a:lnTo>
                  <a:lnTo>
                    <a:pt x="590" y="533"/>
                  </a:lnTo>
                  <a:lnTo>
                    <a:pt x="590" y="534"/>
                  </a:lnTo>
                  <a:lnTo>
                    <a:pt x="589" y="535"/>
                  </a:lnTo>
                  <a:lnTo>
                    <a:pt x="588" y="534"/>
                  </a:lnTo>
                  <a:lnTo>
                    <a:pt x="587" y="533"/>
                  </a:lnTo>
                  <a:lnTo>
                    <a:pt x="587" y="532"/>
                  </a:lnTo>
                  <a:lnTo>
                    <a:pt x="587" y="531"/>
                  </a:lnTo>
                  <a:lnTo>
                    <a:pt x="588" y="530"/>
                  </a:lnTo>
                  <a:lnTo>
                    <a:pt x="589" y="530"/>
                  </a:lnTo>
                  <a:lnTo>
                    <a:pt x="589" y="529"/>
                  </a:lnTo>
                  <a:lnTo>
                    <a:pt x="589" y="528"/>
                  </a:lnTo>
                  <a:lnTo>
                    <a:pt x="590" y="528"/>
                  </a:lnTo>
                  <a:lnTo>
                    <a:pt x="591" y="528"/>
                  </a:lnTo>
                  <a:lnTo>
                    <a:pt x="592" y="527"/>
                  </a:lnTo>
                  <a:lnTo>
                    <a:pt x="593" y="526"/>
                  </a:lnTo>
                  <a:lnTo>
                    <a:pt x="593" y="525"/>
                  </a:lnTo>
                  <a:lnTo>
                    <a:pt x="594" y="526"/>
                  </a:lnTo>
                  <a:lnTo>
                    <a:pt x="593" y="528"/>
                  </a:lnTo>
                  <a:lnTo>
                    <a:pt x="593" y="529"/>
                  </a:lnTo>
                  <a:lnTo>
                    <a:pt x="592" y="529"/>
                  </a:lnTo>
                  <a:close/>
                  <a:moveTo>
                    <a:pt x="573" y="526"/>
                  </a:moveTo>
                  <a:lnTo>
                    <a:pt x="572" y="526"/>
                  </a:lnTo>
                  <a:lnTo>
                    <a:pt x="572" y="525"/>
                  </a:lnTo>
                  <a:lnTo>
                    <a:pt x="573" y="524"/>
                  </a:lnTo>
                  <a:lnTo>
                    <a:pt x="574" y="524"/>
                  </a:lnTo>
                  <a:lnTo>
                    <a:pt x="573" y="525"/>
                  </a:lnTo>
                  <a:lnTo>
                    <a:pt x="573" y="526"/>
                  </a:lnTo>
                  <a:close/>
                  <a:moveTo>
                    <a:pt x="593" y="523"/>
                  </a:moveTo>
                  <a:lnTo>
                    <a:pt x="592" y="522"/>
                  </a:lnTo>
                  <a:lnTo>
                    <a:pt x="592" y="521"/>
                  </a:lnTo>
                  <a:lnTo>
                    <a:pt x="593" y="522"/>
                  </a:lnTo>
                  <a:lnTo>
                    <a:pt x="593" y="523"/>
                  </a:lnTo>
                  <a:close/>
                  <a:moveTo>
                    <a:pt x="591" y="526"/>
                  </a:moveTo>
                  <a:lnTo>
                    <a:pt x="590" y="527"/>
                  </a:lnTo>
                  <a:lnTo>
                    <a:pt x="589" y="528"/>
                  </a:lnTo>
                  <a:lnTo>
                    <a:pt x="588" y="528"/>
                  </a:lnTo>
                  <a:lnTo>
                    <a:pt x="588" y="529"/>
                  </a:lnTo>
                  <a:lnTo>
                    <a:pt x="588" y="530"/>
                  </a:lnTo>
                  <a:lnTo>
                    <a:pt x="587" y="530"/>
                  </a:lnTo>
                  <a:lnTo>
                    <a:pt x="587" y="531"/>
                  </a:lnTo>
                  <a:lnTo>
                    <a:pt x="586" y="531"/>
                  </a:lnTo>
                  <a:lnTo>
                    <a:pt x="586" y="532"/>
                  </a:lnTo>
                  <a:lnTo>
                    <a:pt x="587" y="533"/>
                  </a:lnTo>
                  <a:lnTo>
                    <a:pt x="587" y="534"/>
                  </a:lnTo>
                  <a:lnTo>
                    <a:pt x="588" y="535"/>
                  </a:lnTo>
                  <a:lnTo>
                    <a:pt x="590" y="535"/>
                  </a:lnTo>
                  <a:lnTo>
                    <a:pt x="590" y="536"/>
                  </a:lnTo>
                  <a:lnTo>
                    <a:pt x="589" y="537"/>
                  </a:lnTo>
                  <a:lnTo>
                    <a:pt x="589" y="539"/>
                  </a:lnTo>
                  <a:lnTo>
                    <a:pt x="588" y="540"/>
                  </a:lnTo>
                  <a:lnTo>
                    <a:pt x="588" y="541"/>
                  </a:lnTo>
                  <a:lnTo>
                    <a:pt x="588" y="542"/>
                  </a:lnTo>
                  <a:lnTo>
                    <a:pt x="588" y="543"/>
                  </a:lnTo>
                  <a:lnTo>
                    <a:pt x="589" y="543"/>
                  </a:lnTo>
                  <a:lnTo>
                    <a:pt x="589" y="544"/>
                  </a:lnTo>
                  <a:lnTo>
                    <a:pt x="589" y="545"/>
                  </a:lnTo>
                  <a:lnTo>
                    <a:pt x="588" y="546"/>
                  </a:lnTo>
                  <a:lnTo>
                    <a:pt x="589" y="546"/>
                  </a:lnTo>
                  <a:lnTo>
                    <a:pt x="588" y="547"/>
                  </a:lnTo>
                  <a:lnTo>
                    <a:pt x="587" y="547"/>
                  </a:lnTo>
                  <a:lnTo>
                    <a:pt x="586" y="547"/>
                  </a:lnTo>
                  <a:lnTo>
                    <a:pt x="585" y="546"/>
                  </a:lnTo>
                  <a:lnTo>
                    <a:pt x="584" y="547"/>
                  </a:lnTo>
                  <a:lnTo>
                    <a:pt x="582" y="546"/>
                  </a:lnTo>
                  <a:lnTo>
                    <a:pt x="582" y="547"/>
                  </a:lnTo>
                  <a:lnTo>
                    <a:pt x="581" y="547"/>
                  </a:lnTo>
                  <a:lnTo>
                    <a:pt x="580" y="547"/>
                  </a:lnTo>
                  <a:lnTo>
                    <a:pt x="579" y="547"/>
                  </a:lnTo>
                  <a:lnTo>
                    <a:pt x="578" y="547"/>
                  </a:lnTo>
                  <a:lnTo>
                    <a:pt x="577" y="545"/>
                  </a:lnTo>
                  <a:lnTo>
                    <a:pt x="576" y="545"/>
                  </a:lnTo>
                  <a:lnTo>
                    <a:pt x="576" y="544"/>
                  </a:lnTo>
                  <a:lnTo>
                    <a:pt x="575" y="543"/>
                  </a:lnTo>
                  <a:lnTo>
                    <a:pt x="576" y="542"/>
                  </a:lnTo>
                  <a:lnTo>
                    <a:pt x="575" y="542"/>
                  </a:lnTo>
                  <a:lnTo>
                    <a:pt x="575" y="541"/>
                  </a:lnTo>
                  <a:lnTo>
                    <a:pt x="575" y="540"/>
                  </a:lnTo>
                  <a:lnTo>
                    <a:pt x="574" y="539"/>
                  </a:lnTo>
                  <a:lnTo>
                    <a:pt x="573" y="537"/>
                  </a:lnTo>
                  <a:lnTo>
                    <a:pt x="573" y="536"/>
                  </a:lnTo>
                  <a:lnTo>
                    <a:pt x="572" y="536"/>
                  </a:lnTo>
                  <a:lnTo>
                    <a:pt x="572" y="535"/>
                  </a:lnTo>
                  <a:lnTo>
                    <a:pt x="571" y="535"/>
                  </a:lnTo>
                  <a:lnTo>
                    <a:pt x="570" y="535"/>
                  </a:lnTo>
                  <a:lnTo>
                    <a:pt x="570" y="534"/>
                  </a:lnTo>
                  <a:lnTo>
                    <a:pt x="571" y="534"/>
                  </a:lnTo>
                  <a:lnTo>
                    <a:pt x="572" y="534"/>
                  </a:lnTo>
                  <a:lnTo>
                    <a:pt x="571" y="534"/>
                  </a:lnTo>
                  <a:lnTo>
                    <a:pt x="570" y="533"/>
                  </a:lnTo>
                  <a:lnTo>
                    <a:pt x="570" y="532"/>
                  </a:lnTo>
                  <a:lnTo>
                    <a:pt x="570" y="531"/>
                  </a:lnTo>
                  <a:lnTo>
                    <a:pt x="571" y="531"/>
                  </a:lnTo>
                  <a:lnTo>
                    <a:pt x="571" y="530"/>
                  </a:lnTo>
                  <a:lnTo>
                    <a:pt x="572" y="529"/>
                  </a:lnTo>
                  <a:lnTo>
                    <a:pt x="572" y="528"/>
                  </a:lnTo>
                  <a:lnTo>
                    <a:pt x="572" y="527"/>
                  </a:lnTo>
                  <a:lnTo>
                    <a:pt x="572" y="526"/>
                  </a:lnTo>
                  <a:lnTo>
                    <a:pt x="573" y="526"/>
                  </a:lnTo>
                  <a:lnTo>
                    <a:pt x="573" y="527"/>
                  </a:lnTo>
                  <a:lnTo>
                    <a:pt x="573" y="528"/>
                  </a:lnTo>
                  <a:lnTo>
                    <a:pt x="574" y="528"/>
                  </a:lnTo>
                  <a:lnTo>
                    <a:pt x="574" y="529"/>
                  </a:lnTo>
                  <a:lnTo>
                    <a:pt x="575" y="529"/>
                  </a:lnTo>
                  <a:lnTo>
                    <a:pt x="574" y="528"/>
                  </a:lnTo>
                  <a:lnTo>
                    <a:pt x="574" y="527"/>
                  </a:lnTo>
                  <a:lnTo>
                    <a:pt x="574" y="526"/>
                  </a:lnTo>
                  <a:lnTo>
                    <a:pt x="574" y="525"/>
                  </a:lnTo>
                  <a:lnTo>
                    <a:pt x="575" y="524"/>
                  </a:lnTo>
                  <a:lnTo>
                    <a:pt x="576" y="523"/>
                  </a:lnTo>
                  <a:lnTo>
                    <a:pt x="577" y="523"/>
                  </a:lnTo>
                  <a:lnTo>
                    <a:pt x="578" y="523"/>
                  </a:lnTo>
                  <a:lnTo>
                    <a:pt x="579" y="523"/>
                  </a:lnTo>
                  <a:lnTo>
                    <a:pt x="579" y="522"/>
                  </a:lnTo>
                  <a:lnTo>
                    <a:pt x="580" y="522"/>
                  </a:lnTo>
                  <a:lnTo>
                    <a:pt x="581" y="522"/>
                  </a:lnTo>
                  <a:lnTo>
                    <a:pt x="582" y="522"/>
                  </a:lnTo>
                  <a:lnTo>
                    <a:pt x="582" y="521"/>
                  </a:lnTo>
                  <a:lnTo>
                    <a:pt x="584" y="521"/>
                  </a:lnTo>
                  <a:lnTo>
                    <a:pt x="585" y="520"/>
                  </a:lnTo>
                  <a:lnTo>
                    <a:pt x="585" y="521"/>
                  </a:lnTo>
                  <a:lnTo>
                    <a:pt x="585" y="522"/>
                  </a:lnTo>
                  <a:lnTo>
                    <a:pt x="585" y="524"/>
                  </a:lnTo>
                  <a:lnTo>
                    <a:pt x="585" y="525"/>
                  </a:lnTo>
                  <a:lnTo>
                    <a:pt x="584" y="525"/>
                  </a:lnTo>
                  <a:lnTo>
                    <a:pt x="584" y="526"/>
                  </a:lnTo>
                  <a:lnTo>
                    <a:pt x="584" y="527"/>
                  </a:lnTo>
                  <a:lnTo>
                    <a:pt x="585" y="527"/>
                  </a:lnTo>
                  <a:lnTo>
                    <a:pt x="585" y="526"/>
                  </a:lnTo>
                  <a:lnTo>
                    <a:pt x="585" y="525"/>
                  </a:lnTo>
                  <a:lnTo>
                    <a:pt x="585" y="524"/>
                  </a:lnTo>
                  <a:lnTo>
                    <a:pt x="586" y="524"/>
                  </a:lnTo>
                  <a:lnTo>
                    <a:pt x="586" y="523"/>
                  </a:lnTo>
                  <a:lnTo>
                    <a:pt x="586" y="522"/>
                  </a:lnTo>
                  <a:lnTo>
                    <a:pt x="587" y="521"/>
                  </a:lnTo>
                  <a:lnTo>
                    <a:pt x="588" y="521"/>
                  </a:lnTo>
                  <a:lnTo>
                    <a:pt x="590" y="520"/>
                  </a:lnTo>
                  <a:lnTo>
                    <a:pt x="590" y="521"/>
                  </a:lnTo>
                  <a:lnTo>
                    <a:pt x="591" y="521"/>
                  </a:lnTo>
                  <a:lnTo>
                    <a:pt x="591" y="522"/>
                  </a:lnTo>
                  <a:lnTo>
                    <a:pt x="592" y="522"/>
                  </a:lnTo>
                  <a:lnTo>
                    <a:pt x="592" y="523"/>
                  </a:lnTo>
                  <a:lnTo>
                    <a:pt x="591" y="523"/>
                  </a:lnTo>
                  <a:lnTo>
                    <a:pt x="592" y="523"/>
                  </a:lnTo>
                  <a:lnTo>
                    <a:pt x="592" y="524"/>
                  </a:lnTo>
                  <a:lnTo>
                    <a:pt x="591" y="525"/>
                  </a:lnTo>
                  <a:lnTo>
                    <a:pt x="591" y="526"/>
                  </a:lnTo>
                  <a:close/>
                  <a:moveTo>
                    <a:pt x="593" y="521"/>
                  </a:moveTo>
                  <a:lnTo>
                    <a:pt x="592" y="521"/>
                  </a:lnTo>
                  <a:lnTo>
                    <a:pt x="592" y="520"/>
                  </a:lnTo>
                  <a:lnTo>
                    <a:pt x="593" y="520"/>
                  </a:lnTo>
                  <a:lnTo>
                    <a:pt x="593" y="521"/>
                  </a:lnTo>
                  <a:close/>
                  <a:moveTo>
                    <a:pt x="597" y="520"/>
                  </a:moveTo>
                  <a:lnTo>
                    <a:pt x="596" y="520"/>
                  </a:lnTo>
                  <a:lnTo>
                    <a:pt x="597" y="520"/>
                  </a:lnTo>
                  <a:lnTo>
                    <a:pt x="597" y="519"/>
                  </a:lnTo>
                  <a:lnTo>
                    <a:pt x="597" y="520"/>
                  </a:lnTo>
                  <a:close/>
                  <a:moveTo>
                    <a:pt x="594" y="519"/>
                  </a:moveTo>
                  <a:lnTo>
                    <a:pt x="595" y="519"/>
                  </a:lnTo>
                  <a:lnTo>
                    <a:pt x="595" y="520"/>
                  </a:lnTo>
                  <a:lnTo>
                    <a:pt x="593" y="520"/>
                  </a:lnTo>
                  <a:lnTo>
                    <a:pt x="592" y="520"/>
                  </a:lnTo>
                  <a:lnTo>
                    <a:pt x="592" y="519"/>
                  </a:lnTo>
                  <a:lnTo>
                    <a:pt x="591" y="519"/>
                  </a:lnTo>
                  <a:lnTo>
                    <a:pt x="594" y="519"/>
                  </a:lnTo>
                  <a:close/>
                  <a:moveTo>
                    <a:pt x="593" y="519"/>
                  </a:moveTo>
                  <a:lnTo>
                    <a:pt x="593" y="518"/>
                  </a:lnTo>
                  <a:lnTo>
                    <a:pt x="593" y="519"/>
                  </a:lnTo>
                  <a:close/>
                  <a:moveTo>
                    <a:pt x="597" y="518"/>
                  </a:moveTo>
                  <a:lnTo>
                    <a:pt x="597" y="517"/>
                  </a:lnTo>
                  <a:lnTo>
                    <a:pt x="597" y="518"/>
                  </a:lnTo>
                  <a:close/>
                  <a:moveTo>
                    <a:pt x="600" y="518"/>
                  </a:moveTo>
                  <a:lnTo>
                    <a:pt x="599" y="517"/>
                  </a:lnTo>
                  <a:lnTo>
                    <a:pt x="600" y="517"/>
                  </a:lnTo>
                  <a:lnTo>
                    <a:pt x="600" y="518"/>
                  </a:lnTo>
                  <a:close/>
                  <a:moveTo>
                    <a:pt x="599" y="517"/>
                  </a:moveTo>
                  <a:lnTo>
                    <a:pt x="599" y="518"/>
                  </a:lnTo>
                  <a:lnTo>
                    <a:pt x="598" y="518"/>
                  </a:lnTo>
                  <a:lnTo>
                    <a:pt x="598" y="519"/>
                  </a:lnTo>
                  <a:lnTo>
                    <a:pt x="598" y="518"/>
                  </a:lnTo>
                  <a:lnTo>
                    <a:pt x="598" y="517"/>
                  </a:lnTo>
                  <a:lnTo>
                    <a:pt x="598" y="518"/>
                  </a:lnTo>
                  <a:lnTo>
                    <a:pt x="598" y="517"/>
                  </a:lnTo>
                  <a:lnTo>
                    <a:pt x="599" y="517"/>
                  </a:lnTo>
                  <a:close/>
                  <a:moveTo>
                    <a:pt x="584" y="517"/>
                  </a:moveTo>
                  <a:lnTo>
                    <a:pt x="582" y="517"/>
                  </a:lnTo>
                  <a:lnTo>
                    <a:pt x="582" y="516"/>
                  </a:lnTo>
                  <a:lnTo>
                    <a:pt x="584" y="517"/>
                  </a:lnTo>
                  <a:lnTo>
                    <a:pt x="582" y="517"/>
                  </a:lnTo>
                  <a:lnTo>
                    <a:pt x="584" y="517"/>
                  </a:lnTo>
                  <a:close/>
                  <a:moveTo>
                    <a:pt x="627" y="469"/>
                  </a:moveTo>
                  <a:lnTo>
                    <a:pt x="626" y="469"/>
                  </a:lnTo>
                  <a:lnTo>
                    <a:pt x="627" y="468"/>
                  </a:lnTo>
                  <a:lnTo>
                    <a:pt x="628" y="468"/>
                  </a:lnTo>
                  <a:lnTo>
                    <a:pt x="628" y="469"/>
                  </a:lnTo>
                  <a:lnTo>
                    <a:pt x="627" y="469"/>
                  </a:lnTo>
                  <a:close/>
                  <a:moveTo>
                    <a:pt x="700" y="390"/>
                  </a:moveTo>
                  <a:lnTo>
                    <a:pt x="699" y="390"/>
                  </a:lnTo>
                  <a:lnTo>
                    <a:pt x="699" y="388"/>
                  </a:lnTo>
                  <a:lnTo>
                    <a:pt x="700" y="388"/>
                  </a:lnTo>
                  <a:lnTo>
                    <a:pt x="701" y="388"/>
                  </a:lnTo>
                  <a:lnTo>
                    <a:pt x="700" y="388"/>
                  </a:lnTo>
                  <a:lnTo>
                    <a:pt x="700" y="390"/>
                  </a:lnTo>
                  <a:close/>
                  <a:moveTo>
                    <a:pt x="702" y="387"/>
                  </a:moveTo>
                  <a:lnTo>
                    <a:pt x="702" y="386"/>
                  </a:lnTo>
                  <a:lnTo>
                    <a:pt x="703" y="387"/>
                  </a:lnTo>
                  <a:lnTo>
                    <a:pt x="702" y="387"/>
                  </a:lnTo>
                  <a:close/>
                  <a:moveTo>
                    <a:pt x="713" y="372"/>
                  </a:moveTo>
                  <a:lnTo>
                    <a:pt x="712" y="372"/>
                  </a:lnTo>
                  <a:lnTo>
                    <a:pt x="712" y="371"/>
                  </a:lnTo>
                  <a:lnTo>
                    <a:pt x="713" y="371"/>
                  </a:lnTo>
                  <a:lnTo>
                    <a:pt x="713" y="372"/>
                  </a:lnTo>
                  <a:close/>
                  <a:moveTo>
                    <a:pt x="714" y="370"/>
                  </a:moveTo>
                  <a:lnTo>
                    <a:pt x="713" y="371"/>
                  </a:lnTo>
                  <a:lnTo>
                    <a:pt x="713" y="370"/>
                  </a:lnTo>
                  <a:lnTo>
                    <a:pt x="714" y="370"/>
                  </a:lnTo>
                  <a:lnTo>
                    <a:pt x="714" y="369"/>
                  </a:lnTo>
                  <a:lnTo>
                    <a:pt x="714" y="370"/>
                  </a:lnTo>
                  <a:close/>
                  <a:moveTo>
                    <a:pt x="713" y="368"/>
                  </a:moveTo>
                  <a:lnTo>
                    <a:pt x="713" y="369"/>
                  </a:lnTo>
                  <a:lnTo>
                    <a:pt x="714" y="368"/>
                  </a:lnTo>
                  <a:lnTo>
                    <a:pt x="713" y="370"/>
                  </a:lnTo>
                  <a:lnTo>
                    <a:pt x="712" y="370"/>
                  </a:lnTo>
                  <a:lnTo>
                    <a:pt x="712" y="369"/>
                  </a:lnTo>
                  <a:lnTo>
                    <a:pt x="712" y="368"/>
                  </a:lnTo>
                  <a:lnTo>
                    <a:pt x="712" y="367"/>
                  </a:lnTo>
                  <a:lnTo>
                    <a:pt x="713" y="367"/>
                  </a:lnTo>
                  <a:lnTo>
                    <a:pt x="713" y="366"/>
                  </a:lnTo>
                  <a:lnTo>
                    <a:pt x="713" y="365"/>
                  </a:lnTo>
                  <a:lnTo>
                    <a:pt x="714" y="363"/>
                  </a:lnTo>
                  <a:lnTo>
                    <a:pt x="715" y="362"/>
                  </a:lnTo>
                  <a:lnTo>
                    <a:pt x="715" y="363"/>
                  </a:lnTo>
                  <a:lnTo>
                    <a:pt x="715" y="365"/>
                  </a:lnTo>
                  <a:lnTo>
                    <a:pt x="714" y="366"/>
                  </a:lnTo>
                  <a:lnTo>
                    <a:pt x="714" y="367"/>
                  </a:lnTo>
                  <a:lnTo>
                    <a:pt x="713" y="367"/>
                  </a:lnTo>
                  <a:lnTo>
                    <a:pt x="713" y="368"/>
                  </a:lnTo>
                  <a:close/>
                  <a:moveTo>
                    <a:pt x="715" y="362"/>
                  </a:moveTo>
                  <a:lnTo>
                    <a:pt x="714" y="362"/>
                  </a:lnTo>
                  <a:lnTo>
                    <a:pt x="715" y="362"/>
                  </a:lnTo>
                  <a:close/>
                  <a:moveTo>
                    <a:pt x="714" y="361"/>
                  </a:moveTo>
                  <a:lnTo>
                    <a:pt x="714" y="362"/>
                  </a:lnTo>
                  <a:lnTo>
                    <a:pt x="713" y="363"/>
                  </a:lnTo>
                  <a:lnTo>
                    <a:pt x="713" y="365"/>
                  </a:lnTo>
                  <a:lnTo>
                    <a:pt x="712" y="367"/>
                  </a:lnTo>
                  <a:lnTo>
                    <a:pt x="712" y="368"/>
                  </a:lnTo>
                  <a:lnTo>
                    <a:pt x="711" y="369"/>
                  </a:lnTo>
                  <a:lnTo>
                    <a:pt x="711" y="370"/>
                  </a:lnTo>
                  <a:lnTo>
                    <a:pt x="710" y="370"/>
                  </a:lnTo>
                  <a:lnTo>
                    <a:pt x="709" y="370"/>
                  </a:lnTo>
                  <a:lnTo>
                    <a:pt x="707" y="370"/>
                  </a:lnTo>
                  <a:lnTo>
                    <a:pt x="707" y="369"/>
                  </a:lnTo>
                  <a:lnTo>
                    <a:pt x="709" y="368"/>
                  </a:lnTo>
                  <a:lnTo>
                    <a:pt x="710" y="367"/>
                  </a:lnTo>
                  <a:lnTo>
                    <a:pt x="710" y="365"/>
                  </a:lnTo>
                  <a:lnTo>
                    <a:pt x="711" y="365"/>
                  </a:lnTo>
                  <a:lnTo>
                    <a:pt x="711" y="363"/>
                  </a:lnTo>
                  <a:lnTo>
                    <a:pt x="711" y="362"/>
                  </a:lnTo>
                  <a:lnTo>
                    <a:pt x="712" y="362"/>
                  </a:lnTo>
                  <a:lnTo>
                    <a:pt x="712" y="361"/>
                  </a:lnTo>
                  <a:lnTo>
                    <a:pt x="713" y="361"/>
                  </a:lnTo>
                  <a:lnTo>
                    <a:pt x="714" y="361"/>
                  </a:lnTo>
                  <a:close/>
                  <a:moveTo>
                    <a:pt x="731" y="329"/>
                  </a:moveTo>
                  <a:lnTo>
                    <a:pt x="732" y="330"/>
                  </a:lnTo>
                  <a:lnTo>
                    <a:pt x="732" y="331"/>
                  </a:lnTo>
                  <a:lnTo>
                    <a:pt x="734" y="331"/>
                  </a:lnTo>
                  <a:lnTo>
                    <a:pt x="734" y="332"/>
                  </a:lnTo>
                  <a:lnTo>
                    <a:pt x="734" y="333"/>
                  </a:lnTo>
                  <a:lnTo>
                    <a:pt x="732" y="333"/>
                  </a:lnTo>
                  <a:lnTo>
                    <a:pt x="732" y="334"/>
                  </a:lnTo>
                  <a:lnTo>
                    <a:pt x="731" y="335"/>
                  </a:lnTo>
                  <a:lnTo>
                    <a:pt x="730" y="336"/>
                  </a:lnTo>
                  <a:lnTo>
                    <a:pt x="730" y="337"/>
                  </a:lnTo>
                  <a:lnTo>
                    <a:pt x="729" y="337"/>
                  </a:lnTo>
                  <a:lnTo>
                    <a:pt x="729" y="338"/>
                  </a:lnTo>
                  <a:lnTo>
                    <a:pt x="728" y="338"/>
                  </a:lnTo>
                  <a:lnTo>
                    <a:pt x="728" y="337"/>
                  </a:lnTo>
                  <a:lnTo>
                    <a:pt x="728" y="336"/>
                  </a:lnTo>
                  <a:lnTo>
                    <a:pt x="728" y="335"/>
                  </a:lnTo>
                  <a:lnTo>
                    <a:pt x="728" y="334"/>
                  </a:lnTo>
                  <a:lnTo>
                    <a:pt x="728" y="333"/>
                  </a:lnTo>
                  <a:lnTo>
                    <a:pt x="728" y="332"/>
                  </a:lnTo>
                  <a:lnTo>
                    <a:pt x="728" y="331"/>
                  </a:lnTo>
                  <a:lnTo>
                    <a:pt x="729" y="331"/>
                  </a:lnTo>
                  <a:lnTo>
                    <a:pt x="729" y="330"/>
                  </a:lnTo>
                  <a:lnTo>
                    <a:pt x="729" y="329"/>
                  </a:lnTo>
                  <a:lnTo>
                    <a:pt x="730" y="328"/>
                  </a:lnTo>
                  <a:lnTo>
                    <a:pt x="730" y="327"/>
                  </a:lnTo>
                  <a:lnTo>
                    <a:pt x="730" y="326"/>
                  </a:lnTo>
                  <a:lnTo>
                    <a:pt x="730" y="325"/>
                  </a:lnTo>
                  <a:lnTo>
                    <a:pt x="730" y="326"/>
                  </a:lnTo>
                  <a:lnTo>
                    <a:pt x="730" y="327"/>
                  </a:lnTo>
                  <a:lnTo>
                    <a:pt x="730" y="328"/>
                  </a:lnTo>
                  <a:lnTo>
                    <a:pt x="731" y="329"/>
                  </a:lnTo>
                  <a:close/>
                  <a:moveTo>
                    <a:pt x="728" y="320"/>
                  </a:moveTo>
                  <a:lnTo>
                    <a:pt x="727" y="319"/>
                  </a:lnTo>
                  <a:lnTo>
                    <a:pt x="728" y="319"/>
                  </a:lnTo>
                  <a:lnTo>
                    <a:pt x="728" y="320"/>
                  </a:lnTo>
                  <a:close/>
                  <a:moveTo>
                    <a:pt x="725" y="317"/>
                  </a:moveTo>
                  <a:lnTo>
                    <a:pt x="726" y="318"/>
                  </a:lnTo>
                  <a:lnTo>
                    <a:pt x="727" y="318"/>
                  </a:lnTo>
                  <a:lnTo>
                    <a:pt x="727" y="319"/>
                  </a:lnTo>
                  <a:lnTo>
                    <a:pt x="726" y="318"/>
                  </a:lnTo>
                  <a:lnTo>
                    <a:pt x="725" y="317"/>
                  </a:lnTo>
                  <a:lnTo>
                    <a:pt x="724" y="316"/>
                  </a:lnTo>
                  <a:lnTo>
                    <a:pt x="723" y="315"/>
                  </a:lnTo>
                  <a:lnTo>
                    <a:pt x="723" y="313"/>
                  </a:lnTo>
                  <a:lnTo>
                    <a:pt x="723" y="315"/>
                  </a:lnTo>
                  <a:lnTo>
                    <a:pt x="724" y="316"/>
                  </a:lnTo>
                  <a:lnTo>
                    <a:pt x="725" y="317"/>
                  </a:lnTo>
                  <a:close/>
                  <a:moveTo>
                    <a:pt x="705" y="310"/>
                  </a:moveTo>
                  <a:lnTo>
                    <a:pt x="704" y="310"/>
                  </a:lnTo>
                  <a:lnTo>
                    <a:pt x="704" y="309"/>
                  </a:lnTo>
                  <a:lnTo>
                    <a:pt x="705" y="309"/>
                  </a:lnTo>
                  <a:lnTo>
                    <a:pt x="705" y="310"/>
                  </a:lnTo>
                  <a:close/>
                  <a:moveTo>
                    <a:pt x="707" y="309"/>
                  </a:moveTo>
                  <a:lnTo>
                    <a:pt x="707" y="308"/>
                  </a:lnTo>
                  <a:lnTo>
                    <a:pt x="707" y="309"/>
                  </a:lnTo>
                  <a:close/>
                  <a:moveTo>
                    <a:pt x="734" y="307"/>
                  </a:moveTo>
                  <a:lnTo>
                    <a:pt x="732" y="307"/>
                  </a:lnTo>
                  <a:lnTo>
                    <a:pt x="732" y="306"/>
                  </a:lnTo>
                  <a:lnTo>
                    <a:pt x="735" y="306"/>
                  </a:lnTo>
                  <a:lnTo>
                    <a:pt x="737" y="306"/>
                  </a:lnTo>
                  <a:lnTo>
                    <a:pt x="736" y="306"/>
                  </a:lnTo>
                  <a:lnTo>
                    <a:pt x="736" y="307"/>
                  </a:lnTo>
                  <a:lnTo>
                    <a:pt x="735" y="307"/>
                  </a:lnTo>
                  <a:lnTo>
                    <a:pt x="734" y="307"/>
                  </a:lnTo>
                  <a:close/>
                  <a:moveTo>
                    <a:pt x="751" y="302"/>
                  </a:moveTo>
                  <a:lnTo>
                    <a:pt x="750" y="301"/>
                  </a:lnTo>
                  <a:lnTo>
                    <a:pt x="750" y="300"/>
                  </a:lnTo>
                  <a:lnTo>
                    <a:pt x="751" y="300"/>
                  </a:lnTo>
                  <a:lnTo>
                    <a:pt x="751" y="301"/>
                  </a:lnTo>
                  <a:lnTo>
                    <a:pt x="751" y="302"/>
                  </a:lnTo>
                  <a:close/>
                  <a:moveTo>
                    <a:pt x="744" y="300"/>
                  </a:moveTo>
                  <a:lnTo>
                    <a:pt x="747" y="300"/>
                  </a:lnTo>
                  <a:lnTo>
                    <a:pt x="746" y="300"/>
                  </a:lnTo>
                  <a:lnTo>
                    <a:pt x="746" y="301"/>
                  </a:lnTo>
                  <a:lnTo>
                    <a:pt x="745" y="301"/>
                  </a:lnTo>
                  <a:lnTo>
                    <a:pt x="745" y="300"/>
                  </a:lnTo>
                  <a:lnTo>
                    <a:pt x="744" y="300"/>
                  </a:lnTo>
                  <a:close/>
                  <a:moveTo>
                    <a:pt x="744" y="300"/>
                  </a:moveTo>
                  <a:lnTo>
                    <a:pt x="743" y="300"/>
                  </a:lnTo>
                  <a:lnTo>
                    <a:pt x="743" y="299"/>
                  </a:lnTo>
                  <a:lnTo>
                    <a:pt x="744" y="300"/>
                  </a:lnTo>
                  <a:close/>
                  <a:moveTo>
                    <a:pt x="753" y="296"/>
                  </a:moveTo>
                  <a:lnTo>
                    <a:pt x="752" y="296"/>
                  </a:lnTo>
                  <a:lnTo>
                    <a:pt x="753" y="295"/>
                  </a:lnTo>
                  <a:lnTo>
                    <a:pt x="754" y="296"/>
                  </a:lnTo>
                  <a:lnTo>
                    <a:pt x="753" y="296"/>
                  </a:lnTo>
                  <a:close/>
                  <a:moveTo>
                    <a:pt x="743" y="296"/>
                  </a:moveTo>
                  <a:lnTo>
                    <a:pt x="743" y="295"/>
                  </a:lnTo>
                  <a:lnTo>
                    <a:pt x="743" y="296"/>
                  </a:lnTo>
                  <a:close/>
                  <a:moveTo>
                    <a:pt x="743" y="295"/>
                  </a:moveTo>
                  <a:lnTo>
                    <a:pt x="743" y="294"/>
                  </a:lnTo>
                  <a:lnTo>
                    <a:pt x="743" y="293"/>
                  </a:lnTo>
                  <a:lnTo>
                    <a:pt x="744" y="293"/>
                  </a:lnTo>
                  <a:lnTo>
                    <a:pt x="744" y="292"/>
                  </a:lnTo>
                  <a:lnTo>
                    <a:pt x="745" y="292"/>
                  </a:lnTo>
                  <a:lnTo>
                    <a:pt x="746" y="292"/>
                  </a:lnTo>
                  <a:lnTo>
                    <a:pt x="745" y="293"/>
                  </a:lnTo>
                  <a:lnTo>
                    <a:pt x="744" y="293"/>
                  </a:lnTo>
                  <a:lnTo>
                    <a:pt x="744" y="294"/>
                  </a:lnTo>
                  <a:lnTo>
                    <a:pt x="743" y="295"/>
                  </a:lnTo>
                  <a:close/>
                  <a:moveTo>
                    <a:pt x="727" y="286"/>
                  </a:moveTo>
                  <a:lnTo>
                    <a:pt x="727" y="285"/>
                  </a:lnTo>
                  <a:lnTo>
                    <a:pt x="728" y="285"/>
                  </a:lnTo>
                  <a:lnTo>
                    <a:pt x="727" y="286"/>
                  </a:lnTo>
                  <a:close/>
                  <a:moveTo>
                    <a:pt x="755" y="283"/>
                  </a:moveTo>
                  <a:lnTo>
                    <a:pt x="755" y="282"/>
                  </a:lnTo>
                  <a:lnTo>
                    <a:pt x="755" y="283"/>
                  </a:lnTo>
                  <a:close/>
                  <a:moveTo>
                    <a:pt x="751" y="266"/>
                  </a:moveTo>
                  <a:lnTo>
                    <a:pt x="750" y="266"/>
                  </a:lnTo>
                  <a:lnTo>
                    <a:pt x="751" y="265"/>
                  </a:lnTo>
                  <a:lnTo>
                    <a:pt x="751" y="266"/>
                  </a:lnTo>
                  <a:close/>
                  <a:moveTo>
                    <a:pt x="760" y="258"/>
                  </a:moveTo>
                  <a:lnTo>
                    <a:pt x="761" y="258"/>
                  </a:lnTo>
                  <a:lnTo>
                    <a:pt x="762" y="258"/>
                  </a:lnTo>
                  <a:lnTo>
                    <a:pt x="763" y="258"/>
                  </a:lnTo>
                  <a:lnTo>
                    <a:pt x="763" y="259"/>
                  </a:lnTo>
                  <a:lnTo>
                    <a:pt x="763" y="260"/>
                  </a:lnTo>
                  <a:lnTo>
                    <a:pt x="762" y="261"/>
                  </a:lnTo>
                  <a:lnTo>
                    <a:pt x="761" y="262"/>
                  </a:lnTo>
                  <a:lnTo>
                    <a:pt x="760" y="262"/>
                  </a:lnTo>
                  <a:lnTo>
                    <a:pt x="760" y="260"/>
                  </a:lnTo>
                  <a:lnTo>
                    <a:pt x="760" y="259"/>
                  </a:lnTo>
                  <a:lnTo>
                    <a:pt x="760" y="258"/>
                  </a:lnTo>
                  <a:lnTo>
                    <a:pt x="759" y="258"/>
                  </a:lnTo>
                  <a:lnTo>
                    <a:pt x="760" y="258"/>
                  </a:lnTo>
                  <a:close/>
                  <a:moveTo>
                    <a:pt x="764" y="248"/>
                  </a:moveTo>
                  <a:lnTo>
                    <a:pt x="763" y="248"/>
                  </a:lnTo>
                  <a:lnTo>
                    <a:pt x="763" y="247"/>
                  </a:lnTo>
                  <a:lnTo>
                    <a:pt x="764" y="247"/>
                  </a:lnTo>
                  <a:lnTo>
                    <a:pt x="764" y="248"/>
                  </a:lnTo>
                  <a:close/>
                  <a:moveTo>
                    <a:pt x="763" y="203"/>
                  </a:moveTo>
                  <a:lnTo>
                    <a:pt x="762" y="203"/>
                  </a:lnTo>
                  <a:lnTo>
                    <a:pt x="763" y="203"/>
                  </a:lnTo>
                  <a:close/>
                  <a:moveTo>
                    <a:pt x="764" y="202"/>
                  </a:moveTo>
                  <a:lnTo>
                    <a:pt x="763" y="203"/>
                  </a:lnTo>
                  <a:lnTo>
                    <a:pt x="763" y="202"/>
                  </a:lnTo>
                  <a:lnTo>
                    <a:pt x="763" y="201"/>
                  </a:lnTo>
                  <a:lnTo>
                    <a:pt x="764" y="201"/>
                  </a:lnTo>
                  <a:lnTo>
                    <a:pt x="764" y="202"/>
                  </a:lnTo>
                  <a:close/>
                  <a:moveTo>
                    <a:pt x="729" y="174"/>
                  </a:moveTo>
                  <a:lnTo>
                    <a:pt x="728" y="175"/>
                  </a:lnTo>
                  <a:lnTo>
                    <a:pt x="728" y="174"/>
                  </a:lnTo>
                  <a:lnTo>
                    <a:pt x="729" y="174"/>
                  </a:lnTo>
                  <a:close/>
                  <a:moveTo>
                    <a:pt x="729" y="175"/>
                  </a:moveTo>
                  <a:lnTo>
                    <a:pt x="729" y="174"/>
                  </a:lnTo>
                  <a:lnTo>
                    <a:pt x="729" y="175"/>
                  </a:lnTo>
                  <a:close/>
                  <a:moveTo>
                    <a:pt x="721" y="122"/>
                  </a:moveTo>
                  <a:lnTo>
                    <a:pt x="721" y="121"/>
                  </a:lnTo>
                  <a:lnTo>
                    <a:pt x="721" y="122"/>
                  </a:lnTo>
                  <a:close/>
                  <a:moveTo>
                    <a:pt x="724" y="118"/>
                  </a:moveTo>
                  <a:lnTo>
                    <a:pt x="724" y="117"/>
                  </a:lnTo>
                  <a:lnTo>
                    <a:pt x="724" y="118"/>
                  </a:lnTo>
                  <a:close/>
                  <a:moveTo>
                    <a:pt x="630" y="0"/>
                  </a:moveTo>
                  <a:lnTo>
                    <a:pt x="631" y="0"/>
                  </a:lnTo>
                  <a:lnTo>
                    <a:pt x="632" y="0"/>
                  </a:lnTo>
                  <a:lnTo>
                    <a:pt x="632" y="1"/>
                  </a:lnTo>
                  <a:lnTo>
                    <a:pt x="634" y="1"/>
                  </a:lnTo>
                  <a:lnTo>
                    <a:pt x="635" y="2"/>
                  </a:lnTo>
                  <a:lnTo>
                    <a:pt x="635" y="3"/>
                  </a:lnTo>
                  <a:lnTo>
                    <a:pt x="636" y="4"/>
                  </a:lnTo>
                  <a:lnTo>
                    <a:pt x="637" y="4"/>
                  </a:lnTo>
                  <a:lnTo>
                    <a:pt x="637" y="3"/>
                  </a:lnTo>
                  <a:lnTo>
                    <a:pt x="638" y="3"/>
                  </a:lnTo>
                  <a:lnTo>
                    <a:pt x="639" y="3"/>
                  </a:lnTo>
                  <a:lnTo>
                    <a:pt x="640" y="3"/>
                  </a:lnTo>
                  <a:lnTo>
                    <a:pt x="640" y="4"/>
                  </a:lnTo>
                  <a:lnTo>
                    <a:pt x="641" y="4"/>
                  </a:lnTo>
                  <a:lnTo>
                    <a:pt x="642" y="4"/>
                  </a:lnTo>
                  <a:lnTo>
                    <a:pt x="642" y="5"/>
                  </a:lnTo>
                  <a:lnTo>
                    <a:pt x="643" y="5"/>
                  </a:lnTo>
                  <a:lnTo>
                    <a:pt x="643" y="6"/>
                  </a:lnTo>
                  <a:lnTo>
                    <a:pt x="644" y="6"/>
                  </a:lnTo>
                  <a:lnTo>
                    <a:pt x="645" y="6"/>
                  </a:lnTo>
                  <a:lnTo>
                    <a:pt x="645" y="7"/>
                  </a:lnTo>
                  <a:lnTo>
                    <a:pt x="646" y="7"/>
                  </a:lnTo>
                  <a:lnTo>
                    <a:pt x="646" y="8"/>
                  </a:lnTo>
                  <a:lnTo>
                    <a:pt x="646" y="9"/>
                  </a:lnTo>
                  <a:lnTo>
                    <a:pt x="647" y="9"/>
                  </a:lnTo>
                  <a:lnTo>
                    <a:pt x="647" y="10"/>
                  </a:lnTo>
                  <a:lnTo>
                    <a:pt x="648" y="10"/>
                  </a:lnTo>
                  <a:lnTo>
                    <a:pt x="649" y="10"/>
                  </a:lnTo>
                  <a:lnTo>
                    <a:pt x="649" y="9"/>
                  </a:lnTo>
                  <a:lnTo>
                    <a:pt x="650" y="9"/>
                  </a:lnTo>
                  <a:lnTo>
                    <a:pt x="650" y="8"/>
                  </a:lnTo>
                  <a:lnTo>
                    <a:pt x="651" y="8"/>
                  </a:lnTo>
                  <a:lnTo>
                    <a:pt x="651" y="7"/>
                  </a:lnTo>
                  <a:lnTo>
                    <a:pt x="652" y="7"/>
                  </a:lnTo>
                  <a:lnTo>
                    <a:pt x="653" y="7"/>
                  </a:lnTo>
                  <a:lnTo>
                    <a:pt x="654" y="7"/>
                  </a:lnTo>
                  <a:lnTo>
                    <a:pt x="655" y="7"/>
                  </a:lnTo>
                  <a:lnTo>
                    <a:pt x="655" y="6"/>
                  </a:lnTo>
                  <a:lnTo>
                    <a:pt x="656" y="6"/>
                  </a:lnTo>
                  <a:lnTo>
                    <a:pt x="656" y="7"/>
                  </a:lnTo>
                  <a:lnTo>
                    <a:pt x="657" y="7"/>
                  </a:lnTo>
                  <a:lnTo>
                    <a:pt x="657" y="6"/>
                  </a:lnTo>
                  <a:lnTo>
                    <a:pt x="659" y="6"/>
                  </a:lnTo>
                  <a:lnTo>
                    <a:pt x="660" y="6"/>
                  </a:lnTo>
                  <a:lnTo>
                    <a:pt x="661" y="6"/>
                  </a:lnTo>
                  <a:lnTo>
                    <a:pt x="661" y="5"/>
                  </a:lnTo>
                  <a:lnTo>
                    <a:pt x="662" y="5"/>
                  </a:lnTo>
                  <a:lnTo>
                    <a:pt x="663" y="4"/>
                  </a:lnTo>
                  <a:lnTo>
                    <a:pt x="664" y="4"/>
                  </a:lnTo>
                  <a:lnTo>
                    <a:pt x="664" y="5"/>
                  </a:lnTo>
                  <a:lnTo>
                    <a:pt x="665" y="5"/>
                  </a:lnTo>
                  <a:lnTo>
                    <a:pt x="666" y="5"/>
                  </a:lnTo>
                  <a:lnTo>
                    <a:pt x="667" y="5"/>
                  </a:lnTo>
                  <a:lnTo>
                    <a:pt x="668" y="5"/>
                  </a:lnTo>
                  <a:lnTo>
                    <a:pt x="669" y="5"/>
                  </a:lnTo>
                  <a:lnTo>
                    <a:pt x="669" y="4"/>
                  </a:lnTo>
                  <a:lnTo>
                    <a:pt x="669" y="3"/>
                  </a:lnTo>
                  <a:lnTo>
                    <a:pt x="670" y="3"/>
                  </a:lnTo>
                  <a:lnTo>
                    <a:pt x="671" y="3"/>
                  </a:lnTo>
                  <a:lnTo>
                    <a:pt x="672" y="3"/>
                  </a:lnTo>
                  <a:lnTo>
                    <a:pt x="672" y="2"/>
                  </a:lnTo>
                  <a:lnTo>
                    <a:pt x="673" y="2"/>
                  </a:lnTo>
                  <a:lnTo>
                    <a:pt x="674" y="2"/>
                  </a:lnTo>
                  <a:lnTo>
                    <a:pt x="675" y="2"/>
                  </a:lnTo>
                  <a:lnTo>
                    <a:pt x="676" y="2"/>
                  </a:lnTo>
                  <a:lnTo>
                    <a:pt x="677" y="2"/>
                  </a:lnTo>
                  <a:lnTo>
                    <a:pt x="677" y="3"/>
                  </a:lnTo>
                  <a:lnTo>
                    <a:pt x="678" y="3"/>
                  </a:lnTo>
                  <a:lnTo>
                    <a:pt x="679" y="3"/>
                  </a:lnTo>
                  <a:lnTo>
                    <a:pt x="680" y="3"/>
                  </a:lnTo>
                  <a:lnTo>
                    <a:pt x="681" y="3"/>
                  </a:lnTo>
                  <a:lnTo>
                    <a:pt x="682" y="3"/>
                  </a:lnTo>
                  <a:lnTo>
                    <a:pt x="682" y="2"/>
                  </a:lnTo>
                  <a:lnTo>
                    <a:pt x="684" y="2"/>
                  </a:lnTo>
                  <a:lnTo>
                    <a:pt x="685" y="2"/>
                  </a:lnTo>
                  <a:lnTo>
                    <a:pt x="686" y="2"/>
                  </a:lnTo>
                  <a:lnTo>
                    <a:pt x="686" y="3"/>
                  </a:lnTo>
                  <a:lnTo>
                    <a:pt x="687" y="3"/>
                  </a:lnTo>
                  <a:lnTo>
                    <a:pt x="688" y="3"/>
                  </a:lnTo>
                  <a:lnTo>
                    <a:pt x="688" y="4"/>
                  </a:lnTo>
                  <a:lnTo>
                    <a:pt x="689" y="4"/>
                  </a:lnTo>
                  <a:lnTo>
                    <a:pt x="690" y="4"/>
                  </a:lnTo>
                  <a:lnTo>
                    <a:pt x="691" y="5"/>
                  </a:lnTo>
                  <a:lnTo>
                    <a:pt x="691" y="6"/>
                  </a:lnTo>
                  <a:lnTo>
                    <a:pt x="691" y="7"/>
                  </a:lnTo>
                  <a:lnTo>
                    <a:pt x="691" y="8"/>
                  </a:lnTo>
                  <a:lnTo>
                    <a:pt x="692" y="10"/>
                  </a:lnTo>
                  <a:lnTo>
                    <a:pt x="693" y="11"/>
                  </a:lnTo>
                  <a:lnTo>
                    <a:pt x="693" y="12"/>
                  </a:lnTo>
                  <a:lnTo>
                    <a:pt x="694" y="13"/>
                  </a:lnTo>
                  <a:lnTo>
                    <a:pt x="694" y="15"/>
                  </a:lnTo>
                  <a:lnTo>
                    <a:pt x="695" y="15"/>
                  </a:lnTo>
                  <a:lnTo>
                    <a:pt x="697" y="15"/>
                  </a:lnTo>
                  <a:lnTo>
                    <a:pt x="698" y="15"/>
                  </a:lnTo>
                  <a:lnTo>
                    <a:pt x="699" y="15"/>
                  </a:lnTo>
                  <a:lnTo>
                    <a:pt x="700" y="15"/>
                  </a:lnTo>
                  <a:lnTo>
                    <a:pt x="701" y="15"/>
                  </a:lnTo>
                  <a:lnTo>
                    <a:pt x="702" y="13"/>
                  </a:lnTo>
                  <a:lnTo>
                    <a:pt x="703" y="13"/>
                  </a:lnTo>
                  <a:lnTo>
                    <a:pt x="705" y="13"/>
                  </a:lnTo>
                  <a:lnTo>
                    <a:pt x="706" y="12"/>
                  </a:lnTo>
                  <a:lnTo>
                    <a:pt x="707" y="12"/>
                  </a:lnTo>
                  <a:lnTo>
                    <a:pt x="707" y="13"/>
                  </a:lnTo>
                  <a:lnTo>
                    <a:pt x="707" y="15"/>
                  </a:lnTo>
                  <a:lnTo>
                    <a:pt x="709" y="15"/>
                  </a:lnTo>
                  <a:lnTo>
                    <a:pt x="709" y="16"/>
                  </a:lnTo>
                  <a:lnTo>
                    <a:pt x="710" y="16"/>
                  </a:lnTo>
                  <a:lnTo>
                    <a:pt x="710" y="17"/>
                  </a:lnTo>
                  <a:lnTo>
                    <a:pt x="709" y="17"/>
                  </a:lnTo>
                  <a:lnTo>
                    <a:pt x="707" y="17"/>
                  </a:lnTo>
                  <a:lnTo>
                    <a:pt x="706" y="17"/>
                  </a:lnTo>
                  <a:lnTo>
                    <a:pt x="705" y="17"/>
                  </a:lnTo>
                  <a:lnTo>
                    <a:pt x="705" y="18"/>
                  </a:lnTo>
                  <a:lnTo>
                    <a:pt x="706" y="18"/>
                  </a:lnTo>
                  <a:lnTo>
                    <a:pt x="705" y="17"/>
                  </a:lnTo>
                  <a:lnTo>
                    <a:pt x="706" y="17"/>
                  </a:lnTo>
                  <a:lnTo>
                    <a:pt x="707" y="17"/>
                  </a:lnTo>
                  <a:lnTo>
                    <a:pt x="707" y="18"/>
                  </a:lnTo>
                  <a:lnTo>
                    <a:pt x="709" y="18"/>
                  </a:lnTo>
                  <a:lnTo>
                    <a:pt x="710" y="19"/>
                  </a:lnTo>
                  <a:lnTo>
                    <a:pt x="710" y="20"/>
                  </a:lnTo>
                  <a:lnTo>
                    <a:pt x="711" y="20"/>
                  </a:lnTo>
                  <a:lnTo>
                    <a:pt x="711" y="21"/>
                  </a:lnTo>
                  <a:lnTo>
                    <a:pt x="711" y="20"/>
                  </a:lnTo>
                  <a:lnTo>
                    <a:pt x="710" y="20"/>
                  </a:lnTo>
                  <a:lnTo>
                    <a:pt x="710" y="19"/>
                  </a:lnTo>
                  <a:lnTo>
                    <a:pt x="710" y="18"/>
                  </a:lnTo>
                  <a:lnTo>
                    <a:pt x="711" y="18"/>
                  </a:lnTo>
                  <a:lnTo>
                    <a:pt x="712" y="19"/>
                  </a:lnTo>
                  <a:lnTo>
                    <a:pt x="712" y="20"/>
                  </a:lnTo>
                  <a:lnTo>
                    <a:pt x="713" y="21"/>
                  </a:lnTo>
                  <a:lnTo>
                    <a:pt x="715" y="22"/>
                  </a:lnTo>
                  <a:lnTo>
                    <a:pt x="716" y="22"/>
                  </a:lnTo>
                  <a:lnTo>
                    <a:pt x="718" y="22"/>
                  </a:lnTo>
                  <a:lnTo>
                    <a:pt x="719" y="21"/>
                  </a:lnTo>
                  <a:lnTo>
                    <a:pt x="719" y="20"/>
                  </a:lnTo>
                  <a:lnTo>
                    <a:pt x="719" y="19"/>
                  </a:lnTo>
                  <a:lnTo>
                    <a:pt x="720" y="19"/>
                  </a:lnTo>
                  <a:lnTo>
                    <a:pt x="721" y="20"/>
                  </a:lnTo>
                  <a:lnTo>
                    <a:pt x="721" y="21"/>
                  </a:lnTo>
                  <a:lnTo>
                    <a:pt x="721" y="22"/>
                  </a:lnTo>
                  <a:lnTo>
                    <a:pt x="720" y="22"/>
                  </a:lnTo>
                  <a:lnTo>
                    <a:pt x="720" y="23"/>
                  </a:lnTo>
                  <a:lnTo>
                    <a:pt x="719" y="23"/>
                  </a:lnTo>
                  <a:lnTo>
                    <a:pt x="719" y="24"/>
                  </a:lnTo>
                  <a:lnTo>
                    <a:pt x="718" y="25"/>
                  </a:lnTo>
                  <a:lnTo>
                    <a:pt x="717" y="25"/>
                  </a:lnTo>
                  <a:lnTo>
                    <a:pt x="716" y="25"/>
                  </a:lnTo>
                  <a:lnTo>
                    <a:pt x="716" y="26"/>
                  </a:lnTo>
                  <a:lnTo>
                    <a:pt x="715" y="26"/>
                  </a:lnTo>
                  <a:lnTo>
                    <a:pt x="714" y="26"/>
                  </a:lnTo>
                  <a:lnTo>
                    <a:pt x="713" y="27"/>
                  </a:lnTo>
                  <a:lnTo>
                    <a:pt x="713" y="28"/>
                  </a:lnTo>
                  <a:lnTo>
                    <a:pt x="713" y="29"/>
                  </a:lnTo>
                  <a:lnTo>
                    <a:pt x="712" y="29"/>
                  </a:lnTo>
                  <a:lnTo>
                    <a:pt x="711" y="30"/>
                  </a:lnTo>
                  <a:lnTo>
                    <a:pt x="710" y="30"/>
                  </a:lnTo>
                  <a:lnTo>
                    <a:pt x="710" y="31"/>
                  </a:lnTo>
                  <a:lnTo>
                    <a:pt x="710" y="32"/>
                  </a:lnTo>
                  <a:lnTo>
                    <a:pt x="710" y="33"/>
                  </a:lnTo>
                  <a:lnTo>
                    <a:pt x="710" y="34"/>
                  </a:lnTo>
                  <a:lnTo>
                    <a:pt x="709" y="34"/>
                  </a:lnTo>
                  <a:lnTo>
                    <a:pt x="709" y="35"/>
                  </a:lnTo>
                  <a:lnTo>
                    <a:pt x="710" y="35"/>
                  </a:lnTo>
                  <a:lnTo>
                    <a:pt x="710" y="37"/>
                  </a:lnTo>
                  <a:lnTo>
                    <a:pt x="710" y="38"/>
                  </a:lnTo>
                  <a:lnTo>
                    <a:pt x="710" y="41"/>
                  </a:lnTo>
                  <a:lnTo>
                    <a:pt x="710" y="42"/>
                  </a:lnTo>
                  <a:lnTo>
                    <a:pt x="711" y="43"/>
                  </a:lnTo>
                  <a:lnTo>
                    <a:pt x="710" y="43"/>
                  </a:lnTo>
                  <a:lnTo>
                    <a:pt x="709" y="44"/>
                  </a:lnTo>
                  <a:lnTo>
                    <a:pt x="706" y="44"/>
                  </a:lnTo>
                  <a:lnTo>
                    <a:pt x="707" y="44"/>
                  </a:lnTo>
                  <a:lnTo>
                    <a:pt x="709" y="44"/>
                  </a:lnTo>
                  <a:lnTo>
                    <a:pt x="710" y="44"/>
                  </a:lnTo>
                  <a:lnTo>
                    <a:pt x="711" y="44"/>
                  </a:lnTo>
                  <a:lnTo>
                    <a:pt x="710" y="44"/>
                  </a:lnTo>
                  <a:lnTo>
                    <a:pt x="712" y="45"/>
                  </a:lnTo>
                  <a:lnTo>
                    <a:pt x="713" y="46"/>
                  </a:lnTo>
                  <a:lnTo>
                    <a:pt x="714" y="46"/>
                  </a:lnTo>
                  <a:lnTo>
                    <a:pt x="714" y="47"/>
                  </a:lnTo>
                  <a:lnTo>
                    <a:pt x="715" y="48"/>
                  </a:lnTo>
                  <a:lnTo>
                    <a:pt x="716" y="49"/>
                  </a:lnTo>
                  <a:lnTo>
                    <a:pt x="716" y="50"/>
                  </a:lnTo>
                  <a:lnTo>
                    <a:pt x="716" y="51"/>
                  </a:lnTo>
                  <a:lnTo>
                    <a:pt x="716" y="53"/>
                  </a:lnTo>
                  <a:lnTo>
                    <a:pt x="716" y="54"/>
                  </a:lnTo>
                  <a:lnTo>
                    <a:pt x="716" y="55"/>
                  </a:lnTo>
                  <a:lnTo>
                    <a:pt x="716" y="59"/>
                  </a:lnTo>
                  <a:lnTo>
                    <a:pt x="716" y="60"/>
                  </a:lnTo>
                  <a:lnTo>
                    <a:pt x="717" y="61"/>
                  </a:lnTo>
                  <a:lnTo>
                    <a:pt x="717" y="63"/>
                  </a:lnTo>
                  <a:lnTo>
                    <a:pt x="718" y="65"/>
                  </a:lnTo>
                  <a:lnTo>
                    <a:pt x="718" y="66"/>
                  </a:lnTo>
                  <a:lnTo>
                    <a:pt x="718" y="67"/>
                  </a:lnTo>
                  <a:lnTo>
                    <a:pt x="718" y="68"/>
                  </a:lnTo>
                  <a:lnTo>
                    <a:pt x="718" y="69"/>
                  </a:lnTo>
                  <a:lnTo>
                    <a:pt x="718" y="70"/>
                  </a:lnTo>
                  <a:lnTo>
                    <a:pt x="718" y="71"/>
                  </a:lnTo>
                  <a:lnTo>
                    <a:pt x="719" y="73"/>
                  </a:lnTo>
                  <a:lnTo>
                    <a:pt x="719" y="74"/>
                  </a:lnTo>
                  <a:lnTo>
                    <a:pt x="719" y="75"/>
                  </a:lnTo>
                  <a:lnTo>
                    <a:pt x="719" y="76"/>
                  </a:lnTo>
                  <a:lnTo>
                    <a:pt x="719" y="77"/>
                  </a:lnTo>
                  <a:lnTo>
                    <a:pt x="719" y="78"/>
                  </a:lnTo>
                  <a:lnTo>
                    <a:pt x="718" y="78"/>
                  </a:lnTo>
                  <a:lnTo>
                    <a:pt x="717" y="78"/>
                  </a:lnTo>
                  <a:lnTo>
                    <a:pt x="717" y="79"/>
                  </a:lnTo>
                  <a:lnTo>
                    <a:pt x="716" y="79"/>
                  </a:lnTo>
                  <a:lnTo>
                    <a:pt x="715" y="79"/>
                  </a:lnTo>
                  <a:lnTo>
                    <a:pt x="714" y="79"/>
                  </a:lnTo>
                  <a:lnTo>
                    <a:pt x="714" y="80"/>
                  </a:lnTo>
                  <a:lnTo>
                    <a:pt x="716" y="80"/>
                  </a:lnTo>
                  <a:lnTo>
                    <a:pt x="716" y="79"/>
                  </a:lnTo>
                  <a:lnTo>
                    <a:pt x="717" y="79"/>
                  </a:lnTo>
                  <a:lnTo>
                    <a:pt x="718" y="79"/>
                  </a:lnTo>
                  <a:lnTo>
                    <a:pt x="718" y="78"/>
                  </a:lnTo>
                  <a:lnTo>
                    <a:pt x="719" y="78"/>
                  </a:lnTo>
                  <a:lnTo>
                    <a:pt x="719" y="79"/>
                  </a:lnTo>
                  <a:lnTo>
                    <a:pt x="719" y="80"/>
                  </a:lnTo>
                  <a:lnTo>
                    <a:pt x="719" y="81"/>
                  </a:lnTo>
                  <a:lnTo>
                    <a:pt x="719" y="82"/>
                  </a:lnTo>
                  <a:lnTo>
                    <a:pt x="720" y="83"/>
                  </a:lnTo>
                  <a:lnTo>
                    <a:pt x="721" y="84"/>
                  </a:lnTo>
                  <a:lnTo>
                    <a:pt x="722" y="85"/>
                  </a:lnTo>
                  <a:lnTo>
                    <a:pt x="722" y="86"/>
                  </a:lnTo>
                  <a:lnTo>
                    <a:pt x="723" y="86"/>
                  </a:lnTo>
                  <a:lnTo>
                    <a:pt x="724" y="87"/>
                  </a:lnTo>
                  <a:lnTo>
                    <a:pt x="724" y="88"/>
                  </a:lnTo>
                  <a:lnTo>
                    <a:pt x="724" y="90"/>
                  </a:lnTo>
                  <a:lnTo>
                    <a:pt x="724" y="91"/>
                  </a:lnTo>
                  <a:lnTo>
                    <a:pt x="724" y="94"/>
                  </a:lnTo>
                  <a:lnTo>
                    <a:pt x="724" y="95"/>
                  </a:lnTo>
                  <a:lnTo>
                    <a:pt x="724" y="96"/>
                  </a:lnTo>
                  <a:lnTo>
                    <a:pt x="725" y="96"/>
                  </a:lnTo>
                  <a:lnTo>
                    <a:pt x="725" y="99"/>
                  </a:lnTo>
                  <a:lnTo>
                    <a:pt x="724" y="99"/>
                  </a:lnTo>
                  <a:lnTo>
                    <a:pt x="723" y="98"/>
                  </a:lnTo>
                  <a:lnTo>
                    <a:pt x="722" y="98"/>
                  </a:lnTo>
                  <a:lnTo>
                    <a:pt x="722" y="99"/>
                  </a:lnTo>
                  <a:lnTo>
                    <a:pt x="721" y="99"/>
                  </a:lnTo>
                  <a:lnTo>
                    <a:pt x="720" y="98"/>
                  </a:lnTo>
                  <a:lnTo>
                    <a:pt x="719" y="97"/>
                  </a:lnTo>
                  <a:lnTo>
                    <a:pt x="718" y="98"/>
                  </a:lnTo>
                  <a:lnTo>
                    <a:pt x="717" y="99"/>
                  </a:lnTo>
                  <a:lnTo>
                    <a:pt x="717" y="100"/>
                  </a:lnTo>
                  <a:lnTo>
                    <a:pt x="717" y="101"/>
                  </a:lnTo>
                  <a:lnTo>
                    <a:pt x="718" y="102"/>
                  </a:lnTo>
                  <a:lnTo>
                    <a:pt x="719" y="102"/>
                  </a:lnTo>
                  <a:lnTo>
                    <a:pt x="720" y="102"/>
                  </a:lnTo>
                  <a:lnTo>
                    <a:pt x="719" y="103"/>
                  </a:lnTo>
                  <a:lnTo>
                    <a:pt x="720" y="103"/>
                  </a:lnTo>
                  <a:lnTo>
                    <a:pt x="721" y="103"/>
                  </a:lnTo>
                  <a:lnTo>
                    <a:pt x="721" y="104"/>
                  </a:lnTo>
                  <a:lnTo>
                    <a:pt x="722" y="104"/>
                  </a:lnTo>
                  <a:lnTo>
                    <a:pt x="722" y="103"/>
                  </a:lnTo>
                  <a:lnTo>
                    <a:pt x="721" y="103"/>
                  </a:lnTo>
                  <a:lnTo>
                    <a:pt x="722" y="103"/>
                  </a:lnTo>
                  <a:lnTo>
                    <a:pt x="722" y="102"/>
                  </a:lnTo>
                  <a:lnTo>
                    <a:pt x="721" y="102"/>
                  </a:lnTo>
                  <a:lnTo>
                    <a:pt x="721" y="101"/>
                  </a:lnTo>
                  <a:lnTo>
                    <a:pt x="722" y="101"/>
                  </a:lnTo>
                  <a:lnTo>
                    <a:pt x="723" y="101"/>
                  </a:lnTo>
                  <a:lnTo>
                    <a:pt x="724" y="101"/>
                  </a:lnTo>
                  <a:lnTo>
                    <a:pt x="725" y="102"/>
                  </a:lnTo>
                  <a:lnTo>
                    <a:pt x="724" y="103"/>
                  </a:lnTo>
                  <a:lnTo>
                    <a:pt x="725" y="104"/>
                  </a:lnTo>
                  <a:lnTo>
                    <a:pt x="725" y="105"/>
                  </a:lnTo>
                  <a:lnTo>
                    <a:pt x="726" y="105"/>
                  </a:lnTo>
                  <a:lnTo>
                    <a:pt x="726" y="106"/>
                  </a:lnTo>
                  <a:lnTo>
                    <a:pt x="725" y="107"/>
                  </a:lnTo>
                  <a:lnTo>
                    <a:pt x="725" y="108"/>
                  </a:lnTo>
                  <a:lnTo>
                    <a:pt x="725" y="109"/>
                  </a:lnTo>
                  <a:lnTo>
                    <a:pt x="725" y="110"/>
                  </a:lnTo>
                  <a:lnTo>
                    <a:pt x="725" y="111"/>
                  </a:lnTo>
                  <a:lnTo>
                    <a:pt x="724" y="111"/>
                  </a:lnTo>
                  <a:lnTo>
                    <a:pt x="725" y="111"/>
                  </a:lnTo>
                  <a:lnTo>
                    <a:pt x="724" y="112"/>
                  </a:lnTo>
                  <a:lnTo>
                    <a:pt x="725" y="113"/>
                  </a:lnTo>
                  <a:lnTo>
                    <a:pt x="724" y="113"/>
                  </a:lnTo>
                  <a:lnTo>
                    <a:pt x="724" y="115"/>
                  </a:lnTo>
                  <a:lnTo>
                    <a:pt x="723" y="116"/>
                  </a:lnTo>
                  <a:lnTo>
                    <a:pt x="724" y="117"/>
                  </a:lnTo>
                  <a:lnTo>
                    <a:pt x="723" y="117"/>
                  </a:lnTo>
                  <a:lnTo>
                    <a:pt x="722" y="117"/>
                  </a:lnTo>
                  <a:lnTo>
                    <a:pt x="722" y="118"/>
                  </a:lnTo>
                  <a:lnTo>
                    <a:pt x="721" y="118"/>
                  </a:lnTo>
                  <a:lnTo>
                    <a:pt x="721" y="119"/>
                  </a:lnTo>
                  <a:lnTo>
                    <a:pt x="720" y="118"/>
                  </a:lnTo>
                  <a:lnTo>
                    <a:pt x="720" y="119"/>
                  </a:lnTo>
                  <a:lnTo>
                    <a:pt x="719" y="119"/>
                  </a:lnTo>
                  <a:lnTo>
                    <a:pt x="718" y="118"/>
                  </a:lnTo>
                  <a:lnTo>
                    <a:pt x="717" y="118"/>
                  </a:lnTo>
                  <a:lnTo>
                    <a:pt x="716" y="118"/>
                  </a:lnTo>
                  <a:lnTo>
                    <a:pt x="716" y="119"/>
                  </a:lnTo>
                  <a:lnTo>
                    <a:pt x="717" y="119"/>
                  </a:lnTo>
                  <a:lnTo>
                    <a:pt x="717" y="120"/>
                  </a:lnTo>
                  <a:lnTo>
                    <a:pt x="718" y="121"/>
                  </a:lnTo>
                  <a:lnTo>
                    <a:pt x="719" y="120"/>
                  </a:lnTo>
                  <a:lnTo>
                    <a:pt x="719" y="121"/>
                  </a:lnTo>
                  <a:lnTo>
                    <a:pt x="720" y="121"/>
                  </a:lnTo>
                  <a:lnTo>
                    <a:pt x="720" y="122"/>
                  </a:lnTo>
                  <a:lnTo>
                    <a:pt x="721" y="123"/>
                  </a:lnTo>
                  <a:lnTo>
                    <a:pt x="721" y="124"/>
                  </a:lnTo>
                  <a:lnTo>
                    <a:pt x="722" y="124"/>
                  </a:lnTo>
                  <a:lnTo>
                    <a:pt x="721" y="125"/>
                  </a:lnTo>
                  <a:lnTo>
                    <a:pt x="721" y="126"/>
                  </a:lnTo>
                  <a:lnTo>
                    <a:pt x="721" y="127"/>
                  </a:lnTo>
                  <a:lnTo>
                    <a:pt x="721" y="128"/>
                  </a:lnTo>
                  <a:lnTo>
                    <a:pt x="720" y="128"/>
                  </a:lnTo>
                  <a:lnTo>
                    <a:pt x="719" y="129"/>
                  </a:lnTo>
                  <a:lnTo>
                    <a:pt x="718" y="129"/>
                  </a:lnTo>
                  <a:lnTo>
                    <a:pt x="717" y="129"/>
                  </a:lnTo>
                  <a:lnTo>
                    <a:pt x="716" y="129"/>
                  </a:lnTo>
                  <a:lnTo>
                    <a:pt x="715" y="129"/>
                  </a:lnTo>
                  <a:lnTo>
                    <a:pt x="714" y="129"/>
                  </a:lnTo>
                  <a:lnTo>
                    <a:pt x="713" y="129"/>
                  </a:lnTo>
                  <a:lnTo>
                    <a:pt x="712" y="130"/>
                  </a:lnTo>
                  <a:lnTo>
                    <a:pt x="711" y="130"/>
                  </a:lnTo>
                  <a:lnTo>
                    <a:pt x="710" y="130"/>
                  </a:lnTo>
                  <a:lnTo>
                    <a:pt x="709" y="130"/>
                  </a:lnTo>
                  <a:lnTo>
                    <a:pt x="709" y="131"/>
                  </a:lnTo>
                  <a:lnTo>
                    <a:pt x="707" y="130"/>
                  </a:lnTo>
                  <a:lnTo>
                    <a:pt x="707" y="131"/>
                  </a:lnTo>
                  <a:lnTo>
                    <a:pt x="706" y="131"/>
                  </a:lnTo>
                  <a:lnTo>
                    <a:pt x="706" y="132"/>
                  </a:lnTo>
                  <a:lnTo>
                    <a:pt x="705" y="132"/>
                  </a:lnTo>
                  <a:lnTo>
                    <a:pt x="703" y="132"/>
                  </a:lnTo>
                  <a:lnTo>
                    <a:pt x="703" y="133"/>
                  </a:lnTo>
                  <a:lnTo>
                    <a:pt x="702" y="133"/>
                  </a:lnTo>
                  <a:lnTo>
                    <a:pt x="701" y="134"/>
                  </a:lnTo>
                  <a:lnTo>
                    <a:pt x="700" y="134"/>
                  </a:lnTo>
                  <a:lnTo>
                    <a:pt x="701" y="134"/>
                  </a:lnTo>
                  <a:lnTo>
                    <a:pt x="702" y="134"/>
                  </a:lnTo>
                  <a:lnTo>
                    <a:pt x="702" y="133"/>
                  </a:lnTo>
                  <a:lnTo>
                    <a:pt x="703" y="133"/>
                  </a:lnTo>
                  <a:lnTo>
                    <a:pt x="704" y="133"/>
                  </a:lnTo>
                  <a:lnTo>
                    <a:pt x="705" y="133"/>
                  </a:lnTo>
                  <a:lnTo>
                    <a:pt x="706" y="133"/>
                  </a:lnTo>
                  <a:lnTo>
                    <a:pt x="706" y="134"/>
                  </a:lnTo>
                  <a:lnTo>
                    <a:pt x="707" y="135"/>
                  </a:lnTo>
                  <a:lnTo>
                    <a:pt x="707" y="136"/>
                  </a:lnTo>
                  <a:lnTo>
                    <a:pt x="709" y="137"/>
                  </a:lnTo>
                  <a:lnTo>
                    <a:pt x="709" y="138"/>
                  </a:lnTo>
                  <a:lnTo>
                    <a:pt x="710" y="140"/>
                  </a:lnTo>
                  <a:lnTo>
                    <a:pt x="711" y="140"/>
                  </a:lnTo>
                  <a:lnTo>
                    <a:pt x="712" y="141"/>
                  </a:lnTo>
                  <a:lnTo>
                    <a:pt x="712" y="142"/>
                  </a:lnTo>
                  <a:lnTo>
                    <a:pt x="711" y="142"/>
                  </a:lnTo>
                  <a:lnTo>
                    <a:pt x="711" y="143"/>
                  </a:lnTo>
                  <a:lnTo>
                    <a:pt x="712" y="144"/>
                  </a:lnTo>
                  <a:lnTo>
                    <a:pt x="712" y="143"/>
                  </a:lnTo>
                  <a:lnTo>
                    <a:pt x="712" y="142"/>
                  </a:lnTo>
                  <a:lnTo>
                    <a:pt x="713" y="142"/>
                  </a:lnTo>
                  <a:lnTo>
                    <a:pt x="713" y="143"/>
                  </a:lnTo>
                  <a:lnTo>
                    <a:pt x="714" y="143"/>
                  </a:lnTo>
                  <a:lnTo>
                    <a:pt x="713" y="142"/>
                  </a:lnTo>
                  <a:lnTo>
                    <a:pt x="713" y="141"/>
                  </a:lnTo>
                  <a:lnTo>
                    <a:pt x="714" y="141"/>
                  </a:lnTo>
                  <a:lnTo>
                    <a:pt x="715" y="141"/>
                  </a:lnTo>
                  <a:lnTo>
                    <a:pt x="716" y="141"/>
                  </a:lnTo>
                  <a:lnTo>
                    <a:pt x="716" y="140"/>
                  </a:lnTo>
                  <a:lnTo>
                    <a:pt x="716" y="138"/>
                  </a:lnTo>
                  <a:lnTo>
                    <a:pt x="717" y="138"/>
                  </a:lnTo>
                  <a:lnTo>
                    <a:pt x="717" y="140"/>
                  </a:lnTo>
                  <a:lnTo>
                    <a:pt x="718" y="141"/>
                  </a:lnTo>
                  <a:lnTo>
                    <a:pt x="719" y="142"/>
                  </a:lnTo>
                  <a:lnTo>
                    <a:pt x="718" y="142"/>
                  </a:lnTo>
                  <a:lnTo>
                    <a:pt x="718" y="144"/>
                  </a:lnTo>
                  <a:lnTo>
                    <a:pt x="717" y="144"/>
                  </a:lnTo>
                  <a:lnTo>
                    <a:pt x="717" y="145"/>
                  </a:lnTo>
                  <a:lnTo>
                    <a:pt x="718" y="146"/>
                  </a:lnTo>
                  <a:lnTo>
                    <a:pt x="719" y="146"/>
                  </a:lnTo>
                  <a:lnTo>
                    <a:pt x="719" y="147"/>
                  </a:lnTo>
                  <a:lnTo>
                    <a:pt x="720" y="148"/>
                  </a:lnTo>
                  <a:lnTo>
                    <a:pt x="719" y="148"/>
                  </a:lnTo>
                  <a:lnTo>
                    <a:pt x="720" y="149"/>
                  </a:lnTo>
                  <a:lnTo>
                    <a:pt x="720" y="150"/>
                  </a:lnTo>
                  <a:lnTo>
                    <a:pt x="720" y="151"/>
                  </a:lnTo>
                  <a:lnTo>
                    <a:pt x="721" y="151"/>
                  </a:lnTo>
                  <a:lnTo>
                    <a:pt x="721" y="150"/>
                  </a:lnTo>
                  <a:lnTo>
                    <a:pt x="722" y="150"/>
                  </a:lnTo>
                  <a:lnTo>
                    <a:pt x="722" y="151"/>
                  </a:lnTo>
                  <a:lnTo>
                    <a:pt x="722" y="150"/>
                  </a:lnTo>
                  <a:lnTo>
                    <a:pt x="722" y="149"/>
                  </a:lnTo>
                  <a:lnTo>
                    <a:pt x="723" y="149"/>
                  </a:lnTo>
                  <a:lnTo>
                    <a:pt x="724" y="148"/>
                  </a:lnTo>
                  <a:lnTo>
                    <a:pt x="723" y="148"/>
                  </a:lnTo>
                  <a:lnTo>
                    <a:pt x="723" y="147"/>
                  </a:lnTo>
                  <a:lnTo>
                    <a:pt x="722" y="146"/>
                  </a:lnTo>
                  <a:lnTo>
                    <a:pt x="722" y="145"/>
                  </a:lnTo>
                  <a:lnTo>
                    <a:pt x="723" y="144"/>
                  </a:lnTo>
                  <a:lnTo>
                    <a:pt x="722" y="144"/>
                  </a:lnTo>
                  <a:lnTo>
                    <a:pt x="722" y="143"/>
                  </a:lnTo>
                  <a:lnTo>
                    <a:pt x="723" y="142"/>
                  </a:lnTo>
                  <a:lnTo>
                    <a:pt x="723" y="141"/>
                  </a:lnTo>
                  <a:lnTo>
                    <a:pt x="724" y="141"/>
                  </a:lnTo>
                  <a:lnTo>
                    <a:pt x="725" y="142"/>
                  </a:lnTo>
                  <a:lnTo>
                    <a:pt x="725" y="141"/>
                  </a:lnTo>
                  <a:lnTo>
                    <a:pt x="726" y="141"/>
                  </a:lnTo>
                  <a:lnTo>
                    <a:pt x="727" y="140"/>
                  </a:lnTo>
                  <a:lnTo>
                    <a:pt x="727" y="138"/>
                  </a:lnTo>
                  <a:lnTo>
                    <a:pt x="728" y="137"/>
                  </a:lnTo>
                  <a:lnTo>
                    <a:pt x="729" y="137"/>
                  </a:lnTo>
                  <a:lnTo>
                    <a:pt x="730" y="137"/>
                  </a:lnTo>
                  <a:lnTo>
                    <a:pt x="730" y="136"/>
                  </a:lnTo>
                  <a:lnTo>
                    <a:pt x="731" y="136"/>
                  </a:lnTo>
                  <a:lnTo>
                    <a:pt x="732" y="137"/>
                  </a:lnTo>
                  <a:lnTo>
                    <a:pt x="734" y="138"/>
                  </a:lnTo>
                  <a:lnTo>
                    <a:pt x="735" y="138"/>
                  </a:lnTo>
                  <a:lnTo>
                    <a:pt x="736" y="137"/>
                  </a:lnTo>
                  <a:lnTo>
                    <a:pt x="737" y="136"/>
                  </a:lnTo>
                  <a:lnTo>
                    <a:pt x="737" y="135"/>
                  </a:lnTo>
                  <a:lnTo>
                    <a:pt x="738" y="135"/>
                  </a:lnTo>
                  <a:lnTo>
                    <a:pt x="739" y="136"/>
                  </a:lnTo>
                  <a:lnTo>
                    <a:pt x="740" y="136"/>
                  </a:lnTo>
                  <a:lnTo>
                    <a:pt x="740" y="138"/>
                  </a:lnTo>
                  <a:lnTo>
                    <a:pt x="741" y="138"/>
                  </a:lnTo>
                  <a:lnTo>
                    <a:pt x="742" y="138"/>
                  </a:lnTo>
                  <a:lnTo>
                    <a:pt x="742" y="140"/>
                  </a:lnTo>
                  <a:lnTo>
                    <a:pt x="741" y="141"/>
                  </a:lnTo>
                  <a:lnTo>
                    <a:pt x="741" y="142"/>
                  </a:lnTo>
                  <a:lnTo>
                    <a:pt x="741" y="143"/>
                  </a:lnTo>
                  <a:lnTo>
                    <a:pt x="741" y="145"/>
                  </a:lnTo>
                  <a:lnTo>
                    <a:pt x="741" y="146"/>
                  </a:lnTo>
                  <a:lnTo>
                    <a:pt x="741" y="147"/>
                  </a:lnTo>
                  <a:lnTo>
                    <a:pt x="741" y="148"/>
                  </a:lnTo>
                  <a:lnTo>
                    <a:pt x="741" y="149"/>
                  </a:lnTo>
                  <a:lnTo>
                    <a:pt x="742" y="149"/>
                  </a:lnTo>
                  <a:lnTo>
                    <a:pt x="743" y="150"/>
                  </a:lnTo>
                  <a:lnTo>
                    <a:pt x="743" y="151"/>
                  </a:lnTo>
                  <a:lnTo>
                    <a:pt x="744" y="151"/>
                  </a:lnTo>
                  <a:lnTo>
                    <a:pt x="745" y="151"/>
                  </a:lnTo>
                  <a:lnTo>
                    <a:pt x="745" y="152"/>
                  </a:lnTo>
                  <a:lnTo>
                    <a:pt x="745" y="153"/>
                  </a:lnTo>
                  <a:lnTo>
                    <a:pt x="745" y="154"/>
                  </a:lnTo>
                  <a:lnTo>
                    <a:pt x="745" y="155"/>
                  </a:lnTo>
                  <a:lnTo>
                    <a:pt x="744" y="156"/>
                  </a:lnTo>
                  <a:lnTo>
                    <a:pt x="744" y="157"/>
                  </a:lnTo>
                  <a:lnTo>
                    <a:pt x="744" y="158"/>
                  </a:lnTo>
                  <a:lnTo>
                    <a:pt x="744" y="159"/>
                  </a:lnTo>
                  <a:lnTo>
                    <a:pt x="744" y="160"/>
                  </a:lnTo>
                  <a:lnTo>
                    <a:pt x="744" y="161"/>
                  </a:lnTo>
                  <a:lnTo>
                    <a:pt x="744" y="162"/>
                  </a:lnTo>
                  <a:lnTo>
                    <a:pt x="743" y="163"/>
                  </a:lnTo>
                  <a:lnTo>
                    <a:pt x="742" y="163"/>
                  </a:lnTo>
                  <a:lnTo>
                    <a:pt x="742" y="165"/>
                  </a:lnTo>
                  <a:lnTo>
                    <a:pt x="741" y="165"/>
                  </a:lnTo>
                  <a:lnTo>
                    <a:pt x="740" y="166"/>
                  </a:lnTo>
                  <a:lnTo>
                    <a:pt x="739" y="166"/>
                  </a:lnTo>
                  <a:lnTo>
                    <a:pt x="738" y="167"/>
                  </a:lnTo>
                  <a:lnTo>
                    <a:pt x="738" y="168"/>
                  </a:lnTo>
                  <a:lnTo>
                    <a:pt x="737" y="169"/>
                  </a:lnTo>
                  <a:lnTo>
                    <a:pt x="735" y="170"/>
                  </a:lnTo>
                  <a:lnTo>
                    <a:pt x="735" y="171"/>
                  </a:lnTo>
                  <a:lnTo>
                    <a:pt x="734" y="172"/>
                  </a:lnTo>
                  <a:lnTo>
                    <a:pt x="732" y="172"/>
                  </a:lnTo>
                  <a:lnTo>
                    <a:pt x="731" y="172"/>
                  </a:lnTo>
                  <a:lnTo>
                    <a:pt x="731" y="171"/>
                  </a:lnTo>
                  <a:lnTo>
                    <a:pt x="730" y="170"/>
                  </a:lnTo>
                  <a:lnTo>
                    <a:pt x="730" y="169"/>
                  </a:lnTo>
                  <a:lnTo>
                    <a:pt x="729" y="168"/>
                  </a:lnTo>
                  <a:lnTo>
                    <a:pt x="729" y="167"/>
                  </a:lnTo>
                  <a:lnTo>
                    <a:pt x="728" y="167"/>
                  </a:lnTo>
                  <a:lnTo>
                    <a:pt x="728" y="166"/>
                  </a:lnTo>
                  <a:lnTo>
                    <a:pt x="727" y="165"/>
                  </a:lnTo>
                  <a:lnTo>
                    <a:pt x="727" y="163"/>
                  </a:lnTo>
                  <a:lnTo>
                    <a:pt x="726" y="162"/>
                  </a:lnTo>
                  <a:lnTo>
                    <a:pt x="726" y="161"/>
                  </a:lnTo>
                  <a:lnTo>
                    <a:pt x="725" y="161"/>
                  </a:lnTo>
                  <a:lnTo>
                    <a:pt x="724" y="161"/>
                  </a:lnTo>
                  <a:lnTo>
                    <a:pt x="724" y="162"/>
                  </a:lnTo>
                  <a:lnTo>
                    <a:pt x="725" y="162"/>
                  </a:lnTo>
                  <a:lnTo>
                    <a:pt x="725" y="163"/>
                  </a:lnTo>
                  <a:lnTo>
                    <a:pt x="726" y="165"/>
                  </a:lnTo>
                  <a:lnTo>
                    <a:pt x="726" y="166"/>
                  </a:lnTo>
                  <a:lnTo>
                    <a:pt x="725" y="167"/>
                  </a:lnTo>
                  <a:lnTo>
                    <a:pt x="726" y="167"/>
                  </a:lnTo>
                  <a:lnTo>
                    <a:pt x="726" y="168"/>
                  </a:lnTo>
                  <a:lnTo>
                    <a:pt x="726" y="170"/>
                  </a:lnTo>
                  <a:lnTo>
                    <a:pt x="728" y="172"/>
                  </a:lnTo>
                  <a:lnTo>
                    <a:pt x="728" y="173"/>
                  </a:lnTo>
                  <a:lnTo>
                    <a:pt x="727" y="173"/>
                  </a:lnTo>
                  <a:lnTo>
                    <a:pt x="727" y="174"/>
                  </a:lnTo>
                  <a:lnTo>
                    <a:pt x="727" y="175"/>
                  </a:lnTo>
                  <a:lnTo>
                    <a:pt x="726" y="176"/>
                  </a:lnTo>
                  <a:lnTo>
                    <a:pt x="726" y="177"/>
                  </a:lnTo>
                  <a:lnTo>
                    <a:pt x="726" y="178"/>
                  </a:lnTo>
                  <a:lnTo>
                    <a:pt x="726" y="179"/>
                  </a:lnTo>
                  <a:lnTo>
                    <a:pt x="726" y="180"/>
                  </a:lnTo>
                  <a:lnTo>
                    <a:pt x="726" y="181"/>
                  </a:lnTo>
                  <a:lnTo>
                    <a:pt x="727" y="183"/>
                  </a:lnTo>
                  <a:lnTo>
                    <a:pt x="728" y="183"/>
                  </a:lnTo>
                  <a:lnTo>
                    <a:pt x="728" y="185"/>
                  </a:lnTo>
                  <a:lnTo>
                    <a:pt x="729" y="185"/>
                  </a:lnTo>
                  <a:lnTo>
                    <a:pt x="729" y="186"/>
                  </a:lnTo>
                  <a:lnTo>
                    <a:pt x="730" y="186"/>
                  </a:lnTo>
                  <a:lnTo>
                    <a:pt x="731" y="187"/>
                  </a:lnTo>
                  <a:lnTo>
                    <a:pt x="730" y="187"/>
                  </a:lnTo>
                  <a:lnTo>
                    <a:pt x="729" y="187"/>
                  </a:lnTo>
                  <a:lnTo>
                    <a:pt x="728" y="186"/>
                  </a:lnTo>
                  <a:lnTo>
                    <a:pt x="727" y="186"/>
                  </a:lnTo>
                  <a:lnTo>
                    <a:pt x="726" y="186"/>
                  </a:lnTo>
                  <a:lnTo>
                    <a:pt x="725" y="186"/>
                  </a:lnTo>
                  <a:lnTo>
                    <a:pt x="725" y="187"/>
                  </a:lnTo>
                  <a:lnTo>
                    <a:pt x="725" y="188"/>
                  </a:lnTo>
                  <a:lnTo>
                    <a:pt x="725" y="190"/>
                  </a:lnTo>
                  <a:lnTo>
                    <a:pt x="726" y="191"/>
                  </a:lnTo>
                  <a:lnTo>
                    <a:pt x="727" y="188"/>
                  </a:lnTo>
                  <a:lnTo>
                    <a:pt x="728" y="188"/>
                  </a:lnTo>
                  <a:lnTo>
                    <a:pt x="730" y="188"/>
                  </a:lnTo>
                  <a:lnTo>
                    <a:pt x="731" y="190"/>
                  </a:lnTo>
                  <a:lnTo>
                    <a:pt x="731" y="191"/>
                  </a:lnTo>
                  <a:lnTo>
                    <a:pt x="730" y="191"/>
                  </a:lnTo>
                  <a:lnTo>
                    <a:pt x="730" y="192"/>
                  </a:lnTo>
                  <a:lnTo>
                    <a:pt x="729" y="192"/>
                  </a:lnTo>
                  <a:lnTo>
                    <a:pt x="728" y="192"/>
                  </a:lnTo>
                  <a:lnTo>
                    <a:pt x="728" y="193"/>
                  </a:lnTo>
                  <a:lnTo>
                    <a:pt x="726" y="194"/>
                  </a:lnTo>
                  <a:lnTo>
                    <a:pt x="725" y="194"/>
                  </a:lnTo>
                  <a:lnTo>
                    <a:pt x="725" y="195"/>
                  </a:lnTo>
                  <a:lnTo>
                    <a:pt x="725" y="196"/>
                  </a:lnTo>
                  <a:lnTo>
                    <a:pt x="724" y="197"/>
                  </a:lnTo>
                  <a:lnTo>
                    <a:pt x="723" y="197"/>
                  </a:lnTo>
                  <a:lnTo>
                    <a:pt x="724" y="198"/>
                  </a:lnTo>
                  <a:lnTo>
                    <a:pt x="725" y="198"/>
                  </a:lnTo>
                  <a:lnTo>
                    <a:pt x="725" y="197"/>
                  </a:lnTo>
                  <a:lnTo>
                    <a:pt x="727" y="197"/>
                  </a:lnTo>
                  <a:lnTo>
                    <a:pt x="727" y="198"/>
                  </a:lnTo>
                  <a:lnTo>
                    <a:pt x="728" y="198"/>
                  </a:lnTo>
                  <a:lnTo>
                    <a:pt x="728" y="199"/>
                  </a:lnTo>
                  <a:lnTo>
                    <a:pt x="727" y="199"/>
                  </a:lnTo>
                  <a:lnTo>
                    <a:pt x="726" y="200"/>
                  </a:lnTo>
                  <a:lnTo>
                    <a:pt x="726" y="201"/>
                  </a:lnTo>
                  <a:lnTo>
                    <a:pt x="725" y="202"/>
                  </a:lnTo>
                  <a:lnTo>
                    <a:pt x="725" y="203"/>
                  </a:lnTo>
                  <a:lnTo>
                    <a:pt x="724" y="204"/>
                  </a:lnTo>
                  <a:lnTo>
                    <a:pt x="724" y="205"/>
                  </a:lnTo>
                  <a:lnTo>
                    <a:pt x="724" y="207"/>
                  </a:lnTo>
                  <a:lnTo>
                    <a:pt x="726" y="207"/>
                  </a:lnTo>
                  <a:lnTo>
                    <a:pt x="728" y="207"/>
                  </a:lnTo>
                  <a:lnTo>
                    <a:pt x="728" y="206"/>
                  </a:lnTo>
                  <a:lnTo>
                    <a:pt x="729" y="206"/>
                  </a:lnTo>
                  <a:lnTo>
                    <a:pt x="731" y="205"/>
                  </a:lnTo>
                  <a:lnTo>
                    <a:pt x="731" y="204"/>
                  </a:lnTo>
                  <a:lnTo>
                    <a:pt x="731" y="203"/>
                  </a:lnTo>
                  <a:lnTo>
                    <a:pt x="731" y="202"/>
                  </a:lnTo>
                  <a:lnTo>
                    <a:pt x="730" y="201"/>
                  </a:lnTo>
                  <a:lnTo>
                    <a:pt x="731" y="201"/>
                  </a:lnTo>
                  <a:lnTo>
                    <a:pt x="732" y="200"/>
                  </a:lnTo>
                  <a:lnTo>
                    <a:pt x="732" y="199"/>
                  </a:lnTo>
                  <a:lnTo>
                    <a:pt x="734" y="199"/>
                  </a:lnTo>
                  <a:lnTo>
                    <a:pt x="734" y="198"/>
                  </a:lnTo>
                  <a:lnTo>
                    <a:pt x="732" y="198"/>
                  </a:lnTo>
                  <a:lnTo>
                    <a:pt x="732" y="196"/>
                  </a:lnTo>
                  <a:lnTo>
                    <a:pt x="732" y="195"/>
                  </a:lnTo>
                  <a:lnTo>
                    <a:pt x="731" y="194"/>
                  </a:lnTo>
                  <a:lnTo>
                    <a:pt x="732" y="194"/>
                  </a:lnTo>
                  <a:lnTo>
                    <a:pt x="734" y="193"/>
                  </a:lnTo>
                  <a:lnTo>
                    <a:pt x="734" y="192"/>
                  </a:lnTo>
                  <a:lnTo>
                    <a:pt x="734" y="191"/>
                  </a:lnTo>
                  <a:lnTo>
                    <a:pt x="734" y="188"/>
                  </a:lnTo>
                  <a:lnTo>
                    <a:pt x="734" y="187"/>
                  </a:lnTo>
                  <a:lnTo>
                    <a:pt x="734" y="186"/>
                  </a:lnTo>
                  <a:lnTo>
                    <a:pt x="732" y="185"/>
                  </a:lnTo>
                  <a:lnTo>
                    <a:pt x="735" y="184"/>
                  </a:lnTo>
                  <a:lnTo>
                    <a:pt x="736" y="184"/>
                  </a:lnTo>
                  <a:lnTo>
                    <a:pt x="736" y="183"/>
                  </a:lnTo>
                  <a:lnTo>
                    <a:pt x="738" y="183"/>
                  </a:lnTo>
                  <a:lnTo>
                    <a:pt x="739" y="182"/>
                  </a:lnTo>
                  <a:lnTo>
                    <a:pt x="740" y="182"/>
                  </a:lnTo>
                  <a:lnTo>
                    <a:pt x="741" y="182"/>
                  </a:lnTo>
                  <a:lnTo>
                    <a:pt x="742" y="182"/>
                  </a:lnTo>
                  <a:lnTo>
                    <a:pt x="744" y="182"/>
                  </a:lnTo>
                  <a:lnTo>
                    <a:pt x="744" y="181"/>
                  </a:lnTo>
                  <a:lnTo>
                    <a:pt x="745" y="181"/>
                  </a:lnTo>
                  <a:lnTo>
                    <a:pt x="746" y="181"/>
                  </a:lnTo>
                  <a:lnTo>
                    <a:pt x="746" y="180"/>
                  </a:lnTo>
                  <a:lnTo>
                    <a:pt x="747" y="180"/>
                  </a:lnTo>
                  <a:lnTo>
                    <a:pt x="748" y="179"/>
                  </a:lnTo>
                  <a:lnTo>
                    <a:pt x="748" y="178"/>
                  </a:lnTo>
                  <a:lnTo>
                    <a:pt x="750" y="178"/>
                  </a:lnTo>
                  <a:lnTo>
                    <a:pt x="751" y="178"/>
                  </a:lnTo>
                  <a:lnTo>
                    <a:pt x="752" y="178"/>
                  </a:lnTo>
                  <a:lnTo>
                    <a:pt x="753" y="178"/>
                  </a:lnTo>
                  <a:lnTo>
                    <a:pt x="754" y="178"/>
                  </a:lnTo>
                  <a:lnTo>
                    <a:pt x="755" y="178"/>
                  </a:lnTo>
                  <a:lnTo>
                    <a:pt x="756" y="177"/>
                  </a:lnTo>
                  <a:lnTo>
                    <a:pt x="757" y="177"/>
                  </a:lnTo>
                  <a:lnTo>
                    <a:pt x="757" y="176"/>
                  </a:lnTo>
                  <a:lnTo>
                    <a:pt x="759" y="176"/>
                  </a:lnTo>
                  <a:lnTo>
                    <a:pt x="759" y="177"/>
                  </a:lnTo>
                  <a:lnTo>
                    <a:pt x="759" y="178"/>
                  </a:lnTo>
                  <a:lnTo>
                    <a:pt x="760" y="179"/>
                  </a:lnTo>
                  <a:lnTo>
                    <a:pt x="760" y="180"/>
                  </a:lnTo>
                  <a:lnTo>
                    <a:pt x="760" y="181"/>
                  </a:lnTo>
                  <a:lnTo>
                    <a:pt x="761" y="181"/>
                  </a:lnTo>
                  <a:lnTo>
                    <a:pt x="761" y="182"/>
                  </a:lnTo>
                  <a:lnTo>
                    <a:pt x="761" y="183"/>
                  </a:lnTo>
                  <a:lnTo>
                    <a:pt x="762" y="184"/>
                  </a:lnTo>
                  <a:lnTo>
                    <a:pt x="762" y="185"/>
                  </a:lnTo>
                  <a:lnTo>
                    <a:pt x="762" y="186"/>
                  </a:lnTo>
                  <a:lnTo>
                    <a:pt x="762" y="187"/>
                  </a:lnTo>
                  <a:lnTo>
                    <a:pt x="763" y="188"/>
                  </a:lnTo>
                  <a:lnTo>
                    <a:pt x="763" y="190"/>
                  </a:lnTo>
                  <a:lnTo>
                    <a:pt x="763" y="192"/>
                  </a:lnTo>
                  <a:lnTo>
                    <a:pt x="763" y="194"/>
                  </a:lnTo>
                  <a:lnTo>
                    <a:pt x="762" y="194"/>
                  </a:lnTo>
                  <a:lnTo>
                    <a:pt x="763" y="195"/>
                  </a:lnTo>
                  <a:lnTo>
                    <a:pt x="762" y="195"/>
                  </a:lnTo>
                  <a:lnTo>
                    <a:pt x="761" y="196"/>
                  </a:lnTo>
                  <a:lnTo>
                    <a:pt x="761" y="197"/>
                  </a:lnTo>
                  <a:lnTo>
                    <a:pt x="761" y="198"/>
                  </a:lnTo>
                  <a:lnTo>
                    <a:pt x="760" y="198"/>
                  </a:lnTo>
                  <a:lnTo>
                    <a:pt x="759" y="198"/>
                  </a:lnTo>
                  <a:lnTo>
                    <a:pt x="757" y="198"/>
                  </a:lnTo>
                  <a:lnTo>
                    <a:pt x="757" y="197"/>
                  </a:lnTo>
                  <a:lnTo>
                    <a:pt x="757" y="198"/>
                  </a:lnTo>
                  <a:lnTo>
                    <a:pt x="756" y="198"/>
                  </a:lnTo>
                  <a:lnTo>
                    <a:pt x="756" y="197"/>
                  </a:lnTo>
                  <a:lnTo>
                    <a:pt x="755" y="197"/>
                  </a:lnTo>
                  <a:lnTo>
                    <a:pt x="754" y="198"/>
                  </a:lnTo>
                  <a:lnTo>
                    <a:pt x="753" y="199"/>
                  </a:lnTo>
                  <a:lnTo>
                    <a:pt x="753" y="200"/>
                  </a:lnTo>
                  <a:lnTo>
                    <a:pt x="752" y="201"/>
                  </a:lnTo>
                  <a:lnTo>
                    <a:pt x="751" y="202"/>
                  </a:lnTo>
                  <a:lnTo>
                    <a:pt x="750" y="203"/>
                  </a:lnTo>
                  <a:lnTo>
                    <a:pt x="749" y="203"/>
                  </a:lnTo>
                  <a:lnTo>
                    <a:pt x="749" y="204"/>
                  </a:lnTo>
                  <a:lnTo>
                    <a:pt x="750" y="205"/>
                  </a:lnTo>
                  <a:lnTo>
                    <a:pt x="751" y="204"/>
                  </a:lnTo>
                  <a:lnTo>
                    <a:pt x="752" y="205"/>
                  </a:lnTo>
                  <a:lnTo>
                    <a:pt x="753" y="204"/>
                  </a:lnTo>
                  <a:lnTo>
                    <a:pt x="754" y="204"/>
                  </a:lnTo>
                  <a:lnTo>
                    <a:pt x="755" y="202"/>
                  </a:lnTo>
                  <a:lnTo>
                    <a:pt x="755" y="201"/>
                  </a:lnTo>
                  <a:lnTo>
                    <a:pt x="756" y="201"/>
                  </a:lnTo>
                  <a:lnTo>
                    <a:pt x="756" y="200"/>
                  </a:lnTo>
                  <a:lnTo>
                    <a:pt x="757" y="200"/>
                  </a:lnTo>
                  <a:lnTo>
                    <a:pt x="756" y="200"/>
                  </a:lnTo>
                  <a:lnTo>
                    <a:pt x="756" y="199"/>
                  </a:lnTo>
                  <a:lnTo>
                    <a:pt x="757" y="198"/>
                  </a:lnTo>
                  <a:lnTo>
                    <a:pt x="757" y="199"/>
                  </a:lnTo>
                  <a:lnTo>
                    <a:pt x="759" y="198"/>
                  </a:lnTo>
                  <a:lnTo>
                    <a:pt x="759" y="199"/>
                  </a:lnTo>
                  <a:lnTo>
                    <a:pt x="760" y="199"/>
                  </a:lnTo>
                  <a:lnTo>
                    <a:pt x="760" y="198"/>
                  </a:lnTo>
                  <a:lnTo>
                    <a:pt x="761" y="198"/>
                  </a:lnTo>
                  <a:lnTo>
                    <a:pt x="761" y="199"/>
                  </a:lnTo>
                  <a:lnTo>
                    <a:pt x="762" y="199"/>
                  </a:lnTo>
                  <a:lnTo>
                    <a:pt x="762" y="200"/>
                  </a:lnTo>
                  <a:lnTo>
                    <a:pt x="762" y="201"/>
                  </a:lnTo>
                  <a:lnTo>
                    <a:pt x="762" y="202"/>
                  </a:lnTo>
                  <a:lnTo>
                    <a:pt x="762" y="203"/>
                  </a:lnTo>
                  <a:lnTo>
                    <a:pt x="762" y="204"/>
                  </a:lnTo>
                  <a:lnTo>
                    <a:pt x="762" y="205"/>
                  </a:lnTo>
                  <a:lnTo>
                    <a:pt x="762" y="206"/>
                  </a:lnTo>
                  <a:lnTo>
                    <a:pt x="761" y="207"/>
                  </a:lnTo>
                  <a:lnTo>
                    <a:pt x="761" y="208"/>
                  </a:lnTo>
                  <a:lnTo>
                    <a:pt x="761" y="210"/>
                  </a:lnTo>
                  <a:lnTo>
                    <a:pt x="761" y="211"/>
                  </a:lnTo>
                  <a:lnTo>
                    <a:pt x="760" y="213"/>
                  </a:lnTo>
                  <a:lnTo>
                    <a:pt x="759" y="213"/>
                  </a:lnTo>
                  <a:lnTo>
                    <a:pt x="757" y="215"/>
                  </a:lnTo>
                  <a:lnTo>
                    <a:pt x="756" y="216"/>
                  </a:lnTo>
                  <a:lnTo>
                    <a:pt x="756" y="217"/>
                  </a:lnTo>
                  <a:lnTo>
                    <a:pt x="756" y="218"/>
                  </a:lnTo>
                  <a:lnTo>
                    <a:pt x="757" y="219"/>
                  </a:lnTo>
                  <a:lnTo>
                    <a:pt x="759" y="219"/>
                  </a:lnTo>
                  <a:lnTo>
                    <a:pt x="757" y="220"/>
                  </a:lnTo>
                  <a:lnTo>
                    <a:pt x="759" y="221"/>
                  </a:lnTo>
                  <a:lnTo>
                    <a:pt x="759" y="222"/>
                  </a:lnTo>
                  <a:lnTo>
                    <a:pt x="760" y="223"/>
                  </a:lnTo>
                  <a:lnTo>
                    <a:pt x="761" y="223"/>
                  </a:lnTo>
                  <a:lnTo>
                    <a:pt x="761" y="222"/>
                  </a:lnTo>
                  <a:lnTo>
                    <a:pt x="762" y="222"/>
                  </a:lnTo>
                  <a:lnTo>
                    <a:pt x="762" y="223"/>
                  </a:lnTo>
                  <a:lnTo>
                    <a:pt x="763" y="224"/>
                  </a:lnTo>
                  <a:lnTo>
                    <a:pt x="763" y="225"/>
                  </a:lnTo>
                  <a:lnTo>
                    <a:pt x="764" y="226"/>
                  </a:lnTo>
                  <a:lnTo>
                    <a:pt x="764" y="227"/>
                  </a:lnTo>
                  <a:lnTo>
                    <a:pt x="764" y="228"/>
                  </a:lnTo>
                  <a:lnTo>
                    <a:pt x="764" y="229"/>
                  </a:lnTo>
                  <a:lnTo>
                    <a:pt x="763" y="230"/>
                  </a:lnTo>
                  <a:lnTo>
                    <a:pt x="764" y="231"/>
                  </a:lnTo>
                  <a:lnTo>
                    <a:pt x="764" y="233"/>
                  </a:lnTo>
                  <a:lnTo>
                    <a:pt x="764" y="234"/>
                  </a:lnTo>
                  <a:lnTo>
                    <a:pt x="764" y="235"/>
                  </a:lnTo>
                  <a:lnTo>
                    <a:pt x="764" y="236"/>
                  </a:lnTo>
                  <a:lnTo>
                    <a:pt x="764" y="237"/>
                  </a:lnTo>
                  <a:lnTo>
                    <a:pt x="764" y="238"/>
                  </a:lnTo>
                  <a:lnTo>
                    <a:pt x="764" y="240"/>
                  </a:lnTo>
                  <a:lnTo>
                    <a:pt x="764" y="242"/>
                  </a:lnTo>
                  <a:lnTo>
                    <a:pt x="764" y="244"/>
                  </a:lnTo>
                  <a:lnTo>
                    <a:pt x="764" y="245"/>
                  </a:lnTo>
                  <a:lnTo>
                    <a:pt x="763" y="245"/>
                  </a:lnTo>
                  <a:lnTo>
                    <a:pt x="763" y="244"/>
                  </a:lnTo>
                  <a:lnTo>
                    <a:pt x="762" y="243"/>
                  </a:lnTo>
                  <a:lnTo>
                    <a:pt x="762" y="244"/>
                  </a:lnTo>
                  <a:lnTo>
                    <a:pt x="761" y="245"/>
                  </a:lnTo>
                  <a:lnTo>
                    <a:pt x="761" y="246"/>
                  </a:lnTo>
                  <a:lnTo>
                    <a:pt x="761" y="247"/>
                  </a:lnTo>
                  <a:lnTo>
                    <a:pt x="760" y="248"/>
                  </a:lnTo>
                  <a:lnTo>
                    <a:pt x="760" y="249"/>
                  </a:lnTo>
                  <a:lnTo>
                    <a:pt x="760" y="250"/>
                  </a:lnTo>
                  <a:lnTo>
                    <a:pt x="761" y="251"/>
                  </a:lnTo>
                  <a:lnTo>
                    <a:pt x="762" y="251"/>
                  </a:lnTo>
                  <a:lnTo>
                    <a:pt x="762" y="250"/>
                  </a:lnTo>
                  <a:lnTo>
                    <a:pt x="763" y="250"/>
                  </a:lnTo>
                  <a:lnTo>
                    <a:pt x="763" y="249"/>
                  </a:lnTo>
                  <a:lnTo>
                    <a:pt x="764" y="250"/>
                  </a:lnTo>
                  <a:lnTo>
                    <a:pt x="764" y="252"/>
                  </a:lnTo>
                  <a:lnTo>
                    <a:pt x="763" y="254"/>
                  </a:lnTo>
                  <a:lnTo>
                    <a:pt x="763" y="255"/>
                  </a:lnTo>
                  <a:lnTo>
                    <a:pt x="763" y="256"/>
                  </a:lnTo>
                  <a:lnTo>
                    <a:pt x="763" y="255"/>
                  </a:lnTo>
                  <a:lnTo>
                    <a:pt x="763" y="254"/>
                  </a:lnTo>
                  <a:lnTo>
                    <a:pt x="762" y="254"/>
                  </a:lnTo>
                  <a:lnTo>
                    <a:pt x="762" y="253"/>
                  </a:lnTo>
                  <a:lnTo>
                    <a:pt x="761" y="253"/>
                  </a:lnTo>
                  <a:lnTo>
                    <a:pt x="761" y="254"/>
                  </a:lnTo>
                  <a:lnTo>
                    <a:pt x="760" y="254"/>
                  </a:lnTo>
                  <a:lnTo>
                    <a:pt x="757" y="256"/>
                  </a:lnTo>
                  <a:lnTo>
                    <a:pt x="759" y="256"/>
                  </a:lnTo>
                  <a:lnTo>
                    <a:pt x="759" y="257"/>
                  </a:lnTo>
                  <a:lnTo>
                    <a:pt x="757" y="257"/>
                  </a:lnTo>
                  <a:lnTo>
                    <a:pt x="756" y="257"/>
                  </a:lnTo>
                  <a:lnTo>
                    <a:pt x="755" y="257"/>
                  </a:lnTo>
                  <a:lnTo>
                    <a:pt x="754" y="257"/>
                  </a:lnTo>
                  <a:lnTo>
                    <a:pt x="753" y="257"/>
                  </a:lnTo>
                  <a:lnTo>
                    <a:pt x="752" y="257"/>
                  </a:lnTo>
                  <a:lnTo>
                    <a:pt x="752" y="258"/>
                  </a:lnTo>
                  <a:lnTo>
                    <a:pt x="751" y="258"/>
                  </a:lnTo>
                  <a:lnTo>
                    <a:pt x="750" y="259"/>
                  </a:lnTo>
                  <a:lnTo>
                    <a:pt x="751" y="260"/>
                  </a:lnTo>
                  <a:lnTo>
                    <a:pt x="750" y="260"/>
                  </a:lnTo>
                  <a:lnTo>
                    <a:pt x="750" y="261"/>
                  </a:lnTo>
                  <a:lnTo>
                    <a:pt x="749" y="261"/>
                  </a:lnTo>
                  <a:lnTo>
                    <a:pt x="748" y="261"/>
                  </a:lnTo>
                  <a:lnTo>
                    <a:pt x="747" y="262"/>
                  </a:lnTo>
                  <a:lnTo>
                    <a:pt x="746" y="262"/>
                  </a:lnTo>
                  <a:lnTo>
                    <a:pt x="745" y="262"/>
                  </a:lnTo>
                  <a:lnTo>
                    <a:pt x="744" y="262"/>
                  </a:lnTo>
                  <a:lnTo>
                    <a:pt x="744" y="263"/>
                  </a:lnTo>
                  <a:lnTo>
                    <a:pt x="743" y="263"/>
                  </a:lnTo>
                  <a:lnTo>
                    <a:pt x="743" y="265"/>
                  </a:lnTo>
                  <a:lnTo>
                    <a:pt x="742" y="265"/>
                  </a:lnTo>
                  <a:lnTo>
                    <a:pt x="741" y="266"/>
                  </a:lnTo>
                  <a:lnTo>
                    <a:pt x="740" y="266"/>
                  </a:lnTo>
                  <a:lnTo>
                    <a:pt x="739" y="266"/>
                  </a:lnTo>
                  <a:lnTo>
                    <a:pt x="739" y="267"/>
                  </a:lnTo>
                  <a:lnTo>
                    <a:pt x="738" y="267"/>
                  </a:lnTo>
                  <a:lnTo>
                    <a:pt x="737" y="268"/>
                  </a:lnTo>
                  <a:lnTo>
                    <a:pt x="736" y="268"/>
                  </a:lnTo>
                  <a:lnTo>
                    <a:pt x="735" y="268"/>
                  </a:lnTo>
                  <a:lnTo>
                    <a:pt x="734" y="268"/>
                  </a:lnTo>
                  <a:lnTo>
                    <a:pt x="732" y="269"/>
                  </a:lnTo>
                  <a:lnTo>
                    <a:pt x="732" y="268"/>
                  </a:lnTo>
                  <a:lnTo>
                    <a:pt x="731" y="268"/>
                  </a:lnTo>
                  <a:lnTo>
                    <a:pt x="731" y="269"/>
                  </a:lnTo>
                  <a:lnTo>
                    <a:pt x="730" y="269"/>
                  </a:lnTo>
                  <a:lnTo>
                    <a:pt x="729" y="269"/>
                  </a:lnTo>
                  <a:lnTo>
                    <a:pt x="728" y="269"/>
                  </a:lnTo>
                  <a:lnTo>
                    <a:pt x="728" y="268"/>
                  </a:lnTo>
                  <a:lnTo>
                    <a:pt x="728" y="267"/>
                  </a:lnTo>
                  <a:lnTo>
                    <a:pt x="729" y="267"/>
                  </a:lnTo>
                  <a:lnTo>
                    <a:pt x="729" y="266"/>
                  </a:lnTo>
                  <a:lnTo>
                    <a:pt x="729" y="265"/>
                  </a:lnTo>
                  <a:lnTo>
                    <a:pt x="729" y="263"/>
                  </a:lnTo>
                  <a:lnTo>
                    <a:pt x="729" y="262"/>
                  </a:lnTo>
                  <a:lnTo>
                    <a:pt x="728" y="262"/>
                  </a:lnTo>
                  <a:lnTo>
                    <a:pt x="728" y="261"/>
                  </a:lnTo>
                  <a:lnTo>
                    <a:pt x="728" y="260"/>
                  </a:lnTo>
                  <a:lnTo>
                    <a:pt x="727" y="260"/>
                  </a:lnTo>
                  <a:lnTo>
                    <a:pt x="727" y="259"/>
                  </a:lnTo>
                  <a:lnTo>
                    <a:pt x="726" y="259"/>
                  </a:lnTo>
                  <a:lnTo>
                    <a:pt x="727" y="259"/>
                  </a:lnTo>
                  <a:lnTo>
                    <a:pt x="726" y="259"/>
                  </a:lnTo>
                  <a:lnTo>
                    <a:pt x="726" y="258"/>
                  </a:lnTo>
                  <a:lnTo>
                    <a:pt x="727" y="257"/>
                  </a:lnTo>
                  <a:lnTo>
                    <a:pt x="728" y="256"/>
                  </a:lnTo>
                  <a:lnTo>
                    <a:pt x="729" y="257"/>
                  </a:lnTo>
                  <a:lnTo>
                    <a:pt x="730" y="256"/>
                  </a:lnTo>
                  <a:lnTo>
                    <a:pt x="731" y="257"/>
                  </a:lnTo>
                  <a:lnTo>
                    <a:pt x="730" y="256"/>
                  </a:lnTo>
                  <a:lnTo>
                    <a:pt x="730" y="255"/>
                  </a:lnTo>
                  <a:lnTo>
                    <a:pt x="731" y="255"/>
                  </a:lnTo>
                  <a:lnTo>
                    <a:pt x="731" y="254"/>
                  </a:lnTo>
                  <a:lnTo>
                    <a:pt x="731" y="255"/>
                  </a:lnTo>
                  <a:lnTo>
                    <a:pt x="730" y="255"/>
                  </a:lnTo>
                  <a:lnTo>
                    <a:pt x="729" y="255"/>
                  </a:lnTo>
                  <a:lnTo>
                    <a:pt x="729" y="254"/>
                  </a:lnTo>
                  <a:lnTo>
                    <a:pt x="728" y="254"/>
                  </a:lnTo>
                  <a:lnTo>
                    <a:pt x="728" y="253"/>
                  </a:lnTo>
                  <a:lnTo>
                    <a:pt x="728" y="254"/>
                  </a:lnTo>
                  <a:lnTo>
                    <a:pt x="728" y="255"/>
                  </a:lnTo>
                  <a:lnTo>
                    <a:pt x="727" y="255"/>
                  </a:lnTo>
                  <a:lnTo>
                    <a:pt x="728" y="255"/>
                  </a:lnTo>
                  <a:lnTo>
                    <a:pt x="728" y="256"/>
                  </a:lnTo>
                  <a:lnTo>
                    <a:pt x="727" y="256"/>
                  </a:lnTo>
                  <a:lnTo>
                    <a:pt x="726" y="257"/>
                  </a:lnTo>
                  <a:lnTo>
                    <a:pt x="725" y="256"/>
                  </a:lnTo>
                  <a:lnTo>
                    <a:pt x="725" y="257"/>
                  </a:lnTo>
                  <a:lnTo>
                    <a:pt x="725" y="258"/>
                  </a:lnTo>
                  <a:lnTo>
                    <a:pt x="724" y="258"/>
                  </a:lnTo>
                  <a:lnTo>
                    <a:pt x="723" y="258"/>
                  </a:lnTo>
                  <a:lnTo>
                    <a:pt x="724" y="258"/>
                  </a:lnTo>
                  <a:lnTo>
                    <a:pt x="723" y="259"/>
                  </a:lnTo>
                  <a:lnTo>
                    <a:pt x="722" y="260"/>
                  </a:lnTo>
                  <a:lnTo>
                    <a:pt x="722" y="261"/>
                  </a:lnTo>
                  <a:lnTo>
                    <a:pt x="722" y="260"/>
                  </a:lnTo>
                  <a:lnTo>
                    <a:pt x="723" y="260"/>
                  </a:lnTo>
                  <a:lnTo>
                    <a:pt x="723" y="261"/>
                  </a:lnTo>
                  <a:lnTo>
                    <a:pt x="725" y="261"/>
                  </a:lnTo>
                  <a:lnTo>
                    <a:pt x="724" y="261"/>
                  </a:lnTo>
                  <a:lnTo>
                    <a:pt x="724" y="262"/>
                  </a:lnTo>
                  <a:lnTo>
                    <a:pt x="725" y="262"/>
                  </a:lnTo>
                  <a:lnTo>
                    <a:pt x="725" y="263"/>
                  </a:lnTo>
                  <a:lnTo>
                    <a:pt x="725" y="265"/>
                  </a:lnTo>
                  <a:lnTo>
                    <a:pt x="726" y="265"/>
                  </a:lnTo>
                  <a:lnTo>
                    <a:pt x="727" y="266"/>
                  </a:lnTo>
                  <a:lnTo>
                    <a:pt x="726" y="267"/>
                  </a:lnTo>
                  <a:lnTo>
                    <a:pt x="725" y="268"/>
                  </a:lnTo>
                  <a:lnTo>
                    <a:pt x="726" y="268"/>
                  </a:lnTo>
                  <a:lnTo>
                    <a:pt x="727" y="269"/>
                  </a:lnTo>
                  <a:lnTo>
                    <a:pt x="727" y="270"/>
                  </a:lnTo>
                  <a:lnTo>
                    <a:pt x="727" y="271"/>
                  </a:lnTo>
                  <a:lnTo>
                    <a:pt x="728" y="271"/>
                  </a:lnTo>
                  <a:lnTo>
                    <a:pt x="729" y="272"/>
                  </a:lnTo>
                  <a:lnTo>
                    <a:pt x="729" y="273"/>
                  </a:lnTo>
                  <a:lnTo>
                    <a:pt x="731" y="273"/>
                  </a:lnTo>
                  <a:lnTo>
                    <a:pt x="731" y="274"/>
                  </a:lnTo>
                  <a:lnTo>
                    <a:pt x="732" y="274"/>
                  </a:lnTo>
                  <a:lnTo>
                    <a:pt x="732" y="273"/>
                  </a:lnTo>
                  <a:lnTo>
                    <a:pt x="734" y="273"/>
                  </a:lnTo>
                  <a:lnTo>
                    <a:pt x="735" y="273"/>
                  </a:lnTo>
                  <a:lnTo>
                    <a:pt x="736" y="273"/>
                  </a:lnTo>
                  <a:lnTo>
                    <a:pt x="736" y="272"/>
                  </a:lnTo>
                  <a:lnTo>
                    <a:pt x="737" y="272"/>
                  </a:lnTo>
                  <a:lnTo>
                    <a:pt x="738" y="273"/>
                  </a:lnTo>
                  <a:lnTo>
                    <a:pt x="739" y="273"/>
                  </a:lnTo>
                  <a:lnTo>
                    <a:pt x="740" y="273"/>
                  </a:lnTo>
                  <a:lnTo>
                    <a:pt x="741" y="273"/>
                  </a:lnTo>
                  <a:lnTo>
                    <a:pt x="742" y="273"/>
                  </a:lnTo>
                  <a:lnTo>
                    <a:pt x="743" y="273"/>
                  </a:lnTo>
                  <a:lnTo>
                    <a:pt x="744" y="273"/>
                  </a:lnTo>
                  <a:lnTo>
                    <a:pt x="745" y="273"/>
                  </a:lnTo>
                  <a:lnTo>
                    <a:pt x="745" y="274"/>
                  </a:lnTo>
                  <a:lnTo>
                    <a:pt x="745" y="276"/>
                  </a:lnTo>
                  <a:lnTo>
                    <a:pt x="746" y="276"/>
                  </a:lnTo>
                  <a:lnTo>
                    <a:pt x="746" y="277"/>
                  </a:lnTo>
                  <a:lnTo>
                    <a:pt x="746" y="278"/>
                  </a:lnTo>
                  <a:lnTo>
                    <a:pt x="746" y="279"/>
                  </a:lnTo>
                  <a:lnTo>
                    <a:pt x="747" y="280"/>
                  </a:lnTo>
                  <a:lnTo>
                    <a:pt x="747" y="281"/>
                  </a:lnTo>
                  <a:lnTo>
                    <a:pt x="748" y="282"/>
                  </a:lnTo>
                  <a:lnTo>
                    <a:pt x="749" y="282"/>
                  </a:lnTo>
                  <a:lnTo>
                    <a:pt x="749" y="283"/>
                  </a:lnTo>
                  <a:lnTo>
                    <a:pt x="750" y="283"/>
                  </a:lnTo>
                  <a:lnTo>
                    <a:pt x="751" y="284"/>
                  </a:lnTo>
                  <a:lnTo>
                    <a:pt x="751" y="285"/>
                  </a:lnTo>
                  <a:lnTo>
                    <a:pt x="751" y="286"/>
                  </a:lnTo>
                  <a:lnTo>
                    <a:pt x="750" y="286"/>
                  </a:lnTo>
                  <a:lnTo>
                    <a:pt x="751" y="285"/>
                  </a:lnTo>
                  <a:lnTo>
                    <a:pt x="750" y="286"/>
                  </a:lnTo>
                  <a:lnTo>
                    <a:pt x="748" y="285"/>
                  </a:lnTo>
                  <a:lnTo>
                    <a:pt x="747" y="285"/>
                  </a:lnTo>
                  <a:lnTo>
                    <a:pt x="746" y="285"/>
                  </a:lnTo>
                  <a:lnTo>
                    <a:pt x="747" y="284"/>
                  </a:lnTo>
                  <a:lnTo>
                    <a:pt x="747" y="283"/>
                  </a:lnTo>
                  <a:lnTo>
                    <a:pt x="746" y="282"/>
                  </a:lnTo>
                  <a:lnTo>
                    <a:pt x="745" y="282"/>
                  </a:lnTo>
                  <a:lnTo>
                    <a:pt x="744" y="282"/>
                  </a:lnTo>
                  <a:lnTo>
                    <a:pt x="744" y="283"/>
                  </a:lnTo>
                  <a:lnTo>
                    <a:pt x="743" y="283"/>
                  </a:lnTo>
                  <a:lnTo>
                    <a:pt x="743" y="284"/>
                  </a:lnTo>
                  <a:lnTo>
                    <a:pt x="742" y="284"/>
                  </a:lnTo>
                  <a:lnTo>
                    <a:pt x="741" y="284"/>
                  </a:lnTo>
                  <a:lnTo>
                    <a:pt x="740" y="284"/>
                  </a:lnTo>
                  <a:lnTo>
                    <a:pt x="738" y="284"/>
                  </a:lnTo>
                  <a:lnTo>
                    <a:pt x="737" y="284"/>
                  </a:lnTo>
                  <a:lnTo>
                    <a:pt x="736" y="284"/>
                  </a:lnTo>
                  <a:lnTo>
                    <a:pt x="735" y="284"/>
                  </a:lnTo>
                  <a:lnTo>
                    <a:pt x="734" y="284"/>
                  </a:lnTo>
                  <a:lnTo>
                    <a:pt x="732" y="284"/>
                  </a:lnTo>
                  <a:lnTo>
                    <a:pt x="731" y="283"/>
                  </a:lnTo>
                  <a:lnTo>
                    <a:pt x="731" y="282"/>
                  </a:lnTo>
                  <a:lnTo>
                    <a:pt x="730" y="282"/>
                  </a:lnTo>
                  <a:lnTo>
                    <a:pt x="730" y="281"/>
                  </a:lnTo>
                  <a:lnTo>
                    <a:pt x="730" y="280"/>
                  </a:lnTo>
                  <a:lnTo>
                    <a:pt x="729" y="280"/>
                  </a:lnTo>
                  <a:lnTo>
                    <a:pt x="728" y="280"/>
                  </a:lnTo>
                  <a:lnTo>
                    <a:pt x="727" y="281"/>
                  </a:lnTo>
                  <a:lnTo>
                    <a:pt x="726" y="280"/>
                  </a:lnTo>
                  <a:lnTo>
                    <a:pt x="726" y="279"/>
                  </a:lnTo>
                  <a:lnTo>
                    <a:pt x="727" y="279"/>
                  </a:lnTo>
                  <a:lnTo>
                    <a:pt x="727" y="278"/>
                  </a:lnTo>
                  <a:lnTo>
                    <a:pt x="728" y="278"/>
                  </a:lnTo>
                  <a:lnTo>
                    <a:pt x="729" y="278"/>
                  </a:lnTo>
                  <a:lnTo>
                    <a:pt x="730" y="278"/>
                  </a:lnTo>
                  <a:lnTo>
                    <a:pt x="729" y="278"/>
                  </a:lnTo>
                  <a:lnTo>
                    <a:pt x="729" y="277"/>
                  </a:lnTo>
                  <a:lnTo>
                    <a:pt x="728" y="278"/>
                  </a:lnTo>
                  <a:lnTo>
                    <a:pt x="727" y="278"/>
                  </a:lnTo>
                  <a:lnTo>
                    <a:pt x="727" y="277"/>
                  </a:lnTo>
                  <a:lnTo>
                    <a:pt x="726" y="278"/>
                  </a:lnTo>
                  <a:lnTo>
                    <a:pt x="725" y="278"/>
                  </a:lnTo>
                  <a:lnTo>
                    <a:pt x="726" y="276"/>
                  </a:lnTo>
                  <a:lnTo>
                    <a:pt x="725" y="276"/>
                  </a:lnTo>
                  <a:lnTo>
                    <a:pt x="725" y="277"/>
                  </a:lnTo>
                  <a:lnTo>
                    <a:pt x="725" y="276"/>
                  </a:lnTo>
                  <a:lnTo>
                    <a:pt x="724" y="276"/>
                  </a:lnTo>
                  <a:lnTo>
                    <a:pt x="724" y="275"/>
                  </a:lnTo>
                  <a:lnTo>
                    <a:pt x="723" y="276"/>
                  </a:lnTo>
                  <a:lnTo>
                    <a:pt x="722" y="275"/>
                  </a:lnTo>
                  <a:lnTo>
                    <a:pt x="722" y="276"/>
                  </a:lnTo>
                  <a:lnTo>
                    <a:pt x="722" y="277"/>
                  </a:lnTo>
                  <a:lnTo>
                    <a:pt x="723" y="277"/>
                  </a:lnTo>
                  <a:lnTo>
                    <a:pt x="724" y="277"/>
                  </a:lnTo>
                  <a:lnTo>
                    <a:pt x="724" y="278"/>
                  </a:lnTo>
                  <a:lnTo>
                    <a:pt x="725" y="278"/>
                  </a:lnTo>
                  <a:lnTo>
                    <a:pt x="725" y="279"/>
                  </a:lnTo>
                  <a:lnTo>
                    <a:pt x="725" y="280"/>
                  </a:lnTo>
                  <a:lnTo>
                    <a:pt x="726" y="281"/>
                  </a:lnTo>
                  <a:lnTo>
                    <a:pt x="727" y="281"/>
                  </a:lnTo>
                  <a:lnTo>
                    <a:pt x="728" y="281"/>
                  </a:lnTo>
                  <a:lnTo>
                    <a:pt x="727" y="282"/>
                  </a:lnTo>
                  <a:lnTo>
                    <a:pt x="728" y="282"/>
                  </a:lnTo>
                  <a:lnTo>
                    <a:pt x="727" y="283"/>
                  </a:lnTo>
                  <a:lnTo>
                    <a:pt x="726" y="284"/>
                  </a:lnTo>
                  <a:lnTo>
                    <a:pt x="727" y="285"/>
                  </a:lnTo>
                  <a:lnTo>
                    <a:pt x="727" y="286"/>
                  </a:lnTo>
                  <a:lnTo>
                    <a:pt x="728" y="286"/>
                  </a:lnTo>
                  <a:lnTo>
                    <a:pt x="728" y="285"/>
                  </a:lnTo>
                  <a:lnTo>
                    <a:pt x="728" y="284"/>
                  </a:lnTo>
                  <a:lnTo>
                    <a:pt x="729" y="284"/>
                  </a:lnTo>
                  <a:lnTo>
                    <a:pt x="729" y="286"/>
                  </a:lnTo>
                  <a:lnTo>
                    <a:pt x="730" y="287"/>
                  </a:lnTo>
                  <a:lnTo>
                    <a:pt x="731" y="287"/>
                  </a:lnTo>
                  <a:lnTo>
                    <a:pt x="731" y="288"/>
                  </a:lnTo>
                  <a:lnTo>
                    <a:pt x="731" y="290"/>
                  </a:lnTo>
                  <a:lnTo>
                    <a:pt x="732" y="291"/>
                  </a:lnTo>
                  <a:lnTo>
                    <a:pt x="734" y="292"/>
                  </a:lnTo>
                  <a:lnTo>
                    <a:pt x="734" y="293"/>
                  </a:lnTo>
                  <a:lnTo>
                    <a:pt x="734" y="292"/>
                  </a:lnTo>
                  <a:lnTo>
                    <a:pt x="735" y="292"/>
                  </a:lnTo>
                  <a:lnTo>
                    <a:pt x="735" y="293"/>
                  </a:lnTo>
                  <a:lnTo>
                    <a:pt x="736" y="293"/>
                  </a:lnTo>
                  <a:lnTo>
                    <a:pt x="736" y="292"/>
                  </a:lnTo>
                  <a:lnTo>
                    <a:pt x="737" y="292"/>
                  </a:lnTo>
                  <a:lnTo>
                    <a:pt x="737" y="293"/>
                  </a:lnTo>
                  <a:lnTo>
                    <a:pt x="736" y="293"/>
                  </a:lnTo>
                  <a:lnTo>
                    <a:pt x="736" y="295"/>
                  </a:lnTo>
                  <a:lnTo>
                    <a:pt x="736" y="296"/>
                  </a:lnTo>
                  <a:lnTo>
                    <a:pt x="737" y="297"/>
                  </a:lnTo>
                  <a:lnTo>
                    <a:pt x="737" y="298"/>
                  </a:lnTo>
                  <a:lnTo>
                    <a:pt x="738" y="299"/>
                  </a:lnTo>
                  <a:lnTo>
                    <a:pt x="738" y="300"/>
                  </a:lnTo>
                  <a:lnTo>
                    <a:pt x="739" y="300"/>
                  </a:lnTo>
                  <a:lnTo>
                    <a:pt x="739" y="299"/>
                  </a:lnTo>
                  <a:lnTo>
                    <a:pt x="739" y="300"/>
                  </a:lnTo>
                  <a:lnTo>
                    <a:pt x="739" y="301"/>
                  </a:lnTo>
                  <a:lnTo>
                    <a:pt x="738" y="301"/>
                  </a:lnTo>
                  <a:lnTo>
                    <a:pt x="738" y="302"/>
                  </a:lnTo>
                  <a:lnTo>
                    <a:pt x="737" y="302"/>
                  </a:lnTo>
                  <a:lnTo>
                    <a:pt x="736" y="302"/>
                  </a:lnTo>
                  <a:lnTo>
                    <a:pt x="735" y="302"/>
                  </a:lnTo>
                  <a:lnTo>
                    <a:pt x="734" y="302"/>
                  </a:lnTo>
                  <a:lnTo>
                    <a:pt x="734" y="303"/>
                  </a:lnTo>
                  <a:lnTo>
                    <a:pt x="732" y="303"/>
                  </a:lnTo>
                  <a:lnTo>
                    <a:pt x="731" y="303"/>
                  </a:lnTo>
                  <a:lnTo>
                    <a:pt x="732" y="303"/>
                  </a:lnTo>
                  <a:lnTo>
                    <a:pt x="734" y="302"/>
                  </a:lnTo>
                  <a:lnTo>
                    <a:pt x="732" y="302"/>
                  </a:lnTo>
                  <a:lnTo>
                    <a:pt x="730" y="302"/>
                  </a:lnTo>
                  <a:lnTo>
                    <a:pt x="730" y="303"/>
                  </a:lnTo>
                  <a:lnTo>
                    <a:pt x="729" y="303"/>
                  </a:lnTo>
                  <a:lnTo>
                    <a:pt x="728" y="302"/>
                  </a:lnTo>
                  <a:lnTo>
                    <a:pt x="729" y="302"/>
                  </a:lnTo>
                  <a:lnTo>
                    <a:pt x="728" y="302"/>
                  </a:lnTo>
                  <a:lnTo>
                    <a:pt x="728" y="301"/>
                  </a:lnTo>
                  <a:lnTo>
                    <a:pt x="727" y="301"/>
                  </a:lnTo>
                  <a:lnTo>
                    <a:pt x="728" y="301"/>
                  </a:lnTo>
                  <a:lnTo>
                    <a:pt x="727" y="302"/>
                  </a:lnTo>
                  <a:lnTo>
                    <a:pt x="728" y="302"/>
                  </a:lnTo>
                  <a:lnTo>
                    <a:pt x="727" y="302"/>
                  </a:lnTo>
                  <a:lnTo>
                    <a:pt x="725" y="302"/>
                  </a:lnTo>
                  <a:lnTo>
                    <a:pt x="724" y="302"/>
                  </a:lnTo>
                  <a:lnTo>
                    <a:pt x="723" y="303"/>
                  </a:lnTo>
                  <a:lnTo>
                    <a:pt x="723" y="304"/>
                  </a:lnTo>
                  <a:lnTo>
                    <a:pt x="722" y="304"/>
                  </a:lnTo>
                  <a:lnTo>
                    <a:pt x="722" y="305"/>
                  </a:lnTo>
                  <a:lnTo>
                    <a:pt x="721" y="306"/>
                  </a:lnTo>
                  <a:lnTo>
                    <a:pt x="719" y="306"/>
                  </a:lnTo>
                  <a:lnTo>
                    <a:pt x="719" y="307"/>
                  </a:lnTo>
                  <a:lnTo>
                    <a:pt x="718" y="308"/>
                  </a:lnTo>
                  <a:lnTo>
                    <a:pt x="717" y="307"/>
                  </a:lnTo>
                  <a:lnTo>
                    <a:pt x="716" y="307"/>
                  </a:lnTo>
                  <a:lnTo>
                    <a:pt x="715" y="306"/>
                  </a:lnTo>
                  <a:lnTo>
                    <a:pt x="714" y="306"/>
                  </a:lnTo>
                  <a:lnTo>
                    <a:pt x="715" y="307"/>
                  </a:lnTo>
                  <a:lnTo>
                    <a:pt x="714" y="307"/>
                  </a:lnTo>
                  <a:lnTo>
                    <a:pt x="713" y="306"/>
                  </a:lnTo>
                  <a:lnTo>
                    <a:pt x="712" y="305"/>
                  </a:lnTo>
                  <a:lnTo>
                    <a:pt x="712" y="304"/>
                  </a:lnTo>
                  <a:lnTo>
                    <a:pt x="711" y="305"/>
                  </a:lnTo>
                  <a:lnTo>
                    <a:pt x="712" y="306"/>
                  </a:lnTo>
                  <a:lnTo>
                    <a:pt x="713" y="306"/>
                  </a:lnTo>
                  <a:lnTo>
                    <a:pt x="713" y="307"/>
                  </a:lnTo>
                  <a:lnTo>
                    <a:pt x="713" y="308"/>
                  </a:lnTo>
                  <a:lnTo>
                    <a:pt x="714" y="307"/>
                  </a:lnTo>
                  <a:lnTo>
                    <a:pt x="715" y="307"/>
                  </a:lnTo>
                  <a:lnTo>
                    <a:pt x="716" y="308"/>
                  </a:lnTo>
                  <a:lnTo>
                    <a:pt x="716" y="307"/>
                  </a:lnTo>
                  <a:lnTo>
                    <a:pt x="716" y="308"/>
                  </a:lnTo>
                  <a:lnTo>
                    <a:pt x="717" y="308"/>
                  </a:lnTo>
                  <a:lnTo>
                    <a:pt x="718" y="308"/>
                  </a:lnTo>
                  <a:lnTo>
                    <a:pt x="717" y="309"/>
                  </a:lnTo>
                  <a:lnTo>
                    <a:pt x="717" y="310"/>
                  </a:lnTo>
                  <a:lnTo>
                    <a:pt x="716" y="311"/>
                  </a:lnTo>
                  <a:lnTo>
                    <a:pt x="715" y="311"/>
                  </a:lnTo>
                  <a:lnTo>
                    <a:pt x="715" y="310"/>
                  </a:lnTo>
                  <a:lnTo>
                    <a:pt x="714" y="309"/>
                  </a:lnTo>
                  <a:lnTo>
                    <a:pt x="713" y="309"/>
                  </a:lnTo>
                  <a:lnTo>
                    <a:pt x="712" y="309"/>
                  </a:lnTo>
                  <a:lnTo>
                    <a:pt x="712" y="308"/>
                  </a:lnTo>
                  <a:lnTo>
                    <a:pt x="711" y="308"/>
                  </a:lnTo>
                  <a:lnTo>
                    <a:pt x="711" y="309"/>
                  </a:lnTo>
                  <a:lnTo>
                    <a:pt x="711" y="308"/>
                  </a:lnTo>
                  <a:lnTo>
                    <a:pt x="710" y="308"/>
                  </a:lnTo>
                  <a:lnTo>
                    <a:pt x="709" y="309"/>
                  </a:lnTo>
                  <a:lnTo>
                    <a:pt x="709" y="310"/>
                  </a:lnTo>
                  <a:lnTo>
                    <a:pt x="707" y="310"/>
                  </a:lnTo>
                  <a:lnTo>
                    <a:pt x="707" y="309"/>
                  </a:lnTo>
                  <a:lnTo>
                    <a:pt x="707" y="308"/>
                  </a:lnTo>
                  <a:lnTo>
                    <a:pt x="707" y="307"/>
                  </a:lnTo>
                  <a:lnTo>
                    <a:pt x="706" y="307"/>
                  </a:lnTo>
                  <a:lnTo>
                    <a:pt x="706" y="308"/>
                  </a:lnTo>
                  <a:lnTo>
                    <a:pt x="706" y="309"/>
                  </a:lnTo>
                  <a:lnTo>
                    <a:pt x="705" y="309"/>
                  </a:lnTo>
                  <a:lnTo>
                    <a:pt x="705" y="308"/>
                  </a:lnTo>
                  <a:lnTo>
                    <a:pt x="704" y="309"/>
                  </a:lnTo>
                  <a:lnTo>
                    <a:pt x="703" y="310"/>
                  </a:lnTo>
                  <a:lnTo>
                    <a:pt x="704" y="310"/>
                  </a:lnTo>
                  <a:lnTo>
                    <a:pt x="704" y="311"/>
                  </a:lnTo>
                  <a:lnTo>
                    <a:pt x="704" y="312"/>
                  </a:lnTo>
                  <a:lnTo>
                    <a:pt x="704" y="315"/>
                  </a:lnTo>
                  <a:lnTo>
                    <a:pt x="703" y="315"/>
                  </a:lnTo>
                  <a:lnTo>
                    <a:pt x="703" y="316"/>
                  </a:lnTo>
                  <a:lnTo>
                    <a:pt x="703" y="318"/>
                  </a:lnTo>
                  <a:lnTo>
                    <a:pt x="702" y="319"/>
                  </a:lnTo>
                  <a:lnTo>
                    <a:pt x="702" y="318"/>
                  </a:lnTo>
                  <a:lnTo>
                    <a:pt x="701" y="319"/>
                  </a:lnTo>
                  <a:lnTo>
                    <a:pt x="700" y="319"/>
                  </a:lnTo>
                  <a:lnTo>
                    <a:pt x="700" y="320"/>
                  </a:lnTo>
                  <a:lnTo>
                    <a:pt x="700" y="322"/>
                  </a:lnTo>
                  <a:lnTo>
                    <a:pt x="700" y="321"/>
                  </a:lnTo>
                  <a:lnTo>
                    <a:pt x="700" y="320"/>
                  </a:lnTo>
                  <a:lnTo>
                    <a:pt x="701" y="320"/>
                  </a:lnTo>
                  <a:lnTo>
                    <a:pt x="702" y="320"/>
                  </a:lnTo>
                  <a:lnTo>
                    <a:pt x="703" y="320"/>
                  </a:lnTo>
                  <a:lnTo>
                    <a:pt x="703" y="321"/>
                  </a:lnTo>
                  <a:lnTo>
                    <a:pt x="704" y="322"/>
                  </a:lnTo>
                  <a:lnTo>
                    <a:pt x="705" y="322"/>
                  </a:lnTo>
                  <a:lnTo>
                    <a:pt x="705" y="323"/>
                  </a:lnTo>
                  <a:lnTo>
                    <a:pt x="706" y="323"/>
                  </a:lnTo>
                  <a:lnTo>
                    <a:pt x="707" y="323"/>
                  </a:lnTo>
                  <a:lnTo>
                    <a:pt x="707" y="322"/>
                  </a:lnTo>
                  <a:lnTo>
                    <a:pt x="709" y="322"/>
                  </a:lnTo>
                  <a:lnTo>
                    <a:pt x="711" y="323"/>
                  </a:lnTo>
                  <a:lnTo>
                    <a:pt x="712" y="323"/>
                  </a:lnTo>
                  <a:lnTo>
                    <a:pt x="713" y="323"/>
                  </a:lnTo>
                  <a:lnTo>
                    <a:pt x="713" y="322"/>
                  </a:lnTo>
                  <a:lnTo>
                    <a:pt x="713" y="321"/>
                  </a:lnTo>
                  <a:lnTo>
                    <a:pt x="715" y="321"/>
                  </a:lnTo>
                  <a:lnTo>
                    <a:pt x="716" y="320"/>
                  </a:lnTo>
                  <a:lnTo>
                    <a:pt x="718" y="320"/>
                  </a:lnTo>
                  <a:lnTo>
                    <a:pt x="719" y="320"/>
                  </a:lnTo>
                  <a:lnTo>
                    <a:pt x="718" y="320"/>
                  </a:lnTo>
                  <a:lnTo>
                    <a:pt x="716" y="318"/>
                  </a:lnTo>
                  <a:lnTo>
                    <a:pt x="716" y="317"/>
                  </a:lnTo>
                  <a:lnTo>
                    <a:pt x="717" y="317"/>
                  </a:lnTo>
                  <a:lnTo>
                    <a:pt x="718" y="317"/>
                  </a:lnTo>
                  <a:lnTo>
                    <a:pt x="719" y="316"/>
                  </a:lnTo>
                  <a:lnTo>
                    <a:pt x="719" y="315"/>
                  </a:lnTo>
                  <a:lnTo>
                    <a:pt x="720" y="315"/>
                  </a:lnTo>
                  <a:lnTo>
                    <a:pt x="721" y="315"/>
                  </a:lnTo>
                  <a:lnTo>
                    <a:pt x="722" y="315"/>
                  </a:lnTo>
                  <a:lnTo>
                    <a:pt x="723" y="316"/>
                  </a:lnTo>
                  <a:lnTo>
                    <a:pt x="724" y="317"/>
                  </a:lnTo>
                  <a:lnTo>
                    <a:pt x="724" y="318"/>
                  </a:lnTo>
                  <a:lnTo>
                    <a:pt x="725" y="318"/>
                  </a:lnTo>
                  <a:lnTo>
                    <a:pt x="726" y="318"/>
                  </a:lnTo>
                  <a:lnTo>
                    <a:pt x="726" y="319"/>
                  </a:lnTo>
                  <a:lnTo>
                    <a:pt x="727" y="319"/>
                  </a:lnTo>
                  <a:lnTo>
                    <a:pt x="729" y="321"/>
                  </a:lnTo>
                  <a:lnTo>
                    <a:pt x="729" y="320"/>
                  </a:lnTo>
                  <a:lnTo>
                    <a:pt x="729" y="321"/>
                  </a:lnTo>
                  <a:lnTo>
                    <a:pt x="729" y="323"/>
                  </a:lnTo>
                  <a:lnTo>
                    <a:pt x="729" y="324"/>
                  </a:lnTo>
                  <a:lnTo>
                    <a:pt x="729" y="326"/>
                  </a:lnTo>
                  <a:lnTo>
                    <a:pt x="729" y="327"/>
                  </a:lnTo>
                  <a:lnTo>
                    <a:pt x="728" y="327"/>
                  </a:lnTo>
                  <a:lnTo>
                    <a:pt x="727" y="327"/>
                  </a:lnTo>
                  <a:lnTo>
                    <a:pt x="728" y="327"/>
                  </a:lnTo>
                  <a:lnTo>
                    <a:pt x="728" y="328"/>
                  </a:lnTo>
                  <a:lnTo>
                    <a:pt x="727" y="329"/>
                  </a:lnTo>
                  <a:lnTo>
                    <a:pt x="728" y="329"/>
                  </a:lnTo>
                  <a:lnTo>
                    <a:pt x="729" y="330"/>
                  </a:lnTo>
                  <a:lnTo>
                    <a:pt x="728" y="330"/>
                  </a:lnTo>
                  <a:lnTo>
                    <a:pt x="728" y="331"/>
                  </a:lnTo>
                  <a:lnTo>
                    <a:pt x="728" y="333"/>
                  </a:lnTo>
                  <a:lnTo>
                    <a:pt x="728" y="334"/>
                  </a:lnTo>
                  <a:lnTo>
                    <a:pt x="728" y="335"/>
                  </a:lnTo>
                  <a:lnTo>
                    <a:pt x="727" y="335"/>
                  </a:lnTo>
                  <a:lnTo>
                    <a:pt x="727" y="337"/>
                  </a:lnTo>
                  <a:lnTo>
                    <a:pt x="728" y="337"/>
                  </a:lnTo>
                  <a:lnTo>
                    <a:pt x="728" y="338"/>
                  </a:lnTo>
                  <a:lnTo>
                    <a:pt x="728" y="340"/>
                  </a:lnTo>
                  <a:lnTo>
                    <a:pt x="727" y="340"/>
                  </a:lnTo>
                  <a:lnTo>
                    <a:pt x="727" y="341"/>
                  </a:lnTo>
                  <a:lnTo>
                    <a:pt x="726" y="342"/>
                  </a:lnTo>
                  <a:lnTo>
                    <a:pt x="725" y="343"/>
                  </a:lnTo>
                  <a:lnTo>
                    <a:pt x="725" y="344"/>
                  </a:lnTo>
                  <a:lnTo>
                    <a:pt x="724" y="345"/>
                  </a:lnTo>
                  <a:lnTo>
                    <a:pt x="724" y="346"/>
                  </a:lnTo>
                  <a:lnTo>
                    <a:pt x="725" y="345"/>
                  </a:lnTo>
                  <a:lnTo>
                    <a:pt x="725" y="344"/>
                  </a:lnTo>
                  <a:lnTo>
                    <a:pt x="726" y="344"/>
                  </a:lnTo>
                  <a:lnTo>
                    <a:pt x="726" y="343"/>
                  </a:lnTo>
                  <a:lnTo>
                    <a:pt x="727" y="342"/>
                  </a:lnTo>
                  <a:lnTo>
                    <a:pt x="727" y="341"/>
                  </a:lnTo>
                  <a:lnTo>
                    <a:pt x="728" y="341"/>
                  </a:lnTo>
                  <a:lnTo>
                    <a:pt x="728" y="340"/>
                  </a:lnTo>
                  <a:lnTo>
                    <a:pt x="729" y="338"/>
                  </a:lnTo>
                  <a:lnTo>
                    <a:pt x="730" y="337"/>
                  </a:lnTo>
                  <a:lnTo>
                    <a:pt x="730" y="336"/>
                  </a:lnTo>
                  <a:lnTo>
                    <a:pt x="731" y="336"/>
                  </a:lnTo>
                  <a:lnTo>
                    <a:pt x="730" y="337"/>
                  </a:lnTo>
                  <a:lnTo>
                    <a:pt x="730" y="338"/>
                  </a:lnTo>
                  <a:lnTo>
                    <a:pt x="730" y="340"/>
                  </a:lnTo>
                  <a:lnTo>
                    <a:pt x="729" y="341"/>
                  </a:lnTo>
                  <a:lnTo>
                    <a:pt x="727" y="343"/>
                  </a:lnTo>
                  <a:lnTo>
                    <a:pt x="727" y="344"/>
                  </a:lnTo>
                  <a:lnTo>
                    <a:pt x="726" y="345"/>
                  </a:lnTo>
                  <a:lnTo>
                    <a:pt x="725" y="346"/>
                  </a:lnTo>
                  <a:lnTo>
                    <a:pt x="724" y="347"/>
                  </a:lnTo>
                  <a:lnTo>
                    <a:pt x="724" y="348"/>
                  </a:lnTo>
                  <a:lnTo>
                    <a:pt x="723" y="348"/>
                  </a:lnTo>
                  <a:lnTo>
                    <a:pt x="723" y="349"/>
                  </a:lnTo>
                  <a:lnTo>
                    <a:pt x="723" y="350"/>
                  </a:lnTo>
                  <a:lnTo>
                    <a:pt x="722" y="350"/>
                  </a:lnTo>
                  <a:lnTo>
                    <a:pt x="722" y="349"/>
                  </a:lnTo>
                  <a:lnTo>
                    <a:pt x="723" y="349"/>
                  </a:lnTo>
                  <a:lnTo>
                    <a:pt x="723" y="348"/>
                  </a:lnTo>
                  <a:lnTo>
                    <a:pt x="722" y="348"/>
                  </a:lnTo>
                  <a:lnTo>
                    <a:pt x="722" y="349"/>
                  </a:lnTo>
                  <a:lnTo>
                    <a:pt x="722" y="350"/>
                  </a:lnTo>
                  <a:lnTo>
                    <a:pt x="722" y="351"/>
                  </a:lnTo>
                  <a:lnTo>
                    <a:pt x="721" y="352"/>
                  </a:lnTo>
                  <a:lnTo>
                    <a:pt x="720" y="353"/>
                  </a:lnTo>
                  <a:lnTo>
                    <a:pt x="721" y="354"/>
                  </a:lnTo>
                  <a:lnTo>
                    <a:pt x="722" y="353"/>
                  </a:lnTo>
                  <a:lnTo>
                    <a:pt x="723" y="352"/>
                  </a:lnTo>
                  <a:lnTo>
                    <a:pt x="723" y="351"/>
                  </a:lnTo>
                  <a:lnTo>
                    <a:pt x="724" y="351"/>
                  </a:lnTo>
                  <a:lnTo>
                    <a:pt x="723" y="352"/>
                  </a:lnTo>
                  <a:lnTo>
                    <a:pt x="722" y="353"/>
                  </a:lnTo>
                  <a:lnTo>
                    <a:pt x="721" y="354"/>
                  </a:lnTo>
                  <a:lnTo>
                    <a:pt x="721" y="355"/>
                  </a:lnTo>
                  <a:lnTo>
                    <a:pt x="720" y="355"/>
                  </a:lnTo>
                  <a:lnTo>
                    <a:pt x="719" y="356"/>
                  </a:lnTo>
                  <a:lnTo>
                    <a:pt x="719" y="357"/>
                  </a:lnTo>
                  <a:lnTo>
                    <a:pt x="718" y="358"/>
                  </a:lnTo>
                  <a:lnTo>
                    <a:pt x="718" y="359"/>
                  </a:lnTo>
                  <a:lnTo>
                    <a:pt x="717" y="360"/>
                  </a:lnTo>
                  <a:lnTo>
                    <a:pt x="716" y="361"/>
                  </a:lnTo>
                  <a:lnTo>
                    <a:pt x="717" y="360"/>
                  </a:lnTo>
                  <a:lnTo>
                    <a:pt x="717" y="359"/>
                  </a:lnTo>
                  <a:lnTo>
                    <a:pt x="717" y="358"/>
                  </a:lnTo>
                  <a:lnTo>
                    <a:pt x="718" y="357"/>
                  </a:lnTo>
                  <a:lnTo>
                    <a:pt x="718" y="356"/>
                  </a:lnTo>
                  <a:lnTo>
                    <a:pt x="719" y="356"/>
                  </a:lnTo>
                  <a:lnTo>
                    <a:pt x="719" y="355"/>
                  </a:lnTo>
                  <a:lnTo>
                    <a:pt x="719" y="354"/>
                  </a:lnTo>
                  <a:lnTo>
                    <a:pt x="718" y="355"/>
                  </a:lnTo>
                  <a:lnTo>
                    <a:pt x="718" y="356"/>
                  </a:lnTo>
                  <a:lnTo>
                    <a:pt x="717" y="357"/>
                  </a:lnTo>
                  <a:lnTo>
                    <a:pt x="717" y="358"/>
                  </a:lnTo>
                  <a:lnTo>
                    <a:pt x="716" y="358"/>
                  </a:lnTo>
                  <a:lnTo>
                    <a:pt x="716" y="359"/>
                  </a:lnTo>
                  <a:lnTo>
                    <a:pt x="716" y="360"/>
                  </a:lnTo>
                  <a:lnTo>
                    <a:pt x="715" y="360"/>
                  </a:lnTo>
                  <a:lnTo>
                    <a:pt x="714" y="360"/>
                  </a:lnTo>
                  <a:lnTo>
                    <a:pt x="714" y="361"/>
                  </a:lnTo>
                  <a:lnTo>
                    <a:pt x="713" y="361"/>
                  </a:lnTo>
                  <a:lnTo>
                    <a:pt x="712" y="361"/>
                  </a:lnTo>
                  <a:lnTo>
                    <a:pt x="711" y="361"/>
                  </a:lnTo>
                  <a:lnTo>
                    <a:pt x="711" y="362"/>
                  </a:lnTo>
                  <a:lnTo>
                    <a:pt x="710" y="363"/>
                  </a:lnTo>
                  <a:lnTo>
                    <a:pt x="710" y="365"/>
                  </a:lnTo>
                  <a:lnTo>
                    <a:pt x="709" y="367"/>
                  </a:lnTo>
                  <a:lnTo>
                    <a:pt x="709" y="368"/>
                  </a:lnTo>
                  <a:lnTo>
                    <a:pt x="707" y="369"/>
                  </a:lnTo>
                  <a:lnTo>
                    <a:pt x="707" y="370"/>
                  </a:lnTo>
                  <a:lnTo>
                    <a:pt x="709" y="370"/>
                  </a:lnTo>
                  <a:lnTo>
                    <a:pt x="710" y="370"/>
                  </a:lnTo>
                  <a:lnTo>
                    <a:pt x="710" y="371"/>
                  </a:lnTo>
                  <a:lnTo>
                    <a:pt x="711" y="371"/>
                  </a:lnTo>
                  <a:lnTo>
                    <a:pt x="712" y="372"/>
                  </a:lnTo>
                  <a:lnTo>
                    <a:pt x="712" y="373"/>
                  </a:lnTo>
                  <a:lnTo>
                    <a:pt x="711" y="375"/>
                  </a:lnTo>
                  <a:lnTo>
                    <a:pt x="710" y="375"/>
                  </a:lnTo>
                  <a:lnTo>
                    <a:pt x="709" y="375"/>
                  </a:lnTo>
                  <a:lnTo>
                    <a:pt x="709" y="376"/>
                  </a:lnTo>
                  <a:lnTo>
                    <a:pt x="709" y="375"/>
                  </a:lnTo>
                  <a:lnTo>
                    <a:pt x="709" y="376"/>
                  </a:lnTo>
                  <a:lnTo>
                    <a:pt x="711" y="376"/>
                  </a:lnTo>
                  <a:lnTo>
                    <a:pt x="711" y="377"/>
                  </a:lnTo>
                  <a:lnTo>
                    <a:pt x="710" y="378"/>
                  </a:lnTo>
                  <a:lnTo>
                    <a:pt x="711" y="378"/>
                  </a:lnTo>
                  <a:lnTo>
                    <a:pt x="711" y="377"/>
                  </a:lnTo>
                  <a:lnTo>
                    <a:pt x="712" y="376"/>
                  </a:lnTo>
                  <a:lnTo>
                    <a:pt x="712" y="375"/>
                  </a:lnTo>
                  <a:lnTo>
                    <a:pt x="713" y="375"/>
                  </a:lnTo>
                  <a:lnTo>
                    <a:pt x="713" y="374"/>
                  </a:lnTo>
                  <a:lnTo>
                    <a:pt x="713" y="373"/>
                  </a:lnTo>
                  <a:lnTo>
                    <a:pt x="714" y="373"/>
                  </a:lnTo>
                  <a:lnTo>
                    <a:pt x="713" y="374"/>
                  </a:lnTo>
                  <a:lnTo>
                    <a:pt x="713" y="375"/>
                  </a:lnTo>
                  <a:lnTo>
                    <a:pt x="713" y="376"/>
                  </a:lnTo>
                  <a:lnTo>
                    <a:pt x="712" y="376"/>
                  </a:lnTo>
                  <a:lnTo>
                    <a:pt x="712" y="377"/>
                  </a:lnTo>
                  <a:lnTo>
                    <a:pt x="711" y="378"/>
                  </a:lnTo>
                  <a:lnTo>
                    <a:pt x="711" y="379"/>
                  </a:lnTo>
                  <a:lnTo>
                    <a:pt x="709" y="380"/>
                  </a:lnTo>
                  <a:lnTo>
                    <a:pt x="709" y="381"/>
                  </a:lnTo>
                  <a:lnTo>
                    <a:pt x="707" y="381"/>
                  </a:lnTo>
                  <a:lnTo>
                    <a:pt x="707" y="382"/>
                  </a:lnTo>
                  <a:lnTo>
                    <a:pt x="707" y="383"/>
                  </a:lnTo>
                  <a:lnTo>
                    <a:pt x="706" y="383"/>
                  </a:lnTo>
                  <a:lnTo>
                    <a:pt x="706" y="384"/>
                  </a:lnTo>
                  <a:lnTo>
                    <a:pt x="705" y="384"/>
                  </a:lnTo>
                  <a:lnTo>
                    <a:pt x="704" y="384"/>
                  </a:lnTo>
                  <a:lnTo>
                    <a:pt x="704" y="385"/>
                  </a:lnTo>
                  <a:lnTo>
                    <a:pt x="703" y="386"/>
                  </a:lnTo>
                  <a:lnTo>
                    <a:pt x="702" y="386"/>
                  </a:lnTo>
                  <a:lnTo>
                    <a:pt x="701" y="385"/>
                  </a:lnTo>
                  <a:lnTo>
                    <a:pt x="700" y="385"/>
                  </a:lnTo>
                  <a:lnTo>
                    <a:pt x="699" y="384"/>
                  </a:lnTo>
                  <a:lnTo>
                    <a:pt x="698" y="383"/>
                  </a:lnTo>
                  <a:lnTo>
                    <a:pt x="698" y="384"/>
                  </a:lnTo>
                  <a:lnTo>
                    <a:pt x="700" y="386"/>
                  </a:lnTo>
                  <a:lnTo>
                    <a:pt x="700" y="387"/>
                  </a:lnTo>
                  <a:lnTo>
                    <a:pt x="699" y="387"/>
                  </a:lnTo>
                  <a:lnTo>
                    <a:pt x="699" y="388"/>
                  </a:lnTo>
                  <a:lnTo>
                    <a:pt x="698" y="390"/>
                  </a:lnTo>
                  <a:lnTo>
                    <a:pt x="697" y="390"/>
                  </a:lnTo>
                  <a:lnTo>
                    <a:pt x="697" y="391"/>
                  </a:lnTo>
                  <a:lnTo>
                    <a:pt x="697" y="390"/>
                  </a:lnTo>
                  <a:lnTo>
                    <a:pt x="696" y="388"/>
                  </a:lnTo>
                  <a:lnTo>
                    <a:pt x="696" y="387"/>
                  </a:lnTo>
                  <a:lnTo>
                    <a:pt x="695" y="387"/>
                  </a:lnTo>
                  <a:lnTo>
                    <a:pt x="696" y="388"/>
                  </a:lnTo>
                  <a:lnTo>
                    <a:pt x="696" y="390"/>
                  </a:lnTo>
                  <a:lnTo>
                    <a:pt x="696" y="391"/>
                  </a:lnTo>
                  <a:lnTo>
                    <a:pt x="695" y="392"/>
                  </a:lnTo>
                  <a:lnTo>
                    <a:pt x="694" y="392"/>
                  </a:lnTo>
                  <a:lnTo>
                    <a:pt x="693" y="392"/>
                  </a:lnTo>
                  <a:lnTo>
                    <a:pt x="693" y="393"/>
                  </a:lnTo>
                  <a:lnTo>
                    <a:pt x="692" y="393"/>
                  </a:lnTo>
                  <a:lnTo>
                    <a:pt x="691" y="393"/>
                  </a:lnTo>
                  <a:lnTo>
                    <a:pt x="690" y="394"/>
                  </a:lnTo>
                  <a:lnTo>
                    <a:pt x="691" y="393"/>
                  </a:lnTo>
                  <a:lnTo>
                    <a:pt x="692" y="393"/>
                  </a:lnTo>
                  <a:lnTo>
                    <a:pt x="692" y="394"/>
                  </a:lnTo>
                  <a:lnTo>
                    <a:pt x="691" y="395"/>
                  </a:lnTo>
                  <a:lnTo>
                    <a:pt x="690" y="395"/>
                  </a:lnTo>
                  <a:lnTo>
                    <a:pt x="688" y="395"/>
                  </a:lnTo>
                  <a:lnTo>
                    <a:pt x="688" y="396"/>
                  </a:lnTo>
                  <a:lnTo>
                    <a:pt x="687" y="396"/>
                  </a:lnTo>
                  <a:lnTo>
                    <a:pt x="685" y="396"/>
                  </a:lnTo>
                  <a:lnTo>
                    <a:pt x="684" y="396"/>
                  </a:lnTo>
                  <a:lnTo>
                    <a:pt x="680" y="396"/>
                  </a:lnTo>
                  <a:lnTo>
                    <a:pt x="679" y="396"/>
                  </a:lnTo>
                  <a:lnTo>
                    <a:pt x="678" y="396"/>
                  </a:lnTo>
                  <a:lnTo>
                    <a:pt x="678" y="397"/>
                  </a:lnTo>
                  <a:lnTo>
                    <a:pt x="679" y="397"/>
                  </a:lnTo>
                  <a:lnTo>
                    <a:pt x="680" y="398"/>
                  </a:lnTo>
                  <a:lnTo>
                    <a:pt x="680" y="397"/>
                  </a:lnTo>
                  <a:lnTo>
                    <a:pt x="681" y="397"/>
                  </a:lnTo>
                  <a:lnTo>
                    <a:pt x="682" y="396"/>
                  </a:lnTo>
                  <a:lnTo>
                    <a:pt x="682" y="397"/>
                  </a:lnTo>
                  <a:lnTo>
                    <a:pt x="685" y="397"/>
                  </a:lnTo>
                  <a:lnTo>
                    <a:pt x="687" y="397"/>
                  </a:lnTo>
                  <a:lnTo>
                    <a:pt x="688" y="396"/>
                  </a:lnTo>
                  <a:lnTo>
                    <a:pt x="689" y="396"/>
                  </a:lnTo>
                  <a:lnTo>
                    <a:pt x="690" y="395"/>
                  </a:lnTo>
                  <a:lnTo>
                    <a:pt x="691" y="395"/>
                  </a:lnTo>
                  <a:lnTo>
                    <a:pt x="692" y="394"/>
                  </a:lnTo>
                  <a:lnTo>
                    <a:pt x="693" y="394"/>
                  </a:lnTo>
                  <a:lnTo>
                    <a:pt x="694" y="393"/>
                  </a:lnTo>
                  <a:lnTo>
                    <a:pt x="695" y="393"/>
                  </a:lnTo>
                  <a:lnTo>
                    <a:pt x="696" y="392"/>
                  </a:lnTo>
                  <a:lnTo>
                    <a:pt x="697" y="392"/>
                  </a:lnTo>
                  <a:lnTo>
                    <a:pt x="698" y="392"/>
                  </a:lnTo>
                  <a:lnTo>
                    <a:pt x="697" y="392"/>
                  </a:lnTo>
                  <a:lnTo>
                    <a:pt x="695" y="394"/>
                  </a:lnTo>
                  <a:lnTo>
                    <a:pt x="694" y="394"/>
                  </a:lnTo>
                  <a:lnTo>
                    <a:pt x="693" y="395"/>
                  </a:lnTo>
                  <a:lnTo>
                    <a:pt x="691" y="396"/>
                  </a:lnTo>
                  <a:lnTo>
                    <a:pt x="690" y="396"/>
                  </a:lnTo>
                  <a:lnTo>
                    <a:pt x="689" y="397"/>
                  </a:lnTo>
                  <a:lnTo>
                    <a:pt x="688" y="398"/>
                  </a:lnTo>
                  <a:lnTo>
                    <a:pt x="687" y="399"/>
                  </a:lnTo>
                  <a:lnTo>
                    <a:pt x="686" y="399"/>
                  </a:lnTo>
                  <a:lnTo>
                    <a:pt x="686" y="400"/>
                  </a:lnTo>
                  <a:lnTo>
                    <a:pt x="686" y="401"/>
                  </a:lnTo>
                  <a:lnTo>
                    <a:pt x="686" y="402"/>
                  </a:lnTo>
                  <a:lnTo>
                    <a:pt x="685" y="402"/>
                  </a:lnTo>
                  <a:lnTo>
                    <a:pt x="685" y="403"/>
                  </a:lnTo>
                  <a:lnTo>
                    <a:pt x="684" y="404"/>
                  </a:lnTo>
                  <a:lnTo>
                    <a:pt x="684" y="405"/>
                  </a:lnTo>
                  <a:lnTo>
                    <a:pt x="681" y="406"/>
                  </a:lnTo>
                  <a:lnTo>
                    <a:pt x="680" y="408"/>
                  </a:lnTo>
                  <a:lnTo>
                    <a:pt x="680" y="409"/>
                  </a:lnTo>
                  <a:lnTo>
                    <a:pt x="679" y="410"/>
                  </a:lnTo>
                  <a:lnTo>
                    <a:pt x="678" y="411"/>
                  </a:lnTo>
                  <a:lnTo>
                    <a:pt x="678" y="412"/>
                  </a:lnTo>
                  <a:lnTo>
                    <a:pt x="677" y="413"/>
                  </a:lnTo>
                  <a:lnTo>
                    <a:pt x="676" y="416"/>
                  </a:lnTo>
                  <a:lnTo>
                    <a:pt x="676" y="417"/>
                  </a:lnTo>
                  <a:lnTo>
                    <a:pt x="675" y="418"/>
                  </a:lnTo>
                  <a:lnTo>
                    <a:pt x="673" y="421"/>
                  </a:lnTo>
                  <a:lnTo>
                    <a:pt x="671" y="423"/>
                  </a:lnTo>
                  <a:lnTo>
                    <a:pt x="669" y="425"/>
                  </a:lnTo>
                  <a:lnTo>
                    <a:pt x="668" y="426"/>
                  </a:lnTo>
                  <a:lnTo>
                    <a:pt x="667" y="427"/>
                  </a:lnTo>
                  <a:lnTo>
                    <a:pt x="666" y="428"/>
                  </a:lnTo>
                  <a:lnTo>
                    <a:pt x="665" y="429"/>
                  </a:lnTo>
                  <a:lnTo>
                    <a:pt x="665" y="430"/>
                  </a:lnTo>
                  <a:lnTo>
                    <a:pt x="664" y="430"/>
                  </a:lnTo>
                  <a:lnTo>
                    <a:pt x="664" y="431"/>
                  </a:lnTo>
                  <a:lnTo>
                    <a:pt x="661" y="433"/>
                  </a:lnTo>
                  <a:lnTo>
                    <a:pt x="659" y="436"/>
                  </a:lnTo>
                  <a:lnTo>
                    <a:pt x="657" y="437"/>
                  </a:lnTo>
                  <a:lnTo>
                    <a:pt x="656" y="437"/>
                  </a:lnTo>
                  <a:lnTo>
                    <a:pt x="655" y="438"/>
                  </a:lnTo>
                  <a:lnTo>
                    <a:pt x="655" y="440"/>
                  </a:lnTo>
                  <a:lnTo>
                    <a:pt x="654" y="440"/>
                  </a:lnTo>
                  <a:lnTo>
                    <a:pt x="653" y="440"/>
                  </a:lnTo>
                  <a:lnTo>
                    <a:pt x="653" y="441"/>
                  </a:lnTo>
                  <a:lnTo>
                    <a:pt x="651" y="443"/>
                  </a:lnTo>
                  <a:lnTo>
                    <a:pt x="650" y="443"/>
                  </a:lnTo>
                  <a:lnTo>
                    <a:pt x="649" y="443"/>
                  </a:lnTo>
                  <a:lnTo>
                    <a:pt x="648" y="443"/>
                  </a:lnTo>
                  <a:lnTo>
                    <a:pt x="647" y="443"/>
                  </a:lnTo>
                  <a:lnTo>
                    <a:pt x="647" y="444"/>
                  </a:lnTo>
                  <a:lnTo>
                    <a:pt x="648" y="444"/>
                  </a:lnTo>
                  <a:lnTo>
                    <a:pt x="649" y="444"/>
                  </a:lnTo>
                  <a:lnTo>
                    <a:pt x="650" y="444"/>
                  </a:lnTo>
                  <a:lnTo>
                    <a:pt x="650" y="443"/>
                  </a:lnTo>
                  <a:lnTo>
                    <a:pt x="650" y="444"/>
                  </a:lnTo>
                  <a:lnTo>
                    <a:pt x="649" y="445"/>
                  </a:lnTo>
                  <a:lnTo>
                    <a:pt x="648" y="445"/>
                  </a:lnTo>
                  <a:lnTo>
                    <a:pt x="647" y="446"/>
                  </a:lnTo>
                  <a:lnTo>
                    <a:pt x="646" y="447"/>
                  </a:lnTo>
                  <a:lnTo>
                    <a:pt x="645" y="448"/>
                  </a:lnTo>
                  <a:lnTo>
                    <a:pt x="642" y="451"/>
                  </a:lnTo>
                  <a:lnTo>
                    <a:pt x="641" y="452"/>
                  </a:lnTo>
                  <a:lnTo>
                    <a:pt x="640" y="453"/>
                  </a:lnTo>
                  <a:lnTo>
                    <a:pt x="639" y="455"/>
                  </a:lnTo>
                  <a:lnTo>
                    <a:pt x="639" y="456"/>
                  </a:lnTo>
                  <a:lnTo>
                    <a:pt x="638" y="456"/>
                  </a:lnTo>
                  <a:lnTo>
                    <a:pt x="638" y="457"/>
                  </a:lnTo>
                  <a:lnTo>
                    <a:pt x="637" y="458"/>
                  </a:lnTo>
                  <a:lnTo>
                    <a:pt x="636" y="458"/>
                  </a:lnTo>
                  <a:lnTo>
                    <a:pt x="635" y="459"/>
                  </a:lnTo>
                  <a:lnTo>
                    <a:pt x="632" y="460"/>
                  </a:lnTo>
                  <a:lnTo>
                    <a:pt x="631" y="461"/>
                  </a:lnTo>
                  <a:lnTo>
                    <a:pt x="630" y="461"/>
                  </a:lnTo>
                  <a:lnTo>
                    <a:pt x="630" y="460"/>
                  </a:lnTo>
                  <a:lnTo>
                    <a:pt x="631" y="460"/>
                  </a:lnTo>
                  <a:lnTo>
                    <a:pt x="631" y="459"/>
                  </a:lnTo>
                  <a:lnTo>
                    <a:pt x="632" y="459"/>
                  </a:lnTo>
                  <a:lnTo>
                    <a:pt x="634" y="459"/>
                  </a:lnTo>
                  <a:lnTo>
                    <a:pt x="634" y="458"/>
                  </a:lnTo>
                  <a:lnTo>
                    <a:pt x="635" y="457"/>
                  </a:lnTo>
                  <a:lnTo>
                    <a:pt x="635" y="455"/>
                  </a:lnTo>
                  <a:lnTo>
                    <a:pt x="634" y="455"/>
                  </a:lnTo>
                  <a:lnTo>
                    <a:pt x="634" y="456"/>
                  </a:lnTo>
                  <a:lnTo>
                    <a:pt x="632" y="457"/>
                  </a:lnTo>
                  <a:lnTo>
                    <a:pt x="634" y="457"/>
                  </a:lnTo>
                  <a:lnTo>
                    <a:pt x="634" y="458"/>
                  </a:lnTo>
                  <a:lnTo>
                    <a:pt x="632" y="459"/>
                  </a:lnTo>
                  <a:lnTo>
                    <a:pt x="631" y="459"/>
                  </a:lnTo>
                  <a:lnTo>
                    <a:pt x="630" y="459"/>
                  </a:lnTo>
                  <a:lnTo>
                    <a:pt x="629" y="459"/>
                  </a:lnTo>
                  <a:lnTo>
                    <a:pt x="629" y="460"/>
                  </a:lnTo>
                  <a:lnTo>
                    <a:pt x="629" y="461"/>
                  </a:lnTo>
                  <a:lnTo>
                    <a:pt x="629" y="462"/>
                  </a:lnTo>
                  <a:lnTo>
                    <a:pt x="629" y="464"/>
                  </a:lnTo>
                  <a:lnTo>
                    <a:pt x="629" y="465"/>
                  </a:lnTo>
                  <a:lnTo>
                    <a:pt x="629" y="466"/>
                  </a:lnTo>
                  <a:lnTo>
                    <a:pt x="628" y="466"/>
                  </a:lnTo>
                  <a:lnTo>
                    <a:pt x="628" y="467"/>
                  </a:lnTo>
                  <a:lnTo>
                    <a:pt x="627" y="468"/>
                  </a:lnTo>
                  <a:lnTo>
                    <a:pt x="626" y="468"/>
                  </a:lnTo>
                  <a:lnTo>
                    <a:pt x="626" y="469"/>
                  </a:lnTo>
                  <a:lnTo>
                    <a:pt x="625" y="469"/>
                  </a:lnTo>
                  <a:lnTo>
                    <a:pt x="624" y="469"/>
                  </a:lnTo>
                  <a:lnTo>
                    <a:pt x="625" y="468"/>
                  </a:lnTo>
                  <a:lnTo>
                    <a:pt x="626" y="467"/>
                  </a:lnTo>
                  <a:lnTo>
                    <a:pt x="628" y="466"/>
                  </a:lnTo>
                  <a:lnTo>
                    <a:pt x="628" y="465"/>
                  </a:lnTo>
                  <a:lnTo>
                    <a:pt x="625" y="467"/>
                  </a:lnTo>
                  <a:lnTo>
                    <a:pt x="624" y="468"/>
                  </a:lnTo>
                  <a:lnTo>
                    <a:pt x="624" y="469"/>
                  </a:lnTo>
                  <a:lnTo>
                    <a:pt x="623" y="469"/>
                  </a:lnTo>
                  <a:lnTo>
                    <a:pt x="623" y="470"/>
                  </a:lnTo>
                  <a:lnTo>
                    <a:pt x="622" y="470"/>
                  </a:lnTo>
                  <a:lnTo>
                    <a:pt x="621" y="470"/>
                  </a:lnTo>
                  <a:lnTo>
                    <a:pt x="620" y="470"/>
                  </a:lnTo>
                  <a:lnTo>
                    <a:pt x="619" y="470"/>
                  </a:lnTo>
                  <a:lnTo>
                    <a:pt x="619" y="471"/>
                  </a:lnTo>
                  <a:lnTo>
                    <a:pt x="620" y="471"/>
                  </a:lnTo>
                  <a:lnTo>
                    <a:pt x="621" y="471"/>
                  </a:lnTo>
                  <a:lnTo>
                    <a:pt x="622" y="471"/>
                  </a:lnTo>
                  <a:lnTo>
                    <a:pt x="623" y="471"/>
                  </a:lnTo>
                  <a:lnTo>
                    <a:pt x="623" y="472"/>
                  </a:lnTo>
                  <a:lnTo>
                    <a:pt x="622" y="472"/>
                  </a:lnTo>
                  <a:lnTo>
                    <a:pt x="623" y="472"/>
                  </a:lnTo>
                  <a:lnTo>
                    <a:pt x="624" y="471"/>
                  </a:lnTo>
                  <a:lnTo>
                    <a:pt x="625" y="471"/>
                  </a:lnTo>
                  <a:lnTo>
                    <a:pt x="626" y="471"/>
                  </a:lnTo>
                  <a:lnTo>
                    <a:pt x="627" y="470"/>
                  </a:lnTo>
                  <a:lnTo>
                    <a:pt x="628" y="470"/>
                  </a:lnTo>
                  <a:lnTo>
                    <a:pt x="628" y="469"/>
                  </a:lnTo>
                  <a:lnTo>
                    <a:pt x="629" y="468"/>
                  </a:lnTo>
                  <a:lnTo>
                    <a:pt x="630" y="467"/>
                  </a:lnTo>
                  <a:lnTo>
                    <a:pt x="630" y="466"/>
                  </a:lnTo>
                  <a:lnTo>
                    <a:pt x="630" y="465"/>
                  </a:lnTo>
                  <a:lnTo>
                    <a:pt x="631" y="465"/>
                  </a:lnTo>
                  <a:lnTo>
                    <a:pt x="631" y="466"/>
                  </a:lnTo>
                  <a:lnTo>
                    <a:pt x="631" y="468"/>
                  </a:lnTo>
                  <a:lnTo>
                    <a:pt x="631" y="469"/>
                  </a:lnTo>
                  <a:lnTo>
                    <a:pt x="631" y="470"/>
                  </a:lnTo>
                  <a:lnTo>
                    <a:pt x="631" y="471"/>
                  </a:lnTo>
                  <a:lnTo>
                    <a:pt x="630" y="473"/>
                  </a:lnTo>
                  <a:lnTo>
                    <a:pt x="629" y="473"/>
                  </a:lnTo>
                  <a:lnTo>
                    <a:pt x="629" y="474"/>
                  </a:lnTo>
                  <a:lnTo>
                    <a:pt x="628" y="474"/>
                  </a:lnTo>
                  <a:lnTo>
                    <a:pt x="628" y="475"/>
                  </a:lnTo>
                  <a:lnTo>
                    <a:pt x="628" y="476"/>
                  </a:lnTo>
                  <a:lnTo>
                    <a:pt x="627" y="477"/>
                  </a:lnTo>
                  <a:lnTo>
                    <a:pt x="627" y="478"/>
                  </a:lnTo>
                  <a:lnTo>
                    <a:pt x="627" y="479"/>
                  </a:lnTo>
                  <a:lnTo>
                    <a:pt x="626" y="480"/>
                  </a:lnTo>
                  <a:lnTo>
                    <a:pt x="625" y="481"/>
                  </a:lnTo>
                  <a:lnTo>
                    <a:pt x="625" y="482"/>
                  </a:lnTo>
                  <a:lnTo>
                    <a:pt x="626" y="483"/>
                  </a:lnTo>
                  <a:lnTo>
                    <a:pt x="625" y="484"/>
                  </a:lnTo>
                  <a:lnTo>
                    <a:pt x="623" y="486"/>
                  </a:lnTo>
                  <a:lnTo>
                    <a:pt x="622" y="487"/>
                  </a:lnTo>
                  <a:lnTo>
                    <a:pt x="621" y="490"/>
                  </a:lnTo>
                  <a:lnTo>
                    <a:pt x="619" y="492"/>
                  </a:lnTo>
                  <a:lnTo>
                    <a:pt x="618" y="492"/>
                  </a:lnTo>
                  <a:lnTo>
                    <a:pt x="617" y="493"/>
                  </a:lnTo>
                  <a:lnTo>
                    <a:pt x="616" y="494"/>
                  </a:lnTo>
                  <a:lnTo>
                    <a:pt x="615" y="495"/>
                  </a:lnTo>
                  <a:lnTo>
                    <a:pt x="615" y="496"/>
                  </a:lnTo>
                  <a:lnTo>
                    <a:pt x="615" y="497"/>
                  </a:lnTo>
                  <a:lnTo>
                    <a:pt x="614" y="498"/>
                  </a:lnTo>
                  <a:lnTo>
                    <a:pt x="614" y="499"/>
                  </a:lnTo>
                  <a:lnTo>
                    <a:pt x="614" y="500"/>
                  </a:lnTo>
                  <a:lnTo>
                    <a:pt x="614" y="501"/>
                  </a:lnTo>
                  <a:lnTo>
                    <a:pt x="613" y="502"/>
                  </a:lnTo>
                  <a:lnTo>
                    <a:pt x="613" y="503"/>
                  </a:lnTo>
                  <a:lnTo>
                    <a:pt x="613" y="504"/>
                  </a:lnTo>
                  <a:lnTo>
                    <a:pt x="612" y="504"/>
                  </a:lnTo>
                  <a:lnTo>
                    <a:pt x="612" y="505"/>
                  </a:lnTo>
                  <a:lnTo>
                    <a:pt x="611" y="505"/>
                  </a:lnTo>
                  <a:lnTo>
                    <a:pt x="610" y="505"/>
                  </a:lnTo>
                  <a:lnTo>
                    <a:pt x="609" y="506"/>
                  </a:lnTo>
                  <a:lnTo>
                    <a:pt x="607" y="506"/>
                  </a:lnTo>
                  <a:lnTo>
                    <a:pt x="607" y="507"/>
                  </a:lnTo>
                  <a:lnTo>
                    <a:pt x="606" y="508"/>
                  </a:lnTo>
                  <a:lnTo>
                    <a:pt x="605" y="508"/>
                  </a:lnTo>
                  <a:lnTo>
                    <a:pt x="605" y="509"/>
                  </a:lnTo>
                  <a:lnTo>
                    <a:pt x="604" y="510"/>
                  </a:lnTo>
                  <a:lnTo>
                    <a:pt x="603" y="511"/>
                  </a:lnTo>
                  <a:lnTo>
                    <a:pt x="601" y="512"/>
                  </a:lnTo>
                  <a:lnTo>
                    <a:pt x="600" y="514"/>
                  </a:lnTo>
                  <a:lnTo>
                    <a:pt x="599" y="514"/>
                  </a:lnTo>
                  <a:lnTo>
                    <a:pt x="598" y="515"/>
                  </a:lnTo>
                  <a:lnTo>
                    <a:pt x="598" y="514"/>
                  </a:lnTo>
                  <a:lnTo>
                    <a:pt x="597" y="514"/>
                  </a:lnTo>
                  <a:lnTo>
                    <a:pt x="596" y="514"/>
                  </a:lnTo>
                  <a:lnTo>
                    <a:pt x="596" y="515"/>
                  </a:lnTo>
                  <a:lnTo>
                    <a:pt x="595" y="515"/>
                  </a:lnTo>
                  <a:lnTo>
                    <a:pt x="594" y="515"/>
                  </a:lnTo>
                  <a:lnTo>
                    <a:pt x="593" y="515"/>
                  </a:lnTo>
                  <a:lnTo>
                    <a:pt x="592" y="515"/>
                  </a:lnTo>
                  <a:lnTo>
                    <a:pt x="592" y="514"/>
                  </a:lnTo>
                  <a:lnTo>
                    <a:pt x="593" y="514"/>
                  </a:lnTo>
                  <a:lnTo>
                    <a:pt x="592" y="514"/>
                  </a:lnTo>
                  <a:lnTo>
                    <a:pt x="591" y="515"/>
                  </a:lnTo>
                  <a:lnTo>
                    <a:pt x="590" y="515"/>
                  </a:lnTo>
                  <a:lnTo>
                    <a:pt x="589" y="514"/>
                  </a:lnTo>
                  <a:lnTo>
                    <a:pt x="590" y="514"/>
                  </a:lnTo>
                  <a:lnTo>
                    <a:pt x="590" y="512"/>
                  </a:lnTo>
                  <a:lnTo>
                    <a:pt x="589" y="511"/>
                  </a:lnTo>
                  <a:lnTo>
                    <a:pt x="588" y="510"/>
                  </a:lnTo>
                  <a:lnTo>
                    <a:pt x="588" y="509"/>
                  </a:lnTo>
                  <a:lnTo>
                    <a:pt x="587" y="508"/>
                  </a:lnTo>
                  <a:lnTo>
                    <a:pt x="587" y="507"/>
                  </a:lnTo>
                  <a:lnTo>
                    <a:pt x="587" y="506"/>
                  </a:lnTo>
                  <a:lnTo>
                    <a:pt x="588" y="506"/>
                  </a:lnTo>
                  <a:lnTo>
                    <a:pt x="589" y="507"/>
                  </a:lnTo>
                  <a:lnTo>
                    <a:pt x="590" y="508"/>
                  </a:lnTo>
                  <a:lnTo>
                    <a:pt x="590" y="507"/>
                  </a:lnTo>
                  <a:lnTo>
                    <a:pt x="589" y="506"/>
                  </a:lnTo>
                  <a:lnTo>
                    <a:pt x="588" y="506"/>
                  </a:lnTo>
                  <a:lnTo>
                    <a:pt x="587" y="506"/>
                  </a:lnTo>
                  <a:lnTo>
                    <a:pt x="587" y="505"/>
                  </a:lnTo>
                  <a:lnTo>
                    <a:pt x="588" y="505"/>
                  </a:lnTo>
                  <a:lnTo>
                    <a:pt x="588" y="504"/>
                  </a:lnTo>
                  <a:lnTo>
                    <a:pt x="587" y="503"/>
                  </a:lnTo>
                  <a:lnTo>
                    <a:pt x="587" y="502"/>
                  </a:lnTo>
                  <a:lnTo>
                    <a:pt x="587" y="503"/>
                  </a:lnTo>
                  <a:lnTo>
                    <a:pt x="587" y="502"/>
                  </a:lnTo>
                  <a:lnTo>
                    <a:pt x="587" y="503"/>
                  </a:lnTo>
                  <a:lnTo>
                    <a:pt x="586" y="504"/>
                  </a:lnTo>
                  <a:lnTo>
                    <a:pt x="586" y="503"/>
                  </a:lnTo>
                  <a:lnTo>
                    <a:pt x="585" y="503"/>
                  </a:lnTo>
                  <a:lnTo>
                    <a:pt x="585" y="504"/>
                  </a:lnTo>
                  <a:lnTo>
                    <a:pt x="586" y="504"/>
                  </a:lnTo>
                  <a:lnTo>
                    <a:pt x="586" y="505"/>
                  </a:lnTo>
                  <a:lnTo>
                    <a:pt x="585" y="505"/>
                  </a:lnTo>
                  <a:lnTo>
                    <a:pt x="585" y="506"/>
                  </a:lnTo>
                  <a:lnTo>
                    <a:pt x="586" y="507"/>
                  </a:lnTo>
                  <a:lnTo>
                    <a:pt x="585" y="508"/>
                  </a:lnTo>
                  <a:lnTo>
                    <a:pt x="584" y="508"/>
                  </a:lnTo>
                  <a:lnTo>
                    <a:pt x="584" y="507"/>
                  </a:lnTo>
                  <a:lnTo>
                    <a:pt x="582" y="507"/>
                  </a:lnTo>
                  <a:lnTo>
                    <a:pt x="581" y="506"/>
                  </a:lnTo>
                  <a:lnTo>
                    <a:pt x="582" y="507"/>
                  </a:lnTo>
                  <a:lnTo>
                    <a:pt x="584" y="508"/>
                  </a:lnTo>
                  <a:lnTo>
                    <a:pt x="585" y="509"/>
                  </a:lnTo>
                  <a:lnTo>
                    <a:pt x="585" y="510"/>
                  </a:lnTo>
                  <a:lnTo>
                    <a:pt x="584" y="510"/>
                  </a:lnTo>
                  <a:lnTo>
                    <a:pt x="584" y="509"/>
                  </a:lnTo>
                  <a:lnTo>
                    <a:pt x="582" y="509"/>
                  </a:lnTo>
                  <a:lnTo>
                    <a:pt x="584" y="510"/>
                  </a:lnTo>
                  <a:lnTo>
                    <a:pt x="584" y="511"/>
                  </a:lnTo>
                  <a:lnTo>
                    <a:pt x="582" y="511"/>
                  </a:lnTo>
                  <a:lnTo>
                    <a:pt x="581" y="511"/>
                  </a:lnTo>
                  <a:lnTo>
                    <a:pt x="580" y="511"/>
                  </a:lnTo>
                  <a:lnTo>
                    <a:pt x="579" y="511"/>
                  </a:lnTo>
                  <a:lnTo>
                    <a:pt x="580" y="512"/>
                  </a:lnTo>
                  <a:lnTo>
                    <a:pt x="580" y="511"/>
                  </a:lnTo>
                  <a:lnTo>
                    <a:pt x="581" y="511"/>
                  </a:lnTo>
                  <a:lnTo>
                    <a:pt x="581" y="512"/>
                  </a:lnTo>
                  <a:lnTo>
                    <a:pt x="582" y="512"/>
                  </a:lnTo>
                  <a:lnTo>
                    <a:pt x="582" y="511"/>
                  </a:lnTo>
                  <a:lnTo>
                    <a:pt x="582" y="512"/>
                  </a:lnTo>
                  <a:lnTo>
                    <a:pt x="584" y="511"/>
                  </a:lnTo>
                  <a:lnTo>
                    <a:pt x="585" y="511"/>
                  </a:lnTo>
                  <a:lnTo>
                    <a:pt x="586" y="511"/>
                  </a:lnTo>
                  <a:lnTo>
                    <a:pt x="586" y="512"/>
                  </a:lnTo>
                  <a:lnTo>
                    <a:pt x="586" y="514"/>
                  </a:lnTo>
                  <a:lnTo>
                    <a:pt x="586" y="515"/>
                  </a:lnTo>
                  <a:lnTo>
                    <a:pt x="585" y="515"/>
                  </a:lnTo>
                  <a:lnTo>
                    <a:pt x="586" y="515"/>
                  </a:lnTo>
                  <a:lnTo>
                    <a:pt x="586" y="516"/>
                  </a:lnTo>
                  <a:lnTo>
                    <a:pt x="585" y="516"/>
                  </a:lnTo>
                  <a:lnTo>
                    <a:pt x="584" y="516"/>
                  </a:lnTo>
                  <a:lnTo>
                    <a:pt x="582" y="516"/>
                  </a:lnTo>
                  <a:lnTo>
                    <a:pt x="581" y="515"/>
                  </a:lnTo>
                  <a:lnTo>
                    <a:pt x="580" y="515"/>
                  </a:lnTo>
                  <a:lnTo>
                    <a:pt x="579" y="514"/>
                  </a:lnTo>
                  <a:lnTo>
                    <a:pt x="579" y="515"/>
                  </a:lnTo>
                  <a:lnTo>
                    <a:pt x="578" y="515"/>
                  </a:lnTo>
                  <a:lnTo>
                    <a:pt x="577" y="515"/>
                  </a:lnTo>
                  <a:lnTo>
                    <a:pt x="577" y="516"/>
                  </a:lnTo>
                  <a:lnTo>
                    <a:pt x="578" y="516"/>
                  </a:lnTo>
                  <a:lnTo>
                    <a:pt x="579" y="515"/>
                  </a:lnTo>
                  <a:lnTo>
                    <a:pt x="580" y="515"/>
                  </a:lnTo>
                  <a:lnTo>
                    <a:pt x="580" y="516"/>
                  </a:lnTo>
                  <a:lnTo>
                    <a:pt x="581" y="517"/>
                  </a:lnTo>
                  <a:lnTo>
                    <a:pt x="580" y="517"/>
                  </a:lnTo>
                  <a:lnTo>
                    <a:pt x="580" y="518"/>
                  </a:lnTo>
                  <a:lnTo>
                    <a:pt x="580" y="519"/>
                  </a:lnTo>
                  <a:lnTo>
                    <a:pt x="579" y="519"/>
                  </a:lnTo>
                  <a:lnTo>
                    <a:pt x="579" y="520"/>
                  </a:lnTo>
                  <a:lnTo>
                    <a:pt x="578" y="520"/>
                  </a:lnTo>
                  <a:lnTo>
                    <a:pt x="577" y="520"/>
                  </a:lnTo>
                  <a:lnTo>
                    <a:pt x="576" y="520"/>
                  </a:lnTo>
                  <a:lnTo>
                    <a:pt x="574" y="520"/>
                  </a:lnTo>
                  <a:lnTo>
                    <a:pt x="573" y="520"/>
                  </a:lnTo>
                  <a:lnTo>
                    <a:pt x="573" y="521"/>
                  </a:lnTo>
                  <a:lnTo>
                    <a:pt x="572" y="521"/>
                  </a:lnTo>
                  <a:lnTo>
                    <a:pt x="571" y="521"/>
                  </a:lnTo>
                  <a:lnTo>
                    <a:pt x="570" y="522"/>
                  </a:lnTo>
                  <a:lnTo>
                    <a:pt x="569" y="522"/>
                  </a:lnTo>
                  <a:lnTo>
                    <a:pt x="568" y="522"/>
                  </a:lnTo>
                  <a:lnTo>
                    <a:pt x="567" y="522"/>
                  </a:lnTo>
                  <a:lnTo>
                    <a:pt x="566" y="522"/>
                  </a:lnTo>
                  <a:lnTo>
                    <a:pt x="565" y="521"/>
                  </a:lnTo>
                  <a:lnTo>
                    <a:pt x="565" y="520"/>
                  </a:lnTo>
                  <a:lnTo>
                    <a:pt x="565" y="519"/>
                  </a:lnTo>
                  <a:lnTo>
                    <a:pt x="565" y="520"/>
                  </a:lnTo>
                  <a:lnTo>
                    <a:pt x="564" y="519"/>
                  </a:lnTo>
                  <a:lnTo>
                    <a:pt x="563" y="518"/>
                  </a:lnTo>
                  <a:lnTo>
                    <a:pt x="563" y="519"/>
                  </a:lnTo>
                  <a:lnTo>
                    <a:pt x="564" y="520"/>
                  </a:lnTo>
                  <a:lnTo>
                    <a:pt x="563" y="520"/>
                  </a:lnTo>
                  <a:lnTo>
                    <a:pt x="562" y="520"/>
                  </a:lnTo>
                  <a:lnTo>
                    <a:pt x="561" y="520"/>
                  </a:lnTo>
                  <a:lnTo>
                    <a:pt x="560" y="520"/>
                  </a:lnTo>
                  <a:lnTo>
                    <a:pt x="559" y="521"/>
                  </a:lnTo>
                  <a:lnTo>
                    <a:pt x="560" y="521"/>
                  </a:lnTo>
                  <a:lnTo>
                    <a:pt x="560" y="520"/>
                  </a:lnTo>
                  <a:lnTo>
                    <a:pt x="563" y="520"/>
                  </a:lnTo>
                  <a:lnTo>
                    <a:pt x="564" y="520"/>
                  </a:lnTo>
                  <a:lnTo>
                    <a:pt x="564" y="521"/>
                  </a:lnTo>
                  <a:lnTo>
                    <a:pt x="565" y="522"/>
                  </a:lnTo>
                  <a:lnTo>
                    <a:pt x="565" y="523"/>
                  </a:lnTo>
                  <a:lnTo>
                    <a:pt x="566" y="523"/>
                  </a:lnTo>
                  <a:lnTo>
                    <a:pt x="567" y="523"/>
                  </a:lnTo>
                  <a:lnTo>
                    <a:pt x="568" y="523"/>
                  </a:lnTo>
                  <a:lnTo>
                    <a:pt x="569" y="523"/>
                  </a:lnTo>
                  <a:lnTo>
                    <a:pt x="569" y="522"/>
                  </a:lnTo>
                  <a:lnTo>
                    <a:pt x="570" y="522"/>
                  </a:lnTo>
                  <a:lnTo>
                    <a:pt x="571" y="522"/>
                  </a:lnTo>
                  <a:lnTo>
                    <a:pt x="570" y="523"/>
                  </a:lnTo>
                  <a:lnTo>
                    <a:pt x="570" y="524"/>
                  </a:lnTo>
                  <a:lnTo>
                    <a:pt x="569" y="524"/>
                  </a:lnTo>
                  <a:lnTo>
                    <a:pt x="569" y="525"/>
                  </a:lnTo>
                  <a:lnTo>
                    <a:pt x="568" y="525"/>
                  </a:lnTo>
                  <a:lnTo>
                    <a:pt x="567" y="525"/>
                  </a:lnTo>
                  <a:lnTo>
                    <a:pt x="567" y="526"/>
                  </a:lnTo>
                  <a:lnTo>
                    <a:pt x="566" y="526"/>
                  </a:lnTo>
                  <a:lnTo>
                    <a:pt x="566" y="527"/>
                  </a:lnTo>
                  <a:lnTo>
                    <a:pt x="566" y="528"/>
                  </a:lnTo>
                  <a:lnTo>
                    <a:pt x="566" y="529"/>
                  </a:lnTo>
                  <a:lnTo>
                    <a:pt x="565" y="529"/>
                  </a:lnTo>
                  <a:lnTo>
                    <a:pt x="564" y="529"/>
                  </a:lnTo>
                  <a:lnTo>
                    <a:pt x="563" y="529"/>
                  </a:lnTo>
                  <a:lnTo>
                    <a:pt x="562" y="529"/>
                  </a:lnTo>
                  <a:lnTo>
                    <a:pt x="562" y="528"/>
                  </a:lnTo>
                  <a:lnTo>
                    <a:pt x="561" y="528"/>
                  </a:lnTo>
                  <a:lnTo>
                    <a:pt x="562" y="529"/>
                  </a:lnTo>
                  <a:lnTo>
                    <a:pt x="563" y="529"/>
                  </a:lnTo>
                  <a:lnTo>
                    <a:pt x="565" y="529"/>
                  </a:lnTo>
                  <a:lnTo>
                    <a:pt x="566" y="529"/>
                  </a:lnTo>
                  <a:lnTo>
                    <a:pt x="567" y="530"/>
                  </a:lnTo>
                  <a:lnTo>
                    <a:pt x="567" y="531"/>
                  </a:lnTo>
                  <a:lnTo>
                    <a:pt x="566" y="532"/>
                  </a:lnTo>
                  <a:lnTo>
                    <a:pt x="566" y="533"/>
                  </a:lnTo>
                  <a:lnTo>
                    <a:pt x="567" y="532"/>
                  </a:lnTo>
                  <a:lnTo>
                    <a:pt x="567" y="531"/>
                  </a:lnTo>
                  <a:lnTo>
                    <a:pt x="568" y="532"/>
                  </a:lnTo>
                  <a:lnTo>
                    <a:pt x="569" y="532"/>
                  </a:lnTo>
                  <a:lnTo>
                    <a:pt x="569" y="533"/>
                  </a:lnTo>
                  <a:lnTo>
                    <a:pt x="568" y="533"/>
                  </a:lnTo>
                  <a:lnTo>
                    <a:pt x="568" y="535"/>
                  </a:lnTo>
                  <a:lnTo>
                    <a:pt x="569" y="536"/>
                  </a:lnTo>
                  <a:lnTo>
                    <a:pt x="568" y="536"/>
                  </a:lnTo>
                  <a:lnTo>
                    <a:pt x="569" y="537"/>
                  </a:lnTo>
                  <a:lnTo>
                    <a:pt x="570" y="539"/>
                  </a:lnTo>
                  <a:lnTo>
                    <a:pt x="571" y="539"/>
                  </a:lnTo>
                  <a:lnTo>
                    <a:pt x="571" y="540"/>
                  </a:lnTo>
                  <a:lnTo>
                    <a:pt x="571" y="541"/>
                  </a:lnTo>
                  <a:lnTo>
                    <a:pt x="572" y="541"/>
                  </a:lnTo>
                  <a:lnTo>
                    <a:pt x="572" y="542"/>
                  </a:lnTo>
                  <a:lnTo>
                    <a:pt x="572" y="543"/>
                  </a:lnTo>
                  <a:lnTo>
                    <a:pt x="572" y="544"/>
                  </a:lnTo>
                  <a:lnTo>
                    <a:pt x="573" y="544"/>
                  </a:lnTo>
                  <a:lnTo>
                    <a:pt x="573" y="545"/>
                  </a:lnTo>
                  <a:lnTo>
                    <a:pt x="572" y="545"/>
                  </a:lnTo>
                  <a:lnTo>
                    <a:pt x="571" y="546"/>
                  </a:lnTo>
                  <a:lnTo>
                    <a:pt x="570" y="546"/>
                  </a:lnTo>
                  <a:lnTo>
                    <a:pt x="569" y="546"/>
                  </a:lnTo>
                  <a:lnTo>
                    <a:pt x="569" y="547"/>
                  </a:lnTo>
                  <a:lnTo>
                    <a:pt x="570" y="547"/>
                  </a:lnTo>
                  <a:lnTo>
                    <a:pt x="571" y="546"/>
                  </a:lnTo>
                  <a:lnTo>
                    <a:pt x="572" y="546"/>
                  </a:lnTo>
                  <a:lnTo>
                    <a:pt x="571" y="547"/>
                  </a:lnTo>
                  <a:lnTo>
                    <a:pt x="572" y="547"/>
                  </a:lnTo>
                  <a:lnTo>
                    <a:pt x="573" y="546"/>
                  </a:lnTo>
                  <a:lnTo>
                    <a:pt x="574" y="546"/>
                  </a:lnTo>
                  <a:lnTo>
                    <a:pt x="574" y="547"/>
                  </a:lnTo>
                  <a:lnTo>
                    <a:pt x="575" y="547"/>
                  </a:lnTo>
                  <a:lnTo>
                    <a:pt x="576" y="548"/>
                  </a:lnTo>
                  <a:lnTo>
                    <a:pt x="577" y="549"/>
                  </a:lnTo>
                  <a:lnTo>
                    <a:pt x="577" y="550"/>
                  </a:lnTo>
                  <a:lnTo>
                    <a:pt x="576" y="550"/>
                  </a:lnTo>
                  <a:lnTo>
                    <a:pt x="576" y="551"/>
                  </a:lnTo>
                  <a:lnTo>
                    <a:pt x="575" y="551"/>
                  </a:lnTo>
                  <a:lnTo>
                    <a:pt x="574" y="551"/>
                  </a:lnTo>
                  <a:lnTo>
                    <a:pt x="574" y="552"/>
                  </a:lnTo>
                  <a:lnTo>
                    <a:pt x="573" y="552"/>
                  </a:lnTo>
                  <a:lnTo>
                    <a:pt x="572" y="552"/>
                  </a:lnTo>
                  <a:lnTo>
                    <a:pt x="571" y="552"/>
                  </a:lnTo>
                  <a:lnTo>
                    <a:pt x="571" y="553"/>
                  </a:lnTo>
                  <a:lnTo>
                    <a:pt x="570" y="553"/>
                  </a:lnTo>
                  <a:lnTo>
                    <a:pt x="570" y="554"/>
                  </a:lnTo>
                  <a:lnTo>
                    <a:pt x="571" y="553"/>
                  </a:lnTo>
                  <a:lnTo>
                    <a:pt x="572" y="553"/>
                  </a:lnTo>
                  <a:lnTo>
                    <a:pt x="572" y="552"/>
                  </a:lnTo>
                  <a:lnTo>
                    <a:pt x="573" y="552"/>
                  </a:lnTo>
                  <a:lnTo>
                    <a:pt x="574" y="552"/>
                  </a:lnTo>
                  <a:lnTo>
                    <a:pt x="574" y="551"/>
                  </a:lnTo>
                  <a:lnTo>
                    <a:pt x="575" y="551"/>
                  </a:lnTo>
                  <a:lnTo>
                    <a:pt x="576" y="551"/>
                  </a:lnTo>
                  <a:lnTo>
                    <a:pt x="577" y="550"/>
                  </a:lnTo>
                  <a:lnTo>
                    <a:pt x="578" y="550"/>
                  </a:lnTo>
                  <a:lnTo>
                    <a:pt x="579" y="550"/>
                  </a:lnTo>
                  <a:lnTo>
                    <a:pt x="580" y="550"/>
                  </a:lnTo>
                  <a:lnTo>
                    <a:pt x="581" y="550"/>
                  </a:lnTo>
                  <a:lnTo>
                    <a:pt x="582" y="550"/>
                  </a:lnTo>
                  <a:lnTo>
                    <a:pt x="582" y="551"/>
                  </a:lnTo>
                  <a:lnTo>
                    <a:pt x="581" y="551"/>
                  </a:lnTo>
                  <a:lnTo>
                    <a:pt x="580" y="551"/>
                  </a:lnTo>
                  <a:lnTo>
                    <a:pt x="579" y="551"/>
                  </a:lnTo>
                  <a:lnTo>
                    <a:pt x="578" y="552"/>
                  </a:lnTo>
                  <a:lnTo>
                    <a:pt x="577" y="552"/>
                  </a:lnTo>
                  <a:lnTo>
                    <a:pt x="576" y="553"/>
                  </a:lnTo>
                  <a:lnTo>
                    <a:pt x="575" y="553"/>
                  </a:lnTo>
                  <a:lnTo>
                    <a:pt x="574" y="553"/>
                  </a:lnTo>
                  <a:lnTo>
                    <a:pt x="573" y="554"/>
                  </a:lnTo>
                  <a:lnTo>
                    <a:pt x="572" y="554"/>
                  </a:lnTo>
                  <a:lnTo>
                    <a:pt x="571" y="555"/>
                  </a:lnTo>
                  <a:lnTo>
                    <a:pt x="570" y="555"/>
                  </a:lnTo>
                  <a:lnTo>
                    <a:pt x="570" y="556"/>
                  </a:lnTo>
                  <a:lnTo>
                    <a:pt x="569" y="556"/>
                  </a:lnTo>
                  <a:lnTo>
                    <a:pt x="569" y="557"/>
                  </a:lnTo>
                  <a:lnTo>
                    <a:pt x="569" y="555"/>
                  </a:lnTo>
                  <a:lnTo>
                    <a:pt x="569" y="554"/>
                  </a:lnTo>
                  <a:lnTo>
                    <a:pt x="568" y="555"/>
                  </a:lnTo>
                  <a:lnTo>
                    <a:pt x="567" y="555"/>
                  </a:lnTo>
                  <a:lnTo>
                    <a:pt x="566" y="555"/>
                  </a:lnTo>
                  <a:lnTo>
                    <a:pt x="565" y="555"/>
                  </a:lnTo>
                  <a:lnTo>
                    <a:pt x="564" y="555"/>
                  </a:lnTo>
                  <a:lnTo>
                    <a:pt x="564" y="554"/>
                  </a:lnTo>
                  <a:lnTo>
                    <a:pt x="565" y="554"/>
                  </a:lnTo>
                  <a:lnTo>
                    <a:pt x="566" y="553"/>
                  </a:lnTo>
                  <a:lnTo>
                    <a:pt x="567" y="552"/>
                  </a:lnTo>
                  <a:lnTo>
                    <a:pt x="568" y="552"/>
                  </a:lnTo>
                  <a:lnTo>
                    <a:pt x="567" y="552"/>
                  </a:lnTo>
                  <a:lnTo>
                    <a:pt x="566" y="552"/>
                  </a:lnTo>
                  <a:lnTo>
                    <a:pt x="565" y="553"/>
                  </a:lnTo>
                  <a:lnTo>
                    <a:pt x="564" y="553"/>
                  </a:lnTo>
                  <a:lnTo>
                    <a:pt x="564" y="554"/>
                  </a:lnTo>
                  <a:lnTo>
                    <a:pt x="563" y="553"/>
                  </a:lnTo>
                  <a:lnTo>
                    <a:pt x="562" y="553"/>
                  </a:lnTo>
                  <a:lnTo>
                    <a:pt x="563" y="554"/>
                  </a:lnTo>
                  <a:lnTo>
                    <a:pt x="562" y="554"/>
                  </a:lnTo>
                  <a:lnTo>
                    <a:pt x="562" y="555"/>
                  </a:lnTo>
                  <a:lnTo>
                    <a:pt x="561" y="555"/>
                  </a:lnTo>
                  <a:lnTo>
                    <a:pt x="560" y="555"/>
                  </a:lnTo>
                  <a:lnTo>
                    <a:pt x="557" y="556"/>
                  </a:lnTo>
                  <a:lnTo>
                    <a:pt x="556" y="557"/>
                  </a:lnTo>
                  <a:lnTo>
                    <a:pt x="557" y="557"/>
                  </a:lnTo>
                  <a:lnTo>
                    <a:pt x="557" y="556"/>
                  </a:lnTo>
                  <a:lnTo>
                    <a:pt x="560" y="556"/>
                  </a:lnTo>
                  <a:lnTo>
                    <a:pt x="561" y="556"/>
                  </a:lnTo>
                  <a:lnTo>
                    <a:pt x="562" y="556"/>
                  </a:lnTo>
                  <a:lnTo>
                    <a:pt x="562" y="555"/>
                  </a:lnTo>
                  <a:lnTo>
                    <a:pt x="563" y="554"/>
                  </a:lnTo>
                  <a:lnTo>
                    <a:pt x="564" y="555"/>
                  </a:lnTo>
                  <a:lnTo>
                    <a:pt x="565" y="555"/>
                  </a:lnTo>
                  <a:lnTo>
                    <a:pt x="564" y="556"/>
                  </a:lnTo>
                  <a:lnTo>
                    <a:pt x="563" y="556"/>
                  </a:lnTo>
                  <a:lnTo>
                    <a:pt x="563" y="557"/>
                  </a:lnTo>
                  <a:lnTo>
                    <a:pt x="562" y="557"/>
                  </a:lnTo>
                  <a:lnTo>
                    <a:pt x="563" y="558"/>
                  </a:lnTo>
                  <a:lnTo>
                    <a:pt x="560" y="558"/>
                  </a:lnTo>
                  <a:lnTo>
                    <a:pt x="559" y="558"/>
                  </a:lnTo>
                  <a:lnTo>
                    <a:pt x="557" y="559"/>
                  </a:lnTo>
                  <a:lnTo>
                    <a:pt x="556" y="560"/>
                  </a:lnTo>
                  <a:lnTo>
                    <a:pt x="555" y="560"/>
                  </a:lnTo>
                  <a:lnTo>
                    <a:pt x="555" y="559"/>
                  </a:lnTo>
                  <a:lnTo>
                    <a:pt x="554" y="559"/>
                  </a:lnTo>
                  <a:lnTo>
                    <a:pt x="554" y="560"/>
                  </a:lnTo>
                  <a:lnTo>
                    <a:pt x="555" y="561"/>
                  </a:lnTo>
                  <a:lnTo>
                    <a:pt x="556" y="561"/>
                  </a:lnTo>
                  <a:lnTo>
                    <a:pt x="556" y="560"/>
                  </a:lnTo>
                  <a:lnTo>
                    <a:pt x="557" y="561"/>
                  </a:lnTo>
                  <a:lnTo>
                    <a:pt x="556" y="562"/>
                  </a:lnTo>
                  <a:lnTo>
                    <a:pt x="556" y="564"/>
                  </a:lnTo>
                  <a:lnTo>
                    <a:pt x="555" y="564"/>
                  </a:lnTo>
                  <a:lnTo>
                    <a:pt x="554" y="565"/>
                  </a:lnTo>
                  <a:lnTo>
                    <a:pt x="554" y="566"/>
                  </a:lnTo>
                  <a:lnTo>
                    <a:pt x="555" y="567"/>
                  </a:lnTo>
                  <a:lnTo>
                    <a:pt x="554" y="567"/>
                  </a:lnTo>
                  <a:lnTo>
                    <a:pt x="553" y="568"/>
                  </a:lnTo>
                  <a:lnTo>
                    <a:pt x="552" y="568"/>
                  </a:lnTo>
                  <a:lnTo>
                    <a:pt x="552" y="569"/>
                  </a:lnTo>
                  <a:lnTo>
                    <a:pt x="550" y="569"/>
                  </a:lnTo>
                  <a:lnTo>
                    <a:pt x="550" y="570"/>
                  </a:lnTo>
                  <a:lnTo>
                    <a:pt x="549" y="570"/>
                  </a:lnTo>
                  <a:lnTo>
                    <a:pt x="548" y="571"/>
                  </a:lnTo>
                  <a:lnTo>
                    <a:pt x="547" y="571"/>
                  </a:lnTo>
                  <a:lnTo>
                    <a:pt x="547" y="572"/>
                  </a:lnTo>
                  <a:lnTo>
                    <a:pt x="545" y="572"/>
                  </a:lnTo>
                  <a:lnTo>
                    <a:pt x="544" y="573"/>
                  </a:lnTo>
                  <a:lnTo>
                    <a:pt x="543" y="573"/>
                  </a:lnTo>
                  <a:lnTo>
                    <a:pt x="542" y="573"/>
                  </a:lnTo>
                  <a:lnTo>
                    <a:pt x="542" y="574"/>
                  </a:lnTo>
                  <a:lnTo>
                    <a:pt x="541" y="574"/>
                  </a:lnTo>
                  <a:lnTo>
                    <a:pt x="540" y="575"/>
                  </a:lnTo>
                  <a:lnTo>
                    <a:pt x="539" y="575"/>
                  </a:lnTo>
                  <a:lnTo>
                    <a:pt x="538" y="576"/>
                  </a:lnTo>
                  <a:lnTo>
                    <a:pt x="538" y="577"/>
                  </a:lnTo>
                  <a:lnTo>
                    <a:pt x="537" y="577"/>
                  </a:lnTo>
                  <a:lnTo>
                    <a:pt x="537" y="578"/>
                  </a:lnTo>
                  <a:lnTo>
                    <a:pt x="536" y="578"/>
                  </a:lnTo>
                  <a:lnTo>
                    <a:pt x="535" y="579"/>
                  </a:lnTo>
                  <a:lnTo>
                    <a:pt x="534" y="579"/>
                  </a:lnTo>
                  <a:lnTo>
                    <a:pt x="532" y="579"/>
                  </a:lnTo>
                  <a:lnTo>
                    <a:pt x="532" y="580"/>
                  </a:lnTo>
                  <a:lnTo>
                    <a:pt x="531" y="580"/>
                  </a:lnTo>
                  <a:lnTo>
                    <a:pt x="530" y="580"/>
                  </a:lnTo>
                  <a:lnTo>
                    <a:pt x="529" y="581"/>
                  </a:lnTo>
                  <a:lnTo>
                    <a:pt x="528" y="581"/>
                  </a:lnTo>
                  <a:lnTo>
                    <a:pt x="527" y="581"/>
                  </a:lnTo>
                  <a:lnTo>
                    <a:pt x="526" y="582"/>
                  </a:lnTo>
                  <a:lnTo>
                    <a:pt x="525" y="582"/>
                  </a:lnTo>
                  <a:lnTo>
                    <a:pt x="524" y="583"/>
                  </a:lnTo>
                  <a:lnTo>
                    <a:pt x="523" y="584"/>
                  </a:lnTo>
                  <a:lnTo>
                    <a:pt x="522" y="584"/>
                  </a:lnTo>
                  <a:lnTo>
                    <a:pt x="522" y="585"/>
                  </a:lnTo>
                  <a:lnTo>
                    <a:pt x="523" y="584"/>
                  </a:lnTo>
                  <a:lnTo>
                    <a:pt x="523" y="585"/>
                  </a:lnTo>
                  <a:lnTo>
                    <a:pt x="522" y="587"/>
                  </a:lnTo>
                  <a:lnTo>
                    <a:pt x="521" y="589"/>
                  </a:lnTo>
                  <a:lnTo>
                    <a:pt x="520" y="590"/>
                  </a:lnTo>
                  <a:lnTo>
                    <a:pt x="519" y="590"/>
                  </a:lnTo>
                  <a:lnTo>
                    <a:pt x="517" y="591"/>
                  </a:lnTo>
                  <a:lnTo>
                    <a:pt x="515" y="592"/>
                  </a:lnTo>
                  <a:lnTo>
                    <a:pt x="513" y="594"/>
                  </a:lnTo>
                  <a:lnTo>
                    <a:pt x="512" y="594"/>
                  </a:lnTo>
                  <a:lnTo>
                    <a:pt x="511" y="595"/>
                  </a:lnTo>
                  <a:lnTo>
                    <a:pt x="510" y="595"/>
                  </a:lnTo>
                  <a:lnTo>
                    <a:pt x="509" y="596"/>
                  </a:lnTo>
                  <a:lnTo>
                    <a:pt x="507" y="596"/>
                  </a:lnTo>
                  <a:lnTo>
                    <a:pt x="505" y="597"/>
                  </a:lnTo>
                  <a:lnTo>
                    <a:pt x="503" y="598"/>
                  </a:lnTo>
                  <a:lnTo>
                    <a:pt x="502" y="599"/>
                  </a:lnTo>
                  <a:lnTo>
                    <a:pt x="501" y="599"/>
                  </a:lnTo>
                  <a:lnTo>
                    <a:pt x="500" y="600"/>
                  </a:lnTo>
                  <a:lnTo>
                    <a:pt x="499" y="600"/>
                  </a:lnTo>
                  <a:lnTo>
                    <a:pt x="498" y="600"/>
                  </a:lnTo>
                  <a:lnTo>
                    <a:pt x="497" y="600"/>
                  </a:lnTo>
                  <a:lnTo>
                    <a:pt x="497" y="601"/>
                  </a:lnTo>
                  <a:lnTo>
                    <a:pt x="496" y="601"/>
                  </a:lnTo>
                  <a:lnTo>
                    <a:pt x="494" y="602"/>
                  </a:lnTo>
                  <a:lnTo>
                    <a:pt x="492" y="603"/>
                  </a:lnTo>
                  <a:lnTo>
                    <a:pt x="491" y="604"/>
                  </a:lnTo>
                  <a:lnTo>
                    <a:pt x="490" y="604"/>
                  </a:lnTo>
                  <a:lnTo>
                    <a:pt x="489" y="605"/>
                  </a:lnTo>
                  <a:lnTo>
                    <a:pt x="487" y="606"/>
                  </a:lnTo>
                  <a:lnTo>
                    <a:pt x="486" y="606"/>
                  </a:lnTo>
                  <a:lnTo>
                    <a:pt x="485" y="606"/>
                  </a:lnTo>
                  <a:lnTo>
                    <a:pt x="485" y="607"/>
                  </a:lnTo>
                  <a:lnTo>
                    <a:pt x="484" y="607"/>
                  </a:lnTo>
                  <a:lnTo>
                    <a:pt x="481" y="608"/>
                  </a:lnTo>
                  <a:lnTo>
                    <a:pt x="479" y="609"/>
                  </a:lnTo>
                  <a:lnTo>
                    <a:pt x="477" y="611"/>
                  </a:lnTo>
                  <a:lnTo>
                    <a:pt x="477" y="612"/>
                  </a:lnTo>
                  <a:lnTo>
                    <a:pt x="476" y="614"/>
                  </a:lnTo>
                  <a:lnTo>
                    <a:pt x="475" y="612"/>
                  </a:lnTo>
                  <a:lnTo>
                    <a:pt x="473" y="612"/>
                  </a:lnTo>
                  <a:lnTo>
                    <a:pt x="471" y="612"/>
                  </a:lnTo>
                  <a:lnTo>
                    <a:pt x="470" y="611"/>
                  </a:lnTo>
                  <a:lnTo>
                    <a:pt x="471" y="610"/>
                  </a:lnTo>
                  <a:lnTo>
                    <a:pt x="470" y="610"/>
                  </a:lnTo>
                  <a:lnTo>
                    <a:pt x="470" y="609"/>
                  </a:lnTo>
                  <a:lnTo>
                    <a:pt x="471" y="609"/>
                  </a:lnTo>
                  <a:lnTo>
                    <a:pt x="470" y="609"/>
                  </a:lnTo>
                  <a:lnTo>
                    <a:pt x="470" y="610"/>
                  </a:lnTo>
                  <a:lnTo>
                    <a:pt x="469" y="610"/>
                  </a:lnTo>
                  <a:lnTo>
                    <a:pt x="469" y="609"/>
                  </a:lnTo>
                  <a:lnTo>
                    <a:pt x="468" y="608"/>
                  </a:lnTo>
                  <a:lnTo>
                    <a:pt x="468" y="606"/>
                  </a:lnTo>
                  <a:lnTo>
                    <a:pt x="468" y="605"/>
                  </a:lnTo>
                  <a:lnTo>
                    <a:pt x="469" y="605"/>
                  </a:lnTo>
                  <a:lnTo>
                    <a:pt x="469" y="604"/>
                  </a:lnTo>
                  <a:lnTo>
                    <a:pt x="468" y="604"/>
                  </a:lnTo>
                  <a:lnTo>
                    <a:pt x="468" y="603"/>
                  </a:lnTo>
                  <a:lnTo>
                    <a:pt x="469" y="603"/>
                  </a:lnTo>
                  <a:lnTo>
                    <a:pt x="468" y="602"/>
                  </a:lnTo>
                  <a:lnTo>
                    <a:pt x="467" y="601"/>
                  </a:lnTo>
                  <a:lnTo>
                    <a:pt x="467" y="600"/>
                  </a:lnTo>
                  <a:lnTo>
                    <a:pt x="466" y="600"/>
                  </a:lnTo>
                  <a:lnTo>
                    <a:pt x="466" y="601"/>
                  </a:lnTo>
                  <a:lnTo>
                    <a:pt x="467" y="602"/>
                  </a:lnTo>
                  <a:lnTo>
                    <a:pt x="467" y="603"/>
                  </a:lnTo>
                  <a:lnTo>
                    <a:pt x="467" y="604"/>
                  </a:lnTo>
                  <a:lnTo>
                    <a:pt x="467" y="606"/>
                  </a:lnTo>
                  <a:lnTo>
                    <a:pt x="467" y="607"/>
                  </a:lnTo>
                  <a:lnTo>
                    <a:pt x="467" y="608"/>
                  </a:lnTo>
                  <a:lnTo>
                    <a:pt x="467" y="609"/>
                  </a:lnTo>
                  <a:lnTo>
                    <a:pt x="466" y="609"/>
                  </a:lnTo>
                  <a:lnTo>
                    <a:pt x="467" y="610"/>
                  </a:lnTo>
                  <a:lnTo>
                    <a:pt x="468" y="611"/>
                  </a:lnTo>
                  <a:lnTo>
                    <a:pt x="467" y="611"/>
                  </a:lnTo>
                  <a:lnTo>
                    <a:pt x="464" y="611"/>
                  </a:lnTo>
                  <a:lnTo>
                    <a:pt x="463" y="610"/>
                  </a:lnTo>
                  <a:lnTo>
                    <a:pt x="462" y="609"/>
                  </a:lnTo>
                  <a:lnTo>
                    <a:pt x="461" y="609"/>
                  </a:lnTo>
                  <a:lnTo>
                    <a:pt x="462" y="610"/>
                  </a:lnTo>
                  <a:lnTo>
                    <a:pt x="462" y="611"/>
                  </a:lnTo>
                  <a:lnTo>
                    <a:pt x="461" y="611"/>
                  </a:lnTo>
                  <a:lnTo>
                    <a:pt x="460" y="611"/>
                  </a:lnTo>
                  <a:lnTo>
                    <a:pt x="459" y="612"/>
                  </a:lnTo>
                  <a:lnTo>
                    <a:pt x="460" y="614"/>
                  </a:lnTo>
                  <a:lnTo>
                    <a:pt x="460" y="612"/>
                  </a:lnTo>
                  <a:lnTo>
                    <a:pt x="461" y="612"/>
                  </a:lnTo>
                  <a:lnTo>
                    <a:pt x="462" y="612"/>
                  </a:lnTo>
                  <a:lnTo>
                    <a:pt x="463" y="611"/>
                  </a:lnTo>
                  <a:lnTo>
                    <a:pt x="464" y="611"/>
                  </a:lnTo>
                  <a:lnTo>
                    <a:pt x="464" y="612"/>
                  </a:lnTo>
                  <a:lnTo>
                    <a:pt x="463" y="612"/>
                  </a:lnTo>
                  <a:lnTo>
                    <a:pt x="463" y="614"/>
                  </a:lnTo>
                  <a:lnTo>
                    <a:pt x="464" y="614"/>
                  </a:lnTo>
                  <a:lnTo>
                    <a:pt x="463" y="616"/>
                  </a:lnTo>
                  <a:lnTo>
                    <a:pt x="464" y="616"/>
                  </a:lnTo>
                  <a:lnTo>
                    <a:pt x="465" y="615"/>
                  </a:lnTo>
                  <a:lnTo>
                    <a:pt x="466" y="614"/>
                  </a:lnTo>
                  <a:lnTo>
                    <a:pt x="468" y="614"/>
                  </a:lnTo>
                  <a:lnTo>
                    <a:pt x="468" y="615"/>
                  </a:lnTo>
                  <a:lnTo>
                    <a:pt x="469" y="615"/>
                  </a:lnTo>
                  <a:lnTo>
                    <a:pt x="469" y="616"/>
                  </a:lnTo>
                  <a:lnTo>
                    <a:pt x="468" y="617"/>
                  </a:lnTo>
                  <a:lnTo>
                    <a:pt x="467" y="617"/>
                  </a:lnTo>
                  <a:lnTo>
                    <a:pt x="466" y="617"/>
                  </a:lnTo>
                  <a:lnTo>
                    <a:pt x="466" y="618"/>
                  </a:lnTo>
                  <a:lnTo>
                    <a:pt x="467" y="618"/>
                  </a:lnTo>
                  <a:lnTo>
                    <a:pt x="468" y="617"/>
                  </a:lnTo>
                  <a:lnTo>
                    <a:pt x="469" y="617"/>
                  </a:lnTo>
                  <a:lnTo>
                    <a:pt x="470" y="616"/>
                  </a:lnTo>
                  <a:lnTo>
                    <a:pt x="470" y="615"/>
                  </a:lnTo>
                  <a:lnTo>
                    <a:pt x="471" y="615"/>
                  </a:lnTo>
                  <a:lnTo>
                    <a:pt x="470" y="616"/>
                  </a:lnTo>
                  <a:lnTo>
                    <a:pt x="469" y="617"/>
                  </a:lnTo>
                  <a:lnTo>
                    <a:pt x="467" y="618"/>
                  </a:lnTo>
                  <a:lnTo>
                    <a:pt x="466" y="619"/>
                  </a:lnTo>
                  <a:lnTo>
                    <a:pt x="465" y="619"/>
                  </a:lnTo>
                  <a:lnTo>
                    <a:pt x="464" y="620"/>
                  </a:lnTo>
                  <a:lnTo>
                    <a:pt x="463" y="620"/>
                  </a:lnTo>
                  <a:lnTo>
                    <a:pt x="462" y="621"/>
                  </a:lnTo>
                  <a:lnTo>
                    <a:pt x="460" y="622"/>
                  </a:lnTo>
                  <a:lnTo>
                    <a:pt x="460" y="623"/>
                  </a:lnTo>
                  <a:lnTo>
                    <a:pt x="459" y="624"/>
                  </a:lnTo>
                  <a:lnTo>
                    <a:pt x="456" y="625"/>
                  </a:lnTo>
                  <a:lnTo>
                    <a:pt x="455" y="626"/>
                  </a:lnTo>
                  <a:lnTo>
                    <a:pt x="454" y="627"/>
                  </a:lnTo>
                  <a:lnTo>
                    <a:pt x="453" y="627"/>
                  </a:lnTo>
                  <a:lnTo>
                    <a:pt x="453" y="628"/>
                  </a:lnTo>
                  <a:lnTo>
                    <a:pt x="452" y="629"/>
                  </a:lnTo>
                  <a:lnTo>
                    <a:pt x="451" y="629"/>
                  </a:lnTo>
                  <a:lnTo>
                    <a:pt x="451" y="630"/>
                  </a:lnTo>
                  <a:lnTo>
                    <a:pt x="451" y="631"/>
                  </a:lnTo>
                  <a:lnTo>
                    <a:pt x="450" y="631"/>
                  </a:lnTo>
                  <a:lnTo>
                    <a:pt x="449" y="632"/>
                  </a:lnTo>
                  <a:lnTo>
                    <a:pt x="449" y="631"/>
                  </a:lnTo>
                  <a:lnTo>
                    <a:pt x="448" y="631"/>
                  </a:lnTo>
                  <a:lnTo>
                    <a:pt x="448" y="630"/>
                  </a:lnTo>
                  <a:lnTo>
                    <a:pt x="447" y="629"/>
                  </a:lnTo>
                  <a:lnTo>
                    <a:pt x="447" y="628"/>
                  </a:lnTo>
                  <a:lnTo>
                    <a:pt x="448" y="628"/>
                  </a:lnTo>
                  <a:lnTo>
                    <a:pt x="448" y="627"/>
                  </a:lnTo>
                  <a:lnTo>
                    <a:pt x="449" y="627"/>
                  </a:lnTo>
                  <a:lnTo>
                    <a:pt x="449" y="626"/>
                  </a:lnTo>
                  <a:lnTo>
                    <a:pt x="449" y="625"/>
                  </a:lnTo>
                  <a:lnTo>
                    <a:pt x="449" y="624"/>
                  </a:lnTo>
                  <a:lnTo>
                    <a:pt x="448" y="623"/>
                  </a:lnTo>
                  <a:lnTo>
                    <a:pt x="447" y="622"/>
                  </a:lnTo>
                  <a:lnTo>
                    <a:pt x="446" y="622"/>
                  </a:lnTo>
                  <a:lnTo>
                    <a:pt x="446" y="621"/>
                  </a:lnTo>
                  <a:lnTo>
                    <a:pt x="445" y="620"/>
                  </a:lnTo>
                  <a:lnTo>
                    <a:pt x="446" y="620"/>
                  </a:lnTo>
                  <a:lnTo>
                    <a:pt x="445" y="619"/>
                  </a:lnTo>
                  <a:lnTo>
                    <a:pt x="445" y="618"/>
                  </a:lnTo>
                  <a:lnTo>
                    <a:pt x="445" y="617"/>
                  </a:lnTo>
                  <a:lnTo>
                    <a:pt x="444" y="616"/>
                  </a:lnTo>
                  <a:lnTo>
                    <a:pt x="444" y="617"/>
                  </a:lnTo>
                  <a:lnTo>
                    <a:pt x="443" y="616"/>
                  </a:lnTo>
                  <a:lnTo>
                    <a:pt x="443" y="615"/>
                  </a:lnTo>
                  <a:lnTo>
                    <a:pt x="442" y="616"/>
                  </a:lnTo>
                  <a:lnTo>
                    <a:pt x="442" y="615"/>
                  </a:lnTo>
                  <a:lnTo>
                    <a:pt x="441" y="615"/>
                  </a:lnTo>
                  <a:lnTo>
                    <a:pt x="440" y="615"/>
                  </a:lnTo>
                  <a:lnTo>
                    <a:pt x="440" y="614"/>
                  </a:lnTo>
                  <a:lnTo>
                    <a:pt x="440" y="612"/>
                  </a:lnTo>
                  <a:lnTo>
                    <a:pt x="439" y="612"/>
                  </a:lnTo>
                  <a:lnTo>
                    <a:pt x="439" y="611"/>
                  </a:lnTo>
                  <a:lnTo>
                    <a:pt x="439" y="610"/>
                  </a:lnTo>
                  <a:lnTo>
                    <a:pt x="438" y="610"/>
                  </a:lnTo>
                  <a:lnTo>
                    <a:pt x="438" y="609"/>
                  </a:lnTo>
                  <a:lnTo>
                    <a:pt x="438" y="608"/>
                  </a:lnTo>
                  <a:lnTo>
                    <a:pt x="438" y="607"/>
                  </a:lnTo>
                  <a:lnTo>
                    <a:pt x="438" y="606"/>
                  </a:lnTo>
                  <a:lnTo>
                    <a:pt x="438" y="605"/>
                  </a:lnTo>
                  <a:lnTo>
                    <a:pt x="437" y="605"/>
                  </a:lnTo>
                  <a:lnTo>
                    <a:pt x="436" y="605"/>
                  </a:lnTo>
                  <a:lnTo>
                    <a:pt x="436" y="604"/>
                  </a:lnTo>
                  <a:lnTo>
                    <a:pt x="435" y="604"/>
                  </a:lnTo>
                  <a:lnTo>
                    <a:pt x="435" y="603"/>
                  </a:lnTo>
                  <a:lnTo>
                    <a:pt x="434" y="603"/>
                  </a:lnTo>
                  <a:lnTo>
                    <a:pt x="434" y="602"/>
                  </a:lnTo>
                  <a:lnTo>
                    <a:pt x="432" y="602"/>
                  </a:lnTo>
                  <a:lnTo>
                    <a:pt x="432" y="601"/>
                  </a:lnTo>
                  <a:lnTo>
                    <a:pt x="432" y="600"/>
                  </a:lnTo>
                  <a:lnTo>
                    <a:pt x="432" y="599"/>
                  </a:lnTo>
                  <a:lnTo>
                    <a:pt x="434" y="599"/>
                  </a:lnTo>
                  <a:lnTo>
                    <a:pt x="434" y="598"/>
                  </a:lnTo>
                  <a:lnTo>
                    <a:pt x="434" y="597"/>
                  </a:lnTo>
                  <a:lnTo>
                    <a:pt x="432" y="597"/>
                  </a:lnTo>
                  <a:lnTo>
                    <a:pt x="432" y="596"/>
                  </a:lnTo>
                  <a:lnTo>
                    <a:pt x="432" y="595"/>
                  </a:lnTo>
                  <a:lnTo>
                    <a:pt x="432" y="594"/>
                  </a:lnTo>
                  <a:lnTo>
                    <a:pt x="431" y="594"/>
                  </a:lnTo>
                  <a:lnTo>
                    <a:pt x="431" y="593"/>
                  </a:lnTo>
                  <a:lnTo>
                    <a:pt x="431" y="592"/>
                  </a:lnTo>
                  <a:lnTo>
                    <a:pt x="430" y="592"/>
                  </a:lnTo>
                  <a:lnTo>
                    <a:pt x="430" y="593"/>
                  </a:lnTo>
                  <a:lnTo>
                    <a:pt x="430" y="592"/>
                  </a:lnTo>
                  <a:lnTo>
                    <a:pt x="429" y="592"/>
                  </a:lnTo>
                  <a:lnTo>
                    <a:pt x="428" y="592"/>
                  </a:lnTo>
                  <a:lnTo>
                    <a:pt x="427" y="592"/>
                  </a:lnTo>
                  <a:lnTo>
                    <a:pt x="426" y="592"/>
                  </a:lnTo>
                  <a:lnTo>
                    <a:pt x="426" y="591"/>
                  </a:lnTo>
                  <a:lnTo>
                    <a:pt x="425" y="591"/>
                  </a:lnTo>
                  <a:lnTo>
                    <a:pt x="424" y="591"/>
                  </a:lnTo>
                  <a:lnTo>
                    <a:pt x="424" y="590"/>
                  </a:lnTo>
                  <a:lnTo>
                    <a:pt x="423" y="590"/>
                  </a:lnTo>
                  <a:lnTo>
                    <a:pt x="423" y="589"/>
                  </a:lnTo>
                  <a:lnTo>
                    <a:pt x="422" y="589"/>
                  </a:lnTo>
                  <a:lnTo>
                    <a:pt x="422" y="587"/>
                  </a:lnTo>
                  <a:lnTo>
                    <a:pt x="422" y="586"/>
                  </a:lnTo>
                  <a:lnTo>
                    <a:pt x="421" y="586"/>
                  </a:lnTo>
                  <a:lnTo>
                    <a:pt x="421" y="585"/>
                  </a:lnTo>
                  <a:lnTo>
                    <a:pt x="422" y="585"/>
                  </a:lnTo>
                  <a:lnTo>
                    <a:pt x="422" y="584"/>
                  </a:lnTo>
                  <a:lnTo>
                    <a:pt x="421" y="584"/>
                  </a:lnTo>
                  <a:lnTo>
                    <a:pt x="421" y="583"/>
                  </a:lnTo>
                  <a:lnTo>
                    <a:pt x="421" y="582"/>
                  </a:lnTo>
                  <a:lnTo>
                    <a:pt x="422" y="582"/>
                  </a:lnTo>
                  <a:lnTo>
                    <a:pt x="422" y="581"/>
                  </a:lnTo>
                  <a:lnTo>
                    <a:pt x="422" y="580"/>
                  </a:lnTo>
                  <a:lnTo>
                    <a:pt x="423" y="580"/>
                  </a:lnTo>
                  <a:lnTo>
                    <a:pt x="423" y="579"/>
                  </a:lnTo>
                  <a:lnTo>
                    <a:pt x="424" y="579"/>
                  </a:lnTo>
                  <a:lnTo>
                    <a:pt x="424" y="578"/>
                  </a:lnTo>
                  <a:lnTo>
                    <a:pt x="423" y="578"/>
                  </a:lnTo>
                  <a:lnTo>
                    <a:pt x="423" y="577"/>
                  </a:lnTo>
                  <a:lnTo>
                    <a:pt x="424" y="576"/>
                  </a:lnTo>
                  <a:lnTo>
                    <a:pt x="423" y="576"/>
                  </a:lnTo>
                  <a:lnTo>
                    <a:pt x="423" y="575"/>
                  </a:lnTo>
                  <a:lnTo>
                    <a:pt x="424" y="575"/>
                  </a:lnTo>
                  <a:lnTo>
                    <a:pt x="424" y="574"/>
                  </a:lnTo>
                  <a:lnTo>
                    <a:pt x="424" y="573"/>
                  </a:lnTo>
                  <a:lnTo>
                    <a:pt x="424" y="572"/>
                  </a:lnTo>
                  <a:lnTo>
                    <a:pt x="424" y="571"/>
                  </a:lnTo>
                  <a:lnTo>
                    <a:pt x="424" y="570"/>
                  </a:lnTo>
                  <a:lnTo>
                    <a:pt x="425" y="570"/>
                  </a:lnTo>
                  <a:lnTo>
                    <a:pt x="425" y="569"/>
                  </a:lnTo>
                  <a:lnTo>
                    <a:pt x="426" y="569"/>
                  </a:lnTo>
                  <a:lnTo>
                    <a:pt x="426" y="568"/>
                  </a:lnTo>
                  <a:lnTo>
                    <a:pt x="427" y="568"/>
                  </a:lnTo>
                  <a:lnTo>
                    <a:pt x="428" y="568"/>
                  </a:lnTo>
                  <a:lnTo>
                    <a:pt x="429" y="568"/>
                  </a:lnTo>
                  <a:lnTo>
                    <a:pt x="430" y="568"/>
                  </a:lnTo>
                  <a:lnTo>
                    <a:pt x="431" y="568"/>
                  </a:lnTo>
                  <a:lnTo>
                    <a:pt x="431" y="567"/>
                  </a:lnTo>
                  <a:lnTo>
                    <a:pt x="431" y="566"/>
                  </a:lnTo>
                  <a:lnTo>
                    <a:pt x="431" y="565"/>
                  </a:lnTo>
                  <a:lnTo>
                    <a:pt x="430" y="565"/>
                  </a:lnTo>
                  <a:lnTo>
                    <a:pt x="430" y="564"/>
                  </a:lnTo>
                  <a:lnTo>
                    <a:pt x="430" y="562"/>
                  </a:lnTo>
                  <a:lnTo>
                    <a:pt x="429" y="562"/>
                  </a:lnTo>
                  <a:lnTo>
                    <a:pt x="428" y="562"/>
                  </a:lnTo>
                  <a:lnTo>
                    <a:pt x="428" y="561"/>
                  </a:lnTo>
                  <a:lnTo>
                    <a:pt x="428" y="560"/>
                  </a:lnTo>
                  <a:lnTo>
                    <a:pt x="428" y="559"/>
                  </a:lnTo>
                  <a:lnTo>
                    <a:pt x="428" y="558"/>
                  </a:lnTo>
                  <a:lnTo>
                    <a:pt x="428" y="557"/>
                  </a:lnTo>
                  <a:lnTo>
                    <a:pt x="429" y="557"/>
                  </a:lnTo>
                  <a:lnTo>
                    <a:pt x="430" y="557"/>
                  </a:lnTo>
                  <a:lnTo>
                    <a:pt x="430" y="556"/>
                  </a:lnTo>
                  <a:lnTo>
                    <a:pt x="431" y="556"/>
                  </a:lnTo>
                  <a:lnTo>
                    <a:pt x="431" y="555"/>
                  </a:lnTo>
                  <a:lnTo>
                    <a:pt x="431" y="554"/>
                  </a:lnTo>
                  <a:lnTo>
                    <a:pt x="431" y="553"/>
                  </a:lnTo>
                  <a:lnTo>
                    <a:pt x="431" y="552"/>
                  </a:lnTo>
                  <a:lnTo>
                    <a:pt x="431" y="551"/>
                  </a:lnTo>
                  <a:lnTo>
                    <a:pt x="431" y="550"/>
                  </a:lnTo>
                  <a:lnTo>
                    <a:pt x="431" y="549"/>
                  </a:lnTo>
                  <a:lnTo>
                    <a:pt x="431" y="548"/>
                  </a:lnTo>
                  <a:lnTo>
                    <a:pt x="430" y="548"/>
                  </a:lnTo>
                  <a:lnTo>
                    <a:pt x="429" y="548"/>
                  </a:lnTo>
                  <a:lnTo>
                    <a:pt x="429" y="547"/>
                  </a:lnTo>
                  <a:lnTo>
                    <a:pt x="429" y="546"/>
                  </a:lnTo>
                  <a:lnTo>
                    <a:pt x="429" y="545"/>
                  </a:lnTo>
                  <a:lnTo>
                    <a:pt x="428" y="545"/>
                  </a:lnTo>
                  <a:lnTo>
                    <a:pt x="427" y="545"/>
                  </a:lnTo>
                  <a:lnTo>
                    <a:pt x="427" y="544"/>
                  </a:lnTo>
                  <a:lnTo>
                    <a:pt x="426" y="544"/>
                  </a:lnTo>
                  <a:lnTo>
                    <a:pt x="426" y="543"/>
                  </a:lnTo>
                  <a:lnTo>
                    <a:pt x="426" y="542"/>
                  </a:lnTo>
                  <a:lnTo>
                    <a:pt x="427" y="542"/>
                  </a:lnTo>
                  <a:lnTo>
                    <a:pt x="427" y="541"/>
                  </a:lnTo>
                  <a:lnTo>
                    <a:pt x="427" y="540"/>
                  </a:lnTo>
                  <a:lnTo>
                    <a:pt x="426" y="540"/>
                  </a:lnTo>
                  <a:lnTo>
                    <a:pt x="426" y="539"/>
                  </a:lnTo>
                  <a:lnTo>
                    <a:pt x="425" y="539"/>
                  </a:lnTo>
                  <a:lnTo>
                    <a:pt x="425" y="537"/>
                  </a:lnTo>
                  <a:lnTo>
                    <a:pt x="425" y="536"/>
                  </a:lnTo>
                  <a:lnTo>
                    <a:pt x="424" y="535"/>
                  </a:lnTo>
                  <a:lnTo>
                    <a:pt x="425" y="535"/>
                  </a:lnTo>
                  <a:lnTo>
                    <a:pt x="425" y="534"/>
                  </a:lnTo>
                  <a:lnTo>
                    <a:pt x="424" y="534"/>
                  </a:lnTo>
                  <a:lnTo>
                    <a:pt x="424" y="533"/>
                  </a:lnTo>
                  <a:lnTo>
                    <a:pt x="425" y="533"/>
                  </a:lnTo>
                  <a:lnTo>
                    <a:pt x="425" y="532"/>
                  </a:lnTo>
                  <a:lnTo>
                    <a:pt x="425" y="531"/>
                  </a:lnTo>
                  <a:lnTo>
                    <a:pt x="424" y="531"/>
                  </a:lnTo>
                  <a:lnTo>
                    <a:pt x="424" y="530"/>
                  </a:lnTo>
                  <a:lnTo>
                    <a:pt x="423" y="530"/>
                  </a:lnTo>
                  <a:lnTo>
                    <a:pt x="423" y="529"/>
                  </a:lnTo>
                  <a:lnTo>
                    <a:pt x="423" y="528"/>
                  </a:lnTo>
                  <a:lnTo>
                    <a:pt x="422" y="528"/>
                  </a:lnTo>
                  <a:lnTo>
                    <a:pt x="422" y="527"/>
                  </a:lnTo>
                  <a:lnTo>
                    <a:pt x="423" y="527"/>
                  </a:lnTo>
                  <a:lnTo>
                    <a:pt x="423" y="526"/>
                  </a:lnTo>
                  <a:lnTo>
                    <a:pt x="423" y="525"/>
                  </a:lnTo>
                  <a:lnTo>
                    <a:pt x="422" y="524"/>
                  </a:lnTo>
                  <a:lnTo>
                    <a:pt x="422" y="523"/>
                  </a:lnTo>
                  <a:lnTo>
                    <a:pt x="421" y="522"/>
                  </a:lnTo>
                  <a:lnTo>
                    <a:pt x="421" y="521"/>
                  </a:lnTo>
                  <a:lnTo>
                    <a:pt x="420" y="521"/>
                  </a:lnTo>
                  <a:lnTo>
                    <a:pt x="419" y="521"/>
                  </a:lnTo>
                  <a:lnTo>
                    <a:pt x="418" y="521"/>
                  </a:lnTo>
                  <a:lnTo>
                    <a:pt x="417" y="521"/>
                  </a:lnTo>
                  <a:lnTo>
                    <a:pt x="416" y="521"/>
                  </a:lnTo>
                  <a:lnTo>
                    <a:pt x="416" y="520"/>
                  </a:lnTo>
                  <a:lnTo>
                    <a:pt x="415" y="520"/>
                  </a:lnTo>
                  <a:lnTo>
                    <a:pt x="415" y="519"/>
                  </a:lnTo>
                  <a:lnTo>
                    <a:pt x="414" y="519"/>
                  </a:lnTo>
                  <a:lnTo>
                    <a:pt x="414" y="518"/>
                  </a:lnTo>
                  <a:lnTo>
                    <a:pt x="414" y="517"/>
                  </a:lnTo>
                  <a:lnTo>
                    <a:pt x="414" y="516"/>
                  </a:lnTo>
                  <a:lnTo>
                    <a:pt x="413" y="516"/>
                  </a:lnTo>
                  <a:lnTo>
                    <a:pt x="412" y="515"/>
                  </a:lnTo>
                  <a:lnTo>
                    <a:pt x="412" y="514"/>
                  </a:lnTo>
                  <a:lnTo>
                    <a:pt x="412" y="512"/>
                  </a:lnTo>
                  <a:lnTo>
                    <a:pt x="412" y="511"/>
                  </a:lnTo>
                  <a:lnTo>
                    <a:pt x="412" y="510"/>
                  </a:lnTo>
                  <a:lnTo>
                    <a:pt x="411" y="510"/>
                  </a:lnTo>
                  <a:lnTo>
                    <a:pt x="411" y="509"/>
                  </a:lnTo>
                  <a:lnTo>
                    <a:pt x="410" y="508"/>
                  </a:lnTo>
                  <a:lnTo>
                    <a:pt x="410" y="507"/>
                  </a:lnTo>
                  <a:lnTo>
                    <a:pt x="410" y="506"/>
                  </a:lnTo>
                  <a:lnTo>
                    <a:pt x="410" y="505"/>
                  </a:lnTo>
                  <a:lnTo>
                    <a:pt x="410" y="504"/>
                  </a:lnTo>
                  <a:lnTo>
                    <a:pt x="409" y="504"/>
                  </a:lnTo>
                  <a:lnTo>
                    <a:pt x="409" y="503"/>
                  </a:lnTo>
                  <a:lnTo>
                    <a:pt x="409" y="502"/>
                  </a:lnTo>
                  <a:lnTo>
                    <a:pt x="409" y="501"/>
                  </a:lnTo>
                  <a:lnTo>
                    <a:pt x="410" y="501"/>
                  </a:lnTo>
                  <a:lnTo>
                    <a:pt x="411" y="501"/>
                  </a:lnTo>
                  <a:lnTo>
                    <a:pt x="411" y="500"/>
                  </a:lnTo>
                  <a:lnTo>
                    <a:pt x="410" y="500"/>
                  </a:lnTo>
                  <a:lnTo>
                    <a:pt x="410" y="499"/>
                  </a:lnTo>
                  <a:lnTo>
                    <a:pt x="410" y="498"/>
                  </a:lnTo>
                  <a:lnTo>
                    <a:pt x="409" y="498"/>
                  </a:lnTo>
                  <a:lnTo>
                    <a:pt x="409" y="497"/>
                  </a:lnTo>
                  <a:lnTo>
                    <a:pt x="409" y="496"/>
                  </a:lnTo>
                  <a:lnTo>
                    <a:pt x="410" y="496"/>
                  </a:lnTo>
                  <a:lnTo>
                    <a:pt x="411" y="496"/>
                  </a:lnTo>
                  <a:lnTo>
                    <a:pt x="411" y="495"/>
                  </a:lnTo>
                  <a:lnTo>
                    <a:pt x="411" y="494"/>
                  </a:lnTo>
                  <a:lnTo>
                    <a:pt x="412" y="494"/>
                  </a:lnTo>
                  <a:lnTo>
                    <a:pt x="413" y="494"/>
                  </a:lnTo>
                  <a:lnTo>
                    <a:pt x="413" y="493"/>
                  </a:lnTo>
                  <a:lnTo>
                    <a:pt x="414" y="493"/>
                  </a:lnTo>
                  <a:lnTo>
                    <a:pt x="414" y="492"/>
                  </a:lnTo>
                  <a:lnTo>
                    <a:pt x="413" y="492"/>
                  </a:lnTo>
                  <a:lnTo>
                    <a:pt x="412" y="492"/>
                  </a:lnTo>
                  <a:lnTo>
                    <a:pt x="412" y="491"/>
                  </a:lnTo>
                  <a:lnTo>
                    <a:pt x="411" y="491"/>
                  </a:lnTo>
                  <a:lnTo>
                    <a:pt x="411" y="490"/>
                  </a:lnTo>
                  <a:lnTo>
                    <a:pt x="411" y="489"/>
                  </a:lnTo>
                  <a:lnTo>
                    <a:pt x="411" y="487"/>
                  </a:lnTo>
                  <a:lnTo>
                    <a:pt x="411" y="486"/>
                  </a:lnTo>
                  <a:lnTo>
                    <a:pt x="410" y="486"/>
                  </a:lnTo>
                  <a:lnTo>
                    <a:pt x="410" y="485"/>
                  </a:lnTo>
                  <a:lnTo>
                    <a:pt x="409" y="485"/>
                  </a:lnTo>
                  <a:lnTo>
                    <a:pt x="409" y="484"/>
                  </a:lnTo>
                  <a:lnTo>
                    <a:pt x="407" y="484"/>
                  </a:lnTo>
                  <a:lnTo>
                    <a:pt x="407" y="483"/>
                  </a:lnTo>
                  <a:lnTo>
                    <a:pt x="407" y="482"/>
                  </a:lnTo>
                  <a:lnTo>
                    <a:pt x="409" y="482"/>
                  </a:lnTo>
                  <a:lnTo>
                    <a:pt x="409" y="481"/>
                  </a:lnTo>
                  <a:lnTo>
                    <a:pt x="409" y="480"/>
                  </a:lnTo>
                  <a:lnTo>
                    <a:pt x="410" y="480"/>
                  </a:lnTo>
                  <a:lnTo>
                    <a:pt x="410" y="479"/>
                  </a:lnTo>
                  <a:lnTo>
                    <a:pt x="409" y="479"/>
                  </a:lnTo>
                  <a:lnTo>
                    <a:pt x="409" y="478"/>
                  </a:lnTo>
                  <a:lnTo>
                    <a:pt x="409" y="477"/>
                  </a:lnTo>
                  <a:lnTo>
                    <a:pt x="407" y="477"/>
                  </a:lnTo>
                  <a:lnTo>
                    <a:pt x="406" y="477"/>
                  </a:lnTo>
                  <a:lnTo>
                    <a:pt x="406" y="476"/>
                  </a:lnTo>
                  <a:lnTo>
                    <a:pt x="405" y="476"/>
                  </a:lnTo>
                  <a:lnTo>
                    <a:pt x="405" y="475"/>
                  </a:lnTo>
                  <a:lnTo>
                    <a:pt x="405" y="474"/>
                  </a:lnTo>
                  <a:lnTo>
                    <a:pt x="405" y="473"/>
                  </a:lnTo>
                  <a:lnTo>
                    <a:pt x="405" y="472"/>
                  </a:lnTo>
                  <a:lnTo>
                    <a:pt x="404" y="472"/>
                  </a:lnTo>
                  <a:lnTo>
                    <a:pt x="403" y="472"/>
                  </a:lnTo>
                  <a:lnTo>
                    <a:pt x="403" y="471"/>
                  </a:lnTo>
                  <a:lnTo>
                    <a:pt x="402" y="471"/>
                  </a:lnTo>
                  <a:lnTo>
                    <a:pt x="401" y="471"/>
                  </a:lnTo>
                  <a:lnTo>
                    <a:pt x="400" y="471"/>
                  </a:lnTo>
                  <a:lnTo>
                    <a:pt x="400" y="470"/>
                  </a:lnTo>
                  <a:lnTo>
                    <a:pt x="400" y="469"/>
                  </a:lnTo>
                  <a:lnTo>
                    <a:pt x="400" y="468"/>
                  </a:lnTo>
                  <a:lnTo>
                    <a:pt x="400" y="467"/>
                  </a:lnTo>
                  <a:lnTo>
                    <a:pt x="400" y="466"/>
                  </a:lnTo>
                  <a:lnTo>
                    <a:pt x="401" y="466"/>
                  </a:lnTo>
                  <a:lnTo>
                    <a:pt x="401" y="465"/>
                  </a:lnTo>
                  <a:lnTo>
                    <a:pt x="401" y="464"/>
                  </a:lnTo>
                  <a:lnTo>
                    <a:pt x="401" y="462"/>
                  </a:lnTo>
                  <a:lnTo>
                    <a:pt x="401" y="461"/>
                  </a:lnTo>
                  <a:lnTo>
                    <a:pt x="401" y="460"/>
                  </a:lnTo>
                  <a:lnTo>
                    <a:pt x="401" y="459"/>
                  </a:lnTo>
                  <a:lnTo>
                    <a:pt x="400" y="459"/>
                  </a:lnTo>
                  <a:lnTo>
                    <a:pt x="399" y="458"/>
                  </a:lnTo>
                  <a:lnTo>
                    <a:pt x="399" y="457"/>
                  </a:lnTo>
                  <a:lnTo>
                    <a:pt x="398" y="457"/>
                  </a:lnTo>
                  <a:lnTo>
                    <a:pt x="397" y="456"/>
                  </a:lnTo>
                  <a:lnTo>
                    <a:pt x="396" y="456"/>
                  </a:lnTo>
                  <a:lnTo>
                    <a:pt x="395" y="456"/>
                  </a:lnTo>
                  <a:lnTo>
                    <a:pt x="395" y="455"/>
                  </a:lnTo>
                  <a:lnTo>
                    <a:pt x="396" y="455"/>
                  </a:lnTo>
                  <a:lnTo>
                    <a:pt x="396" y="454"/>
                  </a:lnTo>
                  <a:lnTo>
                    <a:pt x="396" y="453"/>
                  </a:lnTo>
                  <a:lnTo>
                    <a:pt x="396" y="452"/>
                  </a:lnTo>
                  <a:lnTo>
                    <a:pt x="396" y="451"/>
                  </a:lnTo>
                  <a:lnTo>
                    <a:pt x="397" y="451"/>
                  </a:lnTo>
                  <a:lnTo>
                    <a:pt x="396" y="450"/>
                  </a:lnTo>
                  <a:lnTo>
                    <a:pt x="395" y="450"/>
                  </a:lnTo>
                  <a:lnTo>
                    <a:pt x="394" y="449"/>
                  </a:lnTo>
                  <a:lnTo>
                    <a:pt x="393" y="449"/>
                  </a:lnTo>
                  <a:lnTo>
                    <a:pt x="392" y="449"/>
                  </a:lnTo>
                  <a:lnTo>
                    <a:pt x="392" y="448"/>
                  </a:lnTo>
                  <a:lnTo>
                    <a:pt x="392" y="447"/>
                  </a:lnTo>
                  <a:lnTo>
                    <a:pt x="392" y="446"/>
                  </a:lnTo>
                  <a:lnTo>
                    <a:pt x="391" y="446"/>
                  </a:lnTo>
                  <a:lnTo>
                    <a:pt x="392" y="446"/>
                  </a:lnTo>
                  <a:lnTo>
                    <a:pt x="392" y="445"/>
                  </a:lnTo>
                  <a:lnTo>
                    <a:pt x="391" y="445"/>
                  </a:lnTo>
                  <a:lnTo>
                    <a:pt x="391" y="444"/>
                  </a:lnTo>
                  <a:lnTo>
                    <a:pt x="391" y="443"/>
                  </a:lnTo>
                  <a:lnTo>
                    <a:pt x="391" y="442"/>
                  </a:lnTo>
                  <a:lnTo>
                    <a:pt x="392" y="442"/>
                  </a:lnTo>
                  <a:lnTo>
                    <a:pt x="392" y="441"/>
                  </a:lnTo>
                  <a:lnTo>
                    <a:pt x="391" y="441"/>
                  </a:lnTo>
                  <a:lnTo>
                    <a:pt x="390" y="441"/>
                  </a:lnTo>
                  <a:lnTo>
                    <a:pt x="390" y="440"/>
                  </a:lnTo>
                  <a:lnTo>
                    <a:pt x="389" y="440"/>
                  </a:lnTo>
                  <a:lnTo>
                    <a:pt x="389" y="438"/>
                  </a:lnTo>
                  <a:lnTo>
                    <a:pt x="389" y="437"/>
                  </a:lnTo>
                  <a:lnTo>
                    <a:pt x="389" y="436"/>
                  </a:lnTo>
                  <a:lnTo>
                    <a:pt x="389" y="435"/>
                  </a:lnTo>
                  <a:lnTo>
                    <a:pt x="389" y="434"/>
                  </a:lnTo>
                  <a:lnTo>
                    <a:pt x="389" y="433"/>
                  </a:lnTo>
                  <a:lnTo>
                    <a:pt x="389" y="432"/>
                  </a:lnTo>
                  <a:lnTo>
                    <a:pt x="388" y="432"/>
                  </a:lnTo>
                  <a:lnTo>
                    <a:pt x="387" y="432"/>
                  </a:lnTo>
                  <a:lnTo>
                    <a:pt x="387" y="431"/>
                  </a:lnTo>
                  <a:lnTo>
                    <a:pt x="386" y="431"/>
                  </a:lnTo>
                  <a:lnTo>
                    <a:pt x="386" y="430"/>
                  </a:lnTo>
                  <a:lnTo>
                    <a:pt x="386" y="429"/>
                  </a:lnTo>
                  <a:lnTo>
                    <a:pt x="385" y="429"/>
                  </a:lnTo>
                  <a:lnTo>
                    <a:pt x="385" y="428"/>
                  </a:lnTo>
                  <a:lnTo>
                    <a:pt x="385" y="427"/>
                  </a:lnTo>
                  <a:lnTo>
                    <a:pt x="384" y="427"/>
                  </a:lnTo>
                  <a:lnTo>
                    <a:pt x="384" y="428"/>
                  </a:lnTo>
                  <a:lnTo>
                    <a:pt x="382" y="428"/>
                  </a:lnTo>
                  <a:lnTo>
                    <a:pt x="382" y="429"/>
                  </a:lnTo>
                  <a:lnTo>
                    <a:pt x="381" y="429"/>
                  </a:lnTo>
                  <a:lnTo>
                    <a:pt x="380" y="429"/>
                  </a:lnTo>
                  <a:lnTo>
                    <a:pt x="380" y="428"/>
                  </a:lnTo>
                  <a:lnTo>
                    <a:pt x="379" y="428"/>
                  </a:lnTo>
                  <a:lnTo>
                    <a:pt x="378" y="428"/>
                  </a:lnTo>
                  <a:lnTo>
                    <a:pt x="377" y="428"/>
                  </a:lnTo>
                  <a:lnTo>
                    <a:pt x="376" y="428"/>
                  </a:lnTo>
                  <a:lnTo>
                    <a:pt x="376" y="427"/>
                  </a:lnTo>
                  <a:lnTo>
                    <a:pt x="376" y="426"/>
                  </a:lnTo>
                  <a:lnTo>
                    <a:pt x="376" y="425"/>
                  </a:lnTo>
                  <a:lnTo>
                    <a:pt x="375" y="425"/>
                  </a:lnTo>
                  <a:lnTo>
                    <a:pt x="374" y="425"/>
                  </a:lnTo>
                  <a:lnTo>
                    <a:pt x="374" y="424"/>
                  </a:lnTo>
                  <a:lnTo>
                    <a:pt x="373" y="424"/>
                  </a:lnTo>
                  <a:lnTo>
                    <a:pt x="373" y="423"/>
                  </a:lnTo>
                  <a:lnTo>
                    <a:pt x="372" y="423"/>
                  </a:lnTo>
                  <a:lnTo>
                    <a:pt x="372" y="422"/>
                  </a:lnTo>
                  <a:lnTo>
                    <a:pt x="371" y="422"/>
                  </a:lnTo>
                  <a:lnTo>
                    <a:pt x="370" y="422"/>
                  </a:lnTo>
                  <a:lnTo>
                    <a:pt x="370" y="421"/>
                  </a:lnTo>
                  <a:lnTo>
                    <a:pt x="369" y="421"/>
                  </a:lnTo>
                  <a:lnTo>
                    <a:pt x="369" y="420"/>
                  </a:lnTo>
                  <a:lnTo>
                    <a:pt x="369" y="419"/>
                  </a:lnTo>
                  <a:lnTo>
                    <a:pt x="369" y="418"/>
                  </a:lnTo>
                  <a:lnTo>
                    <a:pt x="368" y="417"/>
                  </a:lnTo>
                  <a:lnTo>
                    <a:pt x="368" y="416"/>
                  </a:lnTo>
                  <a:lnTo>
                    <a:pt x="368" y="415"/>
                  </a:lnTo>
                  <a:lnTo>
                    <a:pt x="368" y="413"/>
                  </a:lnTo>
                  <a:lnTo>
                    <a:pt x="367" y="413"/>
                  </a:lnTo>
                  <a:lnTo>
                    <a:pt x="367" y="412"/>
                  </a:lnTo>
                  <a:lnTo>
                    <a:pt x="367" y="411"/>
                  </a:lnTo>
                  <a:lnTo>
                    <a:pt x="366" y="411"/>
                  </a:lnTo>
                  <a:lnTo>
                    <a:pt x="366" y="410"/>
                  </a:lnTo>
                  <a:lnTo>
                    <a:pt x="365" y="410"/>
                  </a:lnTo>
                  <a:lnTo>
                    <a:pt x="364" y="410"/>
                  </a:lnTo>
                  <a:lnTo>
                    <a:pt x="363" y="411"/>
                  </a:lnTo>
                  <a:lnTo>
                    <a:pt x="362" y="411"/>
                  </a:lnTo>
                  <a:lnTo>
                    <a:pt x="361" y="411"/>
                  </a:lnTo>
                  <a:lnTo>
                    <a:pt x="360" y="411"/>
                  </a:lnTo>
                  <a:lnTo>
                    <a:pt x="359" y="411"/>
                  </a:lnTo>
                  <a:lnTo>
                    <a:pt x="357" y="411"/>
                  </a:lnTo>
                  <a:lnTo>
                    <a:pt x="356" y="411"/>
                  </a:lnTo>
                  <a:lnTo>
                    <a:pt x="355" y="411"/>
                  </a:lnTo>
                  <a:lnTo>
                    <a:pt x="354" y="411"/>
                  </a:lnTo>
                  <a:lnTo>
                    <a:pt x="354" y="410"/>
                  </a:lnTo>
                  <a:lnTo>
                    <a:pt x="353" y="410"/>
                  </a:lnTo>
                  <a:lnTo>
                    <a:pt x="352" y="410"/>
                  </a:lnTo>
                  <a:lnTo>
                    <a:pt x="351" y="410"/>
                  </a:lnTo>
                  <a:lnTo>
                    <a:pt x="350" y="410"/>
                  </a:lnTo>
                  <a:lnTo>
                    <a:pt x="349" y="410"/>
                  </a:lnTo>
                  <a:lnTo>
                    <a:pt x="349" y="409"/>
                  </a:lnTo>
                  <a:lnTo>
                    <a:pt x="349" y="408"/>
                  </a:lnTo>
                  <a:lnTo>
                    <a:pt x="348" y="408"/>
                  </a:lnTo>
                  <a:lnTo>
                    <a:pt x="347" y="407"/>
                  </a:lnTo>
                  <a:lnTo>
                    <a:pt x="346" y="407"/>
                  </a:lnTo>
                  <a:lnTo>
                    <a:pt x="346" y="406"/>
                  </a:lnTo>
                  <a:lnTo>
                    <a:pt x="345" y="406"/>
                  </a:lnTo>
                  <a:lnTo>
                    <a:pt x="344" y="406"/>
                  </a:lnTo>
                  <a:lnTo>
                    <a:pt x="344" y="405"/>
                  </a:lnTo>
                  <a:lnTo>
                    <a:pt x="343" y="405"/>
                  </a:lnTo>
                  <a:lnTo>
                    <a:pt x="343" y="404"/>
                  </a:lnTo>
                  <a:lnTo>
                    <a:pt x="342" y="404"/>
                  </a:lnTo>
                  <a:lnTo>
                    <a:pt x="342" y="403"/>
                  </a:lnTo>
                  <a:lnTo>
                    <a:pt x="341" y="402"/>
                  </a:lnTo>
                  <a:lnTo>
                    <a:pt x="341" y="401"/>
                  </a:lnTo>
                  <a:lnTo>
                    <a:pt x="340" y="401"/>
                  </a:lnTo>
                  <a:lnTo>
                    <a:pt x="340" y="400"/>
                  </a:lnTo>
                  <a:lnTo>
                    <a:pt x="339" y="400"/>
                  </a:lnTo>
                  <a:lnTo>
                    <a:pt x="339" y="399"/>
                  </a:lnTo>
                  <a:lnTo>
                    <a:pt x="339" y="398"/>
                  </a:lnTo>
                  <a:lnTo>
                    <a:pt x="339" y="397"/>
                  </a:lnTo>
                  <a:lnTo>
                    <a:pt x="338" y="397"/>
                  </a:lnTo>
                  <a:lnTo>
                    <a:pt x="338" y="396"/>
                  </a:lnTo>
                  <a:lnTo>
                    <a:pt x="337" y="396"/>
                  </a:lnTo>
                  <a:lnTo>
                    <a:pt x="337" y="395"/>
                  </a:lnTo>
                  <a:lnTo>
                    <a:pt x="336" y="395"/>
                  </a:lnTo>
                  <a:lnTo>
                    <a:pt x="336" y="394"/>
                  </a:lnTo>
                  <a:lnTo>
                    <a:pt x="335" y="394"/>
                  </a:lnTo>
                  <a:lnTo>
                    <a:pt x="335" y="393"/>
                  </a:lnTo>
                  <a:lnTo>
                    <a:pt x="334" y="393"/>
                  </a:lnTo>
                  <a:lnTo>
                    <a:pt x="334" y="392"/>
                  </a:lnTo>
                  <a:lnTo>
                    <a:pt x="332" y="392"/>
                  </a:lnTo>
                  <a:lnTo>
                    <a:pt x="331" y="391"/>
                  </a:lnTo>
                  <a:lnTo>
                    <a:pt x="330" y="391"/>
                  </a:lnTo>
                  <a:lnTo>
                    <a:pt x="329" y="392"/>
                  </a:lnTo>
                  <a:lnTo>
                    <a:pt x="328" y="392"/>
                  </a:lnTo>
                  <a:lnTo>
                    <a:pt x="327" y="392"/>
                  </a:lnTo>
                  <a:lnTo>
                    <a:pt x="327" y="391"/>
                  </a:lnTo>
                  <a:lnTo>
                    <a:pt x="326" y="391"/>
                  </a:lnTo>
                  <a:lnTo>
                    <a:pt x="326" y="390"/>
                  </a:lnTo>
                  <a:lnTo>
                    <a:pt x="326" y="388"/>
                  </a:lnTo>
                  <a:lnTo>
                    <a:pt x="325" y="388"/>
                  </a:lnTo>
                  <a:lnTo>
                    <a:pt x="324" y="388"/>
                  </a:lnTo>
                  <a:lnTo>
                    <a:pt x="323" y="388"/>
                  </a:lnTo>
                  <a:lnTo>
                    <a:pt x="323" y="387"/>
                  </a:lnTo>
                  <a:lnTo>
                    <a:pt x="322" y="387"/>
                  </a:lnTo>
                  <a:lnTo>
                    <a:pt x="321" y="387"/>
                  </a:lnTo>
                  <a:lnTo>
                    <a:pt x="321" y="386"/>
                  </a:lnTo>
                  <a:lnTo>
                    <a:pt x="321" y="385"/>
                  </a:lnTo>
                  <a:lnTo>
                    <a:pt x="321" y="384"/>
                  </a:lnTo>
                  <a:lnTo>
                    <a:pt x="320" y="383"/>
                  </a:lnTo>
                  <a:lnTo>
                    <a:pt x="320" y="382"/>
                  </a:lnTo>
                  <a:lnTo>
                    <a:pt x="320" y="381"/>
                  </a:lnTo>
                  <a:lnTo>
                    <a:pt x="319" y="381"/>
                  </a:lnTo>
                  <a:lnTo>
                    <a:pt x="319" y="380"/>
                  </a:lnTo>
                  <a:lnTo>
                    <a:pt x="319" y="379"/>
                  </a:lnTo>
                  <a:lnTo>
                    <a:pt x="318" y="379"/>
                  </a:lnTo>
                  <a:lnTo>
                    <a:pt x="317" y="380"/>
                  </a:lnTo>
                  <a:lnTo>
                    <a:pt x="316" y="380"/>
                  </a:lnTo>
                  <a:lnTo>
                    <a:pt x="315" y="379"/>
                  </a:lnTo>
                  <a:lnTo>
                    <a:pt x="314" y="379"/>
                  </a:lnTo>
                  <a:lnTo>
                    <a:pt x="313" y="379"/>
                  </a:lnTo>
                  <a:lnTo>
                    <a:pt x="313" y="378"/>
                  </a:lnTo>
                  <a:lnTo>
                    <a:pt x="312" y="378"/>
                  </a:lnTo>
                  <a:lnTo>
                    <a:pt x="312" y="377"/>
                  </a:lnTo>
                  <a:lnTo>
                    <a:pt x="311" y="377"/>
                  </a:lnTo>
                  <a:lnTo>
                    <a:pt x="311" y="376"/>
                  </a:lnTo>
                  <a:lnTo>
                    <a:pt x="311" y="375"/>
                  </a:lnTo>
                  <a:lnTo>
                    <a:pt x="310" y="375"/>
                  </a:lnTo>
                  <a:lnTo>
                    <a:pt x="309" y="375"/>
                  </a:lnTo>
                  <a:lnTo>
                    <a:pt x="309" y="374"/>
                  </a:lnTo>
                  <a:lnTo>
                    <a:pt x="309" y="373"/>
                  </a:lnTo>
                  <a:lnTo>
                    <a:pt x="309" y="372"/>
                  </a:lnTo>
                  <a:lnTo>
                    <a:pt x="307" y="372"/>
                  </a:lnTo>
                  <a:lnTo>
                    <a:pt x="307" y="371"/>
                  </a:lnTo>
                  <a:lnTo>
                    <a:pt x="306" y="371"/>
                  </a:lnTo>
                  <a:lnTo>
                    <a:pt x="306" y="372"/>
                  </a:lnTo>
                  <a:lnTo>
                    <a:pt x="305" y="372"/>
                  </a:lnTo>
                  <a:lnTo>
                    <a:pt x="304" y="372"/>
                  </a:lnTo>
                  <a:lnTo>
                    <a:pt x="303" y="372"/>
                  </a:lnTo>
                  <a:lnTo>
                    <a:pt x="302" y="372"/>
                  </a:lnTo>
                  <a:lnTo>
                    <a:pt x="301" y="372"/>
                  </a:lnTo>
                  <a:lnTo>
                    <a:pt x="301" y="371"/>
                  </a:lnTo>
                  <a:lnTo>
                    <a:pt x="300" y="371"/>
                  </a:lnTo>
                  <a:lnTo>
                    <a:pt x="299" y="371"/>
                  </a:lnTo>
                  <a:lnTo>
                    <a:pt x="299" y="370"/>
                  </a:lnTo>
                  <a:lnTo>
                    <a:pt x="299" y="369"/>
                  </a:lnTo>
                  <a:lnTo>
                    <a:pt x="298" y="369"/>
                  </a:lnTo>
                  <a:lnTo>
                    <a:pt x="297" y="369"/>
                  </a:lnTo>
                  <a:lnTo>
                    <a:pt x="297" y="370"/>
                  </a:lnTo>
                  <a:lnTo>
                    <a:pt x="296" y="370"/>
                  </a:lnTo>
                  <a:lnTo>
                    <a:pt x="295" y="370"/>
                  </a:lnTo>
                  <a:lnTo>
                    <a:pt x="294" y="370"/>
                  </a:lnTo>
                  <a:lnTo>
                    <a:pt x="293" y="371"/>
                  </a:lnTo>
                  <a:lnTo>
                    <a:pt x="292" y="371"/>
                  </a:lnTo>
                  <a:lnTo>
                    <a:pt x="292" y="370"/>
                  </a:lnTo>
                  <a:lnTo>
                    <a:pt x="291" y="370"/>
                  </a:lnTo>
                  <a:lnTo>
                    <a:pt x="290" y="370"/>
                  </a:lnTo>
                  <a:lnTo>
                    <a:pt x="289" y="370"/>
                  </a:lnTo>
                  <a:lnTo>
                    <a:pt x="289" y="369"/>
                  </a:lnTo>
                  <a:lnTo>
                    <a:pt x="288" y="369"/>
                  </a:lnTo>
                  <a:lnTo>
                    <a:pt x="288" y="368"/>
                  </a:lnTo>
                  <a:lnTo>
                    <a:pt x="288" y="367"/>
                  </a:lnTo>
                  <a:lnTo>
                    <a:pt x="287" y="367"/>
                  </a:lnTo>
                  <a:lnTo>
                    <a:pt x="286" y="367"/>
                  </a:lnTo>
                  <a:lnTo>
                    <a:pt x="286" y="368"/>
                  </a:lnTo>
                  <a:lnTo>
                    <a:pt x="286" y="369"/>
                  </a:lnTo>
                  <a:lnTo>
                    <a:pt x="285" y="369"/>
                  </a:lnTo>
                  <a:lnTo>
                    <a:pt x="285" y="370"/>
                  </a:lnTo>
                  <a:lnTo>
                    <a:pt x="284" y="370"/>
                  </a:lnTo>
                  <a:lnTo>
                    <a:pt x="282" y="370"/>
                  </a:lnTo>
                  <a:lnTo>
                    <a:pt x="281" y="370"/>
                  </a:lnTo>
                  <a:lnTo>
                    <a:pt x="280" y="370"/>
                  </a:lnTo>
                  <a:lnTo>
                    <a:pt x="279" y="370"/>
                  </a:lnTo>
                  <a:lnTo>
                    <a:pt x="279" y="369"/>
                  </a:lnTo>
                  <a:lnTo>
                    <a:pt x="278" y="369"/>
                  </a:lnTo>
                  <a:lnTo>
                    <a:pt x="278" y="368"/>
                  </a:lnTo>
                  <a:lnTo>
                    <a:pt x="277" y="368"/>
                  </a:lnTo>
                  <a:lnTo>
                    <a:pt x="276" y="368"/>
                  </a:lnTo>
                  <a:lnTo>
                    <a:pt x="275" y="368"/>
                  </a:lnTo>
                  <a:lnTo>
                    <a:pt x="275" y="367"/>
                  </a:lnTo>
                  <a:lnTo>
                    <a:pt x="274" y="367"/>
                  </a:lnTo>
                  <a:lnTo>
                    <a:pt x="274" y="366"/>
                  </a:lnTo>
                  <a:lnTo>
                    <a:pt x="273" y="366"/>
                  </a:lnTo>
                  <a:lnTo>
                    <a:pt x="273" y="365"/>
                  </a:lnTo>
                  <a:lnTo>
                    <a:pt x="272" y="365"/>
                  </a:lnTo>
                  <a:lnTo>
                    <a:pt x="272" y="363"/>
                  </a:lnTo>
                  <a:lnTo>
                    <a:pt x="272" y="362"/>
                  </a:lnTo>
                  <a:lnTo>
                    <a:pt x="271" y="362"/>
                  </a:lnTo>
                  <a:lnTo>
                    <a:pt x="271" y="361"/>
                  </a:lnTo>
                  <a:lnTo>
                    <a:pt x="271" y="360"/>
                  </a:lnTo>
                  <a:lnTo>
                    <a:pt x="271" y="359"/>
                  </a:lnTo>
                  <a:lnTo>
                    <a:pt x="270" y="359"/>
                  </a:lnTo>
                  <a:lnTo>
                    <a:pt x="270" y="358"/>
                  </a:lnTo>
                  <a:lnTo>
                    <a:pt x="269" y="358"/>
                  </a:lnTo>
                  <a:lnTo>
                    <a:pt x="268" y="358"/>
                  </a:lnTo>
                  <a:lnTo>
                    <a:pt x="267" y="357"/>
                  </a:lnTo>
                  <a:lnTo>
                    <a:pt x="266" y="357"/>
                  </a:lnTo>
                  <a:lnTo>
                    <a:pt x="266" y="356"/>
                  </a:lnTo>
                  <a:lnTo>
                    <a:pt x="266" y="357"/>
                  </a:lnTo>
                  <a:lnTo>
                    <a:pt x="265" y="357"/>
                  </a:lnTo>
                  <a:lnTo>
                    <a:pt x="264" y="357"/>
                  </a:lnTo>
                  <a:lnTo>
                    <a:pt x="264" y="356"/>
                  </a:lnTo>
                  <a:lnTo>
                    <a:pt x="264" y="355"/>
                  </a:lnTo>
                  <a:lnTo>
                    <a:pt x="264" y="354"/>
                  </a:lnTo>
                  <a:lnTo>
                    <a:pt x="264" y="353"/>
                  </a:lnTo>
                  <a:lnTo>
                    <a:pt x="265" y="353"/>
                  </a:lnTo>
                  <a:lnTo>
                    <a:pt x="265" y="352"/>
                  </a:lnTo>
                  <a:lnTo>
                    <a:pt x="266" y="352"/>
                  </a:lnTo>
                  <a:lnTo>
                    <a:pt x="266" y="351"/>
                  </a:lnTo>
                  <a:lnTo>
                    <a:pt x="266" y="350"/>
                  </a:lnTo>
                  <a:lnTo>
                    <a:pt x="267" y="350"/>
                  </a:lnTo>
                  <a:lnTo>
                    <a:pt x="267" y="349"/>
                  </a:lnTo>
                  <a:lnTo>
                    <a:pt x="266" y="349"/>
                  </a:lnTo>
                  <a:lnTo>
                    <a:pt x="265" y="349"/>
                  </a:lnTo>
                  <a:lnTo>
                    <a:pt x="264" y="349"/>
                  </a:lnTo>
                  <a:lnTo>
                    <a:pt x="264" y="350"/>
                  </a:lnTo>
                  <a:lnTo>
                    <a:pt x="263" y="350"/>
                  </a:lnTo>
                  <a:lnTo>
                    <a:pt x="262" y="350"/>
                  </a:lnTo>
                  <a:lnTo>
                    <a:pt x="261" y="350"/>
                  </a:lnTo>
                  <a:lnTo>
                    <a:pt x="260" y="349"/>
                  </a:lnTo>
                  <a:lnTo>
                    <a:pt x="259" y="349"/>
                  </a:lnTo>
                  <a:lnTo>
                    <a:pt x="259" y="348"/>
                  </a:lnTo>
                  <a:lnTo>
                    <a:pt x="259" y="347"/>
                  </a:lnTo>
                  <a:lnTo>
                    <a:pt x="260" y="347"/>
                  </a:lnTo>
                  <a:lnTo>
                    <a:pt x="259" y="347"/>
                  </a:lnTo>
                  <a:lnTo>
                    <a:pt x="259" y="346"/>
                  </a:lnTo>
                  <a:lnTo>
                    <a:pt x="257" y="346"/>
                  </a:lnTo>
                  <a:lnTo>
                    <a:pt x="256" y="346"/>
                  </a:lnTo>
                  <a:lnTo>
                    <a:pt x="255" y="346"/>
                  </a:lnTo>
                  <a:lnTo>
                    <a:pt x="255" y="347"/>
                  </a:lnTo>
                  <a:lnTo>
                    <a:pt x="254" y="347"/>
                  </a:lnTo>
                  <a:lnTo>
                    <a:pt x="253" y="347"/>
                  </a:lnTo>
                  <a:lnTo>
                    <a:pt x="252" y="347"/>
                  </a:lnTo>
                  <a:lnTo>
                    <a:pt x="251" y="347"/>
                  </a:lnTo>
                  <a:lnTo>
                    <a:pt x="250" y="347"/>
                  </a:lnTo>
                  <a:lnTo>
                    <a:pt x="250" y="346"/>
                  </a:lnTo>
                  <a:lnTo>
                    <a:pt x="249" y="346"/>
                  </a:lnTo>
                  <a:lnTo>
                    <a:pt x="249" y="345"/>
                  </a:lnTo>
                  <a:lnTo>
                    <a:pt x="250" y="345"/>
                  </a:lnTo>
                  <a:lnTo>
                    <a:pt x="250" y="344"/>
                  </a:lnTo>
                  <a:lnTo>
                    <a:pt x="249" y="344"/>
                  </a:lnTo>
                  <a:lnTo>
                    <a:pt x="248" y="344"/>
                  </a:lnTo>
                  <a:lnTo>
                    <a:pt x="248" y="345"/>
                  </a:lnTo>
                  <a:lnTo>
                    <a:pt x="248" y="346"/>
                  </a:lnTo>
                  <a:lnTo>
                    <a:pt x="247" y="346"/>
                  </a:lnTo>
                  <a:lnTo>
                    <a:pt x="246" y="346"/>
                  </a:lnTo>
                  <a:lnTo>
                    <a:pt x="246" y="345"/>
                  </a:lnTo>
                  <a:lnTo>
                    <a:pt x="245" y="345"/>
                  </a:lnTo>
                  <a:lnTo>
                    <a:pt x="245" y="344"/>
                  </a:lnTo>
                  <a:lnTo>
                    <a:pt x="244" y="344"/>
                  </a:lnTo>
                  <a:lnTo>
                    <a:pt x="244" y="343"/>
                  </a:lnTo>
                  <a:lnTo>
                    <a:pt x="243" y="343"/>
                  </a:lnTo>
                  <a:lnTo>
                    <a:pt x="242" y="343"/>
                  </a:lnTo>
                  <a:lnTo>
                    <a:pt x="242" y="342"/>
                  </a:lnTo>
                  <a:lnTo>
                    <a:pt x="241" y="342"/>
                  </a:lnTo>
                  <a:lnTo>
                    <a:pt x="241" y="341"/>
                  </a:lnTo>
                  <a:lnTo>
                    <a:pt x="241" y="340"/>
                  </a:lnTo>
                  <a:lnTo>
                    <a:pt x="240" y="338"/>
                  </a:lnTo>
                  <a:lnTo>
                    <a:pt x="241" y="338"/>
                  </a:lnTo>
                  <a:lnTo>
                    <a:pt x="241" y="337"/>
                  </a:lnTo>
                  <a:lnTo>
                    <a:pt x="241" y="336"/>
                  </a:lnTo>
                  <a:lnTo>
                    <a:pt x="241" y="335"/>
                  </a:lnTo>
                  <a:lnTo>
                    <a:pt x="241" y="334"/>
                  </a:lnTo>
                  <a:lnTo>
                    <a:pt x="240" y="334"/>
                  </a:lnTo>
                  <a:lnTo>
                    <a:pt x="239" y="334"/>
                  </a:lnTo>
                  <a:lnTo>
                    <a:pt x="238" y="334"/>
                  </a:lnTo>
                  <a:lnTo>
                    <a:pt x="238" y="333"/>
                  </a:lnTo>
                  <a:lnTo>
                    <a:pt x="237" y="333"/>
                  </a:lnTo>
                  <a:lnTo>
                    <a:pt x="236" y="332"/>
                  </a:lnTo>
                  <a:lnTo>
                    <a:pt x="236" y="331"/>
                  </a:lnTo>
                  <a:lnTo>
                    <a:pt x="235" y="331"/>
                  </a:lnTo>
                  <a:lnTo>
                    <a:pt x="234" y="331"/>
                  </a:lnTo>
                  <a:lnTo>
                    <a:pt x="234" y="330"/>
                  </a:lnTo>
                  <a:lnTo>
                    <a:pt x="232" y="330"/>
                  </a:lnTo>
                  <a:lnTo>
                    <a:pt x="232" y="331"/>
                  </a:lnTo>
                  <a:lnTo>
                    <a:pt x="231" y="331"/>
                  </a:lnTo>
                  <a:lnTo>
                    <a:pt x="231" y="330"/>
                  </a:lnTo>
                  <a:lnTo>
                    <a:pt x="230" y="330"/>
                  </a:lnTo>
                  <a:lnTo>
                    <a:pt x="230" y="329"/>
                  </a:lnTo>
                  <a:lnTo>
                    <a:pt x="229" y="329"/>
                  </a:lnTo>
                  <a:lnTo>
                    <a:pt x="228" y="329"/>
                  </a:lnTo>
                  <a:lnTo>
                    <a:pt x="227" y="329"/>
                  </a:lnTo>
                  <a:lnTo>
                    <a:pt x="226" y="329"/>
                  </a:lnTo>
                  <a:lnTo>
                    <a:pt x="226" y="328"/>
                  </a:lnTo>
                  <a:lnTo>
                    <a:pt x="225" y="328"/>
                  </a:lnTo>
                  <a:lnTo>
                    <a:pt x="225" y="329"/>
                  </a:lnTo>
                  <a:lnTo>
                    <a:pt x="224" y="329"/>
                  </a:lnTo>
                  <a:lnTo>
                    <a:pt x="223" y="329"/>
                  </a:lnTo>
                  <a:lnTo>
                    <a:pt x="223" y="328"/>
                  </a:lnTo>
                  <a:lnTo>
                    <a:pt x="223" y="329"/>
                  </a:lnTo>
                  <a:lnTo>
                    <a:pt x="222" y="329"/>
                  </a:lnTo>
                  <a:lnTo>
                    <a:pt x="222" y="328"/>
                  </a:lnTo>
                  <a:lnTo>
                    <a:pt x="221" y="328"/>
                  </a:lnTo>
                  <a:lnTo>
                    <a:pt x="220" y="329"/>
                  </a:lnTo>
                  <a:lnTo>
                    <a:pt x="219" y="329"/>
                  </a:lnTo>
                  <a:lnTo>
                    <a:pt x="219" y="330"/>
                  </a:lnTo>
                  <a:lnTo>
                    <a:pt x="218" y="330"/>
                  </a:lnTo>
                  <a:lnTo>
                    <a:pt x="217" y="330"/>
                  </a:lnTo>
                  <a:lnTo>
                    <a:pt x="217" y="329"/>
                  </a:lnTo>
                  <a:lnTo>
                    <a:pt x="216" y="328"/>
                  </a:lnTo>
                  <a:lnTo>
                    <a:pt x="215" y="328"/>
                  </a:lnTo>
                  <a:lnTo>
                    <a:pt x="215" y="327"/>
                  </a:lnTo>
                  <a:lnTo>
                    <a:pt x="214" y="327"/>
                  </a:lnTo>
                  <a:lnTo>
                    <a:pt x="213" y="327"/>
                  </a:lnTo>
                  <a:lnTo>
                    <a:pt x="213" y="326"/>
                  </a:lnTo>
                  <a:lnTo>
                    <a:pt x="212" y="326"/>
                  </a:lnTo>
                  <a:lnTo>
                    <a:pt x="212" y="325"/>
                  </a:lnTo>
                  <a:lnTo>
                    <a:pt x="211" y="325"/>
                  </a:lnTo>
                  <a:lnTo>
                    <a:pt x="211" y="324"/>
                  </a:lnTo>
                  <a:lnTo>
                    <a:pt x="210" y="324"/>
                  </a:lnTo>
                  <a:lnTo>
                    <a:pt x="209" y="324"/>
                  </a:lnTo>
                  <a:lnTo>
                    <a:pt x="209" y="325"/>
                  </a:lnTo>
                  <a:lnTo>
                    <a:pt x="207" y="325"/>
                  </a:lnTo>
                  <a:lnTo>
                    <a:pt x="206" y="325"/>
                  </a:lnTo>
                  <a:lnTo>
                    <a:pt x="205" y="325"/>
                  </a:lnTo>
                  <a:lnTo>
                    <a:pt x="204" y="325"/>
                  </a:lnTo>
                  <a:lnTo>
                    <a:pt x="204" y="326"/>
                  </a:lnTo>
                  <a:lnTo>
                    <a:pt x="203" y="326"/>
                  </a:lnTo>
                  <a:lnTo>
                    <a:pt x="202" y="326"/>
                  </a:lnTo>
                  <a:lnTo>
                    <a:pt x="201" y="326"/>
                  </a:lnTo>
                  <a:lnTo>
                    <a:pt x="200" y="326"/>
                  </a:lnTo>
                  <a:lnTo>
                    <a:pt x="199" y="326"/>
                  </a:lnTo>
                  <a:lnTo>
                    <a:pt x="198" y="326"/>
                  </a:lnTo>
                  <a:lnTo>
                    <a:pt x="198" y="325"/>
                  </a:lnTo>
                  <a:lnTo>
                    <a:pt x="198" y="326"/>
                  </a:lnTo>
                  <a:lnTo>
                    <a:pt x="197" y="326"/>
                  </a:lnTo>
                  <a:lnTo>
                    <a:pt x="197" y="325"/>
                  </a:lnTo>
                  <a:lnTo>
                    <a:pt x="196" y="325"/>
                  </a:lnTo>
                  <a:lnTo>
                    <a:pt x="195" y="326"/>
                  </a:lnTo>
                  <a:lnTo>
                    <a:pt x="194" y="326"/>
                  </a:lnTo>
                  <a:lnTo>
                    <a:pt x="193" y="326"/>
                  </a:lnTo>
                  <a:lnTo>
                    <a:pt x="193" y="327"/>
                  </a:lnTo>
                  <a:lnTo>
                    <a:pt x="193" y="326"/>
                  </a:lnTo>
                  <a:lnTo>
                    <a:pt x="193" y="327"/>
                  </a:lnTo>
                  <a:lnTo>
                    <a:pt x="192" y="327"/>
                  </a:lnTo>
                  <a:lnTo>
                    <a:pt x="191" y="327"/>
                  </a:lnTo>
                  <a:lnTo>
                    <a:pt x="191" y="328"/>
                  </a:lnTo>
                  <a:lnTo>
                    <a:pt x="191" y="329"/>
                  </a:lnTo>
                  <a:lnTo>
                    <a:pt x="190" y="329"/>
                  </a:lnTo>
                  <a:lnTo>
                    <a:pt x="189" y="330"/>
                  </a:lnTo>
                  <a:lnTo>
                    <a:pt x="188" y="330"/>
                  </a:lnTo>
                  <a:lnTo>
                    <a:pt x="188" y="331"/>
                  </a:lnTo>
                  <a:lnTo>
                    <a:pt x="187" y="331"/>
                  </a:lnTo>
                  <a:lnTo>
                    <a:pt x="186" y="331"/>
                  </a:lnTo>
                  <a:lnTo>
                    <a:pt x="185" y="331"/>
                  </a:lnTo>
                  <a:lnTo>
                    <a:pt x="184" y="331"/>
                  </a:lnTo>
                  <a:lnTo>
                    <a:pt x="182" y="331"/>
                  </a:lnTo>
                  <a:lnTo>
                    <a:pt x="182" y="330"/>
                  </a:lnTo>
                  <a:lnTo>
                    <a:pt x="182" y="331"/>
                  </a:lnTo>
                  <a:lnTo>
                    <a:pt x="181" y="331"/>
                  </a:lnTo>
                  <a:lnTo>
                    <a:pt x="180" y="331"/>
                  </a:lnTo>
                  <a:lnTo>
                    <a:pt x="180" y="330"/>
                  </a:lnTo>
                  <a:lnTo>
                    <a:pt x="180" y="331"/>
                  </a:lnTo>
                  <a:lnTo>
                    <a:pt x="179" y="331"/>
                  </a:lnTo>
                  <a:lnTo>
                    <a:pt x="179" y="330"/>
                  </a:lnTo>
                  <a:lnTo>
                    <a:pt x="178" y="330"/>
                  </a:lnTo>
                  <a:lnTo>
                    <a:pt x="177" y="330"/>
                  </a:lnTo>
                  <a:lnTo>
                    <a:pt x="176" y="330"/>
                  </a:lnTo>
                  <a:lnTo>
                    <a:pt x="175" y="330"/>
                  </a:lnTo>
                  <a:lnTo>
                    <a:pt x="174" y="330"/>
                  </a:lnTo>
                  <a:lnTo>
                    <a:pt x="173" y="330"/>
                  </a:lnTo>
                  <a:lnTo>
                    <a:pt x="173" y="329"/>
                  </a:lnTo>
                  <a:lnTo>
                    <a:pt x="172" y="329"/>
                  </a:lnTo>
                  <a:lnTo>
                    <a:pt x="172" y="330"/>
                  </a:lnTo>
                  <a:lnTo>
                    <a:pt x="171" y="330"/>
                  </a:lnTo>
                  <a:lnTo>
                    <a:pt x="170" y="330"/>
                  </a:lnTo>
                  <a:lnTo>
                    <a:pt x="170" y="329"/>
                  </a:lnTo>
                  <a:lnTo>
                    <a:pt x="170" y="328"/>
                  </a:lnTo>
                  <a:lnTo>
                    <a:pt x="169" y="328"/>
                  </a:lnTo>
                  <a:lnTo>
                    <a:pt x="170" y="328"/>
                  </a:lnTo>
                  <a:lnTo>
                    <a:pt x="170" y="327"/>
                  </a:lnTo>
                  <a:lnTo>
                    <a:pt x="170" y="326"/>
                  </a:lnTo>
                  <a:lnTo>
                    <a:pt x="169" y="326"/>
                  </a:lnTo>
                  <a:lnTo>
                    <a:pt x="170" y="326"/>
                  </a:lnTo>
                  <a:lnTo>
                    <a:pt x="170" y="325"/>
                  </a:lnTo>
                  <a:lnTo>
                    <a:pt x="170" y="324"/>
                  </a:lnTo>
                  <a:lnTo>
                    <a:pt x="169" y="324"/>
                  </a:lnTo>
                  <a:lnTo>
                    <a:pt x="168" y="324"/>
                  </a:lnTo>
                  <a:lnTo>
                    <a:pt x="168" y="323"/>
                  </a:lnTo>
                  <a:lnTo>
                    <a:pt x="167" y="323"/>
                  </a:lnTo>
                  <a:lnTo>
                    <a:pt x="167" y="322"/>
                  </a:lnTo>
                  <a:lnTo>
                    <a:pt x="166" y="322"/>
                  </a:lnTo>
                  <a:lnTo>
                    <a:pt x="165" y="322"/>
                  </a:lnTo>
                  <a:lnTo>
                    <a:pt x="164" y="322"/>
                  </a:lnTo>
                  <a:lnTo>
                    <a:pt x="165" y="322"/>
                  </a:lnTo>
                  <a:lnTo>
                    <a:pt x="164" y="322"/>
                  </a:lnTo>
                  <a:lnTo>
                    <a:pt x="164" y="321"/>
                  </a:lnTo>
                  <a:lnTo>
                    <a:pt x="163" y="321"/>
                  </a:lnTo>
                  <a:lnTo>
                    <a:pt x="163" y="320"/>
                  </a:lnTo>
                  <a:lnTo>
                    <a:pt x="162" y="320"/>
                  </a:lnTo>
                  <a:lnTo>
                    <a:pt x="162" y="319"/>
                  </a:lnTo>
                  <a:lnTo>
                    <a:pt x="161" y="318"/>
                  </a:lnTo>
                  <a:lnTo>
                    <a:pt x="161" y="319"/>
                  </a:lnTo>
                  <a:lnTo>
                    <a:pt x="161" y="318"/>
                  </a:lnTo>
                  <a:lnTo>
                    <a:pt x="160" y="318"/>
                  </a:lnTo>
                  <a:lnTo>
                    <a:pt x="160" y="317"/>
                  </a:lnTo>
                  <a:lnTo>
                    <a:pt x="159" y="317"/>
                  </a:lnTo>
                  <a:lnTo>
                    <a:pt x="157" y="317"/>
                  </a:lnTo>
                  <a:lnTo>
                    <a:pt x="157" y="316"/>
                  </a:lnTo>
                  <a:lnTo>
                    <a:pt x="157" y="315"/>
                  </a:lnTo>
                  <a:lnTo>
                    <a:pt x="156" y="315"/>
                  </a:lnTo>
                  <a:lnTo>
                    <a:pt x="156" y="313"/>
                  </a:lnTo>
                  <a:lnTo>
                    <a:pt x="155" y="313"/>
                  </a:lnTo>
                  <a:lnTo>
                    <a:pt x="154" y="312"/>
                  </a:lnTo>
                  <a:lnTo>
                    <a:pt x="154" y="313"/>
                  </a:lnTo>
                  <a:lnTo>
                    <a:pt x="154" y="312"/>
                  </a:lnTo>
                  <a:lnTo>
                    <a:pt x="153" y="312"/>
                  </a:lnTo>
                  <a:lnTo>
                    <a:pt x="153" y="313"/>
                  </a:lnTo>
                  <a:lnTo>
                    <a:pt x="152" y="313"/>
                  </a:lnTo>
                  <a:lnTo>
                    <a:pt x="152" y="312"/>
                  </a:lnTo>
                  <a:lnTo>
                    <a:pt x="151" y="311"/>
                  </a:lnTo>
                  <a:lnTo>
                    <a:pt x="151" y="310"/>
                  </a:lnTo>
                  <a:lnTo>
                    <a:pt x="150" y="310"/>
                  </a:lnTo>
                  <a:lnTo>
                    <a:pt x="150" y="309"/>
                  </a:lnTo>
                  <a:lnTo>
                    <a:pt x="150" y="310"/>
                  </a:lnTo>
                  <a:lnTo>
                    <a:pt x="149" y="310"/>
                  </a:lnTo>
                  <a:lnTo>
                    <a:pt x="148" y="310"/>
                  </a:lnTo>
                  <a:lnTo>
                    <a:pt x="147" y="311"/>
                  </a:lnTo>
                  <a:lnTo>
                    <a:pt x="147" y="312"/>
                  </a:lnTo>
                  <a:lnTo>
                    <a:pt x="146" y="312"/>
                  </a:lnTo>
                  <a:lnTo>
                    <a:pt x="146" y="313"/>
                  </a:lnTo>
                  <a:lnTo>
                    <a:pt x="145" y="313"/>
                  </a:lnTo>
                  <a:lnTo>
                    <a:pt x="145" y="315"/>
                  </a:lnTo>
                  <a:lnTo>
                    <a:pt x="144" y="315"/>
                  </a:lnTo>
                  <a:lnTo>
                    <a:pt x="144" y="316"/>
                  </a:lnTo>
                  <a:lnTo>
                    <a:pt x="144" y="317"/>
                  </a:lnTo>
                  <a:lnTo>
                    <a:pt x="143" y="317"/>
                  </a:lnTo>
                  <a:lnTo>
                    <a:pt x="142" y="317"/>
                  </a:lnTo>
                  <a:lnTo>
                    <a:pt x="142" y="318"/>
                  </a:lnTo>
                  <a:lnTo>
                    <a:pt x="141" y="318"/>
                  </a:lnTo>
                  <a:lnTo>
                    <a:pt x="141" y="319"/>
                  </a:lnTo>
                  <a:lnTo>
                    <a:pt x="140" y="319"/>
                  </a:lnTo>
                  <a:lnTo>
                    <a:pt x="139" y="319"/>
                  </a:lnTo>
                  <a:lnTo>
                    <a:pt x="139" y="320"/>
                  </a:lnTo>
                  <a:lnTo>
                    <a:pt x="138" y="320"/>
                  </a:lnTo>
                  <a:lnTo>
                    <a:pt x="137" y="320"/>
                  </a:lnTo>
                  <a:lnTo>
                    <a:pt x="137" y="321"/>
                  </a:lnTo>
                  <a:lnTo>
                    <a:pt x="136" y="321"/>
                  </a:lnTo>
                  <a:lnTo>
                    <a:pt x="135" y="321"/>
                  </a:lnTo>
                  <a:lnTo>
                    <a:pt x="134" y="321"/>
                  </a:lnTo>
                  <a:lnTo>
                    <a:pt x="132" y="321"/>
                  </a:lnTo>
                  <a:lnTo>
                    <a:pt x="131" y="321"/>
                  </a:lnTo>
                  <a:lnTo>
                    <a:pt x="130" y="321"/>
                  </a:lnTo>
                  <a:lnTo>
                    <a:pt x="130" y="320"/>
                  </a:lnTo>
                  <a:lnTo>
                    <a:pt x="130" y="319"/>
                  </a:lnTo>
                  <a:lnTo>
                    <a:pt x="130" y="318"/>
                  </a:lnTo>
                  <a:lnTo>
                    <a:pt x="130" y="317"/>
                  </a:lnTo>
                  <a:lnTo>
                    <a:pt x="130" y="316"/>
                  </a:lnTo>
                  <a:lnTo>
                    <a:pt x="130" y="315"/>
                  </a:lnTo>
                  <a:lnTo>
                    <a:pt x="130" y="313"/>
                  </a:lnTo>
                  <a:lnTo>
                    <a:pt x="130" y="312"/>
                  </a:lnTo>
                  <a:lnTo>
                    <a:pt x="130" y="311"/>
                  </a:lnTo>
                  <a:lnTo>
                    <a:pt x="129" y="311"/>
                  </a:lnTo>
                  <a:lnTo>
                    <a:pt x="128" y="309"/>
                  </a:lnTo>
                  <a:lnTo>
                    <a:pt x="125" y="306"/>
                  </a:lnTo>
                  <a:lnTo>
                    <a:pt x="124" y="305"/>
                  </a:lnTo>
                  <a:lnTo>
                    <a:pt x="123" y="305"/>
                  </a:lnTo>
                  <a:lnTo>
                    <a:pt x="123" y="306"/>
                  </a:lnTo>
                  <a:lnTo>
                    <a:pt x="122" y="306"/>
                  </a:lnTo>
                  <a:lnTo>
                    <a:pt x="122" y="307"/>
                  </a:lnTo>
                  <a:lnTo>
                    <a:pt x="121" y="307"/>
                  </a:lnTo>
                  <a:lnTo>
                    <a:pt x="121" y="308"/>
                  </a:lnTo>
                  <a:lnTo>
                    <a:pt x="120" y="308"/>
                  </a:lnTo>
                  <a:lnTo>
                    <a:pt x="120" y="309"/>
                  </a:lnTo>
                  <a:lnTo>
                    <a:pt x="119" y="309"/>
                  </a:lnTo>
                  <a:lnTo>
                    <a:pt x="119" y="310"/>
                  </a:lnTo>
                  <a:lnTo>
                    <a:pt x="118" y="310"/>
                  </a:lnTo>
                  <a:lnTo>
                    <a:pt x="118" y="311"/>
                  </a:lnTo>
                  <a:lnTo>
                    <a:pt x="117" y="311"/>
                  </a:lnTo>
                  <a:lnTo>
                    <a:pt x="117" y="310"/>
                  </a:lnTo>
                  <a:lnTo>
                    <a:pt x="116" y="311"/>
                  </a:lnTo>
                  <a:lnTo>
                    <a:pt x="115" y="311"/>
                  </a:lnTo>
                  <a:lnTo>
                    <a:pt x="115" y="310"/>
                  </a:lnTo>
                  <a:lnTo>
                    <a:pt x="114" y="310"/>
                  </a:lnTo>
                  <a:lnTo>
                    <a:pt x="113" y="310"/>
                  </a:lnTo>
                  <a:lnTo>
                    <a:pt x="113" y="309"/>
                  </a:lnTo>
                  <a:lnTo>
                    <a:pt x="113" y="308"/>
                  </a:lnTo>
                  <a:lnTo>
                    <a:pt x="113" y="309"/>
                  </a:lnTo>
                  <a:lnTo>
                    <a:pt x="113" y="308"/>
                  </a:lnTo>
                  <a:lnTo>
                    <a:pt x="114" y="307"/>
                  </a:lnTo>
                  <a:lnTo>
                    <a:pt x="114" y="306"/>
                  </a:lnTo>
                  <a:lnTo>
                    <a:pt x="114" y="305"/>
                  </a:lnTo>
                  <a:lnTo>
                    <a:pt x="114" y="304"/>
                  </a:lnTo>
                  <a:lnTo>
                    <a:pt x="114" y="303"/>
                  </a:lnTo>
                  <a:lnTo>
                    <a:pt x="113" y="303"/>
                  </a:lnTo>
                  <a:lnTo>
                    <a:pt x="113" y="302"/>
                  </a:lnTo>
                  <a:lnTo>
                    <a:pt x="113" y="301"/>
                  </a:lnTo>
                  <a:lnTo>
                    <a:pt x="114" y="301"/>
                  </a:lnTo>
                  <a:lnTo>
                    <a:pt x="114" y="300"/>
                  </a:lnTo>
                  <a:lnTo>
                    <a:pt x="113" y="300"/>
                  </a:lnTo>
                  <a:lnTo>
                    <a:pt x="114" y="300"/>
                  </a:lnTo>
                  <a:lnTo>
                    <a:pt x="114" y="299"/>
                  </a:lnTo>
                  <a:lnTo>
                    <a:pt x="114" y="298"/>
                  </a:lnTo>
                  <a:lnTo>
                    <a:pt x="114" y="297"/>
                  </a:lnTo>
                  <a:lnTo>
                    <a:pt x="115" y="297"/>
                  </a:lnTo>
                  <a:lnTo>
                    <a:pt x="115" y="296"/>
                  </a:lnTo>
                  <a:lnTo>
                    <a:pt x="116" y="296"/>
                  </a:lnTo>
                  <a:lnTo>
                    <a:pt x="116" y="295"/>
                  </a:lnTo>
                  <a:lnTo>
                    <a:pt x="117" y="294"/>
                  </a:lnTo>
                  <a:lnTo>
                    <a:pt x="118" y="293"/>
                  </a:lnTo>
                  <a:lnTo>
                    <a:pt x="119" y="292"/>
                  </a:lnTo>
                  <a:lnTo>
                    <a:pt x="117" y="291"/>
                  </a:lnTo>
                  <a:lnTo>
                    <a:pt x="109" y="292"/>
                  </a:lnTo>
                  <a:lnTo>
                    <a:pt x="109" y="291"/>
                  </a:lnTo>
                  <a:lnTo>
                    <a:pt x="107" y="292"/>
                  </a:lnTo>
                  <a:lnTo>
                    <a:pt x="105" y="292"/>
                  </a:lnTo>
                  <a:lnTo>
                    <a:pt x="104" y="293"/>
                  </a:lnTo>
                  <a:lnTo>
                    <a:pt x="102" y="293"/>
                  </a:lnTo>
                  <a:lnTo>
                    <a:pt x="101" y="294"/>
                  </a:lnTo>
                  <a:lnTo>
                    <a:pt x="101" y="293"/>
                  </a:lnTo>
                  <a:lnTo>
                    <a:pt x="100" y="293"/>
                  </a:lnTo>
                  <a:lnTo>
                    <a:pt x="100" y="292"/>
                  </a:lnTo>
                  <a:lnTo>
                    <a:pt x="100" y="291"/>
                  </a:lnTo>
                  <a:lnTo>
                    <a:pt x="100" y="290"/>
                  </a:lnTo>
                  <a:lnTo>
                    <a:pt x="100" y="291"/>
                  </a:lnTo>
                  <a:lnTo>
                    <a:pt x="99" y="291"/>
                  </a:lnTo>
                  <a:lnTo>
                    <a:pt x="99" y="292"/>
                  </a:lnTo>
                  <a:lnTo>
                    <a:pt x="99" y="291"/>
                  </a:lnTo>
                  <a:lnTo>
                    <a:pt x="99" y="292"/>
                  </a:lnTo>
                  <a:lnTo>
                    <a:pt x="99" y="293"/>
                  </a:lnTo>
                  <a:lnTo>
                    <a:pt x="99" y="292"/>
                  </a:lnTo>
                  <a:lnTo>
                    <a:pt x="99" y="293"/>
                  </a:lnTo>
                  <a:lnTo>
                    <a:pt x="98" y="292"/>
                  </a:lnTo>
                  <a:lnTo>
                    <a:pt x="98" y="293"/>
                  </a:lnTo>
                  <a:lnTo>
                    <a:pt x="97" y="293"/>
                  </a:lnTo>
                  <a:lnTo>
                    <a:pt x="97" y="292"/>
                  </a:lnTo>
                  <a:lnTo>
                    <a:pt x="96" y="292"/>
                  </a:lnTo>
                  <a:lnTo>
                    <a:pt x="96" y="291"/>
                  </a:lnTo>
                  <a:lnTo>
                    <a:pt x="95" y="291"/>
                  </a:lnTo>
                  <a:lnTo>
                    <a:pt x="94" y="291"/>
                  </a:lnTo>
                  <a:lnTo>
                    <a:pt x="94" y="290"/>
                  </a:lnTo>
                  <a:lnTo>
                    <a:pt x="93" y="288"/>
                  </a:lnTo>
                  <a:lnTo>
                    <a:pt x="93" y="287"/>
                  </a:lnTo>
                  <a:lnTo>
                    <a:pt x="92" y="286"/>
                  </a:lnTo>
                  <a:lnTo>
                    <a:pt x="90" y="286"/>
                  </a:lnTo>
                  <a:lnTo>
                    <a:pt x="88" y="286"/>
                  </a:lnTo>
                  <a:lnTo>
                    <a:pt x="86" y="286"/>
                  </a:lnTo>
                  <a:lnTo>
                    <a:pt x="85" y="286"/>
                  </a:lnTo>
                  <a:lnTo>
                    <a:pt x="82" y="286"/>
                  </a:lnTo>
                  <a:lnTo>
                    <a:pt x="80" y="286"/>
                  </a:lnTo>
                  <a:lnTo>
                    <a:pt x="79" y="286"/>
                  </a:lnTo>
                  <a:lnTo>
                    <a:pt x="77" y="286"/>
                  </a:lnTo>
                  <a:lnTo>
                    <a:pt x="75" y="286"/>
                  </a:lnTo>
                  <a:lnTo>
                    <a:pt x="74" y="286"/>
                  </a:lnTo>
                  <a:lnTo>
                    <a:pt x="75" y="287"/>
                  </a:lnTo>
                  <a:lnTo>
                    <a:pt x="74" y="287"/>
                  </a:lnTo>
                  <a:lnTo>
                    <a:pt x="73" y="287"/>
                  </a:lnTo>
                  <a:lnTo>
                    <a:pt x="70" y="287"/>
                  </a:lnTo>
                  <a:lnTo>
                    <a:pt x="69" y="287"/>
                  </a:lnTo>
                  <a:lnTo>
                    <a:pt x="68" y="287"/>
                  </a:lnTo>
                  <a:lnTo>
                    <a:pt x="66" y="288"/>
                  </a:lnTo>
                  <a:lnTo>
                    <a:pt x="66" y="287"/>
                  </a:lnTo>
                  <a:lnTo>
                    <a:pt x="65" y="287"/>
                  </a:lnTo>
                  <a:lnTo>
                    <a:pt x="64" y="287"/>
                  </a:lnTo>
                  <a:lnTo>
                    <a:pt x="63" y="287"/>
                  </a:lnTo>
                  <a:lnTo>
                    <a:pt x="62" y="287"/>
                  </a:lnTo>
                  <a:lnTo>
                    <a:pt x="62" y="288"/>
                  </a:lnTo>
                  <a:lnTo>
                    <a:pt x="62" y="287"/>
                  </a:lnTo>
                  <a:lnTo>
                    <a:pt x="61" y="287"/>
                  </a:lnTo>
                  <a:lnTo>
                    <a:pt x="58" y="287"/>
                  </a:lnTo>
                  <a:lnTo>
                    <a:pt x="54" y="287"/>
                  </a:lnTo>
                  <a:lnTo>
                    <a:pt x="53" y="287"/>
                  </a:lnTo>
                  <a:lnTo>
                    <a:pt x="51" y="287"/>
                  </a:lnTo>
                  <a:lnTo>
                    <a:pt x="47" y="288"/>
                  </a:lnTo>
                  <a:lnTo>
                    <a:pt x="43" y="287"/>
                  </a:lnTo>
                  <a:lnTo>
                    <a:pt x="42" y="286"/>
                  </a:lnTo>
                  <a:lnTo>
                    <a:pt x="41" y="286"/>
                  </a:lnTo>
                  <a:lnTo>
                    <a:pt x="40" y="286"/>
                  </a:lnTo>
                  <a:lnTo>
                    <a:pt x="39" y="285"/>
                  </a:lnTo>
                  <a:lnTo>
                    <a:pt x="38" y="285"/>
                  </a:lnTo>
                  <a:lnTo>
                    <a:pt x="37" y="285"/>
                  </a:lnTo>
                  <a:lnTo>
                    <a:pt x="36" y="285"/>
                  </a:lnTo>
                  <a:lnTo>
                    <a:pt x="36" y="284"/>
                  </a:lnTo>
                  <a:lnTo>
                    <a:pt x="35" y="285"/>
                  </a:lnTo>
                  <a:lnTo>
                    <a:pt x="33" y="285"/>
                  </a:lnTo>
                  <a:lnTo>
                    <a:pt x="32" y="284"/>
                  </a:lnTo>
                  <a:lnTo>
                    <a:pt x="32" y="283"/>
                  </a:lnTo>
                  <a:lnTo>
                    <a:pt x="31" y="283"/>
                  </a:lnTo>
                  <a:lnTo>
                    <a:pt x="30" y="283"/>
                  </a:lnTo>
                  <a:lnTo>
                    <a:pt x="27" y="283"/>
                  </a:lnTo>
                  <a:lnTo>
                    <a:pt x="26" y="283"/>
                  </a:lnTo>
                  <a:lnTo>
                    <a:pt x="25" y="283"/>
                  </a:lnTo>
                  <a:lnTo>
                    <a:pt x="24" y="284"/>
                  </a:lnTo>
                  <a:lnTo>
                    <a:pt x="23" y="284"/>
                  </a:lnTo>
                  <a:lnTo>
                    <a:pt x="22" y="284"/>
                  </a:lnTo>
                  <a:lnTo>
                    <a:pt x="21" y="285"/>
                  </a:lnTo>
                  <a:lnTo>
                    <a:pt x="20" y="286"/>
                  </a:lnTo>
                  <a:lnTo>
                    <a:pt x="17" y="287"/>
                  </a:lnTo>
                  <a:lnTo>
                    <a:pt x="15" y="288"/>
                  </a:lnTo>
                  <a:lnTo>
                    <a:pt x="13" y="290"/>
                  </a:lnTo>
                  <a:lnTo>
                    <a:pt x="8" y="291"/>
                  </a:lnTo>
                  <a:lnTo>
                    <a:pt x="7" y="291"/>
                  </a:lnTo>
                  <a:lnTo>
                    <a:pt x="6" y="290"/>
                  </a:lnTo>
                  <a:lnTo>
                    <a:pt x="5" y="290"/>
                  </a:lnTo>
                  <a:lnTo>
                    <a:pt x="4" y="290"/>
                  </a:lnTo>
                  <a:lnTo>
                    <a:pt x="3" y="290"/>
                  </a:lnTo>
                  <a:lnTo>
                    <a:pt x="2" y="290"/>
                  </a:lnTo>
                  <a:lnTo>
                    <a:pt x="2" y="288"/>
                  </a:lnTo>
                  <a:lnTo>
                    <a:pt x="2" y="290"/>
                  </a:lnTo>
                  <a:lnTo>
                    <a:pt x="1" y="290"/>
                  </a:lnTo>
                  <a:lnTo>
                    <a:pt x="1" y="288"/>
                  </a:lnTo>
                  <a:lnTo>
                    <a:pt x="1" y="287"/>
                  </a:lnTo>
                  <a:lnTo>
                    <a:pt x="0" y="287"/>
                  </a:lnTo>
                  <a:lnTo>
                    <a:pt x="0" y="286"/>
                  </a:lnTo>
                  <a:lnTo>
                    <a:pt x="0" y="285"/>
                  </a:lnTo>
                  <a:lnTo>
                    <a:pt x="1" y="285"/>
                  </a:lnTo>
                  <a:lnTo>
                    <a:pt x="2" y="285"/>
                  </a:lnTo>
                  <a:lnTo>
                    <a:pt x="2" y="284"/>
                  </a:lnTo>
                  <a:lnTo>
                    <a:pt x="3" y="284"/>
                  </a:lnTo>
                  <a:lnTo>
                    <a:pt x="3" y="283"/>
                  </a:lnTo>
                  <a:lnTo>
                    <a:pt x="4" y="283"/>
                  </a:lnTo>
                  <a:lnTo>
                    <a:pt x="4" y="282"/>
                  </a:lnTo>
                  <a:lnTo>
                    <a:pt x="5" y="282"/>
                  </a:lnTo>
                  <a:lnTo>
                    <a:pt x="5" y="281"/>
                  </a:lnTo>
                  <a:lnTo>
                    <a:pt x="6" y="281"/>
                  </a:lnTo>
                  <a:lnTo>
                    <a:pt x="6" y="280"/>
                  </a:lnTo>
                  <a:lnTo>
                    <a:pt x="7" y="280"/>
                  </a:lnTo>
                  <a:lnTo>
                    <a:pt x="7" y="279"/>
                  </a:lnTo>
                  <a:lnTo>
                    <a:pt x="8" y="279"/>
                  </a:lnTo>
                  <a:lnTo>
                    <a:pt x="8" y="278"/>
                  </a:lnTo>
                  <a:lnTo>
                    <a:pt x="8" y="277"/>
                  </a:lnTo>
                  <a:lnTo>
                    <a:pt x="10" y="277"/>
                  </a:lnTo>
                  <a:lnTo>
                    <a:pt x="10" y="276"/>
                  </a:lnTo>
                  <a:lnTo>
                    <a:pt x="11" y="276"/>
                  </a:lnTo>
                  <a:lnTo>
                    <a:pt x="11" y="275"/>
                  </a:lnTo>
                  <a:lnTo>
                    <a:pt x="12" y="275"/>
                  </a:lnTo>
                  <a:lnTo>
                    <a:pt x="13" y="274"/>
                  </a:lnTo>
                  <a:lnTo>
                    <a:pt x="13" y="273"/>
                  </a:lnTo>
                  <a:lnTo>
                    <a:pt x="13" y="272"/>
                  </a:lnTo>
                  <a:lnTo>
                    <a:pt x="14" y="272"/>
                  </a:lnTo>
                  <a:lnTo>
                    <a:pt x="14" y="271"/>
                  </a:lnTo>
                  <a:lnTo>
                    <a:pt x="13" y="271"/>
                  </a:lnTo>
                  <a:lnTo>
                    <a:pt x="13" y="270"/>
                  </a:lnTo>
                  <a:lnTo>
                    <a:pt x="14" y="270"/>
                  </a:lnTo>
                  <a:lnTo>
                    <a:pt x="14" y="269"/>
                  </a:lnTo>
                  <a:lnTo>
                    <a:pt x="15" y="269"/>
                  </a:lnTo>
                  <a:lnTo>
                    <a:pt x="16" y="269"/>
                  </a:lnTo>
                  <a:lnTo>
                    <a:pt x="17" y="269"/>
                  </a:lnTo>
                  <a:lnTo>
                    <a:pt x="17" y="268"/>
                  </a:lnTo>
                  <a:lnTo>
                    <a:pt x="17" y="267"/>
                  </a:lnTo>
                  <a:lnTo>
                    <a:pt x="18" y="267"/>
                  </a:lnTo>
                  <a:lnTo>
                    <a:pt x="18" y="266"/>
                  </a:lnTo>
                  <a:lnTo>
                    <a:pt x="19" y="266"/>
                  </a:lnTo>
                  <a:lnTo>
                    <a:pt x="19" y="265"/>
                  </a:lnTo>
                  <a:lnTo>
                    <a:pt x="20" y="265"/>
                  </a:lnTo>
                  <a:lnTo>
                    <a:pt x="20" y="263"/>
                  </a:lnTo>
                  <a:lnTo>
                    <a:pt x="21" y="263"/>
                  </a:lnTo>
                  <a:lnTo>
                    <a:pt x="21" y="262"/>
                  </a:lnTo>
                  <a:lnTo>
                    <a:pt x="21" y="261"/>
                  </a:lnTo>
                  <a:lnTo>
                    <a:pt x="22" y="261"/>
                  </a:lnTo>
                  <a:lnTo>
                    <a:pt x="23" y="261"/>
                  </a:lnTo>
                  <a:lnTo>
                    <a:pt x="24" y="261"/>
                  </a:lnTo>
                  <a:lnTo>
                    <a:pt x="25" y="261"/>
                  </a:lnTo>
                  <a:lnTo>
                    <a:pt x="25" y="260"/>
                  </a:lnTo>
                  <a:lnTo>
                    <a:pt x="25" y="259"/>
                  </a:lnTo>
                  <a:lnTo>
                    <a:pt x="24" y="259"/>
                  </a:lnTo>
                  <a:lnTo>
                    <a:pt x="24" y="258"/>
                  </a:lnTo>
                  <a:lnTo>
                    <a:pt x="24" y="257"/>
                  </a:lnTo>
                  <a:lnTo>
                    <a:pt x="24" y="256"/>
                  </a:lnTo>
                  <a:lnTo>
                    <a:pt x="25" y="256"/>
                  </a:lnTo>
                  <a:lnTo>
                    <a:pt x="26" y="257"/>
                  </a:lnTo>
                  <a:lnTo>
                    <a:pt x="27" y="257"/>
                  </a:lnTo>
                  <a:lnTo>
                    <a:pt x="27" y="256"/>
                  </a:lnTo>
                  <a:lnTo>
                    <a:pt x="27" y="255"/>
                  </a:lnTo>
                  <a:lnTo>
                    <a:pt x="26" y="255"/>
                  </a:lnTo>
                  <a:lnTo>
                    <a:pt x="25" y="255"/>
                  </a:lnTo>
                  <a:lnTo>
                    <a:pt x="25" y="254"/>
                  </a:lnTo>
                  <a:lnTo>
                    <a:pt x="25" y="253"/>
                  </a:lnTo>
                  <a:lnTo>
                    <a:pt x="26" y="253"/>
                  </a:lnTo>
                  <a:lnTo>
                    <a:pt x="26" y="252"/>
                  </a:lnTo>
                  <a:lnTo>
                    <a:pt x="26" y="251"/>
                  </a:lnTo>
                  <a:lnTo>
                    <a:pt x="27" y="251"/>
                  </a:lnTo>
                  <a:lnTo>
                    <a:pt x="28" y="250"/>
                  </a:lnTo>
                  <a:lnTo>
                    <a:pt x="28" y="249"/>
                  </a:lnTo>
                  <a:lnTo>
                    <a:pt x="29" y="249"/>
                  </a:lnTo>
                  <a:lnTo>
                    <a:pt x="30" y="248"/>
                  </a:lnTo>
                  <a:lnTo>
                    <a:pt x="30" y="247"/>
                  </a:lnTo>
                  <a:lnTo>
                    <a:pt x="31" y="247"/>
                  </a:lnTo>
                  <a:lnTo>
                    <a:pt x="32" y="247"/>
                  </a:lnTo>
                  <a:lnTo>
                    <a:pt x="33" y="247"/>
                  </a:lnTo>
                  <a:lnTo>
                    <a:pt x="33" y="246"/>
                  </a:lnTo>
                  <a:lnTo>
                    <a:pt x="35" y="246"/>
                  </a:lnTo>
                  <a:lnTo>
                    <a:pt x="35" y="245"/>
                  </a:lnTo>
                  <a:lnTo>
                    <a:pt x="35" y="244"/>
                  </a:lnTo>
                  <a:lnTo>
                    <a:pt x="36" y="244"/>
                  </a:lnTo>
                  <a:lnTo>
                    <a:pt x="36" y="243"/>
                  </a:lnTo>
                  <a:lnTo>
                    <a:pt x="37" y="243"/>
                  </a:lnTo>
                  <a:lnTo>
                    <a:pt x="38" y="243"/>
                  </a:lnTo>
                  <a:lnTo>
                    <a:pt x="38" y="242"/>
                  </a:lnTo>
                  <a:lnTo>
                    <a:pt x="39" y="242"/>
                  </a:lnTo>
                  <a:lnTo>
                    <a:pt x="40" y="242"/>
                  </a:lnTo>
                  <a:lnTo>
                    <a:pt x="40" y="241"/>
                  </a:lnTo>
                  <a:lnTo>
                    <a:pt x="41" y="241"/>
                  </a:lnTo>
                  <a:lnTo>
                    <a:pt x="42" y="241"/>
                  </a:lnTo>
                  <a:lnTo>
                    <a:pt x="43" y="241"/>
                  </a:lnTo>
                  <a:lnTo>
                    <a:pt x="43" y="240"/>
                  </a:lnTo>
                  <a:lnTo>
                    <a:pt x="44" y="240"/>
                  </a:lnTo>
                  <a:lnTo>
                    <a:pt x="45" y="238"/>
                  </a:lnTo>
                  <a:lnTo>
                    <a:pt x="45" y="237"/>
                  </a:lnTo>
                  <a:lnTo>
                    <a:pt x="46" y="237"/>
                  </a:lnTo>
                  <a:lnTo>
                    <a:pt x="46" y="236"/>
                  </a:lnTo>
                  <a:lnTo>
                    <a:pt x="45" y="236"/>
                  </a:lnTo>
                  <a:lnTo>
                    <a:pt x="45" y="235"/>
                  </a:lnTo>
                  <a:lnTo>
                    <a:pt x="46" y="234"/>
                  </a:lnTo>
                  <a:lnTo>
                    <a:pt x="46" y="233"/>
                  </a:lnTo>
                  <a:lnTo>
                    <a:pt x="47" y="233"/>
                  </a:lnTo>
                  <a:lnTo>
                    <a:pt x="48" y="233"/>
                  </a:lnTo>
                  <a:lnTo>
                    <a:pt x="49" y="233"/>
                  </a:lnTo>
                  <a:lnTo>
                    <a:pt x="49" y="232"/>
                  </a:lnTo>
                  <a:lnTo>
                    <a:pt x="50" y="232"/>
                  </a:lnTo>
                  <a:lnTo>
                    <a:pt x="51" y="232"/>
                  </a:lnTo>
                  <a:lnTo>
                    <a:pt x="51" y="231"/>
                  </a:lnTo>
                  <a:lnTo>
                    <a:pt x="52" y="231"/>
                  </a:lnTo>
                  <a:lnTo>
                    <a:pt x="52" y="230"/>
                  </a:lnTo>
                  <a:lnTo>
                    <a:pt x="53" y="230"/>
                  </a:lnTo>
                  <a:lnTo>
                    <a:pt x="53" y="229"/>
                  </a:lnTo>
                  <a:lnTo>
                    <a:pt x="54" y="229"/>
                  </a:lnTo>
                  <a:lnTo>
                    <a:pt x="54" y="228"/>
                  </a:lnTo>
                  <a:lnTo>
                    <a:pt x="55" y="228"/>
                  </a:lnTo>
                  <a:lnTo>
                    <a:pt x="55" y="227"/>
                  </a:lnTo>
                  <a:lnTo>
                    <a:pt x="56" y="227"/>
                  </a:lnTo>
                  <a:lnTo>
                    <a:pt x="57" y="227"/>
                  </a:lnTo>
                  <a:lnTo>
                    <a:pt x="58" y="227"/>
                  </a:lnTo>
                  <a:lnTo>
                    <a:pt x="58" y="226"/>
                  </a:lnTo>
                  <a:lnTo>
                    <a:pt x="60" y="226"/>
                  </a:lnTo>
                  <a:lnTo>
                    <a:pt x="61" y="226"/>
                  </a:lnTo>
                  <a:lnTo>
                    <a:pt x="62" y="226"/>
                  </a:lnTo>
                  <a:lnTo>
                    <a:pt x="62" y="225"/>
                  </a:lnTo>
                  <a:lnTo>
                    <a:pt x="63" y="225"/>
                  </a:lnTo>
                  <a:lnTo>
                    <a:pt x="63" y="226"/>
                  </a:lnTo>
                  <a:lnTo>
                    <a:pt x="64" y="226"/>
                  </a:lnTo>
                  <a:lnTo>
                    <a:pt x="64" y="225"/>
                  </a:lnTo>
                  <a:lnTo>
                    <a:pt x="65" y="225"/>
                  </a:lnTo>
                  <a:lnTo>
                    <a:pt x="66" y="225"/>
                  </a:lnTo>
                  <a:lnTo>
                    <a:pt x="66" y="224"/>
                  </a:lnTo>
                  <a:lnTo>
                    <a:pt x="67" y="224"/>
                  </a:lnTo>
                  <a:lnTo>
                    <a:pt x="67" y="223"/>
                  </a:lnTo>
                  <a:lnTo>
                    <a:pt x="68" y="223"/>
                  </a:lnTo>
                  <a:lnTo>
                    <a:pt x="69" y="223"/>
                  </a:lnTo>
                  <a:lnTo>
                    <a:pt x="69" y="222"/>
                  </a:lnTo>
                  <a:lnTo>
                    <a:pt x="70" y="222"/>
                  </a:lnTo>
                  <a:lnTo>
                    <a:pt x="70" y="221"/>
                  </a:lnTo>
                  <a:lnTo>
                    <a:pt x="71" y="221"/>
                  </a:lnTo>
                  <a:lnTo>
                    <a:pt x="72" y="221"/>
                  </a:lnTo>
                  <a:lnTo>
                    <a:pt x="73" y="221"/>
                  </a:lnTo>
                  <a:lnTo>
                    <a:pt x="73" y="220"/>
                  </a:lnTo>
                  <a:lnTo>
                    <a:pt x="74" y="220"/>
                  </a:lnTo>
                  <a:lnTo>
                    <a:pt x="74" y="219"/>
                  </a:lnTo>
                  <a:lnTo>
                    <a:pt x="75" y="219"/>
                  </a:lnTo>
                  <a:lnTo>
                    <a:pt x="75" y="218"/>
                  </a:lnTo>
                  <a:lnTo>
                    <a:pt x="76" y="218"/>
                  </a:lnTo>
                  <a:lnTo>
                    <a:pt x="76" y="217"/>
                  </a:lnTo>
                  <a:lnTo>
                    <a:pt x="77" y="217"/>
                  </a:lnTo>
                  <a:lnTo>
                    <a:pt x="77" y="216"/>
                  </a:lnTo>
                  <a:lnTo>
                    <a:pt x="78" y="216"/>
                  </a:lnTo>
                  <a:lnTo>
                    <a:pt x="78" y="215"/>
                  </a:lnTo>
                  <a:lnTo>
                    <a:pt x="79" y="215"/>
                  </a:lnTo>
                  <a:lnTo>
                    <a:pt x="80" y="215"/>
                  </a:lnTo>
                  <a:lnTo>
                    <a:pt x="80" y="213"/>
                  </a:lnTo>
                  <a:lnTo>
                    <a:pt x="81" y="213"/>
                  </a:lnTo>
                  <a:lnTo>
                    <a:pt x="82" y="213"/>
                  </a:lnTo>
                  <a:lnTo>
                    <a:pt x="82" y="212"/>
                  </a:lnTo>
                  <a:lnTo>
                    <a:pt x="82" y="211"/>
                  </a:lnTo>
                  <a:lnTo>
                    <a:pt x="83" y="211"/>
                  </a:lnTo>
                  <a:lnTo>
                    <a:pt x="85" y="211"/>
                  </a:lnTo>
                  <a:lnTo>
                    <a:pt x="86" y="211"/>
                  </a:lnTo>
                  <a:lnTo>
                    <a:pt x="86" y="212"/>
                  </a:lnTo>
                  <a:lnTo>
                    <a:pt x="86" y="211"/>
                  </a:lnTo>
                  <a:lnTo>
                    <a:pt x="87" y="211"/>
                  </a:lnTo>
                  <a:lnTo>
                    <a:pt x="87" y="212"/>
                  </a:lnTo>
                  <a:lnTo>
                    <a:pt x="88" y="212"/>
                  </a:lnTo>
                  <a:lnTo>
                    <a:pt x="88" y="211"/>
                  </a:lnTo>
                  <a:lnTo>
                    <a:pt x="89" y="211"/>
                  </a:lnTo>
                  <a:lnTo>
                    <a:pt x="90" y="211"/>
                  </a:lnTo>
                  <a:lnTo>
                    <a:pt x="91" y="211"/>
                  </a:lnTo>
                  <a:lnTo>
                    <a:pt x="91" y="212"/>
                  </a:lnTo>
                  <a:lnTo>
                    <a:pt x="92" y="213"/>
                  </a:lnTo>
                  <a:lnTo>
                    <a:pt x="93" y="213"/>
                  </a:lnTo>
                  <a:lnTo>
                    <a:pt x="93" y="215"/>
                  </a:lnTo>
                  <a:lnTo>
                    <a:pt x="94" y="215"/>
                  </a:lnTo>
                  <a:lnTo>
                    <a:pt x="94" y="216"/>
                  </a:lnTo>
                  <a:lnTo>
                    <a:pt x="94" y="215"/>
                  </a:lnTo>
                  <a:lnTo>
                    <a:pt x="95" y="215"/>
                  </a:lnTo>
                  <a:lnTo>
                    <a:pt x="96" y="215"/>
                  </a:lnTo>
                  <a:lnTo>
                    <a:pt x="96" y="213"/>
                  </a:lnTo>
                  <a:lnTo>
                    <a:pt x="97" y="213"/>
                  </a:lnTo>
                  <a:lnTo>
                    <a:pt x="98" y="213"/>
                  </a:lnTo>
                  <a:lnTo>
                    <a:pt x="98" y="215"/>
                  </a:lnTo>
                  <a:lnTo>
                    <a:pt x="99" y="213"/>
                  </a:lnTo>
                  <a:lnTo>
                    <a:pt x="99" y="212"/>
                  </a:lnTo>
                  <a:lnTo>
                    <a:pt x="99" y="211"/>
                  </a:lnTo>
                  <a:lnTo>
                    <a:pt x="100" y="211"/>
                  </a:lnTo>
                  <a:lnTo>
                    <a:pt x="101" y="211"/>
                  </a:lnTo>
                  <a:lnTo>
                    <a:pt x="102" y="211"/>
                  </a:lnTo>
                  <a:lnTo>
                    <a:pt x="103" y="211"/>
                  </a:lnTo>
                  <a:lnTo>
                    <a:pt x="103" y="210"/>
                  </a:lnTo>
                  <a:lnTo>
                    <a:pt x="104" y="210"/>
                  </a:lnTo>
                  <a:lnTo>
                    <a:pt x="104" y="209"/>
                  </a:lnTo>
                  <a:lnTo>
                    <a:pt x="105" y="209"/>
                  </a:lnTo>
                  <a:lnTo>
                    <a:pt x="106" y="209"/>
                  </a:lnTo>
                  <a:lnTo>
                    <a:pt x="107" y="209"/>
                  </a:lnTo>
                  <a:lnTo>
                    <a:pt x="107" y="208"/>
                  </a:lnTo>
                  <a:lnTo>
                    <a:pt x="109" y="208"/>
                  </a:lnTo>
                  <a:lnTo>
                    <a:pt x="110" y="208"/>
                  </a:lnTo>
                  <a:lnTo>
                    <a:pt x="110" y="207"/>
                  </a:lnTo>
                  <a:lnTo>
                    <a:pt x="111" y="207"/>
                  </a:lnTo>
                  <a:lnTo>
                    <a:pt x="112" y="207"/>
                  </a:lnTo>
                  <a:lnTo>
                    <a:pt x="112" y="206"/>
                  </a:lnTo>
                  <a:lnTo>
                    <a:pt x="113" y="206"/>
                  </a:lnTo>
                  <a:lnTo>
                    <a:pt x="114" y="206"/>
                  </a:lnTo>
                  <a:lnTo>
                    <a:pt x="114" y="205"/>
                  </a:lnTo>
                  <a:lnTo>
                    <a:pt x="115" y="205"/>
                  </a:lnTo>
                  <a:lnTo>
                    <a:pt x="116" y="205"/>
                  </a:lnTo>
                  <a:lnTo>
                    <a:pt x="117" y="204"/>
                  </a:lnTo>
                  <a:lnTo>
                    <a:pt x="118" y="204"/>
                  </a:lnTo>
                  <a:lnTo>
                    <a:pt x="118" y="203"/>
                  </a:lnTo>
                  <a:lnTo>
                    <a:pt x="119" y="203"/>
                  </a:lnTo>
                  <a:lnTo>
                    <a:pt x="119" y="202"/>
                  </a:lnTo>
                  <a:lnTo>
                    <a:pt x="118" y="202"/>
                  </a:lnTo>
                  <a:lnTo>
                    <a:pt x="118" y="201"/>
                  </a:lnTo>
                  <a:lnTo>
                    <a:pt x="119" y="201"/>
                  </a:lnTo>
                  <a:lnTo>
                    <a:pt x="119" y="200"/>
                  </a:lnTo>
                  <a:lnTo>
                    <a:pt x="120" y="200"/>
                  </a:lnTo>
                  <a:lnTo>
                    <a:pt x="120" y="199"/>
                  </a:lnTo>
                  <a:lnTo>
                    <a:pt x="121" y="199"/>
                  </a:lnTo>
                  <a:lnTo>
                    <a:pt x="122" y="199"/>
                  </a:lnTo>
                  <a:lnTo>
                    <a:pt x="122" y="198"/>
                  </a:lnTo>
                  <a:lnTo>
                    <a:pt x="123" y="198"/>
                  </a:lnTo>
                  <a:lnTo>
                    <a:pt x="123" y="197"/>
                  </a:lnTo>
                  <a:lnTo>
                    <a:pt x="124" y="197"/>
                  </a:lnTo>
                  <a:lnTo>
                    <a:pt x="124" y="196"/>
                  </a:lnTo>
                  <a:lnTo>
                    <a:pt x="125" y="196"/>
                  </a:lnTo>
                  <a:lnTo>
                    <a:pt x="125" y="195"/>
                  </a:lnTo>
                  <a:lnTo>
                    <a:pt x="126" y="195"/>
                  </a:lnTo>
                  <a:lnTo>
                    <a:pt x="126" y="194"/>
                  </a:lnTo>
                  <a:lnTo>
                    <a:pt x="127" y="194"/>
                  </a:lnTo>
                  <a:lnTo>
                    <a:pt x="127" y="193"/>
                  </a:lnTo>
                  <a:lnTo>
                    <a:pt x="128" y="193"/>
                  </a:lnTo>
                  <a:lnTo>
                    <a:pt x="128" y="192"/>
                  </a:lnTo>
                  <a:lnTo>
                    <a:pt x="129" y="192"/>
                  </a:lnTo>
                  <a:lnTo>
                    <a:pt x="130" y="192"/>
                  </a:lnTo>
                  <a:lnTo>
                    <a:pt x="130" y="191"/>
                  </a:lnTo>
                  <a:lnTo>
                    <a:pt x="131" y="191"/>
                  </a:lnTo>
                  <a:lnTo>
                    <a:pt x="132" y="191"/>
                  </a:lnTo>
                  <a:lnTo>
                    <a:pt x="132" y="190"/>
                  </a:lnTo>
                  <a:lnTo>
                    <a:pt x="132" y="188"/>
                  </a:lnTo>
                  <a:lnTo>
                    <a:pt x="132" y="187"/>
                  </a:lnTo>
                  <a:lnTo>
                    <a:pt x="134" y="187"/>
                  </a:lnTo>
                  <a:lnTo>
                    <a:pt x="134" y="186"/>
                  </a:lnTo>
                  <a:lnTo>
                    <a:pt x="134" y="185"/>
                  </a:lnTo>
                  <a:lnTo>
                    <a:pt x="134" y="184"/>
                  </a:lnTo>
                  <a:lnTo>
                    <a:pt x="135" y="184"/>
                  </a:lnTo>
                  <a:lnTo>
                    <a:pt x="135" y="183"/>
                  </a:lnTo>
                  <a:lnTo>
                    <a:pt x="135" y="182"/>
                  </a:lnTo>
                  <a:lnTo>
                    <a:pt x="136" y="182"/>
                  </a:lnTo>
                  <a:lnTo>
                    <a:pt x="137" y="182"/>
                  </a:lnTo>
                  <a:lnTo>
                    <a:pt x="137" y="181"/>
                  </a:lnTo>
                  <a:lnTo>
                    <a:pt x="138" y="181"/>
                  </a:lnTo>
                  <a:lnTo>
                    <a:pt x="138" y="180"/>
                  </a:lnTo>
                  <a:lnTo>
                    <a:pt x="139" y="180"/>
                  </a:lnTo>
                  <a:lnTo>
                    <a:pt x="140" y="180"/>
                  </a:lnTo>
                  <a:lnTo>
                    <a:pt x="141" y="180"/>
                  </a:lnTo>
                  <a:lnTo>
                    <a:pt x="141" y="179"/>
                  </a:lnTo>
                  <a:lnTo>
                    <a:pt x="142" y="179"/>
                  </a:lnTo>
                  <a:lnTo>
                    <a:pt x="143" y="178"/>
                  </a:lnTo>
                  <a:lnTo>
                    <a:pt x="143" y="177"/>
                  </a:lnTo>
                  <a:lnTo>
                    <a:pt x="143" y="176"/>
                  </a:lnTo>
                  <a:lnTo>
                    <a:pt x="143" y="175"/>
                  </a:lnTo>
                  <a:lnTo>
                    <a:pt x="144" y="175"/>
                  </a:lnTo>
                  <a:lnTo>
                    <a:pt x="144" y="174"/>
                  </a:lnTo>
                  <a:lnTo>
                    <a:pt x="145" y="174"/>
                  </a:lnTo>
                  <a:lnTo>
                    <a:pt x="145" y="173"/>
                  </a:lnTo>
                  <a:lnTo>
                    <a:pt x="146" y="173"/>
                  </a:lnTo>
                  <a:lnTo>
                    <a:pt x="147" y="173"/>
                  </a:lnTo>
                  <a:lnTo>
                    <a:pt x="148" y="173"/>
                  </a:lnTo>
                  <a:lnTo>
                    <a:pt x="149" y="173"/>
                  </a:lnTo>
                  <a:lnTo>
                    <a:pt x="150" y="173"/>
                  </a:lnTo>
                  <a:lnTo>
                    <a:pt x="150" y="174"/>
                  </a:lnTo>
                  <a:lnTo>
                    <a:pt x="151" y="174"/>
                  </a:lnTo>
                  <a:lnTo>
                    <a:pt x="152" y="174"/>
                  </a:lnTo>
                  <a:lnTo>
                    <a:pt x="153" y="174"/>
                  </a:lnTo>
                  <a:lnTo>
                    <a:pt x="153" y="175"/>
                  </a:lnTo>
                  <a:lnTo>
                    <a:pt x="154" y="175"/>
                  </a:lnTo>
                  <a:lnTo>
                    <a:pt x="154" y="176"/>
                  </a:lnTo>
                  <a:lnTo>
                    <a:pt x="155" y="176"/>
                  </a:lnTo>
                  <a:lnTo>
                    <a:pt x="156" y="176"/>
                  </a:lnTo>
                  <a:lnTo>
                    <a:pt x="156" y="177"/>
                  </a:lnTo>
                  <a:lnTo>
                    <a:pt x="157" y="177"/>
                  </a:lnTo>
                  <a:lnTo>
                    <a:pt x="157" y="176"/>
                  </a:lnTo>
                  <a:lnTo>
                    <a:pt x="159" y="176"/>
                  </a:lnTo>
                  <a:lnTo>
                    <a:pt x="159" y="175"/>
                  </a:lnTo>
                  <a:lnTo>
                    <a:pt x="160" y="175"/>
                  </a:lnTo>
                  <a:lnTo>
                    <a:pt x="161" y="175"/>
                  </a:lnTo>
                  <a:lnTo>
                    <a:pt x="161" y="174"/>
                  </a:lnTo>
                  <a:lnTo>
                    <a:pt x="161" y="173"/>
                  </a:lnTo>
                  <a:lnTo>
                    <a:pt x="162" y="173"/>
                  </a:lnTo>
                  <a:lnTo>
                    <a:pt x="162" y="172"/>
                  </a:lnTo>
                  <a:lnTo>
                    <a:pt x="163" y="172"/>
                  </a:lnTo>
                  <a:lnTo>
                    <a:pt x="163" y="171"/>
                  </a:lnTo>
                  <a:lnTo>
                    <a:pt x="163" y="172"/>
                  </a:lnTo>
                  <a:lnTo>
                    <a:pt x="164" y="172"/>
                  </a:lnTo>
                  <a:lnTo>
                    <a:pt x="164" y="171"/>
                  </a:lnTo>
                  <a:lnTo>
                    <a:pt x="165" y="171"/>
                  </a:lnTo>
                  <a:lnTo>
                    <a:pt x="165" y="170"/>
                  </a:lnTo>
                  <a:lnTo>
                    <a:pt x="166" y="170"/>
                  </a:lnTo>
                  <a:lnTo>
                    <a:pt x="166" y="169"/>
                  </a:lnTo>
                  <a:lnTo>
                    <a:pt x="167" y="169"/>
                  </a:lnTo>
                  <a:lnTo>
                    <a:pt x="167" y="168"/>
                  </a:lnTo>
                  <a:lnTo>
                    <a:pt x="168" y="168"/>
                  </a:lnTo>
                  <a:lnTo>
                    <a:pt x="169" y="168"/>
                  </a:lnTo>
                  <a:lnTo>
                    <a:pt x="169" y="167"/>
                  </a:lnTo>
                  <a:lnTo>
                    <a:pt x="170" y="167"/>
                  </a:lnTo>
                  <a:lnTo>
                    <a:pt x="170" y="166"/>
                  </a:lnTo>
                  <a:lnTo>
                    <a:pt x="169" y="165"/>
                  </a:lnTo>
                  <a:lnTo>
                    <a:pt x="169" y="163"/>
                  </a:lnTo>
                  <a:lnTo>
                    <a:pt x="168" y="163"/>
                  </a:lnTo>
                  <a:lnTo>
                    <a:pt x="168" y="162"/>
                  </a:lnTo>
                  <a:lnTo>
                    <a:pt x="168" y="161"/>
                  </a:lnTo>
                  <a:lnTo>
                    <a:pt x="168" y="160"/>
                  </a:lnTo>
                  <a:lnTo>
                    <a:pt x="167" y="160"/>
                  </a:lnTo>
                  <a:lnTo>
                    <a:pt x="167" y="159"/>
                  </a:lnTo>
                  <a:lnTo>
                    <a:pt x="167" y="158"/>
                  </a:lnTo>
                  <a:lnTo>
                    <a:pt x="168" y="158"/>
                  </a:lnTo>
                  <a:lnTo>
                    <a:pt x="168" y="157"/>
                  </a:lnTo>
                  <a:lnTo>
                    <a:pt x="167" y="157"/>
                  </a:lnTo>
                  <a:lnTo>
                    <a:pt x="167" y="156"/>
                  </a:lnTo>
                  <a:lnTo>
                    <a:pt x="168" y="156"/>
                  </a:lnTo>
                  <a:lnTo>
                    <a:pt x="168" y="155"/>
                  </a:lnTo>
                  <a:lnTo>
                    <a:pt x="169" y="155"/>
                  </a:lnTo>
                  <a:lnTo>
                    <a:pt x="170" y="155"/>
                  </a:lnTo>
                  <a:lnTo>
                    <a:pt x="171" y="155"/>
                  </a:lnTo>
                  <a:lnTo>
                    <a:pt x="172" y="155"/>
                  </a:lnTo>
                  <a:lnTo>
                    <a:pt x="172" y="156"/>
                  </a:lnTo>
                  <a:lnTo>
                    <a:pt x="173" y="156"/>
                  </a:lnTo>
                  <a:lnTo>
                    <a:pt x="173" y="155"/>
                  </a:lnTo>
                  <a:lnTo>
                    <a:pt x="174" y="155"/>
                  </a:lnTo>
                  <a:lnTo>
                    <a:pt x="175" y="155"/>
                  </a:lnTo>
                  <a:lnTo>
                    <a:pt x="175" y="154"/>
                  </a:lnTo>
                  <a:lnTo>
                    <a:pt x="176" y="154"/>
                  </a:lnTo>
                  <a:lnTo>
                    <a:pt x="177" y="154"/>
                  </a:lnTo>
                  <a:lnTo>
                    <a:pt x="177" y="153"/>
                  </a:lnTo>
                  <a:lnTo>
                    <a:pt x="178" y="153"/>
                  </a:lnTo>
                  <a:lnTo>
                    <a:pt x="179" y="153"/>
                  </a:lnTo>
                  <a:lnTo>
                    <a:pt x="180" y="153"/>
                  </a:lnTo>
                  <a:lnTo>
                    <a:pt x="181" y="153"/>
                  </a:lnTo>
                  <a:lnTo>
                    <a:pt x="182" y="153"/>
                  </a:lnTo>
                  <a:lnTo>
                    <a:pt x="184" y="153"/>
                  </a:lnTo>
                  <a:lnTo>
                    <a:pt x="185" y="153"/>
                  </a:lnTo>
                  <a:lnTo>
                    <a:pt x="185" y="154"/>
                  </a:lnTo>
                  <a:lnTo>
                    <a:pt x="185" y="155"/>
                  </a:lnTo>
                  <a:lnTo>
                    <a:pt x="186" y="155"/>
                  </a:lnTo>
                  <a:lnTo>
                    <a:pt x="186" y="156"/>
                  </a:lnTo>
                  <a:lnTo>
                    <a:pt x="187" y="156"/>
                  </a:lnTo>
                  <a:lnTo>
                    <a:pt x="187" y="157"/>
                  </a:lnTo>
                  <a:lnTo>
                    <a:pt x="188" y="158"/>
                  </a:lnTo>
                  <a:lnTo>
                    <a:pt x="189" y="158"/>
                  </a:lnTo>
                  <a:lnTo>
                    <a:pt x="189" y="157"/>
                  </a:lnTo>
                  <a:lnTo>
                    <a:pt x="190" y="157"/>
                  </a:lnTo>
                  <a:lnTo>
                    <a:pt x="191" y="157"/>
                  </a:lnTo>
                  <a:lnTo>
                    <a:pt x="192" y="157"/>
                  </a:lnTo>
                  <a:lnTo>
                    <a:pt x="192" y="156"/>
                  </a:lnTo>
                  <a:lnTo>
                    <a:pt x="193" y="156"/>
                  </a:lnTo>
                  <a:lnTo>
                    <a:pt x="193" y="155"/>
                  </a:lnTo>
                  <a:lnTo>
                    <a:pt x="194" y="154"/>
                  </a:lnTo>
                  <a:lnTo>
                    <a:pt x="195" y="154"/>
                  </a:lnTo>
                  <a:lnTo>
                    <a:pt x="196" y="154"/>
                  </a:lnTo>
                  <a:lnTo>
                    <a:pt x="196" y="153"/>
                  </a:lnTo>
                  <a:lnTo>
                    <a:pt x="197" y="153"/>
                  </a:lnTo>
                  <a:lnTo>
                    <a:pt x="198" y="153"/>
                  </a:lnTo>
                  <a:lnTo>
                    <a:pt x="198" y="152"/>
                  </a:lnTo>
                  <a:lnTo>
                    <a:pt x="199" y="152"/>
                  </a:lnTo>
                  <a:lnTo>
                    <a:pt x="199" y="151"/>
                  </a:lnTo>
                  <a:lnTo>
                    <a:pt x="199" y="150"/>
                  </a:lnTo>
                  <a:lnTo>
                    <a:pt x="200" y="150"/>
                  </a:lnTo>
                  <a:lnTo>
                    <a:pt x="200" y="149"/>
                  </a:lnTo>
                  <a:lnTo>
                    <a:pt x="201" y="149"/>
                  </a:lnTo>
                  <a:lnTo>
                    <a:pt x="201" y="148"/>
                  </a:lnTo>
                  <a:lnTo>
                    <a:pt x="202" y="148"/>
                  </a:lnTo>
                  <a:lnTo>
                    <a:pt x="203" y="148"/>
                  </a:lnTo>
                  <a:lnTo>
                    <a:pt x="204" y="148"/>
                  </a:lnTo>
                  <a:lnTo>
                    <a:pt x="204" y="149"/>
                  </a:lnTo>
                  <a:lnTo>
                    <a:pt x="205" y="149"/>
                  </a:lnTo>
                  <a:lnTo>
                    <a:pt x="206" y="149"/>
                  </a:lnTo>
                  <a:lnTo>
                    <a:pt x="207" y="149"/>
                  </a:lnTo>
                  <a:lnTo>
                    <a:pt x="209" y="149"/>
                  </a:lnTo>
                  <a:lnTo>
                    <a:pt x="210" y="149"/>
                  </a:lnTo>
                  <a:lnTo>
                    <a:pt x="211" y="149"/>
                  </a:lnTo>
                  <a:lnTo>
                    <a:pt x="212" y="149"/>
                  </a:lnTo>
                  <a:lnTo>
                    <a:pt x="213" y="149"/>
                  </a:lnTo>
                  <a:lnTo>
                    <a:pt x="214" y="148"/>
                  </a:lnTo>
                  <a:lnTo>
                    <a:pt x="214" y="149"/>
                  </a:lnTo>
                  <a:lnTo>
                    <a:pt x="215" y="149"/>
                  </a:lnTo>
                  <a:lnTo>
                    <a:pt x="215" y="150"/>
                  </a:lnTo>
                  <a:lnTo>
                    <a:pt x="216" y="150"/>
                  </a:lnTo>
                  <a:lnTo>
                    <a:pt x="217" y="151"/>
                  </a:lnTo>
                  <a:lnTo>
                    <a:pt x="217" y="152"/>
                  </a:lnTo>
                  <a:lnTo>
                    <a:pt x="218" y="152"/>
                  </a:lnTo>
                  <a:lnTo>
                    <a:pt x="218" y="153"/>
                  </a:lnTo>
                  <a:lnTo>
                    <a:pt x="218" y="154"/>
                  </a:lnTo>
                  <a:lnTo>
                    <a:pt x="219" y="154"/>
                  </a:lnTo>
                  <a:lnTo>
                    <a:pt x="220" y="155"/>
                  </a:lnTo>
                  <a:lnTo>
                    <a:pt x="221" y="155"/>
                  </a:lnTo>
                  <a:lnTo>
                    <a:pt x="221" y="156"/>
                  </a:lnTo>
                  <a:lnTo>
                    <a:pt x="221" y="157"/>
                  </a:lnTo>
                  <a:lnTo>
                    <a:pt x="222" y="157"/>
                  </a:lnTo>
                  <a:lnTo>
                    <a:pt x="222" y="158"/>
                  </a:lnTo>
                  <a:lnTo>
                    <a:pt x="223" y="158"/>
                  </a:lnTo>
                  <a:lnTo>
                    <a:pt x="223" y="159"/>
                  </a:lnTo>
                  <a:lnTo>
                    <a:pt x="224" y="159"/>
                  </a:lnTo>
                  <a:lnTo>
                    <a:pt x="224" y="160"/>
                  </a:lnTo>
                  <a:lnTo>
                    <a:pt x="225" y="160"/>
                  </a:lnTo>
                  <a:lnTo>
                    <a:pt x="226" y="160"/>
                  </a:lnTo>
                  <a:lnTo>
                    <a:pt x="227" y="160"/>
                  </a:lnTo>
                  <a:lnTo>
                    <a:pt x="228" y="160"/>
                  </a:lnTo>
                  <a:lnTo>
                    <a:pt x="229" y="160"/>
                  </a:lnTo>
                  <a:lnTo>
                    <a:pt x="229" y="159"/>
                  </a:lnTo>
                  <a:lnTo>
                    <a:pt x="230" y="159"/>
                  </a:lnTo>
                  <a:lnTo>
                    <a:pt x="230" y="158"/>
                  </a:lnTo>
                  <a:lnTo>
                    <a:pt x="231" y="158"/>
                  </a:lnTo>
                  <a:lnTo>
                    <a:pt x="231" y="157"/>
                  </a:lnTo>
                  <a:lnTo>
                    <a:pt x="232" y="157"/>
                  </a:lnTo>
                  <a:lnTo>
                    <a:pt x="232" y="156"/>
                  </a:lnTo>
                  <a:lnTo>
                    <a:pt x="234" y="156"/>
                  </a:lnTo>
                  <a:lnTo>
                    <a:pt x="234" y="155"/>
                  </a:lnTo>
                  <a:lnTo>
                    <a:pt x="235" y="155"/>
                  </a:lnTo>
                  <a:lnTo>
                    <a:pt x="235" y="154"/>
                  </a:lnTo>
                  <a:lnTo>
                    <a:pt x="235" y="153"/>
                  </a:lnTo>
                  <a:lnTo>
                    <a:pt x="236" y="153"/>
                  </a:lnTo>
                  <a:lnTo>
                    <a:pt x="237" y="153"/>
                  </a:lnTo>
                  <a:lnTo>
                    <a:pt x="237" y="152"/>
                  </a:lnTo>
                  <a:lnTo>
                    <a:pt x="238" y="152"/>
                  </a:lnTo>
                  <a:lnTo>
                    <a:pt x="239" y="152"/>
                  </a:lnTo>
                  <a:lnTo>
                    <a:pt x="239" y="151"/>
                  </a:lnTo>
                  <a:lnTo>
                    <a:pt x="240" y="151"/>
                  </a:lnTo>
                  <a:lnTo>
                    <a:pt x="241" y="150"/>
                  </a:lnTo>
                  <a:lnTo>
                    <a:pt x="242" y="150"/>
                  </a:lnTo>
                  <a:lnTo>
                    <a:pt x="242" y="149"/>
                  </a:lnTo>
                  <a:lnTo>
                    <a:pt x="243" y="149"/>
                  </a:lnTo>
                  <a:lnTo>
                    <a:pt x="244" y="149"/>
                  </a:lnTo>
                  <a:lnTo>
                    <a:pt x="245" y="149"/>
                  </a:lnTo>
                  <a:lnTo>
                    <a:pt x="246" y="149"/>
                  </a:lnTo>
                  <a:lnTo>
                    <a:pt x="247" y="149"/>
                  </a:lnTo>
                  <a:lnTo>
                    <a:pt x="248" y="149"/>
                  </a:lnTo>
                  <a:lnTo>
                    <a:pt x="249" y="149"/>
                  </a:lnTo>
                  <a:lnTo>
                    <a:pt x="249" y="150"/>
                  </a:lnTo>
                  <a:lnTo>
                    <a:pt x="250" y="150"/>
                  </a:lnTo>
                  <a:lnTo>
                    <a:pt x="250" y="149"/>
                  </a:lnTo>
                  <a:lnTo>
                    <a:pt x="251" y="149"/>
                  </a:lnTo>
                  <a:lnTo>
                    <a:pt x="252" y="150"/>
                  </a:lnTo>
                  <a:lnTo>
                    <a:pt x="252" y="151"/>
                  </a:lnTo>
                  <a:lnTo>
                    <a:pt x="253" y="151"/>
                  </a:lnTo>
                  <a:lnTo>
                    <a:pt x="254" y="151"/>
                  </a:lnTo>
                  <a:lnTo>
                    <a:pt x="255" y="151"/>
                  </a:lnTo>
                  <a:lnTo>
                    <a:pt x="256" y="151"/>
                  </a:lnTo>
                  <a:lnTo>
                    <a:pt x="256" y="150"/>
                  </a:lnTo>
                  <a:lnTo>
                    <a:pt x="257" y="150"/>
                  </a:lnTo>
                  <a:lnTo>
                    <a:pt x="257" y="149"/>
                  </a:lnTo>
                  <a:lnTo>
                    <a:pt x="259" y="149"/>
                  </a:lnTo>
                  <a:lnTo>
                    <a:pt x="260" y="149"/>
                  </a:lnTo>
                  <a:lnTo>
                    <a:pt x="261" y="149"/>
                  </a:lnTo>
                  <a:lnTo>
                    <a:pt x="261" y="150"/>
                  </a:lnTo>
                  <a:lnTo>
                    <a:pt x="262" y="150"/>
                  </a:lnTo>
                  <a:lnTo>
                    <a:pt x="262" y="151"/>
                  </a:lnTo>
                  <a:lnTo>
                    <a:pt x="263" y="151"/>
                  </a:lnTo>
                  <a:lnTo>
                    <a:pt x="263" y="150"/>
                  </a:lnTo>
                  <a:lnTo>
                    <a:pt x="264" y="150"/>
                  </a:lnTo>
                  <a:lnTo>
                    <a:pt x="264" y="149"/>
                  </a:lnTo>
                  <a:lnTo>
                    <a:pt x="265" y="149"/>
                  </a:lnTo>
                  <a:lnTo>
                    <a:pt x="265" y="148"/>
                  </a:lnTo>
                  <a:lnTo>
                    <a:pt x="266" y="148"/>
                  </a:lnTo>
                  <a:lnTo>
                    <a:pt x="266" y="147"/>
                  </a:lnTo>
                  <a:lnTo>
                    <a:pt x="267" y="147"/>
                  </a:lnTo>
                  <a:lnTo>
                    <a:pt x="268" y="146"/>
                  </a:lnTo>
                  <a:lnTo>
                    <a:pt x="269" y="146"/>
                  </a:lnTo>
                  <a:lnTo>
                    <a:pt x="270" y="146"/>
                  </a:lnTo>
                  <a:lnTo>
                    <a:pt x="271" y="146"/>
                  </a:lnTo>
                  <a:lnTo>
                    <a:pt x="272" y="146"/>
                  </a:lnTo>
                  <a:lnTo>
                    <a:pt x="272" y="145"/>
                  </a:lnTo>
                  <a:lnTo>
                    <a:pt x="273" y="145"/>
                  </a:lnTo>
                  <a:lnTo>
                    <a:pt x="273" y="146"/>
                  </a:lnTo>
                  <a:lnTo>
                    <a:pt x="274" y="146"/>
                  </a:lnTo>
                  <a:lnTo>
                    <a:pt x="274" y="145"/>
                  </a:lnTo>
                  <a:lnTo>
                    <a:pt x="275" y="145"/>
                  </a:lnTo>
                  <a:lnTo>
                    <a:pt x="275" y="144"/>
                  </a:lnTo>
                  <a:lnTo>
                    <a:pt x="276" y="144"/>
                  </a:lnTo>
                  <a:lnTo>
                    <a:pt x="276" y="143"/>
                  </a:lnTo>
                  <a:lnTo>
                    <a:pt x="277" y="143"/>
                  </a:lnTo>
                  <a:lnTo>
                    <a:pt x="277" y="142"/>
                  </a:lnTo>
                  <a:lnTo>
                    <a:pt x="278" y="142"/>
                  </a:lnTo>
                  <a:lnTo>
                    <a:pt x="278" y="141"/>
                  </a:lnTo>
                  <a:lnTo>
                    <a:pt x="279" y="141"/>
                  </a:lnTo>
                  <a:lnTo>
                    <a:pt x="279" y="140"/>
                  </a:lnTo>
                  <a:lnTo>
                    <a:pt x="280" y="140"/>
                  </a:lnTo>
                  <a:lnTo>
                    <a:pt x="280" y="138"/>
                  </a:lnTo>
                  <a:lnTo>
                    <a:pt x="280" y="137"/>
                  </a:lnTo>
                  <a:lnTo>
                    <a:pt x="281" y="137"/>
                  </a:lnTo>
                  <a:lnTo>
                    <a:pt x="281" y="136"/>
                  </a:lnTo>
                  <a:lnTo>
                    <a:pt x="282" y="136"/>
                  </a:lnTo>
                  <a:lnTo>
                    <a:pt x="282" y="137"/>
                  </a:lnTo>
                  <a:lnTo>
                    <a:pt x="282" y="136"/>
                  </a:lnTo>
                  <a:lnTo>
                    <a:pt x="284" y="136"/>
                  </a:lnTo>
                  <a:lnTo>
                    <a:pt x="284" y="135"/>
                  </a:lnTo>
                  <a:lnTo>
                    <a:pt x="285" y="135"/>
                  </a:lnTo>
                  <a:lnTo>
                    <a:pt x="285" y="134"/>
                  </a:lnTo>
                  <a:lnTo>
                    <a:pt x="286" y="134"/>
                  </a:lnTo>
                  <a:lnTo>
                    <a:pt x="286" y="133"/>
                  </a:lnTo>
                  <a:lnTo>
                    <a:pt x="287" y="133"/>
                  </a:lnTo>
                  <a:lnTo>
                    <a:pt x="288" y="133"/>
                  </a:lnTo>
                  <a:lnTo>
                    <a:pt x="289" y="133"/>
                  </a:lnTo>
                  <a:lnTo>
                    <a:pt x="290" y="133"/>
                  </a:lnTo>
                  <a:lnTo>
                    <a:pt x="291" y="133"/>
                  </a:lnTo>
                  <a:lnTo>
                    <a:pt x="291" y="132"/>
                  </a:lnTo>
                  <a:lnTo>
                    <a:pt x="292" y="132"/>
                  </a:lnTo>
                  <a:lnTo>
                    <a:pt x="292" y="131"/>
                  </a:lnTo>
                  <a:lnTo>
                    <a:pt x="293" y="131"/>
                  </a:lnTo>
                  <a:lnTo>
                    <a:pt x="294" y="131"/>
                  </a:lnTo>
                  <a:lnTo>
                    <a:pt x="295" y="131"/>
                  </a:lnTo>
                  <a:lnTo>
                    <a:pt x="296" y="130"/>
                  </a:lnTo>
                  <a:lnTo>
                    <a:pt x="297" y="130"/>
                  </a:lnTo>
                  <a:lnTo>
                    <a:pt x="297" y="129"/>
                  </a:lnTo>
                  <a:lnTo>
                    <a:pt x="297" y="130"/>
                  </a:lnTo>
                  <a:lnTo>
                    <a:pt x="298" y="130"/>
                  </a:lnTo>
                  <a:lnTo>
                    <a:pt x="299" y="130"/>
                  </a:lnTo>
                  <a:lnTo>
                    <a:pt x="299" y="131"/>
                  </a:lnTo>
                  <a:lnTo>
                    <a:pt x="300" y="131"/>
                  </a:lnTo>
                  <a:lnTo>
                    <a:pt x="301" y="131"/>
                  </a:lnTo>
                  <a:lnTo>
                    <a:pt x="301" y="132"/>
                  </a:lnTo>
                  <a:lnTo>
                    <a:pt x="302" y="132"/>
                  </a:lnTo>
                  <a:lnTo>
                    <a:pt x="303" y="132"/>
                  </a:lnTo>
                  <a:lnTo>
                    <a:pt x="303" y="131"/>
                  </a:lnTo>
                  <a:lnTo>
                    <a:pt x="304" y="131"/>
                  </a:lnTo>
                  <a:lnTo>
                    <a:pt x="304" y="130"/>
                  </a:lnTo>
                  <a:lnTo>
                    <a:pt x="304" y="129"/>
                  </a:lnTo>
                  <a:lnTo>
                    <a:pt x="305" y="129"/>
                  </a:lnTo>
                  <a:lnTo>
                    <a:pt x="306" y="129"/>
                  </a:lnTo>
                  <a:lnTo>
                    <a:pt x="306" y="128"/>
                  </a:lnTo>
                  <a:lnTo>
                    <a:pt x="307" y="128"/>
                  </a:lnTo>
                  <a:lnTo>
                    <a:pt x="309" y="128"/>
                  </a:lnTo>
                  <a:lnTo>
                    <a:pt x="310" y="128"/>
                  </a:lnTo>
                  <a:lnTo>
                    <a:pt x="311" y="128"/>
                  </a:lnTo>
                  <a:lnTo>
                    <a:pt x="311" y="127"/>
                  </a:lnTo>
                  <a:lnTo>
                    <a:pt x="312" y="127"/>
                  </a:lnTo>
                  <a:lnTo>
                    <a:pt x="313" y="127"/>
                  </a:lnTo>
                  <a:lnTo>
                    <a:pt x="313" y="126"/>
                  </a:lnTo>
                  <a:lnTo>
                    <a:pt x="314" y="126"/>
                  </a:lnTo>
                  <a:lnTo>
                    <a:pt x="315" y="126"/>
                  </a:lnTo>
                  <a:lnTo>
                    <a:pt x="316" y="126"/>
                  </a:lnTo>
                  <a:lnTo>
                    <a:pt x="316" y="125"/>
                  </a:lnTo>
                  <a:lnTo>
                    <a:pt x="318" y="125"/>
                  </a:lnTo>
                  <a:lnTo>
                    <a:pt x="319" y="125"/>
                  </a:lnTo>
                  <a:lnTo>
                    <a:pt x="320" y="125"/>
                  </a:lnTo>
                  <a:lnTo>
                    <a:pt x="320" y="124"/>
                  </a:lnTo>
                  <a:lnTo>
                    <a:pt x="321" y="125"/>
                  </a:lnTo>
                  <a:lnTo>
                    <a:pt x="322" y="126"/>
                  </a:lnTo>
                  <a:lnTo>
                    <a:pt x="323" y="126"/>
                  </a:lnTo>
                  <a:lnTo>
                    <a:pt x="324" y="126"/>
                  </a:lnTo>
                  <a:lnTo>
                    <a:pt x="325" y="126"/>
                  </a:lnTo>
                  <a:lnTo>
                    <a:pt x="326" y="126"/>
                  </a:lnTo>
                  <a:lnTo>
                    <a:pt x="326" y="127"/>
                  </a:lnTo>
                  <a:lnTo>
                    <a:pt x="326" y="126"/>
                  </a:lnTo>
                  <a:lnTo>
                    <a:pt x="326" y="127"/>
                  </a:lnTo>
                  <a:lnTo>
                    <a:pt x="327" y="127"/>
                  </a:lnTo>
                  <a:lnTo>
                    <a:pt x="328" y="127"/>
                  </a:lnTo>
                  <a:lnTo>
                    <a:pt x="329" y="127"/>
                  </a:lnTo>
                  <a:lnTo>
                    <a:pt x="330" y="127"/>
                  </a:lnTo>
                  <a:lnTo>
                    <a:pt x="330" y="128"/>
                  </a:lnTo>
                  <a:lnTo>
                    <a:pt x="330" y="129"/>
                  </a:lnTo>
                  <a:lnTo>
                    <a:pt x="331" y="129"/>
                  </a:lnTo>
                  <a:lnTo>
                    <a:pt x="332" y="129"/>
                  </a:lnTo>
                  <a:lnTo>
                    <a:pt x="332" y="130"/>
                  </a:lnTo>
                  <a:lnTo>
                    <a:pt x="334" y="130"/>
                  </a:lnTo>
                  <a:lnTo>
                    <a:pt x="334" y="131"/>
                  </a:lnTo>
                  <a:lnTo>
                    <a:pt x="335" y="131"/>
                  </a:lnTo>
                  <a:lnTo>
                    <a:pt x="336" y="131"/>
                  </a:lnTo>
                  <a:lnTo>
                    <a:pt x="337" y="132"/>
                  </a:lnTo>
                  <a:lnTo>
                    <a:pt x="338" y="132"/>
                  </a:lnTo>
                  <a:lnTo>
                    <a:pt x="338" y="131"/>
                  </a:lnTo>
                  <a:lnTo>
                    <a:pt x="339" y="131"/>
                  </a:lnTo>
                  <a:lnTo>
                    <a:pt x="339" y="130"/>
                  </a:lnTo>
                  <a:lnTo>
                    <a:pt x="340" y="130"/>
                  </a:lnTo>
                  <a:lnTo>
                    <a:pt x="341" y="130"/>
                  </a:lnTo>
                  <a:lnTo>
                    <a:pt x="342" y="130"/>
                  </a:lnTo>
                  <a:lnTo>
                    <a:pt x="342" y="129"/>
                  </a:lnTo>
                  <a:lnTo>
                    <a:pt x="343" y="129"/>
                  </a:lnTo>
                  <a:lnTo>
                    <a:pt x="344" y="130"/>
                  </a:lnTo>
                  <a:lnTo>
                    <a:pt x="345" y="130"/>
                  </a:lnTo>
                  <a:lnTo>
                    <a:pt x="346" y="130"/>
                  </a:lnTo>
                  <a:lnTo>
                    <a:pt x="347" y="130"/>
                  </a:lnTo>
                  <a:lnTo>
                    <a:pt x="348" y="130"/>
                  </a:lnTo>
                  <a:lnTo>
                    <a:pt x="348" y="131"/>
                  </a:lnTo>
                  <a:lnTo>
                    <a:pt x="349" y="131"/>
                  </a:lnTo>
                  <a:lnTo>
                    <a:pt x="349" y="132"/>
                  </a:lnTo>
                  <a:lnTo>
                    <a:pt x="350" y="132"/>
                  </a:lnTo>
                  <a:lnTo>
                    <a:pt x="351" y="132"/>
                  </a:lnTo>
                  <a:lnTo>
                    <a:pt x="352" y="132"/>
                  </a:lnTo>
                  <a:lnTo>
                    <a:pt x="353" y="131"/>
                  </a:lnTo>
                  <a:lnTo>
                    <a:pt x="353" y="130"/>
                  </a:lnTo>
                  <a:lnTo>
                    <a:pt x="354" y="130"/>
                  </a:lnTo>
                  <a:lnTo>
                    <a:pt x="355" y="130"/>
                  </a:lnTo>
                  <a:lnTo>
                    <a:pt x="355" y="129"/>
                  </a:lnTo>
                  <a:lnTo>
                    <a:pt x="356" y="129"/>
                  </a:lnTo>
                  <a:lnTo>
                    <a:pt x="357" y="129"/>
                  </a:lnTo>
                  <a:lnTo>
                    <a:pt x="359" y="129"/>
                  </a:lnTo>
                  <a:lnTo>
                    <a:pt x="360" y="129"/>
                  </a:lnTo>
                  <a:lnTo>
                    <a:pt x="360" y="128"/>
                  </a:lnTo>
                  <a:lnTo>
                    <a:pt x="361" y="128"/>
                  </a:lnTo>
                  <a:lnTo>
                    <a:pt x="362" y="128"/>
                  </a:lnTo>
                  <a:lnTo>
                    <a:pt x="363" y="128"/>
                  </a:lnTo>
                  <a:lnTo>
                    <a:pt x="363" y="127"/>
                  </a:lnTo>
                  <a:lnTo>
                    <a:pt x="363" y="126"/>
                  </a:lnTo>
                  <a:lnTo>
                    <a:pt x="363" y="127"/>
                  </a:lnTo>
                  <a:lnTo>
                    <a:pt x="364" y="127"/>
                  </a:lnTo>
                  <a:lnTo>
                    <a:pt x="364" y="128"/>
                  </a:lnTo>
                  <a:lnTo>
                    <a:pt x="365" y="128"/>
                  </a:lnTo>
                  <a:lnTo>
                    <a:pt x="366" y="128"/>
                  </a:lnTo>
                  <a:lnTo>
                    <a:pt x="366" y="129"/>
                  </a:lnTo>
                  <a:lnTo>
                    <a:pt x="367" y="129"/>
                  </a:lnTo>
                  <a:lnTo>
                    <a:pt x="367" y="130"/>
                  </a:lnTo>
                  <a:lnTo>
                    <a:pt x="368" y="130"/>
                  </a:lnTo>
                  <a:lnTo>
                    <a:pt x="369" y="130"/>
                  </a:lnTo>
                  <a:lnTo>
                    <a:pt x="370" y="130"/>
                  </a:lnTo>
                  <a:lnTo>
                    <a:pt x="371" y="131"/>
                  </a:lnTo>
                  <a:lnTo>
                    <a:pt x="372" y="131"/>
                  </a:lnTo>
                  <a:lnTo>
                    <a:pt x="372" y="130"/>
                  </a:lnTo>
                  <a:lnTo>
                    <a:pt x="373" y="130"/>
                  </a:lnTo>
                  <a:lnTo>
                    <a:pt x="373" y="129"/>
                  </a:lnTo>
                  <a:lnTo>
                    <a:pt x="374" y="128"/>
                  </a:lnTo>
                  <a:lnTo>
                    <a:pt x="375" y="127"/>
                  </a:lnTo>
                  <a:lnTo>
                    <a:pt x="376" y="127"/>
                  </a:lnTo>
                  <a:lnTo>
                    <a:pt x="376" y="126"/>
                  </a:lnTo>
                  <a:lnTo>
                    <a:pt x="377" y="126"/>
                  </a:lnTo>
                  <a:lnTo>
                    <a:pt x="378" y="126"/>
                  </a:lnTo>
                  <a:lnTo>
                    <a:pt x="378" y="125"/>
                  </a:lnTo>
                  <a:lnTo>
                    <a:pt x="379" y="125"/>
                  </a:lnTo>
                  <a:lnTo>
                    <a:pt x="380" y="125"/>
                  </a:lnTo>
                  <a:lnTo>
                    <a:pt x="381" y="125"/>
                  </a:lnTo>
                  <a:lnTo>
                    <a:pt x="381" y="124"/>
                  </a:lnTo>
                  <a:lnTo>
                    <a:pt x="382" y="124"/>
                  </a:lnTo>
                  <a:lnTo>
                    <a:pt x="382" y="123"/>
                  </a:lnTo>
                  <a:lnTo>
                    <a:pt x="384" y="123"/>
                  </a:lnTo>
                  <a:lnTo>
                    <a:pt x="385" y="122"/>
                  </a:lnTo>
                  <a:lnTo>
                    <a:pt x="386" y="122"/>
                  </a:lnTo>
                  <a:lnTo>
                    <a:pt x="387" y="122"/>
                  </a:lnTo>
                  <a:lnTo>
                    <a:pt x="387" y="123"/>
                  </a:lnTo>
                  <a:lnTo>
                    <a:pt x="388" y="123"/>
                  </a:lnTo>
                  <a:lnTo>
                    <a:pt x="388" y="124"/>
                  </a:lnTo>
                  <a:lnTo>
                    <a:pt x="389" y="124"/>
                  </a:lnTo>
                  <a:lnTo>
                    <a:pt x="390" y="124"/>
                  </a:lnTo>
                  <a:lnTo>
                    <a:pt x="391" y="123"/>
                  </a:lnTo>
                  <a:lnTo>
                    <a:pt x="392" y="123"/>
                  </a:lnTo>
                  <a:lnTo>
                    <a:pt x="393" y="123"/>
                  </a:lnTo>
                  <a:lnTo>
                    <a:pt x="393" y="122"/>
                  </a:lnTo>
                  <a:lnTo>
                    <a:pt x="394" y="122"/>
                  </a:lnTo>
                  <a:lnTo>
                    <a:pt x="395" y="121"/>
                  </a:lnTo>
                  <a:lnTo>
                    <a:pt x="396" y="120"/>
                  </a:lnTo>
                  <a:lnTo>
                    <a:pt x="397" y="120"/>
                  </a:lnTo>
                  <a:lnTo>
                    <a:pt x="397" y="119"/>
                  </a:lnTo>
                  <a:lnTo>
                    <a:pt x="398" y="119"/>
                  </a:lnTo>
                  <a:lnTo>
                    <a:pt x="398" y="118"/>
                  </a:lnTo>
                  <a:lnTo>
                    <a:pt x="399" y="118"/>
                  </a:lnTo>
                  <a:lnTo>
                    <a:pt x="399" y="117"/>
                  </a:lnTo>
                  <a:lnTo>
                    <a:pt x="400" y="117"/>
                  </a:lnTo>
                  <a:lnTo>
                    <a:pt x="400" y="116"/>
                  </a:lnTo>
                  <a:lnTo>
                    <a:pt x="401" y="116"/>
                  </a:lnTo>
                  <a:lnTo>
                    <a:pt x="402" y="116"/>
                  </a:lnTo>
                  <a:lnTo>
                    <a:pt x="402" y="115"/>
                  </a:lnTo>
                  <a:lnTo>
                    <a:pt x="403" y="115"/>
                  </a:lnTo>
                  <a:lnTo>
                    <a:pt x="404" y="115"/>
                  </a:lnTo>
                  <a:lnTo>
                    <a:pt x="405" y="115"/>
                  </a:lnTo>
                  <a:lnTo>
                    <a:pt x="406" y="115"/>
                  </a:lnTo>
                  <a:lnTo>
                    <a:pt x="406" y="113"/>
                  </a:lnTo>
                  <a:lnTo>
                    <a:pt x="407" y="113"/>
                  </a:lnTo>
                  <a:lnTo>
                    <a:pt x="409" y="113"/>
                  </a:lnTo>
                  <a:lnTo>
                    <a:pt x="409" y="112"/>
                  </a:lnTo>
                  <a:lnTo>
                    <a:pt x="410" y="112"/>
                  </a:lnTo>
                  <a:lnTo>
                    <a:pt x="411" y="111"/>
                  </a:lnTo>
                  <a:lnTo>
                    <a:pt x="412" y="111"/>
                  </a:lnTo>
                  <a:lnTo>
                    <a:pt x="413" y="111"/>
                  </a:lnTo>
                  <a:lnTo>
                    <a:pt x="413" y="110"/>
                  </a:lnTo>
                  <a:lnTo>
                    <a:pt x="414" y="110"/>
                  </a:lnTo>
                  <a:lnTo>
                    <a:pt x="415" y="110"/>
                  </a:lnTo>
                  <a:lnTo>
                    <a:pt x="415" y="109"/>
                  </a:lnTo>
                  <a:lnTo>
                    <a:pt x="416" y="109"/>
                  </a:lnTo>
                  <a:lnTo>
                    <a:pt x="416" y="108"/>
                  </a:lnTo>
                  <a:lnTo>
                    <a:pt x="417" y="108"/>
                  </a:lnTo>
                  <a:lnTo>
                    <a:pt x="418" y="108"/>
                  </a:lnTo>
                  <a:lnTo>
                    <a:pt x="418" y="107"/>
                  </a:lnTo>
                  <a:lnTo>
                    <a:pt x="419" y="107"/>
                  </a:lnTo>
                  <a:lnTo>
                    <a:pt x="419" y="106"/>
                  </a:lnTo>
                  <a:lnTo>
                    <a:pt x="420" y="106"/>
                  </a:lnTo>
                  <a:lnTo>
                    <a:pt x="421" y="106"/>
                  </a:lnTo>
                  <a:lnTo>
                    <a:pt x="421" y="105"/>
                  </a:lnTo>
                  <a:lnTo>
                    <a:pt x="422" y="105"/>
                  </a:lnTo>
                  <a:lnTo>
                    <a:pt x="423" y="105"/>
                  </a:lnTo>
                  <a:lnTo>
                    <a:pt x="424" y="105"/>
                  </a:lnTo>
                  <a:lnTo>
                    <a:pt x="424" y="104"/>
                  </a:lnTo>
                  <a:lnTo>
                    <a:pt x="425" y="104"/>
                  </a:lnTo>
                  <a:lnTo>
                    <a:pt x="426" y="104"/>
                  </a:lnTo>
                  <a:lnTo>
                    <a:pt x="426" y="105"/>
                  </a:lnTo>
                  <a:lnTo>
                    <a:pt x="427" y="105"/>
                  </a:lnTo>
                  <a:lnTo>
                    <a:pt x="428" y="105"/>
                  </a:lnTo>
                  <a:lnTo>
                    <a:pt x="429" y="105"/>
                  </a:lnTo>
                  <a:lnTo>
                    <a:pt x="430" y="105"/>
                  </a:lnTo>
                  <a:lnTo>
                    <a:pt x="431" y="105"/>
                  </a:lnTo>
                  <a:lnTo>
                    <a:pt x="432" y="104"/>
                  </a:lnTo>
                  <a:lnTo>
                    <a:pt x="434" y="104"/>
                  </a:lnTo>
                  <a:lnTo>
                    <a:pt x="434" y="103"/>
                  </a:lnTo>
                  <a:lnTo>
                    <a:pt x="435" y="103"/>
                  </a:lnTo>
                  <a:lnTo>
                    <a:pt x="435" y="102"/>
                  </a:lnTo>
                  <a:lnTo>
                    <a:pt x="436" y="102"/>
                  </a:lnTo>
                  <a:lnTo>
                    <a:pt x="437" y="101"/>
                  </a:lnTo>
                  <a:lnTo>
                    <a:pt x="438" y="101"/>
                  </a:lnTo>
                  <a:lnTo>
                    <a:pt x="439" y="100"/>
                  </a:lnTo>
                  <a:lnTo>
                    <a:pt x="440" y="100"/>
                  </a:lnTo>
                  <a:lnTo>
                    <a:pt x="440" y="99"/>
                  </a:lnTo>
                  <a:lnTo>
                    <a:pt x="440" y="98"/>
                  </a:lnTo>
                  <a:lnTo>
                    <a:pt x="440" y="97"/>
                  </a:lnTo>
                  <a:lnTo>
                    <a:pt x="440" y="96"/>
                  </a:lnTo>
                  <a:lnTo>
                    <a:pt x="441" y="96"/>
                  </a:lnTo>
                  <a:lnTo>
                    <a:pt x="442" y="96"/>
                  </a:lnTo>
                  <a:lnTo>
                    <a:pt x="442" y="95"/>
                  </a:lnTo>
                  <a:lnTo>
                    <a:pt x="443" y="95"/>
                  </a:lnTo>
                  <a:lnTo>
                    <a:pt x="444" y="95"/>
                  </a:lnTo>
                  <a:lnTo>
                    <a:pt x="444" y="94"/>
                  </a:lnTo>
                  <a:lnTo>
                    <a:pt x="445" y="94"/>
                  </a:lnTo>
                  <a:lnTo>
                    <a:pt x="446" y="94"/>
                  </a:lnTo>
                  <a:lnTo>
                    <a:pt x="446" y="93"/>
                  </a:lnTo>
                  <a:lnTo>
                    <a:pt x="447" y="93"/>
                  </a:lnTo>
                  <a:lnTo>
                    <a:pt x="448" y="93"/>
                  </a:lnTo>
                  <a:lnTo>
                    <a:pt x="449" y="92"/>
                  </a:lnTo>
                  <a:lnTo>
                    <a:pt x="450" y="91"/>
                  </a:lnTo>
                  <a:lnTo>
                    <a:pt x="451" y="91"/>
                  </a:lnTo>
                  <a:lnTo>
                    <a:pt x="452" y="91"/>
                  </a:lnTo>
                  <a:lnTo>
                    <a:pt x="453" y="91"/>
                  </a:lnTo>
                  <a:lnTo>
                    <a:pt x="453" y="92"/>
                  </a:lnTo>
                  <a:lnTo>
                    <a:pt x="454" y="92"/>
                  </a:lnTo>
                  <a:lnTo>
                    <a:pt x="454" y="93"/>
                  </a:lnTo>
                  <a:lnTo>
                    <a:pt x="455" y="93"/>
                  </a:lnTo>
                  <a:lnTo>
                    <a:pt x="456" y="93"/>
                  </a:lnTo>
                  <a:lnTo>
                    <a:pt x="457" y="94"/>
                  </a:lnTo>
                  <a:lnTo>
                    <a:pt x="457" y="95"/>
                  </a:lnTo>
                  <a:lnTo>
                    <a:pt x="459" y="95"/>
                  </a:lnTo>
                  <a:lnTo>
                    <a:pt x="460" y="95"/>
                  </a:lnTo>
                  <a:lnTo>
                    <a:pt x="461" y="95"/>
                  </a:lnTo>
                  <a:lnTo>
                    <a:pt x="462" y="95"/>
                  </a:lnTo>
                  <a:lnTo>
                    <a:pt x="462" y="94"/>
                  </a:lnTo>
                  <a:lnTo>
                    <a:pt x="462" y="93"/>
                  </a:lnTo>
                  <a:lnTo>
                    <a:pt x="463" y="93"/>
                  </a:lnTo>
                  <a:lnTo>
                    <a:pt x="464" y="93"/>
                  </a:lnTo>
                  <a:lnTo>
                    <a:pt x="465" y="93"/>
                  </a:lnTo>
                  <a:lnTo>
                    <a:pt x="466" y="93"/>
                  </a:lnTo>
                  <a:lnTo>
                    <a:pt x="466" y="92"/>
                  </a:lnTo>
                  <a:lnTo>
                    <a:pt x="467" y="92"/>
                  </a:lnTo>
                  <a:lnTo>
                    <a:pt x="467" y="91"/>
                  </a:lnTo>
                  <a:lnTo>
                    <a:pt x="468" y="91"/>
                  </a:lnTo>
                  <a:lnTo>
                    <a:pt x="469" y="91"/>
                  </a:lnTo>
                  <a:lnTo>
                    <a:pt x="469" y="90"/>
                  </a:lnTo>
                  <a:lnTo>
                    <a:pt x="469" y="88"/>
                  </a:lnTo>
                  <a:lnTo>
                    <a:pt x="470" y="88"/>
                  </a:lnTo>
                  <a:lnTo>
                    <a:pt x="471" y="88"/>
                  </a:lnTo>
                  <a:lnTo>
                    <a:pt x="472" y="88"/>
                  </a:lnTo>
                  <a:lnTo>
                    <a:pt x="472" y="87"/>
                  </a:lnTo>
                  <a:lnTo>
                    <a:pt x="473" y="87"/>
                  </a:lnTo>
                  <a:lnTo>
                    <a:pt x="474" y="87"/>
                  </a:lnTo>
                  <a:lnTo>
                    <a:pt x="474" y="86"/>
                  </a:lnTo>
                  <a:lnTo>
                    <a:pt x="475" y="86"/>
                  </a:lnTo>
                  <a:lnTo>
                    <a:pt x="475" y="85"/>
                  </a:lnTo>
                  <a:lnTo>
                    <a:pt x="475" y="84"/>
                  </a:lnTo>
                  <a:lnTo>
                    <a:pt x="476" y="84"/>
                  </a:lnTo>
                  <a:lnTo>
                    <a:pt x="477" y="84"/>
                  </a:lnTo>
                  <a:lnTo>
                    <a:pt x="477" y="83"/>
                  </a:lnTo>
                  <a:lnTo>
                    <a:pt x="478" y="83"/>
                  </a:lnTo>
                  <a:lnTo>
                    <a:pt x="478" y="84"/>
                  </a:lnTo>
                  <a:lnTo>
                    <a:pt x="479" y="84"/>
                  </a:lnTo>
                  <a:lnTo>
                    <a:pt x="480" y="84"/>
                  </a:lnTo>
                  <a:lnTo>
                    <a:pt x="480" y="83"/>
                  </a:lnTo>
                  <a:lnTo>
                    <a:pt x="481" y="83"/>
                  </a:lnTo>
                  <a:lnTo>
                    <a:pt x="482" y="83"/>
                  </a:lnTo>
                  <a:lnTo>
                    <a:pt x="482" y="82"/>
                  </a:lnTo>
                  <a:lnTo>
                    <a:pt x="482" y="83"/>
                  </a:lnTo>
                  <a:lnTo>
                    <a:pt x="484" y="83"/>
                  </a:lnTo>
                  <a:lnTo>
                    <a:pt x="484" y="82"/>
                  </a:lnTo>
                  <a:lnTo>
                    <a:pt x="485" y="82"/>
                  </a:lnTo>
                  <a:lnTo>
                    <a:pt x="486" y="82"/>
                  </a:lnTo>
                  <a:lnTo>
                    <a:pt x="486" y="81"/>
                  </a:lnTo>
                  <a:lnTo>
                    <a:pt x="487" y="81"/>
                  </a:lnTo>
                  <a:lnTo>
                    <a:pt x="488" y="81"/>
                  </a:lnTo>
                  <a:lnTo>
                    <a:pt x="489" y="81"/>
                  </a:lnTo>
                  <a:lnTo>
                    <a:pt x="489" y="80"/>
                  </a:lnTo>
                  <a:lnTo>
                    <a:pt x="489" y="79"/>
                  </a:lnTo>
                  <a:lnTo>
                    <a:pt x="489" y="78"/>
                  </a:lnTo>
                  <a:lnTo>
                    <a:pt x="490" y="77"/>
                  </a:lnTo>
                  <a:lnTo>
                    <a:pt x="491" y="77"/>
                  </a:lnTo>
                  <a:lnTo>
                    <a:pt x="492" y="77"/>
                  </a:lnTo>
                  <a:lnTo>
                    <a:pt x="493" y="76"/>
                  </a:lnTo>
                  <a:lnTo>
                    <a:pt x="493" y="77"/>
                  </a:lnTo>
                  <a:lnTo>
                    <a:pt x="494" y="76"/>
                  </a:lnTo>
                  <a:lnTo>
                    <a:pt x="494" y="75"/>
                  </a:lnTo>
                  <a:lnTo>
                    <a:pt x="495" y="75"/>
                  </a:lnTo>
                  <a:lnTo>
                    <a:pt x="496" y="75"/>
                  </a:lnTo>
                  <a:lnTo>
                    <a:pt x="497" y="75"/>
                  </a:lnTo>
                  <a:lnTo>
                    <a:pt x="498" y="75"/>
                  </a:lnTo>
                  <a:lnTo>
                    <a:pt x="499" y="75"/>
                  </a:lnTo>
                  <a:lnTo>
                    <a:pt x="499" y="74"/>
                  </a:lnTo>
                  <a:lnTo>
                    <a:pt x="500" y="74"/>
                  </a:lnTo>
                  <a:lnTo>
                    <a:pt x="501" y="74"/>
                  </a:lnTo>
                  <a:lnTo>
                    <a:pt x="501" y="75"/>
                  </a:lnTo>
                  <a:lnTo>
                    <a:pt x="502" y="75"/>
                  </a:lnTo>
                  <a:lnTo>
                    <a:pt x="503" y="75"/>
                  </a:lnTo>
                  <a:lnTo>
                    <a:pt x="504" y="75"/>
                  </a:lnTo>
                  <a:lnTo>
                    <a:pt x="505" y="74"/>
                  </a:lnTo>
                  <a:lnTo>
                    <a:pt x="505" y="73"/>
                  </a:lnTo>
                  <a:lnTo>
                    <a:pt x="506" y="73"/>
                  </a:lnTo>
                  <a:lnTo>
                    <a:pt x="506" y="72"/>
                  </a:lnTo>
                  <a:lnTo>
                    <a:pt x="507" y="73"/>
                  </a:lnTo>
                  <a:lnTo>
                    <a:pt x="507" y="72"/>
                  </a:lnTo>
                  <a:lnTo>
                    <a:pt x="507" y="71"/>
                  </a:lnTo>
                  <a:lnTo>
                    <a:pt x="509" y="71"/>
                  </a:lnTo>
                  <a:lnTo>
                    <a:pt x="510" y="71"/>
                  </a:lnTo>
                  <a:lnTo>
                    <a:pt x="510" y="70"/>
                  </a:lnTo>
                  <a:lnTo>
                    <a:pt x="510" y="69"/>
                  </a:lnTo>
                  <a:lnTo>
                    <a:pt x="511" y="69"/>
                  </a:lnTo>
                  <a:lnTo>
                    <a:pt x="511" y="68"/>
                  </a:lnTo>
                  <a:lnTo>
                    <a:pt x="511" y="67"/>
                  </a:lnTo>
                  <a:lnTo>
                    <a:pt x="512" y="67"/>
                  </a:lnTo>
                  <a:lnTo>
                    <a:pt x="512" y="66"/>
                  </a:lnTo>
                  <a:lnTo>
                    <a:pt x="512" y="65"/>
                  </a:lnTo>
                  <a:lnTo>
                    <a:pt x="512" y="63"/>
                  </a:lnTo>
                  <a:lnTo>
                    <a:pt x="513" y="63"/>
                  </a:lnTo>
                  <a:lnTo>
                    <a:pt x="513" y="62"/>
                  </a:lnTo>
                  <a:lnTo>
                    <a:pt x="514" y="62"/>
                  </a:lnTo>
                  <a:lnTo>
                    <a:pt x="515" y="62"/>
                  </a:lnTo>
                  <a:lnTo>
                    <a:pt x="516" y="62"/>
                  </a:lnTo>
                  <a:lnTo>
                    <a:pt x="516" y="61"/>
                  </a:lnTo>
                  <a:lnTo>
                    <a:pt x="516" y="60"/>
                  </a:lnTo>
                  <a:lnTo>
                    <a:pt x="517" y="60"/>
                  </a:lnTo>
                  <a:lnTo>
                    <a:pt x="518" y="60"/>
                  </a:lnTo>
                  <a:lnTo>
                    <a:pt x="519" y="59"/>
                  </a:lnTo>
                  <a:lnTo>
                    <a:pt x="519" y="58"/>
                  </a:lnTo>
                  <a:lnTo>
                    <a:pt x="520" y="58"/>
                  </a:lnTo>
                  <a:lnTo>
                    <a:pt x="521" y="58"/>
                  </a:lnTo>
                  <a:lnTo>
                    <a:pt x="521" y="57"/>
                  </a:lnTo>
                  <a:lnTo>
                    <a:pt x="522" y="57"/>
                  </a:lnTo>
                  <a:lnTo>
                    <a:pt x="523" y="57"/>
                  </a:lnTo>
                  <a:lnTo>
                    <a:pt x="524" y="56"/>
                  </a:lnTo>
                  <a:lnTo>
                    <a:pt x="525" y="57"/>
                  </a:lnTo>
                  <a:lnTo>
                    <a:pt x="526" y="57"/>
                  </a:lnTo>
                  <a:lnTo>
                    <a:pt x="527" y="57"/>
                  </a:lnTo>
                  <a:lnTo>
                    <a:pt x="528" y="56"/>
                  </a:lnTo>
                  <a:lnTo>
                    <a:pt x="529" y="56"/>
                  </a:lnTo>
                  <a:lnTo>
                    <a:pt x="530" y="56"/>
                  </a:lnTo>
                  <a:lnTo>
                    <a:pt x="530" y="55"/>
                  </a:lnTo>
                  <a:lnTo>
                    <a:pt x="531" y="55"/>
                  </a:lnTo>
                  <a:lnTo>
                    <a:pt x="531" y="54"/>
                  </a:lnTo>
                  <a:lnTo>
                    <a:pt x="532" y="54"/>
                  </a:lnTo>
                  <a:lnTo>
                    <a:pt x="532" y="53"/>
                  </a:lnTo>
                  <a:lnTo>
                    <a:pt x="534" y="53"/>
                  </a:lnTo>
                  <a:lnTo>
                    <a:pt x="535" y="53"/>
                  </a:lnTo>
                  <a:lnTo>
                    <a:pt x="536" y="53"/>
                  </a:lnTo>
                  <a:lnTo>
                    <a:pt x="536" y="54"/>
                  </a:lnTo>
                  <a:lnTo>
                    <a:pt x="537" y="54"/>
                  </a:lnTo>
                  <a:lnTo>
                    <a:pt x="538" y="54"/>
                  </a:lnTo>
                  <a:lnTo>
                    <a:pt x="538" y="53"/>
                  </a:lnTo>
                  <a:lnTo>
                    <a:pt x="539" y="53"/>
                  </a:lnTo>
                  <a:lnTo>
                    <a:pt x="539" y="52"/>
                  </a:lnTo>
                  <a:lnTo>
                    <a:pt x="540" y="52"/>
                  </a:lnTo>
                  <a:lnTo>
                    <a:pt x="540" y="53"/>
                  </a:lnTo>
                  <a:lnTo>
                    <a:pt x="541" y="53"/>
                  </a:lnTo>
                  <a:lnTo>
                    <a:pt x="542" y="53"/>
                  </a:lnTo>
                  <a:lnTo>
                    <a:pt x="542" y="52"/>
                  </a:lnTo>
                  <a:lnTo>
                    <a:pt x="543" y="52"/>
                  </a:lnTo>
                  <a:lnTo>
                    <a:pt x="543" y="53"/>
                  </a:lnTo>
                  <a:lnTo>
                    <a:pt x="544" y="53"/>
                  </a:lnTo>
                  <a:lnTo>
                    <a:pt x="545" y="53"/>
                  </a:lnTo>
                  <a:lnTo>
                    <a:pt x="545" y="52"/>
                  </a:lnTo>
                  <a:lnTo>
                    <a:pt x="546" y="52"/>
                  </a:lnTo>
                  <a:lnTo>
                    <a:pt x="546" y="51"/>
                  </a:lnTo>
                  <a:lnTo>
                    <a:pt x="547" y="51"/>
                  </a:lnTo>
                  <a:lnTo>
                    <a:pt x="548" y="51"/>
                  </a:lnTo>
                  <a:lnTo>
                    <a:pt x="548" y="50"/>
                  </a:lnTo>
                  <a:lnTo>
                    <a:pt x="548" y="49"/>
                  </a:lnTo>
                  <a:lnTo>
                    <a:pt x="549" y="49"/>
                  </a:lnTo>
                  <a:lnTo>
                    <a:pt x="549" y="48"/>
                  </a:lnTo>
                  <a:lnTo>
                    <a:pt x="550" y="48"/>
                  </a:lnTo>
                  <a:lnTo>
                    <a:pt x="551" y="48"/>
                  </a:lnTo>
                  <a:lnTo>
                    <a:pt x="552" y="48"/>
                  </a:lnTo>
                  <a:lnTo>
                    <a:pt x="553" y="48"/>
                  </a:lnTo>
                  <a:lnTo>
                    <a:pt x="553" y="47"/>
                  </a:lnTo>
                  <a:lnTo>
                    <a:pt x="554" y="47"/>
                  </a:lnTo>
                  <a:lnTo>
                    <a:pt x="555" y="46"/>
                  </a:lnTo>
                  <a:lnTo>
                    <a:pt x="556" y="46"/>
                  </a:lnTo>
                  <a:lnTo>
                    <a:pt x="556" y="45"/>
                  </a:lnTo>
                  <a:lnTo>
                    <a:pt x="556" y="44"/>
                  </a:lnTo>
                  <a:lnTo>
                    <a:pt x="557" y="44"/>
                  </a:lnTo>
                  <a:lnTo>
                    <a:pt x="559" y="44"/>
                  </a:lnTo>
                  <a:lnTo>
                    <a:pt x="560" y="44"/>
                  </a:lnTo>
                  <a:lnTo>
                    <a:pt x="560" y="43"/>
                  </a:lnTo>
                  <a:lnTo>
                    <a:pt x="561" y="43"/>
                  </a:lnTo>
                  <a:lnTo>
                    <a:pt x="562" y="42"/>
                  </a:lnTo>
                  <a:lnTo>
                    <a:pt x="562" y="41"/>
                  </a:lnTo>
                  <a:lnTo>
                    <a:pt x="563" y="41"/>
                  </a:lnTo>
                  <a:lnTo>
                    <a:pt x="564" y="40"/>
                  </a:lnTo>
                  <a:lnTo>
                    <a:pt x="565" y="40"/>
                  </a:lnTo>
                  <a:lnTo>
                    <a:pt x="566" y="40"/>
                  </a:lnTo>
                  <a:lnTo>
                    <a:pt x="567" y="40"/>
                  </a:lnTo>
                  <a:lnTo>
                    <a:pt x="567" y="41"/>
                  </a:lnTo>
                  <a:lnTo>
                    <a:pt x="567" y="40"/>
                  </a:lnTo>
                  <a:lnTo>
                    <a:pt x="568" y="40"/>
                  </a:lnTo>
                  <a:lnTo>
                    <a:pt x="569" y="40"/>
                  </a:lnTo>
                  <a:lnTo>
                    <a:pt x="571" y="41"/>
                  </a:lnTo>
                  <a:lnTo>
                    <a:pt x="572" y="42"/>
                  </a:lnTo>
                  <a:lnTo>
                    <a:pt x="572" y="41"/>
                  </a:lnTo>
                  <a:lnTo>
                    <a:pt x="573" y="42"/>
                  </a:lnTo>
                  <a:lnTo>
                    <a:pt x="575" y="43"/>
                  </a:lnTo>
                  <a:lnTo>
                    <a:pt x="576" y="43"/>
                  </a:lnTo>
                  <a:lnTo>
                    <a:pt x="577" y="43"/>
                  </a:lnTo>
                  <a:lnTo>
                    <a:pt x="578" y="43"/>
                  </a:lnTo>
                  <a:lnTo>
                    <a:pt x="579" y="43"/>
                  </a:lnTo>
                  <a:lnTo>
                    <a:pt x="579" y="44"/>
                  </a:lnTo>
                  <a:lnTo>
                    <a:pt x="580" y="44"/>
                  </a:lnTo>
                  <a:lnTo>
                    <a:pt x="580" y="43"/>
                  </a:lnTo>
                  <a:lnTo>
                    <a:pt x="581" y="43"/>
                  </a:lnTo>
                  <a:lnTo>
                    <a:pt x="581" y="44"/>
                  </a:lnTo>
                  <a:lnTo>
                    <a:pt x="582" y="44"/>
                  </a:lnTo>
                  <a:lnTo>
                    <a:pt x="582" y="43"/>
                  </a:lnTo>
                  <a:lnTo>
                    <a:pt x="584" y="43"/>
                  </a:lnTo>
                  <a:lnTo>
                    <a:pt x="584" y="42"/>
                  </a:lnTo>
                  <a:lnTo>
                    <a:pt x="584" y="41"/>
                  </a:lnTo>
                  <a:lnTo>
                    <a:pt x="585" y="41"/>
                  </a:lnTo>
                  <a:lnTo>
                    <a:pt x="585" y="40"/>
                  </a:lnTo>
                  <a:lnTo>
                    <a:pt x="586" y="40"/>
                  </a:lnTo>
                  <a:lnTo>
                    <a:pt x="587" y="40"/>
                  </a:lnTo>
                  <a:lnTo>
                    <a:pt x="587" y="38"/>
                  </a:lnTo>
                  <a:lnTo>
                    <a:pt x="588" y="38"/>
                  </a:lnTo>
                  <a:lnTo>
                    <a:pt x="588" y="37"/>
                  </a:lnTo>
                  <a:lnTo>
                    <a:pt x="589" y="37"/>
                  </a:lnTo>
                  <a:lnTo>
                    <a:pt x="589" y="36"/>
                  </a:lnTo>
                  <a:lnTo>
                    <a:pt x="590" y="36"/>
                  </a:lnTo>
                  <a:lnTo>
                    <a:pt x="591" y="35"/>
                  </a:lnTo>
                  <a:lnTo>
                    <a:pt x="592" y="34"/>
                  </a:lnTo>
                  <a:lnTo>
                    <a:pt x="592" y="33"/>
                  </a:lnTo>
                  <a:lnTo>
                    <a:pt x="593" y="32"/>
                  </a:lnTo>
                  <a:lnTo>
                    <a:pt x="594" y="32"/>
                  </a:lnTo>
                  <a:lnTo>
                    <a:pt x="594" y="31"/>
                  </a:lnTo>
                  <a:lnTo>
                    <a:pt x="595" y="31"/>
                  </a:lnTo>
                  <a:lnTo>
                    <a:pt x="595" y="30"/>
                  </a:lnTo>
                  <a:lnTo>
                    <a:pt x="596" y="30"/>
                  </a:lnTo>
                  <a:lnTo>
                    <a:pt x="596" y="29"/>
                  </a:lnTo>
                  <a:lnTo>
                    <a:pt x="596" y="28"/>
                  </a:lnTo>
                  <a:lnTo>
                    <a:pt x="595" y="28"/>
                  </a:lnTo>
                  <a:lnTo>
                    <a:pt x="595" y="27"/>
                  </a:lnTo>
                  <a:lnTo>
                    <a:pt x="595" y="26"/>
                  </a:lnTo>
                  <a:lnTo>
                    <a:pt x="596" y="26"/>
                  </a:lnTo>
                  <a:lnTo>
                    <a:pt x="597" y="25"/>
                  </a:lnTo>
                  <a:lnTo>
                    <a:pt x="598" y="25"/>
                  </a:lnTo>
                  <a:lnTo>
                    <a:pt x="598" y="24"/>
                  </a:lnTo>
                  <a:lnTo>
                    <a:pt x="599" y="24"/>
                  </a:lnTo>
                  <a:lnTo>
                    <a:pt x="600" y="24"/>
                  </a:lnTo>
                  <a:lnTo>
                    <a:pt x="601" y="24"/>
                  </a:lnTo>
                  <a:lnTo>
                    <a:pt x="601" y="23"/>
                  </a:lnTo>
                  <a:lnTo>
                    <a:pt x="602" y="23"/>
                  </a:lnTo>
                  <a:lnTo>
                    <a:pt x="602" y="22"/>
                  </a:lnTo>
                  <a:lnTo>
                    <a:pt x="603" y="22"/>
                  </a:lnTo>
                  <a:lnTo>
                    <a:pt x="604" y="22"/>
                  </a:lnTo>
                  <a:lnTo>
                    <a:pt x="604" y="21"/>
                  </a:lnTo>
                  <a:lnTo>
                    <a:pt x="605" y="20"/>
                  </a:lnTo>
                  <a:lnTo>
                    <a:pt x="605" y="19"/>
                  </a:lnTo>
                  <a:lnTo>
                    <a:pt x="605" y="18"/>
                  </a:lnTo>
                  <a:lnTo>
                    <a:pt x="606" y="18"/>
                  </a:lnTo>
                  <a:lnTo>
                    <a:pt x="606" y="17"/>
                  </a:lnTo>
                  <a:lnTo>
                    <a:pt x="607" y="17"/>
                  </a:lnTo>
                  <a:lnTo>
                    <a:pt x="609" y="17"/>
                  </a:lnTo>
                  <a:lnTo>
                    <a:pt x="609" y="16"/>
                  </a:lnTo>
                  <a:lnTo>
                    <a:pt x="610" y="16"/>
                  </a:lnTo>
                  <a:lnTo>
                    <a:pt x="610" y="15"/>
                  </a:lnTo>
                  <a:lnTo>
                    <a:pt x="610" y="13"/>
                  </a:lnTo>
                  <a:lnTo>
                    <a:pt x="610" y="12"/>
                  </a:lnTo>
                  <a:lnTo>
                    <a:pt x="610" y="11"/>
                  </a:lnTo>
                  <a:lnTo>
                    <a:pt x="611" y="11"/>
                  </a:lnTo>
                  <a:lnTo>
                    <a:pt x="612" y="11"/>
                  </a:lnTo>
                  <a:lnTo>
                    <a:pt x="613" y="11"/>
                  </a:lnTo>
                  <a:lnTo>
                    <a:pt x="614" y="11"/>
                  </a:lnTo>
                  <a:lnTo>
                    <a:pt x="614" y="10"/>
                  </a:lnTo>
                  <a:lnTo>
                    <a:pt x="615" y="10"/>
                  </a:lnTo>
                  <a:lnTo>
                    <a:pt x="616" y="9"/>
                  </a:lnTo>
                  <a:lnTo>
                    <a:pt x="617" y="9"/>
                  </a:lnTo>
                  <a:lnTo>
                    <a:pt x="618" y="9"/>
                  </a:lnTo>
                  <a:lnTo>
                    <a:pt x="621" y="8"/>
                  </a:lnTo>
                  <a:lnTo>
                    <a:pt x="622" y="7"/>
                  </a:lnTo>
                  <a:lnTo>
                    <a:pt x="624" y="7"/>
                  </a:lnTo>
                  <a:lnTo>
                    <a:pt x="625" y="6"/>
                  </a:lnTo>
                  <a:lnTo>
                    <a:pt x="626" y="6"/>
                  </a:lnTo>
                  <a:lnTo>
                    <a:pt x="627" y="6"/>
                  </a:lnTo>
                  <a:lnTo>
                    <a:pt x="628" y="6"/>
                  </a:lnTo>
                  <a:lnTo>
                    <a:pt x="628" y="5"/>
                  </a:lnTo>
                  <a:lnTo>
                    <a:pt x="628" y="4"/>
                  </a:lnTo>
                  <a:lnTo>
                    <a:pt x="629" y="4"/>
                  </a:lnTo>
                  <a:lnTo>
                    <a:pt x="628" y="3"/>
                  </a:lnTo>
                  <a:lnTo>
                    <a:pt x="628" y="2"/>
                  </a:lnTo>
                  <a:lnTo>
                    <a:pt x="627" y="2"/>
                  </a:lnTo>
                  <a:lnTo>
                    <a:pt x="627" y="1"/>
                  </a:lnTo>
                  <a:lnTo>
                    <a:pt x="627" y="0"/>
                  </a:lnTo>
                  <a:lnTo>
                    <a:pt x="628" y="0"/>
                  </a:lnTo>
                  <a:lnTo>
                    <a:pt x="629" y="0"/>
                  </a:lnTo>
                  <a:lnTo>
                    <a:pt x="630" y="0"/>
                  </a:lnTo>
                  <a:close/>
                </a:path>
              </a:pathLst>
            </a:custGeom>
            <a:solidFill>
              <a:schemeClr val="tx2">
                <a:lumMod val="90000"/>
                <a:lumOff val="10000"/>
              </a:schemeClr>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25626" name="Freeform 10"/>
            <p:cNvSpPr>
              <a:spLocks noEditPoints="1"/>
            </p:cNvSpPr>
            <p:nvPr/>
          </p:nvSpPr>
          <p:spPr bwMode="auto">
            <a:xfrm>
              <a:off x="3317" y="1731"/>
              <a:ext cx="516" cy="832"/>
            </a:xfrm>
            <a:custGeom>
              <a:avLst/>
              <a:gdLst>
                <a:gd name="T0" fmla="*/ 289 w 516"/>
                <a:gd name="T1" fmla="*/ 711 h 832"/>
                <a:gd name="T2" fmla="*/ 237 w 516"/>
                <a:gd name="T3" fmla="*/ 691 h 832"/>
                <a:gd name="T4" fmla="*/ 244 w 516"/>
                <a:gd name="T5" fmla="*/ 624 h 832"/>
                <a:gd name="T6" fmla="*/ 260 w 516"/>
                <a:gd name="T7" fmla="*/ 548 h 832"/>
                <a:gd name="T8" fmla="*/ 248 w 516"/>
                <a:gd name="T9" fmla="*/ 538 h 832"/>
                <a:gd name="T10" fmla="*/ 235 w 516"/>
                <a:gd name="T11" fmla="*/ 531 h 832"/>
                <a:gd name="T12" fmla="*/ 476 w 516"/>
                <a:gd name="T13" fmla="*/ 392 h 832"/>
                <a:gd name="T14" fmla="*/ 248 w 516"/>
                <a:gd name="T15" fmla="*/ 19 h 832"/>
                <a:gd name="T16" fmla="*/ 278 w 516"/>
                <a:gd name="T17" fmla="*/ 54 h 832"/>
                <a:gd name="T18" fmla="*/ 297 w 516"/>
                <a:gd name="T19" fmla="*/ 103 h 832"/>
                <a:gd name="T20" fmla="*/ 331 w 516"/>
                <a:gd name="T21" fmla="*/ 152 h 832"/>
                <a:gd name="T22" fmla="*/ 366 w 516"/>
                <a:gd name="T23" fmla="*/ 183 h 832"/>
                <a:gd name="T24" fmla="*/ 411 w 516"/>
                <a:gd name="T25" fmla="*/ 226 h 832"/>
                <a:gd name="T26" fmla="*/ 453 w 516"/>
                <a:gd name="T27" fmla="*/ 254 h 832"/>
                <a:gd name="T28" fmla="*/ 489 w 516"/>
                <a:gd name="T29" fmla="*/ 286 h 832"/>
                <a:gd name="T30" fmla="*/ 507 w 516"/>
                <a:gd name="T31" fmla="*/ 324 h 832"/>
                <a:gd name="T32" fmla="*/ 507 w 516"/>
                <a:gd name="T33" fmla="*/ 353 h 832"/>
                <a:gd name="T34" fmla="*/ 495 w 516"/>
                <a:gd name="T35" fmla="*/ 386 h 832"/>
                <a:gd name="T36" fmla="*/ 464 w 516"/>
                <a:gd name="T37" fmla="*/ 397 h 832"/>
                <a:gd name="T38" fmla="*/ 431 w 516"/>
                <a:gd name="T39" fmla="*/ 421 h 832"/>
                <a:gd name="T40" fmla="*/ 391 w 516"/>
                <a:gd name="T41" fmla="*/ 464 h 832"/>
                <a:gd name="T42" fmla="*/ 361 w 516"/>
                <a:gd name="T43" fmla="*/ 499 h 832"/>
                <a:gd name="T44" fmla="*/ 322 w 516"/>
                <a:gd name="T45" fmla="*/ 533 h 832"/>
                <a:gd name="T46" fmla="*/ 277 w 516"/>
                <a:gd name="T47" fmla="*/ 561 h 832"/>
                <a:gd name="T48" fmla="*/ 229 w 516"/>
                <a:gd name="T49" fmla="*/ 526 h 832"/>
                <a:gd name="T50" fmla="*/ 245 w 516"/>
                <a:gd name="T51" fmla="*/ 569 h 832"/>
                <a:gd name="T52" fmla="*/ 256 w 516"/>
                <a:gd name="T53" fmla="*/ 612 h 832"/>
                <a:gd name="T54" fmla="*/ 240 w 516"/>
                <a:gd name="T55" fmla="*/ 623 h 832"/>
                <a:gd name="T56" fmla="*/ 239 w 516"/>
                <a:gd name="T57" fmla="*/ 650 h 832"/>
                <a:gd name="T58" fmla="*/ 234 w 516"/>
                <a:gd name="T59" fmla="*/ 666 h 832"/>
                <a:gd name="T60" fmla="*/ 241 w 516"/>
                <a:gd name="T61" fmla="*/ 679 h 832"/>
                <a:gd name="T62" fmla="*/ 244 w 516"/>
                <a:gd name="T63" fmla="*/ 684 h 832"/>
                <a:gd name="T64" fmla="*/ 267 w 516"/>
                <a:gd name="T65" fmla="*/ 706 h 832"/>
                <a:gd name="T66" fmla="*/ 277 w 516"/>
                <a:gd name="T67" fmla="*/ 707 h 832"/>
                <a:gd name="T68" fmla="*/ 284 w 516"/>
                <a:gd name="T69" fmla="*/ 716 h 832"/>
                <a:gd name="T70" fmla="*/ 298 w 516"/>
                <a:gd name="T71" fmla="*/ 731 h 832"/>
                <a:gd name="T72" fmla="*/ 301 w 516"/>
                <a:gd name="T73" fmla="*/ 743 h 832"/>
                <a:gd name="T74" fmla="*/ 312 w 516"/>
                <a:gd name="T75" fmla="*/ 756 h 832"/>
                <a:gd name="T76" fmla="*/ 282 w 516"/>
                <a:gd name="T77" fmla="*/ 776 h 832"/>
                <a:gd name="T78" fmla="*/ 230 w 516"/>
                <a:gd name="T79" fmla="*/ 791 h 832"/>
                <a:gd name="T80" fmla="*/ 196 w 516"/>
                <a:gd name="T81" fmla="*/ 807 h 832"/>
                <a:gd name="T82" fmla="*/ 165 w 516"/>
                <a:gd name="T83" fmla="*/ 828 h 832"/>
                <a:gd name="T84" fmla="*/ 129 w 516"/>
                <a:gd name="T85" fmla="*/ 827 h 832"/>
                <a:gd name="T86" fmla="*/ 94 w 516"/>
                <a:gd name="T87" fmla="*/ 774 h 832"/>
                <a:gd name="T88" fmla="*/ 45 w 516"/>
                <a:gd name="T89" fmla="*/ 704 h 832"/>
                <a:gd name="T90" fmla="*/ 0 w 516"/>
                <a:gd name="T91" fmla="*/ 606 h 832"/>
                <a:gd name="T92" fmla="*/ 28 w 516"/>
                <a:gd name="T93" fmla="*/ 586 h 832"/>
                <a:gd name="T94" fmla="*/ 58 w 516"/>
                <a:gd name="T95" fmla="*/ 582 h 832"/>
                <a:gd name="T96" fmla="*/ 66 w 516"/>
                <a:gd name="T97" fmla="*/ 558 h 832"/>
                <a:gd name="T98" fmla="*/ 94 w 516"/>
                <a:gd name="T99" fmla="*/ 506 h 832"/>
                <a:gd name="T100" fmla="*/ 102 w 516"/>
                <a:gd name="T101" fmla="*/ 447 h 832"/>
                <a:gd name="T102" fmla="*/ 112 w 516"/>
                <a:gd name="T103" fmla="*/ 389 h 832"/>
                <a:gd name="T104" fmla="*/ 82 w 516"/>
                <a:gd name="T105" fmla="*/ 363 h 832"/>
                <a:gd name="T106" fmla="*/ 65 w 516"/>
                <a:gd name="T107" fmla="*/ 333 h 832"/>
                <a:gd name="T108" fmla="*/ 88 w 516"/>
                <a:gd name="T109" fmla="*/ 307 h 832"/>
                <a:gd name="T110" fmla="*/ 79 w 516"/>
                <a:gd name="T111" fmla="*/ 276 h 832"/>
                <a:gd name="T112" fmla="*/ 104 w 516"/>
                <a:gd name="T113" fmla="*/ 244 h 832"/>
                <a:gd name="T114" fmla="*/ 134 w 516"/>
                <a:gd name="T115" fmla="*/ 269 h 832"/>
                <a:gd name="T116" fmla="*/ 163 w 516"/>
                <a:gd name="T117" fmla="*/ 218 h 832"/>
                <a:gd name="T118" fmla="*/ 149 w 516"/>
                <a:gd name="T119" fmla="*/ 193 h 832"/>
                <a:gd name="T120" fmla="*/ 145 w 516"/>
                <a:gd name="T121" fmla="*/ 134 h 832"/>
                <a:gd name="T122" fmla="*/ 151 w 516"/>
                <a:gd name="T123" fmla="*/ 91 h 832"/>
                <a:gd name="T124" fmla="*/ 202 w 516"/>
                <a:gd name="T125" fmla="*/ 30 h 83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6"/>
                <a:gd name="T190" fmla="*/ 0 h 832"/>
                <a:gd name="T191" fmla="*/ 516 w 516"/>
                <a:gd name="T192" fmla="*/ 832 h 83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6" h="832">
                  <a:moveTo>
                    <a:pt x="313" y="764"/>
                  </a:moveTo>
                  <a:lnTo>
                    <a:pt x="314" y="764"/>
                  </a:lnTo>
                  <a:lnTo>
                    <a:pt x="314" y="765"/>
                  </a:lnTo>
                  <a:lnTo>
                    <a:pt x="314" y="764"/>
                  </a:lnTo>
                  <a:lnTo>
                    <a:pt x="313" y="764"/>
                  </a:lnTo>
                  <a:lnTo>
                    <a:pt x="313" y="765"/>
                  </a:lnTo>
                  <a:lnTo>
                    <a:pt x="312" y="765"/>
                  </a:lnTo>
                  <a:lnTo>
                    <a:pt x="311" y="764"/>
                  </a:lnTo>
                  <a:lnTo>
                    <a:pt x="310" y="765"/>
                  </a:lnTo>
                  <a:lnTo>
                    <a:pt x="310" y="764"/>
                  </a:lnTo>
                  <a:lnTo>
                    <a:pt x="311" y="764"/>
                  </a:lnTo>
                  <a:lnTo>
                    <a:pt x="312" y="764"/>
                  </a:lnTo>
                  <a:lnTo>
                    <a:pt x="313" y="764"/>
                  </a:lnTo>
                  <a:close/>
                  <a:moveTo>
                    <a:pt x="315" y="763"/>
                  </a:moveTo>
                  <a:lnTo>
                    <a:pt x="315" y="764"/>
                  </a:lnTo>
                  <a:lnTo>
                    <a:pt x="314" y="763"/>
                  </a:lnTo>
                  <a:lnTo>
                    <a:pt x="315" y="763"/>
                  </a:lnTo>
                  <a:close/>
                  <a:moveTo>
                    <a:pt x="321" y="761"/>
                  </a:moveTo>
                  <a:lnTo>
                    <a:pt x="321" y="762"/>
                  </a:lnTo>
                  <a:lnTo>
                    <a:pt x="321" y="763"/>
                  </a:lnTo>
                  <a:lnTo>
                    <a:pt x="321" y="762"/>
                  </a:lnTo>
                  <a:lnTo>
                    <a:pt x="320" y="761"/>
                  </a:lnTo>
                  <a:lnTo>
                    <a:pt x="320" y="762"/>
                  </a:lnTo>
                  <a:lnTo>
                    <a:pt x="320" y="761"/>
                  </a:lnTo>
                  <a:lnTo>
                    <a:pt x="319" y="761"/>
                  </a:lnTo>
                  <a:lnTo>
                    <a:pt x="320" y="761"/>
                  </a:lnTo>
                  <a:lnTo>
                    <a:pt x="320" y="760"/>
                  </a:lnTo>
                  <a:lnTo>
                    <a:pt x="320" y="759"/>
                  </a:lnTo>
                  <a:lnTo>
                    <a:pt x="321" y="760"/>
                  </a:lnTo>
                  <a:lnTo>
                    <a:pt x="320" y="760"/>
                  </a:lnTo>
                  <a:lnTo>
                    <a:pt x="321" y="761"/>
                  </a:lnTo>
                  <a:close/>
                  <a:moveTo>
                    <a:pt x="300" y="735"/>
                  </a:moveTo>
                  <a:lnTo>
                    <a:pt x="299" y="735"/>
                  </a:lnTo>
                  <a:lnTo>
                    <a:pt x="299" y="734"/>
                  </a:lnTo>
                  <a:lnTo>
                    <a:pt x="298" y="734"/>
                  </a:lnTo>
                  <a:lnTo>
                    <a:pt x="299" y="734"/>
                  </a:lnTo>
                  <a:lnTo>
                    <a:pt x="300" y="735"/>
                  </a:lnTo>
                  <a:close/>
                  <a:moveTo>
                    <a:pt x="291" y="718"/>
                  </a:moveTo>
                  <a:lnTo>
                    <a:pt x="291" y="717"/>
                  </a:lnTo>
                  <a:lnTo>
                    <a:pt x="291" y="718"/>
                  </a:lnTo>
                  <a:close/>
                  <a:moveTo>
                    <a:pt x="271" y="715"/>
                  </a:moveTo>
                  <a:lnTo>
                    <a:pt x="270" y="716"/>
                  </a:lnTo>
                  <a:lnTo>
                    <a:pt x="270" y="715"/>
                  </a:lnTo>
                  <a:lnTo>
                    <a:pt x="271" y="715"/>
                  </a:lnTo>
                  <a:close/>
                  <a:moveTo>
                    <a:pt x="271" y="714"/>
                  </a:moveTo>
                  <a:lnTo>
                    <a:pt x="270" y="714"/>
                  </a:lnTo>
                  <a:lnTo>
                    <a:pt x="270" y="713"/>
                  </a:lnTo>
                  <a:lnTo>
                    <a:pt x="271" y="713"/>
                  </a:lnTo>
                  <a:lnTo>
                    <a:pt x="271" y="714"/>
                  </a:lnTo>
                  <a:close/>
                  <a:moveTo>
                    <a:pt x="291" y="712"/>
                  </a:moveTo>
                  <a:lnTo>
                    <a:pt x="291" y="713"/>
                  </a:lnTo>
                  <a:lnTo>
                    <a:pt x="290" y="713"/>
                  </a:lnTo>
                  <a:lnTo>
                    <a:pt x="290" y="712"/>
                  </a:lnTo>
                  <a:lnTo>
                    <a:pt x="289" y="712"/>
                  </a:lnTo>
                  <a:lnTo>
                    <a:pt x="289" y="711"/>
                  </a:lnTo>
                  <a:lnTo>
                    <a:pt x="289" y="710"/>
                  </a:lnTo>
                  <a:lnTo>
                    <a:pt x="289" y="709"/>
                  </a:lnTo>
                  <a:lnTo>
                    <a:pt x="289" y="708"/>
                  </a:lnTo>
                  <a:lnTo>
                    <a:pt x="289" y="709"/>
                  </a:lnTo>
                  <a:lnTo>
                    <a:pt x="290" y="710"/>
                  </a:lnTo>
                  <a:lnTo>
                    <a:pt x="291" y="711"/>
                  </a:lnTo>
                  <a:lnTo>
                    <a:pt x="291" y="712"/>
                  </a:lnTo>
                  <a:close/>
                  <a:moveTo>
                    <a:pt x="281" y="704"/>
                  </a:moveTo>
                  <a:lnTo>
                    <a:pt x="281" y="705"/>
                  </a:lnTo>
                  <a:lnTo>
                    <a:pt x="282" y="705"/>
                  </a:lnTo>
                  <a:lnTo>
                    <a:pt x="282" y="704"/>
                  </a:lnTo>
                  <a:lnTo>
                    <a:pt x="283" y="704"/>
                  </a:lnTo>
                  <a:lnTo>
                    <a:pt x="283" y="703"/>
                  </a:lnTo>
                  <a:lnTo>
                    <a:pt x="284" y="703"/>
                  </a:lnTo>
                  <a:lnTo>
                    <a:pt x="285" y="704"/>
                  </a:lnTo>
                  <a:lnTo>
                    <a:pt x="285" y="705"/>
                  </a:lnTo>
                  <a:lnTo>
                    <a:pt x="287" y="706"/>
                  </a:lnTo>
                  <a:lnTo>
                    <a:pt x="287" y="707"/>
                  </a:lnTo>
                  <a:lnTo>
                    <a:pt x="289" y="708"/>
                  </a:lnTo>
                  <a:lnTo>
                    <a:pt x="288" y="709"/>
                  </a:lnTo>
                  <a:lnTo>
                    <a:pt x="287" y="709"/>
                  </a:lnTo>
                  <a:lnTo>
                    <a:pt x="287" y="710"/>
                  </a:lnTo>
                  <a:lnTo>
                    <a:pt x="288" y="709"/>
                  </a:lnTo>
                  <a:lnTo>
                    <a:pt x="289" y="710"/>
                  </a:lnTo>
                  <a:lnTo>
                    <a:pt x="289" y="711"/>
                  </a:lnTo>
                  <a:lnTo>
                    <a:pt x="288" y="711"/>
                  </a:lnTo>
                  <a:lnTo>
                    <a:pt x="288" y="712"/>
                  </a:lnTo>
                  <a:lnTo>
                    <a:pt x="287" y="711"/>
                  </a:lnTo>
                  <a:lnTo>
                    <a:pt x="286" y="711"/>
                  </a:lnTo>
                  <a:lnTo>
                    <a:pt x="286" y="712"/>
                  </a:lnTo>
                  <a:lnTo>
                    <a:pt x="285" y="712"/>
                  </a:lnTo>
                  <a:lnTo>
                    <a:pt x="284" y="712"/>
                  </a:lnTo>
                  <a:lnTo>
                    <a:pt x="283" y="713"/>
                  </a:lnTo>
                  <a:lnTo>
                    <a:pt x="282" y="713"/>
                  </a:lnTo>
                  <a:lnTo>
                    <a:pt x="281" y="713"/>
                  </a:lnTo>
                  <a:lnTo>
                    <a:pt x="280" y="713"/>
                  </a:lnTo>
                  <a:lnTo>
                    <a:pt x="280" y="712"/>
                  </a:lnTo>
                  <a:lnTo>
                    <a:pt x="281" y="711"/>
                  </a:lnTo>
                  <a:lnTo>
                    <a:pt x="281" y="710"/>
                  </a:lnTo>
                  <a:lnTo>
                    <a:pt x="281" y="709"/>
                  </a:lnTo>
                  <a:lnTo>
                    <a:pt x="281" y="708"/>
                  </a:lnTo>
                  <a:lnTo>
                    <a:pt x="280" y="707"/>
                  </a:lnTo>
                  <a:lnTo>
                    <a:pt x="279" y="707"/>
                  </a:lnTo>
                  <a:lnTo>
                    <a:pt x="279" y="706"/>
                  </a:lnTo>
                  <a:lnTo>
                    <a:pt x="278" y="706"/>
                  </a:lnTo>
                  <a:lnTo>
                    <a:pt x="277" y="705"/>
                  </a:lnTo>
                  <a:lnTo>
                    <a:pt x="277" y="704"/>
                  </a:lnTo>
                  <a:lnTo>
                    <a:pt x="277" y="703"/>
                  </a:lnTo>
                  <a:lnTo>
                    <a:pt x="276" y="703"/>
                  </a:lnTo>
                  <a:lnTo>
                    <a:pt x="277" y="702"/>
                  </a:lnTo>
                  <a:lnTo>
                    <a:pt x="278" y="703"/>
                  </a:lnTo>
                  <a:lnTo>
                    <a:pt x="279" y="704"/>
                  </a:lnTo>
                  <a:lnTo>
                    <a:pt x="280" y="704"/>
                  </a:lnTo>
                  <a:lnTo>
                    <a:pt x="281" y="704"/>
                  </a:lnTo>
                  <a:close/>
                  <a:moveTo>
                    <a:pt x="237" y="691"/>
                  </a:moveTo>
                  <a:lnTo>
                    <a:pt x="236" y="691"/>
                  </a:lnTo>
                  <a:lnTo>
                    <a:pt x="237" y="691"/>
                  </a:lnTo>
                  <a:close/>
                  <a:moveTo>
                    <a:pt x="236" y="691"/>
                  </a:moveTo>
                  <a:lnTo>
                    <a:pt x="236" y="690"/>
                  </a:lnTo>
                  <a:lnTo>
                    <a:pt x="237" y="690"/>
                  </a:lnTo>
                  <a:lnTo>
                    <a:pt x="236" y="690"/>
                  </a:lnTo>
                  <a:lnTo>
                    <a:pt x="236" y="691"/>
                  </a:lnTo>
                  <a:close/>
                  <a:moveTo>
                    <a:pt x="236" y="690"/>
                  </a:moveTo>
                  <a:lnTo>
                    <a:pt x="236" y="689"/>
                  </a:lnTo>
                  <a:lnTo>
                    <a:pt x="237" y="689"/>
                  </a:lnTo>
                  <a:lnTo>
                    <a:pt x="236" y="690"/>
                  </a:lnTo>
                  <a:close/>
                  <a:moveTo>
                    <a:pt x="237" y="689"/>
                  </a:moveTo>
                  <a:lnTo>
                    <a:pt x="237" y="688"/>
                  </a:lnTo>
                  <a:lnTo>
                    <a:pt x="238" y="689"/>
                  </a:lnTo>
                  <a:lnTo>
                    <a:pt x="237" y="689"/>
                  </a:lnTo>
                  <a:close/>
                  <a:moveTo>
                    <a:pt x="237" y="686"/>
                  </a:moveTo>
                  <a:lnTo>
                    <a:pt x="236" y="686"/>
                  </a:lnTo>
                  <a:lnTo>
                    <a:pt x="237" y="686"/>
                  </a:lnTo>
                  <a:close/>
                  <a:moveTo>
                    <a:pt x="237" y="685"/>
                  </a:moveTo>
                  <a:lnTo>
                    <a:pt x="236" y="685"/>
                  </a:lnTo>
                  <a:lnTo>
                    <a:pt x="237" y="685"/>
                  </a:lnTo>
                  <a:close/>
                  <a:moveTo>
                    <a:pt x="241" y="680"/>
                  </a:moveTo>
                  <a:lnTo>
                    <a:pt x="241" y="681"/>
                  </a:lnTo>
                  <a:lnTo>
                    <a:pt x="240" y="681"/>
                  </a:lnTo>
                  <a:lnTo>
                    <a:pt x="240" y="680"/>
                  </a:lnTo>
                  <a:lnTo>
                    <a:pt x="241" y="680"/>
                  </a:lnTo>
                  <a:close/>
                  <a:moveTo>
                    <a:pt x="241" y="680"/>
                  </a:moveTo>
                  <a:lnTo>
                    <a:pt x="241" y="679"/>
                  </a:lnTo>
                  <a:lnTo>
                    <a:pt x="241" y="680"/>
                  </a:lnTo>
                  <a:close/>
                  <a:moveTo>
                    <a:pt x="242" y="679"/>
                  </a:moveTo>
                  <a:lnTo>
                    <a:pt x="241" y="679"/>
                  </a:lnTo>
                  <a:lnTo>
                    <a:pt x="242" y="678"/>
                  </a:lnTo>
                  <a:lnTo>
                    <a:pt x="242" y="679"/>
                  </a:lnTo>
                  <a:close/>
                  <a:moveTo>
                    <a:pt x="239" y="671"/>
                  </a:moveTo>
                  <a:lnTo>
                    <a:pt x="238" y="671"/>
                  </a:lnTo>
                  <a:lnTo>
                    <a:pt x="238" y="669"/>
                  </a:lnTo>
                  <a:lnTo>
                    <a:pt x="239" y="671"/>
                  </a:lnTo>
                  <a:close/>
                  <a:moveTo>
                    <a:pt x="234" y="661"/>
                  </a:moveTo>
                  <a:lnTo>
                    <a:pt x="235" y="660"/>
                  </a:lnTo>
                  <a:lnTo>
                    <a:pt x="235" y="661"/>
                  </a:lnTo>
                  <a:lnTo>
                    <a:pt x="234" y="661"/>
                  </a:lnTo>
                  <a:close/>
                  <a:moveTo>
                    <a:pt x="235" y="658"/>
                  </a:moveTo>
                  <a:lnTo>
                    <a:pt x="235" y="659"/>
                  </a:lnTo>
                  <a:lnTo>
                    <a:pt x="234" y="659"/>
                  </a:lnTo>
                  <a:lnTo>
                    <a:pt x="234" y="658"/>
                  </a:lnTo>
                  <a:lnTo>
                    <a:pt x="235" y="658"/>
                  </a:lnTo>
                  <a:close/>
                  <a:moveTo>
                    <a:pt x="244" y="624"/>
                  </a:moveTo>
                  <a:lnTo>
                    <a:pt x="244" y="625"/>
                  </a:lnTo>
                  <a:lnTo>
                    <a:pt x="242" y="625"/>
                  </a:lnTo>
                  <a:lnTo>
                    <a:pt x="242" y="626"/>
                  </a:lnTo>
                  <a:lnTo>
                    <a:pt x="241" y="626"/>
                  </a:lnTo>
                  <a:lnTo>
                    <a:pt x="241" y="625"/>
                  </a:lnTo>
                  <a:lnTo>
                    <a:pt x="242" y="625"/>
                  </a:lnTo>
                  <a:lnTo>
                    <a:pt x="242" y="624"/>
                  </a:lnTo>
                  <a:lnTo>
                    <a:pt x="244" y="624"/>
                  </a:lnTo>
                  <a:close/>
                  <a:moveTo>
                    <a:pt x="239" y="622"/>
                  </a:moveTo>
                  <a:lnTo>
                    <a:pt x="240" y="622"/>
                  </a:lnTo>
                  <a:lnTo>
                    <a:pt x="240" y="623"/>
                  </a:lnTo>
                  <a:lnTo>
                    <a:pt x="239" y="623"/>
                  </a:lnTo>
                  <a:lnTo>
                    <a:pt x="239" y="622"/>
                  </a:lnTo>
                  <a:close/>
                  <a:moveTo>
                    <a:pt x="237" y="622"/>
                  </a:moveTo>
                  <a:lnTo>
                    <a:pt x="236" y="622"/>
                  </a:lnTo>
                  <a:lnTo>
                    <a:pt x="236" y="621"/>
                  </a:lnTo>
                  <a:lnTo>
                    <a:pt x="237" y="622"/>
                  </a:lnTo>
                  <a:close/>
                  <a:moveTo>
                    <a:pt x="236" y="621"/>
                  </a:moveTo>
                  <a:lnTo>
                    <a:pt x="237" y="621"/>
                  </a:lnTo>
                  <a:lnTo>
                    <a:pt x="237" y="622"/>
                  </a:lnTo>
                  <a:lnTo>
                    <a:pt x="236" y="621"/>
                  </a:lnTo>
                  <a:close/>
                  <a:moveTo>
                    <a:pt x="242" y="621"/>
                  </a:moveTo>
                  <a:lnTo>
                    <a:pt x="242" y="622"/>
                  </a:lnTo>
                  <a:lnTo>
                    <a:pt x="241" y="622"/>
                  </a:lnTo>
                  <a:lnTo>
                    <a:pt x="240" y="622"/>
                  </a:lnTo>
                  <a:lnTo>
                    <a:pt x="239" y="622"/>
                  </a:lnTo>
                  <a:lnTo>
                    <a:pt x="240" y="622"/>
                  </a:lnTo>
                  <a:lnTo>
                    <a:pt x="240" y="621"/>
                  </a:lnTo>
                  <a:lnTo>
                    <a:pt x="241" y="621"/>
                  </a:lnTo>
                  <a:lnTo>
                    <a:pt x="242" y="621"/>
                  </a:lnTo>
                  <a:close/>
                  <a:moveTo>
                    <a:pt x="248" y="571"/>
                  </a:moveTo>
                  <a:lnTo>
                    <a:pt x="247" y="571"/>
                  </a:lnTo>
                  <a:lnTo>
                    <a:pt x="248" y="569"/>
                  </a:lnTo>
                  <a:lnTo>
                    <a:pt x="249" y="568"/>
                  </a:lnTo>
                  <a:lnTo>
                    <a:pt x="249" y="569"/>
                  </a:lnTo>
                  <a:lnTo>
                    <a:pt x="248" y="571"/>
                  </a:lnTo>
                  <a:close/>
                  <a:moveTo>
                    <a:pt x="255" y="566"/>
                  </a:moveTo>
                  <a:lnTo>
                    <a:pt x="254" y="567"/>
                  </a:lnTo>
                  <a:lnTo>
                    <a:pt x="254" y="568"/>
                  </a:lnTo>
                  <a:lnTo>
                    <a:pt x="253" y="568"/>
                  </a:lnTo>
                  <a:lnTo>
                    <a:pt x="253" y="567"/>
                  </a:lnTo>
                  <a:lnTo>
                    <a:pt x="252" y="567"/>
                  </a:lnTo>
                  <a:lnTo>
                    <a:pt x="251" y="567"/>
                  </a:lnTo>
                  <a:lnTo>
                    <a:pt x="251" y="566"/>
                  </a:lnTo>
                  <a:lnTo>
                    <a:pt x="252" y="565"/>
                  </a:lnTo>
                  <a:lnTo>
                    <a:pt x="253" y="564"/>
                  </a:lnTo>
                  <a:lnTo>
                    <a:pt x="254" y="565"/>
                  </a:lnTo>
                  <a:lnTo>
                    <a:pt x="255" y="566"/>
                  </a:lnTo>
                  <a:close/>
                  <a:moveTo>
                    <a:pt x="294" y="550"/>
                  </a:moveTo>
                  <a:lnTo>
                    <a:pt x="294" y="551"/>
                  </a:lnTo>
                  <a:lnTo>
                    <a:pt x="294" y="550"/>
                  </a:lnTo>
                  <a:close/>
                  <a:moveTo>
                    <a:pt x="260" y="548"/>
                  </a:moveTo>
                  <a:lnTo>
                    <a:pt x="261" y="549"/>
                  </a:lnTo>
                  <a:lnTo>
                    <a:pt x="262" y="550"/>
                  </a:lnTo>
                  <a:lnTo>
                    <a:pt x="263" y="550"/>
                  </a:lnTo>
                  <a:lnTo>
                    <a:pt x="263" y="551"/>
                  </a:lnTo>
                  <a:lnTo>
                    <a:pt x="263" y="552"/>
                  </a:lnTo>
                  <a:lnTo>
                    <a:pt x="262" y="552"/>
                  </a:lnTo>
                  <a:lnTo>
                    <a:pt x="261" y="551"/>
                  </a:lnTo>
                  <a:lnTo>
                    <a:pt x="260" y="549"/>
                  </a:lnTo>
                  <a:lnTo>
                    <a:pt x="259" y="549"/>
                  </a:lnTo>
                  <a:lnTo>
                    <a:pt x="259" y="548"/>
                  </a:lnTo>
                  <a:lnTo>
                    <a:pt x="260" y="548"/>
                  </a:lnTo>
                  <a:close/>
                  <a:moveTo>
                    <a:pt x="251" y="547"/>
                  </a:moveTo>
                  <a:lnTo>
                    <a:pt x="250" y="547"/>
                  </a:lnTo>
                  <a:lnTo>
                    <a:pt x="250" y="546"/>
                  </a:lnTo>
                  <a:lnTo>
                    <a:pt x="251" y="546"/>
                  </a:lnTo>
                  <a:lnTo>
                    <a:pt x="251" y="547"/>
                  </a:lnTo>
                  <a:close/>
                  <a:moveTo>
                    <a:pt x="256" y="553"/>
                  </a:moveTo>
                  <a:lnTo>
                    <a:pt x="255" y="552"/>
                  </a:lnTo>
                  <a:lnTo>
                    <a:pt x="255" y="551"/>
                  </a:lnTo>
                  <a:lnTo>
                    <a:pt x="254" y="550"/>
                  </a:lnTo>
                  <a:lnTo>
                    <a:pt x="253" y="549"/>
                  </a:lnTo>
                  <a:lnTo>
                    <a:pt x="252" y="548"/>
                  </a:lnTo>
                  <a:lnTo>
                    <a:pt x="252" y="547"/>
                  </a:lnTo>
                  <a:lnTo>
                    <a:pt x="251" y="546"/>
                  </a:lnTo>
                  <a:lnTo>
                    <a:pt x="252" y="544"/>
                  </a:lnTo>
                  <a:lnTo>
                    <a:pt x="253" y="544"/>
                  </a:lnTo>
                  <a:lnTo>
                    <a:pt x="253" y="546"/>
                  </a:lnTo>
                  <a:lnTo>
                    <a:pt x="254" y="547"/>
                  </a:lnTo>
                  <a:lnTo>
                    <a:pt x="255" y="548"/>
                  </a:lnTo>
                  <a:lnTo>
                    <a:pt x="255" y="549"/>
                  </a:lnTo>
                  <a:lnTo>
                    <a:pt x="255" y="550"/>
                  </a:lnTo>
                  <a:lnTo>
                    <a:pt x="255" y="551"/>
                  </a:lnTo>
                  <a:lnTo>
                    <a:pt x="256" y="552"/>
                  </a:lnTo>
                  <a:lnTo>
                    <a:pt x="256" y="553"/>
                  </a:lnTo>
                  <a:close/>
                  <a:moveTo>
                    <a:pt x="238" y="541"/>
                  </a:moveTo>
                  <a:lnTo>
                    <a:pt x="239" y="541"/>
                  </a:lnTo>
                  <a:lnTo>
                    <a:pt x="240" y="542"/>
                  </a:lnTo>
                  <a:lnTo>
                    <a:pt x="242" y="542"/>
                  </a:lnTo>
                  <a:lnTo>
                    <a:pt x="244" y="543"/>
                  </a:lnTo>
                  <a:lnTo>
                    <a:pt x="242" y="544"/>
                  </a:lnTo>
                  <a:lnTo>
                    <a:pt x="241" y="544"/>
                  </a:lnTo>
                  <a:lnTo>
                    <a:pt x="241" y="543"/>
                  </a:lnTo>
                  <a:lnTo>
                    <a:pt x="240" y="543"/>
                  </a:lnTo>
                  <a:lnTo>
                    <a:pt x="239" y="542"/>
                  </a:lnTo>
                  <a:lnTo>
                    <a:pt x="238" y="541"/>
                  </a:lnTo>
                  <a:close/>
                  <a:moveTo>
                    <a:pt x="250" y="538"/>
                  </a:moveTo>
                  <a:lnTo>
                    <a:pt x="251" y="539"/>
                  </a:lnTo>
                  <a:lnTo>
                    <a:pt x="252" y="539"/>
                  </a:lnTo>
                  <a:lnTo>
                    <a:pt x="254" y="541"/>
                  </a:lnTo>
                  <a:lnTo>
                    <a:pt x="255" y="542"/>
                  </a:lnTo>
                  <a:lnTo>
                    <a:pt x="256" y="543"/>
                  </a:lnTo>
                  <a:lnTo>
                    <a:pt x="255" y="543"/>
                  </a:lnTo>
                  <a:lnTo>
                    <a:pt x="254" y="542"/>
                  </a:lnTo>
                  <a:lnTo>
                    <a:pt x="253" y="541"/>
                  </a:lnTo>
                  <a:lnTo>
                    <a:pt x="252" y="541"/>
                  </a:lnTo>
                  <a:lnTo>
                    <a:pt x="251" y="540"/>
                  </a:lnTo>
                  <a:lnTo>
                    <a:pt x="250" y="540"/>
                  </a:lnTo>
                  <a:lnTo>
                    <a:pt x="249" y="540"/>
                  </a:lnTo>
                  <a:lnTo>
                    <a:pt x="246" y="540"/>
                  </a:lnTo>
                  <a:lnTo>
                    <a:pt x="245" y="540"/>
                  </a:lnTo>
                  <a:lnTo>
                    <a:pt x="245" y="539"/>
                  </a:lnTo>
                  <a:lnTo>
                    <a:pt x="245" y="540"/>
                  </a:lnTo>
                  <a:lnTo>
                    <a:pt x="244" y="539"/>
                  </a:lnTo>
                  <a:lnTo>
                    <a:pt x="245" y="539"/>
                  </a:lnTo>
                  <a:lnTo>
                    <a:pt x="246" y="539"/>
                  </a:lnTo>
                  <a:lnTo>
                    <a:pt x="248" y="538"/>
                  </a:lnTo>
                  <a:lnTo>
                    <a:pt x="250" y="538"/>
                  </a:lnTo>
                  <a:close/>
                  <a:moveTo>
                    <a:pt x="237" y="537"/>
                  </a:moveTo>
                  <a:lnTo>
                    <a:pt x="237" y="538"/>
                  </a:lnTo>
                  <a:lnTo>
                    <a:pt x="237" y="539"/>
                  </a:lnTo>
                  <a:lnTo>
                    <a:pt x="237" y="540"/>
                  </a:lnTo>
                  <a:lnTo>
                    <a:pt x="238" y="540"/>
                  </a:lnTo>
                  <a:lnTo>
                    <a:pt x="238" y="541"/>
                  </a:lnTo>
                  <a:lnTo>
                    <a:pt x="237" y="541"/>
                  </a:lnTo>
                  <a:lnTo>
                    <a:pt x="237" y="540"/>
                  </a:lnTo>
                  <a:lnTo>
                    <a:pt x="236" y="539"/>
                  </a:lnTo>
                  <a:lnTo>
                    <a:pt x="235" y="539"/>
                  </a:lnTo>
                  <a:lnTo>
                    <a:pt x="235" y="538"/>
                  </a:lnTo>
                  <a:lnTo>
                    <a:pt x="235" y="537"/>
                  </a:lnTo>
                  <a:lnTo>
                    <a:pt x="236" y="537"/>
                  </a:lnTo>
                  <a:lnTo>
                    <a:pt x="237" y="537"/>
                  </a:lnTo>
                  <a:close/>
                  <a:moveTo>
                    <a:pt x="239" y="539"/>
                  </a:moveTo>
                  <a:lnTo>
                    <a:pt x="239" y="540"/>
                  </a:lnTo>
                  <a:lnTo>
                    <a:pt x="238" y="540"/>
                  </a:lnTo>
                  <a:lnTo>
                    <a:pt x="238" y="539"/>
                  </a:lnTo>
                  <a:lnTo>
                    <a:pt x="237" y="539"/>
                  </a:lnTo>
                  <a:lnTo>
                    <a:pt x="237" y="538"/>
                  </a:lnTo>
                  <a:lnTo>
                    <a:pt x="237" y="537"/>
                  </a:lnTo>
                  <a:lnTo>
                    <a:pt x="237" y="536"/>
                  </a:lnTo>
                  <a:lnTo>
                    <a:pt x="238" y="536"/>
                  </a:lnTo>
                  <a:lnTo>
                    <a:pt x="239" y="538"/>
                  </a:lnTo>
                  <a:lnTo>
                    <a:pt x="239" y="539"/>
                  </a:lnTo>
                  <a:close/>
                  <a:moveTo>
                    <a:pt x="234" y="533"/>
                  </a:moveTo>
                  <a:lnTo>
                    <a:pt x="233" y="534"/>
                  </a:lnTo>
                  <a:lnTo>
                    <a:pt x="232" y="533"/>
                  </a:lnTo>
                  <a:lnTo>
                    <a:pt x="233" y="533"/>
                  </a:lnTo>
                  <a:lnTo>
                    <a:pt x="234" y="533"/>
                  </a:lnTo>
                  <a:close/>
                  <a:moveTo>
                    <a:pt x="233" y="531"/>
                  </a:moveTo>
                  <a:lnTo>
                    <a:pt x="234" y="532"/>
                  </a:lnTo>
                  <a:lnTo>
                    <a:pt x="235" y="532"/>
                  </a:lnTo>
                  <a:lnTo>
                    <a:pt x="235" y="533"/>
                  </a:lnTo>
                  <a:lnTo>
                    <a:pt x="234" y="532"/>
                  </a:lnTo>
                  <a:lnTo>
                    <a:pt x="233" y="532"/>
                  </a:lnTo>
                  <a:lnTo>
                    <a:pt x="232" y="531"/>
                  </a:lnTo>
                  <a:lnTo>
                    <a:pt x="233" y="531"/>
                  </a:lnTo>
                  <a:close/>
                  <a:moveTo>
                    <a:pt x="236" y="532"/>
                  </a:moveTo>
                  <a:lnTo>
                    <a:pt x="235" y="532"/>
                  </a:lnTo>
                  <a:lnTo>
                    <a:pt x="235" y="531"/>
                  </a:lnTo>
                  <a:lnTo>
                    <a:pt x="236" y="532"/>
                  </a:lnTo>
                  <a:close/>
                  <a:moveTo>
                    <a:pt x="235" y="531"/>
                  </a:moveTo>
                  <a:lnTo>
                    <a:pt x="235" y="532"/>
                  </a:lnTo>
                  <a:lnTo>
                    <a:pt x="234" y="532"/>
                  </a:lnTo>
                  <a:lnTo>
                    <a:pt x="234" y="531"/>
                  </a:lnTo>
                  <a:lnTo>
                    <a:pt x="233" y="531"/>
                  </a:lnTo>
                  <a:lnTo>
                    <a:pt x="232" y="531"/>
                  </a:lnTo>
                  <a:lnTo>
                    <a:pt x="231" y="530"/>
                  </a:lnTo>
                  <a:lnTo>
                    <a:pt x="231" y="529"/>
                  </a:lnTo>
                  <a:lnTo>
                    <a:pt x="232" y="528"/>
                  </a:lnTo>
                  <a:lnTo>
                    <a:pt x="233" y="528"/>
                  </a:lnTo>
                  <a:lnTo>
                    <a:pt x="234" y="529"/>
                  </a:lnTo>
                  <a:lnTo>
                    <a:pt x="235" y="531"/>
                  </a:lnTo>
                  <a:close/>
                  <a:moveTo>
                    <a:pt x="386" y="469"/>
                  </a:moveTo>
                  <a:lnTo>
                    <a:pt x="387" y="468"/>
                  </a:lnTo>
                  <a:lnTo>
                    <a:pt x="386" y="468"/>
                  </a:lnTo>
                  <a:lnTo>
                    <a:pt x="387" y="467"/>
                  </a:lnTo>
                  <a:lnTo>
                    <a:pt x="388" y="467"/>
                  </a:lnTo>
                  <a:lnTo>
                    <a:pt x="388" y="468"/>
                  </a:lnTo>
                  <a:lnTo>
                    <a:pt x="387" y="468"/>
                  </a:lnTo>
                  <a:lnTo>
                    <a:pt x="387" y="469"/>
                  </a:lnTo>
                  <a:lnTo>
                    <a:pt x="386" y="469"/>
                  </a:lnTo>
                  <a:close/>
                  <a:moveTo>
                    <a:pt x="433" y="422"/>
                  </a:moveTo>
                  <a:lnTo>
                    <a:pt x="432" y="422"/>
                  </a:lnTo>
                  <a:lnTo>
                    <a:pt x="432" y="421"/>
                  </a:lnTo>
                  <a:lnTo>
                    <a:pt x="433" y="421"/>
                  </a:lnTo>
                  <a:lnTo>
                    <a:pt x="432" y="421"/>
                  </a:lnTo>
                  <a:lnTo>
                    <a:pt x="433" y="422"/>
                  </a:lnTo>
                  <a:close/>
                  <a:moveTo>
                    <a:pt x="458" y="399"/>
                  </a:moveTo>
                  <a:lnTo>
                    <a:pt x="457" y="400"/>
                  </a:lnTo>
                  <a:lnTo>
                    <a:pt x="457" y="399"/>
                  </a:lnTo>
                  <a:lnTo>
                    <a:pt x="458" y="399"/>
                  </a:lnTo>
                  <a:close/>
                  <a:moveTo>
                    <a:pt x="463" y="399"/>
                  </a:moveTo>
                  <a:lnTo>
                    <a:pt x="462" y="398"/>
                  </a:lnTo>
                  <a:lnTo>
                    <a:pt x="463" y="398"/>
                  </a:lnTo>
                  <a:lnTo>
                    <a:pt x="463" y="399"/>
                  </a:lnTo>
                  <a:close/>
                  <a:moveTo>
                    <a:pt x="462" y="398"/>
                  </a:moveTo>
                  <a:lnTo>
                    <a:pt x="461" y="398"/>
                  </a:lnTo>
                  <a:lnTo>
                    <a:pt x="461" y="397"/>
                  </a:lnTo>
                  <a:lnTo>
                    <a:pt x="462" y="397"/>
                  </a:lnTo>
                  <a:lnTo>
                    <a:pt x="462" y="398"/>
                  </a:lnTo>
                  <a:close/>
                  <a:moveTo>
                    <a:pt x="463" y="398"/>
                  </a:moveTo>
                  <a:lnTo>
                    <a:pt x="463" y="397"/>
                  </a:lnTo>
                  <a:lnTo>
                    <a:pt x="463" y="398"/>
                  </a:lnTo>
                  <a:close/>
                  <a:moveTo>
                    <a:pt x="460" y="397"/>
                  </a:moveTo>
                  <a:lnTo>
                    <a:pt x="460" y="398"/>
                  </a:lnTo>
                  <a:lnTo>
                    <a:pt x="460" y="397"/>
                  </a:lnTo>
                  <a:lnTo>
                    <a:pt x="461" y="396"/>
                  </a:lnTo>
                  <a:lnTo>
                    <a:pt x="461" y="397"/>
                  </a:lnTo>
                  <a:lnTo>
                    <a:pt x="460" y="397"/>
                  </a:lnTo>
                  <a:close/>
                  <a:moveTo>
                    <a:pt x="463" y="397"/>
                  </a:moveTo>
                  <a:lnTo>
                    <a:pt x="462" y="397"/>
                  </a:lnTo>
                  <a:lnTo>
                    <a:pt x="462" y="396"/>
                  </a:lnTo>
                  <a:lnTo>
                    <a:pt x="463" y="396"/>
                  </a:lnTo>
                  <a:lnTo>
                    <a:pt x="463" y="397"/>
                  </a:lnTo>
                  <a:close/>
                  <a:moveTo>
                    <a:pt x="463" y="396"/>
                  </a:moveTo>
                  <a:lnTo>
                    <a:pt x="462" y="397"/>
                  </a:lnTo>
                  <a:lnTo>
                    <a:pt x="462" y="396"/>
                  </a:lnTo>
                  <a:lnTo>
                    <a:pt x="463" y="396"/>
                  </a:lnTo>
                  <a:close/>
                  <a:moveTo>
                    <a:pt x="477" y="391"/>
                  </a:moveTo>
                  <a:lnTo>
                    <a:pt x="477" y="392"/>
                  </a:lnTo>
                  <a:lnTo>
                    <a:pt x="477" y="393"/>
                  </a:lnTo>
                  <a:lnTo>
                    <a:pt x="478" y="393"/>
                  </a:lnTo>
                  <a:lnTo>
                    <a:pt x="477" y="393"/>
                  </a:lnTo>
                  <a:lnTo>
                    <a:pt x="476" y="393"/>
                  </a:lnTo>
                  <a:lnTo>
                    <a:pt x="475" y="393"/>
                  </a:lnTo>
                  <a:lnTo>
                    <a:pt x="475" y="392"/>
                  </a:lnTo>
                  <a:lnTo>
                    <a:pt x="476" y="392"/>
                  </a:lnTo>
                  <a:lnTo>
                    <a:pt x="477" y="392"/>
                  </a:lnTo>
                  <a:lnTo>
                    <a:pt x="477" y="391"/>
                  </a:lnTo>
                  <a:close/>
                  <a:moveTo>
                    <a:pt x="479" y="388"/>
                  </a:moveTo>
                  <a:lnTo>
                    <a:pt x="479" y="389"/>
                  </a:lnTo>
                  <a:lnTo>
                    <a:pt x="478" y="389"/>
                  </a:lnTo>
                  <a:lnTo>
                    <a:pt x="477" y="389"/>
                  </a:lnTo>
                  <a:lnTo>
                    <a:pt x="477" y="390"/>
                  </a:lnTo>
                  <a:lnTo>
                    <a:pt x="476" y="391"/>
                  </a:lnTo>
                  <a:lnTo>
                    <a:pt x="475" y="391"/>
                  </a:lnTo>
                  <a:lnTo>
                    <a:pt x="474" y="390"/>
                  </a:lnTo>
                  <a:lnTo>
                    <a:pt x="475" y="389"/>
                  </a:lnTo>
                  <a:lnTo>
                    <a:pt x="476" y="389"/>
                  </a:lnTo>
                  <a:lnTo>
                    <a:pt x="477" y="389"/>
                  </a:lnTo>
                  <a:lnTo>
                    <a:pt x="477" y="388"/>
                  </a:lnTo>
                  <a:lnTo>
                    <a:pt x="478" y="388"/>
                  </a:lnTo>
                  <a:lnTo>
                    <a:pt x="479" y="388"/>
                  </a:lnTo>
                  <a:close/>
                  <a:moveTo>
                    <a:pt x="214" y="2"/>
                  </a:moveTo>
                  <a:lnTo>
                    <a:pt x="215" y="2"/>
                  </a:lnTo>
                  <a:lnTo>
                    <a:pt x="216" y="2"/>
                  </a:lnTo>
                  <a:lnTo>
                    <a:pt x="217" y="2"/>
                  </a:lnTo>
                  <a:lnTo>
                    <a:pt x="219" y="2"/>
                  </a:lnTo>
                  <a:lnTo>
                    <a:pt x="220" y="3"/>
                  </a:lnTo>
                  <a:lnTo>
                    <a:pt x="222" y="5"/>
                  </a:lnTo>
                  <a:lnTo>
                    <a:pt x="223" y="6"/>
                  </a:lnTo>
                  <a:lnTo>
                    <a:pt x="224" y="7"/>
                  </a:lnTo>
                  <a:lnTo>
                    <a:pt x="224" y="8"/>
                  </a:lnTo>
                  <a:lnTo>
                    <a:pt x="224" y="9"/>
                  </a:lnTo>
                  <a:lnTo>
                    <a:pt x="225" y="9"/>
                  </a:lnTo>
                  <a:lnTo>
                    <a:pt x="225" y="10"/>
                  </a:lnTo>
                  <a:lnTo>
                    <a:pt x="226" y="10"/>
                  </a:lnTo>
                  <a:lnTo>
                    <a:pt x="227" y="10"/>
                  </a:lnTo>
                  <a:lnTo>
                    <a:pt x="227" y="11"/>
                  </a:lnTo>
                  <a:lnTo>
                    <a:pt x="227" y="12"/>
                  </a:lnTo>
                  <a:lnTo>
                    <a:pt x="228" y="13"/>
                  </a:lnTo>
                  <a:lnTo>
                    <a:pt x="229" y="14"/>
                  </a:lnTo>
                  <a:lnTo>
                    <a:pt x="230" y="14"/>
                  </a:lnTo>
                  <a:lnTo>
                    <a:pt x="230" y="15"/>
                  </a:lnTo>
                  <a:lnTo>
                    <a:pt x="231" y="15"/>
                  </a:lnTo>
                  <a:lnTo>
                    <a:pt x="232" y="15"/>
                  </a:lnTo>
                  <a:lnTo>
                    <a:pt x="232" y="16"/>
                  </a:lnTo>
                  <a:lnTo>
                    <a:pt x="233" y="16"/>
                  </a:lnTo>
                  <a:lnTo>
                    <a:pt x="234" y="16"/>
                  </a:lnTo>
                  <a:lnTo>
                    <a:pt x="235" y="16"/>
                  </a:lnTo>
                  <a:lnTo>
                    <a:pt x="235" y="17"/>
                  </a:lnTo>
                  <a:lnTo>
                    <a:pt x="236" y="17"/>
                  </a:lnTo>
                  <a:lnTo>
                    <a:pt x="237" y="17"/>
                  </a:lnTo>
                  <a:lnTo>
                    <a:pt x="238" y="18"/>
                  </a:lnTo>
                  <a:lnTo>
                    <a:pt x="239" y="18"/>
                  </a:lnTo>
                  <a:lnTo>
                    <a:pt x="242" y="18"/>
                  </a:lnTo>
                  <a:lnTo>
                    <a:pt x="244" y="18"/>
                  </a:lnTo>
                  <a:lnTo>
                    <a:pt x="245" y="18"/>
                  </a:lnTo>
                  <a:lnTo>
                    <a:pt x="245" y="19"/>
                  </a:lnTo>
                  <a:lnTo>
                    <a:pt x="246" y="19"/>
                  </a:lnTo>
                  <a:lnTo>
                    <a:pt x="247" y="19"/>
                  </a:lnTo>
                  <a:lnTo>
                    <a:pt x="248" y="19"/>
                  </a:lnTo>
                  <a:lnTo>
                    <a:pt x="249" y="20"/>
                  </a:lnTo>
                  <a:lnTo>
                    <a:pt x="250" y="20"/>
                  </a:lnTo>
                  <a:lnTo>
                    <a:pt x="251" y="22"/>
                  </a:lnTo>
                  <a:lnTo>
                    <a:pt x="252" y="22"/>
                  </a:lnTo>
                  <a:lnTo>
                    <a:pt x="253" y="22"/>
                  </a:lnTo>
                  <a:lnTo>
                    <a:pt x="254" y="22"/>
                  </a:lnTo>
                  <a:lnTo>
                    <a:pt x="255" y="22"/>
                  </a:lnTo>
                  <a:lnTo>
                    <a:pt x="255" y="23"/>
                  </a:lnTo>
                  <a:lnTo>
                    <a:pt x="256" y="23"/>
                  </a:lnTo>
                  <a:lnTo>
                    <a:pt x="256" y="24"/>
                  </a:lnTo>
                  <a:lnTo>
                    <a:pt x="257" y="24"/>
                  </a:lnTo>
                  <a:lnTo>
                    <a:pt x="258" y="25"/>
                  </a:lnTo>
                  <a:lnTo>
                    <a:pt x="259" y="25"/>
                  </a:lnTo>
                  <a:lnTo>
                    <a:pt x="259" y="26"/>
                  </a:lnTo>
                  <a:lnTo>
                    <a:pt x="260" y="26"/>
                  </a:lnTo>
                  <a:lnTo>
                    <a:pt x="261" y="26"/>
                  </a:lnTo>
                  <a:lnTo>
                    <a:pt x="261" y="27"/>
                  </a:lnTo>
                  <a:lnTo>
                    <a:pt x="262" y="27"/>
                  </a:lnTo>
                  <a:lnTo>
                    <a:pt x="262" y="28"/>
                  </a:lnTo>
                  <a:lnTo>
                    <a:pt x="261" y="28"/>
                  </a:lnTo>
                  <a:lnTo>
                    <a:pt x="261" y="29"/>
                  </a:lnTo>
                  <a:lnTo>
                    <a:pt x="262" y="29"/>
                  </a:lnTo>
                  <a:lnTo>
                    <a:pt x="262" y="30"/>
                  </a:lnTo>
                  <a:lnTo>
                    <a:pt x="262" y="31"/>
                  </a:lnTo>
                  <a:lnTo>
                    <a:pt x="262" y="32"/>
                  </a:lnTo>
                  <a:lnTo>
                    <a:pt x="262" y="33"/>
                  </a:lnTo>
                  <a:lnTo>
                    <a:pt x="262" y="34"/>
                  </a:lnTo>
                  <a:lnTo>
                    <a:pt x="263" y="34"/>
                  </a:lnTo>
                  <a:lnTo>
                    <a:pt x="264" y="34"/>
                  </a:lnTo>
                  <a:lnTo>
                    <a:pt x="265" y="35"/>
                  </a:lnTo>
                  <a:lnTo>
                    <a:pt x="266" y="36"/>
                  </a:lnTo>
                  <a:lnTo>
                    <a:pt x="266" y="37"/>
                  </a:lnTo>
                  <a:lnTo>
                    <a:pt x="267" y="37"/>
                  </a:lnTo>
                  <a:lnTo>
                    <a:pt x="267" y="38"/>
                  </a:lnTo>
                  <a:lnTo>
                    <a:pt x="269" y="39"/>
                  </a:lnTo>
                  <a:lnTo>
                    <a:pt x="270" y="39"/>
                  </a:lnTo>
                  <a:lnTo>
                    <a:pt x="270" y="40"/>
                  </a:lnTo>
                  <a:lnTo>
                    <a:pt x="270" y="41"/>
                  </a:lnTo>
                  <a:lnTo>
                    <a:pt x="271" y="41"/>
                  </a:lnTo>
                  <a:lnTo>
                    <a:pt x="270" y="42"/>
                  </a:lnTo>
                  <a:lnTo>
                    <a:pt x="270" y="43"/>
                  </a:lnTo>
                  <a:lnTo>
                    <a:pt x="271" y="43"/>
                  </a:lnTo>
                  <a:lnTo>
                    <a:pt x="272" y="43"/>
                  </a:lnTo>
                  <a:lnTo>
                    <a:pt x="273" y="43"/>
                  </a:lnTo>
                  <a:lnTo>
                    <a:pt x="275" y="45"/>
                  </a:lnTo>
                  <a:lnTo>
                    <a:pt x="277" y="47"/>
                  </a:lnTo>
                  <a:lnTo>
                    <a:pt x="278" y="48"/>
                  </a:lnTo>
                  <a:lnTo>
                    <a:pt x="278" y="49"/>
                  </a:lnTo>
                  <a:lnTo>
                    <a:pt x="278" y="50"/>
                  </a:lnTo>
                  <a:lnTo>
                    <a:pt x="279" y="50"/>
                  </a:lnTo>
                  <a:lnTo>
                    <a:pt x="279" y="51"/>
                  </a:lnTo>
                  <a:lnTo>
                    <a:pt x="279" y="52"/>
                  </a:lnTo>
                  <a:lnTo>
                    <a:pt x="278" y="52"/>
                  </a:lnTo>
                  <a:lnTo>
                    <a:pt x="278" y="53"/>
                  </a:lnTo>
                  <a:lnTo>
                    <a:pt x="278" y="54"/>
                  </a:lnTo>
                  <a:lnTo>
                    <a:pt x="277" y="55"/>
                  </a:lnTo>
                  <a:lnTo>
                    <a:pt x="277" y="56"/>
                  </a:lnTo>
                  <a:lnTo>
                    <a:pt x="277" y="57"/>
                  </a:lnTo>
                  <a:lnTo>
                    <a:pt x="278" y="57"/>
                  </a:lnTo>
                  <a:lnTo>
                    <a:pt x="279" y="57"/>
                  </a:lnTo>
                  <a:lnTo>
                    <a:pt x="279" y="58"/>
                  </a:lnTo>
                  <a:lnTo>
                    <a:pt x="279" y="59"/>
                  </a:lnTo>
                  <a:lnTo>
                    <a:pt x="280" y="60"/>
                  </a:lnTo>
                  <a:lnTo>
                    <a:pt x="281" y="60"/>
                  </a:lnTo>
                  <a:lnTo>
                    <a:pt x="281" y="61"/>
                  </a:lnTo>
                  <a:lnTo>
                    <a:pt x="282" y="61"/>
                  </a:lnTo>
                  <a:lnTo>
                    <a:pt x="282" y="62"/>
                  </a:lnTo>
                  <a:lnTo>
                    <a:pt x="281" y="62"/>
                  </a:lnTo>
                  <a:lnTo>
                    <a:pt x="281" y="63"/>
                  </a:lnTo>
                  <a:lnTo>
                    <a:pt x="281" y="64"/>
                  </a:lnTo>
                  <a:lnTo>
                    <a:pt x="281" y="65"/>
                  </a:lnTo>
                  <a:lnTo>
                    <a:pt x="281" y="66"/>
                  </a:lnTo>
                  <a:lnTo>
                    <a:pt x="282" y="66"/>
                  </a:lnTo>
                  <a:lnTo>
                    <a:pt x="282" y="67"/>
                  </a:lnTo>
                  <a:lnTo>
                    <a:pt x="283" y="67"/>
                  </a:lnTo>
                  <a:lnTo>
                    <a:pt x="283" y="68"/>
                  </a:lnTo>
                  <a:lnTo>
                    <a:pt x="284" y="68"/>
                  </a:lnTo>
                  <a:lnTo>
                    <a:pt x="284" y="69"/>
                  </a:lnTo>
                  <a:lnTo>
                    <a:pt x="285" y="69"/>
                  </a:lnTo>
                  <a:lnTo>
                    <a:pt x="285" y="70"/>
                  </a:lnTo>
                  <a:lnTo>
                    <a:pt x="285" y="72"/>
                  </a:lnTo>
                  <a:lnTo>
                    <a:pt x="284" y="74"/>
                  </a:lnTo>
                  <a:lnTo>
                    <a:pt x="284" y="75"/>
                  </a:lnTo>
                  <a:lnTo>
                    <a:pt x="284" y="76"/>
                  </a:lnTo>
                  <a:lnTo>
                    <a:pt x="284" y="77"/>
                  </a:lnTo>
                  <a:lnTo>
                    <a:pt x="285" y="77"/>
                  </a:lnTo>
                  <a:lnTo>
                    <a:pt x="285" y="78"/>
                  </a:lnTo>
                  <a:lnTo>
                    <a:pt x="286" y="79"/>
                  </a:lnTo>
                  <a:lnTo>
                    <a:pt x="287" y="80"/>
                  </a:lnTo>
                  <a:lnTo>
                    <a:pt x="289" y="82"/>
                  </a:lnTo>
                  <a:lnTo>
                    <a:pt x="289" y="83"/>
                  </a:lnTo>
                  <a:lnTo>
                    <a:pt x="289" y="84"/>
                  </a:lnTo>
                  <a:lnTo>
                    <a:pt x="290" y="85"/>
                  </a:lnTo>
                  <a:lnTo>
                    <a:pt x="291" y="86"/>
                  </a:lnTo>
                  <a:lnTo>
                    <a:pt x="291" y="87"/>
                  </a:lnTo>
                  <a:lnTo>
                    <a:pt x="292" y="87"/>
                  </a:lnTo>
                  <a:lnTo>
                    <a:pt x="292" y="88"/>
                  </a:lnTo>
                  <a:lnTo>
                    <a:pt x="294" y="88"/>
                  </a:lnTo>
                  <a:lnTo>
                    <a:pt x="294" y="89"/>
                  </a:lnTo>
                  <a:lnTo>
                    <a:pt x="294" y="90"/>
                  </a:lnTo>
                  <a:lnTo>
                    <a:pt x="294" y="91"/>
                  </a:lnTo>
                  <a:lnTo>
                    <a:pt x="294" y="92"/>
                  </a:lnTo>
                  <a:lnTo>
                    <a:pt x="294" y="93"/>
                  </a:lnTo>
                  <a:lnTo>
                    <a:pt x="294" y="97"/>
                  </a:lnTo>
                  <a:lnTo>
                    <a:pt x="295" y="98"/>
                  </a:lnTo>
                  <a:lnTo>
                    <a:pt x="295" y="99"/>
                  </a:lnTo>
                  <a:lnTo>
                    <a:pt x="295" y="100"/>
                  </a:lnTo>
                  <a:lnTo>
                    <a:pt x="296" y="101"/>
                  </a:lnTo>
                  <a:lnTo>
                    <a:pt x="297" y="102"/>
                  </a:lnTo>
                  <a:lnTo>
                    <a:pt x="297" y="103"/>
                  </a:lnTo>
                  <a:lnTo>
                    <a:pt x="297" y="104"/>
                  </a:lnTo>
                  <a:lnTo>
                    <a:pt x="298" y="104"/>
                  </a:lnTo>
                  <a:lnTo>
                    <a:pt x="298" y="105"/>
                  </a:lnTo>
                  <a:lnTo>
                    <a:pt x="298" y="106"/>
                  </a:lnTo>
                  <a:lnTo>
                    <a:pt x="299" y="106"/>
                  </a:lnTo>
                  <a:lnTo>
                    <a:pt x="299" y="107"/>
                  </a:lnTo>
                  <a:lnTo>
                    <a:pt x="300" y="107"/>
                  </a:lnTo>
                  <a:lnTo>
                    <a:pt x="300" y="108"/>
                  </a:lnTo>
                  <a:lnTo>
                    <a:pt x="301" y="108"/>
                  </a:lnTo>
                  <a:lnTo>
                    <a:pt x="302" y="108"/>
                  </a:lnTo>
                  <a:lnTo>
                    <a:pt x="303" y="108"/>
                  </a:lnTo>
                  <a:lnTo>
                    <a:pt x="304" y="108"/>
                  </a:lnTo>
                  <a:lnTo>
                    <a:pt x="305" y="109"/>
                  </a:lnTo>
                  <a:lnTo>
                    <a:pt x="305" y="110"/>
                  </a:lnTo>
                  <a:lnTo>
                    <a:pt x="306" y="111"/>
                  </a:lnTo>
                  <a:lnTo>
                    <a:pt x="306" y="112"/>
                  </a:lnTo>
                  <a:lnTo>
                    <a:pt x="307" y="113"/>
                  </a:lnTo>
                  <a:lnTo>
                    <a:pt x="308" y="114"/>
                  </a:lnTo>
                  <a:lnTo>
                    <a:pt x="308" y="115"/>
                  </a:lnTo>
                  <a:lnTo>
                    <a:pt x="308" y="116"/>
                  </a:lnTo>
                  <a:lnTo>
                    <a:pt x="308" y="118"/>
                  </a:lnTo>
                  <a:lnTo>
                    <a:pt x="308" y="119"/>
                  </a:lnTo>
                  <a:lnTo>
                    <a:pt x="308" y="120"/>
                  </a:lnTo>
                  <a:lnTo>
                    <a:pt x="309" y="122"/>
                  </a:lnTo>
                  <a:lnTo>
                    <a:pt x="309" y="123"/>
                  </a:lnTo>
                  <a:lnTo>
                    <a:pt x="310" y="124"/>
                  </a:lnTo>
                  <a:lnTo>
                    <a:pt x="311" y="125"/>
                  </a:lnTo>
                  <a:lnTo>
                    <a:pt x="312" y="126"/>
                  </a:lnTo>
                  <a:lnTo>
                    <a:pt x="313" y="127"/>
                  </a:lnTo>
                  <a:lnTo>
                    <a:pt x="314" y="127"/>
                  </a:lnTo>
                  <a:lnTo>
                    <a:pt x="314" y="128"/>
                  </a:lnTo>
                  <a:lnTo>
                    <a:pt x="315" y="129"/>
                  </a:lnTo>
                  <a:lnTo>
                    <a:pt x="315" y="130"/>
                  </a:lnTo>
                  <a:lnTo>
                    <a:pt x="316" y="131"/>
                  </a:lnTo>
                  <a:lnTo>
                    <a:pt x="315" y="132"/>
                  </a:lnTo>
                  <a:lnTo>
                    <a:pt x="315" y="133"/>
                  </a:lnTo>
                  <a:lnTo>
                    <a:pt x="315" y="134"/>
                  </a:lnTo>
                  <a:lnTo>
                    <a:pt x="315" y="135"/>
                  </a:lnTo>
                  <a:lnTo>
                    <a:pt x="317" y="137"/>
                  </a:lnTo>
                  <a:lnTo>
                    <a:pt x="319" y="139"/>
                  </a:lnTo>
                  <a:lnTo>
                    <a:pt x="322" y="140"/>
                  </a:lnTo>
                  <a:lnTo>
                    <a:pt x="323" y="140"/>
                  </a:lnTo>
                  <a:lnTo>
                    <a:pt x="324" y="141"/>
                  </a:lnTo>
                  <a:lnTo>
                    <a:pt x="325" y="142"/>
                  </a:lnTo>
                  <a:lnTo>
                    <a:pt x="325" y="143"/>
                  </a:lnTo>
                  <a:lnTo>
                    <a:pt x="325" y="144"/>
                  </a:lnTo>
                  <a:lnTo>
                    <a:pt x="326" y="147"/>
                  </a:lnTo>
                  <a:lnTo>
                    <a:pt x="327" y="148"/>
                  </a:lnTo>
                  <a:lnTo>
                    <a:pt x="327" y="149"/>
                  </a:lnTo>
                  <a:lnTo>
                    <a:pt x="328" y="149"/>
                  </a:lnTo>
                  <a:lnTo>
                    <a:pt x="329" y="150"/>
                  </a:lnTo>
                  <a:lnTo>
                    <a:pt x="330" y="150"/>
                  </a:lnTo>
                  <a:lnTo>
                    <a:pt x="330" y="151"/>
                  </a:lnTo>
                  <a:lnTo>
                    <a:pt x="331" y="151"/>
                  </a:lnTo>
                  <a:lnTo>
                    <a:pt x="331" y="152"/>
                  </a:lnTo>
                  <a:lnTo>
                    <a:pt x="331" y="153"/>
                  </a:lnTo>
                  <a:lnTo>
                    <a:pt x="330" y="154"/>
                  </a:lnTo>
                  <a:lnTo>
                    <a:pt x="330" y="155"/>
                  </a:lnTo>
                  <a:lnTo>
                    <a:pt x="330" y="156"/>
                  </a:lnTo>
                  <a:lnTo>
                    <a:pt x="330" y="157"/>
                  </a:lnTo>
                  <a:lnTo>
                    <a:pt x="330" y="158"/>
                  </a:lnTo>
                  <a:lnTo>
                    <a:pt x="331" y="158"/>
                  </a:lnTo>
                  <a:lnTo>
                    <a:pt x="332" y="159"/>
                  </a:lnTo>
                  <a:lnTo>
                    <a:pt x="332" y="160"/>
                  </a:lnTo>
                  <a:lnTo>
                    <a:pt x="333" y="160"/>
                  </a:lnTo>
                  <a:lnTo>
                    <a:pt x="333" y="161"/>
                  </a:lnTo>
                  <a:lnTo>
                    <a:pt x="335" y="162"/>
                  </a:lnTo>
                  <a:lnTo>
                    <a:pt x="336" y="162"/>
                  </a:lnTo>
                  <a:lnTo>
                    <a:pt x="337" y="163"/>
                  </a:lnTo>
                  <a:lnTo>
                    <a:pt x="338" y="163"/>
                  </a:lnTo>
                  <a:lnTo>
                    <a:pt x="339" y="164"/>
                  </a:lnTo>
                  <a:lnTo>
                    <a:pt x="340" y="164"/>
                  </a:lnTo>
                  <a:lnTo>
                    <a:pt x="341" y="164"/>
                  </a:lnTo>
                  <a:lnTo>
                    <a:pt x="342" y="164"/>
                  </a:lnTo>
                  <a:lnTo>
                    <a:pt x="342" y="163"/>
                  </a:lnTo>
                  <a:lnTo>
                    <a:pt x="344" y="163"/>
                  </a:lnTo>
                  <a:lnTo>
                    <a:pt x="346" y="163"/>
                  </a:lnTo>
                  <a:lnTo>
                    <a:pt x="347" y="163"/>
                  </a:lnTo>
                  <a:lnTo>
                    <a:pt x="348" y="164"/>
                  </a:lnTo>
                  <a:lnTo>
                    <a:pt x="349" y="164"/>
                  </a:lnTo>
                  <a:lnTo>
                    <a:pt x="350" y="165"/>
                  </a:lnTo>
                  <a:lnTo>
                    <a:pt x="351" y="165"/>
                  </a:lnTo>
                  <a:lnTo>
                    <a:pt x="354" y="166"/>
                  </a:lnTo>
                  <a:lnTo>
                    <a:pt x="355" y="166"/>
                  </a:lnTo>
                  <a:lnTo>
                    <a:pt x="356" y="166"/>
                  </a:lnTo>
                  <a:lnTo>
                    <a:pt x="356" y="165"/>
                  </a:lnTo>
                  <a:lnTo>
                    <a:pt x="357" y="165"/>
                  </a:lnTo>
                  <a:lnTo>
                    <a:pt x="357" y="164"/>
                  </a:lnTo>
                  <a:lnTo>
                    <a:pt x="358" y="164"/>
                  </a:lnTo>
                  <a:lnTo>
                    <a:pt x="359" y="164"/>
                  </a:lnTo>
                  <a:lnTo>
                    <a:pt x="360" y="165"/>
                  </a:lnTo>
                  <a:lnTo>
                    <a:pt x="361" y="165"/>
                  </a:lnTo>
                  <a:lnTo>
                    <a:pt x="362" y="167"/>
                  </a:lnTo>
                  <a:lnTo>
                    <a:pt x="362" y="168"/>
                  </a:lnTo>
                  <a:lnTo>
                    <a:pt x="363" y="169"/>
                  </a:lnTo>
                  <a:lnTo>
                    <a:pt x="364" y="172"/>
                  </a:lnTo>
                  <a:lnTo>
                    <a:pt x="364" y="173"/>
                  </a:lnTo>
                  <a:lnTo>
                    <a:pt x="364" y="174"/>
                  </a:lnTo>
                  <a:lnTo>
                    <a:pt x="365" y="174"/>
                  </a:lnTo>
                  <a:lnTo>
                    <a:pt x="365" y="175"/>
                  </a:lnTo>
                  <a:lnTo>
                    <a:pt x="364" y="176"/>
                  </a:lnTo>
                  <a:lnTo>
                    <a:pt x="364" y="177"/>
                  </a:lnTo>
                  <a:lnTo>
                    <a:pt x="363" y="177"/>
                  </a:lnTo>
                  <a:lnTo>
                    <a:pt x="363" y="178"/>
                  </a:lnTo>
                  <a:lnTo>
                    <a:pt x="363" y="179"/>
                  </a:lnTo>
                  <a:lnTo>
                    <a:pt x="363" y="180"/>
                  </a:lnTo>
                  <a:lnTo>
                    <a:pt x="363" y="181"/>
                  </a:lnTo>
                  <a:lnTo>
                    <a:pt x="364" y="182"/>
                  </a:lnTo>
                  <a:lnTo>
                    <a:pt x="365" y="183"/>
                  </a:lnTo>
                  <a:lnTo>
                    <a:pt x="366" y="183"/>
                  </a:lnTo>
                  <a:lnTo>
                    <a:pt x="367" y="183"/>
                  </a:lnTo>
                  <a:lnTo>
                    <a:pt x="369" y="183"/>
                  </a:lnTo>
                  <a:lnTo>
                    <a:pt x="370" y="184"/>
                  </a:lnTo>
                  <a:lnTo>
                    <a:pt x="370" y="185"/>
                  </a:lnTo>
                  <a:lnTo>
                    <a:pt x="370" y="186"/>
                  </a:lnTo>
                  <a:lnTo>
                    <a:pt x="371" y="186"/>
                  </a:lnTo>
                  <a:lnTo>
                    <a:pt x="372" y="187"/>
                  </a:lnTo>
                  <a:lnTo>
                    <a:pt x="374" y="187"/>
                  </a:lnTo>
                  <a:lnTo>
                    <a:pt x="375" y="187"/>
                  </a:lnTo>
                  <a:lnTo>
                    <a:pt x="375" y="188"/>
                  </a:lnTo>
                  <a:lnTo>
                    <a:pt x="376" y="189"/>
                  </a:lnTo>
                  <a:lnTo>
                    <a:pt x="377" y="189"/>
                  </a:lnTo>
                  <a:lnTo>
                    <a:pt x="377" y="190"/>
                  </a:lnTo>
                  <a:lnTo>
                    <a:pt x="378" y="190"/>
                  </a:lnTo>
                  <a:lnTo>
                    <a:pt x="379" y="191"/>
                  </a:lnTo>
                  <a:lnTo>
                    <a:pt x="379" y="192"/>
                  </a:lnTo>
                  <a:lnTo>
                    <a:pt x="379" y="193"/>
                  </a:lnTo>
                  <a:lnTo>
                    <a:pt x="379" y="195"/>
                  </a:lnTo>
                  <a:lnTo>
                    <a:pt x="380" y="197"/>
                  </a:lnTo>
                  <a:lnTo>
                    <a:pt x="380" y="198"/>
                  </a:lnTo>
                  <a:lnTo>
                    <a:pt x="380" y="199"/>
                  </a:lnTo>
                  <a:lnTo>
                    <a:pt x="381" y="199"/>
                  </a:lnTo>
                  <a:lnTo>
                    <a:pt x="381" y="200"/>
                  </a:lnTo>
                  <a:lnTo>
                    <a:pt x="381" y="201"/>
                  </a:lnTo>
                  <a:lnTo>
                    <a:pt x="382" y="201"/>
                  </a:lnTo>
                  <a:lnTo>
                    <a:pt x="382" y="202"/>
                  </a:lnTo>
                  <a:lnTo>
                    <a:pt x="382" y="203"/>
                  </a:lnTo>
                  <a:lnTo>
                    <a:pt x="383" y="204"/>
                  </a:lnTo>
                  <a:lnTo>
                    <a:pt x="385" y="205"/>
                  </a:lnTo>
                  <a:lnTo>
                    <a:pt x="388" y="206"/>
                  </a:lnTo>
                  <a:lnTo>
                    <a:pt x="388" y="208"/>
                  </a:lnTo>
                  <a:lnTo>
                    <a:pt x="388" y="209"/>
                  </a:lnTo>
                  <a:lnTo>
                    <a:pt x="388" y="210"/>
                  </a:lnTo>
                  <a:lnTo>
                    <a:pt x="389" y="211"/>
                  </a:lnTo>
                  <a:lnTo>
                    <a:pt x="390" y="212"/>
                  </a:lnTo>
                  <a:lnTo>
                    <a:pt x="390" y="213"/>
                  </a:lnTo>
                  <a:lnTo>
                    <a:pt x="390" y="214"/>
                  </a:lnTo>
                  <a:lnTo>
                    <a:pt x="390" y="215"/>
                  </a:lnTo>
                  <a:lnTo>
                    <a:pt x="390" y="216"/>
                  </a:lnTo>
                  <a:lnTo>
                    <a:pt x="391" y="217"/>
                  </a:lnTo>
                  <a:lnTo>
                    <a:pt x="392" y="218"/>
                  </a:lnTo>
                  <a:lnTo>
                    <a:pt x="394" y="219"/>
                  </a:lnTo>
                  <a:lnTo>
                    <a:pt x="395" y="219"/>
                  </a:lnTo>
                  <a:lnTo>
                    <a:pt x="396" y="219"/>
                  </a:lnTo>
                  <a:lnTo>
                    <a:pt x="397" y="219"/>
                  </a:lnTo>
                  <a:lnTo>
                    <a:pt x="399" y="220"/>
                  </a:lnTo>
                  <a:lnTo>
                    <a:pt x="400" y="222"/>
                  </a:lnTo>
                  <a:lnTo>
                    <a:pt x="401" y="222"/>
                  </a:lnTo>
                  <a:lnTo>
                    <a:pt x="401" y="223"/>
                  </a:lnTo>
                  <a:lnTo>
                    <a:pt x="403" y="224"/>
                  </a:lnTo>
                  <a:lnTo>
                    <a:pt x="404" y="225"/>
                  </a:lnTo>
                  <a:lnTo>
                    <a:pt x="406" y="225"/>
                  </a:lnTo>
                  <a:lnTo>
                    <a:pt x="407" y="225"/>
                  </a:lnTo>
                  <a:lnTo>
                    <a:pt x="409" y="226"/>
                  </a:lnTo>
                  <a:lnTo>
                    <a:pt x="411" y="226"/>
                  </a:lnTo>
                  <a:lnTo>
                    <a:pt x="414" y="226"/>
                  </a:lnTo>
                  <a:lnTo>
                    <a:pt x="415" y="227"/>
                  </a:lnTo>
                  <a:lnTo>
                    <a:pt x="417" y="227"/>
                  </a:lnTo>
                  <a:lnTo>
                    <a:pt x="420" y="227"/>
                  </a:lnTo>
                  <a:lnTo>
                    <a:pt x="421" y="227"/>
                  </a:lnTo>
                  <a:lnTo>
                    <a:pt x="422" y="228"/>
                  </a:lnTo>
                  <a:lnTo>
                    <a:pt x="423" y="228"/>
                  </a:lnTo>
                  <a:lnTo>
                    <a:pt x="424" y="228"/>
                  </a:lnTo>
                  <a:lnTo>
                    <a:pt x="424" y="229"/>
                  </a:lnTo>
                  <a:lnTo>
                    <a:pt x="426" y="229"/>
                  </a:lnTo>
                  <a:lnTo>
                    <a:pt x="428" y="230"/>
                  </a:lnTo>
                  <a:lnTo>
                    <a:pt x="429" y="231"/>
                  </a:lnTo>
                  <a:lnTo>
                    <a:pt x="430" y="231"/>
                  </a:lnTo>
                  <a:lnTo>
                    <a:pt x="430" y="232"/>
                  </a:lnTo>
                  <a:lnTo>
                    <a:pt x="431" y="232"/>
                  </a:lnTo>
                  <a:lnTo>
                    <a:pt x="432" y="232"/>
                  </a:lnTo>
                  <a:lnTo>
                    <a:pt x="432" y="233"/>
                  </a:lnTo>
                  <a:lnTo>
                    <a:pt x="433" y="233"/>
                  </a:lnTo>
                  <a:lnTo>
                    <a:pt x="434" y="233"/>
                  </a:lnTo>
                  <a:lnTo>
                    <a:pt x="435" y="234"/>
                  </a:lnTo>
                  <a:lnTo>
                    <a:pt x="436" y="235"/>
                  </a:lnTo>
                  <a:lnTo>
                    <a:pt x="437" y="235"/>
                  </a:lnTo>
                  <a:lnTo>
                    <a:pt x="438" y="235"/>
                  </a:lnTo>
                  <a:lnTo>
                    <a:pt x="438" y="236"/>
                  </a:lnTo>
                  <a:lnTo>
                    <a:pt x="439" y="236"/>
                  </a:lnTo>
                  <a:lnTo>
                    <a:pt x="440" y="236"/>
                  </a:lnTo>
                  <a:lnTo>
                    <a:pt x="440" y="237"/>
                  </a:lnTo>
                  <a:lnTo>
                    <a:pt x="441" y="237"/>
                  </a:lnTo>
                  <a:lnTo>
                    <a:pt x="442" y="237"/>
                  </a:lnTo>
                  <a:lnTo>
                    <a:pt x="442" y="238"/>
                  </a:lnTo>
                  <a:lnTo>
                    <a:pt x="442" y="239"/>
                  </a:lnTo>
                  <a:lnTo>
                    <a:pt x="444" y="239"/>
                  </a:lnTo>
                  <a:lnTo>
                    <a:pt x="445" y="239"/>
                  </a:lnTo>
                  <a:lnTo>
                    <a:pt x="445" y="240"/>
                  </a:lnTo>
                  <a:lnTo>
                    <a:pt x="446" y="240"/>
                  </a:lnTo>
                  <a:lnTo>
                    <a:pt x="447" y="240"/>
                  </a:lnTo>
                  <a:lnTo>
                    <a:pt x="448" y="240"/>
                  </a:lnTo>
                  <a:lnTo>
                    <a:pt x="449" y="240"/>
                  </a:lnTo>
                  <a:lnTo>
                    <a:pt x="449" y="241"/>
                  </a:lnTo>
                  <a:lnTo>
                    <a:pt x="450" y="241"/>
                  </a:lnTo>
                  <a:lnTo>
                    <a:pt x="450" y="242"/>
                  </a:lnTo>
                  <a:lnTo>
                    <a:pt x="451" y="242"/>
                  </a:lnTo>
                  <a:lnTo>
                    <a:pt x="451" y="243"/>
                  </a:lnTo>
                  <a:lnTo>
                    <a:pt x="452" y="243"/>
                  </a:lnTo>
                  <a:lnTo>
                    <a:pt x="452" y="244"/>
                  </a:lnTo>
                  <a:lnTo>
                    <a:pt x="453" y="244"/>
                  </a:lnTo>
                  <a:lnTo>
                    <a:pt x="453" y="245"/>
                  </a:lnTo>
                  <a:lnTo>
                    <a:pt x="453" y="247"/>
                  </a:lnTo>
                  <a:lnTo>
                    <a:pt x="453" y="248"/>
                  </a:lnTo>
                  <a:lnTo>
                    <a:pt x="453" y="249"/>
                  </a:lnTo>
                  <a:lnTo>
                    <a:pt x="453" y="250"/>
                  </a:lnTo>
                  <a:lnTo>
                    <a:pt x="453" y="251"/>
                  </a:lnTo>
                  <a:lnTo>
                    <a:pt x="453" y="252"/>
                  </a:lnTo>
                  <a:lnTo>
                    <a:pt x="453" y="253"/>
                  </a:lnTo>
                  <a:lnTo>
                    <a:pt x="453" y="254"/>
                  </a:lnTo>
                  <a:lnTo>
                    <a:pt x="454" y="254"/>
                  </a:lnTo>
                  <a:lnTo>
                    <a:pt x="454" y="255"/>
                  </a:lnTo>
                  <a:lnTo>
                    <a:pt x="455" y="255"/>
                  </a:lnTo>
                  <a:lnTo>
                    <a:pt x="455" y="256"/>
                  </a:lnTo>
                  <a:lnTo>
                    <a:pt x="456" y="256"/>
                  </a:lnTo>
                  <a:lnTo>
                    <a:pt x="456" y="257"/>
                  </a:lnTo>
                  <a:lnTo>
                    <a:pt x="457" y="257"/>
                  </a:lnTo>
                  <a:lnTo>
                    <a:pt x="458" y="258"/>
                  </a:lnTo>
                  <a:lnTo>
                    <a:pt x="459" y="259"/>
                  </a:lnTo>
                  <a:lnTo>
                    <a:pt x="460" y="259"/>
                  </a:lnTo>
                  <a:lnTo>
                    <a:pt x="460" y="260"/>
                  </a:lnTo>
                  <a:lnTo>
                    <a:pt x="460" y="261"/>
                  </a:lnTo>
                  <a:lnTo>
                    <a:pt x="460" y="262"/>
                  </a:lnTo>
                  <a:lnTo>
                    <a:pt x="460" y="263"/>
                  </a:lnTo>
                  <a:lnTo>
                    <a:pt x="460" y="264"/>
                  </a:lnTo>
                  <a:lnTo>
                    <a:pt x="460" y="265"/>
                  </a:lnTo>
                  <a:lnTo>
                    <a:pt x="461" y="265"/>
                  </a:lnTo>
                  <a:lnTo>
                    <a:pt x="461" y="266"/>
                  </a:lnTo>
                  <a:lnTo>
                    <a:pt x="462" y="267"/>
                  </a:lnTo>
                  <a:lnTo>
                    <a:pt x="463" y="267"/>
                  </a:lnTo>
                  <a:lnTo>
                    <a:pt x="464" y="267"/>
                  </a:lnTo>
                  <a:lnTo>
                    <a:pt x="465" y="267"/>
                  </a:lnTo>
                  <a:lnTo>
                    <a:pt x="466" y="268"/>
                  </a:lnTo>
                  <a:lnTo>
                    <a:pt x="467" y="268"/>
                  </a:lnTo>
                  <a:lnTo>
                    <a:pt x="469" y="268"/>
                  </a:lnTo>
                  <a:lnTo>
                    <a:pt x="469" y="269"/>
                  </a:lnTo>
                  <a:lnTo>
                    <a:pt x="470" y="269"/>
                  </a:lnTo>
                  <a:lnTo>
                    <a:pt x="471" y="270"/>
                  </a:lnTo>
                  <a:lnTo>
                    <a:pt x="472" y="270"/>
                  </a:lnTo>
                  <a:lnTo>
                    <a:pt x="472" y="272"/>
                  </a:lnTo>
                  <a:lnTo>
                    <a:pt x="473" y="273"/>
                  </a:lnTo>
                  <a:lnTo>
                    <a:pt x="473" y="274"/>
                  </a:lnTo>
                  <a:lnTo>
                    <a:pt x="473" y="275"/>
                  </a:lnTo>
                  <a:lnTo>
                    <a:pt x="474" y="275"/>
                  </a:lnTo>
                  <a:lnTo>
                    <a:pt x="475" y="275"/>
                  </a:lnTo>
                  <a:lnTo>
                    <a:pt x="476" y="275"/>
                  </a:lnTo>
                  <a:lnTo>
                    <a:pt x="477" y="276"/>
                  </a:lnTo>
                  <a:lnTo>
                    <a:pt x="478" y="276"/>
                  </a:lnTo>
                  <a:lnTo>
                    <a:pt x="479" y="277"/>
                  </a:lnTo>
                  <a:lnTo>
                    <a:pt x="480" y="277"/>
                  </a:lnTo>
                  <a:lnTo>
                    <a:pt x="481" y="278"/>
                  </a:lnTo>
                  <a:lnTo>
                    <a:pt x="482" y="278"/>
                  </a:lnTo>
                  <a:lnTo>
                    <a:pt x="483" y="279"/>
                  </a:lnTo>
                  <a:lnTo>
                    <a:pt x="484" y="279"/>
                  </a:lnTo>
                  <a:lnTo>
                    <a:pt x="485" y="280"/>
                  </a:lnTo>
                  <a:lnTo>
                    <a:pt x="485" y="281"/>
                  </a:lnTo>
                  <a:lnTo>
                    <a:pt x="485" y="282"/>
                  </a:lnTo>
                  <a:lnTo>
                    <a:pt x="485" y="283"/>
                  </a:lnTo>
                  <a:lnTo>
                    <a:pt x="485" y="284"/>
                  </a:lnTo>
                  <a:lnTo>
                    <a:pt x="485" y="285"/>
                  </a:lnTo>
                  <a:lnTo>
                    <a:pt x="486" y="285"/>
                  </a:lnTo>
                  <a:lnTo>
                    <a:pt x="487" y="285"/>
                  </a:lnTo>
                  <a:lnTo>
                    <a:pt x="488" y="285"/>
                  </a:lnTo>
                  <a:lnTo>
                    <a:pt x="489" y="285"/>
                  </a:lnTo>
                  <a:lnTo>
                    <a:pt x="489" y="286"/>
                  </a:lnTo>
                  <a:lnTo>
                    <a:pt x="490" y="286"/>
                  </a:lnTo>
                  <a:lnTo>
                    <a:pt x="490" y="287"/>
                  </a:lnTo>
                  <a:lnTo>
                    <a:pt x="491" y="287"/>
                  </a:lnTo>
                  <a:lnTo>
                    <a:pt x="491" y="288"/>
                  </a:lnTo>
                  <a:lnTo>
                    <a:pt x="492" y="288"/>
                  </a:lnTo>
                  <a:lnTo>
                    <a:pt x="494" y="289"/>
                  </a:lnTo>
                  <a:lnTo>
                    <a:pt x="495" y="289"/>
                  </a:lnTo>
                  <a:lnTo>
                    <a:pt x="495" y="290"/>
                  </a:lnTo>
                  <a:lnTo>
                    <a:pt x="496" y="290"/>
                  </a:lnTo>
                  <a:lnTo>
                    <a:pt x="496" y="291"/>
                  </a:lnTo>
                  <a:lnTo>
                    <a:pt x="496" y="292"/>
                  </a:lnTo>
                  <a:lnTo>
                    <a:pt x="496" y="293"/>
                  </a:lnTo>
                  <a:lnTo>
                    <a:pt x="497" y="293"/>
                  </a:lnTo>
                  <a:lnTo>
                    <a:pt x="497" y="294"/>
                  </a:lnTo>
                  <a:lnTo>
                    <a:pt x="497" y="295"/>
                  </a:lnTo>
                  <a:lnTo>
                    <a:pt x="497" y="297"/>
                  </a:lnTo>
                  <a:lnTo>
                    <a:pt x="498" y="297"/>
                  </a:lnTo>
                  <a:lnTo>
                    <a:pt x="498" y="298"/>
                  </a:lnTo>
                  <a:lnTo>
                    <a:pt x="498" y="299"/>
                  </a:lnTo>
                  <a:lnTo>
                    <a:pt x="499" y="299"/>
                  </a:lnTo>
                  <a:lnTo>
                    <a:pt x="499" y="300"/>
                  </a:lnTo>
                  <a:lnTo>
                    <a:pt x="500" y="300"/>
                  </a:lnTo>
                  <a:lnTo>
                    <a:pt x="500" y="301"/>
                  </a:lnTo>
                  <a:lnTo>
                    <a:pt x="500" y="302"/>
                  </a:lnTo>
                  <a:lnTo>
                    <a:pt x="501" y="302"/>
                  </a:lnTo>
                  <a:lnTo>
                    <a:pt x="501" y="303"/>
                  </a:lnTo>
                  <a:lnTo>
                    <a:pt x="501" y="304"/>
                  </a:lnTo>
                  <a:lnTo>
                    <a:pt x="501" y="305"/>
                  </a:lnTo>
                  <a:lnTo>
                    <a:pt x="502" y="305"/>
                  </a:lnTo>
                  <a:lnTo>
                    <a:pt x="502" y="306"/>
                  </a:lnTo>
                  <a:lnTo>
                    <a:pt x="502" y="307"/>
                  </a:lnTo>
                  <a:lnTo>
                    <a:pt x="503" y="307"/>
                  </a:lnTo>
                  <a:lnTo>
                    <a:pt x="503" y="308"/>
                  </a:lnTo>
                  <a:lnTo>
                    <a:pt x="503" y="309"/>
                  </a:lnTo>
                  <a:lnTo>
                    <a:pt x="503" y="310"/>
                  </a:lnTo>
                  <a:lnTo>
                    <a:pt x="503" y="311"/>
                  </a:lnTo>
                  <a:lnTo>
                    <a:pt x="504" y="312"/>
                  </a:lnTo>
                  <a:lnTo>
                    <a:pt x="504" y="313"/>
                  </a:lnTo>
                  <a:lnTo>
                    <a:pt x="504" y="314"/>
                  </a:lnTo>
                  <a:lnTo>
                    <a:pt x="505" y="314"/>
                  </a:lnTo>
                  <a:lnTo>
                    <a:pt x="505" y="315"/>
                  </a:lnTo>
                  <a:lnTo>
                    <a:pt x="505" y="316"/>
                  </a:lnTo>
                  <a:lnTo>
                    <a:pt x="504" y="316"/>
                  </a:lnTo>
                  <a:lnTo>
                    <a:pt x="504" y="317"/>
                  </a:lnTo>
                  <a:lnTo>
                    <a:pt x="504" y="318"/>
                  </a:lnTo>
                  <a:lnTo>
                    <a:pt x="505" y="318"/>
                  </a:lnTo>
                  <a:lnTo>
                    <a:pt x="505" y="319"/>
                  </a:lnTo>
                  <a:lnTo>
                    <a:pt x="506" y="319"/>
                  </a:lnTo>
                  <a:lnTo>
                    <a:pt x="506" y="320"/>
                  </a:lnTo>
                  <a:lnTo>
                    <a:pt x="506" y="322"/>
                  </a:lnTo>
                  <a:lnTo>
                    <a:pt x="507" y="322"/>
                  </a:lnTo>
                  <a:lnTo>
                    <a:pt x="507" y="323"/>
                  </a:lnTo>
                  <a:lnTo>
                    <a:pt x="507" y="324"/>
                  </a:lnTo>
                  <a:lnTo>
                    <a:pt x="506" y="324"/>
                  </a:lnTo>
                  <a:lnTo>
                    <a:pt x="507" y="324"/>
                  </a:lnTo>
                  <a:lnTo>
                    <a:pt x="507" y="325"/>
                  </a:lnTo>
                  <a:lnTo>
                    <a:pt x="506" y="325"/>
                  </a:lnTo>
                  <a:lnTo>
                    <a:pt x="506" y="326"/>
                  </a:lnTo>
                  <a:lnTo>
                    <a:pt x="506" y="327"/>
                  </a:lnTo>
                  <a:lnTo>
                    <a:pt x="507" y="327"/>
                  </a:lnTo>
                  <a:lnTo>
                    <a:pt x="507" y="328"/>
                  </a:lnTo>
                  <a:lnTo>
                    <a:pt x="506" y="328"/>
                  </a:lnTo>
                  <a:lnTo>
                    <a:pt x="506" y="329"/>
                  </a:lnTo>
                  <a:lnTo>
                    <a:pt x="506" y="330"/>
                  </a:lnTo>
                  <a:lnTo>
                    <a:pt x="507" y="330"/>
                  </a:lnTo>
                  <a:lnTo>
                    <a:pt x="508" y="330"/>
                  </a:lnTo>
                  <a:lnTo>
                    <a:pt x="509" y="330"/>
                  </a:lnTo>
                  <a:lnTo>
                    <a:pt x="509" y="331"/>
                  </a:lnTo>
                  <a:lnTo>
                    <a:pt x="508" y="331"/>
                  </a:lnTo>
                  <a:lnTo>
                    <a:pt x="508" y="332"/>
                  </a:lnTo>
                  <a:lnTo>
                    <a:pt x="507" y="332"/>
                  </a:lnTo>
                  <a:lnTo>
                    <a:pt x="506" y="332"/>
                  </a:lnTo>
                  <a:lnTo>
                    <a:pt x="505" y="332"/>
                  </a:lnTo>
                  <a:lnTo>
                    <a:pt x="504" y="332"/>
                  </a:lnTo>
                  <a:lnTo>
                    <a:pt x="504" y="333"/>
                  </a:lnTo>
                  <a:lnTo>
                    <a:pt x="504" y="334"/>
                  </a:lnTo>
                  <a:lnTo>
                    <a:pt x="503" y="335"/>
                  </a:lnTo>
                  <a:lnTo>
                    <a:pt x="502" y="335"/>
                  </a:lnTo>
                  <a:lnTo>
                    <a:pt x="501" y="335"/>
                  </a:lnTo>
                  <a:lnTo>
                    <a:pt x="501" y="336"/>
                  </a:lnTo>
                  <a:lnTo>
                    <a:pt x="500" y="336"/>
                  </a:lnTo>
                  <a:lnTo>
                    <a:pt x="500" y="337"/>
                  </a:lnTo>
                  <a:lnTo>
                    <a:pt x="500" y="338"/>
                  </a:lnTo>
                  <a:lnTo>
                    <a:pt x="501" y="338"/>
                  </a:lnTo>
                  <a:lnTo>
                    <a:pt x="501" y="339"/>
                  </a:lnTo>
                  <a:lnTo>
                    <a:pt x="502" y="340"/>
                  </a:lnTo>
                  <a:lnTo>
                    <a:pt x="502" y="341"/>
                  </a:lnTo>
                  <a:lnTo>
                    <a:pt x="502" y="342"/>
                  </a:lnTo>
                  <a:lnTo>
                    <a:pt x="501" y="344"/>
                  </a:lnTo>
                  <a:lnTo>
                    <a:pt x="501" y="345"/>
                  </a:lnTo>
                  <a:lnTo>
                    <a:pt x="501" y="347"/>
                  </a:lnTo>
                  <a:lnTo>
                    <a:pt x="501" y="348"/>
                  </a:lnTo>
                  <a:lnTo>
                    <a:pt x="502" y="348"/>
                  </a:lnTo>
                  <a:lnTo>
                    <a:pt x="502" y="349"/>
                  </a:lnTo>
                  <a:lnTo>
                    <a:pt x="503" y="349"/>
                  </a:lnTo>
                  <a:lnTo>
                    <a:pt x="503" y="350"/>
                  </a:lnTo>
                  <a:lnTo>
                    <a:pt x="502" y="351"/>
                  </a:lnTo>
                  <a:lnTo>
                    <a:pt x="501" y="351"/>
                  </a:lnTo>
                  <a:lnTo>
                    <a:pt x="500" y="351"/>
                  </a:lnTo>
                  <a:lnTo>
                    <a:pt x="499" y="351"/>
                  </a:lnTo>
                  <a:lnTo>
                    <a:pt x="499" y="352"/>
                  </a:lnTo>
                  <a:lnTo>
                    <a:pt x="499" y="353"/>
                  </a:lnTo>
                  <a:lnTo>
                    <a:pt x="500" y="354"/>
                  </a:lnTo>
                  <a:lnTo>
                    <a:pt x="501" y="354"/>
                  </a:lnTo>
                  <a:lnTo>
                    <a:pt x="501" y="355"/>
                  </a:lnTo>
                  <a:lnTo>
                    <a:pt x="502" y="355"/>
                  </a:lnTo>
                  <a:lnTo>
                    <a:pt x="504" y="354"/>
                  </a:lnTo>
                  <a:lnTo>
                    <a:pt x="505" y="353"/>
                  </a:lnTo>
                  <a:lnTo>
                    <a:pt x="506" y="353"/>
                  </a:lnTo>
                  <a:lnTo>
                    <a:pt x="507" y="353"/>
                  </a:lnTo>
                  <a:lnTo>
                    <a:pt x="508" y="353"/>
                  </a:lnTo>
                  <a:lnTo>
                    <a:pt x="508" y="354"/>
                  </a:lnTo>
                  <a:lnTo>
                    <a:pt x="508" y="355"/>
                  </a:lnTo>
                  <a:lnTo>
                    <a:pt x="509" y="356"/>
                  </a:lnTo>
                  <a:lnTo>
                    <a:pt x="510" y="356"/>
                  </a:lnTo>
                  <a:lnTo>
                    <a:pt x="511" y="356"/>
                  </a:lnTo>
                  <a:lnTo>
                    <a:pt x="511" y="355"/>
                  </a:lnTo>
                  <a:lnTo>
                    <a:pt x="512" y="355"/>
                  </a:lnTo>
                  <a:lnTo>
                    <a:pt x="512" y="356"/>
                  </a:lnTo>
                  <a:lnTo>
                    <a:pt x="512" y="357"/>
                  </a:lnTo>
                  <a:lnTo>
                    <a:pt x="512" y="358"/>
                  </a:lnTo>
                  <a:lnTo>
                    <a:pt x="513" y="358"/>
                  </a:lnTo>
                  <a:lnTo>
                    <a:pt x="514" y="359"/>
                  </a:lnTo>
                  <a:lnTo>
                    <a:pt x="514" y="360"/>
                  </a:lnTo>
                  <a:lnTo>
                    <a:pt x="515" y="360"/>
                  </a:lnTo>
                  <a:lnTo>
                    <a:pt x="515" y="361"/>
                  </a:lnTo>
                  <a:lnTo>
                    <a:pt x="516" y="361"/>
                  </a:lnTo>
                  <a:lnTo>
                    <a:pt x="516" y="362"/>
                  </a:lnTo>
                  <a:lnTo>
                    <a:pt x="515" y="363"/>
                  </a:lnTo>
                  <a:lnTo>
                    <a:pt x="514" y="363"/>
                  </a:lnTo>
                  <a:lnTo>
                    <a:pt x="513" y="363"/>
                  </a:lnTo>
                  <a:lnTo>
                    <a:pt x="510" y="363"/>
                  </a:lnTo>
                  <a:lnTo>
                    <a:pt x="510" y="364"/>
                  </a:lnTo>
                  <a:lnTo>
                    <a:pt x="510" y="365"/>
                  </a:lnTo>
                  <a:lnTo>
                    <a:pt x="511" y="366"/>
                  </a:lnTo>
                  <a:lnTo>
                    <a:pt x="511" y="367"/>
                  </a:lnTo>
                  <a:lnTo>
                    <a:pt x="510" y="367"/>
                  </a:lnTo>
                  <a:lnTo>
                    <a:pt x="509" y="368"/>
                  </a:lnTo>
                  <a:lnTo>
                    <a:pt x="508" y="369"/>
                  </a:lnTo>
                  <a:lnTo>
                    <a:pt x="507" y="369"/>
                  </a:lnTo>
                  <a:lnTo>
                    <a:pt x="507" y="370"/>
                  </a:lnTo>
                  <a:lnTo>
                    <a:pt x="506" y="370"/>
                  </a:lnTo>
                  <a:lnTo>
                    <a:pt x="505" y="370"/>
                  </a:lnTo>
                  <a:lnTo>
                    <a:pt x="504" y="372"/>
                  </a:lnTo>
                  <a:lnTo>
                    <a:pt x="503" y="372"/>
                  </a:lnTo>
                  <a:lnTo>
                    <a:pt x="502" y="372"/>
                  </a:lnTo>
                  <a:lnTo>
                    <a:pt x="502" y="373"/>
                  </a:lnTo>
                  <a:lnTo>
                    <a:pt x="501" y="373"/>
                  </a:lnTo>
                  <a:lnTo>
                    <a:pt x="501" y="374"/>
                  </a:lnTo>
                  <a:lnTo>
                    <a:pt x="501" y="375"/>
                  </a:lnTo>
                  <a:lnTo>
                    <a:pt x="501" y="376"/>
                  </a:lnTo>
                  <a:lnTo>
                    <a:pt x="501" y="377"/>
                  </a:lnTo>
                  <a:lnTo>
                    <a:pt x="500" y="378"/>
                  </a:lnTo>
                  <a:lnTo>
                    <a:pt x="499" y="379"/>
                  </a:lnTo>
                  <a:lnTo>
                    <a:pt x="499" y="380"/>
                  </a:lnTo>
                  <a:lnTo>
                    <a:pt x="498" y="382"/>
                  </a:lnTo>
                  <a:lnTo>
                    <a:pt x="497" y="382"/>
                  </a:lnTo>
                  <a:lnTo>
                    <a:pt x="496" y="383"/>
                  </a:lnTo>
                  <a:lnTo>
                    <a:pt x="496" y="384"/>
                  </a:lnTo>
                  <a:lnTo>
                    <a:pt x="497" y="384"/>
                  </a:lnTo>
                  <a:lnTo>
                    <a:pt x="497" y="385"/>
                  </a:lnTo>
                  <a:lnTo>
                    <a:pt x="496" y="385"/>
                  </a:lnTo>
                  <a:lnTo>
                    <a:pt x="497" y="385"/>
                  </a:lnTo>
                  <a:lnTo>
                    <a:pt x="496" y="386"/>
                  </a:lnTo>
                  <a:lnTo>
                    <a:pt x="495" y="386"/>
                  </a:lnTo>
                  <a:lnTo>
                    <a:pt x="494" y="387"/>
                  </a:lnTo>
                  <a:lnTo>
                    <a:pt x="492" y="387"/>
                  </a:lnTo>
                  <a:lnTo>
                    <a:pt x="492" y="388"/>
                  </a:lnTo>
                  <a:lnTo>
                    <a:pt x="492" y="390"/>
                  </a:lnTo>
                  <a:lnTo>
                    <a:pt x="491" y="390"/>
                  </a:lnTo>
                  <a:lnTo>
                    <a:pt x="490" y="391"/>
                  </a:lnTo>
                  <a:lnTo>
                    <a:pt x="489" y="391"/>
                  </a:lnTo>
                  <a:lnTo>
                    <a:pt x="488" y="391"/>
                  </a:lnTo>
                  <a:lnTo>
                    <a:pt x="487" y="391"/>
                  </a:lnTo>
                  <a:lnTo>
                    <a:pt x="486" y="392"/>
                  </a:lnTo>
                  <a:lnTo>
                    <a:pt x="485" y="392"/>
                  </a:lnTo>
                  <a:lnTo>
                    <a:pt x="484" y="392"/>
                  </a:lnTo>
                  <a:lnTo>
                    <a:pt x="483" y="393"/>
                  </a:lnTo>
                  <a:lnTo>
                    <a:pt x="482" y="393"/>
                  </a:lnTo>
                  <a:lnTo>
                    <a:pt x="481" y="393"/>
                  </a:lnTo>
                  <a:lnTo>
                    <a:pt x="480" y="393"/>
                  </a:lnTo>
                  <a:lnTo>
                    <a:pt x="479" y="392"/>
                  </a:lnTo>
                  <a:lnTo>
                    <a:pt x="478" y="392"/>
                  </a:lnTo>
                  <a:lnTo>
                    <a:pt x="479" y="391"/>
                  </a:lnTo>
                  <a:lnTo>
                    <a:pt x="479" y="390"/>
                  </a:lnTo>
                  <a:lnTo>
                    <a:pt x="481" y="390"/>
                  </a:lnTo>
                  <a:lnTo>
                    <a:pt x="481" y="389"/>
                  </a:lnTo>
                  <a:lnTo>
                    <a:pt x="482" y="389"/>
                  </a:lnTo>
                  <a:lnTo>
                    <a:pt x="484" y="388"/>
                  </a:lnTo>
                  <a:lnTo>
                    <a:pt x="484" y="387"/>
                  </a:lnTo>
                  <a:lnTo>
                    <a:pt x="485" y="386"/>
                  </a:lnTo>
                  <a:lnTo>
                    <a:pt x="485" y="384"/>
                  </a:lnTo>
                  <a:lnTo>
                    <a:pt x="484" y="384"/>
                  </a:lnTo>
                  <a:lnTo>
                    <a:pt x="483" y="385"/>
                  </a:lnTo>
                  <a:lnTo>
                    <a:pt x="483" y="387"/>
                  </a:lnTo>
                  <a:lnTo>
                    <a:pt x="482" y="387"/>
                  </a:lnTo>
                  <a:lnTo>
                    <a:pt x="481" y="388"/>
                  </a:lnTo>
                  <a:lnTo>
                    <a:pt x="478" y="388"/>
                  </a:lnTo>
                  <a:lnTo>
                    <a:pt x="477" y="387"/>
                  </a:lnTo>
                  <a:lnTo>
                    <a:pt x="477" y="388"/>
                  </a:lnTo>
                  <a:lnTo>
                    <a:pt x="475" y="388"/>
                  </a:lnTo>
                  <a:lnTo>
                    <a:pt x="474" y="390"/>
                  </a:lnTo>
                  <a:lnTo>
                    <a:pt x="473" y="390"/>
                  </a:lnTo>
                  <a:lnTo>
                    <a:pt x="473" y="391"/>
                  </a:lnTo>
                  <a:lnTo>
                    <a:pt x="473" y="392"/>
                  </a:lnTo>
                  <a:lnTo>
                    <a:pt x="474" y="393"/>
                  </a:lnTo>
                  <a:lnTo>
                    <a:pt x="475" y="394"/>
                  </a:lnTo>
                  <a:lnTo>
                    <a:pt x="475" y="396"/>
                  </a:lnTo>
                  <a:lnTo>
                    <a:pt x="474" y="396"/>
                  </a:lnTo>
                  <a:lnTo>
                    <a:pt x="473" y="397"/>
                  </a:lnTo>
                  <a:lnTo>
                    <a:pt x="472" y="397"/>
                  </a:lnTo>
                  <a:lnTo>
                    <a:pt x="471" y="398"/>
                  </a:lnTo>
                  <a:lnTo>
                    <a:pt x="470" y="398"/>
                  </a:lnTo>
                  <a:lnTo>
                    <a:pt x="469" y="398"/>
                  </a:lnTo>
                  <a:lnTo>
                    <a:pt x="467" y="399"/>
                  </a:lnTo>
                  <a:lnTo>
                    <a:pt x="466" y="399"/>
                  </a:lnTo>
                  <a:lnTo>
                    <a:pt x="465" y="399"/>
                  </a:lnTo>
                  <a:lnTo>
                    <a:pt x="464" y="399"/>
                  </a:lnTo>
                  <a:lnTo>
                    <a:pt x="464" y="398"/>
                  </a:lnTo>
                  <a:lnTo>
                    <a:pt x="464" y="397"/>
                  </a:lnTo>
                  <a:lnTo>
                    <a:pt x="464" y="396"/>
                  </a:lnTo>
                  <a:lnTo>
                    <a:pt x="463" y="396"/>
                  </a:lnTo>
                  <a:lnTo>
                    <a:pt x="462" y="396"/>
                  </a:lnTo>
                  <a:lnTo>
                    <a:pt x="461" y="396"/>
                  </a:lnTo>
                  <a:lnTo>
                    <a:pt x="460" y="397"/>
                  </a:lnTo>
                  <a:lnTo>
                    <a:pt x="459" y="398"/>
                  </a:lnTo>
                  <a:lnTo>
                    <a:pt x="458" y="398"/>
                  </a:lnTo>
                  <a:lnTo>
                    <a:pt x="458" y="397"/>
                  </a:lnTo>
                  <a:lnTo>
                    <a:pt x="458" y="398"/>
                  </a:lnTo>
                  <a:lnTo>
                    <a:pt x="458" y="399"/>
                  </a:lnTo>
                  <a:lnTo>
                    <a:pt x="456" y="399"/>
                  </a:lnTo>
                  <a:lnTo>
                    <a:pt x="456" y="400"/>
                  </a:lnTo>
                  <a:lnTo>
                    <a:pt x="457" y="400"/>
                  </a:lnTo>
                  <a:lnTo>
                    <a:pt x="458" y="399"/>
                  </a:lnTo>
                  <a:lnTo>
                    <a:pt x="460" y="398"/>
                  </a:lnTo>
                  <a:lnTo>
                    <a:pt x="462" y="398"/>
                  </a:lnTo>
                  <a:lnTo>
                    <a:pt x="463" y="399"/>
                  </a:lnTo>
                  <a:lnTo>
                    <a:pt x="463" y="400"/>
                  </a:lnTo>
                  <a:lnTo>
                    <a:pt x="463" y="401"/>
                  </a:lnTo>
                  <a:lnTo>
                    <a:pt x="462" y="402"/>
                  </a:lnTo>
                  <a:lnTo>
                    <a:pt x="460" y="403"/>
                  </a:lnTo>
                  <a:lnTo>
                    <a:pt x="459" y="403"/>
                  </a:lnTo>
                  <a:lnTo>
                    <a:pt x="459" y="404"/>
                  </a:lnTo>
                  <a:lnTo>
                    <a:pt x="458" y="404"/>
                  </a:lnTo>
                  <a:lnTo>
                    <a:pt x="457" y="404"/>
                  </a:lnTo>
                  <a:lnTo>
                    <a:pt x="456" y="404"/>
                  </a:lnTo>
                  <a:lnTo>
                    <a:pt x="456" y="405"/>
                  </a:lnTo>
                  <a:lnTo>
                    <a:pt x="455" y="405"/>
                  </a:lnTo>
                  <a:lnTo>
                    <a:pt x="454" y="405"/>
                  </a:lnTo>
                  <a:lnTo>
                    <a:pt x="454" y="406"/>
                  </a:lnTo>
                  <a:lnTo>
                    <a:pt x="453" y="406"/>
                  </a:lnTo>
                  <a:lnTo>
                    <a:pt x="452" y="407"/>
                  </a:lnTo>
                  <a:lnTo>
                    <a:pt x="451" y="407"/>
                  </a:lnTo>
                  <a:lnTo>
                    <a:pt x="450" y="407"/>
                  </a:lnTo>
                  <a:lnTo>
                    <a:pt x="450" y="408"/>
                  </a:lnTo>
                  <a:lnTo>
                    <a:pt x="448" y="408"/>
                  </a:lnTo>
                  <a:lnTo>
                    <a:pt x="447" y="409"/>
                  </a:lnTo>
                  <a:lnTo>
                    <a:pt x="446" y="410"/>
                  </a:lnTo>
                  <a:lnTo>
                    <a:pt x="445" y="410"/>
                  </a:lnTo>
                  <a:lnTo>
                    <a:pt x="445" y="411"/>
                  </a:lnTo>
                  <a:lnTo>
                    <a:pt x="444" y="411"/>
                  </a:lnTo>
                  <a:lnTo>
                    <a:pt x="442" y="412"/>
                  </a:lnTo>
                  <a:lnTo>
                    <a:pt x="441" y="412"/>
                  </a:lnTo>
                  <a:lnTo>
                    <a:pt x="440" y="413"/>
                  </a:lnTo>
                  <a:lnTo>
                    <a:pt x="439" y="413"/>
                  </a:lnTo>
                  <a:lnTo>
                    <a:pt x="439" y="414"/>
                  </a:lnTo>
                  <a:lnTo>
                    <a:pt x="438" y="414"/>
                  </a:lnTo>
                  <a:lnTo>
                    <a:pt x="438" y="415"/>
                  </a:lnTo>
                  <a:lnTo>
                    <a:pt x="436" y="416"/>
                  </a:lnTo>
                  <a:lnTo>
                    <a:pt x="435" y="416"/>
                  </a:lnTo>
                  <a:lnTo>
                    <a:pt x="433" y="419"/>
                  </a:lnTo>
                  <a:lnTo>
                    <a:pt x="432" y="421"/>
                  </a:lnTo>
                  <a:lnTo>
                    <a:pt x="431" y="421"/>
                  </a:lnTo>
                  <a:lnTo>
                    <a:pt x="431" y="419"/>
                  </a:lnTo>
                  <a:lnTo>
                    <a:pt x="431" y="421"/>
                  </a:lnTo>
                  <a:lnTo>
                    <a:pt x="431" y="422"/>
                  </a:lnTo>
                  <a:lnTo>
                    <a:pt x="431" y="421"/>
                  </a:lnTo>
                  <a:lnTo>
                    <a:pt x="432" y="422"/>
                  </a:lnTo>
                  <a:lnTo>
                    <a:pt x="432" y="423"/>
                  </a:lnTo>
                  <a:lnTo>
                    <a:pt x="431" y="423"/>
                  </a:lnTo>
                  <a:lnTo>
                    <a:pt x="430" y="424"/>
                  </a:lnTo>
                  <a:lnTo>
                    <a:pt x="428" y="426"/>
                  </a:lnTo>
                  <a:lnTo>
                    <a:pt x="426" y="428"/>
                  </a:lnTo>
                  <a:lnTo>
                    <a:pt x="426" y="427"/>
                  </a:lnTo>
                  <a:lnTo>
                    <a:pt x="426" y="426"/>
                  </a:lnTo>
                  <a:lnTo>
                    <a:pt x="426" y="427"/>
                  </a:lnTo>
                  <a:lnTo>
                    <a:pt x="425" y="427"/>
                  </a:lnTo>
                  <a:lnTo>
                    <a:pt x="424" y="428"/>
                  </a:lnTo>
                  <a:lnTo>
                    <a:pt x="423" y="429"/>
                  </a:lnTo>
                  <a:lnTo>
                    <a:pt x="424" y="429"/>
                  </a:lnTo>
                  <a:lnTo>
                    <a:pt x="425" y="428"/>
                  </a:lnTo>
                  <a:lnTo>
                    <a:pt x="425" y="429"/>
                  </a:lnTo>
                  <a:lnTo>
                    <a:pt x="424" y="430"/>
                  </a:lnTo>
                  <a:lnTo>
                    <a:pt x="424" y="431"/>
                  </a:lnTo>
                  <a:lnTo>
                    <a:pt x="423" y="431"/>
                  </a:lnTo>
                  <a:lnTo>
                    <a:pt x="422" y="431"/>
                  </a:lnTo>
                  <a:lnTo>
                    <a:pt x="422" y="432"/>
                  </a:lnTo>
                  <a:lnTo>
                    <a:pt x="421" y="432"/>
                  </a:lnTo>
                  <a:lnTo>
                    <a:pt x="422" y="432"/>
                  </a:lnTo>
                  <a:lnTo>
                    <a:pt x="422" y="431"/>
                  </a:lnTo>
                  <a:lnTo>
                    <a:pt x="423" y="431"/>
                  </a:lnTo>
                  <a:lnTo>
                    <a:pt x="422" y="432"/>
                  </a:lnTo>
                  <a:lnTo>
                    <a:pt x="421" y="433"/>
                  </a:lnTo>
                  <a:lnTo>
                    <a:pt x="420" y="435"/>
                  </a:lnTo>
                  <a:lnTo>
                    <a:pt x="419" y="435"/>
                  </a:lnTo>
                  <a:lnTo>
                    <a:pt x="416" y="437"/>
                  </a:lnTo>
                  <a:lnTo>
                    <a:pt x="415" y="438"/>
                  </a:lnTo>
                  <a:lnTo>
                    <a:pt x="410" y="443"/>
                  </a:lnTo>
                  <a:lnTo>
                    <a:pt x="409" y="444"/>
                  </a:lnTo>
                  <a:lnTo>
                    <a:pt x="408" y="446"/>
                  </a:lnTo>
                  <a:lnTo>
                    <a:pt x="408" y="447"/>
                  </a:lnTo>
                  <a:lnTo>
                    <a:pt x="407" y="447"/>
                  </a:lnTo>
                  <a:lnTo>
                    <a:pt x="407" y="448"/>
                  </a:lnTo>
                  <a:lnTo>
                    <a:pt x="408" y="447"/>
                  </a:lnTo>
                  <a:lnTo>
                    <a:pt x="409" y="447"/>
                  </a:lnTo>
                  <a:lnTo>
                    <a:pt x="409" y="448"/>
                  </a:lnTo>
                  <a:lnTo>
                    <a:pt x="408" y="449"/>
                  </a:lnTo>
                  <a:lnTo>
                    <a:pt x="407" y="449"/>
                  </a:lnTo>
                  <a:lnTo>
                    <a:pt x="405" y="451"/>
                  </a:lnTo>
                  <a:lnTo>
                    <a:pt x="404" y="452"/>
                  </a:lnTo>
                  <a:lnTo>
                    <a:pt x="403" y="453"/>
                  </a:lnTo>
                  <a:lnTo>
                    <a:pt x="400" y="455"/>
                  </a:lnTo>
                  <a:lnTo>
                    <a:pt x="399" y="457"/>
                  </a:lnTo>
                  <a:lnTo>
                    <a:pt x="398" y="458"/>
                  </a:lnTo>
                  <a:lnTo>
                    <a:pt x="397" y="459"/>
                  </a:lnTo>
                  <a:lnTo>
                    <a:pt x="396" y="460"/>
                  </a:lnTo>
                  <a:lnTo>
                    <a:pt x="394" y="462"/>
                  </a:lnTo>
                  <a:lnTo>
                    <a:pt x="392" y="463"/>
                  </a:lnTo>
                  <a:lnTo>
                    <a:pt x="392" y="464"/>
                  </a:lnTo>
                  <a:lnTo>
                    <a:pt x="391" y="464"/>
                  </a:lnTo>
                  <a:lnTo>
                    <a:pt x="389" y="466"/>
                  </a:lnTo>
                  <a:lnTo>
                    <a:pt x="388" y="466"/>
                  </a:lnTo>
                  <a:lnTo>
                    <a:pt x="389" y="466"/>
                  </a:lnTo>
                  <a:lnTo>
                    <a:pt x="388" y="466"/>
                  </a:lnTo>
                  <a:lnTo>
                    <a:pt x="388" y="467"/>
                  </a:lnTo>
                  <a:lnTo>
                    <a:pt x="387" y="467"/>
                  </a:lnTo>
                  <a:lnTo>
                    <a:pt x="387" y="466"/>
                  </a:lnTo>
                  <a:lnTo>
                    <a:pt x="387" y="467"/>
                  </a:lnTo>
                  <a:lnTo>
                    <a:pt x="386" y="467"/>
                  </a:lnTo>
                  <a:lnTo>
                    <a:pt x="386" y="468"/>
                  </a:lnTo>
                  <a:lnTo>
                    <a:pt x="386" y="469"/>
                  </a:lnTo>
                  <a:lnTo>
                    <a:pt x="386" y="471"/>
                  </a:lnTo>
                  <a:lnTo>
                    <a:pt x="386" y="469"/>
                  </a:lnTo>
                  <a:lnTo>
                    <a:pt x="387" y="469"/>
                  </a:lnTo>
                  <a:lnTo>
                    <a:pt x="384" y="473"/>
                  </a:lnTo>
                  <a:lnTo>
                    <a:pt x="384" y="474"/>
                  </a:lnTo>
                  <a:lnTo>
                    <a:pt x="383" y="474"/>
                  </a:lnTo>
                  <a:lnTo>
                    <a:pt x="383" y="475"/>
                  </a:lnTo>
                  <a:lnTo>
                    <a:pt x="384" y="474"/>
                  </a:lnTo>
                  <a:lnTo>
                    <a:pt x="384" y="475"/>
                  </a:lnTo>
                  <a:lnTo>
                    <a:pt x="383" y="475"/>
                  </a:lnTo>
                  <a:lnTo>
                    <a:pt x="382" y="476"/>
                  </a:lnTo>
                  <a:lnTo>
                    <a:pt x="381" y="476"/>
                  </a:lnTo>
                  <a:lnTo>
                    <a:pt x="382" y="475"/>
                  </a:lnTo>
                  <a:lnTo>
                    <a:pt x="381" y="475"/>
                  </a:lnTo>
                  <a:lnTo>
                    <a:pt x="381" y="474"/>
                  </a:lnTo>
                  <a:lnTo>
                    <a:pt x="382" y="474"/>
                  </a:lnTo>
                  <a:lnTo>
                    <a:pt x="381" y="474"/>
                  </a:lnTo>
                  <a:lnTo>
                    <a:pt x="380" y="474"/>
                  </a:lnTo>
                  <a:lnTo>
                    <a:pt x="381" y="475"/>
                  </a:lnTo>
                  <a:lnTo>
                    <a:pt x="380" y="476"/>
                  </a:lnTo>
                  <a:lnTo>
                    <a:pt x="380" y="477"/>
                  </a:lnTo>
                  <a:lnTo>
                    <a:pt x="380" y="476"/>
                  </a:lnTo>
                  <a:lnTo>
                    <a:pt x="381" y="476"/>
                  </a:lnTo>
                  <a:lnTo>
                    <a:pt x="381" y="477"/>
                  </a:lnTo>
                  <a:lnTo>
                    <a:pt x="381" y="476"/>
                  </a:lnTo>
                  <a:lnTo>
                    <a:pt x="382" y="476"/>
                  </a:lnTo>
                  <a:lnTo>
                    <a:pt x="383" y="476"/>
                  </a:lnTo>
                  <a:lnTo>
                    <a:pt x="382" y="477"/>
                  </a:lnTo>
                  <a:lnTo>
                    <a:pt x="381" y="478"/>
                  </a:lnTo>
                  <a:lnTo>
                    <a:pt x="381" y="479"/>
                  </a:lnTo>
                  <a:lnTo>
                    <a:pt x="380" y="479"/>
                  </a:lnTo>
                  <a:lnTo>
                    <a:pt x="379" y="481"/>
                  </a:lnTo>
                  <a:lnTo>
                    <a:pt x="377" y="483"/>
                  </a:lnTo>
                  <a:lnTo>
                    <a:pt x="376" y="484"/>
                  </a:lnTo>
                  <a:lnTo>
                    <a:pt x="375" y="485"/>
                  </a:lnTo>
                  <a:lnTo>
                    <a:pt x="373" y="486"/>
                  </a:lnTo>
                  <a:lnTo>
                    <a:pt x="373" y="487"/>
                  </a:lnTo>
                  <a:lnTo>
                    <a:pt x="372" y="488"/>
                  </a:lnTo>
                  <a:lnTo>
                    <a:pt x="369" y="491"/>
                  </a:lnTo>
                  <a:lnTo>
                    <a:pt x="367" y="493"/>
                  </a:lnTo>
                  <a:lnTo>
                    <a:pt x="366" y="493"/>
                  </a:lnTo>
                  <a:lnTo>
                    <a:pt x="364" y="496"/>
                  </a:lnTo>
                  <a:lnTo>
                    <a:pt x="363" y="496"/>
                  </a:lnTo>
                  <a:lnTo>
                    <a:pt x="361" y="499"/>
                  </a:lnTo>
                  <a:lnTo>
                    <a:pt x="361" y="500"/>
                  </a:lnTo>
                  <a:lnTo>
                    <a:pt x="360" y="500"/>
                  </a:lnTo>
                  <a:lnTo>
                    <a:pt x="359" y="501"/>
                  </a:lnTo>
                  <a:lnTo>
                    <a:pt x="358" y="502"/>
                  </a:lnTo>
                  <a:lnTo>
                    <a:pt x="357" y="502"/>
                  </a:lnTo>
                  <a:lnTo>
                    <a:pt x="357" y="503"/>
                  </a:lnTo>
                  <a:lnTo>
                    <a:pt x="356" y="503"/>
                  </a:lnTo>
                  <a:lnTo>
                    <a:pt x="355" y="503"/>
                  </a:lnTo>
                  <a:lnTo>
                    <a:pt x="355" y="504"/>
                  </a:lnTo>
                  <a:lnTo>
                    <a:pt x="354" y="504"/>
                  </a:lnTo>
                  <a:lnTo>
                    <a:pt x="353" y="505"/>
                  </a:lnTo>
                  <a:lnTo>
                    <a:pt x="351" y="507"/>
                  </a:lnTo>
                  <a:lnTo>
                    <a:pt x="350" y="508"/>
                  </a:lnTo>
                  <a:lnTo>
                    <a:pt x="349" y="509"/>
                  </a:lnTo>
                  <a:lnTo>
                    <a:pt x="346" y="512"/>
                  </a:lnTo>
                  <a:lnTo>
                    <a:pt x="345" y="512"/>
                  </a:lnTo>
                  <a:lnTo>
                    <a:pt x="346" y="511"/>
                  </a:lnTo>
                  <a:lnTo>
                    <a:pt x="347" y="510"/>
                  </a:lnTo>
                  <a:lnTo>
                    <a:pt x="346" y="511"/>
                  </a:lnTo>
                  <a:lnTo>
                    <a:pt x="345" y="511"/>
                  </a:lnTo>
                  <a:lnTo>
                    <a:pt x="344" y="512"/>
                  </a:lnTo>
                  <a:lnTo>
                    <a:pt x="344" y="513"/>
                  </a:lnTo>
                  <a:lnTo>
                    <a:pt x="342" y="513"/>
                  </a:lnTo>
                  <a:lnTo>
                    <a:pt x="344" y="513"/>
                  </a:lnTo>
                  <a:lnTo>
                    <a:pt x="345" y="512"/>
                  </a:lnTo>
                  <a:lnTo>
                    <a:pt x="345" y="513"/>
                  </a:lnTo>
                  <a:lnTo>
                    <a:pt x="344" y="513"/>
                  </a:lnTo>
                  <a:lnTo>
                    <a:pt x="340" y="516"/>
                  </a:lnTo>
                  <a:lnTo>
                    <a:pt x="339" y="517"/>
                  </a:lnTo>
                  <a:lnTo>
                    <a:pt x="338" y="517"/>
                  </a:lnTo>
                  <a:lnTo>
                    <a:pt x="338" y="518"/>
                  </a:lnTo>
                  <a:lnTo>
                    <a:pt x="337" y="518"/>
                  </a:lnTo>
                  <a:lnTo>
                    <a:pt x="336" y="519"/>
                  </a:lnTo>
                  <a:lnTo>
                    <a:pt x="335" y="521"/>
                  </a:lnTo>
                  <a:lnTo>
                    <a:pt x="333" y="522"/>
                  </a:lnTo>
                  <a:lnTo>
                    <a:pt x="332" y="523"/>
                  </a:lnTo>
                  <a:lnTo>
                    <a:pt x="331" y="524"/>
                  </a:lnTo>
                  <a:lnTo>
                    <a:pt x="330" y="526"/>
                  </a:lnTo>
                  <a:lnTo>
                    <a:pt x="329" y="526"/>
                  </a:lnTo>
                  <a:lnTo>
                    <a:pt x="328" y="527"/>
                  </a:lnTo>
                  <a:lnTo>
                    <a:pt x="326" y="528"/>
                  </a:lnTo>
                  <a:lnTo>
                    <a:pt x="325" y="529"/>
                  </a:lnTo>
                  <a:lnTo>
                    <a:pt x="324" y="530"/>
                  </a:lnTo>
                  <a:lnTo>
                    <a:pt x="323" y="531"/>
                  </a:lnTo>
                  <a:lnTo>
                    <a:pt x="323" y="532"/>
                  </a:lnTo>
                  <a:lnTo>
                    <a:pt x="323" y="533"/>
                  </a:lnTo>
                  <a:lnTo>
                    <a:pt x="322" y="533"/>
                  </a:lnTo>
                  <a:lnTo>
                    <a:pt x="322" y="532"/>
                  </a:lnTo>
                  <a:lnTo>
                    <a:pt x="322" y="531"/>
                  </a:lnTo>
                  <a:lnTo>
                    <a:pt x="323" y="531"/>
                  </a:lnTo>
                  <a:lnTo>
                    <a:pt x="323" y="530"/>
                  </a:lnTo>
                  <a:lnTo>
                    <a:pt x="322" y="530"/>
                  </a:lnTo>
                  <a:lnTo>
                    <a:pt x="321" y="531"/>
                  </a:lnTo>
                  <a:lnTo>
                    <a:pt x="321" y="532"/>
                  </a:lnTo>
                  <a:lnTo>
                    <a:pt x="322" y="533"/>
                  </a:lnTo>
                  <a:lnTo>
                    <a:pt x="321" y="533"/>
                  </a:lnTo>
                  <a:lnTo>
                    <a:pt x="320" y="534"/>
                  </a:lnTo>
                  <a:lnTo>
                    <a:pt x="319" y="534"/>
                  </a:lnTo>
                  <a:lnTo>
                    <a:pt x="319" y="535"/>
                  </a:lnTo>
                  <a:lnTo>
                    <a:pt x="317" y="536"/>
                  </a:lnTo>
                  <a:lnTo>
                    <a:pt x="316" y="536"/>
                  </a:lnTo>
                  <a:lnTo>
                    <a:pt x="315" y="537"/>
                  </a:lnTo>
                  <a:lnTo>
                    <a:pt x="314" y="537"/>
                  </a:lnTo>
                  <a:lnTo>
                    <a:pt x="314" y="538"/>
                  </a:lnTo>
                  <a:lnTo>
                    <a:pt x="313" y="538"/>
                  </a:lnTo>
                  <a:lnTo>
                    <a:pt x="313" y="537"/>
                  </a:lnTo>
                  <a:lnTo>
                    <a:pt x="312" y="538"/>
                  </a:lnTo>
                  <a:lnTo>
                    <a:pt x="313" y="538"/>
                  </a:lnTo>
                  <a:lnTo>
                    <a:pt x="312" y="538"/>
                  </a:lnTo>
                  <a:lnTo>
                    <a:pt x="311" y="538"/>
                  </a:lnTo>
                  <a:lnTo>
                    <a:pt x="310" y="538"/>
                  </a:lnTo>
                  <a:lnTo>
                    <a:pt x="309" y="539"/>
                  </a:lnTo>
                  <a:lnTo>
                    <a:pt x="307" y="541"/>
                  </a:lnTo>
                  <a:lnTo>
                    <a:pt x="305" y="542"/>
                  </a:lnTo>
                  <a:lnTo>
                    <a:pt x="304" y="542"/>
                  </a:lnTo>
                  <a:lnTo>
                    <a:pt x="304" y="543"/>
                  </a:lnTo>
                  <a:lnTo>
                    <a:pt x="303" y="543"/>
                  </a:lnTo>
                  <a:lnTo>
                    <a:pt x="303" y="544"/>
                  </a:lnTo>
                  <a:lnTo>
                    <a:pt x="300" y="547"/>
                  </a:lnTo>
                  <a:lnTo>
                    <a:pt x="299" y="549"/>
                  </a:lnTo>
                  <a:lnTo>
                    <a:pt x="298" y="549"/>
                  </a:lnTo>
                  <a:lnTo>
                    <a:pt x="297" y="550"/>
                  </a:lnTo>
                  <a:lnTo>
                    <a:pt x="296" y="551"/>
                  </a:lnTo>
                  <a:lnTo>
                    <a:pt x="295" y="552"/>
                  </a:lnTo>
                  <a:lnTo>
                    <a:pt x="294" y="552"/>
                  </a:lnTo>
                  <a:lnTo>
                    <a:pt x="292" y="551"/>
                  </a:lnTo>
                  <a:lnTo>
                    <a:pt x="294" y="551"/>
                  </a:lnTo>
                  <a:lnTo>
                    <a:pt x="295" y="550"/>
                  </a:lnTo>
                  <a:lnTo>
                    <a:pt x="296" y="550"/>
                  </a:lnTo>
                  <a:lnTo>
                    <a:pt x="295" y="550"/>
                  </a:lnTo>
                  <a:lnTo>
                    <a:pt x="294" y="550"/>
                  </a:lnTo>
                  <a:lnTo>
                    <a:pt x="294" y="551"/>
                  </a:lnTo>
                  <a:lnTo>
                    <a:pt x="292" y="551"/>
                  </a:lnTo>
                  <a:lnTo>
                    <a:pt x="291" y="552"/>
                  </a:lnTo>
                  <a:lnTo>
                    <a:pt x="290" y="553"/>
                  </a:lnTo>
                  <a:lnTo>
                    <a:pt x="289" y="553"/>
                  </a:lnTo>
                  <a:lnTo>
                    <a:pt x="288" y="555"/>
                  </a:lnTo>
                  <a:lnTo>
                    <a:pt x="287" y="555"/>
                  </a:lnTo>
                  <a:lnTo>
                    <a:pt x="286" y="556"/>
                  </a:lnTo>
                  <a:lnTo>
                    <a:pt x="285" y="556"/>
                  </a:lnTo>
                  <a:lnTo>
                    <a:pt x="286" y="555"/>
                  </a:lnTo>
                  <a:lnTo>
                    <a:pt x="285" y="555"/>
                  </a:lnTo>
                  <a:lnTo>
                    <a:pt x="285" y="556"/>
                  </a:lnTo>
                  <a:lnTo>
                    <a:pt x="284" y="555"/>
                  </a:lnTo>
                  <a:lnTo>
                    <a:pt x="284" y="556"/>
                  </a:lnTo>
                  <a:lnTo>
                    <a:pt x="282" y="558"/>
                  </a:lnTo>
                  <a:lnTo>
                    <a:pt x="280" y="560"/>
                  </a:lnTo>
                  <a:lnTo>
                    <a:pt x="279" y="560"/>
                  </a:lnTo>
                  <a:lnTo>
                    <a:pt x="279" y="561"/>
                  </a:lnTo>
                  <a:lnTo>
                    <a:pt x="277" y="561"/>
                  </a:lnTo>
                  <a:lnTo>
                    <a:pt x="276" y="562"/>
                  </a:lnTo>
                  <a:lnTo>
                    <a:pt x="275" y="562"/>
                  </a:lnTo>
                  <a:lnTo>
                    <a:pt x="273" y="562"/>
                  </a:lnTo>
                  <a:lnTo>
                    <a:pt x="272" y="561"/>
                  </a:lnTo>
                  <a:lnTo>
                    <a:pt x="271" y="561"/>
                  </a:lnTo>
                  <a:lnTo>
                    <a:pt x="270" y="561"/>
                  </a:lnTo>
                  <a:lnTo>
                    <a:pt x="267" y="561"/>
                  </a:lnTo>
                  <a:lnTo>
                    <a:pt x="266" y="561"/>
                  </a:lnTo>
                  <a:lnTo>
                    <a:pt x="265" y="561"/>
                  </a:lnTo>
                  <a:lnTo>
                    <a:pt x="265" y="560"/>
                  </a:lnTo>
                  <a:lnTo>
                    <a:pt x="265" y="559"/>
                  </a:lnTo>
                  <a:lnTo>
                    <a:pt x="265" y="558"/>
                  </a:lnTo>
                  <a:lnTo>
                    <a:pt x="265" y="557"/>
                  </a:lnTo>
                  <a:lnTo>
                    <a:pt x="266" y="557"/>
                  </a:lnTo>
                  <a:lnTo>
                    <a:pt x="266" y="556"/>
                  </a:lnTo>
                  <a:lnTo>
                    <a:pt x="266" y="555"/>
                  </a:lnTo>
                  <a:lnTo>
                    <a:pt x="266" y="554"/>
                  </a:lnTo>
                  <a:lnTo>
                    <a:pt x="265" y="552"/>
                  </a:lnTo>
                  <a:lnTo>
                    <a:pt x="265" y="551"/>
                  </a:lnTo>
                  <a:lnTo>
                    <a:pt x="263" y="550"/>
                  </a:lnTo>
                  <a:lnTo>
                    <a:pt x="262" y="549"/>
                  </a:lnTo>
                  <a:lnTo>
                    <a:pt x="262" y="548"/>
                  </a:lnTo>
                  <a:lnTo>
                    <a:pt x="260" y="546"/>
                  </a:lnTo>
                  <a:lnTo>
                    <a:pt x="259" y="546"/>
                  </a:lnTo>
                  <a:lnTo>
                    <a:pt x="258" y="544"/>
                  </a:lnTo>
                  <a:lnTo>
                    <a:pt x="256" y="543"/>
                  </a:lnTo>
                  <a:lnTo>
                    <a:pt x="255" y="541"/>
                  </a:lnTo>
                  <a:lnTo>
                    <a:pt x="253" y="539"/>
                  </a:lnTo>
                  <a:lnTo>
                    <a:pt x="251" y="538"/>
                  </a:lnTo>
                  <a:lnTo>
                    <a:pt x="250" y="538"/>
                  </a:lnTo>
                  <a:lnTo>
                    <a:pt x="248" y="538"/>
                  </a:lnTo>
                  <a:lnTo>
                    <a:pt x="247" y="538"/>
                  </a:lnTo>
                  <a:lnTo>
                    <a:pt x="246" y="538"/>
                  </a:lnTo>
                  <a:lnTo>
                    <a:pt x="245" y="538"/>
                  </a:lnTo>
                  <a:lnTo>
                    <a:pt x="244" y="538"/>
                  </a:lnTo>
                  <a:lnTo>
                    <a:pt x="242" y="538"/>
                  </a:lnTo>
                  <a:lnTo>
                    <a:pt x="241" y="538"/>
                  </a:lnTo>
                  <a:lnTo>
                    <a:pt x="240" y="537"/>
                  </a:lnTo>
                  <a:lnTo>
                    <a:pt x="240" y="535"/>
                  </a:lnTo>
                  <a:lnTo>
                    <a:pt x="240" y="534"/>
                  </a:lnTo>
                  <a:lnTo>
                    <a:pt x="240" y="533"/>
                  </a:lnTo>
                  <a:lnTo>
                    <a:pt x="239" y="532"/>
                  </a:lnTo>
                  <a:lnTo>
                    <a:pt x="238" y="531"/>
                  </a:lnTo>
                  <a:lnTo>
                    <a:pt x="237" y="531"/>
                  </a:lnTo>
                  <a:lnTo>
                    <a:pt x="236" y="530"/>
                  </a:lnTo>
                  <a:lnTo>
                    <a:pt x="235" y="529"/>
                  </a:lnTo>
                  <a:lnTo>
                    <a:pt x="235" y="528"/>
                  </a:lnTo>
                  <a:lnTo>
                    <a:pt x="234" y="528"/>
                  </a:lnTo>
                  <a:lnTo>
                    <a:pt x="234" y="526"/>
                  </a:lnTo>
                  <a:lnTo>
                    <a:pt x="233" y="526"/>
                  </a:lnTo>
                  <a:lnTo>
                    <a:pt x="232" y="525"/>
                  </a:lnTo>
                  <a:lnTo>
                    <a:pt x="231" y="525"/>
                  </a:lnTo>
                  <a:lnTo>
                    <a:pt x="230" y="525"/>
                  </a:lnTo>
                  <a:lnTo>
                    <a:pt x="229" y="525"/>
                  </a:lnTo>
                  <a:lnTo>
                    <a:pt x="229" y="526"/>
                  </a:lnTo>
                  <a:lnTo>
                    <a:pt x="230" y="527"/>
                  </a:lnTo>
                  <a:lnTo>
                    <a:pt x="230" y="528"/>
                  </a:lnTo>
                  <a:lnTo>
                    <a:pt x="231" y="529"/>
                  </a:lnTo>
                  <a:lnTo>
                    <a:pt x="231" y="530"/>
                  </a:lnTo>
                  <a:lnTo>
                    <a:pt x="231" y="531"/>
                  </a:lnTo>
                  <a:lnTo>
                    <a:pt x="231" y="533"/>
                  </a:lnTo>
                  <a:lnTo>
                    <a:pt x="233" y="534"/>
                  </a:lnTo>
                  <a:lnTo>
                    <a:pt x="234" y="534"/>
                  </a:lnTo>
                  <a:lnTo>
                    <a:pt x="235" y="534"/>
                  </a:lnTo>
                  <a:lnTo>
                    <a:pt x="236" y="535"/>
                  </a:lnTo>
                  <a:lnTo>
                    <a:pt x="236" y="536"/>
                  </a:lnTo>
                  <a:lnTo>
                    <a:pt x="235" y="536"/>
                  </a:lnTo>
                  <a:lnTo>
                    <a:pt x="235" y="537"/>
                  </a:lnTo>
                  <a:lnTo>
                    <a:pt x="235" y="538"/>
                  </a:lnTo>
                  <a:lnTo>
                    <a:pt x="235" y="539"/>
                  </a:lnTo>
                  <a:lnTo>
                    <a:pt x="236" y="540"/>
                  </a:lnTo>
                  <a:lnTo>
                    <a:pt x="237" y="540"/>
                  </a:lnTo>
                  <a:lnTo>
                    <a:pt x="237" y="541"/>
                  </a:lnTo>
                  <a:lnTo>
                    <a:pt x="238" y="542"/>
                  </a:lnTo>
                  <a:lnTo>
                    <a:pt x="240" y="544"/>
                  </a:lnTo>
                  <a:lnTo>
                    <a:pt x="241" y="544"/>
                  </a:lnTo>
                  <a:lnTo>
                    <a:pt x="242" y="544"/>
                  </a:lnTo>
                  <a:lnTo>
                    <a:pt x="244" y="544"/>
                  </a:lnTo>
                  <a:lnTo>
                    <a:pt x="245" y="544"/>
                  </a:lnTo>
                  <a:lnTo>
                    <a:pt x="246" y="544"/>
                  </a:lnTo>
                  <a:lnTo>
                    <a:pt x="247" y="544"/>
                  </a:lnTo>
                  <a:lnTo>
                    <a:pt x="248" y="546"/>
                  </a:lnTo>
                  <a:lnTo>
                    <a:pt x="250" y="548"/>
                  </a:lnTo>
                  <a:lnTo>
                    <a:pt x="252" y="550"/>
                  </a:lnTo>
                  <a:lnTo>
                    <a:pt x="252" y="551"/>
                  </a:lnTo>
                  <a:lnTo>
                    <a:pt x="253" y="552"/>
                  </a:lnTo>
                  <a:lnTo>
                    <a:pt x="253" y="553"/>
                  </a:lnTo>
                  <a:lnTo>
                    <a:pt x="254" y="554"/>
                  </a:lnTo>
                  <a:lnTo>
                    <a:pt x="254" y="555"/>
                  </a:lnTo>
                  <a:lnTo>
                    <a:pt x="255" y="555"/>
                  </a:lnTo>
                  <a:lnTo>
                    <a:pt x="255" y="556"/>
                  </a:lnTo>
                  <a:lnTo>
                    <a:pt x="256" y="557"/>
                  </a:lnTo>
                  <a:lnTo>
                    <a:pt x="256" y="558"/>
                  </a:lnTo>
                  <a:lnTo>
                    <a:pt x="256" y="559"/>
                  </a:lnTo>
                  <a:lnTo>
                    <a:pt x="256" y="560"/>
                  </a:lnTo>
                  <a:lnTo>
                    <a:pt x="257" y="560"/>
                  </a:lnTo>
                  <a:lnTo>
                    <a:pt x="257" y="561"/>
                  </a:lnTo>
                  <a:lnTo>
                    <a:pt x="257" y="563"/>
                  </a:lnTo>
                  <a:lnTo>
                    <a:pt x="256" y="564"/>
                  </a:lnTo>
                  <a:lnTo>
                    <a:pt x="255" y="564"/>
                  </a:lnTo>
                  <a:lnTo>
                    <a:pt x="255" y="563"/>
                  </a:lnTo>
                  <a:lnTo>
                    <a:pt x="253" y="563"/>
                  </a:lnTo>
                  <a:lnTo>
                    <a:pt x="253" y="564"/>
                  </a:lnTo>
                  <a:lnTo>
                    <a:pt x="251" y="565"/>
                  </a:lnTo>
                  <a:lnTo>
                    <a:pt x="250" y="567"/>
                  </a:lnTo>
                  <a:lnTo>
                    <a:pt x="249" y="568"/>
                  </a:lnTo>
                  <a:lnTo>
                    <a:pt x="248" y="568"/>
                  </a:lnTo>
                  <a:lnTo>
                    <a:pt x="247" y="569"/>
                  </a:lnTo>
                  <a:lnTo>
                    <a:pt x="246" y="569"/>
                  </a:lnTo>
                  <a:lnTo>
                    <a:pt x="245" y="569"/>
                  </a:lnTo>
                  <a:lnTo>
                    <a:pt x="245" y="571"/>
                  </a:lnTo>
                  <a:lnTo>
                    <a:pt x="246" y="571"/>
                  </a:lnTo>
                  <a:lnTo>
                    <a:pt x="247" y="572"/>
                  </a:lnTo>
                  <a:lnTo>
                    <a:pt x="248" y="572"/>
                  </a:lnTo>
                  <a:lnTo>
                    <a:pt x="249" y="571"/>
                  </a:lnTo>
                  <a:lnTo>
                    <a:pt x="250" y="569"/>
                  </a:lnTo>
                  <a:lnTo>
                    <a:pt x="250" y="568"/>
                  </a:lnTo>
                  <a:lnTo>
                    <a:pt x="251" y="567"/>
                  </a:lnTo>
                  <a:lnTo>
                    <a:pt x="252" y="567"/>
                  </a:lnTo>
                  <a:lnTo>
                    <a:pt x="252" y="568"/>
                  </a:lnTo>
                  <a:lnTo>
                    <a:pt x="253" y="568"/>
                  </a:lnTo>
                  <a:lnTo>
                    <a:pt x="253" y="569"/>
                  </a:lnTo>
                  <a:lnTo>
                    <a:pt x="253" y="571"/>
                  </a:lnTo>
                  <a:lnTo>
                    <a:pt x="253" y="572"/>
                  </a:lnTo>
                  <a:lnTo>
                    <a:pt x="253" y="574"/>
                  </a:lnTo>
                  <a:lnTo>
                    <a:pt x="253" y="575"/>
                  </a:lnTo>
                  <a:lnTo>
                    <a:pt x="253" y="576"/>
                  </a:lnTo>
                  <a:lnTo>
                    <a:pt x="253" y="577"/>
                  </a:lnTo>
                  <a:lnTo>
                    <a:pt x="253" y="578"/>
                  </a:lnTo>
                  <a:lnTo>
                    <a:pt x="253" y="580"/>
                  </a:lnTo>
                  <a:lnTo>
                    <a:pt x="253" y="583"/>
                  </a:lnTo>
                  <a:lnTo>
                    <a:pt x="252" y="584"/>
                  </a:lnTo>
                  <a:lnTo>
                    <a:pt x="252" y="585"/>
                  </a:lnTo>
                  <a:lnTo>
                    <a:pt x="252" y="586"/>
                  </a:lnTo>
                  <a:lnTo>
                    <a:pt x="253" y="586"/>
                  </a:lnTo>
                  <a:lnTo>
                    <a:pt x="253" y="587"/>
                  </a:lnTo>
                  <a:lnTo>
                    <a:pt x="252" y="587"/>
                  </a:lnTo>
                  <a:lnTo>
                    <a:pt x="252" y="588"/>
                  </a:lnTo>
                  <a:lnTo>
                    <a:pt x="252" y="589"/>
                  </a:lnTo>
                  <a:lnTo>
                    <a:pt x="252" y="590"/>
                  </a:lnTo>
                  <a:lnTo>
                    <a:pt x="252" y="591"/>
                  </a:lnTo>
                  <a:lnTo>
                    <a:pt x="251" y="592"/>
                  </a:lnTo>
                  <a:lnTo>
                    <a:pt x="251" y="593"/>
                  </a:lnTo>
                  <a:lnTo>
                    <a:pt x="251" y="594"/>
                  </a:lnTo>
                  <a:lnTo>
                    <a:pt x="251" y="596"/>
                  </a:lnTo>
                  <a:lnTo>
                    <a:pt x="251" y="598"/>
                  </a:lnTo>
                  <a:lnTo>
                    <a:pt x="252" y="597"/>
                  </a:lnTo>
                  <a:lnTo>
                    <a:pt x="252" y="596"/>
                  </a:lnTo>
                  <a:lnTo>
                    <a:pt x="251" y="596"/>
                  </a:lnTo>
                  <a:lnTo>
                    <a:pt x="252" y="596"/>
                  </a:lnTo>
                  <a:lnTo>
                    <a:pt x="252" y="597"/>
                  </a:lnTo>
                  <a:lnTo>
                    <a:pt x="252" y="598"/>
                  </a:lnTo>
                  <a:lnTo>
                    <a:pt x="252" y="599"/>
                  </a:lnTo>
                  <a:lnTo>
                    <a:pt x="252" y="600"/>
                  </a:lnTo>
                  <a:lnTo>
                    <a:pt x="253" y="601"/>
                  </a:lnTo>
                  <a:lnTo>
                    <a:pt x="253" y="602"/>
                  </a:lnTo>
                  <a:lnTo>
                    <a:pt x="253" y="603"/>
                  </a:lnTo>
                  <a:lnTo>
                    <a:pt x="253" y="604"/>
                  </a:lnTo>
                  <a:lnTo>
                    <a:pt x="254" y="605"/>
                  </a:lnTo>
                  <a:lnTo>
                    <a:pt x="254" y="606"/>
                  </a:lnTo>
                  <a:lnTo>
                    <a:pt x="255" y="607"/>
                  </a:lnTo>
                  <a:lnTo>
                    <a:pt x="255" y="608"/>
                  </a:lnTo>
                  <a:lnTo>
                    <a:pt x="255" y="610"/>
                  </a:lnTo>
                  <a:lnTo>
                    <a:pt x="256" y="611"/>
                  </a:lnTo>
                  <a:lnTo>
                    <a:pt x="256" y="612"/>
                  </a:lnTo>
                  <a:lnTo>
                    <a:pt x="257" y="612"/>
                  </a:lnTo>
                  <a:lnTo>
                    <a:pt x="257" y="613"/>
                  </a:lnTo>
                  <a:lnTo>
                    <a:pt x="256" y="613"/>
                  </a:lnTo>
                  <a:lnTo>
                    <a:pt x="257" y="613"/>
                  </a:lnTo>
                  <a:lnTo>
                    <a:pt x="257" y="614"/>
                  </a:lnTo>
                  <a:lnTo>
                    <a:pt x="256" y="614"/>
                  </a:lnTo>
                  <a:lnTo>
                    <a:pt x="256" y="615"/>
                  </a:lnTo>
                  <a:lnTo>
                    <a:pt x="256" y="616"/>
                  </a:lnTo>
                  <a:lnTo>
                    <a:pt x="256" y="617"/>
                  </a:lnTo>
                  <a:lnTo>
                    <a:pt x="255" y="617"/>
                  </a:lnTo>
                  <a:lnTo>
                    <a:pt x="255" y="618"/>
                  </a:lnTo>
                  <a:lnTo>
                    <a:pt x="254" y="619"/>
                  </a:lnTo>
                  <a:lnTo>
                    <a:pt x="254" y="621"/>
                  </a:lnTo>
                  <a:lnTo>
                    <a:pt x="253" y="621"/>
                  </a:lnTo>
                  <a:lnTo>
                    <a:pt x="252" y="619"/>
                  </a:lnTo>
                  <a:lnTo>
                    <a:pt x="251" y="619"/>
                  </a:lnTo>
                  <a:lnTo>
                    <a:pt x="251" y="618"/>
                  </a:lnTo>
                  <a:lnTo>
                    <a:pt x="250" y="618"/>
                  </a:lnTo>
                  <a:lnTo>
                    <a:pt x="248" y="618"/>
                  </a:lnTo>
                  <a:lnTo>
                    <a:pt x="248" y="617"/>
                  </a:lnTo>
                  <a:lnTo>
                    <a:pt x="247" y="617"/>
                  </a:lnTo>
                  <a:lnTo>
                    <a:pt x="247" y="618"/>
                  </a:lnTo>
                  <a:lnTo>
                    <a:pt x="246" y="618"/>
                  </a:lnTo>
                  <a:lnTo>
                    <a:pt x="246" y="617"/>
                  </a:lnTo>
                  <a:lnTo>
                    <a:pt x="246" y="616"/>
                  </a:lnTo>
                  <a:lnTo>
                    <a:pt x="245" y="616"/>
                  </a:lnTo>
                  <a:lnTo>
                    <a:pt x="245" y="617"/>
                  </a:lnTo>
                  <a:lnTo>
                    <a:pt x="244" y="617"/>
                  </a:lnTo>
                  <a:lnTo>
                    <a:pt x="242" y="618"/>
                  </a:lnTo>
                  <a:lnTo>
                    <a:pt x="242" y="617"/>
                  </a:lnTo>
                  <a:lnTo>
                    <a:pt x="241" y="617"/>
                  </a:lnTo>
                  <a:lnTo>
                    <a:pt x="241" y="618"/>
                  </a:lnTo>
                  <a:lnTo>
                    <a:pt x="240" y="618"/>
                  </a:lnTo>
                  <a:lnTo>
                    <a:pt x="239" y="618"/>
                  </a:lnTo>
                  <a:lnTo>
                    <a:pt x="239" y="619"/>
                  </a:lnTo>
                  <a:lnTo>
                    <a:pt x="239" y="621"/>
                  </a:lnTo>
                  <a:lnTo>
                    <a:pt x="238" y="621"/>
                  </a:lnTo>
                  <a:lnTo>
                    <a:pt x="238" y="622"/>
                  </a:lnTo>
                  <a:lnTo>
                    <a:pt x="238" y="621"/>
                  </a:lnTo>
                  <a:lnTo>
                    <a:pt x="237" y="621"/>
                  </a:lnTo>
                  <a:lnTo>
                    <a:pt x="236" y="619"/>
                  </a:lnTo>
                  <a:lnTo>
                    <a:pt x="236" y="618"/>
                  </a:lnTo>
                  <a:lnTo>
                    <a:pt x="236" y="616"/>
                  </a:lnTo>
                  <a:lnTo>
                    <a:pt x="236" y="615"/>
                  </a:lnTo>
                  <a:lnTo>
                    <a:pt x="235" y="616"/>
                  </a:lnTo>
                  <a:lnTo>
                    <a:pt x="236" y="616"/>
                  </a:lnTo>
                  <a:lnTo>
                    <a:pt x="236" y="617"/>
                  </a:lnTo>
                  <a:lnTo>
                    <a:pt x="235" y="617"/>
                  </a:lnTo>
                  <a:lnTo>
                    <a:pt x="235" y="618"/>
                  </a:lnTo>
                  <a:lnTo>
                    <a:pt x="235" y="622"/>
                  </a:lnTo>
                  <a:lnTo>
                    <a:pt x="235" y="623"/>
                  </a:lnTo>
                  <a:lnTo>
                    <a:pt x="236" y="624"/>
                  </a:lnTo>
                  <a:lnTo>
                    <a:pt x="237" y="624"/>
                  </a:lnTo>
                  <a:lnTo>
                    <a:pt x="239" y="623"/>
                  </a:lnTo>
                  <a:lnTo>
                    <a:pt x="240" y="623"/>
                  </a:lnTo>
                  <a:lnTo>
                    <a:pt x="241" y="623"/>
                  </a:lnTo>
                  <a:lnTo>
                    <a:pt x="242" y="623"/>
                  </a:lnTo>
                  <a:lnTo>
                    <a:pt x="242" y="624"/>
                  </a:lnTo>
                  <a:lnTo>
                    <a:pt x="242" y="625"/>
                  </a:lnTo>
                  <a:lnTo>
                    <a:pt x="241" y="625"/>
                  </a:lnTo>
                  <a:lnTo>
                    <a:pt x="241" y="626"/>
                  </a:lnTo>
                  <a:lnTo>
                    <a:pt x="242" y="626"/>
                  </a:lnTo>
                  <a:lnTo>
                    <a:pt x="242" y="625"/>
                  </a:lnTo>
                  <a:lnTo>
                    <a:pt x="244" y="625"/>
                  </a:lnTo>
                  <a:lnTo>
                    <a:pt x="245" y="625"/>
                  </a:lnTo>
                  <a:lnTo>
                    <a:pt x="244" y="625"/>
                  </a:lnTo>
                  <a:lnTo>
                    <a:pt x="244" y="626"/>
                  </a:lnTo>
                  <a:lnTo>
                    <a:pt x="245" y="625"/>
                  </a:lnTo>
                  <a:lnTo>
                    <a:pt x="245" y="626"/>
                  </a:lnTo>
                  <a:lnTo>
                    <a:pt x="246" y="627"/>
                  </a:lnTo>
                  <a:lnTo>
                    <a:pt x="247" y="627"/>
                  </a:lnTo>
                  <a:lnTo>
                    <a:pt x="248" y="627"/>
                  </a:lnTo>
                  <a:lnTo>
                    <a:pt x="249" y="627"/>
                  </a:lnTo>
                  <a:lnTo>
                    <a:pt x="249" y="628"/>
                  </a:lnTo>
                  <a:lnTo>
                    <a:pt x="250" y="628"/>
                  </a:lnTo>
                  <a:lnTo>
                    <a:pt x="250" y="629"/>
                  </a:lnTo>
                  <a:lnTo>
                    <a:pt x="250" y="630"/>
                  </a:lnTo>
                  <a:lnTo>
                    <a:pt x="249" y="630"/>
                  </a:lnTo>
                  <a:lnTo>
                    <a:pt x="248" y="631"/>
                  </a:lnTo>
                  <a:lnTo>
                    <a:pt x="248" y="632"/>
                  </a:lnTo>
                  <a:lnTo>
                    <a:pt x="247" y="632"/>
                  </a:lnTo>
                  <a:lnTo>
                    <a:pt x="247" y="633"/>
                  </a:lnTo>
                  <a:lnTo>
                    <a:pt x="247" y="634"/>
                  </a:lnTo>
                  <a:lnTo>
                    <a:pt x="248" y="633"/>
                  </a:lnTo>
                  <a:lnTo>
                    <a:pt x="248" y="632"/>
                  </a:lnTo>
                  <a:lnTo>
                    <a:pt x="249" y="632"/>
                  </a:lnTo>
                  <a:lnTo>
                    <a:pt x="250" y="632"/>
                  </a:lnTo>
                  <a:lnTo>
                    <a:pt x="249" y="632"/>
                  </a:lnTo>
                  <a:lnTo>
                    <a:pt x="249" y="633"/>
                  </a:lnTo>
                  <a:lnTo>
                    <a:pt x="249" y="634"/>
                  </a:lnTo>
                  <a:lnTo>
                    <a:pt x="248" y="634"/>
                  </a:lnTo>
                  <a:lnTo>
                    <a:pt x="248" y="635"/>
                  </a:lnTo>
                  <a:lnTo>
                    <a:pt x="248" y="636"/>
                  </a:lnTo>
                  <a:lnTo>
                    <a:pt x="247" y="636"/>
                  </a:lnTo>
                  <a:lnTo>
                    <a:pt x="247" y="637"/>
                  </a:lnTo>
                  <a:lnTo>
                    <a:pt x="247" y="638"/>
                  </a:lnTo>
                  <a:lnTo>
                    <a:pt x="246" y="639"/>
                  </a:lnTo>
                  <a:lnTo>
                    <a:pt x="246" y="640"/>
                  </a:lnTo>
                  <a:lnTo>
                    <a:pt x="245" y="640"/>
                  </a:lnTo>
                  <a:lnTo>
                    <a:pt x="245" y="641"/>
                  </a:lnTo>
                  <a:lnTo>
                    <a:pt x="246" y="641"/>
                  </a:lnTo>
                  <a:lnTo>
                    <a:pt x="245" y="643"/>
                  </a:lnTo>
                  <a:lnTo>
                    <a:pt x="245" y="644"/>
                  </a:lnTo>
                  <a:lnTo>
                    <a:pt x="244" y="646"/>
                  </a:lnTo>
                  <a:lnTo>
                    <a:pt x="242" y="647"/>
                  </a:lnTo>
                  <a:lnTo>
                    <a:pt x="242" y="648"/>
                  </a:lnTo>
                  <a:lnTo>
                    <a:pt x="241" y="648"/>
                  </a:lnTo>
                  <a:lnTo>
                    <a:pt x="240" y="648"/>
                  </a:lnTo>
                  <a:lnTo>
                    <a:pt x="239" y="649"/>
                  </a:lnTo>
                  <a:lnTo>
                    <a:pt x="239" y="650"/>
                  </a:lnTo>
                  <a:lnTo>
                    <a:pt x="238" y="650"/>
                  </a:lnTo>
                  <a:lnTo>
                    <a:pt x="237" y="650"/>
                  </a:lnTo>
                  <a:lnTo>
                    <a:pt x="236" y="650"/>
                  </a:lnTo>
                  <a:lnTo>
                    <a:pt x="235" y="650"/>
                  </a:lnTo>
                  <a:lnTo>
                    <a:pt x="236" y="650"/>
                  </a:lnTo>
                  <a:lnTo>
                    <a:pt x="236" y="651"/>
                  </a:lnTo>
                  <a:lnTo>
                    <a:pt x="237" y="651"/>
                  </a:lnTo>
                  <a:lnTo>
                    <a:pt x="238" y="651"/>
                  </a:lnTo>
                  <a:lnTo>
                    <a:pt x="238" y="652"/>
                  </a:lnTo>
                  <a:lnTo>
                    <a:pt x="238" y="651"/>
                  </a:lnTo>
                  <a:lnTo>
                    <a:pt x="239" y="651"/>
                  </a:lnTo>
                  <a:lnTo>
                    <a:pt x="239" y="652"/>
                  </a:lnTo>
                  <a:lnTo>
                    <a:pt x="240" y="651"/>
                  </a:lnTo>
                  <a:lnTo>
                    <a:pt x="241" y="651"/>
                  </a:lnTo>
                  <a:lnTo>
                    <a:pt x="241" y="652"/>
                  </a:lnTo>
                  <a:lnTo>
                    <a:pt x="241" y="653"/>
                  </a:lnTo>
                  <a:lnTo>
                    <a:pt x="241" y="654"/>
                  </a:lnTo>
                  <a:lnTo>
                    <a:pt x="241" y="655"/>
                  </a:lnTo>
                  <a:lnTo>
                    <a:pt x="241" y="656"/>
                  </a:lnTo>
                  <a:lnTo>
                    <a:pt x="241" y="657"/>
                  </a:lnTo>
                  <a:lnTo>
                    <a:pt x="242" y="658"/>
                  </a:lnTo>
                  <a:lnTo>
                    <a:pt x="242" y="657"/>
                  </a:lnTo>
                  <a:lnTo>
                    <a:pt x="242" y="658"/>
                  </a:lnTo>
                  <a:lnTo>
                    <a:pt x="241" y="659"/>
                  </a:lnTo>
                  <a:lnTo>
                    <a:pt x="240" y="660"/>
                  </a:lnTo>
                  <a:lnTo>
                    <a:pt x="239" y="660"/>
                  </a:lnTo>
                  <a:lnTo>
                    <a:pt x="239" y="659"/>
                  </a:lnTo>
                  <a:lnTo>
                    <a:pt x="238" y="658"/>
                  </a:lnTo>
                  <a:lnTo>
                    <a:pt x="238" y="659"/>
                  </a:lnTo>
                  <a:lnTo>
                    <a:pt x="239" y="659"/>
                  </a:lnTo>
                  <a:lnTo>
                    <a:pt x="239" y="660"/>
                  </a:lnTo>
                  <a:lnTo>
                    <a:pt x="238" y="661"/>
                  </a:lnTo>
                  <a:lnTo>
                    <a:pt x="238" y="660"/>
                  </a:lnTo>
                  <a:lnTo>
                    <a:pt x="238" y="661"/>
                  </a:lnTo>
                  <a:lnTo>
                    <a:pt x="237" y="661"/>
                  </a:lnTo>
                  <a:lnTo>
                    <a:pt x="237" y="662"/>
                  </a:lnTo>
                  <a:lnTo>
                    <a:pt x="236" y="662"/>
                  </a:lnTo>
                  <a:lnTo>
                    <a:pt x="235" y="662"/>
                  </a:lnTo>
                  <a:lnTo>
                    <a:pt x="236" y="660"/>
                  </a:lnTo>
                  <a:lnTo>
                    <a:pt x="236" y="659"/>
                  </a:lnTo>
                  <a:lnTo>
                    <a:pt x="235" y="658"/>
                  </a:lnTo>
                  <a:lnTo>
                    <a:pt x="234" y="658"/>
                  </a:lnTo>
                  <a:lnTo>
                    <a:pt x="233" y="657"/>
                  </a:lnTo>
                  <a:lnTo>
                    <a:pt x="233" y="658"/>
                  </a:lnTo>
                  <a:lnTo>
                    <a:pt x="234" y="659"/>
                  </a:lnTo>
                  <a:lnTo>
                    <a:pt x="235" y="659"/>
                  </a:lnTo>
                  <a:lnTo>
                    <a:pt x="235" y="660"/>
                  </a:lnTo>
                  <a:lnTo>
                    <a:pt x="234" y="661"/>
                  </a:lnTo>
                  <a:lnTo>
                    <a:pt x="234" y="662"/>
                  </a:lnTo>
                  <a:lnTo>
                    <a:pt x="233" y="662"/>
                  </a:lnTo>
                  <a:lnTo>
                    <a:pt x="234" y="662"/>
                  </a:lnTo>
                  <a:lnTo>
                    <a:pt x="234" y="663"/>
                  </a:lnTo>
                  <a:lnTo>
                    <a:pt x="234" y="664"/>
                  </a:lnTo>
                  <a:lnTo>
                    <a:pt x="234" y="665"/>
                  </a:lnTo>
                  <a:lnTo>
                    <a:pt x="234" y="666"/>
                  </a:lnTo>
                  <a:lnTo>
                    <a:pt x="235" y="666"/>
                  </a:lnTo>
                  <a:lnTo>
                    <a:pt x="235" y="667"/>
                  </a:lnTo>
                  <a:lnTo>
                    <a:pt x="234" y="667"/>
                  </a:lnTo>
                  <a:lnTo>
                    <a:pt x="234" y="668"/>
                  </a:lnTo>
                  <a:lnTo>
                    <a:pt x="235" y="668"/>
                  </a:lnTo>
                  <a:lnTo>
                    <a:pt x="235" y="667"/>
                  </a:lnTo>
                  <a:lnTo>
                    <a:pt x="235" y="666"/>
                  </a:lnTo>
                  <a:lnTo>
                    <a:pt x="235" y="665"/>
                  </a:lnTo>
                  <a:lnTo>
                    <a:pt x="236" y="665"/>
                  </a:lnTo>
                  <a:lnTo>
                    <a:pt x="237" y="666"/>
                  </a:lnTo>
                  <a:lnTo>
                    <a:pt x="238" y="666"/>
                  </a:lnTo>
                  <a:lnTo>
                    <a:pt x="238" y="667"/>
                  </a:lnTo>
                  <a:lnTo>
                    <a:pt x="239" y="668"/>
                  </a:lnTo>
                  <a:lnTo>
                    <a:pt x="238" y="668"/>
                  </a:lnTo>
                  <a:lnTo>
                    <a:pt x="238" y="669"/>
                  </a:lnTo>
                  <a:lnTo>
                    <a:pt x="237" y="669"/>
                  </a:lnTo>
                  <a:lnTo>
                    <a:pt x="236" y="671"/>
                  </a:lnTo>
                  <a:lnTo>
                    <a:pt x="237" y="671"/>
                  </a:lnTo>
                  <a:lnTo>
                    <a:pt x="238" y="671"/>
                  </a:lnTo>
                  <a:lnTo>
                    <a:pt x="239" y="671"/>
                  </a:lnTo>
                  <a:lnTo>
                    <a:pt x="239" y="672"/>
                  </a:lnTo>
                  <a:lnTo>
                    <a:pt x="240" y="672"/>
                  </a:lnTo>
                  <a:lnTo>
                    <a:pt x="239" y="672"/>
                  </a:lnTo>
                  <a:lnTo>
                    <a:pt x="240" y="672"/>
                  </a:lnTo>
                  <a:lnTo>
                    <a:pt x="240" y="671"/>
                  </a:lnTo>
                  <a:lnTo>
                    <a:pt x="239" y="671"/>
                  </a:lnTo>
                  <a:lnTo>
                    <a:pt x="240" y="669"/>
                  </a:lnTo>
                  <a:lnTo>
                    <a:pt x="240" y="668"/>
                  </a:lnTo>
                  <a:lnTo>
                    <a:pt x="241" y="668"/>
                  </a:lnTo>
                  <a:lnTo>
                    <a:pt x="241" y="667"/>
                  </a:lnTo>
                  <a:lnTo>
                    <a:pt x="242" y="667"/>
                  </a:lnTo>
                  <a:lnTo>
                    <a:pt x="244" y="667"/>
                  </a:lnTo>
                  <a:lnTo>
                    <a:pt x="244" y="668"/>
                  </a:lnTo>
                  <a:lnTo>
                    <a:pt x="244" y="669"/>
                  </a:lnTo>
                  <a:lnTo>
                    <a:pt x="245" y="669"/>
                  </a:lnTo>
                  <a:lnTo>
                    <a:pt x="244" y="671"/>
                  </a:lnTo>
                  <a:lnTo>
                    <a:pt x="245" y="671"/>
                  </a:lnTo>
                  <a:lnTo>
                    <a:pt x="245" y="672"/>
                  </a:lnTo>
                  <a:lnTo>
                    <a:pt x="245" y="673"/>
                  </a:lnTo>
                  <a:lnTo>
                    <a:pt x="245" y="674"/>
                  </a:lnTo>
                  <a:lnTo>
                    <a:pt x="245" y="675"/>
                  </a:lnTo>
                  <a:lnTo>
                    <a:pt x="246" y="676"/>
                  </a:lnTo>
                  <a:lnTo>
                    <a:pt x="246" y="677"/>
                  </a:lnTo>
                  <a:lnTo>
                    <a:pt x="245" y="678"/>
                  </a:lnTo>
                  <a:lnTo>
                    <a:pt x="244" y="679"/>
                  </a:lnTo>
                  <a:lnTo>
                    <a:pt x="242" y="680"/>
                  </a:lnTo>
                  <a:lnTo>
                    <a:pt x="242" y="681"/>
                  </a:lnTo>
                  <a:lnTo>
                    <a:pt x="241" y="681"/>
                  </a:lnTo>
                  <a:lnTo>
                    <a:pt x="241" y="680"/>
                  </a:lnTo>
                  <a:lnTo>
                    <a:pt x="242" y="679"/>
                  </a:lnTo>
                  <a:lnTo>
                    <a:pt x="242" y="678"/>
                  </a:lnTo>
                  <a:lnTo>
                    <a:pt x="242" y="677"/>
                  </a:lnTo>
                  <a:lnTo>
                    <a:pt x="241" y="677"/>
                  </a:lnTo>
                  <a:lnTo>
                    <a:pt x="242" y="678"/>
                  </a:lnTo>
                  <a:lnTo>
                    <a:pt x="241" y="679"/>
                  </a:lnTo>
                  <a:lnTo>
                    <a:pt x="240" y="679"/>
                  </a:lnTo>
                  <a:lnTo>
                    <a:pt x="239" y="679"/>
                  </a:lnTo>
                  <a:lnTo>
                    <a:pt x="239" y="680"/>
                  </a:lnTo>
                  <a:lnTo>
                    <a:pt x="240" y="680"/>
                  </a:lnTo>
                  <a:lnTo>
                    <a:pt x="240" y="681"/>
                  </a:lnTo>
                  <a:lnTo>
                    <a:pt x="240" y="682"/>
                  </a:lnTo>
                  <a:lnTo>
                    <a:pt x="239" y="682"/>
                  </a:lnTo>
                  <a:lnTo>
                    <a:pt x="239" y="681"/>
                  </a:lnTo>
                  <a:lnTo>
                    <a:pt x="239" y="682"/>
                  </a:lnTo>
                  <a:lnTo>
                    <a:pt x="239" y="683"/>
                  </a:lnTo>
                  <a:lnTo>
                    <a:pt x="239" y="684"/>
                  </a:lnTo>
                  <a:lnTo>
                    <a:pt x="238" y="683"/>
                  </a:lnTo>
                  <a:lnTo>
                    <a:pt x="237" y="683"/>
                  </a:lnTo>
                  <a:lnTo>
                    <a:pt x="236" y="683"/>
                  </a:lnTo>
                  <a:lnTo>
                    <a:pt x="235" y="683"/>
                  </a:lnTo>
                  <a:lnTo>
                    <a:pt x="235" y="684"/>
                  </a:lnTo>
                  <a:lnTo>
                    <a:pt x="236" y="683"/>
                  </a:lnTo>
                  <a:lnTo>
                    <a:pt x="237" y="683"/>
                  </a:lnTo>
                  <a:lnTo>
                    <a:pt x="237" y="684"/>
                  </a:lnTo>
                  <a:lnTo>
                    <a:pt x="236" y="684"/>
                  </a:lnTo>
                  <a:lnTo>
                    <a:pt x="236" y="685"/>
                  </a:lnTo>
                  <a:lnTo>
                    <a:pt x="236" y="686"/>
                  </a:lnTo>
                  <a:lnTo>
                    <a:pt x="236" y="687"/>
                  </a:lnTo>
                  <a:lnTo>
                    <a:pt x="236" y="688"/>
                  </a:lnTo>
                  <a:lnTo>
                    <a:pt x="235" y="689"/>
                  </a:lnTo>
                  <a:lnTo>
                    <a:pt x="235" y="690"/>
                  </a:lnTo>
                  <a:lnTo>
                    <a:pt x="234" y="691"/>
                  </a:lnTo>
                  <a:lnTo>
                    <a:pt x="235" y="691"/>
                  </a:lnTo>
                  <a:lnTo>
                    <a:pt x="235" y="692"/>
                  </a:lnTo>
                  <a:lnTo>
                    <a:pt x="236" y="692"/>
                  </a:lnTo>
                  <a:lnTo>
                    <a:pt x="237" y="691"/>
                  </a:lnTo>
                  <a:lnTo>
                    <a:pt x="237" y="690"/>
                  </a:lnTo>
                  <a:lnTo>
                    <a:pt x="238" y="689"/>
                  </a:lnTo>
                  <a:lnTo>
                    <a:pt x="238" y="688"/>
                  </a:lnTo>
                  <a:lnTo>
                    <a:pt x="237" y="687"/>
                  </a:lnTo>
                  <a:lnTo>
                    <a:pt x="238" y="686"/>
                  </a:lnTo>
                  <a:lnTo>
                    <a:pt x="239" y="686"/>
                  </a:lnTo>
                  <a:lnTo>
                    <a:pt x="239" y="687"/>
                  </a:lnTo>
                  <a:lnTo>
                    <a:pt x="239" y="686"/>
                  </a:lnTo>
                  <a:lnTo>
                    <a:pt x="239" y="685"/>
                  </a:lnTo>
                  <a:lnTo>
                    <a:pt x="240" y="685"/>
                  </a:lnTo>
                  <a:lnTo>
                    <a:pt x="241" y="685"/>
                  </a:lnTo>
                  <a:lnTo>
                    <a:pt x="241" y="686"/>
                  </a:lnTo>
                  <a:lnTo>
                    <a:pt x="242" y="687"/>
                  </a:lnTo>
                  <a:lnTo>
                    <a:pt x="242" y="688"/>
                  </a:lnTo>
                  <a:lnTo>
                    <a:pt x="242" y="687"/>
                  </a:lnTo>
                  <a:lnTo>
                    <a:pt x="244" y="687"/>
                  </a:lnTo>
                  <a:lnTo>
                    <a:pt x="242" y="687"/>
                  </a:lnTo>
                  <a:lnTo>
                    <a:pt x="242" y="686"/>
                  </a:lnTo>
                  <a:lnTo>
                    <a:pt x="242" y="685"/>
                  </a:lnTo>
                  <a:lnTo>
                    <a:pt x="244" y="685"/>
                  </a:lnTo>
                  <a:lnTo>
                    <a:pt x="245" y="685"/>
                  </a:lnTo>
                  <a:lnTo>
                    <a:pt x="244" y="684"/>
                  </a:lnTo>
                  <a:lnTo>
                    <a:pt x="242" y="684"/>
                  </a:lnTo>
                  <a:lnTo>
                    <a:pt x="244" y="684"/>
                  </a:lnTo>
                  <a:lnTo>
                    <a:pt x="245" y="684"/>
                  </a:lnTo>
                  <a:lnTo>
                    <a:pt x="246" y="683"/>
                  </a:lnTo>
                  <a:lnTo>
                    <a:pt x="249" y="683"/>
                  </a:lnTo>
                  <a:lnTo>
                    <a:pt x="249" y="684"/>
                  </a:lnTo>
                  <a:lnTo>
                    <a:pt x="250" y="684"/>
                  </a:lnTo>
                  <a:lnTo>
                    <a:pt x="251" y="685"/>
                  </a:lnTo>
                  <a:lnTo>
                    <a:pt x="251" y="686"/>
                  </a:lnTo>
                  <a:lnTo>
                    <a:pt x="251" y="687"/>
                  </a:lnTo>
                  <a:lnTo>
                    <a:pt x="251" y="688"/>
                  </a:lnTo>
                  <a:lnTo>
                    <a:pt x="251" y="687"/>
                  </a:lnTo>
                  <a:lnTo>
                    <a:pt x="250" y="687"/>
                  </a:lnTo>
                  <a:lnTo>
                    <a:pt x="251" y="687"/>
                  </a:lnTo>
                  <a:lnTo>
                    <a:pt x="250" y="688"/>
                  </a:lnTo>
                  <a:lnTo>
                    <a:pt x="249" y="688"/>
                  </a:lnTo>
                  <a:lnTo>
                    <a:pt x="249" y="689"/>
                  </a:lnTo>
                  <a:lnTo>
                    <a:pt x="249" y="688"/>
                  </a:lnTo>
                  <a:lnTo>
                    <a:pt x="250" y="688"/>
                  </a:lnTo>
                  <a:lnTo>
                    <a:pt x="251" y="688"/>
                  </a:lnTo>
                  <a:lnTo>
                    <a:pt x="251" y="689"/>
                  </a:lnTo>
                  <a:lnTo>
                    <a:pt x="251" y="690"/>
                  </a:lnTo>
                  <a:lnTo>
                    <a:pt x="252" y="689"/>
                  </a:lnTo>
                  <a:lnTo>
                    <a:pt x="253" y="689"/>
                  </a:lnTo>
                  <a:lnTo>
                    <a:pt x="254" y="689"/>
                  </a:lnTo>
                  <a:lnTo>
                    <a:pt x="255" y="689"/>
                  </a:lnTo>
                  <a:lnTo>
                    <a:pt x="255" y="690"/>
                  </a:lnTo>
                  <a:lnTo>
                    <a:pt x="256" y="691"/>
                  </a:lnTo>
                  <a:lnTo>
                    <a:pt x="257" y="691"/>
                  </a:lnTo>
                  <a:lnTo>
                    <a:pt x="257" y="692"/>
                  </a:lnTo>
                  <a:lnTo>
                    <a:pt x="257" y="691"/>
                  </a:lnTo>
                  <a:lnTo>
                    <a:pt x="257" y="692"/>
                  </a:lnTo>
                  <a:lnTo>
                    <a:pt x="258" y="692"/>
                  </a:lnTo>
                  <a:lnTo>
                    <a:pt x="258" y="693"/>
                  </a:lnTo>
                  <a:lnTo>
                    <a:pt x="258" y="694"/>
                  </a:lnTo>
                  <a:lnTo>
                    <a:pt x="258" y="696"/>
                  </a:lnTo>
                  <a:lnTo>
                    <a:pt x="258" y="697"/>
                  </a:lnTo>
                  <a:lnTo>
                    <a:pt x="259" y="696"/>
                  </a:lnTo>
                  <a:lnTo>
                    <a:pt x="260" y="696"/>
                  </a:lnTo>
                  <a:lnTo>
                    <a:pt x="261" y="696"/>
                  </a:lnTo>
                  <a:lnTo>
                    <a:pt x="261" y="697"/>
                  </a:lnTo>
                  <a:lnTo>
                    <a:pt x="262" y="698"/>
                  </a:lnTo>
                  <a:lnTo>
                    <a:pt x="263" y="698"/>
                  </a:lnTo>
                  <a:lnTo>
                    <a:pt x="263" y="699"/>
                  </a:lnTo>
                  <a:lnTo>
                    <a:pt x="264" y="700"/>
                  </a:lnTo>
                  <a:lnTo>
                    <a:pt x="264" y="701"/>
                  </a:lnTo>
                  <a:lnTo>
                    <a:pt x="266" y="702"/>
                  </a:lnTo>
                  <a:lnTo>
                    <a:pt x="266" y="703"/>
                  </a:lnTo>
                  <a:lnTo>
                    <a:pt x="267" y="703"/>
                  </a:lnTo>
                  <a:lnTo>
                    <a:pt x="267" y="704"/>
                  </a:lnTo>
                  <a:lnTo>
                    <a:pt x="269" y="705"/>
                  </a:lnTo>
                  <a:lnTo>
                    <a:pt x="270" y="705"/>
                  </a:lnTo>
                  <a:lnTo>
                    <a:pt x="270" y="706"/>
                  </a:lnTo>
                  <a:lnTo>
                    <a:pt x="269" y="706"/>
                  </a:lnTo>
                  <a:lnTo>
                    <a:pt x="269" y="705"/>
                  </a:lnTo>
                  <a:lnTo>
                    <a:pt x="267" y="705"/>
                  </a:lnTo>
                  <a:lnTo>
                    <a:pt x="267" y="706"/>
                  </a:lnTo>
                  <a:lnTo>
                    <a:pt x="266" y="707"/>
                  </a:lnTo>
                  <a:lnTo>
                    <a:pt x="267" y="707"/>
                  </a:lnTo>
                  <a:lnTo>
                    <a:pt x="267" y="706"/>
                  </a:lnTo>
                  <a:lnTo>
                    <a:pt x="269" y="706"/>
                  </a:lnTo>
                  <a:lnTo>
                    <a:pt x="270" y="707"/>
                  </a:lnTo>
                  <a:lnTo>
                    <a:pt x="270" y="708"/>
                  </a:lnTo>
                  <a:lnTo>
                    <a:pt x="270" y="709"/>
                  </a:lnTo>
                  <a:lnTo>
                    <a:pt x="269" y="710"/>
                  </a:lnTo>
                  <a:lnTo>
                    <a:pt x="269" y="709"/>
                  </a:lnTo>
                  <a:lnTo>
                    <a:pt x="267" y="709"/>
                  </a:lnTo>
                  <a:lnTo>
                    <a:pt x="267" y="708"/>
                  </a:lnTo>
                  <a:lnTo>
                    <a:pt x="266" y="708"/>
                  </a:lnTo>
                  <a:lnTo>
                    <a:pt x="267" y="709"/>
                  </a:lnTo>
                  <a:lnTo>
                    <a:pt x="267" y="710"/>
                  </a:lnTo>
                  <a:lnTo>
                    <a:pt x="269" y="710"/>
                  </a:lnTo>
                  <a:lnTo>
                    <a:pt x="269" y="711"/>
                  </a:lnTo>
                  <a:lnTo>
                    <a:pt x="269" y="712"/>
                  </a:lnTo>
                  <a:lnTo>
                    <a:pt x="267" y="712"/>
                  </a:lnTo>
                  <a:lnTo>
                    <a:pt x="266" y="712"/>
                  </a:lnTo>
                  <a:lnTo>
                    <a:pt x="266" y="713"/>
                  </a:lnTo>
                  <a:lnTo>
                    <a:pt x="265" y="713"/>
                  </a:lnTo>
                  <a:lnTo>
                    <a:pt x="265" y="712"/>
                  </a:lnTo>
                  <a:lnTo>
                    <a:pt x="264" y="712"/>
                  </a:lnTo>
                  <a:lnTo>
                    <a:pt x="264" y="713"/>
                  </a:lnTo>
                  <a:lnTo>
                    <a:pt x="264" y="714"/>
                  </a:lnTo>
                  <a:lnTo>
                    <a:pt x="265" y="714"/>
                  </a:lnTo>
                  <a:lnTo>
                    <a:pt x="266" y="714"/>
                  </a:lnTo>
                  <a:lnTo>
                    <a:pt x="266" y="713"/>
                  </a:lnTo>
                  <a:lnTo>
                    <a:pt x="267" y="713"/>
                  </a:lnTo>
                  <a:lnTo>
                    <a:pt x="269" y="713"/>
                  </a:lnTo>
                  <a:lnTo>
                    <a:pt x="270" y="713"/>
                  </a:lnTo>
                  <a:lnTo>
                    <a:pt x="270" y="714"/>
                  </a:lnTo>
                  <a:lnTo>
                    <a:pt x="270" y="715"/>
                  </a:lnTo>
                  <a:lnTo>
                    <a:pt x="270" y="716"/>
                  </a:lnTo>
                  <a:lnTo>
                    <a:pt x="270" y="717"/>
                  </a:lnTo>
                  <a:lnTo>
                    <a:pt x="270" y="718"/>
                  </a:lnTo>
                  <a:lnTo>
                    <a:pt x="270" y="719"/>
                  </a:lnTo>
                  <a:lnTo>
                    <a:pt x="271" y="718"/>
                  </a:lnTo>
                  <a:lnTo>
                    <a:pt x="271" y="719"/>
                  </a:lnTo>
                  <a:lnTo>
                    <a:pt x="271" y="718"/>
                  </a:lnTo>
                  <a:lnTo>
                    <a:pt x="271" y="717"/>
                  </a:lnTo>
                  <a:lnTo>
                    <a:pt x="271" y="716"/>
                  </a:lnTo>
                  <a:lnTo>
                    <a:pt x="271" y="715"/>
                  </a:lnTo>
                  <a:lnTo>
                    <a:pt x="272" y="715"/>
                  </a:lnTo>
                  <a:lnTo>
                    <a:pt x="272" y="714"/>
                  </a:lnTo>
                  <a:lnTo>
                    <a:pt x="271" y="714"/>
                  </a:lnTo>
                  <a:lnTo>
                    <a:pt x="271" y="713"/>
                  </a:lnTo>
                  <a:lnTo>
                    <a:pt x="271" y="712"/>
                  </a:lnTo>
                  <a:lnTo>
                    <a:pt x="272" y="712"/>
                  </a:lnTo>
                  <a:lnTo>
                    <a:pt x="272" y="711"/>
                  </a:lnTo>
                  <a:lnTo>
                    <a:pt x="273" y="710"/>
                  </a:lnTo>
                  <a:lnTo>
                    <a:pt x="275" y="709"/>
                  </a:lnTo>
                  <a:lnTo>
                    <a:pt x="276" y="708"/>
                  </a:lnTo>
                  <a:lnTo>
                    <a:pt x="276" y="707"/>
                  </a:lnTo>
                  <a:lnTo>
                    <a:pt x="277" y="707"/>
                  </a:lnTo>
                  <a:lnTo>
                    <a:pt x="278" y="707"/>
                  </a:lnTo>
                  <a:lnTo>
                    <a:pt x="279" y="707"/>
                  </a:lnTo>
                  <a:lnTo>
                    <a:pt x="279" y="708"/>
                  </a:lnTo>
                  <a:lnTo>
                    <a:pt x="280" y="708"/>
                  </a:lnTo>
                  <a:lnTo>
                    <a:pt x="280" y="709"/>
                  </a:lnTo>
                  <a:lnTo>
                    <a:pt x="280" y="710"/>
                  </a:lnTo>
                  <a:lnTo>
                    <a:pt x="279" y="711"/>
                  </a:lnTo>
                  <a:lnTo>
                    <a:pt x="279" y="712"/>
                  </a:lnTo>
                  <a:lnTo>
                    <a:pt x="278" y="713"/>
                  </a:lnTo>
                  <a:lnTo>
                    <a:pt x="277" y="713"/>
                  </a:lnTo>
                  <a:lnTo>
                    <a:pt x="277" y="714"/>
                  </a:lnTo>
                  <a:lnTo>
                    <a:pt x="276" y="714"/>
                  </a:lnTo>
                  <a:lnTo>
                    <a:pt x="275" y="714"/>
                  </a:lnTo>
                  <a:lnTo>
                    <a:pt x="275" y="715"/>
                  </a:lnTo>
                  <a:lnTo>
                    <a:pt x="274" y="715"/>
                  </a:lnTo>
                  <a:lnTo>
                    <a:pt x="274" y="716"/>
                  </a:lnTo>
                  <a:lnTo>
                    <a:pt x="274" y="717"/>
                  </a:lnTo>
                  <a:lnTo>
                    <a:pt x="274" y="718"/>
                  </a:lnTo>
                  <a:lnTo>
                    <a:pt x="275" y="718"/>
                  </a:lnTo>
                  <a:lnTo>
                    <a:pt x="276" y="719"/>
                  </a:lnTo>
                  <a:lnTo>
                    <a:pt x="276" y="721"/>
                  </a:lnTo>
                  <a:lnTo>
                    <a:pt x="276" y="722"/>
                  </a:lnTo>
                  <a:lnTo>
                    <a:pt x="276" y="723"/>
                  </a:lnTo>
                  <a:lnTo>
                    <a:pt x="277" y="722"/>
                  </a:lnTo>
                  <a:lnTo>
                    <a:pt x="277" y="723"/>
                  </a:lnTo>
                  <a:lnTo>
                    <a:pt x="278" y="723"/>
                  </a:lnTo>
                  <a:lnTo>
                    <a:pt x="278" y="722"/>
                  </a:lnTo>
                  <a:lnTo>
                    <a:pt x="277" y="722"/>
                  </a:lnTo>
                  <a:lnTo>
                    <a:pt x="277" y="721"/>
                  </a:lnTo>
                  <a:lnTo>
                    <a:pt x="278" y="719"/>
                  </a:lnTo>
                  <a:lnTo>
                    <a:pt x="277" y="718"/>
                  </a:lnTo>
                  <a:lnTo>
                    <a:pt x="277" y="717"/>
                  </a:lnTo>
                  <a:lnTo>
                    <a:pt x="277" y="716"/>
                  </a:lnTo>
                  <a:lnTo>
                    <a:pt x="278" y="716"/>
                  </a:lnTo>
                  <a:lnTo>
                    <a:pt x="278" y="715"/>
                  </a:lnTo>
                  <a:lnTo>
                    <a:pt x="279" y="715"/>
                  </a:lnTo>
                  <a:lnTo>
                    <a:pt x="280" y="716"/>
                  </a:lnTo>
                  <a:lnTo>
                    <a:pt x="280" y="715"/>
                  </a:lnTo>
                  <a:lnTo>
                    <a:pt x="281" y="715"/>
                  </a:lnTo>
                  <a:lnTo>
                    <a:pt x="282" y="715"/>
                  </a:lnTo>
                  <a:lnTo>
                    <a:pt x="283" y="715"/>
                  </a:lnTo>
                  <a:lnTo>
                    <a:pt x="284" y="714"/>
                  </a:lnTo>
                  <a:lnTo>
                    <a:pt x="285" y="713"/>
                  </a:lnTo>
                  <a:lnTo>
                    <a:pt x="286" y="713"/>
                  </a:lnTo>
                  <a:lnTo>
                    <a:pt x="287" y="713"/>
                  </a:lnTo>
                  <a:lnTo>
                    <a:pt x="288" y="713"/>
                  </a:lnTo>
                  <a:lnTo>
                    <a:pt x="288" y="714"/>
                  </a:lnTo>
                  <a:lnTo>
                    <a:pt x="287" y="714"/>
                  </a:lnTo>
                  <a:lnTo>
                    <a:pt x="286" y="714"/>
                  </a:lnTo>
                  <a:lnTo>
                    <a:pt x="285" y="714"/>
                  </a:lnTo>
                  <a:lnTo>
                    <a:pt x="284" y="714"/>
                  </a:lnTo>
                  <a:lnTo>
                    <a:pt x="284" y="715"/>
                  </a:lnTo>
                  <a:lnTo>
                    <a:pt x="283" y="716"/>
                  </a:lnTo>
                  <a:lnTo>
                    <a:pt x="283" y="717"/>
                  </a:lnTo>
                  <a:lnTo>
                    <a:pt x="284" y="716"/>
                  </a:lnTo>
                  <a:lnTo>
                    <a:pt x="284" y="715"/>
                  </a:lnTo>
                  <a:lnTo>
                    <a:pt x="285" y="715"/>
                  </a:lnTo>
                  <a:lnTo>
                    <a:pt x="286" y="715"/>
                  </a:lnTo>
                  <a:lnTo>
                    <a:pt x="287" y="715"/>
                  </a:lnTo>
                  <a:lnTo>
                    <a:pt x="288" y="715"/>
                  </a:lnTo>
                  <a:lnTo>
                    <a:pt x="288" y="716"/>
                  </a:lnTo>
                  <a:lnTo>
                    <a:pt x="289" y="715"/>
                  </a:lnTo>
                  <a:lnTo>
                    <a:pt x="290" y="716"/>
                  </a:lnTo>
                  <a:lnTo>
                    <a:pt x="289" y="716"/>
                  </a:lnTo>
                  <a:lnTo>
                    <a:pt x="290" y="716"/>
                  </a:lnTo>
                  <a:lnTo>
                    <a:pt x="291" y="717"/>
                  </a:lnTo>
                  <a:lnTo>
                    <a:pt x="291" y="718"/>
                  </a:lnTo>
                  <a:lnTo>
                    <a:pt x="290" y="718"/>
                  </a:lnTo>
                  <a:lnTo>
                    <a:pt x="289" y="718"/>
                  </a:lnTo>
                  <a:lnTo>
                    <a:pt x="290" y="718"/>
                  </a:lnTo>
                  <a:lnTo>
                    <a:pt x="290" y="719"/>
                  </a:lnTo>
                  <a:lnTo>
                    <a:pt x="292" y="718"/>
                  </a:lnTo>
                  <a:lnTo>
                    <a:pt x="292" y="717"/>
                  </a:lnTo>
                  <a:lnTo>
                    <a:pt x="291" y="717"/>
                  </a:lnTo>
                  <a:lnTo>
                    <a:pt x="292" y="717"/>
                  </a:lnTo>
                  <a:lnTo>
                    <a:pt x="292" y="718"/>
                  </a:lnTo>
                  <a:lnTo>
                    <a:pt x="294" y="718"/>
                  </a:lnTo>
                  <a:lnTo>
                    <a:pt x="294" y="719"/>
                  </a:lnTo>
                  <a:lnTo>
                    <a:pt x="294" y="721"/>
                  </a:lnTo>
                  <a:lnTo>
                    <a:pt x="295" y="721"/>
                  </a:lnTo>
                  <a:lnTo>
                    <a:pt x="296" y="722"/>
                  </a:lnTo>
                  <a:lnTo>
                    <a:pt x="295" y="722"/>
                  </a:lnTo>
                  <a:lnTo>
                    <a:pt x="295" y="723"/>
                  </a:lnTo>
                  <a:lnTo>
                    <a:pt x="295" y="722"/>
                  </a:lnTo>
                  <a:lnTo>
                    <a:pt x="296" y="722"/>
                  </a:lnTo>
                  <a:lnTo>
                    <a:pt x="296" y="721"/>
                  </a:lnTo>
                  <a:lnTo>
                    <a:pt x="296" y="719"/>
                  </a:lnTo>
                  <a:lnTo>
                    <a:pt x="296" y="721"/>
                  </a:lnTo>
                  <a:lnTo>
                    <a:pt x="297" y="721"/>
                  </a:lnTo>
                  <a:lnTo>
                    <a:pt x="297" y="722"/>
                  </a:lnTo>
                  <a:lnTo>
                    <a:pt x="298" y="725"/>
                  </a:lnTo>
                  <a:lnTo>
                    <a:pt x="299" y="726"/>
                  </a:lnTo>
                  <a:lnTo>
                    <a:pt x="299" y="727"/>
                  </a:lnTo>
                  <a:lnTo>
                    <a:pt x="299" y="728"/>
                  </a:lnTo>
                  <a:lnTo>
                    <a:pt x="298" y="728"/>
                  </a:lnTo>
                  <a:lnTo>
                    <a:pt x="298" y="727"/>
                  </a:lnTo>
                  <a:lnTo>
                    <a:pt x="298" y="728"/>
                  </a:lnTo>
                  <a:lnTo>
                    <a:pt x="297" y="728"/>
                  </a:lnTo>
                  <a:lnTo>
                    <a:pt x="296" y="728"/>
                  </a:lnTo>
                  <a:lnTo>
                    <a:pt x="295" y="728"/>
                  </a:lnTo>
                  <a:lnTo>
                    <a:pt x="294" y="728"/>
                  </a:lnTo>
                  <a:lnTo>
                    <a:pt x="292" y="729"/>
                  </a:lnTo>
                  <a:lnTo>
                    <a:pt x="294" y="729"/>
                  </a:lnTo>
                  <a:lnTo>
                    <a:pt x="295" y="729"/>
                  </a:lnTo>
                  <a:lnTo>
                    <a:pt x="295" y="728"/>
                  </a:lnTo>
                  <a:lnTo>
                    <a:pt x="296" y="729"/>
                  </a:lnTo>
                  <a:lnTo>
                    <a:pt x="296" y="730"/>
                  </a:lnTo>
                  <a:lnTo>
                    <a:pt x="297" y="731"/>
                  </a:lnTo>
                  <a:lnTo>
                    <a:pt x="298" y="732"/>
                  </a:lnTo>
                  <a:lnTo>
                    <a:pt x="298" y="731"/>
                  </a:lnTo>
                  <a:lnTo>
                    <a:pt x="299" y="731"/>
                  </a:lnTo>
                  <a:lnTo>
                    <a:pt x="300" y="731"/>
                  </a:lnTo>
                  <a:lnTo>
                    <a:pt x="300" y="730"/>
                  </a:lnTo>
                  <a:lnTo>
                    <a:pt x="301" y="730"/>
                  </a:lnTo>
                  <a:lnTo>
                    <a:pt x="301" y="731"/>
                  </a:lnTo>
                  <a:lnTo>
                    <a:pt x="301" y="732"/>
                  </a:lnTo>
                  <a:lnTo>
                    <a:pt x="302" y="732"/>
                  </a:lnTo>
                  <a:lnTo>
                    <a:pt x="302" y="733"/>
                  </a:lnTo>
                  <a:lnTo>
                    <a:pt x="302" y="735"/>
                  </a:lnTo>
                  <a:lnTo>
                    <a:pt x="301" y="736"/>
                  </a:lnTo>
                  <a:lnTo>
                    <a:pt x="301" y="735"/>
                  </a:lnTo>
                  <a:lnTo>
                    <a:pt x="300" y="735"/>
                  </a:lnTo>
                  <a:lnTo>
                    <a:pt x="300" y="734"/>
                  </a:lnTo>
                  <a:lnTo>
                    <a:pt x="299" y="733"/>
                  </a:lnTo>
                  <a:lnTo>
                    <a:pt x="298" y="733"/>
                  </a:lnTo>
                  <a:lnTo>
                    <a:pt x="298" y="734"/>
                  </a:lnTo>
                  <a:lnTo>
                    <a:pt x="297" y="734"/>
                  </a:lnTo>
                  <a:lnTo>
                    <a:pt x="297" y="735"/>
                  </a:lnTo>
                  <a:lnTo>
                    <a:pt x="296" y="735"/>
                  </a:lnTo>
                  <a:lnTo>
                    <a:pt x="295" y="734"/>
                  </a:lnTo>
                  <a:lnTo>
                    <a:pt x="294" y="735"/>
                  </a:lnTo>
                  <a:lnTo>
                    <a:pt x="292" y="735"/>
                  </a:lnTo>
                  <a:lnTo>
                    <a:pt x="292" y="736"/>
                  </a:lnTo>
                  <a:lnTo>
                    <a:pt x="292" y="737"/>
                  </a:lnTo>
                  <a:lnTo>
                    <a:pt x="291" y="737"/>
                  </a:lnTo>
                  <a:lnTo>
                    <a:pt x="290" y="737"/>
                  </a:lnTo>
                  <a:lnTo>
                    <a:pt x="290" y="738"/>
                  </a:lnTo>
                  <a:lnTo>
                    <a:pt x="292" y="738"/>
                  </a:lnTo>
                  <a:lnTo>
                    <a:pt x="292" y="737"/>
                  </a:lnTo>
                  <a:lnTo>
                    <a:pt x="294" y="737"/>
                  </a:lnTo>
                  <a:lnTo>
                    <a:pt x="294" y="736"/>
                  </a:lnTo>
                  <a:lnTo>
                    <a:pt x="295" y="736"/>
                  </a:lnTo>
                  <a:lnTo>
                    <a:pt x="296" y="736"/>
                  </a:lnTo>
                  <a:lnTo>
                    <a:pt x="297" y="736"/>
                  </a:lnTo>
                  <a:lnTo>
                    <a:pt x="298" y="735"/>
                  </a:lnTo>
                  <a:lnTo>
                    <a:pt x="298" y="736"/>
                  </a:lnTo>
                  <a:lnTo>
                    <a:pt x="298" y="737"/>
                  </a:lnTo>
                  <a:lnTo>
                    <a:pt x="298" y="738"/>
                  </a:lnTo>
                  <a:lnTo>
                    <a:pt x="297" y="738"/>
                  </a:lnTo>
                  <a:lnTo>
                    <a:pt x="298" y="738"/>
                  </a:lnTo>
                  <a:lnTo>
                    <a:pt x="299" y="738"/>
                  </a:lnTo>
                  <a:lnTo>
                    <a:pt x="299" y="739"/>
                  </a:lnTo>
                  <a:lnTo>
                    <a:pt x="298" y="739"/>
                  </a:lnTo>
                  <a:lnTo>
                    <a:pt x="299" y="739"/>
                  </a:lnTo>
                  <a:lnTo>
                    <a:pt x="299" y="740"/>
                  </a:lnTo>
                  <a:lnTo>
                    <a:pt x="300" y="740"/>
                  </a:lnTo>
                  <a:lnTo>
                    <a:pt x="300" y="741"/>
                  </a:lnTo>
                  <a:lnTo>
                    <a:pt x="300" y="742"/>
                  </a:lnTo>
                  <a:lnTo>
                    <a:pt x="301" y="743"/>
                  </a:lnTo>
                  <a:lnTo>
                    <a:pt x="300" y="744"/>
                  </a:lnTo>
                  <a:lnTo>
                    <a:pt x="299" y="744"/>
                  </a:lnTo>
                  <a:lnTo>
                    <a:pt x="300" y="744"/>
                  </a:lnTo>
                  <a:lnTo>
                    <a:pt x="299" y="746"/>
                  </a:lnTo>
                  <a:lnTo>
                    <a:pt x="300" y="744"/>
                  </a:lnTo>
                  <a:lnTo>
                    <a:pt x="301" y="743"/>
                  </a:lnTo>
                  <a:lnTo>
                    <a:pt x="301" y="742"/>
                  </a:lnTo>
                  <a:lnTo>
                    <a:pt x="302" y="743"/>
                  </a:lnTo>
                  <a:lnTo>
                    <a:pt x="303" y="743"/>
                  </a:lnTo>
                  <a:lnTo>
                    <a:pt x="303" y="742"/>
                  </a:lnTo>
                  <a:lnTo>
                    <a:pt x="302" y="742"/>
                  </a:lnTo>
                  <a:lnTo>
                    <a:pt x="302" y="741"/>
                  </a:lnTo>
                  <a:lnTo>
                    <a:pt x="301" y="740"/>
                  </a:lnTo>
                  <a:lnTo>
                    <a:pt x="301" y="739"/>
                  </a:lnTo>
                  <a:lnTo>
                    <a:pt x="302" y="739"/>
                  </a:lnTo>
                  <a:lnTo>
                    <a:pt x="303" y="739"/>
                  </a:lnTo>
                  <a:lnTo>
                    <a:pt x="303" y="740"/>
                  </a:lnTo>
                  <a:lnTo>
                    <a:pt x="303" y="741"/>
                  </a:lnTo>
                  <a:lnTo>
                    <a:pt x="304" y="742"/>
                  </a:lnTo>
                  <a:lnTo>
                    <a:pt x="304" y="743"/>
                  </a:lnTo>
                  <a:lnTo>
                    <a:pt x="305" y="746"/>
                  </a:lnTo>
                  <a:lnTo>
                    <a:pt x="305" y="747"/>
                  </a:lnTo>
                  <a:lnTo>
                    <a:pt x="305" y="748"/>
                  </a:lnTo>
                  <a:lnTo>
                    <a:pt x="306" y="748"/>
                  </a:lnTo>
                  <a:lnTo>
                    <a:pt x="306" y="749"/>
                  </a:lnTo>
                  <a:lnTo>
                    <a:pt x="307" y="749"/>
                  </a:lnTo>
                  <a:lnTo>
                    <a:pt x="308" y="751"/>
                  </a:lnTo>
                  <a:lnTo>
                    <a:pt x="308" y="752"/>
                  </a:lnTo>
                  <a:lnTo>
                    <a:pt x="308" y="753"/>
                  </a:lnTo>
                  <a:lnTo>
                    <a:pt x="307" y="753"/>
                  </a:lnTo>
                  <a:lnTo>
                    <a:pt x="307" y="752"/>
                  </a:lnTo>
                  <a:lnTo>
                    <a:pt x="306" y="752"/>
                  </a:lnTo>
                  <a:lnTo>
                    <a:pt x="307" y="752"/>
                  </a:lnTo>
                  <a:lnTo>
                    <a:pt x="307" y="753"/>
                  </a:lnTo>
                  <a:lnTo>
                    <a:pt x="307" y="754"/>
                  </a:lnTo>
                  <a:lnTo>
                    <a:pt x="306" y="755"/>
                  </a:lnTo>
                  <a:lnTo>
                    <a:pt x="306" y="754"/>
                  </a:lnTo>
                  <a:lnTo>
                    <a:pt x="305" y="754"/>
                  </a:lnTo>
                  <a:lnTo>
                    <a:pt x="304" y="755"/>
                  </a:lnTo>
                  <a:lnTo>
                    <a:pt x="305" y="755"/>
                  </a:lnTo>
                  <a:lnTo>
                    <a:pt x="304" y="754"/>
                  </a:lnTo>
                  <a:lnTo>
                    <a:pt x="304" y="755"/>
                  </a:lnTo>
                  <a:lnTo>
                    <a:pt x="305" y="755"/>
                  </a:lnTo>
                  <a:lnTo>
                    <a:pt x="305" y="756"/>
                  </a:lnTo>
                  <a:lnTo>
                    <a:pt x="306" y="756"/>
                  </a:lnTo>
                  <a:lnTo>
                    <a:pt x="306" y="755"/>
                  </a:lnTo>
                  <a:lnTo>
                    <a:pt x="306" y="756"/>
                  </a:lnTo>
                  <a:lnTo>
                    <a:pt x="307" y="757"/>
                  </a:lnTo>
                  <a:lnTo>
                    <a:pt x="307" y="758"/>
                  </a:lnTo>
                  <a:lnTo>
                    <a:pt x="308" y="757"/>
                  </a:lnTo>
                  <a:lnTo>
                    <a:pt x="308" y="756"/>
                  </a:lnTo>
                  <a:lnTo>
                    <a:pt x="307" y="756"/>
                  </a:lnTo>
                  <a:lnTo>
                    <a:pt x="308" y="756"/>
                  </a:lnTo>
                  <a:lnTo>
                    <a:pt x="309" y="757"/>
                  </a:lnTo>
                  <a:lnTo>
                    <a:pt x="309" y="758"/>
                  </a:lnTo>
                  <a:lnTo>
                    <a:pt x="310" y="758"/>
                  </a:lnTo>
                  <a:lnTo>
                    <a:pt x="310" y="757"/>
                  </a:lnTo>
                  <a:lnTo>
                    <a:pt x="309" y="756"/>
                  </a:lnTo>
                  <a:lnTo>
                    <a:pt x="310" y="756"/>
                  </a:lnTo>
                  <a:lnTo>
                    <a:pt x="311" y="756"/>
                  </a:lnTo>
                  <a:lnTo>
                    <a:pt x="312" y="756"/>
                  </a:lnTo>
                  <a:lnTo>
                    <a:pt x="313" y="756"/>
                  </a:lnTo>
                  <a:lnTo>
                    <a:pt x="314" y="757"/>
                  </a:lnTo>
                  <a:lnTo>
                    <a:pt x="315" y="758"/>
                  </a:lnTo>
                  <a:lnTo>
                    <a:pt x="316" y="758"/>
                  </a:lnTo>
                  <a:lnTo>
                    <a:pt x="317" y="759"/>
                  </a:lnTo>
                  <a:lnTo>
                    <a:pt x="319" y="759"/>
                  </a:lnTo>
                  <a:lnTo>
                    <a:pt x="319" y="760"/>
                  </a:lnTo>
                  <a:lnTo>
                    <a:pt x="319" y="761"/>
                  </a:lnTo>
                  <a:lnTo>
                    <a:pt x="317" y="760"/>
                  </a:lnTo>
                  <a:lnTo>
                    <a:pt x="317" y="761"/>
                  </a:lnTo>
                  <a:lnTo>
                    <a:pt x="317" y="762"/>
                  </a:lnTo>
                  <a:lnTo>
                    <a:pt x="317" y="763"/>
                  </a:lnTo>
                  <a:lnTo>
                    <a:pt x="317" y="762"/>
                  </a:lnTo>
                  <a:lnTo>
                    <a:pt x="316" y="763"/>
                  </a:lnTo>
                  <a:lnTo>
                    <a:pt x="315" y="762"/>
                  </a:lnTo>
                  <a:lnTo>
                    <a:pt x="314" y="762"/>
                  </a:lnTo>
                  <a:lnTo>
                    <a:pt x="314" y="763"/>
                  </a:lnTo>
                  <a:lnTo>
                    <a:pt x="314" y="762"/>
                  </a:lnTo>
                  <a:lnTo>
                    <a:pt x="314" y="763"/>
                  </a:lnTo>
                  <a:lnTo>
                    <a:pt x="313" y="763"/>
                  </a:lnTo>
                  <a:lnTo>
                    <a:pt x="312" y="763"/>
                  </a:lnTo>
                  <a:lnTo>
                    <a:pt x="311" y="763"/>
                  </a:lnTo>
                  <a:lnTo>
                    <a:pt x="310" y="763"/>
                  </a:lnTo>
                  <a:lnTo>
                    <a:pt x="310" y="764"/>
                  </a:lnTo>
                  <a:lnTo>
                    <a:pt x="309" y="764"/>
                  </a:lnTo>
                  <a:lnTo>
                    <a:pt x="308" y="764"/>
                  </a:lnTo>
                  <a:lnTo>
                    <a:pt x="307" y="764"/>
                  </a:lnTo>
                  <a:lnTo>
                    <a:pt x="307" y="765"/>
                  </a:lnTo>
                  <a:lnTo>
                    <a:pt x="306" y="765"/>
                  </a:lnTo>
                  <a:lnTo>
                    <a:pt x="307" y="766"/>
                  </a:lnTo>
                  <a:lnTo>
                    <a:pt x="306" y="767"/>
                  </a:lnTo>
                  <a:lnTo>
                    <a:pt x="306" y="768"/>
                  </a:lnTo>
                  <a:lnTo>
                    <a:pt x="305" y="768"/>
                  </a:lnTo>
                  <a:lnTo>
                    <a:pt x="305" y="769"/>
                  </a:lnTo>
                  <a:lnTo>
                    <a:pt x="304" y="769"/>
                  </a:lnTo>
                  <a:lnTo>
                    <a:pt x="304" y="771"/>
                  </a:lnTo>
                  <a:lnTo>
                    <a:pt x="303" y="771"/>
                  </a:lnTo>
                  <a:lnTo>
                    <a:pt x="302" y="771"/>
                  </a:lnTo>
                  <a:lnTo>
                    <a:pt x="301" y="771"/>
                  </a:lnTo>
                  <a:lnTo>
                    <a:pt x="300" y="771"/>
                  </a:lnTo>
                  <a:lnTo>
                    <a:pt x="299" y="771"/>
                  </a:lnTo>
                  <a:lnTo>
                    <a:pt x="299" y="772"/>
                  </a:lnTo>
                  <a:lnTo>
                    <a:pt x="298" y="772"/>
                  </a:lnTo>
                  <a:lnTo>
                    <a:pt x="297" y="772"/>
                  </a:lnTo>
                  <a:lnTo>
                    <a:pt x="297" y="773"/>
                  </a:lnTo>
                  <a:lnTo>
                    <a:pt x="296" y="772"/>
                  </a:lnTo>
                  <a:lnTo>
                    <a:pt x="295" y="772"/>
                  </a:lnTo>
                  <a:lnTo>
                    <a:pt x="294" y="772"/>
                  </a:lnTo>
                  <a:lnTo>
                    <a:pt x="292" y="772"/>
                  </a:lnTo>
                  <a:lnTo>
                    <a:pt x="288" y="772"/>
                  </a:lnTo>
                  <a:lnTo>
                    <a:pt x="288" y="773"/>
                  </a:lnTo>
                  <a:lnTo>
                    <a:pt x="286" y="773"/>
                  </a:lnTo>
                  <a:lnTo>
                    <a:pt x="285" y="774"/>
                  </a:lnTo>
                  <a:lnTo>
                    <a:pt x="283" y="775"/>
                  </a:lnTo>
                  <a:lnTo>
                    <a:pt x="282" y="776"/>
                  </a:lnTo>
                  <a:lnTo>
                    <a:pt x="280" y="777"/>
                  </a:lnTo>
                  <a:lnTo>
                    <a:pt x="278" y="778"/>
                  </a:lnTo>
                  <a:lnTo>
                    <a:pt x="275" y="780"/>
                  </a:lnTo>
                  <a:lnTo>
                    <a:pt x="274" y="780"/>
                  </a:lnTo>
                  <a:lnTo>
                    <a:pt x="271" y="782"/>
                  </a:lnTo>
                  <a:lnTo>
                    <a:pt x="267" y="783"/>
                  </a:lnTo>
                  <a:lnTo>
                    <a:pt x="265" y="785"/>
                  </a:lnTo>
                  <a:lnTo>
                    <a:pt x="264" y="786"/>
                  </a:lnTo>
                  <a:lnTo>
                    <a:pt x="261" y="788"/>
                  </a:lnTo>
                  <a:lnTo>
                    <a:pt x="258" y="790"/>
                  </a:lnTo>
                  <a:lnTo>
                    <a:pt x="258" y="791"/>
                  </a:lnTo>
                  <a:lnTo>
                    <a:pt x="258" y="790"/>
                  </a:lnTo>
                  <a:lnTo>
                    <a:pt x="257" y="790"/>
                  </a:lnTo>
                  <a:lnTo>
                    <a:pt x="257" y="791"/>
                  </a:lnTo>
                  <a:lnTo>
                    <a:pt x="256" y="792"/>
                  </a:lnTo>
                  <a:lnTo>
                    <a:pt x="256" y="793"/>
                  </a:lnTo>
                  <a:lnTo>
                    <a:pt x="255" y="793"/>
                  </a:lnTo>
                  <a:lnTo>
                    <a:pt x="255" y="794"/>
                  </a:lnTo>
                  <a:lnTo>
                    <a:pt x="255" y="796"/>
                  </a:lnTo>
                  <a:lnTo>
                    <a:pt x="254" y="796"/>
                  </a:lnTo>
                  <a:lnTo>
                    <a:pt x="254" y="797"/>
                  </a:lnTo>
                  <a:lnTo>
                    <a:pt x="253" y="797"/>
                  </a:lnTo>
                  <a:lnTo>
                    <a:pt x="253" y="798"/>
                  </a:lnTo>
                  <a:lnTo>
                    <a:pt x="252" y="798"/>
                  </a:lnTo>
                  <a:lnTo>
                    <a:pt x="251" y="798"/>
                  </a:lnTo>
                  <a:lnTo>
                    <a:pt x="250" y="798"/>
                  </a:lnTo>
                  <a:lnTo>
                    <a:pt x="249" y="798"/>
                  </a:lnTo>
                  <a:lnTo>
                    <a:pt x="249" y="797"/>
                  </a:lnTo>
                  <a:lnTo>
                    <a:pt x="248" y="797"/>
                  </a:lnTo>
                  <a:lnTo>
                    <a:pt x="247" y="797"/>
                  </a:lnTo>
                  <a:lnTo>
                    <a:pt x="247" y="796"/>
                  </a:lnTo>
                  <a:lnTo>
                    <a:pt x="246" y="796"/>
                  </a:lnTo>
                  <a:lnTo>
                    <a:pt x="245" y="796"/>
                  </a:lnTo>
                  <a:lnTo>
                    <a:pt x="245" y="794"/>
                  </a:lnTo>
                  <a:lnTo>
                    <a:pt x="244" y="794"/>
                  </a:lnTo>
                  <a:lnTo>
                    <a:pt x="244" y="796"/>
                  </a:lnTo>
                  <a:lnTo>
                    <a:pt x="242" y="794"/>
                  </a:lnTo>
                  <a:lnTo>
                    <a:pt x="241" y="793"/>
                  </a:lnTo>
                  <a:lnTo>
                    <a:pt x="241" y="792"/>
                  </a:lnTo>
                  <a:lnTo>
                    <a:pt x="240" y="792"/>
                  </a:lnTo>
                  <a:lnTo>
                    <a:pt x="239" y="792"/>
                  </a:lnTo>
                  <a:lnTo>
                    <a:pt x="239" y="791"/>
                  </a:lnTo>
                  <a:lnTo>
                    <a:pt x="238" y="791"/>
                  </a:lnTo>
                  <a:lnTo>
                    <a:pt x="237" y="790"/>
                  </a:lnTo>
                  <a:lnTo>
                    <a:pt x="237" y="791"/>
                  </a:lnTo>
                  <a:lnTo>
                    <a:pt x="237" y="790"/>
                  </a:lnTo>
                  <a:lnTo>
                    <a:pt x="236" y="790"/>
                  </a:lnTo>
                  <a:lnTo>
                    <a:pt x="235" y="790"/>
                  </a:lnTo>
                  <a:lnTo>
                    <a:pt x="234" y="789"/>
                  </a:lnTo>
                  <a:lnTo>
                    <a:pt x="234" y="790"/>
                  </a:lnTo>
                  <a:lnTo>
                    <a:pt x="233" y="790"/>
                  </a:lnTo>
                  <a:lnTo>
                    <a:pt x="232" y="790"/>
                  </a:lnTo>
                  <a:lnTo>
                    <a:pt x="232" y="791"/>
                  </a:lnTo>
                  <a:lnTo>
                    <a:pt x="231" y="791"/>
                  </a:lnTo>
                  <a:lnTo>
                    <a:pt x="230" y="791"/>
                  </a:lnTo>
                  <a:lnTo>
                    <a:pt x="230" y="790"/>
                  </a:lnTo>
                  <a:lnTo>
                    <a:pt x="229" y="791"/>
                  </a:lnTo>
                  <a:lnTo>
                    <a:pt x="228" y="791"/>
                  </a:lnTo>
                  <a:lnTo>
                    <a:pt x="228" y="792"/>
                  </a:lnTo>
                  <a:lnTo>
                    <a:pt x="228" y="793"/>
                  </a:lnTo>
                  <a:lnTo>
                    <a:pt x="227" y="793"/>
                  </a:lnTo>
                  <a:lnTo>
                    <a:pt x="226" y="793"/>
                  </a:lnTo>
                  <a:lnTo>
                    <a:pt x="225" y="793"/>
                  </a:lnTo>
                  <a:lnTo>
                    <a:pt x="225" y="794"/>
                  </a:lnTo>
                  <a:lnTo>
                    <a:pt x="224" y="794"/>
                  </a:lnTo>
                  <a:lnTo>
                    <a:pt x="224" y="796"/>
                  </a:lnTo>
                  <a:lnTo>
                    <a:pt x="223" y="796"/>
                  </a:lnTo>
                  <a:lnTo>
                    <a:pt x="222" y="796"/>
                  </a:lnTo>
                  <a:lnTo>
                    <a:pt x="221" y="796"/>
                  </a:lnTo>
                  <a:lnTo>
                    <a:pt x="221" y="797"/>
                  </a:lnTo>
                  <a:lnTo>
                    <a:pt x="221" y="798"/>
                  </a:lnTo>
                  <a:lnTo>
                    <a:pt x="220" y="798"/>
                  </a:lnTo>
                  <a:lnTo>
                    <a:pt x="219" y="799"/>
                  </a:lnTo>
                  <a:lnTo>
                    <a:pt x="219" y="798"/>
                  </a:lnTo>
                  <a:lnTo>
                    <a:pt x="217" y="798"/>
                  </a:lnTo>
                  <a:lnTo>
                    <a:pt x="216" y="798"/>
                  </a:lnTo>
                  <a:lnTo>
                    <a:pt x="215" y="798"/>
                  </a:lnTo>
                  <a:lnTo>
                    <a:pt x="215" y="799"/>
                  </a:lnTo>
                  <a:lnTo>
                    <a:pt x="214" y="799"/>
                  </a:lnTo>
                  <a:lnTo>
                    <a:pt x="213" y="799"/>
                  </a:lnTo>
                  <a:lnTo>
                    <a:pt x="212" y="799"/>
                  </a:lnTo>
                  <a:lnTo>
                    <a:pt x="212" y="798"/>
                  </a:lnTo>
                  <a:lnTo>
                    <a:pt x="211" y="798"/>
                  </a:lnTo>
                  <a:lnTo>
                    <a:pt x="211" y="799"/>
                  </a:lnTo>
                  <a:lnTo>
                    <a:pt x="210" y="799"/>
                  </a:lnTo>
                  <a:lnTo>
                    <a:pt x="210" y="800"/>
                  </a:lnTo>
                  <a:lnTo>
                    <a:pt x="209" y="800"/>
                  </a:lnTo>
                  <a:lnTo>
                    <a:pt x="209" y="799"/>
                  </a:lnTo>
                  <a:lnTo>
                    <a:pt x="208" y="799"/>
                  </a:lnTo>
                  <a:lnTo>
                    <a:pt x="208" y="800"/>
                  </a:lnTo>
                  <a:lnTo>
                    <a:pt x="207" y="800"/>
                  </a:lnTo>
                  <a:lnTo>
                    <a:pt x="207" y="801"/>
                  </a:lnTo>
                  <a:lnTo>
                    <a:pt x="206" y="802"/>
                  </a:lnTo>
                  <a:lnTo>
                    <a:pt x="206" y="803"/>
                  </a:lnTo>
                  <a:lnTo>
                    <a:pt x="205" y="803"/>
                  </a:lnTo>
                  <a:lnTo>
                    <a:pt x="204" y="803"/>
                  </a:lnTo>
                  <a:lnTo>
                    <a:pt x="204" y="804"/>
                  </a:lnTo>
                  <a:lnTo>
                    <a:pt x="203" y="804"/>
                  </a:lnTo>
                  <a:lnTo>
                    <a:pt x="202" y="803"/>
                  </a:lnTo>
                  <a:lnTo>
                    <a:pt x="201" y="803"/>
                  </a:lnTo>
                  <a:lnTo>
                    <a:pt x="201" y="804"/>
                  </a:lnTo>
                  <a:lnTo>
                    <a:pt x="200" y="804"/>
                  </a:lnTo>
                  <a:lnTo>
                    <a:pt x="200" y="803"/>
                  </a:lnTo>
                  <a:lnTo>
                    <a:pt x="199" y="803"/>
                  </a:lnTo>
                  <a:lnTo>
                    <a:pt x="198" y="804"/>
                  </a:lnTo>
                  <a:lnTo>
                    <a:pt x="197" y="804"/>
                  </a:lnTo>
                  <a:lnTo>
                    <a:pt x="197" y="805"/>
                  </a:lnTo>
                  <a:lnTo>
                    <a:pt x="197" y="806"/>
                  </a:lnTo>
                  <a:lnTo>
                    <a:pt x="196" y="806"/>
                  </a:lnTo>
                  <a:lnTo>
                    <a:pt x="196" y="807"/>
                  </a:lnTo>
                  <a:lnTo>
                    <a:pt x="197" y="807"/>
                  </a:lnTo>
                  <a:lnTo>
                    <a:pt x="197" y="808"/>
                  </a:lnTo>
                  <a:lnTo>
                    <a:pt x="197" y="809"/>
                  </a:lnTo>
                  <a:lnTo>
                    <a:pt x="196" y="809"/>
                  </a:lnTo>
                  <a:lnTo>
                    <a:pt x="196" y="810"/>
                  </a:lnTo>
                  <a:lnTo>
                    <a:pt x="195" y="810"/>
                  </a:lnTo>
                  <a:lnTo>
                    <a:pt x="196" y="811"/>
                  </a:lnTo>
                  <a:lnTo>
                    <a:pt x="196" y="812"/>
                  </a:lnTo>
                  <a:lnTo>
                    <a:pt x="195" y="812"/>
                  </a:lnTo>
                  <a:lnTo>
                    <a:pt x="194" y="812"/>
                  </a:lnTo>
                  <a:lnTo>
                    <a:pt x="194" y="813"/>
                  </a:lnTo>
                  <a:lnTo>
                    <a:pt x="194" y="814"/>
                  </a:lnTo>
                  <a:lnTo>
                    <a:pt x="192" y="814"/>
                  </a:lnTo>
                  <a:lnTo>
                    <a:pt x="191" y="814"/>
                  </a:lnTo>
                  <a:lnTo>
                    <a:pt x="191" y="815"/>
                  </a:lnTo>
                  <a:lnTo>
                    <a:pt x="190" y="815"/>
                  </a:lnTo>
                  <a:lnTo>
                    <a:pt x="190" y="816"/>
                  </a:lnTo>
                  <a:lnTo>
                    <a:pt x="189" y="817"/>
                  </a:lnTo>
                  <a:lnTo>
                    <a:pt x="188" y="817"/>
                  </a:lnTo>
                  <a:lnTo>
                    <a:pt x="187" y="817"/>
                  </a:lnTo>
                  <a:lnTo>
                    <a:pt x="186" y="817"/>
                  </a:lnTo>
                  <a:lnTo>
                    <a:pt x="186" y="818"/>
                  </a:lnTo>
                  <a:lnTo>
                    <a:pt x="185" y="818"/>
                  </a:lnTo>
                  <a:lnTo>
                    <a:pt x="185" y="819"/>
                  </a:lnTo>
                  <a:lnTo>
                    <a:pt x="185" y="821"/>
                  </a:lnTo>
                  <a:lnTo>
                    <a:pt x="184" y="821"/>
                  </a:lnTo>
                  <a:lnTo>
                    <a:pt x="184" y="822"/>
                  </a:lnTo>
                  <a:lnTo>
                    <a:pt x="184" y="823"/>
                  </a:lnTo>
                  <a:lnTo>
                    <a:pt x="183" y="823"/>
                  </a:lnTo>
                  <a:lnTo>
                    <a:pt x="183" y="824"/>
                  </a:lnTo>
                  <a:lnTo>
                    <a:pt x="182" y="824"/>
                  </a:lnTo>
                  <a:lnTo>
                    <a:pt x="181" y="824"/>
                  </a:lnTo>
                  <a:lnTo>
                    <a:pt x="180" y="824"/>
                  </a:lnTo>
                  <a:lnTo>
                    <a:pt x="180" y="825"/>
                  </a:lnTo>
                  <a:lnTo>
                    <a:pt x="179" y="826"/>
                  </a:lnTo>
                  <a:lnTo>
                    <a:pt x="178" y="827"/>
                  </a:lnTo>
                  <a:lnTo>
                    <a:pt x="177" y="827"/>
                  </a:lnTo>
                  <a:lnTo>
                    <a:pt x="177" y="828"/>
                  </a:lnTo>
                  <a:lnTo>
                    <a:pt x="177" y="829"/>
                  </a:lnTo>
                  <a:lnTo>
                    <a:pt x="177" y="830"/>
                  </a:lnTo>
                  <a:lnTo>
                    <a:pt x="176" y="830"/>
                  </a:lnTo>
                  <a:lnTo>
                    <a:pt x="175" y="830"/>
                  </a:lnTo>
                  <a:lnTo>
                    <a:pt x="174" y="830"/>
                  </a:lnTo>
                  <a:lnTo>
                    <a:pt x="173" y="830"/>
                  </a:lnTo>
                  <a:lnTo>
                    <a:pt x="173" y="831"/>
                  </a:lnTo>
                  <a:lnTo>
                    <a:pt x="172" y="831"/>
                  </a:lnTo>
                  <a:lnTo>
                    <a:pt x="171" y="831"/>
                  </a:lnTo>
                  <a:lnTo>
                    <a:pt x="171" y="830"/>
                  </a:lnTo>
                  <a:lnTo>
                    <a:pt x="170" y="830"/>
                  </a:lnTo>
                  <a:lnTo>
                    <a:pt x="170" y="829"/>
                  </a:lnTo>
                  <a:lnTo>
                    <a:pt x="169" y="829"/>
                  </a:lnTo>
                  <a:lnTo>
                    <a:pt x="169" y="828"/>
                  </a:lnTo>
                  <a:lnTo>
                    <a:pt x="167" y="828"/>
                  </a:lnTo>
                  <a:lnTo>
                    <a:pt x="166" y="828"/>
                  </a:lnTo>
                  <a:lnTo>
                    <a:pt x="165" y="828"/>
                  </a:lnTo>
                  <a:lnTo>
                    <a:pt x="164" y="828"/>
                  </a:lnTo>
                  <a:lnTo>
                    <a:pt x="164" y="827"/>
                  </a:lnTo>
                  <a:lnTo>
                    <a:pt x="164" y="826"/>
                  </a:lnTo>
                  <a:lnTo>
                    <a:pt x="164" y="825"/>
                  </a:lnTo>
                  <a:lnTo>
                    <a:pt x="163" y="825"/>
                  </a:lnTo>
                  <a:lnTo>
                    <a:pt x="162" y="825"/>
                  </a:lnTo>
                  <a:lnTo>
                    <a:pt x="161" y="825"/>
                  </a:lnTo>
                  <a:lnTo>
                    <a:pt x="161" y="824"/>
                  </a:lnTo>
                  <a:lnTo>
                    <a:pt x="161" y="823"/>
                  </a:lnTo>
                  <a:lnTo>
                    <a:pt x="160" y="822"/>
                  </a:lnTo>
                  <a:lnTo>
                    <a:pt x="159" y="822"/>
                  </a:lnTo>
                  <a:lnTo>
                    <a:pt x="158" y="821"/>
                  </a:lnTo>
                  <a:lnTo>
                    <a:pt x="158" y="822"/>
                  </a:lnTo>
                  <a:lnTo>
                    <a:pt x="157" y="822"/>
                  </a:lnTo>
                  <a:lnTo>
                    <a:pt x="156" y="822"/>
                  </a:lnTo>
                  <a:lnTo>
                    <a:pt x="155" y="822"/>
                  </a:lnTo>
                  <a:lnTo>
                    <a:pt x="154" y="823"/>
                  </a:lnTo>
                  <a:lnTo>
                    <a:pt x="153" y="823"/>
                  </a:lnTo>
                  <a:lnTo>
                    <a:pt x="152" y="823"/>
                  </a:lnTo>
                  <a:lnTo>
                    <a:pt x="152" y="824"/>
                  </a:lnTo>
                  <a:lnTo>
                    <a:pt x="153" y="824"/>
                  </a:lnTo>
                  <a:lnTo>
                    <a:pt x="152" y="824"/>
                  </a:lnTo>
                  <a:lnTo>
                    <a:pt x="152" y="825"/>
                  </a:lnTo>
                  <a:lnTo>
                    <a:pt x="152" y="826"/>
                  </a:lnTo>
                  <a:lnTo>
                    <a:pt x="152" y="827"/>
                  </a:lnTo>
                  <a:lnTo>
                    <a:pt x="151" y="828"/>
                  </a:lnTo>
                  <a:lnTo>
                    <a:pt x="150" y="829"/>
                  </a:lnTo>
                  <a:lnTo>
                    <a:pt x="149" y="829"/>
                  </a:lnTo>
                  <a:lnTo>
                    <a:pt x="148" y="829"/>
                  </a:lnTo>
                  <a:lnTo>
                    <a:pt x="148" y="830"/>
                  </a:lnTo>
                  <a:lnTo>
                    <a:pt x="148" y="831"/>
                  </a:lnTo>
                  <a:lnTo>
                    <a:pt x="147" y="831"/>
                  </a:lnTo>
                  <a:lnTo>
                    <a:pt x="146" y="831"/>
                  </a:lnTo>
                  <a:lnTo>
                    <a:pt x="145" y="831"/>
                  </a:lnTo>
                  <a:lnTo>
                    <a:pt x="144" y="831"/>
                  </a:lnTo>
                  <a:lnTo>
                    <a:pt x="142" y="831"/>
                  </a:lnTo>
                  <a:lnTo>
                    <a:pt x="141" y="831"/>
                  </a:lnTo>
                  <a:lnTo>
                    <a:pt x="140" y="831"/>
                  </a:lnTo>
                  <a:lnTo>
                    <a:pt x="139" y="831"/>
                  </a:lnTo>
                  <a:lnTo>
                    <a:pt x="139" y="832"/>
                  </a:lnTo>
                  <a:lnTo>
                    <a:pt x="138" y="832"/>
                  </a:lnTo>
                  <a:lnTo>
                    <a:pt x="138" y="831"/>
                  </a:lnTo>
                  <a:lnTo>
                    <a:pt x="137" y="830"/>
                  </a:lnTo>
                  <a:lnTo>
                    <a:pt x="137" y="829"/>
                  </a:lnTo>
                  <a:lnTo>
                    <a:pt x="137" y="828"/>
                  </a:lnTo>
                  <a:lnTo>
                    <a:pt x="136" y="828"/>
                  </a:lnTo>
                  <a:lnTo>
                    <a:pt x="135" y="828"/>
                  </a:lnTo>
                  <a:lnTo>
                    <a:pt x="135" y="827"/>
                  </a:lnTo>
                  <a:lnTo>
                    <a:pt x="134" y="827"/>
                  </a:lnTo>
                  <a:lnTo>
                    <a:pt x="133" y="827"/>
                  </a:lnTo>
                  <a:lnTo>
                    <a:pt x="132" y="827"/>
                  </a:lnTo>
                  <a:lnTo>
                    <a:pt x="131" y="827"/>
                  </a:lnTo>
                  <a:lnTo>
                    <a:pt x="130" y="827"/>
                  </a:lnTo>
                  <a:lnTo>
                    <a:pt x="130" y="828"/>
                  </a:lnTo>
                  <a:lnTo>
                    <a:pt x="129" y="827"/>
                  </a:lnTo>
                  <a:lnTo>
                    <a:pt x="129" y="828"/>
                  </a:lnTo>
                  <a:lnTo>
                    <a:pt x="128" y="828"/>
                  </a:lnTo>
                  <a:lnTo>
                    <a:pt x="128" y="829"/>
                  </a:lnTo>
                  <a:lnTo>
                    <a:pt x="127" y="829"/>
                  </a:lnTo>
                  <a:lnTo>
                    <a:pt x="126" y="829"/>
                  </a:lnTo>
                  <a:lnTo>
                    <a:pt x="125" y="828"/>
                  </a:lnTo>
                  <a:lnTo>
                    <a:pt x="124" y="828"/>
                  </a:lnTo>
                  <a:lnTo>
                    <a:pt x="124" y="829"/>
                  </a:lnTo>
                  <a:lnTo>
                    <a:pt x="123" y="829"/>
                  </a:lnTo>
                  <a:lnTo>
                    <a:pt x="123" y="828"/>
                  </a:lnTo>
                  <a:lnTo>
                    <a:pt x="122" y="828"/>
                  </a:lnTo>
                  <a:lnTo>
                    <a:pt x="121" y="828"/>
                  </a:lnTo>
                  <a:lnTo>
                    <a:pt x="121" y="829"/>
                  </a:lnTo>
                  <a:lnTo>
                    <a:pt x="120" y="829"/>
                  </a:lnTo>
                  <a:lnTo>
                    <a:pt x="119" y="829"/>
                  </a:lnTo>
                  <a:lnTo>
                    <a:pt x="117" y="829"/>
                  </a:lnTo>
                  <a:lnTo>
                    <a:pt x="116" y="829"/>
                  </a:lnTo>
                  <a:lnTo>
                    <a:pt x="115" y="829"/>
                  </a:lnTo>
                  <a:lnTo>
                    <a:pt x="112" y="829"/>
                  </a:lnTo>
                  <a:lnTo>
                    <a:pt x="110" y="828"/>
                  </a:lnTo>
                  <a:lnTo>
                    <a:pt x="98" y="790"/>
                  </a:lnTo>
                  <a:lnTo>
                    <a:pt x="99" y="790"/>
                  </a:lnTo>
                  <a:lnTo>
                    <a:pt x="99" y="789"/>
                  </a:lnTo>
                  <a:lnTo>
                    <a:pt x="100" y="789"/>
                  </a:lnTo>
                  <a:lnTo>
                    <a:pt x="100" y="788"/>
                  </a:lnTo>
                  <a:lnTo>
                    <a:pt x="101" y="788"/>
                  </a:lnTo>
                  <a:lnTo>
                    <a:pt x="101" y="787"/>
                  </a:lnTo>
                  <a:lnTo>
                    <a:pt x="101" y="786"/>
                  </a:lnTo>
                  <a:lnTo>
                    <a:pt x="101" y="785"/>
                  </a:lnTo>
                  <a:lnTo>
                    <a:pt x="102" y="785"/>
                  </a:lnTo>
                  <a:lnTo>
                    <a:pt x="102" y="784"/>
                  </a:lnTo>
                  <a:lnTo>
                    <a:pt x="103" y="784"/>
                  </a:lnTo>
                  <a:lnTo>
                    <a:pt x="103" y="783"/>
                  </a:lnTo>
                  <a:lnTo>
                    <a:pt x="103" y="782"/>
                  </a:lnTo>
                  <a:lnTo>
                    <a:pt x="104" y="782"/>
                  </a:lnTo>
                  <a:lnTo>
                    <a:pt x="104" y="781"/>
                  </a:lnTo>
                  <a:lnTo>
                    <a:pt x="104" y="780"/>
                  </a:lnTo>
                  <a:lnTo>
                    <a:pt x="105" y="780"/>
                  </a:lnTo>
                  <a:lnTo>
                    <a:pt x="105" y="779"/>
                  </a:lnTo>
                  <a:lnTo>
                    <a:pt x="105" y="778"/>
                  </a:lnTo>
                  <a:lnTo>
                    <a:pt x="106" y="778"/>
                  </a:lnTo>
                  <a:lnTo>
                    <a:pt x="106" y="777"/>
                  </a:lnTo>
                  <a:lnTo>
                    <a:pt x="107" y="777"/>
                  </a:lnTo>
                  <a:lnTo>
                    <a:pt x="106" y="776"/>
                  </a:lnTo>
                  <a:lnTo>
                    <a:pt x="107" y="776"/>
                  </a:lnTo>
                  <a:lnTo>
                    <a:pt x="107" y="775"/>
                  </a:lnTo>
                  <a:lnTo>
                    <a:pt x="108" y="775"/>
                  </a:lnTo>
                  <a:lnTo>
                    <a:pt x="108" y="774"/>
                  </a:lnTo>
                  <a:lnTo>
                    <a:pt x="109" y="774"/>
                  </a:lnTo>
                  <a:lnTo>
                    <a:pt x="108" y="774"/>
                  </a:lnTo>
                  <a:lnTo>
                    <a:pt x="104" y="774"/>
                  </a:lnTo>
                  <a:lnTo>
                    <a:pt x="103" y="774"/>
                  </a:lnTo>
                  <a:lnTo>
                    <a:pt x="102" y="774"/>
                  </a:lnTo>
                  <a:lnTo>
                    <a:pt x="100" y="774"/>
                  </a:lnTo>
                  <a:lnTo>
                    <a:pt x="94" y="774"/>
                  </a:lnTo>
                  <a:lnTo>
                    <a:pt x="94" y="767"/>
                  </a:lnTo>
                  <a:lnTo>
                    <a:pt x="94" y="766"/>
                  </a:lnTo>
                  <a:lnTo>
                    <a:pt x="95" y="752"/>
                  </a:lnTo>
                  <a:lnTo>
                    <a:pt x="95" y="749"/>
                  </a:lnTo>
                  <a:lnTo>
                    <a:pt x="95" y="735"/>
                  </a:lnTo>
                  <a:lnTo>
                    <a:pt x="94" y="735"/>
                  </a:lnTo>
                  <a:lnTo>
                    <a:pt x="92" y="735"/>
                  </a:lnTo>
                  <a:lnTo>
                    <a:pt x="92" y="734"/>
                  </a:lnTo>
                  <a:lnTo>
                    <a:pt x="91" y="734"/>
                  </a:lnTo>
                  <a:lnTo>
                    <a:pt x="91" y="733"/>
                  </a:lnTo>
                  <a:lnTo>
                    <a:pt x="90" y="733"/>
                  </a:lnTo>
                  <a:lnTo>
                    <a:pt x="90" y="732"/>
                  </a:lnTo>
                  <a:lnTo>
                    <a:pt x="89" y="732"/>
                  </a:lnTo>
                  <a:lnTo>
                    <a:pt x="89" y="731"/>
                  </a:lnTo>
                  <a:lnTo>
                    <a:pt x="89" y="730"/>
                  </a:lnTo>
                  <a:lnTo>
                    <a:pt x="88" y="730"/>
                  </a:lnTo>
                  <a:lnTo>
                    <a:pt x="87" y="730"/>
                  </a:lnTo>
                  <a:lnTo>
                    <a:pt x="87" y="729"/>
                  </a:lnTo>
                  <a:lnTo>
                    <a:pt x="86" y="729"/>
                  </a:lnTo>
                  <a:lnTo>
                    <a:pt x="86" y="728"/>
                  </a:lnTo>
                  <a:lnTo>
                    <a:pt x="85" y="728"/>
                  </a:lnTo>
                  <a:lnTo>
                    <a:pt x="85" y="727"/>
                  </a:lnTo>
                  <a:lnTo>
                    <a:pt x="85" y="726"/>
                  </a:lnTo>
                  <a:lnTo>
                    <a:pt x="84" y="726"/>
                  </a:lnTo>
                  <a:lnTo>
                    <a:pt x="84" y="725"/>
                  </a:lnTo>
                  <a:lnTo>
                    <a:pt x="83" y="725"/>
                  </a:lnTo>
                  <a:lnTo>
                    <a:pt x="82" y="725"/>
                  </a:lnTo>
                  <a:lnTo>
                    <a:pt x="81" y="725"/>
                  </a:lnTo>
                  <a:lnTo>
                    <a:pt x="80" y="726"/>
                  </a:lnTo>
                  <a:lnTo>
                    <a:pt x="79" y="726"/>
                  </a:lnTo>
                  <a:lnTo>
                    <a:pt x="78" y="726"/>
                  </a:lnTo>
                  <a:lnTo>
                    <a:pt x="77" y="725"/>
                  </a:lnTo>
                  <a:lnTo>
                    <a:pt x="76" y="724"/>
                  </a:lnTo>
                  <a:lnTo>
                    <a:pt x="75" y="724"/>
                  </a:lnTo>
                  <a:lnTo>
                    <a:pt x="74" y="724"/>
                  </a:lnTo>
                  <a:lnTo>
                    <a:pt x="73" y="724"/>
                  </a:lnTo>
                  <a:lnTo>
                    <a:pt x="72" y="724"/>
                  </a:lnTo>
                  <a:lnTo>
                    <a:pt x="71" y="723"/>
                  </a:lnTo>
                  <a:lnTo>
                    <a:pt x="70" y="723"/>
                  </a:lnTo>
                  <a:lnTo>
                    <a:pt x="69" y="723"/>
                  </a:lnTo>
                  <a:lnTo>
                    <a:pt x="69" y="722"/>
                  </a:lnTo>
                  <a:lnTo>
                    <a:pt x="67" y="722"/>
                  </a:lnTo>
                  <a:lnTo>
                    <a:pt x="66" y="722"/>
                  </a:lnTo>
                  <a:lnTo>
                    <a:pt x="65" y="722"/>
                  </a:lnTo>
                  <a:lnTo>
                    <a:pt x="64" y="722"/>
                  </a:lnTo>
                  <a:lnTo>
                    <a:pt x="64" y="721"/>
                  </a:lnTo>
                  <a:lnTo>
                    <a:pt x="63" y="721"/>
                  </a:lnTo>
                  <a:lnTo>
                    <a:pt x="63" y="719"/>
                  </a:lnTo>
                  <a:lnTo>
                    <a:pt x="62" y="719"/>
                  </a:lnTo>
                  <a:lnTo>
                    <a:pt x="62" y="718"/>
                  </a:lnTo>
                  <a:lnTo>
                    <a:pt x="55" y="714"/>
                  </a:lnTo>
                  <a:lnTo>
                    <a:pt x="53" y="713"/>
                  </a:lnTo>
                  <a:lnTo>
                    <a:pt x="41" y="708"/>
                  </a:lnTo>
                  <a:lnTo>
                    <a:pt x="44" y="705"/>
                  </a:lnTo>
                  <a:lnTo>
                    <a:pt x="45" y="704"/>
                  </a:lnTo>
                  <a:lnTo>
                    <a:pt x="45" y="703"/>
                  </a:lnTo>
                  <a:lnTo>
                    <a:pt x="44" y="700"/>
                  </a:lnTo>
                  <a:lnTo>
                    <a:pt x="42" y="698"/>
                  </a:lnTo>
                  <a:lnTo>
                    <a:pt x="41" y="697"/>
                  </a:lnTo>
                  <a:lnTo>
                    <a:pt x="35" y="692"/>
                  </a:lnTo>
                  <a:lnTo>
                    <a:pt x="34" y="691"/>
                  </a:lnTo>
                  <a:lnTo>
                    <a:pt x="24" y="689"/>
                  </a:lnTo>
                  <a:lnTo>
                    <a:pt x="21" y="689"/>
                  </a:lnTo>
                  <a:lnTo>
                    <a:pt x="19" y="684"/>
                  </a:lnTo>
                  <a:lnTo>
                    <a:pt x="13" y="669"/>
                  </a:lnTo>
                  <a:lnTo>
                    <a:pt x="12" y="668"/>
                  </a:lnTo>
                  <a:lnTo>
                    <a:pt x="10" y="662"/>
                  </a:lnTo>
                  <a:lnTo>
                    <a:pt x="12" y="655"/>
                  </a:lnTo>
                  <a:lnTo>
                    <a:pt x="15" y="647"/>
                  </a:lnTo>
                  <a:lnTo>
                    <a:pt x="15" y="646"/>
                  </a:lnTo>
                  <a:lnTo>
                    <a:pt x="15" y="644"/>
                  </a:lnTo>
                  <a:lnTo>
                    <a:pt x="16" y="644"/>
                  </a:lnTo>
                  <a:lnTo>
                    <a:pt x="16" y="643"/>
                  </a:lnTo>
                  <a:lnTo>
                    <a:pt x="15" y="643"/>
                  </a:lnTo>
                  <a:lnTo>
                    <a:pt x="16" y="643"/>
                  </a:lnTo>
                  <a:lnTo>
                    <a:pt x="17" y="643"/>
                  </a:lnTo>
                  <a:lnTo>
                    <a:pt x="17" y="642"/>
                  </a:lnTo>
                  <a:lnTo>
                    <a:pt x="19" y="642"/>
                  </a:lnTo>
                  <a:lnTo>
                    <a:pt x="19" y="641"/>
                  </a:lnTo>
                  <a:lnTo>
                    <a:pt x="19" y="640"/>
                  </a:lnTo>
                  <a:lnTo>
                    <a:pt x="20" y="640"/>
                  </a:lnTo>
                  <a:lnTo>
                    <a:pt x="21" y="639"/>
                  </a:lnTo>
                  <a:lnTo>
                    <a:pt x="22" y="639"/>
                  </a:lnTo>
                  <a:lnTo>
                    <a:pt x="23" y="639"/>
                  </a:lnTo>
                  <a:lnTo>
                    <a:pt x="24" y="639"/>
                  </a:lnTo>
                  <a:lnTo>
                    <a:pt x="24" y="638"/>
                  </a:lnTo>
                  <a:lnTo>
                    <a:pt x="23" y="638"/>
                  </a:lnTo>
                  <a:lnTo>
                    <a:pt x="22" y="638"/>
                  </a:lnTo>
                  <a:lnTo>
                    <a:pt x="22" y="637"/>
                  </a:lnTo>
                  <a:lnTo>
                    <a:pt x="21" y="637"/>
                  </a:lnTo>
                  <a:lnTo>
                    <a:pt x="21" y="636"/>
                  </a:lnTo>
                  <a:lnTo>
                    <a:pt x="20" y="636"/>
                  </a:lnTo>
                  <a:lnTo>
                    <a:pt x="20" y="635"/>
                  </a:lnTo>
                  <a:lnTo>
                    <a:pt x="20" y="634"/>
                  </a:lnTo>
                  <a:lnTo>
                    <a:pt x="20" y="633"/>
                  </a:lnTo>
                  <a:lnTo>
                    <a:pt x="19" y="633"/>
                  </a:lnTo>
                  <a:lnTo>
                    <a:pt x="16" y="627"/>
                  </a:lnTo>
                  <a:lnTo>
                    <a:pt x="16" y="626"/>
                  </a:lnTo>
                  <a:lnTo>
                    <a:pt x="14" y="624"/>
                  </a:lnTo>
                  <a:lnTo>
                    <a:pt x="13" y="621"/>
                  </a:lnTo>
                  <a:lnTo>
                    <a:pt x="12" y="619"/>
                  </a:lnTo>
                  <a:lnTo>
                    <a:pt x="11" y="618"/>
                  </a:lnTo>
                  <a:lnTo>
                    <a:pt x="3" y="611"/>
                  </a:lnTo>
                  <a:lnTo>
                    <a:pt x="3" y="610"/>
                  </a:lnTo>
                  <a:lnTo>
                    <a:pt x="3" y="609"/>
                  </a:lnTo>
                  <a:lnTo>
                    <a:pt x="2" y="609"/>
                  </a:lnTo>
                  <a:lnTo>
                    <a:pt x="1" y="608"/>
                  </a:lnTo>
                  <a:lnTo>
                    <a:pt x="0" y="608"/>
                  </a:lnTo>
                  <a:lnTo>
                    <a:pt x="0" y="607"/>
                  </a:lnTo>
                  <a:lnTo>
                    <a:pt x="0" y="606"/>
                  </a:lnTo>
                  <a:lnTo>
                    <a:pt x="0" y="605"/>
                  </a:lnTo>
                  <a:lnTo>
                    <a:pt x="0" y="604"/>
                  </a:lnTo>
                  <a:lnTo>
                    <a:pt x="1" y="603"/>
                  </a:lnTo>
                  <a:lnTo>
                    <a:pt x="2" y="603"/>
                  </a:lnTo>
                  <a:lnTo>
                    <a:pt x="3" y="603"/>
                  </a:lnTo>
                  <a:lnTo>
                    <a:pt x="4" y="603"/>
                  </a:lnTo>
                  <a:lnTo>
                    <a:pt x="4" y="602"/>
                  </a:lnTo>
                  <a:lnTo>
                    <a:pt x="5" y="602"/>
                  </a:lnTo>
                  <a:lnTo>
                    <a:pt x="5" y="601"/>
                  </a:lnTo>
                  <a:lnTo>
                    <a:pt x="6" y="601"/>
                  </a:lnTo>
                  <a:lnTo>
                    <a:pt x="6" y="600"/>
                  </a:lnTo>
                  <a:lnTo>
                    <a:pt x="6" y="599"/>
                  </a:lnTo>
                  <a:lnTo>
                    <a:pt x="7" y="599"/>
                  </a:lnTo>
                  <a:lnTo>
                    <a:pt x="8" y="599"/>
                  </a:lnTo>
                  <a:lnTo>
                    <a:pt x="9" y="599"/>
                  </a:lnTo>
                  <a:lnTo>
                    <a:pt x="10" y="599"/>
                  </a:lnTo>
                  <a:lnTo>
                    <a:pt x="10" y="598"/>
                  </a:lnTo>
                  <a:lnTo>
                    <a:pt x="10" y="599"/>
                  </a:lnTo>
                  <a:lnTo>
                    <a:pt x="11" y="599"/>
                  </a:lnTo>
                  <a:lnTo>
                    <a:pt x="12" y="599"/>
                  </a:lnTo>
                  <a:lnTo>
                    <a:pt x="12" y="598"/>
                  </a:lnTo>
                  <a:lnTo>
                    <a:pt x="13" y="598"/>
                  </a:lnTo>
                  <a:lnTo>
                    <a:pt x="13" y="597"/>
                  </a:lnTo>
                  <a:lnTo>
                    <a:pt x="14" y="597"/>
                  </a:lnTo>
                  <a:lnTo>
                    <a:pt x="14" y="596"/>
                  </a:lnTo>
                  <a:lnTo>
                    <a:pt x="14" y="594"/>
                  </a:lnTo>
                  <a:lnTo>
                    <a:pt x="14" y="593"/>
                  </a:lnTo>
                  <a:lnTo>
                    <a:pt x="15" y="593"/>
                  </a:lnTo>
                  <a:lnTo>
                    <a:pt x="15" y="592"/>
                  </a:lnTo>
                  <a:lnTo>
                    <a:pt x="15" y="591"/>
                  </a:lnTo>
                  <a:lnTo>
                    <a:pt x="15" y="590"/>
                  </a:lnTo>
                  <a:lnTo>
                    <a:pt x="16" y="590"/>
                  </a:lnTo>
                  <a:lnTo>
                    <a:pt x="16" y="589"/>
                  </a:lnTo>
                  <a:lnTo>
                    <a:pt x="17" y="589"/>
                  </a:lnTo>
                  <a:lnTo>
                    <a:pt x="19" y="589"/>
                  </a:lnTo>
                  <a:lnTo>
                    <a:pt x="19" y="588"/>
                  </a:lnTo>
                  <a:lnTo>
                    <a:pt x="20" y="588"/>
                  </a:lnTo>
                  <a:lnTo>
                    <a:pt x="21" y="588"/>
                  </a:lnTo>
                  <a:lnTo>
                    <a:pt x="21" y="589"/>
                  </a:lnTo>
                  <a:lnTo>
                    <a:pt x="21" y="590"/>
                  </a:lnTo>
                  <a:lnTo>
                    <a:pt x="22" y="590"/>
                  </a:lnTo>
                  <a:lnTo>
                    <a:pt x="23" y="590"/>
                  </a:lnTo>
                  <a:lnTo>
                    <a:pt x="23" y="589"/>
                  </a:lnTo>
                  <a:lnTo>
                    <a:pt x="24" y="589"/>
                  </a:lnTo>
                  <a:lnTo>
                    <a:pt x="23" y="589"/>
                  </a:lnTo>
                  <a:lnTo>
                    <a:pt x="23" y="588"/>
                  </a:lnTo>
                  <a:lnTo>
                    <a:pt x="23" y="587"/>
                  </a:lnTo>
                  <a:lnTo>
                    <a:pt x="24" y="587"/>
                  </a:lnTo>
                  <a:lnTo>
                    <a:pt x="25" y="587"/>
                  </a:lnTo>
                  <a:lnTo>
                    <a:pt x="25" y="588"/>
                  </a:lnTo>
                  <a:lnTo>
                    <a:pt x="26" y="588"/>
                  </a:lnTo>
                  <a:lnTo>
                    <a:pt x="26" y="587"/>
                  </a:lnTo>
                  <a:lnTo>
                    <a:pt x="27" y="587"/>
                  </a:lnTo>
                  <a:lnTo>
                    <a:pt x="28" y="587"/>
                  </a:lnTo>
                  <a:lnTo>
                    <a:pt x="28" y="586"/>
                  </a:lnTo>
                  <a:lnTo>
                    <a:pt x="28" y="585"/>
                  </a:lnTo>
                  <a:lnTo>
                    <a:pt x="29" y="585"/>
                  </a:lnTo>
                  <a:lnTo>
                    <a:pt x="29" y="584"/>
                  </a:lnTo>
                  <a:lnTo>
                    <a:pt x="30" y="584"/>
                  </a:lnTo>
                  <a:lnTo>
                    <a:pt x="29" y="584"/>
                  </a:lnTo>
                  <a:lnTo>
                    <a:pt x="29" y="583"/>
                  </a:lnTo>
                  <a:lnTo>
                    <a:pt x="30" y="583"/>
                  </a:lnTo>
                  <a:lnTo>
                    <a:pt x="30" y="582"/>
                  </a:lnTo>
                  <a:lnTo>
                    <a:pt x="30" y="583"/>
                  </a:lnTo>
                  <a:lnTo>
                    <a:pt x="31" y="583"/>
                  </a:lnTo>
                  <a:lnTo>
                    <a:pt x="31" y="582"/>
                  </a:lnTo>
                  <a:lnTo>
                    <a:pt x="32" y="582"/>
                  </a:lnTo>
                  <a:lnTo>
                    <a:pt x="33" y="582"/>
                  </a:lnTo>
                  <a:lnTo>
                    <a:pt x="34" y="582"/>
                  </a:lnTo>
                  <a:lnTo>
                    <a:pt x="35" y="582"/>
                  </a:lnTo>
                  <a:lnTo>
                    <a:pt x="36" y="582"/>
                  </a:lnTo>
                  <a:lnTo>
                    <a:pt x="36" y="581"/>
                  </a:lnTo>
                  <a:lnTo>
                    <a:pt x="37" y="581"/>
                  </a:lnTo>
                  <a:lnTo>
                    <a:pt x="37" y="580"/>
                  </a:lnTo>
                  <a:lnTo>
                    <a:pt x="38" y="580"/>
                  </a:lnTo>
                  <a:lnTo>
                    <a:pt x="38" y="579"/>
                  </a:lnTo>
                  <a:lnTo>
                    <a:pt x="38" y="578"/>
                  </a:lnTo>
                  <a:lnTo>
                    <a:pt x="39" y="577"/>
                  </a:lnTo>
                  <a:lnTo>
                    <a:pt x="39" y="576"/>
                  </a:lnTo>
                  <a:lnTo>
                    <a:pt x="39" y="575"/>
                  </a:lnTo>
                  <a:lnTo>
                    <a:pt x="39" y="576"/>
                  </a:lnTo>
                  <a:lnTo>
                    <a:pt x="40" y="576"/>
                  </a:lnTo>
                  <a:lnTo>
                    <a:pt x="40" y="577"/>
                  </a:lnTo>
                  <a:lnTo>
                    <a:pt x="40" y="578"/>
                  </a:lnTo>
                  <a:lnTo>
                    <a:pt x="41" y="578"/>
                  </a:lnTo>
                  <a:lnTo>
                    <a:pt x="41" y="579"/>
                  </a:lnTo>
                  <a:lnTo>
                    <a:pt x="42" y="579"/>
                  </a:lnTo>
                  <a:lnTo>
                    <a:pt x="42" y="580"/>
                  </a:lnTo>
                  <a:lnTo>
                    <a:pt x="44" y="580"/>
                  </a:lnTo>
                  <a:lnTo>
                    <a:pt x="45" y="580"/>
                  </a:lnTo>
                  <a:lnTo>
                    <a:pt x="46" y="580"/>
                  </a:lnTo>
                  <a:lnTo>
                    <a:pt x="47" y="580"/>
                  </a:lnTo>
                  <a:lnTo>
                    <a:pt x="47" y="579"/>
                  </a:lnTo>
                  <a:lnTo>
                    <a:pt x="48" y="579"/>
                  </a:lnTo>
                  <a:lnTo>
                    <a:pt x="48" y="578"/>
                  </a:lnTo>
                  <a:lnTo>
                    <a:pt x="49" y="577"/>
                  </a:lnTo>
                  <a:lnTo>
                    <a:pt x="50" y="577"/>
                  </a:lnTo>
                  <a:lnTo>
                    <a:pt x="50" y="578"/>
                  </a:lnTo>
                  <a:lnTo>
                    <a:pt x="51" y="578"/>
                  </a:lnTo>
                  <a:lnTo>
                    <a:pt x="52" y="578"/>
                  </a:lnTo>
                  <a:lnTo>
                    <a:pt x="52" y="577"/>
                  </a:lnTo>
                  <a:lnTo>
                    <a:pt x="53" y="578"/>
                  </a:lnTo>
                  <a:lnTo>
                    <a:pt x="54" y="578"/>
                  </a:lnTo>
                  <a:lnTo>
                    <a:pt x="54" y="579"/>
                  </a:lnTo>
                  <a:lnTo>
                    <a:pt x="55" y="579"/>
                  </a:lnTo>
                  <a:lnTo>
                    <a:pt x="55" y="580"/>
                  </a:lnTo>
                  <a:lnTo>
                    <a:pt x="56" y="580"/>
                  </a:lnTo>
                  <a:lnTo>
                    <a:pt x="56" y="581"/>
                  </a:lnTo>
                  <a:lnTo>
                    <a:pt x="57" y="582"/>
                  </a:lnTo>
                  <a:lnTo>
                    <a:pt x="58" y="582"/>
                  </a:lnTo>
                  <a:lnTo>
                    <a:pt x="58" y="583"/>
                  </a:lnTo>
                  <a:lnTo>
                    <a:pt x="59" y="583"/>
                  </a:lnTo>
                  <a:lnTo>
                    <a:pt x="59" y="584"/>
                  </a:lnTo>
                  <a:lnTo>
                    <a:pt x="60" y="584"/>
                  </a:lnTo>
                  <a:lnTo>
                    <a:pt x="60" y="585"/>
                  </a:lnTo>
                  <a:lnTo>
                    <a:pt x="61" y="585"/>
                  </a:lnTo>
                  <a:lnTo>
                    <a:pt x="61" y="586"/>
                  </a:lnTo>
                  <a:lnTo>
                    <a:pt x="62" y="586"/>
                  </a:lnTo>
                  <a:lnTo>
                    <a:pt x="63" y="586"/>
                  </a:lnTo>
                  <a:lnTo>
                    <a:pt x="63" y="587"/>
                  </a:lnTo>
                  <a:lnTo>
                    <a:pt x="64" y="587"/>
                  </a:lnTo>
                  <a:lnTo>
                    <a:pt x="64" y="588"/>
                  </a:lnTo>
                  <a:lnTo>
                    <a:pt x="65" y="588"/>
                  </a:lnTo>
                  <a:lnTo>
                    <a:pt x="66" y="588"/>
                  </a:lnTo>
                  <a:lnTo>
                    <a:pt x="67" y="588"/>
                  </a:lnTo>
                  <a:lnTo>
                    <a:pt x="69" y="588"/>
                  </a:lnTo>
                  <a:lnTo>
                    <a:pt x="70" y="588"/>
                  </a:lnTo>
                  <a:lnTo>
                    <a:pt x="70" y="587"/>
                  </a:lnTo>
                  <a:lnTo>
                    <a:pt x="70" y="586"/>
                  </a:lnTo>
                  <a:lnTo>
                    <a:pt x="71" y="586"/>
                  </a:lnTo>
                  <a:lnTo>
                    <a:pt x="71" y="585"/>
                  </a:lnTo>
                  <a:lnTo>
                    <a:pt x="71" y="584"/>
                  </a:lnTo>
                  <a:lnTo>
                    <a:pt x="72" y="583"/>
                  </a:lnTo>
                  <a:lnTo>
                    <a:pt x="72" y="582"/>
                  </a:lnTo>
                  <a:lnTo>
                    <a:pt x="73" y="582"/>
                  </a:lnTo>
                  <a:lnTo>
                    <a:pt x="74" y="582"/>
                  </a:lnTo>
                  <a:lnTo>
                    <a:pt x="74" y="581"/>
                  </a:lnTo>
                  <a:lnTo>
                    <a:pt x="75" y="580"/>
                  </a:lnTo>
                  <a:lnTo>
                    <a:pt x="75" y="579"/>
                  </a:lnTo>
                  <a:lnTo>
                    <a:pt x="76" y="579"/>
                  </a:lnTo>
                  <a:lnTo>
                    <a:pt x="77" y="579"/>
                  </a:lnTo>
                  <a:lnTo>
                    <a:pt x="78" y="579"/>
                  </a:lnTo>
                  <a:lnTo>
                    <a:pt x="78" y="578"/>
                  </a:lnTo>
                  <a:lnTo>
                    <a:pt x="79" y="578"/>
                  </a:lnTo>
                  <a:lnTo>
                    <a:pt x="79" y="577"/>
                  </a:lnTo>
                  <a:lnTo>
                    <a:pt x="79" y="576"/>
                  </a:lnTo>
                  <a:lnTo>
                    <a:pt x="78" y="575"/>
                  </a:lnTo>
                  <a:lnTo>
                    <a:pt x="78" y="574"/>
                  </a:lnTo>
                  <a:lnTo>
                    <a:pt x="78" y="573"/>
                  </a:lnTo>
                  <a:lnTo>
                    <a:pt x="77" y="573"/>
                  </a:lnTo>
                  <a:lnTo>
                    <a:pt x="78" y="573"/>
                  </a:lnTo>
                  <a:lnTo>
                    <a:pt x="78" y="572"/>
                  </a:lnTo>
                  <a:lnTo>
                    <a:pt x="77" y="572"/>
                  </a:lnTo>
                  <a:lnTo>
                    <a:pt x="77" y="571"/>
                  </a:lnTo>
                  <a:lnTo>
                    <a:pt x="77" y="569"/>
                  </a:lnTo>
                  <a:lnTo>
                    <a:pt x="76" y="568"/>
                  </a:lnTo>
                  <a:lnTo>
                    <a:pt x="75" y="568"/>
                  </a:lnTo>
                  <a:lnTo>
                    <a:pt x="74" y="568"/>
                  </a:lnTo>
                  <a:lnTo>
                    <a:pt x="74" y="567"/>
                  </a:lnTo>
                  <a:lnTo>
                    <a:pt x="71" y="565"/>
                  </a:lnTo>
                  <a:lnTo>
                    <a:pt x="69" y="561"/>
                  </a:lnTo>
                  <a:lnTo>
                    <a:pt x="69" y="560"/>
                  </a:lnTo>
                  <a:lnTo>
                    <a:pt x="67" y="560"/>
                  </a:lnTo>
                  <a:lnTo>
                    <a:pt x="67" y="559"/>
                  </a:lnTo>
                  <a:lnTo>
                    <a:pt x="66" y="558"/>
                  </a:lnTo>
                  <a:lnTo>
                    <a:pt x="66" y="557"/>
                  </a:lnTo>
                  <a:lnTo>
                    <a:pt x="66" y="556"/>
                  </a:lnTo>
                  <a:lnTo>
                    <a:pt x="65" y="555"/>
                  </a:lnTo>
                  <a:lnTo>
                    <a:pt x="66" y="554"/>
                  </a:lnTo>
                  <a:lnTo>
                    <a:pt x="66" y="553"/>
                  </a:lnTo>
                  <a:lnTo>
                    <a:pt x="66" y="552"/>
                  </a:lnTo>
                  <a:lnTo>
                    <a:pt x="66" y="551"/>
                  </a:lnTo>
                  <a:lnTo>
                    <a:pt x="67" y="550"/>
                  </a:lnTo>
                  <a:lnTo>
                    <a:pt x="70" y="549"/>
                  </a:lnTo>
                  <a:lnTo>
                    <a:pt x="71" y="548"/>
                  </a:lnTo>
                  <a:lnTo>
                    <a:pt x="72" y="548"/>
                  </a:lnTo>
                  <a:lnTo>
                    <a:pt x="74" y="548"/>
                  </a:lnTo>
                  <a:lnTo>
                    <a:pt x="75" y="548"/>
                  </a:lnTo>
                  <a:lnTo>
                    <a:pt x="76" y="548"/>
                  </a:lnTo>
                  <a:lnTo>
                    <a:pt x="77" y="548"/>
                  </a:lnTo>
                  <a:lnTo>
                    <a:pt x="79" y="547"/>
                  </a:lnTo>
                  <a:lnTo>
                    <a:pt x="80" y="547"/>
                  </a:lnTo>
                  <a:lnTo>
                    <a:pt x="83" y="547"/>
                  </a:lnTo>
                  <a:lnTo>
                    <a:pt x="83" y="546"/>
                  </a:lnTo>
                  <a:lnTo>
                    <a:pt x="84" y="546"/>
                  </a:lnTo>
                  <a:lnTo>
                    <a:pt x="84" y="544"/>
                  </a:lnTo>
                  <a:lnTo>
                    <a:pt x="83" y="544"/>
                  </a:lnTo>
                  <a:lnTo>
                    <a:pt x="83" y="543"/>
                  </a:lnTo>
                  <a:lnTo>
                    <a:pt x="82" y="543"/>
                  </a:lnTo>
                  <a:lnTo>
                    <a:pt x="82" y="542"/>
                  </a:lnTo>
                  <a:lnTo>
                    <a:pt x="82" y="541"/>
                  </a:lnTo>
                  <a:lnTo>
                    <a:pt x="82" y="540"/>
                  </a:lnTo>
                  <a:lnTo>
                    <a:pt x="82" y="539"/>
                  </a:lnTo>
                  <a:lnTo>
                    <a:pt x="82" y="538"/>
                  </a:lnTo>
                  <a:lnTo>
                    <a:pt x="81" y="538"/>
                  </a:lnTo>
                  <a:lnTo>
                    <a:pt x="81" y="537"/>
                  </a:lnTo>
                  <a:lnTo>
                    <a:pt x="82" y="535"/>
                  </a:lnTo>
                  <a:lnTo>
                    <a:pt x="81" y="531"/>
                  </a:lnTo>
                  <a:lnTo>
                    <a:pt x="81" y="530"/>
                  </a:lnTo>
                  <a:lnTo>
                    <a:pt x="80" y="528"/>
                  </a:lnTo>
                  <a:lnTo>
                    <a:pt x="81" y="526"/>
                  </a:lnTo>
                  <a:lnTo>
                    <a:pt x="82" y="525"/>
                  </a:lnTo>
                  <a:lnTo>
                    <a:pt x="83" y="523"/>
                  </a:lnTo>
                  <a:lnTo>
                    <a:pt x="83" y="522"/>
                  </a:lnTo>
                  <a:lnTo>
                    <a:pt x="83" y="521"/>
                  </a:lnTo>
                  <a:lnTo>
                    <a:pt x="83" y="519"/>
                  </a:lnTo>
                  <a:lnTo>
                    <a:pt x="83" y="518"/>
                  </a:lnTo>
                  <a:lnTo>
                    <a:pt x="83" y="517"/>
                  </a:lnTo>
                  <a:lnTo>
                    <a:pt x="84" y="516"/>
                  </a:lnTo>
                  <a:lnTo>
                    <a:pt x="88" y="510"/>
                  </a:lnTo>
                  <a:lnTo>
                    <a:pt x="88" y="509"/>
                  </a:lnTo>
                  <a:lnTo>
                    <a:pt x="89" y="509"/>
                  </a:lnTo>
                  <a:lnTo>
                    <a:pt x="91" y="509"/>
                  </a:lnTo>
                  <a:lnTo>
                    <a:pt x="94" y="509"/>
                  </a:lnTo>
                  <a:lnTo>
                    <a:pt x="95" y="509"/>
                  </a:lnTo>
                  <a:lnTo>
                    <a:pt x="97" y="509"/>
                  </a:lnTo>
                  <a:lnTo>
                    <a:pt x="96" y="508"/>
                  </a:lnTo>
                  <a:lnTo>
                    <a:pt x="95" y="508"/>
                  </a:lnTo>
                  <a:lnTo>
                    <a:pt x="94" y="507"/>
                  </a:lnTo>
                  <a:lnTo>
                    <a:pt x="94" y="506"/>
                  </a:lnTo>
                  <a:lnTo>
                    <a:pt x="92" y="505"/>
                  </a:lnTo>
                  <a:lnTo>
                    <a:pt x="92" y="504"/>
                  </a:lnTo>
                  <a:lnTo>
                    <a:pt x="92" y="503"/>
                  </a:lnTo>
                  <a:lnTo>
                    <a:pt x="91" y="502"/>
                  </a:lnTo>
                  <a:lnTo>
                    <a:pt x="91" y="501"/>
                  </a:lnTo>
                  <a:lnTo>
                    <a:pt x="91" y="500"/>
                  </a:lnTo>
                  <a:lnTo>
                    <a:pt x="91" y="499"/>
                  </a:lnTo>
                  <a:lnTo>
                    <a:pt x="91" y="498"/>
                  </a:lnTo>
                  <a:lnTo>
                    <a:pt x="90" y="498"/>
                  </a:lnTo>
                  <a:lnTo>
                    <a:pt x="89" y="498"/>
                  </a:lnTo>
                  <a:lnTo>
                    <a:pt x="89" y="497"/>
                  </a:lnTo>
                  <a:lnTo>
                    <a:pt x="89" y="496"/>
                  </a:lnTo>
                  <a:lnTo>
                    <a:pt x="89" y="494"/>
                  </a:lnTo>
                  <a:lnTo>
                    <a:pt x="89" y="493"/>
                  </a:lnTo>
                  <a:lnTo>
                    <a:pt x="91" y="493"/>
                  </a:lnTo>
                  <a:lnTo>
                    <a:pt x="95" y="492"/>
                  </a:lnTo>
                  <a:lnTo>
                    <a:pt x="92" y="490"/>
                  </a:lnTo>
                  <a:lnTo>
                    <a:pt x="91" y="488"/>
                  </a:lnTo>
                  <a:lnTo>
                    <a:pt x="91" y="486"/>
                  </a:lnTo>
                  <a:lnTo>
                    <a:pt x="90" y="483"/>
                  </a:lnTo>
                  <a:lnTo>
                    <a:pt x="92" y="482"/>
                  </a:lnTo>
                  <a:lnTo>
                    <a:pt x="92" y="481"/>
                  </a:lnTo>
                  <a:lnTo>
                    <a:pt x="92" y="479"/>
                  </a:lnTo>
                  <a:lnTo>
                    <a:pt x="94" y="479"/>
                  </a:lnTo>
                  <a:lnTo>
                    <a:pt x="95" y="477"/>
                  </a:lnTo>
                  <a:lnTo>
                    <a:pt x="96" y="475"/>
                  </a:lnTo>
                  <a:lnTo>
                    <a:pt x="95" y="475"/>
                  </a:lnTo>
                  <a:lnTo>
                    <a:pt x="94" y="475"/>
                  </a:lnTo>
                  <a:lnTo>
                    <a:pt x="94" y="474"/>
                  </a:lnTo>
                  <a:lnTo>
                    <a:pt x="96" y="474"/>
                  </a:lnTo>
                  <a:lnTo>
                    <a:pt x="100" y="473"/>
                  </a:lnTo>
                  <a:lnTo>
                    <a:pt x="100" y="472"/>
                  </a:lnTo>
                  <a:lnTo>
                    <a:pt x="101" y="472"/>
                  </a:lnTo>
                  <a:lnTo>
                    <a:pt x="102" y="472"/>
                  </a:lnTo>
                  <a:lnTo>
                    <a:pt x="103" y="471"/>
                  </a:lnTo>
                  <a:lnTo>
                    <a:pt x="104" y="472"/>
                  </a:lnTo>
                  <a:lnTo>
                    <a:pt x="103" y="471"/>
                  </a:lnTo>
                  <a:lnTo>
                    <a:pt x="102" y="469"/>
                  </a:lnTo>
                  <a:lnTo>
                    <a:pt x="102" y="468"/>
                  </a:lnTo>
                  <a:lnTo>
                    <a:pt x="101" y="466"/>
                  </a:lnTo>
                  <a:lnTo>
                    <a:pt x="101" y="465"/>
                  </a:lnTo>
                  <a:lnTo>
                    <a:pt x="100" y="464"/>
                  </a:lnTo>
                  <a:lnTo>
                    <a:pt x="100" y="463"/>
                  </a:lnTo>
                  <a:lnTo>
                    <a:pt x="100" y="462"/>
                  </a:lnTo>
                  <a:lnTo>
                    <a:pt x="100" y="461"/>
                  </a:lnTo>
                  <a:lnTo>
                    <a:pt x="100" y="460"/>
                  </a:lnTo>
                  <a:lnTo>
                    <a:pt x="99" y="459"/>
                  </a:lnTo>
                  <a:lnTo>
                    <a:pt x="99" y="457"/>
                  </a:lnTo>
                  <a:lnTo>
                    <a:pt x="99" y="455"/>
                  </a:lnTo>
                  <a:lnTo>
                    <a:pt x="99" y="453"/>
                  </a:lnTo>
                  <a:lnTo>
                    <a:pt x="99" y="452"/>
                  </a:lnTo>
                  <a:lnTo>
                    <a:pt x="100" y="451"/>
                  </a:lnTo>
                  <a:lnTo>
                    <a:pt x="102" y="450"/>
                  </a:lnTo>
                  <a:lnTo>
                    <a:pt x="101" y="449"/>
                  </a:lnTo>
                  <a:lnTo>
                    <a:pt x="102" y="447"/>
                  </a:lnTo>
                  <a:lnTo>
                    <a:pt x="102" y="446"/>
                  </a:lnTo>
                  <a:lnTo>
                    <a:pt x="102" y="444"/>
                  </a:lnTo>
                  <a:lnTo>
                    <a:pt x="102" y="443"/>
                  </a:lnTo>
                  <a:lnTo>
                    <a:pt x="103" y="443"/>
                  </a:lnTo>
                  <a:lnTo>
                    <a:pt x="103" y="442"/>
                  </a:lnTo>
                  <a:lnTo>
                    <a:pt x="105" y="439"/>
                  </a:lnTo>
                  <a:lnTo>
                    <a:pt x="105" y="438"/>
                  </a:lnTo>
                  <a:lnTo>
                    <a:pt x="105" y="437"/>
                  </a:lnTo>
                  <a:lnTo>
                    <a:pt x="105" y="436"/>
                  </a:lnTo>
                  <a:lnTo>
                    <a:pt x="105" y="435"/>
                  </a:lnTo>
                  <a:lnTo>
                    <a:pt x="106" y="433"/>
                  </a:lnTo>
                  <a:lnTo>
                    <a:pt x="111" y="426"/>
                  </a:lnTo>
                  <a:lnTo>
                    <a:pt x="111" y="425"/>
                  </a:lnTo>
                  <a:lnTo>
                    <a:pt x="112" y="423"/>
                  </a:lnTo>
                  <a:lnTo>
                    <a:pt x="112" y="421"/>
                  </a:lnTo>
                  <a:lnTo>
                    <a:pt x="113" y="421"/>
                  </a:lnTo>
                  <a:lnTo>
                    <a:pt x="113" y="419"/>
                  </a:lnTo>
                  <a:lnTo>
                    <a:pt x="114" y="417"/>
                  </a:lnTo>
                  <a:lnTo>
                    <a:pt x="115" y="414"/>
                  </a:lnTo>
                  <a:lnTo>
                    <a:pt x="115" y="413"/>
                  </a:lnTo>
                  <a:lnTo>
                    <a:pt x="116" y="412"/>
                  </a:lnTo>
                  <a:lnTo>
                    <a:pt x="116" y="411"/>
                  </a:lnTo>
                  <a:lnTo>
                    <a:pt x="117" y="409"/>
                  </a:lnTo>
                  <a:lnTo>
                    <a:pt x="117" y="408"/>
                  </a:lnTo>
                  <a:lnTo>
                    <a:pt x="119" y="406"/>
                  </a:lnTo>
                  <a:lnTo>
                    <a:pt x="119" y="404"/>
                  </a:lnTo>
                  <a:lnTo>
                    <a:pt x="120" y="403"/>
                  </a:lnTo>
                  <a:lnTo>
                    <a:pt x="121" y="399"/>
                  </a:lnTo>
                  <a:lnTo>
                    <a:pt x="122" y="398"/>
                  </a:lnTo>
                  <a:lnTo>
                    <a:pt x="122" y="397"/>
                  </a:lnTo>
                  <a:lnTo>
                    <a:pt x="122" y="396"/>
                  </a:lnTo>
                  <a:lnTo>
                    <a:pt x="123" y="396"/>
                  </a:lnTo>
                  <a:lnTo>
                    <a:pt x="124" y="396"/>
                  </a:lnTo>
                  <a:lnTo>
                    <a:pt x="123" y="396"/>
                  </a:lnTo>
                  <a:lnTo>
                    <a:pt x="123" y="394"/>
                  </a:lnTo>
                  <a:lnTo>
                    <a:pt x="123" y="393"/>
                  </a:lnTo>
                  <a:lnTo>
                    <a:pt x="122" y="393"/>
                  </a:lnTo>
                  <a:lnTo>
                    <a:pt x="122" y="392"/>
                  </a:lnTo>
                  <a:lnTo>
                    <a:pt x="121" y="392"/>
                  </a:lnTo>
                  <a:lnTo>
                    <a:pt x="121" y="391"/>
                  </a:lnTo>
                  <a:lnTo>
                    <a:pt x="120" y="391"/>
                  </a:lnTo>
                  <a:lnTo>
                    <a:pt x="120" y="390"/>
                  </a:lnTo>
                  <a:lnTo>
                    <a:pt x="120" y="391"/>
                  </a:lnTo>
                  <a:lnTo>
                    <a:pt x="119" y="391"/>
                  </a:lnTo>
                  <a:lnTo>
                    <a:pt x="119" y="392"/>
                  </a:lnTo>
                  <a:lnTo>
                    <a:pt x="117" y="391"/>
                  </a:lnTo>
                  <a:lnTo>
                    <a:pt x="117" y="390"/>
                  </a:lnTo>
                  <a:lnTo>
                    <a:pt x="116" y="390"/>
                  </a:lnTo>
                  <a:lnTo>
                    <a:pt x="115" y="390"/>
                  </a:lnTo>
                  <a:lnTo>
                    <a:pt x="115" y="391"/>
                  </a:lnTo>
                  <a:lnTo>
                    <a:pt x="115" y="392"/>
                  </a:lnTo>
                  <a:lnTo>
                    <a:pt x="114" y="392"/>
                  </a:lnTo>
                  <a:lnTo>
                    <a:pt x="114" y="391"/>
                  </a:lnTo>
                  <a:lnTo>
                    <a:pt x="113" y="390"/>
                  </a:lnTo>
                  <a:lnTo>
                    <a:pt x="112" y="389"/>
                  </a:lnTo>
                  <a:lnTo>
                    <a:pt x="111" y="389"/>
                  </a:lnTo>
                  <a:lnTo>
                    <a:pt x="110" y="388"/>
                  </a:lnTo>
                  <a:lnTo>
                    <a:pt x="110" y="387"/>
                  </a:lnTo>
                  <a:lnTo>
                    <a:pt x="109" y="387"/>
                  </a:lnTo>
                  <a:lnTo>
                    <a:pt x="107" y="386"/>
                  </a:lnTo>
                  <a:lnTo>
                    <a:pt x="106" y="386"/>
                  </a:lnTo>
                  <a:lnTo>
                    <a:pt x="106" y="385"/>
                  </a:lnTo>
                  <a:lnTo>
                    <a:pt x="105" y="385"/>
                  </a:lnTo>
                  <a:lnTo>
                    <a:pt x="104" y="385"/>
                  </a:lnTo>
                  <a:lnTo>
                    <a:pt x="104" y="384"/>
                  </a:lnTo>
                  <a:lnTo>
                    <a:pt x="103" y="384"/>
                  </a:lnTo>
                  <a:lnTo>
                    <a:pt x="103" y="383"/>
                  </a:lnTo>
                  <a:lnTo>
                    <a:pt x="102" y="383"/>
                  </a:lnTo>
                  <a:lnTo>
                    <a:pt x="103" y="383"/>
                  </a:lnTo>
                  <a:lnTo>
                    <a:pt x="103" y="382"/>
                  </a:lnTo>
                  <a:lnTo>
                    <a:pt x="102" y="382"/>
                  </a:lnTo>
                  <a:lnTo>
                    <a:pt x="101" y="381"/>
                  </a:lnTo>
                  <a:lnTo>
                    <a:pt x="100" y="381"/>
                  </a:lnTo>
                  <a:lnTo>
                    <a:pt x="100" y="380"/>
                  </a:lnTo>
                  <a:lnTo>
                    <a:pt x="100" y="379"/>
                  </a:lnTo>
                  <a:lnTo>
                    <a:pt x="99" y="379"/>
                  </a:lnTo>
                  <a:lnTo>
                    <a:pt x="99" y="378"/>
                  </a:lnTo>
                  <a:lnTo>
                    <a:pt x="99" y="377"/>
                  </a:lnTo>
                  <a:lnTo>
                    <a:pt x="99" y="376"/>
                  </a:lnTo>
                  <a:lnTo>
                    <a:pt x="99" y="375"/>
                  </a:lnTo>
                  <a:lnTo>
                    <a:pt x="99" y="374"/>
                  </a:lnTo>
                  <a:lnTo>
                    <a:pt x="98" y="374"/>
                  </a:lnTo>
                  <a:lnTo>
                    <a:pt x="98" y="373"/>
                  </a:lnTo>
                  <a:lnTo>
                    <a:pt x="97" y="373"/>
                  </a:lnTo>
                  <a:lnTo>
                    <a:pt x="97" y="372"/>
                  </a:lnTo>
                  <a:lnTo>
                    <a:pt x="96" y="372"/>
                  </a:lnTo>
                  <a:lnTo>
                    <a:pt x="96" y="370"/>
                  </a:lnTo>
                  <a:lnTo>
                    <a:pt x="96" y="369"/>
                  </a:lnTo>
                  <a:lnTo>
                    <a:pt x="95" y="369"/>
                  </a:lnTo>
                  <a:lnTo>
                    <a:pt x="95" y="368"/>
                  </a:lnTo>
                  <a:lnTo>
                    <a:pt x="95" y="367"/>
                  </a:lnTo>
                  <a:lnTo>
                    <a:pt x="95" y="366"/>
                  </a:lnTo>
                  <a:lnTo>
                    <a:pt x="94" y="366"/>
                  </a:lnTo>
                  <a:lnTo>
                    <a:pt x="92" y="366"/>
                  </a:lnTo>
                  <a:lnTo>
                    <a:pt x="92" y="365"/>
                  </a:lnTo>
                  <a:lnTo>
                    <a:pt x="91" y="365"/>
                  </a:lnTo>
                  <a:lnTo>
                    <a:pt x="91" y="366"/>
                  </a:lnTo>
                  <a:lnTo>
                    <a:pt x="90" y="366"/>
                  </a:lnTo>
                  <a:lnTo>
                    <a:pt x="89" y="366"/>
                  </a:lnTo>
                  <a:lnTo>
                    <a:pt x="89" y="365"/>
                  </a:lnTo>
                  <a:lnTo>
                    <a:pt x="88" y="365"/>
                  </a:lnTo>
                  <a:lnTo>
                    <a:pt x="87" y="365"/>
                  </a:lnTo>
                  <a:lnTo>
                    <a:pt x="86" y="365"/>
                  </a:lnTo>
                  <a:lnTo>
                    <a:pt x="85" y="366"/>
                  </a:lnTo>
                  <a:lnTo>
                    <a:pt x="84" y="366"/>
                  </a:lnTo>
                  <a:lnTo>
                    <a:pt x="83" y="366"/>
                  </a:lnTo>
                  <a:lnTo>
                    <a:pt x="83" y="365"/>
                  </a:lnTo>
                  <a:lnTo>
                    <a:pt x="83" y="364"/>
                  </a:lnTo>
                  <a:lnTo>
                    <a:pt x="82" y="364"/>
                  </a:lnTo>
                  <a:lnTo>
                    <a:pt x="82" y="363"/>
                  </a:lnTo>
                  <a:lnTo>
                    <a:pt x="81" y="363"/>
                  </a:lnTo>
                  <a:lnTo>
                    <a:pt x="80" y="363"/>
                  </a:lnTo>
                  <a:lnTo>
                    <a:pt x="79" y="363"/>
                  </a:lnTo>
                  <a:lnTo>
                    <a:pt x="79" y="362"/>
                  </a:lnTo>
                  <a:lnTo>
                    <a:pt x="78" y="362"/>
                  </a:lnTo>
                  <a:lnTo>
                    <a:pt x="78" y="361"/>
                  </a:lnTo>
                  <a:lnTo>
                    <a:pt x="77" y="361"/>
                  </a:lnTo>
                  <a:lnTo>
                    <a:pt x="77" y="360"/>
                  </a:lnTo>
                  <a:lnTo>
                    <a:pt x="77" y="359"/>
                  </a:lnTo>
                  <a:lnTo>
                    <a:pt x="78" y="359"/>
                  </a:lnTo>
                  <a:lnTo>
                    <a:pt x="78" y="358"/>
                  </a:lnTo>
                  <a:lnTo>
                    <a:pt x="77" y="358"/>
                  </a:lnTo>
                  <a:lnTo>
                    <a:pt x="76" y="358"/>
                  </a:lnTo>
                  <a:lnTo>
                    <a:pt x="76" y="357"/>
                  </a:lnTo>
                  <a:lnTo>
                    <a:pt x="75" y="357"/>
                  </a:lnTo>
                  <a:lnTo>
                    <a:pt x="75" y="356"/>
                  </a:lnTo>
                  <a:lnTo>
                    <a:pt x="74" y="356"/>
                  </a:lnTo>
                  <a:lnTo>
                    <a:pt x="73" y="356"/>
                  </a:lnTo>
                  <a:lnTo>
                    <a:pt x="73" y="355"/>
                  </a:lnTo>
                  <a:lnTo>
                    <a:pt x="72" y="355"/>
                  </a:lnTo>
                  <a:lnTo>
                    <a:pt x="72" y="354"/>
                  </a:lnTo>
                  <a:lnTo>
                    <a:pt x="71" y="354"/>
                  </a:lnTo>
                  <a:lnTo>
                    <a:pt x="70" y="353"/>
                  </a:lnTo>
                  <a:lnTo>
                    <a:pt x="69" y="353"/>
                  </a:lnTo>
                  <a:lnTo>
                    <a:pt x="69" y="352"/>
                  </a:lnTo>
                  <a:lnTo>
                    <a:pt x="69" y="353"/>
                  </a:lnTo>
                  <a:lnTo>
                    <a:pt x="67" y="353"/>
                  </a:lnTo>
                  <a:lnTo>
                    <a:pt x="66" y="353"/>
                  </a:lnTo>
                  <a:lnTo>
                    <a:pt x="65" y="353"/>
                  </a:lnTo>
                  <a:lnTo>
                    <a:pt x="65" y="352"/>
                  </a:lnTo>
                  <a:lnTo>
                    <a:pt x="65" y="351"/>
                  </a:lnTo>
                  <a:lnTo>
                    <a:pt x="64" y="351"/>
                  </a:lnTo>
                  <a:lnTo>
                    <a:pt x="63" y="351"/>
                  </a:lnTo>
                  <a:lnTo>
                    <a:pt x="63" y="350"/>
                  </a:lnTo>
                  <a:lnTo>
                    <a:pt x="63" y="349"/>
                  </a:lnTo>
                  <a:lnTo>
                    <a:pt x="62" y="349"/>
                  </a:lnTo>
                  <a:lnTo>
                    <a:pt x="62" y="348"/>
                  </a:lnTo>
                  <a:lnTo>
                    <a:pt x="62" y="347"/>
                  </a:lnTo>
                  <a:lnTo>
                    <a:pt x="62" y="345"/>
                  </a:lnTo>
                  <a:lnTo>
                    <a:pt x="63" y="344"/>
                  </a:lnTo>
                  <a:lnTo>
                    <a:pt x="63" y="343"/>
                  </a:lnTo>
                  <a:lnTo>
                    <a:pt x="63" y="342"/>
                  </a:lnTo>
                  <a:lnTo>
                    <a:pt x="64" y="342"/>
                  </a:lnTo>
                  <a:lnTo>
                    <a:pt x="64" y="341"/>
                  </a:lnTo>
                  <a:lnTo>
                    <a:pt x="64" y="340"/>
                  </a:lnTo>
                  <a:lnTo>
                    <a:pt x="64" y="339"/>
                  </a:lnTo>
                  <a:lnTo>
                    <a:pt x="64" y="338"/>
                  </a:lnTo>
                  <a:lnTo>
                    <a:pt x="64" y="337"/>
                  </a:lnTo>
                  <a:lnTo>
                    <a:pt x="63" y="337"/>
                  </a:lnTo>
                  <a:lnTo>
                    <a:pt x="63" y="336"/>
                  </a:lnTo>
                  <a:lnTo>
                    <a:pt x="63" y="335"/>
                  </a:lnTo>
                  <a:lnTo>
                    <a:pt x="63" y="334"/>
                  </a:lnTo>
                  <a:lnTo>
                    <a:pt x="63" y="333"/>
                  </a:lnTo>
                  <a:lnTo>
                    <a:pt x="64" y="333"/>
                  </a:lnTo>
                  <a:lnTo>
                    <a:pt x="65" y="333"/>
                  </a:lnTo>
                  <a:lnTo>
                    <a:pt x="67" y="332"/>
                  </a:lnTo>
                  <a:lnTo>
                    <a:pt x="70" y="332"/>
                  </a:lnTo>
                  <a:lnTo>
                    <a:pt x="71" y="332"/>
                  </a:lnTo>
                  <a:lnTo>
                    <a:pt x="72" y="331"/>
                  </a:lnTo>
                  <a:lnTo>
                    <a:pt x="72" y="330"/>
                  </a:lnTo>
                  <a:lnTo>
                    <a:pt x="72" y="329"/>
                  </a:lnTo>
                  <a:lnTo>
                    <a:pt x="72" y="328"/>
                  </a:lnTo>
                  <a:lnTo>
                    <a:pt x="72" y="327"/>
                  </a:lnTo>
                  <a:lnTo>
                    <a:pt x="72" y="326"/>
                  </a:lnTo>
                  <a:lnTo>
                    <a:pt x="72" y="325"/>
                  </a:lnTo>
                  <a:lnTo>
                    <a:pt x="72" y="324"/>
                  </a:lnTo>
                  <a:lnTo>
                    <a:pt x="72" y="323"/>
                  </a:lnTo>
                  <a:lnTo>
                    <a:pt x="72" y="322"/>
                  </a:lnTo>
                  <a:lnTo>
                    <a:pt x="72" y="320"/>
                  </a:lnTo>
                  <a:lnTo>
                    <a:pt x="72" y="319"/>
                  </a:lnTo>
                  <a:lnTo>
                    <a:pt x="72" y="318"/>
                  </a:lnTo>
                  <a:lnTo>
                    <a:pt x="72" y="317"/>
                  </a:lnTo>
                  <a:lnTo>
                    <a:pt x="72" y="316"/>
                  </a:lnTo>
                  <a:lnTo>
                    <a:pt x="73" y="316"/>
                  </a:lnTo>
                  <a:lnTo>
                    <a:pt x="73" y="317"/>
                  </a:lnTo>
                  <a:lnTo>
                    <a:pt x="74" y="317"/>
                  </a:lnTo>
                  <a:lnTo>
                    <a:pt x="75" y="317"/>
                  </a:lnTo>
                  <a:lnTo>
                    <a:pt x="75" y="318"/>
                  </a:lnTo>
                  <a:lnTo>
                    <a:pt x="76" y="318"/>
                  </a:lnTo>
                  <a:lnTo>
                    <a:pt x="77" y="318"/>
                  </a:lnTo>
                  <a:lnTo>
                    <a:pt x="78" y="318"/>
                  </a:lnTo>
                  <a:lnTo>
                    <a:pt x="79" y="318"/>
                  </a:lnTo>
                  <a:lnTo>
                    <a:pt x="80" y="317"/>
                  </a:lnTo>
                  <a:lnTo>
                    <a:pt x="81" y="317"/>
                  </a:lnTo>
                  <a:lnTo>
                    <a:pt x="82" y="317"/>
                  </a:lnTo>
                  <a:lnTo>
                    <a:pt x="82" y="316"/>
                  </a:lnTo>
                  <a:lnTo>
                    <a:pt x="83" y="316"/>
                  </a:lnTo>
                  <a:lnTo>
                    <a:pt x="84" y="316"/>
                  </a:lnTo>
                  <a:lnTo>
                    <a:pt x="85" y="315"/>
                  </a:lnTo>
                  <a:lnTo>
                    <a:pt x="85" y="316"/>
                  </a:lnTo>
                  <a:lnTo>
                    <a:pt x="86" y="315"/>
                  </a:lnTo>
                  <a:lnTo>
                    <a:pt x="87" y="315"/>
                  </a:lnTo>
                  <a:lnTo>
                    <a:pt x="88" y="316"/>
                  </a:lnTo>
                  <a:lnTo>
                    <a:pt x="89" y="316"/>
                  </a:lnTo>
                  <a:lnTo>
                    <a:pt x="89" y="317"/>
                  </a:lnTo>
                  <a:lnTo>
                    <a:pt x="90" y="317"/>
                  </a:lnTo>
                  <a:lnTo>
                    <a:pt x="91" y="317"/>
                  </a:lnTo>
                  <a:lnTo>
                    <a:pt x="91" y="316"/>
                  </a:lnTo>
                  <a:lnTo>
                    <a:pt x="91" y="315"/>
                  </a:lnTo>
                  <a:lnTo>
                    <a:pt x="90" y="315"/>
                  </a:lnTo>
                  <a:lnTo>
                    <a:pt x="90" y="314"/>
                  </a:lnTo>
                  <a:lnTo>
                    <a:pt x="89" y="313"/>
                  </a:lnTo>
                  <a:lnTo>
                    <a:pt x="88" y="312"/>
                  </a:lnTo>
                  <a:lnTo>
                    <a:pt x="89" y="312"/>
                  </a:lnTo>
                  <a:lnTo>
                    <a:pt x="89" y="311"/>
                  </a:lnTo>
                  <a:lnTo>
                    <a:pt x="89" y="310"/>
                  </a:lnTo>
                  <a:lnTo>
                    <a:pt x="88" y="310"/>
                  </a:lnTo>
                  <a:lnTo>
                    <a:pt x="88" y="309"/>
                  </a:lnTo>
                  <a:lnTo>
                    <a:pt x="88" y="308"/>
                  </a:lnTo>
                  <a:lnTo>
                    <a:pt x="88" y="307"/>
                  </a:lnTo>
                  <a:lnTo>
                    <a:pt x="89" y="307"/>
                  </a:lnTo>
                  <a:lnTo>
                    <a:pt x="88" y="306"/>
                  </a:lnTo>
                  <a:lnTo>
                    <a:pt x="88" y="305"/>
                  </a:lnTo>
                  <a:lnTo>
                    <a:pt x="88" y="304"/>
                  </a:lnTo>
                  <a:lnTo>
                    <a:pt x="87" y="304"/>
                  </a:lnTo>
                  <a:lnTo>
                    <a:pt x="86" y="304"/>
                  </a:lnTo>
                  <a:lnTo>
                    <a:pt x="85" y="304"/>
                  </a:lnTo>
                  <a:lnTo>
                    <a:pt x="86" y="304"/>
                  </a:lnTo>
                  <a:lnTo>
                    <a:pt x="86" y="303"/>
                  </a:lnTo>
                  <a:lnTo>
                    <a:pt x="86" y="302"/>
                  </a:lnTo>
                  <a:lnTo>
                    <a:pt x="86" y="301"/>
                  </a:lnTo>
                  <a:lnTo>
                    <a:pt x="86" y="300"/>
                  </a:lnTo>
                  <a:lnTo>
                    <a:pt x="87" y="300"/>
                  </a:lnTo>
                  <a:lnTo>
                    <a:pt x="86" y="299"/>
                  </a:lnTo>
                  <a:lnTo>
                    <a:pt x="87" y="298"/>
                  </a:lnTo>
                  <a:lnTo>
                    <a:pt x="87" y="297"/>
                  </a:lnTo>
                  <a:lnTo>
                    <a:pt x="87" y="295"/>
                  </a:lnTo>
                  <a:lnTo>
                    <a:pt x="86" y="295"/>
                  </a:lnTo>
                  <a:lnTo>
                    <a:pt x="86" y="297"/>
                  </a:lnTo>
                  <a:lnTo>
                    <a:pt x="85" y="297"/>
                  </a:lnTo>
                  <a:lnTo>
                    <a:pt x="85" y="298"/>
                  </a:lnTo>
                  <a:lnTo>
                    <a:pt x="85" y="299"/>
                  </a:lnTo>
                  <a:lnTo>
                    <a:pt x="84" y="299"/>
                  </a:lnTo>
                  <a:lnTo>
                    <a:pt x="83" y="299"/>
                  </a:lnTo>
                  <a:lnTo>
                    <a:pt x="82" y="298"/>
                  </a:lnTo>
                  <a:lnTo>
                    <a:pt x="82" y="297"/>
                  </a:lnTo>
                  <a:lnTo>
                    <a:pt x="83" y="297"/>
                  </a:lnTo>
                  <a:lnTo>
                    <a:pt x="83" y="295"/>
                  </a:lnTo>
                  <a:lnTo>
                    <a:pt x="83" y="294"/>
                  </a:lnTo>
                  <a:lnTo>
                    <a:pt x="83" y="293"/>
                  </a:lnTo>
                  <a:lnTo>
                    <a:pt x="83" y="292"/>
                  </a:lnTo>
                  <a:lnTo>
                    <a:pt x="83" y="291"/>
                  </a:lnTo>
                  <a:lnTo>
                    <a:pt x="84" y="291"/>
                  </a:lnTo>
                  <a:lnTo>
                    <a:pt x="84" y="290"/>
                  </a:lnTo>
                  <a:lnTo>
                    <a:pt x="83" y="290"/>
                  </a:lnTo>
                  <a:lnTo>
                    <a:pt x="82" y="290"/>
                  </a:lnTo>
                  <a:lnTo>
                    <a:pt x="82" y="289"/>
                  </a:lnTo>
                  <a:lnTo>
                    <a:pt x="81" y="289"/>
                  </a:lnTo>
                  <a:lnTo>
                    <a:pt x="81" y="288"/>
                  </a:lnTo>
                  <a:lnTo>
                    <a:pt x="81" y="287"/>
                  </a:lnTo>
                  <a:lnTo>
                    <a:pt x="81" y="286"/>
                  </a:lnTo>
                  <a:lnTo>
                    <a:pt x="81" y="285"/>
                  </a:lnTo>
                  <a:lnTo>
                    <a:pt x="81" y="284"/>
                  </a:lnTo>
                  <a:lnTo>
                    <a:pt x="81" y="283"/>
                  </a:lnTo>
                  <a:lnTo>
                    <a:pt x="80" y="283"/>
                  </a:lnTo>
                  <a:lnTo>
                    <a:pt x="80" y="282"/>
                  </a:lnTo>
                  <a:lnTo>
                    <a:pt x="80" y="281"/>
                  </a:lnTo>
                  <a:lnTo>
                    <a:pt x="81" y="281"/>
                  </a:lnTo>
                  <a:lnTo>
                    <a:pt x="81" y="280"/>
                  </a:lnTo>
                  <a:lnTo>
                    <a:pt x="81" y="279"/>
                  </a:lnTo>
                  <a:lnTo>
                    <a:pt x="81" y="278"/>
                  </a:lnTo>
                  <a:lnTo>
                    <a:pt x="81" y="277"/>
                  </a:lnTo>
                  <a:lnTo>
                    <a:pt x="81" y="276"/>
                  </a:lnTo>
                  <a:lnTo>
                    <a:pt x="80" y="276"/>
                  </a:lnTo>
                  <a:lnTo>
                    <a:pt x="79" y="276"/>
                  </a:lnTo>
                  <a:lnTo>
                    <a:pt x="78" y="276"/>
                  </a:lnTo>
                  <a:lnTo>
                    <a:pt x="78" y="275"/>
                  </a:lnTo>
                  <a:lnTo>
                    <a:pt x="77" y="275"/>
                  </a:lnTo>
                  <a:lnTo>
                    <a:pt x="77" y="274"/>
                  </a:lnTo>
                  <a:lnTo>
                    <a:pt x="78" y="274"/>
                  </a:lnTo>
                  <a:lnTo>
                    <a:pt x="78" y="273"/>
                  </a:lnTo>
                  <a:lnTo>
                    <a:pt x="79" y="273"/>
                  </a:lnTo>
                  <a:lnTo>
                    <a:pt x="79" y="272"/>
                  </a:lnTo>
                  <a:lnTo>
                    <a:pt x="80" y="272"/>
                  </a:lnTo>
                  <a:lnTo>
                    <a:pt x="81" y="272"/>
                  </a:lnTo>
                  <a:lnTo>
                    <a:pt x="82" y="272"/>
                  </a:lnTo>
                  <a:lnTo>
                    <a:pt x="82" y="270"/>
                  </a:lnTo>
                  <a:lnTo>
                    <a:pt x="83" y="270"/>
                  </a:lnTo>
                  <a:lnTo>
                    <a:pt x="83" y="269"/>
                  </a:lnTo>
                  <a:lnTo>
                    <a:pt x="83" y="268"/>
                  </a:lnTo>
                  <a:lnTo>
                    <a:pt x="84" y="267"/>
                  </a:lnTo>
                  <a:lnTo>
                    <a:pt x="84" y="266"/>
                  </a:lnTo>
                  <a:lnTo>
                    <a:pt x="84" y="265"/>
                  </a:lnTo>
                  <a:lnTo>
                    <a:pt x="85" y="264"/>
                  </a:lnTo>
                  <a:lnTo>
                    <a:pt x="86" y="264"/>
                  </a:lnTo>
                  <a:lnTo>
                    <a:pt x="86" y="263"/>
                  </a:lnTo>
                  <a:lnTo>
                    <a:pt x="87" y="263"/>
                  </a:lnTo>
                  <a:lnTo>
                    <a:pt x="88" y="263"/>
                  </a:lnTo>
                  <a:lnTo>
                    <a:pt x="88" y="262"/>
                  </a:lnTo>
                  <a:lnTo>
                    <a:pt x="89" y="262"/>
                  </a:lnTo>
                  <a:lnTo>
                    <a:pt x="90" y="262"/>
                  </a:lnTo>
                  <a:lnTo>
                    <a:pt x="91" y="262"/>
                  </a:lnTo>
                  <a:lnTo>
                    <a:pt x="91" y="261"/>
                  </a:lnTo>
                  <a:lnTo>
                    <a:pt x="92" y="261"/>
                  </a:lnTo>
                  <a:lnTo>
                    <a:pt x="94" y="261"/>
                  </a:lnTo>
                  <a:lnTo>
                    <a:pt x="95" y="261"/>
                  </a:lnTo>
                  <a:lnTo>
                    <a:pt x="95" y="260"/>
                  </a:lnTo>
                  <a:lnTo>
                    <a:pt x="96" y="260"/>
                  </a:lnTo>
                  <a:lnTo>
                    <a:pt x="96" y="259"/>
                  </a:lnTo>
                  <a:lnTo>
                    <a:pt x="96" y="258"/>
                  </a:lnTo>
                  <a:lnTo>
                    <a:pt x="97" y="258"/>
                  </a:lnTo>
                  <a:lnTo>
                    <a:pt x="97" y="257"/>
                  </a:lnTo>
                  <a:lnTo>
                    <a:pt x="97" y="256"/>
                  </a:lnTo>
                  <a:lnTo>
                    <a:pt x="98" y="256"/>
                  </a:lnTo>
                  <a:lnTo>
                    <a:pt x="98" y="255"/>
                  </a:lnTo>
                  <a:lnTo>
                    <a:pt x="98" y="254"/>
                  </a:lnTo>
                  <a:lnTo>
                    <a:pt x="99" y="253"/>
                  </a:lnTo>
                  <a:lnTo>
                    <a:pt x="99" y="252"/>
                  </a:lnTo>
                  <a:lnTo>
                    <a:pt x="100" y="252"/>
                  </a:lnTo>
                  <a:lnTo>
                    <a:pt x="100" y="251"/>
                  </a:lnTo>
                  <a:lnTo>
                    <a:pt x="100" y="250"/>
                  </a:lnTo>
                  <a:lnTo>
                    <a:pt x="101" y="250"/>
                  </a:lnTo>
                  <a:lnTo>
                    <a:pt x="101" y="249"/>
                  </a:lnTo>
                  <a:lnTo>
                    <a:pt x="102" y="249"/>
                  </a:lnTo>
                  <a:lnTo>
                    <a:pt x="102" y="248"/>
                  </a:lnTo>
                  <a:lnTo>
                    <a:pt x="102" y="247"/>
                  </a:lnTo>
                  <a:lnTo>
                    <a:pt x="103" y="247"/>
                  </a:lnTo>
                  <a:lnTo>
                    <a:pt x="103" y="245"/>
                  </a:lnTo>
                  <a:lnTo>
                    <a:pt x="103" y="244"/>
                  </a:lnTo>
                  <a:lnTo>
                    <a:pt x="104" y="244"/>
                  </a:lnTo>
                  <a:lnTo>
                    <a:pt x="105" y="244"/>
                  </a:lnTo>
                  <a:lnTo>
                    <a:pt x="106" y="244"/>
                  </a:lnTo>
                  <a:lnTo>
                    <a:pt x="107" y="244"/>
                  </a:lnTo>
                  <a:lnTo>
                    <a:pt x="107" y="245"/>
                  </a:lnTo>
                  <a:lnTo>
                    <a:pt x="108" y="245"/>
                  </a:lnTo>
                  <a:lnTo>
                    <a:pt x="109" y="245"/>
                  </a:lnTo>
                  <a:lnTo>
                    <a:pt x="110" y="245"/>
                  </a:lnTo>
                  <a:lnTo>
                    <a:pt x="111" y="245"/>
                  </a:lnTo>
                  <a:lnTo>
                    <a:pt x="112" y="245"/>
                  </a:lnTo>
                  <a:lnTo>
                    <a:pt x="113" y="245"/>
                  </a:lnTo>
                  <a:lnTo>
                    <a:pt x="113" y="244"/>
                  </a:lnTo>
                  <a:lnTo>
                    <a:pt x="114" y="244"/>
                  </a:lnTo>
                  <a:lnTo>
                    <a:pt x="115" y="244"/>
                  </a:lnTo>
                  <a:lnTo>
                    <a:pt x="116" y="244"/>
                  </a:lnTo>
                  <a:lnTo>
                    <a:pt x="117" y="244"/>
                  </a:lnTo>
                  <a:lnTo>
                    <a:pt x="117" y="245"/>
                  </a:lnTo>
                  <a:lnTo>
                    <a:pt x="119" y="245"/>
                  </a:lnTo>
                  <a:lnTo>
                    <a:pt x="119" y="247"/>
                  </a:lnTo>
                  <a:lnTo>
                    <a:pt x="117" y="247"/>
                  </a:lnTo>
                  <a:lnTo>
                    <a:pt x="117" y="248"/>
                  </a:lnTo>
                  <a:lnTo>
                    <a:pt x="119" y="248"/>
                  </a:lnTo>
                  <a:lnTo>
                    <a:pt x="119" y="249"/>
                  </a:lnTo>
                  <a:lnTo>
                    <a:pt x="119" y="250"/>
                  </a:lnTo>
                  <a:lnTo>
                    <a:pt x="119" y="251"/>
                  </a:lnTo>
                  <a:lnTo>
                    <a:pt x="120" y="252"/>
                  </a:lnTo>
                  <a:lnTo>
                    <a:pt x="121" y="252"/>
                  </a:lnTo>
                  <a:lnTo>
                    <a:pt x="122" y="252"/>
                  </a:lnTo>
                  <a:lnTo>
                    <a:pt x="122" y="253"/>
                  </a:lnTo>
                  <a:lnTo>
                    <a:pt x="122" y="254"/>
                  </a:lnTo>
                  <a:lnTo>
                    <a:pt x="122" y="255"/>
                  </a:lnTo>
                  <a:lnTo>
                    <a:pt x="121" y="255"/>
                  </a:lnTo>
                  <a:lnTo>
                    <a:pt x="121" y="256"/>
                  </a:lnTo>
                  <a:lnTo>
                    <a:pt x="122" y="256"/>
                  </a:lnTo>
                  <a:lnTo>
                    <a:pt x="123" y="257"/>
                  </a:lnTo>
                  <a:lnTo>
                    <a:pt x="122" y="257"/>
                  </a:lnTo>
                  <a:lnTo>
                    <a:pt x="123" y="258"/>
                  </a:lnTo>
                  <a:lnTo>
                    <a:pt x="123" y="259"/>
                  </a:lnTo>
                  <a:lnTo>
                    <a:pt x="124" y="260"/>
                  </a:lnTo>
                  <a:lnTo>
                    <a:pt x="124" y="261"/>
                  </a:lnTo>
                  <a:lnTo>
                    <a:pt x="124" y="262"/>
                  </a:lnTo>
                  <a:lnTo>
                    <a:pt x="125" y="262"/>
                  </a:lnTo>
                  <a:lnTo>
                    <a:pt x="126" y="261"/>
                  </a:lnTo>
                  <a:lnTo>
                    <a:pt x="127" y="261"/>
                  </a:lnTo>
                  <a:lnTo>
                    <a:pt x="127" y="262"/>
                  </a:lnTo>
                  <a:lnTo>
                    <a:pt x="128" y="263"/>
                  </a:lnTo>
                  <a:lnTo>
                    <a:pt x="128" y="264"/>
                  </a:lnTo>
                  <a:lnTo>
                    <a:pt x="129" y="264"/>
                  </a:lnTo>
                  <a:lnTo>
                    <a:pt x="129" y="265"/>
                  </a:lnTo>
                  <a:lnTo>
                    <a:pt x="130" y="265"/>
                  </a:lnTo>
                  <a:lnTo>
                    <a:pt x="131" y="265"/>
                  </a:lnTo>
                  <a:lnTo>
                    <a:pt x="131" y="266"/>
                  </a:lnTo>
                  <a:lnTo>
                    <a:pt x="131" y="267"/>
                  </a:lnTo>
                  <a:lnTo>
                    <a:pt x="132" y="267"/>
                  </a:lnTo>
                  <a:lnTo>
                    <a:pt x="133" y="268"/>
                  </a:lnTo>
                  <a:lnTo>
                    <a:pt x="134" y="269"/>
                  </a:lnTo>
                  <a:lnTo>
                    <a:pt x="135" y="269"/>
                  </a:lnTo>
                  <a:lnTo>
                    <a:pt x="136" y="269"/>
                  </a:lnTo>
                  <a:lnTo>
                    <a:pt x="137" y="269"/>
                  </a:lnTo>
                  <a:lnTo>
                    <a:pt x="138" y="269"/>
                  </a:lnTo>
                  <a:lnTo>
                    <a:pt x="139" y="269"/>
                  </a:lnTo>
                  <a:lnTo>
                    <a:pt x="139" y="268"/>
                  </a:lnTo>
                  <a:lnTo>
                    <a:pt x="140" y="268"/>
                  </a:lnTo>
                  <a:lnTo>
                    <a:pt x="142" y="264"/>
                  </a:lnTo>
                  <a:lnTo>
                    <a:pt x="146" y="259"/>
                  </a:lnTo>
                  <a:lnTo>
                    <a:pt x="147" y="257"/>
                  </a:lnTo>
                  <a:lnTo>
                    <a:pt x="148" y="257"/>
                  </a:lnTo>
                  <a:lnTo>
                    <a:pt x="148" y="256"/>
                  </a:lnTo>
                  <a:lnTo>
                    <a:pt x="149" y="256"/>
                  </a:lnTo>
                  <a:lnTo>
                    <a:pt x="149" y="257"/>
                  </a:lnTo>
                  <a:lnTo>
                    <a:pt x="150" y="257"/>
                  </a:lnTo>
                  <a:lnTo>
                    <a:pt x="151" y="257"/>
                  </a:lnTo>
                  <a:lnTo>
                    <a:pt x="152" y="257"/>
                  </a:lnTo>
                  <a:lnTo>
                    <a:pt x="152" y="258"/>
                  </a:lnTo>
                  <a:lnTo>
                    <a:pt x="153" y="258"/>
                  </a:lnTo>
                  <a:lnTo>
                    <a:pt x="153" y="259"/>
                  </a:lnTo>
                  <a:lnTo>
                    <a:pt x="154" y="259"/>
                  </a:lnTo>
                  <a:lnTo>
                    <a:pt x="155" y="259"/>
                  </a:lnTo>
                  <a:lnTo>
                    <a:pt x="155" y="260"/>
                  </a:lnTo>
                  <a:lnTo>
                    <a:pt x="156" y="260"/>
                  </a:lnTo>
                  <a:lnTo>
                    <a:pt x="157" y="259"/>
                  </a:lnTo>
                  <a:lnTo>
                    <a:pt x="157" y="260"/>
                  </a:lnTo>
                  <a:lnTo>
                    <a:pt x="157" y="259"/>
                  </a:lnTo>
                  <a:lnTo>
                    <a:pt x="158" y="259"/>
                  </a:lnTo>
                  <a:lnTo>
                    <a:pt x="158" y="260"/>
                  </a:lnTo>
                  <a:lnTo>
                    <a:pt x="159" y="260"/>
                  </a:lnTo>
                  <a:lnTo>
                    <a:pt x="159" y="261"/>
                  </a:lnTo>
                  <a:lnTo>
                    <a:pt x="160" y="257"/>
                  </a:lnTo>
                  <a:lnTo>
                    <a:pt x="161" y="256"/>
                  </a:lnTo>
                  <a:lnTo>
                    <a:pt x="161" y="255"/>
                  </a:lnTo>
                  <a:lnTo>
                    <a:pt x="162" y="249"/>
                  </a:lnTo>
                  <a:lnTo>
                    <a:pt x="164" y="241"/>
                  </a:lnTo>
                  <a:lnTo>
                    <a:pt x="165" y="236"/>
                  </a:lnTo>
                  <a:lnTo>
                    <a:pt x="166" y="235"/>
                  </a:lnTo>
                  <a:lnTo>
                    <a:pt x="166" y="234"/>
                  </a:lnTo>
                  <a:lnTo>
                    <a:pt x="166" y="233"/>
                  </a:lnTo>
                  <a:lnTo>
                    <a:pt x="165" y="232"/>
                  </a:lnTo>
                  <a:lnTo>
                    <a:pt x="165" y="231"/>
                  </a:lnTo>
                  <a:lnTo>
                    <a:pt x="165" y="230"/>
                  </a:lnTo>
                  <a:lnTo>
                    <a:pt x="165" y="229"/>
                  </a:lnTo>
                  <a:lnTo>
                    <a:pt x="165" y="228"/>
                  </a:lnTo>
                  <a:lnTo>
                    <a:pt x="165" y="227"/>
                  </a:lnTo>
                  <a:lnTo>
                    <a:pt x="165" y="226"/>
                  </a:lnTo>
                  <a:lnTo>
                    <a:pt x="164" y="226"/>
                  </a:lnTo>
                  <a:lnTo>
                    <a:pt x="164" y="225"/>
                  </a:lnTo>
                  <a:lnTo>
                    <a:pt x="164" y="224"/>
                  </a:lnTo>
                  <a:lnTo>
                    <a:pt x="164" y="223"/>
                  </a:lnTo>
                  <a:lnTo>
                    <a:pt x="164" y="222"/>
                  </a:lnTo>
                  <a:lnTo>
                    <a:pt x="164" y="220"/>
                  </a:lnTo>
                  <a:lnTo>
                    <a:pt x="163" y="219"/>
                  </a:lnTo>
                  <a:lnTo>
                    <a:pt x="163" y="218"/>
                  </a:lnTo>
                  <a:lnTo>
                    <a:pt x="162" y="218"/>
                  </a:lnTo>
                  <a:lnTo>
                    <a:pt x="162" y="217"/>
                  </a:lnTo>
                  <a:lnTo>
                    <a:pt x="161" y="217"/>
                  </a:lnTo>
                  <a:lnTo>
                    <a:pt x="161" y="216"/>
                  </a:lnTo>
                  <a:lnTo>
                    <a:pt x="162" y="216"/>
                  </a:lnTo>
                  <a:lnTo>
                    <a:pt x="162" y="215"/>
                  </a:lnTo>
                  <a:lnTo>
                    <a:pt x="163" y="214"/>
                  </a:lnTo>
                  <a:lnTo>
                    <a:pt x="164" y="213"/>
                  </a:lnTo>
                  <a:lnTo>
                    <a:pt x="164" y="212"/>
                  </a:lnTo>
                  <a:lnTo>
                    <a:pt x="165" y="212"/>
                  </a:lnTo>
                  <a:lnTo>
                    <a:pt x="165" y="211"/>
                  </a:lnTo>
                  <a:lnTo>
                    <a:pt x="166" y="211"/>
                  </a:lnTo>
                  <a:lnTo>
                    <a:pt x="166" y="210"/>
                  </a:lnTo>
                  <a:lnTo>
                    <a:pt x="165" y="210"/>
                  </a:lnTo>
                  <a:lnTo>
                    <a:pt x="165" y="209"/>
                  </a:lnTo>
                  <a:lnTo>
                    <a:pt x="164" y="209"/>
                  </a:lnTo>
                  <a:lnTo>
                    <a:pt x="164" y="208"/>
                  </a:lnTo>
                  <a:lnTo>
                    <a:pt x="163" y="207"/>
                  </a:lnTo>
                  <a:lnTo>
                    <a:pt x="163" y="206"/>
                  </a:lnTo>
                  <a:lnTo>
                    <a:pt x="164" y="206"/>
                  </a:lnTo>
                  <a:lnTo>
                    <a:pt x="163" y="206"/>
                  </a:lnTo>
                  <a:lnTo>
                    <a:pt x="164" y="206"/>
                  </a:lnTo>
                  <a:lnTo>
                    <a:pt x="164" y="205"/>
                  </a:lnTo>
                  <a:lnTo>
                    <a:pt x="163" y="205"/>
                  </a:lnTo>
                  <a:lnTo>
                    <a:pt x="162" y="205"/>
                  </a:lnTo>
                  <a:lnTo>
                    <a:pt x="161" y="205"/>
                  </a:lnTo>
                  <a:lnTo>
                    <a:pt x="161" y="204"/>
                  </a:lnTo>
                  <a:lnTo>
                    <a:pt x="160" y="204"/>
                  </a:lnTo>
                  <a:lnTo>
                    <a:pt x="160" y="203"/>
                  </a:lnTo>
                  <a:lnTo>
                    <a:pt x="159" y="203"/>
                  </a:lnTo>
                  <a:lnTo>
                    <a:pt x="158" y="203"/>
                  </a:lnTo>
                  <a:lnTo>
                    <a:pt x="158" y="202"/>
                  </a:lnTo>
                  <a:lnTo>
                    <a:pt x="158" y="201"/>
                  </a:lnTo>
                  <a:lnTo>
                    <a:pt x="157" y="201"/>
                  </a:lnTo>
                  <a:lnTo>
                    <a:pt x="157" y="200"/>
                  </a:lnTo>
                  <a:lnTo>
                    <a:pt x="157" y="199"/>
                  </a:lnTo>
                  <a:lnTo>
                    <a:pt x="156" y="199"/>
                  </a:lnTo>
                  <a:lnTo>
                    <a:pt x="155" y="199"/>
                  </a:lnTo>
                  <a:lnTo>
                    <a:pt x="154" y="199"/>
                  </a:lnTo>
                  <a:lnTo>
                    <a:pt x="154" y="200"/>
                  </a:lnTo>
                  <a:lnTo>
                    <a:pt x="153" y="200"/>
                  </a:lnTo>
                  <a:lnTo>
                    <a:pt x="153" y="199"/>
                  </a:lnTo>
                  <a:lnTo>
                    <a:pt x="152" y="199"/>
                  </a:lnTo>
                  <a:lnTo>
                    <a:pt x="152" y="198"/>
                  </a:lnTo>
                  <a:lnTo>
                    <a:pt x="151" y="198"/>
                  </a:lnTo>
                  <a:lnTo>
                    <a:pt x="150" y="198"/>
                  </a:lnTo>
                  <a:lnTo>
                    <a:pt x="149" y="198"/>
                  </a:lnTo>
                  <a:lnTo>
                    <a:pt x="148" y="198"/>
                  </a:lnTo>
                  <a:lnTo>
                    <a:pt x="147" y="198"/>
                  </a:lnTo>
                  <a:lnTo>
                    <a:pt x="147" y="197"/>
                  </a:lnTo>
                  <a:lnTo>
                    <a:pt x="148" y="197"/>
                  </a:lnTo>
                  <a:lnTo>
                    <a:pt x="148" y="195"/>
                  </a:lnTo>
                  <a:lnTo>
                    <a:pt x="148" y="194"/>
                  </a:lnTo>
                  <a:lnTo>
                    <a:pt x="149" y="194"/>
                  </a:lnTo>
                  <a:lnTo>
                    <a:pt x="149" y="193"/>
                  </a:lnTo>
                  <a:lnTo>
                    <a:pt x="149" y="192"/>
                  </a:lnTo>
                  <a:lnTo>
                    <a:pt x="149" y="191"/>
                  </a:lnTo>
                  <a:lnTo>
                    <a:pt x="149" y="190"/>
                  </a:lnTo>
                  <a:lnTo>
                    <a:pt x="149" y="189"/>
                  </a:lnTo>
                  <a:lnTo>
                    <a:pt x="149" y="188"/>
                  </a:lnTo>
                  <a:lnTo>
                    <a:pt x="150" y="188"/>
                  </a:lnTo>
                  <a:lnTo>
                    <a:pt x="150" y="187"/>
                  </a:lnTo>
                  <a:lnTo>
                    <a:pt x="150" y="186"/>
                  </a:lnTo>
                  <a:lnTo>
                    <a:pt x="150" y="185"/>
                  </a:lnTo>
                  <a:lnTo>
                    <a:pt x="150" y="184"/>
                  </a:lnTo>
                  <a:lnTo>
                    <a:pt x="150" y="183"/>
                  </a:lnTo>
                  <a:lnTo>
                    <a:pt x="151" y="183"/>
                  </a:lnTo>
                  <a:lnTo>
                    <a:pt x="151" y="182"/>
                  </a:lnTo>
                  <a:lnTo>
                    <a:pt x="151" y="181"/>
                  </a:lnTo>
                  <a:lnTo>
                    <a:pt x="151" y="180"/>
                  </a:lnTo>
                  <a:lnTo>
                    <a:pt x="151" y="179"/>
                  </a:lnTo>
                  <a:lnTo>
                    <a:pt x="151" y="178"/>
                  </a:lnTo>
                  <a:lnTo>
                    <a:pt x="151" y="177"/>
                  </a:lnTo>
                  <a:lnTo>
                    <a:pt x="151" y="176"/>
                  </a:lnTo>
                  <a:lnTo>
                    <a:pt x="151" y="175"/>
                  </a:lnTo>
                  <a:lnTo>
                    <a:pt x="151" y="174"/>
                  </a:lnTo>
                  <a:lnTo>
                    <a:pt x="151" y="173"/>
                  </a:lnTo>
                  <a:lnTo>
                    <a:pt x="151" y="172"/>
                  </a:lnTo>
                  <a:lnTo>
                    <a:pt x="151" y="170"/>
                  </a:lnTo>
                  <a:lnTo>
                    <a:pt x="150" y="169"/>
                  </a:lnTo>
                  <a:lnTo>
                    <a:pt x="149" y="169"/>
                  </a:lnTo>
                  <a:lnTo>
                    <a:pt x="149" y="168"/>
                  </a:lnTo>
                  <a:lnTo>
                    <a:pt x="148" y="168"/>
                  </a:lnTo>
                  <a:lnTo>
                    <a:pt x="144" y="166"/>
                  </a:lnTo>
                  <a:lnTo>
                    <a:pt x="142" y="165"/>
                  </a:lnTo>
                  <a:lnTo>
                    <a:pt x="142" y="164"/>
                  </a:lnTo>
                  <a:lnTo>
                    <a:pt x="142" y="160"/>
                  </a:lnTo>
                  <a:lnTo>
                    <a:pt x="140" y="158"/>
                  </a:lnTo>
                  <a:lnTo>
                    <a:pt x="141" y="157"/>
                  </a:lnTo>
                  <a:lnTo>
                    <a:pt x="141" y="156"/>
                  </a:lnTo>
                  <a:lnTo>
                    <a:pt x="141" y="155"/>
                  </a:lnTo>
                  <a:lnTo>
                    <a:pt x="142" y="155"/>
                  </a:lnTo>
                  <a:lnTo>
                    <a:pt x="142" y="154"/>
                  </a:lnTo>
                  <a:lnTo>
                    <a:pt x="142" y="153"/>
                  </a:lnTo>
                  <a:lnTo>
                    <a:pt x="141" y="153"/>
                  </a:lnTo>
                  <a:lnTo>
                    <a:pt x="140" y="153"/>
                  </a:lnTo>
                  <a:lnTo>
                    <a:pt x="140" y="152"/>
                  </a:lnTo>
                  <a:lnTo>
                    <a:pt x="140" y="151"/>
                  </a:lnTo>
                  <a:lnTo>
                    <a:pt x="139" y="150"/>
                  </a:lnTo>
                  <a:lnTo>
                    <a:pt x="139" y="149"/>
                  </a:lnTo>
                  <a:lnTo>
                    <a:pt x="138" y="149"/>
                  </a:lnTo>
                  <a:lnTo>
                    <a:pt x="138" y="148"/>
                  </a:lnTo>
                  <a:lnTo>
                    <a:pt x="138" y="147"/>
                  </a:lnTo>
                  <a:lnTo>
                    <a:pt x="139" y="145"/>
                  </a:lnTo>
                  <a:lnTo>
                    <a:pt x="139" y="144"/>
                  </a:lnTo>
                  <a:lnTo>
                    <a:pt x="142" y="137"/>
                  </a:lnTo>
                  <a:lnTo>
                    <a:pt x="144" y="137"/>
                  </a:lnTo>
                  <a:lnTo>
                    <a:pt x="144" y="136"/>
                  </a:lnTo>
                  <a:lnTo>
                    <a:pt x="145" y="135"/>
                  </a:lnTo>
                  <a:lnTo>
                    <a:pt x="145" y="134"/>
                  </a:lnTo>
                  <a:lnTo>
                    <a:pt x="146" y="133"/>
                  </a:lnTo>
                  <a:lnTo>
                    <a:pt x="146" y="132"/>
                  </a:lnTo>
                  <a:lnTo>
                    <a:pt x="146" y="131"/>
                  </a:lnTo>
                  <a:lnTo>
                    <a:pt x="147" y="130"/>
                  </a:lnTo>
                  <a:lnTo>
                    <a:pt x="147" y="129"/>
                  </a:lnTo>
                  <a:lnTo>
                    <a:pt x="147" y="128"/>
                  </a:lnTo>
                  <a:lnTo>
                    <a:pt x="147" y="127"/>
                  </a:lnTo>
                  <a:lnTo>
                    <a:pt x="148" y="127"/>
                  </a:lnTo>
                  <a:lnTo>
                    <a:pt x="147" y="127"/>
                  </a:lnTo>
                  <a:lnTo>
                    <a:pt x="148" y="127"/>
                  </a:lnTo>
                  <a:lnTo>
                    <a:pt x="148" y="126"/>
                  </a:lnTo>
                  <a:lnTo>
                    <a:pt x="148" y="125"/>
                  </a:lnTo>
                  <a:lnTo>
                    <a:pt x="148" y="124"/>
                  </a:lnTo>
                  <a:lnTo>
                    <a:pt x="148" y="123"/>
                  </a:lnTo>
                  <a:lnTo>
                    <a:pt x="148" y="122"/>
                  </a:lnTo>
                  <a:lnTo>
                    <a:pt x="148" y="120"/>
                  </a:lnTo>
                  <a:lnTo>
                    <a:pt x="148" y="119"/>
                  </a:lnTo>
                  <a:lnTo>
                    <a:pt x="148" y="118"/>
                  </a:lnTo>
                  <a:lnTo>
                    <a:pt x="148" y="117"/>
                  </a:lnTo>
                  <a:lnTo>
                    <a:pt x="147" y="115"/>
                  </a:lnTo>
                  <a:lnTo>
                    <a:pt x="146" y="108"/>
                  </a:lnTo>
                  <a:lnTo>
                    <a:pt x="146" y="105"/>
                  </a:lnTo>
                  <a:lnTo>
                    <a:pt x="145" y="105"/>
                  </a:lnTo>
                  <a:lnTo>
                    <a:pt x="144" y="105"/>
                  </a:lnTo>
                  <a:lnTo>
                    <a:pt x="144" y="104"/>
                  </a:lnTo>
                  <a:lnTo>
                    <a:pt x="144" y="105"/>
                  </a:lnTo>
                  <a:lnTo>
                    <a:pt x="142" y="105"/>
                  </a:lnTo>
                  <a:lnTo>
                    <a:pt x="141" y="105"/>
                  </a:lnTo>
                  <a:lnTo>
                    <a:pt x="141" y="104"/>
                  </a:lnTo>
                  <a:lnTo>
                    <a:pt x="141" y="105"/>
                  </a:lnTo>
                  <a:lnTo>
                    <a:pt x="141" y="104"/>
                  </a:lnTo>
                  <a:lnTo>
                    <a:pt x="140" y="104"/>
                  </a:lnTo>
                  <a:lnTo>
                    <a:pt x="139" y="104"/>
                  </a:lnTo>
                  <a:lnTo>
                    <a:pt x="139" y="103"/>
                  </a:lnTo>
                  <a:lnTo>
                    <a:pt x="138" y="103"/>
                  </a:lnTo>
                  <a:lnTo>
                    <a:pt x="139" y="103"/>
                  </a:lnTo>
                  <a:lnTo>
                    <a:pt x="139" y="102"/>
                  </a:lnTo>
                  <a:lnTo>
                    <a:pt x="138" y="102"/>
                  </a:lnTo>
                  <a:lnTo>
                    <a:pt x="140" y="98"/>
                  </a:lnTo>
                  <a:lnTo>
                    <a:pt x="141" y="98"/>
                  </a:lnTo>
                  <a:lnTo>
                    <a:pt x="142" y="98"/>
                  </a:lnTo>
                  <a:lnTo>
                    <a:pt x="144" y="98"/>
                  </a:lnTo>
                  <a:lnTo>
                    <a:pt x="145" y="98"/>
                  </a:lnTo>
                  <a:lnTo>
                    <a:pt x="146" y="98"/>
                  </a:lnTo>
                  <a:lnTo>
                    <a:pt x="146" y="97"/>
                  </a:lnTo>
                  <a:lnTo>
                    <a:pt x="147" y="97"/>
                  </a:lnTo>
                  <a:lnTo>
                    <a:pt x="147" y="95"/>
                  </a:lnTo>
                  <a:lnTo>
                    <a:pt x="148" y="95"/>
                  </a:lnTo>
                  <a:lnTo>
                    <a:pt x="149" y="95"/>
                  </a:lnTo>
                  <a:lnTo>
                    <a:pt x="150" y="95"/>
                  </a:lnTo>
                  <a:lnTo>
                    <a:pt x="151" y="95"/>
                  </a:lnTo>
                  <a:lnTo>
                    <a:pt x="151" y="94"/>
                  </a:lnTo>
                  <a:lnTo>
                    <a:pt x="151" y="93"/>
                  </a:lnTo>
                  <a:lnTo>
                    <a:pt x="151" y="92"/>
                  </a:lnTo>
                  <a:lnTo>
                    <a:pt x="151" y="91"/>
                  </a:lnTo>
                  <a:lnTo>
                    <a:pt x="152" y="91"/>
                  </a:lnTo>
                  <a:lnTo>
                    <a:pt x="152" y="90"/>
                  </a:lnTo>
                  <a:lnTo>
                    <a:pt x="153" y="90"/>
                  </a:lnTo>
                  <a:lnTo>
                    <a:pt x="153" y="89"/>
                  </a:lnTo>
                  <a:lnTo>
                    <a:pt x="154" y="89"/>
                  </a:lnTo>
                  <a:lnTo>
                    <a:pt x="154" y="88"/>
                  </a:lnTo>
                  <a:lnTo>
                    <a:pt x="155" y="87"/>
                  </a:lnTo>
                  <a:lnTo>
                    <a:pt x="155" y="86"/>
                  </a:lnTo>
                  <a:lnTo>
                    <a:pt x="155" y="85"/>
                  </a:lnTo>
                  <a:lnTo>
                    <a:pt x="155" y="84"/>
                  </a:lnTo>
                  <a:lnTo>
                    <a:pt x="154" y="84"/>
                  </a:lnTo>
                  <a:lnTo>
                    <a:pt x="153" y="84"/>
                  </a:lnTo>
                  <a:lnTo>
                    <a:pt x="153" y="83"/>
                  </a:lnTo>
                  <a:lnTo>
                    <a:pt x="152" y="83"/>
                  </a:lnTo>
                  <a:lnTo>
                    <a:pt x="152" y="82"/>
                  </a:lnTo>
                  <a:lnTo>
                    <a:pt x="151" y="82"/>
                  </a:lnTo>
                  <a:lnTo>
                    <a:pt x="150" y="81"/>
                  </a:lnTo>
                  <a:lnTo>
                    <a:pt x="149" y="81"/>
                  </a:lnTo>
                  <a:lnTo>
                    <a:pt x="146" y="79"/>
                  </a:lnTo>
                  <a:lnTo>
                    <a:pt x="145" y="79"/>
                  </a:lnTo>
                  <a:lnTo>
                    <a:pt x="146" y="77"/>
                  </a:lnTo>
                  <a:lnTo>
                    <a:pt x="149" y="73"/>
                  </a:lnTo>
                  <a:lnTo>
                    <a:pt x="154" y="63"/>
                  </a:lnTo>
                  <a:lnTo>
                    <a:pt x="154" y="62"/>
                  </a:lnTo>
                  <a:lnTo>
                    <a:pt x="158" y="55"/>
                  </a:lnTo>
                  <a:lnTo>
                    <a:pt x="161" y="49"/>
                  </a:lnTo>
                  <a:lnTo>
                    <a:pt x="162" y="49"/>
                  </a:lnTo>
                  <a:lnTo>
                    <a:pt x="162" y="48"/>
                  </a:lnTo>
                  <a:lnTo>
                    <a:pt x="167" y="44"/>
                  </a:lnTo>
                  <a:lnTo>
                    <a:pt x="169" y="44"/>
                  </a:lnTo>
                  <a:lnTo>
                    <a:pt x="169" y="43"/>
                  </a:lnTo>
                  <a:lnTo>
                    <a:pt x="170" y="43"/>
                  </a:lnTo>
                  <a:lnTo>
                    <a:pt x="170" y="42"/>
                  </a:lnTo>
                  <a:lnTo>
                    <a:pt x="171" y="42"/>
                  </a:lnTo>
                  <a:lnTo>
                    <a:pt x="172" y="42"/>
                  </a:lnTo>
                  <a:lnTo>
                    <a:pt x="177" y="41"/>
                  </a:lnTo>
                  <a:lnTo>
                    <a:pt x="180" y="41"/>
                  </a:lnTo>
                  <a:lnTo>
                    <a:pt x="182" y="40"/>
                  </a:lnTo>
                  <a:lnTo>
                    <a:pt x="183" y="40"/>
                  </a:lnTo>
                  <a:lnTo>
                    <a:pt x="184" y="40"/>
                  </a:lnTo>
                  <a:lnTo>
                    <a:pt x="184" y="39"/>
                  </a:lnTo>
                  <a:lnTo>
                    <a:pt x="185" y="39"/>
                  </a:lnTo>
                  <a:lnTo>
                    <a:pt x="186" y="39"/>
                  </a:lnTo>
                  <a:lnTo>
                    <a:pt x="187" y="39"/>
                  </a:lnTo>
                  <a:lnTo>
                    <a:pt x="187" y="38"/>
                  </a:lnTo>
                  <a:lnTo>
                    <a:pt x="188" y="38"/>
                  </a:lnTo>
                  <a:lnTo>
                    <a:pt x="189" y="38"/>
                  </a:lnTo>
                  <a:lnTo>
                    <a:pt x="190" y="38"/>
                  </a:lnTo>
                  <a:lnTo>
                    <a:pt x="190" y="37"/>
                  </a:lnTo>
                  <a:lnTo>
                    <a:pt x="191" y="37"/>
                  </a:lnTo>
                  <a:lnTo>
                    <a:pt x="195" y="36"/>
                  </a:lnTo>
                  <a:lnTo>
                    <a:pt x="199" y="35"/>
                  </a:lnTo>
                  <a:lnTo>
                    <a:pt x="200" y="35"/>
                  </a:lnTo>
                  <a:lnTo>
                    <a:pt x="202" y="32"/>
                  </a:lnTo>
                  <a:lnTo>
                    <a:pt x="202" y="30"/>
                  </a:lnTo>
                  <a:lnTo>
                    <a:pt x="203" y="30"/>
                  </a:lnTo>
                  <a:lnTo>
                    <a:pt x="203" y="29"/>
                  </a:lnTo>
                  <a:lnTo>
                    <a:pt x="204" y="27"/>
                  </a:lnTo>
                  <a:lnTo>
                    <a:pt x="206" y="24"/>
                  </a:lnTo>
                  <a:lnTo>
                    <a:pt x="206" y="23"/>
                  </a:lnTo>
                  <a:lnTo>
                    <a:pt x="207" y="23"/>
                  </a:lnTo>
                  <a:lnTo>
                    <a:pt x="207" y="22"/>
                  </a:lnTo>
                  <a:lnTo>
                    <a:pt x="207" y="20"/>
                  </a:lnTo>
                  <a:lnTo>
                    <a:pt x="208" y="20"/>
                  </a:lnTo>
                  <a:lnTo>
                    <a:pt x="209" y="18"/>
                  </a:lnTo>
                  <a:lnTo>
                    <a:pt x="211" y="13"/>
                  </a:lnTo>
                  <a:lnTo>
                    <a:pt x="210" y="13"/>
                  </a:lnTo>
                  <a:lnTo>
                    <a:pt x="209" y="13"/>
                  </a:lnTo>
                  <a:lnTo>
                    <a:pt x="208" y="13"/>
                  </a:lnTo>
                  <a:lnTo>
                    <a:pt x="207" y="13"/>
                  </a:lnTo>
                  <a:lnTo>
                    <a:pt x="207" y="12"/>
                  </a:lnTo>
                  <a:lnTo>
                    <a:pt x="206" y="12"/>
                  </a:lnTo>
                  <a:lnTo>
                    <a:pt x="206" y="11"/>
                  </a:lnTo>
                  <a:lnTo>
                    <a:pt x="206" y="10"/>
                  </a:lnTo>
                  <a:lnTo>
                    <a:pt x="206" y="9"/>
                  </a:lnTo>
                  <a:lnTo>
                    <a:pt x="207" y="9"/>
                  </a:lnTo>
                  <a:lnTo>
                    <a:pt x="207" y="8"/>
                  </a:lnTo>
                  <a:lnTo>
                    <a:pt x="208" y="8"/>
                  </a:lnTo>
                  <a:lnTo>
                    <a:pt x="208" y="7"/>
                  </a:lnTo>
                  <a:lnTo>
                    <a:pt x="209" y="7"/>
                  </a:lnTo>
                  <a:lnTo>
                    <a:pt x="210" y="6"/>
                  </a:lnTo>
                  <a:lnTo>
                    <a:pt x="210" y="5"/>
                  </a:lnTo>
                  <a:lnTo>
                    <a:pt x="211" y="5"/>
                  </a:lnTo>
                  <a:lnTo>
                    <a:pt x="211" y="4"/>
                  </a:lnTo>
                  <a:lnTo>
                    <a:pt x="211" y="3"/>
                  </a:lnTo>
                  <a:lnTo>
                    <a:pt x="211" y="2"/>
                  </a:lnTo>
                  <a:lnTo>
                    <a:pt x="212" y="0"/>
                  </a:lnTo>
                  <a:lnTo>
                    <a:pt x="212" y="1"/>
                  </a:lnTo>
                  <a:lnTo>
                    <a:pt x="213" y="1"/>
                  </a:lnTo>
                  <a:lnTo>
                    <a:pt x="213" y="2"/>
                  </a:lnTo>
                  <a:lnTo>
                    <a:pt x="214" y="2"/>
                  </a:lnTo>
                  <a:close/>
                </a:path>
              </a:pathLst>
            </a:custGeom>
            <a:solidFill>
              <a:schemeClr val="accent6"/>
            </a:solidFill>
            <a:ln w="9525">
              <a:solidFill>
                <a:srgbClr val="FFFFFF"/>
              </a:solidFill>
              <a:round/>
              <a:headEnd/>
              <a:tailEnd/>
            </a:ln>
          </p:spPr>
          <p:txBody>
            <a:bodyPr/>
            <a:lstStyle/>
            <a:p>
              <a:pPr>
                <a:defRPr/>
              </a:pPr>
              <a:endParaRPr lang="en-US">
                <a:cs typeface="+mn-cs"/>
              </a:endParaRPr>
            </a:p>
          </p:txBody>
        </p:sp>
        <p:sp>
          <p:nvSpPr>
            <p:cNvPr id="25627" name="Freeform 11"/>
            <p:cNvSpPr>
              <a:spLocks noEditPoints="1"/>
            </p:cNvSpPr>
            <p:nvPr/>
          </p:nvSpPr>
          <p:spPr bwMode="auto">
            <a:xfrm>
              <a:off x="3275" y="2496"/>
              <a:ext cx="450" cy="722"/>
            </a:xfrm>
            <a:custGeom>
              <a:avLst/>
              <a:gdLst>
                <a:gd name="T0" fmla="*/ 437 w 450"/>
                <a:gd name="T1" fmla="*/ 218 h 722"/>
                <a:gd name="T2" fmla="*/ 418 w 450"/>
                <a:gd name="T3" fmla="*/ 175 h 722"/>
                <a:gd name="T4" fmla="*/ 401 w 450"/>
                <a:gd name="T5" fmla="*/ 123 h 722"/>
                <a:gd name="T6" fmla="*/ 419 w 450"/>
                <a:gd name="T7" fmla="*/ 143 h 722"/>
                <a:gd name="T8" fmla="*/ 430 w 450"/>
                <a:gd name="T9" fmla="*/ 114 h 722"/>
                <a:gd name="T10" fmla="*/ 355 w 450"/>
                <a:gd name="T11" fmla="*/ 17 h 722"/>
                <a:gd name="T12" fmla="*/ 357 w 450"/>
                <a:gd name="T13" fmla="*/ 3 h 722"/>
                <a:gd name="T14" fmla="*/ 351 w 450"/>
                <a:gd name="T15" fmla="*/ 13 h 722"/>
                <a:gd name="T16" fmla="*/ 347 w 450"/>
                <a:gd name="T17" fmla="*/ 20 h 722"/>
                <a:gd name="T18" fmla="*/ 344 w 450"/>
                <a:gd name="T19" fmla="*/ 28 h 722"/>
                <a:gd name="T20" fmla="*/ 354 w 450"/>
                <a:gd name="T21" fmla="*/ 43 h 722"/>
                <a:gd name="T22" fmla="*/ 348 w 450"/>
                <a:gd name="T23" fmla="*/ 52 h 722"/>
                <a:gd name="T24" fmla="*/ 353 w 450"/>
                <a:gd name="T25" fmla="*/ 65 h 722"/>
                <a:gd name="T26" fmla="*/ 363 w 450"/>
                <a:gd name="T27" fmla="*/ 40 h 722"/>
                <a:gd name="T28" fmla="*/ 380 w 450"/>
                <a:gd name="T29" fmla="*/ 110 h 722"/>
                <a:gd name="T30" fmla="*/ 390 w 450"/>
                <a:gd name="T31" fmla="*/ 158 h 722"/>
                <a:gd name="T32" fmla="*/ 399 w 450"/>
                <a:gd name="T33" fmla="*/ 202 h 722"/>
                <a:gd name="T34" fmla="*/ 406 w 450"/>
                <a:gd name="T35" fmla="*/ 232 h 722"/>
                <a:gd name="T36" fmla="*/ 432 w 450"/>
                <a:gd name="T37" fmla="*/ 221 h 722"/>
                <a:gd name="T38" fmla="*/ 439 w 450"/>
                <a:gd name="T39" fmla="*/ 225 h 722"/>
                <a:gd name="T40" fmla="*/ 433 w 450"/>
                <a:gd name="T41" fmla="*/ 293 h 722"/>
                <a:gd name="T42" fmla="*/ 440 w 450"/>
                <a:gd name="T43" fmla="*/ 356 h 722"/>
                <a:gd name="T44" fmla="*/ 434 w 450"/>
                <a:gd name="T45" fmla="*/ 393 h 722"/>
                <a:gd name="T46" fmla="*/ 423 w 450"/>
                <a:gd name="T47" fmla="*/ 450 h 722"/>
                <a:gd name="T48" fmla="*/ 413 w 450"/>
                <a:gd name="T49" fmla="*/ 511 h 722"/>
                <a:gd name="T50" fmla="*/ 402 w 450"/>
                <a:gd name="T51" fmla="*/ 505 h 722"/>
                <a:gd name="T52" fmla="*/ 402 w 450"/>
                <a:gd name="T53" fmla="*/ 546 h 722"/>
                <a:gd name="T54" fmla="*/ 408 w 450"/>
                <a:gd name="T55" fmla="*/ 535 h 722"/>
                <a:gd name="T56" fmla="*/ 432 w 450"/>
                <a:gd name="T57" fmla="*/ 521 h 722"/>
                <a:gd name="T58" fmla="*/ 429 w 450"/>
                <a:gd name="T59" fmla="*/ 571 h 722"/>
                <a:gd name="T60" fmla="*/ 398 w 450"/>
                <a:gd name="T61" fmla="*/ 627 h 722"/>
                <a:gd name="T62" fmla="*/ 345 w 450"/>
                <a:gd name="T63" fmla="*/ 681 h 722"/>
                <a:gd name="T64" fmla="*/ 289 w 450"/>
                <a:gd name="T65" fmla="*/ 703 h 722"/>
                <a:gd name="T66" fmla="*/ 236 w 450"/>
                <a:gd name="T67" fmla="*/ 721 h 722"/>
                <a:gd name="T68" fmla="*/ 212 w 450"/>
                <a:gd name="T69" fmla="*/ 712 h 722"/>
                <a:gd name="T70" fmla="*/ 228 w 450"/>
                <a:gd name="T71" fmla="*/ 668 h 722"/>
                <a:gd name="T72" fmla="*/ 180 w 450"/>
                <a:gd name="T73" fmla="*/ 660 h 722"/>
                <a:gd name="T74" fmla="*/ 144 w 450"/>
                <a:gd name="T75" fmla="*/ 573 h 722"/>
                <a:gd name="T76" fmla="*/ 141 w 450"/>
                <a:gd name="T77" fmla="*/ 543 h 722"/>
                <a:gd name="T78" fmla="*/ 140 w 450"/>
                <a:gd name="T79" fmla="*/ 518 h 722"/>
                <a:gd name="T80" fmla="*/ 138 w 450"/>
                <a:gd name="T81" fmla="*/ 496 h 722"/>
                <a:gd name="T82" fmla="*/ 143 w 450"/>
                <a:gd name="T83" fmla="*/ 474 h 722"/>
                <a:gd name="T84" fmla="*/ 128 w 450"/>
                <a:gd name="T85" fmla="*/ 449 h 722"/>
                <a:gd name="T86" fmla="*/ 130 w 450"/>
                <a:gd name="T87" fmla="*/ 430 h 722"/>
                <a:gd name="T88" fmla="*/ 122 w 450"/>
                <a:gd name="T89" fmla="*/ 403 h 722"/>
                <a:gd name="T90" fmla="*/ 100 w 450"/>
                <a:gd name="T91" fmla="*/ 383 h 722"/>
                <a:gd name="T92" fmla="*/ 79 w 450"/>
                <a:gd name="T93" fmla="*/ 353 h 722"/>
                <a:gd name="T94" fmla="*/ 55 w 450"/>
                <a:gd name="T95" fmla="*/ 325 h 722"/>
                <a:gd name="T96" fmla="*/ 26 w 450"/>
                <a:gd name="T97" fmla="*/ 305 h 722"/>
                <a:gd name="T98" fmla="*/ 27 w 450"/>
                <a:gd name="T99" fmla="*/ 271 h 722"/>
                <a:gd name="T100" fmla="*/ 38 w 450"/>
                <a:gd name="T101" fmla="*/ 247 h 722"/>
                <a:gd name="T102" fmla="*/ 38 w 450"/>
                <a:gd name="T103" fmla="*/ 215 h 722"/>
                <a:gd name="T104" fmla="*/ 0 w 450"/>
                <a:gd name="T105" fmla="*/ 135 h 722"/>
                <a:gd name="T106" fmla="*/ 26 w 450"/>
                <a:gd name="T107" fmla="*/ 101 h 722"/>
                <a:gd name="T108" fmla="*/ 61 w 450"/>
                <a:gd name="T109" fmla="*/ 83 h 722"/>
                <a:gd name="T110" fmla="*/ 95 w 450"/>
                <a:gd name="T111" fmla="*/ 82 h 722"/>
                <a:gd name="T112" fmla="*/ 126 w 450"/>
                <a:gd name="T113" fmla="*/ 83 h 722"/>
                <a:gd name="T114" fmla="*/ 161 w 450"/>
                <a:gd name="T115" fmla="*/ 64 h 722"/>
                <a:gd name="T116" fmla="*/ 194 w 450"/>
                <a:gd name="T117" fmla="*/ 59 h 722"/>
                <a:gd name="T118" fmla="*/ 227 w 450"/>
                <a:gd name="T119" fmla="*/ 56 h 722"/>
                <a:gd name="T120" fmla="*/ 252 w 450"/>
                <a:gd name="T121" fmla="*/ 34 h 722"/>
                <a:gd name="T122" fmla="*/ 286 w 450"/>
                <a:gd name="T123" fmla="*/ 29 h 722"/>
                <a:gd name="T124" fmla="*/ 342 w 450"/>
                <a:gd name="T125" fmla="*/ 6 h 7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50"/>
                <a:gd name="T190" fmla="*/ 0 h 722"/>
                <a:gd name="T191" fmla="*/ 450 w 450"/>
                <a:gd name="T192" fmla="*/ 722 h 72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50" h="722">
                  <a:moveTo>
                    <a:pt x="421" y="535"/>
                  </a:moveTo>
                  <a:lnTo>
                    <a:pt x="420" y="535"/>
                  </a:lnTo>
                  <a:lnTo>
                    <a:pt x="419" y="535"/>
                  </a:lnTo>
                  <a:lnTo>
                    <a:pt x="419" y="534"/>
                  </a:lnTo>
                  <a:lnTo>
                    <a:pt x="418" y="533"/>
                  </a:lnTo>
                  <a:lnTo>
                    <a:pt x="418" y="532"/>
                  </a:lnTo>
                  <a:lnTo>
                    <a:pt x="419" y="531"/>
                  </a:lnTo>
                  <a:lnTo>
                    <a:pt x="420" y="531"/>
                  </a:lnTo>
                  <a:lnTo>
                    <a:pt x="420" y="532"/>
                  </a:lnTo>
                  <a:lnTo>
                    <a:pt x="421" y="533"/>
                  </a:lnTo>
                  <a:lnTo>
                    <a:pt x="421" y="534"/>
                  </a:lnTo>
                  <a:lnTo>
                    <a:pt x="421" y="535"/>
                  </a:lnTo>
                  <a:close/>
                  <a:moveTo>
                    <a:pt x="418" y="527"/>
                  </a:moveTo>
                  <a:lnTo>
                    <a:pt x="417" y="527"/>
                  </a:lnTo>
                  <a:lnTo>
                    <a:pt x="417" y="526"/>
                  </a:lnTo>
                  <a:lnTo>
                    <a:pt x="417" y="525"/>
                  </a:lnTo>
                  <a:lnTo>
                    <a:pt x="418" y="525"/>
                  </a:lnTo>
                  <a:lnTo>
                    <a:pt x="418" y="526"/>
                  </a:lnTo>
                  <a:lnTo>
                    <a:pt x="419" y="526"/>
                  </a:lnTo>
                  <a:lnTo>
                    <a:pt x="418" y="527"/>
                  </a:lnTo>
                  <a:close/>
                  <a:moveTo>
                    <a:pt x="419" y="523"/>
                  </a:moveTo>
                  <a:lnTo>
                    <a:pt x="418" y="523"/>
                  </a:lnTo>
                  <a:lnTo>
                    <a:pt x="417" y="523"/>
                  </a:lnTo>
                  <a:lnTo>
                    <a:pt x="418" y="522"/>
                  </a:lnTo>
                  <a:lnTo>
                    <a:pt x="418" y="521"/>
                  </a:lnTo>
                  <a:lnTo>
                    <a:pt x="419" y="523"/>
                  </a:lnTo>
                  <a:close/>
                  <a:moveTo>
                    <a:pt x="443" y="360"/>
                  </a:moveTo>
                  <a:lnTo>
                    <a:pt x="442" y="360"/>
                  </a:lnTo>
                  <a:lnTo>
                    <a:pt x="441" y="359"/>
                  </a:lnTo>
                  <a:lnTo>
                    <a:pt x="441" y="358"/>
                  </a:lnTo>
                  <a:lnTo>
                    <a:pt x="442" y="359"/>
                  </a:lnTo>
                  <a:lnTo>
                    <a:pt x="443" y="359"/>
                  </a:lnTo>
                  <a:lnTo>
                    <a:pt x="443" y="360"/>
                  </a:lnTo>
                  <a:close/>
                  <a:moveTo>
                    <a:pt x="436" y="225"/>
                  </a:moveTo>
                  <a:lnTo>
                    <a:pt x="436" y="226"/>
                  </a:lnTo>
                  <a:lnTo>
                    <a:pt x="434" y="226"/>
                  </a:lnTo>
                  <a:lnTo>
                    <a:pt x="434" y="225"/>
                  </a:lnTo>
                  <a:lnTo>
                    <a:pt x="434" y="224"/>
                  </a:lnTo>
                  <a:lnTo>
                    <a:pt x="436" y="224"/>
                  </a:lnTo>
                  <a:lnTo>
                    <a:pt x="436" y="223"/>
                  </a:lnTo>
                  <a:lnTo>
                    <a:pt x="437" y="224"/>
                  </a:lnTo>
                  <a:lnTo>
                    <a:pt x="436" y="225"/>
                  </a:lnTo>
                  <a:close/>
                  <a:moveTo>
                    <a:pt x="438" y="218"/>
                  </a:moveTo>
                  <a:lnTo>
                    <a:pt x="438" y="220"/>
                  </a:lnTo>
                  <a:lnTo>
                    <a:pt x="437" y="221"/>
                  </a:lnTo>
                  <a:lnTo>
                    <a:pt x="436" y="220"/>
                  </a:lnTo>
                  <a:lnTo>
                    <a:pt x="436" y="219"/>
                  </a:lnTo>
                  <a:lnTo>
                    <a:pt x="436" y="218"/>
                  </a:lnTo>
                  <a:lnTo>
                    <a:pt x="436" y="217"/>
                  </a:lnTo>
                  <a:lnTo>
                    <a:pt x="437" y="218"/>
                  </a:lnTo>
                  <a:lnTo>
                    <a:pt x="437" y="217"/>
                  </a:lnTo>
                  <a:lnTo>
                    <a:pt x="437" y="216"/>
                  </a:lnTo>
                  <a:lnTo>
                    <a:pt x="438" y="217"/>
                  </a:lnTo>
                  <a:lnTo>
                    <a:pt x="438" y="218"/>
                  </a:lnTo>
                  <a:close/>
                  <a:moveTo>
                    <a:pt x="423" y="199"/>
                  </a:moveTo>
                  <a:lnTo>
                    <a:pt x="422" y="199"/>
                  </a:lnTo>
                  <a:lnTo>
                    <a:pt x="423" y="199"/>
                  </a:lnTo>
                  <a:close/>
                  <a:moveTo>
                    <a:pt x="419" y="187"/>
                  </a:moveTo>
                  <a:lnTo>
                    <a:pt x="420" y="188"/>
                  </a:lnTo>
                  <a:lnTo>
                    <a:pt x="419" y="188"/>
                  </a:lnTo>
                  <a:lnTo>
                    <a:pt x="418" y="188"/>
                  </a:lnTo>
                  <a:lnTo>
                    <a:pt x="418" y="187"/>
                  </a:lnTo>
                  <a:lnTo>
                    <a:pt x="418" y="188"/>
                  </a:lnTo>
                  <a:lnTo>
                    <a:pt x="417" y="189"/>
                  </a:lnTo>
                  <a:lnTo>
                    <a:pt x="416" y="189"/>
                  </a:lnTo>
                  <a:lnTo>
                    <a:pt x="416" y="188"/>
                  </a:lnTo>
                  <a:lnTo>
                    <a:pt x="416" y="187"/>
                  </a:lnTo>
                  <a:lnTo>
                    <a:pt x="417" y="186"/>
                  </a:lnTo>
                  <a:lnTo>
                    <a:pt x="418" y="185"/>
                  </a:lnTo>
                  <a:lnTo>
                    <a:pt x="418" y="184"/>
                  </a:lnTo>
                  <a:lnTo>
                    <a:pt x="419" y="185"/>
                  </a:lnTo>
                  <a:lnTo>
                    <a:pt x="419" y="186"/>
                  </a:lnTo>
                  <a:lnTo>
                    <a:pt x="419" y="187"/>
                  </a:lnTo>
                  <a:close/>
                  <a:moveTo>
                    <a:pt x="428" y="171"/>
                  </a:moveTo>
                  <a:lnTo>
                    <a:pt x="427" y="170"/>
                  </a:lnTo>
                  <a:lnTo>
                    <a:pt x="426" y="170"/>
                  </a:lnTo>
                  <a:lnTo>
                    <a:pt x="427" y="170"/>
                  </a:lnTo>
                  <a:lnTo>
                    <a:pt x="428" y="171"/>
                  </a:lnTo>
                  <a:close/>
                  <a:moveTo>
                    <a:pt x="424" y="163"/>
                  </a:moveTo>
                  <a:lnTo>
                    <a:pt x="424" y="164"/>
                  </a:lnTo>
                  <a:lnTo>
                    <a:pt x="424" y="165"/>
                  </a:lnTo>
                  <a:lnTo>
                    <a:pt x="423" y="166"/>
                  </a:lnTo>
                  <a:lnTo>
                    <a:pt x="423" y="169"/>
                  </a:lnTo>
                  <a:lnTo>
                    <a:pt x="423" y="170"/>
                  </a:lnTo>
                  <a:lnTo>
                    <a:pt x="423" y="171"/>
                  </a:lnTo>
                  <a:lnTo>
                    <a:pt x="423" y="172"/>
                  </a:lnTo>
                  <a:lnTo>
                    <a:pt x="422" y="172"/>
                  </a:lnTo>
                  <a:lnTo>
                    <a:pt x="422" y="173"/>
                  </a:lnTo>
                  <a:lnTo>
                    <a:pt x="422" y="174"/>
                  </a:lnTo>
                  <a:lnTo>
                    <a:pt x="422" y="175"/>
                  </a:lnTo>
                  <a:lnTo>
                    <a:pt x="422" y="176"/>
                  </a:lnTo>
                  <a:lnTo>
                    <a:pt x="424" y="177"/>
                  </a:lnTo>
                  <a:lnTo>
                    <a:pt x="423" y="178"/>
                  </a:lnTo>
                  <a:lnTo>
                    <a:pt x="423" y="177"/>
                  </a:lnTo>
                  <a:lnTo>
                    <a:pt x="422" y="177"/>
                  </a:lnTo>
                  <a:lnTo>
                    <a:pt x="422" y="176"/>
                  </a:lnTo>
                  <a:lnTo>
                    <a:pt x="421" y="175"/>
                  </a:lnTo>
                  <a:lnTo>
                    <a:pt x="420" y="175"/>
                  </a:lnTo>
                  <a:lnTo>
                    <a:pt x="419" y="175"/>
                  </a:lnTo>
                  <a:lnTo>
                    <a:pt x="418" y="175"/>
                  </a:lnTo>
                  <a:lnTo>
                    <a:pt x="417" y="174"/>
                  </a:lnTo>
                  <a:lnTo>
                    <a:pt x="417" y="173"/>
                  </a:lnTo>
                  <a:lnTo>
                    <a:pt x="417" y="172"/>
                  </a:lnTo>
                  <a:lnTo>
                    <a:pt x="417" y="171"/>
                  </a:lnTo>
                  <a:lnTo>
                    <a:pt x="417" y="170"/>
                  </a:lnTo>
                  <a:lnTo>
                    <a:pt x="416" y="168"/>
                  </a:lnTo>
                  <a:lnTo>
                    <a:pt x="415" y="167"/>
                  </a:lnTo>
                  <a:lnTo>
                    <a:pt x="417" y="166"/>
                  </a:lnTo>
                  <a:lnTo>
                    <a:pt x="417" y="165"/>
                  </a:lnTo>
                  <a:lnTo>
                    <a:pt x="418" y="164"/>
                  </a:lnTo>
                  <a:lnTo>
                    <a:pt x="419" y="164"/>
                  </a:lnTo>
                  <a:lnTo>
                    <a:pt x="420" y="164"/>
                  </a:lnTo>
                  <a:lnTo>
                    <a:pt x="420" y="163"/>
                  </a:lnTo>
                  <a:lnTo>
                    <a:pt x="421" y="163"/>
                  </a:lnTo>
                  <a:lnTo>
                    <a:pt x="422" y="163"/>
                  </a:lnTo>
                  <a:lnTo>
                    <a:pt x="423" y="163"/>
                  </a:lnTo>
                  <a:lnTo>
                    <a:pt x="423" y="164"/>
                  </a:lnTo>
                  <a:lnTo>
                    <a:pt x="423" y="163"/>
                  </a:lnTo>
                  <a:lnTo>
                    <a:pt x="424" y="163"/>
                  </a:lnTo>
                  <a:lnTo>
                    <a:pt x="424" y="161"/>
                  </a:lnTo>
                  <a:lnTo>
                    <a:pt x="424" y="159"/>
                  </a:lnTo>
                  <a:lnTo>
                    <a:pt x="424" y="158"/>
                  </a:lnTo>
                  <a:lnTo>
                    <a:pt x="425" y="158"/>
                  </a:lnTo>
                  <a:lnTo>
                    <a:pt x="425" y="159"/>
                  </a:lnTo>
                  <a:lnTo>
                    <a:pt x="425" y="160"/>
                  </a:lnTo>
                  <a:lnTo>
                    <a:pt x="424" y="161"/>
                  </a:lnTo>
                  <a:lnTo>
                    <a:pt x="424" y="162"/>
                  </a:lnTo>
                  <a:lnTo>
                    <a:pt x="424" y="163"/>
                  </a:lnTo>
                  <a:close/>
                  <a:moveTo>
                    <a:pt x="431" y="159"/>
                  </a:moveTo>
                  <a:lnTo>
                    <a:pt x="430" y="159"/>
                  </a:lnTo>
                  <a:lnTo>
                    <a:pt x="430" y="158"/>
                  </a:lnTo>
                  <a:lnTo>
                    <a:pt x="430" y="157"/>
                  </a:lnTo>
                  <a:lnTo>
                    <a:pt x="430" y="156"/>
                  </a:lnTo>
                  <a:lnTo>
                    <a:pt x="431" y="156"/>
                  </a:lnTo>
                  <a:lnTo>
                    <a:pt x="431" y="157"/>
                  </a:lnTo>
                  <a:lnTo>
                    <a:pt x="431" y="158"/>
                  </a:lnTo>
                  <a:lnTo>
                    <a:pt x="431" y="159"/>
                  </a:lnTo>
                  <a:close/>
                  <a:moveTo>
                    <a:pt x="431" y="142"/>
                  </a:moveTo>
                  <a:lnTo>
                    <a:pt x="431" y="141"/>
                  </a:lnTo>
                  <a:lnTo>
                    <a:pt x="431" y="142"/>
                  </a:lnTo>
                  <a:close/>
                  <a:moveTo>
                    <a:pt x="431" y="138"/>
                  </a:moveTo>
                  <a:lnTo>
                    <a:pt x="431" y="139"/>
                  </a:lnTo>
                  <a:lnTo>
                    <a:pt x="430" y="138"/>
                  </a:lnTo>
                  <a:lnTo>
                    <a:pt x="430" y="137"/>
                  </a:lnTo>
                  <a:lnTo>
                    <a:pt x="431" y="137"/>
                  </a:lnTo>
                  <a:lnTo>
                    <a:pt x="431" y="138"/>
                  </a:lnTo>
                  <a:close/>
                  <a:moveTo>
                    <a:pt x="402" y="122"/>
                  </a:moveTo>
                  <a:lnTo>
                    <a:pt x="402" y="123"/>
                  </a:lnTo>
                  <a:lnTo>
                    <a:pt x="401" y="122"/>
                  </a:lnTo>
                  <a:lnTo>
                    <a:pt x="401" y="123"/>
                  </a:lnTo>
                  <a:lnTo>
                    <a:pt x="400" y="122"/>
                  </a:lnTo>
                  <a:lnTo>
                    <a:pt x="401" y="122"/>
                  </a:lnTo>
                  <a:lnTo>
                    <a:pt x="401" y="121"/>
                  </a:lnTo>
                  <a:lnTo>
                    <a:pt x="400" y="120"/>
                  </a:lnTo>
                  <a:lnTo>
                    <a:pt x="401" y="120"/>
                  </a:lnTo>
                  <a:lnTo>
                    <a:pt x="402" y="121"/>
                  </a:lnTo>
                  <a:lnTo>
                    <a:pt x="402" y="122"/>
                  </a:lnTo>
                  <a:close/>
                  <a:moveTo>
                    <a:pt x="429" y="123"/>
                  </a:moveTo>
                  <a:lnTo>
                    <a:pt x="429" y="124"/>
                  </a:lnTo>
                  <a:lnTo>
                    <a:pt x="429" y="125"/>
                  </a:lnTo>
                  <a:lnTo>
                    <a:pt x="430" y="125"/>
                  </a:lnTo>
                  <a:lnTo>
                    <a:pt x="430" y="126"/>
                  </a:lnTo>
                  <a:lnTo>
                    <a:pt x="430" y="128"/>
                  </a:lnTo>
                  <a:lnTo>
                    <a:pt x="430" y="129"/>
                  </a:lnTo>
                  <a:lnTo>
                    <a:pt x="429" y="131"/>
                  </a:lnTo>
                  <a:lnTo>
                    <a:pt x="429" y="132"/>
                  </a:lnTo>
                  <a:lnTo>
                    <a:pt x="429" y="133"/>
                  </a:lnTo>
                  <a:lnTo>
                    <a:pt x="428" y="134"/>
                  </a:lnTo>
                  <a:lnTo>
                    <a:pt x="428" y="136"/>
                  </a:lnTo>
                  <a:lnTo>
                    <a:pt x="428" y="137"/>
                  </a:lnTo>
                  <a:lnTo>
                    <a:pt x="428" y="138"/>
                  </a:lnTo>
                  <a:lnTo>
                    <a:pt x="427" y="139"/>
                  </a:lnTo>
                  <a:lnTo>
                    <a:pt x="426" y="140"/>
                  </a:lnTo>
                  <a:lnTo>
                    <a:pt x="426" y="141"/>
                  </a:lnTo>
                  <a:lnTo>
                    <a:pt x="426" y="142"/>
                  </a:lnTo>
                  <a:lnTo>
                    <a:pt x="425" y="143"/>
                  </a:lnTo>
                  <a:lnTo>
                    <a:pt x="424" y="144"/>
                  </a:lnTo>
                  <a:lnTo>
                    <a:pt x="424" y="145"/>
                  </a:lnTo>
                  <a:lnTo>
                    <a:pt x="424" y="146"/>
                  </a:lnTo>
                  <a:lnTo>
                    <a:pt x="424" y="147"/>
                  </a:lnTo>
                  <a:lnTo>
                    <a:pt x="423" y="148"/>
                  </a:lnTo>
                  <a:lnTo>
                    <a:pt x="423" y="149"/>
                  </a:lnTo>
                  <a:lnTo>
                    <a:pt x="423" y="150"/>
                  </a:lnTo>
                  <a:lnTo>
                    <a:pt x="423" y="152"/>
                  </a:lnTo>
                  <a:lnTo>
                    <a:pt x="423" y="153"/>
                  </a:lnTo>
                  <a:lnTo>
                    <a:pt x="423" y="154"/>
                  </a:lnTo>
                  <a:lnTo>
                    <a:pt x="422" y="154"/>
                  </a:lnTo>
                  <a:lnTo>
                    <a:pt x="422" y="153"/>
                  </a:lnTo>
                  <a:lnTo>
                    <a:pt x="422" y="152"/>
                  </a:lnTo>
                  <a:lnTo>
                    <a:pt x="421" y="152"/>
                  </a:lnTo>
                  <a:lnTo>
                    <a:pt x="421" y="151"/>
                  </a:lnTo>
                  <a:lnTo>
                    <a:pt x="420" y="151"/>
                  </a:lnTo>
                  <a:lnTo>
                    <a:pt x="420" y="150"/>
                  </a:lnTo>
                  <a:lnTo>
                    <a:pt x="419" y="149"/>
                  </a:lnTo>
                  <a:lnTo>
                    <a:pt x="419" y="148"/>
                  </a:lnTo>
                  <a:lnTo>
                    <a:pt x="419" y="147"/>
                  </a:lnTo>
                  <a:lnTo>
                    <a:pt x="419" y="146"/>
                  </a:lnTo>
                  <a:lnTo>
                    <a:pt x="419" y="145"/>
                  </a:lnTo>
                  <a:lnTo>
                    <a:pt x="419" y="144"/>
                  </a:lnTo>
                  <a:lnTo>
                    <a:pt x="419" y="143"/>
                  </a:lnTo>
                  <a:lnTo>
                    <a:pt x="418" y="142"/>
                  </a:lnTo>
                  <a:lnTo>
                    <a:pt x="418" y="141"/>
                  </a:lnTo>
                  <a:lnTo>
                    <a:pt x="419" y="140"/>
                  </a:lnTo>
                  <a:lnTo>
                    <a:pt x="421" y="139"/>
                  </a:lnTo>
                  <a:lnTo>
                    <a:pt x="421" y="138"/>
                  </a:lnTo>
                  <a:lnTo>
                    <a:pt x="421" y="137"/>
                  </a:lnTo>
                  <a:lnTo>
                    <a:pt x="421" y="136"/>
                  </a:lnTo>
                  <a:lnTo>
                    <a:pt x="421" y="135"/>
                  </a:lnTo>
                  <a:lnTo>
                    <a:pt x="421" y="134"/>
                  </a:lnTo>
                  <a:lnTo>
                    <a:pt x="420" y="133"/>
                  </a:lnTo>
                  <a:lnTo>
                    <a:pt x="420" y="132"/>
                  </a:lnTo>
                  <a:lnTo>
                    <a:pt x="420" y="131"/>
                  </a:lnTo>
                  <a:lnTo>
                    <a:pt x="419" y="131"/>
                  </a:lnTo>
                  <a:lnTo>
                    <a:pt x="419" y="129"/>
                  </a:lnTo>
                  <a:lnTo>
                    <a:pt x="419" y="128"/>
                  </a:lnTo>
                  <a:lnTo>
                    <a:pt x="420" y="127"/>
                  </a:lnTo>
                  <a:lnTo>
                    <a:pt x="421" y="126"/>
                  </a:lnTo>
                  <a:lnTo>
                    <a:pt x="422" y="126"/>
                  </a:lnTo>
                  <a:lnTo>
                    <a:pt x="423" y="124"/>
                  </a:lnTo>
                  <a:lnTo>
                    <a:pt x="424" y="123"/>
                  </a:lnTo>
                  <a:lnTo>
                    <a:pt x="424" y="122"/>
                  </a:lnTo>
                  <a:lnTo>
                    <a:pt x="424" y="121"/>
                  </a:lnTo>
                  <a:lnTo>
                    <a:pt x="424" y="120"/>
                  </a:lnTo>
                  <a:lnTo>
                    <a:pt x="425" y="120"/>
                  </a:lnTo>
                  <a:lnTo>
                    <a:pt x="425" y="119"/>
                  </a:lnTo>
                  <a:lnTo>
                    <a:pt x="425" y="115"/>
                  </a:lnTo>
                  <a:lnTo>
                    <a:pt x="424" y="115"/>
                  </a:lnTo>
                  <a:lnTo>
                    <a:pt x="424" y="114"/>
                  </a:lnTo>
                  <a:lnTo>
                    <a:pt x="424" y="113"/>
                  </a:lnTo>
                  <a:lnTo>
                    <a:pt x="424" y="112"/>
                  </a:lnTo>
                  <a:lnTo>
                    <a:pt x="425" y="111"/>
                  </a:lnTo>
                  <a:lnTo>
                    <a:pt x="425" y="110"/>
                  </a:lnTo>
                  <a:lnTo>
                    <a:pt x="425" y="109"/>
                  </a:lnTo>
                  <a:lnTo>
                    <a:pt x="426" y="109"/>
                  </a:lnTo>
                  <a:lnTo>
                    <a:pt x="425" y="108"/>
                  </a:lnTo>
                  <a:lnTo>
                    <a:pt x="426" y="107"/>
                  </a:lnTo>
                  <a:lnTo>
                    <a:pt x="426" y="106"/>
                  </a:lnTo>
                  <a:lnTo>
                    <a:pt x="427" y="106"/>
                  </a:lnTo>
                  <a:lnTo>
                    <a:pt x="427" y="104"/>
                  </a:lnTo>
                  <a:lnTo>
                    <a:pt x="427" y="103"/>
                  </a:lnTo>
                  <a:lnTo>
                    <a:pt x="427" y="102"/>
                  </a:lnTo>
                  <a:lnTo>
                    <a:pt x="428" y="102"/>
                  </a:lnTo>
                  <a:lnTo>
                    <a:pt x="428" y="103"/>
                  </a:lnTo>
                  <a:lnTo>
                    <a:pt x="429" y="104"/>
                  </a:lnTo>
                  <a:lnTo>
                    <a:pt x="430" y="106"/>
                  </a:lnTo>
                  <a:lnTo>
                    <a:pt x="430" y="107"/>
                  </a:lnTo>
                  <a:lnTo>
                    <a:pt x="430" y="108"/>
                  </a:lnTo>
                  <a:lnTo>
                    <a:pt x="430" y="111"/>
                  </a:lnTo>
                  <a:lnTo>
                    <a:pt x="430" y="112"/>
                  </a:lnTo>
                  <a:lnTo>
                    <a:pt x="430" y="114"/>
                  </a:lnTo>
                  <a:lnTo>
                    <a:pt x="430" y="115"/>
                  </a:lnTo>
                  <a:lnTo>
                    <a:pt x="430" y="116"/>
                  </a:lnTo>
                  <a:lnTo>
                    <a:pt x="430" y="117"/>
                  </a:lnTo>
                  <a:lnTo>
                    <a:pt x="429" y="117"/>
                  </a:lnTo>
                  <a:lnTo>
                    <a:pt x="429" y="119"/>
                  </a:lnTo>
                  <a:lnTo>
                    <a:pt x="430" y="119"/>
                  </a:lnTo>
                  <a:lnTo>
                    <a:pt x="430" y="120"/>
                  </a:lnTo>
                  <a:lnTo>
                    <a:pt x="429" y="120"/>
                  </a:lnTo>
                  <a:lnTo>
                    <a:pt x="429" y="121"/>
                  </a:lnTo>
                  <a:lnTo>
                    <a:pt x="429" y="122"/>
                  </a:lnTo>
                  <a:lnTo>
                    <a:pt x="429" y="123"/>
                  </a:lnTo>
                  <a:close/>
                  <a:moveTo>
                    <a:pt x="356" y="68"/>
                  </a:moveTo>
                  <a:lnTo>
                    <a:pt x="355" y="68"/>
                  </a:lnTo>
                  <a:lnTo>
                    <a:pt x="356" y="68"/>
                  </a:lnTo>
                  <a:close/>
                  <a:moveTo>
                    <a:pt x="353" y="66"/>
                  </a:moveTo>
                  <a:lnTo>
                    <a:pt x="353" y="67"/>
                  </a:lnTo>
                  <a:lnTo>
                    <a:pt x="353" y="66"/>
                  </a:lnTo>
                  <a:close/>
                  <a:moveTo>
                    <a:pt x="349" y="49"/>
                  </a:moveTo>
                  <a:lnTo>
                    <a:pt x="348" y="49"/>
                  </a:lnTo>
                  <a:lnTo>
                    <a:pt x="348" y="48"/>
                  </a:lnTo>
                  <a:lnTo>
                    <a:pt x="349" y="48"/>
                  </a:lnTo>
                  <a:lnTo>
                    <a:pt x="349" y="49"/>
                  </a:lnTo>
                  <a:close/>
                  <a:moveTo>
                    <a:pt x="342" y="21"/>
                  </a:moveTo>
                  <a:lnTo>
                    <a:pt x="341" y="21"/>
                  </a:lnTo>
                  <a:lnTo>
                    <a:pt x="342" y="21"/>
                  </a:lnTo>
                  <a:close/>
                  <a:moveTo>
                    <a:pt x="354" y="18"/>
                  </a:moveTo>
                  <a:lnTo>
                    <a:pt x="353" y="18"/>
                  </a:lnTo>
                  <a:lnTo>
                    <a:pt x="354" y="18"/>
                  </a:lnTo>
                  <a:close/>
                  <a:moveTo>
                    <a:pt x="356" y="16"/>
                  </a:moveTo>
                  <a:lnTo>
                    <a:pt x="357" y="17"/>
                  </a:lnTo>
                  <a:lnTo>
                    <a:pt x="357" y="18"/>
                  </a:lnTo>
                  <a:lnTo>
                    <a:pt x="356" y="19"/>
                  </a:lnTo>
                  <a:lnTo>
                    <a:pt x="356" y="20"/>
                  </a:lnTo>
                  <a:lnTo>
                    <a:pt x="356" y="21"/>
                  </a:lnTo>
                  <a:lnTo>
                    <a:pt x="355" y="22"/>
                  </a:lnTo>
                  <a:lnTo>
                    <a:pt x="355" y="23"/>
                  </a:lnTo>
                  <a:lnTo>
                    <a:pt x="354" y="24"/>
                  </a:lnTo>
                  <a:lnTo>
                    <a:pt x="353" y="24"/>
                  </a:lnTo>
                  <a:lnTo>
                    <a:pt x="353" y="23"/>
                  </a:lnTo>
                  <a:lnTo>
                    <a:pt x="353" y="22"/>
                  </a:lnTo>
                  <a:lnTo>
                    <a:pt x="353" y="21"/>
                  </a:lnTo>
                  <a:lnTo>
                    <a:pt x="354" y="21"/>
                  </a:lnTo>
                  <a:lnTo>
                    <a:pt x="354" y="20"/>
                  </a:lnTo>
                  <a:lnTo>
                    <a:pt x="353" y="19"/>
                  </a:lnTo>
                  <a:lnTo>
                    <a:pt x="354" y="19"/>
                  </a:lnTo>
                  <a:lnTo>
                    <a:pt x="354" y="18"/>
                  </a:lnTo>
                  <a:lnTo>
                    <a:pt x="353" y="18"/>
                  </a:lnTo>
                  <a:lnTo>
                    <a:pt x="354" y="17"/>
                  </a:lnTo>
                  <a:lnTo>
                    <a:pt x="354" y="16"/>
                  </a:lnTo>
                  <a:lnTo>
                    <a:pt x="355" y="17"/>
                  </a:lnTo>
                  <a:lnTo>
                    <a:pt x="356" y="16"/>
                  </a:lnTo>
                  <a:close/>
                  <a:moveTo>
                    <a:pt x="357" y="10"/>
                  </a:moveTo>
                  <a:lnTo>
                    <a:pt x="357" y="9"/>
                  </a:lnTo>
                  <a:lnTo>
                    <a:pt x="357" y="10"/>
                  </a:lnTo>
                  <a:close/>
                  <a:moveTo>
                    <a:pt x="354" y="8"/>
                  </a:moveTo>
                  <a:lnTo>
                    <a:pt x="355" y="8"/>
                  </a:lnTo>
                  <a:lnTo>
                    <a:pt x="355" y="9"/>
                  </a:lnTo>
                  <a:lnTo>
                    <a:pt x="356" y="10"/>
                  </a:lnTo>
                  <a:lnTo>
                    <a:pt x="357" y="10"/>
                  </a:lnTo>
                  <a:lnTo>
                    <a:pt x="356" y="10"/>
                  </a:lnTo>
                  <a:lnTo>
                    <a:pt x="356" y="11"/>
                  </a:lnTo>
                  <a:lnTo>
                    <a:pt x="355" y="11"/>
                  </a:lnTo>
                  <a:lnTo>
                    <a:pt x="354" y="11"/>
                  </a:lnTo>
                  <a:lnTo>
                    <a:pt x="354" y="10"/>
                  </a:lnTo>
                  <a:lnTo>
                    <a:pt x="354" y="11"/>
                  </a:lnTo>
                  <a:lnTo>
                    <a:pt x="353" y="11"/>
                  </a:lnTo>
                  <a:lnTo>
                    <a:pt x="353" y="10"/>
                  </a:lnTo>
                  <a:lnTo>
                    <a:pt x="353" y="9"/>
                  </a:lnTo>
                  <a:lnTo>
                    <a:pt x="354" y="9"/>
                  </a:lnTo>
                  <a:lnTo>
                    <a:pt x="354" y="8"/>
                  </a:lnTo>
                  <a:close/>
                  <a:moveTo>
                    <a:pt x="359" y="2"/>
                  </a:moveTo>
                  <a:lnTo>
                    <a:pt x="361" y="2"/>
                  </a:lnTo>
                  <a:lnTo>
                    <a:pt x="361" y="3"/>
                  </a:lnTo>
                  <a:lnTo>
                    <a:pt x="359" y="4"/>
                  </a:lnTo>
                  <a:lnTo>
                    <a:pt x="358" y="3"/>
                  </a:lnTo>
                  <a:lnTo>
                    <a:pt x="357" y="3"/>
                  </a:lnTo>
                  <a:lnTo>
                    <a:pt x="358" y="2"/>
                  </a:lnTo>
                  <a:lnTo>
                    <a:pt x="359" y="2"/>
                  </a:lnTo>
                  <a:close/>
                  <a:moveTo>
                    <a:pt x="359" y="0"/>
                  </a:moveTo>
                  <a:lnTo>
                    <a:pt x="358" y="1"/>
                  </a:lnTo>
                  <a:lnTo>
                    <a:pt x="359" y="1"/>
                  </a:lnTo>
                  <a:lnTo>
                    <a:pt x="358" y="2"/>
                  </a:lnTo>
                  <a:lnTo>
                    <a:pt x="358" y="1"/>
                  </a:lnTo>
                  <a:lnTo>
                    <a:pt x="357" y="1"/>
                  </a:lnTo>
                  <a:lnTo>
                    <a:pt x="357" y="0"/>
                  </a:lnTo>
                  <a:lnTo>
                    <a:pt x="358" y="0"/>
                  </a:lnTo>
                  <a:lnTo>
                    <a:pt x="359" y="0"/>
                  </a:lnTo>
                  <a:close/>
                  <a:moveTo>
                    <a:pt x="352" y="1"/>
                  </a:moveTo>
                  <a:lnTo>
                    <a:pt x="353" y="1"/>
                  </a:lnTo>
                  <a:lnTo>
                    <a:pt x="353" y="0"/>
                  </a:lnTo>
                  <a:lnTo>
                    <a:pt x="354" y="0"/>
                  </a:lnTo>
                  <a:lnTo>
                    <a:pt x="355" y="0"/>
                  </a:lnTo>
                  <a:lnTo>
                    <a:pt x="355" y="1"/>
                  </a:lnTo>
                  <a:lnTo>
                    <a:pt x="355" y="0"/>
                  </a:lnTo>
                  <a:lnTo>
                    <a:pt x="356" y="0"/>
                  </a:lnTo>
                  <a:lnTo>
                    <a:pt x="356" y="1"/>
                  </a:lnTo>
                  <a:lnTo>
                    <a:pt x="357" y="0"/>
                  </a:lnTo>
                  <a:lnTo>
                    <a:pt x="357" y="1"/>
                  </a:lnTo>
                  <a:lnTo>
                    <a:pt x="358" y="2"/>
                  </a:lnTo>
                  <a:lnTo>
                    <a:pt x="357" y="3"/>
                  </a:lnTo>
                  <a:lnTo>
                    <a:pt x="356" y="3"/>
                  </a:lnTo>
                  <a:lnTo>
                    <a:pt x="357" y="3"/>
                  </a:lnTo>
                  <a:lnTo>
                    <a:pt x="358" y="4"/>
                  </a:lnTo>
                  <a:lnTo>
                    <a:pt x="359" y="4"/>
                  </a:lnTo>
                  <a:lnTo>
                    <a:pt x="361" y="4"/>
                  </a:lnTo>
                  <a:lnTo>
                    <a:pt x="359" y="4"/>
                  </a:lnTo>
                  <a:lnTo>
                    <a:pt x="361" y="6"/>
                  </a:lnTo>
                  <a:lnTo>
                    <a:pt x="361" y="4"/>
                  </a:lnTo>
                  <a:lnTo>
                    <a:pt x="362" y="3"/>
                  </a:lnTo>
                  <a:lnTo>
                    <a:pt x="362" y="4"/>
                  </a:lnTo>
                  <a:lnTo>
                    <a:pt x="361" y="6"/>
                  </a:lnTo>
                  <a:lnTo>
                    <a:pt x="359" y="8"/>
                  </a:lnTo>
                  <a:lnTo>
                    <a:pt x="359" y="9"/>
                  </a:lnTo>
                  <a:lnTo>
                    <a:pt x="359" y="10"/>
                  </a:lnTo>
                  <a:lnTo>
                    <a:pt x="359" y="11"/>
                  </a:lnTo>
                  <a:lnTo>
                    <a:pt x="358" y="13"/>
                  </a:lnTo>
                  <a:lnTo>
                    <a:pt x="358" y="14"/>
                  </a:lnTo>
                  <a:lnTo>
                    <a:pt x="357" y="15"/>
                  </a:lnTo>
                  <a:lnTo>
                    <a:pt x="358" y="14"/>
                  </a:lnTo>
                  <a:lnTo>
                    <a:pt x="358" y="13"/>
                  </a:lnTo>
                  <a:lnTo>
                    <a:pt x="357" y="13"/>
                  </a:lnTo>
                  <a:lnTo>
                    <a:pt x="357" y="11"/>
                  </a:lnTo>
                  <a:lnTo>
                    <a:pt x="358" y="10"/>
                  </a:lnTo>
                  <a:lnTo>
                    <a:pt x="357" y="9"/>
                  </a:lnTo>
                  <a:lnTo>
                    <a:pt x="356" y="8"/>
                  </a:lnTo>
                  <a:lnTo>
                    <a:pt x="356" y="7"/>
                  </a:lnTo>
                  <a:lnTo>
                    <a:pt x="355" y="6"/>
                  </a:lnTo>
                  <a:lnTo>
                    <a:pt x="355" y="7"/>
                  </a:lnTo>
                  <a:lnTo>
                    <a:pt x="356" y="7"/>
                  </a:lnTo>
                  <a:lnTo>
                    <a:pt x="355" y="7"/>
                  </a:lnTo>
                  <a:lnTo>
                    <a:pt x="355" y="8"/>
                  </a:lnTo>
                  <a:lnTo>
                    <a:pt x="354" y="8"/>
                  </a:lnTo>
                  <a:lnTo>
                    <a:pt x="354" y="7"/>
                  </a:lnTo>
                  <a:lnTo>
                    <a:pt x="353" y="7"/>
                  </a:lnTo>
                  <a:lnTo>
                    <a:pt x="353" y="8"/>
                  </a:lnTo>
                  <a:lnTo>
                    <a:pt x="352" y="8"/>
                  </a:lnTo>
                  <a:lnTo>
                    <a:pt x="351" y="8"/>
                  </a:lnTo>
                  <a:lnTo>
                    <a:pt x="351" y="9"/>
                  </a:lnTo>
                  <a:lnTo>
                    <a:pt x="353" y="9"/>
                  </a:lnTo>
                  <a:lnTo>
                    <a:pt x="352" y="10"/>
                  </a:lnTo>
                  <a:lnTo>
                    <a:pt x="351" y="10"/>
                  </a:lnTo>
                  <a:lnTo>
                    <a:pt x="352" y="10"/>
                  </a:lnTo>
                  <a:lnTo>
                    <a:pt x="353" y="11"/>
                  </a:lnTo>
                  <a:lnTo>
                    <a:pt x="354" y="11"/>
                  </a:lnTo>
                  <a:lnTo>
                    <a:pt x="353" y="12"/>
                  </a:lnTo>
                  <a:lnTo>
                    <a:pt x="352" y="12"/>
                  </a:lnTo>
                  <a:lnTo>
                    <a:pt x="353" y="13"/>
                  </a:lnTo>
                  <a:lnTo>
                    <a:pt x="352" y="13"/>
                  </a:lnTo>
                  <a:lnTo>
                    <a:pt x="351" y="12"/>
                  </a:lnTo>
                  <a:lnTo>
                    <a:pt x="351" y="13"/>
                  </a:lnTo>
                  <a:lnTo>
                    <a:pt x="350" y="12"/>
                  </a:lnTo>
                  <a:lnTo>
                    <a:pt x="350" y="11"/>
                  </a:lnTo>
                  <a:lnTo>
                    <a:pt x="349" y="11"/>
                  </a:lnTo>
                  <a:lnTo>
                    <a:pt x="350" y="11"/>
                  </a:lnTo>
                  <a:lnTo>
                    <a:pt x="350" y="12"/>
                  </a:lnTo>
                  <a:lnTo>
                    <a:pt x="349" y="12"/>
                  </a:lnTo>
                  <a:lnTo>
                    <a:pt x="349" y="13"/>
                  </a:lnTo>
                  <a:lnTo>
                    <a:pt x="348" y="13"/>
                  </a:lnTo>
                  <a:lnTo>
                    <a:pt x="347" y="13"/>
                  </a:lnTo>
                  <a:lnTo>
                    <a:pt x="346" y="14"/>
                  </a:lnTo>
                  <a:lnTo>
                    <a:pt x="347" y="14"/>
                  </a:lnTo>
                  <a:lnTo>
                    <a:pt x="348" y="14"/>
                  </a:lnTo>
                  <a:lnTo>
                    <a:pt x="348" y="13"/>
                  </a:lnTo>
                  <a:lnTo>
                    <a:pt x="349" y="13"/>
                  </a:lnTo>
                  <a:lnTo>
                    <a:pt x="350" y="13"/>
                  </a:lnTo>
                  <a:lnTo>
                    <a:pt x="349" y="13"/>
                  </a:lnTo>
                  <a:lnTo>
                    <a:pt x="350" y="14"/>
                  </a:lnTo>
                  <a:lnTo>
                    <a:pt x="349" y="14"/>
                  </a:lnTo>
                  <a:lnTo>
                    <a:pt x="350" y="15"/>
                  </a:lnTo>
                  <a:lnTo>
                    <a:pt x="350" y="14"/>
                  </a:lnTo>
                  <a:lnTo>
                    <a:pt x="350" y="13"/>
                  </a:lnTo>
                  <a:lnTo>
                    <a:pt x="351" y="13"/>
                  </a:lnTo>
                  <a:lnTo>
                    <a:pt x="351" y="14"/>
                  </a:lnTo>
                  <a:lnTo>
                    <a:pt x="351" y="15"/>
                  </a:lnTo>
                  <a:lnTo>
                    <a:pt x="351" y="14"/>
                  </a:lnTo>
                  <a:lnTo>
                    <a:pt x="353" y="14"/>
                  </a:lnTo>
                  <a:lnTo>
                    <a:pt x="354" y="13"/>
                  </a:lnTo>
                  <a:lnTo>
                    <a:pt x="354" y="14"/>
                  </a:lnTo>
                  <a:lnTo>
                    <a:pt x="354" y="15"/>
                  </a:lnTo>
                  <a:lnTo>
                    <a:pt x="354" y="16"/>
                  </a:lnTo>
                  <a:lnTo>
                    <a:pt x="353" y="17"/>
                  </a:lnTo>
                  <a:lnTo>
                    <a:pt x="352" y="19"/>
                  </a:lnTo>
                  <a:lnTo>
                    <a:pt x="353" y="19"/>
                  </a:lnTo>
                  <a:lnTo>
                    <a:pt x="353" y="20"/>
                  </a:lnTo>
                  <a:lnTo>
                    <a:pt x="354" y="20"/>
                  </a:lnTo>
                  <a:lnTo>
                    <a:pt x="353" y="21"/>
                  </a:lnTo>
                  <a:lnTo>
                    <a:pt x="352" y="22"/>
                  </a:lnTo>
                  <a:lnTo>
                    <a:pt x="351" y="23"/>
                  </a:lnTo>
                  <a:lnTo>
                    <a:pt x="350" y="23"/>
                  </a:lnTo>
                  <a:lnTo>
                    <a:pt x="349" y="24"/>
                  </a:lnTo>
                  <a:lnTo>
                    <a:pt x="348" y="24"/>
                  </a:lnTo>
                  <a:lnTo>
                    <a:pt x="348" y="23"/>
                  </a:lnTo>
                  <a:lnTo>
                    <a:pt x="348" y="22"/>
                  </a:lnTo>
                  <a:lnTo>
                    <a:pt x="348" y="21"/>
                  </a:lnTo>
                  <a:lnTo>
                    <a:pt x="349" y="21"/>
                  </a:lnTo>
                  <a:lnTo>
                    <a:pt x="348" y="21"/>
                  </a:lnTo>
                  <a:lnTo>
                    <a:pt x="348" y="20"/>
                  </a:lnTo>
                  <a:lnTo>
                    <a:pt x="348" y="21"/>
                  </a:lnTo>
                  <a:lnTo>
                    <a:pt x="347" y="21"/>
                  </a:lnTo>
                  <a:lnTo>
                    <a:pt x="347" y="20"/>
                  </a:lnTo>
                  <a:lnTo>
                    <a:pt x="347" y="22"/>
                  </a:lnTo>
                  <a:lnTo>
                    <a:pt x="348" y="23"/>
                  </a:lnTo>
                  <a:lnTo>
                    <a:pt x="347" y="23"/>
                  </a:lnTo>
                  <a:lnTo>
                    <a:pt x="346" y="23"/>
                  </a:lnTo>
                  <a:lnTo>
                    <a:pt x="345" y="23"/>
                  </a:lnTo>
                  <a:lnTo>
                    <a:pt x="345" y="22"/>
                  </a:lnTo>
                  <a:lnTo>
                    <a:pt x="345" y="21"/>
                  </a:lnTo>
                  <a:lnTo>
                    <a:pt x="345" y="20"/>
                  </a:lnTo>
                  <a:lnTo>
                    <a:pt x="344" y="20"/>
                  </a:lnTo>
                  <a:lnTo>
                    <a:pt x="343" y="20"/>
                  </a:lnTo>
                  <a:lnTo>
                    <a:pt x="344" y="20"/>
                  </a:lnTo>
                  <a:lnTo>
                    <a:pt x="344" y="21"/>
                  </a:lnTo>
                  <a:lnTo>
                    <a:pt x="343" y="21"/>
                  </a:lnTo>
                  <a:lnTo>
                    <a:pt x="343" y="20"/>
                  </a:lnTo>
                  <a:lnTo>
                    <a:pt x="342" y="20"/>
                  </a:lnTo>
                  <a:lnTo>
                    <a:pt x="343" y="19"/>
                  </a:lnTo>
                  <a:lnTo>
                    <a:pt x="342" y="19"/>
                  </a:lnTo>
                  <a:lnTo>
                    <a:pt x="342" y="20"/>
                  </a:lnTo>
                  <a:lnTo>
                    <a:pt x="341" y="20"/>
                  </a:lnTo>
                  <a:lnTo>
                    <a:pt x="341" y="21"/>
                  </a:lnTo>
                  <a:lnTo>
                    <a:pt x="340" y="21"/>
                  </a:lnTo>
                  <a:lnTo>
                    <a:pt x="340" y="20"/>
                  </a:lnTo>
                  <a:lnTo>
                    <a:pt x="339" y="20"/>
                  </a:lnTo>
                  <a:lnTo>
                    <a:pt x="340" y="21"/>
                  </a:lnTo>
                  <a:lnTo>
                    <a:pt x="341" y="21"/>
                  </a:lnTo>
                  <a:lnTo>
                    <a:pt x="341" y="22"/>
                  </a:lnTo>
                  <a:lnTo>
                    <a:pt x="342" y="22"/>
                  </a:lnTo>
                  <a:lnTo>
                    <a:pt x="342" y="21"/>
                  </a:lnTo>
                  <a:lnTo>
                    <a:pt x="343" y="21"/>
                  </a:lnTo>
                  <a:lnTo>
                    <a:pt x="343" y="22"/>
                  </a:lnTo>
                  <a:lnTo>
                    <a:pt x="343" y="23"/>
                  </a:lnTo>
                  <a:lnTo>
                    <a:pt x="343" y="24"/>
                  </a:lnTo>
                  <a:lnTo>
                    <a:pt x="343" y="25"/>
                  </a:lnTo>
                  <a:lnTo>
                    <a:pt x="343" y="26"/>
                  </a:lnTo>
                  <a:lnTo>
                    <a:pt x="343" y="27"/>
                  </a:lnTo>
                  <a:lnTo>
                    <a:pt x="342" y="27"/>
                  </a:lnTo>
                  <a:lnTo>
                    <a:pt x="342" y="26"/>
                  </a:lnTo>
                  <a:lnTo>
                    <a:pt x="341" y="26"/>
                  </a:lnTo>
                  <a:lnTo>
                    <a:pt x="342" y="26"/>
                  </a:lnTo>
                  <a:lnTo>
                    <a:pt x="342" y="27"/>
                  </a:lnTo>
                  <a:lnTo>
                    <a:pt x="341" y="28"/>
                  </a:lnTo>
                  <a:lnTo>
                    <a:pt x="340" y="28"/>
                  </a:lnTo>
                  <a:lnTo>
                    <a:pt x="341" y="28"/>
                  </a:lnTo>
                  <a:lnTo>
                    <a:pt x="340" y="29"/>
                  </a:lnTo>
                  <a:lnTo>
                    <a:pt x="339" y="29"/>
                  </a:lnTo>
                  <a:lnTo>
                    <a:pt x="340" y="29"/>
                  </a:lnTo>
                  <a:lnTo>
                    <a:pt x="341" y="29"/>
                  </a:lnTo>
                  <a:lnTo>
                    <a:pt x="342" y="28"/>
                  </a:lnTo>
                  <a:lnTo>
                    <a:pt x="343" y="28"/>
                  </a:lnTo>
                  <a:lnTo>
                    <a:pt x="344" y="28"/>
                  </a:lnTo>
                  <a:lnTo>
                    <a:pt x="345" y="28"/>
                  </a:lnTo>
                  <a:lnTo>
                    <a:pt x="345" y="29"/>
                  </a:lnTo>
                  <a:lnTo>
                    <a:pt x="345" y="31"/>
                  </a:lnTo>
                  <a:lnTo>
                    <a:pt x="346" y="29"/>
                  </a:lnTo>
                  <a:lnTo>
                    <a:pt x="347" y="32"/>
                  </a:lnTo>
                  <a:lnTo>
                    <a:pt x="347" y="33"/>
                  </a:lnTo>
                  <a:lnTo>
                    <a:pt x="347" y="34"/>
                  </a:lnTo>
                  <a:lnTo>
                    <a:pt x="346" y="34"/>
                  </a:lnTo>
                  <a:lnTo>
                    <a:pt x="346" y="33"/>
                  </a:lnTo>
                  <a:lnTo>
                    <a:pt x="345" y="34"/>
                  </a:lnTo>
                  <a:lnTo>
                    <a:pt x="346" y="34"/>
                  </a:lnTo>
                  <a:lnTo>
                    <a:pt x="347" y="34"/>
                  </a:lnTo>
                  <a:lnTo>
                    <a:pt x="347" y="33"/>
                  </a:lnTo>
                  <a:lnTo>
                    <a:pt x="348" y="33"/>
                  </a:lnTo>
                  <a:lnTo>
                    <a:pt x="348" y="32"/>
                  </a:lnTo>
                  <a:lnTo>
                    <a:pt x="349" y="33"/>
                  </a:lnTo>
                  <a:lnTo>
                    <a:pt x="349" y="32"/>
                  </a:lnTo>
                  <a:lnTo>
                    <a:pt x="349" y="31"/>
                  </a:lnTo>
                  <a:lnTo>
                    <a:pt x="349" y="29"/>
                  </a:lnTo>
                  <a:lnTo>
                    <a:pt x="350" y="31"/>
                  </a:lnTo>
                  <a:lnTo>
                    <a:pt x="350" y="32"/>
                  </a:lnTo>
                  <a:lnTo>
                    <a:pt x="351" y="32"/>
                  </a:lnTo>
                  <a:lnTo>
                    <a:pt x="351" y="33"/>
                  </a:lnTo>
                  <a:lnTo>
                    <a:pt x="351" y="34"/>
                  </a:lnTo>
                  <a:lnTo>
                    <a:pt x="351" y="35"/>
                  </a:lnTo>
                  <a:lnTo>
                    <a:pt x="351" y="36"/>
                  </a:lnTo>
                  <a:lnTo>
                    <a:pt x="350" y="37"/>
                  </a:lnTo>
                  <a:lnTo>
                    <a:pt x="350" y="36"/>
                  </a:lnTo>
                  <a:lnTo>
                    <a:pt x="349" y="37"/>
                  </a:lnTo>
                  <a:lnTo>
                    <a:pt x="349" y="38"/>
                  </a:lnTo>
                  <a:lnTo>
                    <a:pt x="348" y="38"/>
                  </a:lnTo>
                  <a:lnTo>
                    <a:pt x="347" y="38"/>
                  </a:lnTo>
                  <a:lnTo>
                    <a:pt x="346" y="38"/>
                  </a:lnTo>
                  <a:lnTo>
                    <a:pt x="346" y="39"/>
                  </a:lnTo>
                  <a:lnTo>
                    <a:pt x="348" y="39"/>
                  </a:lnTo>
                  <a:lnTo>
                    <a:pt x="348" y="40"/>
                  </a:lnTo>
                  <a:lnTo>
                    <a:pt x="348" y="41"/>
                  </a:lnTo>
                  <a:lnTo>
                    <a:pt x="347" y="42"/>
                  </a:lnTo>
                  <a:lnTo>
                    <a:pt x="348" y="42"/>
                  </a:lnTo>
                  <a:lnTo>
                    <a:pt x="348" y="41"/>
                  </a:lnTo>
                  <a:lnTo>
                    <a:pt x="349" y="40"/>
                  </a:lnTo>
                  <a:lnTo>
                    <a:pt x="350" y="40"/>
                  </a:lnTo>
                  <a:lnTo>
                    <a:pt x="351" y="40"/>
                  </a:lnTo>
                  <a:lnTo>
                    <a:pt x="351" y="41"/>
                  </a:lnTo>
                  <a:lnTo>
                    <a:pt x="351" y="42"/>
                  </a:lnTo>
                  <a:lnTo>
                    <a:pt x="351" y="41"/>
                  </a:lnTo>
                  <a:lnTo>
                    <a:pt x="352" y="41"/>
                  </a:lnTo>
                  <a:lnTo>
                    <a:pt x="353" y="41"/>
                  </a:lnTo>
                  <a:lnTo>
                    <a:pt x="354" y="42"/>
                  </a:lnTo>
                  <a:lnTo>
                    <a:pt x="354" y="43"/>
                  </a:lnTo>
                  <a:lnTo>
                    <a:pt x="353" y="43"/>
                  </a:lnTo>
                  <a:lnTo>
                    <a:pt x="352" y="42"/>
                  </a:lnTo>
                  <a:lnTo>
                    <a:pt x="352" y="43"/>
                  </a:lnTo>
                  <a:lnTo>
                    <a:pt x="352" y="44"/>
                  </a:lnTo>
                  <a:lnTo>
                    <a:pt x="352" y="43"/>
                  </a:lnTo>
                  <a:lnTo>
                    <a:pt x="353" y="43"/>
                  </a:lnTo>
                  <a:lnTo>
                    <a:pt x="354" y="44"/>
                  </a:lnTo>
                  <a:lnTo>
                    <a:pt x="354" y="45"/>
                  </a:lnTo>
                  <a:lnTo>
                    <a:pt x="355" y="45"/>
                  </a:lnTo>
                  <a:lnTo>
                    <a:pt x="355" y="46"/>
                  </a:lnTo>
                  <a:lnTo>
                    <a:pt x="354" y="47"/>
                  </a:lnTo>
                  <a:lnTo>
                    <a:pt x="355" y="47"/>
                  </a:lnTo>
                  <a:lnTo>
                    <a:pt x="355" y="46"/>
                  </a:lnTo>
                  <a:lnTo>
                    <a:pt x="356" y="45"/>
                  </a:lnTo>
                  <a:lnTo>
                    <a:pt x="357" y="45"/>
                  </a:lnTo>
                  <a:lnTo>
                    <a:pt x="357" y="46"/>
                  </a:lnTo>
                  <a:lnTo>
                    <a:pt x="358" y="46"/>
                  </a:lnTo>
                  <a:lnTo>
                    <a:pt x="358" y="47"/>
                  </a:lnTo>
                  <a:lnTo>
                    <a:pt x="358" y="48"/>
                  </a:lnTo>
                  <a:lnTo>
                    <a:pt x="357" y="48"/>
                  </a:lnTo>
                  <a:lnTo>
                    <a:pt x="358" y="49"/>
                  </a:lnTo>
                  <a:lnTo>
                    <a:pt x="357" y="50"/>
                  </a:lnTo>
                  <a:lnTo>
                    <a:pt x="357" y="51"/>
                  </a:lnTo>
                  <a:lnTo>
                    <a:pt x="357" y="52"/>
                  </a:lnTo>
                  <a:lnTo>
                    <a:pt x="356" y="52"/>
                  </a:lnTo>
                  <a:lnTo>
                    <a:pt x="355" y="51"/>
                  </a:lnTo>
                  <a:lnTo>
                    <a:pt x="354" y="51"/>
                  </a:lnTo>
                  <a:lnTo>
                    <a:pt x="352" y="51"/>
                  </a:lnTo>
                  <a:lnTo>
                    <a:pt x="351" y="51"/>
                  </a:lnTo>
                  <a:lnTo>
                    <a:pt x="351" y="52"/>
                  </a:lnTo>
                  <a:lnTo>
                    <a:pt x="350" y="52"/>
                  </a:lnTo>
                  <a:lnTo>
                    <a:pt x="349" y="52"/>
                  </a:lnTo>
                  <a:lnTo>
                    <a:pt x="350" y="51"/>
                  </a:lnTo>
                  <a:lnTo>
                    <a:pt x="351" y="51"/>
                  </a:lnTo>
                  <a:lnTo>
                    <a:pt x="350" y="50"/>
                  </a:lnTo>
                  <a:lnTo>
                    <a:pt x="350" y="49"/>
                  </a:lnTo>
                  <a:lnTo>
                    <a:pt x="350" y="50"/>
                  </a:lnTo>
                  <a:lnTo>
                    <a:pt x="350" y="51"/>
                  </a:lnTo>
                  <a:lnTo>
                    <a:pt x="349" y="51"/>
                  </a:lnTo>
                  <a:lnTo>
                    <a:pt x="349" y="50"/>
                  </a:lnTo>
                  <a:lnTo>
                    <a:pt x="348" y="49"/>
                  </a:lnTo>
                  <a:lnTo>
                    <a:pt x="349" y="49"/>
                  </a:lnTo>
                  <a:lnTo>
                    <a:pt x="349" y="48"/>
                  </a:lnTo>
                  <a:lnTo>
                    <a:pt x="348" y="48"/>
                  </a:lnTo>
                  <a:lnTo>
                    <a:pt x="347" y="48"/>
                  </a:lnTo>
                  <a:lnTo>
                    <a:pt x="347" y="49"/>
                  </a:lnTo>
                  <a:lnTo>
                    <a:pt x="348" y="49"/>
                  </a:lnTo>
                  <a:lnTo>
                    <a:pt x="348" y="50"/>
                  </a:lnTo>
                  <a:lnTo>
                    <a:pt x="348" y="51"/>
                  </a:lnTo>
                  <a:lnTo>
                    <a:pt x="348" y="52"/>
                  </a:lnTo>
                  <a:lnTo>
                    <a:pt x="347" y="53"/>
                  </a:lnTo>
                  <a:lnTo>
                    <a:pt x="347" y="54"/>
                  </a:lnTo>
                  <a:lnTo>
                    <a:pt x="346" y="54"/>
                  </a:lnTo>
                  <a:lnTo>
                    <a:pt x="345" y="53"/>
                  </a:lnTo>
                  <a:lnTo>
                    <a:pt x="346" y="56"/>
                  </a:lnTo>
                  <a:lnTo>
                    <a:pt x="347" y="56"/>
                  </a:lnTo>
                  <a:lnTo>
                    <a:pt x="347" y="54"/>
                  </a:lnTo>
                  <a:lnTo>
                    <a:pt x="347" y="53"/>
                  </a:lnTo>
                  <a:lnTo>
                    <a:pt x="348" y="53"/>
                  </a:lnTo>
                  <a:lnTo>
                    <a:pt x="348" y="54"/>
                  </a:lnTo>
                  <a:lnTo>
                    <a:pt x="349" y="54"/>
                  </a:lnTo>
                  <a:lnTo>
                    <a:pt x="350" y="54"/>
                  </a:lnTo>
                  <a:lnTo>
                    <a:pt x="351" y="54"/>
                  </a:lnTo>
                  <a:lnTo>
                    <a:pt x="353" y="54"/>
                  </a:lnTo>
                  <a:lnTo>
                    <a:pt x="353" y="56"/>
                  </a:lnTo>
                  <a:lnTo>
                    <a:pt x="352" y="56"/>
                  </a:lnTo>
                  <a:lnTo>
                    <a:pt x="352" y="57"/>
                  </a:lnTo>
                  <a:lnTo>
                    <a:pt x="352" y="58"/>
                  </a:lnTo>
                  <a:lnTo>
                    <a:pt x="351" y="58"/>
                  </a:lnTo>
                  <a:lnTo>
                    <a:pt x="352" y="58"/>
                  </a:lnTo>
                  <a:lnTo>
                    <a:pt x="351" y="58"/>
                  </a:lnTo>
                  <a:lnTo>
                    <a:pt x="350" y="58"/>
                  </a:lnTo>
                  <a:lnTo>
                    <a:pt x="349" y="59"/>
                  </a:lnTo>
                  <a:lnTo>
                    <a:pt x="349" y="58"/>
                  </a:lnTo>
                  <a:lnTo>
                    <a:pt x="348" y="58"/>
                  </a:lnTo>
                  <a:lnTo>
                    <a:pt x="348" y="59"/>
                  </a:lnTo>
                  <a:lnTo>
                    <a:pt x="349" y="59"/>
                  </a:lnTo>
                  <a:lnTo>
                    <a:pt x="350" y="59"/>
                  </a:lnTo>
                  <a:lnTo>
                    <a:pt x="351" y="59"/>
                  </a:lnTo>
                  <a:lnTo>
                    <a:pt x="350" y="59"/>
                  </a:lnTo>
                  <a:lnTo>
                    <a:pt x="351" y="60"/>
                  </a:lnTo>
                  <a:lnTo>
                    <a:pt x="351" y="59"/>
                  </a:lnTo>
                  <a:lnTo>
                    <a:pt x="352" y="59"/>
                  </a:lnTo>
                  <a:lnTo>
                    <a:pt x="352" y="60"/>
                  </a:lnTo>
                  <a:lnTo>
                    <a:pt x="353" y="60"/>
                  </a:lnTo>
                  <a:lnTo>
                    <a:pt x="353" y="61"/>
                  </a:lnTo>
                  <a:lnTo>
                    <a:pt x="354" y="62"/>
                  </a:lnTo>
                  <a:lnTo>
                    <a:pt x="354" y="63"/>
                  </a:lnTo>
                  <a:lnTo>
                    <a:pt x="353" y="63"/>
                  </a:lnTo>
                  <a:lnTo>
                    <a:pt x="352" y="63"/>
                  </a:lnTo>
                  <a:lnTo>
                    <a:pt x="351" y="64"/>
                  </a:lnTo>
                  <a:lnTo>
                    <a:pt x="350" y="64"/>
                  </a:lnTo>
                  <a:lnTo>
                    <a:pt x="350" y="63"/>
                  </a:lnTo>
                  <a:lnTo>
                    <a:pt x="350" y="66"/>
                  </a:lnTo>
                  <a:lnTo>
                    <a:pt x="350" y="65"/>
                  </a:lnTo>
                  <a:lnTo>
                    <a:pt x="350" y="64"/>
                  </a:lnTo>
                  <a:lnTo>
                    <a:pt x="351" y="64"/>
                  </a:lnTo>
                  <a:lnTo>
                    <a:pt x="352" y="65"/>
                  </a:lnTo>
                  <a:lnTo>
                    <a:pt x="353" y="64"/>
                  </a:lnTo>
                  <a:lnTo>
                    <a:pt x="353" y="65"/>
                  </a:lnTo>
                  <a:lnTo>
                    <a:pt x="352" y="66"/>
                  </a:lnTo>
                  <a:lnTo>
                    <a:pt x="352" y="67"/>
                  </a:lnTo>
                  <a:lnTo>
                    <a:pt x="353" y="67"/>
                  </a:lnTo>
                  <a:lnTo>
                    <a:pt x="354" y="67"/>
                  </a:lnTo>
                  <a:lnTo>
                    <a:pt x="353" y="67"/>
                  </a:lnTo>
                  <a:lnTo>
                    <a:pt x="354" y="66"/>
                  </a:lnTo>
                  <a:lnTo>
                    <a:pt x="354" y="67"/>
                  </a:lnTo>
                  <a:lnTo>
                    <a:pt x="355" y="67"/>
                  </a:lnTo>
                  <a:lnTo>
                    <a:pt x="356" y="67"/>
                  </a:lnTo>
                  <a:lnTo>
                    <a:pt x="356" y="68"/>
                  </a:lnTo>
                  <a:lnTo>
                    <a:pt x="355" y="68"/>
                  </a:lnTo>
                  <a:lnTo>
                    <a:pt x="356" y="69"/>
                  </a:lnTo>
                  <a:lnTo>
                    <a:pt x="356" y="68"/>
                  </a:lnTo>
                  <a:lnTo>
                    <a:pt x="357" y="68"/>
                  </a:lnTo>
                  <a:lnTo>
                    <a:pt x="357" y="67"/>
                  </a:lnTo>
                  <a:lnTo>
                    <a:pt x="357" y="66"/>
                  </a:lnTo>
                  <a:lnTo>
                    <a:pt x="356" y="66"/>
                  </a:lnTo>
                  <a:lnTo>
                    <a:pt x="355" y="66"/>
                  </a:lnTo>
                  <a:lnTo>
                    <a:pt x="354" y="65"/>
                  </a:lnTo>
                  <a:lnTo>
                    <a:pt x="355" y="65"/>
                  </a:lnTo>
                  <a:lnTo>
                    <a:pt x="356" y="65"/>
                  </a:lnTo>
                  <a:lnTo>
                    <a:pt x="356" y="64"/>
                  </a:lnTo>
                  <a:lnTo>
                    <a:pt x="356" y="63"/>
                  </a:lnTo>
                  <a:lnTo>
                    <a:pt x="357" y="62"/>
                  </a:lnTo>
                  <a:lnTo>
                    <a:pt x="358" y="61"/>
                  </a:lnTo>
                  <a:lnTo>
                    <a:pt x="358" y="58"/>
                  </a:lnTo>
                  <a:lnTo>
                    <a:pt x="359" y="58"/>
                  </a:lnTo>
                  <a:lnTo>
                    <a:pt x="359" y="56"/>
                  </a:lnTo>
                  <a:lnTo>
                    <a:pt x="359" y="54"/>
                  </a:lnTo>
                  <a:lnTo>
                    <a:pt x="359" y="53"/>
                  </a:lnTo>
                  <a:lnTo>
                    <a:pt x="361" y="52"/>
                  </a:lnTo>
                  <a:lnTo>
                    <a:pt x="361" y="51"/>
                  </a:lnTo>
                  <a:lnTo>
                    <a:pt x="362" y="51"/>
                  </a:lnTo>
                  <a:lnTo>
                    <a:pt x="362" y="50"/>
                  </a:lnTo>
                  <a:lnTo>
                    <a:pt x="362" y="48"/>
                  </a:lnTo>
                  <a:lnTo>
                    <a:pt x="362" y="47"/>
                  </a:lnTo>
                  <a:lnTo>
                    <a:pt x="363" y="46"/>
                  </a:lnTo>
                  <a:lnTo>
                    <a:pt x="363" y="45"/>
                  </a:lnTo>
                  <a:lnTo>
                    <a:pt x="363" y="43"/>
                  </a:lnTo>
                  <a:lnTo>
                    <a:pt x="363" y="41"/>
                  </a:lnTo>
                  <a:lnTo>
                    <a:pt x="362" y="41"/>
                  </a:lnTo>
                  <a:lnTo>
                    <a:pt x="362" y="40"/>
                  </a:lnTo>
                  <a:lnTo>
                    <a:pt x="362" y="39"/>
                  </a:lnTo>
                  <a:lnTo>
                    <a:pt x="362" y="38"/>
                  </a:lnTo>
                  <a:lnTo>
                    <a:pt x="361" y="38"/>
                  </a:lnTo>
                  <a:lnTo>
                    <a:pt x="361" y="37"/>
                  </a:lnTo>
                  <a:lnTo>
                    <a:pt x="362" y="37"/>
                  </a:lnTo>
                  <a:lnTo>
                    <a:pt x="363" y="38"/>
                  </a:lnTo>
                  <a:lnTo>
                    <a:pt x="363" y="39"/>
                  </a:lnTo>
                  <a:lnTo>
                    <a:pt x="363" y="40"/>
                  </a:lnTo>
                  <a:lnTo>
                    <a:pt x="363" y="41"/>
                  </a:lnTo>
                  <a:lnTo>
                    <a:pt x="363" y="44"/>
                  </a:lnTo>
                  <a:lnTo>
                    <a:pt x="363" y="46"/>
                  </a:lnTo>
                  <a:lnTo>
                    <a:pt x="363" y="47"/>
                  </a:lnTo>
                  <a:lnTo>
                    <a:pt x="363" y="48"/>
                  </a:lnTo>
                  <a:lnTo>
                    <a:pt x="363" y="49"/>
                  </a:lnTo>
                  <a:lnTo>
                    <a:pt x="362" y="51"/>
                  </a:lnTo>
                  <a:lnTo>
                    <a:pt x="362" y="52"/>
                  </a:lnTo>
                  <a:lnTo>
                    <a:pt x="362" y="53"/>
                  </a:lnTo>
                  <a:lnTo>
                    <a:pt x="362" y="54"/>
                  </a:lnTo>
                  <a:lnTo>
                    <a:pt x="361" y="56"/>
                  </a:lnTo>
                  <a:lnTo>
                    <a:pt x="361" y="57"/>
                  </a:lnTo>
                  <a:lnTo>
                    <a:pt x="361" y="59"/>
                  </a:lnTo>
                  <a:lnTo>
                    <a:pt x="359" y="59"/>
                  </a:lnTo>
                  <a:lnTo>
                    <a:pt x="359" y="61"/>
                  </a:lnTo>
                  <a:lnTo>
                    <a:pt x="359" y="69"/>
                  </a:lnTo>
                  <a:lnTo>
                    <a:pt x="359" y="70"/>
                  </a:lnTo>
                  <a:lnTo>
                    <a:pt x="359" y="71"/>
                  </a:lnTo>
                  <a:lnTo>
                    <a:pt x="361" y="72"/>
                  </a:lnTo>
                  <a:lnTo>
                    <a:pt x="361" y="73"/>
                  </a:lnTo>
                  <a:lnTo>
                    <a:pt x="361" y="74"/>
                  </a:lnTo>
                  <a:lnTo>
                    <a:pt x="361" y="75"/>
                  </a:lnTo>
                  <a:lnTo>
                    <a:pt x="362" y="76"/>
                  </a:lnTo>
                  <a:lnTo>
                    <a:pt x="362" y="77"/>
                  </a:lnTo>
                  <a:lnTo>
                    <a:pt x="363" y="78"/>
                  </a:lnTo>
                  <a:lnTo>
                    <a:pt x="363" y="79"/>
                  </a:lnTo>
                  <a:lnTo>
                    <a:pt x="363" y="81"/>
                  </a:lnTo>
                  <a:lnTo>
                    <a:pt x="363" y="82"/>
                  </a:lnTo>
                  <a:lnTo>
                    <a:pt x="364" y="82"/>
                  </a:lnTo>
                  <a:lnTo>
                    <a:pt x="364" y="83"/>
                  </a:lnTo>
                  <a:lnTo>
                    <a:pt x="364" y="84"/>
                  </a:lnTo>
                  <a:lnTo>
                    <a:pt x="365" y="84"/>
                  </a:lnTo>
                  <a:lnTo>
                    <a:pt x="365" y="85"/>
                  </a:lnTo>
                  <a:lnTo>
                    <a:pt x="366" y="87"/>
                  </a:lnTo>
                  <a:lnTo>
                    <a:pt x="367" y="89"/>
                  </a:lnTo>
                  <a:lnTo>
                    <a:pt x="369" y="92"/>
                  </a:lnTo>
                  <a:lnTo>
                    <a:pt x="370" y="93"/>
                  </a:lnTo>
                  <a:lnTo>
                    <a:pt x="370" y="94"/>
                  </a:lnTo>
                  <a:lnTo>
                    <a:pt x="371" y="95"/>
                  </a:lnTo>
                  <a:lnTo>
                    <a:pt x="372" y="96"/>
                  </a:lnTo>
                  <a:lnTo>
                    <a:pt x="372" y="97"/>
                  </a:lnTo>
                  <a:lnTo>
                    <a:pt x="373" y="98"/>
                  </a:lnTo>
                  <a:lnTo>
                    <a:pt x="374" y="99"/>
                  </a:lnTo>
                  <a:lnTo>
                    <a:pt x="375" y="101"/>
                  </a:lnTo>
                  <a:lnTo>
                    <a:pt x="376" y="103"/>
                  </a:lnTo>
                  <a:lnTo>
                    <a:pt x="376" y="104"/>
                  </a:lnTo>
                  <a:lnTo>
                    <a:pt x="377" y="106"/>
                  </a:lnTo>
                  <a:lnTo>
                    <a:pt x="377" y="107"/>
                  </a:lnTo>
                  <a:lnTo>
                    <a:pt x="379" y="109"/>
                  </a:lnTo>
                  <a:lnTo>
                    <a:pt x="380" y="110"/>
                  </a:lnTo>
                  <a:lnTo>
                    <a:pt x="381" y="111"/>
                  </a:lnTo>
                  <a:lnTo>
                    <a:pt x="383" y="113"/>
                  </a:lnTo>
                  <a:lnTo>
                    <a:pt x="383" y="114"/>
                  </a:lnTo>
                  <a:lnTo>
                    <a:pt x="384" y="115"/>
                  </a:lnTo>
                  <a:lnTo>
                    <a:pt x="387" y="118"/>
                  </a:lnTo>
                  <a:lnTo>
                    <a:pt x="387" y="119"/>
                  </a:lnTo>
                  <a:lnTo>
                    <a:pt x="387" y="120"/>
                  </a:lnTo>
                  <a:lnTo>
                    <a:pt x="387" y="121"/>
                  </a:lnTo>
                  <a:lnTo>
                    <a:pt x="387" y="122"/>
                  </a:lnTo>
                  <a:lnTo>
                    <a:pt x="388" y="123"/>
                  </a:lnTo>
                  <a:lnTo>
                    <a:pt x="389" y="124"/>
                  </a:lnTo>
                  <a:lnTo>
                    <a:pt x="389" y="125"/>
                  </a:lnTo>
                  <a:lnTo>
                    <a:pt x="389" y="126"/>
                  </a:lnTo>
                  <a:lnTo>
                    <a:pt x="389" y="127"/>
                  </a:lnTo>
                  <a:lnTo>
                    <a:pt x="389" y="128"/>
                  </a:lnTo>
                  <a:lnTo>
                    <a:pt x="389" y="129"/>
                  </a:lnTo>
                  <a:lnTo>
                    <a:pt x="390" y="129"/>
                  </a:lnTo>
                  <a:lnTo>
                    <a:pt x="390" y="133"/>
                  </a:lnTo>
                  <a:lnTo>
                    <a:pt x="389" y="133"/>
                  </a:lnTo>
                  <a:lnTo>
                    <a:pt x="389" y="134"/>
                  </a:lnTo>
                  <a:lnTo>
                    <a:pt x="389" y="135"/>
                  </a:lnTo>
                  <a:lnTo>
                    <a:pt x="389" y="136"/>
                  </a:lnTo>
                  <a:lnTo>
                    <a:pt x="388" y="136"/>
                  </a:lnTo>
                  <a:lnTo>
                    <a:pt x="388" y="135"/>
                  </a:lnTo>
                  <a:lnTo>
                    <a:pt x="387" y="134"/>
                  </a:lnTo>
                  <a:lnTo>
                    <a:pt x="387" y="135"/>
                  </a:lnTo>
                  <a:lnTo>
                    <a:pt x="388" y="136"/>
                  </a:lnTo>
                  <a:lnTo>
                    <a:pt x="388" y="137"/>
                  </a:lnTo>
                  <a:lnTo>
                    <a:pt x="388" y="139"/>
                  </a:lnTo>
                  <a:lnTo>
                    <a:pt x="389" y="139"/>
                  </a:lnTo>
                  <a:lnTo>
                    <a:pt x="389" y="140"/>
                  </a:lnTo>
                  <a:lnTo>
                    <a:pt x="391" y="142"/>
                  </a:lnTo>
                  <a:lnTo>
                    <a:pt x="391" y="143"/>
                  </a:lnTo>
                  <a:lnTo>
                    <a:pt x="390" y="144"/>
                  </a:lnTo>
                  <a:lnTo>
                    <a:pt x="390" y="145"/>
                  </a:lnTo>
                  <a:lnTo>
                    <a:pt x="390" y="146"/>
                  </a:lnTo>
                  <a:lnTo>
                    <a:pt x="390" y="148"/>
                  </a:lnTo>
                  <a:lnTo>
                    <a:pt x="390" y="149"/>
                  </a:lnTo>
                  <a:lnTo>
                    <a:pt x="390" y="150"/>
                  </a:lnTo>
                  <a:lnTo>
                    <a:pt x="389" y="151"/>
                  </a:lnTo>
                  <a:lnTo>
                    <a:pt x="390" y="151"/>
                  </a:lnTo>
                  <a:lnTo>
                    <a:pt x="391" y="151"/>
                  </a:lnTo>
                  <a:lnTo>
                    <a:pt x="391" y="152"/>
                  </a:lnTo>
                  <a:lnTo>
                    <a:pt x="391" y="153"/>
                  </a:lnTo>
                  <a:lnTo>
                    <a:pt x="391" y="154"/>
                  </a:lnTo>
                  <a:lnTo>
                    <a:pt x="392" y="154"/>
                  </a:lnTo>
                  <a:lnTo>
                    <a:pt x="392" y="157"/>
                  </a:lnTo>
                  <a:lnTo>
                    <a:pt x="391" y="157"/>
                  </a:lnTo>
                  <a:lnTo>
                    <a:pt x="391" y="158"/>
                  </a:lnTo>
                  <a:lnTo>
                    <a:pt x="390" y="158"/>
                  </a:lnTo>
                  <a:lnTo>
                    <a:pt x="391" y="159"/>
                  </a:lnTo>
                  <a:lnTo>
                    <a:pt x="392" y="159"/>
                  </a:lnTo>
                  <a:lnTo>
                    <a:pt x="392" y="160"/>
                  </a:lnTo>
                  <a:lnTo>
                    <a:pt x="392" y="161"/>
                  </a:lnTo>
                  <a:lnTo>
                    <a:pt x="392" y="160"/>
                  </a:lnTo>
                  <a:lnTo>
                    <a:pt x="393" y="160"/>
                  </a:lnTo>
                  <a:lnTo>
                    <a:pt x="393" y="161"/>
                  </a:lnTo>
                  <a:lnTo>
                    <a:pt x="393" y="162"/>
                  </a:lnTo>
                  <a:lnTo>
                    <a:pt x="394" y="163"/>
                  </a:lnTo>
                  <a:lnTo>
                    <a:pt x="395" y="164"/>
                  </a:lnTo>
                  <a:lnTo>
                    <a:pt x="395" y="165"/>
                  </a:lnTo>
                  <a:lnTo>
                    <a:pt x="394" y="164"/>
                  </a:lnTo>
                  <a:lnTo>
                    <a:pt x="394" y="165"/>
                  </a:lnTo>
                  <a:lnTo>
                    <a:pt x="395" y="165"/>
                  </a:lnTo>
                  <a:lnTo>
                    <a:pt x="395" y="167"/>
                  </a:lnTo>
                  <a:lnTo>
                    <a:pt x="395" y="168"/>
                  </a:lnTo>
                  <a:lnTo>
                    <a:pt x="395" y="170"/>
                  </a:lnTo>
                  <a:lnTo>
                    <a:pt x="397" y="171"/>
                  </a:lnTo>
                  <a:lnTo>
                    <a:pt x="397" y="172"/>
                  </a:lnTo>
                  <a:lnTo>
                    <a:pt x="397" y="173"/>
                  </a:lnTo>
                  <a:lnTo>
                    <a:pt x="398" y="173"/>
                  </a:lnTo>
                  <a:lnTo>
                    <a:pt x="398" y="174"/>
                  </a:lnTo>
                  <a:lnTo>
                    <a:pt x="398" y="175"/>
                  </a:lnTo>
                  <a:lnTo>
                    <a:pt x="398" y="176"/>
                  </a:lnTo>
                  <a:lnTo>
                    <a:pt x="398" y="177"/>
                  </a:lnTo>
                  <a:lnTo>
                    <a:pt x="398" y="178"/>
                  </a:lnTo>
                  <a:lnTo>
                    <a:pt x="397" y="178"/>
                  </a:lnTo>
                  <a:lnTo>
                    <a:pt x="397" y="179"/>
                  </a:lnTo>
                  <a:lnTo>
                    <a:pt x="398" y="181"/>
                  </a:lnTo>
                  <a:lnTo>
                    <a:pt x="398" y="182"/>
                  </a:lnTo>
                  <a:lnTo>
                    <a:pt x="398" y="183"/>
                  </a:lnTo>
                  <a:lnTo>
                    <a:pt x="397" y="184"/>
                  </a:lnTo>
                  <a:lnTo>
                    <a:pt x="397" y="187"/>
                  </a:lnTo>
                  <a:lnTo>
                    <a:pt x="397" y="188"/>
                  </a:lnTo>
                  <a:lnTo>
                    <a:pt x="398" y="189"/>
                  </a:lnTo>
                  <a:lnTo>
                    <a:pt x="399" y="189"/>
                  </a:lnTo>
                  <a:lnTo>
                    <a:pt x="398" y="190"/>
                  </a:lnTo>
                  <a:lnTo>
                    <a:pt x="398" y="191"/>
                  </a:lnTo>
                  <a:lnTo>
                    <a:pt x="398" y="192"/>
                  </a:lnTo>
                  <a:lnTo>
                    <a:pt x="399" y="192"/>
                  </a:lnTo>
                  <a:lnTo>
                    <a:pt x="399" y="193"/>
                  </a:lnTo>
                  <a:lnTo>
                    <a:pt x="398" y="193"/>
                  </a:lnTo>
                  <a:lnTo>
                    <a:pt x="398" y="194"/>
                  </a:lnTo>
                  <a:lnTo>
                    <a:pt x="398" y="195"/>
                  </a:lnTo>
                  <a:lnTo>
                    <a:pt x="398" y="196"/>
                  </a:lnTo>
                  <a:lnTo>
                    <a:pt x="397" y="196"/>
                  </a:lnTo>
                  <a:lnTo>
                    <a:pt x="398" y="197"/>
                  </a:lnTo>
                  <a:lnTo>
                    <a:pt x="398" y="198"/>
                  </a:lnTo>
                  <a:lnTo>
                    <a:pt x="398" y="202"/>
                  </a:lnTo>
                  <a:lnTo>
                    <a:pt x="399" y="202"/>
                  </a:lnTo>
                  <a:lnTo>
                    <a:pt x="399" y="203"/>
                  </a:lnTo>
                  <a:lnTo>
                    <a:pt x="399" y="205"/>
                  </a:lnTo>
                  <a:lnTo>
                    <a:pt x="399" y="206"/>
                  </a:lnTo>
                  <a:lnTo>
                    <a:pt x="399" y="207"/>
                  </a:lnTo>
                  <a:lnTo>
                    <a:pt x="400" y="208"/>
                  </a:lnTo>
                  <a:lnTo>
                    <a:pt x="400" y="209"/>
                  </a:lnTo>
                  <a:lnTo>
                    <a:pt x="400" y="210"/>
                  </a:lnTo>
                  <a:lnTo>
                    <a:pt x="399" y="209"/>
                  </a:lnTo>
                  <a:lnTo>
                    <a:pt x="398" y="209"/>
                  </a:lnTo>
                  <a:lnTo>
                    <a:pt x="398" y="208"/>
                  </a:lnTo>
                  <a:lnTo>
                    <a:pt x="397" y="208"/>
                  </a:lnTo>
                  <a:lnTo>
                    <a:pt x="398" y="209"/>
                  </a:lnTo>
                  <a:lnTo>
                    <a:pt x="398" y="210"/>
                  </a:lnTo>
                  <a:lnTo>
                    <a:pt x="399" y="211"/>
                  </a:lnTo>
                  <a:lnTo>
                    <a:pt x="400" y="210"/>
                  </a:lnTo>
                  <a:lnTo>
                    <a:pt x="400" y="211"/>
                  </a:lnTo>
                  <a:lnTo>
                    <a:pt x="400" y="212"/>
                  </a:lnTo>
                  <a:lnTo>
                    <a:pt x="400" y="213"/>
                  </a:lnTo>
                  <a:lnTo>
                    <a:pt x="400" y="214"/>
                  </a:lnTo>
                  <a:lnTo>
                    <a:pt x="399" y="214"/>
                  </a:lnTo>
                  <a:lnTo>
                    <a:pt x="399" y="215"/>
                  </a:lnTo>
                  <a:lnTo>
                    <a:pt x="400" y="215"/>
                  </a:lnTo>
                  <a:lnTo>
                    <a:pt x="400" y="216"/>
                  </a:lnTo>
                  <a:lnTo>
                    <a:pt x="400" y="217"/>
                  </a:lnTo>
                  <a:lnTo>
                    <a:pt x="399" y="217"/>
                  </a:lnTo>
                  <a:lnTo>
                    <a:pt x="399" y="218"/>
                  </a:lnTo>
                  <a:lnTo>
                    <a:pt x="399" y="219"/>
                  </a:lnTo>
                  <a:lnTo>
                    <a:pt x="398" y="220"/>
                  </a:lnTo>
                  <a:lnTo>
                    <a:pt x="398" y="221"/>
                  </a:lnTo>
                  <a:lnTo>
                    <a:pt x="398" y="223"/>
                  </a:lnTo>
                  <a:lnTo>
                    <a:pt x="399" y="223"/>
                  </a:lnTo>
                  <a:lnTo>
                    <a:pt x="399" y="225"/>
                  </a:lnTo>
                  <a:lnTo>
                    <a:pt x="399" y="226"/>
                  </a:lnTo>
                  <a:lnTo>
                    <a:pt x="399" y="227"/>
                  </a:lnTo>
                  <a:lnTo>
                    <a:pt x="398" y="227"/>
                  </a:lnTo>
                  <a:lnTo>
                    <a:pt x="398" y="228"/>
                  </a:lnTo>
                  <a:lnTo>
                    <a:pt x="397" y="227"/>
                  </a:lnTo>
                  <a:lnTo>
                    <a:pt x="397" y="228"/>
                  </a:lnTo>
                  <a:lnTo>
                    <a:pt x="398" y="230"/>
                  </a:lnTo>
                  <a:lnTo>
                    <a:pt x="398" y="231"/>
                  </a:lnTo>
                  <a:lnTo>
                    <a:pt x="399" y="231"/>
                  </a:lnTo>
                  <a:lnTo>
                    <a:pt x="401" y="232"/>
                  </a:lnTo>
                  <a:lnTo>
                    <a:pt x="402" y="232"/>
                  </a:lnTo>
                  <a:lnTo>
                    <a:pt x="403" y="232"/>
                  </a:lnTo>
                  <a:lnTo>
                    <a:pt x="403" y="231"/>
                  </a:lnTo>
                  <a:lnTo>
                    <a:pt x="403" y="230"/>
                  </a:lnTo>
                  <a:lnTo>
                    <a:pt x="404" y="230"/>
                  </a:lnTo>
                  <a:lnTo>
                    <a:pt x="404" y="231"/>
                  </a:lnTo>
                  <a:lnTo>
                    <a:pt x="405" y="231"/>
                  </a:lnTo>
                  <a:lnTo>
                    <a:pt x="406" y="232"/>
                  </a:lnTo>
                  <a:lnTo>
                    <a:pt x="407" y="232"/>
                  </a:lnTo>
                  <a:lnTo>
                    <a:pt x="408" y="232"/>
                  </a:lnTo>
                  <a:lnTo>
                    <a:pt x="409" y="231"/>
                  </a:lnTo>
                  <a:lnTo>
                    <a:pt x="412" y="231"/>
                  </a:lnTo>
                  <a:lnTo>
                    <a:pt x="412" y="232"/>
                  </a:lnTo>
                  <a:lnTo>
                    <a:pt x="413" y="232"/>
                  </a:lnTo>
                  <a:lnTo>
                    <a:pt x="413" y="231"/>
                  </a:lnTo>
                  <a:lnTo>
                    <a:pt x="413" y="230"/>
                  </a:lnTo>
                  <a:lnTo>
                    <a:pt x="414" y="230"/>
                  </a:lnTo>
                  <a:lnTo>
                    <a:pt x="415" y="230"/>
                  </a:lnTo>
                  <a:lnTo>
                    <a:pt x="416" y="230"/>
                  </a:lnTo>
                  <a:lnTo>
                    <a:pt x="416" y="228"/>
                  </a:lnTo>
                  <a:lnTo>
                    <a:pt x="416" y="227"/>
                  </a:lnTo>
                  <a:lnTo>
                    <a:pt x="416" y="226"/>
                  </a:lnTo>
                  <a:lnTo>
                    <a:pt x="416" y="225"/>
                  </a:lnTo>
                  <a:lnTo>
                    <a:pt x="416" y="224"/>
                  </a:lnTo>
                  <a:lnTo>
                    <a:pt x="417" y="223"/>
                  </a:lnTo>
                  <a:lnTo>
                    <a:pt x="418" y="222"/>
                  </a:lnTo>
                  <a:lnTo>
                    <a:pt x="418" y="221"/>
                  </a:lnTo>
                  <a:lnTo>
                    <a:pt x="419" y="221"/>
                  </a:lnTo>
                  <a:lnTo>
                    <a:pt x="420" y="220"/>
                  </a:lnTo>
                  <a:lnTo>
                    <a:pt x="421" y="220"/>
                  </a:lnTo>
                  <a:lnTo>
                    <a:pt x="421" y="219"/>
                  </a:lnTo>
                  <a:lnTo>
                    <a:pt x="422" y="219"/>
                  </a:lnTo>
                  <a:lnTo>
                    <a:pt x="422" y="218"/>
                  </a:lnTo>
                  <a:lnTo>
                    <a:pt x="422" y="217"/>
                  </a:lnTo>
                  <a:lnTo>
                    <a:pt x="422" y="216"/>
                  </a:lnTo>
                  <a:lnTo>
                    <a:pt x="422" y="215"/>
                  </a:lnTo>
                  <a:lnTo>
                    <a:pt x="422" y="216"/>
                  </a:lnTo>
                  <a:lnTo>
                    <a:pt x="421" y="216"/>
                  </a:lnTo>
                  <a:lnTo>
                    <a:pt x="421" y="215"/>
                  </a:lnTo>
                  <a:lnTo>
                    <a:pt x="422" y="214"/>
                  </a:lnTo>
                  <a:lnTo>
                    <a:pt x="423" y="214"/>
                  </a:lnTo>
                  <a:lnTo>
                    <a:pt x="424" y="212"/>
                  </a:lnTo>
                  <a:lnTo>
                    <a:pt x="425" y="211"/>
                  </a:lnTo>
                  <a:lnTo>
                    <a:pt x="425" y="210"/>
                  </a:lnTo>
                  <a:lnTo>
                    <a:pt x="426" y="209"/>
                  </a:lnTo>
                  <a:lnTo>
                    <a:pt x="427" y="209"/>
                  </a:lnTo>
                  <a:lnTo>
                    <a:pt x="428" y="210"/>
                  </a:lnTo>
                  <a:lnTo>
                    <a:pt x="429" y="210"/>
                  </a:lnTo>
                  <a:lnTo>
                    <a:pt x="430" y="211"/>
                  </a:lnTo>
                  <a:lnTo>
                    <a:pt x="430" y="212"/>
                  </a:lnTo>
                  <a:lnTo>
                    <a:pt x="430" y="214"/>
                  </a:lnTo>
                  <a:lnTo>
                    <a:pt x="430" y="216"/>
                  </a:lnTo>
                  <a:lnTo>
                    <a:pt x="430" y="217"/>
                  </a:lnTo>
                  <a:lnTo>
                    <a:pt x="431" y="217"/>
                  </a:lnTo>
                  <a:lnTo>
                    <a:pt x="431" y="218"/>
                  </a:lnTo>
                  <a:lnTo>
                    <a:pt x="431" y="219"/>
                  </a:lnTo>
                  <a:lnTo>
                    <a:pt x="431" y="220"/>
                  </a:lnTo>
                  <a:lnTo>
                    <a:pt x="432" y="221"/>
                  </a:lnTo>
                  <a:lnTo>
                    <a:pt x="432" y="223"/>
                  </a:lnTo>
                  <a:lnTo>
                    <a:pt x="433" y="224"/>
                  </a:lnTo>
                  <a:lnTo>
                    <a:pt x="433" y="225"/>
                  </a:lnTo>
                  <a:lnTo>
                    <a:pt x="433" y="226"/>
                  </a:lnTo>
                  <a:lnTo>
                    <a:pt x="434" y="227"/>
                  </a:lnTo>
                  <a:lnTo>
                    <a:pt x="434" y="228"/>
                  </a:lnTo>
                  <a:lnTo>
                    <a:pt x="434" y="230"/>
                  </a:lnTo>
                  <a:lnTo>
                    <a:pt x="434" y="231"/>
                  </a:lnTo>
                  <a:lnTo>
                    <a:pt x="436" y="232"/>
                  </a:lnTo>
                  <a:lnTo>
                    <a:pt x="436" y="233"/>
                  </a:lnTo>
                  <a:lnTo>
                    <a:pt x="436" y="234"/>
                  </a:lnTo>
                  <a:lnTo>
                    <a:pt x="436" y="235"/>
                  </a:lnTo>
                  <a:lnTo>
                    <a:pt x="434" y="236"/>
                  </a:lnTo>
                  <a:lnTo>
                    <a:pt x="434" y="237"/>
                  </a:lnTo>
                  <a:lnTo>
                    <a:pt x="434" y="238"/>
                  </a:lnTo>
                  <a:lnTo>
                    <a:pt x="434" y="239"/>
                  </a:lnTo>
                  <a:lnTo>
                    <a:pt x="434" y="240"/>
                  </a:lnTo>
                  <a:lnTo>
                    <a:pt x="434" y="241"/>
                  </a:lnTo>
                  <a:lnTo>
                    <a:pt x="434" y="242"/>
                  </a:lnTo>
                  <a:lnTo>
                    <a:pt x="434" y="243"/>
                  </a:lnTo>
                  <a:lnTo>
                    <a:pt x="434" y="244"/>
                  </a:lnTo>
                  <a:lnTo>
                    <a:pt x="434" y="245"/>
                  </a:lnTo>
                  <a:lnTo>
                    <a:pt x="434" y="247"/>
                  </a:lnTo>
                  <a:lnTo>
                    <a:pt x="434" y="248"/>
                  </a:lnTo>
                  <a:lnTo>
                    <a:pt x="436" y="249"/>
                  </a:lnTo>
                  <a:lnTo>
                    <a:pt x="437" y="247"/>
                  </a:lnTo>
                  <a:lnTo>
                    <a:pt x="437" y="245"/>
                  </a:lnTo>
                  <a:lnTo>
                    <a:pt x="437" y="244"/>
                  </a:lnTo>
                  <a:lnTo>
                    <a:pt x="436" y="243"/>
                  </a:lnTo>
                  <a:lnTo>
                    <a:pt x="436" y="242"/>
                  </a:lnTo>
                  <a:lnTo>
                    <a:pt x="436" y="241"/>
                  </a:lnTo>
                  <a:lnTo>
                    <a:pt x="436" y="240"/>
                  </a:lnTo>
                  <a:lnTo>
                    <a:pt x="436" y="238"/>
                  </a:lnTo>
                  <a:lnTo>
                    <a:pt x="436" y="237"/>
                  </a:lnTo>
                  <a:lnTo>
                    <a:pt x="436" y="236"/>
                  </a:lnTo>
                  <a:lnTo>
                    <a:pt x="436" y="235"/>
                  </a:lnTo>
                  <a:lnTo>
                    <a:pt x="437" y="234"/>
                  </a:lnTo>
                  <a:lnTo>
                    <a:pt x="437" y="233"/>
                  </a:lnTo>
                  <a:lnTo>
                    <a:pt x="437" y="232"/>
                  </a:lnTo>
                  <a:lnTo>
                    <a:pt x="437" y="231"/>
                  </a:lnTo>
                  <a:lnTo>
                    <a:pt x="437" y="230"/>
                  </a:lnTo>
                  <a:lnTo>
                    <a:pt x="437" y="228"/>
                  </a:lnTo>
                  <a:lnTo>
                    <a:pt x="437" y="227"/>
                  </a:lnTo>
                  <a:lnTo>
                    <a:pt x="438" y="226"/>
                  </a:lnTo>
                  <a:lnTo>
                    <a:pt x="439" y="225"/>
                  </a:lnTo>
                  <a:lnTo>
                    <a:pt x="439" y="224"/>
                  </a:lnTo>
                  <a:lnTo>
                    <a:pt x="439" y="223"/>
                  </a:lnTo>
                  <a:lnTo>
                    <a:pt x="440" y="223"/>
                  </a:lnTo>
                  <a:lnTo>
                    <a:pt x="440" y="224"/>
                  </a:lnTo>
                  <a:lnTo>
                    <a:pt x="439" y="225"/>
                  </a:lnTo>
                  <a:lnTo>
                    <a:pt x="439" y="226"/>
                  </a:lnTo>
                  <a:lnTo>
                    <a:pt x="439" y="227"/>
                  </a:lnTo>
                  <a:lnTo>
                    <a:pt x="438" y="228"/>
                  </a:lnTo>
                  <a:lnTo>
                    <a:pt x="438" y="231"/>
                  </a:lnTo>
                  <a:lnTo>
                    <a:pt x="438" y="232"/>
                  </a:lnTo>
                  <a:lnTo>
                    <a:pt x="438" y="233"/>
                  </a:lnTo>
                  <a:lnTo>
                    <a:pt x="437" y="235"/>
                  </a:lnTo>
                  <a:lnTo>
                    <a:pt x="437" y="236"/>
                  </a:lnTo>
                  <a:lnTo>
                    <a:pt x="437" y="238"/>
                  </a:lnTo>
                  <a:lnTo>
                    <a:pt x="437" y="239"/>
                  </a:lnTo>
                  <a:lnTo>
                    <a:pt x="437" y="240"/>
                  </a:lnTo>
                  <a:lnTo>
                    <a:pt x="438" y="242"/>
                  </a:lnTo>
                  <a:lnTo>
                    <a:pt x="438" y="244"/>
                  </a:lnTo>
                  <a:lnTo>
                    <a:pt x="438" y="245"/>
                  </a:lnTo>
                  <a:lnTo>
                    <a:pt x="438" y="246"/>
                  </a:lnTo>
                  <a:lnTo>
                    <a:pt x="438" y="247"/>
                  </a:lnTo>
                  <a:lnTo>
                    <a:pt x="438" y="248"/>
                  </a:lnTo>
                  <a:lnTo>
                    <a:pt x="439" y="249"/>
                  </a:lnTo>
                  <a:lnTo>
                    <a:pt x="439" y="251"/>
                  </a:lnTo>
                  <a:lnTo>
                    <a:pt x="439" y="252"/>
                  </a:lnTo>
                  <a:lnTo>
                    <a:pt x="439" y="258"/>
                  </a:lnTo>
                  <a:lnTo>
                    <a:pt x="439" y="259"/>
                  </a:lnTo>
                  <a:lnTo>
                    <a:pt x="439" y="260"/>
                  </a:lnTo>
                  <a:lnTo>
                    <a:pt x="439" y="262"/>
                  </a:lnTo>
                  <a:lnTo>
                    <a:pt x="439" y="264"/>
                  </a:lnTo>
                  <a:lnTo>
                    <a:pt x="439" y="265"/>
                  </a:lnTo>
                  <a:lnTo>
                    <a:pt x="439" y="268"/>
                  </a:lnTo>
                  <a:lnTo>
                    <a:pt x="439" y="269"/>
                  </a:lnTo>
                  <a:lnTo>
                    <a:pt x="438" y="269"/>
                  </a:lnTo>
                  <a:lnTo>
                    <a:pt x="438" y="270"/>
                  </a:lnTo>
                  <a:lnTo>
                    <a:pt x="438" y="271"/>
                  </a:lnTo>
                  <a:lnTo>
                    <a:pt x="438" y="273"/>
                  </a:lnTo>
                  <a:lnTo>
                    <a:pt x="438" y="275"/>
                  </a:lnTo>
                  <a:lnTo>
                    <a:pt x="438" y="277"/>
                  </a:lnTo>
                  <a:lnTo>
                    <a:pt x="438" y="278"/>
                  </a:lnTo>
                  <a:lnTo>
                    <a:pt x="437" y="278"/>
                  </a:lnTo>
                  <a:lnTo>
                    <a:pt x="437" y="280"/>
                  </a:lnTo>
                  <a:lnTo>
                    <a:pt x="437" y="281"/>
                  </a:lnTo>
                  <a:lnTo>
                    <a:pt x="437" y="283"/>
                  </a:lnTo>
                  <a:lnTo>
                    <a:pt x="436" y="284"/>
                  </a:lnTo>
                  <a:lnTo>
                    <a:pt x="436" y="285"/>
                  </a:lnTo>
                  <a:lnTo>
                    <a:pt x="436" y="286"/>
                  </a:lnTo>
                  <a:lnTo>
                    <a:pt x="434" y="286"/>
                  </a:lnTo>
                  <a:lnTo>
                    <a:pt x="434" y="287"/>
                  </a:lnTo>
                  <a:lnTo>
                    <a:pt x="434" y="288"/>
                  </a:lnTo>
                  <a:lnTo>
                    <a:pt x="434" y="289"/>
                  </a:lnTo>
                  <a:lnTo>
                    <a:pt x="433" y="290"/>
                  </a:lnTo>
                  <a:lnTo>
                    <a:pt x="433" y="291"/>
                  </a:lnTo>
                  <a:lnTo>
                    <a:pt x="433" y="292"/>
                  </a:lnTo>
                  <a:lnTo>
                    <a:pt x="433" y="293"/>
                  </a:lnTo>
                  <a:lnTo>
                    <a:pt x="432" y="293"/>
                  </a:lnTo>
                  <a:lnTo>
                    <a:pt x="432" y="294"/>
                  </a:lnTo>
                  <a:lnTo>
                    <a:pt x="432" y="295"/>
                  </a:lnTo>
                  <a:lnTo>
                    <a:pt x="431" y="297"/>
                  </a:lnTo>
                  <a:lnTo>
                    <a:pt x="431" y="298"/>
                  </a:lnTo>
                  <a:lnTo>
                    <a:pt x="431" y="299"/>
                  </a:lnTo>
                  <a:lnTo>
                    <a:pt x="431" y="300"/>
                  </a:lnTo>
                  <a:lnTo>
                    <a:pt x="432" y="302"/>
                  </a:lnTo>
                  <a:lnTo>
                    <a:pt x="432" y="303"/>
                  </a:lnTo>
                  <a:lnTo>
                    <a:pt x="432" y="306"/>
                  </a:lnTo>
                  <a:lnTo>
                    <a:pt x="432" y="307"/>
                  </a:lnTo>
                  <a:lnTo>
                    <a:pt x="432" y="308"/>
                  </a:lnTo>
                  <a:lnTo>
                    <a:pt x="433" y="308"/>
                  </a:lnTo>
                  <a:lnTo>
                    <a:pt x="433" y="309"/>
                  </a:lnTo>
                  <a:lnTo>
                    <a:pt x="433" y="310"/>
                  </a:lnTo>
                  <a:lnTo>
                    <a:pt x="433" y="312"/>
                  </a:lnTo>
                  <a:lnTo>
                    <a:pt x="433" y="314"/>
                  </a:lnTo>
                  <a:lnTo>
                    <a:pt x="433" y="315"/>
                  </a:lnTo>
                  <a:lnTo>
                    <a:pt x="433" y="316"/>
                  </a:lnTo>
                  <a:lnTo>
                    <a:pt x="434" y="316"/>
                  </a:lnTo>
                  <a:lnTo>
                    <a:pt x="434" y="320"/>
                  </a:lnTo>
                  <a:lnTo>
                    <a:pt x="433" y="320"/>
                  </a:lnTo>
                  <a:lnTo>
                    <a:pt x="433" y="324"/>
                  </a:lnTo>
                  <a:lnTo>
                    <a:pt x="434" y="324"/>
                  </a:lnTo>
                  <a:lnTo>
                    <a:pt x="434" y="326"/>
                  </a:lnTo>
                  <a:lnTo>
                    <a:pt x="433" y="326"/>
                  </a:lnTo>
                  <a:lnTo>
                    <a:pt x="433" y="327"/>
                  </a:lnTo>
                  <a:lnTo>
                    <a:pt x="433" y="330"/>
                  </a:lnTo>
                  <a:lnTo>
                    <a:pt x="433" y="333"/>
                  </a:lnTo>
                  <a:lnTo>
                    <a:pt x="433" y="334"/>
                  </a:lnTo>
                  <a:lnTo>
                    <a:pt x="433" y="335"/>
                  </a:lnTo>
                  <a:lnTo>
                    <a:pt x="433" y="336"/>
                  </a:lnTo>
                  <a:lnTo>
                    <a:pt x="433" y="337"/>
                  </a:lnTo>
                  <a:lnTo>
                    <a:pt x="433" y="338"/>
                  </a:lnTo>
                  <a:lnTo>
                    <a:pt x="434" y="339"/>
                  </a:lnTo>
                  <a:lnTo>
                    <a:pt x="434" y="340"/>
                  </a:lnTo>
                  <a:lnTo>
                    <a:pt x="434" y="341"/>
                  </a:lnTo>
                  <a:lnTo>
                    <a:pt x="434" y="343"/>
                  </a:lnTo>
                  <a:lnTo>
                    <a:pt x="434" y="344"/>
                  </a:lnTo>
                  <a:lnTo>
                    <a:pt x="434" y="345"/>
                  </a:lnTo>
                  <a:lnTo>
                    <a:pt x="436" y="346"/>
                  </a:lnTo>
                  <a:lnTo>
                    <a:pt x="436" y="347"/>
                  </a:lnTo>
                  <a:lnTo>
                    <a:pt x="436" y="348"/>
                  </a:lnTo>
                  <a:lnTo>
                    <a:pt x="436" y="349"/>
                  </a:lnTo>
                  <a:lnTo>
                    <a:pt x="437" y="349"/>
                  </a:lnTo>
                  <a:lnTo>
                    <a:pt x="437" y="350"/>
                  </a:lnTo>
                  <a:lnTo>
                    <a:pt x="438" y="352"/>
                  </a:lnTo>
                  <a:lnTo>
                    <a:pt x="438" y="353"/>
                  </a:lnTo>
                  <a:lnTo>
                    <a:pt x="439" y="355"/>
                  </a:lnTo>
                  <a:lnTo>
                    <a:pt x="440" y="356"/>
                  </a:lnTo>
                  <a:lnTo>
                    <a:pt x="440" y="357"/>
                  </a:lnTo>
                  <a:lnTo>
                    <a:pt x="440" y="359"/>
                  </a:lnTo>
                  <a:lnTo>
                    <a:pt x="440" y="361"/>
                  </a:lnTo>
                  <a:lnTo>
                    <a:pt x="441" y="362"/>
                  </a:lnTo>
                  <a:lnTo>
                    <a:pt x="443" y="363"/>
                  </a:lnTo>
                  <a:lnTo>
                    <a:pt x="444" y="364"/>
                  </a:lnTo>
                  <a:lnTo>
                    <a:pt x="445" y="365"/>
                  </a:lnTo>
                  <a:lnTo>
                    <a:pt x="446" y="365"/>
                  </a:lnTo>
                  <a:lnTo>
                    <a:pt x="447" y="364"/>
                  </a:lnTo>
                  <a:lnTo>
                    <a:pt x="447" y="363"/>
                  </a:lnTo>
                  <a:lnTo>
                    <a:pt x="448" y="363"/>
                  </a:lnTo>
                  <a:lnTo>
                    <a:pt x="448" y="362"/>
                  </a:lnTo>
                  <a:lnTo>
                    <a:pt x="447" y="362"/>
                  </a:lnTo>
                  <a:lnTo>
                    <a:pt x="446" y="362"/>
                  </a:lnTo>
                  <a:lnTo>
                    <a:pt x="446" y="361"/>
                  </a:lnTo>
                  <a:lnTo>
                    <a:pt x="444" y="361"/>
                  </a:lnTo>
                  <a:lnTo>
                    <a:pt x="444" y="360"/>
                  </a:lnTo>
                  <a:lnTo>
                    <a:pt x="445" y="361"/>
                  </a:lnTo>
                  <a:lnTo>
                    <a:pt x="446" y="361"/>
                  </a:lnTo>
                  <a:lnTo>
                    <a:pt x="447" y="361"/>
                  </a:lnTo>
                  <a:lnTo>
                    <a:pt x="448" y="362"/>
                  </a:lnTo>
                  <a:lnTo>
                    <a:pt x="449" y="362"/>
                  </a:lnTo>
                  <a:lnTo>
                    <a:pt x="450" y="362"/>
                  </a:lnTo>
                  <a:lnTo>
                    <a:pt x="450" y="363"/>
                  </a:lnTo>
                  <a:lnTo>
                    <a:pt x="449" y="364"/>
                  </a:lnTo>
                  <a:lnTo>
                    <a:pt x="449" y="366"/>
                  </a:lnTo>
                  <a:lnTo>
                    <a:pt x="449" y="367"/>
                  </a:lnTo>
                  <a:lnTo>
                    <a:pt x="449" y="368"/>
                  </a:lnTo>
                  <a:lnTo>
                    <a:pt x="448" y="369"/>
                  </a:lnTo>
                  <a:lnTo>
                    <a:pt x="448" y="371"/>
                  </a:lnTo>
                  <a:lnTo>
                    <a:pt x="447" y="372"/>
                  </a:lnTo>
                  <a:lnTo>
                    <a:pt x="447" y="373"/>
                  </a:lnTo>
                  <a:lnTo>
                    <a:pt x="445" y="375"/>
                  </a:lnTo>
                  <a:lnTo>
                    <a:pt x="445" y="376"/>
                  </a:lnTo>
                  <a:lnTo>
                    <a:pt x="444" y="377"/>
                  </a:lnTo>
                  <a:lnTo>
                    <a:pt x="444" y="378"/>
                  </a:lnTo>
                  <a:lnTo>
                    <a:pt x="443" y="378"/>
                  </a:lnTo>
                  <a:lnTo>
                    <a:pt x="443" y="380"/>
                  </a:lnTo>
                  <a:lnTo>
                    <a:pt x="442" y="382"/>
                  </a:lnTo>
                  <a:lnTo>
                    <a:pt x="441" y="383"/>
                  </a:lnTo>
                  <a:lnTo>
                    <a:pt x="440" y="384"/>
                  </a:lnTo>
                  <a:lnTo>
                    <a:pt x="439" y="385"/>
                  </a:lnTo>
                  <a:lnTo>
                    <a:pt x="438" y="386"/>
                  </a:lnTo>
                  <a:lnTo>
                    <a:pt x="438" y="387"/>
                  </a:lnTo>
                  <a:lnTo>
                    <a:pt x="438" y="388"/>
                  </a:lnTo>
                  <a:lnTo>
                    <a:pt x="437" y="389"/>
                  </a:lnTo>
                  <a:lnTo>
                    <a:pt x="436" y="390"/>
                  </a:lnTo>
                  <a:lnTo>
                    <a:pt x="434" y="391"/>
                  </a:lnTo>
                  <a:lnTo>
                    <a:pt x="434" y="392"/>
                  </a:lnTo>
                  <a:lnTo>
                    <a:pt x="434" y="393"/>
                  </a:lnTo>
                  <a:lnTo>
                    <a:pt x="433" y="394"/>
                  </a:lnTo>
                  <a:lnTo>
                    <a:pt x="432" y="395"/>
                  </a:lnTo>
                  <a:lnTo>
                    <a:pt x="432" y="396"/>
                  </a:lnTo>
                  <a:lnTo>
                    <a:pt x="431" y="397"/>
                  </a:lnTo>
                  <a:lnTo>
                    <a:pt x="431" y="398"/>
                  </a:lnTo>
                  <a:lnTo>
                    <a:pt x="430" y="400"/>
                  </a:lnTo>
                  <a:lnTo>
                    <a:pt x="430" y="401"/>
                  </a:lnTo>
                  <a:lnTo>
                    <a:pt x="430" y="402"/>
                  </a:lnTo>
                  <a:lnTo>
                    <a:pt x="430" y="403"/>
                  </a:lnTo>
                  <a:lnTo>
                    <a:pt x="429" y="405"/>
                  </a:lnTo>
                  <a:lnTo>
                    <a:pt x="428" y="408"/>
                  </a:lnTo>
                  <a:lnTo>
                    <a:pt x="428" y="409"/>
                  </a:lnTo>
                  <a:lnTo>
                    <a:pt x="428" y="410"/>
                  </a:lnTo>
                  <a:lnTo>
                    <a:pt x="428" y="411"/>
                  </a:lnTo>
                  <a:lnTo>
                    <a:pt x="428" y="412"/>
                  </a:lnTo>
                  <a:lnTo>
                    <a:pt x="428" y="413"/>
                  </a:lnTo>
                  <a:lnTo>
                    <a:pt x="428" y="414"/>
                  </a:lnTo>
                  <a:lnTo>
                    <a:pt x="428" y="416"/>
                  </a:lnTo>
                  <a:lnTo>
                    <a:pt x="428" y="417"/>
                  </a:lnTo>
                  <a:lnTo>
                    <a:pt x="428" y="418"/>
                  </a:lnTo>
                  <a:lnTo>
                    <a:pt x="428" y="419"/>
                  </a:lnTo>
                  <a:lnTo>
                    <a:pt x="429" y="419"/>
                  </a:lnTo>
                  <a:lnTo>
                    <a:pt x="429" y="420"/>
                  </a:lnTo>
                  <a:lnTo>
                    <a:pt x="429" y="422"/>
                  </a:lnTo>
                  <a:lnTo>
                    <a:pt x="429" y="423"/>
                  </a:lnTo>
                  <a:lnTo>
                    <a:pt x="430" y="423"/>
                  </a:lnTo>
                  <a:lnTo>
                    <a:pt x="430" y="424"/>
                  </a:lnTo>
                  <a:lnTo>
                    <a:pt x="429" y="424"/>
                  </a:lnTo>
                  <a:lnTo>
                    <a:pt x="429" y="425"/>
                  </a:lnTo>
                  <a:lnTo>
                    <a:pt x="429" y="426"/>
                  </a:lnTo>
                  <a:lnTo>
                    <a:pt x="429" y="428"/>
                  </a:lnTo>
                  <a:lnTo>
                    <a:pt x="429" y="430"/>
                  </a:lnTo>
                  <a:lnTo>
                    <a:pt x="429" y="432"/>
                  </a:lnTo>
                  <a:lnTo>
                    <a:pt x="429" y="434"/>
                  </a:lnTo>
                  <a:lnTo>
                    <a:pt x="429" y="435"/>
                  </a:lnTo>
                  <a:lnTo>
                    <a:pt x="429" y="436"/>
                  </a:lnTo>
                  <a:lnTo>
                    <a:pt x="429" y="437"/>
                  </a:lnTo>
                  <a:lnTo>
                    <a:pt x="428" y="437"/>
                  </a:lnTo>
                  <a:lnTo>
                    <a:pt x="428" y="438"/>
                  </a:lnTo>
                  <a:lnTo>
                    <a:pt x="427" y="439"/>
                  </a:lnTo>
                  <a:lnTo>
                    <a:pt x="427" y="440"/>
                  </a:lnTo>
                  <a:lnTo>
                    <a:pt x="427" y="441"/>
                  </a:lnTo>
                  <a:lnTo>
                    <a:pt x="426" y="441"/>
                  </a:lnTo>
                  <a:lnTo>
                    <a:pt x="426" y="442"/>
                  </a:lnTo>
                  <a:lnTo>
                    <a:pt x="425" y="443"/>
                  </a:lnTo>
                  <a:lnTo>
                    <a:pt x="425" y="445"/>
                  </a:lnTo>
                  <a:lnTo>
                    <a:pt x="424" y="446"/>
                  </a:lnTo>
                  <a:lnTo>
                    <a:pt x="424" y="447"/>
                  </a:lnTo>
                  <a:lnTo>
                    <a:pt x="424" y="448"/>
                  </a:lnTo>
                  <a:lnTo>
                    <a:pt x="423" y="450"/>
                  </a:lnTo>
                  <a:lnTo>
                    <a:pt x="423" y="451"/>
                  </a:lnTo>
                  <a:lnTo>
                    <a:pt x="422" y="452"/>
                  </a:lnTo>
                  <a:lnTo>
                    <a:pt x="422" y="453"/>
                  </a:lnTo>
                  <a:lnTo>
                    <a:pt x="422" y="455"/>
                  </a:lnTo>
                  <a:lnTo>
                    <a:pt x="422" y="456"/>
                  </a:lnTo>
                  <a:lnTo>
                    <a:pt x="422" y="457"/>
                  </a:lnTo>
                  <a:lnTo>
                    <a:pt x="421" y="458"/>
                  </a:lnTo>
                  <a:lnTo>
                    <a:pt x="421" y="459"/>
                  </a:lnTo>
                  <a:lnTo>
                    <a:pt x="421" y="460"/>
                  </a:lnTo>
                  <a:lnTo>
                    <a:pt x="419" y="463"/>
                  </a:lnTo>
                  <a:lnTo>
                    <a:pt x="419" y="464"/>
                  </a:lnTo>
                  <a:lnTo>
                    <a:pt x="418" y="466"/>
                  </a:lnTo>
                  <a:lnTo>
                    <a:pt x="418" y="467"/>
                  </a:lnTo>
                  <a:lnTo>
                    <a:pt x="417" y="468"/>
                  </a:lnTo>
                  <a:lnTo>
                    <a:pt x="417" y="469"/>
                  </a:lnTo>
                  <a:lnTo>
                    <a:pt x="417" y="470"/>
                  </a:lnTo>
                  <a:lnTo>
                    <a:pt x="418" y="471"/>
                  </a:lnTo>
                  <a:lnTo>
                    <a:pt x="418" y="472"/>
                  </a:lnTo>
                  <a:lnTo>
                    <a:pt x="417" y="472"/>
                  </a:lnTo>
                  <a:lnTo>
                    <a:pt x="417" y="473"/>
                  </a:lnTo>
                  <a:lnTo>
                    <a:pt x="417" y="474"/>
                  </a:lnTo>
                  <a:lnTo>
                    <a:pt x="417" y="475"/>
                  </a:lnTo>
                  <a:lnTo>
                    <a:pt x="417" y="476"/>
                  </a:lnTo>
                  <a:lnTo>
                    <a:pt x="417" y="477"/>
                  </a:lnTo>
                  <a:lnTo>
                    <a:pt x="417" y="478"/>
                  </a:lnTo>
                  <a:lnTo>
                    <a:pt x="417" y="484"/>
                  </a:lnTo>
                  <a:lnTo>
                    <a:pt x="417" y="485"/>
                  </a:lnTo>
                  <a:lnTo>
                    <a:pt x="417" y="489"/>
                  </a:lnTo>
                  <a:lnTo>
                    <a:pt x="417" y="490"/>
                  </a:lnTo>
                  <a:lnTo>
                    <a:pt x="417" y="491"/>
                  </a:lnTo>
                  <a:lnTo>
                    <a:pt x="417" y="493"/>
                  </a:lnTo>
                  <a:lnTo>
                    <a:pt x="417" y="497"/>
                  </a:lnTo>
                  <a:lnTo>
                    <a:pt x="417" y="498"/>
                  </a:lnTo>
                  <a:lnTo>
                    <a:pt x="417" y="499"/>
                  </a:lnTo>
                  <a:lnTo>
                    <a:pt x="417" y="500"/>
                  </a:lnTo>
                  <a:lnTo>
                    <a:pt x="417" y="501"/>
                  </a:lnTo>
                  <a:lnTo>
                    <a:pt x="417" y="502"/>
                  </a:lnTo>
                  <a:lnTo>
                    <a:pt x="417" y="503"/>
                  </a:lnTo>
                  <a:lnTo>
                    <a:pt x="416" y="503"/>
                  </a:lnTo>
                  <a:lnTo>
                    <a:pt x="416" y="505"/>
                  </a:lnTo>
                  <a:lnTo>
                    <a:pt x="416" y="506"/>
                  </a:lnTo>
                  <a:lnTo>
                    <a:pt x="416" y="507"/>
                  </a:lnTo>
                  <a:lnTo>
                    <a:pt x="416" y="508"/>
                  </a:lnTo>
                  <a:lnTo>
                    <a:pt x="415" y="508"/>
                  </a:lnTo>
                  <a:lnTo>
                    <a:pt x="415" y="509"/>
                  </a:lnTo>
                  <a:lnTo>
                    <a:pt x="415" y="510"/>
                  </a:lnTo>
                  <a:lnTo>
                    <a:pt x="414" y="512"/>
                  </a:lnTo>
                  <a:lnTo>
                    <a:pt x="413" y="513"/>
                  </a:lnTo>
                  <a:lnTo>
                    <a:pt x="413" y="512"/>
                  </a:lnTo>
                  <a:lnTo>
                    <a:pt x="413" y="511"/>
                  </a:lnTo>
                  <a:lnTo>
                    <a:pt x="412" y="511"/>
                  </a:lnTo>
                  <a:lnTo>
                    <a:pt x="413" y="511"/>
                  </a:lnTo>
                  <a:lnTo>
                    <a:pt x="412" y="509"/>
                  </a:lnTo>
                  <a:lnTo>
                    <a:pt x="412" y="508"/>
                  </a:lnTo>
                  <a:lnTo>
                    <a:pt x="412" y="507"/>
                  </a:lnTo>
                  <a:lnTo>
                    <a:pt x="413" y="506"/>
                  </a:lnTo>
                  <a:lnTo>
                    <a:pt x="413" y="505"/>
                  </a:lnTo>
                  <a:lnTo>
                    <a:pt x="412" y="505"/>
                  </a:lnTo>
                  <a:lnTo>
                    <a:pt x="412" y="503"/>
                  </a:lnTo>
                  <a:lnTo>
                    <a:pt x="413" y="503"/>
                  </a:lnTo>
                  <a:lnTo>
                    <a:pt x="413" y="502"/>
                  </a:lnTo>
                  <a:lnTo>
                    <a:pt x="412" y="502"/>
                  </a:lnTo>
                  <a:lnTo>
                    <a:pt x="412" y="501"/>
                  </a:lnTo>
                  <a:lnTo>
                    <a:pt x="412" y="500"/>
                  </a:lnTo>
                  <a:lnTo>
                    <a:pt x="412" y="499"/>
                  </a:lnTo>
                  <a:lnTo>
                    <a:pt x="412" y="498"/>
                  </a:lnTo>
                  <a:lnTo>
                    <a:pt x="411" y="499"/>
                  </a:lnTo>
                  <a:lnTo>
                    <a:pt x="412" y="499"/>
                  </a:lnTo>
                  <a:lnTo>
                    <a:pt x="411" y="500"/>
                  </a:lnTo>
                  <a:lnTo>
                    <a:pt x="409" y="500"/>
                  </a:lnTo>
                  <a:lnTo>
                    <a:pt x="408" y="499"/>
                  </a:lnTo>
                  <a:lnTo>
                    <a:pt x="407" y="499"/>
                  </a:lnTo>
                  <a:lnTo>
                    <a:pt x="407" y="498"/>
                  </a:lnTo>
                  <a:lnTo>
                    <a:pt x="406" y="498"/>
                  </a:lnTo>
                  <a:lnTo>
                    <a:pt x="406" y="499"/>
                  </a:lnTo>
                  <a:lnTo>
                    <a:pt x="407" y="499"/>
                  </a:lnTo>
                  <a:lnTo>
                    <a:pt x="406" y="499"/>
                  </a:lnTo>
                  <a:lnTo>
                    <a:pt x="405" y="499"/>
                  </a:lnTo>
                  <a:lnTo>
                    <a:pt x="405" y="500"/>
                  </a:lnTo>
                  <a:lnTo>
                    <a:pt x="403" y="499"/>
                  </a:lnTo>
                  <a:lnTo>
                    <a:pt x="403" y="500"/>
                  </a:lnTo>
                  <a:lnTo>
                    <a:pt x="403" y="501"/>
                  </a:lnTo>
                  <a:lnTo>
                    <a:pt x="403" y="502"/>
                  </a:lnTo>
                  <a:lnTo>
                    <a:pt x="402" y="502"/>
                  </a:lnTo>
                  <a:lnTo>
                    <a:pt x="401" y="502"/>
                  </a:lnTo>
                  <a:lnTo>
                    <a:pt x="401" y="503"/>
                  </a:lnTo>
                  <a:lnTo>
                    <a:pt x="401" y="505"/>
                  </a:lnTo>
                  <a:lnTo>
                    <a:pt x="402" y="506"/>
                  </a:lnTo>
                  <a:lnTo>
                    <a:pt x="401" y="507"/>
                  </a:lnTo>
                  <a:lnTo>
                    <a:pt x="400" y="508"/>
                  </a:lnTo>
                  <a:lnTo>
                    <a:pt x="399" y="508"/>
                  </a:lnTo>
                  <a:lnTo>
                    <a:pt x="399" y="507"/>
                  </a:lnTo>
                  <a:lnTo>
                    <a:pt x="399" y="508"/>
                  </a:lnTo>
                  <a:lnTo>
                    <a:pt x="400" y="508"/>
                  </a:lnTo>
                  <a:lnTo>
                    <a:pt x="401" y="508"/>
                  </a:lnTo>
                  <a:lnTo>
                    <a:pt x="401" y="507"/>
                  </a:lnTo>
                  <a:lnTo>
                    <a:pt x="402" y="506"/>
                  </a:lnTo>
                  <a:lnTo>
                    <a:pt x="403" y="506"/>
                  </a:lnTo>
                  <a:lnTo>
                    <a:pt x="403" y="505"/>
                  </a:lnTo>
                  <a:lnTo>
                    <a:pt x="402" y="505"/>
                  </a:lnTo>
                  <a:lnTo>
                    <a:pt x="402" y="503"/>
                  </a:lnTo>
                  <a:lnTo>
                    <a:pt x="403" y="503"/>
                  </a:lnTo>
                  <a:lnTo>
                    <a:pt x="404" y="503"/>
                  </a:lnTo>
                  <a:lnTo>
                    <a:pt x="405" y="502"/>
                  </a:lnTo>
                  <a:lnTo>
                    <a:pt x="407" y="502"/>
                  </a:lnTo>
                  <a:lnTo>
                    <a:pt x="408" y="503"/>
                  </a:lnTo>
                  <a:lnTo>
                    <a:pt x="408" y="505"/>
                  </a:lnTo>
                  <a:lnTo>
                    <a:pt x="408" y="506"/>
                  </a:lnTo>
                  <a:lnTo>
                    <a:pt x="408" y="507"/>
                  </a:lnTo>
                  <a:lnTo>
                    <a:pt x="407" y="507"/>
                  </a:lnTo>
                  <a:lnTo>
                    <a:pt x="407" y="508"/>
                  </a:lnTo>
                  <a:lnTo>
                    <a:pt x="407" y="509"/>
                  </a:lnTo>
                  <a:lnTo>
                    <a:pt x="407" y="510"/>
                  </a:lnTo>
                  <a:lnTo>
                    <a:pt x="406" y="511"/>
                  </a:lnTo>
                  <a:lnTo>
                    <a:pt x="407" y="511"/>
                  </a:lnTo>
                  <a:lnTo>
                    <a:pt x="407" y="512"/>
                  </a:lnTo>
                  <a:lnTo>
                    <a:pt x="406" y="512"/>
                  </a:lnTo>
                  <a:lnTo>
                    <a:pt x="406" y="513"/>
                  </a:lnTo>
                  <a:lnTo>
                    <a:pt x="405" y="515"/>
                  </a:lnTo>
                  <a:lnTo>
                    <a:pt x="406" y="515"/>
                  </a:lnTo>
                  <a:lnTo>
                    <a:pt x="406" y="516"/>
                  </a:lnTo>
                  <a:lnTo>
                    <a:pt x="406" y="517"/>
                  </a:lnTo>
                  <a:lnTo>
                    <a:pt x="406" y="518"/>
                  </a:lnTo>
                  <a:lnTo>
                    <a:pt x="406" y="520"/>
                  </a:lnTo>
                  <a:lnTo>
                    <a:pt x="405" y="521"/>
                  </a:lnTo>
                  <a:lnTo>
                    <a:pt x="405" y="522"/>
                  </a:lnTo>
                  <a:lnTo>
                    <a:pt x="405" y="523"/>
                  </a:lnTo>
                  <a:lnTo>
                    <a:pt x="404" y="523"/>
                  </a:lnTo>
                  <a:lnTo>
                    <a:pt x="404" y="525"/>
                  </a:lnTo>
                  <a:lnTo>
                    <a:pt x="403" y="525"/>
                  </a:lnTo>
                  <a:lnTo>
                    <a:pt x="403" y="526"/>
                  </a:lnTo>
                  <a:lnTo>
                    <a:pt x="403" y="527"/>
                  </a:lnTo>
                  <a:lnTo>
                    <a:pt x="404" y="528"/>
                  </a:lnTo>
                  <a:lnTo>
                    <a:pt x="404" y="530"/>
                  </a:lnTo>
                  <a:lnTo>
                    <a:pt x="403" y="531"/>
                  </a:lnTo>
                  <a:lnTo>
                    <a:pt x="403" y="532"/>
                  </a:lnTo>
                  <a:lnTo>
                    <a:pt x="403" y="533"/>
                  </a:lnTo>
                  <a:lnTo>
                    <a:pt x="403" y="534"/>
                  </a:lnTo>
                  <a:lnTo>
                    <a:pt x="404" y="535"/>
                  </a:lnTo>
                  <a:lnTo>
                    <a:pt x="404" y="536"/>
                  </a:lnTo>
                  <a:lnTo>
                    <a:pt x="403" y="536"/>
                  </a:lnTo>
                  <a:lnTo>
                    <a:pt x="402" y="537"/>
                  </a:lnTo>
                  <a:lnTo>
                    <a:pt x="401" y="538"/>
                  </a:lnTo>
                  <a:lnTo>
                    <a:pt x="401" y="539"/>
                  </a:lnTo>
                  <a:lnTo>
                    <a:pt x="401" y="541"/>
                  </a:lnTo>
                  <a:lnTo>
                    <a:pt x="402" y="542"/>
                  </a:lnTo>
                  <a:lnTo>
                    <a:pt x="402" y="543"/>
                  </a:lnTo>
                  <a:lnTo>
                    <a:pt x="402" y="544"/>
                  </a:lnTo>
                  <a:lnTo>
                    <a:pt x="402" y="545"/>
                  </a:lnTo>
                  <a:lnTo>
                    <a:pt x="402" y="546"/>
                  </a:lnTo>
                  <a:lnTo>
                    <a:pt x="400" y="547"/>
                  </a:lnTo>
                  <a:lnTo>
                    <a:pt x="401" y="547"/>
                  </a:lnTo>
                  <a:lnTo>
                    <a:pt x="401" y="548"/>
                  </a:lnTo>
                  <a:lnTo>
                    <a:pt x="401" y="549"/>
                  </a:lnTo>
                  <a:lnTo>
                    <a:pt x="400" y="550"/>
                  </a:lnTo>
                  <a:lnTo>
                    <a:pt x="399" y="551"/>
                  </a:lnTo>
                  <a:lnTo>
                    <a:pt x="398" y="552"/>
                  </a:lnTo>
                  <a:lnTo>
                    <a:pt x="399" y="552"/>
                  </a:lnTo>
                  <a:lnTo>
                    <a:pt x="399" y="553"/>
                  </a:lnTo>
                  <a:lnTo>
                    <a:pt x="399" y="555"/>
                  </a:lnTo>
                  <a:lnTo>
                    <a:pt x="401" y="556"/>
                  </a:lnTo>
                  <a:lnTo>
                    <a:pt x="401" y="557"/>
                  </a:lnTo>
                  <a:lnTo>
                    <a:pt x="400" y="557"/>
                  </a:lnTo>
                  <a:lnTo>
                    <a:pt x="400" y="559"/>
                  </a:lnTo>
                  <a:lnTo>
                    <a:pt x="400" y="560"/>
                  </a:lnTo>
                  <a:lnTo>
                    <a:pt x="401" y="560"/>
                  </a:lnTo>
                  <a:lnTo>
                    <a:pt x="402" y="559"/>
                  </a:lnTo>
                  <a:lnTo>
                    <a:pt x="402" y="558"/>
                  </a:lnTo>
                  <a:lnTo>
                    <a:pt x="403" y="558"/>
                  </a:lnTo>
                  <a:lnTo>
                    <a:pt x="404" y="558"/>
                  </a:lnTo>
                  <a:lnTo>
                    <a:pt x="404" y="557"/>
                  </a:lnTo>
                  <a:lnTo>
                    <a:pt x="405" y="557"/>
                  </a:lnTo>
                  <a:lnTo>
                    <a:pt x="405" y="556"/>
                  </a:lnTo>
                  <a:lnTo>
                    <a:pt x="404" y="557"/>
                  </a:lnTo>
                  <a:lnTo>
                    <a:pt x="404" y="556"/>
                  </a:lnTo>
                  <a:lnTo>
                    <a:pt x="404" y="555"/>
                  </a:lnTo>
                  <a:lnTo>
                    <a:pt x="403" y="555"/>
                  </a:lnTo>
                  <a:lnTo>
                    <a:pt x="403" y="553"/>
                  </a:lnTo>
                  <a:lnTo>
                    <a:pt x="404" y="553"/>
                  </a:lnTo>
                  <a:lnTo>
                    <a:pt x="404" y="552"/>
                  </a:lnTo>
                  <a:lnTo>
                    <a:pt x="405" y="551"/>
                  </a:lnTo>
                  <a:lnTo>
                    <a:pt x="406" y="551"/>
                  </a:lnTo>
                  <a:lnTo>
                    <a:pt x="407" y="550"/>
                  </a:lnTo>
                  <a:lnTo>
                    <a:pt x="408" y="550"/>
                  </a:lnTo>
                  <a:lnTo>
                    <a:pt x="407" y="549"/>
                  </a:lnTo>
                  <a:lnTo>
                    <a:pt x="407" y="548"/>
                  </a:lnTo>
                  <a:lnTo>
                    <a:pt x="408" y="548"/>
                  </a:lnTo>
                  <a:lnTo>
                    <a:pt x="411" y="546"/>
                  </a:lnTo>
                  <a:lnTo>
                    <a:pt x="411" y="545"/>
                  </a:lnTo>
                  <a:lnTo>
                    <a:pt x="412" y="544"/>
                  </a:lnTo>
                  <a:lnTo>
                    <a:pt x="412" y="542"/>
                  </a:lnTo>
                  <a:lnTo>
                    <a:pt x="411" y="541"/>
                  </a:lnTo>
                  <a:lnTo>
                    <a:pt x="409" y="540"/>
                  </a:lnTo>
                  <a:lnTo>
                    <a:pt x="408" y="539"/>
                  </a:lnTo>
                  <a:lnTo>
                    <a:pt x="408" y="538"/>
                  </a:lnTo>
                  <a:lnTo>
                    <a:pt x="409" y="538"/>
                  </a:lnTo>
                  <a:lnTo>
                    <a:pt x="409" y="537"/>
                  </a:lnTo>
                  <a:lnTo>
                    <a:pt x="408" y="537"/>
                  </a:lnTo>
                  <a:lnTo>
                    <a:pt x="408" y="536"/>
                  </a:lnTo>
                  <a:lnTo>
                    <a:pt x="408" y="535"/>
                  </a:lnTo>
                  <a:lnTo>
                    <a:pt x="409" y="535"/>
                  </a:lnTo>
                  <a:lnTo>
                    <a:pt x="411" y="535"/>
                  </a:lnTo>
                  <a:lnTo>
                    <a:pt x="412" y="535"/>
                  </a:lnTo>
                  <a:lnTo>
                    <a:pt x="412" y="534"/>
                  </a:lnTo>
                  <a:lnTo>
                    <a:pt x="411" y="534"/>
                  </a:lnTo>
                  <a:lnTo>
                    <a:pt x="409" y="533"/>
                  </a:lnTo>
                  <a:lnTo>
                    <a:pt x="409" y="532"/>
                  </a:lnTo>
                  <a:lnTo>
                    <a:pt x="409" y="531"/>
                  </a:lnTo>
                  <a:lnTo>
                    <a:pt x="411" y="531"/>
                  </a:lnTo>
                  <a:lnTo>
                    <a:pt x="411" y="530"/>
                  </a:lnTo>
                  <a:lnTo>
                    <a:pt x="413" y="530"/>
                  </a:lnTo>
                  <a:lnTo>
                    <a:pt x="413" y="531"/>
                  </a:lnTo>
                  <a:lnTo>
                    <a:pt x="414" y="532"/>
                  </a:lnTo>
                  <a:lnTo>
                    <a:pt x="415" y="532"/>
                  </a:lnTo>
                  <a:lnTo>
                    <a:pt x="415" y="533"/>
                  </a:lnTo>
                  <a:lnTo>
                    <a:pt x="416" y="534"/>
                  </a:lnTo>
                  <a:lnTo>
                    <a:pt x="417" y="534"/>
                  </a:lnTo>
                  <a:lnTo>
                    <a:pt x="418" y="535"/>
                  </a:lnTo>
                  <a:lnTo>
                    <a:pt x="419" y="535"/>
                  </a:lnTo>
                  <a:lnTo>
                    <a:pt x="420" y="536"/>
                  </a:lnTo>
                  <a:lnTo>
                    <a:pt x="421" y="536"/>
                  </a:lnTo>
                  <a:lnTo>
                    <a:pt x="422" y="536"/>
                  </a:lnTo>
                  <a:lnTo>
                    <a:pt x="422" y="537"/>
                  </a:lnTo>
                  <a:lnTo>
                    <a:pt x="424" y="538"/>
                  </a:lnTo>
                  <a:lnTo>
                    <a:pt x="425" y="538"/>
                  </a:lnTo>
                  <a:lnTo>
                    <a:pt x="426" y="538"/>
                  </a:lnTo>
                  <a:lnTo>
                    <a:pt x="426" y="537"/>
                  </a:lnTo>
                  <a:lnTo>
                    <a:pt x="425" y="537"/>
                  </a:lnTo>
                  <a:lnTo>
                    <a:pt x="425" y="536"/>
                  </a:lnTo>
                  <a:lnTo>
                    <a:pt x="425" y="535"/>
                  </a:lnTo>
                  <a:lnTo>
                    <a:pt x="425" y="534"/>
                  </a:lnTo>
                  <a:lnTo>
                    <a:pt x="426" y="533"/>
                  </a:lnTo>
                  <a:lnTo>
                    <a:pt x="427" y="533"/>
                  </a:lnTo>
                  <a:lnTo>
                    <a:pt x="428" y="532"/>
                  </a:lnTo>
                  <a:lnTo>
                    <a:pt x="429" y="531"/>
                  </a:lnTo>
                  <a:lnTo>
                    <a:pt x="429" y="530"/>
                  </a:lnTo>
                  <a:lnTo>
                    <a:pt x="428" y="528"/>
                  </a:lnTo>
                  <a:lnTo>
                    <a:pt x="428" y="527"/>
                  </a:lnTo>
                  <a:lnTo>
                    <a:pt x="428" y="526"/>
                  </a:lnTo>
                  <a:lnTo>
                    <a:pt x="427" y="525"/>
                  </a:lnTo>
                  <a:lnTo>
                    <a:pt x="427" y="524"/>
                  </a:lnTo>
                  <a:lnTo>
                    <a:pt x="427" y="523"/>
                  </a:lnTo>
                  <a:lnTo>
                    <a:pt x="428" y="523"/>
                  </a:lnTo>
                  <a:lnTo>
                    <a:pt x="429" y="523"/>
                  </a:lnTo>
                  <a:lnTo>
                    <a:pt x="429" y="522"/>
                  </a:lnTo>
                  <a:lnTo>
                    <a:pt x="428" y="521"/>
                  </a:lnTo>
                  <a:lnTo>
                    <a:pt x="428" y="520"/>
                  </a:lnTo>
                  <a:lnTo>
                    <a:pt x="429" y="520"/>
                  </a:lnTo>
                  <a:lnTo>
                    <a:pt x="430" y="520"/>
                  </a:lnTo>
                  <a:lnTo>
                    <a:pt x="432" y="521"/>
                  </a:lnTo>
                  <a:lnTo>
                    <a:pt x="434" y="521"/>
                  </a:lnTo>
                  <a:lnTo>
                    <a:pt x="438" y="521"/>
                  </a:lnTo>
                  <a:lnTo>
                    <a:pt x="439" y="522"/>
                  </a:lnTo>
                  <a:lnTo>
                    <a:pt x="439" y="523"/>
                  </a:lnTo>
                  <a:lnTo>
                    <a:pt x="438" y="524"/>
                  </a:lnTo>
                  <a:lnTo>
                    <a:pt x="438" y="525"/>
                  </a:lnTo>
                  <a:lnTo>
                    <a:pt x="438" y="526"/>
                  </a:lnTo>
                  <a:lnTo>
                    <a:pt x="438" y="527"/>
                  </a:lnTo>
                  <a:lnTo>
                    <a:pt x="438" y="530"/>
                  </a:lnTo>
                  <a:lnTo>
                    <a:pt x="438" y="532"/>
                  </a:lnTo>
                  <a:lnTo>
                    <a:pt x="440" y="533"/>
                  </a:lnTo>
                  <a:lnTo>
                    <a:pt x="441" y="533"/>
                  </a:lnTo>
                  <a:lnTo>
                    <a:pt x="441" y="534"/>
                  </a:lnTo>
                  <a:lnTo>
                    <a:pt x="440" y="534"/>
                  </a:lnTo>
                  <a:lnTo>
                    <a:pt x="440" y="535"/>
                  </a:lnTo>
                  <a:lnTo>
                    <a:pt x="441" y="536"/>
                  </a:lnTo>
                  <a:lnTo>
                    <a:pt x="441" y="537"/>
                  </a:lnTo>
                  <a:lnTo>
                    <a:pt x="440" y="539"/>
                  </a:lnTo>
                  <a:lnTo>
                    <a:pt x="439" y="540"/>
                  </a:lnTo>
                  <a:lnTo>
                    <a:pt x="438" y="541"/>
                  </a:lnTo>
                  <a:lnTo>
                    <a:pt x="437" y="544"/>
                  </a:lnTo>
                  <a:lnTo>
                    <a:pt x="436" y="545"/>
                  </a:lnTo>
                  <a:lnTo>
                    <a:pt x="436" y="546"/>
                  </a:lnTo>
                  <a:lnTo>
                    <a:pt x="436" y="547"/>
                  </a:lnTo>
                  <a:lnTo>
                    <a:pt x="437" y="547"/>
                  </a:lnTo>
                  <a:lnTo>
                    <a:pt x="436" y="548"/>
                  </a:lnTo>
                  <a:lnTo>
                    <a:pt x="434" y="549"/>
                  </a:lnTo>
                  <a:lnTo>
                    <a:pt x="434" y="550"/>
                  </a:lnTo>
                  <a:lnTo>
                    <a:pt x="433" y="552"/>
                  </a:lnTo>
                  <a:lnTo>
                    <a:pt x="433" y="553"/>
                  </a:lnTo>
                  <a:lnTo>
                    <a:pt x="433" y="555"/>
                  </a:lnTo>
                  <a:lnTo>
                    <a:pt x="432" y="555"/>
                  </a:lnTo>
                  <a:lnTo>
                    <a:pt x="432" y="556"/>
                  </a:lnTo>
                  <a:lnTo>
                    <a:pt x="431" y="557"/>
                  </a:lnTo>
                  <a:lnTo>
                    <a:pt x="431" y="558"/>
                  </a:lnTo>
                  <a:lnTo>
                    <a:pt x="431" y="559"/>
                  </a:lnTo>
                  <a:lnTo>
                    <a:pt x="431" y="560"/>
                  </a:lnTo>
                  <a:lnTo>
                    <a:pt x="430" y="560"/>
                  </a:lnTo>
                  <a:lnTo>
                    <a:pt x="431" y="561"/>
                  </a:lnTo>
                  <a:lnTo>
                    <a:pt x="431" y="562"/>
                  </a:lnTo>
                  <a:lnTo>
                    <a:pt x="430" y="562"/>
                  </a:lnTo>
                  <a:lnTo>
                    <a:pt x="430" y="563"/>
                  </a:lnTo>
                  <a:lnTo>
                    <a:pt x="431" y="563"/>
                  </a:lnTo>
                  <a:lnTo>
                    <a:pt x="431" y="564"/>
                  </a:lnTo>
                  <a:lnTo>
                    <a:pt x="430" y="566"/>
                  </a:lnTo>
                  <a:lnTo>
                    <a:pt x="430" y="567"/>
                  </a:lnTo>
                  <a:lnTo>
                    <a:pt x="429" y="568"/>
                  </a:lnTo>
                  <a:lnTo>
                    <a:pt x="429" y="569"/>
                  </a:lnTo>
                  <a:lnTo>
                    <a:pt x="429" y="570"/>
                  </a:lnTo>
                  <a:lnTo>
                    <a:pt x="429" y="571"/>
                  </a:lnTo>
                  <a:lnTo>
                    <a:pt x="430" y="573"/>
                  </a:lnTo>
                  <a:lnTo>
                    <a:pt x="430" y="574"/>
                  </a:lnTo>
                  <a:lnTo>
                    <a:pt x="431" y="574"/>
                  </a:lnTo>
                  <a:lnTo>
                    <a:pt x="431" y="575"/>
                  </a:lnTo>
                  <a:lnTo>
                    <a:pt x="430" y="575"/>
                  </a:lnTo>
                  <a:lnTo>
                    <a:pt x="430" y="576"/>
                  </a:lnTo>
                  <a:lnTo>
                    <a:pt x="430" y="577"/>
                  </a:lnTo>
                  <a:lnTo>
                    <a:pt x="430" y="578"/>
                  </a:lnTo>
                  <a:lnTo>
                    <a:pt x="431" y="580"/>
                  </a:lnTo>
                  <a:lnTo>
                    <a:pt x="431" y="581"/>
                  </a:lnTo>
                  <a:lnTo>
                    <a:pt x="430" y="582"/>
                  </a:lnTo>
                  <a:lnTo>
                    <a:pt x="429" y="583"/>
                  </a:lnTo>
                  <a:lnTo>
                    <a:pt x="429" y="584"/>
                  </a:lnTo>
                  <a:lnTo>
                    <a:pt x="428" y="586"/>
                  </a:lnTo>
                  <a:lnTo>
                    <a:pt x="428" y="587"/>
                  </a:lnTo>
                  <a:lnTo>
                    <a:pt x="427" y="588"/>
                  </a:lnTo>
                  <a:lnTo>
                    <a:pt x="426" y="589"/>
                  </a:lnTo>
                  <a:lnTo>
                    <a:pt x="426" y="590"/>
                  </a:lnTo>
                  <a:lnTo>
                    <a:pt x="425" y="592"/>
                  </a:lnTo>
                  <a:lnTo>
                    <a:pt x="424" y="593"/>
                  </a:lnTo>
                  <a:lnTo>
                    <a:pt x="423" y="593"/>
                  </a:lnTo>
                  <a:lnTo>
                    <a:pt x="423" y="594"/>
                  </a:lnTo>
                  <a:lnTo>
                    <a:pt x="421" y="595"/>
                  </a:lnTo>
                  <a:lnTo>
                    <a:pt x="421" y="596"/>
                  </a:lnTo>
                  <a:lnTo>
                    <a:pt x="420" y="597"/>
                  </a:lnTo>
                  <a:lnTo>
                    <a:pt x="418" y="599"/>
                  </a:lnTo>
                  <a:lnTo>
                    <a:pt x="418" y="600"/>
                  </a:lnTo>
                  <a:lnTo>
                    <a:pt x="418" y="602"/>
                  </a:lnTo>
                  <a:lnTo>
                    <a:pt x="417" y="603"/>
                  </a:lnTo>
                  <a:lnTo>
                    <a:pt x="416" y="605"/>
                  </a:lnTo>
                  <a:lnTo>
                    <a:pt x="415" y="606"/>
                  </a:lnTo>
                  <a:lnTo>
                    <a:pt x="415" y="607"/>
                  </a:lnTo>
                  <a:lnTo>
                    <a:pt x="414" y="609"/>
                  </a:lnTo>
                  <a:lnTo>
                    <a:pt x="413" y="610"/>
                  </a:lnTo>
                  <a:lnTo>
                    <a:pt x="411" y="612"/>
                  </a:lnTo>
                  <a:lnTo>
                    <a:pt x="409" y="613"/>
                  </a:lnTo>
                  <a:lnTo>
                    <a:pt x="408" y="614"/>
                  </a:lnTo>
                  <a:lnTo>
                    <a:pt x="408" y="615"/>
                  </a:lnTo>
                  <a:lnTo>
                    <a:pt x="406" y="616"/>
                  </a:lnTo>
                  <a:lnTo>
                    <a:pt x="406" y="617"/>
                  </a:lnTo>
                  <a:lnTo>
                    <a:pt x="405" y="618"/>
                  </a:lnTo>
                  <a:lnTo>
                    <a:pt x="405" y="619"/>
                  </a:lnTo>
                  <a:lnTo>
                    <a:pt x="403" y="620"/>
                  </a:lnTo>
                  <a:lnTo>
                    <a:pt x="403" y="621"/>
                  </a:lnTo>
                  <a:lnTo>
                    <a:pt x="402" y="621"/>
                  </a:lnTo>
                  <a:lnTo>
                    <a:pt x="402" y="622"/>
                  </a:lnTo>
                  <a:lnTo>
                    <a:pt x="401" y="623"/>
                  </a:lnTo>
                  <a:lnTo>
                    <a:pt x="400" y="624"/>
                  </a:lnTo>
                  <a:lnTo>
                    <a:pt x="399" y="625"/>
                  </a:lnTo>
                  <a:lnTo>
                    <a:pt x="398" y="627"/>
                  </a:lnTo>
                  <a:lnTo>
                    <a:pt x="396" y="630"/>
                  </a:lnTo>
                  <a:lnTo>
                    <a:pt x="395" y="630"/>
                  </a:lnTo>
                  <a:lnTo>
                    <a:pt x="394" y="631"/>
                  </a:lnTo>
                  <a:lnTo>
                    <a:pt x="394" y="632"/>
                  </a:lnTo>
                  <a:lnTo>
                    <a:pt x="393" y="633"/>
                  </a:lnTo>
                  <a:lnTo>
                    <a:pt x="392" y="633"/>
                  </a:lnTo>
                  <a:lnTo>
                    <a:pt x="391" y="634"/>
                  </a:lnTo>
                  <a:lnTo>
                    <a:pt x="391" y="635"/>
                  </a:lnTo>
                  <a:lnTo>
                    <a:pt x="390" y="636"/>
                  </a:lnTo>
                  <a:lnTo>
                    <a:pt x="389" y="637"/>
                  </a:lnTo>
                  <a:lnTo>
                    <a:pt x="389" y="638"/>
                  </a:lnTo>
                  <a:lnTo>
                    <a:pt x="388" y="639"/>
                  </a:lnTo>
                  <a:lnTo>
                    <a:pt x="387" y="640"/>
                  </a:lnTo>
                  <a:lnTo>
                    <a:pt x="386" y="642"/>
                  </a:lnTo>
                  <a:lnTo>
                    <a:pt x="383" y="643"/>
                  </a:lnTo>
                  <a:lnTo>
                    <a:pt x="382" y="644"/>
                  </a:lnTo>
                  <a:lnTo>
                    <a:pt x="381" y="645"/>
                  </a:lnTo>
                  <a:lnTo>
                    <a:pt x="380" y="646"/>
                  </a:lnTo>
                  <a:lnTo>
                    <a:pt x="378" y="648"/>
                  </a:lnTo>
                  <a:lnTo>
                    <a:pt x="377" y="649"/>
                  </a:lnTo>
                  <a:lnTo>
                    <a:pt x="377" y="650"/>
                  </a:lnTo>
                  <a:lnTo>
                    <a:pt x="375" y="652"/>
                  </a:lnTo>
                  <a:lnTo>
                    <a:pt x="375" y="653"/>
                  </a:lnTo>
                  <a:lnTo>
                    <a:pt x="375" y="656"/>
                  </a:lnTo>
                  <a:lnTo>
                    <a:pt x="376" y="657"/>
                  </a:lnTo>
                  <a:lnTo>
                    <a:pt x="375" y="659"/>
                  </a:lnTo>
                  <a:lnTo>
                    <a:pt x="374" y="660"/>
                  </a:lnTo>
                  <a:lnTo>
                    <a:pt x="372" y="661"/>
                  </a:lnTo>
                  <a:lnTo>
                    <a:pt x="370" y="663"/>
                  </a:lnTo>
                  <a:lnTo>
                    <a:pt x="368" y="664"/>
                  </a:lnTo>
                  <a:lnTo>
                    <a:pt x="368" y="665"/>
                  </a:lnTo>
                  <a:lnTo>
                    <a:pt x="367" y="666"/>
                  </a:lnTo>
                  <a:lnTo>
                    <a:pt x="367" y="667"/>
                  </a:lnTo>
                  <a:lnTo>
                    <a:pt x="366" y="667"/>
                  </a:lnTo>
                  <a:lnTo>
                    <a:pt x="366" y="668"/>
                  </a:lnTo>
                  <a:lnTo>
                    <a:pt x="364" y="669"/>
                  </a:lnTo>
                  <a:lnTo>
                    <a:pt x="364" y="670"/>
                  </a:lnTo>
                  <a:lnTo>
                    <a:pt x="363" y="670"/>
                  </a:lnTo>
                  <a:lnTo>
                    <a:pt x="362" y="671"/>
                  </a:lnTo>
                  <a:lnTo>
                    <a:pt x="361" y="671"/>
                  </a:lnTo>
                  <a:lnTo>
                    <a:pt x="361" y="672"/>
                  </a:lnTo>
                  <a:lnTo>
                    <a:pt x="358" y="673"/>
                  </a:lnTo>
                  <a:lnTo>
                    <a:pt x="357" y="673"/>
                  </a:lnTo>
                  <a:lnTo>
                    <a:pt x="356" y="674"/>
                  </a:lnTo>
                  <a:lnTo>
                    <a:pt x="356" y="675"/>
                  </a:lnTo>
                  <a:lnTo>
                    <a:pt x="354" y="675"/>
                  </a:lnTo>
                  <a:lnTo>
                    <a:pt x="353" y="676"/>
                  </a:lnTo>
                  <a:lnTo>
                    <a:pt x="349" y="678"/>
                  </a:lnTo>
                  <a:lnTo>
                    <a:pt x="346" y="681"/>
                  </a:lnTo>
                  <a:lnTo>
                    <a:pt x="345" y="681"/>
                  </a:lnTo>
                  <a:lnTo>
                    <a:pt x="344" y="682"/>
                  </a:lnTo>
                  <a:lnTo>
                    <a:pt x="343" y="683"/>
                  </a:lnTo>
                  <a:lnTo>
                    <a:pt x="342" y="683"/>
                  </a:lnTo>
                  <a:lnTo>
                    <a:pt x="340" y="684"/>
                  </a:lnTo>
                  <a:lnTo>
                    <a:pt x="339" y="684"/>
                  </a:lnTo>
                  <a:lnTo>
                    <a:pt x="338" y="684"/>
                  </a:lnTo>
                  <a:lnTo>
                    <a:pt x="337" y="685"/>
                  </a:lnTo>
                  <a:lnTo>
                    <a:pt x="336" y="685"/>
                  </a:lnTo>
                  <a:lnTo>
                    <a:pt x="334" y="685"/>
                  </a:lnTo>
                  <a:lnTo>
                    <a:pt x="333" y="686"/>
                  </a:lnTo>
                  <a:lnTo>
                    <a:pt x="332" y="686"/>
                  </a:lnTo>
                  <a:lnTo>
                    <a:pt x="331" y="687"/>
                  </a:lnTo>
                  <a:lnTo>
                    <a:pt x="330" y="687"/>
                  </a:lnTo>
                  <a:lnTo>
                    <a:pt x="329" y="687"/>
                  </a:lnTo>
                  <a:lnTo>
                    <a:pt x="329" y="688"/>
                  </a:lnTo>
                  <a:lnTo>
                    <a:pt x="326" y="689"/>
                  </a:lnTo>
                  <a:lnTo>
                    <a:pt x="325" y="689"/>
                  </a:lnTo>
                  <a:lnTo>
                    <a:pt x="324" y="689"/>
                  </a:lnTo>
                  <a:lnTo>
                    <a:pt x="324" y="690"/>
                  </a:lnTo>
                  <a:lnTo>
                    <a:pt x="323" y="690"/>
                  </a:lnTo>
                  <a:lnTo>
                    <a:pt x="322" y="690"/>
                  </a:lnTo>
                  <a:lnTo>
                    <a:pt x="322" y="691"/>
                  </a:lnTo>
                  <a:lnTo>
                    <a:pt x="321" y="691"/>
                  </a:lnTo>
                  <a:lnTo>
                    <a:pt x="319" y="692"/>
                  </a:lnTo>
                  <a:lnTo>
                    <a:pt x="318" y="692"/>
                  </a:lnTo>
                  <a:lnTo>
                    <a:pt x="317" y="693"/>
                  </a:lnTo>
                  <a:lnTo>
                    <a:pt x="316" y="693"/>
                  </a:lnTo>
                  <a:lnTo>
                    <a:pt x="315" y="693"/>
                  </a:lnTo>
                  <a:lnTo>
                    <a:pt x="315" y="694"/>
                  </a:lnTo>
                  <a:lnTo>
                    <a:pt x="312" y="695"/>
                  </a:lnTo>
                  <a:lnTo>
                    <a:pt x="309" y="696"/>
                  </a:lnTo>
                  <a:lnTo>
                    <a:pt x="308" y="697"/>
                  </a:lnTo>
                  <a:lnTo>
                    <a:pt x="307" y="697"/>
                  </a:lnTo>
                  <a:lnTo>
                    <a:pt x="306" y="697"/>
                  </a:lnTo>
                  <a:lnTo>
                    <a:pt x="305" y="698"/>
                  </a:lnTo>
                  <a:lnTo>
                    <a:pt x="304" y="698"/>
                  </a:lnTo>
                  <a:lnTo>
                    <a:pt x="303" y="699"/>
                  </a:lnTo>
                  <a:lnTo>
                    <a:pt x="302" y="699"/>
                  </a:lnTo>
                  <a:lnTo>
                    <a:pt x="301" y="699"/>
                  </a:lnTo>
                  <a:lnTo>
                    <a:pt x="300" y="700"/>
                  </a:lnTo>
                  <a:lnTo>
                    <a:pt x="299" y="700"/>
                  </a:lnTo>
                  <a:lnTo>
                    <a:pt x="298" y="700"/>
                  </a:lnTo>
                  <a:lnTo>
                    <a:pt x="296" y="701"/>
                  </a:lnTo>
                  <a:lnTo>
                    <a:pt x="295" y="701"/>
                  </a:lnTo>
                  <a:lnTo>
                    <a:pt x="294" y="702"/>
                  </a:lnTo>
                  <a:lnTo>
                    <a:pt x="293" y="702"/>
                  </a:lnTo>
                  <a:lnTo>
                    <a:pt x="292" y="702"/>
                  </a:lnTo>
                  <a:lnTo>
                    <a:pt x="291" y="703"/>
                  </a:lnTo>
                  <a:lnTo>
                    <a:pt x="290" y="703"/>
                  </a:lnTo>
                  <a:lnTo>
                    <a:pt x="289" y="703"/>
                  </a:lnTo>
                  <a:lnTo>
                    <a:pt x="288" y="705"/>
                  </a:lnTo>
                  <a:lnTo>
                    <a:pt x="287" y="705"/>
                  </a:lnTo>
                  <a:lnTo>
                    <a:pt x="286" y="705"/>
                  </a:lnTo>
                  <a:lnTo>
                    <a:pt x="286" y="706"/>
                  </a:lnTo>
                  <a:lnTo>
                    <a:pt x="284" y="706"/>
                  </a:lnTo>
                  <a:lnTo>
                    <a:pt x="283" y="706"/>
                  </a:lnTo>
                  <a:lnTo>
                    <a:pt x="281" y="707"/>
                  </a:lnTo>
                  <a:lnTo>
                    <a:pt x="280" y="707"/>
                  </a:lnTo>
                  <a:lnTo>
                    <a:pt x="279" y="707"/>
                  </a:lnTo>
                  <a:lnTo>
                    <a:pt x="279" y="708"/>
                  </a:lnTo>
                  <a:lnTo>
                    <a:pt x="278" y="708"/>
                  </a:lnTo>
                  <a:lnTo>
                    <a:pt x="277" y="708"/>
                  </a:lnTo>
                  <a:lnTo>
                    <a:pt x="276" y="708"/>
                  </a:lnTo>
                  <a:lnTo>
                    <a:pt x="274" y="709"/>
                  </a:lnTo>
                  <a:lnTo>
                    <a:pt x="272" y="709"/>
                  </a:lnTo>
                  <a:lnTo>
                    <a:pt x="271" y="709"/>
                  </a:lnTo>
                  <a:lnTo>
                    <a:pt x="270" y="710"/>
                  </a:lnTo>
                  <a:lnTo>
                    <a:pt x="269" y="710"/>
                  </a:lnTo>
                  <a:lnTo>
                    <a:pt x="268" y="710"/>
                  </a:lnTo>
                  <a:lnTo>
                    <a:pt x="267" y="711"/>
                  </a:lnTo>
                  <a:lnTo>
                    <a:pt x="266" y="711"/>
                  </a:lnTo>
                  <a:lnTo>
                    <a:pt x="265" y="711"/>
                  </a:lnTo>
                  <a:lnTo>
                    <a:pt x="264" y="712"/>
                  </a:lnTo>
                  <a:lnTo>
                    <a:pt x="262" y="712"/>
                  </a:lnTo>
                  <a:lnTo>
                    <a:pt x="262" y="713"/>
                  </a:lnTo>
                  <a:lnTo>
                    <a:pt x="261" y="713"/>
                  </a:lnTo>
                  <a:lnTo>
                    <a:pt x="259" y="713"/>
                  </a:lnTo>
                  <a:lnTo>
                    <a:pt x="258" y="713"/>
                  </a:lnTo>
                  <a:lnTo>
                    <a:pt x="257" y="714"/>
                  </a:lnTo>
                  <a:lnTo>
                    <a:pt x="256" y="714"/>
                  </a:lnTo>
                  <a:lnTo>
                    <a:pt x="255" y="714"/>
                  </a:lnTo>
                  <a:lnTo>
                    <a:pt x="255" y="715"/>
                  </a:lnTo>
                  <a:lnTo>
                    <a:pt x="254" y="715"/>
                  </a:lnTo>
                  <a:lnTo>
                    <a:pt x="253" y="715"/>
                  </a:lnTo>
                  <a:lnTo>
                    <a:pt x="252" y="716"/>
                  </a:lnTo>
                  <a:lnTo>
                    <a:pt x="251" y="716"/>
                  </a:lnTo>
                  <a:lnTo>
                    <a:pt x="250" y="717"/>
                  </a:lnTo>
                  <a:lnTo>
                    <a:pt x="249" y="717"/>
                  </a:lnTo>
                  <a:lnTo>
                    <a:pt x="248" y="718"/>
                  </a:lnTo>
                  <a:lnTo>
                    <a:pt x="247" y="718"/>
                  </a:lnTo>
                  <a:lnTo>
                    <a:pt x="246" y="718"/>
                  </a:lnTo>
                  <a:lnTo>
                    <a:pt x="245" y="718"/>
                  </a:lnTo>
                  <a:lnTo>
                    <a:pt x="245" y="719"/>
                  </a:lnTo>
                  <a:lnTo>
                    <a:pt x="242" y="719"/>
                  </a:lnTo>
                  <a:lnTo>
                    <a:pt x="240" y="720"/>
                  </a:lnTo>
                  <a:lnTo>
                    <a:pt x="239" y="720"/>
                  </a:lnTo>
                  <a:lnTo>
                    <a:pt x="238" y="720"/>
                  </a:lnTo>
                  <a:lnTo>
                    <a:pt x="237" y="720"/>
                  </a:lnTo>
                  <a:lnTo>
                    <a:pt x="237" y="721"/>
                  </a:lnTo>
                  <a:lnTo>
                    <a:pt x="236" y="721"/>
                  </a:lnTo>
                  <a:lnTo>
                    <a:pt x="234" y="721"/>
                  </a:lnTo>
                  <a:lnTo>
                    <a:pt x="233" y="721"/>
                  </a:lnTo>
                  <a:lnTo>
                    <a:pt x="233" y="722"/>
                  </a:lnTo>
                  <a:lnTo>
                    <a:pt x="232" y="721"/>
                  </a:lnTo>
                  <a:lnTo>
                    <a:pt x="233" y="721"/>
                  </a:lnTo>
                  <a:lnTo>
                    <a:pt x="234" y="720"/>
                  </a:lnTo>
                  <a:lnTo>
                    <a:pt x="234" y="719"/>
                  </a:lnTo>
                  <a:lnTo>
                    <a:pt x="236" y="719"/>
                  </a:lnTo>
                  <a:lnTo>
                    <a:pt x="237" y="719"/>
                  </a:lnTo>
                  <a:lnTo>
                    <a:pt x="238" y="719"/>
                  </a:lnTo>
                  <a:lnTo>
                    <a:pt x="239" y="718"/>
                  </a:lnTo>
                  <a:lnTo>
                    <a:pt x="240" y="718"/>
                  </a:lnTo>
                  <a:lnTo>
                    <a:pt x="241" y="717"/>
                  </a:lnTo>
                  <a:lnTo>
                    <a:pt x="242" y="717"/>
                  </a:lnTo>
                  <a:lnTo>
                    <a:pt x="243" y="716"/>
                  </a:lnTo>
                  <a:lnTo>
                    <a:pt x="243" y="717"/>
                  </a:lnTo>
                  <a:lnTo>
                    <a:pt x="243" y="716"/>
                  </a:lnTo>
                  <a:lnTo>
                    <a:pt x="242" y="716"/>
                  </a:lnTo>
                  <a:lnTo>
                    <a:pt x="242" y="717"/>
                  </a:lnTo>
                  <a:lnTo>
                    <a:pt x="241" y="717"/>
                  </a:lnTo>
                  <a:lnTo>
                    <a:pt x="237" y="712"/>
                  </a:lnTo>
                  <a:lnTo>
                    <a:pt x="237" y="711"/>
                  </a:lnTo>
                  <a:lnTo>
                    <a:pt x="236" y="711"/>
                  </a:lnTo>
                  <a:lnTo>
                    <a:pt x="234" y="709"/>
                  </a:lnTo>
                  <a:lnTo>
                    <a:pt x="233" y="708"/>
                  </a:lnTo>
                  <a:lnTo>
                    <a:pt x="232" y="706"/>
                  </a:lnTo>
                  <a:lnTo>
                    <a:pt x="232" y="705"/>
                  </a:lnTo>
                  <a:lnTo>
                    <a:pt x="230" y="702"/>
                  </a:lnTo>
                  <a:lnTo>
                    <a:pt x="229" y="702"/>
                  </a:lnTo>
                  <a:lnTo>
                    <a:pt x="228" y="702"/>
                  </a:lnTo>
                  <a:lnTo>
                    <a:pt x="226" y="703"/>
                  </a:lnTo>
                  <a:lnTo>
                    <a:pt x="226" y="705"/>
                  </a:lnTo>
                  <a:lnTo>
                    <a:pt x="225" y="706"/>
                  </a:lnTo>
                  <a:lnTo>
                    <a:pt x="223" y="708"/>
                  </a:lnTo>
                  <a:lnTo>
                    <a:pt x="222" y="709"/>
                  </a:lnTo>
                  <a:lnTo>
                    <a:pt x="221" y="710"/>
                  </a:lnTo>
                  <a:lnTo>
                    <a:pt x="222" y="711"/>
                  </a:lnTo>
                  <a:lnTo>
                    <a:pt x="223" y="711"/>
                  </a:lnTo>
                  <a:lnTo>
                    <a:pt x="224" y="711"/>
                  </a:lnTo>
                  <a:lnTo>
                    <a:pt x="223" y="711"/>
                  </a:lnTo>
                  <a:lnTo>
                    <a:pt x="222" y="711"/>
                  </a:lnTo>
                  <a:lnTo>
                    <a:pt x="221" y="712"/>
                  </a:lnTo>
                  <a:lnTo>
                    <a:pt x="220" y="712"/>
                  </a:lnTo>
                  <a:lnTo>
                    <a:pt x="218" y="712"/>
                  </a:lnTo>
                  <a:lnTo>
                    <a:pt x="216" y="712"/>
                  </a:lnTo>
                  <a:lnTo>
                    <a:pt x="215" y="712"/>
                  </a:lnTo>
                  <a:lnTo>
                    <a:pt x="215" y="711"/>
                  </a:lnTo>
                  <a:lnTo>
                    <a:pt x="214" y="711"/>
                  </a:lnTo>
                  <a:lnTo>
                    <a:pt x="213" y="712"/>
                  </a:lnTo>
                  <a:lnTo>
                    <a:pt x="212" y="712"/>
                  </a:lnTo>
                  <a:lnTo>
                    <a:pt x="211" y="712"/>
                  </a:lnTo>
                  <a:lnTo>
                    <a:pt x="209" y="712"/>
                  </a:lnTo>
                  <a:lnTo>
                    <a:pt x="208" y="711"/>
                  </a:lnTo>
                  <a:lnTo>
                    <a:pt x="208" y="710"/>
                  </a:lnTo>
                  <a:lnTo>
                    <a:pt x="208" y="709"/>
                  </a:lnTo>
                  <a:lnTo>
                    <a:pt x="208" y="708"/>
                  </a:lnTo>
                  <a:lnTo>
                    <a:pt x="207" y="708"/>
                  </a:lnTo>
                  <a:lnTo>
                    <a:pt x="207" y="707"/>
                  </a:lnTo>
                  <a:lnTo>
                    <a:pt x="206" y="705"/>
                  </a:lnTo>
                  <a:lnTo>
                    <a:pt x="206" y="703"/>
                  </a:lnTo>
                  <a:lnTo>
                    <a:pt x="205" y="702"/>
                  </a:lnTo>
                  <a:lnTo>
                    <a:pt x="204" y="700"/>
                  </a:lnTo>
                  <a:lnTo>
                    <a:pt x="204" y="699"/>
                  </a:lnTo>
                  <a:lnTo>
                    <a:pt x="205" y="699"/>
                  </a:lnTo>
                  <a:lnTo>
                    <a:pt x="205" y="698"/>
                  </a:lnTo>
                  <a:lnTo>
                    <a:pt x="206" y="698"/>
                  </a:lnTo>
                  <a:lnTo>
                    <a:pt x="207" y="698"/>
                  </a:lnTo>
                  <a:lnTo>
                    <a:pt x="208" y="698"/>
                  </a:lnTo>
                  <a:lnTo>
                    <a:pt x="209" y="699"/>
                  </a:lnTo>
                  <a:lnTo>
                    <a:pt x="209" y="698"/>
                  </a:lnTo>
                  <a:lnTo>
                    <a:pt x="209" y="695"/>
                  </a:lnTo>
                  <a:lnTo>
                    <a:pt x="209" y="694"/>
                  </a:lnTo>
                  <a:lnTo>
                    <a:pt x="209" y="693"/>
                  </a:lnTo>
                  <a:lnTo>
                    <a:pt x="209" y="691"/>
                  </a:lnTo>
                  <a:lnTo>
                    <a:pt x="213" y="690"/>
                  </a:lnTo>
                  <a:lnTo>
                    <a:pt x="214" y="689"/>
                  </a:lnTo>
                  <a:lnTo>
                    <a:pt x="215" y="689"/>
                  </a:lnTo>
                  <a:lnTo>
                    <a:pt x="219" y="687"/>
                  </a:lnTo>
                  <a:lnTo>
                    <a:pt x="220" y="686"/>
                  </a:lnTo>
                  <a:lnTo>
                    <a:pt x="223" y="685"/>
                  </a:lnTo>
                  <a:lnTo>
                    <a:pt x="225" y="684"/>
                  </a:lnTo>
                  <a:lnTo>
                    <a:pt x="230" y="681"/>
                  </a:lnTo>
                  <a:lnTo>
                    <a:pt x="231" y="681"/>
                  </a:lnTo>
                  <a:lnTo>
                    <a:pt x="236" y="678"/>
                  </a:lnTo>
                  <a:lnTo>
                    <a:pt x="238" y="677"/>
                  </a:lnTo>
                  <a:lnTo>
                    <a:pt x="237" y="676"/>
                  </a:lnTo>
                  <a:lnTo>
                    <a:pt x="236" y="675"/>
                  </a:lnTo>
                  <a:lnTo>
                    <a:pt x="236" y="674"/>
                  </a:lnTo>
                  <a:lnTo>
                    <a:pt x="234" y="674"/>
                  </a:lnTo>
                  <a:lnTo>
                    <a:pt x="234" y="673"/>
                  </a:lnTo>
                  <a:lnTo>
                    <a:pt x="233" y="673"/>
                  </a:lnTo>
                  <a:lnTo>
                    <a:pt x="233" y="672"/>
                  </a:lnTo>
                  <a:lnTo>
                    <a:pt x="232" y="672"/>
                  </a:lnTo>
                  <a:lnTo>
                    <a:pt x="232" y="671"/>
                  </a:lnTo>
                  <a:lnTo>
                    <a:pt x="231" y="671"/>
                  </a:lnTo>
                  <a:lnTo>
                    <a:pt x="231" y="670"/>
                  </a:lnTo>
                  <a:lnTo>
                    <a:pt x="231" y="669"/>
                  </a:lnTo>
                  <a:lnTo>
                    <a:pt x="230" y="669"/>
                  </a:lnTo>
                  <a:lnTo>
                    <a:pt x="229" y="668"/>
                  </a:lnTo>
                  <a:lnTo>
                    <a:pt x="228" y="668"/>
                  </a:lnTo>
                  <a:lnTo>
                    <a:pt x="228" y="667"/>
                  </a:lnTo>
                  <a:lnTo>
                    <a:pt x="227" y="666"/>
                  </a:lnTo>
                  <a:lnTo>
                    <a:pt x="226" y="665"/>
                  </a:lnTo>
                  <a:lnTo>
                    <a:pt x="226" y="664"/>
                  </a:lnTo>
                  <a:lnTo>
                    <a:pt x="225" y="664"/>
                  </a:lnTo>
                  <a:lnTo>
                    <a:pt x="225" y="663"/>
                  </a:lnTo>
                  <a:lnTo>
                    <a:pt x="224" y="663"/>
                  </a:lnTo>
                  <a:lnTo>
                    <a:pt x="224" y="662"/>
                  </a:lnTo>
                  <a:lnTo>
                    <a:pt x="224" y="661"/>
                  </a:lnTo>
                  <a:lnTo>
                    <a:pt x="223" y="661"/>
                  </a:lnTo>
                  <a:lnTo>
                    <a:pt x="223" y="660"/>
                  </a:lnTo>
                  <a:lnTo>
                    <a:pt x="222" y="660"/>
                  </a:lnTo>
                  <a:lnTo>
                    <a:pt x="221" y="660"/>
                  </a:lnTo>
                  <a:lnTo>
                    <a:pt x="220" y="660"/>
                  </a:lnTo>
                  <a:lnTo>
                    <a:pt x="217" y="659"/>
                  </a:lnTo>
                  <a:lnTo>
                    <a:pt x="216" y="658"/>
                  </a:lnTo>
                  <a:lnTo>
                    <a:pt x="214" y="657"/>
                  </a:lnTo>
                  <a:lnTo>
                    <a:pt x="212" y="657"/>
                  </a:lnTo>
                  <a:lnTo>
                    <a:pt x="209" y="656"/>
                  </a:lnTo>
                  <a:lnTo>
                    <a:pt x="206" y="655"/>
                  </a:lnTo>
                  <a:lnTo>
                    <a:pt x="201" y="651"/>
                  </a:lnTo>
                  <a:lnTo>
                    <a:pt x="200" y="651"/>
                  </a:lnTo>
                  <a:lnTo>
                    <a:pt x="200" y="652"/>
                  </a:lnTo>
                  <a:lnTo>
                    <a:pt x="199" y="652"/>
                  </a:lnTo>
                  <a:lnTo>
                    <a:pt x="197" y="652"/>
                  </a:lnTo>
                  <a:lnTo>
                    <a:pt x="196" y="653"/>
                  </a:lnTo>
                  <a:lnTo>
                    <a:pt x="195" y="653"/>
                  </a:lnTo>
                  <a:lnTo>
                    <a:pt x="195" y="655"/>
                  </a:lnTo>
                  <a:lnTo>
                    <a:pt x="194" y="656"/>
                  </a:lnTo>
                  <a:lnTo>
                    <a:pt x="193" y="656"/>
                  </a:lnTo>
                  <a:lnTo>
                    <a:pt x="192" y="656"/>
                  </a:lnTo>
                  <a:lnTo>
                    <a:pt x="192" y="657"/>
                  </a:lnTo>
                  <a:lnTo>
                    <a:pt x="192" y="656"/>
                  </a:lnTo>
                  <a:lnTo>
                    <a:pt x="191" y="656"/>
                  </a:lnTo>
                  <a:lnTo>
                    <a:pt x="190" y="656"/>
                  </a:lnTo>
                  <a:lnTo>
                    <a:pt x="189" y="656"/>
                  </a:lnTo>
                  <a:lnTo>
                    <a:pt x="189" y="657"/>
                  </a:lnTo>
                  <a:lnTo>
                    <a:pt x="188" y="657"/>
                  </a:lnTo>
                  <a:lnTo>
                    <a:pt x="188" y="656"/>
                  </a:lnTo>
                  <a:lnTo>
                    <a:pt x="187" y="657"/>
                  </a:lnTo>
                  <a:lnTo>
                    <a:pt x="187" y="658"/>
                  </a:lnTo>
                  <a:lnTo>
                    <a:pt x="186" y="658"/>
                  </a:lnTo>
                  <a:lnTo>
                    <a:pt x="184" y="659"/>
                  </a:lnTo>
                  <a:lnTo>
                    <a:pt x="183" y="659"/>
                  </a:lnTo>
                  <a:lnTo>
                    <a:pt x="182" y="659"/>
                  </a:lnTo>
                  <a:lnTo>
                    <a:pt x="181" y="659"/>
                  </a:lnTo>
                  <a:lnTo>
                    <a:pt x="181" y="660"/>
                  </a:lnTo>
                  <a:lnTo>
                    <a:pt x="181" y="659"/>
                  </a:lnTo>
                  <a:lnTo>
                    <a:pt x="181" y="660"/>
                  </a:lnTo>
                  <a:lnTo>
                    <a:pt x="180" y="660"/>
                  </a:lnTo>
                  <a:lnTo>
                    <a:pt x="179" y="660"/>
                  </a:lnTo>
                  <a:lnTo>
                    <a:pt x="179" y="661"/>
                  </a:lnTo>
                  <a:lnTo>
                    <a:pt x="178" y="661"/>
                  </a:lnTo>
                  <a:lnTo>
                    <a:pt x="177" y="661"/>
                  </a:lnTo>
                  <a:lnTo>
                    <a:pt x="176" y="662"/>
                  </a:lnTo>
                  <a:lnTo>
                    <a:pt x="176" y="660"/>
                  </a:lnTo>
                  <a:lnTo>
                    <a:pt x="176" y="659"/>
                  </a:lnTo>
                  <a:lnTo>
                    <a:pt x="175" y="658"/>
                  </a:lnTo>
                  <a:lnTo>
                    <a:pt x="175" y="656"/>
                  </a:lnTo>
                  <a:lnTo>
                    <a:pt x="174" y="653"/>
                  </a:lnTo>
                  <a:lnTo>
                    <a:pt x="173" y="651"/>
                  </a:lnTo>
                  <a:lnTo>
                    <a:pt x="172" y="649"/>
                  </a:lnTo>
                  <a:lnTo>
                    <a:pt x="170" y="643"/>
                  </a:lnTo>
                  <a:lnTo>
                    <a:pt x="169" y="639"/>
                  </a:lnTo>
                  <a:lnTo>
                    <a:pt x="168" y="637"/>
                  </a:lnTo>
                  <a:lnTo>
                    <a:pt x="166" y="633"/>
                  </a:lnTo>
                  <a:lnTo>
                    <a:pt x="166" y="632"/>
                  </a:lnTo>
                  <a:lnTo>
                    <a:pt x="166" y="631"/>
                  </a:lnTo>
                  <a:lnTo>
                    <a:pt x="163" y="625"/>
                  </a:lnTo>
                  <a:lnTo>
                    <a:pt x="158" y="613"/>
                  </a:lnTo>
                  <a:lnTo>
                    <a:pt x="157" y="610"/>
                  </a:lnTo>
                  <a:lnTo>
                    <a:pt x="157" y="609"/>
                  </a:lnTo>
                  <a:lnTo>
                    <a:pt x="156" y="609"/>
                  </a:lnTo>
                  <a:lnTo>
                    <a:pt x="156" y="608"/>
                  </a:lnTo>
                  <a:lnTo>
                    <a:pt x="155" y="606"/>
                  </a:lnTo>
                  <a:lnTo>
                    <a:pt x="153" y="593"/>
                  </a:lnTo>
                  <a:lnTo>
                    <a:pt x="154" y="585"/>
                  </a:lnTo>
                  <a:lnTo>
                    <a:pt x="154" y="577"/>
                  </a:lnTo>
                  <a:lnTo>
                    <a:pt x="153" y="577"/>
                  </a:lnTo>
                  <a:lnTo>
                    <a:pt x="153" y="576"/>
                  </a:lnTo>
                  <a:lnTo>
                    <a:pt x="152" y="576"/>
                  </a:lnTo>
                  <a:lnTo>
                    <a:pt x="152" y="575"/>
                  </a:lnTo>
                  <a:lnTo>
                    <a:pt x="152" y="574"/>
                  </a:lnTo>
                  <a:lnTo>
                    <a:pt x="151" y="574"/>
                  </a:lnTo>
                  <a:lnTo>
                    <a:pt x="150" y="574"/>
                  </a:lnTo>
                  <a:lnTo>
                    <a:pt x="150" y="573"/>
                  </a:lnTo>
                  <a:lnTo>
                    <a:pt x="149" y="573"/>
                  </a:lnTo>
                  <a:lnTo>
                    <a:pt x="149" y="574"/>
                  </a:lnTo>
                  <a:lnTo>
                    <a:pt x="148" y="574"/>
                  </a:lnTo>
                  <a:lnTo>
                    <a:pt x="147" y="574"/>
                  </a:lnTo>
                  <a:lnTo>
                    <a:pt x="147" y="573"/>
                  </a:lnTo>
                  <a:lnTo>
                    <a:pt x="147" y="574"/>
                  </a:lnTo>
                  <a:lnTo>
                    <a:pt x="146" y="573"/>
                  </a:lnTo>
                  <a:lnTo>
                    <a:pt x="146" y="574"/>
                  </a:lnTo>
                  <a:lnTo>
                    <a:pt x="145" y="574"/>
                  </a:lnTo>
                  <a:lnTo>
                    <a:pt x="144" y="574"/>
                  </a:lnTo>
                  <a:lnTo>
                    <a:pt x="143" y="573"/>
                  </a:lnTo>
                  <a:lnTo>
                    <a:pt x="144" y="573"/>
                  </a:lnTo>
                  <a:lnTo>
                    <a:pt x="143" y="573"/>
                  </a:lnTo>
                  <a:lnTo>
                    <a:pt x="144" y="573"/>
                  </a:lnTo>
                  <a:lnTo>
                    <a:pt x="144" y="572"/>
                  </a:lnTo>
                  <a:lnTo>
                    <a:pt x="143" y="572"/>
                  </a:lnTo>
                  <a:lnTo>
                    <a:pt x="143" y="571"/>
                  </a:lnTo>
                  <a:lnTo>
                    <a:pt x="143" y="570"/>
                  </a:lnTo>
                  <a:lnTo>
                    <a:pt x="142" y="570"/>
                  </a:lnTo>
                  <a:lnTo>
                    <a:pt x="142" y="569"/>
                  </a:lnTo>
                  <a:lnTo>
                    <a:pt x="142" y="568"/>
                  </a:lnTo>
                  <a:lnTo>
                    <a:pt x="142" y="567"/>
                  </a:lnTo>
                  <a:lnTo>
                    <a:pt x="141" y="567"/>
                  </a:lnTo>
                  <a:lnTo>
                    <a:pt x="141" y="566"/>
                  </a:lnTo>
                  <a:lnTo>
                    <a:pt x="141" y="565"/>
                  </a:lnTo>
                  <a:lnTo>
                    <a:pt x="141" y="564"/>
                  </a:lnTo>
                  <a:lnTo>
                    <a:pt x="142" y="565"/>
                  </a:lnTo>
                  <a:lnTo>
                    <a:pt x="142" y="564"/>
                  </a:lnTo>
                  <a:lnTo>
                    <a:pt x="143" y="564"/>
                  </a:lnTo>
                  <a:lnTo>
                    <a:pt x="143" y="563"/>
                  </a:lnTo>
                  <a:lnTo>
                    <a:pt x="142" y="563"/>
                  </a:lnTo>
                  <a:lnTo>
                    <a:pt x="142" y="562"/>
                  </a:lnTo>
                  <a:lnTo>
                    <a:pt x="141" y="562"/>
                  </a:lnTo>
                  <a:lnTo>
                    <a:pt x="141" y="561"/>
                  </a:lnTo>
                  <a:lnTo>
                    <a:pt x="141" y="560"/>
                  </a:lnTo>
                  <a:lnTo>
                    <a:pt x="142" y="560"/>
                  </a:lnTo>
                  <a:lnTo>
                    <a:pt x="143" y="560"/>
                  </a:lnTo>
                  <a:lnTo>
                    <a:pt x="143" y="559"/>
                  </a:lnTo>
                  <a:lnTo>
                    <a:pt x="144" y="559"/>
                  </a:lnTo>
                  <a:lnTo>
                    <a:pt x="144" y="558"/>
                  </a:lnTo>
                  <a:lnTo>
                    <a:pt x="143" y="558"/>
                  </a:lnTo>
                  <a:lnTo>
                    <a:pt x="142" y="558"/>
                  </a:lnTo>
                  <a:lnTo>
                    <a:pt x="141" y="558"/>
                  </a:lnTo>
                  <a:lnTo>
                    <a:pt x="141" y="557"/>
                  </a:lnTo>
                  <a:lnTo>
                    <a:pt x="141" y="556"/>
                  </a:lnTo>
                  <a:lnTo>
                    <a:pt x="142" y="556"/>
                  </a:lnTo>
                  <a:lnTo>
                    <a:pt x="142" y="555"/>
                  </a:lnTo>
                  <a:lnTo>
                    <a:pt x="143" y="553"/>
                  </a:lnTo>
                  <a:lnTo>
                    <a:pt x="142" y="553"/>
                  </a:lnTo>
                  <a:lnTo>
                    <a:pt x="142" y="552"/>
                  </a:lnTo>
                  <a:lnTo>
                    <a:pt x="142" y="551"/>
                  </a:lnTo>
                  <a:lnTo>
                    <a:pt x="142" y="550"/>
                  </a:lnTo>
                  <a:lnTo>
                    <a:pt x="142" y="549"/>
                  </a:lnTo>
                  <a:lnTo>
                    <a:pt x="141" y="549"/>
                  </a:lnTo>
                  <a:lnTo>
                    <a:pt x="141" y="548"/>
                  </a:lnTo>
                  <a:lnTo>
                    <a:pt x="141" y="547"/>
                  </a:lnTo>
                  <a:lnTo>
                    <a:pt x="142" y="547"/>
                  </a:lnTo>
                  <a:lnTo>
                    <a:pt x="142" y="546"/>
                  </a:lnTo>
                  <a:lnTo>
                    <a:pt x="142" y="545"/>
                  </a:lnTo>
                  <a:lnTo>
                    <a:pt x="141" y="545"/>
                  </a:lnTo>
                  <a:lnTo>
                    <a:pt x="141" y="544"/>
                  </a:lnTo>
                  <a:lnTo>
                    <a:pt x="140" y="544"/>
                  </a:lnTo>
                  <a:lnTo>
                    <a:pt x="140" y="543"/>
                  </a:lnTo>
                  <a:lnTo>
                    <a:pt x="141" y="543"/>
                  </a:lnTo>
                  <a:lnTo>
                    <a:pt x="141" y="542"/>
                  </a:lnTo>
                  <a:lnTo>
                    <a:pt x="141" y="541"/>
                  </a:lnTo>
                  <a:lnTo>
                    <a:pt x="140" y="541"/>
                  </a:lnTo>
                  <a:lnTo>
                    <a:pt x="139" y="541"/>
                  </a:lnTo>
                  <a:lnTo>
                    <a:pt x="139" y="540"/>
                  </a:lnTo>
                  <a:lnTo>
                    <a:pt x="139" y="539"/>
                  </a:lnTo>
                  <a:lnTo>
                    <a:pt x="140" y="539"/>
                  </a:lnTo>
                  <a:lnTo>
                    <a:pt x="139" y="538"/>
                  </a:lnTo>
                  <a:lnTo>
                    <a:pt x="140" y="538"/>
                  </a:lnTo>
                  <a:lnTo>
                    <a:pt x="141" y="538"/>
                  </a:lnTo>
                  <a:lnTo>
                    <a:pt x="140" y="538"/>
                  </a:lnTo>
                  <a:lnTo>
                    <a:pt x="141" y="538"/>
                  </a:lnTo>
                  <a:lnTo>
                    <a:pt x="141" y="537"/>
                  </a:lnTo>
                  <a:lnTo>
                    <a:pt x="141" y="538"/>
                  </a:lnTo>
                  <a:lnTo>
                    <a:pt x="142" y="538"/>
                  </a:lnTo>
                  <a:lnTo>
                    <a:pt x="142" y="537"/>
                  </a:lnTo>
                  <a:lnTo>
                    <a:pt x="143" y="537"/>
                  </a:lnTo>
                  <a:lnTo>
                    <a:pt x="144" y="537"/>
                  </a:lnTo>
                  <a:lnTo>
                    <a:pt x="144" y="536"/>
                  </a:lnTo>
                  <a:lnTo>
                    <a:pt x="144" y="535"/>
                  </a:lnTo>
                  <a:lnTo>
                    <a:pt x="143" y="535"/>
                  </a:lnTo>
                  <a:lnTo>
                    <a:pt x="143" y="534"/>
                  </a:lnTo>
                  <a:lnTo>
                    <a:pt x="142" y="534"/>
                  </a:lnTo>
                  <a:lnTo>
                    <a:pt x="141" y="534"/>
                  </a:lnTo>
                  <a:lnTo>
                    <a:pt x="141" y="533"/>
                  </a:lnTo>
                  <a:lnTo>
                    <a:pt x="141" y="532"/>
                  </a:lnTo>
                  <a:lnTo>
                    <a:pt x="140" y="532"/>
                  </a:lnTo>
                  <a:lnTo>
                    <a:pt x="140" y="531"/>
                  </a:lnTo>
                  <a:lnTo>
                    <a:pt x="140" y="530"/>
                  </a:lnTo>
                  <a:lnTo>
                    <a:pt x="141" y="530"/>
                  </a:lnTo>
                  <a:lnTo>
                    <a:pt x="141" y="528"/>
                  </a:lnTo>
                  <a:lnTo>
                    <a:pt x="141" y="530"/>
                  </a:lnTo>
                  <a:lnTo>
                    <a:pt x="141" y="528"/>
                  </a:lnTo>
                  <a:lnTo>
                    <a:pt x="142" y="528"/>
                  </a:lnTo>
                  <a:lnTo>
                    <a:pt x="141" y="528"/>
                  </a:lnTo>
                  <a:lnTo>
                    <a:pt x="142" y="528"/>
                  </a:lnTo>
                  <a:lnTo>
                    <a:pt x="142" y="527"/>
                  </a:lnTo>
                  <a:lnTo>
                    <a:pt x="142" y="526"/>
                  </a:lnTo>
                  <a:lnTo>
                    <a:pt x="141" y="526"/>
                  </a:lnTo>
                  <a:lnTo>
                    <a:pt x="142" y="526"/>
                  </a:lnTo>
                  <a:lnTo>
                    <a:pt x="142" y="525"/>
                  </a:lnTo>
                  <a:lnTo>
                    <a:pt x="142" y="524"/>
                  </a:lnTo>
                  <a:lnTo>
                    <a:pt x="142" y="523"/>
                  </a:lnTo>
                  <a:lnTo>
                    <a:pt x="142" y="522"/>
                  </a:lnTo>
                  <a:lnTo>
                    <a:pt x="142" y="521"/>
                  </a:lnTo>
                  <a:lnTo>
                    <a:pt x="141" y="521"/>
                  </a:lnTo>
                  <a:lnTo>
                    <a:pt x="141" y="520"/>
                  </a:lnTo>
                  <a:lnTo>
                    <a:pt x="140" y="520"/>
                  </a:lnTo>
                  <a:lnTo>
                    <a:pt x="140" y="519"/>
                  </a:lnTo>
                  <a:lnTo>
                    <a:pt x="140" y="518"/>
                  </a:lnTo>
                  <a:lnTo>
                    <a:pt x="141" y="518"/>
                  </a:lnTo>
                  <a:lnTo>
                    <a:pt x="141" y="517"/>
                  </a:lnTo>
                  <a:lnTo>
                    <a:pt x="142" y="517"/>
                  </a:lnTo>
                  <a:lnTo>
                    <a:pt x="142" y="516"/>
                  </a:lnTo>
                  <a:lnTo>
                    <a:pt x="142" y="515"/>
                  </a:lnTo>
                  <a:lnTo>
                    <a:pt x="142" y="514"/>
                  </a:lnTo>
                  <a:lnTo>
                    <a:pt x="142" y="513"/>
                  </a:lnTo>
                  <a:lnTo>
                    <a:pt x="143" y="513"/>
                  </a:lnTo>
                  <a:lnTo>
                    <a:pt x="143" y="512"/>
                  </a:lnTo>
                  <a:lnTo>
                    <a:pt x="143" y="511"/>
                  </a:lnTo>
                  <a:lnTo>
                    <a:pt x="143" y="510"/>
                  </a:lnTo>
                  <a:lnTo>
                    <a:pt x="142" y="510"/>
                  </a:lnTo>
                  <a:lnTo>
                    <a:pt x="142" y="509"/>
                  </a:lnTo>
                  <a:lnTo>
                    <a:pt x="143" y="509"/>
                  </a:lnTo>
                  <a:lnTo>
                    <a:pt x="143" y="508"/>
                  </a:lnTo>
                  <a:lnTo>
                    <a:pt x="144" y="508"/>
                  </a:lnTo>
                  <a:lnTo>
                    <a:pt x="144" y="507"/>
                  </a:lnTo>
                  <a:lnTo>
                    <a:pt x="145" y="507"/>
                  </a:lnTo>
                  <a:lnTo>
                    <a:pt x="146" y="507"/>
                  </a:lnTo>
                  <a:lnTo>
                    <a:pt x="147" y="507"/>
                  </a:lnTo>
                  <a:lnTo>
                    <a:pt x="147" y="506"/>
                  </a:lnTo>
                  <a:lnTo>
                    <a:pt x="146" y="506"/>
                  </a:lnTo>
                  <a:lnTo>
                    <a:pt x="145" y="506"/>
                  </a:lnTo>
                  <a:lnTo>
                    <a:pt x="145" y="505"/>
                  </a:lnTo>
                  <a:lnTo>
                    <a:pt x="146" y="505"/>
                  </a:lnTo>
                  <a:lnTo>
                    <a:pt x="146" y="503"/>
                  </a:lnTo>
                  <a:lnTo>
                    <a:pt x="146" y="502"/>
                  </a:lnTo>
                  <a:lnTo>
                    <a:pt x="145" y="502"/>
                  </a:lnTo>
                  <a:lnTo>
                    <a:pt x="144" y="502"/>
                  </a:lnTo>
                  <a:lnTo>
                    <a:pt x="144" y="501"/>
                  </a:lnTo>
                  <a:lnTo>
                    <a:pt x="144" y="500"/>
                  </a:lnTo>
                  <a:lnTo>
                    <a:pt x="143" y="499"/>
                  </a:lnTo>
                  <a:lnTo>
                    <a:pt x="143" y="498"/>
                  </a:lnTo>
                  <a:lnTo>
                    <a:pt x="143" y="497"/>
                  </a:lnTo>
                  <a:lnTo>
                    <a:pt x="142" y="497"/>
                  </a:lnTo>
                  <a:lnTo>
                    <a:pt x="141" y="497"/>
                  </a:lnTo>
                  <a:lnTo>
                    <a:pt x="141" y="498"/>
                  </a:lnTo>
                  <a:lnTo>
                    <a:pt x="140" y="498"/>
                  </a:lnTo>
                  <a:lnTo>
                    <a:pt x="140" y="499"/>
                  </a:lnTo>
                  <a:lnTo>
                    <a:pt x="139" y="499"/>
                  </a:lnTo>
                  <a:lnTo>
                    <a:pt x="138" y="499"/>
                  </a:lnTo>
                  <a:lnTo>
                    <a:pt x="137" y="499"/>
                  </a:lnTo>
                  <a:lnTo>
                    <a:pt x="136" y="499"/>
                  </a:lnTo>
                  <a:lnTo>
                    <a:pt x="136" y="498"/>
                  </a:lnTo>
                  <a:lnTo>
                    <a:pt x="134" y="498"/>
                  </a:lnTo>
                  <a:lnTo>
                    <a:pt x="136" y="498"/>
                  </a:lnTo>
                  <a:lnTo>
                    <a:pt x="137" y="498"/>
                  </a:lnTo>
                  <a:lnTo>
                    <a:pt x="137" y="497"/>
                  </a:lnTo>
                  <a:lnTo>
                    <a:pt x="138" y="497"/>
                  </a:lnTo>
                  <a:lnTo>
                    <a:pt x="138" y="496"/>
                  </a:lnTo>
                  <a:lnTo>
                    <a:pt x="137" y="496"/>
                  </a:lnTo>
                  <a:lnTo>
                    <a:pt x="138" y="496"/>
                  </a:lnTo>
                  <a:lnTo>
                    <a:pt x="139" y="496"/>
                  </a:lnTo>
                  <a:lnTo>
                    <a:pt x="139" y="495"/>
                  </a:lnTo>
                  <a:lnTo>
                    <a:pt x="138" y="495"/>
                  </a:lnTo>
                  <a:lnTo>
                    <a:pt x="138" y="494"/>
                  </a:lnTo>
                  <a:lnTo>
                    <a:pt x="139" y="494"/>
                  </a:lnTo>
                  <a:lnTo>
                    <a:pt x="139" y="493"/>
                  </a:lnTo>
                  <a:lnTo>
                    <a:pt x="140" y="493"/>
                  </a:lnTo>
                  <a:lnTo>
                    <a:pt x="140" y="492"/>
                  </a:lnTo>
                  <a:lnTo>
                    <a:pt x="141" y="492"/>
                  </a:lnTo>
                  <a:lnTo>
                    <a:pt x="142" y="492"/>
                  </a:lnTo>
                  <a:lnTo>
                    <a:pt x="142" y="491"/>
                  </a:lnTo>
                  <a:lnTo>
                    <a:pt x="142" y="490"/>
                  </a:lnTo>
                  <a:lnTo>
                    <a:pt x="143" y="490"/>
                  </a:lnTo>
                  <a:lnTo>
                    <a:pt x="142" y="490"/>
                  </a:lnTo>
                  <a:lnTo>
                    <a:pt x="142" y="489"/>
                  </a:lnTo>
                  <a:lnTo>
                    <a:pt x="142" y="488"/>
                  </a:lnTo>
                  <a:lnTo>
                    <a:pt x="142" y="487"/>
                  </a:lnTo>
                  <a:lnTo>
                    <a:pt x="143" y="487"/>
                  </a:lnTo>
                  <a:lnTo>
                    <a:pt x="143" y="486"/>
                  </a:lnTo>
                  <a:lnTo>
                    <a:pt x="144" y="486"/>
                  </a:lnTo>
                  <a:lnTo>
                    <a:pt x="144" y="485"/>
                  </a:lnTo>
                  <a:lnTo>
                    <a:pt x="145" y="485"/>
                  </a:lnTo>
                  <a:lnTo>
                    <a:pt x="145" y="484"/>
                  </a:lnTo>
                  <a:lnTo>
                    <a:pt x="144" y="484"/>
                  </a:lnTo>
                  <a:lnTo>
                    <a:pt x="143" y="484"/>
                  </a:lnTo>
                  <a:lnTo>
                    <a:pt x="142" y="484"/>
                  </a:lnTo>
                  <a:lnTo>
                    <a:pt x="142" y="483"/>
                  </a:lnTo>
                  <a:lnTo>
                    <a:pt x="142" y="482"/>
                  </a:lnTo>
                  <a:lnTo>
                    <a:pt x="142" y="481"/>
                  </a:lnTo>
                  <a:lnTo>
                    <a:pt x="143" y="481"/>
                  </a:lnTo>
                  <a:lnTo>
                    <a:pt x="144" y="481"/>
                  </a:lnTo>
                  <a:lnTo>
                    <a:pt x="144" y="480"/>
                  </a:lnTo>
                  <a:lnTo>
                    <a:pt x="145" y="480"/>
                  </a:lnTo>
                  <a:lnTo>
                    <a:pt x="145" y="478"/>
                  </a:lnTo>
                  <a:lnTo>
                    <a:pt x="146" y="478"/>
                  </a:lnTo>
                  <a:lnTo>
                    <a:pt x="146" y="477"/>
                  </a:lnTo>
                  <a:lnTo>
                    <a:pt x="146" y="476"/>
                  </a:lnTo>
                  <a:lnTo>
                    <a:pt x="145" y="476"/>
                  </a:lnTo>
                  <a:lnTo>
                    <a:pt x="145" y="477"/>
                  </a:lnTo>
                  <a:lnTo>
                    <a:pt x="145" y="476"/>
                  </a:lnTo>
                  <a:lnTo>
                    <a:pt x="144" y="476"/>
                  </a:lnTo>
                  <a:lnTo>
                    <a:pt x="144" y="475"/>
                  </a:lnTo>
                  <a:lnTo>
                    <a:pt x="143" y="475"/>
                  </a:lnTo>
                  <a:lnTo>
                    <a:pt x="143" y="474"/>
                  </a:lnTo>
                  <a:lnTo>
                    <a:pt x="142" y="474"/>
                  </a:lnTo>
                  <a:lnTo>
                    <a:pt x="142" y="473"/>
                  </a:lnTo>
                  <a:lnTo>
                    <a:pt x="143" y="473"/>
                  </a:lnTo>
                  <a:lnTo>
                    <a:pt x="143" y="474"/>
                  </a:lnTo>
                  <a:lnTo>
                    <a:pt x="143" y="473"/>
                  </a:lnTo>
                  <a:lnTo>
                    <a:pt x="144" y="473"/>
                  </a:lnTo>
                  <a:lnTo>
                    <a:pt x="143" y="473"/>
                  </a:lnTo>
                  <a:lnTo>
                    <a:pt x="143" y="472"/>
                  </a:lnTo>
                  <a:lnTo>
                    <a:pt x="142" y="472"/>
                  </a:lnTo>
                  <a:lnTo>
                    <a:pt x="143" y="472"/>
                  </a:lnTo>
                  <a:lnTo>
                    <a:pt x="143" y="471"/>
                  </a:lnTo>
                  <a:lnTo>
                    <a:pt x="142" y="471"/>
                  </a:lnTo>
                  <a:lnTo>
                    <a:pt x="142" y="470"/>
                  </a:lnTo>
                  <a:lnTo>
                    <a:pt x="141" y="470"/>
                  </a:lnTo>
                  <a:lnTo>
                    <a:pt x="141" y="469"/>
                  </a:lnTo>
                  <a:lnTo>
                    <a:pt x="141" y="468"/>
                  </a:lnTo>
                  <a:lnTo>
                    <a:pt x="142" y="468"/>
                  </a:lnTo>
                  <a:lnTo>
                    <a:pt x="142" y="467"/>
                  </a:lnTo>
                  <a:lnTo>
                    <a:pt x="142" y="466"/>
                  </a:lnTo>
                  <a:lnTo>
                    <a:pt x="141" y="466"/>
                  </a:lnTo>
                  <a:lnTo>
                    <a:pt x="141" y="465"/>
                  </a:lnTo>
                  <a:lnTo>
                    <a:pt x="140" y="465"/>
                  </a:lnTo>
                  <a:lnTo>
                    <a:pt x="139" y="466"/>
                  </a:lnTo>
                  <a:lnTo>
                    <a:pt x="139" y="465"/>
                  </a:lnTo>
                  <a:lnTo>
                    <a:pt x="138" y="465"/>
                  </a:lnTo>
                  <a:lnTo>
                    <a:pt x="138" y="466"/>
                  </a:lnTo>
                  <a:lnTo>
                    <a:pt x="137" y="466"/>
                  </a:lnTo>
                  <a:lnTo>
                    <a:pt x="136" y="466"/>
                  </a:lnTo>
                  <a:lnTo>
                    <a:pt x="134" y="466"/>
                  </a:lnTo>
                  <a:lnTo>
                    <a:pt x="134" y="465"/>
                  </a:lnTo>
                  <a:lnTo>
                    <a:pt x="134" y="464"/>
                  </a:lnTo>
                  <a:lnTo>
                    <a:pt x="134" y="463"/>
                  </a:lnTo>
                  <a:lnTo>
                    <a:pt x="133" y="463"/>
                  </a:lnTo>
                  <a:lnTo>
                    <a:pt x="133" y="462"/>
                  </a:lnTo>
                  <a:lnTo>
                    <a:pt x="134" y="462"/>
                  </a:lnTo>
                  <a:lnTo>
                    <a:pt x="134" y="461"/>
                  </a:lnTo>
                  <a:lnTo>
                    <a:pt x="134" y="460"/>
                  </a:lnTo>
                  <a:lnTo>
                    <a:pt x="133" y="460"/>
                  </a:lnTo>
                  <a:lnTo>
                    <a:pt x="133" y="459"/>
                  </a:lnTo>
                  <a:lnTo>
                    <a:pt x="133" y="458"/>
                  </a:lnTo>
                  <a:lnTo>
                    <a:pt x="133" y="457"/>
                  </a:lnTo>
                  <a:lnTo>
                    <a:pt x="132" y="457"/>
                  </a:lnTo>
                  <a:lnTo>
                    <a:pt x="132" y="458"/>
                  </a:lnTo>
                  <a:lnTo>
                    <a:pt x="131" y="458"/>
                  </a:lnTo>
                  <a:lnTo>
                    <a:pt x="131" y="457"/>
                  </a:lnTo>
                  <a:lnTo>
                    <a:pt x="130" y="457"/>
                  </a:lnTo>
                  <a:lnTo>
                    <a:pt x="129" y="456"/>
                  </a:lnTo>
                  <a:lnTo>
                    <a:pt x="130" y="455"/>
                  </a:lnTo>
                  <a:lnTo>
                    <a:pt x="129" y="453"/>
                  </a:lnTo>
                  <a:lnTo>
                    <a:pt x="130" y="452"/>
                  </a:lnTo>
                  <a:lnTo>
                    <a:pt x="130" y="451"/>
                  </a:lnTo>
                  <a:lnTo>
                    <a:pt x="130" y="450"/>
                  </a:lnTo>
                  <a:lnTo>
                    <a:pt x="129" y="450"/>
                  </a:lnTo>
                  <a:lnTo>
                    <a:pt x="128" y="449"/>
                  </a:lnTo>
                  <a:lnTo>
                    <a:pt x="127" y="449"/>
                  </a:lnTo>
                  <a:lnTo>
                    <a:pt x="126" y="449"/>
                  </a:lnTo>
                  <a:lnTo>
                    <a:pt x="126" y="448"/>
                  </a:lnTo>
                  <a:lnTo>
                    <a:pt x="126" y="447"/>
                  </a:lnTo>
                  <a:lnTo>
                    <a:pt x="126" y="446"/>
                  </a:lnTo>
                  <a:lnTo>
                    <a:pt x="127" y="446"/>
                  </a:lnTo>
                  <a:lnTo>
                    <a:pt x="127" y="445"/>
                  </a:lnTo>
                  <a:lnTo>
                    <a:pt x="126" y="445"/>
                  </a:lnTo>
                  <a:lnTo>
                    <a:pt x="127" y="445"/>
                  </a:lnTo>
                  <a:lnTo>
                    <a:pt x="127" y="444"/>
                  </a:lnTo>
                  <a:lnTo>
                    <a:pt x="126" y="444"/>
                  </a:lnTo>
                  <a:lnTo>
                    <a:pt x="126" y="443"/>
                  </a:lnTo>
                  <a:lnTo>
                    <a:pt x="126" y="442"/>
                  </a:lnTo>
                  <a:lnTo>
                    <a:pt x="126" y="441"/>
                  </a:lnTo>
                  <a:lnTo>
                    <a:pt x="127" y="441"/>
                  </a:lnTo>
                  <a:lnTo>
                    <a:pt x="128" y="441"/>
                  </a:lnTo>
                  <a:lnTo>
                    <a:pt x="128" y="442"/>
                  </a:lnTo>
                  <a:lnTo>
                    <a:pt x="129" y="442"/>
                  </a:lnTo>
                  <a:lnTo>
                    <a:pt x="129" y="443"/>
                  </a:lnTo>
                  <a:lnTo>
                    <a:pt x="130" y="443"/>
                  </a:lnTo>
                  <a:lnTo>
                    <a:pt x="131" y="442"/>
                  </a:lnTo>
                  <a:lnTo>
                    <a:pt x="132" y="441"/>
                  </a:lnTo>
                  <a:lnTo>
                    <a:pt x="131" y="441"/>
                  </a:lnTo>
                  <a:lnTo>
                    <a:pt x="130" y="440"/>
                  </a:lnTo>
                  <a:lnTo>
                    <a:pt x="131" y="440"/>
                  </a:lnTo>
                  <a:lnTo>
                    <a:pt x="131" y="439"/>
                  </a:lnTo>
                  <a:lnTo>
                    <a:pt x="132" y="439"/>
                  </a:lnTo>
                  <a:lnTo>
                    <a:pt x="132" y="440"/>
                  </a:lnTo>
                  <a:lnTo>
                    <a:pt x="133" y="440"/>
                  </a:lnTo>
                  <a:lnTo>
                    <a:pt x="134" y="440"/>
                  </a:lnTo>
                  <a:lnTo>
                    <a:pt x="136" y="440"/>
                  </a:lnTo>
                  <a:lnTo>
                    <a:pt x="136" y="439"/>
                  </a:lnTo>
                  <a:lnTo>
                    <a:pt x="137" y="439"/>
                  </a:lnTo>
                  <a:lnTo>
                    <a:pt x="137" y="438"/>
                  </a:lnTo>
                  <a:lnTo>
                    <a:pt x="137" y="437"/>
                  </a:lnTo>
                  <a:lnTo>
                    <a:pt x="137" y="436"/>
                  </a:lnTo>
                  <a:lnTo>
                    <a:pt x="136" y="436"/>
                  </a:lnTo>
                  <a:lnTo>
                    <a:pt x="136" y="437"/>
                  </a:lnTo>
                  <a:lnTo>
                    <a:pt x="134" y="437"/>
                  </a:lnTo>
                  <a:lnTo>
                    <a:pt x="133" y="437"/>
                  </a:lnTo>
                  <a:lnTo>
                    <a:pt x="132" y="437"/>
                  </a:lnTo>
                  <a:lnTo>
                    <a:pt x="132" y="436"/>
                  </a:lnTo>
                  <a:lnTo>
                    <a:pt x="131" y="436"/>
                  </a:lnTo>
                  <a:lnTo>
                    <a:pt x="132" y="435"/>
                  </a:lnTo>
                  <a:lnTo>
                    <a:pt x="131" y="435"/>
                  </a:lnTo>
                  <a:lnTo>
                    <a:pt x="131" y="434"/>
                  </a:lnTo>
                  <a:lnTo>
                    <a:pt x="131" y="433"/>
                  </a:lnTo>
                  <a:lnTo>
                    <a:pt x="130" y="432"/>
                  </a:lnTo>
                  <a:lnTo>
                    <a:pt x="130" y="431"/>
                  </a:lnTo>
                  <a:lnTo>
                    <a:pt x="130" y="430"/>
                  </a:lnTo>
                  <a:lnTo>
                    <a:pt x="131" y="428"/>
                  </a:lnTo>
                  <a:lnTo>
                    <a:pt x="131" y="427"/>
                  </a:lnTo>
                  <a:lnTo>
                    <a:pt x="131" y="426"/>
                  </a:lnTo>
                  <a:lnTo>
                    <a:pt x="131" y="427"/>
                  </a:lnTo>
                  <a:lnTo>
                    <a:pt x="131" y="426"/>
                  </a:lnTo>
                  <a:lnTo>
                    <a:pt x="132" y="426"/>
                  </a:lnTo>
                  <a:lnTo>
                    <a:pt x="132" y="425"/>
                  </a:lnTo>
                  <a:lnTo>
                    <a:pt x="131" y="425"/>
                  </a:lnTo>
                  <a:lnTo>
                    <a:pt x="131" y="424"/>
                  </a:lnTo>
                  <a:lnTo>
                    <a:pt x="130" y="423"/>
                  </a:lnTo>
                  <a:lnTo>
                    <a:pt x="130" y="422"/>
                  </a:lnTo>
                  <a:lnTo>
                    <a:pt x="129" y="422"/>
                  </a:lnTo>
                  <a:lnTo>
                    <a:pt x="129" y="421"/>
                  </a:lnTo>
                  <a:lnTo>
                    <a:pt x="128" y="421"/>
                  </a:lnTo>
                  <a:lnTo>
                    <a:pt x="127" y="421"/>
                  </a:lnTo>
                  <a:lnTo>
                    <a:pt x="126" y="421"/>
                  </a:lnTo>
                  <a:lnTo>
                    <a:pt x="126" y="420"/>
                  </a:lnTo>
                  <a:lnTo>
                    <a:pt x="126" y="419"/>
                  </a:lnTo>
                  <a:lnTo>
                    <a:pt x="127" y="419"/>
                  </a:lnTo>
                  <a:lnTo>
                    <a:pt x="127" y="418"/>
                  </a:lnTo>
                  <a:lnTo>
                    <a:pt x="127" y="417"/>
                  </a:lnTo>
                  <a:lnTo>
                    <a:pt x="127" y="416"/>
                  </a:lnTo>
                  <a:lnTo>
                    <a:pt x="126" y="416"/>
                  </a:lnTo>
                  <a:lnTo>
                    <a:pt x="126" y="415"/>
                  </a:lnTo>
                  <a:lnTo>
                    <a:pt x="127" y="415"/>
                  </a:lnTo>
                  <a:lnTo>
                    <a:pt x="127" y="414"/>
                  </a:lnTo>
                  <a:lnTo>
                    <a:pt x="126" y="414"/>
                  </a:lnTo>
                  <a:lnTo>
                    <a:pt x="126" y="413"/>
                  </a:lnTo>
                  <a:lnTo>
                    <a:pt x="127" y="413"/>
                  </a:lnTo>
                  <a:lnTo>
                    <a:pt x="127" y="412"/>
                  </a:lnTo>
                  <a:lnTo>
                    <a:pt x="126" y="412"/>
                  </a:lnTo>
                  <a:lnTo>
                    <a:pt x="126" y="411"/>
                  </a:lnTo>
                  <a:lnTo>
                    <a:pt x="127" y="411"/>
                  </a:lnTo>
                  <a:lnTo>
                    <a:pt x="127" y="410"/>
                  </a:lnTo>
                  <a:lnTo>
                    <a:pt x="126" y="410"/>
                  </a:lnTo>
                  <a:lnTo>
                    <a:pt x="125" y="410"/>
                  </a:lnTo>
                  <a:lnTo>
                    <a:pt x="125" y="411"/>
                  </a:lnTo>
                  <a:lnTo>
                    <a:pt x="124" y="411"/>
                  </a:lnTo>
                  <a:lnTo>
                    <a:pt x="124" y="410"/>
                  </a:lnTo>
                  <a:lnTo>
                    <a:pt x="123" y="410"/>
                  </a:lnTo>
                  <a:lnTo>
                    <a:pt x="122" y="409"/>
                  </a:lnTo>
                  <a:lnTo>
                    <a:pt x="122" y="408"/>
                  </a:lnTo>
                  <a:lnTo>
                    <a:pt x="123" y="408"/>
                  </a:lnTo>
                  <a:lnTo>
                    <a:pt x="123" y="407"/>
                  </a:lnTo>
                  <a:lnTo>
                    <a:pt x="124" y="407"/>
                  </a:lnTo>
                  <a:lnTo>
                    <a:pt x="124" y="406"/>
                  </a:lnTo>
                  <a:lnTo>
                    <a:pt x="123" y="406"/>
                  </a:lnTo>
                  <a:lnTo>
                    <a:pt x="123" y="405"/>
                  </a:lnTo>
                  <a:lnTo>
                    <a:pt x="122" y="405"/>
                  </a:lnTo>
                  <a:lnTo>
                    <a:pt x="122" y="403"/>
                  </a:lnTo>
                  <a:lnTo>
                    <a:pt x="121" y="403"/>
                  </a:lnTo>
                  <a:lnTo>
                    <a:pt x="120" y="403"/>
                  </a:lnTo>
                  <a:lnTo>
                    <a:pt x="119" y="402"/>
                  </a:lnTo>
                  <a:lnTo>
                    <a:pt x="118" y="401"/>
                  </a:lnTo>
                  <a:lnTo>
                    <a:pt x="119" y="401"/>
                  </a:lnTo>
                  <a:lnTo>
                    <a:pt x="119" y="400"/>
                  </a:lnTo>
                  <a:lnTo>
                    <a:pt x="118" y="399"/>
                  </a:lnTo>
                  <a:lnTo>
                    <a:pt x="119" y="399"/>
                  </a:lnTo>
                  <a:lnTo>
                    <a:pt x="119" y="398"/>
                  </a:lnTo>
                  <a:lnTo>
                    <a:pt x="118" y="398"/>
                  </a:lnTo>
                  <a:lnTo>
                    <a:pt x="117" y="398"/>
                  </a:lnTo>
                  <a:lnTo>
                    <a:pt x="116" y="398"/>
                  </a:lnTo>
                  <a:lnTo>
                    <a:pt x="116" y="397"/>
                  </a:lnTo>
                  <a:lnTo>
                    <a:pt x="115" y="397"/>
                  </a:lnTo>
                  <a:lnTo>
                    <a:pt x="114" y="397"/>
                  </a:lnTo>
                  <a:lnTo>
                    <a:pt x="114" y="396"/>
                  </a:lnTo>
                  <a:lnTo>
                    <a:pt x="113" y="396"/>
                  </a:lnTo>
                  <a:lnTo>
                    <a:pt x="113" y="395"/>
                  </a:lnTo>
                  <a:lnTo>
                    <a:pt x="114" y="395"/>
                  </a:lnTo>
                  <a:lnTo>
                    <a:pt x="114" y="394"/>
                  </a:lnTo>
                  <a:lnTo>
                    <a:pt x="115" y="394"/>
                  </a:lnTo>
                  <a:lnTo>
                    <a:pt x="115" y="393"/>
                  </a:lnTo>
                  <a:lnTo>
                    <a:pt x="114" y="393"/>
                  </a:lnTo>
                  <a:lnTo>
                    <a:pt x="114" y="392"/>
                  </a:lnTo>
                  <a:lnTo>
                    <a:pt x="113" y="391"/>
                  </a:lnTo>
                  <a:lnTo>
                    <a:pt x="112" y="392"/>
                  </a:lnTo>
                  <a:lnTo>
                    <a:pt x="111" y="392"/>
                  </a:lnTo>
                  <a:lnTo>
                    <a:pt x="109" y="392"/>
                  </a:lnTo>
                  <a:lnTo>
                    <a:pt x="108" y="392"/>
                  </a:lnTo>
                  <a:lnTo>
                    <a:pt x="108" y="393"/>
                  </a:lnTo>
                  <a:lnTo>
                    <a:pt x="107" y="393"/>
                  </a:lnTo>
                  <a:lnTo>
                    <a:pt x="107" y="392"/>
                  </a:lnTo>
                  <a:lnTo>
                    <a:pt x="106" y="392"/>
                  </a:lnTo>
                  <a:lnTo>
                    <a:pt x="106" y="391"/>
                  </a:lnTo>
                  <a:lnTo>
                    <a:pt x="107" y="391"/>
                  </a:lnTo>
                  <a:lnTo>
                    <a:pt x="107" y="390"/>
                  </a:lnTo>
                  <a:lnTo>
                    <a:pt x="106" y="390"/>
                  </a:lnTo>
                  <a:lnTo>
                    <a:pt x="106" y="389"/>
                  </a:lnTo>
                  <a:lnTo>
                    <a:pt x="106" y="388"/>
                  </a:lnTo>
                  <a:lnTo>
                    <a:pt x="105" y="388"/>
                  </a:lnTo>
                  <a:lnTo>
                    <a:pt x="105" y="387"/>
                  </a:lnTo>
                  <a:lnTo>
                    <a:pt x="104" y="387"/>
                  </a:lnTo>
                  <a:lnTo>
                    <a:pt x="103" y="387"/>
                  </a:lnTo>
                  <a:lnTo>
                    <a:pt x="104" y="386"/>
                  </a:lnTo>
                  <a:lnTo>
                    <a:pt x="103" y="386"/>
                  </a:lnTo>
                  <a:lnTo>
                    <a:pt x="103" y="385"/>
                  </a:lnTo>
                  <a:lnTo>
                    <a:pt x="103" y="384"/>
                  </a:lnTo>
                  <a:lnTo>
                    <a:pt x="102" y="383"/>
                  </a:lnTo>
                  <a:lnTo>
                    <a:pt x="101" y="383"/>
                  </a:lnTo>
                  <a:lnTo>
                    <a:pt x="100" y="383"/>
                  </a:lnTo>
                  <a:lnTo>
                    <a:pt x="100" y="382"/>
                  </a:lnTo>
                  <a:lnTo>
                    <a:pt x="99" y="382"/>
                  </a:lnTo>
                  <a:lnTo>
                    <a:pt x="98" y="382"/>
                  </a:lnTo>
                  <a:lnTo>
                    <a:pt x="98" y="381"/>
                  </a:lnTo>
                  <a:lnTo>
                    <a:pt x="97" y="381"/>
                  </a:lnTo>
                  <a:lnTo>
                    <a:pt x="98" y="380"/>
                  </a:lnTo>
                  <a:lnTo>
                    <a:pt x="98" y="378"/>
                  </a:lnTo>
                  <a:lnTo>
                    <a:pt x="98" y="377"/>
                  </a:lnTo>
                  <a:lnTo>
                    <a:pt x="98" y="376"/>
                  </a:lnTo>
                  <a:lnTo>
                    <a:pt x="99" y="376"/>
                  </a:lnTo>
                  <a:lnTo>
                    <a:pt x="99" y="375"/>
                  </a:lnTo>
                  <a:lnTo>
                    <a:pt x="98" y="375"/>
                  </a:lnTo>
                  <a:lnTo>
                    <a:pt x="98" y="374"/>
                  </a:lnTo>
                  <a:lnTo>
                    <a:pt x="98" y="373"/>
                  </a:lnTo>
                  <a:lnTo>
                    <a:pt x="97" y="373"/>
                  </a:lnTo>
                  <a:lnTo>
                    <a:pt x="97" y="372"/>
                  </a:lnTo>
                  <a:lnTo>
                    <a:pt x="97" y="371"/>
                  </a:lnTo>
                  <a:lnTo>
                    <a:pt x="97" y="370"/>
                  </a:lnTo>
                  <a:lnTo>
                    <a:pt x="96" y="370"/>
                  </a:lnTo>
                  <a:lnTo>
                    <a:pt x="96" y="369"/>
                  </a:lnTo>
                  <a:lnTo>
                    <a:pt x="96" y="368"/>
                  </a:lnTo>
                  <a:lnTo>
                    <a:pt x="96" y="367"/>
                  </a:lnTo>
                  <a:lnTo>
                    <a:pt x="96" y="366"/>
                  </a:lnTo>
                  <a:lnTo>
                    <a:pt x="95" y="366"/>
                  </a:lnTo>
                  <a:lnTo>
                    <a:pt x="94" y="366"/>
                  </a:lnTo>
                  <a:lnTo>
                    <a:pt x="94" y="365"/>
                  </a:lnTo>
                  <a:lnTo>
                    <a:pt x="93" y="365"/>
                  </a:lnTo>
                  <a:lnTo>
                    <a:pt x="93" y="364"/>
                  </a:lnTo>
                  <a:lnTo>
                    <a:pt x="93" y="363"/>
                  </a:lnTo>
                  <a:lnTo>
                    <a:pt x="93" y="362"/>
                  </a:lnTo>
                  <a:lnTo>
                    <a:pt x="92" y="362"/>
                  </a:lnTo>
                  <a:lnTo>
                    <a:pt x="91" y="362"/>
                  </a:lnTo>
                  <a:lnTo>
                    <a:pt x="90" y="359"/>
                  </a:lnTo>
                  <a:lnTo>
                    <a:pt x="91" y="359"/>
                  </a:lnTo>
                  <a:lnTo>
                    <a:pt x="91" y="358"/>
                  </a:lnTo>
                  <a:lnTo>
                    <a:pt x="90" y="358"/>
                  </a:lnTo>
                  <a:lnTo>
                    <a:pt x="90" y="357"/>
                  </a:lnTo>
                  <a:lnTo>
                    <a:pt x="89" y="357"/>
                  </a:lnTo>
                  <a:lnTo>
                    <a:pt x="88" y="357"/>
                  </a:lnTo>
                  <a:lnTo>
                    <a:pt x="88" y="358"/>
                  </a:lnTo>
                  <a:lnTo>
                    <a:pt x="87" y="358"/>
                  </a:lnTo>
                  <a:lnTo>
                    <a:pt x="86" y="358"/>
                  </a:lnTo>
                  <a:lnTo>
                    <a:pt x="84" y="358"/>
                  </a:lnTo>
                  <a:lnTo>
                    <a:pt x="83" y="358"/>
                  </a:lnTo>
                  <a:lnTo>
                    <a:pt x="82" y="358"/>
                  </a:lnTo>
                  <a:lnTo>
                    <a:pt x="82" y="357"/>
                  </a:lnTo>
                  <a:lnTo>
                    <a:pt x="81" y="357"/>
                  </a:lnTo>
                  <a:lnTo>
                    <a:pt x="81" y="356"/>
                  </a:lnTo>
                  <a:lnTo>
                    <a:pt x="80" y="355"/>
                  </a:lnTo>
                  <a:lnTo>
                    <a:pt x="79" y="353"/>
                  </a:lnTo>
                  <a:lnTo>
                    <a:pt x="78" y="353"/>
                  </a:lnTo>
                  <a:lnTo>
                    <a:pt x="77" y="352"/>
                  </a:lnTo>
                  <a:lnTo>
                    <a:pt x="77" y="351"/>
                  </a:lnTo>
                  <a:lnTo>
                    <a:pt x="78" y="351"/>
                  </a:lnTo>
                  <a:lnTo>
                    <a:pt x="78" y="350"/>
                  </a:lnTo>
                  <a:lnTo>
                    <a:pt x="77" y="350"/>
                  </a:lnTo>
                  <a:lnTo>
                    <a:pt x="77" y="349"/>
                  </a:lnTo>
                  <a:lnTo>
                    <a:pt x="76" y="349"/>
                  </a:lnTo>
                  <a:lnTo>
                    <a:pt x="76" y="348"/>
                  </a:lnTo>
                  <a:lnTo>
                    <a:pt x="75" y="347"/>
                  </a:lnTo>
                  <a:lnTo>
                    <a:pt x="74" y="347"/>
                  </a:lnTo>
                  <a:lnTo>
                    <a:pt x="73" y="347"/>
                  </a:lnTo>
                  <a:lnTo>
                    <a:pt x="73" y="346"/>
                  </a:lnTo>
                  <a:lnTo>
                    <a:pt x="72" y="346"/>
                  </a:lnTo>
                  <a:lnTo>
                    <a:pt x="71" y="346"/>
                  </a:lnTo>
                  <a:lnTo>
                    <a:pt x="71" y="345"/>
                  </a:lnTo>
                  <a:lnTo>
                    <a:pt x="70" y="345"/>
                  </a:lnTo>
                  <a:lnTo>
                    <a:pt x="70" y="344"/>
                  </a:lnTo>
                  <a:lnTo>
                    <a:pt x="69" y="343"/>
                  </a:lnTo>
                  <a:lnTo>
                    <a:pt x="68" y="344"/>
                  </a:lnTo>
                  <a:lnTo>
                    <a:pt x="67" y="343"/>
                  </a:lnTo>
                  <a:lnTo>
                    <a:pt x="66" y="342"/>
                  </a:lnTo>
                  <a:lnTo>
                    <a:pt x="65" y="342"/>
                  </a:lnTo>
                  <a:lnTo>
                    <a:pt x="65" y="341"/>
                  </a:lnTo>
                  <a:lnTo>
                    <a:pt x="64" y="341"/>
                  </a:lnTo>
                  <a:lnTo>
                    <a:pt x="64" y="340"/>
                  </a:lnTo>
                  <a:lnTo>
                    <a:pt x="63" y="339"/>
                  </a:lnTo>
                  <a:lnTo>
                    <a:pt x="64" y="339"/>
                  </a:lnTo>
                  <a:lnTo>
                    <a:pt x="64" y="338"/>
                  </a:lnTo>
                  <a:lnTo>
                    <a:pt x="64" y="337"/>
                  </a:lnTo>
                  <a:lnTo>
                    <a:pt x="63" y="336"/>
                  </a:lnTo>
                  <a:lnTo>
                    <a:pt x="62" y="336"/>
                  </a:lnTo>
                  <a:lnTo>
                    <a:pt x="61" y="336"/>
                  </a:lnTo>
                  <a:lnTo>
                    <a:pt x="59" y="336"/>
                  </a:lnTo>
                  <a:lnTo>
                    <a:pt x="59" y="335"/>
                  </a:lnTo>
                  <a:lnTo>
                    <a:pt x="61" y="334"/>
                  </a:lnTo>
                  <a:lnTo>
                    <a:pt x="61" y="333"/>
                  </a:lnTo>
                  <a:lnTo>
                    <a:pt x="62" y="333"/>
                  </a:lnTo>
                  <a:lnTo>
                    <a:pt x="62" y="332"/>
                  </a:lnTo>
                  <a:lnTo>
                    <a:pt x="62" y="331"/>
                  </a:lnTo>
                  <a:lnTo>
                    <a:pt x="61" y="331"/>
                  </a:lnTo>
                  <a:lnTo>
                    <a:pt x="59" y="331"/>
                  </a:lnTo>
                  <a:lnTo>
                    <a:pt x="58" y="331"/>
                  </a:lnTo>
                  <a:lnTo>
                    <a:pt x="57" y="330"/>
                  </a:lnTo>
                  <a:lnTo>
                    <a:pt x="57" y="328"/>
                  </a:lnTo>
                  <a:lnTo>
                    <a:pt x="56" y="328"/>
                  </a:lnTo>
                  <a:lnTo>
                    <a:pt x="56" y="327"/>
                  </a:lnTo>
                  <a:lnTo>
                    <a:pt x="55" y="327"/>
                  </a:lnTo>
                  <a:lnTo>
                    <a:pt x="55" y="326"/>
                  </a:lnTo>
                  <a:lnTo>
                    <a:pt x="55" y="325"/>
                  </a:lnTo>
                  <a:lnTo>
                    <a:pt x="54" y="325"/>
                  </a:lnTo>
                  <a:lnTo>
                    <a:pt x="54" y="324"/>
                  </a:lnTo>
                  <a:lnTo>
                    <a:pt x="55" y="324"/>
                  </a:lnTo>
                  <a:lnTo>
                    <a:pt x="54" y="324"/>
                  </a:lnTo>
                  <a:lnTo>
                    <a:pt x="54" y="323"/>
                  </a:lnTo>
                  <a:lnTo>
                    <a:pt x="55" y="323"/>
                  </a:lnTo>
                  <a:lnTo>
                    <a:pt x="54" y="323"/>
                  </a:lnTo>
                  <a:lnTo>
                    <a:pt x="54" y="322"/>
                  </a:lnTo>
                  <a:lnTo>
                    <a:pt x="53" y="322"/>
                  </a:lnTo>
                  <a:lnTo>
                    <a:pt x="52" y="322"/>
                  </a:lnTo>
                  <a:lnTo>
                    <a:pt x="51" y="322"/>
                  </a:lnTo>
                  <a:lnTo>
                    <a:pt x="50" y="322"/>
                  </a:lnTo>
                  <a:lnTo>
                    <a:pt x="49" y="322"/>
                  </a:lnTo>
                  <a:lnTo>
                    <a:pt x="48" y="321"/>
                  </a:lnTo>
                  <a:lnTo>
                    <a:pt x="47" y="321"/>
                  </a:lnTo>
                  <a:lnTo>
                    <a:pt x="47" y="320"/>
                  </a:lnTo>
                  <a:lnTo>
                    <a:pt x="46" y="320"/>
                  </a:lnTo>
                  <a:lnTo>
                    <a:pt x="46" y="319"/>
                  </a:lnTo>
                  <a:lnTo>
                    <a:pt x="45" y="319"/>
                  </a:lnTo>
                  <a:lnTo>
                    <a:pt x="44" y="319"/>
                  </a:lnTo>
                  <a:lnTo>
                    <a:pt x="44" y="318"/>
                  </a:lnTo>
                  <a:lnTo>
                    <a:pt x="43" y="318"/>
                  </a:lnTo>
                  <a:lnTo>
                    <a:pt x="43" y="317"/>
                  </a:lnTo>
                  <a:lnTo>
                    <a:pt x="42" y="317"/>
                  </a:lnTo>
                  <a:lnTo>
                    <a:pt x="41" y="317"/>
                  </a:lnTo>
                  <a:lnTo>
                    <a:pt x="40" y="316"/>
                  </a:lnTo>
                  <a:lnTo>
                    <a:pt x="39" y="316"/>
                  </a:lnTo>
                  <a:lnTo>
                    <a:pt x="38" y="316"/>
                  </a:lnTo>
                  <a:lnTo>
                    <a:pt x="38" y="315"/>
                  </a:lnTo>
                  <a:lnTo>
                    <a:pt x="38" y="314"/>
                  </a:lnTo>
                  <a:lnTo>
                    <a:pt x="37" y="314"/>
                  </a:lnTo>
                  <a:lnTo>
                    <a:pt x="36" y="314"/>
                  </a:lnTo>
                  <a:lnTo>
                    <a:pt x="34" y="314"/>
                  </a:lnTo>
                  <a:lnTo>
                    <a:pt x="33" y="314"/>
                  </a:lnTo>
                  <a:lnTo>
                    <a:pt x="32" y="314"/>
                  </a:lnTo>
                  <a:lnTo>
                    <a:pt x="32" y="315"/>
                  </a:lnTo>
                  <a:lnTo>
                    <a:pt x="31" y="315"/>
                  </a:lnTo>
                  <a:lnTo>
                    <a:pt x="30" y="315"/>
                  </a:lnTo>
                  <a:lnTo>
                    <a:pt x="30" y="314"/>
                  </a:lnTo>
                  <a:lnTo>
                    <a:pt x="30" y="313"/>
                  </a:lnTo>
                  <a:lnTo>
                    <a:pt x="30" y="312"/>
                  </a:lnTo>
                  <a:lnTo>
                    <a:pt x="30" y="311"/>
                  </a:lnTo>
                  <a:lnTo>
                    <a:pt x="29" y="311"/>
                  </a:lnTo>
                  <a:lnTo>
                    <a:pt x="29" y="310"/>
                  </a:lnTo>
                  <a:lnTo>
                    <a:pt x="29" y="309"/>
                  </a:lnTo>
                  <a:lnTo>
                    <a:pt x="28" y="308"/>
                  </a:lnTo>
                  <a:lnTo>
                    <a:pt x="27" y="307"/>
                  </a:lnTo>
                  <a:lnTo>
                    <a:pt x="26" y="307"/>
                  </a:lnTo>
                  <a:lnTo>
                    <a:pt x="26" y="306"/>
                  </a:lnTo>
                  <a:lnTo>
                    <a:pt x="26" y="305"/>
                  </a:lnTo>
                  <a:lnTo>
                    <a:pt x="25" y="303"/>
                  </a:lnTo>
                  <a:lnTo>
                    <a:pt x="25" y="302"/>
                  </a:lnTo>
                  <a:lnTo>
                    <a:pt x="25" y="301"/>
                  </a:lnTo>
                  <a:lnTo>
                    <a:pt x="24" y="301"/>
                  </a:lnTo>
                  <a:lnTo>
                    <a:pt x="24" y="300"/>
                  </a:lnTo>
                  <a:lnTo>
                    <a:pt x="23" y="300"/>
                  </a:lnTo>
                  <a:lnTo>
                    <a:pt x="23" y="299"/>
                  </a:lnTo>
                  <a:lnTo>
                    <a:pt x="22" y="299"/>
                  </a:lnTo>
                  <a:lnTo>
                    <a:pt x="22" y="298"/>
                  </a:lnTo>
                  <a:lnTo>
                    <a:pt x="23" y="298"/>
                  </a:lnTo>
                  <a:lnTo>
                    <a:pt x="23" y="297"/>
                  </a:lnTo>
                  <a:lnTo>
                    <a:pt x="22" y="297"/>
                  </a:lnTo>
                  <a:lnTo>
                    <a:pt x="22" y="296"/>
                  </a:lnTo>
                  <a:lnTo>
                    <a:pt x="21" y="296"/>
                  </a:lnTo>
                  <a:lnTo>
                    <a:pt x="20" y="295"/>
                  </a:lnTo>
                  <a:lnTo>
                    <a:pt x="20" y="294"/>
                  </a:lnTo>
                  <a:lnTo>
                    <a:pt x="21" y="294"/>
                  </a:lnTo>
                  <a:lnTo>
                    <a:pt x="21" y="293"/>
                  </a:lnTo>
                  <a:lnTo>
                    <a:pt x="21" y="292"/>
                  </a:lnTo>
                  <a:lnTo>
                    <a:pt x="22" y="292"/>
                  </a:lnTo>
                  <a:lnTo>
                    <a:pt x="22" y="291"/>
                  </a:lnTo>
                  <a:lnTo>
                    <a:pt x="22" y="290"/>
                  </a:lnTo>
                  <a:lnTo>
                    <a:pt x="23" y="290"/>
                  </a:lnTo>
                  <a:lnTo>
                    <a:pt x="23" y="289"/>
                  </a:lnTo>
                  <a:lnTo>
                    <a:pt x="23" y="288"/>
                  </a:lnTo>
                  <a:lnTo>
                    <a:pt x="24" y="288"/>
                  </a:lnTo>
                  <a:lnTo>
                    <a:pt x="23" y="287"/>
                  </a:lnTo>
                  <a:lnTo>
                    <a:pt x="23" y="286"/>
                  </a:lnTo>
                  <a:lnTo>
                    <a:pt x="24" y="286"/>
                  </a:lnTo>
                  <a:lnTo>
                    <a:pt x="24" y="285"/>
                  </a:lnTo>
                  <a:lnTo>
                    <a:pt x="25" y="285"/>
                  </a:lnTo>
                  <a:lnTo>
                    <a:pt x="25" y="284"/>
                  </a:lnTo>
                  <a:lnTo>
                    <a:pt x="24" y="284"/>
                  </a:lnTo>
                  <a:lnTo>
                    <a:pt x="24" y="283"/>
                  </a:lnTo>
                  <a:lnTo>
                    <a:pt x="25" y="283"/>
                  </a:lnTo>
                  <a:lnTo>
                    <a:pt x="25" y="282"/>
                  </a:lnTo>
                  <a:lnTo>
                    <a:pt x="25" y="281"/>
                  </a:lnTo>
                  <a:lnTo>
                    <a:pt x="26" y="281"/>
                  </a:lnTo>
                  <a:lnTo>
                    <a:pt x="26" y="280"/>
                  </a:lnTo>
                  <a:lnTo>
                    <a:pt x="26" y="278"/>
                  </a:lnTo>
                  <a:lnTo>
                    <a:pt x="26" y="277"/>
                  </a:lnTo>
                  <a:lnTo>
                    <a:pt x="27" y="277"/>
                  </a:lnTo>
                  <a:lnTo>
                    <a:pt x="27" y="276"/>
                  </a:lnTo>
                  <a:lnTo>
                    <a:pt x="27" y="275"/>
                  </a:lnTo>
                  <a:lnTo>
                    <a:pt x="27" y="274"/>
                  </a:lnTo>
                  <a:lnTo>
                    <a:pt x="28" y="274"/>
                  </a:lnTo>
                  <a:lnTo>
                    <a:pt x="28" y="273"/>
                  </a:lnTo>
                  <a:lnTo>
                    <a:pt x="27" y="273"/>
                  </a:lnTo>
                  <a:lnTo>
                    <a:pt x="27" y="272"/>
                  </a:lnTo>
                  <a:lnTo>
                    <a:pt x="27" y="271"/>
                  </a:lnTo>
                  <a:lnTo>
                    <a:pt x="28" y="271"/>
                  </a:lnTo>
                  <a:lnTo>
                    <a:pt x="28" y="270"/>
                  </a:lnTo>
                  <a:lnTo>
                    <a:pt x="28" y="269"/>
                  </a:lnTo>
                  <a:lnTo>
                    <a:pt x="27" y="269"/>
                  </a:lnTo>
                  <a:lnTo>
                    <a:pt x="27" y="268"/>
                  </a:lnTo>
                  <a:lnTo>
                    <a:pt x="27" y="267"/>
                  </a:lnTo>
                  <a:lnTo>
                    <a:pt x="28" y="267"/>
                  </a:lnTo>
                  <a:lnTo>
                    <a:pt x="28" y="266"/>
                  </a:lnTo>
                  <a:lnTo>
                    <a:pt x="28" y="265"/>
                  </a:lnTo>
                  <a:lnTo>
                    <a:pt x="29" y="265"/>
                  </a:lnTo>
                  <a:lnTo>
                    <a:pt x="29" y="264"/>
                  </a:lnTo>
                  <a:lnTo>
                    <a:pt x="29" y="263"/>
                  </a:lnTo>
                  <a:lnTo>
                    <a:pt x="30" y="263"/>
                  </a:lnTo>
                  <a:lnTo>
                    <a:pt x="31" y="263"/>
                  </a:lnTo>
                  <a:lnTo>
                    <a:pt x="32" y="263"/>
                  </a:lnTo>
                  <a:lnTo>
                    <a:pt x="33" y="263"/>
                  </a:lnTo>
                  <a:lnTo>
                    <a:pt x="33" y="262"/>
                  </a:lnTo>
                  <a:lnTo>
                    <a:pt x="34" y="262"/>
                  </a:lnTo>
                  <a:lnTo>
                    <a:pt x="34" y="261"/>
                  </a:lnTo>
                  <a:lnTo>
                    <a:pt x="36" y="261"/>
                  </a:lnTo>
                  <a:lnTo>
                    <a:pt x="37" y="262"/>
                  </a:lnTo>
                  <a:lnTo>
                    <a:pt x="38" y="262"/>
                  </a:lnTo>
                  <a:lnTo>
                    <a:pt x="38" y="263"/>
                  </a:lnTo>
                  <a:lnTo>
                    <a:pt x="39" y="263"/>
                  </a:lnTo>
                  <a:lnTo>
                    <a:pt x="40" y="263"/>
                  </a:lnTo>
                  <a:lnTo>
                    <a:pt x="41" y="263"/>
                  </a:lnTo>
                  <a:lnTo>
                    <a:pt x="42" y="263"/>
                  </a:lnTo>
                  <a:lnTo>
                    <a:pt x="42" y="262"/>
                  </a:lnTo>
                  <a:lnTo>
                    <a:pt x="41" y="262"/>
                  </a:lnTo>
                  <a:lnTo>
                    <a:pt x="40" y="261"/>
                  </a:lnTo>
                  <a:lnTo>
                    <a:pt x="40" y="260"/>
                  </a:lnTo>
                  <a:lnTo>
                    <a:pt x="40" y="259"/>
                  </a:lnTo>
                  <a:lnTo>
                    <a:pt x="39" y="259"/>
                  </a:lnTo>
                  <a:lnTo>
                    <a:pt x="39" y="258"/>
                  </a:lnTo>
                  <a:lnTo>
                    <a:pt x="39" y="257"/>
                  </a:lnTo>
                  <a:lnTo>
                    <a:pt x="38" y="257"/>
                  </a:lnTo>
                  <a:lnTo>
                    <a:pt x="38" y="256"/>
                  </a:lnTo>
                  <a:lnTo>
                    <a:pt x="38" y="255"/>
                  </a:lnTo>
                  <a:lnTo>
                    <a:pt x="37" y="255"/>
                  </a:lnTo>
                  <a:lnTo>
                    <a:pt x="37" y="253"/>
                  </a:lnTo>
                  <a:lnTo>
                    <a:pt x="38" y="253"/>
                  </a:lnTo>
                  <a:lnTo>
                    <a:pt x="38" y="252"/>
                  </a:lnTo>
                  <a:lnTo>
                    <a:pt x="37" y="252"/>
                  </a:lnTo>
                  <a:lnTo>
                    <a:pt x="38" y="252"/>
                  </a:lnTo>
                  <a:lnTo>
                    <a:pt x="37" y="251"/>
                  </a:lnTo>
                  <a:lnTo>
                    <a:pt x="37" y="250"/>
                  </a:lnTo>
                  <a:lnTo>
                    <a:pt x="37" y="249"/>
                  </a:lnTo>
                  <a:lnTo>
                    <a:pt x="37" y="248"/>
                  </a:lnTo>
                  <a:lnTo>
                    <a:pt x="37" y="247"/>
                  </a:lnTo>
                  <a:lnTo>
                    <a:pt x="38" y="247"/>
                  </a:lnTo>
                  <a:lnTo>
                    <a:pt x="38" y="246"/>
                  </a:lnTo>
                  <a:lnTo>
                    <a:pt x="38" y="245"/>
                  </a:lnTo>
                  <a:lnTo>
                    <a:pt x="39" y="245"/>
                  </a:lnTo>
                  <a:lnTo>
                    <a:pt x="39" y="244"/>
                  </a:lnTo>
                  <a:lnTo>
                    <a:pt x="40" y="244"/>
                  </a:lnTo>
                  <a:lnTo>
                    <a:pt x="39" y="244"/>
                  </a:lnTo>
                  <a:lnTo>
                    <a:pt x="39" y="243"/>
                  </a:lnTo>
                  <a:lnTo>
                    <a:pt x="40" y="243"/>
                  </a:lnTo>
                  <a:lnTo>
                    <a:pt x="40" y="242"/>
                  </a:lnTo>
                  <a:lnTo>
                    <a:pt x="39" y="242"/>
                  </a:lnTo>
                  <a:lnTo>
                    <a:pt x="39" y="241"/>
                  </a:lnTo>
                  <a:lnTo>
                    <a:pt x="39" y="240"/>
                  </a:lnTo>
                  <a:lnTo>
                    <a:pt x="38" y="240"/>
                  </a:lnTo>
                  <a:lnTo>
                    <a:pt x="37" y="240"/>
                  </a:lnTo>
                  <a:lnTo>
                    <a:pt x="36" y="240"/>
                  </a:lnTo>
                  <a:lnTo>
                    <a:pt x="36" y="239"/>
                  </a:lnTo>
                  <a:lnTo>
                    <a:pt x="34" y="239"/>
                  </a:lnTo>
                  <a:lnTo>
                    <a:pt x="34" y="238"/>
                  </a:lnTo>
                  <a:lnTo>
                    <a:pt x="33" y="238"/>
                  </a:lnTo>
                  <a:lnTo>
                    <a:pt x="32" y="238"/>
                  </a:lnTo>
                  <a:lnTo>
                    <a:pt x="32" y="237"/>
                  </a:lnTo>
                  <a:lnTo>
                    <a:pt x="31" y="237"/>
                  </a:lnTo>
                  <a:lnTo>
                    <a:pt x="31" y="236"/>
                  </a:lnTo>
                  <a:lnTo>
                    <a:pt x="31" y="235"/>
                  </a:lnTo>
                  <a:lnTo>
                    <a:pt x="31" y="234"/>
                  </a:lnTo>
                  <a:lnTo>
                    <a:pt x="31" y="233"/>
                  </a:lnTo>
                  <a:lnTo>
                    <a:pt x="31" y="232"/>
                  </a:lnTo>
                  <a:lnTo>
                    <a:pt x="32" y="232"/>
                  </a:lnTo>
                  <a:lnTo>
                    <a:pt x="32" y="231"/>
                  </a:lnTo>
                  <a:lnTo>
                    <a:pt x="32" y="230"/>
                  </a:lnTo>
                  <a:lnTo>
                    <a:pt x="32" y="228"/>
                  </a:lnTo>
                  <a:lnTo>
                    <a:pt x="33" y="228"/>
                  </a:lnTo>
                  <a:lnTo>
                    <a:pt x="33" y="227"/>
                  </a:lnTo>
                  <a:lnTo>
                    <a:pt x="33" y="226"/>
                  </a:lnTo>
                  <a:lnTo>
                    <a:pt x="33" y="225"/>
                  </a:lnTo>
                  <a:lnTo>
                    <a:pt x="33" y="224"/>
                  </a:lnTo>
                  <a:lnTo>
                    <a:pt x="34" y="224"/>
                  </a:lnTo>
                  <a:lnTo>
                    <a:pt x="33" y="224"/>
                  </a:lnTo>
                  <a:lnTo>
                    <a:pt x="33" y="223"/>
                  </a:lnTo>
                  <a:lnTo>
                    <a:pt x="33" y="222"/>
                  </a:lnTo>
                  <a:lnTo>
                    <a:pt x="33" y="221"/>
                  </a:lnTo>
                  <a:lnTo>
                    <a:pt x="33" y="220"/>
                  </a:lnTo>
                  <a:lnTo>
                    <a:pt x="34" y="220"/>
                  </a:lnTo>
                  <a:lnTo>
                    <a:pt x="36" y="220"/>
                  </a:lnTo>
                  <a:lnTo>
                    <a:pt x="37" y="220"/>
                  </a:lnTo>
                  <a:lnTo>
                    <a:pt x="38" y="219"/>
                  </a:lnTo>
                  <a:lnTo>
                    <a:pt x="38" y="218"/>
                  </a:lnTo>
                  <a:lnTo>
                    <a:pt x="38" y="217"/>
                  </a:lnTo>
                  <a:lnTo>
                    <a:pt x="38" y="216"/>
                  </a:lnTo>
                  <a:lnTo>
                    <a:pt x="38" y="215"/>
                  </a:lnTo>
                  <a:lnTo>
                    <a:pt x="37" y="215"/>
                  </a:lnTo>
                  <a:lnTo>
                    <a:pt x="37" y="214"/>
                  </a:lnTo>
                  <a:lnTo>
                    <a:pt x="37" y="213"/>
                  </a:lnTo>
                  <a:lnTo>
                    <a:pt x="37" y="212"/>
                  </a:lnTo>
                  <a:lnTo>
                    <a:pt x="37" y="211"/>
                  </a:lnTo>
                  <a:lnTo>
                    <a:pt x="36" y="211"/>
                  </a:lnTo>
                  <a:lnTo>
                    <a:pt x="36" y="210"/>
                  </a:lnTo>
                  <a:lnTo>
                    <a:pt x="34" y="209"/>
                  </a:lnTo>
                  <a:lnTo>
                    <a:pt x="33" y="209"/>
                  </a:lnTo>
                  <a:lnTo>
                    <a:pt x="32" y="209"/>
                  </a:lnTo>
                  <a:lnTo>
                    <a:pt x="32" y="208"/>
                  </a:lnTo>
                  <a:lnTo>
                    <a:pt x="31" y="208"/>
                  </a:lnTo>
                  <a:lnTo>
                    <a:pt x="31" y="207"/>
                  </a:lnTo>
                  <a:lnTo>
                    <a:pt x="31" y="206"/>
                  </a:lnTo>
                  <a:lnTo>
                    <a:pt x="31" y="205"/>
                  </a:lnTo>
                  <a:lnTo>
                    <a:pt x="31" y="203"/>
                  </a:lnTo>
                  <a:lnTo>
                    <a:pt x="30" y="203"/>
                  </a:lnTo>
                  <a:lnTo>
                    <a:pt x="30" y="202"/>
                  </a:lnTo>
                  <a:lnTo>
                    <a:pt x="31" y="202"/>
                  </a:lnTo>
                  <a:lnTo>
                    <a:pt x="30" y="201"/>
                  </a:lnTo>
                  <a:lnTo>
                    <a:pt x="30" y="200"/>
                  </a:lnTo>
                  <a:lnTo>
                    <a:pt x="30" y="199"/>
                  </a:lnTo>
                  <a:lnTo>
                    <a:pt x="31" y="199"/>
                  </a:lnTo>
                  <a:lnTo>
                    <a:pt x="30" y="198"/>
                  </a:lnTo>
                  <a:lnTo>
                    <a:pt x="29" y="198"/>
                  </a:lnTo>
                  <a:lnTo>
                    <a:pt x="28" y="198"/>
                  </a:lnTo>
                  <a:lnTo>
                    <a:pt x="27" y="198"/>
                  </a:lnTo>
                  <a:lnTo>
                    <a:pt x="26" y="197"/>
                  </a:lnTo>
                  <a:lnTo>
                    <a:pt x="26" y="196"/>
                  </a:lnTo>
                  <a:lnTo>
                    <a:pt x="26" y="195"/>
                  </a:lnTo>
                  <a:lnTo>
                    <a:pt x="25" y="195"/>
                  </a:lnTo>
                  <a:lnTo>
                    <a:pt x="25" y="194"/>
                  </a:lnTo>
                  <a:lnTo>
                    <a:pt x="26" y="193"/>
                  </a:lnTo>
                  <a:lnTo>
                    <a:pt x="19" y="185"/>
                  </a:lnTo>
                  <a:lnTo>
                    <a:pt x="18" y="183"/>
                  </a:lnTo>
                  <a:lnTo>
                    <a:pt x="17" y="183"/>
                  </a:lnTo>
                  <a:lnTo>
                    <a:pt x="17" y="182"/>
                  </a:lnTo>
                  <a:lnTo>
                    <a:pt x="16" y="179"/>
                  </a:lnTo>
                  <a:lnTo>
                    <a:pt x="7" y="167"/>
                  </a:lnTo>
                  <a:lnTo>
                    <a:pt x="6" y="167"/>
                  </a:lnTo>
                  <a:lnTo>
                    <a:pt x="6" y="166"/>
                  </a:lnTo>
                  <a:lnTo>
                    <a:pt x="2" y="153"/>
                  </a:lnTo>
                  <a:lnTo>
                    <a:pt x="1" y="153"/>
                  </a:lnTo>
                  <a:lnTo>
                    <a:pt x="1" y="152"/>
                  </a:lnTo>
                  <a:lnTo>
                    <a:pt x="2" y="152"/>
                  </a:lnTo>
                  <a:lnTo>
                    <a:pt x="2" y="151"/>
                  </a:lnTo>
                  <a:lnTo>
                    <a:pt x="5" y="145"/>
                  </a:lnTo>
                  <a:lnTo>
                    <a:pt x="2" y="138"/>
                  </a:lnTo>
                  <a:lnTo>
                    <a:pt x="2" y="137"/>
                  </a:lnTo>
                  <a:lnTo>
                    <a:pt x="0" y="135"/>
                  </a:lnTo>
                  <a:lnTo>
                    <a:pt x="4" y="125"/>
                  </a:lnTo>
                  <a:lnTo>
                    <a:pt x="5" y="122"/>
                  </a:lnTo>
                  <a:lnTo>
                    <a:pt x="6" y="122"/>
                  </a:lnTo>
                  <a:lnTo>
                    <a:pt x="6" y="121"/>
                  </a:lnTo>
                  <a:lnTo>
                    <a:pt x="6" y="122"/>
                  </a:lnTo>
                  <a:lnTo>
                    <a:pt x="7" y="122"/>
                  </a:lnTo>
                  <a:lnTo>
                    <a:pt x="8" y="122"/>
                  </a:lnTo>
                  <a:lnTo>
                    <a:pt x="8" y="121"/>
                  </a:lnTo>
                  <a:lnTo>
                    <a:pt x="8" y="120"/>
                  </a:lnTo>
                  <a:lnTo>
                    <a:pt x="8" y="119"/>
                  </a:lnTo>
                  <a:lnTo>
                    <a:pt x="8" y="118"/>
                  </a:lnTo>
                  <a:lnTo>
                    <a:pt x="8" y="117"/>
                  </a:lnTo>
                  <a:lnTo>
                    <a:pt x="9" y="117"/>
                  </a:lnTo>
                  <a:lnTo>
                    <a:pt x="9" y="116"/>
                  </a:lnTo>
                  <a:lnTo>
                    <a:pt x="11" y="116"/>
                  </a:lnTo>
                  <a:lnTo>
                    <a:pt x="12" y="116"/>
                  </a:lnTo>
                  <a:lnTo>
                    <a:pt x="12" y="115"/>
                  </a:lnTo>
                  <a:lnTo>
                    <a:pt x="13" y="115"/>
                  </a:lnTo>
                  <a:lnTo>
                    <a:pt x="14" y="115"/>
                  </a:lnTo>
                  <a:lnTo>
                    <a:pt x="15" y="115"/>
                  </a:lnTo>
                  <a:lnTo>
                    <a:pt x="15" y="114"/>
                  </a:lnTo>
                  <a:lnTo>
                    <a:pt x="15" y="113"/>
                  </a:lnTo>
                  <a:lnTo>
                    <a:pt x="16" y="113"/>
                  </a:lnTo>
                  <a:lnTo>
                    <a:pt x="16" y="112"/>
                  </a:lnTo>
                  <a:lnTo>
                    <a:pt x="16" y="111"/>
                  </a:lnTo>
                  <a:lnTo>
                    <a:pt x="15" y="111"/>
                  </a:lnTo>
                  <a:lnTo>
                    <a:pt x="15" y="110"/>
                  </a:lnTo>
                  <a:lnTo>
                    <a:pt x="15" y="109"/>
                  </a:lnTo>
                  <a:lnTo>
                    <a:pt x="14" y="109"/>
                  </a:lnTo>
                  <a:lnTo>
                    <a:pt x="14" y="108"/>
                  </a:lnTo>
                  <a:lnTo>
                    <a:pt x="14" y="107"/>
                  </a:lnTo>
                  <a:lnTo>
                    <a:pt x="15" y="107"/>
                  </a:lnTo>
                  <a:lnTo>
                    <a:pt x="15" y="106"/>
                  </a:lnTo>
                  <a:lnTo>
                    <a:pt x="16" y="106"/>
                  </a:lnTo>
                  <a:lnTo>
                    <a:pt x="17" y="106"/>
                  </a:lnTo>
                  <a:lnTo>
                    <a:pt x="18" y="106"/>
                  </a:lnTo>
                  <a:lnTo>
                    <a:pt x="19" y="106"/>
                  </a:lnTo>
                  <a:lnTo>
                    <a:pt x="20" y="104"/>
                  </a:lnTo>
                  <a:lnTo>
                    <a:pt x="20" y="106"/>
                  </a:lnTo>
                  <a:lnTo>
                    <a:pt x="20" y="107"/>
                  </a:lnTo>
                  <a:lnTo>
                    <a:pt x="21" y="107"/>
                  </a:lnTo>
                  <a:lnTo>
                    <a:pt x="21" y="106"/>
                  </a:lnTo>
                  <a:lnTo>
                    <a:pt x="22" y="106"/>
                  </a:lnTo>
                  <a:lnTo>
                    <a:pt x="22" y="104"/>
                  </a:lnTo>
                  <a:lnTo>
                    <a:pt x="23" y="104"/>
                  </a:lnTo>
                  <a:lnTo>
                    <a:pt x="23" y="103"/>
                  </a:lnTo>
                  <a:lnTo>
                    <a:pt x="23" y="102"/>
                  </a:lnTo>
                  <a:lnTo>
                    <a:pt x="24" y="102"/>
                  </a:lnTo>
                  <a:lnTo>
                    <a:pt x="25" y="101"/>
                  </a:lnTo>
                  <a:lnTo>
                    <a:pt x="26" y="101"/>
                  </a:lnTo>
                  <a:lnTo>
                    <a:pt x="26" y="100"/>
                  </a:lnTo>
                  <a:lnTo>
                    <a:pt x="27" y="100"/>
                  </a:lnTo>
                  <a:lnTo>
                    <a:pt x="28" y="100"/>
                  </a:lnTo>
                  <a:lnTo>
                    <a:pt x="29" y="100"/>
                  </a:lnTo>
                  <a:lnTo>
                    <a:pt x="29" y="99"/>
                  </a:lnTo>
                  <a:lnTo>
                    <a:pt x="30" y="99"/>
                  </a:lnTo>
                  <a:lnTo>
                    <a:pt x="30" y="98"/>
                  </a:lnTo>
                  <a:lnTo>
                    <a:pt x="31" y="97"/>
                  </a:lnTo>
                  <a:lnTo>
                    <a:pt x="31" y="96"/>
                  </a:lnTo>
                  <a:lnTo>
                    <a:pt x="32" y="96"/>
                  </a:lnTo>
                  <a:lnTo>
                    <a:pt x="32" y="95"/>
                  </a:lnTo>
                  <a:lnTo>
                    <a:pt x="33" y="95"/>
                  </a:lnTo>
                  <a:lnTo>
                    <a:pt x="34" y="95"/>
                  </a:lnTo>
                  <a:lnTo>
                    <a:pt x="36" y="95"/>
                  </a:lnTo>
                  <a:lnTo>
                    <a:pt x="37" y="95"/>
                  </a:lnTo>
                  <a:lnTo>
                    <a:pt x="38" y="95"/>
                  </a:lnTo>
                  <a:lnTo>
                    <a:pt x="39" y="95"/>
                  </a:lnTo>
                  <a:lnTo>
                    <a:pt x="40" y="95"/>
                  </a:lnTo>
                  <a:lnTo>
                    <a:pt x="41" y="95"/>
                  </a:lnTo>
                  <a:lnTo>
                    <a:pt x="42" y="95"/>
                  </a:lnTo>
                  <a:lnTo>
                    <a:pt x="42" y="96"/>
                  </a:lnTo>
                  <a:lnTo>
                    <a:pt x="43" y="95"/>
                  </a:lnTo>
                  <a:lnTo>
                    <a:pt x="44" y="95"/>
                  </a:lnTo>
                  <a:lnTo>
                    <a:pt x="44" y="94"/>
                  </a:lnTo>
                  <a:lnTo>
                    <a:pt x="45" y="94"/>
                  </a:lnTo>
                  <a:lnTo>
                    <a:pt x="45" y="93"/>
                  </a:lnTo>
                  <a:lnTo>
                    <a:pt x="46" y="93"/>
                  </a:lnTo>
                  <a:lnTo>
                    <a:pt x="47" y="93"/>
                  </a:lnTo>
                  <a:lnTo>
                    <a:pt x="48" y="93"/>
                  </a:lnTo>
                  <a:lnTo>
                    <a:pt x="48" y="92"/>
                  </a:lnTo>
                  <a:lnTo>
                    <a:pt x="49" y="92"/>
                  </a:lnTo>
                  <a:lnTo>
                    <a:pt x="49" y="91"/>
                  </a:lnTo>
                  <a:lnTo>
                    <a:pt x="50" y="91"/>
                  </a:lnTo>
                  <a:lnTo>
                    <a:pt x="51" y="91"/>
                  </a:lnTo>
                  <a:lnTo>
                    <a:pt x="52" y="91"/>
                  </a:lnTo>
                  <a:lnTo>
                    <a:pt x="53" y="90"/>
                  </a:lnTo>
                  <a:lnTo>
                    <a:pt x="54" y="90"/>
                  </a:lnTo>
                  <a:lnTo>
                    <a:pt x="55" y="90"/>
                  </a:lnTo>
                  <a:lnTo>
                    <a:pt x="55" y="89"/>
                  </a:lnTo>
                  <a:lnTo>
                    <a:pt x="55" y="88"/>
                  </a:lnTo>
                  <a:lnTo>
                    <a:pt x="56" y="88"/>
                  </a:lnTo>
                  <a:lnTo>
                    <a:pt x="56" y="87"/>
                  </a:lnTo>
                  <a:lnTo>
                    <a:pt x="56" y="86"/>
                  </a:lnTo>
                  <a:lnTo>
                    <a:pt x="56" y="85"/>
                  </a:lnTo>
                  <a:lnTo>
                    <a:pt x="57" y="85"/>
                  </a:lnTo>
                  <a:lnTo>
                    <a:pt x="58" y="85"/>
                  </a:lnTo>
                  <a:lnTo>
                    <a:pt x="59" y="85"/>
                  </a:lnTo>
                  <a:lnTo>
                    <a:pt x="59" y="84"/>
                  </a:lnTo>
                  <a:lnTo>
                    <a:pt x="61" y="84"/>
                  </a:lnTo>
                  <a:lnTo>
                    <a:pt x="61" y="83"/>
                  </a:lnTo>
                  <a:lnTo>
                    <a:pt x="61" y="82"/>
                  </a:lnTo>
                  <a:lnTo>
                    <a:pt x="62" y="82"/>
                  </a:lnTo>
                  <a:lnTo>
                    <a:pt x="62" y="81"/>
                  </a:lnTo>
                  <a:lnTo>
                    <a:pt x="63" y="81"/>
                  </a:lnTo>
                  <a:lnTo>
                    <a:pt x="63" y="79"/>
                  </a:lnTo>
                  <a:lnTo>
                    <a:pt x="64" y="79"/>
                  </a:lnTo>
                  <a:lnTo>
                    <a:pt x="65" y="78"/>
                  </a:lnTo>
                  <a:lnTo>
                    <a:pt x="66" y="78"/>
                  </a:lnTo>
                  <a:lnTo>
                    <a:pt x="67" y="78"/>
                  </a:lnTo>
                  <a:lnTo>
                    <a:pt x="68" y="78"/>
                  </a:lnTo>
                  <a:lnTo>
                    <a:pt x="68" y="77"/>
                  </a:lnTo>
                  <a:lnTo>
                    <a:pt x="69" y="77"/>
                  </a:lnTo>
                  <a:lnTo>
                    <a:pt x="70" y="77"/>
                  </a:lnTo>
                  <a:lnTo>
                    <a:pt x="70" y="78"/>
                  </a:lnTo>
                  <a:lnTo>
                    <a:pt x="71" y="78"/>
                  </a:lnTo>
                  <a:lnTo>
                    <a:pt x="72" y="77"/>
                  </a:lnTo>
                  <a:lnTo>
                    <a:pt x="72" y="78"/>
                  </a:lnTo>
                  <a:lnTo>
                    <a:pt x="73" y="78"/>
                  </a:lnTo>
                  <a:lnTo>
                    <a:pt x="73" y="79"/>
                  </a:lnTo>
                  <a:lnTo>
                    <a:pt x="74" y="79"/>
                  </a:lnTo>
                  <a:lnTo>
                    <a:pt x="75" y="79"/>
                  </a:lnTo>
                  <a:lnTo>
                    <a:pt x="75" y="78"/>
                  </a:lnTo>
                  <a:lnTo>
                    <a:pt x="76" y="78"/>
                  </a:lnTo>
                  <a:lnTo>
                    <a:pt x="77" y="79"/>
                  </a:lnTo>
                  <a:lnTo>
                    <a:pt x="78" y="79"/>
                  </a:lnTo>
                  <a:lnTo>
                    <a:pt x="79" y="79"/>
                  </a:lnTo>
                  <a:lnTo>
                    <a:pt x="79" y="81"/>
                  </a:lnTo>
                  <a:lnTo>
                    <a:pt x="80" y="81"/>
                  </a:lnTo>
                  <a:lnTo>
                    <a:pt x="81" y="81"/>
                  </a:lnTo>
                  <a:lnTo>
                    <a:pt x="82" y="81"/>
                  </a:lnTo>
                  <a:lnTo>
                    <a:pt x="83" y="81"/>
                  </a:lnTo>
                  <a:lnTo>
                    <a:pt x="83" y="79"/>
                  </a:lnTo>
                  <a:lnTo>
                    <a:pt x="84" y="79"/>
                  </a:lnTo>
                  <a:lnTo>
                    <a:pt x="86" y="79"/>
                  </a:lnTo>
                  <a:lnTo>
                    <a:pt x="86" y="81"/>
                  </a:lnTo>
                  <a:lnTo>
                    <a:pt x="87" y="81"/>
                  </a:lnTo>
                  <a:lnTo>
                    <a:pt x="88" y="81"/>
                  </a:lnTo>
                  <a:lnTo>
                    <a:pt x="88" y="79"/>
                  </a:lnTo>
                  <a:lnTo>
                    <a:pt x="89" y="79"/>
                  </a:lnTo>
                  <a:lnTo>
                    <a:pt x="90" y="79"/>
                  </a:lnTo>
                  <a:lnTo>
                    <a:pt x="90" y="78"/>
                  </a:lnTo>
                  <a:lnTo>
                    <a:pt x="91" y="78"/>
                  </a:lnTo>
                  <a:lnTo>
                    <a:pt x="92" y="78"/>
                  </a:lnTo>
                  <a:lnTo>
                    <a:pt x="93" y="78"/>
                  </a:lnTo>
                  <a:lnTo>
                    <a:pt x="94" y="79"/>
                  </a:lnTo>
                  <a:lnTo>
                    <a:pt x="93" y="79"/>
                  </a:lnTo>
                  <a:lnTo>
                    <a:pt x="93" y="81"/>
                  </a:lnTo>
                  <a:lnTo>
                    <a:pt x="94" y="81"/>
                  </a:lnTo>
                  <a:lnTo>
                    <a:pt x="95" y="81"/>
                  </a:lnTo>
                  <a:lnTo>
                    <a:pt x="95" y="82"/>
                  </a:lnTo>
                  <a:lnTo>
                    <a:pt x="96" y="82"/>
                  </a:lnTo>
                  <a:lnTo>
                    <a:pt x="97" y="82"/>
                  </a:lnTo>
                  <a:lnTo>
                    <a:pt x="97" y="83"/>
                  </a:lnTo>
                  <a:lnTo>
                    <a:pt x="98" y="83"/>
                  </a:lnTo>
                  <a:lnTo>
                    <a:pt x="98" y="84"/>
                  </a:lnTo>
                  <a:lnTo>
                    <a:pt x="99" y="84"/>
                  </a:lnTo>
                  <a:lnTo>
                    <a:pt x="99" y="83"/>
                  </a:lnTo>
                  <a:lnTo>
                    <a:pt x="100" y="83"/>
                  </a:lnTo>
                  <a:lnTo>
                    <a:pt x="100" y="84"/>
                  </a:lnTo>
                  <a:lnTo>
                    <a:pt x="101" y="84"/>
                  </a:lnTo>
                  <a:lnTo>
                    <a:pt x="101" y="85"/>
                  </a:lnTo>
                  <a:lnTo>
                    <a:pt x="101" y="84"/>
                  </a:lnTo>
                  <a:lnTo>
                    <a:pt x="102" y="84"/>
                  </a:lnTo>
                  <a:lnTo>
                    <a:pt x="103" y="85"/>
                  </a:lnTo>
                  <a:lnTo>
                    <a:pt x="104" y="85"/>
                  </a:lnTo>
                  <a:lnTo>
                    <a:pt x="105" y="85"/>
                  </a:lnTo>
                  <a:lnTo>
                    <a:pt x="105" y="86"/>
                  </a:lnTo>
                  <a:lnTo>
                    <a:pt x="106" y="86"/>
                  </a:lnTo>
                  <a:lnTo>
                    <a:pt x="107" y="86"/>
                  </a:lnTo>
                  <a:lnTo>
                    <a:pt x="108" y="85"/>
                  </a:lnTo>
                  <a:lnTo>
                    <a:pt x="109" y="85"/>
                  </a:lnTo>
                  <a:lnTo>
                    <a:pt x="111" y="85"/>
                  </a:lnTo>
                  <a:lnTo>
                    <a:pt x="111" y="84"/>
                  </a:lnTo>
                  <a:lnTo>
                    <a:pt x="112" y="84"/>
                  </a:lnTo>
                  <a:lnTo>
                    <a:pt x="113" y="84"/>
                  </a:lnTo>
                  <a:lnTo>
                    <a:pt x="113" y="83"/>
                  </a:lnTo>
                  <a:lnTo>
                    <a:pt x="113" y="82"/>
                  </a:lnTo>
                  <a:lnTo>
                    <a:pt x="113" y="81"/>
                  </a:lnTo>
                  <a:lnTo>
                    <a:pt x="114" y="81"/>
                  </a:lnTo>
                  <a:lnTo>
                    <a:pt x="115" y="81"/>
                  </a:lnTo>
                  <a:lnTo>
                    <a:pt x="115" y="79"/>
                  </a:lnTo>
                  <a:lnTo>
                    <a:pt x="116" y="79"/>
                  </a:lnTo>
                  <a:lnTo>
                    <a:pt x="117" y="79"/>
                  </a:lnTo>
                  <a:lnTo>
                    <a:pt x="118" y="79"/>
                  </a:lnTo>
                  <a:lnTo>
                    <a:pt x="119" y="79"/>
                  </a:lnTo>
                  <a:lnTo>
                    <a:pt x="120" y="79"/>
                  </a:lnTo>
                  <a:lnTo>
                    <a:pt x="121" y="79"/>
                  </a:lnTo>
                  <a:lnTo>
                    <a:pt x="121" y="81"/>
                  </a:lnTo>
                  <a:lnTo>
                    <a:pt x="122" y="81"/>
                  </a:lnTo>
                  <a:lnTo>
                    <a:pt x="122" y="79"/>
                  </a:lnTo>
                  <a:lnTo>
                    <a:pt x="123" y="81"/>
                  </a:lnTo>
                  <a:lnTo>
                    <a:pt x="123" y="79"/>
                  </a:lnTo>
                  <a:lnTo>
                    <a:pt x="123" y="81"/>
                  </a:lnTo>
                  <a:lnTo>
                    <a:pt x="124" y="81"/>
                  </a:lnTo>
                  <a:lnTo>
                    <a:pt x="123" y="81"/>
                  </a:lnTo>
                  <a:lnTo>
                    <a:pt x="124" y="81"/>
                  </a:lnTo>
                  <a:lnTo>
                    <a:pt x="124" y="82"/>
                  </a:lnTo>
                  <a:lnTo>
                    <a:pt x="125" y="82"/>
                  </a:lnTo>
                  <a:lnTo>
                    <a:pt x="126" y="82"/>
                  </a:lnTo>
                  <a:lnTo>
                    <a:pt x="126" y="83"/>
                  </a:lnTo>
                  <a:lnTo>
                    <a:pt x="127" y="83"/>
                  </a:lnTo>
                  <a:lnTo>
                    <a:pt x="128" y="84"/>
                  </a:lnTo>
                  <a:lnTo>
                    <a:pt x="129" y="84"/>
                  </a:lnTo>
                  <a:lnTo>
                    <a:pt x="129" y="85"/>
                  </a:lnTo>
                  <a:lnTo>
                    <a:pt x="130" y="85"/>
                  </a:lnTo>
                  <a:lnTo>
                    <a:pt x="131" y="84"/>
                  </a:lnTo>
                  <a:lnTo>
                    <a:pt x="132" y="84"/>
                  </a:lnTo>
                  <a:lnTo>
                    <a:pt x="133" y="84"/>
                  </a:lnTo>
                  <a:lnTo>
                    <a:pt x="133" y="83"/>
                  </a:lnTo>
                  <a:lnTo>
                    <a:pt x="134" y="83"/>
                  </a:lnTo>
                  <a:lnTo>
                    <a:pt x="136" y="83"/>
                  </a:lnTo>
                  <a:lnTo>
                    <a:pt x="137" y="83"/>
                  </a:lnTo>
                  <a:lnTo>
                    <a:pt x="137" y="82"/>
                  </a:lnTo>
                  <a:lnTo>
                    <a:pt x="138" y="82"/>
                  </a:lnTo>
                  <a:lnTo>
                    <a:pt x="139" y="83"/>
                  </a:lnTo>
                  <a:lnTo>
                    <a:pt x="140" y="82"/>
                  </a:lnTo>
                  <a:lnTo>
                    <a:pt x="140" y="81"/>
                  </a:lnTo>
                  <a:lnTo>
                    <a:pt x="141" y="81"/>
                  </a:lnTo>
                  <a:lnTo>
                    <a:pt x="141" y="79"/>
                  </a:lnTo>
                  <a:lnTo>
                    <a:pt x="142" y="79"/>
                  </a:lnTo>
                  <a:lnTo>
                    <a:pt x="142" y="78"/>
                  </a:lnTo>
                  <a:lnTo>
                    <a:pt x="141" y="78"/>
                  </a:lnTo>
                  <a:lnTo>
                    <a:pt x="141" y="77"/>
                  </a:lnTo>
                  <a:lnTo>
                    <a:pt x="142" y="77"/>
                  </a:lnTo>
                  <a:lnTo>
                    <a:pt x="142" y="76"/>
                  </a:lnTo>
                  <a:lnTo>
                    <a:pt x="143" y="76"/>
                  </a:lnTo>
                  <a:lnTo>
                    <a:pt x="143" y="75"/>
                  </a:lnTo>
                  <a:lnTo>
                    <a:pt x="143" y="74"/>
                  </a:lnTo>
                  <a:lnTo>
                    <a:pt x="144" y="74"/>
                  </a:lnTo>
                  <a:lnTo>
                    <a:pt x="144" y="73"/>
                  </a:lnTo>
                  <a:lnTo>
                    <a:pt x="144" y="72"/>
                  </a:lnTo>
                  <a:lnTo>
                    <a:pt x="144" y="71"/>
                  </a:lnTo>
                  <a:lnTo>
                    <a:pt x="144" y="70"/>
                  </a:lnTo>
                  <a:lnTo>
                    <a:pt x="143" y="70"/>
                  </a:lnTo>
                  <a:lnTo>
                    <a:pt x="143" y="69"/>
                  </a:lnTo>
                  <a:lnTo>
                    <a:pt x="143" y="68"/>
                  </a:lnTo>
                  <a:lnTo>
                    <a:pt x="144" y="68"/>
                  </a:lnTo>
                  <a:lnTo>
                    <a:pt x="144" y="67"/>
                  </a:lnTo>
                  <a:lnTo>
                    <a:pt x="145" y="67"/>
                  </a:lnTo>
                  <a:lnTo>
                    <a:pt x="145" y="66"/>
                  </a:lnTo>
                  <a:lnTo>
                    <a:pt x="146" y="66"/>
                  </a:lnTo>
                  <a:lnTo>
                    <a:pt x="147" y="66"/>
                  </a:lnTo>
                  <a:lnTo>
                    <a:pt x="147" y="65"/>
                  </a:lnTo>
                  <a:lnTo>
                    <a:pt x="148" y="65"/>
                  </a:lnTo>
                  <a:lnTo>
                    <a:pt x="152" y="63"/>
                  </a:lnTo>
                  <a:lnTo>
                    <a:pt x="154" y="64"/>
                  </a:lnTo>
                  <a:lnTo>
                    <a:pt x="157" y="64"/>
                  </a:lnTo>
                  <a:lnTo>
                    <a:pt x="158" y="64"/>
                  </a:lnTo>
                  <a:lnTo>
                    <a:pt x="159" y="64"/>
                  </a:lnTo>
                  <a:lnTo>
                    <a:pt x="161" y="64"/>
                  </a:lnTo>
                  <a:lnTo>
                    <a:pt x="162" y="64"/>
                  </a:lnTo>
                  <a:lnTo>
                    <a:pt x="163" y="64"/>
                  </a:lnTo>
                  <a:lnTo>
                    <a:pt x="163" y="63"/>
                  </a:lnTo>
                  <a:lnTo>
                    <a:pt x="164" y="63"/>
                  </a:lnTo>
                  <a:lnTo>
                    <a:pt x="165" y="63"/>
                  </a:lnTo>
                  <a:lnTo>
                    <a:pt x="165" y="64"/>
                  </a:lnTo>
                  <a:lnTo>
                    <a:pt x="166" y="64"/>
                  </a:lnTo>
                  <a:lnTo>
                    <a:pt x="166" y="63"/>
                  </a:lnTo>
                  <a:lnTo>
                    <a:pt x="167" y="63"/>
                  </a:lnTo>
                  <a:lnTo>
                    <a:pt x="168" y="64"/>
                  </a:lnTo>
                  <a:lnTo>
                    <a:pt x="169" y="64"/>
                  </a:lnTo>
                  <a:lnTo>
                    <a:pt x="170" y="64"/>
                  </a:lnTo>
                  <a:lnTo>
                    <a:pt x="170" y="63"/>
                  </a:lnTo>
                  <a:lnTo>
                    <a:pt x="171" y="63"/>
                  </a:lnTo>
                  <a:lnTo>
                    <a:pt x="171" y="62"/>
                  </a:lnTo>
                  <a:lnTo>
                    <a:pt x="172" y="63"/>
                  </a:lnTo>
                  <a:lnTo>
                    <a:pt x="172" y="62"/>
                  </a:lnTo>
                  <a:lnTo>
                    <a:pt x="173" y="62"/>
                  </a:lnTo>
                  <a:lnTo>
                    <a:pt x="174" y="62"/>
                  </a:lnTo>
                  <a:lnTo>
                    <a:pt x="175" y="62"/>
                  </a:lnTo>
                  <a:lnTo>
                    <a:pt x="176" y="62"/>
                  </a:lnTo>
                  <a:lnTo>
                    <a:pt x="177" y="62"/>
                  </a:lnTo>
                  <a:lnTo>
                    <a:pt x="177" y="63"/>
                  </a:lnTo>
                  <a:lnTo>
                    <a:pt x="178" y="63"/>
                  </a:lnTo>
                  <a:lnTo>
                    <a:pt x="179" y="63"/>
                  </a:lnTo>
                  <a:lnTo>
                    <a:pt x="179" y="64"/>
                  </a:lnTo>
                  <a:lnTo>
                    <a:pt x="179" y="65"/>
                  </a:lnTo>
                  <a:lnTo>
                    <a:pt x="180" y="66"/>
                  </a:lnTo>
                  <a:lnTo>
                    <a:pt x="180" y="67"/>
                  </a:lnTo>
                  <a:lnTo>
                    <a:pt x="181" y="67"/>
                  </a:lnTo>
                  <a:lnTo>
                    <a:pt x="181" y="66"/>
                  </a:lnTo>
                  <a:lnTo>
                    <a:pt x="182" y="66"/>
                  </a:lnTo>
                  <a:lnTo>
                    <a:pt x="183" y="66"/>
                  </a:lnTo>
                  <a:lnTo>
                    <a:pt x="184" y="66"/>
                  </a:lnTo>
                  <a:lnTo>
                    <a:pt x="186" y="66"/>
                  </a:lnTo>
                  <a:lnTo>
                    <a:pt x="187" y="66"/>
                  </a:lnTo>
                  <a:lnTo>
                    <a:pt x="188" y="66"/>
                  </a:lnTo>
                  <a:lnTo>
                    <a:pt x="189" y="66"/>
                  </a:lnTo>
                  <a:lnTo>
                    <a:pt x="190" y="66"/>
                  </a:lnTo>
                  <a:lnTo>
                    <a:pt x="190" y="65"/>
                  </a:lnTo>
                  <a:lnTo>
                    <a:pt x="190" y="64"/>
                  </a:lnTo>
                  <a:lnTo>
                    <a:pt x="191" y="64"/>
                  </a:lnTo>
                  <a:lnTo>
                    <a:pt x="192" y="64"/>
                  </a:lnTo>
                  <a:lnTo>
                    <a:pt x="193" y="63"/>
                  </a:lnTo>
                  <a:lnTo>
                    <a:pt x="194" y="62"/>
                  </a:lnTo>
                  <a:lnTo>
                    <a:pt x="194" y="61"/>
                  </a:lnTo>
                  <a:lnTo>
                    <a:pt x="194" y="60"/>
                  </a:lnTo>
                  <a:lnTo>
                    <a:pt x="194" y="59"/>
                  </a:lnTo>
                  <a:lnTo>
                    <a:pt x="195" y="59"/>
                  </a:lnTo>
                  <a:lnTo>
                    <a:pt x="194" y="59"/>
                  </a:lnTo>
                  <a:lnTo>
                    <a:pt x="194" y="58"/>
                  </a:lnTo>
                  <a:lnTo>
                    <a:pt x="195" y="58"/>
                  </a:lnTo>
                  <a:lnTo>
                    <a:pt x="196" y="58"/>
                  </a:lnTo>
                  <a:lnTo>
                    <a:pt x="197" y="57"/>
                  </a:lnTo>
                  <a:lnTo>
                    <a:pt x="198" y="57"/>
                  </a:lnTo>
                  <a:lnTo>
                    <a:pt x="199" y="57"/>
                  </a:lnTo>
                  <a:lnTo>
                    <a:pt x="200" y="57"/>
                  </a:lnTo>
                  <a:lnTo>
                    <a:pt x="200" y="56"/>
                  </a:lnTo>
                  <a:lnTo>
                    <a:pt x="201" y="57"/>
                  </a:lnTo>
                  <a:lnTo>
                    <a:pt x="202" y="57"/>
                  </a:lnTo>
                  <a:lnTo>
                    <a:pt x="203" y="58"/>
                  </a:lnTo>
                  <a:lnTo>
                    <a:pt x="203" y="59"/>
                  </a:lnTo>
                  <a:lnTo>
                    <a:pt x="203" y="60"/>
                  </a:lnTo>
                  <a:lnTo>
                    <a:pt x="204" y="60"/>
                  </a:lnTo>
                  <a:lnTo>
                    <a:pt x="205" y="60"/>
                  </a:lnTo>
                  <a:lnTo>
                    <a:pt x="206" y="60"/>
                  </a:lnTo>
                  <a:lnTo>
                    <a:pt x="206" y="61"/>
                  </a:lnTo>
                  <a:lnTo>
                    <a:pt x="206" y="62"/>
                  </a:lnTo>
                  <a:lnTo>
                    <a:pt x="206" y="63"/>
                  </a:lnTo>
                  <a:lnTo>
                    <a:pt x="207" y="63"/>
                  </a:lnTo>
                  <a:lnTo>
                    <a:pt x="208" y="63"/>
                  </a:lnTo>
                  <a:lnTo>
                    <a:pt x="209" y="63"/>
                  </a:lnTo>
                  <a:lnTo>
                    <a:pt x="211" y="63"/>
                  </a:lnTo>
                  <a:lnTo>
                    <a:pt x="211" y="64"/>
                  </a:lnTo>
                  <a:lnTo>
                    <a:pt x="212" y="64"/>
                  </a:lnTo>
                  <a:lnTo>
                    <a:pt x="212" y="65"/>
                  </a:lnTo>
                  <a:lnTo>
                    <a:pt x="213" y="65"/>
                  </a:lnTo>
                  <a:lnTo>
                    <a:pt x="213" y="66"/>
                  </a:lnTo>
                  <a:lnTo>
                    <a:pt x="214" y="66"/>
                  </a:lnTo>
                  <a:lnTo>
                    <a:pt x="215" y="66"/>
                  </a:lnTo>
                  <a:lnTo>
                    <a:pt x="215" y="65"/>
                  </a:lnTo>
                  <a:lnTo>
                    <a:pt x="216" y="65"/>
                  </a:lnTo>
                  <a:lnTo>
                    <a:pt x="217" y="65"/>
                  </a:lnTo>
                  <a:lnTo>
                    <a:pt x="218" y="65"/>
                  </a:lnTo>
                  <a:lnTo>
                    <a:pt x="219" y="65"/>
                  </a:lnTo>
                  <a:lnTo>
                    <a:pt x="219" y="64"/>
                  </a:lnTo>
                  <a:lnTo>
                    <a:pt x="219" y="63"/>
                  </a:lnTo>
                  <a:lnTo>
                    <a:pt x="219" y="62"/>
                  </a:lnTo>
                  <a:lnTo>
                    <a:pt x="220" y="62"/>
                  </a:lnTo>
                  <a:lnTo>
                    <a:pt x="221" y="61"/>
                  </a:lnTo>
                  <a:lnTo>
                    <a:pt x="222" y="60"/>
                  </a:lnTo>
                  <a:lnTo>
                    <a:pt x="222" y="59"/>
                  </a:lnTo>
                  <a:lnTo>
                    <a:pt x="223" y="59"/>
                  </a:lnTo>
                  <a:lnTo>
                    <a:pt x="224" y="59"/>
                  </a:lnTo>
                  <a:lnTo>
                    <a:pt x="225" y="59"/>
                  </a:lnTo>
                  <a:lnTo>
                    <a:pt x="225" y="58"/>
                  </a:lnTo>
                  <a:lnTo>
                    <a:pt x="226" y="58"/>
                  </a:lnTo>
                  <a:lnTo>
                    <a:pt x="226" y="57"/>
                  </a:lnTo>
                  <a:lnTo>
                    <a:pt x="226" y="56"/>
                  </a:lnTo>
                  <a:lnTo>
                    <a:pt x="227" y="56"/>
                  </a:lnTo>
                  <a:lnTo>
                    <a:pt x="227" y="54"/>
                  </a:lnTo>
                  <a:lnTo>
                    <a:pt x="227" y="53"/>
                  </a:lnTo>
                  <a:lnTo>
                    <a:pt x="228" y="53"/>
                  </a:lnTo>
                  <a:lnTo>
                    <a:pt x="228" y="52"/>
                  </a:lnTo>
                  <a:lnTo>
                    <a:pt x="229" y="52"/>
                  </a:lnTo>
                  <a:lnTo>
                    <a:pt x="230" y="52"/>
                  </a:lnTo>
                  <a:lnTo>
                    <a:pt x="231" y="52"/>
                  </a:lnTo>
                  <a:lnTo>
                    <a:pt x="232" y="51"/>
                  </a:lnTo>
                  <a:lnTo>
                    <a:pt x="232" y="50"/>
                  </a:lnTo>
                  <a:lnTo>
                    <a:pt x="233" y="50"/>
                  </a:lnTo>
                  <a:lnTo>
                    <a:pt x="233" y="49"/>
                  </a:lnTo>
                  <a:lnTo>
                    <a:pt x="234" y="49"/>
                  </a:lnTo>
                  <a:lnTo>
                    <a:pt x="236" y="49"/>
                  </a:lnTo>
                  <a:lnTo>
                    <a:pt x="236" y="48"/>
                  </a:lnTo>
                  <a:lnTo>
                    <a:pt x="236" y="47"/>
                  </a:lnTo>
                  <a:lnTo>
                    <a:pt x="237" y="47"/>
                  </a:lnTo>
                  <a:lnTo>
                    <a:pt x="238" y="47"/>
                  </a:lnTo>
                  <a:lnTo>
                    <a:pt x="238" y="46"/>
                  </a:lnTo>
                  <a:lnTo>
                    <a:pt x="237" y="45"/>
                  </a:lnTo>
                  <a:lnTo>
                    <a:pt x="238" y="45"/>
                  </a:lnTo>
                  <a:lnTo>
                    <a:pt x="238" y="44"/>
                  </a:lnTo>
                  <a:lnTo>
                    <a:pt x="239" y="44"/>
                  </a:lnTo>
                  <a:lnTo>
                    <a:pt x="239" y="43"/>
                  </a:lnTo>
                  <a:lnTo>
                    <a:pt x="239" y="42"/>
                  </a:lnTo>
                  <a:lnTo>
                    <a:pt x="238" y="42"/>
                  </a:lnTo>
                  <a:lnTo>
                    <a:pt x="238" y="41"/>
                  </a:lnTo>
                  <a:lnTo>
                    <a:pt x="239" y="41"/>
                  </a:lnTo>
                  <a:lnTo>
                    <a:pt x="239" y="40"/>
                  </a:lnTo>
                  <a:lnTo>
                    <a:pt x="239" y="39"/>
                  </a:lnTo>
                  <a:lnTo>
                    <a:pt x="240" y="39"/>
                  </a:lnTo>
                  <a:lnTo>
                    <a:pt x="241" y="38"/>
                  </a:lnTo>
                  <a:lnTo>
                    <a:pt x="242" y="38"/>
                  </a:lnTo>
                  <a:lnTo>
                    <a:pt x="242" y="39"/>
                  </a:lnTo>
                  <a:lnTo>
                    <a:pt x="243" y="39"/>
                  </a:lnTo>
                  <a:lnTo>
                    <a:pt x="243" y="38"/>
                  </a:lnTo>
                  <a:lnTo>
                    <a:pt x="244" y="38"/>
                  </a:lnTo>
                  <a:lnTo>
                    <a:pt x="245" y="39"/>
                  </a:lnTo>
                  <a:lnTo>
                    <a:pt x="246" y="39"/>
                  </a:lnTo>
                  <a:lnTo>
                    <a:pt x="246" y="38"/>
                  </a:lnTo>
                  <a:lnTo>
                    <a:pt x="247" y="38"/>
                  </a:lnTo>
                  <a:lnTo>
                    <a:pt x="248" y="38"/>
                  </a:lnTo>
                  <a:lnTo>
                    <a:pt x="248" y="37"/>
                  </a:lnTo>
                  <a:lnTo>
                    <a:pt x="249" y="36"/>
                  </a:lnTo>
                  <a:lnTo>
                    <a:pt x="249" y="35"/>
                  </a:lnTo>
                  <a:lnTo>
                    <a:pt x="250" y="35"/>
                  </a:lnTo>
                  <a:lnTo>
                    <a:pt x="250" y="34"/>
                  </a:lnTo>
                  <a:lnTo>
                    <a:pt x="251" y="34"/>
                  </a:lnTo>
                  <a:lnTo>
                    <a:pt x="251" y="35"/>
                  </a:lnTo>
                  <a:lnTo>
                    <a:pt x="252" y="35"/>
                  </a:lnTo>
                  <a:lnTo>
                    <a:pt x="252" y="34"/>
                  </a:lnTo>
                  <a:lnTo>
                    <a:pt x="253" y="34"/>
                  </a:lnTo>
                  <a:lnTo>
                    <a:pt x="253" y="33"/>
                  </a:lnTo>
                  <a:lnTo>
                    <a:pt x="254" y="33"/>
                  </a:lnTo>
                  <a:lnTo>
                    <a:pt x="254" y="34"/>
                  </a:lnTo>
                  <a:lnTo>
                    <a:pt x="255" y="34"/>
                  </a:lnTo>
                  <a:lnTo>
                    <a:pt x="256" y="34"/>
                  </a:lnTo>
                  <a:lnTo>
                    <a:pt x="257" y="34"/>
                  </a:lnTo>
                  <a:lnTo>
                    <a:pt x="257" y="33"/>
                  </a:lnTo>
                  <a:lnTo>
                    <a:pt x="258" y="33"/>
                  </a:lnTo>
                  <a:lnTo>
                    <a:pt x="259" y="33"/>
                  </a:lnTo>
                  <a:lnTo>
                    <a:pt x="261" y="33"/>
                  </a:lnTo>
                  <a:lnTo>
                    <a:pt x="261" y="34"/>
                  </a:lnTo>
                  <a:lnTo>
                    <a:pt x="262" y="33"/>
                  </a:lnTo>
                  <a:lnTo>
                    <a:pt x="263" y="33"/>
                  </a:lnTo>
                  <a:lnTo>
                    <a:pt x="263" y="32"/>
                  </a:lnTo>
                  <a:lnTo>
                    <a:pt x="263" y="31"/>
                  </a:lnTo>
                  <a:lnTo>
                    <a:pt x="264" y="31"/>
                  </a:lnTo>
                  <a:lnTo>
                    <a:pt x="265" y="31"/>
                  </a:lnTo>
                  <a:lnTo>
                    <a:pt x="266" y="31"/>
                  </a:lnTo>
                  <a:lnTo>
                    <a:pt x="266" y="29"/>
                  </a:lnTo>
                  <a:lnTo>
                    <a:pt x="267" y="29"/>
                  </a:lnTo>
                  <a:lnTo>
                    <a:pt x="267" y="28"/>
                  </a:lnTo>
                  <a:lnTo>
                    <a:pt x="268" y="28"/>
                  </a:lnTo>
                  <a:lnTo>
                    <a:pt x="269" y="28"/>
                  </a:lnTo>
                  <a:lnTo>
                    <a:pt x="270" y="28"/>
                  </a:lnTo>
                  <a:lnTo>
                    <a:pt x="270" y="27"/>
                  </a:lnTo>
                  <a:lnTo>
                    <a:pt x="270" y="26"/>
                  </a:lnTo>
                  <a:lnTo>
                    <a:pt x="271" y="26"/>
                  </a:lnTo>
                  <a:lnTo>
                    <a:pt x="272" y="25"/>
                  </a:lnTo>
                  <a:lnTo>
                    <a:pt x="272" y="26"/>
                  </a:lnTo>
                  <a:lnTo>
                    <a:pt x="273" y="26"/>
                  </a:lnTo>
                  <a:lnTo>
                    <a:pt x="274" y="26"/>
                  </a:lnTo>
                  <a:lnTo>
                    <a:pt x="274" y="25"/>
                  </a:lnTo>
                  <a:lnTo>
                    <a:pt x="275" y="25"/>
                  </a:lnTo>
                  <a:lnTo>
                    <a:pt x="276" y="25"/>
                  </a:lnTo>
                  <a:lnTo>
                    <a:pt x="276" y="24"/>
                  </a:lnTo>
                  <a:lnTo>
                    <a:pt x="277" y="25"/>
                  </a:lnTo>
                  <a:lnTo>
                    <a:pt x="278" y="25"/>
                  </a:lnTo>
                  <a:lnTo>
                    <a:pt x="279" y="25"/>
                  </a:lnTo>
                  <a:lnTo>
                    <a:pt x="279" y="26"/>
                  </a:lnTo>
                  <a:lnTo>
                    <a:pt x="279" y="25"/>
                  </a:lnTo>
                  <a:lnTo>
                    <a:pt x="280" y="26"/>
                  </a:lnTo>
                  <a:lnTo>
                    <a:pt x="281" y="26"/>
                  </a:lnTo>
                  <a:lnTo>
                    <a:pt x="281" y="27"/>
                  </a:lnTo>
                  <a:lnTo>
                    <a:pt x="282" y="27"/>
                  </a:lnTo>
                  <a:lnTo>
                    <a:pt x="283" y="27"/>
                  </a:lnTo>
                  <a:lnTo>
                    <a:pt x="283" y="28"/>
                  </a:lnTo>
                  <a:lnTo>
                    <a:pt x="284" y="29"/>
                  </a:lnTo>
                  <a:lnTo>
                    <a:pt x="286" y="31"/>
                  </a:lnTo>
                  <a:lnTo>
                    <a:pt x="286" y="29"/>
                  </a:lnTo>
                  <a:lnTo>
                    <a:pt x="287" y="29"/>
                  </a:lnTo>
                  <a:lnTo>
                    <a:pt x="287" y="31"/>
                  </a:lnTo>
                  <a:lnTo>
                    <a:pt x="288" y="31"/>
                  </a:lnTo>
                  <a:lnTo>
                    <a:pt x="289" y="31"/>
                  </a:lnTo>
                  <a:lnTo>
                    <a:pt x="289" y="32"/>
                  </a:lnTo>
                  <a:lnTo>
                    <a:pt x="290" y="32"/>
                  </a:lnTo>
                  <a:lnTo>
                    <a:pt x="291" y="32"/>
                  </a:lnTo>
                  <a:lnTo>
                    <a:pt x="291" y="33"/>
                  </a:lnTo>
                  <a:lnTo>
                    <a:pt x="292" y="33"/>
                  </a:lnTo>
                  <a:lnTo>
                    <a:pt x="293" y="33"/>
                  </a:lnTo>
                  <a:lnTo>
                    <a:pt x="294" y="33"/>
                  </a:lnTo>
                  <a:lnTo>
                    <a:pt x="295" y="33"/>
                  </a:lnTo>
                  <a:lnTo>
                    <a:pt x="295" y="32"/>
                  </a:lnTo>
                  <a:lnTo>
                    <a:pt x="296" y="32"/>
                  </a:lnTo>
                  <a:lnTo>
                    <a:pt x="296" y="31"/>
                  </a:lnTo>
                  <a:lnTo>
                    <a:pt x="297" y="31"/>
                  </a:lnTo>
                  <a:lnTo>
                    <a:pt x="297" y="29"/>
                  </a:lnTo>
                  <a:lnTo>
                    <a:pt x="297" y="28"/>
                  </a:lnTo>
                  <a:lnTo>
                    <a:pt x="298" y="28"/>
                  </a:lnTo>
                  <a:lnTo>
                    <a:pt x="298" y="27"/>
                  </a:lnTo>
                  <a:lnTo>
                    <a:pt x="299" y="26"/>
                  </a:lnTo>
                  <a:lnTo>
                    <a:pt x="299" y="25"/>
                  </a:lnTo>
                  <a:lnTo>
                    <a:pt x="300" y="25"/>
                  </a:lnTo>
                  <a:lnTo>
                    <a:pt x="300" y="26"/>
                  </a:lnTo>
                  <a:lnTo>
                    <a:pt x="300" y="25"/>
                  </a:lnTo>
                  <a:lnTo>
                    <a:pt x="303" y="23"/>
                  </a:lnTo>
                  <a:lnTo>
                    <a:pt x="306" y="21"/>
                  </a:lnTo>
                  <a:lnTo>
                    <a:pt x="307" y="20"/>
                  </a:lnTo>
                  <a:lnTo>
                    <a:pt x="309" y="18"/>
                  </a:lnTo>
                  <a:lnTo>
                    <a:pt x="313" y="17"/>
                  </a:lnTo>
                  <a:lnTo>
                    <a:pt x="316" y="15"/>
                  </a:lnTo>
                  <a:lnTo>
                    <a:pt x="317" y="15"/>
                  </a:lnTo>
                  <a:lnTo>
                    <a:pt x="320" y="13"/>
                  </a:lnTo>
                  <a:lnTo>
                    <a:pt x="322" y="12"/>
                  </a:lnTo>
                  <a:lnTo>
                    <a:pt x="324" y="11"/>
                  </a:lnTo>
                  <a:lnTo>
                    <a:pt x="325" y="10"/>
                  </a:lnTo>
                  <a:lnTo>
                    <a:pt x="327" y="9"/>
                  </a:lnTo>
                  <a:lnTo>
                    <a:pt x="328" y="8"/>
                  </a:lnTo>
                  <a:lnTo>
                    <a:pt x="330" y="8"/>
                  </a:lnTo>
                  <a:lnTo>
                    <a:pt x="330" y="7"/>
                  </a:lnTo>
                  <a:lnTo>
                    <a:pt x="334" y="7"/>
                  </a:lnTo>
                  <a:lnTo>
                    <a:pt x="336" y="7"/>
                  </a:lnTo>
                  <a:lnTo>
                    <a:pt x="337" y="7"/>
                  </a:lnTo>
                  <a:lnTo>
                    <a:pt x="338" y="7"/>
                  </a:lnTo>
                  <a:lnTo>
                    <a:pt x="339" y="8"/>
                  </a:lnTo>
                  <a:lnTo>
                    <a:pt x="339" y="7"/>
                  </a:lnTo>
                  <a:lnTo>
                    <a:pt x="340" y="7"/>
                  </a:lnTo>
                  <a:lnTo>
                    <a:pt x="341" y="7"/>
                  </a:lnTo>
                  <a:lnTo>
                    <a:pt x="341" y="6"/>
                  </a:lnTo>
                  <a:lnTo>
                    <a:pt x="342" y="6"/>
                  </a:lnTo>
                  <a:lnTo>
                    <a:pt x="343" y="6"/>
                  </a:lnTo>
                  <a:lnTo>
                    <a:pt x="344" y="6"/>
                  </a:lnTo>
                  <a:lnTo>
                    <a:pt x="345" y="6"/>
                  </a:lnTo>
                  <a:lnTo>
                    <a:pt x="346" y="6"/>
                  </a:lnTo>
                  <a:lnTo>
                    <a:pt x="346" y="4"/>
                  </a:lnTo>
                  <a:lnTo>
                    <a:pt x="347" y="4"/>
                  </a:lnTo>
                  <a:lnTo>
                    <a:pt x="347" y="3"/>
                  </a:lnTo>
                  <a:lnTo>
                    <a:pt x="348" y="3"/>
                  </a:lnTo>
                  <a:lnTo>
                    <a:pt x="348" y="2"/>
                  </a:lnTo>
                  <a:lnTo>
                    <a:pt x="349" y="1"/>
                  </a:lnTo>
                  <a:lnTo>
                    <a:pt x="349" y="0"/>
                  </a:lnTo>
                  <a:lnTo>
                    <a:pt x="350" y="0"/>
                  </a:lnTo>
                  <a:lnTo>
                    <a:pt x="352" y="0"/>
                  </a:lnTo>
                  <a:lnTo>
                    <a:pt x="352" y="1"/>
                  </a:lnTo>
                  <a:close/>
                </a:path>
              </a:pathLst>
            </a:custGeom>
            <a:solidFill>
              <a:schemeClr val="accent6">
                <a:lumMod val="20000"/>
                <a:lumOff val="80000"/>
              </a:schemeClr>
            </a:solidFill>
            <a:ln w="9525">
              <a:solidFill>
                <a:srgbClr val="FFFFFF"/>
              </a:solidFill>
              <a:round/>
              <a:headEnd/>
              <a:tailEnd/>
            </a:ln>
          </p:spPr>
          <p:txBody>
            <a:bodyPr/>
            <a:lstStyle/>
            <a:p>
              <a:pPr>
                <a:defRPr/>
              </a:pPr>
              <a:endParaRPr lang="en-US">
                <a:cs typeface="+mn-cs"/>
              </a:endParaRPr>
            </a:p>
          </p:txBody>
        </p:sp>
        <p:sp>
          <p:nvSpPr>
            <p:cNvPr id="56" name="Freeform 12"/>
            <p:cNvSpPr>
              <a:spLocks noEditPoints="1"/>
            </p:cNvSpPr>
            <p:nvPr/>
          </p:nvSpPr>
          <p:spPr bwMode="auto">
            <a:xfrm>
              <a:off x="2934" y="2561"/>
              <a:ext cx="582" cy="750"/>
            </a:xfrm>
            <a:custGeom>
              <a:avLst/>
              <a:gdLst>
                <a:gd name="T0" fmla="*/ 233 w 582"/>
                <a:gd name="T1" fmla="*/ 16 h 750"/>
                <a:gd name="T2" fmla="*/ 258 w 582"/>
                <a:gd name="T3" fmla="*/ 21 h 750"/>
                <a:gd name="T4" fmla="*/ 275 w 582"/>
                <a:gd name="T5" fmla="*/ 33 h 750"/>
                <a:gd name="T6" fmla="*/ 297 w 582"/>
                <a:gd name="T7" fmla="*/ 34 h 750"/>
                <a:gd name="T8" fmla="*/ 313 w 582"/>
                <a:gd name="T9" fmla="*/ 49 h 750"/>
                <a:gd name="T10" fmla="*/ 335 w 582"/>
                <a:gd name="T11" fmla="*/ 41 h 750"/>
                <a:gd name="T12" fmla="*/ 356 w 582"/>
                <a:gd name="T13" fmla="*/ 30 h 750"/>
                <a:gd name="T14" fmla="*/ 356 w 582"/>
                <a:gd name="T15" fmla="*/ 41 h 750"/>
                <a:gd name="T16" fmla="*/ 341 w 582"/>
                <a:gd name="T17" fmla="*/ 70 h 750"/>
                <a:gd name="T18" fmla="*/ 371 w 582"/>
                <a:gd name="T19" fmla="*/ 138 h 750"/>
                <a:gd name="T20" fmla="*/ 374 w 582"/>
                <a:gd name="T21" fmla="*/ 161 h 750"/>
                <a:gd name="T22" fmla="*/ 379 w 582"/>
                <a:gd name="T23" fmla="*/ 181 h 750"/>
                <a:gd name="T24" fmla="*/ 375 w 582"/>
                <a:gd name="T25" fmla="*/ 197 h 750"/>
                <a:gd name="T26" fmla="*/ 366 w 582"/>
                <a:gd name="T27" fmla="*/ 218 h 750"/>
                <a:gd name="T28" fmla="*/ 366 w 582"/>
                <a:gd name="T29" fmla="*/ 237 h 750"/>
                <a:gd name="T30" fmla="*/ 386 w 582"/>
                <a:gd name="T31" fmla="*/ 254 h 750"/>
                <a:gd name="T32" fmla="*/ 402 w 582"/>
                <a:gd name="T33" fmla="*/ 269 h 750"/>
                <a:gd name="T34" fmla="*/ 418 w 582"/>
                <a:gd name="T35" fmla="*/ 286 h 750"/>
                <a:gd name="T36" fmla="*/ 437 w 582"/>
                <a:gd name="T37" fmla="*/ 304 h 750"/>
                <a:gd name="T38" fmla="*/ 447 w 582"/>
                <a:gd name="T39" fmla="*/ 325 h 750"/>
                <a:gd name="T40" fmla="*/ 459 w 582"/>
                <a:gd name="T41" fmla="*/ 336 h 750"/>
                <a:gd name="T42" fmla="*/ 468 w 582"/>
                <a:gd name="T43" fmla="*/ 352 h 750"/>
                <a:gd name="T44" fmla="*/ 477 w 582"/>
                <a:gd name="T45" fmla="*/ 372 h 750"/>
                <a:gd name="T46" fmla="*/ 467 w 582"/>
                <a:gd name="T47" fmla="*/ 381 h 750"/>
                <a:gd name="T48" fmla="*/ 479 w 582"/>
                <a:gd name="T49" fmla="*/ 401 h 750"/>
                <a:gd name="T50" fmla="*/ 487 w 582"/>
                <a:gd name="T51" fmla="*/ 411 h 750"/>
                <a:gd name="T52" fmla="*/ 479 w 582"/>
                <a:gd name="T53" fmla="*/ 429 h 750"/>
                <a:gd name="T54" fmla="*/ 486 w 582"/>
                <a:gd name="T55" fmla="*/ 441 h 750"/>
                <a:gd name="T56" fmla="*/ 483 w 582"/>
                <a:gd name="T57" fmla="*/ 461 h 750"/>
                <a:gd name="T58" fmla="*/ 481 w 582"/>
                <a:gd name="T59" fmla="*/ 474 h 750"/>
                <a:gd name="T60" fmla="*/ 484 w 582"/>
                <a:gd name="T61" fmla="*/ 494 h 750"/>
                <a:gd name="T62" fmla="*/ 488 w 582"/>
                <a:gd name="T63" fmla="*/ 508 h 750"/>
                <a:gd name="T64" fmla="*/ 516 w 582"/>
                <a:gd name="T65" fmla="*/ 593 h 750"/>
                <a:gd name="T66" fmla="*/ 538 w 582"/>
                <a:gd name="T67" fmla="*/ 587 h 750"/>
                <a:gd name="T68" fmla="*/ 574 w 582"/>
                <a:gd name="T69" fmla="*/ 607 h 750"/>
                <a:gd name="T70" fmla="*/ 547 w 582"/>
                <a:gd name="T71" fmla="*/ 640 h 750"/>
                <a:gd name="T72" fmla="*/ 573 w 582"/>
                <a:gd name="T73" fmla="*/ 641 h 750"/>
                <a:gd name="T74" fmla="*/ 561 w 582"/>
                <a:gd name="T75" fmla="*/ 662 h 750"/>
                <a:gd name="T76" fmla="*/ 529 w 582"/>
                <a:gd name="T77" fmla="*/ 672 h 750"/>
                <a:gd name="T78" fmla="*/ 494 w 582"/>
                <a:gd name="T79" fmla="*/ 685 h 750"/>
                <a:gd name="T80" fmla="*/ 466 w 582"/>
                <a:gd name="T81" fmla="*/ 694 h 750"/>
                <a:gd name="T82" fmla="*/ 429 w 582"/>
                <a:gd name="T83" fmla="*/ 709 h 750"/>
                <a:gd name="T84" fmla="*/ 408 w 582"/>
                <a:gd name="T85" fmla="*/ 716 h 750"/>
                <a:gd name="T86" fmla="*/ 375 w 582"/>
                <a:gd name="T87" fmla="*/ 729 h 750"/>
                <a:gd name="T88" fmla="*/ 369 w 582"/>
                <a:gd name="T89" fmla="*/ 728 h 750"/>
                <a:gd name="T90" fmla="*/ 358 w 582"/>
                <a:gd name="T91" fmla="*/ 735 h 750"/>
                <a:gd name="T92" fmla="*/ 337 w 582"/>
                <a:gd name="T93" fmla="*/ 735 h 750"/>
                <a:gd name="T94" fmla="*/ 314 w 582"/>
                <a:gd name="T95" fmla="*/ 704 h 750"/>
                <a:gd name="T96" fmla="*/ 299 w 582"/>
                <a:gd name="T97" fmla="*/ 692 h 750"/>
                <a:gd name="T98" fmla="*/ 294 w 582"/>
                <a:gd name="T99" fmla="*/ 669 h 750"/>
                <a:gd name="T100" fmla="*/ 299 w 582"/>
                <a:gd name="T101" fmla="*/ 660 h 750"/>
                <a:gd name="T102" fmla="*/ 293 w 582"/>
                <a:gd name="T103" fmla="*/ 644 h 750"/>
                <a:gd name="T104" fmla="*/ 284 w 582"/>
                <a:gd name="T105" fmla="*/ 630 h 750"/>
                <a:gd name="T106" fmla="*/ 277 w 582"/>
                <a:gd name="T107" fmla="*/ 612 h 750"/>
                <a:gd name="T108" fmla="*/ 263 w 582"/>
                <a:gd name="T109" fmla="*/ 594 h 750"/>
                <a:gd name="T110" fmla="*/ 258 w 582"/>
                <a:gd name="T111" fmla="*/ 569 h 750"/>
                <a:gd name="T112" fmla="*/ 236 w 582"/>
                <a:gd name="T113" fmla="*/ 559 h 750"/>
                <a:gd name="T114" fmla="*/ 213 w 582"/>
                <a:gd name="T115" fmla="*/ 552 h 750"/>
                <a:gd name="T116" fmla="*/ 189 w 582"/>
                <a:gd name="T117" fmla="*/ 541 h 750"/>
                <a:gd name="T118" fmla="*/ 165 w 582"/>
                <a:gd name="T119" fmla="*/ 536 h 750"/>
                <a:gd name="T120" fmla="*/ 141 w 582"/>
                <a:gd name="T121" fmla="*/ 533 h 750"/>
                <a:gd name="T122" fmla="*/ 72 w 582"/>
                <a:gd name="T123" fmla="*/ 440 h 750"/>
                <a:gd name="T124" fmla="*/ 207 w 582"/>
                <a:gd name="T125" fmla="*/ 1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2" h="750">
                  <a:moveTo>
                    <a:pt x="359" y="735"/>
                  </a:moveTo>
                  <a:lnTo>
                    <a:pt x="359" y="734"/>
                  </a:lnTo>
                  <a:lnTo>
                    <a:pt x="360" y="734"/>
                  </a:lnTo>
                  <a:lnTo>
                    <a:pt x="359" y="735"/>
                  </a:lnTo>
                  <a:close/>
                  <a:moveTo>
                    <a:pt x="213" y="2"/>
                  </a:moveTo>
                  <a:lnTo>
                    <a:pt x="214" y="2"/>
                  </a:lnTo>
                  <a:lnTo>
                    <a:pt x="215" y="3"/>
                  </a:lnTo>
                  <a:lnTo>
                    <a:pt x="216" y="3"/>
                  </a:lnTo>
                  <a:lnTo>
                    <a:pt x="216" y="4"/>
                  </a:lnTo>
                  <a:lnTo>
                    <a:pt x="216" y="5"/>
                  </a:lnTo>
                  <a:lnTo>
                    <a:pt x="217" y="5"/>
                  </a:lnTo>
                  <a:lnTo>
                    <a:pt x="218" y="5"/>
                  </a:lnTo>
                  <a:lnTo>
                    <a:pt x="218" y="6"/>
                  </a:lnTo>
                  <a:lnTo>
                    <a:pt x="219" y="6"/>
                  </a:lnTo>
                  <a:lnTo>
                    <a:pt x="219" y="5"/>
                  </a:lnTo>
                  <a:lnTo>
                    <a:pt x="222" y="8"/>
                  </a:lnTo>
                  <a:lnTo>
                    <a:pt x="222" y="9"/>
                  </a:lnTo>
                  <a:lnTo>
                    <a:pt x="223" y="9"/>
                  </a:lnTo>
                  <a:lnTo>
                    <a:pt x="223" y="10"/>
                  </a:lnTo>
                  <a:lnTo>
                    <a:pt x="224" y="10"/>
                  </a:lnTo>
                  <a:lnTo>
                    <a:pt x="224" y="11"/>
                  </a:lnTo>
                  <a:lnTo>
                    <a:pt x="225" y="11"/>
                  </a:lnTo>
                  <a:lnTo>
                    <a:pt x="227" y="11"/>
                  </a:lnTo>
                  <a:lnTo>
                    <a:pt x="227" y="12"/>
                  </a:lnTo>
                  <a:lnTo>
                    <a:pt x="228" y="12"/>
                  </a:lnTo>
                  <a:lnTo>
                    <a:pt x="228" y="13"/>
                  </a:lnTo>
                  <a:lnTo>
                    <a:pt x="229" y="13"/>
                  </a:lnTo>
                  <a:lnTo>
                    <a:pt x="230" y="13"/>
                  </a:lnTo>
                  <a:lnTo>
                    <a:pt x="230" y="14"/>
                  </a:lnTo>
                  <a:lnTo>
                    <a:pt x="230" y="16"/>
                  </a:lnTo>
                  <a:lnTo>
                    <a:pt x="231" y="16"/>
                  </a:lnTo>
                  <a:lnTo>
                    <a:pt x="232" y="16"/>
                  </a:lnTo>
                  <a:lnTo>
                    <a:pt x="233" y="16"/>
                  </a:lnTo>
                  <a:lnTo>
                    <a:pt x="233" y="17"/>
                  </a:lnTo>
                  <a:lnTo>
                    <a:pt x="234" y="17"/>
                  </a:lnTo>
                  <a:lnTo>
                    <a:pt x="234" y="16"/>
                  </a:lnTo>
                  <a:lnTo>
                    <a:pt x="235" y="16"/>
                  </a:lnTo>
                  <a:lnTo>
                    <a:pt x="236" y="16"/>
                  </a:lnTo>
                  <a:lnTo>
                    <a:pt x="237" y="16"/>
                  </a:lnTo>
                  <a:lnTo>
                    <a:pt x="238" y="16"/>
                  </a:lnTo>
                  <a:lnTo>
                    <a:pt x="239" y="16"/>
                  </a:lnTo>
                  <a:lnTo>
                    <a:pt x="240" y="16"/>
                  </a:lnTo>
                  <a:lnTo>
                    <a:pt x="241" y="16"/>
                  </a:lnTo>
                  <a:lnTo>
                    <a:pt x="241" y="17"/>
                  </a:lnTo>
                  <a:lnTo>
                    <a:pt x="242" y="17"/>
                  </a:lnTo>
                  <a:lnTo>
                    <a:pt x="243" y="17"/>
                  </a:lnTo>
                  <a:lnTo>
                    <a:pt x="244" y="17"/>
                  </a:lnTo>
                  <a:lnTo>
                    <a:pt x="245" y="17"/>
                  </a:lnTo>
                  <a:lnTo>
                    <a:pt x="245" y="16"/>
                  </a:lnTo>
                  <a:lnTo>
                    <a:pt x="246" y="16"/>
                  </a:lnTo>
                  <a:lnTo>
                    <a:pt x="247" y="16"/>
                  </a:lnTo>
                  <a:lnTo>
                    <a:pt x="248" y="16"/>
                  </a:lnTo>
                  <a:lnTo>
                    <a:pt x="248" y="17"/>
                  </a:lnTo>
                  <a:lnTo>
                    <a:pt x="248" y="18"/>
                  </a:lnTo>
                  <a:lnTo>
                    <a:pt x="249" y="18"/>
                  </a:lnTo>
                  <a:lnTo>
                    <a:pt x="250" y="18"/>
                  </a:lnTo>
                  <a:lnTo>
                    <a:pt x="250" y="19"/>
                  </a:lnTo>
                  <a:lnTo>
                    <a:pt x="252" y="19"/>
                  </a:lnTo>
                  <a:lnTo>
                    <a:pt x="253" y="19"/>
                  </a:lnTo>
                  <a:lnTo>
                    <a:pt x="254" y="19"/>
                  </a:lnTo>
                  <a:lnTo>
                    <a:pt x="255" y="19"/>
                  </a:lnTo>
                  <a:lnTo>
                    <a:pt x="256" y="19"/>
                  </a:lnTo>
                  <a:lnTo>
                    <a:pt x="257" y="19"/>
                  </a:lnTo>
                  <a:lnTo>
                    <a:pt x="257" y="20"/>
                  </a:lnTo>
                  <a:lnTo>
                    <a:pt x="258" y="20"/>
                  </a:lnTo>
                  <a:lnTo>
                    <a:pt x="258" y="21"/>
                  </a:lnTo>
                  <a:lnTo>
                    <a:pt x="259" y="21"/>
                  </a:lnTo>
                  <a:lnTo>
                    <a:pt x="259" y="22"/>
                  </a:lnTo>
                  <a:lnTo>
                    <a:pt x="260" y="22"/>
                  </a:lnTo>
                  <a:lnTo>
                    <a:pt x="259" y="22"/>
                  </a:lnTo>
                  <a:lnTo>
                    <a:pt x="259" y="23"/>
                  </a:lnTo>
                  <a:lnTo>
                    <a:pt x="260" y="23"/>
                  </a:lnTo>
                  <a:lnTo>
                    <a:pt x="260" y="24"/>
                  </a:lnTo>
                  <a:lnTo>
                    <a:pt x="261" y="24"/>
                  </a:lnTo>
                  <a:lnTo>
                    <a:pt x="261" y="25"/>
                  </a:lnTo>
                  <a:lnTo>
                    <a:pt x="262" y="25"/>
                  </a:lnTo>
                  <a:lnTo>
                    <a:pt x="263" y="25"/>
                  </a:lnTo>
                  <a:lnTo>
                    <a:pt x="264" y="25"/>
                  </a:lnTo>
                  <a:lnTo>
                    <a:pt x="265" y="25"/>
                  </a:lnTo>
                  <a:lnTo>
                    <a:pt x="266" y="25"/>
                  </a:lnTo>
                  <a:lnTo>
                    <a:pt x="266" y="26"/>
                  </a:lnTo>
                  <a:lnTo>
                    <a:pt x="267" y="26"/>
                  </a:lnTo>
                  <a:lnTo>
                    <a:pt x="268" y="26"/>
                  </a:lnTo>
                  <a:lnTo>
                    <a:pt x="268" y="27"/>
                  </a:lnTo>
                  <a:lnTo>
                    <a:pt x="269" y="27"/>
                  </a:lnTo>
                  <a:lnTo>
                    <a:pt x="269" y="28"/>
                  </a:lnTo>
                  <a:lnTo>
                    <a:pt x="270" y="28"/>
                  </a:lnTo>
                  <a:lnTo>
                    <a:pt x="271" y="28"/>
                  </a:lnTo>
                  <a:lnTo>
                    <a:pt x="271" y="29"/>
                  </a:lnTo>
                  <a:lnTo>
                    <a:pt x="271" y="30"/>
                  </a:lnTo>
                  <a:lnTo>
                    <a:pt x="271" y="31"/>
                  </a:lnTo>
                  <a:lnTo>
                    <a:pt x="272" y="31"/>
                  </a:lnTo>
                  <a:lnTo>
                    <a:pt x="272" y="32"/>
                  </a:lnTo>
                  <a:lnTo>
                    <a:pt x="273" y="32"/>
                  </a:lnTo>
                  <a:lnTo>
                    <a:pt x="273" y="31"/>
                  </a:lnTo>
                  <a:lnTo>
                    <a:pt x="274" y="31"/>
                  </a:lnTo>
                  <a:lnTo>
                    <a:pt x="274" y="32"/>
                  </a:lnTo>
                  <a:lnTo>
                    <a:pt x="275" y="32"/>
                  </a:lnTo>
                  <a:lnTo>
                    <a:pt x="275" y="33"/>
                  </a:lnTo>
                  <a:lnTo>
                    <a:pt x="277" y="33"/>
                  </a:lnTo>
                  <a:lnTo>
                    <a:pt x="277" y="34"/>
                  </a:lnTo>
                  <a:lnTo>
                    <a:pt x="278" y="34"/>
                  </a:lnTo>
                  <a:lnTo>
                    <a:pt x="279" y="34"/>
                  </a:lnTo>
                  <a:lnTo>
                    <a:pt x="279" y="35"/>
                  </a:lnTo>
                  <a:lnTo>
                    <a:pt x="280" y="36"/>
                  </a:lnTo>
                  <a:lnTo>
                    <a:pt x="281" y="36"/>
                  </a:lnTo>
                  <a:lnTo>
                    <a:pt x="282" y="36"/>
                  </a:lnTo>
                  <a:lnTo>
                    <a:pt x="282" y="35"/>
                  </a:lnTo>
                  <a:lnTo>
                    <a:pt x="283" y="35"/>
                  </a:lnTo>
                  <a:lnTo>
                    <a:pt x="283" y="36"/>
                  </a:lnTo>
                  <a:lnTo>
                    <a:pt x="283" y="35"/>
                  </a:lnTo>
                  <a:lnTo>
                    <a:pt x="284" y="35"/>
                  </a:lnTo>
                  <a:lnTo>
                    <a:pt x="284" y="34"/>
                  </a:lnTo>
                  <a:lnTo>
                    <a:pt x="285" y="34"/>
                  </a:lnTo>
                  <a:lnTo>
                    <a:pt x="286" y="35"/>
                  </a:lnTo>
                  <a:lnTo>
                    <a:pt x="287" y="35"/>
                  </a:lnTo>
                  <a:lnTo>
                    <a:pt x="287" y="36"/>
                  </a:lnTo>
                  <a:lnTo>
                    <a:pt x="288" y="36"/>
                  </a:lnTo>
                  <a:lnTo>
                    <a:pt x="289" y="36"/>
                  </a:lnTo>
                  <a:lnTo>
                    <a:pt x="290" y="36"/>
                  </a:lnTo>
                  <a:lnTo>
                    <a:pt x="290" y="35"/>
                  </a:lnTo>
                  <a:lnTo>
                    <a:pt x="291" y="35"/>
                  </a:lnTo>
                  <a:lnTo>
                    <a:pt x="291" y="34"/>
                  </a:lnTo>
                  <a:lnTo>
                    <a:pt x="292" y="33"/>
                  </a:lnTo>
                  <a:lnTo>
                    <a:pt x="293" y="33"/>
                  </a:lnTo>
                  <a:lnTo>
                    <a:pt x="294" y="33"/>
                  </a:lnTo>
                  <a:lnTo>
                    <a:pt x="294" y="32"/>
                  </a:lnTo>
                  <a:lnTo>
                    <a:pt x="295" y="32"/>
                  </a:lnTo>
                  <a:lnTo>
                    <a:pt x="295" y="33"/>
                  </a:lnTo>
                  <a:lnTo>
                    <a:pt x="296" y="33"/>
                  </a:lnTo>
                  <a:lnTo>
                    <a:pt x="297" y="33"/>
                  </a:lnTo>
                  <a:lnTo>
                    <a:pt x="297" y="34"/>
                  </a:lnTo>
                  <a:lnTo>
                    <a:pt x="298" y="34"/>
                  </a:lnTo>
                  <a:lnTo>
                    <a:pt x="299" y="34"/>
                  </a:lnTo>
                  <a:lnTo>
                    <a:pt x="299" y="35"/>
                  </a:lnTo>
                  <a:lnTo>
                    <a:pt x="300" y="35"/>
                  </a:lnTo>
                  <a:lnTo>
                    <a:pt x="302" y="35"/>
                  </a:lnTo>
                  <a:lnTo>
                    <a:pt x="302" y="36"/>
                  </a:lnTo>
                  <a:lnTo>
                    <a:pt x="303" y="36"/>
                  </a:lnTo>
                  <a:lnTo>
                    <a:pt x="304" y="36"/>
                  </a:lnTo>
                  <a:lnTo>
                    <a:pt x="304" y="37"/>
                  </a:lnTo>
                  <a:lnTo>
                    <a:pt x="304" y="38"/>
                  </a:lnTo>
                  <a:lnTo>
                    <a:pt x="304" y="39"/>
                  </a:lnTo>
                  <a:lnTo>
                    <a:pt x="305" y="39"/>
                  </a:lnTo>
                  <a:lnTo>
                    <a:pt x="305" y="41"/>
                  </a:lnTo>
                  <a:lnTo>
                    <a:pt x="305" y="42"/>
                  </a:lnTo>
                  <a:lnTo>
                    <a:pt x="306" y="42"/>
                  </a:lnTo>
                  <a:lnTo>
                    <a:pt x="305" y="42"/>
                  </a:lnTo>
                  <a:lnTo>
                    <a:pt x="305" y="43"/>
                  </a:lnTo>
                  <a:lnTo>
                    <a:pt x="305" y="44"/>
                  </a:lnTo>
                  <a:lnTo>
                    <a:pt x="304" y="44"/>
                  </a:lnTo>
                  <a:lnTo>
                    <a:pt x="304" y="45"/>
                  </a:lnTo>
                  <a:lnTo>
                    <a:pt x="304" y="46"/>
                  </a:lnTo>
                  <a:lnTo>
                    <a:pt x="305" y="46"/>
                  </a:lnTo>
                  <a:lnTo>
                    <a:pt x="305" y="47"/>
                  </a:lnTo>
                  <a:lnTo>
                    <a:pt x="306" y="47"/>
                  </a:lnTo>
                  <a:lnTo>
                    <a:pt x="307" y="47"/>
                  </a:lnTo>
                  <a:lnTo>
                    <a:pt x="308" y="47"/>
                  </a:lnTo>
                  <a:lnTo>
                    <a:pt x="308" y="48"/>
                  </a:lnTo>
                  <a:lnTo>
                    <a:pt x="308" y="49"/>
                  </a:lnTo>
                  <a:lnTo>
                    <a:pt x="309" y="49"/>
                  </a:lnTo>
                  <a:lnTo>
                    <a:pt x="310" y="49"/>
                  </a:lnTo>
                  <a:lnTo>
                    <a:pt x="311" y="49"/>
                  </a:lnTo>
                  <a:lnTo>
                    <a:pt x="312" y="49"/>
                  </a:lnTo>
                  <a:lnTo>
                    <a:pt x="313" y="49"/>
                  </a:lnTo>
                  <a:lnTo>
                    <a:pt x="314" y="49"/>
                  </a:lnTo>
                  <a:lnTo>
                    <a:pt x="315" y="49"/>
                  </a:lnTo>
                  <a:lnTo>
                    <a:pt x="316" y="49"/>
                  </a:lnTo>
                  <a:lnTo>
                    <a:pt x="317" y="49"/>
                  </a:lnTo>
                  <a:lnTo>
                    <a:pt x="317" y="50"/>
                  </a:lnTo>
                  <a:lnTo>
                    <a:pt x="318" y="50"/>
                  </a:lnTo>
                  <a:lnTo>
                    <a:pt x="319" y="50"/>
                  </a:lnTo>
                  <a:lnTo>
                    <a:pt x="320" y="50"/>
                  </a:lnTo>
                  <a:lnTo>
                    <a:pt x="320" y="51"/>
                  </a:lnTo>
                  <a:lnTo>
                    <a:pt x="321" y="51"/>
                  </a:lnTo>
                  <a:lnTo>
                    <a:pt x="322" y="51"/>
                  </a:lnTo>
                  <a:lnTo>
                    <a:pt x="323" y="51"/>
                  </a:lnTo>
                  <a:lnTo>
                    <a:pt x="323" y="50"/>
                  </a:lnTo>
                  <a:lnTo>
                    <a:pt x="324" y="50"/>
                  </a:lnTo>
                  <a:lnTo>
                    <a:pt x="324" y="49"/>
                  </a:lnTo>
                  <a:lnTo>
                    <a:pt x="324" y="48"/>
                  </a:lnTo>
                  <a:lnTo>
                    <a:pt x="325" y="48"/>
                  </a:lnTo>
                  <a:lnTo>
                    <a:pt x="327" y="48"/>
                  </a:lnTo>
                  <a:lnTo>
                    <a:pt x="327" y="47"/>
                  </a:lnTo>
                  <a:lnTo>
                    <a:pt x="328" y="47"/>
                  </a:lnTo>
                  <a:lnTo>
                    <a:pt x="328" y="46"/>
                  </a:lnTo>
                  <a:lnTo>
                    <a:pt x="329" y="46"/>
                  </a:lnTo>
                  <a:lnTo>
                    <a:pt x="329" y="45"/>
                  </a:lnTo>
                  <a:lnTo>
                    <a:pt x="329" y="44"/>
                  </a:lnTo>
                  <a:lnTo>
                    <a:pt x="330" y="44"/>
                  </a:lnTo>
                  <a:lnTo>
                    <a:pt x="331" y="44"/>
                  </a:lnTo>
                  <a:lnTo>
                    <a:pt x="331" y="43"/>
                  </a:lnTo>
                  <a:lnTo>
                    <a:pt x="332" y="43"/>
                  </a:lnTo>
                  <a:lnTo>
                    <a:pt x="333" y="43"/>
                  </a:lnTo>
                  <a:lnTo>
                    <a:pt x="333" y="42"/>
                  </a:lnTo>
                  <a:lnTo>
                    <a:pt x="334" y="42"/>
                  </a:lnTo>
                  <a:lnTo>
                    <a:pt x="334" y="41"/>
                  </a:lnTo>
                  <a:lnTo>
                    <a:pt x="335" y="41"/>
                  </a:lnTo>
                  <a:lnTo>
                    <a:pt x="335" y="39"/>
                  </a:lnTo>
                  <a:lnTo>
                    <a:pt x="335" y="38"/>
                  </a:lnTo>
                  <a:lnTo>
                    <a:pt x="336" y="38"/>
                  </a:lnTo>
                  <a:lnTo>
                    <a:pt x="336" y="39"/>
                  </a:lnTo>
                  <a:lnTo>
                    <a:pt x="337" y="39"/>
                  </a:lnTo>
                  <a:lnTo>
                    <a:pt x="338" y="39"/>
                  </a:lnTo>
                  <a:lnTo>
                    <a:pt x="338" y="38"/>
                  </a:lnTo>
                  <a:lnTo>
                    <a:pt x="338" y="37"/>
                  </a:lnTo>
                  <a:lnTo>
                    <a:pt x="339" y="37"/>
                  </a:lnTo>
                  <a:lnTo>
                    <a:pt x="340" y="37"/>
                  </a:lnTo>
                  <a:lnTo>
                    <a:pt x="341" y="37"/>
                  </a:lnTo>
                  <a:lnTo>
                    <a:pt x="341" y="36"/>
                  </a:lnTo>
                  <a:lnTo>
                    <a:pt x="342" y="36"/>
                  </a:lnTo>
                  <a:lnTo>
                    <a:pt x="342" y="35"/>
                  </a:lnTo>
                  <a:lnTo>
                    <a:pt x="343" y="35"/>
                  </a:lnTo>
                  <a:lnTo>
                    <a:pt x="343" y="34"/>
                  </a:lnTo>
                  <a:lnTo>
                    <a:pt x="344" y="34"/>
                  </a:lnTo>
                  <a:lnTo>
                    <a:pt x="345" y="33"/>
                  </a:lnTo>
                  <a:lnTo>
                    <a:pt x="345" y="32"/>
                  </a:lnTo>
                  <a:lnTo>
                    <a:pt x="346" y="32"/>
                  </a:lnTo>
                  <a:lnTo>
                    <a:pt x="346" y="31"/>
                  </a:lnTo>
                  <a:lnTo>
                    <a:pt x="347" y="31"/>
                  </a:lnTo>
                  <a:lnTo>
                    <a:pt x="348" y="31"/>
                  </a:lnTo>
                  <a:lnTo>
                    <a:pt x="349" y="31"/>
                  </a:lnTo>
                  <a:lnTo>
                    <a:pt x="350" y="31"/>
                  </a:lnTo>
                  <a:lnTo>
                    <a:pt x="352" y="31"/>
                  </a:lnTo>
                  <a:lnTo>
                    <a:pt x="352" y="30"/>
                  </a:lnTo>
                  <a:lnTo>
                    <a:pt x="352" y="31"/>
                  </a:lnTo>
                  <a:lnTo>
                    <a:pt x="353" y="31"/>
                  </a:lnTo>
                  <a:lnTo>
                    <a:pt x="354" y="31"/>
                  </a:lnTo>
                  <a:lnTo>
                    <a:pt x="354" y="30"/>
                  </a:lnTo>
                  <a:lnTo>
                    <a:pt x="355" y="30"/>
                  </a:lnTo>
                  <a:lnTo>
                    <a:pt x="356" y="30"/>
                  </a:lnTo>
                  <a:lnTo>
                    <a:pt x="357" y="30"/>
                  </a:lnTo>
                  <a:lnTo>
                    <a:pt x="358" y="30"/>
                  </a:lnTo>
                  <a:lnTo>
                    <a:pt x="358" y="31"/>
                  </a:lnTo>
                  <a:lnTo>
                    <a:pt x="359" y="31"/>
                  </a:lnTo>
                  <a:lnTo>
                    <a:pt x="359" y="32"/>
                  </a:lnTo>
                  <a:lnTo>
                    <a:pt x="360" y="32"/>
                  </a:lnTo>
                  <a:lnTo>
                    <a:pt x="360" y="33"/>
                  </a:lnTo>
                  <a:lnTo>
                    <a:pt x="361" y="33"/>
                  </a:lnTo>
                  <a:lnTo>
                    <a:pt x="361" y="34"/>
                  </a:lnTo>
                  <a:lnTo>
                    <a:pt x="362" y="34"/>
                  </a:lnTo>
                  <a:lnTo>
                    <a:pt x="363" y="34"/>
                  </a:lnTo>
                  <a:lnTo>
                    <a:pt x="364" y="34"/>
                  </a:lnTo>
                  <a:lnTo>
                    <a:pt x="364" y="35"/>
                  </a:lnTo>
                  <a:lnTo>
                    <a:pt x="365" y="35"/>
                  </a:lnTo>
                  <a:lnTo>
                    <a:pt x="365" y="36"/>
                  </a:lnTo>
                  <a:lnTo>
                    <a:pt x="366" y="35"/>
                  </a:lnTo>
                  <a:lnTo>
                    <a:pt x="366" y="36"/>
                  </a:lnTo>
                  <a:lnTo>
                    <a:pt x="365" y="37"/>
                  </a:lnTo>
                  <a:lnTo>
                    <a:pt x="364" y="37"/>
                  </a:lnTo>
                  <a:lnTo>
                    <a:pt x="364" y="38"/>
                  </a:lnTo>
                  <a:lnTo>
                    <a:pt x="364" y="39"/>
                  </a:lnTo>
                  <a:lnTo>
                    <a:pt x="363" y="39"/>
                  </a:lnTo>
                  <a:lnTo>
                    <a:pt x="363" y="41"/>
                  </a:lnTo>
                  <a:lnTo>
                    <a:pt x="362" y="41"/>
                  </a:lnTo>
                  <a:lnTo>
                    <a:pt x="362" y="42"/>
                  </a:lnTo>
                  <a:lnTo>
                    <a:pt x="361" y="42"/>
                  </a:lnTo>
                  <a:lnTo>
                    <a:pt x="361" y="41"/>
                  </a:lnTo>
                  <a:lnTo>
                    <a:pt x="361" y="39"/>
                  </a:lnTo>
                  <a:lnTo>
                    <a:pt x="360" y="41"/>
                  </a:lnTo>
                  <a:lnTo>
                    <a:pt x="359" y="41"/>
                  </a:lnTo>
                  <a:lnTo>
                    <a:pt x="358" y="41"/>
                  </a:lnTo>
                  <a:lnTo>
                    <a:pt x="357" y="41"/>
                  </a:lnTo>
                  <a:lnTo>
                    <a:pt x="356" y="41"/>
                  </a:lnTo>
                  <a:lnTo>
                    <a:pt x="356" y="42"/>
                  </a:lnTo>
                  <a:lnTo>
                    <a:pt x="355" y="42"/>
                  </a:lnTo>
                  <a:lnTo>
                    <a:pt x="355" y="43"/>
                  </a:lnTo>
                  <a:lnTo>
                    <a:pt x="355" y="44"/>
                  </a:lnTo>
                  <a:lnTo>
                    <a:pt x="356" y="44"/>
                  </a:lnTo>
                  <a:lnTo>
                    <a:pt x="356" y="45"/>
                  </a:lnTo>
                  <a:lnTo>
                    <a:pt x="356" y="46"/>
                  </a:lnTo>
                  <a:lnTo>
                    <a:pt x="357" y="46"/>
                  </a:lnTo>
                  <a:lnTo>
                    <a:pt x="357" y="47"/>
                  </a:lnTo>
                  <a:lnTo>
                    <a:pt x="357" y="48"/>
                  </a:lnTo>
                  <a:lnTo>
                    <a:pt x="356" y="48"/>
                  </a:lnTo>
                  <a:lnTo>
                    <a:pt x="356" y="49"/>
                  </a:lnTo>
                  <a:lnTo>
                    <a:pt x="356" y="50"/>
                  </a:lnTo>
                  <a:lnTo>
                    <a:pt x="355" y="50"/>
                  </a:lnTo>
                  <a:lnTo>
                    <a:pt x="354" y="50"/>
                  </a:lnTo>
                  <a:lnTo>
                    <a:pt x="353" y="50"/>
                  </a:lnTo>
                  <a:lnTo>
                    <a:pt x="353" y="51"/>
                  </a:lnTo>
                  <a:lnTo>
                    <a:pt x="352" y="51"/>
                  </a:lnTo>
                  <a:lnTo>
                    <a:pt x="350" y="51"/>
                  </a:lnTo>
                  <a:lnTo>
                    <a:pt x="350" y="52"/>
                  </a:lnTo>
                  <a:lnTo>
                    <a:pt x="349" y="52"/>
                  </a:lnTo>
                  <a:lnTo>
                    <a:pt x="349" y="53"/>
                  </a:lnTo>
                  <a:lnTo>
                    <a:pt x="349" y="54"/>
                  </a:lnTo>
                  <a:lnTo>
                    <a:pt x="349" y="55"/>
                  </a:lnTo>
                  <a:lnTo>
                    <a:pt x="349" y="56"/>
                  </a:lnTo>
                  <a:lnTo>
                    <a:pt x="349" y="57"/>
                  </a:lnTo>
                  <a:lnTo>
                    <a:pt x="348" y="57"/>
                  </a:lnTo>
                  <a:lnTo>
                    <a:pt x="347" y="57"/>
                  </a:lnTo>
                  <a:lnTo>
                    <a:pt x="347" y="56"/>
                  </a:lnTo>
                  <a:lnTo>
                    <a:pt x="347" y="57"/>
                  </a:lnTo>
                  <a:lnTo>
                    <a:pt x="346" y="57"/>
                  </a:lnTo>
                  <a:lnTo>
                    <a:pt x="345" y="60"/>
                  </a:lnTo>
                  <a:lnTo>
                    <a:pt x="341" y="70"/>
                  </a:lnTo>
                  <a:lnTo>
                    <a:pt x="343" y="72"/>
                  </a:lnTo>
                  <a:lnTo>
                    <a:pt x="343" y="73"/>
                  </a:lnTo>
                  <a:lnTo>
                    <a:pt x="346" y="80"/>
                  </a:lnTo>
                  <a:lnTo>
                    <a:pt x="343" y="86"/>
                  </a:lnTo>
                  <a:lnTo>
                    <a:pt x="343" y="87"/>
                  </a:lnTo>
                  <a:lnTo>
                    <a:pt x="342" y="87"/>
                  </a:lnTo>
                  <a:lnTo>
                    <a:pt x="342" y="88"/>
                  </a:lnTo>
                  <a:lnTo>
                    <a:pt x="343" y="88"/>
                  </a:lnTo>
                  <a:lnTo>
                    <a:pt x="347" y="101"/>
                  </a:lnTo>
                  <a:lnTo>
                    <a:pt x="347" y="102"/>
                  </a:lnTo>
                  <a:lnTo>
                    <a:pt x="348" y="102"/>
                  </a:lnTo>
                  <a:lnTo>
                    <a:pt x="357" y="114"/>
                  </a:lnTo>
                  <a:lnTo>
                    <a:pt x="358" y="117"/>
                  </a:lnTo>
                  <a:lnTo>
                    <a:pt x="358" y="118"/>
                  </a:lnTo>
                  <a:lnTo>
                    <a:pt x="359" y="118"/>
                  </a:lnTo>
                  <a:lnTo>
                    <a:pt x="360" y="120"/>
                  </a:lnTo>
                  <a:lnTo>
                    <a:pt x="367" y="128"/>
                  </a:lnTo>
                  <a:lnTo>
                    <a:pt x="366" y="129"/>
                  </a:lnTo>
                  <a:lnTo>
                    <a:pt x="366" y="130"/>
                  </a:lnTo>
                  <a:lnTo>
                    <a:pt x="367" y="130"/>
                  </a:lnTo>
                  <a:lnTo>
                    <a:pt x="367" y="131"/>
                  </a:lnTo>
                  <a:lnTo>
                    <a:pt x="367" y="132"/>
                  </a:lnTo>
                  <a:lnTo>
                    <a:pt x="368" y="133"/>
                  </a:lnTo>
                  <a:lnTo>
                    <a:pt x="369" y="133"/>
                  </a:lnTo>
                  <a:lnTo>
                    <a:pt x="370" y="133"/>
                  </a:lnTo>
                  <a:lnTo>
                    <a:pt x="371" y="133"/>
                  </a:lnTo>
                  <a:lnTo>
                    <a:pt x="372" y="134"/>
                  </a:lnTo>
                  <a:lnTo>
                    <a:pt x="371" y="134"/>
                  </a:lnTo>
                  <a:lnTo>
                    <a:pt x="371" y="135"/>
                  </a:lnTo>
                  <a:lnTo>
                    <a:pt x="371" y="136"/>
                  </a:lnTo>
                  <a:lnTo>
                    <a:pt x="372" y="137"/>
                  </a:lnTo>
                  <a:lnTo>
                    <a:pt x="371" y="137"/>
                  </a:lnTo>
                  <a:lnTo>
                    <a:pt x="371" y="138"/>
                  </a:lnTo>
                  <a:lnTo>
                    <a:pt x="372" y="138"/>
                  </a:lnTo>
                  <a:lnTo>
                    <a:pt x="372" y="140"/>
                  </a:lnTo>
                  <a:lnTo>
                    <a:pt x="372" y="141"/>
                  </a:lnTo>
                  <a:lnTo>
                    <a:pt x="372" y="142"/>
                  </a:lnTo>
                  <a:lnTo>
                    <a:pt x="372" y="143"/>
                  </a:lnTo>
                  <a:lnTo>
                    <a:pt x="373" y="143"/>
                  </a:lnTo>
                  <a:lnTo>
                    <a:pt x="373" y="144"/>
                  </a:lnTo>
                  <a:lnTo>
                    <a:pt x="374" y="144"/>
                  </a:lnTo>
                  <a:lnTo>
                    <a:pt x="375" y="144"/>
                  </a:lnTo>
                  <a:lnTo>
                    <a:pt x="377" y="145"/>
                  </a:lnTo>
                  <a:lnTo>
                    <a:pt x="377" y="146"/>
                  </a:lnTo>
                  <a:lnTo>
                    <a:pt x="378" y="146"/>
                  </a:lnTo>
                  <a:lnTo>
                    <a:pt x="378" y="147"/>
                  </a:lnTo>
                  <a:lnTo>
                    <a:pt x="378" y="148"/>
                  </a:lnTo>
                  <a:lnTo>
                    <a:pt x="378" y="149"/>
                  </a:lnTo>
                  <a:lnTo>
                    <a:pt x="378" y="150"/>
                  </a:lnTo>
                  <a:lnTo>
                    <a:pt x="379" y="150"/>
                  </a:lnTo>
                  <a:lnTo>
                    <a:pt x="379" y="151"/>
                  </a:lnTo>
                  <a:lnTo>
                    <a:pt x="379" y="152"/>
                  </a:lnTo>
                  <a:lnTo>
                    <a:pt x="379" y="153"/>
                  </a:lnTo>
                  <a:lnTo>
                    <a:pt x="379" y="154"/>
                  </a:lnTo>
                  <a:lnTo>
                    <a:pt x="378" y="155"/>
                  </a:lnTo>
                  <a:lnTo>
                    <a:pt x="377" y="155"/>
                  </a:lnTo>
                  <a:lnTo>
                    <a:pt x="375" y="155"/>
                  </a:lnTo>
                  <a:lnTo>
                    <a:pt x="374" y="155"/>
                  </a:lnTo>
                  <a:lnTo>
                    <a:pt x="374" y="156"/>
                  </a:lnTo>
                  <a:lnTo>
                    <a:pt x="374" y="157"/>
                  </a:lnTo>
                  <a:lnTo>
                    <a:pt x="374" y="158"/>
                  </a:lnTo>
                  <a:lnTo>
                    <a:pt x="374" y="159"/>
                  </a:lnTo>
                  <a:lnTo>
                    <a:pt x="375" y="159"/>
                  </a:lnTo>
                  <a:lnTo>
                    <a:pt x="374" y="159"/>
                  </a:lnTo>
                  <a:lnTo>
                    <a:pt x="374" y="160"/>
                  </a:lnTo>
                  <a:lnTo>
                    <a:pt x="374" y="161"/>
                  </a:lnTo>
                  <a:lnTo>
                    <a:pt x="374" y="162"/>
                  </a:lnTo>
                  <a:lnTo>
                    <a:pt x="374" y="163"/>
                  </a:lnTo>
                  <a:lnTo>
                    <a:pt x="373" y="163"/>
                  </a:lnTo>
                  <a:lnTo>
                    <a:pt x="373" y="165"/>
                  </a:lnTo>
                  <a:lnTo>
                    <a:pt x="373" y="166"/>
                  </a:lnTo>
                  <a:lnTo>
                    <a:pt x="373" y="167"/>
                  </a:lnTo>
                  <a:lnTo>
                    <a:pt x="372" y="167"/>
                  </a:lnTo>
                  <a:lnTo>
                    <a:pt x="372" y="168"/>
                  </a:lnTo>
                  <a:lnTo>
                    <a:pt x="372" y="169"/>
                  </a:lnTo>
                  <a:lnTo>
                    <a:pt x="372" y="170"/>
                  </a:lnTo>
                  <a:lnTo>
                    <a:pt x="372" y="171"/>
                  </a:lnTo>
                  <a:lnTo>
                    <a:pt x="372" y="172"/>
                  </a:lnTo>
                  <a:lnTo>
                    <a:pt x="373" y="172"/>
                  </a:lnTo>
                  <a:lnTo>
                    <a:pt x="373" y="173"/>
                  </a:lnTo>
                  <a:lnTo>
                    <a:pt x="374" y="173"/>
                  </a:lnTo>
                  <a:lnTo>
                    <a:pt x="375" y="173"/>
                  </a:lnTo>
                  <a:lnTo>
                    <a:pt x="375" y="174"/>
                  </a:lnTo>
                  <a:lnTo>
                    <a:pt x="377" y="174"/>
                  </a:lnTo>
                  <a:lnTo>
                    <a:pt x="377" y="175"/>
                  </a:lnTo>
                  <a:lnTo>
                    <a:pt x="378" y="175"/>
                  </a:lnTo>
                  <a:lnTo>
                    <a:pt x="379" y="175"/>
                  </a:lnTo>
                  <a:lnTo>
                    <a:pt x="380" y="175"/>
                  </a:lnTo>
                  <a:lnTo>
                    <a:pt x="380" y="176"/>
                  </a:lnTo>
                  <a:lnTo>
                    <a:pt x="380" y="177"/>
                  </a:lnTo>
                  <a:lnTo>
                    <a:pt x="381" y="177"/>
                  </a:lnTo>
                  <a:lnTo>
                    <a:pt x="381" y="178"/>
                  </a:lnTo>
                  <a:lnTo>
                    <a:pt x="380" y="178"/>
                  </a:lnTo>
                  <a:lnTo>
                    <a:pt x="380" y="179"/>
                  </a:lnTo>
                  <a:lnTo>
                    <a:pt x="381" y="179"/>
                  </a:lnTo>
                  <a:lnTo>
                    <a:pt x="380" y="179"/>
                  </a:lnTo>
                  <a:lnTo>
                    <a:pt x="380" y="180"/>
                  </a:lnTo>
                  <a:lnTo>
                    <a:pt x="379" y="180"/>
                  </a:lnTo>
                  <a:lnTo>
                    <a:pt x="379" y="181"/>
                  </a:lnTo>
                  <a:lnTo>
                    <a:pt x="379" y="182"/>
                  </a:lnTo>
                  <a:lnTo>
                    <a:pt x="378" y="182"/>
                  </a:lnTo>
                  <a:lnTo>
                    <a:pt x="378" y="183"/>
                  </a:lnTo>
                  <a:lnTo>
                    <a:pt x="378" y="184"/>
                  </a:lnTo>
                  <a:lnTo>
                    <a:pt x="378" y="185"/>
                  </a:lnTo>
                  <a:lnTo>
                    <a:pt x="378" y="186"/>
                  </a:lnTo>
                  <a:lnTo>
                    <a:pt x="379" y="187"/>
                  </a:lnTo>
                  <a:lnTo>
                    <a:pt x="378" y="187"/>
                  </a:lnTo>
                  <a:lnTo>
                    <a:pt x="379" y="187"/>
                  </a:lnTo>
                  <a:lnTo>
                    <a:pt x="379" y="188"/>
                  </a:lnTo>
                  <a:lnTo>
                    <a:pt x="378" y="188"/>
                  </a:lnTo>
                  <a:lnTo>
                    <a:pt x="378" y="190"/>
                  </a:lnTo>
                  <a:lnTo>
                    <a:pt x="379" y="190"/>
                  </a:lnTo>
                  <a:lnTo>
                    <a:pt x="379" y="191"/>
                  </a:lnTo>
                  <a:lnTo>
                    <a:pt x="379" y="192"/>
                  </a:lnTo>
                  <a:lnTo>
                    <a:pt x="380" y="192"/>
                  </a:lnTo>
                  <a:lnTo>
                    <a:pt x="380" y="193"/>
                  </a:lnTo>
                  <a:lnTo>
                    <a:pt x="380" y="194"/>
                  </a:lnTo>
                  <a:lnTo>
                    <a:pt x="381" y="194"/>
                  </a:lnTo>
                  <a:lnTo>
                    <a:pt x="381" y="195"/>
                  </a:lnTo>
                  <a:lnTo>
                    <a:pt x="381" y="196"/>
                  </a:lnTo>
                  <a:lnTo>
                    <a:pt x="382" y="197"/>
                  </a:lnTo>
                  <a:lnTo>
                    <a:pt x="383" y="197"/>
                  </a:lnTo>
                  <a:lnTo>
                    <a:pt x="383" y="198"/>
                  </a:lnTo>
                  <a:lnTo>
                    <a:pt x="382" y="198"/>
                  </a:lnTo>
                  <a:lnTo>
                    <a:pt x="381" y="198"/>
                  </a:lnTo>
                  <a:lnTo>
                    <a:pt x="380" y="198"/>
                  </a:lnTo>
                  <a:lnTo>
                    <a:pt x="379" y="198"/>
                  </a:lnTo>
                  <a:lnTo>
                    <a:pt x="379" y="197"/>
                  </a:lnTo>
                  <a:lnTo>
                    <a:pt x="378" y="197"/>
                  </a:lnTo>
                  <a:lnTo>
                    <a:pt x="377" y="196"/>
                  </a:lnTo>
                  <a:lnTo>
                    <a:pt x="375" y="196"/>
                  </a:lnTo>
                  <a:lnTo>
                    <a:pt x="375" y="197"/>
                  </a:lnTo>
                  <a:lnTo>
                    <a:pt x="374" y="197"/>
                  </a:lnTo>
                  <a:lnTo>
                    <a:pt x="374" y="198"/>
                  </a:lnTo>
                  <a:lnTo>
                    <a:pt x="373" y="198"/>
                  </a:lnTo>
                  <a:lnTo>
                    <a:pt x="372" y="198"/>
                  </a:lnTo>
                  <a:lnTo>
                    <a:pt x="371" y="198"/>
                  </a:lnTo>
                  <a:lnTo>
                    <a:pt x="370" y="198"/>
                  </a:lnTo>
                  <a:lnTo>
                    <a:pt x="370" y="199"/>
                  </a:lnTo>
                  <a:lnTo>
                    <a:pt x="370" y="200"/>
                  </a:lnTo>
                  <a:lnTo>
                    <a:pt x="369" y="200"/>
                  </a:lnTo>
                  <a:lnTo>
                    <a:pt x="369" y="201"/>
                  </a:lnTo>
                  <a:lnTo>
                    <a:pt x="369" y="202"/>
                  </a:lnTo>
                  <a:lnTo>
                    <a:pt x="368" y="202"/>
                  </a:lnTo>
                  <a:lnTo>
                    <a:pt x="368" y="203"/>
                  </a:lnTo>
                  <a:lnTo>
                    <a:pt x="368" y="204"/>
                  </a:lnTo>
                  <a:lnTo>
                    <a:pt x="369" y="204"/>
                  </a:lnTo>
                  <a:lnTo>
                    <a:pt x="369" y="205"/>
                  </a:lnTo>
                  <a:lnTo>
                    <a:pt x="369" y="206"/>
                  </a:lnTo>
                  <a:lnTo>
                    <a:pt x="368" y="206"/>
                  </a:lnTo>
                  <a:lnTo>
                    <a:pt x="368" y="207"/>
                  </a:lnTo>
                  <a:lnTo>
                    <a:pt x="368" y="208"/>
                  </a:lnTo>
                  <a:lnTo>
                    <a:pt x="369" y="208"/>
                  </a:lnTo>
                  <a:lnTo>
                    <a:pt x="369" y="209"/>
                  </a:lnTo>
                  <a:lnTo>
                    <a:pt x="368" y="209"/>
                  </a:lnTo>
                  <a:lnTo>
                    <a:pt x="368" y="210"/>
                  </a:lnTo>
                  <a:lnTo>
                    <a:pt x="368" y="211"/>
                  </a:lnTo>
                  <a:lnTo>
                    <a:pt x="368" y="212"/>
                  </a:lnTo>
                  <a:lnTo>
                    <a:pt x="367" y="212"/>
                  </a:lnTo>
                  <a:lnTo>
                    <a:pt x="367" y="213"/>
                  </a:lnTo>
                  <a:lnTo>
                    <a:pt x="367" y="215"/>
                  </a:lnTo>
                  <a:lnTo>
                    <a:pt x="367" y="216"/>
                  </a:lnTo>
                  <a:lnTo>
                    <a:pt x="366" y="216"/>
                  </a:lnTo>
                  <a:lnTo>
                    <a:pt x="366" y="217"/>
                  </a:lnTo>
                  <a:lnTo>
                    <a:pt x="366" y="218"/>
                  </a:lnTo>
                  <a:lnTo>
                    <a:pt x="365" y="218"/>
                  </a:lnTo>
                  <a:lnTo>
                    <a:pt x="365" y="219"/>
                  </a:lnTo>
                  <a:lnTo>
                    <a:pt x="366" y="219"/>
                  </a:lnTo>
                  <a:lnTo>
                    <a:pt x="366" y="220"/>
                  </a:lnTo>
                  <a:lnTo>
                    <a:pt x="365" y="220"/>
                  </a:lnTo>
                  <a:lnTo>
                    <a:pt x="365" y="221"/>
                  </a:lnTo>
                  <a:lnTo>
                    <a:pt x="364" y="221"/>
                  </a:lnTo>
                  <a:lnTo>
                    <a:pt x="364" y="222"/>
                  </a:lnTo>
                  <a:lnTo>
                    <a:pt x="365" y="223"/>
                  </a:lnTo>
                  <a:lnTo>
                    <a:pt x="364" y="223"/>
                  </a:lnTo>
                  <a:lnTo>
                    <a:pt x="364" y="224"/>
                  </a:lnTo>
                  <a:lnTo>
                    <a:pt x="364" y="225"/>
                  </a:lnTo>
                  <a:lnTo>
                    <a:pt x="363" y="225"/>
                  </a:lnTo>
                  <a:lnTo>
                    <a:pt x="363" y="226"/>
                  </a:lnTo>
                  <a:lnTo>
                    <a:pt x="363" y="227"/>
                  </a:lnTo>
                  <a:lnTo>
                    <a:pt x="362" y="227"/>
                  </a:lnTo>
                  <a:lnTo>
                    <a:pt x="362" y="228"/>
                  </a:lnTo>
                  <a:lnTo>
                    <a:pt x="362" y="229"/>
                  </a:lnTo>
                  <a:lnTo>
                    <a:pt x="361" y="229"/>
                  </a:lnTo>
                  <a:lnTo>
                    <a:pt x="361" y="230"/>
                  </a:lnTo>
                  <a:lnTo>
                    <a:pt x="362" y="231"/>
                  </a:lnTo>
                  <a:lnTo>
                    <a:pt x="363" y="231"/>
                  </a:lnTo>
                  <a:lnTo>
                    <a:pt x="363" y="232"/>
                  </a:lnTo>
                  <a:lnTo>
                    <a:pt x="364" y="232"/>
                  </a:lnTo>
                  <a:lnTo>
                    <a:pt x="364" y="233"/>
                  </a:lnTo>
                  <a:lnTo>
                    <a:pt x="363" y="233"/>
                  </a:lnTo>
                  <a:lnTo>
                    <a:pt x="363" y="234"/>
                  </a:lnTo>
                  <a:lnTo>
                    <a:pt x="364" y="234"/>
                  </a:lnTo>
                  <a:lnTo>
                    <a:pt x="364" y="235"/>
                  </a:lnTo>
                  <a:lnTo>
                    <a:pt x="365" y="235"/>
                  </a:lnTo>
                  <a:lnTo>
                    <a:pt x="365" y="236"/>
                  </a:lnTo>
                  <a:lnTo>
                    <a:pt x="366" y="236"/>
                  </a:lnTo>
                  <a:lnTo>
                    <a:pt x="366" y="237"/>
                  </a:lnTo>
                  <a:lnTo>
                    <a:pt x="366" y="238"/>
                  </a:lnTo>
                  <a:lnTo>
                    <a:pt x="367" y="240"/>
                  </a:lnTo>
                  <a:lnTo>
                    <a:pt x="367" y="241"/>
                  </a:lnTo>
                  <a:lnTo>
                    <a:pt x="367" y="242"/>
                  </a:lnTo>
                  <a:lnTo>
                    <a:pt x="368" y="242"/>
                  </a:lnTo>
                  <a:lnTo>
                    <a:pt x="369" y="243"/>
                  </a:lnTo>
                  <a:lnTo>
                    <a:pt x="370" y="244"/>
                  </a:lnTo>
                  <a:lnTo>
                    <a:pt x="370" y="245"/>
                  </a:lnTo>
                  <a:lnTo>
                    <a:pt x="370" y="246"/>
                  </a:lnTo>
                  <a:lnTo>
                    <a:pt x="371" y="246"/>
                  </a:lnTo>
                  <a:lnTo>
                    <a:pt x="371" y="247"/>
                  </a:lnTo>
                  <a:lnTo>
                    <a:pt x="371" y="248"/>
                  </a:lnTo>
                  <a:lnTo>
                    <a:pt x="371" y="249"/>
                  </a:lnTo>
                  <a:lnTo>
                    <a:pt x="371" y="250"/>
                  </a:lnTo>
                  <a:lnTo>
                    <a:pt x="372" y="250"/>
                  </a:lnTo>
                  <a:lnTo>
                    <a:pt x="373" y="250"/>
                  </a:lnTo>
                  <a:lnTo>
                    <a:pt x="373" y="249"/>
                  </a:lnTo>
                  <a:lnTo>
                    <a:pt x="374" y="249"/>
                  </a:lnTo>
                  <a:lnTo>
                    <a:pt x="375" y="249"/>
                  </a:lnTo>
                  <a:lnTo>
                    <a:pt x="377" y="249"/>
                  </a:lnTo>
                  <a:lnTo>
                    <a:pt x="378" y="249"/>
                  </a:lnTo>
                  <a:lnTo>
                    <a:pt x="379" y="249"/>
                  </a:lnTo>
                  <a:lnTo>
                    <a:pt x="379" y="250"/>
                  </a:lnTo>
                  <a:lnTo>
                    <a:pt x="379" y="251"/>
                  </a:lnTo>
                  <a:lnTo>
                    <a:pt x="380" y="251"/>
                  </a:lnTo>
                  <a:lnTo>
                    <a:pt x="381" y="251"/>
                  </a:lnTo>
                  <a:lnTo>
                    <a:pt x="382" y="252"/>
                  </a:lnTo>
                  <a:lnTo>
                    <a:pt x="383" y="252"/>
                  </a:lnTo>
                  <a:lnTo>
                    <a:pt x="384" y="252"/>
                  </a:lnTo>
                  <a:lnTo>
                    <a:pt x="384" y="253"/>
                  </a:lnTo>
                  <a:lnTo>
                    <a:pt x="385" y="253"/>
                  </a:lnTo>
                  <a:lnTo>
                    <a:pt x="385" y="254"/>
                  </a:lnTo>
                  <a:lnTo>
                    <a:pt x="386" y="254"/>
                  </a:lnTo>
                  <a:lnTo>
                    <a:pt x="387" y="254"/>
                  </a:lnTo>
                  <a:lnTo>
                    <a:pt x="387" y="255"/>
                  </a:lnTo>
                  <a:lnTo>
                    <a:pt x="388" y="255"/>
                  </a:lnTo>
                  <a:lnTo>
                    <a:pt x="388" y="256"/>
                  </a:lnTo>
                  <a:lnTo>
                    <a:pt x="389" y="256"/>
                  </a:lnTo>
                  <a:lnTo>
                    <a:pt x="390" y="257"/>
                  </a:lnTo>
                  <a:lnTo>
                    <a:pt x="391" y="257"/>
                  </a:lnTo>
                  <a:lnTo>
                    <a:pt x="392" y="257"/>
                  </a:lnTo>
                  <a:lnTo>
                    <a:pt x="393" y="257"/>
                  </a:lnTo>
                  <a:lnTo>
                    <a:pt x="394" y="257"/>
                  </a:lnTo>
                  <a:lnTo>
                    <a:pt x="395" y="257"/>
                  </a:lnTo>
                  <a:lnTo>
                    <a:pt x="395" y="258"/>
                  </a:lnTo>
                  <a:lnTo>
                    <a:pt x="396" y="258"/>
                  </a:lnTo>
                  <a:lnTo>
                    <a:pt x="395" y="258"/>
                  </a:lnTo>
                  <a:lnTo>
                    <a:pt x="395" y="259"/>
                  </a:lnTo>
                  <a:lnTo>
                    <a:pt x="396" y="259"/>
                  </a:lnTo>
                  <a:lnTo>
                    <a:pt x="395" y="259"/>
                  </a:lnTo>
                  <a:lnTo>
                    <a:pt x="395" y="260"/>
                  </a:lnTo>
                  <a:lnTo>
                    <a:pt x="396" y="260"/>
                  </a:lnTo>
                  <a:lnTo>
                    <a:pt x="396" y="261"/>
                  </a:lnTo>
                  <a:lnTo>
                    <a:pt x="396" y="262"/>
                  </a:lnTo>
                  <a:lnTo>
                    <a:pt x="397" y="262"/>
                  </a:lnTo>
                  <a:lnTo>
                    <a:pt x="397" y="263"/>
                  </a:lnTo>
                  <a:lnTo>
                    <a:pt x="398" y="263"/>
                  </a:lnTo>
                  <a:lnTo>
                    <a:pt x="398" y="265"/>
                  </a:lnTo>
                  <a:lnTo>
                    <a:pt x="399" y="266"/>
                  </a:lnTo>
                  <a:lnTo>
                    <a:pt x="400" y="266"/>
                  </a:lnTo>
                  <a:lnTo>
                    <a:pt x="402" y="266"/>
                  </a:lnTo>
                  <a:lnTo>
                    <a:pt x="403" y="266"/>
                  </a:lnTo>
                  <a:lnTo>
                    <a:pt x="403" y="267"/>
                  </a:lnTo>
                  <a:lnTo>
                    <a:pt x="403" y="268"/>
                  </a:lnTo>
                  <a:lnTo>
                    <a:pt x="402" y="268"/>
                  </a:lnTo>
                  <a:lnTo>
                    <a:pt x="402" y="269"/>
                  </a:lnTo>
                  <a:lnTo>
                    <a:pt x="400" y="270"/>
                  </a:lnTo>
                  <a:lnTo>
                    <a:pt x="400" y="271"/>
                  </a:lnTo>
                  <a:lnTo>
                    <a:pt x="402" y="271"/>
                  </a:lnTo>
                  <a:lnTo>
                    <a:pt x="403" y="271"/>
                  </a:lnTo>
                  <a:lnTo>
                    <a:pt x="404" y="271"/>
                  </a:lnTo>
                  <a:lnTo>
                    <a:pt x="405" y="272"/>
                  </a:lnTo>
                  <a:lnTo>
                    <a:pt x="405" y="273"/>
                  </a:lnTo>
                  <a:lnTo>
                    <a:pt x="405" y="274"/>
                  </a:lnTo>
                  <a:lnTo>
                    <a:pt x="404" y="274"/>
                  </a:lnTo>
                  <a:lnTo>
                    <a:pt x="405" y="275"/>
                  </a:lnTo>
                  <a:lnTo>
                    <a:pt x="405" y="276"/>
                  </a:lnTo>
                  <a:lnTo>
                    <a:pt x="406" y="276"/>
                  </a:lnTo>
                  <a:lnTo>
                    <a:pt x="406" y="277"/>
                  </a:lnTo>
                  <a:lnTo>
                    <a:pt x="407" y="277"/>
                  </a:lnTo>
                  <a:lnTo>
                    <a:pt x="408" y="278"/>
                  </a:lnTo>
                  <a:lnTo>
                    <a:pt x="409" y="279"/>
                  </a:lnTo>
                  <a:lnTo>
                    <a:pt x="410" y="278"/>
                  </a:lnTo>
                  <a:lnTo>
                    <a:pt x="411" y="279"/>
                  </a:lnTo>
                  <a:lnTo>
                    <a:pt x="411" y="280"/>
                  </a:lnTo>
                  <a:lnTo>
                    <a:pt x="412" y="280"/>
                  </a:lnTo>
                  <a:lnTo>
                    <a:pt x="412" y="281"/>
                  </a:lnTo>
                  <a:lnTo>
                    <a:pt x="413" y="281"/>
                  </a:lnTo>
                  <a:lnTo>
                    <a:pt x="414" y="281"/>
                  </a:lnTo>
                  <a:lnTo>
                    <a:pt x="414" y="282"/>
                  </a:lnTo>
                  <a:lnTo>
                    <a:pt x="415" y="282"/>
                  </a:lnTo>
                  <a:lnTo>
                    <a:pt x="416" y="282"/>
                  </a:lnTo>
                  <a:lnTo>
                    <a:pt x="417" y="283"/>
                  </a:lnTo>
                  <a:lnTo>
                    <a:pt x="417" y="284"/>
                  </a:lnTo>
                  <a:lnTo>
                    <a:pt x="418" y="284"/>
                  </a:lnTo>
                  <a:lnTo>
                    <a:pt x="418" y="285"/>
                  </a:lnTo>
                  <a:lnTo>
                    <a:pt x="419" y="285"/>
                  </a:lnTo>
                  <a:lnTo>
                    <a:pt x="419" y="286"/>
                  </a:lnTo>
                  <a:lnTo>
                    <a:pt x="418" y="286"/>
                  </a:lnTo>
                  <a:lnTo>
                    <a:pt x="418" y="287"/>
                  </a:lnTo>
                  <a:lnTo>
                    <a:pt x="419" y="288"/>
                  </a:lnTo>
                  <a:lnTo>
                    <a:pt x="420" y="288"/>
                  </a:lnTo>
                  <a:lnTo>
                    <a:pt x="421" y="290"/>
                  </a:lnTo>
                  <a:lnTo>
                    <a:pt x="422" y="291"/>
                  </a:lnTo>
                  <a:lnTo>
                    <a:pt x="422" y="292"/>
                  </a:lnTo>
                  <a:lnTo>
                    <a:pt x="423" y="292"/>
                  </a:lnTo>
                  <a:lnTo>
                    <a:pt x="423" y="293"/>
                  </a:lnTo>
                  <a:lnTo>
                    <a:pt x="424" y="293"/>
                  </a:lnTo>
                  <a:lnTo>
                    <a:pt x="425" y="293"/>
                  </a:lnTo>
                  <a:lnTo>
                    <a:pt x="427" y="293"/>
                  </a:lnTo>
                  <a:lnTo>
                    <a:pt x="428" y="293"/>
                  </a:lnTo>
                  <a:lnTo>
                    <a:pt x="429" y="293"/>
                  </a:lnTo>
                  <a:lnTo>
                    <a:pt x="429" y="292"/>
                  </a:lnTo>
                  <a:lnTo>
                    <a:pt x="430" y="292"/>
                  </a:lnTo>
                  <a:lnTo>
                    <a:pt x="431" y="292"/>
                  </a:lnTo>
                  <a:lnTo>
                    <a:pt x="431" y="293"/>
                  </a:lnTo>
                  <a:lnTo>
                    <a:pt x="432" y="293"/>
                  </a:lnTo>
                  <a:lnTo>
                    <a:pt x="432" y="294"/>
                  </a:lnTo>
                  <a:lnTo>
                    <a:pt x="431" y="294"/>
                  </a:lnTo>
                  <a:lnTo>
                    <a:pt x="432" y="297"/>
                  </a:lnTo>
                  <a:lnTo>
                    <a:pt x="433" y="297"/>
                  </a:lnTo>
                  <a:lnTo>
                    <a:pt x="434" y="297"/>
                  </a:lnTo>
                  <a:lnTo>
                    <a:pt x="434" y="298"/>
                  </a:lnTo>
                  <a:lnTo>
                    <a:pt x="434" y="299"/>
                  </a:lnTo>
                  <a:lnTo>
                    <a:pt x="434" y="300"/>
                  </a:lnTo>
                  <a:lnTo>
                    <a:pt x="435" y="300"/>
                  </a:lnTo>
                  <a:lnTo>
                    <a:pt x="435" y="301"/>
                  </a:lnTo>
                  <a:lnTo>
                    <a:pt x="436" y="301"/>
                  </a:lnTo>
                  <a:lnTo>
                    <a:pt x="437" y="301"/>
                  </a:lnTo>
                  <a:lnTo>
                    <a:pt x="437" y="302"/>
                  </a:lnTo>
                  <a:lnTo>
                    <a:pt x="437" y="303"/>
                  </a:lnTo>
                  <a:lnTo>
                    <a:pt x="437" y="304"/>
                  </a:lnTo>
                  <a:lnTo>
                    <a:pt x="437" y="305"/>
                  </a:lnTo>
                  <a:lnTo>
                    <a:pt x="438" y="305"/>
                  </a:lnTo>
                  <a:lnTo>
                    <a:pt x="438" y="306"/>
                  </a:lnTo>
                  <a:lnTo>
                    <a:pt x="438" y="307"/>
                  </a:lnTo>
                  <a:lnTo>
                    <a:pt x="438" y="308"/>
                  </a:lnTo>
                  <a:lnTo>
                    <a:pt x="439" y="308"/>
                  </a:lnTo>
                  <a:lnTo>
                    <a:pt x="439" y="309"/>
                  </a:lnTo>
                  <a:lnTo>
                    <a:pt x="439" y="310"/>
                  </a:lnTo>
                  <a:lnTo>
                    <a:pt x="440" y="310"/>
                  </a:lnTo>
                  <a:lnTo>
                    <a:pt x="440" y="311"/>
                  </a:lnTo>
                  <a:lnTo>
                    <a:pt x="439" y="311"/>
                  </a:lnTo>
                  <a:lnTo>
                    <a:pt x="439" y="312"/>
                  </a:lnTo>
                  <a:lnTo>
                    <a:pt x="439" y="313"/>
                  </a:lnTo>
                  <a:lnTo>
                    <a:pt x="439" y="315"/>
                  </a:lnTo>
                  <a:lnTo>
                    <a:pt x="438" y="316"/>
                  </a:lnTo>
                  <a:lnTo>
                    <a:pt x="439" y="316"/>
                  </a:lnTo>
                  <a:lnTo>
                    <a:pt x="439" y="317"/>
                  </a:lnTo>
                  <a:lnTo>
                    <a:pt x="440" y="317"/>
                  </a:lnTo>
                  <a:lnTo>
                    <a:pt x="441" y="317"/>
                  </a:lnTo>
                  <a:lnTo>
                    <a:pt x="441" y="318"/>
                  </a:lnTo>
                  <a:lnTo>
                    <a:pt x="442" y="318"/>
                  </a:lnTo>
                  <a:lnTo>
                    <a:pt x="443" y="318"/>
                  </a:lnTo>
                  <a:lnTo>
                    <a:pt x="444" y="319"/>
                  </a:lnTo>
                  <a:lnTo>
                    <a:pt x="444" y="320"/>
                  </a:lnTo>
                  <a:lnTo>
                    <a:pt x="444" y="321"/>
                  </a:lnTo>
                  <a:lnTo>
                    <a:pt x="445" y="321"/>
                  </a:lnTo>
                  <a:lnTo>
                    <a:pt x="444" y="322"/>
                  </a:lnTo>
                  <a:lnTo>
                    <a:pt x="445" y="322"/>
                  </a:lnTo>
                  <a:lnTo>
                    <a:pt x="446" y="322"/>
                  </a:lnTo>
                  <a:lnTo>
                    <a:pt x="446" y="323"/>
                  </a:lnTo>
                  <a:lnTo>
                    <a:pt x="447" y="323"/>
                  </a:lnTo>
                  <a:lnTo>
                    <a:pt x="447" y="324"/>
                  </a:lnTo>
                  <a:lnTo>
                    <a:pt x="447" y="325"/>
                  </a:lnTo>
                  <a:lnTo>
                    <a:pt x="448" y="325"/>
                  </a:lnTo>
                  <a:lnTo>
                    <a:pt x="448" y="326"/>
                  </a:lnTo>
                  <a:lnTo>
                    <a:pt x="447" y="326"/>
                  </a:lnTo>
                  <a:lnTo>
                    <a:pt x="447" y="327"/>
                  </a:lnTo>
                  <a:lnTo>
                    <a:pt x="448" y="327"/>
                  </a:lnTo>
                  <a:lnTo>
                    <a:pt x="448" y="328"/>
                  </a:lnTo>
                  <a:lnTo>
                    <a:pt x="449" y="328"/>
                  </a:lnTo>
                  <a:lnTo>
                    <a:pt x="449" y="327"/>
                  </a:lnTo>
                  <a:lnTo>
                    <a:pt x="450" y="327"/>
                  </a:lnTo>
                  <a:lnTo>
                    <a:pt x="452" y="327"/>
                  </a:lnTo>
                  <a:lnTo>
                    <a:pt x="453" y="327"/>
                  </a:lnTo>
                  <a:lnTo>
                    <a:pt x="454" y="326"/>
                  </a:lnTo>
                  <a:lnTo>
                    <a:pt x="455" y="327"/>
                  </a:lnTo>
                  <a:lnTo>
                    <a:pt x="455" y="328"/>
                  </a:lnTo>
                  <a:lnTo>
                    <a:pt x="456" y="328"/>
                  </a:lnTo>
                  <a:lnTo>
                    <a:pt x="456" y="329"/>
                  </a:lnTo>
                  <a:lnTo>
                    <a:pt x="455" y="329"/>
                  </a:lnTo>
                  <a:lnTo>
                    <a:pt x="455" y="330"/>
                  </a:lnTo>
                  <a:lnTo>
                    <a:pt x="454" y="330"/>
                  </a:lnTo>
                  <a:lnTo>
                    <a:pt x="454" y="331"/>
                  </a:lnTo>
                  <a:lnTo>
                    <a:pt x="455" y="331"/>
                  </a:lnTo>
                  <a:lnTo>
                    <a:pt x="455" y="332"/>
                  </a:lnTo>
                  <a:lnTo>
                    <a:pt x="456" y="332"/>
                  </a:lnTo>
                  <a:lnTo>
                    <a:pt x="457" y="332"/>
                  </a:lnTo>
                  <a:lnTo>
                    <a:pt x="457" y="333"/>
                  </a:lnTo>
                  <a:lnTo>
                    <a:pt x="458" y="333"/>
                  </a:lnTo>
                  <a:lnTo>
                    <a:pt x="459" y="333"/>
                  </a:lnTo>
                  <a:lnTo>
                    <a:pt x="460" y="333"/>
                  </a:lnTo>
                  <a:lnTo>
                    <a:pt x="460" y="334"/>
                  </a:lnTo>
                  <a:lnTo>
                    <a:pt x="459" y="334"/>
                  </a:lnTo>
                  <a:lnTo>
                    <a:pt x="460" y="335"/>
                  </a:lnTo>
                  <a:lnTo>
                    <a:pt x="460" y="336"/>
                  </a:lnTo>
                  <a:lnTo>
                    <a:pt x="459" y="336"/>
                  </a:lnTo>
                  <a:lnTo>
                    <a:pt x="460" y="337"/>
                  </a:lnTo>
                  <a:lnTo>
                    <a:pt x="461" y="338"/>
                  </a:lnTo>
                  <a:lnTo>
                    <a:pt x="462" y="338"/>
                  </a:lnTo>
                  <a:lnTo>
                    <a:pt x="463" y="338"/>
                  </a:lnTo>
                  <a:lnTo>
                    <a:pt x="463" y="340"/>
                  </a:lnTo>
                  <a:lnTo>
                    <a:pt x="464" y="340"/>
                  </a:lnTo>
                  <a:lnTo>
                    <a:pt x="464" y="341"/>
                  </a:lnTo>
                  <a:lnTo>
                    <a:pt x="465" y="341"/>
                  </a:lnTo>
                  <a:lnTo>
                    <a:pt x="465" y="342"/>
                  </a:lnTo>
                  <a:lnTo>
                    <a:pt x="464" y="342"/>
                  </a:lnTo>
                  <a:lnTo>
                    <a:pt x="464" y="343"/>
                  </a:lnTo>
                  <a:lnTo>
                    <a:pt x="463" y="343"/>
                  </a:lnTo>
                  <a:lnTo>
                    <a:pt x="463" y="344"/>
                  </a:lnTo>
                  <a:lnTo>
                    <a:pt x="464" y="345"/>
                  </a:lnTo>
                  <a:lnTo>
                    <a:pt x="465" y="345"/>
                  </a:lnTo>
                  <a:lnTo>
                    <a:pt x="465" y="346"/>
                  </a:lnTo>
                  <a:lnTo>
                    <a:pt x="466" y="346"/>
                  </a:lnTo>
                  <a:lnTo>
                    <a:pt x="466" y="345"/>
                  </a:lnTo>
                  <a:lnTo>
                    <a:pt x="467" y="345"/>
                  </a:lnTo>
                  <a:lnTo>
                    <a:pt x="468" y="345"/>
                  </a:lnTo>
                  <a:lnTo>
                    <a:pt x="468" y="346"/>
                  </a:lnTo>
                  <a:lnTo>
                    <a:pt x="467" y="346"/>
                  </a:lnTo>
                  <a:lnTo>
                    <a:pt x="467" y="347"/>
                  </a:lnTo>
                  <a:lnTo>
                    <a:pt x="468" y="347"/>
                  </a:lnTo>
                  <a:lnTo>
                    <a:pt x="468" y="348"/>
                  </a:lnTo>
                  <a:lnTo>
                    <a:pt x="467" y="348"/>
                  </a:lnTo>
                  <a:lnTo>
                    <a:pt x="467" y="349"/>
                  </a:lnTo>
                  <a:lnTo>
                    <a:pt x="468" y="349"/>
                  </a:lnTo>
                  <a:lnTo>
                    <a:pt x="468" y="350"/>
                  </a:lnTo>
                  <a:lnTo>
                    <a:pt x="467" y="350"/>
                  </a:lnTo>
                  <a:lnTo>
                    <a:pt x="467" y="351"/>
                  </a:lnTo>
                  <a:lnTo>
                    <a:pt x="468" y="351"/>
                  </a:lnTo>
                  <a:lnTo>
                    <a:pt x="468" y="352"/>
                  </a:lnTo>
                  <a:lnTo>
                    <a:pt x="468" y="353"/>
                  </a:lnTo>
                  <a:lnTo>
                    <a:pt x="468" y="354"/>
                  </a:lnTo>
                  <a:lnTo>
                    <a:pt x="467" y="354"/>
                  </a:lnTo>
                  <a:lnTo>
                    <a:pt x="467" y="355"/>
                  </a:lnTo>
                  <a:lnTo>
                    <a:pt x="467" y="356"/>
                  </a:lnTo>
                  <a:lnTo>
                    <a:pt x="468" y="356"/>
                  </a:lnTo>
                  <a:lnTo>
                    <a:pt x="469" y="356"/>
                  </a:lnTo>
                  <a:lnTo>
                    <a:pt x="470" y="356"/>
                  </a:lnTo>
                  <a:lnTo>
                    <a:pt x="470" y="357"/>
                  </a:lnTo>
                  <a:lnTo>
                    <a:pt x="471" y="357"/>
                  </a:lnTo>
                  <a:lnTo>
                    <a:pt x="471" y="358"/>
                  </a:lnTo>
                  <a:lnTo>
                    <a:pt x="472" y="359"/>
                  </a:lnTo>
                  <a:lnTo>
                    <a:pt x="472" y="360"/>
                  </a:lnTo>
                  <a:lnTo>
                    <a:pt x="473" y="360"/>
                  </a:lnTo>
                  <a:lnTo>
                    <a:pt x="473" y="361"/>
                  </a:lnTo>
                  <a:lnTo>
                    <a:pt x="472" y="361"/>
                  </a:lnTo>
                  <a:lnTo>
                    <a:pt x="472" y="362"/>
                  </a:lnTo>
                  <a:lnTo>
                    <a:pt x="472" y="361"/>
                  </a:lnTo>
                  <a:lnTo>
                    <a:pt x="472" y="362"/>
                  </a:lnTo>
                  <a:lnTo>
                    <a:pt x="472" y="363"/>
                  </a:lnTo>
                  <a:lnTo>
                    <a:pt x="471" y="365"/>
                  </a:lnTo>
                  <a:lnTo>
                    <a:pt x="471" y="366"/>
                  </a:lnTo>
                  <a:lnTo>
                    <a:pt x="471" y="367"/>
                  </a:lnTo>
                  <a:lnTo>
                    <a:pt x="472" y="368"/>
                  </a:lnTo>
                  <a:lnTo>
                    <a:pt x="472" y="369"/>
                  </a:lnTo>
                  <a:lnTo>
                    <a:pt x="472" y="370"/>
                  </a:lnTo>
                  <a:lnTo>
                    <a:pt x="473" y="370"/>
                  </a:lnTo>
                  <a:lnTo>
                    <a:pt x="472" y="371"/>
                  </a:lnTo>
                  <a:lnTo>
                    <a:pt x="473" y="371"/>
                  </a:lnTo>
                  <a:lnTo>
                    <a:pt x="473" y="372"/>
                  </a:lnTo>
                  <a:lnTo>
                    <a:pt x="474" y="372"/>
                  </a:lnTo>
                  <a:lnTo>
                    <a:pt x="475" y="372"/>
                  </a:lnTo>
                  <a:lnTo>
                    <a:pt x="477" y="372"/>
                  </a:lnTo>
                  <a:lnTo>
                    <a:pt x="477" y="371"/>
                  </a:lnTo>
                  <a:lnTo>
                    <a:pt x="478" y="371"/>
                  </a:lnTo>
                  <a:lnTo>
                    <a:pt x="478" y="372"/>
                  </a:lnTo>
                  <a:lnTo>
                    <a:pt x="478" y="373"/>
                  </a:lnTo>
                  <a:lnTo>
                    <a:pt x="478" y="374"/>
                  </a:lnTo>
                  <a:lnTo>
                    <a:pt x="477" y="374"/>
                  </a:lnTo>
                  <a:lnTo>
                    <a:pt x="477" y="375"/>
                  </a:lnTo>
                  <a:lnTo>
                    <a:pt x="475" y="375"/>
                  </a:lnTo>
                  <a:lnTo>
                    <a:pt x="474" y="375"/>
                  </a:lnTo>
                  <a:lnTo>
                    <a:pt x="473" y="375"/>
                  </a:lnTo>
                  <a:lnTo>
                    <a:pt x="473" y="374"/>
                  </a:lnTo>
                  <a:lnTo>
                    <a:pt x="472" y="374"/>
                  </a:lnTo>
                  <a:lnTo>
                    <a:pt x="472" y="375"/>
                  </a:lnTo>
                  <a:lnTo>
                    <a:pt x="471" y="375"/>
                  </a:lnTo>
                  <a:lnTo>
                    <a:pt x="472" y="376"/>
                  </a:lnTo>
                  <a:lnTo>
                    <a:pt x="473" y="376"/>
                  </a:lnTo>
                  <a:lnTo>
                    <a:pt x="472" y="377"/>
                  </a:lnTo>
                  <a:lnTo>
                    <a:pt x="471" y="378"/>
                  </a:lnTo>
                  <a:lnTo>
                    <a:pt x="470" y="378"/>
                  </a:lnTo>
                  <a:lnTo>
                    <a:pt x="470" y="377"/>
                  </a:lnTo>
                  <a:lnTo>
                    <a:pt x="469" y="377"/>
                  </a:lnTo>
                  <a:lnTo>
                    <a:pt x="469" y="376"/>
                  </a:lnTo>
                  <a:lnTo>
                    <a:pt x="468" y="376"/>
                  </a:lnTo>
                  <a:lnTo>
                    <a:pt x="467" y="376"/>
                  </a:lnTo>
                  <a:lnTo>
                    <a:pt x="467" y="377"/>
                  </a:lnTo>
                  <a:lnTo>
                    <a:pt x="467" y="378"/>
                  </a:lnTo>
                  <a:lnTo>
                    <a:pt x="467" y="379"/>
                  </a:lnTo>
                  <a:lnTo>
                    <a:pt x="468" y="379"/>
                  </a:lnTo>
                  <a:lnTo>
                    <a:pt x="468" y="380"/>
                  </a:lnTo>
                  <a:lnTo>
                    <a:pt x="467" y="380"/>
                  </a:lnTo>
                  <a:lnTo>
                    <a:pt x="468" y="380"/>
                  </a:lnTo>
                  <a:lnTo>
                    <a:pt x="468" y="381"/>
                  </a:lnTo>
                  <a:lnTo>
                    <a:pt x="467" y="381"/>
                  </a:lnTo>
                  <a:lnTo>
                    <a:pt x="467" y="382"/>
                  </a:lnTo>
                  <a:lnTo>
                    <a:pt x="467" y="383"/>
                  </a:lnTo>
                  <a:lnTo>
                    <a:pt x="467" y="384"/>
                  </a:lnTo>
                  <a:lnTo>
                    <a:pt x="468" y="384"/>
                  </a:lnTo>
                  <a:lnTo>
                    <a:pt x="469" y="384"/>
                  </a:lnTo>
                  <a:lnTo>
                    <a:pt x="470" y="385"/>
                  </a:lnTo>
                  <a:lnTo>
                    <a:pt x="471" y="385"/>
                  </a:lnTo>
                  <a:lnTo>
                    <a:pt x="471" y="386"/>
                  </a:lnTo>
                  <a:lnTo>
                    <a:pt x="471" y="387"/>
                  </a:lnTo>
                  <a:lnTo>
                    <a:pt x="470" y="388"/>
                  </a:lnTo>
                  <a:lnTo>
                    <a:pt x="471" y="390"/>
                  </a:lnTo>
                  <a:lnTo>
                    <a:pt x="470" y="391"/>
                  </a:lnTo>
                  <a:lnTo>
                    <a:pt x="471" y="392"/>
                  </a:lnTo>
                  <a:lnTo>
                    <a:pt x="472" y="392"/>
                  </a:lnTo>
                  <a:lnTo>
                    <a:pt x="472" y="393"/>
                  </a:lnTo>
                  <a:lnTo>
                    <a:pt x="473" y="393"/>
                  </a:lnTo>
                  <a:lnTo>
                    <a:pt x="473" y="392"/>
                  </a:lnTo>
                  <a:lnTo>
                    <a:pt x="474" y="392"/>
                  </a:lnTo>
                  <a:lnTo>
                    <a:pt x="474" y="393"/>
                  </a:lnTo>
                  <a:lnTo>
                    <a:pt x="474" y="394"/>
                  </a:lnTo>
                  <a:lnTo>
                    <a:pt x="474" y="395"/>
                  </a:lnTo>
                  <a:lnTo>
                    <a:pt x="475" y="395"/>
                  </a:lnTo>
                  <a:lnTo>
                    <a:pt x="475" y="396"/>
                  </a:lnTo>
                  <a:lnTo>
                    <a:pt x="475" y="397"/>
                  </a:lnTo>
                  <a:lnTo>
                    <a:pt x="474" y="397"/>
                  </a:lnTo>
                  <a:lnTo>
                    <a:pt x="474" y="398"/>
                  </a:lnTo>
                  <a:lnTo>
                    <a:pt x="475" y="398"/>
                  </a:lnTo>
                  <a:lnTo>
                    <a:pt x="475" y="399"/>
                  </a:lnTo>
                  <a:lnTo>
                    <a:pt x="475" y="400"/>
                  </a:lnTo>
                  <a:lnTo>
                    <a:pt x="475" y="401"/>
                  </a:lnTo>
                  <a:lnTo>
                    <a:pt x="477" y="401"/>
                  </a:lnTo>
                  <a:lnTo>
                    <a:pt x="478" y="401"/>
                  </a:lnTo>
                  <a:lnTo>
                    <a:pt x="479" y="401"/>
                  </a:lnTo>
                  <a:lnTo>
                    <a:pt x="479" y="400"/>
                  </a:lnTo>
                  <a:lnTo>
                    <a:pt x="480" y="400"/>
                  </a:lnTo>
                  <a:lnTo>
                    <a:pt x="480" y="401"/>
                  </a:lnTo>
                  <a:lnTo>
                    <a:pt x="481" y="400"/>
                  </a:lnTo>
                  <a:lnTo>
                    <a:pt x="482" y="400"/>
                  </a:lnTo>
                  <a:lnTo>
                    <a:pt x="482" y="401"/>
                  </a:lnTo>
                  <a:lnTo>
                    <a:pt x="483" y="401"/>
                  </a:lnTo>
                  <a:lnTo>
                    <a:pt x="483" y="402"/>
                  </a:lnTo>
                  <a:lnTo>
                    <a:pt x="483" y="403"/>
                  </a:lnTo>
                  <a:lnTo>
                    <a:pt x="482" y="403"/>
                  </a:lnTo>
                  <a:lnTo>
                    <a:pt x="482" y="404"/>
                  </a:lnTo>
                  <a:lnTo>
                    <a:pt x="482" y="405"/>
                  </a:lnTo>
                  <a:lnTo>
                    <a:pt x="483" y="405"/>
                  </a:lnTo>
                  <a:lnTo>
                    <a:pt x="483" y="406"/>
                  </a:lnTo>
                  <a:lnTo>
                    <a:pt x="484" y="406"/>
                  </a:lnTo>
                  <a:lnTo>
                    <a:pt x="484" y="407"/>
                  </a:lnTo>
                  <a:lnTo>
                    <a:pt x="483" y="407"/>
                  </a:lnTo>
                  <a:lnTo>
                    <a:pt x="484" y="407"/>
                  </a:lnTo>
                  <a:lnTo>
                    <a:pt x="484" y="408"/>
                  </a:lnTo>
                  <a:lnTo>
                    <a:pt x="485" y="408"/>
                  </a:lnTo>
                  <a:lnTo>
                    <a:pt x="484" y="408"/>
                  </a:lnTo>
                  <a:lnTo>
                    <a:pt x="484" y="409"/>
                  </a:lnTo>
                  <a:lnTo>
                    <a:pt x="484" y="408"/>
                  </a:lnTo>
                  <a:lnTo>
                    <a:pt x="483" y="408"/>
                  </a:lnTo>
                  <a:lnTo>
                    <a:pt x="483" y="409"/>
                  </a:lnTo>
                  <a:lnTo>
                    <a:pt x="484" y="409"/>
                  </a:lnTo>
                  <a:lnTo>
                    <a:pt x="484" y="410"/>
                  </a:lnTo>
                  <a:lnTo>
                    <a:pt x="485" y="410"/>
                  </a:lnTo>
                  <a:lnTo>
                    <a:pt x="485" y="411"/>
                  </a:lnTo>
                  <a:lnTo>
                    <a:pt x="486" y="411"/>
                  </a:lnTo>
                  <a:lnTo>
                    <a:pt x="486" y="412"/>
                  </a:lnTo>
                  <a:lnTo>
                    <a:pt x="486" y="411"/>
                  </a:lnTo>
                  <a:lnTo>
                    <a:pt x="487" y="411"/>
                  </a:lnTo>
                  <a:lnTo>
                    <a:pt x="487" y="412"/>
                  </a:lnTo>
                  <a:lnTo>
                    <a:pt x="487" y="413"/>
                  </a:lnTo>
                  <a:lnTo>
                    <a:pt x="486" y="413"/>
                  </a:lnTo>
                  <a:lnTo>
                    <a:pt x="486" y="415"/>
                  </a:lnTo>
                  <a:lnTo>
                    <a:pt x="485" y="415"/>
                  </a:lnTo>
                  <a:lnTo>
                    <a:pt x="485" y="416"/>
                  </a:lnTo>
                  <a:lnTo>
                    <a:pt x="484" y="416"/>
                  </a:lnTo>
                  <a:lnTo>
                    <a:pt x="483" y="416"/>
                  </a:lnTo>
                  <a:lnTo>
                    <a:pt x="483" y="417"/>
                  </a:lnTo>
                  <a:lnTo>
                    <a:pt x="483" y="418"/>
                  </a:lnTo>
                  <a:lnTo>
                    <a:pt x="483" y="419"/>
                  </a:lnTo>
                  <a:lnTo>
                    <a:pt x="484" y="419"/>
                  </a:lnTo>
                  <a:lnTo>
                    <a:pt x="485" y="419"/>
                  </a:lnTo>
                  <a:lnTo>
                    <a:pt x="486" y="419"/>
                  </a:lnTo>
                  <a:lnTo>
                    <a:pt x="486" y="420"/>
                  </a:lnTo>
                  <a:lnTo>
                    <a:pt x="485" y="420"/>
                  </a:lnTo>
                  <a:lnTo>
                    <a:pt x="485" y="421"/>
                  </a:lnTo>
                  <a:lnTo>
                    <a:pt x="484" y="421"/>
                  </a:lnTo>
                  <a:lnTo>
                    <a:pt x="484" y="422"/>
                  </a:lnTo>
                  <a:lnTo>
                    <a:pt x="483" y="422"/>
                  </a:lnTo>
                  <a:lnTo>
                    <a:pt x="483" y="423"/>
                  </a:lnTo>
                  <a:lnTo>
                    <a:pt x="483" y="424"/>
                  </a:lnTo>
                  <a:lnTo>
                    <a:pt x="483" y="425"/>
                  </a:lnTo>
                  <a:lnTo>
                    <a:pt x="484" y="425"/>
                  </a:lnTo>
                  <a:lnTo>
                    <a:pt x="483" y="425"/>
                  </a:lnTo>
                  <a:lnTo>
                    <a:pt x="483" y="426"/>
                  </a:lnTo>
                  <a:lnTo>
                    <a:pt x="483" y="427"/>
                  </a:lnTo>
                  <a:lnTo>
                    <a:pt x="482" y="427"/>
                  </a:lnTo>
                  <a:lnTo>
                    <a:pt x="481" y="427"/>
                  </a:lnTo>
                  <a:lnTo>
                    <a:pt x="481" y="428"/>
                  </a:lnTo>
                  <a:lnTo>
                    <a:pt x="480" y="428"/>
                  </a:lnTo>
                  <a:lnTo>
                    <a:pt x="480" y="429"/>
                  </a:lnTo>
                  <a:lnTo>
                    <a:pt x="479" y="429"/>
                  </a:lnTo>
                  <a:lnTo>
                    <a:pt x="479" y="430"/>
                  </a:lnTo>
                  <a:lnTo>
                    <a:pt x="480" y="430"/>
                  </a:lnTo>
                  <a:lnTo>
                    <a:pt x="480" y="431"/>
                  </a:lnTo>
                  <a:lnTo>
                    <a:pt x="479" y="431"/>
                  </a:lnTo>
                  <a:lnTo>
                    <a:pt x="478" y="431"/>
                  </a:lnTo>
                  <a:lnTo>
                    <a:pt x="479" y="431"/>
                  </a:lnTo>
                  <a:lnTo>
                    <a:pt x="479" y="432"/>
                  </a:lnTo>
                  <a:lnTo>
                    <a:pt x="478" y="432"/>
                  </a:lnTo>
                  <a:lnTo>
                    <a:pt x="478" y="433"/>
                  </a:lnTo>
                  <a:lnTo>
                    <a:pt x="477" y="433"/>
                  </a:lnTo>
                  <a:lnTo>
                    <a:pt x="475" y="433"/>
                  </a:lnTo>
                  <a:lnTo>
                    <a:pt x="477" y="433"/>
                  </a:lnTo>
                  <a:lnTo>
                    <a:pt x="477" y="434"/>
                  </a:lnTo>
                  <a:lnTo>
                    <a:pt x="478" y="434"/>
                  </a:lnTo>
                  <a:lnTo>
                    <a:pt x="479" y="434"/>
                  </a:lnTo>
                  <a:lnTo>
                    <a:pt x="480" y="434"/>
                  </a:lnTo>
                  <a:lnTo>
                    <a:pt x="481" y="434"/>
                  </a:lnTo>
                  <a:lnTo>
                    <a:pt x="481" y="433"/>
                  </a:lnTo>
                  <a:lnTo>
                    <a:pt x="482" y="433"/>
                  </a:lnTo>
                  <a:lnTo>
                    <a:pt x="482" y="432"/>
                  </a:lnTo>
                  <a:lnTo>
                    <a:pt x="483" y="432"/>
                  </a:lnTo>
                  <a:lnTo>
                    <a:pt x="484" y="432"/>
                  </a:lnTo>
                  <a:lnTo>
                    <a:pt x="484" y="433"/>
                  </a:lnTo>
                  <a:lnTo>
                    <a:pt x="484" y="434"/>
                  </a:lnTo>
                  <a:lnTo>
                    <a:pt x="485" y="435"/>
                  </a:lnTo>
                  <a:lnTo>
                    <a:pt x="485" y="436"/>
                  </a:lnTo>
                  <a:lnTo>
                    <a:pt x="485" y="437"/>
                  </a:lnTo>
                  <a:lnTo>
                    <a:pt x="486" y="437"/>
                  </a:lnTo>
                  <a:lnTo>
                    <a:pt x="487" y="437"/>
                  </a:lnTo>
                  <a:lnTo>
                    <a:pt x="487" y="438"/>
                  </a:lnTo>
                  <a:lnTo>
                    <a:pt x="487" y="440"/>
                  </a:lnTo>
                  <a:lnTo>
                    <a:pt x="486" y="440"/>
                  </a:lnTo>
                  <a:lnTo>
                    <a:pt x="486" y="441"/>
                  </a:lnTo>
                  <a:lnTo>
                    <a:pt x="487" y="441"/>
                  </a:lnTo>
                  <a:lnTo>
                    <a:pt x="488" y="441"/>
                  </a:lnTo>
                  <a:lnTo>
                    <a:pt x="488" y="442"/>
                  </a:lnTo>
                  <a:lnTo>
                    <a:pt x="487" y="442"/>
                  </a:lnTo>
                  <a:lnTo>
                    <a:pt x="486" y="442"/>
                  </a:lnTo>
                  <a:lnTo>
                    <a:pt x="485" y="442"/>
                  </a:lnTo>
                  <a:lnTo>
                    <a:pt x="485" y="443"/>
                  </a:lnTo>
                  <a:lnTo>
                    <a:pt x="484" y="443"/>
                  </a:lnTo>
                  <a:lnTo>
                    <a:pt x="484" y="444"/>
                  </a:lnTo>
                  <a:lnTo>
                    <a:pt x="483" y="444"/>
                  </a:lnTo>
                  <a:lnTo>
                    <a:pt x="483" y="445"/>
                  </a:lnTo>
                  <a:lnTo>
                    <a:pt x="484" y="445"/>
                  </a:lnTo>
                  <a:lnTo>
                    <a:pt x="484" y="446"/>
                  </a:lnTo>
                  <a:lnTo>
                    <a:pt x="484" y="447"/>
                  </a:lnTo>
                  <a:lnTo>
                    <a:pt x="484" y="448"/>
                  </a:lnTo>
                  <a:lnTo>
                    <a:pt x="483" y="448"/>
                  </a:lnTo>
                  <a:lnTo>
                    <a:pt x="483" y="449"/>
                  </a:lnTo>
                  <a:lnTo>
                    <a:pt x="483" y="450"/>
                  </a:lnTo>
                  <a:lnTo>
                    <a:pt x="483" y="451"/>
                  </a:lnTo>
                  <a:lnTo>
                    <a:pt x="483" y="452"/>
                  </a:lnTo>
                  <a:lnTo>
                    <a:pt x="482" y="452"/>
                  </a:lnTo>
                  <a:lnTo>
                    <a:pt x="482" y="453"/>
                  </a:lnTo>
                  <a:lnTo>
                    <a:pt x="481" y="453"/>
                  </a:lnTo>
                  <a:lnTo>
                    <a:pt x="481" y="454"/>
                  </a:lnTo>
                  <a:lnTo>
                    <a:pt x="481" y="455"/>
                  </a:lnTo>
                  <a:lnTo>
                    <a:pt x="482" y="455"/>
                  </a:lnTo>
                  <a:lnTo>
                    <a:pt x="482" y="456"/>
                  </a:lnTo>
                  <a:lnTo>
                    <a:pt x="483" y="456"/>
                  </a:lnTo>
                  <a:lnTo>
                    <a:pt x="483" y="457"/>
                  </a:lnTo>
                  <a:lnTo>
                    <a:pt x="483" y="458"/>
                  </a:lnTo>
                  <a:lnTo>
                    <a:pt x="483" y="459"/>
                  </a:lnTo>
                  <a:lnTo>
                    <a:pt x="483" y="460"/>
                  </a:lnTo>
                  <a:lnTo>
                    <a:pt x="483" y="461"/>
                  </a:lnTo>
                  <a:lnTo>
                    <a:pt x="482" y="461"/>
                  </a:lnTo>
                  <a:lnTo>
                    <a:pt x="483" y="461"/>
                  </a:lnTo>
                  <a:lnTo>
                    <a:pt x="483" y="462"/>
                  </a:lnTo>
                  <a:lnTo>
                    <a:pt x="483" y="463"/>
                  </a:lnTo>
                  <a:lnTo>
                    <a:pt x="482" y="463"/>
                  </a:lnTo>
                  <a:lnTo>
                    <a:pt x="483" y="463"/>
                  </a:lnTo>
                  <a:lnTo>
                    <a:pt x="482" y="463"/>
                  </a:lnTo>
                  <a:lnTo>
                    <a:pt x="482" y="465"/>
                  </a:lnTo>
                  <a:lnTo>
                    <a:pt x="482" y="463"/>
                  </a:lnTo>
                  <a:lnTo>
                    <a:pt x="482" y="465"/>
                  </a:lnTo>
                  <a:lnTo>
                    <a:pt x="481" y="465"/>
                  </a:lnTo>
                  <a:lnTo>
                    <a:pt x="481" y="466"/>
                  </a:lnTo>
                  <a:lnTo>
                    <a:pt x="481" y="467"/>
                  </a:lnTo>
                  <a:lnTo>
                    <a:pt x="482" y="467"/>
                  </a:lnTo>
                  <a:lnTo>
                    <a:pt x="482" y="468"/>
                  </a:lnTo>
                  <a:lnTo>
                    <a:pt x="482" y="469"/>
                  </a:lnTo>
                  <a:lnTo>
                    <a:pt x="483" y="469"/>
                  </a:lnTo>
                  <a:lnTo>
                    <a:pt x="484" y="469"/>
                  </a:lnTo>
                  <a:lnTo>
                    <a:pt x="484" y="470"/>
                  </a:lnTo>
                  <a:lnTo>
                    <a:pt x="485" y="470"/>
                  </a:lnTo>
                  <a:lnTo>
                    <a:pt x="485" y="471"/>
                  </a:lnTo>
                  <a:lnTo>
                    <a:pt x="485" y="472"/>
                  </a:lnTo>
                  <a:lnTo>
                    <a:pt x="484" y="472"/>
                  </a:lnTo>
                  <a:lnTo>
                    <a:pt x="483" y="472"/>
                  </a:lnTo>
                  <a:lnTo>
                    <a:pt x="483" y="473"/>
                  </a:lnTo>
                  <a:lnTo>
                    <a:pt x="482" y="473"/>
                  </a:lnTo>
                  <a:lnTo>
                    <a:pt x="482" y="472"/>
                  </a:lnTo>
                  <a:lnTo>
                    <a:pt x="482" y="473"/>
                  </a:lnTo>
                  <a:lnTo>
                    <a:pt x="481" y="473"/>
                  </a:lnTo>
                  <a:lnTo>
                    <a:pt x="482" y="473"/>
                  </a:lnTo>
                  <a:lnTo>
                    <a:pt x="481" y="473"/>
                  </a:lnTo>
                  <a:lnTo>
                    <a:pt x="480" y="473"/>
                  </a:lnTo>
                  <a:lnTo>
                    <a:pt x="481" y="474"/>
                  </a:lnTo>
                  <a:lnTo>
                    <a:pt x="480" y="474"/>
                  </a:lnTo>
                  <a:lnTo>
                    <a:pt x="480" y="475"/>
                  </a:lnTo>
                  <a:lnTo>
                    <a:pt x="480" y="476"/>
                  </a:lnTo>
                  <a:lnTo>
                    <a:pt x="481" y="476"/>
                  </a:lnTo>
                  <a:lnTo>
                    <a:pt x="482" y="476"/>
                  </a:lnTo>
                  <a:lnTo>
                    <a:pt x="482" y="477"/>
                  </a:lnTo>
                  <a:lnTo>
                    <a:pt x="482" y="478"/>
                  </a:lnTo>
                  <a:lnTo>
                    <a:pt x="481" y="478"/>
                  </a:lnTo>
                  <a:lnTo>
                    <a:pt x="481" y="479"/>
                  </a:lnTo>
                  <a:lnTo>
                    <a:pt x="482" y="479"/>
                  </a:lnTo>
                  <a:lnTo>
                    <a:pt x="482" y="480"/>
                  </a:lnTo>
                  <a:lnTo>
                    <a:pt x="483" y="480"/>
                  </a:lnTo>
                  <a:lnTo>
                    <a:pt x="483" y="481"/>
                  </a:lnTo>
                  <a:lnTo>
                    <a:pt x="483" y="482"/>
                  </a:lnTo>
                  <a:lnTo>
                    <a:pt x="482" y="482"/>
                  </a:lnTo>
                  <a:lnTo>
                    <a:pt x="482" y="483"/>
                  </a:lnTo>
                  <a:lnTo>
                    <a:pt x="482" y="484"/>
                  </a:lnTo>
                  <a:lnTo>
                    <a:pt x="483" y="484"/>
                  </a:lnTo>
                  <a:lnTo>
                    <a:pt x="483" y="485"/>
                  </a:lnTo>
                  <a:lnTo>
                    <a:pt x="483" y="486"/>
                  </a:lnTo>
                  <a:lnTo>
                    <a:pt x="483" y="487"/>
                  </a:lnTo>
                  <a:lnTo>
                    <a:pt x="483" y="488"/>
                  </a:lnTo>
                  <a:lnTo>
                    <a:pt x="484" y="488"/>
                  </a:lnTo>
                  <a:lnTo>
                    <a:pt x="483" y="490"/>
                  </a:lnTo>
                  <a:lnTo>
                    <a:pt x="483" y="491"/>
                  </a:lnTo>
                  <a:lnTo>
                    <a:pt x="482" y="491"/>
                  </a:lnTo>
                  <a:lnTo>
                    <a:pt x="482" y="492"/>
                  </a:lnTo>
                  <a:lnTo>
                    <a:pt x="482" y="493"/>
                  </a:lnTo>
                  <a:lnTo>
                    <a:pt x="483" y="493"/>
                  </a:lnTo>
                  <a:lnTo>
                    <a:pt x="484" y="493"/>
                  </a:lnTo>
                  <a:lnTo>
                    <a:pt x="485" y="493"/>
                  </a:lnTo>
                  <a:lnTo>
                    <a:pt x="485" y="494"/>
                  </a:lnTo>
                  <a:lnTo>
                    <a:pt x="484" y="494"/>
                  </a:lnTo>
                  <a:lnTo>
                    <a:pt x="484" y="495"/>
                  </a:lnTo>
                  <a:lnTo>
                    <a:pt x="483" y="495"/>
                  </a:lnTo>
                  <a:lnTo>
                    <a:pt x="482" y="495"/>
                  </a:lnTo>
                  <a:lnTo>
                    <a:pt x="482" y="496"/>
                  </a:lnTo>
                  <a:lnTo>
                    <a:pt x="482" y="497"/>
                  </a:lnTo>
                  <a:lnTo>
                    <a:pt x="483" y="497"/>
                  </a:lnTo>
                  <a:lnTo>
                    <a:pt x="483" y="498"/>
                  </a:lnTo>
                  <a:lnTo>
                    <a:pt x="484" y="498"/>
                  </a:lnTo>
                  <a:lnTo>
                    <a:pt x="484" y="499"/>
                  </a:lnTo>
                  <a:lnTo>
                    <a:pt x="483" y="499"/>
                  </a:lnTo>
                  <a:lnTo>
                    <a:pt x="483" y="500"/>
                  </a:lnTo>
                  <a:lnTo>
                    <a:pt x="482" y="499"/>
                  </a:lnTo>
                  <a:lnTo>
                    <a:pt x="482" y="500"/>
                  </a:lnTo>
                  <a:lnTo>
                    <a:pt x="482" y="501"/>
                  </a:lnTo>
                  <a:lnTo>
                    <a:pt x="482" y="502"/>
                  </a:lnTo>
                  <a:lnTo>
                    <a:pt x="483" y="502"/>
                  </a:lnTo>
                  <a:lnTo>
                    <a:pt x="483" y="503"/>
                  </a:lnTo>
                  <a:lnTo>
                    <a:pt x="483" y="504"/>
                  </a:lnTo>
                  <a:lnTo>
                    <a:pt x="483" y="505"/>
                  </a:lnTo>
                  <a:lnTo>
                    <a:pt x="484" y="505"/>
                  </a:lnTo>
                  <a:lnTo>
                    <a:pt x="484" y="506"/>
                  </a:lnTo>
                  <a:lnTo>
                    <a:pt x="484" y="507"/>
                  </a:lnTo>
                  <a:lnTo>
                    <a:pt x="485" y="507"/>
                  </a:lnTo>
                  <a:lnTo>
                    <a:pt x="485" y="508"/>
                  </a:lnTo>
                  <a:lnTo>
                    <a:pt x="484" y="508"/>
                  </a:lnTo>
                  <a:lnTo>
                    <a:pt x="485" y="508"/>
                  </a:lnTo>
                  <a:lnTo>
                    <a:pt x="484" y="508"/>
                  </a:lnTo>
                  <a:lnTo>
                    <a:pt x="485" y="509"/>
                  </a:lnTo>
                  <a:lnTo>
                    <a:pt x="486" y="509"/>
                  </a:lnTo>
                  <a:lnTo>
                    <a:pt x="487" y="509"/>
                  </a:lnTo>
                  <a:lnTo>
                    <a:pt x="487" y="508"/>
                  </a:lnTo>
                  <a:lnTo>
                    <a:pt x="488" y="509"/>
                  </a:lnTo>
                  <a:lnTo>
                    <a:pt x="488" y="508"/>
                  </a:lnTo>
                  <a:lnTo>
                    <a:pt x="488" y="509"/>
                  </a:lnTo>
                  <a:lnTo>
                    <a:pt x="489" y="509"/>
                  </a:lnTo>
                  <a:lnTo>
                    <a:pt x="490" y="509"/>
                  </a:lnTo>
                  <a:lnTo>
                    <a:pt x="490" y="508"/>
                  </a:lnTo>
                  <a:lnTo>
                    <a:pt x="491" y="508"/>
                  </a:lnTo>
                  <a:lnTo>
                    <a:pt x="491" y="509"/>
                  </a:lnTo>
                  <a:lnTo>
                    <a:pt x="492" y="509"/>
                  </a:lnTo>
                  <a:lnTo>
                    <a:pt x="493" y="509"/>
                  </a:lnTo>
                  <a:lnTo>
                    <a:pt x="493" y="510"/>
                  </a:lnTo>
                  <a:lnTo>
                    <a:pt x="493" y="511"/>
                  </a:lnTo>
                  <a:lnTo>
                    <a:pt x="494" y="511"/>
                  </a:lnTo>
                  <a:lnTo>
                    <a:pt x="494" y="512"/>
                  </a:lnTo>
                  <a:lnTo>
                    <a:pt x="495" y="512"/>
                  </a:lnTo>
                  <a:lnTo>
                    <a:pt x="495" y="520"/>
                  </a:lnTo>
                  <a:lnTo>
                    <a:pt x="494" y="528"/>
                  </a:lnTo>
                  <a:lnTo>
                    <a:pt x="496" y="541"/>
                  </a:lnTo>
                  <a:lnTo>
                    <a:pt x="497" y="543"/>
                  </a:lnTo>
                  <a:lnTo>
                    <a:pt x="497" y="544"/>
                  </a:lnTo>
                  <a:lnTo>
                    <a:pt x="498" y="544"/>
                  </a:lnTo>
                  <a:lnTo>
                    <a:pt x="498" y="545"/>
                  </a:lnTo>
                  <a:lnTo>
                    <a:pt x="499" y="548"/>
                  </a:lnTo>
                  <a:lnTo>
                    <a:pt x="504" y="560"/>
                  </a:lnTo>
                  <a:lnTo>
                    <a:pt x="507" y="566"/>
                  </a:lnTo>
                  <a:lnTo>
                    <a:pt x="507" y="567"/>
                  </a:lnTo>
                  <a:lnTo>
                    <a:pt x="507" y="568"/>
                  </a:lnTo>
                  <a:lnTo>
                    <a:pt x="509" y="572"/>
                  </a:lnTo>
                  <a:lnTo>
                    <a:pt x="510" y="574"/>
                  </a:lnTo>
                  <a:lnTo>
                    <a:pt x="511" y="578"/>
                  </a:lnTo>
                  <a:lnTo>
                    <a:pt x="513" y="584"/>
                  </a:lnTo>
                  <a:lnTo>
                    <a:pt x="514" y="586"/>
                  </a:lnTo>
                  <a:lnTo>
                    <a:pt x="515" y="588"/>
                  </a:lnTo>
                  <a:lnTo>
                    <a:pt x="516" y="591"/>
                  </a:lnTo>
                  <a:lnTo>
                    <a:pt x="516" y="593"/>
                  </a:lnTo>
                  <a:lnTo>
                    <a:pt x="517" y="594"/>
                  </a:lnTo>
                  <a:lnTo>
                    <a:pt x="517" y="595"/>
                  </a:lnTo>
                  <a:lnTo>
                    <a:pt x="517" y="597"/>
                  </a:lnTo>
                  <a:lnTo>
                    <a:pt x="518" y="596"/>
                  </a:lnTo>
                  <a:lnTo>
                    <a:pt x="519" y="596"/>
                  </a:lnTo>
                  <a:lnTo>
                    <a:pt x="520" y="596"/>
                  </a:lnTo>
                  <a:lnTo>
                    <a:pt x="520" y="595"/>
                  </a:lnTo>
                  <a:lnTo>
                    <a:pt x="521" y="595"/>
                  </a:lnTo>
                  <a:lnTo>
                    <a:pt x="522" y="595"/>
                  </a:lnTo>
                  <a:lnTo>
                    <a:pt x="522" y="594"/>
                  </a:lnTo>
                  <a:lnTo>
                    <a:pt x="522" y="595"/>
                  </a:lnTo>
                  <a:lnTo>
                    <a:pt x="522" y="594"/>
                  </a:lnTo>
                  <a:lnTo>
                    <a:pt x="523" y="594"/>
                  </a:lnTo>
                  <a:lnTo>
                    <a:pt x="524" y="594"/>
                  </a:lnTo>
                  <a:lnTo>
                    <a:pt x="525" y="594"/>
                  </a:lnTo>
                  <a:lnTo>
                    <a:pt x="527" y="593"/>
                  </a:lnTo>
                  <a:lnTo>
                    <a:pt x="528" y="593"/>
                  </a:lnTo>
                  <a:lnTo>
                    <a:pt x="528" y="592"/>
                  </a:lnTo>
                  <a:lnTo>
                    <a:pt x="529" y="591"/>
                  </a:lnTo>
                  <a:lnTo>
                    <a:pt x="529" y="592"/>
                  </a:lnTo>
                  <a:lnTo>
                    <a:pt x="530" y="592"/>
                  </a:lnTo>
                  <a:lnTo>
                    <a:pt x="530" y="591"/>
                  </a:lnTo>
                  <a:lnTo>
                    <a:pt x="531" y="591"/>
                  </a:lnTo>
                  <a:lnTo>
                    <a:pt x="532" y="591"/>
                  </a:lnTo>
                  <a:lnTo>
                    <a:pt x="533" y="591"/>
                  </a:lnTo>
                  <a:lnTo>
                    <a:pt x="533" y="592"/>
                  </a:lnTo>
                  <a:lnTo>
                    <a:pt x="533" y="591"/>
                  </a:lnTo>
                  <a:lnTo>
                    <a:pt x="534" y="591"/>
                  </a:lnTo>
                  <a:lnTo>
                    <a:pt x="535" y="591"/>
                  </a:lnTo>
                  <a:lnTo>
                    <a:pt x="536" y="590"/>
                  </a:lnTo>
                  <a:lnTo>
                    <a:pt x="536" y="588"/>
                  </a:lnTo>
                  <a:lnTo>
                    <a:pt x="537" y="588"/>
                  </a:lnTo>
                  <a:lnTo>
                    <a:pt x="538" y="587"/>
                  </a:lnTo>
                  <a:lnTo>
                    <a:pt x="540" y="587"/>
                  </a:lnTo>
                  <a:lnTo>
                    <a:pt x="541" y="587"/>
                  </a:lnTo>
                  <a:lnTo>
                    <a:pt x="541" y="586"/>
                  </a:lnTo>
                  <a:lnTo>
                    <a:pt x="542" y="586"/>
                  </a:lnTo>
                  <a:lnTo>
                    <a:pt x="547" y="590"/>
                  </a:lnTo>
                  <a:lnTo>
                    <a:pt x="550" y="591"/>
                  </a:lnTo>
                  <a:lnTo>
                    <a:pt x="553" y="592"/>
                  </a:lnTo>
                  <a:lnTo>
                    <a:pt x="555" y="592"/>
                  </a:lnTo>
                  <a:lnTo>
                    <a:pt x="557" y="593"/>
                  </a:lnTo>
                  <a:lnTo>
                    <a:pt x="558" y="594"/>
                  </a:lnTo>
                  <a:lnTo>
                    <a:pt x="561" y="595"/>
                  </a:lnTo>
                  <a:lnTo>
                    <a:pt x="562" y="595"/>
                  </a:lnTo>
                  <a:lnTo>
                    <a:pt x="563" y="595"/>
                  </a:lnTo>
                  <a:lnTo>
                    <a:pt x="564" y="595"/>
                  </a:lnTo>
                  <a:lnTo>
                    <a:pt x="564" y="596"/>
                  </a:lnTo>
                  <a:lnTo>
                    <a:pt x="565" y="596"/>
                  </a:lnTo>
                  <a:lnTo>
                    <a:pt x="565" y="597"/>
                  </a:lnTo>
                  <a:lnTo>
                    <a:pt x="565" y="598"/>
                  </a:lnTo>
                  <a:lnTo>
                    <a:pt x="566" y="598"/>
                  </a:lnTo>
                  <a:lnTo>
                    <a:pt x="566" y="599"/>
                  </a:lnTo>
                  <a:lnTo>
                    <a:pt x="567" y="599"/>
                  </a:lnTo>
                  <a:lnTo>
                    <a:pt x="567" y="600"/>
                  </a:lnTo>
                  <a:lnTo>
                    <a:pt x="568" y="601"/>
                  </a:lnTo>
                  <a:lnTo>
                    <a:pt x="569" y="602"/>
                  </a:lnTo>
                  <a:lnTo>
                    <a:pt x="569" y="603"/>
                  </a:lnTo>
                  <a:lnTo>
                    <a:pt x="570" y="603"/>
                  </a:lnTo>
                  <a:lnTo>
                    <a:pt x="571" y="604"/>
                  </a:lnTo>
                  <a:lnTo>
                    <a:pt x="572" y="604"/>
                  </a:lnTo>
                  <a:lnTo>
                    <a:pt x="572" y="605"/>
                  </a:lnTo>
                  <a:lnTo>
                    <a:pt x="572" y="606"/>
                  </a:lnTo>
                  <a:lnTo>
                    <a:pt x="573" y="606"/>
                  </a:lnTo>
                  <a:lnTo>
                    <a:pt x="573" y="607"/>
                  </a:lnTo>
                  <a:lnTo>
                    <a:pt x="574" y="607"/>
                  </a:lnTo>
                  <a:lnTo>
                    <a:pt x="574" y="608"/>
                  </a:lnTo>
                  <a:lnTo>
                    <a:pt x="575" y="608"/>
                  </a:lnTo>
                  <a:lnTo>
                    <a:pt x="575" y="609"/>
                  </a:lnTo>
                  <a:lnTo>
                    <a:pt x="577" y="609"/>
                  </a:lnTo>
                  <a:lnTo>
                    <a:pt x="577" y="610"/>
                  </a:lnTo>
                  <a:lnTo>
                    <a:pt x="578" y="611"/>
                  </a:lnTo>
                  <a:lnTo>
                    <a:pt x="579" y="612"/>
                  </a:lnTo>
                  <a:lnTo>
                    <a:pt x="577" y="613"/>
                  </a:lnTo>
                  <a:lnTo>
                    <a:pt x="572" y="616"/>
                  </a:lnTo>
                  <a:lnTo>
                    <a:pt x="571" y="616"/>
                  </a:lnTo>
                  <a:lnTo>
                    <a:pt x="566" y="619"/>
                  </a:lnTo>
                  <a:lnTo>
                    <a:pt x="564" y="620"/>
                  </a:lnTo>
                  <a:lnTo>
                    <a:pt x="561" y="621"/>
                  </a:lnTo>
                  <a:lnTo>
                    <a:pt x="560" y="622"/>
                  </a:lnTo>
                  <a:lnTo>
                    <a:pt x="556" y="624"/>
                  </a:lnTo>
                  <a:lnTo>
                    <a:pt x="555" y="624"/>
                  </a:lnTo>
                  <a:lnTo>
                    <a:pt x="554" y="625"/>
                  </a:lnTo>
                  <a:lnTo>
                    <a:pt x="550" y="626"/>
                  </a:lnTo>
                  <a:lnTo>
                    <a:pt x="550" y="628"/>
                  </a:lnTo>
                  <a:lnTo>
                    <a:pt x="550" y="629"/>
                  </a:lnTo>
                  <a:lnTo>
                    <a:pt x="550" y="630"/>
                  </a:lnTo>
                  <a:lnTo>
                    <a:pt x="550" y="633"/>
                  </a:lnTo>
                  <a:lnTo>
                    <a:pt x="550" y="634"/>
                  </a:lnTo>
                  <a:lnTo>
                    <a:pt x="549" y="633"/>
                  </a:lnTo>
                  <a:lnTo>
                    <a:pt x="548" y="633"/>
                  </a:lnTo>
                  <a:lnTo>
                    <a:pt x="547" y="633"/>
                  </a:lnTo>
                  <a:lnTo>
                    <a:pt x="546" y="633"/>
                  </a:lnTo>
                  <a:lnTo>
                    <a:pt x="546" y="634"/>
                  </a:lnTo>
                  <a:lnTo>
                    <a:pt x="545" y="634"/>
                  </a:lnTo>
                  <a:lnTo>
                    <a:pt x="545" y="635"/>
                  </a:lnTo>
                  <a:lnTo>
                    <a:pt x="546" y="637"/>
                  </a:lnTo>
                  <a:lnTo>
                    <a:pt x="547" y="638"/>
                  </a:lnTo>
                  <a:lnTo>
                    <a:pt x="547" y="640"/>
                  </a:lnTo>
                  <a:lnTo>
                    <a:pt x="548" y="642"/>
                  </a:lnTo>
                  <a:lnTo>
                    <a:pt x="548" y="643"/>
                  </a:lnTo>
                  <a:lnTo>
                    <a:pt x="549" y="643"/>
                  </a:lnTo>
                  <a:lnTo>
                    <a:pt x="549" y="644"/>
                  </a:lnTo>
                  <a:lnTo>
                    <a:pt x="549" y="645"/>
                  </a:lnTo>
                  <a:lnTo>
                    <a:pt x="549" y="646"/>
                  </a:lnTo>
                  <a:lnTo>
                    <a:pt x="550" y="647"/>
                  </a:lnTo>
                  <a:lnTo>
                    <a:pt x="552" y="647"/>
                  </a:lnTo>
                  <a:lnTo>
                    <a:pt x="553" y="647"/>
                  </a:lnTo>
                  <a:lnTo>
                    <a:pt x="554" y="647"/>
                  </a:lnTo>
                  <a:lnTo>
                    <a:pt x="555" y="646"/>
                  </a:lnTo>
                  <a:lnTo>
                    <a:pt x="556" y="646"/>
                  </a:lnTo>
                  <a:lnTo>
                    <a:pt x="556" y="647"/>
                  </a:lnTo>
                  <a:lnTo>
                    <a:pt x="557" y="647"/>
                  </a:lnTo>
                  <a:lnTo>
                    <a:pt x="559" y="647"/>
                  </a:lnTo>
                  <a:lnTo>
                    <a:pt x="561" y="647"/>
                  </a:lnTo>
                  <a:lnTo>
                    <a:pt x="562" y="647"/>
                  </a:lnTo>
                  <a:lnTo>
                    <a:pt x="563" y="646"/>
                  </a:lnTo>
                  <a:lnTo>
                    <a:pt x="564" y="646"/>
                  </a:lnTo>
                  <a:lnTo>
                    <a:pt x="565" y="646"/>
                  </a:lnTo>
                  <a:lnTo>
                    <a:pt x="564" y="646"/>
                  </a:lnTo>
                  <a:lnTo>
                    <a:pt x="563" y="646"/>
                  </a:lnTo>
                  <a:lnTo>
                    <a:pt x="562" y="645"/>
                  </a:lnTo>
                  <a:lnTo>
                    <a:pt x="563" y="644"/>
                  </a:lnTo>
                  <a:lnTo>
                    <a:pt x="564" y="643"/>
                  </a:lnTo>
                  <a:lnTo>
                    <a:pt x="566" y="641"/>
                  </a:lnTo>
                  <a:lnTo>
                    <a:pt x="567" y="640"/>
                  </a:lnTo>
                  <a:lnTo>
                    <a:pt x="567" y="638"/>
                  </a:lnTo>
                  <a:lnTo>
                    <a:pt x="569" y="637"/>
                  </a:lnTo>
                  <a:lnTo>
                    <a:pt x="570" y="637"/>
                  </a:lnTo>
                  <a:lnTo>
                    <a:pt x="571" y="637"/>
                  </a:lnTo>
                  <a:lnTo>
                    <a:pt x="573" y="640"/>
                  </a:lnTo>
                  <a:lnTo>
                    <a:pt x="573" y="641"/>
                  </a:lnTo>
                  <a:lnTo>
                    <a:pt x="574" y="643"/>
                  </a:lnTo>
                  <a:lnTo>
                    <a:pt x="575" y="644"/>
                  </a:lnTo>
                  <a:lnTo>
                    <a:pt x="577" y="646"/>
                  </a:lnTo>
                  <a:lnTo>
                    <a:pt x="578" y="646"/>
                  </a:lnTo>
                  <a:lnTo>
                    <a:pt x="578" y="647"/>
                  </a:lnTo>
                  <a:lnTo>
                    <a:pt x="582" y="652"/>
                  </a:lnTo>
                  <a:lnTo>
                    <a:pt x="581" y="652"/>
                  </a:lnTo>
                  <a:lnTo>
                    <a:pt x="580" y="652"/>
                  </a:lnTo>
                  <a:lnTo>
                    <a:pt x="580" y="653"/>
                  </a:lnTo>
                  <a:lnTo>
                    <a:pt x="579" y="653"/>
                  </a:lnTo>
                  <a:lnTo>
                    <a:pt x="578" y="653"/>
                  </a:lnTo>
                  <a:lnTo>
                    <a:pt x="577" y="653"/>
                  </a:lnTo>
                  <a:lnTo>
                    <a:pt x="577" y="654"/>
                  </a:lnTo>
                  <a:lnTo>
                    <a:pt x="575" y="654"/>
                  </a:lnTo>
                  <a:lnTo>
                    <a:pt x="574" y="655"/>
                  </a:lnTo>
                  <a:lnTo>
                    <a:pt x="575" y="655"/>
                  </a:lnTo>
                  <a:lnTo>
                    <a:pt x="574" y="655"/>
                  </a:lnTo>
                  <a:lnTo>
                    <a:pt x="573" y="655"/>
                  </a:lnTo>
                  <a:lnTo>
                    <a:pt x="573" y="656"/>
                  </a:lnTo>
                  <a:lnTo>
                    <a:pt x="572" y="656"/>
                  </a:lnTo>
                  <a:lnTo>
                    <a:pt x="572" y="657"/>
                  </a:lnTo>
                  <a:lnTo>
                    <a:pt x="570" y="658"/>
                  </a:lnTo>
                  <a:lnTo>
                    <a:pt x="569" y="659"/>
                  </a:lnTo>
                  <a:lnTo>
                    <a:pt x="568" y="659"/>
                  </a:lnTo>
                  <a:lnTo>
                    <a:pt x="567" y="659"/>
                  </a:lnTo>
                  <a:lnTo>
                    <a:pt x="566" y="660"/>
                  </a:lnTo>
                  <a:lnTo>
                    <a:pt x="565" y="660"/>
                  </a:lnTo>
                  <a:lnTo>
                    <a:pt x="565" y="661"/>
                  </a:lnTo>
                  <a:lnTo>
                    <a:pt x="564" y="661"/>
                  </a:lnTo>
                  <a:lnTo>
                    <a:pt x="563" y="661"/>
                  </a:lnTo>
                  <a:lnTo>
                    <a:pt x="563" y="662"/>
                  </a:lnTo>
                  <a:lnTo>
                    <a:pt x="562" y="662"/>
                  </a:lnTo>
                  <a:lnTo>
                    <a:pt x="561" y="662"/>
                  </a:lnTo>
                  <a:lnTo>
                    <a:pt x="560" y="663"/>
                  </a:lnTo>
                  <a:lnTo>
                    <a:pt x="559" y="663"/>
                  </a:lnTo>
                  <a:lnTo>
                    <a:pt x="558" y="663"/>
                  </a:lnTo>
                  <a:lnTo>
                    <a:pt x="557" y="663"/>
                  </a:lnTo>
                  <a:lnTo>
                    <a:pt x="557" y="665"/>
                  </a:lnTo>
                  <a:lnTo>
                    <a:pt x="556" y="665"/>
                  </a:lnTo>
                  <a:lnTo>
                    <a:pt x="555" y="665"/>
                  </a:lnTo>
                  <a:lnTo>
                    <a:pt x="554" y="665"/>
                  </a:lnTo>
                  <a:lnTo>
                    <a:pt x="554" y="666"/>
                  </a:lnTo>
                  <a:lnTo>
                    <a:pt x="553" y="666"/>
                  </a:lnTo>
                  <a:lnTo>
                    <a:pt x="552" y="666"/>
                  </a:lnTo>
                  <a:lnTo>
                    <a:pt x="550" y="667"/>
                  </a:lnTo>
                  <a:lnTo>
                    <a:pt x="549" y="667"/>
                  </a:lnTo>
                  <a:lnTo>
                    <a:pt x="548" y="667"/>
                  </a:lnTo>
                  <a:lnTo>
                    <a:pt x="547" y="667"/>
                  </a:lnTo>
                  <a:lnTo>
                    <a:pt x="546" y="668"/>
                  </a:lnTo>
                  <a:lnTo>
                    <a:pt x="545" y="668"/>
                  </a:lnTo>
                  <a:lnTo>
                    <a:pt x="544" y="668"/>
                  </a:lnTo>
                  <a:lnTo>
                    <a:pt x="543" y="668"/>
                  </a:lnTo>
                  <a:lnTo>
                    <a:pt x="542" y="669"/>
                  </a:lnTo>
                  <a:lnTo>
                    <a:pt x="541" y="669"/>
                  </a:lnTo>
                  <a:lnTo>
                    <a:pt x="540" y="669"/>
                  </a:lnTo>
                  <a:lnTo>
                    <a:pt x="539" y="669"/>
                  </a:lnTo>
                  <a:lnTo>
                    <a:pt x="538" y="669"/>
                  </a:lnTo>
                  <a:lnTo>
                    <a:pt x="538" y="670"/>
                  </a:lnTo>
                  <a:lnTo>
                    <a:pt x="537" y="670"/>
                  </a:lnTo>
                  <a:lnTo>
                    <a:pt x="536" y="670"/>
                  </a:lnTo>
                  <a:lnTo>
                    <a:pt x="535" y="670"/>
                  </a:lnTo>
                  <a:lnTo>
                    <a:pt x="534" y="670"/>
                  </a:lnTo>
                  <a:lnTo>
                    <a:pt x="533" y="671"/>
                  </a:lnTo>
                  <a:lnTo>
                    <a:pt x="531" y="672"/>
                  </a:lnTo>
                  <a:lnTo>
                    <a:pt x="530" y="672"/>
                  </a:lnTo>
                  <a:lnTo>
                    <a:pt x="529" y="672"/>
                  </a:lnTo>
                  <a:lnTo>
                    <a:pt x="529" y="673"/>
                  </a:lnTo>
                  <a:lnTo>
                    <a:pt x="528" y="673"/>
                  </a:lnTo>
                  <a:lnTo>
                    <a:pt x="527" y="673"/>
                  </a:lnTo>
                  <a:lnTo>
                    <a:pt x="525" y="673"/>
                  </a:lnTo>
                  <a:lnTo>
                    <a:pt x="524" y="674"/>
                  </a:lnTo>
                  <a:lnTo>
                    <a:pt x="523" y="674"/>
                  </a:lnTo>
                  <a:lnTo>
                    <a:pt x="521" y="675"/>
                  </a:lnTo>
                  <a:lnTo>
                    <a:pt x="520" y="675"/>
                  </a:lnTo>
                  <a:lnTo>
                    <a:pt x="519" y="676"/>
                  </a:lnTo>
                  <a:lnTo>
                    <a:pt x="517" y="676"/>
                  </a:lnTo>
                  <a:lnTo>
                    <a:pt x="516" y="677"/>
                  </a:lnTo>
                  <a:lnTo>
                    <a:pt x="515" y="677"/>
                  </a:lnTo>
                  <a:lnTo>
                    <a:pt x="514" y="677"/>
                  </a:lnTo>
                  <a:lnTo>
                    <a:pt x="513" y="678"/>
                  </a:lnTo>
                  <a:lnTo>
                    <a:pt x="512" y="678"/>
                  </a:lnTo>
                  <a:lnTo>
                    <a:pt x="511" y="679"/>
                  </a:lnTo>
                  <a:lnTo>
                    <a:pt x="510" y="679"/>
                  </a:lnTo>
                  <a:lnTo>
                    <a:pt x="509" y="679"/>
                  </a:lnTo>
                  <a:lnTo>
                    <a:pt x="509" y="680"/>
                  </a:lnTo>
                  <a:lnTo>
                    <a:pt x="508" y="680"/>
                  </a:lnTo>
                  <a:lnTo>
                    <a:pt x="507" y="680"/>
                  </a:lnTo>
                  <a:lnTo>
                    <a:pt x="506" y="680"/>
                  </a:lnTo>
                  <a:lnTo>
                    <a:pt x="505" y="681"/>
                  </a:lnTo>
                  <a:lnTo>
                    <a:pt x="504" y="681"/>
                  </a:lnTo>
                  <a:lnTo>
                    <a:pt x="503" y="682"/>
                  </a:lnTo>
                  <a:lnTo>
                    <a:pt x="502" y="682"/>
                  </a:lnTo>
                  <a:lnTo>
                    <a:pt x="500" y="682"/>
                  </a:lnTo>
                  <a:lnTo>
                    <a:pt x="499" y="683"/>
                  </a:lnTo>
                  <a:lnTo>
                    <a:pt x="498" y="683"/>
                  </a:lnTo>
                  <a:lnTo>
                    <a:pt x="497" y="684"/>
                  </a:lnTo>
                  <a:lnTo>
                    <a:pt x="496" y="684"/>
                  </a:lnTo>
                  <a:lnTo>
                    <a:pt x="495" y="685"/>
                  </a:lnTo>
                  <a:lnTo>
                    <a:pt x="494" y="685"/>
                  </a:lnTo>
                  <a:lnTo>
                    <a:pt x="493" y="685"/>
                  </a:lnTo>
                  <a:lnTo>
                    <a:pt x="492" y="685"/>
                  </a:lnTo>
                  <a:lnTo>
                    <a:pt x="492" y="686"/>
                  </a:lnTo>
                  <a:lnTo>
                    <a:pt x="491" y="686"/>
                  </a:lnTo>
                  <a:lnTo>
                    <a:pt x="490" y="686"/>
                  </a:lnTo>
                  <a:lnTo>
                    <a:pt x="489" y="686"/>
                  </a:lnTo>
                  <a:lnTo>
                    <a:pt x="489" y="687"/>
                  </a:lnTo>
                  <a:lnTo>
                    <a:pt x="488" y="687"/>
                  </a:lnTo>
                  <a:lnTo>
                    <a:pt x="487" y="687"/>
                  </a:lnTo>
                  <a:lnTo>
                    <a:pt x="486" y="687"/>
                  </a:lnTo>
                  <a:lnTo>
                    <a:pt x="485" y="687"/>
                  </a:lnTo>
                  <a:lnTo>
                    <a:pt x="485" y="688"/>
                  </a:lnTo>
                  <a:lnTo>
                    <a:pt x="484" y="688"/>
                  </a:lnTo>
                  <a:lnTo>
                    <a:pt x="483" y="688"/>
                  </a:lnTo>
                  <a:lnTo>
                    <a:pt x="482" y="688"/>
                  </a:lnTo>
                  <a:lnTo>
                    <a:pt x="481" y="690"/>
                  </a:lnTo>
                  <a:lnTo>
                    <a:pt x="480" y="690"/>
                  </a:lnTo>
                  <a:lnTo>
                    <a:pt x="479" y="690"/>
                  </a:lnTo>
                  <a:lnTo>
                    <a:pt x="478" y="690"/>
                  </a:lnTo>
                  <a:lnTo>
                    <a:pt x="478" y="691"/>
                  </a:lnTo>
                  <a:lnTo>
                    <a:pt x="477" y="691"/>
                  </a:lnTo>
                  <a:lnTo>
                    <a:pt x="475" y="691"/>
                  </a:lnTo>
                  <a:lnTo>
                    <a:pt x="474" y="691"/>
                  </a:lnTo>
                  <a:lnTo>
                    <a:pt x="473" y="691"/>
                  </a:lnTo>
                  <a:lnTo>
                    <a:pt x="473" y="692"/>
                  </a:lnTo>
                  <a:lnTo>
                    <a:pt x="472" y="692"/>
                  </a:lnTo>
                  <a:lnTo>
                    <a:pt x="471" y="692"/>
                  </a:lnTo>
                  <a:lnTo>
                    <a:pt x="470" y="693"/>
                  </a:lnTo>
                  <a:lnTo>
                    <a:pt x="469" y="693"/>
                  </a:lnTo>
                  <a:lnTo>
                    <a:pt x="468" y="693"/>
                  </a:lnTo>
                  <a:lnTo>
                    <a:pt x="467" y="693"/>
                  </a:lnTo>
                  <a:lnTo>
                    <a:pt x="467" y="694"/>
                  </a:lnTo>
                  <a:lnTo>
                    <a:pt x="466" y="694"/>
                  </a:lnTo>
                  <a:lnTo>
                    <a:pt x="465" y="694"/>
                  </a:lnTo>
                  <a:lnTo>
                    <a:pt x="464" y="695"/>
                  </a:lnTo>
                  <a:lnTo>
                    <a:pt x="463" y="695"/>
                  </a:lnTo>
                  <a:lnTo>
                    <a:pt x="462" y="696"/>
                  </a:lnTo>
                  <a:lnTo>
                    <a:pt x="461" y="696"/>
                  </a:lnTo>
                  <a:lnTo>
                    <a:pt x="460" y="696"/>
                  </a:lnTo>
                  <a:lnTo>
                    <a:pt x="459" y="697"/>
                  </a:lnTo>
                  <a:lnTo>
                    <a:pt x="458" y="697"/>
                  </a:lnTo>
                  <a:lnTo>
                    <a:pt x="457" y="697"/>
                  </a:lnTo>
                  <a:lnTo>
                    <a:pt x="456" y="698"/>
                  </a:lnTo>
                  <a:lnTo>
                    <a:pt x="455" y="698"/>
                  </a:lnTo>
                  <a:lnTo>
                    <a:pt x="454" y="699"/>
                  </a:lnTo>
                  <a:lnTo>
                    <a:pt x="453" y="699"/>
                  </a:lnTo>
                  <a:lnTo>
                    <a:pt x="452" y="699"/>
                  </a:lnTo>
                  <a:lnTo>
                    <a:pt x="450" y="700"/>
                  </a:lnTo>
                  <a:lnTo>
                    <a:pt x="449" y="700"/>
                  </a:lnTo>
                  <a:lnTo>
                    <a:pt x="448" y="700"/>
                  </a:lnTo>
                  <a:lnTo>
                    <a:pt x="447" y="700"/>
                  </a:lnTo>
                  <a:lnTo>
                    <a:pt x="446" y="701"/>
                  </a:lnTo>
                  <a:lnTo>
                    <a:pt x="445" y="701"/>
                  </a:lnTo>
                  <a:lnTo>
                    <a:pt x="444" y="701"/>
                  </a:lnTo>
                  <a:lnTo>
                    <a:pt x="444" y="702"/>
                  </a:lnTo>
                  <a:lnTo>
                    <a:pt x="443" y="702"/>
                  </a:lnTo>
                  <a:lnTo>
                    <a:pt x="442" y="702"/>
                  </a:lnTo>
                  <a:lnTo>
                    <a:pt x="441" y="703"/>
                  </a:lnTo>
                  <a:lnTo>
                    <a:pt x="440" y="703"/>
                  </a:lnTo>
                  <a:lnTo>
                    <a:pt x="439" y="704"/>
                  </a:lnTo>
                  <a:lnTo>
                    <a:pt x="437" y="705"/>
                  </a:lnTo>
                  <a:lnTo>
                    <a:pt x="434" y="706"/>
                  </a:lnTo>
                  <a:lnTo>
                    <a:pt x="432" y="707"/>
                  </a:lnTo>
                  <a:lnTo>
                    <a:pt x="431" y="708"/>
                  </a:lnTo>
                  <a:lnTo>
                    <a:pt x="430" y="708"/>
                  </a:lnTo>
                  <a:lnTo>
                    <a:pt x="429" y="709"/>
                  </a:lnTo>
                  <a:lnTo>
                    <a:pt x="428" y="709"/>
                  </a:lnTo>
                  <a:lnTo>
                    <a:pt x="427" y="709"/>
                  </a:lnTo>
                  <a:lnTo>
                    <a:pt x="427" y="710"/>
                  </a:lnTo>
                  <a:lnTo>
                    <a:pt x="425" y="710"/>
                  </a:lnTo>
                  <a:lnTo>
                    <a:pt x="424" y="710"/>
                  </a:lnTo>
                  <a:lnTo>
                    <a:pt x="423" y="711"/>
                  </a:lnTo>
                  <a:lnTo>
                    <a:pt x="422" y="711"/>
                  </a:lnTo>
                  <a:lnTo>
                    <a:pt x="421" y="711"/>
                  </a:lnTo>
                  <a:lnTo>
                    <a:pt x="420" y="711"/>
                  </a:lnTo>
                  <a:lnTo>
                    <a:pt x="420" y="712"/>
                  </a:lnTo>
                  <a:lnTo>
                    <a:pt x="419" y="712"/>
                  </a:lnTo>
                  <a:lnTo>
                    <a:pt x="418" y="712"/>
                  </a:lnTo>
                  <a:lnTo>
                    <a:pt x="418" y="714"/>
                  </a:lnTo>
                  <a:lnTo>
                    <a:pt x="417" y="714"/>
                  </a:lnTo>
                  <a:lnTo>
                    <a:pt x="415" y="714"/>
                  </a:lnTo>
                  <a:lnTo>
                    <a:pt x="414" y="714"/>
                  </a:lnTo>
                  <a:lnTo>
                    <a:pt x="414" y="715"/>
                  </a:lnTo>
                  <a:lnTo>
                    <a:pt x="413" y="715"/>
                  </a:lnTo>
                  <a:lnTo>
                    <a:pt x="411" y="716"/>
                  </a:lnTo>
                  <a:lnTo>
                    <a:pt x="410" y="716"/>
                  </a:lnTo>
                  <a:lnTo>
                    <a:pt x="409" y="717"/>
                  </a:lnTo>
                  <a:lnTo>
                    <a:pt x="408" y="717"/>
                  </a:lnTo>
                  <a:lnTo>
                    <a:pt x="407" y="718"/>
                  </a:lnTo>
                  <a:lnTo>
                    <a:pt x="406" y="718"/>
                  </a:lnTo>
                  <a:lnTo>
                    <a:pt x="407" y="718"/>
                  </a:lnTo>
                  <a:lnTo>
                    <a:pt x="406" y="717"/>
                  </a:lnTo>
                  <a:lnTo>
                    <a:pt x="407" y="717"/>
                  </a:lnTo>
                  <a:lnTo>
                    <a:pt x="407" y="716"/>
                  </a:lnTo>
                  <a:lnTo>
                    <a:pt x="408" y="716"/>
                  </a:lnTo>
                  <a:lnTo>
                    <a:pt x="409" y="716"/>
                  </a:lnTo>
                  <a:lnTo>
                    <a:pt x="409" y="715"/>
                  </a:lnTo>
                  <a:lnTo>
                    <a:pt x="408" y="715"/>
                  </a:lnTo>
                  <a:lnTo>
                    <a:pt x="408" y="716"/>
                  </a:lnTo>
                  <a:lnTo>
                    <a:pt x="407" y="716"/>
                  </a:lnTo>
                  <a:lnTo>
                    <a:pt x="406" y="716"/>
                  </a:lnTo>
                  <a:lnTo>
                    <a:pt x="406" y="717"/>
                  </a:lnTo>
                  <a:lnTo>
                    <a:pt x="406" y="718"/>
                  </a:lnTo>
                  <a:lnTo>
                    <a:pt x="405" y="718"/>
                  </a:lnTo>
                  <a:lnTo>
                    <a:pt x="405" y="719"/>
                  </a:lnTo>
                  <a:lnTo>
                    <a:pt x="404" y="719"/>
                  </a:lnTo>
                  <a:lnTo>
                    <a:pt x="402" y="720"/>
                  </a:lnTo>
                  <a:lnTo>
                    <a:pt x="400" y="720"/>
                  </a:lnTo>
                  <a:lnTo>
                    <a:pt x="399" y="720"/>
                  </a:lnTo>
                  <a:lnTo>
                    <a:pt x="399" y="721"/>
                  </a:lnTo>
                  <a:lnTo>
                    <a:pt x="397" y="721"/>
                  </a:lnTo>
                  <a:lnTo>
                    <a:pt x="396" y="721"/>
                  </a:lnTo>
                  <a:lnTo>
                    <a:pt x="395" y="722"/>
                  </a:lnTo>
                  <a:lnTo>
                    <a:pt x="394" y="722"/>
                  </a:lnTo>
                  <a:lnTo>
                    <a:pt x="393" y="723"/>
                  </a:lnTo>
                  <a:lnTo>
                    <a:pt x="392" y="723"/>
                  </a:lnTo>
                  <a:lnTo>
                    <a:pt x="391" y="723"/>
                  </a:lnTo>
                  <a:lnTo>
                    <a:pt x="391" y="724"/>
                  </a:lnTo>
                  <a:lnTo>
                    <a:pt x="390" y="724"/>
                  </a:lnTo>
                  <a:lnTo>
                    <a:pt x="388" y="725"/>
                  </a:lnTo>
                  <a:lnTo>
                    <a:pt x="386" y="725"/>
                  </a:lnTo>
                  <a:lnTo>
                    <a:pt x="385" y="725"/>
                  </a:lnTo>
                  <a:lnTo>
                    <a:pt x="384" y="726"/>
                  </a:lnTo>
                  <a:lnTo>
                    <a:pt x="383" y="726"/>
                  </a:lnTo>
                  <a:lnTo>
                    <a:pt x="383" y="727"/>
                  </a:lnTo>
                  <a:lnTo>
                    <a:pt x="382" y="727"/>
                  </a:lnTo>
                  <a:lnTo>
                    <a:pt x="381" y="727"/>
                  </a:lnTo>
                  <a:lnTo>
                    <a:pt x="379" y="728"/>
                  </a:lnTo>
                  <a:lnTo>
                    <a:pt x="378" y="728"/>
                  </a:lnTo>
                  <a:lnTo>
                    <a:pt x="378" y="729"/>
                  </a:lnTo>
                  <a:lnTo>
                    <a:pt x="377" y="729"/>
                  </a:lnTo>
                  <a:lnTo>
                    <a:pt x="375" y="729"/>
                  </a:lnTo>
                  <a:lnTo>
                    <a:pt x="374" y="730"/>
                  </a:lnTo>
                  <a:lnTo>
                    <a:pt x="373" y="730"/>
                  </a:lnTo>
                  <a:lnTo>
                    <a:pt x="373" y="731"/>
                  </a:lnTo>
                  <a:lnTo>
                    <a:pt x="372" y="731"/>
                  </a:lnTo>
                  <a:lnTo>
                    <a:pt x="371" y="731"/>
                  </a:lnTo>
                  <a:lnTo>
                    <a:pt x="370" y="731"/>
                  </a:lnTo>
                  <a:lnTo>
                    <a:pt x="368" y="733"/>
                  </a:lnTo>
                  <a:lnTo>
                    <a:pt x="366" y="734"/>
                  </a:lnTo>
                  <a:lnTo>
                    <a:pt x="364" y="735"/>
                  </a:lnTo>
                  <a:lnTo>
                    <a:pt x="361" y="736"/>
                  </a:lnTo>
                  <a:lnTo>
                    <a:pt x="360" y="737"/>
                  </a:lnTo>
                  <a:lnTo>
                    <a:pt x="359" y="737"/>
                  </a:lnTo>
                  <a:lnTo>
                    <a:pt x="360" y="736"/>
                  </a:lnTo>
                  <a:lnTo>
                    <a:pt x="360" y="735"/>
                  </a:lnTo>
                  <a:lnTo>
                    <a:pt x="360" y="734"/>
                  </a:lnTo>
                  <a:lnTo>
                    <a:pt x="360" y="733"/>
                  </a:lnTo>
                  <a:lnTo>
                    <a:pt x="361" y="733"/>
                  </a:lnTo>
                  <a:lnTo>
                    <a:pt x="362" y="733"/>
                  </a:lnTo>
                  <a:lnTo>
                    <a:pt x="362" y="732"/>
                  </a:lnTo>
                  <a:lnTo>
                    <a:pt x="363" y="731"/>
                  </a:lnTo>
                  <a:lnTo>
                    <a:pt x="363" y="732"/>
                  </a:lnTo>
                  <a:lnTo>
                    <a:pt x="364" y="732"/>
                  </a:lnTo>
                  <a:lnTo>
                    <a:pt x="364" y="731"/>
                  </a:lnTo>
                  <a:lnTo>
                    <a:pt x="365" y="731"/>
                  </a:lnTo>
                  <a:lnTo>
                    <a:pt x="366" y="730"/>
                  </a:lnTo>
                  <a:lnTo>
                    <a:pt x="365" y="730"/>
                  </a:lnTo>
                  <a:lnTo>
                    <a:pt x="365" y="729"/>
                  </a:lnTo>
                  <a:lnTo>
                    <a:pt x="366" y="730"/>
                  </a:lnTo>
                  <a:lnTo>
                    <a:pt x="367" y="730"/>
                  </a:lnTo>
                  <a:lnTo>
                    <a:pt x="367" y="729"/>
                  </a:lnTo>
                  <a:lnTo>
                    <a:pt x="367" y="728"/>
                  </a:lnTo>
                  <a:lnTo>
                    <a:pt x="368" y="729"/>
                  </a:lnTo>
                  <a:lnTo>
                    <a:pt x="369" y="728"/>
                  </a:lnTo>
                  <a:lnTo>
                    <a:pt x="369" y="727"/>
                  </a:lnTo>
                  <a:lnTo>
                    <a:pt x="368" y="727"/>
                  </a:lnTo>
                  <a:lnTo>
                    <a:pt x="367" y="726"/>
                  </a:lnTo>
                  <a:lnTo>
                    <a:pt x="366" y="727"/>
                  </a:lnTo>
                  <a:lnTo>
                    <a:pt x="365" y="727"/>
                  </a:lnTo>
                  <a:lnTo>
                    <a:pt x="365" y="728"/>
                  </a:lnTo>
                  <a:lnTo>
                    <a:pt x="364" y="728"/>
                  </a:lnTo>
                  <a:lnTo>
                    <a:pt x="363" y="729"/>
                  </a:lnTo>
                  <a:lnTo>
                    <a:pt x="363" y="730"/>
                  </a:lnTo>
                  <a:lnTo>
                    <a:pt x="362" y="730"/>
                  </a:lnTo>
                  <a:lnTo>
                    <a:pt x="361" y="730"/>
                  </a:lnTo>
                  <a:lnTo>
                    <a:pt x="360" y="730"/>
                  </a:lnTo>
                  <a:lnTo>
                    <a:pt x="359" y="731"/>
                  </a:lnTo>
                  <a:lnTo>
                    <a:pt x="358" y="732"/>
                  </a:lnTo>
                  <a:lnTo>
                    <a:pt x="357" y="732"/>
                  </a:lnTo>
                  <a:lnTo>
                    <a:pt x="356" y="732"/>
                  </a:lnTo>
                  <a:lnTo>
                    <a:pt x="355" y="733"/>
                  </a:lnTo>
                  <a:lnTo>
                    <a:pt x="354" y="733"/>
                  </a:lnTo>
                  <a:lnTo>
                    <a:pt x="353" y="733"/>
                  </a:lnTo>
                  <a:lnTo>
                    <a:pt x="353" y="734"/>
                  </a:lnTo>
                  <a:lnTo>
                    <a:pt x="354" y="733"/>
                  </a:lnTo>
                  <a:lnTo>
                    <a:pt x="354" y="734"/>
                  </a:lnTo>
                  <a:lnTo>
                    <a:pt x="353" y="734"/>
                  </a:lnTo>
                  <a:lnTo>
                    <a:pt x="353" y="735"/>
                  </a:lnTo>
                  <a:lnTo>
                    <a:pt x="354" y="735"/>
                  </a:lnTo>
                  <a:lnTo>
                    <a:pt x="355" y="736"/>
                  </a:lnTo>
                  <a:lnTo>
                    <a:pt x="355" y="737"/>
                  </a:lnTo>
                  <a:lnTo>
                    <a:pt x="356" y="736"/>
                  </a:lnTo>
                  <a:lnTo>
                    <a:pt x="357" y="736"/>
                  </a:lnTo>
                  <a:lnTo>
                    <a:pt x="357" y="735"/>
                  </a:lnTo>
                  <a:lnTo>
                    <a:pt x="358" y="735"/>
                  </a:lnTo>
                  <a:lnTo>
                    <a:pt x="358" y="734"/>
                  </a:lnTo>
                  <a:lnTo>
                    <a:pt x="358" y="735"/>
                  </a:lnTo>
                  <a:lnTo>
                    <a:pt x="359" y="735"/>
                  </a:lnTo>
                  <a:lnTo>
                    <a:pt x="359" y="736"/>
                  </a:lnTo>
                  <a:lnTo>
                    <a:pt x="358" y="737"/>
                  </a:lnTo>
                  <a:lnTo>
                    <a:pt x="358" y="739"/>
                  </a:lnTo>
                  <a:lnTo>
                    <a:pt x="357" y="740"/>
                  </a:lnTo>
                  <a:lnTo>
                    <a:pt x="356" y="740"/>
                  </a:lnTo>
                  <a:lnTo>
                    <a:pt x="356" y="739"/>
                  </a:lnTo>
                  <a:lnTo>
                    <a:pt x="355" y="740"/>
                  </a:lnTo>
                  <a:lnTo>
                    <a:pt x="354" y="740"/>
                  </a:lnTo>
                  <a:lnTo>
                    <a:pt x="353" y="741"/>
                  </a:lnTo>
                  <a:lnTo>
                    <a:pt x="352" y="741"/>
                  </a:lnTo>
                  <a:lnTo>
                    <a:pt x="350" y="742"/>
                  </a:lnTo>
                  <a:lnTo>
                    <a:pt x="349" y="743"/>
                  </a:lnTo>
                  <a:lnTo>
                    <a:pt x="348" y="743"/>
                  </a:lnTo>
                  <a:lnTo>
                    <a:pt x="345" y="745"/>
                  </a:lnTo>
                  <a:lnTo>
                    <a:pt x="343" y="746"/>
                  </a:lnTo>
                  <a:lnTo>
                    <a:pt x="342" y="746"/>
                  </a:lnTo>
                  <a:lnTo>
                    <a:pt x="341" y="747"/>
                  </a:lnTo>
                  <a:lnTo>
                    <a:pt x="340" y="747"/>
                  </a:lnTo>
                  <a:lnTo>
                    <a:pt x="340" y="748"/>
                  </a:lnTo>
                  <a:lnTo>
                    <a:pt x="339" y="748"/>
                  </a:lnTo>
                  <a:lnTo>
                    <a:pt x="338" y="749"/>
                  </a:lnTo>
                  <a:lnTo>
                    <a:pt x="336" y="750"/>
                  </a:lnTo>
                  <a:lnTo>
                    <a:pt x="337" y="745"/>
                  </a:lnTo>
                  <a:lnTo>
                    <a:pt x="337" y="744"/>
                  </a:lnTo>
                  <a:lnTo>
                    <a:pt x="337" y="743"/>
                  </a:lnTo>
                  <a:lnTo>
                    <a:pt x="337" y="742"/>
                  </a:lnTo>
                  <a:lnTo>
                    <a:pt x="337" y="741"/>
                  </a:lnTo>
                  <a:lnTo>
                    <a:pt x="337" y="740"/>
                  </a:lnTo>
                  <a:lnTo>
                    <a:pt x="337" y="739"/>
                  </a:lnTo>
                  <a:lnTo>
                    <a:pt x="337" y="737"/>
                  </a:lnTo>
                  <a:lnTo>
                    <a:pt x="337" y="736"/>
                  </a:lnTo>
                  <a:lnTo>
                    <a:pt x="337" y="735"/>
                  </a:lnTo>
                  <a:lnTo>
                    <a:pt x="337" y="734"/>
                  </a:lnTo>
                  <a:lnTo>
                    <a:pt x="337" y="733"/>
                  </a:lnTo>
                  <a:lnTo>
                    <a:pt x="337" y="730"/>
                  </a:lnTo>
                  <a:lnTo>
                    <a:pt x="337" y="728"/>
                  </a:lnTo>
                  <a:lnTo>
                    <a:pt x="337" y="727"/>
                  </a:lnTo>
                  <a:lnTo>
                    <a:pt x="337" y="723"/>
                  </a:lnTo>
                  <a:lnTo>
                    <a:pt x="337" y="717"/>
                  </a:lnTo>
                  <a:lnTo>
                    <a:pt x="337" y="715"/>
                  </a:lnTo>
                  <a:lnTo>
                    <a:pt x="334" y="712"/>
                  </a:lnTo>
                  <a:lnTo>
                    <a:pt x="333" y="712"/>
                  </a:lnTo>
                  <a:lnTo>
                    <a:pt x="329" y="708"/>
                  </a:lnTo>
                  <a:lnTo>
                    <a:pt x="327" y="708"/>
                  </a:lnTo>
                  <a:lnTo>
                    <a:pt x="324" y="707"/>
                  </a:lnTo>
                  <a:lnTo>
                    <a:pt x="323" y="707"/>
                  </a:lnTo>
                  <a:lnTo>
                    <a:pt x="322" y="707"/>
                  </a:lnTo>
                  <a:lnTo>
                    <a:pt x="321" y="709"/>
                  </a:lnTo>
                  <a:lnTo>
                    <a:pt x="321" y="710"/>
                  </a:lnTo>
                  <a:lnTo>
                    <a:pt x="319" y="710"/>
                  </a:lnTo>
                  <a:lnTo>
                    <a:pt x="318" y="710"/>
                  </a:lnTo>
                  <a:lnTo>
                    <a:pt x="317" y="710"/>
                  </a:lnTo>
                  <a:lnTo>
                    <a:pt x="316" y="710"/>
                  </a:lnTo>
                  <a:lnTo>
                    <a:pt x="315" y="709"/>
                  </a:lnTo>
                  <a:lnTo>
                    <a:pt x="314" y="709"/>
                  </a:lnTo>
                  <a:lnTo>
                    <a:pt x="313" y="710"/>
                  </a:lnTo>
                  <a:lnTo>
                    <a:pt x="313" y="709"/>
                  </a:lnTo>
                  <a:lnTo>
                    <a:pt x="313" y="708"/>
                  </a:lnTo>
                  <a:lnTo>
                    <a:pt x="314" y="708"/>
                  </a:lnTo>
                  <a:lnTo>
                    <a:pt x="314" y="707"/>
                  </a:lnTo>
                  <a:lnTo>
                    <a:pt x="313" y="707"/>
                  </a:lnTo>
                  <a:lnTo>
                    <a:pt x="313" y="706"/>
                  </a:lnTo>
                  <a:lnTo>
                    <a:pt x="314" y="706"/>
                  </a:lnTo>
                  <a:lnTo>
                    <a:pt x="314" y="705"/>
                  </a:lnTo>
                  <a:lnTo>
                    <a:pt x="314" y="704"/>
                  </a:lnTo>
                  <a:lnTo>
                    <a:pt x="313" y="704"/>
                  </a:lnTo>
                  <a:lnTo>
                    <a:pt x="312" y="704"/>
                  </a:lnTo>
                  <a:lnTo>
                    <a:pt x="311" y="704"/>
                  </a:lnTo>
                  <a:lnTo>
                    <a:pt x="310" y="704"/>
                  </a:lnTo>
                  <a:lnTo>
                    <a:pt x="310" y="703"/>
                  </a:lnTo>
                  <a:lnTo>
                    <a:pt x="309" y="703"/>
                  </a:lnTo>
                  <a:lnTo>
                    <a:pt x="309" y="702"/>
                  </a:lnTo>
                  <a:lnTo>
                    <a:pt x="309" y="701"/>
                  </a:lnTo>
                  <a:lnTo>
                    <a:pt x="309" y="700"/>
                  </a:lnTo>
                  <a:lnTo>
                    <a:pt x="310" y="700"/>
                  </a:lnTo>
                  <a:lnTo>
                    <a:pt x="310" y="699"/>
                  </a:lnTo>
                  <a:lnTo>
                    <a:pt x="310" y="698"/>
                  </a:lnTo>
                  <a:lnTo>
                    <a:pt x="311" y="698"/>
                  </a:lnTo>
                  <a:lnTo>
                    <a:pt x="311" y="697"/>
                  </a:lnTo>
                  <a:lnTo>
                    <a:pt x="312" y="697"/>
                  </a:lnTo>
                  <a:lnTo>
                    <a:pt x="312" y="696"/>
                  </a:lnTo>
                  <a:lnTo>
                    <a:pt x="312" y="695"/>
                  </a:lnTo>
                  <a:lnTo>
                    <a:pt x="311" y="695"/>
                  </a:lnTo>
                  <a:lnTo>
                    <a:pt x="311" y="696"/>
                  </a:lnTo>
                  <a:lnTo>
                    <a:pt x="310" y="695"/>
                  </a:lnTo>
                  <a:lnTo>
                    <a:pt x="309" y="695"/>
                  </a:lnTo>
                  <a:lnTo>
                    <a:pt x="308" y="695"/>
                  </a:lnTo>
                  <a:lnTo>
                    <a:pt x="307" y="695"/>
                  </a:lnTo>
                  <a:lnTo>
                    <a:pt x="306" y="695"/>
                  </a:lnTo>
                  <a:lnTo>
                    <a:pt x="305" y="695"/>
                  </a:lnTo>
                  <a:lnTo>
                    <a:pt x="305" y="694"/>
                  </a:lnTo>
                  <a:lnTo>
                    <a:pt x="304" y="694"/>
                  </a:lnTo>
                  <a:lnTo>
                    <a:pt x="303" y="694"/>
                  </a:lnTo>
                  <a:lnTo>
                    <a:pt x="302" y="694"/>
                  </a:lnTo>
                  <a:lnTo>
                    <a:pt x="302" y="693"/>
                  </a:lnTo>
                  <a:lnTo>
                    <a:pt x="300" y="693"/>
                  </a:lnTo>
                  <a:lnTo>
                    <a:pt x="300" y="692"/>
                  </a:lnTo>
                  <a:lnTo>
                    <a:pt x="299" y="692"/>
                  </a:lnTo>
                  <a:lnTo>
                    <a:pt x="298" y="692"/>
                  </a:lnTo>
                  <a:lnTo>
                    <a:pt x="298" y="693"/>
                  </a:lnTo>
                  <a:lnTo>
                    <a:pt x="297" y="692"/>
                  </a:lnTo>
                  <a:lnTo>
                    <a:pt x="297" y="691"/>
                  </a:lnTo>
                  <a:lnTo>
                    <a:pt x="298" y="691"/>
                  </a:lnTo>
                  <a:lnTo>
                    <a:pt x="298" y="690"/>
                  </a:lnTo>
                  <a:lnTo>
                    <a:pt x="297" y="688"/>
                  </a:lnTo>
                  <a:lnTo>
                    <a:pt x="296" y="688"/>
                  </a:lnTo>
                  <a:lnTo>
                    <a:pt x="296" y="687"/>
                  </a:lnTo>
                  <a:lnTo>
                    <a:pt x="296" y="686"/>
                  </a:lnTo>
                  <a:lnTo>
                    <a:pt x="296" y="685"/>
                  </a:lnTo>
                  <a:lnTo>
                    <a:pt x="296" y="684"/>
                  </a:lnTo>
                  <a:lnTo>
                    <a:pt x="297" y="683"/>
                  </a:lnTo>
                  <a:lnTo>
                    <a:pt x="297" y="682"/>
                  </a:lnTo>
                  <a:lnTo>
                    <a:pt x="297" y="681"/>
                  </a:lnTo>
                  <a:lnTo>
                    <a:pt x="296" y="680"/>
                  </a:lnTo>
                  <a:lnTo>
                    <a:pt x="297" y="680"/>
                  </a:lnTo>
                  <a:lnTo>
                    <a:pt x="297" y="679"/>
                  </a:lnTo>
                  <a:lnTo>
                    <a:pt x="298" y="679"/>
                  </a:lnTo>
                  <a:lnTo>
                    <a:pt x="297" y="679"/>
                  </a:lnTo>
                  <a:lnTo>
                    <a:pt x="297" y="678"/>
                  </a:lnTo>
                  <a:lnTo>
                    <a:pt x="297" y="677"/>
                  </a:lnTo>
                  <a:lnTo>
                    <a:pt x="298" y="677"/>
                  </a:lnTo>
                  <a:lnTo>
                    <a:pt x="298" y="676"/>
                  </a:lnTo>
                  <a:lnTo>
                    <a:pt x="298" y="675"/>
                  </a:lnTo>
                  <a:lnTo>
                    <a:pt x="297" y="675"/>
                  </a:lnTo>
                  <a:lnTo>
                    <a:pt x="296" y="675"/>
                  </a:lnTo>
                  <a:lnTo>
                    <a:pt x="294" y="674"/>
                  </a:lnTo>
                  <a:lnTo>
                    <a:pt x="294" y="673"/>
                  </a:lnTo>
                  <a:lnTo>
                    <a:pt x="294" y="672"/>
                  </a:lnTo>
                  <a:lnTo>
                    <a:pt x="294" y="671"/>
                  </a:lnTo>
                  <a:lnTo>
                    <a:pt x="294" y="670"/>
                  </a:lnTo>
                  <a:lnTo>
                    <a:pt x="294" y="669"/>
                  </a:lnTo>
                  <a:lnTo>
                    <a:pt x="295" y="669"/>
                  </a:lnTo>
                  <a:lnTo>
                    <a:pt x="295" y="668"/>
                  </a:lnTo>
                  <a:lnTo>
                    <a:pt x="296" y="668"/>
                  </a:lnTo>
                  <a:lnTo>
                    <a:pt x="296" y="667"/>
                  </a:lnTo>
                  <a:lnTo>
                    <a:pt x="296" y="666"/>
                  </a:lnTo>
                  <a:lnTo>
                    <a:pt x="297" y="666"/>
                  </a:lnTo>
                  <a:lnTo>
                    <a:pt x="297" y="667"/>
                  </a:lnTo>
                  <a:lnTo>
                    <a:pt x="297" y="666"/>
                  </a:lnTo>
                  <a:lnTo>
                    <a:pt x="298" y="666"/>
                  </a:lnTo>
                  <a:lnTo>
                    <a:pt x="298" y="665"/>
                  </a:lnTo>
                  <a:lnTo>
                    <a:pt x="298" y="666"/>
                  </a:lnTo>
                  <a:lnTo>
                    <a:pt x="298" y="665"/>
                  </a:lnTo>
                  <a:lnTo>
                    <a:pt x="299" y="665"/>
                  </a:lnTo>
                  <a:lnTo>
                    <a:pt x="298" y="665"/>
                  </a:lnTo>
                  <a:lnTo>
                    <a:pt x="299" y="665"/>
                  </a:lnTo>
                  <a:lnTo>
                    <a:pt x="299" y="663"/>
                  </a:lnTo>
                  <a:lnTo>
                    <a:pt x="299" y="665"/>
                  </a:lnTo>
                  <a:lnTo>
                    <a:pt x="299" y="663"/>
                  </a:lnTo>
                  <a:lnTo>
                    <a:pt x="300" y="663"/>
                  </a:lnTo>
                  <a:lnTo>
                    <a:pt x="300" y="665"/>
                  </a:lnTo>
                  <a:lnTo>
                    <a:pt x="300" y="663"/>
                  </a:lnTo>
                  <a:lnTo>
                    <a:pt x="300" y="665"/>
                  </a:lnTo>
                  <a:lnTo>
                    <a:pt x="302" y="665"/>
                  </a:lnTo>
                  <a:lnTo>
                    <a:pt x="302" y="663"/>
                  </a:lnTo>
                  <a:lnTo>
                    <a:pt x="302" y="662"/>
                  </a:lnTo>
                  <a:lnTo>
                    <a:pt x="300" y="662"/>
                  </a:lnTo>
                  <a:lnTo>
                    <a:pt x="302" y="662"/>
                  </a:lnTo>
                  <a:lnTo>
                    <a:pt x="302" y="661"/>
                  </a:lnTo>
                  <a:lnTo>
                    <a:pt x="300" y="661"/>
                  </a:lnTo>
                  <a:lnTo>
                    <a:pt x="300" y="660"/>
                  </a:lnTo>
                  <a:lnTo>
                    <a:pt x="300" y="661"/>
                  </a:lnTo>
                  <a:lnTo>
                    <a:pt x="299" y="661"/>
                  </a:lnTo>
                  <a:lnTo>
                    <a:pt x="299" y="660"/>
                  </a:lnTo>
                  <a:lnTo>
                    <a:pt x="299" y="661"/>
                  </a:lnTo>
                  <a:lnTo>
                    <a:pt x="299" y="660"/>
                  </a:lnTo>
                  <a:lnTo>
                    <a:pt x="298" y="660"/>
                  </a:lnTo>
                  <a:lnTo>
                    <a:pt x="298" y="661"/>
                  </a:lnTo>
                  <a:lnTo>
                    <a:pt x="297" y="661"/>
                  </a:lnTo>
                  <a:lnTo>
                    <a:pt x="297" y="660"/>
                  </a:lnTo>
                  <a:lnTo>
                    <a:pt x="296" y="660"/>
                  </a:lnTo>
                  <a:lnTo>
                    <a:pt x="296" y="659"/>
                  </a:lnTo>
                  <a:lnTo>
                    <a:pt x="296" y="658"/>
                  </a:lnTo>
                  <a:lnTo>
                    <a:pt x="295" y="658"/>
                  </a:lnTo>
                  <a:lnTo>
                    <a:pt x="295" y="657"/>
                  </a:lnTo>
                  <a:lnTo>
                    <a:pt x="296" y="656"/>
                  </a:lnTo>
                  <a:lnTo>
                    <a:pt x="295" y="656"/>
                  </a:lnTo>
                  <a:lnTo>
                    <a:pt x="296" y="656"/>
                  </a:lnTo>
                  <a:lnTo>
                    <a:pt x="295" y="656"/>
                  </a:lnTo>
                  <a:lnTo>
                    <a:pt x="295" y="655"/>
                  </a:lnTo>
                  <a:lnTo>
                    <a:pt x="294" y="655"/>
                  </a:lnTo>
                  <a:lnTo>
                    <a:pt x="295" y="655"/>
                  </a:lnTo>
                  <a:lnTo>
                    <a:pt x="294" y="654"/>
                  </a:lnTo>
                  <a:lnTo>
                    <a:pt x="295" y="654"/>
                  </a:lnTo>
                  <a:lnTo>
                    <a:pt x="295" y="653"/>
                  </a:lnTo>
                  <a:lnTo>
                    <a:pt x="294" y="653"/>
                  </a:lnTo>
                  <a:lnTo>
                    <a:pt x="294" y="652"/>
                  </a:lnTo>
                  <a:lnTo>
                    <a:pt x="295" y="652"/>
                  </a:lnTo>
                  <a:lnTo>
                    <a:pt x="295" y="651"/>
                  </a:lnTo>
                  <a:lnTo>
                    <a:pt x="296" y="650"/>
                  </a:lnTo>
                  <a:lnTo>
                    <a:pt x="297" y="649"/>
                  </a:lnTo>
                  <a:lnTo>
                    <a:pt x="298" y="648"/>
                  </a:lnTo>
                  <a:lnTo>
                    <a:pt x="298" y="647"/>
                  </a:lnTo>
                  <a:lnTo>
                    <a:pt x="299" y="645"/>
                  </a:lnTo>
                  <a:lnTo>
                    <a:pt x="302" y="641"/>
                  </a:lnTo>
                  <a:lnTo>
                    <a:pt x="296" y="643"/>
                  </a:lnTo>
                  <a:lnTo>
                    <a:pt x="293" y="644"/>
                  </a:lnTo>
                  <a:lnTo>
                    <a:pt x="292" y="645"/>
                  </a:lnTo>
                  <a:lnTo>
                    <a:pt x="291" y="645"/>
                  </a:lnTo>
                  <a:lnTo>
                    <a:pt x="290" y="645"/>
                  </a:lnTo>
                  <a:lnTo>
                    <a:pt x="289" y="645"/>
                  </a:lnTo>
                  <a:lnTo>
                    <a:pt x="288" y="645"/>
                  </a:lnTo>
                  <a:lnTo>
                    <a:pt x="288" y="644"/>
                  </a:lnTo>
                  <a:lnTo>
                    <a:pt x="287" y="644"/>
                  </a:lnTo>
                  <a:lnTo>
                    <a:pt x="287" y="643"/>
                  </a:lnTo>
                  <a:lnTo>
                    <a:pt x="287" y="642"/>
                  </a:lnTo>
                  <a:lnTo>
                    <a:pt x="288" y="642"/>
                  </a:lnTo>
                  <a:lnTo>
                    <a:pt x="289" y="642"/>
                  </a:lnTo>
                  <a:lnTo>
                    <a:pt x="288" y="642"/>
                  </a:lnTo>
                  <a:lnTo>
                    <a:pt x="289" y="642"/>
                  </a:lnTo>
                  <a:lnTo>
                    <a:pt x="289" y="641"/>
                  </a:lnTo>
                  <a:lnTo>
                    <a:pt x="289" y="640"/>
                  </a:lnTo>
                  <a:lnTo>
                    <a:pt x="288" y="640"/>
                  </a:lnTo>
                  <a:lnTo>
                    <a:pt x="288" y="638"/>
                  </a:lnTo>
                  <a:lnTo>
                    <a:pt x="287" y="638"/>
                  </a:lnTo>
                  <a:lnTo>
                    <a:pt x="287" y="637"/>
                  </a:lnTo>
                  <a:lnTo>
                    <a:pt x="288" y="637"/>
                  </a:lnTo>
                  <a:lnTo>
                    <a:pt x="288" y="636"/>
                  </a:lnTo>
                  <a:lnTo>
                    <a:pt x="288" y="635"/>
                  </a:lnTo>
                  <a:lnTo>
                    <a:pt x="289" y="635"/>
                  </a:lnTo>
                  <a:lnTo>
                    <a:pt x="289" y="634"/>
                  </a:lnTo>
                  <a:lnTo>
                    <a:pt x="289" y="633"/>
                  </a:lnTo>
                  <a:lnTo>
                    <a:pt x="288" y="633"/>
                  </a:lnTo>
                  <a:lnTo>
                    <a:pt x="287" y="633"/>
                  </a:lnTo>
                  <a:lnTo>
                    <a:pt x="286" y="633"/>
                  </a:lnTo>
                  <a:lnTo>
                    <a:pt x="286" y="632"/>
                  </a:lnTo>
                  <a:lnTo>
                    <a:pt x="286" y="631"/>
                  </a:lnTo>
                  <a:lnTo>
                    <a:pt x="285" y="631"/>
                  </a:lnTo>
                  <a:lnTo>
                    <a:pt x="285" y="630"/>
                  </a:lnTo>
                  <a:lnTo>
                    <a:pt x="284" y="630"/>
                  </a:lnTo>
                  <a:lnTo>
                    <a:pt x="283" y="630"/>
                  </a:lnTo>
                  <a:lnTo>
                    <a:pt x="283" y="629"/>
                  </a:lnTo>
                  <a:lnTo>
                    <a:pt x="282" y="629"/>
                  </a:lnTo>
                  <a:lnTo>
                    <a:pt x="282" y="628"/>
                  </a:lnTo>
                  <a:lnTo>
                    <a:pt x="282" y="627"/>
                  </a:lnTo>
                  <a:lnTo>
                    <a:pt x="283" y="627"/>
                  </a:lnTo>
                  <a:lnTo>
                    <a:pt x="282" y="627"/>
                  </a:lnTo>
                  <a:lnTo>
                    <a:pt x="283" y="626"/>
                  </a:lnTo>
                  <a:lnTo>
                    <a:pt x="282" y="626"/>
                  </a:lnTo>
                  <a:lnTo>
                    <a:pt x="282" y="625"/>
                  </a:lnTo>
                  <a:lnTo>
                    <a:pt x="283" y="625"/>
                  </a:lnTo>
                  <a:lnTo>
                    <a:pt x="283" y="624"/>
                  </a:lnTo>
                  <a:lnTo>
                    <a:pt x="283" y="623"/>
                  </a:lnTo>
                  <a:lnTo>
                    <a:pt x="284" y="623"/>
                  </a:lnTo>
                  <a:lnTo>
                    <a:pt x="283" y="623"/>
                  </a:lnTo>
                  <a:lnTo>
                    <a:pt x="283" y="622"/>
                  </a:lnTo>
                  <a:lnTo>
                    <a:pt x="282" y="622"/>
                  </a:lnTo>
                  <a:lnTo>
                    <a:pt x="282" y="621"/>
                  </a:lnTo>
                  <a:lnTo>
                    <a:pt x="282" y="620"/>
                  </a:lnTo>
                  <a:lnTo>
                    <a:pt x="282" y="619"/>
                  </a:lnTo>
                  <a:lnTo>
                    <a:pt x="281" y="619"/>
                  </a:lnTo>
                  <a:lnTo>
                    <a:pt x="280" y="619"/>
                  </a:lnTo>
                  <a:lnTo>
                    <a:pt x="279" y="619"/>
                  </a:lnTo>
                  <a:lnTo>
                    <a:pt x="279" y="618"/>
                  </a:lnTo>
                  <a:lnTo>
                    <a:pt x="279" y="617"/>
                  </a:lnTo>
                  <a:lnTo>
                    <a:pt x="278" y="617"/>
                  </a:lnTo>
                  <a:lnTo>
                    <a:pt x="278" y="616"/>
                  </a:lnTo>
                  <a:lnTo>
                    <a:pt x="278" y="615"/>
                  </a:lnTo>
                  <a:lnTo>
                    <a:pt x="277" y="615"/>
                  </a:lnTo>
                  <a:lnTo>
                    <a:pt x="278" y="615"/>
                  </a:lnTo>
                  <a:lnTo>
                    <a:pt x="278" y="613"/>
                  </a:lnTo>
                  <a:lnTo>
                    <a:pt x="277" y="613"/>
                  </a:lnTo>
                  <a:lnTo>
                    <a:pt x="277" y="612"/>
                  </a:lnTo>
                  <a:lnTo>
                    <a:pt x="275" y="612"/>
                  </a:lnTo>
                  <a:lnTo>
                    <a:pt x="275" y="611"/>
                  </a:lnTo>
                  <a:lnTo>
                    <a:pt x="274" y="611"/>
                  </a:lnTo>
                  <a:lnTo>
                    <a:pt x="274" y="610"/>
                  </a:lnTo>
                  <a:lnTo>
                    <a:pt x="274" y="609"/>
                  </a:lnTo>
                  <a:lnTo>
                    <a:pt x="273" y="609"/>
                  </a:lnTo>
                  <a:lnTo>
                    <a:pt x="273" y="608"/>
                  </a:lnTo>
                  <a:lnTo>
                    <a:pt x="272" y="608"/>
                  </a:lnTo>
                  <a:lnTo>
                    <a:pt x="272" y="607"/>
                  </a:lnTo>
                  <a:lnTo>
                    <a:pt x="271" y="607"/>
                  </a:lnTo>
                  <a:lnTo>
                    <a:pt x="271" y="606"/>
                  </a:lnTo>
                  <a:lnTo>
                    <a:pt x="270" y="606"/>
                  </a:lnTo>
                  <a:lnTo>
                    <a:pt x="270" y="605"/>
                  </a:lnTo>
                  <a:lnTo>
                    <a:pt x="270" y="604"/>
                  </a:lnTo>
                  <a:lnTo>
                    <a:pt x="270" y="603"/>
                  </a:lnTo>
                  <a:lnTo>
                    <a:pt x="269" y="603"/>
                  </a:lnTo>
                  <a:lnTo>
                    <a:pt x="269" y="602"/>
                  </a:lnTo>
                  <a:lnTo>
                    <a:pt x="269" y="601"/>
                  </a:lnTo>
                  <a:lnTo>
                    <a:pt x="268" y="601"/>
                  </a:lnTo>
                  <a:lnTo>
                    <a:pt x="269" y="601"/>
                  </a:lnTo>
                  <a:lnTo>
                    <a:pt x="269" y="600"/>
                  </a:lnTo>
                  <a:lnTo>
                    <a:pt x="268" y="600"/>
                  </a:lnTo>
                  <a:lnTo>
                    <a:pt x="268" y="599"/>
                  </a:lnTo>
                  <a:lnTo>
                    <a:pt x="267" y="599"/>
                  </a:lnTo>
                  <a:lnTo>
                    <a:pt x="266" y="599"/>
                  </a:lnTo>
                  <a:lnTo>
                    <a:pt x="266" y="598"/>
                  </a:lnTo>
                  <a:lnTo>
                    <a:pt x="266" y="597"/>
                  </a:lnTo>
                  <a:lnTo>
                    <a:pt x="265" y="597"/>
                  </a:lnTo>
                  <a:lnTo>
                    <a:pt x="265" y="596"/>
                  </a:lnTo>
                  <a:lnTo>
                    <a:pt x="265" y="595"/>
                  </a:lnTo>
                  <a:lnTo>
                    <a:pt x="264" y="595"/>
                  </a:lnTo>
                  <a:lnTo>
                    <a:pt x="263" y="595"/>
                  </a:lnTo>
                  <a:lnTo>
                    <a:pt x="263" y="594"/>
                  </a:lnTo>
                  <a:lnTo>
                    <a:pt x="262" y="594"/>
                  </a:lnTo>
                  <a:lnTo>
                    <a:pt x="261" y="594"/>
                  </a:lnTo>
                  <a:lnTo>
                    <a:pt x="261" y="593"/>
                  </a:lnTo>
                  <a:lnTo>
                    <a:pt x="261" y="592"/>
                  </a:lnTo>
                  <a:lnTo>
                    <a:pt x="261" y="591"/>
                  </a:lnTo>
                  <a:lnTo>
                    <a:pt x="260" y="591"/>
                  </a:lnTo>
                  <a:lnTo>
                    <a:pt x="260" y="590"/>
                  </a:lnTo>
                  <a:lnTo>
                    <a:pt x="260" y="588"/>
                  </a:lnTo>
                  <a:lnTo>
                    <a:pt x="260" y="587"/>
                  </a:lnTo>
                  <a:lnTo>
                    <a:pt x="260" y="586"/>
                  </a:lnTo>
                  <a:lnTo>
                    <a:pt x="260" y="585"/>
                  </a:lnTo>
                  <a:lnTo>
                    <a:pt x="261" y="585"/>
                  </a:lnTo>
                  <a:lnTo>
                    <a:pt x="261" y="584"/>
                  </a:lnTo>
                  <a:lnTo>
                    <a:pt x="262" y="584"/>
                  </a:lnTo>
                  <a:lnTo>
                    <a:pt x="262" y="583"/>
                  </a:lnTo>
                  <a:lnTo>
                    <a:pt x="262" y="582"/>
                  </a:lnTo>
                  <a:lnTo>
                    <a:pt x="262" y="581"/>
                  </a:lnTo>
                  <a:lnTo>
                    <a:pt x="262" y="580"/>
                  </a:lnTo>
                  <a:lnTo>
                    <a:pt x="262" y="579"/>
                  </a:lnTo>
                  <a:lnTo>
                    <a:pt x="262" y="578"/>
                  </a:lnTo>
                  <a:lnTo>
                    <a:pt x="262" y="577"/>
                  </a:lnTo>
                  <a:lnTo>
                    <a:pt x="261" y="577"/>
                  </a:lnTo>
                  <a:lnTo>
                    <a:pt x="261" y="576"/>
                  </a:lnTo>
                  <a:lnTo>
                    <a:pt x="261" y="575"/>
                  </a:lnTo>
                  <a:lnTo>
                    <a:pt x="261" y="574"/>
                  </a:lnTo>
                  <a:lnTo>
                    <a:pt x="261" y="573"/>
                  </a:lnTo>
                  <a:lnTo>
                    <a:pt x="261" y="572"/>
                  </a:lnTo>
                  <a:lnTo>
                    <a:pt x="261" y="571"/>
                  </a:lnTo>
                  <a:lnTo>
                    <a:pt x="261" y="570"/>
                  </a:lnTo>
                  <a:lnTo>
                    <a:pt x="260" y="570"/>
                  </a:lnTo>
                  <a:lnTo>
                    <a:pt x="259" y="570"/>
                  </a:lnTo>
                  <a:lnTo>
                    <a:pt x="259" y="569"/>
                  </a:lnTo>
                  <a:lnTo>
                    <a:pt x="258" y="569"/>
                  </a:lnTo>
                  <a:lnTo>
                    <a:pt x="257" y="569"/>
                  </a:lnTo>
                  <a:lnTo>
                    <a:pt x="257" y="568"/>
                  </a:lnTo>
                  <a:lnTo>
                    <a:pt x="256" y="568"/>
                  </a:lnTo>
                  <a:lnTo>
                    <a:pt x="255" y="568"/>
                  </a:lnTo>
                  <a:lnTo>
                    <a:pt x="255" y="567"/>
                  </a:lnTo>
                  <a:lnTo>
                    <a:pt x="254" y="567"/>
                  </a:lnTo>
                  <a:lnTo>
                    <a:pt x="254" y="568"/>
                  </a:lnTo>
                  <a:lnTo>
                    <a:pt x="254" y="567"/>
                  </a:lnTo>
                  <a:lnTo>
                    <a:pt x="253" y="567"/>
                  </a:lnTo>
                  <a:lnTo>
                    <a:pt x="252" y="567"/>
                  </a:lnTo>
                  <a:lnTo>
                    <a:pt x="250" y="567"/>
                  </a:lnTo>
                  <a:lnTo>
                    <a:pt x="250" y="566"/>
                  </a:lnTo>
                  <a:lnTo>
                    <a:pt x="249" y="566"/>
                  </a:lnTo>
                  <a:lnTo>
                    <a:pt x="248" y="566"/>
                  </a:lnTo>
                  <a:lnTo>
                    <a:pt x="247" y="566"/>
                  </a:lnTo>
                  <a:lnTo>
                    <a:pt x="247" y="565"/>
                  </a:lnTo>
                  <a:lnTo>
                    <a:pt x="246" y="565"/>
                  </a:lnTo>
                  <a:lnTo>
                    <a:pt x="245" y="565"/>
                  </a:lnTo>
                  <a:lnTo>
                    <a:pt x="245" y="566"/>
                  </a:lnTo>
                  <a:lnTo>
                    <a:pt x="244" y="566"/>
                  </a:lnTo>
                  <a:lnTo>
                    <a:pt x="243" y="566"/>
                  </a:lnTo>
                  <a:lnTo>
                    <a:pt x="242" y="566"/>
                  </a:lnTo>
                  <a:lnTo>
                    <a:pt x="241" y="566"/>
                  </a:lnTo>
                  <a:lnTo>
                    <a:pt x="240" y="566"/>
                  </a:lnTo>
                  <a:lnTo>
                    <a:pt x="239" y="565"/>
                  </a:lnTo>
                  <a:lnTo>
                    <a:pt x="239" y="563"/>
                  </a:lnTo>
                  <a:lnTo>
                    <a:pt x="238" y="563"/>
                  </a:lnTo>
                  <a:lnTo>
                    <a:pt x="238" y="562"/>
                  </a:lnTo>
                  <a:lnTo>
                    <a:pt x="238" y="561"/>
                  </a:lnTo>
                  <a:lnTo>
                    <a:pt x="237" y="561"/>
                  </a:lnTo>
                  <a:lnTo>
                    <a:pt x="237" y="560"/>
                  </a:lnTo>
                  <a:lnTo>
                    <a:pt x="236" y="560"/>
                  </a:lnTo>
                  <a:lnTo>
                    <a:pt x="236" y="559"/>
                  </a:lnTo>
                  <a:lnTo>
                    <a:pt x="235" y="559"/>
                  </a:lnTo>
                  <a:lnTo>
                    <a:pt x="235" y="558"/>
                  </a:lnTo>
                  <a:lnTo>
                    <a:pt x="234" y="558"/>
                  </a:lnTo>
                  <a:lnTo>
                    <a:pt x="233" y="558"/>
                  </a:lnTo>
                  <a:lnTo>
                    <a:pt x="233" y="557"/>
                  </a:lnTo>
                  <a:lnTo>
                    <a:pt x="232" y="557"/>
                  </a:lnTo>
                  <a:lnTo>
                    <a:pt x="231" y="557"/>
                  </a:lnTo>
                  <a:lnTo>
                    <a:pt x="230" y="557"/>
                  </a:lnTo>
                  <a:lnTo>
                    <a:pt x="230" y="558"/>
                  </a:lnTo>
                  <a:lnTo>
                    <a:pt x="229" y="558"/>
                  </a:lnTo>
                  <a:lnTo>
                    <a:pt x="229" y="559"/>
                  </a:lnTo>
                  <a:lnTo>
                    <a:pt x="228" y="559"/>
                  </a:lnTo>
                  <a:lnTo>
                    <a:pt x="227" y="559"/>
                  </a:lnTo>
                  <a:lnTo>
                    <a:pt x="225" y="559"/>
                  </a:lnTo>
                  <a:lnTo>
                    <a:pt x="225" y="558"/>
                  </a:lnTo>
                  <a:lnTo>
                    <a:pt x="225" y="557"/>
                  </a:lnTo>
                  <a:lnTo>
                    <a:pt x="224" y="557"/>
                  </a:lnTo>
                  <a:lnTo>
                    <a:pt x="223" y="557"/>
                  </a:lnTo>
                  <a:lnTo>
                    <a:pt x="222" y="557"/>
                  </a:lnTo>
                  <a:lnTo>
                    <a:pt x="222" y="556"/>
                  </a:lnTo>
                  <a:lnTo>
                    <a:pt x="221" y="556"/>
                  </a:lnTo>
                  <a:lnTo>
                    <a:pt x="220" y="556"/>
                  </a:lnTo>
                  <a:lnTo>
                    <a:pt x="219" y="556"/>
                  </a:lnTo>
                  <a:lnTo>
                    <a:pt x="218" y="556"/>
                  </a:lnTo>
                  <a:lnTo>
                    <a:pt x="217" y="556"/>
                  </a:lnTo>
                  <a:lnTo>
                    <a:pt x="216" y="556"/>
                  </a:lnTo>
                  <a:lnTo>
                    <a:pt x="215" y="556"/>
                  </a:lnTo>
                  <a:lnTo>
                    <a:pt x="215" y="555"/>
                  </a:lnTo>
                  <a:lnTo>
                    <a:pt x="215" y="554"/>
                  </a:lnTo>
                  <a:lnTo>
                    <a:pt x="214" y="554"/>
                  </a:lnTo>
                  <a:lnTo>
                    <a:pt x="214" y="553"/>
                  </a:lnTo>
                  <a:lnTo>
                    <a:pt x="213" y="553"/>
                  </a:lnTo>
                  <a:lnTo>
                    <a:pt x="213" y="552"/>
                  </a:lnTo>
                  <a:lnTo>
                    <a:pt x="212" y="552"/>
                  </a:lnTo>
                  <a:lnTo>
                    <a:pt x="211" y="552"/>
                  </a:lnTo>
                  <a:lnTo>
                    <a:pt x="211" y="551"/>
                  </a:lnTo>
                  <a:lnTo>
                    <a:pt x="211" y="550"/>
                  </a:lnTo>
                  <a:lnTo>
                    <a:pt x="210" y="550"/>
                  </a:lnTo>
                  <a:lnTo>
                    <a:pt x="210" y="549"/>
                  </a:lnTo>
                  <a:lnTo>
                    <a:pt x="210" y="548"/>
                  </a:lnTo>
                  <a:lnTo>
                    <a:pt x="209" y="548"/>
                  </a:lnTo>
                  <a:lnTo>
                    <a:pt x="209" y="547"/>
                  </a:lnTo>
                  <a:lnTo>
                    <a:pt x="208" y="547"/>
                  </a:lnTo>
                  <a:lnTo>
                    <a:pt x="207" y="547"/>
                  </a:lnTo>
                  <a:lnTo>
                    <a:pt x="207" y="546"/>
                  </a:lnTo>
                  <a:lnTo>
                    <a:pt x="206" y="546"/>
                  </a:lnTo>
                  <a:lnTo>
                    <a:pt x="205" y="545"/>
                  </a:lnTo>
                  <a:lnTo>
                    <a:pt x="204" y="544"/>
                  </a:lnTo>
                  <a:lnTo>
                    <a:pt x="203" y="543"/>
                  </a:lnTo>
                  <a:lnTo>
                    <a:pt x="202" y="543"/>
                  </a:lnTo>
                  <a:lnTo>
                    <a:pt x="202" y="544"/>
                  </a:lnTo>
                  <a:lnTo>
                    <a:pt x="200" y="543"/>
                  </a:lnTo>
                  <a:lnTo>
                    <a:pt x="199" y="543"/>
                  </a:lnTo>
                  <a:lnTo>
                    <a:pt x="199" y="542"/>
                  </a:lnTo>
                  <a:lnTo>
                    <a:pt x="198" y="542"/>
                  </a:lnTo>
                  <a:lnTo>
                    <a:pt x="198" y="543"/>
                  </a:lnTo>
                  <a:lnTo>
                    <a:pt x="197" y="542"/>
                  </a:lnTo>
                  <a:lnTo>
                    <a:pt x="196" y="542"/>
                  </a:lnTo>
                  <a:lnTo>
                    <a:pt x="195" y="542"/>
                  </a:lnTo>
                  <a:lnTo>
                    <a:pt x="194" y="542"/>
                  </a:lnTo>
                  <a:lnTo>
                    <a:pt x="193" y="542"/>
                  </a:lnTo>
                  <a:lnTo>
                    <a:pt x="193" y="541"/>
                  </a:lnTo>
                  <a:lnTo>
                    <a:pt x="192" y="541"/>
                  </a:lnTo>
                  <a:lnTo>
                    <a:pt x="191" y="541"/>
                  </a:lnTo>
                  <a:lnTo>
                    <a:pt x="190" y="541"/>
                  </a:lnTo>
                  <a:lnTo>
                    <a:pt x="189" y="541"/>
                  </a:lnTo>
                  <a:lnTo>
                    <a:pt x="188" y="541"/>
                  </a:lnTo>
                  <a:lnTo>
                    <a:pt x="188" y="542"/>
                  </a:lnTo>
                  <a:lnTo>
                    <a:pt x="187" y="542"/>
                  </a:lnTo>
                  <a:lnTo>
                    <a:pt x="186" y="542"/>
                  </a:lnTo>
                  <a:lnTo>
                    <a:pt x="185" y="542"/>
                  </a:lnTo>
                  <a:lnTo>
                    <a:pt x="184" y="542"/>
                  </a:lnTo>
                  <a:lnTo>
                    <a:pt x="183" y="542"/>
                  </a:lnTo>
                  <a:lnTo>
                    <a:pt x="182" y="542"/>
                  </a:lnTo>
                  <a:lnTo>
                    <a:pt x="181" y="542"/>
                  </a:lnTo>
                  <a:lnTo>
                    <a:pt x="181" y="543"/>
                  </a:lnTo>
                  <a:lnTo>
                    <a:pt x="180" y="543"/>
                  </a:lnTo>
                  <a:lnTo>
                    <a:pt x="180" y="542"/>
                  </a:lnTo>
                  <a:lnTo>
                    <a:pt x="179" y="542"/>
                  </a:lnTo>
                  <a:lnTo>
                    <a:pt x="178" y="542"/>
                  </a:lnTo>
                  <a:lnTo>
                    <a:pt x="178" y="541"/>
                  </a:lnTo>
                  <a:lnTo>
                    <a:pt x="177" y="541"/>
                  </a:lnTo>
                  <a:lnTo>
                    <a:pt x="177" y="540"/>
                  </a:lnTo>
                  <a:lnTo>
                    <a:pt x="175" y="540"/>
                  </a:lnTo>
                  <a:lnTo>
                    <a:pt x="174" y="540"/>
                  </a:lnTo>
                  <a:lnTo>
                    <a:pt x="174" y="538"/>
                  </a:lnTo>
                  <a:lnTo>
                    <a:pt x="173" y="538"/>
                  </a:lnTo>
                  <a:lnTo>
                    <a:pt x="172" y="538"/>
                  </a:lnTo>
                  <a:lnTo>
                    <a:pt x="171" y="538"/>
                  </a:lnTo>
                  <a:lnTo>
                    <a:pt x="170" y="538"/>
                  </a:lnTo>
                  <a:lnTo>
                    <a:pt x="170" y="540"/>
                  </a:lnTo>
                  <a:lnTo>
                    <a:pt x="169" y="540"/>
                  </a:lnTo>
                  <a:lnTo>
                    <a:pt x="168" y="540"/>
                  </a:lnTo>
                  <a:lnTo>
                    <a:pt x="168" y="538"/>
                  </a:lnTo>
                  <a:lnTo>
                    <a:pt x="167" y="538"/>
                  </a:lnTo>
                  <a:lnTo>
                    <a:pt x="166" y="538"/>
                  </a:lnTo>
                  <a:lnTo>
                    <a:pt x="166" y="537"/>
                  </a:lnTo>
                  <a:lnTo>
                    <a:pt x="165" y="537"/>
                  </a:lnTo>
                  <a:lnTo>
                    <a:pt x="165" y="536"/>
                  </a:lnTo>
                  <a:lnTo>
                    <a:pt x="164" y="536"/>
                  </a:lnTo>
                  <a:lnTo>
                    <a:pt x="164" y="535"/>
                  </a:lnTo>
                  <a:lnTo>
                    <a:pt x="163" y="535"/>
                  </a:lnTo>
                  <a:lnTo>
                    <a:pt x="162" y="535"/>
                  </a:lnTo>
                  <a:lnTo>
                    <a:pt x="161" y="535"/>
                  </a:lnTo>
                  <a:lnTo>
                    <a:pt x="160" y="535"/>
                  </a:lnTo>
                  <a:lnTo>
                    <a:pt x="159" y="535"/>
                  </a:lnTo>
                  <a:lnTo>
                    <a:pt x="158" y="535"/>
                  </a:lnTo>
                  <a:lnTo>
                    <a:pt x="158" y="534"/>
                  </a:lnTo>
                  <a:lnTo>
                    <a:pt x="157" y="534"/>
                  </a:lnTo>
                  <a:lnTo>
                    <a:pt x="156" y="534"/>
                  </a:lnTo>
                  <a:lnTo>
                    <a:pt x="156" y="535"/>
                  </a:lnTo>
                  <a:lnTo>
                    <a:pt x="155" y="534"/>
                  </a:lnTo>
                  <a:lnTo>
                    <a:pt x="155" y="535"/>
                  </a:lnTo>
                  <a:lnTo>
                    <a:pt x="154" y="535"/>
                  </a:lnTo>
                  <a:lnTo>
                    <a:pt x="153" y="535"/>
                  </a:lnTo>
                  <a:lnTo>
                    <a:pt x="152" y="535"/>
                  </a:lnTo>
                  <a:lnTo>
                    <a:pt x="150" y="535"/>
                  </a:lnTo>
                  <a:lnTo>
                    <a:pt x="150" y="534"/>
                  </a:lnTo>
                  <a:lnTo>
                    <a:pt x="150" y="535"/>
                  </a:lnTo>
                  <a:lnTo>
                    <a:pt x="150" y="534"/>
                  </a:lnTo>
                  <a:lnTo>
                    <a:pt x="150" y="535"/>
                  </a:lnTo>
                  <a:lnTo>
                    <a:pt x="149" y="535"/>
                  </a:lnTo>
                  <a:lnTo>
                    <a:pt x="149" y="534"/>
                  </a:lnTo>
                  <a:lnTo>
                    <a:pt x="148" y="534"/>
                  </a:lnTo>
                  <a:lnTo>
                    <a:pt x="147" y="534"/>
                  </a:lnTo>
                  <a:lnTo>
                    <a:pt x="146" y="534"/>
                  </a:lnTo>
                  <a:lnTo>
                    <a:pt x="146" y="533"/>
                  </a:lnTo>
                  <a:lnTo>
                    <a:pt x="145" y="533"/>
                  </a:lnTo>
                  <a:lnTo>
                    <a:pt x="144" y="533"/>
                  </a:lnTo>
                  <a:lnTo>
                    <a:pt x="143" y="533"/>
                  </a:lnTo>
                  <a:lnTo>
                    <a:pt x="142" y="533"/>
                  </a:lnTo>
                  <a:lnTo>
                    <a:pt x="141" y="533"/>
                  </a:lnTo>
                  <a:lnTo>
                    <a:pt x="140" y="533"/>
                  </a:lnTo>
                  <a:lnTo>
                    <a:pt x="140" y="534"/>
                  </a:lnTo>
                  <a:lnTo>
                    <a:pt x="139" y="534"/>
                  </a:lnTo>
                  <a:lnTo>
                    <a:pt x="138" y="534"/>
                  </a:lnTo>
                  <a:lnTo>
                    <a:pt x="137" y="534"/>
                  </a:lnTo>
                  <a:lnTo>
                    <a:pt x="136" y="534"/>
                  </a:lnTo>
                  <a:lnTo>
                    <a:pt x="135" y="534"/>
                  </a:lnTo>
                  <a:lnTo>
                    <a:pt x="135" y="535"/>
                  </a:lnTo>
                  <a:lnTo>
                    <a:pt x="134" y="535"/>
                  </a:lnTo>
                  <a:lnTo>
                    <a:pt x="133" y="535"/>
                  </a:lnTo>
                  <a:lnTo>
                    <a:pt x="133" y="536"/>
                  </a:lnTo>
                  <a:lnTo>
                    <a:pt x="133" y="535"/>
                  </a:lnTo>
                  <a:lnTo>
                    <a:pt x="133" y="536"/>
                  </a:lnTo>
                  <a:lnTo>
                    <a:pt x="132" y="536"/>
                  </a:lnTo>
                  <a:lnTo>
                    <a:pt x="131" y="536"/>
                  </a:lnTo>
                  <a:lnTo>
                    <a:pt x="131" y="537"/>
                  </a:lnTo>
                  <a:lnTo>
                    <a:pt x="130" y="537"/>
                  </a:lnTo>
                  <a:lnTo>
                    <a:pt x="129" y="537"/>
                  </a:lnTo>
                  <a:lnTo>
                    <a:pt x="128" y="537"/>
                  </a:lnTo>
                  <a:lnTo>
                    <a:pt x="128" y="538"/>
                  </a:lnTo>
                  <a:lnTo>
                    <a:pt x="127" y="538"/>
                  </a:lnTo>
                  <a:lnTo>
                    <a:pt x="125" y="538"/>
                  </a:lnTo>
                  <a:lnTo>
                    <a:pt x="124" y="540"/>
                  </a:lnTo>
                  <a:lnTo>
                    <a:pt x="123" y="541"/>
                  </a:lnTo>
                  <a:lnTo>
                    <a:pt x="119" y="542"/>
                  </a:lnTo>
                  <a:lnTo>
                    <a:pt x="118" y="540"/>
                  </a:lnTo>
                  <a:lnTo>
                    <a:pt x="111" y="529"/>
                  </a:lnTo>
                  <a:lnTo>
                    <a:pt x="109" y="507"/>
                  </a:lnTo>
                  <a:lnTo>
                    <a:pt x="106" y="486"/>
                  </a:lnTo>
                  <a:lnTo>
                    <a:pt x="85" y="474"/>
                  </a:lnTo>
                  <a:lnTo>
                    <a:pt x="79" y="459"/>
                  </a:lnTo>
                  <a:lnTo>
                    <a:pt x="72" y="445"/>
                  </a:lnTo>
                  <a:lnTo>
                    <a:pt x="72" y="440"/>
                  </a:lnTo>
                  <a:lnTo>
                    <a:pt x="71" y="426"/>
                  </a:lnTo>
                  <a:lnTo>
                    <a:pt x="69" y="425"/>
                  </a:lnTo>
                  <a:lnTo>
                    <a:pt x="67" y="421"/>
                  </a:lnTo>
                  <a:lnTo>
                    <a:pt x="66" y="420"/>
                  </a:lnTo>
                  <a:lnTo>
                    <a:pt x="64" y="418"/>
                  </a:lnTo>
                  <a:lnTo>
                    <a:pt x="59" y="411"/>
                  </a:lnTo>
                  <a:lnTo>
                    <a:pt x="53" y="405"/>
                  </a:lnTo>
                  <a:lnTo>
                    <a:pt x="52" y="405"/>
                  </a:lnTo>
                  <a:lnTo>
                    <a:pt x="47" y="400"/>
                  </a:lnTo>
                  <a:lnTo>
                    <a:pt x="45" y="387"/>
                  </a:lnTo>
                  <a:lnTo>
                    <a:pt x="46" y="368"/>
                  </a:lnTo>
                  <a:lnTo>
                    <a:pt x="47" y="346"/>
                  </a:lnTo>
                  <a:lnTo>
                    <a:pt x="39" y="322"/>
                  </a:lnTo>
                  <a:lnTo>
                    <a:pt x="33" y="301"/>
                  </a:lnTo>
                  <a:lnTo>
                    <a:pt x="25" y="281"/>
                  </a:lnTo>
                  <a:lnTo>
                    <a:pt x="20" y="262"/>
                  </a:lnTo>
                  <a:lnTo>
                    <a:pt x="13" y="244"/>
                  </a:lnTo>
                  <a:lnTo>
                    <a:pt x="7" y="225"/>
                  </a:lnTo>
                  <a:lnTo>
                    <a:pt x="4" y="213"/>
                  </a:lnTo>
                  <a:lnTo>
                    <a:pt x="0" y="205"/>
                  </a:lnTo>
                  <a:lnTo>
                    <a:pt x="17" y="194"/>
                  </a:lnTo>
                  <a:lnTo>
                    <a:pt x="18" y="193"/>
                  </a:lnTo>
                  <a:lnTo>
                    <a:pt x="39" y="172"/>
                  </a:lnTo>
                  <a:lnTo>
                    <a:pt x="72" y="137"/>
                  </a:lnTo>
                  <a:lnTo>
                    <a:pt x="98" y="110"/>
                  </a:lnTo>
                  <a:lnTo>
                    <a:pt x="121" y="87"/>
                  </a:lnTo>
                  <a:lnTo>
                    <a:pt x="153" y="54"/>
                  </a:lnTo>
                  <a:lnTo>
                    <a:pt x="174" y="33"/>
                  </a:lnTo>
                  <a:lnTo>
                    <a:pt x="204" y="2"/>
                  </a:lnTo>
                  <a:lnTo>
                    <a:pt x="205" y="2"/>
                  </a:lnTo>
                  <a:lnTo>
                    <a:pt x="206" y="2"/>
                  </a:lnTo>
                  <a:lnTo>
                    <a:pt x="207" y="2"/>
                  </a:lnTo>
                  <a:lnTo>
                    <a:pt x="207" y="1"/>
                  </a:lnTo>
                  <a:lnTo>
                    <a:pt x="208" y="1"/>
                  </a:lnTo>
                  <a:lnTo>
                    <a:pt x="209" y="1"/>
                  </a:lnTo>
                  <a:lnTo>
                    <a:pt x="210" y="1"/>
                  </a:lnTo>
                  <a:lnTo>
                    <a:pt x="211" y="1"/>
                  </a:lnTo>
                  <a:lnTo>
                    <a:pt x="211" y="0"/>
                  </a:lnTo>
                  <a:lnTo>
                    <a:pt x="212" y="1"/>
                  </a:lnTo>
                  <a:lnTo>
                    <a:pt x="213" y="1"/>
                  </a:lnTo>
                  <a:lnTo>
                    <a:pt x="213" y="2"/>
                  </a:lnTo>
                  <a:close/>
                </a:path>
              </a:pathLst>
            </a:custGeom>
            <a:solidFill>
              <a:schemeClr val="accent6">
                <a:lumMod val="20000"/>
                <a:lumOff val="80000"/>
              </a:schemeClr>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56349" name="Freeform 13"/>
            <p:cNvSpPr>
              <a:spLocks noEditPoints="1"/>
            </p:cNvSpPr>
            <p:nvPr/>
          </p:nvSpPr>
          <p:spPr bwMode="auto">
            <a:xfrm>
              <a:off x="3143" y="3391"/>
              <a:ext cx="102" cy="51"/>
            </a:xfrm>
            <a:custGeom>
              <a:avLst/>
              <a:gdLst>
                <a:gd name="T0" fmla="*/ 100 w 102"/>
                <a:gd name="T1" fmla="*/ 32 h 51"/>
                <a:gd name="T2" fmla="*/ 98 w 102"/>
                <a:gd name="T3" fmla="*/ 39 h 51"/>
                <a:gd name="T4" fmla="*/ 97 w 102"/>
                <a:gd name="T5" fmla="*/ 44 h 51"/>
                <a:gd name="T6" fmla="*/ 95 w 102"/>
                <a:gd name="T7" fmla="*/ 46 h 51"/>
                <a:gd name="T8" fmla="*/ 93 w 102"/>
                <a:gd name="T9" fmla="*/ 42 h 51"/>
                <a:gd name="T10" fmla="*/ 88 w 102"/>
                <a:gd name="T11" fmla="*/ 39 h 51"/>
                <a:gd name="T12" fmla="*/ 87 w 102"/>
                <a:gd name="T13" fmla="*/ 38 h 51"/>
                <a:gd name="T14" fmla="*/ 88 w 102"/>
                <a:gd name="T15" fmla="*/ 41 h 51"/>
                <a:gd name="T16" fmla="*/ 89 w 102"/>
                <a:gd name="T17" fmla="*/ 42 h 51"/>
                <a:gd name="T18" fmla="*/ 86 w 102"/>
                <a:gd name="T19" fmla="*/ 46 h 51"/>
                <a:gd name="T20" fmla="*/ 85 w 102"/>
                <a:gd name="T21" fmla="*/ 41 h 51"/>
                <a:gd name="T22" fmla="*/ 87 w 102"/>
                <a:gd name="T23" fmla="*/ 36 h 51"/>
                <a:gd name="T24" fmla="*/ 90 w 102"/>
                <a:gd name="T25" fmla="*/ 32 h 51"/>
                <a:gd name="T26" fmla="*/ 95 w 102"/>
                <a:gd name="T27" fmla="*/ 32 h 51"/>
                <a:gd name="T28" fmla="*/ 99 w 102"/>
                <a:gd name="T29" fmla="*/ 29 h 51"/>
                <a:gd name="T30" fmla="*/ 89 w 102"/>
                <a:gd name="T31" fmla="*/ 28 h 51"/>
                <a:gd name="T32" fmla="*/ 85 w 102"/>
                <a:gd name="T33" fmla="*/ 29 h 51"/>
                <a:gd name="T34" fmla="*/ 87 w 102"/>
                <a:gd name="T35" fmla="*/ 28 h 51"/>
                <a:gd name="T36" fmla="*/ 16 w 102"/>
                <a:gd name="T37" fmla="*/ 28 h 51"/>
                <a:gd name="T38" fmla="*/ 20 w 102"/>
                <a:gd name="T39" fmla="*/ 29 h 51"/>
                <a:gd name="T40" fmla="*/ 23 w 102"/>
                <a:gd name="T41" fmla="*/ 32 h 51"/>
                <a:gd name="T42" fmla="*/ 26 w 102"/>
                <a:gd name="T43" fmla="*/ 38 h 51"/>
                <a:gd name="T44" fmla="*/ 31 w 102"/>
                <a:gd name="T45" fmla="*/ 40 h 51"/>
                <a:gd name="T46" fmla="*/ 27 w 102"/>
                <a:gd name="T47" fmla="*/ 44 h 51"/>
                <a:gd name="T48" fmla="*/ 25 w 102"/>
                <a:gd name="T49" fmla="*/ 48 h 51"/>
                <a:gd name="T50" fmla="*/ 21 w 102"/>
                <a:gd name="T51" fmla="*/ 48 h 51"/>
                <a:gd name="T52" fmla="*/ 15 w 102"/>
                <a:gd name="T53" fmla="*/ 47 h 51"/>
                <a:gd name="T54" fmla="*/ 11 w 102"/>
                <a:gd name="T55" fmla="*/ 49 h 51"/>
                <a:gd name="T56" fmla="*/ 7 w 102"/>
                <a:gd name="T57" fmla="*/ 50 h 51"/>
                <a:gd name="T58" fmla="*/ 3 w 102"/>
                <a:gd name="T59" fmla="*/ 50 h 51"/>
                <a:gd name="T60" fmla="*/ 0 w 102"/>
                <a:gd name="T61" fmla="*/ 45 h 51"/>
                <a:gd name="T62" fmla="*/ 4 w 102"/>
                <a:gd name="T63" fmla="*/ 44 h 51"/>
                <a:gd name="T64" fmla="*/ 9 w 102"/>
                <a:gd name="T65" fmla="*/ 41 h 51"/>
                <a:gd name="T66" fmla="*/ 11 w 102"/>
                <a:gd name="T67" fmla="*/ 35 h 51"/>
                <a:gd name="T68" fmla="*/ 9 w 102"/>
                <a:gd name="T69" fmla="*/ 29 h 51"/>
                <a:gd name="T70" fmla="*/ 85 w 102"/>
                <a:gd name="T71" fmla="*/ 27 h 51"/>
                <a:gd name="T72" fmla="*/ 85 w 102"/>
                <a:gd name="T73" fmla="*/ 26 h 51"/>
                <a:gd name="T74" fmla="*/ 47 w 102"/>
                <a:gd name="T75" fmla="*/ 22 h 51"/>
                <a:gd name="T76" fmla="*/ 45 w 102"/>
                <a:gd name="T77" fmla="*/ 19 h 51"/>
                <a:gd name="T78" fmla="*/ 49 w 102"/>
                <a:gd name="T79" fmla="*/ 16 h 51"/>
                <a:gd name="T80" fmla="*/ 53 w 102"/>
                <a:gd name="T81" fmla="*/ 11 h 51"/>
                <a:gd name="T82" fmla="*/ 44 w 102"/>
                <a:gd name="T83" fmla="*/ 6 h 51"/>
                <a:gd name="T84" fmla="*/ 48 w 102"/>
                <a:gd name="T85" fmla="*/ 12 h 51"/>
                <a:gd name="T86" fmla="*/ 43 w 102"/>
                <a:gd name="T87" fmla="*/ 15 h 51"/>
                <a:gd name="T88" fmla="*/ 37 w 102"/>
                <a:gd name="T89" fmla="*/ 19 h 51"/>
                <a:gd name="T90" fmla="*/ 33 w 102"/>
                <a:gd name="T91" fmla="*/ 24 h 51"/>
                <a:gd name="T92" fmla="*/ 28 w 102"/>
                <a:gd name="T93" fmla="*/ 30 h 51"/>
                <a:gd name="T94" fmla="*/ 22 w 102"/>
                <a:gd name="T95" fmla="*/ 28 h 51"/>
                <a:gd name="T96" fmla="*/ 18 w 102"/>
                <a:gd name="T97" fmla="*/ 23 h 51"/>
                <a:gd name="T98" fmla="*/ 15 w 102"/>
                <a:gd name="T99" fmla="*/ 21 h 51"/>
                <a:gd name="T100" fmla="*/ 20 w 102"/>
                <a:gd name="T101" fmla="*/ 17 h 51"/>
                <a:gd name="T102" fmla="*/ 22 w 102"/>
                <a:gd name="T103" fmla="*/ 13 h 51"/>
                <a:gd name="T104" fmla="*/ 22 w 102"/>
                <a:gd name="T105" fmla="*/ 6 h 51"/>
                <a:gd name="T106" fmla="*/ 23 w 102"/>
                <a:gd name="T107" fmla="*/ 0 h 51"/>
                <a:gd name="T108" fmla="*/ 28 w 102"/>
                <a:gd name="T109" fmla="*/ 1 h 51"/>
                <a:gd name="T110" fmla="*/ 34 w 102"/>
                <a:gd name="T111" fmla="*/ 3 h 51"/>
                <a:gd name="T112" fmla="*/ 40 w 102"/>
                <a:gd name="T113" fmla="*/ 4 h 5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51"/>
                <a:gd name="T173" fmla="*/ 102 w 102"/>
                <a:gd name="T174" fmla="*/ 51 h 5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51">
                  <a:moveTo>
                    <a:pt x="102" y="27"/>
                  </a:moveTo>
                  <a:lnTo>
                    <a:pt x="102" y="29"/>
                  </a:lnTo>
                  <a:lnTo>
                    <a:pt x="101" y="29"/>
                  </a:lnTo>
                  <a:lnTo>
                    <a:pt x="101" y="30"/>
                  </a:lnTo>
                  <a:lnTo>
                    <a:pt x="100" y="31"/>
                  </a:lnTo>
                  <a:lnTo>
                    <a:pt x="100" y="32"/>
                  </a:lnTo>
                  <a:lnTo>
                    <a:pt x="99" y="34"/>
                  </a:lnTo>
                  <a:lnTo>
                    <a:pt x="100" y="34"/>
                  </a:lnTo>
                  <a:lnTo>
                    <a:pt x="99" y="35"/>
                  </a:lnTo>
                  <a:lnTo>
                    <a:pt x="98" y="36"/>
                  </a:lnTo>
                  <a:lnTo>
                    <a:pt x="98" y="37"/>
                  </a:lnTo>
                  <a:lnTo>
                    <a:pt x="98" y="39"/>
                  </a:lnTo>
                  <a:lnTo>
                    <a:pt x="98" y="40"/>
                  </a:lnTo>
                  <a:lnTo>
                    <a:pt x="98" y="41"/>
                  </a:lnTo>
                  <a:lnTo>
                    <a:pt x="98" y="42"/>
                  </a:lnTo>
                  <a:lnTo>
                    <a:pt x="97" y="42"/>
                  </a:lnTo>
                  <a:lnTo>
                    <a:pt x="97" y="43"/>
                  </a:lnTo>
                  <a:lnTo>
                    <a:pt x="97" y="44"/>
                  </a:lnTo>
                  <a:lnTo>
                    <a:pt x="97" y="45"/>
                  </a:lnTo>
                  <a:lnTo>
                    <a:pt x="97" y="46"/>
                  </a:lnTo>
                  <a:lnTo>
                    <a:pt x="96" y="47"/>
                  </a:lnTo>
                  <a:lnTo>
                    <a:pt x="96" y="48"/>
                  </a:lnTo>
                  <a:lnTo>
                    <a:pt x="95" y="48"/>
                  </a:lnTo>
                  <a:lnTo>
                    <a:pt x="95" y="46"/>
                  </a:lnTo>
                  <a:lnTo>
                    <a:pt x="95" y="45"/>
                  </a:lnTo>
                  <a:lnTo>
                    <a:pt x="95" y="44"/>
                  </a:lnTo>
                  <a:lnTo>
                    <a:pt x="94" y="44"/>
                  </a:lnTo>
                  <a:lnTo>
                    <a:pt x="94" y="43"/>
                  </a:lnTo>
                  <a:lnTo>
                    <a:pt x="93" y="43"/>
                  </a:lnTo>
                  <a:lnTo>
                    <a:pt x="93" y="42"/>
                  </a:lnTo>
                  <a:lnTo>
                    <a:pt x="93" y="40"/>
                  </a:lnTo>
                  <a:lnTo>
                    <a:pt x="91" y="40"/>
                  </a:lnTo>
                  <a:lnTo>
                    <a:pt x="91" y="39"/>
                  </a:lnTo>
                  <a:lnTo>
                    <a:pt x="90" y="39"/>
                  </a:lnTo>
                  <a:lnTo>
                    <a:pt x="89" y="39"/>
                  </a:lnTo>
                  <a:lnTo>
                    <a:pt x="88" y="39"/>
                  </a:lnTo>
                  <a:lnTo>
                    <a:pt x="88" y="38"/>
                  </a:lnTo>
                  <a:lnTo>
                    <a:pt x="87" y="38"/>
                  </a:lnTo>
                  <a:lnTo>
                    <a:pt x="88" y="38"/>
                  </a:lnTo>
                  <a:lnTo>
                    <a:pt x="88" y="37"/>
                  </a:lnTo>
                  <a:lnTo>
                    <a:pt x="87" y="37"/>
                  </a:lnTo>
                  <a:lnTo>
                    <a:pt x="87" y="38"/>
                  </a:lnTo>
                  <a:lnTo>
                    <a:pt x="86" y="39"/>
                  </a:lnTo>
                  <a:lnTo>
                    <a:pt x="87" y="39"/>
                  </a:lnTo>
                  <a:lnTo>
                    <a:pt x="87" y="40"/>
                  </a:lnTo>
                  <a:lnTo>
                    <a:pt x="87" y="41"/>
                  </a:lnTo>
                  <a:lnTo>
                    <a:pt x="88" y="42"/>
                  </a:lnTo>
                  <a:lnTo>
                    <a:pt x="88" y="41"/>
                  </a:lnTo>
                  <a:lnTo>
                    <a:pt x="88" y="40"/>
                  </a:lnTo>
                  <a:lnTo>
                    <a:pt x="88" y="39"/>
                  </a:lnTo>
                  <a:lnTo>
                    <a:pt x="88" y="40"/>
                  </a:lnTo>
                  <a:lnTo>
                    <a:pt x="89" y="40"/>
                  </a:lnTo>
                  <a:lnTo>
                    <a:pt x="89" y="41"/>
                  </a:lnTo>
                  <a:lnTo>
                    <a:pt x="89" y="42"/>
                  </a:lnTo>
                  <a:lnTo>
                    <a:pt x="89" y="43"/>
                  </a:lnTo>
                  <a:lnTo>
                    <a:pt x="88" y="43"/>
                  </a:lnTo>
                  <a:lnTo>
                    <a:pt x="88" y="44"/>
                  </a:lnTo>
                  <a:lnTo>
                    <a:pt x="87" y="44"/>
                  </a:lnTo>
                  <a:lnTo>
                    <a:pt x="86" y="45"/>
                  </a:lnTo>
                  <a:lnTo>
                    <a:pt x="86" y="46"/>
                  </a:lnTo>
                  <a:lnTo>
                    <a:pt x="85" y="46"/>
                  </a:lnTo>
                  <a:lnTo>
                    <a:pt x="85" y="44"/>
                  </a:lnTo>
                  <a:lnTo>
                    <a:pt x="84" y="44"/>
                  </a:lnTo>
                  <a:lnTo>
                    <a:pt x="84" y="43"/>
                  </a:lnTo>
                  <a:lnTo>
                    <a:pt x="85" y="42"/>
                  </a:lnTo>
                  <a:lnTo>
                    <a:pt x="85" y="41"/>
                  </a:lnTo>
                  <a:lnTo>
                    <a:pt x="84" y="40"/>
                  </a:lnTo>
                  <a:lnTo>
                    <a:pt x="84" y="39"/>
                  </a:lnTo>
                  <a:lnTo>
                    <a:pt x="85" y="39"/>
                  </a:lnTo>
                  <a:lnTo>
                    <a:pt x="86" y="38"/>
                  </a:lnTo>
                  <a:lnTo>
                    <a:pt x="86" y="37"/>
                  </a:lnTo>
                  <a:lnTo>
                    <a:pt x="87" y="36"/>
                  </a:lnTo>
                  <a:lnTo>
                    <a:pt x="87" y="35"/>
                  </a:lnTo>
                  <a:lnTo>
                    <a:pt x="87" y="34"/>
                  </a:lnTo>
                  <a:lnTo>
                    <a:pt x="88" y="34"/>
                  </a:lnTo>
                  <a:lnTo>
                    <a:pt x="89" y="34"/>
                  </a:lnTo>
                  <a:lnTo>
                    <a:pt x="89" y="32"/>
                  </a:lnTo>
                  <a:lnTo>
                    <a:pt x="90" y="32"/>
                  </a:lnTo>
                  <a:lnTo>
                    <a:pt x="91" y="31"/>
                  </a:lnTo>
                  <a:lnTo>
                    <a:pt x="91" y="30"/>
                  </a:lnTo>
                  <a:lnTo>
                    <a:pt x="93" y="30"/>
                  </a:lnTo>
                  <a:lnTo>
                    <a:pt x="93" y="31"/>
                  </a:lnTo>
                  <a:lnTo>
                    <a:pt x="94" y="31"/>
                  </a:lnTo>
                  <a:lnTo>
                    <a:pt x="95" y="32"/>
                  </a:lnTo>
                  <a:lnTo>
                    <a:pt x="96" y="32"/>
                  </a:lnTo>
                  <a:lnTo>
                    <a:pt x="96" y="31"/>
                  </a:lnTo>
                  <a:lnTo>
                    <a:pt x="97" y="31"/>
                  </a:lnTo>
                  <a:lnTo>
                    <a:pt x="98" y="31"/>
                  </a:lnTo>
                  <a:lnTo>
                    <a:pt x="98" y="30"/>
                  </a:lnTo>
                  <a:lnTo>
                    <a:pt x="99" y="29"/>
                  </a:lnTo>
                  <a:lnTo>
                    <a:pt x="99" y="28"/>
                  </a:lnTo>
                  <a:lnTo>
                    <a:pt x="99" y="27"/>
                  </a:lnTo>
                  <a:lnTo>
                    <a:pt x="100" y="27"/>
                  </a:lnTo>
                  <a:lnTo>
                    <a:pt x="101" y="27"/>
                  </a:lnTo>
                  <a:lnTo>
                    <a:pt x="102" y="27"/>
                  </a:lnTo>
                  <a:close/>
                  <a:moveTo>
                    <a:pt x="89" y="28"/>
                  </a:moveTo>
                  <a:lnTo>
                    <a:pt x="88" y="28"/>
                  </a:lnTo>
                  <a:lnTo>
                    <a:pt x="87" y="28"/>
                  </a:lnTo>
                  <a:lnTo>
                    <a:pt x="87" y="29"/>
                  </a:lnTo>
                  <a:lnTo>
                    <a:pt x="87" y="30"/>
                  </a:lnTo>
                  <a:lnTo>
                    <a:pt x="86" y="30"/>
                  </a:lnTo>
                  <a:lnTo>
                    <a:pt x="85" y="29"/>
                  </a:lnTo>
                  <a:lnTo>
                    <a:pt x="85" y="28"/>
                  </a:lnTo>
                  <a:lnTo>
                    <a:pt x="84" y="28"/>
                  </a:lnTo>
                  <a:lnTo>
                    <a:pt x="85" y="27"/>
                  </a:lnTo>
                  <a:lnTo>
                    <a:pt x="86" y="27"/>
                  </a:lnTo>
                  <a:lnTo>
                    <a:pt x="86" y="28"/>
                  </a:lnTo>
                  <a:lnTo>
                    <a:pt x="87" y="28"/>
                  </a:lnTo>
                  <a:lnTo>
                    <a:pt x="87" y="27"/>
                  </a:lnTo>
                  <a:lnTo>
                    <a:pt x="89" y="27"/>
                  </a:lnTo>
                  <a:lnTo>
                    <a:pt x="89" y="28"/>
                  </a:lnTo>
                  <a:close/>
                  <a:moveTo>
                    <a:pt x="14" y="27"/>
                  </a:moveTo>
                  <a:lnTo>
                    <a:pt x="15" y="27"/>
                  </a:lnTo>
                  <a:lnTo>
                    <a:pt x="16" y="28"/>
                  </a:lnTo>
                  <a:lnTo>
                    <a:pt x="18" y="28"/>
                  </a:lnTo>
                  <a:lnTo>
                    <a:pt x="18" y="29"/>
                  </a:lnTo>
                  <a:lnTo>
                    <a:pt x="19" y="29"/>
                  </a:lnTo>
                  <a:lnTo>
                    <a:pt x="19" y="30"/>
                  </a:lnTo>
                  <a:lnTo>
                    <a:pt x="20" y="30"/>
                  </a:lnTo>
                  <a:lnTo>
                    <a:pt x="20" y="29"/>
                  </a:lnTo>
                  <a:lnTo>
                    <a:pt x="21" y="29"/>
                  </a:lnTo>
                  <a:lnTo>
                    <a:pt x="21" y="28"/>
                  </a:lnTo>
                  <a:lnTo>
                    <a:pt x="22" y="28"/>
                  </a:lnTo>
                  <a:lnTo>
                    <a:pt x="22" y="29"/>
                  </a:lnTo>
                  <a:lnTo>
                    <a:pt x="23" y="30"/>
                  </a:lnTo>
                  <a:lnTo>
                    <a:pt x="23" y="32"/>
                  </a:lnTo>
                  <a:lnTo>
                    <a:pt x="23" y="34"/>
                  </a:lnTo>
                  <a:lnTo>
                    <a:pt x="23" y="35"/>
                  </a:lnTo>
                  <a:lnTo>
                    <a:pt x="24" y="35"/>
                  </a:lnTo>
                  <a:lnTo>
                    <a:pt x="24" y="36"/>
                  </a:lnTo>
                  <a:lnTo>
                    <a:pt x="25" y="37"/>
                  </a:lnTo>
                  <a:lnTo>
                    <a:pt x="26" y="38"/>
                  </a:lnTo>
                  <a:lnTo>
                    <a:pt x="27" y="38"/>
                  </a:lnTo>
                  <a:lnTo>
                    <a:pt x="28" y="38"/>
                  </a:lnTo>
                  <a:lnTo>
                    <a:pt x="29" y="38"/>
                  </a:lnTo>
                  <a:lnTo>
                    <a:pt x="30" y="38"/>
                  </a:lnTo>
                  <a:lnTo>
                    <a:pt x="31" y="39"/>
                  </a:lnTo>
                  <a:lnTo>
                    <a:pt x="31" y="40"/>
                  </a:lnTo>
                  <a:lnTo>
                    <a:pt x="31" y="41"/>
                  </a:lnTo>
                  <a:lnTo>
                    <a:pt x="32" y="42"/>
                  </a:lnTo>
                  <a:lnTo>
                    <a:pt x="33" y="43"/>
                  </a:lnTo>
                  <a:lnTo>
                    <a:pt x="29" y="44"/>
                  </a:lnTo>
                  <a:lnTo>
                    <a:pt x="28" y="44"/>
                  </a:lnTo>
                  <a:lnTo>
                    <a:pt x="27" y="44"/>
                  </a:lnTo>
                  <a:lnTo>
                    <a:pt x="26" y="44"/>
                  </a:lnTo>
                  <a:lnTo>
                    <a:pt x="26" y="45"/>
                  </a:lnTo>
                  <a:lnTo>
                    <a:pt x="25" y="45"/>
                  </a:lnTo>
                  <a:lnTo>
                    <a:pt x="25" y="46"/>
                  </a:lnTo>
                  <a:lnTo>
                    <a:pt x="25" y="47"/>
                  </a:lnTo>
                  <a:lnTo>
                    <a:pt x="25" y="48"/>
                  </a:lnTo>
                  <a:lnTo>
                    <a:pt x="24" y="48"/>
                  </a:lnTo>
                  <a:lnTo>
                    <a:pt x="24" y="49"/>
                  </a:lnTo>
                  <a:lnTo>
                    <a:pt x="23" y="49"/>
                  </a:lnTo>
                  <a:lnTo>
                    <a:pt x="23" y="48"/>
                  </a:lnTo>
                  <a:lnTo>
                    <a:pt x="22" y="48"/>
                  </a:lnTo>
                  <a:lnTo>
                    <a:pt x="21" y="48"/>
                  </a:lnTo>
                  <a:lnTo>
                    <a:pt x="21" y="47"/>
                  </a:lnTo>
                  <a:lnTo>
                    <a:pt x="20" y="47"/>
                  </a:lnTo>
                  <a:lnTo>
                    <a:pt x="19" y="47"/>
                  </a:lnTo>
                  <a:lnTo>
                    <a:pt x="18" y="47"/>
                  </a:lnTo>
                  <a:lnTo>
                    <a:pt x="16" y="47"/>
                  </a:lnTo>
                  <a:lnTo>
                    <a:pt x="15" y="47"/>
                  </a:lnTo>
                  <a:lnTo>
                    <a:pt x="15" y="48"/>
                  </a:lnTo>
                  <a:lnTo>
                    <a:pt x="14" y="48"/>
                  </a:lnTo>
                  <a:lnTo>
                    <a:pt x="13" y="48"/>
                  </a:lnTo>
                  <a:lnTo>
                    <a:pt x="12" y="48"/>
                  </a:lnTo>
                  <a:lnTo>
                    <a:pt x="12" y="49"/>
                  </a:lnTo>
                  <a:lnTo>
                    <a:pt x="11" y="49"/>
                  </a:lnTo>
                  <a:lnTo>
                    <a:pt x="10" y="49"/>
                  </a:lnTo>
                  <a:lnTo>
                    <a:pt x="10" y="50"/>
                  </a:lnTo>
                  <a:lnTo>
                    <a:pt x="9" y="50"/>
                  </a:lnTo>
                  <a:lnTo>
                    <a:pt x="8" y="50"/>
                  </a:lnTo>
                  <a:lnTo>
                    <a:pt x="7" y="51"/>
                  </a:lnTo>
                  <a:lnTo>
                    <a:pt x="7" y="50"/>
                  </a:lnTo>
                  <a:lnTo>
                    <a:pt x="6" y="50"/>
                  </a:lnTo>
                  <a:lnTo>
                    <a:pt x="5" y="50"/>
                  </a:lnTo>
                  <a:lnTo>
                    <a:pt x="5" y="49"/>
                  </a:lnTo>
                  <a:lnTo>
                    <a:pt x="4" y="49"/>
                  </a:lnTo>
                  <a:lnTo>
                    <a:pt x="4" y="50"/>
                  </a:lnTo>
                  <a:lnTo>
                    <a:pt x="3" y="50"/>
                  </a:lnTo>
                  <a:lnTo>
                    <a:pt x="2" y="50"/>
                  </a:lnTo>
                  <a:lnTo>
                    <a:pt x="2" y="49"/>
                  </a:lnTo>
                  <a:lnTo>
                    <a:pt x="1" y="48"/>
                  </a:lnTo>
                  <a:lnTo>
                    <a:pt x="1" y="47"/>
                  </a:lnTo>
                  <a:lnTo>
                    <a:pt x="0" y="46"/>
                  </a:lnTo>
                  <a:lnTo>
                    <a:pt x="0" y="45"/>
                  </a:lnTo>
                  <a:lnTo>
                    <a:pt x="0" y="44"/>
                  </a:lnTo>
                  <a:lnTo>
                    <a:pt x="1" y="44"/>
                  </a:lnTo>
                  <a:lnTo>
                    <a:pt x="1" y="43"/>
                  </a:lnTo>
                  <a:lnTo>
                    <a:pt x="2" y="43"/>
                  </a:lnTo>
                  <a:lnTo>
                    <a:pt x="3" y="44"/>
                  </a:lnTo>
                  <a:lnTo>
                    <a:pt x="4" y="44"/>
                  </a:lnTo>
                  <a:lnTo>
                    <a:pt x="5" y="44"/>
                  </a:lnTo>
                  <a:lnTo>
                    <a:pt x="6" y="44"/>
                  </a:lnTo>
                  <a:lnTo>
                    <a:pt x="7" y="44"/>
                  </a:lnTo>
                  <a:lnTo>
                    <a:pt x="7" y="43"/>
                  </a:lnTo>
                  <a:lnTo>
                    <a:pt x="8" y="42"/>
                  </a:lnTo>
                  <a:lnTo>
                    <a:pt x="9" y="41"/>
                  </a:lnTo>
                  <a:lnTo>
                    <a:pt x="10" y="40"/>
                  </a:lnTo>
                  <a:lnTo>
                    <a:pt x="10" y="39"/>
                  </a:lnTo>
                  <a:lnTo>
                    <a:pt x="11" y="38"/>
                  </a:lnTo>
                  <a:lnTo>
                    <a:pt x="11" y="37"/>
                  </a:lnTo>
                  <a:lnTo>
                    <a:pt x="11" y="36"/>
                  </a:lnTo>
                  <a:lnTo>
                    <a:pt x="11" y="35"/>
                  </a:lnTo>
                  <a:lnTo>
                    <a:pt x="10" y="35"/>
                  </a:lnTo>
                  <a:lnTo>
                    <a:pt x="10" y="34"/>
                  </a:lnTo>
                  <a:lnTo>
                    <a:pt x="10" y="32"/>
                  </a:lnTo>
                  <a:lnTo>
                    <a:pt x="9" y="31"/>
                  </a:lnTo>
                  <a:lnTo>
                    <a:pt x="9" y="30"/>
                  </a:lnTo>
                  <a:lnTo>
                    <a:pt x="9" y="29"/>
                  </a:lnTo>
                  <a:lnTo>
                    <a:pt x="10" y="28"/>
                  </a:lnTo>
                  <a:lnTo>
                    <a:pt x="11" y="28"/>
                  </a:lnTo>
                  <a:lnTo>
                    <a:pt x="12" y="27"/>
                  </a:lnTo>
                  <a:lnTo>
                    <a:pt x="13" y="27"/>
                  </a:lnTo>
                  <a:lnTo>
                    <a:pt x="14" y="27"/>
                  </a:lnTo>
                  <a:close/>
                  <a:moveTo>
                    <a:pt x="85" y="27"/>
                  </a:moveTo>
                  <a:lnTo>
                    <a:pt x="84" y="27"/>
                  </a:lnTo>
                  <a:lnTo>
                    <a:pt x="85" y="27"/>
                  </a:lnTo>
                  <a:close/>
                  <a:moveTo>
                    <a:pt x="85" y="26"/>
                  </a:moveTo>
                  <a:lnTo>
                    <a:pt x="84" y="27"/>
                  </a:lnTo>
                  <a:lnTo>
                    <a:pt x="84" y="26"/>
                  </a:lnTo>
                  <a:lnTo>
                    <a:pt x="85" y="26"/>
                  </a:lnTo>
                  <a:close/>
                  <a:moveTo>
                    <a:pt x="50" y="17"/>
                  </a:moveTo>
                  <a:lnTo>
                    <a:pt x="49" y="18"/>
                  </a:lnTo>
                  <a:lnTo>
                    <a:pt x="48" y="19"/>
                  </a:lnTo>
                  <a:lnTo>
                    <a:pt x="47" y="20"/>
                  </a:lnTo>
                  <a:lnTo>
                    <a:pt x="47" y="21"/>
                  </a:lnTo>
                  <a:lnTo>
                    <a:pt x="47" y="22"/>
                  </a:lnTo>
                  <a:lnTo>
                    <a:pt x="46" y="22"/>
                  </a:lnTo>
                  <a:lnTo>
                    <a:pt x="45" y="22"/>
                  </a:lnTo>
                  <a:lnTo>
                    <a:pt x="46" y="21"/>
                  </a:lnTo>
                  <a:lnTo>
                    <a:pt x="45" y="21"/>
                  </a:lnTo>
                  <a:lnTo>
                    <a:pt x="45" y="20"/>
                  </a:lnTo>
                  <a:lnTo>
                    <a:pt x="45" y="19"/>
                  </a:lnTo>
                  <a:lnTo>
                    <a:pt x="46" y="19"/>
                  </a:lnTo>
                  <a:lnTo>
                    <a:pt x="47" y="19"/>
                  </a:lnTo>
                  <a:lnTo>
                    <a:pt x="47" y="18"/>
                  </a:lnTo>
                  <a:lnTo>
                    <a:pt x="48" y="17"/>
                  </a:lnTo>
                  <a:lnTo>
                    <a:pt x="49" y="17"/>
                  </a:lnTo>
                  <a:lnTo>
                    <a:pt x="49" y="16"/>
                  </a:lnTo>
                  <a:lnTo>
                    <a:pt x="50" y="17"/>
                  </a:lnTo>
                  <a:close/>
                  <a:moveTo>
                    <a:pt x="53" y="14"/>
                  </a:moveTo>
                  <a:lnTo>
                    <a:pt x="52" y="14"/>
                  </a:lnTo>
                  <a:lnTo>
                    <a:pt x="52" y="13"/>
                  </a:lnTo>
                  <a:lnTo>
                    <a:pt x="53" y="12"/>
                  </a:lnTo>
                  <a:lnTo>
                    <a:pt x="53" y="11"/>
                  </a:lnTo>
                  <a:lnTo>
                    <a:pt x="53" y="10"/>
                  </a:lnTo>
                  <a:lnTo>
                    <a:pt x="53" y="11"/>
                  </a:lnTo>
                  <a:lnTo>
                    <a:pt x="53" y="12"/>
                  </a:lnTo>
                  <a:lnTo>
                    <a:pt x="53" y="13"/>
                  </a:lnTo>
                  <a:lnTo>
                    <a:pt x="53" y="14"/>
                  </a:lnTo>
                  <a:close/>
                  <a:moveTo>
                    <a:pt x="44" y="6"/>
                  </a:moveTo>
                  <a:lnTo>
                    <a:pt x="47" y="7"/>
                  </a:lnTo>
                  <a:lnTo>
                    <a:pt x="48" y="7"/>
                  </a:lnTo>
                  <a:lnTo>
                    <a:pt x="48" y="9"/>
                  </a:lnTo>
                  <a:lnTo>
                    <a:pt x="48" y="10"/>
                  </a:lnTo>
                  <a:lnTo>
                    <a:pt x="48" y="11"/>
                  </a:lnTo>
                  <a:lnTo>
                    <a:pt x="48" y="12"/>
                  </a:lnTo>
                  <a:lnTo>
                    <a:pt x="47" y="12"/>
                  </a:lnTo>
                  <a:lnTo>
                    <a:pt x="46" y="13"/>
                  </a:lnTo>
                  <a:lnTo>
                    <a:pt x="45" y="13"/>
                  </a:lnTo>
                  <a:lnTo>
                    <a:pt x="44" y="13"/>
                  </a:lnTo>
                  <a:lnTo>
                    <a:pt x="43" y="14"/>
                  </a:lnTo>
                  <a:lnTo>
                    <a:pt x="43" y="15"/>
                  </a:lnTo>
                  <a:lnTo>
                    <a:pt x="41" y="15"/>
                  </a:lnTo>
                  <a:lnTo>
                    <a:pt x="41" y="16"/>
                  </a:lnTo>
                  <a:lnTo>
                    <a:pt x="40" y="16"/>
                  </a:lnTo>
                  <a:lnTo>
                    <a:pt x="38" y="18"/>
                  </a:lnTo>
                  <a:lnTo>
                    <a:pt x="37" y="18"/>
                  </a:lnTo>
                  <a:lnTo>
                    <a:pt x="37" y="19"/>
                  </a:lnTo>
                  <a:lnTo>
                    <a:pt x="38" y="18"/>
                  </a:lnTo>
                  <a:lnTo>
                    <a:pt x="36" y="20"/>
                  </a:lnTo>
                  <a:lnTo>
                    <a:pt x="36" y="21"/>
                  </a:lnTo>
                  <a:lnTo>
                    <a:pt x="35" y="21"/>
                  </a:lnTo>
                  <a:lnTo>
                    <a:pt x="34" y="22"/>
                  </a:lnTo>
                  <a:lnTo>
                    <a:pt x="33" y="24"/>
                  </a:lnTo>
                  <a:lnTo>
                    <a:pt x="32" y="25"/>
                  </a:lnTo>
                  <a:lnTo>
                    <a:pt x="31" y="25"/>
                  </a:lnTo>
                  <a:lnTo>
                    <a:pt x="30" y="26"/>
                  </a:lnTo>
                  <a:lnTo>
                    <a:pt x="30" y="27"/>
                  </a:lnTo>
                  <a:lnTo>
                    <a:pt x="29" y="29"/>
                  </a:lnTo>
                  <a:lnTo>
                    <a:pt x="28" y="30"/>
                  </a:lnTo>
                  <a:lnTo>
                    <a:pt x="27" y="30"/>
                  </a:lnTo>
                  <a:lnTo>
                    <a:pt x="26" y="30"/>
                  </a:lnTo>
                  <a:lnTo>
                    <a:pt x="25" y="29"/>
                  </a:lnTo>
                  <a:lnTo>
                    <a:pt x="24" y="29"/>
                  </a:lnTo>
                  <a:lnTo>
                    <a:pt x="23" y="28"/>
                  </a:lnTo>
                  <a:lnTo>
                    <a:pt x="22" y="28"/>
                  </a:lnTo>
                  <a:lnTo>
                    <a:pt x="21" y="27"/>
                  </a:lnTo>
                  <a:lnTo>
                    <a:pt x="20" y="26"/>
                  </a:lnTo>
                  <a:lnTo>
                    <a:pt x="20" y="25"/>
                  </a:lnTo>
                  <a:lnTo>
                    <a:pt x="19" y="25"/>
                  </a:lnTo>
                  <a:lnTo>
                    <a:pt x="18" y="24"/>
                  </a:lnTo>
                  <a:lnTo>
                    <a:pt x="18" y="23"/>
                  </a:lnTo>
                  <a:lnTo>
                    <a:pt x="16" y="23"/>
                  </a:lnTo>
                  <a:lnTo>
                    <a:pt x="16" y="22"/>
                  </a:lnTo>
                  <a:lnTo>
                    <a:pt x="15" y="22"/>
                  </a:lnTo>
                  <a:lnTo>
                    <a:pt x="14" y="22"/>
                  </a:lnTo>
                  <a:lnTo>
                    <a:pt x="14" y="21"/>
                  </a:lnTo>
                  <a:lnTo>
                    <a:pt x="15" y="21"/>
                  </a:lnTo>
                  <a:lnTo>
                    <a:pt x="15" y="20"/>
                  </a:lnTo>
                  <a:lnTo>
                    <a:pt x="18" y="19"/>
                  </a:lnTo>
                  <a:lnTo>
                    <a:pt x="19" y="19"/>
                  </a:lnTo>
                  <a:lnTo>
                    <a:pt x="19" y="18"/>
                  </a:lnTo>
                  <a:lnTo>
                    <a:pt x="20" y="18"/>
                  </a:lnTo>
                  <a:lnTo>
                    <a:pt x="20" y="17"/>
                  </a:lnTo>
                  <a:lnTo>
                    <a:pt x="21" y="17"/>
                  </a:lnTo>
                  <a:lnTo>
                    <a:pt x="21" y="16"/>
                  </a:lnTo>
                  <a:lnTo>
                    <a:pt x="21" y="15"/>
                  </a:lnTo>
                  <a:lnTo>
                    <a:pt x="22" y="15"/>
                  </a:lnTo>
                  <a:lnTo>
                    <a:pt x="22" y="14"/>
                  </a:lnTo>
                  <a:lnTo>
                    <a:pt x="22" y="13"/>
                  </a:lnTo>
                  <a:lnTo>
                    <a:pt x="22" y="12"/>
                  </a:lnTo>
                  <a:lnTo>
                    <a:pt x="22" y="11"/>
                  </a:lnTo>
                  <a:lnTo>
                    <a:pt x="22" y="10"/>
                  </a:lnTo>
                  <a:lnTo>
                    <a:pt x="22" y="9"/>
                  </a:lnTo>
                  <a:lnTo>
                    <a:pt x="22" y="7"/>
                  </a:lnTo>
                  <a:lnTo>
                    <a:pt x="22" y="6"/>
                  </a:lnTo>
                  <a:lnTo>
                    <a:pt x="23" y="5"/>
                  </a:lnTo>
                  <a:lnTo>
                    <a:pt x="23" y="4"/>
                  </a:lnTo>
                  <a:lnTo>
                    <a:pt x="23" y="3"/>
                  </a:lnTo>
                  <a:lnTo>
                    <a:pt x="23" y="2"/>
                  </a:lnTo>
                  <a:lnTo>
                    <a:pt x="23" y="1"/>
                  </a:lnTo>
                  <a:lnTo>
                    <a:pt x="23" y="0"/>
                  </a:lnTo>
                  <a:lnTo>
                    <a:pt x="24" y="0"/>
                  </a:lnTo>
                  <a:lnTo>
                    <a:pt x="25" y="0"/>
                  </a:lnTo>
                  <a:lnTo>
                    <a:pt x="26" y="0"/>
                  </a:lnTo>
                  <a:lnTo>
                    <a:pt x="27" y="0"/>
                  </a:lnTo>
                  <a:lnTo>
                    <a:pt x="27" y="1"/>
                  </a:lnTo>
                  <a:lnTo>
                    <a:pt x="28" y="1"/>
                  </a:lnTo>
                  <a:lnTo>
                    <a:pt x="29" y="1"/>
                  </a:lnTo>
                  <a:lnTo>
                    <a:pt x="30" y="1"/>
                  </a:lnTo>
                  <a:lnTo>
                    <a:pt x="31" y="2"/>
                  </a:lnTo>
                  <a:lnTo>
                    <a:pt x="32" y="2"/>
                  </a:lnTo>
                  <a:lnTo>
                    <a:pt x="33" y="2"/>
                  </a:lnTo>
                  <a:lnTo>
                    <a:pt x="34" y="3"/>
                  </a:lnTo>
                  <a:lnTo>
                    <a:pt x="35" y="3"/>
                  </a:lnTo>
                  <a:lnTo>
                    <a:pt x="36" y="3"/>
                  </a:lnTo>
                  <a:lnTo>
                    <a:pt x="37" y="4"/>
                  </a:lnTo>
                  <a:lnTo>
                    <a:pt x="38" y="4"/>
                  </a:lnTo>
                  <a:lnTo>
                    <a:pt x="39" y="4"/>
                  </a:lnTo>
                  <a:lnTo>
                    <a:pt x="40" y="4"/>
                  </a:lnTo>
                  <a:lnTo>
                    <a:pt x="40" y="5"/>
                  </a:lnTo>
                  <a:lnTo>
                    <a:pt x="43" y="5"/>
                  </a:lnTo>
                  <a:lnTo>
                    <a:pt x="44" y="6"/>
                  </a:lnTo>
                  <a:close/>
                </a:path>
              </a:pathLst>
            </a:custGeom>
            <a:solidFill>
              <a:schemeClr val="accent6">
                <a:lumMod val="20000"/>
                <a:lumOff val="80000"/>
              </a:schemeClr>
            </a:solidFill>
            <a:ln w="9525">
              <a:solidFill>
                <a:srgbClr val="FFFFFF"/>
              </a:solidFill>
              <a:round/>
              <a:headEnd/>
              <a:tailEnd/>
            </a:ln>
          </p:spPr>
          <p:txBody>
            <a:bodyPr/>
            <a:lstStyle/>
            <a:p>
              <a:endParaRPr lang="en-US"/>
            </a:p>
          </p:txBody>
        </p:sp>
        <p:sp>
          <p:nvSpPr>
            <p:cNvPr id="58" name="Freeform 14"/>
            <p:cNvSpPr>
              <a:spLocks noEditPoints="1"/>
            </p:cNvSpPr>
            <p:nvPr/>
          </p:nvSpPr>
          <p:spPr bwMode="auto">
            <a:xfrm>
              <a:off x="3049" y="3094"/>
              <a:ext cx="222" cy="490"/>
            </a:xfrm>
            <a:custGeom>
              <a:avLst/>
              <a:gdLst>
                <a:gd name="T0" fmla="*/ 146 w 222"/>
                <a:gd name="T1" fmla="*/ 306 h 490"/>
                <a:gd name="T2" fmla="*/ 147 w 222"/>
                <a:gd name="T3" fmla="*/ 293 h 490"/>
                <a:gd name="T4" fmla="*/ 37 w 222"/>
                <a:gd name="T5" fmla="*/ 2 h 490"/>
                <a:gd name="T6" fmla="*/ 51 w 222"/>
                <a:gd name="T7" fmla="*/ 5 h 490"/>
                <a:gd name="T8" fmla="*/ 66 w 222"/>
                <a:gd name="T9" fmla="*/ 10 h 490"/>
                <a:gd name="T10" fmla="*/ 83 w 222"/>
                <a:gd name="T11" fmla="*/ 10 h 490"/>
                <a:gd name="T12" fmla="*/ 96 w 222"/>
                <a:gd name="T13" fmla="*/ 18 h 490"/>
                <a:gd name="T14" fmla="*/ 110 w 222"/>
                <a:gd name="T15" fmla="*/ 24 h 490"/>
                <a:gd name="T16" fmla="*/ 123 w 222"/>
                <a:gd name="T17" fmla="*/ 28 h 490"/>
                <a:gd name="T18" fmla="*/ 138 w 222"/>
                <a:gd name="T19" fmla="*/ 34 h 490"/>
                <a:gd name="T20" fmla="*/ 146 w 222"/>
                <a:gd name="T21" fmla="*/ 44 h 490"/>
                <a:gd name="T22" fmla="*/ 146 w 222"/>
                <a:gd name="T23" fmla="*/ 61 h 490"/>
                <a:gd name="T24" fmla="*/ 155 w 222"/>
                <a:gd name="T25" fmla="*/ 70 h 490"/>
                <a:gd name="T26" fmla="*/ 163 w 222"/>
                <a:gd name="T27" fmla="*/ 82 h 490"/>
                <a:gd name="T28" fmla="*/ 168 w 222"/>
                <a:gd name="T29" fmla="*/ 93 h 490"/>
                <a:gd name="T30" fmla="*/ 173 w 222"/>
                <a:gd name="T31" fmla="*/ 103 h 490"/>
                <a:gd name="T32" fmla="*/ 177 w 222"/>
                <a:gd name="T33" fmla="*/ 112 h 490"/>
                <a:gd name="T34" fmla="*/ 181 w 222"/>
                <a:gd name="T35" fmla="*/ 123 h 490"/>
                <a:gd name="T36" fmla="*/ 187 w 222"/>
                <a:gd name="T37" fmla="*/ 129 h 490"/>
                <a:gd name="T38" fmla="*/ 182 w 222"/>
                <a:gd name="T39" fmla="*/ 134 h 490"/>
                <a:gd name="T40" fmla="*/ 182 w 222"/>
                <a:gd name="T41" fmla="*/ 146 h 490"/>
                <a:gd name="T42" fmla="*/ 184 w 222"/>
                <a:gd name="T43" fmla="*/ 159 h 490"/>
                <a:gd name="T44" fmla="*/ 196 w 222"/>
                <a:gd name="T45" fmla="*/ 165 h 490"/>
                <a:gd name="T46" fmla="*/ 198 w 222"/>
                <a:gd name="T47" fmla="*/ 175 h 490"/>
                <a:gd name="T48" fmla="*/ 222 w 222"/>
                <a:gd name="T49" fmla="*/ 190 h 490"/>
                <a:gd name="T50" fmla="*/ 217 w 222"/>
                <a:gd name="T51" fmla="*/ 219 h 490"/>
                <a:gd name="T52" fmla="*/ 194 w 222"/>
                <a:gd name="T53" fmla="*/ 233 h 490"/>
                <a:gd name="T54" fmla="*/ 173 w 222"/>
                <a:gd name="T55" fmla="*/ 248 h 490"/>
                <a:gd name="T56" fmla="*/ 155 w 222"/>
                <a:gd name="T57" fmla="*/ 270 h 490"/>
                <a:gd name="T58" fmla="*/ 149 w 222"/>
                <a:gd name="T59" fmla="*/ 291 h 490"/>
                <a:gd name="T60" fmla="*/ 148 w 222"/>
                <a:gd name="T61" fmla="*/ 299 h 490"/>
                <a:gd name="T62" fmla="*/ 145 w 222"/>
                <a:gd name="T63" fmla="*/ 288 h 490"/>
                <a:gd name="T64" fmla="*/ 142 w 222"/>
                <a:gd name="T65" fmla="*/ 303 h 490"/>
                <a:gd name="T66" fmla="*/ 121 w 222"/>
                <a:gd name="T67" fmla="*/ 297 h 490"/>
                <a:gd name="T68" fmla="*/ 115 w 222"/>
                <a:gd name="T69" fmla="*/ 313 h 490"/>
                <a:gd name="T70" fmla="*/ 105 w 222"/>
                <a:gd name="T71" fmla="*/ 325 h 490"/>
                <a:gd name="T72" fmla="*/ 98 w 222"/>
                <a:gd name="T73" fmla="*/ 341 h 490"/>
                <a:gd name="T74" fmla="*/ 102 w 222"/>
                <a:gd name="T75" fmla="*/ 347 h 490"/>
                <a:gd name="T76" fmla="*/ 118 w 222"/>
                <a:gd name="T77" fmla="*/ 346 h 490"/>
                <a:gd name="T78" fmla="*/ 132 w 222"/>
                <a:gd name="T79" fmla="*/ 347 h 490"/>
                <a:gd name="T80" fmla="*/ 139 w 222"/>
                <a:gd name="T81" fmla="*/ 366 h 490"/>
                <a:gd name="T82" fmla="*/ 151 w 222"/>
                <a:gd name="T83" fmla="*/ 369 h 490"/>
                <a:gd name="T84" fmla="*/ 165 w 222"/>
                <a:gd name="T85" fmla="*/ 384 h 490"/>
                <a:gd name="T86" fmla="*/ 173 w 222"/>
                <a:gd name="T87" fmla="*/ 374 h 490"/>
                <a:gd name="T88" fmla="*/ 177 w 222"/>
                <a:gd name="T89" fmla="*/ 353 h 490"/>
                <a:gd name="T90" fmla="*/ 175 w 222"/>
                <a:gd name="T91" fmla="*/ 364 h 490"/>
                <a:gd name="T92" fmla="*/ 178 w 222"/>
                <a:gd name="T93" fmla="*/ 360 h 490"/>
                <a:gd name="T94" fmla="*/ 188 w 222"/>
                <a:gd name="T95" fmla="*/ 347 h 490"/>
                <a:gd name="T96" fmla="*/ 188 w 222"/>
                <a:gd name="T97" fmla="*/ 364 h 490"/>
                <a:gd name="T98" fmla="*/ 184 w 222"/>
                <a:gd name="T99" fmla="*/ 385 h 490"/>
                <a:gd name="T100" fmla="*/ 182 w 222"/>
                <a:gd name="T101" fmla="*/ 408 h 490"/>
                <a:gd name="T102" fmla="*/ 181 w 222"/>
                <a:gd name="T103" fmla="*/ 428 h 490"/>
                <a:gd name="T104" fmla="*/ 179 w 222"/>
                <a:gd name="T105" fmla="*/ 460 h 490"/>
                <a:gd name="T106" fmla="*/ 176 w 222"/>
                <a:gd name="T107" fmla="*/ 481 h 490"/>
                <a:gd name="T108" fmla="*/ 99 w 222"/>
                <a:gd name="T109" fmla="*/ 490 h 490"/>
                <a:gd name="T110" fmla="*/ 55 w 222"/>
                <a:gd name="T111" fmla="*/ 485 h 490"/>
                <a:gd name="T112" fmla="*/ 38 w 222"/>
                <a:gd name="T113" fmla="*/ 471 h 490"/>
                <a:gd name="T114" fmla="*/ 13 w 222"/>
                <a:gd name="T115" fmla="*/ 271 h 490"/>
                <a:gd name="T116" fmla="*/ 19 w 222"/>
                <a:gd name="T117" fmla="*/ 159 h 490"/>
                <a:gd name="T118" fmla="*/ 15 w 222"/>
                <a:gd name="T1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490">
                  <a:moveTo>
                    <a:pt x="173" y="371"/>
                  </a:moveTo>
                  <a:lnTo>
                    <a:pt x="173" y="369"/>
                  </a:lnTo>
                  <a:lnTo>
                    <a:pt x="173" y="371"/>
                  </a:lnTo>
                  <a:close/>
                  <a:moveTo>
                    <a:pt x="146" y="306"/>
                  </a:moveTo>
                  <a:lnTo>
                    <a:pt x="145" y="306"/>
                  </a:lnTo>
                  <a:lnTo>
                    <a:pt x="145" y="304"/>
                  </a:lnTo>
                  <a:lnTo>
                    <a:pt x="144" y="303"/>
                  </a:lnTo>
                  <a:lnTo>
                    <a:pt x="144" y="302"/>
                  </a:lnTo>
                  <a:lnTo>
                    <a:pt x="144" y="301"/>
                  </a:lnTo>
                  <a:lnTo>
                    <a:pt x="144" y="299"/>
                  </a:lnTo>
                  <a:lnTo>
                    <a:pt x="145" y="298"/>
                  </a:lnTo>
                  <a:lnTo>
                    <a:pt x="146" y="298"/>
                  </a:lnTo>
                  <a:lnTo>
                    <a:pt x="146" y="297"/>
                  </a:lnTo>
                  <a:lnTo>
                    <a:pt x="147" y="297"/>
                  </a:lnTo>
                  <a:lnTo>
                    <a:pt x="147" y="298"/>
                  </a:lnTo>
                  <a:lnTo>
                    <a:pt x="147" y="300"/>
                  </a:lnTo>
                  <a:lnTo>
                    <a:pt x="146" y="301"/>
                  </a:lnTo>
                  <a:lnTo>
                    <a:pt x="146" y="302"/>
                  </a:lnTo>
                  <a:lnTo>
                    <a:pt x="146" y="304"/>
                  </a:lnTo>
                  <a:lnTo>
                    <a:pt x="146" y="306"/>
                  </a:lnTo>
                  <a:close/>
                  <a:moveTo>
                    <a:pt x="148" y="290"/>
                  </a:moveTo>
                  <a:lnTo>
                    <a:pt x="147" y="289"/>
                  </a:lnTo>
                  <a:lnTo>
                    <a:pt x="148" y="289"/>
                  </a:lnTo>
                  <a:lnTo>
                    <a:pt x="148" y="290"/>
                  </a:lnTo>
                  <a:close/>
                  <a:moveTo>
                    <a:pt x="147" y="295"/>
                  </a:moveTo>
                  <a:lnTo>
                    <a:pt x="143" y="295"/>
                  </a:lnTo>
                  <a:lnTo>
                    <a:pt x="142" y="295"/>
                  </a:lnTo>
                  <a:lnTo>
                    <a:pt x="141" y="294"/>
                  </a:lnTo>
                  <a:lnTo>
                    <a:pt x="140" y="293"/>
                  </a:lnTo>
                  <a:lnTo>
                    <a:pt x="140" y="291"/>
                  </a:lnTo>
                  <a:lnTo>
                    <a:pt x="141" y="291"/>
                  </a:lnTo>
                  <a:lnTo>
                    <a:pt x="142" y="290"/>
                  </a:lnTo>
                  <a:lnTo>
                    <a:pt x="143" y="290"/>
                  </a:lnTo>
                  <a:lnTo>
                    <a:pt x="144" y="289"/>
                  </a:lnTo>
                  <a:lnTo>
                    <a:pt x="145" y="288"/>
                  </a:lnTo>
                  <a:lnTo>
                    <a:pt x="146" y="288"/>
                  </a:lnTo>
                  <a:lnTo>
                    <a:pt x="147" y="290"/>
                  </a:lnTo>
                  <a:lnTo>
                    <a:pt x="148" y="290"/>
                  </a:lnTo>
                  <a:lnTo>
                    <a:pt x="148" y="291"/>
                  </a:lnTo>
                  <a:lnTo>
                    <a:pt x="147" y="293"/>
                  </a:lnTo>
                  <a:lnTo>
                    <a:pt x="147" y="295"/>
                  </a:lnTo>
                  <a:close/>
                  <a:moveTo>
                    <a:pt x="143" y="286"/>
                  </a:moveTo>
                  <a:lnTo>
                    <a:pt x="144" y="286"/>
                  </a:lnTo>
                  <a:lnTo>
                    <a:pt x="143" y="286"/>
                  </a:lnTo>
                  <a:close/>
                  <a:moveTo>
                    <a:pt x="27" y="0"/>
                  </a:moveTo>
                  <a:lnTo>
                    <a:pt x="28" y="0"/>
                  </a:lnTo>
                  <a:lnTo>
                    <a:pt x="29" y="0"/>
                  </a:lnTo>
                  <a:lnTo>
                    <a:pt x="30" y="0"/>
                  </a:lnTo>
                  <a:lnTo>
                    <a:pt x="31" y="0"/>
                  </a:lnTo>
                  <a:lnTo>
                    <a:pt x="31" y="1"/>
                  </a:lnTo>
                  <a:lnTo>
                    <a:pt x="32" y="1"/>
                  </a:lnTo>
                  <a:lnTo>
                    <a:pt x="33" y="1"/>
                  </a:lnTo>
                  <a:lnTo>
                    <a:pt x="34" y="1"/>
                  </a:lnTo>
                  <a:lnTo>
                    <a:pt x="34" y="2"/>
                  </a:lnTo>
                  <a:lnTo>
                    <a:pt x="35" y="2"/>
                  </a:lnTo>
                  <a:lnTo>
                    <a:pt x="35" y="1"/>
                  </a:lnTo>
                  <a:lnTo>
                    <a:pt x="35" y="2"/>
                  </a:lnTo>
                  <a:lnTo>
                    <a:pt x="35" y="1"/>
                  </a:lnTo>
                  <a:lnTo>
                    <a:pt x="35" y="2"/>
                  </a:lnTo>
                  <a:lnTo>
                    <a:pt x="37" y="2"/>
                  </a:lnTo>
                  <a:lnTo>
                    <a:pt x="38" y="2"/>
                  </a:lnTo>
                  <a:lnTo>
                    <a:pt x="39" y="2"/>
                  </a:lnTo>
                  <a:lnTo>
                    <a:pt x="40" y="2"/>
                  </a:lnTo>
                  <a:lnTo>
                    <a:pt x="40" y="1"/>
                  </a:lnTo>
                  <a:lnTo>
                    <a:pt x="41" y="2"/>
                  </a:lnTo>
                  <a:lnTo>
                    <a:pt x="41" y="1"/>
                  </a:lnTo>
                  <a:lnTo>
                    <a:pt x="42" y="1"/>
                  </a:lnTo>
                  <a:lnTo>
                    <a:pt x="43" y="1"/>
                  </a:lnTo>
                  <a:lnTo>
                    <a:pt x="43" y="2"/>
                  </a:lnTo>
                  <a:lnTo>
                    <a:pt x="44" y="2"/>
                  </a:lnTo>
                  <a:lnTo>
                    <a:pt x="45" y="2"/>
                  </a:lnTo>
                  <a:lnTo>
                    <a:pt x="46" y="2"/>
                  </a:lnTo>
                  <a:lnTo>
                    <a:pt x="47" y="2"/>
                  </a:lnTo>
                  <a:lnTo>
                    <a:pt x="48" y="2"/>
                  </a:lnTo>
                  <a:lnTo>
                    <a:pt x="49" y="2"/>
                  </a:lnTo>
                  <a:lnTo>
                    <a:pt x="49" y="3"/>
                  </a:lnTo>
                  <a:lnTo>
                    <a:pt x="50" y="3"/>
                  </a:lnTo>
                  <a:lnTo>
                    <a:pt x="50" y="4"/>
                  </a:lnTo>
                  <a:lnTo>
                    <a:pt x="51" y="4"/>
                  </a:lnTo>
                  <a:lnTo>
                    <a:pt x="51" y="5"/>
                  </a:lnTo>
                  <a:lnTo>
                    <a:pt x="52" y="5"/>
                  </a:lnTo>
                  <a:lnTo>
                    <a:pt x="53" y="5"/>
                  </a:lnTo>
                  <a:lnTo>
                    <a:pt x="53" y="7"/>
                  </a:lnTo>
                  <a:lnTo>
                    <a:pt x="54" y="7"/>
                  </a:lnTo>
                  <a:lnTo>
                    <a:pt x="55" y="7"/>
                  </a:lnTo>
                  <a:lnTo>
                    <a:pt x="55" y="5"/>
                  </a:lnTo>
                  <a:lnTo>
                    <a:pt x="56" y="5"/>
                  </a:lnTo>
                  <a:lnTo>
                    <a:pt x="57" y="5"/>
                  </a:lnTo>
                  <a:lnTo>
                    <a:pt x="58" y="5"/>
                  </a:lnTo>
                  <a:lnTo>
                    <a:pt x="59" y="5"/>
                  </a:lnTo>
                  <a:lnTo>
                    <a:pt x="59" y="7"/>
                  </a:lnTo>
                  <a:lnTo>
                    <a:pt x="60" y="7"/>
                  </a:lnTo>
                  <a:lnTo>
                    <a:pt x="62" y="7"/>
                  </a:lnTo>
                  <a:lnTo>
                    <a:pt x="62" y="8"/>
                  </a:lnTo>
                  <a:lnTo>
                    <a:pt x="63" y="8"/>
                  </a:lnTo>
                  <a:lnTo>
                    <a:pt x="63" y="9"/>
                  </a:lnTo>
                  <a:lnTo>
                    <a:pt x="64" y="9"/>
                  </a:lnTo>
                  <a:lnTo>
                    <a:pt x="65" y="9"/>
                  </a:lnTo>
                  <a:lnTo>
                    <a:pt x="65" y="10"/>
                  </a:lnTo>
                  <a:lnTo>
                    <a:pt x="66" y="10"/>
                  </a:lnTo>
                  <a:lnTo>
                    <a:pt x="66" y="9"/>
                  </a:lnTo>
                  <a:lnTo>
                    <a:pt x="67" y="9"/>
                  </a:lnTo>
                  <a:lnTo>
                    <a:pt x="68" y="9"/>
                  </a:lnTo>
                  <a:lnTo>
                    <a:pt x="69" y="9"/>
                  </a:lnTo>
                  <a:lnTo>
                    <a:pt x="70" y="9"/>
                  </a:lnTo>
                  <a:lnTo>
                    <a:pt x="71" y="9"/>
                  </a:lnTo>
                  <a:lnTo>
                    <a:pt x="72" y="9"/>
                  </a:lnTo>
                  <a:lnTo>
                    <a:pt x="73" y="9"/>
                  </a:lnTo>
                  <a:lnTo>
                    <a:pt x="73" y="8"/>
                  </a:lnTo>
                  <a:lnTo>
                    <a:pt x="74" y="8"/>
                  </a:lnTo>
                  <a:lnTo>
                    <a:pt x="75" y="8"/>
                  </a:lnTo>
                  <a:lnTo>
                    <a:pt x="76" y="8"/>
                  </a:lnTo>
                  <a:lnTo>
                    <a:pt x="77" y="8"/>
                  </a:lnTo>
                  <a:lnTo>
                    <a:pt x="78" y="8"/>
                  </a:lnTo>
                  <a:lnTo>
                    <a:pt x="78" y="9"/>
                  </a:lnTo>
                  <a:lnTo>
                    <a:pt x="79" y="9"/>
                  </a:lnTo>
                  <a:lnTo>
                    <a:pt x="80" y="9"/>
                  </a:lnTo>
                  <a:lnTo>
                    <a:pt x="81" y="9"/>
                  </a:lnTo>
                  <a:lnTo>
                    <a:pt x="82" y="9"/>
                  </a:lnTo>
                  <a:lnTo>
                    <a:pt x="83" y="10"/>
                  </a:lnTo>
                  <a:lnTo>
                    <a:pt x="83" y="9"/>
                  </a:lnTo>
                  <a:lnTo>
                    <a:pt x="84" y="9"/>
                  </a:lnTo>
                  <a:lnTo>
                    <a:pt x="84" y="10"/>
                  </a:lnTo>
                  <a:lnTo>
                    <a:pt x="85" y="10"/>
                  </a:lnTo>
                  <a:lnTo>
                    <a:pt x="87" y="11"/>
                  </a:lnTo>
                  <a:lnTo>
                    <a:pt x="87" y="10"/>
                  </a:lnTo>
                  <a:lnTo>
                    <a:pt x="88" y="10"/>
                  </a:lnTo>
                  <a:lnTo>
                    <a:pt x="89" y="11"/>
                  </a:lnTo>
                  <a:lnTo>
                    <a:pt x="90" y="12"/>
                  </a:lnTo>
                  <a:lnTo>
                    <a:pt x="91" y="13"/>
                  </a:lnTo>
                  <a:lnTo>
                    <a:pt x="92" y="13"/>
                  </a:lnTo>
                  <a:lnTo>
                    <a:pt x="92" y="14"/>
                  </a:lnTo>
                  <a:lnTo>
                    <a:pt x="93" y="14"/>
                  </a:lnTo>
                  <a:lnTo>
                    <a:pt x="94" y="14"/>
                  </a:lnTo>
                  <a:lnTo>
                    <a:pt x="94" y="15"/>
                  </a:lnTo>
                  <a:lnTo>
                    <a:pt x="95" y="15"/>
                  </a:lnTo>
                  <a:lnTo>
                    <a:pt x="95" y="16"/>
                  </a:lnTo>
                  <a:lnTo>
                    <a:pt x="95" y="17"/>
                  </a:lnTo>
                  <a:lnTo>
                    <a:pt x="96" y="17"/>
                  </a:lnTo>
                  <a:lnTo>
                    <a:pt x="96" y="18"/>
                  </a:lnTo>
                  <a:lnTo>
                    <a:pt x="96" y="19"/>
                  </a:lnTo>
                  <a:lnTo>
                    <a:pt x="97" y="19"/>
                  </a:lnTo>
                  <a:lnTo>
                    <a:pt x="98" y="19"/>
                  </a:lnTo>
                  <a:lnTo>
                    <a:pt x="98" y="20"/>
                  </a:lnTo>
                  <a:lnTo>
                    <a:pt x="99" y="20"/>
                  </a:lnTo>
                  <a:lnTo>
                    <a:pt x="99" y="21"/>
                  </a:lnTo>
                  <a:lnTo>
                    <a:pt x="100" y="21"/>
                  </a:lnTo>
                  <a:lnTo>
                    <a:pt x="100" y="22"/>
                  </a:lnTo>
                  <a:lnTo>
                    <a:pt x="100" y="23"/>
                  </a:lnTo>
                  <a:lnTo>
                    <a:pt x="101" y="23"/>
                  </a:lnTo>
                  <a:lnTo>
                    <a:pt x="102" y="23"/>
                  </a:lnTo>
                  <a:lnTo>
                    <a:pt x="103" y="23"/>
                  </a:lnTo>
                  <a:lnTo>
                    <a:pt x="104" y="23"/>
                  </a:lnTo>
                  <a:lnTo>
                    <a:pt x="105" y="23"/>
                  </a:lnTo>
                  <a:lnTo>
                    <a:pt x="106" y="23"/>
                  </a:lnTo>
                  <a:lnTo>
                    <a:pt x="107" y="23"/>
                  </a:lnTo>
                  <a:lnTo>
                    <a:pt x="107" y="24"/>
                  </a:lnTo>
                  <a:lnTo>
                    <a:pt x="108" y="24"/>
                  </a:lnTo>
                  <a:lnTo>
                    <a:pt x="109" y="24"/>
                  </a:lnTo>
                  <a:lnTo>
                    <a:pt x="110" y="24"/>
                  </a:lnTo>
                  <a:lnTo>
                    <a:pt x="110" y="25"/>
                  </a:lnTo>
                  <a:lnTo>
                    <a:pt x="110" y="26"/>
                  </a:lnTo>
                  <a:lnTo>
                    <a:pt x="112" y="26"/>
                  </a:lnTo>
                  <a:lnTo>
                    <a:pt x="113" y="26"/>
                  </a:lnTo>
                  <a:lnTo>
                    <a:pt x="114" y="26"/>
                  </a:lnTo>
                  <a:lnTo>
                    <a:pt x="114" y="25"/>
                  </a:lnTo>
                  <a:lnTo>
                    <a:pt x="115" y="25"/>
                  </a:lnTo>
                  <a:lnTo>
                    <a:pt x="115" y="24"/>
                  </a:lnTo>
                  <a:lnTo>
                    <a:pt x="116" y="24"/>
                  </a:lnTo>
                  <a:lnTo>
                    <a:pt x="117" y="24"/>
                  </a:lnTo>
                  <a:lnTo>
                    <a:pt x="118" y="24"/>
                  </a:lnTo>
                  <a:lnTo>
                    <a:pt x="118" y="25"/>
                  </a:lnTo>
                  <a:lnTo>
                    <a:pt x="119" y="25"/>
                  </a:lnTo>
                  <a:lnTo>
                    <a:pt x="120" y="25"/>
                  </a:lnTo>
                  <a:lnTo>
                    <a:pt x="120" y="26"/>
                  </a:lnTo>
                  <a:lnTo>
                    <a:pt x="121" y="26"/>
                  </a:lnTo>
                  <a:lnTo>
                    <a:pt x="121" y="27"/>
                  </a:lnTo>
                  <a:lnTo>
                    <a:pt x="122" y="27"/>
                  </a:lnTo>
                  <a:lnTo>
                    <a:pt x="122" y="28"/>
                  </a:lnTo>
                  <a:lnTo>
                    <a:pt x="123" y="28"/>
                  </a:lnTo>
                  <a:lnTo>
                    <a:pt x="123" y="29"/>
                  </a:lnTo>
                  <a:lnTo>
                    <a:pt x="123" y="30"/>
                  </a:lnTo>
                  <a:lnTo>
                    <a:pt x="124" y="30"/>
                  </a:lnTo>
                  <a:lnTo>
                    <a:pt x="124" y="32"/>
                  </a:lnTo>
                  <a:lnTo>
                    <a:pt x="125" y="33"/>
                  </a:lnTo>
                  <a:lnTo>
                    <a:pt x="126" y="33"/>
                  </a:lnTo>
                  <a:lnTo>
                    <a:pt x="127" y="33"/>
                  </a:lnTo>
                  <a:lnTo>
                    <a:pt x="128" y="33"/>
                  </a:lnTo>
                  <a:lnTo>
                    <a:pt x="129" y="33"/>
                  </a:lnTo>
                  <a:lnTo>
                    <a:pt x="130" y="33"/>
                  </a:lnTo>
                  <a:lnTo>
                    <a:pt x="130" y="32"/>
                  </a:lnTo>
                  <a:lnTo>
                    <a:pt x="131" y="32"/>
                  </a:lnTo>
                  <a:lnTo>
                    <a:pt x="132" y="32"/>
                  </a:lnTo>
                  <a:lnTo>
                    <a:pt x="132" y="33"/>
                  </a:lnTo>
                  <a:lnTo>
                    <a:pt x="133" y="33"/>
                  </a:lnTo>
                  <a:lnTo>
                    <a:pt x="134" y="33"/>
                  </a:lnTo>
                  <a:lnTo>
                    <a:pt x="135" y="33"/>
                  </a:lnTo>
                  <a:lnTo>
                    <a:pt x="135" y="34"/>
                  </a:lnTo>
                  <a:lnTo>
                    <a:pt x="137" y="34"/>
                  </a:lnTo>
                  <a:lnTo>
                    <a:pt x="138" y="34"/>
                  </a:lnTo>
                  <a:lnTo>
                    <a:pt x="139" y="34"/>
                  </a:lnTo>
                  <a:lnTo>
                    <a:pt x="139" y="35"/>
                  </a:lnTo>
                  <a:lnTo>
                    <a:pt x="139" y="34"/>
                  </a:lnTo>
                  <a:lnTo>
                    <a:pt x="140" y="34"/>
                  </a:lnTo>
                  <a:lnTo>
                    <a:pt x="140" y="35"/>
                  </a:lnTo>
                  <a:lnTo>
                    <a:pt x="141" y="35"/>
                  </a:lnTo>
                  <a:lnTo>
                    <a:pt x="142" y="35"/>
                  </a:lnTo>
                  <a:lnTo>
                    <a:pt x="142" y="36"/>
                  </a:lnTo>
                  <a:lnTo>
                    <a:pt x="143" y="36"/>
                  </a:lnTo>
                  <a:lnTo>
                    <a:pt x="144" y="36"/>
                  </a:lnTo>
                  <a:lnTo>
                    <a:pt x="144" y="37"/>
                  </a:lnTo>
                  <a:lnTo>
                    <a:pt x="145" y="37"/>
                  </a:lnTo>
                  <a:lnTo>
                    <a:pt x="146" y="37"/>
                  </a:lnTo>
                  <a:lnTo>
                    <a:pt x="146" y="38"/>
                  </a:lnTo>
                  <a:lnTo>
                    <a:pt x="146" y="39"/>
                  </a:lnTo>
                  <a:lnTo>
                    <a:pt x="146" y="40"/>
                  </a:lnTo>
                  <a:lnTo>
                    <a:pt x="146" y="41"/>
                  </a:lnTo>
                  <a:lnTo>
                    <a:pt x="146" y="42"/>
                  </a:lnTo>
                  <a:lnTo>
                    <a:pt x="146" y="43"/>
                  </a:lnTo>
                  <a:lnTo>
                    <a:pt x="146" y="44"/>
                  </a:lnTo>
                  <a:lnTo>
                    <a:pt x="147" y="44"/>
                  </a:lnTo>
                  <a:lnTo>
                    <a:pt x="147" y="45"/>
                  </a:lnTo>
                  <a:lnTo>
                    <a:pt x="147" y="46"/>
                  </a:lnTo>
                  <a:lnTo>
                    <a:pt x="147" y="47"/>
                  </a:lnTo>
                  <a:lnTo>
                    <a:pt x="147" y="48"/>
                  </a:lnTo>
                  <a:lnTo>
                    <a:pt x="147" y="49"/>
                  </a:lnTo>
                  <a:lnTo>
                    <a:pt x="147" y="50"/>
                  </a:lnTo>
                  <a:lnTo>
                    <a:pt x="147" y="51"/>
                  </a:lnTo>
                  <a:lnTo>
                    <a:pt x="146" y="51"/>
                  </a:lnTo>
                  <a:lnTo>
                    <a:pt x="146" y="52"/>
                  </a:lnTo>
                  <a:lnTo>
                    <a:pt x="145" y="52"/>
                  </a:lnTo>
                  <a:lnTo>
                    <a:pt x="145" y="53"/>
                  </a:lnTo>
                  <a:lnTo>
                    <a:pt x="145" y="54"/>
                  </a:lnTo>
                  <a:lnTo>
                    <a:pt x="145" y="55"/>
                  </a:lnTo>
                  <a:lnTo>
                    <a:pt x="145" y="57"/>
                  </a:lnTo>
                  <a:lnTo>
                    <a:pt x="145" y="58"/>
                  </a:lnTo>
                  <a:lnTo>
                    <a:pt x="146" y="58"/>
                  </a:lnTo>
                  <a:lnTo>
                    <a:pt x="146" y="59"/>
                  </a:lnTo>
                  <a:lnTo>
                    <a:pt x="146" y="60"/>
                  </a:lnTo>
                  <a:lnTo>
                    <a:pt x="146" y="61"/>
                  </a:lnTo>
                  <a:lnTo>
                    <a:pt x="147" y="61"/>
                  </a:lnTo>
                  <a:lnTo>
                    <a:pt x="148" y="61"/>
                  </a:lnTo>
                  <a:lnTo>
                    <a:pt x="148" y="62"/>
                  </a:lnTo>
                  <a:lnTo>
                    <a:pt x="149" y="62"/>
                  </a:lnTo>
                  <a:lnTo>
                    <a:pt x="150" y="62"/>
                  </a:lnTo>
                  <a:lnTo>
                    <a:pt x="150" y="63"/>
                  </a:lnTo>
                  <a:lnTo>
                    <a:pt x="150" y="64"/>
                  </a:lnTo>
                  <a:lnTo>
                    <a:pt x="151" y="64"/>
                  </a:lnTo>
                  <a:lnTo>
                    <a:pt x="151" y="65"/>
                  </a:lnTo>
                  <a:lnTo>
                    <a:pt x="151" y="66"/>
                  </a:lnTo>
                  <a:lnTo>
                    <a:pt x="152" y="66"/>
                  </a:lnTo>
                  <a:lnTo>
                    <a:pt x="153" y="66"/>
                  </a:lnTo>
                  <a:lnTo>
                    <a:pt x="153" y="67"/>
                  </a:lnTo>
                  <a:lnTo>
                    <a:pt x="154" y="67"/>
                  </a:lnTo>
                  <a:lnTo>
                    <a:pt x="154" y="68"/>
                  </a:lnTo>
                  <a:lnTo>
                    <a:pt x="153" y="68"/>
                  </a:lnTo>
                  <a:lnTo>
                    <a:pt x="154" y="68"/>
                  </a:lnTo>
                  <a:lnTo>
                    <a:pt x="154" y="69"/>
                  </a:lnTo>
                  <a:lnTo>
                    <a:pt x="154" y="70"/>
                  </a:lnTo>
                  <a:lnTo>
                    <a:pt x="155" y="70"/>
                  </a:lnTo>
                  <a:lnTo>
                    <a:pt x="155" y="71"/>
                  </a:lnTo>
                  <a:lnTo>
                    <a:pt x="155" y="72"/>
                  </a:lnTo>
                  <a:lnTo>
                    <a:pt x="155" y="73"/>
                  </a:lnTo>
                  <a:lnTo>
                    <a:pt x="156" y="73"/>
                  </a:lnTo>
                  <a:lnTo>
                    <a:pt x="156" y="74"/>
                  </a:lnTo>
                  <a:lnTo>
                    <a:pt x="157" y="74"/>
                  </a:lnTo>
                  <a:lnTo>
                    <a:pt x="157" y="75"/>
                  </a:lnTo>
                  <a:lnTo>
                    <a:pt x="158" y="75"/>
                  </a:lnTo>
                  <a:lnTo>
                    <a:pt x="158" y="76"/>
                  </a:lnTo>
                  <a:lnTo>
                    <a:pt x="159" y="76"/>
                  </a:lnTo>
                  <a:lnTo>
                    <a:pt x="159" y="77"/>
                  </a:lnTo>
                  <a:lnTo>
                    <a:pt x="159" y="78"/>
                  </a:lnTo>
                  <a:lnTo>
                    <a:pt x="160" y="78"/>
                  </a:lnTo>
                  <a:lnTo>
                    <a:pt x="160" y="79"/>
                  </a:lnTo>
                  <a:lnTo>
                    <a:pt x="162" y="79"/>
                  </a:lnTo>
                  <a:lnTo>
                    <a:pt x="162" y="80"/>
                  </a:lnTo>
                  <a:lnTo>
                    <a:pt x="163" y="80"/>
                  </a:lnTo>
                  <a:lnTo>
                    <a:pt x="163" y="82"/>
                  </a:lnTo>
                  <a:lnTo>
                    <a:pt x="162" y="82"/>
                  </a:lnTo>
                  <a:lnTo>
                    <a:pt x="163" y="82"/>
                  </a:lnTo>
                  <a:lnTo>
                    <a:pt x="163" y="83"/>
                  </a:lnTo>
                  <a:lnTo>
                    <a:pt x="163" y="84"/>
                  </a:lnTo>
                  <a:lnTo>
                    <a:pt x="164" y="84"/>
                  </a:lnTo>
                  <a:lnTo>
                    <a:pt x="164" y="85"/>
                  </a:lnTo>
                  <a:lnTo>
                    <a:pt x="164" y="86"/>
                  </a:lnTo>
                  <a:lnTo>
                    <a:pt x="165" y="86"/>
                  </a:lnTo>
                  <a:lnTo>
                    <a:pt x="166" y="86"/>
                  </a:lnTo>
                  <a:lnTo>
                    <a:pt x="167" y="86"/>
                  </a:lnTo>
                  <a:lnTo>
                    <a:pt x="167" y="87"/>
                  </a:lnTo>
                  <a:lnTo>
                    <a:pt x="167" y="88"/>
                  </a:lnTo>
                  <a:lnTo>
                    <a:pt x="167" y="89"/>
                  </a:lnTo>
                  <a:lnTo>
                    <a:pt x="168" y="89"/>
                  </a:lnTo>
                  <a:lnTo>
                    <a:pt x="168" y="90"/>
                  </a:lnTo>
                  <a:lnTo>
                    <a:pt x="169" y="90"/>
                  </a:lnTo>
                  <a:lnTo>
                    <a:pt x="168" y="90"/>
                  </a:lnTo>
                  <a:lnTo>
                    <a:pt x="168" y="91"/>
                  </a:lnTo>
                  <a:lnTo>
                    <a:pt x="168" y="92"/>
                  </a:lnTo>
                  <a:lnTo>
                    <a:pt x="167" y="92"/>
                  </a:lnTo>
                  <a:lnTo>
                    <a:pt x="167" y="93"/>
                  </a:lnTo>
                  <a:lnTo>
                    <a:pt x="168" y="93"/>
                  </a:lnTo>
                  <a:lnTo>
                    <a:pt x="167" y="94"/>
                  </a:lnTo>
                  <a:lnTo>
                    <a:pt x="168" y="94"/>
                  </a:lnTo>
                  <a:lnTo>
                    <a:pt x="167" y="94"/>
                  </a:lnTo>
                  <a:lnTo>
                    <a:pt x="167" y="95"/>
                  </a:lnTo>
                  <a:lnTo>
                    <a:pt x="167" y="96"/>
                  </a:lnTo>
                  <a:lnTo>
                    <a:pt x="168" y="96"/>
                  </a:lnTo>
                  <a:lnTo>
                    <a:pt x="168" y="97"/>
                  </a:lnTo>
                  <a:lnTo>
                    <a:pt x="169" y="97"/>
                  </a:lnTo>
                  <a:lnTo>
                    <a:pt x="170" y="97"/>
                  </a:lnTo>
                  <a:lnTo>
                    <a:pt x="170" y="98"/>
                  </a:lnTo>
                  <a:lnTo>
                    <a:pt x="171" y="98"/>
                  </a:lnTo>
                  <a:lnTo>
                    <a:pt x="171" y="99"/>
                  </a:lnTo>
                  <a:lnTo>
                    <a:pt x="171" y="100"/>
                  </a:lnTo>
                  <a:lnTo>
                    <a:pt x="172" y="100"/>
                  </a:lnTo>
                  <a:lnTo>
                    <a:pt x="173" y="100"/>
                  </a:lnTo>
                  <a:lnTo>
                    <a:pt x="174" y="100"/>
                  </a:lnTo>
                  <a:lnTo>
                    <a:pt x="174" y="101"/>
                  </a:lnTo>
                  <a:lnTo>
                    <a:pt x="174" y="102"/>
                  </a:lnTo>
                  <a:lnTo>
                    <a:pt x="173" y="102"/>
                  </a:lnTo>
                  <a:lnTo>
                    <a:pt x="173" y="103"/>
                  </a:lnTo>
                  <a:lnTo>
                    <a:pt x="173" y="104"/>
                  </a:lnTo>
                  <a:lnTo>
                    <a:pt x="172" y="104"/>
                  </a:lnTo>
                  <a:lnTo>
                    <a:pt x="172" y="105"/>
                  </a:lnTo>
                  <a:lnTo>
                    <a:pt x="173" y="105"/>
                  </a:lnTo>
                  <a:lnTo>
                    <a:pt x="173" y="107"/>
                  </a:lnTo>
                  <a:lnTo>
                    <a:pt x="174" y="107"/>
                  </a:lnTo>
                  <a:lnTo>
                    <a:pt x="174" y="108"/>
                  </a:lnTo>
                  <a:lnTo>
                    <a:pt x="174" y="109"/>
                  </a:lnTo>
                  <a:lnTo>
                    <a:pt x="173" y="109"/>
                  </a:lnTo>
                  <a:lnTo>
                    <a:pt x="174" y="109"/>
                  </a:lnTo>
                  <a:lnTo>
                    <a:pt x="173" y="109"/>
                  </a:lnTo>
                  <a:lnTo>
                    <a:pt x="172" y="109"/>
                  </a:lnTo>
                  <a:lnTo>
                    <a:pt x="172" y="110"/>
                  </a:lnTo>
                  <a:lnTo>
                    <a:pt x="172" y="111"/>
                  </a:lnTo>
                  <a:lnTo>
                    <a:pt x="173" y="111"/>
                  </a:lnTo>
                  <a:lnTo>
                    <a:pt x="173" y="112"/>
                  </a:lnTo>
                  <a:lnTo>
                    <a:pt x="174" y="112"/>
                  </a:lnTo>
                  <a:lnTo>
                    <a:pt x="175" y="112"/>
                  </a:lnTo>
                  <a:lnTo>
                    <a:pt x="176" y="112"/>
                  </a:lnTo>
                  <a:lnTo>
                    <a:pt x="177" y="112"/>
                  </a:lnTo>
                  <a:lnTo>
                    <a:pt x="178" y="111"/>
                  </a:lnTo>
                  <a:lnTo>
                    <a:pt x="181" y="110"/>
                  </a:lnTo>
                  <a:lnTo>
                    <a:pt x="187" y="108"/>
                  </a:lnTo>
                  <a:lnTo>
                    <a:pt x="184" y="112"/>
                  </a:lnTo>
                  <a:lnTo>
                    <a:pt x="183" y="114"/>
                  </a:lnTo>
                  <a:lnTo>
                    <a:pt x="183" y="115"/>
                  </a:lnTo>
                  <a:lnTo>
                    <a:pt x="182" y="116"/>
                  </a:lnTo>
                  <a:lnTo>
                    <a:pt x="181" y="117"/>
                  </a:lnTo>
                  <a:lnTo>
                    <a:pt x="180" y="118"/>
                  </a:lnTo>
                  <a:lnTo>
                    <a:pt x="180" y="119"/>
                  </a:lnTo>
                  <a:lnTo>
                    <a:pt x="179" y="119"/>
                  </a:lnTo>
                  <a:lnTo>
                    <a:pt x="179" y="120"/>
                  </a:lnTo>
                  <a:lnTo>
                    <a:pt x="180" y="120"/>
                  </a:lnTo>
                  <a:lnTo>
                    <a:pt x="180" y="121"/>
                  </a:lnTo>
                  <a:lnTo>
                    <a:pt x="179" y="121"/>
                  </a:lnTo>
                  <a:lnTo>
                    <a:pt x="180" y="122"/>
                  </a:lnTo>
                  <a:lnTo>
                    <a:pt x="179" y="122"/>
                  </a:lnTo>
                  <a:lnTo>
                    <a:pt x="180" y="122"/>
                  </a:lnTo>
                  <a:lnTo>
                    <a:pt x="180" y="123"/>
                  </a:lnTo>
                  <a:lnTo>
                    <a:pt x="181" y="123"/>
                  </a:lnTo>
                  <a:lnTo>
                    <a:pt x="180" y="123"/>
                  </a:lnTo>
                  <a:lnTo>
                    <a:pt x="181" y="123"/>
                  </a:lnTo>
                  <a:lnTo>
                    <a:pt x="180" y="124"/>
                  </a:lnTo>
                  <a:lnTo>
                    <a:pt x="180" y="125"/>
                  </a:lnTo>
                  <a:lnTo>
                    <a:pt x="181" y="125"/>
                  </a:lnTo>
                  <a:lnTo>
                    <a:pt x="181" y="126"/>
                  </a:lnTo>
                  <a:lnTo>
                    <a:pt x="181" y="127"/>
                  </a:lnTo>
                  <a:lnTo>
                    <a:pt x="182" y="127"/>
                  </a:lnTo>
                  <a:lnTo>
                    <a:pt x="182" y="128"/>
                  </a:lnTo>
                  <a:lnTo>
                    <a:pt x="183" y="128"/>
                  </a:lnTo>
                  <a:lnTo>
                    <a:pt x="183" y="127"/>
                  </a:lnTo>
                  <a:lnTo>
                    <a:pt x="184" y="127"/>
                  </a:lnTo>
                  <a:lnTo>
                    <a:pt x="184" y="128"/>
                  </a:lnTo>
                  <a:lnTo>
                    <a:pt x="184" y="127"/>
                  </a:lnTo>
                  <a:lnTo>
                    <a:pt x="184" y="128"/>
                  </a:lnTo>
                  <a:lnTo>
                    <a:pt x="185" y="128"/>
                  </a:lnTo>
                  <a:lnTo>
                    <a:pt x="185" y="127"/>
                  </a:lnTo>
                  <a:lnTo>
                    <a:pt x="185" y="128"/>
                  </a:lnTo>
                  <a:lnTo>
                    <a:pt x="187" y="128"/>
                  </a:lnTo>
                  <a:lnTo>
                    <a:pt x="187" y="129"/>
                  </a:lnTo>
                  <a:lnTo>
                    <a:pt x="185" y="129"/>
                  </a:lnTo>
                  <a:lnTo>
                    <a:pt x="187" y="129"/>
                  </a:lnTo>
                  <a:lnTo>
                    <a:pt x="187" y="130"/>
                  </a:lnTo>
                  <a:lnTo>
                    <a:pt x="187" y="132"/>
                  </a:lnTo>
                  <a:lnTo>
                    <a:pt x="185" y="132"/>
                  </a:lnTo>
                  <a:lnTo>
                    <a:pt x="185" y="130"/>
                  </a:lnTo>
                  <a:lnTo>
                    <a:pt x="185" y="132"/>
                  </a:lnTo>
                  <a:lnTo>
                    <a:pt x="185" y="130"/>
                  </a:lnTo>
                  <a:lnTo>
                    <a:pt x="184" y="130"/>
                  </a:lnTo>
                  <a:lnTo>
                    <a:pt x="184" y="132"/>
                  </a:lnTo>
                  <a:lnTo>
                    <a:pt x="184" y="130"/>
                  </a:lnTo>
                  <a:lnTo>
                    <a:pt x="184" y="132"/>
                  </a:lnTo>
                  <a:lnTo>
                    <a:pt x="183" y="132"/>
                  </a:lnTo>
                  <a:lnTo>
                    <a:pt x="184" y="132"/>
                  </a:lnTo>
                  <a:lnTo>
                    <a:pt x="183" y="132"/>
                  </a:lnTo>
                  <a:lnTo>
                    <a:pt x="183" y="133"/>
                  </a:lnTo>
                  <a:lnTo>
                    <a:pt x="183" y="132"/>
                  </a:lnTo>
                  <a:lnTo>
                    <a:pt x="183" y="133"/>
                  </a:lnTo>
                  <a:lnTo>
                    <a:pt x="182" y="133"/>
                  </a:lnTo>
                  <a:lnTo>
                    <a:pt x="182" y="134"/>
                  </a:lnTo>
                  <a:lnTo>
                    <a:pt x="182" y="133"/>
                  </a:lnTo>
                  <a:lnTo>
                    <a:pt x="181" y="133"/>
                  </a:lnTo>
                  <a:lnTo>
                    <a:pt x="181" y="134"/>
                  </a:lnTo>
                  <a:lnTo>
                    <a:pt x="181" y="135"/>
                  </a:lnTo>
                  <a:lnTo>
                    <a:pt x="180" y="135"/>
                  </a:lnTo>
                  <a:lnTo>
                    <a:pt x="180" y="136"/>
                  </a:lnTo>
                  <a:lnTo>
                    <a:pt x="179" y="136"/>
                  </a:lnTo>
                  <a:lnTo>
                    <a:pt x="179" y="137"/>
                  </a:lnTo>
                  <a:lnTo>
                    <a:pt x="179" y="138"/>
                  </a:lnTo>
                  <a:lnTo>
                    <a:pt x="179" y="139"/>
                  </a:lnTo>
                  <a:lnTo>
                    <a:pt x="179" y="140"/>
                  </a:lnTo>
                  <a:lnTo>
                    <a:pt x="179" y="141"/>
                  </a:lnTo>
                  <a:lnTo>
                    <a:pt x="181" y="142"/>
                  </a:lnTo>
                  <a:lnTo>
                    <a:pt x="182" y="142"/>
                  </a:lnTo>
                  <a:lnTo>
                    <a:pt x="183" y="142"/>
                  </a:lnTo>
                  <a:lnTo>
                    <a:pt x="183" y="143"/>
                  </a:lnTo>
                  <a:lnTo>
                    <a:pt x="183" y="144"/>
                  </a:lnTo>
                  <a:lnTo>
                    <a:pt x="182" y="144"/>
                  </a:lnTo>
                  <a:lnTo>
                    <a:pt x="182" y="145"/>
                  </a:lnTo>
                  <a:lnTo>
                    <a:pt x="182" y="146"/>
                  </a:lnTo>
                  <a:lnTo>
                    <a:pt x="183" y="146"/>
                  </a:lnTo>
                  <a:lnTo>
                    <a:pt x="182" y="146"/>
                  </a:lnTo>
                  <a:lnTo>
                    <a:pt x="182" y="147"/>
                  </a:lnTo>
                  <a:lnTo>
                    <a:pt x="181" y="147"/>
                  </a:lnTo>
                  <a:lnTo>
                    <a:pt x="182" y="148"/>
                  </a:lnTo>
                  <a:lnTo>
                    <a:pt x="182" y="149"/>
                  </a:lnTo>
                  <a:lnTo>
                    <a:pt x="182" y="150"/>
                  </a:lnTo>
                  <a:lnTo>
                    <a:pt x="181" y="151"/>
                  </a:lnTo>
                  <a:lnTo>
                    <a:pt x="181" y="152"/>
                  </a:lnTo>
                  <a:lnTo>
                    <a:pt x="181" y="153"/>
                  </a:lnTo>
                  <a:lnTo>
                    <a:pt x="181" y="154"/>
                  </a:lnTo>
                  <a:lnTo>
                    <a:pt x="181" y="155"/>
                  </a:lnTo>
                  <a:lnTo>
                    <a:pt x="182" y="155"/>
                  </a:lnTo>
                  <a:lnTo>
                    <a:pt x="183" y="157"/>
                  </a:lnTo>
                  <a:lnTo>
                    <a:pt x="183" y="158"/>
                  </a:lnTo>
                  <a:lnTo>
                    <a:pt x="182" y="158"/>
                  </a:lnTo>
                  <a:lnTo>
                    <a:pt x="182" y="159"/>
                  </a:lnTo>
                  <a:lnTo>
                    <a:pt x="183" y="160"/>
                  </a:lnTo>
                  <a:lnTo>
                    <a:pt x="183" y="159"/>
                  </a:lnTo>
                  <a:lnTo>
                    <a:pt x="184" y="159"/>
                  </a:lnTo>
                  <a:lnTo>
                    <a:pt x="185" y="159"/>
                  </a:lnTo>
                  <a:lnTo>
                    <a:pt x="185" y="160"/>
                  </a:lnTo>
                  <a:lnTo>
                    <a:pt x="187" y="160"/>
                  </a:lnTo>
                  <a:lnTo>
                    <a:pt x="187" y="161"/>
                  </a:lnTo>
                  <a:lnTo>
                    <a:pt x="188" y="161"/>
                  </a:lnTo>
                  <a:lnTo>
                    <a:pt x="189" y="161"/>
                  </a:lnTo>
                  <a:lnTo>
                    <a:pt x="190" y="161"/>
                  </a:lnTo>
                  <a:lnTo>
                    <a:pt x="190" y="162"/>
                  </a:lnTo>
                  <a:lnTo>
                    <a:pt x="191" y="162"/>
                  </a:lnTo>
                  <a:lnTo>
                    <a:pt x="192" y="162"/>
                  </a:lnTo>
                  <a:lnTo>
                    <a:pt x="193" y="162"/>
                  </a:lnTo>
                  <a:lnTo>
                    <a:pt x="194" y="162"/>
                  </a:lnTo>
                  <a:lnTo>
                    <a:pt x="195" y="162"/>
                  </a:lnTo>
                  <a:lnTo>
                    <a:pt x="196" y="163"/>
                  </a:lnTo>
                  <a:lnTo>
                    <a:pt x="196" y="162"/>
                  </a:lnTo>
                  <a:lnTo>
                    <a:pt x="197" y="162"/>
                  </a:lnTo>
                  <a:lnTo>
                    <a:pt x="197" y="163"/>
                  </a:lnTo>
                  <a:lnTo>
                    <a:pt x="197" y="164"/>
                  </a:lnTo>
                  <a:lnTo>
                    <a:pt x="196" y="164"/>
                  </a:lnTo>
                  <a:lnTo>
                    <a:pt x="196" y="165"/>
                  </a:lnTo>
                  <a:lnTo>
                    <a:pt x="195" y="165"/>
                  </a:lnTo>
                  <a:lnTo>
                    <a:pt x="195" y="166"/>
                  </a:lnTo>
                  <a:lnTo>
                    <a:pt x="195" y="167"/>
                  </a:lnTo>
                  <a:lnTo>
                    <a:pt x="194" y="167"/>
                  </a:lnTo>
                  <a:lnTo>
                    <a:pt x="194" y="168"/>
                  </a:lnTo>
                  <a:lnTo>
                    <a:pt x="194" y="169"/>
                  </a:lnTo>
                  <a:lnTo>
                    <a:pt x="194" y="170"/>
                  </a:lnTo>
                  <a:lnTo>
                    <a:pt x="195" y="170"/>
                  </a:lnTo>
                  <a:lnTo>
                    <a:pt x="195" y="171"/>
                  </a:lnTo>
                  <a:lnTo>
                    <a:pt x="196" y="171"/>
                  </a:lnTo>
                  <a:lnTo>
                    <a:pt x="197" y="171"/>
                  </a:lnTo>
                  <a:lnTo>
                    <a:pt x="198" y="171"/>
                  </a:lnTo>
                  <a:lnTo>
                    <a:pt x="199" y="171"/>
                  </a:lnTo>
                  <a:lnTo>
                    <a:pt x="199" y="172"/>
                  </a:lnTo>
                  <a:lnTo>
                    <a:pt x="199" y="173"/>
                  </a:lnTo>
                  <a:lnTo>
                    <a:pt x="198" y="173"/>
                  </a:lnTo>
                  <a:lnTo>
                    <a:pt x="198" y="174"/>
                  </a:lnTo>
                  <a:lnTo>
                    <a:pt x="199" y="174"/>
                  </a:lnTo>
                  <a:lnTo>
                    <a:pt x="199" y="175"/>
                  </a:lnTo>
                  <a:lnTo>
                    <a:pt x="198" y="175"/>
                  </a:lnTo>
                  <a:lnTo>
                    <a:pt x="198" y="176"/>
                  </a:lnTo>
                  <a:lnTo>
                    <a:pt x="198" y="177"/>
                  </a:lnTo>
                  <a:lnTo>
                    <a:pt x="199" y="176"/>
                  </a:lnTo>
                  <a:lnTo>
                    <a:pt x="200" y="176"/>
                  </a:lnTo>
                  <a:lnTo>
                    <a:pt x="201" y="177"/>
                  </a:lnTo>
                  <a:lnTo>
                    <a:pt x="202" y="177"/>
                  </a:lnTo>
                  <a:lnTo>
                    <a:pt x="203" y="177"/>
                  </a:lnTo>
                  <a:lnTo>
                    <a:pt x="204" y="177"/>
                  </a:lnTo>
                  <a:lnTo>
                    <a:pt x="206" y="177"/>
                  </a:lnTo>
                  <a:lnTo>
                    <a:pt x="206" y="176"/>
                  </a:lnTo>
                  <a:lnTo>
                    <a:pt x="207" y="174"/>
                  </a:lnTo>
                  <a:lnTo>
                    <a:pt x="208" y="174"/>
                  </a:lnTo>
                  <a:lnTo>
                    <a:pt x="209" y="174"/>
                  </a:lnTo>
                  <a:lnTo>
                    <a:pt x="212" y="175"/>
                  </a:lnTo>
                  <a:lnTo>
                    <a:pt x="214" y="175"/>
                  </a:lnTo>
                  <a:lnTo>
                    <a:pt x="218" y="179"/>
                  </a:lnTo>
                  <a:lnTo>
                    <a:pt x="219" y="179"/>
                  </a:lnTo>
                  <a:lnTo>
                    <a:pt x="222" y="182"/>
                  </a:lnTo>
                  <a:lnTo>
                    <a:pt x="222" y="184"/>
                  </a:lnTo>
                  <a:lnTo>
                    <a:pt x="222" y="190"/>
                  </a:lnTo>
                  <a:lnTo>
                    <a:pt x="222" y="194"/>
                  </a:lnTo>
                  <a:lnTo>
                    <a:pt x="222" y="195"/>
                  </a:lnTo>
                  <a:lnTo>
                    <a:pt x="222" y="197"/>
                  </a:lnTo>
                  <a:lnTo>
                    <a:pt x="222" y="200"/>
                  </a:lnTo>
                  <a:lnTo>
                    <a:pt x="222" y="201"/>
                  </a:lnTo>
                  <a:lnTo>
                    <a:pt x="222" y="202"/>
                  </a:lnTo>
                  <a:lnTo>
                    <a:pt x="222" y="203"/>
                  </a:lnTo>
                  <a:lnTo>
                    <a:pt x="222" y="204"/>
                  </a:lnTo>
                  <a:lnTo>
                    <a:pt x="222" y="206"/>
                  </a:lnTo>
                  <a:lnTo>
                    <a:pt x="222" y="207"/>
                  </a:lnTo>
                  <a:lnTo>
                    <a:pt x="222" y="208"/>
                  </a:lnTo>
                  <a:lnTo>
                    <a:pt x="222" y="209"/>
                  </a:lnTo>
                  <a:lnTo>
                    <a:pt x="222" y="210"/>
                  </a:lnTo>
                  <a:lnTo>
                    <a:pt x="222" y="211"/>
                  </a:lnTo>
                  <a:lnTo>
                    <a:pt x="222" y="212"/>
                  </a:lnTo>
                  <a:lnTo>
                    <a:pt x="221" y="217"/>
                  </a:lnTo>
                  <a:lnTo>
                    <a:pt x="220" y="218"/>
                  </a:lnTo>
                  <a:lnTo>
                    <a:pt x="218" y="218"/>
                  </a:lnTo>
                  <a:lnTo>
                    <a:pt x="218" y="219"/>
                  </a:lnTo>
                  <a:lnTo>
                    <a:pt x="217" y="219"/>
                  </a:lnTo>
                  <a:lnTo>
                    <a:pt x="216" y="219"/>
                  </a:lnTo>
                  <a:lnTo>
                    <a:pt x="216" y="220"/>
                  </a:lnTo>
                  <a:lnTo>
                    <a:pt x="215" y="220"/>
                  </a:lnTo>
                  <a:lnTo>
                    <a:pt x="214" y="221"/>
                  </a:lnTo>
                  <a:lnTo>
                    <a:pt x="212" y="222"/>
                  </a:lnTo>
                  <a:lnTo>
                    <a:pt x="210" y="222"/>
                  </a:lnTo>
                  <a:lnTo>
                    <a:pt x="208" y="223"/>
                  </a:lnTo>
                  <a:lnTo>
                    <a:pt x="207" y="224"/>
                  </a:lnTo>
                  <a:lnTo>
                    <a:pt x="206" y="225"/>
                  </a:lnTo>
                  <a:lnTo>
                    <a:pt x="204" y="226"/>
                  </a:lnTo>
                  <a:lnTo>
                    <a:pt x="203" y="226"/>
                  </a:lnTo>
                  <a:lnTo>
                    <a:pt x="202" y="227"/>
                  </a:lnTo>
                  <a:lnTo>
                    <a:pt x="201" y="228"/>
                  </a:lnTo>
                  <a:lnTo>
                    <a:pt x="200" y="228"/>
                  </a:lnTo>
                  <a:lnTo>
                    <a:pt x="199" y="229"/>
                  </a:lnTo>
                  <a:lnTo>
                    <a:pt x="198" y="229"/>
                  </a:lnTo>
                  <a:lnTo>
                    <a:pt x="198" y="231"/>
                  </a:lnTo>
                  <a:lnTo>
                    <a:pt x="197" y="231"/>
                  </a:lnTo>
                  <a:lnTo>
                    <a:pt x="195" y="233"/>
                  </a:lnTo>
                  <a:lnTo>
                    <a:pt x="194" y="233"/>
                  </a:lnTo>
                  <a:lnTo>
                    <a:pt x="193" y="234"/>
                  </a:lnTo>
                  <a:lnTo>
                    <a:pt x="192" y="234"/>
                  </a:lnTo>
                  <a:lnTo>
                    <a:pt x="191" y="235"/>
                  </a:lnTo>
                  <a:lnTo>
                    <a:pt x="190" y="236"/>
                  </a:lnTo>
                  <a:lnTo>
                    <a:pt x="188" y="237"/>
                  </a:lnTo>
                  <a:lnTo>
                    <a:pt x="187" y="237"/>
                  </a:lnTo>
                  <a:lnTo>
                    <a:pt x="185" y="238"/>
                  </a:lnTo>
                  <a:lnTo>
                    <a:pt x="184" y="239"/>
                  </a:lnTo>
                  <a:lnTo>
                    <a:pt x="183" y="239"/>
                  </a:lnTo>
                  <a:lnTo>
                    <a:pt x="182" y="240"/>
                  </a:lnTo>
                  <a:lnTo>
                    <a:pt x="181" y="241"/>
                  </a:lnTo>
                  <a:lnTo>
                    <a:pt x="180" y="242"/>
                  </a:lnTo>
                  <a:lnTo>
                    <a:pt x="179" y="243"/>
                  </a:lnTo>
                  <a:lnTo>
                    <a:pt x="178" y="243"/>
                  </a:lnTo>
                  <a:lnTo>
                    <a:pt x="177" y="243"/>
                  </a:lnTo>
                  <a:lnTo>
                    <a:pt x="176" y="245"/>
                  </a:lnTo>
                  <a:lnTo>
                    <a:pt x="175" y="245"/>
                  </a:lnTo>
                  <a:lnTo>
                    <a:pt x="174" y="247"/>
                  </a:lnTo>
                  <a:lnTo>
                    <a:pt x="173" y="247"/>
                  </a:lnTo>
                  <a:lnTo>
                    <a:pt x="173" y="248"/>
                  </a:lnTo>
                  <a:lnTo>
                    <a:pt x="171" y="249"/>
                  </a:lnTo>
                  <a:lnTo>
                    <a:pt x="170" y="250"/>
                  </a:lnTo>
                  <a:lnTo>
                    <a:pt x="169" y="250"/>
                  </a:lnTo>
                  <a:lnTo>
                    <a:pt x="168" y="251"/>
                  </a:lnTo>
                  <a:lnTo>
                    <a:pt x="168" y="252"/>
                  </a:lnTo>
                  <a:lnTo>
                    <a:pt x="166" y="253"/>
                  </a:lnTo>
                  <a:lnTo>
                    <a:pt x="166" y="254"/>
                  </a:lnTo>
                  <a:lnTo>
                    <a:pt x="165" y="256"/>
                  </a:lnTo>
                  <a:lnTo>
                    <a:pt x="164" y="257"/>
                  </a:lnTo>
                  <a:lnTo>
                    <a:pt x="162" y="259"/>
                  </a:lnTo>
                  <a:lnTo>
                    <a:pt x="160" y="262"/>
                  </a:lnTo>
                  <a:lnTo>
                    <a:pt x="159" y="263"/>
                  </a:lnTo>
                  <a:lnTo>
                    <a:pt x="159" y="264"/>
                  </a:lnTo>
                  <a:lnTo>
                    <a:pt x="158" y="265"/>
                  </a:lnTo>
                  <a:lnTo>
                    <a:pt x="157" y="266"/>
                  </a:lnTo>
                  <a:lnTo>
                    <a:pt x="157" y="267"/>
                  </a:lnTo>
                  <a:lnTo>
                    <a:pt x="157" y="268"/>
                  </a:lnTo>
                  <a:lnTo>
                    <a:pt x="156" y="268"/>
                  </a:lnTo>
                  <a:lnTo>
                    <a:pt x="156" y="269"/>
                  </a:lnTo>
                  <a:lnTo>
                    <a:pt x="155" y="270"/>
                  </a:lnTo>
                  <a:lnTo>
                    <a:pt x="155" y="271"/>
                  </a:lnTo>
                  <a:lnTo>
                    <a:pt x="154" y="271"/>
                  </a:lnTo>
                  <a:lnTo>
                    <a:pt x="154" y="272"/>
                  </a:lnTo>
                  <a:lnTo>
                    <a:pt x="154" y="273"/>
                  </a:lnTo>
                  <a:lnTo>
                    <a:pt x="153" y="273"/>
                  </a:lnTo>
                  <a:lnTo>
                    <a:pt x="153" y="274"/>
                  </a:lnTo>
                  <a:lnTo>
                    <a:pt x="153" y="275"/>
                  </a:lnTo>
                  <a:lnTo>
                    <a:pt x="152" y="276"/>
                  </a:lnTo>
                  <a:lnTo>
                    <a:pt x="152" y="278"/>
                  </a:lnTo>
                  <a:lnTo>
                    <a:pt x="151" y="281"/>
                  </a:lnTo>
                  <a:lnTo>
                    <a:pt x="151" y="282"/>
                  </a:lnTo>
                  <a:lnTo>
                    <a:pt x="151" y="283"/>
                  </a:lnTo>
                  <a:lnTo>
                    <a:pt x="150" y="283"/>
                  </a:lnTo>
                  <a:lnTo>
                    <a:pt x="150" y="284"/>
                  </a:lnTo>
                  <a:lnTo>
                    <a:pt x="150" y="285"/>
                  </a:lnTo>
                  <a:lnTo>
                    <a:pt x="150" y="287"/>
                  </a:lnTo>
                  <a:lnTo>
                    <a:pt x="149" y="288"/>
                  </a:lnTo>
                  <a:lnTo>
                    <a:pt x="149" y="289"/>
                  </a:lnTo>
                  <a:lnTo>
                    <a:pt x="149" y="290"/>
                  </a:lnTo>
                  <a:lnTo>
                    <a:pt x="149" y="291"/>
                  </a:lnTo>
                  <a:lnTo>
                    <a:pt x="149" y="292"/>
                  </a:lnTo>
                  <a:lnTo>
                    <a:pt x="149" y="297"/>
                  </a:lnTo>
                  <a:lnTo>
                    <a:pt x="149" y="298"/>
                  </a:lnTo>
                  <a:lnTo>
                    <a:pt x="149" y="299"/>
                  </a:lnTo>
                  <a:lnTo>
                    <a:pt x="149" y="300"/>
                  </a:lnTo>
                  <a:lnTo>
                    <a:pt x="149" y="301"/>
                  </a:lnTo>
                  <a:lnTo>
                    <a:pt x="150" y="301"/>
                  </a:lnTo>
                  <a:lnTo>
                    <a:pt x="150" y="303"/>
                  </a:lnTo>
                  <a:lnTo>
                    <a:pt x="150" y="304"/>
                  </a:lnTo>
                  <a:lnTo>
                    <a:pt x="151" y="304"/>
                  </a:lnTo>
                  <a:lnTo>
                    <a:pt x="151" y="306"/>
                  </a:lnTo>
                  <a:lnTo>
                    <a:pt x="151" y="307"/>
                  </a:lnTo>
                  <a:lnTo>
                    <a:pt x="151" y="306"/>
                  </a:lnTo>
                  <a:lnTo>
                    <a:pt x="150" y="306"/>
                  </a:lnTo>
                  <a:lnTo>
                    <a:pt x="149" y="304"/>
                  </a:lnTo>
                  <a:lnTo>
                    <a:pt x="149" y="303"/>
                  </a:lnTo>
                  <a:lnTo>
                    <a:pt x="149" y="302"/>
                  </a:lnTo>
                  <a:lnTo>
                    <a:pt x="148" y="301"/>
                  </a:lnTo>
                  <a:lnTo>
                    <a:pt x="148" y="300"/>
                  </a:lnTo>
                  <a:lnTo>
                    <a:pt x="148" y="299"/>
                  </a:lnTo>
                  <a:lnTo>
                    <a:pt x="148" y="298"/>
                  </a:lnTo>
                  <a:lnTo>
                    <a:pt x="148" y="297"/>
                  </a:lnTo>
                  <a:lnTo>
                    <a:pt x="148" y="295"/>
                  </a:lnTo>
                  <a:lnTo>
                    <a:pt x="147" y="293"/>
                  </a:lnTo>
                  <a:lnTo>
                    <a:pt x="148" y="292"/>
                  </a:lnTo>
                  <a:lnTo>
                    <a:pt x="148" y="291"/>
                  </a:lnTo>
                  <a:lnTo>
                    <a:pt x="148" y="290"/>
                  </a:lnTo>
                  <a:lnTo>
                    <a:pt x="148" y="289"/>
                  </a:lnTo>
                  <a:lnTo>
                    <a:pt x="146" y="288"/>
                  </a:lnTo>
                  <a:lnTo>
                    <a:pt x="145" y="287"/>
                  </a:lnTo>
                  <a:lnTo>
                    <a:pt x="144" y="286"/>
                  </a:lnTo>
                  <a:lnTo>
                    <a:pt x="144" y="285"/>
                  </a:lnTo>
                  <a:lnTo>
                    <a:pt x="143" y="285"/>
                  </a:lnTo>
                  <a:lnTo>
                    <a:pt x="142" y="286"/>
                  </a:lnTo>
                  <a:lnTo>
                    <a:pt x="141" y="286"/>
                  </a:lnTo>
                  <a:lnTo>
                    <a:pt x="142" y="286"/>
                  </a:lnTo>
                  <a:lnTo>
                    <a:pt x="143" y="286"/>
                  </a:lnTo>
                  <a:lnTo>
                    <a:pt x="144" y="286"/>
                  </a:lnTo>
                  <a:lnTo>
                    <a:pt x="145" y="287"/>
                  </a:lnTo>
                  <a:lnTo>
                    <a:pt x="145" y="288"/>
                  </a:lnTo>
                  <a:lnTo>
                    <a:pt x="144" y="289"/>
                  </a:lnTo>
                  <a:lnTo>
                    <a:pt x="143" y="289"/>
                  </a:lnTo>
                  <a:lnTo>
                    <a:pt x="143" y="290"/>
                  </a:lnTo>
                  <a:lnTo>
                    <a:pt x="142" y="290"/>
                  </a:lnTo>
                  <a:lnTo>
                    <a:pt x="141" y="290"/>
                  </a:lnTo>
                  <a:lnTo>
                    <a:pt x="140" y="291"/>
                  </a:lnTo>
                  <a:lnTo>
                    <a:pt x="140" y="293"/>
                  </a:lnTo>
                  <a:lnTo>
                    <a:pt x="141" y="294"/>
                  </a:lnTo>
                  <a:lnTo>
                    <a:pt x="143" y="295"/>
                  </a:lnTo>
                  <a:lnTo>
                    <a:pt x="147" y="295"/>
                  </a:lnTo>
                  <a:lnTo>
                    <a:pt x="147" y="296"/>
                  </a:lnTo>
                  <a:lnTo>
                    <a:pt x="146" y="297"/>
                  </a:lnTo>
                  <a:lnTo>
                    <a:pt x="144" y="297"/>
                  </a:lnTo>
                  <a:lnTo>
                    <a:pt x="143" y="298"/>
                  </a:lnTo>
                  <a:lnTo>
                    <a:pt x="143" y="297"/>
                  </a:lnTo>
                  <a:lnTo>
                    <a:pt x="142" y="298"/>
                  </a:lnTo>
                  <a:lnTo>
                    <a:pt x="142" y="299"/>
                  </a:lnTo>
                  <a:lnTo>
                    <a:pt x="142" y="301"/>
                  </a:lnTo>
                  <a:lnTo>
                    <a:pt x="142" y="302"/>
                  </a:lnTo>
                  <a:lnTo>
                    <a:pt x="142" y="303"/>
                  </a:lnTo>
                  <a:lnTo>
                    <a:pt x="142" y="304"/>
                  </a:lnTo>
                  <a:lnTo>
                    <a:pt x="141" y="304"/>
                  </a:lnTo>
                  <a:lnTo>
                    <a:pt x="138" y="303"/>
                  </a:lnTo>
                  <a:lnTo>
                    <a:pt x="137" y="302"/>
                  </a:lnTo>
                  <a:lnTo>
                    <a:pt x="134" y="302"/>
                  </a:lnTo>
                  <a:lnTo>
                    <a:pt x="134" y="301"/>
                  </a:lnTo>
                  <a:lnTo>
                    <a:pt x="133" y="301"/>
                  </a:lnTo>
                  <a:lnTo>
                    <a:pt x="132" y="301"/>
                  </a:lnTo>
                  <a:lnTo>
                    <a:pt x="131" y="301"/>
                  </a:lnTo>
                  <a:lnTo>
                    <a:pt x="130" y="300"/>
                  </a:lnTo>
                  <a:lnTo>
                    <a:pt x="129" y="300"/>
                  </a:lnTo>
                  <a:lnTo>
                    <a:pt x="128" y="300"/>
                  </a:lnTo>
                  <a:lnTo>
                    <a:pt x="127" y="299"/>
                  </a:lnTo>
                  <a:lnTo>
                    <a:pt x="126" y="299"/>
                  </a:lnTo>
                  <a:lnTo>
                    <a:pt x="125" y="299"/>
                  </a:lnTo>
                  <a:lnTo>
                    <a:pt x="124" y="298"/>
                  </a:lnTo>
                  <a:lnTo>
                    <a:pt x="123" y="298"/>
                  </a:lnTo>
                  <a:lnTo>
                    <a:pt x="122" y="298"/>
                  </a:lnTo>
                  <a:lnTo>
                    <a:pt x="121" y="298"/>
                  </a:lnTo>
                  <a:lnTo>
                    <a:pt x="121" y="297"/>
                  </a:lnTo>
                  <a:lnTo>
                    <a:pt x="120" y="297"/>
                  </a:lnTo>
                  <a:lnTo>
                    <a:pt x="119" y="297"/>
                  </a:lnTo>
                  <a:lnTo>
                    <a:pt x="118" y="297"/>
                  </a:lnTo>
                  <a:lnTo>
                    <a:pt x="117" y="297"/>
                  </a:lnTo>
                  <a:lnTo>
                    <a:pt x="117" y="298"/>
                  </a:lnTo>
                  <a:lnTo>
                    <a:pt x="117" y="299"/>
                  </a:lnTo>
                  <a:lnTo>
                    <a:pt x="117" y="300"/>
                  </a:lnTo>
                  <a:lnTo>
                    <a:pt x="117" y="301"/>
                  </a:lnTo>
                  <a:lnTo>
                    <a:pt x="117" y="302"/>
                  </a:lnTo>
                  <a:lnTo>
                    <a:pt x="116" y="303"/>
                  </a:lnTo>
                  <a:lnTo>
                    <a:pt x="116" y="304"/>
                  </a:lnTo>
                  <a:lnTo>
                    <a:pt x="116" y="306"/>
                  </a:lnTo>
                  <a:lnTo>
                    <a:pt x="116" y="307"/>
                  </a:lnTo>
                  <a:lnTo>
                    <a:pt x="116" y="308"/>
                  </a:lnTo>
                  <a:lnTo>
                    <a:pt x="116" y="309"/>
                  </a:lnTo>
                  <a:lnTo>
                    <a:pt x="116" y="310"/>
                  </a:lnTo>
                  <a:lnTo>
                    <a:pt x="116" y="311"/>
                  </a:lnTo>
                  <a:lnTo>
                    <a:pt x="116" y="312"/>
                  </a:lnTo>
                  <a:lnTo>
                    <a:pt x="115" y="312"/>
                  </a:lnTo>
                  <a:lnTo>
                    <a:pt x="115" y="313"/>
                  </a:lnTo>
                  <a:lnTo>
                    <a:pt x="115" y="314"/>
                  </a:lnTo>
                  <a:lnTo>
                    <a:pt x="114" y="314"/>
                  </a:lnTo>
                  <a:lnTo>
                    <a:pt x="114" y="315"/>
                  </a:lnTo>
                  <a:lnTo>
                    <a:pt x="113" y="315"/>
                  </a:lnTo>
                  <a:lnTo>
                    <a:pt x="113" y="316"/>
                  </a:lnTo>
                  <a:lnTo>
                    <a:pt x="112" y="316"/>
                  </a:lnTo>
                  <a:lnTo>
                    <a:pt x="109" y="317"/>
                  </a:lnTo>
                  <a:lnTo>
                    <a:pt x="109" y="318"/>
                  </a:lnTo>
                  <a:lnTo>
                    <a:pt x="108" y="318"/>
                  </a:lnTo>
                  <a:lnTo>
                    <a:pt x="108" y="319"/>
                  </a:lnTo>
                  <a:lnTo>
                    <a:pt x="109" y="319"/>
                  </a:lnTo>
                  <a:lnTo>
                    <a:pt x="108" y="319"/>
                  </a:lnTo>
                  <a:lnTo>
                    <a:pt x="107" y="320"/>
                  </a:lnTo>
                  <a:lnTo>
                    <a:pt x="106" y="322"/>
                  </a:lnTo>
                  <a:lnTo>
                    <a:pt x="105" y="322"/>
                  </a:lnTo>
                  <a:lnTo>
                    <a:pt x="105" y="323"/>
                  </a:lnTo>
                  <a:lnTo>
                    <a:pt x="104" y="323"/>
                  </a:lnTo>
                  <a:lnTo>
                    <a:pt x="105" y="324"/>
                  </a:lnTo>
                  <a:lnTo>
                    <a:pt x="106" y="324"/>
                  </a:lnTo>
                  <a:lnTo>
                    <a:pt x="105" y="325"/>
                  </a:lnTo>
                  <a:lnTo>
                    <a:pt x="104" y="325"/>
                  </a:lnTo>
                  <a:lnTo>
                    <a:pt x="103" y="326"/>
                  </a:lnTo>
                  <a:lnTo>
                    <a:pt x="103" y="327"/>
                  </a:lnTo>
                  <a:lnTo>
                    <a:pt x="103" y="328"/>
                  </a:lnTo>
                  <a:lnTo>
                    <a:pt x="104" y="329"/>
                  </a:lnTo>
                  <a:lnTo>
                    <a:pt x="104" y="331"/>
                  </a:lnTo>
                  <a:lnTo>
                    <a:pt x="104" y="332"/>
                  </a:lnTo>
                  <a:lnTo>
                    <a:pt x="105" y="332"/>
                  </a:lnTo>
                  <a:lnTo>
                    <a:pt x="105" y="333"/>
                  </a:lnTo>
                  <a:lnTo>
                    <a:pt x="105" y="334"/>
                  </a:lnTo>
                  <a:lnTo>
                    <a:pt x="105" y="335"/>
                  </a:lnTo>
                  <a:lnTo>
                    <a:pt x="104" y="336"/>
                  </a:lnTo>
                  <a:lnTo>
                    <a:pt x="104" y="337"/>
                  </a:lnTo>
                  <a:lnTo>
                    <a:pt x="103" y="338"/>
                  </a:lnTo>
                  <a:lnTo>
                    <a:pt x="102" y="339"/>
                  </a:lnTo>
                  <a:lnTo>
                    <a:pt x="101" y="340"/>
                  </a:lnTo>
                  <a:lnTo>
                    <a:pt x="101" y="341"/>
                  </a:lnTo>
                  <a:lnTo>
                    <a:pt x="100" y="341"/>
                  </a:lnTo>
                  <a:lnTo>
                    <a:pt x="99" y="341"/>
                  </a:lnTo>
                  <a:lnTo>
                    <a:pt x="98" y="341"/>
                  </a:lnTo>
                  <a:lnTo>
                    <a:pt x="97" y="341"/>
                  </a:lnTo>
                  <a:lnTo>
                    <a:pt x="96" y="340"/>
                  </a:lnTo>
                  <a:lnTo>
                    <a:pt x="95" y="340"/>
                  </a:lnTo>
                  <a:lnTo>
                    <a:pt x="95" y="341"/>
                  </a:lnTo>
                  <a:lnTo>
                    <a:pt x="94" y="341"/>
                  </a:lnTo>
                  <a:lnTo>
                    <a:pt x="94" y="342"/>
                  </a:lnTo>
                  <a:lnTo>
                    <a:pt x="94" y="343"/>
                  </a:lnTo>
                  <a:lnTo>
                    <a:pt x="95" y="344"/>
                  </a:lnTo>
                  <a:lnTo>
                    <a:pt x="95" y="345"/>
                  </a:lnTo>
                  <a:lnTo>
                    <a:pt x="96" y="346"/>
                  </a:lnTo>
                  <a:lnTo>
                    <a:pt x="96" y="347"/>
                  </a:lnTo>
                  <a:lnTo>
                    <a:pt x="97" y="347"/>
                  </a:lnTo>
                  <a:lnTo>
                    <a:pt x="98" y="347"/>
                  </a:lnTo>
                  <a:lnTo>
                    <a:pt x="98" y="346"/>
                  </a:lnTo>
                  <a:lnTo>
                    <a:pt x="99" y="346"/>
                  </a:lnTo>
                  <a:lnTo>
                    <a:pt x="99" y="347"/>
                  </a:lnTo>
                  <a:lnTo>
                    <a:pt x="100" y="347"/>
                  </a:lnTo>
                  <a:lnTo>
                    <a:pt x="101" y="347"/>
                  </a:lnTo>
                  <a:lnTo>
                    <a:pt x="101" y="348"/>
                  </a:lnTo>
                  <a:lnTo>
                    <a:pt x="102" y="347"/>
                  </a:lnTo>
                  <a:lnTo>
                    <a:pt x="103" y="347"/>
                  </a:lnTo>
                  <a:lnTo>
                    <a:pt x="104" y="347"/>
                  </a:lnTo>
                  <a:lnTo>
                    <a:pt x="104" y="346"/>
                  </a:lnTo>
                  <a:lnTo>
                    <a:pt x="105" y="346"/>
                  </a:lnTo>
                  <a:lnTo>
                    <a:pt x="106" y="346"/>
                  </a:lnTo>
                  <a:lnTo>
                    <a:pt x="106" y="345"/>
                  </a:lnTo>
                  <a:lnTo>
                    <a:pt x="107" y="345"/>
                  </a:lnTo>
                  <a:lnTo>
                    <a:pt x="108" y="345"/>
                  </a:lnTo>
                  <a:lnTo>
                    <a:pt x="109" y="345"/>
                  </a:lnTo>
                  <a:lnTo>
                    <a:pt x="109" y="344"/>
                  </a:lnTo>
                  <a:lnTo>
                    <a:pt x="110" y="344"/>
                  </a:lnTo>
                  <a:lnTo>
                    <a:pt x="112" y="344"/>
                  </a:lnTo>
                  <a:lnTo>
                    <a:pt x="113" y="344"/>
                  </a:lnTo>
                  <a:lnTo>
                    <a:pt x="114" y="344"/>
                  </a:lnTo>
                  <a:lnTo>
                    <a:pt x="115" y="344"/>
                  </a:lnTo>
                  <a:lnTo>
                    <a:pt x="115" y="345"/>
                  </a:lnTo>
                  <a:lnTo>
                    <a:pt x="116" y="345"/>
                  </a:lnTo>
                  <a:lnTo>
                    <a:pt x="117" y="345"/>
                  </a:lnTo>
                  <a:lnTo>
                    <a:pt x="117" y="346"/>
                  </a:lnTo>
                  <a:lnTo>
                    <a:pt x="118" y="346"/>
                  </a:lnTo>
                  <a:lnTo>
                    <a:pt x="118" y="345"/>
                  </a:lnTo>
                  <a:lnTo>
                    <a:pt x="119" y="345"/>
                  </a:lnTo>
                  <a:lnTo>
                    <a:pt x="119" y="344"/>
                  </a:lnTo>
                  <a:lnTo>
                    <a:pt x="119" y="343"/>
                  </a:lnTo>
                  <a:lnTo>
                    <a:pt x="119" y="342"/>
                  </a:lnTo>
                  <a:lnTo>
                    <a:pt x="120" y="342"/>
                  </a:lnTo>
                  <a:lnTo>
                    <a:pt x="120" y="341"/>
                  </a:lnTo>
                  <a:lnTo>
                    <a:pt x="121" y="341"/>
                  </a:lnTo>
                  <a:lnTo>
                    <a:pt x="122" y="341"/>
                  </a:lnTo>
                  <a:lnTo>
                    <a:pt x="123" y="341"/>
                  </a:lnTo>
                  <a:lnTo>
                    <a:pt x="127" y="340"/>
                  </a:lnTo>
                  <a:lnTo>
                    <a:pt x="127" y="341"/>
                  </a:lnTo>
                  <a:lnTo>
                    <a:pt x="128" y="342"/>
                  </a:lnTo>
                  <a:lnTo>
                    <a:pt x="128" y="343"/>
                  </a:lnTo>
                  <a:lnTo>
                    <a:pt x="129" y="343"/>
                  </a:lnTo>
                  <a:lnTo>
                    <a:pt x="129" y="344"/>
                  </a:lnTo>
                  <a:lnTo>
                    <a:pt x="130" y="345"/>
                  </a:lnTo>
                  <a:lnTo>
                    <a:pt x="131" y="346"/>
                  </a:lnTo>
                  <a:lnTo>
                    <a:pt x="131" y="347"/>
                  </a:lnTo>
                  <a:lnTo>
                    <a:pt x="132" y="347"/>
                  </a:lnTo>
                  <a:lnTo>
                    <a:pt x="132" y="348"/>
                  </a:lnTo>
                  <a:lnTo>
                    <a:pt x="133" y="348"/>
                  </a:lnTo>
                  <a:lnTo>
                    <a:pt x="133" y="349"/>
                  </a:lnTo>
                  <a:lnTo>
                    <a:pt x="133" y="350"/>
                  </a:lnTo>
                  <a:lnTo>
                    <a:pt x="134" y="350"/>
                  </a:lnTo>
                  <a:lnTo>
                    <a:pt x="134" y="351"/>
                  </a:lnTo>
                  <a:lnTo>
                    <a:pt x="135" y="351"/>
                  </a:lnTo>
                  <a:lnTo>
                    <a:pt x="135" y="352"/>
                  </a:lnTo>
                  <a:lnTo>
                    <a:pt x="135" y="353"/>
                  </a:lnTo>
                  <a:lnTo>
                    <a:pt x="135" y="354"/>
                  </a:lnTo>
                  <a:lnTo>
                    <a:pt x="135" y="356"/>
                  </a:lnTo>
                  <a:lnTo>
                    <a:pt x="135" y="358"/>
                  </a:lnTo>
                  <a:lnTo>
                    <a:pt x="137" y="359"/>
                  </a:lnTo>
                  <a:lnTo>
                    <a:pt x="137" y="360"/>
                  </a:lnTo>
                  <a:lnTo>
                    <a:pt x="137" y="361"/>
                  </a:lnTo>
                  <a:lnTo>
                    <a:pt x="138" y="362"/>
                  </a:lnTo>
                  <a:lnTo>
                    <a:pt x="138" y="363"/>
                  </a:lnTo>
                  <a:lnTo>
                    <a:pt x="139" y="364"/>
                  </a:lnTo>
                  <a:lnTo>
                    <a:pt x="139" y="365"/>
                  </a:lnTo>
                  <a:lnTo>
                    <a:pt x="139" y="366"/>
                  </a:lnTo>
                  <a:lnTo>
                    <a:pt x="138" y="367"/>
                  </a:lnTo>
                  <a:lnTo>
                    <a:pt x="138" y="368"/>
                  </a:lnTo>
                  <a:lnTo>
                    <a:pt x="138" y="369"/>
                  </a:lnTo>
                  <a:lnTo>
                    <a:pt x="139" y="370"/>
                  </a:lnTo>
                  <a:lnTo>
                    <a:pt x="140" y="369"/>
                  </a:lnTo>
                  <a:lnTo>
                    <a:pt x="140" y="367"/>
                  </a:lnTo>
                  <a:lnTo>
                    <a:pt x="140" y="366"/>
                  </a:lnTo>
                  <a:lnTo>
                    <a:pt x="141" y="366"/>
                  </a:lnTo>
                  <a:lnTo>
                    <a:pt x="141" y="365"/>
                  </a:lnTo>
                  <a:lnTo>
                    <a:pt x="142" y="365"/>
                  </a:lnTo>
                  <a:lnTo>
                    <a:pt x="143" y="365"/>
                  </a:lnTo>
                  <a:lnTo>
                    <a:pt x="144" y="365"/>
                  </a:lnTo>
                  <a:lnTo>
                    <a:pt x="144" y="364"/>
                  </a:lnTo>
                  <a:lnTo>
                    <a:pt x="145" y="364"/>
                  </a:lnTo>
                  <a:lnTo>
                    <a:pt x="146" y="364"/>
                  </a:lnTo>
                  <a:lnTo>
                    <a:pt x="147" y="365"/>
                  </a:lnTo>
                  <a:lnTo>
                    <a:pt x="148" y="366"/>
                  </a:lnTo>
                  <a:lnTo>
                    <a:pt x="149" y="367"/>
                  </a:lnTo>
                  <a:lnTo>
                    <a:pt x="150" y="368"/>
                  </a:lnTo>
                  <a:lnTo>
                    <a:pt x="151" y="369"/>
                  </a:lnTo>
                  <a:lnTo>
                    <a:pt x="153" y="370"/>
                  </a:lnTo>
                  <a:lnTo>
                    <a:pt x="153" y="371"/>
                  </a:lnTo>
                  <a:lnTo>
                    <a:pt x="154" y="371"/>
                  </a:lnTo>
                  <a:lnTo>
                    <a:pt x="154" y="372"/>
                  </a:lnTo>
                  <a:lnTo>
                    <a:pt x="156" y="373"/>
                  </a:lnTo>
                  <a:lnTo>
                    <a:pt x="157" y="374"/>
                  </a:lnTo>
                  <a:lnTo>
                    <a:pt x="158" y="374"/>
                  </a:lnTo>
                  <a:lnTo>
                    <a:pt x="159" y="375"/>
                  </a:lnTo>
                  <a:lnTo>
                    <a:pt x="159" y="376"/>
                  </a:lnTo>
                  <a:lnTo>
                    <a:pt x="160" y="376"/>
                  </a:lnTo>
                  <a:lnTo>
                    <a:pt x="160" y="377"/>
                  </a:lnTo>
                  <a:lnTo>
                    <a:pt x="159" y="377"/>
                  </a:lnTo>
                  <a:lnTo>
                    <a:pt x="160" y="377"/>
                  </a:lnTo>
                  <a:lnTo>
                    <a:pt x="160" y="379"/>
                  </a:lnTo>
                  <a:lnTo>
                    <a:pt x="160" y="381"/>
                  </a:lnTo>
                  <a:lnTo>
                    <a:pt x="162" y="382"/>
                  </a:lnTo>
                  <a:lnTo>
                    <a:pt x="163" y="382"/>
                  </a:lnTo>
                  <a:lnTo>
                    <a:pt x="164" y="383"/>
                  </a:lnTo>
                  <a:lnTo>
                    <a:pt x="165" y="383"/>
                  </a:lnTo>
                  <a:lnTo>
                    <a:pt x="165" y="384"/>
                  </a:lnTo>
                  <a:lnTo>
                    <a:pt x="166" y="384"/>
                  </a:lnTo>
                  <a:lnTo>
                    <a:pt x="167" y="385"/>
                  </a:lnTo>
                  <a:lnTo>
                    <a:pt x="167" y="384"/>
                  </a:lnTo>
                  <a:lnTo>
                    <a:pt x="168" y="384"/>
                  </a:lnTo>
                  <a:lnTo>
                    <a:pt x="169" y="384"/>
                  </a:lnTo>
                  <a:lnTo>
                    <a:pt x="170" y="383"/>
                  </a:lnTo>
                  <a:lnTo>
                    <a:pt x="171" y="382"/>
                  </a:lnTo>
                  <a:lnTo>
                    <a:pt x="172" y="382"/>
                  </a:lnTo>
                  <a:lnTo>
                    <a:pt x="173" y="382"/>
                  </a:lnTo>
                  <a:lnTo>
                    <a:pt x="174" y="382"/>
                  </a:lnTo>
                  <a:lnTo>
                    <a:pt x="175" y="382"/>
                  </a:lnTo>
                  <a:lnTo>
                    <a:pt x="176" y="382"/>
                  </a:lnTo>
                  <a:lnTo>
                    <a:pt x="175" y="381"/>
                  </a:lnTo>
                  <a:lnTo>
                    <a:pt x="174" y="381"/>
                  </a:lnTo>
                  <a:lnTo>
                    <a:pt x="173" y="379"/>
                  </a:lnTo>
                  <a:lnTo>
                    <a:pt x="172" y="378"/>
                  </a:lnTo>
                  <a:lnTo>
                    <a:pt x="173" y="377"/>
                  </a:lnTo>
                  <a:lnTo>
                    <a:pt x="173" y="376"/>
                  </a:lnTo>
                  <a:lnTo>
                    <a:pt x="173" y="375"/>
                  </a:lnTo>
                  <a:lnTo>
                    <a:pt x="173" y="374"/>
                  </a:lnTo>
                  <a:lnTo>
                    <a:pt x="173" y="373"/>
                  </a:lnTo>
                  <a:lnTo>
                    <a:pt x="173" y="372"/>
                  </a:lnTo>
                  <a:lnTo>
                    <a:pt x="173" y="371"/>
                  </a:lnTo>
                  <a:lnTo>
                    <a:pt x="173" y="369"/>
                  </a:lnTo>
                  <a:lnTo>
                    <a:pt x="173" y="368"/>
                  </a:lnTo>
                  <a:lnTo>
                    <a:pt x="173" y="367"/>
                  </a:lnTo>
                  <a:lnTo>
                    <a:pt x="173" y="366"/>
                  </a:lnTo>
                  <a:lnTo>
                    <a:pt x="174" y="364"/>
                  </a:lnTo>
                  <a:lnTo>
                    <a:pt x="174" y="363"/>
                  </a:lnTo>
                  <a:lnTo>
                    <a:pt x="174" y="362"/>
                  </a:lnTo>
                  <a:lnTo>
                    <a:pt x="175" y="362"/>
                  </a:lnTo>
                  <a:lnTo>
                    <a:pt x="175" y="361"/>
                  </a:lnTo>
                  <a:lnTo>
                    <a:pt x="175" y="359"/>
                  </a:lnTo>
                  <a:lnTo>
                    <a:pt x="175" y="358"/>
                  </a:lnTo>
                  <a:lnTo>
                    <a:pt x="176" y="358"/>
                  </a:lnTo>
                  <a:lnTo>
                    <a:pt x="176" y="357"/>
                  </a:lnTo>
                  <a:lnTo>
                    <a:pt x="176" y="356"/>
                  </a:lnTo>
                  <a:lnTo>
                    <a:pt x="176" y="354"/>
                  </a:lnTo>
                  <a:lnTo>
                    <a:pt x="177" y="354"/>
                  </a:lnTo>
                  <a:lnTo>
                    <a:pt x="177" y="353"/>
                  </a:lnTo>
                  <a:lnTo>
                    <a:pt x="177" y="352"/>
                  </a:lnTo>
                  <a:lnTo>
                    <a:pt x="178" y="351"/>
                  </a:lnTo>
                  <a:lnTo>
                    <a:pt x="180" y="350"/>
                  </a:lnTo>
                  <a:lnTo>
                    <a:pt x="180" y="351"/>
                  </a:lnTo>
                  <a:lnTo>
                    <a:pt x="179" y="351"/>
                  </a:lnTo>
                  <a:lnTo>
                    <a:pt x="179" y="352"/>
                  </a:lnTo>
                  <a:lnTo>
                    <a:pt x="178" y="353"/>
                  </a:lnTo>
                  <a:lnTo>
                    <a:pt x="178" y="354"/>
                  </a:lnTo>
                  <a:lnTo>
                    <a:pt x="177" y="354"/>
                  </a:lnTo>
                  <a:lnTo>
                    <a:pt x="177" y="356"/>
                  </a:lnTo>
                  <a:lnTo>
                    <a:pt x="177" y="357"/>
                  </a:lnTo>
                  <a:lnTo>
                    <a:pt x="176" y="357"/>
                  </a:lnTo>
                  <a:lnTo>
                    <a:pt x="176" y="358"/>
                  </a:lnTo>
                  <a:lnTo>
                    <a:pt x="176" y="359"/>
                  </a:lnTo>
                  <a:lnTo>
                    <a:pt x="176" y="360"/>
                  </a:lnTo>
                  <a:lnTo>
                    <a:pt x="176" y="361"/>
                  </a:lnTo>
                  <a:lnTo>
                    <a:pt x="176" y="362"/>
                  </a:lnTo>
                  <a:lnTo>
                    <a:pt x="175" y="362"/>
                  </a:lnTo>
                  <a:lnTo>
                    <a:pt x="175" y="363"/>
                  </a:lnTo>
                  <a:lnTo>
                    <a:pt x="175" y="364"/>
                  </a:lnTo>
                  <a:lnTo>
                    <a:pt x="175" y="365"/>
                  </a:lnTo>
                  <a:lnTo>
                    <a:pt x="174" y="366"/>
                  </a:lnTo>
                  <a:lnTo>
                    <a:pt x="174" y="367"/>
                  </a:lnTo>
                  <a:lnTo>
                    <a:pt x="175" y="366"/>
                  </a:lnTo>
                  <a:lnTo>
                    <a:pt x="175" y="365"/>
                  </a:lnTo>
                  <a:lnTo>
                    <a:pt x="176" y="365"/>
                  </a:lnTo>
                  <a:lnTo>
                    <a:pt x="176" y="364"/>
                  </a:lnTo>
                  <a:lnTo>
                    <a:pt x="176" y="363"/>
                  </a:lnTo>
                  <a:lnTo>
                    <a:pt x="176" y="362"/>
                  </a:lnTo>
                  <a:lnTo>
                    <a:pt x="176" y="361"/>
                  </a:lnTo>
                  <a:lnTo>
                    <a:pt x="177" y="360"/>
                  </a:lnTo>
                  <a:lnTo>
                    <a:pt x="178" y="360"/>
                  </a:lnTo>
                  <a:lnTo>
                    <a:pt x="179" y="360"/>
                  </a:lnTo>
                  <a:lnTo>
                    <a:pt x="180" y="360"/>
                  </a:lnTo>
                  <a:lnTo>
                    <a:pt x="179" y="360"/>
                  </a:lnTo>
                  <a:lnTo>
                    <a:pt x="179" y="359"/>
                  </a:lnTo>
                  <a:lnTo>
                    <a:pt x="180" y="359"/>
                  </a:lnTo>
                  <a:lnTo>
                    <a:pt x="179" y="359"/>
                  </a:lnTo>
                  <a:lnTo>
                    <a:pt x="179" y="360"/>
                  </a:lnTo>
                  <a:lnTo>
                    <a:pt x="178" y="360"/>
                  </a:lnTo>
                  <a:lnTo>
                    <a:pt x="178" y="359"/>
                  </a:lnTo>
                  <a:lnTo>
                    <a:pt x="179" y="358"/>
                  </a:lnTo>
                  <a:lnTo>
                    <a:pt x="178" y="357"/>
                  </a:lnTo>
                  <a:lnTo>
                    <a:pt x="179" y="357"/>
                  </a:lnTo>
                  <a:lnTo>
                    <a:pt x="178" y="356"/>
                  </a:lnTo>
                  <a:lnTo>
                    <a:pt x="179" y="356"/>
                  </a:lnTo>
                  <a:lnTo>
                    <a:pt x="179" y="354"/>
                  </a:lnTo>
                  <a:lnTo>
                    <a:pt x="180" y="353"/>
                  </a:lnTo>
                  <a:lnTo>
                    <a:pt x="179" y="353"/>
                  </a:lnTo>
                  <a:lnTo>
                    <a:pt x="179" y="352"/>
                  </a:lnTo>
                  <a:lnTo>
                    <a:pt x="180" y="352"/>
                  </a:lnTo>
                  <a:lnTo>
                    <a:pt x="180" y="351"/>
                  </a:lnTo>
                  <a:lnTo>
                    <a:pt x="181" y="351"/>
                  </a:lnTo>
                  <a:lnTo>
                    <a:pt x="181" y="350"/>
                  </a:lnTo>
                  <a:lnTo>
                    <a:pt x="182" y="350"/>
                  </a:lnTo>
                  <a:lnTo>
                    <a:pt x="183" y="349"/>
                  </a:lnTo>
                  <a:lnTo>
                    <a:pt x="184" y="348"/>
                  </a:lnTo>
                  <a:lnTo>
                    <a:pt x="185" y="348"/>
                  </a:lnTo>
                  <a:lnTo>
                    <a:pt x="187" y="348"/>
                  </a:lnTo>
                  <a:lnTo>
                    <a:pt x="188" y="347"/>
                  </a:lnTo>
                  <a:lnTo>
                    <a:pt x="189" y="346"/>
                  </a:lnTo>
                  <a:lnTo>
                    <a:pt x="189" y="345"/>
                  </a:lnTo>
                  <a:lnTo>
                    <a:pt x="190" y="345"/>
                  </a:lnTo>
                  <a:lnTo>
                    <a:pt x="191" y="346"/>
                  </a:lnTo>
                  <a:lnTo>
                    <a:pt x="190" y="346"/>
                  </a:lnTo>
                  <a:lnTo>
                    <a:pt x="190" y="347"/>
                  </a:lnTo>
                  <a:lnTo>
                    <a:pt x="190" y="348"/>
                  </a:lnTo>
                  <a:lnTo>
                    <a:pt x="190" y="349"/>
                  </a:lnTo>
                  <a:lnTo>
                    <a:pt x="190" y="350"/>
                  </a:lnTo>
                  <a:lnTo>
                    <a:pt x="190" y="351"/>
                  </a:lnTo>
                  <a:lnTo>
                    <a:pt x="190" y="353"/>
                  </a:lnTo>
                  <a:lnTo>
                    <a:pt x="189" y="354"/>
                  </a:lnTo>
                  <a:lnTo>
                    <a:pt x="189" y="356"/>
                  </a:lnTo>
                  <a:lnTo>
                    <a:pt x="189" y="357"/>
                  </a:lnTo>
                  <a:lnTo>
                    <a:pt x="188" y="358"/>
                  </a:lnTo>
                  <a:lnTo>
                    <a:pt x="188" y="360"/>
                  </a:lnTo>
                  <a:lnTo>
                    <a:pt x="188" y="361"/>
                  </a:lnTo>
                  <a:lnTo>
                    <a:pt x="188" y="362"/>
                  </a:lnTo>
                  <a:lnTo>
                    <a:pt x="188" y="363"/>
                  </a:lnTo>
                  <a:lnTo>
                    <a:pt x="188" y="364"/>
                  </a:lnTo>
                  <a:lnTo>
                    <a:pt x="188" y="365"/>
                  </a:lnTo>
                  <a:lnTo>
                    <a:pt x="188" y="366"/>
                  </a:lnTo>
                  <a:lnTo>
                    <a:pt x="188" y="368"/>
                  </a:lnTo>
                  <a:lnTo>
                    <a:pt x="188" y="369"/>
                  </a:lnTo>
                  <a:lnTo>
                    <a:pt x="187" y="369"/>
                  </a:lnTo>
                  <a:lnTo>
                    <a:pt x="187" y="370"/>
                  </a:lnTo>
                  <a:lnTo>
                    <a:pt x="187" y="371"/>
                  </a:lnTo>
                  <a:lnTo>
                    <a:pt x="187" y="373"/>
                  </a:lnTo>
                  <a:lnTo>
                    <a:pt x="187" y="374"/>
                  </a:lnTo>
                  <a:lnTo>
                    <a:pt x="185" y="375"/>
                  </a:lnTo>
                  <a:lnTo>
                    <a:pt x="185" y="376"/>
                  </a:lnTo>
                  <a:lnTo>
                    <a:pt x="185" y="377"/>
                  </a:lnTo>
                  <a:lnTo>
                    <a:pt x="187" y="378"/>
                  </a:lnTo>
                  <a:lnTo>
                    <a:pt x="187" y="379"/>
                  </a:lnTo>
                  <a:lnTo>
                    <a:pt x="187" y="381"/>
                  </a:lnTo>
                  <a:lnTo>
                    <a:pt x="185" y="381"/>
                  </a:lnTo>
                  <a:lnTo>
                    <a:pt x="185" y="382"/>
                  </a:lnTo>
                  <a:lnTo>
                    <a:pt x="185" y="383"/>
                  </a:lnTo>
                  <a:lnTo>
                    <a:pt x="184" y="384"/>
                  </a:lnTo>
                  <a:lnTo>
                    <a:pt x="184" y="385"/>
                  </a:lnTo>
                  <a:lnTo>
                    <a:pt x="184" y="387"/>
                  </a:lnTo>
                  <a:lnTo>
                    <a:pt x="184" y="391"/>
                  </a:lnTo>
                  <a:lnTo>
                    <a:pt x="184" y="392"/>
                  </a:lnTo>
                  <a:lnTo>
                    <a:pt x="184" y="393"/>
                  </a:lnTo>
                  <a:lnTo>
                    <a:pt x="184" y="394"/>
                  </a:lnTo>
                  <a:lnTo>
                    <a:pt x="185" y="395"/>
                  </a:lnTo>
                  <a:lnTo>
                    <a:pt x="185" y="396"/>
                  </a:lnTo>
                  <a:lnTo>
                    <a:pt x="184" y="398"/>
                  </a:lnTo>
                  <a:lnTo>
                    <a:pt x="184" y="399"/>
                  </a:lnTo>
                  <a:lnTo>
                    <a:pt x="183" y="400"/>
                  </a:lnTo>
                  <a:lnTo>
                    <a:pt x="183" y="401"/>
                  </a:lnTo>
                  <a:lnTo>
                    <a:pt x="183" y="402"/>
                  </a:lnTo>
                  <a:lnTo>
                    <a:pt x="182" y="402"/>
                  </a:lnTo>
                  <a:lnTo>
                    <a:pt x="183" y="402"/>
                  </a:lnTo>
                  <a:lnTo>
                    <a:pt x="182" y="403"/>
                  </a:lnTo>
                  <a:lnTo>
                    <a:pt x="183" y="403"/>
                  </a:lnTo>
                  <a:lnTo>
                    <a:pt x="183" y="404"/>
                  </a:lnTo>
                  <a:lnTo>
                    <a:pt x="183" y="406"/>
                  </a:lnTo>
                  <a:lnTo>
                    <a:pt x="183" y="407"/>
                  </a:lnTo>
                  <a:lnTo>
                    <a:pt x="182" y="408"/>
                  </a:lnTo>
                  <a:lnTo>
                    <a:pt x="182" y="409"/>
                  </a:lnTo>
                  <a:lnTo>
                    <a:pt x="182" y="411"/>
                  </a:lnTo>
                  <a:lnTo>
                    <a:pt x="182" y="412"/>
                  </a:lnTo>
                  <a:lnTo>
                    <a:pt x="184" y="413"/>
                  </a:lnTo>
                  <a:lnTo>
                    <a:pt x="184" y="414"/>
                  </a:lnTo>
                  <a:lnTo>
                    <a:pt x="183" y="415"/>
                  </a:lnTo>
                  <a:lnTo>
                    <a:pt x="183" y="416"/>
                  </a:lnTo>
                  <a:lnTo>
                    <a:pt x="183" y="417"/>
                  </a:lnTo>
                  <a:lnTo>
                    <a:pt x="182" y="418"/>
                  </a:lnTo>
                  <a:lnTo>
                    <a:pt x="182" y="419"/>
                  </a:lnTo>
                  <a:lnTo>
                    <a:pt x="182" y="420"/>
                  </a:lnTo>
                  <a:lnTo>
                    <a:pt x="182" y="421"/>
                  </a:lnTo>
                  <a:lnTo>
                    <a:pt x="181" y="422"/>
                  </a:lnTo>
                  <a:lnTo>
                    <a:pt x="181" y="423"/>
                  </a:lnTo>
                  <a:lnTo>
                    <a:pt x="181" y="424"/>
                  </a:lnTo>
                  <a:lnTo>
                    <a:pt x="181" y="425"/>
                  </a:lnTo>
                  <a:lnTo>
                    <a:pt x="182" y="426"/>
                  </a:lnTo>
                  <a:lnTo>
                    <a:pt x="182" y="427"/>
                  </a:lnTo>
                  <a:lnTo>
                    <a:pt x="181" y="427"/>
                  </a:lnTo>
                  <a:lnTo>
                    <a:pt x="181" y="428"/>
                  </a:lnTo>
                  <a:lnTo>
                    <a:pt x="181" y="429"/>
                  </a:lnTo>
                  <a:lnTo>
                    <a:pt x="181" y="431"/>
                  </a:lnTo>
                  <a:lnTo>
                    <a:pt x="181" y="432"/>
                  </a:lnTo>
                  <a:lnTo>
                    <a:pt x="180" y="433"/>
                  </a:lnTo>
                  <a:lnTo>
                    <a:pt x="180" y="435"/>
                  </a:lnTo>
                  <a:lnTo>
                    <a:pt x="180" y="436"/>
                  </a:lnTo>
                  <a:lnTo>
                    <a:pt x="180" y="439"/>
                  </a:lnTo>
                  <a:lnTo>
                    <a:pt x="179" y="440"/>
                  </a:lnTo>
                  <a:lnTo>
                    <a:pt x="179" y="442"/>
                  </a:lnTo>
                  <a:lnTo>
                    <a:pt x="179" y="443"/>
                  </a:lnTo>
                  <a:lnTo>
                    <a:pt x="179" y="444"/>
                  </a:lnTo>
                  <a:lnTo>
                    <a:pt x="178" y="446"/>
                  </a:lnTo>
                  <a:lnTo>
                    <a:pt x="178" y="447"/>
                  </a:lnTo>
                  <a:lnTo>
                    <a:pt x="178" y="448"/>
                  </a:lnTo>
                  <a:lnTo>
                    <a:pt x="178" y="449"/>
                  </a:lnTo>
                  <a:lnTo>
                    <a:pt x="178" y="453"/>
                  </a:lnTo>
                  <a:lnTo>
                    <a:pt x="178" y="454"/>
                  </a:lnTo>
                  <a:lnTo>
                    <a:pt x="178" y="456"/>
                  </a:lnTo>
                  <a:lnTo>
                    <a:pt x="179" y="456"/>
                  </a:lnTo>
                  <a:lnTo>
                    <a:pt x="179" y="460"/>
                  </a:lnTo>
                  <a:lnTo>
                    <a:pt x="180" y="461"/>
                  </a:lnTo>
                  <a:lnTo>
                    <a:pt x="179" y="462"/>
                  </a:lnTo>
                  <a:lnTo>
                    <a:pt x="179" y="463"/>
                  </a:lnTo>
                  <a:lnTo>
                    <a:pt x="179" y="464"/>
                  </a:lnTo>
                  <a:lnTo>
                    <a:pt x="179" y="465"/>
                  </a:lnTo>
                  <a:lnTo>
                    <a:pt x="179" y="466"/>
                  </a:lnTo>
                  <a:lnTo>
                    <a:pt x="179" y="467"/>
                  </a:lnTo>
                  <a:lnTo>
                    <a:pt x="179" y="468"/>
                  </a:lnTo>
                  <a:lnTo>
                    <a:pt x="179" y="469"/>
                  </a:lnTo>
                  <a:lnTo>
                    <a:pt x="178" y="469"/>
                  </a:lnTo>
                  <a:lnTo>
                    <a:pt x="178" y="470"/>
                  </a:lnTo>
                  <a:lnTo>
                    <a:pt x="178" y="471"/>
                  </a:lnTo>
                  <a:lnTo>
                    <a:pt x="177" y="472"/>
                  </a:lnTo>
                  <a:lnTo>
                    <a:pt x="177" y="474"/>
                  </a:lnTo>
                  <a:lnTo>
                    <a:pt x="177" y="475"/>
                  </a:lnTo>
                  <a:lnTo>
                    <a:pt x="177" y="476"/>
                  </a:lnTo>
                  <a:lnTo>
                    <a:pt x="177" y="477"/>
                  </a:lnTo>
                  <a:lnTo>
                    <a:pt x="177" y="479"/>
                  </a:lnTo>
                  <a:lnTo>
                    <a:pt x="177" y="481"/>
                  </a:lnTo>
                  <a:lnTo>
                    <a:pt x="176" y="481"/>
                  </a:lnTo>
                  <a:lnTo>
                    <a:pt x="176" y="482"/>
                  </a:lnTo>
                  <a:lnTo>
                    <a:pt x="176" y="484"/>
                  </a:lnTo>
                  <a:lnTo>
                    <a:pt x="176" y="485"/>
                  </a:lnTo>
                  <a:lnTo>
                    <a:pt x="177" y="485"/>
                  </a:lnTo>
                  <a:lnTo>
                    <a:pt x="177" y="486"/>
                  </a:lnTo>
                  <a:lnTo>
                    <a:pt x="177" y="485"/>
                  </a:lnTo>
                  <a:lnTo>
                    <a:pt x="178" y="485"/>
                  </a:lnTo>
                  <a:lnTo>
                    <a:pt x="178" y="486"/>
                  </a:lnTo>
                  <a:lnTo>
                    <a:pt x="178" y="487"/>
                  </a:lnTo>
                  <a:lnTo>
                    <a:pt x="177" y="488"/>
                  </a:lnTo>
                  <a:lnTo>
                    <a:pt x="176" y="488"/>
                  </a:lnTo>
                  <a:lnTo>
                    <a:pt x="171" y="489"/>
                  </a:lnTo>
                  <a:lnTo>
                    <a:pt x="162" y="490"/>
                  </a:lnTo>
                  <a:lnTo>
                    <a:pt x="155" y="489"/>
                  </a:lnTo>
                  <a:lnTo>
                    <a:pt x="147" y="490"/>
                  </a:lnTo>
                  <a:lnTo>
                    <a:pt x="143" y="490"/>
                  </a:lnTo>
                  <a:lnTo>
                    <a:pt x="139" y="490"/>
                  </a:lnTo>
                  <a:lnTo>
                    <a:pt x="129" y="490"/>
                  </a:lnTo>
                  <a:lnTo>
                    <a:pt x="113" y="490"/>
                  </a:lnTo>
                  <a:lnTo>
                    <a:pt x="99" y="490"/>
                  </a:lnTo>
                  <a:lnTo>
                    <a:pt x="74" y="489"/>
                  </a:lnTo>
                  <a:lnTo>
                    <a:pt x="73" y="489"/>
                  </a:lnTo>
                  <a:lnTo>
                    <a:pt x="73" y="488"/>
                  </a:lnTo>
                  <a:lnTo>
                    <a:pt x="72" y="488"/>
                  </a:lnTo>
                  <a:lnTo>
                    <a:pt x="71" y="488"/>
                  </a:lnTo>
                  <a:lnTo>
                    <a:pt x="70" y="488"/>
                  </a:lnTo>
                  <a:lnTo>
                    <a:pt x="69" y="488"/>
                  </a:lnTo>
                  <a:lnTo>
                    <a:pt x="67" y="487"/>
                  </a:lnTo>
                  <a:lnTo>
                    <a:pt x="67" y="488"/>
                  </a:lnTo>
                  <a:lnTo>
                    <a:pt x="66" y="488"/>
                  </a:lnTo>
                  <a:lnTo>
                    <a:pt x="65" y="487"/>
                  </a:lnTo>
                  <a:lnTo>
                    <a:pt x="64" y="487"/>
                  </a:lnTo>
                  <a:lnTo>
                    <a:pt x="62" y="487"/>
                  </a:lnTo>
                  <a:lnTo>
                    <a:pt x="60" y="487"/>
                  </a:lnTo>
                  <a:lnTo>
                    <a:pt x="59" y="487"/>
                  </a:lnTo>
                  <a:lnTo>
                    <a:pt x="59" y="486"/>
                  </a:lnTo>
                  <a:lnTo>
                    <a:pt x="58" y="485"/>
                  </a:lnTo>
                  <a:lnTo>
                    <a:pt x="57" y="485"/>
                  </a:lnTo>
                  <a:lnTo>
                    <a:pt x="56" y="485"/>
                  </a:lnTo>
                  <a:lnTo>
                    <a:pt x="55" y="485"/>
                  </a:lnTo>
                  <a:lnTo>
                    <a:pt x="55" y="484"/>
                  </a:lnTo>
                  <a:lnTo>
                    <a:pt x="54" y="484"/>
                  </a:lnTo>
                  <a:lnTo>
                    <a:pt x="53" y="484"/>
                  </a:lnTo>
                  <a:lnTo>
                    <a:pt x="52" y="484"/>
                  </a:lnTo>
                  <a:lnTo>
                    <a:pt x="51" y="485"/>
                  </a:lnTo>
                  <a:lnTo>
                    <a:pt x="51" y="486"/>
                  </a:lnTo>
                  <a:lnTo>
                    <a:pt x="51" y="487"/>
                  </a:lnTo>
                  <a:lnTo>
                    <a:pt x="51" y="488"/>
                  </a:lnTo>
                  <a:lnTo>
                    <a:pt x="50" y="488"/>
                  </a:lnTo>
                  <a:lnTo>
                    <a:pt x="49" y="488"/>
                  </a:lnTo>
                  <a:lnTo>
                    <a:pt x="48" y="489"/>
                  </a:lnTo>
                  <a:lnTo>
                    <a:pt x="47" y="489"/>
                  </a:lnTo>
                  <a:lnTo>
                    <a:pt x="46" y="489"/>
                  </a:lnTo>
                  <a:lnTo>
                    <a:pt x="45" y="489"/>
                  </a:lnTo>
                  <a:lnTo>
                    <a:pt x="42" y="488"/>
                  </a:lnTo>
                  <a:lnTo>
                    <a:pt x="40" y="487"/>
                  </a:lnTo>
                  <a:lnTo>
                    <a:pt x="39" y="486"/>
                  </a:lnTo>
                  <a:lnTo>
                    <a:pt x="39" y="485"/>
                  </a:lnTo>
                  <a:lnTo>
                    <a:pt x="38" y="485"/>
                  </a:lnTo>
                  <a:lnTo>
                    <a:pt x="38" y="471"/>
                  </a:lnTo>
                  <a:lnTo>
                    <a:pt x="38" y="448"/>
                  </a:lnTo>
                  <a:lnTo>
                    <a:pt x="38" y="427"/>
                  </a:lnTo>
                  <a:lnTo>
                    <a:pt x="37" y="425"/>
                  </a:lnTo>
                  <a:lnTo>
                    <a:pt x="31" y="413"/>
                  </a:lnTo>
                  <a:lnTo>
                    <a:pt x="27" y="404"/>
                  </a:lnTo>
                  <a:lnTo>
                    <a:pt x="26" y="387"/>
                  </a:lnTo>
                  <a:lnTo>
                    <a:pt x="31" y="362"/>
                  </a:lnTo>
                  <a:lnTo>
                    <a:pt x="31" y="361"/>
                  </a:lnTo>
                  <a:lnTo>
                    <a:pt x="31" y="357"/>
                  </a:lnTo>
                  <a:lnTo>
                    <a:pt x="28" y="336"/>
                  </a:lnTo>
                  <a:lnTo>
                    <a:pt x="29" y="334"/>
                  </a:lnTo>
                  <a:lnTo>
                    <a:pt x="29" y="333"/>
                  </a:lnTo>
                  <a:lnTo>
                    <a:pt x="18" y="331"/>
                  </a:lnTo>
                  <a:lnTo>
                    <a:pt x="15" y="329"/>
                  </a:lnTo>
                  <a:lnTo>
                    <a:pt x="14" y="329"/>
                  </a:lnTo>
                  <a:lnTo>
                    <a:pt x="13" y="328"/>
                  </a:lnTo>
                  <a:lnTo>
                    <a:pt x="8" y="322"/>
                  </a:lnTo>
                  <a:lnTo>
                    <a:pt x="0" y="301"/>
                  </a:lnTo>
                  <a:lnTo>
                    <a:pt x="8" y="274"/>
                  </a:lnTo>
                  <a:lnTo>
                    <a:pt x="13" y="271"/>
                  </a:lnTo>
                  <a:lnTo>
                    <a:pt x="14" y="268"/>
                  </a:lnTo>
                  <a:lnTo>
                    <a:pt x="14" y="265"/>
                  </a:lnTo>
                  <a:lnTo>
                    <a:pt x="14" y="261"/>
                  </a:lnTo>
                  <a:lnTo>
                    <a:pt x="14" y="259"/>
                  </a:lnTo>
                  <a:lnTo>
                    <a:pt x="14" y="258"/>
                  </a:lnTo>
                  <a:lnTo>
                    <a:pt x="13" y="254"/>
                  </a:lnTo>
                  <a:lnTo>
                    <a:pt x="13" y="243"/>
                  </a:lnTo>
                  <a:lnTo>
                    <a:pt x="12" y="243"/>
                  </a:lnTo>
                  <a:lnTo>
                    <a:pt x="9" y="243"/>
                  </a:lnTo>
                  <a:lnTo>
                    <a:pt x="8" y="240"/>
                  </a:lnTo>
                  <a:lnTo>
                    <a:pt x="8" y="235"/>
                  </a:lnTo>
                  <a:lnTo>
                    <a:pt x="9" y="231"/>
                  </a:lnTo>
                  <a:lnTo>
                    <a:pt x="10" y="227"/>
                  </a:lnTo>
                  <a:lnTo>
                    <a:pt x="12" y="225"/>
                  </a:lnTo>
                  <a:lnTo>
                    <a:pt x="16" y="217"/>
                  </a:lnTo>
                  <a:lnTo>
                    <a:pt x="17" y="201"/>
                  </a:lnTo>
                  <a:lnTo>
                    <a:pt x="18" y="192"/>
                  </a:lnTo>
                  <a:lnTo>
                    <a:pt x="19" y="179"/>
                  </a:lnTo>
                  <a:lnTo>
                    <a:pt x="19" y="170"/>
                  </a:lnTo>
                  <a:lnTo>
                    <a:pt x="19" y="159"/>
                  </a:lnTo>
                  <a:lnTo>
                    <a:pt x="17" y="137"/>
                  </a:lnTo>
                  <a:lnTo>
                    <a:pt x="15" y="114"/>
                  </a:lnTo>
                  <a:lnTo>
                    <a:pt x="13" y="94"/>
                  </a:lnTo>
                  <a:lnTo>
                    <a:pt x="13" y="89"/>
                  </a:lnTo>
                  <a:lnTo>
                    <a:pt x="14" y="74"/>
                  </a:lnTo>
                  <a:lnTo>
                    <a:pt x="14" y="66"/>
                  </a:lnTo>
                  <a:lnTo>
                    <a:pt x="14" y="58"/>
                  </a:lnTo>
                  <a:lnTo>
                    <a:pt x="15" y="46"/>
                  </a:lnTo>
                  <a:lnTo>
                    <a:pt x="14" y="40"/>
                  </a:lnTo>
                  <a:lnTo>
                    <a:pt x="13" y="33"/>
                  </a:lnTo>
                  <a:lnTo>
                    <a:pt x="10" y="18"/>
                  </a:lnTo>
                  <a:lnTo>
                    <a:pt x="4" y="9"/>
                  </a:lnTo>
                  <a:lnTo>
                    <a:pt x="8" y="8"/>
                  </a:lnTo>
                  <a:lnTo>
                    <a:pt x="9" y="7"/>
                  </a:lnTo>
                  <a:lnTo>
                    <a:pt x="10" y="5"/>
                  </a:lnTo>
                  <a:lnTo>
                    <a:pt x="12" y="5"/>
                  </a:lnTo>
                  <a:lnTo>
                    <a:pt x="13" y="5"/>
                  </a:lnTo>
                  <a:lnTo>
                    <a:pt x="13" y="4"/>
                  </a:lnTo>
                  <a:lnTo>
                    <a:pt x="14" y="4"/>
                  </a:lnTo>
                  <a:lnTo>
                    <a:pt x="15" y="4"/>
                  </a:lnTo>
                  <a:lnTo>
                    <a:pt x="16" y="4"/>
                  </a:lnTo>
                  <a:lnTo>
                    <a:pt x="16" y="3"/>
                  </a:lnTo>
                  <a:lnTo>
                    <a:pt x="17" y="3"/>
                  </a:lnTo>
                  <a:lnTo>
                    <a:pt x="18" y="3"/>
                  </a:lnTo>
                  <a:lnTo>
                    <a:pt x="18" y="2"/>
                  </a:lnTo>
                  <a:lnTo>
                    <a:pt x="18" y="3"/>
                  </a:lnTo>
                  <a:lnTo>
                    <a:pt x="18" y="2"/>
                  </a:lnTo>
                  <a:lnTo>
                    <a:pt x="19" y="2"/>
                  </a:lnTo>
                  <a:lnTo>
                    <a:pt x="20" y="2"/>
                  </a:lnTo>
                  <a:lnTo>
                    <a:pt x="20" y="1"/>
                  </a:lnTo>
                  <a:lnTo>
                    <a:pt x="21" y="1"/>
                  </a:lnTo>
                  <a:lnTo>
                    <a:pt x="22" y="1"/>
                  </a:lnTo>
                  <a:lnTo>
                    <a:pt x="23" y="1"/>
                  </a:lnTo>
                  <a:lnTo>
                    <a:pt x="24" y="1"/>
                  </a:lnTo>
                  <a:lnTo>
                    <a:pt x="25" y="1"/>
                  </a:lnTo>
                  <a:lnTo>
                    <a:pt x="25" y="0"/>
                  </a:lnTo>
                  <a:lnTo>
                    <a:pt x="26" y="0"/>
                  </a:lnTo>
                  <a:lnTo>
                    <a:pt x="27" y="0"/>
                  </a:lnTo>
                  <a:close/>
                </a:path>
              </a:pathLst>
            </a:custGeom>
            <a:solidFill>
              <a:schemeClr val="accent6">
                <a:lumMod val="20000"/>
                <a:lumOff val="80000"/>
              </a:schemeClr>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25631" name="Freeform 15"/>
            <p:cNvSpPr>
              <a:spLocks noEditPoints="1"/>
            </p:cNvSpPr>
            <p:nvPr/>
          </p:nvSpPr>
          <p:spPr bwMode="auto">
            <a:xfrm>
              <a:off x="3639" y="1397"/>
              <a:ext cx="736" cy="724"/>
            </a:xfrm>
            <a:custGeom>
              <a:avLst/>
              <a:gdLst>
                <a:gd name="T0" fmla="*/ 247 w 736"/>
                <a:gd name="T1" fmla="*/ 660 h 724"/>
                <a:gd name="T2" fmla="*/ 305 w 736"/>
                <a:gd name="T3" fmla="*/ 594 h 724"/>
                <a:gd name="T4" fmla="*/ 326 w 736"/>
                <a:gd name="T5" fmla="*/ 545 h 724"/>
                <a:gd name="T6" fmla="*/ 701 w 736"/>
                <a:gd name="T7" fmla="*/ 404 h 724"/>
                <a:gd name="T8" fmla="*/ 726 w 736"/>
                <a:gd name="T9" fmla="*/ 359 h 724"/>
                <a:gd name="T10" fmla="*/ 380 w 736"/>
                <a:gd name="T11" fmla="*/ 5 h 724"/>
                <a:gd name="T12" fmla="*/ 402 w 736"/>
                <a:gd name="T13" fmla="*/ 27 h 724"/>
                <a:gd name="T14" fmla="*/ 437 w 736"/>
                <a:gd name="T15" fmla="*/ 26 h 724"/>
                <a:gd name="T16" fmla="*/ 466 w 736"/>
                <a:gd name="T17" fmla="*/ 47 h 724"/>
                <a:gd name="T18" fmla="*/ 506 w 736"/>
                <a:gd name="T19" fmla="*/ 47 h 724"/>
                <a:gd name="T20" fmla="*/ 536 w 736"/>
                <a:gd name="T21" fmla="*/ 63 h 724"/>
                <a:gd name="T22" fmla="*/ 563 w 736"/>
                <a:gd name="T23" fmla="*/ 85 h 724"/>
                <a:gd name="T24" fmla="*/ 602 w 736"/>
                <a:gd name="T25" fmla="*/ 96 h 724"/>
                <a:gd name="T26" fmla="*/ 636 w 736"/>
                <a:gd name="T27" fmla="*/ 126 h 724"/>
                <a:gd name="T28" fmla="*/ 673 w 736"/>
                <a:gd name="T29" fmla="*/ 147 h 724"/>
                <a:gd name="T30" fmla="*/ 687 w 736"/>
                <a:gd name="T31" fmla="*/ 188 h 724"/>
                <a:gd name="T32" fmla="*/ 697 w 736"/>
                <a:gd name="T33" fmla="*/ 221 h 724"/>
                <a:gd name="T34" fmla="*/ 714 w 736"/>
                <a:gd name="T35" fmla="*/ 262 h 724"/>
                <a:gd name="T36" fmla="*/ 708 w 736"/>
                <a:gd name="T37" fmla="*/ 299 h 724"/>
                <a:gd name="T38" fmla="*/ 730 w 736"/>
                <a:gd name="T39" fmla="*/ 332 h 724"/>
                <a:gd name="T40" fmla="*/ 726 w 736"/>
                <a:gd name="T41" fmla="*/ 357 h 724"/>
                <a:gd name="T42" fmla="*/ 703 w 736"/>
                <a:gd name="T43" fmla="*/ 373 h 724"/>
                <a:gd name="T44" fmla="*/ 666 w 736"/>
                <a:gd name="T45" fmla="*/ 384 h 724"/>
                <a:gd name="T46" fmla="*/ 646 w 736"/>
                <a:gd name="T47" fmla="*/ 387 h 724"/>
                <a:gd name="T48" fmla="*/ 633 w 736"/>
                <a:gd name="T49" fmla="*/ 389 h 724"/>
                <a:gd name="T50" fmla="*/ 613 w 736"/>
                <a:gd name="T51" fmla="*/ 397 h 724"/>
                <a:gd name="T52" fmla="*/ 576 w 736"/>
                <a:gd name="T53" fmla="*/ 411 h 724"/>
                <a:gd name="T54" fmla="*/ 550 w 736"/>
                <a:gd name="T55" fmla="*/ 408 h 724"/>
                <a:gd name="T56" fmla="*/ 542 w 736"/>
                <a:gd name="T57" fmla="*/ 422 h 724"/>
                <a:gd name="T58" fmla="*/ 519 w 736"/>
                <a:gd name="T59" fmla="*/ 435 h 724"/>
                <a:gd name="T60" fmla="*/ 465 w 736"/>
                <a:gd name="T61" fmla="*/ 462 h 724"/>
                <a:gd name="T62" fmla="*/ 424 w 736"/>
                <a:gd name="T63" fmla="*/ 481 h 724"/>
                <a:gd name="T64" fmla="*/ 397 w 736"/>
                <a:gd name="T65" fmla="*/ 497 h 724"/>
                <a:gd name="T66" fmla="*/ 378 w 736"/>
                <a:gd name="T67" fmla="*/ 510 h 724"/>
                <a:gd name="T68" fmla="*/ 337 w 736"/>
                <a:gd name="T69" fmla="*/ 557 h 724"/>
                <a:gd name="T70" fmla="*/ 323 w 736"/>
                <a:gd name="T71" fmla="*/ 540 h 724"/>
                <a:gd name="T72" fmla="*/ 318 w 736"/>
                <a:gd name="T73" fmla="*/ 591 h 724"/>
                <a:gd name="T74" fmla="*/ 307 w 736"/>
                <a:gd name="T75" fmla="*/ 601 h 724"/>
                <a:gd name="T76" fmla="*/ 252 w 736"/>
                <a:gd name="T77" fmla="*/ 652 h 724"/>
                <a:gd name="T78" fmla="*/ 245 w 736"/>
                <a:gd name="T79" fmla="*/ 661 h 724"/>
                <a:gd name="T80" fmla="*/ 227 w 736"/>
                <a:gd name="T81" fmla="*/ 691 h 724"/>
                <a:gd name="T82" fmla="*/ 229 w 736"/>
                <a:gd name="T83" fmla="*/ 702 h 724"/>
                <a:gd name="T84" fmla="*/ 211 w 736"/>
                <a:gd name="T85" fmla="*/ 719 h 724"/>
                <a:gd name="T86" fmla="*/ 177 w 736"/>
                <a:gd name="T87" fmla="*/ 714 h 724"/>
                <a:gd name="T88" fmla="*/ 181 w 736"/>
                <a:gd name="T89" fmla="*/ 684 h 724"/>
                <a:gd name="T90" fmla="*/ 182 w 736"/>
                <a:gd name="T91" fmla="*/ 646 h 724"/>
                <a:gd name="T92" fmla="*/ 151 w 736"/>
                <a:gd name="T93" fmla="*/ 609 h 724"/>
                <a:gd name="T94" fmla="*/ 120 w 736"/>
                <a:gd name="T95" fmla="*/ 571 h 724"/>
                <a:gd name="T96" fmla="*/ 60 w 736"/>
                <a:gd name="T97" fmla="*/ 535 h 724"/>
                <a:gd name="T98" fmla="*/ 36 w 736"/>
                <a:gd name="T99" fmla="*/ 496 h 724"/>
                <a:gd name="T100" fmla="*/ 37 w 736"/>
                <a:gd name="T101" fmla="*/ 452 h 724"/>
                <a:gd name="T102" fmla="*/ 31 w 736"/>
                <a:gd name="T103" fmla="*/ 416 h 724"/>
                <a:gd name="T104" fmla="*/ 30 w 736"/>
                <a:gd name="T105" fmla="*/ 374 h 724"/>
                <a:gd name="T106" fmla="*/ 26 w 736"/>
                <a:gd name="T107" fmla="*/ 320 h 724"/>
                <a:gd name="T108" fmla="*/ 14 w 736"/>
                <a:gd name="T109" fmla="*/ 277 h 724"/>
                <a:gd name="T110" fmla="*/ 34 w 736"/>
                <a:gd name="T111" fmla="*/ 223 h 724"/>
                <a:gd name="T112" fmla="*/ 86 w 736"/>
                <a:gd name="T113" fmla="*/ 213 h 724"/>
                <a:gd name="T114" fmla="*/ 129 w 736"/>
                <a:gd name="T115" fmla="*/ 151 h 724"/>
                <a:gd name="T116" fmla="*/ 184 w 736"/>
                <a:gd name="T117" fmla="*/ 84 h 724"/>
                <a:gd name="T118" fmla="*/ 217 w 736"/>
                <a:gd name="T119" fmla="*/ 68 h 724"/>
                <a:gd name="T120" fmla="*/ 244 w 736"/>
                <a:gd name="T121" fmla="*/ 50 h 724"/>
                <a:gd name="T122" fmla="*/ 274 w 736"/>
                <a:gd name="T123" fmla="*/ 26 h 724"/>
                <a:gd name="T124" fmla="*/ 313 w 736"/>
                <a:gd name="T125" fmla="*/ 0 h 7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6"/>
                <a:gd name="T190" fmla="*/ 0 h 724"/>
                <a:gd name="T191" fmla="*/ 736 w 736"/>
                <a:gd name="T192" fmla="*/ 724 h 72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6" h="724">
                  <a:moveTo>
                    <a:pt x="185" y="722"/>
                  </a:moveTo>
                  <a:lnTo>
                    <a:pt x="186" y="722"/>
                  </a:lnTo>
                  <a:lnTo>
                    <a:pt x="187" y="722"/>
                  </a:lnTo>
                  <a:lnTo>
                    <a:pt x="186" y="722"/>
                  </a:lnTo>
                  <a:lnTo>
                    <a:pt x="185" y="723"/>
                  </a:lnTo>
                  <a:lnTo>
                    <a:pt x="184" y="723"/>
                  </a:lnTo>
                  <a:lnTo>
                    <a:pt x="184" y="722"/>
                  </a:lnTo>
                  <a:lnTo>
                    <a:pt x="185" y="721"/>
                  </a:lnTo>
                  <a:lnTo>
                    <a:pt x="185" y="722"/>
                  </a:lnTo>
                  <a:close/>
                  <a:moveTo>
                    <a:pt x="181" y="721"/>
                  </a:moveTo>
                  <a:lnTo>
                    <a:pt x="180" y="721"/>
                  </a:lnTo>
                  <a:lnTo>
                    <a:pt x="181" y="720"/>
                  </a:lnTo>
                  <a:lnTo>
                    <a:pt x="181" y="721"/>
                  </a:lnTo>
                  <a:close/>
                  <a:moveTo>
                    <a:pt x="214" y="713"/>
                  </a:moveTo>
                  <a:lnTo>
                    <a:pt x="213" y="714"/>
                  </a:lnTo>
                  <a:lnTo>
                    <a:pt x="212" y="713"/>
                  </a:lnTo>
                  <a:lnTo>
                    <a:pt x="213" y="713"/>
                  </a:lnTo>
                  <a:lnTo>
                    <a:pt x="214" y="713"/>
                  </a:lnTo>
                  <a:close/>
                  <a:moveTo>
                    <a:pt x="212" y="713"/>
                  </a:moveTo>
                  <a:lnTo>
                    <a:pt x="212" y="712"/>
                  </a:lnTo>
                  <a:lnTo>
                    <a:pt x="212" y="713"/>
                  </a:lnTo>
                  <a:close/>
                  <a:moveTo>
                    <a:pt x="210" y="710"/>
                  </a:moveTo>
                  <a:lnTo>
                    <a:pt x="210" y="711"/>
                  </a:lnTo>
                  <a:lnTo>
                    <a:pt x="210" y="710"/>
                  </a:lnTo>
                  <a:close/>
                  <a:moveTo>
                    <a:pt x="210" y="708"/>
                  </a:moveTo>
                  <a:lnTo>
                    <a:pt x="209" y="709"/>
                  </a:lnTo>
                  <a:lnTo>
                    <a:pt x="209" y="708"/>
                  </a:lnTo>
                  <a:lnTo>
                    <a:pt x="208" y="708"/>
                  </a:lnTo>
                  <a:lnTo>
                    <a:pt x="208" y="707"/>
                  </a:lnTo>
                  <a:lnTo>
                    <a:pt x="209" y="708"/>
                  </a:lnTo>
                  <a:lnTo>
                    <a:pt x="210" y="708"/>
                  </a:lnTo>
                  <a:close/>
                  <a:moveTo>
                    <a:pt x="225" y="703"/>
                  </a:moveTo>
                  <a:lnTo>
                    <a:pt x="224" y="703"/>
                  </a:lnTo>
                  <a:lnTo>
                    <a:pt x="223" y="703"/>
                  </a:lnTo>
                  <a:lnTo>
                    <a:pt x="222" y="703"/>
                  </a:lnTo>
                  <a:lnTo>
                    <a:pt x="220" y="703"/>
                  </a:lnTo>
                  <a:lnTo>
                    <a:pt x="219" y="703"/>
                  </a:lnTo>
                  <a:lnTo>
                    <a:pt x="218" y="702"/>
                  </a:lnTo>
                  <a:lnTo>
                    <a:pt x="219" y="702"/>
                  </a:lnTo>
                  <a:lnTo>
                    <a:pt x="220" y="702"/>
                  </a:lnTo>
                  <a:lnTo>
                    <a:pt x="222" y="703"/>
                  </a:lnTo>
                  <a:lnTo>
                    <a:pt x="223" y="703"/>
                  </a:lnTo>
                  <a:lnTo>
                    <a:pt x="224" y="703"/>
                  </a:lnTo>
                  <a:lnTo>
                    <a:pt x="225" y="703"/>
                  </a:lnTo>
                  <a:lnTo>
                    <a:pt x="226" y="702"/>
                  </a:lnTo>
                  <a:lnTo>
                    <a:pt x="225" y="703"/>
                  </a:lnTo>
                  <a:close/>
                  <a:moveTo>
                    <a:pt x="227" y="702"/>
                  </a:moveTo>
                  <a:lnTo>
                    <a:pt x="227" y="703"/>
                  </a:lnTo>
                  <a:lnTo>
                    <a:pt x="227" y="702"/>
                  </a:lnTo>
                  <a:close/>
                  <a:moveTo>
                    <a:pt x="230" y="700"/>
                  </a:moveTo>
                  <a:lnTo>
                    <a:pt x="229" y="700"/>
                  </a:lnTo>
                  <a:lnTo>
                    <a:pt x="228" y="700"/>
                  </a:lnTo>
                  <a:lnTo>
                    <a:pt x="229" y="699"/>
                  </a:lnTo>
                  <a:lnTo>
                    <a:pt x="230" y="700"/>
                  </a:lnTo>
                  <a:close/>
                  <a:moveTo>
                    <a:pt x="249" y="661"/>
                  </a:moveTo>
                  <a:lnTo>
                    <a:pt x="248" y="661"/>
                  </a:lnTo>
                  <a:lnTo>
                    <a:pt x="247" y="660"/>
                  </a:lnTo>
                  <a:lnTo>
                    <a:pt x="247" y="659"/>
                  </a:lnTo>
                  <a:lnTo>
                    <a:pt x="247" y="660"/>
                  </a:lnTo>
                  <a:lnTo>
                    <a:pt x="248" y="661"/>
                  </a:lnTo>
                  <a:lnTo>
                    <a:pt x="249" y="661"/>
                  </a:lnTo>
                  <a:close/>
                  <a:moveTo>
                    <a:pt x="248" y="661"/>
                  </a:moveTo>
                  <a:lnTo>
                    <a:pt x="247" y="660"/>
                  </a:lnTo>
                  <a:lnTo>
                    <a:pt x="248" y="660"/>
                  </a:lnTo>
                  <a:lnTo>
                    <a:pt x="248" y="659"/>
                  </a:lnTo>
                  <a:lnTo>
                    <a:pt x="248" y="660"/>
                  </a:lnTo>
                  <a:lnTo>
                    <a:pt x="248" y="661"/>
                  </a:lnTo>
                  <a:close/>
                  <a:moveTo>
                    <a:pt x="249" y="660"/>
                  </a:moveTo>
                  <a:lnTo>
                    <a:pt x="249" y="659"/>
                  </a:lnTo>
                  <a:lnTo>
                    <a:pt x="249" y="660"/>
                  </a:lnTo>
                  <a:close/>
                  <a:moveTo>
                    <a:pt x="245" y="659"/>
                  </a:moveTo>
                  <a:lnTo>
                    <a:pt x="247" y="659"/>
                  </a:lnTo>
                  <a:lnTo>
                    <a:pt x="245" y="659"/>
                  </a:lnTo>
                  <a:close/>
                  <a:moveTo>
                    <a:pt x="251" y="654"/>
                  </a:moveTo>
                  <a:lnTo>
                    <a:pt x="251" y="656"/>
                  </a:lnTo>
                  <a:lnTo>
                    <a:pt x="251" y="654"/>
                  </a:lnTo>
                  <a:close/>
                  <a:moveTo>
                    <a:pt x="255" y="651"/>
                  </a:moveTo>
                  <a:lnTo>
                    <a:pt x="254" y="651"/>
                  </a:lnTo>
                  <a:lnTo>
                    <a:pt x="253" y="652"/>
                  </a:lnTo>
                  <a:lnTo>
                    <a:pt x="253" y="651"/>
                  </a:lnTo>
                  <a:lnTo>
                    <a:pt x="253" y="650"/>
                  </a:lnTo>
                  <a:lnTo>
                    <a:pt x="254" y="650"/>
                  </a:lnTo>
                  <a:lnTo>
                    <a:pt x="255" y="650"/>
                  </a:lnTo>
                  <a:lnTo>
                    <a:pt x="255" y="651"/>
                  </a:lnTo>
                  <a:close/>
                  <a:moveTo>
                    <a:pt x="251" y="648"/>
                  </a:moveTo>
                  <a:lnTo>
                    <a:pt x="250" y="648"/>
                  </a:lnTo>
                  <a:lnTo>
                    <a:pt x="251" y="648"/>
                  </a:lnTo>
                  <a:close/>
                  <a:moveTo>
                    <a:pt x="302" y="607"/>
                  </a:moveTo>
                  <a:lnTo>
                    <a:pt x="303" y="606"/>
                  </a:lnTo>
                  <a:lnTo>
                    <a:pt x="302" y="607"/>
                  </a:lnTo>
                  <a:close/>
                  <a:moveTo>
                    <a:pt x="302" y="597"/>
                  </a:moveTo>
                  <a:lnTo>
                    <a:pt x="302" y="596"/>
                  </a:lnTo>
                  <a:lnTo>
                    <a:pt x="303" y="596"/>
                  </a:lnTo>
                  <a:lnTo>
                    <a:pt x="302" y="597"/>
                  </a:lnTo>
                  <a:close/>
                  <a:moveTo>
                    <a:pt x="304" y="597"/>
                  </a:moveTo>
                  <a:lnTo>
                    <a:pt x="303" y="597"/>
                  </a:lnTo>
                  <a:lnTo>
                    <a:pt x="304" y="596"/>
                  </a:lnTo>
                  <a:lnTo>
                    <a:pt x="305" y="595"/>
                  </a:lnTo>
                  <a:lnTo>
                    <a:pt x="306" y="595"/>
                  </a:lnTo>
                  <a:lnTo>
                    <a:pt x="307" y="595"/>
                  </a:lnTo>
                  <a:lnTo>
                    <a:pt x="305" y="597"/>
                  </a:lnTo>
                  <a:lnTo>
                    <a:pt x="304" y="597"/>
                  </a:lnTo>
                  <a:close/>
                  <a:moveTo>
                    <a:pt x="301" y="594"/>
                  </a:moveTo>
                  <a:lnTo>
                    <a:pt x="302" y="594"/>
                  </a:lnTo>
                  <a:lnTo>
                    <a:pt x="303" y="594"/>
                  </a:lnTo>
                  <a:lnTo>
                    <a:pt x="303" y="593"/>
                  </a:lnTo>
                  <a:lnTo>
                    <a:pt x="304" y="593"/>
                  </a:lnTo>
                  <a:lnTo>
                    <a:pt x="304" y="594"/>
                  </a:lnTo>
                  <a:lnTo>
                    <a:pt x="304" y="595"/>
                  </a:lnTo>
                  <a:lnTo>
                    <a:pt x="303" y="595"/>
                  </a:lnTo>
                  <a:lnTo>
                    <a:pt x="302" y="595"/>
                  </a:lnTo>
                  <a:lnTo>
                    <a:pt x="301" y="595"/>
                  </a:lnTo>
                  <a:lnTo>
                    <a:pt x="300" y="594"/>
                  </a:lnTo>
                  <a:lnTo>
                    <a:pt x="300" y="593"/>
                  </a:lnTo>
                  <a:lnTo>
                    <a:pt x="301" y="594"/>
                  </a:lnTo>
                  <a:close/>
                  <a:moveTo>
                    <a:pt x="307" y="593"/>
                  </a:moveTo>
                  <a:lnTo>
                    <a:pt x="306" y="594"/>
                  </a:lnTo>
                  <a:lnTo>
                    <a:pt x="305" y="594"/>
                  </a:lnTo>
                  <a:lnTo>
                    <a:pt x="305" y="593"/>
                  </a:lnTo>
                  <a:lnTo>
                    <a:pt x="305" y="592"/>
                  </a:lnTo>
                  <a:lnTo>
                    <a:pt x="306" y="591"/>
                  </a:lnTo>
                  <a:lnTo>
                    <a:pt x="307" y="591"/>
                  </a:lnTo>
                  <a:lnTo>
                    <a:pt x="307" y="592"/>
                  </a:lnTo>
                  <a:lnTo>
                    <a:pt x="307" y="593"/>
                  </a:lnTo>
                  <a:close/>
                  <a:moveTo>
                    <a:pt x="330" y="560"/>
                  </a:moveTo>
                  <a:lnTo>
                    <a:pt x="329" y="560"/>
                  </a:lnTo>
                  <a:lnTo>
                    <a:pt x="328" y="559"/>
                  </a:lnTo>
                  <a:lnTo>
                    <a:pt x="327" y="558"/>
                  </a:lnTo>
                  <a:lnTo>
                    <a:pt x="328" y="558"/>
                  </a:lnTo>
                  <a:lnTo>
                    <a:pt x="329" y="558"/>
                  </a:lnTo>
                  <a:lnTo>
                    <a:pt x="330" y="558"/>
                  </a:lnTo>
                  <a:lnTo>
                    <a:pt x="330" y="559"/>
                  </a:lnTo>
                  <a:lnTo>
                    <a:pt x="330" y="560"/>
                  </a:lnTo>
                  <a:close/>
                  <a:moveTo>
                    <a:pt x="337" y="557"/>
                  </a:moveTo>
                  <a:lnTo>
                    <a:pt x="336" y="556"/>
                  </a:lnTo>
                  <a:lnTo>
                    <a:pt x="337" y="556"/>
                  </a:lnTo>
                  <a:lnTo>
                    <a:pt x="337" y="557"/>
                  </a:lnTo>
                  <a:close/>
                  <a:moveTo>
                    <a:pt x="328" y="549"/>
                  </a:moveTo>
                  <a:lnTo>
                    <a:pt x="328" y="550"/>
                  </a:lnTo>
                  <a:lnTo>
                    <a:pt x="329" y="550"/>
                  </a:lnTo>
                  <a:lnTo>
                    <a:pt x="330" y="550"/>
                  </a:lnTo>
                  <a:lnTo>
                    <a:pt x="331" y="550"/>
                  </a:lnTo>
                  <a:lnTo>
                    <a:pt x="332" y="551"/>
                  </a:lnTo>
                  <a:lnTo>
                    <a:pt x="332" y="552"/>
                  </a:lnTo>
                  <a:lnTo>
                    <a:pt x="331" y="553"/>
                  </a:lnTo>
                  <a:lnTo>
                    <a:pt x="330" y="553"/>
                  </a:lnTo>
                  <a:lnTo>
                    <a:pt x="330" y="554"/>
                  </a:lnTo>
                  <a:lnTo>
                    <a:pt x="329" y="554"/>
                  </a:lnTo>
                  <a:lnTo>
                    <a:pt x="329" y="556"/>
                  </a:lnTo>
                  <a:lnTo>
                    <a:pt x="328" y="557"/>
                  </a:lnTo>
                  <a:lnTo>
                    <a:pt x="327" y="557"/>
                  </a:lnTo>
                  <a:lnTo>
                    <a:pt x="327" y="556"/>
                  </a:lnTo>
                  <a:lnTo>
                    <a:pt x="327" y="554"/>
                  </a:lnTo>
                  <a:lnTo>
                    <a:pt x="327" y="553"/>
                  </a:lnTo>
                  <a:lnTo>
                    <a:pt x="326" y="553"/>
                  </a:lnTo>
                  <a:lnTo>
                    <a:pt x="326" y="552"/>
                  </a:lnTo>
                  <a:lnTo>
                    <a:pt x="326" y="551"/>
                  </a:lnTo>
                  <a:lnTo>
                    <a:pt x="326" y="550"/>
                  </a:lnTo>
                  <a:lnTo>
                    <a:pt x="326" y="549"/>
                  </a:lnTo>
                  <a:lnTo>
                    <a:pt x="328" y="549"/>
                  </a:lnTo>
                  <a:close/>
                  <a:moveTo>
                    <a:pt x="327" y="549"/>
                  </a:moveTo>
                  <a:lnTo>
                    <a:pt x="326" y="549"/>
                  </a:lnTo>
                  <a:lnTo>
                    <a:pt x="325" y="548"/>
                  </a:lnTo>
                  <a:lnTo>
                    <a:pt x="326" y="548"/>
                  </a:lnTo>
                  <a:lnTo>
                    <a:pt x="327" y="548"/>
                  </a:lnTo>
                  <a:lnTo>
                    <a:pt x="327" y="549"/>
                  </a:lnTo>
                  <a:close/>
                  <a:moveTo>
                    <a:pt x="326" y="546"/>
                  </a:moveTo>
                  <a:lnTo>
                    <a:pt x="325" y="546"/>
                  </a:lnTo>
                  <a:lnTo>
                    <a:pt x="325" y="545"/>
                  </a:lnTo>
                  <a:lnTo>
                    <a:pt x="325" y="544"/>
                  </a:lnTo>
                  <a:lnTo>
                    <a:pt x="324" y="544"/>
                  </a:lnTo>
                  <a:lnTo>
                    <a:pt x="325" y="543"/>
                  </a:lnTo>
                  <a:lnTo>
                    <a:pt x="325" y="542"/>
                  </a:lnTo>
                  <a:lnTo>
                    <a:pt x="326" y="542"/>
                  </a:lnTo>
                  <a:lnTo>
                    <a:pt x="326" y="543"/>
                  </a:lnTo>
                  <a:lnTo>
                    <a:pt x="326" y="544"/>
                  </a:lnTo>
                  <a:lnTo>
                    <a:pt x="326" y="545"/>
                  </a:lnTo>
                  <a:lnTo>
                    <a:pt x="326" y="546"/>
                  </a:lnTo>
                  <a:close/>
                  <a:moveTo>
                    <a:pt x="325" y="542"/>
                  </a:moveTo>
                  <a:lnTo>
                    <a:pt x="325" y="541"/>
                  </a:lnTo>
                  <a:lnTo>
                    <a:pt x="325" y="542"/>
                  </a:lnTo>
                  <a:close/>
                  <a:moveTo>
                    <a:pt x="325" y="538"/>
                  </a:moveTo>
                  <a:lnTo>
                    <a:pt x="324" y="539"/>
                  </a:lnTo>
                  <a:lnTo>
                    <a:pt x="324" y="538"/>
                  </a:lnTo>
                  <a:lnTo>
                    <a:pt x="323" y="537"/>
                  </a:lnTo>
                  <a:lnTo>
                    <a:pt x="323" y="536"/>
                  </a:lnTo>
                  <a:lnTo>
                    <a:pt x="323" y="535"/>
                  </a:lnTo>
                  <a:lnTo>
                    <a:pt x="324" y="535"/>
                  </a:lnTo>
                  <a:lnTo>
                    <a:pt x="325" y="536"/>
                  </a:lnTo>
                  <a:lnTo>
                    <a:pt x="325" y="537"/>
                  </a:lnTo>
                  <a:lnTo>
                    <a:pt x="325" y="538"/>
                  </a:lnTo>
                  <a:close/>
                  <a:moveTo>
                    <a:pt x="318" y="534"/>
                  </a:moveTo>
                  <a:lnTo>
                    <a:pt x="319" y="534"/>
                  </a:lnTo>
                  <a:lnTo>
                    <a:pt x="318" y="535"/>
                  </a:lnTo>
                  <a:lnTo>
                    <a:pt x="317" y="535"/>
                  </a:lnTo>
                  <a:lnTo>
                    <a:pt x="316" y="536"/>
                  </a:lnTo>
                  <a:lnTo>
                    <a:pt x="315" y="536"/>
                  </a:lnTo>
                  <a:lnTo>
                    <a:pt x="315" y="535"/>
                  </a:lnTo>
                  <a:lnTo>
                    <a:pt x="317" y="534"/>
                  </a:lnTo>
                  <a:lnTo>
                    <a:pt x="318" y="534"/>
                  </a:lnTo>
                  <a:close/>
                  <a:moveTo>
                    <a:pt x="410" y="492"/>
                  </a:moveTo>
                  <a:lnTo>
                    <a:pt x="410" y="491"/>
                  </a:lnTo>
                  <a:lnTo>
                    <a:pt x="410" y="492"/>
                  </a:lnTo>
                  <a:close/>
                  <a:moveTo>
                    <a:pt x="411" y="491"/>
                  </a:moveTo>
                  <a:lnTo>
                    <a:pt x="410" y="491"/>
                  </a:lnTo>
                  <a:lnTo>
                    <a:pt x="411" y="491"/>
                  </a:lnTo>
                  <a:close/>
                  <a:moveTo>
                    <a:pt x="411" y="486"/>
                  </a:moveTo>
                  <a:lnTo>
                    <a:pt x="410" y="486"/>
                  </a:lnTo>
                  <a:lnTo>
                    <a:pt x="410" y="487"/>
                  </a:lnTo>
                  <a:lnTo>
                    <a:pt x="410" y="486"/>
                  </a:lnTo>
                  <a:lnTo>
                    <a:pt x="411" y="486"/>
                  </a:lnTo>
                  <a:close/>
                  <a:moveTo>
                    <a:pt x="473" y="454"/>
                  </a:moveTo>
                  <a:lnTo>
                    <a:pt x="473" y="453"/>
                  </a:lnTo>
                  <a:lnTo>
                    <a:pt x="473" y="454"/>
                  </a:lnTo>
                  <a:close/>
                  <a:moveTo>
                    <a:pt x="674" y="421"/>
                  </a:moveTo>
                  <a:lnTo>
                    <a:pt x="673" y="421"/>
                  </a:lnTo>
                  <a:lnTo>
                    <a:pt x="673" y="420"/>
                  </a:lnTo>
                  <a:lnTo>
                    <a:pt x="674" y="420"/>
                  </a:lnTo>
                  <a:lnTo>
                    <a:pt x="674" y="421"/>
                  </a:lnTo>
                  <a:close/>
                  <a:moveTo>
                    <a:pt x="689" y="414"/>
                  </a:moveTo>
                  <a:lnTo>
                    <a:pt x="688" y="414"/>
                  </a:lnTo>
                  <a:lnTo>
                    <a:pt x="687" y="414"/>
                  </a:lnTo>
                  <a:lnTo>
                    <a:pt x="687" y="413"/>
                  </a:lnTo>
                  <a:lnTo>
                    <a:pt x="689" y="413"/>
                  </a:lnTo>
                  <a:lnTo>
                    <a:pt x="689" y="414"/>
                  </a:lnTo>
                  <a:close/>
                  <a:moveTo>
                    <a:pt x="578" y="410"/>
                  </a:moveTo>
                  <a:lnTo>
                    <a:pt x="578" y="409"/>
                  </a:lnTo>
                  <a:lnTo>
                    <a:pt x="578" y="410"/>
                  </a:lnTo>
                  <a:close/>
                  <a:moveTo>
                    <a:pt x="543" y="410"/>
                  </a:moveTo>
                  <a:lnTo>
                    <a:pt x="542" y="410"/>
                  </a:lnTo>
                  <a:lnTo>
                    <a:pt x="541" y="409"/>
                  </a:lnTo>
                  <a:lnTo>
                    <a:pt x="541" y="408"/>
                  </a:lnTo>
                  <a:lnTo>
                    <a:pt x="542" y="408"/>
                  </a:lnTo>
                  <a:lnTo>
                    <a:pt x="542" y="409"/>
                  </a:lnTo>
                  <a:lnTo>
                    <a:pt x="543" y="410"/>
                  </a:lnTo>
                  <a:close/>
                  <a:moveTo>
                    <a:pt x="701" y="404"/>
                  </a:moveTo>
                  <a:lnTo>
                    <a:pt x="700" y="404"/>
                  </a:lnTo>
                  <a:lnTo>
                    <a:pt x="701" y="404"/>
                  </a:lnTo>
                  <a:close/>
                  <a:moveTo>
                    <a:pt x="725" y="393"/>
                  </a:moveTo>
                  <a:lnTo>
                    <a:pt x="724" y="393"/>
                  </a:lnTo>
                  <a:lnTo>
                    <a:pt x="723" y="393"/>
                  </a:lnTo>
                  <a:lnTo>
                    <a:pt x="723" y="392"/>
                  </a:lnTo>
                  <a:lnTo>
                    <a:pt x="724" y="392"/>
                  </a:lnTo>
                  <a:lnTo>
                    <a:pt x="725" y="393"/>
                  </a:lnTo>
                  <a:close/>
                  <a:moveTo>
                    <a:pt x="616" y="392"/>
                  </a:moveTo>
                  <a:lnTo>
                    <a:pt x="616" y="393"/>
                  </a:lnTo>
                  <a:lnTo>
                    <a:pt x="615" y="393"/>
                  </a:lnTo>
                  <a:lnTo>
                    <a:pt x="616" y="392"/>
                  </a:lnTo>
                  <a:lnTo>
                    <a:pt x="617" y="392"/>
                  </a:lnTo>
                  <a:lnTo>
                    <a:pt x="616" y="392"/>
                  </a:lnTo>
                  <a:close/>
                  <a:moveTo>
                    <a:pt x="635" y="388"/>
                  </a:moveTo>
                  <a:lnTo>
                    <a:pt x="634" y="388"/>
                  </a:lnTo>
                  <a:lnTo>
                    <a:pt x="634" y="387"/>
                  </a:lnTo>
                  <a:lnTo>
                    <a:pt x="635" y="387"/>
                  </a:lnTo>
                  <a:lnTo>
                    <a:pt x="635" y="388"/>
                  </a:lnTo>
                  <a:close/>
                  <a:moveTo>
                    <a:pt x="733" y="387"/>
                  </a:moveTo>
                  <a:lnTo>
                    <a:pt x="733" y="388"/>
                  </a:lnTo>
                  <a:lnTo>
                    <a:pt x="732" y="388"/>
                  </a:lnTo>
                  <a:lnTo>
                    <a:pt x="732" y="387"/>
                  </a:lnTo>
                  <a:lnTo>
                    <a:pt x="733" y="387"/>
                  </a:lnTo>
                  <a:close/>
                  <a:moveTo>
                    <a:pt x="635" y="387"/>
                  </a:moveTo>
                  <a:lnTo>
                    <a:pt x="634" y="387"/>
                  </a:lnTo>
                  <a:lnTo>
                    <a:pt x="634" y="386"/>
                  </a:lnTo>
                  <a:lnTo>
                    <a:pt x="633" y="385"/>
                  </a:lnTo>
                  <a:lnTo>
                    <a:pt x="633" y="384"/>
                  </a:lnTo>
                  <a:lnTo>
                    <a:pt x="634" y="384"/>
                  </a:lnTo>
                  <a:lnTo>
                    <a:pt x="635" y="385"/>
                  </a:lnTo>
                  <a:lnTo>
                    <a:pt x="635" y="386"/>
                  </a:lnTo>
                  <a:lnTo>
                    <a:pt x="635" y="387"/>
                  </a:lnTo>
                  <a:close/>
                  <a:moveTo>
                    <a:pt x="649" y="384"/>
                  </a:moveTo>
                  <a:lnTo>
                    <a:pt x="649" y="383"/>
                  </a:lnTo>
                  <a:lnTo>
                    <a:pt x="650" y="384"/>
                  </a:lnTo>
                  <a:lnTo>
                    <a:pt x="649" y="384"/>
                  </a:lnTo>
                  <a:close/>
                  <a:moveTo>
                    <a:pt x="650" y="383"/>
                  </a:moveTo>
                  <a:lnTo>
                    <a:pt x="650" y="382"/>
                  </a:lnTo>
                  <a:lnTo>
                    <a:pt x="651" y="382"/>
                  </a:lnTo>
                  <a:lnTo>
                    <a:pt x="651" y="383"/>
                  </a:lnTo>
                  <a:lnTo>
                    <a:pt x="650" y="383"/>
                  </a:lnTo>
                  <a:close/>
                  <a:moveTo>
                    <a:pt x="677" y="381"/>
                  </a:moveTo>
                  <a:lnTo>
                    <a:pt x="678" y="381"/>
                  </a:lnTo>
                  <a:lnTo>
                    <a:pt x="677" y="381"/>
                  </a:lnTo>
                  <a:close/>
                  <a:moveTo>
                    <a:pt x="651" y="378"/>
                  </a:moveTo>
                  <a:lnTo>
                    <a:pt x="651" y="379"/>
                  </a:lnTo>
                  <a:lnTo>
                    <a:pt x="651" y="378"/>
                  </a:lnTo>
                  <a:close/>
                  <a:moveTo>
                    <a:pt x="724" y="363"/>
                  </a:moveTo>
                  <a:lnTo>
                    <a:pt x="725" y="364"/>
                  </a:lnTo>
                  <a:lnTo>
                    <a:pt x="724" y="364"/>
                  </a:lnTo>
                  <a:lnTo>
                    <a:pt x="724" y="363"/>
                  </a:lnTo>
                  <a:close/>
                  <a:moveTo>
                    <a:pt x="722" y="361"/>
                  </a:moveTo>
                  <a:lnTo>
                    <a:pt x="721" y="362"/>
                  </a:lnTo>
                  <a:lnTo>
                    <a:pt x="721" y="361"/>
                  </a:lnTo>
                  <a:lnTo>
                    <a:pt x="722" y="361"/>
                  </a:lnTo>
                  <a:close/>
                  <a:moveTo>
                    <a:pt x="724" y="359"/>
                  </a:moveTo>
                  <a:lnTo>
                    <a:pt x="725" y="359"/>
                  </a:lnTo>
                  <a:lnTo>
                    <a:pt x="726" y="359"/>
                  </a:lnTo>
                  <a:lnTo>
                    <a:pt x="726" y="360"/>
                  </a:lnTo>
                  <a:lnTo>
                    <a:pt x="726" y="361"/>
                  </a:lnTo>
                  <a:lnTo>
                    <a:pt x="726" y="362"/>
                  </a:lnTo>
                  <a:lnTo>
                    <a:pt x="725" y="362"/>
                  </a:lnTo>
                  <a:lnTo>
                    <a:pt x="724" y="362"/>
                  </a:lnTo>
                  <a:lnTo>
                    <a:pt x="723" y="361"/>
                  </a:lnTo>
                  <a:lnTo>
                    <a:pt x="723" y="362"/>
                  </a:lnTo>
                  <a:lnTo>
                    <a:pt x="722" y="361"/>
                  </a:lnTo>
                  <a:lnTo>
                    <a:pt x="723" y="360"/>
                  </a:lnTo>
                  <a:lnTo>
                    <a:pt x="723" y="359"/>
                  </a:lnTo>
                  <a:lnTo>
                    <a:pt x="724" y="359"/>
                  </a:lnTo>
                  <a:close/>
                  <a:moveTo>
                    <a:pt x="726" y="358"/>
                  </a:moveTo>
                  <a:lnTo>
                    <a:pt x="725" y="358"/>
                  </a:lnTo>
                  <a:lnTo>
                    <a:pt x="726" y="358"/>
                  </a:lnTo>
                  <a:close/>
                  <a:moveTo>
                    <a:pt x="319" y="1"/>
                  </a:moveTo>
                  <a:lnTo>
                    <a:pt x="320" y="2"/>
                  </a:lnTo>
                  <a:lnTo>
                    <a:pt x="322" y="2"/>
                  </a:lnTo>
                  <a:lnTo>
                    <a:pt x="323" y="1"/>
                  </a:lnTo>
                  <a:lnTo>
                    <a:pt x="323" y="2"/>
                  </a:lnTo>
                  <a:lnTo>
                    <a:pt x="324" y="2"/>
                  </a:lnTo>
                  <a:lnTo>
                    <a:pt x="325" y="2"/>
                  </a:lnTo>
                  <a:lnTo>
                    <a:pt x="326" y="2"/>
                  </a:lnTo>
                  <a:lnTo>
                    <a:pt x="327" y="3"/>
                  </a:lnTo>
                  <a:lnTo>
                    <a:pt x="328" y="3"/>
                  </a:lnTo>
                  <a:lnTo>
                    <a:pt x="329" y="3"/>
                  </a:lnTo>
                  <a:lnTo>
                    <a:pt x="330" y="4"/>
                  </a:lnTo>
                  <a:lnTo>
                    <a:pt x="334" y="5"/>
                  </a:lnTo>
                  <a:lnTo>
                    <a:pt x="338" y="4"/>
                  </a:lnTo>
                  <a:lnTo>
                    <a:pt x="340" y="4"/>
                  </a:lnTo>
                  <a:lnTo>
                    <a:pt x="341" y="4"/>
                  </a:lnTo>
                  <a:lnTo>
                    <a:pt x="345" y="4"/>
                  </a:lnTo>
                  <a:lnTo>
                    <a:pt x="348" y="4"/>
                  </a:lnTo>
                  <a:lnTo>
                    <a:pt x="349" y="4"/>
                  </a:lnTo>
                  <a:lnTo>
                    <a:pt x="349" y="5"/>
                  </a:lnTo>
                  <a:lnTo>
                    <a:pt x="349" y="4"/>
                  </a:lnTo>
                  <a:lnTo>
                    <a:pt x="350" y="4"/>
                  </a:lnTo>
                  <a:lnTo>
                    <a:pt x="351" y="4"/>
                  </a:lnTo>
                  <a:lnTo>
                    <a:pt x="352" y="4"/>
                  </a:lnTo>
                  <a:lnTo>
                    <a:pt x="353" y="4"/>
                  </a:lnTo>
                  <a:lnTo>
                    <a:pt x="353" y="5"/>
                  </a:lnTo>
                  <a:lnTo>
                    <a:pt x="355" y="4"/>
                  </a:lnTo>
                  <a:lnTo>
                    <a:pt x="356" y="4"/>
                  </a:lnTo>
                  <a:lnTo>
                    <a:pt x="357" y="4"/>
                  </a:lnTo>
                  <a:lnTo>
                    <a:pt x="360" y="4"/>
                  </a:lnTo>
                  <a:lnTo>
                    <a:pt x="361" y="4"/>
                  </a:lnTo>
                  <a:lnTo>
                    <a:pt x="362" y="4"/>
                  </a:lnTo>
                  <a:lnTo>
                    <a:pt x="361" y="3"/>
                  </a:lnTo>
                  <a:lnTo>
                    <a:pt x="362" y="3"/>
                  </a:lnTo>
                  <a:lnTo>
                    <a:pt x="364" y="3"/>
                  </a:lnTo>
                  <a:lnTo>
                    <a:pt x="366" y="3"/>
                  </a:lnTo>
                  <a:lnTo>
                    <a:pt x="367" y="3"/>
                  </a:lnTo>
                  <a:lnTo>
                    <a:pt x="369" y="3"/>
                  </a:lnTo>
                  <a:lnTo>
                    <a:pt x="372" y="3"/>
                  </a:lnTo>
                  <a:lnTo>
                    <a:pt x="373" y="3"/>
                  </a:lnTo>
                  <a:lnTo>
                    <a:pt x="375" y="3"/>
                  </a:lnTo>
                  <a:lnTo>
                    <a:pt x="377" y="3"/>
                  </a:lnTo>
                  <a:lnTo>
                    <a:pt x="379" y="3"/>
                  </a:lnTo>
                  <a:lnTo>
                    <a:pt x="380" y="4"/>
                  </a:lnTo>
                  <a:lnTo>
                    <a:pt x="380" y="5"/>
                  </a:lnTo>
                  <a:lnTo>
                    <a:pt x="381" y="7"/>
                  </a:lnTo>
                  <a:lnTo>
                    <a:pt x="381" y="8"/>
                  </a:lnTo>
                  <a:lnTo>
                    <a:pt x="382" y="8"/>
                  </a:lnTo>
                  <a:lnTo>
                    <a:pt x="383" y="8"/>
                  </a:lnTo>
                  <a:lnTo>
                    <a:pt x="383" y="9"/>
                  </a:lnTo>
                  <a:lnTo>
                    <a:pt x="384" y="9"/>
                  </a:lnTo>
                  <a:lnTo>
                    <a:pt x="384" y="10"/>
                  </a:lnTo>
                  <a:lnTo>
                    <a:pt x="385" y="10"/>
                  </a:lnTo>
                  <a:lnTo>
                    <a:pt x="385" y="9"/>
                  </a:lnTo>
                  <a:lnTo>
                    <a:pt x="386" y="10"/>
                  </a:lnTo>
                  <a:lnTo>
                    <a:pt x="386" y="9"/>
                  </a:lnTo>
                  <a:lnTo>
                    <a:pt x="386" y="10"/>
                  </a:lnTo>
                  <a:lnTo>
                    <a:pt x="386" y="9"/>
                  </a:lnTo>
                  <a:lnTo>
                    <a:pt x="386" y="8"/>
                  </a:lnTo>
                  <a:lnTo>
                    <a:pt x="386" y="9"/>
                  </a:lnTo>
                  <a:lnTo>
                    <a:pt x="386" y="8"/>
                  </a:lnTo>
                  <a:lnTo>
                    <a:pt x="387" y="8"/>
                  </a:lnTo>
                  <a:lnTo>
                    <a:pt x="387" y="7"/>
                  </a:lnTo>
                  <a:lnTo>
                    <a:pt x="387" y="8"/>
                  </a:lnTo>
                  <a:lnTo>
                    <a:pt x="387" y="9"/>
                  </a:lnTo>
                  <a:lnTo>
                    <a:pt x="387" y="10"/>
                  </a:lnTo>
                  <a:lnTo>
                    <a:pt x="388" y="10"/>
                  </a:lnTo>
                  <a:lnTo>
                    <a:pt x="388" y="11"/>
                  </a:lnTo>
                  <a:lnTo>
                    <a:pt x="389" y="10"/>
                  </a:lnTo>
                  <a:lnTo>
                    <a:pt x="391" y="10"/>
                  </a:lnTo>
                  <a:lnTo>
                    <a:pt x="392" y="9"/>
                  </a:lnTo>
                  <a:lnTo>
                    <a:pt x="394" y="9"/>
                  </a:lnTo>
                  <a:lnTo>
                    <a:pt x="396" y="8"/>
                  </a:lnTo>
                  <a:lnTo>
                    <a:pt x="396" y="9"/>
                  </a:lnTo>
                  <a:lnTo>
                    <a:pt x="404" y="8"/>
                  </a:lnTo>
                  <a:lnTo>
                    <a:pt x="406" y="9"/>
                  </a:lnTo>
                  <a:lnTo>
                    <a:pt x="405" y="10"/>
                  </a:lnTo>
                  <a:lnTo>
                    <a:pt x="404" y="11"/>
                  </a:lnTo>
                  <a:lnTo>
                    <a:pt x="403" y="12"/>
                  </a:lnTo>
                  <a:lnTo>
                    <a:pt x="403" y="13"/>
                  </a:lnTo>
                  <a:lnTo>
                    <a:pt x="402" y="13"/>
                  </a:lnTo>
                  <a:lnTo>
                    <a:pt x="402" y="14"/>
                  </a:lnTo>
                  <a:lnTo>
                    <a:pt x="401" y="14"/>
                  </a:lnTo>
                  <a:lnTo>
                    <a:pt x="401" y="15"/>
                  </a:lnTo>
                  <a:lnTo>
                    <a:pt x="401" y="16"/>
                  </a:lnTo>
                  <a:lnTo>
                    <a:pt x="401" y="17"/>
                  </a:lnTo>
                  <a:lnTo>
                    <a:pt x="400" y="17"/>
                  </a:lnTo>
                  <a:lnTo>
                    <a:pt x="401" y="17"/>
                  </a:lnTo>
                  <a:lnTo>
                    <a:pt x="401" y="18"/>
                  </a:lnTo>
                  <a:lnTo>
                    <a:pt x="400" y="18"/>
                  </a:lnTo>
                  <a:lnTo>
                    <a:pt x="400" y="19"/>
                  </a:lnTo>
                  <a:lnTo>
                    <a:pt x="400" y="20"/>
                  </a:lnTo>
                  <a:lnTo>
                    <a:pt x="401" y="20"/>
                  </a:lnTo>
                  <a:lnTo>
                    <a:pt x="401" y="21"/>
                  </a:lnTo>
                  <a:lnTo>
                    <a:pt x="401" y="22"/>
                  </a:lnTo>
                  <a:lnTo>
                    <a:pt x="401" y="23"/>
                  </a:lnTo>
                  <a:lnTo>
                    <a:pt x="401" y="24"/>
                  </a:lnTo>
                  <a:lnTo>
                    <a:pt x="400" y="25"/>
                  </a:lnTo>
                  <a:lnTo>
                    <a:pt x="400" y="26"/>
                  </a:lnTo>
                  <a:lnTo>
                    <a:pt x="400" y="25"/>
                  </a:lnTo>
                  <a:lnTo>
                    <a:pt x="400" y="26"/>
                  </a:lnTo>
                  <a:lnTo>
                    <a:pt x="400" y="27"/>
                  </a:lnTo>
                  <a:lnTo>
                    <a:pt x="401" y="27"/>
                  </a:lnTo>
                  <a:lnTo>
                    <a:pt x="402" y="27"/>
                  </a:lnTo>
                  <a:lnTo>
                    <a:pt x="402" y="28"/>
                  </a:lnTo>
                  <a:lnTo>
                    <a:pt x="403" y="28"/>
                  </a:lnTo>
                  <a:lnTo>
                    <a:pt x="404" y="27"/>
                  </a:lnTo>
                  <a:lnTo>
                    <a:pt x="404" y="28"/>
                  </a:lnTo>
                  <a:lnTo>
                    <a:pt x="405" y="28"/>
                  </a:lnTo>
                  <a:lnTo>
                    <a:pt x="405" y="27"/>
                  </a:lnTo>
                  <a:lnTo>
                    <a:pt x="406" y="27"/>
                  </a:lnTo>
                  <a:lnTo>
                    <a:pt x="406" y="26"/>
                  </a:lnTo>
                  <a:lnTo>
                    <a:pt x="407" y="26"/>
                  </a:lnTo>
                  <a:lnTo>
                    <a:pt x="407" y="25"/>
                  </a:lnTo>
                  <a:lnTo>
                    <a:pt x="408" y="25"/>
                  </a:lnTo>
                  <a:lnTo>
                    <a:pt x="408" y="24"/>
                  </a:lnTo>
                  <a:lnTo>
                    <a:pt x="409" y="24"/>
                  </a:lnTo>
                  <a:lnTo>
                    <a:pt x="409" y="23"/>
                  </a:lnTo>
                  <a:lnTo>
                    <a:pt x="410" y="23"/>
                  </a:lnTo>
                  <a:lnTo>
                    <a:pt x="410" y="22"/>
                  </a:lnTo>
                  <a:lnTo>
                    <a:pt x="411" y="22"/>
                  </a:lnTo>
                  <a:lnTo>
                    <a:pt x="412" y="23"/>
                  </a:lnTo>
                  <a:lnTo>
                    <a:pt x="415" y="26"/>
                  </a:lnTo>
                  <a:lnTo>
                    <a:pt x="416" y="28"/>
                  </a:lnTo>
                  <a:lnTo>
                    <a:pt x="417" y="28"/>
                  </a:lnTo>
                  <a:lnTo>
                    <a:pt x="417" y="29"/>
                  </a:lnTo>
                  <a:lnTo>
                    <a:pt x="417" y="30"/>
                  </a:lnTo>
                  <a:lnTo>
                    <a:pt x="417" y="32"/>
                  </a:lnTo>
                  <a:lnTo>
                    <a:pt x="417" y="33"/>
                  </a:lnTo>
                  <a:lnTo>
                    <a:pt x="417" y="34"/>
                  </a:lnTo>
                  <a:lnTo>
                    <a:pt x="417" y="35"/>
                  </a:lnTo>
                  <a:lnTo>
                    <a:pt x="417" y="36"/>
                  </a:lnTo>
                  <a:lnTo>
                    <a:pt x="417" y="37"/>
                  </a:lnTo>
                  <a:lnTo>
                    <a:pt x="417" y="38"/>
                  </a:lnTo>
                  <a:lnTo>
                    <a:pt x="418" y="38"/>
                  </a:lnTo>
                  <a:lnTo>
                    <a:pt x="419" y="38"/>
                  </a:lnTo>
                  <a:lnTo>
                    <a:pt x="421" y="38"/>
                  </a:lnTo>
                  <a:lnTo>
                    <a:pt x="422" y="38"/>
                  </a:lnTo>
                  <a:lnTo>
                    <a:pt x="423" y="38"/>
                  </a:lnTo>
                  <a:lnTo>
                    <a:pt x="424" y="38"/>
                  </a:lnTo>
                  <a:lnTo>
                    <a:pt x="424" y="37"/>
                  </a:lnTo>
                  <a:lnTo>
                    <a:pt x="425" y="37"/>
                  </a:lnTo>
                  <a:lnTo>
                    <a:pt x="426" y="37"/>
                  </a:lnTo>
                  <a:lnTo>
                    <a:pt x="426" y="36"/>
                  </a:lnTo>
                  <a:lnTo>
                    <a:pt x="427" y="36"/>
                  </a:lnTo>
                  <a:lnTo>
                    <a:pt x="428" y="36"/>
                  </a:lnTo>
                  <a:lnTo>
                    <a:pt x="428" y="35"/>
                  </a:lnTo>
                  <a:lnTo>
                    <a:pt x="429" y="35"/>
                  </a:lnTo>
                  <a:lnTo>
                    <a:pt x="429" y="34"/>
                  </a:lnTo>
                  <a:lnTo>
                    <a:pt x="430" y="34"/>
                  </a:lnTo>
                  <a:lnTo>
                    <a:pt x="431" y="34"/>
                  </a:lnTo>
                  <a:lnTo>
                    <a:pt x="431" y="33"/>
                  </a:lnTo>
                  <a:lnTo>
                    <a:pt x="431" y="32"/>
                  </a:lnTo>
                  <a:lnTo>
                    <a:pt x="432" y="32"/>
                  </a:lnTo>
                  <a:lnTo>
                    <a:pt x="432" y="30"/>
                  </a:lnTo>
                  <a:lnTo>
                    <a:pt x="433" y="30"/>
                  </a:lnTo>
                  <a:lnTo>
                    <a:pt x="433" y="29"/>
                  </a:lnTo>
                  <a:lnTo>
                    <a:pt x="434" y="29"/>
                  </a:lnTo>
                  <a:lnTo>
                    <a:pt x="434" y="28"/>
                  </a:lnTo>
                  <a:lnTo>
                    <a:pt x="435" y="27"/>
                  </a:lnTo>
                  <a:lnTo>
                    <a:pt x="436" y="27"/>
                  </a:lnTo>
                  <a:lnTo>
                    <a:pt x="437" y="27"/>
                  </a:lnTo>
                  <a:lnTo>
                    <a:pt x="437" y="26"/>
                  </a:lnTo>
                  <a:lnTo>
                    <a:pt x="437" y="27"/>
                  </a:lnTo>
                  <a:lnTo>
                    <a:pt x="438" y="27"/>
                  </a:lnTo>
                  <a:lnTo>
                    <a:pt x="438" y="28"/>
                  </a:lnTo>
                  <a:lnTo>
                    <a:pt x="439" y="29"/>
                  </a:lnTo>
                  <a:lnTo>
                    <a:pt x="439" y="30"/>
                  </a:lnTo>
                  <a:lnTo>
                    <a:pt x="440" y="30"/>
                  </a:lnTo>
                  <a:lnTo>
                    <a:pt x="440" y="29"/>
                  </a:lnTo>
                  <a:lnTo>
                    <a:pt x="441" y="29"/>
                  </a:lnTo>
                  <a:lnTo>
                    <a:pt x="441" y="30"/>
                  </a:lnTo>
                  <a:lnTo>
                    <a:pt x="441" y="29"/>
                  </a:lnTo>
                  <a:lnTo>
                    <a:pt x="442" y="30"/>
                  </a:lnTo>
                  <a:lnTo>
                    <a:pt x="443" y="30"/>
                  </a:lnTo>
                  <a:lnTo>
                    <a:pt x="443" y="32"/>
                  </a:lnTo>
                  <a:lnTo>
                    <a:pt x="444" y="32"/>
                  </a:lnTo>
                  <a:lnTo>
                    <a:pt x="444" y="33"/>
                  </a:lnTo>
                  <a:lnTo>
                    <a:pt x="444" y="34"/>
                  </a:lnTo>
                  <a:lnTo>
                    <a:pt x="446" y="34"/>
                  </a:lnTo>
                  <a:lnTo>
                    <a:pt x="447" y="34"/>
                  </a:lnTo>
                  <a:lnTo>
                    <a:pt x="447" y="35"/>
                  </a:lnTo>
                  <a:lnTo>
                    <a:pt x="448" y="35"/>
                  </a:lnTo>
                  <a:lnTo>
                    <a:pt x="448" y="36"/>
                  </a:lnTo>
                  <a:lnTo>
                    <a:pt x="448" y="35"/>
                  </a:lnTo>
                  <a:lnTo>
                    <a:pt x="449" y="36"/>
                  </a:lnTo>
                  <a:lnTo>
                    <a:pt x="449" y="37"/>
                  </a:lnTo>
                  <a:lnTo>
                    <a:pt x="450" y="37"/>
                  </a:lnTo>
                  <a:lnTo>
                    <a:pt x="450" y="38"/>
                  </a:lnTo>
                  <a:lnTo>
                    <a:pt x="451" y="38"/>
                  </a:lnTo>
                  <a:lnTo>
                    <a:pt x="451" y="39"/>
                  </a:lnTo>
                  <a:lnTo>
                    <a:pt x="452" y="39"/>
                  </a:lnTo>
                  <a:lnTo>
                    <a:pt x="451" y="39"/>
                  </a:lnTo>
                  <a:lnTo>
                    <a:pt x="452" y="39"/>
                  </a:lnTo>
                  <a:lnTo>
                    <a:pt x="453" y="39"/>
                  </a:lnTo>
                  <a:lnTo>
                    <a:pt x="454" y="39"/>
                  </a:lnTo>
                  <a:lnTo>
                    <a:pt x="454" y="40"/>
                  </a:lnTo>
                  <a:lnTo>
                    <a:pt x="455" y="40"/>
                  </a:lnTo>
                  <a:lnTo>
                    <a:pt x="455" y="41"/>
                  </a:lnTo>
                  <a:lnTo>
                    <a:pt x="456" y="41"/>
                  </a:lnTo>
                  <a:lnTo>
                    <a:pt x="457" y="41"/>
                  </a:lnTo>
                  <a:lnTo>
                    <a:pt x="457" y="42"/>
                  </a:lnTo>
                  <a:lnTo>
                    <a:pt x="457" y="43"/>
                  </a:lnTo>
                  <a:lnTo>
                    <a:pt x="456" y="43"/>
                  </a:lnTo>
                  <a:lnTo>
                    <a:pt x="457" y="43"/>
                  </a:lnTo>
                  <a:lnTo>
                    <a:pt x="457" y="44"/>
                  </a:lnTo>
                  <a:lnTo>
                    <a:pt x="457" y="45"/>
                  </a:lnTo>
                  <a:lnTo>
                    <a:pt x="456" y="45"/>
                  </a:lnTo>
                  <a:lnTo>
                    <a:pt x="457" y="45"/>
                  </a:lnTo>
                  <a:lnTo>
                    <a:pt x="457" y="46"/>
                  </a:lnTo>
                  <a:lnTo>
                    <a:pt x="457" y="47"/>
                  </a:lnTo>
                  <a:lnTo>
                    <a:pt x="458" y="47"/>
                  </a:lnTo>
                  <a:lnTo>
                    <a:pt x="459" y="47"/>
                  </a:lnTo>
                  <a:lnTo>
                    <a:pt x="459" y="46"/>
                  </a:lnTo>
                  <a:lnTo>
                    <a:pt x="460" y="46"/>
                  </a:lnTo>
                  <a:lnTo>
                    <a:pt x="460" y="47"/>
                  </a:lnTo>
                  <a:lnTo>
                    <a:pt x="461" y="47"/>
                  </a:lnTo>
                  <a:lnTo>
                    <a:pt x="462" y="47"/>
                  </a:lnTo>
                  <a:lnTo>
                    <a:pt x="463" y="47"/>
                  </a:lnTo>
                  <a:lnTo>
                    <a:pt x="464" y="47"/>
                  </a:lnTo>
                  <a:lnTo>
                    <a:pt x="465" y="47"/>
                  </a:lnTo>
                  <a:lnTo>
                    <a:pt x="466" y="47"/>
                  </a:lnTo>
                  <a:lnTo>
                    <a:pt x="466" y="48"/>
                  </a:lnTo>
                  <a:lnTo>
                    <a:pt x="467" y="48"/>
                  </a:lnTo>
                  <a:lnTo>
                    <a:pt x="467" y="47"/>
                  </a:lnTo>
                  <a:lnTo>
                    <a:pt x="467" y="48"/>
                  </a:lnTo>
                  <a:lnTo>
                    <a:pt x="468" y="48"/>
                  </a:lnTo>
                  <a:lnTo>
                    <a:pt x="469" y="48"/>
                  </a:lnTo>
                  <a:lnTo>
                    <a:pt x="469" y="47"/>
                  </a:lnTo>
                  <a:lnTo>
                    <a:pt x="469" y="48"/>
                  </a:lnTo>
                  <a:lnTo>
                    <a:pt x="471" y="48"/>
                  </a:lnTo>
                  <a:lnTo>
                    <a:pt x="472" y="48"/>
                  </a:lnTo>
                  <a:lnTo>
                    <a:pt x="473" y="48"/>
                  </a:lnTo>
                  <a:lnTo>
                    <a:pt x="474" y="48"/>
                  </a:lnTo>
                  <a:lnTo>
                    <a:pt x="475" y="48"/>
                  </a:lnTo>
                  <a:lnTo>
                    <a:pt x="475" y="47"/>
                  </a:lnTo>
                  <a:lnTo>
                    <a:pt x="476" y="47"/>
                  </a:lnTo>
                  <a:lnTo>
                    <a:pt x="477" y="46"/>
                  </a:lnTo>
                  <a:lnTo>
                    <a:pt x="478" y="46"/>
                  </a:lnTo>
                  <a:lnTo>
                    <a:pt x="478" y="45"/>
                  </a:lnTo>
                  <a:lnTo>
                    <a:pt x="478" y="44"/>
                  </a:lnTo>
                  <a:lnTo>
                    <a:pt x="479" y="44"/>
                  </a:lnTo>
                  <a:lnTo>
                    <a:pt x="480" y="44"/>
                  </a:lnTo>
                  <a:lnTo>
                    <a:pt x="480" y="43"/>
                  </a:lnTo>
                  <a:lnTo>
                    <a:pt x="480" y="44"/>
                  </a:lnTo>
                  <a:lnTo>
                    <a:pt x="480" y="43"/>
                  </a:lnTo>
                  <a:lnTo>
                    <a:pt x="481" y="43"/>
                  </a:lnTo>
                  <a:lnTo>
                    <a:pt x="482" y="43"/>
                  </a:lnTo>
                  <a:lnTo>
                    <a:pt x="483" y="42"/>
                  </a:lnTo>
                  <a:lnTo>
                    <a:pt x="484" y="42"/>
                  </a:lnTo>
                  <a:lnTo>
                    <a:pt x="484" y="43"/>
                  </a:lnTo>
                  <a:lnTo>
                    <a:pt x="485" y="43"/>
                  </a:lnTo>
                  <a:lnTo>
                    <a:pt x="485" y="42"/>
                  </a:lnTo>
                  <a:lnTo>
                    <a:pt x="485" y="43"/>
                  </a:lnTo>
                  <a:lnTo>
                    <a:pt x="486" y="43"/>
                  </a:lnTo>
                  <a:lnTo>
                    <a:pt x="487" y="43"/>
                  </a:lnTo>
                  <a:lnTo>
                    <a:pt x="488" y="43"/>
                  </a:lnTo>
                  <a:lnTo>
                    <a:pt x="489" y="43"/>
                  </a:lnTo>
                  <a:lnTo>
                    <a:pt x="490" y="43"/>
                  </a:lnTo>
                  <a:lnTo>
                    <a:pt x="491" y="43"/>
                  </a:lnTo>
                  <a:lnTo>
                    <a:pt x="491" y="42"/>
                  </a:lnTo>
                  <a:lnTo>
                    <a:pt x="492" y="42"/>
                  </a:lnTo>
                  <a:lnTo>
                    <a:pt x="493" y="42"/>
                  </a:lnTo>
                  <a:lnTo>
                    <a:pt x="494" y="42"/>
                  </a:lnTo>
                  <a:lnTo>
                    <a:pt x="496" y="42"/>
                  </a:lnTo>
                  <a:lnTo>
                    <a:pt x="496" y="41"/>
                  </a:lnTo>
                  <a:lnTo>
                    <a:pt x="497" y="41"/>
                  </a:lnTo>
                  <a:lnTo>
                    <a:pt x="498" y="41"/>
                  </a:lnTo>
                  <a:lnTo>
                    <a:pt x="498" y="42"/>
                  </a:lnTo>
                  <a:lnTo>
                    <a:pt x="499" y="42"/>
                  </a:lnTo>
                  <a:lnTo>
                    <a:pt x="499" y="43"/>
                  </a:lnTo>
                  <a:lnTo>
                    <a:pt x="500" y="43"/>
                  </a:lnTo>
                  <a:lnTo>
                    <a:pt x="500" y="44"/>
                  </a:lnTo>
                  <a:lnTo>
                    <a:pt x="501" y="44"/>
                  </a:lnTo>
                  <a:lnTo>
                    <a:pt x="502" y="44"/>
                  </a:lnTo>
                  <a:lnTo>
                    <a:pt x="502" y="45"/>
                  </a:lnTo>
                  <a:lnTo>
                    <a:pt x="503" y="45"/>
                  </a:lnTo>
                  <a:lnTo>
                    <a:pt x="504" y="46"/>
                  </a:lnTo>
                  <a:lnTo>
                    <a:pt x="504" y="47"/>
                  </a:lnTo>
                  <a:lnTo>
                    <a:pt x="505" y="47"/>
                  </a:lnTo>
                  <a:lnTo>
                    <a:pt x="506" y="47"/>
                  </a:lnTo>
                  <a:lnTo>
                    <a:pt x="506" y="46"/>
                  </a:lnTo>
                  <a:lnTo>
                    <a:pt x="507" y="46"/>
                  </a:lnTo>
                  <a:lnTo>
                    <a:pt x="508" y="45"/>
                  </a:lnTo>
                  <a:lnTo>
                    <a:pt x="509" y="45"/>
                  </a:lnTo>
                  <a:lnTo>
                    <a:pt x="509" y="46"/>
                  </a:lnTo>
                  <a:lnTo>
                    <a:pt x="510" y="46"/>
                  </a:lnTo>
                  <a:lnTo>
                    <a:pt x="510" y="45"/>
                  </a:lnTo>
                  <a:lnTo>
                    <a:pt x="510" y="46"/>
                  </a:lnTo>
                  <a:lnTo>
                    <a:pt x="511" y="46"/>
                  </a:lnTo>
                  <a:lnTo>
                    <a:pt x="512" y="46"/>
                  </a:lnTo>
                  <a:lnTo>
                    <a:pt x="512" y="45"/>
                  </a:lnTo>
                  <a:lnTo>
                    <a:pt x="513" y="45"/>
                  </a:lnTo>
                  <a:lnTo>
                    <a:pt x="513" y="46"/>
                  </a:lnTo>
                  <a:lnTo>
                    <a:pt x="514" y="46"/>
                  </a:lnTo>
                  <a:lnTo>
                    <a:pt x="515" y="46"/>
                  </a:lnTo>
                  <a:lnTo>
                    <a:pt x="516" y="46"/>
                  </a:lnTo>
                  <a:lnTo>
                    <a:pt x="517" y="46"/>
                  </a:lnTo>
                  <a:lnTo>
                    <a:pt x="517" y="47"/>
                  </a:lnTo>
                  <a:lnTo>
                    <a:pt x="518" y="47"/>
                  </a:lnTo>
                  <a:lnTo>
                    <a:pt x="518" y="48"/>
                  </a:lnTo>
                  <a:lnTo>
                    <a:pt x="519" y="48"/>
                  </a:lnTo>
                  <a:lnTo>
                    <a:pt x="519" y="47"/>
                  </a:lnTo>
                  <a:lnTo>
                    <a:pt x="521" y="47"/>
                  </a:lnTo>
                  <a:lnTo>
                    <a:pt x="521" y="48"/>
                  </a:lnTo>
                  <a:lnTo>
                    <a:pt x="522" y="48"/>
                  </a:lnTo>
                  <a:lnTo>
                    <a:pt x="523" y="48"/>
                  </a:lnTo>
                  <a:lnTo>
                    <a:pt x="523" y="49"/>
                  </a:lnTo>
                  <a:lnTo>
                    <a:pt x="524" y="50"/>
                  </a:lnTo>
                  <a:lnTo>
                    <a:pt x="525" y="50"/>
                  </a:lnTo>
                  <a:lnTo>
                    <a:pt x="525" y="51"/>
                  </a:lnTo>
                  <a:lnTo>
                    <a:pt x="526" y="51"/>
                  </a:lnTo>
                  <a:lnTo>
                    <a:pt x="527" y="51"/>
                  </a:lnTo>
                  <a:lnTo>
                    <a:pt x="528" y="51"/>
                  </a:lnTo>
                  <a:lnTo>
                    <a:pt x="528" y="52"/>
                  </a:lnTo>
                  <a:lnTo>
                    <a:pt x="528" y="53"/>
                  </a:lnTo>
                  <a:lnTo>
                    <a:pt x="528" y="54"/>
                  </a:lnTo>
                  <a:lnTo>
                    <a:pt x="528" y="55"/>
                  </a:lnTo>
                  <a:lnTo>
                    <a:pt x="527" y="55"/>
                  </a:lnTo>
                  <a:lnTo>
                    <a:pt x="528" y="57"/>
                  </a:lnTo>
                  <a:lnTo>
                    <a:pt x="528" y="58"/>
                  </a:lnTo>
                  <a:lnTo>
                    <a:pt x="528" y="59"/>
                  </a:lnTo>
                  <a:lnTo>
                    <a:pt x="529" y="59"/>
                  </a:lnTo>
                  <a:lnTo>
                    <a:pt x="529" y="60"/>
                  </a:lnTo>
                  <a:lnTo>
                    <a:pt x="530" y="60"/>
                  </a:lnTo>
                  <a:lnTo>
                    <a:pt x="531" y="60"/>
                  </a:lnTo>
                  <a:lnTo>
                    <a:pt x="531" y="61"/>
                  </a:lnTo>
                  <a:lnTo>
                    <a:pt x="532" y="61"/>
                  </a:lnTo>
                  <a:lnTo>
                    <a:pt x="532" y="62"/>
                  </a:lnTo>
                  <a:lnTo>
                    <a:pt x="533" y="62"/>
                  </a:lnTo>
                  <a:lnTo>
                    <a:pt x="533" y="63"/>
                  </a:lnTo>
                  <a:lnTo>
                    <a:pt x="534" y="63"/>
                  </a:lnTo>
                  <a:lnTo>
                    <a:pt x="535" y="63"/>
                  </a:lnTo>
                  <a:lnTo>
                    <a:pt x="535" y="62"/>
                  </a:lnTo>
                  <a:lnTo>
                    <a:pt x="535" y="61"/>
                  </a:lnTo>
                  <a:lnTo>
                    <a:pt x="536" y="61"/>
                  </a:lnTo>
                  <a:lnTo>
                    <a:pt x="537" y="61"/>
                  </a:lnTo>
                  <a:lnTo>
                    <a:pt x="537" y="62"/>
                  </a:lnTo>
                  <a:lnTo>
                    <a:pt x="536" y="62"/>
                  </a:lnTo>
                  <a:lnTo>
                    <a:pt x="536" y="63"/>
                  </a:lnTo>
                  <a:lnTo>
                    <a:pt x="537" y="63"/>
                  </a:lnTo>
                  <a:lnTo>
                    <a:pt x="537" y="64"/>
                  </a:lnTo>
                  <a:lnTo>
                    <a:pt x="538" y="64"/>
                  </a:lnTo>
                  <a:lnTo>
                    <a:pt x="539" y="64"/>
                  </a:lnTo>
                  <a:lnTo>
                    <a:pt x="540" y="64"/>
                  </a:lnTo>
                  <a:lnTo>
                    <a:pt x="541" y="64"/>
                  </a:lnTo>
                  <a:lnTo>
                    <a:pt x="542" y="64"/>
                  </a:lnTo>
                  <a:lnTo>
                    <a:pt x="542" y="63"/>
                  </a:lnTo>
                  <a:lnTo>
                    <a:pt x="543" y="63"/>
                  </a:lnTo>
                  <a:lnTo>
                    <a:pt x="544" y="63"/>
                  </a:lnTo>
                  <a:lnTo>
                    <a:pt x="546" y="63"/>
                  </a:lnTo>
                  <a:lnTo>
                    <a:pt x="546" y="64"/>
                  </a:lnTo>
                  <a:lnTo>
                    <a:pt x="547" y="64"/>
                  </a:lnTo>
                  <a:lnTo>
                    <a:pt x="546" y="64"/>
                  </a:lnTo>
                  <a:lnTo>
                    <a:pt x="546" y="65"/>
                  </a:lnTo>
                  <a:lnTo>
                    <a:pt x="546" y="66"/>
                  </a:lnTo>
                  <a:lnTo>
                    <a:pt x="547" y="66"/>
                  </a:lnTo>
                  <a:lnTo>
                    <a:pt x="548" y="67"/>
                  </a:lnTo>
                  <a:lnTo>
                    <a:pt x="549" y="67"/>
                  </a:lnTo>
                  <a:lnTo>
                    <a:pt x="550" y="67"/>
                  </a:lnTo>
                  <a:lnTo>
                    <a:pt x="551" y="67"/>
                  </a:lnTo>
                  <a:lnTo>
                    <a:pt x="551" y="66"/>
                  </a:lnTo>
                  <a:lnTo>
                    <a:pt x="552" y="66"/>
                  </a:lnTo>
                  <a:lnTo>
                    <a:pt x="553" y="66"/>
                  </a:lnTo>
                  <a:lnTo>
                    <a:pt x="554" y="66"/>
                  </a:lnTo>
                  <a:lnTo>
                    <a:pt x="554" y="67"/>
                  </a:lnTo>
                  <a:lnTo>
                    <a:pt x="553" y="67"/>
                  </a:lnTo>
                  <a:lnTo>
                    <a:pt x="553" y="68"/>
                  </a:lnTo>
                  <a:lnTo>
                    <a:pt x="553" y="69"/>
                  </a:lnTo>
                  <a:lnTo>
                    <a:pt x="552" y="69"/>
                  </a:lnTo>
                  <a:lnTo>
                    <a:pt x="552" y="70"/>
                  </a:lnTo>
                  <a:lnTo>
                    <a:pt x="551" y="70"/>
                  </a:lnTo>
                  <a:lnTo>
                    <a:pt x="551" y="71"/>
                  </a:lnTo>
                  <a:lnTo>
                    <a:pt x="551" y="72"/>
                  </a:lnTo>
                  <a:lnTo>
                    <a:pt x="551" y="73"/>
                  </a:lnTo>
                  <a:lnTo>
                    <a:pt x="551" y="74"/>
                  </a:lnTo>
                  <a:lnTo>
                    <a:pt x="552" y="74"/>
                  </a:lnTo>
                  <a:lnTo>
                    <a:pt x="553" y="74"/>
                  </a:lnTo>
                  <a:lnTo>
                    <a:pt x="553" y="73"/>
                  </a:lnTo>
                  <a:lnTo>
                    <a:pt x="553" y="74"/>
                  </a:lnTo>
                  <a:lnTo>
                    <a:pt x="554" y="74"/>
                  </a:lnTo>
                  <a:lnTo>
                    <a:pt x="555" y="75"/>
                  </a:lnTo>
                  <a:lnTo>
                    <a:pt x="556" y="75"/>
                  </a:lnTo>
                  <a:lnTo>
                    <a:pt x="557" y="75"/>
                  </a:lnTo>
                  <a:lnTo>
                    <a:pt x="557" y="76"/>
                  </a:lnTo>
                  <a:lnTo>
                    <a:pt x="558" y="76"/>
                  </a:lnTo>
                  <a:lnTo>
                    <a:pt x="558" y="77"/>
                  </a:lnTo>
                  <a:lnTo>
                    <a:pt x="558" y="78"/>
                  </a:lnTo>
                  <a:lnTo>
                    <a:pt x="558" y="79"/>
                  </a:lnTo>
                  <a:lnTo>
                    <a:pt x="559" y="79"/>
                  </a:lnTo>
                  <a:lnTo>
                    <a:pt x="559" y="80"/>
                  </a:lnTo>
                  <a:lnTo>
                    <a:pt x="559" y="82"/>
                  </a:lnTo>
                  <a:lnTo>
                    <a:pt x="560" y="82"/>
                  </a:lnTo>
                  <a:lnTo>
                    <a:pt x="560" y="83"/>
                  </a:lnTo>
                  <a:lnTo>
                    <a:pt x="561" y="83"/>
                  </a:lnTo>
                  <a:lnTo>
                    <a:pt x="561" y="84"/>
                  </a:lnTo>
                  <a:lnTo>
                    <a:pt x="562" y="84"/>
                  </a:lnTo>
                  <a:lnTo>
                    <a:pt x="562" y="85"/>
                  </a:lnTo>
                  <a:lnTo>
                    <a:pt x="563" y="85"/>
                  </a:lnTo>
                  <a:lnTo>
                    <a:pt x="564" y="85"/>
                  </a:lnTo>
                  <a:lnTo>
                    <a:pt x="565" y="85"/>
                  </a:lnTo>
                  <a:lnTo>
                    <a:pt x="565" y="86"/>
                  </a:lnTo>
                  <a:lnTo>
                    <a:pt x="566" y="86"/>
                  </a:lnTo>
                  <a:lnTo>
                    <a:pt x="566" y="87"/>
                  </a:lnTo>
                  <a:lnTo>
                    <a:pt x="567" y="87"/>
                  </a:lnTo>
                  <a:lnTo>
                    <a:pt x="568" y="87"/>
                  </a:lnTo>
                  <a:lnTo>
                    <a:pt x="569" y="87"/>
                  </a:lnTo>
                  <a:lnTo>
                    <a:pt x="571" y="87"/>
                  </a:lnTo>
                  <a:lnTo>
                    <a:pt x="572" y="87"/>
                  </a:lnTo>
                  <a:lnTo>
                    <a:pt x="572" y="86"/>
                  </a:lnTo>
                  <a:lnTo>
                    <a:pt x="573" y="86"/>
                  </a:lnTo>
                  <a:lnTo>
                    <a:pt x="573" y="85"/>
                  </a:lnTo>
                  <a:lnTo>
                    <a:pt x="573" y="84"/>
                  </a:lnTo>
                  <a:lnTo>
                    <a:pt x="574" y="84"/>
                  </a:lnTo>
                  <a:lnTo>
                    <a:pt x="575" y="84"/>
                  </a:lnTo>
                  <a:lnTo>
                    <a:pt x="575" y="85"/>
                  </a:lnTo>
                  <a:lnTo>
                    <a:pt x="575" y="86"/>
                  </a:lnTo>
                  <a:lnTo>
                    <a:pt x="576" y="86"/>
                  </a:lnTo>
                  <a:lnTo>
                    <a:pt x="576" y="87"/>
                  </a:lnTo>
                  <a:lnTo>
                    <a:pt x="577" y="87"/>
                  </a:lnTo>
                  <a:lnTo>
                    <a:pt x="578" y="87"/>
                  </a:lnTo>
                  <a:lnTo>
                    <a:pt x="579" y="87"/>
                  </a:lnTo>
                  <a:lnTo>
                    <a:pt x="579" y="88"/>
                  </a:lnTo>
                  <a:lnTo>
                    <a:pt x="580" y="88"/>
                  </a:lnTo>
                  <a:lnTo>
                    <a:pt x="581" y="87"/>
                  </a:lnTo>
                  <a:lnTo>
                    <a:pt x="582" y="87"/>
                  </a:lnTo>
                  <a:lnTo>
                    <a:pt x="583" y="87"/>
                  </a:lnTo>
                  <a:lnTo>
                    <a:pt x="584" y="87"/>
                  </a:lnTo>
                  <a:lnTo>
                    <a:pt x="584" y="86"/>
                  </a:lnTo>
                  <a:lnTo>
                    <a:pt x="585" y="86"/>
                  </a:lnTo>
                  <a:lnTo>
                    <a:pt x="586" y="86"/>
                  </a:lnTo>
                  <a:lnTo>
                    <a:pt x="586" y="87"/>
                  </a:lnTo>
                  <a:lnTo>
                    <a:pt x="586" y="88"/>
                  </a:lnTo>
                  <a:lnTo>
                    <a:pt x="587" y="88"/>
                  </a:lnTo>
                  <a:lnTo>
                    <a:pt x="588" y="88"/>
                  </a:lnTo>
                  <a:lnTo>
                    <a:pt x="588" y="89"/>
                  </a:lnTo>
                  <a:lnTo>
                    <a:pt x="589" y="89"/>
                  </a:lnTo>
                  <a:lnTo>
                    <a:pt x="590" y="89"/>
                  </a:lnTo>
                  <a:lnTo>
                    <a:pt x="591" y="89"/>
                  </a:lnTo>
                  <a:lnTo>
                    <a:pt x="592" y="89"/>
                  </a:lnTo>
                  <a:lnTo>
                    <a:pt x="593" y="89"/>
                  </a:lnTo>
                  <a:lnTo>
                    <a:pt x="593" y="88"/>
                  </a:lnTo>
                  <a:lnTo>
                    <a:pt x="594" y="88"/>
                  </a:lnTo>
                  <a:lnTo>
                    <a:pt x="594" y="89"/>
                  </a:lnTo>
                  <a:lnTo>
                    <a:pt x="596" y="89"/>
                  </a:lnTo>
                  <a:lnTo>
                    <a:pt x="596" y="90"/>
                  </a:lnTo>
                  <a:lnTo>
                    <a:pt x="596" y="91"/>
                  </a:lnTo>
                  <a:lnTo>
                    <a:pt x="596" y="92"/>
                  </a:lnTo>
                  <a:lnTo>
                    <a:pt x="597" y="92"/>
                  </a:lnTo>
                  <a:lnTo>
                    <a:pt x="598" y="92"/>
                  </a:lnTo>
                  <a:lnTo>
                    <a:pt x="598" y="93"/>
                  </a:lnTo>
                  <a:lnTo>
                    <a:pt x="598" y="94"/>
                  </a:lnTo>
                  <a:lnTo>
                    <a:pt x="599" y="94"/>
                  </a:lnTo>
                  <a:lnTo>
                    <a:pt x="599" y="95"/>
                  </a:lnTo>
                  <a:lnTo>
                    <a:pt x="600" y="95"/>
                  </a:lnTo>
                  <a:lnTo>
                    <a:pt x="600" y="96"/>
                  </a:lnTo>
                  <a:lnTo>
                    <a:pt x="601" y="96"/>
                  </a:lnTo>
                  <a:lnTo>
                    <a:pt x="602" y="96"/>
                  </a:lnTo>
                  <a:lnTo>
                    <a:pt x="603" y="97"/>
                  </a:lnTo>
                  <a:lnTo>
                    <a:pt x="604" y="97"/>
                  </a:lnTo>
                  <a:lnTo>
                    <a:pt x="605" y="96"/>
                  </a:lnTo>
                  <a:lnTo>
                    <a:pt x="606" y="96"/>
                  </a:lnTo>
                  <a:lnTo>
                    <a:pt x="606" y="97"/>
                  </a:lnTo>
                  <a:lnTo>
                    <a:pt x="606" y="98"/>
                  </a:lnTo>
                  <a:lnTo>
                    <a:pt x="607" y="98"/>
                  </a:lnTo>
                  <a:lnTo>
                    <a:pt x="607" y="99"/>
                  </a:lnTo>
                  <a:lnTo>
                    <a:pt x="607" y="100"/>
                  </a:lnTo>
                  <a:lnTo>
                    <a:pt x="608" y="101"/>
                  </a:lnTo>
                  <a:lnTo>
                    <a:pt x="608" y="102"/>
                  </a:lnTo>
                  <a:lnTo>
                    <a:pt x="608" y="103"/>
                  </a:lnTo>
                  <a:lnTo>
                    <a:pt x="608" y="104"/>
                  </a:lnTo>
                  <a:lnTo>
                    <a:pt x="609" y="104"/>
                  </a:lnTo>
                  <a:lnTo>
                    <a:pt x="610" y="104"/>
                  </a:lnTo>
                  <a:lnTo>
                    <a:pt x="610" y="105"/>
                  </a:lnTo>
                  <a:lnTo>
                    <a:pt x="611" y="105"/>
                  </a:lnTo>
                  <a:lnTo>
                    <a:pt x="612" y="105"/>
                  </a:lnTo>
                  <a:lnTo>
                    <a:pt x="613" y="105"/>
                  </a:lnTo>
                  <a:lnTo>
                    <a:pt x="613" y="107"/>
                  </a:lnTo>
                  <a:lnTo>
                    <a:pt x="613" y="108"/>
                  </a:lnTo>
                  <a:lnTo>
                    <a:pt x="614" y="108"/>
                  </a:lnTo>
                  <a:lnTo>
                    <a:pt x="614" y="109"/>
                  </a:lnTo>
                  <a:lnTo>
                    <a:pt x="615" y="109"/>
                  </a:lnTo>
                  <a:lnTo>
                    <a:pt x="616" y="109"/>
                  </a:lnTo>
                  <a:lnTo>
                    <a:pt x="617" y="108"/>
                  </a:lnTo>
                  <a:lnTo>
                    <a:pt x="618" y="108"/>
                  </a:lnTo>
                  <a:lnTo>
                    <a:pt x="619" y="109"/>
                  </a:lnTo>
                  <a:lnTo>
                    <a:pt x="621" y="109"/>
                  </a:lnTo>
                  <a:lnTo>
                    <a:pt x="621" y="110"/>
                  </a:lnTo>
                  <a:lnTo>
                    <a:pt x="622" y="110"/>
                  </a:lnTo>
                  <a:lnTo>
                    <a:pt x="622" y="111"/>
                  </a:lnTo>
                  <a:lnTo>
                    <a:pt x="623" y="111"/>
                  </a:lnTo>
                  <a:lnTo>
                    <a:pt x="623" y="112"/>
                  </a:lnTo>
                  <a:lnTo>
                    <a:pt x="624" y="112"/>
                  </a:lnTo>
                  <a:lnTo>
                    <a:pt x="624" y="113"/>
                  </a:lnTo>
                  <a:lnTo>
                    <a:pt x="625" y="113"/>
                  </a:lnTo>
                  <a:lnTo>
                    <a:pt x="625" y="114"/>
                  </a:lnTo>
                  <a:lnTo>
                    <a:pt x="626" y="114"/>
                  </a:lnTo>
                  <a:lnTo>
                    <a:pt x="626" y="115"/>
                  </a:lnTo>
                  <a:lnTo>
                    <a:pt x="626" y="116"/>
                  </a:lnTo>
                  <a:lnTo>
                    <a:pt x="626" y="117"/>
                  </a:lnTo>
                  <a:lnTo>
                    <a:pt x="627" y="117"/>
                  </a:lnTo>
                  <a:lnTo>
                    <a:pt x="627" y="118"/>
                  </a:lnTo>
                  <a:lnTo>
                    <a:pt x="628" y="118"/>
                  </a:lnTo>
                  <a:lnTo>
                    <a:pt x="628" y="119"/>
                  </a:lnTo>
                  <a:lnTo>
                    <a:pt x="629" y="120"/>
                  </a:lnTo>
                  <a:lnTo>
                    <a:pt x="629" y="121"/>
                  </a:lnTo>
                  <a:lnTo>
                    <a:pt x="630" y="121"/>
                  </a:lnTo>
                  <a:lnTo>
                    <a:pt x="630" y="122"/>
                  </a:lnTo>
                  <a:lnTo>
                    <a:pt x="631" y="122"/>
                  </a:lnTo>
                  <a:lnTo>
                    <a:pt x="631" y="123"/>
                  </a:lnTo>
                  <a:lnTo>
                    <a:pt x="632" y="123"/>
                  </a:lnTo>
                  <a:lnTo>
                    <a:pt x="633" y="123"/>
                  </a:lnTo>
                  <a:lnTo>
                    <a:pt x="633" y="124"/>
                  </a:lnTo>
                  <a:lnTo>
                    <a:pt x="634" y="124"/>
                  </a:lnTo>
                  <a:lnTo>
                    <a:pt x="635" y="125"/>
                  </a:lnTo>
                  <a:lnTo>
                    <a:pt x="636" y="125"/>
                  </a:lnTo>
                  <a:lnTo>
                    <a:pt x="636" y="126"/>
                  </a:lnTo>
                  <a:lnTo>
                    <a:pt x="636" y="127"/>
                  </a:lnTo>
                  <a:lnTo>
                    <a:pt x="637" y="127"/>
                  </a:lnTo>
                  <a:lnTo>
                    <a:pt x="638" y="127"/>
                  </a:lnTo>
                  <a:lnTo>
                    <a:pt x="639" y="127"/>
                  </a:lnTo>
                  <a:lnTo>
                    <a:pt x="640" y="127"/>
                  </a:lnTo>
                  <a:lnTo>
                    <a:pt x="641" y="127"/>
                  </a:lnTo>
                  <a:lnTo>
                    <a:pt x="641" y="128"/>
                  </a:lnTo>
                  <a:lnTo>
                    <a:pt x="642" y="128"/>
                  </a:lnTo>
                  <a:lnTo>
                    <a:pt x="643" y="128"/>
                  </a:lnTo>
                  <a:lnTo>
                    <a:pt x="644" y="128"/>
                  </a:lnTo>
                  <a:lnTo>
                    <a:pt x="646" y="128"/>
                  </a:lnTo>
                  <a:lnTo>
                    <a:pt x="647" y="128"/>
                  </a:lnTo>
                  <a:lnTo>
                    <a:pt x="648" y="128"/>
                  </a:lnTo>
                  <a:lnTo>
                    <a:pt x="649" y="128"/>
                  </a:lnTo>
                  <a:lnTo>
                    <a:pt x="650" y="128"/>
                  </a:lnTo>
                  <a:lnTo>
                    <a:pt x="651" y="127"/>
                  </a:lnTo>
                  <a:lnTo>
                    <a:pt x="652" y="127"/>
                  </a:lnTo>
                  <a:lnTo>
                    <a:pt x="653" y="127"/>
                  </a:lnTo>
                  <a:lnTo>
                    <a:pt x="653" y="128"/>
                  </a:lnTo>
                  <a:lnTo>
                    <a:pt x="654" y="128"/>
                  </a:lnTo>
                  <a:lnTo>
                    <a:pt x="654" y="129"/>
                  </a:lnTo>
                  <a:lnTo>
                    <a:pt x="654" y="130"/>
                  </a:lnTo>
                  <a:lnTo>
                    <a:pt x="655" y="130"/>
                  </a:lnTo>
                  <a:lnTo>
                    <a:pt x="655" y="132"/>
                  </a:lnTo>
                  <a:lnTo>
                    <a:pt x="655" y="133"/>
                  </a:lnTo>
                  <a:lnTo>
                    <a:pt x="655" y="134"/>
                  </a:lnTo>
                  <a:lnTo>
                    <a:pt x="656" y="135"/>
                  </a:lnTo>
                  <a:lnTo>
                    <a:pt x="656" y="136"/>
                  </a:lnTo>
                  <a:lnTo>
                    <a:pt x="656" y="137"/>
                  </a:lnTo>
                  <a:lnTo>
                    <a:pt x="656" y="138"/>
                  </a:lnTo>
                  <a:lnTo>
                    <a:pt x="657" y="138"/>
                  </a:lnTo>
                  <a:lnTo>
                    <a:pt x="657" y="139"/>
                  </a:lnTo>
                  <a:lnTo>
                    <a:pt x="658" y="139"/>
                  </a:lnTo>
                  <a:lnTo>
                    <a:pt x="659" y="139"/>
                  </a:lnTo>
                  <a:lnTo>
                    <a:pt x="659" y="140"/>
                  </a:lnTo>
                  <a:lnTo>
                    <a:pt x="660" y="140"/>
                  </a:lnTo>
                  <a:lnTo>
                    <a:pt x="660" y="141"/>
                  </a:lnTo>
                  <a:lnTo>
                    <a:pt x="661" y="141"/>
                  </a:lnTo>
                  <a:lnTo>
                    <a:pt x="661" y="142"/>
                  </a:lnTo>
                  <a:lnTo>
                    <a:pt x="662" y="142"/>
                  </a:lnTo>
                  <a:lnTo>
                    <a:pt x="663" y="142"/>
                  </a:lnTo>
                  <a:lnTo>
                    <a:pt x="663" y="143"/>
                  </a:lnTo>
                  <a:lnTo>
                    <a:pt x="663" y="144"/>
                  </a:lnTo>
                  <a:lnTo>
                    <a:pt x="663" y="145"/>
                  </a:lnTo>
                  <a:lnTo>
                    <a:pt x="664" y="145"/>
                  </a:lnTo>
                  <a:lnTo>
                    <a:pt x="665" y="145"/>
                  </a:lnTo>
                  <a:lnTo>
                    <a:pt x="666" y="145"/>
                  </a:lnTo>
                  <a:lnTo>
                    <a:pt x="667" y="145"/>
                  </a:lnTo>
                  <a:lnTo>
                    <a:pt x="667" y="146"/>
                  </a:lnTo>
                  <a:lnTo>
                    <a:pt x="668" y="146"/>
                  </a:lnTo>
                  <a:lnTo>
                    <a:pt x="669" y="146"/>
                  </a:lnTo>
                  <a:lnTo>
                    <a:pt x="669" y="145"/>
                  </a:lnTo>
                  <a:lnTo>
                    <a:pt x="671" y="145"/>
                  </a:lnTo>
                  <a:lnTo>
                    <a:pt x="671" y="144"/>
                  </a:lnTo>
                  <a:lnTo>
                    <a:pt x="672" y="144"/>
                  </a:lnTo>
                  <a:lnTo>
                    <a:pt x="672" y="145"/>
                  </a:lnTo>
                  <a:lnTo>
                    <a:pt x="672" y="146"/>
                  </a:lnTo>
                  <a:lnTo>
                    <a:pt x="673" y="146"/>
                  </a:lnTo>
                  <a:lnTo>
                    <a:pt x="673" y="147"/>
                  </a:lnTo>
                  <a:lnTo>
                    <a:pt x="673" y="148"/>
                  </a:lnTo>
                  <a:lnTo>
                    <a:pt x="674" y="148"/>
                  </a:lnTo>
                  <a:lnTo>
                    <a:pt x="674" y="149"/>
                  </a:lnTo>
                  <a:lnTo>
                    <a:pt x="675" y="149"/>
                  </a:lnTo>
                  <a:lnTo>
                    <a:pt x="676" y="149"/>
                  </a:lnTo>
                  <a:lnTo>
                    <a:pt x="676" y="150"/>
                  </a:lnTo>
                  <a:lnTo>
                    <a:pt x="676" y="151"/>
                  </a:lnTo>
                  <a:lnTo>
                    <a:pt x="676" y="152"/>
                  </a:lnTo>
                  <a:lnTo>
                    <a:pt x="676" y="153"/>
                  </a:lnTo>
                  <a:lnTo>
                    <a:pt x="676" y="154"/>
                  </a:lnTo>
                  <a:lnTo>
                    <a:pt x="676" y="155"/>
                  </a:lnTo>
                  <a:lnTo>
                    <a:pt x="676" y="157"/>
                  </a:lnTo>
                  <a:lnTo>
                    <a:pt x="677" y="157"/>
                  </a:lnTo>
                  <a:lnTo>
                    <a:pt x="677" y="158"/>
                  </a:lnTo>
                  <a:lnTo>
                    <a:pt x="678" y="158"/>
                  </a:lnTo>
                  <a:lnTo>
                    <a:pt x="679" y="158"/>
                  </a:lnTo>
                  <a:lnTo>
                    <a:pt x="679" y="159"/>
                  </a:lnTo>
                  <a:lnTo>
                    <a:pt x="678" y="159"/>
                  </a:lnTo>
                  <a:lnTo>
                    <a:pt x="678" y="160"/>
                  </a:lnTo>
                  <a:lnTo>
                    <a:pt x="678" y="161"/>
                  </a:lnTo>
                  <a:lnTo>
                    <a:pt x="678" y="162"/>
                  </a:lnTo>
                  <a:lnTo>
                    <a:pt x="679" y="162"/>
                  </a:lnTo>
                  <a:lnTo>
                    <a:pt x="679" y="163"/>
                  </a:lnTo>
                  <a:lnTo>
                    <a:pt x="678" y="163"/>
                  </a:lnTo>
                  <a:lnTo>
                    <a:pt x="679" y="163"/>
                  </a:lnTo>
                  <a:lnTo>
                    <a:pt x="679" y="164"/>
                  </a:lnTo>
                  <a:lnTo>
                    <a:pt x="679" y="165"/>
                  </a:lnTo>
                  <a:lnTo>
                    <a:pt x="679" y="166"/>
                  </a:lnTo>
                  <a:lnTo>
                    <a:pt x="680" y="166"/>
                  </a:lnTo>
                  <a:lnTo>
                    <a:pt x="681" y="166"/>
                  </a:lnTo>
                  <a:lnTo>
                    <a:pt x="682" y="167"/>
                  </a:lnTo>
                  <a:lnTo>
                    <a:pt x="683" y="167"/>
                  </a:lnTo>
                  <a:lnTo>
                    <a:pt x="684" y="168"/>
                  </a:lnTo>
                  <a:lnTo>
                    <a:pt x="683" y="168"/>
                  </a:lnTo>
                  <a:lnTo>
                    <a:pt x="683" y="169"/>
                  </a:lnTo>
                  <a:lnTo>
                    <a:pt x="683" y="170"/>
                  </a:lnTo>
                  <a:lnTo>
                    <a:pt x="683" y="171"/>
                  </a:lnTo>
                  <a:lnTo>
                    <a:pt x="683" y="172"/>
                  </a:lnTo>
                  <a:lnTo>
                    <a:pt x="682" y="172"/>
                  </a:lnTo>
                  <a:lnTo>
                    <a:pt x="682" y="173"/>
                  </a:lnTo>
                  <a:lnTo>
                    <a:pt x="683" y="173"/>
                  </a:lnTo>
                  <a:lnTo>
                    <a:pt x="684" y="173"/>
                  </a:lnTo>
                  <a:lnTo>
                    <a:pt x="685" y="174"/>
                  </a:lnTo>
                  <a:lnTo>
                    <a:pt x="686" y="174"/>
                  </a:lnTo>
                  <a:lnTo>
                    <a:pt x="686" y="175"/>
                  </a:lnTo>
                  <a:lnTo>
                    <a:pt x="687" y="176"/>
                  </a:lnTo>
                  <a:lnTo>
                    <a:pt x="688" y="176"/>
                  </a:lnTo>
                  <a:lnTo>
                    <a:pt x="688" y="177"/>
                  </a:lnTo>
                  <a:lnTo>
                    <a:pt x="688" y="178"/>
                  </a:lnTo>
                  <a:lnTo>
                    <a:pt x="688" y="179"/>
                  </a:lnTo>
                  <a:lnTo>
                    <a:pt x="688" y="181"/>
                  </a:lnTo>
                  <a:lnTo>
                    <a:pt x="688" y="182"/>
                  </a:lnTo>
                  <a:lnTo>
                    <a:pt x="688" y="183"/>
                  </a:lnTo>
                  <a:lnTo>
                    <a:pt x="687" y="183"/>
                  </a:lnTo>
                  <a:lnTo>
                    <a:pt x="687" y="184"/>
                  </a:lnTo>
                  <a:lnTo>
                    <a:pt x="687" y="185"/>
                  </a:lnTo>
                  <a:lnTo>
                    <a:pt x="687" y="186"/>
                  </a:lnTo>
                  <a:lnTo>
                    <a:pt x="687" y="187"/>
                  </a:lnTo>
                  <a:lnTo>
                    <a:pt x="687" y="188"/>
                  </a:lnTo>
                  <a:lnTo>
                    <a:pt x="688" y="188"/>
                  </a:lnTo>
                  <a:lnTo>
                    <a:pt x="689" y="188"/>
                  </a:lnTo>
                  <a:lnTo>
                    <a:pt x="690" y="188"/>
                  </a:lnTo>
                  <a:lnTo>
                    <a:pt x="690" y="189"/>
                  </a:lnTo>
                  <a:lnTo>
                    <a:pt x="691" y="189"/>
                  </a:lnTo>
                  <a:lnTo>
                    <a:pt x="692" y="189"/>
                  </a:lnTo>
                  <a:lnTo>
                    <a:pt x="692" y="190"/>
                  </a:lnTo>
                  <a:lnTo>
                    <a:pt x="692" y="191"/>
                  </a:lnTo>
                  <a:lnTo>
                    <a:pt x="692" y="192"/>
                  </a:lnTo>
                  <a:lnTo>
                    <a:pt x="692" y="193"/>
                  </a:lnTo>
                  <a:lnTo>
                    <a:pt x="693" y="193"/>
                  </a:lnTo>
                  <a:lnTo>
                    <a:pt x="693" y="194"/>
                  </a:lnTo>
                  <a:lnTo>
                    <a:pt x="694" y="194"/>
                  </a:lnTo>
                  <a:lnTo>
                    <a:pt x="696" y="194"/>
                  </a:lnTo>
                  <a:lnTo>
                    <a:pt x="696" y="195"/>
                  </a:lnTo>
                  <a:lnTo>
                    <a:pt x="696" y="196"/>
                  </a:lnTo>
                  <a:lnTo>
                    <a:pt x="697" y="196"/>
                  </a:lnTo>
                  <a:lnTo>
                    <a:pt x="697" y="197"/>
                  </a:lnTo>
                  <a:lnTo>
                    <a:pt x="696" y="197"/>
                  </a:lnTo>
                  <a:lnTo>
                    <a:pt x="696" y="198"/>
                  </a:lnTo>
                  <a:lnTo>
                    <a:pt x="696" y="199"/>
                  </a:lnTo>
                  <a:lnTo>
                    <a:pt x="694" y="199"/>
                  </a:lnTo>
                  <a:lnTo>
                    <a:pt x="694" y="200"/>
                  </a:lnTo>
                  <a:lnTo>
                    <a:pt x="694" y="201"/>
                  </a:lnTo>
                  <a:lnTo>
                    <a:pt x="696" y="201"/>
                  </a:lnTo>
                  <a:lnTo>
                    <a:pt x="696" y="202"/>
                  </a:lnTo>
                  <a:lnTo>
                    <a:pt x="697" y="202"/>
                  </a:lnTo>
                  <a:lnTo>
                    <a:pt x="697" y="203"/>
                  </a:lnTo>
                  <a:lnTo>
                    <a:pt x="698" y="203"/>
                  </a:lnTo>
                  <a:lnTo>
                    <a:pt x="698" y="204"/>
                  </a:lnTo>
                  <a:lnTo>
                    <a:pt x="698" y="206"/>
                  </a:lnTo>
                  <a:lnTo>
                    <a:pt x="698" y="207"/>
                  </a:lnTo>
                  <a:lnTo>
                    <a:pt x="698" y="208"/>
                  </a:lnTo>
                  <a:lnTo>
                    <a:pt x="699" y="208"/>
                  </a:lnTo>
                  <a:lnTo>
                    <a:pt x="699" y="209"/>
                  </a:lnTo>
                  <a:lnTo>
                    <a:pt x="700" y="209"/>
                  </a:lnTo>
                  <a:lnTo>
                    <a:pt x="701" y="209"/>
                  </a:lnTo>
                  <a:lnTo>
                    <a:pt x="701" y="210"/>
                  </a:lnTo>
                  <a:lnTo>
                    <a:pt x="700" y="210"/>
                  </a:lnTo>
                  <a:lnTo>
                    <a:pt x="700" y="211"/>
                  </a:lnTo>
                  <a:lnTo>
                    <a:pt x="699" y="211"/>
                  </a:lnTo>
                  <a:lnTo>
                    <a:pt x="698" y="211"/>
                  </a:lnTo>
                  <a:lnTo>
                    <a:pt x="698" y="212"/>
                  </a:lnTo>
                  <a:lnTo>
                    <a:pt x="698" y="213"/>
                  </a:lnTo>
                  <a:lnTo>
                    <a:pt x="697" y="213"/>
                  </a:lnTo>
                  <a:lnTo>
                    <a:pt x="696" y="213"/>
                  </a:lnTo>
                  <a:lnTo>
                    <a:pt x="696" y="214"/>
                  </a:lnTo>
                  <a:lnTo>
                    <a:pt x="696" y="215"/>
                  </a:lnTo>
                  <a:lnTo>
                    <a:pt x="697" y="215"/>
                  </a:lnTo>
                  <a:lnTo>
                    <a:pt x="697" y="216"/>
                  </a:lnTo>
                  <a:lnTo>
                    <a:pt x="697" y="217"/>
                  </a:lnTo>
                  <a:lnTo>
                    <a:pt x="698" y="217"/>
                  </a:lnTo>
                  <a:lnTo>
                    <a:pt x="698" y="218"/>
                  </a:lnTo>
                  <a:lnTo>
                    <a:pt x="697" y="218"/>
                  </a:lnTo>
                  <a:lnTo>
                    <a:pt x="696" y="218"/>
                  </a:lnTo>
                  <a:lnTo>
                    <a:pt x="696" y="219"/>
                  </a:lnTo>
                  <a:lnTo>
                    <a:pt x="696" y="220"/>
                  </a:lnTo>
                  <a:lnTo>
                    <a:pt x="696" y="221"/>
                  </a:lnTo>
                  <a:lnTo>
                    <a:pt x="697" y="221"/>
                  </a:lnTo>
                  <a:lnTo>
                    <a:pt x="697" y="222"/>
                  </a:lnTo>
                  <a:lnTo>
                    <a:pt x="697" y="223"/>
                  </a:lnTo>
                  <a:lnTo>
                    <a:pt x="697" y="224"/>
                  </a:lnTo>
                  <a:lnTo>
                    <a:pt x="697" y="225"/>
                  </a:lnTo>
                  <a:lnTo>
                    <a:pt x="698" y="226"/>
                  </a:lnTo>
                  <a:lnTo>
                    <a:pt x="698" y="227"/>
                  </a:lnTo>
                  <a:lnTo>
                    <a:pt x="699" y="227"/>
                  </a:lnTo>
                  <a:lnTo>
                    <a:pt x="699" y="228"/>
                  </a:lnTo>
                  <a:lnTo>
                    <a:pt x="699" y="229"/>
                  </a:lnTo>
                  <a:lnTo>
                    <a:pt x="699" y="231"/>
                  </a:lnTo>
                  <a:lnTo>
                    <a:pt x="699" y="232"/>
                  </a:lnTo>
                  <a:lnTo>
                    <a:pt x="700" y="233"/>
                  </a:lnTo>
                  <a:lnTo>
                    <a:pt x="701" y="233"/>
                  </a:lnTo>
                  <a:lnTo>
                    <a:pt x="701" y="234"/>
                  </a:lnTo>
                  <a:lnTo>
                    <a:pt x="701" y="235"/>
                  </a:lnTo>
                  <a:lnTo>
                    <a:pt x="701" y="236"/>
                  </a:lnTo>
                  <a:lnTo>
                    <a:pt x="702" y="236"/>
                  </a:lnTo>
                  <a:lnTo>
                    <a:pt x="702" y="237"/>
                  </a:lnTo>
                  <a:lnTo>
                    <a:pt x="703" y="237"/>
                  </a:lnTo>
                  <a:lnTo>
                    <a:pt x="703" y="238"/>
                  </a:lnTo>
                  <a:lnTo>
                    <a:pt x="704" y="238"/>
                  </a:lnTo>
                  <a:lnTo>
                    <a:pt x="705" y="238"/>
                  </a:lnTo>
                  <a:lnTo>
                    <a:pt x="706" y="238"/>
                  </a:lnTo>
                  <a:lnTo>
                    <a:pt x="707" y="238"/>
                  </a:lnTo>
                  <a:lnTo>
                    <a:pt x="708" y="238"/>
                  </a:lnTo>
                  <a:lnTo>
                    <a:pt x="708" y="239"/>
                  </a:lnTo>
                  <a:lnTo>
                    <a:pt x="709" y="240"/>
                  </a:lnTo>
                  <a:lnTo>
                    <a:pt x="709" y="241"/>
                  </a:lnTo>
                  <a:lnTo>
                    <a:pt x="710" y="242"/>
                  </a:lnTo>
                  <a:lnTo>
                    <a:pt x="710" y="243"/>
                  </a:lnTo>
                  <a:lnTo>
                    <a:pt x="710" y="244"/>
                  </a:lnTo>
                  <a:lnTo>
                    <a:pt x="709" y="244"/>
                  </a:lnTo>
                  <a:lnTo>
                    <a:pt x="709" y="245"/>
                  </a:lnTo>
                  <a:lnTo>
                    <a:pt x="710" y="245"/>
                  </a:lnTo>
                  <a:lnTo>
                    <a:pt x="710" y="246"/>
                  </a:lnTo>
                  <a:lnTo>
                    <a:pt x="710" y="247"/>
                  </a:lnTo>
                  <a:lnTo>
                    <a:pt x="711" y="247"/>
                  </a:lnTo>
                  <a:lnTo>
                    <a:pt x="711" y="248"/>
                  </a:lnTo>
                  <a:lnTo>
                    <a:pt x="712" y="248"/>
                  </a:lnTo>
                  <a:lnTo>
                    <a:pt x="712" y="249"/>
                  </a:lnTo>
                  <a:lnTo>
                    <a:pt x="712" y="250"/>
                  </a:lnTo>
                  <a:lnTo>
                    <a:pt x="711" y="250"/>
                  </a:lnTo>
                  <a:lnTo>
                    <a:pt x="711" y="251"/>
                  </a:lnTo>
                  <a:lnTo>
                    <a:pt x="712" y="251"/>
                  </a:lnTo>
                  <a:lnTo>
                    <a:pt x="712" y="252"/>
                  </a:lnTo>
                  <a:lnTo>
                    <a:pt x="711" y="252"/>
                  </a:lnTo>
                  <a:lnTo>
                    <a:pt x="712" y="253"/>
                  </a:lnTo>
                  <a:lnTo>
                    <a:pt x="712" y="254"/>
                  </a:lnTo>
                  <a:lnTo>
                    <a:pt x="712" y="256"/>
                  </a:lnTo>
                  <a:lnTo>
                    <a:pt x="713" y="256"/>
                  </a:lnTo>
                  <a:lnTo>
                    <a:pt x="713" y="257"/>
                  </a:lnTo>
                  <a:lnTo>
                    <a:pt x="714" y="257"/>
                  </a:lnTo>
                  <a:lnTo>
                    <a:pt x="714" y="258"/>
                  </a:lnTo>
                  <a:lnTo>
                    <a:pt x="714" y="259"/>
                  </a:lnTo>
                  <a:lnTo>
                    <a:pt x="713" y="259"/>
                  </a:lnTo>
                  <a:lnTo>
                    <a:pt x="713" y="260"/>
                  </a:lnTo>
                  <a:lnTo>
                    <a:pt x="713" y="261"/>
                  </a:lnTo>
                  <a:lnTo>
                    <a:pt x="714" y="261"/>
                  </a:lnTo>
                  <a:lnTo>
                    <a:pt x="714" y="262"/>
                  </a:lnTo>
                  <a:lnTo>
                    <a:pt x="715" y="262"/>
                  </a:lnTo>
                  <a:lnTo>
                    <a:pt x="716" y="262"/>
                  </a:lnTo>
                  <a:lnTo>
                    <a:pt x="716" y="263"/>
                  </a:lnTo>
                  <a:lnTo>
                    <a:pt x="716" y="264"/>
                  </a:lnTo>
                  <a:lnTo>
                    <a:pt x="716" y="265"/>
                  </a:lnTo>
                  <a:lnTo>
                    <a:pt x="717" y="265"/>
                  </a:lnTo>
                  <a:lnTo>
                    <a:pt x="718" y="265"/>
                  </a:lnTo>
                  <a:lnTo>
                    <a:pt x="718" y="266"/>
                  </a:lnTo>
                  <a:lnTo>
                    <a:pt x="718" y="267"/>
                  </a:lnTo>
                  <a:lnTo>
                    <a:pt x="718" y="268"/>
                  </a:lnTo>
                  <a:lnTo>
                    <a:pt x="718" y="269"/>
                  </a:lnTo>
                  <a:lnTo>
                    <a:pt x="718" y="270"/>
                  </a:lnTo>
                  <a:lnTo>
                    <a:pt x="718" y="271"/>
                  </a:lnTo>
                  <a:lnTo>
                    <a:pt x="718" y="272"/>
                  </a:lnTo>
                  <a:lnTo>
                    <a:pt x="718" y="273"/>
                  </a:lnTo>
                  <a:lnTo>
                    <a:pt x="717" y="273"/>
                  </a:lnTo>
                  <a:lnTo>
                    <a:pt x="717" y="274"/>
                  </a:lnTo>
                  <a:lnTo>
                    <a:pt x="716" y="274"/>
                  </a:lnTo>
                  <a:lnTo>
                    <a:pt x="715" y="274"/>
                  </a:lnTo>
                  <a:lnTo>
                    <a:pt x="715" y="275"/>
                  </a:lnTo>
                  <a:lnTo>
                    <a:pt x="715" y="276"/>
                  </a:lnTo>
                  <a:lnTo>
                    <a:pt x="715" y="277"/>
                  </a:lnTo>
                  <a:lnTo>
                    <a:pt x="715" y="278"/>
                  </a:lnTo>
                  <a:lnTo>
                    <a:pt x="715" y="279"/>
                  </a:lnTo>
                  <a:lnTo>
                    <a:pt x="716" y="279"/>
                  </a:lnTo>
                  <a:lnTo>
                    <a:pt x="717" y="279"/>
                  </a:lnTo>
                  <a:lnTo>
                    <a:pt x="717" y="281"/>
                  </a:lnTo>
                  <a:lnTo>
                    <a:pt x="717" y="282"/>
                  </a:lnTo>
                  <a:lnTo>
                    <a:pt x="718" y="282"/>
                  </a:lnTo>
                  <a:lnTo>
                    <a:pt x="718" y="283"/>
                  </a:lnTo>
                  <a:lnTo>
                    <a:pt x="718" y="284"/>
                  </a:lnTo>
                  <a:lnTo>
                    <a:pt x="718" y="285"/>
                  </a:lnTo>
                  <a:lnTo>
                    <a:pt x="717" y="285"/>
                  </a:lnTo>
                  <a:lnTo>
                    <a:pt x="716" y="285"/>
                  </a:lnTo>
                  <a:lnTo>
                    <a:pt x="715" y="285"/>
                  </a:lnTo>
                  <a:lnTo>
                    <a:pt x="714" y="285"/>
                  </a:lnTo>
                  <a:lnTo>
                    <a:pt x="713" y="285"/>
                  </a:lnTo>
                  <a:lnTo>
                    <a:pt x="713" y="286"/>
                  </a:lnTo>
                  <a:lnTo>
                    <a:pt x="712" y="286"/>
                  </a:lnTo>
                  <a:lnTo>
                    <a:pt x="712" y="287"/>
                  </a:lnTo>
                  <a:lnTo>
                    <a:pt x="711" y="287"/>
                  </a:lnTo>
                  <a:lnTo>
                    <a:pt x="711" y="288"/>
                  </a:lnTo>
                  <a:lnTo>
                    <a:pt x="711" y="289"/>
                  </a:lnTo>
                  <a:lnTo>
                    <a:pt x="711" y="290"/>
                  </a:lnTo>
                  <a:lnTo>
                    <a:pt x="711" y="291"/>
                  </a:lnTo>
                  <a:lnTo>
                    <a:pt x="711" y="292"/>
                  </a:lnTo>
                  <a:lnTo>
                    <a:pt x="710" y="292"/>
                  </a:lnTo>
                  <a:lnTo>
                    <a:pt x="710" y="293"/>
                  </a:lnTo>
                  <a:lnTo>
                    <a:pt x="711" y="293"/>
                  </a:lnTo>
                  <a:lnTo>
                    <a:pt x="710" y="294"/>
                  </a:lnTo>
                  <a:lnTo>
                    <a:pt x="710" y="295"/>
                  </a:lnTo>
                  <a:lnTo>
                    <a:pt x="711" y="295"/>
                  </a:lnTo>
                  <a:lnTo>
                    <a:pt x="711" y="296"/>
                  </a:lnTo>
                  <a:lnTo>
                    <a:pt x="710" y="296"/>
                  </a:lnTo>
                  <a:lnTo>
                    <a:pt x="710" y="297"/>
                  </a:lnTo>
                  <a:lnTo>
                    <a:pt x="709" y="297"/>
                  </a:lnTo>
                  <a:lnTo>
                    <a:pt x="709" y="298"/>
                  </a:lnTo>
                  <a:lnTo>
                    <a:pt x="709" y="299"/>
                  </a:lnTo>
                  <a:lnTo>
                    <a:pt x="708" y="299"/>
                  </a:lnTo>
                  <a:lnTo>
                    <a:pt x="708" y="300"/>
                  </a:lnTo>
                  <a:lnTo>
                    <a:pt x="708" y="301"/>
                  </a:lnTo>
                  <a:lnTo>
                    <a:pt x="709" y="301"/>
                  </a:lnTo>
                  <a:lnTo>
                    <a:pt x="709" y="302"/>
                  </a:lnTo>
                  <a:lnTo>
                    <a:pt x="708" y="302"/>
                  </a:lnTo>
                  <a:lnTo>
                    <a:pt x="708" y="303"/>
                  </a:lnTo>
                  <a:lnTo>
                    <a:pt x="709" y="303"/>
                  </a:lnTo>
                  <a:lnTo>
                    <a:pt x="709" y="304"/>
                  </a:lnTo>
                  <a:lnTo>
                    <a:pt x="709" y="306"/>
                  </a:lnTo>
                  <a:lnTo>
                    <a:pt x="710" y="306"/>
                  </a:lnTo>
                  <a:lnTo>
                    <a:pt x="710" y="307"/>
                  </a:lnTo>
                  <a:lnTo>
                    <a:pt x="711" y="307"/>
                  </a:lnTo>
                  <a:lnTo>
                    <a:pt x="711" y="308"/>
                  </a:lnTo>
                  <a:lnTo>
                    <a:pt x="712" y="308"/>
                  </a:lnTo>
                  <a:lnTo>
                    <a:pt x="713" y="308"/>
                  </a:lnTo>
                  <a:lnTo>
                    <a:pt x="713" y="309"/>
                  </a:lnTo>
                  <a:lnTo>
                    <a:pt x="714" y="309"/>
                  </a:lnTo>
                  <a:lnTo>
                    <a:pt x="715" y="309"/>
                  </a:lnTo>
                  <a:lnTo>
                    <a:pt x="716" y="309"/>
                  </a:lnTo>
                  <a:lnTo>
                    <a:pt x="717" y="309"/>
                  </a:lnTo>
                  <a:lnTo>
                    <a:pt x="717" y="310"/>
                  </a:lnTo>
                  <a:lnTo>
                    <a:pt x="717" y="309"/>
                  </a:lnTo>
                  <a:lnTo>
                    <a:pt x="718" y="309"/>
                  </a:lnTo>
                  <a:lnTo>
                    <a:pt x="718" y="310"/>
                  </a:lnTo>
                  <a:lnTo>
                    <a:pt x="718" y="311"/>
                  </a:lnTo>
                  <a:lnTo>
                    <a:pt x="719" y="311"/>
                  </a:lnTo>
                  <a:lnTo>
                    <a:pt x="719" y="312"/>
                  </a:lnTo>
                  <a:lnTo>
                    <a:pt x="719" y="313"/>
                  </a:lnTo>
                  <a:lnTo>
                    <a:pt x="719" y="314"/>
                  </a:lnTo>
                  <a:lnTo>
                    <a:pt x="721" y="314"/>
                  </a:lnTo>
                  <a:lnTo>
                    <a:pt x="721" y="315"/>
                  </a:lnTo>
                  <a:lnTo>
                    <a:pt x="721" y="316"/>
                  </a:lnTo>
                  <a:lnTo>
                    <a:pt x="719" y="316"/>
                  </a:lnTo>
                  <a:lnTo>
                    <a:pt x="719" y="317"/>
                  </a:lnTo>
                  <a:lnTo>
                    <a:pt x="719" y="318"/>
                  </a:lnTo>
                  <a:lnTo>
                    <a:pt x="719" y="319"/>
                  </a:lnTo>
                  <a:lnTo>
                    <a:pt x="721" y="319"/>
                  </a:lnTo>
                  <a:lnTo>
                    <a:pt x="721" y="320"/>
                  </a:lnTo>
                  <a:lnTo>
                    <a:pt x="722" y="320"/>
                  </a:lnTo>
                  <a:lnTo>
                    <a:pt x="722" y="321"/>
                  </a:lnTo>
                  <a:lnTo>
                    <a:pt x="723" y="321"/>
                  </a:lnTo>
                  <a:lnTo>
                    <a:pt x="723" y="322"/>
                  </a:lnTo>
                  <a:lnTo>
                    <a:pt x="724" y="322"/>
                  </a:lnTo>
                  <a:lnTo>
                    <a:pt x="725" y="322"/>
                  </a:lnTo>
                  <a:lnTo>
                    <a:pt x="725" y="323"/>
                  </a:lnTo>
                  <a:lnTo>
                    <a:pt x="725" y="324"/>
                  </a:lnTo>
                  <a:lnTo>
                    <a:pt x="725" y="325"/>
                  </a:lnTo>
                  <a:lnTo>
                    <a:pt x="725" y="326"/>
                  </a:lnTo>
                  <a:lnTo>
                    <a:pt x="725" y="327"/>
                  </a:lnTo>
                  <a:lnTo>
                    <a:pt x="726" y="327"/>
                  </a:lnTo>
                  <a:lnTo>
                    <a:pt x="726" y="328"/>
                  </a:lnTo>
                  <a:lnTo>
                    <a:pt x="726" y="329"/>
                  </a:lnTo>
                  <a:lnTo>
                    <a:pt x="727" y="329"/>
                  </a:lnTo>
                  <a:lnTo>
                    <a:pt x="727" y="331"/>
                  </a:lnTo>
                  <a:lnTo>
                    <a:pt x="727" y="332"/>
                  </a:lnTo>
                  <a:lnTo>
                    <a:pt x="728" y="332"/>
                  </a:lnTo>
                  <a:lnTo>
                    <a:pt x="729" y="332"/>
                  </a:lnTo>
                  <a:lnTo>
                    <a:pt x="729" y="333"/>
                  </a:lnTo>
                  <a:lnTo>
                    <a:pt x="730" y="332"/>
                  </a:lnTo>
                  <a:lnTo>
                    <a:pt x="730" y="333"/>
                  </a:lnTo>
                  <a:lnTo>
                    <a:pt x="731" y="334"/>
                  </a:lnTo>
                  <a:lnTo>
                    <a:pt x="731" y="333"/>
                  </a:lnTo>
                  <a:lnTo>
                    <a:pt x="732" y="334"/>
                  </a:lnTo>
                  <a:lnTo>
                    <a:pt x="732" y="335"/>
                  </a:lnTo>
                  <a:lnTo>
                    <a:pt x="732" y="336"/>
                  </a:lnTo>
                  <a:lnTo>
                    <a:pt x="733" y="337"/>
                  </a:lnTo>
                  <a:lnTo>
                    <a:pt x="732" y="337"/>
                  </a:lnTo>
                  <a:lnTo>
                    <a:pt x="733" y="338"/>
                  </a:lnTo>
                  <a:lnTo>
                    <a:pt x="733" y="339"/>
                  </a:lnTo>
                  <a:lnTo>
                    <a:pt x="734" y="339"/>
                  </a:lnTo>
                  <a:lnTo>
                    <a:pt x="735" y="340"/>
                  </a:lnTo>
                  <a:lnTo>
                    <a:pt x="736" y="341"/>
                  </a:lnTo>
                  <a:lnTo>
                    <a:pt x="736" y="342"/>
                  </a:lnTo>
                  <a:lnTo>
                    <a:pt x="736" y="343"/>
                  </a:lnTo>
                  <a:lnTo>
                    <a:pt x="736" y="344"/>
                  </a:lnTo>
                  <a:lnTo>
                    <a:pt x="735" y="344"/>
                  </a:lnTo>
                  <a:lnTo>
                    <a:pt x="735" y="345"/>
                  </a:lnTo>
                  <a:lnTo>
                    <a:pt x="734" y="345"/>
                  </a:lnTo>
                  <a:lnTo>
                    <a:pt x="734" y="344"/>
                  </a:lnTo>
                  <a:lnTo>
                    <a:pt x="734" y="343"/>
                  </a:lnTo>
                  <a:lnTo>
                    <a:pt x="733" y="344"/>
                  </a:lnTo>
                  <a:lnTo>
                    <a:pt x="733" y="345"/>
                  </a:lnTo>
                  <a:lnTo>
                    <a:pt x="733" y="346"/>
                  </a:lnTo>
                  <a:lnTo>
                    <a:pt x="734" y="347"/>
                  </a:lnTo>
                  <a:lnTo>
                    <a:pt x="734" y="348"/>
                  </a:lnTo>
                  <a:lnTo>
                    <a:pt x="734" y="349"/>
                  </a:lnTo>
                  <a:lnTo>
                    <a:pt x="735" y="350"/>
                  </a:lnTo>
                  <a:lnTo>
                    <a:pt x="734" y="351"/>
                  </a:lnTo>
                  <a:lnTo>
                    <a:pt x="734" y="352"/>
                  </a:lnTo>
                  <a:lnTo>
                    <a:pt x="734" y="353"/>
                  </a:lnTo>
                  <a:lnTo>
                    <a:pt x="733" y="353"/>
                  </a:lnTo>
                  <a:lnTo>
                    <a:pt x="733" y="352"/>
                  </a:lnTo>
                  <a:lnTo>
                    <a:pt x="733" y="351"/>
                  </a:lnTo>
                  <a:lnTo>
                    <a:pt x="733" y="350"/>
                  </a:lnTo>
                  <a:lnTo>
                    <a:pt x="733" y="351"/>
                  </a:lnTo>
                  <a:lnTo>
                    <a:pt x="732" y="352"/>
                  </a:lnTo>
                  <a:lnTo>
                    <a:pt x="732" y="353"/>
                  </a:lnTo>
                  <a:lnTo>
                    <a:pt x="732" y="354"/>
                  </a:lnTo>
                  <a:lnTo>
                    <a:pt x="732" y="353"/>
                  </a:lnTo>
                  <a:lnTo>
                    <a:pt x="731" y="352"/>
                  </a:lnTo>
                  <a:lnTo>
                    <a:pt x="730" y="352"/>
                  </a:lnTo>
                  <a:lnTo>
                    <a:pt x="731" y="352"/>
                  </a:lnTo>
                  <a:lnTo>
                    <a:pt x="731" y="353"/>
                  </a:lnTo>
                  <a:lnTo>
                    <a:pt x="731" y="354"/>
                  </a:lnTo>
                  <a:lnTo>
                    <a:pt x="730" y="354"/>
                  </a:lnTo>
                  <a:lnTo>
                    <a:pt x="729" y="356"/>
                  </a:lnTo>
                  <a:lnTo>
                    <a:pt x="728" y="356"/>
                  </a:lnTo>
                  <a:lnTo>
                    <a:pt x="727" y="354"/>
                  </a:lnTo>
                  <a:lnTo>
                    <a:pt x="728" y="354"/>
                  </a:lnTo>
                  <a:lnTo>
                    <a:pt x="728" y="353"/>
                  </a:lnTo>
                  <a:lnTo>
                    <a:pt x="729" y="353"/>
                  </a:lnTo>
                  <a:lnTo>
                    <a:pt x="729" y="354"/>
                  </a:lnTo>
                  <a:lnTo>
                    <a:pt x="729" y="353"/>
                  </a:lnTo>
                  <a:lnTo>
                    <a:pt x="728" y="353"/>
                  </a:lnTo>
                  <a:lnTo>
                    <a:pt x="727" y="354"/>
                  </a:lnTo>
                  <a:lnTo>
                    <a:pt x="727" y="356"/>
                  </a:lnTo>
                  <a:lnTo>
                    <a:pt x="727" y="357"/>
                  </a:lnTo>
                  <a:lnTo>
                    <a:pt x="726" y="357"/>
                  </a:lnTo>
                  <a:lnTo>
                    <a:pt x="726" y="358"/>
                  </a:lnTo>
                  <a:lnTo>
                    <a:pt x="725" y="358"/>
                  </a:lnTo>
                  <a:lnTo>
                    <a:pt x="724" y="358"/>
                  </a:lnTo>
                  <a:lnTo>
                    <a:pt x="723" y="358"/>
                  </a:lnTo>
                  <a:lnTo>
                    <a:pt x="723" y="359"/>
                  </a:lnTo>
                  <a:lnTo>
                    <a:pt x="722" y="359"/>
                  </a:lnTo>
                  <a:lnTo>
                    <a:pt x="722" y="360"/>
                  </a:lnTo>
                  <a:lnTo>
                    <a:pt x="722" y="361"/>
                  </a:lnTo>
                  <a:lnTo>
                    <a:pt x="721" y="361"/>
                  </a:lnTo>
                  <a:lnTo>
                    <a:pt x="719" y="362"/>
                  </a:lnTo>
                  <a:lnTo>
                    <a:pt x="718" y="362"/>
                  </a:lnTo>
                  <a:lnTo>
                    <a:pt x="719" y="363"/>
                  </a:lnTo>
                  <a:lnTo>
                    <a:pt x="721" y="363"/>
                  </a:lnTo>
                  <a:lnTo>
                    <a:pt x="722" y="363"/>
                  </a:lnTo>
                  <a:lnTo>
                    <a:pt x="723" y="364"/>
                  </a:lnTo>
                  <a:lnTo>
                    <a:pt x="724" y="364"/>
                  </a:lnTo>
                  <a:lnTo>
                    <a:pt x="725" y="364"/>
                  </a:lnTo>
                  <a:lnTo>
                    <a:pt x="726" y="363"/>
                  </a:lnTo>
                  <a:lnTo>
                    <a:pt x="727" y="362"/>
                  </a:lnTo>
                  <a:lnTo>
                    <a:pt x="728" y="362"/>
                  </a:lnTo>
                  <a:lnTo>
                    <a:pt x="728" y="361"/>
                  </a:lnTo>
                  <a:lnTo>
                    <a:pt x="727" y="361"/>
                  </a:lnTo>
                  <a:lnTo>
                    <a:pt x="727" y="360"/>
                  </a:lnTo>
                  <a:lnTo>
                    <a:pt x="727" y="359"/>
                  </a:lnTo>
                  <a:lnTo>
                    <a:pt x="727" y="358"/>
                  </a:lnTo>
                  <a:lnTo>
                    <a:pt x="728" y="358"/>
                  </a:lnTo>
                  <a:lnTo>
                    <a:pt x="729" y="357"/>
                  </a:lnTo>
                  <a:lnTo>
                    <a:pt x="731" y="357"/>
                  </a:lnTo>
                  <a:lnTo>
                    <a:pt x="732" y="358"/>
                  </a:lnTo>
                  <a:lnTo>
                    <a:pt x="733" y="358"/>
                  </a:lnTo>
                  <a:lnTo>
                    <a:pt x="734" y="359"/>
                  </a:lnTo>
                  <a:lnTo>
                    <a:pt x="733" y="360"/>
                  </a:lnTo>
                  <a:lnTo>
                    <a:pt x="733" y="361"/>
                  </a:lnTo>
                  <a:lnTo>
                    <a:pt x="731" y="363"/>
                  </a:lnTo>
                  <a:lnTo>
                    <a:pt x="730" y="364"/>
                  </a:lnTo>
                  <a:lnTo>
                    <a:pt x="728" y="366"/>
                  </a:lnTo>
                  <a:lnTo>
                    <a:pt x="728" y="367"/>
                  </a:lnTo>
                  <a:lnTo>
                    <a:pt x="727" y="369"/>
                  </a:lnTo>
                  <a:lnTo>
                    <a:pt x="726" y="369"/>
                  </a:lnTo>
                  <a:lnTo>
                    <a:pt x="725" y="371"/>
                  </a:lnTo>
                  <a:lnTo>
                    <a:pt x="725" y="372"/>
                  </a:lnTo>
                  <a:lnTo>
                    <a:pt x="724" y="373"/>
                  </a:lnTo>
                  <a:lnTo>
                    <a:pt x="722" y="373"/>
                  </a:lnTo>
                  <a:lnTo>
                    <a:pt x="722" y="372"/>
                  </a:lnTo>
                  <a:lnTo>
                    <a:pt x="721" y="372"/>
                  </a:lnTo>
                  <a:lnTo>
                    <a:pt x="718" y="372"/>
                  </a:lnTo>
                  <a:lnTo>
                    <a:pt x="717" y="372"/>
                  </a:lnTo>
                  <a:lnTo>
                    <a:pt x="715" y="372"/>
                  </a:lnTo>
                  <a:lnTo>
                    <a:pt x="714" y="372"/>
                  </a:lnTo>
                  <a:lnTo>
                    <a:pt x="711" y="372"/>
                  </a:lnTo>
                  <a:lnTo>
                    <a:pt x="710" y="372"/>
                  </a:lnTo>
                  <a:lnTo>
                    <a:pt x="709" y="372"/>
                  </a:lnTo>
                  <a:lnTo>
                    <a:pt x="708" y="372"/>
                  </a:lnTo>
                  <a:lnTo>
                    <a:pt x="707" y="372"/>
                  </a:lnTo>
                  <a:lnTo>
                    <a:pt x="706" y="372"/>
                  </a:lnTo>
                  <a:lnTo>
                    <a:pt x="705" y="372"/>
                  </a:lnTo>
                  <a:lnTo>
                    <a:pt x="705" y="373"/>
                  </a:lnTo>
                  <a:lnTo>
                    <a:pt x="704" y="373"/>
                  </a:lnTo>
                  <a:lnTo>
                    <a:pt x="703" y="373"/>
                  </a:lnTo>
                  <a:lnTo>
                    <a:pt x="702" y="374"/>
                  </a:lnTo>
                  <a:lnTo>
                    <a:pt x="701" y="374"/>
                  </a:lnTo>
                  <a:lnTo>
                    <a:pt x="700" y="374"/>
                  </a:lnTo>
                  <a:lnTo>
                    <a:pt x="699" y="374"/>
                  </a:lnTo>
                  <a:lnTo>
                    <a:pt x="699" y="375"/>
                  </a:lnTo>
                  <a:lnTo>
                    <a:pt x="698" y="375"/>
                  </a:lnTo>
                  <a:lnTo>
                    <a:pt x="696" y="375"/>
                  </a:lnTo>
                  <a:lnTo>
                    <a:pt x="696" y="376"/>
                  </a:lnTo>
                  <a:lnTo>
                    <a:pt x="694" y="376"/>
                  </a:lnTo>
                  <a:lnTo>
                    <a:pt x="693" y="376"/>
                  </a:lnTo>
                  <a:lnTo>
                    <a:pt x="694" y="376"/>
                  </a:lnTo>
                  <a:lnTo>
                    <a:pt x="696" y="376"/>
                  </a:lnTo>
                  <a:lnTo>
                    <a:pt x="697" y="376"/>
                  </a:lnTo>
                  <a:lnTo>
                    <a:pt x="696" y="376"/>
                  </a:lnTo>
                  <a:lnTo>
                    <a:pt x="694" y="376"/>
                  </a:lnTo>
                  <a:lnTo>
                    <a:pt x="694" y="377"/>
                  </a:lnTo>
                  <a:lnTo>
                    <a:pt x="693" y="377"/>
                  </a:lnTo>
                  <a:lnTo>
                    <a:pt x="692" y="377"/>
                  </a:lnTo>
                  <a:lnTo>
                    <a:pt x="691" y="377"/>
                  </a:lnTo>
                  <a:lnTo>
                    <a:pt x="690" y="378"/>
                  </a:lnTo>
                  <a:lnTo>
                    <a:pt x="689" y="378"/>
                  </a:lnTo>
                  <a:lnTo>
                    <a:pt x="688" y="378"/>
                  </a:lnTo>
                  <a:lnTo>
                    <a:pt x="688" y="379"/>
                  </a:lnTo>
                  <a:lnTo>
                    <a:pt x="687" y="379"/>
                  </a:lnTo>
                  <a:lnTo>
                    <a:pt x="686" y="379"/>
                  </a:lnTo>
                  <a:lnTo>
                    <a:pt x="685" y="379"/>
                  </a:lnTo>
                  <a:lnTo>
                    <a:pt x="684" y="379"/>
                  </a:lnTo>
                  <a:lnTo>
                    <a:pt x="682" y="381"/>
                  </a:lnTo>
                  <a:lnTo>
                    <a:pt x="680" y="381"/>
                  </a:lnTo>
                  <a:lnTo>
                    <a:pt x="680" y="382"/>
                  </a:lnTo>
                  <a:lnTo>
                    <a:pt x="679" y="382"/>
                  </a:lnTo>
                  <a:lnTo>
                    <a:pt x="678" y="381"/>
                  </a:lnTo>
                  <a:lnTo>
                    <a:pt x="679" y="381"/>
                  </a:lnTo>
                  <a:lnTo>
                    <a:pt x="679" y="379"/>
                  </a:lnTo>
                  <a:lnTo>
                    <a:pt x="680" y="379"/>
                  </a:lnTo>
                  <a:lnTo>
                    <a:pt x="680" y="381"/>
                  </a:lnTo>
                  <a:lnTo>
                    <a:pt x="681" y="379"/>
                  </a:lnTo>
                  <a:lnTo>
                    <a:pt x="681" y="378"/>
                  </a:lnTo>
                  <a:lnTo>
                    <a:pt x="681" y="379"/>
                  </a:lnTo>
                  <a:lnTo>
                    <a:pt x="680" y="379"/>
                  </a:lnTo>
                  <a:lnTo>
                    <a:pt x="679" y="379"/>
                  </a:lnTo>
                  <a:lnTo>
                    <a:pt x="678" y="379"/>
                  </a:lnTo>
                  <a:lnTo>
                    <a:pt x="677" y="379"/>
                  </a:lnTo>
                  <a:lnTo>
                    <a:pt x="677" y="381"/>
                  </a:lnTo>
                  <a:lnTo>
                    <a:pt x="676" y="381"/>
                  </a:lnTo>
                  <a:lnTo>
                    <a:pt x="676" y="382"/>
                  </a:lnTo>
                  <a:lnTo>
                    <a:pt x="677" y="382"/>
                  </a:lnTo>
                  <a:lnTo>
                    <a:pt x="678" y="382"/>
                  </a:lnTo>
                  <a:lnTo>
                    <a:pt x="677" y="382"/>
                  </a:lnTo>
                  <a:lnTo>
                    <a:pt x="676" y="382"/>
                  </a:lnTo>
                  <a:lnTo>
                    <a:pt x="676" y="383"/>
                  </a:lnTo>
                  <a:lnTo>
                    <a:pt x="675" y="383"/>
                  </a:lnTo>
                  <a:lnTo>
                    <a:pt x="674" y="383"/>
                  </a:lnTo>
                  <a:lnTo>
                    <a:pt x="673" y="383"/>
                  </a:lnTo>
                  <a:lnTo>
                    <a:pt x="672" y="383"/>
                  </a:lnTo>
                  <a:lnTo>
                    <a:pt x="671" y="383"/>
                  </a:lnTo>
                  <a:lnTo>
                    <a:pt x="669" y="383"/>
                  </a:lnTo>
                  <a:lnTo>
                    <a:pt x="668" y="384"/>
                  </a:lnTo>
                  <a:lnTo>
                    <a:pt x="666" y="384"/>
                  </a:lnTo>
                  <a:lnTo>
                    <a:pt x="665" y="384"/>
                  </a:lnTo>
                  <a:lnTo>
                    <a:pt x="664" y="384"/>
                  </a:lnTo>
                  <a:lnTo>
                    <a:pt x="663" y="384"/>
                  </a:lnTo>
                  <a:lnTo>
                    <a:pt x="662" y="384"/>
                  </a:lnTo>
                  <a:lnTo>
                    <a:pt x="661" y="384"/>
                  </a:lnTo>
                  <a:lnTo>
                    <a:pt x="661" y="385"/>
                  </a:lnTo>
                  <a:lnTo>
                    <a:pt x="659" y="385"/>
                  </a:lnTo>
                  <a:lnTo>
                    <a:pt x="658" y="385"/>
                  </a:lnTo>
                  <a:lnTo>
                    <a:pt x="657" y="385"/>
                  </a:lnTo>
                  <a:lnTo>
                    <a:pt x="656" y="386"/>
                  </a:lnTo>
                  <a:lnTo>
                    <a:pt x="656" y="385"/>
                  </a:lnTo>
                  <a:lnTo>
                    <a:pt x="655" y="385"/>
                  </a:lnTo>
                  <a:lnTo>
                    <a:pt x="654" y="384"/>
                  </a:lnTo>
                  <a:lnTo>
                    <a:pt x="653" y="384"/>
                  </a:lnTo>
                  <a:lnTo>
                    <a:pt x="653" y="383"/>
                  </a:lnTo>
                  <a:lnTo>
                    <a:pt x="653" y="384"/>
                  </a:lnTo>
                  <a:lnTo>
                    <a:pt x="654" y="384"/>
                  </a:lnTo>
                  <a:lnTo>
                    <a:pt x="653" y="383"/>
                  </a:lnTo>
                  <a:lnTo>
                    <a:pt x="652" y="383"/>
                  </a:lnTo>
                  <a:lnTo>
                    <a:pt x="652" y="382"/>
                  </a:lnTo>
                  <a:lnTo>
                    <a:pt x="652" y="381"/>
                  </a:lnTo>
                  <a:lnTo>
                    <a:pt x="653" y="381"/>
                  </a:lnTo>
                  <a:lnTo>
                    <a:pt x="652" y="379"/>
                  </a:lnTo>
                  <a:lnTo>
                    <a:pt x="651" y="378"/>
                  </a:lnTo>
                  <a:lnTo>
                    <a:pt x="650" y="377"/>
                  </a:lnTo>
                  <a:lnTo>
                    <a:pt x="651" y="377"/>
                  </a:lnTo>
                  <a:lnTo>
                    <a:pt x="652" y="377"/>
                  </a:lnTo>
                  <a:lnTo>
                    <a:pt x="653" y="377"/>
                  </a:lnTo>
                  <a:lnTo>
                    <a:pt x="653" y="376"/>
                  </a:lnTo>
                  <a:lnTo>
                    <a:pt x="653" y="375"/>
                  </a:lnTo>
                  <a:lnTo>
                    <a:pt x="652" y="375"/>
                  </a:lnTo>
                  <a:lnTo>
                    <a:pt x="652" y="376"/>
                  </a:lnTo>
                  <a:lnTo>
                    <a:pt x="651" y="376"/>
                  </a:lnTo>
                  <a:lnTo>
                    <a:pt x="650" y="376"/>
                  </a:lnTo>
                  <a:lnTo>
                    <a:pt x="649" y="377"/>
                  </a:lnTo>
                  <a:lnTo>
                    <a:pt x="649" y="378"/>
                  </a:lnTo>
                  <a:lnTo>
                    <a:pt x="648" y="378"/>
                  </a:lnTo>
                  <a:lnTo>
                    <a:pt x="648" y="379"/>
                  </a:lnTo>
                  <a:lnTo>
                    <a:pt x="649" y="379"/>
                  </a:lnTo>
                  <a:lnTo>
                    <a:pt x="650" y="379"/>
                  </a:lnTo>
                  <a:lnTo>
                    <a:pt x="650" y="381"/>
                  </a:lnTo>
                  <a:lnTo>
                    <a:pt x="650" y="382"/>
                  </a:lnTo>
                  <a:lnTo>
                    <a:pt x="649" y="382"/>
                  </a:lnTo>
                  <a:lnTo>
                    <a:pt x="648" y="382"/>
                  </a:lnTo>
                  <a:lnTo>
                    <a:pt x="648" y="381"/>
                  </a:lnTo>
                  <a:lnTo>
                    <a:pt x="648" y="382"/>
                  </a:lnTo>
                  <a:lnTo>
                    <a:pt x="648" y="383"/>
                  </a:lnTo>
                  <a:lnTo>
                    <a:pt x="647" y="382"/>
                  </a:lnTo>
                  <a:lnTo>
                    <a:pt x="647" y="383"/>
                  </a:lnTo>
                  <a:lnTo>
                    <a:pt x="648" y="383"/>
                  </a:lnTo>
                  <a:lnTo>
                    <a:pt x="648" y="384"/>
                  </a:lnTo>
                  <a:lnTo>
                    <a:pt x="649" y="384"/>
                  </a:lnTo>
                  <a:lnTo>
                    <a:pt x="648" y="385"/>
                  </a:lnTo>
                  <a:lnTo>
                    <a:pt x="647" y="385"/>
                  </a:lnTo>
                  <a:lnTo>
                    <a:pt x="646" y="385"/>
                  </a:lnTo>
                  <a:lnTo>
                    <a:pt x="647" y="385"/>
                  </a:lnTo>
                  <a:lnTo>
                    <a:pt x="647" y="386"/>
                  </a:lnTo>
                  <a:lnTo>
                    <a:pt x="647" y="387"/>
                  </a:lnTo>
                  <a:lnTo>
                    <a:pt x="646" y="387"/>
                  </a:lnTo>
                  <a:lnTo>
                    <a:pt x="644" y="387"/>
                  </a:lnTo>
                  <a:lnTo>
                    <a:pt x="646" y="387"/>
                  </a:lnTo>
                  <a:lnTo>
                    <a:pt x="647" y="387"/>
                  </a:lnTo>
                  <a:lnTo>
                    <a:pt x="648" y="387"/>
                  </a:lnTo>
                  <a:lnTo>
                    <a:pt x="648" y="386"/>
                  </a:lnTo>
                  <a:lnTo>
                    <a:pt x="649" y="386"/>
                  </a:lnTo>
                  <a:lnTo>
                    <a:pt x="650" y="386"/>
                  </a:lnTo>
                  <a:lnTo>
                    <a:pt x="651" y="385"/>
                  </a:lnTo>
                  <a:lnTo>
                    <a:pt x="652" y="384"/>
                  </a:lnTo>
                  <a:lnTo>
                    <a:pt x="653" y="385"/>
                  </a:lnTo>
                  <a:lnTo>
                    <a:pt x="652" y="386"/>
                  </a:lnTo>
                  <a:lnTo>
                    <a:pt x="651" y="387"/>
                  </a:lnTo>
                  <a:lnTo>
                    <a:pt x="650" y="387"/>
                  </a:lnTo>
                  <a:lnTo>
                    <a:pt x="649" y="387"/>
                  </a:lnTo>
                  <a:lnTo>
                    <a:pt x="648" y="387"/>
                  </a:lnTo>
                  <a:lnTo>
                    <a:pt x="648" y="388"/>
                  </a:lnTo>
                  <a:lnTo>
                    <a:pt x="647" y="388"/>
                  </a:lnTo>
                  <a:lnTo>
                    <a:pt x="646" y="388"/>
                  </a:lnTo>
                  <a:lnTo>
                    <a:pt x="644" y="388"/>
                  </a:lnTo>
                  <a:lnTo>
                    <a:pt x="643" y="389"/>
                  </a:lnTo>
                  <a:lnTo>
                    <a:pt x="642" y="389"/>
                  </a:lnTo>
                  <a:lnTo>
                    <a:pt x="641" y="389"/>
                  </a:lnTo>
                  <a:lnTo>
                    <a:pt x="640" y="389"/>
                  </a:lnTo>
                  <a:lnTo>
                    <a:pt x="640" y="390"/>
                  </a:lnTo>
                  <a:lnTo>
                    <a:pt x="639" y="390"/>
                  </a:lnTo>
                  <a:lnTo>
                    <a:pt x="638" y="390"/>
                  </a:lnTo>
                  <a:lnTo>
                    <a:pt x="637" y="390"/>
                  </a:lnTo>
                  <a:lnTo>
                    <a:pt x="636" y="391"/>
                  </a:lnTo>
                  <a:lnTo>
                    <a:pt x="635" y="391"/>
                  </a:lnTo>
                  <a:lnTo>
                    <a:pt x="634" y="391"/>
                  </a:lnTo>
                  <a:lnTo>
                    <a:pt x="635" y="390"/>
                  </a:lnTo>
                  <a:lnTo>
                    <a:pt x="636" y="390"/>
                  </a:lnTo>
                  <a:lnTo>
                    <a:pt x="637" y="390"/>
                  </a:lnTo>
                  <a:lnTo>
                    <a:pt x="637" y="389"/>
                  </a:lnTo>
                  <a:lnTo>
                    <a:pt x="638" y="389"/>
                  </a:lnTo>
                  <a:lnTo>
                    <a:pt x="637" y="388"/>
                  </a:lnTo>
                  <a:lnTo>
                    <a:pt x="637" y="389"/>
                  </a:lnTo>
                  <a:lnTo>
                    <a:pt x="637" y="388"/>
                  </a:lnTo>
                  <a:lnTo>
                    <a:pt x="636" y="389"/>
                  </a:lnTo>
                  <a:lnTo>
                    <a:pt x="635" y="389"/>
                  </a:lnTo>
                  <a:lnTo>
                    <a:pt x="635" y="388"/>
                  </a:lnTo>
                  <a:lnTo>
                    <a:pt x="635" y="386"/>
                  </a:lnTo>
                  <a:lnTo>
                    <a:pt x="635" y="385"/>
                  </a:lnTo>
                  <a:lnTo>
                    <a:pt x="636" y="385"/>
                  </a:lnTo>
                  <a:lnTo>
                    <a:pt x="635" y="385"/>
                  </a:lnTo>
                  <a:lnTo>
                    <a:pt x="635" y="384"/>
                  </a:lnTo>
                  <a:lnTo>
                    <a:pt x="634" y="384"/>
                  </a:lnTo>
                  <a:lnTo>
                    <a:pt x="634" y="383"/>
                  </a:lnTo>
                  <a:lnTo>
                    <a:pt x="633" y="383"/>
                  </a:lnTo>
                  <a:lnTo>
                    <a:pt x="633" y="384"/>
                  </a:lnTo>
                  <a:lnTo>
                    <a:pt x="632" y="384"/>
                  </a:lnTo>
                  <a:lnTo>
                    <a:pt x="631" y="385"/>
                  </a:lnTo>
                  <a:lnTo>
                    <a:pt x="632" y="385"/>
                  </a:lnTo>
                  <a:lnTo>
                    <a:pt x="633" y="385"/>
                  </a:lnTo>
                  <a:lnTo>
                    <a:pt x="633" y="386"/>
                  </a:lnTo>
                  <a:lnTo>
                    <a:pt x="633" y="387"/>
                  </a:lnTo>
                  <a:lnTo>
                    <a:pt x="633" y="388"/>
                  </a:lnTo>
                  <a:lnTo>
                    <a:pt x="634" y="389"/>
                  </a:lnTo>
                  <a:lnTo>
                    <a:pt x="633" y="389"/>
                  </a:lnTo>
                  <a:lnTo>
                    <a:pt x="632" y="390"/>
                  </a:lnTo>
                  <a:lnTo>
                    <a:pt x="632" y="389"/>
                  </a:lnTo>
                  <a:lnTo>
                    <a:pt x="632" y="390"/>
                  </a:lnTo>
                  <a:lnTo>
                    <a:pt x="631" y="390"/>
                  </a:lnTo>
                  <a:lnTo>
                    <a:pt x="631" y="391"/>
                  </a:lnTo>
                  <a:lnTo>
                    <a:pt x="630" y="391"/>
                  </a:lnTo>
                  <a:lnTo>
                    <a:pt x="629" y="391"/>
                  </a:lnTo>
                  <a:lnTo>
                    <a:pt x="629" y="392"/>
                  </a:lnTo>
                  <a:lnTo>
                    <a:pt x="630" y="392"/>
                  </a:lnTo>
                  <a:lnTo>
                    <a:pt x="630" y="393"/>
                  </a:lnTo>
                  <a:lnTo>
                    <a:pt x="629" y="393"/>
                  </a:lnTo>
                  <a:lnTo>
                    <a:pt x="628" y="393"/>
                  </a:lnTo>
                  <a:lnTo>
                    <a:pt x="627" y="394"/>
                  </a:lnTo>
                  <a:lnTo>
                    <a:pt x="625" y="394"/>
                  </a:lnTo>
                  <a:lnTo>
                    <a:pt x="623" y="395"/>
                  </a:lnTo>
                  <a:lnTo>
                    <a:pt x="622" y="395"/>
                  </a:lnTo>
                  <a:lnTo>
                    <a:pt x="622" y="394"/>
                  </a:lnTo>
                  <a:lnTo>
                    <a:pt x="623" y="394"/>
                  </a:lnTo>
                  <a:lnTo>
                    <a:pt x="623" y="393"/>
                  </a:lnTo>
                  <a:lnTo>
                    <a:pt x="623" y="392"/>
                  </a:lnTo>
                  <a:lnTo>
                    <a:pt x="624" y="392"/>
                  </a:lnTo>
                  <a:lnTo>
                    <a:pt x="624" y="393"/>
                  </a:lnTo>
                  <a:lnTo>
                    <a:pt x="624" y="392"/>
                  </a:lnTo>
                  <a:lnTo>
                    <a:pt x="623" y="392"/>
                  </a:lnTo>
                  <a:lnTo>
                    <a:pt x="622" y="393"/>
                  </a:lnTo>
                  <a:lnTo>
                    <a:pt x="622" y="392"/>
                  </a:lnTo>
                  <a:lnTo>
                    <a:pt x="621" y="392"/>
                  </a:lnTo>
                  <a:lnTo>
                    <a:pt x="619" y="392"/>
                  </a:lnTo>
                  <a:lnTo>
                    <a:pt x="619" y="391"/>
                  </a:lnTo>
                  <a:lnTo>
                    <a:pt x="619" y="390"/>
                  </a:lnTo>
                  <a:lnTo>
                    <a:pt x="618" y="389"/>
                  </a:lnTo>
                  <a:lnTo>
                    <a:pt x="618" y="390"/>
                  </a:lnTo>
                  <a:lnTo>
                    <a:pt x="618" y="391"/>
                  </a:lnTo>
                  <a:lnTo>
                    <a:pt x="617" y="390"/>
                  </a:lnTo>
                  <a:lnTo>
                    <a:pt x="617" y="391"/>
                  </a:lnTo>
                  <a:lnTo>
                    <a:pt x="616" y="391"/>
                  </a:lnTo>
                  <a:lnTo>
                    <a:pt x="615" y="392"/>
                  </a:lnTo>
                  <a:lnTo>
                    <a:pt x="614" y="392"/>
                  </a:lnTo>
                  <a:lnTo>
                    <a:pt x="615" y="392"/>
                  </a:lnTo>
                  <a:lnTo>
                    <a:pt x="615" y="393"/>
                  </a:lnTo>
                  <a:lnTo>
                    <a:pt x="616" y="393"/>
                  </a:lnTo>
                  <a:lnTo>
                    <a:pt x="617" y="392"/>
                  </a:lnTo>
                  <a:lnTo>
                    <a:pt x="617" y="393"/>
                  </a:lnTo>
                  <a:lnTo>
                    <a:pt x="616" y="394"/>
                  </a:lnTo>
                  <a:lnTo>
                    <a:pt x="615" y="395"/>
                  </a:lnTo>
                  <a:lnTo>
                    <a:pt x="614" y="396"/>
                  </a:lnTo>
                  <a:lnTo>
                    <a:pt x="613" y="396"/>
                  </a:lnTo>
                  <a:lnTo>
                    <a:pt x="612" y="396"/>
                  </a:lnTo>
                  <a:lnTo>
                    <a:pt x="612" y="397"/>
                  </a:lnTo>
                  <a:lnTo>
                    <a:pt x="610" y="397"/>
                  </a:lnTo>
                  <a:lnTo>
                    <a:pt x="610" y="396"/>
                  </a:lnTo>
                  <a:lnTo>
                    <a:pt x="609" y="396"/>
                  </a:lnTo>
                  <a:lnTo>
                    <a:pt x="609" y="397"/>
                  </a:lnTo>
                  <a:lnTo>
                    <a:pt x="609" y="398"/>
                  </a:lnTo>
                  <a:lnTo>
                    <a:pt x="610" y="398"/>
                  </a:lnTo>
                  <a:lnTo>
                    <a:pt x="611" y="398"/>
                  </a:lnTo>
                  <a:lnTo>
                    <a:pt x="612" y="398"/>
                  </a:lnTo>
                  <a:lnTo>
                    <a:pt x="612" y="397"/>
                  </a:lnTo>
                  <a:lnTo>
                    <a:pt x="613" y="397"/>
                  </a:lnTo>
                  <a:lnTo>
                    <a:pt x="614" y="397"/>
                  </a:lnTo>
                  <a:lnTo>
                    <a:pt x="615" y="397"/>
                  </a:lnTo>
                  <a:lnTo>
                    <a:pt x="615" y="396"/>
                  </a:lnTo>
                  <a:lnTo>
                    <a:pt x="616" y="395"/>
                  </a:lnTo>
                  <a:lnTo>
                    <a:pt x="617" y="395"/>
                  </a:lnTo>
                  <a:lnTo>
                    <a:pt x="618" y="395"/>
                  </a:lnTo>
                  <a:lnTo>
                    <a:pt x="618" y="394"/>
                  </a:lnTo>
                  <a:lnTo>
                    <a:pt x="619" y="394"/>
                  </a:lnTo>
                  <a:lnTo>
                    <a:pt x="619" y="395"/>
                  </a:lnTo>
                  <a:lnTo>
                    <a:pt x="618" y="396"/>
                  </a:lnTo>
                  <a:lnTo>
                    <a:pt x="617" y="396"/>
                  </a:lnTo>
                  <a:lnTo>
                    <a:pt x="617" y="397"/>
                  </a:lnTo>
                  <a:lnTo>
                    <a:pt x="616" y="397"/>
                  </a:lnTo>
                  <a:lnTo>
                    <a:pt x="615" y="397"/>
                  </a:lnTo>
                  <a:lnTo>
                    <a:pt x="612" y="398"/>
                  </a:lnTo>
                  <a:lnTo>
                    <a:pt x="611" y="398"/>
                  </a:lnTo>
                  <a:lnTo>
                    <a:pt x="610" y="399"/>
                  </a:lnTo>
                  <a:lnTo>
                    <a:pt x="609" y="399"/>
                  </a:lnTo>
                  <a:lnTo>
                    <a:pt x="608" y="399"/>
                  </a:lnTo>
                  <a:lnTo>
                    <a:pt x="606" y="400"/>
                  </a:lnTo>
                  <a:lnTo>
                    <a:pt x="605" y="401"/>
                  </a:lnTo>
                  <a:lnTo>
                    <a:pt x="604" y="401"/>
                  </a:lnTo>
                  <a:lnTo>
                    <a:pt x="603" y="401"/>
                  </a:lnTo>
                  <a:lnTo>
                    <a:pt x="602" y="401"/>
                  </a:lnTo>
                  <a:lnTo>
                    <a:pt x="601" y="402"/>
                  </a:lnTo>
                  <a:lnTo>
                    <a:pt x="600" y="402"/>
                  </a:lnTo>
                  <a:lnTo>
                    <a:pt x="599" y="402"/>
                  </a:lnTo>
                  <a:lnTo>
                    <a:pt x="598" y="403"/>
                  </a:lnTo>
                  <a:lnTo>
                    <a:pt x="597" y="403"/>
                  </a:lnTo>
                  <a:lnTo>
                    <a:pt x="596" y="403"/>
                  </a:lnTo>
                  <a:lnTo>
                    <a:pt x="594" y="403"/>
                  </a:lnTo>
                  <a:lnTo>
                    <a:pt x="594" y="404"/>
                  </a:lnTo>
                  <a:lnTo>
                    <a:pt x="593" y="404"/>
                  </a:lnTo>
                  <a:lnTo>
                    <a:pt x="592" y="404"/>
                  </a:lnTo>
                  <a:lnTo>
                    <a:pt x="591" y="406"/>
                  </a:lnTo>
                  <a:lnTo>
                    <a:pt x="590" y="406"/>
                  </a:lnTo>
                  <a:lnTo>
                    <a:pt x="589" y="406"/>
                  </a:lnTo>
                  <a:lnTo>
                    <a:pt x="589" y="407"/>
                  </a:lnTo>
                  <a:lnTo>
                    <a:pt x="588" y="407"/>
                  </a:lnTo>
                  <a:lnTo>
                    <a:pt x="586" y="408"/>
                  </a:lnTo>
                  <a:lnTo>
                    <a:pt x="585" y="408"/>
                  </a:lnTo>
                  <a:lnTo>
                    <a:pt x="584" y="409"/>
                  </a:lnTo>
                  <a:lnTo>
                    <a:pt x="583" y="409"/>
                  </a:lnTo>
                  <a:lnTo>
                    <a:pt x="582" y="409"/>
                  </a:lnTo>
                  <a:lnTo>
                    <a:pt x="581" y="409"/>
                  </a:lnTo>
                  <a:lnTo>
                    <a:pt x="581" y="410"/>
                  </a:lnTo>
                  <a:lnTo>
                    <a:pt x="580" y="410"/>
                  </a:lnTo>
                  <a:lnTo>
                    <a:pt x="579" y="410"/>
                  </a:lnTo>
                  <a:lnTo>
                    <a:pt x="577" y="411"/>
                  </a:lnTo>
                  <a:lnTo>
                    <a:pt x="576" y="412"/>
                  </a:lnTo>
                  <a:lnTo>
                    <a:pt x="575" y="412"/>
                  </a:lnTo>
                  <a:lnTo>
                    <a:pt x="574" y="412"/>
                  </a:lnTo>
                  <a:lnTo>
                    <a:pt x="573" y="412"/>
                  </a:lnTo>
                  <a:lnTo>
                    <a:pt x="573" y="413"/>
                  </a:lnTo>
                  <a:lnTo>
                    <a:pt x="572" y="413"/>
                  </a:lnTo>
                  <a:lnTo>
                    <a:pt x="573" y="412"/>
                  </a:lnTo>
                  <a:lnTo>
                    <a:pt x="574" y="412"/>
                  </a:lnTo>
                  <a:lnTo>
                    <a:pt x="575" y="412"/>
                  </a:lnTo>
                  <a:lnTo>
                    <a:pt x="576" y="411"/>
                  </a:lnTo>
                  <a:lnTo>
                    <a:pt x="577" y="411"/>
                  </a:lnTo>
                  <a:lnTo>
                    <a:pt x="578" y="411"/>
                  </a:lnTo>
                  <a:lnTo>
                    <a:pt x="578" y="410"/>
                  </a:lnTo>
                  <a:lnTo>
                    <a:pt x="579" y="410"/>
                  </a:lnTo>
                  <a:lnTo>
                    <a:pt x="579" y="409"/>
                  </a:lnTo>
                  <a:lnTo>
                    <a:pt x="579" y="408"/>
                  </a:lnTo>
                  <a:lnTo>
                    <a:pt x="578" y="408"/>
                  </a:lnTo>
                  <a:lnTo>
                    <a:pt x="578" y="409"/>
                  </a:lnTo>
                  <a:lnTo>
                    <a:pt x="577" y="410"/>
                  </a:lnTo>
                  <a:lnTo>
                    <a:pt x="574" y="411"/>
                  </a:lnTo>
                  <a:lnTo>
                    <a:pt x="572" y="412"/>
                  </a:lnTo>
                  <a:lnTo>
                    <a:pt x="572" y="413"/>
                  </a:lnTo>
                  <a:lnTo>
                    <a:pt x="571" y="413"/>
                  </a:lnTo>
                  <a:lnTo>
                    <a:pt x="571" y="412"/>
                  </a:lnTo>
                  <a:lnTo>
                    <a:pt x="569" y="412"/>
                  </a:lnTo>
                  <a:lnTo>
                    <a:pt x="569" y="413"/>
                  </a:lnTo>
                  <a:lnTo>
                    <a:pt x="571" y="413"/>
                  </a:lnTo>
                  <a:lnTo>
                    <a:pt x="569" y="414"/>
                  </a:lnTo>
                  <a:lnTo>
                    <a:pt x="566" y="415"/>
                  </a:lnTo>
                  <a:lnTo>
                    <a:pt x="566" y="416"/>
                  </a:lnTo>
                  <a:lnTo>
                    <a:pt x="564" y="416"/>
                  </a:lnTo>
                  <a:lnTo>
                    <a:pt x="564" y="417"/>
                  </a:lnTo>
                  <a:lnTo>
                    <a:pt x="562" y="419"/>
                  </a:lnTo>
                  <a:lnTo>
                    <a:pt x="562" y="421"/>
                  </a:lnTo>
                  <a:lnTo>
                    <a:pt x="561" y="421"/>
                  </a:lnTo>
                  <a:lnTo>
                    <a:pt x="560" y="421"/>
                  </a:lnTo>
                  <a:lnTo>
                    <a:pt x="560" y="422"/>
                  </a:lnTo>
                  <a:lnTo>
                    <a:pt x="559" y="422"/>
                  </a:lnTo>
                  <a:lnTo>
                    <a:pt x="558" y="422"/>
                  </a:lnTo>
                  <a:lnTo>
                    <a:pt x="557" y="423"/>
                  </a:lnTo>
                  <a:lnTo>
                    <a:pt x="556" y="423"/>
                  </a:lnTo>
                  <a:lnTo>
                    <a:pt x="555" y="424"/>
                  </a:lnTo>
                  <a:lnTo>
                    <a:pt x="554" y="425"/>
                  </a:lnTo>
                  <a:lnTo>
                    <a:pt x="553" y="424"/>
                  </a:lnTo>
                  <a:lnTo>
                    <a:pt x="553" y="423"/>
                  </a:lnTo>
                  <a:lnTo>
                    <a:pt x="552" y="422"/>
                  </a:lnTo>
                  <a:lnTo>
                    <a:pt x="551" y="421"/>
                  </a:lnTo>
                  <a:lnTo>
                    <a:pt x="551" y="420"/>
                  </a:lnTo>
                  <a:lnTo>
                    <a:pt x="551" y="419"/>
                  </a:lnTo>
                  <a:lnTo>
                    <a:pt x="552" y="419"/>
                  </a:lnTo>
                  <a:lnTo>
                    <a:pt x="551" y="419"/>
                  </a:lnTo>
                  <a:lnTo>
                    <a:pt x="551" y="418"/>
                  </a:lnTo>
                  <a:lnTo>
                    <a:pt x="551" y="417"/>
                  </a:lnTo>
                  <a:lnTo>
                    <a:pt x="551" y="416"/>
                  </a:lnTo>
                  <a:lnTo>
                    <a:pt x="551" y="415"/>
                  </a:lnTo>
                  <a:lnTo>
                    <a:pt x="551" y="414"/>
                  </a:lnTo>
                  <a:lnTo>
                    <a:pt x="551" y="413"/>
                  </a:lnTo>
                  <a:lnTo>
                    <a:pt x="550" y="413"/>
                  </a:lnTo>
                  <a:lnTo>
                    <a:pt x="551" y="413"/>
                  </a:lnTo>
                  <a:lnTo>
                    <a:pt x="551" y="412"/>
                  </a:lnTo>
                  <a:lnTo>
                    <a:pt x="552" y="412"/>
                  </a:lnTo>
                  <a:lnTo>
                    <a:pt x="552" y="411"/>
                  </a:lnTo>
                  <a:lnTo>
                    <a:pt x="551" y="411"/>
                  </a:lnTo>
                  <a:lnTo>
                    <a:pt x="551" y="412"/>
                  </a:lnTo>
                  <a:lnTo>
                    <a:pt x="550" y="412"/>
                  </a:lnTo>
                  <a:lnTo>
                    <a:pt x="550" y="411"/>
                  </a:lnTo>
                  <a:lnTo>
                    <a:pt x="550" y="410"/>
                  </a:lnTo>
                  <a:lnTo>
                    <a:pt x="550" y="409"/>
                  </a:lnTo>
                  <a:lnTo>
                    <a:pt x="550" y="408"/>
                  </a:lnTo>
                  <a:lnTo>
                    <a:pt x="550" y="407"/>
                  </a:lnTo>
                  <a:lnTo>
                    <a:pt x="549" y="408"/>
                  </a:lnTo>
                  <a:lnTo>
                    <a:pt x="548" y="408"/>
                  </a:lnTo>
                  <a:lnTo>
                    <a:pt x="549" y="408"/>
                  </a:lnTo>
                  <a:lnTo>
                    <a:pt x="549" y="409"/>
                  </a:lnTo>
                  <a:lnTo>
                    <a:pt x="549" y="410"/>
                  </a:lnTo>
                  <a:lnTo>
                    <a:pt x="548" y="411"/>
                  </a:lnTo>
                  <a:lnTo>
                    <a:pt x="547" y="411"/>
                  </a:lnTo>
                  <a:lnTo>
                    <a:pt x="547" y="410"/>
                  </a:lnTo>
                  <a:lnTo>
                    <a:pt x="546" y="410"/>
                  </a:lnTo>
                  <a:lnTo>
                    <a:pt x="544" y="409"/>
                  </a:lnTo>
                  <a:lnTo>
                    <a:pt x="543" y="409"/>
                  </a:lnTo>
                  <a:lnTo>
                    <a:pt x="543" y="408"/>
                  </a:lnTo>
                  <a:lnTo>
                    <a:pt x="542" y="408"/>
                  </a:lnTo>
                  <a:lnTo>
                    <a:pt x="542" y="407"/>
                  </a:lnTo>
                  <a:lnTo>
                    <a:pt x="541" y="408"/>
                  </a:lnTo>
                  <a:lnTo>
                    <a:pt x="540" y="407"/>
                  </a:lnTo>
                  <a:lnTo>
                    <a:pt x="539" y="408"/>
                  </a:lnTo>
                  <a:lnTo>
                    <a:pt x="538" y="408"/>
                  </a:lnTo>
                  <a:lnTo>
                    <a:pt x="540" y="409"/>
                  </a:lnTo>
                  <a:lnTo>
                    <a:pt x="540" y="410"/>
                  </a:lnTo>
                  <a:lnTo>
                    <a:pt x="541" y="410"/>
                  </a:lnTo>
                  <a:lnTo>
                    <a:pt x="542" y="412"/>
                  </a:lnTo>
                  <a:lnTo>
                    <a:pt x="543" y="413"/>
                  </a:lnTo>
                  <a:lnTo>
                    <a:pt x="544" y="413"/>
                  </a:lnTo>
                  <a:lnTo>
                    <a:pt x="546" y="414"/>
                  </a:lnTo>
                  <a:lnTo>
                    <a:pt x="547" y="415"/>
                  </a:lnTo>
                  <a:lnTo>
                    <a:pt x="548" y="415"/>
                  </a:lnTo>
                  <a:lnTo>
                    <a:pt x="549" y="416"/>
                  </a:lnTo>
                  <a:lnTo>
                    <a:pt x="549" y="417"/>
                  </a:lnTo>
                  <a:lnTo>
                    <a:pt x="549" y="418"/>
                  </a:lnTo>
                  <a:lnTo>
                    <a:pt x="549" y="419"/>
                  </a:lnTo>
                  <a:lnTo>
                    <a:pt x="548" y="420"/>
                  </a:lnTo>
                  <a:lnTo>
                    <a:pt x="547" y="420"/>
                  </a:lnTo>
                  <a:lnTo>
                    <a:pt x="548" y="420"/>
                  </a:lnTo>
                  <a:lnTo>
                    <a:pt x="548" y="421"/>
                  </a:lnTo>
                  <a:lnTo>
                    <a:pt x="547" y="421"/>
                  </a:lnTo>
                  <a:lnTo>
                    <a:pt x="547" y="422"/>
                  </a:lnTo>
                  <a:lnTo>
                    <a:pt x="546" y="422"/>
                  </a:lnTo>
                  <a:lnTo>
                    <a:pt x="544" y="422"/>
                  </a:lnTo>
                  <a:lnTo>
                    <a:pt x="544" y="421"/>
                  </a:lnTo>
                  <a:lnTo>
                    <a:pt x="543" y="421"/>
                  </a:lnTo>
                  <a:lnTo>
                    <a:pt x="542" y="421"/>
                  </a:lnTo>
                  <a:lnTo>
                    <a:pt x="542" y="420"/>
                  </a:lnTo>
                  <a:lnTo>
                    <a:pt x="542" y="419"/>
                  </a:lnTo>
                  <a:lnTo>
                    <a:pt x="542" y="420"/>
                  </a:lnTo>
                  <a:lnTo>
                    <a:pt x="541" y="420"/>
                  </a:lnTo>
                  <a:lnTo>
                    <a:pt x="541" y="421"/>
                  </a:lnTo>
                  <a:lnTo>
                    <a:pt x="540" y="421"/>
                  </a:lnTo>
                  <a:lnTo>
                    <a:pt x="539" y="421"/>
                  </a:lnTo>
                  <a:lnTo>
                    <a:pt x="538" y="420"/>
                  </a:lnTo>
                  <a:lnTo>
                    <a:pt x="538" y="419"/>
                  </a:lnTo>
                  <a:lnTo>
                    <a:pt x="538" y="420"/>
                  </a:lnTo>
                  <a:lnTo>
                    <a:pt x="538" y="421"/>
                  </a:lnTo>
                  <a:lnTo>
                    <a:pt x="538" y="422"/>
                  </a:lnTo>
                  <a:lnTo>
                    <a:pt x="539" y="422"/>
                  </a:lnTo>
                  <a:lnTo>
                    <a:pt x="540" y="422"/>
                  </a:lnTo>
                  <a:lnTo>
                    <a:pt x="541" y="422"/>
                  </a:lnTo>
                  <a:lnTo>
                    <a:pt x="542" y="422"/>
                  </a:lnTo>
                  <a:lnTo>
                    <a:pt x="544" y="423"/>
                  </a:lnTo>
                  <a:lnTo>
                    <a:pt x="544" y="424"/>
                  </a:lnTo>
                  <a:lnTo>
                    <a:pt x="543" y="424"/>
                  </a:lnTo>
                  <a:lnTo>
                    <a:pt x="544" y="424"/>
                  </a:lnTo>
                  <a:lnTo>
                    <a:pt x="546" y="424"/>
                  </a:lnTo>
                  <a:lnTo>
                    <a:pt x="547" y="424"/>
                  </a:lnTo>
                  <a:lnTo>
                    <a:pt x="549" y="424"/>
                  </a:lnTo>
                  <a:lnTo>
                    <a:pt x="548" y="425"/>
                  </a:lnTo>
                  <a:lnTo>
                    <a:pt x="547" y="426"/>
                  </a:lnTo>
                  <a:lnTo>
                    <a:pt x="546" y="426"/>
                  </a:lnTo>
                  <a:lnTo>
                    <a:pt x="544" y="427"/>
                  </a:lnTo>
                  <a:lnTo>
                    <a:pt x="543" y="428"/>
                  </a:lnTo>
                  <a:lnTo>
                    <a:pt x="542" y="428"/>
                  </a:lnTo>
                  <a:lnTo>
                    <a:pt x="542" y="429"/>
                  </a:lnTo>
                  <a:lnTo>
                    <a:pt x="541" y="429"/>
                  </a:lnTo>
                  <a:lnTo>
                    <a:pt x="541" y="428"/>
                  </a:lnTo>
                  <a:lnTo>
                    <a:pt x="540" y="428"/>
                  </a:lnTo>
                  <a:lnTo>
                    <a:pt x="539" y="429"/>
                  </a:lnTo>
                  <a:lnTo>
                    <a:pt x="538" y="429"/>
                  </a:lnTo>
                  <a:lnTo>
                    <a:pt x="537" y="429"/>
                  </a:lnTo>
                  <a:lnTo>
                    <a:pt x="536" y="428"/>
                  </a:lnTo>
                  <a:lnTo>
                    <a:pt x="536" y="427"/>
                  </a:lnTo>
                  <a:lnTo>
                    <a:pt x="534" y="426"/>
                  </a:lnTo>
                  <a:lnTo>
                    <a:pt x="533" y="425"/>
                  </a:lnTo>
                  <a:lnTo>
                    <a:pt x="533" y="424"/>
                  </a:lnTo>
                  <a:lnTo>
                    <a:pt x="532" y="424"/>
                  </a:lnTo>
                  <a:lnTo>
                    <a:pt x="531" y="424"/>
                  </a:lnTo>
                  <a:lnTo>
                    <a:pt x="531" y="425"/>
                  </a:lnTo>
                  <a:lnTo>
                    <a:pt x="532" y="425"/>
                  </a:lnTo>
                  <a:lnTo>
                    <a:pt x="532" y="426"/>
                  </a:lnTo>
                  <a:lnTo>
                    <a:pt x="533" y="426"/>
                  </a:lnTo>
                  <a:lnTo>
                    <a:pt x="534" y="427"/>
                  </a:lnTo>
                  <a:lnTo>
                    <a:pt x="535" y="428"/>
                  </a:lnTo>
                  <a:lnTo>
                    <a:pt x="536" y="429"/>
                  </a:lnTo>
                  <a:lnTo>
                    <a:pt x="536" y="431"/>
                  </a:lnTo>
                  <a:lnTo>
                    <a:pt x="535" y="431"/>
                  </a:lnTo>
                  <a:lnTo>
                    <a:pt x="534" y="431"/>
                  </a:lnTo>
                  <a:lnTo>
                    <a:pt x="534" y="432"/>
                  </a:lnTo>
                  <a:lnTo>
                    <a:pt x="533" y="432"/>
                  </a:lnTo>
                  <a:lnTo>
                    <a:pt x="532" y="432"/>
                  </a:lnTo>
                  <a:lnTo>
                    <a:pt x="531" y="432"/>
                  </a:lnTo>
                  <a:lnTo>
                    <a:pt x="530" y="432"/>
                  </a:lnTo>
                  <a:lnTo>
                    <a:pt x="529" y="432"/>
                  </a:lnTo>
                  <a:lnTo>
                    <a:pt x="528" y="432"/>
                  </a:lnTo>
                  <a:lnTo>
                    <a:pt x="529" y="432"/>
                  </a:lnTo>
                  <a:lnTo>
                    <a:pt x="528" y="432"/>
                  </a:lnTo>
                  <a:lnTo>
                    <a:pt x="527" y="432"/>
                  </a:lnTo>
                  <a:lnTo>
                    <a:pt x="528" y="432"/>
                  </a:lnTo>
                  <a:lnTo>
                    <a:pt x="528" y="433"/>
                  </a:lnTo>
                  <a:lnTo>
                    <a:pt x="527" y="433"/>
                  </a:lnTo>
                  <a:lnTo>
                    <a:pt x="526" y="433"/>
                  </a:lnTo>
                  <a:lnTo>
                    <a:pt x="525" y="433"/>
                  </a:lnTo>
                  <a:lnTo>
                    <a:pt x="525" y="434"/>
                  </a:lnTo>
                  <a:lnTo>
                    <a:pt x="524" y="434"/>
                  </a:lnTo>
                  <a:lnTo>
                    <a:pt x="523" y="434"/>
                  </a:lnTo>
                  <a:lnTo>
                    <a:pt x="522" y="434"/>
                  </a:lnTo>
                  <a:lnTo>
                    <a:pt x="521" y="434"/>
                  </a:lnTo>
                  <a:lnTo>
                    <a:pt x="519" y="434"/>
                  </a:lnTo>
                  <a:lnTo>
                    <a:pt x="519" y="435"/>
                  </a:lnTo>
                  <a:lnTo>
                    <a:pt x="518" y="435"/>
                  </a:lnTo>
                  <a:lnTo>
                    <a:pt x="517" y="435"/>
                  </a:lnTo>
                  <a:lnTo>
                    <a:pt x="516" y="435"/>
                  </a:lnTo>
                  <a:lnTo>
                    <a:pt x="515" y="435"/>
                  </a:lnTo>
                  <a:lnTo>
                    <a:pt x="513" y="436"/>
                  </a:lnTo>
                  <a:lnTo>
                    <a:pt x="512" y="437"/>
                  </a:lnTo>
                  <a:lnTo>
                    <a:pt x="511" y="437"/>
                  </a:lnTo>
                  <a:lnTo>
                    <a:pt x="510" y="438"/>
                  </a:lnTo>
                  <a:lnTo>
                    <a:pt x="509" y="438"/>
                  </a:lnTo>
                  <a:lnTo>
                    <a:pt x="508" y="438"/>
                  </a:lnTo>
                  <a:lnTo>
                    <a:pt x="506" y="439"/>
                  </a:lnTo>
                  <a:lnTo>
                    <a:pt x="504" y="440"/>
                  </a:lnTo>
                  <a:lnTo>
                    <a:pt x="501" y="441"/>
                  </a:lnTo>
                  <a:lnTo>
                    <a:pt x="499" y="443"/>
                  </a:lnTo>
                  <a:lnTo>
                    <a:pt x="498" y="443"/>
                  </a:lnTo>
                  <a:lnTo>
                    <a:pt x="497" y="444"/>
                  </a:lnTo>
                  <a:lnTo>
                    <a:pt x="496" y="444"/>
                  </a:lnTo>
                  <a:lnTo>
                    <a:pt x="494" y="445"/>
                  </a:lnTo>
                  <a:lnTo>
                    <a:pt x="493" y="445"/>
                  </a:lnTo>
                  <a:lnTo>
                    <a:pt x="491" y="446"/>
                  </a:lnTo>
                  <a:lnTo>
                    <a:pt x="491" y="447"/>
                  </a:lnTo>
                  <a:lnTo>
                    <a:pt x="490" y="447"/>
                  </a:lnTo>
                  <a:lnTo>
                    <a:pt x="489" y="448"/>
                  </a:lnTo>
                  <a:lnTo>
                    <a:pt x="488" y="448"/>
                  </a:lnTo>
                  <a:lnTo>
                    <a:pt x="487" y="449"/>
                  </a:lnTo>
                  <a:lnTo>
                    <a:pt x="486" y="449"/>
                  </a:lnTo>
                  <a:lnTo>
                    <a:pt x="484" y="451"/>
                  </a:lnTo>
                  <a:lnTo>
                    <a:pt x="482" y="452"/>
                  </a:lnTo>
                  <a:lnTo>
                    <a:pt x="480" y="453"/>
                  </a:lnTo>
                  <a:lnTo>
                    <a:pt x="479" y="454"/>
                  </a:lnTo>
                  <a:lnTo>
                    <a:pt x="477" y="456"/>
                  </a:lnTo>
                  <a:lnTo>
                    <a:pt x="476" y="457"/>
                  </a:lnTo>
                  <a:lnTo>
                    <a:pt x="475" y="458"/>
                  </a:lnTo>
                  <a:lnTo>
                    <a:pt x="474" y="458"/>
                  </a:lnTo>
                  <a:lnTo>
                    <a:pt x="473" y="458"/>
                  </a:lnTo>
                  <a:lnTo>
                    <a:pt x="472" y="458"/>
                  </a:lnTo>
                  <a:lnTo>
                    <a:pt x="471" y="458"/>
                  </a:lnTo>
                  <a:lnTo>
                    <a:pt x="472" y="457"/>
                  </a:lnTo>
                  <a:lnTo>
                    <a:pt x="472" y="456"/>
                  </a:lnTo>
                  <a:lnTo>
                    <a:pt x="475" y="453"/>
                  </a:lnTo>
                  <a:lnTo>
                    <a:pt x="476" y="453"/>
                  </a:lnTo>
                  <a:lnTo>
                    <a:pt x="476" y="452"/>
                  </a:lnTo>
                  <a:lnTo>
                    <a:pt x="475" y="452"/>
                  </a:lnTo>
                  <a:lnTo>
                    <a:pt x="474" y="452"/>
                  </a:lnTo>
                  <a:lnTo>
                    <a:pt x="474" y="453"/>
                  </a:lnTo>
                  <a:lnTo>
                    <a:pt x="473" y="453"/>
                  </a:lnTo>
                  <a:lnTo>
                    <a:pt x="473" y="452"/>
                  </a:lnTo>
                  <a:lnTo>
                    <a:pt x="472" y="452"/>
                  </a:lnTo>
                  <a:lnTo>
                    <a:pt x="472" y="453"/>
                  </a:lnTo>
                  <a:lnTo>
                    <a:pt x="472" y="454"/>
                  </a:lnTo>
                  <a:lnTo>
                    <a:pt x="471" y="454"/>
                  </a:lnTo>
                  <a:lnTo>
                    <a:pt x="469" y="454"/>
                  </a:lnTo>
                  <a:lnTo>
                    <a:pt x="468" y="456"/>
                  </a:lnTo>
                  <a:lnTo>
                    <a:pt x="468" y="457"/>
                  </a:lnTo>
                  <a:lnTo>
                    <a:pt x="468" y="459"/>
                  </a:lnTo>
                  <a:lnTo>
                    <a:pt x="468" y="460"/>
                  </a:lnTo>
                  <a:lnTo>
                    <a:pt x="467" y="461"/>
                  </a:lnTo>
                  <a:lnTo>
                    <a:pt x="466" y="462"/>
                  </a:lnTo>
                  <a:lnTo>
                    <a:pt x="465" y="462"/>
                  </a:lnTo>
                  <a:lnTo>
                    <a:pt x="463" y="463"/>
                  </a:lnTo>
                  <a:lnTo>
                    <a:pt x="462" y="463"/>
                  </a:lnTo>
                  <a:lnTo>
                    <a:pt x="461" y="464"/>
                  </a:lnTo>
                  <a:lnTo>
                    <a:pt x="458" y="465"/>
                  </a:lnTo>
                  <a:lnTo>
                    <a:pt x="457" y="466"/>
                  </a:lnTo>
                  <a:lnTo>
                    <a:pt x="456" y="467"/>
                  </a:lnTo>
                  <a:lnTo>
                    <a:pt x="455" y="467"/>
                  </a:lnTo>
                  <a:lnTo>
                    <a:pt x="454" y="468"/>
                  </a:lnTo>
                  <a:lnTo>
                    <a:pt x="453" y="469"/>
                  </a:lnTo>
                  <a:lnTo>
                    <a:pt x="452" y="469"/>
                  </a:lnTo>
                  <a:lnTo>
                    <a:pt x="451" y="470"/>
                  </a:lnTo>
                  <a:lnTo>
                    <a:pt x="450" y="469"/>
                  </a:lnTo>
                  <a:lnTo>
                    <a:pt x="449" y="468"/>
                  </a:lnTo>
                  <a:lnTo>
                    <a:pt x="447" y="468"/>
                  </a:lnTo>
                  <a:lnTo>
                    <a:pt x="446" y="467"/>
                  </a:lnTo>
                  <a:lnTo>
                    <a:pt x="444" y="467"/>
                  </a:lnTo>
                  <a:lnTo>
                    <a:pt x="443" y="468"/>
                  </a:lnTo>
                  <a:lnTo>
                    <a:pt x="442" y="468"/>
                  </a:lnTo>
                  <a:lnTo>
                    <a:pt x="442" y="469"/>
                  </a:lnTo>
                  <a:lnTo>
                    <a:pt x="442" y="470"/>
                  </a:lnTo>
                  <a:lnTo>
                    <a:pt x="443" y="470"/>
                  </a:lnTo>
                  <a:lnTo>
                    <a:pt x="443" y="469"/>
                  </a:lnTo>
                  <a:lnTo>
                    <a:pt x="444" y="469"/>
                  </a:lnTo>
                  <a:lnTo>
                    <a:pt x="444" y="468"/>
                  </a:lnTo>
                  <a:lnTo>
                    <a:pt x="446" y="468"/>
                  </a:lnTo>
                  <a:lnTo>
                    <a:pt x="447" y="468"/>
                  </a:lnTo>
                  <a:lnTo>
                    <a:pt x="448" y="469"/>
                  </a:lnTo>
                  <a:lnTo>
                    <a:pt x="448" y="470"/>
                  </a:lnTo>
                  <a:lnTo>
                    <a:pt x="448" y="471"/>
                  </a:lnTo>
                  <a:lnTo>
                    <a:pt x="447" y="472"/>
                  </a:lnTo>
                  <a:lnTo>
                    <a:pt x="446" y="473"/>
                  </a:lnTo>
                  <a:lnTo>
                    <a:pt x="442" y="474"/>
                  </a:lnTo>
                  <a:lnTo>
                    <a:pt x="440" y="475"/>
                  </a:lnTo>
                  <a:lnTo>
                    <a:pt x="439" y="475"/>
                  </a:lnTo>
                  <a:lnTo>
                    <a:pt x="438" y="476"/>
                  </a:lnTo>
                  <a:lnTo>
                    <a:pt x="437" y="477"/>
                  </a:lnTo>
                  <a:lnTo>
                    <a:pt x="435" y="477"/>
                  </a:lnTo>
                  <a:lnTo>
                    <a:pt x="434" y="478"/>
                  </a:lnTo>
                  <a:lnTo>
                    <a:pt x="433" y="479"/>
                  </a:lnTo>
                  <a:lnTo>
                    <a:pt x="431" y="481"/>
                  </a:lnTo>
                  <a:lnTo>
                    <a:pt x="430" y="482"/>
                  </a:lnTo>
                  <a:lnTo>
                    <a:pt x="429" y="483"/>
                  </a:lnTo>
                  <a:lnTo>
                    <a:pt x="428" y="483"/>
                  </a:lnTo>
                  <a:lnTo>
                    <a:pt x="427" y="484"/>
                  </a:lnTo>
                  <a:lnTo>
                    <a:pt x="426" y="484"/>
                  </a:lnTo>
                  <a:lnTo>
                    <a:pt x="426" y="483"/>
                  </a:lnTo>
                  <a:lnTo>
                    <a:pt x="426" y="482"/>
                  </a:lnTo>
                  <a:lnTo>
                    <a:pt x="425" y="479"/>
                  </a:lnTo>
                  <a:lnTo>
                    <a:pt x="424" y="479"/>
                  </a:lnTo>
                  <a:lnTo>
                    <a:pt x="423" y="478"/>
                  </a:lnTo>
                  <a:lnTo>
                    <a:pt x="423" y="477"/>
                  </a:lnTo>
                  <a:lnTo>
                    <a:pt x="422" y="477"/>
                  </a:lnTo>
                  <a:lnTo>
                    <a:pt x="421" y="477"/>
                  </a:lnTo>
                  <a:lnTo>
                    <a:pt x="421" y="478"/>
                  </a:lnTo>
                  <a:lnTo>
                    <a:pt x="422" y="477"/>
                  </a:lnTo>
                  <a:lnTo>
                    <a:pt x="422" y="478"/>
                  </a:lnTo>
                  <a:lnTo>
                    <a:pt x="423" y="479"/>
                  </a:lnTo>
                  <a:lnTo>
                    <a:pt x="424" y="479"/>
                  </a:lnTo>
                  <a:lnTo>
                    <a:pt x="424" y="481"/>
                  </a:lnTo>
                  <a:lnTo>
                    <a:pt x="425" y="481"/>
                  </a:lnTo>
                  <a:lnTo>
                    <a:pt x="425" y="482"/>
                  </a:lnTo>
                  <a:lnTo>
                    <a:pt x="425" y="483"/>
                  </a:lnTo>
                  <a:lnTo>
                    <a:pt x="425" y="484"/>
                  </a:lnTo>
                  <a:lnTo>
                    <a:pt x="424" y="484"/>
                  </a:lnTo>
                  <a:lnTo>
                    <a:pt x="423" y="485"/>
                  </a:lnTo>
                  <a:lnTo>
                    <a:pt x="423" y="486"/>
                  </a:lnTo>
                  <a:lnTo>
                    <a:pt x="422" y="486"/>
                  </a:lnTo>
                  <a:lnTo>
                    <a:pt x="422" y="487"/>
                  </a:lnTo>
                  <a:lnTo>
                    <a:pt x="419" y="487"/>
                  </a:lnTo>
                  <a:lnTo>
                    <a:pt x="418" y="488"/>
                  </a:lnTo>
                  <a:lnTo>
                    <a:pt x="417" y="489"/>
                  </a:lnTo>
                  <a:lnTo>
                    <a:pt x="416" y="489"/>
                  </a:lnTo>
                  <a:lnTo>
                    <a:pt x="414" y="491"/>
                  </a:lnTo>
                  <a:lnTo>
                    <a:pt x="413" y="491"/>
                  </a:lnTo>
                  <a:lnTo>
                    <a:pt x="411" y="492"/>
                  </a:lnTo>
                  <a:lnTo>
                    <a:pt x="411" y="493"/>
                  </a:lnTo>
                  <a:lnTo>
                    <a:pt x="410" y="493"/>
                  </a:lnTo>
                  <a:lnTo>
                    <a:pt x="411" y="492"/>
                  </a:lnTo>
                  <a:lnTo>
                    <a:pt x="411" y="491"/>
                  </a:lnTo>
                  <a:lnTo>
                    <a:pt x="411" y="490"/>
                  </a:lnTo>
                  <a:lnTo>
                    <a:pt x="411" y="489"/>
                  </a:lnTo>
                  <a:lnTo>
                    <a:pt x="411" y="488"/>
                  </a:lnTo>
                  <a:lnTo>
                    <a:pt x="410" y="487"/>
                  </a:lnTo>
                  <a:lnTo>
                    <a:pt x="411" y="486"/>
                  </a:lnTo>
                  <a:lnTo>
                    <a:pt x="412" y="486"/>
                  </a:lnTo>
                  <a:lnTo>
                    <a:pt x="411" y="486"/>
                  </a:lnTo>
                  <a:lnTo>
                    <a:pt x="411" y="485"/>
                  </a:lnTo>
                  <a:lnTo>
                    <a:pt x="410" y="485"/>
                  </a:lnTo>
                  <a:lnTo>
                    <a:pt x="410" y="486"/>
                  </a:lnTo>
                  <a:lnTo>
                    <a:pt x="409" y="487"/>
                  </a:lnTo>
                  <a:lnTo>
                    <a:pt x="410" y="487"/>
                  </a:lnTo>
                  <a:lnTo>
                    <a:pt x="410" y="488"/>
                  </a:lnTo>
                  <a:lnTo>
                    <a:pt x="409" y="488"/>
                  </a:lnTo>
                  <a:lnTo>
                    <a:pt x="410" y="488"/>
                  </a:lnTo>
                  <a:lnTo>
                    <a:pt x="410" y="489"/>
                  </a:lnTo>
                  <a:lnTo>
                    <a:pt x="410" y="490"/>
                  </a:lnTo>
                  <a:lnTo>
                    <a:pt x="408" y="492"/>
                  </a:lnTo>
                  <a:lnTo>
                    <a:pt x="409" y="492"/>
                  </a:lnTo>
                  <a:lnTo>
                    <a:pt x="408" y="492"/>
                  </a:lnTo>
                  <a:lnTo>
                    <a:pt x="408" y="493"/>
                  </a:lnTo>
                  <a:lnTo>
                    <a:pt x="407" y="493"/>
                  </a:lnTo>
                  <a:lnTo>
                    <a:pt x="406" y="493"/>
                  </a:lnTo>
                  <a:lnTo>
                    <a:pt x="407" y="493"/>
                  </a:lnTo>
                  <a:lnTo>
                    <a:pt x="407" y="494"/>
                  </a:lnTo>
                  <a:lnTo>
                    <a:pt x="407" y="495"/>
                  </a:lnTo>
                  <a:lnTo>
                    <a:pt x="406" y="496"/>
                  </a:lnTo>
                  <a:lnTo>
                    <a:pt x="405" y="496"/>
                  </a:lnTo>
                  <a:lnTo>
                    <a:pt x="404" y="496"/>
                  </a:lnTo>
                  <a:lnTo>
                    <a:pt x="403" y="497"/>
                  </a:lnTo>
                  <a:lnTo>
                    <a:pt x="402" y="497"/>
                  </a:lnTo>
                  <a:lnTo>
                    <a:pt x="401" y="497"/>
                  </a:lnTo>
                  <a:lnTo>
                    <a:pt x="400" y="497"/>
                  </a:lnTo>
                  <a:lnTo>
                    <a:pt x="399" y="497"/>
                  </a:lnTo>
                  <a:lnTo>
                    <a:pt x="398" y="497"/>
                  </a:lnTo>
                  <a:lnTo>
                    <a:pt x="399" y="496"/>
                  </a:lnTo>
                  <a:lnTo>
                    <a:pt x="398" y="496"/>
                  </a:lnTo>
                  <a:lnTo>
                    <a:pt x="398" y="497"/>
                  </a:lnTo>
                  <a:lnTo>
                    <a:pt x="397" y="497"/>
                  </a:lnTo>
                  <a:lnTo>
                    <a:pt x="398" y="497"/>
                  </a:lnTo>
                  <a:lnTo>
                    <a:pt x="397" y="497"/>
                  </a:lnTo>
                  <a:lnTo>
                    <a:pt x="398" y="497"/>
                  </a:lnTo>
                  <a:lnTo>
                    <a:pt x="398" y="498"/>
                  </a:lnTo>
                  <a:lnTo>
                    <a:pt x="397" y="498"/>
                  </a:lnTo>
                  <a:lnTo>
                    <a:pt x="397" y="499"/>
                  </a:lnTo>
                  <a:lnTo>
                    <a:pt x="396" y="499"/>
                  </a:lnTo>
                  <a:lnTo>
                    <a:pt x="394" y="499"/>
                  </a:lnTo>
                  <a:lnTo>
                    <a:pt x="393" y="500"/>
                  </a:lnTo>
                  <a:lnTo>
                    <a:pt x="392" y="500"/>
                  </a:lnTo>
                  <a:lnTo>
                    <a:pt x="393" y="500"/>
                  </a:lnTo>
                  <a:lnTo>
                    <a:pt x="396" y="499"/>
                  </a:lnTo>
                  <a:lnTo>
                    <a:pt x="397" y="499"/>
                  </a:lnTo>
                  <a:lnTo>
                    <a:pt x="398" y="499"/>
                  </a:lnTo>
                  <a:lnTo>
                    <a:pt x="397" y="500"/>
                  </a:lnTo>
                  <a:lnTo>
                    <a:pt x="396" y="501"/>
                  </a:lnTo>
                  <a:lnTo>
                    <a:pt x="394" y="501"/>
                  </a:lnTo>
                  <a:lnTo>
                    <a:pt x="392" y="502"/>
                  </a:lnTo>
                  <a:lnTo>
                    <a:pt x="391" y="503"/>
                  </a:lnTo>
                  <a:lnTo>
                    <a:pt x="390" y="503"/>
                  </a:lnTo>
                  <a:lnTo>
                    <a:pt x="390" y="504"/>
                  </a:lnTo>
                  <a:lnTo>
                    <a:pt x="388" y="506"/>
                  </a:lnTo>
                  <a:lnTo>
                    <a:pt x="387" y="507"/>
                  </a:lnTo>
                  <a:lnTo>
                    <a:pt x="385" y="508"/>
                  </a:lnTo>
                  <a:lnTo>
                    <a:pt x="385" y="509"/>
                  </a:lnTo>
                  <a:lnTo>
                    <a:pt x="384" y="509"/>
                  </a:lnTo>
                  <a:lnTo>
                    <a:pt x="383" y="509"/>
                  </a:lnTo>
                  <a:lnTo>
                    <a:pt x="383" y="510"/>
                  </a:lnTo>
                  <a:lnTo>
                    <a:pt x="382" y="510"/>
                  </a:lnTo>
                  <a:lnTo>
                    <a:pt x="381" y="509"/>
                  </a:lnTo>
                  <a:lnTo>
                    <a:pt x="380" y="509"/>
                  </a:lnTo>
                  <a:lnTo>
                    <a:pt x="379" y="508"/>
                  </a:lnTo>
                  <a:lnTo>
                    <a:pt x="379" y="507"/>
                  </a:lnTo>
                  <a:lnTo>
                    <a:pt x="379" y="506"/>
                  </a:lnTo>
                  <a:lnTo>
                    <a:pt x="378" y="506"/>
                  </a:lnTo>
                  <a:lnTo>
                    <a:pt x="378" y="504"/>
                  </a:lnTo>
                  <a:lnTo>
                    <a:pt x="378" y="503"/>
                  </a:lnTo>
                  <a:lnTo>
                    <a:pt x="379" y="503"/>
                  </a:lnTo>
                  <a:lnTo>
                    <a:pt x="378" y="503"/>
                  </a:lnTo>
                  <a:lnTo>
                    <a:pt x="378" y="502"/>
                  </a:lnTo>
                  <a:lnTo>
                    <a:pt x="377" y="502"/>
                  </a:lnTo>
                  <a:lnTo>
                    <a:pt x="376" y="503"/>
                  </a:lnTo>
                  <a:lnTo>
                    <a:pt x="376" y="504"/>
                  </a:lnTo>
                  <a:lnTo>
                    <a:pt x="376" y="506"/>
                  </a:lnTo>
                  <a:lnTo>
                    <a:pt x="376" y="507"/>
                  </a:lnTo>
                  <a:lnTo>
                    <a:pt x="376" y="508"/>
                  </a:lnTo>
                  <a:lnTo>
                    <a:pt x="375" y="509"/>
                  </a:lnTo>
                  <a:lnTo>
                    <a:pt x="375" y="511"/>
                  </a:lnTo>
                  <a:lnTo>
                    <a:pt x="376" y="511"/>
                  </a:lnTo>
                  <a:lnTo>
                    <a:pt x="376" y="510"/>
                  </a:lnTo>
                  <a:lnTo>
                    <a:pt x="376" y="509"/>
                  </a:lnTo>
                  <a:lnTo>
                    <a:pt x="376" y="508"/>
                  </a:lnTo>
                  <a:lnTo>
                    <a:pt x="377" y="508"/>
                  </a:lnTo>
                  <a:lnTo>
                    <a:pt x="377" y="507"/>
                  </a:lnTo>
                  <a:lnTo>
                    <a:pt x="377" y="506"/>
                  </a:lnTo>
                  <a:lnTo>
                    <a:pt x="377" y="507"/>
                  </a:lnTo>
                  <a:lnTo>
                    <a:pt x="378" y="508"/>
                  </a:lnTo>
                  <a:lnTo>
                    <a:pt x="378" y="509"/>
                  </a:lnTo>
                  <a:lnTo>
                    <a:pt x="378" y="510"/>
                  </a:lnTo>
                  <a:lnTo>
                    <a:pt x="379" y="510"/>
                  </a:lnTo>
                  <a:lnTo>
                    <a:pt x="379" y="511"/>
                  </a:lnTo>
                  <a:lnTo>
                    <a:pt x="378" y="511"/>
                  </a:lnTo>
                  <a:lnTo>
                    <a:pt x="378" y="512"/>
                  </a:lnTo>
                  <a:lnTo>
                    <a:pt x="378" y="513"/>
                  </a:lnTo>
                  <a:lnTo>
                    <a:pt x="377" y="514"/>
                  </a:lnTo>
                  <a:lnTo>
                    <a:pt x="377" y="515"/>
                  </a:lnTo>
                  <a:lnTo>
                    <a:pt x="376" y="515"/>
                  </a:lnTo>
                  <a:lnTo>
                    <a:pt x="375" y="515"/>
                  </a:lnTo>
                  <a:lnTo>
                    <a:pt x="375" y="516"/>
                  </a:lnTo>
                  <a:lnTo>
                    <a:pt x="374" y="517"/>
                  </a:lnTo>
                  <a:lnTo>
                    <a:pt x="372" y="519"/>
                  </a:lnTo>
                  <a:lnTo>
                    <a:pt x="370" y="519"/>
                  </a:lnTo>
                  <a:lnTo>
                    <a:pt x="368" y="522"/>
                  </a:lnTo>
                  <a:lnTo>
                    <a:pt x="367" y="523"/>
                  </a:lnTo>
                  <a:lnTo>
                    <a:pt x="366" y="523"/>
                  </a:lnTo>
                  <a:lnTo>
                    <a:pt x="366" y="524"/>
                  </a:lnTo>
                  <a:lnTo>
                    <a:pt x="365" y="525"/>
                  </a:lnTo>
                  <a:lnTo>
                    <a:pt x="365" y="526"/>
                  </a:lnTo>
                  <a:lnTo>
                    <a:pt x="364" y="526"/>
                  </a:lnTo>
                  <a:lnTo>
                    <a:pt x="364" y="527"/>
                  </a:lnTo>
                  <a:lnTo>
                    <a:pt x="363" y="527"/>
                  </a:lnTo>
                  <a:lnTo>
                    <a:pt x="363" y="528"/>
                  </a:lnTo>
                  <a:lnTo>
                    <a:pt x="362" y="531"/>
                  </a:lnTo>
                  <a:lnTo>
                    <a:pt x="361" y="531"/>
                  </a:lnTo>
                  <a:lnTo>
                    <a:pt x="361" y="532"/>
                  </a:lnTo>
                  <a:lnTo>
                    <a:pt x="360" y="533"/>
                  </a:lnTo>
                  <a:lnTo>
                    <a:pt x="359" y="534"/>
                  </a:lnTo>
                  <a:lnTo>
                    <a:pt x="358" y="535"/>
                  </a:lnTo>
                  <a:lnTo>
                    <a:pt x="357" y="536"/>
                  </a:lnTo>
                  <a:lnTo>
                    <a:pt x="356" y="538"/>
                  </a:lnTo>
                  <a:lnTo>
                    <a:pt x="355" y="539"/>
                  </a:lnTo>
                  <a:lnTo>
                    <a:pt x="355" y="540"/>
                  </a:lnTo>
                  <a:lnTo>
                    <a:pt x="354" y="541"/>
                  </a:lnTo>
                  <a:lnTo>
                    <a:pt x="353" y="542"/>
                  </a:lnTo>
                  <a:lnTo>
                    <a:pt x="353" y="543"/>
                  </a:lnTo>
                  <a:lnTo>
                    <a:pt x="352" y="544"/>
                  </a:lnTo>
                  <a:lnTo>
                    <a:pt x="351" y="545"/>
                  </a:lnTo>
                  <a:lnTo>
                    <a:pt x="349" y="547"/>
                  </a:lnTo>
                  <a:lnTo>
                    <a:pt x="349" y="548"/>
                  </a:lnTo>
                  <a:lnTo>
                    <a:pt x="348" y="550"/>
                  </a:lnTo>
                  <a:lnTo>
                    <a:pt x="347" y="550"/>
                  </a:lnTo>
                  <a:lnTo>
                    <a:pt x="345" y="552"/>
                  </a:lnTo>
                  <a:lnTo>
                    <a:pt x="344" y="553"/>
                  </a:lnTo>
                  <a:lnTo>
                    <a:pt x="343" y="554"/>
                  </a:lnTo>
                  <a:lnTo>
                    <a:pt x="342" y="556"/>
                  </a:lnTo>
                  <a:lnTo>
                    <a:pt x="341" y="557"/>
                  </a:lnTo>
                  <a:lnTo>
                    <a:pt x="340" y="558"/>
                  </a:lnTo>
                  <a:lnTo>
                    <a:pt x="339" y="559"/>
                  </a:lnTo>
                  <a:lnTo>
                    <a:pt x="338" y="559"/>
                  </a:lnTo>
                  <a:lnTo>
                    <a:pt x="338" y="558"/>
                  </a:lnTo>
                  <a:lnTo>
                    <a:pt x="337" y="557"/>
                  </a:lnTo>
                  <a:lnTo>
                    <a:pt x="338" y="557"/>
                  </a:lnTo>
                  <a:lnTo>
                    <a:pt x="339" y="557"/>
                  </a:lnTo>
                  <a:lnTo>
                    <a:pt x="340" y="556"/>
                  </a:lnTo>
                  <a:lnTo>
                    <a:pt x="339" y="556"/>
                  </a:lnTo>
                  <a:lnTo>
                    <a:pt x="338" y="556"/>
                  </a:lnTo>
                  <a:lnTo>
                    <a:pt x="338" y="557"/>
                  </a:lnTo>
                  <a:lnTo>
                    <a:pt x="337" y="557"/>
                  </a:lnTo>
                  <a:lnTo>
                    <a:pt x="337" y="556"/>
                  </a:lnTo>
                  <a:lnTo>
                    <a:pt x="336" y="554"/>
                  </a:lnTo>
                  <a:lnTo>
                    <a:pt x="335" y="552"/>
                  </a:lnTo>
                  <a:lnTo>
                    <a:pt x="334" y="552"/>
                  </a:lnTo>
                  <a:lnTo>
                    <a:pt x="334" y="551"/>
                  </a:lnTo>
                  <a:lnTo>
                    <a:pt x="333" y="550"/>
                  </a:lnTo>
                  <a:lnTo>
                    <a:pt x="332" y="549"/>
                  </a:lnTo>
                  <a:lnTo>
                    <a:pt x="332" y="548"/>
                  </a:lnTo>
                  <a:lnTo>
                    <a:pt x="331" y="549"/>
                  </a:lnTo>
                  <a:lnTo>
                    <a:pt x="331" y="548"/>
                  </a:lnTo>
                  <a:lnTo>
                    <a:pt x="330" y="548"/>
                  </a:lnTo>
                  <a:lnTo>
                    <a:pt x="329" y="548"/>
                  </a:lnTo>
                  <a:lnTo>
                    <a:pt x="328" y="547"/>
                  </a:lnTo>
                  <a:lnTo>
                    <a:pt x="327" y="546"/>
                  </a:lnTo>
                  <a:lnTo>
                    <a:pt x="328" y="546"/>
                  </a:lnTo>
                  <a:lnTo>
                    <a:pt x="328" y="545"/>
                  </a:lnTo>
                  <a:lnTo>
                    <a:pt x="329" y="545"/>
                  </a:lnTo>
                  <a:lnTo>
                    <a:pt x="329" y="546"/>
                  </a:lnTo>
                  <a:lnTo>
                    <a:pt x="330" y="545"/>
                  </a:lnTo>
                  <a:lnTo>
                    <a:pt x="329" y="546"/>
                  </a:lnTo>
                  <a:lnTo>
                    <a:pt x="329" y="545"/>
                  </a:lnTo>
                  <a:lnTo>
                    <a:pt x="328" y="545"/>
                  </a:lnTo>
                  <a:lnTo>
                    <a:pt x="327" y="545"/>
                  </a:lnTo>
                  <a:lnTo>
                    <a:pt x="327" y="544"/>
                  </a:lnTo>
                  <a:lnTo>
                    <a:pt x="327" y="543"/>
                  </a:lnTo>
                  <a:lnTo>
                    <a:pt x="327" y="542"/>
                  </a:lnTo>
                  <a:lnTo>
                    <a:pt x="327" y="541"/>
                  </a:lnTo>
                  <a:lnTo>
                    <a:pt x="327" y="540"/>
                  </a:lnTo>
                  <a:lnTo>
                    <a:pt x="327" y="539"/>
                  </a:lnTo>
                  <a:lnTo>
                    <a:pt x="327" y="538"/>
                  </a:lnTo>
                  <a:lnTo>
                    <a:pt x="326" y="537"/>
                  </a:lnTo>
                  <a:lnTo>
                    <a:pt x="326" y="536"/>
                  </a:lnTo>
                  <a:lnTo>
                    <a:pt x="325" y="535"/>
                  </a:lnTo>
                  <a:lnTo>
                    <a:pt x="324" y="535"/>
                  </a:lnTo>
                  <a:lnTo>
                    <a:pt x="323" y="534"/>
                  </a:lnTo>
                  <a:lnTo>
                    <a:pt x="322" y="534"/>
                  </a:lnTo>
                  <a:lnTo>
                    <a:pt x="320" y="533"/>
                  </a:lnTo>
                  <a:lnTo>
                    <a:pt x="319" y="533"/>
                  </a:lnTo>
                  <a:lnTo>
                    <a:pt x="318" y="533"/>
                  </a:lnTo>
                  <a:lnTo>
                    <a:pt x="317" y="533"/>
                  </a:lnTo>
                  <a:lnTo>
                    <a:pt x="316" y="533"/>
                  </a:lnTo>
                  <a:lnTo>
                    <a:pt x="315" y="534"/>
                  </a:lnTo>
                  <a:lnTo>
                    <a:pt x="315" y="535"/>
                  </a:lnTo>
                  <a:lnTo>
                    <a:pt x="314" y="535"/>
                  </a:lnTo>
                  <a:lnTo>
                    <a:pt x="314" y="536"/>
                  </a:lnTo>
                  <a:lnTo>
                    <a:pt x="314" y="537"/>
                  </a:lnTo>
                  <a:lnTo>
                    <a:pt x="314" y="536"/>
                  </a:lnTo>
                  <a:lnTo>
                    <a:pt x="315" y="536"/>
                  </a:lnTo>
                  <a:lnTo>
                    <a:pt x="316" y="536"/>
                  </a:lnTo>
                  <a:lnTo>
                    <a:pt x="317" y="536"/>
                  </a:lnTo>
                  <a:lnTo>
                    <a:pt x="318" y="536"/>
                  </a:lnTo>
                  <a:lnTo>
                    <a:pt x="318" y="535"/>
                  </a:lnTo>
                  <a:lnTo>
                    <a:pt x="319" y="535"/>
                  </a:lnTo>
                  <a:lnTo>
                    <a:pt x="320" y="535"/>
                  </a:lnTo>
                  <a:lnTo>
                    <a:pt x="322" y="536"/>
                  </a:lnTo>
                  <a:lnTo>
                    <a:pt x="322" y="537"/>
                  </a:lnTo>
                  <a:lnTo>
                    <a:pt x="323" y="538"/>
                  </a:lnTo>
                  <a:lnTo>
                    <a:pt x="323" y="539"/>
                  </a:lnTo>
                  <a:lnTo>
                    <a:pt x="323" y="540"/>
                  </a:lnTo>
                  <a:lnTo>
                    <a:pt x="323" y="541"/>
                  </a:lnTo>
                  <a:lnTo>
                    <a:pt x="323" y="542"/>
                  </a:lnTo>
                  <a:lnTo>
                    <a:pt x="323" y="544"/>
                  </a:lnTo>
                  <a:lnTo>
                    <a:pt x="323" y="545"/>
                  </a:lnTo>
                  <a:lnTo>
                    <a:pt x="324" y="545"/>
                  </a:lnTo>
                  <a:lnTo>
                    <a:pt x="324" y="546"/>
                  </a:lnTo>
                  <a:lnTo>
                    <a:pt x="324" y="547"/>
                  </a:lnTo>
                  <a:lnTo>
                    <a:pt x="324" y="548"/>
                  </a:lnTo>
                  <a:lnTo>
                    <a:pt x="324" y="550"/>
                  </a:lnTo>
                  <a:lnTo>
                    <a:pt x="325" y="550"/>
                  </a:lnTo>
                  <a:lnTo>
                    <a:pt x="325" y="551"/>
                  </a:lnTo>
                  <a:lnTo>
                    <a:pt x="325" y="553"/>
                  </a:lnTo>
                  <a:lnTo>
                    <a:pt x="325" y="554"/>
                  </a:lnTo>
                  <a:lnTo>
                    <a:pt x="326" y="556"/>
                  </a:lnTo>
                  <a:lnTo>
                    <a:pt x="326" y="557"/>
                  </a:lnTo>
                  <a:lnTo>
                    <a:pt x="327" y="558"/>
                  </a:lnTo>
                  <a:lnTo>
                    <a:pt x="327" y="559"/>
                  </a:lnTo>
                  <a:lnTo>
                    <a:pt x="328" y="560"/>
                  </a:lnTo>
                  <a:lnTo>
                    <a:pt x="329" y="560"/>
                  </a:lnTo>
                  <a:lnTo>
                    <a:pt x="329" y="561"/>
                  </a:lnTo>
                  <a:lnTo>
                    <a:pt x="329" y="560"/>
                  </a:lnTo>
                  <a:lnTo>
                    <a:pt x="330" y="560"/>
                  </a:lnTo>
                  <a:lnTo>
                    <a:pt x="331" y="560"/>
                  </a:lnTo>
                  <a:lnTo>
                    <a:pt x="332" y="560"/>
                  </a:lnTo>
                  <a:lnTo>
                    <a:pt x="333" y="560"/>
                  </a:lnTo>
                  <a:lnTo>
                    <a:pt x="333" y="561"/>
                  </a:lnTo>
                  <a:lnTo>
                    <a:pt x="333" y="563"/>
                  </a:lnTo>
                  <a:lnTo>
                    <a:pt x="333" y="564"/>
                  </a:lnTo>
                  <a:lnTo>
                    <a:pt x="334" y="564"/>
                  </a:lnTo>
                  <a:lnTo>
                    <a:pt x="334" y="563"/>
                  </a:lnTo>
                  <a:lnTo>
                    <a:pt x="333" y="562"/>
                  </a:lnTo>
                  <a:lnTo>
                    <a:pt x="333" y="561"/>
                  </a:lnTo>
                  <a:lnTo>
                    <a:pt x="335" y="563"/>
                  </a:lnTo>
                  <a:lnTo>
                    <a:pt x="336" y="564"/>
                  </a:lnTo>
                  <a:lnTo>
                    <a:pt x="336" y="565"/>
                  </a:lnTo>
                  <a:lnTo>
                    <a:pt x="336" y="564"/>
                  </a:lnTo>
                  <a:lnTo>
                    <a:pt x="337" y="565"/>
                  </a:lnTo>
                  <a:lnTo>
                    <a:pt x="337" y="566"/>
                  </a:lnTo>
                  <a:lnTo>
                    <a:pt x="336" y="567"/>
                  </a:lnTo>
                  <a:lnTo>
                    <a:pt x="335" y="568"/>
                  </a:lnTo>
                  <a:lnTo>
                    <a:pt x="335" y="569"/>
                  </a:lnTo>
                  <a:lnTo>
                    <a:pt x="334" y="570"/>
                  </a:lnTo>
                  <a:lnTo>
                    <a:pt x="333" y="570"/>
                  </a:lnTo>
                  <a:lnTo>
                    <a:pt x="329" y="575"/>
                  </a:lnTo>
                  <a:lnTo>
                    <a:pt x="328" y="575"/>
                  </a:lnTo>
                  <a:lnTo>
                    <a:pt x="327" y="576"/>
                  </a:lnTo>
                  <a:lnTo>
                    <a:pt x="327" y="577"/>
                  </a:lnTo>
                  <a:lnTo>
                    <a:pt x="326" y="578"/>
                  </a:lnTo>
                  <a:lnTo>
                    <a:pt x="326" y="579"/>
                  </a:lnTo>
                  <a:lnTo>
                    <a:pt x="325" y="581"/>
                  </a:lnTo>
                  <a:lnTo>
                    <a:pt x="324" y="582"/>
                  </a:lnTo>
                  <a:lnTo>
                    <a:pt x="323" y="584"/>
                  </a:lnTo>
                  <a:lnTo>
                    <a:pt x="322" y="584"/>
                  </a:lnTo>
                  <a:lnTo>
                    <a:pt x="322" y="586"/>
                  </a:lnTo>
                  <a:lnTo>
                    <a:pt x="320" y="587"/>
                  </a:lnTo>
                  <a:lnTo>
                    <a:pt x="320" y="588"/>
                  </a:lnTo>
                  <a:lnTo>
                    <a:pt x="320" y="590"/>
                  </a:lnTo>
                  <a:lnTo>
                    <a:pt x="319" y="591"/>
                  </a:lnTo>
                  <a:lnTo>
                    <a:pt x="318" y="591"/>
                  </a:lnTo>
                  <a:lnTo>
                    <a:pt x="317" y="591"/>
                  </a:lnTo>
                  <a:lnTo>
                    <a:pt x="316" y="590"/>
                  </a:lnTo>
                  <a:lnTo>
                    <a:pt x="315" y="589"/>
                  </a:lnTo>
                  <a:lnTo>
                    <a:pt x="314" y="589"/>
                  </a:lnTo>
                  <a:lnTo>
                    <a:pt x="314" y="588"/>
                  </a:lnTo>
                  <a:lnTo>
                    <a:pt x="313" y="587"/>
                  </a:lnTo>
                  <a:lnTo>
                    <a:pt x="314" y="586"/>
                  </a:lnTo>
                  <a:lnTo>
                    <a:pt x="316" y="586"/>
                  </a:lnTo>
                  <a:lnTo>
                    <a:pt x="317" y="586"/>
                  </a:lnTo>
                  <a:lnTo>
                    <a:pt x="316" y="586"/>
                  </a:lnTo>
                  <a:lnTo>
                    <a:pt x="315" y="586"/>
                  </a:lnTo>
                  <a:lnTo>
                    <a:pt x="313" y="586"/>
                  </a:lnTo>
                  <a:lnTo>
                    <a:pt x="312" y="587"/>
                  </a:lnTo>
                  <a:lnTo>
                    <a:pt x="312" y="588"/>
                  </a:lnTo>
                  <a:lnTo>
                    <a:pt x="311" y="587"/>
                  </a:lnTo>
                  <a:lnTo>
                    <a:pt x="311" y="588"/>
                  </a:lnTo>
                  <a:lnTo>
                    <a:pt x="310" y="588"/>
                  </a:lnTo>
                  <a:lnTo>
                    <a:pt x="309" y="588"/>
                  </a:lnTo>
                  <a:lnTo>
                    <a:pt x="309" y="587"/>
                  </a:lnTo>
                  <a:lnTo>
                    <a:pt x="308" y="586"/>
                  </a:lnTo>
                  <a:lnTo>
                    <a:pt x="309" y="588"/>
                  </a:lnTo>
                  <a:lnTo>
                    <a:pt x="309" y="589"/>
                  </a:lnTo>
                  <a:lnTo>
                    <a:pt x="308" y="589"/>
                  </a:lnTo>
                  <a:lnTo>
                    <a:pt x="307" y="590"/>
                  </a:lnTo>
                  <a:lnTo>
                    <a:pt x="305" y="591"/>
                  </a:lnTo>
                  <a:lnTo>
                    <a:pt x="304" y="592"/>
                  </a:lnTo>
                  <a:lnTo>
                    <a:pt x="303" y="592"/>
                  </a:lnTo>
                  <a:lnTo>
                    <a:pt x="303" y="593"/>
                  </a:lnTo>
                  <a:lnTo>
                    <a:pt x="302" y="593"/>
                  </a:lnTo>
                  <a:lnTo>
                    <a:pt x="302" y="594"/>
                  </a:lnTo>
                  <a:lnTo>
                    <a:pt x="301" y="594"/>
                  </a:lnTo>
                  <a:lnTo>
                    <a:pt x="300" y="593"/>
                  </a:lnTo>
                  <a:lnTo>
                    <a:pt x="300" y="594"/>
                  </a:lnTo>
                  <a:lnTo>
                    <a:pt x="302" y="596"/>
                  </a:lnTo>
                  <a:lnTo>
                    <a:pt x="301" y="597"/>
                  </a:lnTo>
                  <a:lnTo>
                    <a:pt x="301" y="598"/>
                  </a:lnTo>
                  <a:lnTo>
                    <a:pt x="301" y="599"/>
                  </a:lnTo>
                  <a:lnTo>
                    <a:pt x="302" y="598"/>
                  </a:lnTo>
                  <a:lnTo>
                    <a:pt x="303" y="598"/>
                  </a:lnTo>
                  <a:lnTo>
                    <a:pt x="304" y="598"/>
                  </a:lnTo>
                  <a:lnTo>
                    <a:pt x="305" y="597"/>
                  </a:lnTo>
                  <a:lnTo>
                    <a:pt x="307" y="596"/>
                  </a:lnTo>
                  <a:lnTo>
                    <a:pt x="307" y="595"/>
                  </a:lnTo>
                  <a:lnTo>
                    <a:pt x="308" y="595"/>
                  </a:lnTo>
                  <a:lnTo>
                    <a:pt x="308" y="594"/>
                  </a:lnTo>
                  <a:lnTo>
                    <a:pt x="309" y="593"/>
                  </a:lnTo>
                  <a:lnTo>
                    <a:pt x="310" y="593"/>
                  </a:lnTo>
                  <a:lnTo>
                    <a:pt x="311" y="592"/>
                  </a:lnTo>
                  <a:lnTo>
                    <a:pt x="311" y="591"/>
                  </a:lnTo>
                  <a:lnTo>
                    <a:pt x="312" y="591"/>
                  </a:lnTo>
                  <a:lnTo>
                    <a:pt x="313" y="591"/>
                  </a:lnTo>
                  <a:lnTo>
                    <a:pt x="313" y="592"/>
                  </a:lnTo>
                  <a:lnTo>
                    <a:pt x="313" y="593"/>
                  </a:lnTo>
                  <a:lnTo>
                    <a:pt x="312" y="594"/>
                  </a:lnTo>
                  <a:lnTo>
                    <a:pt x="311" y="595"/>
                  </a:lnTo>
                  <a:lnTo>
                    <a:pt x="311" y="596"/>
                  </a:lnTo>
                  <a:lnTo>
                    <a:pt x="309" y="598"/>
                  </a:lnTo>
                  <a:lnTo>
                    <a:pt x="308" y="599"/>
                  </a:lnTo>
                  <a:lnTo>
                    <a:pt x="307" y="601"/>
                  </a:lnTo>
                  <a:lnTo>
                    <a:pt x="306" y="601"/>
                  </a:lnTo>
                  <a:lnTo>
                    <a:pt x="306" y="602"/>
                  </a:lnTo>
                  <a:lnTo>
                    <a:pt x="305" y="603"/>
                  </a:lnTo>
                  <a:lnTo>
                    <a:pt x="304" y="604"/>
                  </a:lnTo>
                  <a:lnTo>
                    <a:pt x="303" y="604"/>
                  </a:lnTo>
                  <a:lnTo>
                    <a:pt x="301" y="607"/>
                  </a:lnTo>
                  <a:lnTo>
                    <a:pt x="302" y="607"/>
                  </a:lnTo>
                  <a:lnTo>
                    <a:pt x="299" y="610"/>
                  </a:lnTo>
                  <a:lnTo>
                    <a:pt x="297" y="612"/>
                  </a:lnTo>
                  <a:lnTo>
                    <a:pt x="293" y="615"/>
                  </a:lnTo>
                  <a:lnTo>
                    <a:pt x="292" y="616"/>
                  </a:lnTo>
                  <a:lnTo>
                    <a:pt x="291" y="617"/>
                  </a:lnTo>
                  <a:lnTo>
                    <a:pt x="288" y="619"/>
                  </a:lnTo>
                  <a:lnTo>
                    <a:pt x="287" y="621"/>
                  </a:lnTo>
                  <a:lnTo>
                    <a:pt x="286" y="621"/>
                  </a:lnTo>
                  <a:lnTo>
                    <a:pt x="286" y="622"/>
                  </a:lnTo>
                  <a:lnTo>
                    <a:pt x="285" y="622"/>
                  </a:lnTo>
                  <a:lnTo>
                    <a:pt x="284" y="624"/>
                  </a:lnTo>
                  <a:lnTo>
                    <a:pt x="283" y="624"/>
                  </a:lnTo>
                  <a:lnTo>
                    <a:pt x="282" y="625"/>
                  </a:lnTo>
                  <a:lnTo>
                    <a:pt x="281" y="626"/>
                  </a:lnTo>
                  <a:lnTo>
                    <a:pt x="281" y="625"/>
                  </a:lnTo>
                  <a:lnTo>
                    <a:pt x="280" y="626"/>
                  </a:lnTo>
                  <a:lnTo>
                    <a:pt x="281" y="626"/>
                  </a:lnTo>
                  <a:lnTo>
                    <a:pt x="280" y="627"/>
                  </a:lnTo>
                  <a:lnTo>
                    <a:pt x="279" y="628"/>
                  </a:lnTo>
                  <a:lnTo>
                    <a:pt x="278" y="629"/>
                  </a:lnTo>
                  <a:lnTo>
                    <a:pt x="277" y="631"/>
                  </a:lnTo>
                  <a:lnTo>
                    <a:pt x="276" y="631"/>
                  </a:lnTo>
                  <a:lnTo>
                    <a:pt x="276" y="632"/>
                  </a:lnTo>
                  <a:lnTo>
                    <a:pt x="275" y="632"/>
                  </a:lnTo>
                  <a:lnTo>
                    <a:pt x="274" y="632"/>
                  </a:lnTo>
                  <a:lnTo>
                    <a:pt x="275" y="632"/>
                  </a:lnTo>
                  <a:lnTo>
                    <a:pt x="275" y="633"/>
                  </a:lnTo>
                  <a:lnTo>
                    <a:pt x="274" y="633"/>
                  </a:lnTo>
                  <a:lnTo>
                    <a:pt x="272" y="635"/>
                  </a:lnTo>
                  <a:lnTo>
                    <a:pt x="261" y="645"/>
                  </a:lnTo>
                  <a:lnTo>
                    <a:pt x="260" y="646"/>
                  </a:lnTo>
                  <a:lnTo>
                    <a:pt x="260" y="647"/>
                  </a:lnTo>
                  <a:lnTo>
                    <a:pt x="259" y="647"/>
                  </a:lnTo>
                  <a:lnTo>
                    <a:pt x="258" y="646"/>
                  </a:lnTo>
                  <a:lnTo>
                    <a:pt x="259" y="646"/>
                  </a:lnTo>
                  <a:lnTo>
                    <a:pt x="258" y="645"/>
                  </a:lnTo>
                  <a:lnTo>
                    <a:pt x="258" y="644"/>
                  </a:lnTo>
                  <a:lnTo>
                    <a:pt x="258" y="643"/>
                  </a:lnTo>
                  <a:lnTo>
                    <a:pt x="257" y="643"/>
                  </a:lnTo>
                  <a:lnTo>
                    <a:pt x="257" y="644"/>
                  </a:lnTo>
                  <a:lnTo>
                    <a:pt x="258" y="644"/>
                  </a:lnTo>
                  <a:lnTo>
                    <a:pt x="258" y="645"/>
                  </a:lnTo>
                  <a:lnTo>
                    <a:pt x="257" y="646"/>
                  </a:lnTo>
                  <a:lnTo>
                    <a:pt x="256" y="647"/>
                  </a:lnTo>
                  <a:lnTo>
                    <a:pt x="257" y="647"/>
                  </a:lnTo>
                  <a:lnTo>
                    <a:pt x="257" y="648"/>
                  </a:lnTo>
                  <a:lnTo>
                    <a:pt x="256" y="651"/>
                  </a:lnTo>
                  <a:lnTo>
                    <a:pt x="255" y="652"/>
                  </a:lnTo>
                  <a:lnTo>
                    <a:pt x="254" y="653"/>
                  </a:lnTo>
                  <a:lnTo>
                    <a:pt x="253" y="653"/>
                  </a:lnTo>
                  <a:lnTo>
                    <a:pt x="252" y="653"/>
                  </a:lnTo>
                  <a:lnTo>
                    <a:pt x="252" y="652"/>
                  </a:lnTo>
                  <a:lnTo>
                    <a:pt x="253" y="652"/>
                  </a:lnTo>
                  <a:lnTo>
                    <a:pt x="255" y="652"/>
                  </a:lnTo>
                  <a:lnTo>
                    <a:pt x="255" y="651"/>
                  </a:lnTo>
                  <a:lnTo>
                    <a:pt x="255" y="650"/>
                  </a:lnTo>
                  <a:lnTo>
                    <a:pt x="255" y="649"/>
                  </a:lnTo>
                  <a:lnTo>
                    <a:pt x="254" y="649"/>
                  </a:lnTo>
                  <a:lnTo>
                    <a:pt x="254" y="648"/>
                  </a:lnTo>
                  <a:lnTo>
                    <a:pt x="253" y="648"/>
                  </a:lnTo>
                  <a:lnTo>
                    <a:pt x="253" y="647"/>
                  </a:lnTo>
                  <a:lnTo>
                    <a:pt x="250" y="647"/>
                  </a:lnTo>
                  <a:lnTo>
                    <a:pt x="250" y="648"/>
                  </a:lnTo>
                  <a:lnTo>
                    <a:pt x="252" y="648"/>
                  </a:lnTo>
                  <a:lnTo>
                    <a:pt x="253" y="648"/>
                  </a:lnTo>
                  <a:lnTo>
                    <a:pt x="253" y="649"/>
                  </a:lnTo>
                  <a:lnTo>
                    <a:pt x="252" y="650"/>
                  </a:lnTo>
                  <a:lnTo>
                    <a:pt x="252" y="651"/>
                  </a:lnTo>
                  <a:lnTo>
                    <a:pt x="251" y="651"/>
                  </a:lnTo>
                  <a:lnTo>
                    <a:pt x="251" y="652"/>
                  </a:lnTo>
                  <a:lnTo>
                    <a:pt x="250" y="652"/>
                  </a:lnTo>
                  <a:lnTo>
                    <a:pt x="250" y="653"/>
                  </a:lnTo>
                  <a:lnTo>
                    <a:pt x="251" y="653"/>
                  </a:lnTo>
                  <a:lnTo>
                    <a:pt x="250" y="656"/>
                  </a:lnTo>
                  <a:lnTo>
                    <a:pt x="251" y="656"/>
                  </a:lnTo>
                  <a:lnTo>
                    <a:pt x="251" y="657"/>
                  </a:lnTo>
                  <a:lnTo>
                    <a:pt x="252" y="657"/>
                  </a:lnTo>
                  <a:lnTo>
                    <a:pt x="253" y="658"/>
                  </a:lnTo>
                  <a:lnTo>
                    <a:pt x="252" y="659"/>
                  </a:lnTo>
                  <a:lnTo>
                    <a:pt x="251" y="658"/>
                  </a:lnTo>
                  <a:lnTo>
                    <a:pt x="250" y="658"/>
                  </a:lnTo>
                  <a:lnTo>
                    <a:pt x="250" y="657"/>
                  </a:lnTo>
                  <a:lnTo>
                    <a:pt x="248" y="657"/>
                  </a:lnTo>
                  <a:lnTo>
                    <a:pt x="247" y="657"/>
                  </a:lnTo>
                  <a:lnTo>
                    <a:pt x="247" y="656"/>
                  </a:lnTo>
                  <a:lnTo>
                    <a:pt x="245" y="657"/>
                  </a:lnTo>
                  <a:lnTo>
                    <a:pt x="244" y="657"/>
                  </a:lnTo>
                  <a:lnTo>
                    <a:pt x="242" y="659"/>
                  </a:lnTo>
                  <a:lnTo>
                    <a:pt x="238" y="659"/>
                  </a:lnTo>
                  <a:lnTo>
                    <a:pt x="237" y="659"/>
                  </a:lnTo>
                  <a:lnTo>
                    <a:pt x="237" y="658"/>
                  </a:lnTo>
                  <a:lnTo>
                    <a:pt x="237" y="657"/>
                  </a:lnTo>
                  <a:lnTo>
                    <a:pt x="237" y="656"/>
                  </a:lnTo>
                  <a:lnTo>
                    <a:pt x="237" y="657"/>
                  </a:lnTo>
                  <a:lnTo>
                    <a:pt x="237" y="658"/>
                  </a:lnTo>
                  <a:lnTo>
                    <a:pt x="237" y="659"/>
                  </a:lnTo>
                  <a:lnTo>
                    <a:pt x="236" y="659"/>
                  </a:lnTo>
                  <a:lnTo>
                    <a:pt x="237" y="660"/>
                  </a:lnTo>
                  <a:lnTo>
                    <a:pt x="236" y="660"/>
                  </a:lnTo>
                  <a:lnTo>
                    <a:pt x="236" y="661"/>
                  </a:lnTo>
                  <a:lnTo>
                    <a:pt x="237" y="660"/>
                  </a:lnTo>
                  <a:lnTo>
                    <a:pt x="238" y="660"/>
                  </a:lnTo>
                  <a:lnTo>
                    <a:pt x="238" y="661"/>
                  </a:lnTo>
                  <a:lnTo>
                    <a:pt x="239" y="661"/>
                  </a:lnTo>
                  <a:lnTo>
                    <a:pt x="240" y="661"/>
                  </a:lnTo>
                  <a:lnTo>
                    <a:pt x="241" y="661"/>
                  </a:lnTo>
                  <a:lnTo>
                    <a:pt x="242" y="661"/>
                  </a:lnTo>
                  <a:lnTo>
                    <a:pt x="244" y="661"/>
                  </a:lnTo>
                  <a:lnTo>
                    <a:pt x="245" y="661"/>
                  </a:lnTo>
                  <a:lnTo>
                    <a:pt x="245" y="662"/>
                  </a:lnTo>
                  <a:lnTo>
                    <a:pt x="245" y="661"/>
                  </a:lnTo>
                  <a:lnTo>
                    <a:pt x="247" y="662"/>
                  </a:lnTo>
                  <a:lnTo>
                    <a:pt x="245" y="663"/>
                  </a:lnTo>
                  <a:lnTo>
                    <a:pt x="244" y="664"/>
                  </a:lnTo>
                  <a:lnTo>
                    <a:pt x="243" y="665"/>
                  </a:lnTo>
                  <a:lnTo>
                    <a:pt x="242" y="666"/>
                  </a:lnTo>
                  <a:lnTo>
                    <a:pt x="240" y="668"/>
                  </a:lnTo>
                  <a:lnTo>
                    <a:pt x="239" y="669"/>
                  </a:lnTo>
                  <a:lnTo>
                    <a:pt x="238" y="670"/>
                  </a:lnTo>
                  <a:lnTo>
                    <a:pt x="238" y="671"/>
                  </a:lnTo>
                  <a:lnTo>
                    <a:pt x="237" y="672"/>
                  </a:lnTo>
                  <a:lnTo>
                    <a:pt x="236" y="673"/>
                  </a:lnTo>
                  <a:lnTo>
                    <a:pt x="235" y="673"/>
                  </a:lnTo>
                  <a:lnTo>
                    <a:pt x="235" y="674"/>
                  </a:lnTo>
                  <a:lnTo>
                    <a:pt x="234" y="674"/>
                  </a:lnTo>
                  <a:lnTo>
                    <a:pt x="234" y="675"/>
                  </a:lnTo>
                  <a:lnTo>
                    <a:pt x="235" y="675"/>
                  </a:lnTo>
                  <a:lnTo>
                    <a:pt x="235" y="674"/>
                  </a:lnTo>
                  <a:lnTo>
                    <a:pt x="236" y="674"/>
                  </a:lnTo>
                  <a:lnTo>
                    <a:pt x="236" y="675"/>
                  </a:lnTo>
                  <a:lnTo>
                    <a:pt x="235" y="675"/>
                  </a:lnTo>
                  <a:lnTo>
                    <a:pt x="235" y="676"/>
                  </a:lnTo>
                  <a:lnTo>
                    <a:pt x="235" y="677"/>
                  </a:lnTo>
                  <a:lnTo>
                    <a:pt x="235" y="678"/>
                  </a:lnTo>
                  <a:lnTo>
                    <a:pt x="235" y="679"/>
                  </a:lnTo>
                  <a:lnTo>
                    <a:pt x="235" y="681"/>
                  </a:lnTo>
                  <a:lnTo>
                    <a:pt x="235" y="683"/>
                  </a:lnTo>
                  <a:lnTo>
                    <a:pt x="234" y="683"/>
                  </a:lnTo>
                  <a:lnTo>
                    <a:pt x="234" y="684"/>
                  </a:lnTo>
                  <a:lnTo>
                    <a:pt x="233" y="685"/>
                  </a:lnTo>
                  <a:lnTo>
                    <a:pt x="233" y="686"/>
                  </a:lnTo>
                  <a:lnTo>
                    <a:pt x="232" y="687"/>
                  </a:lnTo>
                  <a:lnTo>
                    <a:pt x="231" y="687"/>
                  </a:lnTo>
                  <a:lnTo>
                    <a:pt x="231" y="686"/>
                  </a:lnTo>
                  <a:lnTo>
                    <a:pt x="231" y="685"/>
                  </a:lnTo>
                  <a:lnTo>
                    <a:pt x="231" y="684"/>
                  </a:lnTo>
                  <a:lnTo>
                    <a:pt x="231" y="683"/>
                  </a:lnTo>
                  <a:lnTo>
                    <a:pt x="230" y="683"/>
                  </a:lnTo>
                  <a:lnTo>
                    <a:pt x="231" y="682"/>
                  </a:lnTo>
                  <a:lnTo>
                    <a:pt x="231" y="681"/>
                  </a:lnTo>
                  <a:lnTo>
                    <a:pt x="231" y="682"/>
                  </a:lnTo>
                  <a:lnTo>
                    <a:pt x="230" y="682"/>
                  </a:lnTo>
                  <a:lnTo>
                    <a:pt x="230" y="681"/>
                  </a:lnTo>
                  <a:lnTo>
                    <a:pt x="230" y="679"/>
                  </a:lnTo>
                  <a:lnTo>
                    <a:pt x="229" y="679"/>
                  </a:lnTo>
                  <a:lnTo>
                    <a:pt x="229" y="681"/>
                  </a:lnTo>
                  <a:lnTo>
                    <a:pt x="229" y="682"/>
                  </a:lnTo>
                  <a:lnTo>
                    <a:pt x="229" y="683"/>
                  </a:lnTo>
                  <a:lnTo>
                    <a:pt x="229" y="684"/>
                  </a:lnTo>
                  <a:lnTo>
                    <a:pt x="229" y="685"/>
                  </a:lnTo>
                  <a:lnTo>
                    <a:pt x="228" y="685"/>
                  </a:lnTo>
                  <a:lnTo>
                    <a:pt x="228" y="686"/>
                  </a:lnTo>
                  <a:lnTo>
                    <a:pt x="228" y="687"/>
                  </a:lnTo>
                  <a:lnTo>
                    <a:pt x="226" y="689"/>
                  </a:lnTo>
                  <a:lnTo>
                    <a:pt x="227" y="689"/>
                  </a:lnTo>
                  <a:lnTo>
                    <a:pt x="226" y="690"/>
                  </a:lnTo>
                  <a:lnTo>
                    <a:pt x="226" y="691"/>
                  </a:lnTo>
                  <a:lnTo>
                    <a:pt x="225" y="693"/>
                  </a:lnTo>
                  <a:lnTo>
                    <a:pt x="226" y="692"/>
                  </a:lnTo>
                  <a:lnTo>
                    <a:pt x="227" y="691"/>
                  </a:lnTo>
                  <a:lnTo>
                    <a:pt x="227" y="690"/>
                  </a:lnTo>
                  <a:lnTo>
                    <a:pt x="227" y="691"/>
                  </a:lnTo>
                  <a:lnTo>
                    <a:pt x="228" y="691"/>
                  </a:lnTo>
                  <a:lnTo>
                    <a:pt x="228" y="692"/>
                  </a:lnTo>
                  <a:lnTo>
                    <a:pt x="228" y="691"/>
                  </a:lnTo>
                  <a:lnTo>
                    <a:pt x="228" y="690"/>
                  </a:lnTo>
                  <a:lnTo>
                    <a:pt x="229" y="689"/>
                  </a:lnTo>
                  <a:lnTo>
                    <a:pt x="230" y="689"/>
                  </a:lnTo>
                  <a:lnTo>
                    <a:pt x="231" y="689"/>
                  </a:lnTo>
                  <a:lnTo>
                    <a:pt x="231" y="690"/>
                  </a:lnTo>
                  <a:lnTo>
                    <a:pt x="231" y="691"/>
                  </a:lnTo>
                  <a:lnTo>
                    <a:pt x="231" y="692"/>
                  </a:lnTo>
                  <a:lnTo>
                    <a:pt x="231" y="693"/>
                  </a:lnTo>
                  <a:lnTo>
                    <a:pt x="231" y="694"/>
                  </a:lnTo>
                  <a:lnTo>
                    <a:pt x="231" y="693"/>
                  </a:lnTo>
                  <a:lnTo>
                    <a:pt x="232" y="694"/>
                  </a:lnTo>
                  <a:lnTo>
                    <a:pt x="232" y="695"/>
                  </a:lnTo>
                  <a:lnTo>
                    <a:pt x="232" y="696"/>
                  </a:lnTo>
                  <a:lnTo>
                    <a:pt x="233" y="697"/>
                  </a:lnTo>
                  <a:lnTo>
                    <a:pt x="233" y="698"/>
                  </a:lnTo>
                  <a:lnTo>
                    <a:pt x="233" y="699"/>
                  </a:lnTo>
                  <a:lnTo>
                    <a:pt x="233" y="700"/>
                  </a:lnTo>
                  <a:lnTo>
                    <a:pt x="232" y="700"/>
                  </a:lnTo>
                  <a:lnTo>
                    <a:pt x="231" y="700"/>
                  </a:lnTo>
                  <a:lnTo>
                    <a:pt x="230" y="700"/>
                  </a:lnTo>
                  <a:lnTo>
                    <a:pt x="230" y="699"/>
                  </a:lnTo>
                  <a:lnTo>
                    <a:pt x="229" y="699"/>
                  </a:lnTo>
                  <a:lnTo>
                    <a:pt x="228" y="699"/>
                  </a:lnTo>
                  <a:lnTo>
                    <a:pt x="227" y="699"/>
                  </a:lnTo>
                  <a:lnTo>
                    <a:pt x="227" y="700"/>
                  </a:lnTo>
                  <a:lnTo>
                    <a:pt x="226" y="702"/>
                  </a:lnTo>
                  <a:lnTo>
                    <a:pt x="225" y="702"/>
                  </a:lnTo>
                  <a:lnTo>
                    <a:pt x="224" y="702"/>
                  </a:lnTo>
                  <a:lnTo>
                    <a:pt x="222" y="702"/>
                  </a:lnTo>
                  <a:lnTo>
                    <a:pt x="220" y="702"/>
                  </a:lnTo>
                  <a:lnTo>
                    <a:pt x="219" y="702"/>
                  </a:lnTo>
                  <a:lnTo>
                    <a:pt x="218" y="702"/>
                  </a:lnTo>
                  <a:lnTo>
                    <a:pt x="217" y="702"/>
                  </a:lnTo>
                  <a:lnTo>
                    <a:pt x="219" y="703"/>
                  </a:lnTo>
                  <a:lnTo>
                    <a:pt x="219" y="704"/>
                  </a:lnTo>
                  <a:lnTo>
                    <a:pt x="220" y="704"/>
                  </a:lnTo>
                  <a:lnTo>
                    <a:pt x="222" y="704"/>
                  </a:lnTo>
                  <a:lnTo>
                    <a:pt x="223" y="704"/>
                  </a:lnTo>
                  <a:lnTo>
                    <a:pt x="224" y="704"/>
                  </a:lnTo>
                  <a:lnTo>
                    <a:pt x="225" y="704"/>
                  </a:lnTo>
                  <a:lnTo>
                    <a:pt x="225" y="706"/>
                  </a:lnTo>
                  <a:lnTo>
                    <a:pt x="224" y="706"/>
                  </a:lnTo>
                  <a:lnTo>
                    <a:pt x="223" y="706"/>
                  </a:lnTo>
                  <a:lnTo>
                    <a:pt x="224" y="706"/>
                  </a:lnTo>
                  <a:lnTo>
                    <a:pt x="225" y="706"/>
                  </a:lnTo>
                  <a:lnTo>
                    <a:pt x="226" y="704"/>
                  </a:lnTo>
                  <a:lnTo>
                    <a:pt x="227" y="704"/>
                  </a:lnTo>
                  <a:lnTo>
                    <a:pt x="227" y="703"/>
                  </a:lnTo>
                  <a:lnTo>
                    <a:pt x="228" y="702"/>
                  </a:lnTo>
                  <a:lnTo>
                    <a:pt x="228" y="701"/>
                  </a:lnTo>
                  <a:lnTo>
                    <a:pt x="229" y="701"/>
                  </a:lnTo>
                  <a:lnTo>
                    <a:pt x="230" y="701"/>
                  </a:lnTo>
                  <a:lnTo>
                    <a:pt x="229" y="701"/>
                  </a:lnTo>
                  <a:lnTo>
                    <a:pt x="229" y="702"/>
                  </a:lnTo>
                  <a:lnTo>
                    <a:pt x="228" y="703"/>
                  </a:lnTo>
                  <a:lnTo>
                    <a:pt x="227" y="706"/>
                  </a:lnTo>
                  <a:lnTo>
                    <a:pt x="225" y="707"/>
                  </a:lnTo>
                  <a:lnTo>
                    <a:pt x="224" y="708"/>
                  </a:lnTo>
                  <a:lnTo>
                    <a:pt x="223" y="709"/>
                  </a:lnTo>
                  <a:lnTo>
                    <a:pt x="222" y="710"/>
                  </a:lnTo>
                  <a:lnTo>
                    <a:pt x="220" y="711"/>
                  </a:lnTo>
                  <a:lnTo>
                    <a:pt x="219" y="712"/>
                  </a:lnTo>
                  <a:lnTo>
                    <a:pt x="218" y="713"/>
                  </a:lnTo>
                  <a:lnTo>
                    <a:pt x="217" y="715"/>
                  </a:lnTo>
                  <a:lnTo>
                    <a:pt x="217" y="716"/>
                  </a:lnTo>
                  <a:lnTo>
                    <a:pt x="216" y="717"/>
                  </a:lnTo>
                  <a:lnTo>
                    <a:pt x="216" y="716"/>
                  </a:lnTo>
                  <a:lnTo>
                    <a:pt x="215" y="716"/>
                  </a:lnTo>
                  <a:lnTo>
                    <a:pt x="216" y="715"/>
                  </a:lnTo>
                  <a:lnTo>
                    <a:pt x="214" y="715"/>
                  </a:lnTo>
                  <a:lnTo>
                    <a:pt x="214" y="713"/>
                  </a:lnTo>
                  <a:lnTo>
                    <a:pt x="214" y="712"/>
                  </a:lnTo>
                  <a:lnTo>
                    <a:pt x="214" y="711"/>
                  </a:lnTo>
                  <a:lnTo>
                    <a:pt x="214" y="710"/>
                  </a:lnTo>
                  <a:lnTo>
                    <a:pt x="213" y="710"/>
                  </a:lnTo>
                  <a:lnTo>
                    <a:pt x="213" y="709"/>
                  </a:lnTo>
                  <a:lnTo>
                    <a:pt x="212" y="708"/>
                  </a:lnTo>
                  <a:lnTo>
                    <a:pt x="210" y="707"/>
                  </a:lnTo>
                  <a:lnTo>
                    <a:pt x="210" y="706"/>
                  </a:lnTo>
                  <a:lnTo>
                    <a:pt x="209" y="706"/>
                  </a:lnTo>
                  <a:lnTo>
                    <a:pt x="208" y="704"/>
                  </a:lnTo>
                  <a:lnTo>
                    <a:pt x="207" y="706"/>
                  </a:lnTo>
                  <a:lnTo>
                    <a:pt x="207" y="707"/>
                  </a:lnTo>
                  <a:lnTo>
                    <a:pt x="208" y="707"/>
                  </a:lnTo>
                  <a:lnTo>
                    <a:pt x="208" y="708"/>
                  </a:lnTo>
                  <a:lnTo>
                    <a:pt x="208" y="709"/>
                  </a:lnTo>
                  <a:lnTo>
                    <a:pt x="209" y="710"/>
                  </a:lnTo>
                  <a:lnTo>
                    <a:pt x="210" y="710"/>
                  </a:lnTo>
                  <a:lnTo>
                    <a:pt x="210" y="711"/>
                  </a:lnTo>
                  <a:lnTo>
                    <a:pt x="210" y="712"/>
                  </a:lnTo>
                  <a:lnTo>
                    <a:pt x="209" y="712"/>
                  </a:lnTo>
                  <a:lnTo>
                    <a:pt x="208" y="712"/>
                  </a:lnTo>
                  <a:lnTo>
                    <a:pt x="207" y="711"/>
                  </a:lnTo>
                  <a:lnTo>
                    <a:pt x="207" y="710"/>
                  </a:lnTo>
                  <a:lnTo>
                    <a:pt x="207" y="711"/>
                  </a:lnTo>
                  <a:lnTo>
                    <a:pt x="207" y="712"/>
                  </a:lnTo>
                  <a:lnTo>
                    <a:pt x="208" y="713"/>
                  </a:lnTo>
                  <a:lnTo>
                    <a:pt x="208" y="714"/>
                  </a:lnTo>
                  <a:lnTo>
                    <a:pt x="209" y="714"/>
                  </a:lnTo>
                  <a:lnTo>
                    <a:pt x="209" y="715"/>
                  </a:lnTo>
                  <a:lnTo>
                    <a:pt x="210" y="716"/>
                  </a:lnTo>
                  <a:lnTo>
                    <a:pt x="211" y="716"/>
                  </a:lnTo>
                  <a:lnTo>
                    <a:pt x="211" y="717"/>
                  </a:lnTo>
                  <a:lnTo>
                    <a:pt x="211" y="716"/>
                  </a:lnTo>
                  <a:lnTo>
                    <a:pt x="212" y="716"/>
                  </a:lnTo>
                  <a:lnTo>
                    <a:pt x="212" y="717"/>
                  </a:lnTo>
                  <a:lnTo>
                    <a:pt x="213" y="717"/>
                  </a:lnTo>
                  <a:lnTo>
                    <a:pt x="213" y="716"/>
                  </a:lnTo>
                  <a:lnTo>
                    <a:pt x="213" y="717"/>
                  </a:lnTo>
                  <a:lnTo>
                    <a:pt x="213" y="718"/>
                  </a:lnTo>
                  <a:lnTo>
                    <a:pt x="212" y="718"/>
                  </a:lnTo>
                  <a:lnTo>
                    <a:pt x="212" y="719"/>
                  </a:lnTo>
                  <a:lnTo>
                    <a:pt x="211" y="719"/>
                  </a:lnTo>
                  <a:lnTo>
                    <a:pt x="210" y="719"/>
                  </a:lnTo>
                  <a:lnTo>
                    <a:pt x="209" y="719"/>
                  </a:lnTo>
                  <a:lnTo>
                    <a:pt x="206" y="719"/>
                  </a:lnTo>
                  <a:lnTo>
                    <a:pt x="201" y="719"/>
                  </a:lnTo>
                  <a:lnTo>
                    <a:pt x="199" y="719"/>
                  </a:lnTo>
                  <a:lnTo>
                    <a:pt x="199" y="720"/>
                  </a:lnTo>
                  <a:lnTo>
                    <a:pt x="198" y="720"/>
                  </a:lnTo>
                  <a:lnTo>
                    <a:pt x="197" y="720"/>
                  </a:lnTo>
                  <a:lnTo>
                    <a:pt x="195" y="720"/>
                  </a:lnTo>
                  <a:lnTo>
                    <a:pt x="194" y="720"/>
                  </a:lnTo>
                  <a:lnTo>
                    <a:pt x="193" y="720"/>
                  </a:lnTo>
                  <a:lnTo>
                    <a:pt x="192" y="720"/>
                  </a:lnTo>
                  <a:lnTo>
                    <a:pt x="192" y="721"/>
                  </a:lnTo>
                  <a:lnTo>
                    <a:pt x="190" y="721"/>
                  </a:lnTo>
                  <a:lnTo>
                    <a:pt x="189" y="721"/>
                  </a:lnTo>
                  <a:lnTo>
                    <a:pt x="188" y="721"/>
                  </a:lnTo>
                  <a:lnTo>
                    <a:pt x="187" y="721"/>
                  </a:lnTo>
                  <a:lnTo>
                    <a:pt x="186" y="721"/>
                  </a:lnTo>
                  <a:lnTo>
                    <a:pt x="185" y="721"/>
                  </a:lnTo>
                  <a:lnTo>
                    <a:pt x="186" y="720"/>
                  </a:lnTo>
                  <a:lnTo>
                    <a:pt x="187" y="719"/>
                  </a:lnTo>
                  <a:lnTo>
                    <a:pt x="188" y="719"/>
                  </a:lnTo>
                  <a:lnTo>
                    <a:pt x="187" y="719"/>
                  </a:lnTo>
                  <a:lnTo>
                    <a:pt x="186" y="718"/>
                  </a:lnTo>
                  <a:lnTo>
                    <a:pt x="186" y="717"/>
                  </a:lnTo>
                  <a:lnTo>
                    <a:pt x="185" y="716"/>
                  </a:lnTo>
                  <a:lnTo>
                    <a:pt x="185" y="715"/>
                  </a:lnTo>
                  <a:lnTo>
                    <a:pt x="183" y="715"/>
                  </a:lnTo>
                  <a:lnTo>
                    <a:pt x="184" y="716"/>
                  </a:lnTo>
                  <a:lnTo>
                    <a:pt x="183" y="716"/>
                  </a:lnTo>
                  <a:lnTo>
                    <a:pt x="183" y="717"/>
                  </a:lnTo>
                  <a:lnTo>
                    <a:pt x="183" y="718"/>
                  </a:lnTo>
                  <a:lnTo>
                    <a:pt x="183" y="719"/>
                  </a:lnTo>
                  <a:lnTo>
                    <a:pt x="182" y="719"/>
                  </a:lnTo>
                  <a:lnTo>
                    <a:pt x="181" y="720"/>
                  </a:lnTo>
                  <a:lnTo>
                    <a:pt x="180" y="721"/>
                  </a:lnTo>
                  <a:lnTo>
                    <a:pt x="179" y="721"/>
                  </a:lnTo>
                  <a:lnTo>
                    <a:pt x="179" y="722"/>
                  </a:lnTo>
                  <a:lnTo>
                    <a:pt x="180" y="722"/>
                  </a:lnTo>
                  <a:lnTo>
                    <a:pt x="179" y="722"/>
                  </a:lnTo>
                  <a:lnTo>
                    <a:pt x="179" y="723"/>
                  </a:lnTo>
                  <a:lnTo>
                    <a:pt x="180" y="723"/>
                  </a:lnTo>
                  <a:lnTo>
                    <a:pt x="179" y="724"/>
                  </a:lnTo>
                  <a:lnTo>
                    <a:pt x="178" y="724"/>
                  </a:lnTo>
                  <a:lnTo>
                    <a:pt x="177" y="724"/>
                  </a:lnTo>
                  <a:lnTo>
                    <a:pt x="176" y="724"/>
                  </a:lnTo>
                  <a:lnTo>
                    <a:pt x="176" y="723"/>
                  </a:lnTo>
                  <a:lnTo>
                    <a:pt x="175" y="723"/>
                  </a:lnTo>
                  <a:lnTo>
                    <a:pt x="174" y="723"/>
                  </a:lnTo>
                  <a:lnTo>
                    <a:pt x="174" y="722"/>
                  </a:lnTo>
                  <a:lnTo>
                    <a:pt x="175" y="722"/>
                  </a:lnTo>
                  <a:lnTo>
                    <a:pt x="176" y="721"/>
                  </a:lnTo>
                  <a:lnTo>
                    <a:pt x="176" y="720"/>
                  </a:lnTo>
                  <a:lnTo>
                    <a:pt x="176" y="719"/>
                  </a:lnTo>
                  <a:lnTo>
                    <a:pt x="175" y="718"/>
                  </a:lnTo>
                  <a:lnTo>
                    <a:pt x="175" y="717"/>
                  </a:lnTo>
                  <a:lnTo>
                    <a:pt x="175" y="716"/>
                  </a:lnTo>
                  <a:lnTo>
                    <a:pt x="176" y="716"/>
                  </a:lnTo>
                  <a:lnTo>
                    <a:pt x="177" y="714"/>
                  </a:lnTo>
                  <a:lnTo>
                    <a:pt x="177" y="713"/>
                  </a:lnTo>
                  <a:lnTo>
                    <a:pt x="178" y="712"/>
                  </a:lnTo>
                  <a:lnTo>
                    <a:pt x="179" y="711"/>
                  </a:lnTo>
                  <a:lnTo>
                    <a:pt x="179" y="710"/>
                  </a:lnTo>
                  <a:lnTo>
                    <a:pt x="179" y="709"/>
                  </a:lnTo>
                  <a:lnTo>
                    <a:pt x="179" y="708"/>
                  </a:lnTo>
                  <a:lnTo>
                    <a:pt x="179" y="707"/>
                  </a:lnTo>
                  <a:lnTo>
                    <a:pt x="180" y="707"/>
                  </a:lnTo>
                  <a:lnTo>
                    <a:pt x="180" y="706"/>
                  </a:lnTo>
                  <a:lnTo>
                    <a:pt x="181" y="706"/>
                  </a:lnTo>
                  <a:lnTo>
                    <a:pt x="182" y="706"/>
                  </a:lnTo>
                  <a:lnTo>
                    <a:pt x="183" y="704"/>
                  </a:lnTo>
                  <a:lnTo>
                    <a:pt x="184" y="704"/>
                  </a:lnTo>
                  <a:lnTo>
                    <a:pt x="185" y="704"/>
                  </a:lnTo>
                  <a:lnTo>
                    <a:pt x="185" y="703"/>
                  </a:lnTo>
                  <a:lnTo>
                    <a:pt x="186" y="703"/>
                  </a:lnTo>
                  <a:lnTo>
                    <a:pt x="187" y="702"/>
                  </a:lnTo>
                  <a:lnTo>
                    <a:pt x="188" y="701"/>
                  </a:lnTo>
                  <a:lnTo>
                    <a:pt x="189" y="701"/>
                  </a:lnTo>
                  <a:lnTo>
                    <a:pt x="189" y="700"/>
                  </a:lnTo>
                  <a:lnTo>
                    <a:pt x="188" y="699"/>
                  </a:lnTo>
                  <a:lnTo>
                    <a:pt x="188" y="698"/>
                  </a:lnTo>
                  <a:lnTo>
                    <a:pt x="188" y="697"/>
                  </a:lnTo>
                  <a:lnTo>
                    <a:pt x="191" y="697"/>
                  </a:lnTo>
                  <a:lnTo>
                    <a:pt x="192" y="697"/>
                  </a:lnTo>
                  <a:lnTo>
                    <a:pt x="193" y="697"/>
                  </a:lnTo>
                  <a:lnTo>
                    <a:pt x="194" y="696"/>
                  </a:lnTo>
                  <a:lnTo>
                    <a:pt x="194" y="695"/>
                  </a:lnTo>
                  <a:lnTo>
                    <a:pt x="193" y="695"/>
                  </a:lnTo>
                  <a:lnTo>
                    <a:pt x="193" y="694"/>
                  </a:lnTo>
                  <a:lnTo>
                    <a:pt x="192" y="694"/>
                  </a:lnTo>
                  <a:lnTo>
                    <a:pt x="192" y="693"/>
                  </a:lnTo>
                  <a:lnTo>
                    <a:pt x="191" y="692"/>
                  </a:lnTo>
                  <a:lnTo>
                    <a:pt x="190" y="692"/>
                  </a:lnTo>
                  <a:lnTo>
                    <a:pt x="190" y="691"/>
                  </a:lnTo>
                  <a:lnTo>
                    <a:pt x="190" y="690"/>
                  </a:lnTo>
                  <a:lnTo>
                    <a:pt x="190" y="689"/>
                  </a:lnTo>
                  <a:lnTo>
                    <a:pt x="189" y="689"/>
                  </a:lnTo>
                  <a:lnTo>
                    <a:pt x="189" y="690"/>
                  </a:lnTo>
                  <a:lnTo>
                    <a:pt x="188" y="690"/>
                  </a:lnTo>
                  <a:lnTo>
                    <a:pt x="187" y="690"/>
                  </a:lnTo>
                  <a:lnTo>
                    <a:pt x="186" y="689"/>
                  </a:lnTo>
                  <a:lnTo>
                    <a:pt x="186" y="688"/>
                  </a:lnTo>
                  <a:lnTo>
                    <a:pt x="186" y="687"/>
                  </a:lnTo>
                  <a:lnTo>
                    <a:pt x="185" y="687"/>
                  </a:lnTo>
                  <a:lnTo>
                    <a:pt x="184" y="687"/>
                  </a:lnTo>
                  <a:lnTo>
                    <a:pt x="183" y="687"/>
                  </a:lnTo>
                  <a:lnTo>
                    <a:pt x="182" y="688"/>
                  </a:lnTo>
                  <a:lnTo>
                    <a:pt x="180" y="689"/>
                  </a:lnTo>
                  <a:lnTo>
                    <a:pt x="179" y="689"/>
                  </a:lnTo>
                  <a:lnTo>
                    <a:pt x="179" y="688"/>
                  </a:lnTo>
                  <a:lnTo>
                    <a:pt x="178" y="688"/>
                  </a:lnTo>
                  <a:lnTo>
                    <a:pt x="177" y="687"/>
                  </a:lnTo>
                  <a:lnTo>
                    <a:pt x="177" y="686"/>
                  </a:lnTo>
                  <a:lnTo>
                    <a:pt x="177" y="685"/>
                  </a:lnTo>
                  <a:lnTo>
                    <a:pt x="178" y="685"/>
                  </a:lnTo>
                  <a:lnTo>
                    <a:pt x="179" y="685"/>
                  </a:lnTo>
                  <a:lnTo>
                    <a:pt x="180" y="685"/>
                  </a:lnTo>
                  <a:lnTo>
                    <a:pt x="181" y="684"/>
                  </a:lnTo>
                  <a:lnTo>
                    <a:pt x="181" y="683"/>
                  </a:lnTo>
                  <a:lnTo>
                    <a:pt x="180" y="683"/>
                  </a:lnTo>
                  <a:lnTo>
                    <a:pt x="180" y="682"/>
                  </a:lnTo>
                  <a:lnTo>
                    <a:pt x="179" y="682"/>
                  </a:lnTo>
                  <a:lnTo>
                    <a:pt x="179" y="681"/>
                  </a:lnTo>
                  <a:lnTo>
                    <a:pt x="179" y="679"/>
                  </a:lnTo>
                  <a:lnTo>
                    <a:pt x="179" y="678"/>
                  </a:lnTo>
                  <a:lnTo>
                    <a:pt x="180" y="676"/>
                  </a:lnTo>
                  <a:lnTo>
                    <a:pt x="180" y="675"/>
                  </a:lnTo>
                  <a:lnTo>
                    <a:pt x="180" y="674"/>
                  </a:lnTo>
                  <a:lnTo>
                    <a:pt x="179" y="673"/>
                  </a:lnTo>
                  <a:lnTo>
                    <a:pt x="179" y="672"/>
                  </a:lnTo>
                  <a:lnTo>
                    <a:pt x="178" y="672"/>
                  </a:lnTo>
                  <a:lnTo>
                    <a:pt x="178" y="671"/>
                  </a:lnTo>
                  <a:lnTo>
                    <a:pt x="178" y="670"/>
                  </a:lnTo>
                  <a:lnTo>
                    <a:pt x="179" y="670"/>
                  </a:lnTo>
                  <a:lnTo>
                    <a:pt x="179" y="669"/>
                  </a:lnTo>
                  <a:lnTo>
                    <a:pt x="180" y="669"/>
                  </a:lnTo>
                  <a:lnTo>
                    <a:pt x="181" y="669"/>
                  </a:lnTo>
                  <a:lnTo>
                    <a:pt x="182" y="668"/>
                  </a:lnTo>
                  <a:lnTo>
                    <a:pt x="182" y="667"/>
                  </a:lnTo>
                  <a:lnTo>
                    <a:pt x="182" y="666"/>
                  </a:lnTo>
                  <a:lnTo>
                    <a:pt x="183" y="666"/>
                  </a:lnTo>
                  <a:lnTo>
                    <a:pt x="184" y="666"/>
                  </a:lnTo>
                  <a:lnTo>
                    <a:pt x="185" y="666"/>
                  </a:lnTo>
                  <a:lnTo>
                    <a:pt x="186" y="666"/>
                  </a:lnTo>
                  <a:lnTo>
                    <a:pt x="186" y="665"/>
                  </a:lnTo>
                  <a:lnTo>
                    <a:pt x="187" y="665"/>
                  </a:lnTo>
                  <a:lnTo>
                    <a:pt x="187" y="664"/>
                  </a:lnTo>
                  <a:lnTo>
                    <a:pt x="186" y="664"/>
                  </a:lnTo>
                  <a:lnTo>
                    <a:pt x="185" y="664"/>
                  </a:lnTo>
                  <a:lnTo>
                    <a:pt x="184" y="664"/>
                  </a:lnTo>
                  <a:lnTo>
                    <a:pt x="184" y="663"/>
                  </a:lnTo>
                  <a:lnTo>
                    <a:pt x="184" y="662"/>
                  </a:lnTo>
                  <a:lnTo>
                    <a:pt x="185" y="662"/>
                  </a:lnTo>
                  <a:lnTo>
                    <a:pt x="185" y="661"/>
                  </a:lnTo>
                  <a:lnTo>
                    <a:pt x="184" y="661"/>
                  </a:lnTo>
                  <a:lnTo>
                    <a:pt x="184" y="660"/>
                  </a:lnTo>
                  <a:lnTo>
                    <a:pt x="184" y="659"/>
                  </a:lnTo>
                  <a:lnTo>
                    <a:pt x="185" y="659"/>
                  </a:lnTo>
                  <a:lnTo>
                    <a:pt x="185" y="658"/>
                  </a:lnTo>
                  <a:lnTo>
                    <a:pt x="184" y="658"/>
                  </a:lnTo>
                  <a:lnTo>
                    <a:pt x="185" y="658"/>
                  </a:lnTo>
                  <a:lnTo>
                    <a:pt x="185" y="657"/>
                  </a:lnTo>
                  <a:lnTo>
                    <a:pt x="185" y="656"/>
                  </a:lnTo>
                  <a:lnTo>
                    <a:pt x="184" y="656"/>
                  </a:lnTo>
                  <a:lnTo>
                    <a:pt x="184" y="654"/>
                  </a:lnTo>
                  <a:lnTo>
                    <a:pt x="184" y="653"/>
                  </a:lnTo>
                  <a:lnTo>
                    <a:pt x="183" y="653"/>
                  </a:lnTo>
                  <a:lnTo>
                    <a:pt x="183" y="652"/>
                  </a:lnTo>
                  <a:lnTo>
                    <a:pt x="182" y="652"/>
                  </a:lnTo>
                  <a:lnTo>
                    <a:pt x="182" y="651"/>
                  </a:lnTo>
                  <a:lnTo>
                    <a:pt x="182" y="650"/>
                  </a:lnTo>
                  <a:lnTo>
                    <a:pt x="183" y="650"/>
                  </a:lnTo>
                  <a:lnTo>
                    <a:pt x="183" y="649"/>
                  </a:lnTo>
                  <a:lnTo>
                    <a:pt x="183" y="648"/>
                  </a:lnTo>
                  <a:lnTo>
                    <a:pt x="182" y="648"/>
                  </a:lnTo>
                  <a:lnTo>
                    <a:pt x="182" y="647"/>
                  </a:lnTo>
                  <a:lnTo>
                    <a:pt x="182" y="646"/>
                  </a:lnTo>
                  <a:lnTo>
                    <a:pt x="181" y="645"/>
                  </a:lnTo>
                  <a:lnTo>
                    <a:pt x="181" y="644"/>
                  </a:lnTo>
                  <a:lnTo>
                    <a:pt x="181" y="643"/>
                  </a:lnTo>
                  <a:lnTo>
                    <a:pt x="181" y="642"/>
                  </a:lnTo>
                  <a:lnTo>
                    <a:pt x="181" y="641"/>
                  </a:lnTo>
                  <a:lnTo>
                    <a:pt x="180" y="641"/>
                  </a:lnTo>
                  <a:lnTo>
                    <a:pt x="180" y="640"/>
                  </a:lnTo>
                  <a:lnTo>
                    <a:pt x="180" y="639"/>
                  </a:lnTo>
                  <a:lnTo>
                    <a:pt x="179" y="639"/>
                  </a:lnTo>
                  <a:lnTo>
                    <a:pt x="179" y="638"/>
                  </a:lnTo>
                  <a:lnTo>
                    <a:pt x="179" y="637"/>
                  </a:lnTo>
                  <a:lnTo>
                    <a:pt x="179" y="636"/>
                  </a:lnTo>
                  <a:lnTo>
                    <a:pt x="178" y="636"/>
                  </a:lnTo>
                  <a:lnTo>
                    <a:pt x="178" y="635"/>
                  </a:lnTo>
                  <a:lnTo>
                    <a:pt x="178" y="634"/>
                  </a:lnTo>
                  <a:lnTo>
                    <a:pt x="177" y="634"/>
                  </a:lnTo>
                  <a:lnTo>
                    <a:pt x="177" y="633"/>
                  </a:lnTo>
                  <a:lnTo>
                    <a:pt x="176" y="633"/>
                  </a:lnTo>
                  <a:lnTo>
                    <a:pt x="176" y="632"/>
                  </a:lnTo>
                  <a:lnTo>
                    <a:pt x="176" y="631"/>
                  </a:lnTo>
                  <a:lnTo>
                    <a:pt x="175" y="631"/>
                  </a:lnTo>
                  <a:lnTo>
                    <a:pt x="175" y="629"/>
                  </a:lnTo>
                  <a:lnTo>
                    <a:pt x="175" y="628"/>
                  </a:lnTo>
                  <a:lnTo>
                    <a:pt x="175" y="627"/>
                  </a:lnTo>
                  <a:lnTo>
                    <a:pt x="174" y="627"/>
                  </a:lnTo>
                  <a:lnTo>
                    <a:pt x="174" y="626"/>
                  </a:lnTo>
                  <a:lnTo>
                    <a:pt x="174" y="625"/>
                  </a:lnTo>
                  <a:lnTo>
                    <a:pt x="174" y="624"/>
                  </a:lnTo>
                  <a:lnTo>
                    <a:pt x="173" y="624"/>
                  </a:lnTo>
                  <a:lnTo>
                    <a:pt x="173" y="623"/>
                  </a:lnTo>
                  <a:lnTo>
                    <a:pt x="172" y="623"/>
                  </a:lnTo>
                  <a:lnTo>
                    <a:pt x="170" y="622"/>
                  </a:lnTo>
                  <a:lnTo>
                    <a:pt x="169" y="622"/>
                  </a:lnTo>
                  <a:lnTo>
                    <a:pt x="169" y="621"/>
                  </a:lnTo>
                  <a:lnTo>
                    <a:pt x="168" y="621"/>
                  </a:lnTo>
                  <a:lnTo>
                    <a:pt x="168" y="620"/>
                  </a:lnTo>
                  <a:lnTo>
                    <a:pt x="167" y="620"/>
                  </a:lnTo>
                  <a:lnTo>
                    <a:pt x="167" y="619"/>
                  </a:lnTo>
                  <a:lnTo>
                    <a:pt x="166" y="619"/>
                  </a:lnTo>
                  <a:lnTo>
                    <a:pt x="165" y="619"/>
                  </a:lnTo>
                  <a:lnTo>
                    <a:pt x="164" y="619"/>
                  </a:lnTo>
                  <a:lnTo>
                    <a:pt x="163" y="619"/>
                  </a:lnTo>
                  <a:lnTo>
                    <a:pt x="163" y="618"/>
                  </a:lnTo>
                  <a:lnTo>
                    <a:pt x="163" y="617"/>
                  </a:lnTo>
                  <a:lnTo>
                    <a:pt x="163" y="616"/>
                  </a:lnTo>
                  <a:lnTo>
                    <a:pt x="163" y="615"/>
                  </a:lnTo>
                  <a:lnTo>
                    <a:pt x="163" y="614"/>
                  </a:lnTo>
                  <a:lnTo>
                    <a:pt x="162" y="613"/>
                  </a:lnTo>
                  <a:lnTo>
                    <a:pt x="161" y="613"/>
                  </a:lnTo>
                  <a:lnTo>
                    <a:pt x="160" y="612"/>
                  </a:lnTo>
                  <a:lnTo>
                    <a:pt x="159" y="612"/>
                  </a:lnTo>
                  <a:lnTo>
                    <a:pt x="158" y="611"/>
                  </a:lnTo>
                  <a:lnTo>
                    <a:pt x="157" y="611"/>
                  </a:lnTo>
                  <a:lnTo>
                    <a:pt x="156" y="610"/>
                  </a:lnTo>
                  <a:lnTo>
                    <a:pt x="155" y="610"/>
                  </a:lnTo>
                  <a:lnTo>
                    <a:pt x="154" y="609"/>
                  </a:lnTo>
                  <a:lnTo>
                    <a:pt x="153" y="609"/>
                  </a:lnTo>
                  <a:lnTo>
                    <a:pt x="152" y="609"/>
                  </a:lnTo>
                  <a:lnTo>
                    <a:pt x="151" y="609"/>
                  </a:lnTo>
                  <a:lnTo>
                    <a:pt x="151" y="608"/>
                  </a:lnTo>
                  <a:lnTo>
                    <a:pt x="151" y="607"/>
                  </a:lnTo>
                  <a:lnTo>
                    <a:pt x="150" y="606"/>
                  </a:lnTo>
                  <a:lnTo>
                    <a:pt x="150" y="604"/>
                  </a:lnTo>
                  <a:lnTo>
                    <a:pt x="149" y="604"/>
                  </a:lnTo>
                  <a:lnTo>
                    <a:pt x="148" y="603"/>
                  </a:lnTo>
                  <a:lnTo>
                    <a:pt x="147" y="603"/>
                  </a:lnTo>
                  <a:lnTo>
                    <a:pt x="147" y="602"/>
                  </a:lnTo>
                  <a:lnTo>
                    <a:pt x="145" y="602"/>
                  </a:lnTo>
                  <a:lnTo>
                    <a:pt x="144" y="602"/>
                  </a:lnTo>
                  <a:lnTo>
                    <a:pt x="143" y="601"/>
                  </a:lnTo>
                  <a:lnTo>
                    <a:pt x="142" y="601"/>
                  </a:lnTo>
                  <a:lnTo>
                    <a:pt x="141" y="601"/>
                  </a:lnTo>
                  <a:lnTo>
                    <a:pt x="140" y="601"/>
                  </a:lnTo>
                  <a:lnTo>
                    <a:pt x="139" y="600"/>
                  </a:lnTo>
                  <a:lnTo>
                    <a:pt x="139" y="599"/>
                  </a:lnTo>
                  <a:lnTo>
                    <a:pt x="138" y="599"/>
                  </a:lnTo>
                  <a:lnTo>
                    <a:pt x="138" y="598"/>
                  </a:lnTo>
                  <a:lnTo>
                    <a:pt x="138" y="597"/>
                  </a:lnTo>
                  <a:lnTo>
                    <a:pt x="138" y="596"/>
                  </a:lnTo>
                  <a:lnTo>
                    <a:pt x="138" y="595"/>
                  </a:lnTo>
                  <a:lnTo>
                    <a:pt x="138" y="594"/>
                  </a:lnTo>
                  <a:lnTo>
                    <a:pt x="138" y="593"/>
                  </a:lnTo>
                  <a:lnTo>
                    <a:pt x="137" y="593"/>
                  </a:lnTo>
                  <a:lnTo>
                    <a:pt x="136" y="592"/>
                  </a:lnTo>
                  <a:lnTo>
                    <a:pt x="135" y="591"/>
                  </a:lnTo>
                  <a:lnTo>
                    <a:pt x="134" y="591"/>
                  </a:lnTo>
                  <a:lnTo>
                    <a:pt x="134" y="590"/>
                  </a:lnTo>
                  <a:lnTo>
                    <a:pt x="133" y="590"/>
                  </a:lnTo>
                  <a:lnTo>
                    <a:pt x="133" y="589"/>
                  </a:lnTo>
                  <a:lnTo>
                    <a:pt x="132" y="589"/>
                  </a:lnTo>
                  <a:lnTo>
                    <a:pt x="132" y="588"/>
                  </a:lnTo>
                  <a:lnTo>
                    <a:pt x="131" y="588"/>
                  </a:lnTo>
                  <a:lnTo>
                    <a:pt x="131" y="587"/>
                  </a:lnTo>
                  <a:lnTo>
                    <a:pt x="131" y="586"/>
                  </a:lnTo>
                  <a:lnTo>
                    <a:pt x="131" y="585"/>
                  </a:lnTo>
                  <a:lnTo>
                    <a:pt x="131" y="584"/>
                  </a:lnTo>
                  <a:lnTo>
                    <a:pt x="131" y="583"/>
                  </a:lnTo>
                  <a:lnTo>
                    <a:pt x="131" y="582"/>
                  </a:lnTo>
                  <a:lnTo>
                    <a:pt x="131" y="581"/>
                  </a:lnTo>
                  <a:lnTo>
                    <a:pt x="131" y="579"/>
                  </a:lnTo>
                  <a:lnTo>
                    <a:pt x="131" y="578"/>
                  </a:lnTo>
                  <a:lnTo>
                    <a:pt x="130" y="578"/>
                  </a:lnTo>
                  <a:lnTo>
                    <a:pt x="130" y="577"/>
                  </a:lnTo>
                  <a:lnTo>
                    <a:pt x="129" y="577"/>
                  </a:lnTo>
                  <a:lnTo>
                    <a:pt x="129" y="576"/>
                  </a:lnTo>
                  <a:lnTo>
                    <a:pt x="128" y="576"/>
                  </a:lnTo>
                  <a:lnTo>
                    <a:pt x="128" y="575"/>
                  </a:lnTo>
                  <a:lnTo>
                    <a:pt x="127" y="575"/>
                  </a:lnTo>
                  <a:lnTo>
                    <a:pt x="127" y="574"/>
                  </a:lnTo>
                  <a:lnTo>
                    <a:pt x="126" y="574"/>
                  </a:lnTo>
                  <a:lnTo>
                    <a:pt x="125" y="574"/>
                  </a:lnTo>
                  <a:lnTo>
                    <a:pt x="124" y="574"/>
                  </a:lnTo>
                  <a:lnTo>
                    <a:pt x="123" y="574"/>
                  </a:lnTo>
                  <a:lnTo>
                    <a:pt x="123" y="573"/>
                  </a:lnTo>
                  <a:lnTo>
                    <a:pt x="122" y="573"/>
                  </a:lnTo>
                  <a:lnTo>
                    <a:pt x="120" y="573"/>
                  </a:lnTo>
                  <a:lnTo>
                    <a:pt x="120" y="572"/>
                  </a:lnTo>
                  <a:lnTo>
                    <a:pt x="120" y="571"/>
                  </a:lnTo>
                  <a:lnTo>
                    <a:pt x="119" y="571"/>
                  </a:lnTo>
                  <a:lnTo>
                    <a:pt x="118" y="571"/>
                  </a:lnTo>
                  <a:lnTo>
                    <a:pt x="118" y="570"/>
                  </a:lnTo>
                  <a:lnTo>
                    <a:pt x="117" y="570"/>
                  </a:lnTo>
                  <a:lnTo>
                    <a:pt x="116" y="570"/>
                  </a:lnTo>
                  <a:lnTo>
                    <a:pt x="116" y="569"/>
                  </a:lnTo>
                  <a:lnTo>
                    <a:pt x="115" y="569"/>
                  </a:lnTo>
                  <a:lnTo>
                    <a:pt x="114" y="569"/>
                  </a:lnTo>
                  <a:lnTo>
                    <a:pt x="113" y="568"/>
                  </a:lnTo>
                  <a:lnTo>
                    <a:pt x="112" y="567"/>
                  </a:lnTo>
                  <a:lnTo>
                    <a:pt x="111" y="567"/>
                  </a:lnTo>
                  <a:lnTo>
                    <a:pt x="110" y="567"/>
                  </a:lnTo>
                  <a:lnTo>
                    <a:pt x="110" y="566"/>
                  </a:lnTo>
                  <a:lnTo>
                    <a:pt x="109" y="566"/>
                  </a:lnTo>
                  <a:lnTo>
                    <a:pt x="108" y="566"/>
                  </a:lnTo>
                  <a:lnTo>
                    <a:pt x="108" y="565"/>
                  </a:lnTo>
                  <a:lnTo>
                    <a:pt x="107" y="565"/>
                  </a:lnTo>
                  <a:lnTo>
                    <a:pt x="106" y="564"/>
                  </a:lnTo>
                  <a:lnTo>
                    <a:pt x="104" y="563"/>
                  </a:lnTo>
                  <a:lnTo>
                    <a:pt x="102" y="563"/>
                  </a:lnTo>
                  <a:lnTo>
                    <a:pt x="102" y="562"/>
                  </a:lnTo>
                  <a:lnTo>
                    <a:pt x="101" y="562"/>
                  </a:lnTo>
                  <a:lnTo>
                    <a:pt x="100" y="562"/>
                  </a:lnTo>
                  <a:lnTo>
                    <a:pt x="99" y="561"/>
                  </a:lnTo>
                  <a:lnTo>
                    <a:pt x="98" y="561"/>
                  </a:lnTo>
                  <a:lnTo>
                    <a:pt x="95" y="561"/>
                  </a:lnTo>
                  <a:lnTo>
                    <a:pt x="93" y="561"/>
                  </a:lnTo>
                  <a:lnTo>
                    <a:pt x="92" y="560"/>
                  </a:lnTo>
                  <a:lnTo>
                    <a:pt x="89" y="560"/>
                  </a:lnTo>
                  <a:lnTo>
                    <a:pt x="87" y="560"/>
                  </a:lnTo>
                  <a:lnTo>
                    <a:pt x="85" y="559"/>
                  </a:lnTo>
                  <a:lnTo>
                    <a:pt x="84" y="559"/>
                  </a:lnTo>
                  <a:lnTo>
                    <a:pt x="82" y="559"/>
                  </a:lnTo>
                  <a:lnTo>
                    <a:pt x="81" y="558"/>
                  </a:lnTo>
                  <a:lnTo>
                    <a:pt x="79" y="557"/>
                  </a:lnTo>
                  <a:lnTo>
                    <a:pt x="79" y="556"/>
                  </a:lnTo>
                  <a:lnTo>
                    <a:pt x="78" y="556"/>
                  </a:lnTo>
                  <a:lnTo>
                    <a:pt x="77" y="554"/>
                  </a:lnTo>
                  <a:lnTo>
                    <a:pt x="75" y="553"/>
                  </a:lnTo>
                  <a:lnTo>
                    <a:pt x="74" y="553"/>
                  </a:lnTo>
                  <a:lnTo>
                    <a:pt x="73" y="553"/>
                  </a:lnTo>
                  <a:lnTo>
                    <a:pt x="72" y="553"/>
                  </a:lnTo>
                  <a:lnTo>
                    <a:pt x="70" y="552"/>
                  </a:lnTo>
                  <a:lnTo>
                    <a:pt x="69" y="551"/>
                  </a:lnTo>
                  <a:lnTo>
                    <a:pt x="68" y="550"/>
                  </a:lnTo>
                  <a:lnTo>
                    <a:pt x="68" y="549"/>
                  </a:lnTo>
                  <a:lnTo>
                    <a:pt x="68" y="548"/>
                  </a:lnTo>
                  <a:lnTo>
                    <a:pt x="68" y="547"/>
                  </a:lnTo>
                  <a:lnTo>
                    <a:pt x="68" y="546"/>
                  </a:lnTo>
                  <a:lnTo>
                    <a:pt x="67" y="545"/>
                  </a:lnTo>
                  <a:lnTo>
                    <a:pt x="66" y="544"/>
                  </a:lnTo>
                  <a:lnTo>
                    <a:pt x="66" y="543"/>
                  </a:lnTo>
                  <a:lnTo>
                    <a:pt x="66" y="542"/>
                  </a:lnTo>
                  <a:lnTo>
                    <a:pt x="66" y="540"/>
                  </a:lnTo>
                  <a:lnTo>
                    <a:pt x="63" y="539"/>
                  </a:lnTo>
                  <a:lnTo>
                    <a:pt x="61" y="538"/>
                  </a:lnTo>
                  <a:lnTo>
                    <a:pt x="60" y="537"/>
                  </a:lnTo>
                  <a:lnTo>
                    <a:pt x="60" y="536"/>
                  </a:lnTo>
                  <a:lnTo>
                    <a:pt x="60" y="535"/>
                  </a:lnTo>
                  <a:lnTo>
                    <a:pt x="59" y="535"/>
                  </a:lnTo>
                  <a:lnTo>
                    <a:pt x="59" y="534"/>
                  </a:lnTo>
                  <a:lnTo>
                    <a:pt x="59" y="533"/>
                  </a:lnTo>
                  <a:lnTo>
                    <a:pt x="58" y="533"/>
                  </a:lnTo>
                  <a:lnTo>
                    <a:pt x="58" y="532"/>
                  </a:lnTo>
                  <a:lnTo>
                    <a:pt x="58" y="531"/>
                  </a:lnTo>
                  <a:lnTo>
                    <a:pt x="57" y="529"/>
                  </a:lnTo>
                  <a:lnTo>
                    <a:pt x="57" y="527"/>
                  </a:lnTo>
                  <a:lnTo>
                    <a:pt x="57" y="526"/>
                  </a:lnTo>
                  <a:lnTo>
                    <a:pt x="57" y="525"/>
                  </a:lnTo>
                  <a:lnTo>
                    <a:pt x="56" y="524"/>
                  </a:lnTo>
                  <a:lnTo>
                    <a:pt x="55" y="524"/>
                  </a:lnTo>
                  <a:lnTo>
                    <a:pt x="55" y="523"/>
                  </a:lnTo>
                  <a:lnTo>
                    <a:pt x="54" y="523"/>
                  </a:lnTo>
                  <a:lnTo>
                    <a:pt x="53" y="522"/>
                  </a:lnTo>
                  <a:lnTo>
                    <a:pt x="53" y="521"/>
                  </a:lnTo>
                  <a:lnTo>
                    <a:pt x="52" y="521"/>
                  </a:lnTo>
                  <a:lnTo>
                    <a:pt x="50" y="521"/>
                  </a:lnTo>
                  <a:lnTo>
                    <a:pt x="49" y="520"/>
                  </a:lnTo>
                  <a:lnTo>
                    <a:pt x="48" y="520"/>
                  </a:lnTo>
                  <a:lnTo>
                    <a:pt x="48" y="519"/>
                  </a:lnTo>
                  <a:lnTo>
                    <a:pt x="48" y="518"/>
                  </a:lnTo>
                  <a:lnTo>
                    <a:pt x="47" y="517"/>
                  </a:lnTo>
                  <a:lnTo>
                    <a:pt x="45" y="517"/>
                  </a:lnTo>
                  <a:lnTo>
                    <a:pt x="44" y="517"/>
                  </a:lnTo>
                  <a:lnTo>
                    <a:pt x="43" y="517"/>
                  </a:lnTo>
                  <a:lnTo>
                    <a:pt x="42" y="516"/>
                  </a:lnTo>
                  <a:lnTo>
                    <a:pt x="41" y="515"/>
                  </a:lnTo>
                  <a:lnTo>
                    <a:pt x="41" y="514"/>
                  </a:lnTo>
                  <a:lnTo>
                    <a:pt x="41" y="513"/>
                  </a:lnTo>
                  <a:lnTo>
                    <a:pt x="41" y="512"/>
                  </a:lnTo>
                  <a:lnTo>
                    <a:pt x="41" y="511"/>
                  </a:lnTo>
                  <a:lnTo>
                    <a:pt x="42" y="511"/>
                  </a:lnTo>
                  <a:lnTo>
                    <a:pt x="42" y="510"/>
                  </a:lnTo>
                  <a:lnTo>
                    <a:pt x="43" y="509"/>
                  </a:lnTo>
                  <a:lnTo>
                    <a:pt x="43" y="508"/>
                  </a:lnTo>
                  <a:lnTo>
                    <a:pt x="42" y="508"/>
                  </a:lnTo>
                  <a:lnTo>
                    <a:pt x="42" y="507"/>
                  </a:lnTo>
                  <a:lnTo>
                    <a:pt x="42" y="506"/>
                  </a:lnTo>
                  <a:lnTo>
                    <a:pt x="41" y="503"/>
                  </a:lnTo>
                  <a:lnTo>
                    <a:pt x="40" y="502"/>
                  </a:lnTo>
                  <a:lnTo>
                    <a:pt x="40" y="501"/>
                  </a:lnTo>
                  <a:lnTo>
                    <a:pt x="39" y="499"/>
                  </a:lnTo>
                  <a:lnTo>
                    <a:pt x="38" y="499"/>
                  </a:lnTo>
                  <a:lnTo>
                    <a:pt x="37" y="498"/>
                  </a:lnTo>
                  <a:lnTo>
                    <a:pt x="36" y="498"/>
                  </a:lnTo>
                  <a:lnTo>
                    <a:pt x="35" y="498"/>
                  </a:lnTo>
                  <a:lnTo>
                    <a:pt x="35" y="499"/>
                  </a:lnTo>
                  <a:lnTo>
                    <a:pt x="34" y="499"/>
                  </a:lnTo>
                  <a:lnTo>
                    <a:pt x="33" y="499"/>
                  </a:lnTo>
                  <a:lnTo>
                    <a:pt x="33" y="498"/>
                  </a:lnTo>
                  <a:lnTo>
                    <a:pt x="33" y="497"/>
                  </a:lnTo>
                  <a:lnTo>
                    <a:pt x="32" y="497"/>
                  </a:lnTo>
                  <a:lnTo>
                    <a:pt x="33" y="497"/>
                  </a:lnTo>
                  <a:lnTo>
                    <a:pt x="33" y="496"/>
                  </a:lnTo>
                  <a:lnTo>
                    <a:pt x="34" y="497"/>
                  </a:lnTo>
                  <a:lnTo>
                    <a:pt x="35" y="497"/>
                  </a:lnTo>
                  <a:lnTo>
                    <a:pt x="36" y="497"/>
                  </a:lnTo>
                  <a:lnTo>
                    <a:pt x="36" y="496"/>
                  </a:lnTo>
                  <a:lnTo>
                    <a:pt x="37" y="496"/>
                  </a:lnTo>
                  <a:lnTo>
                    <a:pt x="37" y="495"/>
                  </a:lnTo>
                  <a:lnTo>
                    <a:pt x="37" y="494"/>
                  </a:lnTo>
                  <a:lnTo>
                    <a:pt x="36" y="493"/>
                  </a:lnTo>
                  <a:lnTo>
                    <a:pt x="36" y="492"/>
                  </a:lnTo>
                  <a:lnTo>
                    <a:pt x="35" y="492"/>
                  </a:lnTo>
                  <a:lnTo>
                    <a:pt x="35" y="491"/>
                  </a:lnTo>
                  <a:lnTo>
                    <a:pt x="35" y="490"/>
                  </a:lnTo>
                  <a:lnTo>
                    <a:pt x="35" y="489"/>
                  </a:lnTo>
                  <a:lnTo>
                    <a:pt x="34" y="488"/>
                  </a:lnTo>
                  <a:lnTo>
                    <a:pt x="34" y="487"/>
                  </a:lnTo>
                  <a:lnTo>
                    <a:pt x="34" y="486"/>
                  </a:lnTo>
                  <a:lnTo>
                    <a:pt x="33" y="486"/>
                  </a:lnTo>
                  <a:lnTo>
                    <a:pt x="34" y="486"/>
                  </a:lnTo>
                  <a:lnTo>
                    <a:pt x="34" y="485"/>
                  </a:lnTo>
                  <a:lnTo>
                    <a:pt x="35" y="485"/>
                  </a:lnTo>
                  <a:lnTo>
                    <a:pt x="35" y="484"/>
                  </a:lnTo>
                  <a:lnTo>
                    <a:pt x="35" y="483"/>
                  </a:lnTo>
                  <a:lnTo>
                    <a:pt x="35" y="482"/>
                  </a:lnTo>
                  <a:lnTo>
                    <a:pt x="34" y="482"/>
                  </a:lnTo>
                  <a:lnTo>
                    <a:pt x="34" y="481"/>
                  </a:lnTo>
                  <a:lnTo>
                    <a:pt x="33" y="481"/>
                  </a:lnTo>
                  <a:lnTo>
                    <a:pt x="33" y="479"/>
                  </a:lnTo>
                  <a:lnTo>
                    <a:pt x="34" y="479"/>
                  </a:lnTo>
                  <a:lnTo>
                    <a:pt x="34" y="478"/>
                  </a:lnTo>
                  <a:lnTo>
                    <a:pt x="35" y="478"/>
                  </a:lnTo>
                  <a:lnTo>
                    <a:pt x="35" y="477"/>
                  </a:lnTo>
                  <a:lnTo>
                    <a:pt x="35" y="476"/>
                  </a:lnTo>
                  <a:lnTo>
                    <a:pt x="36" y="476"/>
                  </a:lnTo>
                  <a:lnTo>
                    <a:pt x="36" y="475"/>
                  </a:lnTo>
                  <a:lnTo>
                    <a:pt x="36" y="474"/>
                  </a:lnTo>
                  <a:lnTo>
                    <a:pt x="35" y="474"/>
                  </a:lnTo>
                  <a:lnTo>
                    <a:pt x="35" y="473"/>
                  </a:lnTo>
                  <a:lnTo>
                    <a:pt x="35" y="472"/>
                  </a:lnTo>
                  <a:lnTo>
                    <a:pt x="35" y="471"/>
                  </a:lnTo>
                  <a:lnTo>
                    <a:pt x="36" y="471"/>
                  </a:lnTo>
                  <a:lnTo>
                    <a:pt x="36" y="470"/>
                  </a:lnTo>
                  <a:lnTo>
                    <a:pt x="36" y="469"/>
                  </a:lnTo>
                  <a:lnTo>
                    <a:pt x="36" y="468"/>
                  </a:lnTo>
                  <a:lnTo>
                    <a:pt x="37" y="467"/>
                  </a:lnTo>
                  <a:lnTo>
                    <a:pt x="37" y="466"/>
                  </a:lnTo>
                  <a:lnTo>
                    <a:pt x="37" y="465"/>
                  </a:lnTo>
                  <a:lnTo>
                    <a:pt x="38" y="465"/>
                  </a:lnTo>
                  <a:lnTo>
                    <a:pt x="38" y="464"/>
                  </a:lnTo>
                  <a:lnTo>
                    <a:pt x="38" y="463"/>
                  </a:lnTo>
                  <a:lnTo>
                    <a:pt x="38" y="462"/>
                  </a:lnTo>
                  <a:lnTo>
                    <a:pt x="37" y="462"/>
                  </a:lnTo>
                  <a:lnTo>
                    <a:pt x="37" y="461"/>
                  </a:lnTo>
                  <a:lnTo>
                    <a:pt x="36" y="461"/>
                  </a:lnTo>
                  <a:lnTo>
                    <a:pt x="36" y="460"/>
                  </a:lnTo>
                  <a:lnTo>
                    <a:pt x="36" y="459"/>
                  </a:lnTo>
                  <a:lnTo>
                    <a:pt x="36" y="458"/>
                  </a:lnTo>
                  <a:lnTo>
                    <a:pt x="37" y="458"/>
                  </a:lnTo>
                  <a:lnTo>
                    <a:pt x="37" y="457"/>
                  </a:lnTo>
                  <a:lnTo>
                    <a:pt x="37" y="456"/>
                  </a:lnTo>
                  <a:lnTo>
                    <a:pt x="36" y="454"/>
                  </a:lnTo>
                  <a:lnTo>
                    <a:pt x="36" y="453"/>
                  </a:lnTo>
                  <a:lnTo>
                    <a:pt x="37" y="453"/>
                  </a:lnTo>
                  <a:lnTo>
                    <a:pt x="37" y="452"/>
                  </a:lnTo>
                  <a:lnTo>
                    <a:pt x="38" y="452"/>
                  </a:lnTo>
                  <a:lnTo>
                    <a:pt x="38" y="451"/>
                  </a:lnTo>
                  <a:lnTo>
                    <a:pt x="38" y="450"/>
                  </a:lnTo>
                  <a:lnTo>
                    <a:pt x="37" y="450"/>
                  </a:lnTo>
                  <a:lnTo>
                    <a:pt x="36" y="450"/>
                  </a:lnTo>
                  <a:lnTo>
                    <a:pt x="36" y="449"/>
                  </a:lnTo>
                  <a:lnTo>
                    <a:pt x="36" y="448"/>
                  </a:lnTo>
                  <a:lnTo>
                    <a:pt x="35" y="448"/>
                  </a:lnTo>
                  <a:lnTo>
                    <a:pt x="34" y="448"/>
                  </a:lnTo>
                  <a:lnTo>
                    <a:pt x="33" y="448"/>
                  </a:lnTo>
                  <a:lnTo>
                    <a:pt x="33" y="447"/>
                  </a:lnTo>
                  <a:lnTo>
                    <a:pt x="33" y="446"/>
                  </a:lnTo>
                  <a:lnTo>
                    <a:pt x="34" y="446"/>
                  </a:lnTo>
                  <a:lnTo>
                    <a:pt x="34" y="445"/>
                  </a:lnTo>
                  <a:lnTo>
                    <a:pt x="34" y="444"/>
                  </a:lnTo>
                  <a:lnTo>
                    <a:pt x="33" y="444"/>
                  </a:lnTo>
                  <a:lnTo>
                    <a:pt x="33" y="443"/>
                  </a:lnTo>
                  <a:lnTo>
                    <a:pt x="34" y="443"/>
                  </a:lnTo>
                  <a:lnTo>
                    <a:pt x="34" y="442"/>
                  </a:lnTo>
                  <a:lnTo>
                    <a:pt x="34" y="441"/>
                  </a:lnTo>
                  <a:lnTo>
                    <a:pt x="35" y="441"/>
                  </a:lnTo>
                  <a:lnTo>
                    <a:pt x="35" y="440"/>
                  </a:lnTo>
                  <a:lnTo>
                    <a:pt x="36" y="440"/>
                  </a:lnTo>
                  <a:lnTo>
                    <a:pt x="37" y="440"/>
                  </a:lnTo>
                  <a:lnTo>
                    <a:pt x="37" y="439"/>
                  </a:lnTo>
                  <a:lnTo>
                    <a:pt x="38" y="439"/>
                  </a:lnTo>
                  <a:lnTo>
                    <a:pt x="38" y="438"/>
                  </a:lnTo>
                  <a:lnTo>
                    <a:pt x="38" y="437"/>
                  </a:lnTo>
                  <a:lnTo>
                    <a:pt x="38" y="436"/>
                  </a:lnTo>
                  <a:lnTo>
                    <a:pt x="38" y="435"/>
                  </a:lnTo>
                  <a:lnTo>
                    <a:pt x="37" y="434"/>
                  </a:lnTo>
                  <a:lnTo>
                    <a:pt x="37" y="433"/>
                  </a:lnTo>
                  <a:lnTo>
                    <a:pt x="36" y="433"/>
                  </a:lnTo>
                  <a:lnTo>
                    <a:pt x="36" y="432"/>
                  </a:lnTo>
                  <a:lnTo>
                    <a:pt x="35" y="432"/>
                  </a:lnTo>
                  <a:lnTo>
                    <a:pt x="35" y="431"/>
                  </a:lnTo>
                  <a:lnTo>
                    <a:pt x="35" y="429"/>
                  </a:lnTo>
                  <a:lnTo>
                    <a:pt x="35" y="428"/>
                  </a:lnTo>
                  <a:lnTo>
                    <a:pt x="34" y="428"/>
                  </a:lnTo>
                  <a:lnTo>
                    <a:pt x="34" y="427"/>
                  </a:lnTo>
                  <a:lnTo>
                    <a:pt x="34" y="426"/>
                  </a:lnTo>
                  <a:lnTo>
                    <a:pt x="34" y="425"/>
                  </a:lnTo>
                  <a:lnTo>
                    <a:pt x="33" y="425"/>
                  </a:lnTo>
                  <a:lnTo>
                    <a:pt x="33" y="424"/>
                  </a:lnTo>
                  <a:lnTo>
                    <a:pt x="33" y="423"/>
                  </a:lnTo>
                  <a:lnTo>
                    <a:pt x="33" y="422"/>
                  </a:lnTo>
                  <a:lnTo>
                    <a:pt x="32" y="422"/>
                  </a:lnTo>
                  <a:lnTo>
                    <a:pt x="31" y="421"/>
                  </a:lnTo>
                  <a:lnTo>
                    <a:pt x="30" y="421"/>
                  </a:lnTo>
                  <a:lnTo>
                    <a:pt x="29" y="421"/>
                  </a:lnTo>
                  <a:lnTo>
                    <a:pt x="29" y="420"/>
                  </a:lnTo>
                  <a:lnTo>
                    <a:pt x="30" y="420"/>
                  </a:lnTo>
                  <a:lnTo>
                    <a:pt x="30" y="419"/>
                  </a:lnTo>
                  <a:lnTo>
                    <a:pt x="29" y="419"/>
                  </a:lnTo>
                  <a:lnTo>
                    <a:pt x="29" y="418"/>
                  </a:lnTo>
                  <a:lnTo>
                    <a:pt x="30" y="418"/>
                  </a:lnTo>
                  <a:lnTo>
                    <a:pt x="30" y="417"/>
                  </a:lnTo>
                  <a:lnTo>
                    <a:pt x="30" y="416"/>
                  </a:lnTo>
                  <a:lnTo>
                    <a:pt x="31" y="416"/>
                  </a:lnTo>
                  <a:lnTo>
                    <a:pt x="31" y="415"/>
                  </a:lnTo>
                  <a:lnTo>
                    <a:pt x="30" y="415"/>
                  </a:lnTo>
                  <a:lnTo>
                    <a:pt x="29" y="415"/>
                  </a:lnTo>
                  <a:lnTo>
                    <a:pt x="29" y="414"/>
                  </a:lnTo>
                  <a:lnTo>
                    <a:pt x="30" y="414"/>
                  </a:lnTo>
                  <a:lnTo>
                    <a:pt x="31" y="414"/>
                  </a:lnTo>
                  <a:lnTo>
                    <a:pt x="30" y="413"/>
                  </a:lnTo>
                  <a:lnTo>
                    <a:pt x="31" y="413"/>
                  </a:lnTo>
                  <a:lnTo>
                    <a:pt x="31" y="412"/>
                  </a:lnTo>
                  <a:lnTo>
                    <a:pt x="31" y="411"/>
                  </a:lnTo>
                  <a:lnTo>
                    <a:pt x="32" y="411"/>
                  </a:lnTo>
                  <a:lnTo>
                    <a:pt x="32" y="410"/>
                  </a:lnTo>
                  <a:lnTo>
                    <a:pt x="33" y="410"/>
                  </a:lnTo>
                  <a:lnTo>
                    <a:pt x="33" y="409"/>
                  </a:lnTo>
                  <a:lnTo>
                    <a:pt x="32" y="409"/>
                  </a:lnTo>
                  <a:lnTo>
                    <a:pt x="31" y="409"/>
                  </a:lnTo>
                  <a:lnTo>
                    <a:pt x="32" y="409"/>
                  </a:lnTo>
                  <a:lnTo>
                    <a:pt x="32" y="408"/>
                  </a:lnTo>
                  <a:lnTo>
                    <a:pt x="32" y="407"/>
                  </a:lnTo>
                  <a:lnTo>
                    <a:pt x="31" y="407"/>
                  </a:lnTo>
                  <a:lnTo>
                    <a:pt x="30" y="407"/>
                  </a:lnTo>
                  <a:lnTo>
                    <a:pt x="30" y="406"/>
                  </a:lnTo>
                  <a:lnTo>
                    <a:pt x="30" y="404"/>
                  </a:lnTo>
                  <a:lnTo>
                    <a:pt x="30" y="403"/>
                  </a:lnTo>
                  <a:lnTo>
                    <a:pt x="29" y="403"/>
                  </a:lnTo>
                  <a:lnTo>
                    <a:pt x="29" y="402"/>
                  </a:lnTo>
                  <a:lnTo>
                    <a:pt x="30" y="402"/>
                  </a:lnTo>
                  <a:lnTo>
                    <a:pt x="31" y="402"/>
                  </a:lnTo>
                  <a:lnTo>
                    <a:pt x="31" y="401"/>
                  </a:lnTo>
                  <a:lnTo>
                    <a:pt x="31" y="400"/>
                  </a:lnTo>
                  <a:lnTo>
                    <a:pt x="31" y="399"/>
                  </a:lnTo>
                  <a:lnTo>
                    <a:pt x="31" y="398"/>
                  </a:lnTo>
                  <a:lnTo>
                    <a:pt x="31" y="397"/>
                  </a:lnTo>
                  <a:lnTo>
                    <a:pt x="30" y="397"/>
                  </a:lnTo>
                  <a:lnTo>
                    <a:pt x="29" y="397"/>
                  </a:lnTo>
                  <a:lnTo>
                    <a:pt x="28" y="397"/>
                  </a:lnTo>
                  <a:lnTo>
                    <a:pt x="29" y="396"/>
                  </a:lnTo>
                  <a:lnTo>
                    <a:pt x="30" y="395"/>
                  </a:lnTo>
                  <a:lnTo>
                    <a:pt x="29" y="395"/>
                  </a:lnTo>
                  <a:lnTo>
                    <a:pt x="30" y="394"/>
                  </a:lnTo>
                  <a:lnTo>
                    <a:pt x="30" y="393"/>
                  </a:lnTo>
                  <a:lnTo>
                    <a:pt x="31" y="392"/>
                  </a:lnTo>
                  <a:lnTo>
                    <a:pt x="31" y="391"/>
                  </a:lnTo>
                  <a:lnTo>
                    <a:pt x="31" y="389"/>
                  </a:lnTo>
                  <a:lnTo>
                    <a:pt x="31" y="388"/>
                  </a:lnTo>
                  <a:lnTo>
                    <a:pt x="31" y="387"/>
                  </a:lnTo>
                  <a:lnTo>
                    <a:pt x="31" y="386"/>
                  </a:lnTo>
                  <a:lnTo>
                    <a:pt x="31" y="385"/>
                  </a:lnTo>
                  <a:lnTo>
                    <a:pt x="32" y="384"/>
                  </a:lnTo>
                  <a:lnTo>
                    <a:pt x="32" y="383"/>
                  </a:lnTo>
                  <a:lnTo>
                    <a:pt x="31" y="382"/>
                  </a:lnTo>
                  <a:lnTo>
                    <a:pt x="31" y="381"/>
                  </a:lnTo>
                  <a:lnTo>
                    <a:pt x="30" y="381"/>
                  </a:lnTo>
                  <a:lnTo>
                    <a:pt x="30" y="379"/>
                  </a:lnTo>
                  <a:lnTo>
                    <a:pt x="29" y="378"/>
                  </a:lnTo>
                  <a:lnTo>
                    <a:pt x="29" y="377"/>
                  </a:lnTo>
                  <a:lnTo>
                    <a:pt x="29" y="376"/>
                  </a:lnTo>
                  <a:lnTo>
                    <a:pt x="29" y="375"/>
                  </a:lnTo>
                  <a:lnTo>
                    <a:pt x="30" y="374"/>
                  </a:lnTo>
                  <a:lnTo>
                    <a:pt x="30" y="373"/>
                  </a:lnTo>
                  <a:lnTo>
                    <a:pt x="31" y="372"/>
                  </a:lnTo>
                  <a:lnTo>
                    <a:pt x="31" y="371"/>
                  </a:lnTo>
                  <a:lnTo>
                    <a:pt x="32" y="370"/>
                  </a:lnTo>
                  <a:lnTo>
                    <a:pt x="32" y="369"/>
                  </a:lnTo>
                  <a:lnTo>
                    <a:pt x="32" y="368"/>
                  </a:lnTo>
                  <a:lnTo>
                    <a:pt x="32" y="367"/>
                  </a:lnTo>
                  <a:lnTo>
                    <a:pt x="31" y="366"/>
                  </a:lnTo>
                  <a:lnTo>
                    <a:pt x="30" y="366"/>
                  </a:lnTo>
                  <a:lnTo>
                    <a:pt x="29" y="365"/>
                  </a:lnTo>
                  <a:lnTo>
                    <a:pt x="28" y="365"/>
                  </a:lnTo>
                  <a:lnTo>
                    <a:pt x="27" y="365"/>
                  </a:lnTo>
                  <a:lnTo>
                    <a:pt x="26" y="365"/>
                  </a:lnTo>
                  <a:lnTo>
                    <a:pt x="26" y="364"/>
                  </a:lnTo>
                  <a:lnTo>
                    <a:pt x="25" y="363"/>
                  </a:lnTo>
                  <a:lnTo>
                    <a:pt x="25" y="362"/>
                  </a:lnTo>
                  <a:lnTo>
                    <a:pt x="25" y="361"/>
                  </a:lnTo>
                  <a:lnTo>
                    <a:pt x="26" y="361"/>
                  </a:lnTo>
                  <a:lnTo>
                    <a:pt x="27" y="360"/>
                  </a:lnTo>
                  <a:lnTo>
                    <a:pt x="27" y="359"/>
                  </a:lnTo>
                  <a:lnTo>
                    <a:pt x="27" y="358"/>
                  </a:lnTo>
                  <a:lnTo>
                    <a:pt x="27" y="357"/>
                  </a:lnTo>
                  <a:lnTo>
                    <a:pt x="26" y="356"/>
                  </a:lnTo>
                  <a:lnTo>
                    <a:pt x="27" y="354"/>
                  </a:lnTo>
                  <a:lnTo>
                    <a:pt x="27" y="353"/>
                  </a:lnTo>
                  <a:lnTo>
                    <a:pt x="27" y="352"/>
                  </a:lnTo>
                  <a:lnTo>
                    <a:pt x="27" y="350"/>
                  </a:lnTo>
                  <a:lnTo>
                    <a:pt x="27" y="349"/>
                  </a:lnTo>
                  <a:lnTo>
                    <a:pt x="27" y="348"/>
                  </a:lnTo>
                  <a:lnTo>
                    <a:pt x="28" y="347"/>
                  </a:lnTo>
                  <a:lnTo>
                    <a:pt x="29" y="346"/>
                  </a:lnTo>
                  <a:lnTo>
                    <a:pt x="30" y="346"/>
                  </a:lnTo>
                  <a:lnTo>
                    <a:pt x="30" y="345"/>
                  </a:lnTo>
                  <a:lnTo>
                    <a:pt x="31" y="344"/>
                  </a:lnTo>
                  <a:lnTo>
                    <a:pt x="31" y="343"/>
                  </a:lnTo>
                  <a:lnTo>
                    <a:pt x="31" y="342"/>
                  </a:lnTo>
                  <a:lnTo>
                    <a:pt x="31" y="341"/>
                  </a:lnTo>
                  <a:lnTo>
                    <a:pt x="31" y="340"/>
                  </a:lnTo>
                  <a:lnTo>
                    <a:pt x="32" y="339"/>
                  </a:lnTo>
                  <a:lnTo>
                    <a:pt x="32" y="338"/>
                  </a:lnTo>
                  <a:lnTo>
                    <a:pt x="31" y="337"/>
                  </a:lnTo>
                  <a:lnTo>
                    <a:pt x="31" y="336"/>
                  </a:lnTo>
                  <a:lnTo>
                    <a:pt x="30" y="336"/>
                  </a:lnTo>
                  <a:lnTo>
                    <a:pt x="29" y="335"/>
                  </a:lnTo>
                  <a:lnTo>
                    <a:pt x="28" y="335"/>
                  </a:lnTo>
                  <a:lnTo>
                    <a:pt x="28" y="334"/>
                  </a:lnTo>
                  <a:lnTo>
                    <a:pt x="28" y="333"/>
                  </a:lnTo>
                  <a:lnTo>
                    <a:pt x="27" y="332"/>
                  </a:lnTo>
                  <a:lnTo>
                    <a:pt x="27" y="331"/>
                  </a:lnTo>
                  <a:lnTo>
                    <a:pt x="27" y="329"/>
                  </a:lnTo>
                  <a:lnTo>
                    <a:pt x="28" y="328"/>
                  </a:lnTo>
                  <a:lnTo>
                    <a:pt x="28" y="327"/>
                  </a:lnTo>
                  <a:lnTo>
                    <a:pt x="28" y="326"/>
                  </a:lnTo>
                  <a:lnTo>
                    <a:pt x="28" y="325"/>
                  </a:lnTo>
                  <a:lnTo>
                    <a:pt x="28" y="324"/>
                  </a:lnTo>
                  <a:lnTo>
                    <a:pt x="27" y="323"/>
                  </a:lnTo>
                  <a:lnTo>
                    <a:pt x="27" y="322"/>
                  </a:lnTo>
                  <a:lnTo>
                    <a:pt x="27" y="321"/>
                  </a:lnTo>
                  <a:lnTo>
                    <a:pt x="26" y="320"/>
                  </a:lnTo>
                  <a:lnTo>
                    <a:pt x="27" y="319"/>
                  </a:lnTo>
                  <a:lnTo>
                    <a:pt x="27" y="318"/>
                  </a:lnTo>
                  <a:lnTo>
                    <a:pt x="26" y="317"/>
                  </a:lnTo>
                  <a:lnTo>
                    <a:pt x="26" y="316"/>
                  </a:lnTo>
                  <a:lnTo>
                    <a:pt x="25" y="316"/>
                  </a:lnTo>
                  <a:lnTo>
                    <a:pt x="24" y="315"/>
                  </a:lnTo>
                  <a:lnTo>
                    <a:pt x="24" y="314"/>
                  </a:lnTo>
                  <a:lnTo>
                    <a:pt x="23" y="313"/>
                  </a:lnTo>
                  <a:lnTo>
                    <a:pt x="22" y="312"/>
                  </a:lnTo>
                  <a:lnTo>
                    <a:pt x="19" y="311"/>
                  </a:lnTo>
                  <a:lnTo>
                    <a:pt x="18" y="311"/>
                  </a:lnTo>
                  <a:lnTo>
                    <a:pt x="18" y="310"/>
                  </a:lnTo>
                  <a:lnTo>
                    <a:pt x="17" y="310"/>
                  </a:lnTo>
                  <a:lnTo>
                    <a:pt x="17" y="309"/>
                  </a:lnTo>
                  <a:lnTo>
                    <a:pt x="17" y="308"/>
                  </a:lnTo>
                  <a:lnTo>
                    <a:pt x="16" y="307"/>
                  </a:lnTo>
                  <a:lnTo>
                    <a:pt x="16" y="306"/>
                  </a:lnTo>
                  <a:lnTo>
                    <a:pt x="15" y="306"/>
                  </a:lnTo>
                  <a:lnTo>
                    <a:pt x="14" y="306"/>
                  </a:lnTo>
                  <a:lnTo>
                    <a:pt x="13" y="304"/>
                  </a:lnTo>
                  <a:lnTo>
                    <a:pt x="12" y="304"/>
                  </a:lnTo>
                  <a:lnTo>
                    <a:pt x="11" y="304"/>
                  </a:lnTo>
                  <a:lnTo>
                    <a:pt x="10" y="303"/>
                  </a:lnTo>
                  <a:lnTo>
                    <a:pt x="9" y="303"/>
                  </a:lnTo>
                  <a:lnTo>
                    <a:pt x="8" y="302"/>
                  </a:lnTo>
                  <a:lnTo>
                    <a:pt x="7" y="302"/>
                  </a:lnTo>
                  <a:lnTo>
                    <a:pt x="6" y="301"/>
                  </a:lnTo>
                  <a:lnTo>
                    <a:pt x="6" y="300"/>
                  </a:lnTo>
                  <a:lnTo>
                    <a:pt x="5" y="300"/>
                  </a:lnTo>
                  <a:lnTo>
                    <a:pt x="5" y="299"/>
                  </a:lnTo>
                  <a:lnTo>
                    <a:pt x="4" y="298"/>
                  </a:lnTo>
                  <a:lnTo>
                    <a:pt x="4" y="297"/>
                  </a:lnTo>
                  <a:lnTo>
                    <a:pt x="4" y="296"/>
                  </a:lnTo>
                  <a:lnTo>
                    <a:pt x="3" y="296"/>
                  </a:lnTo>
                  <a:lnTo>
                    <a:pt x="3" y="295"/>
                  </a:lnTo>
                  <a:lnTo>
                    <a:pt x="2" y="294"/>
                  </a:lnTo>
                  <a:lnTo>
                    <a:pt x="2" y="293"/>
                  </a:lnTo>
                  <a:lnTo>
                    <a:pt x="2" y="292"/>
                  </a:lnTo>
                  <a:lnTo>
                    <a:pt x="1" y="291"/>
                  </a:lnTo>
                  <a:lnTo>
                    <a:pt x="1" y="290"/>
                  </a:lnTo>
                  <a:lnTo>
                    <a:pt x="0" y="289"/>
                  </a:lnTo>
                  <a:lnTo>
                    <a:pt x="1" y="289"/>
                  </a:lnTo>
                  <a:lnTo>
                    <a:pt x="1" y="288"/>
                  </a:lnTo>
                  <a:lnTo>
                    <a:pt x="2" y="287"/>
                  </a:lnTo>
                  <a:lnTo>
                    <a:pt x="3" y="287"/>
                  </a:lnTo>
                  <a:lnTo>
                    <a:pt x="3" y="286"/>
                  </a:lnTo>
                  <a:lnTo>
                    <a:pt x="4" y="286"/>
                  </a:lnTo>
                  <a:lnTo>
                    <a:pt x="5" y="285"/>
                  </a:lnTo>
                  <a:lnTo>
                    <a:pt x="6" y="285"/>
                  </a:lnTo>
                  <a:lnTo>
                    <a:pt x="6" y="284"/>
                  </a:lnTo>
                  <a:lnTo>
                    <a:pt x="7" y="284"/>
                  </a:lnTo>
                  <a:lnTo>
                    <a:pt x="8" y="283"/>
                  </a:lnTo>
                  <a:lnTo>
                    <a:pt x="9" y="282"/>
                  </a:lnTo>
                  <a:lnTo>
                    <a:pt x="10" y="281"/>
                  </a:lnTo>
                  <a:lnTo>
                    <a:pt x="11" y="279"/>
                  </a:lnTo>
                  <a:lnTo>
                    <a:pt x="12" y="279"/>
                  </a:lnTo>
                  <a:lnTo>
                    <a:pt x="12" y="278"/>
                  </a:lnTo>
                  <a:lnTo>
                    <a:pt x="13" y="277"/>
                  </a:lnTo>
                  <a:lnTo>
                    <a:pt x="14" y="277"/>
                  </a:lnTo>
                  <a:lnTo>
                    <a:pt x="15" y="277"/>
                  </a:lnTo>
                  <a:lnTo>
                    <a:pt x="16" y="276"/>
                  </a:lnTo>
                  <a:lnTo>
                    <a:pt x="17" y="276"/>
                  </a:lnTo>
                  <a:lnTo>
                    <a:pt x="18" y="275"/>
                  </a:lnTo>
                  <a:lnTo>
                    <a:pt x="19" y="275"/>
                  </a:lnTo>
                  <a:lnTo>
                    <a:pt x="20" y="274"/>
                  </a:lnTo>
                  <a:lnTo>
                    <a:pt x="20" y="273"/>
                  </a:lnTo>
                  <a:lnTo>
                    <a:pt x="20" y="272"/>
                  </a:lnTo>
                  <a:lnTo>
                    <a:pt x="22" y="271"/>
                  </a:lnTo>
                  <a:lnTo>
                    <a:pt x="22" y="270"/>
                  </a:lnTo>
                  <a:lnTo>
                    <a:pt x="22" y="269"/>
                  </a:lnTo>
                  <a:lnTo>
                    <a:pt x="22" y="268"/>
                  </a:lnTo>
                  <a:lnTo>
                    <a:pt x="22" y="267"/>
                  </a:lnTo>
                  <a:lnTo>
                    <a:pt x="22" y="266"/>
                  </a:lnTo>
                  <a:lnTo>
                    <a:pt x="22" y="264"/>
                  </a:lnTo>
                  <a:lnTo>
                    <a:pt x="22" y="263"/>
                  </a:lnTo>
                  <a:lnTo>
                    <a:pt x="22" y="262"/>
                  </a:lnTo>
                  <a:lnTo>
                    <a:pt x="22" y="261"/>
                  </a:lnTo>
                  <a:lnTo>
                    <a:pt x="23" y="260"/>
                  </a:lnTo>
                  <a:lnTo>
                    <a:pt x="23" y="259"/>
                  </a:lnTo>
                  <a:lnTo>
                    <a:pt x="24" y="259"/>
                  </a:lnTo>
                  <a:lnTo>
                    <a:pt x="24" y="258"/>
                  </a:lnTo>
                  <a:lnTo>
                    <a:pt x="25" y="257"/>
                  </a:lnTo>
                  <a:lnTo>
                    <a:pt x="25" y="256"/>
                  </a:lnTo>
                  <a:lnTo>
                    <a:pt x="26" y="256"/>
                  </a:lnTo>
                  <a:lnTo>
                    <a:pt x="27" y="254"/>
                  </a:lnTo>
                  <a:lnTo>
                    <a:pt x="28" y="253"/>
                  </a:lnTo>
                  <a:lnTo>
                    <a:pt x="28" y="252"/>
                  </a:lnTo>
                  <a:lnTo>
                    <a:pt x="27" y="251"/>
                  </a:lnTo>
                  <a:lnTo>
                    <a:pt x="26" y="251"/>
                  </a:lnTo>
                  <a:lnTo>
                    <a:pt x="26" y="250"/>
                  </a:lnTo>
                  <a:lnTo>
                    <a:pt x="25" y="250"/>
                  </a:lnTo>
                  <a:lnTo>
                    <a:pt x="25" y="249"/>
                  </a:lnTo>
                  <a:lnTo>
                    <a:pt x="25" y="248"/>
                  </a:lnTo>
                  <a:lnTo>
                    <a:pt x="25" y="246"/>
                  </a:lnTo>
                  <a:lnTo>
                    <a:pt x="25" y="245"/>
                  </a:lnTo>
                  <a:lnTo>
                    <a:pt x="25" y="244"/>
                  </a:lnTo>
                  <a:lnTo>
                    <a:pt x="26" y="243"/>
                  </a:lnTo>
                  <a:lnTo>
                    <a:pt x="26" y="242"/>
                  </a:lnTo>
                  <a:lnTo>
                    <a:pt x="26" y="241"/>
                  </a:lnTo>
                  <a:lnTo>
                    <a:pt x="27" y="240"/>
                  </a:lnTo>
                  <a:lnTo>
                    <a:pt x="27" y="239"/>
                  </a:lnTo>
                  <a:lnTo>
                    <a:pt x="27" y="238"/>
                  </a:lnTo>
                  <a:lnTo>
                    <a:pt x="27" y="237"/>
                  </a:lnTo>
                  <a:lnTo>
                    <a:pt x="28" y="236"/>
                  </a:lnTo>
                  <a:lnTo>
                    <a:pt x="28" y="235"/>
                  </a:lnTo>
                  <a:lnTo>
                    <a:pt x="28" y="234"/>
                  </a:lnTo>
                  <a:lnTo>
                    <a:pt x="28" y="233"/>
                  </a:lnTo>
                  <a:lnTo>
                    <a:pt x="28" y="232"/>
                  </a:lnTo>
                  <a:lnTo>
                    <a:pt x="28" y="231"/>
                  </a:lnTo>
                  <a:lnTo>
                    <a:pt x="29" y="229"/>
                  </a:lnTo>
                  <a:lnTo>
                    <a:pt x="29" y="228"/>
                  </a:lnTo>
                  <a:lnTo>
                    <a:pt x="30" y="227"/>
                  </a:lnTo>
                  <a:lnTo>
                    <a:pt x="31" y="226"/>
                  </a:lnTo>
                  <a:lnTo>
                    <a:pt x="32" y="226"/>
                  </a:lnTo>
                  <a:lnTo>
                    <a:pt x="32" y="225"/>
                  </a:lnTo>
                  <a:lnTo>
                    <a:pt x="33" y="225"/>
                  </a:lnTo>
                  <a:lnTo>
                    <a:pt x="34" y="224"/>
                  </a:lnTo>
                  <a:lnTo>
                    <a:pt x="34" y="223"/>
                  </a:lnTo>
                  <a:lnTo>
                    <a:pt x="35" y="223"/>
                  </a:lnTo>
                  <a:lnTo>
                    <a:pt x="36" y="223"/>
                  </a:lnTo>
                  <a:lnTo>
                    <a:pt x="37" y="222"/>
                  </a:lnTo>
                  <a:lnTo>
                    <a:pt x="38" y="222"/>
                  </a:lnTo>
                  <a:lnTo>
                    <a:pt x="38" y="221"/>
                  </a:lnTo>
                  <a:lnTo>
                    <a:pt x="39" y="220"/>
                  </a:lnTo>
                  <a:lnTo>
                    <a:pt x="40" y="219"/>
                  </a:lnTo>
                  <a:lnTo>
                    <a:pt x="41" y="219"/>
                  </a:lnTo>
                  <a:lnTo>
                    <a:pt x="42" y="218"/>
                  </a:lnTo>
                  <a:lnTo>
                    <a:pt x="43" y="217"/>
                  </a:lnTo>
                  <a:lnTo>
                    <a:pt x="44" y="217"/>
                  </a:lnTo>
                  <a:lnTo>
                    <a:pt x="45" y="216"/>
                  </a:lnTo>
                  <a:lnTo>
                    <a:pt x="47" y="215"/>
                  </a:lnTo>
                  <a:lnTo>
                    <a:pt x="47" y="214"/>
                  </a:lnTo>
                  <a:lnTo>
                    <a:pt x="48" y="213"/>
                  </a:lnTo>
                  <a:lnTo>
                    <a:pt x="49" y="212"/>
                  </a:lnTo>
                  <a:lnTo>
                    <a:pt x="49" y="211"/>
                  </a:lnTo>
                  <a:lnTo>
                    <a:pt x="50" y="211"/>
                  </a:lnTo>
                  <a:lnTo>
                    <a:pt x="51" y="210"/>
                  </a:lnTo>
                  <a:lnTo>
                    <a:pt x="52" y="210"/>
                  </a:lnTo>
                  <a:lnTo>
                    <a:pt x="53" y="210"/>
                  </a:lnTo>
                  <a:lnTo>
                    <a:pt x="54" y="210"/>
                  </a:lnTo>
                  <a:lnTo>
                    <a:pt x="55" y="210"/>
                  </a:lnTo>
                  <a:lnTo>
                    <a:pt x="56" y="210"/>
                  </a:lnTo>
                  <a:lnTo>
                    <a:pt x="57" y="210"/>
                  </a:lnTo>
                  <a:lnTo>
                    <a:pt x="59" y="211"/>
                  </a:lnTo>
                  <a:lnTo>
                    <a:pt x="60" y="211"/>
                  </a:lnTo>
                  <a:lnTo>
                    <a:pt x="61" y="211"/>
                  </a:lnTo>
                  <a:lnTo>
                    <a:pt x="62" y="211"/>
                  </a:lnTo>
                  <a:lnTo>
                    <a:pt x="63" y="211"/>
                  </a:lnTo>
                  <a:lnTo>
                    <a:pt x="64" y="212"/>
                  </a:lnTo>
                  <a:lnTo>
                    <a:pt x="65" y="212"/>
                  </a:lnTo>
                  <a:lnTo>
                    <a:pt x="66" y="213"/>
                  </a:lnTo>
                  <a:lnTo>
                    <a:pt x="66" y="214"/>
                  </a:lnTo>
                  <a:lnTo>
                    <a:pt x="66" y="215"/>
                  </a:lnTo>
                  <a:lnTo>
                    <a:pt x="66" y="216"/>
                  </a:lnTo>
                  <a:lnTo>
                    <a:pt x="67" y="216"/>
                  </a:lnTo>
                  <a:lnTo>
                    <a:pt x="67" y="217"/>
                  </a:lnTo>
                  <a:lnTo>
                    <a:pt x="68" y="218"/>
                  </a:lnTo>
                  <a:lnTo>
                    <a:pt x="69" y="218"/>
                  </a:lnTo>
                  <a:lnTo>
                    <a:pt x="70" y="218"/>
                  </a:lnTo>
                  <a:lnTo>
                    <a:pt x="72" y="218"/>
                  </a:lnTo>
                  <a:lnTo>
                    <a:pt x="73" y="218"/>
                  </a:lnTo>
                  <a:lnTo>
                    <a:pt x="74" y="218"/>
                  </a:lnTo>
                  <a:lnTo>
                    <a:pt x="75" y="217"/>
                  </a:lnTo>
                  <a:lnTo>
                    <a:pt x="75" y="216"/>
                  </a:lnTo>
                  <a:lnTo>
                    <a:pt x="75" y="215"/>
                  </a:lnTo>
                  <a:lnTo>
                    <a:pt x="75" y="214"/>
                  </a:lnTo>
                  <a:lnTo>
                    <a:pt x="75" y="213"/>
                  </a:lnTo>
                  <a:lnTo>
                    <a:pt x="76" y="212"/>
                  </a:lnTo>
                  <a:lnTo>
                    <a:pt x="77" y="212"/>
                  </a:lnTo>
                  <a:lnTo>
                    <a:pt x="78" y="212"/>
                  </a:lnTo>
                  <a:lnTo>
                    <a:pt x="79" y="212"/>
                  </a:lnTo>
                  <a:lnTo>
                    <a:pt x="80" y="213"/>
                  </a:lnTo>
                  <a:lnTo>
                    <a:pt x="82" y="213"/>
                  </a:lnTo>
                  <a:lnTo>
                    <a:pt x="83" y="213"/>
                  </a:lnTo>
                  <a:lnTo>
                    <a:pt x="84" y="213"/>
                  </a:lnTo>
                  <a:lnTo>
                    <a:pt x="85" y="213"/>
                  </a:lnTo>
                  <a:lnTo>
                    <a:pt x="86" y="213"/>
                  </a:lnTo>
                  <a:lnTo>
                    <a:pt x="87" y="212"/>
                  </a:lnTo>
                  <a:lnTo>
                    <a:pt x="88" y="212"/>
                  </a:lnTo>
                  <a:lnTo>
                    <a:pt x="89" y="212"/>
                  </a:lnTo>
                  <a:lnTo>
                    <a:pt x="90" y="211"/>
                  </a:lnTo>
                  <a:lnTo>
                    <a:pt x="91" y="211"/>
                  </a:lnTo>
                  <a:lnTo>
                    <a:pt x="92" y="211"/>
                  </a:lnTo>
                  <a:lnTo>
                    <a:pt x="93" y="210"/>
                  </a:lnTo>
                  <a:lnTo>
                    <a:pt x="94" y="210"/>
                  </a:lnTo>
                  <a:lnTo>
                    <a:pt x="95" y="209"/>
                  </a:lnTo>
                  <a:lnTo>
                    <a:pt x="97" y="209"/>
                  </a:lnTo>
                  <a:lnTo>
                    <a:pt x="98" y="208"/>
                  </a:lnTo>
                  <a:lnTo>
                    <a:pt x="99" y="207"/>
                  </a:lnTo>
                  <a:lnTo>
                    <a:pt x="100" y="207"/>
                  </a:lnTo>
                  <a:lnTo>
                    <a:pt x="101" y="207"/>
                  </a:lnTo>
                  <a:lnTo>
                    <a:pt x="102" y="208"/>
                  </a:lnTo>
                  <a:lnTo>
                    <a:pt x="103" y="208"/>
                  </a:lnTo>
                  <a:lnTo>
                    <a:pt x="104" y="208"/>
                  </a:lnTo>
                  <a:lnTo>
                    <a:pt x="105" y="208"/>
                  </a:lnTo>
                  <a:lnTo>
                    <a:pt x="106" y="208"/>
                  </a:lnTo>
                  <a:lnTo>
                    <a:pt x="106" y="207"/>
                  </a:lnTo>
                  <a:lnTo>
                    <a:pt x="107" y="207"/>
                  </a:lnTo>
                  <a:lnTo>
                    <a:pt x="108" y="206"/>
                  </a:lnTo>
                  <a:lnTo>
                    <a:pt x="108" y="204"/>
                  </a:lnTo>
                  <a:lnTo>
                    <a:pt x="109" y="204"/>
                  </a:lnTo>
                  <a:lnTo>
                    <a:pt x="110" y="204"/>
                  </a:lnTo>
                  <a:lnTo>
                    <a:pt x="111" y="203"/>
                  </a:lnTo>
                  <a:lnTo>
                    <a:pt x="112" y="202"/>
                  </a:lnTo>
                  <a:lnTo>
                    <a:pt x="113" y="202"/>
                  </a:lnTo>
                  <a:lnTo>
                    <a:pt x="114" y="202"/>
                  </a:lnTo>
                  <a:lnTo>
                    <a:pt x="115" y="201"/>
                  </a:lnTo>
                  <a:lnTo>
                    <a:pt x="116" y="200"/>
                  </a:lnTo>
                  <a:lnTo>
                    <a:pt x="117" y="200"/>
                  </a:lnTo>
                  <a:lnTo>
                    <a:pt x="118" y="199"/>
                  </a:lnTo>
                  <a:lnTo>
                    <a:pt x="119" y="198"/>
                  </a:lnTo>
                  <a:lnTo>
                    <a:pt x="120" y="198"/>
                  </a:lnTo>
                  <a:lnTo>
                    <a:pt x="122" y="197"/>
                  </a:lnTo>
                  <a:lnTo>
                    <a:pt x="122" y="196"/>
                  </a:lnTo>
                  <a:lnTo>
                    <a:pt x="123" y="195"/>
                  </a:lnTo>
                  <a:lnTo>
                    <a:pt x="123" y="194"/>
                  </a:lnTo>
                  <a:lnTo>
                    <a:pt x="124" y="193"/>
                  </a:lnTo>
                  <a:lnTo>
                    <a:pt x="124" y="192"/>
                  </a:lnTo>
                  <a:lnTo>
                    <a:pt x="125" y="192"/>
                  </a:lnTo>
                  <a:lnTo>
                    <a:pt x="125" y="191"/>
                  </a:lnTo>
                  <a:lnTo>
                    <a:pt x="125" y="190"/>
                  </a:lnTo>
                  <a:lnTo>
                    <a:pt x="126" y="189"/>
                  </a:lnTo>
                  <a:lnTo>
                    <a:pt x="125" y="187"/>
                  </a:lnTo>
                  <a:lnTo>
                    <a:pt x="125" y="186"/>
                  </a:lnTo>
                  <a:lnTo>
                    <a:pt x="125" y="183"/>
                  </a:lnTo>
                  <a:lnTo>
                    <a:pt x="124" y="179"/>
                  </a:lnTo>
                  <a:lnTo>
                    <a:pt x="125" y="177"/>
                  </a:lnTo>
                  <a:lnTo>
                    <a:pt x="126" y="174"/>
                  </a:lnTo>
                  <a:lnTo>
                    <a:pt x="127" y="171"/>
                  </a:lnTo>
                  <a:lnTo>
                    <a:pt x="127" y="170"/>
                  </a:lnTo>
                  <a:lnTo>
                    <a:pt x="128" y="167"/>
                  </a:lnTo>
                  <a:lnTo>
                    <a:pt x="128" y="164"/>
                  </a:lnTo>
                  <a:lnTo>
                    <a:pt x="128" y="161"/>
                  </a:lnTo>
                  <a:lnTo>
                    <a:pt x="128" y="158"/>
                  </a:lnTo>
                  <a:lnTo>
                    <a:pt x="129" y="154"/>
                  </a:lnTo>
                  <a:lnTo>
                    <a:pt x="129" y="151"/>
                  </a:lnTo>
                  <a:lnTo>
                    <a:pt x="129" y="148"/>
                  </a:lnTo>
                  <a:lnTo>
                    <a:pt x="129" y="145"/>
                  </a:lnTo>
                  <a:lnTo>
                    <a:pt x="130" y="142"/>
                  </a:lnTo>
                  <a:lnTo>
                    <a:pt x="130" y="139"/>
                  </a:lnTo>
                  <a:lnTo>
                    <a:pt x="130" y="135"/>
                  </a:lnTo>
                  <a:lnTo>
                    <a:pt x="130" y="132"/>
                  </a:lnTo>
                  <a:lnTo>
                    <a:pt x="131" y="128"/>
                  </a:lnTo>
                  <a:lnTo>
                    <a:pt x="131" y="125"/>
                  </a:lnTo>
                  <a:lnTo>
                    <a:pt x="131" y="122"/>
                  </a:lnTo>
                  <a:lnTo>
                    <a:pt x="131" y="119"/>
                  </a:lnTo>
                  <a:lnTo>
                    <a:pt x="132" y="116"/>
                  </a:lnTo>
                  <a:lnTo>
                    <a:pt x="132" y="113"/>
                  </a:lnTo>
                  <a:lnTo>
                    <a:pt x="132" y="110"/>
                  </a:lnTo>
                  <a:lnTo>
                    <a:pt x="132" y="107"/>
                  </a:lnTo>
                  <a:lnTo>
                    <a:pt x="133" y="103"/>
                  </a:lnTo>
                  <a:lnTo>
                    <a:pt x="133" y="100"/>
                  </a:lnTo>
                  <a:lnTo>
                    <a:pt x="133" y="97"/>
                  </a:lnTo>
                  <a:lnTo>
                    <a:pt x="133" y="95"/>
                  </a:lnTo>
                  <a:lnTo>
                    <a:pt x="133" y="94"/>
                  </a:lnTo>
                  <a:lnTo>
                    <a:pt x="134" y="91"/>
                  </a:lnTo>
                  <a:lnTo>
                    <a:pt x="134" y="88"/>
                  </a:lnTo>
                  <a:lnTo>
                    <a:pt x="134" y="87"/>
                  </a:lnTo>
                  <a:lnTo>
                    <a:pt x="135" y="87"/>
                  </a:lnTo>
                  <a:lnTo>
                    <a:pt x="137" y="87"/>
                  </a:lnTo>
                  <a:lnTo>
                    <a:pt x="137" y="88"/>
                  </a:lnTo>
                  <a:lnTo>
                    <a:pt x="138" y="89"/>
                  </a:lnTo>
                  <a:lnTo>
                    <a:pt x="141" y="89"/>
                  </a:lnTo>
                  <a:lnTo>
                    <a:pt x="143" y="89"/>
                  </a:lnTo>
                  <a:lnTo>
                    <a:pt x="144" y="89"/>
                  </a:lnTo>
                  <a:lnTo>
                    <a:pt x="147" y="89"/>
                  </a:lnTo>
                  <a:lnTo>
                    <a:pt x="148" y="89"/>
                  </a:lnTo>
                  <a:lnTo>
                    <a:pt x="149" y="89"/>
                  </a:lnTo>
                  <a:lnTo>
                    <a:pt x="150" y="89"/>
                  </a:lnTo>
                  <a:lnTo>
                    <a:pt x="151" y="89"/>
                  </a:lnTo>
                  <a:lnTo>
                    <a:pt x="155" y="89"/>
                  </a:lnTo>
                  <a:lnTo>
                    <a:pt x="156" y="89"/>
                  </a:lnTo>
                  <a:lnTo>
                    <a:pt x="156" y="88"/>
                  </a:lnTo>
                  <a:lnTo>
                    <a:pt x="156" y="87"/>
                  </a:lnTo>
                  <a:lnTo>
                    <a:pt x="157" y="86"/>
                  </a:lnTo>
                  <a:lnTo>
                    <a:pt x="158" y="86"/>
                  </a:lnTo>
                  <a:lnTo>
                    <a:pt x="159" y="86"/>
                  </a:lnTo>
                  <a:lnTo>
                    <a:pt x="160" y="86"/>
                  </a:lnTo>
                  <a:lnTo>
                    <a:pt x="164" y="86"/>
                  </a:lnTo>
                  <a:lnTo>
                    <a:pt x="165" y="86"/>
                  </a:lnTo>
                  <a:lnTo>
                    <a:pt x="169" y="86"/>
                  </a:lnTo>
                  <a:lnTo>
                    <a:pt x="175" y="86"/>
                  </a:lnTo>
                  <a:lnTo>
                    <a:pt x="176" y="86"/>
                  </a:lnTo>
                  <a:lnTo>
                    <a:pt x="176" y="85"/>
                  </a:lnTo>
                  <a:lnTo>
                    <a:pt x="178" y="84"/>
                  </a:lnTo>
                  <a:lnTo>
                    <a:pt x="179" y="84"/>
                  </a:lnTo>
                  <a:lnTo>
                    <a:pt x="179" y="83"/>
                  </a:lnTo>
                  <a:lnTo>
                    <a:pt x="180" y="83"/>
                  </a:lnTo>
                  <a:lnTo>
                    <a:pt x="181" y="83"/>
                  </a:lnTo>
                  <a:lnTo>
                    <a:pt x="182" y="83"/>
                  </a:lnTo>
                  <a:lnTo>
                    <a:pt x="182" y="84"/>
                  </a:lnTo>
                  <a:lnTo>
                    <a:pt x="182" y="83"/>
                  </a:lnTo>
                  <a:lnTo>
                    <a:pt x="182" y="84"/>
                  </a:lnTo>
                  <a:lnTo>
                    <a:pt x="183" y="84"/>
                  </a:lnTo>
                  <a:lnTo>
                    <a:pt x="184" y="84"/>
                  </a:lnTo>
                  <a:lnTo>
                    <a:pt x="184" y="85"/>
                  </a:lnTo>
                  <a:lnTo>
                    <a:pt x="185" y="85"/>
                  </a:lnTo>
                  <a:lnTo>
                    <a:pt x="186" y="85"/>
                  </a:lnTo>
                  <a:lnTo>
                    <a:pt x="187" y="85"/>
                  </a:lnTo>
                  <a:lnTo>
                    <a:pt x="188" y="85"/>
                  </a:lnTo>
                  <a:lnTo>
                    <a:pt x="188" y="86"/>
                  </a:lnTo>
                  <a:lnTo>
                    <a:pt x="189" y="86"/>
                  </a:lnTo>
                  <a:lnTo>
                    <a:pt x="190" y="86"/>
                  </a:lnTo>
                  <a:lnTo>
                    <a:pt x="190" y="87"/>
                  </a:lnTo>
                  <a:lnTo>
                    <a:pt x="191" y="87"/>
                  </a:lnTo>
                  <a:lnTo>
                    <a:pt x="192" y="87"/>
                  </a:lnTo>
                  <a:lnTo>
                    <a:pt x="193" y="87"/>
                  </a:lnTo>
                  <a:lnTo>
                    <a:pt x="194" y="87"/>
                  </a:lnTo>
                  <a:lnTo>
                    <a:pt x="197" y="88"/>
                  </a:lnTo>
                  <a:lnTo>
                    <a:pt x="199" y="89"/>
                  </a:lnTo>
                  <a:lnTo>
                    <a:pt x="203" y="90"/>
                  </a:lnTo>
                  <a:lnTo>
                    <a:pt x="205" y="91"/>
                  </a:lnTo>
                  <a:lnTo>
                    <a:pt x="207" y="91"/>
                  </a:lnTo>
                  <a:lnTo>
                    <a:pt x="210" y="92"/>
                  </a:lnTo>
                  <a:lnTo>
                    <a:pt x="210" y="91"/>
                  </a:lnTo>
                  <a:lnTo>
                    <a:pt x="211" y="89"/>
                  </a:lnTo>
                  <a:lnTo>
                    <a:pt x="211" y="88"/>
                  </a:lnTo>
                  <a:lnTo>
                    <a:pt x="212" y="88"/>
                  </a:lnTo>
                  <a:lnTo>
                    <a:pt x="212" y="87"/>
                  </a:lnTo>
                  <a:lnTo>
                    <a:pt x="212" y="86"/>
                  </a:lnTo>
                  <a:lnTo>
                    <a:pt x="211" y="86"/>
                  </a:lnTo>
                  <a:lnTo>
                    <a:pt x="210" y="85"/>
                  </a:lnTo>
                  <a:lnTo>
                    <a:pt x="210" y="84"/>
                  </a:lnTo>
                  <a:lnTo>
                    <a:pt x="209" y="84"/>
                  </a:lnTo>
                  <a:lnTo>
                    <a:pt x="208" y="83"/>
                  </a:lnTo>
                  <a:lnTo>
                    <a:pt x="208" y="82"/>
                  </a:lnTo>
                  <a:lnTo>
                    <a:pt x="209" y="82"/>
                  </a:lnTo>
                  <a:lnTo>
                    <a:pt x="208" y="82"/>
                  </a:lnTo>
                  <a:lnTo>
                    <a:pt x="208" y="80"/>
                  </a:lnTo>
                  <a:lnTo>
                    <a:pt x="208" y="79"/>
                  </a:lnTo>
                  <a:lnTo>
                    <a:pt x="208" y="78"/>
                  </a:lnTo>
                  <a:lnTo>
                    <a:pt x="208" y="77"/>
                  </a:lnTo>
                  <a:lnTo>
                    <a:pt x="208" y="76"/>
                  </a:lnTo>
                  <a:lnTo>
                    <a:pt x="208" y="75"/>
                  </a:lnTo>
                  <a:lnTo>
                    <a:pt x="209" y="75"/>
                  </a:lnTo>
                  <a:lnTo>
                    <a:pt x="210" y="75"/>
                  </a:lnTo>
                  <a:lnTo>
                    <a:pt x="211" y="75"/>
                  </a:lnTo>
                  <a:lnTo>
                    <a:pt x="212" y="75"/>
                  </a:lnTo>
                  <a:lnTo>
                    <a:pt x="211" y="75"/>
                  </a:lnTo>
                  <a:lnTo>
                    <a:pt x="211" y="74"/>
                  </a:lnTo>
                  <a:lnTo>
                    <a:pt x="212" y="74"/>
                  </a:lnTo>
                  <a:lnTo>
                    <a:pt x="211" y="74"/>
                  </a:lnTo>
                  <a:lnTo>
                    <a:pt x="212" y="74"/>
                  </a:lnTo>
                  <a:lnTo>
                    <a:pt x="212" y="73"/>
                  </a:lnTo>
                  <a:lnTo>
                    <a:pt x="213" y="73"/>
                  </a:lnTo>
                  <a:lnTo>
                    <a:pt x="213" y="72"/>
                  </a:lnTo>
                  <a:lnTo>
                    <a:pt x="214" y="72"/>
                  </a:lnTo>
                  <a:lnTo>
                    <a:pt x="214" y="71"/>
                  </a:lnTo>
                  <a:lnTo>
                    <a:pt x="214" y="70"/>
                  </a:lnTo>
                  <a:lnTo>
                    <a:pt x="215" y="70"/>
                  </a:lnTo>
                  <a:lnTo>
                    <a:pt x="216" y="70"/>
                  </a:lnTo>
                  <a:lnTo>
                    <a:pt x="216" y="69"/>
                  </a:lnTo>
                  <a:lnTo>
                    <a:pt x="216" y="68"/>
                  </a:lnTo>
                  <a:lnTo>
                    <a:pt x="217" y="68"/>
                  </a:lnTo>
                  <a:lnTo>
                    <a:pt x="217" y="67"/>
                  </a:lnTo>
                  <a:lnTo>
                    <a:pt x="217" y="66"/>
                  </a:lnTo>
                  <a:lnTo>
                    <a:pt x="218" y="66"/>
                  </a:lnTo>
                  <a:lnTo>
                    <a:pt x="218" y="67"/>
                  </a:lnTo>
                  <a:lnTo>
                    <a:pt x="218" y="66"/>
                  </a:lnTo>
                  <a:lnTo>
                    <a:pt x="218" y="67"/>
                  </a:lnTo>
                  <a:lnTo>
                    <a:pt x="219" y="66"/>
                  </a:lnTo>
                  <a:lnTo>
                    <a:pt x="218" y="66"/>
                  </a:lnTo>
                  <a:lnTo>
                    <a:pt x="219" y="66"/>
                  </a:lnTo>
                  <a:lnTo>
                    <a:pt x="218" y="66"/>
                  </a:lnTo>
                  <a:lnTo>
                    <a:pt x="219" y="66"/>
                  </a:lnTo>
                  <a:lnTo>
                    <a:pt x="218" y="65"/>
                  </a:lnTo>
                  <a:lnTo>
                    <a:pt x="219" y="65"/>
                  </a:lnTo>
                  <a:lnTo>
                    <a:pt x="219" y="64"/>
                  </a:lnTo>
                  <a:lnTo>
                    <a:pt x="220" y="64"/>
                  </a:lnTo>
                  <a:lnTo>
                    <a:pt x="219" y="64"/>
                  </a:lnTo>
                  <a:lnTo>
                    <a:pt x="220" y="64"/>
                  </a:lnTo>
                  <a:lnTo>
                    <a:pt x="220" y="63"/>
                  </a:lnTo>
                  <a:lnTo>
                    <a:pt x="222" y="63"/>
                  </a:lnTo>
                  <a:lnTo>
                    <a:pt x="222" y="62"/>
                  </a:lnTo>
                  <a:lnTo>
                    <a:pt x="222" y="61"/>
                  </a:lnTo>
                  <a:lnTo>
                    <a:pt x="223" y="61"/>
                  </a:lnTo>
                  <a:lnTo>
                    <a:pt x="223" y="62"/>
                  </a:lnTo>
                  <a:lnTo>
                    <a:pt x="223" y="61"/>
                  </a:lnTo>
                  <a:lnTo>
                    <a:pt x="224" y="61"/>
                  </a:lnTo>
                  <a:lnTo>
                    <a:pt x="224" y="60"/>
                  </a:lnTo>
                  <a:lnTo>
                    <a:pt x="224" y="59"/>
                  </a:lnTo>
                  <a:lnTo>
                    <a:pt x="224" y="58"/>
                  </a:lnTo>
                  <a:lnTo>
                    <a:pt x="225" y="58"/>
                  </a:lnTo>
                  <a:lnTo>
                    <a:pt x="225" y="57"/>
                  </a:lnTo>
                  <a:lnTo>
                    <a:pt x="226" y="57"/>
                  </a:lnTo>
                  <a:lnTo>
                    <a:pt x="227" y="57"/>
                  </a:lnTo>
                  <a:lnTo>
                    <a:pt x="228" y="57"/>
                  </a:lnTo>
                  <a:lnTo>
                    <a:pt x="227" y="55"/>
                  </a:lnTo>
                  <a:lnTo>
                    <a:pt x="228" y="55"/>
                  </a:lnTo>
                  <a:lnTo>
                    <a:pt x="229" y="55"/>
                  </a:lnTo>
                  <a:lnTo>
                    <a:pt x="230" y="55"/>
                  </a:lnTo>
                  <a:lnTo>
                    <a:pt x="231" y="55"/>
                  </a:lnTo>
                  <a:lnTo>
                    <a:pt x="231" y="54"/>
                  </a:lnTo>
                  <a:lnTo>
                    <a:pt x="232" y="54"/>
                  </a:lnTo>
                  <a:lnTo>
                    <a:pt x="233" y="54"/>
                  </a:lnTo>
                  <a:lnTo>
                    <a:pt x="234" y="54"/>
                  </a:lnTo>
                  <a:lnTo>
                    <a:pt x="235" y="54"/>
                  </a:lnTo>
                  <a:lnTo>
                    <a:pt x="236" y="54"/>
                  </a:lnTo>
                  <a:lnTo>
                    <a:pt x="237" y="54"/>
                  </a:lnTo>
                  <a:lnTo>
                    <a:pt x="237" y="53"/>
                  </a:lnTo>
                  <a:lnTo>
                    <a:pt x="238" y="53"/>
                  </a:lnTo>
                  <a:lnTo>
                    <a:pt x="238" y="52"/>
                  </a:lnTo>
                  <a:lnTo>
                    <a:pt x="239" y="52"/>
                  </a:lnTo>
                  <a:lnTo>
                    <a:pt x="239" y="53"/>
                  </a:lnTo>
                  <a:lnTo>
                    <a:pt x="240" y="52"/>
                  </a:lnTo>
                  <a:lnTo>
                    <a:pt x="240" y="53"/>
                  </a:lnTo>
                  <a:lnTo>
                    <a:pt x="241" y="53"/>
                  </a:lnTo>
                  <a:lnTo>
                    <a:pt x="242" y="53"/>
                  </a:lnTo>
                  <a:lnTo>
                    <a:pt x="243" y="53"/>
                  </a:lnTo>
                  <a:lnTo>
                    <a:pt x="243" y="52"/>
                  </a:lnTo>
                  <a:lnTo>
                    <a:pt x="244" y="52"/>
                  </a:lnTo>
                  <a:lnTo>
                    <a:pt x="244" y="51"/>
                  </a:lnTo>
                  <a:lnTo>
                    <a:pt x="244" y="50"/>
                  </a:lnTo>
                  <a:lnTo>
                    <a:pt x="245" y="50"/>
                  </a:lnTo>
                  <a:lnTo>
                    <a:pt x="245" y="49"/>
                  </a:lnTo>
                  <a:lnTo>
                    <a:pt x="247" y="49"/>
                  </a:lnTo>
                  <a:lnTo>
                    <a:pt x="248" y="49"/>
                  </a:lnTo>
                  <a:lnTo>
                    <a:pt x="249" y="49"/>
                  </a:lnTo>
                  <a:lnTo>
                    <a:pt x="250" y="49"/>
                  </a:lnTo>
                  <a:lnTo>
                    <a:pt x="251" y="49"/>
                  </a:lnTo>
                  <a:lnTo>
                    <a:pt x="252" y="48"/>
                  </a:lnTo>
                  <a:lnTo>
                    <a:pt x="252" y="49"/>
                  </a:lnTo>
                  <a:lnTo>
                    <a:pt x="253" y="49"/>
                  </a:lnTo>
                  <a:lnTo>
                    <a:pt x="253" y="48"/>
                  </a:lnTo>
                  <a:lnTo>
                    <a:pt x="253" y="49"/>
                  </a:lnTo>
                  <a:lnTo>
                    <a:pt x="253" y="48"/>
                  </a:lnTo>
                  <a:lnTo>
                    <a:pt x="253" y="47"/>
                  </a:lnTo>
                  <a:lnTo>
                    <a:pt x="254" y="47"/>
                  </a:lnTo>
                  <a:lnTo>
                    <a:pt x="254" y="46"/>
                  </a:lnTo>
                  <a:lnTo>
                    <a:pt x="254" y="45"/>
                  </a:lnTo>
                  <a:lnTo>
                    <a:pt x="255" y="45"/>
                  </a:lnTo>
                  <a:lnTo>
                    <a:pt x="256" y="45"/>
                  </a:lnTo>
                  <a:lnTo>
                    <a:pt x="257" y="45"/>
                  </a:lnTo>
                  <a:lnTo>
                    <a:pt x="258" y="45"/>
                  </a:lnTo>
                  <a:lnTo>
                    <a:pt x="258" y="44"/>
                  </a:lnTo>
                  <a:lnTo>
                    <a:pt x="258" y="43"/>
                  </a:lnTo>
                  <a:lnTo>
                    <a:pt x="259" y="42"/>
                  </a:lnTo>
                  <a:lnTo>
                    <a:pt x="259" y="43"/>
                  </a:lnTo>
                  <a:lnTo>
                    <a:pt x="260" y="42"/>
                  </a:lnTo>
                  <a:lnTo>
                    <a:pt x="260" y="43"/>
                  </a:lnTo>
                  <a:lnTo>
                    <a:pt x="260" y="42"/>
                  </a:lnTo>
                  <a:lnTo>
                    <a:pt x="260" y="43"/>
                  </a:lnTo>
                  <a:lnTo>
                    <a:pt x="261" y="43"/>
                  </a:lnTo>
                  <a:lnTo>
                    <a:pt x="261" y="42"/>
                  </a:lnTo>
                  <a:lnTo>
                    <a:pt x="261" y="41"/>
                  </a:lnTo>
                  <a:lnTo>
                    <a:pt x="262" y="41"/>
                  </a:lnTo>
                  <a:lnTo>
                    <a:pt x="263" y="41"/>
                  </a:lnTo>
                  <a:lnTo>
                    <a:pt x="263" y="40"/>
                  </a:lnTo>
                  <a:lnTo>
                    <a:pt x="263" y="39"/>
                  </a:lnTo>
                  <a:lnTo>
                    <a:pt x="264" y="39"/>
                  </a:lnTo>
                  <a:lnTo>
                    <a:pt x="263" y="39"/>
                  </a:lnTo>
                  <a:lnTo>
                    <a:pt x="264" y="39"/>
                  </a:lnTo>
                  <a:lnTo>
                    <a:pt x="264" y="38"/>
                  </a:lnTo>
                  <a:lnTo>
                    <a:pt x="265" y="37"/>
                  </a:lnTo>
                  <a:lnTo>
                    <a:pt x="265" y="36"/>
                  </a:lnTo>
                  <a:lnTo>
                    <a:pt x="266" y="36"/>
                  </a:lnTo>
                  <a:lnTo>
                    <a:pt x="266" y="35"/>
                  </a:lnTo>
                  <a:lnTo>
                    <a:pt x="267" y="35"/>
                  </a:lnTo>
                  <a:lnTo>
                    <a:pt x="268" y="35"/>
                  </a:lnTo>
                  <a:lnTo>
                    <a:pt x="269" y="35"/>
                  </a:lnTo>
                  <a:lnTo>
                    <a:pt x="269" y="34"/>
                  </a:lnTo>
                  <a:lnTo>
                    <a:pt x="270" y="34"/>
                  </a:lnTo>
                  <a:lnTo>
                    <a:pt x="270" y="33"/>
                  </a:lnTo>
                  <a:lnTo>
                    <a:pt x="272" y="33"/>
                  </a:lnTo>
                  <a:lnTo>
                    <a:pt x="273" y="33"/>
                  </a:lnTo>
                  <a:lnTo>
                    <a:pt x="273" y="32"/>
                  </a:lnTo>
                  <a:lnTo>
                    <a:pt x="273" y="30"/>
                  </a:lnTo>
                  <a:lnTo>
                    <a:pt x="274" y="30"/>
                  </a:lnTo>
                  <a:lnTo>
                    <a:pt x="274" y="29"/>
                  </a:lnTo>
                  <a:lnTo>
                    <a:pt x="274" y="28"/>
                  </a:lnTo>
                  <a:lnTo>
                    <a:pt x="274" y="27"/>
                  </a:lnTo>
                  <a:lnTo>
                    <a:pt x="274" y="26"/>
                  </a:lnTo>
                  <a:lnTo>
                    <a:pt x="274" y="25"/>
                  </a:lnTo>
                  <a:lnTo>
                    <a:pt x="275" y="25"/>
                  </a:lnTo>
                  <a:lnTo>
                    <a:pt x="275" y="24"/>
                  </a:lnTo>
                  <a:lnTo>
                    <a:pt x="276" y="24"/>
                  </a:lnTo>
                  <a:lnTo>
                    <a:pt x="276" y="23"/>
                  </a:lnTo>
                  <a:lnTo>
                    <a:pt x="277" y="23"/>
                  </a:lnTo>
                  <a:lnTo>
                    <a:pt x="277" y="22"/>
                  </a:lnTo>
                  <a:lnTo>
                    <a:pt x="277" y="23"/>
                  </a:lnTo>
                  <a:lnTo>
                    <a:pt x="278" y="23"/>
                  </a:lnTo>
                  <a:lnTo>
                    <a:pt x="279" y="23"/>
                  </a:lnTo>
                  <a:lnTo>
                    <a:pt x="280" y="23"/>
                  </a:lnTo>
                  <a:lnTo>
                    <a:pt x="281" y="23"/>
                  </a:lnTo>
                  <a:lnTo>
                    <a:pt x="281" y="22"/>
                  </a:lnTo>
                  <a:lnTo>
                    <a:pt x="281" y="21"/>
                  </a:lnTo>
                  <a:lnTo>
                    <a:pt x="281" y="20"/>
                  </a:lnTo>
                  <a:lnTo>
                    <a:pt x="281" y="19"/>
                  </a:lnTo>
                  <a:lnTo>
                    <a:pt x="281" y="18"/>
                  </a:lnTo>
                  <a:lnTo>
                    <a:pt x="282" y="17"/>
                  </a:lnTo>
                  <a:lnTo>
                    <a:pt x="283" y="17"/>
                  </a:lnTo>
                  <a:lnTo>
                    <a:pt x="284" y="17"/>
                  </a:lnTo>
                  <a:lnTo>
                    <a:pt x="284" y="16"/>
                  </a:lnTo>
                  <a:lnTo>
                    <a:pt x="285" y="16"/>
                  </a:lnTo>
                  <a:lnTo>
                    <a:pt x="285" y="15"/>
                  </a:lnTo>
                  <a:lnTo>
                    <a:pt x="286" y="15"/>
                  </a:lnTo>
                  <a:lnTo>
                    <a:pt x="286" y="14"/>
                  </a:lnTo>
                  <a:lnTo>
                    <a:pt x="285" y="14"/>
                  </a:lnTo>
                  <a:lnTo>
                    <a:pt x="286" y="14"/>
                  </a:lnTo>
                  <a:lnTo>
                    <a:pt x="286" y="13"/>
                  </a:lnTo>
                  <a:lnTo>
                    <a:pt x="286" y="12"/>
                  </a:lnTo>
                  <a:lnTo>
                    <a:pt x="287" y="12"/>
                  </a:lnTo>
                  <a:lnTo>
                    <a:pt x="287" y="11"/>
                  </a:lnTo>
                  <a:lnTo>
                    <a:pt x="287" y="10"/>
                  </a:lnTo>
                  <a:lnTo>
                    <a:pt x="287" y="9"/>
                  </a:lnTo>
                  <a:lnTo>
                    <a:pt x="287" y="8"/>
                  </a:lnTo>
                  <a:lnTo>
                    <a:pt x="288" y="8"/>
                  </a:lnTo>
                  <a:lnTo>
                    <a:pt x="288" y="7"/>
                  </a:lnTo>
                  <a:lnTo>
                    <a:pt x="287" y="7"/>
                  </a:lnTo>
                  <a:lnTo>
                    <a:pt x="287" y="5"/>
                  </a:lnTo>
                  <a:lnTo>
                    <a:pt x="288" y="5"/>
                  </a:lnTo>
                  <a:lnTo>
                    <a:pt x="288" y="7"/>
                  </a:lnTo>
                  <a:lnTo>
                    <a:pt x="289" y="7"/>
                  </a:lnTo>
                  <a:lnTo>
                    <a:pt x="289" y="5"/>
                  </a:lnTo>
                  <a:lnTo>
                    <a:pt x="289" y="7"/>
                  </a:lnTo>
                  <a:lnTo>
                    <a:pt x="290" y="7"/>
                  </a:lnTo>
                  <a:lnTo>
                    <a:pt x="291" y="7"/>
                  </a:lnTo>
                  <a:lnTo>
                    <a:pt x="292" y="7"/>
                  </a:lnTo>
                  <a:lnTo>
                    <a:pt x="293" y="7"/>
                  </a:lnTo>
                  <a:lnTo>
                    <a:pt x="294" y="8"/>
                  </a:lnTo>
                  <a:lnTo>
                    <a:pt x="295" y="8"/>
                  </a:lnTo>
                  <a:lnTo>
                    <a:pt x="300" y="7"/>
                  </a:lnTo>
                  <a:lnTo>
                    <a:pt x="302" y="5"/>
                  </a:lnTo>
                  <a:lnTo>
                    <a:pt x="304" y="4"/>
                  </a:lnTo>
                  <a:lnTo>
                    <a:pt x="307" y="3"/>
                  </a:lnTo>
                  <a:lnTo>
                    <a:pt x="308" y="2"/>
                  </a:lnTo>
                  <a:lnTo>
                    <a:pt x="309" y="1"/>
                  </a:lnTo>
                  <a:lnTo>
                    <a:pt x="310" y="1"/>
                  </a:lnTo>
                  <a:lnTo>
                    <a:pt x="311" y="1"/>
                  </a:lnTo>
                  <a:lnTo>
                    <a:pt x="312" y="0"/>
                  </a:lnTo>
                  <a:lnTo>
                    <a:pt x="313" y="0"/>
                  </a:lnTo>
                  <a:lnTo>
                    <a:pt x="314" y="0"/>
                  </a:lnTo>
                  <a:lnTo>
                    <a:pt x="317" y="0"/>
                  </a:lnTo>
                  <a:lnTo>
                    <a:pt x="318" y="0"/>
                  </a:lnTo>
                  <a:lnTo>
                    <a:pt x="319" y="0"/>
                  </a:lnTo>
                  <a:lnTo>
                    <a:pt x="319" y="1"/>
                  </a:lnTo>
                  <a:close/>
                </a:path>
              </a:pathLst>
            </a:custGeom>
            <a:solidFill>
              <a:schemeClr val="accent6"/>
            </a:solidFill>
            <a:ln w="9525">
              <a:solidFill>
                <a:srgbClr val="FFFFFF"/>
              </a:solidFill>
              <a:round/>
              <a:headEnd/>
              <a:tailEnd/>
            </a:ln>
          </p:spPr>
          <p:txBody>
            <a:bodyPr/>
            <a:lstStyle/>
            <a:p>
              <a:pPr>
                <a:defRPr/>
              </a:pPr>
              <a:endParaRPr lang="en-US">
                <a:cs typeface="+mn-cs"/>
              </a:endParaRPr>
            </a:p>
          </p:txBody>
        </p:sp>
      </p:grpSp>
      <p:sp>
        <p:nvSpPr>
          <p:cNvPr id="56323" name="TextBox 32"/>
          <p:cNvSpPr txBox="1">
            <a:spLocks noChangeArrowheads="1"/>
          </p:cNvSpPr>
          <p:nvPr/>
        </p:nvSpPr>
        <p:spPr bwMode="auto">
          <a:xfrm>
            <a:off x="4497388" y="2901950"/>
            <a:ext cx="912812"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ea typeface="MS PGothic" panose="020B0600070205080204" pitchFamily="34" charset="-128"/>
              </a:rPr>
              <a:t>Manica</a:t>
            </a:r>
            <a:endParaRPr lang="en-US" altLang="en-US" sz="1800" dirty="0">
              <a:ea typeface="MS PGothic" panose="020B0600070205080204" pitchFamily="34" charset="-128"/>
            </a:endParaRPr>
          </a:p>
          <a:p>
            <a:pPr algn="ctr" eaLnBrk="1" hangingPunct="1">
              <a:lnSpc>
                <a:spcPct val="100000"/>
              </a:lnSpc>
              <a:spcBef>
                <a:spcPct val="0"/>
              </a:spcBef>
              <a:buFontTx/>
              <a:buNone/>
            </a:pPr>
            <a:r>
              <a:rPr lang="en-US" altLang="en-US" sz="1800" dirty="0" smtClean="0">
                <a:ea typeface="MS PGothic" panose="020B0600070205080204" pitchFamily="34" charset="-128"/>
              </a:rPr>
              <a:t>18%</a:t>
            </a:r>
            <a:endParaRPr lang="en-US" altLang="en-US" sz="1800" dirty="0">
              <a:ea typeface="MS PGothic" panose="020B0600070205080204" pitchFamily="34" charset="-128"/>
            </a:endParaRPr>
          </a:p>
        </p:txBody>
      </p:sp>
      <p:sp>
        <p:nvSpPr>
          <p:cNvPr id="56324" name="TextBox 33"/>
          <p:cNvSpPr txBox="1">
            <a:spLocks noChangeArrowheads="1"/>
          </p:cNvSpPr>
          <p:nvPr/>
        </p:nvSpPr>
        <p:spPr bwMode="auto">
          <a:xfrm>
            <a:off x="6327775" y="955675"/>
            <a:ext cx="106045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solidFill>
                  <a:schemeClr val="bg1"/>
                </a:solidFill>
                <a:ea typeface="MS PGothic" panose="020B0600070205080204" pitchFamily="34" charset="-128"/>
              </a:rPr>
              <a:t>Niassa</a:t>
            </a:r>
            <a:endParaRPr lang="en-US" altLang="en-US" sz="1800" dirty="0">
              <a:solidFill>
                <a:schemeClr val="bg1"/>
              </a:solidFill>
              <a:ea typeface="MS PGothic" panose="020B0600070205080204" pitchFamily="34" charset="-128"/>
            </a:endParaRPr>
          </a:p>
          <a:p>
            <a:pPr algn="ctr" eaLnBrk="1" hangingPunct="1">
              <a:lnSpc>
                <a:spcPct val="100000"/>
              </a:lnSpc>
              <a:spcBef>
                <a:spcPct val="0"/>
              </a:spcBef>
              <a:buFontTx/>
              <a:buNone/>
            </a:pPr>
            <a:r>
              <a:rPr lang="en-US" altLang="en-US" sz="1800" dirty="0" smtClean="0">
                <a:solidFill>
                  <a:schemeClr val="bg1"/>
                </a:solidFill>
                <a:ea typeface="MS PGothic" panose="020B0600070205080204" pitchFamily="34" charset="-128"/>
              </a:rPr>
              <a:t>22%</a:t>
            </a:r>
            <a:endParaRPr lang="en-US" altLang="en-US" sz="1800" dirty="0">
              <a:solidFill>
                <a:schemeClr val="bg1"/>
              </a:solidFill>
              <a:ea typeface="MS PGothic" panose="020B0600070205080204" pitchFamily="34" charset="-128"/>
            </a:endParaRPr>
          </a:p>
        </p:txBody>
      </p:sp>
      <p:sp>
        <p:nvSpPr>
          <p:cNvPr id="56325" name="TextBox 34"/>
          <p:cNvSpPr txBox="1">
            <a:spLocks noChangeArrowheads="1"/>
          </p:cNvSpPr>
          <p:nvPr/>
        </p:nvSpPr>
        <p:spPr bwMode="auto">
          <a:xfrm>
            <a:off x="7512050" y="430213"/>
            <a:ext cx="1058863"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a:solidFill>
                  <a:schemeClr val="bg1"/>
                </a:solidFill>
                <a:ea typeface="MS PGothic" panose="020B0600070205080204" pitchFamily="34" charset="-128"/>
              </a:rPr>
              <a:t>Cabo Delgado</a:t>
            </a:r>
          </a:p>
          <a:p>
            <a:pPr algn="ctr" eaLnBrk="1" hangingPunct="1">
              <a:lnSpc>
                <a:spcPct val="100000"/>
              </a:lnSpc>
              <a:spcBef>
                <a:spcPct val="0"/>
              </a:spcBef>
              <a:buFontTx/>
              <a:buNone/>
            </a:pPr>
            <a:r>
              <a:rPr lang="en-US" altLang="en-US" sz="1800" dirty="0" smtClean="0">
                <a:solidFill>
                  <a:schemeClr val="bg1"/>
                </a:solidFill>
                <a:ea typeface="MS PGothic" panose="020B0600070205080204" pitchFamily="34" charset="-128"/>
              </a:rPr>
              <a:t>20%</a:t>
            </a:r>
            <a:endParaRPr lang="en-US" altLang="en-US" sz="1800" dirty="0">
              <a:solidFill>
                <a:schemeClr val="bg1"/>
              </a:solidFill>
              <a:ea typeface="MS PGothic" panose="020B0600070205080204" pitchFamily="34" charset="-128"/>
            </a:endParaRPr>
          </a:p>
        </p:txBody>
      </p:sp>
      <p:sp>
        <p:nvSpPr>
          <p:cNvPr id="56326" name="TextBox 35"/>
          <p:cNvSpPr txBox="1">
            <a:spLocks noChangeArrowheads="1"/>
          </p:cNvSpPr>
          <p:nvPr/>
        </p:nvSpPr>
        <p:spPr bwMode="auto">
          <a:xfrm>
            <a:off x="7537450" y="1663700"/>
            <a:ext cx="10588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solidFill>
                  <a:schemeClr val="bg1"/>
                </a:solidFill>
                <a:ea typeface="MS PGothic" panose="020B0600070205080204" pitchFamily="34" charset="-128"/>
              </a:rPr>
              <a:t>Nampula</a:t>
            </a:r>
            <a:endParaRPr lang="en-US" altLang="en-US" sz="1800" dirty="0">
              <a:solidFill>
                <a:schemeClr val="bg1"/>
              </a:solidFill>
              <a:ea typeface="MS PGothic" panose="020B0600070205080204" pitchFamily="34" charset="-128"/>
            </a:endParaRPr>
          </a:p>
          <a:p>
            <a:pPr algn="ctr" eaLnBrk="1" hangingPunct="1">
              <a:lnSpc>
                <a:spcPct val="100000"/>
              </a:lnSpc>
              <a:spcBef>
                <a:spcPct val="0"/>
              </a:spcBef>
              <a:buFontTx/>
              <a:buNone/>
            </a:pPr>
            <a:r>
              <a:rPr lang="en-US" altLang="en-US" sz="1800" dirty="0" smtClean="0">
                <a:solidFill>
                  <a:schemeClr val="bg1"/>
                </a:solidFill>
                <a:ea typeface="MS PGothic" panose="020B0600070205080204" pitchFamily="34" charset="-128"/>
              </a:rPr>
              <a:t>22%</a:t>
            </a:r>
            <a:endParaRPr lang="en-US" altLang="en-US" sz="1800" dirty="0">
              <a:solidFill>
                <a:schemeClr val="bg1"/>
              </a:solidFill>
              <a:ea typeface="MS PGothic" panose="020B0600070205080204" pitchFamily="34" charset="-128"/>
            </a:endParaRPr>
          </a:p>
        </p:txBody>
      </p:sp>
      <p:sp>
        <p:nvSpPr>
          <p:cNvPr id="56327" name="TextBox 36"/>
          <p:cNvSpPr txBox="1">
            <a:spLocks noChangeArrowheads="1"/>
          </p:cNvSpPr>
          <p:nvPr/>
        </p:nvSpPr>
        <p:spPr bwMode="auto">
          <a:xfrm>
            <a:off x="6527800" y="2073275"/>
            <a:ext cx="12223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solidFill>
                  <a:srgbClr val="FFFFFF"/>
                </a:solidFill>
                <a:ea typeface="MS PGothic" panose="020B0600070205080204" pitchFamily="34" charset="-128"/>
              </a:rPr>
              <a:t>Zambézia</a:t>
            </a:r>
            <a:endParaRPr lang="en-US" altLang="en-US" sz="1800" dirty="0">
              <a:solidFill>
                <a:srgbClr val="FFFFFF"/>
              </a:solidFill>
              <a:ea typeface="MS PGothic" panose="020B0600070205080204" pitchFamily="34" charset="-128"/>
            </a:endParaRPr>
          </a:p>
          <a:p>
            <a:pPr algn="ctr" eaLnBrk="1" hangingPunct="1">
              <a:lnSpc>
                <a:spcPct val="100000"/>
              </a:lnSpc>
              <a:spcBef>
                <a:spcPct val="0"/>
              </a:spcBef>
              <a:buFontTx/>
              <a:buNone/>
            </a:pPr>
            <a:r>
              <a:rPr lang="en-US" altLang="en-US" sz="1800" dirty="0">
                <a:solidFill>
                  <a:srgbClr val="FFFFFF"/>
                </a:solidFill>
                <a:ea typeface="MS PGothic" panose="020B0600070205080204" pitchFamily="34" charset="-128"/>
              </a:rPr>
              <a:t>1</a:t>
            </a:r>
            <a:r>
              <a:rPr lang="en-US" altLang="en-US" sz="1800" dirty="0" smtClean="0">
                <a:solidFill>
                  <a:srgbClr val="FFFFFF"/>
                </a:solidFill>
                <a:ea typeface="MS PGothic" panose="020B0600070205080204" pitchFamily="34" charset="-128"/>
              </a:rPr>
              <a:t>8</a:t>
            </a:r>
            <a:r>
              <a:rPr lang="en-US" altLang="en-US" sz="1800" dirty="0">
                <a:solidFill>
                  <a:srgbClr val="FFFFFF"/>
                </a:solidFill>
                <a:ea typeface="MS PGothic" panose="020B0600070205080204" pitchFamily="34" charset="-128"/>
              </a:rPr>
              <a:t>%</a:t>
            </a:r>
          </a:p>
        </p:txBody>
      </p:sp>
      <p:sp>
        <p:nvSpPr>
          <p:cNvPr id="56328" name="TextBox 37"/>
          <p:cNvSpPr txBox="1">
            <a:spLocks noChangeArrowheads="1"/>
          </p:cNvSpPr>
          <p:nvPr/>
        </p:nvSpPr>
        <p:spPr bwMode="auto">
          <a:xfrm>
            <a:off x="4881563" y="1663700"/>
            <a:ext cx="10588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solidFill>
                  <a:srgbClr val="FFFFFF"/>
                </a:solidFill>
                <a:ea typeface="MS PGothic" panose="020B0600070205080204" pitchFamily="34" charset="-128"/>
              </a:rPr>
              <a:t>Tete</a:t>
            </a:r>
            <a:endParaRPr lang="en-US" altLang="en-US" sz="1800" dirty="0">
              <a:solidFill>
                <a:srgbClr val="FFFFFF"/>
              </a:solidFill>
              <a:ea typeface="MS PGothic" panose="020B0600070205080204" pitchFamily="34" charset="-128"/>
            </a:endParaRPr>
          </a:p>
          <a:p>
            <a:pPr algn="ctr" eaLnBrk="1" hangingPunct="1">
              <a:lnSpc>
                <a:spcPct val="100000"/>
              </a:lnSpc>
              <a:spcBef>
                <a:spcPct val="0"/>
              </a:spcBef>
              <a:buFontTx/>
              <a:buNone/>
            </a:pPr>
            <a:r>
              <a:rPr lang="en-US" altLang="en-US" sz="1800" dirty="0" smtClean="0">
                <a:solidFill>
                  <a:srgbClr val="FFFFFF"/>
                </a:solidFill>
                <a:ea typeface="MS PGothic" panose="020B0600070205080204" pitchFamily="34" charset="-128"/>
              </a:rPr>
              <a:t>29</a:t>
            </a:r>
            <a:r>
              <a:rPr lang="en-US" altLang="en-US" sz="1800" dirty="0">
                <a:solidFill>
                  <a:srgbClr val="FFFFFF"/>
                </a:solidFill>
                <a:ea typeface="MS PGothic" panose="020B0600070205080204" pitchFamily="34" charset="-128"/>
              </a:rPr>
              <a:t>%</a:t>
            </a:r>
          </a:p>
        </p:txBody>
      </p:sp>
      <p:cxnSp>
        <p:nvCxnSpPr>
          <p:cNvPr id="39" name="Straight Connector 38"/>
          <p:cNvCxnSpPr/>
          <p:nvPr/>
        </p:nvCxnSpPr>
        <p:spPr>
          <a:xfrm>
            <a:off x="5203825" y="3275013"/>
            <a:ext cx="304800" cy="1349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6330" name="TextBox 39"/>
          <p:cNvSpPr txBox="1">
            <a:spLocks noChangeArrowheads="1"/>
          </p:cNvSpPr>
          <p:nvPr/>
        </p:nvSpPr>
        <p:spPr bwMode="auto">
          <a:xfrm>
            <a:off x="5624513" y="3168650"/>
            <a:ext cx="10588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solidFill>
                  <a:srgbClr val="FFFFFF"/>
                </a:solidFill>
                <a:ea typeface="MS PGothic" panose="020B0600070205080204" pitchFamily="34" charset="-128"/>
              </a:rPr>
              <a:t>Sofala</a:t>
            </a:r>
            <a:endParaRPr lang="en-US" altLang="en-US" sz="1800" dirty="0">
              <a:solidFill>
                <a:srgbClr val="FFFFFF"/>
              </a:solidFill>
              <a:ea typeface="MS PGothic" panose="020B0600070205080204" pitchFamily="34" charset="-128"/>
            </a:endParaRPr>
          </a:p>
          <a:p>
            <a:pPr algn="ctr" eaLnBrk="1" hangingPunct="1">
              <a:lnSpc>
                <a:spcPct val="100000"/>
              </a:lnSpc>
              <a:spcBef>
                <a:spcPct val="0"/>
              </a:spcBef>
              <a:buFontTx/>
              <a:buNone/>
            </a:pPr>
            <a:r>
              <a:rPr lang="en-US" altLang="en-US" sz="1800" dirty="0" smtClean="0">
                <a:solidFill>
                  <a:srgbClr val="FFFFFF"/>
                </a:solidFill>
                <a:ea typeface="MS PGothic" panose="020B0600070205080204" pitchFamily="34" charset="-128"/>
              </a:rPr>
              <a:t>14%</a:t>
            </a:r>
            <a:endParaRPr lang="en-US" altLang="en-US" sz="1800" dirty="0">
              <a:solidFill>
                <a:srgbClr val="FFFFFF"/>
              </a:solidFill>
              <a:ea typeface="MS PGothic" panose="020B0600070205080204" pitchFamily="34" charset="-128"/>
            </a:endParaRPr>
          </a:p>
        </p:txBody>
      </p:sp>
      <p:sp>
        <p:nvSpPr>
          <p:cNvPr id="56331" name="TextBox 40"/>
          <p:cNvSpPr txBox="1">
            <a:spLocks noChangeArrowheads="1"/>
          </p:cNvSpPr>
          <p:nvPr/>
        </p:nvSpPr>
        <p:spPr bwMode="auto">
          <a:xfrm>
            <a:off x="5448300" y="4608513"/>
            <a:ext cx="1058863"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ea typeface="MS PGothic" panose="020B0600070205080204" pitchFamily="34" charset="-128"/>
              </a:rPr>
              <a:t>Inham</a:t>
            </a:r>
            <a:r>
              <a:rPr lang="en-US" altLang="en-US" sz="1800" dirty="0">
                <a:ea typeface="MS PGothic" panose="020B0600070205080204" pitchFamily="34" charset="-128"/>
              </a:rPr>
              <a:t>-bane</a:t>
            </a:r>
          </a:p>
          <a:p>
            <a:pPr algn="ctr" eaLnBrk="1" hangingPunct="1">
              <a:lnSpc>
                <a:spcPct val="100000"/>
              </a:lnSpc>
              <a:spcBef>
                <a:spcPct val="0"/>
              </a:spcBef>
              <a:buFontTx/>
              <a:buNone/>
            </a:pPr>
            <a:r>
              <a:rPr lang="en-US" altLang="en-US" sz="1800" dirty="0" smtClean="0">
                <a:ea typeface="MS PGothic" panose="020B0600070205080204" pitchFamily="34" charset="-128"/>
              </a:rPr>
              <a:t>34%</a:t>
            </a:r>
            <a:endParaRPr lang="en-US" altLang="en-US" sz="1800" dirty="0">
              <a:ea typeface="MS PGothic" panose="020B0600070205080204" pitchFamily="34" charset="-128"/>
            </a:endParaRPr>
          </a:p>
        </p:txBody>
      </p:sp>
      <p:sp>
        <p:nvSpPr>
          <p:cNvPr id="56332" name="TextBox 41"/>
          <p:cNvSpPr txBox="1">
            <a:spLocks noChangeArrowheads="1"/>
          </p:cNvSpPr>
          <p:nvPr/>
        </p:nvSpPr>
        <p:spPr bwMode="auto">
          <a:xfrm>
            <a:off x="4565650" y="4833938"/>
            <a:ext cx="10588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a:solidFill>
                  <a:sysClr val="windowText" lastClr="000000"/>
                </a:solidFill>
                <a:ea typeface="MS PGothic" panose="020B0600070205080204" pitchFamily="34" charset="-128"/>
              </a:rPr>
              <a:t>Gaza</a:t>
            </a:r>
          </a:p>
          <a:p>
            <a:pPr algn="ctr" eaLnBrk="1" hangingPunct="1">
              <a:lnSpc>
                <a:spcPct val="100000"/>
              </a:lnSpc>
              <a:spcBef>
                <a:spcPct val="0"/>
              </a:spcBef>
              <a:buFontTx/>
              <a:buNone/>
            </a:pPr>
            <a:r>
              <a:rPr lang="en-US" altLang="en-US" sz="1800" dirty="0" smtClean="0">
                <a:solidFill>
                  <a:sysClr val="windowText" lastClr="000000"/>
                </a:solidFill>
                <a:ea typeface="MS PGothic" panose="020B0600070205080204" pitchFamily="34" charset="-128"/>
              </a:rPr>
              <a:t>42%</a:t>
            </a:r>
            <a:endParaRPr lang="en-US" altLang="en-US" sz="1800" dirty="0">
              <a:solidFill>
                <a:sysClr val="windowText" lastClr="000000"/>
              </a:solidFill>
              <a:ea typeface="MS PGothic" panose="020B0600070205080204" pitchFamily="34" charset="-128"/>
            </a:endParaRPr>
          </a:p>
        </p:txBody>
      </p:sp>
      <p:sp>
        <p:nvSpPr>
          <p:cNvPr id="56333" name="TextBox 42"/>
          <p:cNvSpPr txBox="1">
            <a:spLocks noChangeArrowheads="1"/>
          </p:cNvSpPr>
          <p:nvPr/>
        </p:nvSpPr>
        <p:spPr bwMode="auto">
          <a:xfrm>
            <a:off x="3754438" y="5894388"/>
            <a:ext cx="1168400"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a:ea typeface="MS PGothic" panose="020B0600070205080204" pitchFamily="34" charset="-128"/>
              </a:rPr>
              <a:t>Maputo </a:t>
            </a:r>
            <a:r>
              <a:rPr lang="en-US" altLang="en-US" sz="1800" dirty="0" err="1">
                <a:ea typeface="MS PGothic" panose="020B0600070205080204" pitchFamily="34" charset="-128"/>
              </a:rPr>
              <a:t>Província</a:t>
            </a:r>
            <a:endParaRPr lang="en-US" altLang="en-US" sz="1800" dirty="0">
              <a:ea typeface="MS PGothic" panose="020B0600070205080204" pitchFamily="34" charset="-128"/>
            </a:endParaRPr>
          </a:p>
          <a:p>
            <a:pPr algn="ctr" eaLnBrk="1" hangingPunct="1">
              <a:lnSpc>
                <a:spcPct val="100000"/>
              </a:lnSpc>
              <a:spcBef>
                <a:spcPct val="0"/>
              </a:spcBef>
              <a:buFontTx/>
              <a:buNone/>
            </a:pPr>
            <a:r>
              <a:rPr lang="en-US" altLang="en-US" sz="1800" dirty="0" smtClean="0">
                <a:ea typeface="MS PGothic" panose="020B0600070205080204" pitchFamily="34" charset="-128"/>
              </a:rPr>
              <a:t>44%</a:t>
            </a:r>
            <a:endParaRPr lang="en-US" altLang="en-US" sz="1800" dirty="0">
              <a:ea typeface="MS PGothic" panose="020B0600070205080204" pitchFamily="34" charset="-128"/>
            </a:endParaRPr>
          </a:p>
        </p:txBody>
      </p:sp>
      <p:sp>
        <p:nvSpPr>
          <p:cNvPr id="56334" name="TextBox 43"/>
          <p:cNvSpPr txBox="1">
            <a:spLocks noChangeArrowheads="1"/>
          </p:cNvSpPr>
          <p:nvPr/>
        </p:nvSpPr>
        <p:spPr bwMode="auto">
          <a:xfrm>
            <a:off x="5697538" y="6013450"/>
            <a:ext cx="10509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a:ea typeface="MS PGothic" panose="020B0600070205080204" pitchFamily="34" charset="-128"/>
              </a:rPr>
              <a:t>Maputo </a:t>
            </a:r>
            <a:r>
              <a:rPr lang="en-US" altLang="en-US" sz="1800" dirty="0" err="1">
                <a:ea typeface="MS PGothic" panose="020B0600070205080204" pitchFamily="34" charset="-128"/>
              </a:rPr>
              <a:t>Cidade</a:t>
            </a:r>
            <a:endParaRPr lang="en-US" altLang="en-US" sz="1800" dirty="0">
              <a:ea typeface="MS PGothic" panose="020B0600070205080204" pitchFamily="34" charset="-128"/>
            </a:endParaRPr>
          </a:p>
          <a:p>
            <a:pPr algn="ctr" eaLnBrk="1" hangingPunct="1">
              <a:lnSpc>
                <a:spcPct val="100000"/>
              </a:lnSpc>
              <a:spcBef>
                <a:spcPct val="0"/>
              </a:spcBef>
              <a:buFontTx/>
              <a:buNone/>
            </a:pPr>
            <a:r>
              <a:rPr lang="en-US" altLang="en-US" sz="1800" dirty="0" smtClean="0">
                <a:ea typeface="MS PGothic" panose="020B0600070205080204" pitchFamily="34" charset="-128"/>
              </a:rPr>
              <a:t>47%</a:t>
            </a:r>
            <a:endParaRPr lang="en-US" altLang="en-US" sz="1800" dirty="0">
              <a:ea typeface="MS PGothic" panose="020B0600070205080204" pitchFamily="34" charset="-128"/>
            </a:endParaRPr>
          </a:p>
          <a:p>
            <a:pPr algn="ctr" eaLnBrk="1" hangingPunct="1">
              <a:lnSpc>
                <a:spcPct val="100000"/>
              </a:lnSpc>
              <a:spcBef>
                <a:spcPct val="0"/>
              </a:spcBef>
              <a:buFontTx/>
              <a:buNone/>
            </a:pPr>
            <a:endParaRPr lang="en-US" altLang="en-US" sz="1800" dirty="0">
              <a:ea typeface="MS PGothic" panose="020B0600070205080204" pitchFamily="34" charset="-128"/>
            </a:endParaRPr>
          </a:p>
        </p:txBody>
      </p:sp>
      <p:cxnSp>
        <p:nvCxnSpPr>
          <p:cNvPr id="45" name="Straight Connector 44"/>
          <p:cNvCxnSpPr/>
          <p:nvPr/>
        </p:nvCxnSpPr>
        <p:spPr>
          <a:xfrm>
            <a:off x="4740275" y="6188075"/>
            <a:ext cx="366713" cy="571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V="1">
            <a:off x="5268913" y="6346825"/>
            <a:ext cx="428625" cy="349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a:stCxn id="58" idx="48"/>
            <a:endCxn id="56334" idx="1"/>
          </p:cNvCxnSpPr>
          <p:nvPr/>
        </p:nvCxnSpPr>
        <p:spPr>
          <a:xfrm>
            <a:off x="5348288" y="6521450"/>
            <a:ext cx="349250" cy="9207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5620" name="TextBox 59"/>
          <p:cNvSpPr txBox="1">
            <a:spLocks noChangeArrowheads="1"/>
          </p:cNvSpPr>
          <p:nvPr/>
        </p:nvSpPr>
        <p:spPr bwMode="auto">
          <a:xfrm>
            <a:off x="142875" y="3224213"/>
            <a:ext cx="3457575" cy="523875"/>
          </a:xfrm>
          <a:prstGeom prst="rect">
            <a:avLst/>
          </a:prstGeom>
          <a:noFill/>
          <a:ln>
            <a:noFill/>
          </a:ln>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defRPr/>
            </a:pPr>
            <a:r>
              <a:rPr lang="en-US" altLang="en-US" sz="2800" b="1" dirty="0" err="1">
                <a:latin typeface="+mn-lt"/>
                <a:ea typeface="Arial Unicode MS" panose="020B0604020202020204" pitchFamily="34" charset="-128"/>
                <a:cs typeface="Arial Unicode MS" panose="020B0604020202020204" pitchFamily="34" charset="-128"/>
              </a:rPr>
              <a:t>Moçambique</a:t>
            </a:r>
            <a:r>
              <a:rPr lang="en-US" altLang="en-US" sz="2800" b="1" dirty="0">
                <a:latin typeface="+mn-lt"/>
                <a:ea typeface="Arial Unicode MS" panose="020B0604020202020204" pitchFamily="34" charset="-128"/>
                <a:cs typeface="Arial Unicode MS" panose="020B0604020202020204" pitchFamily="34" charset="-128"/>
              </a:rPr>
              <a:t> </a:t>
            </a:r>
            <a:r>
              <a:rPr lang="en-US" altLang="en-US" sz="2800" b="1" dirty="0" smtClean="0">
                <a:latin typeface="+mn-lt"/>
                <a:ea typeface="Arial Unicode MS" panose="020B0604020202020204" pitchFamily="34" charset="-128"/>
                <a:cs typeface="Arial Unicode MS" panose="020B0604020202020204" pitchFamily="34" charset="-128"/>
              </a:rPr>
              <a:t>25%</a:t>
            </a:r>
            <a:endParaRPr lang="en-US" altLang="en-US" sz="2800" b="1" dirty="0">
              <a:latin typeface="+mn-lt"/>
              <a:ea typeface="Arial Unicode MS" panose="020B0604020202020204" pitchFamily="34" charset="-128"/>
              <a:cs typeface="Arial Unicode MS" panose="020B0604020202020204" pitchFamily="34" charset="-128"/>
            </a:endParaRPr>
          </a:p>
        </p:txBody>
      </p:sp>
      <p:sp>
        <p:nvSpPr>
          <p:cNvPr id="32" name="Title 1"/>
          <p:cNvSpPr txBox="1">
            <a:spLocks/>
          </p:cNvSpPr>
          <p:nvPr/>
        </p:nvSpPr>
        <p:spPr>
          <a:xfrm>
            <a:off x="0" y="0"/>
            <a:ext cx="5137776" cy="1641764"/>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4400" kern="1200">
                <a:solidFill>
                  <a:schemeClr val="bg2"/>
                </a:solidFill>
                <a:latin typeface="+mn-lt"/>
                <a:ea typeface="+mj-ea"/>
                <a:cs typeface="+mj-cs"/>
              </a:defRPr>
            </a:lvl1pPr>
          </a:lstStyle>
          <a:p>
            <a:pPr algn="l"/>
            <a:r>
              <a:rPr lang="pt-PT" sz="3600" dirty="0" smtClean="0">
                <a:solidFill>
                  <a:schemeClr val="tx1"/>
                </a:solidFill>
              </a:rPr>
              <a:t/>
            </a:r>
            <a:br>
              <a:rPr lang="pt-PT" sz="3600" dirty="0" smtClean="0">
                <a:solidFill>
                  <a:schemeClr val="tx1"/>
                </a:solidFill>
              </a:rPr>
            </a:br>
            <a:r>
              <a:rPr lang="pt-PT" sz="3600" dirty="0" smtClean="0">
                <a:solidFill>
                  <a:schemeClr val="tx1"/>
                </a:solidFill>
              </a:rPr>
              <a:t>Uso de métodos contraceptivos modernos segundo a província</a:t>
            </a:r>
            <a:br>
              <a:rPr lang="pt-PT" sz="3600" dirty="0" smtClean="0">
                <a:solidFill>
                  <a:schemeClr val="tx1"/>
                </a:solidFill>
              </a:rPr>
            </a:br>
            <a:endParaRPr lang="pt-PT" sz="3600" dirty="0">
              <a:solidFill>
                <a:schemeClr val="tx1"/>
              </a:solidFill>
            </a:endParaRPr>
          </a:p>
        </p:txBody>
      </p:sp>
      <p:sp>
        <p:nvSpPr>
          <p:cNvPr id="33" name="TextBox 32"/>
          <p:cNvSpPr txBox="1"/>
          <p:nvPr/>
        </p:nvSpPr>
        <p:spPr>
          <a:xfrm>
            <a:off x="0" y="1879462"/>
            <a:ext cx="3935382" cy="923330"/>
          </a:xfrm>
          <a:prstGeom prst="rect">
            <a:avLst/>
          </a:prstGeom>
          <a:noFill/>
        </p:spPr>
        <p:txBody>
          <a:bodyPr wrap="square" rtlCol="0">
            <a:spAutoFit/>
          </a:bodyPr>
          <a:lstStyle/>
          <a:p>
            <a:r>
              <a:rPr lang="pt-PT" i="1" dirty="0" smtClean="0"/>
              <a:t>Percentagem de mulheres casadas de 15-49 anos que </a:t>
            </a:r>
            <a:r>
              <a:rPr lang="pt-BR" i="1" dirty="0" smtClean="0"/>
              <a:t>usam um método contraceptivo moderno</a:t>
            </a:r>
            <a:endParaRPr lang="pt-PT" i="1" dirty="0"/>
          </a:p>
        </p:txBody>
      </p:sp>
    </p:spTree>
    <p:extLst>
      <p:ext uri="{BB962C8B-B14F-4D97-AF65-F5344CB8AC3E}">
        <p14:creationId xmlns:p14="http://schemas.microsoft.com/office/powerpoint/2010/main" val="2087782280"/>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rmAutofit/>
          </a:bodyPr>
          <a:lstStyle/>
          <a:p>
            <a:r>
              <a:rPr lang="pt-PT" sz="4200" noProof="0" dirty="0" smtClean="0"/>
              <a:t>Tendências no planeamento familiar</a:t>
            </a:r>
            <a:endParaRPr lang="pt-PT" sz="4200" noProof="0" dirty="0"/>
          </a:p>
        </p:txBody>
      </p:sp>
      <p:graphicFrame>
        <p:nvGraphicFramePr>
          <p:cNvPr id="11" name="Content Placeholder 10"/>
          <p:cNvGraphicFramePr>
            <a:graphicFrameLocks noGrp="1"/>
          </p:cNvGraphicFramePr>
          <p:nvPr>
            <p:ph idx="4294967295"/>
            <p:extLst/>
          </p:nvPr>
        </p:nvGraphicFramePr>
        <p:xfrm>
          <a:off x="752168" y="1567133"/>
          <a:ext cx="7886700" cy="528955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0" y="1210509"/>
            <a:ext cx="9144000" cy="381000"/>
          </a:xfrm>
          <a:prstGeom prst="rect">
            <a:avLst/>
          </a:prstGeom>
          <a:noFill/>
        </p:spPr>
        <p:txBody>
          <a:bodyPr wrap="square" rtlCol="0">
            <a:spAutoFit/>
          </a:bodyPr>
          <a:lstStyle/>
          <a:p>
            <a:pPr algn="ctr"/>
            <a:r>
              <a:rPr lang="en-US" i="1" dirty="0" err="1" smtClean="0"/>
              <a:t>Percentagem</a:t>
            </a:r>
            <a:r>
              <a:rPr lang="en-US" i="1" dirty="0" smtClean="0"/>
              <a:t> de </a:t>
            </a:r>
            <a:r>
              <a:rPr lang="en-US" i="1" dirty="0" err="1" smtClean="0"/>
              <a:t>mulheres</a:t>
            </a:r>
            <a:r>
              <a:rPr lang="en-US" i="1" dirty="0" smtClean="0"/>
              <a:t> </a:t>
            </a:r>
            <a:r>
              <a:rPr lang="en-US" i="1" dirty="0" err="1" smtClean="0"/>
              <a:t>actualmente</a:t>
            </a:r>
            <a:r>
              <a:rPr lang="en-US" i="1" dirty="0" smtClean="0"/>
              <a:t> </a:t>
            </a:r>
            <a:r>
              <a:rPr lang="en-US" i="1" dirty="0" err="1" smtClean="0"/>
              <a:t>casadas</a:t>
            </a:r>
            <a:r>
              <a:rPr lang="en-US" i="1" dirty="0" smtClean="0"/>
              <a:t> de 15-49 </a:t>
            </a:r>
            <a:r>
              <a:rPr lang="en-US" i="1" dirty="0" err="1" smtClean="0"/>
              <a:t>anos</a:t>
            </a:r>
            <a:r>
              <a:rPr lang="en-US" i="1" dirty="0" smtClean="0"/>
              <a:t> que </a:t>
            </a:r>
            <a:r>
              <a:rPr lang="en-US" i="1" dirty="0" err="1" smtClean="0"/>
              <a:t>usam</a:t>
            </a:r>
            <a:r>
              <a:rPr lang="en-US" i="1" dirty="0" smtClean="0"/>
              <a:t>:</a:t>
            </a:r>
            <a:endParaRPr lang="en-US" i="1" dirty="0"/>
          </a:p>
        </p:txBody>
      </p:sp>
    </p:spTree>
    <p:extLst>
      <p:ext uri="{BB962C8B-B14F-4D97-AF65-F5344CB8AC3E}">
        <p14:creationId xmlns:p14="http://schemas.microsoft.com/office/powerpoint/2010/main" val="4087498943"/>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prstGeom prst="rect">
            <a:avLst/>
          </a:prstGeom>
        </p:spPr>
        <p:txBody>
          <a:bodyPr>
            <a:normAutofit/>
          </a:bodyPr>
          <a:lstStyle/>
          <a:p>
            <a:r>
              <a:rPr lang="pt-PT" sz="4200" noProof="0" dirty="0" smtClean="0"/>
              <a:t>Comparação</a:t>
            </a:r>
            <a:r>
              <a:rPr lang="pt-PT" sz="4200" dirty="0" smtClean="0"/>
              <a:t> de planeamento </a:t>
            </a:r>
            <a:r>
              <a:rPr lang="pt-PT" sz="4200" dirty="0"/>
              <a:t>f</a:t>
            </a:r>
            <a:r>
              <a:rPr lang="pt-PT" sz="4200" dirty="0" smtClean="0"/>
              <a:t>amiliar</a:t>
            </a:r>
            <a:endParaRPr lang="pt-PT" sz="4200" noProof="0" dirty="0"/>
          </a:p>
        </p:txBody>
      </p:sp>
      <p:sp>
        <p:nvSpPr>
          <p:cNvPr id="12" name="TextBox 11"/>
          <p:cNvSpPr txBox="1"/>
          <p:nvPr/>
        </p:nvSpPr>
        <p:spPr>
          <a:xfrm>
            <a:off x="0" y="1050880"/>
            <a:ext cx="9144000" cy="381000"/>
          </a:xfrm>
          <a:prstGeom prst="rect">
            <a:avLst/>
          </a:prstGeom>
          <a:noFill/>
        </p:spPr>
        <p:txBody>
          <a:bodyPr wrap="square" rtlCol="0">
            <a:spAutoFit/>
          </a:bodyPr>
          <a:lstStyle/>
          <a:p>
            <a:pPr algn="ctr"/>
            <a:endParaRPr lang="en-US" i="1" dirty="0"/>
          </a:p>
        </p:txBody>
      </p:sp>
      <p:sp>
        <p:nvSpPr>
          <p:cNvPr id="3" name="Rectangle 2"/>
          <p:cNvSpPr/>
          <p:nvPr/>
        </p:nvSpPr>
        <p:spPr>
          <a:xfrm>
            <a:off x="0" y="996871"/>
            <a:ext cx="9144000" cy="369332"/>
          </a:xfrm>
          <a:prstGeom prst="rect">
            <a:avLst/>
          </a:prstGeom>
        </p:spPr>
        <p:txBody>
          <a:bodyPr wrap="square">
            <a:spAutoFit/>
          </a:bodyPr>
          <a:lstStyle/>
          <a:p>
            <a:pPr algn="ctr"/>
            <a:r>
              <a:rPr lang="pt-PT" i="1" dirty="0"/>
              <a:t>Percentagem de mulheres casadas de 15-49 anos que </a:t>
            </a:r>
            <a:r>
              <a:rPr lang="pt-BR" i="1" dirty="0" smtClean="0"/>
              <a:t>usam um método contraceptivo moderno</a:t>
            </a:r>
            <a:endParaRPr lang="pt-PT" i="1" dirty="0"/>
          </a:p>
        </p:txBody>
      </p:sp>
      <p:graphicFrame>
        <p:nvGraphicFramePr>
          <p:cNvPr id="7" name="Content Placeholder 10"/>
          <p:cNvGraphicFramePr>
            <a:graphicFrameLocks noGrp="1"/>
          </p:cNvGraphicFramePr>
          <p:nvPr>
            <p:ph idx="4294967295"/>
            <p:extLst/>
          </p:nvPr>
        </p:nvGraphicFramePr>
        <p:xfrm>
          <a:off x="163513" y="1241380"/>
          <a:ext cx="8980487" cy="5430837"/>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0" y="6455368"/>
            <a:ext cx="8958645" cy="369332"/>
          </a:xfrm>
          <a:prstGeom prst="rect">
            <a:avLst/>
          </a:prstGeom>
          <a:noFill/>
        </p:spPr>
        <p:txBody>
          <a:bodyPr wrap="square" rtlCol="0">
            <a:spAutoFit/>
          </a:bodyPr>
          <a:lstStyle/>
          <a:p>
            <a:r>
              <a:rPr lang="pt-PT" i="1" dirty="0" smtClean="0"/>
              <a:t>*Dados </a:t>
            </a:r>
            <a:r>
              <a:rPr lang="pt-PT" i="1" dirty="0" err="1" smtClean="0"/>
              <a:t>preliminários</a:t>
            </a:r>
            <a:r>
              <a:rPr lang="pt-PT" i="1" dirty="0" smtClean="0"/>
              <a:t> do relatório de indicadores básicos.</a:t>
            </a:r>
            <a:endParaRPr lang="pt-PT" i="1" dirty="0"/>
          </a:p>
        </p:txBody>
      </p:sp>
    </p:spTree>
    <p:extLst>
      <p:ext uri="{BB962C8B-B14F-4D97-AF65-F5344CB8AC3E}">
        <p14:creationId xmlns:p14="http://schemas.microsoft.com/office/powerpoint/2010/main" val="1177177194"/>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Content Placeholder 2"/>
          <p:cNvSpPr txBox="1">
            <a:spLocks/>
          </p:cNvSpPr>
          <p:nvPr/>
        </p:nvSpPr>
        <p:spPr>
          <a:xfrm>
            <a:off x="252919" y="2022687"/>
            <a:ext cx="4090481" cy="2120689"/>
          </a:xfrm>
          <a:prstGeom prst="rect">
            <a:avLst/>
          </a:prstGeom>
          <a:ln>
            <a:noFill/>
          </a:ln>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pt-PT" sz="2800" dirty="0"/>
              <a:t>Uso de métodos contraceptivos</a:t>
            </a:r>
          </a:p>
          <a:p>
            <a:pPr>
              <a:lnSpc>
                <a:spcPct val="110000"/>
              </a:lnSpc>
              <a:spcBef>
                <a:spcPts val="0"/>
              </a:spcBef>
              <a:spcAft>
                <a:spcPts val="600"/>
              </a:spcAft>
              <a:buClr>
                <a:schemeClr val="tx1"/>
              </a:buClr>
            </a:pPr>
            <a:r>
              <a:rPr lang="pt-PT" sz="2800" b="1" dirty="0" smtClean="0">
                <a:solidFill>
                  <a:schemeClr val="tx2"/>
                </a:solidFill>
              </a:rPr>
              <a:t>Necessidade e demanda de planeamento familiar</a:t>
            </a:r>
          </a:p>
        </p:txBody>
      </p:sp>
    </p:spTree>
    <p:extLst>
      <p:ext uri="{BB962C8B-B14F-4D97-AF65-F5344CB8AC3E}">
        <p14:creationId xmlns:p14="http://schemas.microsoft.com/office/powerpoint/2010/main" val="1899014204"/>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Title 1"/>
          <p:cNvSpPr>
            <a:spLocks noGrp="1"/>
          </p:cNvSpPr>
          <p:nvPr>
            <p:ph type="title"/>
          </p:nvPr>
        </p:nvSpPr>
        <p:spPr>
          <a:prstGeom prst="rect">
            <a:avLst/>
          </a:prstGeom>
        </p:spPr>
        <p:txBody>
          <a:bodyPr>
            <a:normAutofit/>
          </a:bodyPr>
          <a:lstStyle/>
          <a:p>
            <a:pPr eaLnBrk="1" hangingPunct="1"/>
            <a:r>
              <a:rPr lang="pt-PT" altLang="en-US" sz="4200" noProof="0" dirty="0" smtClean="0"/>
              <a:t>Demanda de planeamento familiar</a:t>
            </a:r>
          </a:p>
        </p:txBody>
      </p:sp>
      <p:sp>
        <p:nvSpPr>
          <p:cNvPr id="6" name="Rectangle 2"/>
          <p:cNvSpPr txBox="1">
            <a:spLocks noChangeArrowheads="1"/>
          </p:cNvSpPr>
          <p:nvPr/>
        </p:nvSpPr>
        <p:spPr>
          <a:xfrm>
            <a:off x="0" y="1066800"/>
            <a:ext cx="9144000" cy="5883275"/>
          </a:xfrm>
          <a:prstGeom prst="rect">
            <a:avLst/>
          </a:prstGeom>
          <a:noFill/>
          <a:ln>
            <a:noFill/>
          </a:ln>
        </p:spPr>
        <p:txBody>
          <a:bodyPr anchor="ctr"/>
          <a:lstStyle/>
          <a:p>
            <a:pPr algn="ctr">
              <a:defRPr/>
            </a:pPr>
            <a:r>
              <a:rPr lang="pt-BR" sz="3200" dirty="0"/>
              <a:t>As mulheres que desejam </a:t>
            </a:r>
            <a:r>
              <a:rPr lang="pt-BR" sz="3200" b="1" dirty="0">
                <a:solidFill>
                  <a:schemeClr val="tx2"/>
                </a:solidFill>
              </a:rPr>
              <a:t>adiar</a:t>
            </a:r>
            <a:r>
              <a:rPr lang="pt-BR" sz="3200" dirty="0"/>
              <a:t> ou </a:t>
            </a:r>
            <a:r>
              <a:rPr lang="pt-BR" sz="3200" b="1" dirty="0">
                <a:solidFill>
                  <a:schemeClr val="tx2"/>
                </a:solidFill>
              </a:rPr>
              <a:t>limitar</a:t>
            </a:r>
            <a:r>
              <a:rPr lang="pt-BR" sz="3200" dirty="0">
                <a:solidFill>
                  <a:schemeClr val="tx2"/>
                </a:solidFill>
              </a:rPr>
              <a:t> </a:t>
            </a:r>
            <a:r>
              <a:rPr lang="pt-BR" sz="3200" b="1" dirty="0">
                <a:solidFill>
                  <a:schemeClr val="tx2"/>
                </a:solidFill>
              </a:rPr>
              <a:t>os nascimentos </a:t>
            </a:r>
            <a:r>
              <a:rPr lang="pt-BR" sz="3200" dirty="0"/>
              <a:t>têm uma </a:t>
            </a:r>
            <a:r>
              <a:rPr lang="pt-BR" sz="3200" b="1" dirty="0">
                <a:solidFill>
                  <a:schemeClr val="tx2"/>
                </a:solidFill>
              </a:rPr>
              <a:t>d</a:t>
            </a:r>
            <a:r>
              <a:rPr lang="pt-BR" sz="3200" b="1" dirty="0" smtClean="0">
                <a:solidFill>
                  <a:schemeClr val="tx2"/>
                </a:solidFill>
              </a:rPr>
              <a:t>emanda </a:t>
            </a:r>
            <a:r>
              <a:rPr lang="pt-BR" sz="3200" b="1" dirty="0">
                <a:solidFill>
                  <a:schemeClr val="tx2"/>
                </a:solidFill>
              </a:rPr>
              <a:t>de planeamento familiar</a:t>
            </a:r>
            <a:r>
              <a:rPr lang="pt-BR" sz="3200" dirty="0"/>
              <a:t>. </a:t>
            </a:r>
            <a:endParaRPr lang="en-US" sz="3200" dirty="0" smtClean="0">
              <a:latin typeface="+mn-lt"/>
              <a:ea typeface="+mj-ea"/>
              <a:cs typeface="+mj-cs"/>
            </a:endParaRPr>
          </a:p>
          <a:p>
            <a:pPr algn="ctr" eaLnBrk="1" fontAlgn="auto" hangingPunct="1">
              <a:spcAft>
                <a:spcPts val="0"/>
              </a:spcAft>
              <a:defRPr/>
            </a:pPr>
            <a:r>
              <a:rPr lang="pt-PT" sz="3200" b="1" dirty="0" smtClean="0">
                <a:ea typeface="+mj-ea"/>
                <a:cs typeface="+mj-cs"/>
              </a:rPr>
              <a:t/>
            </a:r>
            <a:br>
              <a:rPr lang="pt-PT" sz="3200" b="1" dirty="0" smtClean="0">
                <a:ea typeface="+mj-ea"/>
                <a:cs typeface="+mj-cs"/>
              </a:rPr>
            </a:br>
            <a:endParaRPr lang="pt-PT" sz="3200" b="1" dirty="0" smtClean="0">
              <a:ea typeface="+mj-ea"/>
              <a:cs typeface="+mj-cs"/>
            </a:endParaRPr>
          </a:p>
          <a:p>
            <a:pPr algn="ctr" eaLnBrk="1" fontAlgn="auto" hangingPunct="1">
              <a:spcAft>
                <a:spcPts val="0"/>
              </a:spcAft>
              <a:defRPr/>
            </a:pPr>
            <a:r>
              <a:rPr lang="pt-PT" sz="3200" b="1" dirty="0" smtClean="0">
                <a:solidFill>
                  <a:schemeClr val="tx2"/>
                </a:solidFill>
              </a:rPr>
              <a:t>50% </a:t>
            </a:r>
            <a:r>
              <a:rPr lang="pt-PT" sz="3200" dirty="0" smtClean="0"/>
              <a:t>das mulheres casadas têm uma </a:t>
            </a:r>
            <a:br>
              <a:rPr lang="pt-PT" sz="3200" dirty="0" smtClean="0"/>
            </a:br>
            <a:r>
              <a:rPr lang="pt-PT" sz="3200" b="1" dirty="0">
                <a:solidFill>
                  <a:schemeClr val="tx2"/>
                </a:solidFill>
              </a:rPr>
              <a:t>d</a:t>
            </a:r>
            <a:r>
              <a:rPr lang="pt-PT" sz="3200" b="1" dirty="0" smtClean="0">
                <a:solidFill>
                  <a:schemeClr val="tx2"/>
                </a:solidFill>
              </a:rPr>
              <a:t>emanda de planeamento familiar</a:t>
            </a:r>
            <a:r>
              <a:rPr lang="pt-PT" sz="3200" dirty="0" smtClean="0"/>
              <a:t>:</a:t>
            </a:r>
          </a:p>
          <a:p>
            <a:pPr algn="ctr" eaLnBrk="1" fontAlgn="auto" hangingPunct="1">
              <a:spcAft>
                <a:spcPts val="0"/>
              </a:spcAft>
              <a:defRPr/>
            </a:pPr>
            <a:endParaRPr lang="pt-PT" sz="3200" dirty="0" smtClean="0"/>
          </a:p>
          <a:p>
            <a:pPr algn="ctr" eaLnBrk="1" fontAlgn="auto" hangingPunct="1">
              <a:spcBef>
                <a:spcPts val="0"/>
              </a:spcBef>
              <a:spcAft>
                <a:spcPts val="0"/>
              </a:spcAft>
              <a:buClr>
                <a:schemeClr val="tx1"/>
              </a:buClr>
              <a:defRPr/>
            </a:pPr>
            <a:r>
              <a:rPr lang="pt-PT" sz="3200" b="1" dirty="0" smtClean="0">
                <a:solidFill>
                  <a:schemeClr val="tx2"/>
                </a:solidFill>
              </a:rPr>
              <a:t>32%</a:t>
            </a:r>
            <a:r>
              <a:rPr lang="pt-PT" sz="3200" dirty="0" smtClean="0">
                <a:solidFill>
                  <a:schemeClr val="tx2"/>
                </a:solidFill>
              </a:rPr>
              <a:t> </a:t>
            </a:r>
            <a:r>
              <a:rPr lang="pt-PT" sz="3200" dirty="0" smtClean="0"/>
              <a:t>para </a:t>
            </a:r>
            <a:r>
              <a:rPr lang="pt-PT" sz="3200" b="1" dirty="0" smtClean="0">
                <a:solidFill>
                  <a:schemeClr val="tx2"/>
                </a:solidFill>
              </a:rPr>
              <a:t>adiar o parto seguinte</a:t>
            </a:r>
          </a:p>
          <a:p>
            <a:pPr algn="ctr" eaLnBrk="1" fontAlgn="auto" hangingPunct="1">
              <a:spcBef>
                <a:spcPts val="0"/>
              </a:spcBef>
              <a:spcAft>
                <a:spcPts val="0"/>
              </a:spcAft>
              <a:buClr>
                <a:schemeClr val="tx1"/>
              </a:buClr>
              <a:defRPr/>
            </a:pPr>
            <a:r>
              <a:rPr lang="pt-PT" sz="3200" b="1" dirty="0" smtClean="0">
                <a:solidFill>
                  <a:schemeClr val="tx2"/>
                </a:solidFill>
              </a:rPr>
              <a:t>18% </a:t>
            </a:r>
            <a:r>
              <a:rPr lang="pt-PT" sz="3200" dirty="0" smtClean="0"/>
              <a:t>para</a:t>
            </a:r>
            <a:r>
              <a:rPr lang="pt-PT" sz="3200" b="1" dirty="0" smtClean="0">
                <a:solidFill>
                  <a:schemeClr val="tx2"/>
                </a:solidFill>
              </a:rPr>
              <a:t> limitar os nascimentos</a:t>
            </a:r>
            <a:endParaRPr lang="pt-PT" sz="3200" dirty="0" smtClean="0">
              <a:solidFill>
                <a:schemeClr val="tx2"/>
              </a:solidFill>
            </a:endParaRPr>
          </a:p>
          <a:p>
            <a:pPr algn="ctr" eaLnBrk="1" fontAlgn="auto" hangingPunct="1">
              <a:spcAft>
                <a:spcPts val="0"/>
              </a:spcAft>
              <a:defRPr/>
            </a:pPr>
            <a:endParaRPr lang="en-US" sz="3600" b="1" dirty="0">
              <a:solidFill>
                <a:schemeClr val="tx2"/>
              </a:solidFill>
              <a:effectLst>
                <a:outerShdw blurRad="38100" dist="38100" dir="2700000" algn="tl">
                  <a:srgbClr val="000000"/>
                </a:outerShdw>
              </a:effectLst>
              <a:latin typeface="+mn-lt"/>
              <a:ea typeface="+mj-ea"/>
              <a:cs typeface="+mj-cs"/>
            </a:endParaRPr>
          </a:p>
        </p:txBody>
      </p:sp>
    </p:spTree>
    <p:extLst>
      <p:ext uri="{BB962C8B-B14F-4D97-AF65-F5344CB8AC3E}">
        <p14:creationId xmlns:p14="http://schemas.microsoft.com/office/powerpoint/2010/main" val="720546908"/>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Title 1"/>
          <p:cNvSpPr>
            <a:spLocks noGrp="1"/>
          </p:cNvSpPr>
          <p:nvPr>
            <p:ph type="title"/>
          </p:nvPr>
        </p:nvSpPr>
        <p:spPr>
          <a:prstGeom prst="rect">
            <a:avLst/>
          </a:prstGeom>
        </p:spPr>
        <p:txBody>
          <a:bodyPr>
            <a:normAutofit/>
          </a:bodyPr>
          <a:lstStyle/>
          <a:p>
            <a:pPr eaLnBrk="1" hangingPunct="1"/>
            <a:r>
              <a:rPr lang="pt-PT" altLang="en-US" sz="4200" noProof="0" dirty="0" smtClean="0"/>
              <a:t>Necessidade não satisfeita</a:t>
            </a:r>
          </a:p>
        </p:txBody>
      </p:sp>
      <p:sp>
        <p:nvSpPr>
          <p:cNvPr id="6" name="Rectangle 2"/>
          <p:cNvSpPr txBox="1">
            <a:spLocks noChangeArrowheads="1"/>
          </p:cNvSpPr>
          <p:nvPr/>
        </p:nvSpPr>
        <p:spPr>
          <a:xfrm>
            <a:off x="0" y="1066800"/>
            <a:ext cx="9144000" cy="5883275"/>
          </a:xfrm>
          <a:prstGeom prst="rect">
            <a:avLst/>
          </a:prstGeom>
          <a:noFill/>
          <a:ln>
            <a:noFill/>
          </a:ln>
        </p:spPr>
        <p:txBody>
          <a:bodyPr anchor="ctr"/>
          <a:lstStyle/>
          <a:p>
            <a:pPr algn="ctr" eaLnBrk="1" fontAlgn="auto" hangingPunct="1">
              <a:spcAft>
                <a:spcPts val="0"/>
              </a:spcAft>
              <a:defRPr/>
            </a:pPr>
            <a:r>
              <a:rPr lang="pt-PT" sz="3200" dirty="0" smtClean="0">
                <a:latin typeface="+mn-lt"/>
                <a:ea typeface="+mj-ea"/>
                <a:cs typeface="+mj-cs"/>
              </a:rPr>
              <a:t>As mulheres têm uma necessidade não satisfeita de planeamento familiar se são fecundas e desejam: </a:t>
            </a:r>
          </a:p>
          <a:p>
            <a:pPr algn="ctr" eaLnBrk="1" fontAlgn="auto" hangingPunct="1">
              <a:spcAft>
                <a:spcPts val="0"/>
              </a:spcAft>
              <a:defRPr/>
            </a:pPr>
            <a:r>
              <a:rPr lang="pt-PT" sz="3200" dirty="0" smtClean="0">
                <a:effectLst>
                  <a:outerShdw blurRad="38100" dist="38100" dir="2700000" algn="tl">
                    <a:srgbClr val="000000"/>
                  </a:outerShdw>
                </a:effectLst>
                <a:latin typeface="+mn-lt"/>
                <a:ea typeface="+mj-ea"/>
                <a:cs typeface="+mj-cs"/>
              </a:rPr>
              <a:t/>
            </a:r>
            <a:br>
              <a:rPr lang="pt-PT" sz="3200" dirty="0" smtClean="0">
                <a:effectLst>
                  <a:outerShdw blurRad="38100" dist="38100" dir="2700000" algn="tl">
                    <a:srgbClr val="000000"/>
                  </a:outerShdw>
                </a:effectLst>
                <a:latin typeface="+mn-lt"/>
                <a:ea typeface="+mj-ea"/>
                <a:cs typeface="+mj-cs"/>
              </a:rPr>
            </a:br>
            <a:r>
              <a:rPr lang="pt-PT" sz="3200" b="1" dirty="0" smtClean="0">
                <a:solidFill>
                  <a:schemeClr val="tx2"/>
                </a:solidFill>
                <a:latin typeface="+mn-lt"/>
                <a:ea typeface="+mj-ea"/>
                <a:cs typeface="+mj-cs"/>
              </a:rPr>
              <a:t>adiar o seguinte parto ou não ter mais filhos </a:t>
            </a:r>
            <a:r>
              <a:rPr lang="pt-PT" sz="3200" b="1" u="sng" dirty="0" smtClean="0">
                <a:solidFill>
                  <a:schemeClr val="tx2"/>
                </a:solidFill>
                <a:latin typeface="+mn-lt"/>
                <a:ea typeface="+mj-ea"/>
                <a:cs typeface="+mj-cs"/>
              </a:rPr>
              <a:t>MAS </a:t>
            </a:r>
            <a:r>
              <a:rPr lang="pt-PT" sz="3200" b="1" dirty="0" smtClean="0">
                <a:solidFill>
                  <a:schemeClr val="tx2"/>
                </a:solidFill>
                <a:latin typeface="+mn-lt"/>
                <a:ea typeface="+mj-ea"/>
                <a:cs typeface="+mj-cs"/>
              </a:rPr>
              <a:t>não usam um método contraceptivo</a:t>
            </a:r>
            <a:endParaRPr lang="pt-PT" sz="3200" b="1" dirty="0" smtClean="0">
              <a:solidFill>
                <a:schemeClr val="tx2"/>
              </a:solidFill>
              <a:latin typeface="+mn-lt"/>
            </a:endParaRPr>
          </a:p>
          <a:p>
            <a:pPr algn="ctr" eaLnBrk="1" fontAlgn="auto" hangingPunct="1">
              <a:spcBef>
                <a:spcPts val="0"/>
              </a:spcBef>
              <a:spcAft>
                <a:spcPts val="0"/>
              </a:spcAft>
              <a:buClr>
                <a:schemeClr val="tx1"/>
              </a:buClr>
              <a:defRPr/>
            </a:pPr>
            <a:endParaRPr lang="pt-PT" sz="3200" b="1" dirty="0" smtClean="0">
              <a:solidFill>
                <a:schemeClr val="accent1"/>
              </a:solidFill>
              <a:latin typeface="+mn-lt"/>
            </a:endParaRPr>
          </a:p>
          <a:p>
            <a:pPr algn="ctr" eaLnBrk="1" fontAlgn="auto" hangingPunct="1">
              <a:spcBef>
                <a:spcPts val="0"/>
              </a:spcBef>
              <a:spcAft>
                <a:spcPts val="0"/>
              </a:spcAft>
              <a:buClr>
                <a:schemeClr val="tx1"/>
              </a:buClr>
              <a:defRPr/>
            </a:pPr>
            <a:r>
              <a:rPr lang="pt-PT" sz="3200" b="1" dirty="0" smtClean="0">
                <a:solidFill>
                  <a:schemeClr val="tx2"/>
                </a:solidFill>
              </a:rPr>
              <a:t>23</a:t>
            </a:r>
            <a:r>
              <a:rPr lang="pt-PT" sz="3200" b="1" dirty="0" smtClean="0">
                <a:solidFill>
                  <a:schemeClr val="tx2"/>
                </a:solidFill>
                <a:latin typeface="+mn-lt"/>
              </a:rPr>
              <a:t>% </a:t>
            </a:r>
            <a:r>
              <a:rPr lang="pt-PT" sz="3200" dirty="0" smtClean="0"/>
              <a:t>das mulheres casadas têm uma </a:t>
            </a:r>
            <a:r>
              <a:rPr lang="pt-PT" sz="3200" dirty="0" smtClean="0">
                <a:latin typeface="+mn-lt"/>
              </a:rPr>
              <a:t/>
            </a:r>
            <a:br>
              <a:rPr lang="pt-PT" sz="3200" dirty="0" smtClean="0">
                <a:latin typeface="+mn-lt"/>
              </a:rPr>
            </a:br>
            <a:r>
              <a:rPr lang="pt-PT" sz="3200" b="1" dirty="0" smtClean="0">
                <a:solidFill>
                  <a:schemeClr val="tx2"/>
                </a:solidFill>
                <a:latin typeface="+mn-lt"/>
              </a:rPr>
              <a:t>necessidade não satisfeita de planeamento familiar</a:t>
            </a:r>
            <a:r>
              <a:rPr lang="pt-PT" sz="3200" dirty="0" smtClean="0">
                <a:solidFill>
                  <a:schemeClr val="tx2"/>
                </a:solidFill>
                <a:latin typeface="+mn-lt"/>
              </a:rPr>
              <a:t>.</a:t>
            </a:r>
          </a:p>
          <a:p>
            <a:pPr algn="ctr" eaLnBrk="1" fontAlgn="auto" hangingPunct="1">
              <a:spcAft>
                <a:spcPts val="0"/>
              </a:spcAft>
              <a:defRPr/>
            </a:pPr>
            <a:endParaRPr lang="pt-PT" sz="3200" b="1" dirty="0">
              <a:solidFill>
                <a:schemeClr val="tx2"/>
              </a:solidFill>
              <a:effectLst>
                <a:outerShdw blurRad="38100" dist="38100" dir="2700000" algn="tl">
                  <a:srgbClr val="000000"/>
                </a:outerShdw>
              </a:effectLst>
              <a:latin typeface="+mn-lt"/>
              <a:ea typeface="+mj-ea"/>
              <a:cs typeface="+mj-cs"/>
            </a:endParaRPr>
          </a:p>
        </p:txBody>
      </p:sp>
    </p:spTree>
    <p:extLst>
      <p:ext uri="{BB962C8B-B14F-4D97-AF65-F5344CB8AC3E}">
        <p14:creationId xmlns:p14="http://schemas.microsoft.com/office/powerpoint/2010/main" val="1138767785"/>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prstGeom prst="rect">
            <a:avLst/>
          </a:prstGeom>
        </p:spPr>
        <p:txBody>
          <a:bodyPr>
            <a:normAutofit/>
          </a:bodyPr>
          <a:lstStyle/>
          <a:p>
            <a:r>
              <a:rPr lang="pt-PT" sz="4200" dirty="0" smtClean="0"/>
              <a:t>Demanda de planeamento familiar</a:t>
            </a:r>
            <a:endParaRPr lang="pt-PT" sz="4200" noProof="0" dirty="0"/>
          </a:p>
        </p:txBody>
      </p:sp>
      <p:graphicFrame>
        <p:nvGraphicFramePr>
          <p:cNvPr id="11" name="Content Placeholder 10"/>
          <p:cNvGraphicFramePr>
            <a:graphicFrameLocks noGrp="1"/>
          </p:cNvGraphicFramePr>
          <p:nvPr>
            <p:ph idx="1"/>
            <p:extLst/>
          </p:nvPr>
        </p:nvGraphicFramePr>
        <p:xfrm>
          <a:off x="191729" y="1604963"/>
          <a:ext cx="8775290" cy="5008562"/>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29397"/>
            <a:ext cx="9144000" cy="369332"/>
          </a:xfrm>
          <a:prstGeom prst="rect">
            <a:avLst/>
          </a:prstGeom>
          <a:noFill/>
        </p:spPr>
        <p:txBody>
          <a:bodyPr wrap="square" rtlCol="0">
            <a:spAutoFit/>
          </a:bodyPr>
          <a:lstStyle/>
          <a:p>
            <a:pPr algn="ctr"/>
            <a:r>
              <a:rPr lang="en-US" i="1" dirty="0" err="1" smtClean="0"/>
              <a:t>Percentagem</a:t>
            </a:r>
            <a:r>
              <a:rPr lang="en-US" i="1" dirty="0" smtClean="0"/>
              <a:t> de </a:t>
            </a:r>
            <a:r>
              <a:rPr lang="en-US" i="1" dirty="0" err="1" smtClean="0"/>
              <a:t>mulheres</a:t>
            </a:r>
            <a:r>
              <a:rPr lang="en-US" i="1" dirty="0" smtClean="0"/>
              <a:t> </a:t>
            </a:r>
            <a:r>
              <a:rPr lang="en-US" i="1" dirty="0" err="1" smtClean="0"/>
              <a:t>casadas</a:t>
            </a:r>
            <a:r>
              <a:rPr lang="en-US" i="1" dirty="0" smtClean="0"/>
              <a:t> de 15-49 </a:t>
            </a:r>
            <a:r>
              <a:rPr lang="en-US" i="1" dirty="0" err="1" smtClean="0"/>
              <a:t>anos</a:t>
            </a:r>
            <a:endParaRPr lang="en-US" i="1" dirty="0"/>
          </a:p>
        </p:txBody>
      </p:sp>
    </p:spTree>
    <p:extLst>
      <p:ext uri="{BB962C8B-B14F-4D97-AF65-F5344CB8AC3E}">
        <p14:creationId xmlns:p14="http://schemas.microsoft.com/office/powerpoint/2010/main" val="2072442800"/>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Content Placeholder 10"/>
          <p:cNvGraphicFramePr>
            <a:graphicFrameLocks noGrp="1"/>
          </p:cNvGraphicFramePr>
          <p:nvPr>
            <p:ph idx="1"/>
            <p:extLst/>
          </p:nvPr>
        </p:nvGraphicFramePr>
        <p:xfrm>
          <a:off x="468313" y="1604963"/>
          <a:ext cx="8239125" cy="4590267"/>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270164" y="6199641"/>
            <a:ext cx="2339686" cy="646331"/>
          </a:xfrm>
          <a:prstGeom prst="rect">
            <a:avLst/>
          </a:prstGeom>
          <a:noFill/>
        </p:spPr>
        <p:txBody>
          <a:bodyPr wrap="square" rtlCol="0">
            <a:spAutoFit/>
          </a:bodyPr>
          <a:lstStyle/>
          <a:p>
            <a:pPr algn="ctr"/>
            <a:r>
              <a:rPr lang="en-US" dirty="0" err="1" smtClean="0"/>
              <a:t>Agregados</a:t>
            </a:r>
            <a:r>
              <a:rPr lang="en-US" dirty="0" smtClean="0"/>
              <a:t> </a:t>
            </a:r>
            <a:r>
              <a:rPr lang="en-US" dirty="0" err="1" smtClean="0"/>
              <a:t>familiares</a:t>
            </a:r>
            <a:r>
              <a:rPr lang="en-US" dirty="0" smtClean="0"/>
              <a:t> </a:t>
            </a:r>
            <a:r>
              <a:rPr lang="en-US" dirty="0" err="1" smtClean="0"/>
              <a:t>mais</a:t>
            </a:r>
            <a:r>
              <a:rPr lang="en-US" dirty="0" smtClean="0"/>
              <a:t> </a:t>
            </a:r>
            <a:r>
              <a:rPr lang="en-US" dirty="0" err="1" smtClean="0"/>
              <a:t>pobres</a:t>
            </a:r>
            <a:endParaRPr lang="en-US" dirty="0"/>
          </a:p>
        </p:txBody>
      </p:sp>
      <p:sp>
        <p:nvSpPr>
          <p:cNvPr id="7" name="Notched Right Arrow 6"/>
          <p:cNvSpPr/>
          <p:nvPr/>
        </p:nvSpPr>
        <p:spPr>
          <a:xfrm>
            <a:off x="2895600" y="6388773"/>
            <a:ext cx="3352800" cy="268069"/>
          </a:xfrm>
          <a:prstGeom prst="notchedRight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p:cNvSpPr txBox="1"/>
          <p:nvPr/>
        </p:nvSpPr>
        <p:spPr>
          <a:xfrm>
            <a:off x="0" y="1758101"/>
            <a:ext cx="9144000" cy="646331"/>
          </a:xfrm>
          <a:prstGeom prst="rect">
            <a:avLst/>
          </a:prstGeom>
          <a:noFill/>
        </p:spPr>
        <p:txBody>
          <a:bodyPr wrap="square" rtlCol="0">
            <a:spAutoFit/>
          </a:bodyPr>
          <a:lstStyle/>
          <a:p>
            <a:pPr algn="ctr"/>
            <a:r>
              <a:rPr lang="pt-PT" i="1" dirty="0" smtClean="0"/>
              <a:t>Percentagem de mulheres casadas de 15-49 anos cuja demanda de planeamento familiar é satisfeita por </a:t>
            </a:r>
            <a:r>
              <a:rPr lang="pt-BR" i="1" dirty="0" smtClean="0"/>
              <a:t>métodos modernos</a:t>
            </a:r>
            <a:endParaRPr lang="pt-PT" i="1" dirty="0"/>
          </a:p>
        </p:txBody>
      </p:sp>
      <p:sp>
        <p:nvSpPr>
          <p:cNvPr id="10" name="TextBox 9"/>
          <p:cNvSpPr txBox="1"/>
          <p:nvPr/>
        </p:nvSpPr>
        <p:spPr>
          <a:xfrm>
            <a:off x="6534150" y="6195230"/>
            <a:ext cx="2339686" cy="646331"/>
          </a:xfrm>
          <a:prstGeom prst="rect">
            <a:avLst/>
          </a:prstGeom>
          <a:noFill/>
        </p:spPr>
        <p:txBody>
          <a:bodyPr wrap="square" rtlCol="0">
            <a:spAutoFit/>
          </a:bodyPr>
          <a:lstStyle/>
          <a:p>
            <a:pPr algn="ctr"/>
            <a:r>
              <a:rPr lang="en-US" dirty="0" err="1" smtClean="0"/>
              <a:t>Agregados</a:t>
            </a:r>
            <a:r>
              <a:rPr lang="en-US" dirty="0" smtClean="0"/>
              <a:t> </a:t>
            </a:r>
            <a:r>
              <a:rPr lang="en-US" dirty="0" err="1" smtClean="0"/>
              <a:t>familiares</a:t>
            </a:r>
            <a:r>
              <a:rPr lang="en-US" dirty="0" smtClean="0"/>
              <a:t> </a:t>
            </a:r>
            <a:r>
              <a:rPr lang="en-US" dirty="0" err="1" smtClean="0"/>
              <a:t>mais</a:t>
            </a:r>
            <a:r>
              <a:rPr lang="en-US" dirty="0" smtClean="0"/>
              <a:t> </a:t>
            </a:r>
            <a:r>
              <a:rPr lang="en-US" dirty="0" err="1" smtClean="0"/>
              <a:t>ricos</a:t>
            </a:r>
            <a:endParaRPr lang="en-US" dirty="0"/>
          </a:p>
        </p:txBody>
      </p:sp>
      <p:sp>
        <p:nvSpPr>
          <p:cNvPr id="12" name="Title 1"/>
          <p:cNvSpPr txBox="1">
            <a:spLocks/>
          </p:cNvSpPr>
          <p:nvPr/>
        </p:nvSpPr>
        <p:spPr>
          <a:xfrm>
            <a:off x="0" y="238995"/>
            <a:ext cx="9144000" cy="1325563"/>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4400" kern="1200">
                <a:solidFill>
                  <a:schemeClr val="bg2"/>
                </a:solidFill>
                <a:latin typeface="+mn-lt"/>
                <a:ea typeface="+mj-ea"/>
                <a:cs typeface="+mj-cs"/>
              </a:defRPr>
            </a:lvl1pPr>
          </a:lstStyle>
          <a:p>
            <a:r>
              <a:rPr lang="pt-PT" sz="4200" dirty="0" smtClean="0">
                <a:solidFill>
                  <a:schemeClr val="tx1"/>
                </a:solidFill>
              </a:rPr>
              <a:t/>
            </a:r>
            <a:br>
              <a:rPr lang="pt-PT" sz="4200" dirty="0" smtClean="0">
                <a:solidFill>
                  <a:schemeClr val="tx1"/>
                </a:solidFill>
              </a:rPr>
            </a:br>
            <a:r>
              <a:rPr lang="pt-PT" sz="4200" dirty="0" smtClean="0">
                <a:solidFill>
                  <a:schemeClr val="tx1"/>
                </a:solidFill>
              </a:rPr>
              <a:t>Demanda </a:t>
            </a:r>
            <a:r>
              <a:rPr lang="pt-PT" sz="4200" dirty="0">
                <a:solidFill>
                  <a:schemeClr val="tx1"/>
                </a:solidFill>
              </a:rPr>
              <a:t>de planeamento </a:t>
            </a:r>
            <a:r>
              <a:rPr lang="pt-PT" sz="4200" dirty="0" smtClean="0">
                <a:solidFill>
                  <a:schemeClr val="tx1"/>
                </a:solidFill>
              </a:rPr>
              <a:t>familiar satisfeita por métodos modernos segundo o quintil de riqueza</a:t>
            </a:r>
            <a:endParaRPr lang="pt-PT" sz="4200" dirty="0">
              <a:solidFill>
                <a:schemeClr val="tx1"/>
              </a:solidFill>
            </a:endParaRPr>
          </a:p>
          <a:p>
            <a:endParaRPr lang="pt-PT" sz="4200" dirty="0">
              <a:solidFill>
                <a:schemeClr val="tx1"/>
              </a:solidFill>
            </a:endParaRPr>
          </a:p>
        </p:txBody>
      </p:sp>
    </p:spTree>
    <p:extLst>
      <p:ext uri="{BB962C8B-B14F-4D97-AF65-F5344CB8AC3E}">
        <p14:creationId xmlns:p14="http://schemas.microsoft.com/office/powerpoint/2010/main" val="3037983676"/>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pt-PT" sz="4200" noProof="0" dirty="0" smtClean="0"/>
              <a:t>Questionários</a:t>
            </a:r>
            <a:endParaRPr lang="pt-PT" sz="4200" noProof="0" dirty="0"/>
          </a:p>
        </p:txBody>
      </p:sp>
      <p:sp>
        <p:nvSpPr>
          <p:cNvPr id="3" name="Content Placeholder 2"/>
          <p:cNvSpPr>
            <a:spLocks noGrp="1"/>
          </p:cNvSpPr>
          <p:nvPr>
            <p:ph idx="1"/>
          </p:nvPr>
        </p:nvSpPr>
        <p:spPr/>
        <p:txBody>
          <a:bodyPr>
            <a:normAutofit/>
          </a:bodyPr>
          <a:lstStyle/>
          <a:p>
            <a:pPr>
              <a:lnSpc>
                <a:spcPct val="100000"/>
              </a:lnSpc>
              <a:spcBef>
                <a:spcPts val="0"/>
              </a:spcBef>
              <a:spcAft>
                <a:spcPts val="600"/>
              </a:spcAft>
            </a:pPr>
            <a:r>
              <a:rPr lang="pt-PT" sz="3600" noProof="0" dirty="0" smtClean="0"/>
              <a:t>Questionário para agregados familiares</a:t>
            </a:r>
          </a:p>
          <a:p>
            <a:pPr>
              <a:lnSpc>
                <a:spcPct val="100000"/>
              </a:lnSpc>
              <a:spcBef>
                <a:spcPts val="0"/>
              </a:spcBef>
              <a:spcAft>
                <a:spcPts val="600"/>
              </a:spcAft>
            </a:pPr>
            <a:r>
              <a:rPr lang="pt-PT" sz="3600" noProof="0" dirty="0" smtClean="0"/>
              <a:t>Questionário individual para mulheres</a:t>
            </a:r>
          </a:p>
          <a:p>
            <a:pPr>
              <a:lnSpc>
                <a:spcPct val="100000"/>
              </a:lnSpc>
              <a:spcBef>
                <a:spcPts val="0"/>
              </a:spcBef>
              <a:spcAft>
                <a:spcPts val="600"/>
              </a:spcAft>
            </a:pPr>
            <a:r>
              <a:rPr lang="pt-PT" sz="3600" dirty="0" smtClean="0"/>
              <a:t>Questionário individual</a:t>
            </a:r>
            <a:r>
              <a:rPr lang="pt-PT" sz="3600" noProof="0" dirty="0" smtClean="0"/>
              <a:t> para homens</a:t>
            </a:r>
          </a:p>
          <a:p>
            <a:pPr>
              <a:lnSpc>
                <a:spcPct val="100000"/>
              </a:lnSpc>
              <a:spcBef>
                <a:spcPts val="0"/>
              </a:spcBef>
              <a:spcAft>
                <a:spcPts val="600"/>
              </a:spcAft>
            </a:pPr>
            <a:r>
              <a:rPr lang="pt-PT" sz="3600" noProof="0" dirty="0" smtClean="0"/>
              <a:t>Questionário de biomarcadores</a:t>
            </a:r>
          </a:p>
          <a:p>
            <a:pPr>
              <a:lnSpc>
                <a:spcPct val="100000"/>
              </a:lnSpc>
              <a:spcBef>
                <a:spcPts val="0"/>
              </a:spcBef>
              <a:spcAft>
                <a:spcPts val="600"/>
              </a:spcAft>
            </a:pPr>
            <a:endParaRPr lang="pt-PT" noProof="0" dirty="0" smtClean="0"/>
          </a:p>
          <a:p>
            <a:pPr marL="0" indent="0">
              <a:lnSpc>
                <a:spcPct val="100000"/>
              </a:lnSpc>
              <a:spcBef>
                <a:spcPts val="0"/>
              </a:spcBef>
              <a:spcAft>
                <a:spcPts val="600"/>
              </a:spcAft>
              <a:buNone/>
            </a:pPr>
            <a:endParaRPr lang="pt-PT" b="1" noProof="0" dirty="0">
              <a:solidFill>
                <a:schemeClr val="accent1"/>
              </a:solidFill>
            </a:endParaRPr>
          </a:p>
        </p:txBody>
      </p:sp>
    </p:spTree>
    <p:extLst>
      <p:ext uri="{BB962C8B-B14F-4D97-AF65-F5344CB8AC3E}">
        <p14:creationId xmlns:p14="http://schemas.microsoft.com/office/powerpoint/2010/main" val="2051714384"/>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prstGeom prst="rect">
            <a:avLst/>
          </a:prstGeom>
        </p:spPr>
        <p:txBody>
          <a:bodyPr>
            <a:normAutofit/>
          </a:bodyPr>
          <a:lstStyle/>
          <a:p>
            <a:r>
              <a:rPr lang="pt-PT" sz="4200" noProof="0" dirty="0" smtClean="0"/>
              <a:t>Principais Resultados </a:t>
            </a:r>
            <a:endParaRPr lang="pt-PT" sz="4200" noProof="0" dirty="0"/>
          </a:p>
        </p:txBody>
      </p:sp>
      <p:sp>
        <p:nvSpPr>
          <p:cNvPr id="3" name="Content Placeholder 2"/>
          <p:cNvSpPr>
            <a:spLocks noGrp="1"/>
          </p:cNvSpPr>
          <p:nvPr>
            <p:ph idx="1"/>
          </p:nvPr>
        </p:nvSpPr>
        <p:spPr>
          <a:prstGeom prst="rect">
            <a:avLst/>
          </a:prstGeom>
        </p:spPr>
        <p:txBody>
          <a:bodyPr>
            <a:noAutofit/>
          </a:bodyPr>
          <a:lstStyle/>
          <a:p>
            <a:pPr>
              <a:lnSpc>
                <a:spcPct val="110000"/>
              </a:lnSpc>
              <a:spcBef>
                <a:spcPts val="0"/>
              </a:spcBef>
              <a:spcAft>
                <a:spcPts val="600"/>
              </a:spcAft>
              <a:buClr>
                <a:schemeClr val="tx1"/>
              </a:buClr>
            </a:pPr>
            <a:r>
              <a:rPr lang="pt-PT" sz="2800" noProof="0" dirty="0" smtClean="0"/>
              <a:t>A </a:t>
            </a:r>
            <a:r>
              <a:rPr lang="pt-PT" sz="2800" b="1" noProof="0" dirty="0" smtClean="0">
                <a:solidFill>
                  <a:schemeClr val="tx2"/>
                </a:solidFill>
              </a:rPr>
              <a:t>taxa </a:t>
            </a:r>
            <a:r>
              <a:rPr lang="pt-PT" sz="2800" b="1" dirty="0" smtClean="0">
                <a:solidFill>
                  <a:schemeClr val="tx2"/>
                </a:solidFill>
              </a:rPr>
              <a:t>de prevalência </a:t>
            </a:r>
            <a:r>
              <a:rPr lang="pt-PT" sz="2800" b="1" dirty="0" err="1" smtClean="0">
                <a:solidFill>
                  <a:schemeClr val="tx2"/>
                </a:solidFill>
              </a:rPr>
              <a:t>contraceptiva</a:t>
            </a:r>
            <a:r>
              <a:rPr lang="pt-PT" sz="2800" b="1" dirty="0" smtClean="0">
                <a:solidFill>
                  <a:schemeClr val="tx2"/>
                </a:solidFill>
              </a:rPr>
              <a:t> moderna </a:t>
            </a:r>
            <a:r>
              <a:rPr lang="pt-PT" sz="2800" dirty="0" smtClean="0"/>
              <a:t>nas mulheres casadas é </a:t>
            </a:r>
            <a:r>
              <a:rPr lang="pt-PT" sz="2800" b="1" dirty="0" smtClean="0">
                <a:solidFill>
                  <a:schemeClr val="tx2"/>
                </a:solidFill>
              </a:rPr>
              <a:t>25</a:t>
            </a:r>
            <a:r>
              <a:rPr lang="pt-PT" sz="2800" b="1" noProof="0" dirty="0" smtClean="0">
                <a:solidFill>
                  <a:schemeClr val="tx2"/>
                </a:solidFill>
              </a:rPr>
              <a:t>%</a:t>
            </a:r>
            <a:r>
              <a:rPr lang="pt-PT" sz="2800" noProof="0" dirty="0" smtClean="0"/>
              <a:t>; </a:t>
            </a:r>
            <a:r>
              <a:rPr lang="pt-PT" sz="2800" b="1" dirty="0">
                <a:solidFill>
                  <a:schemeClr val="tx2"/>
                </a:solidFill>
              </a:rPr>
              <a:t>2</a:t>
            </a:r>
            <a:r>
              <a:rPr lang="pt-PT" sz="2800" b="1" noProof="0" dirty="0" smtClean="0">
                <a:solidFill>
                  <a:schemeClr val="tx2"/>
                </a:solidFill>
              </a:rPr>
              <a:t>% </a:t>
            </a:r>
            <a:r>
              <a:rPr lang="pt-PT" sz="2800" noProof="0" dirty="0" err="1" smtClean="0"/>
              <a:t>us</a:t>
            </a:r>
            <a:r>
              <a:rPr lang="pt-PT" sz="2800" dirty="0" err="1" smtClean="0"/>
              <a:t>am</a:t>
            </a:r>
            <a:r>
              <a:rPr lang="pt-PT" sz="2800" dirty="0" smtClean="0"/>
              <a:t> um método tradicional</a:t>
            </a:r>
            <a:r>
              <a:rPr lang="pt-PT" sz="2800" noProof="0" dirty="0" smtClean="0"/>
              <a:t>.</a:t>
            </a:r>
          </a:p>
          <a:p>
            <a:pPr>
              <a:lnSpc>
                <a:spcPct val="110000"/>
              </a:lnSpc>
              <a:spcBef>
                <a:spcPts val="0"/>
              </a:spcBef>
              <a:spcAft>
                <a:spcPts val="600"/>
              </a:spcAft>
              <a:buClr>
                <a:schemeClr val="tx1"/>
              </a:buClr>
            </a:pPr>
            <a:r>
              <a:rPr lang="pt-PT" sz="2800" noProof="0" dirty="0" smtClean="0"/>
              <a:t>O método contraceptivo mais usado por as mulheres casadas é as </a:t>
            </a:r>
            <a:r>
              <a:rPr lang="pt-PT" sz="2800" b="1" noProof="0" dirty="0" err="1" smtClean="0">
                <a:solidFill>
                  <a:schemeClr val="tx2"/>
                </a:solidFill>
              </a:rPr>
              <a:t>injecções</a:t>
            </a:r>
            <a:r>
              <a:rPr lang="pt-PT" sz="2800" b="1" noProof="0" dirty="0" smtClean="0">
                <a:solidFill>
                  <a:schemeClr val="tx2"/>
                </a:solidFill>
              </a:rPr>
              <a:t> (13%)</a:t>
            </a:r>
            <a:r>
              <a:rPr lang="pt-PT" sz="2800" noProof="0" dirty="0" smtClean="0"/>
              <a:t>. </a:t>
            </a:r>
          </a:p>
          <a:p>
            <a:pPr>
              <a:lnSpc>
                <a:spcPct val="110000"/>
              </a:lnSpc>
              <a:spcBef>
                <a:spcPts val="0"/>
              </a:spcBef>
              <a:spcAft>
                <a:spcPts val="600"/>
              </a:spcAft>
              <a:buClr>
                <a:schemeClr val="tx1"/>
              </a:buClr>
            </a:pPr>
            <a:r>
              <a:rPr lang="pt-PT" sz="2800" dirty="0" smtClean="0"/>
              <a:t>A </a:t>
            </a:r>
            <a:r>
              <a:rPr lang="pt-PT" sz="2800" b="1" dirty="0">
                <a:solidFill>
                  <a:schemeClr val="tx2"/>
                </a:solidFill>
              </a:rPr>
              <a:t>d</a:t>
            </a:r>
            <a:r>
              <a:rPr lang="pt-PT" sz="2800" b="1" dirty="0" smtClean="0">
                <a:solidFill>
                  <a:schemeClr val="tx2"/>
                </a:solidFill>
              </a:rPr>
              <a:t>emanda total</a:t>
            </a:r>
            <a:r>
              <a:rPr lang="pt-PT" sz="2800" b="1" dirty="0" smtClean="0">
                <a:solidFill>
                  <a:schemeClr val="bg2"/>
                </a:solidFill>
              </a:rPr>
              <a:t> </a:t>
            </a:r>
            <a:r>
              <a:rPr lang="pt-PT" sz="2800" dirty="0" smtClean="0"/>
              <a:t>de planeamento familiar e de </a:t>
            </a:r>
            <a:r>
              <a:rPr lang="pt-PT" sz="2800" b="1" dirty="0" smtClean="0">
                <a:solidFill>
                  <a:schemeClr val="tx2"/>
                </a:solidFill>
              </a:rPr>
              <a:t>50%</a:t>
            </a:r>
            <a:r>
              <a:rPr lang="pt-PT" sz="2800" dirty="0" smtClean="0"/>
              <a:t>. </a:t>
            </a:r>
            <a:endParaRPr lang="pt-PT" sz="2800" noProof="0" dirty="0" smtClean="0"/>
          </a:p>
          <a:p>
            <a:pPr>
              <a:lnSpc>
                <a:spcPct val="110000"/>
              </a:lnSpc>
              <a:spcBef>
                <a:spcPts val="0"/>
              </a:spcBef>
              <a:spcAft>
                <a:spcPts val="600"/>
              </a:spcAft>
              <a:buClr>
                <a:schemeClr val="tx1"/>
              </a:buClr>
            </a:pPr>
            <a:r>
              <a:rPr lang="pt-PT" sz="2800" b="1" noProof="0" dirty="0" smtClean="0">
                <a:solidFill>
                  <a:schemeClr val="tx2"/>
                </a:solidFill>
              </a:rPr>
              <a:t>23%</a:t>
            </a:r>
            <a:r>
              <a:rPr lang="pt-PT" sz="2800" noProof="0" dirty="0" smtClean="0">
                <a:solidFill>
                  <a:schemeClr val="tx2"/>
                </a:solidFill>
              </a:rPr>
              <a:t> </a:t>
            </a:r>
            <a:r>
              <a:rPr lang="pt-PT" sz="2800" noProof="0" dirty="0" smtClean="0"/>
              <a:t>das mulheres casadas </a:t>
            </a:r>
            <a:r>
              <a:rPr lang="pt-PT" sz="2800" dirty="0" smtClean="0"/>
              <a:t>têm uma </a:t>
            </a:r>
            <a:r>
              <a:rPr lang="pt-PT" sz="2800" b="1" dirty="0" smtClean="0">
                <a:solidFill>
                  <a:schemeClr val="tx2"/>
                </a:solidFill>
              </a:rPr>
              <a:t>necessidade não satisfeita </a:t>
            </a:r>
            <a:r>
              <a:rPr lang="pt-PT" sz="2800" dirty="0" smtClean="0"/>
              <a:t>de planeamento familiar.</a:t>
            </a:r>
          </a:p>
          <a:p>
            <a:pPr>
              <a:lnSpc>
                <a:spcPct val="110000"/>
              </a:lnSpc>
              <a:spcBef>
                <a:spcPts val="0"/>
              </a:spcBef>
              <a:spcAft>
                <a:spcPts val="600"/>
              </a:spcAft>
              <a:buClr>
                <a:schemeClr val="tx1"/>
              </a:buClr>
            </a:pPr>
            <a:r>
              <a:rPr lang="pt-PT" sz="2800" b="1" noProof="0" dirty="0" smtClean="0">
                <a:solidFill>
                  <a:schemeClr val="tx2"/>
                </a:solidFill>
              </a:rPr>
              <a:t>50% </a:t>
            </a:r>
            <a:r>
              <a:rPr lang="pt-PT" sz="2800" dirty="0" smtClean="0"/>
              <a:t>da demanda total é</a:t>
            </a:r>
            <a:r>
              <a:rPr lang="pt-PT" sz="2800" noProof="0" dirty="0" smtClean="0"/>
              <a:t> </a:t>
            </a:r>
            <a:r>
              <a:rPr lang="pt-PT" sz="2800" b="1" noProof="0" dirty="0" smtClean="0">
                <a:solidFill>
                  <a:schemeClr val="tx2"/>
                </a:solidFill>
              </a:rPr>
              <a:t>satisfeita por métodos modernos</a:t>
            </a:r>
            <a:r>
              <a:rPr lang="pt-PT" sz="2800" noProof="0" dirty="0" smtClean="0"/>
              <a:t>.</a:t>
            </a:r>
            <a:r>
              <a:rPr lang="pt-PT" sz="2800" b="1" noProof="0" dirty="0" smtClean="0">
                <a:solidFill>
                  <a:schemeClr val="tx2"/>
                </a:solidFill>
              </a:rPr>
              <a:t>  </a:t>
            </a:r>
            <a:endParaRPr lang="pt-PT" sz="2800" i="1" noProof="0" dirty="0"/>
          </a:p>
        </p:txBody>
      </p:sp>
    </p:spTree>
    <p:extLst>
      <p:ext uri="{BB962C8B-B14F-4D97-AF65-F5344CB8AC3E}">
        <p14:creationId xmlns:p14="http://schemas.microsoft.com/office/powerpoint/2010/main" val="1218571156"/>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0" y="2249420"/>
            <a:ext cx="4787711" cy="2403438"/>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pt-PT" sz="2800" b="1" dirty="0" smtClean="0">
                <a:solidFill>
                  <a:schemeClr val="tx2"/>
                </a:solidFill>
              </a:rPr>
              <a:t>Consultas pré-natais</a:t>
            </a:r>
          </a:p>
          <a:p>
            <a:pPr>
              <a:lnSpc>
                <a:spcPct val="110000"/>
              </a:lnSpc>
              <a:spcBef>
                <a:spcPts val="0"/>
              </a:spcBef>
              <a:spcAft>
                <a:spcPts val="600"/>
              </a:spcAft>
              <a:buClr>
                <a:schemeClr val="tx1"/>
              </a:buClr>
            </a:pPr>
            <a:r>
              <a:rPr lang="pt-PT" sz="2800" dirty="0" smtClean="0"/>
              <a:t>Parto e consultas pós natais</a:t>
            </a:r>
          </a:p>
        </p:txBody>
      </p:sp>
    </p:spTree>
    <p:extLst>
      <p:ext uri="{BB962C8B-B14F-4D97-AF65-F5344CB8AC3E}">
        <p14:creationId xmlns:p14="http://schemas.microsoft.com/office/powerpoint/2010/main" val="3020714567"/>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rmAutofit/>
          </a:bodyPr>
          <a:lstStyle/>
          <a:p>
            <a:r>
              <a:rPr lang="pt-PT" sz="4200" noProof="0" dirty="0" smtClean="0"/>
              <a:t>Consultas pré-natais por tipo de prestador</a:t>
            </a:r>
            <a:endParaRPr lang="pt-PT" sz="4200" noProof="0" dirty="0">
              <a:solidFill>
                <a:srgbClr val="FF0000"/>
              </a:solidFill>
            </a:endParaRPr>
          </a:p>
        </p:txBody>
      </p:sp>
      <p:graphicFrame>
        <p:nvGraphicFramePr>
          <p:cNvPr id="7" name="Content Placeholder 6"/>
          <p:cNvGraphicFramePr>
            <a:graphicFrameLocks noGrp="1"/>
          </p:cNvGraphicFramePr>
          <p:nvPr>
            <p:ph idx="4294967295"/>
            <p:extLst/>
          </p:nvPr>
        </p:nvGraphicFramePr>
        <p:xfrm>
          <a:off x="0" y="1874910"/>
          <a:ext cx="9144000" cy="5013253"/>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228579"/>
            <a:ext cx="9144000" cy="646331"/>
          </a:xfrm>
          <a:prstGeom prst="rect">
            <a:avLst/>
          </a:prstGeom>
          <a:noFill/>
        </p:spPr>
        <p:txBody>
          <a:bodyPr wrap="square" rtlCol="0">
            <a:spAutoFit/>
          </a:bodyPr>
          <a:lstStyle/>
          <a:p>
            <a:pPr algn="ctr"/>
            <a:r>
              <a:rPr lang="pt-PT" i="1" dirty="0" smtClean="0"/>
              <a:t>Distribuição de mulheres de 15-49 anos que tiveram um nado-vivo nos </a:t>
            </a:r>
            <a:r>
              <a:rPr lang="pt-PT" i="1" dirty="0"/>
              <a:t>2</a:t>
            </a:r>
            <a:r>
              <a:rPr lang="pt-PT" i="1" dirty="0" smtClean="0"/>
              <a:t> anos anteriores ao inquérito</a:t>
            </a:r>
            <a:endParaRPr lang="pt-PT" i="1" dirty="0"/>
          </a:p>
        </p:txBody>
      </p:sp>
      <p:sp>
        <p:nvSpPr>
          <p:cNvPr id="5" name="TextBox 4"/>
          <p:cNvSpPr txBox="1"/>
          <p:nvPr/>
        </p:nvSpPr>
        <p:spPr>
          <a:xfrm>
            <a:off x="0" y="6519446"/>
            <a:ext cx="7376160" cy="338554"/>
          </a:xfrm>
          <a:prstGeom prst="rect">
            <a:avLst/>
          </a:prstGeom>
          <a:noFill/>
        </p:spPr>
        <p:txBody>
          <a:bodyPr wrap="square" rtlCol="0">
            <a:spAutoFit/>
          </a:bodyPr>
          <a:lstStyle/>
          <a:p>
            <a:r>
              <a:rPr lang="pt-PT" sz="1600" dirty="0" smtClean="0"/>
              <a:t>*Por profissional de saúde qualificado entende-se médico, enfermeira, ou parteira.</a:t>
            </a:r>
            <a:endParaRPr lang="pt-PT" sz="1600" dirty="0"/>
          </a:p>
        </p:txBody>
      </p:sp>
      <p:sp>
        <p:nvSpPr>
          <p:cNvPr id="6" name="TextBox 5"/>
          <p:cNvSpPr txBox="1"/>
          <p:nvPr/>
        </p:nvSpPr>
        <p:spPr>
          <a:xfrm>
            <a:off x="6898640" y="3312073"/>
            <a:ext cx="2139198" cy="3046988"/>
          </a:xfrm>
          <a:prstGeom prst="rect">
            <a:avLst/>
          </a:prstGeom>
          <a:solidFill>
            <a:schemeClr val="bg2"/>
          </a:solidFill>
          <a:ln>
            <a:solidFill>
              <a:schemeClr val="tx2">
                <a:lumMod val="50000"/>
              </a:schemeClr>
            </a:solidFill>
          </a:ln>
          <a:effectLst>
            <a:outerShdw blurRad="50800" dist="38100" algn="l" rotWithShape="0">
              <a:prstClr val="black">
                <a:alpha val="40000"/>
              </a:prstClr>
            </a:outerShdw>
          </a:effectLst>
        </p:spPr>
        <p:txBody>
          <a:bodyPr wrap="square" rtlCol="0">
            <a:spAutoFit/>
          </a:bodyPr>
          <a:lstStyle/>
          <a:p>
            <a:pPr algn="ctr"/>
            <a:r>
              <a:rPr lang="pt-PT" sz="2400" b="1" dirty="0" smtClean="0">
                <a:solidFill>
                  <a:schemeClr val="bg1"/>
                </a:solidFill>
              </a:rPr>
              <a:t>93% das mulheres receberam cuidados pré-natais de um profissional de saúde qualificado*</a:t>
            </a:r>
            <a:endParaRPr lang="pt-PT" sz="2400" b="1" dirty="0">
              <a:solidFill>
                <a:schemeClr val="bg1"/>
              </a:solidFill>
            </a:endParaRPr>
          </a:p>
        </p:txBody>
      </p:sp>
    </p:spTree>
    <p:extLst>
      <p:ext uri="{BB962C8B-B14F-4D97-AF65-F5344CB8AC3E}">
        <p14:creationId xmlns:p14="http://schemas.microsoft.com/office/powerpoint/2010/main" val="2207337767"/>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rmAutofit/>
          </a:bodyPr>
          <a:lstStyle/>
          <a:p>
            <a:r>
              <a:rPr lang="pt-PT" sz="4200" noProof="0" dirty="0" smtClean="0"/>
              <a:t>Número de consultas pré-natais segundo a residência</a:t>
            </a:r>
            <a:endParaRPr lang="pt-PT" sz="4200" noProof="0" dirty="0"/>
          </a:p>
        </p:txBody>
      </p:sp>
      <p:graphicFrame>
        <p:nvGraphicFramePr>
          <p:cNvPr id="4" name="Content Placeholder 6"/>
          <p:cNvGraphicFramePr>
            <a:graphicFrameLocks/>
          </p:cNvGraphicFramePr>
          <p:nvPr>
            <p:extLst/>
          </p:nvPr>
        </p:nvGraphicFramePr>
        <p:xfrm>
          <a:off x="461963" y="1874910"/>
          <a:ext cx="8256587" cy="498309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0" y="1228579"/>
            <a:ext cx="9144000" cy="646331"/>
          </a:xfrm>
          <a:prstGeom prst="rect">
            <a:avLst/>
          </a:prstGeom>
          <a:noFill/>
        </p:spPr>
        <p:txBody>
          <a:bodyPr wrap="square" rtlCol="0">
            <a:spAutoFit/>
          </a:bodyPr>
          <a:lstStyle/>
          <a:p>
            <a:pPr algn="ctr"/>
            <a:r>
              <a:rPr lang="pt-PT" i="1" dirty="0" smtClean="0"/>
              <a:t>Percentagem de mulheres de 15-49 anos que tiveram um nado-vivo nos </a:t>
            </a:r>
            <a:r>
              <a:rPr lang="pt-PT" i="1" dirty="0"/>
              <a:t>2</a:t>
            </a:r>
            <a:r>
              <a:rPr lang="pt-PT" i="1" dirty="0" smtClean="0"/>
              <a:t> anos anteriores ao inquérito que receberam:</a:t>
            </a:r>
            <a:endParaRPr lang="pt-PT" i="1" dirty="0"/>
          </a:p>
        </p:txBody>
      </p:sp>
    </p:spTree>
    <p:extLst>
      <p:ext uri="{BB962C8B-B14F-4D97-AF65-F5344CB8AC3E}">
        <p14:creationId xmlns:p14="http://schemas.microsoft.com/office/powerpoint/2010/main" val="611454740"/>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0" y="2249420"/>
            <a:ext cx="4787711" cy="2403438"/>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pt-PT" sz="2800" dirty="0" smtClean="0"/>
              <a:t>Consultas pré-natais</a:t>
            </a:r>
          </a:p>
          <a:p>
            <a:pPr>
              <a:lnSpc>
                <a:spcPct val="110000"/>
              </a:lnSpc>
              <a:spcBef>
                <a:spcPts val="0"/>
              </a:spcBef>
              <a:spcAft>
                <a:spcPts val="600"/>
              </a:spcAft>
              <a:buClr>
                <a:schemeClr val="tx1"/>
              </a:buClr>
            </a:pPr>
            <a:r>
              <a:rPr lang="pt-PT" sz="2800" b="1" dirty="0" smtClean="0">
                <a:solidFill>
                  <a:schemeClr val="tx2"/>
                </a:solidFill>
              </a:rPr>
              <a:t>Parto e consultas pós natais</a:t>
            </a:r>
          </a:p>
        </p:txBody>
      </p:sp>
    </p:spTree>
    <p:extLst>
      <p:ext uri="{BB962C8B-B14F-4D97-AF65-F5344CB8AC3E}">
        <p14:creationId xmlns:p14="http://schemas.microsoft.com/office/powerpoint/2010/main" val="3899611467"/>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rmAutofit/>
          </a:bodyPr>
          <a:lstStyle/>
          <a:p>
            <a:r>
              <a:rPr lang="pt-PT" sz="4200" noProof="0" dirty="0" smtClean="0"/>
              <a:t>Local do parto</a:t>
            </a:r>
            <a:endParaRPr lang="pt-PT" sz="4200" noProof="0" dirty="0">
              <a:solidFill>
                <a:srgbClr val="FF0000"/>
              </a:solidFill>
            </a:endParaRPr>
          </a:p>
        </p:txBody>
      </p:sp>
      <p:graphicFrame>
        <p:nvGraphicFramePr>
          <p:cNvPr id="11" name="Content Placeholder 10"/>
          <p:cNvGraphicFramePr>
            <a:graphicFrameLocks noGrp="1"/>
          </p:cNvGraphicFramePr>
          <p:nvPr>
            <p:ph idx="4294967295"/>
            <p:extLst/>
          </p:nvPr>
        </p:nvGraphicFramePr>
        <p:xfrm>
          <a:off x="469900" y="1568450"/>
          <a:ext cx="8674100" cy="5289550"/>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87360"/>
            <a:ext cx="9144000" cy="381000"/>
          </a:xfrm>
          <a:prstGeom prst="rect">
            <a:avLst/>
          </a:prstGeom>
          <a:noFill/>
        </p:spPr>
        <p:txBody>
          <a:bodyPr wrap="square" rtlCol="0">
            <a:spAutoFit/>
          </a:bodyPr>
          <a:lstStyle/>
          <a:p>
            <a:pPr algn="ctr"/>
            <a:r>
              <a:rPr lang="pt-PT" i="1" dirty="0" smtClean="0">
                <a:latin typeface="+mn-lt"/>
              </a:rPr>
              <a:t>Distribuição percentual de nados vivos nos 2 anos anteriores ao inquérito </a:t>
            </a:r>
            <a:endParaRPr lang="pt-PT" i="1" dirty="0">
              <a:latin typeface="+mn-lt"/>
            </a:endParaRPr>
          </a:p>
        </p:txBody>
      </p:sp>
    </p:spTree>
    <p:extLst>
      <p:ext uri="{BB962C8B-B14F-4D97-AF65-F5344CB8AC3E}">
        <p14:creationId xmlns:p14="http://schemas.microsoft.com/office/powerpoint/2010/main" val="1524749855"/>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322" name="Group 47"/>
          <p:cNvGrpSpPr>
            <a:grpSpLocks noChangeAspect="1"/>
          </p:cNvGrpSpPr>
          <p:nvPr/>
        </p:nvGrpSpPr>
        <p:grpSpPr bwMode="auto">
          <a:xfrm>
            <a:off x="4221163" y="61913"/>
            <a:ext cx="4375150" cy="6740525"/>
            <a:chOff x="2733" y="568"/>
            <a:chExt cx="1957" cy="3016"/>
          </a:xfrm>
        </p:grpSpPr>
        <p:sp>
          <p:nvSpPr>
            <p:cNvPr id="25621" name="Freeform 5"/>
            <p:cNvSpPr>
              <a:spLocks noEditPoints="1"/>
            </p:cNvSpPr>
            <p:nvPr/>
          </p:nvSpPr>
          <p:spPr bwMode="auto">
            <a:xfrm>
              <a:off x="4154" y="568"/>
              <a:ext cx="514" cy="678"/>
            </a:xfrm>
            <a:custGeom>
              <a:avLst/>
              <a:gdLst>
                <a:gd name="T0" fmla="*/ 458 w 514"/>
                <a:gd name="T1" fmla="*/ 458 h 678"/>
                <a:gd name="T2" fmla="*/ 467 w 514"/>
                <a:gd name="T3" fmla="*/ 443 h 678"/>
                <a:gd name="T4" fmla="*/ 484 w 514"/>
                <a:gd name="T5" fmla="*/ 394 h 678"/>
                <a:gd name="T6" fmla="*/ 492 w 514"/>
                <a:gd name="T7" fmla="*/ 371 h 678"/>
                <a:gd name="T8" fmla="*/ 479 w 514"/>
                <a:gd name="T9" fmla="*/ 351 h 678"/>
                <a:gd name="T10" fmla="*/ 492 w 514"/>
                <a:gd name="T11" fmla="*/ 353 h 678"/>
                <a:gd name="T12" fmla="*/ 472 w 514"/>
                <a:gd name="T13" fmla="*/ 333 h 678"/>
                <a:gd name="T14" fmla="*/ 488 w 514"/>
                <a:gd name="T15" fmla="*/ 315 h 678"/>
                <a:gd name="T16" fmla="*/ 500 w 514"/>
                <a:gd name="T17" fmla="*/ 163 h 678"/>
                <a:gd name="T18" fmla="*/ 507 w 514"/>
                <a:gd name="T19" fmla="*/ 128 h 678"/>
                <a:gd name="T20" fmla="*/ 497 w 514"/>
                <a:gd name="T21" fmla="*/ 101 h 678"/>
                <a:gd name="T22" fmla="*/ 502 w 514"/>
                <a:gd name="T23" fmla="*/ 66 h 678"/>
                <a:gd name="T24" fmla="*/ 464 w 514"/>
                <a:gd name="T25" fmla="*/ 2 h 678"/>
                <a:gd name="T26" fmla="*/ 468 w 514"/>
                <a:gd name="T27" fmla="*/ 16 h 678"/>
                <a:gd name="T28" fmla="*/ 493 w 514"/>
                <a:gd name="T29" fmla="*/ 35 h 678"/>
                <a:gd name="T30" fmla="*/ 467 w 514"/>
                <a:gd name="T31" fmla="*/ 58 h 678"/>
                <a:gd name="T32" fmla="*/ 490 w 514"/>
                <a:gd name="T33" fmla="*/ 67 h 678"/>
                <a:gd name="T34" fmla="*/ 478 w 514"/>
                <a:gd name="T35" fmla="*/ 114 h 678"/>
                <a:gd name="T36" fmla="*/ 444 w 514"/>
                <a:gd name="T37" fmla="*/ 154 h 678"/>
                <a:gd name="T38" fmla="*/ 465 w 514"/>
                <a:gd name="T39" fmla="*/ 179 h 678"/>
                <a:gd name="T40" fmla="*/ 460 w 514"/>
                <a:gd name="T41" fmla="*/ 212 h 678"/>
                <a:gd name="T42" fmla="*/ 466 w 514"/>
                <a:gd name="T43" fmla="*/ 238 h 678"/>
                <a:gd name="T44" fmla="*/ 476 w 514"/>
                <a:gd name="T45" fmla="*/ 282 h 678"/>
                <a:gd name="T46" fmla="*/ 470 w 514"/>
                <a:gd name="T47" fmla="*/ 317 h 678"/>
                <a:gd name="T48" fmla="*/ 472 w 514"/>
                <a:gd name="T49" fmla="*/ 343 h 678"/>
                <a:gd name="T50" fmla="*/ 481 w 514"/>
                <a:gd name="T51" fmla="*/ 351 h 678"/>
                <a:gd name="T52" fmla="*/ 465 w 514"/>
                <a:gd name="T53" fmla="*/ 367 h 678"/>
                <a:gd name="T54" fmla="*/ 468 w 514"/>
                <a:gd name="T55" fmla="*/ 374 h 678"/>
                <a:gd name="T56" fmla="*/ 491 w 514"/>
                <a:gd name="T57" fmla="*/ 401 h 678"/>
                <a:gd name="T58" fmla="*/ 484 w 514"/>
                <a:gd name="T59" fmla="*/ 403 h 678"/>
                <a:gd name="T60" fmla="*/ 491 w 514"/>
                <a:gd name="T61" fmla="*/ 428 h 678"/>
                <a:gd name="T62" fmla="*/ 474 w 514"/>
                <a:gd name="T63" fmla="*/ 445 h 678"/>
                <a:gd name="T64" fmla="*/ 456 w 514"/>
                <a:gd name="T65" fmla="*/ 455 h 678"/>
                <a:gd name="T66" fmla="*/ 464 w 514"/>
                <a:gd name="T67" fmla="*/ 474 h 678"/>
                <a:gd name="T68" fmla="*/ 481 w 514"/>
                <a:gd name="T69" fmla="*/ 458 h 678"/>
                <a:gd name="T70" fmla="*/ 479 w 514"/>
                <a:gd name="T71" fmla="*/ 511 h 678"/>
                <a:gd name="T72" fmla="*/ 469 w 514"/>
                <a:gd name="T73" fmla="*/ 558 h 678"/>
                <a:gd name="T74" fmla="*/ 422 w 514"/>
                <a:gd name="T75" fmla="*/ 555 h 678"/>
                <a:gd name="T76" fmla="*/ 379 w 514"/>
                <a:gd name="T77" fmla="*/ 563 h 678"/>
                <a:gd name="T78" fmla="*/ 339 w 514"/>
                <a:gd name="T79" fmla="*/ 586 h 678"/>
                <a:gd name="T80" fmla="*/ 294 w 514"/>
                <a:gd name="T81" fmla="*/ 603 h 678"/>
                <a:gd name="T82" fmla="*/ 254 w 514"/>
                <a:gd name="T83" fmla="*/ 628 h 678"/>
                <a:gd name="T84" fmla="*/ 212 w 514"/>
                <a:gd name="T85" fmla="*/ 645 h 678"/>
                <a:gd name="T86" fmla="*/ 165 w 514"/>
                <a:gd name="T87" fmla="*/ 669 h 678"/>
                <a:gd name="T88" fmla="*/ 118 w 514"/>
                <a:gd name="T89" fmla="*/ 676 h 678"/>
                <a:gd name="T90" fmla="*/ 75 w 514"/>
                <a:gd name="T91" fmla="*/ 661 h 678"/>
                <a:gd name="T92" fmla="*/ 54 w 514"/>
                <a:gd name="T93" fmla="*/ 624 h 678"/>
                <a:gd name="T94" fmla="*/ 39 w 514"/>
                <a:gd name="T95" fmla="*/ 583 h 678"/>
                <a:gd name="T96" fmla="*/ 31 w 514"/>
                <a:gd name="T97" fmla="*/ 529 h 678"/>
                <a:gd name="T98" fmla="*/ 51 w 514"/>
                <a:gd name="T99" fmla="*/ 497 h 678"/>
                <a:gd name="T100" fmla="*/ 15 w 514"/>
                <a:gd name="T101" fmla="*/ 481 h 678"/>
                <a:gd name="T102" fmla="*/ 18 w 514"/>
                <a:gd name="T103" fmla="*/ 438 h 678"/>
                <a:gd name="T104" fmla="*/ 17 w 514"/>
                <a:gd name="T105" fmla="*/ 396 h 678"/>
                <a:gd name="T106" fmla="*/ 35 w 514"/>
                <a:gd name="T107" fmla="*/ 354 h 678"/>
                <a:gd name="T108" fmla="*/ 53 w 514"/>
                <a:gd name="T109" fmla="*/ 317 h 678"/>
                <a:gd name="T110" fmla="*/ 89 w 514"/>
                <a:gd name="T111" fmla="*/ 268 h 678"/>
                <a:gd name="T112" fmla="*/ 110 w 514"/>
                <a:gd name="T113" fmla="*/ 165 h 678"/>
                <a:gd name="T114" fmla="*/ 167 w 514"/>
                <a:gd name="T115" fmla="*/ 134 h 678"/>
                <a:gd name="T116" fmla="*/ 231 w 514"/>
                <a:gd name="T117" fmla="*/ 126 h 678"/>
                <a:gd name="T118" fmla="*/ 286 w 514"/>
                <a:gd name="T119" fmla="*/ 98 h 678"/>
                <a:gd name="T120" fmla="*/ 346 w 514"/>
                <a:gd name="T121" fmla="*/ 74 h 678"/>
                <a:gd name="T122" fmla="*/ 401 w 514"/>
                <a:gd name="T123" fmla="*/ 41 h 678"/>
                <a:gd name="T124" fmla="*/ 458 w 514"/>
                <a:gd name="T125" fmla="*/ 5 h 67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4"/>
                <a:gd name="T190" fmla="*/ 0 h 678"/>
                <a:gd name="T191" fmla="*/ 514 w 514"/>
                <a:gd name="T192" fmla="*/ 678 h 67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4" h="678">
                  <a:moveTo>
                    <a:pt x="472" y="476"/>
                  </a:moveTo>
                  <a:lnTo>
                    <a:pt x="472" y="475"/>
                  </a:lnTo>
                  <a:lnTo>
                    <a:pt x="472" y="476"/>
                  </a:lnTo>
                  <a:close/>
                  <a:moveTo>
                    <a:pt x="470" y="477"/>
                  </a:moveTo>
                  <a:lnTo>
                    <a:pt x="469" y="477"/>
                  </a:lnTo>
                  <a:lnTo>
                    <a:pt x="470" y="476"/>
                  </a:lnTo>
                  <a:lnTo>
                    <a:pt x="470" y="475"/>
                  </a:lnTo>
                  <a:lnTo>
                    <a:pt x="471" y="474"/>
                  </a:lnTo>
                  <a:lnTo>
                    <a:pt x="471" y="473"/>
                  </a:lnTo>
                  <a:lnTo>
                    <a:pt x="472" y="473"/>
                  </a:lnTo>
                  <a:lnTo>
                    <a:pt x="472" y="474"/>
                  </a:lnTo>
                  <a:lnTo>
                    <a:pt x="471" y="475"/>
                  </a:lnTo>
                  <a:lnTo>
                    <a:pt x="471" y="476"/>
                  </a:lnTo>
                  <a:lnTo>
                    <a:pt x="470" y="477"/>
                  </a:lnTo>
                  <a:close/>
                  <a:moveTo>
                    <a:pt x="472" y="473"/>
                  </a:moveTo>
                  <a:lnTo>
                    <a:pt x="472" y="472"/>
                  </a:lnTo>
                  <a:lnTo>
                    <a:pt x="472" y="473"/>
                  </a:lnTo>
                  <a:close/>
                  <a:moveTo>
                    <a:pt x="471" y="473"/>
                  </a:moveTo>
                  <a:lnTo>
                    <a:pt x="471" y="472"/>
                  </a:lnTo>
                  <a:lnTo>
                    <a:pt x="471" y="473"/>
                  </a:lnTo>
                  <a:close/>
                  <a:moveTo>
                    <a:pt x="468" y="470"/>
                  </a:moveTo>
                  <a:lnTo>
                    <a:pt x="469" y="470"/>
                  </a:lnTo>
                  <a:lnTo>
                    <a:pt x="470" y="470"/>
                  </a:lnTo>
                  <a:lnTo>
                    <a:pt x="470" y="471"/>
                  </a:lnTo>
                  <a:lnTo>
                    <a:pt x="470" y="472"/>
                  </a:lnTo>
                  <a:lnTo>
                    <a:pt x="469" y="472"/>
                  </a:lnTo>
                  <a:lnTo>
                    <a:pt x="469" y="473"/>
                  </a:lnTo>
                  <a:lnTo>
                    <a:pt x="469" y="474"/>
                  </a:lnTo>
                  <a:lnTo>
                    <a:pt x="468" y="475"/>
                  </a:lnTo>
                  <a:lnTo>
                    <a:pt x="468" y="474"/>
                  </a:lnTo>
                  <a:lnTo>
                    <a:pt x="468" y="473"/>
                  </a:lnTo>
                  <a:lnTo>
                    <a:pt x="467" y="472"/>
                  </a:lnTo>
                  <a:lnTo>
                    <a:pt x="467" y="471"/>
                  </a:lnTo>
                  <a:lnTo>
                    <a:pt x="466" y="470"/>
                  </a:lnTo>
                  <a:lnTo>
                    <a:pt x="466" y="469"/>
                  </a:lnTo>
                  <a:lnTo>
                    <a:pt x="467" y="469"/>
                  </a:lnTo>
                  <a:lnTo>
                    <a:pt x="468" y="470"/>
                  </a:lnTo>
                  <a:close/>
                  <a:moveTo>
                    <a:pt x="469" y="477"/>
                  </a:moveTo>
                  <a:lnTo>
                    <a:pt x="468" y="477"/>
                  </a:lnTo>
                  <a:lnTo>
                    <a:pt x="468" y="476"/>
                  </a:lnTo>
                  <a:lnTo>
                    <a:pt x="468" y="475"/>
                  </a:lnTo>
                  <a:lnTo>
                    <a:pt x="469" y="474"/>
                  </a:lnTo>
                  <a:lnTo>
                    <a:pt x="470" y="473"/>
                  </a:lnTo>
                  <a:lnTo>
                    <a:pt x="469" y="473"/>
                  </a:lnTo>
                  <a:lnTo>
                    <a:pt x="469" y="472"/>
                  </a:lnTo>
                  <a:lnTo>
                    <a:pt x="470" y="472"/>
                  </a:lnTo>
                  <a:lnTo>
                    <a:pt x="471" y="471"/>
                  </a:lnTo>
                  <a:lnTo>
                    <a:pt x="470" y="470"/>
                  </a:lnTo>
                  <a:lnTo>
                    <a:pt x="470" y="469"/>
                  </a:lnTo>
                  <a:lnTo>
                    <a:pt x="471" y="469"/>
                  </a:lnTo>
                  <a:lnTo>
                    <a:pt x="471" y="470"/>
                  </a:lnTo>
                  <a:lnTo>
                    <a:pt x="471" y="471"/>
                  </a:lnTo>
                  <a:lnTo>
                    <a:pt x="470" y="473"/>
                  </a:lnTo>
                  <a:lnTo>
                    <a:pt x="471" y="474"/>
                  </a:lnTo>
                  <a:lnTo>
                    <a:pt x="470" y="475"/>
                  </a:lnTo>
                  <a:lnTo>
                    <a:pt x="470" y="476"/>
                  </a:lnTo>
                  <a:lnTo>
                    <a:pt x="469" y="477"/>
                  </a:lnTo>
                  <a:close/>
                  <a:moveTo>
                    <a:pt x="459" y="462"/>
                  </a:moveTo>
                  <a:lnTo>
                    <a:pt x="459" y="461"/>
                  </a:lnTo>
                  <a:lnTo>
                    <a:pt x="458" y="461"/>
                  </a:lnTo>
                  <a:lnTo>
                    <a:pt x="458" y="459"/>
                  </a:lnTo>
                  <a:lnTo>
                    <a:pt x="457" y="458"/>
                  </a:lnTo>
                  <a:lnTo>
                    <a:pt x="457" y="457"/>
                  </a:lnTo>
                  <a:lnTo>
                    <a:pt x="458" y="458"/>
                  </a:lnTo>
                  <a:lnTo>
                    <a:pt x="458" y="459"/>
                  </a:lnTo>
                  <a:lnTo>
                    <a:pt x="459" y="459"/>
                  </a:lnTo>
                  <a:lnTo>
                    <a:pt x="460" y="461"/>
                  </a:lnTo>
                  <a:lnTo>
                    <a:pt x="460" y="462"/>
                  </a:lnTo>
                  <a:lnTo>
                    <a:pt x="459" y="462"/>
                  </a:lnTo>
                  <a:close/>
                  <a:moveTo>
                    <a:pt x="470" y="456"/>
                  </a:moveTo>
                  <a:lnTo>
                    <a:pt x="471" y="456"/>
                  </a:lnTo>
                  <a:lnTo>
                    <a:pt x="470" y="456"/>
                  </a:lnTo>
                  <a:close/>
                  <a:moveTo>
                    <a:pt x="456" y="449"/>
                  </a:moveTo>
                  <a:lnTo>
                    <a:pt x="454" y="449"/>
                  </a:lnTo>
                  <a:lnTo>
                    <a:pt x="454" y="450"/>
                  </a:lnTo>
                  <a:lnTo>
                    <a:pt x="453" y="450"/>
                  </a:lnTo>
                  <a:lnTo>
                    <a:pt x="453" y="449"/>
                  </a:lnTo>
                  <a:lnTo>
                    <a:pt x="454" y="449"/>
                  </a:lnTo>
                  <a:lnTo>
                    <a:pt x="454" y="448"/>
                  </a:lnTo>
                  <a:lnTo>
                    <a:pt x="456" y="449"/>
                  </a:lnTo>
                  <a:close/>
                  <a:moveTo>
                    <a:pt x="462" y="447"/>
                  </a:moveTo>
                  <a:lnTo>
                    <a:pt x="462" y="446"/>
                  </a:lnTo>
                  <a:lnTo>
                    <a:pt x="462" y="447"/>
                  </a:lnTo>
                  <a:close/>
                  <a:moveTo>
                    <a:pt x="460" y="447"/>
                  </a:moveTo>
                  <a:lnTo>
                    <a:pt x="460" y="446"/>
                  </a:lnTo>
                  <a:lnTo>
                    <a:pt x="460" y="447"/>
                  </a:lnTo>
                  <a:close/>
                  <a:moveTo>
                    <a:pt x="463" y="446"/>
                  </a:moveTo>
                  <a:lnTo>
                    <a:pt x="462" y="446"/>
                  </a:lnTo>
                  <a:lnTo>
                    <a:pt x="463" y="446"/>
                  </a:lnTo>
                  <a:close/>
                  <a:moveTo>
                    <a:pt x="463" y="445"/>
                  </a:moveTo>
                  <a:lnTo>
                    <a:pt x="462" y="445"/>
                  </a:lnTo>
                  <a:lnTo>
                    <a:pt x="463" y="445"/>
                  </a:lnTo>
                  <a:close/>
                  <a:moveTo>
                    <a:pt x="456" y="445"/>
                  </a:moveTo>
                  <a:lnTo>
                    <a:pt x="456" y="446"/>
                  </a:lnTo>
                  <a:lnTo>
                    <a:pt x="457" y="446"/>
                  </a:lnTo>
                  <a:lnTo>
                    <a:pt x="458" y="447"/>
                  </a:lnTo>
                  <a:lnTo>
                    <a:pt x="459" y="447"/>
                  </a:lnTo>
                  <a:lnTo>
                    <a:pt x="460" y="447"/>
                  </a:lnTo>
                  <a:lnTo>
                    <a:pt x="461" y="447"/>
                  </a:lnTo>
                  <a:lnTo>
                    <a:pt x="461" y="448"/>
                  </a:lnTo>
                  <a:lnTo>
                    <a:pt x="461" y="449"/>
                  </a:lnTo>
                  <a:lnTo>
                    <a:pt x="460" y="450"/>
                  </a:lnTo>
                  <a:lnTo>
                    <a:pt x="459" y="449"/>
                  </a:lnTo>
                  <a:lnTo>
                    <a:pt x="458" y="449"/>
                  </a:lnTo>
                  <a:lnTo>
                    <a:pt x="458" y="448"/>
                  </a:lnTo>
                  <a:lnTo>
                    <a:pt x="458" y="447"/>
                  </a:lnTo>
                  <a:lnTo>
                    <a:pt x="457" y="447"/>
                  </a:lnTo>
                  <a:lnTo>
                    <a:pt x="458" y="448"/>
                  </a:lnTo>
                  <a:lnTo>
                    <a:pt x="458" y="449"/>
                  </a:lnTo>
                  <a:lnTo>
                    <a:pt x="457" y="450"/>
                  </a:lnTo>
                  <a:lnTo>
                    <a:pt x="456" y="449"/>
                  </a:lnTo>
                  <a:lnTo>
                    <a:pt x="456" y="448"/>
                  </a:lnTo>
                  <a:lnTo>
                    <a:pt x="454" y="447"/>
                  </a:lnTo>
                  <a:lnTo>
                    <a:pt x="454" y="446"/>
                  </a:lnTo>
                  <a:lnTo>
                    <a:pt x="453" y="445"/>
                  </a:lnTo>
                  <a:lnTo>
                    <a:pt x="454" y="445"/>
                  </a:lnTo>
                  <a:lnTo>
                    <a:pt x="454" y="444"/>
                  </a:lnTo>
                  <a:lnTo>
                    <a:pt x="456" y="445"/>
                  </a:lnTo>
                  <a:close/>
                  <a:moveTo>
                    <a:pt x="464" y="444"/>
                  </a:moveTo>
                  <a:lnTo>
                    <a:pt x="464" y="445"/>
                  </a:lnTo>
                  <a:lnTo>
                    <a:pt x="463" y="445"/>
                  </a:lnTo>
                  <a:lnTo>
                    <a:pt x="464" y="444"/>
                  </a:lnTo>
                  <a:close/>
                  <a:moveTo>
                    <a:pt x="463" y="444"/>
                  </a:moveTo>
                  <a:lnTo>
                    <a:pt x="463" y="445"/>
                  </a:lnTo>
                  <a:lnTo>
                    <a:pt x="463" y="444"/>
                  </a:lnTo>
                  <a:lnTo>
                    <a:pt x="464" y="444"/>
                  </a:lnTo>
                  <a:lnTo>
                    <a:pt x="463" y="444"/>
                  </a:lnTo>
                  <a:close/>
                  <a:moveTo>
                    <a:pt x="467" y="443"/>
                  </a:moveTo>
                  <a:lnTo>
                    <a:pt x="466" y="443"/>
                  </a:lnTo>
                  <a:lnTo>
                    <a:pt x="467" y="442"/>
                  </a:lnTo>
                  <a:lnTo>
                    <a:pt x="467" y="443"/>
                  </a:lnTo>
                  <a:close/>
                  <a:moveTo>
                    <a:pt x="485" y="425"/>
                  </a:moveTo>
                  <a:lnTo>
                    <a:pt x="485" y="424"/>
                  </a:lnTo>
                  <a:lnTo>
                    <a:pt x="484" y="424"/>
                  </a:lnTo>
                  <a:lnTo>
                    <a:pt x="483" y="423"/>
                  </a:lnTo>
                  <a:lnTo>
                    <a:pt x="484" y="423"/>
                  </a:lnTo>
                  <a:lnTo>
                    <a:pt x="485" y="424"/>
                  </a:lnTo>
                  <a:lnTo>
                    <a:pt x="485" y="425"/>
                  </a:lnTo>
                  <a:close/>
                  <a:moveTo>
                    <a:pt x="494" y="406"/>
                  </a:moveTo>
                  <a:lnTo>
                    <a:pt x="493" y="405"/>
                  </a:lnTo>
                  <a:lnTo>
                    <a:pt x="494" y="405"/>
                  </a:lnTo>
                  <a:lnTo>
                    <a:pt x="493" y="405"/>
                  </a:lnTo>
                  <a:lnTo>
                    <a:pt x="493" y="404"/>
                  </a:lnTo>
                  <a:lnTo>
                    <a:pt x="494" y="404"/>
                  </a:lnTo>
                  <a:lnTo>
                    <a:pt x="495" y="405"/>
                  </a:lnTo>
                  <a:lnTo>
                    <a:pt x="494" y="406"/>
                  </a:lnTo>
                  <a:close/>
                  <a:moveTo>
                    <a:pt x="486" y="412"/>
                  </a:moveTo>
                  <a:lnTo>
                    <a:pt x="485" y="410"/>
                  </a:lnTo>
                  <a:lnTo>
                    <a:pt x="486" y="409"/>
                  </a:lnTo>
                  <a:lnTo>
                    <a:pt x="485" y="409"/>
                  </a:lnTo>
                  <a:lnTo>
                    <a:pt x="485" y="408"/>
                  </a:lnTo>
                  <a:lnTo>
                    <a:pt x="485" y="407"/>
                  </a:lnTo>
                  <a:lnTo>
                    <a:pt x="485" y="406"/>
                  </a:lnTo>
                  <a:lnTo>
                    <a:pt x="485" y="405"/>
                  </a:lnTo>
                  <a:lnTo>
                    <a:pt x="485" y="403"/>
                  </a:lnTo>
                  <a:lnTo>
                    <a:pt x="485" y="402"/>
                  </a:lnTo>
                  <a:lnTo>
                    <a:pt x="485" y="401"/>
                  </a:lnTo>
                  <a:lnTo>
                    <a:pt x="485" y="400"/>
                  </a:lnTo>
                  <a:lnTo>
                    <a:pt x="486" y="400"/>
                  </a:lnTo>
                  <a:lnTo>
                    <a:pt x="486" y="399"/>
                  </a:lnTo>
                  <a:lnTo>
                    <a:pt x="486" y="400"/>
                  </a:lnTo>
                  <a:lnTo>
                    <a:pt x="487" y="400"/>
                  </a:lnTo>
                  <a:lnTo>
                    <a:pt x="486" y="401"/>
                  </a:lnTo>
                  <a:lnTo>
                    <a:pt x="486" y="402"/>
                  </a:lnTo>
                  <a:lnTo>
                    <a:pt x="486" y="405"/>
                  </a:lnTo>
                  <a:lnTo>
                    <a:pt x="486" y="406"/>
                  </a:lnTo>
                  <a:lnTo>
                    <a:pt x="487" y="407"/>
                  </a:lnTo>
                  <a:lnTo>
                    <a:pt x="487" y="408"/>
                  </a:lnTo>
                  <a:lnTo>
                    <a:pt x="487" y="409"/>
                  </a:lnTo>
                  <a:lnTo>
                    <a:pt x="487" y="410"/>
                  </a:lnTo>
                  <a:lnTo>
                    <a:pt x="486" y="412"/>
                  </a:lnTo>
                  <a:close/>
                  <a:moveTo>
                    <a:pt x="485" y="399"/>
                  </a:moveTo>
                  <a:lnTo>
                    <a:pt x="485" y="400"/>
                  </a:lnTo>
                  <a:lnTo>
                    <a:pt x="484" y="399"/>
                  </a:lnTo>
                  <a:lnTo>
                    <a:pt x="484" y="398"/>
                  </a:lnTo>
                  <a:lnTo>
                    <a:pt x="485" y="398"/>
                  </a:lnTo>
                  <a:lnTo>
                    <a:pt x="485" y="399"/>
                  </a:lnTo>
                  <a:close/>
                  <a:moveTo>
                    <a:pt x="485" y="399"/>
                  </a:moveTo>
                  <a:lnTo>
                    <a:pt x="485" y="398"/>
                  </a:lnTo>
                  <a:lnTo>
                    <a:pt x="486" y="398"/>
                  </a:lnTo>
                  <a:lnTo>
                    <a:pt x="485" y="399"/>
                  </a:lnTo>
                  <a:close/>
                  <a:moveTo>
                    <a:pt x="485" y="396"/>
                  </a:moveTo>
                  <a:lnTo>
                    <a:pt x="484" y="395"/>
                  </a:lnTo>
                  <a:lnTo>
                    <a:pt x="485" y="395"/>
                  </a:lnTo>
                  <a:lnTo>
                    <a:pt x="485" y="396"/>
                  </a:lnTo>
                  <a:close/>
                  <a:moveTo>
                    <a:pt x="483" y="396"/>
                  </a:moveTo>
                  <a:lnTo>
                    <a:pt x="483" y="395"/>
                  </a:lnTo>
                  <a:lnTo>
                    <a:pt x="483" y="396"/>
                  </a:lnTo>
                  <a:close/>
                  <a:moveTo>
                    <a:pt x="484" y="395"/>
                  </a:moveTo>
                  <a:lnTo>
                    <a:pt x="483" y="395"/>
                  </a:lnTo>
                  <a:lnTo>
                    <a:pt x="483" y="394"/>
                  </a:lnTo>
                  <a:lnTo>
                    <a:pt x="484" y="394"/>
                  </a:lnTo>
                  <a:lnTo>
                    <a:pt x="484" y="395"/>
                  </a:lnTo>
                  <a:close/>
                  <a:moveTo>
                    <a:pt x="484" y="394"/>
                  </a:moveTo>
                  <a:lnTo>
                    <a:pt x="483" y="394"/>
                  </a:lnTo>
                  <a:lnTo>
                    <a:pt x="484" y="393"/>
                  </a:lnTo>
                  <a:lnTo>
                    <a:pt x="484" y="394"/>
                  </a:lnTo>
                  <a:close/>
                  <a:moveTo>
                    <a:pt x="496" y="393"/>
                  </a:moveTo>
                  <a:lnTo>
                    <a:pt x="495" y="393"/>
                  </a:lnTo>
                  <a:lnTo>
                    <a:pt x="495" y="392"/>
                  </a:lnTo>
                  <a:lnTo>
                    <a:pt x="494" y="392"/>
                  </a:lnTo>
                  <a:lnTo>
                    <a:pt x="494" y="391"/>
                  </a:lnTo>
                  <a:lnTo>
                    <a:pt x="493" y="391"/>
                  </a:lnTo>
                  <a:lnTo>
                    <a:pt x="492" y="391"/>
                  </a:lnTo>
                  <a:lnTo>
                    <a:pt x="492" y="390"/>
                  </a:lnTo>
                  <a:lnTo>
                    <a:pt x="493" y="390"/>
                  </a:lnTo>
                  <a:lnTo>
                    <a:pt x="494" y="390"/>
                  </a:lnTo>
                  <a:lnTo>
                    <a:pt x="495" y="390"/>
                  </a:lnTo>
                  <a:lnTo>
                    <a:pt x="496" y="390"/>
                  </a:lnTo>
                  <a:lnTo>
                    <a:pt x="497" y="390"/>
                  </a:lnTo>
                  <a:lnTo>
                    <a:pt x="497" y="391"/>
                  </a:lnTo>
                  <a:lnTo>
                    <a:pt x="496" y="391"/>
                  </a:lnTo>
                  <a:lnTo>
                    <a:pt x="496" y="392"/>
                  </a:lnTo>
                  <a:lnTo>
                    <a:pt x="496" y="393"/>
                  </a:lnTo>
                  <a:close/>
                  <a:moveTo>
                    <a:pt x="494" y="379"/>
                  </a:moveTo>
                  <a:lnTo>
                    <a:pt x="494" y="380"/>
                  </a:lnTo>
                  <a:lnTo>
                    <a:pt x="494" y="381"/>
                  </a:lnTo>
                  <a:lnTo>
                    <a:pt x="493" y="381"/>
                  </a:lnTo>
                  <a:lnTo>
                    <a:pt x="493" y="382"/>
                  </a:lnTo>
                  <a:lnTo>
                    <a:pt x="493" y="383"/>
                  </a:lnTo>
                  <a:lnTo>
                    <a:pt x="492" y="383"/>
                  </a:lnTo>
                  <a:lnTo>
                    <a:pt x="492" y="384"/>
                  </a:lnTo>
                  <a:lnTo>
                    <a:pt x="491" y="384"/>
                  </a:lnTo>
                  <a:lnTo>
                    <a:pt x="490" y="384"/>
                  </a:lnTo>
                  <a:lnTo>
                    <a:pt x="489" y="384"/>
                  </a:lnTo>
                  <a:lnTo>
                    <a:pt x="490" y="384"/>
                  </a:lnTo>
                  <a:lnTo>
                    <a:pt x="490" y="383"/>
                  </a:lnTo>
                  <a:lnTo>
                    <a:pt x="491" y="383"/>
                  </a:lnTo>
                  <a:lnTo>
                    <a:pt x="489" y="383"/>
                  </a:lnTo>
                  <a:lnTo>
                    <a:pt x="489" y="382"/>
                  </a:lnTo>
                  <a:lnTo>
                    <a:pt x="488" y="382"/>
                  </a:lnTo>
                  <a:lnTo>
                    <a:pt x="489" y="381"/>
                  </a:lnTo>
                  <a:lnTo>
                    <a:pt x="488" y="381"/>
                  </a:lnTo>
                  <a:lnTo>
                    <a:pt x="489" y="380"/>
                  </a:lnTo>
                  <a:lnTo>
                    <a:pt x="489" y="379"/>
                  </a:lnTo>
                  <a:lnTo>
                    <a:pt x="490" y="379"/>
                  </a:lnTo>
                  <a:lnTo>
                    <a:pt x="491" y="379"/>
                  </a:lnTo>
                  <a:lnTo>
                    <a:pt x="491" y="378"/>
                  </a:lnTo>
                  <a:lnTo>
                    <a:pt x="492" y="377"/>
                  </a:lnTo>
                  <a:lnTo>
                    <a:pt x="493" y="377"/>
                  </a:lnTo>
                  <a:lnTo>
                    <a:pt x="493" y="378"/>
                  </a:lnTo>
                  <a:lnTo>
                    <a:pt x="494" y="379"/>
                  </a:lnTo>
                  <a:close/>
                  <a:moveTo>
                    <a:pt x="469" y="372"/>
                  </a:moveTo>
                  <a:lnTo>
                    <a:pt x="468" y="372"/>
                  </a:lnTo>
                  <a:lnTo>
                    <a:pt x="467" y="372"/>
                  </a:lnTo>
                  <a:lnTo>
                    <a:pt x="466" y="372"/>
                  </a:lnTo>
                  <a:lnTo>
                    <a:pt x="467" y="371"/>
                  </a:lnTo>
                  <a:lnTo>
                    <a:pt x="468" y="371"/>
                  </a:lnTo>
                  <a:lnTo>
                    <a:pt x="469" y="371"/>
                  </a:lnTo>
                  <a:lnTo>
                    <a:pt x="469" y="372"/>
                  </a:lnTo>
                  <a:close/>
                  <a:moveTo>
                    <a:pt x="467" y="371"/>
                  </a:moveTo>
                  <a:lnTo>
                    <a:pt x="466" y="371"/>
                  </a:lnTo>
                  <a:lnTo>
                    <a:pt x="467" y="371"/>
                  </a:lnTo>
                  <a:close/>
                  <a:moveTo>
                    <a:pt x="493" y="371"/>
                  </a:moveTo>
                  <a:lnTo>
                    <a:pt x="493" y="372"/>
                  </a:lnTo>
                  <a:lnTo>
                    <a:pt x="492" y="371"/>
                  </a:lnTo>
                  <a:lnTo>
                    <a:pt x="492" y="370"/>
                  </a:lnTo>
                  <a:lnTo>
                    <a:pt x="493" y="370"/>
                  </a:lnTo>
                  <a:lnTo>
                    <a:pt x="493" y="371"/>
                  </a:lnTo>
                  <a:close/>
                  <a:moveTo>
                    <a:pt x="467" y="370"/>
                  </a:moveTo>
                  <a:lnTo>
                    <a:pt x="467" y="371"/>
                  </a:lnTo>
                  <a:lnTo>
                    <a:pt x="466" y="371"/>
                  </a:lnTo>
                  <a:lnTo>
                    <a:pt x="466" y="370"/>
                  </a:lnTo>
                  <a:lnTo>
                    <a:pt x="467" y="370"/>
                  </a:lnTo>
                  <a:close/>
                  <a:moveTo>
                    <a:pt x="498" y="370"/>
                  </a:moveTo>
                  <a:lnTo>
                    <a:pt x="497" y="370"/>
                  </a:lnTo>
                  <a:lnTo>
                    <a:pt x="497" y="369"/>
                  </a:lnTo>
                  <a:lnTo>
                    <a:pt x="497" y="368"/>
                  </a:lnTo>
                  <a:lnTo>
                    <a:pt x="498" y="367"/>
                  </a:lnTo>
                  <a:lnTo>
                    <a:pt x="498" y="368"/>
                  </a:lnTo>
                  <a:lnTo>
                    <a:pt x="498" y="369"/>
                  </a:lnTo>
                  <a:lnTo>
                    <a:pt x="498" y="370"/>
                  </a:lnTo>
                  <a:close/>
                  <a:moveTo>
                    <a:pt x="477" y="355"/>
                  </a:moveTo>
                  <a:lnTo>
                    <a:pt x="477" y="356"/>
                  </a:lnTo>
                  <a:lnTo>
                    <a:pt x="477" y="355"/>
                  </a:lnTo>
                  <a:close/>
                  <a:moveTo>
                    <a:pt x="495" y="359"/>
                  </a:moveTo>
                  <a:lnTo>
                    <a:pt x="496" y="359"/>
                  </a:lnTo>
                  <a:lnTo>
                    <a:pt x="496" y="360"/>
                  </a:lnTo>
                  <a:lnTo>
                    <a:pt x="495" y="360"/>
                  </a:lnTo>
                  <a:lnTo>
                    <a:pt x="495" y="363"/>
                  </a:lnTo>
                  <a:lnTo>
                    <a:pt x="495" y="364"/>
                  </a:lnTo>
                  <a:lnTo>
                    <a:pt x="494" y="365"/>
                  </a:lnTo>
                  <a:lnTo>
                    <a:pt x="494" y="366"/>
                  </a:lnTo>
                  <a:lnTo>
                    <a:pt x="492" y="366"/>
                  </a:lnTo>
                  <a:lnTo>
                    <a:pt x="492" y="365"/>
                  </a:lnTo>
                  <a:lnTo>
                    <a:pt x="492" y="364"/>
                  </a:lnTo>
                  <a:lnTo>
                    <a:pt x="491" y="364"/>
                  </a:lnTo>
                  <a:lnTo>
                    <a:pt x="491" y="363"/>
                  </a:lnTo>
                  <a:lnTo>
                    <a:pt x="491" y="362"/>
                  </a:lnTo>
                  <a:lnTo>
                    <a:pt x="491" y="360"/>
                  </a:lnTo>
                  <a:lnTo>
                    <a:pt x="491" y="359"/>
                  </a:lnTo>
                  <a:lnTo>
                    <a:pt x="490" y="359"/>
                  </a:lnTo>
                  <a:lnTo>
                    <a:pt x="490" y="358"/>
                  </a:lnTo>
                  <a:lnTo>
                    <a:pt x="490" y="357"/>
                  </a:lnTo>
                  <a:lnTo>
                    <a:pt x="490" y="356"/>
                  </a:lnTo>
                  <a:lnTo>
                    <a:pt x="492" y="354"/>
                  </a:lnTo>
                  <a:lnTo>
                    <a:pt x="493" y="354"/>
                  </a:lnTo>
                  <a:lnTo>
                    <a:pt x="493" y="355"/>
                  </a:lnTo>
                  <a:lnTo>
                    <a:pt x="494" y="356"/>
                  </a:lnTo>
                  <a:lnTo>
                    <a:pt x="495" y="356"/>
                  </a:lnTo>
                  <a:lnTo>
                    <a:pt x="495" y="357"/>
                  </a:lnTo>
                  <a:lnTo>
                    <a:pt x="495" y="358"/>
                  </a:lnTo>
                  <a:lnTo>
                    <a:pt x="495" y="359"/>
                  </a:lnTo>
                  <a:close/>
                  <a:moveTo>
                    <a:pt x="478" y="354"/>
                  </a:moveTo>
                  <a:lnTo>
                    <a:pt x="478" y="355"/>
                  </a:lnTo>
                  <a:lnTo>
                    <a:pt x="477" y="355"/>
                  </a:lnTo>
                  <a:lnTo>
                    <a:pt x="478" y="354"/>
                  </a:lnTo>
                  <a:close/>
                  <a:moveTo>
                    <a:pt x="478" y="354"/>
                  </a:moveTo>
                  <a:lnTo>
                    <a:pt x="477" y="354"/>
                  </a:lnTo>
                  <a:lnTo>
                    <a:pt x="477" y="353"/>
                  </a:lnTo>
                  <a:lnTo>
                    <a:pt x="478" y="353"/>
                  </a:lnTo>
                  <a:lnTo>
                    <a:pt x="478" y="354"/>
                  </a:lnTo>
                  <a:close/>
                  <a:moveTo>
                    <a:pt x="477" y="353"/>
                  </a:moveTo>
                  <a:lnTo>
                    <a:pt x="476" y="353"/>
                  </a:lnTo>
                  <a:lnTo>
                    <a:pt x="477" y="353"/>
                  </a:lnTo>
                  <a:close/>
                  <a:moveTo>
                    <a:pt x="483" y="351"/>
                  </a:moveTo>
                  <a:lnTo>
                    <a:pt x="483" y="350"/>
                  </a:lnTo>
                  <a:lnTo>
                    <a:pt x="483" y="351"/>
                  </a:lnTo>
                  <a:close/>
                  <a:moveTo>
                    <a:pt x="479" y="350"/>
                  </a:moveTo>
                  <a:lnTo>
                    <a:pt x="479" y="351"/>
                  </a:lnTo>
                  <a:lnTo>
                    <a:pt x="478" y="351"/>
                  </a:lnTo>
                  <a:lnTo>
                    <a:pt x="477" y="350"/>
                  </a:lnTo>
                  <a:lnTo>
                    <a:pt x="478" y="349"/>
                  </a:lnTo>
                  <a:lnTo>
                    <a:pt x="478" y="350"/>
                  </a:lnTo>
                  <a:lnTo>
                    <a:pt x="479" y="350"/>
                  </a:lnTo>
                  <a:close/>
                  <a:moveTo>
                    <a:pt x="472" y="350"/>
                  </a:moveTo>
                  <a:lnTo>
                    <a:pt x="471" y="350"/>
                  </a:lnTo>
                  <a:lnTo>
                    <a:pt x="472" y="349"/>
                  </a:lnTo>
                  <a:lnTo>
                    <a:pt x="473" y="349"/>
                  </a:lnTo>
                  <a:lnTo>
                    <a:pt x="473" y="350"/>
                  </a:lnTo>
                  <a:lnTo>
                    <a:pt x="472" y="350"/>
                  </a:lnTo>
                  <a:close/>
                  <a:moveTo>
                    <a:pt x="473" y="348"/>
                  </a:moveTo>
                  <a:lnTo>
                    <a:pt x="472" y="349"/>
                  </a:lnTo>
                  <a:lnTo>
                    <a:pt x="472" y="348"/>
                  </a:lnTo>
                  <a:lnTo>
                    <a:pt x="473" y="347"/>
                  </a:lnTo>
                  <a:lnTo>
                    <a:pt x="473" y="348"/>
                  </a:lnTo>
                  <a:close/>
                  <a:moveTo>
                    <a:pt x="478" y="348"/>
                  </a:moveTo>
                  <a:lnTo>
                    <a:pt x="478" y="347"/>
                  </a:lnTo>
                  <a:lnTo>
                    <a:pt x="479" y="347"/>
                  </a:lnTo>
                  <a:lnTo>
                    <a:pt x="478" y="348"/>
                  </a:lnTo>
                  <a:close/>
                  <a:moveTo>
                    <a:pt x="470" y="345"/>
                  </a:moveTo>
                  <a:lnTo>
                    <a:pt x="469" y="345"/>
                  </a:lnTo>
                  <a:lnTo>
                    <a:pt x="470" y="344"/>
                  </a:lnTo>
                  <a:lnTo>
                    <a:pt x="469" y="343"/>
                  </a:lnTo>
                  <a:lnTo>
                    <a:pt x="470" y="343"/>
                  </a:lnTo>
                  <a:lnTo>
                    <a:pt x="471" y="344"/>
                  </a:lnTo>
                  <a:lnTo>
                    <a:pt x="470" y="345"/>
                  </a:lnTo>
                  <a:close/>
                  <a:moveTo>
                    <a:pt x="497" y="342"/>
                  </a:moveTo>
                  <a:lnTo>
                    <a:pt x="496" y="342"/>
                  </a:lnTo>
                  <a:lnTo>
                    <a:pt x="496" y="341"/>
                  </a:lnTo>
                  <a:lnTo>
                    <a:pt x="497" y="341"/>
                  </a:lnTo>
                  <a:lnTo>
                    <a:pt x="497" y="342"/>
                  </a:lnTo>
                  <a:close/>
                  <a:moveTo>
                    <a:pt x="493" y="341"/>
                  </a:moveTo>
                  <a:lnTo>
                    <a:pt x="494" y="341"/>
                  </a:lnTo>
                  <a:lnTo>
                    <a:pt x="495" y="342"/>
                  </a:lnTo>
                  <a:lnTo>
                    <a:pt x="496" y="342"/>
                  </a:lnTo>
                  <a:lnTo>
                    <a:pt x="496" y="343"/>
                  </a:lnTo>
                  <a:lnTo>
                    <a:pt x="495" y="343"/>
                  </a:lnTo>
                  <a:lnTo>
                    <a:pt x="495" y="344"/>
                  </a:lnTo>
                  <a:lnTo>
                    <a:pt x="496" y="344"/>
                  </a:lnTo>
                  <a:lnTo>
                    <a:pt x="496" y="345"/>
                  </a:lnTo>
                  <a:lnTo>
                    <a:pt x="496" y="347"/>
                  </a:lnTo>
                  <a:lnTo>
                    <a:pt x="495" y="347"/>
                  </a:lnTo>
                  <a:lnTo>
                    <a:pt x="495" y="345"/>
                  </a:lnTo>
                  <a:lnTo>
                    <a:pt x="494" y="345"/>
                  </a:lnTo>
                  <a:lnTo>
                    <a:pt x="493" y="344"/>
                  </a:lnTo>
                  <a:lnTo>
                    <a:pt x="493" y="345"/>
                  </a:lnTo>
                  <a:lnTo>
                    <a:pt x="492" y="345"/>
                  </a:lnTo>
                  <a:lnTo>
                    <a:pt x="493" y="346"/>
                  </a:lnTo>
                  <a:lnTo>
                    <a:pt x="493" y="345"/>
                  </a:lnTo>
                  <a:lnTo>
                    <a:pt x="494" y="346"/>
                  </a:lnTo>
                  <a:lnTo>
                    <a:pt x="494" y="347"/>
                  </a:lnTo>
                  <a:lnTo>
                    <a:pt x="494" y="348"/>
                  </a:lnTo>
                  <a:lnTo>
                    <a:pt x="494" y="349"/>
                  </a:lnTo>
                  <a:lnTo>
                    <a:pt x="493" y="349"/>
                  </a:lnTo>
                  <a:lnTo>
                    <a:pt x="493" y="348"/>
                  </a:lnTo>
                  <a:lnTo>
                    <a:pt x="492" y="348"/>
                  </a:lnTo>
                  <a:lnTo>
                    <a:pt x="492" y="349"/>
                  </a:lnTo>
                  <a:lnTo>
                    <a:pt x="492" y="350"/>
                  </a:lnTo>
                  <a:lnTo>
                    <a:pt x="491" y="350"/>
                  </a:lnTo>
                  <a:lnTo>
                    <a:pt x="491" y="351"/>
                  </a:lnTo>
                  <a:lnTo>
                    <a:pt x="491" y="352"/>
                  </a:lnTo>
                  <a:lnTo>
                    <a:pt x="492" y="352"/>
                  </a:lnTo>
                  <a:lnTo>
                    <a:pt x="492" y="353"/>
                  </a:lnTo>
                  <a:lnTo>
                    <a:pt x="491" y="352"/>
                  </a:lnTo>
                  <a:lnTo>
                    <a:pt x="490" y="351"/>
                  </a:lnTo>
                  <a:lnTo>
                    <a:pt x="490" y="352"/>
                  </a:lnTo>
                  <a:lnTo>
                    <a:pt x="489" y="352"/>
                  </a:lnTo>
                  <a:lnTo>
                    <a:pt x="488" y="353"/>
                  </a:lnTo>
                  <a:lnTo>
                    <a:pt x="487" y="353"/>
                  </a:lnTo>
                  <a:lnTo>
                    <a:pt x="487" y="352"/>
                  </a:lnTo>
                  <a:lnTo>
                    <a:pt x="486" y="351"/>
                  </a:lnTo>
                  <a:lnTo>
                    <a:pt x="486" y="350"/>
                  </a:lnTo>
                  <a:lnTo>
                    <a:pt x="487" y="350"/>
                  </a:lnTo>
                  <a:lnTo>
                    <a:pt x="488" y="351"/>
                  </a:lnTo>
                  <a:lnTo>
                    <a:pt x="489" y="349"/>
                  </a:lnTo>
                  <a:lnTo>
                    <a:pt x="488" y="349"/>
                  </a:lnTo>
                  <a:lnTo>
                    <a:pt x="487" y="349"/>
                  </a:lnTo>
                  <a:lnTo>
                    <a:pt x="485" y="348"/>
                  </a:lnTo>
                  <a:lnTo>
                    <a:pt x="484" y="348"/>
                  </a:lnTo>
                  <a:lnTo>
                    <a:pt x="483" y="347"/>
                  </a:lnTo>
                  <a:lnTo>
                    <a:pt x="483" y="346"/>
                  </a:lnTo>
                  <a:lnTo>
                    <a:pt x="484" y="346"/>
                  </a:lnTo>
                  <a:lnTo>
                    <a:pt x="485" y="345"/>
                  </a:lnTo>
                  <a:lnTo>
                    <a:pt x="486" y="345"/>
                  </a:lnTo>
                  <a:lnTo>
                    <a:pt x="486" y="344"/>
                  </a:lnTo>
                  <a:lnTo>
                    <a:pt x="487" y="344"/>
                  </a:lnTo>
                  <a:lnTo>
                    <a:pt x="487" y="345"/>
                  </a:lnTo>
                  <a:lnTo>
                    <a:pt x="487" y="346"/>
                  </a:lnTo>
                  <a:lnTo>
                    <a:pt x="486" y="346"/>
                  </a:lnTo>
                  <a:lnTo>
                    <a:pt x="486" y="347"/>
                  </a:lnTo>
                  <a:lnTo>
                    <a:pt x="487" y="347"/>
                  </a:lnTo>
                  <a:lnTo>
                    <a:pt x="486" y="347"/>
                  </a:lnTo>
                  <a:lnTo>
                    <a:pt x="485" y="346"/>
                  </a:lnTo>
                  <a:lnTo>
                    <a:pt x="485" y="347"/>
                  </a:lnTo>
                  <a:lnTo>
                    <a:pt x="487" y="347"/>
                  </a:lnTo>
                  <a:lnTo>
                    <a:pt x="488" y="346"/>
                  </a:lnTo>
                  <a:lnTo>
                    <a:pt x="488" y="347"/>
                  </a:lnTo>
                  <a:lnTo>
                    <a:pt x="489" y="347"/>
                  </a:lnTo>
                  <a:lnTo>
                    <a:pt x="489" y="346"/>
                  </a:lnTo>
                  <a:lnTo>
                    <a:pt x="489" y="345"/>
                  </a:lnTo>
                  <a:lnTo>
                    <a:pt x="490" y="346"/>
                  </a:lnTo>
                  <a:lnTo>
                    <a:pt x="491" y="346"/>
                  </a:lnTo>
                  <a:lnTo>
                    <a:pt x="491" y="345"/>
                  </a:lnTo>
                  <a:lnTo>
                    <a:pt x="491" y="344"/>
                  </a:lnTo>
                  <a:lnTo>
                    <a:pt x="490" y="344"/>
                  </a:lnTo>
                  <a:lnTo>
                    <a:pt x="489" y="344"/>
                  </a:lnTo>
                  <a:lnTo>
                    <a:pt x="488" y="344"/>
                  </a:lnTo>
                  <a:lnTo>
                    <a:pt x="489" y="342"/>
                  </a:lnTo>
                  <a:lnTo>
                    <a:pt x="489" y="341"/>
                  </a:lnTo>
                  <a:lnTo>
                    <a:pt x="490" y="341"/>
                  </a:lnTo>
                  <a:lnTo>
                    <a:pt x="491" y="341"/>
                  </a:lnTo>
                  <a:lnTo>
                    <a:pt x="492" y="340"/>
                  </a:lnTo>
                  <a:lnTo>
                    <a:pt x="493" y="341"/>
                  </a:lnTo>
                  <a:close/>
                  <a:moveTo>
                    <a:pt x="475" y="343"/>
                  </a:moveTo>
                  <a:lnTo>
                    <a:pt x="474" y="343"/>
                  </a:lnTo>
                  <a:lnTo>
                    <a:pt x="473" y="343"/>
                  </a:lnTo>
                  <a:lnTo>
                    <a:pt x="474" y="342"/>
                  </a:lnTo>
                  <a:lnTo>
                    <a:pt x="473" y="342"/>
                  </a:lnTo>
                  <a:lnTo>
                    <a:pt x="473" y="341"/>
                  </a:lnTo>
                  <a:lnTo>
                    <a:pt x="474" y="341"/>
                  </a:lnTo>
                  <a:lnTo>
                    <a:pt x="474" y="340"/>
                  </a:lnTo>
                  <a:lnTo>
                    <a:pt x="474" y="339"/>
                  </a:lnTo>
                  <a:lnTo>
                    <a:pt x="473" y="338"/>
                  </a:lnTo>
                  <a:lnTo>
                    <a:pt x="472" y="337"/>
                  </a:lnTo>
                  <a:lnTo>
                    <a:pt x="472" y="335"/>
                  </a:lnTo>
                  <a:lnTo>
                    <a:pt x="472" y="334"/>
                  </a:lnTo>
                  <a:lnTo>
                    <a:pt x="472" y="333"/>
                  </a:lnTo>
                  <a:lnTo>
                    <a:pt x="471" y="332"/>
                  </a:lnTo>
                  <a:lnTo>
                    <a:pt x="471" y="331"/>
                  </a:lnTo>
                  <a:lnTo>
                    <a:pt x="472" y="331"/>
                  </a:lnTo>
                  <a:lnTo>
                    <a:pt x="473" y="332"/>
                  </a:lnTo>
                  <a:lnTo>
                    <a:pt x="473" y="333"/>
                  </a:lnTo>
                  <a:lnTo>
                    <a:pt x="473" y="334"/>
                  </a:lnTo>
                  <a:lnTo>
                    <a:pt x="473" y="335"/>
                  </a:lnTo>
                  <a:lnTo>
                    <a:pt x="474" y="337"/>
                  </a:lnTo>
                  <a:lnTo>
                    <a:pt x="474" y="338"/>
                  </a:lnTo>
                  <a:lnTo>
                    <a:pt x="474" y="339"/>
                  </a:lnTo>
                  <a:lnTo>
                    <a:pt x="475" y="340"/>
                  </a:lnTo>
                  <a:lnTo>
                    <a:pt x="475" y="341"/>
                  </a:lnTo>
                  <a:lnTo>
                    <a:pt x="474" y="342"/>
                  </a:lnTo>
                  <a:lnTo>
                    <a:pt x="475" y="343"/>
                  </a:lnTo>
                  <a:close/>
                  <a:moveTo>
                    <a:pt x="496" y="324"/>
                  </a:moveTo>
                  <a:lnTo>
                    <a:pt x="495" y="324"/>
                  </a:lnTo>
                  <a:lnTo>
                    <a:pt x="495" y="323"/>
                  </a:lnTo>
                  <a:lnTo>
                    <a:pt x="496" y="323"/>
                  </a:lnTo>
                  <a:lnTo>
                    <a:pt x="496" y="324"/>
                  </a:lnTo>
                  <a:close/>
                  <a:moveTo>
                    <a:pt x="472" y="323"/>
                  </a:moveTo>
                  <a:lnTo>
                    <a:pt x="472" y="322"/>
                  </a:lnTo>
                  <a:lnTo>
                    <a:pt x="472" y="321"/>
                  </a:lnTo>
                  <a:lnTo>
                    <a:pt x="472" y="320"/>
                  </a:lnTo>
                  <a:lnTo>
                    <a:pt x="473" y="320"/>
                  </a:lnTo>
                  <a:lnTo>
                    <a:pt x="473" y="321"/>
                  </a:lnTo>
                  <a:lnTo>
                    <a:pt x="472" y="322"/>
                  </a:lnTo>
                  <a:lnTo>
                    <a:pt x="472" y="323"/>
                  </a:lnTo>
                  <a:close/>
                  <a:moveTo>
                    <a:pt x="489" y="315"/>
                  </a:moveTo>
                  <a:lnTo>
                    <a:pt x="490" y="315"/>
                  </a:lnTo>
                  <a:lnTo>
                    <a:pt x="491" y="315"/>
                  </a:lnTo>
                  <a:lnTo>
                    <a:pt x="492" y="316"/>
                  </a:lnTo>
                  <a:lnTo>
                    <a:pt x="492" y="317"/>
                  </a:lnTo>
                  <a:lnTo>
                    <a:pt x="493" y="317"/>
                  </a:lnTo>
                  <a:lnTo>
                    <a:pt x="493" y="318"/>
                  </a:lnTo>
                  <a:lnTo>
                    <a:pt x="494" y="319"/>
                  </a:lnTo>
                  <a:lnTo>
                    <a:pt x="494" y="320"/>
                  </a:lnTo>
                  <a:lnTo>
                    <a:pt x="494" y="322"/>
                  </a:lnTo>
                  <a:lnTo>
                    <a:pt x="494" y="323"/>
                  </a:lnTo>
                  <a:lnTo>
                    <a:pt x="493" y="325"/>
                  </a:lnTo>
                  <a:lnTo>
                    <a:pt x="492" y="326"/>
                  </a:lnTo>
                  <a:lnTo>
                    <a:pt x="491" y="326"/>
                  </a:lnTo>
                  <a:lnTo>
                    <a:pt x="490" y="327"/>
                  </a:lnTo>
                  <a:lnTo>
                    <a:pt x="489" y="327"/>
                  </a:lnTo>
                  <a:lnTo>
                    <a:pt x="489" y="326"/>
                  </a:lnTo>
                  <a:lnTo>
                    <a:pt x="489" y="325"/>
                  </a:lnTo>
                  <a:lnTo>
                    <a:pt x="489" y="324"/>
                  </a:lnTo>
                  <a:lnTo>
                    <a:pt x="489" y="323"/>
                  </a:lnTo>
                  <a:lnTo>
                    <a:pt x="488" y="322"/>
                  </a:lnTo>
                  <a:lnTo>
                    <a:pt x="488" y="321"/>
                  </a:lnTo>
                  <a:lnTo>
                    <a:pt x="488" y="320"/>
                  </a:lnTo>
                  <a:lnTo>
                    <a:pt x="488" y="321"/>
                  </a:lnTo>
                  <a:lnTo>
                    <a:pt x="489" y="321"/>
                  </a:lnTo>
                  <a:lnTo>
                    <a:pt x="489" y="320"/>
                  </a:lnTo>
                  <a:lnTo>
                    <a:pt x="488" y="320"/>
                  </a:lnTo>
                  <a:lnTo>
                    <a:pt x="486" y="319"/>
                  </a:lnTo>
                  <a:lnTo>
                    <a:pt x="487" y="318"/>
                  </a:lnTo>
                  <a:lnTo>
                    <a:pt x="486" y="318"/>
                  </a:lnTo>
                  <a:lnTo>
                    <a:pt x="485" y="318"/>
                  </a:lnTo>
                  <a:lnTo>
                    <a:pt x="485" y="317"/>
                  </a:lnTo>
                  <a:lnTo>
                    <a:pt x="484" y="317"/>
                  </a:lnTo>
                  <a:lnTo>
                    <a:pt x="484" y="316"/>
                  </a:lnTo>
                  <a:lnTo>
                    <a:pt x="486" y="315"/>
                  </a:lnTo>
                  <a:lnTo>
                    <a:pt x="487" y="315"/>
                  </a:lnTo>
                  <a:lnTo>
                    <a:pt x="488" y="315"/>
                  </a:lnTo>
                  <a:lnTo>
                    <a:pt x="488" y="314"/>
                  </a:lnTo>
                  <a:lnTo>
                    <a:pt x="489" y="315"/>
                  </a:lnTo>
                  <a:close/>
                  <a:moveTo>
                    <a:pt x="485" y="307"/>
                  </a:moveTo>
                  <a:lnTo>
                    <a:pt x="484" y="307"/>
                  </a:lnTo>
                  <a:lnTo>
                    <a:pt x="485" y="307"/>
                  </a:lnTo>
                  <a:close/>
                  <a:moveTo>
                    <a:pt x="482" y="289"/>
                  </a:moveTo>
                  <a:lnTo>
                    <a:pt x="481" y="289"/>
                  </a:lnTo>
                  <a:lnTo>
                    <a:pt x="482" y="288"/>
                  </a:lnTo>
                  <a:lnTo>
                    <a:pt x="482" y="289"/>
                  </a:lnTo>
                  <a:close/>
                  <a:moveTo>
                    <a:pt x="479" y="284"/>
                  </a:moveTo>
                  <a:lnTo>
                    <a:pt x="479" y="283"/>
                  </a:lnTo>
                  <a:lnTo>
                    <a:pt x="481" y="283"/>
                  </a:lnTo>
                  <a:lnTo>
                    <a:pt x="479" y="284"/>
                  </a:lnTo>
                  <a:close/>
                  <a:moveTo>
                    <a:pt x="489" y="275"/>
                  </a:moveTo>
                  <a:lnTo>
                    <a:pt x="489" y="276"/>
                  </a:lnTo>
                  <a:lnTo>
                    <a:pt x="488" y="276"/>
                  </a:lnTo>
                  <a:lnTo>
                    <a:pt x="488" y="277"/>
                  </a:lnTo>
                  <a:lnTo>
                    <a:pt x="489" y="277"/>
                  </a:lnTo>
                  <a:lnTo>
                    <a:pt x="489" y="278"/>
                  </a:lnTo>
                  <a:lnTo>
                    <a:pt x="488" y="278"/>
                  </a:lnTo>
                  <a:lnTo>
                    <a:pt x="487" y="279"/>
                  </a:lnTo>
                  <a:lnTo>
                    <a:pt x="487" y="278"/>
                  </a:lnTo>
                  <a:lnTo>
                    <a:pt x="487" y="277"/>
                  </a:lnTo>
                  <a:lnTo>
                    <a:pt x="487" y="276"/>
                  </a:lnTo>
                  <a:lnTo>
                    <a:pt x="486" y="276"/>
                  </a:lnTo>
                  <a:lnTo>
                    <a:pt x="485" y="276"/>
                  </a:lnTo>
                  <a:lnTo>
                    <a:pt x="485" y="275"/>
                  </a:lnTo>
                  <a:lnTo>
                    <a:pt x="486" y="275"/>
                  </a:lnTo>
                  <a:lnTo>
                    <a:pt x="487" y="275"/>
                  </a:lnTo>
                  <a:lnTo>
                    <a:pt x="488" y="275"/>
                  </a:lnTo>
                  <a:lnTo>
                    <a:pt x="489" y="275"/>
                  </a:lnTo>
                  <a:close/>
                  <a:moveTo>
                    <a:pt x="485" y="248"/>
                  </a:moveTo>
                  <a:lnTo>
                    <a:pt x="485" y="247"/>
                  </a:lnTo>
                  <a:lnTo>
                    <a:pt x="485" y="248"/>
                  </a:lnTo>
                  <a:close/>
                  <a:moveTo>
                    <a:pt x="491" y="246"/>
                  </a:moveTo>
                  <a:lnTo>
                    <a:pt x="491" y="247"/>
                  </a:lnTo>
                  <a:lnTo>
                    <a:pt x="490" y="246"/>
                  </a:lnTo>
                  <a:lnTo>
                    <a:pt x="491" y="246"/>
                  </a:lnTo>
                  <a:lnTo>
                    <a:pt x="492" y="246"/>
                  </a:lnTo>
                  <a:lnTo>
                    <a:pt x="491" y="246"/>
                  </a:lnTo>
                  <a:close/>
                  <a:moveTo>
                    <a:pt x="477" y="174"/>
                  </a:moveTo>
                  <a:lnTo>
                    <a:pt x="476" y="174"/>
                  </a:lnTo>
                  <a:lnTo>
                    <a:pt x="475" y="173"/>
                  </a:lnTo>
                  <a:lnTo>
                    <a:pt x="476" y="173"/>
                  </a:lnTo>
                  <a:lnTo>
                    <a:pt x="477" y="173"/>
                  </a:lnTo>
                  <a:lnTo>
                    <a:pt x="477" y="174"/>
                  </a:lnTo>
                  <a:close/>
                  <a:moveTo>
                    <a:pt x="464" y="170"/>
                  </a:moveTo>
                  <a:lnTo>
                    <a:pt x="463" y="170"/>
                  </a:lnTo>
                  <a:lnTo>
                    <a:pt x="463" y="169"/>
                  </a:lnTo>
                  <a:lnTo>
                    <a:pt x="464" y="169"/>
                  </a:lnTo>
                  <a:lnTo>
                    <a:pt x="464" y="170"/>
                  </a:lnTo>
                  <a:close/>
                  <a:moveTo>
                    <a:pt x="500" y="164"/>
                  </a:moveTo>
                  <a:lnTo>
                    <a:pt x="499" y="164"/>
                  </a:lnTo>
                  <a:lnTo>
                    <a:pt x="498" y="164"/>
                  </a:lnTo>
                  <a:lnTo>
                    <a:pt x="497" y="164"/>
                  </a:lnTo>
                  <a:lnTo>
                    <a:pt x="496" y="164"/>
                  </a:lnTo>
                  <a:lnTo>
                    <a:pt x="495" y="164"/>
                  </a:lnTo>
                  <a:lnTo>
                    <a:pt x="494" y="164"/>
                  </a:lnTo>
                  <a:lnTo>
                    <a:pt x="495" y="164"/>
                  </a:lnTo>
                  <a:lnTo>
                    <a:pt x="496" y="164"/>
                  </a:lnTo>
                  <a:lnTo>
                    <a:pt x="497" y="164"/>
                  </a:lnTo>
                  <a:lnTo>
                    <a:pt x="498" y="163"/>
                  </a:lnTo>
                  <a:lnTo>
                    <a:pt x="499" y="163"/>
                  </a:lnTo>
                  <a:lnTo>
                    <a:pt x="500" y="163"/>
                  </a:lnTo>
                  <a:lnTo>
                    <a:pt x="500" y="164"/>
                  </a:lnTo>
                  <a:close/>
                  <a:moveTo>
                    <a:pt x="478" y="163"/>
                  </a:moveTo>
                  <a:lnTo>
                    <a:pt x="477" y="163"/>
                  </a:lnTo>
                  <a:lnTo>
                    <a:pt x="476" y="162"/>
                  </a:lnTo>
                  <a:lnTo>
                    <a:pt x="476" y="160"/>
                  </a:lnTo>
                  <a:lnTo>
                    <a:pt x="477" y="160"/>
                  </a:lnTo>
                  <a:lnTo>
                    <a:pt x="477" y="162"/>
                  </a:lnTo>
                  <a:lnTo>
                    <a:pt x="478" y="162"/>
                  </a:lnTo>
                  <a:lnTo>
                    <a:pt x="478" y="163"/>
                  </a:lnTo>
                  <a:close/>
                  <a:moveTo>
                    <a:pt x="448" y="158"/>
                  </a:moveTo>
                  <a:lnTo>
                    <a:pt x="447" y="158"/>
                  </a:lnTo>
                  <a:lnTo>
                    <a:pt x="447" y="157"/>
                  </a:lnTo>
                  <a:lnTo>
                    <a:pt x="448" y="157"/>
                  </a:lnTo>
                  <a:lnTo>
                    <a:pt x="448" y="158"/>
                  </a:lnTo>
                  <a:close/>
                  <a:moveTo>
                    <a:pt x="487" y="153"/>
                  </a:moveTo>
                  <a:lnTo>
                    <a:pt x="486" y="153"/>
                  </a:lnTo>
                  <a:lnTo>
                    <a:pt x="487" y="153"/>
                  </a:lnTo>
                  <a:close/>
                  <a:moveTo>
                    <a:pt x="471" y="146"/>
                  </a:moveTo>
                  <a:lnTo>
                    <a:pt x="470" y="146"/>
                  </a:lnTo>
                  <a:lnTo>
                    <a:pt x="470" y="145"/>
                  </a:lnTo>
                  <a:lnTo>
                    <a:pt x="471" y="145"/>
                  </a:lnTo>
                  <a:lnTo>
                    <a:pt x="471" y="146"/>
                  </a:lnTo>
                  <a:close/>
                  <a:moveTo>
                    <a:pt x="470" y="145"/>
                  </a:moveTo>
                  <a:lnTo>
                    <a:pt x="469" y="145"/>
                  </a:lnTo>
                  <a:lnTo>
                    <a:pt x="470" y="145"/>
                  </a:lnTo>
                  <a:close/>
                  <a:moveTo>
                    <a:pt x="490" y="129"/>
                  </a:moveTo>
                  <a:lnTo>
                    <a:pt x="491" y="130"/>
                  </a:lnTo>
                  <a:lnTo>
                    <a:pt x="492" y="130"/>
                  </a:lnTo>
                  <a:lnTo>
                    <a:pt x="492" y="131"/>
                  </a:lnTo>
                  <a:lnTo>
                    <a:pt x="493" y="131"/>
                  </a:lnTo>
                  <a:lnTo>
                    <a:pt x="494" y="132"/>
                  </a:lnTo>
                  <a:lnTo>
                    <a:pt x="495" y="132"/>
                  </a:lnTo>
                  <a:lnTo>
                    <a:pt x="495" y="131"/>
                  </a:lnTo>
                  <a:lnTo>
                    <a:pt x="496" y="131"/>
                  </a:lnTo>
                  <a:lnTo>
                    <a:pt x="496" y="132"/>
                  </a:lnTo>
                  <a:lnTo>
                    <a:pt x="497" y="131"/>
                  </a:lnTo>
                  <a:lnTo>
                    <a:pt x="497" y="132"/>
                  </a:lnTo>
                  <a:lnTo>
                    <a:pt x="497" y="131"/>
                  </a:lnTo>
                  <a:lnTo>
                    <a:pt x="498" y="132"/>
                  </a:lnTo>
                  <a:lnTo>
                    <a:pt x="497" y="132"/>
                  </a:lnTo>
                  <a:lnTo>
                    <a:pt x="496" y="132"/>
                  </a:lnTo>
                  <a:lnTo>
                    <a:pt x="494" y="132"/>
                  </a:lnTo>
                  <a:lnTo>
                    <a:pt x="493" y="132"/>
                  </a:lnTo>
                  <a:lnTo>
                    <a:pt x="492" y="131"/>
                  </a:lnTo>
                  <a:lnTo>
                    <a:pt x="491" y="131"/>
                  </a:lnTo>
                  <a:lnTo>
                    <a:pt x="490" y="130"/>
                  </a:lnTo>
                  <a:lnTo>
                    <a:pt x="489" y="130"/>
                  </a:lnTo>
                  <a:lnTo>
                    <a:pt x="488" y="129"/>
                  </a:lnTo>
                  <a:lnTo>
                    <a:pt x="488" y="128"/>
                  </a:lnTo>
                  <a:lnTo>
                    <a:pt x="489" y="129"/>
                  </a:lnTo>
                  <a:lnTo>
                    <a:pt x="490" y="129"/>
                  </a:lnTo>
                  <a:close/>
                  <a:moveTo>
                    <a:pt x="493" y="126"/>
                  </a:moveTo>
                  <a:lnTo>
                    <a:pt x="492" y="126"/>
                  </a:lnTo>
                  <a:lnTo>
                    <a:pt x="492" y="125"/>
                  </a:lnTo>
                  <a:lnTo>
                    <a:pt x="493" y="125"/>
                  </a:lnTo>
                  <a:lnTo>
                    <a:pt x="493" y="126"/>
                  </a:lnTo>
                  <a:close/>
                  <a:moveTo>
                    <a:pt x="507" y="123"/>
                  </a:moveTo>
                  <a:lnTo>
                    <a:pt x="508" y="123"/>
                  </a:lnTo>
                  <a:lnTo>
                    <a:pt x="509" y="124"/>
                  </a:lnTo>
                  <a:lnTo>
                    <a:pt x="509" y="125"/>
                  </a:lnTo>
                  <a:lnTo>
                    <a:pt x="509" y="126"/>
                  </a:lnTo>
                  <a:lnTo>
                    <a:pt x="509" y="127"/>
                  </a:lnTo>
                  <a:lnTo>
                    <a:pt x="508" y="127"/>
                  </a:lnTo>
                  <a:lnTo>
                    <a:pt x="507" y="128"/>
                  </a:lnTo>
                  <a:lnTo>
                    <a:pt x="506" y="128"/>
                  </a:lnTo>
                  <a:lnTo>
                    <a:pt x="504" y="128"/>
                  </a:lnTo>
                  <a:lnTo>
                    <a:pt x="503" y="128"/>
                  </a:lnTo>
                  <a:lnTo>
                    <a:pt x="503" y="129"/>
                  </a:lnTo>
                  <a:lnTo>
                    <a:pt x="502" y="129"/>
                  </a:lnTo>
                  <a:lnTo>
                    <a:pt x="501" y="130"/>
                  </a:lnTo>
                  <a:lnTo>
                    <a:pt x="500" y="130"/>
                  </a:lnTo>
                  <a:lnTo>
                    <a:pt x="502" y="128"/>
                  </a:lnTo>
                  <a:lnTo>
                    <a:pt x="502" y="127"/>
                  </a:lnTo>
                  <a:lnTo>
                    <a:pt x="503" y="126"/>
                  </a:lnTo>
                  <a:lnTo>
                    <a:pt x="504" y="125"/>
                  </a:lnTo>
                  <a:lnTo>
                    <a:pt x="504" y="123"/>
                  </a:lnTo>
                  <a:lnTo>
                    <a:pt x="506" y="123"/>
                  </a:lnTo>
                  <a:lnTo>
                    <a:pt x="507" y="123"/>
                  </a:lnTo>
                  <a:close/>
                  <a:moveTo>
                    <a:pt x="503" y="123"/>
                  </a:moveTo>
                  <a:lnTo>
                    <a:pt x="502" y="123"/>
                  </a:lnTo>
                  <a:lnTo>
                    <a:pt x="503" y="123"/>
                  </a:lnTo>
                  <a:close/>
                  <a:moveTo>
                    <a:pt x="506" y="122"/>
                  </a:moveTo>
                  <a:lnTo>
                    <a:pt x="504" y="122"/>
                  </a:lnTo>
                  <a:lnTo>
                    <a:pt x="506" y="122"/>
                  </a:lnTo>
                  <a:close/>
                  <a:moveTo>
                    <a:pt x="492" y="121"/>
                  </a:moveTo>
                  <a:lnTo>
                    <a:pt x="491" y="121"/>
                  </a:lnTo>
                  <a:lnTo>
                    <a:pt x="492" y="121"/>
                  </a:lnTo>
                  <a:close/>
                  <a:moveTo>
                    <a:pt x="512" y="121"/>
                  </a:moveTo>
                  <a:lnTo>
                    <a:pt x="511" y="121"/>
                  </a:lnTo>
                  <a:lnTo>
                    <a:pt x="511" y="120"/>
                  </a:lnTo>
                  <a:lnTo>
                    <a:pt x="512" y="120"/>
                  </a:lnTo>
                  <a:lnTo>
                    <a:pt x="512" y="121"/>
                  </a:lnTo>
                  <a:close/>
                  <a:moveTo>
                    <a:pt x="501" y="119"/>
                  </a:moveTo>
                  <a:lnTo>
                    <a:pt x="500" y="119"/>
                  </a:lnTo>
                  <a:lnTo>
                    <a:pt x="501" y="119"/>
                  </a:lnTo>
                  <a:close/>
                  <a:moveTo>
                    <a:pt x="514" y="97"/>
                  </a:moveTo>
                  <a:lnTo>
                    <a:pt x="514" y="96"/>
                  </a:lnTo>
                  <a:lnTo>
                    <a:pt x="514" y="97"/>
                  </a:lnTo>
                  <a:close/>
                  <a:moveTo>
                    <a:pt x="513" y="99"/>
                  </a:moveTo>
                  <a:lnTo>
                    <a:pt x="512" y="100"/>
                  </a:lnTo>
                  <a:lnTo>
                    <a:pt x="510" y="101"/>
                  </a:lnTo>
                  <a:lnTo>
                    <a:pt x="511" y="100"/>
                  </a:lnTo>
                  <a:lnTo>
                    <a:pt x="510" y="100"/>
                  </a:lnTo>
                  <a:lnTo>
                    <a:pt x="509" y="101"/>
                  </a:lnTo>
                  <a:lnTo>
                    <a:pt x="508" y="101"/>
                  </a:lnTo>
                  <a:lnTo>
                    <a:pt x="507" y="101"/>
                  </a:lnTo>
                  <a:lnTo>
                    <a:pt x="507" y="102"/>
                  </a:lnTo>
                  <a:lnTo>
                    <a:pt x="506" y="102"/>
                  </a:lnTo>
                  <a:lnTo>
                    <a:pt x="504" y="102"/>
                  </a:lnTo>
                  <a:lnTo>
                    <a:pt x="503" y="102"/>
                  </a:lnTo>
                  <a:lnTo>
                    <a:pt x="501" y="103"/>
                  </a:lnTo>
                  <a:lnTo>
                    <a:pt x="500" y="103"/>
                  </a:lnTo>
                  <a:lnTo>
                    <a:pt x="499" y="104"/>
                  </a:lnTo>
                  <a:lnTo>
                    <a:pt x="498" y="104"/>
                  </a:lnTo>
                  <a:lnTo>
                    <a:pt x="498" y="103"/>
                  </a:lnTo>
                  <a:lnTo>
                    <a:pt x="497" y="103"/>
                  </a:lnTo>
                  <a:lnTo>
                    <a:pt x="496" y="103"/>
                  </a:lnTo>
                  <a:lnTo>
                    <a:pt x="494" y="103"/>
                  </a:lnTo>
                  <a:lnTo>
                    <a:pt x="493" y="102"/>
                  </a:lnTo>
                  <a:lnTo>
                    <a:pt x="492" y="101"/>
                  </a:lnTo>
                  <a:lnTo>
                    <a:pt x="491" y="101"/>
                  </a:lnTo>
                  <a:lnTo>
                    <a:pt x="491" y="100"/>
                  </a:lnTo>
                  <a:lnTo>
                    <a:pt x="492" y="100"/>
                  </a:lnTo>
                  <a:lnTo>
                    <a:pt x="493" y="100"/>
                  </a:lnTo>
                  <a:lnTo>
                    <a:pt x="494" y="100"/>
                  </a:lnTo>
                  <a:lnTo>
                    <a:pt x="495" y="101"/>
                  </a:lnTo>
                  <a:lnTo>
                    <a:pt x="496" y="101"/>
                  </a:lnTo>
                  <a:lnTo>
                    <a:pt x="497" y="101"/>
                  </a:lnTo>
                  <a:lnTo>
                    <a:pt x="497" y="102"/>
                  </a:lnTo>
                  <a:lnTo>
                    <a:pt x="498" y="102"/>
                  </a:lnTo>
                  <a:lnTo>
                    <a:pt x="499" y="102"/>
                  </a:lnTo>
                  <a:lnTo>
                    <a:pt x="499" y="101"/>
                  </a:lnTo>
                  <a:lnTo>
                    <a:pt x="500" y="102"/>
                  </a:lnTo>
                  <a:lnTo>
                    <a:pt x="500" y="101"/>
                  </a:lnTo>
                  <a:lnTo>
                    <a:pt x="501" y="101"/>
                  </a:lnTo>
                  <a:lnTo>
                    <a:pt x="502" y="101"/>
                  </a:lnTo>
                  <a:lnTo>
                    <a:pt x="503" y="100"/>
                  </a:lnTo>
                  <a:lnTo>
                    <a:pt x="504" y="100"/>
                  </a:lnTo>
                  <a:lnTo>
                    <a:pt x="506" y="99"/>
                  </a:lnTo>
                  <a:lnTo>
                    <a:pt x="507" y="99"/>
                  </a:lnTo>
                  <a:lnTo>
                    <a:pt x="508" y="99"/>
                  </a:lnTo>
                  <a:lnTo>
                    <a:pt x="508" y="98"/>
                  </a:lnTo>
                  <a:lnTo>
                    <a:pt x="509" y="98"/>
                  </a:lnTo>
                  <a:lnTo>
                    <a:pt x="510" y="98"/>
                  </a:lnTo>
                  <a:lnTo>
                    <a:pt x="510" y="97"/>
                  </a:lnTo>
                  <a:lnTo>
                    <a:pt x="511" y="96"/>
                  </a:lnTo>
                  <a:lnTo>
                    <a:pt x="511" y="95"/>
                  </a:lnTo>
                  <a:lnTo>
                    <a:pt x="512" y="95"/>
                  </a:lnTo>
                  <a:lnTo>
                    <a:pt x="513" y="95"/>
                  </a:lnTo>
                  <a:lnTo>
                    <a:pt x="513" y="96"/>
                  </a:lnTo>
                  <a:lnTo>
                    <a:pt x="513" y="97"/>
                  </a:lnTo>
                  <a:lnTo>
                    <a:pt x="513" y="98"/>
                  </a:lnTo>
                  <a:lnTo>
                    <a:pt x="513" y="99"/>
                  </a:lnTo>
                  <a:close/>
                  <a:moveTo>
                    <a:pt x="496" y="80"/>
                  </a:moveTo>
                  <a:lnTo>
                    <a:pt x="495" y="81"/>
                  </a:lnTo>
                  <a:lnTo>
                    <a:pt x="495" y="80"/>
                  </a:lnTo>
                  <a:lnTo>
                    <a:pt x="495" y="79"/>
                  </a:lnTo>
                  <a:lnTo>
                    <a:pt x="494" y="78"/>
                  </a:lnTo>
                  <a:lnTo>
                    <a:pt x="495" y="78"/>
                  </a:lnTo>
                  <a:lnTo>
                    <a:pt x="496" y="79"/>
                  </a:lnTo>
                  <a:lnTo>
                    <a:pt x="496" y="80"/>
                  </a:lnTo>
                  <a:close/>
                  <a:moveTo>
                    <a:pt x="506" y="67"/>
                  </a:moveTo>
                  <a:lnTo>
                    <a:pt x="506" y="68"/>
                  </a:lnTo>
                  <a:lnTo>
                    <a:pt x="504" y="68"/>
                  </a:lnTo>
                  <a:lnTo>
                    <a:pt x="504" y="69"/>
                  </a:lnTo>
                  <a:lnTo>
                    <a:pt x="503" y="69"/>
                  </a:lnTo>
                  <a:lnTo>
                    <a:pt x="502" y="70"/>
                  </a:lnTo>
                  <a:lnTo>
                    <a:pt x="501" y="71"/>
                  </a:lnTo>
                  <a:lnTo>
                    <a:pt x="501" y="72"/>
                  </a:lnTo>
                  <a:lnTo>
                    <a:pt x="501" y="73"/>
                  </a:lnTo>
                  <a:lnTo>
                    <a:pt x="500" y="73"/>
                  </a:lnTo>
                  <a:lnTo>
                    <a:pt x="499" y="73"/>
                  </a:lnTo>
                  <a:lnTo>
                    <a:pt x="499" y="74"/>
                  </a:lnTo>
                  <a:lnTo>
                    <a:pt x="498" y="74"/>
                  </a:lnTo>
                  <a:lnTo>
                    <a:pt x="497" y="74"/>
                  </a:lnTo>
                  <a:lnTo>
                    <a:pt x="497" y="73"/>
                  </a:lnTo>
                  <a:lnTo>
                    <a:pt x="497" y="72"/>
                  </a:lnTo>
                  <a:lnTo>
                    <a:pt x="498" y="71"/>
                  </a:lnTo>
                  <a:lnTo>
                    <a:pt x="498" y="70"/>
                  </a:lnTo>
                  <a:lnTo>
                    <a:pt x="498" y="69"/>
                  </a:lnTo>
                  <a:lnTo>
                    <a:pt x="498" y="68"/>
                  </a:lnTo>
                  <a:lnTo>
                    <a:pt x="499" y="66"/>
                  </a:lnTo>
                  <a:lnTo>
                    <a:pt x="500" y="66"/>
                  </a:lnTo>
                  <a:lnTo>
                    <a:pt x="500" y="67"/>
                  </a:lnTo>
                  <a:lnTo>
                    <a:pt x="501" y="67"/>
                  </a:lnTo>
                  <a:lnTo>
                    <a:pt x="501" y="68"/>
                  </a:lnTo>
                  <a:lnTo>
                    <a:pt x="501" y="66"/>
                  </a:lnTo>
                  <a:lnTo>
                    <a:pt x="501" y="65"/>
                  </a:lnTo>
                  <a:lnTo>
                    <a:pt x="500" y="65"/>
                  </a:lnTo>
                  <a:lnTo>
                    <a:pt x="500" y="64"/>
                  </a:lnTo>
                  <a:lnTo>
                    <a:pt x="502" y="65"/>
                  </a:lnTo>
                  <a:lnTo>
                    <a:pt x="502" y="66"/>
                  </a:lnTo>
                  <a:lnTo>
                    <a:pt x="503" y="66"/>
                  </a:lnTo>
                  <a:lnTo>
                    <a:pt x="504" y="66"/>
                  </a:lnTo>
                  <a:lnTo>
                    <a:pt x="506" y="67"/>
                  </a:lnTo>
                  <a:close/>
                  <a:moveTo>
                    <a:pt x="499" y="53"/>
                  </a:moveTo>
                  <a:lnTo>
                    <a:pt x="500" y="53"/>
                  </a:lnTo>
                  <a:lnTo>
                    <a:pt x="501" y="53"/>
                  </a:lnTo>
                  <a:lnTo>
                    <a:pt x="501" y="54"/>
                  </a:lnTo>
                  <a:lnTo>
                    <a:pt x="501" y="55"/>
                  </a:lnTo>
                  <a:lnTo>
                    <a:pt x="501" y="56"/>
                  </a:lnTo>
                  <a:lnTo>
                    <a:pt x="501" y="57"/>
                  </a:lnTo>
                  <a:lnTo>
                    <a:pt x="500" y="57"/>
                  </a:lnTo>
                  <a:lnTo>
                    <a:pt x="500" y="58"/>
                  </a:lnTo>
                  <a:lnTo>
                    <a:pt x="499" y="58"/>
                  </a:lnTo>
                  <a:lnTo>
                    <a:pt x="499" y="57"/>
                  </a:lnTo>
                  <a:lnTo>
                    <a:pt x="499" y="56"/>
                  </a:lnTo>
                  <a:lnTo>
                    <a:pt x="498" y="55"/>
                  </a:lnTo>
                  <a:lnTo>
                    <a:pt x="498" y="54"/>
                  </a:lnTo>
                  <a:lnTo>
                    <a:pt x="497" y="54"/>
                  </a:lnTo>
                  <a:lnTo>
                    <a:pt x="496" y="53"/>
                  </a:lnTo>
                  <a:lnTo>
                    <a:pt x="497" y="53"/>
                  </a:lnTo>
                  <a:lnTo>
                    <a:pt x="498" y="52"/>
                  </a:lnTo>
                  <a:lnTo>
                    <a:pt x="499" y="53"/>
                  </a:lnTo>
                  <a:close/>
                  <a:moveTo>
                    <a:pt x="470" y="17"/>
                  </a:moveTo>
                  <a:lnTo>
                    <a:pt x="472" y="17"/>
                  </a:lnTo>
                  <a:lnTo>
                    <a:pt x="473" y="17"/>
                  </a:lnTo>
                  <a:lnTo>
                    <a:pt x="474" y="17"/>
                  </a:lnTo>
                  <a:lnTo>
                    <a:pt x="474" y="18"/>
                  </a:lnTo>
                  <a:lnTo>
                    <a:pt x="473" y="19"/>
                  </a:lnTo>
                  <a:lnTo>
                    <a:pt x="472" y="19"/>
                  </a:lnTo>
                  <a:lnTo>
                    <a:pt x="471" y="19"/>
                  </a:lnTo>
                  <a:lnTo>
                    <a:pt x="470" y="19"/>
                  </a:lnTo>
                  <a:lnTo>
                    <a:pt x="469" y="19"/>
                  </a:lnTo>
                  <a:lnTo>
                    <a:pt x="469" y="18"/>
                  </a:lnTo>
                  <a:lnTo>
                    <a:pt x="469" y="17"/>
                  </a:lnTo>
                  <a:lnTo>
                    <a:pt x="469" y="16"/>
                  </a:lnTo>
                  <a:lnTo>
                    <a:pt x="470" y="17"/>
                  </a:lnTo>
                  <a:close/>
                  <a:moveTo>
                    <a:pt x="474" y="16"/>
                  </a:moveTo>
                  <a:lnTo>
                    <a:pt x="473" y="16"/>
                  </a:lnTo>
                  <a:lnTo>
                    <a:pt x="472" y="16"/>
                  </a:lnTo>
                  <a:lnTo>
                    <a:pt x="471" y="17"/>
                  </a:lnTo>
                  <a:lnTo>
                    <a:pt x="470" y="17"/>
                  </a:lnTo>
                  <a:lnTo>
                    <a:pt x="470" y="16"/>
                  </a:lnTo>
                  <a:lnTo>
                    <a:pt x="471" y="16"/>
                  </a:lnTo>
                  <a:lnTo>
                    <a:pt x="471" y="15"/>
                  </a:lnTo>
                  <a:lnTo>
                    <a:pt x="472" y="15"/>
                  </a:lnTo>
                  <a:lnTo>
                    <a:pt x="473" y="15"/>
                  </a:lnTo>
                  <a:lnTo>
                    <a:pt x="474" y="16"/>
                  </a:lnTo>
                  <a:close/>
                  <a:moveTo>
                    <a:pt x="468" y="5"/>
                  </a:moveTo>
                  <a:lnTo>
                    <a:pt x="468" y="4"/>
                  </a:lnTo>
                  <a:lnTo>
                    <a:pt x="468" y="5"/>
                  </a:lnTo>
                  <a:close/>
                  <a:moveTo>
                    <a:pt x="468" y="4"/>
                  </a:moveTo>
                  <a:lnTo>
                    <a:pt x="467" y="5"/>
                  </a:lnTo>
                  <a:lnTo>
                    <a:pt x="467" y="4"/>
                  </a:lnTo>
                  <a:lnTo>
                    <a:pt x="468" y="4"/>
                  </a:lnTo>
                  <a:close/>
                  <a:moveTo>
                    <a:pt x="469" y="4"/>
                  </a:moveTo>
                  <a:lnTo>
                    <a:pt x="469" y="5"/>
                  </a:lnTo>
                  <a:lnTo>
                    <a:pt x="469" y="4"/>
                  </a:lnTo>
                  <a:lnTo>
                    <a:pt x="469" y="3"/>
                  </a:lnTo>
                  <a:lnTo>
                    <a:pt x="470" y="3"/>
                  </a:lnTo>
                  <a:lnTo>
                    <a:pt x="470" y="4"/>
                  </a:lnTo>
                  <a:lnTo>
                    <a:pt x="469" y="4"/>
                  </a:lnTo>
                  <a:close/>
                  <a:moveTo>
                    <a:pt x="463" y="0"/>
                  </a:moveTo>
                  <a:lnTo>
                    <a:pt x="464" y="1"/>
                  </a:lnTo>
                  <a:lnTo>
                    <a:pt x="464" y="2"/>
                  </a:lnTo>
                  <a:lnTo>
                    <a:pt x="463" y="2"/>
                  </a:lnTo>
                  <a:lnTo>
                    <a:pt x="463" y="1"/>
                  </a:lnTo>
                  <a:lnTo>
                    <a:pt x="462" y="1"/>
                  </a:lnTo>
                  <a:lnTo>
                    <a:pt x="462" y="2"/>
                  </a:lnTo>
                  <a:lnTo>
                    <a:pt x="463" y="2"/>
                  </a:lnTo>
                  <a:lnTo>
                    <a:pt x="464" y="2"/>
                  </a:lnTo>
                  <a:lnTo>
                    <a:pt x="464" y="1"/>
                  </a:lnTo>
                  <a:lnTo>
                    <a:pt x="465" y="1"/>
                  </a:lnTo>
                  <a:lnTo>
                    <a:pt x="466" y="1"/>
                  </a:lnTo>
                  <a:lnTo>
                    <a:pt x="467" y="1"/>
                  </a:lnTo>
                  <a:lnTo>
                    <a:pt x="468" y="2"/>
                  </a:lnTo>
                  <a:lnTo>
                    <a:pt x="469" y="2"/>
                  </a:lnTo>
                  <a:lnTo>
                    <a:pt x="470" y="2"/>
                  </a:lnTo>
                  <a:lnTo>
                    <a:pt x="469" y="3"/>
                  </a:lnTo>
                  <a:lnTo>
                    <a:pt x="468" y="3"/>
                  </a:lnTo>
                  <a:lnTo>
                    <a:pt x="468" y="4"/>
                  </a:lnTo>
                  <a:lnTo>
                    <a:pt x="468" y="3"/>
                  </a:lnTo>
                  <a:lnTo>
                    <a:pt x="467" y="3"/>
                  </a:lnTo>
                  <a:lnTo>
                    <a:pt x="467" y="4"/>
                  </a:lnTo>
                  <a:lnTo>
                    <a:pt x="466" y="4"/>
                  </a:lnTo>
                  <a:lnTo>
                    <a:pt x="465" y="4"/>
                  </a:lnTo>
                  <a:lnTo>
                    <a:pt x="464" y="5"/>
                  </a:lnTo>
                  <a:lnTo>
                    <a:pt x="465" y="5"/>
                  </a:lnTo>
                  <a:lnTo>
                    <a:pt x="466" y="5"/>
                  </a:lnTo>
                  <a:lnTo>
                    <a:pt x="466" y="4"/>
                  </a:lnTo>
                  <a:lnTo>
                    <a:pt x="467" y="5"/>
                  </a:lnTo>
                  <a:lnTo>
                    <a:pt x="466" y="6"/>
                  </a:lnTo>
                  <a:lnTo>
                    <a:pt x="465" y="6"/>
                  </a:lnTo>
                  <a:lnTo>
                    <a:pt x="466" y="6"/>
                  </a:lnTo>
                  <a:lnTo>
                    <a:pt x="467" y="7"/>
                  </a:lnTo>
                  <a:lnTo>
                    <a:pt x="467" y="8"/>
                  </a:lnTo>
                  <a:lnTo>
                    <a:pt x="467" y="7"/>
                  </a:lnTo>
                  <a:lnTo>
                    <a:pt x="467" y="6"/>
                  </a:lnTo>
                  <a:lnTo>
                    <a:pt x="468" y="6"/>
                  </a:lnTo>
                  <a:lnTo>
                    <a:pt x="469" y="5"/>
                  </a:lnTo>
                  <a:lnTo>
                    <a:pt x="470" y="4"/>
                  </a:lnTo>
                  <a:lnTo>
                    <a:pt x="471" y="2"/>
                  </a:lnTo>
                  <a:lnTo>
                    <a:pt x="472" y="2"/>
                  </a:lnTo>
                  <a:lnTo>
                    <a:pt x="472" y="1"/>
                  </a:lnTo>
                  <a:lnTo>
                    <a:pt x="473" y="1"/>
                  </a:lnTo>
                  <a:lnTo>
                    <a:pt x="474" y="1"/>
                  </a:lnTo>
                  <a:lnTo>
                    <a:pt x="475" y="2"/>
                  </a:lnTo>
                  <a:lnTo>
                    <a:pt x="476" y="2"/>
                  </a:lnTo>
                  <a:lnTo>
                    <a:pt x="475" y="3"/>
                  </a:lnTo>
                  <a:lnTo>
                    <a:pt x="476" y="4"/>
                  </a:lnTo>
                  <a:lnTo>
                    <a:pt x="476" y="5"/>
                  </a:lnTo>
                  <a:lnTo>
                    <a:pt x="476" y="6"/>
                  </a:lnTo>
                  <a:lnTo>
                    <a:pt x="477" y="7"/>
                  </a:lnTo>
                  <a:lnTo>
                    <a:pt x="477" y="8"/>
                  </a:lnTo>
                  <a:lnTo>
                    <a:pt x="477" y="9"/>
                  </a:lnTo>
                  <a:lnTo>
                    <a:pt x="478" y="9"/>
                  </a:lnTo>
                  <a:lnTo>
                    <a:pt x="478" y="10"/>
                  </a:lnTo>
                  <a:lnTo>
                    <a:pt x="478" y="13"/>
                  </a:lnTo>
                  <a:lnTo>
                    <a:pt x="477" y="13"/>
                  </a:lnTo>
                  <a:lnTo>
                    <a:pt x="476" y="13"/>
                  </a:lnTo>
                  <a:lnTo>
                    <a:pt x="476" y="14"/>
                  </a:lnTo>
                  <a:lnTo>
                    <a:pt x="475" y="14"/>
                  </a:lnTo>
                  <a:lnTo>
                    <a:pt x="474" y="14"/>
                  </a:lnTo>
                  <a:lnTo>
                    <a:pt x="473" y="14"/>
                  </a:lnTo>
                  <a:lnTo>
                    <a:pt x="472" y="14"/>
                  </a:lnTo>
                  <a:lnTo>
                    <a:pt x="471" y="14"/>
                  </a:lnTo>
                  <a:lnTo>
                    <a:pt x="470" y="15"/>
                  </a:lnTo>
                  <a:lnTo>
                    <a:pt x="469" y="15"/>
                  </a:lnTo>
                  <a:lnTo>
                    <a:pt x="468" y="16"/>
                  </a:lnTo>
                  <a:lnTo>
                    <a:pt x="467" y="15"/>
                  </a:lnTo>
                  <a:lnTo>
                    <a:pt x="467" y="14"/>
                  </a:lnTo>
                  <a:lnTo>
                    <a:pt x="466" y="15"/>
                  </a:lnTo>
                  <a:lnTo>
                    <a:pt x="466" y="14"/>
                  </a:lnTo>
                  <a:lnTo>
                    <a:pt x="466" y="13"/>
                  </a:lnTo>
                  <a:lnTo>
                    <a:pt x="465" y="13"/>
                  </a:lnTo>
                  <a:lnTo>
                    <a:pt x="465" y="14"/>
                  </a:lnTo>
                  <a:lnTo>
                    <a:pt x="466" y="14"/>
                  </a:lnTo>
                  <a:lnTo>
                    <a:pt x="465" y="14"/>
                  </a:lnTo>
                  <a:lnTo>
                    <a:pt x="465" y="15"/>
                  </a:lnTo>
                  <a:lnTo>
                    <a:pt x="466" y="15"/>
                  </a:lnTo>
                  <a:lnTo>
                    <a:pt x="466" y="16"/>
                  </a:lnTo>
                  <a:lnTo>
                    <a:pt x="465" y="16"/>
                  </a:lnTo>
                  <a:lnTo>
                    <a:pt x="464" y="15"/>
                  </a:lnTo>
                  <a:lnTo>
                    <a:pt x="464" y="16"/>
                  </a:lnTo>
                  <a:lnTo>
                    <a:pt x="462" y="15"/>
                  </a:lnTo>
                  <a:lnTo>
                    <a:pt x="462" y="16"/>
                  </a:lnTo>
                  <a:lnTo>
                    <a:pt x="464" y="16"/>
                  </a:lnTo>
                  <a:lnTo>
                    <a:pt x="465" y="16"/>
                  </a:lnTo>
                  <a:lnTo>
                    <a:pt x="466" y="17"/>
                  </a:lnTo>
                  <a:lnTo>
                    <a:pt x="466" y="16"/>
                  </a:lnTo>
                  <a:lnTo>
                    <a:pt x="467" y="15"/>
                  </a:lnTo>
                  <a:lnTo>
                    <a:pt x="467" y="16"/>
                  </a:lnTo>
                  <a:lnTo>
                    <a:pt x="467" y="17"/>
                  </a:lnTo>
                  <a:lnTo>
                    <a:pt x="468" y="17"/>
                  </a:lnTo>
                  <a:lnTo>
                    <a:pt x="469" y="17"/>
                  </a:lnTo>
                  <a:lnTo>
                    <a:pt x="469" y="18"/>
                  </a:lnTo>
                  <a:lnTo>
                    <a:pt x="468" y="19"/>
                  </a:lnTo>
                  <a:lnTo>
                    <a:pt x="467" y="19"/>
                  </a:lnTo>
                  <a:lnTo>
                    <a:pt x="468" y="19"/>
                  </a:lnTo>
                  <a:lnTo>
                    <a:pt x="468" y="20"/>
                  </a:lnTo>
                  <a:lnTo>
                    <a:pt x="469" y="20"/>
                  </a:lnTo>
                  <a:lnTo>
                    <a:pt x="472" y="20"/>
                  </a:lnTo>
                  <a:lnTo>
                    <a:pt x="473" y="20"/>
                  </a:lnTo>
                  <a:lnTo>
                    <a:pt x="475" y="19"/>
                  </a:lnTo>
                  <a:lnTo>
                    <a:pt x="476" y="18"/>
                  </a:lnTo>
                  <a:lnTo>
                    <a:pt x="477" y="18"/>
                  </a:lnTo>
                  <a:lnTo>
                    <a:pt x="478" y="18"/>
                  </a:lnTo>
                  <a:lnTo>
                    <a:pt x="479" y="18"/>
                  </a:lnTo>
                  <a:lnTo>
                    <a:pt x="482" y="19"/>
                  </a:lnTo>
                  <a:lnTo>
                    <a:pt x="483" y="20"/>
                  </a:lnTo>
                  <a:lnTo>
                    <a:pt x="483" y="21"/>
                  </a:lnTo>
                  <a:lnTo>
                    <a:pt x="484" y="21"/>
                  </a:lnTo>
                  <a:lnTo>
                    <a:pt x="485" y="21"/>
                  </a:lnTo>
                  <a:lnTo>
                    <a:pt x="486" y="22"/>
                  </a:lnTo>
                  <a:lnTo>
                    <a:pt x="486" y="23"/>
                  </a:lnTo>
                  <a:lnTo>
                    <a:pt x="486" y="24"/>
                  </a:lnTo>
                  <a:lnTo>
                    <a:pt x="485" y="24"/>
                  </a:lnTo>
                  <a:lnTo>
                    <a:pt x="484" y="25"/>
                  </a:lnTo>
                  <a:lnTo>
                    <a:pt x="484" y="26"/>
                  </a:lnTo>
                  <a:lnTo>
                    <a:pt x="484" y="27"/>
                  </a:lnTo>
                  <a:lnTo>
                    <a:pt x="485" y="27"/>
                  </a:lnTo>
                  <a:lnTo>
                    <a:pt x="485" y="30"/>
                  </a:lnTo>
                  <a:lnTo>
                    <a:pt x="485" y="31"/>
                  </a:lnTo>
                  <a:lnTo>
                    <a:pt x="485" y="32"/>
                  </a:lnTo>
                  <a:lnTo>
                    <a:pt x="486" y="33"/>
                  </a:lnTo>
                  <a:lnTo>
                    <a:pt x="487" y="33"/>
                  </a:lnTo>
                  <a:lnTo>
                    <a:pt x="487" y="34"/>
                  </a:lnTo>
                  <a:lnTo>
                    <a:pt x="488" y="34"/>
                  </a:lnTo>
                  <a:lnTo>
                    <a:pt x="489" y="34"/>
                  </a:lnTo>
                  <a:lnTo>
                    <a:pt x="490" y="34"/>
                  </a:lnTo>
                  <a:lnTo>
                    <a:pt x="491" y="34"/>
                  </a:lnTo>
                  <a:lnTo>
                    <a:pt x="492" y="35"/>
                  </a:lnTo>
                  <a:lnTo>
                    <a:pt x="493" y="35"/>
                  </a:lnTo>
                  <a:lnTo>
                    <a:pt x="494" y="35"/>
                  </a:lnTo>
                  <a:lnTo>
                    <a:pt x="495" y="35"/>
                  </a:lnTo>
                  <a:lnTo>
                    <a:pt x="497" y="37"/>
                  </a:lnTo>
                  <a:lnTo>
                    <a:pt x="498" y="38"/>
                  </a:lnTo>
                  <a:lnTo>
                    <a:pt x="498" y="40"/>
                  </a:lnTo>
                  <a:lnTo>
                    <a:pt x="498" y="41"/>
                  </a:lnTo>
                  <a:lnTo>
                    <a:pt x="497" y="41"/>
                  </a:lnTo>
                  <a:lnTo>
                    <a:pt x="496" y="41"/>
                  </a:lnTo>
                  <a:lnTo>
                    <a:pt x="495" y="41"/>
                  </a:lnTo>
                  <a:lnTo>
                    <a:pt x="494" y="41"/>
                  </a:lnTo>
                  <a:lnTo>
                    <a:pt x="493" y="40"/>
                  </a:lnTo>
                  <a:lnTo>
                    <a:pt x="492" y="40"/>
                  </a:lnTo>
                  <a:lnTo>
                    <a:pt x="491" y="40"/>
                  </a:lnTo>
                  <a:lnTo>
                    <a:pt x="490" y="40"/>
                  </a:lnTo>
                  <a:lnTo>
                    <a:pt x="489" y="40"/>
                  </a:lnTo>
                  <a:lnTo>
                    <a:pt x="488" y="39"/>
                  </a:lnTo>
                  <a:lnTo>
                    <a:pt x="487" y="39"/>
                  </a:lnTo>
                  <a:lnTo>
                    <a:pt x="486" y="39"/>
                  </a:lnTo>
                  <a:lnTo>
                    <a:pt x="485" y="39"/>
                  </a:lnTo>
                  <a:lnTo>
                    <a:pt x="484" y="40"/>
                  </a:lnTo>
                  <a:lnTo>
                    <a:pt x="483" y="41"/>
                  </a:lnTo>
                  <a:lnTo>
                    <a:pt x="481" y="43"/>
                  </a:lnTo>
                  <a:lnTo>
                    <a:pt x="479" y="44"/>
                  </a:lnTo>
                  <a:lnTo>
                    <a:pt x="477" y="45"/>
                  </a:lnTo>
                  <a:lnTo>
                    <a:pt x="476" y="46"/>
                  </a:lnTo>
                  <a:lnTo>
                    <a:pt x="474" y="48"/>
                  </a:lnTo>
                  <a:lnTo>
                    <a:pt x="473" y="48"/>
                  </a:lnTo>
                  <a:lnTo>
                    <a:pt x="472" y="48"/>
                  </a:lnTo>
                  <a:lnTo>
                    <a:pt x="471" y="49"/>
                  </a:lnTo>
                  <a:lnTo>
                    <a:pt x="470" y="50"/>
                  </a:lnTo>
                  <a:lnTo>
                    <a:pt x="469" y="51"/>
                  </a:lnTo>
                  <a:lnTo>
                    <a:pt x="468" y="51"/>
                  </a:lnTo>
                  <a:lnTo>
                    <a:pt x="469" y="52"/>
                  </a:lnTo>
                  <a:lnTo>
                    <a:pt x="469" y="53"/>
                  </a:lnTo>
                  <a:lnTo>
                    <a:pt x="468" y="54"/>
                  </a:lnTo>
                  <a:lnTo>
                    <a:pt x="468" y="55"/>
                  </a:lnTo>
                  <a:lnTo>
                    <a:pt x="469" y="56"/>
                  </a:lnTo>
                  <a:lnTo>
                    <a:pt x="468" y="57"/>
                  </a:lnTo>
                  <a:lnTo>
                    <a:pt x="468" y="58"/>
                  </a:lnTo>
                  <a:lnTo>
                    <a:pt x="467" y="57"/>
                  </a:lnTo>
                  <a:lnTo>
                    <a:pt x="466" y="57"/>
                  </a:lnTo>
                  <a:lnTo>
                    <a:pt x="465" y="58"/>
                  </a:lnTo>
                  <a:lnTo>
                    <a:pt x="464" y="58"/>
                  </a:lnTo>
                  <a:lnTo>
                    <a:pt x="463" y="58"/>
                  </a:lnTo>
                  <a:lnTo>
                    <a:pt x="462" y="57"/>
                  </a:lnTo>
                  <a:lnTo>
                    <a:pt x="460" y="57"/>
                  </a:lnTo>
                  <a:lnTo>
                    <a:pt x="460" y="56"/>
                  </a:lnTo>
                  <a:lnTo>
                    <a:pt x="460" y="55"/>
                  </a:lnTo>
                  <a:lnTo>
                    <a:pt x="459" y="54"/>
                  </a:lnTo>
                  <a:lnTo>
                    <a:pt x="459" y="55"/>
                  </a:lnTo>
                  <a:lnTo>
                    <a:pt x="459" y="56"/>
                  </a:lnTo>
                  <a:lnTo>
                    <a:pt x="460" y="56"/>
                  </a:lnTo>
                  <a:lnTo>
                    <a:pt x="460" y="57"/>
                  </a:lnTo>
                  <a:lnTo>
                    <a:pt x="460" y="58"/>
                  </a:lnTo>
                  <a:lnTo>
                    <a:pt x="461" y="58"/>
                  </a:lnTo>
                  <a:lnTo>
                    <a:pt x="462" y="58"/>
                  </a:lnTo>
                  <a:lnTo>
                    <a:pt x="462" y="59"/>
                  </a:lnTo>
                  <a:lnTo>
                    <a:pt x="463" y="59"/>
                  </a:lnTo>
                  <a:lnTo>
                    <a:pt x="464" y="59"/>
                  </a:lnTo>
                  <a:lnTo>
                    <a:pt x="463" y="58"/>
                  </a:lnTo>
                  <a:lnTo>
                    <a:pt x="464" y="58"/>
                  </a:lnTo>
                  <a:lnTo>
                    <a:pt x="465" y="58"/>
                  </a:lnTo>
                  <a:lnTo>
                    <a:pt x="465" y="59"/>
                  </a:lnTo>
                  <a:lnTo>
                    <a:pt x="467" y="58"/>
                  </a:lnTo>
                  <a:lnTo>
                    <a:pt x="467" y="59"/>
                  </a:lnTo>
                  <a:lnTo>
                    <a:pt x="468" y="60"/>
                  </a:lnTo>
                  <a:lnTo>
                    <a:pt x="468" y="59"/>
                  </a:lnTo>
                  <a:lnTo>
                    <a:pt x="469" y="59"/>
                  </a:lnTo>
                  <a:lnTo>
                    <a:pt x="469" y="60"/>
                  </a:lnTo>
                  <a:lnTo>
                    <a:pt x="468" y="60"/>
                  </a:lnTo>
                  <a:lnTo>
                    <a:pt x="467" y="60"/>
                  </a:lnTo>
                  <a:lnTo>
                    <a:pt x="468" y="62"/>
                  </a:lnTo>
                  <a:lnTo>
                    <a:pt x="469" y="60"/>
                  </a:lnTo>
                  <a:lnTo>
                    <a:pt x="470" y="62"/>
                  </a:lnTo>
                  <a:lnTo>
                    <a:pt x="471" y="64"/>
                  </a:lnTo>
                  <a:lnTo>
                    <a:pt x="470" y="65"/>
                  </a:lnTo>
                  <a:lnTo>
                    <a:pt x="469" y="65"/>
                  </a:lnTo>
                  <a:lnTo>
                    <a:pt x="469" y="66"/>
                  </a:lnTo>
                  <a:lnTo>
                    <a:pt x="469" y="67"/>
                  </a:lnTo>
                  <a:lnTo>
                    <a:pt x="469" y="68"/>
                  </a:lnTo>
                  <a:lnTo>
                    <a:pt x="469" y="67"/>
                  </a:lnTo>
                  <a:lnTo>
                    <a:pt x="470" y="67"/>
                  </a:lnTo>
                  <a:lnTo>
                    <a:pt x="470" y="66"/>
                  </a:lnTo>
                  <a:lnTo>
                    <a:pt x="470" y="65"/>
                  </a:lnTo>
                  <a:lnTo>
                    <a:pt x="472" y="65"/>
                  </a:lnTo>
                  <a:lnTo>
                    <a:pt x="472" y="66"/>
                  </a:lnTo>
                  <a:lnTo>
                    <a:pt x="473" y="65"/>
                  </a:lnTo>
                  <a:lnTo>
                    <a:pt x="472" y="65"/>
                  </a:lnTo>
                  <a:lnTo>
                    <a:pt x="472" y="64"/>
                  </a:lnTo>
                  <a:lnTo>
                    <a:pt x="472" y="63"/>
                  </a:lnTo>
                  <a:lnTo>
                    <a:pt x="471" y="63"/>
                  </a:lnTo>
                  <a:lnTo>
                    <a:pt x="471" y="62"/>
                  </a:lnTo>
                  <a:lnTo>
                    <a:pt x="470" y="60"/>
                  </a:lnTo>
                  <a:lnTo>
                    <a:pt x="471" y="60"/>
                  </a:lnTo>
                  <a:lnTo>
                    <a:pt x="471" y="59"/>
                  </a:lnTo>
                  <a:lnTo>
                    <a:pt x="470" y="59"/>
                  </a:lnTo>
                  <a:lnTo>
                    <a:pt x="469" y="59"/>
                  </a:lnTo>
                  <a:lnTo>
                    <a:pt x="470" y="58"/>
                  </a:lnTo>
                  <a:lnTo>
                    <a:pt x="470" y="57"/>
                  </a:lnTo>
                  <a:lnTo>
                    <a:pt x="469" y="57"/>
                  </a:lnTo>
                  <a:lnTo>
                    <a:pt x="469" y="56"/>
                  </a:lnTo>
                  <a:lnTo>
                    <a:pt x="470" y="56"/>
                  </a:lnTo>
                  <a:lnTo>
                    <a:pt x="470" y="54"/>
                  </a:lnTo>
                  <a:lnTo>
                    <a:pt x="471" y="54"/>
                  </a:lnTo>
                  <a:lnTo>
                    <a:pt x="472" y="55"/>
                  </a:lnTo>
                  <a:lnTo>
                    <a:pt x="473" y="56"/>
                  </a:lnTo>
                  <a:lnTo>
                    <a:pt x="474" y="56"/>
                  </a:lnTo>
                  <a:lnTo>
                    <a:pt x="475" y="57"/>
                  </a:lnTo>
                  <a:lnTo>
                    <a:pt x="476" y="57"/>
                  </a:lnTo>
                  <a:lnTo>
                    <a:pt x="477" y="58"/>
                  </a:lnTo>
                  <a:lnTo>
                    <a:pt x="478" y="58"/>
                  </a:lnTo>
                  <a:lnTo>
                    <a:pt x="479" y="59"/>
                  </a:lnTo>
                  <a:lnTo>
                    <a:pt x="481" y="59"/>
                  </a:lnTo>
                  <a:lnTo>
                    <a:pt x="482" y="60"/>
                  </a:lnTo>
                  <a:lnTo>
                    <a:pt x="483" y="62"/>
                  </a:lnTo>
                  <a:lnTo>
                    <a:pt x="484" y="63"/>
                  </a:lnTo>
                  <a:lnTo>
                    <a:pt x="485" y="63"/>
                  </a:lnTo>
                  <a:lnTo>
                    <a:pt x="486" y="63"/>
                  </a:lnTo>
                  <a:lnTo>
                    <a:pt x="486" y="64"/>
                  </a:lnTo>
                  <a:lnTo>
                    <a:pt x="487" y="64"/>
                  </a:lnTo>
                  <a:lnTo>
                    <a:pt x="488" y="64"/>
                  </a:lnTo>
                  <a:lnTo>
                    <a:pt x="490" y="64"/>
                  </a:lnTo>
                  <a:lnTo>
                    <a:pt x="492" y="64"/>
                  </a:lnTo>
                  <a:lnTo>
                    <a:pt x="493" y="65"/>
                  </a:lnTo>
                  <a:lnTo>
                    <a:pt x="493" y="66"/>
                  </a:lnTo>
                  <a:lnTo>
                    <a:pt x="491" y="66"/>
                  </a:lnTo>
                  <a:lnTo>
                    <a:pt x="491" y="67"/>
                  </a:lnTo>
                  <a:lnTo>
                    <a:pt x="490" y="67"/>
                  </a:lnTo>
                  <a:lnTo>
                    <a:pt x="490" y="68"/>
                  </a:lnTo>
                  <a:lnTo>
                    <a:pt x="491" y="68"/>
                  </a:lnTo>
                  <a:lnTo>
                    <a:pt x="492" y="68"/>
                  </a:lnTo>
                  <a:lnTo>
                    <a:pt x="491" y="69"/>
                  </a:lnTo>
                  <a:lnTo>
                    <a:pt x="490" y="70"/>
                  </a:lnTo>
                  <a:lnTo>
                    <a:pt x="489" y="71"/>
                  </a:lnTo>
                  <a:lnTo>
                    <a:pt x="488" y="72"/>
                  </a:lnTo>
                  <a:lnTo>
                    <a:pt x="487" y="72"/>
                  </a:lnTo>
                  <a:lnTo>
                    <a:pt x="486" y="72"/>
                  </a:lnTo>
                  <a:lnTo>
                    <a:pt x="485" y="73"/>
                  </a:lnTo>
                  <a:lnTo>
                    <a:pt x="484" y="73"/>
                  </a:lnTo>
                  <a:lnTo>
                    <a:pt x="483" y="74"/>
                  </a:lnTo>
                  <a:lnTo>
                    <a:pt x="481" y="74"/>
                  </a:lnTo>
                  <a:lnTo>
                    <a:pt x="479" y="75"/>
                  </a:lnTo>
                  <a:lnTo>
                    <a:pt x="477" y="77"/>
                  </a:lnTo>
                  <a:lnTo>
                    <a:pt x="477" y="78"/>
                  </a:lnTo>
                  <a:lnTo>
                    <a:pt x="476" y="78"/>
                  </a:lnTo>
                  <a:lnTo>
                    <a:pt x="475" y="79"/>
                  </a:lnTo>
                  <a:lnTo>
                    <a:pt x="474" y="80"/>
                  </a:lnTo>
                  <a:lnTo>
                    <a:pt x="473" y="81"/>
                  </a:lnTo>
                  <a:lnTo>
                    <a:pt x="473" y="82"/>
                  </a:lnTo>
                  <a:lnTo>
                    <a:pt x="472" y="83"/>
                  </a:lnTo>
                  <a:lnTo>
                    <a:pt x="471" y="85"/>
                  </a:lnTo>
                  <a:lnTo>
                    <a:pt x="471" y="87"/>
                  </a:lnTo>
                  <a:lnTo>
                    <a:pt x="471" y="88"/>
                  </a:lnTo>
                  <a:lnTo>
                    <a:pt x="471" y="89"/>
                  </a:lnTo>
                  <a:lnTo>
                    <a:pt x="470" y="89"/>
                  </a:lnTo>
                  <a:lnTo>
                    <a:pt x="470" y="90"/>
                  </a:lnTo>
                  <a:lnTo>
                    <a:pt x="471" y="90"/>
                  </a:lnTo>
                  <a:lnTo>
                    <a:pt x="471" y="91"/>
                  </a:lnTo>
                  <a:lnTo>
                    <a:pt x="471" y="92"/>
                  </a:lnTo>
                  <a:lnTo>
                    <a:pt x="471" y="93"/>
                  </a:lnTo>
                  <a:lnTo>
                    <a:pt x="470" y="94"/>
                  </a:lnTo>
                  <a:lnTo>
                    <a:pt x="471" y="94"/>
                  </a:lnTo>
                  <a:lnTo>
                    <a:pt x="471" y="95"/>
                  </a:lnTo>
                  <a:lnTo>
                    <a:pt x="472" y="95"/>
                  </a:lnTo>
                  <a:lnTo>
                    <a:pt x="473" y="95"/>
                  </a:lnTo>
                  <a:lnTo>
                    <a:pt x="473" y="96"/>
                  </a:lnTo>
                  <a:lnTo>
                    <a:pt x="473" y="97"/>
                  </a:lnTo>
                  <a:lnTo>
                    <a:pt x="474" y="97"/>
                  </a:lnTo>
                  <a:lnTo>
                    <a:pt x="475" y="97"/>
                  </a:lnTo>
                  <a:lnTo>
                    <a:pt x="476" y="97"/>
                  </a:lnTo>
                  <a:lnTo>
                    <a:pt x="476" y="98"/>
                  </a:lnTo>
                  <a:lnTo>
                    <a:pt x="477" y="98"/>
                  </a:lnTo>
                  <a:lnTo>
                    <a:pt x="478" y="99"/>
                  </a:lnTo>
                  <a:lnTo>
                    <a:pt x="479" y="100"/>
                  </a:lnTo>
                  <a:lnTo>
                    <a:pt x="481" y="100"/>
                  </a:lnTo>
                  <a:lnTo>
                    <a:pt x="482" y="100"/>
                  </a:lnTo>
                  <a:lnTo>
                    <a:pt x="483" y="101"/>
                  </a:lnTo>
                  <a:lnTo>
                    <a:pt x="484" y="101"/>
                  </a:lnTo>
                  <a:lnTo>
                    <a:pt x="485" y="101"/>
                  </a:lnTo>
                  <a:lnTo>
                    <a:pt x="485" y="102"/>
                  </a:lnTo>
                  <a:lnTo>
                    <a:pt x="485" y="103"/>
                  </a:lnTo>
                  <a:lnTo>
                    <a:pt x="485" y="104"/>
                  </a:lnTo>
                  <a:lnTo>
                    <a:pt x="485" y="105"/>
                  </a:lnTo>
                  <a:lnTo>
                    <a:pt x="484" y="106"/>
                  </a:lnTo>
                  <a:lnTo>
                    <a:pt x="484" y="107"/>
                  </a:lnTo>
                  <a:lnTo>
                    <a:pt x="484" y="108"/>
                  </a:lnTo>
                  <a:lnTo>
                    <a:pt x="483" y="108"/>
                  </a:lnTo>
                  <a:lnTo>
                    <a:pt x="482" y="110"/>
                  </a:lnTo>
                  <a:lnTo>
                    <a:pt x="482" y="112"/>
                  </a:lnTo>
                  <a:lnTo>
                    <a:pt x="481" y="113"/>
                  </a:lnTo>
                  <a:lnTo>
                    <a:pt x="479" y="113"/>
                  </a:lnTo>
                  <a:lnTo>
                    <a:pt x="478" y="114"/>
                  </a:lnTo>
                  <a:lnTo>
                    <a:pt x="476" y="115"/>
                  </a:lnTo>
                  <a:lnTo>
                    <a:pt x="476" y="116"/>
                  </a:lnTo>
                  <a:lnTo>
                    <a:pt x="477" y="116"/>
                  </a:lnTo>
                  <a:lnTo>
                    <a:pt x="477" y="115"/>
                  </a:lnTo>
                  <a:lnTo>
                    <a:pt x="478" y="114"/>
                  </a:lnTo>
                  <a:lnTo>
                    <a:pt x="479" y="114"/>
                  </a:lnTo>
                  <a:lnTo>
                    <a:pt x="478" y="115"/>
                  </a:lnTo>
                  <a:lnTo>
                    <a:pt x="477" y="115"/>
                  </a:lnTo>
                  <a:lnTo>
                    <a:pt x="477" y="116"/>
                  </a:lnTo>
                  <a:lnTo>
                    <a:pt x="477" y="117"/>
                  </a:lnTo>
                  <a:lnTo>
                    <a:pt x="476" y="118"/>
                  </a:lnTo>
                  <a:lnTo>
                    <a:pt x="475" y="118"/>
                  </a:lnTo>
                  <a:lnTo>
                    <a:pt x="474" y="120"/>
                  </a:lnTo>
                  <a:lnTo>
                    <a:pt x="473" y="120"/>
                  </a:lnTo>
                  <a:lnTo>
                    <a:pt x="472" y="121"/>
                  </a:lnTo>
                  <a:lnTo>
                    <a:pt x="472" y="122"/>
                  </a:lnTo>
                  <a:lnTo>
                    <a:pt x="471" y="123"/>
                  </a:lnTo>
                  <a:lnTo>
                    <a:pt x="470" y="123"/>
                  </a:lnTo>
                  <a:lnTo>
                    <a:pt x="470" y="124"/>
                  </a:lnTo>
                  <a:lnTo>
                    <a:pt x="470" y="125"/>
                  </a:lnTo>
                  <a:lnTo>
                    <a:pt x="470" y="128"/>
                  </a:lnTo>
                  <a:lnTo>
                    <a:pt x="470" y="129"/>
                  </a:lnTo>
                  <a:lnTo>
                    <a:pt x="471" y="130"/>
                  </a:lnTo>
                  <a:lnTo>
                    <a:pt x="472" y="131"/>
                  </a:lnTo>
                  <a:lnTo>
                    <a:pt x="473" y="132"/>
                  </a:lnTo>
                  <a:lnTo>
                    <a:pt x="473" y="133"/>
                  </a:lnTo>
                  <a:lnTo>
                    <a:pt x="471" y="134"/>
                  </a:lnTo>
                  <a:lnTo>
                    <a:pt x="469" y="135"/>
                  </a:lnTo>
                  <a:lnTo>
                    <a:pt x="466" y="137"/>
                  </a:lnTo>
                  <a:lnTo>
                    <a:pt x="464" y="138"/>
                  </a:lnTo>
                  <a:lnTo>
                    <a:pt x="462" y="139"/>
                  </a:lnTo>
                  <a:lnTo>
                    <a:pt x="462" y="140"/>
                  </a:lnTo>
                  <a:lnTo>
                    <a:pt x="461" y="140"/>
                  </a:lnTo>
                  <a:lnTo>
                    <a:pt x="460" y="140"/>
                  </a:lnTo>
                  <a:lnTo>
                    <a:pt x="459" y="139"/>
                  </a:lnTo>
                  <a:lnTo>
                    <a:pt x="459" y="140"/>
                  </a:lnTo>
                  <a:lnTo>
                    <a:pt x="459" y="141"/>
                  </a:lnTo>
                  <a:lnTo>
                    <a:pt x="458" y="143"/>
                  </a:lnTo>
                  <a:lnTo>
                    <a:pt x="458" y="144"/>
                  </a:lnTo>
                  <a:lnTo>
                    <a:pt x="458" y="146"/>
                  </a:lnTo>
                  <a:lnTo>
                    <a:pt x="457" y="148"/>
                  </a:lnTo>
                  <a:lnTo>
                    <a:pt x="456" y="149"/>
                  </a:lnTo>
                  <a:lnTo>
                    <a:pt x="456" y="150"/>
                  </a:lnTo>
                  <a:lnTo>
                    <a:pt x="454" y="151"/>
                  </a:lnTo>
                  <a:lnTo>
                    <a:pt x="453" y="152"/>
                  </a:lnTo>
                  <a:lnTo>
                    <a:pt x="451" y="155"/>
                  </a:lnTo>
                  <a:lnTo>
                    <a:pt x="450" y="155"/>
                  </a:lnTo>
                  <a:lnTo>
                    <a:pt x="450" y="156"/>
                  </a:lnTo>
                  <a:lnTo>
                    <a:pt x="449" y="156"/>
                  </a:lnTo>
                  <a:lnTo>
                    <a:pt x="449" y="155"/>
                  </a:lnTo>
                  <a:lnTo>
                    <a:pt x="448" y="154"/>
                  </a:lnTo>
                  <a:lnTo>
                    <a:pt x="448" y="153"/>
                  </a:lnTo>
                  <a:lnTo>
                    <a:pt x="448" y="154"/>
                  </a:lnTo>
                  <a:lnTo>
                    <a:pt x="447" y="155"/>
                  </a:lnTo>
                  <a:lnTo>
                    <a:pt x="446" y="155"/>
                  </a:lnTo>
                  <a:lnTo>
                    <a:pt x="445" y="155"/>
                  </a:lnTo>
                  <a:lnTo>
                    <a:pt x="444" y="155"/>
                  </a:lnTo>
                  <a:lnTo>
                    <a:pt x="444" y="154"/>
                  </a:lnTo>
                  <a:lnTo>
                    <a:pt x="443" y="153"/>
                  </a:lnTo>
                  <a:lnTo>
                    <a:pt x="442" y="153"/>
                  </a:lnTo>
                  <a:lnTo>
                    <a:pt x="441" y="153"/>
                  </a:lnTo>
                  <a:lnTo>
                    <a:pt x="441" y="154"/>
                  </a:lnTo>
                  <a:lnTo>
                    <a:pt x="443" y="154"/>
                  </a:lnTo>
                  <a:lnTo>
                    <a:pt x="444" y="154"/>
                  </a:lnTo>
                  <a:lnTo>
                    <a:pt x="443" y="155"/>
                  </a:lnTo>
                  <a:lnTo>
                    <a:pt x="444" y="155"/>
                  </a:lnTo>
                  <a:lnTo>
                    <a:pt x="443" y="156"/>
                  </a:lnTo>
                  <a:lnTo>
                    <a:pt x="444" y="156"/>
                  </a:lnTo>
                  <a:lnTo>
                    <a:pt x="445" y="156"/>
                  </a:lnTo>
                  <a:lnTo>
                    <a:pt x="446" y="157"/>
                  </a:lnTo>
                  <a:lnTo>
                    <a:pt x="446" y="158"/>
                  </a:lnTo>
                  <a:lnTo>
                    <a:pt x="447" y="159"/>
                  </a:lnTo>
                  <a:lnTo>
                    <a:pt x="448" y="160"/>
                  </a:lnTo>
                  <a:lnTo>
                    <a:pt x="449" y="160"/>
                  </a:lnTo>
                  <a:lnTo>
                    <a:pt x="449" y="162"/>
                  </a:lnTo>
                  <a:lnTo>
                    <a:pt x="449" y="160"/>
                  </a:lnTo>
                  <a:lnTo>
                    <a:pt x="449" y="162"/>
                  </a:lnTo>
                  <a:lnTo>
                    <a:pt x="449" y="163"/>
                  </a:lnTo>
                  <a:lnTo>
                    <a:pt x="449" y="162"/>
                  </a:lnTo>
                  <a:lnTo>
                    <a:pt x="450" y="162"/>
                  </a:lnTo>
                  <a:lnTo>
                    <a:pt x="450" y="160"/>
                  </a:lnTo>
                  <a:lnTo>
                    <a:pt x="451" y="160"/>
                  </a:lnTo>
                  <a:lnTo>
                    <a:pt x="452" y="160"/>
                  </a:lnTo>
                  <a:lnTo>
                    <a:pt x="453" y="162"/>
                  </a:lnTo>
                  <a:lnTo>
                    <a:pt x="454" y="162"/>
                  </a:lnTo>
                  <a:lnTo>
                    <a:pt x="454" y="163"/>
                  </a:lnTo>
                  <a:lnTo>
                    <a:pt x="456" y="164"/>
                  </a:lnTo>
                  <a:lnTo>
                    <a:pt x="457" y="165"/>
                  </a:lnTo>
                  <a:lnTo>
                    <a:pt x="457" y="166"/>
                  </a:lnTo>
                  <a:lnTo>
                    <a:pt x="457" y="167"/>
                  </a:lnTo>
                  <a:lnTo>
                    <a:pt x="458" y="167"/>
                  </a:lnTo>
                  <a:lnTo>
                    <a:pt x="459" y="167"/>
                  </a:lnTo>
                  <a:lnTo>
                    <a:pt x="458" y="168"/>
                  </a:lnTo>
                  <a:lnTo>
                    <a:pt x="459" y="169"/>
                  </a:lnTo>
                  <a:lnTo>
                    <a:pt x="458" y="169"/>
                  </a:lnTo>
                  <a:lnTo>
                    <a:pt x="459" y="170"/>
                  </a:lnTo>
                  <a:lnTo>
                    <a:pt x="458" y="171"/>
                  </a:lnTo>
                  <a:lnTo>
                    <a:pt x="458" y="172"/>
                  </a:lnTo>
                  <a:lnTo>
                    <a:pt x="459" y="171"/>
                  </a:lnTo>
                  <a:lnTo>
                    <a:pt x="459" y="172"/>
                  </a:lnTo>
                  <a:lnTo>
                    <a:pt x="460" y="172"/>
                  </a:lnTo>
                  <a:lnTo>
                    <a:pt x="460" y="171"/>
                  </a:lnTo>
                  <a:lnTo>
                    <a:pt x="459" y="170"/>
                  </a:lnTo>
                  <a:lnTo>
                    <a:pt x="459" y="169"/>
                  </a:lnTo>
                  <a:lnTo>
                    <a:pt x="460" y="169"/>
                  </a:lnTo>
                  <a:lnTo>
                    <a:pt x="461" y="169"/>
                  </a:lnTo>
                  <a:lnTo>
                    <a:pt x="462" y="169"/>
                  </a:lnTo>
                  <a:lnTo>
                    <a:pt x="463" y="170"/>
                  </a:lnTo>
                  <a:lnTo>
                    <a:pt x="463" y="171"/>
                  </a:lnTo>
                  <a:lnTo>
                    <a:pt x="462" y="171"/>
                  </a:lnTo>
                  <a:lnTo>
                    <a:pt x="463" y="171"/>
                  </a:lnTo>
                  <a:lnTo>
                    <a:pt x="464" y="171"/>
                  </a:lnTo>
                  <a:lnTo>
                    <a:pt x="464" y="170"/>
                  </a:lnTo>
                  <a:lnTo>
                    <a:pt x="465" y="169"/>
                  </a:lnTo>
                  <a:lnTo>
                    <a:pt x="465" y="168"/>
                  </a:lnTo>
                  <a:lnTo>
                    <a:pt x="466" y="169"/>
                  </a:lnTo>
                  <a:lnTo>
                    <a:pt x="467" y="169"/>
                  </a:lnTo>
                  <a:lnTo>
                    <a:pt x="468" y="170"/>
                  </a:lnTo>
                  <a:lnTo>
                    <a:pt x="468" y="171"/>
                  </a:lnTo>
                  <a:lnTo>
                    <a:pt x="468" y="172"/>
                  </a:lnTo>
                  <a:lnTo>
                    <a:pt x="467" y="172"/>
                  </a:lnTo>
                  <a:lnTo>
                    <a:pt x="467" y="173"/>
                  </a:lnTo>
                  <a:lnTo>
                    <a:pt x="467" y="174"/>
                  </a:lnTo>
                  <a:lnTo>
                    <a:pt x="467" y="175"/>
                  </a:lnTo>
                  <a:lnTo>
                    <a:pt x="466" y="176"/>
                  </a:lnTo>
                  <a:lnTo>
                    <a:pt x="466" y="177"/>
                  </a:lnTo>
                  <a:lnTo>
                    <a:pt x="465" y="178"/>
                  </a:lnTo>
                  <a:lnTo>
                    <a:pt x="465" y="179"/>
                  </a:lnTo>
                  <a:lnTo>
                    <a:pt x="465" y="180"/>
                  </a:lnTo>
                  <a:lnTo>
                    <a:pt x="465" y="181"/>
                  </a:lnTo>
                  <a:lnTo>
                    <a:pt x="464" y="181"/>
                  </a:lnTo>
                  <a:lnTo>
                    <a:pt x="465" y="181"/>
                  </a:lnTo>
                  <a:lnTo>
                    <a:pt x="464" y="182"/>
                  </a:lnTo>
                  <a:lnTo>
                    <a:pt x="463" y="182"/>
                  </a:lnTo>
                  <a:lnTo>
                    <a:pt x="463" y="183"/>
                  </a:lnTo>
                  <a:lnTo>
                    <a:pt x="462" y="184"/>
                  </a:lnTo>
                  <a:lnTo>
                    <a:pt x="463" y="184"/>
                  </a:lnTo>
                  <a:lnTo>
                    <a:pt x="463" y="183"/>
                  </a:lnTo>
                  <a:lnTo>
                    <a:pt x="463" y="182"/>
                  </a:lnTo>
                  <a:lnTo>
                    <a:pt x="464" y="182"/>
                  </a:lnTo>
                  <a:lnTo>
                    <a:pt x="465" y="182"/>
                  </a:lnTo>
                  <a:lnTo>
                    <a:pt x="465" y="181"/>
                  </a:lnTo>
                  <a:lnTo>
                    <a:pt x="466" y="182"/>
                  </a:lnTo>
                  <a:lnTo>
                    <a:pt x="465" y="183"/>
                  </a:lnTo>
                  <a:lnTo>
                    <a:pt x="465" y="184"/>
                  </a:lnTo>
                  <a:lnTo>
                    <a:pt x="465" y="185"/>
                  </a:lnTo>
                  <a:lnTo>
                    <a:pt x="463" y="187"/>
                  </a:lnTo>
                  <a:lnTo>
                    <a:pt x="463" y="188"/>
                  </a:lnTo>
                  <a:lnTo>
                    <a:pt x="462" y="189"/>
                  </a:lnTo>
                  <a:lnTo>
                    <a:pt x="462" y="190"/>
                  </a:lnTo>
                  <a:lnTo>
                    <a:pt x="463" y="191"/>
                  </a:lnTo>
                  <a:lnTo>
                    <a:pt x="464" y="192"/>
                  </a:lnTo>
                  <a:lnTo>
                    <a:pt x="464" y="193"/>
                  </a:lnTo>
                  <a:lnTo>
                    <a:pt x="465" y="193"/>
                  </a:lnTo>
                  <a:lnTo>
                    <a:pt x="465" y="194"/>
                  </a:lnTo>
                  <a:lnTo>
                    <a:pt x="464" y="194"/>
                  </a:lnTo>
                  <a:lnTo>
                    <a:pt x="463" y="194"/>
                  </a:lnTo>
                  <a:lnTo>
                    <a:pt x="462" y="195"/>
                  </a:lnTo>
                  <a:lnTo>
                    <a:pt x="461" y="194"/>
                  </a:lnTo>
                  <a:lnTo>
                    <a:pt x="461" y="195"/>
                  </a:lnTo>
                  <a:lnTo>
                    <a:pt x="461" y="196"/>
                  </a:lnTo>
                  <a:lnTo>
                    <a:pt x="460" y="196"/>
                  </a:lnTo>
                  <a:lnTo>
                    <a:pt x="459" y="197"/>
                  </a:lnTo>
                  <a:lnTo>
                    <a:pt x="458" y="198"/>
                  </a:lnTo>
                  <a:lnTo>
                    <a:pt x="458" y="199"/>
                  </a:lnTo>
                  <a:lnTo>
                    <a:pt x="458" y="200"/>
                  </a:lnTo>
                  <a:lnTo>
                    <a:pt x="458" y="199"/>
                  </a:lnTo>
                  <a:lnTo>
                    <a:pt x="457" y="199"/>
                  </a:lnTo>
                  <a:lnTo>
                    <a:pt x="457" y="200"/>
                  </a:lnTo>
                  <a:lnTo>
                    <a:pt x="458" y="200"/>
                  </a:lnTo>
                  <a:lnTo>
                    <a:pt x="458" y="201"/>
                  </a:lnTo>
                  <a:lnTo>
                    <a:pt x="459" y="200"/>
                  </a:lnTo>
                  <a:lnTo>
                    <a:pt x="459" y="201"/>
                  </a:lnTo>
                  <a:lnTo>
                    <a:pt x="458" y="202"/>
                  </a:lnTo>
                  <a:lnTo>
                    <a:pt x="459" y="203"/>
                  </a:lnTo>
                  <a:lnTo>
                    <a:pt x="460" y="204"/>
                  </a:lnTo>
                  <a:lnTo>
                    <a:pt x="461" y="205"/>
                  </a:lnTo>
                  <a:lnTo>
                    <a:pt x="462" y="206"/>
                  </a:lnTo>
                  <a:lnTo>
                    <a:pt x="463" y="206"/>
                  </a:lnTo>
                  <a:lnTo>
                    <a:pt x="463" y="207"/>
                  </a:lnTo>
                  <a:lnTo>
                    <a:pt x="464" y="207"/>
                  </a:lnTo>
                  <a:lnTo>
                    <a:pt x="464" y="208"/>
                  </a:lnTo>
                  <a:lnTo>
                    <a:pt x="465" y="208"/>
                  </a:lnTo>
                  <a:lnTo>
                    <a:pt x="465" y="209"/>
                  </a:lnTo>
                  <a:lnTo>
                    <a:pt x="465" y="210"/>
                  </a:lnTo>
                  <a:lnTo>
                    <a:pt x="464" y="210"/>
                  </a:lnTo>
                  <a:lnTo>
                    <a:pt x="464" y="212"/>
                  </a:lnTo>
                  <a:lnTo>
                    <a:pt x="463" y="212"/>
                  </a:lnTo>
                  <a:lnTo>
                    <a:pt x="462" y="212"/>
                  </a:lnTo>
                  <a:lnTo>
                    <a:pt x="462" y="213"/>
                  </a:lnTo>
                  <a:lnTo>
                    <a:pt x="461" y="213"/>
                  </a:lnTo>
                  <a:lnTo>
                    <a:pt x="460" y="212"/>
                  </a:lnTo>
                  <a:lnTo>
                    <a:pt x="460" y="213"/>
                  </a:lnTo>
                  <a:lnTo>
                    <a:pt x="460" y="214"/>
                  </a:lnTo>
                  <a:lnTo>
                    <a:pt x="459" y="216"/>
                  </a:lnTo>
                  <a:lnTo>
                    <a:pt x="458" y="216"/>
                  </a:lnTo>
                  <a:lnTo>
                    <a:pt x="458" y="217"/>
                  </a:lnTo>
                  <a:lnTo>
                    <a:pt x="459" y="216"/>
                  </a:lnTo>
                  <a:lnTo>
                    <a:pt x="460" y="216"/>
                  </a:lnTo>
                  <a:lnTo>
                    <a:pt x="460" y="215"/>
                  </a:lnTo>
                  <a:lnTo>
                    <a:pt x="461" y="215"/>
                  </a:lnTo>
                  <a:lnTo>
                    <a:pt x="461" y="216"/>
                  </a:lnTo>
                  <a:lnTo>
                    <a:pt x="460" y="216"/>
                  </a:lnTo>
                  <a:lnTo>
                    <a:pt x="461" y="216"/>
                  </a:lnTo>
                  <a:lnTo>
                    <a:pt x="462" y="216"/>
                  </a:lnTo>
                  <a:lnTo>
                    <a:pt x="462" y="217"/>
                  </a:lnTo>
                  <a:lnTo>
                    <a:pt x="462" y="218"/>
                  </a:lnTo>
                  <a:lnTo>
                    <a:pt x="462" y="219"/>
                  </a:lnTo>
                  <a:lnTo>
                    <a:pt x="461" y="219"/>
                  </a:lnTo>
                  <a:lnTo>
                    <a:pt x="460" y="220"/>
                  </a:lnTo>
                  <a:lnTo>
                    <a:pt x="459" y="220"/>
                  </a:lnTo>
                  <a:lnTo>
                    <a:pt x="458" y="220"/>
                  </a:lnTo>
                  <a:lnTo>
                    <a:pt x="459" y="220"/>
                  </a:lnTo>
                  <a:lnTo>
                    <a:pt x="460" y="220"/>
                  </a:lnTo>
                  <a:lnTo>
                    <a:pt x="461" y="220"/>
                  </a:lnTo>
                  <a:lnTo>
                    <a:pt x="462" y="220"/>
                  </a:lnTo>
                  <a:lnTo>
                    <a:pt x="462" y="221"/>
                  </a:lnTo>
                  <a:lnTo>
                    <a:pt x="461" y="221"/>
                  </a:lnTo>
                  <a:lnTo>
                    <a:pt x="460" y="221"/>
                  </a:lnTo>
                  <a:lnTo>
                    <a:pt x="461" y="221"/>
                  </a:lnTo>
                  <a:lnTo>
                    <a:pt x="462" y="221"/>
                  </a:lnTo>
                  <a:lnTo>
                    <a:pt x="462" y="222"/>
                  </a:lnTo>
                  <a:lnTo>
                    <a:pt x="462" y="223"/>
                  </a:lnTo>
                  <a:lnTo>
                    <a:pt x="461" y="223"/>
                  </a:lnTo>
                  <a:lnTo>
                    <a:pt x="460" y="223"/>
                  </a:lnTo>
                  <a:lnTo>
                    <a:pt x="459" y="223"/>
                  </a:lnTo>
                  <a:lnTo>
                    <a:pt x="458" y="223"/>
                  </a:lnTo>
                  <a:lnTo>
                    <a:pt x="459" y="223"/>
                  </a:lnTo>
                  <a:lnTo>
                    <a:pt x="458" y="224"/>
                  </a:lnTo>
                  <a:lnTo>
                    <a:pt x="459" y="224"/>
                  </a:lnTo>
                  <a:lnTo>
                    <a:pt x="460" y="223"/>
                  </a:lnTo>
                  <a:lnTo>
                    <a:pt x="461" y="223"/>
                  </a:lnTo>
                  <a:lnTo>
                    <a:pt x="461" y="224"/>
                  </a:lnTo>
                  <a:lnTo>
                    <a:pt x="462" y="224"/>
                  </a:lnTo>
                  <a:lnTo>
                    <a:pt x="461" y="225"/>
                  </a:lnTo>
                  <a:lnTo>
                    <a:pt x="460" y="225"/>
                  </a:lnTo>
                  <a:lnTo>
                    <a:pt x="460" y="227"/>
                  </a:lnTo>
                  <a:lnTo>
                    <a:pt x="461" y="227"/>
                  </a:lnTo>
                  <a:lnTo>
                    <a:pt x="461" y="226"/>
                  </a:lnTo>
                  <a:lnTo>
                    <a:pt x="461" y="225"/>
                  </a:lnTo>
                  <a:lnTo>
                    <a:pt x="462" y="225"/>
                  </a:lnTo>
                  <a:lnTo>
                    <a:pt x="462" y="226"/>
                  </a:lnTo>
                  <a:lnTo>
                    <a:pt x="461" y="226"/>
                  </a:lnTo>
                  <a:lnTo>
                    <a:pt x="461" y="227"/>
                  </a:lnTo>
                  <a:lnTo>
                    <a:pt x="461" y="229"/>
                  </a:lnTo>
                  <a:lnTo>
                    <a:pt x="461" y="230"/>
                  </a:lnTo>
                  <a:lnTo>
                    <a:pt x="462" y="232"/>
                  </a:lnTo>
                  <a:lnTo>
                    <a:pt x="463" y="233"/>
                  </a:lnTo>
                  <a:lnTo>
                    <a:pt x="464" y="233"/>
                  </a:lnTo>
                  <a:lnTo>
                    <a:pt x="465" y="233"/>
                  </a:lnTo>
                  <a:lnTo>
                    <a:pt x="466" y="233"/>
                  </a:lnTo>
                  <a:lnTo>
                    <a:pt x="467" y="233"/>
                  </a:lnTo>
                  <a:lnTo>
                    <a:pt x="467" y="234"/>
                  </a:lnTo>
                  <a:lnTo>
                    <a:pt x="466" y="234"/>
                  </a:lnTo>
                  <a:lnTo>
                    <a:pt x="466" y="235"/>
                  </a:lnTo>
                  <a:lnTo>
                    <a:pt x="466" y="238"/>
                  </a:lnTo>
                  <a:lnTo>
                    <a:pt x="465" y="239"/>
                  </a:lnTo>
                  <a:lnTo>
                    <a:pt x="465" y="240"/>
                  </a:lnTo>
                  <a:lnTo>
                    <a:pt x="465" y="239"/>
                  </a:lnTo>
                  <a:lnTo>
                    <a:pt x="466" y="239"/>
                  </a:lnTo>
                  <a:lnTo>
                    <a:pt x="466" y="241"/>
                  </a:lnTo>
                  <a:lnTo>
                    <a:pt x="466" y="242"/>
                  </a:lnTo>
                  <a:lnTo>
                    <a:pt x="466" y="243"/>
                  </a:lnTo>
                  <a:lnTo>
                    <a:pt x="466" y="244"/>
                  </a:lnTo>
                  <a:lnTo>
                    <a:pt x="465" y="244"/>
                  </a:lnTo>
                  <a:lnTo>
                    <a:pt x="465" y="245"/>
                  </a:lnTo>
                  <a:lnTo>
                    <a:pt x="465" y="246"/>
                  </a:lnTo>
                  <a:lnTo>
                    <a:pt x="465" y="247"/>
                  </a:lnTo>
                  <a:lnTo>
                    <a:pt x="465" y="248"/>
                  </a:lnTo>
                  <a:lnTo>
                    <a:pt x="466" y="247"/>
                  </a:lnTo>
                  <a:lnTo>
                    <a:pt x="466" y="246"/>
                  </a:lnTo>
                  <a:lnTo>
                    <a:pt x="466" y="247"/>
                  </a:lnTo>
                  <a:lnTo>
                    <a:pt x="467" y="248"/>
                  </a:lnTo>
                  <a:lnTo>
                    <a:pt x="467" y="249"/>
                  </a:lnTo>
                  <a:lnTo>
                    <a:pt x="468" y="250"/>
                  </a:lnTo>
                  <a:lnTo>
                    <a:pt x="469" y="250"/>
                  </a:lnTo>
                  <a:lnTo>
                    <a:pt x="469" y="251"/>
                  </a:lnTo>
                  <a:lnTo>
                    <a:pt x="470" y="251"/>
                  </a:lnTo>
                  <a:lnTo>
                    <a:pt x="471" y="252"/>
                  </a:lnTo>
                  <a:lnTo>
                    <a:pt x="472" y="252"/>
                  </a:lnTo>
                  <a:lnTo>
                    <a:pt x="473" y="252"/>
                  </a:lnTo>
                  <a:lnTo>
                    <a:pt x="474" y="252"/>
                  </a:lnTo>
                  <a:lnTo>
                    <a:pt x="475" y="253"/>
                  </a:lnTo>
                  <a:lnTo>
                    <a:pt x="474" y="254"/>
                  </a:lnTo>
                  <a:lnTo>
                    <a:pt x="473" y="254"/>
                  </a:lnTo>
                  <a:lnTo>
                    <a:pt x="473" y="255"/>
                  </a:lnTo>
                  <a:lnTo>
                    <a:pt x="471" y="257"/>
                  </a:lnTo>
                  <a:lnTo>
                    <a:pt x="470" y="258"/>
                  </a:lnTo>
                  <a:lnTo>
                    <a:pt x="470" y="259"/>
                  </a:lnTo>
                  <a:lnTo>
                    <a:pt x="469" y="259"/>
                  </a:lnTo>
                  <a:lnTo>
                    <a:pt x="469" y="260"/>
                  </a:lnTo>
                  <a:lnTo>
                    <a:pt x="469" y="263"/>
                  </a:lnTo>
                  <a:lnTo>
                    <a:pt x="469" y="265"/>
                  </a:lnTo>
                  <a:lnTo>
                    <a:pt x="470" y="265"/>
                  </a:lnTo>
                  <a:lnTo>
                    <a:pt x="470" y="266"/>
                  </a:lnTo>
                  <a:lnTo>
                    <a:pt x="469" y="266"/>
                  </a:lnTo>
                  <a:lnTo>
                    <a:pt x="470" y="267"/>
                  </a:lnTo>
                  <a:lnTo>
                    <a:pt x="470" y="268"/>
                  </a:lnTo>
                  <a:lnTo>
                    <a:pt x="470" y="269"/>
                  </a:lnTo>
                  <a:lnTo>
                    <a:pt x="471" y="271"/>
                  </a:lnTo>
                  <a:lnTo>
                    <a:pt x="471" y="272"/>
                  </a:lnTo>
                  <a:lnTo>
                    <a:pt x="472" y="273"/>
                  </a:lnTo>
                  <a:lnTo>
                    <a:pt x="472" y="274"/>
                  </a:lnTo>
                  <a:lnTo>
                    <a:pt x="473" y="275"/>
                  </a:lnTo>
                  <a:lnTo>
                    <a:pt x="473" y="276"/>
                  </a:lnTo>
                  <a:lnTo>
                    <a:pt x="474" y="276"/>
                  </a:lnTo>
                  <a:lnTo>
                    <a:pt x="475" y="277"/>
                  </a:lnTo>
                  <a:lnTo>
                    <a:pt x="476" y="277"/>
                  </a:lnTo>
                  <a:lnTo>
                    <a:pt x="476" y="278"/>
                  </a:lnTo>
                  <a:lnTo>
                    <a:pt x="477" y="278"/>
                  </a:lnTo>
                  <a:lnTo>
                    <a:pt x="478" y="279"/>
                  </a:lnTo>
                  <a:lnTo>
                    <a:pt x="479" y="279"/>
                  </a:lnTo>
                  <a:lnTo>
                    <a:pt x="481" y="279"/>
                  </a:lnTo>
                  <a:lnTo>
                    <a:pt x="482" y="279"/>
                  </a:lnTo>
                  <a:lnTo>
                    <a:pt x="481" y="280"/>
                  </a:lnTo>
                  <a:lnTo>
                    <a:pt x="479" y="280"/>
                  </a:lnTo>
                  <a:lnTo>
                    <a:pt x="479" y="281"/>
                  </a:lnTo>
                  <a:lnTo>
                    <a:pt x="478" y="282"/>
                  </a:lnTo>
                  <a:lnTo>
                    <a:pt x="477" y="282"/>
                  </a:lnTo>
                  <a:lnTo>
                    <a:pt x="476" y="282"/>
                  </a:lnTo>
                  <a:lnTo>
                    <a:pt x="475" y="284"/>
                  </a:lnTo>
                  <a:lnTo>
                    <a:pt x="474" y="285"/>
                  </a:lnTo>
                  <a:lnTo>
                    <a:pt x="474" y="287"/>
                  </a:lnTo>
                  <a:lnTo>
                    <a:pt x="473" y="287"/>
                  </a:lnTo>
                  <a:lnTo>
                    <a:pt x="473" y="288"/>
                  </a:lnTo>
                  <a:lnTo>
                    <a:pt x="473" y="289"/>
                  </a:lnTo>
                  <a:lnTo>
                    <a:pt x="473" y="290"/>
                  </a:lnTo>
                  <a:lnTo>
                    <a:pt x="472" y="290"/>
                  </a:lnTo>
                  <a:lnTo>
                    <a:pt x="472" y="291"/>
                  </a:lnTo>
                  <a:lnTo>
                    <a:pt x="473" y="291"/>
                  </a:lnTo>
                  <a:lnTo>
                    <a:pt x="472" y="291"/>
                  </a:lnTo>
                  <a:lnTo>
                    <a:pt x="472" y="290"/>
                  </a:lnTo>
                  <a:lnTo>
                    <a:pt x="472" y="289"/>
                  </a:lnTo>
                  <a:lnTo>
                    <a:pt x="472" y="290"/>
                  </a:lnTo>
                  <a:lnTo>
                    <a:pt x="472" y="291"/>
                  </a:lnTo>
                  <a:lnTo>
                    <a:pt x="472" y="292"/>
                  </a:lnTo>
                  <a:lnTo>
                    <a:pt x="472" y="291"/>
                  </a:lnTo>
                  <a:lnTo>
                    <a:pt x="472" y="292"/>
                  </a:lnTo>
                  <a:lnTo>
                    <a:pt x="473" y="293"/>
                  </a:lnTo>
                  <a:lnTo>
                    <a:pt x="474" y="293"/>
                  </a:lnTo>
                  <a:lnTo>
                    <a:pt x="474" y="294"/>
                  </a:lnTo>
                  <a:lnTo>
                    <a:pt x="475" y="295"/>
                  </a:lnTo>
                  <a:lnTo>
                    <a:pt x="475" y="296"/>
                  </a:lnTo>
                  <a:lnTo>
                    <a:pt x="475" y="297"/>
                  </a:lnTo>
                  <a:lnTo>
                    <a:pt x="474" y="299"/>
                  </a:lnTo>
                  <a:lnTo>
                    <a:pt x="474" y="300"/>
                  </a:lnTo>
                  <a:lnTo>
                    <a:pt x="473" y="301"/>
                  </a:lnTo>
                  <a:lnTo>
                    <a:pt x="472" y="302"/>
                  </a:lnTo>
                  <a:lnTo>
                    <a:pt x="471" y="304"/>
                  </a:lnTo>
                  <a:lnTo>
                    <a:pt x="471" y="306"/>
                  </a:lnTo>
                  <a:lnTo>
                    <a:pt x="471" y="307"/>
                  </a:lnTo>
                  <a:lnTo>
                    <a:pt x="471" y="308"/>
                  </a:lnTo>
                  <a:lnTo>
                    <a:pt x="472" y="309"/>
                  </a:lnTo>
                  <a:lnTo>
                    <a:pt x="472" y="310"/>
                  </a:lnTo>
                  <a:lnTo>
                    <a:pt x="472" y="312"/>
                  </a:lnTo>
                  <a:lnTo>
                    <a:pt x="473" y="313"/>
                  </a:lnTo>
                  <a:lnTo>
                    <a:pt x="473" y="314"/>
                  </a:lnTo>
                  <a:lnTo>
                    <a:pt x="474" y="315"/>
                  </a:lnTo>
                  <a:lnTo>
                    <a:pt x="474" y="316"/>
                  </a:lnTo>
                  <a:lnTo>
                    <a:pt x="475" y="317"/>
                  </a:lnTo>
                  <a:lnTo>
                    <a:pt x="475" y="318"/>
                  </a:lnTo>
                  <a:lnTo>
                    <a:pt x="476" y="318"/>
                  </a:lnTo>
                  <a:lnTo>
                    <a:pt x="475" y="319"/>
                  </a:lnTo>
                  <a:lnTo>
                    <a:pt x="474" y="319"/>
                  </a:lnTo>
                  <a:lnTo>
                    <a:pt x="473" y="320"/>
                  </a:lnTo>
                  <a:lnTo>
                    <a:pt x="473" y="319"/>
                  </a:lnTo>
                  <a:lnTo>
                    <a:pt x="472" y="319"/>
                  </a:lnTo>
                  <a:lnTo>
                    <a:pt x="472" y="320"/>
                  </a:lnTo>
                  <a:lnTo>
                    <a:pt x="471" y="320"/>
                  </a:lnTo>
                  <a:lnTo>
                    <a:pt x="470" y="319"/>
                  </a:lnTo>
                  <a:lnTo>
                    <a:pt x="470" y="318"/>
                  </a:lnTo>
                  <a:lnTo>
                    <a:pt x="471" y="318"/>
                  </a:lnTo>
                  <a:lnTo>
                    <a:pt x="472" y="318"/>
                  </a:lnTo>
                  <a:lnTo>
                    <a:pt x="473" y="317"/>
                  </a:lnTo>
                  <a:lnTo>
                    <a:pt x="474" y="317"/>
                  </a:lnTo>
                  <a:lnTo>
                    <a:pt x="475" y="318"/>
                  </a:lnTo>
                  <a:lnTo>
                    <a:pt x="475" y="317"/>
                  </a:lnTo>
                  <a:lnTo>
                    <a:pt x="474" y="317"/>
                  </a:lnTo>
                  <a:lnTo>
                    <a:pt x="473" y="317"/>
                  </a:lnTo>
                  <a:lnTo>
                    <a:pt x="472" y="317"/>
                  </a:lnTo>
                  <a:lnTo>
                    <a:pt x="471" y="317"/>
                  </a:lnTo>
                  <a:lnTo>
                    <a:pt x="471" y="318"/>
                  </a:lnTo>
                  <a:lnTo>
                    <a:pt x="470" y="318"/>
                  </a:lnTo>
                  <a:lnTo>
                    <a:pt x="470" y="317"/>
                  </a:lnTo>
                  <a:lnTo>
                    <a:pt x="469" y="317"/>
                  </a:lnTo>
                  <a:lnTo>
                    <a:pt x="469" y="318"/>
                  </a:lnTo>
                  <a:lnTo>
                    <a:pt x="469" y="320"/>
                  </a:lnTo>
                  <a:lnTo>
                    <a:pt x="470" y="320"/>
                  </a:lnTo>
                  <a:lnTo>
                    <a:pt x="471" y="320"/>
                  </a:lnTo>
                  <a:lnTo>
                    <a:pt x="471" y="322"/>
                  </a:lnTo>
                  <a:lnTo>
                    <a:pt x="471" y="323"/>
                  </a:lnTo>
                  <a:lnTo>
                    <a:pt x="472" y="324"/>
                  </a:lnTo>
                  <a:lnTo>
                    <a:pt x="472" y="323"/>
                  </a:lnTo>
                  <a:lnTo>
                    <a:pt x="473" y="323"/>
                  </a:lnTo>
                  <a:lnTo>
                    <a:pt x="473" y="322"/>
                  </a:lnTo>
                  <a:lnTo>
                    <a:pt x="473" y="321"/>
                  </a:lnTo>
                  <a:lnTo>
                    <a:pt x="474" y="321"/>
                  </a:lnTo>
                  <a:lnTo>
                    <a:pt x="473" y="323"/>
                  </a:lnTo>
                  <a:lnTo>
                    <a:pt x="473" y="324"/>
                  </a:lnTo>
                  <a:lnTo>
                    <a:pt x="472" y="324"/>
                  </a:lnTo>
                  <a:lnTo>
                    <a:pt x="472" y="325"/>
                  </a:lnTo>
                  <a:lnTo>
                    <a:pt x="472" y="326"/>
                  </a:lnTo>
                  <a:lnTo>
                    <a:pt x="471" y="326"/>
                  </a:lnTo>
                  <a:lnTo>
                    <a:pt x="471" y="327"/>
                  </a:lnTo>
                  <a:lnTo>
                    <a:pt x="470" y="328"/>
                  </a:lnTo>
                  <a:lnTo>
                    <a:pt x="470" y="329"/>
                  </a:lnTo>
                  <a:lnTo>
                    <a:pt x="471" y="329"/>
                  </a:lnTo>
                  <a:lnTo>
                    <a:pt x="471" y="328"/>
                  </a:lnTo>
                  <a:lnTo>
                    <a:pt x="471" y="327"/>
                  </a:lnTo>
                  <a:lnTo>
                    <a:pt x="472" y="326"/>
                  </a:lnTo>
                  <a:lnTo>
                    <a:pt x="472" y="325"/>
                  </a:lnTo>
                  <a:lnTo>
                    <a:pt x="473" y="324"/>
                  </a:lnTo>
                  <a:lnTo>
                    <a:pt x="474" y="323"/>
                  </a:lnTo>
                  <a:lnTo>
                    <a:pt x="474" y="322"/>
                  </a:lnTo>
                  <a:lnTo>
                    <a:pt x="474" y="321"/>
                  </a:lnTo>
                  <a:lnTo>
                    <a:pt x="475" y="322"/>
                  </a:lnTo>
                  <a:lnTo>
                    <a:pt x="475" y="323"/>
                  </a:lnTo>
                  <a:lnTo>
                    <a:pt x="474" y="324"/>
                  </a:lnTo>
                  <a:lnTo>
                    <a:pt x="474" y="325"/>
                  </a:lnTo>
                  <a:lnTo>
                    <a:pt x="473" y="326"/>
                  </a:lnTo>
                  <a:lnTo>
                    <a:pt x="472" y="327"/>
                  </a:lnTo>
                  <a:lnTo>
                    <a:pt x="472" y="328"/>
                  </a:lnTo>
                  <a:lnTo>
                    <a:pt x="472" y="329"/>
                  </a:lnTo>
                  <a:lnTo>
                    <a:pt x="471" y="330"/>
                  </a:lnTo>
                  <a:lnTo>
                    <a:pt x="470" y="330"/>
                  </a:lnTo>
                  <a:lnTo>
                    <a:pt x="469" y="329"/>
                  </a:lnTo>
                  <a:lnTo>
                    <a:pt x="468" y="328"/>
                  </a:lnTo>
                  <a:lnTo>
                    <a:pt x="467" y="328"/>
                  </a:lnTo>
                  <a:lnTo>
                    <a:pt x="466" y="329"/>
                  </a:lnTo>
                  <a:lnTo>
                    <a:pt x="467" y="329"/>
                  </a:lnTo>
                  <a:lnTo>
                    <a:pt x="468" y="330"/>
                  </a:lnTo>
                  <a:lnTo>
                    <a:pt x="469" y="330"/>
                  </a:lnTo>
                  <a:lnTo>
                    <a:pt x="469" y="331"/>
                  </a:lnTo>
                  <a:lnTo>
                    <a:pt x="470" y="331"/>
                  </a:lnTo>
                  <a:lnTo>
                    <a:pt x="471" y="331"/>
                  </a:lnTo>
                  <a:lnTo>
                    <a:pt x="471" y="332"/>
                  </a:lnTo>
                  <a:lnTo>
                    <a:pt x="471" y="333"/>
                  </a:lnTo>
                  <a:lnTo>
                    <a:pt x="471" y="334"/>
                  </a:lnTo>
                  <a:lnTo>
                    <a:pt x="471" y="335"/>
                  </a:lnTo>
                  <a:lnTo>
                    <a:pt x="471" y="337"/>
                  </a:lnTo>
                  <a:lnTo>
                    <a:pt x="472" y="337"/>
                  </a:lnTo>
                  <a:lnTo>
                    <a:pt x="472" y="338"/>
                  </a:lnTo>
                  <a:lnTo>
                    <a:pt x="473" y="339"/>
                  </a:lnTo>
                  <a:lnTo>
                    <a:pt x="473" y="340"/>
                  </a:lnTo>
                  <a:lnTo>
                    <a:pt x="473" y="341"/>
                  </a:lnTo>
                  <a:lnTo>
                    <a:pt x="473" y="342"/>
                  </a:lnTo>
                  <a:lnTo>
                    <a:pt x="473" y="343"/>
                  </a:lnTo>
                  <a:lnTo>
                    <a:pt x="472" y="343"/>
                  </a:lnTo>
                  <a:lnTo>
                    <a:pt x="471" y="343"/>
                  </a:lnTo>
                  <a:lnTo>
                    <a:pt x="470" y="342"/>
                  </a:lnTo>
                  <a:lnTo>
                    <a:pt x="470" y="341"/>
                  </a:lnTo>
                  <a:lnTo>
                    <a:pt x="469" y="341"/>
                  </a:lnTo>
                  <a:lnTo>
                    <a:pt x="470" y="342"/>
                  </a:lnTo>
                  <a:lnTo>
                    <a:pt x="469" y="342"/>
                  </a:lnTo>
                  <a:lnTo>
                    <a:pt x="469" y="341"/>
                  </a:lnTo>
                  <a:lnTo>
                    <a:pt x="469" y="342"/>
                  </a:lnTo>
                  <a:lnTo>
                    <a:pt x="468" y="341"/>
                  </a:lnTo>
                  <a:lnTo>
                    <a:pt x="468" y="342"/>
                  </a:lnTo>
                  <a:lnTo>
                    <a:pt x="469" y="342"/>
                  </a:lnTo>
                  <a:lnTo>
                    <a:pt x="469" y="343"/>
                  </a:lnTo>
                  <a:lnTo>
                    <a:pt x="468" y="343"/>
                  </a:lnTo>
                  <a:lnTo>
                    <a:pt x="468" y="344"/>
                  </a:lnTo>
                  <a:lnTo>
                    <a:pt x="469" y="343"/>
                  </a:lnTo>
                  <a:lnTo>
                    <a:pt x="469" y="344"/>
                  </a:lnTo>
                  <a:lnTo>
                    <a:pt x="468" y="344"/>
                  </a:lnTo>
                  <a:lnTo>
                    <a:pt x="468" y="345"/>
                  </a:lnTo>
                  <a:lnTo>
                    <a:pt x="469" y="345"/>
                  </a:lnTo>
                  <a:lnTo>
                    <a:pt x="469" y="346"/>
                  </a:lnTo>
                  <a:lnTo>
                    <a:pt x="470" y="345"/>
                  </a:lnTo>
                  <a:lnTo>
                    <a:pt x="472" y="344"/>
                  </a:lnTo>
                  <a:lnTo>
                    <a:pt x="473" y="343"/>
                  </a:lnTo>
                  <a:lnTo>
                    <a:pt x="474" y="344"/>
                  </a:lnTo>
                  <a:lnTo>
                    <a:pt x="474" y="345"/>
                  </a:lnTo>
                  <a:lnTo>
                    <a:pt x="474" y="346"/>
                  </a:lnTo>
                  <a:lnTo>
                    <a:pt x="473" y="347"/>
                  </a:lnTo>
                  <a:lnTo>
                    <a:pt x="472" y="347"/>
                  </a:lnTo>
                  <a:lnTo>
                    <a:pt x="471" y="348"/>
                  </a:lnTo>
                  <a:lnTo>
                    <a:pt x="471" y="349"/>
                  </a:lnTo>
                  <a:lnTo>
                    <a:pt x="471" y="350"/>
                  </a:lnTo>
                  <a:lnTo>
                    <a:pt x="471" y="351"/>
                  </a:lnTo>
                  <a:lnTo>
                    <a:pt x="472" y="351"/>
                  </a:lnTo>
                  <a:lnTo>
                    <a:pt x="473" y="351"/>
                  </a:lnTo>
                  <a:lnTo>
                    <a:pt x="474" y="351"/>
                  </a:lnTo>
                  <a:lnTo>
                    <a:pt x="474" y="350"/>
                  </a:lnTo>
                  <a:lnTo>
                    <a:pt x="475" y="350"/>
                  </a:lnTo>
                  <a:lnTo>
                    <a:pt x="476" y="350"/>
                  </a:lnTo>
                  <a:lnTo>
                    <a:pt x="477" y="350"/>
                  </a:lnTo>
                  <a:lnTo>
                    <a:pt x="477" y="351"/>
                  </a:lnTo>
                  <a:lnTo>
                    <a:pt x="477" y="352"/>
                  </a:lnTo>
                  <a:lnTo>
                    <a:pt x="476" y="352"/>
                  </a:lnTo>
                  <a:lnTo>
                    <a:pt x="476" y="353"/>
                  </a:lnTo>
                  <a:lnTo>
                    <a:pt x="476" y="354"/>
                  </a:lnTo>
                  <a:lnTo>
                    <a:pt x="476" y="355"/>
                  </a:lnTo>
                  <a:lnTo>
                    <a:pt x="475" y="356"/>
                  </a:lnTo>
                  <a:lnTo>
                    <a:pt x="475" y="357"/>
                  </a:lnTo>
                  <a:lnTo>
                    <a:pt x="476" y="357"/>
                  </a:lnTo>
                  <a:lnTo>
                    <a:pt x="477" y="357"/>
                  </a:lnTo>
                  <a:lnTo>
                    <a:pt x="477" y="356"/>
                  </a:lnTo>
                  <a:lnTo>
                    <a:pt x="478" y="355"/>
                  </a:lnTo>
                  <a:lnTo>
                    <a:pt x="479" y="354"/>
                  </a:lnTo>
                  <a:lnTo>
                    <a:pt x="478" y="353"/>
                  </a:lnTo>
                  <a:lnTo>
                    <a:pt x="477" y="352"/>
                  </a:lnTo>
                  <a:lnTo>
                    <a:pt x="477" y="351"/>
                  </a:lnTo>
                  <a:lnTo>
                    <a:pt x="478" y="352"/>
                  </a:lnTo>
                  <a:lnTo>
                    <a:pt x="479" y="352"/>
                  </a:lnTo>
                  <a:lnTo>
                    <a:pt x="481" y="352"/>
                  </a:lnTo>
                  <a:lnTo>
                    <a:pt x="479" y="354"/>
                  </a:lnTo>
                  <a:lnTo>
                    <a:pt x="481" y="355"/>
                  </a:lnTo>
                  <a:lnTo>
                    <a:pt x="481" y="354"/>
                  </a:lnTo>
                  <a:lnTo>
                    <a:pt x="481" y="353"/>
                  </a:lnTo>
                  <a:lnTo>
                    <a:pt x="481" y="352"/>
                  </a:lnTo>
                  <a:lnTo>
                    <a:pt x="481" y="351"/>
                  </a:lnTo>
                  <a:lnTo>
                    <a:pt x="481" y="350"/>
                  </a:lnTo>
                  <a:lnTo>
                    <a:pt x="482" y="350"/>
                  </a:lnTo>
                  <a:lnTo>
                    <a:pt x="483" y="352"/>
                  </a:lnTo>
                  <a:lnTo>
                    <a:pt x="483" y="353"/>
                  </a:lnTo>
                  <a:lnTo>
                    <a:pt x="482" y="354"/>
                  </a:lnTo>
                  <a:lnTo>
                    <a:pt x="482" y="355"/>
                  </a:lnTo>
                  <a:lnTo>
                    <a:pt x="483" y="353"/>
                  </a:lnTo>
                  <a:lnTo>
                    <a:pt x="483" y="352"/>
                  </a:lnTo>
                  <a:lnTo>
                    <a:pt x="483" y="351"/>
                  </a:lnTo>
                  <a:lnTo>
                    <a:pt x="484" y="351"/>
                  </a:lnTo>
                  <a:lnTo>
                    <a:pt x="485" y="351"/>
                  </a:lnTo>
                  <a:lnTo>
                    <a:pt x="485" y="352"/>
                  </a:lnTo>
                  <a:lnTo>
                    <a:pt x="486" y="352"/>
                  </a:lnTo>
                  <a:lnTo>
                    <a:pt x="486" y="353"/>
                  </a:lnTo>
                  <a:lnTo>
                    <a:pt x="485" y="354"/>
                  </a:lnTo>
                  <a:lnTo>
                    <a:pt x="484" y="354"/>
                  </a:lnTo>
                  <a:lnTo>
                    <a:pt x="484" y="355"/>
                  </a:lnTo>
                  <a:lnTo>
                    <a:pt x="483" y="355"/>
                  </a:lnTo>
                  <a:lnTo>
                    <a:pt x="482" y="356"/>
                  </a:lnTo>
                  <a:lnTo>
                    <a:pt x="481" y="356"/>
                  </a:lnTo>
                  <a:lnTo>
                    <a:pt x="479" y="357"/>
                  </a:lnTo>
                  <a:lnTo>
                    <a:pt x="478" y="357"/>
                  </a:lnTo>
                  <a:lnTo>
                    <a:pt x="478" y="358"/>
                  </a:lnTo>
                  <a:lnTo>
                    <a:pt x="477" y="358"/>
                  </a:lnTo>
                  <a:lnTo>
                    <a:pt x="476" y="359"/>
                  </a:lnTo>
                  <a:lnTo>
                    <a:pt x="475" y="360"/>
                  </a:lnTo>
                  <a:lnTo>
                    <a:pt x="474" y="362"/>
                  </a:lnTo>
                  <a:lnTo>
                    <a:pt x="473" y="362"/>
                  </a:lnTo>
                  <a:lnTo>
                    <a:pt x="473" y="364"/>
                  </a:lnTo>
                  <a:lnTo>
                    <a:pt x="473" y="365"/>
                  </a:lnTo>
                  <a:lnTo>
                    <a:pt x="473" y="366"/>
                  </a:lnTo>
                  <a:lnTo>
                    <a:pt x="472" y="367"/>
                  </a:lnTo>
                  <a:lnTo>
                    <a:pt x="472" y="366"/>
                  </a:lnTo>
                  <a:lnTo>
                    <a:pt x="471" y="366"/>
                  </a:lnTo>
                  <a:lnTo>
                    <a:pt x="471" y="367"/>
                  </a:lnTo>
                  <a:lnTo>
                    <a:pt x="472" y="367"/>
                  </a:lnTo>
                  <a:lnTo>
                    <a:pt x="472" y="368"/>
                  </a:lnTo>
                  <a:lnTo>
                    <a:pt x="471" y="369"/>
                  </a:lnTo>
                  <a:lnTo>
                    <a:pt x="470" y="370"/>
                  </a:lnTo>
                  <a:lnTo>
                    <a:pt x="470" y="369"/>
                  </a:lnTo>
                  <a:lnTo>
                    <a:pt x="471" y="368"/>
                  </a:lnTo>
                  <a:lnTo>
                    <a:pt x="470" y="367"/>
                  </a:lnTo>
                  <a:lnTo>
                    <a:pt x="469" y="367"/>
                  </a:lnTo>
                  <a:lnTo>
                    <a:pt x="468" y="367"/>
                  </a:lnTo>
                  <a:lnTo>
                    <a:pt x="468" y="366"/>
                  </a:lnTo>
                  <a:lnTo>
                    <a:pt x="468" y="365"/>
                  </a:lnTo>
                  <a:lnTo>
                    <a:pt x="469" y="366"/>
                  </a:lnTo>
                  <a:lnTo>
                    <a:pt x="471" y="366"/>
                  </a:lnTo>
                  <a:lnTo>
                    <a:pt x="472" y="366"/>
                  </a:lnTo>
                  <a:lnTo>
                    <a:pt x="472" y="365"/>
                  </a:lnTo>
                  <a:lnTo>
                    <a:pt x="472" y="364"/>
                  </a:lnTo>
                  <a:lnTo>
                    <a:pt x="472" y="365"/>
                  </a:lnTo>
                  <a:lnTo>
                    <a:pt x="471" y="365"/>
                  </a:lnTo>
                  <a:lnTo>
                    <a:pt x="470" y="365"/>
                  </a:lnTo>
                  <a:lnTo>
                    <a:pt x="469" y="364"/>
                  </a:lnTo>
                  <a:lnTo>
                    <a:pt x="468" y="364"/>
                  </a:lnTo>
                  <a:lnTo>
                    <a:pt x="467" y="364"/>
                  </a:lnTo>
                  <a:lnTo>
                    <a:pt x="466" y="364"/>
                  </a:lnTo>
                  <a:lnTo>
                    <a:pt x="465" y="365"/>
                  </a:lnTo>
                  <a:lnTo>
                    <a:pt x="466" y="365"/>
                  </a:lnTo>
                  <a:lnTo>
                    <a:pt x="466" y="366"/>
                  </a:lnTo>
                  <a:lnTo>
                    <a:pt x="467" y="366"/>
                  </a:lnTo>
                  <a:lnTo>
                    <a:pt x="466" y="367"/>
                  </a:lnTo>
                  <a:lnTo>
                    <a:pt x="465" y="367"/>
                  </a:lnTo>
                  <a:lnTo>
                    <a:pt x="466" y="368"/>
                  </a:lnTo>
                  <a:lnTo>
                    <a:pt x="467" y="367"/>
                  </a:lnTo>
                  <a:lnTo>
                    <a:pt x="468" y="367"/>
                  </a:lnTo>
                  <a:lnTo>
                    <a:pt x="468" y="368"/>
                  </a:lnTo>
                  <a:lnTo>
                    <a:pt x="469" y="368"/>
                  </a:lnTo>
                  <a:lnTo>
                    <a:pt x="470" y="368"/>
                  </a:lnTo>
                  <a:lnTo>
                    <a:pt x="470" y="369"/>
                  </a:lnTo>
                  <a:lnTo>
                    <a:pt x="470" y="370"/>
                  </a:lnTo>
                  <a:lnTo>
                    <a:pt x="469" y="369"/>
                  </a:lnTo>
                  <a:lnTo>
                    <a:pt x="469" y="370"/>
                  </a:lnTo>
                  <a:lnTo>
                    <a:pt x="469" y="371"/>
                  </a:lnTo>
                  <a:lnTo>
                    <a:pt x="468" y="371"/>
                  </a:lnTo>
                  <a:lnTo>
                    <a:pt x="467" y="370"/>
                  </a:lnTo>
                  <a:lnTo>
                    <a:pt x="468" y="370"/>
                  </a:lnTo>
                  <a:lnTo>
                    <a:pt x="467" y="369"/>
                  </a:lnTo>
                  <a:lnTo>
                    <a:pt x="466" y="370"/>
                  </a:lnTo>
                  <a:lnTo>
                    <a:pt x="465" y="370"/>
                  </a:lnTo>
                  <a:lnTo>
                    <a:pt x="465" y="371"/>
                  </a:lnTo>
                  <a:lnTo>
                    <a:pt x="466" y="371"/>
                  </a:lnTo>
                  <a:lnTo>
                    <a:pt x="466" y="372"/>
                  </a:lnTo>
                  <a:lnTo>
                    <a:pt x="465" y="372"/>
                  </a:lnTo>
                  <a:lnTo>
                    <a:pt x="464" y="372"/>
                  </a:lnTo>
                  <a:lnTo>
                    <a:pt x="463" y="372"/>
                  </a:lnTo>
                  <a:lnTo>
                    <a:pt x="463" y="373"/>
                  </a:lnTo>
                  <a:lnTo>
                    <a:pt x="463" y="374"/>
                  </a:lnTo>
                  <a:lnTo>
                    <a:pt x="461" y="375"/>
                  </a:lnTo>
                  <a:lnTo>
                    <a:pt x="462" y="376"/>
                  </a:lnTo>
                  <a:lnTo>
                    <a:pt x="461" y="376"/>
                  </a:lnTo>
                  <a:lnTo>
                    <a:pt x="462" y="377"/>
                  </a:lnTo>
                  <a:lnTo>
                    <a:pt x="462" y="378"/>
                  </a:lnTo>
                  <a:lnTo>
                    <a:pt x="462" y="379"/>
                  </a:lnTo>
                  <a:lnTo>
                    <a:pt x="462" y="380"/>
                  </a:lnTo>
                  <a:lnTo>
                    <a:pt x="461" y="381"/>
                  </a:lnTo>
                  <a:lnTo>
                    <a:pt x="460" y="382"/>
                  </a:lnTo>
                  <a:lnTo>
                    <a:pt x="461" y="381"/>
                  </a:lnTo>
                  <a:lnTo>
                    <a:pt x="462" y="381"/>
                  </a:lnTo>
                  <a:lnTo>
                    <a:pt x="463" y="381"/>
                  </a:lnTo>
                  <a:lnTo>
                    <a:pt x="463" y="380"/>
                  </a:lnTo>
                  <a:lnTo>
                    <a:pt x="464" y="380"/>
                  </a:lnTo>
                  <a:lnTo>
                    <a:pt x="465" y="380"/>
                  </a:lnTo>
                  <a:lnTo>
                    <a:pt x="466" y="379"/>
                  </a:lnTo>
                  <a:lnTo>
                    <a:pt x="467" y="379"/>
                  </a:lnTo>
                  <a:lnTo>
                    <a:pt x="467" y="380"/>
                  </a:lnTo>
                  <a:lnTo>
                    <a:pt x="468" y="381"/>
                  </a:lnTo>
                  <a:lnTo>
                    <a:pt x="468" y="380"/>
                  </a:lnTo>
                  <a:lnTo>
                    <a:pt x="468" y="379"/>
                  </a:lnTo>
                  <a:lnTo>
                    <a:pt x="467" y="378"/>
                  </a:lnTo>
                  <a:lnTo>
                    <a:pt x="465" y="377"/>
                  </a:lnTo>
                  <a:lnTo>
                    <a:pt x="465" y="376"/>
                  </a:lnTo>
                  <a:lnTo>
                    <a:pt x="464" y="376"/>
                  </a:lnTo>
                  <a:lnTo>
                    <a:pt x="464" y="375"/>
                  </a:lnTo>
                  <a:lnTo>
                    <a:pt x="463" y="375"/>
                  </a:lnTo>
                  <a:lnTo>
                    <a:pt x="462" y="375"/>
                  </a:lnTo>
                  <a:lnTo>
                    <a:pt x="463" y="374"/>
                  </a:lnTo>
                  <a:lnTo>
                    <a:pt x="464" y="374"/>
                  </a:lnTo>
                  <a:lnTo>
                    <a:pt x="465" y="373"/>
                  </a:lnTo>
                  <a:lnTo>
                    <a:pt x="466" y="372"/>
                  </a:lnTo>
                  <a:lnTo>
                    <a:pt x="467" y="372"/>
                  </a:lnTo>
                  <a:lnTo>
                    <a:pt x="467" y="373"/>
                  </a:lnTo>
                  <a:lnTo>
                    <a:pt x="466" y="374"/>
                  </a:lnTo>
                  <a:lnTo>
                    <a:pt x="467" y="374"/>
                  </a:lnTo>
                  <a:lnTo>
                    <a:pt x="467" y="373"/>
                  </a:lnTo>
                  <a:lnTo>
                    <a:pt x="468" y="373"/>
                  </a:lnTo>
                  <a:lnTo>
                    <a:pt x="468" y="374"/>
                  </a:lnTo>
                  <a:lnTo>
                    <a:pt x="467" y="374"/>
                  </a:lnTo>
                  <a:lnTo>
                    <a:pt x="468" y="375"/>
                  </a:lnTo>
                  <a:lnTo>
                    <a:pt x="468" y="374"/>
                  </a:lnTo>
                  <a:lnTo>
                    <a:pt x="469" y="374"/>
                  </a:lnTo>
                  <a:lnTo>
                    <a:pt x="469" y="375"/>
                  </a:lnTo>
                  <a:lnTo>
                    <a:pt x="470" y="375"/>
                  </a:lnTo>
                  <a:lnTo>
                    <a:pt x="470" y="376"/>
                  </a:lnTo>
                  <a:lnTo>
                    <a:pt x="470" y="377"/>
                  </a:lnTo>
                  <a:lnTo>
                    <a:pt x="470" y="378"/>
                  </a:lnTo>
                  <a:lnTo>
                    <a:pt x="471" y="378"/>
                  </a:lnTo>
                  <a:lnTo>
                    <a:pt x="471" y="377"/>
                  </a:lnTo>
                  <a:lnTo>
                    <a:pt x="472" y="377"/>
                  </a:lnTo>
                  <a:lnTo>
                    <a:pt x="473" y="378"/>
                  </a:lnTo>
                  <a:lnTo>
                    <a:pt x="474" y="377"/>
                  </a:lnTo>
                  <a:lnTo>
                    <a:pt x="475" y="377"/>
                  </a:lnTo>
                  <a:lnTo>
                    <a:pt x="476" y="377"/>
                  </a:lnTo>
                  <a:lnTo>
                    <a:pt x="477" y="377"/>
                  </a:lnTo>
                  <a:lnTo>
                    <a:pt x="479" y="377"/>
                  </a:lnTo>
                  <a:lnTo>
                    <a:pt x="483" y="377"/>
                  </a:lnTo>
                  <a:lnTo>
                    <a:pt x="485" y="377"/>
                  </a:lnTo>
                  <a:lnTo>
                    <a:pt x="486" y="377"/>
                  </a:lnTo>
                  <a:lnTo>
                    <a:pt x="486" y="378"/>
                  </a:lnTo>
                  <a:lnTo>
                    <a:pt x="487" y="378"/>
                  </a:lnTo>
                  <a:lnTo>
                    <a:pt x="487" y="380"/>
                  </a:lnTo>
                  <a:lnTo>
                    <a:pt x="486" y="380"/>
                  </a:lnTo>
                  <a:lnTo>
                    <a:pt x="486" y="381"/>
                  </a:lnTo>
                  <a:lnTo>
                    <a:pt x="485" y="382"/>
                  </a:lnTo>
                  <a:lnTo>
                    <a:pt x="484" y="382"/>
                  </a:lnTo>
                  <a:lnTo>
                    <a:pt x="483" y="382"/>
                  </a:lnTo>
                  <a:lnTo>
                    <a:pt x="484" y="383"/>
                  </a:lnTo>
                  <a:lnTo>
                    <a:pt x="484" y="384"/>
                  </a:lnTo>
                  <a:lnTo>
                    <a:pt x="483" y="384"/>
                  </a:lnTo>
                  <a:lnTo>
                    <a:pt x="483" y="385"/>
                  </a:lnTo>
                  <a:lnTo>
                    <a:pt x="484" y="385"/>
                  </a:lnTo>
                  <a:lnTo>
                    <a:pt x="484" y="388"/>
                  </a:lnTo>
                  <a:lnTo>
                    <a:pt x="484" y="389"/>
                  </a:lnTo>
                  <a:lnTo>
                    <a:pt x="485" y="391"/>
                  </a:lnTo>
                  <a:lnTo>
                    <a:pt x="485" y="392"/>
                  </a:lnTo>
                  <a:lnTo>
                    <a:pt x="486" y="393"/>
                  </a:lnTo>
                  <a:lnTo>
                    <a:pt x="486" y="394"/>
                  </a:lnTo>
                  <a:lnTo>
                    <a:pt x="486" y="395"/>
                  </a:lnTo>
                  <a:lnTo>
                    <a:pt x="486" y="396"/>
                  </a:lnTo>
                  <a:lnTo>
                    <a:pt x="487" y="395"/>
                  </a:lnTo>
                  <a:lnTo>
                    <a:pt x="488" y="395"/>
                  </a:lnTo>
                  <a:lnTo>
                    <a:pt x="488" y="396"/>
                  </a:lnTo>
                  <a:lnTo>
                    <a:pt x="488" y="397"/>
                  </a:lnTo>
                  <a:lnTo>
                    <a:pt x="489" y="397"/>
                  </a:lnTo>
                  <a:lnTo>
                    <a:pt x="490" y="398"/>
                  </a:lnTo>
                  <a:lnTo>
                    <a:pt x="491" y="398"/>
                  </a:lnTo>
                  <a:lnTo>
                    <a:pt x="492" y="398"/>
                  </a:lnTo>
                  <a:lnTo>
                    <a:pt x="493" y="397"/>
                  </a:lnTo>
                  <a:lnTo>
                    <a:pt x="493" y="398"/>
                  </a:lnTo>
                  <a:lnTo>
                    <a:pt x="494" y="398"/>
                  </a:lnTo>
                  <a:lnTo>
                    <a:pt x="495" y="399"/>
                  </a:lnTo>
                  <a:lnTo>
                    <a:pt x="495" y="400"/>
                  </a:lnTo>
                  <a:lnTo>
                    <a:pt x="495" y="402"/>
                  </a:lnTo>
                  <a:lnTo>
                    <a:pt x="495" y="403"/>
                  </a:lnTo>
                  <a:lnTo>
                    <a:pt x="494" y="403"/>
                  </a:lnTo>
                  <a:lnTo>
                    <a:pt x="494" y="402"/>
                  </a:lnTo>
                  <a:lnTo>
                    <a:pt x="493" y="402"/>
                  </a:lnTo>
                  <a:lnTo>
                    <a:pt x="493" y="403"/>
                  </a:lnTo>
                  <a:lnTo>
                    <a:pt x="493" y="402"/>
                  </a:lnTo>
                  <a:lnTo>
                    <a:pt x="492" y="401"/>
                  </a:lnTo>
                  <a:lnTo>
                    <a:pt x="491" y="401"/>
                  </a:lnTo>
                  <a:lnTo>
                    <a:pt x="490" y="401"/>
                  </a:lnTo>
                  <a:lnTo>
                    <a:pt x="489" y="401"/>
                  </a:lnTo>
                  <a:lnTo>
                    <a:pt x="489" y="400"/>
                  </a:lnTo>
                  <a:lnTo>
                    <a:pt x="488" y="399"/>
                  </a:lnTo>
                  <a:lnTo>
                    <a:pt x="488" y="400"/>
                  </a:lnTo>
                  <a:lnTo>
                    <a:pt x="487" y="400"/>
                  </a:lnTo>
                  <a:lnTo>
                    <a:pt x="486" y="399"/>
                  </a:lnTo>
                  <a:lnTo>
                    <a:pt x="486" y="398"/>
                  </a:lnTo>
                  <a:lnTo>
                    <a:pt x="485" y="398"/>
                  </a:lnTo>
                  <a:lnTo>
                    <a:pt x="485" y="397"/>
                  </a:lnTo>
                  <a:lnTo>
                    <a:pt x="484" y="397"/>
                  </a:lnTo>
                  <a:lnTo>
                    <a:pt x="485" y="396"/>
                  </a:lnTo>
                  <a:lnTo>
                    <a:pt x="485" y="397"/>
                  </a:lnTo>
                  <a:lnTo>
                    <a:pt x="486" y="397"/>
                  </a:lnTo>
                  <a:lnTo>
                    <a:pt x="487" y="397"/>
                  </a:lnTo>
                  <a:lnTo>
                    <a:pt x="486" y="397"/>
                  </a:lnTo>
                  <a:lnTo>
                    <a:pt x="487" y="397"/>
                  </a:lnTo>
                  <a:lnTo>
                    <a:pt x="486" y="397"/>
                  </a:lnTo>
                  <a:lnTo>
                    <a:pt x="486" y="396"/>
                  </a:lnTo>
                  <a:lnTo>
                    <a:pt x="485" y="396"/>
                  </a:lnTo>
                  <a:lnTo>
                    <a:pt x="486" y="396"/>
                  </a:lnTo>
                  <a:lnTo>
                    <a:pt x="485" y="396"/>
                  </a:lnTo>
                  <a:lnTo>
                    <a:pt x="485" y="395"/>
                  </a:lnTo>
                  <a:lnTo>
                    <a:pt x="484" y="394"/>
                  </a:lnTo>
                  <a:lnTo>
                    <a:pt x="484" y="393"/>
                  </a:lnTo>
                  <a:lnTo>
                    <a:pt x="484" y="392"/>
                  </a:lnTo>
                  <a:lnTo>
                    <a:pt x="484" y="391"/>
                  </a:lnTo>
                  <a:lnTo>
                    <a:pt x="483" y="390"/>
                  </a:lnTo>
                  <a:lnTo>
                    <a:pt x="483" y="389"/>
                  </a:lnTo>
                  <a:lnTo>
                    <a:pt x="483" y="388"/>
                  </a:lnTo>
                  <a:lnTo>
                    <a:pt x="483" y="387"/>
                  </a:lnTo>
                  <a:lnTo>
                    <a:pt x="483" y="385"/>
                  </a:lnTo>
                  <a:lnTo>
                    <a:pt x="483" y="387"/>
                  </a:lnTo>
                  <a:lnTo>
                    <a:pt x="482" y="388"/>
                  </a:lnTo>
                  <a:lnTo>
                    <a:pt x="483" y="388"/>
                  </a:lnTo>
                  <a:lnTo>
                    <a:pt x="482" y="388"/>
                  </a:lnTo>
                  <a:lnTo>
                    <a:pt x="482" y="390"/>
                  </a:lnTo>
                  <a:lnTo>
                    <a:pt x="483" y="391"/>
                  </a:lnTo>
                  <a:lnTo>
                    <a:pt x="482" y="390"/>
                  </a:lnTo>
                  <a:lnTo>
                    <a:pt x="482" y="391"/>
                  </a:lnTo>
                  <a:lnTo>
                    <a:pt x="482" y="392"/>
                  </a:lnTo>
                  <a:lnTo>
                    <a:pt x="483" y="391"/>
                  </a:lnTo>
                  <a:lnTo>
                    <a:pt x="483" y="392"/>
                  </a:lnTo>
                  <a:lnTo>
                    <a:pt x="484" y="393"/>
                  </a:lnTo>
                  <a:lnTo>
                    <a:pt x="483" y="393"/>
                  </a:lnTo>
                  <a:lnTo>
                    <a:pt x="483" y="394"/>
                  </a:lnTo>
                  <a:lnTo>
                    <a:pt x="482" y="394"/>
                  </a:lnTo>
                  <a:lnTo>
                    <a:pt x="483" y="395"/>
                  </a:lnTo>
                  <a:lnTo>
                    <a:pt x="482" y="396"/>
                  </a:lnTo>
                  <a:lnTo>
                    <a:pt x="483" y="396"/>
                  </a:lnTo>
                  <a:lnTo>
                    <a:pt x="483" y="397"/>
                  </a:lnTo>
                  <a:lnTo>
                    <a:pt x="484" y="397"/>
                  </a:lnTo>
                  <a:lnTo>
                    <a:pt x="484" y="398"/>
                  </a:lnTo>
                  <a:lnTo>
                    <a:pt x="483" y="398"/>
                  </a:lnTo>
                  <a:lnTo>
                    <a:pt x="484" y="399"/>
                  </a:lnTo>
                  <a:lnTo>
                    <a:pt x="484" y="400"/>
                  </a:lnTo>
                  <a:lnTo>
                    <a:pt x="484" y="401"/>
                  </a:lnTo>
                  <a:lnTo>
                    <a:pt x="485" y="400"/>
                  </a:lnTo>
                  <a:lnTo>
                    <a:pt x="485" y="401"/>
                  </a:lnTo>
                  <a:lnTo>
                    <a:pt x="485" y="402"/>
                  </a:lnTo>
                  <a:lnTo>
                    <a:pt x="484" y="402"/>
                  </a:lnTo>
                  <a:lnTo>
                    <a:pt x="484" y="403"/>
                  </a:lnTo>
                  <a:lnTo>
                    <a:pt x="483" y="403"/>
                  </a:lnTo>
                  <a:lnTo>
                    <a:pt x="484" y="403"/>
                  </a:lnTo>
                  <a:lnTo>
                    <a:pt x="484" y="404"/>
                  </a:lnTo>
                  <a:lnTo>
                    <a:pt x="484" y="405"/>
                  </a:lnTo>
                  <a:lnTo>
                    <a:pt x="484" y="406"/>
                  </a:lnTo>
                  <a:lnTo>
                    <a:pt x="484" y="407"/>
                  </a:lnTo>
                  <a:lnTo>
                    <a:pt x="484" y="408"/>
                  </a:lnTo>
                  <a:lnTo>
                    <a:pt x="484" y="409"/>
                  </a:lnTo>
                  <a:lnTo>
                    <a:pt x="485" y="409"/>
                  </a:lnTo>
                  <a:lnTo>
                    <a:pt x="485" y="410"/>
                  </a:lnTo>
                  <a:lnTo>
                    <a:pt x="485" y="412"/>
                  </a:lnTo>
                  <a:lnTo>
                    <a:pt x="484" y="410"/>
                  </a:lnTo>
                  <a:lnTo>
                    <a:pt x="483" y="412"/>
                  </a:lnTo>
                  <a:lnTo>
                    <a:pt x="484" y="412"/>
                  </a:lnTo>
                  <a:lnTo>
                    <a:pt x="483" y="413"/>
                  </a:lnTo>
                  <a:lnTo>
                    <a:pt x="484" y="413"/>
                  </a:lnTo>
                  <a:lnTo>
                    <a:pt x="484" y="412"/>
                  </a:lnTo>
                  <a:lnTo>
                    <a:pt x="485" y="412"/>
                  </a:lnTo>
                  <a:lnTo>
                    <a:pt x="485" y="413"/>
                  </a:lnTo>
                  <a:lnTo>
                    <a:pt x="486" y="413"/>
                  </a:lnTo>
                  <a:lnTo>
                    <a:pt x="486" y="414"/>
                  </a:lnTo>
                  <a:lnTo>
                    <a:pt x="487" y="414"/>
                  </a:lnTo>
                  <a:lnTo>
                    <a:pt x="489" y="415"/>
                  </a:lnTo>
                  <a:lnTo>
                    <a:pt x="490" y="417"/>
                  </a:lnTo>
                  <a:lnTo>
                    <a:pt x="491" y="417"/>
                  </a:lnTo>
                  <a:lnTo>
                    <a:pt x="490" y="416"/>
                  </a:lnTo>
                  <a:lnTo>
                    <a:pt x="490" y="415"/>
                  </a:lnTo>
                  <a:lnTo>
                    <a:pt x="490" y="414"/>
                  </a:lnTo>
                  <a:lnTo>
                    <a:pt x="489" y="413"/>
                  </a:lnTo>
                  <a:lnTo>
                    <a:pt x="488" y="413"/>
                  </a:lnTo>
                  <a:lnTo>
                    <a:pt x="487" y="413"/>
                  </a:lnTo>
                  <a:lnTo>
                    <a:pt x="487" y="412"/>
                  </a:lnTo>
                  <a:lnTo>
                    <a:pt x="488" y="412"/>
                  </a:lnTo>
                  <a:lnTo>
                    <a:pt x="489" y="410"/>
                  </a:lnTo>
                  <a:lnTo>
                    <a:pt x="490" y="410"/>
                  </a:lnTo>
                  <a:lnTo>
                    <a:pt x="491" y="409"/>
                  </a:lnTo>
                  <a:lnTo>
                    <a:pt x="492" y="409"/>
                  </a:lnTo>
                  <a:lnTo>
                    <a:pt x="493" y="410"/>
                  </a:lnTo>
                  <a:lnTo>
                    <a:pt x="494" y="410"/>
                  </a:lnTo>
                  <a:lnTo>
                    <a:pt x="494" y="412"/>
                  </a:lnTo>
                  <a:lnTo>
                    <a:pt x="495" y="413"/>
                  </a:lnTo>
                  <a:lnTo>
                    <a:pt x="495" y="414"/>
                  </a:lnTo>
                  <a:lnTo>
                    <a:pt x="495" y="415"/>
                  </a:lnTo>
                  <a:lnTo>
                    <a:pt x="494" y="415"/>
                  </a:lnTo>
                  <a:lnTo>
                    <a:pt x="494" y="416"/>
                  </a:lnTo>
                  <a:lnTo>
                    <a:pt x="495" y="416"/>
                  </a:lnTo>
                  <a:lnTo>
                    <a:pt x="495" y="417"/>
                  </a:lnTo>
                  <a:lnTo>
                    <a:pt x="494" y="418"/>
                  </a:lnTo>
                  <a:lnTo>
                    <a:pt x="494" y="419"/>
                  </a:lnTo>
                  <a:lnTo>
                    <a:pt x="495" y="419"/>
                  </a:lnTo>
                  <a:lnTo>
                    <a:pt x="496" y="418"/>
                  </a:lnTo>
                  <a:lnTo>
                    <a:pt x="497" y="417"/>
                  </a:lnTo>
                  <a:lnTo>
                    <a:pt x="498" y="417"/>
                  </a:lnTo>
                  <a:lnTo>
                    <a:pt x="498" y="418"/>
                  </a:lnTo>
                  <a:lnTo>
                    <a:pt x="498" y="420"/>
                  </a:lnTo>
                  <a:lnTo>
                    <a:pt x="498" y="421"/>
                  </a:lnTo>
                  <a:lnTo>
                    <a:pt x="497" y="421"/>
                  </a:lnTo>
                  <a:lnTo>
                    <a:pt x="497" y="422"/>
                  </a:lnTo>
                  <a:lnTo>
                    <a:pt x="497" y="423"/>
                  </a:lnTo>
                  <a:lnTo>
                    <a:pt x="496" y="425"/>
                  </a:lnTo>
                  <a:lnTo>
                    <a:pt x="496" y="426"/>
                  </a:lnTo>
                  <a:lnTo>
                    <a:pt x="495" y="427"/>
                  </a:lnTo>
                  <a:lnTo>
                    <a:pt x="494" y="427"/>
                  </a:lnTo>
                  <a:lnTo>
                    <a:pt x="493" y="428"/>
                  </a:lnTo>
                  <a:lnTo>
                    <a:pt x="492" y="428"/>
                  </a:lnTo>
                  <a:lnTo>
                    <a:pt x="491" y="428"/>
                  </a:lnTo>
                  <a:lnTo>
                    <a:pt x="490" y="429"/>
                  </a:lnTo>
                  <a:lnTo>
                    <a:pt x="489" y="430"/>
                  </a:lnTo>
                  <a:lnTo>
                    <a:pt x="489" y="429"/>
                  </a:lnTo>
                  <a:lnTo>
                    <a:pt x="488" y="428"/>
                  </a:lnTo>
                  <a:lnTo>
                    <a:pt x="487" y="428"/>
                  </a:lnTo>
                  <a:lnTo>
                    <a:pt x="487" y="427"/>
                  </a:lnTo>
                  <a:lnTo>
                    <a:pt x="487" y="426"/>
                  </a:lnTo>
                  <a:lnTo>
                    <a:pt x="486" y="426"/>
                  </a:lnTo>
                  <a:lnTo>
                    <a:pt x="486" y="425"/>
                  </a:lnTo>
                  <a:lnTo>
                    <a:pt x="486" y="424"/>
                  </a:lnTo>
                  <a:lnTo>
                    <a:pt x="486" y="423"/>
                  </a:lnTo>
                  <a:lnTo>
                    <a:pt x="485" y="423"/>
                  </a:lnTo>
                  <a:lnTo>
                    <a:pt x="484" y="423"/>
                  </a:lnTo>
                  <a:lnTo>
                    <a:pt x="484" y="422"/>
                  </a:lnTo>
                  <a:lnTo>
                    <a:pt x="483" y="422"/>
                  </a:lnTo>
                  <a:lnTo>
                    <a:pt x="482" y="422"/>
                  </a:lnTo>
                  <a:lnTo>
                    <a:pt x="483" y="423"/>
                  </a:lnTo>
                  <a:lnTo>
                    <a:pt x="485" y="425"/>
                  </a:lnTo>
                  <a:lnTo>
                    <a:pt x="486" y="427"/>
                  </a:lnTo>
                  <a:lnTo>
                    <a:pt x="485" y="427"/>
                  </a:lnTo>
                  <a:lnTo>
                    <a:pt x="486" y="428"/>
                  </a:lnTo>
                  <a:lnTo>
                    <a:pt x="485" y="428"/>
                  </a:lnTo>
                  <a:lnTo>
                    <a:pt x="485" y="429"/>
                  </a:lnTo>
                  <a:lnTo>
                    <a:pt x="486" y="429"/>
                  </a:lnTo>
                  <a:lnTo>
                    <a:pt x="485" y="430"/>
                  </a:lnTo>
                  <a:lnTo>
                    <a:pt x="486" y="431"/>
                  </a:lnTo>
                  <a:lnTo>
                    <a:pt x="486" y="432"/>
                  </a:lnTo>
                  <a:lnTo>
                    <a:pt x="485" y="432"/>
                  </a:lnTo>
                  <a:lnTo>
                    <a:pt x="484" y="432"/>
                  </a:lnTo>
                  <a:lnTo>
                    <a:pt x="484" y="433"/>
                  </a:lnTo>
                  <a:lnTo>
                    <a:pt x="484" y="434"/>
                  </a:lnTo>
                  <a:lnTo>
                    <a:pt x="483" y="434"/>
                  </a:lnTo>
                  <a:lnTo>
                    <a:pt x="483" y="433"/>
                  </a:lnTo>
                  <a:lnTo>
                    <a:pt x="483" y="432"/>
                  </a:lnTo>
                  <a:lnTo>
                    <a:pt x="482" y="432"/>
                  </a:lnTo>
                  <a:lnTo>
                    <a:pt x="483" y="432"/>
                  </a:lnTo>
                  <a:lnTo>
                    <a:pt x="483" y="433"/>
                  </a:lnTo>
                  <a:lnTo>
                    <a:pt x="482" y="433"/>
                  </a:lnTo>
                  <a:lnTo>
                    <a:pt x="481" y="434"/>
                  </a:lnTo>
                  <a:lnTo>
                    <a:pt x="482" y="434"/>
                  </a:lnTo>
                  <a:lnTo>
                    <a:pt x="483" y="434"/>
                  </a:lnTo>
                  <a:lnTo>
                    <a:pt x="483" y="436"/>
                  </a:lnTo>
                  <a:lnTo>
                    <a:pt x="482" y="437"/>
                  </a:lnTo>
                  <a:lnTo>
                    <a:pt x="482" y="438"/>
                  </a:lnTo>
                  <a:lnTo>
                    <a:pt x="482" y="439"/>
                  </a:lnTo>
                  <a:lnTo>
                    <a:pt x="481" y="440"/>
                  </a:lnTo>
                  <a:lnTo>
                    <a:pt x="479" y="441"/>
                  </a:lnTo>
                  <a:lnTo>
                    <a:pt x="479" y="442"/>
                  </a:lnTo>
                  <a:lnTo>
                    <a:pt x="479" y="445"/>
                  </a:lnTo>
                  <a:lnTo>
                    <a:pt x="478" y="446"/>
                  </a:lnTo>
                  <a:lnTo>
                    <a:pt x="477" y="447"/>
                  </a:lnTo>
                  <a:lnTo>
                    <a:pt x="477" y="448"/>
                  </a:lnTo>
                  <a:lnTo>
                    <a:pt x="476" y="448"/>
                  </a:lnTo>
                  <a:lnTo>
                    <a:pt x="476" y="449"/>
                  </a:lnTo>
                  <a:lnTo>
                    <a:pt x="476" y="450"/>
                  </a:lnTo>
                  <a:lnTo>
                    <a:pt x="476" y="451"/>
                  </a:lnTo>
                  <a:lnTo>
                    <a:pt x="475" y="451"/>
                  </a:lnTo>
                  <a:lnTo>
                    <a:pt x="474" y="450"/>
                  </a:lnTo>
                  <a:lnTo>
                    <a:pt x="474" y="449"/>
                  </a:lnTo>
                  <a:lnTo>
                    <a:pt x="474" y="448"/>
                  </a:lnTo>
                  <a:lnTo>
                    <a:pt x="473" y="448"/>
                  </a:lnTo>
                  <a:lnTo>
                    <a:pt x="474" y="447"/>
                  </a:lnTo>
                  <a:lnTo>
                    <a:pt x="474" y="446"/>
                  </a:lnTo>
                  <a:lnTo>
                    <a:pt x="474" y="445"/>
                  </a:lnTo>
                  <a:lnTo>
                    <a:pt x="474" y="444"/>
                  </a:lnTo>
                  <a:lnTo>
                    <a:pt x="475" y="444"/>
                  </a:lnTo>
                  <a:lnTo>
                    <a:pt x="476" y="444"/>
                  </a:lnTo>
                  <a:lnTo>
                    <a:pt x="476" y="443"/>
                  </a:lnTo>
                  <a:lnTo>
                    <a:pt x="475" y="442"/>
                  </a:lnTo>
                  <a:lnTo>
                    <a:pt x="475" y="443"/>
                  </a:lnTo>
                  <a:lnTo>
                    <a:pt x="475" y="444"/>
                  </a:lnTo>
                  <a:lnTo>
                    <a:pt x="474" y="444"/>
                  </a:lnTo>
                  <a:lnTo>
                    <a:pt x="474" y="443"/>
                  </a:lnTo>
                  <a:lnTo>
                    <a:pt x="473" y="443"/>
                  </a:lnTo>
                  <a:lnTo>
                    <a:pt x="472" y="443"/>
                  </a:lnTo>
                  <a:lnTo>
                    <a:pt x="470" y="442"/>
                  </a:lnTo>
                  <a:lnTo>
                    <a:pt x="469" y="442"/>
                  </a:lnTo>
                  <a:lnTo>
                    <a:pt x="468" y="443"/>
                  </a:lnTo>
                  <a:lnTo>
                    <a:pt x="467" y="443"/>
                  </a:lnTo>
                  <a:lnTo>
                    <a:pt x="467" y="442"/>
                  </a:lnTo>
                  <a:lnTo>
                    <a:pt x="466" y="442"/>
                  </a:lnTo>
                  <a:lnTo>
                    <a:pt x="466" y="443"/>
                  </a:lnTo>
                  <a:lnTo>
                    <a:pt x="465" y="443"/>
                  </a:lnTo>
                  <a:lnTo>
                    <a:pt x="464" y="443"/>
                  </a:lnTo>
                  <a:lnTo>
                    <a:pt x="463" y="443"/>
                  </a:lnTo>
                  <a:lnTo>
                    <a:pt x="462" y="444"/>
                  </a:lnTo>
                  <a:lnTo>
                    <a:pt x="462" y="445"/>
                  </a:lnTo>
                  <a:lnTo>
                    <a:pt x="461" y="445"/>
                  </a:lnTo>
                  <a:lnTo>
                    <a:pt x="460" y="446"/>
                  </a:lnTo>
                  <a:lnTo>
                    <a:pt x="459" y="446"/>
                  </a:lnTo>
                  <a:lnTo>
                    <a:pt x="458" y="446"/>
                  </a:lnTo>
                  <a:lnTo>
                    <a:pt x="458" y="445"/>
                  </a:lnTo>
                  <a:lnTo>
                    <a:pt x="457" y="445"/>
                  </a:lnTo>
                  <a:lnTo>
                    <a:pt x="456" y="445"/>
                  </a:lnTo>
                  <a:lnTo>
                    <a:pt x="456" y="444"/>
                  </a:lnTo>
                  <a:lnTo>
                    <a:pt x="457" y="443"/>
                  </a:lnTo>
                  <a:lnTo>
                    <a:pt x="456" y="443"/>
                  </a:lnTo>
                  <a:lnTo>
                    <a:pt x="453" y="444"/>
                  </a:lnTo>
                  <a:lnTo>
                    <a:pt x="453" y="445"/>
                  </a:lnTo>
                  <a:lnTo>
                    <a:pt x="453" y="446"/>
                  </a:lnTo>
                  <a:lnTo>
                    <a:pt x="452" y="447"/>
                  </a:lnTo>
                  <a:lnTo>
                    <a:pt x="453" y="447"/>
                  </a:lnTo>
                  <a:lnTo>
                    <a:pt x="453" y="446"/>
                  </a:lnTo>
                  <a:lnTo>
                    <a:pt x="453" y="447"/>
                  </a:lnTo>
                  <a:lnTo>
                    <a:pt x="452" y="447"/>
                  </a:lnTo>
                  <a:lnTo>
                    <a:pt x="453" y="447"/>
                  </a:lnTo>
                  <a:lnTo>
                    <a:pt x="453" y="448"/>
                  </a:lnTo>
                  <a:lnTo>
                    <a:pt x="453" y="449"/>
                  </a:lnTo>
                  <a:lnTo>
                    <a:pt x="453" y="450"/>
                  </a:lnTo>
                  <a:lnTo>
                    <a:pt x="452" y="450"/>
                  </a:lnTo>
                  <a:lnTo>
                    <a:pt x="452" y="451"/>
                  </a:lnTo>
                  <a:lnTo>
                    <a:pt x="453" y="451"/>
                  </a:lnTo>
                  <a:lnTo>
                    <a:pt x="454" y="450"/>
                  </a:lnTo>
                  <a:lnTo>
                    <a:pt x="456" y="450"/>
                  </a:lnTo>
                  <a:lnTo>
                    <a:pt x="457" y="450"/>
                  </a:lnTo>
                  <a:lnTo>
                    <a:pt x="457" y="451"/>
                  </a:lnTo>
                  <a:lnTo>
                    <a:pt x="456" y="453"/>
                  </a:lnTo>
                  <a:lnTo>
                    <a:pt x="457" y="453"/>
                  </a:lnTo>
                  <a:lnTo>
                    <a:pt x="457" y="452"/>
                  </a:lnTo>
                  <a:lnTo>
                    <a:pt x="457" y="451"/>
                  </a:lnTo>
                  <a:lnTo>
                    <a:pt x="457" y="450"/>
                  </a:lnTo>
                  <a:lnTo>
                    <a:pt x="458" y="450"/>
                  </a:lnTo>
                  <a:lnTo>
                    <a:pt x="458" y="451"/>
                  </a:lnTo>
                  <a:lnTo>
                    <a:pt x="458" y="452"/>
                  </a:lnTo>
                  <a:lnTo>
                    <a:pt x="457" y="453"/>
                  </a:lnTo>
                  <a:lnTo>
                    <a:pt x="457" y="454"/>
                  </a:lnTo>
                  <a:lnTo>
                    <a:pt x="456" y="454"/>
                  </a:lnTo>
                  <a:lnTo>
                    <a:pt x="456" y="455"/>
                  </a:lnTo>
                  <a:lnTo>
                    <a:pt x="457" y="456"/>
                  </a:lnTo>
                  <a:lnTo>
                    <a:pt x="457" y="457"/>
                  </a:lnTo>
                  <a:lnTo>
                    <a:pt x="456" y="456"/>
                  </a:lnTo>
                  <a:lnTo>
                    <a:pt x="456" y="457"/>
                  </a:lnTo>
                  <a:lnTo>
                    <a:pt x="456" y="456"/>
                  </a:lnTo>
                  <a:lnTo>
                    <a:pt x="454" y="456"/>
                  </a:lnTo>
                  <a:lnTo>
                    <a:pt x="454" y="457"/>
                  </a:lnTo>
                  <a:lnTo>
                    <a:pt x="456" y="457"/>
                  </a:lnTo>
                  <a:lnTo>
                    <a:pt x="456" y="458"/>
                  </a:lnTo>
                  <a:lnTo>
                    <a:pt x="456" y="457"/>
                  </a:lnTo>
                  <a:lnTo>
                    <a:pt x="457" y="458"/>
                  </a:lnTo>
                  <a:lnTo>
                    <a:pt x="457" y="459"/>
                  </a:lnTo>
                  <a:lnTo>
                    <a:pt x="457" y="461"/>
                  </a:lnTo>
                  <a:lnTo>
                    <a:pt x="458" y="461"/>
                  </a:lnTo>
                  <a:lnTo>
                    <a:pt x="458" y="462"/>
                  </a:lnTo>
                  <a:lnTo>
                    <a:pt x="458" y="463"/>
                  </a:lnTo>
                  <a:lnTo>
                    <a:pt x="458" y="464"/>
                  </a:lnTo>
                  <a:lnTo>
                    <a:pt x="459" y="463"/>
                  </a:lnTo>
                  <a:lnTo>
                    <a:pt x="459" y="464"/>
                  </a:lnTo>
                  <a:lnTo>
                    <a:pt x="459" y="463"/>
                  </a:lnTo>
                  <a:lnTo>
                    <a:pt x="460" y="463"/>
                  </a:lnTo>
                  <a:lnTo>
                    <a:pt x="460" y="464"/>
                  </a:lnTo>
                  <a:lnTo>
                    <a:pt x="461" y="464"/>
                  </a:lnTo>
                  <a:lnTo>
                    <a:pt x="461" y="465"/>
                  </a:lnTo>
                  <a:lnTo>
                    <a:pt x="462" y="466"/>
                  </a:lnTo>
                  <a:lnTo>
                    <a:pt x="462" y="467"/>
                  </a:lnTo>
                  <a:lnTo>
                    <a:pt x="462" y="468"/>
                  </a:lnTo>
                  <a:lnTo>
                    <a:pt x="461" y="469"/>
                  </a:lnTo>
                  <a:lnTo>
                    <a:pt x="460" y="470"/>
                  </a:lnTo>
                  <a:lnTo>
                    <a:pt x="459" y="470"/>
                  </a:lnTo>
                  <a:lnTo>
                    <a:pt x="458" y="469"/>
                  </a:lnTo>
                  <a:lnTo>
                    <a:pt x="458" y="470"/>
                  </a:lnTo>
                  <a:lnTo>
                    <a:pt x="458" y="471"/>
                  </a:lnTo>
                  <a:lnTo>
                    <a:pt x="458" y="472"/>
                  </a:lnTo>
                  <a:lnTo>
                    <a:pt x="459" y="472"/>
                  </a:lnTo>
                  <a:lnTo>
                    <a:pt x="460" y="471"/>
                  </a:lnTo>
                  <a:lnTo>
                    <a:pt x="460" y="472"/>
                  </a:lnTo>
                  <a:lnTo>
                    <a:pt x="461" y="472"/>
                  </a:lnTo>
                  <a:lnTo>
                    <a:pt x="462" y="472"/>
                  </a:lnTo>
                  <a:lnTo>
                    <a:pt x="463" y="472"/>
                  </a:lnTo>
                  <a:lnTo>
                    <a:pt x="464" y="472"/>
                  </a:lnTo>
                  <a:lnTo>
                    <a:pt x="464" y="471"/>
                  </a:lnTo>
                  <a:lnTo>
                    <a:pt x="463" y="471"/>
                  </a:lnTo>
                  <a:lnTo>
                    <a:pt x="462" y="471"/>
                  </a:lnTo>
                  <a:lnTo>
                    <a:pt x="461" y="471"/>
                  </a:lnTo>
                  <a:lnTo>
                    <a:pt x="460" y="471"/>
                  </a:lnTo>
                  <a:lnTo>
                    <a:pt x="459" y="471"/>
                  </a:lnTo>
                  <a:lnTo>
                    <a:pt x="458" y="470"/>
                  </a:lnTo>
                  <a:lnTo>
                    <a:pt x="459" y="470"/>
                  </a:lnTo>
                  <a:lnTo>
                    <a:pt x="460" y="470"/>
                  </a:lnTo>
                  <a:lnTo>
                    <a:pt x="461" y="469"/>
                  </a:lnTo>
                  <a:lnTo>
                    <a:pt x="462" y="469"/>
                  </a:lnTo>
                  <a:lnTo>
                    <a:pt x="462" y="470"/>
                  </a:lnTo>
                  <a:lnTo>
                    <a:pt x="463" y="470"/>
                  </a:lnTo>
                  <a:lnTo>
                    <a:pt x="464" y="469"/>
                  </a:lnTo>
                  <a:lnTo>
                    <a:pt x="465" y="469"/>
                  </a:lnTo>
                  <a:lnTo>
                    <a:pt x="466" y="469"/>
                  </a:lnTo>
                  <a:lnTo>
                    <a:pt x="466" y="470"/>
                  </a:lnTo>
                  <a:lnTo>
                    <a:pt x="466" y="471"/>
                  </a:lnTo>
                  <a:lnTo>
                    <a:pt x="466" y="472"/>
                  </a:lnTo>
                  <a:lnTo>
                    <a:pt x="465" y="472"/>
                  </a:lnTo>
                  <a:lnTo>
                    <a:pt x="464" y="472"/>
                  </a:lnTo>
                  <a:lnTo>
                    <a:pt x="464" y="473"/>
                  </a:lnTo>
                  <a:lnTo>
                    <a:pt x="464" y="474"/>
                  </a:lnTo>
                  <a:lnTo>
                    <a:pt x="465" y="473"/>
                  </a:lnTo>
                  <a:lnTo>
                    <a:pt x="466" y="473"/>
                  </a:lnTo>
                  <a:lnTo>
                    <a:pt x="466" y="472"/>
                  </a:lnTo>
                  <a:lnTo>
                    <a:pt x="467" y="472"/>
                  </a:lnTo>
                  <a:lnTo>
                    <a:pt x="466" y="473"/>
                  </a:lnTo>
                  <a:lnTo>
                    <a:pt x="466" y="474"/>
                  </a:lnTo>
                  <a:lnTo>
                    <a:pt x="467" y="474"/>
                  </a:lnTo>
                  <a:lnTo>
                    <a:pt x="466" y="473"/>
                  </a:lnTo>
                  <a:lnTo>
                    <a:pt x="467" y="473"/>
                  </a:lnTo>
                  <a:lnTo>
                    <a:pt x="467" y="474"/>
                  </a:lnTo>
                  <a:lnTo>
                    <a:pt x="467" y="475"/>
                  </a:lnTo>
                  <a:lnTo>
                    <a:pt x="468" y="475"/>
                  </a:lnTo>
                  <a:lnTo>
                    <a:pt x="467" y="477"/>
                  </a:lnTo>
                  <a:lnTo>
                    <a:pt x="468" y="477"/>
                  </a:lnTo>
                  <a:lnTo>
                    <a:pt x="467" y="477"/>
                  </a:lnTo>
                  <a:lnTo>
                    <a:pt x="468" y="477"/>
                  </a:lnTo>
                  <a:lnTo>
                    <a:pt x="469" y="478"/>
                  </a:lnTo>
                  <a:lnTo>
                    <a:pt x="469" y="479"/>
                  </a:lnTo>
                  <a:lnTo>
                    <a:pt x="470" y="479"/>
                  </a:lnTo>
                  <a:lnTo>
                    <a:pt x="471" y="478"/>
                  </a:lnTo>
                  <a:lnTo>
                    <a:pt x="471" y="477"/>
                  </a:lnTo>
                  <a:lnTo>
                    <a:pt x="472" y="477"/>
                  </a:lnTo>
                  <a:lnTo>
                    <a:pt x="472" y="476"/>
                  </a:lnTo>
                  <a:lnTo>
                    <a:pt x="473" y="476"/>
                  </a:lnTo>
                  <a:lnTo>
                    <a:pt x="473" y="475"/>
                  </a:lnTo>
                  <a:lnTo>
                    <a:pt x="473" y="474"/>
                  </a:lnTo>
                  <a:lnTo>
                    <a:pt x="473" y="473"/>
                  </a:lnTo>
                  <a:lnTo>
                    <a:pt x="473" y="472"/>
                  </a:lnTo>
                  <a:lnTo>
                    <a:pt x="472" y="472"/>
                  </a:lnTo>
                  <a:lnTo>
                    <a:pt x="473" y="472"/>
                  </a:lnTo>
                  <a:lnTo>
                    <a:pt x="473" y="471"/>
                  </a:lnTo>
                  <a:lnTo>
                    <a:pt x="474" y="471"/>
                  </a:lnTo>
                  <a:lnTo>
                    <a:pt x="474" y="470"/>
                  </a:lnTo>
                  <a:lnTo>
                    <a:pt x="475" y="469"/>
                  </a:lnTo>
                  <a:lnTo>
                    <a:pt x="474" y="469"/>
                  </a:lnTo>
                  <a:lnTo>
                    <a:pt x="475" y="469"/>
                  </a:lnTo>
                  <a:lnTo>
                    <a:pt x="475" y="468"/>
                  </a:lnTo>
                  <a:lnTo>
                    <a:pt x="475" y="467"/>
                  </a:lnTo>
                  <a:lnTo>
                    <a:pt x="475" y="466"/>
                  </a:lnTo>
                  <a:lnTo>
                    <a:pt x="475" y="465"/>
                  </a:lnTo>
                  <a:lnTo>
                    <a:pt x="475" y="464"/>
                  </a:lnTo>
                  <a:lnTo>
                    <a:pt x="476" y="464"/>
                  </a:lnTo>
                  <a:lnTo>
                    <a:pt x="476" y="462"/>
                  </a:lnTo>
                  <a:lnTo>
                    <a:pt x="475" y="462"/>
                  </a:lnTo>
                  <a:lnTo>
                    <a:pt x="476" y="461"/>
                  </a:lnTo>
                  <a:lnTo>
                    <a:pt x="475" y="461"/>
                  </a:lnTo>
                  <a:lnTo>
                    <a:pt x="474" y="459"/>
                  </a:lnTo>
                  <a:lnTo>
                    <a:pt x="473" y="458"/>
                  </a:lnTo>
                  <a:lnTo>
                    <a:pt x="472" y="458"/>
                  </a:lnTo>
                  <a:lnTo>
                    <a:pt x="471" y="458"/>
                  </a:lnTo>
                  <a:lnTo>
                    <a:pt x="470" y="457"/>
                  </a:lnTo>
                  <a:lnTo>
                    <a:pt x="471" y="457"/>
                  </a:lnTo>
                  <a:lnTo>
                    <a:pt x="471" y="456"/>
                  </a:lnTo>
                  <a:lnTo>
                    <a:pt x="472" y="456"/>
                  </a:lnTo>
                  <a:lnTo>
                    <a:pt x="473" y="455"/>
                  </a:lnTo>
                  <a:lnTo>
                    <a:pt x="473" y="454"/>
                  </a:lnTo>
                  <a:lnTo>
                    <a:pt x="474" y="454"/>
                  </a:lnTo>
                  <a:lnTo>
                    <a:pt x="475" y="455"/>
                  </a:lnTo>
                  <a:lnTo>
                    <a:pt x="476" y="456"/>
                  </a:lnTo>
                  <a:lnTo>
                    <a:pt x="477" y="456"/>
                  </a:lnTo>
                  <a:lnTo>
                    <a:pt x="478" y="456"/>
                  </a:lnTo>
                  <a:lnTo>
                    <a:pt x="479" y="457"/>
                  </a:lnTo>
                  <a:lnTo>
                    <a:pt x="479" y="458"/>
                  </a:lnTo>
                  <a:lnTo>
                    <a:pt x="481" y="458"/>
                  </a:lnTo>
                  <a:lnTo>
                    <a:pt x="482" y="458"/>
                  </a:lnTo>
                  <a:lnTo>
                    <a:pt x="483" y="458"/>
                  </a:lnTo>
                  <a:lnTo>
                    <a:pt x="484" y="457"/>
                  </a:lnTo>
                  <a:lnTo>
                    <a:pt x="485" y="457"/>
                  </a:lnTo>
                  <a:lnTo>
                    <a:pt x="486" y="457"/>
                  </a:lnTo>
                  <a:lnTo>
                    <a:pt x="487" y="457"/>
                  </a:lnTo>
                  <a:lnTo>
                    <a:pt x="488" y="457"/>
                  </a:lnTo>
                  <a:lnTo>
                    <a:pt x="489" y="457"/>
                  </a:lnTo>
                  <a:lnTo>
                    <a:pt x="490" y="457"/>
                  </a:lnTo>
                  <a:lnTo>
                    <a:pt x="490" y="458"/>
                  </a:lnTo>
                  <a:lnTo>
                    <a:pt x="490" y="459"/>
                  </a:lnTo>
                  <a:lnTo>
                    <a:pt x="490" y="461"/>
                  </a:lnTo>
                  <a:lnTo>
                    <a:pt x="490" y="462"/>
                  </a:lnTo>
                  <a:lnTo>
                    <a:pt x="490" y="463"/>
                  </a:lnTo>
                  <a:lnTo>
                    <a:pt x="489" y="464"/>
                  </a:lnTo>
                  <a:lnTo>
                    <a:pt x="489" y="465"/>
                  </a:lnTo>
                  <a:lnTo>
                    <a:pt x="488" y="466"/>
                  </a:lnTo>
                  <a:lnTo>
                    <a:pt x="488" y="467"/>
                  </a:lnTo>
                  <a:lnTo>
                    <a:pt x="487" y="468"/>
                  </a:lnTo>
                  <a:lnTo>
                    <a:pt x="487" y="469"/>
                  </a:lnTo>
                  <a:lnTo>
                    <a:pt x="487" y="470"/>
                  </a:lnTo>
                  <a:lnTo>
                    <a:pt x="486" y="470"/>
                  </a:lnTo>
                  <a:lnTo>
                    <a:pt x="486" y="471"/>
                  </a:lnTo>
                  <a:lnTo>
                    <a:pt x="486" y="472"/>
                  </a:lnTo>
                  <a:lnTo>
                    <a:pt x="485" y="473"/>
                  </a:lnTo>
                  <a:lnTo>
                    <a:pt x="484" y="474"/>
                  </a:lnTo>
                  <a:lnTo>
                    <a:pt x="484" y="475"/>
                  </a:lnTo>
                  <a:lnTo>
                    <a:pt x="484" y="476"/>
                  </a:lnTo>
                  <a:lnTo>
                    <a:pt x="484" y="477"/>
                  </a:lnTo>
                  <a:lnTo>
                    <a:pt x="484" y="478"/>
                  </a:lnTo>
                  <a:lnTo>
                    <a:pt x="483" y="478"/>
                  </a:lnTo>
                  <a:lnTo>
                    <a:pt x="483" y="480"/>
                  </a:lnTo>
                  <a:lnTo>
                    <a:pt x="484" y="480"/>
                  </a:lnTo>
                  <a:lnTo>
                    <a:pt x="483" y="482"/>
                  </a:lnTo>
                  <a:lnTo>
                    <a:pt x="484" y="482"/>
                  </a:lnTo>
                  <a:lnTo>
                    <a:pt x="484" y="483"/>
                  </a:lnTo>
                  <a:lnTo>
                    <a:pt x="484" y="484"/>
                  </a:lnTo>
                  <a:lnTo>
                    <a:pt x="484" y="486"/>
                  </a:lnTo>
                  <a:lnTo>
                    <a:pt x="484" y="488"/>
                  </a:lnTo>
                  <a:lnTo>
                    <a:pt x="484" y="489"/>
                  </a:lnTo>
                  <a:lnTo>
                    <a:pt x="485" y="490"/>
                  </a:lnTo>
                  <a:lnTo>
                    <a:pt x="485" y="491"/>
                  </a:lnTo>
                  <a:lnTo>
                    <a:pt x="485" y="495"/>
                  </a:lnTo>
                  <a:lnTo>
                    <a:pt x="485" y="496"/>
                  </a:lnTo>
                  <a:lnTo>
                    <a:pt x="485" y="497"/>
                  </a:lnTo>
                  <a:lnTo>
                    <a:pt x="485" y="498"/>
                  </a:lnTo>
                  <a:lnTo>
                    <a:pt x="485" y="499"/>
                  </a:lnTo>
                  <a:lnTo>
                    <a:pt x="485" y="500"/>
                  </a:lnTo>
                  <a:lnTo>
                    <a:pt x="485" y="501"/>
                  </a:lnTo>
                  <a:lnTo>
                    <a:pt x="485" y="502"/>
                  </a:lnTo>
                  <a:lnTo>
                    <a:pt x="485" y="503"/>
                  </a:lnTo>
                  <a:lnTo>
                    <a:pt x="485" y="505"/>
                  </a:lnTo>
                  <a:lnTo>
                    <a:pt x="485" y="506"/>
                  </a:lnTo>
                  <a:lnTo>
                    <a:pt x="485" y="507"/>
                  </a:lnTo>
                  <a:lnTo>
                    <a:pt x="485" y="508"/>
                  </a:lnTo>
                  <a:lnTo>
                    <a:pt x="485" y="509"/>
                  </a:lnTo>
                  <a:lnTo>
                    <a:pt x="485" y="511"/>
                  </a:lnTo>
                  <a:lnTo>
                    <a:pt x="484" y="509"/>
                  </a:lnTo>
                  <a:lnTo>
                    <a:pt x="483" y="511"/>
                  </a:lnTo>
                  <a:lnTo>
                    <a:pt x="482" y="511"/>
                  </a:lnTo>
                  <a:lnTo>
                    <a:pt x="482" y="509"/>
                  </a:lnTo>
                  <a:lnTo>
                    <a:pt x="482" y="508"/>
                  </a:lnTo>
                  <a:lnTo>
                    <a:pt x="481" y="509"/>
                  </a:lnTo>
                  <a:lnTo>
                    <a:pt x="479" y="511"/>
                  </a:lnTo>
                  <a:lnTo>
                    <a:pt x="479" y="512"/>
                  </a:lnTo>
                  <a:lnTo>
                    <a:pt x="481" y="512"/>
                  </a:lnTo>
                  <a:lnTo>
                    <a:pt x="482" y="512"/>
                  </a:lnTo>
                  <a:lnTo>
                    <a:pt x="483" y="512"/>
                  </a:lnTo>
                  <a:lnTo>
                    <a:pt x="484" y="512"/>
                  </a:lnTo>
                  <a:lnTo>
                    <a:pt x="484" y="511"/>
                  </a:lnTo>
                  <a:lnTo>
                    <a:pt x="485" y="511"/>
                  </a:lnTo>
                  <a:lnTo>
                    <a:pt x="486" y="512"/>
                  </a:lnTo>
                  <a:lnTo>
                    <a:pt x="486" y="513"/>
                  </a:lnTo>
                  <a:lnTo>
                    <a:pt x="486" y="514"/>
                  </a:lnTo>
                  <a:lnTo>
                    <a:pt x="486" y="515"/>
                  </a:lnTo>
                  <a:lnTo>
                    <a:pt x="486" y="516"/>
                  </a:lnTo>
                  <a:lnTo>
                    <a:pt x="485" y="517"/>
                  </a:lnTo>
                  <a:lnTo>
                    <a:pt x="485" y="516"/>
                  </a:lnTo>
                  <a:lnTo>
                    <a:pt x="485" y="517"/>
                  </a:lnTo>
                  <a:lnTo>
                    <a:pt x="486" y="517"/>
                  </a:lnTo>
                  <a:lnTo>
                    <a:pt x="486" y="518"/>
                  </a:lnTo>
                  <a:lnTo>
                    <a:pt x="486" y="519"/>
                  </a:lnTo>
                  <a:lnTo>
                    <a:pt x="486" y="521"/>
                  </a:lnTo>
                  <a:lnTo>
                    <a:pt x="486" y="522"/>
                  </a:lnTo>
                  <a:lnTo>
                    <a:pt x="486" y="521"/>
                  </a:lnTo>
                  <a:lnTo>
                    <a:pt x="487" y="521"/>
                  </a:lnTo>
                  <a:lnTo>
                    <a:pt x="487" y="523"/>
                  </a:lnTo>
                  <a:lnTo>
                    <a:pt x="488" y="523"/>
                  </a:lnTo>
                  <a:lnTo>
                    <a:pt x="488" y="524"/>
                  </a:lnTo>
                  <a:lnTo>
                    <a:pt x="489" y="524"/>
                  </a:lnTo>
                  <a:lnTo>
                    <a:pt x="489" y="525"/>
                  </a:lnTo>
                  <a:lnTo>
                    <a:pt x="490" y="526"/>
                  </a:lnTo>
                  <a:lnTo>
                    <a:pt x="489" y="527"/>
                  </a:lnTo>
                  <a:lnTo>
                    <a:pt x="489" y="528"/>
                  </a:lnTo>
                  <a:lnTo>
                    <a:pt x="490" y="528"/>
                  </a:lnTo>
                  <a:lnTo>
                    <a:pt x="490" y="529"/>
                  </a:lnTo>
                  <a:lnTo>
                    <a:pt x="490" y="530"/>
                  </a:lnTo>
                  <a:lnTo>
                    <a:pt x="490" y="531"/>
                  </a:lnTo>
                  <a:lnTo>
                    <a:pt x="489" y="531"/>
                  </a:lnTo>
                  <a:lnTo>
                    <a:pt x="489" y="533"/>
                  </a:lnTo>
                  <a:lnTo>
                    <a:pt x="489" y="534"/>
                  </a:lnTo>
                  <a:lnTo>
                    <a:pt x="489" y="536"/>
                  </a:lnTo>
                  <a:lnTo>
                    <a:pt x="488" y="537"/>
                  </a:lnTo>
                  <a:lnTo>
                    <a:pt x="488" y="538"/>
                  </a:lnTo>
                  <a:lnTo>
                    <a:pt x="486" y="539"/>
                  </a:lnTo>
                  <a:lnTo>
                    <a:pt x="483" y="542"/>
                  </a:lnTo>
                  <a:lnTo>
                    <a:pt x="482" y="544"/>
                  </a:lnTo>
                  <a:lnTo>
                    <a:pt x="482" y="545"/>
                  </a:lnTo>
                  <a:lnTo>
                    <a:pt x="482" y="546"/>
                  </a:lnTo>
                  <a:lnTo>
                    <a:pt x="481" y="546"/>
                  </a:lnTo>
                  <a:lnTo>
                    <a:pt x="481" y="547"/>
                  </a:lnTo>
                  <a:lnTo>
                    <a:pt x="481" y="548"/>
                  </a:lnTo>
                  <a:lnTo>
                    <a:pt x="481" y="552"/>
                  </a:lnTo>
                  <a:lnTo>
                    <a:pt x="479" y="553"/>
                  </a:lnTo>
                  <a:lnTo>
                    <a:pt x="479" y="554"/>
                  </a:lnTo>
                  <a:lnTo>
                    <a:pt x="478" y="556"/>
                  </a:lnTo>
                  <a:lnTo>
                    <a:pt x="478" y="557"/>
                  </a:lnTo>
                  <a:lnTo>
                    <a:pt x="477" y="556"/>
                  </a:lnTo>
                  <a:lnTo>
                    <a:pt x="476" y="556"/>
                  </a:lnTo>
                  <a:lnTo>
                    <a:pt x="476" y="557"/>
                  </a:lnTo>
                  <a:lnTo>
                    <a:pt x="475" y="557"/>
                  </a:lnTo>
                  <a:lnTo>
                    <a:pt x="474" y="557"/>
                  </a:lnTo>
                  <a:lnTo>
                    <a:pt x="473" y="557"/>
                  </a:lnTo>
                  <a:lnTo>
                    <a:pt x="472" y="557"/>
                  </a:lnTo>
                  <a:lnTo>
                    <a:pt x="472" y="558"/>
                  </a:lnTo>
                  <a:lnTo>
                    <a:pt x="471" y="558"/>
                  </a:lnTo>
                  <a:lnTo>
                    <a:pt x="470" y="558"/>
                  </a:lnTo>
                  <a:lnTo>
                    <a:pt x="469" y="558"/>
                  </a:lnTo>
                  <a:lnTo>
                    <a:pt x="468" y="558"/>
                  </a:lnTo>
                  <a:lnTo>
                    <a:pt x="467" y="557"/>
                  </a:lnTo>
                  <a:lnTo>
                    <a:pt x="466" y="556"/>
                  </a:lnTo>
                  <a:lnTo>
                    <a:pt x="466" y="555"/>
                  </a:lnTo>
                  <a:lnTo>
                    <a:pt x="465" y="555"/>
                  </a:lnTo>
                  <a:lnTo>
                    <a:pt x="464" y="555"/>
                  </a:lnTo>
                  <a:lnTo>
                    <a:pt x="464" y="556"/>
                  </a:lnTo>
                  <a:lnTo>
                    <a:pt x="463" y="554"/>
                  </a:lnTo>
                  <a:lnTo>
                    <a:pt x="463" y="553"/>
                  </a:lnTo>
                  <a:lnTo>
                    <a:pt x="463" y="552"/>
                  </a:lnTo>
                  <a:lnTo>
                    <a:pt x="463" y="551"/>
                  </a:lnTo>
                  <a:lnTo>
                    <a:pt x="462" y="550"/>
                  </a:lnTo>
                  <a:lnTo>
                    <a:pt x="461" y="550"/>
                  </a:lnTo>
                  <a:lnTo>
                    <a:pt x="460" y="550"/>
                  </a:lnTo>
                  <a:lnTo>
                    <a:pt x="460" y="549"/>
                  </a:lnTo>
                  <a:lnTo>
                    <a:pt x="459" y="549"/>
                  </a:lnTo>
                  <a:lnTo>
                    <a:pt x="458" y="549"/>
                  </a:lnTo>
                  <a:lnTo>
                    <a:pt x="458" y="548"/>
                  </a:lnTo>
                  <a:lnTo>
                    <a:pt x="457" y="548"/>
                  </a:lnTo>
                  <a:lnTo>
                    <a:pt x="456" y="548"/>
                  </a:lnTo>
                  <a:lnTo>
                    <a:pt x="454" y="548"/>
                  </a:lnTo>
                  <a:lnTo>
                    <a:pt x="454" y="549"/>
                  </a:lnTo>
                  <a:lnTo>
                    <a:pt x="453" y="549"/>
                  </a:lnTo>
                  <a:lnTo>
                    <a:pt x="452" y="549"/>
                  </a:lnTo>
                  <a:lnTo>
                    <a:pt x="451" y="549"/>
                  </a:lnTo>
                  <a:lnTo>
                    <a:pt x="450" y="549"/>
                  </a:lnTo>
                  <a:lnTo>
                    <a:pt x="449" y="549"/>
                  </a:lnTo>
                  <a:lnTo>
                    <a:pt x="449" y="548"/>
                  </a:lnTo>
                  <a:lnTo>
                    <a:pt x="448" y="548"/>
                  </a:lnTo>
                  <a:lnTo>
                    <a:pt x="447" y="548"/>
                  </a:lnTo>
                  <a:lnTo>
                    <a:pt x="446" y="548"/>
                  </a:lnTo>
                  <a:lnTo>
                    <a:pt x="445" y="548"/>
                  </a:lnTo>
                  <a:lnTo>
                    <a:pt x="444" y="548"/>
                  </a:lnTo>
                  <a:lnTo>
                    <a:pt x="444" y="549"/>
                  </a:lnTo>
                  <a:lnTo>
                    <a:pt x="443" y="549"/>
                  </a:lnTo>
                  <a:lnTo>
                    <a:pt x="442" y="549"/>
                  </a:lnTo>
                  <a:lnTo>
                    <a:pt x="441" y="549"/>
                  </a:lnTo>
                  <a:lnTo>
                    <a:pt x="441" y="550"/>
                  </a:lnTo>
                  <a:lnTo>
                    <a:pt x="441" y="551"/>
                  </a:lnTo>
                  <a:lnTo>
                    <a:pt x="440" y="551"/>
                  </a:lnTo>
                  <a:lnTo>
                    <a:pt x="439" y="551"/>
                  </a:lnTo>
                  <a:lnTo>
                    <a:pt x="438" y="551"/>
                  </a:lnTo>
                  <a:lnTo>
                    <a:pt x="437" y="551"/>
                  </a:lnTo>
                  <a:lnTo>
                    <a:pt x="436" y="551"/>
                  </a:lnTo>
                  <a:lnTo>
                    <a:pt x="436" y="550"/>
                  </a:lnTo>
                  <a:lnTo>
                    <a:pt x="435" y="550"/>
                  </a:lnTo>
                  <a:lnTo>
                    <a:pt x="434" y="551"/>
                  </a:lnTo>
                  <a:lnTo>
                    <a:pt x="433" y="551"/>
                  </a:lnTo>
                  <a:lnTo>
                    <a:pt x="433" y="552"/>
                  </a:lnTo>
                  <a:lnTo>
                    <a:pt x="432" y="552"/>
                  </a:lnTo>
                  <a:lnTo>
                    <a:pt x="431" y="552"/>
                  </a:lnTo>
                  <a:lnTo>
                    <a:pt x="429" y="552"/>
                  </a:lnTo>
                  <a:lnTo>
                    <a:pt x="429" y="553"/>
                  </a:lnTo>
                  <a:lnTo>
                    <a:pt x="428" y="553"/>
                  </a:lnTo>
                  <a:lnTo>
                    <a:pt x="428" y="552"/>
                  </a:lnTo>
                  <a:lnTo>
                    <a:pt x="427" y="552"/>
                  </a:lnTo>
                  <a:lnTo>
                    <a:pt x="427" y="553"/>
                  </a:lnTo>
                  <a:lnTo>
                    <a:pt x="426" y="553"/>
                  </a:lnTo>
                  <a:lnTo>
                    <a:pt x="425" y="553"/>
                  </a:lnTo>
                  <a:lnTo>
                    <a:pt x="424" y="553"/>
                  </a:lnTo>
                  <a:lnTo>
                    <a:pt x="423" y="553"/>
                  </a:lnTo>
                  <a:lnTo>
                    <a:pt x="423" y="554"/>
                  </a:lnTo>
                  <a:lnTo>
                    <a:pt x="422" y="554"/>
                  </a:lnTo>
                  <a:lnTo>
                    <a:pt x="422" y="555"/>
                  </a:lnTo>
                  <a:lnTo>
                    <a:pt x="421" y="555"/>
                  </a:lnTo>
                  <a:lnTo>
                    <a:pt x="421" y="556"/>
                  </a:lnTo>
                  <a:lnTo>
                    <a:pt x="420" y="556"/>
                  </a:lnTo>
                  <a:lnTo>
                    <a:pt x="419" y="556"/>
                  </a:lnTo>
                  <a:lnTo>
                    <a:pt x="419" y="555"/>
                  </a:lnTo>
                  <a:lnTo>
                    <a:pt x="418" y="555"/>
                  </a:lnTo>
                  <a:lnTo>
                    <a:pt x="418" y="554"/>
                  </a:lnTo>
                  <a:lnTo>
                    <a:pt x="418" y="553"/>
                  </a:lnTo>
                  <a:lnTo>
                    <a:pt x="417" y="553"/>
                  </a:lnTo>
                  <a:lnTo>
                    <a:pt x="417" y="552"/>
                  </a:lnTo>
                  <a:lnTo>
                    <a:pt x="416" y="552"/>
                  </a:lnTo>
                  <a:lnTo>
                    <a:pt x="415" y="552"/>
                  </a:lnTo>
                  <a:lnTo>
                    <a:pt x="415" y="551"/>
                  </a:lnTo>
                  <a:lnTo>
                    <a:pt x="414" y="551"/>
                  </a:lnTo>
                  <a:lnTo>
                    <a:pt x="414" y="550"/>
                  </a:lnTo>
                  <a:lnTo>
                    <a:pt x="413" y="550"/>
                  </a:lnTo>
                  <a:lnTo>
                    <a:pt x="412" y="550"/>
                  </a:lnTo>
                  <a:lnTo>
                    <a:pt x="412" y="549"/>
                  </a:lnTo>
                  <a:lnTo>
                    <a:pt x="411" y="549"/>
                  </a:lnTo>
                  <a:lnTo>
                    <a:pt x="410" y="549"/>
                  </a:lnTo>
                  <a:lnTo>
                    <a:pt x="409" y="549"/>
                  </a:lnTo>
                  <a:lnTo>
                    <a:pt x="409" y="550"/>
                  </a:lnTo>
                  <a:lnTo>
                    <a:pt x="408" y="550"/>
                  </a:lnTo>
                  <a:lnTo>
                    <a:pt x="407" y="549"/>
                  </a:lnTo>
                  <a:lnTo>
                    <a:pt x="407" y="548"/>
                  </a:lnTo>
                  <a:lnTo>
                    <a:pt x="406" y="547"/>
                  </a:lnTo>
                  <a:lnTo>
                    <a:pt x="404" y="547"/>
                  </a:lnTo>
                  <a:lnTo>
                    <a:pt x="404" y="546"/>
                  </a:lnTo>
                  <a:lnTo>
                    <a:pt x="403" y="546"/>
                  </a:lnTo>
                  <a:lnTo>
                    <a:pt x="402" y="546"/>
                  </a:lnTo>
                  <a:lnTo>
                    <a:pt x="401" y="546"/>
                  </a:lnTo>
                  <a:lnTo>
                    <a:pt x="400" y="546"/>
                  </a:lnTo>
                  <a:lnTo>
                    <a:pt x="399" y="546"/>
                  </a:lnTo>
                  <a:lnTo>
                    <a:pt x="399" y="547"/>
                  </a:lnTo>
                  <a:lnTo>
                    <a:pt x="399" y="548"/>
                  </a:lnTo>
                  <a:lnTo>
                    <a:pt x="400" y="548"/>
                  </a:lnTo>
                  <a:lnTo>
                    <a:pt x="400" y="549"/>
                  </a:lnTo>
                  <a:lnTo>
                    <a:pt x="401" y="550"/>
                  </a:lnTo>
                  <a:lnTo>
                    <a:pt x="400" y="550"/>
                  </a:lnTo>
                  <a:lnTo>
                    <a:pt x="400" y="551"/>
                  </a:lnTo>
                  <a:lnTo>
                    <a:pt x="400" y="552"/>
                  </a:lnTo>
                  <a:lnTo>
                    <a:pt x="399" y="552"/>
                  </a:lnTo>
                  <a:lnTo>
                    <a:pt x="398" y="552"/>
                  </a:lnTo>
                  <a:lnTo>
                    <a:pt x="397" y="552"/>
                  </a:lnTo>
                  <a:lnTo>
                    <a:pt x="396" y="553"/>
                  </a:lnTo>
                  <a:lnTo>
                    <a:pt x="394" y="553"/>
                  </a:lnTo>
                  <a:lnTo>
                    <a:pt x="393" y="554"/>
                  </a:lnTo>
                  <a:lnTo>
                    <a:pt x="390" y="555"/>
                  </a:lnTo>
                  <a:lnTo>
                    <a:pt x="389" y="555"/>
                  </a:lnTo>
                  <a:lnTo>
                    <a:pt x="388" y="555"/>
                  </a:lnTo>
                  <a:lnTo>
                    <a:pt x="387" y="556"/>
                  </a:lnTo>
                  <a:lnTo>
                    <a:pt x="386" y="556"/>
                  </a:lnTo>
                  <a:lnTo>
                    <a:pt x="386" y="557"/>
                  </a:lnTo>
                  <a:lnTo>
                    <a:pt x="385" y="557"/>
                  </a:lnTo>
                  <a:lnTo>
                    <a:pt x="384" y="557"/>
                  </a:lnTo>
                  <a:lnTo>
                    <a:pt x="383" y="557"/>
                  </a:lnTo>
                  <a:lnTo>
                    <a:pt x="382" y="557"/>
                  </a:lnTo>
                  <a:lnTo>
                    <a:pt x="382" y="558"/>
                  </a:lnTo>
                  <a:lnTo>
                    <a:pt x="382" y="559"/>
                  </a:lnTo>
                  <a:lnTo>
                    <a:pt x="382" y="561"/>
                  </a:lnTo>
                  <a:lnTo>
                    <a:pt x="382" y="562"/>
                  </a:lnTo>
                  <a:lnTo>
                    <a:pt x="381" y="562"/>
                  </a:lnTo>
                  <a:lnTo>
                    <a:pt x="381" y="563"/>
                  </a:lnTo>
                  <a:lnTo>
                    <a:pt x="379" y="563"/>
                  </a:lnTo>
                  <a:lnTo>
                    <a:pt x="378" y="563"/>
                  </a:lnTo>
                  <a:lnTo>
                    <a:pt x="378" y="564"/>
                  </a:lnTo>
                  <a:lnTo>
                    <a:pt x="377" y="564"/>
                  </a:lnTo>
                  <a:lnTo>
                    <a:pt x="377" y="565"/>
                  </a:lnTo>
                  <a:lnTo>
                    <a:pt x="377" y="566"/>
                  </a:lnTo>
                  <a:lnTo>
                    <a:pt x="376" y="567"/>
                  </a:lnTo>
                  <a:lnTo>
                    <a:pt x="376" y="568"/>
                  </a:lnTo>
                  <a:lnTo>
                    <a:pt x="375" y="568"/>
                  </a:lnTo>
                  <a:lnTo>
                    <a:pt x="374" y="568"/>
                  </a:lnTo>
                  <a:lnTo>
                    <a:pt x="374" y="569"/>
                  </a:lnTo>
                  <a:lnTo>
                    <a:pt x="373" y="569"/>
                  </a:lnTo>
                  <a:lnTo>
                    <a:pt x="373" y="570"/>
                  </a:lnTo>
                  <a:lnTo>
                    <a:pt x="372" y="570"/>
                  </a:lnTo>
                  <a:lnTo>
                    <a:pt x="371" y="570"/>
                  </a:lnTo>
                  <a:lnTo>
                    <a:pt x="370" y="570"/>
                  </a:lnTo>
                  <a:lnTo>
                    <a:pt x="370" y="571"/>
                  </a:lnTo>
                  <a:lnTo>
                    <a:pt x="369" y="571"/>
                  </a:lnTo>
                  <a:lnTo>
                    <a:pt x="368" y="572"/>
                  </a:lnTo>
                  <a:lnTo>
                    <a:pt x="367" y="572"/>
                  </a:lnTo>
                  <a:lnTo>
                    <a:pt x="367" y="573"/>
                  </a:lnTo>
                  <a:lnTo>
                    <a:pt x="367" y="574"/>
                  </a:lnTo>
                  <a:lnTo>
                    <a:pt x="368" y="574"/>
                  </a:lnTo>
                  <a:lnTo>
                    <a:pt x="368" y="575"/>
                  </a:lnTo>
                  <a:lnTo>
                    <a:pt x="368" y="576"/>
                  </a:lnTo>
                  <a:lnTo>
                    <a:pt x="367" y="576"/>
                  </a:lnTo>
                  <a:lnTo>
                    <a:pt x="367" y="577"/>
                  </a:lnTo>
                  <a:lnTo>
                    <a:pt x="366" y="577"/>
                  </a:lnTo>
                  <a:lnTo>
                    <a:pt x="366" y="578"/>
                  </a:lnTo>
                  <a:lnTo>
                    <a:pt x="365" y="578"/>
                  </a:lnTo>
                  <a:lnTo>
                    <a:pt x="364" y="579"/>
                  </a:lnTo>
                  <a:lnTo>
                    <a:pt x="364" y="580"/>
                  </a:lnTo>
                  <a:lnTo>
                    <a:pt x="363" y="581"/>
                  </a:lnTo>
                  <a:lnTo>
                    <a:pt x="362" y="582"/>
                  </a:lnTo>
                  <a:lnTo>
                    <a:pt x="361" y="582"/>
                  </a:lnTo>
                  <a:lnTo>
                    <a:pt x="361" y="583"/>
                  </a:lnTo>
                  <a:lnTo>
                    <a:pt x="360" y="583"/>
                  </a:lnTo>
                  <a:lnTo>
                    <a:pt x="360" y="584"/>
                  </a:lnTo>
                  <a:lnTo>
                    <a:pt x="359" y="584"/>
                  </a:lnTo>
                  <a:lnTo>
                    <a:pt x="359" y="586"/>
                  </a:lnTo>
                  <a:lnTo>
                    <a:pt x="358" y="586"/>
                  </a:lnTo>
                  <a:lnTo>
                    <a:pt x="357" y="586"/>
                  </a:lnTo>
                  <a:lnTo>
                    <a:pt x="357" y="587"/>
                  </a:lnTo>
                  <a:lnTo>
                    <a:pt x="356" y="587"/>
                  </a:lnTo>
                  <a:lnTo>
                    <a:pt x="356" y="588"/>
                  </a:lnTo>
                  <a:lnTo>
                    <a:pt x="356" y="589"/>
                  </a:lnTo>
                  <a:lnTo>
                    <a:pt x="354" y="589"/>
                  </a:lnTo>
                  <a:lnTo>
                    <a:pt x="354" y="590"/>
                  </a:lnTo>
                  <a:lnTo>
                    <a:pt x="353" y="590"/>
                  </a:lnTo>
                  <a:lnTo>
                    <a:pt x="353" y="589"/>
                  </a:lnTo>
                  <a:lnTo>
                    <a:pt x="352" y="589"/>
                  </a:lnTo>
                  <a:lnTo>
                    <a:pt x="352" y="590"/>
                  </a:lnTo>
                  <a:lnTo>
                    <a:pt x="351" y="590"/>
                  </a:lnTo>
                  <a:lnTo>
                    <a:pt x="351" y="589"/>
                  </a:lnTo>
                  <a:lnTo>
                    <a:pt x="350" y="589"/>
                  </a:lnTo>
                  <a:lnTo>
                    <a:pt x="349" y="589"/>
                  </a:lnTo>
                  <a:lnTo>
                    <a:pt x="348" y="589"/>
                  </a:lnTo>
                  <a:lnTo>
                    <a:pt x="347" y="589"/>
                  </a:lnTo>
                  <a:lnTo>
                    <a:pt x="345" y="588"/>
                  </a:lnTo>
                  <a:lnTo>
                    <a:pt x="344" y="587"/>
                  </a:lnTo>
                  <a:lnTo>
                    <a:pt x="344" y="588"/>
                  </a:lnTo>
                  <a:lnTo>
                    <a:pt x="343" y="587"/>
                  </a:lnTo>
                  <a:lnTo>
                    <a:pt x="341" y="586"/>
                  </a:lnTo>
                  <a:lnTo>
                    <a:pt x="340" y="586"/>
                  </a:lnTo>
                  <a:lnTo>
                    <a:pt x="339" y="586"/>
                  </a:lnTo>
                  <a:lnTo>
                    <a:pt x="339" y="587"/>
                  </a:lnTo>
                  <a:lnTo>
                    <a:pt x="339" y="586"/>
                  </a:lnTo>
                  <a:lnTo>
                    <a:pt x="338" y="586"/>
                  </a:lnTo>
                  <a:lnTo>
                    <a:pt x="337" y="586"/>
                  </a:lnTo>
                  <a:lnTo>
                    <a:pt x="336" y="586"/>
                  </a:lnTo>
                  <a:lnTo>
                    <a:pt x="335" y="587"/>
                  </a:lnTo>
                  <a:lnTo>
                    <a:pt x="334" y="587"/>
                  </a:lnTo>
                  <a:lnTo>
                    <a:pt x="334" y="588"/>
                  </a:lnTo>
                  <a:lnTo>
                    <a:pt x="333" y="589"/>
                  </a:lnTo>
                  <a:lnTo>
                    <a:pt x="332" y="589"/>
                  </a:lnTo>
                  <a:lnTo>
                    <a:pt x="332" y="590"/>
                  </a:lnTo>
                  <a:lnTo>
                    <a:pt x="331" y="590"/>
                  </a:lnTo>
                  <a:lnTo>
                    <a:pt x="329" y="590"/>
                  </a:lnTo>
                  <a:lnTo>
                    <a:pt x="328" y="590"/>
                  </a:lnTo>
                  <a:lnTo>
                    <a:pt x="328" y="591"/>
                  </a:lnTo>
                  <a:lnTo>
                    <a:pt x="328" y="592"/>
                  </a:lnTo>
                  <a:lnTo>
                    <a:pt x="327" y="592"/>
                  </a:lnTo>
                  <a:lnTo>
                    <a:pt x="326" y="593"/>
                  </a:lnTo>
                  <a:lnTo>
                    <a:pt x="325" y="593"/>
                  </a:lnTo>
                  <a:lnTo>
                    <a:pt x="325" y="594"/>
                  </a:lnTo>
                  <a:lnTo>
                    <a:pt x="324" y="594"/>
                  </a:lnTo>
                  <a:lnTo>
                    <a:pt x="323" y="594"/>
                  </a:lnTo>
                  <a:lnTo>
                    <a:pt x="322" y="594"/>
                  </a:lnTo>
                  <a:lnTo>
                    <a:pt x="321" y="594"/>
                  </a:lnTo>
                  <a:lnTo>
                    <a:pt x="321" y="595"/>
                  </a:lnTo>
                  <a:lnTo>
                    <a:pt x="320" y="595"/>
                  </a:lnTo>
                  <a:lnTo>
                    <a:pt x="320" y="596"/>
                  </a:lnTo>
                  <a:lnTo>
                    <a:pt x="320" y="597"/>
                  </a:lnTo>
                  <a:lnTo>
                    <a:pt x="319" y="597"/>
                  </a:lnTo>
                  <a:lnTo>
                    <a:pt x="318" y="597"/>
                  </a:lnTo>
                  <a:lnTo>
                    <a:pt x="318" y="598"/>
                  </a:lnTo>
                  <a:lnTo>
                    <a:pt x="317" y="598"/>
                  </a:lnTo>
                  <a:lnTo>
                    <a:pt x="317" y="599"/>
                  </a:lnTo>
                  <a:lnTo>
                    <a:pt x="316" y="599"/>
                  </a:lnTo>
                  <a:lnTo>
                    <a:pt x="315" y="599"/>
                  </a:lnTo>
                  <a:lnTo>
                    <a:pt x="315" y="598"/>
                  </a:lnTo>
                  <a:lnTo>
                    <a:pt x="314" y="598"/>
                  </a:lnTo>
                  <a:lnTo>
                    <a:pt x="314" y="599"/>
                  </a:lnTo>
                  <a:lnTo>
                    <a:pt x="313" y="599"/>
                  </a:lnTo>
                  <a:lnTo>
                    <a:pt x="312" y="599"/>
                  </a:lnTo>
                  <a:lnTo>
                    <a:pt x="312" y="598"/>
                  </a:lnTo>
                  <a:lnTo>
                    <a:pt x="311" y="598"/>
                  </a:lnTo>
                  <a:lnTo>
                    <a:pt x="311" y="599"/>
                  </a:lnTo>
                  <a:lnTo>
                    <a:pt x="310" y="599"/>
                  </a:lnTo>
                  <a:lnTo>
                    <a:pt x="310" y="600"/>
                  </a:lnTo>
                  <a:lnTo>
                    <a:pt x="309" y="600"/>
                  </a:lnTo>
                  <a:lnTo>
                    <a:pt x="308" y="600"/>
                  </a:lnTo>
                  <a:lnTo>
                    <a:pt x="308" y="599"/>
                  </a:lnTo>
                  <a:lnTo>
                    <a:pt x="307" y="599"/>
                  </a:lnTo>
                  <a:lnTo>
                    <a:pt x="306" y="599"/>
                  </a:lnTo>
                  <a:lnTo>
                    <a:pt x="304" y="599"/>
                  </a:lnTo>
                  <a:lnTo>
                    <a:pt x="304" y="600"/>
                  </a:lnTo>
                  <a:lnTo>
                    <a:pt x="303" y="600"/>
                  </a:lnTo>
                  <a:lnTo>
                    <a:pt x="303" y="601"/>
                  </a:lnTo>
                  <a:lnTo>
                    <a:pt x="302" y="601"/>
                  </a:lnTo>
                  <a:lnTo>
                    <a:pt x="302" y="602"/>
                  </a:lnTo>
                  <a:lnTo>
                    <a:pt x="301" y="602"/>
                  </a:lnTo>
                  <a:lnTo>
                    <a:pt x="300" y="602"/>
                  </a:lnTo>
                  <a:lnTo>
                    <a:pt x="299" y="603"/>
                  </a:lnTo>
                  <a:lnTo>
                    <a:pt x="298" y="603"/>
                  </a:lnTo>
                  <a:lnTo>
                    <a:pt x="297" y="603"/>
                  </a:lnTo>
                  <a:lnTo>
                    <a:pt x="296" y="602"/>
                  </a:lnTo>
                  <a:lnTo>
                    <a:pt x="295" y="603"/>
                  </a:lnTo>
                  <a:lnTo>
                    <a:pt x="294" y="603"/>
                  </a:lnTo>
                  <a:lnTo>
                    <a:pt x="293" y="603"/>
                  </a:lnTo>
                  <a:lnTo>
                    <a:pt x="293" y="604"/>
                  </a:lnTo>
                  <a:lnTo>
                    <a:pt x="292" y="604"/>
                  </a:lnTo>
                  <a:lnTo>
                    <a:pt x="291" y="604"/>
                  </a:lnTo>
                  <a:lnTo>
                    <a:pt x="291" y="605"/>
                  </a:lnTo>
                  <a:lnTo>
                    <a:pt x="290" y="606"/>
                  </a:lnTo>
                  <a:lnTo>
                    <a:pt x="289" y="606"/>
                  </a:lnTo>
                  <a:lnTo>
                    <a:pt x="288" y="606"/>
                  </a:lnTo>
                  <a:lnTo>
                    <a:pt x="288" y="607"/>
                  </a:lnTo>
                  <a:lnTo>
                    <a:pt x="288" y="608"/>
                  </a:lnTo>
                  <a:lnTo>
                    <a:pt x="287" y="608"/>
                  </a:lnTo>
                  <a:lnTo>
                    <a:pt x="286" y="608"/>
                  </a:lnTo>
                  <a:lnTo>
                    <a:pt x="285" y="608"/>
                  </a:lnTo>
                  <a:lnTo>
                    <a:pt x="285" y="609"/>
                  </a:lnTo>
                  <a:lnTo>
                    <a:pt x="284" y="609"/>
                  </a:lnTo>
                  <a:lnTo>
                    <a:pt x="284" y="611"/>
                  </a:lnTo>
                  <a:lnTo>
                    <a:pt x="284" y="612"/>
                  </a:lnTo>
                  <a:lnTo>
                    <a:pt x="284" y="613"/>
                  </a:lnTo>
                  <a:lnTo>
                    <a:pt x="283" y="613"/>
                  </a:lnTo>
                  <a:lnTo>
                    <a:pt x="283" y="614"/>
                  </a:lnTo>
                  <a:lnTo>
                    <a:pt x="283" y="615"/>
                  </a:lnTo>
                  <a:lnTo>
                    <a:pt x="282" y="615"/>
                  </a:lnTo>
                  <a:lnTo>
                    <a:pt x="282" y="616"/>
                  </a:lnTo>
                  <a:lnTo>
                    <a:pt x="282" y="617"/>
                  </a:lnTo>
                  <a:lnTo>
                    <a:pt x="281" y="617"/>
                  </a:lnTo>
                  <a:lnTo>
                    <a:pt x="279" y="617"/>
                  </a:lnTo>
                  <a:lnTo>
                    <a:pt x="279" y="618"/>
                  </a:lnTo>
                  <a:lnTo>
                    <a:pt x="279" y="619"/>
                  </a:lnTo>
                  <a:lnTo>
                    <a:pt x="278" y="618"/>
                  </a:lnTo>
                  <a:lnTo>
                    <a:pt x="278" y="619"/>
                  </a:lnTo>
                  <a:lnTo>
                    <a:pt x="277" y="619"/>
                  </a:lnTo>
                  <a:lnTo>
                    <a:pt x="277" y="620"/>
                  </a:lnTo>
                  <a:lnTo>
                    <a:pt x="276" y="621"/>
                  </a:lnTo>
                  <a:lnTo>
                    <a:pt x="275" y="621"/>
                  </a:lnTo>
                  <a:lnTo>
                    <a:pt x="274" y="621"/>
                  </a:lnTo>
                  <a:lnTo>
                    <a:pt x="273" y="621"/>
                  </a:lnTo>
                  <a:lnTo>
                    <a:pt x="273" y="620"/>
                  </a:lnTo>
                  <a:lnTo>
                    <a:pt x="272" y="620"/>
                  </a:lnTo>
                  <a:lnTo>
                    <a:pt x="271" y="620"/>
                  </a:lnTo>
                  <a:lnTo>
                    <a:pt x="271" y="621"/>
                  </a:lnTo>
                  <a:lnTo>
                    <a:pt x="270" y="621"/>
                  </a:lnTo>
                  <a:lnTo>
                    <a:pt x="269" y="621"/>
                  </a:lnTo>
                  <a:lnTo>
                    <a:pt x="268" y="621"/>
                  </a:lnTo>
                  <a:lnTo>
                    <a:pt x="267" y="621"/>
                  </a:lnTo>
                  <a:lnTo>
                    <a:pt x="266" y="621"/>
                  </a:lnTo>
                  <a:lnTo>
                    <a:pt x="266" y="622"/>
                  </a:lnTo>
                  <a:lnTo>
                    <a:pt x="265" y="623"/>
                  </a:lnTo>
                  <a:lnTo>
                    <a:pt x="265" y="622"/>
                  </a:lnTo>
                  <a:lnTo>
                    <a:pt x="264" y="623"/>
                  </a:lnTo>
                  <a:lnTo>
                    <a:pt x="263" y="623"/>
                  </a:lnTo>
                  <a:lnTo>
                    <a:pt x="262" y="623"/>
                  </a:lnTo>
                  <a:lnTo>
                    <a:pt x="261" y="624"/>
                  </a:lnTo>
                  <a:lnTo>
                    <a:pt x="261" y="625"/>
                  </a:lnTo>
                  <a:lnTo>
                    <a:pt x="261" y="626"/>
                  </a:lnTo>
                  <a:lnTo>
                    <a:pt x="261" y="627"/>
                  </a:lnTo>
                  <a:lnTo>
                    <a:pt x="260" y="627"/>
                  </a:lnTo>
                  <a:lnTo>
                    <a:pt x="259" y="627"/>
                  </a:lnTo>
                  <a:lnTo>
                    <a:pt x="258" y="627"/>
                  </a:lnTo>
                  <a:lnTo>
                    <a:pt x="258" y="628"/>
                  </a:lnTo>
                  <a:lnTo>
                    <a:pt x="257" y="628"/>
                  </a:lnTo>
                  <a:lnTo>
                    <a:pt x="256" y="628"/>
                  </a:lnTo>
                  <a:lnTo>
                    <a:pt x="256" y="629"/>
                  </a:lnTo>
                  <a:lnTo>
                    <a:pt x="254" y="629"/>
                  </a:lnTo>
                  <a:lnTo>
                    <a:pt x="254" y="628"/>
                  </a:lnTo>
                  <a:lnTo>
                    <a:pt x="254" y="629"/>
                  </a:lnTo>
                  <a:lnTo>
                    <a:pt x="253" y="629"/>
                  </a:lnTo>
                  <a:lnTo>
                    <a:pt x="252" y="629"/>
                  </a:lnTo>
                  <a:lnTo>
                    <a:pt x="252" y="630"/>
                  </a:lnTo>
                  <a:lnTo>
                    <a:pt x="251" y="630"/>
                  </a:lnTo>
                  <a:lnTo>
                    <a:pt x="250" y="630"/>
                  </a:lnTo>
                  <a:lnTo>
                    <a:pt x="250" y="629"/>
                  </a:lnTo>
                  <a:lnTo>
                    <a:pt x="249" y="629"/>
                  </a:lnTo>
                  <a:lnTo>
                    <a:pt x="249" y="630"/>
                  </a:lnTo>
                  <a:lnTo>
                    <a:pt x="248" y="630"/>
                  </a:lnTo>
                  <a:lnTo>
                    <a:pt x="247" y="630"/>
                  </a:lnTo>
                  <a:lnTo>
                    <a:pt x="247" y="631"/>
                  </a:lnTo>
                  <a:lnTo>
                    <a:pt x="247" y="632"/>
                  </a:lnTo>
                  <a:lnTo>
                    <a:pt x="246" y="632"/>
                  </a:lnTo>
                  <a:lnTo>
                    <a:pt x="246" y="633"/>
                  </a:lnTo>
                  <a:lnTo>
                    <a:pt x="245" y="633"/>
                  </a:lnTo>
                  <a:lnTo>
                    <a:pt x="244" y="633"/>
                  </a:lnTo>
                  <a:lnTo>
                    <a:pt x="244" y="634"/>
                  </a:lnTo>
                  <a:lnTo>
                    <a:pt x="243" y="634"/>
                  </a:lnTo>
                  <a:lnTo>
                    <a:pt x="242" y="634"/>
                  </a:lnTo>
                  <a:lnTo>
                    <a:pt x="241" y="634"/>
                  </a:lnTo>
                  <a:lnTo>
                    <a:pt x="241" y="636"/>
                  </a:lnTo>
                  <a:lnTo>
                    <a:pt x="241" y="637"/>
                  </a:lnTo>
                  <a:lnTo>
                    <a:pt x="240" y="637"/>
                  </a:lnTo>
                  <a:lnTo>
                    <a:pt x="239" y="637"/>
                  </a:lnTo>
                  <a:lnTo>
                    <a:pt x="239" y="638"/>
                  </a:lnTo>
                  <a:lnTo>
                    <a:pt x="238" y="638"/>
                  </a:lnTo>
                  <a:lnTo>
                    <a:pt x="238" y="639"/>
                  </a:lnTo>
                  <a:lnTo>
                    <a:pt x="237" y="639"/>
                  </a:lnTo>
                  <a:lnTo>
                    <a:pt x="236" y="639"/>
                  </a:lnTo>
                  <a:lnTo>
                    <a:pt x="235" y="639"/>
                  </a:lnTo>
                  <a:lnTo>
                    <a:pt x="234" y="639"/>
                  </a:lnTo>
                  <a:lnTo>
                    <a:pt x="234" y="640"/>
                  </a:lnTo>
                  <a:lnTo>
                    <a:pt x="234" y="641"/>
                  </a:lnTo>
                  <a:lnTo>
                    <a:pt x="233" y="641"/>
                  </a:lnTo>
                  <a:lnTo>
                    <a:pt x="232" y="641"/>
                  </a:lnTo>
                  <a:lnTo>
                    <a:pt x="231" y="641"/>
                  </a:lnTo>
                  <a:lnTo>
                    <a:pt x="229" y="641"/>
                  </a:lnTo>
                  <a:lnTo>
                    <a:pt x="229" y="640"/>
                  </a:lnTo>
                  <a:lnTo>
                    <a:pt x="228" y="639"/>
                  </a:lnTo>
                  <a:lnTo>
                    <a:pt x="227" y="639"/>
                  </a:lnTo>
                  <a:lnTo>
                    <a:pt x="226" y="639"/>
                  </a:lnTo>
                  <a:lnTo>
                    <a:pt x="226" y="638"/>
                  </a:lnTo>
                  <a:lnTo>
                    <a:pt x="225" y="638"/>
                  </a:lnTo>
                  <a:lnTo>
                    <a:pt x="225" y="637"/>
                  </a:lnTo>
                  <a:lnTo>
                    <a:pt x="224" y="637"/>
                  </a:lnTo>
                  <a:lnTo>
                    <a:pt x="223" y="637"/>
                  </a:lnTo>
                  <a:lnTo>
                    <a:pt x="222" y="637"/>
                  </a:lnTo>
                  <a:lnTo>
                    <a:pt x="221" y="638"/>
                  </a:lnTo>
                  <a:lnTo>
                    <a:pt x="220" y="639"/>
                  </a:lnTo>
                  <a:lnTo>
                    <a:pt x="219" y="639"/>
                  </a:lnTo>
                  <a:lnTo>
                    <a:pt x="218" y="639"/>
                  </a:lnTo>
                  <a:lnTo>
                    <a:pt x="218" y="640"/>
                  </a:lnTo>
                  <a:lnTo>
                    <a:pt x="217" y="640"/>
                  </a:lnTo>
                  <a:lnTo>
                    <a:pt x="216" y="640"/>
                  </a:lnTo>
                  <a:lnTo>
                    <a:pt x="216" y="641"/>
                  </a:lnTo>
                  <a:lnTo>
                    <a:pt x="215" y="641"/>
                  </a:lnTo>
                  <a:lnTo>
                    <a:pt x="214" y="641"/>
                  </a:lnTo>
                  <a:lnTo>
                    <a:pt x="214" y="642"/>
                  </a:lnTo>
                  <a:lnTo>
                    <a:pt x="213" y="642"/>
                  </a:lnTo>
                  <a:lnTo>
                    <a:pt x="212" y="642"/>
                  </a:lnTo>
                  <a:lnTo>
                    <a:pt x="212" y="643"/>
                  </a:lnTo>
                  <a:lnTo>
                    <a:pt x="212" y="644"/>
                  </a:lnTo>
                  <a:lnTo>
                    <a:pt x="212" y="645"/>
                  </a:lnTo>
                  <a:lnTo>
                    <a:pt x="212" y="646"/>
                  </a:lnTo>
                  <a:lnTo>
                    <a:pt x="211" y="646"/>
                  </a:lnTo>
                  <a:lnTo>
                    <a:pt x="210" y="647"/>
                  </a:lnTo>
                  <a:lnTo>
                    <a:pt x="209" y="647"/>
                  </a:lnTo>
                  <a:lnTo>
                    <a:pt x="208" y="648"/>
                  </a:lnTo>
                  <a:lnTo>
                    <a:pt x="207" y="648"/>
                  </a:lnTo>
                  <a:lnTo>
                    <a:pt x="207" y="649"/>
                  </a:lnTo>
                  <a:lnTo>
                    <a:pt x="206" y="649"/>
                  </a:lnTo>
                  <a:lnTo>
                    <a:pt x="206" y="650"/>
                  </a:lnTo>
                  <a:lnTo>
                    <a:pt x="204" y="650"/>
                  </a:lnTo>
                  <a:lnTo>
                    <a:pt x="203" y="651"/>
                  </a:lnTo>
                  <a:lnTo>
                    <a:pt x="202" y="651"/>
                  </a:lnTo>
                  <a:lnTo>
                    <a:pt x="201" y="651"/>
                  </a:lnTo>
                  <a:lnTo>
                    <a:pt x="200" y="651"/>
                  </a:lnTo>
                  <a:lnTo>
                    <a:pt x="199" y="651"/>
                  </a:lnTo>
                  <a:lnTo>
                    <a:pt x="198" y="651"/>
                  </a:lnTo>
                  <a:lnTo>
                    <a:pt x="198" y="650"/>
                  </a:lnTo>
                  <a:lnTo>
                    <a:pt x="197" y="650"/>
                  </a:lnTo>
                  <a:lnTo>
                    <a:pt x="196" y="650"/>
                  </a:lnTo>
                  <a:lnTo>
                    <a:pt x="196" y="651"/>
                  </a:lnTo>
                  <a:lnTo>
                    <a:pt x="195" y="651"/>
                  </a:lnTo>
                  <a:lnTo>
                    <a:pt x="194" y="651"/>
                  </a:lnTo>
                  <a:lnTo>
                    <a:pt x="193" y="651"/>
                  </a:lnTo>
                  <a:lnTo>
                    <a:pt x="193" y="652"/>
                  </a:lnTo>
                  <a:lnTo>
                    <a:pt x="192" y="652"/>
                  </a:lnTo>
                  <a:lnTo>
                    <a:pt x="191" y="652"/>
                  </a:lnTo>
                  <a:lnTo>
                    <a:pt x="191" y="653"/>
                  </a:lnTo>
                  <a:lnTo>
                    <a:pt x="190" y="653"/>
                  </a:lnTo>
                  <a:lnTo>
                    <a:pt x="190" y="654"/>
                  </a:lnTo>
                  <a:lnTo>
                    <a:pt x="189" y="654"/>
                  </a:lnTo>
                  <a:lnTo>
                    <a:pt x="188" y="654"/>
                  </a:lnTo>
                  <a:lnTo>
                    <a:pt x="188" y="655"/>
                  </a:lnTo>
                  <a:lnTo>
                    <a:pt x="187" y="655"/>
                  </a:lnTo>
                  <a:lnTo>
                    <a:pt x="187" y="656"/>
                  </a:lnTo>
                  <a:lnTo>
                    <a:pt x="186" y="656"/>
                  </a:lnTo>
                  <a:lnTo>
                    <a:pt x="185" y="656"/>
                  </a:lnTo>
                  <a:lnTo>
                    <a:pt x="185" y="657"/>
                  </a:lnTo>
                  <a:lnTo>
                    <a:pt x="184" y="657"/>
                  </a:lnTo>
                  <a:lnTo>
                    <a:pt x="183" y="657"/>
                  </a:lnTo>
                  <a:lnTo>
                    <a:pt x="182" y="658"/>
                  </a:lnTo>
                  <a:lnTo>
                    <a:pt x="181" y="658"/>
                  </a:lnTo>
                  <a:lnTo>
                    <a:pt x="181" y="659"/>
                  </a:lnTo>
                  <a:lnTo>
                    <a:pt x="179" y="659"/>
                  </a:lnTo>
                  <a:lnTo>
                    <a:pt x="178" y="659"/>
                  </a:lnTo>
                  <a:lnTo>
                    <a:pt x="178" y="661"/>
                  </a:lnTo>
                  <a:lnTo>
                    <a:pt x="177" y="661"/>
                  </a:lnTo>
                  <a:lnTo>
                    <a:pt x="176" y="661"/>
                  </a:lnTo>
                  <a:lnTo>
                    <a:pt x="175" y="661"/>
                  </a:lnTo>
                  <a:lnTo>
                    <a:pt x="174" y="661"/>
                  </a:lnTo>
                  <a:lnTo>
                    <a:pt x="174" y="662"/>
                  </a:lnTo>
                  <a:lnTo>
                    <a:pt x="173" y="662"/>
                  </a:lnTo>
                  <a:lnTo>
                    <a:pt x="172" y="662"/>
                  </a:lnTo>
                  <a:lnTo>
                    <a:pt x="172" y="663"/>
                  </a:lnTo>
                  <a:lnTo>
                    <a:pt x="171" y="663"/>
                  </a:lnTo>
                  <a:lnTo>
                    <a:pt x="171" y="664"/>
                  </a:lnTo>
                  <a:lnTo>
                    <a:pt x="170" y="664"/>
                  </a:lnTo>
                  <a:lnTo>
                    <a:pt x="170" y="665"/>
                  </a:lnTo>
                  <a:lnTo>
                    <a:pt x="169" y="665"/>
                  </a:lnTo>
                  <a:lnTo>
                    <a:pt x="169" y="666"/>
                  </a:lnTo>
                  <a:lnTo>
                    <a:pt x="168" y="666"/>
                  </a:lnTo>
                  <a:lnTo>
                    <a:pt x="167" y="667"/>
                  </a:lnTo>
                  <a:lnTo>
                    <a:pt x="166" y="668"/>
                  </a:lnTo>
                  <a:lnTo>
                    <a:pt x="165" y="668"/>
                  </a:lnTo>
                  <a:lnTo>
                    <a:pt x="165" y="669"/>
                  </a:lnTo>
                  <a:lnTo>
                    <a:pt x="164" y="669"/>
                  </a:lnTo>
                  <a:lnTo>
                    <a:pt x="163" y="669"/>
                  </a:lnTo>
                  <a:lnTo>
                    <a:pt x="162" y="670"/>
                  </a:lnTo>
                  <a:lnTo>
                    <a:pt x="161" y="670"/>
                  </a:lnTo>
                  <a:lnTo>
                    <a:pt x="160" y="670"/>
                  </a:lnTo>
                  <a:lnTo>
                    <a:pt x="160" y="669"/>
                  </a:lnTo>
                  <a:lnTo>
                    <a:pt x="159" y="669"/>
                  </a:lnTo>
                  <a:lnTo>
                    <a:pt x="159" y="668"/>
                  </a:lnTo>
                  <a:lnTo>
                    <a:pt x="158" y="668"/>
                  </a:lnTo>
                  <a:lnTo>
                    <a:pt x="157" y="668"/>
                  </a:lnTo>
                  <a:lnTo>
                    <a:pt x="156" y="669"/>
                  </a:lnTo>
                  <a:lnTo>
                    <a:pt x="154" y="669"/>
                  </a:lnTo>
                  <a:lnTo>
                    <a:pt x="154" y="670"/>
                  </a:lnTo>
                  <a:lnTo>
                    <a:pt x="153" y="670"/>
                  </a:lnTo>
                  <a:lnTo>
                    <a:pt x="153" y="671"/>
                  </a:lnTo>
                  <a:lnTo>
                    <a:pt x="152" y="671"/>
                  </a:lnTo>
                  <a:lnTo>
                    <a:pt x="151" y="671"/>
                  </a:lnTo>
                  <a:lnTo>
                    <a:pt x="150" y="671"/>
                  </a:lnTo>
                  <a:lnTo>
                    <a:pt x="150" y="672"/>
                  </a:lnTo>
                  <a:lnTo>
                    <a:pt x="149" y="672"/>
                  </a:lnTo>
                  <a:lnTo>
                    <a:pt x="148" y="672"/>
                  </a:lnTo>
                  <a:lnTo>
                    <a:pt x="148" y="673"/>
                  </a:lnTo>
                  <a:lnTo>
                    <a:pt x="147" y="673"/>
                  </a:lnTo>
                  <a:lnTo>
                    <a:pt x="146" y="674"/>
                  </a:lnTo>
                  <a:lnTo>
                    <a:pt x="145" y="675"/>
                  </a:lnTo>
                  <a:lnTo>
                    <a:pt x="145" y="676"/>
                  </a:lnTo>
                  <a:lnTo>
                    <a:pt x="144" y="676"/>
                  </a:lnTo>
                  <a:lnTo>
                    <a:pt x="144" y="677"/>
                  </a:lnTo>
                  <a:lnTo>
                    <a:pt x="143" y="677"/>
                  </a:lnTo>
                  <a:lnTo>
                    <a:pt x="142" y="676"/>
                  </a:lnTo>
                  <a:lnTo>
                    <a:pt x="141" y="676"/>
                  </a:lnTo>
                  <a:lnTo>
                    <a:pt x="140" y="676"/>
                  </a:lnTo>
                  <a:lnTo>
                    <a:pt x="139" y="676"/>
                  </a:lnTo>
                  <a:lnTo>
                    <a:pt x="139" y="675"/>
                  </a:lnTo>
                  <a:lnTo>
                    <a:pt x="138" y="675"/>
                  </a:lnTo>
                  <a:lnTo>
                    <a:pt x="138" y="674"/>
                  </a:lnTo>
                  <a:lnTo>
                    <a:pt x="137" y="674"/>
                  </a:lnTo>
                  <a:lnTo>
                    <a:pt x="136" y="674"/>
                  </a:lnTo>
                  <a:lnTo>
                    <a:pt x="136" y="673"/>
                  </a:lnTo>
                  <a:lnTo>
                    <a:pt x="135" y="673"/>
                  </a:lnTo>
                  <a:lnTo>
                    <a:pt x="135" y="672"/>
                  </a:lnTo>
                  <a:lnTo>
                    <a:pt x="135" y="673"/>
                  </a:lnTo>
                  <a:lnTo>
                    <a:pt x="135" y="674"/>
                  </a:lnTo>
                  <a:lnTo>
                    <a:pt x="134" y="674"/>
                  </a:lnTo>
                  <a:lnTo>
                    <a:pt x="133" y="674"/>
                  </a:lnTo>
                  <a:lnTo>
                    <a:pt x="132" y="674"/>
                  </a:lnTo>
                  <a:lnTo>
                    <a:pt x="132" y="675"/>
                  </a:lnTo>
                  <a:lnTo>
                    <a:pt x="131" y="675"/>
                  </a:lnTo>
                  <a:lnTo>
                    <a:pt x="129" y="675"/>
                  </a:lnTo>
                  <a:lnTo>
                    <a:pt x="128" y="675"/>
                  </a:lnTo>
                  <a:lnTo>
                    <a:pt x="127" y="675"/>
                  </a:lnTo>
                  <a:lnTo>
                    <a:pt x="127" y="676"/>
                  </a:lnTo>
                  <a:lnTo>
                    <a:pt x="126" y="676"/>
                  </a:lnTo>
                  <a:lnTo>
                    <a:pt x="125" y="676"/>
                  </a:lnTo>
                  <a:lnTo>
                    <a:pt x="125" y="677"/>
                  </a:lnTo>
                  <a:lnTo>
                    <a:pt x="124" y="678"/>
                  </a:lnTo>
                  <a:lnTo>
                    <a:pt x="123" y="678"/>
                  </a:lnTo>
                  <a:lnTo>
                    <a:pt x="122" y="678"/>
                  </a:lnTo>
                  <a:lnTo>
                    <a:pt x="121" y="678"/>
                  </a:lnTo>
                  <a:lnTo>
                    <a:pt x="121" y="677"/>
                  </a:lnTo>
                  <a:lnTo>
                    <a:pt x="120" y="677"/>
                  </a:lnTo>
                  <a:lnTo>
                    <a:pt x="120" y="676"/>
                  </a:lnTo>
                  <a:lnTo>
                    <a:pt x="119" y="676"/>
                  </a:lnTo>
                  <a:lnTo>
                    <a:pt x="118" y="676"/>
                  </a:lnTo>
                  <a:lnTo>
                    <a:pt x="117" y="676"/>
                  </a:lnTo>
                  <a:lnTo>
                    <a:pt x="116" y="676"/>
                  </a:lnTo>
                  <a:lnTo>
                    <a:pt x="115" y="675"/>
                  </a:lnTo>
                  <a:lnTo>
                    <a:pt x="114" y="675"/>
                  </a:lnTo>
                  <a:lnTo>
                    <a:pt x="114" y="676"/>
                  </a:lnTo>
                  <a:lnTo>
                    <a:pt x="113" y="676"/>
                  </a:lnTo>
                  <a:lnTo>
                    <a:pt x="112" y="676"/>
                  </a:lnTo>
                  <a:lnTo>
                    <a:pt x="111" y="676"/>
                  </a:lnTo>
                  <a:lnTo>
                    <a:pt x="111" y="677"/>
                  </a:lnTo>
                  <a:lnTo>
                    <a:pt x="110" y="677"/>
                  </a:lnTo>
                  <a:lnTo>
                    <a:pt x="110" y="678"/>
                  </a:lnTo>
                  <a:lnTo>
                    <a:pt x="109" y="678"/>
                  </a:lnTo>
                  <a:lnTo>
                    <a:pt x="108" y="677"/>
                  </a:lnTo>
                  <a:lnTo>
                    <a:pt x="107" y="677"/>
                  </a:lnTo>
                  <a:lnTo>
                    <a:pt x="106" y="677"/>
                  </a:lnTo>
                  <a:lnTo>
                    <a:pt x="106" y="676"/>
                  </a:lnTo>
                  <a:lnTo>
                    <a:pt x="104" y="676"/>
                  </a:lnTo>
                  <a:lnTo>
                    <a:pt x="104" y="675"/>
                  </a:lnTo>
                  <a:lnTo>
                    <a:pt x="103" y="675"/>
                  </a:lnTo>
                  <a:lnTo>
                    <a:pt x="102" y="675"/>
                  </a:lnTo>
                  <a:lnTo>
                    <a:pt x="102" y="674"/>
                  </a:lnTo>
                  <a:lnTo>
                    <a:pt x="102" y="673"/>
                  </a:lnTo>
                  <a:lnTo>
                    <a:pt x="101" y="673"/>
                  </a:lnTo>
                  <a:lnTo>
                    <a:pt x="100" y="673"/>
                  </a:lnTo>
                  <a:lnTo>
                    <a:pt x="99" y="673"/>
                  </a:lnTo>
                  <a:lnTo>
                    <a:pt x="98" y="673"/>
                  </a:lnTo>
                  <a:lnTo>
                    <a:pt x="98" y="672"/>
                  </a:lnTo>
                  <a:lnTo>
                    <a:pt x="98" y="673"/>
                  </a:lnTo>
                  <a:lnTo>
                    <a:pt x="98" y="672"/>
                  </a:lnTo>
                  <a:lnTo>
                    <a:pt x="97" y="672"/>
                  </a:lnTo>
                  <a:lnTo>
                    <a:pt x="96" y="672"/>
                  </a:lnTo>
                  <a:lnTo>
                    <a:pt x="95" y="672"/>
                  </a:lnTo>
                  <a:lnTo>
                    <a:pt x="94" y="672"/>
                  </a:lnTo>
                  <a:lnTo>
                    <a:pt x="93" y="671"/>
                  </a:lnTo>
                  <a:lnTo>
                    <a:pt x="92" y="670"/>
                  </a:lnTo>
                  <a:lnTo>
                    <a:pt x="92" y="671"/>
                  </a:lnTo>
                  <a:lnTo>
                    <a:pt x="91" y="671"/>
                  </a:lnTo>
                  <a:lnTo>
                    <a:pt x="90" y="671"/>
                  </a:lnTo>
                  <a:lnTo>
                    <a:pt x="88" y="671"/>
                  </a:lnTo>
                  <a:lnTo>
                    <a:pt x="88" y="672"/>
                  </a:lnTo>
                  <a:lnTo>
                    <a:pt x="87" y="672"/>
                  </a:lnTo>
                  <a:lnTo>
                    <a:pt x="86" y="672"/>
                  </a:lnTo>
                  <a:lnTo>
                    <a:pt x="85" y="672"/>
                  </a:lnTo>
                  <a:lnTo>
                    <a:pt x="85" y="671"/>
                  </a:lnTo>
                  <a:lnTo>
                    <a:pt x="84" y="671"/>
                  </a:lnTo>
                  <a:lnTo>
                    <a:pt x="84" y="670"/>
                  </a:lnTo>
                  <a:lnTo>
                    <a:pt x="84" y="669"/>
                  </a:lnTo>
                  <a:lnTo>
                    <a:pt x="83" y="669"/>
                  </a:lnTo>
                  <a:lnTo>
                    <a:pt x="83" y="668"/>
                  </a:lnTo>
                  <a:lnTo>
                    <a:pt x="82" y="668"/>
                  </a:lnTo>
                  <a:lnTo>
                    <a:pt x="81" y="668"/>
                  </a:lnTo>
                  <a:lnTo>
                    <a:pt x="81" y="669"/>
                  </a:lnTo>
                  <a:lnTo>
                    <a:pt x="79" y="669"/>
                  </a:lnTo>
                  <a:lnTo>
                    <a:pt x="79" y="668"/>
                  </a:lnTo>
                  <a:lnTo>
                    <a:pt x="78" y="668"/>
                  </a:lnTo>
                  <a:lnTo>
                    <a:pt x="78" y="667"/>
                  </a:lnTo>
                  <a:lnTo>
                    <a:pt x="78" y="666"/>
                  </a:lnTo>
                  <a:lnTo>
                    <a:pt x="78" y="665"/>
                  </a:lnTo>
                  <a:lnTo>
                    <a:pt x="78" y="664"/>
                  </a:lnTo>
                  <a:lnTo>
                    <a:pt x="77" y="664"/>
                  </a:lnTo>
                  <a:lnTo>
                    <a:pt x="76" y="663"/>
                  </a:lnTo>
                  <a:lnTo>
                    <a:pt x="76" y="662"/>
                  </a:lnTo>
                  <a:lnTo>
                    <a:pt x="75" y="662"/>
                  </a:lnTo>
                  <a:lnTo>
                    <a:pt x="75" y="661"/>
                  </a:lnTo>
                  <a:lnTo>
                    <a:pt x="76" y="659"/>
                  </a:lnTo>
                  <a:lnTo>
                    <a:pt x="75" y="658"/>
                  </a:lnTo>
                  <a:lnTo>
                    <a:pt x="75" y="659"/>
                  </a:lnTo>
                  <a:lnTo>
                    <a:pt x="74" y="659"/>
                  </a:lnTo>
                  <a:lnTo>
                    <a:pt x="73" y="659"/>
                  </a:lnTo>
                  <a:lnTo>
                    <a:pt x="73" y="658"/>
                  </a:lnTo>
                  <a:lnTo>
                    <a:pt x="73" y="657"/>
                  </a:lnTo>
                  <a:lnTo>
                    <a:pt x="72" y="657"/>
                  </a:lnTo>
                  <a:lnTo>
                    <a:pt x="71" y="657"/>
                  </a:lnTo>
                  <a:lnTo>
                    <a:pt x="71" y="656"/>
                  </a:lnTo>
                  <a:lnTo>
                    <a:pt x="71" y="655"/>
                  </a:lnTo>
                  <a:lnTo>
                    <a:pt x="70" y="655"/>
                  </a:lnTo>
                  <a:lnTo>
                    <a:pt x="69" y="655"/>
                  </a:lnTo>
                  <a:lnTo>
                    <a:pt x="69" y="654"/>
                  </a:lnTo>
                  <a:lnTo>
                    <a:pt x="68" y="654"/>
                  </a:lnTo>
                  <a:lnTo>
                    <a:pt x="68" y="653"/>
                  </a:lnTo>
                  <a:lnTo>
                    <a:pt x="68" y="652"/>
                  </a:lnTo>
                  <a:lnTo>
                    <a:pt x="67" y="652"/>
                  </a:lnTo>
                  <a:lnTo>
                    <a:pt x="67" y="651"/>
                  </a:lnTo>
                  <a:lnTo>
                    <a:pt x="66" y="651"/>
                  </a:lnTo>
                  <a:lnTo>
                    <a:pt x="66" y="650"/>
                  </a:lnTo>
                  <a:lnTo>
                    <a:pt x="65" y="650"/>
                  </a:lnTo>
                  <a:lnTo>
                    <a:pt x="65" y="649"/>
                  </a:lnTo>
                  <a:lnTo>
                    <a:pt x="64" y="649"/>
                  </a:lnTo>
                  <a:lnTo>
                    <a:pt x="64" y="648"/>
                  </a:lnTo>
                  <a:lnTo>
                    <a:pt x="64" y="647"/>
                  </a:lnTo>
                  <a:lnTo>
                    <a:pt x="64" y="646"/>
                  </a:lnTo>
                  <a:lnTo>
                    <a:pt x="65" y="646"/>
                  </a:lnTo>
                  <a:lnTo>
                    <a:pt x="65" y="645"/>
                  </a:lnTo>
                  <a:lnTo>
                    <a:pt x="65" y="644"/>
                  </a:lnTo>
                  <a:lnTo>
                    <a:pt x="66" y="644"/>
                  </a:lnTo>
                  <a:lnTo>
                    <a:pt x="65" y="644"/>
                  </a:lnTo>
                  <a:lnTo>
                    <a:pt x="65" y="643"/>
                  </a:lnTo>
                  <a:lnTo>
                    <a:pt x="64" y="643"/>
                  </a:lnTo>
                  <a:lnTo>
                    <a:pt x="64" y="642"/>
                  </a:lnTo>
                  <a:lnTo>
                    <a:pt x="63" y="642"/>
                  </a:lnTo>
                  <a:lnTo>
                    <a:pt x="63" y="641"/>
                  </a:lnTo>
                  <a:lnTo>
                    <a:pt x="64" y="641"/>
                  </a:lnTo>
                  <a:lnTo>
                    <a:pt x="64" y="640"/>
                  </a:lnTo>
                  <a:lnTo>
                    <a:pt x="63" y="640"/>
                  </a:lnTo>
                  <a:lnTo>
                    <a:pt x="63" y="639"/>
                  </a:lnTo>
                  <a:lnTo>
                    <a:pt x="63" y="638"/>
                  </a:lnTo>
                  <a:lnTo>
                    <a:pt x="62" y="638"/>
                  </a:lnTo>
                  <a:lnTo>
                    <a:pt x="61" y="638"/>
                  </a:lnTo>
                  <a:lnTo>
                    <a:pt x="60" y="638"/>
                  </a:lnTo>
                  <a:lnTo>
                    <a:pt x="60" y="637"/>
                  </a:lnTo>
                  <a:lnTo>
                    <a:pt x="60" y="636"/>
                  </a:lnTo>
                  <a:lnTo>
                    <a:pt x="60" y="634"/>
                  </a:lnTo>
                  <a:lnTo>
                    <a:pt x="60" y="633"/>
                  </a:lnTo>
                  <a:lnTo>
                    <a:pt x="60" y="632"/>
                  </a:lnTo>
                  <a:lnTo>
                    <a:pt x="60" y="631"/>
                  </a:lnTo>
                  <a:lnTo>
                    <a:pt x="59" y="631"/>
                  </a:lnTo>
                  <a:lnTo>
                    <a:pt x="59" y="630"/>
                  </a:lnTo>
                  <a:lnTo>
                    <a:pt x="58" y="629"/>
                  </a:lnTo>
                  <a:lnTo>
                    <a:pt x="59" y="629"/>
                  </a:lnTo>
                  <a:lnTo>
                    <a:pt x="59" y="628"/>
                  </a:lnTo>
                  <a:lnTo>
                    <a:pt x="58" y="628"/>
                  </a:lnTo>
                  <a:lnTo>
                    <a:pt x="58" y="627"/>
                  </a:lnTo>
                  <a:lnTo>
                    <a:pt x="57" y="627"/>
                  </a:lnTo>
                  <a:lnTo>
                    <a:pt x="57" y="626"/>
                  </a:lnTo>
                  <a:lnTo>
                    <a:pt x="57" y="625"/>
                  </a:lnTo>
                  <a:lnTo>
                    <a:pt x="56" y="625"/>
                  </a:lnTo>
                  <a:lnTo>
                    <a:pt x="54" y="625"/>
                  </a:lnTo>
                  <a:lnTo>
                    <a:pt x="54" y="624"/>
                  </a:lnTo>
                  <a:lnTo>
                    <a:pt x="54" y="623"/>
                  </a:lnTo>
                  <a:lnTo>
                    <a:pt x="53" y="623"/>
                  </a:lnTo>
                  <a:lnTo>
                    <a:pt x="53" y="622"/>
                  </a:lnTo>
                  <a:lnTo>
                    <a:pt x="52" y="622"/>
                  </a:lnTo>
                  <a:lnTo>
                    <a:pt x="52" y="621"/>
                  </a:lnTo>
                  <a:lnTo>
                    <a:pt x="51" y="621"/>
                  </a:lnTo>
                  <a:lnTo>
                    <a:pt x="51" y="620"/>
                  </a:lnTo>
                  <a:lnTo>
                    <a:pt x="50" y="619"/>
                  </a:lnTo>
                  <a:lnTo>
                    <a:pt x="51" y="619"/>
                  </a:lnTo>
                  <a:lnTo>
                    <a:pt x="51" y="618"/>
                  </a:lnTo>
                  <a:lnTo>
                    <a:pt x="50" y="618"/>
                  </a:lnTo>
                  <a:lnTo>
                    <a:pt x="50" y="617"/>
                  </a:lnTo>
                  <a:lnTo>
                    <a:pt x="49" y="617"/>
                  </a:lnTo>
                  <a:lnTo>
                    <a:pt x="48" y="617"/>
                  </a:lnTo>
                  <a:lnTo>
                    <a:pt x="48" y="616"/>
                  </a:lnTo>
                  <a:lnTo>
                    <a:pt x="49" y="616"/>
                  </a:lnTo>
                  <a:lnTo>
                    <a:pt x="49" y="615"/>
                  </a:lnTo>
                  <a:lnTo>
                    <a:pt x="48" y="615"/>
                  </a:lnTo>
                  <a:lnTo>
                    <a:pt x="49" y="615"/>
                  </a:lnTo>
                  <a:lnTo>
                    <a:pt x="49" y="614"/>
                  </a:lnTo>
                  <a:lnTo>
                    <a:pt x="49" y="613"/>
                  </a:lnTo>
                  <a:lnTo>
                    <a:pt x="48" y="612"/>
                  </a:lnTo>
                  <a:lnTo>
                    <a:pt x="47" y="611"/>
                  </a:lnTo>
                  <a:lnTo>
                    <a:pt x="47" y="609"/>
                  </a:lnTo>
                  <a:lnTo>
                    <a:pt x="46" y="609"/>
                  </a:lnTo>
                  <a:lnTo>
                    <a:pt x="45" y="609"/>
                  </a:lnTo>
                  <a:lnTo>
                    <a:pt x="45" y="608"/>
                  </a:lnTo>
                  <a:lnTo>
                    <a:pt x="45" y="607"/>
                  </a:lnTo>
                  <a:lnTo>
                    <a:pt x="45" y="606"/>
                  </a:lnTo>
                  <a:lnTo>
                    <a:pt x="44" y="606"/>
                  </a:lnTo>
                  <a:lnTo>
                    <a:pt x="43" y="606"/>
                  </a:lnTo>
                  <a:lnTo>
                    <a:pt x="43" y="605"/>
                  </a:lnTo>
                  <a:lnTo>
                    <a:pt x="43" y="604"/>
                  </a:lnTo>
                  <a:lnTo>
                    <a:pt x="43" y="603"/>
                  </a:lnTo>
                  <a:lnTo>
                    <a:pt x="42" y="603"/>
                  </a:lnTo>
                  <a:lnTo>
                    <a:pt x="42" y="602"/>
                  </a:lnTo>
                  <a:lnTo>
                    <a:pt x="42" y="601"/>
                  </a:lnTo>
                  <a:lnTo>
                    <a:pt x="42" y="600"/>
                  </a:lnTo>
                  <a:lnTo>
                    <a:pt x="42" y="599"/>
                  </a:lnTo>
                  <a:lnTo>
                    <a:pt x="42" y="598"/>
                  </a:lnTo>
                  <a:lnTo>
                    <a:pt x="42" y="597"/>
                  </a:lnTo>
                  <a:lnTo>
                    <a:pt x="43" y="597"/>
                  </a:lnTo>
                  <a:lnTo>
                    <a:pt x="43" y="596"/>
                  </a:lnTo>
                  <a:lnTo>
                    <a:pt x="42" y="596"/>
                  </a:lnTo>
                  <a:lnTo>
                    <a:pt x="42" y="595"/>
                  </a:lnTo>
                  <a:lnTo>
                    <a:pt x="43" y="594"/>
                  </a:lnTo>
                  <a:lnTo>
                    <a:pt x="43" y="593"/>
                  </a:lnTo>
                  <a:lnTo>
                    <a:pt x="43" y="592"/>
                  </a:lnTo>
                  <a:lnTo>
                    <a:pt x="43" y="591"/>
                  </a:lnTo>
                  <a:lnTo>
                    <a:pt x="43" y="590"/>
                  </a:lnTo>
                  <a:lnTo>
                    <a:pt x="44" y="590"/>
                  </a:lnTo>
                  <a:lnTo>
                    <a:pt x="44" y="589"/>
                  </a:lnTo>
                  <a:lnTo>
                    <a:pt x="43" y="589"/>
                  </a:lnTo>
                  <a:lnTo>
                    <a:pt x="43" y="588"/>
                  </a:lnTo>
                  <a:lnTo>
                    <a:pt x="42" y="588"/>
                  </a:lnTo>
                  <a:lnTo>
                    <a:pt x="41" y="588"/>
                  </a:lnTo>
                  <a:lnTo>
                    <a:pt x="41" y="587"/>
                  </a:lnTo>
                  <a:lnTo>
                    <a:pt x="40" y="587"/>
                  </a:lnTo>
                  <a:lnTo>
                    <a:pt x="41" y="587"/>
                  </a:lnTo>
                  <a:lnTo>
                    <a:pt x="41" y="586"/>
                  </a:lnTo>
                  <a:lnTo>
                    <a:pt x="40" y="586"/>
                  </a:lnTo>
                  <a:lnTo>
                    <a:pt x="40" y="584"/>
                  </a:lnTo>
                  <a:lnTo>
                    <a:pt x="40" y="583"/>
                  </a:lnTo>
                  <a:lnTo>
                    <a:pt x="39" y="583"/>
                  </a:lnTo>
                  <a:lnTo>
                    <a:pt x="39" y="582"/>
                  </a:lnTo>
                  <a:lnTo>
                    <a:pt x="39" y="581"/>
                  </a:lnTo>
                  <a:lnTo>
                    <a:pt x="39" y="580"/>
                  </a:lnTo>
                  <a:lnTo>
                    <a:pt x="39" y="579"/>
                  </a:lnTo>
                  <a:lnTo>
                    <a:pt x="39" y="578"/>
                  </a:lnTo>
                  <a:lnTo>
                    <a:pt x="39" y="577"/>
                  </a:lnTo>
                  <a:lnTo>
                    <a:pt x="39" y="576"/>
                  </a:lnTo>
                  <a:lnTo>
                    <a:pt x="39" y="575"/>
                  </a:lnTo>
                  <a:lnTo>
                    <a:pt x="40" y="575"/>
                  </a:lnTo>
                  <a:lnTo>
                    <a:pt x="40" y="574"/>
                  </a:lnTo>
                  <a:lnTo>
                    <a:pt x="40" y="573"/>
                  </a:lnTo>
                  <a:lnTo>
                    <a:pt x="39" y="573"/>
                  </a:lnTo>
                  <a:lnTo>
                    <a:pt x="39" y="572"/>
                  </a:lnTo>
                  <a:lnTo>
                    <a:pt x="39" y="571"/>
                  </a:lnTo>
                  <a:lnTo>
                    <a:pt x="39" y="570"/>
                  </a:lnTo>
                  <a:lnTo>
                    <a:pt x="38" y="570"/>
                  </a:lnTo>
                  <a:lnTo>
                    <a:pt x="38" y="569"/>
                  </a:lnTo>
                  <a:lnTo>
                    <a:pt x="38" y="568"/>
                  </a:lnTo>
                  <a:lnTo>
                    <a:pt x="39" y="567"/>
                  </a:lnTo>
                  <a:lnTo>
                    <a:pt x="39" y="566"/>
                  </a:lnTo>
                  <a:lnTo>
                    <a:pt x="38" y="565"/>
                  </a:lnTo>
                  <a:lnTo>
                    <a:pt x="38" y="564"/>
                  </a:lnTo>
                  <a:lnTo>
                    <a:pt x="37" y="564"/>
                  </a:lnTo>
                  <a:lnTo>
                    <a:pt x="37" y="563"/>
                  </a:lnTo>
                  <a:lnTo>
                    <a:pt x="37" y="562"/>
                  </a:lnTo>
                  <a:lnTo>
                    <a:pt x="37" y="561"/>
                  </a:lnTo>
                  <a:lnTo>
                    <a:pt x="36" y="561"/>
                  </a:lnTo>
                  <a:lnTo>
                    <a:pt x="36" y="559"/>
                  </a:lnTo>
                  <a:lnTo>
                    <a:pt x="35" y="559"/>
                  </a:lnTo>
                  <a:lnTo>
                    <a:pt x="34" y="559"/>
                  </a:lnTo>
                  <a:lnTo>
                    <a:pt x="34" y="558"/>
                  </a:lnTo>
                  <a:lnTo>
                    <a:pt x="33" y="558"/>
                  </a:lnTo>
                  <a:lnTo>
                    <a:pt x="32" y="557"/>
                  </a:lnTo>
                  <a:lnTo>
                    <a:pt x="32" y="556"/>
                  </a:lnTo>
                  <a:lnTo>
                    <a:pt x="32" y="555"/>
                  </a:lnTo>
                  <a:lnTo>
                    <a:pt x="31" y="555"/>
                  </a:lnTo>
                  <a:lnTo>
                    <a:pt x="29" y="555"/>
                  </a:lnTo>
                  <a:lnTo>
                    <a:pt x="28" y="555"/>
                  </a:lnTo>
                  <a:lnTo>
                    <a:pt x="27" y="556"/>
                  </a:lnTo>
                  <a:lnTo>
                    <a:pt x="26" y="556"/>
                  </a:lnTo>
                  <a:lnTo>
                    <a:pt x="25" y="556"/>
                  </a:lnTo>
                  <a:lnTo>
                    <a:pt x="24" y="557"/>
                  </a:lnTo>
                  <a:lnTo>
                    <a:pt x="23" y="557"/>
                  </a:lnTo>
                  <a:lnTo>
                    <a:pt x="23" y="556"/>
                  </a:lnTo>
                  <a:lnTo>
                    <a:pt x="19" y="541"/>
                  </a:lnTo>
                  <a:lnTo>
                    <a:pt x="19" y="540"/>
                  </a:lnTo>
                  <a:lnTo>
                    <a:pt x="20" y="540"/>
                  </a:lnTo>
                  <a:lnTo>
                    <a:pt x="20" y="539"/>
                  </a:lnTo>
                  <a:lnTo>
                    <a:pt x="20" y="538"/>
                  </a:lnTo>
                  <a:lnTo>
                    <a:pt x="21" y="538"/>
                  </a:lnTo>
                  <a:lnTo>
                    <a:pt x="22" y="537"/>
                  </a:lnTo>
                  <a:lnTo>
                    <a:pt x="22" y="536"/>
                  </a:lnTo>
                  <a:lnTo>
                    <a:pt x="23" y="536"/>
                  </a:lnTo>
                  <a:lnTo>
                    <a:pt x="24" y="534"/>
                  </a:lnTo>
                  <a:lnTo>
                    <a:pt x="25" y="534"/>
                  </a:lnTo>
                  <a:lnTo>
                    <a:pt x="25" y="533"/>
                  </a:lnTo>
                  <a:lnTo>
                    <a:pt x="26" y="533"/>
                  </a:lnTo>
                  <a:lnTo>
                    <a:pt x="27" y="533"/>
                  </a:lnTo>
                  <a:lnTo>
                    <a:pt x="27" y="532"/>
                  </a:lnTo>
                  <a:lnTo>
                    <a:pt x="28" y="532"/>
                  </a:lnTo>
                  <a:lnTo>
                    <a:pt x="28" y="531"/>
                  </a:lnTo>
                  <a:lnTo>
                    <a:pt x="29" y="530"/>
                  </a:lnTo>
                  <a:lnTo>
                    <a:pt x="29" y="529"/>
                  </a:lnTo>
                  <a:lnTo>
                    <a:pt x="31" y="529"/>
                  </a:lnTo>
                  <a:lnTo>
                    <a:pt x="32" y="530"/>
                  </a:lnTo>
                  <a:lnTo>
                    <a:pt x="33" y="530"/>
                  </a:lnTo>
                  <a:lnTo>
                    <a:pt x="33" y="529"/>
                  </a:lnTo>
                  <a:lnTo>
                    <a:pt x="34" y="529"/>
                  </a:lnTo>
                  <a:lnTo>
                    <a:pt x="35" y="529"/>
                  </a:lnTo>
                  <a:lnTo>
                    <a:pt x="36" y="529"/>
                  </a:lnTo>
                  <a:lnTo>
                    <a:pt x="37" y="529"/>
                  </a:lnTo>
                  <a:lnTo>
                    <a:pt x="38" y="529"/>
                  </a:lnTo>
                  <a:lnTo>
                    <a:pt x="38" y="528"/>
                  </a:lnTo>
                  <a:lnTo>
                    <a:pt x="39" y="528"/>
                  </a:lnTo>
                  <a:lnTo>
                    <a:pt x="39" y="527"/>
                  </a:lnTo>
                  <a:lnTo>
                    <a:pt x="39" y="526"/>
                  </a:lnTo>
                  <a:lnTo>
                    <a:pt x="40" y="526"/>
                  </a:lnTo>
                  <a:lnTo>
                    <a:pt x="40" y="525"/>
                  </a:lnTo>
                  <a:lnTo>
                    <a:pt x="41" y="525"/>
                  </a:lnTo>
                  <a:lnTo>
                    <a:pt x="41" y="524"/>
                  </a:lnTo>
                  <a:lnTo>
                    <a:pt x="42" y="524"/>
                  </a:lnTo>
                  <a:lnTo>
                    <a:pt x="42" y="523"/>
                  </a:lnTo>
                  <a:lnTo>
                    <a:pt x="43" y="523"/>
                  </a:lnTo>
                  <a:lnTo>
                    <a:pt x="43" y="522"/>
                  </a:lnTo>
                  <a:lnTo>
                    <a:pt x="44" y="522"/>
                  </a:lnTo>
                  <a:lnTo>
                    <a:pt x="44" y="521"/>
                  </a:lnTo>
                  <a:lnTo>
                    <a:pt x="45" y="521"/>
                  </a:lnTo>
                  <a:lnTo>
                    <a:pt x="45" y="520"/>
                  </a:lnTo>
                  <a:lnTo>
                    <a:pt x="46" y="520"/>
                  </a:lnTo>
                  <a:lnTo>
                    <a:pt x="46" y="519"/>
                  </a:lnTo>
                  <a:lnTo>
                    <a:pt x="45" y="519"/>
                  </a:lnTo>
                  <a:lnTo>
                    <a:pt x="45" y="518"/>
                  </a:lnTo>
                  <a:lnTo>
                    <a:pt x="44" y="518"/>
                  </a:lnTo>
                  <a:lnTo>
                    <a:pt x="45" y="518"/>
                  </a:lnTo>
                  <a:lnTo>
                    <a:pt x="45" y="517"/>
                  </a:lnTo>
                  <a:lnTo>
                    <a:pt x="45" y="516"/>
                  </a:lnTo>
                  <a:lnTo>
                    <a:pt x="44" y="516"/>
                  </a:lnTo>
                  <a:lnTo>
                    <a:pt x="45" y="516"/>
                  </a:lnTo>
                  <a:lnTo>
                    <a:pt x="45" y="515"/>
                  </a:lnTo>
                  <a:lnTo>
                    <a:pt x="44" y="515"/>
                  </a:lnTo>
                  <a:lnTo>
                    <a:pt x="44" y="514"/>
                  </a:lnTo>
                  <a:lnTo>
                    <a:pt x="45" y="513"/>
                  </a:lnTo>
                  <a:lnTo>
                    <a:pt x="45" y="512"/>
                  </a:lnTo>
                  <a:lnTo>
                    <a:pt x="45" y="513"/>
                  </a:lnTo>
                  <a:lnTo>
                    <a:pt x="45" y="512"/>
                  </a:lnTo>
                  <a:lnTo>
                    <a:pt x="45" y="511"/>
                  </a:lnTo>
                  <a:lnTo>
                    <a:pt x="46" y="511"/>
                  </a:lnTo>
                  <a:lnTo>
                    <a:pt x="46" y="509"/>
                  </a:lnTo>
                  <a:lnTo>
                    <a:pt x="47" y="509"/>
                  </a:lnTo>
                  <a:lnTo>
                    <a:pt x="47" y="508"/>
                  </a:lnTo>
                  <a:lnTo>
                    <a:pt x="46" y="508"/>
                  </a:lnTo>
                  <a:lnTo>
                    <a:pt x="47" y="507"/>
                  </a:lnTo>
                  <a:lnTo>
                    <a:pt x="48" y="507"/>
                  </a:lnTo>
                  <a:lnTo>
                    <a:pt x="48" y="506"/>
                  </a:lnTo>
                  <a:lnTo>
                    <a:pt x="48" y="505"/>
                  </a:lnTo>
                  <a:lnTo>
                    <a:pt x="49" y="505"/>
                  </a:lnTo>
                  <a:lnTo>
                    <a:pt x="49" y="504"/>
                  </a:lnTo>
                  <a:lnTo>
                    <a:pt x="48" y="504"/>
                  </a:lnTo>
                  <a:lnTo>
                    <a:pt x="48" y="503"/>
                  </a:lnTo>
                  <a:lnTo>
                    <a:pt x="48" y="502"/>
                  </a:lnTo>
                  <a:lnTo>
                    <a:pt x="49" y="502"/>
                  </a:lnTo>
                  <a:lnTo>
                    <a:pt x="49" y="501"/>
                  </a:lnTo>
                  <a:lnTo>
                    <a:pt x="49" y="500"/>
                  </a:lnTo>
                  <a:lnTo>
                    <a:pt x="50" y="500"/>
                  </a:lnTo>
                  <a:lnTo>
                    <a:pt x="50" y="499"/>
                  </a:lnTo>
                  <a:lnTo>
                    <a:pt x="50" y="498"/>
                  </a:lnTo>
                  <a:lnTo>
                    <a:pt x="50" y="497"/>
                  </a:lnTo>
                  <a:lnTo>
                    <a:pt x="51" y="497"/>
                  </a:lnTo>
                  <a:lnTo>
                    <a:pt x="51" y="496"/>
                  </a:lnTo>
                  <a:lnTo>
                    <a:pt x="52" y="496"/>
                  </a:lnTo>
                  <a:lnTo>
                    <a:pt x="52" y="495"/>
                  </a:lnTo>
                  <a:lnTo>
                    <a:pt x="52" y="494"/>
                  </a:lnTo>
                  <a:lnTo>
                    <a:pt x="52" y="493"/>
                  </a:lnTo>
                  <a:lnTo>
                    <a:pt x="52" y="492"/>
                  </a:lnTo>
                  <a:lnTo>
                    <a:pt x="52" y="491"/>
                  </a:lnTo>
                  <a:lnTo>
                    <a:pt x="51" y="491"/>
                  </a:lnTo>
                  <a:lnTo>
                    <a:pt x="51" y="490"/>
                  </a:lnTo>
                  <a:lnTo>
                    <a:pt x="51" y="489"/>
                  </a:lnTo>
                  <a:lnTo>
                    <a:pt x="51" y="488"/>
                  </a:lnTo>
                  <a:lnTo>
                    <a:pt x="51" y="487"/>
                  </a:lnTo>
                  <a:lnTo>
                    <a:pt x="50" y="487"/>
                  </a:lnTo>
                  <a:lnTo>
                    <a:pt x="50" y="486"/>
                  </a:lnTo>
                  <a:lnTo>
                    <a:pt x="51" y="486"/>
                  </a:lnTo>
                  <a:lnTo>
                    <a:pt x="50" y="486"/>
                  </a:lnTo>
                  <a:lnTo>
                    <a:pt x="49" y="486"/>
                  </a:lnTo>
                  <a:lnTo>
                    <a:pt x="48" y="486"/>
                  </a:lnTo>
                  <a:lnTo>
                    <a:pt x="48" y="484"/>
                  </a:lnTo>
                  <a:lnTo>
                    <a:pt x="47" y="484"/>
                  </a:lnTo>
                  <a:lnTo>
                    <a:pt x="46" y="484"/>
                  </a:lnTo>
                  <a:lnTo>
                    <a:pt x="46" y="486"/>
                  </a:lnTo>
                  <a:lnTo>
                    <a:pt x="45" y="486"/>
                  </a:lnTo>
                  <a:lnTo>
                    <a:pt x="44" y="486"/>
                  </a:lnTo>
                  <a:lnTo>
                    <a:pt x="43" y="486"/>
                  </a:lnTo>
                  <a:lnTo>
                    <a:pt x="42" y="486"/>
                  </a:lnTo>
                  <a:lnTo>
                    <a:pt x="42" y="487"/>
                  </a:lnTo>
                  <a:lnTo>
                    <a:pt x="41" y="487"/>
                  </a:lnTo>
                  <a:lnTo>
                    <a:pt x="40" y="488"/>
                  </a:lnTo>
                  <a:lnTo>
                    <a:pt x="40" y="489"/>
                  </a:lnTo>
                  <a:lnTo>
                    <a:pt x="39" y="489"/>
                  </a:lnTo>
                  <a:lnTo>
                    <a:pt x="38" y="489"/>
                  </a:lnTo>
                  <a:lnTo>
                    <a:pt x="38" y="490"/>
                  </a:lnTo>
                  <a:lnTo>
                    <a:pt x="37" y="490"/>
                  </a:lnTo>
                  <a:lnTo>
                    <a:pt x="36" y="490"/>
                  </a:lnTo>
                  <a:lnTo>
                    <a:pt x="35" y="490"/>
                  </a:lnTo>
                  <a:lnTo>
                    <a:pt x="34" y="490"/>
                  </a:lnTo>
                  <a:lnTo>
                    <a:pt x="33" y="490"/>
                  </a:lnTo>
                  <a:lnTo>
                    <a:pt x="32" y="490"/>
                  </a:lnTo>
                  <a:lnTo>
                    <a:pt x="32" y="489"/>
                  </a:lnTo>
                  <a:lnTo>
                    <a:pt x="31" y="489"/>
                  </a:lnTo>
                  <a:lnTo>
                    <a:pt x="29" y="489"/>
                  </a:lnTo>
                  <a:lnTo>
                    <a:pt x="29" y="488"/>
                  </a:lnTo>
                  <a:lnTo>
                    <a:pt x="28" y="488"/>
                  </a:lnTo>
                  <a:lnTo>
                    <a:pt x="27" y="488"/>
                  </a:lnTo>
                  <a:lnTo>
                    <a:pt x="26" y="488"/>
                  </a:lnTo>
                  <a:lnTo>
                    <a:pt x="25" y="488"/>
                  </a:lnTo>
                  <a:lnTo>
                    <a:pt x="25" y="487"/>
                  </a:lnTo>
                  <a:lnTo>
                    <a:pt x="25" y="486"/>
                  </a:lnTo>
                  <a:lnTo>
                    <a:pt x="24" y="486"/>
                  </a:lnTo>
                  <a:lnTo>
                    <a:pt x="24" y="484"/>
                  </a:lnTo>
                  <a:lnTo>
                    <a:pt x="23" y="484"/>
                  </a:lnTo>
                  <a:lnTo>
                    <a:pt x="23" y="483"/>
                  </a:lnTo>
                  <a:lnTo>
                    <a:pt x="22" y="483"/>
                  </a:lnTo>
                  <a:lnTo>
                    <a:pt x="21" y="483"/>
                  </a:lnTo>
                  <a:lnTo>
                    <a:pt x="20" y="483"/>
                  </a:lnTo>
                  <a:lnTo>
                    <a:pt x="19" y="483"/>
                  </a:lnTo>
                  <a:lnTo>
                    <a:pt x="19" y="482"/>
                  </a:lnTo>
                  <a:lnTo>
                    <a:pt x="18" y="482"/>
                  </a:lnTo>
                  <a:lnTo>
                    <a:pt x="17" y="482"/>
                  </a:lnTo>
                  <a:lnTo>
                    <a:pt x="17" y="481"/>
                  </a:lnTo>
                  <a:lnTo>
                    <a:pt x="16" y="482"/>
                  </a:lnTo>
                  <a:lnTo>
                    <a:pt x="16" y="481"/>
                  </a:lnTo>
                  <a:lnTo>
                    <a:pt x="15" y="481"/>
                  </a:lnTo>
                  <a:lnTo>
                    <a:pt x="14" y="481"/>
                  </a:lnTo>
                  <a:lnTo>
                    <a:pt x="13" y="481"/>
                  </a:lnTo>
                  <a:lnTo>
                    <a:pt x="13" y="480"/>
                  </a:lnTo>
                  <a:lnTo>
                    <a:pt x="12" y="480"/>
                  </a:lnTo>
                  <a:lnTo>
                    <a:pt x="11" y="480"/>
                  </a:lnTo>
                  <a:lnTo>
                    <a:pt x="10" y="480"/>
                  </a:lnTo>
                  <a:lnTo>
                    <a:pt x="9" y="480"/>
                  </a:lnTo>
                  <a:lnTo>
                    <a:pt x="9" y="479"/>
                  </a:lnTo>
                  <a:lnTo>
                    <a:pt x="8" y="479"/>
                  </a:lnTo>
                  <a:lnTo>
                    <a:pt x="3" y="474"/>
                  </a:lnTo>
                  <a:lnTo>
                    <a:pt x="2" y="474"/>
                  </a:lnTo>
                  <a:lnTo>
                    <a:pt x="2" y="473"/>
                  </a:lnTo>
                  <a:lnTo>
                    <a:pt x="1" y="473"/>
                  </a:lnTo>
                  <a:lnTo>
                    <a:pt x="0" y="473"/>
                  </a:lnTo>
                  <a:lnTo>
                    <a:pt x="0" y="472"/>
                  </a:lnTo>
                  <a:lnTo>
                    <a:pt x="0" y="471"/>
                  </a:lnTo>
                  <a:lnTo>
                    <a:pt x="0" y="470"/>
                  </a:lnTo>
                  <a:lnTo>
                    <a:pt x="1" y="470"/>
                  </a:lnTo>
                  <a:lnTo>
                    <a:pt x="1" y="469"/>
                  </a:lnTo>
                  <a:lnTo>
                    <a:pt x="3" y="467"/>
                  </a:lnTo>
                  <a:lnTo>
                    <a:pt x="4" y="466"/>
                  </a:lnTo>
                  <a:lnTo>
                    <a:pt x="6" y="466"/>
                  </a:lnTo>
                  <a:lnTo>
                    <a:pt x="6" y="465"/>
                  </a:lnTo>
                  <a:lnTo>
                    <a:pt x="7" y="465"/>
                  </a:lnTo>
                  <a:lnTo>
                    <a:pt x="7" y="464"/>
                  </a:lnTo>
                  <a:lnTo>
                    <a:pt x="8" y="464"/>
                  </a:lnTo>
                  <a:lnTo>
                    <a:pt x="9" y="464"/>
                  </a:lnTo>
                  <a:lnTo>
                    <a:pt x="9" y="463"/>
                  </a:lnTo>
                  <a:lnTo>
                    <a:pt x="10" y="463"/>
                  </a:lnTo>
                  <a:lnTo>
                    <a:pt x="10" y="462"/>
                  </a:lnTo>
                  <a:lnTo>
                    <a:pt x="11" y="461"/>
                  </a:lnTo>
                  <a:lnTo>
                    <a:pt x="11" y="459"/>
                  </a:lnTo>
                  <a:lnTo>
                    <a:pt x="12" y="459"/>
                  </a:lnTo>
                  <a:lnTo>
                    <a:pt x="12" y="458"/>
                  </a:lnTo>
                  <a:lnTo>
                    <a:pt x="12" y="457"/>
                  </a:lnTo>
                  <a:lnTo>
                    <a:pt x="12" y="456"/>
                  </a:lnTo>
                  <a:lnTo>
                    <a:pt x="12" y="455"/>
                  </a:lnTo>
                  <a:lnTo>
                    <a:pt x="11" y="455"/>
                  </a:lnTo>
                  <a:lnTo>
                    <a:pt x="11" y="454"/>
                  </a:lnTo>
                  <a:lnTo>
                    <a:pt x="12" y="454"/>
                  </a:lnTo>
                  <a:lnTo>
                    <a:pt x="12" y="453"/>
                  </a:lnTo>
                  <a:lnTo>
                    <a:pt x="12" y="452"/>
                  </a:lnTo>
                  <a:lnTo>
                    <a:pt x="13" y="452"/>
                  </a:lnTo>
                  <a:lnTo>
                    <a:pt x="13" y="451"/>
                  </a:lnTo>
                  <a:lnTo>
                    <a:pt x="13" y="450"/>
                  </a:lnTo>
                  <a:lnTo>
                    <a:pt x="14" y="450"/>
                  </a:lnTo>
                  <a:lnTo>
                    <a:pt x="14" y="449"/>
                  </a:lnTo>
                  <a:lnTo>
                    <a:pt x="14" y="448"/>
                  </a:lnTo>
                  <a:lnTo>
                    <a:pt x="15" y="448"/>
                  </a:lnTo>
                  <a:lnTo>
                    <a:pt x="15" y="447"/>
                  </a:lnTo>
                  <a:lnTo>
                    <a:pt x="16" y="447"/>
                  </a:lnTo>
                  <a:lnTo>
                    <a:pt x="16" y="446"/>
                  </a:lnTo>
                  <a:lnTo>
                    <a:pt x="17" y="446"/>
                  </a:lnTo>
                  <a:lnTo>
                    <a:pt x="17" y="445"/>
                  </a:lnTo>
                  <a:lnTo>
                    <a:pt x="17" y="444"/>
                  </a:lnTo>
                  <a:lnTo>
                    <a:pt x="17" y="443"/>
                  </a:lnTo>
                  <a:lnTo>
                    <a:pt x="16" y="443"/>
                  </a:lnTo>
                  <a:lnTo>
                    <a:pt x="16" y="442"/>
                  </a:lnTo>
                  <a:lnTo>
                    <a:pt x="16" y="441"/>
                  </a:lnTo>
                  <a:lnTo>
                    <a:pt x="17" y="441"/>
                  </a:lnTo>
                  <a:lnTo>
                    <a:pt x="17" y="440"/>
                  </a:lnTo>
                  <a:lnTo>
                    <a:pt x="18" y="440"/>
                  </a:lnTo>
                  <a:lnTo>
                    <a:pt x="18" y="439"/>
                  </a:lnTo>
                  <a:lnTo>
                    <a:pt x="18" y="438"/>
                  </a:lnTo>
                  <a:lnTo>
                    <a:pt x="19" y="438"/>
                  </a:lnTo>
                  <a:lnTo>
                    <a:pt x="19" y="437"/>
                  </a:lnTo>
                  <a:lnTo>
                    <a:pt x="20" y="436"/>
                  </a:lnTo>
                  <a:lnTo>
                    <a:pt x="20" y="434"/>
                  </a:lnTo>
                  <a:lnTo>
                    <a:pt x="20" y="433"/>
                  </a:lnTo>
                  <a:lnTo>
                    <a:pt x="19" y="433"/>
                  </a:lnTo>
                  <a:lnTo>
                    <a:pt x="19" y="432"/>
                  </a:lnTo>
                  <a:lnTo>
                    <a:pt x="18" y="432"/>
                  </a:lnTo>
                  <a:lnTo>
                    <a:pt x="17" y="432"/>
                  </a:lnTo>
                  <a:lnTo>
                    <a:pt x="17" y="431"/>
                  </a:lnTo>
                  <a:lnTo>
                    <a:pt x="17" y="430"/>
                  </a:lnTo>
                  <a:lnTo>
                    <a:pt x="17" y="429"/>
                  </a:lnTo>
                  <a:lnTo>
                    <a:pt x="18" y="429"/>
                  </a:lnTo>
                  <a:lnTo>
                    <a:pt x="18" y="428"/>
                  </a:lnTo>
                  <a:lnTo>
                    <a:pt x="18" y="427"/>
                  </a:lnTo>
                  <a:lnTo>
                    <a:pt x="18" y="426"/>
                  </a:lnTo>
                  <a:lnTo>
                    <a:pt x="19" y="426"/>
                  </a:lnTo>
                  <a:lnTo>
                    <a:pt x="19" y="425"/>
                  </a:lnTo>
                  <a:lnTo>
                    <a:pt x="19" y="424"/>
                  </a:lnTo>
                  <a:lnTo>
                    <a:pt x="20" y="424"/>
                  </a:lnTo>
                  <a:lnTo>
                    <a:pt x="20" y="423"/>
                  </a:lnTo>
                  <a:lnTo>
                    <a:pt x="20" y="422"/>
                  </a:lnTo>
                  <a:lnTo>
                    <a:pt x="21" y="422"/>
                  </a:lnTo>
                  <a:lnTo>
                    <a:pt x="21" y="421"/>
                  </a:lnTo>
                  <a:lnTo>
                    <a:pt x="20" y="421"/>
                  </a:lnTo>
                  <a:lnTo>
                    <a:pt x="20" y="420"/>
                  </a:lnTo>
                  <a:lnTo>
                    <a:pt x="19" y="420"/>
                  </a:lnTo>
                  <a:lnTo>
                    <a:pt x="19" y="419"/>
                  </a:lnTo>
                  <a:lnTo>
                    <a:pt x="19" y="418"/>
                  </a:lnTo>
                  <a:lnTo>
                    <a:pt x="19" y="417"/>
                  </a:lnTo>
                  <a:lnTo>
                    <a:pt x="18" y="417"/>
                  </a:lnTo>
                  <a:lnTo>
                    <a:pt x="18" y="416"/>
                  </a:lnTo>
                  <a:lnTo>
                    <a:pt x="18" y="415"/>
                  </a:lnTo>
                  <a:lnTo>
                    <a:pt x="19" y="415"/>
                  </a:lnTo>
                  <a:lnTo>
                    <a:pt x="19" y="414"/>
                  </a:lnTo>
                  <a:lnTo>
                    <a:pt x="19" y="413"/>
                  </a:lnTo>
                  <a:lnTo>
                    <a:pt x="18" y="413"/>
                  </a:lnTo>
                  <a:lnTo>
                    <a:pt x="18" y="412"/>
                  </a:lnTo>
                  <a:lnTo>
                    <a:pt x="19" y="412"/>
                  </a:lnTo>
                  <a:lnTo>
                    <a:pt x="19" y="410"/>
                  </a:lnTo>
                  <a:lnTo>
                    <a:pt x="19" y="409"/>
                  </a:lnTo>
                  <a:lnTo>
                    <a:pt x="19" y="408"/>
                  </a:lnTo>
                  <a:lnTo>
                    <a:pt x="19" y="407"/>
                  </a:lnTo>
                  <a:lnTo>
                    <a:pt x="20" y="407"/>
                  </a:lnTo>
                  <a:lnTo>
                    <a:pt x="20" y="406"/>
                  </a:lnTo>
                  <a:lnTo>
                    <a:pt x="19" y="406"/>
                  </a:lnTo>
                  <a:lnTo>
                    <a:pt x="19" y="405"/>
                  </a:lnTo>
                  <a:lnTo>
                    <a:pt x="19" y="404"/>
                  </a:lnTo>
                  <a:lnTo>
                    <a:pt x="18" y="404"/>
                  </a:lnTo>
                  <a:lnTo>
                    <a:pt x="18" y="403"/>
                  </a:lnTo>
                  <a:lnTo>
                    <a:pt x="18" y="402"/>
                  </a:lnTo>
                  <a:lnTo>
                    <a:pt x="18" y="401"/>
                  </a:lnTo>
                  <a:lnTo>
                    <a:pt x="17" y="401"/>
                  </a:lnTo>
                  <a:lnTo>
                    <a:pt x="17" y="402"/>
                  </a:lnTo>
                  <a:lnTo>
                    <a:pt x="16" y="402"/>
                  </a:lnTo>
                  <a:lnTo>
                    <a:pt x="16" y="401"/>
                  </a:lnTo>
                  <a:lnTo>
                    <a:pt x="16" y="400"/>
                  </a:lnTo>
                  <a:lnTo>
                    <a:pt x="17" y="400"/>
                  </a:lnTo>
                  <a:lnTo>
                    <a:pt x="17" y="399"/>
                  </a:lnTo>
                  <a:lnTo>
                    <a:pt x="16" y="399"/>
                  </a:lnTo>
                  <a:lnTo>
                    <a:pt x="16" y="398"/>
                  </a:lnTo>
                  <a:lnTo>
                    <a:pt x="17" y="398"/>
                  </a:lnTo>
                  <a:lnTo>
                    <a:pt x="17" y="397"/>
                  </a:lnTo>
                  <a:lnTo>
                    <a:pt x="17" y="396"/>
                  </a:lnTo>
                  <a:lnTo>
                    <a:pt x="17" y="395"/>
                  </a:lnTo>
                  <a:lnTo>
                    <a:pt x="17" y="394"/>
                  </a:lnTo>
                  <a:lnTo>
                    <a:pt x="18" y="394"/>
                  </a:lnTo>
                  <a:lnTo>
                    <a:pt x="18" y="393"/>
                  </a:lnTo>
                  <a:lnTo>
                    <a:pt x="18" y="392"/>
                  </a:lnTo>
                  <a:lnTo>
                    <a:pt x="18" y="391"/>
                  </a:lnTo>
                  <a:lnTo>
                    <a:pt x="19" y="391"/>
                  </a:lnTo>
                  <a:lnTo>
                    <a:pt x="19" y="390"/>
                  </a:lnTo>
                  <a:lnTo>
                    <a:pt x="20" y="390"/>
                  </a:lnTo>
                  <a:lnTo>
                    <a:pt x="19" y="390"/>
                  </a:lnTo>
                  <a:lnTo>
                    <a:pt x="20" y="390"/>
                  </a:lnTo>
                  <a:lnTo>
                    <a:pt x="19" y="390"/>
                  </a:lnTo>
                  <a:lnTo>
                    <a:pt x="20" y="390"/>
                  </a:lnTo>
                  <a:lnTo>
                    <a:pt x="20" y="389"/>
                  </a:lnTo>
                  <a:lnTo>
                    <a:pt x="21" y="389"/>
                  </a:lnTo>
                  <a:lnTo>
                    <a:pt x="21" y="388"/>
                  </a:lnTo>
                  <a:lnTo>
                    <a:pt x="21" y="387"/>
                  </a:lnTo>
                  <a:lnTo>
                    <a:pt x="20" y="387"/>
                  </a:lnTo>
                  <a:lnTo>
                    <a:pt x="20" y="385"/>
                  </a:lnTo>
                  <a:lnTo>
                    <a:pt x="20" y="384"/>
                  </a:lnTo>
                  <a:lnTo>
                    <a:pt x="20" y="383"/>
                  </a:lnTo>
                  <a:lnTo>
                    <a:pt x="20" y="382"/>
                  </a:lnTo>
                  <a:lnTo>
                    <a:pt x="20" y="381"/>
                  </a:lnTo>
                  <a:lnTo>
                    <a:pt x="21" y="381"/>
                  </a:lnTo>
                  <a:lnTo>
                    <a:pt x="21" y="380"/>
                  </a:lnTo>
                  <a:lnTo>
                    <a:pt x="22" y="380"/>
                  </a:lnTo>
                  <a:lnTo>
                    <a:pt x="22" y="379"/>
                  </a:lnTo>
                  <a:lnTo>
                    <a:pt x="23" y="379"/>
                  </a:lnTo>
                  <a:lnTo>
                    <a:pt x="23" y="378"/>
                  </a:lnTo>
                  <a:lnTo>
                    <a:pt x="24" y="378"/>
                  </a:lnTo>
                  <a:lnTo>
                    <a:pt x="24" y="377"/>
                  </a:lnTo>
                  <a:lnTo>
                    <a:pt x="23" y="376"/>
                  </a:lnTo>
                  <a:lnTo>
                    <a:pt x="24" y="376"/>
                  </a:lnTo>
                  <a:lnTo>
                    <a:pt x="24" y="375"/>
                  </a:lnTo>
                  <a:lnTo>
                    <a:pt x="25" y="375"/>
                  </a:lnTo>
                  <a:lnTo>
                    <a:pt x="25" y="374"/>
                  </a:lnTo>
                  <a:lnTo>
                    <a:pt x="25" y="373"/>
                  </a:lnTo>
                  <a:lnTo>
                    <a:pt x="26" y="373"/>
                  </a:lnTo>
                  <a:lnTo>
                    <a:pt x="26" y="370"/>
                  </a:lnTo>
                  <a:lnTo>
                    <a:pt x="27" y="369"/>
                  </a:lnTo>
                  <a:lnTo>
                    <a:pt x="26" y="369"/>
                  </a:lnTo>
                  <a:lnTo>
                    <a:pt x="26" y="368"/>
                  </a:lnTo>
                  <a:lnTo>
                    <a:pt x="26" y="369"/>
                  </a:lnTo>
                  <a:lnTo>
                    <a:pt x="25" y="368"/>
                  </a:lnTo>
                  <a:lnTo>
                    <a:pt x="25" y="367"/>
                  </a:lnTo>
                  <a:lnTo>
                    <a:pt x="25" y="366"/>
                  </a:lnTo>
                  <a:lnTo>
                    <a:pt x="25" y="365"/>
                  </a:lnTo>
                  <a:lnTo>
                    <a:pt x="26" y="365"/>
                  </a:lnTo>
                  <a:lnTo>
                    <a:pt x="26" y="364"/>
                  </a:lnTo>
                  <a:lnTo>
                    <a:pt x="26" y="363"/>
                  </a:lnTo>
                  <a:lnTo>
                    <a:pt x="27" y="362"/>
                  </a:lnTo>
                  <a:lnTo>
                    <a:pt x="27" y="360"/>
                  </a:lnTo>
                  <a:lnTo>
                    <a:pt x="27" y="359"/>
                  </a:lnTo>
                  <a:lnTo>
                    <a:pt x="28" y="359"/>
                  </a:lnTo>
                  <a:lnTo>
                    <a:pt x="28" y="358"/>
                  </a:lnTo>
                  <a:lnTo>
                    <a:pt x="29" y="358"/>
                  </a:lnTo>
                  <a:lnTo>
                    <a:pt x="31" y="358"/>
                  </a:lnTo>
                  <a:lnTo>
                    <a:pt x="31" y="357"/>
                  </a:lnTo>
                  <a:lnTo>
                    <a:pt x="32" y="357"/>
                  </a:lnTo>
                  <a:lnTo>
                    <a:pt x="33" y="357"/>
                  </a:lnTo>
                  <a:lnTo>
                    <a:pt x="33" y="356"/>
                  </a:lnTo>
                  <a:lnTo>
                    <a:pt x="34" y="355"/>
                  </a:lnTo>
                  <a:lnTo>
                    <a:pt x="35" y="355"/>
                  </a:lnTo>
                  <a:lnTo>
                    <a:pt x="35" y="354"/>
                  </a:lnTo>
                  <a:lnTo>
                    <a:pt x="35" y="353"/>
                  </a:lnTo>
                  <a:lnTo>
                    <a:pt x="36" y="353"/>
                  </a:lnTo>
                  <a:lnTo>
                    <a:pt x="36" y="352"/>
                  </a:lnTo>
                  <a:lnTo>
                    <a:pt x="37" y="351"/>
                  </a:lnTo>
                  <a:lnTo>
                    <a:pt x="38" y="351"/>
                  </a:lnTo>
                  <a:lnTo>
                    <a:pt x="38" y="350"/>
                  </a:lnTo>
                  <a:lnTo>
                    <a:pt x="39" y="350"/>
                  </a:lnTo>
                  <a:lnTo>
                    <a:pt x="40" y="350"/>
                  </a:lnTo>
                  <a:lnTo>
                    <a:pt x="40" y="349"/>
                  </a:lnTo>
                  <a:lnTo>
                    <a:pt x="41" y="349"/>
                  </a:lnTo>
                  <a:lnTo>
                    <a:pt x="42" y="348"/>
                  </a:lnTo>
                  <a:lnTo>
                    <a:pt x="43" y="348"/>
                  </a:lnTo>
                  <a:lnTo>
                    <a:pt x="43" y="347"/>
                  </a:lnTo>
                  <a:lnTo>
                    <a:pt x="44" y="347"/>
                  </a:lnTo>
                  <a:lnTo>
                    <a:pt x="44" y="346"/>
                  </a:lnTo>
                  <a:lnTo>
                    <a:pt x="43" y="346"/>
                  </a:lnTo>
                  <a:lnTo>
                    <a:pt x="44" y="346"/>
                  </a:lnTo>
                  <a:lnTo>
                    <a:pt x="44" y="345"/>
                  </a:lnTo>
                  <a:lnTo>
                    <a:pt x="45" y="345"/>
                  </a:lnTo>
                  <a:lnTo>
                    <a:pt x="45" y="344"/>
                  </a:lnTo>
                  <a:lnTo>
                    <a:pt x="46" y="344"/>
                  </a:lnTo>
                  <a:lnTo>
                    <a:pt x="46" y="343"/>
                  </a:lnTo>
                  <a:lnTo>
                    <a:pt x="47" y="343"/>
                  </a:lnTo>
                  <a:lnTo>
                    <a:pt x="47" y="342"/>
                  </a:lnTo>
                  <a:lnTo>
                    <a:pt x="47" y="341"/>
                  </a:lnTo>
                  <a:lnTo>
                    <a:pt x="48" y="341"/>
                  </a:lnTo>
                  <a:lnTo>
                    <a:pt x="48" y="340"/>
                  </a:lnTo>
                  <a:lnTo>
                    <a:pt x="49" y="340"/>
                  </a:lnTo>
                  <a:lnTo>
                    <a:pt x="49" y="339"/>
                  </a:lnTo>
                  <a:lnTo>
                    <a:pt x="50" y="339"/>
                  </a:lnTo>
                  <a:lnTo>
                    <a:pt x="49" y="339"/>
                  </a:lnTo>
                  <a:lnTo>
                    <a:pt x="49" y="338"/>
                  </a:lnTo>
                  <a:lnTo>
                    <a:pt x="49" y="337"/>
                  </a:lnTo>
                  <a:lnTo>
                    <a:pt x="49" y="335"/>
                  </a:lnTo>
                  <a:lnTo>
                    <a:pt x="48" y="335"/>
                  </a:lnTo>
                  <a:lnTo>
                    <a:pt x="48" y="334"/>
                  </a:lnTo>
                  <a:lnTo>
                    <a:pt x="49" y="334"/>
                  </a:lnTo>
                  <a:lnTo>
                    <a:pt x="49" y="333"/>
                  </a:lnTo>
                  <a:lnTo>
                    <a:pt x="49" y="332"/>
                  </a:lnTo>
                  <a:lnTo>
                    <a:pt x="49" y="331"/>
                  </a:lnTo>
                  <a:lnTo>
                    <a:pt x="49" y="330"/>
                  </a:lnTo>
                  <a:lnTo>
                    <a:pt x="50" y="330"/>
                  </a:lnTo>
                  <a:lnTo>
                    <a:pt x="51" y="330"/>
                  </a:lnTo>
                  <a:lnTo>
                    <a:pt x="51" y="329"/>
                  </a:lnTo>
                  <a:lnTo>
                    <a:pt x="51" y="328"/>
                  </a:lnTo>
                  <a:lnTo>
                    <a:pt x="52" y="327"/>
                  </a:lnTo>
                  <a:lnTo>
                    <a:pt x="53" y="327"/>
                  </a:lnTo>
                  <a:lnTo>
                    <a:pt x="52" y="327"/>
                  </a:lnTo>
                  <a:lnTo>
                    <a:pt x="52" y="326"/>
                  </a:lnTo>
                  <a:lnTo>
                    <a:pt x="52" y="325"/>
                  </a:lnTo>
                  <a:lnTo>
                    <a:pt x="52" y="324"/>
                  </a:lnTo>
                  <a:lnTo>
                    <a:pt x="53" y="324"/>
                  </a:lnTo>
                  <a:lnTo>
                    <a:pt x="53" y="323"/>
                  </a:lnTo>
                  <a:lnTo>
                    <a:pt x="54" y="323"/>
                  </a:lnTo>
                  <a:lnTo>
                    <a:pt x="54" y="322"/>
                  </a:lnTo>
                  <a:lnTo>
                    <a:pt x="54" y="321"/>
                  </a:lnTo>
                  <a:lnTo>
                    <a:pt x="56" y="320"/>
                  </a:lnTo>
                  <a:lnTo>
                    <a:pt x="54" y="320"/>
                  </a:lnTo>
                  <a:lnTo>
                    <a:pt x="54" y="319"/>
                  </a:lnTo>
                  <a:lnTo>
                    <a:pt x="53" y="319"/>
                  </a:lnTo>
                  <a:lnTo>
                    <a:pt x="54" y="319"/>
                  </a:lnTo>
                  <a:lnTo>
                    <a:pt x="54" y="318"/>
                  </a:lnTo>
                  <a:lnTo>
                    <a:pt x="53" y="318"/>
                  </a:lnTo>
                  <a:lnTo>
                    <a:pt x="53" y="317"/>
                  </a:lnTo>
                  <a:lnTo>
                    <a:pt x="53" y="316"/>
                  </a:lnTo>
                  <a:lnTo>
                    <a:pt x="53" y="315"/>
                  </a:lnTo>
                  <a:lnTo>
                    <a:pt x="52" y="315"/>
                  </a:lnTo>
                  <a:lnTo>
                    <a:pt x="53" y="314"/>
                  </a:lnTo>
                  <a:lnTo>
                    <a:pt x="54" y="314"/>
                  </a:lnTo>
                  <a:lnTo>
                    <a:pt x="57" y="312"/>
                  </a:lnTo>
                  <a:lnTo>
                    <a:pt x="58" y="310"/>
                  </a:lnTo>
                  <a:lnTo>
                    <a:pt x="59" y="309"/>
                  </a:lnTo>
                  <a:lnTo>
                    <a:pt x="60" y="308"/>
                  </a:lnTo>
                  <a:lnTo>
                    <a:pt x="61" y="308"/>
                  </a:lnTo>
                  <a:lnTo>
                    <a:pt x="62" y="308"/>
                  </a:lnTo>
                  <a:lnTo>
                    <a:pt x="62" y="307"/>
                  </a:lnTo>
                  <a:lnTo>
                    <a:pt x="63" y="307"/>
                  </a:lnTo>
                  <a:lnTo>
                    <a:pt x="64" y="307"/>
                  </a:lnTo>
                  <a:lnTo>
                    <a:pt x="65" y="306"/>
                  </a:lnTo>
                  <a:lnTo>
                    <a:pt x="65" y="305"/>
                  </a:lnTo>
                  <a:lnTo>
                    <a:pt x="66" y="305"/>
                  </a:lnTo>
                  <a:lnTo>
                    <a:pt x="67" y="305"/>
                  </a:lnTo>
                  <a:lnTo>
                    <a:pt x="68" y="304"/>
                  </a:lnTo>
                  <a:lnTo>
                    <a:pt x="69" y="304"/>
                  </a:lnTo>
                  <a:lnTo>
                    <a:pt x="70" y="303"/>
                  </a:lnTo>
                  <a:lnTo>
                    <a:pt x="71" y="303"/>
                  </a:lnTo>
                  <a:lnTo>
                    <a:pt x="72" y="302"/>
                  </a:lnTo>
                  <a:lnTo>
                    <a:pt x="73" y="302"/>
                  </a:lnTo>
                  <a:lnTo>
                    <a:pt x="74" y="302"/>
                  </a:lnTo>
                  <a:lnTo>
                    <a:pt x="75" y="302"/>
                  </a:lnTo>
                  <a:lnTo>
                    <a:pt x="76" y="302"/>
                  </a:lnTo>
                  <a:lnTo>
                    <a:pt x="76" y="301"/>
                  </a:lnTo>
                  <a:lnTo>
                    <a:pt x="77" y="301"/>
                  </a:lnTo>
                  <a:lnTo>
                    <a:pt x="77" y="300"/>
                  </a:lnTo>
                  <a:lnTo>
                    <a:pt x="78" y="300"/>
                  </a:lnTo>
                  <a:lnTo>
                    <a:pt x="79" y="300"/>
                  </a:lnTo>
                  <a:lnTo>
                    <a:pt x="81" y="300"/>
                  </a:lnTo>
                  <a:lnTo>
                    <a:pt x="81" y="299"/>
                  </a:lnTo>
                  <a:lnTo>
                    <a:pt x="82" y="298"/>
                  </a:lnTo>
                  <a:lnTo>
                    <a:pt x="82" y="297"/>
                  </a:lnTo>
                  <a:lnTo>
                    <a:pt x="82" y="296"/>
                  </a:lnTo>
                  <a:lnTo>
                    <a:pt x="82" y="295"/>
                  </a:lnTo>
                  <a:lnTo>
                    <a:pt x="82" y="294"/>
                  </a:lnTo>
                  <a:lnTo>
                    <a:pt x="82" y="293"/>
                  </a:lnTo>
                  <a:lnTo>
                    <a:pt x="82" y="292"/>
                  </a:lnTo>
                  <a:lnTo>
                    <a:pt x="83" y="291"/>
                  </a:lnTo>
                  <a:lnTo>
                    <a:pt x="83" y="290"/>
                  </a:lnTo>
                  <a:lnTo>
                    <a:pt x="84" y="290"/>
                  </a:lnTo>
                  <a:lnTo>
                    <a:pt x="84" y="289"/>
                  </a:lnTo>
                  <a:lnTo>
                    <a:pt x="84" y="288"/>
                  </a:lnTo>
                  <a:lnTo>
                    <a:pt x="84" y="287"/>
                  </a:lnTo>
                  <a:lnTo>
                    <a:pt x="85" y="285"/>
                  </a:lnTo>
                  <a:lnTo>
                    <a:pt x="85" y="283"/>
                  </a:lnTo>
                  <a:lnTo>
                    <a:pt x="86" y="282"/>
                  </a:lnTo>
                  <a:lnTo>
                    <a:pt x="86" y="281"/>
                  </a:lnTo>
                  <a:lnTo>
                    <a:pt x="86" y="280"/>
                  </a:lnTo>
                  <a:lnTo>
                    <a:pt x="86" y="279"/>
                  </a:lnTo>
                  <a:lnTo>
                    <a:pt x="86" y="278"/>
                  </a:lnTo>
                  <a:lnTo>
                    <a:pt x="86" y="277"/>
                  </a:lnTo>
                  <a:lnTo>
                    <a:pt x="86" y="275"/>
                  </a:lnTo>
                  <a:lnTo>
                    <a:pt x="87" y="273"/>
                  </a:lnTo>
                  <a:lnTo>
                    <a:pt x="87" y="272"/>
                  </a:lnTo>
                  <a:lnTo>
                    <a:pt x="87" y="271"/>
                  </a:lnTo>
                  <a:lnTo>
                    <a:pt x="87" y="270"/>
                  </a:lnTo>
                  <a:lnTo>
                    <a:pt x="88" y="270"/>
                  </a:lnTo>
                  <a:lnTo>
                    <a:pt x="88" y="269"/>
                  </a:lnTo>
                  <a:lnTo>
                    <a:pt x="88" y="268"/>
                  </a:lnTo>
                  <a:lnTo>
                    <a:pt x="89" y="268"/>
                  </a:lnTo>
                  <a:lnTo>
                    <a:pt x="89" y="267"/>
                  </a:lnTo>
                  <a:lnTo>
                    <a:pt x="89" y="266"/>
                  </a:lnTo>
                  <a:lnTo>
                    <a:pt x="89" y="264"/>
                  </a:lnTo>
                  <a:lnTo>
                    <a:pt x="90" y="262"/>
                  </a:lnTo>
                  <a:lnTo>
                    <a:pt x="90" y="260"/>
                  </a:lnTo>
                  <a:lnTo>
                    <a:pt x="90" y="259"/>
                  </a:lnTo>
                  <a:lnTo>
                    <a:pt x="89" y="258"/>
                  </a:lnTo>
                  <a:lnTo>
                    <a:pt x="89" y="257"/>
                  </a:lnTo>
                  <a:lnTo>
                    <a:pt x="89" y="255"/>
                  </a:lnTo>
                  <a:lnTo>
                    <a:pt x="89" y="253"/>
                  </a:lnTo>
                  <a:lnTo>
                    <a:pt x="89" y="252"/>
                  </a:lnTo>
                  <a:lnTo>
                    <a:pt x="89" y="251"/>
                  </a:lnTo>
                  <a:lnTo>
                    <a:pt x="90" y="249"/>
                  </a:lnTo>
                  <a:lnTo>
                    <a:pt x="90" y="248"/>
                  </a:lnTo>
                  <a:lnTo>
                    <a:pt x="90" y="246"/>
                  </a:lnTo>
                  <a:lnTo>
                    <a:pt x="89" y="246"/>
                  </a:lnTo>
                  <a:lnTo>
                    <a:pt x="89" y="245"/>
                  </a:lnTo>
                  <a:lnTo>
                    <a:pt x="89" y="244"/>
                  </a:lnTo>
                  <a:lnTo>
                    <a:pt x="88" y="243"/>
                  </a:lnTo>
                  <a:lnTo>
                    <a:pt x="88" y="241"/>
                  </a:lnTo>
                  <a:lnTo>
                    <a:pt x="88" y="239"/>
                  </a:lnTo>
                  <a:lnTo>
                    <a:pt x="88" y="238"/>
                  </a:lnTo>
                  <a:lnTo>
                    <a:pt x="88" y="234"/>
                  </a:lnTo>
                  <a:lnTo>
                    <a:pt x="86" y="231"/>
                  </a:lnTo>
                  <a:lnTo>
                    <a:pt x="86" y="230"/>
                  </a:lnTo>
                  <a:lnTo>
                    <a:pt x="86" y="229"/>
                  </a:lnTo>
                  <a:lnTo>
                    <a:pt x="87" y="228"/>
                  </a:lnTo>
                  <a:lnTo>
                    <a:pt x="87" y="227"/>
                  </a:lnTo>
                  <a:lnTo>
                    <a:pt x="87" y="223"/>
                  </a:lnTo>
                  <a:lnTo>
                    <a:pt x="87" y="222"/>
                  </a:lnTo>
                  <a:lnTo>
                    <a:pt x="87" y="220"/>
                  </a:lnTo>
                  <a:lnTo>
                    <a:pt x="87" y="219"/>
                  </a:lnTo>
                  <a:lnTo>
                    <a:pt x="88" y="216"/>
                  </a:lnTo>
                  <a:lnTo>
                    <a:pt x="88" y="215"/>
                  </a:lnTo>
                  <a:lnTo>
                    <a:pt x="88" y="214"/>
                  </a:lnTo>
                  <a:lnTo>
                    <a:pt x="87" y="210"/>
                  </a:lnTo>
                  <a:lnTo>
                    <a:pt x="87" y="208"/>
                  </a:lnTo>
                  <a:lnTo>
                    <a:pt x="88" y="206"/>
                  </a:lnTo>
                  <a:lnTo>
                    <a:pt x="89" y="203"/>
                  </a:lnTo>
                  <a:lnTo>
                    <a:pt x="89" y="200"/>
                  </a:lnTo>
                  <a:lnTo>
                    <a:pt x="89" y="199"/>
                  </a:lnTo>
                  <a:lnTo>
                    <a:pt x="90" y="198"/>
                  </a:lnTo>
                  <a:lnTo>
                    <a:pt x="90" y="197"/>
                  </a:lnTo>
                  <a:lnTo>
                    <a:pt x="90" y="196"/>
                  </a:lnTo>
                  <a:lnTo>
                    <a:pt x="91" y="196"/>
                  </a:lnTo>
                  <a:lnTo>
                    <a:pt x="90" y="196"/>
                  </a:lnTo>
                  <a:lnTo>
                    <a:pt x="92" y="194"/>
                  </a:lnTo>
                  <a:lnTo>
                    <a:pt x="93" y="190"/>
                  </a:lnTo>
                  <a:lnTo>
                    <a:pt x="94" y="185"/>
                  </a:lnTo>
                  <a:lnTo>
                    <a:pt x="96" y="182"/>
                  </a:lnTo>
                  <a:lnTo>
                    <a:pt x="98" y="178"/>
                  </a:lnTo>
                  <a:lnTo>
                    <a:pt x="98" y="177"/>
                  </a:lnTo>
                  <a:lnTo>
                    <a:pt x="102" y="172"/>
                  </a:lnTo>
                  <a:lnTo>
                    <a:pt x="103" y="172"/>
                  </a:lnTo>
                  <a:lnTo>
                    <a:pt x="103" y="171"/>
                  </a:lnTo>
                  <a:lnTo>
                    <a:pt x="104" y="171"/>
                  </a:lnTo>
                  <a:lnTo>
                    <a:pt x="104" y="170"/>
                  </a:lnTo>
                  <a:lnTo>
                    <a:pt x="106" y="170"/>
                  </a:lnTo>
                  <a:lnTo>
                    <a:pt x="107" y="169"/>
                  </a:lnTo>
                  <a:lnTo>
                    <a:pt x="108" y="168"/>
                  </a:lnTo>
                  <a:lnTo>
                    <a:pt x="109" y="168"/>
                  </a:lnTo>
                  <a:lnTo>
                    <a:pt x="109" y="167"/>
                  </a:lnTo>
                  <a:lnTo>
                    <a:pt x="110" y="166"/>
                  </a:lnTo>
                  <a:lnTo>
                    <a:pt x="110" y="165"/>
                  </a:lnTo>
                  <a:lnTo>
                    <a:pt x="111" y="164"/>
                  </a:lnTo>
                  <a:lnTo>
                    <a:pt x="112" y="164"/>
                  </a:lnTo>
                  <a:lnTo>
                    <a:pt x="112" y="163"/>
                  </a:lnTo>
                  <a:lnTo>
                    <a:pt x="113" y="163"/>
                  </a:lnTo>
                  <a:lnTo>
                    <a:pt x="114" y="162"/>
                  </a:lnTo>
                  <a:lnTo>
                    <a:pt x="115" y="162"/>
                  </a:lnTo>
                  <a:lnTo>
                    <a:pt x="115" y="160"/>
                  </a:lnTo>
                  <a:lnTo>
                    <a:pt x="116" y="160"/>
                  </a:lnTo>
                  <a:lnTo>
                    <a:pt x="116" y="159"/>
                  </a:lnTo>
                  <a:lnTo>
                    <a:pt x="117" y="159"/>
                  </a:lnTo>
                  <a:lnTo>
                    <a:pt x="118" y="159"/>
                  </a:lnTo>
                  <a:lnTo>
                    <a:pt x="119" y="159"/>
                  </a:lnTo>
                  <a:lnTo>
                    <a:pt x="120" y="158"/>
                  </a:lnTo>
                  <a:lnTo>
                    <a:pt x="121" y="158"/>
                  </a:lnTo>
                  <a:lnTo>
                    <a:pt x="122" y="157"/>
                  </a:lnTo>
                  <a:lnTo>
                    <a:pt x="122" y="156"/>
                  </a:lnTo>
                  <a:lnTo>
                    <a:pt x="123" y="155"/>
                  </a:lnTo>
                  <a:lnTo>
                    <a:pt x="124" y="154"/>
                  </a:lnTo>
                  <a:lnTo>
                    <a:pt x="125" y="154"/>
                  </a:lnTo>
                  <a:lnTo>
                    <a:pt x="126" y="153"/>
                  </a:lnTo>
                  <a:lnTo>
                    <a:pt x="126" y="152"/>
                  </a:lnTo>
                  <a:lnTo>
                    <a:pt x="127" y="151"/>
                  </a:lnTo>
                  <a:lnTo>
                    <a:pt x="128" y="151"/>
                  </a:lnTo>
                  <a:lnTo>
                    <a:pt x="129" y="150"/>
                  </a:lnTo>
                  <a:lnTo>
                    <a:pt x="131" y="149"/>
                  </a:lnTo>
                  <a:lnTo>
                    <a:pt x="132" y="149"/>
                  </a:lnTo>
                  <a:lnTo>
                    <a:pt x="132" y="148"/>
                  </a:lnTo>
                  <a:lnTo>
                    <a:pt x="133" y="148"/>
                  </a:lnTo>
                  <a:lnTo>
                    <a:pt x="134" y="147"/>
                  </a:lnTo>
                  <a:lnTo>
                    <a:pt x="135" y="147"/>
                  </a:lnTo>
                  <a:lnTo>
                    <a:pt x="136" y="146"/>
                  </a:lnTo>
                  <a:lnTo>
                    <a:pt x="137" y="146"/>
                  </a:lnTo>
                  <a:lnTo>
                    <a:pt x="138" y="145"/>
                  </a:lnTo>
                  <a:lnTo>
                    <a:pt x="139" y="145"/>
                  </a:lnTo>
                  <a:lnTo>
                    <a:pt x="140" y="145"/>
                  </a:lnTo>
                  <a:lnTo>
                    <a:pt x="141" y="144"/>
                  </a:lnTo>
                  <a:lnTo>
                    <a:pt x="142" y="144"/>
                  </a:lnTo>
                  <a:lnTo>
                    <a:pt x="144" y="144"/>
                  </a:lnTo>
                  <a:lnTo>
                    <a:pt x="145" y="144"/>
                  </a:lnTo>
                  <a:lnTo>
                    <a:pt x="146" y="144"/>
                  </a:lnTo>
                  <a:lnTo>
                    <a:pt x="147" y="144"/>
                  </a:lnTo>
                  <a:lnTo>
                    <a:pt x="148" y="144"/>
                  </a:lnTo>
                  <a:lnTo>
                    <a:pt x="149" y="145"/>
                  </a:lnTo>
                  <a:lnTo>
                    <a:pt x="150" y="145"/>
                  </a:lnTo>
                  <a:lnTo>
                    <a:pt x="151" y="145"/>
                  </a:lnTo>
                  <a:lnTo>
                    <a:pt x="152" y="145"/>
                  </a:lnTo>
                  <a:lnTo>
                    <a:pt x="153" y="145"/>
                  </a:lnTo>
                  <a:lnTo>
                    <a:pt x="154" y="144"/>
                  </a:lnTo>
                  <a:lnTo>
                    <a:pt x="156" y="144"/>
                  </a:lnTo>
                  <a:lnTo>
                    <a:pt x="156" y="143"/>
                  </a:lnTo>
                  <a:lnTo>
                    <a:pt x="157" y="143"/>
                  </a:lnTo>
                  <a:lnTo>
                    <a:pt x="158" y="143"/>
                  </a:lnTo>
                  <a:lnTo>
                    <a:pt x="159" y="142"/>
                  </a:lnTo>
                  <a:lnTo>
                    <a:pt x="160" y="141"/>
                  </a:lnTo>
                  <a:lnTo>
                    <a:pt x="161" y="141"/>
                  </a:lnTo>
                  <a:lnTo>
                    <a:pt x="161" y="140"/>
                  </a:lnTo>
                  <a:lnTo>
                    <a:pt x="162" y="139"/>
                  </a:lnTo>
                  <a:lnTo>
                    <a:pt x="163" y="138"/>
                  </a:lnTo>
                  <a:lnTo>
                    <a:pt x="163" y="137"/>
                  </a:lnTo>
                  <a:lnTo>
                    <a:pt x="164" y="137"/>
                  </a:lnTo>
                  <a:lnTo>
                    <a:pt x="164" y="135"/>
                  </a:lnTo>
                  <a:lnTo>
                    <a:pt x="165" y="135"/>
                  </a:lnTo>
                  <a:lnTo>
                    <a:pt x="166" y="134"/>
                  </a:lnTo>
                  <a:lnTo>
                    <a:pt x="167" y="134"/>
                  </a:lnTo>
                  <a:lnTo>
                    <a:pt x="168" y="134"/>
                  </a:lnTo>
                  <a:lnTo>
                    <a:pt x="169" y="134"/>
                  </a:lnTo>
                  <a:lnTo>
                    <a:pt x="170" y="133"/>
                  </a:lnTo>
                  <a:lnTo>
                    <a:pt x="171" y="132"/>
                  </a:lnTo>
                  <a:lnTo>
                    <a:pt x="171" y="131"/>
                  </a:lnTo>
                  <a:lnTo>
                    <a:pt x="172" y="131"/>
                  </a:lnTo>
                  <a:lnTo>
                    <a:pt x="172" y="130"/>
                  </a:lnTo>
                  <a:lnTo>
                    <a:pt x="173" y="130"/>
                  </a:lnTo>
                  <a:lnTo>
                    <a:pt x="174" y="129"/>
                  </a:lnTo>
                  <a:lnTo>
                    <a:pt x="175" y="128"/>
                  </a:lnTo>
                  <a:lnTo>
                    <a:pt x="176" y="128"/>
                  </a:lnTo>
                  <a:lnTo>
                    <a:pt x="177" y="128"/>
                  </a:lnTo>
                  <a:lnTo>
                    <a:pt x="178" y="127"/>
                  </a:lnTo>
                  <a:lnTo>
                    <a:pt x="179" y="127"/>
                  </a:lnTo>
                  <a:lnTo>
                    <a:pt x="181" y="127"/>
                  </a:lnTo>
                  <a:lnTo>
                    <a:pt x="182" y="127"/>
                  </a:lnTo>
                  <a:lnTo>
                    <a:pt x="183" y="126"/>
                  </a:lnTo>
                  <a:lnTo>
                    <a:pt x="184" y="126"/>
                  </a:lnTo>
                  <a:lnTo>
                    <a:pt x="185" y="126"/>
                  </a:lnTo>
                  <a:lnTo>
                    <a:pt x="186" y="126"/>
                  </a:lnTo>
                  <a:lnTo>
                    <a:pt x="187" y="127"/>
                  </a:lnTo>
                  <a:lnTo>
                    <a:pt x="188" y="127"/>
                  </a:lnTo>
                  <a:lnTo>
                    <a:pt x="189" y="127"/>
                  </a:lnTo>
                  <a:lnTo>
                    <a:pt x="190" y="127"/>
                  </a:lnTo>
                  <a:lnTo>
                    <a:pt x="191" y="127"/>
                  </a:lnTo>
                  <a:lnTo>
                    <a:pt x="192" y="127"/>
                  </a:lnTo>
                  <a:lnTo>
                    <a:pt x="193" y="127"/>
                  </a:lnTo>
                  <a:lnTo>
                    <a:pt x="194" y="127"/>
                  </a:lnTo>
                  <a:lnTo>
                    <a:pt x="195" y="127"/>
                  </a:lnTo>
                  <a:lnTo>
                    <a:pt x="196" y="127"/>
                  </a:lnTo>
                  <a:lnTo>
                    <a:pt x="197" y="127"/>
                  </a:lnTo>
                  <a:lnTo>
                    <a:pt x="198" y="127"/>
                  </a:lnTo>
                  <a:lnTo>
                    <a:pt x="199" y="128"/>
                  </a:lnTo>
                  <a:lnTo>
                    <a:pt x="200" y="128"/>
                  </a:lnTo>
                  <a:lnTo>
                    <a:pt x="201" y="128"/>
                  </a:lnTo>
                  <a:lnTo>
                    <a:pt x="202" y="127"/>
                  </a:lnTo>
                  <a:lnTo>
                    <a:pt x="203" y="127"/>
                  </a:lnTo>
                  <a:lnTo>
                    <a:pt x="204" y="126"/>
                  </a:lnTo>
                  <a:lnTo>
                    <a:pt x="206" y="126"/>
                  </a:lnTo>
                  <a:lnTo>
                    <a:pt x="207" y="126"/>
                  </a:lnTo>
                  <a:lnTo>
                    <a:pt x="208" y="125"/>
                  </a:lnTo>
                  <a:lnTo>
                    <a:pt x="209" y="125"/>
                  </a:lnTo>
                  <a:lnTo>
                    <a:pt x="211" y="125"/>
                  </a:lnTo>
                  <a:lnTo>
                    <a:pt x="212" y="125"/>
                  </a:lnTo>
                  <a:lnTo>
                    <a:pt x="213" y="125"/>
                  </a:lnTo>
                  <a:lnTo>
                    <a:pt x="214" y="125"/>
                  </a:lnTo>
                  <a:lnTo>
                    <a:pt x="215" y="125"/>
                  </a:lnTo>
                  <a:lnTo>
                    <a:pt x="216" y="125"/>
                  </a:lnTo>
                  <a:lnTo>
                    <a:pt x="217" y="124"/>
                  </a:lnTo>
                  <a:lnTo>
                    <a:pt x="218" y="124"/>
                  </a:lnTo>
                  <a:lnTo>
                    <a:pt x="218" y="123"/>
                  </a:lnTo>
                  <a:lnTo>
                    <a:pt x="219" y="123"/>
                  </a:lnTo>
                  <a:lnTo>
                    <a:pt x="220" y="122"/>
                  </a:lnTo>
                  <a:lnTo>
                    <a:pt x="221" y="122"/>
                  </a:lnTo>
                  <a:lnTo>
                    <a:pt x="222" y="122"/>
                  </a:lnTo>
                  <a:lnTo>
                    <a:pt x="223" y="123"/>
                  </a:lnTo>
                  <a:lnTo>
                    <a:pt x="224" y="123"/>
                  </a:lnTo>
                  <a:lnTo>
                    <a:pt x="225" y="124"/>
                  </a:lnTo>
                  <a:lnTo>
                    <a:pt x="226" y="124"/>
                  </a:lnTo>
                  <a:lnTo>
                    <a:pt x="227" y="124"/>
                  </a:lnTo>
                  <a:lnTo>
                    <a:pt x="228" y="124"/>
                  </a:lnTo>
                  <a:lnTo>
                    <a:pt x="228" y="125"/>
                  </a:lnTo>
                  <a:lnTo>
                    <a:pt x="229" y="125"/>
                  </a:lnTo>
                  <a:lnTo>
                    <a:pt x="231" y="126"/>
                  </a:lnTo>
                  <a:lnTo>
                    <a:pt x="232" y="126"/>
                  </a:lnTo>
                  <a:lnTo>
                    <a:pt x="232" y="127"/>
                  </a:lnTo>
                  <a:lnTo>
                    <a:pt x="233" y="127"/>
                  </a:lnTo>
                  <a:lnTo>
                    <a:pt x="234" y="128"/>
                  </a:lnTo>
                  <a:lnTo>
                    <a:pt x="235" y="128"/>
                  </a:lnTo>
                  <a:lnTo>
                    <a:pt x="236" y="128"/>
                  </a:lnTo>
                  <a:lnTo>
                    <a:pt x="237" y="128"/>
                  </a:lnTo>
                  <a:lnTo>
                    <a:pt x="238" y="128"/>
                  </a:lnTo>
                  <a:lnTo>
                    <a:pt x="239" y="128"/>
                  </a:lnTo>
                  <a:lnTo>
                    <a:pt x="240" y="128"/>
                  </a:lnTo>
                  <a:lnTo>
                    <a:pt x="241" y="128"/>
                  </a:lnTo>
                  <a:lnTo>
                    <a:pt x="242" y="127"/>
                  </a:lnTo>
                  <a:lnTo>
                    <a:pt x="243" y="127"/>
                  </a:lnTo>
                  <a:lnTo>
                    <a:pt x="244" y="127"/>
                  </a:lnTo>
                  <a:lnTo>
                    <a:pt x="245" y="127"/>
                  </a:lnTo>
                  <a:lnTo>
                    <a:pt x="246" y="126"/>
                  </a:lnTo>
                  <a:lnTo>
                    <a:pt x="247" y="126"/>
                  </a:lnTo>
                  <a:lnTo>
                    <a:pt x="247" y="125"/>
                  </a:lnTo>
                  <a:lnTo>
                    <a:pt x="248" y="125"/>
                  </a:lnTo>
                  <a:lnTo>
                    <a:pt x="249" y="124"/>
                  </a:lnTo>
                  <a:lnTo>
                    <a:pt x="250" y="123"/>
                  </a:lnTo>
                  <a:lnTo>
                    <a:pt x="251" y="123"/>
                  </a:lnTo>
                  <a:lnTo>
                    <a:pt x="252" y="123"/>
                  </a:lnTo>
                  <a:lnTo>
                    <a:pt x="252" y="122"/>
                  </a:lnTo>
                  <a:lnTo>
                    <a:pt x="253" y="121"/>
                  </a:lnTo>
                  <a:lnTo>
                    <a:pt x="254" y="121"/>
                  </a:lnTo>
                  <a:lnTo>
                    <a:pt x="254" y="120"/>
                  </a:lnTo>
                  <a:lnTo>
                    <a:pt x="256" y="120"/>
                  </a:lnTo>
                  <a:lnTo>
                    <a:pt x="256" y="119"/>
                  </a:lnTo>
                  <a:lnTo>
                    <a:pt x="257" y="119"/>
                  </a:lnTo>
                  <a:lnTo>
                    <a:pt x="257" y="118"/>
                  </a:lnTo>
                  <a:lnTo>
                    <a:pt x="258" y="117"/>
                  </a:lnTo>
                  <a:lnTo>
                    <a:pt x="259" y="117"/>
                  </a:lnTo>
                  <a:lnTo>
                    <a:pt x="259" y="116"/>
                  </a:lnTo>
                  <a:lnTo>
                    <a:pt x="260" y="116"/>
                  </a:lnTo>
                  <a:lnTo>
                    <a:pt x="261" y="115"/>
                  </a:lnTo>
                  <a:lnTo>
                    <a:pt x="262" y="114"/>
                  </a:lnTo>
                  <a:lnTo>
                    <a:pt x="263" y="113"/>
                  </a:lnTo>
                  <a:lnTo>
                    <a:pt x="264" y="113"/>
                  </a:lnTo>
                  <a:lnTo>
                    <a:pt x="265" y="113"/>
                  </a:lnTo>
                  <a:lnTo>
                    <a:pt x="266" y="112"/>
                  </a:lnTo>
                  <a:lnTo>
                    <a:pt x="267" y="110"/>
                  </a:lnTo>
                  <a:lnTo>
                    <a:pt x="268" y="110"/>
                  </a:lnTo>
                  <a:lnTo>
                    <a:pt x="269" y="110"/>
                  </a:lnTo>
                  <a:lnTo>
                    <a:pt x="270" y="109"/>
                  </a:lnTo>
                  <a:lnTo>
                    <a:pt x="271" y="109"/>
                  </a:lnTo>
                  <a:lnTo>
                    <a:pt x="272" y="109"/>
                  </a:lnTo>
                  <a:lnTo>
                    <a:pt x="273" y="109"/>
                  </a:lnTo>
                  <a:lnTo>
                    <a:pt x="274" y="109"/>
                  </a:lnTo>
                  <a:lnTo>
                    <a:pt x="275" y="108"/>
                  </a:lnTo>
                  <a:lnTo>
                    <a:pt x="276" y="107"/>
                  </a:lnTo>
                  <a:lnTo>
                    <a:pt x="277" y="107"/>
                  </a:lnTo>
                  <a:lnTo>
                    <a:pt x="277" y="106"/>
                  </a:lnTo>
                  <a:lnTo>
                    <a:pt x="278" y="105"/>
                  </a:lnTo>
                  <a:lnTo>
                    <a:pt x="279" y="104"/>
                  </a:lnTo>
                  <a:lnTo>
                    <a:pt x="279" y="103"/>
                  </a:lnTo>
                  <a:lnTo>
                    <a:pt x="281" y="103"/>
                  </a:lnTo>
                  <a:lnTo>
                    <a:pt x="281" y="102"/>
                  </a:lnTo>
                  <a:lnTo>
                    <a:pt x="282" y="101"/>
                  </a:lnTo>
                  <a:lnTo>
                    <a:pt x="283" y="100"/>
                  </a:lnTo>
                  <a:lnTo>
                    <a:pt x="284" y="100"/>
                  </a:lnTo>
                  <a:lnTo>
                    <a:pt x="284" y="99"/>
                  </a:lnTo>
                  <a:lnTo>
                    <a:pt x="285" y="99"/>
                  </a:lnTo>
                  <a:lnTo>
                    <a:pt x="286" y="98"/>
                  </a:lnTo>
                  <a:lnTo>
                    <a:pt x="287" y="97"/>
                  </a:lnTo>
                  <a:lnTo>
                    <a:pt x="288" y="97"/>
                  </a:lnTo>
                  <a:lnTo>
                    <a:pt x="288" y="96"/>
                  </a:lnTo>
                  <a:lnTo>
                    <a:pt x="289" y="96"/>
                  </a:lnTo>
                  <a:lnTo>
                    <a:pt x="290" y="95"/>
                  </a:lnTo>
                  <a:lnTo>
                    <a:pt x="291" y="95"/>
                  </a:lnTo>
                  <a:lnTo>
                    <a:pt x="292" y="95"/>
                  </a:lnTo>
                  <a:lnTo>
                    <a:pt x="293" y="94"/>
                  </a:lnTo>
                  <a:lnTo>
                    <a:pt x="294" y="94"/>
                  </a:lnTo>
                  <a:lnTo>
                    <a:pt x="295" y="94"/>
                  </a:lnTo>
                  <a:lnTo>
                    <a:pt x="296" y="93"/>
                  </a:lnTo>
                  <a:lnTo>
                    <a:pt x="297" y="93"/>
                  </a:lnTo>
                  <a:lnTo>
                    <a:pt x="298" y="93"/>
                  </a:lnTo>
                  <a:lnTo>
                    <a:pt x="299" y="92"/>
                  </a:lnTo>
                  <a:lnTo>
                    <a:pt x="300" y="92"/>
                  </a:lnTo>
                  <a:lnTo>
                    <a:pt x="301" y="91"/>
                  </a:lnTo>
                  <a:lnTo>
                    <a:pt x="302" y="91"/>
                  </a:lnTo>
                  <a:lnTo>
                    <a:pt x="303" y="91"/>
                  </a:lnTo>
                  <a:lnTo>
                    <a:pt x="303" y="90"/>
                  </a:lnTo>
                  <a:lnTo>
                    <a:pt x="304" y="90"/>
                  </a:lnTo>
                  <a:lnTo>
                    <a:pt x="306" y="89"/>
                  </a:lnTo>
                  <a:lnTo>
                    <a:pt x="307" y="89"/>
                  </a:lnTo>
                  <a:lnTo>
                    <a:pt x="308" y="89"/>
                  </a:lnTo>
                  <a:lnTo>
                    <a:pt x="308" y="88"/>
                  </a:lnTo>
                  <a:lnTo>
                    <a:pt x="309" y="88"/>
                  </a:lnTo>
                  <a:lnTo>
                    <a:pt x="310" y="88"/>
                  </a:lnTo>
                  <a:lnTo>
                    <a:pt x="311" y="87"/>
                  </a:lnTo>
                  <a:lnTo>
                    <a:pt x="312" y="87"/>
                  </a:lnTo>
                  <a:lnTo>
                    <a:pt x="313" y="87"/>
                  </a:lnTo>
                  <a:lnTo>
                    <a:pt x="314" y="87"/>
                  </a:lnTo>
                  <a:lnTo>
                    <a:pt x="315" y="85"/>
                  </a:lnTo>
                  <a:lnTo>
                    <a:pt x="316" y="85"/>
                  </a:lnTo>
                  <a:lnTo>
                    <a:pt x="317" y="87"/>
                  </a:lnTo>
                  <a:lnTo>
                    <a:pt x="318" y="87"/>
                  </a:lnTo>
                  <a:lnTo>
                    <a:pt x="319" y="87"/>
                  </a:lnTo>
                  <a:lnTo>
                    <a:pt x="321" y="87"/>
                  </a:lnTo>
                  <a:lnTo>
                    <a:pt x="322" y="87"/>
                  </a:lnTo>
                  <a:lnTo>
                    <a:pt x="323" y="85"/>
                  </a:lnTo>
                  <a:lnTo>
                    <a:pt x="324" y="85"/>
                  </a:lnTo>
                  <a:lnTo>
                    <a:pt x="325" y="85"/>
                  </a:lnTo>
                  <a:lnTo>
                    <a:pt x="325" y="84"/>
                  </a:lnTo>
                  <a:lnTo>
                    <a:pt x="326" y="84"/>
                  </a:lnTo>
                  <a:lnTo>
                    <a:pt x="327" y="84"/>
                  </a:lnTo>
                  <a:lnTo>
                    <a:pt x="328" y="83"/>
                  </a:lnTo>
                  <a:lnTo>
                    <a:pt x="329" y="83"/>
                  </a:lnTo>
                  <a:lnTo>
                    <a:pt x="331" y="83"/>
                  </a:lnTo>
                  <a:lnTo>
                    <a:pt x="331" y="82"/>
                  </a:lnTo>
                  <a:lnTo>
                    <a:pt x="332" y="82"/>
                  </a:lnTo>
                  <a:lnTo>
                    <a:pt x="333" y="82"/>
                  </a:lnTo>
                  <a:lnTo>
                    <a:pt x="334" y="82"/>
                  </a:lnTo>
                  <a:lnTo>
                    <a:pt x="335" y="82"/>
                  </a:lnTo>
                  <a:lnTo>
                    <a:pt x="336" y="81"/>
                  </a:lnTo>
                  <a:lnTo>
                    <a:pt x="337" y="81"/>
                  </a:lnTo>
                  <a:lnTo>
                    <a:pt x="338" y="81"/>
                  </a:lnTo>
                  <a:lnTo>
                    <a:pt x="339" y="80"/>
                  </a:lnTo>
                  <a:lnTo>
                    <a:pt x="340" y="80"/>
                  </a:lnTo>
                  <a:lnTo>
                    <a:pt x="340" y="79"/>
                  </a:lnTo>
                  <a:lnTo>
                    <a:pt x="341" y="79"/>
                  </a:lnTo>
                  <a:lnTo>
                    <a:pt x="342" y="78"/>
                  </a:lnTo>
                  <a:lnTo>
                    <a:pt x="343" y="77"/>
                  </a:lnTo>
                  <a:lnTo>
                    <a:pt x="344" y="77"/>
                  </a:lnTo>
                  <a:lnTo>
                    <a:pt x="344" y="76"/>
                  </a:lnTo>
                  <a:lnTo>
                    <a:pt x="345" y="75"/>
                  </a:lnTo>
                  <a:lnTo>
                    <a:pt x="346" y="74"/>
                  </a:lnTo>
                  <a:lnTo>
                    <a:pt x="347" y="74"/>
                  </a:lnTo>
                  <a:lnTo>
                    <a:pt x="347" y="73"/>
                  </a:lnTo>
                  <a:lnTo>
                    <a:pt x="348" y="73"/>
                  </a:lnTo>
                  <a:lnTo>
                    <a:pt x="349" y="72"/>
                  </a:lnTo>
                  <a:lnTo>
                    <a:pt x="350" y="71"/>
                  </a:lnTo>
                  <a:lnTo>
                    <a:pt x="351" y="71"/>
                  </a:lnTo>
                  <a:lnTo>
                    <a:pt x="352" y="70"/>
                  </a:lnTo>
                  <a:lnTo>
                    <a:pt x="353" y="70"/>
                  </a:lnTo>
                  <a:lnTo>
                    <a:pt x="354" y="69"/>
                  </a:lnTo>
                  <a:lnTo>
                    <a:pt x="356" y="69"/>
                  </a:lnTo>
                  <a:lnTo>
                    <a:pt x="356" y="68"/>
                  </a:lnTo>
                  <a:lnTo>
                    <a:pt x="357" y="68"/>
                  </a:lnTo>
                  <a:lnTo>
                    <a:pt x="358" y="68"/>
                  </a:lnTo>
                  <a:lnTo>
                    <a:pt x="359" y="67"/>
                  </a:lnTo>
                  <a:lnTo>
                    <a:pt x="360" y="66"/>
                  </a:lnTo>
                  <a:lnTo>
                    <a:pt x="361" y="66"/>
                  </a:lnTo>
                  <a:lnTo>
                    <a:pt x="362" y="65"/>
                  </a:lnTo>
                  <a:lnTo>
                    <a:pt x="363" y="65"/>
                  </a:lnTo>
                  <a:lnTo>
                    <a:pt x="364" y="65"/>
                  </a:lnTo>
                  <a:lnTo>
                    <a:pt x="365" y="64"/>
                  </a:lnTo>
                  <a:lnTo>
                    <a:pt x="366" y="64"/>
                  </a:lnTo>
                  <a:lnTo>
                    <a:pt x="367" y="64"/>
                  </a:lnTo>
                  <a:lnTo>
                    <a:pt x="368" y="63"/>
                  </a:lnTo>
                  <a:lnTo>
                    <a:pt x="369" y="62"/>
                  </a:lnTo>
                  <a:lnTo>
                    <a:pt x="370" y="62"/>
                  </a:lnTo>
                  <a:lnTo>
                    <a:pt x="371" y="62"/>
                  </a:lnTo>
                  <a:lnTo>
                    <a:pt x="372" y="62"/>
                  </a:lnTo>
                  <a:lnTo>
                    <a:pt x="373" y="60"/>
                  </a:lnTo>
                  <a:lnTo>
                    <a:pt x="374" y="60"/>
                  </a:lnTo>
                  <a:lnTo>
                    <a:pt x="375" y="62"/>
                  </a:lnTo>
                  <a:lnTo>
                    <a:pt x="376" y="62"/>
                  </a:lnTo>
                  <a:lnTo>
                    <a:pt x="377" y="62"/>
                  </a:lnTo>
                  <a:lnTo>
                    <a:pt x="378" y="62"/>
                  </a:lnTo>
                  <a:lnTo>
                    <a:pt x="379" y="60"/>
                  </a:lnTo>
                  <a:lnTo>
                    <a:pt x="381" y="60"/>
                  </a:lnTo>
                  <a:lnTo>
                    <a:pt x="382" y="60"/>
                  </a:lnTo>
                  <a:lnTo>
                    <a:pt x="382" y="59"/>
                  </a:lnTo>
                  <a:lnTo>
                    <a:pt x="383" y="59"/>
                  </a:lnTo>
                  <a:lnTo>
                    <a:pt x="383" y="58"/>
                  </a:lnTo>
                  <a:lnTo>
                    <a:pt x="383" y="57"/>
                  </a:lnTo>
                  <a:lnTo>
                    <a:pt x="384" y="56"/>
                  </a:lnTo>
                  <a:lnTo>
                    <a:pt x="384" y="55"/>
                  </a:lnTo>
                  <a:lnTo>
                    <a:pt x="385" y="55"/>
                  </a:lnTo>
                  <a:lnTo>
                    <a:pt x="385" y="54"/>
                  </a:lnTo>
                  <a:lnTo>
                    <a:pt x="386" y="53"/>
                  </a:lnTo>
                  <a:lnTo>
                    <a:pt x="387" y="52"/>
                  </a:lnTo>
                  <a:lnTo>
                    <a:pt x="388" y="52"/>
                  </a:lnTo>
                  <a:lnTo>
                    <a:pt x="388" y="51"/>
                  </a:lnTo>
                  <a:lnTo>
                    <a:pt x="389" y="51"/>
                  </a:lnTo>
                  <a:lnTo>
                    <a:pt x="390" y="50"/>
                  </a:lnTo>
                  <a:lnTo>
                    <a:pt x="391" y="49"/>
                  </a:lnTo>
                  <a:lnTo>
                    <a:pt x="392" y="49"/>
                  </a:lnTo>
                  <a:lnTo>
                    <a:pt x="392" y="48"/>
                  </a:lnTo>
                  <a:lnTo>
                    <a:pt x="393" y="48"/>
                  </a:lnTo>
                  <a:lnTo>
                    <a:pt x="394" y="48"/>
                  </a:lnTo>
                  <a:lnTo>
                    <a:pt x="395" y="47"/>
                  </a:lnTo>
                  <a:lnTo>
                    <a:pt x="395" y="46"/>
                  </a:lnTo>
                  <a:lnTo>
                    <a:pt x="396" y="46"/>
                  </a:lnTo>
                  <a:lnTo>
                    <a:pt x="397" y="45"/>
                  </a:lnTo>
                  <a:lnTo>
                    <a:pt x="398" y="44"/>
                  </a:lnTo>
                  <a:lnTo>
                    <a:pt x="399" y="43"/>
                  </a:lnTo>
                  <a:lnTo>
                    <a:pt x="399" y="42"/>
                  </a:lnTo>
                  <a:lnTo>
                    <a:pt x="400" y="42"/>
                  </a:lnTo>
                  <a:lnTo>
                    <a:pt x="401" y="41"/>
                  </a:lnTo>
                  <a:lnTo>
                    <a:pt x="402" y="41"/>
                  </a:lnTo>
                  <a:lnTo>
                    <a:pt x="402" y="40"/>
                  </a:lnTo>
                  <a:lnTo>
                    <a:pt x="403" y="40"/>
                  </a:lnTo>
                  <a:lnTo>
                    <a:pt x="404" y="40"/>
                  </a:lnTo>
                  <a:lnTo>
                    <a:pt x="406" y="39"/>
                  </a:lnTo>
                  <a:lnTo>
                    <a:pt x="407" y="38"/>
                  </a:lnTo>
                  <a:lnTo>
                    <a:pt x="408" y="38"/>
                  </a:lnTo>
                  <a:lnTo>
                    <a:pt x="409" y="38"/>
                  </a:lnTo>
                  <a:lnTo>
                    <a:pt x="410" y="37"/>
                  </a:lnTo>
                  <a:lnTo>
                    <a:pt x="411" y="35"/>
                  </a:lnTo>
                  <a:lnTo>
                    <a:pt x="412" y="34"/>
                  </a:lnTo>
                  <a:lnTo>
                    <a:pt x="413" y="33"/>
                  </a:lnTo>
                  <a:lnTo>
                    <a:pt x="414" y="32"/>
                  </a:lnTo>
                  <a:lnTo>
                    <a:pt x="415" y="31"/>
                  </a:lnTo>
                  <a:lnTo>
                    <a:pt x="415" y="30"/>
                  </a:lnTo>
                  <a:lnTo>
                    <a:pt x="416" y="30"/>
                  </a:lnTo>
                  <a:lnTo>
                    <a:pt x="417" y="29"/>
                  </a:lnTo>
                  <a:lnTo>
                    <a:pt x="418" y="28"/>
                  </a:lnTo>
                  <a:lnTo>
                    <a:pt x="418" y="27"/>
                  </a:lnTo>
                  <a:lnTo>
                    <a:pt x="419" y="27"/>
                  </a:lnTo>
                  <a:lnTo>
                    <a:pt x="419" y="26"/>
                  </a:lnTo>
                  <a:lnTo>
                    <a:pt x="420" y="26"/>
                  </a:lnTo>
                  <a:lnTo>
                    <a:pt x="421" y="25"/>
                  </a:lnTo>
                  <a:lnTo>
                    <a:pt x="422" y="24"/>
                  </a:lnTo>
                  <a:lnTo>
                    <a:pt x="423" y="24"/>
                  </a:lnTo>
                  <a:lnTo>
                    <a:pt x="423" y="23"/>
                  </a:lnTo>
                  <a:lnTo>
                    <a:pt x="424" y="23"/>
                  </a:lnTo>
                  <a:lnTo>
                    <a:pt x="425" y="22"/>
                  </a:lnTo>
                  <a:lnTo>
                    <a:pt x="426" y="22"/>
                  </a:lnTo>
                  <a:lnTo>
                    <a:pt x="426" y="21"/>
                  </a:lnTo>
                  <a:lnTo>
                    <a:pt x="427" y="21"/>
                  </a:lnTo>
                  <a:lnTo>
                    <a:pt x="428" y="21"/>
                  </a:lnTo>
                  <a:lnTo>
                    <a:pt x="429" y="21"/>
                  </a:lnTo>
                  <a:lnTo>
                    <a:pt x="431" y="20"/>
                  </a:lnTo>
                  <a:lnTo>
                    <a:pt x="432" y="20"/>
                  </a:lnTo>
                  <a:lnTo>
                    <a:pt x="433" y="19"/>
                  </a:lnTo>
                  <a:lnTo>
                    <a:pt x="434" y="19"/>
                  </a:lnTo>
                  <a:lnTo>
                    <a:pt x="436" y="19"/>
                  </a:lnTo>
                  <a:lnTo>
                    <a:pt x="437" y="19"/>
                  </a:lnTo>
                  <a:lnTo>
                    <a:pt x="438" y="19"/>
                  </a:lnTo>
                  <a:lnTo>
                    <a:pt x="439" y="18"/>
                  </a:lnTo>
                  <a:lnTo>
                    <a:pt x="440" y="18"/>
                  </a:lnTo>
                  <a:lnTo>
                    <a:pt x="441" y="18"/>
                  </a:lnTo>
                  <a:lnTo>
                    <a:pt x="442" y="17"/>
                  </a:lnTo>
                  <a:lnTo>
                    <a:pt x="443" y="17"/>
                  </a:lnTo>
                  <a:lnTo>
                    <a:pt x="444" y="16"/>
                  </a:lnTo>
                  <a:lnTo>
                    <a:pt x="445" y="15"/>
                  </a:lnTo>
                  <a:lnTo>
                    <a:pt x="446" y="15"/>
                  </a:lnTo>
                  <a:lnTo>
                    <a:pt x="446" y="14"/>
                  </a:lnTo>
                  <a:lnTo>
                    <a:pt x="447" y="14"/>
                  </a:lnTo>
                  <a:lnTo>
                    <a:pt x="448" y="13"/>
                  </a:lnTo>
                  <a:lnTo>
                    <a:pt x="449" y="12"/>
                  </a:lnTo>
                  <a:lnTo>
                    <a:pt x="450" y="12"/>
                  </a:lnTo>
                  <a:lnTo>
                    <a:pt x="450" y="10"/>
                  </a:lnTo>
                  <a:lnTo>
                    <a:pt x="451" y="10"/>
                  </a:lnTo>
                  <a:lnTo>
                    <a:pt x="451" y="9"/>
                  </a:lnTo>
                  <a:lnTo>
                    <a:pt x="452" y="8"/>
                  </a:lnTo>
                  <a:lnTo>
                    <a:pt x="453" y="8"/>
                  </a:lnTo>
                  <a:lnTo>
                    <a:pt x="453" y="7"/>
                  </a:lnTo>
                  <a:lnTo>
                    <a:pt x="454" y="7"/>
                  </a:lnTo>
                  <a:lnTo>
                    <a:pt x="456" y="7"/>
                  </a:lnTo>
                  <a:lnTo>
                    <a:pt x="456" y="6"/>
                  </a:lnTo>
                  <a:lnTo>
                    <a:pt x="457" y="6"/>
                  </a:lnTo>
                  <a:lnTo>
                    <a:pt x="458" y="5"/>
                  </a:lnTo>
                  <a:lnTo>
                    <a:pt x="458" y="4"/>
                  </a:lnTo>
                  <a:lnTo>
                    <a:pt x="459" y="2"/>
                  </a:lnTo>
                  <a:lnTo>
                    <a:pt x="460" y="1"/>
                  </a:lnTo>
                  <a:lnTo>
                    <a:pt x="460" y="2"/>
                  </a:lnTo>
                  <a:lnTo>
                    <a:pt x="461" y="2"/>
                  </a:lnTo>
                  <a:lnTo>
                    <a:pt x="460" y="1"/>
                  </a:lnTo>
                  <a:lnTo>
                    <a:pt x="461" y="0"/>
                  </a:lnTo>
                  <a:lnTo>
                    <a:pt x="462" y="0"/>
                  </a:lnTo>
                  <a:lnTo>
                    <a:pt x="463" y="0"/>
                  </a:lnTo>
                  <a:close/>
                </a:path>
              </a:pathLst>
            </a:custGeom>
            <a:solidFill>
              <a:schemeClr val="tx2">
                <a:lumMod val="90000"/>
                <a:lumOff val="10000"/>
              </a:schemeClr>
            </a:solidFill>
            <a:ln w="9525">
              <a:solidFill>
                <a:srgbClr val="FFFFFF"/>
              </a:solidFill>
              <a:round/>
              <a:headEnd/>
              <a:tailEnd/>
            </a:ln>
          </p:spPr>
          <p:txBody>
            <a:bodyPr/>
            <a:lstStyle/>
            <a:p>
              <a:pPr>
                <a:defRPr/>
              </a:pPr>
              <a:endParaRPr lang="en-US">
                <a:solidFill>
                  <a:schemeClr val="tx2">
                    <a:lumMod val="10000"/>
                    <a:lumOff val="90000"/>
                  </a:schemeClr>
                </a:solidFill>
                <a:cs typeface="+mn-cs"/>
              </a:endParaRPr>
            </a:p>
          </p:txBody>
        </p:sp>
        <p:sp>
          <p:nvSpPr>
            <p:cNvPr id="50" name="Freeform 6"/>
            <p:cNvSpPr>
              <a:spLocks noEditPoints="1"/>
            </p:cNvSpPr>
            <p:nvPr/>
          </p:nvSpPr>
          <p:spPr bwMode="auto">
            <a:xfrm>
              <a:off x="3498" y="711"/>
              <a:ext cx="758" cy="779"/>
            </a:xfrm>
            <a:custGeom>
              <a:avLst/>
              <a:gdLst>
                <a:gd name="T0" fmla="*/ 308 w 758"/>
                <a:gd name="T1" fmla="*/ 49 h 778"/>
                <a:gd name="T2" fmla="*/ 335 w 758"/>
                <a:gd name="T3" fmla="*/ 83 h 778"/>
                <a:gd name="T4" fmla="*/ 382 w 758"/>
                <a:gd name="T5" fmla="*/ 78 h 778"/>
                <a:gd name="T6" fmla="*/ 425 w 758"/>
                <a:gd name="T7" fmla="*/ 84 h 778"/>
                <a:gd name="T8" fmla="*/ 460 w 758"/>
                <a:gd name="T9" fmla="*/ 60 h 778"/>
                <a:gd name="T10" fmla="*/ 497 w 758"/>
                <a:gd name="T11" fmla="*/ 69 h 778"/>
                <a:gd name="T12" fmla="*/ 539 w 758"/>
                <a:gd name="T13" fmla="*/ 82 h 778"/>
                <a:gd name="T14" fmla="*/ 578 w 758"/>
                <a:gd name="T15" fmla="*/ 77 h 778"/>
                <a:gd name="T16" fmla="*/ 618 w 758"/>
                <a:gd name="T17" fmla="*/ 60 h 778"/>
                <a:gd name="T18" fmla="*/ 640 w 758"/>
                <a:gd name="T19" fmla="*/ 30 h 778"/>
                <a:gd name="T20" fmla="*/ 670 w 758"/>
                <a:gd name="T21" fmla="*/ 3 h 778"/>
                <a:gd name="T22" fmla="*/ 714 w 758"/>
                <a:gd name="T23" fmla="*/ 5 h 778"/>
                <a:gd name="T24" fmla="*/ 752 w 758"/>
                <a:gd name="T25" fmla="*/ 26 h 778"/>
                <a:gd name="T26" fmla="*/ 746 w 758"/>
                <a:gd name="T27" fmla="*/ 105 h 778"/>
                <a:gd name="T28" fmla="*/ 737 w 758"/>
                <a:gd name="T29" fmla="*/ 157 h 778"/>
                <a:gd name="T30" fmla="*/ 709 w 758"/>
                <a:gd name="T31" fmla="*/ 181 h 778"/>
                <a:gd name="T32" fmla="*/ 695 w 758"/>
                <a:gd name="T33" fmla="*/ 207 h 778"/>
                <a:gd name="T34" fmla="*/ 678 w 758"/>
                <a:gd name="T35" fmla="*/ 237 h 778"/>
                <a:gd name="T36" fmla="*/ 676 w 758"/>
                <a:gd name="T37" fmla="*/ 263 h 778"/>
                <a:gd name="T38" fmla="*/ 674 w 758"/>
                <a:gd name="T39" fmla="*/ 295 h 778"/>
                <a:gd name="T40" fmla="*/ 657 w 758"/>
                <a:gd name="T41" fmla="*/ 326 h 778"/>
                <a:gd name="T42" fmla="*/ 689 w 758"/>
                <a:gd name="T43" fmla="*/ 347 h 778"/>
                <a:gd name="T44" fmla="*/ 705 w 758"/>
                <a:gd name="T45" fmla="*/ 359 h 778"/>
                <a:gd name="T46" fmla="*/ 695 w 758"/>
                <a:gd name="T47" fmla="*/ 383 h 778"/>
                <a:gd name="T48" fmla="*/ 690 w 758"/>
                <a:gd name="T49" fmla="*/ 415 h 778"/>
                <a:gd name="T50" fmla="*/ 699 w 758"/>
                <a:gd name="T51" fmla="*/ 447 h 778"/>
                <a:gd name="T52" fmla="*/ 708 w 758"/>
                <a:gd name="T53" fmla="*/ 478 h 778"/>
                <a:gd name="T54" fmla="*/ 720 w 758"/>
                <a:gd name="T55" fmla="*/ 506 h 778"/>
                <a:gd name="T56" fmla="*/ 741 w 758"/>
                <a:gd name="T57" fmla="*/ 529 h 778"/>
                <a:gd name="T58" fmla="*/ 712 w 758"/>
                <a:gd name="T59" fmla="*/ 539 h 778"/>
                <a:gd name="T60" fmla="*/ 685 w 758"/>
                <a:gd name="T61" fmla="*/ 553 h 778"/>
                <a:gd name="T62" fmla="*/ 653 w 758"/>
                <a:gd name="T63" fmla="*/ 563 h 778"/>
                <a:gd name="T64" fmla="*/ 624 w 758"/>
                <a:gd name="T65" fmla="*/ 557 h 778"/>
                <a:gd name="T66" fmla="*/ 595 w 758"/>
                <a:gd name="T67" fmla="*/ 562 h 778"/>
                <a:gd name="T68" fmla="*/ 577 w 758"/>
                <a:gd name="T69" fmla="*/ 576 h 778"/>
                <a:gd name="T70" fmla="*/ 552 w 758"/>
                <a:gd name="T71" fmla="*/ 599 h 778"/>
                <a:gd name="T72" fmla="*/ 525 w 758"/>
                <a:gd name="T73" fmla="*/ 616 h 778"/>
                <a:gd name="T74" fmla="*/ 498 w 758"/>
                <a:gd name="T75" fmla="*/ 625 h 778"/>
                <a:gd name="T76" fmla="*/ 471 w 758"/>
                <a:gd name="T77" fmla="*/ 643 h 778"/>
                <a:gd name="T78" fmla="*/ 451 w 758"/>
                <a:gd name="T79" fmla="*/ 664 h 778"/>
                <a:gd name="T80" fmla="*/ 429 w 758"/>
                <a:gd name="T81" fmla="*/ 688 h 778"/>
                <a:gd name="T82" fmla="*/ 415 w 758"/>
                <a:gd name="T83" fmla="*/ 713 h 778"/>
                <a:gd name="T84" fmla="*/ 394 w 758"/>
                <a:gd name="T85" fmla="*/ 734 h 778"/>
                <a:gd name="T86" fmla="*/ 365 w 758"/>
                <a:gd name="T87" fmla="*/ 745 h 778"/>
                <a:gd name="T88" fmla="*/ 351 w 758"/>
                <a:gd name="T89" fmla="*/ 761 h 778"/>
                <a:gd name="T90" fmla="*/ 323 w 758"/>
                <a:gd name="T91" fmla="*/ 770 h 778"/>
                <a:gd name="T92" fmla="*/ 268 w 758"/>
                <a:gd name="T93" fmla="*/ 738 h 778"/>
                <a:gd name="T94" fmla="*/ 268 w 758"/>
                <a:gd name="T95" fmla="*/ 616 h 778"/>
                <a:gd name="T96" fmla="*/ 163 w 758"/>
                <a:gd name="T97" fmla="*/ 486 h 778"/>
                <a:gd name="T98" fmla="*/ 52 w 758"/>
                <a:gd name="T99" fmla="*/ 408 h 778"/>
                <a:gd name="T100" fmla="*/ 35 w 758"/>
                <a:gd name="T101" fmla="*/ 366 h 778"/>
                <a:gd name="T102" fmla="*/ 32 w 758"/>
                <a:gd name="T103" fmla="*/ 319 h 778"/>
                <a:gd name="T104" fmla="*/ 28 w 758"/>
                <a:gd name="T105" fmla="*/ 266 h 778"/>
                <a:gd name="T106" fmla="*/ 11 w 758"/>
                <a:gd name="T107" fmla="*/ 221 h 778"/>
                <a:gd name="T108" fmla="*/ 0 w 758"/>
                <a:gd name="T109" fmla="*/ 171 h 778"/>
                <a:gd name="T110" fmla="*/ 23 w 758"/>
                <a:gd name="T111" fmla="*/ 129 h 778"/>
                <a:gd name="T112" fmla="*/ 47 w 758"/>
                <a:gd name="T113" fmla="*/ 88 h 778"/>
                <a:gd name="T114" fmla="*/ 155 w 758"/>
                <a:gd name="T115" fmla="*/ 59 h 778"/>
                <a:gd name="T116" fmla="*/ 217 w 758"/>
                <a:gd name="T117" fmla="*/ 63 h 778"/>
                <a:gd name="T118" fmla="*/ 249 w 758"/>
                <a:gd name="T119" fmla="*/ 42 h 778"/>
                <a:gd name="T120" fmla="*/ 36 w 758"/>
                <a:gd name="T121" fmla="*/ 134 h 778"/>
                <a:gd name="T122" fmla="*/ 49 w 758"/>
                <a:gd name="T123" fmla="*/ 132 h 778"/>
                <a:gd name="T124" fmla="*/ 76 w 758"/>
                <a:gd name="T125" fmla="*/ 145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8" h="778">
                  <a:moveTo>
                    <a:pt x="277" y="31"/>
                  </a:moveTo>
                  <a:lnTo>
                    <a:pt x="278" y="31"/>
                  </a:lnTo>
                  <a:lnTo>
                    <a:pt x="279" y="31"/>
                  </a:lnTo>
                  <a:lnTo>
                    <a:pt x="279" y="32"/>
                  </a:lnTo>
                  <a:lnTo>
                    <a:pt x="280" y="32"/>
                  </a:lnTo>
                  <a:lnTo>
                    <a:pt x="281" y="33"/>
                  </a:lnTo>
                  <a:lnTo>
                    <a:pt x="282" y="33"/>
                  </a:lnTo>
                  <a:lnTo>
                    <a:pt x="283" y="33"/>
                  </a:lnTo>
                  <a:lnTo>
                    <a:pt x="284" y="33"/>
                  </a:lnTo>
                  <a:lnTo>
                    <a:pt x="285" y="32"/>
                  </a:lnTo>
                  <a:lnTo>
                    <a:pt x="286" y="32"/>
                  </a:lnTo>
                  <a:lnTo>
                    <a:pt x="288" y="32"/>
                  </a:lnTo>
                  <a:lnTo>
                    <a:pt x="289" y="33"/>
                  </a:lnTo>
                  <a:lnTo>
                    <a:pt x="290" y="33"/>
                  </a:lnTo>
                  <a:lnTo>
                    <a:pt x="290" y="34"/>
                  </a:lnTo>
                  <a:lnTo>
                    <a:pt x="291" y="34"/>
                  </a:lnTo>
                  <a:lnTo>
                    <a:pt x="292" y="35"/>
                  </a:lnTo>
                  <a:lnTo>
                    <a:pt x="293" y="36"/>
                  </a:lnTo>
                  <a:lnTo>
                    <a:pt x="293" y="37"/>
                  </a:lnTo>
                  <a:lnTo>
                    <a:pt x="294" y="37"/>
                  </a:lnTo>
                  <a:lnTo>
                    <a:pt x="294" y="38"/>
                  </a:lnTo>
                  <a:lnTo>
                    <a:pt x="294" y="39"/>
                  </a:lnTo>
                  <a:lnTo>
                    <a:pt x="293" y="40"/>
                  </a:lnTo>
                  <a:lnTo>
                    <a:pt x="293" y="41"/>
                  </a:lnTo>
                  <a:lnTo>
                    <a:pt x="293" y="42"/>
                  </a:lnTo>
                  <a:lnTo>
                    <a:pt x="292" y="44"/>
                  </a:lnTo>
                  <a:lnTo>
                    <a:pt x="292" y="45"/>
                  </a:lnTo>
                  <a:lnTo>
                    <a:pt x="293" y="45"/>
                  </a:lnTo>
                  <a:lnTo>
                    <a:pt x="294" y="45"/>
                  </a:lnTo>
                  <a:lnTo>
                    <a:pt x="294" y="46"/>
                  </a:lnTo>
                  <a:lnTo>
                    <a:pt x="295" y="46"/>
                  </a:lnTo>
                  <a:lnTo>
                    <a:pt x="296" y="46"/>
                  </a:lnTo>
                  <a:lnTo>
                    <a:pt x="296" y="47"/>
                  </a:lnTo>
                  <a:lnTo>
                    <a:pt x="297" y="47"/>
                  </a:lnTo>
                  <a:lnTo>
                    <a:pt x="298" y="47"/>
                  </a:lnTo>
                  <a:lnTo>
                    <a:pt x="299" y="48"/>
                  </a:lnTo>
                  <a:lnTo>
                    <a:pt x="300" y="47"/>
                  </a:lnTo>
                  <a:lnTo>
                    <a:pt x="301" y="47"/>
                  </a:lnTo>
                  <a:lnTo>
                    <a:pt x="302" y="47"/>
                  </a:lnTo>
                  <a:lnTo>
                    <a:pt x="303" y="47"/>
                  </a:lnTo>
                  <a:lnTo>
                    <a:pt x="304" y="47"/>
                  </a:lnTo>
                  <a:lnTo>
                    <a:pt x="305" y="48"/>
                  </a:lnTo>
                  <a:lnTo>
                    <a:pt x="306" y="48"/>
                  </a:lnTo>
                  <a:lnTo>
                    <a:pt x="307" y="49"/>
                  </a:lnTo>
                  <a:lnTo>
                    <a:pt x="308" y="49"/>
                  </a:lnTo>
                  <a:lnTo>
                    <a:pt x="309" y="50"/>
                  </a:lnTo>
                  <a:lnTo>
                    <a:pt x="310" y="50"/>
                  </a:lnTo>
                  <a:lnTo>
                    <a:pt x="311" y="50"/>
                  </a:lnTo>
                  <a:lnTo>
                    <a:pt x="313" y="51"/>
                  </a:lnTo>
                  <a:lnTo>
                    <a:pt x="314" y="52"/>
                  </a:lnTo>
                  <a:lnTo>
                    <a:pt x="315" y="52"/>
                  </a:lnTo>
                  <a:lnTo>
                    <a:pt x="316" y="53"/>
                  </a:lnTo>
                  <a:lnTo>
                    <a:pt x="317" y="53"/>
                  </a:lnTo>
                  <a:lnTo>
                    <a:pt x="318" y="54"/>
                  </a:lnTo>
                  <a:lnTo>
                    <a:pt x="319" y="54"/>
                  </a:lnTo>
                  <a:lnTo>
                    <a:pt x="320" y="54"/>
                  </a:lnTo>
                  <a:lnTo>
                    <a:pt x="322" y="55"/>
                  </a:lnTo>
                  <a:lnTo>
                    <a:pt x="323" y="55"/>
                  </a:lnTo>
                  <a:lnTo>
                    <a:pt x="324" y="55"/>
                  </a:lnTo>
                  <a:lnTo>
                    <a:pt x="324" y="56"/>
                  </a:lnTo>
                  <a:lnTo>
                    <a:pt x="325" y="57"/>
                  </a:lnTo>
                  <a:lnTo>
                    <a:pt x="325" y="58"/>
                  </a:lnTo>
                  <a:lnTo>
                    <a:pt x="326" y="58"/>
                  </a:lnTo>
                  <a:lnTo>
                    <a:pt x="327" y="59"/>
                  </a:lnTo>
                  <a:lnTo>
                    <a:pt x="328" y="59"/>
                  </a:lnTo>
                  <a:lnTo>
                    <a:pt x="329" y="59"/>
                  </a:lnTo>
                  <a:lnTo>
                    <a:pt x="330" y="59"/>
                  </a:lnTo>
                  <a:lnTo>
                    <a:pt x="330" y="60"/>
                  </a:lnTo>
                  <a:lnTo>
                    <a:pt x="331" y="61"/>
                  </a:lnTo>
                  <a:lnTo>
                    <a:pt x="332" y="62"/>
                  </a:lnTo>
                  <a:lnTo>
                    <a:pt x="332" y="63"/>
                  </a:lnTo>
                  <a:lnTo>
                    <a:pt x="332" y="64"/>
                  </a:lnTo>
                  <a:lnTo>
                    <a:pt x="332" y="66"/>
                  </a:lnTo>
                  <a:lnTo>
                    <a:pt x="332" y="67"/>
                  </a:lnTo>
                  <a:lnTo>
                    <a:pt x="332" y="69"/>
                  </a:lnTo>
                  <a:lnTo>
                    <a:pt x="332" y="70"/>
                  </a:lnTo>
                  <a:lnTo>
                    <a:pt x="332" y="71"/>
                  </a:lnTo>
                  <a:lnTo>
                    <a:pt x="332" y="72"/>
                  </a:lnTo>
                  <a:lnTo>
                    <a:pt x="332" y="73"/>
                  </a:lnTo>
                  <a:lnTo>
                    <a:pt x="332" y="74"/>
                  </a:lnTo>
                  <a:lnTo>
                    <a:pt x="332" y="75"/>
                  </a:lnTo>
                  <a:lnTo>
                    <a:pt x="332" y="76"/>
                  </a:lnTo>
                  <a:lnTo>
                    <a:pt x="332" y="77"/>
                  </a:lnTo>
                  <a:lnTo>
                    <a:pt x="332" y="78"/>
                  </a:lnTo>
                  <a:lnTo>
                    <a:pt x="333" y="78"/>
                  </a:lnTo>
                  <a:lnTo>
                    <a:pt x="333" y="79"/>
                  </a:lnTo>
                  <a:lnTo>
                    <a:pt x="334" y="79"/>
                  </a:lnTo>
                  <a:lnTo>
                    <a:pt x="334" y="81"/>
                  </a:lnTo>
                  <a:lnTo>
                    <a:pt x="334" y="83"/>
                  </a:lnTo>
                  <a:lnTo>
                    <a:pt x="335" y="83"/>
                  </a:lnTo>
                  <a:lnTo>
                    <a:pt x="336" y="83"/>
                  </a:lnTo>
                  <a:lnTo>
                    <a:pt x="339" y="83"/>
                  </a:lnTo>
                  <a:lnTo>
                    <a:pt x="340" y="83"/>
                  </a:lnTo>
                  <a:lnTo>
                    <a:pt x="341" y="83"/>
                  </a:lnTo>
                  <a:lnTo>
                    <a:pt x="342" y="82"/>
                  </a:lnTo>
                  <a:lnTo>
                    <a:pt x="343" y="82"/>
                  </a:lnTo>
                  <a:lnTo>
                    <a:pt x="344" y="81"/>
                  </a:lnTo>
                  <a:lnTo>
                    <a:pt x="345" y="81"/>
                  </a:lnTo>
                  <a:lnTo>
                    <a:pt x="346" y="82"/>
                  </a:lnTo>
                  <a:lnTo>
                    <a:pt x="347" y="82"/>
                  </a:lnTo>
                  <a:lnTo>
                    <a:pt x="348" y="83"/>
                  </a:lnTo>
                  <a:lnTo>
                    <a:pt x="349" y="83"/>
                  </a:lnTo>
                  <a:lnTo>
                    <a:pt x="350" y="83"/>
                  </a:lnTo>
                  <a:lnTo>
                    <a:pt x="351" y="83"/>
                  </a:lnTo>
                  <a:lnTo>
                    <a:pt x="352" y="83"/>
                  </a:lnTo>
                  <a:lnTo>
                    <a:pt x="353" y="83"/>
                  </a:lnTo>
                  <a:lnTo>
                    <a:pt x="354" y="83"/>
                  </a:lnTo>
                  <a:lnTo>
                    <a:pt x="355" y="83"/>
                  </a:lnTo>
                  <a:lnTo>
                    <a:pt x="356" y="82"/>
                  </a:lnTo>
                  <a:lnTo>
                    <a:pt x="357" y="82"/>
                  </a:lnTo>
                  <a:lnTo>
                    <a:pt x="358" y="81"/>
                  </a:lnTo>
                  <a:lnTo>
                    <a:pt x="359" y="81"/>
                  </a:lnTo>
                  <a:lnTo>
                    <a:pt x="360" y="81"/>
                  </a:lnTo>
                  <a:lnTo>
                    <a:pt x="361" y="81"/>
                  </a:lnTo>
                  <a:lnTo>
                    <a:pt x="363" y="81"/>
                  </a:lnTo>
                  <a:lnTo>
                    <a:pt x="365" y="81"/>
                  </a:lnTo>
                  <a:lnTo>
                    <a:pt x="366" y="81"/>
                  </a:lnTo>
                  <a:lnTo>
                    <a:pt x="367" y="81"/>
                  </a:lnTo>
                  <a:lnTo>
                    <a:pt x="368" y="81"/>
                  </a:lnTo>
                  <a:lnTo>
                    <a:pt x="368" y="80"/>
                  </a:lnTo>
                  <a:lnTo>
                    <a:pt x="369" y="80"/>
                  </a:lnTo>
                  <a:lnTo>
                    <a:pt x="369" y="79"/>
                  </a:lnTo>
                  <a:lnTo>
                    <a:pt x="370" y="78"/>
                  </a:lnTo>
                  <a:lnTo>
                    <a:pt x="371" y="78"/>
                  </a:lnTo>
                  <a:lnTo>
                    <a:pt x="372" y="78"/>
                  </a:lnTo>
                  <a:lnTo>
                    <a:pt x="373" y="78"/>
                  </a:lnTo>
                  <a:lnTo>
                    <a:pt x="374" y="79"/>
                  </a:lnTo>
                  <a:lnTo>
                    <a:pt x="375" y="79"/>
                  </a:lnTo>
                  <a:lnTo>
                    <a:pt x="376" y="79"/>
                  </a:lnTo>
                  <a:lnTo>
                    <a:pt x="377" y="79"/>
                  </a:lnTo>
                  <a:lnTo>
                    <a:pt x="378" y="79"/>
                  </a:lnTo>
                  <a:lnTo>
                    <a:pt x="379" y="79"/>
                  </a:lnTo>
                  <a:lnTo>
                    <a:pt x="380" y="79"/>
                  </a:lnTo>
                  <a:lnTo>
                    <a:pt x="381" y="78"/>
                  </a:lnTo>
                  <a:lnTo>
                    <a:pt x="382" y="78"/>
                  </a:lnTo>
                  <a:lnTo>
                    <a:pt x="383" y="78"/>
                  </a:lnTo>
                  <a:lnTo>
                    <a:pt x="384" y="78"/>
                  </a:lnTo>
                  <a:lnTo>
                    <a:pt x="385" y="78"/>
                  </a:lnTo>
                  <a:lnTo>
                    <a:pt x="386" y="78"/>
                  </a:lnTo>
                  <a:lnTo>
                    <a:pt x="388" y="78"/>
                  </a:lnTo>
                  <a:lnTo>
                    <a:pt x="389" y="78"/>
                  </a:lnTo>
                  <a:lnTo>
                    <a:pt x="390" y="78"/>
                  </a:lnTo>
                  <a:lnTo>
                    <a:pt x="391" y="79"/>
                  </a:lnTo>
                  <a:lnTo>
                    <a:pt x="392" y="79"/>
                  </a:lnTo>
                  <a:lnTo>
                    <a:pt x="393" y="80"/>
                  </a:lnTo>
                  <a:lnTo>
                    <a:pt x="393" y="81"/>
                  </a:lnTo>
                  <a:lnTo>
                    <a:pt x="393" y="82"/>
                  </a:lnTo>
                  <a:lnTo>
                    <a:pt x="393" y="83"/>
                  </a:lnTo>
                  <a:lnTo>
                    <a:pt x="394" y="83"/>
                  </a:lnTo>
                  <a:lnTo>
                    <a:pt x="394" y="84"/>
                  </a:lnTo>
                  <a:lnTo>
                    <a:pt x="395" y="85"/>
                  </a:lnTo>
                  <a:lnTo>
                    <a:pt x="396" y="86"/>
                  </a:lnTo>
                  <a:lnTo>
                    <a:pt x="397" y="86"/>
                  </a:lnTo>
                  <a:lnTo>
                    <a:pt x="398" y="87"/>
                  </a:lnTo>
                  <a:lnTo>
                    <a:pt x="399" y="87"/>
                  </a:lnTo>
                  <a:lnTo>
                    <a:pt x="400" y="88"/>
                  </a:lnTo>
                  <a:lnTo>
                    <a:pt x="401" y="89"/>
                  </a:lnTo>
                  <a:lnTo>
                    <a:pt x="402" y="89"/>
                  </a:lnTo>
                  <a:lnTo>
                    <a:pt x="403" y="89"/>
                  </a:lnTo>
                  <a:lnTo>
                    <a:pt x="404" y="89"/>
                  </a:lnTo>
                  <a:lnTo>
                    <a:pt x="405" y="88"/>
                  </a:lnTo>
                  <a:lnTo>
                    <a:pt x="406" y="88"/>
                  </a:lnTo>
                  <a:lnTo>
                    <a:pt x="407" y="88"/>
                  </a:lnTo>
                  <a:lnTo>
                    <a:pt x="407" y="87"/>
                  </a:lnTo>
                  <a:lnTo>
                    <a:pt x="408" y="87"/>
                  </a:lnTo>
                  <a:lnTo>
                    <a:pt x="409" y="86"/>
                  </a:lnTo>
                  <a:lnTo>
                    <a:pt x="410" y="86"/>
                  </a:lnTo>
                  <a:lnTo>
                    <a:pt x="411" y="86"/>
                  </a:lnTo>
                  <a:lnTo>
                    <a:pt x="413" y="86"/>
                  </a:lnTo>
                  <a:lnTo>
                    <a:pt x="414" y="86"/>
                  </a:lnTo>
                  <a:lnTo>
                    <a:pt x="415" y="86"/>
                  </a:lnTo>
                  <a:lnTo>
                    <a:pt x="416" y="86"/>
                  </a:lnTo>
                  <a:lnTo>
                    <a:pt x="417" y="85"/>
                  </a:lnTo>
                  <a:lnTo>
                    <a:pt x="418" y="85"/>
                  </a:lnTo>
                  <a:lnTo>
                    <a:pt x="419" y="85"/>
                  </a:lnTo>
                  <a:lnTo>
                    <a:pt x="420" y="85"/>
                  </a:lnTo>
                  <a:lnTo>
                    <a:pt x="421" y="85"/>
                  </a:lnTo>
                  <a:lnTo>
                    <a:pt x="423" y="85"/>
                  </a:lnTo>
                  <a:lnTo>
                    <a:pt x="424" y="85"/>
                  </a:lnTo>
                  <a:lnTo>
                    <a:pt x="425" y="84"/>
                  </a:lnTo>
                  <a:lnTo>
                    <a:pt x="426" y="83"/>
                  </a:lnTo>
                  <a:lnTo>
                    <a:pt x="426" y="82"/>
                  </a:lnTo>
                  <a:lnTo>
                    <a:pt x="426" y="81"/>
                  </a:lnTo>
                  <a:lnTo>
                    <a:pt x="427" y="81"/>
                  </a:lnTo>
                  <a:lnTo>
                    <a:pt x="427" y="80"/>
                  </a:lnTo>
                  <a:lnTo>
                    <a:pt x="428" y="80"/>
                  </a:lnTo>
                  <a:lnTo>
                    <a:pt x="429" y="80"/>
                  </a:lnTo>
                  <a:lnTo>
                    <a:pt x="430" y="79"/>
                  </a:lnTo>
                  <a:lnTo>
                    <a:pt x="431" y="79"/>
                  </a:lnTo>
                  <a:lnTo>
                    <a:pt x="432" y="79"/>
                  </a:lnTo>
                  <a:lnTo>
                    <a:pt x="433" y="79"/>
                  </a:lnTo>
                  <a:lnTo>
                    <a:pt x="434" y="78"/>
                  </a:lnTo>
                  <a:lnTo>
                    <a:pt x="435" y="77"/>
                  </a:lnTo>
                  <a:lnTo>
                    <a:pt x="436" y="77"/>
                  </a:lnTo>
                  <a:lnTo>
                    <a:pt x="436" y="76"/>
                  </a:lnTo>
                  <a:lnTo>
                    <a:pt x="438" y="75"/>
                  </a:lnTo>
                  <a:lnTo>
                    <a:pt x="439" y="74"/>
                  </a:lnTo>
                  <a:lnTo>
                    <a:pt x="440" y="74"/>
                  </a:lnTo>
                  <a:lnTo>
                    <a:pt x="440" y="73"/>
                  </a:lnTo>
                  <a:lnTo>
                    <a:pt x="441" y="73"/>
                  </a:lnTo>
                  <a:lnTo>
                    <a:pt x="441" y="72"/>
                  </a:lnTo>
                  <a:lnTo>
                    <a:pt x="441" y="71"/>
                  </a:lnTo>
                  <a:lnTo>
                    <a:pt x="442" y="70"/>
                  </a:lnTo>
                  <a:lnTo>
                    <a:pt x="442" y="69"/>
                  </a:lnTo>
                  <a:lnTo>
                    <a:pt x="443" y="69"/>
                  </a:lnTo>
                  <a:lnTo>
                    <a:pt x="444" y="69"/>
                  </a:lnTo>
                  <a:lnTo>
                    <a:pt x="444" y="67"/>
                  </a:lnTo>
                  <a:lnTo>
                    <a:pt x="445" y="66"/>
                  </a:lnTo>
                  <a:lnTo>
                    <a:pt x="446" y="65"/>
                  </a:lnTo>
                  <a:lnTo>
                    <a:pt x="446" y="64"/>
                  </a:lnTo>
                  <a:lnTo>
                    <a:pt x="447" y="63"/>
                  </a:lnTo>
                  <a:lnTo>
                    <a:pt x="447" y="62"/>
                  </a:lnTo>
                  <a:lnTo>
                    <a:pt x="448" y="61"/>
                  </a:lnTo>
                  <a:lnTo>
                    <a:pt x="449" y="60"/>
                  </a:lnTo>
                  <a:lnTo>
                    <a:pt x="450" y="59"/>
                  </a:lnTo>
                  <a:lnTo>
                    <a:pt x="451" y="58"/>
                  </a:lnTo>
                  <a:lnTo>
                    <a:pt x="452" y="58"/>
                  </a:lnTo>
                  <a:lnTo>
                    <a:pt x="453" y="58"/>
                  </a:lnTo>
                  <a:lnTo>
                    <a:pt x="454" y="58"/>
                  </a:lnTo>
                  <a:lnTo>
                    <a:pt x="455" y="58"/>
                  </a:lnTo>
                  <a:lnTo>
                    <a:pt x="456" y="58"/>
                  </a:lnTo>
                  <a:lnTo>
                    <a:pt x="457" y="58"/>
                  </a:lnTo>
                  <a:lnTo>
                    <a:pt x="458" y="58"/>
                  </a:lnTo>
                  <a:lnTo>
                    <a:pt x="459" y="59"/>
                  </a:lnTo>
                  <a:lnTo>
                    <a:pt x="460" y="60"/>
                  </a:lnTo>
                  <a:lnTo>
                    <a:pt x="461" y="61"/>
                  </a:lnTo>
                  <a:lnTo>
                    <a:pt x="463" y="61"/>
                  </a:lnTo>
                  <a:lnTo>
                    <a:pt x="464" y="62"/>
                  </a:lnTo>
                  <a:lnTo>
                    <a:pt x="465" y="62"/>
                  </a:lnTo>
                  <a:lnTo>
                    <a:pt x="466" y="62"/>
                  </a:lnTo>
                  <a:lnTo>
                    <a:pt x="467" y="62"/>
                  </a:lnTo>
                  <a:lnTo>
                    <a:pt x="468" y="62"/>
                  </a:lnTo>
                  <a:lnTo>
                    <a:pt x="469" y="61"/>
                  </a:lnTo>
                  <a:lnTo>
                    <a:pt x="470" y="62"/>
                  </a:lnTo>
                  <a:lnTo>
                    <a:pt x="471" y="62"/>
                  </a:lnTo>
                  <a:lnTo>
                    <a:pt x="472" y="62"/>
                  </a:lnTo>
                  <a:lnTo>
                    <a:pt x="473" y="62"/>
                  </a:lnTo>
                  <a:lnTo>
                    <a:pt x="474" y="61"/>
                  </a:lnTo>
                  <a:lnTo>
                    <a:pt x="475" y="61"/>
                  </a:lnTo>
                  <a:lnTo>
                    <a:pt x="476" y="61"/>
                  </a:lnTo>
                  <a:lnTo>
                    <a:pt x="477" y="62"/>
                  </a:lnTo>
                  <a:lnTo>
                    <a:pt x="478" y="62"/>
                  </a:lnTo>
                  <a:lnTo>
                    <a:pt x="479" y="62"/>
                  </a:lnTo>
                  <a:lnTo>
                    <a:pt x="480" y="61"/>
                  </a:lnTo>
                  <a:lnTo>
                    <a:pt x="481" y="61"/>
                  </a:lnTo>
                  <a:lnTo>
                    <a:pt x="482" y="61"/>
                  </a:lnTo>
                  <a:lnTo>
                    <a:pt x="483" y="62"/>
                  </a:lnTo>
                  <a:lnTo>
                    <a:pt x="484" y="62"/>
                  </a:lnTo>
                  <a:lnTo>
                    <a:pt x="484" y="61"/>
                  </a:lnTo>
                  <a:lnTo>
                    <a:pt x="485" y="61"/>
                  </a:lnTo>
                  <a:lnTo>
                    <a:pt x="486" y="61"/>
                  </a:lnTo>
                  <a:lnTo>
                    <a:pt x="486" y="60"/>
                  </a:lnTo>
                  <a:lnTo>
                    <a:pt x="486" y="59"/>
                  </a:lnTo>
                  <a:lnTo>
                    <a:pt x="488" y="58"/>
                  </a:lnTo>
                  <a:lnTo>
                    <a:pt x="488" y="57"/>
                  </a:lnTo>
                  <a:lnTo>
                    <a:pt x="489" y="57"/>
                  </a:lnTo>
                  <a:lnTo>
                    <a:pt x="490" y="58"/>
                  </a:lnTo>
                  <a:lnTo>
                    <a:pt x="490" y="59"/>
                  </a:lnTo>
                  <a:lnTo>
                    <a:pt x="491" y="59"/>
                  </a:lnTo>
                  <a:lnTo>
                    <a:pt x="491" y="60"/>
                  </a:lnTo>
                  <a:lnTo>
                    <a:pt x="492" y="61"/>
                  </a:lnTo>
                  <a:lnTo>
                    <a:pt x="493" y="62"/>
                  </a:lnTo>
                  <a:lnTo>
                    <a:pt x="493" y="63"/>
                  </a:lnTo>
                  <a:lnTo>
                    <a:pt x="493" y="64"/>
                  </a:lnTo>
                  <a:lnTo>
                    <a:pt x="494" y="64"/>
                  </a:lnTo>
                  <a:lnTo>
                    <a:pt x="494" y="65"/>
                  </a:lnTo>
                  <a:lnTo>
                    <a:pt x="495" y="66"/>
                  </a:lnTo>
                  <a:lnTo>
                    <a:pt x="496" y="66"/>
                  </a:lnTo>
                  <a:lnTo>
                    <a:pt x="496" y="67"/>
                  </a:lnTo>
                  <a:lnTo>
                    <a:pt x="497" y="69"/>
                  </a:lnTo>
                  <a:lnTo>
                    <a:pt x="497" y="70"/>
                  </a:lnTo>
                  <a:lnTo>
                    <a:pt x="498" y="71"/>
                  </a:lnTo>
                  <a:lnTo>
                    <a:pt x="499" y="71"/>
                  </a:lnTo>
                  <a:lnTo>
                    <a:pt x="499" y="72"/>
                  </a:lnTo>
                  <a:lnTo>
                    <a:pt x="500" y="72"/>
                  </a:lnTo>
                  <a:lnTo>
                    <a:pt x="500" y="73"/>
                  </a:lnTo>
                  <a:lnTo>
                    <a:pt x="501" y="73"/>
                  </a:lnTo>
                  <a:lnTo>
                    <a:pt x="502" y="74"/>
                  </a:lnTo>
                  <a:lnTo>
                    <a:pt x="503" y="75"/>
                  </a:lnTo>
                  <a:lnTo>
                    <a:pt x="504" y="75"/>
                  </a:lnTo>
                  <a:lnTo>
                    <a:pt x="504" y="76"/>
                  </a:lnTo>
                  <a:lnTo>
                    <a:pt x="505" y="76"/>
                  </a:lnTo>
                  <a:lnTo>
                    <a:pt x="506" y="77"/>
                  </a:lnTo>
                  <a:lnTo>
                    <a:pt x="507" y="77"/>
                  </a:lnTo>
                  <a:lnTo>
                    <a:pt x="508" y="77"/>
                  </a:lnTo>
                  <a:lnTo>
                    <a:pt x="509" y="77"/>
                  </a:lnTo>
                  <a:lnTo>
                    <a:pt x="510" y="78"/>
                  </a:lnTo>
                  <a:lnTo>
                    <a:pt x="511" y="78"/>
                  </a:lnTo>
                  <a:lnTo>
                    <a:pt x="513" y="78"/>
                  </a:lnTo>
                  <a:lnTo>
                    <a:pt x="514" y="78"/>
                  </a:lnTo>
                  <a:lnTo>
                    <a:pt x="515" y="78"/>
                  </a:lnTo>
                  <a:lnTo>
                    <a:pt x="516" y="78"/>
                  </a:lnTo>
                  <a:lnTo>
                    <a:pt x="517" y="79"/>
                  </a:lnTo>
                  <a:lnTo>
                    <a:pt x="518" y="79"/>
                  </a:lnTo>
                  <a:lnTo>
                    <a:pt x="519" y="80"/>
                  </a:lnTo>
                  <a:lnTo>
                    <a:pt x="520" y="80"/>
                  </a:lnTo>
                  <a:lnTo>
                    <a:pt x="521" y="80"/>
                  </a:lnTo>
                  <a:lnTo>
                    <a:pt x="522" y="80"/>
                  </a:lnTo>
                  <a:lnTo>
                    <a:pt x="523" y="80"/>
                  </a:lnTo>
                  <a:lnTo>
                    <a:pt x="524" y="80"/>
                  </a:lnTo>
                  <a:lnTo>
                    <a:pt x="525" y="80"/>
                  </a:lnTo>
                  <a:lnTo>
                    <a:pt x="526" y="80"/>
                  </a:lnTo>
                  <a:lnTo>
                    <a:pt x="527" y="80"/>
                  </a:lnTo>
                  <a:lnTo>
                    <a:pt x="527" y="81"/>
                  </a:lnTo>
                  <a:lnTo>
                    <a:pt x="528" y="81"/>
                  </a:lnTo>
                  <a:lnTo>
                    <a:pt x="529" y="81"/>
                  </a:lnTo>
                  <a:lnTo>
                    <a:pt x="530" y="82"/>
                  </a:lnTo>
                  <a:lnTo>
                    <a:pt x="531" y="82"/>
                  </a:lnTo>
                  <a:lnTo>
                    <a:pt x="532" y="82"/>
                  </a:lnTo>
                  <a:lnTo>
                    <a:pt x="533" y="82"/>
                  </a:lnTo>
                  <a:lnTo>
                    <a:pt x="534" y="82"/>
                  </a:lnTo>
                  <a:lnTo>
                    <a:pt x="535" y="82"/>
                  </a:lnTo>
                  <a:lnTo>
                    <a:pt x="537" y="83"/>
                  </a:lnTo>
                  <a:lnTo>
                    <a:pt x="538" y="83"/>
                  </a:lnTo>
                  <a:lnTo>
                    <a:pt x="539" y="82"/>
                  </a:lnTo>
                  <a:lnTo>
                    <a:pt x="540" y="82"/>
                  </a:lnTo>
                  <a:lnTo>
                    <a:pt x="541" y="82"/>
                  </a:lnTo>
                  <a:lnTo>
                    <a:pt x="542" y="81"/>
                  </a:lnTo>
                  <a:lnTo>
                    <a:pt x="543" y="80"/>
                  </a:lnTo>
                  <a:lnTo>
                    <a:pt x="544" y="80"/>
                  </a:lnTo>
                  <a:lnTo>
                    <a:pt x="545" y="79"/>
                  </a:lnTo>
                  <a:lnTo>
                    <a:pt x="546" y="79"/>
                  </a:lnTo>
                  <a:lnTo>
                    <a:pt x="547" y="79"/>
                  </a:lnTo>
                  <a:lnTo>
                    <a:pt x="548" y="79"/>
                  </a:lnTo>
                  <a:lnTo>
                    <a:pt x="549" y="80"/>
                  </a:lnTo>
                  <a:lnTo>
                    <a:pt x="550" y="81"/>
                  </a:lnTo>
                  <a:lnTo>
                    <a:pt x="551" y="81"/>
                  </a:lnTo>
                  <a:lnTo>
                    <a:pt x="551" y="82"/>
                  </a:lnTo>
                  <a:lnTo>
                    <a:pt x="552" y="83"/>
                  </a:lnTo>
                  <a:lnTo>
                    <a:pt x="553" y="84"/>
                  </a:lnTo>
                  <a:lnTo>
                    <a:pt x="554" y="84"/>
                  </a:lnTo>
                  <a:lnTo>
                    <a:pt x="554" y="85"/>
                  </a:lnTo>
                  <a:lnTo>
                    <a:pt x="555" y="85"/>
                  </a:lnTo>
                  <a:lnTo>
                    <a:pt x="556" y="85"/>
                  </a:lnTo>
                  <a:lnTo>
                    <a:pt x="557" y="86"/>
                  </a:lnTo>
                  <a:lnTo>
                    <a:pt x="558" y="86"/>
                  </a:lnTo>
                  <a:lnTo>
                    <a:pt x="559" y="86"/>
                  </a:lnTo>
                  <a:lnTo>
                    <a:pt x="560" y="86"/>
                  </a:lnTo>
                  <a:lnTo>
                    <a:pt x="562" y="86"/>
                  </a:lnTo>
                  <a:lnTo>
                    <a:pt x="563" y="86"/>
                  </a:lnTo>
                  <a:lnTo>
                    <a:pt x="564" y="86"/>
                  </a:lnTo>
                  <a:lnTo>
                    <a:pt x="565" y="86"/>
                  </a:lnTo>
                  <a:lnTo>
                    <a:pt x="566" y="86"/>
                  </a:lnTo>
                  <a:lnTo>
                    <a:pt x="567" y="86"/>
                  </a:lnTo>
                  <a:lnTo>
                    <a:pt x="567" y="87"/>
                  </a:lnTo>
                  <a:lnTo>
                    <a:pt x="568" y="87"/>
                  </a:lnTo>
                  <a:lnTo>
                    <a:pt x="569" y="87"/>
                  </a:lnTo>
                  <a:lnTo>
                    <a:pt x="570" y="86"/>
                  </a:lnTo>
                  <a:lnTo>
                    <a:pt x="571" y="85"/>
                  </a:lnTo>
                  <a:lnTo>
                    <a:pt x="572" y="84"/>
                  </a:lnTo>
                  <a:lnTo>
                    <a:pt x="573" y="83"/>
                  </a:lnTo>
                  <a:lnTo>
                    <a:pt x="573" y="82"/>
                  </a:lnTo>
                  <a:lnTo>
                    <a:pt x="574" y="81"/>
                  </a:lnTo>
                  <a:lnTo>
                    <a:pt x="575" y="80"/>
                  </a:lnTo>
                  <a:lnTo>
                    <a:pt x="575" y="79"/>
                  </a:lnTo>
                  <a:lnTo>
                    <a:pt x="576" y="79"/>
                  </a:lnTo>
                  <a:lnTo>
                    <a:pt x="576" y="78"/>
                  </a:lnTo>
                  <a:lnTo>
                    <a:pt x="577" y="78"/>
                  </a:lnTo>
                  <a:lnTo>
                    <a:pt x="577" y="77"/>
                  </a:lnTo>
                  <a:lnTo>
                    <a:pt x="578" y="77"/>
                  </a:lnTo>
                  <a:lnTo>
                    <a:pt x="578" y="76"/>
                  </a:lnTo>
                  <a:lnTo>
                    <a:pt x="579" y="76"/>
                  </a:lnTo>
                  <a:lnTo>
                    <a:pt x="580" y="76"/>
                  </a:lnTo>
                  <a:lnTo>
                    <a:pt x="581" y="75"/>
                  </a:lnTo>
                  <a:lnTo>
                    <a:pt x="582" y="75"/>
                  </a:lnTo>
                  <a:lnTo>
                    <a:pt x="583" y="75"/>
                  </a:lnTo>
                  <a:lnTo>
                    <a:pt x="583" y="74"/>
                  </a:lnTo>
                  <a:lnTo>
                    <a:pt x="584" y="74"/>
                  </a:lnTo>
                  <a:lnTo>
                    <a:pt x="585" y="74"/>
                  </a:lnTo>
                  <a:lnTo>
                    <a:pt x="587" y="73"/>
                  </a:lnTo>
                  <a:lnTo>
                    <a:pt x="588" y="73"/>
                  </a:lnTo>
                  <a:lnTo>
                    <a:pt x="588" y="72"/>
                  </a:lnTo>
                  <a:lnTo>
                    <a:pt x="589" y="72"/>
                  </a:lnTo>
                  <a:lnTo>
                    <a:pt x="590" y="72"/>
                  </a:lnTo>
                  <a:lnTo>
                    <a:pt x="591" y="71"/>
                  </a:lnTo>
                  <a:lnTo>
                    <a:pt x="592" y="71"/>
                  </a:lnTo>
                  <a:lnTo>
                    <a:pt x="593" y="71"/>
                  </a:lnTo>
                  <a:lnTo>
                    <a:pt x="594" y="71"/>
                  </a:lnTo>
                  <a:lnTo>
                    <a:pt x="595" y="71"/>
                  </a:lnTo>
                  <a:lnTo>
                    <a:pt x="596" y="72"/>
                  </a:lnTo>
                  <a:lnTo>
                    <a:pt x="597" y="72"/>
                  </a:lnTo>
                  <a:lnTo>
                    <a:pt x="598" y="72"/>
                  </a:lnTo>
                  <a:lnTo>
                    <a:pt x="599" y="72"/>
                  </a:lnTo>
                  <a:lnTo>
                    <a:pt x="600" y="72"/>
                  </a:lnTo>
                  <a:lnTo>
                    <a:pt x="601" y="72"/>
                  </a:lnTo>
                  <a:lnTo>
                    <a:pt x="602" y="72"/>
                  </a:lnTo>
                  <a:lnTo>
                    <a:pt x="603" y="72"/>
                  </a:lnTo>
                  <a:lnTo>
                    <a:pt x="604" y="72"/>
                  </a:lnTo>
                  <a:lnTo>
                    <a:pt x="605" y="71"/>
                  </a:lnTo>
                  <a:lnTo>
                    <a:pt x="606" y="71"/>
                  </a:lnTo>
                  <a:lnTo>
                    <a:pt x="606" y="70"/>
                  </a:lnTo>
                  <a:lnTo>
                    <a:pt x="607" y="70"/>
                  </a:lnTo>
                  <a:lnTo>
                    <a:pt x="608" y="69"/>
                  </a:lnTo>
                  <a:lnTo>
                    <a:pt x="609" y="67"/>
                  </a:lnTo>
                  <a:lnTo>
                    <a:pt x="609" y="66"/>
                  </a:lnTo>
                  <a:lnTo>
                    <a:pt x="610" y="66"/>
                  </a:lnTo>
                  <a:lnTo>
                    <a:pt x="610" y="65"/>
                  </a:lnTo>
                  <a:lnTo>
                    <a:pt x="612" y="64"/>
                  </a:lnTo>
                  <a:lnTo>
                    <a:pt x="613" y="63"/>
                  </a:lnTo>
                  <a:lnTo>
                    <a:pt x="614" y="62"/>
                  </a:lnTo>
                  <a:lnTo>
                    <a:pt x="615" y="62"/>
                  </a:lnTo>
                  <a:lnTo>
                    <a:pt x="615" y="61"/>
                  </a:lnTo>
                  <a:lnTo>
                    <a:pt x="616" y="61"/>
                  </a:lnTo>
                  <a:lnTo>
                    <a:pt x="617" y="61"/>
                  </a:lnTo>
                  <a:lnTo>
                    <a:pt x="618" y="60"/>
                  </a:lnTo>
                  <a:lnTo>
                    <a:pt x="619" y="60"/>
                  </a:lnTo>
                  <a:lnTo>
                    <a:pt x="620" y="60"/>
                  </a:lnTo>
                  <a:lnTo>
                    <a:pt x="621" y="59"/>
                  </a:lnTo>
                  <a:lnTo>
                    <a:pt x="622" y="59"/>
                  </a:lnTo>
                  <a:lnTo>
                    <a:pt x="623" y="58"/>
                  </a:lnTo>
                  <a:lnTo>
                    <a:pt x="624" y="58"/>
                  </a:lnTo>
                  <a:lnTo>
                    <a:pt x="625" y="58"/>
                  </a:lnTo>
                  <a:lnTo>
                    <a:pt x="626" y="57"/>
                  </a:lnTo>
                  <a:lnTo>
                    <a:pt x="627" y="57"/>
                  </a:lnTo>
                  <a:lnTo>
                    <a:pt x="628" y="57"/>
                  </a:lnTo>
                  <a:lnTo>
                    <a:pt x="629" y="57"/>
                  </a:lnTo>
                  <a:lnTo>
                    <a:pt x="629" y="56"/>
                  </a:lnTo>
                  <a:lnTo>
                    <a:pt x="630" y="56"/>
                  </a:lnTo>
                  <a:lnTo>
                    <a:pt x="631" y="55"/>
                  </a:lnTo>
                  <a:lnTo>
                    <a:pt x="631" y="54"/>
                  </a:lnTo>
                  <a:lnTo>
                    <a:pt x="632" y="54"/>
                  </a:lnTo>
                  <a:lnTo>
                    <a:pt x="632" y="53"/>
                  </a:lnTo>
                  <a:lnTo>
                    <a:pt x="633" y="53"/>
                  </a:lnTo>
                  <a:lnTo>
                    <a:pt x="634" y="52"/>
                  </a:lnTo>
                  <a:lnTo>
                    <a:pt x="634" y="51"/>
                  </a:lnTo>
                  <a:lnTo>
                    <a:pt x="635" y="50"/>
                  </a:lnTo>
                  <a:lnTo>
                    <a:pt x="635" y="49"/>
                  </a:lnTo>
                  <a:lnTo>
                    <a:pt x="635" y="48"/>
                  </a:lnTo>
                  <a:lnTo>
                    <a:pt x="635" y="47"/>
                  </a:lnTo>
                  <a:lnTo>
                    <a:pt x="635" y="46"/>
                  </a:lnTo>
                  <a:lnTo>
                    <a:pt x="634" y="46"/>
                  </a:lnTo>
                  <a:lnTo>
                    <a:pt x="634" y="45"/>
                  </a:lnTo>
                  <a:lnTo>
                    <a:pt x="633" y="44"/>
                  </a:lnTo>
                  <a:lnTo>
                    <a:pt x="633" y="42"/>
                  </a:lnTo>
                  <a:lnTo>
                    <a:pt x="633" y="41"/>
                  </a:lnTo>
                  <a:lnTo>
                    <a:pt x="633" y="40"/>
                  </a:lnTo>
                  <a:lnTo>
                    <a:pt x="633" y="39"/>
                  </a:lnTo>
                  <a:lnTo>
                    <a:pt x="634" y="39"/>
                  </a:lnTo>
                  <a:lnTo>
                    <a:pt x="634" y="38"/>
                  </a:lnTo>
                  <a:lnTo>
                    <a:pt x="634" y="37"/>
                  </a:lnTo>
                  <a:lnTo>
                    <a:pt x="634" y="36"/>
                  </a:lnTo>
                  <a:lnTo>
                    <a:pt x="635" y="35"/>
                  </a:lnTo>
                  <a:lnTo>
                    <a:pt x="635" y="34"/>
                  </a:lnTo>
                  <a:lnTo>
                    <a:pt x="637" y="34"/>
                  </a:lnTo>
                  <a:lnTo>
                    <a:pt x="637" y="33"/>
                  </a:lnTo>
                  <a:lnTo>
                    <a:pt x="638" y="32"/>
                  </a:lnTo>
                  <a:lnTo>
                    <a:pt x="639" y="32"/>
                  </a:lnTo>
                  <a:lnTo>
                    <a:pt x="639" y="31"/>
                  </a:lnTo>
                  <a:lnTo>
                    <a:pt x="640" y="31"/>
                  </a:lnTo>
                  <a:lnTo>
                    <a:pt x="640" y="30"/>
                  </a:lnTo>
                  <a:lnTo>
                    <a:pt x="640" y="29"/>
                  </a:lnTo>
                  <a:lnTo>
                    <a:pt x="640" y="28"/>
                  </a:lnTo>
                  <a:lnTo>
                    <a:pt x="640" y="27"/>
                  </a:lnTo>
                  <a:lnTo>
                    <a:pt x="640" y="26"/>
                  </a:lnTo>
                  <a:lnTo>
                    <a:pt x="641" y="25"/>
                  </a:lnTo>
                  <a:lnTo>
                    <a:pt x="641" y="24"/>
                  </a:lnTo>
                  <a:lnTo>
                    <a:pt x="642" y="23"/>
                  </a:lnTo>
                  <a:lnTo>
                    <a:pt x="642" y="22"/>
                  </a:lnTo>
                  <a:lnTo>
                    <a:pt x="642" y="21"/>
                  </a:lnTo>
                  <a:lnTo>
                    <a:pt x="642" y="20"/>
                  </a:lnTo>
                  <a:lnTo>
                    <a:pt x="642" y="19"/>
                  </a:lnTo>
                  <a:lnTo>
                    <a:pt x="642" y="17"/>
                  </a:lnTo>
                  <a:lnTo>
                    <a:pt x="642" y="16"/>
                  </a:lnTo>
                  <a:lnTo>
                    <a:pt x="643" y="15"/>
                  </a:lnTo>
                  <a:lnTo>
                    <a:pt x="643" y="14"/>
                  </a:lnTo>
                  <a:lnTo>
                    <a:pt x="644" y="14"/>
                  </a:lnTo>
                  <a:lnTo>
                    <a:pt x="644" y="13"/>
                  </a:lnTo>
                  <a:lnTo>
                    <a:pt x="645" y="12"/>
                  </a:lnTo>
                  <a:lnTo>
                    <a:pt x="646" y="12"/>
                  </a:lnTo>
                  <a:lnTo>
                    <a:pt x="647" y="12"/>
                  </a:lnTo>
                  <a:lnTo>
                    <a:pt x="647" y="11"/>
                  </a:lnTo>
                  <a:lnTo>
                    <a:pt x="648" y="11"/>
                  </a:lnTo>
                  <a:lnTo>
                    <a:pt x="648" y="10"/>
                  </a:lnTo>
                  <a:lnTo>
                    <a:pt x="649" y="10"/>
                  </a:lnTo>
                  <a:lnTo>
                    <a:pt x="650" y="9"/>
                  </a:lnTo>
                  <a:lnTo>
                    <a:pt x="651" y="8"/>
                  </a:lnTo>
                  <a:lnTo>
                    <a:pt x="652" y="8"/>
                  </a:lnTo>
                  <a:lnTo>
                    <a:pt x="653" y="7"/>
                  </a:lnTo>
                  <a:lnTo>
                    <a:pt x="654" y="7"/>
                  </a:lnTo>
                  <a:lnTo>
                    <a:pt x="655" y="6"/>
                  </a:lnTo>
                  <a:lnTo>
                    <a:pt x="656" y="6"/>
                  </a:lnTo>
                  <a:lnTo>
                    <a:pt x="657" y="5"/>
                  </a:lnTo>
                  <a:lnTo>
                    <a:pt x="658" y="5"/>
                  </a:lnTo>
                  <a:lnTo>
                    <a:pt x="659" y="5"/>
                  </a:lnTo>
                  <a:lnTo>
                    <a:pt x="660" y="5"/>
                  </a:lnTo>
                  <a:lnTo>
                    <a:pt x="662" y="4"/>
                  </a:lnTo>
                  <a:lnTo>
                    <a:pt x="663" y="4"/>
                  </a:lnTo>
                  <a:lnTo>
                    <a:pt x="664" y="4"/>
                  </a:lnTo>
                  <a:lnTo>
                    <a:pt x="665" y="5"/>
                  </a:lnTo>
                  <a:lnTo>
                    <a:pt x="666" y="5"/>
                  </a:lnTo>
                  <a:lnTo>
                    <a:pt x="667" y="5"/>
                  </a:lnTo>
                  <a:lnTo>
                    <a:pt x="668" y="5"/>
                  </a:lnTo>
                  <a:lnTo>
                    <a:pt x="668" y="4"/>
                  </a:lnTo>
                  <a:lnTo>
                    <a:pt x="669" y="4"/>
                  </a:lnTo>
                  <a:lnTo>
                    <a:pt x="670" y="3"/>
                  </a:lnTo>
                  <a:lnTo>
                    <a:pt x="671" y="3"/>
                  </a:lnTo>
                  <a:lnTo>
                    <a:pt x="671" y="2"/>
                  </a:lnTo>
                  <a:lnTo>
                    <a:pt x="672" y="2"/>
                  </a:lnTo>
                  <a:lnTo>
                    <a:pt x="673" y="1"/>
                  </a:lnTo>
                  <a:lnTo>
                    <a:pt x="674" y="1"/>
                  </a:lnTo>
                  <a:lnTo>
                    <a:pt x="675" y="1"/>
                  </a:lnTo>
                  <a:lnTo>
                    <a:pt x="676" y="1"/>
                  </a:lnTo>
                  <a:lnTo>
                    <a:pt x="677" y="1"/>
                  </a:lnTo>
                  <a:lnTo>
                    <a:pt x="678" y="1"/>
                  </a:lnTo>
                  <a:lnTo>
                    <a:pt x="679" y="1"/>
                  </a:lnTo>
                  <a:lnTo>
                    <a:pt x="680" y="1"/>
                  </a:lnTo>
                  <a:lnTo>
                    <a:pt x="682" y="1"/>
                  </a:lnTo>
                  <a:lnTo>
                    <a:pt x="683" y="1"/>
                  </a:lnTo>
                  <a:lnTo>
                    <a:pt x="684" y="1"/>
                  </a:lnTo>
                  <a:lnTo>
                    <a:pt x="685" y="1"/>
                  </a:lnTo>
                  <a:lnTo>
                    <a:pt x="685" y="0"/>
                  </a:lnTo>
                  <a:lnTo>
                    <a:pt x="687" y="0"/>
                  </a:lnTo>
                  <a:lnTo>
                    <a:pt x="688" y="0"/>
                  </a:lnTo>
                  <a:lnTo>
                    <a:pt x="689" y="0"/>
                  </a:lnTo>
                  <a:lnTo>
                    <a:pt x="690" y="0"/>
                  </a:lnTo>
                  <a:lnTo>
                    <a:pt x="691" y="1"/>
                  </a:lnTo>
                  <a:lnTo>
                    <a:pt x="691" y="2"/>
                  </a:lnTo>
                  <a:lnTo>
                    <a:pt x="692" y="2"/>
                  </a:lnTo>
                  <a:lnTo>
                    <a:pt x="692" y="3"/>
                  </a:lnTo>
                  <a:lnTo>
                    <a:pt x="693" y="3"/>
                  </a:lnTo>
                  <a:lnTo>
                    <a:pt x="694" y="4"/>
                  </a:lnTo>
                  <a:lnTo>
                    <a:pt x="695" y="5"/>
                  </a:lnTo>
                  <a:lnTo>
                    <a:pt x="696" y="5"/>
                  </a:lnTo>
                  <a:lnTo>
                    <a:pt x="697" y="5"/>
                  </a:lnTo>
                  <a:lnTo>
                    <a:pt x="698" y="5"/>
                  </a:lnTo>
                  <a:lnTo>
                    <a:pt x="699" y="5"/>
                  </a:lnTo>
                  <a:lnTo>
                    <a:pt x="700" y="5"/>
                  </a:lnTo>
                  <a:lnTo>
                    <a:pt x="701" y="5"/>
                  </a:lnTo>
                  <a:lnTo>
                    <a:pt x="702" y="5"/>
                  </a:lnTo>
                  <a:lnTo>
                    <a:pt x="703" y="5"/>
                  </a:lnTo>
                  <a:lnTo>
                    <a:pt x="704" y="4"/>
                  </a:lnTo>
                  <a:lnTo>
                    <a:pt x="705" y="4"/>
                  </a:lnTo>
                  <a:lnTo>
                    <a:pt x="706" y="4"/>
                  </a:lnTo>
                  <a:lnTo>
                    <a:pt x="707" y="4"/>
                  </a:lnTo>
                  <a:lnTo>
                    <a:pt x="709" y="4"/>
                  </a:lnTo>
                  <a:lnTo>
                    <a:pt x="710" y="3"/>
                  </a:lnTo>
                  <a:lnTo>
                    <a:pt x="712" y="4"/>
                  </a:lnTo>
                  <a:lnTo>
                    <a:pt x="713" y="4"/>
                  </a:lnTo>
                  <a:lnTo>
                    <a:pt x="714" y="4"/>
                  </a:lnTo>
                  <a:lnTo>
                    <a:pt x="714" y="5"/>
                  </a:lnTo>
                  <a:lnTo>
                    <a:pt x="715" y="5"/>
                  </a:lnTo>
                  <a:lnTo>
                    <a:pt x="716" y="5"/>
                  </a:lnTo>
                  <a:lnTo>
                    <a:pt x="717" y="5"/>
                  </a:lnTo>
                  <a:lnTo>
                    <a:pt x="718" y="6"/>
                  </a:lnTo>
                  <a:lnTo>
                    <a:pt x="719" y="6"/>
                  </a:lnTo>
                  <a:lnTo>
                    <a:pt x="720" y="6"/>
                  </a:lnTo>
                  <a:lnTo>
                    <a:pt x="720" y="7"/>
                  </a:lnTo>
                  <a:lnTo>
                    <a:pt x="721" y="7"/>
                  </a:lnTo>
                  <a:lnTo>
                    <a:pt x="721" y="8"/>
                  </a:lnTo>
                  <a:lnTo>
                    <a:pt x="722" y="9"/>
                  </a:lnTo>
                  <a:lnTo>
                    <a:pt x="722" y="10"/>
                  </a:lnTo>
                  <a:lnTo>
                    <a:pt x="723" y="11"/>
                  </a:lnTo>
                  <a:lnTo>
                    <a:pt x="724" y="12"/>
                  </a:lnTo>
                  <a:lnTo>
                    <a:pt x="725" y="12"/>
                  </a:lnTo>
                  <a:lnTo>
                    <a:pt x="726" y="13"/>
                  </a:lnTo>
                  <a:lnTo>
                    <a:pt x="727" y="14"/>
                  </a:lnTo>
                  <a:lnTo>
                    <a:pt x="728" y="14"/>
                  </a:lnTo>
                  <a:lnTo>
                    <a:pt x="728" y="15"/>
                  </a:lnTo>
                  <a:lnTo>
                    <a:pt x="729" y="16"/>
                  </a:lnTo>
                  <a:lnTo>
                    <a:pt x="729" y="17"/>
                  </a:lnTo>
                  <a:lnTo>
                    <a:pt x="730" y="17"/>
                  </a:lnTo>
                  <a:lnTo>
                    <a:pt x="730" y="19"/>
                  </a:lnTo>
                  <a:lnTo>
                    <a:pt x="731" y="19"/>
                  </a:lnTo>
                  <a:lnTo>
                    <a:pt x="732" y="20"/>
                  </a:lnTo>
                  <a:lnTo>
                    <a:pt x="733" y="20"/>
                  </a:lnTo>
                  <a:lnTo>
                    <a:pt x="733" y="21"/>
                  </a:lnTo>
                  <a:lnTo>
                    <a:pt x="734" y="21"/>
                  </a:lnTo>
                  <a:lnTo>
                    <a:pt x="735" y="21"/>
                  </a:lnTo>
                  <a:lnTo>
                    <a:pt x="737" y="22"/>
                  </a:lnTo>
                  <a:lnTo>
                    <a:pt x="738" y="23"/>
                  </a:lnTo>
                  <a:lnTo>
                    <a:pt x="739" y="23"/>
                  </a:lnTo>
                  <a:lnTo>
                    <a:pt x="739" y="24"/>
                  </a:lnTo>
                  <a:lnTo>
                    <a:pt x="740" y="24"/>
                  </a:lnTo>
                  <a:lnTo>
                    <a:pt x="741" y="24"/>
                  </a:lnTo>
                  <a:lnTo>
                    <a:pt x="742" y="25"/>
                  </a:lnTo>
                  <a:lnTo>
                    <a:pt x="743" y="25"/>
                  </a:lnTo>
                  <a:lnTo>
                    <a:pt x="744" y="26"/>
                  </a:lnTo>
                  <a:lnTo>
                    <a:pt x="745" y="26"/>
                  </a:lnTo>
                  <a:lnTo>
                    <a:pt x="746" y="27"/>
                  </a:lnTo>
                  <a:lnTo>
                    <a:pt x="747" y="27"/>
                  </a:lnTo>
                  <a:lnTo>
                    <a:pt x="748" y="26"/>
                  </a:lnTo>
                  <a:lnTo>
                    <a:pt x="749" y="26"/>
                  </a:lnTo>
                  <a:lnTo>
                    <a:pt x="750" y="26"/>
                  </a:lnTo>
                  <a:lnTo>
                    <a:pt x="751" y="26"/>
                  </a:lnTo>
                  <a:lnTo>
                    <a:pt x="752" y="26"/>
                  </a:lnTo>
                  <a:lnTo>
                    <a:pt x="753" y="27"/>
                  </a:lnTo>
                  <a:lnTo>
                    <a:pt x="754" y="28"/>
                  </a:lnTo>
                  <a:lnTo>
                    <a:pt x="755" y="28"/>
                  </a:lnTo>
                  <a:lnTo>
                    <a:pt x="756" y="28"/>
                  </a:lnTo>
                  <a:lnTo>
                    <a:pt x="757" y="29"/>
                  </a:lnTo>
                  <a:lnTo>
                    <a:pt x="758" y="29"/>
                  </a:lnTo>
                  <a:lnTo>
                    <a:pt x="754" y="34"/>
                  </a:lnTo>
                  <a:lnTo>
                    <a:pt x="754" y="35"/>
                  </a:lnTo>
                  <a:lnTo>
                    <a:pt x="752" y="39"/>
                  </a:lnTo>
                  <a:lnTo>
                    <a:pt x="750" y="42"/>
                  </a:lnTo>
                  <a:lnTo>
                    <a:pt x="749" y="47"/>
                  </a:lnTo>
                  <a:lnTo>
                    <a:pt x="748" y="51"/>
                  </a:lnTo>
                  <a:lnTo>
                    <a:pt x="746" y="53"/>
                  </a:lnTo>
                  <a:lnTo>
                    <a:pt x="747" y="53"/>
                  </a:lnTo>
                  <a:lnTo>
                    <a:pt x="746" y="53"/>
                  </a:lnTo>
                  <a:lnTo>
                    <a:pt x="746" y="54"/>
                  </a:lnTo>
                  <a:lnTo>
                    <a:pt x="746" y="55"/>
                  </a:lnTo>
                  <a:lnTo>
                    <a:pt x="745" y="56"/>
                  </a:lnTo>
                  <a:lnTo>
                    <a:pt x="745" y="57"/>
                  </a:lnTo>
                  <a:lnTo>
                    <a:pt x="745" y="60"/>
                  </a:lnTo>
                  <a:lnTo>
                    <a:pt x="744" y="63"/>
                  </a:lnTo>
                  <a:lnTo>
                    <a:pt x="743" y="65"/>
                  </a:lnTo>
                  <a:lnTo>
                    <a:pt x="743" y="67"/>
                  </a:lnTo>
                  <a:lnTo>
                    <a:pt x="744" y="71"/>
                  </a:lnTo>
                  <a:lnTo>
                    <a:pt x="744" y="72"/>
                  </a:lnTo>
                  <a:lnTo>
                    <a:pt x="744" y="73"/>
                  </a:lnTo>
                  <a:lnTo>
                    <a:pt x="743" y="76"/>
                  </a:lnTo>
                  <a:lnTo>
                    <a:pt x="743" y="77"/>
                  </a:lnTo>
                  <a:lnTo>
                    <a:pt x="743" y="79"/>
                  </a:lnTo>
                  <a:lnTo>
                    <a:pt x="743" y="80"/>
                  </a:lnTo>
                  <a:lnTo>
                    <a:pt x="743" y="84"/>
                  </a:lnTo>
                  <a:lnTo>
                    <a:pt x="743" y="85"/>
                  </a:lnTo>
                  <a:lnTo>
                    <a:pt x="742" y="86"/>
                  </a:lnTo>
                  <a:lnTo>
                    <a:pt x="742" y="87"/>
                  </a:lnTo>
                  <a:lnTo>
                    <a:pt x="742" y="88"/>
                  </a:lnTo>
                  <a:lnTo>
                    <a:pt x="744" y="91"/>
                  </a:lnTo>
                  <a:lnTo>
                    <a:pt x="744" y="95"/>
                  </a:lnTo>
                  <a:lnTo>
                    <a:pt x="744" y="96"/>
                  </a:lnTo>
                  <a:lnTo>
                    <a:pt x="744" y="98"/>
                  </a:lnTo>
                  <a:lnTo>
                    <a:pt x="744" y="100"/>
                  </a:lnTo>
                  <a:lnTo>
                    <a:pt x="745" y="101"/>
                  </a:lnTo>
                  <a:lnTo>
                    <a:pt x="745" y="102"/>
                  </a:lnTo>
                  <a:lnTo>
                    <a:pt x="745" y="103"/>
                  </a:lnTo>
                  <a:lnTo>
                    <a:pt x="746" y="103"/>
                  </a:lnTo>
                  <a:lnTo>
                    <a:pt x="746" y="105"/>
                  </a:lnTo>
                  <a:lnTo>
                    <a:pt x="746" y="106"/>
                  </a:lnTo>
                  <a:lnTo>
                    <a:pt x="745" y="108"/>
                  </a:lnTo>
                  <a:lnTo>
                    <a:pt x="745" y="109"/>
                  </a:lnTo>
                  <a:lnTo>
                    <a:pt x="745" y="110"/>
                  </a:lnTo>
                  <a:lnTo>
                    <a:pt x="745" y="112"/>
                  </a:lnTo>
                  <a:lnTo>
                    <a:pt x="745" y="114"/>
                  </a:lnTo>
                  <a:lnTo>
                    <a:pt x="745" y="115"/>
                  </a:lnTo>
                  <a:lnTo>
                    <a:pt x="746" y="116"/>
                  </a:lnTo>
                  <a:lnTo>
                    <a:pt x="746" y="117"/>
                  </a:lnTo>
                  <a:lnTo>
                    <a:pt x="746" y="119"/>
                  </a:lnTo>
                  <a:lnTo>
                    <a:pt x="745" y="121"/>
                  </a:lnTo>
                  <a:lnTo>
                    <a:pt x="745" y="123"/>
                  </a:lnTo>
                  <a:lnTo>
                    <a:pt x="745" y="124"/>
                  </a:lnTo>
                  <a:lnTo>
                    <a:pt x="745" y="125"/>
                  </a:lnTo>
                  <a:lnTo>
                    <a:pt x="744" y="125"/>
                  </a:lnTo>
                  <a:lnTo>
                    <a:pt x="744" y="126"/>
                  </a:lnTo>
                  <a:lnTo>
                    <a:pt x="744" y="127"/>
                  </a:lnTo>
                  <a:lnTo>
                    <a:pt x="743" y="127"/>
                  </a:lnTo>
                  <a:lnTo>
                    <a:pt x="743" y="128"/>
                  </a:lnTo>
                  <a:lnTo>
                    <a:pt x="743" y="129"/>
                  </a:lnTo>
                  <a:lnTo>
                    <a:pt x="743" y="130"/>
                  </a:lnTo>
                  <a:lnTo>
                    <a:pt x="742" y="132"/>
                  </a:lnTo>
                  <a:lnTo>
                    <a:pt x="742" y="134"/>
                  </a:lnTo>
                  <a:lnTo>
                    <a:pt x="742" y="135"/>
                  </a:lnTo>
                  <a:lnTo>
                    <a:pt x="742" y="136"/>
                  </a:lnTo>
                  <a:lnTo>
                    <a:pt x="742" y="137"/>
                  </a:lnTo>
                  <a:lnTo>
                    <a:pt x="742" y="138"/>
                  </a:lnTo>
                  <a:lnTo>
                    <a:pt x="742" y="139"/>
                  </a:lnTo>
                  <a:lnTo>
                    <a:pt x="741" y="140"/>
                  </a:lnTo>
                  <a:lnTo>
                    <a:pt x="741" y="142"/>
                  </a:lnTo>
                  <a:lnTo>
                    <a:pt x="740" y="144"/>
                  </a:lnTo>
                  <a:lnTo>
                    <a:pt x="740" y="145"/>
                  </a:lnTo>
                  <a:lnTo>
                    <a:pt x="740" y="146"/>
                  </a:lnTo>
                  <a:lnTo>
                    <a:pt x="740" y="147"/>
                  </a:lnTo>
                  <a:lnTo>
                    <a:pt x="739" y="147"/>
                  </a:lnTo>
                  <a:lnTo>
                    <a:pt x="739" y="148"/>
                  </a:lnTo>
                  <a:lnTo>
                    <a:pt x="738" y="149"/>
                  </a:lnTo>
                  <a:lnTo>
                    <a:pt x="738" y="150"/>
                  </a:lnTo>
                  <a:lnTo>
                    <a:pt x="738" y="151"/>
                  </a:lnTo>
                  <a:lnTo>
                    <a:pt x="738" y="152"/>
                  </a:lnTo>
                  <a:lnTo>
                    <a:pt x="738" y="153"/>
                  </a:lnTo>
                  <a:lnTo>
                    <a:pt x="738" y="154"/>
                  </a:lnTo>
                  <a:lnTo>
                    <a:pt x="738" y="155"/>
                  </a:lnTo>
                  <a:lnTo>
                    <a:pt x="737" y="156"/>
                  </a:lnTo>
                  <a:lnTo>
                    <a:pt x="737" y="157"/>
                  </a:lnTo>
                  <a:lnTo>
                    <a:pt x="735" y="157"/>
                  </a:lnTo>
                  <a:lnTo>
                    <a:pt x="734" y="157"/>
                  </a:lnTo>
                  <a:lnTo>
                    <a:pt x="733" y="157"/>
                  </a:lnTo>
                  <a:lnTo>
                    <a:pt x="733" y="158"/>
                  </a:lnTo>
                  <a:lnTo>
                    <a:pt x="732" y="158"/>
                  </a:lnTo>
                  <a:lnTo>
                    <a:pt x="732" y="159"/>
                  </a:lnTo>
                  <a:lnTo>
                    <a:pt x="731" y="159"/>
                  </a:lnTo>
                  <a:lnTo>
                    <a:pt x="730" y="159"/>
                  </a:lnTo>
                  <a:lnTo>
                    <a:pt x="729" y="159"/>
                  </a:lnTo>
                  <a:lnTo>
                    <a:pt x="728" y="159"/>
                  </a:lnTo>
                  <a:lnTo>
                    <a:pt x="727" y="160"/>
                  </a:lnTo>
                  <a:lnTo>
                    <a:pt x="726" y="160"/>
                  </a:lnTo>
                  <a:lnTo>
                    <a:pt x="725" y="161"/>
                  </a:lnTo>
                  <a:lnTo>
                    <a:pt x="724" y="161"/>
                  </a:lnTo>
                  <a:lnTo>
                    <a:pt x="723" y="162"/>
                  </a:lnTo>
                  <a:lnTo>
                    <a:pt x="722" y="162"/>
                  </a:lnTo>
                  <a:lnTo>
                    <a:pt x="721" y="162"/>
                  </a:lnTo>
                  <a:lnTo>
                    <a:pt x="721" y="163"/>
                  </a:lnTo>
                  <a:lnTo>
                    <a:pt x="720" y="164"/>
                  </a:lnTo>
                  <a:lnTo>
                    <a:pt x="719" y="164"/>
                  </a:lnTo>
                  <a:lnTo>
                    <a:pt x="718" y="164"/>
                  </a:lnTo>
                  <a:lnTo>
                    <a:pt x="718" y="165"/>
                  </a:lnTo>
                  <a:lnTo>
                    <a:pt x="717" y="165"/>
                  </a:lnTo>
                  <a:lnTo>
                    <a:pt x="716" y="165"/>
                  </a:lnTo>
                  <a:lnTo>
                    <a:pt x="715" y="166"/>
                  </a:lnTo>
                  <a:lnTo>
                    <a:pt x="714" y="167"/>
                  </a:lnTo>
                  <a:lnTo>
                    <a:pt x="713" y="169"/>
                  </a:lnTo>
                  <a:lnTo>
                    <a:pt x="710" y="171"/>
                  </a:lnTo>
                  <a:lnTo>
                    <a:pt x="709" y="171"/>
                  </a:lnTo>
                  <a:lnTo>
                    <a:pt x="708" y="172"/>
                  </a:lnTo>
                  <a:lnTo>
                    <a:pt x="709" y="172"/>
                  </a:lnTo>
                  <a:lnTo>
                    <a:pt x="709" y="173"/>
                  </a:lnTo>
                  <a:lnTo>
                    <a:pt x="709" y="174"/>
                  </a:lnTo>
                  <a:lnTo>
                    <a:pt x="709" y="175"/>
                  </a:lnTo>
                  <a:lnTo>
                    <a:pt x="710" y="175"/>
                  </a:lnTo>
                  <a:lnTo>
                    <a:pt x="710" y="176"/>
                  </a:lnTo>
                  <a:lnTo>
                    <a:pt x="709" y="176"/>
                  </a:lnTo>
                  <a:lnTo>
                    <a:pt x="710" y="176"/>
                  </a:lnTo>
                  <a:lnTo>
                    <a:pt x="710" y="177"/>
                  </a:lnTo>
                  <a:lnTo>
                    <a:pt x="712" y="177"/>
                  </a:lnTo>
                  <a:lnTo>
                    <a:pt x="710" y="178"/>
                  </a:lnTo>
                  <a:lnTo>
                    <a:pt x="710" y="179"/>
                  </a:lnTo>
                  <a:lnTo>
                    <a:pt x="710" y="180"/>
                  </a:lnTo>
                  <a:lnTo>
                    <a:pt x="709" y="180"/>
                  </a:lnTo>
                  <a:lnTo>
                    <a:pt x="709" y="181"/>
                  </a:lnTo>
                  <a:lnTo>
                    <a:pt x="708" y="181"/>
                  </a:lnTo>
                  <a:lnTo>
                    <a:pt x="708" y="182"/>
                  </a:lnTo>
                  <a:lnTo>
                    <a:pt x="708" y="183"/>
                  </a:lnTo>
                  <a:lnTo>
                    <a:pt x="708" y="184"/>
                  </a:lnTo>
                  <a:lnTo>
                    <a:pt x="709" y="184"/>
                  </a:lnTo>
                  <a:lnTo>
                    <a:pt x="708" y="184"/>
                  </a:lnTo>
                  <a:lnTo>
                    <a:pt x="707" y="185"/>
                  </a:lnTo>
                  <a:lnTo>
                    <a:pt x="707" y="186"/>
                  </a:lnTo>
                  <a:lnTo>
                    <a:pt x="707" y="187"/>
                  </a:lnTo>
                  <a:lnTo>
                    <a:pt x="706" y="187"/>
                  </a:lnTo>
                  <a:lnTo>
                    <a:pt x="705" y="187"/>
                  </a:lnTo>
                  <a:lnTo>
                    <a:pt x="705" y="188"/>
                  </a:lnTo>
                  <a:lnTo>
                    <a:pt x="705" y="189"/>
                  </a:lnTo>
                  <a:lnTo>
                    <a:pt x="705" y="190"/>
                  </a:lnTo>
                  <a:lnTo>
                    <a:pt x="705" y="191"/>
                  </a:lnTo>
                  <a:lnTo>
                    <a:pt x="704" y="191"/>
                  </a:lnTo>
                  <a:lnTo>
                    <a:pt x="704" y="192"/>
                  </a:lnTo>
                  <a:lnTo>
                    <a:pt x="705" y="192"/>
                  </a:lnTo>
                  <a:lnTo>
                    <a:pt x="705" y="194"/>
                  </a:lnTo>
                  <a:lnTo>
                    <a:pt x="705" y="195"/>
                  </a:lnTo>
                  <a:lnTo>
                    <a:pt x="705" y="196"/>
                  </a:lnTo>
                  <a:lnTo>
                    <a:pt x="706" y="196"/>
                  </a:lnTo>
                  <a:lnTo>
                    <a:pt x="705" y="196"/>
                  </a:lnTo>
                  <a:lnTo>
                    <a:pt x="705" y="197"/>
                  </a:lnTo>
                  <a:lnTo>
                    <a:pt x="704" y="197"/>
                  </a:lnTo>
                  <a:lnTo>
                    <a:pt x="704" y="198"/>
                  </a:lnTo>
                  <a:lnTo>
                    <a:pt x="703" y="198"/>
                  </a:lnTo>
                  <a:lnTo>
                    <a:pt x="703" y="199"/>
                  </a:lnTo>
                  <a:lnTo>
                    <a:pt x="703" y="200"/>
                  </a:lnTo>
                  <a:lnTo>
                    <a:pt x="702" y="200"/>
                  </a:lnTo>
                  <a:lnTo>
                    <a:pt x="702" y="201"/>
                  </a:lnTo>
                  <a:lnTo>
                    <a:pt x="701" y="201"/>
                  </a:lnTo>
                  <a:lnTo>
                    <a:pt x="701" y="202"/>
                  </a:lnTo>
                  <a:lnTo>
                    <a:pt x="700" y="202"/>
                  </a:lnTo>
                  <a:lnTo>
                    <a:pt x="700" y="203"/>
                  </a:lnTo>
                  <a:lnTo>
                    <a:pt x="699" y="203"/>
                  </a:lnTo>
                  <a:lnTo>
                    <a:pt x="700" y="203"/>
                  </a:lnTo>
                  <a:lnTo>
                    <a:pt x="700" y="204"/>
                  </a:lnTo>
                  <a:lnTo>
                    <a:pt x="699" y="204"/>
                  </a:lnTo>
                  <a:lnTo>
                    <a:pt x="699" y="205"/>
                  </a:lnTo>
                  <a:lnTo>
                    <a:pt x="698" y="205"/>
                  </a:lnTo>
                  <a:lnTo>
                    <a:pt x="697" y="206"/>
                  </a:lnTo>
                  <a:lnTo>
                    <a:pt x="696" y="206"/>
                  </a:lnTo>
                  <a:lnTo>
                    <a:pt x="696" y="207"/>
                  </a:lnTo>
                  <a:lnTo>
                    <a:pt x="695" y="207"/>
                  </a:lnTo>
                  <a:lnTo>
                    <a:pt x="694" y="207"/>
                  </a:lnTo>
                  <a:lnTo>
                    <a:pt x="694" y="208"/>
                  </a:lnTo>
                  <a:lnTo>
                    <a:pt x="693" y="208"/>
                  </a:lnTo>
                  <a:lnTo>
                    <a:pt x="692" y="209"/>
                  </a:lnTo>
                  <a:lnTo>
                    <a:pt x="692" y="210"/>
                  </a:lnTo>
                  <a:lnTo>
                    <a:pt x="691" y="210"/>
                  </a:lnTo>
                  <a:lnTo>
                    <a:pt x="691" y="211"/>
                  </a:lnTo>
                  <a:lnTo>
                    <a:pt x="691" y="212"/>
                  </a:lnTo>
                  <a:lnTo>
                    <a:pt x="690" y="212"/>
                  </a:lnTo>
                  <a:lnTo>
                    <a:pt x="689" y="213"/>
                  </a:lnTo>
                  <a:lnTo>
                    <a:pt x="689" y="214"/>
                  </a:lnTo>
                  <a:lnTo>
                    <a:pt x="688" y="214"/>
                  </a:lnTo>
                  <a:lnTo>
                    <a:pt x="687" y="214"/>
                  </a:lnTo>
                  <a:lnTo>
                    <a:pt x="687" y="215"/>
                  </a:lnTo>
                  <a:lnTo>
                    <a:pt x="685" y="215"/>
                  </a:lnTo>
                  <a:lnTo>
                    <a:pt x="684" y="215"/>
                  </a:lnTo>
                  <a:lnTo>
                    <a:pt x="684" y="216"/>
                  </a:lnTo>
                  <a:lnTo>
                    <a:pt x="683" y="216"/>
                  </a:lnTo>
                  <a:lnTo>
                    <a:pt x="683" y="217"/>
                  </a:lnTo>
                  <a:lnTo>
                    <a:pt x="683" y="219"/>
                  </a:lnTo>
                  <a:lnTo>
                    <a:pt x="682" y="220"/>
                  </a:lnTo>
                  <a:lnTo>
                    <a:pt x="682" y="221"/>
                  </a:lnTo>
                  <a:lnTo>
                    <a:pt x="682" y="222"/>
                  </a:lnTo>
                  <a:lnTo>
                    <a:pt x="681" y="222"/>
                  </a:lnTo>
                  <a:lnTo>
                    <a:pt x="681" y="223"/>
                  </a:lnTo>
                  <a:lnTo>
                    <a:pt x="681" y="224"/>
                  </a:lnTo>
                  <a:lnTo>
                    <a:pt x="681" y="225"/>
                  </a:lnTo>
                  <a:lnTo>
                    <a:pt x="682" y="226"/>
                  </a:lnTo>
                  <a:lnTo>
                    <a:pt x="682" y="225"/>
                  </a:lnTo>
                  <a:lnTo>
                    <a:pt x="682" y="226"/>
                  </a:lnTo>
                  <a:lnTo>
                    <a:pt x="683" y="226"/>
                  </a:lnTo>
                  <a:lnTo>
                    <a:pt x="682" y="227"/>
                  </a:lnTo>
                  <a:lnTo>
                    <a:pt x="682" y="230"/>
                  </a:lnTo>
                  <a:lnTo>
                    <a:pt x="681" y="230"/>
                  </a:lnTo>
                  <a:lnTo>
                    <a:pt x="681" y="231"/>
                  </a:lnTo>
                  <a:lnTo>
                    <a:pt x="681" y="232"/>
                  </a:lnTo>
                  <a:lnTo>
                    <a:pt x="680" y="232"/>
                  </a:lnTo>
                  <a:lnTo>
                    <a:pt x="680" y="233"/>
                  </a:lnTo>
                  <a:lnTo>
                    <a:pt x="679" y="233"/>
                  </a:lnTo>
                  <a:lnTo>
                    <a:pt x="680" y="234"/>
                  </a:lnTo>
                  <a:lnTo>
                    <a:pt x="680" y="235"/>
                  </a:lnTo>
                  <a:lnTo>
                    <a:pt x="679" y="235"/>
                  </a:lnTo>
                  <a:lnTo>
                    <a:pt x="679" y="236"/>
                  </a:lnTo>
                  <a:lnTo>
                    <a:pt x="678" y="236"/>
                  </a:lnTo>
                  <a:lnTo>
                    <a:pt x="678" y="237"/>
                  </a:lnTo>
                  <a:lnTo>
                    <a:pt x="677" y="237"/>
                  </a:lnTo>
                  <a:lnTo>
                    <a:pt x="677" y="238"/>
                  </a:lnTo>
                  <a:lnTo>
                    <a:pt x="676" y="238"/>
                  </a:lnTo>
                  <a:lnTo>
                    <a:pt x="676" y="239"/>
                  </a:lnTo>
                  <a:lnTo>
                    <a:pt x="676" y="240"/>
                  </a:lnTo>
                  <a:lnTo>
                    <a:pt x="676" y="241"/>
                  </a:lnTo>
                  <a:lnTo>
                    <a:pt x="676" y="242"/>
                  </a:lnTo>
                  <a:lnTo>
                    <a:pt x="676" y="244"/>
                  </a:lnTo>
                  <a:lnTo>
                    <a:pt x="677" y="244"/>
                  </a:lnTo>
                  <a:lnTo>
                    <a:pt x="677" y="245"/>
                  </a:lnTo>
                  <a:lnTo>
                    <a:pt x="677" y="246"/>
                  </a:lnTo>
                  <a:lnTo>
                    <a:pt x="676" y="246"/>
                  </a:lnTo>
                  <a:lnTo>
                    <a:pt x="676" y="247"/>
                  </a:lnTo>
                  <a:lnTo>
                    <a:pt x="675" y="247"/>
                  </a:lnTo>
                  <a:lnTo>
                    <a:pt x="676" y="247"/>
                  </a:lnTo>
                  <a:lnTo>
                    <a:pt x="675" y="247"/>
                  </a:lnTo>
                  <a:lnTo>
                    <a:pt x="676" y="247"/>
                  </a:lnTo>
                  <a:lnTo>
                    <a:pt x="675" y="247"/>
                  </a:lnTo>
                  <a:lnTo>
                    <a:pt x="675" y="248"/>
                  </a:lnTo>
                  <a:lnTo>
                    <a:pt x="674" y="248"/>
                  </a:lnTo>
                  <a:lnTo>
                    <a:pt x="674" y="249"/>
                  </a:lnTo>
                  <a:lnTo>
                    <a:pt x="674" y="250"/>
                  </a:lnTo>
                  <a:lnTo>
                    <a:pt x="674" y="251"/>
                  </a:lnTo>
                  <a:lnTo>
                    <a:pt x="673" y="251"/>
                  </a:lnTo>
                  <a:lnTo>
                    <a:pt x="673" y="252"/>
                  </a:lnTo>
                  <a:lnTo>
                    <a:pt x="673" y="253"/>
                  </a:lnTo>
                  <a:lnTo>
                    <a:pt x="673" y="254"/>
                  </a:lnTo>
                  <a:lnTo>
                    <a:pt x="673" y="255"/>
                  </a:lnTo>
                  <a:lnTo>
                    <a:pt x="672" y="255"/>
                  </a:lnTo>
                  <a:lnTo>
                    <a:pt x="672" y="256"/>
                  </a:lnTo>
                  <a:lnTo>
                    <a:pt x="673" y="256"/>
                  </a:lnTo>
                  <a:lnTo>
                    <a:pt x="673" y="257"/>
                  </a:lnTo>
                  <a:lnTo>
                    <a:pt x="672" y="257"/>
                  </a:lnTo>
                  <a:lnTo>
                    <a:pt x="672" y="258"/>
                  </a:lnTo>
                  <a:lnTo>
                    <a:pt x="672" y="259"/>
                  </a:lnTo>
                  <a:lnTo>
                    <a:pt x="673" y="259"/>
                  </a:lnTo>
                  <a:lnTo>
                    <a:pt x="673" y="258"/>
                  </a:lnTo>
                  <a:lnTo>
                    <a:pt x="674" y="258"/>
                  </a:lnTo>
                  <a:lnTo>
                    <a:pt x="674" y="259"/>
                  </a:lnTo>
                  <a:lnTo>
                    <a:pt x="674" y="260"/>
                  </a:lnTo>
                  <a:lnTo>
                    <a:pt x="674" y="261"/>
                  </a:lnTo>
                  <a:lnTo>
                    <a:pt x="675" y="261"/>
                  </a:lnTo>
                  <a:lnTo>
                    <a:pt x="675" y="262"/>
                  </a:lnTo>
                  <a:lnTo>
                    <a:pt x="675" y="263"/>
                  </a:lnTo>
                  <a:lnTo>
                    <a:pt x="676" y="263"/>
                  </a:lnTo>
                  <a:lnTo>
                    <a:pt x="676" y="264"/>
                  </a:lnTo>
                  <a:lnTo>
                    <a:pt x="675" y="264"/>
                  </a:lnTo>
                  <a:lnTo>
                    <a:pt x="675" y="265"/>
                  </a:lnTo>
                  <a:lnTo>
                    <a:pt x="675" y="266"/>
                  </a:lnTo>
                  <a:lnTo>
                    <a:pt x="675" y="267"/>
                  </a:lnTo>
                  <a:lnTo>
                    <a:pt x="675" y="269"/>
                  </a:lnTo>
                  <a:lnTo>
                    <a:pt x="674" y="269"/>
                  </a:lnTo>
                  <a:lnTo>
                    <a:pt x="674" y="270"/>
                  </a:lnTo>
                  <a:lnTo>
                    <a:pt x="675" y="270"/>
                  </a:lnTo>
                  <a:lnTo>
                    <a:pt x="675" y="271"/>
                  </a:lnTo>
                  <a:lnTo>
                    <a:pt x="675" y="272"/>
                  </a:lnTo>
                  <a:lnTo>
                    <a:pt x="674" y="272"/>
                  </a:lnTo>
                  <a:lnTo>
                    <a:pt x="674" y="273"/>
                  </a:lnTo>
                  <a:lnTo>
                    <a:pt x="674" y="274"/>
                  </a:lnTo>
                  <a:lnTo>
                    <a:pt x="675" y="274"/>
                  </a:lnTo>
                  <a:lnTo>
                    <a:pt x="675" y="275"/>
                  </a:lnTo>
                  <a:lnTo>
                    <a:pt x="675" y="276"/>
                  </a:lnTo>
                  <a:lnTo>
                    <a:pt x="675" y="277"/>
                  </a:lnTo>
                  <a:lnTo>
                    <a:pt x="676" y="277"/>
                  </a:lnTo>
                  <a:lnTo>
                    <a:pt x="676" y="278"/>
                  </a:lnTo>
                  <a:lnTo>
                    <a:pt x="677" y="278"/>
                  </a:lnTo>
                  <a:lnTo>
                    <a:pt x="677" y="279"/>
                  </a:lnTo>
                  <a:lnTo>
                    <a:pt x="676" y="279"/>
                  </a:lnTo>
                  <a:lnTo>
                    <a:pt x="676" y="280"/>
                  </a:lnTo>
                  <a:lnTo>
                    <a:pt x="676" y="281"/>
                  </a:lnTo>
                  <a:lnTo>
                    <a:pt x="675" y="281"/>
                  </a:lnTo>
                  <a:lnTo>
                    <a:pt x="675" y="282"/>
                  </a:lnTo>
                  <a:lnTo>
                    <a:pt x="675" y="283"/>
                  </a:lnTo>
                  <a:lnTo>
                    <a:pt x="674" y="283"/>
                  </a:lnTo>
                  <a:lnTo>
                    <a:pt x="674" y="284"/>
                  </a:lnTo>
                  <a:lnTo>
                    <a:pt x="674" y="285"/>
                  </a:lnTo>
                  <a:lnTo>
                    <a:pt x="674" y="286"/>
                  </a:lnTo>
                  <a:lnTo>
                    <a:pt x="673" y="286"/>
                  </a:lnTo>
                  <a:lnTo>
                    <a:pt x="673" y="287"/>
                  </a:lnTo>
                  <a:lnTo>
                    <a:pt x="673" y="288"/>
                  </a:lnTo>
                  <a:lnTo>
                    <a:pt x="673" y="289"/>
                  </a:lnTo>
                  <a:lnTo>
                    <a:pt x="674" y="289"/>
                  </a:lnTo>
                  <a:lnTo>
                    <a:pt x="675" y="289"/>
                  </a:lnTo>
                  <a:lnTo>
                    <a:pt x="675" y="290"/>
                  </a:lnTo>
                  <a:lnTo>
                    <a:pt x="676" y="290"/>
                  </a:lnTo>
                  <a:lnTo>
                    <a:pt x="676" y="291"/>
                  </a:lnTo>
                  <a:lnTo>
                    <a:pt x="676" y="293"/>
                  </a:lnTo>
                  <a:lnTo>
                    <a:pt x="675" y="294"/>
                  </a:lnTo>
                  <a:lnTo>
                    <a:pt x="675" y="295"/>
                  </a:lnTo>
                  <a:lnTo>
                    <a:pt x="674" y="295"/>
                  </a:lnTo>
                  <a:lnTo>
                    <a:pt x="674" y="296"/>
                  </a:lnTo>
                  <a:lnTo>
                    <a:pt x="674" y="297"/>
                  </a:lnTo>
                  <a:lnTo>
                    <a:pt x="673" y="297"/>
                  </a:lnTo>
                  <a:lnTo>
                    <a:pt x="673" y="298"/>
                  </a:lnTo>
                  <a:lnTo>
                    <a:pt x="672" y="298"/>
                  </a:lnTo>
                  <a:lnTo>
                    <a:pt x="672" y="299"/>
                  </a:lnTo>
                  <a:lnTo>
                    <a:pt x="672" y="300"/>
                  </a:lnTo>
                  <a:lnTo>
                    <a:pt x="673" y="300"/>
                  </a:lnTo>
                  <a:lnTo>
                    <a:pt x="673" y="301"/>
                  </a:lnTo>
                  <a:lnTo>
                    <a:pt x="673" y="302"/>
                  </a:lnTo>
                  <a:lnTo>
                    <a:pt x="673" y="303"/>
                  </a:lnTo>
                  <a:lnTo>
                    <a:pt x="672" y="303"/>
                  </a:lnTo>
                  <a:lnTo>
                    <a:pt x="672" y="304"/>
                  </a:lnTo>
                  <a:lnTo>
                    <a:pt x="671" y="304"/>
                  </a:lnTo>
                  <a:lnTo>
                    <a:pt x="671" y="305"/>
                  </a:lnTo>
                  <a:lnTo>
                    <a:pt x="670" y="305"/>
                  </a:lnTo>
                  <a:lnTo>
                    <a:pt x="670" y="306"/>
                  </a:lnTo>
                  <a:lnTo>
                    <a:pt x="670" y="307"/>
                  </a:lnTo>
                  <a:lnTo>
                    <a:pt x="669" y="307"/>
                  </a:lnTo>
                  <a:lnTo>
                    <a:pt x="669" y="308"/>
                  </a:lnTo>
                  <a:lnTo>
                    <a:pt x="669" y="309"/>
                  </a:lnTo>
                  <a:lnTo>
                    <a:pt x="668" y="309"/>
                  </a:lnTo>
                  <a:lnTo>
                    <a:pt x="668" y="310"/>
                  </a:lnTo>
                  <a:lnTo>
                    <a:pt x="668" y="311"/>
                  </a:lnTo>
                  <a:lnTo>
                    <a:pt x="667" y="311"/>
                  </a:lnTo>
                  <a:lnTo>
                    <a:pt x="667" y="312"/>
                  </a:lnTo>
                  <a:lnTo>
                    <a:pt x="668" y="312"/>
                  </a:lnTo>
                  <a:lnTo>
                    <a:pt x="668" y="313"/>
                  </a:lnTo>
                  <a:lnTo>
                    <a:pt x="668" y="314"/>
                  </a:lnTo>
                  <a:lnTo>
                    <a:pt x="668" y="315"/>
                  </a:lnTo>
                  <a:lnTo>
                    <a:pt x="668" y="316"/>
                  </a:lnTo>
                  <a:lnTo>
                    <a:pt x="667" y="316"/>
                  </a:lnTo>
                  <a:lnTo>
                    <a:pt x="667" y="318"/>
                  </a:lnTo>
                  <a:lnTo>
                    <a:pt x="666" y="319"/>
                  </a:lnTo>
                  <a:lnTo>
                    <a:pt x="666" y="320"/>
                  </a:lnTo>
                  <a:lnTo>
                    <a:pt x="665" y="320"/>
                  </a:lnTo>
                  <a:lnTo>
                    <a:pt x="665" y="321"/>
                  </a:lnTo>
                  <a:lnTo>
                    <a:pt x="664" y="321"/>
                  </a:lnTo>
                  <a:lnTo>
                    <a:pt x="663" y="321"/>
                  </a:lnTo>
                  <a:lnTo>
                    <a:pt x="663" y="322"/>
                  </a:lnTo>
                  <a:lnTo>
                    <a:pt x="662" y="322"/>
                  </a:lnTo>
                  <a:lnTo>
                    <a:pt x="662" y="323"/>
                  </a:lnTo>
                  <a:lnTo>
                    <a:pt x="660" y="323"/>
                  </a:lnTo>
                  <a:lnTo>
                    <a:pt x="659" y="324"/>
                  </a:lnTo>
                  <a:lnTo>
                    <a:pt x="657" y="326"/>
                  </a:lnTo>
                  <a:lnTo>
                    <a:pt x="657" y="327"/>
                  </a:lnTo>
                  <a:lnTo>
                    <a:pt x="656" y="327"/>
                  </a:lnTo>
                  <a:lnTo>
                    <a:pt x="656" y="328"/>
                  </a:lnTo>
                  <a:lnTo>
                    <a:pt x="656" y="329"/>
                  </a:lnTo>
                  <a:lnTo>
                    <a:pt x="656" y="330"/>
                  </a:lnTo>
                  <a:lnTo>
                    <a:pt x="657" y="330"/>
                  </a:lnTo>
                  <a:lnTo>
                    <a:pt x="658" y="330"/>
                  </a:lnTo>
                  <a:lnTo>
                    <a:pt x="658" y="331"/>
                  </a:lnTo>
                  <a:lnTo>
                    <a:pt x="659" y="331"/>
                  </a:lnTo>
                  <a:lnTo>
                    <a:pt x="664" y="336"/>
                  </a:lnTo>
                  <a:lnTo>
                    <a:pt x="665" y="336"/>
                  </a:lnTo>
                  <a:lnTo>
                    <a:pt x="665" y="337"/>
                  </a:lnTo>
                  <a:lnTo>
                    <a:pt x="666" y="337"/>
                  </a:lnTo>
                  <a:lnTo>
                    <a:pt x="667" y="337"/>
                  </a:lnTo>
                  <a:lnTo>
                    <a:pt x="668" y="337"/>
                  </a:lnTo>
                  <a:lnTo>
                    <a:pt x="669" y="337"/>
                  </a:lnTo>
                  <a:lnTo>
                    <a:pt x="669" y="338"/>
                  </a:lnTo>
                  <a:lnTo>
                    <a:pt x="670" y="338"/>
                  </a:lnTo>
                  <a:lnTo>
                    <a:pt x="671" y="338"/>
                  </a:lnTo>
                  <a:lnTo>
                    <a:pt x="672" y="338"/>
                  </a:lnTo>
                  <a:lnTo>
                    <a:pt x="672" y="339"/>
                  </a:lnTo>
                  <a:lnTo>
                    <a:pt x="673" y="338"/>
                  </a:lnTo>
                  <a:lnTo>
                    <a:pt x="673" y="339"/>
                  </a:lnTo>
                  <a:lnTo>
                    <a:pt x="674" y="339"/>
                  </a:lnTo>
                  <a:lnTo>
                    <a:pt x="675" y="339"/>
                  </a:lnTo>
                  <a:lnTo>
                    <a:pt x="675" y="340"/>
                  </a:lnTo>
                  <a:lnTo>
                    <a:pt x="676" y="340"/>
                  </a:lnTo>
                  <a:lnTo>
                    <a:pt x="677" y="340"/>
                  </a:lnTo>
                  <a:lnTo>
                    <a:pt x="678" y="340"/>
                  </a:lnTo>
                  <a:lnTo>
                    <a:pt x="679" y="340"/>
                  </a:lnTo>
                  <a:lnTo>
                    <a:pt x="679" y="341"/>
                  </a:lnTo>
                  <a:lnTo>
                    <a:pt x="680" y="341"/>
                  </a:lnTo>
                  <a:lnTo>
                    <a:pt x="680" y="343"/>
                  </a:lnTo>
                  <a:lnTo>
                    <a:pt x="681" y="343"/>
                  </a:lnTo>
                  <a:lnTo>
                    <a:pt x="681" y="344"/>
                  </a:lnTo>
                  <a:lnTo>
                    <a:pt x="681" y="345"/>
                  </a:lnTo>
                  <a:lnTo>
                    <a:pt x="682" y="345"/>
                  </a:lnTo>
                  <a:lnTo>
                    <a:pt x="683" y="345"/>
                  </a:lnTo>
                  <a:lnTo>
                    <a:pt x="684" y="345"/>
                  </a:lnTo>
                  <a:lnTo>
                    <a:pt x="685" y="345"/>
                  </a:lnTo>
                  <a:lnTo>
                    <a:pt x="685" y="346"/>
                  </a:lnTo>
                  <a:lnTo>
                    <a:pt x="687" y="346"/>
                  </a:lnTo>
                  <a:lnTo>
                    <a:pt x="688" y="346"/>
                  </a:lnTo>
                  <a:lnTo>
                    <a:pt x="688" y="347"/>
                  </a:lnTo>
                  <a:lnTo>
                    <a:pt x="689" y="347"/>
                  </a:lnTo>
                  <a:lnTo>
                    <a:pt x="690" y="347"/>
                  </a:lnTo>
                  <a:lnTo>
                    <a:pt x="691" y="347"/>
                  </a:lnTo>
                  <a:lnTo>
                    <a:pt x="692" y="347"/>
                  </a:lnTo>
                  <a:lnTo>
                    <a:pt x="693" y="347"/>
                  </a:lnTo>
                  <a:lnTo>
                    <a:pt x="694" y="347"/>
                  </a:lnTo>
                  <a:lnTo>
                    <a:pt x="694" y="346"/>
                  </a:lnTo>
                  <a:lnTo>
                    <a:pt x="695" y="346"/>
                  </a:lnTo>
                  <a:lnTo>
                    <a:pt x="696" y="346"/>
                  </a:lnTo>
                  <a:lnTo>
                    <a:pt x="696" y="345"/>
                  </a:lnTo>
                  <a:lnTo>
                    <a:pt x="697" y="344"/>
                  </a:lnTo>
                  <a:lnTo>
                    <a:pt x="698" y="344"/>
                  </a:lnTo>
                  <a:lnTo>
                    <a:pt x="698" y="343"/>
                  </a:lnTo>
                  <a:lnTo>
                    <a:pt x="699" y="343"/>
                  </a:lnTo>
                  <a:lnTo>
                    <a:pt x="700" y="343"/>
                  </a:lnTo>
                  <a:lnTo>
                    <a:pt x="701" y="343"/>
                  </a:lnTo>
                  <a:lnTo>
                    <a:pt x="702" y="343"/>
                  </a:lnTo>
                  <a:lnTo>
                    <a:pt x="702" y="341"/>
                  </a:lnTo>
                  <a:lnTo>
                    <a:pt x="703" y="341"/>
                  </a:lnTo>
                  <a:lnTo>
                    <a:pt x="704" y="341"/>
                  </a:lnTo>
                  <a:lnTo>
                    <a:pt x="704" y="343"/>
                  </a:lnTo>
                  <a:lnTo>
                    <a:pt x="705" y="343"/>
                  </a:lnTo>
                  <a:lnTo>
                    <a:pt x="706" y="343"/>
                  </a:lnTo>
                  <a:lnTo>
                    <a:pt x="707" y="343"/>
                  </a:lnTo>
                  <a:lnTo>
                    <a:pt x="706" y="343"/>
                  </a:lnTo>
                  <a:lnTo>
                    <a:pt x="706" y="344"/>
                  </a:lnTo>
                  <a:lnTo>
                    <a:pt x="707" y="344"/>
                  </a:lnTo>
                  <a:lnTo>
                    <a:pt x="707" y="345"/>
                  </a:lnTo>
                  <a:lnTo>
                    <a:pt x="707" y="346"/>
                  </a:lnTo>
                  <a:lnTo>
                    <a:pt x="707" y="347"/>
                  </a:lnTo>
                  <a:lnTo>
                    <a:pt x="707" y="348"/>
                  </a:lnTo>
                  <a:lnTo>
                    <a:pt x="708" y="348"/>
                  </a:lnTo>
                  <a:lnTo>
                    <a:pt x="708" y="349"/>
                  </a:lnTo>
                  <a:lnTo>
                    <a:pt x="708" y="350"/>
                  </a:lnTo>
                  <a:lnTo>
                    <a:pt x="708" y="351"/>
                  </a:lnTo>
                  <a:lnTo>
                    <a:pt x="708" y="352"/>
                  </a:lnTo>
                  <a:lnTo>
                    <a:pt x="708" y="353"/>
                  </a:lnTo>
                  <a:lnTo>
                    <a:pt x="707" y="353"/>
                  </a:lnTo>
                  <a:lnTo>
                    <a:pt x="707" y="354"/>
                  </a:lnTo>
                  <a:lnTo>
                    <a:pt x="706" y="354"/>
                  </a:lnTo>
                  <a:lnTo>
                    <a:pt x="706" y="355"/>
                  </a:lnTo>
                  <a:lnTo>
                    <a:pt x="706" y="356"/>
                  </a:lnTo>
                  <a:lnTo>
                    <a:pt x="706" y="357"/>
                  </a:lnTo>
                  <a:lnTo>
                    <a:pt x="705" y="357"/>
                  </a:lnTo>
                  <a:lnTo>
                    <a:pt x="705" y="358"/>
                  </a:lnTo>
                  <a:lnTo>
                    <a:pt x="705" y="359"/>
                  </a:lnTo>
                  <a:lnTo>
                    <a:pt x="704" y="359"/>
                  </a:lnTo>
                  <a:lnTo>
                    <a:pt x="704" y="360"/>
                  </a:lnTo>
                  <a:lnTo>
                    <a:pt x="704" y="361"/>
                  </a:lnTo>
                  <a:lnTo>
                    <a:pt x="705" y="361"/>
                  </a:lnTo>
                  <a:lnTo>
                    <a:pt x="705" y="362"/>
                  </a:lnTo>
                  <a:lnTo>
                    <a:pt x="704" y="362"/>
                  </a:lnTo>
                  <a:lnTo>
                    <a:pt x="704" y="363"/>
                  </a:lnTo>
                  <a:lnTo>
                    <a:pt x="704" y="364"/>
                  </a:lnTo>
                  <a:lnTo>
                    <a:pt x="703" y="364"/>
                  </a:lnTo>
                  <a:lnTo>
                    <a:pt x="702" y="365"/>
                  </a:lnTo>
                  <a:lnTo>
                    <a:pt x="703" y="365"/>
                  </a:lnTo>
                  <a:lnTo>
                    <a:pt x="703" y="366"/>
                  </a:lnTo>
                  <a:lnTo>
                    <a:pt x="702" y="366"/>
                  </a:lnTo>
                  <a:lnTo>
                    <a:pt x="702" y="368"/>
                  </a:lnTo>
                  <a:lnTo>
                    <a:pt x="701" y="368"/>
                  </a:lnTo>
                  <a:lnTo>
                    <a:pt x="701" y="369"/>
                  </a:lnTo>
                  <a:lnTo>
                    <a:pt x="701" y="370"/>
                  </a:lnTo>
                  <a:lnTo>
                    <a:pt x="701" y="369"/>
                  </a:lnTo>
                  <a:lnTo>
                    <a:pt x="701" y="370"/>
                  </a:lnTo>
                  <a:lnTo>
                    <a:pt x="700" y="371"/>
                  </a:lnTo>
                  <a:lnTo>
                    <a:pt x="700" y="372"/>
                  </a:lnTo>
                  <a:lnTo>
                    <a:pt x="701" y="372"/>
                  </a:lnTo>
                  <a:lnTo>
                    <a:pt x="701" y="373"/>
                  </a:lnTo>
                  <a:lnTo>
                    <a:pt x="700" y="373"/>
                  </a:lnTo>
                  <a:lnTo>
                    <a:pt x="701" y="373"/>
                  </a:lnTo>
                  <a:lnTo>
                    <a:pt x="701" y="374"/>
                  </a:lnTo>
                  <a:lnTo>
                    <a:pt x="701" y="375"/>
                  </a:lnTo>
                  <a:lnTo>
                    <a:pt x="700" y="375"/>
                  </a:lnTo>
                  <a:lnTo>
                    <a:pt x="701" y="375"/>
                  </a:lnTo>
                  <a:lnTo>
                    <a:pt x="701" y="376"/>
                  </a:lnTo>
                  <a:lnTo>
                    <a:pt x="702" y="376"/>
                  </a:lnTo>
                  <a:lnTo>
                    <a:pt x="702" y="377"/>
                  </a:lnTo>
                  <a:lnTo>
                    <a:pt x="701" y="377"/>
                  </a:lnTo>
                  <a:lnTo>
                    <a:pt x="701" y="378"/>
                  </a:lnTo>
                  <a:lnTo>
                    <a:pt x="700" y="378"/>
                  </a:lnTo>
                  <a:lnTo>
                    <a:pt x="700" y="379"/>
                  </a:lnTo>
                  <a:lnTo>
                    <a:pt x="699" y="379"/>
                  </a:lnTo>
                  <a:lnTo>
                    <a:pt x="699" y="380"/>
                  </a:lnTo>
                  <a:lnTo>
                    <a:pt x="698" y="380"/>
                  </a:lnTo>
                  <a:lnTo>
                    <a:pt x="698" y="381"/>
                  </a:lnTo>
                  <a:lnTo>
                    <a:pt x="697" y="381"/>
                  </a:lnTo>
                  <a:lnTo>
                    <a:pt x="697" y="382"/>
                  </a:lnTo>
                  <a:lnTo>
                    <a:pt x="696" y="382"/>
                  </a:lnTo>
                  <a:lnTo>
                    <a:pt x="696" y="383"/>
                  </a:lnTo>
                  <a:lnTo>
                    <a:pt x="695" y="383"/>
                  </a:lnTo>
                  <a:lnTo>
                    <a:pt x="695" y="384"/>
                  </a:lnTo>
                  <a:lnTo>
                    <a:pt x="695" y="385"/>
                  </a:lnTo>
                  <a:lnTo>
                    <a:pt x="694" y="385"/>
                  </a:lnTo>
                  <a:lnTo>
                    <a:pt x="694" y="386"/>
                  </a:lnTo>
                  <a:lnTo>
                    <a:pt x="693" y="386"/>
                  </a:lnTo>
                  <a:lnTo>
                    <a:pt x="692" y="386"/>
                  </a:lnTo>
                  <a:lnTo>
                    <a:pt x="691" y="386"/>
                  </a:lnTo>
                  <a:lnTo>
                    <a:pt x="690" y="386"/>
                  </a:lnTo>
                  <a:lnTo>
                    <a:pt x="689" y="386"/>
                  </a:lnTo>
                  <a:lnTo>
                    <a:pt x="689" y="387"/>
                  </a:lnTo>
                  <a:lnTo>
                    <a:pt x="688" y="387"/>
                  </a:lnTo>
                  <a:lnTo>
                    <a:pt x="687" y="386"/>
                  </a:lnTo>
                  <a:lnTo>
                    <a:pt x="685" y="386"/>
                  </a:lnTo>
                  <a:lnTo>
                    <a:pt x="685" y="387"/>
                  </a:lnTo>
                  <a:lnTo>
                    <a:pt x="684" y="388"/>
                  </a:lnTo>
                  <a:lnTo>
                    <a:pt x="684" y="389"/>
                  </a:lnTo>
                  <a:lnTo>
                    <a:pt x="683" y="389"/>
                  </a:lnTo>
                  <a:lnTo>
                    <a:pt x="683" y="390"/>
                  </a:lnTo>
                  <a:lnTo>
                    <a:pt x="682" y="390"/>
                  </a:lnTo>
                  <a:lnTo>
                    <a:pt x="681" y="390"/>
                  </a:lnTo>
                  <a:lnTo>
                    <a:pt x="681" y="391"/>
                  </a:lnTo>
                  <a:lnTo>
                    <a:pt x="680" y="391"/>
                  </a:lnTo>
                  <a:lnTo>
                    <a:pt x="679" y="393"/>
                  </a:lnTo>
                  <a:lnTo>
                    <a:pt x="678" y="393"/>
                  </a:lnTo>
                  <a:lnTo>
                    <a:pt x="678" y="394"/>
                  </a:lnTo>
                  <a:lnTo>
                    <a:pt x="677" y="395"/>
                  </a:lnTo>
                  <a:lnTo>
                    <a:pt x="676" y="395"/>
                  </a:lnTo>
                  <a:lnTo>
                    <a:pt x="676" y="396"/>
                  </a:lnTo>
                  <a:lnTo>
                    <a:pt x="676" y="397"/>
                  </a:lnTo>
                  <a:lnTo>
                    <a:pt x="675" y="397"/>
                  </a:lnTo>
                  <a:lnTo>
                    <a:pt x="675" y="398"/>
                  </a:lnTo>
                  <a:lnTo>
                    <a:pt x="679" y="413"/>
                  </a:lnTo>
                  <a:lnTo>
                    <a:pt x="679" y="414"/>
                  </a:lnTo>
                  <a:lnTo>
                    <a:pt x="680" y="414"/>
                  </a:lnTo>
                  <a:lnTo>
                    <a:pt x="681" y="413"/>
                  </a:lnTo>
                  <a:lnTo>
                    <a:pt x="682" y="413"/>
                  </a:lnTo>
                  <a:lnTo>
                    <a:pt x="683" y="413"/>
                  </a:lnTo>
                  <a:lnTo>
                    <a:pt x="684" y="412"/>
                  </a:lnTo>
                  <a:lnTo>
                    <a:pt x="685" y="412"/>
                  </a:lnTo>
                  <a:lnTo>
                    <a:pt x="687" y="412"/>
                  </a:lnTo>
                  <a:lnTo>
                    <a:pt x="688" y="412"/>
                  </a:lnTo>
                  <a:lnTo>
                    <a:pt x="688" y="413"/>
                  </a:lnTo>
                  <a:lnTo>
                    <a:pt x="688" y="414"/>
                  </a:lnTo>
                  <a:lnTo>
                    <a:pt x="689" y="415"/>
                  </a:lnTo>
                  <a:lnTo>
                    <a:pt x="690" y="415"/>
                  </a:lnTo>
                  <a:lnTo>
                    <a:pt x="690" y="416"/>
                  </a:lnTo>
                  <a:lnTo>
                    <a:pt x="691" y="416"/>
                  </a:lnTo>
                  <a:lnTo>
                    <a:pt x="692" y="416"/>
                  </a:lnTo>
                  <a:lnTo>
                    <a:pt x="692" y="418"/>
                  </a:lnTo>
                  <a:lnTo>
                    <a:pt x="693" y="418"/>
                  </a:lnTo>
                  <a:lnTo>
                    <a:pt x="693" y="419"/>
                  </a:lnTo>
                  <a:lnTo>
                    <a:pt x="693" y="420"/>
                  </a:lnTo>
                  <a:lnTo>
                    <a:pt x="693" y="421"/>
                  </a:lnTo>
                  <a:lnTo>
                    <a:pt x="694" y="421"/>
                  </a:lnTo>
                  <a:lnTo>
                    <a:pt x="694" y="422"/>
                  </a:lnTo>
                  <a:lnTo>
                    <a:pt x="695" y="423"/>
                  </a:lnTo>
                  <a:lnTo>
                    <a:pt x="695" y="424"/>
                  </a:lnTo>
                  <a:lnTo>
                    <a:pt x="694" y="425"/>
                  </a:lnTo>
                  <a:lnTo>
                    <a:pt x="694" y="426"/>
                  </a:lnTo>
                  <a:lnTo>
                    <a:pt x="694" y="427"/>
                  </a:lnTo>
                  <a:lnTo>
                    <a:pt x="695" y="427"/>
                  </a:lnTo>
                  <a:lnTo>
                    <a:pt x="695" y="428"/>
                  </a:lnTo>
                  <a:lnTo>
                    <a:pt x="695" y="429"/>
                  </a:lnTo>
                  <a:lnTo>
                    <a:pt x="695" y="430"/>
                  </a:lnTo>
                  <a:lnTo>
                    <a:pt x="696" y="430"/>
                  </a:lnTo>
                  <a:lnTo>
                    <a:pt x="696" y="431"/>
                  </a:lnTo>
                  <a:lnTo>
                    <a:pt x="696" y="432"/>
                  </a:lnTo>
                  <a:lnTo>
                    <a:pt x="695" y="432"/>
                  </a:lnTo>
                  <a:lnTo>
                    <a:pt x="695" y="433"/>
                  </a:lnTo>
                  <a:lnTo>
                    <a:pt x="695" y="434"/>
                  </a:lnTo>
                  <a:lnTo>
                    <a:pt x="695" y="435"/>
                  </a:lnTo>
                  <a:lnTo>
                    <a:pt x="695" y="436"/>
                  </a:lnTo>
                  <a:lnTo>
                    <a:pt x="695" y="437"/>
                  </a:lnTo>
                  <a:lnTo>
                    <a:pt x="695" y="438"/>
                  </a:lnTo>
                  <a:lnTo>
                    <a:pt x="695" y="439"/>
                  </a:lnTo>
                  <a:lnTo>
                    <a:pt x="695" y="440"/>
                  </a:lnTo>
                  <a:lnTo>
                    <a:pt x="696" y="440"/>
                  </a:lnTo>
                  <a:lnTo>
                    <a:pt x="696" y="441"/>
                  </a:lnTo>
                  <a:lnTo>
                    <a:pt x="696" y="443"/>
                  </a:lnTo>
                  <a:lnTo>
                    <a:pt x="697" y="443"/>
                  </a:lnTo>
                  <a:lnTo>
                    <a:pt x="697" y="444"/>
                  </a:lnTo>
                  <a:lnTo>
                    <a:pt x="696" y="444"/>
                  </a:lnTo>
                  <a:lnTo>
                    <a:pt x="697" y="444"/>
                  </a:lnTo>
                  <a:lnTo>
                    <a:pt x="697" y="445"/>
                  </a:lnTo>
                  <a:lnTo>
                    <a:pt x="698" y="445"/>
                  </a:lnTo>
                  <a:lnTo>
                    <a:pt x="699" y="445"/>
                  </a:lnTo>
                  <a:lnTo>
                    <a:pt x="699" y="446"/>
                  </a:lnTo>
                  <a:lnTo>
                    <a:pt x="700" y="446"/>
                  </a:lnTo>
                  <a:lnTo>
                    <a:pt x="700" y="447"/>
                  </a:lnTo>
                  <a:lnTo>
                    <a:pt x="699" y="447"/>
                  </a:lnTo>
                  <a:lnTo>
                    <a:pt x="699" y="448"/>
                  </a:lnTo>
                  <a:lnTo>
                    <a:pt x="699" y="449"/>
                  </a:lnTo>
                  <a:lnTo>
                    <a:pt x="699" y="450"/>
                  </a:lnTo>
                  <a:lnTo>
                    <a:pt x="699" y="451"/>
                  </a:lnTo>
                  <a:lnTo>
                    <a:pt x="698" y="452"/>
                  </a:lnTo>
                  <a:lnTo>
                    <a:pt x="698" y="453"/>
                  </a:lnTo>
                  <a:lnTo>
                    <a:pt x="699" y="453"/>
                  </a:lnTo>
                  <a:lnTo>
                    <a:pt x="699" y="454"/>
                  </a:lnTo>
                  <a:lnTo>
                    <a:pt x="698" y="454"/>
                  </a:lnTo>
                  <a:lnTo>
                    <a:pt x="698" y="455"/>
                  </a:lnTo>
                  <a:lnTo>
                    <a:pt x="698" y="456"/>
                  </a:lnTo>
                  <a:lnTo>
                    <a:pt x="698" y="457"/>
                  </a:lnTo>
                  <a:lnTo>
                    <a:pt x="698" y="458"/>
                  </a:lnTo>
                  <a:lnTo>
                    <a:pt x="698" y="459"/>
                  </a:lnTo>
                  <a:lnTo>
                    <a:pt x="698" y="460"/>
                  </a:lnTo>
                  <a:lnTo>
                    <a:pt x="699" y="460"/>
                  </a:lnTo>
                  <a:lnTo>
                    <a:pt x="699" y="461"/>
                  </a:lnTo>
                  <a:lnTo>
                    <a:pt x="699" y="462"/>
                  </a:lnTo>
                  <a:lnTo>
                    <a:pt x="699" y="463"/>
                  </a:lnTo>
                  <a:lnTo>
                    <a:pt x="700" y="463"/>
                  </a:lnTo>
                  <a:lnTo>
                    <a:pt x="701" y="463"/>
                  </a:lnTo>
                  <a:lnTo>
                    <a:pt x="701" y="464"/>
                  </a:lnTo>
                  <a:lnTo>
                    <a:pt x="701" y="465"/>
                  </a:lnTo>
                  <a:lnTo>
                    <a:pt x="701" y="466"/>
                  </a:lnTo>
                  <a:lnTo>
                    <a:pt x="702" y="466"/>
                  </a:lnTo>
                  <a:lnTo>
                    <a:pt x="703" y="466"/>
                  </a:lnTo>
                  <a:lnTo>
                    <a:pt x="703" y="468"/>
                  </a:lnTo>
                  <a:lnTo>
                    <a:pt x="704" y="469"/>
                  </a:lnTo>
                  <a:lnTo>
                    <a:pt x="705" y="470"/>
                  </a:lnTo>
                  <a:lnTo>
                    <a:pt x="705" y="471"/>
                  </a:lnTo>
                  <a:lnTo>
                    <a:pt x="705" y="472"/>
                  </a:lnTo>
                  <a:lnTo>
                    <a:pt x="704" y="472"/>
                  </a:lnTo>
                  <a:lnTo>
                    <a:pt x="705" y="472"/>
                  </a:lnTo>
                  <a:lnTo>
                    <a:pt x="705" y="473"/>
                  </a:lnTo>
                  <a:lnTo>
                    <a:pt x="704" y="473"/>
                  </a:lnTo>
                  <a:lnTo>
                    <a:pt x="704" y="474"/>
                  </a:lnTo>
                  <a:lnTo>
                    <a:pt x="705" y="474"/>
                  </a:lnTo>
                  <a:lnTo>
                    <a:pt x="706" y="474"/>
                  </a:lnTo>
                  <a:lnTo>
                    <a:pt x="706" y="475"/>
                  </a:lnTo>
                  <a:lnTo>
                    <a:pt x="707" y="475"/>
                  </a:lnTo>
                  <a:lnTo>
                    <a:pt x="707" y="476"/>
                  </a:lnTo>
                  <a:lnTo>
                    <a:pt x="706" y="476"/>
                  </a:lnTo>
                  <a:lnTo>
                    <a:pt x="707" y="477"/>
                  </a:lnTo>
                  <a:lnTo>
                    <a:pt x="707" y="478"/>
                  </a:lnTo>
                  <a:lnTo>
                    <a:pt x="708" y="478"/>
                  </a:lnTo>
                  <a:lnTo>
                    <a:pt x="708" y="479"/>
                  </a:lnTo>
                  <a:lnTo>
                    <a:pt x="709" y="479"/>
                  </a:lnTo>
                  <a:lnTo>
                    <a:pt x="709" y="480"/>
                  </a:lnTo>
                  <a:lnTo>
                    <a:pt x="710" y="480"/>
                  </a:lnTo>
                  <a:lnTo>
                    <a:pt x="710" y="481"/>
                  </a:lnTo>
                  <a:lnTo>
                    <a:pt x="710" y="482"/>
                  </a:lnTo>
                  <a:lnTo>
                    <a:pt x="712" y="482"/>
                  </a:lnTo>
                  <a:lnTo>
                    <a:pt x="713" y="482"/>
                  </a:lnTo>
                  <a:lnTo>
                    <a:pt x="713" y="483"/>
                  </a:lnTo>
                  <a:lnTo>
                    <a:pt x="713" y="484"/>
                  </a:lnTo>
                  <a:lnTo>
                    <a:pt x="714" y="484"/>
                  </a:lnTo>
                  <a:lnTo>
                    <a:pt x="714" y="485"/>
                  </a:lnTo>
                  <a:lnTo>
                    <a:pt x="715" y="485"/>
                  </a:lnTo>
                  <a:lnTo>
                    <a:pt x="715" y="486"/>
                  </a:lnTo>
                  <a:lnTo>
                    <a:pt x="714" y="486"/>
                  </a:lnTo>
                  <a:lnTo>
                    <a:pt x="715" y="487"/>
                  </a:lnTo>
                  <a:lnTo>
                    <a:pt x="715" y="488"/>
                  </a:lnTo>
                  <a:lnTo>
                    <a:pt x="716" y="488"/>
                  </a:lnTo>
                  <a:lnTo>
                    <a:pt x="716" y="489"/>
                  </a:lnTo>
                  <a:lnTo>
                    <a:pt x="716" y="490"/>
                  </a:lnTo>
                  <a:lnTo>
                    <a:pt x="716" y="491"/>
                  </a:lnTo>
                  <a:lnTo>
                    <a:pt x="716" y="493"/>
                  </a:lnTo>
                  <a:lnTo>
                    <a:pt x="716" y="494"/>
                  </a:lnTo>
                  <a:lnTo>
                    <a:pt x="716" y="495"/>
                  </a:lnTo>
                  <a:lnTo>
                    <a:pt x="717" y="495"/>
                  </a:lnTo>
                  <a:lnTo>
                    <a:pt x="718" y="495"/>
                  </a:lnTo>
                  <a:lnTo>
                    <a:pt x="719" y="495"/>
                  </a:lnTo>
                  <a:lnTo>
                    <a:pt x="719" y="496"/>
                  </a:lnTo>
                  <a:lnTo>
                    <a:pt x="719" y="497"/>
                  </a:lnTo>
                  <a:lnTo>
                    <a:pt x="720" y="497"/>
                  </a:lnTo>
                  <a:lnTo>
                    <a:pt x="720" y="498"/>
                  </a:lnTo>
                  <a:lnTo>
                    <a:pt x="719" y="498"/>
                  </a:lnTo>
                  <a:lnTo>
                    <a:pt x="719" y="499"/>
                  </a:lnTo>
                  <a:lnTo>
                    <a:pt x="720" y="499"/>
                  </a:lnTo>
                  <a:lnTo>
                    <a:pt x="720" y="500"/>
                  </a:lnTo>
                  <a:lnTo>
                    <a:pt x="721" y="500"/>
                  </a:lnTo>
                  <a:lnTo>
                    <a:pt x="721" y="501"/>
                  </a:lnTo>
                  <a:lnTo>
                    <a:pt x="722" y="501"/>
                  </a:lnTo>
                  <a:lnTo>
                    <a:pt x="721" y="501"/>
                  </a:lnTo>
                  <a:lnTo>
                    <a:pt x="721" y="502"/>
                  </a:lnTo>
                  <a:lnTo>
                    <a:pt x="721" y="503"/>
                  </a:lnTo>
                  <a:lnTo>
                    <a:pt x="720" y="503"/>
                  </a:lnTo>
                  <a:lnTo>
                    <a:pt x="720" y="504"/>
                  </a:lnTo>
                  <a:lnTo>
                    <a:pt x="720" y="505"/>
                  </a:lnTo>
                  <a:lnTo>
                    <a:pt x="720" y="506"/>
                  </a:lnTo>
                  <a:lnTo>
                    <a:pt x="721" y="506"/>
                  </a:lnTo>
                  <a:lnTo>
                    <a:pt x="721" y="507"/>
                  </a:lnTo>
                  <a:lnTo>
                    <a:pt x="722" y="507"/>
                  </a:lnTo>
                  <a:lnTo>
                    <a:pt x="722" y="508"/>
                  </a:lnTo>
                  <a:lnTo>
                    <a:pt x="723" y="508"/>
                  </a:lnTo>
                  <a:lnTo>
                    <a:pt x="723" y="509"/>
                  </a:lnTo>
                  <a:lnTo>
                    <a:pt x="724" y="509"/>
                  </a:lnTo>
                  <a:lnTo>
                    <a:pt x="724" y="510"/>
                  </a:lnTo>
                  <a:lnTo>
                    <a:pt x="724" y="511"/>
                  </a:lnTo>
                  <a:lnTo>
                    <a:pt x="725" y="511"/>
                  </a:lnTo>
                  <a:lnTo>
                    <a:pt x="725" y="512"/>
                  </a:lnTo>
                  <a:lnTo>
                    <a:pt x="726" y="512"/>
                  </a:lnTo>
                  <a:lnTo>
                    <a:pt x="727" y="512"/>
                  </a:lnTo>
                  <a:lnTo>
                    <a:pt x="727" y="513"/>
                  </a:lnTo>
                  <a:lnTo>
                    <a:pt x="727" y="514"/>
                  </a:lnTo>
                  <a:lnTo>
                    <a:pt x="728" y="514"/>
                  </a:lnTo>
                  <a:lnTo>
                    <a:pt x="729" y="514"/>
                  </a:lnTo>
                  <a:lnTo>
                    <a:pt x="729" y="515"/>
                  </a:lnTo>
                  <a:lnTo>
                    <a:pt x="729" y="516"/>
                  </a:lnTo>
                  <a:lnTo>
                    <a:pt x="730" y="516"/>
                  </a:lnTo>
                  <a:lnTo>
                    <a:pt x="731" y="516"/>
                  </a:lnTo>
                  <a:lnTo>
                    <a:pt x="731" y="515"/>
                  </a:lnTo>
                  <a:lnTo>
                    <a:pt x="732" y="516"/>
                  </a:lnTo>
                  <a:lnTo>
                    <a:pt x="731" y="518"/>
                  </a:lnTo>
                  <a:lnTo>
                    <a:pt x="731" y="519"/>
                  </a:lnTo>
                  <a:lnTo>
                    <a:pt x="732" y="519"/>
                  </a:lnTo>
                  <a:lnTo>
                    <a:pt x="732" y="520"/>
                  </a:lnTo>
                  <a:lnTo>
                    <a:pt x="733" y="521"/>
                  </a:lnTo>
                  <a:lnTo>
                    <a:pt x="734" y="521"/>
                  </a:lnTo>
                  <a:lnTo>
                    <a:pt x="734" y="522"/>
                  </a:lnTo>
                  <a:lnTo>
                    <a:pt x="734" y="523"/>
                  </a:lnTo>
                  <a:lnTo>
                    <a:pt x="734" y="524"/>
                  </a:lnTo>
                  <a:lnTo>
                    <a:pt x="734" y="525"/>
                  </a:lnTo>
                  <a:lnTo>
                    <a:pt x="735" y="525"/>
                  </a:lnTo>
                  <a:lnTo>
                    <a:pt x="735" y="526"/>
                  </a:lnTo>
                  <a:lnTo>
                    <a:pt x="737" y="526"/>
                  </a:lnTo>
                  <a:lnTo>
                    <a:pt x="737" y="525"/>
                  </a:lnTo>
                  <a:lnTo>
                    <a:pt x="738" y="525"/>
                  </a:lnTo>
                  <a:lnTo>
                    <a:pt x="739" y="525"/>
                  </a:lnTo>
                  <a:lnTo>
                    <a:pt x="739" y="526"/>
                  </a:lnTo>
                  <a:lnTo>
                    <a:pt x="740" y="526"/>
                  </a:lnTo>
                  <a:lnTo>
                    <a:pt x="740" y="527"/>
                  </a:lnTo>
                  <a:lnTo>
                    <a:pt x="740" y="528"/>
                  </a:lnTo>
                  <a:lnTo>
                    <a:pt x="741" y="528"/>
                  </a:lnTo>
                  <a:lnTo>
                    <a:pt x="741" y="529"/>
                  </a:lnTo>
                  <a:lnTo>
                    <a:pt x="742" y="529"/>
                  </a:lnTo>
                  <a:lnTo>
                    <a:pt x="741" y="529"/>
                  </a:lnTo>
                  <a:lnTo>
                    <a:pt x="741" y="530"/>
                  </a:lnTo>
                  <a:lnTo>
                    <a:pt x="740" y="530"/>
                  </a:lnTo>
                  <a:lnTo>
                    <a:pt x="739" y="530"/>
                  </a:lnTo>
                  <a:lnTo>
                    <a:pt x="739" y="531"/>
                  </a:lnTo>
                  <a:lnTo>
                    <a:pt x="738" y="531"/>
                  </a:lnTo>
                  <a:lnTo>
                    <a:pt x="737" y="531"/>
                  </a:lnTo>
                  <a:lnTo>
                    <a:pt x="735" y="531"/>
                  </a:lnTo>
                  <a:lnTo>
                    <a:pt x="734" y="531"/>
                  </a:lnTo>
                  <a:lnTo>
                    <a:pt x="734" y="532"/>
                  </a:lnTo>
                  <a:lnTo>
                    <a:pt x="733" y="532"/>
                  </a:lnTo>
                  <a:lnTo>
                    <a:pt x="732" y="532"/>
                  </a:lnTo>
                  <a:lnTo>
                    <a:pt x="732" y="533"/>
                  </a:lnTo>
                  <a:lnTo>
                    <a:pt x="732" y="534"/>
                  </a:lnTo>
                  <a:lnTo>
                    <a:pt x="731" y="534"/>
                  </a:lnTo>
                  <a:lnTo>
                    <a:pt x="731" y="535"/>
                  </a:lnTo>
                  <a:lnTo>
                    <a:pt x="730" y="535"/>
                  </a:lnTo>
                  <a:lnTo>
                    <a:pt x="729" y="535"/>
                  </a:lnTo>
                  <a:lnTo>
                    <a:pt x="729" y="534"/>
                  </a:lnTo>
                  <a:lnTo>
                    <a:pt x="728" y="534"/>
                  </a:lnTo>
                  <a:lnTo>
                    <a:pt x="727" y="534"/>
                  </a:lnTo>
                  <a:lnTo>
                    <a:pt x="727" y="533"/>
                  </a:lnTo>
                  <a:lnTo>
                    <a:pt x="726" y="533"/>
                  </a:lnTo>
                  <a:lnTo>
                    <a:pt x="725" y="533"/>
                  </a:lnTo>
                  <a:lnTo>
                    <a:pt x="725" y="532"/>
                  </a:lnTo>
                  <a:lnTo>
                    <a:pt x="725" y="533"/>
                  </a:lnTo>
                  <a:lnTo>
                    <a:pt x="724" y="533"/>
                  </a:lnTo>
                  <a:lnTo>
                    <a:pt x="723" y="534"/>
                  </a:lnTo>
                  <a:lnTo>
                    <a:pt x="722" y="534"/>
                  </a:lnTo>
                  <a:lnTo>
                    <a:pt x="721" y="534"/>
                  </a:lnTo>
                  <a:lnTo>
                    <a:pt x="720" y="534"/>
                  </a:lnTo>
                  <a:lnTo>
                    <a:pt x="720" y="535"/>
                  </a:lnTo>
                  <a:lnTo>
                    <a:pt x="719" y="535"/>
                  </a:lnTo>
                  <a:lnTo>
                    <a:pt x="719" y="536"/>
                  </a:lnTo>
                  <a:lnTo>
                    <a:pt x="718" y="536"/>
                  </a:lnTo>
                  <a:lnTo>
                    <a:pt x="717" y="536"/>
                  </a:lnTo>
                  <a:lnTo>
                    <a:pt x="716" y="536"/>
                  </a:lnTo>
                  <a:lnTo>
                    <a:pt x="715" y="536"/>
                  </a:lnTo>
                  <a:lnTo>
                    <a:pt x="714" y="536"/>
                  </a:lnTo>
                  <a:lnTo>
                    <a:pt x="714" y="537"/>
                  </a:lnTo>
                  <a:lnTo>
                    <a:pt x="713" y="537"/>
                  </a:lnTo>
                  <a:lnTo>
                    <a:pt x="713" y="538"/>
                  </a:lnTo>
                  <a:lnTo>
                    <a:pt x="712" y="538"/>
                  </a:lnTo>
                  <a:lnTo>
                    <a:pt x="712" y="539"/>
                  </a:lnTo>
                  <a:lnTo>
                    <a:pt x="710" y="539"/>
                  </a:lnTo>
                  <a:lnTo>
                    <a:pt x="710" y="540"/>
                  </a:lnTo>
                  <a:lnTo>
                    <a:pt x="710" y="539"/>
                  </a:lnTo>
                  <a:lnTo>
                    <a:pt x="709" y="539"/>
                  </a:lnTo>
                  <a:lnTo>
                    <a:pt x="709" y="540"/>
                  </a:lnTo>
                  <a:lnTo>
                    <a:pt x="708" y="540"/>
                  </a:lnTo>
                  <a:lnTo>
                    <a:pt x="708" y="541"/>
                  </a:lnTo>
                  <a:lnTo>
                    <a:pt x="708" y="543"/>
                  </a:lnTo>
                  <a:lnTo>
                    <a:pt x="707" y="543"/>
                  </a:lnTo>
                  <a:lnTo>
                    <a:pt x="707" y="544"/>
                  </a:lnTo>
                  <a:lnTo>
                    <a:pt x="706" y="544"/>
                  </a:lnTo>
                  <a:lnTo>
                    <a:pt x="706" y="545"/>
                  </a:lnTo>
                  <a:lnTo>
                    <a:pt x="705" y="545"/>
                  </a:lnTo>
                  <a:lnTo>
                    <a:pt x="705" y="546"/>
                  </a:lnTo>
                  <a:lnTo>
                    <a:pt x="704" y="546"/>
                  </a:lnTo>
                  <a:lnTo>
                    <a:pt x="704" y="547"/>
                  </a:lnTo>
                  <a:lnTo>
                    <a:pt x="703" y="547"/>
                  </a:lnTo>
                  <a:lnTo>
                    <a:pt x="703" y="548"/>
                  </a:lnTo>
                  <a:lnTo>
                    <a:pt x="702" y="548"/>
                  </a:lnTo>
                  <a:lnTo>
                    <a:pt x="702" y="549"/>
                  </a:lnTo>
                  <a:lnTo>
                    <a:pt x="701" y="549"/>
                  </a:lnTo>
                  <a:lnTo>
                    <a:pt x="701" y="548"/>
                  </a:lnTo>
                  <a:lnTo>
                    <a:pt x="700" y="548"/>
                  </a:lnTo>
                  <a:lnTo>
                    <a:pt x="700" y="549"/>
                  </a:lnTo>
                  <a:lnTo>
                    <a:pt x="699" y="549"/>
                  </a:lnTo>
                  <a:lnTo>
                    <a:pt x="698" y="549"/>
                  </a:lnTo>
                  <a:lnTo>
                    <a:pt x="697" y="549"/>
                  </a:lnTo>
                  <a:lnTo>
                    <a:pt x="696" y="549"/>
                  </a:lnTo>
                  <a:lnTo>
                    <a:pt x="695" y="550"/>
                  </a:lnTo>
                  <a:lnTo>
                    <a:pt x="694" y="550"/>
                  </a:lnTo>
                  <a:lnTo>
                    <a:pt x="694" y="551"/>
                  </a:lnTo>
                  <a:lnTo>
                    <a:pt x="693" y="551"/>
                  </a:lnTo>
                  <a:lnTo>
                    <a:pt x="693" y="552"/>
                  </a:lnTo>
                  <a:lnTo>
                    <a:pt x="692" y="552"/>
                  </a:lnTo>
                  <a:lnTo>
                    <a:pt x="692" y="553"/>
                  </a:lnTo>
                  <a:lnTo>
                    <a:pt x="691" y="553"/>
                  </a:lnTo>
                  <a:lnTo>
                    <a:pt x="691" y="554"/>
                  </a:lnTo>
                  <a:lnTo>
                    <a:pt x="690" y="554"/>
                  </a:lnTo>
                  <a:lnTo>
                    <a:pt x="690" y="553"/>
                  </a:lnTo>
                  <a:lnTo>
                    <a:pt x="689" y="553"/>
                  </a:lnTo>
                  <a:lnTo>
                    <a:pt x="689" y="552"/>
                  </a:lnTo>
                  <a:lnTo>
                    <a:pt x="688" y="552"/>
                  </a:lnTo>
                  <a:lnTo>
                    <a:pt x="687" y="552"/>
                  </a:lnTo>
                  <a:lnTo>
                    <a:pt x="685" y="552"/>
                  </a:lnTo>
                  <a:lnTo>
                    <a:pt x="685" y="553"/>
                  </a:lnTo>
                  <a:lnTo>
                    <a:pt x="684" y="553"/>
                  </a:lnTo>
                  <a:lnTo>
                    <a:pt x="684" y="554"/>
                  </a:lnTo>
                  <a:lnTo>
                    <a:pt x="683" y="554"/>
                  </a:lnTo>
                  <a:lnTo>
                    <a:pt x="682" y="554"/>
                  </a:lnTo>
                  <a:lnTo>
                    <a:pt x="681" y="554"/>
                  </a:lnTo>
                  <a:lnTo>
                    <a:pt x="680" y="554"/>
                  </a:lnTo>
                  <a:lnTo>
                    <a:pt x="680" y="553"/>
                  </a:lnTo>
                  <a:lnTo>
                    <a:pt x="679" y="552"/>
                  </a:lnTo>
                  <a:lnTo>
                    <a:pt x="678" y="552"/>
                  </a:lnTo>
                  <a:lnTo>
                    <a:pt x="678" y="553"/>
                  </a:lnTo>
                  <a:lnTo>
                    <a:pt x="677" y="553"/>
                  </a:lnTo>
                  <a:lnTo>
                    <a:pt x="677" y="552"/>
                  </a:lnTo>
                  <a:lnTo>
                    <a:pt x="676" y="552"/>
                  </a:lnTo>
                  <a:lnTo>
                    <a:pt x="675" y="552"/>
                  </a:lnTo>
                  <a:lnTo>
                    <a:pt x="674" y="552"/>
                  </a:lnTo>
                  <a:lnTo>
                    <a:pt x="673" y="552"/>
                  </a:lnTo>
                  <a:lnTo>
                    <a:pt x="672" y="552"/>
                  </a:lnTo>
                  <a:lnTo>
                    <a:pt x="671" y="552"/>
                  </a:lnTo>
                  <a:lnTo>
                    <a:pt x="670" y="552"/>
                  </a:lnTo>
                  <a:lnTo>
                    <a:pt x="670" y="553"/>
                  </a:lnTo>
                  <a:lnTo>
                    <a:pt x="669" y="553"/>
                  </a:lnTo>
                  <a:lnTo>
                    <a:pt x="668" y="554"/>
                  </a:lnTo>
                  <a:lnTo>
                    <a:pt x="667" y="554"/>
                  </a:lnTo>
                  <a:lnTo>
                    <a:pt x="667" y="555"/>
                  </a:lnTo>
                  <a:lnTo>
                    <a:pt x="666" y="555"/>
                  </a:lnTo>
                  <a:lnTo>
                    <a:pt x="665" y="555"/>
                  </a:lnTo>
                  <a:lnTo>
                    <a:pt x="665" y="556"/>
                  </a:lnTo>
                  <a:lnTo>
                    <a:pt x="664" y="556"/>
                  </a:lnTo>
                  <a:lnTo>
                    <a:pt x="663" y="556"/>
                  </a:lnTo>
                  <a:lnTo>
                    <a:pt x="663" y="557"/>
                  </a:lnTo>
                  <a:lnTo>
                    <a:pt x="663" y="558"/>
                  </a:lnTo>
                  <a:lnTo>
                    <a:pt x="662" y="558"/>
                  </a:lnTo>
                  <a:lnTo>
                    <a:pt x="662" y="559"/>
                  </a:lnTo>
                  <a:lnTo>
                    <a:pt x="660" y="559"/>
                  </a:lnTo>
                  <a:lnTo>
                    <a:pt x="660" y="560"/>
                  </a:lnTo>
                  <a:lnTo>
                    <a:pt x="659" y="560"/>
                  </a:lnTo>
                  <a:lnTo>
                    <a:pt x="659" y="561"/>
                  </a:lnTo>
                  <a:lnTo>
                    <a:pt x="658" y="561"/>
                  </a:lnTo>
                  <a:lnTo>
                    <a:pt x="658" y="562"/>
                  </a:lnTo>
                  <a:lnTo>
                    <a:pt x="657" y="562"/>
                  </a:lnTo>
                  <a:lnTo>
                    <a:pt x="657" y="563"/>
                  </a:lnTo>
                  <a:lnTo>
                    <a:pt x="656" y="563"/>
                  </a:lnTo>
                  <a:lnTo>
                    <a:pt x="655" y="563"/>
                  </a:lnTo>
                  <a:lnTo>
                    <a:pt x="654" y="563"/>
                  </a:lnTo>
                  <a:lnTo>
                    <a:pt x="653" y="563"/>
                  </a:lnTo>
                  <a:lnTo>
                    <a:pt x="652" y="563"/>
                  </a:lnTo>
                  <a:lnTo>
                    <a:pt x="652" y="562"/>
                  </a:lnTo>
                  <a:lnTo>
                    <a:pt x="651" y="562"/>
                  </a:lnTo>
                  <a:lnTo>
                    <a:pt x="651" y="561"/>
                  </a:lnTo>
                  <a:lnTo>
                    <a:pt x="650" y="561"/>
                  </a:lnTo>
                  <a:lnTo>
                    <a:pt x="650" y="560"/>
                  </a:lnTo>
                  <a:lnTo>
                    <a:pt x="649" y="560"/>
                  </a:lnTo>
                  <a:lnTo>
                    <a:pt x="649" y="559"/>
                  </a:lnTo>
                  <a:lnTo>
                    <a:pt x="649" y="558"/>
                  </a:lnTo>
                  <a:lnTo>
                    <a:pt x="648" y="558"/>
                  </a:lnTo>
                  <a:lnTo>
                    <a:pt x="647" y="557"/>
                  </a:lnTo>
                  <a:lnTo>
                    <a:pt x="646" y="557"/>
                  </a:lnTo>
                  <a:lnTo>
                    <a:pt x="646" y="556"/>
                  </a:lnTo>
                  <a:lnTo>
                    <a:pt x="646" y="555"/>
                  </a:lnTo>
                  <a:lnTo>
                    <a:pt x="645" y="555"/>
                  </a:lnTo>
                  <a:lnTo>
                    <a:pt x="645" y="554"/>
                  </a:lnTo>
                  <a:lnTo>
                    <a:pt x="644" y="553"/>
                  </a:lnTo>
                  <a:lnTo>
                    <a:pt x="643" y="553"/>
                  </a:lnTo>
                  <a:lnTo>
                    <a:pt x="643" y="552"/>
                  </a:lnTo>
                  <a:lnTo>
                    <a:pt x="642" y="552"/>
                  </a:lnTo>
                  <a:lnTo>
                    <a:pt x="642" y="551"/>
                  </a:lnTo>
                  <a:lnTo>
                    <a:pt x="641" y="552"/>
                  </a:lnTo>
                  <a:lnTo>
                    <a:pt x="640" y="552"/>
                  </a:lnTo>
                  <a:lnTo>
                    <a:pt x="639" y="552"/>
                  </a:lnTo>
                  <a:lnTo>
                    <a:pt x="638" y="552"/>
                  </a:lnTo>
                  <a:lnTo>
                    <a:pt x="637" y="552"/>
                  </a:lnTo>
                  <a:lnTo>
                    <a:pt x="635" y="552"/>
                  </a:lnTo>
                  <a:lnTo>
                    <a:pt x="634" y="552"/>
                  </a:lnTo>
                  <a:lnTo>
                    <a:pt x="633" y="552"/>
                  </a:lnTo>
                  <a:lnTo>
                    <a:pt x="632" y="552"/>
                  </a:lnTo>
                  <a:lnTo>
                    <a:pt x="632" y="551"/>
                  </a:lnTo>
                  <a:lnTo>
                    <a:pt x="631" y="551"/>
                  </a:lnTo>
                  <a:lnTo>
                    <a:pt x="630" y="551"/>
                  </a:lnTo>
                  <a:lnTo>
                    <a:pt x="629" y="551"/>
                  </a:lnTo>
                  <a:lnTo>
                    <a:pt x="629" y="552"/>
                  </a:lnTo>
                  <a:lnTo>
                    <a:pt x="628" y="552"/>
                  </a:lnTo>
                  <a:lnTo>
                    <a:pt x="628" y="553"/>
                  </a:lnTo>
                  <a:lnTo>
                    <a:pt x="627" y="553"/>
                  </a:lnTo>
                  <a:lnTo>
                    <a:pt x="627" y="554"/>
                  </a:lnTo>
                  <a:lnTo>
                    <a:pt x="627" y="555"/>
                  </a:lnTo>
                  <a:lnTo>
                    <a:pt x="626" y="555"/>
                  </a:lnTo>
                  <a:lnTo>
                    <a:pt x="626" y="556"/>
                  </a:lnTo>
                  <a:lnTo>
                    <a:pt x="625" y="556"/>
                  </a:lnTo>
                  <a:lnTo>
                    <a:pt x="624" y="556"/>
                  </a:lnTo>
                  <a:lnTo>
                    <a:pt x="624" y="557"/>
                  </a:lnTo>
                  <a:lnTo>
                    <a:pt x="623" y="557"/>
                  </a:lnTo>
                  <a:lnTo>
                    <a:pt x="622" y="557"/>
                  </a:lnTo>
                  <a:lnTo>
                    <a:pt x="621" y="558"/>
                  </a:lnTo>
                  <a:lnTo>
                    <a:pt x="621" y="559"/>
                  </a:lnTo>
                  <a:lnTo>
                    <a:pt x="620" y="559"/>
                  </a:lnTo>
                  <a:lnTo>
                    <a:pt x="620" y="560"/>
                  </a:lnTo>
                  <a:lnTo>
                    <a:pt x="619" y="560"/>
                  </a:lnTo>
                  <a:lnTo>
                    <a:pt x="618" y="560"/>
                  </a:lnTo>
                  <a:lnTo>
                    <a:pt x="617" y="560"/>
                  </a:lnTo>
                  <a:lnTo>
                    <a:pt x="617" y="561"/>
                  </a:lnTo>
                  <a:lnTo>
                    <a:pt x="616" y="561"/>
                  </a:lnTo>
                  <a:lnTo>
                    <a:pt x="615" y="560"/>
                  </a:lnTo>
                  <a:lnTo>
                    <a:pt x="615" y="559"/>
                  </a:lnTo>
                  <a:lnTo>
                    <a:pt x="614" y="559"/>
                  </a:lnTo>
                  <a:lnTo>
                    <a:pt x="614" y="558"/>
                  </a:lnTo>
                  <a:lnTo>
                    <a:pt x="613" y="558"/>
                  </a:lnTo>
                  <a:lnTo>
                    <a:pt x="613" y="557"/>
                  </a:lnTo>
                  <a:lnTo>
                    <a:pt x="613" y="556"/>
                  </a:lnTo>
                  <a:lnTo>
                    <a:pt x="612" y="556"/>
                  </a:lnTo>
                  <a:lnTo>
                    <a:pt x="610" y="556"/>
                  </a:lnTo>
                  <a:lnTo>
                    <a:pt x="609" y="556"/>
                  </a:lnTo>
                  <a:lnTo>
                    <a:pt x="608" y="556"/>
                  </a:lnTo>
                  <a:lnTo>
                    <a:pt x="607" y="556"/>
                  </a:lnTo>
                  <a:lnTo>
                    <a:pt x="606" y="556"/>
                  </a:lnTo>
                  <a:lnTo>
                    <a:pt x="605" y="556"/>
                  </a:lnTo>
                  <a:lnTo>
                    <a:pt x="605" y="557"/>
                  </a:lnTo>
                  <a:lnTo>
                    <a:pt x="604" y="557"/>
                  </a:lnTo>
                  <a:lnTo>
                    <a:pt x="603" y="557"/>
                  </a:lnTo>
                  <a:lnTo>
                    <a:pt x="603" y="558"/>
                  </a:lnTo>
                  <a:lnTo>
                    <a:pt x="602" y="558"/>
                  </a:lnTo>
                  <a:lnTo>
                    <a:pt x="601" y="558"/>
                  </a:lnTo>
                  <a:lnTo>
                    <a:pt x="601" y="559"/>
                  </a:lnTo>
                  <a:lnTo>
                    <a:pt x="600" y="559"/>
                  </a:lnTo>
                  <a:lnTo>
                    <a:pt x="600" y="558"/>
                  </a:lnTo>
                  <a:lnTo>
                    <a:pt x="599" y="558"/>
                  </a:lnTo>
                  <a:lnTo>
                    <a:pt x="598" y="558"/>
                  </a:lnTo>
                  <a:lnTo>
                    <a:pt x="597" y="558"/>
                  </a:lnTo>
                  <a:lnTo>
                    <a:pt x="596" y="558"/>
                  </a:lnTo>
                  <a:lnTo>
                    <a:pt x="596" y="559"/>
                  </a:lnTo>
                  <a:lnTo>
                    <a:pt x="595" y="559"/>
                  </a:lnTo>
                  <a:lnTo>
                    <a:pt x="595" y="560"/>
                  </a:lnTo>
                  <a:lnTo>
                    <a:pt x="596" y="560"/>
                  </a:lnTo>
                  <a:lnTo>
                    <a:pt x="596" y="561"/>
                  </a:lnTo>
                  <a:lnTo>
                    <a:pt x="595" y="561"/>
                  </a:lnTo>
                  <a:lnTo>
                    <a:pt x="595" y="562"/>
                  </a:lnTo>
                  <a:lnTo>
                    <a:pt x="595" y="563"/>
                  </a:lnTo>
                  <a:lnTo>
                    <a:pt x="596" y="563"/>
                  </a:lnTo>
                  <a:lnTo>
                    <a:pt x="596" y="564"/>
                  </a:lnTo>
                  <a:lnTo>
                    <a:pt x="596" y="565"/>
                  </a:lnTo>
                  <a:lnTo>
                    <a:pt x="596" y="566"/>
                  </a:lnTo>
                  <a:lnTo>
                    <a:pt x="597" y="566"/>
                  </a:lnTo>
                  <a:lnTo>
                    <a:pt x="597" y="568"/>
                  </a:lnTo>
                  <a:lnTo>
                    <a:pt x="598" y="569"/>
                  </a:lnTo>
                  <a:lnTo>
                    <a:pt x="598" y="570"/>
                  </a:lnTo>
                  <a:lnTo>
                    <a:pt x="597" y="570"/>
                  </a:lnTo>
                  <a:lnTo>
                    <a:pt x="597" y="571"/>
                  </a:lnTo>
                  <a:lnTo>
                    <a:pt x="596" y="571"/>
                  </a:lnTo>
                  <a:lnTo>
                    <a:pt x="595" y="571"/>
                  </a:lnTo>
                  <a:lnTo>
                    <a:pt x="595" y="572"/>
                  </a:lnTo>
                  <a:lnTo>
                    <a:pt x="594" y="572"/>
                  </a:lnTo>
                  <a:lnTo>
                    <a:pt x="594" y="573"/>
                  </a:lnTo>
                  <a:lnTo>
                    <a:pt x="593" y="573"/>
                  </a:lnTo>
                  <a:lnTo>
                    <a:pt x="593" y="574"/>
                  </a:lnTo>
                  <a:lnTo>
                    <a:pt x="592" y="574"/>
                  </a:lnTo>
                  <a:lnTo>
                    <a:pt x="592" y="575"/>
                  </a:lnTo>
                  <a:lnTo>
                    <a:pt x="591" y="575"/>
                  </a:lnTo>
                  <a:lnTo>
                    <a:pt x="591" y="574"/>
                  </a:lnTo>
                  <a:lnTo>
                    <a:pt x="591" y="575"/>
                  </a:lnTo>
                  <a:lnTo>
                    <a:pt x="590" y="575"/>
                  </a:lnTo>
                  <a:lnTo>
                    <a:pt x="590" y="576"/>
                  </a:lnTo>
                  <a:lnTo>
                    <a:pt x="589" y="576"/>
                  </a:lnTo>
                  <a:lnTo>
                    <a:pt x="589" y="577"/>
                  </a:lnTo>
                  <a:lnTo>
                    <a:pt x="589" y="578"/>
                  </a:lnTo>
                  <a:lnTo>
                    <a:pt x="588" y="578"/>
                  </a:lnTo>
                  <a:lnTo>
                    <a:pt x="587" y="578"/>
                  </a:lnTo>
                  <a:lnTo>
                    <a:pt x="587" y="579"/>
                  </a:lnTo>
                  <a:lnTo>
                    <a:pt x="585" y="579"/>
                  </a:lnTo>
                  <a:lnTo>
                    <a:pt x="585" y="580"/>
                  </a:lnTo>
                  <a:lnTo>
                    <a:pt x="584" y="580"/>
                  </a:lnTo>
                  <a:lnTo>
                    <a:pt x="584" y="579"/>
                  </a:lnTo>
                  <a:lnTo>
                    <a:pt x="583" y="579"/>
                  </a:lnTo>
                  <a:lnTo>
                    <a:pt x="582" y="579"/>
                  </a:lnTo>
                  <a:lnTo>
                    <a:pt x="582" y="578"/>
                  </a:lnTo>
                  <a:lnTo>
                    <a:pt x="581" y="578"/>
                  </a:lnTo>
                  <a:lnTo>
                    <a:pt x="581" y="577"/>
                  </a:lnTo>
                  <a:lnTo>
                    <a:pt x="580" y="577"/>
                  </a:lnTo>
                  <a:lnTo>
                    <a:pt x="579" y="577"/>
                  </a:lnTo>
                  <a:lnTo>
                    <a:pt x="578" y="577"/>
                  </a:lnTo>
                  <a:lnTo>
                    <a:pt x="578" y="576"/>
                  </a:lnTo>
                  <a:lnTo>
                    <a:pt x="577" y="576"/>
                  </a:lnTo>
                  <a:lnTo>
                    <a:pt x="576" y="576"/>
                  </a:lnTo>
                  <a:lnTo>
                    <a:pt x="575" y="576"/>
                  </a:lnTo>
                  <a:lnTo>
                    <a:pt x="574" y="576"/>
                  </a:lnTo>
                  <a:lnTo>
                    <a:pt x="573" y="576"/>
                  </a:lnTo>
                  <a:lnTo>
                    <a:pt x="573" y="577"/>
                  </a:lnTo>
                  <a:lnTo>
                    <a:pt x="572" y="577"/>
                  </a:lnTo>
                  <a:lnTo>
                    <a:pt x="572" y="578"/>
                  </a:lnTo>
                  <a:lnTo>
                    <a:pt x="571" y="578"/>
                  </a:lnTo>
                  <a:lnTo>
                    <a:pt x="571" y="579"/>
                  </a:lnTo>
                  <a:lnTo>
                    <a:pt x="571" y="580"/>
                  </a:lnTo>
                  <a:lnTo>
                    <a:pt x="571" y="581"/>
                  </a:lnTo>
                  <a:lnTo>
                    <a:pt x="570" y="582"/>
                  </a:lnTo>
                  <a:lnTo>
                    <a:pt x="569" y="582"/>
                  </a:lnTo>
                  <a:lnTo>
                    <a:pt x="569" y="583"/>
                  </a:lnTo>
                  <a:lnTo>
                    <a:pt x="568" y="583"/>
                  </a:lnTo>
                  <a:lnTo>
                    <a:pt x="567" y="583"/>
                  </a:lnTo>
                  <a:lnTo>
                    <a:pt x="566" y="583"/>
                  </a:lnTo>
                  <a:lnTo>
                    <a:pt x="566" y="584"/>
                  </a:lnTo>
                  <a:lnTo>
                    <a:pt x="565" y="584"/>
                  </a:lnTo>
                  <a:lnTo>
                    <a:pt x="565" y="585"/>
                  </a:lnTo>
                  <a:lnTo>
                    <a:pt x="564" y="585"/>
                  </a:lnTo>
                  <a:lnTo>
                    <a:pt x="563" y="585"/>
                  </a:lnTo>
                  <a:lnTo>
                    <a:pt x="563" y="586"/>
                  </a:lnTo>
                  <a:lnTo>
                    <a:pt x="563" y="587"/>
                  </a:lnTo>
                  <a:lnTo>
                    <a:pt x="562" y="587"/>
                  </a:lnTo>
                  <a:lnTo>
                    <a:pt x="562" y="588"/>
                  </a:lnTo>
                  <a:lnTo>
                    <a:pt x="562" y="589"/>
                  </a:lnTo>
                  <a:lnTo>
                    <a:pt x="562" y="590"/>
                  </a:lnTo>
                  <a:lnTo>
                    <a:pt x="560" y="590"/>
                  </a:lnTo>
                  <a:lnTo>
                    <a:pt x="560" y="591"/>
                  </a:lnTo>
                  <a:lnTo>
                    <a:pt x="560" y="593"/>
                  </a:lnTo>
                  <a:lnTo>
                    <a:pt x="560" y="594"/>
                  </a:lnTo>
                  <a:lnTo>
                    <a:pt x="559" y="594"/>
                  </a:lnTo>
                  <a:lnTo>
                    <a:pt x="558" y="594"/>
                  </a:lnTo>
                  <a:lnTo>
                    <a:pt x="558" y="595"/>
                  </a:lnTo>
                  <a:lnTo>
                    <a:pt x="557" y="595"/>
                  </a:lnTo>
                  <a:lnTo>
                    <a:pt x="556" y="595"/>
                  </a:lnTo>
                  <a:lnTo>
                    <a:pt x="556" y="596"/>
                  </a:lnTo>
                  <a:lnTo>
                    <a:pt x="555" y="596"/>
                  </a:lnTo>
                  <a:lnTo>
                    <a:pt x="555" y="597"/>
                  </a:lnTo>
                  <a:lnTo>
                    <a:pt x="554" y="597"/>
                  </a:lnTo>
                  <a:lnTo>
                    <a:pt x="554" y="598"/>
                  </a:lnTo>
                  <a:lnTo>
                    <a:pt x="553" y="598"/>
                  </a:lnTo>
                  <a:lnTo>
                    <a:pt x="553" y="599"/>
                  </a:lnTo>
                  <a:lnTo>
                    <a:pt x="552" y="599"/>
                  </a:lnTo>
                  <a:lnTo>
                    <a:pt x="552" y="600"/>
                  </a:lnTo>
                  <a:lnTo>
                    <a:pt x="551" y="600"/>
                  </a:lnTo>
                  <a:lnTo>
                    <a:pt x="551" y="601"/>
                  </a:lnTo>
                  <a:lnTo>
                    <a:pt x="550" y="601"/>
                  </a:lnTo>
                  <a:lnTo>
                    <a:pt x="550" y="602"/>
                  </a:lnTo>
                  <a:lnTo>
                    <a:pt x="549" y="602"/>
                  </a:lnTo>
                  <a:lnTo>
                    <a:pt x="548" y="602"/>
                  </a:lnTo>
                  <a:lnTo>
                    <a:pt x="548" y="603"/>
                  </a:lnTo>
                  <a:lnTo>
                    <a:pt x="547" y="603"/>
                  </a:lnTo>
                  <a:lnTo>
                    <a:pt x="547" y="604"/>
                  </a:lnTo>
                  <a:lnTo>
                    <a:pt x="546" y="604"/>
                  </a:lnTo>
                  <a:lnTo>
                    <a:pt x="546" y="605"/>
                  </a:lnTo>
                  <a:lnTo>
                    <a:pt x="547" y="605"/>
                  </a:lnTo>
                  <a:lnTo>
                    <a:pt x="547" y="606"/>
                  </a:lnTo>
                  <a:lnTo>
                    <a:pt x="546" y="606"/>
                  </a:lnTo>
                  <a:lnTo>
                    <a:pt x="546" y="607"/>
                  </a:lnTo>
                  <a:lnTo>
                    <a:pt x="545" y="607"/>
                  </a:lnTo>
                  <a:lnTo>
                    <a:pt x="544" y="608"/>
                  </a:lnTo>
                  <a:lnTo>
                    <a:pt x="543" y="608"/>
                  </a:lnTo>
                  <a:lnTo>
                    <a:pt x="542" y="608"/>
                  </a:lnTo>
                  <a:lnTo>
                    <a:pt x="542" y="609"/>
                  </a:lnTo>
                  <a:lnTo>
                    <a:pt x="541" y="609"/>
                  </a:lnTo>
                  <a:lnTo>
                    <a:pt x="540" y="609"/>
                  </a:lnTo>
                  <a:lnTo>
                    <a:pt x="540" y="610"/>
                  </a:lnTo>
                  <a:lnTo>
                    <a:pt x="539" y="610"/>
                  </a:lnTo>
                  <a:lnTo>
                    <a:pt x="538" y="610"/>
                  </a:lnTo>
                  <a:lnTo>
                    <a:pt x="538" y="611"/>
                  </a:lnTo>
                  <a:lnTo>
                    <a:pt x="537" y="611"/>
                  </a:lnTo>
                  <a:lnTo>
                    <a:pt x="535" y="611"/>
                  </a:lnTo>
                  <a:lnTo>
                    <a:pt x="535" y="612"/>
                  </a:lnTo>
                  <a:lnTo>
                    <a:pt x="534" y="612"/>
                  </a:lnTo>
                  <a:lnTo>
                    <a:pt x="533" y="612"/>
                  </a:lnTo>
                  <a:lnTo>
                    <a:pt x="532" y="612"/>
                  </a:lnTo>
                  <a:lnTo>
                    <a:pt x="532" y="613"/>
                  </a:lnTo>
                  <a:lnTo>
                    <a:pt x="531" y="613"/>
                  </a:lnTo>
                  <a:lnTo>
                    <a:pt x="531" y="614"/>
                  </a:lnTo>
                  <a:lnTo>
                    <a:pt x="530" y="614"/>
                  </a:lnTo>
                  <a:lnTo>
                    <a:pt x="529" y="614"/>
                  </a:lnTo>
                  <a:lnTo>
                    <a:pt x="528" y="614"/>
                  </a:lnTo>
                  <a:lnTo>
                    <a:pt x="527" y="614"/>
                  </a:lnTo>
                  <a:lnTo>
                    <a:pt x="527" y="615"/>
                  </a:lnTo>
                  <a:lnTo>
                    <a:pt x="527" y="616"/>
                  </a:lnTo>
                  <a:lnTo>
                    <a:pt x="526" y="618"/>
                  </a:lnTo>
                  <a:lnTo>
                    <a:pt x="526" y="616"/>
                  </a:lnTo>
                  <a:lnTo>
                    <a:pt x="525" y="616"/>
                  </a:lnTo>
                  <a:lnTo>
                    <a:pt x="524" y="616"/>
                  </a:lnTo>
                  <a:lnTo>
                    <a:pt x="524" y="618"/>
                  </a:lnTo>
                  <a:lnTo>
                    <a:pt x="523" y="618"/>
                  </a:lnTo>
                  <a:lnTo>
                    <a:pt x="522" y="618"/>
                  </a:lnTo>
                  <a:lnTo>
                    <a:pt x="522" y="619"/>
                  </a:lnTo>
                  <a:lnTo>
                    <a:pt x="522" y="618"/>
                  </a:lnTo>
                  <a:lnTo>
                    <a:pt x="521" y="618"/>
                  </a:lnTo>
                  <a:lnTo>
                    <a:pt x="521" y="616"/>
                  </a:lnTo>
                  <a:lnTo>
                    <a:pt x="520" y="616"/>
                  </a:lnTo>
                  <a:lnTo>
                    <a:pt x="519" y="615"/>
                  </a:lnTo>
                  <a:lnTo>
                    <a:pt x="519" y="614"/>
                  </a:lnTo>
                  <a:lnTo>
                    <a:pt x="518" y="614"/>
                  </a:lnTo>
                  <a:lnTo>
                    <a:pt x="517" y="614"/>
                  </a:lnTo>
                  <a:lnTo>
                    <a:pt x="516" y="614"/>
                  </a:lnTo>
                  <a:lnTo>
                    <a:pt x="516" y="615"/>
                  </a:lnTo>
                  <a:lnTo>
                    <a:pt x="515" y="615"/>
                  </a:lnTo>
                  <a:lnTo>
                    <a:pt x="515" y="614"/>
                  </a:lnTo>
                  <a:lnTo>
                    <a:pt x="514" y="614"/>
                  </a:lnTo>
                  <a:lnTo>
                    <a:pt x="514" y="615"/>
                  </a:lnTo>
                  <a:lnTo>
                    <a:pt x="514" y="614"/>
                  </a:lnTo>
                  <a:lnTo>
                    <a:pt x="513" y="614"/>
                  </a:lnTo>
                  <a:lnTo>
                    <a:pt x="511" y="614"/>
                  </a:lnTo>
                  <a:lnTo>
                    <a:pt x="510" y="614"/>
                  </a:lnTo>
                  <a:lnTo>
                    <a:pt x="510" y="615"/>
                  </a:lnTo>
                  <a:lnTo>
                    <a:pt x="510" y="616"/>
                  </a:lnTo>
                  <a:lnTo>
                    <a:pt x="509" y="616"/>
                  </a:lnTo>
                  <a:lnTo>
                    <a:pt x="508" y="616"/>
                  </a:lnTo>
                  <a:lnTo>
                    <a:pt x="508" y="618"/>
                  </a:lnTo>
                  <a:lnTo>
                    <a:pt x="507" y="618"/>
                  </a:lnTo>
                  <a:lnTo>
                    <a:pt x="506" y="618"/>
                  </a:lnTo>
                  <a:lnTo>
                    <a:pt x="506" y="619"/>
                  </a:lnTo>
                  <a:lnTo>
                    <a:pt x="505" y="619"/>
                  </a:lnTo>
                  <a:lnTo>
                    <a:pt x="505" y="620"/>
                  </a:lnTo>
                  <a:lnTo>
                    <a:pt x="504" y="620"/>
                  </a:lnTo>
                  <a:lnTo>
                    <a:pt x="504" y="621"/>
                  </a:lnTo>
                  <a:lnTo>
                    <a:pt x="503" y="621"/>
                  </a:lnTo>
                  <a:lnTo>
                    <a:pt x="503" y="622"/>
                  </a:lnTo>
                  <a:lnTo>
                    <a:pt x="502" y="622"/>
                  </a:lnTo>
                  <a:lnTo>
                    <a:pt x="502" y="623"/>
                  </a:lnTo>
                  <a:lnTo>
                    <a:pt x="501" y="623"/>
                  </a:lnTo>
                  <a:lnTo>
                    <a:pt x="501" y="624"/>
                  </a:lnTo>
                  <a:lnTo>
                    <a:pt x="500" y="624"/>
                  </a:lnTo>
                  <a:lnTo>
                    <a:pt x="499" y="624"/>
                  </a:lnTo>
                  <a:lnTo>
                    <a:pt x="498" y="624"/>
                  </a:lnTo>
                  <a:lnTo>
                    <a:pt x="498" y="625"/>
                  </a:lnTo>
                  <a:lnTo>
                    <a:pt x="497" y="625"/>
                  </a:lnTo>
                  <a:lnTo>
                    <a:pt x="497" y="626"/>
                  </a:lnTo>
                  <a:lnTo>
                    <a:pt x="496" y="626"/>
                  </a:lnTo>
                  <a:lnTo>
                    <a:pt x="495" y="626"/>
                  </a:lnTo>
                  <a:lnTo>
                    <a:pt x="495" y="627"/>
                  </a:lnTo>
                  <a:lnTo>
                    <a:pt x="494" y="627"/>
                  </a:lnTo>
                  <a:lnTo>
                    <a:pt x="494" y="628"/>
                  </a:lnTo>
                  <a:lnTo>
                    <a:pt x="493" y="628"/>
                  </a:lnTo>
                  <a:lnTo>
                    <a:pt x="492" y="628"/>
                  </a:lnTo>
                  <a:lnTo>
                    <a:pt x="492" y="629"/>
                  </a:lnTo>
                  <a:lnTo>
                    <a:pt x="491" y="629"/>
                  </a:lnTo>
                  <a:lnTo>
                    <a:pt x="491" y="628"/>
                  </a:lnTo>
                  <a:lnTo>
                    <a:pt x="490" y="628"/>
                  </a:lnTo>
                  <a:lnTo>
                    <a:pt x="490" y="629"/>
                  </a:lnTo>
                  <a:lnTo>
                    <a:pt x="489" y="629"/>
                  </a:lnTo>
                  <a:lnTo>
                    <a:pt x="488" y="629"/>
                  </a:lnTo>
                  <a:lnTo>
                    <a:pt x="486" y="629"/>
                  </a:lnTo>
                  <a:lnTo>
                    <a:pt x="486" y="630"/>
                  </a:lnTo>
                  <a:lnTo>
                    <a:pt x="485" y="630"/>
                  </a:lnTo>
                  <a:lnTo>
                    <a:pt x="484" y="630"/>
                  </a:lnTo>
                  <a:lnTo>
                    <a:pt x="483" y="630"/>
                  </a:lnTo>
                  <a:lnTo>
                    <a:pt x="483" y="631"/>
                  </a:lnTo>
                  <a:lnTo>
                    <a:pt x="482" y="631"/>
                  </a:lnTo>
                  <a:lnTo>
                    <a:pt x="482" y="632"/>
                  </a:lnTo>
                  <a:lnTo>
                    <a:pt x="481" y="632"/>
                  </a:lnTo>
                  <a:lnTo>
                    <a:pt x="481" y="633"/>
                  </a:lnTo>
                  <a:lnTo>
                    <a:pt x="480" y="633"/>
                  </a:lnTo>
                  <a:lnTo>
                    <a:pt x="480" y="634"/>
                  </a:lnTo>
                  <a:lnTo>
                    <a:pt x="479" y="634"/>
                  </a:lnTo>
                  <a:lnTo>
                    <a:pt x="479" y="635"/>
                  </a:lnTo>
                  <a:lnTo>
                    <a:pt x="478" y="635"/>
                  </a:lnTo>
                  <a:lnTo>
                    <a:pt x="477" y="635"/>
                  </a:lnTo>
                  <a:lnTo>
                    <a:pt x="477" y="636"/>
                  </a:lnTo>
                  <a:lnTo>
                    <a:pt x="476" y="636"/>
                  </a:lnTo>
                  <a:lnTo>
                    <a:pt x="475" y="636"/>
                  </a:lnTo>
                  <a:lnTo>
                    <a:pt x="474" y="636"/>
                  </a:lnTo>
                  <a:lnTo>
                    <a:pt x="474" y="637"/>
                  </a:lnTo>
                  <a:lnTo>
                    <a:pt x="473" y="638"/>
                  </a:lnTo>
                  <a:lnTo>
                    <a:pt x="473" y="639"/>
                  </a:lnTo>
                  <a:lnTo>
                    <a:pt x="474" y="639"/>
                  </a:lnTo>
                  <a:lnTo>
                    <a:pt x="474" y="640"/>
                  </a:lnTo>
                  <a:lnTo>
                    <a:pt x="473" y="640"/>
                  </a:lnTo>
                  <a:lnTo>
                    <a:pt x="473" y="641"/>
                  </a:lnTo>
                  <a:lnTo>
                    <a:pt x="472" y="643"/>
                  </a:lnTo>
                  <a:lnTo>
                    <a:pt x="471" y="643"/>
                  </a:lnTo>
                  <a:lnTo>
                    <a:pt x="471" y="644"/>
                  </a:lnTo>
                  <a:lnTo>
                    <a:pt x="470" y="644"/>
                  </a:lnTo>
                  <a:lnTo>
                    <a:pt x="469" y="644"/>
                  </a:lnTo>
                  <a:lnTo>
                    <a:pt x="468" y="644"/>
                  </a:lnTo>
                  <a:lnTo>
                    <a:pt x="468" y="645"/>
                  </a:lnTo>
                  <a:lnTo>
                    <a:pt x="467" y="645"/>
                  </a:lnTo>
                  <a:lnTo>
                    <a:pt x="466" y="645"/>
                  </a:lnTo>
                  <a:lnTo>
                    <a:pt x="466" y="646"/>
                  </a:lnTo>
                  <a:lnTo>
                    <a:pt x="465" y="646"/>
                  </a:lnTo>
                  <a:lnTo>
                    <a:pt x="464" y="646"/>
                  </a:lnTo>
                  <a:lnTo>
                    <a:pt x="464" y="647"/>
                  </a:lnTo>
                  <a:lnTo>
                    <a:pt x="463" y="647"/>
                  </a:lnTo>
                  <a:lnTo>
                    <a:pt x="463" y="648"/>
                  </a:lnTo>
                  <a:lnTo>
                    <a:pt x="463" y="649"/>
                  </a:lnTo>
                  <a:lnTo>
                    <a:pt x="461" y="649"/>
                  </a:lnTo>
                  <a:lnTo>
                    <a:pt x="461" y="650"/>
                  </a:lnTo>
                  <a:lnTo>
                    <a:pt x="460" y="650"/>
                  </a:lnTo>
                  <a:lnTo>
                    <a:pt x="459" y="650"/>
                  </a:lnTo>
                  <a:lnTo>
                    <a:pt x="458" y="650"/>
                  </a:lnTo>
                  <a:lnTo>
                    <a:pt x="458" y="651"/>
                  </a:lnTo>
                  <a:lnTo>
                    <a:pt x="457" y="652"/>
                  </a:lnTo>
                  <a:lnTo>
                    <a:pt x="456" y="652"/>
                  </a:lnTo>
                  <a:lnTo>
                    <a:pt x="456" y="653"/>
                  </a:lnTo>
                  <a:lnTo>
                    <a:pt x="455" y="654"/>
                  </a:lnTo>
                  <a:lnTo>
                    <a:pt x="454" y="654"/>
                  </a:lnTo>
                  <a:lnTo>
                    <a:pt x="454" y="655"/>
                  </a:lnTo>
                  <a:lnTo>
                    <a:pt x="454" y="656"/>
                  </a:lnTo>
                  <a:lnTo>
                    <a:pt x="453" y="656"/>
                  </a:lnTo>
                  <a:lnTo>
                    <a:pt x="453" y="657"/>
                  </a:lnTo>
                  <a:lnTo>
                    <a:pt x="453" y="658"/>
                  </a:lnTo>
                  <a:lnTo>
                    <a:pt x="454" y="658"/>
                  </a:lnTo>
                  <a:lnTo>
                    <a:pt x="455" y="658"/>
                  </a:lnTo>
                  <a:lnTo>
                    <a:pt x="455" y="659"/>
                  </a:lnTo>
                  <a:lnTo>
                    <a:pt x="455" y="660"/>
                  </a:lnTo>
                  <a:lnTo>
                    <a:pt x="454" y="660"/>
                  </a:lnTo>
                  <a:lnTo>
                    <a:pt x="453" y="659"/>
                  </a:lnTo>
                  <a:lnTo>
                    <a:pt x="452" y="659"/>
                  </a:lnTo>
                  <a:lnTo>
                    <a:pt x="452" y="660"/>
                  </a:lnTo>
                  <a:lnTo>
                    <a:pt x="452" y="661"/>
                  </a:lnTo>
                  <a:lnTo>
                    <a:pt x="452" y="662"/>
                  </a:lnTo>
                  <a:lnTo>
                    <a:pt x="453" y="662"/>
                  </a:lnTo>
                  <a:lnTo>
                    <a:pt x="453" y="663"/>
                  </a:lnTo>
                  <a:lnTo>
                    <a:pt x="453" y="664"/>
                  </a:lnTo>
                  <a:lnTo>
                    <a:pt x="452" y="664"/>
                  </a:lnTo>
                  <a:lnTo>
                    <a:pt x="451" y="664"/>
                  </a:lnTo>
                  <a:lnTo>
                    <a:pt x="450" y="664"/>
                  </a:lnTo>
                  <a:lnTo>
                    <a:pt x="449" y="664"/>
                  </a:lnTo>
                  <a:lnTo>
                    <a:pt x="449" y="665"/>
                  </a:lnTo>
                  <a:lnTo>
                    <a:pt x="449" y="666"/>
                  </a:lnTo>
                  <a:lnTo>
                    <a:pt x="448" y="666"/>
                  </a:lnTo>
                  <a:lnTo>
                    <a:pt x="448" y="668"/>
                  </a:lnTo>
                  <a:lnTo>
                    <a:pt x="447" y="668"/>
                  </a:lnTo>
                  <a:lnTo>
                    <a:pt x="447" y="669"/>
                  </a:lnTo>
                  <a:lnTo>
                    <a:pt x="446" y="669"/>
                  </a:lnTo>
                  <a:lnTo>
                    <a:pt x="446" y="670"/>
                  </a:lnTo>
                  <a:lnTo>
                    <a:pt x="445" y="670"/>
                  </a:lnTo>
                  <a:lnTo>
                    <a:pt x="445" y="671"/>
                  </a:lnTo>
                  <a:lnTo>
                    <a:pt x="445" y="672"/>
                  </a:lnTo>
                  <a:lnTo>
                    <a:pt x="444" y="672"/>
                  </a:lnTo>
                  <a:lnTo>
                    <a:pt x="443" y="672"/>
                  </a:lnTo>
                  <a:lnTo>
                    <a:pt x="442" y="672"/>
                  </a:lnTo>
                  <a:lnTo>
                    <a:pt x="442" y="673"/>
                  </a:lnTo>
                  <a:lnTo>
                    <a:pt x="441" y="673"/>
                  </a:lnTo>
                  <a:lnTo>
                    <a:pt x="441" y="674"/>
                  </a:lnTo>
                  <a:lnTo>
                    <a:pt x="442" y="674"/>
                  </a:lnTo>
                  <a:lnTo>
                    <a:pt x="442" y="675"/>
                  </a:lnTo>
                  <a:lnTo>
                    <a:pt x="441" y="675"/>
                  </a:lnTo>
                  <a:lnTo>
                    <a:pt x="441" y="676"/>
                  </a:lnTo>
                  <a:lnTo>
                    <a:pt x="441" y="677"/>
                  </a:lnTo>
                  <a:lnTo>
                    <a:pt x="440" y="678"/>
                  </a:lnTo>
                  <a:lnTo>
                    <a:pt x="439" y="678"/>
                  </a:lnTo>
                  <a:lnTo>
                    <a:pt x="439" y="679"/>
                  </a:lnTo>
                  <a:lnTo>
                    <a:pt x="438" y="679"/>
                  </a:lnTo>
                  <a:lnTo>
                    <a:pt x="438" y="680"/>
                  </a:lnTo>
                  <a:lnTo>
                    <a:pt x="436" y="680"/>
                  </a:lnTo>
                  <a:lnTo>
                    <a:pt x="436" y="681"/>
                  </a:lnTo>
                  <a:lnTo>
                    <a:pt x="436" y="682"/>
                  </a:lnTo>
                  <a:lnTo>
                    <a:pt x="435" y="682"/>
                  </a:lnTo>
                  <a:lnTo>
                    <a:pt x="435" y="683"/>
                  </a:lnTo>
                  <a:lnTo>
                    <a:pt x="434" y="683"/>
                  </a:lnTo>
                  <a:lnTo>
                    <a:pt x="434" y="684"/>
                  </a:lnTo>
                  <a:lnTo>
                    <a:pt x="433" y="684"/>
                  </a:lnTo>
                  <a:lnTo>
                    <a:pt x="433" y="685"/>
                  </a:lnTo>
                  <a:lnTo>
                    <a:pt x="432" y="685"/>
                  </a:lnTo>
                  <a:lnTo>
                    <a:pt x="432" y="686"/>
                  </a:lnTo>
                  <a:lnTo>
                    <a:pt x="431" y="686"/>
                  </a:lnTo>
                  <a:lnTo>
                    <a:pt x="431" y="687"/>
                  </a:lnTo>
                  <a:lnTo>
                    <a:pt x="430" y="687"/>
                  </a:lnTo>
                  <a:lnTo>
                    <a:pt x="430" y="688"/>
                  </a:lnTo>
                  <a:lnTo>
                    <a:pt x="429" y="688"/>
                  </a:lnTo>
                  <a:lnTo>
                    <a:pt x="428" y="688"/>
                  </a:lnTo>
                  <a:lnTo>
                    <a:pt x="428" y="689"/>
                  </a:lnTo>
                  <a:lnTo>
                    <a:pt x="428" y="690"/>
                  </a:lnTo>
                  <a:lnTo>
                    <a:pt x="429" y="690"/>
                  </a:lnTo>
                  <a:lnTo>
                    <a:pt x="429" y="691"/>
                  </a:lnTo>
                  <a:lnTo>
                    <a:pt x="428" y="691"/>
                  </a:lnTo>
                  <a:lnTo>
                    <a:pt x="428" y="693"/>
                  </a:lnTo>
                  <a:lnTo>
                    <a:pt x="429" y="693"/>
                  </a:lnTo>
                  <a:lnTo>
                    <a:pt x="429" y="694"/>
                  </a:lnTo>
                  <a:lnTo>
                    <a:pt x="428" y="694"/>
                  </a:lnTo>
                  <a:lnTo>
                    <a:pt x="428" y="695"/>
                  </a:lnTo>
                  <a:lnTo>
                    <a:pt x="428" y="696"/>
                  </a:lnTo>
                  <a:lnTo>
                    <a:pt x="428" y="697"/>
                  </a:lnTo>
                  <a:lnTo>
                    <a:pt x="428" y="698"/>
                  </a:lnTo>
                  <a:lnTo>
                    <a:pt x="427" y="698"/>
                  </a:lnTo>
                  <a:lnTo>
                    <a:pt x="427" y="699"/>
                  </a:lnTo>
                  <a:lnTo>
                    <a:pt x="427" y="700"/>
                  </a:lnTo>
                  <a:lnTo>
                    <a:pt x="426" y="700"/>
                  </a:lnTo>
                  <a:lnTo>
                    <a:pt x="427" y="700"/>
                  </a:lnTo>
                  <a:lnTo>
                    <a:pt x="427" y="701"/>
                  </a:lnTo>
                  <a:lnTo>
                    <a:pt x="426" y="701"/>
                  </a:lnTo>
                  <a:lnTo>
                    <a:pt x="426" y="702"/>
                  </a:lnTo>
                  <a:lnTo>
                    <a:pt x="425" y="702"/>
                  </a:lnTo>
                  <a:lnTo>
                    <a:pt x="425" y="703"/>
                  </a:lnTo>
                  <a:lnTo>
                    <a:pt x="424" y="703"/>
                  </a:lnTo>
                  <a:lnTo>
                    <a:pt x="423" y="703"/>
                  </a:lnTo>
                  <a:lnTo>
                    <a:pt x="422" y="704"/>
                  </a:lnTo>
                  <a:lnTo>
                    <a:pt x="422" y="705"/>
                  </a:lnTo>
                  <a:lnTo>
                    <a:pt x="422" y="706"/>
                  </a:lnTo>
                  <a:lnTo>
                    <a:pt x="422" y="707"/>
                  </a:lnTo>
                  <a:lnTo>
                    <a:pt x="422" y="708"/>
                  </a:lnTo>
                  <a:lnTo>
                    <a:pt x="422" y="709"/>
                  </a:lnTo>
                  <a:lnTo>
                    <a:pt x="421" y="709"/>
                  </a:lnTo>
                  <a:lnTo>
                    <a:pt x="420" y="709"/>
                  </a:lnTo>
                  <a:lnTo>
                    <a:pt x="419" y="709"/>
                  </a:lnTo>
                  <a:lnTo>
                    <a:pt x="418" y="709"/>
                  </a:lnTo>
                  <a:lnTo>
                    <a:pt x="418" y="708"/>
                  </a:lnTo>
                  <a:lnTo>
                    <a:pt x="418" y="709"/>
                  </a:lnTo>
                  <a:lnTo>
                    <a:pt x="417" y="709"/>
                  </a:lnTo>
                  <a:lnTo>
                    <a:pt x="417" y="710"/>
                  </a:lnTo>
                  <a:lnTo>
                    <a:pt x="416" y="710"/>
                  </a:lnTo>
                  <a:lnTo>
                    <a:pt x="416" y="711"/>
                  </a:lnTo>
                  <a:lnTo>
                    <a:pt x="415" y="711"/>
                  </a:lnTo>
                  <a:lnTo>
                    <a:pt x="415" y="712"/>
                  </a:lnTo>
                  <a:lnTo>
                    <a:pt x="415" y="713"/>
                  </a:lnTo>
                  <a:lnTo>
                    <a:pt x="415" y="714"/>
                  </a:lnTo>
                  <a:lnTo>
                    <a:pt x="415" y="715"/>
                  </a:lnTo>
                  <a:lnTo>
                    <a:pt x="415" y="716"/>
                  </a:lnTo>
                  <a:lnTo>
                    <a:pt x="414" y="716"/>
                  </a:lnTo>
                  <a:lnTo>
                    <a:pt x="414" y="718"/>
                  </a:lnTo>
                  <a:lnTo>
                    <a:pt x="414" y="719"/>
                  </a:lnTo>
                  <a:lnTo>
                    <a:pt x="413" y="719"/>
                  </a:lnTo>
                  <a:lnTo>
                    <a:pt x="411" y="719"/>
                  </a:lnTo>
                  <a:lnTo>
                    <a:pt x="411" y="720"/>
                  </a:lnTo>
                  <a:lnTo>
                    <a:pt x="410" y="720"/>
                  </a:lnTo>
                  <a:lnTo>
                    <a:pt x="410" y="721"/>
                  </a:lnTo>
                  <a:lnTo>
                    <a:pt x="409" y="721"/>
                  </a:lnTo>
                  <a:lnTo>
                    <a:pt x="408" y="721"/>
                  </a:lnTo>
                  <a:lnTo>
                    <a:pt x="407" y="721"/>
                  </a:lnTo>
                  <a:lnTo>
                    <a:pt x="407" y="722"/>
                  </a:lnTo>
                  <a:lnTo>
                    <a:pt x="406" y="722"/>
                  </a:lnTo>
                  <a:lnTo>
                    <a:pt x="406" y="723"/>
                  </a:lnTo>
                  <a:lnTo>
                    <a:pt x="405" y="724"/>
                  </a:lnTo>
                  <a:lnTo>
                    <a:pt x="405" y="725"/>
                  </a:lnTo>
                  <a:lnTo>
                    <a:pt x="404" y="725"/>
                  </a:lnTo>
                  <a:lnTo>
                    <a:pt x="405" y="725"/>
                  </a:lnTo>
                  <a:lnTo>
                    <a:pt x="404" y="725"/>
                  </a:lnTo>
                  <a:lnTo>
                    <a:pt x="404" y="726"/>
                  </a:lnTo>
                  <a:lnTo>
                    <a:pt x="404" y="727"/>
                  </a:lnTo>
                  <a:lnTo>
                    <a:pt x="403" y="727"/>
                  </a:lnTo>
                  <a:lnTo>
                    <a:pt x="402" y="727"/>
                  </a:lnTo>
                  <a:lnTo>
                    <a:pt x="402" y="728"/>
                  </a:lnTo>
                  <a:lnTo>
                    <a:pt x="402" y="729"/>
                  </a:lnTo>
                  <a:lnTo>
                    <a:pt x="401" y="729"/>
                  </a:lnTo>
                  <a:lnTo>
                    <a:pt x="401" y="728"/>
                  </a:lnTo>
                  <a:lnTo>
                    <a:pt x="401" y="729"/>
                  </a:lnTo>
                  <a:lnTo>
                    <a:pt x="401" y="728"/>
                  </a:lnTo>
                  <a:lnTo>
                    <a:pt x="400" y="729"/>
                  </a:lnTo>
                  <a:lnTo>
                    <a:pt x="400" y="728"/>
                  </a:lnTo>
                  <a:lnTo>
                    <a:pt x="399" y="729"/>
                  </a:lnTo>
                  <a:lnTo>
                    <a:pt x="399" y="730"/>
                  </a:lnTo>
                  <a:lnTo>
                    <a:pt x="399" y="731"/>
                  </a:lnTo>
                  <a:lnTo>
                    <a:pt x="398" y="731"/>
                  </a:lnTo>
                  <a:lnTo>
                    <a:pt x="397" y="731"/>
                  </a:lnTo>
                  <a:lnTo>
                    <a:pt x="396" y="731"/>
                  </a:lnTo>
                  <a:lnTo>
                    <a:pt x="395" y="731"/>
                  </a:lnTo>
                  <a:lnTo>
                    <a:pt x="395" y="732"/>
                  </a:lnTo>
                  <a:lnTo>
                    <a:pt x="395" y="733"/>
                  </a:lnTo>
                  <a:lnTo>
                    <a:pt x="394" y="733"/>
                  </a:lnTo>
                  <a:lnTo>
                    <a:pt x="394" y="734"/>
                  </a:lnTo>
                  <a:lnTo>
                    <a:pt x="394" y="735"/>
                  </a:lnTo>
                  <a:lnTo>
                    <a:pt x="394" y="734"/>
                  </a:lnTo>
                  <a:lnTo>
                    <a:pt x="394" y="735"/>
                  </a:lnTo>
                  <a:lnTo>
                    <a:pt x="393" y="735"/>
                  </a:lnTo>
                  <a:lnTo>
                    <a:pt x="393" y="734"/>
                  </a:lnTo>
                  <a:lnTo>
                    <a:pt x="392" y="735"/>
                  </a:lnTo>
                  <a:lnTo>
                    <a:pt x="391" y="735"/>
                  </a:lnTo>
                  <a:lnTo>
                    <a:pt x="390" y="735"/>
                  </a:lnTo>
                  <a:lnTo>
                    <a:pt x="389" y="735"/>
                  </a:lnTo>
                  <a:lnTo>
                    <a:pt x="388" y="735"/>
                  </a:lnTo>
                  <a:lnTo>
                    <a:pt x="386" y="735"/>
                  </a:lnTo>
                  <a:lnTo>
                    <a:pt x="386" y="736"/>
                  </a:lnTo>
                  <a:lnTo>
                    <a:pt x="385" y="736"/>
                  </a:lnTo>
                  <a:lnTo>
                    <a:pt x="385" y="737"/>
                  </a:lnTo>
                  <a:lnTo>
                    <a:pt x="385" y="738"/>
                  </a:lnTo>
                  <a:lnTo>
                    <a:pt x="384" y="738"/>
                  </a:lnTo>
                  <a:lnTo>
                    <a:pt x="384" y="739"/>
                  </a:lnTo>
                  <a:lnTo>
                    <a:pt x="383" y="739"/>
                  </a:lnTo>
                  <a:lnTo>
                    <a:pt x="382" y="739"/>
                  </a:lnTo>
                  <a:lnTo>
                    <a:pt x="381" y="739"/>
                  </a:lnTo>
                  <a:lnTo>
                    <a:pt x="381" y="738"/>
                  </a:lnTo>
                  <a:lnTo>
                    <a:pt x="380" y="739"/>
                  </a:lnTo>
                  <a:lnTo>
                    <a:pt x="380" y="738"/>
                  </a:lnTo>
                  <a:lnTo>
                    <a:pt x="379" y="738"/>
                  </a:lnTo>
                  <a:lnTo>
                    <a:pt x="379" y="739"/>
                  </a:lnTo>
                  <a:lnTo>
                    <a:pt x="378" y="739"/>
                  </a:lnTo>
                  <a:lnTo>
                    <a:pt x="378" y="740"/>
                  </a:lnTo>
                  <a:lnTo>
                    <a:pt x="377" y="740"/>
                  </a:lnTo>
                  <a:lnTo>
                    <a:pt x="376" y="740"/>
                  </a:lnTo>
                  <a:lnTo>
                    <a:pt x="375" y="740"/>
                  </a:lnTo>
                  <a:lnTo>
                    <a:pt x="374" y="740"/>
                  </a:lnTo>
                  <a:lnTo>
                    <a:pt x="373" y="740"/>
                  </a:lnTo>
                  <a:lnTo>
                    <a:pt x="372" y="740"/>
                  </a:lnTo>
                  <a:lnTo>
                    <a:pt x="372" y="741"/>
                  </a:lnTo>
                  <a:lnTo>
                    <a:pt x="371" y="741"/>
                  </a:lnTo>
                  <a:lnTo>
                    <a:pt x="370" y="741"/>
                  </a:lnTo>
                  <a:lnTo>
                    <a:pt x="369" y="741"/>
                  </a:lnTo>
                  <a:lnTo>
                    <a:pt x="368" y="741"/>
                  </a:lnTo>
                  <a:lnTo>
                    <a:pt x="369" y="743"/>
                  </a:lnTo>
                  <a:lnTo>
                    <a:pt x="368" y="743"/>
                  </a:lnTo>
                  <a:lnTo>
                    <a:pt x="367" y="743"/>
                  </a:lnTo>
                  <a:lnTo>
                    <a:pt x="366" y="743"/>
                  </a:lnTo>
                  <a:lnTo>
                    <a:pt x="366" y="744"/>
                  </a:lnTo>
                  <a:lnTo>
                    <a:pt x="365" y="744"/>
                  </a:lnTo>
                  <a:lnTo>
                    <a:pt x="365" y="745"/>
                  </a:lnTo>
                  <a:lnTo>
                    <a:pt x="365" y="746"/>
                  </a:lnTo>
                  <a:lnTo>
                    <a:pt x="365" y="747"/>
                  </a:lnTo>
                  <a:lnTo>
                    <a:pt x="364" y="747"/>
                  </a:lnTo>
                  <a:lnTo>
                    <a:pt x="364" y="748"/>
                  </a:lnTo>
                  <a:lnTo>
                    <a:pt x="364" y="747"/>
                  </a:lnTo>
                  <a:lnTo>
                    <a:pt x="363" y="747"/>
                  </a:lnTo>
                  <a:lnTo>
                    <a:pt x="363" y="748"/>
                  </a:lnTo>
                  <a:lnTo>
                    <a:pt x="363" y="749"/>
                  </a:lnTo>
                  <a:lnTo>
                    <a:pt x="361" y="749"/>
                  </a:lnTo>
                  <a:lnTo>
                    <a:pt x="361" y="750"/>
                  </a:lnTo>
                  <a:lnTo>
                    <a:pt x="360" y="750"/>
                  </a:lnTo>
                  <a:lnTo>
                    <a:pt x="361" y="750"/>
                  </a:lnTo>
                  <a:lnTo>
                    <a:pt x="360" y="750"/>
                  </a:lnTo>
                  <a:lnTo>
                    <a:pt x="360" y="751"/>
                  </a:lnTo>
                  <a:lnTo>
                    <a:pt x="359" y="751"/>
                  </a:lnTo>
                  <a:lnTo>
                    <a:pt x="360" y="752"/>
                  </a:lnTo>
                  <a:lnTo>
                    <a:pt x="359" y="752"/>
                  </a:lnTo>
                  <a:lnTo>
                    <a:pt x="360" y="752"/>
                  </a:lnTo>
                  <a:lnTo>
                    <a:pt x="359" y="752"/>
                  </a:lnTo>
                  <a:lnTo>
                    <a:pt x="360" y="752"/>
                  </a:lnTo>
                  <a:lnTo>
                    <a:pt x="359" y="753"/>
                  </a:lnTo>
                  <a:lnTo>
                    <a:pt x="359" y="752"/>
                  </a:lnTo>
                  <a:lnTo>
                    <a:pt x="359" y="753"/>
                  </a:lnTo>
                  <a:lnTo>
                    <a:pt x="359" y="752"/>
                  </a:lnTo>
                  <a:lnTo>
                    <a:pt x="358" y="752"/>
                  </a:lnTo>
                  <a:lnTo>
                    <a:pt x="358" y="753"/>
                  </a:lnTo>
                  <a:lnTo>
                    <a:pt x="358" y="754"/>
                  </a:lnTo>
                  <a:lnTo>
                    <a:pt x="357" y="754"/>
                  </a:lnTo>
                  <a:lnTo>
                    <a:pt x="357" y="755"/>
                  </a:lnTo>
                  <a:lnTo>
                    <a:pt x="357" y="756"/>
                  </a:lnTo>
                  <a:lnTo>
                    <a:pt x="356" y="756"/>
                  </a:lnTo>
                  <a:lnTo>
                    <a:pt x="355" y="756"/>
                  </a:lnTo>
                  <a:lnTo>
                    <a:pt x="355" y="757"/>
                  </a:lnTo>
                  <a:lnTo>
                    <a:pt x="355" y="758"/>
                  </a:lnTo>
                  <a:lnTo>
                    <a:pt x="354" y="758"/>
                  </a:lnTo>
                  <a:lnTo>
                    <a:pt x="354" y="759"/>
                  </a:lnTo>
                  <a:lnTo>
                    <a:pt x="353" y="759"/>
                  </a:lnTo>
                  <a:lnTo>
                    <a:pt x="353" y="760"/>
                  </a:lnTo>
                  <a:lnTo>
                    <a:pt x="352" y="760"/>
                  </a:lnTo>
                  <a:lnTo>
                    <a:pt x="353" y="760"/>
                  </a:lnTo>
                  <a:lnTo>
                    <a:pt x="352" y="760"/>
                  </a:lnTo>
                  <a:lnTo>
                    <a:pt x="352" y="761"/>
                  </a:lnTo>
                  <a:lnTo>
                    <a:pt x="353" y="761"/>
                  </a:lnTo>
                  <a:lnTo>
                    <a:pt x="352" y="761"/>
                  </a:lnTo>
                  <a:lnTo>
                    <a:pt x="351" y="761"/>
                  </a:lnTo>
                  <a:lnTo>
                    <a:pt x="350" y="761"/>
                  </a:lnTo>
                  <a:lnTo>
                    <a:pt x="349" y="761"/>
                  </a:lnTo>
                  <a:lnTo>
                    <a:pt x="349" y="762"/>
                  </a:lnTo>
                  <a:lnTo>
                    <a:pt x="349" y="763"/>
                  </a:lnTo>
                  <a:lnTo>
                    <a:pt x="349" y="764"/>
                  </a:lnTo>
                  <a:lnTo>
                    <a:pt x="349" y="765"/>
                  </a:lnTo>
                  <a:lnTo>
                    <a:pt x="349" y="766"/>
                  </a:lnTo>
                  <a:lnTo>
                    <a:pt x="349" y="768"/>
                  </a:lnTo>
                  <a:lnTo>
                    <a:pt x="350" y="768"/>
                  </a:lnTo>
                  <a:lnTo>
                    <a:pt x="349" y="768"/>
                  </a:lnTo>
                  <a:lnTo>
                    <a:pt x="349" y="769"/>
                  </a:lnTo>
                  <a:lnTo>
                    <a:pt x="350" y="770"/>
                  </a:lnTo>
                  <a:lnTo>
                    <a:pt x="351" y="770"/>
                  </a:lnTo>
                  <a:lnTo>
                    <a:pt x="351" y="771"/>
                  </a:lnTo>
                  <a:lnTo>
                    <a:pt x="352" y="772"/>
                  </a:lnTo>
                  <a:lnTo>
                    <a:pt x="353" y="772"/>
                  </a:lnTo>
                  <a:lnTo>
                    <a:pt x="353" y="773"/>
                  </a:lnTo>
                  <a:lnTo>
                    <a:pt x="353" y="774"/>
                  </a:lnTo>
                  <a:lnTo>
                    <a:pt x="352" y="774"/>
                  </a:lnTo>
                  <a:lnTo>
                    <a:pt x="352" y="775"/>
                  </a:lnTo>
                  <a:lnTo>
                    <a:pt x="351" y="777"/>
                  </a:lnTo>
                  <a:lnTo>
                    <a:pt x="351" y="778"/>
                  </a:lnTo>
                  <a:lnTo>
                    <a:pt x="348" y="777"/>
                  </a:lnTo>
                  <a:lnTo>
                    <a:pt x="346" y="777"/>
                  </a:lnTo>
                  <a:lnTo>
                    <a:pt x="344" y="776"/>
                  </a:lnTo>
                  <a:lnTo>
                    <a:pt x="340" y="775"/>
                  </a:lnTo>
                  <a:lnTo>
                    <a:pt x="338" y="774"/>
                  </a:lnTo>
                  <a:lnTo>
                    <a:pt x="335" y="773"/>
                  </a:lnTo>
                  <a:lnTo>
                    <a:pt x="334" y="773"/>
                  </a:lnTo>
                  <a:lnTo>
                    <a:pt x="333" y="773"/>
                  </a:lnTo>
                  <a:lnTo>
                    <a:pt x="332" y="773"/>
                  </a:lnTo>
                  <a:lnTo>
                    <a:pt x="331" y="773"/>
                  </a:lnTo>
                  <a:lnTo>
                    <a:pt x="331" y="772"/>
                  </a:lnTo>
                  <a:lnTo>
                    <a:pt x="330" y="772"/>
                  </a:lnTo>
                  <a:lnTo>
                    <a:pt x="329" y="772"/>
                  </a:lnTo>
                  <a:lnTo>
                    <a:pt x="329" y="771"/>
                  </a:lnTo>
                  <a:lnTo>
                    <a:pt x="328" y="771"/>
                  </a:lnTo>
                  <a:lnTo>
                    <a:pt x="327" y="771"/>
                  </a:lnTo>
                  <a:lnTo>
                    <a:pt x="326" y="771"/>
                  </a:lnTo>
                  <a:lnTo>
                    <a:pt x="325" y="771"/>
                  </a:lnTo>
                  <a:lnTo>
                    <a:pt x="325" y="770"/>
                  </a:lnTo>
                  <a:lnTo>
                    <a:pt x="324" y="770"/>
                  </a:lnTo>
                  <a:lnTo>
                    <a:pt x="323" y="770"/>
                  </a:lnTo>
                  <a:lnTo>
                    <a:pt x="323" y="769"/>
                  </a:lnTo>
                  <a:lnTo>
                    <a:pt x="323" y="770"/>
                  </a:lnTo>
                  <a:lnTo>
                    <a:pt x="323" y="769"/>
                  </a:lnTo>
                  <a:lnTo>
                    <a:pt x="322" y="769"/>
                  </a:lnTo>
                  <a:lnTo>
                    <a:pt x="321" y="769"/>
                  </a:lnTo>
                  <a:lnTo>
                    <a:pt x="320" y="769"/>
                  </a:lnTo>
                  <a:lnTo>
                    <a:pt x="320" y="770"/>
                  </a:lnTo>
                  <a:lnTo>
                    <a:pt x="319" y="770"/>
                  </a:lnTo>
                  <a:lnTo>
                    <a:pt x="317" y="771"/>
                  </a:lnTo>
                  <a:lnTo>
                    <a:pt x="317" y="772"/>
                  </a:lnTo>
                  <a:lnTo>
                    <a:pt x="316" y="772"/>
                  </a:lnTo>
                  <a:lnTo>
                    <a:pt x="310" y="772"/>
                  </a:lnTo>
                  <a:lnTo>
                    <a:pt x="306" y="772"/>
                  </a:lnTo>
                  <a:lnTo>
                    <a:pt x="305" y="772"/>
                  </a:lnTo>
                  <a:lnTo>
                    <a:pt x="301" y="772"/>
                  </a:lnTo>
                  <a:lnTo>
                    <a:pt x="300" y="772"/>
                  </a:lnTo>
                  <a:lnTo>
                    <a:pt x="299" y="772"/>
                  </a:lnTo>
                  <a:lnTo>
                    <a:pt x="298" y="772"/>
                  </a:lnTo>
                  <a:lnTo>
                    <a:pt x="297" y="773"/>
                  </a:lnTo>
                  <a:lnTo>
                    <a:pt x="297" y="774"/>
                  </a:lnTo>
                  <a:lnTo>
                    <a:pt x="297" y="775"/>
                  </a:lnTo>
                  <a:lnTo>
                    <a:pt x="296" y="775"/>
                  </a:lnTo>
                  <a:lnTo>
                    <a:pt x="292" y="775"/>
                  </a:lnTo>
                  <a:lnTo>
                    <a:pt x="291" y="775"/>
                  </a:lnTo>
                  <a:lnTo>
                    <a:pt x="290" y="775"/>
                  </a:lnTo>
                  <a:lnTo>
                    <a:pt x="289" y="775"/>
                  </a:lnTo>
                  <a:lnTo>
                    <a:pt x="288" y="775"/>
                  </a:lnTo>
                  <a:lnTo>
                    <a:pt x="285" y="775"/>
                  </a:lnTo>
                  <a:lnTo>
                    <a:pt x="284" y="775"/>
                  </a:lnTo>
                  <a:lnTo>
                    <a:pt x="282" y="775"/>
                  </a:lnTo>
                  <a:lnTo>
                    <a:pt x="279" y="775"/>
                  </a:lnTo>
                  <a:lnTo>
                    <a:pt x="278" y="774"/>
                  </a:lnTo>
                  <a:lnTo>
                    <a:pt x="278" y="773"/>
                  </a:lnTo>
                  <a:lnTo>
                    <a:pt x="276" y="773"/>
                  </a:lnTo>
                  <a:lnTo>
                    <a:pt x="275" y="773"/>
                  </a:lnTo>
                  <a:lnTo>
                    <a:pt x="275" y="770"/>
                  </a:lnTo>
                  <a:lnTo>
                    <a:pt x="275" y="766"/>
                  </a:lnTo>
                  <a:lnTo>
                    <a:pt x="275" y="764"/>
                  </a:lnTo>
                  <a:lnTo>
                    <a:pt x="274" y="761"/>
                  </a:lnTo>
                  <a:lnTo>
                    <a:pt x="273" y="758"/>
                  </a:lnTo>
                  <a:lnTo>
                    <a:pt x="272" y="754"/>
                  </a:lnTo>
                  <a:lnTo>
                    <a:pt x="271" y="751"/>
                  </a:lnTo>
                  <a:lnTo>
                    <a:pt x="271" y="749"/>
                  </a:lnTo>
                  <a:lnTo>
                    <a:pt x="270" y="748"/>
                  </a:lnTo>
                  <a:lnTo>
                    <a:pt x="270" y="745"/>
                  </a:lnTo>
                  <a:lnTo>
                    <a:pt x="269" y="741"/>
                  </a:lnTo>
                  <a:lnTo>
                    <a:pt x="268" y="738"/>
                  </a:lnTo>
                  <a:lnTo>
                    <a:pt x="267" y="735"/>
                  </a:lnTo>
                  <a:lnTo>
                    <a:pt x="266" y="731"/>
                  </a:lnTo>
                  <a:lnTo>
                    <a:pt x="265" y="728"/>
                  </a:lnTo>
                  <a:lnTo>
                    <a:pt x="264" y="725"/>
                  </a:lnTo>
                  <a:lnTo>
                    <a:pt x="264" y="722"/>
                  </a:lnTo>
                  <a:lnTo>
                    <a:pt x="264" y="721"/>
                  </a:lnTo>
                  <a:lnTo>
                    <a:pt x="265" y="718"/>
                  </a:lnTo>
                  <a:lnTo>
                    <a:pt x="267" y="714"/>
                  </a:lnTo>
                  <a:lnTo>
                    <a:pt x="268" y="711"/>
                  </a:lnTo>
                  <a:lnTo>
                    <a:pt x="269" y="708"/>
                  </a:lnTo>
                  <a:lnTo>
                    <a:pt x="271" y="705"/>
                  </a:lnTo>
                  <a:lnTo>
                    <a:pt x="272" y="702"/>
                  </a:lnTo>
                  <a:lnTo>
                    <a:pt x="273" y="699"/>
                  </a:lnTo>
                  <a:lnTo>
                    <a:pt x="274" y="696"/>
                  </a:lnTo>
                  <a:lnTo>
                    <a:pt x="276" y="693"/>
                  </a:lnTo>
                  <a:lnTo>
                    <a:pt x="277" y="689"/>
                  </a:lnTo>
                  <a:lnTo>
                    <a:pt x="278" y="686"/>
                  </a:lnTo>
                  <a:lnTo>
                    <a:pt x="279" y="683"/>
                  </a:lnTo>
                  <a:lnTo>
                    <a:pt x="281" y="680"/>
                  </a:lnTo>
                  <a:lnTo>
                    <a:pt x="282" y="677"/>
                  </a:lnTo>
                  <a:lnTo>
                    <a:pt x="283" y="674"/>
                  </a:lnTo>
                  <a:lnTo>
                    <a:pt x="284" y="671"/>
                  </a:lnTo>
                  <a:lnTo>
                    <a:pt x="285" y="669"/>
                  </a:lnTo>
                  <a:lnTo>
                    <a:pt x="284" y="669"/>
                  </a:lnTo>
                  <a:lnTo>
                    <a:pt x="281" y="669"/>
                  </a:lnTo>
                  <a:lnTo>
                    <a:pt x="278" y="668"/>
                  </a:lnTo>
                  <a:lnTo>
                    <a:pt x="278" y="664"/>
                  </a:lnTo>
                  <a:lnTo>
                    <a:pt x="278" y="661"/>
                  </a:lnTo>
                  <a:lnTo>
                    <a:pt x="277" y="657"/>
                  </a:lnTo>
                  <a:lnTo>
                    <a:pt x="277" y="654"/>
                  </a:lnTo>
                  <a:lnTo>
                    <a:pt x="277" y="651"/>
                  </a:lnTo>
                  <a:lnTo>
                    <a:pt x="277" y="648"/>
                  </a:lnTo>
                  <a:lnTo>
                    <a:pt x="277" y="647"/>
                  </a:lnTo>
                  <a:lnTo>
                    <a:pt x="277" y="645"/>
                  </a:lnTo>
                  <a:lnTo>
                    <a:pt x="277" y="641"/>
                  </a:lnTo>
                  <a:lnTo>
                    <a:pt x="277" y="637"/>
                  </a:lnTo>
                  <a:lnTo>
                    <a:pt x="277" y="636"/>
                  </a:lnTo>
                  <a:lnTo>
                    <a:pt x="276" y="634"/>
                  </a:lnTo>
                  <a:lnTo>
                    <a:pt x="277" y="628"/>
                  </a:lnTo>
                  <a:lnTo>
                    <a:pt x="277" y="626"/>
                  </a:lnTo>
                  <a:lnTo>
                    <a:pt x="277" y="625"/>
                  </a:lnTo>
                  <a:lnTo>
                    <a:pt x="276" y="625"/>
                  </a:lnTo>
                  <a:lnTo>
                    <a:pt x="274" y="623"/>
                  </a:lnTo>
                  <a:lnTo>
                    <a:pt x="271" y="620"/>
                  </a:lnTo>
                  <a:lnTo>
                    <a:pt x="268" y="616"/>
                  </a:lnTo>
                  <a:lnTo>
                    <a:pt x="267" y="616"/>
                  </a:lnTo>
                  <a:lnTo>
                    <a:pt x="265" y="612"/>
                  </a:lnTo>
                  <a:lnTo>
                    <a:pt x="261" y="609"/>
                  </a:lnTo>
                  <a:lnTo>
                    <a:pt x="258" y="606"/>
                  </a:lnTo>
                  <a:lnTo>
                    <a:pt x="256" y="603"/>
                  </a:lnTo>
                  <a:lnTo>
                    <a:pt x="255" y="602"/>
                  </a:lnTo>
                  <a:lnTo>
                    <a:pt x="253" y="599"/>
                  </a:lnTo>
                  <a:lnTo>
                    <a:pt x="251" y="597"/>
                  </a:lnTo>
                  <a:lnTo>
                    <a:pt x="250" y="596"/>
                  </a:lnTo>
                  <a:lnTo>
                    <a:pt x="247" y="593"/>
                  </a:lnTo>
                  <a:lnTo>
                    <a:pt x="245" y="588"/>
                  </a:lnTo>
                  <a:lnTo>
                    <a:pt x="242" y="585"/>
                  </a:lnTo>
                  <a:lnTo>
                    <a:pt x="239" y="582"/>
                  </a:lnTo>
                  <a:lnTo>
                    <a:pt x="236" y="579"/>
                  </a:lnTo>
                  <a:lnTo>
                    <a:pt x="233" y="575"/>
                  </a:lnTo>
                  <a:lnTo>
                    <a:pt x="230" y="572"/>
                  </a:lnTo>
                  <a:lnTo>
                    <a:pt x="227" y="569"/>
                  </a:lnTo>
                  <a:lnTo>
                    <a:pt x="225" y="564"/>
                  </a:lnTo>
                  <a:lnTo>
                    <a:pt x="222" y="561"/>
                  </a:lnTo>
                  <a:lnTo>
                    <a:pt x="219" y="558"/>
                  </a:lnTo>
                  <a:lnTo>
                    <a:pt x="216" y="555"/>
                  </a:lnTo>
                  <a:lnTo>
                    <a:pt x="214" y="551"/>
                  </a:lnTo>
                  <a:lnTo>
                    <a:pt x="213" y="550"/>
                  </a:lnTo>
                  <a:lnTo>
                    <a:pt x="211" y="547"/>
                  </a:lnTo>
                  <a:lnTo>
                    <a:pt x="210" y="544"/>
                  </a:lnTo>
                  <a:lnTo>
                    <a:pt x="208" y="540"/>
                  </a:lnTo>
                  <a:lnTo>
                    <a:pt x="208" y="538"/>
                  </a:lnTo>
                  <a:lnTo>
                    <a:pt x="207" y="537"/>
                  </a:lnTo>
                  <a:lnTo>
                    <a:pt x="206" y="534"/>
                  </a:lnTo>
                  <a:lnTo>
                    <a:pt x="205" y="532"/>
                  </a:lnTo>
                  <a:lnTo>
                    <a:pt x="202" y="529"/>
                  </a:lnTo>
                  <a:lnTo>
                    <a:pt x="199" y="526"/>
                  </a:lnTo>
                  <a:lnTo>
                    <a:pt x="196" y="523"/>
                  </a:lnTo>
                  <a:lnTo>
                    <a:pt x="193" y="519"/>
                  </a:lnTo>
                  <a:lnTo>
                    <a:pt x="190" y="515"/>
                  </a:lnTo>
                  <a:lnTo>
                    <a:pt x="186" y="512"/>
                  </a:lnTo>
                  <a:lnTo>
                    <a:pt x="183" y="509"/>
                  </a:lnTo>
                  <a:lnTo>
                    <a:pt x="180" y="506"/>
                  </a:lnTo>
                  <a:lnTo>
                    <a:pt x="180" y="505"/>
                  </a:lnTo>
                  <a:lnTo>
                    <a:pt x="178" y="503"/>
                  </a:lnTo>
                  <a:lnTo>
                    <a:pt x="175" y="500"/>
                  </a:lnTo>
                  <a:lnTo>
                    <a:pt x="172" y="496"/>
                  </a:lnTo>
                  <a:lnTo>
                    <a:pt x="169" y="493"/>
                  </a:lnTo>
                  <a:lnTo>
                    <a:pt x="166" y="489"/>
                  </a:lnTo>
                  <a:lnTo>
                    <a:pt x="163" y="486"/>
                  </a:lnTo>
                  <a:lnTo>
                    <a:pt x="159" y="483"/>
                  </a:lnTo>
                  <a:lnTo>
                    <a:pt x="156" y="480"/>
                  </a:lnTo>
                  <a:lnTo>
                    <a:pt x="154" y="477"/>
                  </a:lnTo>
                  <a:lnTo>
                    <a:pt x="152" y="474"/>
                  </a:lnTo>
                  <a:lnTo>
                    <a:pt x="150" y="471"/>
                  </a:lnTo>
                  <a:lnTo>
                    <a:pt x="147" y="468"/>
                  </a:lnTo>
                  <a:lnTo>
                    <a:pt x="145" y="464"/>
                  </a:lnTo>
                  <a:lnTo>
                    <a:pt x="143" y="461"/>
                  </a:lnTo>
                  <a:lnTo>
                    <a:pt x="141" y="457"/>
                  </a:lnTo>
                  <a:lnTo>
                    <a:pt x="139" y="454"/>
                  </a:lnTo>
                  <a:lnTo>
                    <a:pt x="135" y="451"/>
                  </a:lnTo>
                  <a:lnTo>
                    <a:pt x="133" y="448"/>
                  </a:lnTo>
                  <a:lnTo>
                    <a:pt x="131" y="446"/>
                  </a:lnTo>
                  <a:lnTo>
                    <a:pt x="128" y="443"/>
                  </a:lnTo>
                  <a:lnTo>
                    <a:pt x="125" y="440"/>
                  </a:lnTo>
                  <a:lnTo>
                    <a:pt x="122" y="437"/>
                  </a:lnTo>
                  <a:lnTo>
                    <a:pt x="119" y="435"/>
                  </a:lnTo>
                  <a:lnTo>
                    <a:pt x="116" y="433"/>
                  </a:lnTo>
                  <a:lnTo>
                    <a:pt x="116" y="432"/>
                  </a:lnTo>
                  <a:lnTo>
                    <a:pt x="113" y="430"/>
                  </a:lnTo>
                  <a:lnTo>
                    <a:pt x="109" y="427"/>
                  </a:lnTo>
                  <a:lnTo>
                    <a:pt x="106" y="425"/>
                  </a:lnTo>
                  <a:lnTo>
                    <a:pt x="103" y="423"/>
                  </a:lnTo>
                  <a:lnTo>
                    <a:pt x="100" y="420"/>
                  </a:lnTo>
                  <a:lnTo>
                    <a:pt x="97" y="418"/>
                  </a:lnTo>
                  <a:lnTo>
                    <a:pt x="92" y="414"/>
                  </a:lnTo>
                  <a:lnTo>
                    <a:pt x="86" y="413"/>
                  </a:lnTo>
                  <a:lnTo>
                    <a:pt x="84" y="412"/>
                  </a:lnTo>
                  <a:lnTo>
                    <a:pt x="82" y="412"/>
                  </a:lnTo>
                  <a:lnTo>
                    <a:pt x="80" y="412"/>
                  </a:lnTo>
                  <a:lnTo>
                    <a:pt x="77" y="412"/>
                  </a:lnTo>
                  <a:lnTo>
                    <a:pt x="75" y="412"/>
                  </a:lnTo>
                  <a:lnTo>
                    <a:pt x="73" y="412"/>
                  </a:lnTo>
                  <a:lnTo>
                    <a:pt x="70" y="412"/>
                  </a:lnTo>
                  <a:lnTo>
                    <a:pt x="68" y="412"/>
                  </a:lnTo>
                  <a:lnTo>
                    <a:pt x="66" y="412"/>
                  </a:lnTo>
                  <a:lnTo>
                    <a:pt x="63" y="412"/>
                  </a:lnTo>
                  <a:lnTo>
                    <a:pt x="60" y="412"/>
                  </a:lnTo>
                  <a:lnTo>
                    <a:pt x="57" y="412"/>
                  </a:lnTo>
                  <a:lnTo>
                    <a:pt x="55" y="412"/>
                  </a:lnTo>
                  <a:lnTo>
                    <a:pt x="53" y="412"/>
                  </a:lnTo>
                  <a:lnTo>
                    <a:pt x="52" y="411"/>
                  </a:lnTo>
                  <a:lnTo>
                    <a:pt x="52" y="410"/>
                  </a:lnTo>
                  <a:lnTo>
                    <a:pt x="52" y="409"/>
                  </a:lnTo>
                  <a:lnTo>
                    <a:pt x="52" y="408"/>
                  </a:lnTo>
                  <a:lnTo>
                    <a:pt x="52" y="407"/>
                  </a:lnTo>
                  <a:lnTo>
                    <a:pt x="51" y="406"/>
                  </a:lnTo>
                  <a:lnTo>
                    <a:pt x="51" y="405"/>
                  </a:lnTo>
                  <a:lnTo>
                    <a:pt x="50" y="404"/>
                  </a:lnTo>
                  <a:lnTo>
                    <a:pt x="50" y="403"/>
                  </a:lnTo>
                  <a:lnTo>
                    <a:pt x="50" y="402"/>
                  </a:lnTo>
                  <a:lnTo>
                    <a:pt x="49" y="402"/>
                  </a:lnTo>
                  <a:lnTo>
                    <a:pt x="49" y="401"/>
                  </a:lnTo>
                  <a:lnTo>
                    <a:pt x="48" y="400"/>
                  </a:lnTo>
                  <a:lnTo>
                    <a:pt x="47" y="399"/>
                  </a:lnTo>
                  <a:lnTo>
                    <a:pt x="46" y="399"/>
                  </a:lnTo>
                  <a:lnTo>
                    <a:pt x="46" y="398"/>
                  </a:lnTo>
                  <a:lnTo>
                    <a:pt x="45" y="397"/>
                  </a:lnTo>
                  <a:lnTo>
                    <a:pt x="44" y="397"/>
                  </a:lnTo>
                  <a:lnTo>
                    <a:pt x="44" y="396"/>
                  </a:lnTo>
                  <a:lnTo>
                    <a:pt x="43" y="396"/>
                  </a:lnTo>
                  <a:lnTo>
                    <a:pt x="43" y="395"/>
                  </a:lnTo>
                  <a:lnTo>
                    <a:pt x="42" y="395"/>
                  </a:lnTo>
                  <a:lnTo>
                    <a:pt x="42" y="394"/>
                  </a:lnTo>
                  <a:lnTo>
                    <a:pt x="41" y="393"/>
                  </a:lnTo>
                  <a:lnTo>
                    <a:pt x="40" y="391"/>
                  </a:lnTo>
                  <a:lnTo>
                    <a:pt x="40" y="390"/>
                  </a:lnTo>
                  <a:lnTo>
                    <a:pt x="39" y="389"/>
                  </a:lnTo>
                  <a:lnTo>
                    <a:pt x="39" y="388"/>
                  </a:lnTo>
                  <a:lnTo>
                    <a:pt x="38" y="387"/>
                  </a:lnTo>
                  <a:lnTo>
                    <a:pt x="38" y="386"/>
                  </a:lnTo>
                  <a:lnTo>
                    <a:pt x="36" y="386"/>
                  </a:lnTo>
                  <a:lnTo>
                    <a:pt x="36" y="385"/>
                  </a:lnTo>
                  <a:lnTo>
                    <a:pt x="36" y="384"/>
                  </a:lnTo>
                  <a:lnTo>
                    <a:pt x="35" y="383"/>
                  </a:lnTo>
                  <a:lnTo>
                    <a:pt x="35" y="382"/>
                  </a:lnTo>
                  <a:lnTo>
                    <a:pt x="35" y="381"/>
                  </a:lnTo>
                  <a:lnTo>
                    <a:pt x="35" y="380"/>
                  </a:lnTo>
                  <a:lnTo>
                    <a:pt x="35" y="379"/>
                  </a:lnTo>
                  <a:lnTo>
                    <a:pt x="35" y="378"/>
                  </a:lnTo>
                  <a:lnTo>
                    <a:pt x="35" y="376"/>
                  </a:lnTo>
                  <a:lnTo>
                    <a:pt x="35" y="375"/>
                  </a:lnTo>
                  <a:lnTo>
                    <a:pt x="35" y="374"/>
                  </a:lnTo>
                  <a:lnTo>
                    <a:pt x="35" y="373"/>
                  </a:lnTo>
                  <a:lnTo>
                    <a:pt x="35" y="372"/>
                  </a:lnTo>
                  <a:lnTo>
                    <a:pt x="35" y="371"/>
                  </a:lnTo>
                  <a:lnTo>
                    <a:pt x="35" y="370"/>
                  </a:lnTo>
                  <a:lnTo>
                    <a:pt x="35" y="369"/>
                  </a:lnTo>
                  <a:lnTo>
                    <a:pt x="35" y="368"/>
                  </a:lnTo>
                  <a:lnTo>
                    <a:pt x="35" y="366"/>
                  </a:lnTo>
                  <a:lnTo>
                    <a:pt x="35" y="365"/>
                  </a:lnTo>
                  <a:lnTo>
                    <a:pt x="36" y="364"/>
                  </a:lnTo>
                  <a:lnTo>
                    <a:pt x="36" y="363"/>
                  </a:lnTo>
                  <a:lnTo>
                    <a:pt x="36" y="362"/>
                  </a:lnTo>
                  <a:lnTo>
                    <a:pt x="36" y="361"/>
                  </a:lnTo>
                  <a:lnTo>
                    <a:pt x="36" y="360"/>
                  </a:lnTo>
                  <a:lnTo>
                    <a:pt x="36" y="359"/>
                  </a:lnTo>
                  <a:lnTo>
                    <a:pt x="36" y="358"/>
                  </a:lnTo>
                  <a:lnTo>
                    <a:pt x="38" y="357"/>
                  </a:lnTo>
                  <a:lnTo>
                    <a:pt x="38" y="356"/>
                  </a:lnTo>
                  <a:lnTo>
                    <a:pt x="38" y="355"/>
                  </a:lnTo>
                  <a:lnTo>
                    <a:pt x="38" y="354"/>
                  </a:lnTo>
                  <a:lnTo>
                    <a:pt x="38" y="352"/>
                  </a:lnTo>
                  <a:lnTo>
                    <a:pt x="38" y="351"/>
                  </a:lnTo>
                  <a:lnTo>
                    <a:pt x="38" y="350"/>
                  </a:lnTo>
                  <a:lnTo>
                    <a:pt x="38" y="349"/>
                  </a:lnTo>
                  <a:lnTo>
                    <a:pt x="38" y="348"/>
                  </a:lnTo>
                  <a:lnTo>
                    <a:pt x="38" y="347"/>
                  </a:lnTo>
                  <a:lnTo>
                    <a:pt x="38" y="346"/>
                  </a:lnTo>
                  <a:lnTo>
                    <a:pt x="36" y="344"/>
                  </a:lnTo>
                  <a:lnTo>
                    <a:pt x="36" y="343"/>
                  </a:lnTo>
                  <a:lnTo>
                    <a:pt x="36" y="341"/>
                  </a:lnTo>
                  <a:lnTo>
                    <a:pt x="36" y="340"/>
                  </a:lnTo>
                  <a:lnTo>
                    <a:pt x="36" y="339"/>
                  </a:lnTo>
                  <a:lnTo>
                    <a:pt x="36" y="338"/>
                  </a:lnTo>
                  <a:lnTo>
                    <a:pt x="36" y="337"/>
                  </a:lnTo>
                  <a:lnTo>
                    <a:pt x="35" y="336"/>
                  </a:lnTo>
                  <a:lnTo>
                    <a:pt x="35" y="335"/>
                  </a:lnTo>
                  <a:lnTo>
                    <a:pt x="35" y="334"/>
                  </a:lnTo>
                  <a:lnTo>
                    <a:pt x="35" y="333"/>
                  </a:lnTo>
                  <a:lnTo>
                    <a:pt x="35" y="332"/>
                  </a:lnTo>
                  <a:lnTo>
                    <a:pt x="34" y="332"/>
                  </a:lnTo>
                  <a:lnTo>
                    <a:pt x="34" y="331"/>
                  </a:lnTo>
                  <a:lnTo>
                    <a:pt x="34" y="330"/>
                  </a:lnTo>
                  <a:lnTo>
                    <a:pt x="34" y="328"/>
                  </a:lnTo>
                  <a:lnTo>
                    <a:pt x="33" y="328"/>
                  </a:lnTo>
                  <a:lnTo>
                    <a:pt x="33" y="327"/>
                  </a:lnTo>
                  <a:lnTo>
                    <a:pt x="33" y="326"/>
                  </a:lnTo>
                  <a:lnTo>
                    <a:pt x="33" y="325"/>
                  </a:lnTo>
                  <a:lnTo>
                    <a:pt x="33" y="324"/>
                  </a:lnTo>
                  <a:lnTo>
                    <a:pt x="33" y="323"/>
                  </a:lnTo>
                  <a:lnTo>
                    <a:pt x="32" y="322"/>
                  </a:lnTo>
                  <a:lnTo>
                    <a:pt x="32" y="321"/>
                  </a:lnTo>
                  <a:lnTo>
                    <a:pt x="32" y="320"/>
                  </a:lnTo>
                  <a:lnTo>
                    <a:pt x="32" y="319"/>
                  </a:lnTo>
                  <a:lnTo>
                    <a:pt x="32" y="318"/>
                  </a:lnTo>
                  <a:lnTo>
                    <a:pt x="32" y="316"/>
                  </a:lnTo>
                  <a:lnTo>
                    <a:pt x="31" y="315"/>
                  </a:lnTo>
                  <a:lnTo>
                    <a:pt x="31" y="313"/>
                  </a:lnTo>
                  <a:lnTo>
                    <a:pt x="31" y="312"/>
                  </a:lnTo>
                  <a:lnTo>
                    <a:pt x="31" y="311"/>
                  </a:lnTo>
                  <a:lnTo>
                    <a:pt x="31" y="310"/>
                  </a:lnTo>
                  <a:lnTo>
                    <a:pt x="31" y="309"/>
                  </a:lnTo>
                  <a:lnTo>
                    <a:pt x="31" y="308"/>
                  </a:lnTo>
                  <a:lnTo>
                    <a:pt x="31" y="307"/>
                  </a:lnTo>
                  <a:lnTo>
                    <a:pt x="31" y="306"/>
                  </a:lnTo>
                  <a:lnTo>
                    <a:pt x="31" y="305"/>
                  </a:lnTo>
                  <a:lnTo>
                    <a:pt x="31" y="304"/>
                  </a:lnTo>
                  <a:lnTo>
                    <a:pt x="31" y="302"/>
                  </a:lnTo>
                  <a:lnTo>
                    <a:pt x="31" y="301"/>
                  </a:lnTo>
                  <a:lnTo>
                    <a:pt x="31" y="300"/>
                  </a:lnTo>
                  <a:lnTo>
                    <a:pt x="31" y="299"/>
                  </a:lnTo>
                  <a:lnTo>
                    <a:pt x="30" y="298"/>
                  </a:lnTo>
                  <a:lnTo>
                    <a:pt x="30" y="297"/>
                  </a:lnTo>
                  <a:lnTo>
                    <a:pt x="30" y="296"/>
                  </a:lnTo>
                  <a:lnTo>
                    <a:pt x="30" y="295"/>
                  </a:lnTo>
                  <a:lnTo>
                    <a:pt x="30" y="293"/>
                  </a:lnTo>
                  <a:lnTo>
                    <a:pt x="30" y="291"/>
                  </a:lnTo>
                  <a:lnTo>
                    <a:pt x="30" y="290"/>
                  </a:lnTo>
                  <a:lnTo>
                    <a:pt x="30" y="289"/>
                  </a:lnTo>
                  <a:lnTo>
                    <a:pt x="30" y="288"/>
                  </a:lnTo>
                  <a:lnTo>
                    <a:pt x="30" y="287"/>
                  </a:lnTo>
                  <a:lnTo>
                    <a:pt x="30" y="286"/>
                  </a:lnTo>
                  <a:lnTo>
                    <a:pt x="30" y="284"/>
                  </a:lnTo>
                  <a:lnTo>
                    <a:pt x="30" y="283"/>
                  </a:lnTo>
                  <a:lnTo>
                    <a:pt x="30" y="282"/>
                  </a:lnTo>
                  <a:lnTo>
                    <a:pt x="30" y="281"/>
                  </a:lnTo>
                  <a:lnTo>
                    <a:pt x="29" y="280"/>
                  </a:lnTo>
                  <a:lnTo>
                    <a:pt x="29" y="279"/>
                  </a:lnTo>
                  <a:lnTo>
                    <a:pt x="29" y="278"/>
                  </a:lnTo>
                  <a:lnTo>
                    <a:pt x="29" y="277"/>
                  </a:lnTo>
                  <a:lnTo>
                    <a:pt x="29" y="276"/>
                  </a:lnTo>
                  <a:lnTo>
                    <a:pt x="29" y="275"/>
                  </a:lnTo>
                  <a:lnTo>
                    <a:pt x="28" y="274"/>
                  </a:lnTo>
                  <a:lnTo>
                    <a:pt x="28" y="272"/>
                  </a:lnTo>
                  <a:lnTo>
                    <a:pt x="28" y="271"/>
                  </a:lnTo>
                  <a:lnTo>
                    <a:pt x="28" y="270"/>
                  </a:lnTo>
                  <a:lnTo>
                    <a:pt x="28" y="269"/>
                  </a:lnTo>
                  <a:lnTo>
                    <a:pt x="28" y="267"/>
                  </a:lnTo>
                  <a:lnTo>
                    <a:pt x="28" y="266"/>
                  </a:lnTo>
                  <a:lnTo>
                    <a:pt x="27" y="265"/>
                  </a:lnTo>
                  <a:lnTo>
                    <a:pt x="27" y="264"/>
                  </a:lnTo>
                  <a:lnTo>
                    <a:pt x="27" y="263"/>
                  </a:lnTo>
                  <a:lnTo>
                    <a:pt x="27" y="262"/>
                  </a:lnTo>
                  <a:lnTo>
                    <a:pt x="26" y="261"/>
                  </a:lnTo>
                  <a:lnTo>
                    <a:pt x="26" y="260"/>
                  </a:lnTo>
                  <a:lnTo>
                    <a:pt x="26" y="259"/>
                  </a:lnTo>
                  <a:lnTo>
                    <a:pt x="26" y="258"/>
                  </a:lnTo>
                  <a:lnTo>
                    <a:pt x="25" y="257"/>
                  </a:lnTo>
                  <a:lnTo>
                    <a:pt x="25" y="256"/>
                  </a:lnTo>
                  <a:lnTo>
                    <a:pt x="24" y="255"/>
                  </a:lnTo>
                  <a:lnTo>
                    <a:pt x="24" y="254"/>
                  </a:lnTo>
                  <a:lnTo>
                    <a:pt x="24" y="253"/>
                  </a:lnTo>
                  <a:lnTo>
                    <a:pt x="23" y="252"/>
                  </a:lnTo>
                  <a:lnTo>
                    <a:pt x="22" y="251"/>
                  </a:lnTo>
                  <a:lnTo>
                    <a:pt x="22" y="250"/>
                  </a:lnTo>
                  <a:lnTo>
                    <a:pt x="21" y="249"/>
                  </a:lnTo>
                  <a:lnTo>
                    <a:pt x="20" y="248"/>
                  </a:lnTo>
                  <a:lnTo>
                    <a:pt x="20" y="247"/>
                  </a:lnTo>
                  <a:lnTo>
                    <a:pt x="20" y="246"/>
                  </a:lnTo>
                  <a:lnTo>
                    <a:pt x="19" y="246"/>
                  </a:lnTo>
                  <a:lnTo>
                    <a:pt x="19" y="245"/>
                  </a:lnTo>
                  <a:lnTo>
                    <a:pt x="19" y="244"/>
                  </a:lnTo>
                  <a:lnTo>
                    <a:pt x="18" y="242"/>
                  </a:lnTo>
                  <a:lnTo>
                    <a:pt x="18" y="241"/>
                  </a:lnTo>
                  <a:lnTo>
                    <a:pt x="18" y="240"/>
                  </a:lnTo>
                  <a:lnTo>
                    <a:pt x="17" y="239"/>
                  </a:lnTo>
                  <a:lnTo>
                    <a:pt x="17" y="238"/>
                  </a:lnTo>
                  <a:lnTo>
                    <a:pt x="17" y="237"/>
                  </a:lnTo>
                  <a:lnTo>
                    <a:pt x="16" y="236"/>
                  </a:lnTo>
                  <a:lnTo>
                    <a:pt x="16" y="235"/>
                  </a:lnTo>
                  <a:lnTo>
                    <a:pt x="16" y="234"/>
                  </a:lnTo>
                  <a:lnTo>
                    <a:pt x="15" y="233"/>
                  </a:lnTo>
                  <a:lnTo>
                    <a:pt x="15" y="232"/>
                  </a:lnTo>
                  <a:lnTo>
                    <a:pt x="14" y="231"/>
                  </a:lnTo>
                  <a:lnTo>
                    <a:pt x="14" y="230"/>
                  </a:lnTo>
                  <a:lnTo>
                    <a:pt x="14" y="229"/>
                  </a:lnTo>
                  <a:lnTo>
                    <a:pt x="14" y="228"/>
                  </a:lnTo>
                  <a:lnTo>
                    <a:pt x="14" y="227"/>
                  </a:lnTo>
                  <a:lnTo>
                    <a:pt x="13" y="226"/>
                  </a:lnTo>
                  <a:lnTo>
                    <a:pt x="13" y="225"/>
                  </a:lnTo>
                  <a:lnTo>
                    <a:pt x="13" y="224"/>
                  </a:lnTo>
                  <a:lnTo>
                    <a:pt x="13" y="223"/>
                  </a:lnTo>
                  <a:lnTo>
                    <a:pt x="13" y="222"/>
                  </a:lnTo>
                  <a:lnTo>
                    <a:pt x="11" y="221"/>
                  </a:lnTo>
                  <a:lnTo>
                    <a:pt x="11" y="220"/>
                  </a:lnTo>
                  <a:lnTo>
                    <a:pt x="11" y="219"/>
                  </a:lnTo>
                  <a:lnTo>
                    <a:pt x="11" y="217"/>
                  </a:lnTo>
                  <a:lnTo>
                    <a:pt x="10" y="216"/>
                  </a:lnTo>
                  <a:lnTo>
                    <a:pt x="10" y="215"/>
                  </a:lnTo>
                  <a:lnTo>
                    <a:pt x="10" y="214"/>
                  </a:lnTo>
                  <a:lnTo>
                    <a:pt x="10" y="213"/>
                  </a:lnTo>
                  <a:lnTo>
                    <a:pt x="10" y="212"/>
                  </a:lnTo>
                  <a:lnTo>
                    <a:pt x="9" y="211"/>
                  </a:lnTo>
                  <a:lnTo>
                    <a:pt x="9" y="210"/>
                  </a:lnTo>
                  <a:lnTo>
                    <a:pt x="9" y="209"/>
                  </a:lnTo>
                  <a:lnTo>
                    <a:pt x="9" y="208"/>
                  </a:lnTo>
                  <a:lnTo>
                    <a:pt x="8" y="208"/>
                  </a:lnTo>
                  <a:lnTo>
                    <a:pt x="8" y="207"/>
                  </a:lnTo>
                  <a:lnTo>
                    <a:pt x="8" y="206"/>
                  </a:lnTo>
                  <a:lnTo>
                    <a:pt x="8" y="205"/>
                  </a:lnTo>
                  <a:lnTo>
                    <a:pt x="7" y="204"/>
                  </a:lnTo>
                  <a:lnTo>
                    <a:pt x="7" y="203"/>
                  </a:lnTo>
                  <a:lnTo>
                    <a:pt x="7" y="202"/>
                  </a:lnTo>
                  <a:lnTo>
                    <a:pt x="7" y="201"/>
                  </a:lnTo>
                  <a:lnTo>
                    <a:pt x="7" y="199"/>
                  </a:lnTo>
                  <a:lnTo>
                    <a:pt x="7" y="197"/>
                  </a:lnTo>
                  <a:lnTo>
                    <a:pt x="7" y="196"/>
                  </a:lnTo>
                  <a:lnTo>
                    <a:pt x="6" y="195"/>
                  </a:lnTo>
                  <a:lnTo>
                    <a:pt x="6" y="194"/>
                  </a:lnTo>
                  <a:lnTo>
                    <a:pt x="6" y="192"/>
                  </a:lnTo>
                  <a:lnTo>
                    <a:pt x="6" y="191"/>
                  </a:lnTo>
                  <a:lnTo>
                    <a:pt x="5" y="191"/>
                  </a:lnTo>
                  <a:lnTo>
                    <a:pt x="5" y="190"/>
                  </a:lnTo>
                  <a:lnTo>
                    <a:pt x="4" y="189"/>
                  </a:lnTo>
                  <a:lnTo>
                    <a:pt x="4" y="188"/>
                  </a:lnTo>
                  <a:lnTo>
                    <a:pt x="3" y="188"/>
                  </a:lnTo>
                  <a:lnTo>
                    <a:pt x="3" y="187"/>
                  </a:lnTo>
                  <a:lnTo>
                    <a:pt x="3" y="186"/>
                  </a:lnTo>
                  <a:lnTo>
                    <a:pt x="2" y="185"/>
                  </a:lnTo>
                  <a:lnTo>
                    <a:pt x="1" y="184"/>
                  </a:lnTo>
                  <a:lnTo>
                    <a:pt x="1" y="182"/>
                  </a:lnTo>
                  <a:lnTo>
                    <a:pt x="0" y="181"/>
                  </a:lnTo>
                  <a:lnTo>
                    <a:pt x="0" y="179"/>
                  </a:lnTo>
                  <a:lnTo>
                    <a:pt x="0" y="177"/>
                  </a:lnTo>
                  <a:lnTo>
                    <a:pt x="0" y="175"/>
                  </a:lnTo>
                  <a:lnTo>
                    <a:pt x="0" y="174"/>
                  </a:lnTo>
                  <a:lnTo>
                    <a:pt x="0" y="173"/>
                  </a:lnTo>
                  <a:lnTo>
                    <a:pt x="0" y="172"/>
                  </a:lnTo>
                  <a:lnTo>
                    <a:pt x="0" y="171"/>
                  </a:lnTo>
                  <a:lnTo>
                    <a:pt x="0" y="170"/>
                  </a:lnTo>
                  <a:lnTo>
                    <a:pt x="0" y="169"/>
                  </a:lnTo>
                  <a:lnTo>
                    <a:pt x="1" y="167"/>
                  </a:lnTo>
                  <a:lnTo>
                    <a:pt x="1" y="166"/>
                  </a:lnTo>
                  <a:lnTo>
                    <a:pt x="1" y="165"/>
                  </a:lnTo>
                  <a:lnTo>
                    <a:pt x="1" y="164"/>
                  </a:lnTo>
                  <a:lnTo>
                    <a:pt x="2" y="163"/>
                  </a:lnTo>
                  <a:lnTo>
                    <a:pt x="2" y="162"/>
                  </a:lnTo>
                  <a:lnTo>
                    <a:pt x="2" y="161"/>
                  </a:lnTo>
                  <a:lnTo>
                    <a:pt x="3" y="160"/>
                  </a:lnTo>
                  <a:lnTo>
                    <a:pt x="4" y="159"/>
                  </a:lnTo>
                  <a:lnTo>
                    <a:pt x="4" y="158"/>
                  </a:lnTo>
                  <a:lnTo>
                    <a:pt x="4" y="157"/>
                  </a:lnTo>
                  <a:lnTo>
                    <a:pt x="5" y="157"/>
                  </a:lnTo>
                  <a:lnTo>
                    <a:pt x="5" y="156"/>
                  </a:lnTo>
                  <a:lnTo>
                    <a:pt x="6" y="155"/>
                  </a:lnTo>
                  <a:lnTo>
                    <a:pt x="6" y="154"/>
                  </a:lnTo>
                  <a:lnTo>
                    <a:pt x="7" y="153"/>
                  </a:lnTo>
                  <a:lnTo>
                    <a:pt x="7" y="152"/>
                  </a:lnTo>
                  <a:lnTo>
                    <a:pt x="8" y="151"/>
                  </a:lnTo>
                  <a:lnTo>
                    <a:pt x="9" y="150"/>
                  </a:lnTo>
                  <a:lnTo>
                    <a:pt x="9" y="149"/>
                  </a:lnTo>
                  <a:lnTo>
                    <a:pt x="10" y="148"/>
                  </a:lnTo>
                  <a:lnTo>
                    <a:pt x="10" y="147"/>
                  </a:lnTo>
                  <a:lnTo>
                    <a:pt x="11" y="147"/>
                  </a:lnTo>
                  <a:lnTo>
                    <a:pt x="11" y="146"/>
                  </a:lnTo>
                  <a:lnTo>
                    <a:pt x="13" y="145"/>
                  </a:lnTo>
                  <a:lnTo>
                    <a:pt x="13" y="144"/>
                  </a:lnTo>
                  <a:lnTo>
                    <a:pt x="14" y="144"/>
                  </a:lnTo>
                  <a:lnTo>
                    <a:pt x="14" y="142"/>
                  </a:lnTo>
                  <a:lnTo>
                    <a:pt x="15" y="141"/>
                  </a:lnTo>
                  <a:lnTo>
                    <a:pt x="15" y="140"/>
                  </a:lnTo>
                  <a:lnTo>
                    <a:pt x="16" y="139"/>
                  </a:lnTo>
                  <a:lnTo>
                    <a:pt x="16" y="138"/>
                  </a:lnTo>
                  <a:lnTo>
                    <a:pt x="16" y="137"/>
                  </a:lnTo>
                  <a:lnTo>
                    <a:pt x="17" y="137"/>
                  </a:lnTo>
                  <a:lnTo>
                    <a:pt x="17" y="136"/>
                  </a:lnTo>
                  <a:lnTo>
                    <a:pt x="18" y="135"/>
                  </a:lnTo>
                  <a:lnTo>
                    <a:pt x="19" y="134"/>
                  </a:lnTo>
                  <a:lnTo>
                    <a:pt x="19" y="133"/>
                  </a:lnTo>
                  <a:lnTo>
                    <a:pt x="20" y="132"/>
                  </a:lnTo>
                  <a:lnTo>
                    <a:pt x="21" y="131"/>
                  </a:lnTo>
                  <a:lnTo>
                    <a:pt x="22" y="130"/>
                  </a:lnTo>
                  <a:lnTo>
                    <a:pt x="22" y="129"/>
                  </a:lnTo>
                  <a:lnTo>
                    <a:pt x="23" y="129"/>
                  </a:lnTo>
                  <a:lnTo>
                    <a:pt x="23" y="128"/>
                  </a:lnTo>
                  <a:lnTo>
                    <a:pt x="24" y="127"/>
                  </a:lnTo>
                  <a:lnTo>
                    <a:pt x="25" y="126"/>
                  </a:lnTo>
                  <a:lnTo>
                    <a:pt x="25" y="125"/>
                  </a:lnTo>
                  <a:lnTo>
                    <a:pt x="26" y="125"/>
                  </a:lnTo>
                  <a:lnTo>
                    <a:pt x="26" y="124"/>
                  </a:lnTo>
                  <a:lnTo>
                    <a:pt x="27" y="123"/>
                  </a:lnTo>
                  <a:lnTo>
                    <a:pt x="27" y="122"/>
                  </a:lnTo>
                  <a:lnTo>
                    <a:pt x="28" y="121"/>
                  </a:lnTo>
                  <a:lnTo>
                    <a:pt x="28" y="120"/>
                  </a:lnTo>
                  <a:lnTo>
                    <a:pt x="29" y="120"/>
                  </a:lnTo>
                  <a:lnTo>
                    <a:pt x="29" y="119"/>
                  </a:lnTo>
                  <a:lnTo>
                    <a:pt x="30" y="117"/>
                  </a:lnTo>
                  <a:lnTo>
                    <a:pt x="31" y="116"/>
                  </a:lnTo>
                  <a:lnTo>
                    <a:pt x="31" y="115"/>
                  </a:lnTo>
                  <a:lnTo>
                    <a:pt x="32" y="115"/>
                  </a:lnTo>
                  <a:lnTo>
                    <a:pt x="32" y="114"/>
                  </a:lnTo>
                  <a:lnTo>
                    <a:pt x="33" y="113"/>
                  </a:lnTo>
                  <a:lnTo>
                    <a:pt x="34" y="112"/>
                  </a:lnTo>
                  <a:lnTo>
                    <a:pt x="34" y="111"/>
                  </a:lnTo>
                  <a:lnTo>
                    <a:pt x="35" y="111"/>
                  </a:lnTo>
                  <a:lnTo>
                    <a:pt x="35" y="110"/>
                  </a:lnTo>
                  <a:lnTo>
                    <a:pt x="35" y="109"/>
                  </a:lnTo>
                  <a:lnTo>
                    <a:pt x="36" y="108"/>
                  </a:lnTo>
                  <a:lnTo>
                    <a:pt x="38" y="107"/>
                  </a:lnTo>
                  <a:lnTo>
                    <a:pt x="38" y="106"/>
                  </a:lnTo>
                  <a:lnTo>
                    <a:pt x="39" y="105"/>
                  </a:lnTo>
                  <a:lnTo>
                    <a:pt x="39" y="104"/>
                  </a:lnTo>
                  <a:lnTo>
                    <a:pt x="40" y="103"/>
                  </a:lnTo>
                  <a:lnTo>
                    <a:pt x="40" y="102"/>
                  </a:lnTo>
                  <a:lnTo>
                    <a:pt x="41" y="102"/>
                  </a:lnTo>
                  <a:lnTo>
                    <a:pt x="41" y="101"/>
                  </a:lnTo>
                  <a:lnTo>
                    <a:pt x="42" y="100"/>
                  </a:lnTo>
                  <a:lnTo>
                    <a:pt x="42" y="99"/>
                  </a:lnTo>
                  <a:lnTo>
                    <a:pt x="43" y="99"/>
                  </a:lnTo>
                  <a:lnTo>
                    <a:pt x="43" y="98"/>
                  </a:lnTo>
                  <a:lnTo>
                    <a:pt x="44" y="97"/>
                  </a:lnTo>
                  <a:lnTo>
                    <a:pt x="44" y="96"/>
                  </a:lnTo>
                  <a:lnTo>
                    <a:pt x="45" y="95"/>
                  </a:lnTo>
                  <a:lnTo>
                    <a:pt x="45" y="94"/>
                  </a:lnTo>
                  <a:lnTo>
                    <a:pt x="45" y="92"/>
                  </a:lnTo>
                  <a:lnTo>
                    <a:pt x="46" y="91"/>
                  </a:lnTo>
                  <a:lnTo>
                    <a:pt x="46" y="90"/>
                  </a:lnTo>
                  <a:lnTo>
                    <a:pt x="46" y="89"/>
                  </a:lnTo>
                  <a:lnTo>
                    <a:pt x="47" y="88"/>
                  </a:lnTo>
                  <a:lnTo>
                    <a:pt x="47" y="87"/>
                  </a:lnTo>
                  <a:lnTo>
                    <a:pt x="47" y="86"/>
                  </a:lnTo>
                  <a:lnTo>
                    <a:pt x="47" y="85"/>
                  </a:lnTo>
                  <a:lnTo>
                    <a:pt x="48" y="84"/>
                  </a:lnTo>
                  <a:lnTo>
                    <a:pt x="48" y="83"/>
                  </a:lnTo>
                  <a:lnTo>
                    <a:pt x="48" y="82"/>
                  </a:lnTo>
                  <a:lnTo>
                    <a:pt x="48" y="81"/>
                  </a:lnTo>
                  <a:lnTo>
                    <a:pt x="49" y="80"/>
                  </a:lnTo>
                  <a:lnTo>
                    <a:pt x="49" y="79"/>
                  </a:lnTo>
                  <a:lnTo>
                    <a:pt x="49" y="78"/>
                  </a:lnTo>
                  <a:lnTo>
                    <a:pt x="49" y="77"/>
                  </a:lnTo>
                  <a:lnTo>
                    <a:pt x="49" y="76"/>
                  </a:lnTo>
                  <a:lnTo>
                    <a:pt x="49" y="75"/>
                  </a:lnTo>
                  <a:lnTo>
                    <a:pt x="49" y="74"/>
                  </a:lnTo>
                  <a:lnTo>
                    <a:pt x="49" y="73"/>
                  </a:lnTo>
                  <a:lnTo>
                    <a:pt x="48" y="71"/>
                  </a:lnTo>
                  <a:lnTo>
                    <a:pt x="48" y="70"/>
                  </a:lnTo>
                  <a:lnTo>
                    <a:pt x="48" y="69"/>
                  </a:lnTo>
                  <a:lnTo>
                    <a:pt x="48" y="67"/>
                  </a:lnTo>
                  <a:lnTo>
                    <a:pt x="48" y="66"/>
                  </a:lnTo>
                  <a:lnTo>
                    <a:pt x="48" y="65"/>
                  </a:lnTo>
                  <a:lnTo>
                    <a:pt x="47" y="64"/>
                  </a:lnTo>
                  <a:lnTo>
                    <a:pt x="47" y="63"/>
                  </a:lnTo>
                  <a:lnTo>
                    <a:pt x="47" y="62"/>
                  </a:lnTo>
                  <a:lnTo>
                    <a:pt x="47" y="61"/>
                  </a:lnTo>
                  <a:lnTo>
                    <a:pt x="47" y="60"/>
                  </a:lnTo>
                  <a:lnTo>
                    <a:pt x="47" y="58"/>
                  </a:lnTo>
                  <a:lnTo>
                    <a:pt x="108" y="58"/>
                  </a:lnTo>
                  <a:lnTo>
                    <a:pt x="110" y="58"/>
                  </a:lnTo>
                  <a:lnTo>
                    <a:pt x="118" y="58"/>
                  </a:lnTo>
                  <a:lnTo>
                    <a:pt x="121" y="58"/>
                  </a:lnTo>
                  <a:lnTo>
                    <a:pt x="123" y="58"/>
                  </a:lnTo>
                  <a:lnTo>
                    <a:pt x="125" y="58"/>
                  </a:lnTo>
                  <a:lnTo>
                    <a:pt x="128" y="58"/>
                  </a:lnTo>
                  <a:lnTo>
                    <a:pt x="130" y="58"/>
                  </a:lnTo>
                  <a:lnTo>
                    <a:pt x="132" y="59"/>
                  </a:lnTo>
                  <a:lnTo>
                    <a:pt x="135" y="59"/>
                  </a:lnTo>
                  <a:lnTo>
                    <a:pt x="138" y="59"/>
                  </a:lnTo>
                  <a:lnTo>
                    <a:pt x="140" y="59"/>
                  </a:lnTo>
                  <a:lnTo>
                    <a:pt x="143" y="59"/>
                  </a:lnTo>
                  <a:lnTo>
                    <a:pt x="145" y="59"/>
                  </a:lnTo>
                  <a:lnTo>
                    <a:pt x="148" y="59"/>
                  </a:lnTo>
                  <a:lnTo>
                    <a:pt x="150" y="59"/>
                  </a:lnTo>
                  <a:lnTo>
                    <a:pt x="152" y="59"/>
                  </a:lnTo>
                  <a:lnTo>
                    <a:pt x="155" y="59"/>
                  </a:lnTo>
                  <a:lnTo>
                    <a:pt x="157" y="59"/>
                  </a:lnTo>
                  <a:lnTo>
                    <a:pt x="159" y="59"/>
                  </a:lnTo>
                  <a:lnTo>
                    <a:pt x="163" y="59"/>
                  </a:lnTo>
                  <a:lnTo>
                    <a:pt x="165" y="59"/>
                  </a:lnTo>
                  <a:lnTo>
                    <a:pt x="167" y="59"/>
                  </a:lnTo>
                  <a:lnTo>
                    <a:pt x="170" y="59"/>
                  </a:lnTo>
                  <a:lnTo>
                    <a:pt x="172" y="59"/>
                  </a:lnTo>
                  <a:lnTo>
                    <a:pt x="175" y="59"/>
                  </a:lnTo>
                  <a:lnTo>
                    <a:pt x="177" y="59"/>
                  </a:lnTo>
                  <a:lnTo>
                    <a:pt x="179" y="59"/>
                  </a:lnTo>
                  <a:lnTo>
                    <a:pt x="182" y="59"/>
                  </a:lnTo>
                  <a:lnTo>
                    <a:pt x="184" y="59"/>
                  </a:lnTo>
                  <a:lnTo>
                    <a:pt x="186" y="59"/>
                  </a:lnTo>
                  <a:lnTo>
                    <a:pt x="190" y="59"/>
                  </a:lnTo>
                  <a:lnTo>
                    <a:pt x="192" y="59"/>
                  </a:lnTo>
                  <a:lnTo>
                    <a:pt x="195" y="61"/>
                  </a:lnTo>
                  <a:lnTo>
                    <a:pt x="197" y="62"/>
                  </a:lnTo>
                  <a:lnTo>
                    <a:pt x="198" y="62"/>
                  </a:lnTo>
                  <a:lnTo>
                    <a:pt x="199" y="62"/>
                  </a:lnTo>
                  <a:lnTo>
                    <a:pt x="200" y="62"/>
                  </a:lnTo>
                  <a:lnTo>
                    <a:pt x="201" y="62"/>
                  </a:lnTo>
                  <a:lnTo>
                    <a:pt x="202" y="62"/>
                  </a:lnTo>
                  <a:lnTo>
                    <a:pt x="203" y="62"/>
                  </a:lnTo>
                  <a:lnTo>
                    <a:pt x="203" y="63"/>
                  </a:lnTo>
                  <a:lnTo>
                    <a:pt x="204" y="63"/>
                  </a:lnTo>
                  <a:lnTo>
                    <a:pt x="205" y="62"/>
                  </a:lnTo>
                  <a:lnTo>
                    <a:pt x="205" y="61"/>
                  </a:lnTo>
                  <a:lnTo>
                    <a:pt x="205" y="60"/>
                  </a:lnTo>
                  <a:lnTo>
                    <a:pt x="206" y="59"/>
                  </a:lnTo>
                  <a:lnTo>
                    <a:pt x="207" y="59"/>
                  </a:lnTo>
                  <a:lnTo>
                    <a:pt x="207" y="60"/>
                  </a:lnTo>
                  <a:lnTo>
                    <a:pt x="208" y="60"/>
                  </a:lnTo>
                  <a:lnTo>
                    <a:pt x="209" y="61"/>
                  </a:lnTo>
                  <a:lnTo>
                    <a:pt x="209" y="62"/>
                  </a:lnTo>
                  <a:lnTo>
                    <a:pt x="209" y="63"/>
                  </a:lnTo>
                  <a:lnTo>
                    <a:pt x="209" y="64"/>
                  </a:lnTo>
                  <a:lnTo>
                    <a:pt x="210" y="64"/>
                  </a:lnTo>
                  <a:lnTo>
                    <a:pt x="210" y="65"/>
                  </a:lnTo>
                  <a:lnTo>
                    <a:pt x="211" y="65"/>
                  </a:lnTo>
                  <a:lnTo>
                    <a:pt x="214" y="65"/>
                  </a:lnTo>
                  <a:lnTo>
                    <a:pt x="214" y="64"/>
                  </a:lnTo>
                  <a:lnTo>
                    <a:pt x="214" y="63"/>
                  </a:lnTo>
                  <a:lnTo>
                    <a:pt x="215" y="62"/>
                  </a:lnTo>
                  <a:lnTo>
                    <a:pt x="216" y="62"/>
                  </a:lnTo>
                  <a:lnTo>
                    <a:pt x="217" y="63"/>
                  </a:lnTo>
                  <a:lnTo>
                    <a:pt x="218" y="63"/>
                  </a:lnTo>
                  <a:lnTo>
                    <a:pt x="218" y="64"/>
                  </a:lnTo>
                  <a:lnTo>
                    <a:pt x="219" y="64"/>
                  </a:lnTo>
                  <a:lnTo>
                    <a:pt x="220" y="64"/>
                  </a:lnTo>
                  <a:lnTo>
                    <a:pt x="221" y="64"/>
                  </a:lnTo>
                  <a:lnTo>
                    <a:pt x="222" y="64"/>
                  </a:lnTo>
                  <a:lnTo>
                    <a:pt x="223" y="64"/>
                  </a:lnTo>
                  <a:lnTo>
                    <a:pt x="223" y="63"/>
                  </a:lnTo>
                  <a:lnTo>
                    <a:pt x="224" y="62"/>
                  </a:lnTo>
                  <a:lnTo>
                    <a:pt x="225" y="62"/>
                  </a:lnTo>
                  <a:lnTo>
                    <a:pt x="226" y="63"/>
                  </a:lnTo>
                  <a:lnTo>
                    <a:pt x="227" y="63"/>
                  </a:lnTo>
                  <a:lnTo>
                    <a:pt x="228" y="62"/>
                  </a:lnTo>
                  <a:lnTo>
                    <a:pt x="229" y="62"/>
                  </a:lnTo>
                  <a:lnTo>
                    <a:pt x="230" y="62"/>
                  </a:lnTo>
                  <a:lnTo>
                    <a:pt x="231" y="61"/>
                  </a:lnTo>
                  <a:lnTo>
                    <a:pt x="232" y="61"/>
                  </a:lnTo>
                  <a:lnTo>
                    <a:pt x="233" y="61"/>
                  </a:lnTo>
                  <a:lnTo>
                    <a:pt x="234" y="61"/>
                  </a:lnTo>
                  <a:lnTo>
                    <a:pt x="235" y="61"/>
                  </a:lnTo>
                  <a:lnTo>
                    <a:pt x="236" y="60"/>
                  </a:lnTo>
                  <a:lnTo>
                    <a:pt x="236" y="59"/>
                  </a:lnTo>
                  <a:lnTo>
                    <a:pt x="238" y="58"/>
                  </a:lnTo>
                  <a:lnTo>
                    <a:pt x="238" y="57"/>
                  </a:lnTo>
                  <a:lnTo>
                    <a:pt x="239" y="57"/>
                  </a:lnTo>
                  <a:lnTo>
                    <a:pt x="239" y="56"/>
                  </a:lnTo>
                  <a:lnTo>
                    <a:pt x="240" y="56"/>
                  </a:lnTo>
                  <a:lnTo>
                    <a:pt x="240" y="55"/>
                  </a:lnTo>
                  <a:lnTo>
                    <a:pt x="241" y="54"/>
                  </a:lnTo>
                  <a:lnTo>
                    <a:pt x="241" y="53"/>
                  </a:lnTo>
                  <a:lnTo>
                    <a:pt x="242" y="53"/>
                  </a:lnTo>
                  <a:lnTo>
                    <a:pt x="242" y="52"/>
                  </a:lnTo>
                  <a:lnTo>
                    <a:pt x="242" y="51"/>
                  </a:lnTo>
                  <a:lnTo>
                    <a:pt x="243" y="50"/>
                  </a:lnTo>
                  <a:lnTo>
                    <a:pt x="244" y="50"/>
                  </a:lnTo>
                  <a:lnTo>
                    <a:pt x="245" y="49"/>
                  </a:lnTo>
                  <a:lnTo>
                    <a:pt x="245" y="48"/>
                  </a:lnTo>
                  <a:lnTo>
                    <a:pt x="244" y="47"/>
                  </a:lnTo>
                  <a:lnTo>
                    <a:pt x="244" y="46"/>
                  </a:lnTo>
                  <a:lnTo>
                    <a:pt x="244" y="45"/>
                  </a:lnTo>
                  <a:lnTo>
                    <a:pt x="245" y="45"/>
                  </a:lnTo>
                  <a:lnTo>
                    <a:pt x="245" y="44"/>
                  </a:lnTo>
                  <a:lnTo>
                    <a:pt x="246" y="42"/>
                  </a:lnTo>
                  <a:lnTo>
                    <a:pt x="248" y="42"/>
                  </a:lnTo>
                  <a:lnTo>
                    <a:pt x="249" y="42"/>
                  </a:lnTo>
                  <a:lnTo>
                    <a:pt x="250" y="42"/>
                  </a:lnTo>
                  <a:lnTo>
                    <a:pt x="251" y="42"/>
                  </a:lnTo>
                  <a:lnTo>
                    <a:pt x="252" y="41"/>
                  </a:lnTo>
                  <a:lnTo>
                    <a:pt x="253" y="41"/>
                  </a:lnTo>
                  <a:lnTo>
                    <a:pt x="254" y="41"/>
                  </a:lnTo>
                  <a:lnTo>
                    <a:pt x="255" y="41"/>
                  </a:lnTo>
                  <a:lnTo>
                    <a:pt x="256" y="40"/>
                  </a:lnTo>
                  <a:lnTo>
                    <a:pt x="257" y="40"/>
                  </a:lnTo>
                  <a:lnTo>
                    <a:pt x="258" y="40"/>
                  </a:lnTo>
                  <a:lnTo>
                    <a:pt x="258" y="39"/>
                  </a:lnTo>
                  <a:lnTo>
                    <a:pt x="259" y="39"/>
                  </a:lnTo>
                  <a:lnTo>
                    <a:pt x="259" y="38"/>
                  </a:lnTo>
                  <a:lnTo>
                    <a:pt x="260" y="38"/>
                  </a:lnTo>
                  <a:lnTo>
                    <a:pt x="261" y="37"/>
                  </a:lnTo>
                  <a:lnTo>
                    <a:pt x="263" y="37"/>
                  </a:lnTo>
                  <a:lnTo>
                    <a:pt x="263" y="36"/>
                  </a:lnTo>
                  <a:lnTo>
                    <a:pt x="263" y="35"/>
                  </a:lnTo>
                  <a:lnTo>
                    <a:pt x="264" y="34"/>
                  </a:lnTo>
                  <a:lnTo>
                    <a:pt x="265" y="33"/>
                  </a:lnTo>
                  <a:lnTo>
                    <a:pt x="266" y="33"/>
                  </a:lnTo>
                  <a:lnTo>
                    <a:pt x="266" y="32"/>
                  </a:lnTo>
                  <a:lnTo>
                    <a:pt x="266" y="31"/>
                  </a:lnTo>
                  <a:lnTo>
                    <a:pt x="267" y="30"/>
                  </a:lnTo>
                  <a:lnTo>
                    <a:pt x="268" y="30"/>
                  </a:lnTo>
                  <a:lnTo>
                    <a:pt x="269" y="29"/>
                  </a:lnTo>
                  <a:lnTo>
                    <a:pt x="270" y="29"/>
                  </a:lnTo>
                  <a:lnTo>
                    <a:pt x="271" y="30"/>
                  </a:lnTo>
                  <a:lnTo>
                    <a:pt x="272" y="30"/>
                  </a:lnTo>
                  <a:lnTo>
                    <a:pt x="272" y="31"/>
                  </a:lnTo>
                  <a:lnTo>
                    <a:pt x="273" y="31"/>
                  </a:lnTo>
                  <a:lnTo>
                    <a:pt x="274" y="32"/>
                  </a:lnTo>
                  <a:lnTo>
                    <a:pt x="275" y="32"/>
                  </a:lnTo>
                  <a:lnTo>
                    <a:pt x="276" y="31"/>
                  </a:lnTo>
                  <a:lnTo>
                    <a:pt x="277" y="31"/>
                  </a:lnTo>
                  <a:close/>
                  <a:moveTo>
                    <a:pt x="48" y="132"/>
                  </a:moveTo>
                  <a:lnTo>
                    <a:pt x="47" y="132"/>
                  </a:lnTo>
                  <a:lnTo>
                    <a:pt x="46" y="131"/>
                  </a:lnTo>
                  <a:lnTo>
                    <a:pt x="44" y="131"/>
                  </a:lnTo>
                  <a:lnTo>
                    <a:pt x="43" y="131"/>
                  </a:lnTo>
                  <a:lnTo>
                    <a:pt x="42" y="131"/>
                  </a:lnTo>
                  <a:lnTo>
                    <a:pt x="41" y="132"/>
                  </a:lnTo>
                  <a:lnTo>
                    <a:pt x="40" y="132"/>
                  </a:lnTo>
                  <a:lnTo>
                    <a:pt x="39" y="133"/>
                  </a:lnTo>
                  <a:lnTo>
                    <a:pt x="38" y="133"/>
                  </a:lnTo>
                  <a:lnTo>
                    <a:pt x="36" y="134"/>
                  </a:lnTo>
                  <a:lnTo>
                    <a:pt x="36" y="135"/>
                  </a:lnTo>
                  <a:lnTo>
                    <a:pt x="35" y="135"/>
                  </a:lnTo>
                  <a:lnTo>
                    <a:pt x="35" y="136"/>
                  </a:lnTo>
                  <a:lnTo>
                    <a:pt x="35" y="137"/>
                  </a:lnTo>
                  <a:lnTo>
                    <a:pt x="35" y="138"/>
                  </a:lnTo>
                  <a:lnTo>
                    <a:pt x="35" y="139"/>
                  </a:lnTo>
                  <a:lnTo>
                    <a:pt x="35" y="140"/>
                  </a:lnTo>
                  <a:lnTo>
                    <a:pt x="35" y="141"/>
                  </a:lnTo>
                  <a:lnTo>
                    <a:pt x="36" y="142"/>
                  </a:lnTo>
                  <a:lnTo>
                    <a:pt x="38" y="142"/>
                  </a:lnTo>
                  <a:lnTo>
                    <a:pt x="39" y="142"/>
                  </a:lnTo>
                  <a:lnTo>
                    <a:pt x="40" y="144"/>
                  </a:lnTo>
                  <a:lnTo>
                    <a:pt x="41" y="145"/>
                  </a:lnTo>
                  <a:lnTo>
                    <a:pt x="41" y="146"/>
                  </a:lnTo>
                  <a:lnTo>
                    <a:pt x="42" y="147"/>
                  </a:lnTo>
                  <a:lnTo>
                    <a:pt x="42" y="148"/>
                  </a:lnTo>
                  <a:lnTo>
                    <a:pt x="43" y="149"/>
                  </a:lnTo>
                  <a:lnTo>
                    <a:pt x="43" y="150"/>
                  </a:lnTo>
                  <a:lnTo>
                    <a:pt x="43" y="151"/>
                  </a:lnTo>
                  <a:lnTo>
                    <a:pt x="44" y="151"/>
                  </a:lnTo>
                  <a:lnTo>
                    <a:pt x="45" y="151"/>
                  </a:lnTo>
                  <a:lnTo>
                    <a:pt x="46" y="151"/>
                  </a:lnTo>
                  <a:lnTo>
                    <a:pt x="47" y="150"/>
                  </a:lnTo>
                  <a:lnTo>
                    <a:pt x="48" y="150"/>
                  </a:lnTo>
                  <a:lnTo>
                    <a:pt x="48" y="149"/>
                  </a:lnTo>
                  <a:lnTo>
                    <a:pt x="49" y="149"/>
                  </a:lnTo>
                  <a:lnTo>
                    <a:pt x="50" y="148"/>
                  </a:lnTo>
                  <a:lnTo>
                    <a:pt x="51" y="147"/>
                  </a:lnTo>
                  <a:lnTo>
                    <a:pt x="52" y="147"/>
                  </a:lnTo>
                  <a:lnTo>
                    <a:pt x="52" y="146"/>
                  </a:lnTo>
                  <a:lnTo>
                    <a:pt x="53" y="145"/>
                  </a:lnTo>
                  <a:lnTo>
                    <a:pt x="53" y="144"/>
                  </a:lnTo>
                  <a:lnTo>
                    <a:pt x="54" y="142"/>
                  </a:lnTo>
                  <a:lnTo>
                    <a:pt x="54" y="141"/>
                  </a:lnTo>
                  <a:lnTo>
                    <a:pt x="53" y="140"/>
                  </a:lnTo>
                  <a:lnTo>
                    <a:pt x="53" y="139"/>
                  </a:lnTo>
                  <a:lnTo>
                    <a:pt x="53" y="138"/>
                  </a:lnTo>
                  <a:lnTo>
                    <a:pt x="53" y="137"/>
                  </a:lnTo>
                  <a:lnTo>
                    <a:pt x="52" y="136"/>
                  </a:lnTo>
                  <a:lnTo>
                    <a:pt x="52" y="135"/>
                  </a:lnTo>
                  <a:lnTo>
                    <a:pt x="51" y="135"/>
                  </a:lnTo>
                  <a:lnTo>
                    <a:pt x="51" y="134"/>
                  </a:lnTo>
                  <a:lnTo>
                    <a:pt x="51" y="133"/>
                  </a:lnTo>
                  <a:lnTo>
                    <a:pt x="50" y="133"/>
                  </a:lnTo>
                  <a:lnTo>
                    <a:pt x="49" y="132"/>
                  </a:lnTo>
                  <a:lnTo>
                    <a:pt x="48" y="132"/>
                  </a:lnTo>
                  <a:close/>
                  <a:moveTo>
                    <a:pt x="61" y="137"/>
                  </a:moveTo>
                  <a:lnTo>
                    <a:pt x="60" y="138"/>
                  </a:lnTo>
                  <a:lnTo>
                    <a:pt x="60" y="139"/>
                  </a:lnTo>
                  <a:lnTo>
                    <a:pt x="60" y="140"/>
                  </a:lnTo>
                  <a:lnTo>
                    <a:pt x="59" y="141"/>
                  </a:lnTo>
                  <a:lnTo>
                    <a:pt x="59" y="142"/>
                  </a:lnTo>
                  <a:lnTo>
                    <a:pt x="59" y="144"/>
                  </a:lnTo>
                  <a:lnTo>
                    <a:pt x="58" y="145"/>
                  </a:lnTo>
                  <a:lnTo>
                    <a:pt x="58" y="146"/>
                  </a:lnTo>
                  <a:lnTo>
                    <a:pt x="58" y="147"/>
                  </a:lnTo>
                  <a:lnTo>
                    <a:pt x="57" y="148"/>
                  </a:lnTo>
                  <a:lnTo>
                    <a:pt x="57" y="149"/>
                  </a:lnTo>
                  <a:lnTo>
                    <a:pt x="56" y="150"/>
                  </a:lnTo>
                  <a:lnTo>
                    <a:pt x="56" y="151"/>
                  </a:lnTo>
                  <a:lnTo>
                    <a:pt x="56" y="152"/>
                  </a:lnTo>
                  <a:lnTo>
                    <a:pt x="56" y="153"/>
                  </a:lnTo>
                  <a:lnTo>
                    <a:pt x="56" y="154"/>
                  </a:lnTo>
                  <a:lnTo>
                    <a:pt x="56" y="155"/>
                  </a:lnTo>
                  <a:lnTo>
                    <a:pt x="57" y="156"/>
                  </a:lnTo>
                  <a:lnTo>
                    <a:pt x="57" y="157"/>
                  </a:lnTo>
                  <a:lnTo>
                    <a:pt x="58" y="158"/>
                  </a:lnTo>
                  <a:lnTo>
                    <a:pt x="59" y="159"/>
                  </a:lnTo>
                  <a:lnTo>
                    <a:pt x="60" y="160"/>
                  </a:lnTo>
                  <a:lnTo>
                    <a:pt x="61" y="160"/>
                  </a:lnTo>
                  <a:lnTo>
                    <a:pt x="63" y="160"/>
                  </a:lnTo>
                  <a:lnTo>
                    <a:pt x="64" y="159"/>
                  </a:lnTo>
                  <a:lnTo>
                    <a:pt x="65" y="159"/>
                  </a:lnTo>
                  <a:lnTo>
                    <a:pt x="66" y="159"/>
                  </a:lnTo>
                  <a:lnTo>
                    <a:pt x="67" y="159"/>
                  </a:lnTo>
                  <a:lnTo>
                    <a:pt x="68" y="158"/>
                  </a:lnTo>
                  <a:lnTo>
                    <a:pt x="69" y="158"/>
                  </a:lnTo>
                  <a:lnTo>
                    <a:pt x="70" y="157"/>
                  </a:lnTo>
                  <a:lnTo>
                    <a:pt x="71" y="156"/>
                  </a:lnTo>
                  <a:lnTo>
                    <a:pt x="72" y="155"/>
                  </a:lnTo>
                  <a:lnTo>
                    <a:pt x="73" y="154"/>
                  </a:lnTo>
                  <a:lnTo>
                    <a:pt x="73" y="153"/>
                  </a:lnTo>
                  <a:lnTo>
                    <a:pt x="73" y="152"/>
                  </a:lnTo>
                  <a:lnTo>
                    <a:pt x="74" y="151"/>
                  </a:lnTo>
                  <a:lnTo>
                    <a:pt x="74" y="150"/>
                  </a:lnTo>
                  <a:lnTo>
                    <a:pt x="75" y="149"/>
                  </a:lnTo>
                  <a:lnTo>
                    <a:pt x="75" y="148"/>
                  </a:lnTo>
                  <a:lnTo>
                    <a:pt x="75" y="147"/>
                  </a:lnTo>
                  <a:lnTo>
                    <a:pt x="76" y="146"/>
                  </a:lnTo>
                  <a:lnTo>
                    <a:pt x="76" y="145"/>
                  </a:lnTo>
                  <a:lnTo>
                    <a:pt x="76" y="144"/>
                  </a:lnTo>
                  <a:lnTo>
                    <a:pt x="76" y="142"/>
                  </a:lnTo>
                  <a:lnTo>
                    <a:pt x="76" y="141"/>
                  </a:lnTo>
                  <a:lnTo>
                    <a:pt x="75" y="141"/>
                  </a:lnTo>
                  <a:lnTo>
                    <a:pt x="74" y="140"/>
                  </a:lnTo>
                  <a:lnTo>
                    <a:pt x="73" y="139"/>
                  </a:lnTo>
                  <a:lnTo>
                    <a:pt x="72" y="139"/>
                  </a:lnTo>
                  <a:lnTo>
                    <a:pt x="71" y="139"/>
                  </a:lnTo>
                  <a:lnTo>
                    <a:pt x="70" y="139"/>
                  </a:lnTo>
                  <a:lnTo>
                    <a:pt x="69" y="138"/>
                  </a:lnTo>
                  <a:lnTo>
                    <a:pt x="68" y="138"/>
                  </a:lnTo>
                  <a:lnTo>
                    <a:pt x="67" y="137"/>
                  </a:lnTo>
                  <a:lnTo>
                    <a:pt x="66" y="137"/>
                  </a:lnTo>
                  <a:lnTo>
                    <a:pt x="65" y="136"/>
                  </a:lnTo>
                  <a:lnTo>
                    <a:pt x="64" y="136"/>
                  </a:lnTo>
                  <a:lnTo>
                    <a:pt x="63" y="136"/>
                  </a:lnTo>
                  <a:lnTo>
                    <a:pt x="61" y="137"/>
                  </a:lnTo>
                  <a:close/>
                </a:path>
              </a:pathLst>
            </a:custGeom>
            <a:solidFill>
              <a:schemeClr val="accent6">
                <a:lumMod val="20000"/>
                <a:lumOff val="80000"/>
              </a:schemeClr>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51" name="Freeform 7"/>
            <p:cNvSpPr>
              <a:spLocks/>
            </p:cNvSpPr>
            <p:nvPr/>
          </p:nvSpPr>
          <p:spPr bwMode="auto">
            <a:xfrm>
              <a:off x="2733" y="1218"/>
              <a:ext cx="944" cy="679"/>
            </a:xfrm>
            <a:custGeom>
              <a:avLst/>
              <a:gdLst>
                <a:gd name="T0" fmla="*/ 794 w 944"/>
                <a:gd name="T1" fmla="*/ 121 h 679"/>
                <a:gd name="T2" fmla="*/ 805 w 944"/>
                <a:gd name="T3" fmla="*/ 189 h 679"/>
                <a:gd name="T4" fmla="*/ 791 w 944"/>
                <a:gd name="T5" fmla="*/ 249 h 679"/>
                <a:gd name="T6" fmla="*/ 768 w 944"/>
                <a:gd name="T7" fmla="*/ 309 h 679"/>
                <a:gd name="T8" fmla="*/ 760 w 944"/>
                <a:gd name="T9" fmla="*/ 361 h 679"/>
                <a:gd name="T10" fmla="*/ 781 w 944"/>
                <a:gd name="T11" fmla="*/ 419 h 679"/>
                <a:gd name="T12" fmla="*/ 823 w 944"/>
                <a:gd name="T13" fmla="*/ 457 h 679"/>
                <a:gd name="T14" fmla="*/ 867 w 944"/>
                <a:gd name="T15" fmla="*/ 502 h 679"/>
                <a:gd name="T16" fmla="*/ 908 w 944"/>
                <a:gd name="T17" fmla="*/ 539 h 679"/>
                <a:gd name="T18" fmla="*/ 921 w 944"/>
                <a:gd name="T19" fmla="*/ 574 h 679"/>
                <a:gd name="T20" fmla="*/ 937 w 944"/>
                <a:gd name="T21" fmla="*/ 591 h 679"/>
                <a:gd name="T22" fmla="*/ 942 w 944"/>
                <a:gd name="T23" fmla="*/ 612 h 679"/>
                <a:gd name="T24" fmla="*/ 942 w 944"/>
                <a:gd name="T25" fmla="*/ 632 h 679"/>
                <a:gd name="T26" fmla="*/ 939 w 944"/>
                <a:gd name="T27" fmla="*/ 660 h 679"/>
                <a:gd name="T28" fmla="*/ 938 w 944"/>
                <a:gd name="T29" fmla="*/ 679 h 679"/>
                <a:gd name="T30" fmla="*/ 911 w 944"/>
                <a:gd name="T31" fmla="*/ 661 h 679"/>
                <a:gd name="T32" fmla="*/ 889 w 944"/>
                <a:gd name="T33" fmla="*/ 622 h 679"/>
                <a:gd name="T34" fmla="*/ 870 w 944"/>
                <a:gd name="T35" fmla="*/ 592 h 679"/>
                <a:gd name="T36" fmla="*/ 862 w 944"/>
                <a:gd name="T37" fmla="*/ 565 h 679"/>
                <a:gd name="T38" fmla="*/ 846 w 944"/>
                <a:gd name="T39" fmla="*/ 540 h 679"/>
                <a:gd name="T40" fmla="*/ 815 w 944"/>
                <a:gd name="T41" fmla="*/ 528 h 679"/>
                <a:gd name="T42" fmla="*/ 787 w 944"/>
                <a:gd name="T43" fmla="*/ 510 h 679"/>
                <a:gd name="T44" fmla="*/ 758 w 944"/>
                <a:gd name="T45" fmla="*/ 498 h 679"/>
                <a:gd name="T46" fmla="*/ 724 w 944"/>
                <a:gd name="T47" fmla="*/ 487 h 679"/>
                <a:gd name="T48" fmla="*/ 697 w 944"/>
                <a:gd name="T49" fmla="*/ 476 h 679"/>
                <a:gd name="T50" fmla="*/ 680 w 944"/>
                <a:gd name="T51" fmla="*/ 461 h 679"/>
                <a:gd name="T52" fmla="*/ 662 w 944"/>
                <a:gd name="T53" fmla="*/ 440 h 679"/>
                <a:gd name="T54" fmla="*/ 639 w 944"/>
                <a:gd name="T55" fmla="*/ 445 h 679"/>
                <a:gd name="T56" fmla="*/ 613 w 944"/>
                <a:gd name="T57" fmla="*/ 448 h 679"/>
                <a:gd name="T58" fmla="*/ 593 w 944"/>
                <a:gd name="T59" fmla="*/ 466 h 679"/>
                <a:gd name="T60" fmla="*/ 585 w 944"/>
                <a:gd name="T61" fmla="*/ 489 h 679"/>
                <a:gd name="T62" fmla="*/ 569 w 944"/>
                <a:gd name="T63" fmla="*/ 504 h 679"/>
                <a:gd name="T64" fmla="*/ 559 w 944"/>
                <a:gd name="T65" fmla="*/ 530 h 679"/>
                <a:gd name="T66" fmla="*/ 545 w 944"/>
                <a:gd name="T67" fmla="*/ 553 h 679"/>
                <a:gd name="T68" fmla="*/ 535 w 944"/>
                <a:gd name="T69" fmla="*/ 574 h 679"/>
                <a:gd name="T70" fmla="*/ 524 w 944"/>
                <a:gd name="T71" fmla="*/ 600 h 679"/>
                <a:gd name="T72" fmla="*/ 495 w 944"/>
                <a:gd name="T73" fmla="*/ 497 h 679"/>
                <a:gd name="T74" fmla="*/ 313 w 944"/>
                <a:gd name="T75" fmla="*/ 442 h 679"/>
                <a:gd name="T76" fmla="*/ 290 w 944"/>
                <a:gd name="T77" fmla="*/ 413 h 679"/>
                <a:gd name="T78" fmla="*/ 255 w 944"/>
                <a:gd name="T79" fmla="*/ 399 h 679"/>
                <a:gd name="T80" fmla="*/ 220 w 944"/>
                <a:gd name="T81" fmla="*/ 392 h 679"/>
                <a:gd name="T82" fmla="*/ 172 w 944"/>
                <a:gd name="T83" fmla="*/ 365 h 679"/>
                <a:gd name="T84" fmla="*/ 140 w 944"/>
                <a:gd name="T85" fmla="*/ 376 h 679"/>
                <a:gd name="T86" fmla="*/ 31 w 944"/>
                <a:gd name="T87" fmla="*/ 288 h 679"/>
                <a:gd name="T88" fmla="*/ 30 w 944"/>
                <a:gd name="T89" fmla="*/ 257 h 679"/>
                <a:gd name="T90" fmla="*/ 10 w 944"/>
                <a:gd name="T91" fmla="*/ 228 h 679"/>
                <a:gd name="T92" fmla="*/ 1 w 944"/>
                <a:gd name="T93" fmla="*/ 194 h 679"/>
                <a:gd name="T94" fmla="*/ 65 w 944"/>
                <a:gd name="T95" fmla="*/ 157 h 679"/>
                <a:gd name="T96" fmla="*/ 132 w 944"/>
                <a:gd name="T97" fmla="*/ 136 h 679"/>
                <a:gd name="T98" fmla="*/ 168 w 944"/>
                <a:gd name="T99" fmla="*/ 128 h 679"/>
                <a:gd name="T100" fmla="*/ 206 w 944"/>
                <a:gd name="T101" fmla="*/ 119 h 679"/>
                <a:gd name="T102" fmla="*/ 240 w 944"/>
                <a:gd name="T103" fmla="*/ 108 h 679"/>
                <a:gd name="T104" fmla="*/ 274 w 944"/>
                <a:gd name="T105" fmla="*/ 91 h 679"/>
                <a:gd name="T106" fmla="*/ 309 w 944"/>
                <a:gd name="T107" fmla="*/ 80 h 679"/>
                <a:gd name="T108" fmla="*/ 342 w 944"/>
                <a:gd name="T109" fmla="*/ 70 h 679"/>
                <a:gd name="T110" fmla="*/ 376 w 944"/>
                <a:gd name="T111" fmla="*/ 59 h 679"/>
                <a:gd name="T112" fmla="*/ 462 w 944"/>
                <a:gd name="T113" fmla="*/ 32 h 679"/>
                <a:gd name="T114" fmla="*/ 568 w 944"/>
                <a:gd name="T115" fmla="*/ 8 h 679"/>
                <a:gd name="T116" fmla="*/ 595 w 944"/>
                <a:gd name="T117" fmla="*/ 63 h 679"/>
                <a:gd name="T118" fmla="*/ 633 w 944"/>
                <a:gd name="T119" fmla="*/ 106 h 679"/>
                <a:gd name="T120" fmla="*/ 675 w 944"/>
                <a:gd name="T121" fmla="*/ 90 h 679"/>
                <a:gd name="T122" fmla="*/ 737 w 944"/>
                <a:gd name="T123" fmla="*/ 79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44" h="679">
                  <a:moveTo>
                    <a:pt x="757" y="73"/>
                  </a:moveTo>
                  <a:lnTo>
                    <a:pt x="759" y="72"/>
                  </a:lnTo>
                  <a:lnTo>
                    <a:pt x="761" y="70"/>
                  </a:lnTo>
                  <a:lnTo>
                    <a:pt x="763" y="69"/>
                  </a:lnTo>
                  <a:lnTo>
                    <a:pt x="765" y="69"/>
                  </a:lnTo>
                  <a:lnTo>
                    <a:pt x="767" y="70"/>
                  </a:lnTo>
                  <a:lnTo>
                    <a:pt x="768" y="71"/>
                  </a:lnTo>
                  <a:lnTo>
                    <a:pt x="769" y="72"/>
                  </a:lnTo>
                  <a:lnTo>
                    <a:pt x="770" y="73"/>
                  </a:lnTo>
                  <a:lnTo>
                    <a:pt x="771" y="75"/>
                  </a:lnTo>
                  <a:lnTo>
                    <a:pt x="772" y="77"/>
                  </a:lnTo>
                  <a:lnTo>
                    <a:pt x="773" y="79"/>
                  </a:lnTo>
                  <a:lnTo>
                    <a:pt x="774" y="81"/>
                  </a:lnTo>
                  <a:lnTo>
                    <a:pt x="775" y="83"/>
                  </a:lnTo>
                  <a:lnTo>
                    <a:pt x="776" y="84"/>
                  </a:lnTo>
                  <a:lnTo>
                    <a:pt x="778" y="88"/>
                  </a:lnTo>
                  <a:lnTo>
                    <a:pt x="779" y="90"/>
                  </a:lnTo>
                  <a:lnTo>
                    <a:pt x="780" y="90"/>
                  </a:lnTo>
                  <a:lnTo>
                    <a:pt x="781" y="92"/>
                  </a:lnTo>
                  <a:lnTo>
                    <a:pt x="782" y="94"/>
                  </a:lnTo>
                  <a:lnTo>
                    <a:pt x="783" y="96"/>
                  </a:lnTo>
                  <a:lnTo>
                    <a:pt x="785" y="97"/>
                  </a:lnTo>
                  <a:lnTo>
                    <a:pt x="787" y="99"/>
                  </a:lnTo>
                  <a:lnTo>
                    <a:pt x="789" y="100"/>
                  </a:lnTo>
                  <a:lnTo>
                    <a:pt x="791" y="101"/>
                  </a:lnTo>
                  <a:lnTo>
                    <a:pt x="793" y="103"/>
                  </a:lnTo>
                  <a:lnTo>
                    <a:pt x="794" y="105"/>
                  </a:lnTo>
                  <a:lnTo>
                    <a:pt x="795" y="107"/>
                  </a:lnTo>
                  <a:lnTo>
                    <a:pt x="796" y="109"/>
                  </a:lnTo>
                  <a:lnTo>
                    <a:pt x="796" y="112"/>
                  </a:lnTo>
                  <a:lnTo>
                    <a:pt x="796" y="114"/>
                  </a:lnTo>
                  <a:lnTo>
                    <a:pt x="796" y="115"/>
                  </a:lnTo>
                  <a:lnTo>
                    <a:pt x="796" y="117"/>
                  </a:lnTo>
                  <a:lnTo>
                    <a:pt x="795" y="119"/>
                  </a:lnTo>
                  <a:lnTo>
                    <a:pt x="794" y="121"/>
                  </a:lnTo>
                  <a:lnTo>
                    <a:pt x="793" y="123"/>
                  </a:lnTo>
                  <a:lnTo>
                    <a:pt x="793" y="125"/>
                  </a:lnTo>
                  <a:lnTo>
                    <a:pt x="793" y="126"/>
                  </a:lnTo>
                  <a:lnTo>
                    <a:pt x="793" y="128"/>
                  </a:lnTo>
                  <a:lnTo>
                    <a:pt x="794" y="130"/>
                  </a:lnTo>
                  <a:lnTo>
                    <a:pt x="795" y="132"/>
                  </a:lnTo>
                  <a:lnTo>
                    <a:pt x="796" y="133"/>
                  </a:lnTo>
                  <a:lnTo>
                    <a:pt x="797" y="136"/>
                  </a:lnTo>
                  <a:lnTo>
                    <a:pt x="798" y="137"/>
                  </a:lnTo>
                  <a:lnTo>
                    <a:pt x="800" y="139"/>
                  </a:lnTo>
                  <a:lnTo>
                    <a:pt x="800" y="141"/>
                  </a:lnTo>
                  <a:lnTo>
                    <a:pt x="801" y="143"/>
                  </a:lnTo>
                  <a:lnTo>
                    <a:pt x="801" y="145"/>
                  </a:lnTo>
                  <a:lnTo>
                    <a:pt x="801" y="147"/>
                  </a:lnTo>
                  <a:lnTo>
                    <a:pt x="801" y="149"/>
                  </a:lnTo>
                  <a:lnTo>
                    <a:pt x="801" y="150"/>
                  </a:lnTo>
                  <a:lnTo>
                    <a:pt x="801" y="152"/>
                  </a:lnTo>
                  <a:lnTo>
                    <a:pt x="801" y="155"/>
                  </a:lnTo>
                  <a:lnTo>
                    <a:pt x="801" y="157"/>
                  </a:lnTo>
                  <a:lnTo>
                    <a:pt x="801" y="159"/>
                  </a:lnTo>
                  <a:lnTo>
                    <a:pt x="800" y="161"/>
                  </a:lnTo>
                  <a:lnTo>
                    <a:pt x="800" y="163"/>
                  </a:lnTo>
                  <a:lnTo>
                    <a:pt x="801" y="165"/>
                  </a:lnTo>
                  <a:lnTo>
                    <a:pt x="803" y="167"/>
                  </a:lnTo>
                  <a:lnTo>
                    <a:pt x="803" y="170"/>
                  </a:lnTo>
                  <a:lnTo>
                    <a:pt x="804" y="172"/>
                  </a:lnTo>
                  <a:lnTo>
                    <a:pt x="804" y="173"/>
                  </a:lnTo>
                  <a:lnTo>
                    <a:pt x="806" y="175"/>
                  </a:lnTo>
                  <a:lnTo>
                    <a:pt x="808" y="177"/>
                  </a:lnTo>
                  <a:lnTo>
                    <a:pt x="809" y="179"/>
                  </a:lnTo>
                  <a:lnTo>
                    <a:pt x="808" y="181"/>
                  </a:lnTo>
                  <a:lnTo>
                    <a:pt x="808" y="182"/>
                  </a:lnTo>
                  <a:lnTo>
                    <a:pt x="807" y="184"/>
                  </a:lnTo>
                  <a:lnTo>
                    <a:pt x="807" y="187"/>
                  </a:lnTo>
                  <a:lnTo>
                    <a:pt x="805" y="189"/>
                  </a:lnTo>
                  <a:lnTo>
                    <a:pt x="803" y="191"/>
                  </a:lnTo>
                  <a:lnTo>
                    <a:pt x="801" y="193"/>
                  </a:lnTo>
                  <a:lnTo>
                    <a:pt x="801" y="194"/>
                  </a:lnTo>
                  <a:lnTo>
                    <a:pt x="801" y="196"/>
                  </a:lnTo>
                  <a:lnTo>
                    <a:pt x="804" y="197"/>
                  </a:lnTo>
                  <a:lnTo>
                    <a:pt x="804" y="199"/>
                  </a:lnTo>
                  <a:lnTo>
                    <a:pt x="803" y="201"/>
                  </a:lnTo>
                  <a:lnTo>
                    <a:pt x="800" y="202"/>
                  </a:lnTo>
                  <a:lnTo>
                    <a:pt x="800" y="204"/>
                  </a:lnTo>
                  <a:lnTo>
                    <a:pt x="801" y="205"/>
                  </a:lnTo>
                  <a:lnTo>
                    <a:pt x="803" y="207"/>
                  </a:lnTo>
                  <a:lnTo>
                    <a:pt x="804" y="211"/>
                  </a:lnTo>
                  <a:lnTo>
                    <a:pt x="804" y="213"/>
                  </a:lnTo>
                  <a:lnTo>
                    <a:pt x="804" y="215"/>
                  </a:lnTo>
                  <a:lnTo>
                    <a:pt x="803" y="217"/>
                  </a:lnTo>
                  <a:lnTo>
                    <a:pt x="803" y="219"/>
                  </a:lnTo>
                  <a:lnTo>
                    <a:pt x="803" y="220"/>
                  </a:lnTo>
                  <a:lnTo>
                    <a:pt x="804" y="222"/>
                  </a:lnTo>
                  <a:lnTo>
                    <a:pt x="805" y="223"/>
                  </a:lnTo>
                  <a:lnTo>
                    <a:pt x="806" y="225"/>
                  </a:lnTo>
                  <a:lnTo>
                    <a:pt x="806" y="227"/>
                  </a:lnTo>
                  <a:lnTo>
                    <a:pt x="806" y="228"/>
                  </a:lnTo>
                  <a:lnTo>
                    <a:pt x="806" y="230"/>
                  </a:lnTo>
                  <a:lnTo>
                    <a:pt x="806" y="232"/>
                  </a:lnTo>
                  <a:lnTo>
                    <a:pt x="806" y="234"/>
                  </a:lnTo>
                  <a:lnTo>
                    <a:pt x="804" y="236"/>
                  </a:lnTo>
                  <a:lnTo>
                    <a:pt x="803" y="238"/>
                  </a:lnTo>
                  <a:lnTo>
                    <a:pt x="803" y="240"/>
                  </a:lnTo>
                  <a:lnTo>
                    <a:pt x="801" y="242"/>
                  </a:lnTo>
                  <a:lnTo>
                    <a:pt x="799" y="244"/>
                  </a:lnTo>
                  <a:lnTo>
                    <a:pt x="797" y="244"/>
                  </a:lnTo>
                  <a:lnTo>
                    <a:pt x="795" y="244"/>
                  </a:lnTo>
                  <a:lnTo>
                    <a:pt x="793" y="246"/>
                  </a:lnTo>
                  <a:lnTo>
                    <a:pt x="792" y="248"/>
                  </a:lnTo>
                  <a:lnTo>
                    <a:pt x="791" y="249"/>
                  </a:lnTo>
                  <a:lnTo>
                    <a:pt x="791" y="251"/>
                  </a:lnTo>
                  <a:lnTo>
                    <a:pt x="791" y="253"/>
                  </a:lnTo>
                  <a:lnTo>
                    <a:pt x="790" y="255"/>
                  </a:lnTo>
                  <a:lnTo>
                    <a:pt x="789" y="257"/>
                  </a:lnTo>
                  <a:lnTo>
                    <a:pt x="787" y="258"/>
                  </a:lnTo>
                  <a:lnTo>
                    <a:pt x="785" y="259"/>
                  </a:lnTo>
                  <a:lnTo>
                    <a:pt x="784" y="261"/>
                  </a:lnTo>
                  <a:lnTo>
                    <a:pt x="783" y="263"/>
                  </a:lnTo>
                  <a:lnTo>
                    <a:pt x="783" y="266"/>
                  </a:lnTo>
                  <a:lnTo>
                    <a:pt x="781" y="268"/>
                  </a:lnTo>
                  <a:lnTo>
                    <a:pt x="780" y="267"/>
                  </a:lnTo>
                  <a:lnTo>
                    <a:pt x="778" y="268"/>
                  </a:lnTo>
                  <a:lnTo>
                    <a:pt x="776" y="270"/>
                  </a:lnTo>
                  <a:lnTo>
                    <a:pt x="775" y="272"/>
                  </a:lnTo>
                  <a:lnTo>
                    <a:pt x="775" y="273"/>
                  </a:lnTo>
                  <a:lnTo>
                    <a:pt x="775" y="274"/>
                  </a:lnTo>
                  <a:lnTo>
                    <a:pt x="775" y="275"/>
                  </a:lnTo>
                  <a:lnTo>
                    <a:pt x="776" y="277"/>
                  </a:lnTo>
                  <a:lnTo>
                    <a:pt x="778" y="279"/>
                  </a:lnTo>
                  <a:lnTo>
                    <a:pt x="779" y="281"/>
                  </a:lnTo>
                  <a:lnTo>
                    <a:pt x="779" y="282"/>
                  </a:lnTo>
                  <a:lnTo>
                    <a:pt x="778" y="284"/>
                  </a:lnTo>
                  <a:lnTo>
                    <a:pt x="778" y="287"/>
                  </a:lnTo>
                  <a:lnTo>
                    <a:pt x="778" y="289"/>
                  </a:lnTo>
                  <a:lnTo>
                    <a:pt x="778" y="291"/>
                  </a:lnTo>
                  <a:lnTo>
                    <a:pt x="778" y="293"/>
                  </a:lnTo>
                  <a:lnTo>
                    <a:pt x="778" y="295"/>
                  </a:lnTo>
                  <a:lnTo>
                    <a:pt x="776" y="297"/>
                  </a:lnTo>
                  <a:lnTo>
                    <a:pt x="776" y="299"/>
                  </a:lnTo>
                  <a:lnTo>
                    <a:pt x="775" y="301"/>
                  </a:lnTo>
                  <a:lnTo>
                    <a:pt x="775" y="302"/>
                  </a:lnTo>
                  <a:lnTo>
                    <a:pt x="774" y="304"/>
                  </a:lnTo>
                  <a:lnTo>
                    <a:pt x="772" y="306"/>
                  </a:lnTo>
                  <a:lnTo>
                    <a:pt x="770" y="308"/>
                  </a:lnTo>
                  <a:lnTo>
                    <a:pt x="768" y="309"/>
                  </a:lnTo>
                  <a:lnTo>
                    <a:pt x="767" y="312"/>
                  </a:lnTo>
                  <a:lnTo>
                    <a:pt x="766" y="314"/>
                  </a:lnTo>
                  <a:lnTo>
                    <a:pt x="766" y="316"/>
                  </a:lnTo>
                  <a:lnTo>
                    <a:pt x="764" y="318"/>
                  </a:lnTo>
                  <a:lnTo>
                    <a:pt x="763" y="318"/>
                  </a:lnTo>
                  <a:lnTo>
                    <a:pt x="761" y="318"/>
                  </a:lnTo>
                  <a:lnTo>
                    <a:pt x="759" y="319"/>
                  </a:lnTo>
                  <a:lnTo>
                    <a:pt x="757" y="319"/>
                  </a:lnTo>
                  <a:lnTo>
                    <a:pt x="755" y="321"/>
                  </a:lnTo>
                  <a:lnTo>
                    <a:pt x="753" y="322"/>
                  </a:lnTo>
                  <a:lnTo>
                    <a:pt x="750" y="324"/>
                  </a:lnTo>
                  <a:lnTo>
                    <a:pt x="748" y="325"/>
                  </a:lnTo>
                  <a:lnTo>
                    <a:pt x="746" y="327"/>
                  </a:lnTo>
                  <a:lnTo>
                    <a:pt x="745" y="329"/>
                  </a:lnTo>
                  <a:lnTo>
                    <a:pt x="745" y="330"/>
                  </a:lnTo>
                  <a:lnTo>
                    <a:pt x="745" y="332"/>
                  </a:lnTo>
                  <a:lnTo>
                    <a:pt x="744" y="334"/>
                  </a:lnTo>
                  <a:lnTo>
                    <a:pt x="743" y="337"/>
                  </a:lnTo>
                  <a:lnTo>
                    <a:pt x="743" y="338"/>
                  </a:lnTo>
                  <a:lnTo>
                    <a:pt x="743" y="341"/>
                  </a:lnTo>
                  <a:lnTo>
                    <a:pt x="744" y="342"/>
                  </a:lnTo>
                  <a:lnTo>
                    <a:pt x="744" y="344"/>
                  </a:lnTo>
                  <a:lnTo>
                    <a:pt x="744" y="346"/>
                  </a:lnTo>
                  <a:lnTo>
                    <a:pt x="744" y="348"/>
                  </a:lnTo>
                  <a:lnTo>
                    <a:pt x="744" y="349"/>
                  </a:lnTo>
                  <a:lnTo>
                    <a:pt x="745" y="351"/>
                  </a:lnTo>
                  <a:lnTo>
                    <a:pt x="747" y="352"/>
                  </a:lnTo>
                  <a:lnTo>
                    <a:pt x="748" y="353"/>
                  </a:lnTo>
                  <a:lnTo>
                    <a:pt x="750" y="353"/>
                  </a:lnTo>
                  <a:lnTo>
                    <a:pt x="753" y="354"/>
                  </a:lnTo>
                  <a:lnTo>
                    <a:pt x="754" y="355"/>
                  </a:lnTo>
                  <a:lnTo>
                    <a:pt x="756" y="356"/>
                  </a:lnTo>
                  <a:lnTo>
                    <a:pt x="758" y="357"/>
                  </a:lnTo>
                  <a:lnTo>
                    <a:pt x="759" y="360"/>
                  </a:lnTo>
                  <a:lnTo>
                    <a:pt x="760" y="361"/>
                  </a:lnTo>
                  <a:lnTo>
                    <a:pt x="761" y="362"/>
                  </a:lnTo>
                  <a:lnTo>
                    <a:pt x="762" y="363"/>
                  </a:lnTo>
                  <a:lnTo>
                    <a:pt x="763" y="365"/>
                  </a:lnTo>
                  <a:lnTo>
                    <a:pt x="765" y="366"/>
                  </a:lnTo>
                  <a:lnTo>
                    <a:pt x="766" y="367"/>
                  </a:lnTo>
                  <a:lnTo>
                    <a:pt x="767" y="369"/>
                  </a:lnTo>
                  <a:lnTo>
                    <a:pt x="768" y="370"/>
                  </a:lnTo>
                  <a:lnTo>
                    <a:pt x="769" y="371"/>
                  </a:lnTo>
                  <a:lnTo>
                    <a:pt x="771" y="372"/>
                  </a:lnTo>
                  <a:lnTo>
                    <a:pt x="772" y="373"/>
                  </a:lnTo>
                  <a:lnTo>
                    <a:pt x="773" y="375"/>
                  </a:lnTo>
                  <a:lnTo>
                    <a:pt x="774" y="376"/>
                  </a:lnTo>
                  <a:lnTo>
                    <a:pt x="775" y="378"/>
                  </a:lnTo>
                  <a:lnTo>
                    <a:pt x="776" y="380"/>
                  </a:lnTo>
                  <a:lnTo>
                    <a:pt x="775" y="382"/>
                  </a:lnTo>
                  <a:lnTo>
                    <a:pt x="775" y="385"/>
                  </a:lnTo>
                  <a:lnTo>
                    <a:pt x="774" y="386"/>
                  </a:lnTo>
                  <a:lnTo>
                    <a:pt x="773" y="388"/>
                  </a:lnTo>
                  <a:lnTo>
                    <a:pt x="772" y="390"/>
                  </a:lnTo>
                  <a:lnTo>
                    <a:pt x="771" y="392"/>
                  </a:lnTo>
                  <a:lnTo>
                    <a:pt x="772" y="394"/>
                  </a:lnTo>
                  <a:lnTo>
                    <a:pt x="772" y="396"/>
                  </a:lnTo>
                  <a:lnTo>
                    <a:pt x="772" y="398"/>
                  </a:lnTo>
                  <a:lnTo>
                    <a:pt x="772" y="399"/>
                  </a:lnTo>
                  <a:lnTo>
                    <a:pt x="772" y="402"/>
                  </a:lnTo>
                  <a:lnTo>
                    <a:pt x="772" y="404"/>
                  </a:lnTo>
                  <a:lnTo>
                    <a:pt x="773" y="405"/>
                  </a:lnTo>
                  <a:lnTo>
                    <a:pt x="774" y="406"/>
                  </a:lnTo>
                  <a:lnTo>
                    <a:pt x="774" y="408"/>
                  </a:lnTo>
                  <a:lnTo>
                    <a:pt x="775" y="411"/>
                  </a:lnTo>
                  <a:lnTo>
                    <a:pt x="776" y="413"/>
                  </a:lnTo>
                  <a:lnTo>
                    <a:pt x="776" y="414"/>
                  </a:lnTo>
                  <a:lnTo>
                    <a:pt x="778" y="416"/>
                  </a:lnTo>
                  <a:lnTo>
                    <a:pt x="780" y="417"/>
                  </a:lnTo>
                  <a:lnTo>
                    <a:pt x="781" y="419"/>
                  </a:lnTo>
                  <a:lnTo>
                    <a:pt x="782" y="420"/>
                  </a:lnTo>
                  <a:lnTo>
                    <a:pt x="784" y="420"/>
                  </a:lnTo>
                  <a:lnTo>
                    <a:pt x="785" y="420"/>
                  </a:lnTo>
                  <a:lnTo>
                    <a:pt x="788" y="420"/>
                  </a:lnTo>
                  <a:lnTo>
                    <a:pt x="789" y="420"/>
                  </a:lnTo>
                  <a:lnTo>
                    <a:pt x="790" y="420"/>
                  </a:lnTo>
                  <a:lnTo>
                    <a:pt x="791" y="420"/>
                  </a:lnTo>
                  <a:lnTo>
                    <a:pt x="792" y="420"/>
                  </a:lnTo>
                  <a:lnTo>
                    <a:pt x="794" y="421"/>
                  </a:lnTo>
                  <a:lnTo>
                    <a:pt x="797" y="421"/>
                  </a:lnTo>
                  <a:lnTo>
                    <a:pt x="798" y="422"/>
                  </a:lnTo>
                  <a:lnTo>
                    <a:pt x="800" y="423"/>
                  </a:lnTo>
                  <a:lnTo>
                    <a:pt x="801" y="424"/>
                  </a:lnTo>
                  <a:lnTo>
                    <a:pt x="803" y="426"/>
                  </a:lnTo>
                  <a:lnTo>
                    <a:pt x="804" y="427"/>
                  </a:lnTo>
                  <a:lnTo>
                    <a:pt x="804" y="429"/>
                  </a:lnTo>
                  <a:lnTo>
                    <a:pt x="804" y="431"/>
                  </a:lnTo>
                  <a:lnTo>
                    <a:pt x="805" y="432"/>
                  </a:lnTo>
                  <a:lnTo>
                    <a:pt x="806" y="435"/>
                  </a:lnTo>
                  <a:lnTo>
                    <a:pt x="807" y="436"/>
                  </a:lnTo>
                  <a:lnTo>
                    <a:pt x="807" y="438"/>
                  </a:lnTo>
                  <a:lnTo>
                    <a:pt x="807" y="441"/>
                  </a:lnTo>
                  <a:lnTo>
                    <a:pt x="808" y="442"/>
                  </a:lnTo>
                  <a:lnTo>
                    <a:pt x="810" y="443"/>
                  </a:lnTo>
                  <a:lnTo>
                    <a:pt x="811" y="444"/>
                  </a:lnTo>
                  <a:lnTo>
                    <a:pt x="813" y="445"/>
                  </a:lnTo>
                  <a:lnTo>
                    <a:pt x="814" y="446"/>
                  </a:lnTo>
                  <a:lnTo>
                    <a:pt x="816" y="447"/>
                  </a:lnTo>
                  <a:lnTo>
                    <a:pt x="817" y="448"/>
                  </a:lnTo>
                  <a:lnTo>
                    <a:pt x="818" y="450"/>
                  </a:lnTo>
                  <a:lnTo>
                    <a:pt x="819" y="451"/>
                  </a:lnTo>
                  <a:lnTo>
                    <a:pt x="820" y="453"/>
                  </a:lnTo>
                  <a:lnTo>
                    <a:pt x="820" y="455"/>
                  </a:lnTo>
                  <a:lnTo>
                    <a:pt x="821" y="456"/>
                  </a:lnTo>
                  <a:lnTo>
                    <a:pt x="823" y="457"/>
                  </a:lnTo>
                  <a:lnTo>
                    <a:pt x="825" y="458"/>
                  </a:lnTo>
                  <a:lnTo>
                    <a:pt x="828" y="458"/>
                  </a:lnTo>
                  <a:lnTo>
                    <a:pt x="830" y="460"/>
                  </a:lnTo>
                  <a:lnTo>
                    <a:pt x="831" y="461"/>
                  </a:lnTo>
                  <a:lnTo>
                    <a:pt x="833" y="462"/>
                  </a:lnTo>
                  <a:lnTo>
                    <a:pt x="834" y="463"/>
                  </a:lnTo>
                  <a:lnTo>
                    <a:pt x="836" y="464"/>
                  </a:lnTo>
                  <a:lnTo>
                    <a:pt x="837" y="465"/>
                  </a:lnTo>
                  <a:lnTo>
                    <a:pt x="838" y="467"/>
                  </a:lnTo>
                  <a:lnTo>
                    <a:pt x="839" y="469"/>
                  </a:lnTo>
                  <a:lnTo>
                    <a:pt x="839" y="471"/>
                  </a:lnTo>
                  <a:lnTo>
                    <a:pt x="840" y="472"/>
                  </a:lnTo>
                  <a:lnTo>
                    <a:pt x="841" y="474"/>
                  </a:lnTo>
                  <a:lnTo>
                    <a:pt x="842" y="475"/>
                  </a:lnTo>
                  <a:lnTo>
                    <a:pt x="844" y="476"/>
                  </a:lnTo>
                  <a:lnTo>
                    <a:pt x="846" y="477"/>
                  </a:lnTo>
                  <a:lnTo>
                    <a:pt x="847" y="478"/>
                  </a:lnTo>
                  <a:lnTo>
                    <a:pt x="849" y="479"/>
                  </a:lnTo>
                  <a:lnTo>
                    <a:pt x="851" y="480"/>
                  </a:lnTo>
                  <a:lnTo>
                    <a:pt x="853" y="481"/>
                  </a:lnTo>
                  <a:lnTo>
                    <a:pt x="853" y="483"/>
                  </a:lnTo>
                  <a:lnTo>
                    <a:pt x="854" y="485"/>
                  </a:lnTo>
                  <a:lnTo>
                    <a:pt x="854" y="487"/>
                  </a:lnTo>
                  <a:lnTo>
                    <a:pt x="855" y="489"/>
                  </a:lnTo>
                  <a:lnTo>
                    <a:pt x="855" y="491"/>
                  </a:lnTo>
                  <a:lnTo>
                    <a:pt x="857" y="492"/>
                  </a:lnTo>
                  <a:lnTo>
                    <a:pt x="859" y="492"/>
                  </a:lnTo>
                  <a:lnTo>
                    <a:pt x="861" y="493"/>
                  </a:lnTo>
                  <a:lnTo>
                    <a:pt x="862" y="494"/>
                  </a:lnTo>
                  <a:lnTo>
                    <a:pt x="863" y="494"/>
                  </a:lnTo>
                  <a:lnTo>
                    <a:pt x="864" y="495"/>
                  </a:lnTo>
                  <a:lnTo>
                    <a:pt x="866" y="496"/>
                  </a:lnTo>
                  <a:lnTo>
                    <a:pt x="866" y="498"/>
                  </a:lnTo>
                  <a:lnTo>
                    <a:pt x="866" y="500"/>
                  </a:lnTo>
                  <a:lnTo>
                    <a:pt x="867" y="502"/>
                  </a:lnTo>
                  <a:lnTo>
                    <a:pt x="869" y="503"/>
                  </a:lnTo>
                  <a:lnTo>
                    <a:pt x="871" y="503"/>
                  </a:lnTo>
                  <a:lnTo>
                    <a:pt x="872" y="504"/>
                  </a:lnTo>
                  <a:lnTo>
                    <a:pt x="874" y="504"/>
                  </a:lnTo>
                  <a:lnTo>
                    <a:pt x="876" y="505"/>
                  </a:lnTo>
                  <a:lnTo>
                    <a:pt x="878" y="506"/>
                  </a:lnTo>
                  <a:lnTo>
                    <a:pt x="879" y="508"/>
                  </a:lnTo>
                  <a:lnTo>
                    <a:pt x="879" y="511"/>
                  </a:lnTo>
                  <a:lnTo>
                    <a:pt x="880" y="512"/>
                  </a:lnTo>
                  <a:lnTo>
                    <a:pt x="881" y="513"/>
                  </a:lnTo>
                  <a:lnTo>
                    <a:pt x="882" y="513"/>
                  </a:lnTo>
                  <a:lnTo>
                    <a:pt x="883" y="514"/>
                  </a:lnTo>
                  <a:lnTo>
                    <a:pt x="884" y="516"/>
                  </a:lnTo>
                  <a:lnTo>
                    <a:pt x="886" y="516"/>
                  </a:lnTo>
                  <a:lnTo>
                    <a:pt x="888" y="517"/>
                  </a:lnTo>
                  <a:lnTo>
                    <a:pt x="890" y="518"/>
                  </a:lnTo>
                  <a:lnTo>
                    <a:pt x="892" y="518"/>
                  </a:lnTo>
                  <a:lnTo>
                    <a:pt x="894" y="518"/>
                  </a:lnTo>
                  <a:lnTo>
                    <a:pt x="896" y="518"/>
                  </a:lnTo>
                  <a:lnTo>
                    <a:pt x="898" y="517"/>
                  </a:lnTo>
                  <a:lnTo>
                    <a:pt x="900" y="517"/>
                  </a:lnTo>
                  <a:lnTo>
                    <a:pt x="903" y="517"/>
                  </a:lnTo>
                  <a:lnTo>
                    <a:pt x="905" y="517"/>
                  </a:lnTo>
                  <a:lnTo>
                    <a:pt x="907" y="518"/>
                  </a:lnTo>
                  <a:lnTo>
                    <a:pt x="908" y="519"/>
                  </a:lnTo>
                  <a:lnTo>
                    <a:pt x="908" y="521"/>
                  </a:lnTo>
                  <a:lnTo>
                    <a:pt x="908" y="522"/>
                  </a:lnTo>
                  <a:lnTo>
                    <a:pt x="908" y="525"/>
                  </a:lnTo>
                  <a:lnTo>
                    <a:pt x="908" y="526"/>
                  </a:lnTo>
                  <a:lnTo>
                    <a:pt x="907" y="528"/>
                  </a:lnTo>
                  <a:lnTo>
                    <a:pt x="907" y="530"/>
                  </a:lnTo>
                  <a:lnTo>
                    <a:pt x="907" y="532"/>
                  </a:lnTo>
                  <a:lnTo>
                    <a:pt x="908" y="535"/>
                  </a:lnTo>
                  <a:lnTo>
                    <a:pt x="908" y="537"/>
                  </a:lnTo>
                  <a:lnTo>
                    <a:pt x="908" y="539"/>
                  </a:lnTo>
                  <a:lnTo>
                    <a:pt x="908" y="540"/>
                  </a:lnTo>
                  <a:lnTo>
                    <a:pt x="907" y="541"/>
                  </a:lnTo>
                  <a:lnTo>
                    <a:pt x="907" y="542"/>
                  </a:lnTo>
                  <a:lnTo>
                    <a:pt x="906" y="543"/>
                  </a:lnTo>
                  <a:lnTo>
                    <a:pt x="905" y="544"/>
                  </a:lnTo>
                  <a:lnTo>
                    <a:pt x="903" y="545"/>
                  </a:lnTo>
                  <a:lnTo>
                    <a:pt x="900" y="546"/>
                  </a:lnTo>
                  <a:lnTo>
                    <a:pt x="899" y="547"/>
                  </a:lnTo>
                  <a:lnTo>
                    <a:pt x="897" y="548"/>
                  </a:lnTo>
                  <a:lnTo>
                    <a:pt x="896" y="549"/>
                  </a:lnTo>
                  <a:lnTo>
                    <a:pt x="894" y="550"/>
                  </a:lnTo>
                  <a:lnTo>
                    <a:pt x="893" y="550"/>
                  </a:lnTo>
                  <a:lnTo>
                    <a:pt x="893" y="551"/>
                  </a:lnTo>
                  <a:lnTo>
                    <a:pt x="891" y="552"/>
                  </a:lnTo>
                  <a:lnTo>
                    <a:pt x="891" y="554"/>
                  </a:lnTo>
                  <a:lnTo>
                    <a:pt x="891" y="555"/>
                  </a:lnTo>
                  <a:lnTo>
                    <a:pt x="891" y="557"/>
                  </a:lnTo>
                  <a:lnTo>
                    <a:pt x="892" y="558"/>
                  </a:lnTo>
                  <a:lnTo>
                    <a:pt x="893" y="561"/>
                  </a:lnTo>
                  <a:lnTo>
                    <a:pt x="894" y="562"/>
                  </a:lnTo>
                  <a:lnTo>
                    <a:pt x="895" y="564"/>
                  </a:lnTo>
                  <a:lnTo>
                    <a:pt x="896" y="565"/>
                  </a:lnTo>
                  <a:lnTo>
                    <a:pt x="898" y="566"/>
                  </a:lnTo>
                  <a:lnTo>
                    <a:pt x="898" y="568"/>
                  </a:lnTo>
                  <a:lnTo>
                    <a:pt x="897" y="570"/>
                  </a:lnTo>
                  <a:lnTo>
                    <a:pt x="896" y="571"/>
                  </a:lnTo>
                  <a:lnTo>
                    <a:pt x="896" y="573"/>
                  </a:lnTo>
                  <a:lnTo>
                    <a:pt x="897" y="574"/>
                  </a:lnTo>
                  <a:lnTo>
                    <a:pt x="901" y="574"/>
                  </a:lnTo>
                  <a:lnTo>
                    <a:pt x="905" y="574"/>
                  </a:lnTo>
                  <a:lnTo>
                    <a:pt x="908" y="574"/>
                  </a:lnTo>
                  <a:lnTo>
                    <a:pt x="911" y="574"/>
                  </a:lnTo>
                  <a:lnTo>
                    <a:pt x="914" y="574"/>
                  </a:lnTo>
                  <a:lnTo>
                    <a:pt x="918" y="574"/>
                  </a:lnTo>
                  <a:lnTo>
                    <a:pt x="921" y="574"/>
                  </a:lnTo>
                  <a:lnTo>
                    <a:pt x="924" y="575"/>
                  </a:lnTo>
                  <a:lnTo>
                    <a:pt x="928" y="575"/>
                  </a:lnTo>
                  <a:lnTo>
                    <a:pt x="931" y="575"/>
                  </a:lnTo>
                  <a:lnTo>
                    <a:pt x="934" y="575"/>
                  </a:lnTo>
                  <a:lnTo>
                    <a:pt x="935" y="574"/>
                  </a:lnTo>
                  <a:lnTo>
                    <a:pt x="936" y="574"/>
                  </a:lnTo>
                  <a:lnTo>
                    <a:pt x="935" y="575"/>
                  </a:lnTo>
                  <a:lnTo>
                    <a:pt x="934" y="576"/>
                  </a:lnTo>
                  <a:lnTo>
                    <a:pt x="935" y="576"/>
                  </a:lnTo>
                  <a:lnTo>
                    <a:pt x="936" y="576"/>
                  </a:lnTo>
                  <a:lnTo>
                    <a:pt x="937" y="576"/>
                  </a:lnTo>
                  <a:lnTo>
                    <a:pt x="937" y="577"/>
                  </a:lnTo>
                  <a:lnTo>
                    <a:pt x="937" y="578"/>
                  </a:lnTo>
                  <a:lnTo>
                    <a:pt x="937" y="579"/>
                  </a:lnTo>
                  <a:lnTo>
                    <a:pt x="937" y="580"/>
                  </a:lnTo>
                  <a:lnTo>
                    <a:pt x="937" y="581"/>
                  </a:lnTo>
                  <a:lnTo>
                    <a:pt x="936" y="581"/>
                  </a:lnTo>
                  <a:lnTo>
                    <a:pt x="935" y="581"/>
                  </a:lnTo>
                  <a:lnTo>
                    <a:pt x="935" y="582"/>
                  </a:lnTo>
                  <a:lnTo>
                    <a:pt x="936" y="582"/>
                  </a:lnTo>
                  <a:lnTo>
                    <a:pt x="936" y="583"/>
                  </a:lnTo>
                  <a:lnTo>
                    <a:pt x="936" y="585"/>
                  </a:lnTo>
                  <a:lnTo>
                    <a:pt x="936" y="586"/>
                  </a:lnTo>
                  <a:lnTo>
                    <a:pt x="937" y="586"/>
                  </a:lnTo>
                  <a:lnTo>
                    <a:pt x="938" y="586"/>
                  </a:lnTo>
                  <a:lnTo>
                    <a:pt x="938" y="587"/>
                  </a:lnTo>
                  <a:lnTo>
                    <a:pt x="938" y="588"/>
                  </a:lnTo>
                  <a:lnTo>
                    <a:pt x="937" y="588"/>
                  </a:lnTo>
                  <a:lnTo>
                    <a:pt x="938" y="588"/>
                  </a:lnTo>
                  <a:lnTo>
                    <a:pt x="939" y="588"/>
                  </a:lnTo>
                  <a:lnTo>
                    <a:pt x="939" y="589"/>
                  </a:lnTo>
                  <a:lnTo>
                    <a:pt x="938" y="589"/>
                  </a:lnTo>
                  <a:lnTo>
                    <a:pt x="938" y="590"/>
                  </a:lnTo>
                  <a:lnTo>
                    <a:pt x="937" y="590"/>
                  </a:lnTo>
                  <a:lnTo>
                    <a:pt x="937" y="591"/>
                  </a:lnTo>
                  <a:lnTo>
                    <a:pt x="937" y="592"/>
                  </a:lnTo>
                  <a:lnTo>
                    <a:pt x="936" y="592"/>
                  </a:lnTo>
                  <a:lnTo>
                    <a:pt x="937" y="593"/>
                  </a:lnTo>
                  <a:lnTo>
                    <a:pt x="936" y="593"/>
                  </a:lnTo>
                  <a:lnTo>
                    <a:pt x="935" y="593"/>
                  </a:lnTo>
                  <a:lnTo>
                    <a:pt x="935" y="594"/>
                  </a:lnTo>
                  <a:lnTo>
                    <a:pt x="936" y="594"/>
                  </a:lnTo>
                  <a:lnTo>
                    <a:pt x="937" y="594"/>
                  </a:lnTo>
                  <a:lnTo>
                    <a:pt x="937" y="595"/>
                  </a:lnTo>
                  <a:lnTo>
                    <a:pt x="936" y="595"/>
                  </a:lnTo>
                  <a:lnTo>
                    <a:pt x="936" y="596"/>
                  </a:lnTo>
                  <a:lnTo>
                    <a:pt x="936" y="597"/>
                  </a:lnTo>
                  <a:lnTo>
                    <a:pt x="935" y="597"/>
                  </a:lnTo>
                  <a:lnTo>
                    <a:pt x="935" y="598"/>
                  </a:lnTo>
                  <a:lnTo>
                    <a:pt x="936" y="598"/>
                  </a:lnTo>
                  <a:lnTo>
                    <a:pt x="936" y="599"/>
                  </a:lnTo>
                  <a:lnTo>
                    <a:pt x="935" y="599"/>
                  </a:lnTo>
                  <a:lnTo>
                    <a:pt x="935" y="600"/>
                  </a:lnTo>
                  <a:lnTo>
                    <a:pt x="936" y="600"/>
                  </a:lnTo>
                  <a:lnTo>
                    <a:pt x="937" y="600"/>
                  </a:lnTo>
                  <a:lnTo>
                    <a:pt x="938" y="601"/>
                  </a:lnTo>
                  <a:lnTo>
                    <a:pt x="939" y="601"/>
                  </a:lnTo>
                  <a:lnTo>
                    <a:pt x="939" y="602"/>
                  </a:lnTo>
                  <a:lnTo>
                    <a:pt x="939" y="603"/>
                  </a:lnTo>
                  <a:lnTo>
                    <a:pt x="939" y="604"/>
                  </a:lnTo>
                  <a:lnTo>
                    <a:pt x="940" y="604"/>
                  </a:lnTo>
                  <a:lnTo>
                    <a:pt x="940" y="605"/>
                  </a:lnTo>
                  <a:lnTo>
                    <a:pt x="940" y="606"/>
                  </a:lnTo>
                  <a:lnTo>
                    <a:pt x="940" y="607"/>
                  </a:lnTo>
                  <a:lnTo>
                    <a:pt x="941" y="607"/>
                  </a:lnTo>
                  <a:lnTo>
                    <a:pt x="941" y="608"/>
                  </a:lnTo>
                  <a:lnTo>
                    <a:pt x="941" y="610"/>
                  </a:lnTo>
                  <a:lnTo>
                    <a:pt x="941" y="611"/>
                  </a:lnTo>
                  <a:lnTo>
                    <a:pt x="942" y="611"/>
                  </a:lnTo>
                  <a:lnTo>
                    <a:pt x="942" y="612"/>
                  </a:lnTo>
                  <a:lnTo>
                    <a:pt x="943" y="612"/>
                  </a:lnTo>
                  <a:lnTo>
                    <a:pt x="943" y="613"/>
                  </a:lnTo>
                  <a:lnTo>
                    <a:pt x="944" y="614"/>
                  </a:lnTo>
                  <a:lnTo>
                    <a:pt x="944" y="615"/>
                  </a:lnTo>
                  <a:lnTo>
                    <a:pt x="944" y="616"/>
                  </a:lnTo>
                  <a:lnTo>
                    <a:pt x="944" y="617"/>
                  </a:lnTo>
                  <a:lnTo>
                    <a:pt x="944" y="618"/>
                  </a:lnTo>
                  <a:lnTo>
                    <a:pt x="943" y="618"/>
                  </a:lnTo>
                  <a:lnTo>
                    <a:pt x="943" y="619"/>
                  </a:lnTo>
                  <a:lnTo>
                    <a:pt x="942" y="619"/>
                  </a:lnTo>
                  <a:lnTo>
                    <a:pt x="941" y="619"/>
                  </a:lnTo>
                  <a:lnTo>
                    <a:pt x="941" y="620"/>
                  </a:lnTo>
                  <a:lnTo>
                    <a:pt x="940" y="620"/>
                  </a:lnTo>
                  <a:lnTo>
                    <a:pt x="940" y="621"/>
                  </a:lnTo>
                  <a:lnTo>
                    <a:pt x="940" y="622"/>
                  </a:lnTo>
                  <a:lnTo>
                    <a:pt x="939" y="622"/>
                  </a:lnTo>
                  <a:lnTo>
                    <a:pt x="939" y="623"/>
                  </a:lnTo>
                  <a:lnTo>
                    <a:pt x="940" y="623"/>
                  </a:lnTo>
                  <a:lnTo>
                    <a:pt x="940" y="624"/>
                  </a:lnTo>
                  <a:lnTo>
                    <a:pt x="940" y="625"/>
                  </a:lnTo>
                  <a:lnTo>
                    <a:pt x="939" y="625"/>
                  </a:lnTo>
                  <a:lnTo>
                    <a:pt x="939" y="626"/>
                  </a:lnTo>
                  <a:lnTo>
                    <a:pt x="939" y="627"/>
                  </a:lnTo>
                  <a:lnTo>
                    <a:pt x="940" y="627"/>
                  </a:lnTo>
                  <a:lnTo>
                    <a:pt x="941" y="627"/>
                  </a:lnTo>
                  <a:lnTo>
                    <a:pt x="942" y="627"/>
                  </a:lnTo>
                  <a:lnTo>
                    <a:pt x="942" y="628"/>
                  </a:lnTo>
                  <a:lnTo>
                    <a:pt x="942" y="629"/>
                  </a:lnTo>
                  <a:lnTo>
                    <a:pt x="943" y="629"/>
                  </a:lnTo>
                  <a:lnTo>
                    <a:pt x="944" y="629"/>
                  </a:lnTo>
                  <a:lnTo>
                    <a:pt x="944" y="630"/>
                  </a:lnTo>
                  <a:lnTo>
                    <a:pt x="944" y="631"/>
                  </a:lnTo>
                  <a:lnTo>
                    <a:pt x="943" y="631"/>
                  </a:lnTo>
                  <a:lnTo>
                    <a:pt x="943" y="632"/>
                  </a:lnTo>
                  <a:lnTo>
                    <a:pt x="942" y="632"/>
                  </a:lnTo>
                  <a:lnTo>
                    <a:pt x="942" y="633"/>
                  </a:lnTo>
                  <a:lnTo>
                    <a:pt x="943" y="635"/>
                  </a:lnTo>
                  <a:lnTo>
                    <a:pt x="943" y="636"/>
                  </a:lnTo>
                  <a:lnTo>
                    <a:pt x="943" y="637"/>
                  </a:lnTo>
                  <a:lnTo>
                    <a:pt x="942" y="637"/>
                  </a:lnTo>
                  <a:lnTo>
                    <a:pt x="942" y="638"/>
                  </a:lnTo>
                  <a:lnTo>
                    <a:pt x="942" y="639"/>
                  </a:lnTo>
                  <a:lnTo>
                    <a:pt x="942" y="640"/>
                  </a:lnTo>
                  <a:lnTo>
                    <a:pt x="943" y="640"/>
                  </a:lnTo>
                  <a:lnTo>
                    <a:pt x="943" y="641"/>
                  </a:lnTo>
                  <a:lnTo>
                    <a:pt x="944" y="641"/>
                  </a:lnTo>
                  <a:lnTo>
                    <a:pt x="944" y="642"/>
                  </a:lnTo>
                  <a:lnTo>
                    <a:pt x="944" y="643"/>
                  </a:lnTo>
                  <a:lnTo>
                    <a:pt x="944" y="644"/>
                  </a:lnTo>
                  <a:lnTo>
                    <a:pt x="943" y="644"/>
                  </a:lnTo>
                  <a:lnTo>
                    <a:pt x="943" y="645"/>
                  </a:lnTo>
                  <a:lnTo>
                    <a:pt x="943" y="646"/>
                  </a:lnTo>
                  <a:lnTo>
                    <a:pt x="942" y="647"/>
                  </a:lnTo>
                  <a:lnTo>
                    <a:pt x="942" y="648"/>
                  </a:lnTo>
                  <a:lnTo>
                    <a:pt x="942" y="649"/>
                  </a:lnTo>
                  <a:lnTo>
                    <a:pt x="942" y="650"/>
                  </a:lnTo>
                  <a:lnTo>
                    <a:pt x="941" y="650"/>
                  </a:lnTo>
                  <a:lnTo>
                    <a:pt x="941" y="651"/>
                  </a:lnTo>
                  <a:lnTo>
                    <a:pt x="941" y="652"/>
                  </a:lnTo>
                  <a:lnTo>
                    <a:pt x="941" y="653"/>
                  </a:lnTo>
                  <a:lnTo>
                    <a:pt x="942" y="653"/>
                  </a:lnTo>
                  <a:lnTo>
                    <a:pt x="942" y="654"/>
                  </a:lnTo>
                  <a:lnTo>
                    <a:pt x="942" y="655"/>
                  </a:lnTo>
                  <a:lnTo>
                    <a:pt x="941" y="655"/>
                  </a:lnTo>
                  <a:lnTo>
                    <a:pt x="941" y="656"/>
                  </a:lnTo>
                  <a:lnTo>
                    <a:pt x="941" y="657"/>
                  </a:lnTo>
                  <a:lnTo>
                    <a:pt x="940" y="657"/>
                  </a:lnTo>
                  <a:lnTo>
                    <a:pt x="940" y="658"/>
                  </a:lnTo>
                  <a:lnTo>
                    <a:pt x="939" y="658"/>
                  </a:lnTo>
                  <a:lnTo>
                    <a:pt x="939" y="660"/>
                  </a:lnTo>
                  <a:lnTo>
                    <a:pt x="940" y="660"/>
                  </a:lnTo>
                  <a:lnTo>
                    <a:pt x="940" y="661"/>
                  </a:lnTo>
                  <a:lnTo>
                    <a:pt x="941" y="661"/>
                  </a:lnTo>
                  <a:lnTo>
                    <a:pt x="941" y="662"/>
                  </a:lnTo>
                  <a:lnTo>
                    <a:pt x="941" y="663"/>
                  </a:lnTo>
                  <a:lnTo>
                    <a:pt x="941" y="664"/>
                  </a:lnTo>
                  <a:lnTo>
                    <a:pt x="940" y="664"/>
                  </a:lnTo>
                  <a:lnTo>
                    <a:pt x="940" y="665"/>
                  </a:lnTo>
                  <a:lnTo>
                    <a:pt x="939" y="665"/>
                  </a:lnTo>
                  <a:lnTo>
                    <a:pt x="940" y="665"/>
                  </a:lnTo>
                  <a:lnTo>
                    <a:pt x="940" y="666"/>
                  </a:lnTo>
                  <a:lnTo>
                    <a:pt x="940" y="667"/>
                  </a:lnTo>
                  <a:lnTo>
                    <a:pt x="941" y="668"/>
                  </a:lnTo>
                  <a:lnTo>
                    <a:pt x="941" y="669"/>
                  </a:lnTo>
                  <a:lnTo>
                    <a:pt x="941" y="670"/>
                  </a:lnTo>
                  <a:lnTo>
                    <a:pt x="941" y="671"/>
                  </a:lnTo>
                  <a:lnTo>
                    <a:pt x="942" y="671"/>
                  </a:lnTo>
                  <a:lnTo>
                    <a:pt x="942" y="672"/>
                  </a:lnTo>
                  <a:lnTo>
                    <a:pt x="943" y="673"/>
                  </a:lnTo>
                  <a:lnTo>
                    <a:pt x="943" y="674"/>
                  </a:lnTo>
                  <a:lnTo>
                    <a:pt x="943" y="675"/>
                  </a:lnTo>
                  <a:lnTo>
                    <a:pt x="942" y="675"/>
                  </a:lnTo>
                  <a:lnTo>
                    <a:pt x="942" y="676"/>
                  </a:lnTo>
                  <a:lnTo>
                    <a:pt x="941" y="676"/>
                  </a:lnTo>
                  <a:lnTo>
                    <a:pt x="940" y="676"/>
                  </a:lnTo>
                  <a:lnTo>
                    <a:pt x="939" y="675"/>
                  </a:lnTo>
                  <a:lnTo>
                    <a:pt x="939" y="676"/>
                  </a:lnTo>
                  <a:lnTo>
                    <a:pt x="938" y="676"/>
                  </a:lnTo>
                  <a:lnTo>
                    <a:pt x="939" y="676"/>
                  </a:lnTo>
                  <a:lnTo>
                    <a:pt x="939" y="677"/>
                  </a:lnTo>
                  <a:lnTo>
                    <a:pt x="939" y="678"/>
                  </a:lnTo>
                  <a:lnTo>
                    <a:pt x="940" y="678"/>
                  </a:lnTo>
                  <a:lnTo>
                    <a:pt x="940" y="679"/>
                  </a:lnTo>
                  <a:lnTo>
                    <a:pt x="939" y="679"/>
                  </a:lnTo>
                  <a:lnTo>
                    <a:pt x="938" y="679"/>
                  </a:lnTo>
                  <a:lnTo>
                    <a:pt x="935" y="678"/>
                  </a:lnTo>
                  <a:lnTo>
                    <a:pt x="934" y="678"/>
                  </a:lnTo>
                  <a:lnTo>
                    <a:pt x="933" y="677"/>
                  </a:lnTo>
                  <a:lnTo>
                    <a:pt x="932" y="677"/>
                  </a:lnTo>
                  <a:lnTo>
                    <a:pt x="931" y="676"/>
                  </a:lnTo>
                  <a:lnTo>
                    <a:pt x="930" y="676"/>
                  </a:lnTo>
                  <a:lnTo>
                    <a:pt x="928" y="676"/>
                  </a:lnTo>
                  <a:lnTo>
                    <a:pt x="926" y="676"/>
                  </a:lnTo>
                  <a:lnTo>
                    <a:pt x="926" y="677"/>
                  </a:lnTo>
                  <a:lnTo>
                    <a:pt x="925" y="677"/>
                  </a:lnTo>
                  <a:lnTo>
                    <a:pt x="924" y="677"/>
                  </a:lnTo>
                  <a:lnTo>
                    <a:pt x="923" y="677"/>
                  </a:lnTo>
                  <a:lnTo>
                    <a:pt x="922" y="676"/>
                  </a:lnTo>
                  <a:lnTo>
                    <a:pt x="921" y="676"/>
                  </a:lnTo>
                  <a:lnTo>
                    <a:pt x="920" y="675"/>
                  </a:lnTo>
                  <a:lnTo>
                    <a:pt x="919" y="675"/>
                  </a:lnTo>
                  <a:lnTo>
                    <a:pt x="917" y="674"/>
                  </a:lnTo>
                  <a:lnTo>
                    <a:pt x="917" y="673"/>
                  </a:lnTo>
                  <a:lnTo>
                    <a:pt x="916" y="673"/>
                  </a:lnTo>
                  <a:lnTo>
                    <a:pt x="916" y="672"/>
                  </a:lnTo>
                  <a:lnTo>
                    <a:pt x="915" y="671"/>
                  </a:lnTo>
                  <a:lnTo>
                    <a:pt x="914" y="671"/>
                  </a:lnTo>
                  <a:lnTo>
                    <a:pt x="914" y="670"/>
                  </a:lnTo>
                  <a:lnTo>
                    <a:pt x="914" y="669"/>
                  </a:lnTo>
                  <a:lnTo>
                    <a:pt x="914" y="668"/>
                  </a:lnTo>
                  <a:lnTo>
                    <a:pt x="914" y="667"/>
                  </a:lnTo>
                  <a:lnTo>
                    <a:pt x="915" y="666"/>
                  </a:lnTo>
                  <a:lnTo>
                    <a:pt x="915" y="665"/>
                  </a:lnTo>
                  <a:lnTo>
                    <a:pt x="915" y="664"/>
                  </a:lnTo>
                  <a:lnTo>
                    <a:pt x="914" y="664"/>
                  </a:lnTo>
                  <a:lnTo>
                    <a:pt x="914" y="663"/>
                  </a:lnTo>
                  <a:lnTo>
                    <a:pt x="913" y="663"/>
                  </a:lnTo>
                  <a:lnTo>
                    <a:pt x="912" y="662"/>
                  </a:lnTo>
                  <a:lnTo>
                    <a:pt x="911" y="662"/>
                  </a:lnTo>
                  <a:lnTo>
                    <a:pt x="911" y="661"/>
                  </a:lnTo>
                  <a:lnTo>
                    <a:pt x="910" y="660"/>
                  </a:lnTo>
                  <a:lnTo>
                    <a:pt x="909" y="657"/>
                  </a:lnTo>
                  <a:lnTo>
                    <a:pt x="909" y="656"/>
                  </a:lnTo>
                  <a:lnTo>
                    <a:pt x="909" y="655"/>
                  </a:lnTo>
                  <a:lnTo>
                    <a:pt x="908" y="654"/>
                  </a:lnTo>
                  <a:lnTo>
                    <a:pt x="907" y="653"/>
                  </a:lnTo>
                  <a:lnTo>
                    <a:pt x="906" y="653"/>
                  </a:lnTo>
                  <a:lnTo>
                    <a:pt x="903" y="652"/>
                  </a:lnTo>
                  <a:lnTo>
                    <a:pt x="901" y="650"/>
                  </a:lnTo>
                  <a:lnTo>
                    <a:pt x="899" y="648"/>
                  </a:lnTo>
                  <a:lnTo>
                    <a:pt x="899" y="647"/>
                  </a:lnTo>
                  <a:lnTo>
                    <a:pt x="899" y="646"/>
                  </a:lnTo>
                  <a:lnTo>
                    <a:pt x="899" y="645"/>
                  </a:lnTo>
                  <a:lnTo>
                    <a:pt x="900" y="644"/>
                  </a:lnTo>
                  <a:lnTo>
                    <a:pt x="899" y="643"/>
                  </a:lnTo>
                  <a:lnTo>
                    <a:pt x="899" y="642"/>
                  </a:lnTo>
                  <a:lnTo>
                    <a:pt x="898" y="641"/>
                  </a:lnTo>
                  <a:lnTo>
                    <a:pt x="898" y="640"/>
                  </a:lnTo>
                  <a:lnTo>
                    <a:pt x="897" y="640"/>
                  </a:lnTo>
                  <a:lnTo>
                    <a:pt x="896" y="639"/>
                  </a:lnTo>
                  <a:lnTo>
                    <a:pt x="895" y="638"/>
                  </a:lnTo>
                  <a:lnTo>
                    <a:pt x="894" y="637"/>
                  </a:lnTo>
                  <a:lnTo>
                    <a:pt x="893" y="636"/>
                  </a:lnTo>
                  <a:lnTo>
                    <a:pt x="893" y="635"/>
                  </a:lnTo>
                  <a:lnTo>
                    <a:pt x="892" y="633"/>
                  </a:lnTo>
                  <a:lnTo>
                    <a:pt x="892" y="632"/>
                  </a:lnTo>
                  <a:lnTo>
                    <a:pt x="892" y="631"/>
                  </a:lnTo>
                  <a:lnTo>
                    <a:pt x="892" y="629"/>
                  </a:lnTo>
                  <a:lnTo>
                    <a:pt x="892" y="628"/>
                  </a:lnTo>
                  <a:lnTo>
                    <a:pt x="892" y="627"/>
                  </a:lnTo>
                  <a:lnTo>
                    <a:pt x="891" y="626"/>
                  </a:lnTo>
                  <a:lnTo>
                    <a:pt x="890" y="625"/>
                  </a:lnTo>
                  <a:lnTo>
                    <a:pt x="890" y="624"/>
                  </a:lnTo>
                  <a:lnTo>
                    <a:pt x="889" y="623"/>
                  </a:lnTo>
                  <a:lnTo>
                    <a:pt x="889" y="622"/>
                  </a:lnTo>
                  <a:lnTo>
                    <a:pt x="888" y="621"/>
                  </a:lnTo>
                  <a:lnTo>
                    <a:pt x="887" y="621"/>
                  </a:lnTo>
                  <a:lnTo>
                    <a:pt x="886" y="621"/>
                  </a:lnTo>
                  <a:lnTo>
                    <a:pt x="885" y="621"/>
                  </a:lnTo>
                  <a:lnTo>
                    <a:pt x="884" y="621"/>
                  </a:lnTo>
                  <a:lnTo>
                    <a:pt x="884" y="620"/>
                  </a:lnTo>
                  <a:lnTo>
                    <a:pt x="883" y="620"/>
                  </a:lnTo>
                  <a:lnTo>
                    <a:pt x="883" y="619"/>
                  </a:lnTo>
                  <a:lnTo>
                    <a:pt x="882" y="619"/>
                  </a:lnTo>
                  <a:lnTo>
                    <a:pt x="882" y="618"/>
                  </a:lnTo>
                  <a:lnTo>
                    <a:pt x="882" y="617"/>
                  </a:lnTo>
                  <a:lnTo>
                    <a:pt x="881" y="617"/>
                  </a:lnTo>
                  <a:lnTo>
                    <a:pt x="881" y="616"/>
                  </a:lnTo>
                  <a:lnTo>
                    <a:pt x="881" y="615"/>
                  </a:lnTo>
                  <a:lnTo>
                    <a:pt x="880" y="614"/>
                  </a:lnTo>
                  <a:lnTo>
                    <a:pt x="879" y="613"/>
                  </a:lnTo>
                  <a:lnTo>
                    <a:pt x="879" y="612"/>
                  </a:lnTo>
                  <a:lnTo>
                    <a:pt x="879" y="611"/>
                  </a:lnTo>
                  <a:lnTo>
                    <a:pt x="878" y="610"/>
                  </a:lnTo>
                  <a:lnTo>
                    <a:pt x="878" y="606"/>
                  </a:lnTo>
                  <a:lnTo>
                    <a:pt x="878" y="605"/>
                  </a:lnTo>
                  <a:lnTo>
                    <a:pt x="878" y="604"/>
                  </a:lnTo>
                  <a:lnTo>
                    <a:pt x="878" y="603"/>
                  </a:lnTo>
                  <a:lnTo>
                    <a:pt x="878" y="602"/>
                  </a:lnTo>
                  <a:lnTo>
                    <a:pt x="878" y="601"/>
                  </a:lnTo>
                  <a:lnTo>
                    <a:pt x="876" y="601"/>
                  </a:lnTo>
                  <a:lnTo>
                    <a:pt x="876" y="600"/>
                  </a:lnTo>
                  <a:lnTo>
                    <a:pt x="875" y="600"/>
                  </a:lnTo>
                  <a:lnTo>
                    <a:pt x="875" y="599"/>
                  </a:lnTo>
                  <a:lnTo>
                    <a:pt x="874" y="598"/>
                  </a:lnTo>
                  <a:lnTo>
                    <a:pt x="873" y="597"/>
                  </a:lnTo>
                  <a:lnTo>
                    <a:pt x="873" y="596"/>
                  </a:lnTo>
                  <a:lnTo>
                    <a:pt x="873" y="595"/>
                  </a:lnTo>
                  <a:lnTo>
                    <a:pt x="871" y="593"/>
                  </a:lnTo>
                  <a:lnTo>
                    <a:pt x="870" y="592"/>
                  </a:lnTo>
                  <a:lnTo>
                    <a:pt x="869" y="591"/>
                  </a:lnTo>
                  <a:lnTo>
                    <a:pt x="869" y="590"/>
                  </a:lnTo>
                  <a:lnTo>
                    <a:pt x="868" y="590"/>
                  </a:lnTo>
                  <a:lnTo>
                    <a:pt x="868" y="589"/>
                  </a:lnTo>
                  <a:lnTo>
                    <a:pt x="868" y="588"/>
                  </a:lnTo>
                  <a:lnTo>
                    <a:pt x="868" y="587"/>
                  </a:lnTo>
                  <a:lnTo>
                    <a:pt x="869" y="585"/>
                  </a:lnTo>
                  <a:lnTo>
                    <a:pt x="869" y="583"/>
                  </a:lnTo>
                  <a:lnTo>
                    <a:pt x="869" y="582"/>
                  </a:lnTo>
                  <a:lnTo>
                    <a:pt x="868" y="582"/>
                  </a:lnTo>
                  <a:lnTo>
                    <a:pt x="868" y="581"/>
                  </a:lnTo>
                  <a:lnTo>
                    <a:pt x="867" y="581"/>
                  </a:lnTo>
                  <a:lnTo>
                    <a:pt x="867" y="580"/>
                  </a:lnTo>
                  <a:lnTo>
                    <a:pt x="866" y="580"/>
                  </a:lnTo>
                  <a:lnTo>
                    <a:pt x="866" y="579"/>
                  </a:lnTo>
                  <a:lnTo>
                    <a:pt x="865" y="579"/>
                  </a:lnTo>
                  <a:lnTo>
                    <a:pt x="865" y="578"/>
                  </a:lnTo>
                  <a:lnTo>
                    <a:pt x="865" y="577"/>
                  </a:lnTo>
                  <a:lnTo>
                    <a:pt x="865" y="576"/>
                  </a:lnTo>
                  <a:lnTo>
                    <a:pt x="865" y="575"/>
                  </a:lnTo>
                  <a:lnTo>
                    <a:pt x="866" y="575"/>
                  </a:lnTo>
                  <a:lnTo>
                    <a:pt x="866" y="574"/>
                  </a:lnTo>
                  <a:lnTo>
                    <a:pt x="865" y="574"/>
                  </a:lnTo>
                  <a:lnTo>
                    <a:pt x="865" y="573"/>
                  </a:lnTo>
                  <a:lnTo>
                    <a:pt x="864" y="573"/>
                  </a:lnTo>
                  <a:lnTo>
                    <a:pt x="863" y="572"/>
                  </a:lnTo>
                  <a:lnTo>
                    <a:pt x="863" y="571"/>
                  </a:lnTo>
                  <a:lnTo>
                    <a:pt x="863" y="570"/>
                  </a:lnTo>
                  <a:lnTo>
                    <a:pt x="862" y="570"/>
                  </a:lnTo>
                  <a:lnTo>
                    <a:pt x="861" y="570"/>
                  </a:lnTo>
                  <a:lnTo>
                    <a:pt x="861" y="569"/>
                  </a:lnTo>
                  <a:lnTo>
                    <a:pt x="861" y="568"/>
                  </a:lnTo>
                  <a:lnTo>
                    <a:pt x="862" y="567"/>
                  </a:lnTo>
                  <a:lnTo>
                    <a:pt x="862" y="566"/>
                  </a:lnTo>
                  <a:lnTo>
                    <a:pt x="862" y="565"/>
                  </a:lnTo>
                  <a:lnTo>
                    <a:pt x="863" y="565"/>
                  </a:lnTo>
                  <a:lnTo>
                    <a:pt x="863" y="564"/>
                  </a:lnTo>
                  <a:lnTo>
                    <a:pt x="863" y="563"/>
                  </a:lnTo>
                  <a:lnTo>
                    <a:pt x="862" y="563"/>
                  </a:lnTo>
                  <a:lnTo>
                    <a:pt x="862" y="562"/>
                  </a:lnTo>
                  <a:lnTo>
                    <a:pt x="862" y="561"/>
                  </a:lnTo>
                  <a:lnTo>
                    <a:pt x="861" y="560"/>
                  </a:lnTo>
                  <a:lnTo>
                    <a:pt x="859" y="558"/>
                  </a:lnTo>
                  <a:lnTo>
                    <a:pt x="857" y="556"/>
                  </a:lnTo>
                  <a:lnTo>
                    <a:pt x="856" y="556"/>
                  </a:lnTo>
                  <a:lnTo>
                    <a:pt x="855" y="556"/>
                  </a:lnTo>
                  <a:lnTo>
                    <a:pt x="854" y="556"/>
                  </a:lnTo>
                  <a:lnTo>
                    <a:pt x="854" y="555"/>
                  </a:lnTo>
                  <a:lnTo>
                    <a:pt x="855" y="554"/>
                  </a:lnTo>
                  <a:lnTo>
                    <a:pt x="854" y="554"/>
                  </a:lnTo>
                  <a:lnTo>
                    <a:pt x="854" y="553"/>
                  </a:lnTo>
                  <a:lnTo>
                    <a:pt x="854" y="552"/>
                  </a:lnTo>
                  <a:lnTo>
                    <a:pt x="853" y="552"/>
                  </a:lnTo>
                  <a:lnTo>
                    <a:pt x="851" y="551"/>
                  </a:lnTo>
                  <a:lnTo>
                    <a:pt x="851" y="550"/>
                  </a:lnTo>
                  <a:lnTo>
                    <a:pt x="850" y="550"/>
                  </a:lnTo>
                  <a:lnTo>
                    <a:pt x="850" y="549"/>
                  </a:lnTo>
                  <a:lnTo>
                    <a:pt x="849" y="548"/>
                  </a:lnTo>
                  <a:lnTo>
                    <a:pt x="848" y="547"/>
                  </a:lnTo>
                  <a:lnTo>
                    <a:pt x="847" y="547"/>
                  </a:lnTo>
                  <a:lnTo>
                    <a:pt x="846" y="547"/>
                  </a:lnTo>
                  <a:lnTo>
                    <a:pt x="846" y="546"/>
                  </a:lnTo>
                  <a:lnTo>
                    <a:pt x="846" y="545"/>
                  </a:lnTo>
                  <a:lnTo>
                    <a:pt x="846" y="544"/>
                  </a:lnTo>
                  <a:lnTo>
                    <a:pt x="846" y="543"/>
                  </a:lnTo>
                  <a:lnTo>
                    <a:pt x="846" y="542"/>
                  </a:lnTo>
                  <a:lnTo>
                    <a:pt x="845" y="542"/>
                  </a:lnTo>
                  <a:lnTo>
                    <a:pt x="845" y="541"/>
                  </a:lnTo>
                  <a:lnTo>
                    <a:pt x="846" y="541"/>
                  </a:lnTo>
                  <a:lnTo>
                    <a:pt x="846" y="540"/>
                  </a:lnTo>
                  <a:lnTo>
                    <a:pt x="845" y="540"/>
                  </a:lnTo>
                  <a:lnTo>
                    <a:pt x="845" y="539"/>
                  </a:lnTo>
                  <a:lnTo>
                    <a:pt x="844" y="539"/>
                  </a:lnTo>
                  <a:lnTo>
                    <a:pt x="843" y="539"/>
                  </a:lnTo>
                  <a:lnTo>
                    <a:pt x="843" y="538"/>
                  </a:lnTo>
                  <a:lnTo>
                    <a:pt x="842" y="538"/>
                  </a:lnTo>
                  <a:lnTo>
                    <a:pt x="841" y="537"/>
                  </a:lnTo>
                  <a:lnTo>
                    <a:pt x="840" y="537"/>
                  </a:lnTo>
                  <a:lnTo>
                    <a:pt x="840" y="536"/>
                  </a:lnTo>
                  <a:lnTo>
                    <a:pt x="839" y="536"/>
                  </a:lnTo>
                  <a:lnTo>
                    <a:pt x="839" y="535"/>
                  </a:lnTo>
                  <a:lnTo>
                    <a:pt x="838" y="535"/>
                  </a:lnTo>
                  <a:lnTo>
                    <a:pt x="837" y="535"/>
                  </a:lnTo>
                  <a:lnTo>
                    <a:pt x="836" y="535"/>
                  </a:lnTo>
                  <a:lnTo>
                    <a:pt x="835" y="535"/>
                  </a:lnTo>
                  <a:lnTo>
                    <a:pt x="834" y="533"/>
                  </a:lnTo>
                  <a:lnTo>
                    <a:pt x="833" y="533"/>
                  </a:lnTo>
                  <a:lnTo>
                    <a:pt x="832" y="532"/>
                  </a:lnTo>
                  <a:lnTo>
                    <a:pt x="831" y="532"/>
                  </a:lnTo>
                  <a:lnTo>
                    <a:pt x="830" y="532"/>
                  </a:lnTo>
                  <a:lnTo>
                    <a:pt x="829" y="532"/>
                  </a:lnTo>
                  <a:lnTo>
                    <a:pt x="829" y="531"/>
                  </a:lnTo>
                  <a:lnTo>
                    <a:pt x="828" y="531"/>
                  </a:lnTo>
                  <a:lnTo>
                    <a:pt x="826" y="531"/>
                  </a:lnTo>
                  <a:lnTo>
                    <a:pt x="823" y="531"/>
                  </a:lnTo>
                  <a:lnTo>
                    <a:pt x="822" y="531"/>
                  </a:lnTo>
                  <a:lnTo>
                    <a:pt x="821" y="530"/>
                  </a:lnTo>
                  <a:lnTo>
                    <a:pt x="820" y="530"/>
                  </a:lnTo>
                  <a:lnTo>
                    <a:pt x="819" y="530"/>
                  </a:lnTo>
                  <a:lnTo>
                    <a:pt x="819" y="529"/>
                  </a:lnTo>
                  <a:lnTo>
                    <a:pt x="818" y="529"/>
                  </a:lnTo>
                  <a:lnTo>
                    <a:pt x="817" y="529"/>
                  </a:lnTo>
                  <a:lnTo>
                    <a:pt x="816" y="529"/>
                  </a:lnTo>
                  <a:lnTo>
                    <a:pt x="816" y="528"/>
                  </a:lnTo>
                  <a:lnTo>
                    <a:pt x="815" y="528"/>
                  </a:lnTo>
                  <a:lnTo>
                    <a:pt x="814" y="528"/>
                  </a:lnTo>
                  <a:lnTo>
                    <a:pt x="814" y="527"/>
                  </a:lnTo>
                  <a:lnTo>
                    <a:pt x="813" y="527"/>
                  </a:lnTo>
                  <a:lnTo>
                    <a:pt x="812" y="526"/>
                  </a:lnTo>
                  <a:lnTo>
                    <a:pt x="811" y="525"/>
                  </a:lnTo>
                  <a:lnTo>
                    <a:pt x="811" y="524"/>
                  </a:lnTo>
                  <a:lnTo>
                    <a:pt x="811" y="523"/>
                  </a:lnTo>
                  <a:lnTo>
                    <a:pt x="810" y="523"/>
                  </a:lnTo>
                  <a:lnTo>
                    <a:pt x="809" y="523"/>
                  </a:lnTo>
                  <a:lnTo>
                    <a:pt x="809" y="522"/>
                  </a:lnTo>
                  <a:lnTo>
                    <a:pt x="808" y="522"/>
                  </a:lnTo>
                  <a:lnTo>
                    <a:pt x="808" y="521"/>
                  </a:lnTo>
                  <a:lnTo>
                    <a:pt x="808" y="520"/>
                  </a:lnTo>
                  <a:lnTo>
                    <a:pt x="807" y="519"/>
                  </a:lnTo>
                  <a:lnTo>
                    <a:pt x="806" y="518"/>
                  </a:lnTo>
                  <a:lnTo>
                    <a:pt x="804" y="516"/>
                  </a:lnTo>
                  <a:lnTo>
                    <a:pt x="803" y="515"/>
                  </a:lnTo>
                  <a:lnTo>
                    <a:pt x="801" y="515"/>
                  </a:lnTo>
                  <a:lnTo>
                    <a:pt x="800" y="515"/>
                  </a:lnTo>
                  <a:lnTo>
                    <a:pt x="799" y="515"/>
                  </a:lnTo>
                  <a:lnTo>
                    <a:pt x="798" y="515"/>
                  </a:lnTo>
                  <a:lnTo>
                    <a:pt x="797" y="515"/>
                  </a:lnTo>
                  <a:lnTo>
                    <a:pt x="797" y="514"/>
                  </a:lnTo>
                  <a:lnTo>
                    <a:pt x="796" y="514"/>
                  </a:lnTo>
                  <a:lnTo>
                    <a:pt x="796" y="513"/>
                  </a:lnTo>
                  <a:lnTo>
                    <a:pt x="795" y="513"/>
                  </a:lnTo>
                  <a:lnTo>
                    <a:pt x="794" y="512"/>
                  </a:lnTo>
                  <a:lnTo>
                    <a:pt x="794" y="511"/>
                  </a:lnTo>
                  <a:lnTo>
                    <a:pt x="793" y="511"/>
                  </a:lnTo>
                  <a:lnTo>
                    <a:pt x="792" y="510"/>
                  </a:lnTo>
                  <a:lnTo>
                    <a:pt x="791" y="510"/>
                  </a:lnTo>
                  <a:lnTo>
                    <a:pt x="790" y="510"/>
                  </a:lnTo>
                  <a:lnTo>
                    <a:pt x="789" y="510"/>
                  </a:lnTo>
                  <a:lnTo>
                    <a:pt x="788" y="510"/>
                  </a:lnTo>
                  <a:lnTo>
                    <a:pt x="787" y="510"/>
                  </a:lnTo>
                  <a:lnTo>
                    <a:pt x="787" y="508"/>
                  </a:lnTo>
                  <a:lnTo>
                    <a:pt x="787" y="507"/>
                  </a:lnTo>
                  <a:lnTo>
                    <a:pt x="787" y="506"/>
                  </a:lnTo>
                  <a:lnTo>
                    <a:pt x="787" y="505"/>
                  </a:lnTo>
                  <a:lnTo>
                    <a:pt x="787" y="504"/>
                  </a:lnTo>
                  <a:lnTo>
                    <a:pt x="787" y="503"/>
                  </a:lnTo>
                  <a:lnTo>
                    <a:pt x="786" y="503"/>
                  </a:lnTo>
                  <a:lnTo>
                    <a:pt x="785" y="503"/>
                  </a:lnTo>
                  <a:lnTo>
                    <a:pt x="785" y="502"/>
                  </a:lnTo>
                  <a:lnTo>
                    <a:pt x="784" y="502"/>
                  </a:lnTo>
                  <a:lnTo>
                    <a:pt x="783" y="501"/>
                  </a:lnTo>
                  <a:lnTo>
                    <a:pt x="783" y="500"/>
                  </a:lnTo>
                  <a:lnTo>
                    <a:pt x="782" y="500"/>
                  </a:lnTo>
                  <a:lnTo>
                    <a:pt x="781" y="499"/>
                  </a:lnTo>
                  <a:lnTo>
                    <a:pt x="780" y="499"/>
                  </a:lnTo>
                  <a:lnTo>
                    <a:pt x="779" y="499"/>
                  </a:lnTo>
                  <a:lnTo>
                    <a:pt x="778" y="499"/>
                  </a:lnTo>
                  <a:lnTo>
                    <a:pt x="776" y="500"/>
                  </a:lnTo>
                  <a:lnTo>
                    <a:pt x="775" y="500"/>
                  </a:lnTo>
                  <a:lnTo>
                    <a:pt x="774" y="500"/>
                  </a:lnTo>
                  <a:lnTo>
                    <a:pt x="773" y="500"/>
                  </a:lnTo>
                  <a:lnTo>
                    <a:pt x="773" y="501"/>
                  </a:lnTo>
                  <a:lnTo>
                    <a:pt x="772" y="501"/>
                  </a:lnTo>
                  <a:lnTo>
                    <a:pt x="770" y="501"/>
                  </a:lnTo>
                  <a:lnTo>
                    <a:pt x="769" y="501"/>
                  </a:lnTo>
                  <a:lnTo>
                    <a:pt x="768" y="501"/>
                  </a:lnTo>
                  <a:lnTo>
                    <a:pt x="767" y="502"/>
                  </a:lnTo>
                  <a:lnTo>
                    <a:pt x="765" y="502"/>
                  </a:lnTo>
                  <a:lnTo>
                    <a:pt x="764" y="502"/>
                  </a:lnTo>
                  <a:lnTo>
                    <a:pt x="763" y="502"/>
                  </a:lnTo>
                  <a:lnTo>
                    <a:pt x="762" y="501"/>
                  </a:lnTo>
                  <a:lnTo>
                    <a:pt x="761" y="501"/>
                  </a:lnTo>
                  <a:lnTo>
                    <a:pt x="760" y="500"/>
                  </a:lnTo>
                  <a:lnTo>
                    <a:pt x="759" y="499"/>
                  </a:lnTo>
                  <a:lnTo>
                    <a:pt x="758" y="498"/>
                  </a:lnTo>
                  <a:lnTo>
                    <a:pt x="757" y="498"/>
                  </a:lnTo>
                  <a:lnTo>
                    <a:pt x="757" y="497"/>
                  </a:lnTo>
                  <a:lnTo>
                    <a:pt x="756" y="497"/>
                  </a:lnTo>
                  <a:lnTo>
                    <a:pt x="755" y="497"/>
                  </a:lnTo>
                  <a:lnTo>
                    <a:pt x="754" y="497"/>
                  </a:lnTo>
                  <a:lnTo>
                    <a:pt x="753" y="497"/>
                  </a:lnTo>
                  <a:lnTo>
                    <a:pt x="751" y="497"/>
                  </a:lnTo>
                  <a:lnTo>
                    <a:pt x="750" y="496"/>
                  </a:lnTo>
                  <a:lnTo>
                    <a:pt x="749" y="495"/>
                  </a:lnTo>
                  <a:lnTo>
                    <a:pt x="748" y="495"/>
                  </a:lnTo>
                  <a:lnTo>
                    <a:pt x="747" y="495"/>
                  </a:lnTo>
                  <a:lnTo>
                    <a:pt x="746" y="496"/>
                  </a:lnTo>
                  <a:lnTo>
                    <a:pt x="745" y="496"/>
                  </a:lnTo>
                  <a:lnTo>
                    <a:pt x="744" y="497"/>
                  </a:lnTo>
                  <a:lnTo>
                    <a:pt x="743" y="497"/>
                  </a:lnTo>
                  <a:lnTo>
                    <a:pt x="742" y="498"/>
                  </a:lnTo>
                  <a:lnTo>
                    <a:pt x="740" y="498"/>
                  </a:lnTo>
                  <a:lnTo>
                    <a:pt x="739" y="498"/>
                  </a:lnTo>
                  <a:lnTo>
                    <a:pt x="738" y="498"/>
                  </a:lnTo>
                  <a:lnTo>
                    <a:pt x="737" y="498"/>
                  </a:lnTo>
                  <a:lnTo>
                    <a:pt x="736" y="498"/>
                  </a:lnTo>
                  <a:lnTo>
                    <a:pt x="735" y="497"/>
                  </a:lnTo>
                  <a:lnTo>
                    <a:pt x="734" y="496"/>
                  </a:lnTo>
                  <a:lnTo>
                    <a:pt x="732" y="495"/>
                  </a:lnTo>
                  <a:lnTo>
                    <a:pt x="730" y="494"/>
                  </a:lnTo>
                  <a:lnTo>
                    <a:pt x="730" y="493"/>
                  </a:lnTo>
                  <a:lnTo>
                    <a:pt x="729" y="493"/>
                  </a:lnTo>
                  <a:lnTo>
                    <a:pt x="729" y="492"/>
                  </a:lnTo>
                  <a:lnTo>
                    <a:pt x="728" y="491"/>
                  </a:lnTo>
                  <a:lnTo>
                    <a:pt x="728" y="490"/>
                  </a:lnTo>
                  <a:lnTo>
                    <a:pt x="726" y="490"/>
                  </a:lnTo>
                  <a:lnTo>
                    <a:pt x="726" y="489"/>
                  </a:lnTo>
                  <a:lnTo>
                    <a:pt x="725" y="488"/>
                  </a:lnTo>
                  <a:lnTo>
                    <a:pt x="725" y="487"/>
                  </a:lnTo>
                  <a:lnTo>
                    <a:pt x="724" y="487"/>
                  </a:lnTo>
                  <a:lnTo>
                    <a:pt x="724" y="486"/>
                  </a:lnTo>
                  <a:lnTo>
                    <a:pt x="723" y="486"/>
                  </a:lnTo>
                  <a:lnTo>
                    <a:pt x="723" y="485"/>
                  </a:lnTo>
                  <a:lnTo>
                    <a:pt x="722" y="485"/>
                  </a:lnTo>
                  <a:lnTo>
                    <a:pt x="722" y="483"/>
                  </a:lnTo>
                  <a:lnTo>
                    <a:pt x="721" y="482"/>
                  </a:lnTo>
                  <a:lnTo>
                    <a:pt x="720" y="481"/>
                  </a:lnTo>
                  <a:lnTo>
                    <a:pt x="719" y="481"/>
                  </a:lnTo>
                  <a:lnTo>
                    <a:pt x="718" y="480"/>
                  </a:lnTo>
                  <a:lnTo>
                    <a:pt x="717" y="480"/>
                  </a:lnTo>
                  <a:lnTo>
                    <a:pt x="715" y="480"/>
                  </a:lnTo>
                  <a:lnTo>
                    <a:pt x="714" y="480"/>
                  </a:lnTo>
                  <a:lnTo>
                    <a:pt x="713" y="480"/>
                  </a:lnTo>
                  <a:lnTo>
                    <a:pt x="712" y="479"/>
                  </a:lnTo>
                  <a:lnTo>
                    <a:pt x="711" y="478"/>
                  </a:lnTo>
                  <a:lnTo>
                    <a:pt x="710" y="478"/>
                  </a:lnTo>
                  <a:lnTo>
                    <a:pt x="710" y="477"/>
                  </a:lnTo>
                  <a:lnTo>
                    <a:pt x="709" y="477"/>
                  </a:lnTo>
                  <a:lnTo>
                    <a:pt x="708" y="478"/>
                  </a:lnTo>
                  <a:lnTo>
                    <a:pt x="707" y="478"/>
                  </a:lnTo>
                  <a:lnTo>
                    <a:pt x="707" y="479"/>
                  </a:lnTo>
                  <a:lnTo>
                    <a:pt x="706" y="479"/>
                  </a:lnTo>
                  <a:lnTo>
                    <a:pt x="705" y="479"/>
                  </a:lnTo>
                  <a:lnTo>
                    <a:pt x="704" y="479"/>
                  </a:lnTo>
                  <a:lnTo>
                    <a:pt x="703" y="479"/>
                  </a:lnTo>
                  <a:lnTo>
                    <a:pt x="701" y="479"/>
                  </a:lnTo>
                  <a:lnTo>
                    <a:pt x="703" y="479"/>
                  </a:lnTo>
                  <a:lnTo>
                    <a:pt x="701" y="479"/>
                  </a:lnTo>
                  <a:lnTo>
                    <a:pt x="700" y="479"/>
                  </a:lnTo>
                  <a:lnTo>
                    <a:pt x="699" y="479"/>
                  </a:lnTo>
                  <a:lnTo>
                    <a:pt x="698" y="479"/>
                  </a:lnTo>
                  <a:lnTo>
                    <a:pt x="698" y="478"/>
                  </a:lnTo>
                  <a:lnTo>
                    <a:pt x="697" y="478"/>
                  </a:lnTo>
                  <a:lnTo>
                    <a:pt x="697" y="477"/>
                  </a:lnTo>
                  <a:lnTo>
                    <a:pt x="697" y="476"/>
                  </a:lnTo>
                  <a:lnTo>
                    <a:pt x="697" y="475"/>
                  </a:lnTo>
                  <a:lnTo>
                    <a:pt x="697" y="474"/>
                  </a:lnTo>
                  <a:lnTo>
                    <a:pt x="697" y="473"/>
                  </a:lnTo>
                  <a:lnTo>
                    <a:pt x="697" y="472"/>
                  </a:lnTo>
                  <a:lnTo>
                    <a:pt x="697" y="473"/>
                  </a:lnTo>
                  <a:lnTo>
                    <a:pt x="697" y="472"/>
                  </a:lnTo>
                  <a:lnTo>
                    <a:pt x="696" y="472"/>
                  </a:lnTo>
                  <a:lnTo>
                    <a:pt x="696" y="471"/>
                  </a:lnTo>
                  <a:lnTo>
                    <a:pt x="695" y="471"/>
                  </a:lnTo>
                  <a:lnTo>
                    <a:pt x="694" y="471"/>
                  </a:lnTo>
                  <a:lnTo>
                    <a:pt x="693" y="471"/>
                  </a:lnTo>
                  <a:lnTo>
                    <a:pt x="692" y="471"/>
                  </a:lnTo>
                  <a:lnTo>
                    <a:pt x="691" y="471"/>
                  </a:lnTo>
                  <a:lnTo>
                    <a:pt x="690" y="471"/>
                  </a:lnTo>
                  <a:lnTo>
                    <a:pt x="689" y="471"/>
                  </a:lnTo>
                  <a:lnTo>
                    <a:pt x="688" y="470"/>
                  </a:lnTo>
                  <a:lnTo>
                    <a:pt x="687" y="470"/>
                  </a:lnTo>
                  <a:lnTo>
                    <a:pt x="687" y="469"/>
                  </a:lnTo>
                  <a:lnTo>
                    <a:pt x="687" y="468"/>
                  </a:lnTo>
                  <a:lnTo>
                    <a:pt x="686" y="468"/>
                  </a:lnTo>
                  <a:lnTo>
                    <a:pt x="686" y="467"/>
                  </a:lnTo>
                  <a:lnTo>
                    <a:pt x="685" y="468"/>
                  </a:lnTo>
                  <a:lnTo>
                    <a:pt x="685" y="467"/>
                  </a:lnTo>
                  <a:lnTo>
                    <a:pt x="685" y="466"/>
                  </a:lnTo>
                  <a:lnTo>
                    <a:pt x="684" y="466"/>
                  </a:lnTo>
                  <a:lnTo>
                    <a:pt x="684" y="465"/>
                  </a:lnTo>
                  <a:lnTo>
                    <a:pt x="683" y="465"/>
                  </a:lnTo>
                  <a:lnTo>
                    <a:pt x="683" y="464"/>
                  </a:lnTo>
                  <a:lnTo>
                    <a:pt x="682" y="464"/>
                  </a:lnTo>
                  <a:lnTo>
                    <a:pt x="682" y="465"/>
                  </a:lnTo>
                  <a:lnTo>
                    <a:pt x="681" y="464"/>
                  </a:lnTo>
                  <a:lnTo>
                    <a:pt x="681" y="463"/>
                  </a:lnTo>
                  <a:lnTo>
                    <a:pt x="681" y="462"/>
                  </a:lnTo>
                  <a:lnTo>
                    <a:pt x="680" y="462"/>
                  </a:lnTo>
                  <a:lnTo>
                    <a:pt x="680" y="461"/>
                  </a:lnTo>
                  <a:lnTo>
                    <a:pt x="679" y="461"/>
                  </a:lnTo>
                  <a:lnTo>
                    <a:pt x="679" y="460"/>
                  </a:lnTo>
                  <a:lnTo>
                    <a:pt x="678" y="460"/>
                  </a:lnTo>
                  <a:lnTo>
                    <a:pt x="678" y="458"/>
                  </a:lnTo>
                  <a:lnTo>
                    <a:pt x="678" y="457"/>
                  </a:lnTo>
                  <a:lnTo>
                    <a:pt x="676" y="457"/>
                  </a:lnTo>
                  <a:lnTo>
                    <a:pt x="676" y="456"/>
                  </a:lnTo>
                  <a:lnTo>
                    <a:pt x="675" y="456"/>
                  </a:lnTo>
                  <a:lnTo>
                    <a:pt x="675" y="455"/>
                  </a:lnTo>
                  <a:lnTo>
                    <a:pt x="674" y="455"/>
                  </a:lnTo>
                  <a:lnTo>
                    <a:pt x="673" y="455"/>
                  </a:lnTo>
                  <a:lnTo>
                    <a:pt x="673" y="454"/>
                  </a:lnTo>
                  <a:lnTo>
                    <a:pt x="672" y="454"/>
                  </a:lnTo>
                  <a:lnTo>
                    <a:pt x="671" y="453"/>
                  </a:lnTo>
                  <a:lnTo>
                    <a:pt x="670" y="452"/>
                  </a:lnTo>
                  <a:lnTo>
                    <a:pt x="670" y="451"/>
                  </a:lnTo>
                  <a:lnTo>
                    <a:pt x="669" y="451"/>
                  </a:lnTo>
                  <a:lnTo>
                    <a:pt x="669" y="450"/>
                  </a:lnTo>
                  <a:lnTo>
                    <a:pt x="669" y="449"/>
                  </a:lnTo>
                  <a:lnTo>
                    <a:pt x="668" y="449"/>
                  </a:lnTo>
                  <a:lnTo>
                    <a:pt x="668" y="448"/>
                  </a:lnTo>
                  <a:lnTo>
                    <a:pt x="668" y="447"/>
                  </a:lnTo>
                  <a:lnTo>
                    <a:pt x="667" y="447"/>
                  </a:lnTo>
                  <a:lnTo>
                    <a:pt x="667" y="446"/>
                  </a:lnTo>
                  <a:lnTo>
                    <a:pt x="667" y="445"/>
                  </a:lnTo>
                  <a:lnTo>
                    <a:pt x="666" y="445"/>
                  </a:lnTo>
                  <a:lnTo>
                    <a:pt x="666" y="444"/>
                  </a:lnTo>
                  <a:lnTo>
                    <a:pt x="665" y="444"/>
                  </a:lnTo>
                  <a:lnTo>
                    <a:pt x="665" y="443"/>
                  </a:lnTo>
                  <a:lnTo>
                    <a:pt x="665" y="442"/>
                  </a:lnTo>
                  <a:lnTo>
                    <a:pt x="664" y="442"/>
                  </a:lnTo>
                  <a:lnTo>
                    <a:pt x="664" y="441"/>
                  </a:lnTo>
                  <a:lnTo>
                    <a:pt x="663" y="441"/>
                  </a:lnTo>
                  <a:lnTo>
                    <a:pt x="663" y="440"/>
                  </a:lnTo>
                  <a:lnTo>
                    <a:pt x="662" y="440"/>
                  </a:lnTo>
                  <a:lnTo>
                    <a:pt x="661" y="440"/>
                  </a:lnTo>
                  <a:lnTo>
                    <a:pt x="661" y="439"/>
                  </a:lnTo>
                  <a:lnTo>
                    <a:pt x="660" y="439"/>
                  </a:lnTo>
                  <a:lnTo>
                    <a:pt x="660" y="438"/>
                  </a:lnTo>
                  <a:lnTo>
                    <a:pt x="659" y="438"/>
                  </a:lnTo>
                  <a:lnTo>
                    <a:pt x="658" y="438"/>
                  </a:lnTo>
                  <a:lnTo>
                    <a:pt x="658" y="439"/>
                  </a:lnTo>
                  <a:lnTo>
                    <a:pt x="657" y="439"/>
                  </a:lnTo>
                  <a:lnTo>
                    <a:pt x="656" y="440"/>
                  </a:lnTo>
                  <a:lnTo>
                    <a:pt x="656" y="439"/>
                  </a:lnTo>
                  <a:lnTo>
                    <a:pt x="655" y="439"/>
                  </a:lnTo>
                  <a:lnTo>
                    <a:pt x="654" y="439"/>
                  </a:lnTo>
                  <a:lnTo>
                    <a:pt x="654" y="440"/>
                  </a:lnTo>
                  <a:lnTo>
                    <a:pt x="653" y="440"/>
                  </a:lnTo>
                  <a:lnTo>
                    <a:pt x="651" y="440"/>
                  </a:lnTo>
                  <a:lnTo>
                    <a:pt x="650" y="440"/>
                  </a:lnTo>
                  <a:lnTo>
                    <a:pt x="649" y="440"/>
                  </a:lnTo>
                  <a:lnTo>
                    <a:pt x="648" y="440"/>
                  </a:lnTo>
                  <a:lnTo>
                    <a:pt x="648" y="441"/>
                  </a:lnTo>
                  <a:lnTo>
                    <a:pt x="647" y="441"/>
                  </a:lnTo>
                  <a:lnTo>
                    <a:pt x="647" y="442"/>
                  </a:lnTo>
                  <a:lnTo>
                    <a:pt x="646" y="442"/>
                  </a:lnTo>
                  <a:lnTo>
                    <a:pt x="646" y="443"/>
                  </a:lnTo>
                  <a:lnTo>
                    <a:pt x="646" y="444"/>
                  </a:lnTo>
                  <a:lnTo>
                    <a:pt x="645" y="444"/>
                  </a:lnTo>
                  <a:lnTo>
                    <a:pt x="645" y="445"/>
                  </a:lnTo>
                  <a:lnTo>
                    <a:pt x="645" y="446"/>
                  </a:lnTo>
                  <a:lnTo>
                    <a:pt x="644" y="446"/>
                  </a:lnTo>
                  <a:lnTo>
                    <a:pt x="643" y="446"/>
                  </a:lnTo>
                  <a:lnTo>
                    <a:pt x="643" y="445"/>
                  </a:lnTo>
                  <a:lnTo>
                    <a:pt x="642" y="445"/>
                  </a:lnTo>
                  <a:lnTo>
                    <a:pt x="642" y="444"/>
                  </a:lnTo>
                  <a:lnTo>
                    <a:pt x="641" y="444"/>
                  </a:lnTo>
                  <a:lnTo>
                    <a:pt x="640" y="444"/>
                  </a:lnTo>
                  <a:lnTo>
                    <a:pt x="639" y="445"/>
                  </a:lnTo>
                  <a:lnTo>
                    <a:pt x="638" y="444"/>
                  </a:lnTo>
                  <a:lnTo>
                    <a:pt x="637" y="444"/>
                  </a:lnTo>
                  <a:lnTo>
                    <a:pt x="636" y="444"/>
                  </a:lnTo>
                  <a:lnTo>
                    <a:pt x="635" y="444"/>
                  </a:lnTo>
                  <a:lnTo>
                    <a:pt x="634" y="444"/>
                  </a:lnTo>
                  <a:lnTo>
                    <a:pt x="634" y="445"/>
                  </a:lnTo>
                  <a:lnTo>
                    <a:pt x="633" y="445"/>
                  </a:lnTo>
                  <a:lnTo>
                    <a:pt x="632" y="445"/>
                  </a:lnTo>
                  <a:lnTo>
                    <a:pt x="632" y="446"/>
                  </a:lnTo>
                  <a:lnTo>
                    <a:pt x="631" y="446"/>
                  </a:lnTo>
                  <a:lnTo>
                    <a:pt x="630" y="446"/>
                  </a:lnTo>
                  <a:lnTo>
                    <a:pt x="629" y="446"/>
                  </a:lnTo>
                  <a:lnTo>
                    <a:pt x="628" y="446"/>
                  </a:lnTo>
                  <a:lnTo>
                    <a:pt x="626" y="446"/>
                  </a:lnTo>
                  <a:lnTo>
                    <a:pt x="625" y="446"/>
                  </a:lnTo>
                  <a:lnTo>
                    <a:pt x="624" y="446"/>
                  </a:lnTo>
                  <a:lnTo>
                    <a:pt x="623" y="446"/>
                  </a:lnTo>
                  <a:lnTo>
                    <a:pt x="623" y="445"/>
                  </a:lnTo>
                  <a:lnTo>
                    <a:pt x="622" y="445"/>
                  </a:lnTo>
                  <a:lnTo>
                    <a:pt x="621" y="445"/>
                  </a:lnTo>
                  <a:lnTo>
                    <a:pt x="621" y="444"/>
                  </a:lnTo>
                  <a:lnTo>
                    <a:pt x="620" y="444"/>
                  </a:lnTo>
                  <a:lnTo>
                    <a:pt x="620" y="445"/>
                  </a:lnTo>
                  <a:lnTo>
                    <a:pt x="619" y="445"/>
                  </a:lnTo>
                  <a:lnTo>
                    <a:pt x="618" y="445"/>
                  </a:lnTo>
                  <a:lnTo>
                    <a:pt x="618" y="446"/>
                  </a:lnTo>
                  <a:lnTo>
                    <a:pt x="617" y="446"/>
                  </a:lnTo>
                  <a:lnTo>
                    <a:pt x="617" y="445"/>
                  </a:lnTo>
                  <a:lnTo>
                    <a:pt x="616" y="445"/>
                  </a:lnTo>
                  <a:lnTo>
                    <a:pt x="615" y="445"/>
                  </a:lnTo>
                  <a:lnTo>
                    <a:pt x="615" y="446"/>
                  </a:lnTo>
                  <a:lnTo>
                    <a:pt x="614" y="446"/>
                  </a:lnTo>
                  <a:lnTo>
                    <a:pt x="613" y="446"/>
                  </a:lnTo>
                  <a:lnTo>
                    <a:pt x="613" y="447"/>
                  </a:lnTo>
                  <a:lnTo>
                    <a:pt x="613" y="448"/>
                  </a:lnTo>
                  <a:lnTo>
                    <a:pt x="612" y="448"/>
                  </a:lnTo>
                  <a:lnTo>
                    <a:pt x="611" y="448"/>
                  </a:lnTo>
                  <a:lnTo>
                    <a:pt x="610" y="448"/>
                  </a:lnTo>
                  <a:lnTo>
                    <a:pt x="609" y="448"/>
                  </a:lnTo>
                  <a:lnTo>
                    <a:pt x="609" y="449"/>
                  </a:lnTo>
                  <a:lnTo>
                    <a:pt x="608" y="449"/>
                  </a:lnTo>
                  <a:lnTo>
                    <a:pt x="608" y="450"/>
                  </a:lnTo>
                  <a:lnTo>
                    <a:pt x="607" y="450"/>
                  </a:lnTo>
                  <a:lnTo>
                    <a:pt x="607" y="451"/>
                  </a:lnTo>
                  <a:lnTo>
                    <a:pt x="607" y="452"/>
                  </a:lnTo>
                  <a:lnTo>
                    <a:pt x="606" y="452"/>
                  </a:lnTo>
                  <a:lnTo>
                    <a:pt x="606" y="453"/>
                  </a:lnTo>
                  <a:lnTo>
                    <a:pt x="605" y="454"/>
                  </a:lnTo>
                  <a:lnTo>
                    <a:pt x="604" y="454"/>
                  </a:lnTo>
                  <a:lnTo>
                    <a:pt x="603" y="454"/>
                  </a:lnTo>
                  <a:lnTo>
                    <a:pt x="601" y="454"/>
                  </a:lnTo>
                  <a:lnTo>
                    <a:pt x="600" y="454"/>
                  </a:lnTo>
                  <a:lnTo>
                    <a:pt x="600" y="455"/>
                  </a:lnTo>
                  <a:lnTo>
                    <a:pt x="599" y="455"/>
                  </a:lnTo>
                  <a:lnTo>
                    <a:pt x="599" y="456"/>
                  </a:lnTo>
                  <a:lnTo>
                    <a:pt x="599" y="457"/>
                  </a:lnTo>
                  <a:lnTo>
                    <a:pt x="598" y="457"/>
                  </a:lnTo>
                  <a:lnTo>
                    <a:pt x="598" y="458"/>
                  </a:lnTo>
                  <a:lnTo>
                    <a:pt x="598" y="460"/>
                  </a:lnTo>
                  <a:lnTo>
                    <a:pt x="598" y="461"/>
                  </a:lnTo>
                  <a:lnTo>
                    <a:pt x="597" y="461"/>
                  </a:lnTo>
                  <a:lnTo>
                    <a:pt x="597" y="462"/>
                  </a:lnTo>
                  <a:lnTo>
                    <a:pt x="596" y="462"/>
                  </a:lnTo>
                  <a:lnTo>
                    <a:pt x="596" y="463"/>
                  </a:lnTo>
                  <a:lnTo>
                    <a:pt x="595" y="463"/>
                  </a:lnTo>
                  <a:lnTo>
                    <a:pt x="594" y="464"/>
                  </a:lnTo>
                  <a:lnTo>
                    <a:pt x="593" y="464"/>
                  </a:lnTo>
                  <a:lnTo>
                    <a:pt x="593" y="465"/>
                  </a:lnTo>
                  <a:lnTo>
                    <a:pt x="592" y="465"/>
                  </a:lnTo>
                  <a:lnTo>
                    <a:pt x="593" y="466"/>
                  </a:lnTo>
                  <a:lnTo>
                    <a:pt x="593" y="467"/>
                  </a:lnTo>
                  <a:lnTo>
                    <a:pt x="594" y="467"/>
                  </a:lnTo>
                  <a:lnTo>
                    <a:pt x="594" y="468"/>
                  </a:lnTo>
                  <a:lnTo>
                    <a:pt x="594" y="469"/>
                  </a:lnTo>
                  <a:lnTo>
                    <a:pt x="594" y="470"/>
                  </a:lnTo>
                  <a:lnTo>
                    <a:pt x="593" y="470"/>
                  </a:lnTo>
                  <a:lnTo>
                    <a:pt x="593" y="471"/>
                  </a:lnTo>
                  <a:lnTo>
                    <a:pt x="593" y="472"/>
                  </a:lnTo>
                  <a:lnTo>
                    <a:pt x="594" y="472"/>
                  </a:lnTo>
                  <a:lnTo>
                    <a:pt x="595" y="473"/>
                  </a:lnTo>
                  <a:lnTo>
                    <a:pt x="595" y="474"/>
                  </a:lnTo>
                  <a:lnTo>
                    <a:pt x="594" y="474"/>
                  </a:lnTo>
                  <a:lnTo>
                    <a:pt x="593" y="474"/>
                  </a:lnTo>
                  <a:lnTo>
                    <a:pt x="593" y="475"/>
                  </a:lnTo>
                  <a:lnTo>
                    <a:pt x="593" y="476"/>
                  </a:lnTo>
                  <a:lnTo>
                    <a:pt x="592" y="476"/>
                  </a:lnTo>
                  <a:lnTo>
                    <a:pt x="592" y="477"/>
                  </a:lnTo>
                  <a:lnTo>
                    <a:pt x="591" y="477"/>
                  </a:lnTo>
                  <a:lnTo>
                    <a:pt x="591" y="478"/>
                  </a:lnTo>
                  <a:lnTo>
                    <a:pt x="591" y="479"/>
                  </a:lnTo>
                  <a:lnTo>
                    <a:pt x="591" y="480"/>
                  </a:lnTo>
                  <a:lnTo>
                    <a:pt x="590" y="480"/>
                  </a:lnTo>
                  <a:lnTo>
                    <a:pt x="589" y="480"/>
                  </a:lnTo>
                  <a:lnTo>
                    <a:pt x="588" y="481"/>
                  </a:lnTo>
                  <a:lnTo>
                    <a:pt x="588" y="482"/>
                  </a:lnTo>
                  <a:lnTo>
                    <a:pt x="587" y="482"/>
                  </a:lnTo>
                  <a:lnTo>
                    <a:pt x="587" y="483"/>
                  </a:lnTo>
                  <a:lnTo>
                    <a:pt x="586" y="483"/>
                  </a:lnTo>
                  <a:lnTo>
                    <a:pt x="585" y="483"/>
                  </a:lnTo>
                  <a:lnTo>
                    <a:pt x="585" y="485"/>
                  </a:lnTo>
                  <a:lnTo>
                    <a:pt x="585" y="486"/>
                  </a:lnTo>
                  <a:lnTo>
                    <a:pt x="586" y="486"/>
                  </a:lnTo>
                  <a:lnTo>
                    <a:pt x="586" y="487"/>
                  </a:lnTo>
                  <a:lnTo>
                    <a:pt x="586" y="488"/>
                  </a:lnTo>
                  <a:lnTo>
                    <a:pt x="585" y="489"/>
                  </a:lnTo>
                  <a:lnTo>
                    <a:pt x="584" y="489"/>
                  </a:lnTo>
                  <a:lnTo>
                    <a:pt x="583" y="489"/>
                  </a:lnTo>
                  <a:lnTo>
                    <a:pt x="583" y="490"/>
                  </a:lnTo>
                  <a:lnTo>
                    <a:pt x="582" y="490"/>
                  </a:lnTo>
                  <a:lnTo>
                    <a:pt x="582" y="491"/>
                  </a:lnTo>
                  <a:lnTo>
                    <a:pt x="582" y="492"/>
                  </a:lnTo>
                  <a:lnTo>
                    <a:pt x="582" y="493"/>
                  </a:lnTo>
                  <a:lnTo>
                    <a:pt x="581" y="494"/>
                  </a:lnTo>
                  <a:lnTo>
                    <a:pt x="580" y="494"/>
                  </a:lnTo>
                  <a:lnTo>
                    <a:pt x="580" y="495"/>
                  </a:lnTo>
                  <a:lnTo>
                    <a:pt x="579" y="495"/>
                  </a:lnTo>
                  <a:lnTo>
                    <a:pt x="579" y="494"/>
                  </a:lnTo>
                  <a:lnTo>
                    <a:pt x="579" y="495"/>
                  </a:lnTo>
                  <a:lnTo>
                    <a:pt x="578" y="495"/>
                  </a:lnTo>
                  <a:lnTo>
                    <a:pt x="576" y="495"/>
                  </a:lnTo>
                  <a:lnTo>
                    <a:pt x="576" y="494"/>
                  </a:lnTo>
                  <a:lnTo>
                    <a:pt x="575" y="494"/>
                  </a:lnTo>
                  <a:lnTo>
                    <a:pt x="575" y="495"/>
                  </a:lnTo>
                  <a:lnTo>
                    <a:pt x="574" y="495"/>
                  </a:lnTo>
                  <a:lnTo>
                    <a:pt x="575" y="495"/>
                  </a:lnTo>
                  <a:lnTo>
                    <a:pt x="575" y="496"/>
                  </a:lnTo>
                  <a:lnTo>
                    <a:pt x="574" y="496"/>
                  </a:lnTo>
                  <a:lnTo>
                    <a:pt x="573" y="496"/>
                  </a:lnTo>
                  <a:lnTo>
                    <a:pt x="573" y="497"/>
                  </a:lnTo>
                  <a:lnTo>
                    <a:pt x="572" y="497"/>
                  </a:lnTo>
                  <a:lnTo>
                    <a:pt x="572" y="498"/>
                  </a:lnTo>
                  <a:lnTo>
                    <a:pt x="572" y="499"/>
                  </a:lnTo>
                  <a:lnTo>
                    <a:pt x="572" y="500"/>
                  </a:lnTo>
                  <a:lnTo>
                    <a:pt x="572" y="501"/>
                  </a:lnTo>
                  <a:lnTo>
                    <a:pt x="571" y="501"/>
                  </a:lnTo>
                  <a:lnTo>
                    <a:pt x="570" y="501"/>
                  </a:lnTo>
                  <a:lnTo>
                    <a:pt x="570" y="502"/>
                  </a:lnTo>
                  <a:lnTo>
                    <a:pt x="570" y="503"/>
                  </a:lnTo>
                  <a:lnTo>
                    <a:pt x="570" y="504"/>
                  </a:lnTo>
                  <a:lnTo>
                    <a:pt x="569" y="504"/>
                  </a:lnTo>
                  <a:lnTo>
                    <a:pt x="569" y="505"/>
                  </a:lnTo>
                  <a:lnTo>
                    <a:pt x="568" y="505"/>
                  </a:lnTo>
                  <a:lnTo>
                    <a:pt x="568" y="506"/>
                  </a:lnTo>
                  <a:lnTo>
                    <a:pt x="568" y="507"/>
                  </a:lnTo>
                  <a:lnTo>
                    <a:pt x="568" y="508"/>
                  </a:lnTo>
                  <a:lnTo>
                    <a:pt x="567" y="508"/>
                  </a:lnTo>
                  <a:lnTo>
                    <a:pt x="567" y="510"/>
                  </a:lnTo>
                  <a:lnTo>
                    <a:pt x="567" y="511"/>
                  </a:lnTo>
                  <a:lnTo>
                    <a:pt x="567" y="512"/>
                  </a:lnTo>
                  <a:lnTo>
                    <a:pt x="567" y="513"/>
                  </a:lnTo>
                  <a:lnTo>
                    <a:pt x="566" y="513"/>
                  </a:lnTo>
                  <a:lnTo>
                    <a:pt x="566" y="514"/>
                  </a:lnTo>
                  <a:lnTo>
                    <a:pt x="566" y="515"/>
                  </a:lnTo>
                  <a:lnTo>
                    <a:pt x="566" y="516"/>
                  </a:lnTo>
                  <a:lnTo>
                    <a:pt x="566" y="517"/>
                  </a:lnTo>
                  <a:lnTo>
                    <a:pt x="566" y="518"/>
                  </a:lnTo>
                  <a:lnTo>
                    <a:pt x="565" y="519"/>
                  </a:lnTo>
                  <a:lnTo>
                    <a:pt x="565" y="520"/>
                  </a:lnTo>
                  <a:lnTo>
                    <a:pt x="566" y="520"/>
                  </a:lnTo>
                  <a:lnTo>
                    <a:pt x="566" y="521"/>
                  </a:lnTo>
                  <a:lnTo>
                    <a:pt x="566" y="522"/>
                  </a:lnTo>
                  <a:lnTo>
                    <a:pt x="566" y="523"/>
                  </a:lnTo>
                  <a:lnTo>
                    <a:pt x="565" y="523"/>
                  </a:lnTo>
                  <a:lnTo>
                    <a:pt x="565" y="524"/>
                  </a:lnTo>
                  <a:lnTo>
                    <a:pt x="564" y="524"/>
                  </a:lnTo>
                  <a:lnTo>
                    <a:pt x="564" y="525"/>
                  </a:lnTo>
                  <a:lnTo>
                    <a:pt x="563" y="525"/>
                  </a:lnTo>
                  <a:lnTo>
                    <a:pt x="563" y="526"/>
                  </a:lnTo>
                  <a:lnTo>
                    <a:pt x="562" y="526"/>
                  </a:lnTo>
                  <a:lnTo>
                    <a:pt x="562" y="527"/>
                  </a:lnTo>
                  <a:lnTo>
                    <a:pt x="561" y="527"/>
                  </a:lnTo>
                  <a:lnTo>
                    <a:pt x="560" y="527"/>
                  </a:lnTo>
                  <a:lnTo>
                    <a:pt x="560" y="528"/>
                  </a:lnTo>
                  <a:lnTo>
                    <a:pt x="559" y="529"/>
                  </a:lnTo>
                  <a:lnTo>
                    <a:pt x="559" y="530"/>
                  </a:lnTo>
                  <a:lnTo>
                    <a:pt x="558" y="530"/>
                  </a:lnTo>
                  <a:lnTo>
                    <a:pt x="558" y="531"/>
                  </a:lnTo>
                  <a:lnTo>
                    <a:pt x="558" y="532"/>
                  </a:lnTo>
                  <a:lnTo>
                    <a:pt x="557" y="532"/>
                  </a:lnTo>
                  <a:lnTo>
                    <a:pt x="557" y="533"/>
                  </a:lnTo>
                  <a:lnTo>
                    <a:pt x="557" y="535"/>
                  </a:lnTo>
                  <a:lnTo>
                    <a:pt x="557" y="536"/>
                  </a:lnTo>
                  <a:lnTo>
                    <a:pt x="556" y="537"/>
                  </a:lnTo>
                  <a:lnTo>
                    <a:pt x="556" y="538"/>
                  </a:lnTo>
                  <a:lnTo>
                    <a:pt x="555" y="538"/>
                  </a:lnTo>
                  <a:lnTo>
                    <a:pt x="555" y="539"/>
                  </a:lnTo>
                  <a:lnTo>
                    <a:pt x="555" y="540"/>
                  </a:lnTo>
                  <a:lnTo>
                    <a:pt x="555" y="541"/>
                  </a:lnTo>
                  <a:lnTo>
                    <a:pt x="554" y="541"/>
                  </a:lnTo>
                  <a:lnTo>
                    <a:pt x="554" y="542"/>
                  </a:lnTo>
                  <a:lnTo>
                    <a:pt x="553" y="543"/>
                  </a:lnTo>
                  <a:lnTo>
                    <a:pt x="553" y="544"/>
                  </a:lnTo>
                  <a:lnTo>
                    <a:pt x="553" y="545"/>
                  </a:lnTo>
                  <a:lnTo>
                    <a:pt x="554" y="545"/>
                  </a:lnTo>
                  <a:lnTo>
                    <a:pt x="554" y="546"/>
                  </a:lnTo>
                  <a:lnTo>
                    <a:pt x="554" y="547"/>
                  </a:lnTo>
                  <a:lnTo>
                    <a:pt x="553" y="547"/>
                  </a:lnTo>
                  <a:lnTo>
                    <a:pt x="553" y="548"/>
                  </a:lnTo>
                  <a:lnTo>
                    <a:pt x="551" y="548"/>
                  </a:lnTo>
                  <a:lnTo>
                    <a:pt x="551" y="549"/>
                  </a:lnTo>
                  <a:lnTo>
                    <a:pt x="550" y="549"/>
                  </a:lnTo>
                  <a:lnTo>
                    <a:pt x="550" y="550"/>
                  </a:lnTo>
                  <a:lnTo>
                    <a:pt x="550" y="549"/>
                  </a:lnTo>
                  <a:lnTo>
                    <a:pt x="549" y="550"/>
                  </a:lnTo>
                  <a:lnTo>
                    <a:pt x="548" y="550"/>
                  </a:lnTo>
                  <a:lnTo>
                    <a:pt x="548" y="551"/>
                  </a:lnTo>
                  <a:lnTo>
                    <a:pt x="547" y="551"/>
                  </a:lnTo>
                  <a:lnTo>
                    <a:pt x="547" y="552"/>
                  </a:lnTo>
                  <a:lnTo>
                    <a:pt x="546" y="552"/>
                  </a:lnTo>
                  <a:lnTo>
                    <a:pt x="545" y="553"/>
                  </a:lnTo>
                  <a:lnTo>
                    <a:pt x="544" y="553"/>
                  </a:lnTo>
                  <a:lnTo>
                    <a:pt x="544" y="554"/>
                  </a:lnTo>
                  <a:lnTo>
                    <a:pt x="543" y="554"/>
                  </a:lnTo>
                  <a:lnTo>
                    <a:pt x="542" y="554"/>
                  </a:lnTo>
                  <a:lnTo>
                    <a:pt x="542" y="555"/>
                  </a:lnTo>
                  <a:lnTo>
                    <a:pt x="541" y="555"/>
                  </a:lnTo>
                  <a:lnTo>
                    <a:pt x="541" y="556"/>
                  </a:lnTo>
                  <a:lnTo>
                    <a:pt x="540" y="556"/>
                  </a:lnTo>
                  <a:lnTo>
                    <a:pt x="539" y="557"/>
                  </a:lnTo>
                  <a:lnTo>
                    <a:pt x="539" y="558"/>
                  </a:lnTo>
                  <a:lnTo>
                    <a:pt x="539" y="560"/>
                  </a:lnTo>
                  <a:lnTo>
                    <a:pt x="539" y="561"/>
                  </a:lnTo>
                  <a:lnTo>
                    <a:pt x="539" y="562"/>
                  </a:lnTo>
                  <a:lnTo>
                    <a:pt x="539" y="563"/>
                  </a:lnTo>
                  <a:lnTo>
                    <a:pt x="539" y="564"/>
                  </a:lnTo>
                  <a:lnTo>
                    <a:pt x="538" y="564"/>
                  </a:lnTo>
                  <a:lnTo>
                    <a:pt x="537" y="564"/>
                  </a:lnTo>
                  <a:lnTo>
                    <a:pt x="537" y="565"/>
                  </a:lnTo>
                  <a:lnTo>
                    <a:pt x="537" y="566"/>
                  </a:lnTo>
                  <a:lnTo>
                    <a:pt x="537" y="567"/>
                  </a:lnTo>
                  <a:lnTo>
                    <a:pt x="536" y="567"/>
                  </a:lnTo>
                  <a:lnTo>
                    <a:pt x="535" y="567"/>
                  </a:lnTo>
                  <a:lnTo>
                    <a:pt x="535" y="568"/>
                  </a:lnTo>
                  <a:lnTo>
                    <a:pt x="535" y="569"/>
                  </a:lnTo>
                  <a:lnTo>
                    <a:pt x="534" y="569"/>
                  </a:lnTo>
                  <a:lnTo>
                    <a:pt x="533" y="569"/>
                  </a:lnTo>
                  <a:lnTo>
                    <a:pt x="532" y="569"/>
                  </a:lnTo>
                  <a:lnTo>
                    <a:pt x="532" y="570"/>
                  </a:lnTo>
                  <a:lnTo>
                    <a:pt x="532" y="571"/>
                  </a:lnTo>
                  <a:lnTo>
                    <a:pt x="533" y="571"/>
                  </a:lnTo>
                  <a:lnTo>
                    <a:pt x="534" y="571"/>
                  </a:lnTo>
                  <a:lnTo>
                    <a:pt x="534" y="572"/>
                  </a:lnTo>
                  <a:lnTo>
                    <a:pt x="534" y="573"/>
                  </a:lnTo>
                  <a:lnTo>
                    <a:pt x="534" y="574"/>
                  </a:lnTo>
                  <a:lnTo>
                    <a:pt x="535" y="574"/>
                  </a:lnTo>
                  <a:lnTo>
                    <a:pt x="536" y="574"/>
                  </a:lnTo>
                  <a:lnTo>
                    <a:pt x="536" y="575"/>
                  </a:lnTo>
                  <a:lnTo>
                    <a:pt x="536" y="576"/>
                  </a:lnTo>
                  <a:lnTo>
                    <a:pt x="535" y="576"/>
                  </a:lnTo>
                  <a:lnTo>
                    <a:pt x="535" y="577"/>
                  </a:lnTo>
                  <a:lnTo>
                    <a:pt x="534" y="577"/>
                  </a:lnTo>
                  <a:lnTo>
                    <a:pt x="534" y="578"/>
                  </a:lnTo>
                  <a:lnTo>
                    <a:pt x="533" y="578"/>
                  </a:lnTo>
                  <a:lnTo>
                    <a:pt x="533" y="579"/>
                  </a:lnTo>
                  <a:lnTo>
                    <a:pt x="533" y="580"/>
                  </a:lnTo>
                  <a:lnTo>
                    <a:pt x="533" y="581"/>
                  </a:lnTo>
                  <a:lnTo>
                    <a:pt x="532" y="581"/>
                  </a:lnTo>
                  <a:lnTo>
                    <a:pt x="532" y="582"/>
                  </a:lnTo>
                  <a:lnTo>
                    <a:pt x="531" y="582"/>
                  </a:lnTo>
                  <a:lnTo>
                    <a:pt x="530" y="583"/>
                  </a:lnTo>
                  <a:lnTo>
                    <a:pt x="530" y="585"/>
                  </a:lnTo>
                  <a:lnTo>
                    <a:pt x="530" y="586"/>
                  </a:lnTo>
                  <a:lnTo>
                    <a:pt x="530" y="587"/>
                  </a:lnTo>
                  <a:lnTo>
                    <a:pt x="530" y="588"/>
                  </a:lnTo>
                  <a:lnTo>
                    <a:pt x="530" y="589"/>
                  </a:lnTo>
                  <a:lnTo>
                    <a:pt x="531" y="589"/>
                  </a:lnTo>
                  <a:lnTo>
                    <a:pt x="531" y="590"/>
                  </a:lnTo>
                  <a:lnTo>
                    <a:pt x="530" y="590"/>
                  </a:lnTo>
                  <a:lnTo>
                    <a:pt x="530" y="591"/>
                  </a:lnTo>
                  <a:lnTo>
                    <a:pt x="530" y="592"/>
                  </a:lnTo>
                  <a:lnTo>
                    <a:pt x="530" y="593"/>
                  </a:lnTo>
                  <a:lnTo>
                    <a:pt x="530" y="594"/>
                  </a:lnTo>
                  <a:lnTo>
                    <a:pt x="529" y="595"/>
                  </a:lnTo>
                  <a:lnTo>
                    <a:pt x="528" y="595"/>
                  </a:lnTo>
                  <a:lnTo>
                    <a:pt x="526" y="596"/>
                  </a:lnTo>
                  <a:lnTo>
                    <a:pt x="526" y="597"/>
                  </a:lnTo>
                  <a:lnTo>
                    <a:pt x="525" y="598"/>
                  </a:lnTo>
                  <a:lnTo>
                    <a:pt x="525" y="599"/>
                  </a:lnTo>
                  <a:lnTo>
                    <a:pt x="525" y="600"/>
                  </a:lnTo>
                  <a:lnTo>
                    <a:pt x="524" y="600"/>
                  </a:lnTo>
                  <a:lnTo>
                    <a:pt x="524" y="601"/>
                  </a:lnTo>
                  <a:lnTo>
                    <a:pt x="524" y="602"/>
                  </a:lnTo>
                  <a:lnTo>
                    <a:pt x="524" y="603"/>
                  </a:lnTo>
                  <a:lnTo>
                    <a:pt x="523" y="603"/>
                  </a:lnTo>
                  <a:lnTo>
                    <a:pt x="523" y="604"/>
                  </a:lnTo>
                  <a:lnTo>
                    <a:pt x="522" y="604"/>
                  </a:lnTo>
                  <a:lnTo>
                    <a:pt x="522" y="605"/>
                  </a:lnTo>
                  <a:lnTo>
                    <a:pt x="522" y="606"/>
                  </a:lnTo>
                  <a:lnTo>
                    <a:pt x="521" y="606"/>
                  </a:lnTo>
                  <a:lnTo>
                    <a:pt x="522" y="607"/>
                  </a:lnTo>
                  <a:lnTo>
                    <a:pt x="522" y="608"/>
                  </a:lnTo>
                  <a:lnTo>
                    <a:pt x="521" y="613"/>
                  </a:lnTo>
                  <a:lnTo>
                    <a:pt x="513" y="606"/>
                  </a:lnTo>
                  <a:lnTo>
                    <a:pt x="511" y="585"/>
                  </a:lnTo>
                  <a:lnTo>
                    <a:pt x="501" y="563"/>
                  </a:lnTo>
                  <a:lnTo>
                    <a:pt x="482" y="536"/>
                  </a:lnTo>
                  <a:lnTo>
                    <a:pt x="496" y="531"/>
                  </a:lnTo>
                  <a:lnTo>
                    <a:pt x="507" y="512"/>
                  </a:lnTo>
                  <a:lnTo>
                    <a:pt x="511" y="496"/>
                  </a:lnTo>
                  <a:lnTo>
                    <a:pt x="510" y="496"/>
                  </a:lnTo>
                  <a:lnTo>
                    <a:pt x="509" y="496"/>
                  </a:lnTo>
                  <a:lnTo>
                    <a:pt x="508" y="496"/>
                  </a:lnTo>
                  <a:lnTo>
                    <a:pt x="507" y="496"/>
                  </a:lnTo>
                  <a:lnTo>
                    <a:pt x="506" y="496"/>
                  </a:lnTo>
                  <a:lnTo>
                    <a:pt x="505" y="496"/>
                  </a:lnTo>
                  <a:lnTo>
                    <a:pt x="504" y="495"/>
                  </a:lnTo>
                  <a:lnTo>
                    <a:pt x="503" y="495"/>
                  </a:lnTo>
                  <a:lnTo>
                    <a:pt x="501" y="495"/>
                  </a:lnTo>
                  <a:lnTo>
                    <a:pt x="500" y="495"/>
                  </a:lnTo>
                  <a:lnTo>
                    <a:pt x="499" y="495"/>
                  </a:lnTo>
                  <a:lnTo>
                    <a:pt x="498" y="495"/>
                  </a:lnTo>
                  <a:lnTo>
                    <a:pt x="497" y="496"/>
                  </a:lnTo>
                  <a:lnTo>
                    <a:pt x="496" y="496"/>
                  </a:lnTo>
                  <a:lnTo>
                    <a:pt x="495" y="496"/>
                  </a:lnTo>
                  <a:lnTo>
                    <a:pt x="495" y="497"/>
                  </a:lnTo>
                  <a:lnTo>
                    <a:pt x="494" y="498"/>
                  </a:lnTo>
                  <a:lnTo>
                    <a:pt x="493" y="499"/>
                  </a:lnTo>
                  <a:lnTo>
                    <a:pt x="492" y="498"/>
                  </a:lnTo>
                  <a:lnTo>
                    <a:pt x="491" y="498"/>
                  </a:lnTo>
                  <a:lnTo>
                    <a:pt x="490" y="497"/>
                  </a:lnTo>
                  <a:lnTo>
                    <a:pt x="489" y="497"/>
                  </a:lnTo>
                  <a:lnTo>
                    <a:pt x="488" y="496"/>
                  </a:lnTo>
                  <a:lnTo>
                    <a:pt x="487" y="496"/>
                  </a:lnTo>
                  <a:lnTo>
                    <a:pt x="486" y="496"/>
                  </a:lnTo>
                  <a:lnTo>
                    <a:pt x="485" y="495"/>
                  </a:lnTo>
                  <a:lnTo>
                    <a:pt x="484" y="495"/>
                  </a:lnTo>
                  <a:lnTo>
                    <a:pt x="483" y="495"/>
                  </a:lnTo>
                  <a:lnTo>
                    <a:pt x="482" y="495"/>
                  </a:lnTo>
                  <a:lnTo>
                    <a:pt x="480" y="496"/>
                  </a:lnTo>
                  <a:lnTo>
                    <a:pt x="479" y="496"/>
                  </a:lnTo>
                  <a:lnTo>
                    <a:pt x="478" y="496"/>
                  </a:lnTo>
                  <a:lnTo>
                    <a:pt x="476" y="496"/>
                  </a:lnTo>
                  <a:lnTo>
                    <a:pt x="475" y="496"/>
                  </a:lnTo>
                  <a:lnTo>
                    <a:pt x="474" y="497"/>
                  </a:lnTo>
                  <a:lnTo>
                    <a:pt x="473" y="497"/>
                  </a:lnTo>
                  <a:lnTo>
                    <a:pt x="473" y="496"/>
                  </a:lnTo>
                  <a:lnTo>
                    <a:pt x="472" y="496"/>
                  </a:lnTo>
                  <a:lnTo>
                    <a:pt x="471" y="497"/>
                  </a:lnTo>
                  <a:lnTo>
                    <a:pt x="471" y="496"/>
                  </a:lnTo>
                  <a:lnTo>
                    <a:pt x="470" y="496"/>
                  </a:lnTo>
                  <a:lnTo>
                    <a:pt x="468" y="496"/>
                  </a:lnTo>
                  <a:lnTo>
                    <a:pt x="459" y="492"/>
                  </a:lnTo>
                  <a:lnTo>
                    <a:pt x="458" y="491"/>
                  </a:lnTo>
                  <a:lnTo>
                    <a:pt x="460" y="476"/>
                  </a:lnTo>
                  <a:lnTo>
                    <a:pt x="434" y="464"/>
                  </a:lnTo>
                  <a:lnTo>
                    <a:pt x="403" y="452"/>
                  </a:lnTo>
                  <a:lnTo>
                    <a:pt x="380" y="446"/>
                  </a:lnTo>
                  <a:lnTo>
                    <a:pt x="355" y="447"/>
                  </a:lnTo>
                  <a:lnTo>
                    <a:pt x="336" y="447"/>
                  </a:lnTo>
                  <a:lnTo>
                    <a:pt x="313" y="442"/>
                  </a:lnTo>
                  <a:lnTo>
                    <a:pt x="313" y="441"/>
                  </a:lnTo>
                  <a:lnTo>
                    <a:pt x="313" y="440"/>
                  </a:lnTo>
                  <a:lnTo>
                    <a:pt x="312" y="440"/>
                  </a:lnTo>
                  <a:lnTo>
                    <a:pt x="313" y="437"/>
                  </a:lnTo>
                  <a:lnTo>
                    <a:pt x="312" y="433"/>
                  </a:lnTo>
                  <a:lnTo>
                    <a:pt x="311" y="433"/>
                  </a:lnTo>
                  <a:lnTo>
                    <a:pt x="312" y="431"/>
                  </a:lnTo>
                  <a:lnTo>
                    <a:pt x="311" y="429"/>
                  </a:lnTo>
                  <a:lnTo>
                    <a:pt x="310" y="428"/>
                  </a:lnTo>
                  <a:lnTo>
                    <a:pt x="309" y="428"/>
                  </a:lnTo>
                  <a:lnTo>
                    <a:pt x="309" y="426"/>
                  </a:lnTo>
                  <a:lnTo>
                    <a:pt x="308" y="426"/>
                  </a:lnTo>
                  <a:lnTo>
                    <a:pt x="307" y="427"/>
                  </a:lnTo>
                  <a:lnTo>
                    <a:pt x="307" y="426"/>
                  </a:lnTo>
                  <a:lnTo>
                    <a:pt x="304" y="425"/>
                  </a:lnTo>
                  <a:lnTo>
                    <a:pt x="301" y="423"/>
                  </a:lnTo>
                  <a:lnTo>
                    <a:pt x="301" y="424"/>
                  </a:lnTo>
                  <a:lnTo>
                    <a:pt x="300" y="424"/>
                  </a:lnTo>
                  <a:lnTo>
                    <a:pt x="300" y="422"/>
                  </a:lnTo>
                  <a:lnTo>
                    <a:pt x="299" y="422"/>
                  </a:lnTo>
                  <a:lnTo>
                    <a:pt x="298" y="423"/>
                  </a:lnTo>
                  <a:lnTo>
                    <a:pt x="297" y="423"/>
                  </a:lnTo>
                  <a:lnTo>
                    <a:pt x="297" y="422"/>
                  </a:lnTo>
                  <a:lnTo>
                    <a:pt x="297" y="421"/>
                  </a:lnTo>
                  <a:lnTo>
                    <a:pt x="297" y="420"/>
                  </a:lnTo>
                  <a:lnTo>
                    <a:pt x="297" y="419"/>
                  </a:lnTo>
                  <a:lnTo>
                    <a:pt x="296" y="419"/>
                  </a:lnTo>
                  <a:lnTo>
                    <a:pt x="295" y="420"/>
                  </a:lnTo>
                  <a:lnTo>
                    <a:pt x="294" y="419"/>
                  </a:lnTo>
                  <a:lnTo>
                    <a:pt x="295" y="418"/>
                  </a:lnTo>
                  <a:lnTo>
                    <a:pt x="296" y="418"/>
                  </a:lnTo>
                  <a:lnTo>
                    <a:pt x="295" y="417"/>
                  </a:lnTo>
                  <a:lnTo>
                    <a:pt x="292" y="416"/>
                  </a:lnTo>
                  <a:lnTo>
                    <a:pt x="291" y="414"/>
                  </a:lnTo>
                  <a:lnTo>
                    <a:pt x="290" y="413"/>
                  </a:lnTo>
                  <a:lnTo>
                    <a:pt x="289" y="413"/>
                  </a:lnTo>
                  <a:lnTo>
                    <a:pt x="288" y="411"/>
                  </a:lnTo>
                  <a:lnTo>
                    <a:pt x="287" y="411"/>
                  </a:lnTo>
                  <a:lnTo>
                    <a:pt x="286" y="410"/>
                  </a:lnTo>
                  <a:lnTo>
                    <a:pt x="286" y="408"/>
                  </a:lnTo>
                  <a:lnTo>
                    <a:pt x="285" y="408"/>
                  </a:lnTo>
                  <a:lnTo>
                    <a:pt x="285" y="410"/>
                  </a:lnTo>
                  <a:lnTo>
                    <a:pt x="284" y="408"/>
                  </a:lnTo>
                  <a:lnTo>
                    <a:pt x="283" y="408"/>
                  </a:lnTo>
                  <a:lnTo>
                    <a:pt x="282" y="407"/>
                  </a:lnTo>
                  <a:lnTo>
                    <a:pt x="281" y="407"/>
                  </a:lnTo>
                  <a:lnTo>
                    <a:pt x="281" y="406"/>
                  </a:lnTo>
                  <a:lnTo>
                    <a:pt x="281" y="405"/>
                  </a:lnTo>
                  <a:lnTo>
                    <a:pt x="281" y="404"/>
                  </a:lnTo>
                  <a:lnTo>
                    <a:pt x="280" y="404"/>
                  </a:lnTo>
                  <a:lnTo>
                    <a:pt x="280" y="405"/>
                  </a:lnTo>
                  <a:lnTo>
                    <a:pt x="279" y="405"/>
                  </a:lnTo>
                  <a:lnTo>
                    <a:pt x="279" y="404"/>
                  </a:lnTo>
                  <a:lnTo>
                    <a:pt x="278" y="404"/>
                  </a:lnTo>
                  <a:lnTo>
                    <a:pt x="278" y="403"/>
                  </a:lnTo>
                  <a:lnTo>
                    <a:pt x="275" y="403"/>
                  </a:lnTo>
                  <a:lnTo>
                    <a:pt x="274" y="403"/>
                  </a:lnTo>
                  <a:lnTo>
                    <a:pt x="272" y="403"/>
                  </a:lnTo>
                  <a:lnTo>
                    <a:pt x="271" y="402"/>
                  </a:lnTo>
                  <a:lnTo>
                    <a:pt x="270" y="402"/>
                  </a:lnTo>
                  <a:lnTo>
                    <a:pt x="269" y="402"/>
                  </a:lnTo>
                  <a:lnTo>
                    <a:pt x="267" y="401"/>
                  </a:lnTo>
                  <a:lnTo>
                    <a:pt x="264" y="402"/>
                  </a:lnTo>
                  <a:lnTo>
                    <a:pt x="261" y="401"/>
                  </a:lnTo>
                  <a:lnTo>
                    <a:pt x="261" y="399"/>
                  </a:lnTo>
                  <a:lnTo>
                    <a:pt x="260" y="399"/>
                  </a:lnTo>
                  <a:lnTo>
                    <a:pt x="258" y="401"/>
                  </a:lnTo>
                  <a:lnTo>
                    <a:pt x="256" y="400"/>
                  </a:lnTo>
                  <a:lnTo>
                    <a:pt x="255" y="400"/>
                  </a:lnTo>
                  <a:lnTo>
                    <a:pt x="255" y="399"/>
                  </a:lnTo>
                  <a:lnTo>
                    <a:pt x="254" y="399"/>
                  </a:lnTo>
                  <a:lnTo>
                    <a:pt x="253" y="400"/>
                  </a:lnTo>
                  <a:lnTo>
                    <a:pt x="250" y="399"/>
                  </a:lnTo>
                  <a:lnTo>
                    <a:pt x="249" y="400"/>
                  </a:lnTo>
                  <a:lnTo>
                    <a:pt x="247" y="400"/>
                  </a:lnTo>
                  <a:lnTo>
                    <a:pt x="247" y="399"/>
                  </a:lnTo>
                  <a:lnTo>
                    <a:pt x="247" y="398"/>
                  </a:lnTo>
                  <a:lnTo>
                    <a:pt x="246" y="399"/>
                  </a:lnTo>
                  <a:lnTo>
                    <a:pt x="244" y="398"/>
                  </a:lnTo>
                  <a:lnTo>
                    <a:pt x="243" y="397"/>
                  </a:lnTo>
                  <a:lnTo>
                    <a:pt x="242" y="397"/>
                  </a:lnTo>
                  <a:lnTo>
                    <a:pt x="241" y="398"/>
                  </a:lnTo>
                  <a:lnTo>
                    <a:pt x="240" y="396"/>
                  </a:lnTo>
                  <a:lnTo>
                    <a:pt x="237" y="398"/>
                  </a:lnTo>
                  <a:lnTo>
                    <a:pt x="236" y="397"/>
                  </a:lnTo>
                  <a:lnTo>
                    <a:pt x="236" y="395"/>
                  </a:lnTo>
                  <a:lnTo>
                    <a:pt x="235" y="395"/>
                  </a:lnTo>
                  <a:lnTo>
                    <a:pt x="233" y="396"/>
                  </a:lnTo>
                  <a:lnTo>
                    <a:pt x="232" y="395"/>
                  </a:lnTo>
                  <a:lnTo>
                    <a:pt x="231" y="395"/>
                  </a:lnTo>
                  <a:lnTo>
                    <a:pt x="230" y="396"/>
                  </a:lnTo>
                  <a:lnTo>
                    <a:pt x="230" y="395"/>
                  </a:lnTo>
                  <a:lnTo>
                    <a:pt x="229" y="395"/>
                  </a:lnTo>
                  <a:lnTo>
                    <a:pt x="229" y="396"/>
                  </a:lnTo>
                  <a:lnTo>
                    <a:pt x="229" y="395"/>
                  </a:lnTo>
                  <a:lnTo>
                    <a:pt x="225" y="395"/>
                  </a:lnTo>
                  <a:lnTo>
                    <a:pt x="223" y="396"/>
                  </a:lnTo>
                  <a:lnTo>
                    <a:pt x="223" y="395"/>
                  </a:lnTo>
                  <a:lnTo>
                    <a:pt x="225" y="395"/>
                  </a:lnTo>
                  <a:lnTo>
                    <a:pt x="224" y="393"/>
                  </a:lnTo>
                  <a:lnTo>
                    <a:pt x="224" y="392"/>
                  </a:lnTo>
                  <a:lnTo>
                    <a:pt x="223" y="392"/>
                  </a:lnTo>
                  <a:lnTo>
                    <a:pt x="222" y="392"/>
                  </a:lnTo>
                  <a:lnTo>
                    <a:pt x="221" y="393"/>
                  </a:lnTo>
                  <a:lnTo>
                    <a:pt x="220" y="392"/>
                  </a:lnTo>
                  <a:lnTo>
                    <a:pt x="219" y="391"/>
                  </a:lnTo>
                  <a:lnTo>
                    <a:pt x="219" y="390"/>
                  </a:lnTo>
                  <a:lnTo>
                    <a:pt x="219" y="388"/>
                  </a:lnTo>
                  <a:lnTo>
                    <a:pt x="213" y="383"/>
                  </a:lnTo>
                  <a:lnTo>
                    <a:pt x="212" y="381"/>
                  </a:lnTo>
                  <a:lnTo>
                    <a:pt x="211" y="381"/>
                  </a:lnTo>
                  <a:lnTo>
                    <a:pt x="210" y="380"/>
                  </a:lnTo>
                  <a:lnTo>
                    <a:pt x="208" y="379"/>
                  </a:lnTo>
                  <a:lnTo>
                    <a:pt x="207" y="377"/>
                  </a:lnTo>
                  <a:lnTo>
                    <a:pt x="209" y="376"/>
                  </a:lnTo>
                  <a:lnTo>
                    <a:pt x="209" y="375"/>
                  </a:lnTo>
                  <a:lnTo>
                    <a:pt x="208" y="374"/>
                  </a:lnTo>
                  <a:lnTo>
                    <a:pt x="206" y="374"/>
                  </a:lnTo>
                  <a:lnTo>
                    <a:pt x="205" y="373"/>
                  </a:lnTo>
                  <a:lnTo>
                    <a:pt x="205" y="371"/>
                  </a:lnTo>
                  <a:lnTo>
                    <a:pt x="202" y="370"/>
                  </a:lnTo>
                  <a:lnTo>
                    <a:pt x="200" y="369"/>
                  </a:lnTo>
                  <a:lnTo>
                    <a:pt x="199" y="369"/>
                  </a:lnTo>
                  <a:lnTo>
                    <a:pt x="199" y="370"/>
                  </a:lnTo>
                  <a:lnTo>
                    <a:pt x="198" y="370"/>
                  </a:lnTo>
                  <a:lnTo>
                    <a:pt x="196" y="368"/>
                  </a:lnTo>
                  <a:lnTo>
                    <a:pt x="195" y="368"/>
                  </a:lnTo>
                  <a:lnTo>
                    <a:pt x="193" y="369"/>
                  </a:lnTo>
                  <a:lnTo>
                    <a:pt x="192" y="368"/>
                  </a:lnTo>
                  <a:lnTo>
                    <a:pt x="190" y="367"/>
                  </a:lnTo>
                  <a:lnTo>
                    <a:pt x="189" y="367"/>
                  </a:lnTo>
                  <a:lnTo>
                    <a:pt x="187" y="368"/>
                  </a:lnTo>
                  <a:lnTo>
                    <a:pt x="184" y="367"/>
                  </a:lnTo>
                  <a:lnTo>
                    <a:pt x="180" y="368"/>
                  </a:lnTo>
                  <a:lnTo>
                    <a:pt x="179" y="365"/>
                  </a:lnTo>
                  <a:lnTo>
                    <a:pt x="176" y="365"/>
                  </a:lnTo>
                  <a:lnTo>
                    <a:pt x="175" y="365"/>
                  </a:lnTo>
                  <a:lnTo>
                    <a:pt x="174" y="365"/>
                  </a:lnTo>
                  <a:lnTo>
                    <a:pt x="173" y="365"/>
                  </a:lnTo>
                  <a:lnTo>
                    <a:pt x="172" y="365"/>
                  </a:lnTo>
                  <a:lnTo>
                    <a:pt x="172" y="364"/>
                  </a:lnTo>
                  <a:lnTo>
                    <a:pt x="171" y="364"/>
                  </a:lnTo>
                  <a:lnTo>
                    <a:pt x="164" y="366"/>
                  </a:lnTo>
                  <a:lnTo>
                    <a:pt x="164" y="367"/>
                  </a:lnTo>
                  <a:lnTo>
                    <a:pt x="163" y="367"/>
                  </a:lnTo>
                  <a:lnTo>
                    <a:pt x="162" y="368"/>
                  </a:lnTo>
                  <a:lnTo>
                    <a:pt x="161" y="368"/>
                  </a:lnTo>
                  <a:lnTo>
                    <a:pt x="161" y="370"/>
                  </a:lnTo>
                  <a:lnTo>
                    <a:pt x="160" y="369"/>
                  </a:lnTo>
                  <a:lnTo>
                    <a:pt x="159" y="369"/>
                  </a:lnTo>
                  <a:lnTo>
                    <a:pt x="157" y="370"/>
                  </a:lnTo>
                  <a:lnTo>
                    <a:pt x="157" y="369"/>
                  </a:lnTo>
                  <a:lnTo>
                    <a:pt x="157" y="368"/>
                  </a:lnTo>
                  <a:lnTo>
                    <a:pt x="157" y="367"/>
                  </a:lnTo>
                  <a:lnTo>
                    <a:pt x="156" y="367"/>
                  </a:lnTo>
                  <a:lnTo>
                    <a:pt x="156" y="368"/>
                  </a:lnTo>
                  <a:lnTo>
                    <a:pt x="156" y="369"/>
                  </a:lnTo>
                  <a:lnTo>
                    <a:pt x="155" y="369"/>
                  </a:lnTo>
                  <a:lnTo>
                    <a:pt x="155" y="370"/>
                  </a:lnTo>
                  <a:lnTo>
                    <a:pt x="154" y="370"/>
                  </a:lnTo>
                  <a:lnTo>
                    <a:pt x="152" y="371"/>
                  </a:lnTo>
                  <a:lnTo>
                    <a:pt x="152" y="370"/>
                  </a:lnTo>
                  <a:lnTo>
                    <a:pt x="151" y="370"/>
                  </a:lnTo>
                  <a:lnTo>
                    <a:pt x="150" y="370"/>
                  </a:lnTo>
                  <a:lnTo>
                    <a:pt x="150" y="371"/>
                  </a:lnTo>
                  <a:lnTo>
                    <a:pt x="149" y="371"/>
                  </a:lnTo>
                  <a:lnTo>
                    <a:pt x="149" y="372"/>
                  </a:lnTo>
                  <a:lnTo>
                    <a:pt x="149" y="373"/>
                  </a:lnTo>
                  <a:lnTo>
                    <a:pt x="148" y="375"/>
                  </a:lnTo>
                  <a:lnTo>
                    <a:pt x="147" y="375"/>
                  </a:lnTo>
                  <a:lnTo>
                    <a:pt x="146" y="377"/>
                  </a:lnTo>
                  <a:lnTo>
                    <a:pt x="143" y="377"/>
                  </a:lnTo>
                  <a:lnTo>
                    <a:pt x="142" y="377"/>
                  </a:lnTo>
                  <a:lnTo>
                    <a:pt x="141" y="376"/>
                  </a:lnTo>
                  <a:lnTo>
                    <a:pt x="140" y="376"/>
                  </a:lnTo>
                  <a:lnTo>
                    <a:pt x="139" y="375"/>
                  </a:lnTo>
                  <a:lnTo>
                    <a:pt x="138" y="375"/>
                  </a:lnTo>
                  <a:lnTo>
                    <a:pt x="138" y="374"/>
                  </a:lnTo>
                  <a:lnTo>
                    <a:pt x="138" y="373"/>
                  </a:lnTo>
                  <a:lnTo>
                    <a:pt x="137" y="373"/>
                  </a:lnTo>
                  <a:lnTo>
                    <a:pt x="137" y="372"/>
                  </a:lnTo>
                  <a:lnTo>
                    <a:pt x="137" y="371"/>
                  </a:lnTo>
                  <a:lnTo>
                    <a:pt x="137" y="370"/>
                  </a:lnTo>
                  <a:lnTo>
                    <a:pt x="136" y="370"/>
                  </a:lnTo>
                  <a:lnTo>
                    <a:pt x="136" y="369"/>
                  </a:lnTo>
                  <a:lnTo>
                    <a:pt x="135" y="369"/>
                  </a:lnTo>
                  <a:lnTo>
                    <a:pt x="135" y="368"/>
                  </a:lnTo>
                  <a:lnTo>
                    <a:pt x="134" y="368"/>
                  </a:lnTo>
                  <a:lnTo>
                    <a:pt x="133" y="368"/>
                  </a:lnTo>
                  <a:lnTo>
                    <a:pt x="132" y="367"/>
                  </a:lnTo>
                  <a:lnTo>
                    <a:pt x="130" y="366"/>
                  </a:lnTo>
                  <a:lnTo>
                    <a:pt x="42" y="366"/>
                  </a:lnTo>
                  <a:lnTo>
                    <a:pt x="42" y="367"/>
                  </a:lnTo>
                  <a:lnTo>
                    <a:pt x="41" y="368"/>
                  </a:lnTo>
                  <a:lnTo>
                    <a:pt x="40" y="367"/>
                  </a:lnTo>
                  <a:lnTo>
                    <a:pt x="40" y="368"/>
                  </a:lnTo>
                  <a:lnTo>
                    <a:pt x="39" y="368"/>
                  </a:lnTo>
                  <a:lnTo>
                    <a:pt x="39" y="367"/>
                  </a:lnTo>
                  <a:lnTo>
                    <a:pt x="39" y="366"/>
                  </a:lnTo>
                  <a:lnTo>
                    <a:pt x="39" y="297"/>
                  </a:lnTo>
                  <a:lnTo>
                    <a:pt x="38" y="297"/>
                  </a:lnTo>
                  <a:lnTo>
                    <a:pt x="38" y="296"/>
                  </a:lnTo>
                  <a:lnTo>
                    <a:pt x="37" y="296"/>
                  </a:lnTo>
                  <a:lnTo>
                    <a:pt x="36" y="294"/>
                  </a:lnTo>
                  <a:lnTo>
                    <a:pt x="36" y="293"/>
                  </a:lnTo>
                  <a:lnTo>
                    <a:pt x="36" y="292"/>
                  </a:lnTo>
                  <a:lnTo>
                    <a:pt x="35" y="290"/>
                  </a:lnTo>
                  <a:lnTo>
                    <a:pt x="34" y="290"/>
                  </a:lnTo>
                  <a:lnTo>
                    <a:pt x="33" y="289"/>
                  </a:lnTo>
                  <a:lnTo>
                    <a:pt x="31" y="288"/>
                  </a:lnTo>
                  <a:lnTo>
                    <a:pt x="30" y="287"/>
                  </a:lnTo>
                  <a:lnTo>
                    <a:pt x="29" y="287"/>
                  </a:lnTo>
                  <a:lnTo>
                    <a:pt x="27" y="286"/>
                  </a:lnTo>
                  <a:lnTo>
                    <a:pt x="27" y="284"/>
                  </a:lnTo>
                  <a:lnTo>
                    <a:pt x="26" y="284"/>
                  </a:lnTo>
                  <a:lnTo>
                    <a:pt x="26" y="283"/>
                  </a:lnTo>
                  <a:lnTo>
                    <a:pt x="27" y="282"/>
                  </a:lnTo>
                  <a:lnTo>
                    <a:pt x="27" y="281"/>
                  </a:lnTo>
                  <a:lnTo>
                    <a:pt x="29" y="280"/>
                  </a:lnTo>
                  <a:lnTo>
                    <a:pt x="29" y="279"/>
                  </a:lnTo>
                  <a:lnTo>
                    <a:pt x="30" y="279"/>
                  </a:lnTo>
                  <a:lnTo>
                    <a:pt x="30" y="278"/>
                  </a:lnTo>
                  <a:lnTo>
                    <a:pt x="31" y="277"/>
                  </a:lnTo>
                  <a:lnTo>
                    <a:pt x="31" y="276"/>
                  </a:lnTo>
                  <a:lnTo>
                    <a:pt x="31" y="275"/>
                  </a:lnTo>
                  <a:lnTo>
                    <a:pt x="31" y="274"/>
                  </a:lnTo>
                  <a:lnTo>
                    <a:pt x="32" y="274"/>
                  </a:lnTo>
                  <a:lnTo>
                    <a:pt x="32" y="273"/>
                  </a:lnTo>
                  <a:lnTo>
                    <a:pt x="32" y="272"/>
                  </a:lnTo>
                  <a:lnTo>
                    <a:pt x="33" y="271"/>
                  </a:lnTo>
                  <a:lnTo>
                    <a:pt x="33" y="270"/>
                  </a:lnTo>
                  <a:lnTo>
                    <a:pt x="32" y="270"/>
                  </a:lnTo>
                  <a:lnTo>
                    <a:pt x="32" y="269"/>
                  </a:lnTo>
                  <a:lnTo>
                    <a:pt x="31" y="268"/>
                  </a:lnTo>
                  <a:lnTo>
                    <a:pt x="31" y="267"/>
                  </a:lnTo>
                  <a:lnTo>
                    <a:pt x="30" y="267"/>
                  </a:lnTo>
                  <a:lnTo>
                    <a:pt x="30" y="266"/>
                  </a:lnTo>
                  <a:lnTo>
                    <a:pt x="29" y="265"/>
                  </a:lnTo>
                  <a:lnTo>
                    <a:pt x="29" y="264"/>
                  </a:lnTo>
                  <a:lnTo>
                    <a:pt x="29" y="263"/>
                  </a:lnTo>
                  <a:lnTo>
                    <a:pt x="29" y="262"/>
                  </a:lnTo>
                  <a:lnTo>
                    <a:pt x="29" y="261"/>
                  </a:lnTo>
                  <a:lnTo>
                    <a:pt x="29" y="259"/>
                  </a:lnTo>
                  <a:lnTo>
                    <a:pt x="30" y="258"/>
                  </a:lnTo>
                  <a:lnTo>
                    <a:pt x="30" y="257"/>
                  </a:lnTo>
                  <a:lnTo>
                    <a:pt x="30" y="255"/>
                  </a:lnTo>
                  <a:lnTo>
                    <a:pt x="30" y="254"/>
                  </a:lnTo>
                  <a:lnTo>
                    <a:pt x="29" y="254"/>
                  </a:lnTo>
                  <a:lnTo>
                    <a:pt x="29" y="253"/>
                  </a:lnTo>
                  <a:lnTo>
                    <a:pt x="29" y="252"/>
                  </a:lnTo>
                  <a:lnTo>
                    <a:pt x="29" y="251"/>
                  </a:lnTo>
                  <a:lnTo>
                    <a:pt x="27" y="250"/>
                  </a:lnTo>
                  <a:lnTo>
                    <a:pt x="27" y="249"/>
                  </a:lnTo>
                  <a:lnTo>
                    <a:pt x="27" y="248"/>
                  </a:lnTo>
                  <a:lnTo>
                    <a:pt x="29" y="247"/>
                  </a:lnTo>
                  <a:lnTo>
                    <a:pt x="27" y="246"/>
                  </a:lnTo>
                  <a:lnTo>
                    <a:pt x="27" y="245"/>
                  </a:lnTo>
                  <a:lnTo>
                    <a:pt x="27" y="244"/>
                  </a:lnTo>
                  <a:lnTo>
                    <a:pt x="26" y="243"/>
                  </a:lnTo>
                  <a:lnTo>
                    <a:pt x="26" y="242"/>
                  </a:lnTo>
                  <a:lnTo>
                    <a:pt x="25" y="242"/>
                  </a:lnTo>
                  <a:lnTo>
                    <a:pt x="24" y="241"/>
                  </a:lnTo>
                  <a:lnTo>
                    <a:pt x="23" y="241"/>
                  </a:lnTo>
                  <a:lnTo>
                    <a:pt x="22" y="240"/>
                  </a:lnTo>
                  <a:lnTo>
                    <a:pt x="21" y="239"/>
                  </a:lnTo>
                  <a:lnTo>
                    <a:pt x="20" y="238"/>
                  </a:lnTo>
                  <a:lnTo>
                    <a:pt x="19" y="238"/>
                  </a:lnTo>
                  <a:lnTo>
                    <a:pt x="18" y="237"/>
                  </a:lnTo>
                  <a:lnTo>
                    <a:pt x="17" y="237"/>
                  </a:lnTo>
                  <a:lnTo>
                    <a:pt x="17" y="236"/>
                  </a:lnTo>
                  <a:lnTo>
                    <a:pt x="16" y="236"/>
                  </a:lnTo>
                  <a:lnTo>
                    <a:pt x="15" y="234"/>
                  </a:lnTo>
                  <a:lnTo>
                    <a:pt x="15" y="233"/>
                  </a:lnTo>
                  <a:lnTo>
                    <a:pt x="15" y="232"/>
                  </a:lnTo>
                  <a:lnTo>
                    <a:pt x="14" y="232"/>
                  </a:lnTo>
                  <a:lnTo>
                    <a:pt x="13" y="231"/>
                  </a:lnTo>
                  <a:lnTo>
                    <a:pt x="12" y="230"/>
                  </a:lnTo>
                  <a:lnTo>
                    <a:pt x="11" y="230"/>
                  </a:lnTo>
                  <a:lnTo>
                    <a:pt x="11" y="229"/>
                  </a:lnTo>
                  <a:lnTo>
                    <a:pt x="10" y="228"/>
                  </a:lnTo>
                  <a:lnTo>
                    <a:pt x="10" y="227"/>
                  </a:lnTo>
                  <a:lnTo>
                    <a:pt x="10" y="226"/>
                  </a:lnTo>
                  <a:lnTo>
                    <a:pt x="10" y="225"/>
                  </a:lnTo>
                  <a:lnTo>
                    <a:pt x="9" y="225"/>
                  </a:lnTo>
                  <a:lnTo>
                    <a:pt x="9" y="224"/>
                  </a:lnTo>
                  <a:lnTo>
                    <a:pt x="8" y="223"/>
                  </a:lnTo>
                  <a:lnTo>
                    <a:pt x="8" y="222"/>
                  </a:lnTo>
                  <a:lnTo>
                    <a:pt x="7" y="221"/>
                  </a:lnTo>
                  <a:lnTo>
                    <a:pt x="7" y="220"/>
                  </a:lnTo>
                  <a:lnTo>
                    <a:pt x="8" y="219"/>
                  </a:lnTo>
                  <a:lnTo>
                    <a:pt x="8" y="218"/>
                  </a:lnTo>
                  <a:lnTo>
                    <a:pt x="8" y="217"/>
                  </a:lnTo>
                  <a:lnTo>
                    <a:pt x="7" y="216"/>
                  </a:lnTo>
                  <a:lnTo>
                    <a:pt x="7" y="215"/>
                  </a:lnTo>
                  <a:lnTo>
                    <a:pt x="7" y="214"/>
                  </a:lnTo>
                  <a:lnTo>
                    <a:pt x="6" y="213"/>
                  </a:lnTo>
                  <a:lnTo>
                    <a:pt x="5" y="212"/>
                  </a:lnTo>
                  <a:lnTo>
                    <a:pt x="5" y="211"/>
                  </a:lnTo>
                  <a:lnTo>
                    <a:pt x="4" y="211"/>
                  </a:lnTo>
                  <a:lnTo>
                    <a:pt x="4" y="209"/>
                  </a:lnTo>
                  <a:lnTo>
                    <a:pt x="4" y="208"/>
                  </a:lnTo>
                  <a:lnTo>
                    <a:pt x="2" y="207"/>
                  </a:lnTo>
                  <a:lnTo>
                    <a:pt x="2" y="206"/>
                  </a:lnTo>
                  <a:lnTo>
                    <a:pt x="2" y="205"/>
                  </a:lnTo>
                  <a:lnTo>
                    <a:pt x="2" y="204"/>
                  </a:lnTo>
                  <a:lnTo>
                    <a:pt x="2" y="203"/>
                  </a:lnTo>
                  <a:lnTo>
                    <a:pt x="2" y="202"/>
                  </a:lnTo>
                  <a:lnTo>
                    <a:pt x="1" y="202"/>
                  </a:lnTo>
                  <a:lnTo>
                    <a:pt x="1" y="201"/>
                  </a:lnTo>
                  <a:lnTo>
                    <a:pt x="1" y="200"/>
                  </a:lnTo>
                  <a:lnTo>
                    <a:pt x="1" y="199"/>
                  </a:lnTo>
                  <a:lnTo>
                    <a:pt x="1" y="198"/>
                  </a:lnTo>
                  <a:lnTo>
                    <a:pt x="1" y="197"/>
                  </a:lnTo>
                  <a:lnTo>
                    <a:pt x="1" y="195"/>
                  </a:lnTo>
                  <a:lnTo>
                    <a:pt x="1" y="194"/>
                  </a:lnTo>
                  <a:lnTo>
                    <a:pt x="1" y="193"/>
                  </a:lnTo>
                  <a:lnTo>
                    <a:pt x="1" y="192"/>
                  </a:lnTo>
                  <a:lnTo>
                    <a:pt x="1" y="191"/>
                  </a:lnTo>
                  <a:lnTo>
                    <a:pt x="1" y="190"/>
                  </a:lnTo>
                  <a:lnTo>
                    <a:pt x="2" y="189"/>
                  </a:lnTo>
                  <a:lnTo>
                    <a:pt x="1" y="188"/>
                  </a:lnTo>
                  <a:lnTo>
                    <a:pt x="1" y="187"/>
                  </a:lnTo>
                  <a:lnTo>
                    <a:pt x="1" y="186"/>
                  </a:lnTo>
                  <a:lnTo>
                    <a:pt x="0" y="184"/>
                  </a:lnTo>
                  <a:lnTo>
                    <a:pt x="0" y="183"/>
                  </a:lnTo>
                  <a:lnTo>
                    <a:pt x="0" y="182"/>
                  </a:lnTo>
                  <a:lnTo>
                    <a:pt x="0" y="181"/>
                  </a:lnTo>
                  <a:lnTo>
                    <a:pt x="0" y="179"/>
                  </a:lnTo>
                  <a:lnTo>
                    <a:pt x="0" y="178"/>
                  </a:lnTo>
                  <a:lnTo>
                    <a:pt x="4" y="178"/>
                  </a:lnTo>
                  <a:lnTo>
                    <a:pt x="8" y="178"/>
                  </a:lnTo>
                  <a:lnTo>
                    <a:pt x="11" y="177"/>
                  </a:lnTo>
                  <a:lnTo>
                    <a:pt x="14" y="177"/>
                  </a:lnTo>
                  <a:lnTo>
                    <a:pt x="17" y="177"/>
                  </a:lnTo>
                  <a:lnTo>
                    <a:pt x="21" y="176"/>
                  </a:lnTo>
                  <a:lnTo>
                    <a:pt x="24" y="176"/>
                  </a:lnTo>
                  <a:lnTo>
                    <a:pt x="25" y="175"/>
                  </a:lnTo>
                  <a:lnTo>
                    <a:pt x="30" y="173"/>
                  </a:lnTo>
                  <a:lnTo>
                    <a:pt x="33" y="172"/>
                  </a:lnTo>
                  <a:lnTo>
                    <a:pt x="36" y="170"/>
                  </a:lnTo>
                  <a:lnTo>
                    <a:pt x="40" y="168"/>
                  </a:lnTo>
                  <a:lnTo>
                    <a:pt x="43" y="167"/>
                  </a:lnTo>
                  <a:lnTo>
                    <a:pt x="46" y="165"/>
                  </a:lnTo>
                  <a:lnTo>
                    <a:pt x="50" y="163"/>
                  </a:lnTo>
                  <a:lnTo>
                    <a:pt x="52" y="162"/>
                  </a:lnTo>
                  <a:lnTo>
                    <a:pt x="54" y="161"/>
                  </a:lnTo>
                  <a:lnTo>
                    <a:pt x="55" y="161"/>
                  </a:lnTo>
                  <a:lnTo>
                    <a:pt x="58" y="159"/>
                  </a:lnTo>
                  <a:lnTo>
                    <a:pt x="62" y="158"/>
                  </a:lnTo>
                  <a:lnTo>
                    <a:pt x="65" y="157"/>
                  </a:lnTo>
                  <a:lnTo>
                    <a:pt x="68" y="155"/>
                  </a:lnTo>
                  <a:lnTo>
                    <a:pt x="71" y="154"/>
                  </a:lnTo>
                  <a:lnTo>
                    <a:pt x="75" y="153"/>
                  </a:lnTo>
                  <a:lnTo>
                    <a:pt x="79" y="152"/>
                  </a:lnTo>
                  <a:lnTo>
                    <a:pt x="82" y="151"/>
                  </a:lnTo>
                  <a:lnTo>
                    <a:pt x="86" y="150"/>
                  </a:lnTo>
                  <a:lnTo>
                    <a:pt x="89" y="148"/>
                  </a:lnTo>
                  <a:lnTo>
                    <a:pt x="92" y="147"/>
                  </a:lnTo>
                  <a:lnTo>
                    <a:pt x="96" y="146"/>
                  </a:lnTo>
                  <a:lnTo>
                    <a:pt x="99" y="145"/>
                  </a:lnTo>
                  <a:lnTo>
                    <a:pt x="102" y="144"/>
                  </a:lnTo>
                  <a:lnTo>
                    <a:pt x="106" y="143"/>
                  </a:lnTo>
                  <a:lnTo>
                    <a:pt x="110" y="142"/>
                  </a:lnTo>
                  <a:lnTo>
                    <a:pt x="110" y="141"/>
                  </a:lnTo>
                  <a:lnTo>
                    <a:pt x="111" y="141"/>
                  </a:lnTo>
                  <a:lnTo>
                    <a:pt x="112" y="141"/>
                  </a:lnTo>
                  <a:lnTo>
                    <a:pt x="113" y="140"/>
                  </a:lnTo>
                  <a:lnTo>
                    <a:pt x="114" y="140"/>
                  </a:lnTo>
                  <a:lnTo>
                    <a:pt x="115" y="139"/>
                  </a:lnTo>
                  <a:lnTo>
                    <a:pt x="116" y="139"/>
                  </a:lnTo>
                  <a:lnTo>
                    <a:pt x="117" y="139"/>
                  </a:lnTo>
                  <a:lnTo>
                    <a:pt x="118" y="138"/>
                  </a:lnTo>
                  <a:lnTo>
                    <a:pt x="119" y="138"/>
                  </a:lnTo>
                  <a:lnTo>
                    <a:pt x="120" y="138"/>
                  </a:lnTo>
                  <a:lnTo>
                    <a:pt x="121" y="138"/>
                  </a:lnTo>
                  <a:lnTo>
                    <a:pt x="122" y="137"/>
                  </a:lnTo>
                  <a:lnTo>
                    <a:pt x="123" y="137"/>
                  </a:lnTo>
                  <a:lnTo>
                    <a:pt x="124" y="137"/>
                  </a:lnTo>
                  <a:lnTo>
                    <a:pt x="125" y="137"/>
                  </a:lnTo>
                  <a:lnTo>
                    <a:pt x="126" y="137"/>
                  </a:lnTo>
                  <a:lnTo>
                    <a:pt x="127" y="137"/>
                  </a:lnTo>
                  <a:lnTo>
                    <a:pt x="129" y="137"/>
                  </a:lnTo>
                  <a:lnTo>
                    <a:pt x="130" y="136"/>
                  </a:lnTo>
                  <a:lnTo>
                    <a:pt x="131" y="136"/>
                  </a:lnTo>
                  <a:lnTo>
                    <a:pt x="132" y="136"/>
                  </a:lnTo>
                  <a:lnTo>
                    <a:pt x="133" y="136"/>
                  </a:lnTo>
                  <a:lnTo>
                    <a:pt x="134" y="136"/>
                  </a:lnTo>
                  <a:lnTo>
                    <a:pt x="135" y="136"/>
                  </a:lnTo>
                  <a:lnTo>
                    <a:pt x="136" y="134"/>
                  </a:lnTo>
                  <a:lnTo>
                    <a:pt x="137" y="134"/>
                  </a:lnTo>
                  <a:lnTo>
                    <a:pt x="138" y="134"/>
                  </a:lnTo>
                  <a:lnTo>
                    <a:pt x="139" y="134"/>
                  </a:lnTo>
                  <a:lnTo>
                    <a:pt x="140" y="133"/>
                  </a:lnTo>
                  <a:lnTo>
                    <a:pt x="141" y="133"/>
                  </a:lnTo>
                  <a:lnTo>
                    <a:pt x="142" y="133"/>
                  </a:lnTo>
                  <a:lnTo>
                    <a:pt x="143" y="132"/>
                  </a:lnTo>
                  <a:lnTo>
                    <a:pt x="144" y="132"/>
                  </a:lnTo>
                  <a:lnTo>
                    <a:pt x="145" y="132"/>
                  </a:lnTo>
                  <a:lnTo>
                    <a:pt x="146" y="131"/>
                  </a:lnTo>
                  <a:lnTo>
                    <a:pt x="147" y="131"/>
                  </a:lnTo>
                  <a:lnTo>
                    <a:pt x="148" y="131"/>
                  </a:lnTo>
                  <a:lnTo>
                    <a:pt x="149" y="131"/>
                  </a:lnTo>
                  <a:lnTo>
                    <a:pt x="150" y="130"/>
                  </a:lnTo>
                  <a:lnTo>
                    <a:pt x="151" y="130"/>
                  </a:lnTo>
                  <a:lnTo>
                    <a:pt x="152" y="130"/>
                  </a:lnTo>
                  <a:lnTo>
                    <a:pt x="154" y="130"/>
                  </a:lnTo>
                  <a:lnTo>
                    <a:pt x="155" y="129"/>
                  </a:lnTo>
                  <a:lnTo>
                    <a:pt x="156" y="129"/>
                  </a:lnTo>
                  <a:lnTo>
                    <a:pt x="157" y="129"/>
                  </a:lnTo>
                  <a:lnTo>
                    <a:pt x="158" y="129"/>
                  </a:lnTo>
                  <a:lnTo>
                    <a:pt x="159" y="129"/>
                  </a:lnTo>
                  <a:lnTo>
                    <a:pt x="160" y="129"/>
                  </a:lnTo>
                  <a:lnTo>
                    <a:pt x="161" y="129"/>
                  </a:lnTo>
                  <a:lnTo>
                    <a:pt x="162" y="129"/>
                  </a:lnTo>
                  <a:lnTo>
                    <a:pt x="163" y="129"/>
                  </a:lnTo>
                  <a:lnTo>
                    <a:pt x="164" y="128"/>
                  </a:lnTo>
                  <a:lnTo>
                    <a:pt x="165" y="128"/>
                  </a:lnTo>
                  <a:lnTo>
                    <a:pt x="166" y="128"/>
                  </a:lnTo>
                  <a:lnTo>
                    <a:pt x="167" y="128"/>
                  </a:lnTo>
                  <a:lnTo>
                    <a:pt x="168" y="128"/>
                  </a:lnTo>
                  <a:lnTo>
                    <a:pt x="169" y="127"/>
                  </a:lnTo>
                  <a:lnTo>
                    <a:pt x="170" y="127"/>
                  </a:lnTo>
                  <a:lnTo>
                    <a:pt x="171" y="127"/>
                  </a:lnTo>
                  <a:lnTo>
                    <a:pt x="172" y="127"/>
                  </a:lnTo>
                  <a:lnTo>
                    <a:pt x="173" y="126"/>
                  </a:lnTo>
                  <a:lnTo>
                    <a:pt x="174" y="126"/>
                  </a:lnTo>
                  <a:lnTo>
                    <a:pt x="175" y="126"/>
                  </a:lnTo>
                  <a:lnTo>
                    <a:pt x="177" y="125"/>
                  </a:lnTo>
                  <a:lnTo>
                    <a:pt x="179" y="125"/>
                  </a:lnTo>
                  <a:lnTo>
                    <a:pt x="180" y="125"/>
                  </a:lnTo>
                  <a:lnTo>
                    <a:pt x="181" y="124"/>
                  </a:lnTo>
                  <a:lnTo>
                    <a:pt x="182" y="124"/>
                  </a:lnTo>
                  <a:lnTo>
                    <a:pt x="183" y="124"/>
                  </a:lnTo>
                  <a:lnTo>
                    <a:pt x="184" y="124"/>
                  </a:lnTo>
                  <a:lnTo>
                    <a:pt x="185" y="124"/>
                  </a:lnTo>
                  <a:lnTo>
                    <a:pt x="186" y="124"/>
                  </a:lnTo>
                  <a:lnTo>
                    <a:pt x="187" y="123"/>
                  </a:lnTo>
                  <a:lnTo>
                    <a:pt x="188" y="123"/>
                  </a:lnTo>
                  <a:lnTo>
                    <a:pt x="189" y="123"/>
                  </a:lnTo>
                  <a:lnTo>
                    <a:pt x="190" y="123"/>
                  </a:lnTo>
                  <a:lnTo>
                    <a:pt x="191" y="123"/>
                  </a:lnTo>
                  <a:lnTo>
                    <a:pt x="192" y="123"/>
                  </a:lnTo>
                  <a:lnTo>
                    <a:pt x="193" y="122"/>
                  </a:lnTo>
                  <a:lnTo>
                    <a:pt x="194" y="122"/>
                  </a:lnTo>
                  <a:lnTo>
                    <a:pt x="195" y="122"/>
                  </a:lnTo>
                  <a:lnTo>
                    <a:pt x="196" y="122"/>
                  </a:lnTo>
                  <a:lnTo>
                    <a:pt x="197" y="121"/>
                  </a:lnTo>
                  <a:lnTo>
                    <a:pt x="198" y="121"/>
                  </a:lnTo>
                  <a:lnTo>
                    <a:pt x="199" y="121"/>
                  </a:lnTo>
                  <a:lnTo>
                    <a:pt x="200" y="121"/>
                  </a:lnTo>
                  <a:lnTo>
                    <a:pt x="201" y="120"/>
                  </a:lnTo>
                  <a:lnTo>
                    <a:pt x="202" y="120"/>
                  </a:lnTo>
                  <a:lnTo>
                    <a:pt x="204" y="120"/>
                  </a:lnTo>
                  <a:lnTo>
                    <a:pt x="205" y="120"/>
                  </a:lnTo>
                  <a:lnTo>
                    <a:pt x="206" y="119"/>
                  </a:lnTo>
                  <a:lnTo>
                    <a:pt x="207" y="119"/>
                  </a:lnTo>
                  <a:lnTo>
                    <a:pt x="208" y="119"/>
                  </a:lnTo>
                  <a:lnTo>
                    <a:pt x="209" y="118"/>
                  </a:lnTo>
                  <a:lnTo>
                    <a:pt x="210" y="118"/>
                  </a:lnTo>
                  <a:lnTo>
                    <a:pt x="211" y="118"/>
                  </a:lnTo>
                  <a:lnTo>
                    <a:pt x="212" y="118"/>
                  </a:lnTo>
                  <a:lnTo>
                    <a:pt x="213" y="117"/>
                  </a:lnTo>
                  <a:lnTo>
                    <a:pt x="214" y="117"/>
                  </a:lnTo>
                  <a:lnTo>
                    <a:pt x="215" y="117"/>
                  </a:lnTo>
                  <a:lnTo>
                    <a:pt x="216" y="117"/>
                  </a:lnTo>
                  <a:lnTo>
                    <a:pt x="217" y="116"/>
                  </a:lnTo>
                  <a:lnTo>
                    <a:pt x="218" y="116"/>
                  </a:lnTo>
                  <a:lnTo>
                    <a:pt x="219" y="116"/>
                  </a:lnTo>
                  <a:lnTo>
                    <a:pt x="220" y="116"/>
                  </a:lnTo>
                  <a:lnTo>
                    <a:pt x="221" y="115"/>
                  </a:lnTo>
                  <a:lnTo>
                    <a:pt x="222" y="115"/>
                  </a:lnTo>
                  <a:lnTo>
                    <a:pt x="223" y="115"/>
                  </a:lnTo>
                  <a:lnTo>
                    <a:pt x="224" y="115"/>
                  </a:lnTo>
                  <a:lnTo>
                    <a:pt x="225" y="115"/>
                  </a:lnTo>
                  <a:lnTo>
                    <a:pt x="225" y="114"/>
                  </a:lnTo>
                  <a:lnTo>
                    <a:pt x="226" y="114"/>
                  </a:lnTo>
                  <a:lnTo>
                    <a:pt x="229" y="114"/>
                  </a:lnTo>
                  <a:lnTo>
                    <a:pt x="230" y="114"/>
                  </a:lnTo>
                  <a:lnTo>
                    <a:pt x="231" y="113"/>
                  </a:lnTo>
                  <a:lnTo>
                    <a:pt x="232" y="113"/>
                  </a:lnTo>
                  <a:lnTo>
                    <a:pt x="233" y="113"/>
                  </a:lnTo>
                  <a:lnTo>
                    <a:pt x="234" y="113"/>
                  </a:lnTo>
                  <a:lnTo>
                    <a:pt x="235" y="112"/>
                  </a:lnTo>
                  <a:lnTo>
                    <a:pt x="236" y="112"/>
                  </a:lnTo>
                  <a:lnTo>
                    <a:pt x="237" y="112"/>
                  </a:lnTo>
                  <a:lnTo>
                    <a:pt x="237" y="111"/>
                  </a:lnTo>
                  <a:lnTo>
                    <a:pt x="238" y="111"/>
                  </a:lnTo>
                  <a:lnTo>
                    <a:pt x="239" y="109"/>
                  </a:lnTo>
                  <a:lnTo>
                    <a:pt x="240" y="109"/>
                  </a:lnTo>
                  <a:lnTo>
                    <a:pt x="240" y="108"/>
                  </a:lnTo>
                  <a:lnTo>
                    <a:pt x="241" y="108"/>
                  </a:lnTo>
                  <a:lnTo>
                    <a:pt x="242" y="107"/>
                  </a:lnTo>
                  <a:lnTo>
                    <a:pt x="243" y="106"/>
                  </a:lnTo>
                  <a:lnTo>
                    <a:pt x="244" y="105"/>
                  </a:lnTo>
                  <a:lnTo>
                    <a:pt x="245" y="105"/>
                  </a:lnTo>
                  <a:lnTo>
                    <a:pt x="246" y="104"/>
                  </a:lnTo>
                  <a:lnTo>
                    <a:pt x="247" y="104"/>
                  </a:lnTo>
                  <a:lnTo>
                    <a:pt x="248" y="103"/>
                  </a:lnTo>
                  <a:lnTo>
                    <a:pt x="249" y="103"/>
                  </a:lnTo>
                  <a:lnTo>
                    <a:pt x="250" y="103"/>
                  </a:lnTo>
                  <a:lnTo>
                    <a:pt x="250" y="102"/>
                  </a:lnTo>
                  <a:lnTo>
                    <a:pt x="251" y="102"/>
                  </a:lnTo>
                  <a:lnTo>
                    <a:pt x="253" y="101"/>
                  </a:lnTo>
                  <a:lnTo>
                    <a:pt x="254" y="101"/>
                  </a:lnTo>
                  <a:lnTo>
                    <a:pt x="255" y="100"/>
                  </a:lnTo>
                  <a:lnTo>
                    <a:pt x="256" y="100"/>
                  </a:lnTo>
                  <a:lnTo>
                    <a:pt x="257" y="99"/>
                  </a:lnTo>
                  <a:lnTo>
                    <a:pt x="258" y="99"/>
                  </a:lnTo>
                  <a:lnTo>
                    <a:pt x="259" y="98"/>
                  </a:lnTo>
                  <a:lnTo>
                    <a:pt x="260" y="98"/>
                  </a:lnTo>
                  <a:lnTo>
                    <a:pt x="261" y="97"/>
                  </a:lnTo>
                  <a:lnTo>
                    <a:pt x="262" y="97"/>
                  </a:lnTo>
                  <a:lnTo>
                    <a:pt x="263" y="97"/>
                  </a:lnTo>
                  <a:lnTo>
                    <a:pt x="264" y="96"/>
                  </a:lnTo>
                  <a:lnTo>
                    <a:pt x="265" y="95"/>
                  </a:lnTo>
                  <a:lnTo>
                    <a:pt x="266" y="95"/>
                  </a:lnTo>
                  <a:lnTo>
                    <a:pt x="267" y="94"/>
                  </a:lnTo>
                  <a:lnTo>
                    <a:pt x="268" y="94"/>
                  </a:lnTo>
                  <a:lnTo>
                    <a:pt x="268" y="93"/>
                  </a:lnTo>
                  <a:lnTo>
                    <a:pt x="269" y="93"/>
                  </a:lnTo>
                  <a:lnTo>
                    <a:pt x="270" y="93"/>
                  </a:lnTo>
                  <a:lnTo>
                    <a:pt x="271" y="92"/>
                  </a:lnTo>
                  <a:lnTo>
                    <a:pt x="272" y="91"/>
                  </a:lnTo>
                  <a:lnTo>
                    <a:pt x="273" y="91"/>
                  </a:lnTo>
                  <a:lnTo>
                    <a:pt x="274" y="91"/>
                  </a:lnTo>
                  <a:lnTo>
                    <a:pt x="275" y="90"/>
                  </a:lnTo>
                  <a:lnTo>
                    <a:pt x="276" y="90"/>
                  </a:lnTo>
                  <a:lnTo>
                    <a:pt x="278" y="90"/>
                  </a:lnTo>
                  <a:lnTo>
                    <a:pt x="279" y="90"/>
                  </a:lnTo>
                  <a:lnTo>
                    <a:pt x="280" y="90"/>
                  </a:lnTo>
                  <a:lnTo>
                    <a:pt x="281" y="89"/>
                  </a:lnTo>
                  <a:lnTo>
                    <a:pt x="282" y="89"/>
                  </a:lnTo>
                  <a:lnTo>
                    <a:pt x="283" y="89"/>
                  </a:lnTo>
                  <a:lnTo>
                    <a:pt x="284" y="89"/>
                  </a:lnTo>
                  <a:lnTo>
                    <a:pt x="285" y="89"/>
                  </a:lnTo>
                  <a:lnTo>
                    <a:pt x="286" y="89"/>
                  </a:lnTo>
                  <a:lnTo>
                    <a:pt x="287" y="88"/>
                  </a:lnTo>
                  <a:lnTo>
                    <a:pt x="288" y="88"/>
                  </a:lnTo>
                  <a:lnTo>
                    <a:pt x="289" y="88"/>
                  </a:lnTo>
                  <a:lnTo>
                    <a:pt x="290" y="88"/>
                  </a:lnTo>
                  <a:lnTo>
                    <a:pt x="291" y="88"/>
                  </a:lnTo>
                  <a:lnTo>
                    <a:pt x="292" y="87"/>
                  </a:lnTo>
                  <a:lnTo>
                    <a:pt x="293" y="87"/>
                  </a:lnTo>
                  <a:lnTo>
                    <a:pt x="294" y="87"/>
                  </a:lnTo>
                  <a:lnTo>
                    <a:pt x="295" y="87"/>
                  </a:lnTo>
                  <a:lnTo>
                    <a:pt x="295" y="86"/>
                  </a:lnTo>
                  <a:lnTo>
                    <a:pt x="296" y="86"/>
                  </a:lnTo>
                  <a:lnTo>
                    <a:pt x="297" y="86"/>
                  </a:lnTo>
                  <a:lnTo>
                    <a:pt x="298" y="86"/>
                  </a:lnTo>
                  <a:lnTo>
                    <a:pt x="299" y="84"/>
                  </a:lnTo>
                  <a:lnTo>
                    <a:pt x="300" y="84"/>
                  </a:lnTo>
                  <a:lnTo>
                    <a:pt x="301" y="84"/>
                  </a:lnTo>
                  <a:lnTo>
                    <a:pt x="303" y="83"/>
                  </a:lnTo>
                  <a:lnTo>
                    <a:pt x="304" y="83"/>
                  </a:lnTo>
                  <a:lnTo>
                    <a:pt x="305" y="82"/>
                  </a:lnTo>
                  <a:lnTo>
                    <a:pt x="306" y="82"/>
                  </a:lnTo>
                  <a:lnTo>
                    <a:pt x="307" y="81"/>
                  </a:lnTo>
                  <a:lnTo>
                    <a:pt x="308" y="81"/>
                  </a:lnTo>
                  <a:lnTo>
                    <a:pt x="308" y="80"/>
                  </a:lnTo>
                  <a:lnTo>
                    <a:pt x="309" y="80"/>
                  </a:lnTo>
                  <a:lnTo>
                    <a:pt x="310" y="80"/>
                  </a:lnTo>
                  <a:lnTo>
                    <a:pt x="311" y="79"/>
                  </a:lnTo>
                  <a:lnTo>
                    <a:pt x="312" y="79"/>
                  </a:lnTo>
                  <a:lnTo>
                    <a:pt x="312" y="78"/>
                  </a:lnTo>
                  <a:lnTo>
                    <a:pt x="313" y="78"/>
                  </a:lnTo>
                  <a:lnTo>
                    <a:pt x="314" y="78"/>
                  </a:lnTo>
                  <a:lnTo>
                    <a:pt x="315" y="77"/>
                  </a:lnTo>
                  <a:lnTo>
                    <a:pt x="316" y="77"/>
                  </a:lnTo>
                  <a:lnTo>
                    <a:pt x="317" y="77"/>
                  </a:lnTo>
                  <a:lnTo>
                    <a:pt x="318" y="76"/>
                  </a:lnTo>
                  <a:lnTo>
                    <a:pt x="319" y="76"/>
                  </a:lnTo>
                  <a:lnTo>
                    <a:pt x="320" y="76"/>
                  </a:lnTo>
                  <a:lnTo>
                    <a:pt x="321" y="76"/>
                  </a:lnTo>
                  <a:lnTo>
                    <a:pt x="322" y="75"/>
                  </a:lnTo>
                  <a:lnTo>
                    <a:pt x="323" y="75"/>
                  </a:lnTo>
                  <a:lnTo>
                    <a:pt x="324" y="75"/>
                  </a:lnTo>
                  <a:lnTo>
                    <a:pt x="325" y="75"/>
                  </a:lnTo>
                  <a:lnTo>
                    <a:pt x="326" y="75"/>
                  </a:lnTo>
                  <a:lnTo>
                    <a:pt x="326" y="74"/>
                  </a:lnTo>
                  <a:lnTo>
                    <a:pt x="328" y="74"/>
                  </a:lnTo>
                  <a:lnTo>
                    <a:pt x="329" y="74"/>
                  </a:lnTo>
                  <a:lnTo>
                    <a:pt x="330" y="74"/>
                  </a:lnTo>
                  <a:lnTo>
                    <a:pt x="331" y="74"/>
                  </a:lnTo>
                  <a:lnTo>
                    <a:pt x="332" y="73"/>
                  </a:lnTo>
                  <a:lnTo>
                    <a:pt x="333" y="73"/>
                  </a:lnTo>
                  <a:lnTo>
                    <a:pt x="334" y="73"/>
                  </a:lnTo>
                  <a:lnTo>
                    <a:pt x="335" y="73"/>
                  </a:lnTo>
                  <a:lnTo>
                    <a:pt x="336" y="73"/>
                  </a:lnTo>
                  <a:lnTo>
                    <a:pt x="337" y="72"/>
                  </a:lnTo>
                  <a:lnTo>
                    <a:pt x="338" y="72"/>
                  </a:lnTo>
                  <a:lnTo>
                    <a:pt x="339" y="72"/>
                  </a:lnTo>
                  <a:lnTo>
                    <a:pt x="340" y="71"/>
                  </a:lnTo>
                  <a:lnTo>
                    <a:pt x="341" y="71"/>
                  </a:lnTo>
                  <a:lnTo>
                    <a:pt x="341" y="70"/>
                  </a:lnTo>
                  <a:lnTo>
                    <a:pt x="342" y="70"/>
                  </a:lnTo>
                  <a:lnTo>
                    <a:pt x="343" y="70"/>
                  </a:lnTo>
                  <a:lnTo>
                    <a:pt x="344" y="69"/>
                  </a:lnTo>
                  <a:lnTo>
                    <a:pt x="345" y="69"/>
                  </a:lnTo>
                  <a:lnTo>
                    <a:pt x="345" y="68"/>
                  </a:lnTo>
                  <a:lnTo>
                    <a:pt x="346" y="68"/>
                  </a:lnTo>
                  <a:lnTo>
                    <a:pt x="347" y="67"/>
                  </a:lnTo>
                  <a:lnTo>
                    <a:pt x="348" y="66"/>
                  </a:lnTo>
                  <a:lnTo>
                    <a:pt x="349" y="66"/>
                  </a:lnTo>
                  <a:lnTo>
                    <a:pt x="350" y="66"/>
                  </a:lnTo>
                  <a:lnTo>
                    <a:pt x="351" y="65"/>
                  </a:lnTo>
                  <a:lnTo>
                    <a:pt x="353" y="65"/>
                  </a:lnTo>
                  <a:lnTo>
                    <a:pt x="354" y="65"/>
                  </a:lnTo>
                  <a:lnTo>
                    <a:pt x="354" y="64"/>
                  </a:lnTo>
                  <a:lnTo>
                    <a:pt x="355" y="64"/>
                  </a:lnTo>
                  <a:lnTo>
                    <a:pt x="356" y="64"/>
                  </a:lnTo>
                  <a:lnTo>
                    <a:pt x="357" y="64"/>
                  </a:lnTo>
                  <a:lnTo>
                    <a:pt x="358" y="63"/>
                  </a:lnTo>
                  <a:lnTo>
                    <a:pt x="359" y="63"/>
                  </a:lnTo>
                  <a:lnTo>
                    <a:pt x="360" y="63"/>
                  </a:lnTo>
                  <a:lnTo>
                    <a:pt x="361" y="63"/>
                  </a:lnTo>
                  <a:lnTo>
                    <a:pt x="362" y="63"/>
                  </a:lnTo>
                  <a:lnTo>
                    <a:pt x="363" y="62"/>
                  </a:lnTo>
                  <a:lnTo>
                    <a:pt x="364" y="62"/>
                  </a:lnTo>
                  <a:lnTo>
                    <a:pt x="365" y="62"/>
                  </a:lnTo>
                  <a:lnTo>
                    <a:pt x="366" y="62"/>
                  </a:lnTo>
                  <a:lnTo>
                    <a:pt x="367" y="62"/>
                  </a:lnTo>
                  <a:lnTo>
                    <a:pt x="368" y="62"/>
                  </a:lnTo>
                  <a:lnTo>
                    <a:pt x="369" y="62"/>
                  </a:lnTo>
                  <a:lnTo>
                    <a:pt x="370" y="61"/>
                  </a:lnTo>
                  <a:lnTo>
                    <a:pt x="371" y="61"/>
                  </a:lnTo>
                  <a:lnTo>
                    <a:pt x="372" y="61"/>
                  </a:lnTo>
                  <a:lnTo>
                    <a:pt x="373" y="61"/>
                  </a:lnTo>
                  <a:lnTo>
                    <a:pt x="374" y="61"/>
                  </a:lnTo>
                  <a:lnTo>
                    <a:pt x="375" y="59"/>
                  </a:lnTo>
                  <a:lnTo>
                    <a:pt x="376" y="59"/>
                  </a:lnTo>
                  <a:lnTo>
                    <a:pt x="378" y="59"/>
                  </a:lnTo>
                  <a:lnTo>
                    <a:pt x="379" y="59"/>
                  </a:lnTo>
                  <a:lnTo>
                    <a:pt x="380" y="59"/>
                  </a:lnTo>
                  <a:lnTo>
                    <a:pt x="381" y="58"/>
                  </a:lnTo>
                  <a:lnTo>
                    <a:pt x="382" y="58"/>
                  </a:lnTo>
                  <a:lnTo>
                    <a:pt x="383" y="58"/>
                  </a:lnTo>
                  <a:lnTo>
                    <a:pt x="384" y="58"/>
                  </a:lnTo>
                  <a:lnTo>
                    <a:pt x="385" y="58"/>
                  </a:lnTo>
                  <a:lnTo>
                    <a:pt x="386" y="57"/>
                  </a:lnTo>
                  <a:lnTo>
                    <a:pt x="387" y="57"/>
                  </a:lnTo>
                  <a:lnTo>
                    <a:pt x="388" y="57"/>
                  </a:lnTo>
                  <a:lnTo>
                    <a:pt x="389" y="57"/>
                  </a:lnTo>
                  <a:lnTo>
                    <a:pt x="390" y="57"/>
                  </a:lnTo>
                  <a:lnTo>
                    <a:pt x="391" y="56"/>
                  </a:lnTo>
                  <a:lnTo>
                    <a:pt x="392" y="56"/>
                  </a:lnTo>
                  <a:lnTo>
                    <a:pt x="397" y="55"/>
                  </a:lnTo>
                  <a:lnTo>
                    <a:pt x="400" y="53"/>
                  </a:lnTo>
                  <a:lnTo>
                    <a:pt x="405" y="52"/>
                  </a:lnTo>
                  <a:lnTo>
                    <a:pt x="408" y="51"/>
                  </a:lnTo>
                  <a:lnTo>
                    <a:pt x="411" y="50"/>
                  </a:lnTo>
                  <a:lnTo>
                    <a:pt x="415" y="49"/>
                  </a:lnTo>
                  <a:lnTo>
                    <a:pt x="418" y="48"/>
                  </a:lnTo>
                  <a:lnTo>
                    <a:pt x="421" y="47"/>
                  </a:lnTo>
                  <a:lnTo>
                    <a:pt x="424" y="46"/>
                  </a:lnTo>
                  <a:lnTo>
                    <a:pt x="429" y="44"/>
                  </a:lnTo>
                  <a:lnTo>
                    <a:pt x="432" y="43"/>
                  </a:lnTo>
                  <a:lnTo>
                    <a:pt x="435" y="42"/>
                  </a:lnTo>
                  <a:lnTo>
                    <a:pt x="438" y="41"/>
                  </a:lnTo>
                  <a:lnTo>
                    <a:pt x="442" y="40"/>
                  </a:lnTo>
                  <a:lnTo>
                    <a:pt x="445" y="39"/>
                  </a:lnTo>
                  <a:lnTo>
                    <a:pt x="448" y="38"/>
                  </a:lnTo>
                  <a:lnTo>
                    <a:pt x="453" y="36"/>
                  </a:lnTo>
                  <a:lnTo>
                    <a:pt x="456" y="34"/>
                  </a:lnTo>
                  <a:lnTo>
                    <a:pt x="459" y="33"/>
                  </a:lnTo>
                  <a:lnTo>
                    <a:pt x="462" y="32"/>
                  </a:lnTo>
                  <a:lnTo>
                    <a:pt x="466" y="31"/>
                  </a:lnTo>
                  <a:lnTo>
                    <a:pt x="469" y="30"/>
                  </a:lnTo>
                  <a:lnTo>
                    <a:pt x="472" y="29"/>
                  </a:lnTo>
                  <a:lnTo>
                    <a:pt x="475" y="27"/>
                  </a:lnTo>
                  <a:lnTo>
                    <a:pt x="480" y="26"/>
                  </a:lnTo>
                  <a:lnTo>
                    <a:pt x="483" y="25"/>
                  </a:lnTo>
                  <a:lnTo>
                    <a:pt x="486" y="24"/>
                  </a:lnTo>
                  <a:lnTo>
                    <a:pt x="490" y="23"/>
                  </a:lnTo>
                  <a:lnTo>
                    <a:pt x="493" y="22"/>
                  </a:lnTo>
                  <a:lnTo>
                    <a:pt x="496" y="21"/>
                  </a:lnTo>
                  <a:lnTo>
                    <a:pt x="499" y="20"/>
                  </a:lnTo>
                  <a:lnTo>
                    <a:pt x="504" y="18"/>
                  </a:lnTo>
                  <a:lnTo>
                    <a:pt x="507" y="17"/>
                  </a:lnTo>
                  <a:lnTo>
                    <a:pt x="510" y="16"/>
                  </a:lnTo>
                  <a:lnTo>
                    <a:pt x="513" y="15"/>
                  </a:lnTo>
                  <a:lnTo>
                    <a:pt x="517" y="14"/>
                  </a:lnTo>
                  <a:lnTo>
                    <a:pt x="520" y="13"/>
                  </a:lnTo>
                  <a:lnTo>
                    <a:pt x="523" y="11"/>
                  </a:lnTo>
                  <a:lnTo>
                    <a:pt x="526" y="9"/>
                  </a:lnTo>
                  <a:lnTo>
                    <a:pt x="531" y="8"/>
                  </a:lnTo>
                  <a:lnTo>
                    <a:pt x="534" y="7"/>
                  </a:lnTo>
                  <a:lnTo>
                    <a:pt x="537" y="6"/>
                  </a:lnTo>
                  <a:lnTo>
                    <a:pt x="540" y="5"/>
                  </a:lnTo>
                  <a:lnTo>
                    <a:pt x="544" y="4"/>
                  </a:lnTo>
                  <a:lnTo>
                    <a:pt x="547" y="3"/>
                  </a:lnTo>
                  <a:lnTo>
                    <a:pt x="550" y="1"/>
                  </a:lnTo>
                  <a:lnTo>
                    <a:pt x="554" y="0"/>
                  </a:lnTo>
                  <a:lnTo>
                    <a:pt x="556" y="1"/>
                  </a:lnTo>
                  <a:lnTo>
                    <a:pt x="557" y="3"/>
                  </a:lnTo>
                  <a:lnTo>
                    <a:pt x="559" y="4"/>
                  </a:lnTo>
                  <a:lnTo>
                    <a:pt x="560" y="4"/>
                  </a:lnTo>
                  <a:lnTo>
                    <a:pt x="562" y="5"/>
                  </a:lnTo>
                  <a:lnTo>
                    <a:pt x="564" y="6"/>
                  </a:lnTo>
                  <a:lnTo>
                    <a:pt x="567" y="6"/>
                  </a:lnTo>
                  <a:lnTo>
                    <a:pt x="568" y="8"/>
                  </a:lnTo>
                  <a:lnTo>
                    <a:pt x="569" y="9"/>
                  </a:lnTo>
                  <a:lnTo>
                    <a:pt x="570" y="12"/>
                  </a:lnTo>
                  <a:lnTo>
                    <a:pt x="570" y="13"/>
                  </a:lnTo>
                  <a:lnTo>
                    <a:pt x="570" y="15"/>
                  </a:lnTo>
                  <a:lnTo>
                    <a:pt x="569" y="17"/>
                  </a:lnTo>
                  <a:lnTo>
                    <a:pt x="569" y="19"/>
                  </a:lnTo>
                  <a:lnTo>
                    <a:pt x="569" y="21"/>
                  </a:lnTo>
                  <a:lnTo>
                    <a:pt x="568" y="23"/>
                  </a:lnTo>
                  <a:lnTo>
                    <a:pt x="569" y="25"/>
                  </a:lnTo>
                  <a:lnTo>
                    <a:pt x="570" y="27"/>
                  </a:lnTo>
                  <a:lnTo>
                    <a:pt x="571" y="28"/>
                  </a:lnTo>
                  <a:lnTo>
                    <a:pt x="572" y="29"/>
                  </a:lnTo>
                  <a:lnTo>
                    <a:pt x="573" y="31"/>
                  </a:lnTo>
                  <a:lnTo>
                    <a:pt x="574" y="32"/>
                  </a:lnTo>
                  <a:lnTo>
                    <a:pt x="575" y="34"/>
                  </a:lnTo>
                  <a:lnTo>
                    <a:pt x="576" y="36"/>
                  </a:lnTo>
                  <a:lnTo>
                    <a:pt x="578" y="38"/>
                  </a:lnTo>
                  <a:lnTo>
                    <a:pt x="579" y="38"/>
                  </a:lnTo>
                  <a:lnTo>
                    <a:pt x="581" y="37"/>
                  </a:lnTo>
                  <a:lnTo>
                    <a:pt x="583" y="38"/>
                  </a:lnTo>
                  <a:lnTo>
                    <a:pt x="583" y="40"/>
                  </a:lnTo>
                  <a:lnTo>
                    <a:pt x="583" y="42"/>
                  </a:lnTo>
                  <a:lnTo>
                    <a:pt x="584" y="44"/>
                  </a:lnTo>
                  <a:lnTo>
                    <a:pt x="585" y="45"/>
                  </a:lnTo>
                  <a:lnTo>
                    <a:pt x="586" y="47"/>
                  </a:lnTo>
                  <a:lnTo>
                    <a:pt x="587" y="48"/>
                  </a:lnTo>
                  <a:lnTo>
                    <a:pt x="588" y="49"/>
                  </a:lnTo>
                  <a:lnTo>
                    <a:pt x="589" y="51"/>
                  </a:lnTo>
                  <a:lnTo>
                    <a:pt x="590" y="53"/>
                  </a:lnTo>
                  <a:lnTo>
                    <a:pt x="591" y="54"/>
                  </a:lnTo>
                  <a:lnTo>
                    <a:pt x="592" y="55"/>
                  </a:lnTo>
                  <a:lnTo>
                    <a:pt x="593" y="57"/>
                  </a:lnTo>
                  <a:lnTo>
                    <a:pt x="594" y="58"/>
                  </a:lnTo>
                  <a:lnTo>
                    <a:pt x="594" y="61"/>
                  </a:lnTo>
                  <a:lnTo>
                    <a:pt x="595" y="63"/>
                  </a:lnTo>
                  <a:lnTo>
                    <a:pt x="596" y="65"/>
                  </a:lnTo>
                  <a:lnTo>
                    <a:pt x="596" y="66"/>
                  </a:lnTo>
                  <a:lnTo>
                    <a:pt x="597" y="68"/>
                  </a:lnTo>
                  <a:lnTo>
                    <a:pt x="598" y="69"/>
                  </a:lnTo>
                  <a:lnTo>
                    <a:pt x="599" y="71"/>
                  </a:lnTo>
                  <a:lnTo>
                    <a:pt x="600" y="72"/>
                  </a:lnTo>
                  <a:lnTo>
                    <a:pt x="601" y="74"/>
                  </a:lnTo>
                  <a:lnTo>
                    <a:pt x="603" y="75"/>
                  </a:lnTo>
                  <a:lnTo>
                    <a:pt x="605" y="75"/>
                  </a:lnTo>
                  <a:lnTo>
                    <a:pt x="605" y="76"/>
                  </a:lnTo>
                  <a:lnTo>
                    <a:pt x="607" y="76"/>
                  </a:lnTo>
                  <a:lnTo>
                    <a:pt x="609" y="77"/>
                  </a:lnTo>
                  <a:lnTo>
                    <a:pt x="611" y="77"/>
                  </a:lnTo>
                  <a:lnTo>
                    <a:pt x="612" y="78"/>
                  </a:lnTo>
                  <a:lnTo>
                    <a:pt x="614" y="79"/>
                  </a:lnTo>
                  <a:lnTo>
                    <a:pt x="615" y="81"/>
                  </a:lnTo>
                  <a:lnTo>
                    <a:pt x="616" y="82"/>
                  </a:lnTo>
                  <a:lnTo>
                    <a:pt x="616" y="84"/>
                  </a:lnTo>
                  <a:lnTo>
                    <a:pt x="617" y="87"/>
                  </a:lnTo>
                  <a:lnTo>
                    <a:pt x="618" y="88"/>
                  </a:lnTo>
                  <a:lnTo>
                    <a:pt x="620" y="89"/>
                  </a:lnTo>
                  <a:lnTo>
                    <a:pt x="622" y="90"/>
                  </a:lnTo>
                  <a:lnTo>
                    <a:pt x="623" y="90"/>
                  </a:lnTo>
                  <a:lnTo>
                    <a:pt x="623" y="91"/>
                  </a:lnTo>
                  <a:lnTo>
                    <a:pt x="625" y="92"/>
                  </a:lnTo>
                  <a:lnTo>
                    <a:pt x="626" y="93"/>
                  </a:lnTo>
                  <a:lnTo>
                    <a:pt x="628" y="94"/>
                  </a:lnTo>
                  <a:lnTo>
                    <a:pt x="629" y="96"/>
                  </a:lnTo>
                  <a:lnTo>
                    <a:pt x="630" y="97"/>
                  </a:lnTo>
                  <a:lnTo>
                    <a:pt x="630" y="99"/>
                  </a:lnTo>
                  <a:lnTo>
                    <a:pt x="630" y="100"/>
                  </a:lnTo>
                  <a:lnTo>
                    <a:pt x="630" y="101"/>
                  </a:lnTo>
                  <a:lnTo>
                    <a:pt x="631" y="103"/>
                  </a:lnTo>
                  <a:lnTo>
                    <a:pt x="631" y="105"/>
                  </a:lnTo>
                  <a:lnTo>
                    <a:pt x="633" y="106"/>
                  </a:lnTo>
                  <a:lnTo>
                    <a:pt x="634" y="107"/>
                  </a:lnTo>
                  <a:lnTo>
                    <a:pt x="636" y="108"/>
                  </a:lnTo>
                  <a:lnTo>
                    <a:pt x="638" y="109"/>
                  </a:lnTo>
                  <a:lnTo>
                    <a:pt x="639" y="109"/>
                  </a:lnTo>
                  <a:lnTo>
                    <a:pt x="640" y="108"/>
                  </a:lnTo>
                  <a:lnTo>
                    <a:pt x="640" y="107"/>
                  </a:lnTo>
                  <a:lnTo>
                    <a:pt x="641" y="104"/>
                  </a:lnTo>
                  <a:lnTo>
                    <a:pt x="640" y="102"/>
                  </a:lnTo>
                  <a:lnTo>
                    <a:pt x="641" y="100"/>
                  </a:lnTo>
                  <a:lnTo>
                    <a:pt x="641" y="97"/>
                  </a:lnTo>
                  <a:lnTo>
                    <a:pt x="641" y="96"/>
                  </a:lnTo>
                  <a:lnTo>
                    <a:pt x="642" y="94"/>
                  </a:lnTo>
                  <a:lnTo>
                    <a:pt x="642" y="92"/>
                  </a:lnTo>
                  <a:lnTo>
                    <a:pt x="643" y="90"/>
                  </a:lnTo>
                  <a:lnTo>
                    <a:pt x="644" y="89"/>
                  </a:lnTo>
                  <a:lnTo>
                    <a:pt x="646" y="88"/>
                  </a:lnTo>
                  <a:lnTo>
                    <a:pt x="648" y="88"/>
                  </a:lnTo>
                  <a:lnTo>
                    <a:pt x="650" y="89"/>
                  </a:lnTo>
                  <a:lnTo>
                    <a:pt x="651" y="90"/>
                  </a:lnTo>
                  <a:lnTo>
                    <a:pt x="653" y="90"/>
                  </a:lnTo>
                  <a:lnTo>
                    <a:pt x="654" y="91"/>
                  </a:lnTo>
                  <a:lnTo>
                    <a:pt x="655" y="92"/>
                  </a:lnTo>
                  <a:lnTo>
                    <a:pt x="656" y="94"/>
                  </a:lnTo>
                  <a:lnTo>
                    <a:pt x="658" y="95"/>
                  </a:lnTo>
                  <a:lnTo>
                    <a:pt x="659" y="96"/>
                  </a:lnTo>
                  <a:lnTo>
                    <a:pt x="661" y="96"/>
                  </a:lnTo>
                  <a:lnTo>
                    <a:pt x="663" y="96"/>
                  </a:lnTo>
                  <a:lnTo>
                    <a:pt x="665" y="96"/>
                  </a:lnTo>
                  <a:lnTo>
                    <a:pt x="667" y="96"/>
                  </a:lnTo>
                  <a:lnTo>
                    <a:pt x="668" y="95"/>
                  </a:lnTo>
                  <a:lnTo>
                    <a:pt x="670" y="94"/>
                  </a:lnTo>
                  <a:lnTo>
                    <a:pt x="671" y="93"/>
                  </a:lnTo>
                  <a:lnTo>
                    <a:pt x="673" y="92"/>
                  </a:lnTo>
                  <a:lnTo>
                    <a:pt x="674" y="91"/>
                  </a:lnTo>
                  <a:lnTo>
                    <a:pt x="675" y="90"/>
                  </a:lnTo>
                  <a:lnTo>
                    <a:pt x="678" y="89"/>
                  </a:lnTo>
                  <a:lnTo>
                    <a:pt x="679" y="88"/>
                  </a:lnTo>
                  <a:lnTo>
                    <a:pt x="681" y="87"/>
                  </a:lnTo>
                  <a:lnTo>
                    <a:pt x="683" y="86"/>
                  </a:lnTo>
                  <a:lnTo>
                    <a:pt x="685" y="86"/>
                  </a:lnTo>
                  <a:lnTo>
                    <a:pt x="687" y="86"/>
                  </a:lnTo>
                  <a:lnTo>
                    <a:pt x="689" y="87"/>
                  </a:lnTo>
                  <a:lnTo>
                    <a:pt x="691" y="87"/>
                  </a:lnTo>
                  <a:lnTo>
                    <a:pt x="692" y="87"/>
                  </a:lnTo>
                  <a:lnTo>
                    <a:pt x="694" y="87"/>
                  </a:lnTo>
                  <a:lnTo>
                    <a:pt x="697" y="88"/>
                  </a:lnTo>
                  <a:lnTo>
                    <a:pt x="699" y="88"/>
                  </a:lnTo>
                  <a:lnTo>
                    <a:pt x="700" y="88"/>
                  </a:lnTo>
                  <a:lnTo>
                    <a:pt x="701" y="88"/>
                  </a:lnTo>
                  <a:lnTo>
                    <a:pt x="705" y="88"/>
                  </a:lnTo>
                  <a:lnTo>
                    <a:pt x="707" y="89"/>
                  </a:lnTo>
                  <a:lnTo>
                    <a:pt x="709" y="89"/>
                  </a:lnTo>
                  <a:lnTo>
                    <a:pt x="711" y="89"/>
                  </a:lnTo>
                  <a:lnTo>
                    <a:pt x="712" y="88"/>
                  </a:lnTo>
                  <a:lnTo>
                    <a:pt x="712" y="87"/>
                  </a:lnTo>
                  <a:lnTo>
                    <a:pt x="712" y="86"/>
                  </a:lnTo>
                  <a:lnTo>
                    <a:pt x="712" y="84"/>
                  </a:lnTo>
                  <a:lnTo>
                    <a:pt x="713" y="82"/>
                  </a:lnTo>
                  <a:lnTo>
                    <a:pt x="715" y="81"/>
                  </a:lnTo>
                  <a:lnTo>
                    <a:pt x="717" y="81"/>
                  </a:lnTo>
                  <a:lnTo>
                    <a:pt x="718" y="80"/>
                  </a:lnTo>
                  <a:lnTo>
                    <a:pt x="720" y="79"/>
                  </a:lnTo>
                  <a:lnTo>
                    <a:pt x="722" y="79"/>
                  </a:lnTo>
                  <a:lnTo>
                    <a:pt x="724" y="79"/>
                  </a:lnTo>
                  <a:lnTo>
                    <a:pt x="726" y="79"/>
                  </a:lnTo>
                  <a:lnTo>
                    <a:pt x="729" y="78"/>
                  </a:lnTo>
                  <a:lnTo>
                    <a:pt x="731" y="78"/>
                  </a:lnTo>
                  <a:lnTo>
                    <a:pt x="733" y="78"/>
                  </a:lnTo>
                  <a:lnTo>
                    <a:pt x="735" y="79"/>
                  </a:lnTo>
                  <a:lnTo>
                    <a:pt x="737" y="79"/>
                  </a:lnTo>
                  <a:lnTo>
                    <a:pt x="739" y="77"/>
                  </a:lnTo>
                  <a:lnTo>
                    <a:pt x="741" y="76"/>
                  </a:lnTo>
                  <a:lnTo>
                    <a:pt x="743" y="76"/>
                  </a:lnTo>
                  <a:lnTo>
                    <a:pt x="744" y="76"/>
                  </a:lnTo>
                  <a:lnTo>
                    <a:pt x="747" y="76"/>
                  </a:lnTo>
                  <a:lnTo>
                    <a:pt x="749" y="75"/>
                  </a:lnTo>
                  <a:lnTo>
                    <a:pt x="750" y="73"/>
                  </a:lnTo>
                  <a:lnTo>
                    <a:pt x="753" y="72"/>
                  </a:lnTo>
                  <a:lnTo>
                    <a:pt x="755" y="73"/>
                  </a:lnTo>
                  <a:lnTo>
                    <a:pt x="757" y="73"/>
                  </a:lnTo>
                  <a:close/>
                </a:path>
              </a:pathLst>
            </a:custGeom>
            <a:solidFill>
              <a:schemeClr val="accent6"/>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25624" name="Freeform 8"/>
            <p:cNvSpPr>
              <a:spLocks/>
            </p:cNvSpPr>
            <p:nvPr/>
          </p:nvSpPr>
          <p:spPr bwMode="auto">
            <a:xfrm>
              <a:off x="3128" y="1656"/>
              <a:ext cx="401" cy="956"/>
            </a:xfrm>
            <a:custGeom>
              <a:avLst/>
              <a:gdLst>
                <a:gd name="T0" fmla="*/ 152 w 401"/>
                <a:gd name="T1" fmla="*/ 113 h 956"/>
                <a:gd name="T2" fmla="*/ 171 w 401"/>
                <a:gd name="T3" fmla="*/ 82 h 956"/>
                <a:gd name="T4" fmla="*/ 187 w 401"/>
                <a:gd name="T5" fmla="*/ 54 h 956"/>
                <a:gd name="T6" fmla="*/ 201 w 401"/>
                <a:gd name="T7" fmla="*/ 24 h 956"/>
                <a:gd name="T8" fmla="*/ 230 w 401"/>
                <a:gd name="T9" fmla="*/ 8 h 956"/>
                <a:gd name="T10" fmla="*/ 266 w 401"/>
                <a:gd name="T11" fmla="*/ 1 h 956"/>
                <a:gd name="T12" fmla="*/ 290 w 401"/>
                <a:gd name="T13" fmla="*/ 28 h 956"/>
                <a:gd name="T14" fmla="*/ 320 w 401"/>
                <a:gd name="T15" fmla="*/ 42 h 956"/>
                <a:gd name="T16" fmla="*/ 365 w 401"/>
                <a:gd name="T17" fmla="*/ 62 h 956"/>
                <a:gd name="T18" fmla="*/ 399 w 401"/>
                <a:gd name="T19" fmla="*/ 80 h 956"/>
                <a:gd name="T20" fmla="*/ 360 w 401"/>
                <a:gd name="T21" fmla="*/ 117 h 956"/>
                <a:gd name="T22" fmla="*/ 331 w 401"/>
                <a:gd name="T23" fmla="*/ 173 h 956"/>
                <a:gd name="T24" fmla="*/ 327 w 401"/>
                <a:gd name="T25" fmla="*/ 222 h 956"/>
                <a:gd name="T26" fmla="*/ 338 w 401"/>
                <a:gd name="T27" fmla="*/ 268 h 956"/>
                <a:gd name="T28" fmla="*/ 352 w 401"/>
                <a:gd name="T29" fmla="*/ 289 h 956"/>
                <a:gd name="T30" fmla="*/ 338 w 401"/>
                <a:gd name="T31" fmla="*/ 332 h 956"/>
                <a:gd name="T32" fmla="*/ 308 w 401"/>
                <a:gd name="T33" fmla="*/ 323 h 956"/>
                <a:gd name="T34" fmla="*/ 280 w 401"/>
                <a:gd name="T35" fmla="*/ 336 h 956"/>
                <a:gd name="T36" fmla="*/ 272 w 401"/>
                <a:gd name="T37" fmla="*/ 365 h 956"/>
                <a:gd name="T38" fmla="*/ 280 w 401"/>
                <a:gd name="T39" fmla="*/ 392 h 956"/>
                <a:gd name="T40" fmla="*/ 252 w 401"/>
                <a:gd name="T41" fmla="*/ 412 h 956"/>
                <a:gd name="T42" fmla="*/ 270 w 401"/>
                <a:gd name="T43" fmla="*/ 438 h 956"/>
                <a:gd name="T44" fmla="*/ 294 w 401"/>
                <a:gd name="T45" fmla="*/ 460 h 956"/>
                <a:gd name="T46" fmla="*/ 301 w 401"/>
                <a:gd name="T47" fmla="*/ 496 h 956"/>
                <a:gd name="T48" fmla="*/ 281 w 401"/>
                <a:gd name="T49" fmla="*/ 556 h 956"/>
                <a:gd name="T50" fmla="*/ 271 w 401"/>
                <a:gd name="T51" fmla="*/ 613 h 956"/>
                <a:gd name="T52" fmla="*/ 268 w 401"/>
                <a:gd name="T53" fmla="*/ 651 h 956"/>
                <a:gd name="T54" fmla="*/ 239 w 401"/>
                <a:gd name="T55" fmla="*/ 653 h 956"/>
                <a:gd name="T56" fmla="*/ 214 w 401"/>
                <a:gd name="T57" fmla="*/ 663 h 956"/>
                <a:gd name="T58" fmla="*/ 189 w 401"/>
                <a:gd name="T59" fmla="*/ 679 h 956"/>
                <a:gd name="T60" fmla="*/ 208 w 401"/>
                <a:gd name="T61" fmla="*/ 759 h 956"/>
                <a:gd name="T62" fmla="*/ 277 w 401"/>
                <a:gd name="T63" fmla="*/ 805 h 956"/>
                <a:gd name="T64" fmla="*/ 288 w 401"/>
                <a:gd name="T65" fmla="*/ 864 h 956"/>
                <a:gd name="T66" fmla="*/ 273 w 401"/>
                <a:gd name="T67" fmla="*/ 923 h 956"/>
                <a:gd name="T68" fmla="*/ 244 w 401"/>
                <a:gd name="T69" fmla="*/ 922 h 956"/>
                <a:gd name="T70" fmla="*/ 210 w 401"/>
                <a:gd name="T71" fmla="*/ 921 h 956"/>
                <a:gd name="T72" fmla="*/ 177 w 401"/>
                <a:gd name="T73" fmla="*/ 939 h 956"/>
                <a:gd name="T74" fmla="*/ 145 w 401"/>
                <a:gd name="T75" fmla="*/ 942 h 956"/>
                <a:gd name="T76" fmla="*/ 114 w 401"/>
                <a:gd name="T77" fmla="*/ 953 h 956"/>
                <a:gd name="T78" fmla="*/ 89 w 401"/>
                <a:gd name="T79" fmla="*/ 940 h 956"/>
                <a:gd name="T80" fmla="*/ 63 w 401"/>
                <a:gd name="T81" fmla="*/ 924 h 956"/>
                <a:gd name="T82" fmla="*/ 25 w 401"/>
                <a:gd name="T83" fmla="*/ 910 h 956"/>
                <a:gd name="T84" fmla="*/ 10 w 401"/>
                <a:gd name="T85" fmla="*/ 880 h 956"/>
                <a:gd name="T86" fmla="*/ 24 w 401"/>
                <a:gd name="T87" fmla="*/ 787 h 956"/>
                <a:gd name="T88" fmla="*/ 90 w 401"/>
                <a:gd name="T89" fmla="*/ 704 h 956"/>
                <a:gd name="T90" fmla="*/ 101 w 401"/>
                <a:gd name="T91" fmla="*/ 685 h 956"/>
                <a:gd name="T92" fmla="*/ 122 w 401"/>
                <a:gd name="T93" fmla="*/ 664 h 956"/>
                <a:gd name="T94" fmla="*/ 126 w 401"/>
                <a:gd name="T95" fmla="*/ 629 h 956"/>
                <a:gd name="T96" fmla="*/ 110 w 401"/>
                <a:gd name="T97" fmla="*/ 601 h 956"/>
                <a:gd name="T98" fmla="*/ 88 w 401"/>
                <a:gd name="T99" fmla="*/ 567 h 956"/>
                <a:gd name="T100" fmla="*/ 92 w 401"/>
                <a:gd name="T101" fmla="*/ 531 h 956"/>
                <a:gd name="T102" fmla="*/ 79 w 401"/>
                <a:gd name="T103" fmla="*/ 484 h 956"/>
                <a:gd name="T104" fmla="*/ 65 w 401"/>
                <a:gd name="T105" fmla="*/ 450 h 956"/>
                <a:gd name="T106" fmla="*/ 109 w 401"/>
                <a:gd name="T107" fmla="*/ 431 h 956"/>
                <a:gd name="T108" fmla="*/ 100 w 401"/>
                <a:gd name="T109" fmla="*/ 389 h 956"/>
                <a:gd name="T110" fmla="*/ 127 w 401"/>
                <a:gd name="T111" fmla="*/ 366 h 956"/>
                <a:gd name="T112" fmla="*/ 121 w 401"/>
                <a:gd name="T113" fmla="*/ 341 h 956"/>
                <a:gd name="T114" fmla="*/ 113 w 401"/>
                <a:gd name="T115" fmla="*/ 315 h 956"/>
                <a:gd name="T116" fmla="*/ 113 w 401"/>
                <a:gd name="T117" fmla="*/ 286 h 956"/>
                <a:gd name="T118" fmla="*/ 121 w 401"/>
                <a:gd name="T119" fmla="*/ 257 h 956"/>
                <a:gd name="T120" fmla="*/ 127 w 401"/>
                <a:gd name="T121" fmla="*/ 224 h 956"/>
                <a:gd name="T122" fmla="*/ 127 w 401"/>
                <a:gd name="T123" fmla="*/ 168 h 9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01"/>
                <a:gd name="T187" fmla="*/ 0 h 956"/>
                <a:gd name="T188" fmla="*/ 401 w 401"/>
                <a:gd name="T189" fmla="*/ 956 h 9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01" h="956">
                  <a:moveTo>
                    <a:pt x="138" y="141"/>
                  </a:moveTo>
                  <a:lnTo>
                    <a:pt x="138" y="140"/>
                  </a:lnTo>
                  <a:lnTo>
                    <a:pt x="139" y="140"/>
                  </a:lnTo>
                  <a:lnTo>
                    <a:pt x="139" y="139"/>
                  </a:lnTo>
                  <a:lnTo>
                    <a:pt x="140" y="139"/>
                  </a:lnTo>
                  <a:lnTo>
                    <a:pt x="140" y="138"/>
                  </a:lnTo>
                  <a:lnTo>
                    <a:pt x="141" y="138"/>
                  </a:lnTo>
                  <a:lnTo>
                    <a:pt x="141" y="137"/>
                  </a:lnTo>
                  <a:lnTo>
                    <a:pt x="141" y="136"/>
                  </a:lnTo>
                  <a:lnTo>
                    <a:pt x="140" y="136"/>
                  </a:lnTo>
                  <a:lnTo>
                    <a:pt x="139" y="136"/>
                  </a:lnTo>
                  <a:lnTo>
                    <a:pt x="139" y="135"/>
                  </a:lnTo>
                  <a:lnTo>
                    <a:pt x="139" y="134"/>
                  </a:lnTo>
                  <a:lnTo>
                    <a:pt x="139" y="133"/>
                  </a:lnTo>
                  <a:lnTo>
                    <a:pt x="138" y="133"/>
                  </a:lnTo>
                  <a:lnTo>
                    <a:pt x="137" y="133"/>
                  </a:lnTo>
                  <a:lnTo>
                    <a:pt x="137" y="132"/>
                  </a:lnTo>
                  <a:lnTo>
                    <a:pt x="137" y="131"/>
                  </a:lnTo>
                  <a:lnTo>
                    <a:pt x="138" y="131"/>
                  </a:lnTo>
                  <a:lnTo>
                    <a:pt x="139" y="131"/>
                  </a:lnTo>
                  <a:lnTo>
                    <a:pt x="140" y="131"/>
                  </a:lnTo>
                  <a:lnTo>
                    <a:pt x="140" y="130"/>
                  </a:lnTo>
                  <a:lnTo>
                    <a:pt x="140" y="129"/>
                  </a:lnTo>
                  <a:lnTo>
                    <a:pt x="141" y="129"/>
                  </a:lnTo>
                  <a:lnTo>
                    <a:pt x="142" y="129"/>
                  </a:lnTo>
                  <a:lnTo>
                    <a:pt x="142" y="128"/>
                  </a:lnTo>
                  <a:lnTo>
                    <a:pt x="142" y="127"/>
                  </a:lnTo>
                  <a:lnTo>
                    <a:pt x="142" y="126"/>
                  </a:lnTo>
                  <a:lnTo>
                    <a:pt x="143" y="126"/>
                  </a:lnTo>
                  <a:lnTo>
                    <a:pt x="144" y="126"/>
                  </a:lnTo>
                  <a:lnTo>
                    <a:pt x="144" y="125"/>
                  </a:lnTo>
                  <a:lnTo>
                    <a:pt x="144" y="124"/>
                  </a:lnTo>
                  <a:lnTo>
                    <a:pt x="144" y="123"/>
                  </a:lnTo>
                  <a:lnTo>
                    <a:pt x="144" y="122"/>
                  </a:lnTo>
                  <a:lnTo>
                    <a:pt x="144" y="120"/>
                  </a:lnTo>
                  <a:lnTo>
                    <a:pt x="144" y="119"/>
                  </a:lnTo>
                  <a:lnTo>
                    <a:pt x="145" y="118"/>
                  </a:lnTo>
                  <a:lnTo>
                    <a:pt x="146" y="118"/>
                  </a:lnTo>
                  <a:lnTo>
                    <a:pt x="146" y="117"/>
                  </a:lnTo>
                  <a:lnTo>
                    <a:pt x="147" y="117"/>
                  </a:lnTo>
                  <a:lnTo>
                    <a:pt x="147" y="116"/>
                  </a:lnTo>
                  <a:lnTo>
                    <a:pt x="148" y="116"/>
                  </a:lnTo>
                  <a:lnTo>
                    <a:pt x="149" y="116"/>
                  </a:lnTo>
                  <a:lnTo>
                    <a:pt x="149" y="115"/>
                  </a:lnTo>
                  <a:lnTo>
                    <a:pt x="150" y="115"/>
                  </a:lnTo>
                  <a:lnTo>
                    <a:pt x="151" y="114"/>
                  </a:lnTo>
                  <a:lnTo>
                    <a:pt x="152" y="114"/>
                  </a:lnTo>
                  <a:lnTo>
                    <a:pt x="152" y="113"/>
                  </a:lnTo>
                  <a:lnTo>
                    <a:pt x="153" y="113"/>
                  </a:lnTo>
                  <a:lnTo>
                    <a:pt x="153" y="112"/>
                  </a:lnTo>
                  <a:lnTo>
                    <a:pt x="154" y="112"/>
                  </a:lnTo>
                  <a:lnTo>
                    <a:pt x="155" y="111"/>
                  </a:lnTo>
                  <a:lnTo>
                    <a:pt x="155" y="112"/>
                  </a:lnTo>
                  <a:lnTo>
                    <a:pt x="155" y="111"/>
                  </a:lnTo>
                  <a:lnTo>
                    <a:pt x="156" y="111"/>
                  </a:lnTo>
                  <a:lnTo>
                    <a:pt x="156" y="110"/>
                  </a:lnTo>
                  <a:lnTo>
                    <a:pt x="158" y="110"/>
                  </a:lnTo>
                  <a:lnTo>
                    <a:pt x="158" y="109"/>
                  </a:lnTo>
                  <a:lnTo>
                    <a:pt x="159" y="109"/>
                  </a:lnTo>
                  <a:lnTo>
                    <a:pt x="159" y="108"/>
                  </a:lnTo>
                  <a:lnTo>
                    <a:pt x="159" y="107"/>
                  </a:lnTo>
                  <a:lnTo>
                    <a:pt x="158" y="107"/>
                  </a:lnTo>
                  <a:lnTo>
                    <a:pt x="158" y="106"/>
                  </a:lnTo>
                  <a:lnTo>
                    <a:pt x="158" y="105"/>
                  </a:lnTo>
                  <a:lnTo>
                    <a:pt x="159" y="104"/>
                  </a:lnTo>
                  <a:lnTo>
                    <a:pt x="159" y="103"/>
                  </a:lnTo>
                  <a:lnTo>
                    <a:pt x="160" y="103"/>
                  </a:lnTo>
                  <a:lnTo>
                    <a:pt x="160" y="102"/>
                  </a:lnTo>
                  <a:lnTo>
                    <a:pt x="160" y="101"/>
                  </a:lnTo>
                  <a:lnTo>
                    <a:pt x="160" y="100"/>
                  </a:lnTo>
                  <a:lnTo>
                    <a:pt x="161" y="100"/>
                  </a:lnTo>
                  <a:lnTo>
                    <a:pt x="161" y="99"/>
                  </a:lnTo>
                  <a:lnTo>
                    <a:pt x="162" y="98"/>
                  </a:lnTo>
                  <a:lnTo>
                    <a:pt x="162" y="97"/>
                  </a:lnTo>
                  <a:lnTo>
                    <a:pt x="162" y="95"/>
                  </a:lnTo>
                  <a:lnTo>
                    <a:pt x="162" y="94"/>
                  </a:lnTo>
                  <a:lnTo>
                    <a:pt x="163" y="94"/>
                  </a:lnTo>
                  <a:lnTo>
                    <a:pt x="163" y="93"/>
                  </a:lnTo>
                  <a:lnTo>
                    <a:pt x="163" y="92"/>
                  </a:lnTo>
                  <a:lnTo>
                    <a:pt x="164" y="92"/>
                  </a:lnTo>
                  <a:lnTo>
                    <a:pt x="164" y="91"/>
                  </a:lnTo>
                  <a:lnTo>
                    <a:pt x="165" y="90"/>
                  </a:lnTo>
                  <a:lnTo>
                    <a:pt x="165" y="89"/>
                  </a:lnTo>
                  <a:lnTo>
                    <a:pt x="166" y="89"/>
                  </a:lnTo>
                  <a:lnTo>
                    <a:pt x="167" y="89"/>
                  </a:lnTo>
                  <a:lnTo>
                    <a:pt x="167" y="88"/>
                  </a:lnTo>
                  <a:lnTo>
                    <a:pt x="168" y="88"/>
                  </a:lnTo>
                  <a:lnTo>
                    <a:pt x="168" y="87"/>
                  </a:lnTo>
                  <a:lnTo>
                    <a:pt x="169" y="87"/>
                  </a:lnTo>
                  <a:lnTo>
                    <a:pt x="169" y="86"/>
                  </a:lnTo>
                  <a:lnTo>
                    <a:pt x="170" y="86"/>
                  </a:lnTo>
                  <a:lnTo>
                    <a:pt x="170" y="85"/>
                  </a:lnTo>
                  <a:lnTo>
                    <a:pt x="171" y="85"/>
                  </a:lnTo>
                  <a:lnTo>
                    <a:pt x="171" y="84"/>
                  </a:lnTo>
                  <a:lnTo>
                    <a:pt x="171" y="83"/>
                  </a:lnTo>
                  <a:lnTo>
                    <a:pt x="171" y="82"/>
                  </a:lnTo>
                  <a:lnTo>
                    <a:pt x="170" y="82"/>
                  </a:lnTo>
                  <a:lnTo>
                    <a:pt x="170" y="81"/>
                  </a:lnTo>
                  <a:lnTo>
                    <a:pt x="171" y="80"/>
                  </a:lnTo>
                  <a:lnTo>
                    <a:pt x="171" y="79"/>
                  </a:lnTo>
                  <a:lnTo>
                    <a:pt x="171" y="78"/>
                  </a:lnTo>
                  <a:lnTo>
                    <a:pt x="171" y="77"/>
                  </a:lnTo>
                  <a:lnTo>
                    <a:pt x="171" y="76"/>
                  </a:lnTo>
                  <a:lnTo>
                    <a:pt x="171" y="75"/>
                  </a:lnTo>
                  <a:lnTo>
                    <a:pt x="172" y="75"/>
                  </a:lnTo>
                  <a:lnTo>
                    <a:pt x="172" y="74"/>
                  </a:lnTo>
                  <a:lnTo>
                    <a:pt x="172" y="73"/>
                  </a:lnTo>
                  <a:lnTo>
                    <a:pt x="172" y="72"/>
                  </a:lnTo>
                  <a:lnTo>
                    <a:pt x="172" y="70"/>
                  </a:lnTo>
                  <a:lnTo>
                    <a:pt x="173" y="70"/>
                  </a:lnTo>
                  <a:lnTo>
                    <a:pt x="173" y="69"/>
                  </a:lnTo>
                  <a:lnTo>
                    <a:pt x="173" y="68"/>
                  </a:lnTo>
                  <a:lnTo>
                    <a:pt x="173" y="67"/>
                  </a:lnTo>
                  <a:lnTo>
                    <a:pt x="174" y="67"/>
                  </a:lnTo>
                  <a:lnTo>
                    <a:pt x="174" y="66"/>
                  </a:lnTo>
                  <a:lnTo>
                    <a:pt x="175" y="66"/>
                  </a:lnTo>
                  <a:lnTo>
                    <a:pt x="175" y="65"/>
                  </a:lnTo>
                  <a:lnTo>
                    <a:pt x="175" y="64"/>
                  </a:lnTo>
                  <a:lnTo>
                    <a:pt x="175" y="63"/>
                  </a:lnTo>
                  <a:lnTo>
                    <a:pt x="176" y="63"/>
                  </a:lnTo>
                  <a:lnTo>
                    <a:pt x="177" y="63"/>
                  </a:lnTo>
                  <a:lnTo>
                    <a:pt x="177" y="62"/>
                  </a:lnTo>
                  <a:lnTo>
                    <a:pt x="177" y="61"/>
                  </a:lnTo>
                  <a:lnTo>
                    <a:pt x="177" y="60"/>
                  </a:lnTo>
                  <a:lnTo>
                    <a:pt x="177" y="59"/>
                  </a:lnTo>
                  <a:lnTo>
                    <a:pt x="178" y="59"/>
                  </a:lnTo>
                  <a:lnTo>
                    <a:pt x="178" y="58"/>
                  </a:lnTo>
                  <a:lnTo>
                    <a:pt x="179" y="58"/>
                  </a:lnTo>
                  <a:lnTo>
                    <a:pt x="180" y="58"/>
                  </a:lnTo>
                  <a:lnTo>
                    <a:pt x="180" y="57"/>
                  </a:lnTo>
                  <a:lnTo>
                    <a:pt x="179" y="57"/>
                  </a:lnTo>
                  <a:lnTo>
                    <a:pt x="180" y="57"/>
                  </a:lnTo>
                  <a:lnTo>
                    <a:pt x="180" y="56"/>
                  </a:lnTo>
                  <a:lnTo>
                    <a:pt x="181" y="56"/>
                  </a:lnTo>
                  <a:lnTo>
                    <a:pt x="181" y="57"/>
                  </a:lnTo>
                  <a:lnTo>
                    <a:pt x="183" y="57"/>
                  </a:lnTo>
                  <a:lnTo>
                    <a:pt x="184" y="57"/>
                  </a:lnTo>
                  <a:lnTo>
                    <a:pt x="184" y="56"/>
                  </a:lnTo>
                  <a:lnTo>
                    <a:pt x="184" y="57"/>
                  </a:lnTo>
                  <a:lnTo>
                    <a:pt x="185" y="57"/>
                  </a:lnTo>
                  <a:lnTo>
                    <a:pt x="185" y="56"/>
                  </a:lnTo>
                  <a:lnTo>
                    <a:pt x="186" y="56"/>
                  </a:lnTo>
                  <a:lnTo>
                    <a:pt x="187" y="55"/>
                  </a:lnTo>
                  <a:lnTo>
                    <a:pt x="187" y="54"/>
                  </a:lnTo>
                  <a:lnTo>
                    <a:pt x="187" y="53"/>
                  </a:lnTo>
                  <a:lnTo>
                    <a:pt x="187" y="52"/>
                  </a:lnTo>
                  <a:lnTo>
                    <a:pt x="188" y="52"/>
                  </a:lnTo>
                  <a:lnTo>
                    <a:pt x="188" y="51"/>
                  </a:lnTo>
                  <a:lnTo>
                    <a:pt x="189" y="51"/>
                  </a:lnTo>
                  <a:lnTo>
                    <a:pt x="190" y="51"/>
                  </a:lnTo>
                  <a:lnTo>
                    <a:pt x="191" y="50"/>
                  </a:lnTo>
                  <a:lnTo>
                    <a:pt x="191" y="49"/>
                  </a:lnTo>
                  <a:lnTo>
                    <a:pt x="191" y="48"/>
                  </a:lnTo>
                  <a:lnTo>
                    <a:pt x="190" y="48"/>
                  </a:lnTo>
                  <a:lnTo>
                    <a:pt x="190" y="47"/>
                  </a:lnTo>
                  <a:lnTo>
                    <a:pt x="190" y="45"/>
                  </a:lnTo>
                  <a:lnTo>
                    <a:pt x="191" y="45"/>
                  </a:lnTo>
                  <a:lnTo>
                    <a:pt x="192" y="45"/>
                  </a:lnTo>
                  <a:lnTo>
                    <a:pt x="192" y="44"/>
                  </a:lnTo>
                  <a:lnTo>
                    <a:pt x="193" y="44"/>
                  </a:lnTo>
                  <a:lnTo>
                    <a:pt x="193" y="43"/>
                  </a:lnTo>
                  <a:lnTo>
                    <a:pt x="194" y="42"/>
                  </a:lnTo>
                  <a:lnTo>
                    <a:pt x="195" y="42"/>
                  </a:lnTo>
                  <a:lnTo>
                    <a:pt x="196" y="42"/>
                  </a:lnTo>
                  <a:lnTo>
                    <a:pt x="196" y="41"/>
                  </a:lnTo>
                  <a:lnTo>
                    <a:pt x="196" y="40"/>
                  </a:lnTo>
                  <a:lnTo>
                    <a:pt x="196" y="39"/>
                  </a:lnTo>
                  <a:lnTo>
                    <a:pt x="197" y="39"/>
                  </a:lnTo>
                  <a:lnTo>
                    <a:pt x="197" y="38"/>
                  </a:lnTo>
                  <a:lnTo>
                    <a:pt x="198" y="38"/>
                  </a:lnTo>
                  <a:lnTo>
                    <a:pt x="198" y="37"/>
                  </a:lnTo>
                  <a:lnTo>
                    <a:pt x="198" y="36"/>
                  </a:lnTo>
                  <a:lnTo>
                    <a:pt x="199" y="36"/>
                  </a:lnTo>
                  <a:lnTo>
                    <a:pt x="200" y="36"/>
                  </a:lnTo>
                  <a:lnTo>
                    <a:pt x="200" y="35"/>
                  </a:lnTo>
                  <a:lnTo>
                    <a:pt x="199" y="34"/>
                  </a:lnTo>
                  <a:lnTo>
                    <a:pt x="198" y="34"/>
                  </a:lnTo>
                  <a:lnTo>
                    <a:pt x="198" y="33"/>
                  </a:lnTo>
                  <a:lnTo>
                    <a:pt x="198" y="32"/>
                  </a:lnTo>
                  <a:lnTo>
                    <a:pt x="199" y="32"/>
                  </a:lnTo>
                  <a:lnTo>
                    <a:pt x="199" y="31"/>
                  </a:lnTo>
                  <a:lnTo>
                    <a:pt x="199" y="30"/>
                  </a:lnTo>
                  <a:lnTo>
                    <a:pt x="199" y="29"/>
                  </a:lnTo>
                  <a:lnTo>
                    <a:pt x="198" y="29"/>
                  </a:lnTo>
                  <a:lnTo>
                    <a:pt x="198" y="28"/>
                  </a:lnTo>
                  <a:lnTo>
                    <a:pt x="197" y="27"/>
                  </a:lnTo>
                  <a:lnTo>
                    <a:pt x="198" y="27"/>
                  </a:lnTo>
                  <a:lnTo>
                    <a:pt x="198" y="26"/>
                  </a:lnTo>
                  <a:lnTo>
                    <a:pt x="199" y="26"/>
                  </a:lnTo>
                  <a:lnTo>
                    <a:pt x="200" y="25"/>
                  </a:lnTo>
                  <a:lnTo>
                    <a:pt x="201" y="25"/>
                  </a:lnTo>
                  <a:lnTo>
                    <a:pt x="201" y="24"/>
                  </a:lnTo>
                  <a:lnTo>
                    <a:pt x="202" y="24"/>
                  </a:lnTo>
                  <a:lnTo>
                    <a:pt x="202" y="23"/>
                  </a:lnTo>
                  <a:lnTo>
                    <a:pt x="203" y="23"/>
                  </a:lnTo>
                  <a:lnTo>
                    <a:pt x="203" y="22"/>
                  </a:lnTo>
                  <a:lnTo>
                    <a:pt x="203" y="20"/>
                  </a:lnTo>
                  <a:lnTo>
                    <a:pt x="203" y="19"/>
                  </a:lnTo>
                  <a:lnTo>
                    <a:pt x="204" y="19"/>
                  </a:lnTo>
                  <a:lnTo>
                    <a:pt x="204" y="18"/>
                  </a:lnTo>
                  <a:lnTo>
                    <a:pt x="204" y="17"/>
                  </a:lnTo>
                  <a:lnTo>
                    <a:pt x="205" y="17"/>
                  </a:lnTo>
                  <a:lnTo>
                    <a:pt x="205" y="16"/>
                  </a:lnTo>
                  <a:lnTo>
                    <a:pt x="206" y="16"/>
                  </a:lnTo>
                  <a:lnTo>
                    <a:pt x="208" y="16"/>
                  </a:lnTo>
                  <a:lnTo>
                    <a:pt x="209" y="16"/>
                  </a:lnTo>
                  <a:lnTo>
                    <a:pt x="210" y="16"/>
                  </a:lnTo>
                  <a:lnTo>
                    <a:pt x="211" y="15"/>
                  </a:lnTo>
                  <a:lnTo>
                    <a:pt x="211" y="14"/>
                  </a:lnTo>
                  <a:lnTo>
                    <a:pt x="212" y="14"/>
                  </a:lnTo>
                  <a:lnTo>
                    <a:pt x="212" y="13"/>
                  </a:lnTo>
                  <a:lnTo>
                    <a:pt x="212" y="12"/>
                  </a:lnTo>
                  <a:lnTo>
                    <a:pt x="213" y="12"/>
                  </a:lnTo>
                  <a:lnTo>
                    <a:pt x="213" y="11"/>
                  </a:lnTo>
                  <a:lnTo>
                    <a:pt x="214" y="11"/>
                  </a:lnTo>
                  <a:lnTo>
                    <a:pt x="214" y="10"/>
                  </a:lnTo>
                  <a:lnTo>
                    <a:pt x="215" y="10"/>
                  </a:lnTo>
                  <a:lnTo>
                    <a:pt x="216" y="10"/>
                  </a:lnTo>
                  <a:lnTo>
                    <a:pt x="217" y="10"/>
                  </a:lnTo>
                  <a:lnTo>
                    <a:pt x="218" y="10"/>
                  </a:lnTo>
                  <a:lnTo>
                    <a:pt x="218" y="9"/>
                  </a:lnTo>
                  <a:lnTo>
                    <a:pt x="218" y="8"/>
                  </a:lnTo>
                  <a:lnTo>
                    <a:pt x="219" y="8"/>
                  </a:lnTo>
                  <a:lnTo>
                    <a:pt x="220" y="8"/>
                  </a:lnTo>
                  <a:lnTo>
                    <a:pt x="220" y="7"/>
                  </a:lnTo>
                  <a:lnTo>
                    <a:pt x="221" y="7"/>
                  </a:lnTo>
                  <a:lnTo>
                    <a:pt x="222" y="7"/>
                  </a:lnTo>
                  <a:lnTo>
                    <a:pt x="222" y="8"/>
                  </a:lnTo>
                  <a:lnTo>
                    <a:pt x="223" y="8"/>
                  </a:lnTo>
                  <a:lnTo>
                    <a:pt x="223" y="7"/>
                  </a:lnTo>
                  <a:lnTo>
                    <a:pt x="224" y="7"/>
                  </a:lnTo>
                  <a:lnTo>
                    <a:pt x="225" y="7"/>
                  </a:lnTo>
                  <a:lnTo>
                    <a:pt x="225" y="6"/>
                  </a:lnTo>
                  <a:lnTo>
                    <a:pt x="226" y="6"/>
                  </a:lnTo>
                  <a:lnTo>
                    <a:pt x="226" y="7"/>
                  </a:lnTo>
                  <a:lnTo>
                    <a:pt x="227" y="7"/>
                  </a:lnTo>
                  <a:lnTo>
                    <a:pt x="228" y="7"/>
                  </a:lnTo>
                  <a:lnTo>
                    <a:pt x="228" y="8"/>
                  </a:lnTo>
                  <a:lnTo>
                    <a:pt x="229" y="8"/>
                  </a:lnTo>
                  <a:lnTo>
                    <a:pt x="230" y="8"/>
                  </a:lnTo>
                  <a:lnTo>
                    <a:pt x="231" y="8"/>
                  </a:lnTo>
                  <a:lnTo>
                    <a:pt x="233" y="8"/>
                  </a:lnTo>
                  <a:lnTo>
                    <a:pt x="234" y="8"/>
                  </a:lnTo>
                  <a:lnTo>
                    <a:pt x="235" y="8"/>
                  </a:lnTo>
                  <a:lnTo>
                    <a:pt x="236" y="8"/>
                  </a:lnTo>
                  <a:lnTo>
                    <a:pt x="237" y="8"/>
                  </a:lnTo>
                  <a:lnTo>
                    <a:pt x="237" y="7"/>
                  </a:lnTo>
                  <a:lnTo>
                    <a:pt x="238" y="7"/>
                  </a:lnTo>
                  <a:lnTo>
                    <a:pt x="239" y="7"/>
                  </a:lnTo>
                  <a:lnTo>
                    <a:pt x="239" y="6"/>
                  </a:lnTo>
                  <a:lnTo>
                    <a:pt x="240" y="6"/>
                  </a:lnTo>
                  <a:lnTo>
                    <a:pt x="241" y="6"/>
                  </a:lnTo>
                  <a:lnTo>
                    <a:pt x="242" y="6"/>
                  </a:lnTo>
                  <a:lnTo>
                    <a:pt x="243" y="6"/>
                  </a:lnTo>
                  <a:lnTo>
                    <a:pt x="244" y="7"/>
                  </a:lnTo>
                  <a:lnTo>
                    <a:pt x="245" y="6"/>
                  </a:lnTo>
                  <a:lnTo>
                    <a:pt x="246" y="6"/>
                  </a:lnTo>
                  <a:lnTo>
                    <a:pt x="247" y="6"/>
                  </a:lnTo>
                  <a:lnTo>
                    <a:pt x="247" y="7"/>
                  </a:lnTo>
                  <a:lnTo>
                    <a:pt x="248" y="7"/>
                  </a:lnTo>
                  <a:lnTo>
                    <a:pt x="248" y="8"/>
                  </a:lnTo>
                  <a:lnTo>
                    <a:pt x="249" y="8"/>
                  </a:lnTo>
                  <a:lnTo>
                    <a:pt x="250" y="8"/>
                  </a:lnTo>
                  <a:lnTo>
                    <a:pt x="250" y="7"/>
                  </a:lnTo>
                  <a:lnTo>
                    <a:pt x="250" y="6"/>
                  </a:lnTo>
                  <a:lnTo>
                    <a:pt x="251" y="6"/>
                  </a:lnTo>
                  <a:lnTo>
                    <a:pt x="251" y="5"/>
                  </a:lnTo>
                  <a:lnTo>
                    <a:pt x="251" y="4"/>
                  </a:lnTo>
                  <a:lnTo>
                    <a:pt x="252" y="4"/>
                  </a:lnTo>
                  <a:lnTo>
                    <a:pt x="252" y="3"/>
                  </a:lnTo>
                  <a:lnTo>
                    <a:pt x="253" y="3"/>
                  </a:lnTo>
                  <a:lnTo>
                    <a:pt x="253" y="2"/>
                  </a:lnTo>
                  <a:lnTo>
                    <a:pt x="254" y="2"/>
                  </a:lnTo>
                  <a:lnTo>
                    <a:pt x="255" y="2"/>
                  </a:lnTo>
                  <a:lnTo>
                    <a:pt x="256" y="2"/>
                  </a:lnTo>
                  <a:lnTo>
                    <a:pt x="258" y="2"/>
                  </a:lnTo>
                  <a:lnTo>
                    <a:pt x="259" y="2"/>
                  </a:lnTo>
                  <a:lnTo>
                    <a:pt x="259" y="1"/>
                  </a:lnTo>
                  <a:lnTo>
                    <a:pt x="260" y="1"/>
                  </a:lnTo>
                  <a:lnTo>
                    <a:pt x="261" y="1"/>
                  </a:lnTo>
                  <a:lnTo>
                    <a:pt x="261" y="2"/>
                  </a:lnTo>
                  <a:lnTo>
                    <a:pt x="262" y="1"/>
                  </a:lnTo>
                  <a:lnTo>
                    <a:pt x="263" y="1"/>
                  </a:lnTo>
                  <a:lnTo>
                    <a:pt x="263" y="0"/>
                  </a:lnTo>
                  <a:lnTo>
                    <a:pt x="264" y="0"/>
                  </a:lnTo>
                  <a:lnTo>
                    <a:pt x="265" y="0"/>
                  </a:lnTo>
                  <a:lnTo>
                    <a:pt x="265" y="1"/>
                  </a:lnTo>
                  <a:lnTo>
                    <a:pt x="266" y="1"/>
                  </a:lnTo>
                  <a:lnTo>
                    <a:pt x="266" y="2"/>
                  </a:lnTo>
                  <a:lnTo>
                    <a:pt x="267" y="2"/>
                  </a:lnTo>
                  <a:lnTo>
                    <a:pt x="268" y="2"/>
                  </a:lnTo>
                  <a:lnTo>
                    <a:pt x="268" y="3"/>
                  </a:lnTo>
                  <a:lnTo>
                    <a:pt x="269" y="3"/>
                  </a:lnTo>
                  <a:lnTo>
                    <a:pt x="269" y="4"/>
                  </a:lnTo>
                  <a:lnTo>
                    <a:pt x="270" y="4"/>
                  </a:lnTo>
                  <a:lnTo>
                    <a:pt x="270" y="5"/>
                  </a:lnTo>
                  <a:lnTo>
                    <a:pt x="270" y="6"/>
                  </a:lnTo>
                  <a:lnTo>
                    <a:pt x="271" y="6"/>
                  </a:lnTo>
                  <a:lnTo>
                    <a:pt x="271" y="7"/>
                  </a:lnTo>
                  <a:lnTo>
                    <a:pt x="272" y="7"/>
                  </a:lnTo>
                  <a:lnTo>
                    <a:pt x="272" y="8"/>
                  </a:lnTo>
                  <a:lnTo>
                    <a:pt x="272" y="9"/>
                  </a:lnTo>
                  <a:lnTo>
                    <a:pt x="273" y="9"/>
                  </a:lnTo>
                  <a:lnTo>
                    <a:pt x="273" y="10"/>
                  </a:lnTo>
                  <a:lnTo>
                    <a:pt x="273" y="11"/>
                  </a:lnTo>
                  <a:lnTo>
                    <a:pt x="274" y="11"/>
                  </a:lnTo>
                  <a:lnTo>
                    <a:pt x="274" y="12"/>
                  </a:lnTo>
                  <a:lnTo>
                    <a:pt x="274" y="13"/>
                  </a:lnTo>
                  <a:lnTo>
                    <a:pt x="275" y="13"/>
                  </a:lnTo>
                  <a:lnTo>
                    <a:pt x="275" y="14"/>
                  </a:lnTo>
                  <a:lnTo>
                    <a:pt x="276" y="15"/>
                  </a:lnTo>
                  <a:lnTo>
                    <a:pt x="277" y="16"/>
                  </a:lnTo>
                  <a:lnTo>
                    <a:pt x="278" y="16"/>
                  </a:lnTo>
                  <a:lnTo>
                    <a:pt x="278" y="17"/>
                  </a:lnTo>
                  <a:lnTo>
                    <a:pt x="279" y="17"/>
                  </a:lnTo>
                  <a:lnTo>
                    <a:pt x="280" y="17"/>
                  </a:lnTo>
                  <a:lnTo>
                    <a:pt x="280" y="18"/>
                  </a:lnTo>
                  <a:lnTo>
                    <a:pt x="281" y="18"/>
                  </a:lnTo>
                  <a:lnTo>
                    <a:pt x="281" y="19"/>
                  </a:lnTo>
                  <a:lnTo>
                    <a:pt x="283" y="19"/>
                  </a:lnTo>
                  <a:lnTo>
                    <a:pt x="283" y="20"/>
                  </a:lnTo>
                  <a:lnTo>
                    <a:pt x="283" y="22"/>
                  </a:lnTo>
                  <a:lnTo>
                    <a:pt x="284" y="22"/>
                  </a:lnTo>
                  <a:lnTo>
                    <a:pt x="284" y="23"/>
                  </a:lnTo>
                  <a:lnTo>
                    <a:pt x="285" y="23"/>
                  </a:lnTo>
                  <a:lnTo>
                    <a:pt x="285" y="24"/>
                  </a:lnTo>
                  <a:lnTo>
                    <a:pt x="286" y="24"/>
                  </a:lnTo>
                  <a:lnTo>
                    <a:pt x="286" y="25"/>
                  </a:lnTo>
                  <a:lnTo>
                    <a:pt x="286" y="26"/>
                  </a:lnTo>
                  <a:lnTo>
                    <a:pt x="287" y="27"/>
                  </a:lnTo>
                  <a:lnTo>
                    <a:pt x="287" y="26"/>
                  </a:lnTo>
                  <a:lnTo>
                    <a:pt x="288" y="26"/>
                  </a:lnTo>
                  <a:lnTo>
                    <a:pt x="288" y="27"/>
                  </a:lnTo>
                  <a:lnTo>
                    <a:pt x="289" y="27"/>
                  </a:lnTo>
                  <a:lnTo>
                    <a:pt x="289" y="28"/>
                  </a:lnTo>
                  <a:lnTo>
                    <a:pt x="290" y="28"/>
                  </a:lnTo>
                  <a:lnTo>
                    <a:pt x="290" y="29"/>
                  </a:lnTo>
                  <a:lnTo>
                    <a:pt x="290" y="30"/>
                  </a:lnTo>
                  <a:lnTo>
                    <a:pt x="291" y="29"/>
                  </a:lnTo>
                  <a:lnTo>
                    <a:pt x="291" y="30"/>
                  </a:lnTo>
                  <a:lnTo>
                    <a:pt x="292" y="30"/>
                  </a:lnTo>
                  <a:lnTo>
                    <a:pt x="292" y="31"/>
                  </a:lnTo>
                  <a:lnTo>
                    <a:pt x="292" y="32"/>
                  </a:lnTo>
                  <a:lnTo>
                    <a:pt x="293" y="32"/>
                  </a:lnTo>
                  <a:lnTo>
                    <a:pt x="294" y="33"/>
                  </a:lnTo>
                  <a:lnTo>
                    <a:pt x="295" y="33"/>
                  </a:lnTo>
                  <a:lnTo>
                    <a:pt x="296" y="33"/>
                  </a:lnTo>
                  <a:lnTo>
                    <a:pt x="297" y="33"/>
                  </a:lnTo>
                  <a:lnTo>
                    <a:pt x="298" y="33"/>
                  </a:lnTo>
                  <a:lnTo>
                    <a:pt x="299" y="33"/>
                  </a:lnTo>
                  <a:lnTo>
                    <a:pt x="300" y="33"/>
                  </a:lnTo>
                  <a:lnTo>
                    <a:pt x="301" y="33"/>
                  </a:lnTo>
                  <a:lnTo>
                    <a:pt x="301" y="34"/>
                  </a:lnTo>
                  <a:lnTo>
                    <a:pt x="302" y="34"/>
                  </a:lnTo>
                  <a:lnTo>
                    <a:pt x="302" y="35"/>
                  </a:lnTo>
                  <a:lnTo>
                    <a:pt x="302" y="34"/>
                  </a:lnTo>
                  <a:lnTo>
                    <a:pt x="302" y="35"/>
                  </a:lnTo>
                  <a:lnTo>
                    <a:pt x="302" y="36"/>
                  </a:lnTo>
                  <a:lnTo>
                    <a:pt x="302" y="37"/>
                  </a:lnTo>
                  <a:lnTo>
                    <a:pt x="302" y="38"/>
                  </a:lnTo>
                  <a:lnTo>
                    <a:pt x="302" y="39"/>
                  </a:lnTo>
                  <a:lnTo>
                    <a:pt x="302" y="40"/>
                  </a:lnTo>
                  <a:lnTo>
                    <a:pt x="303" y="40"/>
                  </a:lnTo>
                  <a:lnTo>
                    <a:pt x="303" y="41"/>
                  </a:lnTo>
                  <a:lnTo>
                    <a:pt x="304" y="41"/>
                  </a:lnTo>
                  <a:lnTo>
                    <a:pt x="305" y="41"/>
                  </a:lnTo>
                  <a:lnTo>
                    <a:pt x="306" y="41"/>
                  </a:lnTo>
                  <a:lnTo>
                    <a:pt x="308" y="41"/>
                  </a:lnTo>
                  <a:lnTo>
                    <a:pt x="306" y="41"/>
                  </a:lnTo>
                  <a:lnTo>
                    <a:pt x="308" y="41"/>
                  </a:lnTo>
                  <a:lnTo>
                    <a:pt x="309" y="41"/>
                  </a:lnTo>
                  <a:lnTo>
                    <a:pt x="310" y="41"/>
                  </a:lnTo>
                  <a:lnTo>
                    <a:pt x="311" y="41"/>
                  </a:lnTo>
                  <a:lnTo>
                    <a:pt x="312" y="41"/>
                  </a:lnTo>
                  <a:lnTo>
                    <a:pt x="312" y="40"/>
                  </a:lnTo>
                  <a:lnTo>
                    <a:pt x="313" y="40"/>
                  </a:lnTo>
                  <a:lnTo>
                    <a:pt x="314" y="39"/>
                  </a:lnTo>
                  <a:lnTo>
                    <a:pt x="315" y="39"/>
                  </a:lnTo>
                  <a:lnTo>
                    <a:pt x="315" y="40"/>
                  </a:lnTo>
                  <a:lnTo>
                    <a:pt x="316" y="40"/>
                  </a:lnTo>
                  <a:lnTo>
                    <a:pt x="317" y="41"/>
                  </a:lnTo>
                  <a:lnTo>
                    <a:pt x="318" y="42"/>
                  </a:lnTo>
                  <a:lnTo>
                    <a:pt x="319" y="42"/>
                  </a:lnTo>
                  <a:lnTo>
                    <a:pt x="320" y="42"/>
                  </a:lnTo>
                  <a:lnTo>
                    <a:pt x="322" y="42"/>
                  </a:lnTo>
                  <a:lnTo>
                    <a:pt x="323" y="42"/>
                  </a:lnTo>
                  <a:lnTo>
                    <a:pt x="324" y="43"/>
                  </a:lnTo>
                  <a:lnTo>
                    <a:pt x="325" y="43"/>
                  </a:lnTo>
                  <a:lnTo>
                    <a:pt x="326" y="44"/>
                  </a:lnTo>
                  <a:lnTo>
                    <a:pt x="327" y="45"/>
                  </a:lnTo>
                  <a:lnTo>
                    <a:pt x="327" y="47"/>
                  </a:lnTo>
                  <a:lnTo>
                    <a:pt x="328" y="47"/>
                  </a:lnTo>
                  <a:lnTo>
                    <a:pt x="328" y="48"/>
                  </a:lnTo>
                  <a:lnTo>
                    <a:pt x="329" y="48"/>
                  </a:lnTo>
                  <a:lnTo>
                    <a:pt x="329" y="49"/>
                  </a:lnTo>
                  <a:lnTo>
                    <a:pt x="330" y="49"/>
                  </a:lnTo>
                  <a:lnTo>
                    <a:pt x="330" y="50"/>
                  </a:lnTo>
                  <a:lnTo>
                    <a:pt x="331" y="51"/>
                  </a:lnTo>
                  <a:lnTo>
                    <a:pt x="331" y="52"/>
                  </a:lnTo>
                  <a:lnTo>
                    <a:pt x="333" y="52"/>
                  </a:lnTo>
                  <a:lnTo>
                    <a:pt x="333" y="53"/>
                  </a:lnTo>
                  <a:lnTo>
                    <a:pt x="334" y="54"/>
                  </a:lnTo>
                  <a:lnTo>
                    <a:pt x="334" y="55"/>
                  </a:lnTo>
                  <a:lnTo>
                    <a:pt x="335" y="55"/>
                  </a:lnTo>
                  <a:lnTo>
                    <a:pt x="335" y="56"/>
                  </a:lnTo>
                  <a:lnTo>
                    <a:pt x="337" y="57"/>
                  </a:lnTo>
                  <a:lnTo>
                    <a:pt x="339" y="58"/>
                  </a:lnTo>
                  <a:lnTo>
                    <a:pt x="340" y="59"/>
                  </a:lnTo>
                  <a:lnTo>
                    <a:pt x="341" y="60"/>
                  </a:lnTo>
                  <a:lnTo>
                    <a:pt x="342" y="60"/>
                  </a:lnTo>
                  <a:lnTo>
                    <a:pt x="343" y="60"/>
                  </a:lnTo>
                  <a:lnTo>
                    <a:pt x="344" y="60"/>
                  </a:lnTo>
                  <a:lnTo>
                    <a:pt x="345" y="60"/>
                  </a:lnTo>
                  <a:lnTo>
                    <a:pt x="347" y="60"/>
                  </a:lnTo>
                  <a:lnTo>
                    <a:pt x="348" y="59"/>
                  </a:lnTo>
                  <a:lnTo>
                    <a:pt x="349" y="59"/>
                  </a:lnTo>
                  <a:lnTo>
                    <a:pt x="350" y="58"/>
                  </a:lnTo>
                  <a:lnTo>
                    <a:pt x="351" y="58"/>
                  </a:lnTo>
                  <a:lnTo>
                    <a:pt x="352" y="57"/>
                  </a:lnTo>
                  <a:lnTo>
                    <a:pt x="353" y="57"/>
                  </a:lnTo>
                  <a:lnTo>
                    <a:pt x="354" y="57"/>
                  </a:lnTo>
                  <a:lnTo>
                    <a:pt x="355" y="58"/>
                  </a:lnTo>
                  <a:lnTo>
                    <a:pt x="356" y="59"/>
                  </a:lnTo>
                  <a:lnTo>
                    <a:pt x="358" y="59"/>
                  </a:lnTo>
                  <a:lnTo>
                    <a:pt x="359" y="59"/>
                  </a:lnTo>
                  <a:lnTo>
                    <a:pt x="360" y="59"/>
                  </a:lnTo>
                  <a:lnTo>
                    <a:pt x="361" y="59"/>
                  </a:lnTo>
                  <a:lnTo>
                    <a:pt x="362" y="59"/>
                  </a:lnTo>
                  <a:lnTo>
                    <a:pt x="362" y="60"/>
                  </a:lnTo>
                  <a:lnTo>
                    <a:pt x="363" y="60"/>
                  </a:lnTo>
                  <a:lnTo>
                    <a:pt x="364" y="61"/>
                  </a:lnTo>
                  <a:lnTo>
                    <a:pt x="365" y="62"/>
                  </a:lnTo>
                  <a:lnTo>
                    <a:pt x="366" y="63"/>
                  </a:lnTo>
                  <a:lnTo>
                    <a:pt x="367" y="63"/>
                  </a:lnTo>
                  <a:lnTo>
                    <a:pt x="368" y="64"/>
                  </a:lnTo>
                  <a:lnTo>
                    <a:pt x="369" y="64"/>
                  </a:lnTo>
                  <a:lnTo>
                    <a:pt x="370" y="64"/>
                  </a:lnTo>
                  <a:lnTo>
                    <a:pt x="372" y="64"/>
                  </a:lnTo>
                  <a:lnTo>
                    <a:pt x="373" y="63"/>
                  </a:lnTo>
                  <a:lnTo>
                    <a:pt x="374" y="63"/>
                  </a:lnTo>
                  <a:lnTo>
                    <a:pt x="375" y="63"/>
                  </a:lnTo>
                  <a:lnTo>
                    <a:pt x="377" y="63"/>
                  </a:lnTo>
                  <a:lnTo>
                    <a:pt x="378" y="63"/>
                  </a:lnTo>
                  <a:lnTo>
                    <a:pt x="378" y="62"/>
                  </a:lnTo>
                  <a:lnTo>
                    <a:pt x="379" y="62"/>
                  </a:lnTo>
                  <a:lnTo>
                    <a:pt x="380" y="62"/>
                  </a:lnTo>
                  <a:lnTo>
                    <a:pt x="381" y="62"/>
                  </a:lnTo>
                  <a:lnTo>
                    <a:pt x="383" y="61"/>
                  </a:lnTo>
                  <a:lnTo>
                    <a:pt x="384" y="61"/>
                  </a:lnTo>
                  <a:lnTo>
                    <a:pt x="385" y="61"/>
                  </a:lnTo>
                  <a:lnTo>
                    <a:pt x="386" y="61"/>
                  </a:lnTo>
                  <a:lnTo>
                    <a:pt x="387" y="62"/>
                  </a:lnTo>
                  <a:lnTo>
                    <a:pt x="388" y="62"/>
                  </a:lnTo>
                  <a:lnTo>
                    <a:pt x="388" y="63"/>
                  </a:lnTo>
                  <a:lnTo>
                    <a:pt x="389" y="64"/>
                  </a:lnTo>
                  <a:lnTo>
                    <a:pt x="390" y="64"/>
                  </a:lnTo>
                  <a:lnTo>
                    <a:pt x="390" y="65"/>
                  </a:lnTo>
                  <a:lnTo>
                    <a:pt x="391" y="65"/>
                  </a:lnTo>
                  <a:lnTo>
                    <a:pt x="392" y="65"/>
                  </a:lnTo>
                  <a:lnTo>
                    <a:pt x="392" y="66"/>
                  </a:lnTo>
                  <a:lnTo>
                    <a:pt x="392" y="67"/>
                  </a:lnTo>
                  <a:lnTo>
                    <a:pt x="392" y="68"/>
                  </a:lnTo>
                  <a:lnTo>
                    <a:pt x="392" y="69"/>
                  </a:lnTo>
                  <a:lnTo>
                    <a:pt x="392" y="70"/>
                  </a:lnTo>
                  <a:lnTo>
                    <a:pt x="392" y="72"/>
                  </a:lnTo>
                  <a:lnTo>
                    <a:pt x="393" y="72"/>
                  </a:lnTo>
                  <a:lnTo>
                    <a:pt x="394" y="72"/>
                  </a:lnTo>
                  <a:lnTo>
                    <a:pt x="395" y="72"/>
                  </a:lnTo>
                  <a:lnTo>
                    <a:pt x="396" y="72"/>
                  </a:lnTo>
                  <a:lnTo>
                    <a:pt x="397" y="72"/>
                  </a:lnTo>
                  <a:lnTo>
                    <a:pt x="398" y="73"/>
                  </a:lnTo>
                  <a:lnTo>
                    <a:pt x="399" y="73"/>
                  </a:lnTo>
                  <a:lnTo>
                    <a:pt x="399" y="74"/>
                  </a:lnTo>
                  <a:lnTo>
                    <a:pt x="400" y="75"/>
                  </a:lnTo>
                  <a:lnTo>
                    <a:pt x="401" y="75"/>
                  </a:lnTo>
                  <a:lnTo>
                    <a:pt x="400" y="77"/>
                  </a:lnTo>
                  <a:lnTo>
                    <a:pt x="400" y="78"/>
                  </a:lnTo>
                  <a:lnTo>
                    <a:pt x="400" y="79"/>
                  </a:lnTo>
                  <a:lnTo>
                    <a:pt x="400" y="80"/>
                  </a:lnTo>
                  <a:lnTo>
                    <a:pt x="399" y="80"/>
                  </a:lnTo>
                  <a:lnTo>
                    <a:pt x="399" y="81"/>
                  </a:lnTo>
                  <a:lnTo>
                    <a:pt x="398" y="82"/>
                  </a:lnTo>
                  <a:lnTo>
                    <a:pt x="397" y="82"/>
                  </a:lnTo>
                  <a:lnTo>
                    <a:pt x="397" y="83"/>
                  </a:lnTo>
                  <a:lnTo>
                    <a:pt x="396" y="83"/>
                  </a:lnTo>
                  <a:lnTo>
                    <a:pt x="396" y="84"/>
                  </a:lnTo>
                  <a:lnTo>
                    <a:pt x="395" y="84"/>
                  </a:lnTo>
                  <a:lnTo>
                    <a:pt x="395" y="85"/>
                  </a:lnTo>
                  <a:lnTo>
                    <a:pt x="395" y="86"/>
                  </a:lnTo>
                  <a:lnTo>
                    <a:pt x="395" y="87"/>
                  </a:lnTo>
                  <a:lnTo>
                    <a:pt x="396" y="87"/>
                  </a:lnTo>
                  <a:lnTo>
                    <a:pt x="396" y="88"/>
                  </a:lnTo>
                  <a:lnTo>
                    <a:pt x="397" y="88"/>
                  </a:lnTo>
                  <a:lnTo>
                    <a:pt x="398" y="88"/>
                  </a:lnTo>
                  <a:lnTo>
                    <a:pt x="399" y="88"/>
                  </a:lnTo>
                  <a:lnTo>
                    <a:pt x="400" y="88"/>
                  </a:lnTo>
                  <a:lnTo>
                    <a:pt x="398" y="93"/>
                  </a:lnTo>
                  <a:lnTo>
                    <a:pt x="397" y="95"/>
                  </a:lnTo>
                  <a:lnTo>
                    <a:pt x="396" y="95"/>
                  </a:lnTo>
                  <a:lnTo>
                    <a:pt x="396" y="97"/>
                  </a:lnTo>
                  <a:lnTo>
                    <a:pt x="396" y="98"/>
                  </a:lnTo>
                  <a:lnTo>
                    <a:pt x="395" y="98"/>
                  </a:lnTo>
                  <a:lnTo>
                    <a:pt x="395" y="99"/>
                  </a:lnTo>
                  <a:lnTo>
                    <a:pt x="393" y="102"/>
                  </a:lnTo>
                  <a:lnTo>
                    <a:pt x="392" y="104"/>
                  </a:lnTo>
                  <a:lnTo>
                    <a:pt x="392" y="105"/>
                  </a:lnTo>
                  <a:lnTo>
                    <a:pt x="391" y="105"/>
                  </a:lnTo>
                  <a:lnTo>
                    <a:pt x="391" y="107"/>
                  </a:lnTo>
                  <a:lnTo>
                    <a:pt x="389" y="110"/>
                  </a:lnTo>
                  <a:lnTo>
                    <a:pt x="388" y="110"/>
                  </a:lnTo>
                  <a:lnTo>
                    <a:pt x="384" y="111"/>
                  </a:lnTo>
                  <a:lnTo>
                    <a:pt x="380" y="112"/>
                  </a:lnTo>
                  <a:lnTo>
                    <a:pt x="379" y="112"/>
                  </a:lnTo>
                  <a:lnTo>
                    <a:pt x="379" y="113"/>
                  </a:lnTo>
                  <a:lnTo>
                    <a:pt x="378" y="113"/>
                  </a:lnTo>
                  <a:lnTo>
                    <a:pt x="377" y="113"/>
                  </a:lnTo>
                  <a:lnTo>
                    <a:pt x="376" y="113"/>
                  </a:lnTo>
                  <a:lnTo>
                    <a:pt x="376" y="114"/>
                  </a:lnTo>
                  <a:lnTo>
                    <a:pt x="375" y="114"/>
                  </a:lnTo>
                  <a:lnTo>
                    <a:pt x="374" y="114"/>
                  </a:lnTo>
                  <a:lnTo>
                    <a:pt x="373" y="114"/>
                  </a:lnTo>
                  <a:lnTo>
                    <a:pt x="373" y="115"/>
                  </a:lnTo>
                  <a:lnTo>
                    <a:pt x="372" y="115"/>
                  </a:lnTo>
                  <a:lnTo>
                    <a:pt x="371" y="115"/>
                  </a:lnTo>
                  <a:lnTo>
                    <a:pt x="369" y="116"/>
                  </a:lnTo>
                  <a:lnTo>
                    <a:pt x="366" y="116"/>
                  </a:lnTo>
                  <a:lnTo>
                    <a:pt x="361" y="117"/>
                  </a:lnTo>
                  <a:lnTo>
                    <a:pt x="360" y="117"/>
                  </a:lnTo>
                  <a:lnTo>
                    <a:pt x="359" y="117"/>
                  </a:lnTo>
                  <a:lnTo>
                    <a:pt x="359" y="118"/>
                  </a:lnTo>
                  <a:lnTo>
                    <a:pt x="358" y="118"/>
                  </a:lnTo>
                  <a:lnTo>
                    <a:pt x="358" y="119"/>
                  </a:lnTo>
                  <a:lnTo>
                    <a:pt x="356" y="119"/>
                  </a:lnTo>
                  <a:lnTo>
                    <a:pt x="351" y="123"/>
                  </a:lnTo>
                  <a:lnTo>
                    <a:pt x="351" y="124"/>
                  </a:lnTo>
                  <a:lnTo>
                    <a:pt x="350" y="124"/>
                  </a:lnTo>
                  <a:lnTo>
                    <a:pt x="347" y="130"/>
                  </a:lnTo>
                  <a:lnTo>
                    <a:pt x="343" y="137"/>
                  </a:lnTo>
                  <a:lnTo>
                    <a:pt x="343" y="138"/>
                  </a:lnTo>
                  <a:lnTo>
                    <a:pt x="338" y="148"/>
                  </a:lnTo>
                  <a:lnTo>
                    <a:pt x="335" y="152"/>
                  </a:lnTo>
                  <a:lnTo>
                    <a:pt x="334" y="154"/>
                  </a:lnTo>
                  <a:lnTo>
                    <a:pt x="335" y="154"/>
                  </a:lnTo>
                  <a:lnTo>
                    <a:pt x="338" y="156"/>
                  </a:lnTo>
                  <a:lnTo>
                    <a:pt x="339" y="156"/>
                  </a:lnTo>
                  <a:lnTo>
                    <a:pt x="340" y="157"/>
                  </a:lnTo>
                  <a:lnTo>
                    <a:pt x="341" y="157"/>
                  </a:lnTo>
                  <a:lnTo>
                    <a:pt x="341" y="158"/>
                  </a:lnTo>
                  <a:lnTo>
                    <a:pt x="342" y="158"/>
                  </a:lnTo>
                  <a:lnTo>
                    <a:pt x="342" y="159"/>
                  </a:lnTo>
                  <a:lnTo>
                    <a:pt x="343" y="159"/>
                  </a:lnTo>
                  <a:lnTo>
                    <a:pt x="344" y="159"/>
                  </a:lnTo>
                  <a:lnTo>
                    <a:pt x="344" y="160"/>
                  </a:lnTo>
                  <a:lnTo>
                    <a:pt x="344" y="161"/>
                  </a:lnTo>
                  <a:lnTo>
                    <a:pt x="344" y="162"/>
                  </a:lnTo>
                  <a:lnTo>
                    <a:pt x="343" y="163"/>
                  </a:lnTo>
                  <a:lnTo>
                    <a:pt x="343" y="164"/>
                  </a:lnTo>
                  <a:lnTo>
                    <a:pt x="342" y="164"/>
                  </a:lnTo>
                  <a:lnTo>
                    <a:pt x="342" y="165"/>
                  </a:lnTo>
                  <a:lnTo>
                    <a:pt x="341" y="165"/>
                  </a:lnTo>
                  <a:lnTo>
                    <a:pt x="341" y="166"/>
                  </a:lnTo>
                  <a:lnTo>
                    <a:pt x="340" y="166"/>
                  </a:lnTo>
                  <a:lnTo>
                    <a:pt x="340" y="167"/>
                  </a:lnTo>
                  <a:lnTo>
                    <a:pt x="340" y="168"/>
                  </a:lnTo>
                  <a:lnTo>
                    <a:pt x="340" y="169"/>
                  </a:lnTo>
                  <a:lnTo>
                    <a:pt x="340" y="170"/>
                  </a:lnTo>
                  <a:lnTo>
                    <a:pt x="339" y="170"/>
                  </a:lnTo>
                  <a:lnTo>
                    <a:pt x="338" y="170"/>
                  </a:lnTo>
                  <a:lnTo>
                    <a:pt x="337" y="170"/>
                  </a:lnTo>
                  <a:lnTo>
                    <a:pt x="336" y="170"/>
                  </a:lnTo>
                  <a:lnTo>
                    <a:pt x="336" y="172"/>
                  </a:lnTo>
                  <a:lnTo>
                    <a:pt x="335" y="172"/>
                  </a:lnTo>
                  <a:lnTo>
                    <a:pt x="335" y="173"/>
                  </a:lnTo>
                  <a:lnTo>
                    <a:pt x="334" y="173"/>
                  </a:lnTo>
                  <a:lnTo>
                    <a:pt x="333" y="173"/>
                  </a:lnTo>
                  <a:lnTo>
                    <a:pt x="331" y="173"/>
                  </a:lnTo>
                  <a:lnTo>
                    <a:pt x="330" y="173"/>
                  </a:lnTo>
                  <a:lnTo>
                    <a:pt x="329" y="173"/>
                  </a:lnTo>
                  <a:lnTo>
                    <a:pt x="327" y="177"/>
                  </a:lnTo>
                  <a:lnTo>
                    <a:pt x="328" y="177"/>
                  </a:lnTo>
                  <a:lnTo>
                    <a:pt x="328" y="178"/>
                  </a:lnTo>
                  <a:lnTo>
                    <a:pt x="327" y="178"/>
                  </a:lnTo>
                  <a:lnTo>
                    <a:pt x="328" y="178"/>
                  </a:lnTo>
                  <a:lnTo>
                    <a:pt x="328" y="179"/>
                  </a:lnTo>
                  <a:lnTo>
                    <a:pt x="329" y="179"/>
                  </a:lnTo>
                  <a:lnTo>
                    <a:pt x="330" y="179"/>
                  </a:lnTo>
                  <a:lnTo>
                    <a:pt x="330" y="180"/>
                  </a:lnTo>
                  <a:lnTo>
                    <a:pt x="330" y="179"/>
                  </a:lnTo>
                  <a:lnTo>
                    <a:pt x="330" y="180"/>
                  </a:lnTo>
                  <a:lnTo>
                    <a:pt x="331" y="180"/>
                  </a:lnTo>
                  <a:lnTo>
                    <a:pt x="333" y="180"/>
                  </a:lnTo>
                  <a:lnTo>
                    <a:pt x="333" y="179"/>
                  </a:lnTo>
                  <a:lnTo>
                    <a:pt x="333" y="180"/>
                  </a:lnTo>
                  <a:lnTo>
                    <a:pt x="334" y="180"/>
                  </a:lnTo>
                  <a:lnTo>
                    <a:pt x="335" y="180"/>
                  </a:lnTo>
                  <a:lnTo>
                    <a:pt x="335" y="183"/>
                  </a:lnTo>
                  <a:lnTo>
                    <a:pt x="336" y="190"/>
                  </a:lnTo>
                  <a:lnTo>
                    <a:pt x="337" y="192"/>
                  </a:lnTo>
                  <a:lnTo>
                    <a:pt x="337" y="193"/>
                  </a:lnTo>
                  <a:lnTo>
                    <a:pt x="337" y="194"/>
                  </a:lnTo>
                  <a:lnTo>
                    <a:pt x="337" y="195"/>
                  </a:lnTo>
                  <a:lnTo>
                    <a:pt x="337" y="197"/>
                  </a:lnTo>
                  <a:lnTo>
                    <a:pt x="337" y="198"/>
                  </a:lnTo>
                  <a:lnTo>
                    <a:pt x="337" y="199"/>
                  </a:lnTo>
                  <a:lnTo>
                    <a:pt x="337" y="200"/>
                  </a:lnTo>
                  <a:lnTo>
                    <a:pt x="337" y="201"/>
                  </a:lnTo>
                  <a:lnTo>
                    <a:pt x="337" y="202"/>
                  </a:lnTo>
                  <a:lnTo>
                    <a:pt x="336" y="202"/>
                  </a:lnTo>
                  <a:lnTo>
                    <a:pt x="337" y="202"/>
                  </a:lnTo>
                  <a:lnTo>
                    <a:pt x="336" y="202"/>
                  </a:lnTo>
                  <a:lnTo>
                    <a:pt x="336" y="203"/>
                  </a:lnTo>
                  <a:lnTo>
                    <a:pt x="336" y="204"/>
                  </a:lnTo>
                  <a:lnTo>
                    <a:pt x="336" y="205"/>
                  </a:lnTo>
                  <a:lnTo>
                    <a:pt x="335" y="206"/>
                  </a:lnTo>
                  <a:lnTo>
                    <a:pt x="335" y="207"/>
                  </a:lnTo>
                  <a:lnTo>
                    <a:pt x="335" y="208"/>
                  </a:lnTo>
                  <a:lnTo>
                    <a:pt x="334" y="209"/>
                  </a:lnTo>
                  <a:lnTo>
                    <a:pt x="334" y="210"/>
                  </a:lnTo>
                  <a:lnTo>
                    <a:pt x="333" y="211"/>
                  </a:lnTo>
                  <a:lnTo>
                    <a:pt x="333" y="212"/>
                  </a:lnTo>
                  <a:lnTo>
                    <a:pt x="331" y="212"/>
                  </a:lnTo>
                  <a:lnTo>
                    <a:pt x="328" y="219"/>
                  </a:lnTo>
                  <a:lnTo>
                    <a:pt x="328" y="220"/>
                  </a:lnTo>
                  <a:lnTo>
                    <a:pt x="327" y="222"/>
                  </a:lnTo>
                  <a:lnTo>
                    <a:pt x="327" y="223"/>
                  </a:lnTo>
                  <a:lnTo>
                    <a:pt x="327" y="224"/>
                  </a:lnTo>
                  <a:lnTo>
                    <a:pt x="328" y="224"/>
                  </a:lnTo>
                  <a:lnTo>
                    <a:pt x="328" y="225"/>
                  </a:lnTo>
                  <a:lnTo>
                    <a:pt x="329" y="226"/>
                  </a:lnTo>
                  <a:lnTo>
                    <a:pt x="329" y="227"/>
                  </a:lnTo>
                  <a:lnTo>
                    <a:pt x="329" y="228"/>
                  </a:lnTo>
                  <a:lnTo>
                    <a:pt x="330" y="228"/>
                  </a:lnTo>
                  <a:lnTo>
                    <a:pt x="331" y="228"/>
                  </a:lnTo>
                  <a:lnTo>
                    <a:pt x="331" y="229"/>
                  </a:lnTo>
                  <a:lnTo>
                    <a:pt x="331" y="230"/>
                  </a:lnTo>
                  <a:lnTo>
                    <a:pt x="330" y="230"/>
                  </a:lnTo>
                  <a:lnTo>
                    <a:pt x="330" y="231"/>
                  </a:lnTo>
                  <a:lnTo>
                    <a:pt x="330" y="232"/>
                  </a:lnTo>
                  <a:lnTo>
                    <a:pt x="329" y="233"/>
                  </a:lnTo>
                  <a:lnTo>
                    <a:pt x="331" y="235"/>
                  </a:lnTo>
                  <a:lnTo>
                    <a:pt x="331" y="239"/>
                  </a:lnTo>
                  <a:lnTo>
                    <a:pt x="331" y="240"/>
                  </a:lnTo>
                  <a:lnTo>
                    <a:pt x="333" y="241"/>
                  </a:lnTo>
                  <a:lnTo>
                    <a:pt x="337" y="243"/>
                  </a:lnTo>
                  <a:lnTo>
                    <a:pt x="338" y="243"/>
                  </a:lnTo>
                  <a:lnTo>
                    <a:pt x="338" y="244"/>
                  </a:lnTo>
                  <a:lnTo>
                    <a:pt x="339" y="244"/>
                  </a:lnTo>
                  <a:lnTo>
                    <a:pt x="340" y="245"/>
                  </a:lnTo>
                  <a:lnTo>
                    <a:pt x="340" y="247"/>
                  </a:lnTo>
                  <a:lnTo>
                    <a:pt x="340" y="248"/>
                  </a:lnTo>
                  <a:lnTo>
                    <a:pt x="340" y="249"/>
                  </a:lnTo>
                  <a:lnTo>
                    <a:pt x="340" y="250"/>
                  </a:lnTo>
                  <a:lnTo>
                    <a:pt x="340" y="251"/>
                  </a:lnTo>
                  <a:lnTo>
                    <a:pt x="340" y="252"/>
                  </a:lnTo>
                  <a:lnTo>
                    <a:pt x="340" y="253"/>
                  </a:lnTo>
                  <a:lnTo>
                    <a:pt x="340" y="254"/>
                  </a:lnTo>
                  <a:lnTo>
                    <a:pt x="340" y="255"/>
                  </a:lnTo>
                  <a:lnTo>
                    <a:pt x="340" y="256"/>
                  </a:lnTo>
                  <a:lnTo>
                    <a:pt x="340" y="257"/>
                  </a:lnTo>
                  <a:lnTo>
                    <a:pt x="340" y="258"/>
                  </a:lnTo>
                  <a:lnTo>
                    <a:pt x="339" y="258"/>
                  </a:lnTo>
                  <a:lnTo>
                    <a:pt x="339" y="259"/>
                  </a:lnTo>
                  <a:lnTo>
                    <a:pt x="339" y="260"/>
                  </a:lnTo>
                  <a:lnTo>
                    <a:pt x="339" y="261"/>
                  </a:lnTo>
                  <a:lnTo>
                    <a:pt x="339" y="262"/>
                  </a:lnTo>
                  <a:lnTo>
                    <a:pt x="339" y="263"/>
                  </a:lnTo>
                  <a:lnTo>
                    <a:pt x="338" y="263"/>
                  </a:lnTo>
                  <a:lnTo>
                    <a:pt x="338" y="264"/>
                  </a:lnTo>
                  <a:lnTo>
                    <a:pt x="338" y="265"/>
                  </a:lnTo>
                  <a:lnTo>
                    <a:pt x="338" y="266"/>
                  </a:lnTo>
                  <a:lnTo>
                    <a:pt x="338" y="267"/>
                  </a:lnTo>
                  <a:lnTo>
                    <a:pt x="338" y="268"/>
                  </a:lnTo>
                  <a:lnTo>
                    <a:pt x="338" y="269"/>
                  </a:lnTo>
                  <a:lnTo>
                    <a:pt x="337" y="269"/>
                  </a:lnTo>
                  <a:lnTo>
                    <a:pt x="337" y="270"/>
                  </a:lnTo>
                  <a:lnTo>
                    <a:pt x="337" y="272"/>
                  </a:lnTo>
                  <a:lnTo>
                    <a:pt x="336" y="272"/>
                  </a:lnTo>
                  <a:lnTo>
                    <a:pt x="336" y="273"/>
                  </a:lnTo>
                  <a:lnTo>
                    <a:pt x="337" y="273"/>
                  </a:lnTo>
                  <a:lnTo>
                    <a:pt x="338" y="273"/>
                  </a:lnTo>
                  <a:lnTo>
                    <a:pt x="339" y="273"/>
                  </a:lnTo>
                  <a:lnTo>
                    <a:pt x="340" y="273"/>
                  </a:lnTo>
                  <a:lnTo>
                    <a:pt x="341" y="273"/>
                  </a:lnTo>
                  <a:lnTo>
                    <a:pt x="341" y="274"/>
                  </a:lnTo>
                  <a:lnTo>
                    <a:pt x="342" y="274"/>
                  </a:lnTo>
                  <a:lnTo>
                    <a:pt x="342" y="275"/>
                  </a:lnTo>
                  <a:lnTo>
                    <a:pt x="343" y="275"/>
                  </a:lnTo>
                  <a:lnTo>
                    <a:pt x="343" y="274"/>
                  </a:lnTo>
                  <a:lnTo>
                    <a:pt x="344" y="274"/>
                  </a:lnTo>
                  <a:lnTo>
                    <a:pt x="345" y="274"/>
                  </a:lnTo>
                  <a:lnTo>
                    <a:pt x="346" y="274"/>
                  </a:lnTo>
                  <a:lnTo>
                    <a:pt x="346" y="275"/>
                  </a:lnTo>
                  <a:lnTo>
                    <a:pt x="346" y="276"/>
                  </a:lnTo>
                  <a:lnTo>
                    <a:pt x="347" y="276"/>
                  </a:lnTo>
                  <a:lnTo>
                    <a:pt x="347" y="277"/>
                  </a:lnTo>
                  <a:lnTo>
                    <a:pt x="347" y="278"/>
                  </a:lnTo>
                  <a:lnTo>
                    <a:pt x="348" y="278"/>
                  </a:lnTo>
                  <a:lnTo>
                    <a:pt x="349" y="278"/>
                  </a:lnTo>
                  <a:lnTo>
                    <a:pt x="349" y="279"/>
                  </a:lnTo>
                  <a:lnTo>
                    <a:pt x="350" y="279"/>
                  </a:lnTo>
                  <a:lnTo>
                    <a:pt x="350" y="280"/>
                  </a:lnTo>
                  <a:lnTo>
                    <a:pt x="351" y="280"/>
                  </a:lnTo>
                  <a:lnTo>
                    <a:pt x="352" y="280"/>
                  </a:lnTo>
                  <a:lnTo>
                    <a:pt x="353" y="280"/>
                  </a:lnTo>
                  <a:lnTo>
                    <a:pt x="353" y="281"/>
                  </a:lnTo>
                  <a:lnTo>
                    <a:pt x="352" y="281"/>
                  </a:lnTo>
                  <a:lnTo>
                    <a:pt x="353" y="281"/>
                  </a:lnTo>
                  <a:lnTo>
                    <a:pt x="352" y="281"/>
                  </a:lnTo>
                  <a:lnTo>
                    <a:pt x="352" y="282"/>
                  </a:lnTo>
                  <a:lnTo>
                    <a:pt x="353" y="283"/>
                  </a:lnTo>
                  <a:lnTo>
                    <a:pt x="353" y="284"/>
                  </a:lnTo>
                  <a:lnTo>
                    <a:pt x="354" y="284"/>
                  </a:lnTo>
                  <a:lnTo>
                    <a:pt x="354" y="285"/>
                  </a:lnTo>
                  <a:lnTo>
                    <a:pt x="355" y="285"/>
                  </a:lnTo>
                  <a:lnTo>
                    <a:pt x="355" y="286"/>
                  </a:lnTo>
                  <a:lnTo>
                    <a:pt x="354" y="286"/>
                  </a:lnTo>
                  <a:lnTo>
                    <a:pt x="354" y="287"/>
                  </a:lnTo>
                  <a:lnTo>
                    <a:pt x="353" y="287"/>
                  </a:lnTo>
                  <a:lnTo>
                    <a:pt x="353" y="288"/>
                  </a:lnTo>
                  <a:lnTo>
                    <a:pt x="352" y="289"/>
                  </a:lnTo>
                  <a:lnTo>
                    <a:pt x="351" y="290"/>
                  </a:lnTo>
                  <a:lnTo>
                    <a:pt x="351" y="291"/>
                  </a:lnTo>
                  <a:lnTo>
                    <a:pt x="350" y="291"/>
                  </a:lnTo>
                  <a:lnTo>
                    <a:pt x="350" y="292"/>
                  </a:lnTo>
                  <a:lnTo>
                    <a:pt x="351" y="292"/>
                  </a:lnTo>
                  <a:lnTo>
                    <a:pt x="351" y="293"/>
                  </a:lnTo>
                  <a:lnTo>
                    <a:pt x="352" y="293"/>
                  </a:lnTo>
                  <a:lnTo>
                    <a:pt x="352" y="294"/>
                  </a:lnTo>
                  <a:lnTo>
                    <a:pt x="353" y="295"/>
                  </a:lnTo>
                  <a:lnTo>
                    <a:pt x="353" y="297"/>
                  </a:lnTo>
                  <a:lnTo>
                    <a:pt x="353" y="298"/>
                  </a:lnTo>
                  <a:lnTo>
                    <a:pt x="353" y="299"/>
                  </a:lnTo>
                  <a:lnTo>
                    <a:pt x="353" y="300"/>
                  </a:lnTo>
                  <a:lnTo>
                    <a:pt x="353" y="301"/>
                  </a:lnTo>
                  <a:lnTo>
                    <a:pt x="354" y="301"/>
                  </a:lnTo>
                  <a:lnTo>
                    <a:pt x="354" y="302"/>
                  </a:lnTo>
                  <a:lnTo>
                    <a:pt x="354" y="303"/>
                  </a:lnTo>
                  <a:lnTo>
                    <a:pt x="354" y="304"/>
                  </a:lnTo>
                  <a:lnTo>
                    <a:pt x="354" y="305"/>
                  </a:lnTo>
                  <a:lnTo>
                    <a:pt x="354" y="306"/>
                  </a:lnTo>
                  <a:lnTo>
                    <a:pt x="354" y="307"/>
                  </a:lnTo>
                  <a:lnTo>
                    <a:pt x="355" y="308"/>
                  </a:lnTo>
                  <a:lnTo>
                    <a:pt x="355" y="309"/>
                  </a:lnTo>
                  <a:lnTo>
                    <a:pt x="355" y="310"/>
                  </a:lnTo>
                  <a:lnTo>
                    <a:pt x="354" y="311"/>
                  </a:lnTo>
                  <a:lnTo>
                    <a:pt x="353" y="316"/>
                  </a:lnTo>
                  <a:lnTo>
                    <a:pt x="351" y="324"/>
                  </a:lnTo>
                  <a:lnTo>
                    <a:pt x="350" y="330"/>
                  </a:lnTo>
                  <a:lnTo>
                    <a:pt x="350" y="331"/>
                  </a:lnTo>
                  <a:lnTo>
                    <a:pt x="349" y="332"/>
                  </a:lnTo>
                  <a:lnTo>
                    <a:pt x="348" y="336"/>
                  </a:lnTo>
                  <a:lnTo>
                    <a:pt x="348" y="335"/>
                  </a:lnTo>
                  <a:lnTo>
                    <a:pt x="347" y="335"/>
                  </a:lnTo>
                  <a:lnTo>
                    <a:pt x="347" y="334"/>
                  </a:lnTo>
                  <a:lnTo>
                    <a:pt x="346" y="334"/>
                  </a:lnTo>
                  <a:lnTo>
                    <a:pt x="346" y="335"/>
                  </a:lnTo>
                  <a:lnTo>
                    <a:pt x="346" y="334"/>
                  </a:lnTo>
                  <a:lnTo>
                    <a:pt x="345" y="335"/>
                  </a:lnTo>
                  <a:lnTo>
                    <a:pt x="344" y="335"/>
                  </a:lnTo>
                  <a:lnTo>
                    <a:pt x="344" y="334"/>
                  </a:lnTo>
                  <a:lnTo>
                    <a:pt x="343" y="334"/>
                  </a:lnTo>
                  <a:lnTo>
                    <a:pt x="342" y="334"/>
                  </a:lnTo>
                  <a:lnTo>
                    <a:pt x="342" y="333"/>
                  </a:lnTo>
                  <a:lnTo>
                    <a:pt x="341" y="333"/>
                  </a:lnTo>
                  <a:lnTo>
                    <a:pt x="341" y="332"/>
                  </a:lnTo>
                  <a:lnTo>
                    <a:pt x="340" y="332"/>
                  </a:lnTo>
                  <a:lnTo>
                    <a:pt x="339" y="332"/>
                  </a:lnTo>
                  <a:lnTo>
                    <a:pt x="338" y="332"/>
                  </a:lnTo>
                  <a:lnTo>
                    <a:pt x="338" y="331"/>
                  </a:lnTo>
                  <a:lnTo>
                    <a:pt x="337" y="331"/>
                  </a:lnTo>
                  <a:lnTo>
                    <a:pt x="337" y="332"/>
                  </a:lnTo>
                  <a:lnTo>
                    <a:pt x="336" y="332"/>
                  </a:lnTo>
                  <a:lnTo>
                    <a:pt x="335" y="334"/>
                  </a:lnTo>
                  <a:lnTo>
                    <a:pt x="331" y="339"/>
                  </a:lnTo>
                  <a:lnTo>
                    <a:pt x="329" y="343"/>
                  </a:lnTo>
                  <a:lnTo>
                    <a:pt x="328" y="343"/>
                  </a:lnTo>
                  <a:lnTo>
                    <a:pt x="328" y="344"/>
                  </a:lnTo>
                  <a:lnTo>
                    <a:pt x="327" y="344"/>
                  </a:lnTo>
                  <a:lnTo>
                    <a:pt x="326" y="344"/>
                  </a:lnTo>
                  <a:lnTo>
                    <a:pt x="325" y="344"/>
                  </a:lnTo>
                  <a:lnTo>
                    <a:pt x="324" y="344"/>
                  </a:lnTo>
                  <a:lnTo>
                    <a:pt x="323" y="344"/>
                  </a:lnTo>
                  <a:lnTo>
                    <a:pt x="322" y="343"/>
                  </a:lnTo>
                  <a:lnTo>
                    <a:pt x="321" y="342"/>
                  </a:lnTo>
                  <a:lnTo>
                    <a:pt x="320" y="342"/>
                  </a:lnTo>
                  <a:lnTo>
                    <a:pt x="320" y="341"/>
                  </a:lnTo>
                  <a:lnTo>
                    <a:pt x="320" y="340"/>
                  </a:lnTo>
                  <a:lnTo>
                    <a:pt x="319" y="340"/>
                  </a:lnTo>
                  <a:lnTo>
                    <a:pt x="318" y="340"/>
                  </a:lnTo>
                  <a:lnTo>
                    <a:pt x="318" y="339"/>
                  </a:lnTo>
                  <a:lnTo>
                    <a:pt x="317" y="339"/>
                  </a:lnTo>
                  <a:lnTo>
                    <a:pt x="317" y="338"/>
                  </a:lnTo>
                  <a:lnTo>
                    <a:pt x="316" y="337"/>
                  </a:lnTo>
                  <a:lnTo>
                    <a:pt x="316" y="336"/>
                  </a:lnTo>
                  <a:lnTo>
                    <a:pt x="315" y="336"/>
                  </a:lnTo>
                  <a:lnTo>
                    <a:pt x="314" y="337"/>
                  </a:lnTo>
                  <a:lnTo>
                    <a:pt x="313" y="337"/>
                  </a:lnTo>
                  <a:lnTo>
                    <a:pt x="313" y="336"/>
                  </a:lnTo>
                  <a:lnTo>
                    <a:pt x="313" y="335"/>
                  </a:lnTo>
                  <a:lnTo>
                    <a:pt x="312" y="334"/>
                  </a:lnTo>
                  <a:lnTo>
                    <a:pt x="312" y="333"/>
                  </a:lnTo>
                  <a:lnTo>
                    <a:pt x="311" y="332"/>
                  </a:lnTo>
                  <a:lnTo>
                    <a:pt x="312" y="332"/>
                  </a:lnTo>
                  <a:lnTo>
                    <a:pt x="311" y="331"/>
                  </a:lnTo>
                  <a:lnTo>
                    <a:pt x="310" y="331"/>
                  </a:lnTo>
                  <a:lnTo>
                    <a:pt x="310" y="330"/>
                  </a:lnTo>
                  <a:lnTo>
                    <a:pt x="311" y="330"/>
                  </a:lnTo>
                  <a:lnTo>
                    <a:pt x="311" y="329"/>
                  </a:lnTo>
                  <a:lnTo>
                    <a:pt x="311" y="328"/>
                  </a:lnTo>
                  <a:lnTo>
                    <a:pt x="311" y="327"/>
                  </a:lnTo>
                  <a:lnTo>
                    <a:pt x="310" y="327"/>
                  </a:lnTo>
                  <a:lnTo>
                    <a:pt x="309" y="327"/>
                  </a:lnTo>
                  <a:lnTo>
                    <a:pt x="308" y="326"/>
                  </a:lnTo>
                  <a:lnTo>
                    <a:pt x="308" y="325"/>
                  </a:lnTo>
                  <a:lnTo>
                    <a:pt x="308" y="324"/>
                  </a:lnTo>
                  <a:lnTo>
                    <a:pt x="308" y="323"/>
                  </a:lnTo>
                  <a:lnTo>
                    <a:pt x="306" y="323"/>
                  </a:lnTo>
                  <a:lnTo>
                    <a:pt x="306" y="322"/>
                  </a:lnTo>
                  <a:lnTo>
                    <a:pt x="308" y="322"/>
                  </a:lnTo>
                  <a:lnTo>
                    <a:pt x="308" y="320"/>
                  </a:lnTo>
                  <a:lnTo>
                    <a:pt x="306" y="320"/>
                  </a:lnTo>
                  <a:lnTo>
                    <a:pt x="306" y="319"/>
                  </a:lnTo>
                  <a:lnTo>
                    <a:pt x="305" y="319"/>
                  </a:lnTo>
                  <a:lnTo>
                    <a:pt x="304" y="319"/>
                  </a:lnTo>
                  <a:lnTo>
                    <a:pt x="303" y="319"/>
                  </a:lnTo>
                  <a:lnTo>
                    <a:pt x="302" y="319"/>
                  </a:lnTo>
                  <a:lnTo>
                    <a:pt x="302" y="320"/>
                  </a:lnTo>
                  <a:lnTo>
                    <a:pt x="301" y="320"/>
                  </a:lnTo>
                  <a:lnTo>
                    <a:pt x="300" y="320"/>
                  </a:lnTo>
                  <a:lnTo>
                    <a:pt x="299" y="320"/>
                  </a:lnTo>
                  <a:lnTo>
                    <a:pt x="298" y="320"/>
                  </a:lnTo>
                  <a:lnTo>
                    <a:pt x="297" y="320"/>
                  </a:lnTo>
                  <a:lnTo>
                    <a:pt x="296" y="320"/>
                  </a:lnTo>
                  <a:lnTo>
                    <a:pt x="296" y="319"/>
                  </a:lnTo>
                  <a:lnTo>
                    <a:pt x="295" y="319"/>
                  </a:lnTo>
                  <a:lnTo>
                    <a:pt x="294" y="319"/>
                  </a:lnTo>
                  <a:lnTo>
                    <a:pt x="293" y="319"/>
                  </a:lnTo>
                  <a:lnTo>
                    <a:pt x="292" y="319"/>
                  </a:lnTo>
                  <a:lnTo>
                    <a:pt x="292" y="320"/>
                  </a:lnTo>
                  <a:lnTo>
                    <a:pt x="292" y="322"/>
                  </a:lnTo>
                  <a:lnTo>
                    <a:pt x="291" y="322"/>
                  </a:lnTo>
                  <a:lnTo>
                    <a:pt x="291" y="323"/>
                  </a:lnTo>
                  <a:lnTo>
                    <a:pt x="291" y="324"/>
                  </a:lnTo>
                  <a:lnTo>
                    <a:pt x="290" y="324"/>
                  </a:lnTo>
                  <a:lnTo>
                    <a:pt x="290" y="325"/>
                  </a:lnTo>
                  <a:lnTo>
                    <a:pt x="289" y="325"/>
                  </a:lnTo>
                  <a:lnTo>
                    <a:pt x="289" y="326"/>
                  </a:lnTo>
                  <a:lnTo>
                    <a:pt x="289" y="327"/>
                  </a:lnTo>
                  <a:lnTo>
                    <a:pt x="288" y="327"/>
                  </a:lnTo>
                  <a:lnTo>
                    <a:pt x="288" y="328"/>
                  </a:lnTo>
                  <a:lnTo>
                    <a:pt x="287" y="329"/>
                  </a:lnTo>
                  <a:lnTo>
                    <a:pt x="287" y="330"/>
                  </a:lnTo>
                  <a:lnTo>
                    <a:pt x="287" y="331"/>
                  </a:lnTo>
                  <a:lnTo>
                    <a:pt x="286" y="331"/>
                  </a:lnTo>
                  <a:lnTo>
                    <a:pt x="286" y="332"/>
                  </a:lnTo>
                  <a:lnTo>
                    <a:pt x="286" y="333"/>
                  </a:lnTo>
                  <a:lnTo>
                    <a:pt x="285" y="333"/>
                  </a:lnTo>
                  <a:lnTo>
                    <a:pt x="285" y="334"/>
                  </a:lnTo>
                  <a:lnTo>
                    <a:pt x="285" y="335"/>
                  </a:lnTo>
                  <a:lnTo>
                    <a:pt x="284" y="335"/>
                  </a:lnTo>
                  <a:lnTo>
                    <a:pt x="284" y="336"/>
                  </a:lnTo>
                  <a:lnTo>
                    <a:pt x="283" y="336"/>
                  </a:lnTo>
                  <a:lnTo>
                    <a:pt x="281" y="336"/>
                  </a:lnTo>
                  <a:lnTo>
                    <a:pt x="280" y="336"/>
                  </a:lnTo>
                  <a:lnTo>
                    <a:pt x="280" y="337"/>
                  </a:lnTo>
                  <a:lnTo>
                    <a:pt x="279" y="337"/>
                  </a:lnTo>
                  <a:lnTo>
                    <a:pt x="278" y="337"/>
                  </a:lnTo>
                  <a:lnTo>
                    <a:pt x="277" y="337"/>
                  </a:lnTo>
                  <a:lnTo>
                    <a:pt x="277" y="338"/>
                  </a:lnTo>
                  <a:lnTo>
                    <a:pt x="276" y="338"/>
                  </a:lnTo>
                  <a:lnTo>
                    <a:pt x="275" y="338"/>
                  </a:lnTo>
                  <a:lnTo>
                    <a:pt x="275" y="339"/>
                  </a:lnTo>
                  <a:lnTo>
                    <a:pt x="274" y="339"/>
                  </a:lnTo>
                  <a:lnTo>
                    <a:pt x="273" y="340"/>
                  </a:lnTo>
                  <a:lnTo>
                    <a:pt x="273" y="341"/>
                  </a:lnTo>
                  <a:lnTo>
                    <a:pt x="273" y="342"/>
                  </a:lnTo>
                  <a:lnTo>
                    <a:pt x="272" y="343"/>
                  </a:lnTo>
                  <a:lnTo>
                    <a:pt x="272" y="344"/>
                  </a:lnTo>
                  <a:lnTo>
                    <a:pt x="272" y="345"/>
                  </a:lnTo>
                  <a:lnTo>
                    <a:pt x="271" y="345"/>
                  </a:lnTo>
                  <a:lnTo>
                    <a:pt x="271" y="347"/>
                  </a:lnTo>
                  <a:lnTo>
                    <a:pt x="270" y="347"/>
                  </a:lnTo>
                  <a:lnTo>
                    <a:pt x="269" y="347"/>
                  </a:lnTo>
                  <a:lnTo>
                    <a:pt x="268" y="347"/>
                  </a:lnTo>
                  <a:lnTo>
                    <a:pt x="268" y="348"/>
                  </a:lnTo>
                  <a:lnTo>
                    <a:pt x="267" y="348"/>
                  </a:lnTo>
                  <a:lnTo>
                    <a:pt x="267" y="349"/>
                  </a:lnTo>
                  <a:lnTo>
                    <a:pt x="266" y="349"/>
                  </a:lnTo>
                  <a:lnTo>
                    <a:pt x="266" y="350"/>
                  </a:lnTo>
                  <a:lnTo>
                    <a:pt x="267" y="350"/>
                  </a:lnTo>
                  <a:lnTo>
                    <a:pt x="267" y="351"/>
                  </a:lnTo>
                  <a:lnTo>
                    <a:pt x="268" y="351"/>
                  </a:lnTo>
                  <a:lnTo>
                    <a:pt x="269" y="351"/>
                  </a:lnTo>
                  <a:lnTo>
                    <a:pt x="270" y="351"/>
                  </a:lnTo>
                  <a:lnTo>
                    <a:pt x="270" y="352"/>
                  </a:lnTo>
                  <a:lnTo>
                    <a:pt x="270" y="353"/>
                  </a:lnTo>
                  <a:lnTo>
                    <a:pt x="270" y="354"/>
                  </a:lnTo>
                  <a:lnTo>
                    <a:pt x="270" y="355"/>
                  </a:lnTo>
                  <a:lnTo>
                    <a:pt x="270" y="356"/>
                  </a:lnTo>
                  <a:lnTo>
                    <a:pt x="269" y="356"/>
                  </a:lnTo>
                  <a:lnTo>
                    <a:pt x="269" y="357"/>
                  </a:lnTo>
                  <a:lnTo>
                    <a:pt x="269" y="358"/>
                  </a:lnTo>
                  <a:lnTo>
                    <a:pt x="270" y="358"/>
                  </a:lnTo>
                  <a:lnTo>
                    <a:pt x="270" y="359"/>
                  </a:lnTo>
                  <a:lnTo>
                    <a:pt x="270" y="360"/>
                  </a:lnTo>
                  <a:lnTo>
                    <a:pt x="270" y="361"/>
                  </a:lnTo>
                  <a:lnTo>
                    <a:pt x="270" y="362"/>
                  </a:lnTo>
                  <a:lnTo>
                    <a:pt x="270" y="363"/>
                  </a:lnTo>
                  <a:lnTo>
                    <a:pt x="270" y="364"/>
                  </a:lnTo>
                  <a:lnTo>
                    <a:pt x="271" y="364"/>
                  </a:lnTo>
                  <a:lnTo>
                    <a:pt x="271" y="365"/>
                  </a:lnTo>
                  <a:lnTo>
                    <a:pt x="272" y="365"/>
                  </a:lnTo>
                  <a:lnTo>
                    <a:pt x="273" y="365"/>
                  </a:lnTo>
                  <a:lnTo>
                    <a:pt x="273" y="366"/>
                  </a:lnTo>
                  <a:lnTo>
                    <a:pt x="272" y="366"/>
                  </a:lnTo>
                  <a:lnTo>
                    <a:pt x="272" y="367"/>
                  </a:lnTo>
                  <a:lnTo>
                    <a:pt x="272" y="368"/>
                  </a:lnTo>
                  <a:lnTo>
                    <a:pt x="272" y="369"/>
                  </a:lnTo>
                  <a:lnTo>
                    <a:pt x="272" y="370"/>
                  </a:lnTo>
                  <a:lnTo>
                    <a:pt x="272" y="372"/>
                  </a:lnTo>
                  <a:lnTo>
                    <a:pt x="271" y="372"/>
                  </a:lnTo>
                  <a:lnTo>
                    <a:pt x="271" y="373"/>
                  </a:lnTo>
                  <a:lnTo>
                    <a:pt x="272" y="374"/>
                  </a:lnTo>
                  <a:lnTo>
                    <a:pt x="273" y="374"/>
                  </a:lnTo>
                  <a:lnTo>
                    <a:pt x="274" y="374"/>
                  </a:lnTo>
                  <a:lnTo>
                    <a:pt x="274" y="373"/>
                  </a:lnTo>
                  <a:lnTo>
                    <a:pt x="274" y="372"/>
                  </a:lnTo>
                  <a:lnTo>
                    <a:pt x="275" y="372"/>
                  </a:lnTo>
                  <a:lnTo>
                    <a:pt x="275" y="370"/>
                  </a:lnTo>
                  <a:lnTo>
                    <a:pt x="276" y="370"/>
                  </a:lnTo>
                  <a:lnTo>
                    <a:pt x="276" y="372"/>
                  </a:lnTo>
                  <a:lnTo>
                    <a:pt x="276" y="373"/>
                  </a:lnTo>
                  <a:lnTo>
                    <a:pt x="275" y="374"/>
                  </a:lnTo>
                  <a:lnTo>
                    <a:pt x="276" y="375"/>
                  </a:lnTo>
                  <a:lnTo>
                    <a:pt x="275" y="375"/>
                  </a:lnTo>
                  <a:lnTo>
                    <a:pt x="275" y="376"/>
                  </a:lnTo>
                  <a:lnTo>
                    <a:pt x="275" y="377"/>
                  </a:lnTo>
                  <a:lnTo>
                    <a:pt x="275" y="378"/>
                  </a:lnTo>
                  <a:lnTo>
                    <a:pt x="275" y="379"/>
                  </a:lnTo>
                  <a:lnTo>
                    <a:pt x="274" y="379"/>
                  </a:lnTo>
                  <a:lnTo>
                    <a:pt x="275" y="379"/>
                  </a:lnTo>
                  <a:lnTo>
                    <a:pt x="276" y="379"/>
                  </a:lnTo>
                  <a:lnTo>
                    <a:pt x="277" y="379"/>
                  </a:lnTo>
                  <a:lnTo>
                    <a:pt x="277" y="380"/>
                  </a:lnTo>
                  <a:lnTo>
                    <a:pt x="277" y="381"/>
                  </a:lnTo>
                  <a:lnTo>
                    <a:pt x="278" y="382"/>
                  </a:lnTo>
                  <a:lnTo>
                    <a:pt x="277" y="382"/>
                  </a:lnTo>
                  <a:lnTo>
                    <a:pt x="277" y="383"/>
                  </a:lnTo>
                  <a:lnTo>
                    <a:pt x="277" y="384"/>
                  </a:lnTo>
                  <a:lnTo>
                    <a:pt x="277" y="385"/>
                  </a:lnTo>
                  <a:lnTo>
                    <a:pt x="278" y="385"/>
                  </a:lnTo>
                  <a:lnTo>
                    <a:pt x="278" y="386"/>
                  </a:lnTo>
                  <a:lnTo>
                    <a:pt x="278" y="387"/>
                  </a:lnTo>
                  <a:lnTo>
                    <a:pt x="277" y="387"/>
                  </a:lnTo>
                  <a:lnTo>
                    <a:pt x="278" y="388"/>
                  </a:lnTo>
                  <a:lnTo>
                    <a:pt x="279" y="389"/>
                  </a:lnTo>
                  <a:lnTo>
                    <a:pt x="279" y="390"/>
                  </a:lnTo>
                  <a:lnTo>
                    <a:pt x="280" y="390"/>
                  </a:lnTo>
                  <a:lnTo>
                    <a:pt x="280" y="391"/>
                  </a:lnTo>
                  <a:lnTo>
                    <a:pt x="280" y="392"/>
                  </a:lnTo>
                  <a:lnTo>
                    <a:pt x="279" y="392"/>
                  </a:lnTo>
                  <a:lnTo>
                    <a:pt x="278" y="392"/>
                  </a:lnTo>
                  <a:lnTo>
                    <a:pt x="278" y="391"/>
                  </a:lnTo>
                  <a:lnTo>
                    <a:pt x="277" y="391"/>
                  </a:lnTo>
                  <a:lnTo>
                    <a:pt x="276" y="390"/>
                  </a:lnTo>
                  <a:lnTo>
                    <a:pt x="275" y="390"/>
                  </a:lnTo>
                  <a:lnTo>
                    <a:pt x="274" y="391"/>
                  </a:lnTo>
                  <a:lnTo>
                    <a:pt x="274" y="390"/>
                  </a:lnTo>
                  <a:lnTo>
                    <a:pt x="273" y="391"/>
                  </a:lnTo>
                  <a:lnTo>
                    <a:pt x="272" y="391"/>
                  </a:lnTo>
                  <a:lnTo>
                    <a:pt x="271" y="391"/>
                  </a:lnTo>
                  <a:lnTo>
                    <a:pt x="271" y="392"/>
                  </a:lnTo>
                  <a:lnTo>
                    <a:pt x="270" y="392"/>
                  </a:lnTo>
                  <a:lnTo>
                    <a:pt x="269" y="392"/>
                  </a:lnTo>
                  <a:lnTo>
                    <a:pt x="268" y="393"/>
                  </a:lnTo>
                  <a:lnTo>
                    <a:pt x="267" y="393"/>
                  </a:lnTo>
                  <a:lnTo>
                    <a:pt x="266" y="393"/>
                  </a:lnTo>
                  <a:lnTo>
                    <a:pt x="265" y="393"/>
                  </a:lnTo>
                  <a:lnTo>
                    <a:pt x="264" y="393"/>
                  </a:lnTo>
                  <a:lnTo>
                    <a:pt x="264" y="392"/>
                  </a:lnTo>
                  <a:lnTo>
                    <a:pt x="263" y="392"/>
                  </a:lnTo>
                  <a:lnTo>
                    <a:pt x="262" y="392"/>
                  </a:lnTo>
                  <a:lnTo>
                    <a:pt x="262" y="391"/>
                  </a:lnTo>
                  <a:lnTo>
                    <a:pt x="261" y="391"/>
                  </a:lnTo>
                  <a:lnTo>
                    <a:pt x="261" y="392"/>
                  </a:lnTo>
                  <a:lnTo>
                    <a:pt x="261" y="393"/>
                  </a:lnTo>
                  <a:lnTo>
                    <a:pt x="261" y="394"/>
                  </a:lnTo>
                  <a:lnTo>
                    <a:pt x="261" y="395"/>
                  </a:lnTo>
                  <a:lnTo>
                    <a:pt x="261" y="397"/>
                  </a:lnTo>
                  <a:lnTo>
                    <a:pt x="261" y="398"/>
                  </a:lnTo>
                  <a:lnTo>
                    <a:pt x="261" y="399"/>
                  </a:lnTo>
                  <a:lnTo>
                    <a:pt x="261" y="400"/>
                  </a:lnTo>
                  <a:lnTo>
                    <a:pt x="261" y="401"/>
                  </a:lnTo>
                  <a:lnTo>
                    <a:pt x="261" y="402"/>
                  </a:lnTo>
                  <a:lnTo>
                    <a:pt x="261" y="403"/>
                  </a:lnTo>
                  <a:lnTo>
                    <a:pt x="261" y="404"/>
                  </a:lnTo>
                  <a:lnTo>
                    <a:pt x="261" y="405"/>
                  </a:lnTo>
                  <a:lnTo>
                    <a:pt x="261" y="406"/>
                  </a:lnTo>
                  <a:lnTo>
                    <a:pt x="260" y="407"/>
                  </a:lnTo>
                  <a:lnTo>
                    <a:pt x="259" y="407"/>
                  </a:lnTo>
                  <a:lnTo>
                    <a:pt x="256" y="407"/>
                  </a:lnTo>
                  <a:lnTo>
                    <a:pt x="254" y="408"/>
                  </a:lnTo>
                  <a:lnTo>
                    <a:pt x="253" y="408"/>
                  </a:lnTo>
                  <a:lnTo>
                    <a:pt x="252" y="408"/>
                  </a:lnTo>
                  <a:lnTo>
                    <a:pt x="252" y="409"/>
                  </a:lnTo>
                  <a:lnTo>
                    <a:pt x="252" y="410"/>
                  </a:lnTo>
                  <a:lnTo>
                    <a:pt x="252" y="411"/>
                  </a:lnTo>
                  <a:lnTo>
                    <a:pt x="252" y="412"/>
                  </a:lnTo>
                  <a:lnTo>
                    <a:pt x="253" y="412"/>
                  </a:lnTo>
                  <a:lnTo>
                    <a:pt x="253" y="413"/>
                  </a:lnTo>
                  <a:lnTo>
                    <a:pt x="253" y="414"/>
                  </a:lnTo>
                  <a:lnTo>
                    <a:pt x="253" y="415"/>
                  </a:lnTo>
                  <a:lnTo>
                    <a:pt x="253" y="416"/>
                  </a:lnTo>
                  <a:lnTo>
                    <a:pt x="253" y="417"/>
                  </a:lnTo>
                  <a:lnTo>
                    <a:pt x="252" y="417"/>
                  </a:lnTo>
                  <a:lnTo>
                    <a:pt x="252" y="418"/>
                  </a:lnTo>
                  <a:lnTo>
                    <a:pt x="252" y="419"/>
                  </a:lnTo>
                  <a:lnTo>
                    <a:pt x="251" y="420"/>
                  </a:lnTo>
                  <a:lnTo>
                    <a:pt x="251" y="422"/>
                  </a:lnTo>
                  <a:lnTo>
                    <a:pt x="251" y="423"/>
                  </a:lnTo>
                  <a:lnTo>
                    <a:pt x="251" y="424"/>
                  </a:lnTo>
                  <a:lnTo>
                    <a:pt x="252" y="424"/>
                  </a:lnTo>
                  <a:lnTo>
                    <a:pt x="252" y="425"/>
                  </a:lnTo>
                  <a:lnTo>
                    <a:pt x="252" y="426"/>
                  </a:lnTo>
                  <a:lnTo>
                    <a:pt x="253" y="426"/>
                  </a:lnTo>
                  <a:lnTo>
                    <a:pt x="254" y="426"/>
                  </a:lnTo>
                  <a:lnTo>
                    <a:pt x="254" y="427"/>
                  </a:lnTo>
                  <a:lnTo>
                    <a:pt x="254" y="428"/>
                  </a:lnTo>
                  <a:lnTo>
                    <a:pt x="255" y="428"/>
                  </a:lnTo>
                  <a:lnTo>
                    <a:pt x="256" y="428"/>
                  </a:lnTo>
                  <a:lnTo>
                    <a:pt x="258" y="428"/>
                  </a:lnTo>
                  <a:lnTo>
                    <a:pt x="258" y="427"/>
                  </a:lnTo>
                  <a:lnTo>
                    <a:pt x="258" y="428"/>
                  </a:lnTo>
                  <a:lnTo>
                    <a:pt x="259" y="428"/>
                  </a:lnTo>
                  <a:lnTo>
                    <a:pt x="260" y="429"/>
                  </a:lnTo>
                  <a:lnTo>
                    <a:pt x="261" y="429"/>
                  </a:lnTo>
                  <a:lnTo>
                    <a:pt x="261" y="430"/>
                  </a:lnTo>
                  <a:lnTo>
                    <a:pt x="262" y="430"/>
                  </a:lnTo>
                  <a:lnTo>
                    <a:pt x="262" y="431"/>
                  </a:lnTo>
                  <a:lnTo>
                    <a:pt x="263" y="431"/>
                  </a:lnTo>
                  <a:lnTo>
                    <a:pt x="264" y="431"/>
                  </a:lnTo>
                  <a:lnTo>
                    <a:pt x="264" y="432"/>
                  </a:lnTo>
                  <a:lnTo>
                    <a:pt x="265" y="432"/>
                  </a:lnTo>
                  <a:lnTo>
                    <a:pt x="265" y="433"/>
                  </a:lnTo>
                  <a:lnTo>
                    <a:pt x="266" y="433"/>
                  </a:lnTo>
                  <a:lnTo>
                    <a:pt x="267" y="433"/>
                  </a:lnTo>
                  <a:lnTo>
                    <a:pt x="267" y="434"/>
                  </a:lnTo>
                  <a:lnTo>
                    <a:pt x="266" y="434"/>
                  </a:lnTo>
                  <a:lnTo>
                    <a:pt x="266" y="435"/>
                  </a:lnTo>
                  <a:lnTo>
                    <a:pt x="266" y="436"/>
                  </a:lnTo>
                  <a:lnTo>
                    <a:pt x="267" y="436"/>
                  </a:lnTo>
                  <a:lnTo>
                    <a:pt x="267" y="437"/>
                  </a:lnTo>
                  <a:lnTo>
                    <a:pt x="268" y="437"/>
                  </a:lnTo>
                  <a:lnTo>
                    <a:pt x="268" y="438"/>
                  </a:lnTo>
                  <a:lnTo>
                    <a:pt x="269" y="438"/>
                  </a:lnTo>
                  <a:lnTo>
                    <a:pt x="270" y="438"/>
                  </a:lnTo>
                  <a:lnTo>
                    <a:pt x="271" y="438"/>
                  </a:lnTo>
                  <a:lnTo>
                    <a:pt x="271" y="439"/>
                  </a:lnTo>
                  <a:lnTo>
                    <a:pt x="272" y="439"/>
                  </a:lnTo>
                  <a:lnTo>
                    <a:pt x="272" y="440"/>
                  </a:lnTo>
                  <a:lnTo>
                    <a:pt x="272" y="441"/>
                  </a:lnTo>
                  <a:lnTo>
                    <a:pt x="273" y="441"/>
                  </a:lnTo>
                  <a:lnTo>
                    <a:pt x="274" y="441"/>
                  </a:lnTo>
                  <a:lnTo>
                    <a:pt x="275" y="440"/>
                  </a:lnTo>
                  <a:lnTo>
                    <a:pt x="276" y="440"/>
                  </a:lnTo>
                  <a:lnTo>
                    <a:pt x="277" y="440"/>
                  </a:lnTo>
                  <a:lnTo>
                    <a:pt x="278" y="440"/>
                  </a:lnTo>
                  <a:lnTo>
                    <a:pt x="278" y="441"/>
                  </a:lnTo>
                  <a:lnTo>
                    <a:pt x="279" y="441"/>
                  </a:lnTo>
                  <a:lnTo>
                    <a:pt x="280" y="441"/>
                  </a:lnTo>
                  <a:lnTo>
                    <a:pt x="280" y="440"/>
                  </a:lnTo>
                  <a:lnTo>
                    <a:pt x="281" y="440"/>
                  </a:lnTo>
                  <a:lnTo>
                    <a:pt x="281" y="441"/>
                  </a:lnTo>
                  <a:lnTo>
                    <a:pt x="283" y="441"/>
                  </a:lnTo>
                  <a:lnTo>
                    <a:pt x="284" y="441"/>
                  </a:lnTo>
                  <a:lnTo>
                    <a:pt x="284" y="442"/>
                  </a:lnTo>
                  <a:lnTo>
                    <a:pt x="284" y="443"/>
                  </a:lnTo>
                  <a:lnTo>
                    <a:pt x="284" y="444"/>
                  </a:lnTo>
                  <a:lnTo>
                    <a:pt x="285" y="444"/>
                  </a:lnTo>
                  <a:lnTo>
                    <a:pt x="285" y="445"/>
                  </a:lnTo>
                  <a:lnTo>
                    <a:pt x="285" y="447"/>
                  </a:lnTo>
                  <a:lnTo>
                    <a:pt x="286" y="447"/>
                  </a:lnTo>
                  <a:lnTo>
                    <a:pt x="286" y="448"/>
                  </a:lnTo>
                  <a:lnTo>
                    <a:pt x="287" y="448"/>
                  </a:lnTo>
                  <a:lnTo>
                    <a:pt x="287" y="449"/>
                  </a:lnTo>
                  <a:lnTo>
                    <a:pt x="288" y="449"/>
                  </a:lnTo>
                  <a:lnTo>
                    <a:pt x="288" y="450"/>
                  </a:lnTo>
                  <a:lnTo>
                    <a:pt x="288" y="451"/>
                  </a:lnTo>
                  <a:lnTo>
                    <a:pt x="288" y="452"/>
                  </a:lnTo>
                  <a:lnTo>
                    <a:pt x="288" y="453"/>
                  </a:lnTo>
                  <a:lnTo>
                    <a:pt x="288" y="454"/>
                  </a:lnTo>
                  <a:lnTo>
                    <a:pt x="289" y="454"/>
                  </a:lnTo>
                  <a:lnTo>
                    <a:pt x="289" y="455"/>
                  </a:lnTo>
                  <a:lnTo>
                    <a:pt x="289" y="456"/>
                  </a:lnTo>
                  <a:lnTo>
                    <a:pt x="290" y="456"/>
                  </a:lnTo>
                  <a:lnTo>
                    <a:pt x="291" y="457"/>
                  </a:lnTo>
                  <a:lnTo>
                    <a:pt x="292" y="457"/>
                  </a:lnTo>
                  <a:lnTo>
                    <a:pt x="292" y="458"/>
                  </a:lnTo>
                  <a:lnTo>
                    <a:pt x="291" y="458"/>
                  </a:lnTo>
                  <a:lnTo>
                    <a:pt x="292" y="458"/>
                  </a:lnTo>
                  <a:lnTo>
                    <a:pt x="292" y="459"/>
                  </a:lnTo>
                  <a:lnTo>
                    <a:pt x="293" y="459"/>
                  </a:lnTo>
                  <a:lnTo>
                    <a:pt x="293" y="460"/>
                  </a:lnTo>
                  <a:lnTo>
                    <a:pt x="294" y="460"/>
                  </a:lnTo>
                  <a:lnTo>
                    <a:pt x="295" y="460"/>
                  </a:lnTo>
                  <a:lnTo>
                    <a:pt x="295" y="461"/>
                  </a:lnTo>
                  <a:lnTo>
                    <a:pt x="296" y="461"/>
                  </a:lnTo>
                  <a:lnTo>
                    <a:pt x="298" y="462"/>
                  </a:lnTo>
                  <a:lnTo>
                    <a:pt x="299" y="462"/>
                  </a:lnTo>
                  <a:lnTo>
                    <a:pt x="299" y="463"/>
                  </a:lnTo>
                  <a:lnTo>
                    <a:pt x="300" y="464"/>
                  </a:lnTo>
                  <a:lnTo>
                    <a:pt x="301" y="464"/>
                  </a:lnTo>
                  <a:lnTo>
                    <a:pt x="302" y="465"/>
                  </a:lnTo>
                  <a:lnTo>
                    <a:pt x="303" y="466"/>
                  </a:lnTo>
                  <a:lnTo>
                    <a:pt x="303" y="467"/>
                  </a:lnTo>
                  <a:lnTo>
                    <a:pt x="304" y="467"/>
                  </a:lnTo>
                  <a:lnTo>
                    <a:pt x="304" y="466"/>
                  </a:lnTo>
                  <a:lnTo>
                    <a:pt x="304" y="465"/>
                  </a:lnTo>
                  <a:lnTo>
                    <a:pt x="305" y="465"/>
                  </a:lnTo>
                  <a:lnTo>
                    <a:pt x="306" y="465"/>
                  </a:lnTo>
                  <a:lnTo>
                    <a:pt x="306" y="466"/>
                  </a:lnTo>
                  <a:lnTo>
                    <a:pt x="308" y="467"/>
                  </a:lnTo>
                  <a:lnTo>
                    <a:pt x="308" y="466"/>
                  </a:lnTo>
                  <a:lnTo>
                    <a:pt x="309" y="466"/>
                  </a:lnTo>
                  <a:lnTo>
                    <a:pt x="309" y="465"/>
                  </a:lnTo>
                  <a:lnTo>
                    <a:pt x="309" y="466"/>
                  </a:lnTo>
                  <a:lnTo>
                    <a:pt x="310" y="466"/>
                  </a:lnTo>
                  <a:lnTo>
                    <a:pt x="310" y="467"/>
                  </a:lnTo>
                  <a:lnTo>
                    <a:pt x="311" y="467"/>
                  </a:lnTo>
                  <a:lnTo>
                    <a:pt x="311" y="468"/>
                  </a:lnTo>
                  <a:lnTo>
                    <a:pt x="312" y="468"/>
                  </a:lnTo>
                  <a:lnTo>
                    <a:pt x="312" y="469"/>
                  </a:lnTo>
                  <a:lnTo>
                    <a:pt x="312" y="471"/>
                  </a:lnTo>
                  <a:lnTo>
                    <a:pt x="313" y="471"/>
                  </a:lnTo>
                  <a:lnTo>
                    <a:pt x="312" y="471"/>
                  </a:lnTo>
                  <a:lnTo>
                    <a:pt x="311" y="471"/>
                  </a:lnTo>
                  <a:lnTo>
                    <a:pt x="311" y="472"/>
                  </a:lnTo>
                  <a:lnTo>
                    <a:pt x="311" y="473"/>
                  </a:lnTo>
                  <a:lnTo>
                    <a:pt x="310" y="474"/>
                  </a:lnTo>
                  <a:lnTo>
                    <a:pt x="309" y="478"/>
                  </a:lnTo>
                  <a:lnTo>
                    <a:pt x="308" y="479"/>
                  </a:lnTo>
                  <a:lnTo>
                    <a:pt x="308" y="481"/>
                  </a:lnTo>
                  <a:lnTo>
                    <a:pt x="306" y="483"/>
                  </a:lnTo>
                  <a:lnTo>
                    <a:pt x="306" y="484"/>
                  </a:lnTo>
                  <a:lnTo>
                    <a:pt x="305" y="486"/>
                  </a:lnTo>
                  <a:lnTo>
                    <a:pt x="305" y="487"/>
                  </a:lnTo>
                  <a:lnTo>
                    <a:pt x="304" y="488"/>
                  </a:lnTo>
                  <a:lnTo>
                    <a:pt x="304" y="489"/>
                  </a:lnTo>
                  <a:lnTo>
                    <a:pt x="303" y="492"/>
                  </a:lnTo>
                  <a:lnTo>
                    <a:pt x="302" y="494"/>
                  </a:lnTo>
                  <a:lnTo>
                    <a:pt x="302" y="496"/>
                  </a:lnTo>
                  <a:lnTo>
                    <a:pt x="301" y="496"/>
                  </a:lnTo>
                  <a:lnTo>
                    <a:pt x="301" y="498"/>
                  </a:lnTo>
                  <a:lnTo>
                    <a:pt x="300" y="500"/>
                  </a:lnTo>
                  <a:lnTo>
                    <a:pt x="300" y="501"/>
                  </a:lnTo>
                  <a:lnTo>
                    <a:pt x="295" y="508"/>
                  </a:lnTo>
                  <a:lnTo>
                    <a:pt x="294" y="510"/>
                  </a:lnTo>
                  <a:lnTo>
                    <a:pt x="294" y="511"/>
                  </a:lnTo>
                  <a:lnTo>
                    <a:pt x="294" y="512"/>
                  </a:lnTo>
                  <a:lnTo>
                    <a:pt x="294" y="513"/>
                  </a:lnTo>
                  <a:lnTo>
                    <a:pt x="294" y="514"/>
                  </a:lnTo>
                  <a:lnTo>
                    <a:pt x="292" y="517"/>
                  </a:lnTo>
                  <a:lnTo>
                    <a:pt x="292" y="518"/>
                  </a:lnTo>
                  <a:lnTo>
                    <a:pt x="291" y="518"/>
                  </a:lnTo>
                  <a:lnTo>
                    <a:pt x="291" y="519"/>
                  </a:lnTo>
                  <a:lnTo>
                    <a:pt x="291" y="521"/>
                  </a:lnTo>
                  <a:lnTo>
                    <a:pt x="291" y="522"/>
                  </a:lnTo>
                  <a:lnTo>
                    <a:pt x="290" y="524"/>
                  </a:lnTo>
                  <a:lnTo>
                    <a:pt x="291" y="525"/>
                  </a:lnTo>
                  <a:lnTo>
                    <a:pt x="289" y="526"/>
                  </a:lnTo>
                  <a:lnTo>
                    <a:pt x="288" y="527"/>
                  </a:lnTo>
                  <a:lnTo>
                    <a:pt x="288" y="528"/>
                  </a:lnTo>
                  <a:lnTo>
                    <a:pt x="288" y="530"/>
                  </a:lnTo>
                  <a:lnTo>
                    <a:pt x="288" y="532"/>
                  </a:lnTo>
                  <a:lnTo>
                    <a:pt x="288" y="534"/>
                  </a:lnTo>
                  <a:lnTo>
                    <a:pt x="289" y="535"/>
                  </a:lnTo>
                  <a:lnTo>
                    <a:pt x="289" y="536"/>
                  </a:lnTo>
                  <a:lnTo>
                    <a:pt x="289" y="537"/>
                  </a:lnTo>
                  <a:lnTo>
                    <a:pt x="289" y="538"/>
                  </a:lnTo>
                  <a:lnTo>
                    <a:pt x="289" y="539"/>
                  </a:lnTo>
                  <a:lnTo>
                    <a:pt x="290" y="540"/>
                  </a:lnTo>
                  <a:lnTo>
                    <a:pt x="290" y="541"/>
                  </a:lnTo>
                  <a:lnTo>
                    <a:pt x="291" y="543"/>
                  </a:lnTo>
                  <a:lnTo>
                    <a:pt x="291" y="544"/>
                  </a:lnTo>
                  <a:lnTo>
                    <a:pt x="292" y="546"/>
                  </a:lnTo>
                  <a:lnTo>
                    <a:pt x="293" y="547"/>
                  </a:lnTo>
                  <a:lnTo>
                    <a:pt x="292" y="546"/>
                  </a:lnTo>
                  <a:lnTo>
                    <a:pt x="291" y="547"/>
                  </a:lnTo>
                  <a:lnTo>
                    <a:pt x="290" y="547"/>
                  </a:lnTo>
                  <a:lnTo>
                    <a:pt x="289" y="547"/>
                  </a:lnTo>
                  <a:lnTo>
                    <a:pt x="289" y="548"/>
                  </a:lnTo>
                  <a:lnTo>
                    <a:pt x="285" y="549"/>
                  </a:lnTo>
                  <a:lnTo>
                    <a:pt x="283" y="549"/>
                  </a:lnTo>
                  <a:lnTo>
                    <a:pt x="283" y="550"/>
                  </a:lnTo>
                  <a:lnTo>
                    <a:pt x="284" y="550"/>
                  </a:lnTo>
                  <a:lnTo>
                    <a:pt x="285" y="550"/>
                  </a:lnTo>
                  <a:lnTo>
                    <a:pt x="284" y="552"/>
                  </a:lnTo>
                  <a:lnTo>
                    <a:pt x="283" y="554"/>
                  </a:lnTo>
                  <a:lnTo>
                    <a:pt x="281" y="554"/>
                  </a:lnTo>
                  <a:lnTo>
                    <a:pt x="281" y="556"/>
                  </a:lnTo>
                  <a:lnTo>
                    <a:pt x="281" y="557"/>
                  </a:lnTo>
                  <a:lnTo>
                    <a:pt x="279" y="558"/>
                  </a:lnTo>
                  <a:lnTo>
                    <a:pt x="280" y="561"/>
                  </a:lnTo>
                  <a:lnTo>
                    <a:pt x="280" y="563"/>
                  </a:lnTo>
                  <a:lnTo>
                    <a:pt x="281" y="565"/>
                  </a:lnTo>
                  <a:lnTo>
                    <a:pt x="284" y="567"/>
                  </a:lnTo>
                  <a:lnTo>
                    <a:pt x="280" y="568"/>
                  </a:lnTo>
                  <a:lnTo>
                    <a:pt x="278" y="568"/>
                  </a:lnTo>
                  <a:lnTo>
                    <a:pt x="278" y="569"/>
                  </a:lnTo>
                  <a:lnTo>
                    <a:pt x="278" y="571"/>
                  </a:lnTo>
                  <a:lnTo>
                    <a:pt x="278" y="572"/>
                  </a:lnTo>
                  <a:lnTo>
                    <a:pt x="278" y="573"/>
                  </a:lnTo>
                  <a:lnTo>
                    <a:pt x="279" y="573"/>
                  </a:lnTo>
                  <a:lnTo>
                    <a:pt x="280" y="573"/>
                  </a:lnTo>
                  <a:lnTo>
                    <a:pt x="280" y="574"/>
                  </a:lnTo>
                  <a:lnTo>
                    <a:pt x="280" y="575"/>
                  </a:lnTo>
                  <a:lnTo>
                    <a:pt x="280" y="576"/>
                  </a:lnTo>
                  <a:lnTo>
                    <a:pt x="280" y="577"/>
                  </a:lnTo>
                  <a:lnTo>
                    <a:pt x="281" y="578"/>
                  </a:lnTo>
                  <a:lnTo>
                    <a:pt x="281" y="579"/>
                  </a:lnTo>
                  <a:lnTo>
                    <a:pt x="281" y="580"/>
                  </a:lnTo>
                  <a:lnTo>
                    <a:pt x="283" y="581"/>
                  </a:lnTo>
                  <a:lnTo>
                    <a:pt x="283" y="582"/>
                  </a:lnTo>
                  <a:lnTo>
                    <a:pt x="284" y="583"/>
                  </a:lnTo>
                  <a:lnTo>
                    <a:pt x="285" y="583"/>
                  </a:lnTo>
                  <a:lnTo>
                    <a:pt x="286" y="584"/>
                  </a:lnTo>
                  <a:lnTo>
                    <a:pt x="284" y="584"/>
                  </a:lnTo>
                  <a:lnTo>
                    <a:pt x="283" y="584"/>
                  </a:lnTo>
                  <a:lnTo>
                    <a:pt x="280" y="584"/>
                  </a:lnTo>
                  <a:lnTo>
                    <a:pt x="278" y="584"/>
                  </a:lnTo>
                  <a:lnTo>
                    <a:pt x="277" y="584"/>
                  </a:lnTo>
                  <a:lnTo>
                    <a:pt x="277" y="585"/>
                  </a:lnTo>
                  <a:lnTo>
                    <a:pt x="273" y="591"/>
                  </a:lnTo>
                  <a:lnTo>
                    <a:pt x="272" y="592"/>
                  </a:lnTo>
                  <a:lnTo>
                    <a:pt x="272" y="593"/>
                  </a:lnTo>
                  <a:lnTo>
                    <a:pt x="272" y="594"/>
                  </a:lnTo>
                  <a:lnTo>
                    <a:pt x="272" y="596"/>
                  </a:lnTo>
                  <a:lnTo>
                    <a:pt x="272" y="597"/>
                  </a:lnTo>
                  <a:lnTo>
                    <a:pt x="272" y="598"/>
                  </a:lnTo>
                  <a:lnTo>
                    <a:pt x="271" y="600"/>
                  </a:lnTo>
                  <a:lnTo>
                    <a:pt x="270" y="601"/>
                  </a:lnTo>
                  <a:lnTo>
                    <a:pt x="269" y="603"/>
                  </a:lnTo>
                  <a:lnTo>
                    <a:pt x="270" y="605"/>
                  </a:lnTo>
                  <a:lnTo>
                    <a:pt x="270" y="606"/>
                  </a:lnTo>
                  <a:lnTo>
                    <a:pt x="271" y="610"/>
                  </a:lnTo>
                  <a:lnTo>
                    <a:pt x="270" y="612"/>
                  </a:lnTo>
                  <a:lnTo>
                    <a:pt x="270" y="613"/>
                  </a:lnTo>
                  <a:lnTo>
                    <a:pt x="271" y="613"/>
                  </a:lnTo>
                  <a:lnTo>
                    <a:pt x="271" y="614"/>
                  </a:lnTo>
                  <a:lnTo>
                    <a:pt x="271" y="615"/>
                  </a:lnTo>
                  <a:lnTo>
                    <a:pt x="271" y="616"/>
                  </a:lnTo>
                  <a:lnTo>
                    <a:pt x="271" y="617"/>
                  </a:lnTo>
                  <a:lnTo>
                    <a:pt x="271" y="618"/>
                  </a:lnTo>
                  <a:lnTo>
                    <a:pt x="272" y="618"/>
                  </a:lnTo>
                  <a:lnTo>
                    <a:pt x="272" y="619"/>
                  </a:lnTo>
                  <a:lnTo>
                    <a:pt x="273" y="619"/>
                  </a:lnTo>
                  <a:lnTo>
                    <a:pt x="273" y="621"/>
                  </a:lnTo>
                  <a:lnTo>
                    <a:pt x="272" y="621"/>
                  </a:lnTo>
                  <a:lnTo>
                    <a:pt x="272" y="622"/>
                  </a:lnTo>
                  <a:lnTo>
                    <a:pt x="269" y="622"/>
                  </a:lnTo>
                  <a:lnTo>
                    <a:pt x="268" y="622"/>
                  </a:lnTo>
                  <a:lnTo>
                    <a:pt x="266" y="623"/>
                  </a:lnTo>
                  <a:lnTo>
                    <a:pt x="265" y="623"/>
                  </a:lnTo>
                  <a:lnTo>
                    <a:pt x="264" y="623"/>
                  </a:lnTo>
                  <a:lnTo>
                    <a:pt x="263" y="623"/>
                  </a:lnTo>
                  <a:lnTo>
                    <a:pt x="261" y="623"/>
                  </a:lnTo>
                  <a:lnTo>
                    <a:pt x="260" y="623"/>
                  </a:lnTo>
                  <a:lnTo>
                    <a:pt x="259" y="624"/>
                  </a:lnTo>
                  <a:lnTo>
                    <a:pt x="256" y="625"/>
                  </a:lnTo>
                  <a:lnTo>
                    <a:pt x="255" y="626"/>
                  </a:lnTo>
                  <a:lnTo>
                    <a:pt x="255" y="627"/>
                  </a:lnTo>
                  <a:lnTo>
                    <a:pt x="255" y="628"/>
                  </a:lnTo>
                  <a:lnTo>
                    <a:pt x="255" y="629"/>
                  </a:lnTo>
                  <a:lnTo>
                    <a:pt x="254" y="630"/>
                  </a:lnTo>
                  <a:lnTo>
                    <a:pt x="255" y="631"/>
                  </a:lnTo>
                  <a:lnTo>
                    <a:pt x="255" y="632"/>
                  </a:lnTo>
                  <a:lnTo>
                    <a:pt x="255" y="633"/>
                  </a:lnTo>
                  <a:lnTo>
                    <a:pt x="256" y="634"/>
                  </a:lnTo>
                  <a:lnTo>
                    <a:pt x="256" y="635"/>
                  </a:lnTo>
                  <a:lnTo>
                    <a:pt x="258" y="635"/>
                  </a:lnTo>
                  <a:lnTo>
                    <a:pt x="258" y="636"/>
                  </a:lnTo>
                  <a:lnTo>
                    <a:pt x="260" y="640"/>
                  </a:lnTo>
                  <a:lnTo>
                    <a:pt x="263" y="642"/>
                  </a:lnTo>
                  <a:lnTo>
                    <a:pt x="263" y="643"/>
                  </a:lnTo>
                  <a:lnTo>
                    <a:pt x="264" y="643"/>
                  </a:lnTo>
                  <a:lnTo>
                    <a:pt x="265" y="643"/>
                  </a:lnTo>
                  <a:lnTo>
                    <a:pt x="266" y="644"/>
                  </a:lnTo>
                  <a:lnTo>
                    <a:pt x="266" y="646"/>
                  </a:lnTo>
                  <a:lnTo>
                    <a:pt x="266" y="647"/>
                  </a:lnTo>
                  <a:lnTo>
                    <a:pt x="267" y="647"/>
                  </a:lnTo>
                  <a:lnTo>
                    <a:pt x="267" y="648"/>
                  </a:lnTo>
                  <a:lnTo>
                    <a:pt x="266" y="648"/>
                  </a:lnTo>
                  <a:lnTo>
                    <a:pt x="267" y="648"/>
                  </a:lnTo>
                  <a:lnTo>
                    <a:pt x="267" y="649"/>
                  </a:lnTo>
                  <a:lnTo>
                    <a:pt x="267" y="650"/>
                  </a:lnTo>
                  <a:lnTo>
                    <a:pt x="268" y="651"/>
                  </a:lnTo>
                  <a:lnTo>
                    <a:pt x="268" y="652"/>
                  </a:lnTo>
                  <a:lnTo>
                    <a:pt x="268" y="653"/>
                  </a:lnTo>
                  <a:lnTo>
                    <a:pt x="267" y="653"/>
                  </a:lnTo>
                  <a:lnTo>
                    <a:pt x="267" y="654"/>
                  </a:lnTo>
                  <a:lnTo>
                    <a:pt x="266" y="654"/>
                  </a:lnTo>
                  <a:lnTo>
                    <a:pt x="265" y="654"/>
                  </a:lnTo>
                  <a:lnTo>
                    <a:pt x="264" y="654"/>
                  </a:lnTo>
                  <a:lnTo>
                    <a:pt x="264" y="655"/>
                  </a:lnTo>
                  <a:lnTo>
                    <a:pt x="263" y="656"/>
                  </a:lnTo>
                  <a:lnTo>
                    <a:pt x="263" y="657"/>
                  </a:lnTo>
                  <a:lnTo>
                    <a:pt x="262" y="657"/>
                  </a:lnTo>
                  <a:lnTo>
                    <a:pt x="261" y="657"/>
                  </a:lnTo>
                  <a:lnTo>
                    <a:pt x="261" y="658"/>
                  </a:lnTo>
                  <a:lnTo>
                    <a:pt x="260" y="659"/>
                  </a:lnTo>
                  <a:lnTo>
                    <a:pt x="260" y="660"/>
                  </a:lnTo>
                  <a:lnTo>
                    <a:pt x="260" y="661"/>
                  </a:lnTo>
                  <a:lnTo>
                    <a:pt x="259" y="661"/>
                  </a:lnTo>
                  <a:lnTo>
                    <a:pt x="259" y="662"/>
                  </a:lnTo>
                  <a:lnTo>
                    <a:pt x="259" y="663"/>
                  </a:lnTo>
                  <a:lnTo>
                    <a:pt x="258" y="663"/>
                  </a:lnTo>
                  <a:lnTo>
                    <a:pt x="256" y="663"/>
                  </a:lnTo>
                  <a:lnTo>
                    <a:pt x="255" y="663"/>
                  </a:lnTo>
                  <a:lnTo>
                    <a:pt x="254" y="663"/>
                  </a:lnTo>
                  <a:lnTo>
                    <a:pt x="253" y="663"/>
                  </a:lnTo>
                  <a:lnTo>
                    <a:pt x="253" y="662"/>
                  </a:lnTo>
                  <a:lnTo>
                    <a:pt x="252" y="662"/>
                  </a:lnTo>
                  <a:lnTo>
                    <a:pt x="252" y="661"/>
                  </a:lnTo>
                  <a:lnTo>
                    <a:pt x="251" y="661"/>
                  </a:lnTo>
                  <a:lnTo>
                    <a:pt x="250" y="661"/>
                  </a:lnTo>
                  <a:lnTo>
                    <a:pt x="250" y="660"/>
                  </a:lnTo>
                  <a:lnTo>
                    <a:pt x="249" y="660"/>
                  </a:lnTo>
                  <a:lnTo>
                    <a:pt x="249" y="659"/>
                  </a:lnTo>
                  <a:lnTo>
                    <a:pt x="248" y="659"/>
                  </a:lnTo>
                  <a:lnTo>
                    <a:pt x="248" y="658"/>
                  </a:lnTo>
                  <a:lnTo>
                    <a:pt x="247" y="658"/>
                  </a:lnTo>
                  <a:lnTo>
                    <a:pt x="247" y="657"/>
                  </a:lnTo>
                  <a:lnTo>
                    <a:pt x="246" y="657"/>
                  </a:lnTo>
                  <a:lnTo>
                    <a:pt x="245" y="656"/>
                  </a:lnTo>
                  <a:lnTo>
                    <a:pt x="245" y="655"/>
                  </a:lnTo>
                  <a:lnTo>
                    <a:pt x="244" y="655"/>
                  </a:lnTo>
                  <a:lnTo>
                    <a:pt x="244" y="654"/>
                  </a:lnTo>
                  <a:lnTo>
                    <a:pt x="243" y="654"/>
                  </a:lnTo>
                  <a:lnTo>
                    <a:pt x="243" y="653"/>
                  </a:lnTo>
                  <a:lnTo>
                    <a:pt x="242" y="653"/>
                  </a:lnTo>
                  <a:lnTo>
                    <a:pt x="241" y="652"/>
                  </a:lnTo>
                  <a:lnTo>
                    <a:pt x="241" y="653"/>
                  </a:lnTo>
                  <a:lnTo>
                    <a:pt x="240" y="653"/>
                  </a:lnTo>
                  <a:lnTo>
                    <a:pt x="239" y="653"/>
                  </a:lnTo>
                  <a:lnTo>
                    <a:pt x="239" y="652"/>
                  </a:lnTo>
                  <a:lnTo>
                    <a:pt x="238" y="652"/>
                  </a:lnTo>
                  <a:lnTo>
                    <a:pt x="237" y="653"/>
                  </a:lnTo>
                  <a:lnTo>
                    <a:pt x="237" y="654"/>
                  </a:lnTo>
                  <a:lnTo>
                    <a:pt x="236" y="654"/>
                  </a:lnTo>
                  <a:lnTo>
                    <a:pt x="236" y="655"/>
                  </a:lnTo>
                  <a:lnTo>
                    <a:pt x="235" y="655"/>
                  </a:lnTo>
                  <a:lnTo>
                    <a:pt x="234" y="655"/>
                  </a:lnTo>
                  <a:lnTo>
                    <a:pt x="233" y="655"/>
                  </a:lnTo>
                  <a:lnTo>
                    <a:pt x="231" y="655"/>
                  </a:lnTo>
                  <a:lnTo>
                    <a:pt x="231" y="654"/>
                  </a:lnTo>
                  <a:lnTo>
                    <a:pt x="230" y="654"/>
                  </a:lnTo>
                  <a:lnTo>
                    <a:pt x="230" y="653"/>
                  </a:lnTo>
                  <a:lnTo>
                    <a:pt x="229" y="653"/>
                  </a:lnTo>
                  <a:lnTo>
                    <a:pt x="229" y="652"/>
                  </a:lnTo>
                  <a:lnTo>
                    <a:pt x="229" y="651"/>
                  </a:lnTo>
                  <a:lnTo>
                    <a:pt x="228" y="651"/>
                  </a:lnTo>
                  <a:lnTo>
                    <a:pt x="228" y="650"/>
                  </a:lnTo>
                  <a:lnTo>
                    <a:pt x="228" y="651"/>
                  </a:lnTo>
                  <a:lnTo>
                    <a:pt x="228" y="652"/>
                  </a:lnTo>
                  <a:lnTo>
                    <a:pt x="227" y="653"/>
                  </a:lnTo>
                  <a:lnTo>
                    <a:pt x="227" y="654"/>
                  </a:lnTo>
                  <a:lnTo>
                    <a:pt x="227" y="655"/>
                  </a:lnTo>
                  <a:lnTo>
                    <a:pt x="226" y="655"/>
                  </a:lnTo>
                  <a:lnTo>
                    <a:pt x="226" y="656"/>
                  </a:lnTo>
                  <a:lnTo>
                    <a:pt x="225" y="656"/>
                  </a:lnTo>
                  <a:lnTo>
                    <a:pt x="225" y="657"/>
                  </a:lnTo>
                  <a:lnTo>
                    <a:pt x="224" y="657"/>
                  </a:lnTo>
                  <a:lnTo>
                    <a:pt x="223" y="657"/>
                  </a:lnTo>
                  <a:lnTo>
                    <a:pt x="222" y="657"/>
                  </a:lnTo>
                  <a:lnTo>
                    <a:pt x="221" y="657"/>
                  </a:lnTo>
                  <a:lnTo>
                    <a:pt x="220" y="657"/>
                  </a:lnTo>
                  <a:lnTo>
                    <a:pt x="220" y="658"/>
                  </a:lnTo>
                  <a:lnTo>
                    <a:pt x="219" y="658"/>
                  </a:lnTo>
                  <a:lnTo>
                    <a:pt x="219" y="657"/>
                  </a:lnTo>
                  <a:lnTo>
                    <a:pt x="219" y="658"/>
                  </a:lnTo>
                  <a:lnTo>
                    <a:pt x="218" y="658"/>
                  </a:lnTo>
                  <a:lnTo>
                    <a:pt x="218" y="659"/>
                  </a:lnTo>
                  <a:lnTo>
                    <a:pt x="219" y="659"/>
                  </a:lnTo>
                  <a:lnTo>
                    <a:pt x="218" y="659"/>
                  </a:lnTo>
                  <a:lnTo>
                    <a:pt x="218" y="660"/>
                  </a:lnTo>
                  <a:lnTo>
                    <a:pt x="217" y="660"/>
                  </a:lnTo>
                  <a:lnTo>
                    <a:pt x="217" y="661"/>
                  </a:lnTo>
                  <a:lnTo>
                    <a:pt x="217" y="662"/>
                  </a:lnTo>
                  <a:lnTo>
                    <a:pt x="216" y="662"/>
                  </a:lnTo>
                  <a:lnTo>
                    <a:pt x="215" y="662"/>
                  </a:lnTo>
                  <a:lnTo>
                    <a:pt x="215" y="663"/>
                  </a:lnTo>
                  <a:lnTo>
                    <a:pt x="214" y="663"/>
                  </a:lnTo>
                  <a:lnTo>
                    <a:pt x="214" y="662"/>
                  </a:lnTo>
                  <a:lnTo>
                    <a:pt x="213" y="662"/>
                  </a:lnTo>
                  <a:lnTo>
                    <a:pt x="212" y="662"/>
                  </a:lnTo>
                  <a:lnTo>
                    <a:pt x="212" y="663"/>
                  </a:lnTo>
                  <a:lnTo>
                    <a:pt x="212" y="664"/>
                  </a:lnTo>
                  <a:lnTo>
                    <a:pt x="213" y="664"/>
                  </a:lnTo>
                  <a:lnTo>
                    <a:pt x="212" y="664"/>
                  </a:lnTo>
                  <a:lnTo>
                    <a:pt x="212" y="665"/>
                  </a:lnTo>
                  <a:lnTo>
                    <a:pt x="211" y="665"/>
                  </a:lnTo>
                  <a:lnTo>
                    <a:pt x="210" y="665"/>
                  </a:lnTo>
                  <a:lnTo>
                    <a:pt x="210" y="664"/>
                  </a:lnTo>
                  <a:lnTo>
                    <a:pt x="210" y="663"/>
                  </a:lnTo>
                  <a:lnTo>
                    <a:pt x="209" y="663"/>
                  </a:lnTo>
                  <a:lnTo>
                    <a:pt x="208" y="663"/>
                  </a:lnTo>
                  <a:lnTo>
                    <a:pt x="208" y="664"/>
                  </a:lnTo>
                  <a:lnTo>
                    <a:pt x="206" y="664"/>
                  </a:lnTo>
                  <a:lnTo>
                    <a:pt x="205" y="664"/>
                  </a:lnTo>
                  <a:lnTo>
                    <a:pt x="205" y="665"/>
                  </a:lnTo>
                  <a:lnTo>
                    <a:pt x="204" y="665"/>
                  </a:lnTo>
                  <a:lnTo>
                    <a:pt x="204" y="666"/>
                  </a:lnTo>
                  <a:lnTo>
                    <a:pt x="204" y="667"/>
                  </a:lnTo>
                  <a:lnTo>
                    <a:pt x="204" y="668"/>
                  </a:lnTo>
                  <a:lnTo>
                    <a:pt x="203" y="668"/>
                  </a:lnTo>
                  <a:lnTo>
                    <a:pt x="203" y="669"/>
                  </a:lnTo>
                  <a:lnTo>
                    <a:pt x="203" y="671"/>
                  </a:lnTo>
                  <a:lnTo>
                    <a:pt x="203" y="672"/>
                  </a:lnTo>
                  <a:lnTo>
                    <a:pt x="202" y="672"/>
                  </a:lnTo>
                  <a:lnTo>
                    <a:pt x="202" y="673"/>
                  </a:lnTo>
                  <a:lnTo>
                    <a:pt x="201" y="673"/>
                  </a:lnTo>
                  <a:lnTo>
                    <a:pt x="201" y="674"/>
                  </a:lnTo>
                  <a:lnTo>
                    <a:pt x="200" y="674"/>
                  </a:lnTo>
                  <a:lnTo>
                    <a:pt x="199" y="674"/>
                  </a:lnTo>
                  <a:lnTo>
                    <a:pt x="199" y="673"/>
                  </a:lnTo>
                  <a:lnTo>
                    <a:pt x="199" y="674"/>
                  </a:lnTo>
                  <a:lnTo>
                    <a:pt x="198" y="674"/>
                  </a:lnTo>
                  <a:lnTo>
                    <a:pt x="197" y="674"/>
                  </a:lnTo>
                  <a:lnTo>
                    <a:pt x="196" y="674"/>
                  </a:lnTo>
                  <a:lnTo>
                    <a:pt x="195" y="674"/>
                  </a:lnTo>
                  <a:lnTo>
                    <a:pt x="195" y="675"/>
                  </a:lnTo>
                  <a:lnTo>
                    <a:pt x="195" y="676"/>
                  </a:lnTo>
                  <a:lnTo>
                    <a:pt x="194" y="676"/>
                  </a:lnTo>
                  <a:lnTo>
                    <a:pt x="194" y="677"/>
                  </a:lnTo>
                  <a:lnTo>
                    <a:pt x="193" y="677"/>
                  </a:lnTo>
                  <a:lnTo>
                    <a:pt x="193" y="678"/>
                  </a:lnTo>
                  <a:lnTo>
                    <a:pt x="192" y="678"/>
                  </a:lnTo>
                  <a:lnTo>
                    <a:pt x="191" y="678"/>
                  </a:lnTo>
                  <a:lnTo>
                    <a:pt x="190" y="678"/>
                  </a:lnTo>
                  <a:lnTo>
                    <a:pt x="189" y="679"/>
                  </a:lnTo>
                  <a:lnTo>
                    <a:pt x="189" y="680"/>
                  </a:lnTo>
                  <a:lnTo>
                    <a:pt x="189" y="681"/>
                  </a:lnTo>
                  <a:lnTo>
                    <a:pt x="189" y="682"/>
                  </a:lnTo>
                  <a:lnTo>
                    <a:pt x="189" y="683"/>
                  </a:lnTo>
                  <a:lnTo>
                    <a:pt x="190" y="683"/>
                  </a:lnTo>
                  <a:lnTo>
                    <a:pt x="191" y="684"/>
                  </a:lnTo>
                  <a:lnTo>
                    <a:pt x="192" y="684"/>
                  </a:lnTo>
                  <a:lnTo>
                    <a:pt x="192" y="685"/>
                  </a:lnTo>
                  <a:lnTo>
                    <a:pt x="192" y="686"/>
                  </a:lnTo>
                  <a:lnTo>
                    <a:pt x="200" y="693"/>
                  </a:lnTo>
                  <a:lnTo>
                    <a:pt x="201" y="694"/>
                  </a:lnTo>
                  <a:lnTo>
                    <a:pt x="202" y="696"/>
                  </a:lnTo>
                  <a:lnTo>
                    <a:pt x="203" y="699"/>
                  </a:lnTo>
                  <a:lnTo>
                    <a:pt x="205" y="701"/>
                  </a:lnTo>
                  <a:lnTo>
                    <a:pt x="205" y="702"/>
                  </a:lnTo>
                  <a:lnTo>
                    <a:pt x="208" y="708"/>
                  </a:lnTo>
                  <a:lnTo>
                    <a:pt x="209" y="708"/>
                  </a:lnTo>
                  <a:lnTo>
                    <a:pt x="209" y="709"/>
                  </a:lnTo>
                  <a:lnTo>
                    <a:pt x="209" y="710"/>
                  </a:lnTo>
                  <a:lnTo>
                    <a:pt x="209" y="711"/>
                  </a:lnTo>
                  <a:lnTo>
                    <a:pt x="210" y="711"/>
                  </a:lnTo>
                  <a:lnTo>
                    <a:pt x="210" y="712"/>
                  </a:lnTo>
                  <a:lnTo>
                    <a:pt x="211" y="712"/>
                  </a:lnTo>
                  <a:lnTo>
                    <a:pt x="211" y="713"/>
                  </a:lnTo>
                  <a:lnTo>
                    <a:pt x="212" y="713"/>
                  </a:lnTo>
                  <a:lnTo>
                    <a:pt x="213" y="713"/>
                  </a:lnTo>
                  <a:lnTo>
                    <a:pt x="213" y="714"/>
                  </a:lnTo>
                  <a:lnTo>
                    <a:pt x="212" y="714"/>
                  </a:lnTo>
                  <a:lnTo>
                    <a:pt x="211" y="714"/>
                  </a:lnTo>
                  <a:lnTo>
                    <a:pt x="210" y="714"/>
                  </a:lnTo>
                  <a:lnTo>
                    <a:pt x="209" y="715"/>
                  </a:lnTo>
                  <a:lnTo>
                    <a:pt x="208" y="715"/>
                  </a:lnTo>
                  <a:lnTo>
                    <a:pt x="208" y="716"/>
                  </a:lnTo>
                  <a:lnTo>
                    <a:pt x="208" y="717"/>
                  </a:lnTo>
                  <a:lnTo>
                    <a:pt x="206" y="717"/>
                  </a:lnTo>
                  <a:lnTo>
                    <a:pt x="206" y="718"/>
                  </a:lnTo>
                  <a:lnTo>
                    <a:pt x="205" y="718"/>
                  </a:lnTo>
                  <a:lnTo>
                    <a:pt x="204" y="718"/>
                  </a:lnTo>
                  <a:lnTo>
                    <a:pt x="205" y="718"/>
                  </a:lnTo>
                  <a:lnTo>
                    <a:pt x="205" y="719"/>
                  </a:lnTo>
                  <a:lnTo>
                    <a:pt x="204" y="719"/>
                  </a:lnTo>
                  <a:lnTo>
                    <a:pt x="204" y="721"/>
                  </a:lnTo>
                  <a:lnTo>
                    <a:pt x="204" y="722"/>
                  </a:lnTo>
                  <a:lnTo>
                    <a:pt x="201" y="730"/>
                  </a:lnTo>
                  <a:lnTo>
                    <a:pt x="199" y="737"/>
                  </a:lnTo>
                  <a:lnTo>
                    <a:pt x="201" y="743"/>
                  </a:lnTo>
                  <a:lnTo>
                    <a:pt x="202" y="744"/>
                  </a:lnTo>
                  <a:lnTo>
                    <a:pt x="208" y="759"/>
                  </a:lnTo>
                  <a:lnTo>
                    <a:pt x="210" y="764"/>
                  </a:lnTo>
                  <a:lnTo>
                    <a:pt x="213" y="764"/>
                  </a:lnTo>
                  <a:lnTo>
                    <a:pt x="223" y="766"/>
                  </a:lnTo>
                  <a:lnTo>
                    <a:pt x="224" y="767"/>
                  </a:lnTo>
                  <a:lnTo>
                    <a:pt x="230" y="772"/>
                  </a:lnTo>
                  <a:lnTo>
                    <a:pt x="231" y="773"/>
                  </a:lnTo>
                  <a:lnTo>
                    <a:pt x="233" y="775"/>
                  </a:lnTo>
                  <a:lnTo>
                    <a:pt x="234" y="778"/>
                  </a:lnTo>
                  <a:lnTo>
                    <a:pt x="234" y="779"/>
                  </a:lnTo>
                  <a:lnTo>
                    <a:pt x="233" y="780"/>
                  </a:lnTo>
                  <a:lnTo>
                    <a:pt x="230" y="783"/>
                  </a:lnTo>
                  <a:lnTo>
                    <a:pt x="242" y="788"/>
                  </a:lnTo>
                  <a:lnTo>
                    <a:pt x="244" y="789"/>
                  </a:lnTo>
                  <a:lnTo>
                    <a:pt x="251" y="793"/>
                  </a:lnTo>
                  <a:lnTo>
                    <a:pt x="251" y="794"/>
                  </a:lnTo>
                  <a:lnTo>
                    <a:pt x="252" y="794"/>
                  </a:lnTo>
                  <a:lnTo>
                    <a:pt x="252" y="796"/>
                  </a:lnTo>
                  <a:lnTo>
                    <a:pt x="253" y="796"/>
                  </a:lnTo>
                  <a:lnTo>
                    <a:pt x="253" y="797"/>
                  </a:lnTo>
                  <a:lnTo>
                    <a:pt x="254" y="797"/>
                  </a:lnTo>
                  <a:lnTo>
                    <a:pt x="255" y="797"/>
                  </a:lnTo>
                  <a:lnTo>
                    <a:pt x="256" y="797"/>
                  </a:lnTo>
                  <a:lnTo>
                    <a:pt x="258" y="797"/>
                  </a:lnTo>
                  <a:lnTo>
                    <a:pt x="258" y="798"/>
                  </a:lnTo>
                  <a:lnTo>
                    <a:pt x="259" y="798"/>
                  </a:lnTo>
                  <a:lnTo>
                    <a:pt x="260" y="798"/>
                  </a:lnTo>
                  <a:lnTo>
                    <a:pt x="261" y="799"/>
                  </a:lnTo>
                  <a:lnTo>
                    <a:pt x="262" y="799"/>
                  </a:lnTo>
                  <a:lnTo>
                    <a:pt x="263" y="799"/>
                  </a:lnTo>
                  <a:lnTo>
                    <a:pt x="264" y="799"/>
                  </a:lnTo>
                  <a:lnTo>
                    <a:pt x="265" y="799"/>
                  </a:lnTo>
                  <a:lnTo>
                    <a:pt x="266" y="800"/>
                  </a:lnTo>
                  <a:lnTo>
                    <a:pt x="267" y="801"/>
                  </a:lnTo>
                  <a:lnTo>
                    <a:pt x="268" y="801"/>
                  </a:lnTo>
                  <a:lnTo>
                    <a:pt x="269" y="801"/>
                  </a:lnTo>
                  <a:lnTo>
                    <a:pt x="270" y="800"/>
                  </a:lnTo>
                  <a:lnTo>
                    <a:pt x="271" y="800"/>
                  </a:lnTo>
                  <a:lnTo>
                    <a:pt x="272" y="800"/>
                  </a:lnTo>
                  <a:lnTo>
                    <a:pt x="273" y="800"/>
                  </a:lnTo>
                  <a:lnTo>
                    <a:pt x="273" y="801"/>
                  </a:lnTo>
                  <a:lnTo>
                    <a:pt x="274" y="801"/>
                  </a:lnTo>
                  <a:lnTo>
                    <a:pt x="274" y="802"/>
                  </a:lnTo>
                  <a:lnTo>
                    <a:pt x="274" y="803"/>
                  </a:lnTo>
                  <a:lnTo>
                    <a:pt x="275" y="803"/>
                  </a:lnTo>
                  <a:lnTo>
                    <a:pt x="275" y="804"/>
                  </a:lnTo>
                  <a:lnTo>
                    <a:pt x="276" y="804"/>
                  </a:lnTo>
                  <a:lnTo>
                    <a:pt x="276" y="805"/>
                  </a:lnTo>
                  <a:lnTo>
                    <a:pt x="277" y="805"/>
                  </a:lnTo>
                  <a:lnTo>
                    <a:pt x="278" y="805"/>
                  </a:lnTo>
                  <a:lnTo>
                    <a:pt x="278" y="806"/>
                  </a:lnTo>
                  <a:lnTo>
                    <a:pt x="278" y="807"/>
                  </a:lnTo>
                  <a:lnTo>
                    <a:pt x="279" y="807"/>
                  </a:lnTo>
                  <a:lnTo>
                    <a:pt x="279" y="808"/>
                  </a:lnTo>
                  <a:lnTo>
                    <a:pt x="280" y="808"/>
                  </a:lnTo>
                  <a:lnTo>
                    <a:pt x="280" y="809"/>
                  </a:lnTo>
                  <a:lnTo>
                    <a:pt x="281" y="809"/>
                  </a:lnTo>
                  <a:lnTo>
                    <a:pt x="281" y="810"/>
                  </a:lnTo>
                  <a:lnTo>
                    <a:pt x="283" y="810"/>
                  </a:lnTo>
                  <a:lnTo>
                    <a:pt x="284" y="810"/>
                  </a:lnTo>
                  <a:lnTo>
                    <a:pt x="284" y="824"/>
                  </a:lnTo>
                  <a:lnTo>
                    <a:pt x="284" y="827"/>
                  </a:lnTo>
                  <a:lnTo>
                    <a:pt x="283" y="841"/>
                  </a:lnTo>
                  <a:lnTo>
                    <a:pt x="283" y="842"/>
                  </a:lnTo>
                  <a:lnTo>
                    <a:pt x="283" y="849"/>
                  </a:lnTo>
                  <a:lnTo>
                    <a:pt x="289" y="849"/>
                  </a:lnTo>
                  <a:lnTo>
                    <a:pt x="291" y="849"/>
                  </a:lnTo>
                  <a:lnTo>
                    <a:pt x="292" y="849"/>
                  </a:lnTo>
                  <a:lnTo>
                    <a:pt x="293" y="849"/>
                  </a:lnTo>
                  <a:lnTo>
                    <a:pt x="297" y="849"/>
                  </a:lnTo>
                  <a:lnTo>
                    <a:pt x="298" y="849"/>
                  </a:lnTo>
                  <a:lnTo>
                    <a:pt x="297" y="849"/>
                  </a:lnTo>
                  <a:lnTo>
                    <a:pt x="297" y="850"/>
                  </a:lnTo>
                  <a:lnTo>
                    <a:pt x="296" y="850"/>
                  </a:lnTo>
                  <a:lnTo>
                    <a:pt x="296" y="851"/>
                  </a:lnTo>
                  <a:lnTo>
                    <a:pt x="295" y="851"/>
                  </a:lnTo>
                  <a:lnTo>
                    <a:pt x="296" y="852"/>
                  </a:lnTo>
                  <a:lnTo>
                    <a:pt x="295" y="852"/>
                  </a:lnTo>
                  <a:lnTo>
                    <a:pt x="295" y="853"/>
                  </a:lnTo>
                  <a:lnTo>
                    <a:pt x="294" y="853"/>
                  </a:lnTo>
                  <a:lnTo>
                    <a:pt x="294" y="854"/>
                  </a:lnTo>
                  <a:lnTo>
                    <a:pt x="294" y="855"/>
                  </a:lnTo>
                  <a:lnTo>
                    <a:pt x="293" y="855"/>
                  </a:lnTo>
                  <a:lnTo>
                    <a:pt x="293" y="856"/>
                  </a:lnTo>
                  <a:lnTo>
                    <a:pt x="293" y="857"/>
                  </a:lnTo>
                  <a:lnTo>
                    <a:pt x="292" y="857"/>
                  </a:lnTo>
                  <a:lnTo>
                    <a:pt x="292" y="858"/>
                  </a:lnTo>
                  <a:lnTo>
                    <a:pt x="292" y="859"/>
                  </a:lnTo>
                  <a:lnTo>
                    <a:pt x="291" y="859"/>
                  </a:lnTo>
                  <a:lnTo>
                    <a:pt x="291" y="860"/>
                  </a:lnTo>
                  <a:lnTo>
                    <a:pt x="290" y="860"/>
                  </a:lnTo>
                  <a:lnTo>
                    <a:pt x="290" y="861"/>
                  </a:lnTo>
                  <a:lnTo>
                    <a:pt x="290" y="862"/>
                  </a:lnTo>
                  <a:lnTo>
                    <a:pt x="290" y="863"/>
                  </a:lnTo>
                  <a:lnTo>
                    <a:pt x="289" y="863"/>
                  </a:lnTo>
                  <a:lnTo>
                    <a:pt x="289" y="864"/>
                  </a:lnTo>
                  <a:lnTo>
                    <a:pt x="288" y="864"/>
                  </a:lnTo>
                  <a:lnTo>
                    <a:pt x="288" y="865"/>
                  </a:lnTo>
                  <a:lnTo>
                    <a:pt x="287" y="865"/>
                  </a:lnTo>
                  <a:lnTo>
                    <a:pt x="299" y="903"/>
                  </a:lnTo>
                  <a:lnTo>
                    <a:pt x="295" y="905"/>
                  </a:lnTo>
                  <a:lnTo>
                    <a:pt x="294" y="905"/>
                  </a:lnTo>
                  <a:lnTo>
                    <a:pt x="294" y="906"/>
                  </a:lnTo>
                  <a:lnTo>
                    <a:pt x="293" y="906"/>
                  </a:lnTo>
                  <a:lnTo>
                    <a:pt x="292" y="906"/>
                  </a:lnTo>
                  <a:lnTo>
                    <a:pt x="292" y="907"/>
                  </a:lnTo>
                  <a:lnTo>
                    <a:pt x="291" y="907"/>
                  </a:lnTo>
                  <a:lnTo>
                    <a:pt x="291" y="908"/>
                  </a:lnTo>
                  <a:lnTo>
                    <a:pt x="290" y="908"/>
                  </a:lnTo>
                  <a:lnTo>
                    <a:pt x="290" y="909"/>
                  </a:lnTo>
                  <a:lnTo>
                    <a:pt x="290" y="910"/>
                  </a:lnTo>
                  <a:lnTo>
                    <a:pt x="291" y="910"/>
                  </a:lnTo>
                  <a:lnTo>
                    <a:pt x="291" y="911"/>
                  </a:lnTo>
                  <a:lnTo>
                    <a:pt x="291" y="912"/>
                  </a:lnTo>
                  <a:lnTo>
                    <a:pt x="291" y="913"/>
                  </a:lnTo>
                  <a:lnTo>
                    <a:pt x="291" y="914"/>
                  </a:lnTo>
                  <a:lnTo>
                    <a:pt x="290" y="914"/>
                  </a:lnTo>
                  <a:lnTo>
                    <a:pt x="290" y="915"/>
                  </a:lnTo>
                  <a:lnTo>
                    <a:pt x="290" y="916"/>
                  </a:lnTo>
                  <a:lnTo>
                    <a:pt x="289" y="916"/>
                  </a:lnTo>
                  <a:lnTo>
                    <a:pt x="289" y="917"/>
                  </a:lnTo>
                  <a:lnTo>
                    <a:pt x="288" y="917"/>
                  </a:lnTo>
                  <a:lnTo>
                    <a:pt x="288" y="918"/>
                  </a:lnTo>
                  <a:lnTo>
                    <a:pt x="289" y="918"/>
                  </a:lnTo>
                  <a:lnTo>
                    <a:pt x="289" y="919"/>
                  </a:lnTo>
                  <a:lnTo>
                    <a:pt x="288" y="919"/>
                  </a:lnTo>
                  <a:lnTo>
                    <a:pt x="288" y="921"/>
                  </a:lnTo>
                  <a:lnTo>
                    <a:pt x="287" y="921"/>
                  </a:lnTo>
                  <a:lnTo>
                    <a:pt x="287" y="922"/>
                  </a:lnTo>
                  <a:lnTo>
                    <a:pt x="286" y="923"/>
                  </a:lnTo>
                  <a:lnTo>
                    <a:pt x="285" y="922"/>
                  </a:lnTo>
                  <a:lnTo>
                    <a:pt x="284" y="922"/>
                  </a:lnTo>
                  <a:lnTo>
                    <a:pt x="284" y="923"/>
                  </a:lnTo>
                  <a:lnTo>
                    <a:pt x="283" y="923"/>
                  </a:lnTo>
                  <a:lnTo>
                    <a:pt x="281" y="923"/>
                  </a:lnTo>
                  <a:lnTo>
                    <a:pt x="280" y="923"/>
                  </a:lnTo>
                  <a:lnTo>
                    <a:pt x="280" y="924"/>
                  </a:lnTo>
                  <a:lnTo>
                    <a:pt x="279" y="924"/>
                  </a:lnTo>
                  <a:lnTo>
                    <a:pt x="278" y="924"/>
                  </a:lnTo>
                  <a:lnTo>
                    <a:pt x="277" y="925"/>
                  </a:lnTo>
                  <a:lnTo>
                    <a:pt x="276" y="925"/>
                  </a:lnTo>
                  <a:lnTo>
                    <a:pt x="276" y="924"/>
                  </a:lnTo>
                  <a:lnTo>
                    <a:pt x="275" y="924"/>
                  </a:lnTo>
                  <a:lnTo>
                    <a:pt x="274" y="923"/>
                  </a:lnTo>
                  <a:lnTo>
                    <a:pt x="273" y="923"/>
                  </a:lnTo>
                  <a:lnTo>
                    <a:pt x="273" y="922"/>
                  </a:lnTo>
                  <a:lnTo>
                    <a:pt x="272" y="922"/>
                  </a:lnTo>
                  <a:lnTo>
                    <a:pt x="271" y="922"/>
                  </a:lnTo>
                  <a:lnTo>
                    <a:pt x="271" y="921"/>
                  </a:lnTo>
                  <a:lnTo>
                    <a:pt x="270" y="921"/>
                  </a:lnTo>
                  <a:lnTo>
                    <a:pt x="271" y="921"/>
                  </a:lnTo>
                  <a:lnTo>
                    <a:pt x="270" y="921"/>
                  </a:lnTo>
                  <a:lnTo>
                    <a:pt x="270" y="919"/>
                  </a:lnTo>
                  <a:lnTo>
                    <a:pt x="270" y="921"/>
                  </a:lnTo>
                  <a:lnTo>
                    <a:pt x="269" y="919"/>
                  </a:lnTo>
                  <a:lnTo>
                    <a:pt x="269" y="921"/>
                  </a:lnTo>
                  <a:lnTo>
                    <a:pt x="268" y="921"/>
                  </a:lnTo>
                  <a:lnTo>
                    <a:pt x="268" y="919"/>
                  </a:lnTo>
                  <a:lnTo>
                    <a:pt x="267" y="919"/>
                  </a:lnTo>
                  <a:lnTo>
                    <a:pt x="266" y="919"/>
                  </a:lnTo>
                  <a:lnTo>
                    <a:pt x="265" y="919"/>
                  </a:lnTo>
                  <a:lnTo>
                    <a:pt x="264" y="919"/>
                  </a:lnTo>
                  <a:lnTo>
                    <a:pt x="263" y="919"/>
                  </a:lnTo>
                  <a:lnTo>
                    <a:pt x="262" y="919"/>
                  </a:lnTo>
                  <a:lnTo>
                    <a:pt x="262" y="921"/>
                  </a:lnTo>
                  <a:lnTo>
                    <a:pt x="261" y="921"/>
                  </a:lnTo>
                  <a:lnTo>
                    <a:pt x="260" y="921"/>
                  </a:lnTo>
                  <a:lnTo>
                    <a:pt x="260" y="922"/>
                  </a:lnTo>
                  <a:lnTo>
                    <a:pt x="260" y="923"/>
                  </a:lnTo>
                  <a:lnTo>
                    <a:pt x="260" y="924"/>
                  </a:lnTo>
                  <a:lnTo>
                    <a:pt x="259" y="924"/>
                  </a:lnTo>
                  <a:lnTo>
                    <a:pt x="258" y="924"/>
                  </a:lnTo>
                  <a:lnTo>
                    <a:pt x="258" y="925"/>
                  </a:lnTo>
                  <a:lnTo>
                    <a:pt x="256" y="925"/>
                  </a:lnTo>
                  <a:lnTo>
                    <a:pt x="255" y="925"/>
                  </a:lnTo>
                  <a:lnTo>
                    <a:pt x="254" y="926"/>
                  </a:lnTo>
                  <a:lnTo>
                    <a:pt x="253" y="926"/>
                  </a:lnTo>
                  <a:lnTo>
                    <a:pt x="252" y="926"/>
                  </a:lnTo>
                  <a:lnTo>
                    <a:pt x="252" y="925"/>
                  </a:lnTo>
                  <a:lnTo>
                    <a:pt x="251" y="925"/>
                  </a:lnTo>
                  <a:lnTo>
                    <a:pt x="250" y="925"/>
                  </a:lnTo>
                  <a:lnTo>
                    <a:pt x="249" y="924"/>
                  </a:lnTo>
                  <a:lnTo>
                    <a:pt x="248" y="924"/>
                  </a:lnTo>
                  <a:lnTo>
                    <a:pt x="248" y="925"/>
                  </a:lnTo>
                  <a:lnTo>
                    <a:pt x="248" y="924"/>
                  </a:lnTo>
                  <a:lnTo>
                    <a:pt x="247" y="924"/>
                  </a:lnTo>
                  <a:lnTo>
                    <a:pt x="247" y="923"/>
                  </a:lnTo>
                  <a:lnTo>
                    <a:pt x="246" y="923"/>
                  </a:lnTo>
                  <a:lnTo>
                    <a:pt x="246" y="924"/>
                  </a:lnTo>
                  <a:lnTo>
                    <a:pt x="245" y="924"/>
                  </a:lnTo>
                  <a:lnTo>
                    <a:pt x="245" y="923"/>
                  </a:lnTo>
                  <a:lnTo>
                    <a:pt x="244" y="923"/>
                  </a:lnTo>
                  <a:lnTo>
                    <a:pt x="244" y="922"/>
                  </a:lnTo>
                  <a:lnTo>
                    <a:pt x="243" y="922"/>
                  </a:lnTo>
                  <a:lnTo>
                    <a:pt x="242" y="922"/>
                  </a:lnTo>
                  <a:lnTo>
                    <a:pt x="242" y="921"/>
                  </a:lnTo>
                  <a:lnTo>
                    <a:pt x="241" y="921"/>
                  </a:lnTo>
                  <a:lnTo>
                    <a:pt x="240" y="921"/>
                  </a:lnTo>
                  <a:lnTo>
                    <a:pt x="240" y="919"/>
                  </a:lnTo>
                  <a:lnTo>
                    <a:pt x="241" y="919"/>
                  </a:lnTo>
                  <a:lnTo>
                    <a:pt x="240" y="918"/>
                  </a:lnTo>
                  <a:lnTo>
                    <a:pt x="239" y="918"/>
                  </a:lnTo>
                  <a:lnTo>
                    <a:pt x="238" y="918"/>
                  </a:lnTo>
                  <a:lnTo>
                    <a:pt x="237" y="918"/>
                  </a:lnTo>
                  <a:lnTo>
                    <a:pt x="237" y="919"/>
                  </a:lnTo>
                  <a:lnTo>
                    <a:pt x="236" y="919"/>
                  </a:lnTo>
                  <a:lnTo>
                    <a:pt x="235" y="919"/>
                  </a:lnTo>
                  <a:lnTo>
                    <a:pt x="235" y="921"/>
                  </a:lnTo>
                  <a:lnTo>
                    <a:pt x="234" y="921"/>
                  </a:lnTo>
                  <a:lnTo>
                    <a:pt x="233" y="921"/>
                  </a:lnTo>
                  <a:lnTo>
                    <a:pt x="233" y="919"/>
                  </a:lnTo>
                  <a:lnTo>
                    <a:pt x="231" y="919"/>
                  </a:lnTo>
                  <a:lnTo>
                    <a:pt x="230" y="919"/>
                  </a:lnTo>
                  <a:lnTo>
                    <a:pt x="230" y="921"/>
                  </a:lnTo>
                  <a:lnTo>
                    <a:pt x="229" y="921"/>
                  </a:lnTo>
                  <a:lnTo>
                    <a:pt x="228" y="921"/>
                  </a:lnTo>
                  <a:lnTo>
                    <a:pt x="227" y="921"/>
                  </a:lnTo>
                  <a:lnTo>
                    <a:pt x="226" y="921"/>
                  </a:lnTo>
                  <a:lnTo>
                    <a:pt x="226" y="919"/>
                  </a:lnTo>
                  <a:lnTo>
                    <a:pt x="225" y="919"/>
                  </a:lnTo>
                  <a:lnTo>
                    <a:pt x="224" y="919"/>
                  </a:lnTo>
                  <a:lnTo>
                    <a:pt x="223" y="918"/>
                  </a:lnTo>
                  <a:lnTo>
                    <a:pt x="222" y="918"/>
                  </a:lnTo>
                  <a:lnTo>
                    <a:pt x="222" y="919"/>
                  </a:lnTo>
                  <a:lnTo>
                    <a:pt x="221" y="919"/>
                  </a:lnTo>
                  <a:lnTo>
                    <a:pt x="220" y="919"/>
                  </a:lnTo>
                  <a:lnTo>
                    <a:pt x="220" y="918"/>
                  </a:lnTo>
                  <a:lnTo>
                    <a:pt x="219" y="918"/>
                  </a:lnTo>
                  <a:lnTo>
                    <a:pt x="219" y="917"/>
                  </a:lnTo>
                  <a:lnTo>
                    <a:pt x="218" y="918"/>
                  </a:lnTo>
                  <a:lnTo>
                    <a:pt x="217" y="918"/>
                  </a:lnTo>
                  <a:lnTo>
                    <a:pt x="217" y="917"/>
                  </a:lnTo>
                  <a:lnTo>
                    <a:pt x="216" y="917"/>
                  </a:lnTo>
                  <a:lnTo>
                    <a:pt x="215" y="917"/>
                  </a:lnTo>
                  <a:lnTo>
                    <a:pt x="215" y="918"/>
                  </a:lnTo>
                  <a:lnTo>
                    <a:pt x="214" y="918"/>
                  </a:lnTo>
                  <a:lnTo>
                    <a:pt x="213" y="918"/>
                  </a:lnTo>
                  <a:lnTo>
                    <a:pt x="212" y="918"/>
                  </a:lnTo>
                  <a:lnTo>
                    <a:pt x="211" y="919"/>
                  </a:lnTo>
                  <a:lnTo>
                    <a:pt x="210" y="919"/>
                  </a:lnTo>
                  <a:lnTo>
                    <a:pt x="210" y="921"/>
                  </a:lnTo>
                  <a:lnTo>
                    <a:pt x="209" y="921"/>
                  </a:lnTo>
                  <a:lnTo>
                    <a:pt x="209" y="922"/>
                  </a:lnTo>
                  <a:lnTo>
                    <a:pt x="208" y="922"/>
                  </a:lnTo>
                  <a:lnTo>
                    <a:pt x="208" y="923"/>
                  </a:lnTo>
                  <a:lnTo>
                    <a:pt x="208" y="924"/>
                  </a:lnTo>
                  <a:lnTo>
                    <a:pt x="206" y="924"/>
                  </a:lnTo>
                  <a:lnTo>
                    <a:pt x="206" y="925"/>
                  </a:lnTo>
                  <a:lnTo>
                    <a:pt x="205" y="925"/>
                  </a:lnTo>
                  <a:lnTo>
                    <a:pt x="204" y="925"/>
                  </a:lnTo>
                  <a:lnTo>
                    <a:pt x="203" y="925"/>
                  </a:lnTo>
                  <a:lnTo>
                    <a:pt x="203" y="926"/>
                  </a:lnTo>
                  <a:lnTo>
                    <a:pt x="203" y="927"/>
                  </a:lnTo>
                  <a:lnTo>
                    <a:pt x="203" y="928"/>
                  </a:lnTo>
                  <a:lnTo>
                    <a:pt x="202" y="928"/>
                  </a:lnTo>
                  <a:lnTo>
                    <a:pt x="202" y="929"/>
                  </a:lnTo>
                  <a:lnTo>
                    <a:pt x="202" y="930"/>
                  </a:lnTo>
                  <a:lnTo>
                    <a:pt x="201" y="930"/>
                  </a:lnTo>
                  <a:lnTo>
                    <a:pt x="200" y="930"/>
                  </a:lnTo>
                  <a:lnTo>
                    <a:pt x="199" y="931"/>
                  </a:lnTo>
                  <a:lnTo>
                    <a:pt x="198" y="931"/>
                  </a:lnTo>
                  <a:lnTo>
                    <a:pt x="197" y="931"/>
                  </a:lnTo>
                  <a:lnTo>
                    <a:pt x="196" y="931"/>
                  </a:lnTo>
                  <a:lnTo>
                    <a:pt x="196" y="932"/>
                  </a:lnTo>
                  <a:lnTo>
                    <a:pt x="195" y="932"/>
                  </a:lnTo>
                  <a:lnTo>
                    <a:pt x="195" y="933"/>
                  </a:lnTo>
                  <a:lnTo>
                    <a:pt x="194" y="933"/>
                  </a:lnTo>
                  <a:lnTo>
                    <a:pt x="193" y="933"/>
                  </a:lnTo>
                  <a:lnTo>
                    <a:pt x="192" y="933"/>
                  </a:lnTo>
                  <a:lnTo>
                    <a:pt x="192" y="934"/>
                  </a:lnTo>
                  <a:lnTo>
                    <a:pt x="191" y="934"/>
                  </a:lnTo>
                  <a:lnTo>
                    <a:pt x="191" y="935"/>
                  </a:lnTo>
                  <a:lnTo>
                    <a:pt x="190" y="935"/>
                  </a:lnTo>
                  <a:lnTo>
                    <a:pt x="189" y="936"/>
                  </a:lnTo>
                  <a:lnTo>
                    <a:pt x="189" y="935"/>
                  </a:lnTo>
                  <a:lnTo>
                    <a:pt x="188" y="935"/>
                  </a:lnTo>
                  <a:lnTo>
                    <a:pt x="187" y="935"/>
                  </a:lnTo>
                  <a:lnTo>
                    <a:pt x="186" y="935"/>
                  </a:lnTo>
                  <a:lnTo>
                    <a:pt x="185" y="935"/>
                  </a:lnTo>
                  <a:lnTo>
                    <a:pt x="184" y="935"/>
                  </a:lnTo>
                  <a:lnTo>
                    <a:pt x="183" y="935"/>
                  </a:lnTo>
                  <a:lnTo>
                    <a:pt x="181" y="935"/>
                  </a:lnTo>
                  <a:lnTo>
                    <a:pt x="180" y="935"/>
                  </a:lnTo>
                  <a:lnTo>
                    <a:pt x="179" y="935"/>
                  </a:lnTo>
                  <a:lnTo>
                    <a:pt x="179" y="936"/>
                  </a:lnTo>
                  <a:lnTo>
                    <a:pt x="178" y="936"/>
                  </a:lnTo>
                  <a:lnTo>
                    <a:pt x="178" y="937"/>
                  </a:lnTo>
                  <a:lnTo>
                    <a:pt x="177" y="938"/>
                  </a:lnTo>
                  <a:lnTo>
                    <a:pt x="177" y="939"/>
                  </a:lnTo>
                  <a:lnTo>
                    <a:pt x="176" y="939"/>
                  </a:lnTo>
                  <a:lnTo>
                    <a:pt x="176" y="940"/>
                  </a:lnTo>
                  <a:lnTo>
                    <a:pt x="175" y="940"/>
                  </a:lnTo>
                  <a:lnTo>
                    <a:pt x="174" y="940"/>
                  </a:lnTo>
                  <a:lnTo>
                    <a:pt x="173" y="940"/>
                  </a:lnTo>
                  <a:lnTo>
                    <a:pt x="173" y="941"/>
                  </a:lnTo>
                  <a:lnTo>
                    <a:pt x="172" y="941"/>
                  </a:lnTo>
                  <a:lnTo>
                    <a:pt x="172" y="940"/>
                  </a:lnTo>
                  <a:lnTo>
                    <a:pt x="171" y="941"/>
                  </a:lnTo>
                  <a:lnTo>
                    <a:pt x="171" y="940"/>
                  </a:lnTo>
                  <a:lnTo>
                    <a:pt x="170" y="940"/>
                  </a:lnTo>
                  <a:lnTo>
                    <a:pt x="170" y="939"/>
                  </a:lnTo>
                  <a:lnTo>
                    <a:pt x="169" y="939"/>
                  </a:lnTo>
                  <a:lnTo>
                    <a:pt x="168" y="939"/>
                  </a:lnTo>
                  <a:lnTo>
                    <a:pt x="167" y="939"/>
                  </a:lnTo>
                  <a:lnTo>
                    <a:pt x="167" y="938"/>
                  </a:lnTo>
                  <a:lnTo>
                    <a:pt x="166" y="938"/>
                  </a:lnTo>
                  <a:lnTo>
                    <a:pt x="166" y="937"/>
                  </a:lnTo>
                  <a:lnTo>
                    <a:pt x="165" y="937"/>
                  </a:lnTo>
                  <a:lnTo>
                    <a:pt x="165" y="936"/>
                  </a:lnTo>
                  <a:lnTo>
                    <a:pt x="164" y="936"/>
                  </a:lnTo>
                  <a:lnTo>
                    <a:pt x="164" y="935"/>
                  </a:lnTo>
                  <a:lnTo>
                    <a:pt x="163" y="935"/>
                  </a:lnTo>
                  <a:lnTo>
                    <a:pt x="162" y="935"/>
                  </a:lnTo>
                  <a:lnTo>
                    <a:pt x="161" y="935"/>
                  </a:lnTo>
                  <a:lnTo>
                    <a:pt x="160" y="935"/>
                  </a:lnTo>
                  <a:lnTo>
                    <a:pt x="160" y="936"/>
                  </a:lnTo>
                  <a:lnTo>
                    <a:pt x="159" y="936"/>
                  </a:lnTo>
                  <a:lnTo>
                    <a:pt x="158" y="936"/>
                  </a:lnTo>
                  <a:lnTo>
                    <a:pt x="158" y="935"/>
                  </a:lnTo>
                  <a:lnTo>
                    <a:pt x="158" y="936"/>
                  </a:lnTo>
                  <a:lnTo>
                    <a:pt x="156" y="936"/>
                  </a:lnTo>
                  <a:lnTo>
                    <a:pt x="155" y="936"/>
                  </a:lnTo>
                  <a:lnTo>
                    <a:pt x="154" y="936"/>
                  </a:lnTo>
                  <a:lnTo>
                    <a:pt x="153" y="936"/>
                  </a:lnTo>
                  <a:lnTo>
                    <a:pt x="152" y="936"/>
                  </a:lnTo>
                  <a:lnTo>
                    <a:pt x="152" y="937"/>
                  </a:lnTo>
                  <a:lnTo>
                    <a:pt x="151" y="937"/>
                  </a:lnTo>
                  <a:lnTo>
                    <a:pt x="151" y="938"/>
                  </a:lnTo>
                  <a:lnTo>
                    <a:pt x="150" y="939"/>
                  </a:lnTo>
                  <a:lnTo>
                    <a:pt x="149" y="939"/>
                  </a:lnTo>
                  <a:lnTo>
                    <a:pt x="149" y="940"/>
                  </a:lnTo>
                  <a:lnTo>
                    <a:pt x="148" y="940"/>
                  </a:lnTo>
                  <a:lnTo>
                    <a:pt x="148" y="941"/>
                  </a:lnTo>
                  <a:lnTo>
                    <a:pt x="147" y="941"/>
                  </a:lnTo>
                  <a:lnTo>
                    <a:pt x="147" y="942"/>
                  </a:lnTo>
                  <a:lnTo>
                    <a:pt x="146" y="942"/>
                  </a:lnTo>
                  <a:lnTo>
                    <a:pt x="145" y="942"/>
                  </a:lnTo>
                  <a:lnTo>
                    <a:pt x="144" y="942"/>
                  </a:lnTo>
                  <a:lnTo>
                    <a:pt x="144" y="943"/>
                  </a:lnTo>
                  <a:lnTo>
                    <a:pt x="144" y="944"/>
                  </a:lnTo>
                  <a:lnTo>
                    <a:pt x="143" y="944"/>
                  </a:lnTo>
                  <a:lnTo>
                    <a:pt x="142" y="944"/>
                  </a:lnTo>
                  <a:lnTo>
                    <a:pt x="142" y="943"/>
                  </a:lnTo>
                  <a:lnTo>
                    <a:pt x="141" y="943"/>
                  </a:lnTo>
                  <a:lnTo>
                    <a:pt x="141" y="944"/>
                  </a:lnTo>
                  <a:lnTo>
                    <a:pt x="141" y="946"/>
                  </a:lnTo>
                  <a:lnTo>
                    <a:pt x="140" y="946"/>
                  </a:lnTo>
                  <a:lnTo>
                    <a:pt x="140" y="947"/>
                  </a:lnTo>
                  <a:lnTo>
                    <a:pt x="139" y="947"/>
                  </a:lnTo>
                  <a:lnTo>
                    <a:pt x="139" y="948"/>
                  </a:lnTo>
                  <a:lnTo>
                    <a:pt x="138" y="948"/>
                  </a:lnTo>
                  <a:lnTo>
                    <a:pt x="137" y="948"/>
                  </a:lnTo>
                  <a:lnTo>
                    <a:pt x="137" y="949"/>
                  </a:lnTo>
                  <a:lnTo>
                    <a:pt x="136" y="949"/>
                  </a:lnTo>
                  <a:lnTo>
                    <a:pt x="135" y="949"/>
                  </a:lnTo>
                  <a:lnTo>
                    <a:pt x="135" y="950"/>
                  </a:lnTo>
                  <a:lnTo>
                    <a:pt x="135" y="951"/>
                  </a:lnTo>
                  <a:lnTo>
                    <a:pt x="134" y="951"/>
                  </a:lnTo>
                  <a:lnTo>
                    <a:pt x="134" y="952"/>
                  </a:lnTo>
                  <a:lnTo>
                    <a:pt x="133" y="952"/>
                  </a:lnTo>
                  <a:lnTo>
                    <a:pt x="133" y="953"/>
                  </a:lnTo>
                  <a:lnTo>
                    <a:pt x="131" y="953"/>
                  </a:lnTo>
                  <a:lnTo>
                    <a:pt x="130" y="953"/>
                  </a:lnTo>
                  <a:lnTo>
                    <a:pt x="130" y="954"/>
                  </a:lnTo>
                  <a:lnTo>
                    <a:pt x="130" y="955"/>
                  </a:lnTo>
                  <a:lnTo>
                    <a:pt x="129" y="955"/>
                  </a:lnTo>
                  <a:lnTo>
                    <a:pt x="129" y="956"/>
                  </a:lnTo>
                  <a:lnTo>
                    <a:pt x="128" y="956"/>
                  </a:lnTo>
                  <a:lnTo>
                    <a:pt x="127" y="956"/>
                  </a:lnTo>
                  <a:lnTo>
                    <a:pt x="126" y="956"/>
                  </a:lnTo>
                  <a:lnTo>
                    <a:pt x="126" y="955"/>
                  </a:lnTo>
                  <a:lnTo>
                    <a:pt x="125" y="955"/>
                  </a:lnTo>
                  <a:lnTo>
                    <a:pt x="124" y="955"/>
                  </a:lnTo>
                  <a:lnTo>
                    <a:pt x="123" y="955"/>
                  </a:lnTo>
                  <a:lnTo>
                    <a:pt x="123" y="954"/>
                  </a:lnTo>
                  <a:lnTo>
                    <a:pt x="122" y="954"/>
                  </a:lnTo>
                  <a:lnTo>
                    <a:pt x="121" y="954"/>
                  </a:lnTo>
                  <a:lnTo>
                    <a:pt x="120" y="954"/>
                  </a:lnTo>
                  <a:lnTo>
                    <a:pt x="119" y="954"/>
                  </a:lnTo>
                  <a:lnTo>
                    <a:pt x="118" y="954"/>
                  </a:lnTo>
                  <a:lnTo>
                    <a:pt x="117" y="954"/>
                  </a:lnTo>
                  <a:lnTo>
                    <a:pt x="116" y="954"/>
                  </a:lnTo>
                  <a:lnTo>
                    <a:pt x="115" y="954"/>
                  </a:lnTo>
                  <a:lnTo>
                    <a:pt x="114" y="954"/>
                  </a:lnTo>
                  <a:lnTo>
                    <a:pt x="114" y="953"/>
                  </a:lnTo>
                  <a:lnTo>
                    <a:pt x="114" y="952"/>
                  </a:lnTo>
                  <a:lnTo>
                    <a:pt x="113" y="952"/>
                  </a:lnTo>
                  <a:lnTo>
                    <a:pt x="112" y="952"/>
                  </a:lnTo>
                  <a:lnTo>
                    <a:pt x="111" y="952"/>
                  </a:lnTo>
                  <a:lnTo>
                    <a:pt x="111" y="951"/>
                  </a:lnTo>
                  <a:lnTo>
                    <a:pt x="110" y="951"/>
                  </a:lnTo>
                  <a:lnTo>
                    <a:pt x="110" y="950"/>
                  </a:lnTo>
                  <a:lnTo>
                    <a:pt x="110" y="949"/>
                  </a:lnTo>
                  <a:lnTo>
                    <a:pt x="111" y="949"/>
                  </a:lnTo>
                  <a:lnTo>
                    <a:pt x="111" y="948"/>
                  </a:lnTo>
                  <a:lnTo>
                    <a:pt x="111" y="947"/>
                  </a:lnTo>
                  <a:lnTo>
                    <a:pt x="112" y="947"/>
                  </a:lnTo>
                  <a:lnTo>
                    <a:pt x="111" y="947"/>
                  </a:lnTo>
                  <a:lnTo>
                    <a:pt x="111" y="946"/>
                  </a:lnTo>
                  <a:lnTo>
                    <a:pt x="111" y="944"/>
                  </a:lnTo>
                  <a:lnTo>
                    <a:pt x="110" y="944"/>
                  </a:lnTo>
                  <a:lnTo>
                    <a:pt x="110" y="943"/>
                  </a:lnTo>
                  <a:lnTo>
                    <a:pt x="110" y="942"/>
                  </a:lnTo>
                  <a:lnTo>
                    <a:pt x="110" y="941"/>
                  </a:lnTo>
                  <a:lnTo>
                    <a:pt x="109" y="941"/>
                  </a:lnTo>
                  <a:lnTo>
                    <a:pt x="108" y="941"/>
                  </a:lnTo>
                  <a:lnTo>
                    <a:pt x="108" y="940"/>
                  </a:lnTo>
                  <a:lnTo>
                    <a:pt x="106" y="940"/>
                  </a:lnTo>
                  <a:lnTo>
                    <a:pt x="105" y="940"/>
                  </a:lnTo>
                  <a:lnTo>
                    <a:pt x="105" y="939"/>
                  </a:lnTo>
                  <a:lnTo>
                    <a:pt x="104" y="939"/>
                  </a:lnTo>
                  <a:lnTo>
                    <a:pt x="103" y="939"/>
                  </a:lnTo>
                  <a:lnTo>
                    <a:pt x="103" y="938"/>
                  </a:lnTo>
                  <a:lnTo>
                    <a:pt x="102" y="938"/>
                  </a:lnTo>
                  <a:lnTo>
                    <a:pt x="101" y="938"/>
                  </a:lnTo>
                  <a:lnTo>
                    <a:pt x="101" y="937"/>
                  </a:lnTo>
                  <a:lnTo>
                    <a:pt x="100" y="937"/>
                  </a:lnTo>
                  <a:lnTo>
                    <a:pt x="100" y="938"/>
                  </a:lnTo>
                  <a:lnTo>
                    <a:pt x="99" y="938"/>
                  </a:lnTo>
                  <a:lnTo>
                    <a:pt x="98" y="938"/>
                  </a:lnTo>
                  <a:lnTo>
                    <a:pt x="97" y="939"/>
                  </a:lnTo>
                  <a:lnTo>
                    <a:pt x="97" y="940"/>
                  </a:lnTo>
                  <a:lnTo>
                    <a:pt x="96" y="940"/>
                  </a:lnTo>
                  <a:lnTo>
                    <a:pt x="96" y="941"/>
                  </a:lnTo>
                  <a:lnTo>
                    <a:pt x="95" y="941"/>
                  </a:lnTo>
                  <a:lnTo>
                    <a:pt x="94" y="941"/>
                  </a:lnTo>
                  <a:lnTo>
                    <a:pt x="93" y="941"/>
                  </a:lnTo>
                  <a:lnTo>
                    <a:pt x="93" y="940"/>
                  </a:lnTo>
                  <a:lnTo>
                    <a:pt x="92" y="940"/>
                  </a:lnTo>
                  <a:lnTo>
                    <a:pt x="91" y="939"/>
                  </a:lnTo>
                  <a:lnTo>
                    <a:pt x="90" y="939"/>
                  </a:lnTo>
                  <a:lnTo>
                    <a:pt x="90" y="940"/>
                  </a:lnTo>
                  <a:lnTo>
                    <a:pt x="89" y="940"/>
                  </a:lnTo>
                  <a:lnTo>
                    <a:pt x="89" y="941"/>
                  </a:lnTo>
                  <a:lnTo>
                    <a:pt x="89" y="940"/>
                  </a:lnTo>
                  <a:lnTo>
                    <a:pt x="88" y="940"/>
                  </a:lnTo>
                  <a:lnTo>
                    <a:pt x="88" y="941"/>
                  </a:lnTo>
                  <a:lnTo>
                    <a:pt x="87" y="941"/>
                  </a:lnTo>
                  <a:lnTo>
                    <a:pt x="86" y="941"/>
                  </a:lnTo>
                  <a:lnTo>
                    <a:pt x="85" y="940"/>
                  </a:lnTo>
                  <a:lnTo>
                    <a:pt x="85" y="939"/>
                  </a:lnTo>
                  <a:lnTo>
                    <a:pt x="84" y="939"/>
                  </a:lnTo>
                  <a:lnTo>
                    <a:pt x="83" y="939"/>
                  </a:lnTo>
                  <a:lnTo>
                    <a:pt x="83" y="938"/>
                  </a:lnTo>
                  <a:lnTo>
                    <a:pt x="81" y="938"/>
                  </a:lnTo>
                  <a:lnTo>
                    <a:pt x="81" y="937"/>
                  </a:lnTo>
                  <a:lnTo>
                    <a:pt x="80" y="937"/>
                  </a:lnTo>
                  <a:lnTo>
                    <a:pt x="80" y="936"/>
                  </a:lnTo>
                  <a:lnTo>
                    <a:pt x="79" y="936"/>
                  </a:lnTo>
                  <a:lnTo>
                    <a:pt x="79" y="937"/>
                  </a:lnTo>
                  <a:lnTo>
                    <a:pt x="78" y="937"/>
                  </a:lnTo>
                  <a:lnTo>
                    <a:pt x="78" y="936"/>
                  </a:lnTo>
                  <a:lnTo>
                    <a:pt x="77" y="936"/>
                  </a:lnTo>
                  <a:lnTo>
                    <a:pt x="77" y="935"/>
                  </a:lnTo>
                  <a:lnTo>
                    <a:pt x="77" y="934"/>
                  </a:lnTo>
                  <a:lnTo>
                    <a:pt x="77" y="933"/>
                  </a:lnTo>
                  <a:lnTo>
                    <a:pt x="76" y="933"/>
                  </a:lnTo>
                  <a:lnTo>
                    <a:pt x="75" y="933"/>
                  </a:lnTo>
                  <a:lnTo>
                    <a:pt x="75" y="932"/>
                  </a:lnTo>
                  <a:lnTo>
                    <a:pt x="74" y="932"/>
                  </a:lnTo>
                  <a:lnTo>
                    <a:pt x="74" y="931"/>
                  </a:lnTo>
                  <a:lnTo>
                    <a:pt x="73" y="931"/>
                  </a:lnTo>
                  <a:lnTo>
                    <a:pt x="72" y="931"/>
                  </a:lnTo>
                  <a:lnTo>
                    <a:pt x="72" y="930"/>
                  </a:lnTo>
                  <a:lnTo>
                    <a:pt x="71" y="930"/>
                  </a:lnTo>
                  <a:lnTo>
                    <a:pt x="70" y="930"/>
                  </a:lnTo>
                  <a:lnTo>
                    <a:pt x="69" y="930"/>
                  </a:lnTo>
                  <a:lnTo>
                    <a:pt x="68" y="930"/>
                  </a:lnTo>
                  <a:lnTo>
                    <a:pt x="67" y="930"/>
                  </a:lnTo>
                  <a:lnTo>
                    <a:pt x="67" y="929"/>
                  </a:lnTo>
                  <a:lnTo>
                    <a:pt x="66" y="929"/>
                  </a:lnTo>
                  <a:lnTo>
                    <a:pt x="66" y="928"/>
                  </a:lnTo>
                  <a:lnTo>
                    <a:pt x="65" y="928"/>
                  </a:lnTo>
                  <a:lnTo>
                    <a:pt x="65" y="927"/>
                  </a:lnTo>
                  <a:lnTo>
                    <a:pt x="66" y="927"/>
                  </a:lnTo>
                  <a:lnTo>
                    <a:pt x="65" y="927"/>
                  </a:lnTo>
                  <a:lnTo>
                    <a:pt x="65" y="926"/>
                  </a:lnTo>
                  <a:lnTo>
                    <a:pt x="64" y="926"/>
                  </a:lnTo>
                  <a:lnTo>
                    <a:pt x="64" y="925"/>
                  </a:lnTo>
                  <a:lnTo>
                    <a:pt x="63" y="925"/>
                  </a:lnTo>
                  <a:lnTo>
                    <a:pt x="63" y="924"/>
                  </a:lnTo>
                  <a:lnTo>
                    <a:pt x="62" y="924"/>
                  </a:lnTo>
                  <a:lnTo>
                    <a:pt x="61" y="924"/>
                  </a:lnTo>
                  <a:lnTo>
                    <a:pt x="60" y="924"/>
                  </a:lnTo>
                  <a:lnTo>
                    <a:pt x="59" y="924"/>
                  </a:lnTo>
                  <a:lnTo>
                    <a:pt x="58" y="924"/>
                  </a:lnTo>
                  <a:lnTo>
                    <a:pt x="56" y="924"/>
                  </a:lnTo>
                  <a:lnTo>
                    <a:pt x="56" y="923"/>
                  </a:lnTo>
                  <a:lnTo>
                    <a:pt x="55" y="923"/>
                  </a:lnTo>
                  <a:lnTo>
                    <a:pt x="54" y="923"/>
                  </a:lnTo>
                  <a:lnTo>
                    <a:pt x="54" y="922"/>
                  </a:lnTo>
                  <a:lnTo>
                    <a:pt x="54" y="921"/>
                  </a:lnTo>
                  <a:lnTo>
                    <a:pt x="53" y="921"/>
                  </a:lnTo>
                  <a:lnTo>
                    <a:pt x="52" y="921"/>
                  </a:lnTo>
                  <a:lnTo>
                    <a:pt x="51" y="921"/>
                  </a:lnTo>
                  <a:lnTo>
                    <a:pt x="51" y="922"/>
                  </a:lnTo>
                  <a:lnTo>
                    <a:pt x="50" y="922"/>
                  </a:lnTo>
                  <a:lnTo>
                    <a:pt x="49" y="922"/>
                  </a:lnTo>
                  <a:lnTo>
                    <a:pt x="48" y="922"/>
                  </a:lnTo>
                  <a:lnTo>
                    <a:pt x="47" y="922"/>
                  </a:lnTo>
                  <a:lnTo>
                    <a:pt x="47" y="921"/>
                  </a:lnTo>
                  <a:lnTo>
                    <a:pt x="46" y="921"/>
                  </a:lnTo>
                  <a:lnTo>
                    <a:pt x="45" y="921"/>
                  </a:lnTo>
                  <a:lnTo>
                    <a:pt x="44" y="921"/>
                  </a:lnTo>
                  <a:lnTo>
                    <a:pt x="43" y="921"/>
                  </a:lnTo>
                  <a:lnTo>
                    <a:pt x="42" y="921"/>
                  </a:lnTo>
                  <a:lnTo>
                    <a:pt x="41" y="921"/>
                  </a:lnTo>
                  <a:lnTo>
                    <a:pt x="40" y="921"/>
                  </a:lnTo>
                  <a:lnTo>
                    <a:pt x="40" y="922"/>
                  </a:lnTo>
                  <a:lnTo>
                    <a:pt x="39" y="922"/>
                  </a:lnTo>
                  <a:lnTo>
                    <a:pt x="39" y="921"/>
                  </a:lnTo>
                  <a:lnTo>
                    <a:pt x="38" y="921"/>
                  </a:lnTo>
                  <a:lnTo>
                    <a:pt x="37" y="921"/>
                  </a:lnTo>
                  <a:lnTo>
                    <a:pt x="36" y="921"/>
                  </a:lnTo>
                  <a:lnTo>
                    <a:pt x="36" y="919"/>
                  </a:lnTo>
                  <a:lnTo>
                    <a:pt x="36" y="918"/>
                  </a:lnTo>
                  <a:lnTo>
                    <a:pt x="35" y="918"/>
                  </a:lnTo>
                  <a:lnTo>
                    <a:pt x="34" y="918"/>
                  </a:lnTo>
                  <a:lnTo>
                    <a:pt x="34" y="917"/>
                  </a:lnTo>
                  <a:lnTo>
                    <a:pt x="33" y="917"/>
                  </a:lnTo>
                  <a:lnTo>
                    <a:pt x="33" y="916"/>
                  </a:lnTo>
                  <a:lnTo>
                    <a:pt x="31" y="916"/>
                  </a:lnTo>
                  <a:lnTo>
                    <a:pt x="30" y="916"/>
                  </a:lnTo>
                  <a:lnTo>
                    <a:pt x="30" y="915"/>
                  </a:lnTo>
                  <a:lnTo>
                    <a:pt x="29" y="915"/>
                  </a:lnTo>
                  <a:lnTo>
                    <a:pt x="29" y="914"/>
                  </a:lnTo>
                  <a:lnTo>
                    <a:pt x="28" y="914"/>
                  </a:lnTo>
                  <a:lnTo>
                    <a:pt x="28" y="913"/>
                  </a:lnTo>
                  <a:lnTo>
                    <a:pt x="25" y="910"/>
                  </a:lnTo>
                  <a:lnTo>
                    <a:pt x="24" y="909"/>
                  </a:lnTo>
                  <a:lnTo>
                    <a:pt x="24" y="908"/>
                  </a:lnTo>
                  <a:lnTo>
                    <a:pt x="25" y="908"/>
                  </a:lnTo>
                  <a:lnTo>
                    <a:pt x="25" y="907"/>
                  </a:lnTo>
                  <a:lnTo>
                    <a:pt x="24" y="907"/>
                  </a:lnTo>
                  <a:lnTo>
                    <a:pt x="24" y="906"/>
                  </a:lnTo>
                  <a:lnTo>
                    <a:pt x="24" y="905"/>
                  </a:lnTo>
                  <a:lnTo>
                    <a:pt x="23" y="905"/>
                  </a:lnTo>
                  <a:lnTo>
                    <a:pt x="23" y="904"/>
                  </a:lnTo>
                  <a:lnTo>
                    <a:pt x="22" y="904"/>
                  </a:lnTo>
                  <a:lnTo>
                    <a:pt x="21" y="903"/>
                  </a:lnTo>
                  <a:lnTo>
                    <a:pt x="19" y="903"/>
                  </a:lnTo>
                  <a:lnTo>
                    <a:pt x="18" y="901"/>
                  </a:lnTo>
                  <a:lnTo>
                    <a:pt x="17" y="900"/>
                  </a:lnTo>
                  <a:lnTo>
                    <a:pt x="16" y="900"/>
                  </a:lnTo>
                  <a:lnTo>
                    <a:pt x="15" y="900"/>
                  </a:lnTo>
                  <a:lnTo>
                    <a:pt x="15" y="899"/>
                  </a:lnTo>
                  <a:lnTo>
                    <a:pt x="14" y="899"/>
                  </a:lnTo>
                  <a:lnTo>
                    <a:pt x="14" y="898"/>
                  </a:lnTo>
                  <a:lnTo>
                    <a:pt x="14" y="897"/>
                  </a:lnTo>
                  <a:lnTo>
                    <a:pt x="14" y="896"/>
                  </a:lnTo>
                  <a:lnTo>
                    <a:pt x="13" y="894"/>
                  </a:lnTo>
                  <a:lnTo>
                    <a:pt x="13" y="893"/>
                  </a:lnTo>
                  <a:lnTo>
                    <a:pt x="12" y="893"/>
                  </a:lnTo>
                  <a:lnTo>
                    <a:pt x="12" y="892"/>
                  </a:lnTo>
                  <a:lnTo>
                    <a:pt x="12" y="891"/>
                  </a:lnTo>
                  <a:lnTo>
                    <a:pt x="13" y="891"/>
                  </a:lnTo>
                  <a:lnTo>
                    <a:pt x="13" y="890"/>
                  </a:lnTo>
                  <a:lnTo>
                    <a:pt x="12" y="890"/>
                  </a:lnTo>
                  <a:lnTo>
                    <a:pt x="11" y="890"/>
                  </a:lnTo>
                  <a:lnTo>
                    <a:pt x="11" y="889"/>
                  </a:lnTo>
                  <a:lnTo>
                    <a:pt x="10" y="889"/>
                  </a:lnTo>
                  <a:lnTo>
                    <a:pt x="10" y="888"/>
                  </a:lnTo>
                  <a:lnTo>
                    <a:pt x="9" y="888"/>
                  </a:lnTo>
                  <a:lnTo>
                    <a:pt x="9" y="887"/>
                  </a:lnTo>
                  <a:lnTo>
                    <a:pt x="8" y="887"/>
                  </a:lnTo>
                  <a:lnTo>
                    <a:pt x="8" y="886"/>
                  </a:lnTo>
                  <a:lnTo>
                    <a:pt x="6" y="885"/>
                  </a:lnTo>
                  <a:lnTo>
                    <a:pt x="6" y="884"/>
                  </a:lnTo>
                  <a:lnTo>
                    <a:pt x="6" y="883"/>
                  </a:lnTo>
                  <a:lnTo>
                    <a:pt x="8" y="883"/>
                  </a:lnTo>
                  <a:lnTo>
                    <a:pt x="8" y="882"/>
                  </a:lnTo>
                  <a:lnTo>
                    <a:pt x="8" y="881"/>
                  </a:lnTo>
                  <a:lnTo>
                    <a:pt x="9" y="881"/>
                  </a:lnTo>
                  <a:lnTo>
                    <a:pt x="10" y="881"/>
                  </a:lnTo>
                  <a:lnTo>
                    <a:pt x="11" y="881"/>
                  </a:lnTo>
                  <a:lnTo>
                    <a:pt x="10" y="881"/>
                  </a:lnTo>
                  <a:lnTo>
                    <a:pt x="10" y="880"/>
                  </a:lnTo>
                  <a:lnTo>
                    <a:pt x="9" y="880"/>
                  </a:lnTo>
                  <a:lnTo>
                    <a:pt x="9" y="879"/>
                  </a:lnTo>
                  <a:lnTo>
                    <a:pt x="8" y="879"/>
                  </a:lnTo>
                  <a:lnTo>
                    <a:pt x="6" y="879"/>
                  </a:lnTo>
                  <a:lnTo>
                    <a:pt x="6" y="878"/>
                  </a:lnTo>
                  <a:lnTo>
                    <a:pt x="5" y="878"/>
                  </a:lnTo>
                  <a:lnTo>
                    <a:pt x="5" y="879"/>
                  </a:lnTo>
                  <a:lnTo>
                    <a:pt x="6" y="879"/>
                  </a:lnTo>
                  <a:lnTo>
                    <a:pt x="5" y="879"/>
                  </a:lnTo>
                  <a:lnTo>
                    <a:pt x="4" y="879"/>
                  </a:lnTo>
                  <a:lnTo>
                    <a:pt x="4" y="878"/>
                  </a:lnTo>
                  <a:lnTo>
                    <a:pt x="5" y="878"/>
                  </a:lnTo>
                  <a:lnTo>
                    <a:pt x="5" y="877"/>
                  </a:lnTo>
                  <a:lnTo>
                    <a:pt x="4" y="877"/>
                  </a:lnTo>
                  <a:lnTo>
                    <a:pt x="4" y="876"/>
                  </a:lnTo>
                  <a:lnTo>
                    <a:pt x="3" y="876"/>
                  </a:lnTo>
                  <a:lnTo>
                    <a:pt x="3" y="875"/>
                  </a:lnTo>
                  <a:lnTo>
                    <a:pt x="3" y="876"/>
                  </a:lnTo>
                  <a:lnTo>
                    <a:pt x="2" y="876"/>
                  </a:lnTo>
                  <a:lnTo>
                    <a:pt x="2" y="875"/>
                  </a:lnTo>
                  <a:lnTo>
                    <a:pt x="1" y="875"/>
                  </a:lnTo>
                  <a:lnTo>
                    <a:pt x="0" y="875"/>
                  </a:lnTo>
                  <a:lnTo>
                    <a:pt x="0" y="874"/>
                  </a:lnTo>
                  <a:lnTo>
                    <a:pt x="1" y="874"/>
                  </a:lnTo>
                  <a:lnTo>
                    <a:pt x="2" y="874"/>
                  </a:lnTo>
                  <a:lnTo>
                    <a:pt x="2" y="873"/>
                  </a:lnTo>
                  <a:lnTo>
                    <a:pt x="2" y="872"/>
                  </a:lnTo>
                  <a:lnTo>
                    <a:pt x="3" y="872"/>
                  </a:lnTo>
                  <a:lnTo>
                    <a:pt x="3" y="871"/>
                  </a:lnTo>
                  <a:lnTo>
                    <a:pt x="4" y="871"/>
                  </a:lnTo>
                  <a:lnTo>
                    <a:pt x="3" y="869"/>
                  </a:lnTo>
                  <a:lnTo>
                    <a:pt x="4" y="869"/>
                  </a:lnTo>
                  <a:lnTo>
                    <a:pt x="23" y="847"/>
                  </a:lnTo>
                  <a:lnTo>
                    <a:pt x="30" y="832"/>
                  </a:lnTo>
                  <a:lnTo>
                    <a:pt x="26" y="814"/>
                  </a:lnTo>
                  <a:lnTo>
                    <a:pt x="25" y="797"/>
                  </a:lnTo>
                  <a:lnTo>
                    <a:pt x="26" y="796"/>
                  </a:lnTo>
                  <a:lnTo>
                    <a:pt x="25" y="794"/>
                  </a:lnTo>
                  <a:lnTo>
                    <a:pt x="25" y="793"/>
                  </a:lnTo>
                  <a:lnTo>
                    <a:pt x="24" y="793"/>
                  </a:lnTo>
                  <a:lnTo>
                    <a:pt x="24" y="792"/>
                  </a:lnTo>
                  <a:lnTo>
                    <a:pt x="24" y="791"/>
                  </a:lnTo>
                  <a:lnTo>
                    <a:pt x="24" y="790"/>
                  </a:lnTo>
                  <a:lnTo>
                    <a:pt x="24" y="789"/>
                  </a:lnTo>
                  <a:lnTo>
                    <a:pt x="24" y="788"/>
                  </a:lnTo>
                  <a:lnTo>
                    <a:pt x="23" y="788"/>
                  </a:lnTo>
                  <a:lnTo>
                    <a:pt x="23" y="787"/>
                  </a:lnTo>
                  <a:lnTo>
                    <a:pt x="24" y="787"/>
                  </a:lnTo>
                  <a:lnTo>
                    <a:pt x="24" y="786"/>
                  </a:lnTo>
                  <a:lnTo>
                    <a:pt x="23" y="786"/>
                  </a:lnTo>
                  <a:lnTo>
                    <a:pt x="23" y="785"/>
                  </a:lnTo>
                  <a:lnTo>
                    <a:pt x="24" y="785"/>
                  </a:lnTo>
                  <a:lnTo>
                    <a:pt x="23" y="785"/>
                  </a:lnTo>
                  <a:lnTo>
                    <a:pt x="24" y="785"/>
                  </a:lnTo>
                  <a:lnTo>
                    <a:pt x="23" y="785"/>
                  </a:lnTo>
                  <a:lnTo>
                    <a:pt x="23" y="784"/>
                  </a:lnTo>
                  <a:lnTo>
                    <a:pt x="24" y="784"/>
                  </a:lnTo>
                  <a:lnTo>
                    <a:pt x="24" y="783"/>
                  </a:lnTo>
                  <a:lnTo>
                    <a:pt x="25" y="783"/>
                  </a:lnTo>
                  <a:lnTo>
                    <a:pt x="25" y="782"/>
                  </a:lnTo>
                  <a:lnTo>
                    <a:pt x="24" y="782"/>
                  </a:lnTo>
                  <a:lnTo>
                    <a:pt x="25" y="781"/>
                  </a:lnTo>
                  <a:lnTo>
                    <a:pt x="25" y="780"/>
                  </a:lnTo>
                  <a:lnTo>
                    <a:pt x="26" y="781"/>
                  </a:lnTo>
                  <a:lnTo>
                    <a:pt x="26" y="780"/>
                  </a:lnTo>
                  <a:lnTo>
                    <a:pt x="25" y="780"/>
                  </a:lnTo>
                  <a:lnTo>
                    <a:pt x="25" y="779"/>
                  </a:lnTo>
                  <a:lnTo>
                    <a:pt x="26" y="779"/>
                  </a:lnTo>
                  <a:lnTo>
                    <a:pt x="26" y="778"/>
                  </a:lnTo>
                  <a:lnTo>
                    <a:pt x="25" y="778"/>
                  </a:lnTo>
                  <a:lnTo>
                    <a:pt x="25" y="777"/>
                  </a:lnTo>
                  <a:lnTo>
                    <a:pt x="26" y="777"/>
                  </a:lnTo>
                  <a:lnTo>
                    <a:pt x="27" y="777"/>
                  </a:lnTo>
                  <a:lnTo>
                    <a:pt x="27" y="776"/>
                  </a:lnTo>
                  <a:lnTo>
                    <a:pt x="27" y="775"/>
                  </a:lnTo>
                  <a:lnTo>
                    <a:pt x="28" y="775"/>
                  </a:lnTo>
                  <a:lnTo>
                    <a:pt x="38" y="766"/>
                  </a:lnTo>
                  <a:lnTo>
                    <a:pt x="56" y="766"/>
                  </a:lnTo>
                  <a:lnTo>
                    <a:pt x="73" y="741"/>
                  </a:lnTo>
                  <a:lnTo>
                    <a:pt x="83" y="731"/>
                  </a:lnTo>
                  <a:lnTo>
                    <a:pt x="83" y="730"/>
                  </a:lnTo>
                  <a:lnTo>
                    <a:pt x="81" y="730"/>
                  </a:lnTo>
                  <a:lnTo>
                    <a:pt x="81" y="729"/>
                  </a:lnTo>
                  <a:lnTo>
                    <a:pt x="81" y="728"/>
                  </a:lnTo>
                  <a:lnTo>
                    <a:pt x="94" y="715"/>
                  </a:lnTo>
                  <a:lnTo>
                    <a:pt x="93" y="715"/>
                  </a:lnTo>
                  <a:lnTo>
                    <a:pt x="93" y="714"/>
                  </a:lnTo>
                  <a:lnTo>
                    <a:pt x="93" y="712"/>
                  </a:lnTo>
                  <a:lnTo>
                    <a:pt x="93" y="711"/>
                  </a:lnTo>
                  <a:lnTo>
                    <a:pt x="94" y="711"/>
                  </a:lnTo>
                  <a:lnTo>
                    <a:pt x="94" y="710"/>
                  </a:lnTo>
                  <a:lnTo>
                    <a:pt x="94" y="709"/>
                  </a:lnTo>
                  <a:lnTo>
                    <a:pt x="94" y="707"/>
                  </a:lnTo>
                  <a:lnTo>
                    <a:pt x="92" y="707"/>
                  </a:lnTo>
                  <a:lnTo>
                    <a:pt x="90" y="705"/>
                  </a:lnTo>
                  <a:lnTo>
                    <a:pt x="90" y="704"/>
                  </a:lnTo>
                  <a:lnTo>
                    <a:pt x="90" y="703"/>
                  </a:lnTo>
                  <a:lnTo>
                    <a:pt x="91" y="702"/>
                  </a:lnTo>
                  <a:lnTo>
                    <a:pt x="90" y="702"/>
                  </a:lnTo>
                  <a:lnTo>
                    <a:pt x="90" y="701"/>
                  </a:lnTo>
                  <a:lnTo>
                    <a:pt x="90" y="700"/>
                  </a:lnTo>
                  <a:lnTo>
                    <a:pt x="92" y="700"/>
                  </a:lnTo>
                  <a:lnTo>
                    <a:pt x="93" y="700"/>
                  </a:lnTo>
                  <a:lnTo>
                    <a:pt x="94" y="700"/>
                  </a:lnTo>
                  <a:lnTo>
                    <a:pt x="94" y="699"/>
                  </a:lnTo>
                  <a:lnTo>
                    <a:pt x="95" y="699"/>
                  </a:lnTo>
                  <a:lnTo>
                    <a:pt x="95" y="698"/>
                  </a:lnTo>
                  <a:lnTo>
                    <a:pt x="94" y="698"/>
                  </a:lnTo>
                  <a:lnTo>
                    <a:pt x="94" y="697"/>
                  </a:lnTo>
                  <a:lnTo>
                    <a:pt x="94" y="696"/>
                  </a:lnTo>
                  <a:lnTo>
                    <a:pt x="94" y="694"/>
                  </a:lnTo>
                  <a:lnTo>
                    <a:pt x="93" y="693"/>
                  </a:lnTo>
                  <a:lnTo>
                    <a:pt x="93" y="692"/>
                  </a:lnTo>
                  <a:lnTo>
                    <a:pt x="93" y="691"/>
                  </a:lnTo>
                  <a:lnTo>
                    <a:pt x="94" y="691"/>
                  </a:lnTo>
                  <a:lnTo>
                    <a:pt x="94" y="690"/>
                  </a:lnTo>
                  <a:lnTo>
                    <a:pt x="93" y="690"/>
                  </a:lnTo>
                  <a:lnTo>
                    <a:pt x="92" y="689"/>
                  </a:lnTo>
                  <a:lnTo>
                    <a:pt x="93" y="689"/>
                  </a:lnTo>
                  <a:lnTo>
                    <a:pt x="93" y="688"/>
                  </a:lnTo>
                  <a:lnTo>
                    <a:pt x="94" y="688"/>
                  </a:lnTo>
                  <a:lnTo>
                    <a:pt x="94" y="687"/>
                  </a:lnTo>
                  <a:lnTo>
                    <a:pt x="93" y="687"/>
                  </a:lnTo>
                  <a:lnTo>
                    <a:pt x="94" y="687"/>
                  </a:lnTo>
                  <a:lnTo>
                    <a:pt x="93" y="686"/>
                  </a:lnTo>
                  <a:lnTo>
                    <a:pt x="94" y="686"/>
                  </a:lnTo>
                  <a:lnTo>
                    <a:pt x="94" y="685"/>
                  </a:lnTo>
                  <a:lnTo>
                    <a:pt x="94" y="684"/>
                  </a:lnTo>
                  <a:lnTo>
                    <a:pt x="95" y="684"/>
                  </a:lnTo>
                  <a:lnTo>
                    <a:pt x="95" y="683"/>
                  </a:lnTo>
                  <a:lnTo>
                    <a:pt x="95" y="682"/>
                  </a:lnTo>
                  <a:lnTo>
                    <a:pt x="96" y="682"/>
                  </a:lnTo>
                  <a:lnTo>
                    <a:pt x="97" y="682"/>
                  </a:lnTo>
                  <a:lnTo>
                    <a:pt x="98" y="682"/>
                  </a:lnTo>
                  <a:lnTo>
                    <a:pt x="97" y="682"/>
                  </a:lnTo>
                  <a:lnTo>
                    <a:pt x="98" y="683"/>
                  </a:lnTo>
                  <a:lnTo>
                    <a:pt x="98" y="684"/>
                  </a:lnTo>
                  <a:lnTo>
                    <a:pt x="99" y="684"/>
                  </a:lnTo>
                  <a:lnTo>
                    <a:pt x="99" y="685"/>
                  </a:lnTo>
                  <a:lnTo>
                    <a:pt x="100" y="685"/>
                  </a:lnTo>
                  <a:lnTo>
                    <a:pt x="100" y="684"/>
                  </a:lnTo>
                  <a:lnTo>
                    <a:pt x="100" y="685"/>
                  </a:lnTo>
                  <a:lnTo>
                    <a:pt x="101" y="684"/>
                  </a:lnTo>
                  <a:lnTo>
                    <a:pt x="101" y="685"/>
                  </a:lnTo>
                  <a:lnTo>
                    <a:pt x="101" y="684"/>
                  </a:lnTo>
                  <a:lnTo>
                    <a:pt x="102" y="684"/>
                  </a:lnTo>
                  <a:lnTo>
                    <a:pt x="103" y="683"/>
                  </a:lnTo>
                  <a:lnTo>
                    <a:pt x="104" y="682"/>
                  </a:lnTo>
                  <a:lnTo>
                    <a:pt x="104" y="683"/>
                  </a:lnTo>
                  <a:lnTo>
                    <a:pt x="105" y="683"/>
                  </a:lnTo>
                  <a:lnTo>
                    <a:pt x="106" y="683"/>
                  </a:lnTo>
                  <a:lnTo>
                    <a:pt x="106" y="682"/>
                  </a:lnTo>
                  <a:lnTo>
                    <a:pt x="106" y="681"/>
                  </a:lnTo>
                  <a:lnTo>
                    <a:pt x="105" y="681"/>
                  </a:lnTo>
                  <a:lnTo>
                    <a:pt x="105" y="680"/>
                  </a:lnTo>
                  <a:lnTo>
                    <a:pt x="104" y="680"/>
                  </a:lnTo>
                  <a:lnTo>
                    <a:pt x="104" y="679"/>
                  </a:lnTo>
                  <a:lnTo>
                    <a:pt x="104" y="678"/>
                  </a:lnTo>
                  <a:lnTo>
                    <a:pt x="104" y="677"/>
                  </a:lnTo>
                  <a:lnTo>
                    <a:pt x="104" y="676"/>
                  </a:lnTo>
                  <a:lnTo>
                    <a:pt x="103" y="676"/>
                  </a:lnTo>
                  <a:lnTo>
                    <a:pt x="103" y="675"/>
                  </a:lnTo>
                  <a:lnTo>
                    <a:pt x="103" y="674"/>
                  </a:lnTo>
                  <a:lnTo>
                    <a:pt x="103" y="673"/>
                  </a:lnTo>
                  <a:lnTo>
                    <a:pt x="104" y="672"/>
                  </a:lnTo>
                  <a:lnTo>
                    <a:pt x="105" y="672"/>
                  </a:lnTo>
                  <a:lnTo>
                    <a:pt x="106" y="672"/>
                  </a:lnTo>
                  <a:lnTo>
                    <a:pt x="108" y="672"/>
                  </a:lnTo>
                  <a:lnTo>
                    <a:pt x="109" y="672"/>
                  </a:lnTo>
                  <a:lnTo>
                    <a:pt x="110" y="671"/>
                  </a:lnTo>
                  <a:lnTo>
                    <a:pt x="111" y="672"/>
                  </a:lnTo>
                  <a:lnTo>
                    <a:pt x="112" y="672"/>
                  </a:lnTo>
                  <a:lnTo>
                    <a:pt x="113" y="672"/>
                  </a:lnTo>
                  <a:lnTo>
                    <a:pt x="114" y="672"/>
                  </a:lnTo>
                  <a:lnTo>
                    <a:pt x="115" y="671"/>
                  </a:lnTo>
                  <a:lnTo>
                    <a:pt x="115" y="669"/>
                  </a:lnTo>
                  <a:lnTo>
                    <a:pt x="116" y="669"/>
                  </a:lnTo>
                  <a:lnTo>
                    <a:pt x="117" y="669"/>
                  </a:lnTo>
                  <a:lnTo>
                    <a:pt x="118" y="669"/>
                  </a:lnTo>
                  <a:lnTo>
                    <a:pt x="119" y="669"/>
                  </a:lnTo>
                  <a:lnTo>
                    <a:pt x="120" y="671"/>
                  </a:lnTo>
                  <a:lnTo>
                    <a:pt x="121" y="671"/>
                  </a:lnTo>
                  <a:lnTo>
                    <a:pt x="123" y="671"/>
                  </a:lnTo>
                  <a:lnTo>
                    <a:pt x="123" y="669"/>
                  </a:lnTo>
                  <a:lnTo>
                    <a:pt x="123" y="668"/>
                  </a:lnTo>
                  <a:lnTo>
                    <a:pt x="122" y="668"/>
                  </a:lnTo>
                  <a:lnTo>
                    <a:pt x="122" y="667"/>
                  </a:lnTo>
                  <a:lnTo>
                    <a:pt x="122" y="666"/>
                  </a:lnTo>
                  <a:lnTo>
                    <a:pt x="121" y="666"/>
                  </a:lnTo>
                  <a:lnTo>
                    <a:pt x="121" y="665"/>
                  </a:lnTo>
                  <a:lnTo>
                    <a:pt x="122" y="665"/>
                  </a:lnTo>
                  <a:lnTo>
                    <a:pt x="122" y="664"/>
                  </a:lnTo>
                  <a:lnTo>
                    <a:pt x="122" y="663"/>
                  </a:lnTo>
                  <a:lnTo>
                    <a:pt x="122" y="662"/>
                  </a:lnTo>
                  <a:lnTo>
                    <a:pt x="122" y="661"/>
                  </a:lnTo>
                  <a:lnTo>
                    <a:pt x="122" y="660"/>
                  </a:lnTo>
                  <a:lnTo>
                    <a:pt x="122" y="659"/>
                  </a:lnTo>
                  <a:lnTo>
                    <a:pt x="122" y="658"/>
                  </a:lnTo>
                  <a:lnTo>
                    <a:pt x="122" y="657"/>
                  </a:lnTo>
                  <a:lnTo>
                    <a:pt x="122" y="656"/>
                  </a:lnTo>
                  <a:lnTo>
                    <a:pt x="123" y="656"/>
                  </a:lnTo>
                  <a:lnTo>
                    <a:pt x="123" y="655"/>
                  </a:lnTo>
                  <a:lnTo>
                    <a:pt x="123" y="654"/>
                  </a:lnTo>
                  <a:lnTo>
                    <a:pt x="123" y="653"/>
                  </a:lnTo>
                  <a:lnTo>
                    <a:pt x="123" y="652"/>
                  </a:lnTo>
                  <a:lnTo>
                    <a:pt x="122" y="651"/>
                  </a:lnTo>
                  <a:lnTo>
                    <a:pt x="123" y="651"/>
                  </a:lnTo>
                  <a:lnTo>
                    <a:pt x="122" y="650"/>
                  </a:lnTo>
                  <a:lnTo>
                    <a:pt x="123" y="650"/>
                  </a:lnTo>
                  <a:lnTo>
                    <a:pt x="124" y="650"/>
                  </a:lnTo>
                  <a:lnTo>
                    <a:pt x="124" y="649"/>
                  </a:lnTo>
                  <a:lnTo>
                    <a:pt x="125" y="649"/>
                  </a:lnTo>
                  <a:lnTo>
                    <a:pt x="126" y="648"/>
                  </a:lnTo>
                  <a:lnTo>
                    <a:pt x="125" y="648"/>
                  </a:lnTo>
                  <a:lnTo>
                    <a:pt x="126" y="647"/>
                  </a:lnTo>
                  <a:lnTo>
                    <a:pt x="125" y="647"/>
                  </a:lnTo>
                  <a:lnTo>
                    <a:pt x="125" y="646"/>
                  </a:lnTo>
                  <a:lnTo>
                    <a:pt x="125" y="644"/>
                  </a:lnTo>
                  <a:lnTo>
                    <a:pt x="125" y="643"/>
                  </a:lnTo>
                  <a:lnTo>
                    <a:pt x="125" y="642"/>
                  </a:lnTo>
                  <a:lnTo>
                    <a:pt x="125" y="641"/>
                  </a:lnTo>
                  <a:lnTo>
                    <a:pt x="125" y="640"/>
                  </a:lnTo>
                  <a:lnTo>
                    <a:pt x="126" y="640"/>
                  </a:lnTo>
                  <a:lnTo>
                    <a:pt x="126" y="639"/>
                  </a:lnTo>
                  <a:lnTo>
                    <a:pt x="125" y="639"/>
                  </a:lnTo>
                  <a:lnTo>
                    <a:pt x="126" y="638"/>
                  </a:lnTo>
                  <a:lnTo>
                    <a:pt x="125" y="638"/>
                  </a:lnTo>
                  <a:lnTo>
                    <a:pt x="125" y="637"/>
                  </a:lnTo>
                  <a:lnTo>
                    <a:pt x="126" y="637"/>
                  </a:lnTo>
                  <a:lnTo>
                    <a:pt x="126" y="636"/>
                  </a:lnTo>
                  <a:lnTo>
                    <a:pt x="127" y="635"/>
                  </a:lnTo>
                  <a:lnTo>
                    <a:pt x="127" y="634"/>
                  </a:lnTo>
                  <a:lnTo>
                    <a:pt x="128" y="634"/>
                  </a:lnTo>
                  <a:lnTo>
                    <a:pt x="128" y="633"/>
                  </a:lnTo>
                  <a:lnTo>
                    <a:pt x="128" y="632"/>
                  </a:lnTo>
                  <a:lnTo>
                    <a:pt x="127" y="632"/>
                  </a:lnTo>
                  <a:lnTo>
                    <a:pt x="127" y="631"/>
                  </a:lnTo>
                  <a:lnTo>
                    <a:pt x="127" y="630"/>
                  </a:lnTo>
                  <a:lnTo>
                    <a:pt x="126" y="630"/>
                  </a:lnTo>
                  <a:lnTo>
                    <a:pt x="126" y="629"/>
                  </a:lnTo>
                  <a:lnTo>
                    <a:pt x="126" y="628"/>
                  </a:lnTo>
                  <a:lnTo>
                    <a:pt x="126" y="627"/>
                  </a:lnTo>
                  <a:lnTo>
                    <a:pt x="127" y="627"/>
                  </a:lnTo>
                  <a:lnTo>
                    <a:pt x="127" y="626"/>
                  </a:lnTo>
                  <a:lnTo>
                    <a:pt x="128" y="626"/>
                  </a:lnTo>
                  <a:lnTo>
                    <a:pt x="129" y="626"/>
                  </a:lnTo>
                  <a:lnTo>
                    <a:pt x="129" y="625"/>
                  </a:lnTo>
                  <a:lnTo>
                    <a:pt x="128" y="625"/>
                  </a:lnTo>
                  <a:lnTo>
                    <a:pt x="128" y="624"/>
                  </a:lnTo>
                  <a:lnTo>
                    <a:pt x="128" y="623"/>
                  </a:lnTo>
                  <a:lnTo>
                    <a:pt x="127" y="623"/>
                  </a:lnTo>
                  <a:lnTo>
                    <a:pt x="126" y="623"/>
                  </a:lnTo>
                  <a:lnTo>
                    <a:pt x="125" y="623"/>
                  </a:lnTo>
                  <a:lnTo>
                    <a:pt x="125" y="622"/>
                  </a:lnTo>
                  <a:lnTo>
                    <a:pt x="124" y="622"/>
                  </a:lnTo>
                  <a:lnTo>
                    <a:pt x="124" y="621"/>
                  </a:lnTo>
                  <a:lnTo>
                    <a:pt x="124" y="619"/>
                  </a:lnTo>
                  <a:lnTo>
                    <a:pt x="123" y="619"/>
                  </a:lnTo>
                  <a:lnTo>
                    <a:pt x="123" y="618"/>
                  </a:lnTo>
                  <a:lnTo>
                    <a:pt x="122" y="618"/>
                  </a:lnTo>
                  <a:lnTo>
                    <a:pt x="121" y="618"/>
                  </a:lnTo>
                  <a:lnTo>
                    <a:pt x="120" y="618"/>
                  </a:lnTo>
                  <a:lnTo>
                    <a:pt x="119" y="618"/>
                  </a:lnTo>
                  <a:lnTo>
                    <a:pt x="118" y="617"/>
                  </a:lnTo>
                  <a:lnTo>
                    <a:pt x="117" y="616"/>
                  </a:lnTo>
                  <a:lnTo>
                    <a:pt x="116" y="616"/>
                  </a:lnTo>
                  <a:lnTo>
                    <a:pt x="115" y="617"/>
                  </a:lnTo>
                  <a:lnTo>
                    <a:pt x="115" y="615"/>
                  </a:lnTo>
                  <a:lnTo>
                    <a:pt x="114" y="615"/>
                  </a:lnTo>
                  <a:lnTo>
                    <a:pt x="114" y="614"/>
                  </a:lnTo>
                  <a:lnTo>
                    <a:pt x="113" y="614"/>
                  </a:lnTo>
                  <a:lnTo>
                    <a:pt x="111" y="614"/>
                  </a:lnTo>
                  <a:lnTo>
                    <a:pt x="110" y="613"/>
                  </a:lnTo>
                  <a:lnTo>
                    <a:pt x="110" y="612"/>
                  </a:lnTo>
                  <a:lnTo>
                    <a:pt x="115" y="607"/>
                  </a:lnTo>
                  <a:lnTo>
                    <a:pt x="116" y="607"/>
                  </a:lnTo>
                  <a:lnTo>
                    <a:pt x="116" y="606"/>
                  </a:lnTo>
                  <a:lnTo>
                    <a:pt x="116" y="605"/>
                  </a:lnTo>
                  <a:lnTo>
                    <a:pt x="115" y="605"/>
                  </a:lnTo>
                  <a:lnTo>
                    <a:pt x="115" y="604"/>
                  </a:lnTo>
                  <a:lnTo>
                    <a:pt x="115" y="603"/>
                  </a:lnTo>
                  <a:lnTo>
                    <a:pt x="114" y="602"/>
                  </a:lnTo>
                  <a:lnTo>
                    <a:pt x="114" y="601"/>
                  </a:lnTo>
                  <a:lnTo>
                    <a:pt x="114" y="600"/>
                  </a:lnTo>
                  <a:lnTo>
                    <a:pt x="113" y="600"/>
                  </a:lnTo>
                  <a:lnTo>
                    <a:pt x="112" y="600"/>
                  </a:lnTo>
                  <a:lnTo>
                    <a:pt x="111" y="601"/>
                  </a:lnTo>
                  <a:lnTo>
                    <a:pt x="110" y="601"/>
                  </a:lnTo>
                  <a:lnTo>
                    <a:pt x="109" y="602"/>
                  </a:lnTo>
                  <a:lnTo>
                    <a:pt x="109" y="603"/>
                  </a:lnTo>
                  <a:lnTo>
                    <a:pt x="108" y="603"/>
                  </a:lnTo>
                  <a:lnTo>
                    <a:pt x="106" y="603"/>
                  </a:lnTo>
                  <a:lnTo>
                    <a:pt x="106" y="604"/>
                  </a:lnTo>
                  <a:lnTo>
                    <a:pt x="105" y="604"/>
                  </a:lnTo>
                  <a:lnTo>
                    <a:pt x="104" y="605"/>
                  </a:lnTo>
                  <a:lnTo>
                    <a:pt x="103" y="605"/>
                  </a:lnTo>
                  <a:lnTo>
                    <a:pt x="102" y="605"/>
                  </a:lnTo>
                  <a:lnTo>
                    <a:pt x="101" y="605"/>
                  </a:lnTo>
                  <a:lnTo>
                    <a:pt x="101" y="606"/>
                  </a:lnTo>
                  <a:lnTo>
                    <a:pt x="100" y="606"/>
                  </a:lnTo>
                  <a:lnTo>
                    <a:pt x="99" y="606"/>
                  </a:lnTo>
                  <a:lnTo>
                    <a:pt x="98" y="606"/>
                  </a:lnTo>
                  <a:lnTo>
                    <a:pt x="96" y="606"/>
                  </a:lnTo>
                  <a:lnTo>
                    <a:pt x="96" y="605"/>
                  </a:lnTo>
                  <a:lnTo>
                    <a:pt x="95" y="606"/>
                  </a:lnTo>
                  <a:lnTo>
                    <a:pt x="94" y="606"/>
                  </a:lnTo>
                  <a:lnTo>
                    <a:pt x="93" y="606"/>
                  </a:lnTo>
                  <a:lnTo>
                    <a:pt x="92" y="606"/>
                  </a:lnTo>
                  <a:lnTo>
                    <a:pt x="90" y="606"/>
                  </a:lnTo>
                  <a:lnTo>
                    <a:pt x="89" y="606"/>
                  </a:lnTo>
                  <a:lnTo>
                    <a:pt x="88" y="604"/>
                  </a:lnTo>
                  <a:lnTo>
                    <a:pt x="87" y="604"/>
                  </a:lnTo>
                  <a:lnTo>
                    <a:pt x="89" y="602"/>
                  </a:lnTo>
                  <a:lnTo>
                    <a:pt x="90" y="601"/>
                  </a:lnTo>
                  <a:lnTo>
                    <a:pt x="90" y="598"/>
                  </a:lnTo>
                  <a:lnTo>
                    <a:pt x="91" y="597"/>
                  </a:lnTo>
                  <a:lnTo>
                    <a:pt x="92" y="594"/>
                  </a:lnTo>
                  <a:lnTo>
                    <a:pt x="91" y="593"/>
                  </a:lnTo>
                  <a:lnTo>
                    <a:pt x="90" y="592"/>
                  </a:lnTo>
                  <a:lnTo>
                    <a:pt x="90" y="591"/>
                  </a:lnTo>
                  <a:lnTo>
                    <a:pt x="91" y="589"/>
                  </a:lnTo>
                  <a:lnTo>
                    <a:pt x="91" y="588"/>
                  </a:lnTo>
                  <a:lnTo>
                    <a:pt x="92" y="581"/>
                  </a:lnTo>
                  <a:lnTo>
                    <a:pt x="91" y="580"/>
                  </a:lnTo>
                  <a:lnTo>
                    <a:pt x="90" y="578"/>
                  </a:lnTo>
                  <a:lnTo>
                    <a:pt x="89" y="578"/>
                  </a:lnTo>
                  <a:lnTo>
                    <a:pt x="89" y="575"/>
                  </a:lnTo>
                  <a:lnTo>
                    <a:pt x="89" y="574"/>
                  </a:lnTo>
                  <a:lnTo>
                    <a:pt x="89" y="572"/>
                  </a:lnTo>
                  <a:lnTo>
                    <a:pt x="90" y="572"/>
                  </a:lnTo>
                  <a:lnTo>
                    <a:pt x="90" y="571"/>
                  </a:lnTo>
                  <a:lnTo>
                    <a:pt x="90" y="569"/>
                  </a:lnTo>
                  <a:lnTo>
                    <a:pt x="91" y="569"/>
                  </a:lnTo>
                  <a:lnTo>
                    <a:pt x="90" y="568"/>
                  </a:lnTo>
                  <a:lnTo>
                    <a:pt x="89" y="567"/>
                  </a:lnTo>
                  <a:lnTo>
                    <a:pt x="88" y="567"/>
                  </a:lnTo>
                  <a:lnTo>
                    <a:pt x="87" y="568"/>
                  </a:lnTo>
                  <a:lnTo>
                    <a:pt x="86" y="567"/>
                  </a:lnTo>
                  <a:lnTo>
                    <a:pt x="86" y="568"/>
                  </a:lnTo>
                  <a:lnTo>
                    <a:pt x="85" y="568"/>
                  </a:lnTo>
                  <a:lnTo>
                    <a:pt x="84" y="568"/>
                  </a:lnTo>
                  <a:lnTo>
                    <a:pt x="83" y="568"/>
                  </a:lnTo>
                  <a:lnTo>
                    <a:pt x="80" y="567"/>
                  </a:lnTo>
                  <a:lnTo>
                    <a:pt x="79" y="567"/>
                  </a:lnTo>
                  <a:lnTo>
                    <a:pt x="78" y="566"/>
                  </a:lnTo>
                  <a:lnTo>
                    <a:pt x="77" y="564"/>
                  </a:lnTo>
                  <a:lnTo>
                    <a:pt x="76" y="563"/>
                  </a:lnTo>
                  <a:lnTo>
                    <a:pt x="77" y="562"/>
                  </a:lnTo>
                  <a:lnTo>
                    <a:pt x="77" y="559"/>
                  </a:lnTo>
                  <a:lnTo>
                    <a:pt x="78" y="558"/>
                  </a:lnTo>
                  <a:lnTo>
                    <a:pt x="77" y="558"/>
                  </a:lnTo>
                  <a:lnTo>
                    <a:pt x="77" y="556"/>
                  </a:lnTo>
                  <a:lnTo>
                    <a:pt x="78" y="556"/>
                  </a:lnTo>
                  <a:lnTo>
                    <a:pt x="78" y="555"/>
                  </a:lnTo>
                  <a:lnTo>
                    <a:pt x="78" y="554"/>
                  </a:lnTo>
                  <a:lnTo>
                    <a:pt x="78" y="553"/>
                  </a:lnTo>
                  <a:lnTo>
                    <a:pt x="79" y="552"/>
                  </a:lnTo>
                  <a:lnTo>
                    <a:pt x="78" y="551"/>
                  </a:lnTo>
                  <a:lnTo>
                    <a:pt x="78" y="550"/>
                  </a:lnTo>
                  <a:lnTo>
                    <a:pt x="78" y="549"/>
                  </a:lnTo>
                  <a:lnTo>
                    <a:pt x="78" y="548"/>
                  </a:lnTo>
                  <a:lnTo>
                    <a:pt x="77" y="547"/>
                  </a:lnTo>
                  <a:lnTo>
                    <a:pt x="77" y="546"/>
                  </a:lnTo>
                  <a:lnTo>
                    <a:pt x="78" y="546"/>
                  </a:lnTo>
                  <a:lnTo>
                    <a:pt x="79" y="544"/>
                  </a:lnTo>
                  <a:lnTo>
                    <a:pt x="80" y="543"/>
                  </a:lnTo>
                  <a:lnTo>
                    <a:pt x="81" y="543"/>
                  </a:lnTo>
                  <a:lnTo>
                    <a:pt x="83" y="543"/>
                  </a:lnTo>
                  <a:lnTo>
                    <a:pt x="83" y="542"/>
                  </a:lnTo>
                  <a:lnTo>
                    <a:pt x="84" y="542"/>
                  </a:lnTo>
                  <a:lnTo>
                    <a:pt x="85" y="541"/>
                  </a:lnTo>
                  <a:lnTo>
                    <a:pt x="85" y="539"/>
                  </a:lnTo>
                  <a:lnTo>
                    <a:pt x="86" y="539"/>
                  </a:lnTo>
                  <a:lnTo>
                    <a:pt x="87" y="538"/>
                  </a:lnTo>
                  <a:lnTo>
                    <a:pt x="88" y="538"/>
                  </a:lnTo>
                  <a:lnTo>
                    <a:pt x="89" y="537"/>
                  </a:lnTo>
                  <a:lnTo>
                    <a:pt x="90" y="537"/>
                  </a:lnTo>
                  <a:lnTo>
                    <a:pt x="91" y="536"/>
                  </a:lnTo>
                  <a:lnTo>
                    <a:pt x="91" y="535"/>
                  </a:lnTo>
                  <a:lnTo>
                    <a:pt x="91" y="534"/>
                  </a:lnTo>
                  <a:lnTo>
                    <a:pt x="92" y="534"/>
                  </a:lnTo>
                  <a:lnTo>
                    <a:pt x="92" y="533"/>
                  </a:lnTo>
                  <a:lnTo>
                    <a:pt x="92" y="532"/>
                  </a:lnTo>
                  <a:lnTo>
                    <a:pt x="92" y="531"/>
                  </a:lnTo>
                  <a:lnTo>
                    <a:pt x="91" y="531"/>
                  </a:lnTo>
                  <a:lnTo>
                    <a:pt x="91" y="530"/>
                  </a:lnTo>
                  <a:lnTo>
                    <a:pt x="90" y="529"/>
                  </a:lnTo>
                  <a:lnTo>
                    <a:pt x="90" y="528"/>
                  </a:lnTo>
                  <a:lnTo>
                    <a:pt x="90" y="527"/>
                  </a:lnTo>
                  <a:lnTo>
                    <a:pt x="90" y="526"/>
                  </a:lnTo>
                  <a:lnTo>
                    <a:pt x="91" y="525"/>
                  </a:lnTo>
                  <a:lnTo>
                    <a:pt x="91" y="524"/>
                  </a:lnTo>
                  <a:lnTo>
                    <a:pt x="91" y="523"/>
                  </a:lnTo>
                  <a:lnTo>
                    <a:pt x="91" y="522"/>
                  </a:lnTo>
                  <a:lnTo>
                    <a:pt x="91" y="521"/>
                  </a:lnTo>
                  <a:lnTo>
                    <a:pt x="92" y="521"/>
                  </a:lnTo>
                  <a:lnTo>
                    <a:pt x="92" y="519"/>
                  </a:lnTo>
                  <a:lnTo>
                    <a:pt x="92" y="518"/>
                  </a:lnTo>
                  <a:lnTo>
                    <a:pt x="92" y="517"/>
                  </a:lnTo>
                  <a:lnTo>
                    <a:pt x="93" y="516"/>
                  </a:lnTo>
                  <a:lnTo>
                    <a:pt x="92" y="516"/>
                  </a:lnTo>
                  <a:lnTo>
                    <a:pt x="93" y="510"/>
                  </a:lnTo>
                  <a:lnTo>
                    <a:pt x="94" y="510"/>
                  </a:lnTo>
                  <a:lnTo>
                    <a:pt x="93" y="510"/>
                  </a:lnTo>
                  <a:lnTo>
                    <a:pt x="93" y="509"/>
                  </a:lnTo>
                  <a:lnTo>
                    <a:pt x="93" y="508"/>
                  </a:lnTo>
                  <a:lnTo>
                    <a:pt x="94" y="508"/>
                  </a:lnTo>
                  <a:lnTo>
                    <a:pt x="94" y="507"/>
                  </a:lnTo>
                  <a:lnTo>
                    <a:pt x="94" y="506"/>
                  </a:lnTo>
                  <a:lnTo>
                    <a:pt x="95" y="505"/>
                  </a:lnTo>
                  <a:lnTo>
                    <a:pt x="95" y="504"/>
                  </a:lnTo>
                  <a:lnTo>
                    <a:pt x="95" y="503"/>
                  </a:lnTo>
                  <a:lnTo>
                    <a:pt x="96" y="501"/>
                  </a:lnTo>
                  <a:lnTo>
                    <a:pt x="97" y="500"/>
                  </a:lnTo>
                  <a:lnTo>
                    <a:pt x="97" y="498"/>
                  </a:lnTo>
                  <a:lnTo>
                    <a:pt x="95" y="497"/>
                  </a:lnTo>
                  <a:lnTo>
                    <a:pt x="95" y="493"/>
                  </a:lnTo>
                  <a:lnTo>
                    <a:pt x="94" y="493"/>
                  </a:lnTo>
                  <a:lnTo>
                    <a:pt x="93" y="493"/>
                  </a:lnTo>
                  <a:lnTo>
                    <a:pt x="93" y="492"/>
                  </a:lnTo>
                  <a:lnTo>
                    <a:pt x="92" y="492"/>
                  </a:lnTo>
                  <a:lnTo>
                    <a:pt x="91" y="491"/>
                  </a:lnTo>
                  <a:lnTo>
                    <a:pt x="90" y="486"/>
                  </a:lnTo>
                  <a:lnTo>
                    <a:pt x="90" y="484"/>
                  </a:lnTo>
                  <a:lnTo>
                    <a:pt x="89" y="482"/>
                  </a:lnTo>
                  <a:lnTo>
                    <a:pt x="88" y="482"/>
                  </a:lnTo>
                  <a:lnTo>
                    <a:pt x="87" y="483"/>
                  </a:lnTo>
                  <a:lnTo>
                    <a:pt x="85" y="483"/>
                  </a:lnTo>
                  <a:lnTo>
                    <a:pt x="84" y="483"/>
                  </a:lnTo>
                  <a:lnTo>
                    <a:pt x="81" y="483"/>
                  </a:lnTo>
                  <a:lnTo>
                    <a:pt x="80" y="483"/>
                  </a:lnTo>
                  <a:lnTo>
                    <a:pt x="79" y="484"/>
                  </a:lnTo>
                  <a:lnTo>
                    <a:pt x="78" y="483"/>
                  </a:lnTo>
                  <a:lnTo>
                    <a:pt x="77" y="483"/>
                  </a:lnTo>
                  <a:lnTo>
                    <a:pt x="77" y="485"/>
                  </a:lnTo>
                  <a:lnTo>
                    <a:pt x="76" y="485"/>
                  </a:lnTo>
                  <a:lnTo>
                    <a:pt x="67" y="485"/>
                  </a:lnTo>
                  <a:lnTo>
                    <a:pt x="66" y="485"/>
                  </a:lnTo>
                  <a:lnTo>
                    <a:pt x="66" y="484"/>
                  </a:lnTo>
                  <a:lnTo>
                    <a:pt x="66" y="483"/>
                  </a:lnTo>
                  <a:lnTo>
                    <a:pt x="65" y="480"/>
                  </a:lnTo>
                  <a:lnTo>
                    <a:pt x="65" y="479"/>
                  </a:lnTo>
                  <a:lnTo>
                    <a:pt x="64" y="479"/>
                  </a:lnTo>
                  <a:lnTo>
                    <a:pt x="64" y="478"/>
                  </a:lnTo>
                  <a:lnTo>
                    <a:pt x="65" y="477"/>
                  </a:lnTo>
                  <a:lnTo>
                    <a:pt x="65" y="476"/>
                  </a:lnTo>
                  <a:lnTo>
                    <a:pt x="64" y="476"/>
                  </a:lnTo>
                  <a:lnTo>
                    <a:pt x="64" y="474"/>
                  </a:lnTo>
                  <a:lnTo>
                    <a:pt x="63" y="473"/>
                  </a:lnTo>
                  <a:lnTo>
                    <a:pt x="63" y="472"/>
                  </a:lnTo>
                  <a:lnTo>
                    <a:pt x="63" y="471"/>
                  </a:lnTo>
                  <a:lnTo>
                    <a:pt x="63" y="468"/>
                  </a:lnTo>
                  <a:lnTo>
                    <a:pt x="64" y="468"/>
                  </a:lnTo>
                  <a:lnTo>
                    <a:pt x="65" y="468"/>
                  </a:lnTo>
                  <a:lnTo>
                    <a:pt x="66" y="468"/>
                  </a:lnTo>
                  <a:lnTo>
                    <a:pt x="67" y="468"/>
                  </a:lnTo>
                  <a:lnTo>
                    <a:pt x="68" y="467"/>
                  </a:lnTo>
                  <a:lnTo>
                    <a:pt x="69" y="467"/>
                  </a:lnTo>
                  <a:lnTo>
                    <a:pt x="70" y="467"/>
                  </a:lnTo>
                  <a:lnTo>
                    <a:pt x="70" y="466"/>
                  </a:lnTo>
                  <a:lnTo>
                    <a:pt x="69" y="466"/>
                  </a:lnTo>
                  <a:lnTo>
                    <a:pt x="69" y="465"/>
                  </a:lnTo>
                  <a:lnTo>
                    <a:pt x="68" y="464"/>
                  </a:lnTo>
                  <a:lnTo>
                    <a:pt x="68" y="463"/>
                  </a:lnTo>
                  <a:lnTo>
                    <a:pt x="67" y="462"/>
                  </a:lnTo>
                  <a:lnTo>
                    <a:pt x="67" y="461"/>
                  </a:lnTo>
                  <a:lnTo>
                    <a:pt x="67" y="460"/>
                  </a:lnTo>
                  <a:lnTo>
                    <a:pt x="68" y="459"/>
                  </a:lnTo>
                  <a:lnTo>
                    <a:pt x="67" y="459"/>
                  </a:lnTo>
                  <a:lnTo>
                    <a:pt x="67" y="458"/>
                  </a:lnTo>
                  <a:lnTo>
                    <a:pt x="67" y="457"/>
                  </a:lnTo>
                  <a:lnTo>
                    <a:pt x="67" y="456"/>
                  </a:lnTo>
                  <a:lnTo>
                    <a:pt x="66" y="456"/>
                  </a:lnTo>
                  <a:lnTo>
                    <a:pt x="66" y="454"/>
                  </a:lnTo>
                  <a:lnTo>
                    <a:pt x="65" y="454"/>
                  </a:lnTo>
                  <a:lnTo>
                    <a:pt x="64" y="453"/>
                  </a:lnTo>
                  <a:lnTo>
                    <a:pt x="64" y="452"/>
                  </a:lnTo>
                  <a:lnTo>
                    <a:pt x="63" y="451"/>
                  </a:lnTo>
                  <a:lnTo>
                    <a:pt x="64" y="451"/>
                  </a:lnTo>
                  <a:lnTo>
                    <a:pt x="65" y="450"/>
                  </a:lnTo>
                  <a:lnTo>
                    <a:pt x="65" y="449"/>
                  </a:lnTo>
                  <a:lnTo>
                    <a:pt x="66" y="449"/>
                  </a:lnTo>
                  <a:lnTo>
                    <a:pt x="67" y="448"/>
                  </a:lnTo>
                  <a:lnTo>
                    <a:pt x="68" y="448"/>
                  </a:lnTo>
                  <a:lnTo>
                    <a:pt x="69" y="448"/>
                  </a:lnTo>
                  <a:lnTo>
                    <a:pt x="70" y="447"/>
                  </a:lnTo>
                  <a:lnTo>
                    <a:pt x="70" y="445"/>
                  </a:lnTo>
                  <a:lnTo>
                    <a:pt x="71" y="445"/>
                  </a:lnTo>
                  <a:lnTo>
                    <a:pt x="72" y="445"/>
                  </a:lnTo>
                  <a:lnTo>
                    <a:pt x="72" y="447"/>
                  </a:lnTo>
                  <a:lnTo>
                    <a:pt x="73" y="447"/>
                  </a:lnTo>
                  <a:lnTo>
                    <a:pt x="73" y="445"/>
                  </a:lnTo>
                  <a:lnTo>
                    <a:pt x="74" y="445"/>
                  </a:lnTo>
                  <a:lnTo>
                    <a:pt x="74" y="444"/>
                  </a:lnTo>
                  <a:lnTo>
                    <a:pt x="75" y="444"/>
                  </a:lnTo>
                  <a:lnTo>
                    <a:pt x="76" y="443"/>
                  </a:lnTo>
                  <a:lnTo>
                    <a:pt x="77" y="443"/>
                  </a:lnTo>
                  <a:lnTo>
                    <a:pt x="78" y="443"/>
                  </a:lnTo>
                  <a:lnTo>
                    <a:pt x="79" y="442"/>
                  </a:lnTo>
                  <a:lnTo>
                    <a:pt x="80" y="442"/>
                  </a:lnTo>
                  <a:lnTo>
                    <a:pt x="81" y="441"/>
                  </a:lnTo>
                  <a:lnTo>
                    <a:pt x="83" y="441"/>
                  </a:lnTo>
                  <a:lnTo>
                    <a:pt x="83" y="440"/>
                  </a:lnTo>
                  <a:lnTo>
                    <a:pt x="84" y="440"/>
                  </a:lnTo>
                  <a:lnTo>
                    <a:pt x="85" y="439"/>
                  </a:lnTo>
                  <a:lnTo>
                    <a:pt x="86" y="439"/>
                  </a:lnTo>
                  <a:lnTo>
                    <a:pt x="89" y="439"/>
                  </a:lnTo>
                  <a:lnTo>
                    <a:pt x="95" y="443"/>
                  </a:lnTo>
                  <a:lnTo>
                    <a:pt x="96" y="443"/>
                  </a:lnTo>
                  <a:lnTo>
                    <a:pt x="97" y="443"/>
                  </a:lnTo>
                  <a:lnTo>
                    <a:pt x="98" y="442"/>
                  </a:lnTo>
                  <a:lnTo>
                    <a:pt x="99" y="442"/>
                  </a:lnTo>
                  <a:lnTo>
                    <a:pt x="100" y="442"/>
                  </a:lnTo>
                  <a:lnTo>
                    <a:pt x="101" y="442"/>
                  </a:lnTo>
                  <a:lnTo>
                    <a:pt x="101" y="441"/>
                  </a:lnTo>
                  <a:lnTo>
                    <a:pt x="102" y="441"/>
                  </a:lnTo>
                  <a:lnTo>
                    <a:pt x="103" y="441"/>
                  </a:lnTo>
                  <a:lnTo>
                    <a:pt x="103" y="440"/>
                  </a:lnTo>
                  <a:lnTo>
                    <a:pt x="104" y="439"/>
                  </a:lnTo>
                  <a:lnTo>
                    <a:pt x="105" y="438"/>
                  </a:lnTo>
                  <a:lnTo>
                    <a:pt x="105" y="437"/>
                  </a:lnTo>
                  <a:lnTo>
                    <a:pt x="106" y="437"/>
                  </a:lnTo>
                  <a:lnTo>
                    <a:pt x="106" y="436"/>
                  </a:lnTo>
                  <a:lnTo>
                    <a:pt x="106" y="435"/>
                  </a:lnTo>
                  <a:lnTo>
                    <a:pt x="108" y="434"/>
                  </a:lnTo>
                  <a:lnTo>
                    <a:pt x="108" y="433"/>
                  </a:lnTo>
                  <a:lnTo>
                    <a:pt x="108" y="431"/>
                  </a:lnTo>
                  <a:lnTo>
                    <a:pt x="109" y="431"/>
                  </a:lnTo>
                  <a:lnTo>
                    <a:pt x="109" y="429"/>
                  </a:lnTo>
                  <a:lnTo>
                    <a:pt x="110" y="428"/>
                  </a:lnTo>
                  <a:lnTo>
                    <a:pt x="110" y="427"/>
                  </a:lnTo>
                  <a:lnTo>
                    <a:pt x="111" y="427"/>
                  </a:lnTo>
                  <a:lnTo>
                    <a:pt x="111" y="426"/>
                  </a:lnTo>
                  <a:lnTo>
                    <a:pt x="111" y="425"/>
                  </a:lnTo>
                  <a:lnTo>
                    <a:pt x="111" y="424"/>
                  </a:lnTo>
                  <a:lnTo>
                    <a:pt x="111" y="423"/>
                  </a:lnTo>
                  <a:lnTo>
                    <a:pt x="110" y="423"/>
                  </a:lnTo>
                  <a:lnTo>
                    <a:pt x="110" y="422"/>
                  </a:lnTo>
                  <a:lnTo>
                    <a:pt x="109" y="420"/>
                  </a:lnTo>
                  <a:lnTo>
                    <a:pt x="108" y="420"/>
                  </a:lnTo>
                  <a:lnTo>
                    <a:pt x="108" y="419"/>
                  </a:lnTo>
                  <a:lnTo>
                    <a:pt x="106" y="419"/>
                  </a:lnTo>
                  <a:lnTo>
                    <a:pt x="105" y="418"/>
                  </a:lnTo>
                  <a:lnTo>
                    <a:pt x="105" y="417"/>
                  </a:lnTo>
                  <a:lnTo>
                    <a:pt x="105" y="416"/>
                  </a:lnTo>
                  <a:lnTo>
                    <a:pt x="104" y="416"/>
                  </a:lnTo>
                  <a:lnTo>
                    <a:pt x="104" y="415"/>
                  </a:lnTo>
                  <a:lnTo>
                    <a:pt x="104" y="413"/>
                  </a:lnTo>
                  <a:lnTo>
                    <a:pt x="104" y="412"/>
                  </a:lnTo>
                  <a:lnTo>
                    <a:pt x="103" y="412"/>
                  </a:lnTo>
                  <a:lnTo>
                    <a:pt x="102" y="411"/>
                  </a:lnTo>
                  <a:lnTo>
                    <a:pt x="102" y="410"/>
                  </a:lnTo>
                  <a:lnTo>
                    <a:pt x="102" y="409"/>
                  </a:lnTo>
                  <a:lnTo>
                    <a:pt x="101" y="409"/>
                  </a:lnTo>
                  <a:lnTo>
                    <a:pt x="101" y="408"/>
                  </a:lnTo>
                  <a:lnTo>
                    <a:pt x="101" y="407"/>
                  </a:lnTo>
                  <a:lnTo>
                    <a:pt x="101" y="406"/>
                  </a:lnTo>
                  <a:lnTo>
                    <a:pt x="101" y="405"/>
                  </a:lnTo>
                  <a:lnTo>
                    <a:pt x="100" y="405"/>
                  </a:lnTo>
                  <a:lnTo>
                    <a:pt x="99" y="404"/>
                  </a:lnTo>
                  <a:lnTo>
                    <a:pt x="98" y="404"/>
                  </a:lnTo>
                  <a:lnTo>
                    <a:pt x="98" y="403"/>
                  </a:lnTo>
                  <a:lnTo>
                    <a:pt x="97" y="402"/>
                  </a:lnTo>
                  <a:lnTo>
                    <a:pt x="98" y="401"/>
                  </a:lnTo>
                  <a:lnTo>
                    <a:pt x="98" y="400"/>
                  </a:lnTo>
                  <a:lnTo>
                    <a:pt x="99" y="399"/>
                  </a:lnTo>
                  <a:lnTo>
                    <a:pt x="99" y="398"/>
                  </a:lnTo>
                  <a:lnTo>
                    <a:pt x="99" y="397"/>
                  </a:lnTo>
                  <a:lnTo>
                    <a:pt x="99" y="395"/>
                  </a:lnTo>
                  <a:lnTo>
                    <a:pt x="95" y="391"/>
                  </a:lnTo>
                  <a:lnTo>
                    <a:pt x="96" y="391"/>
                  </a:lnTo>
                  <a:lnTo>
                    <a:pt x="97" y="391"/>
                  </a:lnTo>
                  <a:lnTo>
                    <a:pt x="98" y="390"/>
                  </a:lnTo>
                  <a:lnTo>
                    <a:pt x="99" y="390"/>
                  </a:lnTo>
                  <a:lnTo>
                    <a:pt x="99" y="389"/>
                  </a:lnTo>
                  <a:lnTo>
                    <a:pt x="100" y="389"/>
                  </a:lnTo>
                  <a:lnTo>
                    <a:pt x="101" y="388"/>
                  </a:lnTo>
                  <a:lnTo>
                    <a:pt x="102" y="388"/>
                  </a:lnTo>
                  <a:lnTo>
                    <a:pt x="102" y="389"/>
                  </a:lnTo>
                  <a:lnTo>
                    <a:pt x="103" y="389"/>
                  </a:lnTo>
                  <a:lnTo>
                    <a:pt x="104" y="389"/>
                  </a:lnTo>
                  <a:lnTo>
                    <a:pt x="104" y="388"/>
                  </a:lnTo>
                  <a:lnTo>
                    <a:pt x="105" y="388"/>
                  </a:lnTo>
                  <a:lnTo>
                    <a:pt x="106" y="388"/>
                  </a:lnTo>
                  <a:lnTo>
                    <a:pt x="106" y="387"/>
                  </a:lnTo>
                  <a:lnTo>
                    <a:pt x="108" y="387"/>
                  </a:lnTo>
                  <a:lnTo>
                    <a:pt x="109" y="387"/>
                  </a:lnTo>
                  <a:lnTo>
                    <a:pt x="109" y="386"/>
                  </a:lnTo>
                  <a:lnTo>
                    <a:pt x="110" y="386"/>
                  </a:lnTo>
                  <a:lnTo>
                    <a:pt x="111" y="385"/>
                  </a:lnTo>
                  <a:lnTo>
                    <a:pt x="111" y="384"/>
                  </a:lnTo>
                  <a:lnTo>
                    <a:pt x="112" y="384"/>
                  </a:lnTo>
                  <a:lnTo>
                    <a:pt x="113" y="384"/>
                  </a:lnTo>
                  <a:lnTo>
                    <a:pt x="114" y="384"/>
                  </a:lnTo>
                  <a:lnTo>
                    <a:pt x="114" y="383"/>
                  </a:lnTo>
                  <a:lnTo>
                    <a:pt x="114" y="384"/>
                  </a:lnTo>
                  <a:lnTo>
                    <a:pt x="114" y="385"/>
                  </a:lnTo>
                  <a:lnTo>
                    <a:pt x="114" y="386"/>
                  </a:lnTo>
                  <a:lnTo>
                    <a:pt x="115" y="386"/>
                  </a:lnTo>
                  <a:lnTo>
                    <a:pt x="115" y="387"/>
                  </a:lnTo>
                  <a:lnTo>
                    <a:pt x="123" y="382"/>
                  </a:lnTo>
                  <a:lnTo>
                    <a:pt x="123" y="381"/>
                  </a:lnTo>
                  <a:lnTo>
                    <a:pt x="123" y="380"/>
                  </a:lnTo>
                  <a:lnTo>
                    <a:pt x="123" y="379"/>
                  </a:lnTo>
                  <a:lnTo>
                    <a:pt x="123" y="378"/>
                  </a:lnTo>
                  <a:lnTo>
                    <a:pt x="122" y="378"/>
                  </a:lnTo>
                  <a:lnTo>
                    <a:pt x="122" y="377"/>
                  </a:lnTo>
                  <a:lnTo>
                    <a:pt x="121" y="377"/>
                  </a:lnTo>
                  <a:lnTo>
                    <a:pt x="121" y="376"/>
                  </a:lnTo>
                  <a:lnTo>
                    <a:pt x="121" y="375"/>
                  </a:lnTo>
                  <a:lnTo>
                    <a:pt x="121" y="374"/>
                  </a:lnTo>
                  <a:lnTo>
                    <a:pt x="122" y="374"/>
                  </a:lnTo>
                  <a:lnTo>
                    <a:pt x="122" y="373"/>
                  </a:lnTo>
                  <a:lnTo>
                    <a:pt x="123" y="372"/>
                  </a:lnTo>
                  <a:lnTo>
                    <a:pt x="123" y="370"/>
                  </a:lnTo>
                  <a:lnTo>
                    <a:pt x="123" y="369"/>
                  </a:lnTo>
                  <a:lnTo>
                    <a:pt x="124" y="368"/>
                  </a:lnTo>
                  <a:lnTo>
                    <a:pt x="124" y="367"/>
                  </a:lnTo>
                  <a:lnTo>
                    <a:pt x="125" y="366"/>
                  </a:lnTo>
                  <a:lnTo>
                    <a:pt x="126" y="365"/>
                  </a:lnTo>
                  <a:lnTo>
                    <a:pt x="127" y="365"/>
                  </a:lnTo>
                  <a:lnTo>
                    <a:pt x="127" y="366"/>
                  </a:lnTo>
                  <a:lnTo>
                    <a:pt x="127" y="367"/>
                  </a:lnTo>
                  <a:lnTo>
                    <a:pt x="127" y="366"/>
                  </a:lnTo>
                  <a:lnTo>
                    <a:pt x="128" y="366"/>
                  </a:lnTo>
                  <a:lnTo>
                    <a:pt x="128" y="365"/>
                  </a:lnTo>
                  <a:lnTo>
                    <a:pt x="129" y="364"/>
                  </a:lnTo>
                  <a:lnTo>
                    <a:pt x="128" y="364"/>
                  </a:lnTo>
                  <a:lnTo>
                    <a:pt x="128" y="363"/>
                  </a:lnTo>
                  <a:lnTo>
                    <a:pt x="129" y="363"/>
                  </a:lnTo>
                  <a:lnTo>
                    <a:pt x="129" y="362"/>
                  </a:lnTo>
                  <a:lnTo>
                    <a:pt x="129" y="361"/>
                  </a:lnTo>
                  <a:lnTo>
                    <a:pt x="130" y="361"/>
                  </a:lnTo>
                  <a:lnTo>
                    <a:pt x="130" y="360"/>
                  </a:lnTo>
                  <a:lnTo>
                    <a:pt x="129" y="360"/>
                  </a:lnTo>
                  <a:lnTo>
                    <a:pt x="129" y="359"/>
                  </a:lnTo>
                  <a:lnTo>
                    <a:pt x="128" y="359"/>
                  </a:lnTo>
                  <a:lnTo>
                    <a:pt x="128" y="358"/>
                  </a:lnTo>
                  <a:lnTo>
                    <a:pt x="127" y="358"/>
                  </a:lnTo>
                  <a:lnTo>
                    <a:pt x="127" y="357"/>
                  </a:lnTo>
                  <a:lnTo>
                    <a:pt x="128" y="357"/>
                  </a:lnTo>
                  <a:lnTo>
                    <a:pt x="128" y="356"/>
                  </a:lnTo>
                  <a:lnTo>
                    <a:pt x="127" y="356"/>
                  </a:lnTo>
                  <a:lnTo>
                    <a:pt x="128" y="355"/>
                  </a:lnTo>
                  <a:lnTo>
                    <a:pt x="127" y="355"/>
                  </a:lnTo>
                  <a:lnTo>
                    <a:pt x="126" y="355"/>
                  </a:lnTo>
                  <a:lnTo>
                    <a:pt x="126" y="356"/>
                  </a:lnTo>
                  <a:lnTo>
                    <a:pt x="125" y="355"/>
                  </a:lnTo>
                  <a:lnTo>
                    <a:pt x="124" y="355"/>
                  </a:lnTo>
                  <a:lnTo>
                    <a:pt x="124" y="354"/>
                  </a:lnTo>
                  <a:lnTo>
                    <a:pt x="123" y="354"/>
                  </a:lnTo>
                  <a:lnTo>
                    <a:pt x="123" y="353"/>
                  </a:lnTo>
                  <a:lnTo>
                    <a:pt x="122" y="353"/>
                  </a:lnTo>
                  <a:lnTo>
                    <a:pt x="122" y="352"/>
                  </a:lnTo>
                  <a:lnTo>
                    <a:pt x="121" y="352"/>
                  </a:lnTo>
                  <a:lnTo>
                    <a:pt x="121" y="351"/>
                  </a:lnTo>
                  <a:lnTo>
                    <a:pt x="121" y="350"/>
                  </a:lnTo>
                  <a:lnTo>
                    <a:pt x="121" y="349"/>
                  </a:lnTo>
                  <a:lnTo>
                    <a:pt x="120" y="349"/>
                  </a:lnTo>
                  <a:lnTo>
                    <a:pt x="120" y="348"/>
                  </a:lnTo>
                  <a:lnTo>
                    <a:pt x="121" y="348"/>
                  </a:lnTo>
                  <a:lnTo>
                    <a:pt x="121" y="347"/>
                  </a:lnTo>
                  <a:lnTo>
                    <a:pt x="120" y="347"/>
                  </a:lnTo>
                  <a:lnTo>
                    <a:pt x="120" y="345"/>
                  </a:lnTo>
                  <a:lnTo>
                    <a:pt x="121" y="345"/>
                  </a:lnTo>
                  <a:lnTo>
                    <a:pt x="121" y="344"/>
                  </a:lnTo>
                  <a:lnTo>
                    <a:pt x="121" y="343"/>
                  </a:lnTo>
                  <a:lnTo>
                    <a:pt x="122" y="343"/>
                  </a:lnTo>
                  <a:lnTo>
                    <a:pt x="122" y="342"/>
                  </a:lnTo>
                  <a:lnTo>
                    <a:pt x="121" y="341"/>
                  </a:lnTo>
                  <a:lnTo>
                    <a:pt x="120" y="341"/>
                  </a:lnTo>
                  <a:lnTo>
                    <a:pt x="121" y="341"/>
                  </a:lnTo>
                  <a:lnTo>
                    <a:pt x="121" y="340"/>
                  </a:lnTo>
                  <a:lnTo>
                    <a:pt x="122" y="340"/>
                  </a:lnTo>
                  <a:lnTo>
                    <a:pt x="122" y="339"/>
                  </a:lnTo>
                  <a:lnTo>
                    <a:pt x="122" y="338"/>
                  </a:lnTo>
                  <a:lnTo>
                    <a:pt x="121" y="338"/>
                  </a:lnTo>
                  <a:lnTo>
                    <a:pt x="120" y="338"/>
                  </a:lnTo>
                  <a:lnTo>
                    <a:pt x="119" y="338"/>
                  </a:lnTo>
                  <a:lnTo>
                    <a:pt x="119" y="337"/>
                  </a:lnTo>
                  <a:lnTo>
                    <a:pt x="118" y="337"/>
                  </a:lnTo>
                  <a:lnTo>
                    <a:pt x="118" y="336"/>
                  </a:lnTo>
                  <a:lnTo>
                    <a:pt x="118" y="335"/>
                  </a:lnTo>
                  <a:lnTo>
                    <a:pt x="118" y="334"/>
                  </a:lnTo>
                  <a:lnTo>
                    <a:pt x="117" y="334"/>
                  </a:lnTo>
                  <a:lnTo>
                    <a:pt x="118" y="333"/>
                  </a:lnTo>
                  <a:lnTo>
                    <a:pt x="119" y="333"/>
                  </a:lnTo>
                  <a:lnTo>
                    <a:pt x="119" y="332"/>
                  </a:lnTo>
                  <a:lnTo>
                    <a:pt x="119" y="331"/>
                  </a:lnTo>
                  <a:lnTo>
                    <a:pt x="119" y="330"/>
                  </a:lnTo>
                  <a:lnTo>
                    <a:pt x="119" y="329"/>
                  </a:lnTo>
                  <a:lnTo>
                    <a:pt x="118" y="329"/>
                  </a:lnTo>
                  <a:lnTo>
                    <a:pt x="118" y="328"/>
                  </a:lnTo>
                  <a:lnTo>
                    <a:pt x="118" y="327"/>
                  </a:lnTo>
                  <a:lnTo>
                    <a:pt x="117" y="326"/>
                  </a:lnTo>
                  <a:lnTo>
                    <a:pt x="118" y="326"/>
                  </a:lnTo>
                  <a:lnTo>
                    <a:pt x="117" y="326"/>
                  </a:lnTo>
                  <a:lnTo>
                    <a:pt x="116" y="326"/>
                  </a:lnTo>
                  <a:lnTo>
                    <a:pt x="117" y="326"/>
                  </a:lnTo>
                  <a:lnTo>
                    <a:pt x="116" y="326"/>
                  </a:lnTo>
                  <a:lnTo>
                    <a:pt x="115" y="326"/>
                  </a:lnTo>
                  <a:lnTo>
                    <a:pt x="115" y="325"/>
                  </a:lnTo>
                  <a:lnTo>
                    <a:pt x="114" y="324"/>
                  </a:lnTo>
                  <a:lnTo>
                    <a:pt x="115" y="323"/>
                  </a:lnTo>
                  <a:lnTo>
                    <a:pt x="114" y="323"/>
                  </a:lnTo>
                  <a:lnTo>
                    <a:pt x="113" y="322"/>
                  </a:lnTo>
                  <a:lnTo>
                    <a:pt x="114" y="322"/>
                  </a:lnTo>
                  <a:lnTo>
                    <a:pt x="113" y="322"/>
                  </a:lnTo>
                  <a:lnTo>
                    <a:pt x="113" y="320"/>
                  </a:lnTo>
                  <a:lnTo>
                    <a:pt x="114" y="320"/>
                  </a:lnTo>
                  <a:lnTo>
                    <a:pt x="114" y="319"/>
                  </a:lnTo>
                  <a:lnTo>
                    <a:pt x="113" y="319"/>
                  </a:lnTo>
                  <a:lnTo>
                    <a:pt x="114" y="319"/>
                  </a:lnTo>
                  <a:lnTo>
                    <a:pt x="114" y="318"/>
                  </a:lnTo>
                  <a:lnTo>
                    <a:pt x="114" y="317"/>
                  </a:lnTo>
                  <a:lnTo>
                    <a:pt x="115" y="317"/>
                  </a:lnTo>
                  <a:lnTo>
                    <a:pt x="115" y="316"/>
                  </a:lnTo>
                  <a:lnTo>
                    <a:pt x="114" y="316"/>
                  </a:lnTo>
                  <a:lnTo>
                    <a:pt x="113" y="316"/>
                  </a:lnTo>
                  <a:lnTo>
                    <a:pt x="113" y="315"/>
                  </a:lnTo>
                  <a:lnTo>
                    <a:pt x="112" y="313"/>
                  </a:lnTo>
                  <a:lnTo>
                    <a:pt x="113" y="313"/>
                  </a:lnTo>
                  <a:lnTo>
                    <a:pt x="112" y="312"/>
                  </a:lnTo>
                  <a:lnTo>
                    <a:pt x="112" y="313"/>
                  </a:lnTo>
                  <a:lnTo>
                    <a:pt x="112" y="312"/>
                  </a:lnTo>
                  <a:lnTo>
                    <a:pt x="111" y="312"/>
                  </a:lnTo>
                  <a:lnTo>
                    <a:pt x="110" y="311"/>
                  </a:lnTo>
                  <a:lnTo>
                    <a:pt x="111" y="311"/>
                  </a:lnTo>
                  <a:lnTo>
                    <a:pt x="112" y="311"/>
                  </a:lnTo>
                  <a:lnTo>
                    <a:pt x="111" y="310"/>
                  </a:lnTo>
                  <a:lnTo>
                    <a:pt x="111" y="309"/>
                  </a:lnTo>
                  <a:lnTo>
                    <a:pt x="110" y="309"/>
                  </a:lnTo>
                  <a:lnTo>
                    <a:pt x="110" y="308"/>
                  </a:lnTo>
                  <a:lnTo>
                    <a:pt x="109" y="307"/>
                  </a:lnTo>
                  <a:lnTo>
                    <a:pt x="109" y="306"/>
                  </a:lnTo>
                  <a:lnTo>
                    <a:pt x="110" y="306"/>
                  </a:lnTo>
                  <a:lnTo>
                    <a:pt x="110" y="307"/>
                  </a:lnTo>
                  <a:lnTo>
                    <a:pt x="110" y="306"/>
                  </a:lnTo>
                  <a:lnTo>
                    <a:pt x="111" y="306"/>
                  </a:lnTo>
                  <a:lnTo>
                    <a:pt x="110" y="305"/>
                  </a:lnTo>
                  <a:lnTo>
                    <a:pt x="110" y="304"/>
                  </a:lnTo>
                  <a:lnTo>
                    <a:pt x="109" y="304"/>
                  </a:lnTo>
                  <a:lnTo>
                    <a:pt x="109" y="302"/>
                  </a:lnTo>
                  <a:lnTo>
                    <a:pt x="108" y="302"/>
                  </a:lnTo>
                  <a:lnTo>
                    <a:pt x="106" y="303"/>
                  </a:lnTo>
                  <a:lnTo>
                    <a:pt x="105" y="303"/>
                  </a:lnTo>
                  <a:lnTo>
                    <a:pt x="106" y="302"/>
                  </a:lnTo>
                  <a:lnTo>
                    <a:pt x="105" y="301"/>
                  </a:lnTo>
                  <a:lnTo>
                    <a:pt x="106" y="301"/>
                  </a:lnTo>
                  <a:lnTo>
                    <a:pt x="108" y="300"/>
                  </a:lnTo>
                  <a:lnTo>
                    <a:pt x="106" y="300"/>
                  </a:lnTo>
                  <a:lnTo>
                    <a:pt x="106" y="299"/>
                  </a:lnTo>
                  <a:lnTo>
                    <a:pt x="108" y="298"/>
                  </a:lnTo>
                  <a:lnTo>
                    <a:pt x="109" y="298"/>
                  </a:lnTo>
                  <a:lnTo>
                    <a:pt x="110" y="297"/>
                  </a:lnTo>
                  <a:lnTo>
                    <a:pt x="110" y="295"/>
                  </a:lnTo>
                  <a:lnTo>
                    <a:pt x="109" y="294"/>
                  </a:lnTo>
                  <a:lnTo>
                    <a:pt x="108" y="294"/>
                  </a:lnTo>
                  <a:lnTo>
                    <a:pt x="106" y="293"/>
                  </a:lnTo>
                  <a:lnTo>
                    <a:pt x="108" y="292"/>
                  </a:lnTo>
                  <a:lnTo>
                    <a:pt x="108" y="290"/>
                  </a:lnTo>
                  <a:lnTo>
                    <a:pt x="109" y="289"/>
                  </a:lnTo>
                  <a:lnTo>
                    <a:pt x="110" y="289"/>
                  </a:lnTo>
                  <a:lnTo>
                    <a:pt x="111" y="289"/>
                  </a:lnTo>
                  <a:lnTo>
                    <a:pt x="111" y="290"/>
                  </a:lnTo>
                  <a:lnTo>
                    <a:pt x="112" y="289"/>
                  </a:lnTo>
                  <a:lnTo>
                    <a:pt x="112" y="287"/>
                  </a:lnTo>
                  <a:lnTo>
                    <a:pt x="113" y="286"/>
                  </a:lnTo>
                  <a:lnTo>
                    <a:pt x="113" y="284"/>
                  </a:lnTo>
                  <a:lnTo>
                    <a:pt x="113" y="283"/>
                  </a:lnTo>
                  <a:lnTo>
                    <a:pt x="113" y="282"/>
                  </a:lnTo>
                  <a:lnTo>
                    <a:pt x="113" y="281"/>
                  </a:lnTo>
                  <a:lnTo>
                    <a:pt x="115" y="281"/>
                  </a:lnTo>
                  <a:lnTo>
                    <a:pt x="114" y="280"/>
                  </a:lnTo>
                  <a:lnTo>
                    <a:pt x="113" y="280"/>
                  </a:lnTo>
                  <a:lnTo>
                    <a:pt x="112" y="281"/>
                  </a:lnTo>
                  <a:lnTo>
                    <a:pt x="110" y="281"/>
                  </a:lnTo>
                  <a:lnTo>
                    <a:pt x="110" y="280"/>
                  </a:lnTo>
                  <a:lnTo>
                    <a:pt x="110" y="279"/>
                  </a:lnTo>
                  <a:lnTo>
                    <a:pt x="110" y="277"/>
                  </a:lnTo>
                  <a:lnTo>
                    <a:pt x="109" y="276"/>
                  </a:lnTo>
                  <a:lnTo>
                    <a:pt x="110" y="275"/>
                  </a:lnTo>
                  <a:lnTo>
                    <a:pt x="109" y="275"/>
                  </a:lnTo>
                  <a:lnTo>
                    <a:pt x="110" y="274"/>
                  </a:lnTo>
                  <a:lnTo>
                    <a:pt x="110" y="273"/>
                  </a:lnTo>
                  <a:lnTo>
                    <a:pt x="110" y="274"/>
                  </a:lnTo>
                  <a:lnTo>
                    <a:pt x="111" y="273"/>
                  </a:lnTo>
                  <a:lnTo>
                    <a:pt x="111" y="270"/>
                  </a:lnTo>
                  <a:lnTo>
                    <a:pt x="111" y="269"/>
                  </a:lnTo>
                  <a:lnTo>
                    <a:pt x="112" y="268"/>
                  </a:lnTo>
                  <a:lnTo>
                    <a:pt x="111" y="268"/>
                  </a:lnTo>
                  <a:lnTo>
                    <a:pt x="112" y="267"/>
                  </a:lnTo>
                  <a:lnTo>
                    <a:pt x="112" y="266"/>
                  </a:lnTo>
                  <a:lnTo>
                    <a:pt x="111" y="265"/>
                  </a:lnTo>
                  <a:lnTo>
                    <a:pt x="111" y="264"/>
                  </a:lnTo>
                  <a:lnTo>
                    <a:pt x="111" y="263"/>
                  </a:lnTo>
                  <a:lnTo>
                    <a:pt x="111" y="262"/>
                  </a:lnTo>
                  <a:lnTo>
                    <a:pt x="113" y="260"/>
                  </a:lnTo>
                  <a:lnTo>
                    <a:pt x="113" y="259"/>
                  </a:lnTo>
                  <a:lnTo>
                    <a:pt x="114" y="259"/>
                  </a:lnTo>
                  <a:lnTo>
                    <a:pt x="114" y="260"/>
                  </a:lnTo>
                  <a:lnTo>
                    <a:pt x="115" y="260"/>
                  </a:lnTo>
                  <a:lnTo>
                    <a:pt x="115" y="259"/>
                  </a:lnTo>
                  <a:lnTo>
                    <a:pt x="116" y="259"/>
                  </a:lnTo>
                  <a:lnTo>
                    <a:pt x="117" y="259"/>
                  </a:lnTo>
                  <a:lnTo>
                    <a:pt x="117" y="260"/>
                  </a:lnTo>
                  <a:lnTo>
                    <a:pt x="118" y="260"/>
                  </a:lnTo>
                  <a:lnTo>
                    <a:pt x="119" y="260"/>
                  </a:lnTo>
                  <a:lnTo>
                    <a:pt x="119" y="259"/>
                  </a:lnTo>
                  <a:lnTo>
                    <a:pt x="120" y="260"/>
                  </a:lnTo>
                  <a:lnTo>
                    <a:pt x="121" y="260"/>
                  </a:lnTo>
                  <a:lnTo>
                    <a:pt x="121" y="259"/>
                  </a:lnTo>
                  <a:lnTo>
                    <a:pt x="120" y="259"/>
                  </a:lnTo>
                  <a:lnTo>
                    <a:pt x="120" y="258"/>
                  </a:lnTo>
                  <a:lnTo>
                    <a:pt x="120" y="257"/>
                  </a:lnTo>
                  <a:lnTo>
                    <a:pt x="121" y="257"/>
                  </a:lnTo>
                  <a:lnTo>
                    <a:pt x="122" y="256"/>
                  </a:lnTo>
                  <a:lnTo>
                    <a:pt x="122" y="255"/>
                  </a:lnTo>
                  <a:lnTo>
                    <a:pt x="121" y="255"/>
                  </a:lnTo>
                  <a:lnTo>
                    <a:pt x="121" y="254"/>
                  </a:lnTo>
                  <a:lnTo>
                    <a:pt x="121" y="253"/>
                  </a:lnTo>
                  <a:lnTo>
                    <a:pt x="122" y="253"/>
                  </a:lnTo>
                  <a:lnTo>
                    <a:pt x="123" y="252"/>
                  </a:lnTo>
                  <a:lnTo>
                    <a:pt x="123" y="250"/>
                  </a:lnTo>
                  <a:lnTo>
                    <a:pt x="122" y="251"/>
                  </a:lnTo>
                  <a:lnTo>
                    <a:pt x="121" y="251"/>
                  </a:lnTo>
                  <a:lnTo>
                    <a:pt x="121" y="250"/>
                  </a:lnTo>
                  <a:lnTo>
                    <a:pt x="120" y="250"/>
                  </a:lnTo>
                  <a:lnTo>
                    <a:pt x="119" y="250"/>
                  </a:lnTo>
                  <a:lnTo>
                    <a:pt x="119" y="249"/>
                  </a:lnTo>
                  <a:lnTo>
                    <a:pt x="119" y="248"/>
                  </a:lnTo>
                  <a:lnTo>
                    <a:pt x="120" y="248"/>
                  </a:lnTo>
                  <a:lnTo>
                    <a:pt x="119" y="247"/>
                  </a:lnTo>
                  <a:lnTo>
                    <a:pt x="120" y="247"/>
                  </a:lnTo>
                  <a:lnTo>
                    <a:pt x="120" y="244"/>
                  </a:lnTo>
                  <a:lnTo>
                    <a:pt x="121" y="244"/>
                  </a:lnTo>
                  <a:lnTo>
                    <a:pt x="122" y="245"/>
                  </a:lnTo>
                  <a:lnTo>
                    <a:pt x="123" y="245"/>
                  </a:lnTo>
                  <a:lnTo>
                    <a:pt x="123" y="244"/>
                  </a:lnTo>
                  <a:lnTo>
                    <a:pt x="122" y="242"/>
                  </a:lnTo>
                  <a:lnTo>
                    <a:pt x="121" y="242"/>
                  </a:lnTo>
                  <a:lnTo>
                    <a:pt x="121" y="241"/>
                  </a:lnTo>
                  <a:lnTo>
                    <a:pt x="121" y="240"/>
                  </a:lnTo>
                  <a:lnTo>
                    <a:pt x="121" y="239"/>
                  </a:lnTo>
                  <a:lnTo>
                    <a:pt x="121" y="238"/>
                  </a:lnTo>
                  <a:lnTo>
                    <a:pt x="122" y="238"/>
                  </a:lnTo>
                  <a:lnTo>
                    <a:pt x="121" y="237"/>
                  </a:lnTo>
                  <a:lnTo>
                    <a:pt x="122" y="237"/>
                  </a:lnTo>
                  <a:lnTo>
                    <a:pt x="122" y="236"/>
                  </a:lnTo>
                  <a:lnTo>
                    <a:pt x="121" y="235"/>
                  </a:lnTo>
                  <a:lnTo>
                    <a:pt x="122" y="235"/>
                  </a:lnTo>
                  <a:lnTo>
                    <a:pt x="122" y="234"/>
                  </a:lnTo>
                  <a:lnTo>
                    <a:pt x="123" y="234"/>
                  </a:lnTo>
                  <a:lnTo>
                    <a:pt x="124" y="234"/>
                  </a:lnTo>
                  <a:lnTo>
                    <a:pt x="123" y="232"/>
                  </a:lnTo>
                  <a:lnTo>
                    <a:pt x="124" y="231"/>
                  </a:lnTo>
                  <a:lnTo>
                    <a:pt x="125" y="230"/>
                  </a:lnTo>
                  <a:lnTo>
                    <a:pt x="126" y="229"/>
                  </a:lnTo>
                  <a:lnTo>
                    <a:pt x="127" y="229"/>
                  </a:lnTo>
                  <a:lnTo>
                    <a:pt x="126" y="228"/>
                  </a:lnTo>
                  <a:lnTo>
                    <a:pt x="126" y="226"/>
                  </a:lnTo>
                  <a:lnTo>
                    <a:pt x="126" y="225"/>
                  </a:lnTo>
                  <a:lnTo>
                    <a:pt x="126" y="224"/>
                  </a:lnTo>
                  <a:lnTo>
                    <a:pt x="127" y="224"/>
                  </a:lnTo>
                  <a:lnTo>
                    <a:pt x="127" y="223"/>
                  </a:lnTo>
                  <a:lnTo>
                    <a:pt x="126" y="222"/>
                  </a:lnTo>
                  <a:lnTo>
                    <a:pt x="125" y="219"/>
                  </a:lnTo>
                  <a:lnTo>
                    <a:pt x="123" y="218"/>
                  </a:lnTo>
                  <a:lnTo>
                    <a:pt x="121" y="217"/>
                  </a:lnTo>
                  <a:lnTo>
                    <a:pt x="120" y="217"/>
                  </a:lnTo>
                  <a:lnTo>
                    <a:pt x="119" y="216"/>
                  </a:lnTo>
                  <a:lnTo>
                    <a:pt x="118" y="216"/>
                  </a:lnTo>
                  <a:lnTo>
                    <a:pt x="116" y="215"/>
                  </a:lnTo>
                  <a:lnTo>
                    <a:pt x="115" y="215"/>
                  </a:lnTo>
                  <a:lnTo>
                    <a:pt x="114" y="212"/>
                  </a:lnTo>
                  <a:lnTo>
                    <a:pt x="113" y="210"/>
                  </a:lnTo>
                  <a:lnTo>
                    <a:pt x="112" y="209"/>
                  </a:lnTo>
                  <a:lnTo>
                    <a:pt x="112" y="205"/>
                  </a:lnTo>
                  <a:lnTo>
                    <a:pt x="112" y="203"/>
                  </a:lnTo>
                  <a:lnTo>
                    <a:pt x="112" y="202"/>
                  </a:lnTo>
                  <a:lnTo>
                    <a:pt x="112" y="201"/>
                  </a:lnTo>
                  <a:lnTo>
                    <a:pt x="113" y="200"/>
                  </a:lnTo>
                  <a:lnTo>
                    <a:pt x="114" y="200"/>
                  </a:lnTo>
                  <a:lnTo>
                    <a:pt x="114" y="199"/>
                  </a:lnTo>
                  <a:lnTo>
                    <a:pt x="115" y="198"/>
                  </a:lnTo>
                  <a:lnTo>
                    <a:pt x="116" y="197"/>
                  </a:lnTo>
                  <a:lnTo>
                    <a:pt x="117" y="195"/>
                  </a:lnTo>
                  <a:lnTo>
                    <a:pt x="118" y="195"/>
                  </a:lnTo>
                  <a:lnTo>
                    <a:pt x="118" y="194"/>
                  </a:lnTo>
                  <a:lnTo>
                    <a:pt x="118" y="193"/>
                  </a:lnTo>
                  <a:lnTo>
                    <a:pt x="119" y="192"/>
                  </a:lnTo>
                  <a:lnTo>
                    <a:pt x="120" y="191"/>
                  </a:lnTo>
                  <a:lnTo>
                    <a:pt x="120" y="190"/>
                  </a:lnTo>
                  <a:lnTo>
                    <a:pt x="119" y="189"/>
                  </a:lnTo>
                  <a:lnTo>
                    <a:pt x="120" y="189"/>
                  </a:lnTo>
                  <a:lnTo>
                    <a:pt x="120" y="188"/>
                  </a:lnTo>
                  <a:lnTo>
                    <a:pt x="119" y="187"/>
                  </a:lnTo>
                  <a:lnTo>
                    <a:pt x="119" y="186"/>
                  </a:lnTo>
                  <a:lnTo>
                    <a:pt x="120" y="185"/>
                  </a:lnTo>
                  <a:lnTo>
                    <a:pt x="121" y="185"/>
                  </a:lnTo>
                  <a:lnTo>
                    <a:pt x="121" y="184"/>
                  </a:lnTo>
                  <a:lnTo>
                    <a:pt x="122" y="183"/>
                  </a:lnTo>
                  <a:lnTo>
                    <a:pt x="122" y="182"/>
                  </a:lnTo>
                  <a:lnTo>
                    <a:pt x="123" y="181"/>
                  </a:lnTo>
                  <a:lnTo>
                    <a:pt x="124" y="179"/>
                  </a:lnTo>
                  <a:lnTo>
                    <a:pt x="126" y="178"/>
                  </a:lnTo>
                  <a:lnTo>
                    <a:pt x="127" y="176"/>
                  </a:lnTo>
                  <a:lnTo>
                    <a:pt x="126" y="175"/>
                  </a:lnTo>
                  <a:lnTo>
                    <a:pt x="127" y="170"/>
                  </a:lnTo>
                  <a:lnTo>
                    <a:pt x="127" y="169"/>
                  </a:lnTo>
                  <a:lnTo>
                    <a:pt x="126" y="168"/>
                  </a:lnTo>
                  <a:lnTo>
                    <a:pt x="127" y="168"/>
                  </a:lnTo>
                  <a:lnTo>
                    <a:pt x="127" y="167"/>
                  </a:lnTo>
                  <a:lnTo>
                    <a:pt x="127" y="166"/>
                  </a:lnTo>
                  <a:lnTo>
                    <a:pt x="128" y="166"/>
                  </a:lnTo>
                  <a:lnTo>
                    <a:pt x="128" y="165"/>
                  </a:lnTo>
                  <a:lnTo>
                    <a:pt x="129" y="165"/>
                  </a:lnTo>
                  <a:lnTo>
                    <a:pt x="129" y="164"/>
                  </a:lnTo>
                  <a:lnTo>
                    <a:pt x="129" y="163"/>
                  </a:lnTo>
                  <a:lnTo>
                    <a:pt x="129" y="162"/>
                  </a:lnTo>
                  <a:lnTo>
                    <a:pt x="130" y="162"/>
                  </a:lnTo>
                  <a:lnTo>
                    <a:pt x="130" y="161"/>
                  </a:lnTo>
                  <a:lnTo>
                    <a:pt x="130" y="160"/>
                  </a:lnTo>
                  <a:lnTo>
                    <a:pt x="131" y="159"/>
                  </a:lnTo>
                  <a:lnTo>
                    <a:pt x="131" y="158"/>
                  </a:lnTo>
                  <a:lnTo>
                    <a:pt x="133" y="157"/>
                  </a:lnTo>
                  <a:lnTo>
                    <a:pt x="134" y="157"/>
                  </a:lnTo>
                  <a:lnTo>
                    <a:pt x="135" y="156"/>
                  </a:lnTo>
                  <a:lnTo>
                    <a:pt x="135" y="155"/>
                  </a:lnTo>
                  <a:lnTo>
                    <a:pt x="135" y="154"/>
                  </a:lnTo>
                  <a:lnTo>
                    <a:pt x="135" y="153"/>
                  </a:lnTo>
                  <a:lnTo>
                    <a:pt x="135" y="152"/>
                  </a:lnTo>
                  <a:lnTo>
                    <a:pt x="136" y="152"/>
                  </a:lnTo>
                  <a:lnTo>
                    <a:pt x="136" y="151"/>
                  </a:lnTo>
                  <a:lnTo>
                    <a:pt x="135" y="151"/>
                  </a:lnTo>
                  <a:lnTo>
                    <a:pt x="135" y="150"/>
                  </a:lnTo>
                  <a:lnTo>
                    <a:pt x="135" y="149"/>
                  </a:lnTo>
                  <a:lnTo>
                    <a:pt x="135" y="148"/>
                  </a:lnTo>
                  <a:lnTo>
                    <a:pt x="135" y="147"/>
                  </a:lnTo>
                  <a:lnTo>
                    <a:pt x="135" y="145"/>
                  </a:lnTo>
                  <a:lnTo>
                    <a:pt x="136" y="144"/>
                  </a:lnTo>
                  <a:lnTo>
                    <a:pt x="137" y="144"/>
                  </a:lnTo>
                  <a:lnTo>
                    <a:pt x="137" y="143"/>
                  </a:lnTo>
                  <a:lnTo>
                    <a:pt x="138" y="143"/>
                  </a:lnTo>
                  <a:lnTo>
                    <a:pt x="138" y="142"/>
                  </a:lnTo>
                  <a:lnTo>
                    <a:pt x="138" y="141"/>
                  </a:lnTo>
                  <a:close/>
                </a:path>
              </a:pathLst>
            </a:custGeom>
            <a:solidFill>
              <a:schemeClr val="tx2">
                <a:lumMod val="90000"/>
                <a:lumOff val="10000"/>
              </a:schemeClr>
            </a:solidFill>
            <a:ln w="9525">
              <a:solidFill>
                <a:srgbClr val="FFFFFF"/>
              </a:solidFill>
              <a:round/>
              <a:headEnd/>
              <a:tailEnd/>
            </a:ln>
          </p:spPr>
          <p:txBody>
            <a:bodyPr/>
            <a:lstStyle/>
            <a:p>
              <a:pPr>
                <a:defRPr/>
              </a:pPr>
              <a:endParaRPr lang="en-US">
                <a:cs typeface="+mn-cs"/>
              </a:endParaRPr>
            </a:p>
          </p:txBody>
        </p:sp>
        <p:sp>
          <p:nvSpPr>
            <p:cNvPr id="53" name="Freeform 9"/>
            <p:cNvSpPr>
              <a:spLocks noEditPoints="1"/>
            </p:cNvSpPr>
            <p:nvPr/>
          </p:nvSpPr>
          <p:spPr bwMode="auto">
            <a:xfrm>
              <a:off x="3926" y="1114"/>
              <a:ext cx="764" cy="631"/>
            </a:xfrm>
            <a:custGeom>
              <a:avLst/>
              <a:gdLst>
                <a:gd name="T0" fmla="*/ 581 w 764"/>
                <a:gd name="T1" fmla="*/ 548 h 632"/>
                <a:gd name="T2" fmla="*/ 592 w 764"/>
                <a:gd name="T3" fmla="*/ 529 h 632"/>
                <a:gd name="T4" fmla="*/ 586 w 764"/>
                <a:gd name="T5" fmla="*/ 547 h 632"/>
                <a:gd name="T6" fmla="*/ 586 w 764"/>
                <a:gd name="T7" fmla="*/ 524 h 632"/>
                <a:gd name="T8" fmla="*/ 700 w 764"/>
                <a:gd name="T9" fmla="*/ 388 h 632"/>
                <a:gd name="T10" fmla="*/ 730 w 764"/>
                <a:gd name="T11" fmla="*/ 336 h 632"/>
                <a:gd name="T12" fmla="*/ 743 w 764"/>
                <a:gd name="T13" fmla="*/ 300 h 632"/>
                <a:gd name="T14" fmla="*/ 721 w 764"/>
                <a:gd name="T15" fmla="*/ 122 h 632"/>
                <a:gd name="T16" fmla="*/ 677 w 764"/>
                <a:gd name="T17" fmla="*/ 2 h 632"/>
                <a:gd name="T18" fmla="*/ 719 w 764"/>
                <a:gd name="T19" fmla="*/ 20 h 632"/>
                <a:gd name="T20" fmla="*/ 718 w 764"/>
                <a:gd name="T21" fmla="*/ 78 h 632"/>
                <a:gd name="T22" fmla="*/ 724 w 764"/>
                <a:gd name="T23" fmla="*/ 111 h 632"/>
                <a:gd name="T24" fmla="*/ 711 w 764"/>
                <a:gd name="T25" fmla="*/ 140 h 632"/>
                <a:gd name="T26" fmla="*/ 740 w 764"/>
                <a:gd name="T27" fmla="*/ 136 h 632"/>
                <a:gd name="T28" fmla="*/ 726 w 764"/>
                <a:gd name="T29" fmla="*/ 176 h 632"/>
                <a:gd name="T30" fmla="*/ 732 w 764"/>
                <a:gd name="T31" fmla="*/ 195 h 632"/>
                <a:gd name="T32" fmla="*/ 751 w 764"/>
                <a:gd name="T33" fmla="*/ 202 h 632"/>
                <a:gd name="T34" fmla="*/ 763 w 764"/>
                <a:gd name="T35" fmla="*/ 245 h 632"/>
                <a:gd name="T36" fmla="*/ 729 w 764"/>
                <a:gd name="T37" fmla="*/ 267 h 632"/>
                <a:gd name="T38" fmla="*/ 735 w 764"/>
                <a:gd name="T39" fmla="*/ 273 h 632"/>
                <a:gd name="T40" fmla="*/ 726 w 764"/>
                <a:gd name="T41" fmla="*/ 278 h 632"/>
                <a:gd name="T42" fmla="*/ 730 w 764"/>
                <a:gd name="T43" fmla="*/ 303 h 632"/>
                <a:gd name="T44" fmla="*/ 704 w 764"/>
                <a:gd name="T45" fmla="*/ 312 h 632"/>
                <a:gd name="T46" fmla="*/ 727 w 764"/>
                <a:gd name="T47" fmla="*/ 337 h 632"/>
                <a:gd name="T48" fmla="*/ 718 w 764"/>
                <a:gd name="T49" fmla="*/ 355 h 632"/>
                <a:gd name="T50" fmla="*/ 699 w 764"/>
                <a:gd name="T51" fmla="*/ 388 h 632"/>
                <a:gd name="T52" fmla="*/ 680 w 764"/>
                <a:gd name="T53" fmla="*/ 409 h 632"/>
                <a:gd name="T54" fmla="*/ 631 w 764"/>
                <a:gd name="T55" fmla="*/ 459 h 632"/>
                <a:gd name="T56" fmla="*/ 619 w 764"/>
                <a:gd name="T57" fmla="*/ 492 h 632"/>
                <a:gd name="T58" fmla="*/ 585 w 764"/>
                <a:gd name="T59" fmla="*/ 504 h 632"/>
                <a:gd name="T60" fmla="*/ 568 w 764"/>
                <a:gd name="T61" fmla="*/ 522 h 632"/>
                <a:gd name="T62" fmla="*/ 572 w 764"/>
                <a:gd name="T63" fmla="*/ 542 h 632"/>
                <a:gd name="T64" fmla="*/ 564 w 764"/>
                <a:gd name="T65" fmla="*/ 554 h 632"/>
                <a:gd name="T66" fmla="*/ 538 w 764"/>
                <a:gd name="T67" fmla="*/ 577 h 632"/>
                <a:gd name="T68" fmla="*/ 468 w 764"/>
                <a:gd name="T69" fmla="*/ 608 h 632"/>
                <a:gd name="T70" fmla="*/ 460 w 764"/>
                <a:gd name="T71" fmla="*/ 623 h 632"/>
                <a:gd name="T72" fmla="*/ 431 w 764"/>
                <a:gd name="T73" fmla="*/ 594 h 632"/>
                <a:gd name="T74" fmla="*/ 431 w 764"/>
                <a:gd name="T75" fmla="*/ 555 h 632"/>
                <a:gd name="T76" fmla="*/ 410 w 764"/>
                <a:gd name="T77" fmla="*/ 507 h 632"/>
                <a:gd name="T78" fmla="*/ 401 w 764"/>
                <a:gd name="T79" fmla="*/ 464 h 632"/>
                <a:gd name="T80" fmla="*/ 375 w 764"/>
                <a:gd name="T81" fmla="*/ 425 h 632"/>
                <a:gd name="T82" fmla="*/ 334 w 764"/>
                <a:gd name="T83" fmla="*/ 392 h 632"/>
                <a:gd name="T84" fmla="*/ 288 w 764"/>
                <a:gd name="T85" fmla="*/ 369 h 632"/>
                <a:gd name="T86" fmla="*/ 255 w 764"/>
                <a:gd name="T87" fmla="*/ 347 h 632"/>
                <a:gd name="T88" fmla="*/ 216 w 764"/>
                <a:gd name="T89" fmla="*/ 328 h 632"/>
                <a:gd name="T90" fmla="*/ 170 w 764"/>
                <a:gd name="T91" fmla="*/ 328 h 632"/>
                <a:gd name="T92" fmla="*/ 134 w 764"/>
                <a:gd name="T93" fmla="*/ 321 h 632"/>
                <a:gd name="T94" fmla="*/ 101 w 764"/>
                <a:gd name="T95" fmla="*/ 293 h 632"/>
                <a:gd name="T96" fmla="*/ 27 w 764"/>
                <a:gd name="T97" fmla="*/ 283 h 632"/>
                <a:gd name="T98" fmla="*/ 22 w 764"/>
                <a:gd name="T99" fmla="*/ 261 h 632"/>
                <a:gd name="T100" fmla="*/ 55 w 764"/>
                <a:gd name="T101" fmla="*/ 227 h 632"/>
                <a:gd name="T102" fmla="*/ 99 w 764"/>
                <a:gd name="T103" fmla="*/ 212 h 632"/>
                <a:gd name="T104" fmla="*/ 139 w 764"/>
                <a:gd name="T105" fmla="*/ 180 h 632"/>
                <a:gd name="T106" fmla="*/ 170 w 764"/>
                <a:gd name="T107" fmla="*/ 155 h 632"/>
                <a:gd name="T108" fmla="*/ 219 w 764"/>
                <a:gd name="T109" fmla="*/ 154 h 632"/>
                <a:gd name="T110" fmla="*/ 266 w 764"/>
                <a:gd name="T111" fmla="*/ 148 h 632"/>
                <a:gd name="T112" fmla="*/ 311 w 764"/>
                <a:gd name="T113" fmla="*/ 128 h 632"/>
                <a:gd name="T114" fmla="*/ 363 w 764"/>
                <a:gd name="T115" fmla="*/ 126 h 632"/>
                <a:gd name="T116" fmla="*/ 414 w 764"/>
                <a:gd name="T117" fmla="*/ 110 h 632"/>
                <a:gd name="T118" fmla="*/ 465 w 764"/>
                <a:gd name="T119" fmla="*/ 93 h 632"/>
                <a:gd name="T120" fmla="*/ 510 w 764"/>
                <a:gd name="T121" fmla="*/ 70 h 632"/>
                <a:gd name="T122" fmla="*/ 555 w 764"/>
                <a:gd name="T123" fmla="*/ 46 h 632"/>
                <a:gd name="T124" fmla="*/ 601 w 764"/>
                <a:gd name="T125" fmla="*/ 2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4" h="632">
                  <a:moveTo>
                    <a:pt x="517" y="618"/>
                  </a:moveTo>
                  <a:lnTo>
                    <a:pt x="516" y="618"/>
                  </a:lnTo>
                  <a:lnTo>
                    <a:pt x="517" y="618"/>
                  </a:lnTo>
                  <a:close/>
                  <a:moveTo>
                    <a:pt x="470" y="615"/>
                  </a:moveTo>
                  <a:lnTo>
                    <a:pt x="469" y="616"/>
                  </a:lnTo>
                  <a:lnTo>
                    <a:pt x="469" y="615"/>
                  </a:lnTo>
                  <a:lnTo>
                    <a:pt x="470" y="615"/>
                  </a:lnTo>
                  <a:close/>
                  <a:moveTo>
                    <a:pt x="465" y="612"/>
                  </a:moveTo>
                  <a:lnTo>
                    <a:pt x="465" y="614"/>
                  </a:lnTo>
                  <a:lnTo>
                    <a:pt x="464" y="612"/>
                  </a:lnTo>
                  <a:lnTo>
                    <a:pt x="464" y="614"/>
                  </a:lnTo>
                  <a:lnTo>
                    <a:pt x="464" y="612"/>
                  </a:lnTo>
                  <a:lnTo>
                    <a:pt x="465" y="612"/>
                  </a:lnTo>
                  <a:close/>
                  <a:moveTo>
                    <a:pt x="556" y="587"/>
                  </a:moveTo>
                  <a:lnTo>
                    <a:pt x="555" y="587"/>
                  </a:lnTo>
                  <a:lnTo>
                    <a:pt x="555" y="586"/>
                  </a:lnTo>
                  <a:lnTo>
                    <a:pt x="556" y="586"/>
                  </a:lnTo>
                  <a:lnTo>
                    <a:pt x="556" y="587"/>
                  </a:lnTo>
                  <a:close/>
                  <a:moveTo>
                    <a:pt x="571" y="573"/>
                  </a:moveTo>
                  <a:lnTo>
                    <a:pt x="571" y="572"/>
                  </a:lnTo>
                  <a:lnTo>
                    <a:pt x="571" y="573"/>
                  </a:lnTo>
                  <a:close/>
                  <a:moveTo>
                    <a:pt x="565" y="558"/>
                  </a:moveTo>
                  <a:lnTo>
                    <a:pt x="565" y="559"/>
                  </a:lnTo>
                  <a:lnTo>
                    <a:pt x="565" y="560"/>
                  </a:lnTo>
                  <a:lnTo>
                    <a:pt x="566" y="560"/>
                  </a:lnTo>
                  <a:lnTo>
                    <a:pt x="566" y="559"/>
                  </a:lnTo>
                  <a:lnTo>
                    <a:pt x="567" y="559"/>
                  </a:lnTo>
                  <a:lnTo>
                    <a:pt x="567" y="560"/>
                  </a:lnTo>
                  <a:lnTo>
                    <a:pt x="565" y="560"/>
                  </a:lnTo>
                  <a:lnTo>
                    <a:pt x="565" y="561"/>
                  </a:lnTo>
                  <a:lnTo>
                    <a:pt x="564" y="561"/>
                  </a:lnTo>
                  <a:lnTo>
                    <a:pt x="563" y="561"/>
                  </a:lnTo>
                  <a:lnTo>
                    <a:pt x="562" y="561"/>
                  </a:lnTo>
                  <a:lnTo>
                    <a:pt x="562" y="562"/>
                  </a:lnTo>
                  <a:lnTo>
                    <a:pt x="561" y="562"/>
                  </a:lnTo>
                  <a:lnTo>
                    <a:pt x="560" y="562"/>
                  </a:lnTo>
                  <a:lnTo>
                    <a:pt x="557" y="564"/>
                  </a:lnTo>
                  <a:lnTo>
                    <a:pt x="557" y="565"/>
                  </a:lnTo>
                  <a:lnTo>
                    <a:pt x="557" y="564"/>
                  </a:lnTo>
                  <a:lnTo>
                    <a:pt x="557" y="561"/>
                  </a:lnTo>
                  <a:lnTo>
                    <a:pt x="557" y="560"/>
                  </a:lnTo>
                  <a:lnTo>
                    <a:pt x="557" y="559"/>
                  </a:lnTo>
                  <a:lnTo>
                    <a:pt x="559" y="559"/>
                  </a:lnTo>
                  <a:lnTo>
                    <a:pt x="562" y="559"/>
                  </a:lnTo>
                  <a:lnTo>
                    <a:pt x="562" y="558"/>
                  </a:lnTo>
                  <a:lnTo>
                    <a:pt x="563" y="558"/>
                  </a:lnTo>
                  <a:lnTo>
                    <a:pt x="564" y="558"/>
                  </a:lnTo>
                  <a:lnTo>
                    <a:pt x="565" y="558"/>
                  </a:lnTo>
                  <a:close/>
                  <a:moveTo>
                    <a:pt x="565" y="557"/>
                  </a:moveTo>
                  <a:lnTo>
                    <a:pt x="564" y="557"/>
                  </a:lnTo>
                  <a:lnTo>
                    <a:pt x="563" y="557"/>
                  </a:lnTo>
                  <a:lnTo>
                    <a:pt x="563" y="556"/>
                  </a:lnTo>
                  <a:lnTo>
                    <a:pt x="564" y="556"/>
                  </a:lnTo>
                  <a:lnTo>
                    <a:pt x="565" y="556"/>
                  </a:lnTo>
                  <a:lnTo>
                    <a:pt x="566" y="555"/>
                  </a:lnTo>
                  <a:lnTo>
                    <a:pt x="567" y="555"/>
                  </a:lnTo>
                  <a:lnTo>
                    <a:pt x="567" y="556"/>
                  </a:lnTo>
                  <a:lnTo>
                    <a:pt x="567" y="557"/>
                  </a:lnTo>
                  <a:lnTo>
                    <a:pt x="566" y="557"/>
                  </a:lnTo>
                  <a:lnTo>
                    <a:pt x="565" y="557"/>
                  </a:lnTo>
                  <a:close/>
                  <a:moveTo>
                    <a:pt x="596" y="552"/>
                  </a:moveTo>
                  <a:lnTo>
                    <a:pt x="596" y="551"/>
                  </a:lnTo>
                  <a:lnTo>
                    <a:pt x="596" y="552"/>
                  </a:lnTo>
                  <a:close/>
                  <a:moveTo>
                    <a:pt x="586" y="547"/>
                  </a:moveTo>
                  <a:lnTo>
                    <a:pt x="586" y="548"/>
                  </a:lnTo>
                  <a:lnTo>
                    <a:pt x="585" y="548"/>
                  </a:lnTo>
                  <a:lnTo>
                    <a:pt x="582" y="548"/>
                  </a:lnTo>
                  <a:lnTo>
                    <a:pt x="581" y="548"/>
                  </a:lnTo>
                  <a:lnTo>
                    <a:pt x="580" y="548"/>
                  </a:lnTo>
                  <a:lnTo>
                    <a:pt x="581" y="548"/>
                  </a:lnTo>
                  <a:lnTo>
                    <a:pt x="581" y="547"/>
                  </a:lnTo>
                  <a:lnTo>
                    <a:pt x="584" y="547"/>
                  </a:lnTo>
                  <a:lnTo>
                    <a:pt x="585" y="547"/>
                  </a:lnTo>
                  <a:lnTo>
                    <a:pt x="586" y="547"/>
                  </a:lnTo>
                  <a:close/>
                  <a:moveTo>
                    <a:pt x="612" y="535"/>
                  </a:moveTo>
                  <a:lnTo>
                    <a:pt x="611" y="535"/>
                  </a:lnTo>
                  <a:lnTo>
                    <a:pt x="612" y="534"/>
                  </a:lnTo>
                  <a:lnTo>
                    <a:pt x="613" y="535"/>
                  </a:lnTo>
                  <a:lnTo>
                    <a:pt x="612" y="535"/>
                  </a:lnTo>
                  <a:close/>
                  <a:moveTo>
                    <a:pt x="568" y="531"/>
                  </a:moveTo>
                  <a:lnTo>
                    <a:pt x="567" y="531"/>
                  </a:lnTo>
                  <a:lnTo>
                    <a:pt x="567" y="530"/>
                  </a:lnTo>
                  <a:lnTo>
                    <a:pt x="566" y="530"/>
                  </a:lnTo>
                  <a:lnTo>
                    <a:pt x="566" y="529"/>
                  </a:lnTo>
                  <a:lnTo>
                    <a:pt x="566" y="528"/>
                  </a:lnTo>
                  <a:lnTo>
                    <a:pt x="567" y="528"/>
                  </a:lnTo>
                  <a:lnTo>
                    <a:pt x="567" y="529"/>
                  </a:lnTo>
                  <a:lnTo>
                    <a:pt x="568" y="530"/>
                  </a:lnTo>
                  <a:lnTo>
                    <a:pt x="568" y="531"/>
                  </a:lnTo>
                  <a:close/>
                  <a:moveTo>
                    <a:pt x="590" y="528"/>
                  </a:moveTo>
                  <a:lnTo>
                    <a:pt x="589" y="528"/>
                  </a:lnTo>
                  <a:lnTo>
                    <a:pt x="589" y="527"/>
                  </a:lnTo>
                  <a:lnTo>
                    <a:pt x="590" y="527"/>
                  </a:lnTo>
                  <a:lnTo>
                    <a:pt x="590" y="528"/>
                  </a:lnTo>
                  <a:close/>
                  <a:moveTo>
                    <a:pt x="596" y="528"/>
                  </a:moveTo>
                  <a:lnTo>
                    <a:pt x="596" y="529"/>
                  </a:lnTo>
                  <a:lnTo>
                    <a:pt x="594" y="531"/>
                  </a:lnTo>
                  <a:lnTo>
                    <a:pt x="592" y="533"/>
                  </a:lnTo>
                  <a:lnTo>
                    <a:pt x="592" y="534"/>
                  </a:lnTo>
                  <a:lnTo>
                    <a:pt x="591" y="535"/>
                  </a:lnTo>
                  <a:lnTo>
                    <a:pt x="590" y="536"/>
                  </a:lnTo>
                  <a:lnTo>
                    <a:pt x="590" y="537"/>
                  </a:lnTo>
                  <a:lnTo>
                    <a:pt x="589" y="537"/>
                  </a:lnTo>
                  <a:lnTo>
                    <a:pt x="590" y="536"/>
                  </a:lnTo>
                  <a:lnTo>
                    <a:pt x="590" y="535"/>
                  </a:lnTo>
                  <a:lnTo>
                    <a:pt x="591" y="534"/>
                  </a:lnTo>
                  <a:lnTo>
                    <a:pt x="591" y="533"/>
                  </a:lnTo>
                  <a:lnTo>
                    <a:pt x="592" y="533"/>
                  </a:lnTo>
                  <a:lnTo>
                    <a:pt x="592" y="532"/>
                  </a:lnTo>
                  <a:lnTo>
                    <a:pt x="592" y="531"/>
                  </a:lnTo>
                  <a:lnTo>
                    <a:pt x="593" y="531"/>
                  </a:lnTo>
                  <a:lnTo>
                    <a:pt x="594" y="530"/>
                  </a:lnTo>
                  <a:lnTo>
                    <a:pt x="594" y="529"/>
                  </a:lnTo>
                  <a:lnTo>
                    <a:pt x="594" y="530"/>
                  </a:lnTo>
                  <a:lnTo>
                    <a:pt x="595" y="529"/>
                  </a:lnTo>
                  <a:lnTo>
                    <a:pt x="595" y="528"/>
                  </a:lnTo>
                  <a:lnTo>
                    <a:pt x="595" y="529"/>
                  </a:lnTo>
                  <a:lnTo>
                    <a:pt x="595" y="528"/>
                  </a:lnTo>
                  <a:lnTo>
                    <a:pt x="596" y="528"/>
                  </a:lnTo>
                  <a:lnTo>
                    <a:pt x="596" y="527"/>
                  </a:lnTo>
                  <a:lnTo>
                    <a:pt x="596" y="526"/>
                  </a:lnTo>
                  <a:lnTo>
                    <a:pt x="596" y="527"/>
                  </a:lnTo>
                  <a:lnTo>
                    <a:pt x="596" y="528"/>
                  </a:lnTo>
                  <a:close/>
                  <a:moveTo>
                    <a:pt x="569" y="531"/>
                  </a:moveTo>
                  <a:lnTo>
                    <a:pt x="568" y="531"/>
                  </a:lnTo>
                  <a:lnTo>
                    <a:pt x="568" y="530"/>
                  </a:lnTo>
                  <a:lnTo>
                    <a:pt x="568" y="529"/>
                  </a:lnTo>
                  <a:lnTo>
                    <a:pt x="568" y="528"/>
                  </a:lnTo>
                  <a:lnTo>
                    <a:pt x="567" y="528"/>
                  </a:lnTo>
                  <a:lnTo>
                    <a:pt x="567" y="527"/>
                  </a:lnTo>
                  <a:lnTo>
                    <a:pt x="568" y="527"/>
                  </a:lnTo>
                  <a:lnTo>
                    <a:pt x="569" y="526"/>
                  </a:lnTo>
                  <a:lnTo>
                    <a:pt x="570" y="526"/>
                  </a:lnTo>
                  <a:lnTo>
                    <a:pt x="571" y="526"/>
                  </a:lnTo>
                  <a:lnTo>
                    <a:pt x="571" y="527"/>
                  </a:lnTo>
                  <a:lnTo>
                    <a:pt x="571" y="528"/>
                  </a:lnTo>
                  <a:lnTo>
                    <a:pt x="571" y="529"/>
                  </a:lnTo>
                  <a:lnTo>
                    <a:pt x="570" y="530"/>
                  </a:lnTo>
                  <a:lnTo>
                    <a:pt x="569" y="531"/>
                  </a:lnTo>
                  <a:close/>
                  <a:moveTo>
                    <a:pt x="592" y="529"/>
                  </a:moveTo>
                  <a:lnTo>
                    <a:pt x="591" y="529"/>
                  </a:lnTo>
                  <a:lnTo>
                    <a:pt x="591" y="530"/>
                  </a:lnTo>
                  <a:lnTo>
                    <a:pt x="591" y="531"/>
                  </a:lnTo>
                  <a:lnTo>
                    <a:pt x="590" y="531"/>
                  </a:lnTo>
                  <a:lnTo>
                    <a:pt x="591" y="531"/>
                  </a:lnTo>
                  <a:lnTo>
                    <a:pt x="591" y="532"/>
                  </a:lnTo>
                  <a:lnTo>
                    <a:pt x="590" y="532"/>
                  </a:lnTo>
                  <a:lnTo>
                    <a:pt x="591" y="532"/>
                  </a:lnTo>
                  <a:lnTo>
                    <a:pt x="591" y="533"/>
                  </a:lnTo>
                  <a:lnTo>
                    <a:pt x="590" y="533"/>
                  </a:lnTo>
                  <a:lnTo>
                    <a:pt x="590" y="534"/>
                  </a:lnTo>
                  <a:lnTo>
                    <a:pt x="589" y="535"/>
                  </a:lnTo>
                  <a:lnTo>
                    <a:pt x="588" y="534"/>
                  </a:lnTo>
                  <a:lnTo>
                    <a:pt x="587" y="533"/>
                  </a:lnTo>
                  <a:lnTo>
                    <a:pt x="587" y="532"/>
                  </a:lnTo>
                  <a:lnTo>
                    <a:pt x="587" y="531"/>
                  </a:lnTo>
                  <a:lnTo>
                    <a:pt x="588" y="530"/>
                  </a:lnTo>
                  <a:lnTo>
                    <a:pt x="589" y="530"/>
                  </a:lnTo>
                  <a:lnTo>
                    <a:pt x="589" y="529"/>
                  </a:lnTo>
                  <a:lnTo>
                    <a:pt x="589" y="528"/>
                  </a:lnTo>
                  <a:lnTo>
                    <a:pt x="590" y="528"/>
                  </a:lnTo>
                  <a:lnTo>
                    <a:pt x="591" y="528"/>
                  </a:lnTo>
                  <a:lnTo>
                    <a:pt x="592" y="527"/>
                  </a:lnTo>
                  <a:lnTo>
                    <a:pt x="593" y="526"/>
                  </a:lnTo>
                  <a:lnTo>
                    <a:pt x="593" y="525"/>
                  </a:lnTo>
                  <a:lnTo>
                    <a:pt x="594" y="526"/>
                  </a:lnTo>
                  <a:lnTo>
                    <a:pt x="593" y="528"/>
                  </a:lnTo>
                  <a:lnTo>
                    <a:pt x="593" y="529"/>
                  </a:lnTo>
                  <a:lnTo>
                    <a:pt x="592" y="529"/>
                  </a:lnTo>
                  <a:close/>
                  <a:moveTo>
                    <a:pt x="573" y="526"/>
                  </a:moveTo>
                  <a:lnTo>
                    <a:pt x="572" y="526"/>
                  </a:lnTo>
                  <a:lnTo>
                    <a:pt x="572" y="525"/>
                  </a:lnTo>
                  <a:lnTo>
                    <a:pt x="573" y="524"/>
                  </a:lnTo>
                  <a:lnTo>
                    <a:pt x="574" y="524"/>
                  </a:lnTo>
                  <a:lnTo>
                    <a:pt x="573" y="525"/>
                  </a:lnTo>
                  <a:lnTo>
                    <a:pt x="573" y="526"/>
                  </a:lnTo>
                  <a:close/>
                  <a:moveTo>
                    <a:pt x="593" y="523"/>
                  </a:moveTo>
                  <a:lnTo>
                    <a:pt x="592" y="522"/>
                  </a:lnTo>
                  <a:lnTo>
                    <a:pt x="592" y="521"/>
                  </a:lnTo>
                  <a:lnTo>
                    <a:pt x="593" y="522"/>
                  </a:lnTo>
                  <a:lnTo>
                    <a:pt x="593" y="523"/>
                  </a:lnTo>
                  <a:close/>
                  <a:moveTo>
                    <a:pt x="591" y="526"/>
                  </a:moveTo>
                  <a:lnTo>
                    <a:pt x="590" y="527"/>
                  </a:lnTo>
                  <a:lnTo>
                    <a:pt x="589" y="528"/>
                  </a:lnTo>
                  <a:lnTo>
                    <a:pt x="588" y="528"/>
                  </a:lnTo>
                  <a:lnTo>
                    <a:pt x="588" y="529"/>
                  </a:lnTo>
                  <a:lnTo>
                    <a:pt x="588" y="530"/>
                  </a:lnTo>
                  <a:lnTo>
                    <a:pt x="587" y="530"/>
                  </a:lnTo>
                  <a:lnTo>
                    <a:pt x="587" y="531"/>
                  </a:lnTo>
                  <a:lnTo>
                    <a:pt x="586" y="531"/>
                  </a:lnTo>
                  <a:lnTo>
                    <a:pt x="586" y="532"/>
                  </a:lnTo>
                  <a:lnTo>
                    <a:pt x="587" y="533"/>
                  </a:lnTo>
                  <a:lnTo>
                    <a:pt x="587" y="534"/>
                  </a:lnTo>
                  <a:lnTo>
                    <a:pt x="588" y="535"/>
                  </a:lnTo>
                  <a:lnTo>
                    <a:pt x="590" y="535"/>
                  </a:lnTo>
                  <a:lnTo>
                    <a:pt x="590" y="536"/>
                  </a:lnTo>
                  <a:lnTo>
                    <a:pt x="589" y="537"/>
                  </a:lnTo>
                  <a:lnTo>
                    <a:pt x="589" y="539"/>
                  </a:lnTo>
                  <a:lnTo>
                    <a:pt x="588" y="540"/>
                  </a:lnTo>
                  <a:lnTo>
                    <a:pt x="588" y="541"/>
                  </a:lnTo>
                  <a:lnTo>
                    <a:pt x="588" y="542"/>
                  </a:lnTo>
                  <a:lnTo>
                    <a:pt x="588" y="543"/>
                  </a:lnTo>
                  <a:lnTo>
                    <a:pt x="589" y="543"/>
                  </a:lnTo>
                  <a:lnTo>
                    <a:pt x="589" y="544"/>
                  </a:lnTo>
                  <a:lnTo>
                    <a:pt x="589" y="545"/>
                  </a:lnTo>
                  <a:lnTo>
                    <a:pt x="588" y="546"/>
                  </a:lnTo>
                  <a:lnTo>
                    <a:pt x="589" y="546"/>
                  </a:lnTo>
                  <a:lnTo>
                    <a:pt x="588" y="547"/>
                  </a:lnTo>
                  <a:lnTo>
                    <a:pt x="587" y="547"/>
                  </a:lnTo>
                  <a:lnTo>
                    <a:pt x="586" y="547"/>
                  </a:lnTo>
                  <a:lnTo>
                    <a:pt x="585" y="546"/>
                  </a:lnTo>
                  <a:lnTo>
                    <a:pt x="584" y="547"/>
                  </a:lnTo>
                  <a:lnTo>
                    <a:pt x="582" y="546"/>
                  </a:lnTo>
                  <a:lnTo>
                    <a:pt x="582" y="547"/>
                  </a:lnTo>
                  <a:lnTo>
                    <a:pt x="581" y="547"/>
                  </a:lnTo>
                  <a:lnTo>
                    <a:pt x="580" y="547"/>
                  </a:lnTo>
                  <a:lnTo>
                    <a:pt x="579" y="547"/>
                  </a:lnTo>
                  <a:lnTo>
                    <a:pt x="578" y="547"/>
                  </a:lnTo>
                  <a:lnTo>
                    <a:pt x="577" y="545"/>
                  </a:lnTo>
                  <a:lnTo>
                    <a:pt x="576" y="545"/>
                  </a:lnTo>
                  <a:lnTo>
                    <a:pt x="576" y="544"/>
                  </a:lnTo>
                  <a:lnTo>
                    <a:pt x="575" y="543"/>
                  </a:lnTo>
                  <a:lnTo>
                    <a:pt x="576" y="542"/>
                  </a:lnTo>
                  <a:lnTo>
                    <a:pt x="575" y="542"/>
                  </a:lnTo>
                  <a:lnTo>
                    <a:pt x="575" y="541"/>
                  </a:lnTo>
                  <a:lnTo>
                    <a:pt x="575" y="540"/>
                  </a:lnTo>
                  <a:lnTo>
                    <a:pt x="574" y="539"/>
                  </a:lnTo>
                  <a:lnTo>
                    <a:pt x="573" y="537"/>
                  </a:lnTo>
                  <a:lnTo>
                    <a:pt x="573" y="536"/>
                  </a:lnTo>
                  <a:lnTo>
                    <a:pt x="572" y="536"/>
                  </a:lnTo>
                  <a:lnTo>
                    <a:pt x="572" y="535"/>
                  </a:lnTo>
                  <a:lnTo>
                    <a:pt x="571" y="535"/>
                  </a:lnTo>
                  <a:lnTo>
                    <a:pt x="570" y="535"/>
                  </a:lnTo>
                  <a:lnTo>
                    <a:pt x="570" y="534"/>
                  </a:lnTo>
                  <a:lnTo>
                    <a:pt x="571" y="534"/>
                  </a:lnTo>
                  <a:lnTo>
                    <a:pt x="572" y="534"/>
                  </a:lnTo>
                  <a:lnTo>
                    <a:pt x="571" y="534"/>
                  </a:lnTo>
                  <a:lnTo>
                    <a:pt x="570" y="533"/>
                  </a:lnTo>
                  <a:lnTo>
                    <a:pt x="570" y="532"/>
                  </a:lnTo>
                  <a:lnTo>
                    <a:pt x="570" y="531"/>
                  </a:lnTo>
                  <a:lnTo>
                    <a:pt x="571" y="531"/>
                  </a:lnTo>
                  <a:lnTo>
                    <a:pt x="571" y="530"/>
                  </a:lnTo>
                  <a:lnTo>
                    <a:pt x="572" y="529"/>
                  </a:lnTo>
                  <a:lnTo>
                    <a:pt x="572" y="528"/>
                  </a:lnTo>
                  <a:lnTo>
                    <a:pt x="572" y="527"/>
                  </a:lnTo>
                  <a:lnTo>
                    <a:pt x="572" y="526"/>
                  </a:lnTo>
                  <a:lnTo>
                    <a:pt x="573" y="526"/>
                  </a:lnTo>
                  <a:lnTo>
                    <a:pt x="573" y="527"/>
                  </a:lnTo>
                  <a:lnTo>
                    <a:pt x="573" y="528"/>
                  </a:lnTo>
                  <a:lnTo>
                    <a:pt x="574" y="528"/>
                  </a:lnTo>
                  <a:lnTo>
                    <a:pt x="574" y="529"/>
                  </a:lnTo>
                  <a:lnTo>
                    <a:pt x="575" y="529"/>
                  </a:lnTo>
                  <a:lnTo>
                    <a:pt x="574" y="528"/>
                  </a:lnTo>
                  <a:lnTo>
                    <a:pt x="574" y="527"/>
                  </a:lnTo>
                  <a:lnTo>
                    <a:pt x="574" y="526"/>
                  </a:lnTo>
                  <a:lnTo>
                    <a:pt x="574" y="525"/>
                  </a:lnTo>
                  <a:lnTo>
                    <a:pt x="575" y="524"/>
                  </a:lnTo>
                  <a:lnTo>
                    <a:pt x="576" y="523"/>
                  </a:lnTo>
                  <a:lnTo>
                    <a:pt x="577" y="523"/>
                  </a:lnTo>
                  <a:lnTo>
                    <a:pt x="578" y="523"/>
                  </a:lnTo>
                  <a:lnTo>
                    <a:pt x="579" y="523"/>
                  </a:lnTo>
                  <a:lnTo>
                    <a:pt x="579" y="522"/>
                  </a:lnTo>
                  <a:lnTo>
                    <a:pt x="580" y="522"/>
                  </a:lnTo>
                  <a:lnTo>
                    <a:pt x="581" y="522"/>
                  </a:lnTo>
                  <a:lnTo>
                    <a:pt x="582" y="522"/>
                  </a:lnTo>
                  <a:lnTo>
                    <a:pt x="582" y="521"/>
                  </a:lnTo>
                  <a:lnTo>
                    <a:pt x="584" y="521"/>
                  </a:lnTo>
                  <a:lnTo>
                    <a:pt x="585" y="520"/>
                  </a:lnTo>
                  <a:lnTo>
                    <a:pt x="585" y="521"/>
                  </a:lnTo>
                  <a:lnTo>
                    <a:pt x="585" y="522"/>
                  </a:lnTo>
                  <a:lnTo>
                    <a:pt x="585" y="524"/>
                  </a:lnTo>
                  <a:lnTo>
                    <a:pt x="585" y="525"/>
                  </a:lnTo>
                  <a:lnTo>
                    <a:pt x="584" y="525"/>
                  </a:lnTo>
                  <a:lnTo>
                    <a:pt x="584" y="526"/>
                  </a:lnTo>
                  <a:lnTo>
                    <a:pt x="584" y="527"/>
                  </a:lnTo>
                  <a:lnTo>
                    <a:pt x="585" y="527"/>
                  </a:lnTo>
                  <a:lnTo>
                    <a:pt x="585" y="526"/>
                  </a:lnTo>
                  <a:lnTo>
                    <a:pt x="585" y="525"/>
                  </a:lnTo>
                  <a:lnTo>
                    <a:pt x="585" y="524"/>
                  </a:lnTo>
                  <a:lnTo>
                    <a:pt x="586" y="524"/>
                  </a:lnTo>
                  <a:lnTo>
                    <a:pt x="586" y="523"/>
                  </a:lnTo>
                  <a:lnTo>
                    <a:pt x="586" y="522"/>
                  </a:lnTo>
                  <a:lnTo>
                    <a:pt x="587" y="521"/>
                  </a:lnTo>
                  <a:lnTo>
                    <a:pt x="588" y="521"/>
                  </a:lnTo>
                  <a:lnTo>
                    <a:pt x="590" y="520"/>
                  </a:lnTo>
                  <a:lnTo>
                    <a:pt x="590" y="521"/>
                  </a:lnTo>
                  <a:lnTo>
                    <a:pt x="591" y="521"/>
                  </a:lnTo>
                  <a:lnTo>
                    <a:pt x="591" y="522"/>
                  </a:lnTo>
                  <a:lnTo>
                    <a:pt x="592" y="522"/>
                  </a:lnTo>
                  <a:lnTo>
                    <a:pt x="592" y="523"/>
                  </a:lnTo>
                  <a:lnTo>
                    <a:pt x="591" y="523"/>
                  </a:lnTo>
                  <a:lnTo>
                    <a:pt x="592" y="523"/>
                  </a:lnTo>
                  <a:lnTo>
                    <a:pt x="592" y="524"/>
                  </a:lnTo>
                  <a:lnTo>
                    <a:pt x="591" y="525"/>
                  </a:lnTo>
                  <a:lnTo>
                    <a:pt x="591" y="526"/>
                  </a:lnTo>
                  <a:close/>
                  <a:moveTo>
                    <a:pt x="593" y="521"/>
                  </a:moveTo>
                  <a:lnTo>
                    <a:pt x="592" y="521"/>
                  </a:lnTo>
                  <a:lnTo>
                    <a:pt x="592" y="520"/>
                  </a:lnTo>
                  <a:lnTo>
                    <a:pt x="593" y="520"/>
                  </a:lnTo>
                  <a:lnTo>
                    <a:pt x="593" y="521"/>
                  </a:lnTo>
                  <a:close/>
                  <a:moveTo>
                    <a:pt x="597" y="520"/>
                  </a:moveTo>
                  <a:lnTo>
                    <a:pt x="596" y="520"/>
                  </a:lnTo>
                  <a:lnTo>
                    <a:pt x="597" y="520"/>
                  </a:lnTo>
                  <a:lnTo>
                    <a:pt x="597" y="519"/>
                  </a:lnTo>
                  <a:lnTo>
                    <a:pt x="597" y="520"/>
                  </a:lnTo>
                  <a:close/>
                  <a:moveTo>
                    <a:pt x="594" y="519"/>
                  </a:moveTo>
                  <a:lnTo>
                    <a:pt x="595" y="519"/>
                  </a:lnTo>
                  <a:lnTo>
                    <a:pt x="595" y="520"/>
                  </a:lnTo>
                  <a:lnTo>
                    <a:pt x="593" y="520"/>
                  </a:lnTo>
                  <a:lnTo>
                    <a:pt x="592" y="520"/>
                  </a:lnTo>
                  <a:lnTo>
                    <a:pt x="592" y="519"/>
                  </a:lnTo>
                  <a:lnTo>
                    <a:pt x="591" y="519"/>
                  </a:lnTo>
                  <a:lnTo>
                    <a:pt x="594" y="519"/>
                  </a:lnTo>
                  <a:close/>
                  <a:moveTo>
                    <a:pt x="593" y="519"/>
                  </a:moveTo>
                  <a:lnTo>
                    <a:pt x="593" y="518"/>
                  </a:lnTo>
                  <a:lnTo>
                    <a:pt x="593" y="519"/>
                  </a:lnTo>
                  <a:close/>
                  <a:moveTo>
                    <a:pt x="597" y="518"/>
                  </a:moveTo>
                  <a:lnTo>
                    <a:pt x="597" y="517"/>
                  </a:lnTo>
                  <a:lnTo>
                    <a:pt x="597" y="518"/>
                  </a:lnTo>
                  <a:close/>
                  <a:moveTo>
                    <a:pt x="600" y="518"/>
                  </a:moveTo>
                  <a:lnTo>
                    <a:pt x="599" y="517"/>
                  </a:lnTo>
                  <a:lnTo>
                    <a:pt x="600" y="517"/>
                  </a:lnTo>
                  <a:lnTo>
                    <a:pt x="600" y="518"/>
                  </a:lnTo>
                  <a:close/>
                  <a:moveTo>
                    <a:pt x="599" y="517"/>
                  </a:moveTo>
                  <a:lnTo>
                    <a:pt x="599" y="518"/>
                  </a:lnTo>
                  <a:lnTo>
                    <a:pt x="598" y="518"/>
                  </a:lnTo>
                  <a:lnTo>
                    <a:pt x="598" y="519"/>
                  </a:lnTo>
                  <a:lnTo>
                    <a:pt x="598" y="518"/>
                  </a:lnTo>
                  <a:lnTo>
                    <a:pt x="598" y="517"/>
                  </a:lnTo>
                  <a:lnTo>
                    <a:pt x="598" y="518"/>
                  </a:lnTo>
                  <a:lnTo>
                    <a:pt x="598" y="517"/>
                  </a:lnTo>
                  <a:lnTo>
                    <a:pt x="599" y="517"/>
                  </a:lnTo>
                  <a:close/>
                  <a:moveTo>
                    <a:pt x="584" y="517"/>
                  </a:moveTo>
                  <a:lnTo>
                    <a:pt x="582" y="517"/>
                  </a:lnTo>
                  <a:lnTo>
                    <a:pt x="582" y="516"/>
                  </a:lnTo>
                  <a:lnTo>
                    <a:pt x="584" y="517"/>
                  </a:lnTo>
                  <a:lnTo>
                    <a:pt x="582" y="517"/>
                  </a:lnTo>
                  <a:lnTo>
                    <a:pt x="584" y="517"/>
                  </a:lnTo>
                  <a:close/>
                  <a:moveTo>
                    <a:pt x="627" y="469"/>
                  </a:moveTo>
                  <a:lnTo>
                    <a:pt x="626" y="469"/>
                  </a:lnTo>
                  <a:lnTo>
                    <a:pt x="627" y="468"/>
                  </a:lnTo>
                  <a:lnTo>
                    <a:pt x="628" y="468"/>
                  </a:lnTo>
                  <a:lnTo>
                    <a:pt x="628" y="469"/>
                  </a:lnTo>
                  <a:lnTo>
                    <a:pt x="627" y="469"/>
                  </a:lnTo>
                  <a:close/>
                  <a:moveTo>
                    <a:pt x="700" y="390"/>
                  </a:moveTo>
                  <a:lnTo>
                    <a:pt x="699" y="390"/>
                  </a:lnTo>
                  <a:lnTo>
                    <a:pt x="699" y="388"/>
                  </a:lnTo>
                  <a:lnTo>
                    <a:pt x="700" y="388"/>
                  </a:lnTo>
                  <a:lnTo>
                    <a:pt x="701" y="388"/>
                  </a:lnTo>
                  <a:lnTo>
                    <a:pt x="700" y="388"/>
                  </a:lnTo>
                  <a:lnTo>
                    <a:pt x="700" y="390"/>
                  </a:lnTo>
                  <a:close/>
                  <a:moveTo>
                    <a:pt x="702" y="387"/>
                  </a:moveTo>
                  <a:lnTo>
                    <a:pt x="702" y="386"/>
                  </a:lnTo>
                  <a:lnTo>
                    <a:pt x="703" y="387"/>
                  </a:lnTo>
                  <a:lnTo>
                    <a:pt x="702" y="387"/>
                  </a:lnTo>
                  <a:close/>
                  <a:moveTo>
                    <a:pt x="713" y="372"/>
                  </a:moveTo>
                  <a:lnTo>
                    <a:pt x="712" y="372"/>
                  </a:lnTo>
                  <a:lnTo>
                    <a:pt x="712" y="371"/>
                  </a:lnTo>
                  <a:lnTo>
                    <a:pt x="713" y="371"/>
                  </a:lnTo>
                  <a:lnTo>
                    <a:pt x="713" y="372"/>
                  </a:lnTo>
                  <a:close/>
                  <a:moveTo>
                    <a:pt x="714" y="370"/>
                  </a:moveTo>
                  <a:lnTo>
                    <a:pt x="713" y="371"/>
                  </a:lnTo>
                  <a:lnTo>
                    <a:pt x="713" y="370"/>
                  </a:lnTo>
                  <a:lnTo>
                    <a:pt x="714" y="370"/>
                  </a:lnTo>
                  <a:lnTo>
                    <a:pt x="714" y="369"/>
                  </a:lnTo>
                  <a:lnTo>
                    <a:pt x="714" y="370"/>
                  </a:lnTo>
                  <a:close/>
                  <a:moveTo>
                    <a:pt x="713" y="368"/>
                  </a:moveTo>
                  <a:lnTo>
                    <a:pt x="713" y="369"/>
                  </a:lnTo>
                  <a:lnTo>
                    <a:pt x="714" y="368"/>
                  </a:lnTo>
                  <a:lnTo>
                    <a:pt x="713" y="370"/>
                  </a:lnTo>
                  <a:lnTo>
                    <a:pt x="712" y="370"/>
                  </a:lnTo>
                  <a:lnTo>
                    <a:pt x="712" y="369"/>
                  </a:lnTo>
                  <a:lnTo>
                    <a:pt x="712" y="368"/>
                  </a:lnTo>
                  <a:lnTo>
                    <a:pt x="712" y="367"/>
                  </a:lnTo>
                  <a:lnTo>
                    <a:pt x="713" y="367"/>
                  </a:lnTo>
                  <a:lnTo>
                    <a:pt x="713" y="366"/>
                  </a:lnTo>
                  <a:lnTo>
                    <a:pt x="713" y="365"/>
                  </a:lnTo>
                  <a:lnTo>
                    <a:pt x="714" y="363"/>
                  </a:lnTo>
                  <a:lnTo>
                    <a:pt x="715" y="362"/>
                  </a:lnTo>
                  <a:lnTo>
                    <a:pt x="715" y="363"/>
                  </a:lnTo>
                  <a:lnTo>
                    <a:pt x="715" y="365"/>
                  </a:lnTo>
                  <a:lnTo>
                    <a:pt x="714" y="366"/>
                  </a:lnTo>
                  <a:lnTo>
                    <a:pt x="714" y="367"/>
                  </a:lnTo>
                  <a:lnTo>
                    <a:pt x="713" y="367"/>
                  </a:lnTo>
                  <a:lnTo>
                    <a:pt x="713" y="368"/>
                  </a:lnTo>
                  <a:close/>
                  <a:moveTo>
                    <a:pt x="715" y="362"/>
                  </a:moveTo>
                  <a:lnTo>
                    <a:pt x="714" y="362"/>
                  </a:lnTo>
                  <a:lnTo>
                    <a:pt x="715" y="362"/>
                  </a:lnTo>
                  <a:close/>
                  <a:moveTo>
                    <a:pt x="714" y="361"/>
                  </a:moveTo>
                  <a:lnTo>
                    <a:pt x="714" y="362"/>
                  </a:lnTo>
                  <a:lnTo>
                    <a:pt x="713" y="363"/>
                  </a:lnTo>
                  <a:lnTo>
                    <a:pt x="713" y="365"/>
                  </a:lnTo>
                  <a:lnTo>
                    <a:pt x="712" y="367"/>
                  </a:lnTo>
                  <a:lnTo>
                    <a:pt x="712" y="368"/>
                  </a:lnTo>
                  <a:lnTo>
                    <a:pt x="711" y="369"/>
                  </a:lnTo>
                  <a:lnTo>
                    <a:pt x="711" y="370"/>
                  </a:lnTo>
                  <a:lnTo>
                    <a:pt x="710" y="370"/>
                  </a:lnTo>
                  <a:lnTo>
                    <a:pt x="709" y="370"/>
                  </a:lnTo>
                  <a:lnTo>
                    <a:pt x="707" y="370"/>
                  </a:lnTo>
                  <a:lnTo>
                    <a:pt x="707" y="369"/>
                  </a:lnTo>
                  <a:lnTo>
                    <a:pt x="709" y="368"/>
                  </a:lnTo>
                  <a:lnTo>
                    <a:pt x="710" y="367"/>
                  </a:lnTo>
                  <a:lnTo>
                    <a:pt x="710" y="365"/>
                  </a:lnTo>
                  <a:lnTo>
                    <a:pt x="711" y="365"/>
                  </a:lnTo>
                  <a:lnTo>
                    <a:pt x="711" y="363"/>
                  </a:lnTo>
                  <a:lnTo>
                    <a:pt x="711" y="362"/>
                  </a:lnTo>
                  <a:lnTo>
                    <a:pt x="712" y="362"/>
                  </a:lnTo>
                  <a:lnTo>
                    <a:pt x="712" y="361"/>
                  </a:lnTo>
                  <a:lnTo>
                    <a:pt x="713" y="361"/>
                  </a:lnTo>
                  <a:lnTo>
                    <a:pt x="714" y="361"/>
                  </a:lnTo>
                  <a:close/>
                  <a:moveTo>
                    <a:pt x="731" y="329"/>
                  </a:moveTo>
                  <a:lnTo>
                    <a:pt x="732" y="330"/>
                  </a:lnTo>
                  <a:lnTo>
                    <a:pt x="732" y="331"/>
                  </a:lnTo>
                  <a:lnTo>
                    <a:pt x="734" y="331"/>
                  </a:lnTo>
                  <a:lnTo>
                    <a:pt x="734" y="332"/>
                  </a:lnTo>
                  <a:lnTo>
                    <a:pt x="734" y="333"/>
                  </a:lnTo>
                  <a:lnTo>
                    <a:pt x="732" y="333"/>
                  </a:lnTo>
                  <a:lnTo>
                    <a:pt x="732" y="334"/>
                  </a:lnTo>
                  <a:lnTo>
                    <a:pt x="731" y="335"/>
                  </a:lnTo>
                  <a:lnTo>
                    <a:pt x="730" y="336"/>
                  </a:lnTo>
                  <a:lnTo>
                    <a:pt x="730" y="337"/>
                  </a:lnTo>
                  <a:lnTo>
                    <a:pt x="729" y="337"/>
                  </a:lnTo>
                  <a:lnTo>
                    <a:pt x="729" y="338"/>
                  </a:lnTo>
                  <a:lnTo>
                    <a:pt x="728" y="338"/>
                  </a:lnTo>
                  <a:lnTo>
                    <a:pt x="728" y="337"/>
                  </a:lnTo>
                  <a:lnTo>
                    <a:pt x="728" y="336"/>
                  </a:lnTo>
                  <a:lnTo>
                    <a:pt x="728" y="335"/>
                  </a:lnTo>
                  <a:lnTo>
                    <a:pt x="728" y="334"/>
                  </a:lnTo>
                  <a:lnTo>
                    <a:pt x="728" y="333"/>
                  </a:lnTo>
                  <a:lnTo>
                    <a:pt x="728" y="332"/>
                  </a:lnTo>
                  <a:lnTo>
                    <a:pt x="728" y="331"/>
                  </a:lnTo>
                  <a:lnTo>
                    <a:pt x="729" y="331"/>
                  </a:lnTo>
                  <a:lnTo>
                    <a:pt x="729" y="330"/>
                  </a:lnTo>
                  <a:lnTo>
                    <a:pt x="729" y="329"/>
                  </a:lnTo>
                  <a:lnTo>
                    <a:pt x="730" y="328"/>
                  </a:lnTo>
                  <a:lnTo>
                    <a:pt x="730" y="327"/>
                  </a:lnTo>
                  <a:lnTo>
                    <a:pt x="730" y="326"/>
                  </a:lnTo>
                  <a:lnTo>
                    <a:pt x="730" y="325"/>
                  </a:lnTo>
                  <a:lnTo>
                    <a:pt x="730" y="326"/>
                  </a:lnTo>
                  <a:lnTo>
                    <a:pt x="730" y="327"/>
                  </a:lnTo>
                  <a:lnTo>
                    <a:pt x="730" y="328"/>
                  </a:lnTo>
                  <a:lnTo>
                    <a:pt x="731" y="329"/>
                  </a:lnTo>
                  <a:close/>
                  <a:moveTo>
                    <a:pt x="728" y="320"/>
                  </a:moveTo>
                  <a:lnTo>
                    <a:pt x="727" y="319"/>
                  </a:lnTo>
                  <a:lnTo>
                    <a:pt x="728" y="319"/>
                  </a:lnTo>
                  <a:lnTo>
                    <a:pt x="728" y="320"/>
                  </a:lnTo>
                  <a:close/>
                  <a:moveTo>
                    <a:pt x="725" y="317"/>
                  </a:moveTo>
                  <a:lnTo>
                    <a:pt x="726" y="318"/>
                  </a:lnTo>
                  <a:lnTo>
                    <a:pt x="727" y="318"/>
                  </a:lnTo>
                  <a:lnTo>
                    <a:pt x="727" y="319"/>
                  </a:lnTo>
                  <a:lnTo>
                    <a:pt x="726" y="318"/>
                  </a:lnTo>
                  <a:lnTo>
                    <a:pt x="725" y="317"/>
                  </a:lnTo>
                  <a:lnTo>
                    <a:pt x="724" y="316"/>
                  </a:lnTo>
                  <a:lnTo>
                    <a:pt x="723" y="315"/>
                  </a:lnTo>
                  <a:lnTo>
                    <a:pt x="723" y="313"/>
                  </a:lnTo>
                  <a:lnTo>
                    <a:pt x="723" y="315"/>
                  </a:lnTo>
                  <a:lnTo>
                    <a:pt x="724" y="316"/>
                  </a:lnTo>
                  <a:lnTo>
                    <a:pt x="725" y="317"/>
                  </a:lnTo>
                  <a:close/>
                  <a:moveTo>
                    <a:pt x="705" y="310"/>
                  </a:moveTo>
                  <a:lnTo>
                    <a:pt x="704" y="310"/>
                  </a:lnTo>
                  <a:lnTo>
                    <a:pt x="704" y="309"/>
                  </a:lnTo>
                  <a:lnTo>
                    <a:pt x="705" y="309"/>
                  </a:lnTo>
                  <a:lnTo>
                    <a:pt x="705" y="310"/>
                  </a:lnTo>
                  <a:close/>
                  <a:moveTo>
                    <a:pt x="707" y="309"/>
                  </a:moveTo>
                  <a:lnTo>
                    <a:pt x="707" y="308"/>
                  </a:lnTo>
                  <a:lnTo>
                    <a:pt x="707" y="309"/>
                  </a:lnTo>
                  <a:close/>
                  <a:moveTo>
                    <a:pt x="734" y="307"/>
                  </a:moveTo>
                  <a:lnTo>
                    <a:pt x="732" y="307"/>
                  </a:lnTo>
                  <a:lnTo>
                    <a:pt x="732" y="306"/>
                  </a:lnTo>
                  <a:lnTo>
                    <a:pt x="735" y="306"/>
                  </a:lnTo>
                  <a:lnTo>
                    <a:pt x="737" y="306"/>
                  </a:lnTo>
                  <a:lnTo>
                    <a:pt x="736" y="306"/>
                  </a:lnTo>
                  <a:lnTo>
                    <a:pt x="736" y="307"/>
                  </a:lnTo>
                  <a:lnTo>
                    <a:pt x="735" y="307"/>
                  </a:lnTo>
                  <a:lnTo>
                    <a:pt x="734" y="307"/>
                  </a:lnTo>
                  <a:close/>
                  <a:moveTo>
                    <a:pt x="751" y="302"/>
                  </a:moveTo>
                  <a:lnTo>
                    <a:pt x="750" y="301"/>
                  </a:lnTo>
                  <a:lnTo>
                    <a:pt x="750" y="300"/>
                  </a:lnTo>
                  <a:lnTo>
                    <a:pt x="751" y="300"/>
                  </a:lnTo>
                  <a:lnTo>
                    <a:pt x="751" y="301"/>
                  </a:lnTo>
                  <a:lnTo>
                    <a:pt x="751" y="302"/>
                  </a:lnTo>
                  <a:close/>
                  <a:moveTo>
                    <a:pt x="744" y="300"/>
                  </a:moveTo>
                  <a:lnTo>
                    <a:pt x="747" y="300"/>
                  </a:lnTo>
                  <a:lnTo>
                    <a:pt x="746" y="300"/>
                  </a:lnTo>
                  <a:lnTo>
                    <a:pt x="746" y="301"/>
                  </a:lnTo>
                  <a:lnTo>
                    <a:pt x="745" y="301"/>
                  </a:lnTo>
                  <a:lnTo>
                    <a:pt x="745" y="300"/>
                  </a:lnTo>
                  <a:lnTo>
                    <a:pt x="744" y="300"/>
                  </a:lnTo>
                  <a:close/>
                  <a:moveTo>
                    <a:pt x="744" y="300"/>
                  </a:moveTo>
                  <a:lnTo>
                    <a:pt x="743" y="300"/>
                  </a:lnTo>
                  <a:lnTo>
                    <a:pt x="743" y="299"/>
                  </a:lnTo>
                  <a:lnTo>
                    <a:pt x="744" y="300"/>
                  </a:lnTo>
                  <a:close/>
                  <a:moveTo>
                    <a:pt x="753" y="296"/>
                  </a:moveTo>
                  <a:lnTo>
                    <a:pt x="752" y="296"/>
                  </a:lnTo>
                  <a:lnTo>
                    <a:pt x="753" y="295"/>
                  </a:lnTo>
                  <a:lnTo>
                    <a:pt x="754" y="296"/>
                  </a:lnTo>
                  <a:lnTo>
                    <a:pt x="753" y="296"/>
                  </a:lnTo>
                  <a:close/>
                  <a:moveTo>
                    <a:pt x="743" y="296"/>
                  </a:moveTo>
                  <a:lnTo>
                    <a:pt x="743" y="295"/>
                  </a:lnTo>
                  <a:lnTo>
                    <a:pt x="743" y="296"/>
                  </a:lnTo>
                  <a:close/>
                  <a:moveTo>
                    <a:pt x="743" y="295"/>
                  </a:moveTo>
                  <a:lnTo>
                    <a:pt x="743" y="294"/>
                  </a:lnTo>
                  <a:lnTo>
                    <a:pt x="743" y="293"/>
                  </a:lnTo>
                  <a:lnTo>
                    <a:pt x="744" y="293"/>
                  </a:lnTo>
                  <a:lnTo>
                    <a:pt x="744" y="292"/>
                  </a:lnTo>
                  <a:lnTo>
                    <a:pt x="745" y="292"/>
                  </a:lnTo>
                  <a:lnTo>
                    <a:pt x="746" y="292"/>
                  </a:lnTo>
                  <a:lnTo>
                    <a:pt x="745" y="293"/>
                  </a:lnTo>
                  <a:lnTo>
                    <a:pt x="744" y="293"/>
                  </a:lnTo>
                  <a:lnTo>
                    <a:pt x="744" y="294"/>
                  </a:lnTo>
                  <a:lnTo>
                    <a:pt x="743" y="295"/>
                  </a:lnTo>
                  <a:close/>
                  <a:moveTo>
                    <a:pt x="727" y="286"/>
                  </a:moveTo>
                  <a:lnTo>
                    <a:pt x="727" y="285"/>
                  </a:lnTo>
                  <a:lnTo>
                    <a:pt x="728" y="285"/>
                  </a:lnTo>
                  <a:lnTo>
                    <a:pt x="727" y="286"/>
                  </a:lnTo>
                  <a:close/>
                  <a:moveTo>
                    <a:pt x="755" y="283"/>
                  </a:moveTo>
                  <a:lnTo>
                    <a:pt x="755" y="282"/>
                  </a:lnTo>
                  <a:lnTo>
                    <a:pt x="755" y="283"/>
                  </a:lnTo>
                  <a:close/>
                  <a:moveTo>
                    <a:pt x="751" y="266"/>
                  </a:moveTo>
                  <a:lnTo>
                    <a:pt x="750" y="266"/>
                  </a:lnTo>
                  <a:lnTo>
                    <a:pt x="751" y="265"/>
                  </a:lnTo>
                  <a:lnTo>
                    <a:pt x="751" y="266"/>
                  </a:lnTo>
                  <a:close/>
                  <a:moveTo>
                    <a:pt x="760" y="258"/>
                  </a:moveTo>
                  <a:lnTo>
                    <a:pt x="761" y="258"/>
                  </a:lnTo>
                  <a:lnTo>
                    <a:pt x="762" y="258"/>
                  </a:lnTo>
                  <a:lnTo>
                    <a:pt x="763" y="258"/>
                  </a:lnTo>
                  <a:lnTo>
                    <a:pt x="763" y="259"/>
                  </a:lnTo>
                  <a:lnTo>
                    <a:pt x="763" y="260"/>
                  </a:lnTo>
                  <a:lnTo>
                    <a:pt x="762" y="261"/>
                  </a:lnTo>
                  <a:lnTo>
                    <a:pt x="761" y="262"/>
                  </a:lnTo>
                  <a:lnTo>
                    <a:pt x="760" y="262"/>
                  </a:lnTo>
                  <a:lnTo>
                    <a:pt x="760" y="260"/>
                  </a:lnTo>
                  <a:lnTo>
                    <a:pt x="760" y="259"/>
                  </a:lnTo>
                  <a:lnTo>
                    <a:pt x="760" y="258"/>
                  </a:lnTo>
                  <a:lnTo>
                    <a:pt x="759" y="258"/>
                  </a:lnTo>
                  <a:lnTo>
                    <a:pt x="760" y="258"/>
                  </a:lnTo>
                  <a:close/>
                  <a:moveTo>
                    <a:pt x="764" y="248"/>
                  </a:moveTo>
                  <a:lnTo>
                    <a:pt x="763" y="248"/>
                  </a:lnTo>
                  <a:lnTo>
                    <a:pt x="763" y="247"/>
                  </a:lnTo>
                  <a:lnTo>
                    <a:pt x="764" y="247"/>
                  </a:lnTo>
                  <a:lnTo>
                    <a:pt x="764" y="248"/>
                  </a:lnTo>
                  <a:close/>
                  <a:moveTo>
                    <a:pt x="763" y="203"/>
                  </a:moveTo>
                  <a:lnTo>
                    <a:pt x="762" y="203"/>
                  </a:lnTo>
                  <a:lnTo>
                    <a:pt x="763" y="203"/>
                  </a:lnTo>
                  <a:close/>
                  <a:moveTo>
                    <a:pt x="764" y="202"/>
                  </a:moveTo>
                  <a:lnTo>
                    <a:pt x="763" y="203"/>
                  </a:lnTo>
                  <a:lnTo>
                    <a:pt x="763" y="202"/>
                  </a:lnTo>
                  <a:lnTo>
                    <a:pt x="763" y="201"/>
                  </a:lnTo>
                  <a:lnTo>
                    <a:pt x="764" y="201"/>
                  </a:lnTo>
                  <a:lnTo>
                    <a:pt x="764" y="202"/>
                  </a:lnTo>
                  <a:close/>
                  <a:moveTo>
                    <a:pt x="729" y="174"/>
                  </a:moveTo>
                  <a:lnTo>
                    <a:pt x="728" y="175"/>
                  </a:lnTo>
                  <a:lnTo>
                    <a:pt x="728" y="174"/>
                  </a:lnTo>
                  <a:lnTo>
                    <a:pt x="729" y="174"/>
                  </a:lnTo>
                  <a:close/>
                  <a:moveTo>
                    <a:pt x="729" y="175"/>
                  </a:moveTo>
                  <a:lnTo>
                    <a:pt x="729" y="174"/>
                  </a:lnTo>
                  <a:lnTo>
                    <a:pt x="729" y="175"/>
                  </a:lnTo>
                  <a:close/>
                  <a:moveTo>
                    <a:pt x="721" y="122"/>
                  </a:moveTo>
                  <a:lnTo>
                    <a:pt x="721" y="121"/>
                  </a:lnTo>
                  <a:lnTo>
                    <a:pt x="721" y="122"/>
                  </a:lnTo>
                  <a:close/>
                  <a:moveTo>
                    <a:pt x="724" y="118"/>
                  </a:moveTo>
                  <a:lnTo>
                    <a:pt x="724" y="117"/>
                  </a:lnTo>
                  <a:lnTo>
                    <a:pt x="724" y="118"/>
                  </a:lnTo>
                  <a:close/>
                  <a:moveTo>
                    <a:pt x="630" y="0"/>
                  </a:moveTo>
                  <a:lnTo>
                    <a:pt x="631" y="0"/>
                  </a:lnTo>
                  <a:lnTo>
                    <a:pt x="632" y="0"/>
                  </a:lnTo>
                  <a:lnTo>
                    <a:pt x="632" y="1"/>
                  </a:lnTo>
                  <a:lnTo>
                    <a:pt x="634" y="1"/>
                  </a:lnTo>
                  <a:lnTo>
                    <a:pt x="635" y="2"/>
                  </a:lnTo>
                  <a:lnTo>
                    <a:pt x="635" y="3"/>
                  </a:lnTo>
                  <a:lnTo>
                    <a:pt x="636" y="4"/>
                  </a:lnTo>
                  <a:lnTo>
                    <a:pt x="637" y="4"/>
                  </a:lnTo>
                  <a:lnTo>
                    <a:pt x="637" y="3"/>
                  </a:lnTo>
                  <a:lnTo>
                    <a:pt x="638" y="3"/>
                  </a:lnTo>
                  <a:lnTo>
                    <a:pt x="639" y="3"/>
                  </a:lnTo>
                  <a:lnTo>
                    <a:pt x="640" y="3"/>
                  </a:lnTo>
                  <a:lnTo>
                    <a:pt x="640" y="4"/>
                  </a:lnTo>
                  <a:lnTo>
                    <a:pt x="641" y="4"/>
                  </a:lnTo>
                  <a:lnTo>
                    <a:pt x="642" y="4"/>
                  </a:lnTo>
                  <a:lnTo>
                    <a:pt x="642" y="5"/>
                  </a:lnTo>
                  <a:lnTo>
                    <a:pt x="643" y="5"/>
                  </a:lnTo>
                  <a:lnTo>
                    <a:pt x="643" y="6"/>
                  </a:lnTo>
                  <a:lnTo>
                    <a:pt x="644" y="6"/>
                  </a:lnTo>
                  <a:lnTo>
                    <a:pt x="645" y="6"/>
                  </a:lnTo>
                  <a:lnTo>
                    <a:pt x="645" y="7"/>
                  </a:lnTo>
                  <a:lnTo>
                    <a:pt x="646" y="7"/>
                  </a:lnTo>
                  <a:lnTo>
                    <a:pt x="646" y="8"/>
                  </a:lnTo>
                  <a:lnTo>
                    <a:pt x="646" y="9"/>
                  </a:lnTo>
                  <a:lnTo>
                    <a:pt x="647" y="9"/>
                  </a:lnTo>
                  <a:lnTo>
                    <a:pt x="647" y="10"/>
                  </a:lnTo>
                  <a:lnTo>
                    <a:pt x="648" y="10"/>
                  </a:lnTo>
                  <a:lnTo>
                    <a:pt x="649" y="10"/>
                  </a:lnTo>
                  <a:lnTo>
                    <a:pt x="649" y="9"/>
                  </a:lnTo>
                  <a:lnTo>
                    <a:pt x="650" y="9"/>
                  </a:lnTo>
                  <a:lnTo>
                    <a:pt x="650" y="8"/>
                  </a:lnTo>
                  <a:lnTo>
                    <a:pt x="651" y="8"/>
                  </a:lnTo>
                  <a:lnTo>
                    <a:pt x="651" y="7"/>
                  </a:lnTo>
                  <a:lnTo>
                    <a:pt x="652" y="7"/>
                  </a:lnTo>
                  <a:lnTo>
                    <a:pt x="653" y="7"/>
                  </a:lnTo>
                  <a:lnTo>
                    <a:pt x="654" y="7"/>
                  </a:lnTo>
                  <a:lnTo>
                    <a:pt x="655" y="7"/>
                  </a:lnTo>
                  <a:lnTo>
                    <a:pt x="655" y="6"/>
                  </a:lnTo>
                  <a:lnTo>
                    <a:pt x="656" y="6"/>
                  </a:lnTo>
                  <a:lnTo>
                    <a:pt x="656" y="7"/>
                  </a:lnTo>
                  <a:lnTo>
                    <a:pt x="657" y="7"/>
                  </a:lnTo>
                  <a:lnTo>
                    <a:pt x="657" y="6"/>
                  </a:lnTo>
                  <a:lnTo>
                    <a:pt x="659" y="6"/>
                  </a:lnTo>
                  <a:lnTo>
                    <a:pt x="660" y="6"/>
                  </a:lnTo>
                  <a:lnTo>
                    <a:pt x="661" y="6"/>
                  </a:lnTo>
                  <a:lnTo>
                    <a:pt x="661" y="5"/>
                  </a:lnTo>
                  <a:lnTo>
                    <a:pt x="662" y="5"/>
                  </a:lnTo>
                  <a:lnTo>
                    <a:pt x="663" y="4"/>
                  </a:lnTo>
                  <a:lnTo>
                    <a:pt x="664" y="4"/>
                  </a:lnTo>
                  <a:lnTo>
                    <a:pt x="664" y="5"/>
                  </a:lnTo>
                  <a:lnTo>
                    <a:pt x="665" y="5"/>
                  </a:lnTo>
                  <a:lnTo>
                    <a:pt x="666" y="5"/>
                  </a:lnTo>
                  <a:lnTo>
                    <a:pt x="667" y="5"/>
                  </a:lnTo>
                  <a:lnTo>
                    <a:pt x="668" y="5"/>
                  </a:lnTo>
                  <a:lnTo>
                    <a:pt x="669" y="5"/>
                  </a:lnTo>
                  <a:lnTo>
                    <a:pt x="669" y="4"/>
                  </a:lnTo>
                  <a:lnTo>
                    <a:pt x="669" y="3"/>
                  </a:lnTo>
                  <a:lnTo>
                    <a:pt x="670" y="3"/>
                  </a:lnTo>
                  <a:lnTo>
                    <a:pt x="671" y="3"/>
                  </a:lnTo>
                  <a:lnTo>
                    <a:pt x="672" y="3"/>
                  </a:lnTo>
                  <a:lnTo>
                    <a:pt x="672" y="2"/>
                  </a:lnTo>
                  <a:lnTo>
                    <a:pt x="673" y="2"/>
                  </a:lnTo>
                  <a:lnTo>
                    <a:pt x="674" y="2"/>
                  </a:lnTo>
                  <a:lnTo>
                    <a:pt x="675" y="2"/>
                  </a:lnTo>
                  <a:lnTo>
                    <a:pt x="676" y="2"/>
                  </a:lnTo>
                  <a:lnTo>
                    <a:pt x="677" y="2"/>
                  </a:lnTo>
                  <a:lnTo>
                    <a:pt x="677" y="3"/>
                  </a:lnTo>
                  <a:lnTo>
                    <a:pt x="678" y="3"/>
                  </a:lnTo>
                  <a:lnTo>
                    <a:pt x="679" y="3"/>
                  </a:lnTo>
                  <a:lnTo>
                    <a:pt x="680" y="3"/>
                  </a:lnTo>
                  <a:lnTo>
                    <a:pt x="681" y="3"/>
                  </a:lnTo>
                  <a:lnTo>
                    <a:pt x="682" y="3"/>
                  </a:lnTo>
                  <a:lnTo>
                    <a:pt x="682" y="2"/>
                  </a:lnTo>
                  <a:lnTo>
                    <a:pt x="684" y="2"/>
                  </a:lnTo>
                  <a:lnTo>
                    <a:pt x="685" y="2"/>
                  </a:lnTo>
                  <a:lnTo>
                    <a:pt x="686" y="2"/>
                  </a:lnTo>
                  <a:lnTo>
                    <a:pt x="686" y="3"/>
                  </a:lnTo>
                  <a:lnTo>
                    <a:pt x="687" y="3"/>
                  </a:lnTo>
                  <a:lnTo>
                    <a:pt x="688" y="3"/>
                  </a:lnTo>
                  <a:lnTo>
                    <a:pt x="688" y="4"/>
                  </a:lnTo>
                  <a:lnTo>
                    <a:pt x="689" y="4"/>
                  </a:lnTo>
                  <a:lnTo>
                    <a:pt x="690" y="4"/>
                  </a:lnTo>
                  <a:lnTo>
                    <a:pt x="691" y="5"/>
                  </a:lnTo>
                  <a:lnTo>
                    <a:pt x="691" y="6"/>
                  </a:lnTo>
                  <a:lnTo>
                    <a:pt x="691" y="7"/>
                  </a:lnTo>
                  <a:lnTo>
                    <a:pt x="691" y="8"/>
                  </a:lnTo>
                  <a:lnTo>
                    <a:pt x="692" y="10"/>
                  </a:lnTo>
                  <a:lnTo>
                    <a:pt x="693" y="11"/>
                  </a:lnTo>
                  <a:lnTo>
                    <a:pt x="693" y="12"/>
                  </a:lnTo>
                  <a:lnTo>
                    <a:pt x="694" y="13"/>
                  </a:lnTo>
                  <a:lnTo>
                    <a:pt x="694" y="15"/>
                  </a:lnTo>
                  <a:lnTo>
                    <a:pt x="695" y="15"/>
                  </a:lnTo>
                  <a:lnTo>
                    <a:pt x="697" y="15"/>
                  </a:lnTo>
                  <a:lnTo>
                    <a:pt x="698" y="15"/>
                  </a:lnTo>
                  <a:lnTo>
                    <a:pt x="699" y="15"/>
                  </a:lnTo>
                  <a:lnTo>
                    <a:pt x="700" y="15"/>
                  </a:lnTo>
                  <a:lnTo>
                    <a:pt x="701" y="15"/>
                  </a:lnTo>
                  <a:lnTo>
                    <a:pt x="702" y="13"/>
                  </a:lnTo>
                  <a:lnTo>
                    <a:pt x="703" y="13"/>
                  </a:lnTo>
                  <a:lnTo>
                    <a:pt x="705" y="13"/>
                  </a:lnTo>
                  <a:lnTo>
                    <a:pt x="706" y="12"/>
                  </a:lnTo>
                  <a:lnTo>
                    <a:pt x="707" y="12"/>
                  </a:lnTo>
                  <a:lnTo>
                    <a:pt x="707" y="13"/>
                  </a:lnTo>
                  <a:lnTo>
                    <a:pt x="707" y="15"/>
                  </a:lnTo>
                  <a:lnTo>
                    <a:pt x="709" y="15"/>
                  </a:lnTo>
                  <a:lnTo>
                    <a:pt x="709" y="16"/>
                  </a:lnTo>
                  <a:lnTo>
                    <a:pt x="710" y="16"/>
                  </a:lnTo>
                  <a:lnTo>
                    <a:pt x="710" y="17"/>
                  </a:lnTo>
                  <a:lnTo>
                    <a:pt x="709" y="17"/>
                  </a:lnTo>
                  <a:lnTo>
                    <a:pt x="707" y="17"/>
                  </a:lnTo>
                  <a:lnTo>
                    <a:pt x="706" y="17"/>
                  </a:lnTo>
                  <a:lnTo>
                    <a:pt x="705" y="17"/>
                  </a:lnTo>
                  <a:lnTo>
                    <a:pt x="705" y="18"/>
                  </a:lnTo>
                  <a:lnTo>
                    <a:pt x="706" y="18"/>
                  </a:lnTo>
                  <a:lnTo>
                    <a:pt x="705" y="17"/>
                  </a:lnTo>
                  <a:lnTo>
                    <a:pt x="706" y="17"/>
                  </a:lnTo>
                  <a:lnTo>
                    <a:pt x="707" y="17"/>
                  </a:lnTo>
                  <a:lnTo>
                    <a:pt x="707" y="18"/>
                  </a:lnTo>
                  <a:lnTo>
                    <a:pt x="709" y="18"/>
                  </a:lnTo>
                  <a:lnTo>
                    <a:pt x="710" y="19"/>
                  </a:lnTo>
                  <a:lnTo>
                    <a:pt x="710" y="20"/>
                  </a:lnTo>
                  <a:lnTo>
                    <a:pt x="711" y="20"/>
                  </a:lnTo>
                  <a:lnTo>
                    <a:pt x="711" y="21"/>
                  </a:lnTo>
                  <a:lnTo>
                    <a:pt x="711" y="20"/>
                  </a:lnTo>
                  <a:lnTo>
                    <a:pt x="710" y="20"/>
                  </a:lnTo>
                  <a:lnTo>
                    <a:pt x="710" y="19"/>
                  </a:lnTo>
                  <a:lnTo>
                    <a:pt x="710" y="18"/>
                  </a:lnTo>
                  <a:lnTo>
                    <a:pt x="711" y="18"/>
                  </a:lnTo>
                  <a:lnTo>
                    <a:pt x="712" y="19"/>
                  </a:lnTo>
                  <a:lnTo>
                    <a:pt x="712" y="20"/>
                  </a:lnTo>
                  <a:lnTo>
                    <a:pt x="713" y="21"/>
                  </a:lnTo>
                  <a:lnTo>
                    <a:pt x="715" y="22"/>
                  </a:lnTo>
                  <a:lnTo>
                    <a:pt x="716" y="22"/>
                  </a:lnTo>
                  <a:lnTo>
                    <a:pt x="718" y="22"/>
                  </a:lnTo>
                  <a:lnTo>
                    <a:pt x="719" y="21"/>
                  </a:lnTo>
                  <a:lnTo>
                    <a:pt x="719" y="20"/>
                  </a:lnTo>
                  <a:lnTo>
                    <a:pt x="719" y="19"/>
                  </a:lnTo>
                  <a:lnTo>
                    <a:pt x="720" y="19"/>
                  </a:lnTo>
                  <a:lnTo>
                    <a:pt x="721" y="20"/>
                  </a:lnTo>
                  <a:lnTo>
                    <a:pt x="721" y="21"/>
                  </a:lnTo>
                  <a:lnTo>
                    <a:pt x="721" y="22"/>
                  </a:lnTo>
                  <a:lnTo>
                    <a:pt x="720" y="22"/>
                  </a:lnTo>
                  <a:lnTo>
                    <a:pt x="720" y="23"/>
                  </a:lnTo>
                  <a:lnTo>
                    <a:pt x="719" y="23"/>
                  </a:lnTo>
                  <a:lnTo>
                    <a:pt x="719" y="24"/>
                  </a:lnTo>
                  <a:lnTo>
                    <a:pt x="718" y="25"/>
                  </a:lnTo>
                  <a:lnTo>
                    <a:pt x="717" y="25"/>
                  </a:lnTo>
                  <a:lnTo>
                    <a:pt x="716" y="25"/>
                  </a:lnTo>
                  <a:lnTo>
                    <a:pt x="716" y="26"/>
                  </a:lnTo>
                  <a:lnTo>
                    <a:pt x="715" y="26"/>
                  </a:lnTo>
                  <a:lnTo>
                    <a:pt x="714" y="26"/>
                  </a:lnTo>
                  <a:lnTo>
                    <a:pt x="713" y="27"/>
                  </a:lnTo>
                  <a:lnTo>
                    <a:pt x="713" y="28"/>
                  </a:lnTo>
                  <a:lnTo>
                    <a:pt x="713" y="29"/>
                  </a:lnTo>
                  <a:lnTo>
                    <a:pt x="712" y="29"/>
                  </a:lnTo>
                  <a:lnTo>
                    <a:pt x="711" y="30"/>
                  </a:lnTo>
                  <a:lnTo>
                    <a:pt x="710" y="30"/>
                  </a:lnTo>
                  <a:lnTo>
                    <a:pt x="710" y="31"/>
                  </a:lnTo>
                  <a:lnTo>
                    <a:pt x="710" y="32"/>
                  </a:lnTo>
                  <a:lnTo>
                    <a:pt x="710" y="33"/>
                  </a:lnTo>
                  <a:lnTo>
                    <a:pt x="710" y="34"/>
                  </a:lnTo>
                  <a:lnTo>
                    <a:pt x="709" y="34"/>
                  </a:lnTo>
                  <a:lnTo>
                    <a:pt x="709" y="35"/>
                  </a:lnTo>
                  <a:lnTo>
                    <a:pt x="710" y="35"/>
                  </a:lnTo>
                  <a:lnTo>
                    <a:pt x="710" y="37"/>
                  </a:lnTo>
                  <a:lnTo>
                    <a:pt x="710" y="38"/>
                  </a:lnTo>
                  <a:lnTo>
                    <a:pt x="710" y="41"/>
                  </a:lnTo>
                  <a:lnTo>
                    <a:pt x="710" y="42"/>
                  </a:lnTo>
                  <a:lnTo>
                    <a:pt x="711" y="43"/>
                  </a:lnTo>
                  <a:lnTo>
                    <a:pt x="710" y="43"/>
                  </a:lnTo>
                  <a:lnTo>
                    <a:pt x="709" y="44"/>
                  </a:lnTo>
                  <a:lnTo>
                    <a:pt x="706" y="44"/>
                  </a:lnTo>
                  <a:lnTo>
                    <a:pt x="707" y="44"/>
                  </a:lnTo>
                  <a:lnTo>
                    <a:pt x="709" y="44"/>
                  </a:lnTo>
                  <a:lnTo>
                    <a:pt x="710" y="44"/>
                  </a:lnTo>
                  <a:lnTo>
                    <a:pt x="711" y="44"/>
                  </a:lnTo>
                  <a:lnTo>
                    <a:pt x="710" y="44"/>
                  </a:lnTo>
                  <a:lnTo>
                    <a:pt x="712" y="45"/>
                  </a:lnTo>
                  <a:lnTo>
                    <a:pt x="713" y="46"/>
                  </a:lnTo>
                  <a:lnTo>
                    <a:pt x="714" y="46"/>
                  </a:lnTo>
                  <a:lnTo>
                    <a:pt x="714" y="47"/>
                  </a:lnTo>
                  <a:lnTo>
                    <a:pt x="715" y="48"/>
                  </a:lnTo>
                  <a:lnTo>
                    <a:pt x="716" y="49"/>
                  </a:lnTo>
                  <a:lnTo>
                    <a:pt x="716" y="50"/>
                  </a:lnTo>
                  <a:lnTo>
                    <a:pt x="716" y="51"/>
                  </a:lnTo>
                  <a:lnTo>
                    <a:pt x="716" y="53"/>
                  </a:lnTo>
                  <a:lnTo>
                    <a:pt x="716" y="54"/>
                  </a:lnTo>
                  <a:lnTo>
                    <a:pt x="716" y="55"/>
                  </a:lnTo>
                  <a:lnTo>
                    <a:pt x="716" y="59"/>
                  </a:lnTo>
                  <a:lnTo>
                    <a:pt x="716" y="60"/>
                  </a:lnTo>
                  <a:lnTo>
                    <a:pt x="717" y="61"/>
                  </a:lnTo>
                  <a:lnTo>
                    <a:pt x="717" y="63"/>
                  </a:lnTo>
                  <a:lnTo>
                    <a:pt x="718" y="65"/>
                  </a:lnTo>
                  <a:lnTo>
                    <a:pt x="718" y="66"/>
                  </a:lnTo>
                  <a:lnTo>
                    <a:pt x="718" y="67"/>
                  </a:lnTo>
                  <a:lnTo>
                    <a:pt x="718" y="68"/>
                  </a:lnTo>
                  <a:lnTo>
                    <a:pt x="718" y="69"/>
                  </a:lnTo>
                  <a:lnTo>
                    <a:pt x="718" y="70"/>
                  </a:lnTo>
                  <a:lnTo>
                    <a:pt x="718" y="71"/>
                  </a:lnTo>
                  <a:lnTo>
                    <a:pt x="719" y="73"/>
                  </a:lnTo>
                  <a:lnTo>
                    <a:pt x="719" y="74"/>
                  </a:lnTo>
                  <a:lnTo>
                    <a:pt x="719" y="75"/>
                  </a:lnTo>
                  <a:lnTo>
                    <a:pt x="719" y="76"/>
                  </a:lnTo>
                  <a:lnTo>
                    <a:pt x="719" y="77"/>
                  </a:lnTo>
                  <a:lnTo>
                    <a:pt x="719" y="78"/>
                  </a:lnTo>
                  <a:lnTo>
                    <a:pt x="718" y="78"/>
                  </a:lnTo>
                  <a:lnTo>
                    <a:pt x="717" y="78"/>
                  </a:lnTo>
                  <a:lnTo>
                    <a:pt x="717" y="79"/>
                  </a:lnTo>
                  <a:lnTo>
                    <a:pt x="716" y="79"/>
                  </a:lnTo>
                  <a:lnTo>
                    <a:pt x="715" y="79"/>
                  </a:lnTo>
                  <a:lnTo>
                    <a:pt x="714" y="79"/>
                  </a:lnTo>
                  <a:lnTo>
                    <a:pt x="714" y="80"/>
                  </a:lnTo>
                  <a:lnTo>
                    <a:pt x="716" y="80"/>
                  </a:lnTo>
                  <a:lnTo>
                    <a:pt x="716" y="79"/>
                  </a:lnTo>
                  <a:lnTo>
                    <a:pt x="717" y="79"/>
                  </a:lnTo>
                  <a:lnTo>
                    <a:pt x="718" y="79"/>
                  </a:lnTo>
                  <a:lnTo>
                    <a:pt x="718" y="78"/>
                  </a:lnTo>
                  <a:lnTo>
                    <a:pt x="719" y="78"/>
                  </a:lnTo>
                  <a:lnTo>
                    <a:pt x="719" y="79"/>
                  </a:lnTo>
                  <a:lnTo>
                    <a:pt x="719" y="80"/>
                  </a:lnTo>
                  <a:lnTo>
                    <a:pt x="719" y="81"/>
                  </a:lnTo>
                  <a:lnTo>
                    <a:pt x="719" y="82"/>
                  </a:lnTo>
                  <a:lnTo>
                    <a:pt x="720" y="83"/>
                  </a:lnTo>
                  <a:lnTo>
                    <a:pt x="721" y="84"/>
                  </a:lnTo>
                  <a:lnTo>
                    <a:pt x="722" y="85"/>
                  </a:lnTo>
                  <a:lnTo>
                    <a:pt x="722" y="86"/>
                  </a:lnTo>
                  <a:lnTo>
                    <a:pt x="723" y="86"/>
                  </a:lnTo>
                  <a:lnTo>
                    <a:pt x="724" y="87"/>
                  </a:lnTo>
                  <a:lnTo>
                    <a:pt x="724" y="88"/>
                  </a:lnTo>
                  <a:lnTo>
                    <a:pt x="724" y="90"/>
                  </a:lnTo>
                  <a:lnTo>
                    <a:pt x="724" y="91"/>
                  </a:lnTo>
                  <a:lnTo>
                    <a:pt x="724" y="94"/>
                  </a:lnTo>
                  <a:lnTo>
                    <a:pt x="724" y="95"/>
                  </a:lnTo>
                  <a:lnTo>
                    <a:pt x="724" y="96"/>
                  </a:lnTo>
                  <a:lnTo>
                    <a:pt x="725" y="96"/>
                  </a:lnTo>
                  <a:lnTo>
                    <a:pt x="725" y="99"/>
                  </a:lnTo>
                  <a:lnTo>
                    <a:pt x="724" y="99"/>
                  </a:lnTo>
                  <a:lnTo>
                    <a:pt x="723" y="98"/>
                  </a:lnTo>
                  <a:lnTo>
                    <a:pt x="722" y="98"/>
                  </a:lnTo>
                  <a:lnTo>
                    <a:pt x="722" y="99"/>
                  </a:lnTo>
                  <a:lnTo>
                    <a:pt x="721" y="99"/>
                  </a:lnTo>
                  <a:lnTo>
                    <a:pt x="720" y="98"/>
                  </a:lnTo>
                  <a:lnTo>
                    <a:pt x="719" y="97"/>
                  </a:lnTo>
                  <a:lnTo>
                    <a:pt x="718" y="98"/>
                  </a:lnTo>
                  <a:lnTo>
                    <a:pt x="717" y="99"/>
                  </a:lnTo>
                  <a:lnTo>
                    <a:pt x="717" y="100"/>
                  </a:lnTo>
                  <a:lnTo>
                    <a:pt x="717" y="101"/>
                  </a:lnTo>
                  <a:lnTo>
                    <a:pt x="718" y="102"/>
                  </a:lnTo>
                  <a:lnTo>
                    <a:pt x="719" y="102"/>
                  </a:lnTo>
                  <a:lnTo>
                    <a:pt x="720" y="102"/>
                  </a:lnTo>
                  <a:lnTo>
                    <a:pt x="719" y="103"/>
                  </a:lnTo>
                  <a:lnTo>
                    <a:pt x="720" y="103"/>
                  </a:lnTo>
                  <a:lnTo>
                    <a:pt x="721" y="103"/>
                  </a:lnTo>
                  <a:lnTo>
                    <a:pt x="721" y="104"/>
                  </a:lnTo>
                  <a:lnTo>
                    <a:pt x="722" y="104"/>
                  </a:lnTo>
                  <a:lnTo>
                    <a:pt x="722" y="103"/>
                  </a:lnTo>
                  <a:lnTo>
                    <a:pt x="721" y="103"/>
                  </a:lnTo>
                  <a:lnTo>
                    <a:pt x="722" y="103"/>
                  </a:lnTo>
                  <a:lnTo>
                    <a:pt x="722" y="102"/>
                  </a:lnTo>
                  <a:lnTo>
                    <a:pt x="721" y="102"/>
                  </a:lnTo>
                  <a:lnTo>
                    <a:pt x="721" y="101"/>
                  </a:lnTo>
                  <a:lnTo>
                    <a:pt x="722" y="101"/>
                  </a:lnTo>
                  <a:lnTo>
                    <a:pt x="723" y="101"/>
                  </a:lnTo>
                  <a:lnTo>
                    <a:pt x="724" y="101"/>
                  </a:lnTo>
                  <a:lnTo>
                    <a:pt x="725" y="102"/>
                  </a:lnTo>
                  <a:lnTo>
                    <a:pt x="724" y="103"/>
                  </a:lnTo>
                  <a:lnTo>
                    <a:pt x="725" y="104"/>
                  </a:lnTo>
                  <a:lnTo>
                    <a:pt x="725" y="105"/>
                  </a:lnTo>
                  <a:lnTo>
                    <a:pt x="726" y="105"/>
                  </a:lnTo>
                  <a:lnTo>
                    <a:pt x="726" y="106"/>
                  </a:lnTo>
                  <a:lnTo>
                    <a:pt x="725" y="107"/>
                  </a:lnTo>
                  <a:lnTo>
                    <a:pt x="725" y="108"/>
                  </a:lnTo>
                  <a:lnTo>
                    <a:pt x="725" y="109"/>
                  </a:lnTo>
                  <a:lnTo>
                    <a:pt x="725" y="110"/>
                  </a:lnTo>
                  <a:lnTo>
                    <a:pt x="725" y="111"/>
                  </a:lnTo>
                  <a:lnTo>
                    <a:pt x="724" y="111"/>
                  </a:lnTo>
                  <a:lnTo>
                    <a:pt x="725" y="111"/>
                  </a:lnTo>
                  <a:lnTo>
                    <a:pt x="724" y="112"/>
                  </a:lnTo>
                  <a:lnTo>
                    <a:pt x="725" y="113"/>
                  </a:lnTo>
                  <a:lnTo>
                    <a:pt x="724" y="113"/>
                  </a:lnTo>
                  <a:lnTo>
                    <a:pt x="724" y="115"/>
                  </a:lnTo>
                  <a:lnTo>
                    <a:pt x="723" y="116"/>
                  </a:lnTo>
                  <a:lnTo>
                    <a:pt x="724" y="117"/>
                  </a:lnTo>
                  <a:lnTo>
                    <a:pt x="723" y="117"/>
                  </a:lnTo>
                  <a:lnTo>
                    <a:pt x="722" y="117"/>
                  </a:lnTo>
                  <a:lnTo>
                    <a:pt x="722" y="118"/>
                  </a:lnTo>
                  <a:lnTo>
                    <a:pt x="721" y="118"/>
                  </a:lnTo>
                  <a:lnTo>
                    <a:pt x="721" y="119"/>
                  </a:lnTo>
                  <a:lnTo>
                    <a:pt x="720" y="118"/>
                  </a:lnTo>
                  <a:lnTo>
                    <a:pt x="720" y="119"/>
                  </a:lnTo>
                  <a:lnTo>
                    <a:pt x="719" y="119"/>
                  </a:lnTo>
                  <a:lnTo>
                    <a:pt x="718" y="118"/>
                  </a:lnTo>
                  <a:lnTo>
                    <a:pt x="717" y="118"/>
                  </a:lnTo>
                  <a:lnTo>
                    <a:pt x="716" y="118"/>
                  </a:lnTo>
                  <a:lnTo>
                    <a:pt x="716" y="119"/>
                  </a:lnTo>
                  <a:lnTo>
                    <a:pt x="717" y="119"/>
                  </a:lnTo>
                  <a:lnTo>
                    <a:pt x="717" y="120"/>
                  </a:lnTo>
                  <a:lnTo>
                    <a:pt x="718" y="121"/>
                  </a:lnTo>
                  <a:lnTo>
                    <a:pt x="719" y="120"/>
                  </a:lnTo>
                  <a:lnTo>
                    <a:pt x="719" y="121"/>
                  </a:lnTo>
                  <a:lnTo>
                    <a:pt x="720" y="121"/>
                  </a:lnTo>
                  <a:lnTo>
                    <a:pt x="720" y="122"/>
                  </a:lnTo>
                  <a:lnTo>
                    <a:pt x="721" y="123"/>
                  </a:lnTo>
                  <a:lnTo>
                    <a:pt x="721" y="124"/>
                  </a:lnTo>
                  <a:lnTo>
                    <a:pt x="722" y="124"/>
                  </a:lnTo>
                  <a:lnTo>
                    <a:pt x="721" y="125"/>
                  </a:lnTo>
                  <a:lnTo>
                    <a:pt x="721" y="126"/>
                  </a:lnTo>
                  <a:lnTo>
                    <a:pt x="721" y="127"/>
                  </a:lnTo>
                  <a:lnTo>
                    <a:pt x="721" y="128"/>
                  </a:lnTo>
                  <a:lnTo>
                    <a:pt x="720" y="128"/>
                  </a:lnTo>
                  <a:lnTo>
                    <a:pt x="719" y="129"/>
                  </a:lnTo>
                  <a:lnTo>
                    <a:pt x="718" y="129"/>
                  </a:lnTo>
                  <a:lnTo>
                    <a:pt x="717" y="129"/>
                  </a:lnTo>
                  <a:lnTo>
                    <a:pt x="716" y="129"/>
                  </a:lnTo>
                  <a:lnTo>
                    <a:pt x="715" y="129"/>
                  </a:lnTo>
                  <a:lnTo>
                    <a:pt x="714" y="129"/>
                  </a:lnTo>
                  <a:lnTo>
                    <a:pt x="713" y="129"/>
                  </a:lnTo>
                  <a:lnTo>
                    <a:pt x="712" y="130"/>
                  </a:lnTo>
                  <a:lnTo>
                    <a:pt x="711" y="130"/>
                  </a:lnTo>
                  <a:lnTo>
                    <a:pt x="710" y="130"/>
                  </a:lnTo>
                  <a:lnTo>
                    <a:pt x="709" y="130"/>
                  </a:lnTo>
                  <a:lnTo>
                    <a:pt x="709" y="131"/>
                  </a:lnTo>
                  <a:lnTo>
                    <a:pt x="707" y="130"/>
                  </a:lnTo>
                  <a:lnTo>
                    <a:pt x="707" y="131"/>
                  </a:lnTo>
                  <a:lnTo>
                    <a:pt x="706" y="131"/>
                  </a:lnTo>
                  <a:lnTo>
                    <a:pt x="706" y="132"/>
                  </a:lnTo>
                  <a:lnTo>
                    <a:pt x="705" y="132"/>
                  </a:lnTo>
                  <a:lnTo>
                    <a:pt x="703" y="132"/>
                  </a:lnTo>
                  <a:lnTo>
                    <a:pt x="703" y="133"/>
                  </a:lnTo>
                  <a:lnTo>
                    <a:pt x="702" y="133"/>
                  </a:lnTo>
                  <a:lnTo>
                    <a:pt x="701" y="134"/>
                  </a:lnTo>
                  <a:lnTo>
                    <a:pt x="700" y="134"/>
                  </a:lnTo>
                  <a:lnTo>
                    <a:pt x="701" y="134"/>
                  </a:lnTo>
                  <a:lnTo>
                    <a:pt x="702" y="134"/>
                  </a:lnTo>
                  <a:lnTo>
                    <a:pt x="702" y="133"/>
                  </a:lnTo>
                  <a:lnTo>
                    <a:pt x="703" y="133"/>
                  </a:lnTo>
                  <a:lnTo>
                    <a:pt x="704" y="133"/>
                  </a:lnTo>
                  <a:lnTo>
                    <a:pt x="705" y="133"/>
                  </a:lnTo>
                  <a:lnTo>
                    <a:pt x="706" y="133"/>
                  </a:lnTo>
                  <a:lnTo>
                    <a:pt x="706" y="134"/>
                  </a:lnTo>
                  <a:lnTo>
                    <a:pt x="707" y="135"/>
                  </a:lnTo>
                  <a:lnTo>
                    <a:pt x="707" y="136"/>
                  </a:lnTo>
                  <a:lnTo>
                    <a:pt x="709" y="137"/>
                  </a:lnTo>
                  <a:lnTo>
                    <a:pt x="709" y="138"/>
                  </a:lnTo>
                  <a:lnTo>
                    <a:pt x="710" y="140"/>
                  </a:lnTo>
                  <a:lnTo>
                    <a:pt x="711" y="140"/>
                  </a:lnTo>
                  <a:lnTo>
                    <a:pt x="712" y="141"/>
                  </a:lnTo>
                  <a:lnTo>
                    <a:pt x="712" y="142"/>
                  </a:lnTo>
                  <a:lnTo>
                    <a:pt x="711" y="142"/>
                  </a:lnTo>
                  <a:lnTo>
                    <a:pt x="711" y="143"/>
                  </a:lnTo>
                  <a:lnTo>
                    <a:pt x="712" y="144"/>
                  </a:lnTo>
                  <a:lnTo>
                    <a:pt x="712" y="143"/>
                  </a:lnTo>
                  <a:lnTo>
                    <a:pt x="712" y="142"/>
                  </a:lnTo>
                  <a:lnTo>
                    <a:pt x="713" y="142"/>
                  </a:lnTo>
                  <a:lnTo>
                    <a:pt x="713" y="143"/>
                  </a:lnTo>
                  <a:lnTo>
                    <a:pt x="714" y="143"/>
                  </a:lnTo>
                  <a:lnTo>
                    <a:pt x="713" y="142"/>
                  </a:lnTo>
                  <a:lnTo>
                    <a:pt x="713" y="141"/>
                  </a:lnTo>
                  <a:lnTo>
                    <a:pt x="714" y="141"/>
                  </a:lnTo>
                  <a:lnTo>
                    <a:pt x="715" y="141"/>
                  </a:lnTo>
                  <a:lnTo>
                    <a:pt x="716" y="141"/>
                  </a:lnTo>
                  <a:lnTo>
                    <a:pt x="716" y="140"/>
                  </a:lnTo>
                  <a:lnTo>
                    <a:pt x="716" y="138"/>
                  </a:lnTo>
                  <a:lnTo>
                    <a:pt x="717" y="138"/>
                  </a:lnTo>
                  <a:lnTo>
                    <a:pt x="717" y="140"/>
                  </a:lnTo>
                  <a:lnTo>
                    <a:pt x="718" y="141"/>
                  </a:lnTo>
                  <a:lnTo>
                    <a:pt x="719" y="142"/>
                  </a:lnTo>
                  <a:lnTo>
                    <a:pt x="718" y="142"/>
                  </a:lnTo>
                  <a:lnTo>
                    <a:pt x="718" y="144"/>
                  </a:lnTo>
                  <a:lnTo>
                    <a:pt x="717" y="144"/>
                  </a:lnTo>
                  <a:lnTo>
                    <a:pt x="717" y="145"/>
                  </a:lnTo>
                  <a:lnTo>
                    <a:pt x="718" y="146"/>
                  </a:lnTo>
                  <a:lnTo>
                    <a:pt x="719" y="146"/>
                  </a:lnTo>
                  <a:lnTo>
                    <a:pt x="719" y="147"/>
                  </a:lnTo>
                  <a:lnTo>
                    <a:pt x="720" y="148"/>
                  </a:lnTo>
                  <a:lnTo>
                    <a:pt x="719" y="148"/>
                  </a:lnTo>
                  <a:lnTo>
                    <a:pt x="720" y="149"/>
                  </a:lnTo>
                  <a:lnTo>
                    <a:pt x="720" y="150"/>
                  </a:lnTo>
                  <a:lnTo>
                    <a:pt x="720" y="151"/>
                  </a:lnTo>
                  <a:lnTo>
                    <a:pt x="721" y="151"/>
                  </a:lnTo>
                  <a:lnTo>
                    <a:pt x="721" y="150"/>
                  </a:lnTo>
                  <a:lnTo>
                    <a:pt x="722" y="150"/>
                  </a:lnTo>
                  <a:lnTo>
                    <a:pt x="722" y="151"/>
                  </a:lnTo>
                  <a:lnTo>
                    <a:pt x="722" y="150"/>
                  </a:lnTo>
                  <a:lnTo>
                    <a:pt x="722" y="149"/>
                  </a:lnTo>
                  <a:lnTo>
                    <a:pt x="723" y="149"/>
                  </a:lnTo>
                  <a:lnTo>
                    <a:pt x="724" y="148"/>
                  </a:lnTo>
                  <a:lnTo>
                    <a:pt x="723" y="148"/>
                  </a:lnTo>
                  <a:lnTo>
                    <a:pt x="723" y="147"/>
                  </a:lnTo>
                  <a:lnTo>
                    <a:pt x="722" y="146"/>
                  </a:lnTo>
                  <a:lnTo>
                    <a:pt x="722" y="145"/>
                  </a:lnTo>
                  <a:lnTo>
                    <a:pt x="723" y="144"/>
                  </a:lnTo>
                  <a:lnTo>
                    <a:pt x="722" y="144"/>
                  </a:lnTo>
                  <a:lnTo>
                    <a:pt x="722" y="143"/>
                  </a:lnTo>
                  <a:lnTo>
                    <a:pt x="723" y="142"/>
                  </a:lnTo>
                  <a:lnTo>
                    <a:pt x="723" y="141"/>
                  </a:lnTo>
                  <a:lnTo>
                    <a:pt x="724" y="141"/>
                  </a:lnTo>
                  <a:lnTo>
                    <a:pt x="725" y="142"/>
                  </a:lnTo>
                  <a:lnTo>
                    <a:pt x="725" y="141"/>
                  </a:lnTo>
                  <a:lnTo>
                    <a:pt x="726" y="141"/>
                  </a:lnTo>
                  <a:lnTo>
                    <a:pt x="727" y="140"/>
                  </a:lnTo>
                  <a:lnTo>
                    <a:pt x="727" y="138"/>
                  </a:lnTo>
                  <a:lnTo>
                    <a:pt x="728" y="137"/>
                  </a:lnTo>
                  <a:lnTo>
                    <a:pt x="729" y="137"/>
                  </a:lnTo>
                  <a:lnTo>
                    <a:pt x="730" y="137"/>
                  </a:lnTo>
                  <a:lnTo>
                    <a:pt x="730" y="136"/>
                  </a:lnTo>
                  <a:lnTo>
                    <a:pt x="731" y="136"/>
                  </a:lnTo>
                  <a:lnTo>
                    <a:pt x="732" y="137"/>
                  </a:lnTo>
                  <a:lnTo>
                    <a:pt x="734" y="138"/>
                  </a:lnTo>
                  <a:lnTo>
                    <a:pt x="735" y="138"/>
                  </a:lnTo>
                  <a:lnTo>
                    <a:pt x="736" y="137"/>
                  </a:lnTo>
                  <a:lnTo>
                    <a:pt x="737" y="136"/>
                  </a:lnTo>
                  <a:lnTo>
                    <a:pt x="737" y="135"/>
                  </a:lnTo>
                  <a:lnTo>
                    <a:pt x="738" y="135"/>
                  </a:lnTo>
                  <a:lnTo>
                    <a:pt x="739" y="136"/>
                  </a:lnTo>
                  <a:lnTo>
                    <a:pt x="740" y="136"/>
                  </a:lnTo>
                  <a:lnTo>
                    <a:pt x="740" y="138"/>
                  </a:lnTo>
                  <a:lnTo>
                    <a:pt x="741" y="138"/>
                  </a:lnTo>
                  <a:lnTo>
                    <a:pt x="742" y="138"/>
                  </a:lnTo>
                  <a:lnTo>
                    <a:pt x="742" y="140"/>
                  </a:lnTo>
                  <a:lnTo>
                    <a:pt x="741" y="141"/>
                  </a:lnTo>
                  <a:lnTo>
                    <a:pt x="741" y="142"/>
                  </a:lnTo>
                  <a:lnTo>
                    <a:pt x="741" y="143"/>
                  </a:lnTo>
                  <a:lnTo>
                    <a:pt x="741" y="145"/>
                  </a:lnTo>
                  <a:lnTo>
                    <a:pt x="741" y="146"/>
                  </a:lnTo>
                  <a:lnTo>
                    <a:pt x="741" y="147"/>
                  </a:lnTo>
                  <a:lnTo>
                    <a:pt x="741" y="148"/>
                  </a:lnTo>
                  <a:lnTo>
                    <a:pt x="741" y="149"/>
                  </a:lnTo>
                  <a:lnTo>
                    <a:pt x="742" y="149"/>
                  </a:lnTo>
                  <a:lnTo>
                    <a:pt x="743" y="150"/>
                  </a:lnTo>
                  <a:lnTo>
                    <a:pt x="743" y="151"/>
                  </a:lnTo>
                  <a:lnTo>
                    <a:pt x="744" y="151"/>
                  </a:lnTo>
                  <a:lnTo>
                    <a:pt x="745" y="151"/>
                  </a:lnTo>
                  <a:lnTo>
                    <a:pt x="745" y="152"/>
                  </a:lnTo>
                  <a:lnTo>
                    <a:pt x="745" y="153"/>
                  </a:lnTo>
                  <a:lnTo>
                    <a:pt x="745" y="154"/>
                  </a:lnTo>
                  <a:lnTo>
                    <a:pt x="745" y="155"/>
                  </a:lnTo>
                  <a:lnTo>
                    <a:pt x="744" y="156"/>
                  </a:lnTo>
                  <a:lnTo>
                    <a:pt x="744" y="157"/>
                  </a:lnTo>
                  <a:lnTo>
                    <a:pt x="744" y="158"/>
                  </a:lnTo>
                  <a:lnTo>
                    <a:pt x="744" y="159"/>
                  </a:lnTo>
                  <a:lnTo>
                    <a:pt x="744" y="160"/>
                  </a:lnTo>
                  <a:lnTo>
                    <a:pt x="744" y="161"/>
                  </a:lnTo>
                  <a:lnTo>
                    <a:pt x="744" y="162"/>
                  </a:lnTo>
                  <a:lnTo>
                    <a:pt x="743" y="163"/>
                  </a:lnTo>
                  <a:lnTo>
                    <a:pt x="742" y="163"/>
                  </a:lnTo>
                  <a:lnTo>
                    <a:pt x="742" y="165"/>
                  </a:lnTo>
                  <a:lnTo>
                    <a:pt x="741" y="165"/>
                  </a:lnTo>
                  <a:lnTo>
                    <a:pt x="740" y="166"/>
                  </a:lnTo>
                  <a:lnTo>
                    <a:pt x="739" y="166"/>
                  </a:lnTo>
                  <a:lnTo>
                    <a:pt x="738" y="167"/>
                  </a:lnTo>
                  <a:lnTo>
                    <a:pt x="738" y="168"/>
                  </a:lnTo>
                  <a:lnTo>
                    <a:pt x="737" y="169"/>
                  </a:lnTo>
                  <a:lnTo>
                    <a:pt x="735" y="170"/>
                  </a:lnTo>
                  <a:lnTo>
                    <a:pt x="735" y="171"/>
                  </a:lnTo>
                  <a:lnTo>
                    <a:pt x="734" y="172"/>
                  </a:lnTo>
                  <a:lnTo>
                    <a:pt x="732" y="172"/>
                  </a:lnTo>
                  <a:lnTo>
                    <a:pt x="731" y="172"/>
                  </a:lnTo>
                  <a:lnTo>
                    <a:pt x="731" y="171"/>
                  </a:lnTo>
                  <a:lnTo>
                    <a:pt x="730" y="170"/>
                  </a:lnTo>
                  <a:lnTo>
                    <a:pt x="730" y="169"/>
                  </a:lnTo>
                  <a:lnTo>
                    <a:pt x="729" y="168"/>
                  </a:lnTo>
                  <a:lnTo>
                    <a:pt x="729" y="167"/>
                  </a:lnTo>
                  <a:lnTo>
                    <a:pt x="728" y="167"/>
                  </a:lnTo>
                  <a:lnTo>
                    <a:pt x="728" y="166"/>
                  </a:lnTo>
                  <a:lnTo>
                    <a:pt x="727" y="165"/>
                  </a:lnTo>
                  <a:lnTo>
                    <a:pt x="727" y="163"/>
                  </a:lnTo>
                  <a:lnTo>
                    <a:pt x="726" y="162"/>
                  </a:lnTo>
                  <a:lnTo>
                    <a:pt x="726" y="161"/>
                  </a:lnTo>
                  <a:lnTo>
                    <a:pt x="725" y="161"/>
                  </a:lnTo>
                  <a:lnTo>
                    <a:pt x="724" y="161"/>
                  </a:lnTo>
                  <a:lnTo>
                    <a:pt x="724" y="162"/>
                  </a:lnTo>
                  <a:lnTo>
                    <a:pt x="725" y="162"/>
                  </a:lnTo>
                  <a:lnTo>
                    <a:pt x="725" y="163"/>
                  </a:lnTo>
                  <a:lnTo>
                    <a:pt x="726" y="165"/>
                  </a:lnTo>
                  <a:lnTo>
                    <a:pt x="726" y="166"/>
                  </a:lnTo>
                  <a:lnTo>
                    <a:pt x="725" y="167"/>
                  </a:lnTo>
                  <a:lnTo>
                    <a:pt x="726" y="167"/>
                  </a:lnTo>
                  <a:lnTo>
                    <a:pt x="726" y="168"/>
                  </a:lnTo>
                  <a:lnTo>
                    <a:pt x="726" y="170"/>
                  </a:lnTo>
                  <a:lnTo>
                    <a:pt x="728" y="172"/>
                  </a:lnTo>
                  <a:lnTo>
                    <a:pt x="728" y="173"/>
                  </a:lnTo>
                  <a:lnTo>
                    <a:pt x="727" y="173"/>
                  </a:lnTo>
                  <a:lnTo>
                    <a:pt x="727" y="174"/>
                  </a:lnTo>
                  <a:lnTo>
                    <a:pt x="727" y="175"/>
                  </a:lnTo>
                  <a:lnTo>
                    <a:pt x="726" y="176"/>
                  </a:lnTo>
                  <a:lnTo>
                    <a:pt x="726" y="177"/>
                  </a:lnTo>
                  <a:lnTo>
                    <a:pt x="726" y="178"/>
                  </a:lnTo>
                  <a:lnTo>
                    <a:pt x="726" y="179"/>
                  </a:lnTo>
                  <a:lnTo>
                    <a:pt x="726" y="180"/>
                  </a:lnTo>
                  <a:lnTo>
                    <a:pt x="726" y="181"/>
                  </a:lnTo>
                  <a:lnTo>
                    <a:pt x="727" y="183"/>
                  </a:lnTo>
                  <a:lnTo>
                    <a:pt x="728" y="183"/>
                  </a:lnTo>
                  <a:lnTo>
                    <a:pt x="728" y="185"/>
                  </a:lnTo>
                  <a:lnTo>
                    <a:pt x="729" y="185"/>
                  </a:lnTo>
                  <a:lnTo>
                    <a:pt x="729" y="186"/>
                  </a:lnTo>
                  <a:lnTo>
                    <a:pt x="730" y="186"/>
                  </a:lnTo>
                  <a:lnTo>
                    <a:pt x="731" y="187"/>
                  </a:lnTo>
                  <a:lnTo>
                    <a:pt x="730" y="187"/>
                  </a:lnTo>
                  <a:lnTo>
                    <a:pt x="729" y="187"/>
                  </a:lnTo>
                  <a:lnTo>
                    <a:pt x="728" y="186"/>
                  </a:lnTo>
                  <a:lnTo>
                    <a:pt x="727" y="186"/>
                  </a:lnTo>
                  <a:lnTo>
                    <a:pt x="726" y="186"/>
                  </a:lnTo>
                  <a:lnTo>
                    <a:pt x="725" y="186"/>
                  </a:lnTo>
                  <a:lnTo>
                    <a:pt x="725" y="187"/>
                  </a:lnTo>
                  <a:lnTo>
                    <a:pt x="725" y="188"/>
                  </a:lnTo>
                  <a:lnTo>
                    <a:pt x="725" y="190"/>
                  </a:lnTo>
                  <a:lnTo>
                    <a:pt x="726" y="191"/>
                  </a:lnTo>
                  <a:lnTo>
                    <a:pt x="727" y="188"/>
                  </a:lnTo>
                  <a:lnTo>
                    <a:pt x="728" y="188"/>
                  </a:lnTo>
                  <a:lnTo>
                    <a:pt x="730" y="188"/>
                  </a:lnTo>
                  <a:lnTo>
                    <a:pt x="731" y="190"/>
                  </a:lnTo>
                  <a:lnTo>
                    <a:pt x="731" y="191"/>
                  </a:lnTo>
                  <a:lnTo>
                    <a:pt x="730" y="191"/>
                  </a:lnTo>
                  <a:lnTo>
                    <a:pt x="730" y="192"/>
                  </a:lnTo>
                  <a:lnTo>
                    <a:pt x="729" y="192"/>
                  </a:lnTo>
                  <a:lnTo>
                    <a:pt x="728" y="192"/>
                  </a:lnTo>
                  <a:lnTo>
                    <a:pt x="728" y="193"/>
                  </a:lnTo>
                  <a:lnTo>
                    <a:pt x="726" y="194"/>
                  </a:lnTo>
                  <a:lnTo>
                    <a:pt x="725" y="194"/>
                  </a:lnTo>
                  <a:lnTo>
                    <a:pt x="725" y="195"/>
                  </a:lnTo>
                  <a:lnTo>
                    <a:pt x="725" y="196"/>
                  </a:lnTo>
                  <a:lnTo>
                    <a:pt x="724" y="197"/>
                  </a:lnTo>
                  <a:lnTo>
                    <a:pt x="723" y="197"/>
                  </a:lnTo>
                  <a:lnTo>
                    <a:pt x="724" y="198"/>
                  </a:lnTo>
                  <a:lnTo>
                    <a:pt x="725" y="198"/>
                  </a:lnTo>
                  <a:lnTo>
                    <a:pt x="725" y="197"/>
                  </a:lnTo>
                  <a:lnTo>
                    <a:pt x="727" y="197"/>
                  </a:lnTo>
                  <a:lnTo>
                    <a:pt x="727" y="198"/>
                  </a:lnTo>
                  <a:lnTo>
                    <a:pt x="728" y="198"/>
                  </a:lnTo>
                  <a:lnTo>
                    <a:pt x="728" y="199"/>
                  </a:lnTo>
                  <a:lnTo>
                    <a:pt x="727" y="199"/>
                  </a:lnTo>
                  <a:lnTo>
                    <a:pt x="726" y="200"/>
                  </a:lnTo>
                  <a:lnTo>
                    <a:pt x="726" y="201"/>
                  </a:lnTo>
                  <a:lnTo>
                    <a:pt x="725" y="202"/>
                  </a:lnTo>
                  <a:lnTo>
                    <a:pt x="725" y="203"/>
                  </a:lnTo>
                  <a:lnTo>
                    <a:pt x="724" y="204"/>
                  </a:lnTo>
                  <a:lnTo>
                    <a:pt x="724" y="205"/>
                  </a:lnTo>
                  <a:lnTo>
                    <a:pt x="724" y="207"/>
                  </a:lnTo>
                  <a:lnTo>
                    <a:pt x="726" y="207"/>
                  </a:lnTo>
                  <a:lnTo>
                    <a:pt x="728" y="207"/>
                  </a:lnTo>
                  <a:lnTo>
                    <a:pt x="728" y="206"/>
                  </a:lnTo>
                  <a:lnTo>
                    <a:pt x="729" y="206"/>
                  </a:lnTo>
                  <a:lnTo>
                    <a:pt x="731" y="205"/>
                  </a:lnTo>
                  <a:lnTo>
                    <a:pt x="731" y="204"/>
                  </a:lnTo>
                  <a:lnTo>
                    <a:pt x="731" y="203"/>
                  </a:lnTo>
                  <a:lnTo>
                    <a:pt x="731" y="202"/>
                  </a:lnTo>
                  <a:lnTo>
                    <a:pt x="730" y="201"/>
                  </a:lnTo>
                  <a:lnTo>
                    <a:pt x="731" y="201"/>
                  </a:lnTo>
                  <a:lnTo>
                    <a:pt x="732" y="200"/>
                  </a:lnTo>
                  <a:lnTo>
                    <a:pt x="732" y="199"/>
                  </a:lnTo>
                  <a:lnTo>
                    <a:pt x="734" y="199"/>
                  </a:lnTo>
                  <a:lnTo>
                    <a:pt x="734" y="198"/>
                  </a:lnTo>
                  <a:lnTo>
                    <a:pt x="732" y="198"/>
                  </a:lnTo>
                  <a:lnTo>
                    <a:pt x="732" y="196"/>
                  </a:lnTo>
                  <a:lnTo>
                    <a:pt x="732" y="195"/>
                  </a:lnTo>
                  <a:lnTo>
                    <a:pt x="731" y="194"/>
                  </a:lnTo>
                  <a:lnTo>
                    <a:pt x="732" y="194"/>
                  </a:lnTo>
                  <a:lnTo>
                    <a:pt x="734" y="193"/>
                  </a:lnTo>
                  <a:lnTo>
                    <a:pt x="734" y="192"/>
                  </a:lnTo>
                  <a:lnTo>
                    <a:pt x="734" y="191"/>
                  </a:lnTo>
                  <a:lnTo>
                    <a:pt x="734" y="188"/>
                  </a:lnTo>
                  <a:lnTo>
                    <a:pt x="734" y="187"/>
                  </a:lnTo>
                  <a:lnTo>
                    <a:pt x="734" y="186"/>
                  </a:lnTo>
                  <a:lnTo>
                    <a:pt x="732" y="185"/>
                  </a:lnTo>
                  <a:lnTo>
                    <a:pt x="735" y="184"/>
                  </a:lnTo>
                  <a:lnTo>
                    <a:pt x="736" y="184"/>
                  </a:lnTo>
                  <a:lnTo>
                    <a:pt x="736" y="183"/>
                  </a:lnTo>
                  <a:lnTo>
                    <a:pt x="738" y="183"/>
                  </a:lnTo>
                  <a:lnTo>
                    <a:pt x="739" y="182"/>
                  </a:lnTo>
                  <a:lnTo>
                    <a:pt x="740" y="182"/>
                  </a:lnTo>
                  <a:lnTo>
                    <a:pt x="741" y="182"/>
                  </a:lnTo>
                  <a:lnTo>
                    <a:pt x="742" y="182"/>
                  </a:lnTo>
                  <a:lnTo>
                    <a:pt x="744" y="182"/>
                  </a:lnTo>
                  <a:lnTo>
                    <a:pt x="744" y="181"/>
                  </a:lnTo>
                  <a:lnTo>
                    <a:pt x="745" y="181"/>
                  </a:lnTo>
                  <a:lnTo>
                    <a:pt x="746" y="181"/>
                  </a:lnTo>
                  <a:lnTo>
                    <a:pt x="746" y="180"/>
                  </a:lnTo>
                  <a:lnTo>
                    <a:pt x="747" y="180"/>
                  </a:lnTo>
                  <a:lnTo>
                    <a:pt x="748" y="179"/>
                  </a:lnTo>
                  <a:lnTo>
                    <a:pt x="748" y="178"/>
                  </a:lnTo>
                  <a:lnTo>
                    <a:pt x="750" y="178"/>
                  </a:lnTo>
                  <a:lnTo>
                    <a:pt x="751" y="178"/>
                  </a:lnTo>
                  <a:lnTo>
                    <a:pt x="752" y="178"/>
                  </a:lnTo>
                  <a:lnTo>
                    <a:pt x="753" y="178"/>
                  </a:lnTo>
                  <a:lnTo>
                    <a:pt x="754" y="178"/>
                  </a:lnTo>
                  <a:lnTo>
                    <a:pt x="755" y="178"/>
                  </a:lnTo>
                  <a:lnTo>
                    <a:pt x="756" y="177"/>
                  </a:lnTo>
                  <a:lnTo>
                    <a:pt x="757" y="177"/>
                  </a:lnTo>
                  <a:lnTo>
                    <a:pt x="757" y="176"/>
                  </a:lnTo>
                  <a:lnTo>
                    <a:pt x="759" y="176"/>
                  </a:lnTo>
                  <a:lnTo>
                    <a:pt x="759" y="177"/>
                  </a:lnTo>
                  <a:lnTo>
                    <a:pt x="759" y="178"/>
                  </a:lnTo>
                  <a:lnTo>
                    <a:pt x="760" y="179"/>
                  </a:lnTo>
                  <a:lnTo>
                    <a:pt x="760" y="180"/>
                  </a:lnTo>
                  <a:lnTo>
                    <a:pt x="760" y="181"/>
                  </a:lnTo>
                  <a:lnTo>
                    <a:pt x="761" y="181"/>
                  </a:lnTo>
                  <a:lnTo>
                    <a:pt x="761" y="182"/>
                  </a:lnTo>
                  <a:lnTo>
                    <a:pt x="761" y="183"/>
                  </a:lnTo>
                  <a:lnTo>
                    <a:pt x="762" y="184"/>
                  </a:lnTo>
                  <a:lnTo>
                    <a:pt x="762" y="185"/>
                  </a:lnTo>
                  <a:lnTo>
                    <a:pt x="762" y="186"/>
                  </a:lnTo>
                  <a:lnTo>
                    <a:pt x="762" y="187"/>
                  </a:lnTo>
                  <a:lnTo>
                    <a:pt x="763" y="188"/>
                  </a:lnTo>
                  <a:lnTo>
                    <a:pt x="763" y="190"/>
                  </a:lnTo>
                  <a:lnTo>
                    <a:pt x="763" y="192"/>
                  </a:lnTo>
                  <a:lnTo>
                    <a:pt x="763" y="194"/>
                  </a:lnTo>
                  <a:lnTo>
                    <a:pt x="762" y="194"/>
                  </a:lnTo>
                  <a:lnTo>
                    <a:pt x="763" y="195"/>
                  </a:lnTo>
                  <a:lnTo>
                    <a:pt x="762" y="195"/>
                  </a:lnTo>
                  <a:lnTo>
                    <a:pt x="761" y="196"/>
                  </a:lnTo>
                  <a:lnTo>
                    <a:pt x="761" y="197"/>
                  </a:lnTo>
                  <a:lnTo>
                    <a:pt x="761" y="198"/>
                  </a:lnTo>
                  <a:lnTo>
                    <a:pt x="760" y="198"/>
                  </a:lnTo>
                  <a:lnTo>
                    <a:pt x="759" y="198"/>
                  </a:lnTo>
                  <a:lnTo>
                    <a:pt x="757" y="198"/>
                  </a:lnTo>
                  <a:lnTo>
                    <a:pt x="757" y="197"/>
                  </a:lnTo>
                  <a:lnTo>
                    <a:pt x="757" y="198"/>
                  </a:lnTo>
                  <a:lnTo>
                    <a:pt x="756" y="198"/>
                  </a:lnTo>
                  <a:lnTo>
                    <a:pt x="756" y="197"/>
                  </a:lnTo>
                  <a:lnTo>
                    <a:pt x="755" y="197"/>
                  </a:lnTo>
                  <a:lnTo>
                    <a:pt x="754" y="198"/>
                  </a:lnTo>
                  <a:lnTo>
                    <a:pt x="753" y="199"/>
                  </a:lnTo>
                  <a:lnTo>
                    <a:pt x="753" y="200"/>
                  </a:lnTo>
                  <a:lnTo>
                    <a:pt x="752" y="201"/>
                  </a:lnTo>
                  <a:lnTo>
                    <a:pt x="751" y="202"/>
                  </a:lnTo>
                  <a:lnTo>
                    <a:pt x="750" y="203"/>
                  </a:lnTo>
                  <a:lnTo>
                    <a:pt x="749" y="203"/>
                  </a:lnTo>
                  <a:lnTo>
                    <a:pt x="749" y="204"/>
                  </a:lnTo>
                  <a:lnTo>
                    <a:pt x="750" y="205"/>
                  </a:lnTo>
                  <a:lnTo>
                    <a:pt x="751" y="204"/>
                  </a:lnTo>
                  <a:lnTo>
                    <a:pt x="752" y="205"/>
                  </a:lnTo>
                  <a:lnTo>
                    <a:pt x="753" y="204"/>
                  </a:lnTo>
                  <a:lnTo>
                    <a:pt x="754" y="204"/>
                  </a:lnTo>
                  <a:lnTo>
                    <a:pt x="755" y="202"/>
                  </a:lnTo>
                  <a:lnTo>
                    <a:pt x="755" y="201"/>
                  </a:lnTo>
                  <a:lnTo>
                    <a:pt x="756" y="201"/>
                  </a:lnTo>
                  <a:lnTo>
                    <a:pt x="756" y="200"/>
                  </a:lnTo>
                  <a:lnTo>
                    <a:pt x="757" y="200"/>
                  </a:lnTo>
                  <a:lnTo>
                    <a:pt x="756" y="200"/>
                  </a:lnTo>
                  <a:lnTo>
                    <a:pt x="756" y="199"/>
                  </a:lnTo>
                  <a:lnTo>
                    <a:pt x="757" y="198"/>
                  </a:lnTo>
                  <a:lnTo>
                    <a:pt x="757" y="199"/>
                  </a:lnTo>
                  <a:lnTo>
                    <a:pt x="759" y="198"/>
                  </a:lnTo>
                  <a:lnTo>
                    <a:pt x="759" y="199"/>
                  </a:lnTo>
                  <a:lnTo>
                    <a:pt x="760" y="199"/>
                  </a:lnTo>
                  <a:lnTo>
                    <a:pt x="760" y="198"/>
                  </a:lnTo>
                  <a:lnTo>
                    <a:pt x="761" y="198"/>
                  </a:lnTo>
                  <a:lnTo>
                    <a:pt x="761" y="199"/>
                  </a:lnTo>
                  <a:lnTo>
                    <a:pt x="762" y="199"/>
                  </a:lnTo>
                  <a:lnTo>
                    <a:pt x="762" y="200"/>
                  </a:lnTo>
                  <a:lnTo>
                    <a:pt x="762" y="201"/>
                  </a:lnTo>
                  <a:lnTo>
                    <a:pt x="762" y="202"/>
                  </a:lnTo>
                  <a:lnTo>
                    <a:pt x="762" y="203"/>
                  </a:lnTo>
                  <a:lnTo>
                    <a:pt x="762" y="204"/>
                  </a:lnTo>
                  <a:lnTo>
                    <a:pt x="762" y="205"/>
                  </a:lnTo>
                  <a:lnTo>
                    <a:pt x="762" y="206"/>
                  </a:lnTo>
                  <a:lnTo>
                    <a:pt x="761" y="207"/>
                  </a:lnTo>
                  <a:lnTo>
                    <a:pt x="761" y="208"/>
                  </a:lnTo>
                  <a:lnTo>
                    <a:pt x="761" y="210"/>
                  </a:lnTo>
                  <a:lnTo>
                    <a:pt x="761" y="211"/>
                  </a:lnTo>
                  <a:lnTo>
                    <a:pt x="760" y="213"/>
                  </a:lnTo>
                  <a:lnTo>
                    <a:pt x="759" y="213"/>
                  </a:lnTo>
                  <a:lnTo>
                    <a:pt x="757" y="215"/>
                  </a:lnTo>
                  <a:lnTo>
                    <a:pt x="756" y="216"/>
                  </a:lnTo>
                  <a:lnTo>
                    <a:pt x="756" y="217"/>
                  </a:lnTo>
                  <a:lnTo>
                    <a:pt x="756" y="218"/>
                  </a:lnTo>
                  <a:lnTo>
                    <a:pt x="757" y="219"/>
                  </a:lnTo>
                  <a:lnTo>
                    <a:pt x="759" y="219"/>
                  </a:lnTo>
                  <a:lnTo>
                    <a:pt x="757" y="220"/>
                  </a:lnTo>
                  <a:lnTo>
                    <a:pt x="759" y="221"/>
                  </a:lnTo>
                  <a:lnTo>
                    <a:pt x="759" y="222"/>
                  </a:lnTo>
                  <a:lnTo>
                    <a:pt x="760" y="223"/>
                  </a:lnTo>
                  <a:lnTo>
                    <a:pt x="761" y="223"/>
                  </a:lnTo>
                  <a:lnTo>
                    <a:pt x="761" y="222"/>
                  </a:lnTo>
                  <a:lnTo>
                    <a:pt x="762" y="222"/>
                  </a:lnTo>
                  <a:lnTo>
                    <a:pt x="762" y="223"/>
                  </a:lnTo>
                  <a:lnTo>
                    <a:pt x="763" y="224"/>
                  </a:lnTo>
                  <a:lnTo>
                    <a:pt x="763" y="225"/>
                  </a:lnTo>
                  <a:lnTo>
                    <a:pt x="764" y="226"/>
                  </a:lnTo>
                  <a:lnTo>
                    <a:pt x="764" y="227"/>
                  </a:lnTo>
                  <a:lnTo>
                    <a:pt x="764" y="228"/>
                  </a:lnTo>
                  <a:lnTo>
                    <a:pt x="764" y="229"/>
                  </a:lnTo>
                  <a:lnTo>
                    <a:pt x="763" y="230"/>
                  </a:lnTo>
                  <a:lnTo>
                    <a:pt x="764" y="231"/>
                  </a:lnTo>
                  <a:lnTo>
                    <a:pt x="764" y="233"/>
                  </a:lnTo>
                  <a:lnTo>
                    <a:pt x="764" y="234"/>
                  </a:lnTo>
                  <a:lnTo>
                    <a:pt x="764" y="235"/>
                  </a:lnTo>
                  <a:lnTo>
                    <a:pt x="764" y="236"/>
                  </a:lnTo>
                  <a:lnTo>
                    <a:pt x="764" y="237"/>
                  </a:lnTo>
                  <a:lnTo>
                    <a:pt x="764" y="238"/>
                  </a:lnTo>
                  <a:lnTo>
                    <a:pt x="764" y="240"/>
                  </a:lnTo>
                  <a:lnTo>
                    <a:pt x="764" y="242"/>
                  </a:lnTo>
                  <a:lnTo>
                    <a:pt x="764" y="244"/>
                  </a:lnTo>
                  <a:lnTo>
                    <a:pt x="764" y="245"/>
                  </a:lnTo>
                  <a:lnTo>
                    <a:pt x="763" y="245"/>
                  </a:lnTo>
                  <a:lnTo>
                    <a:pt x="763" y="244"/>
                  </a:lnTo>
                  <a:lnTo>
                    <a:pt x="762" y="243"/>
                  </a:lnTo>
                  <a:lnTo>
                    <a:pt x="762" y="244"/>
                  </a:lnTo>
                  <a:lnTo>
                    <a:pt x="761" y="245"/>
                  </a:lnTo>
                  <a:lnTo>
                    <a:pt x="761" y="246"/>
                  </a:lnTo>
                  <a:lnTo>
                    <a:pt x="761" y="247"/>
                  </a:lnTo>
                  <a:lnTo>
                    <a:pt x="760" y="248"/>
                  </a:lnTo>
                  <a:lnTo>
                    <a:pt x="760" y="249"/>
                  </a:lnTo>
                  <a:lnTo>
                    <a:pt x="760" y="250"/>
                  </a:lnTo>
                  <a:lnTo>
                    <a:pt x="761" y="251"/>
                  </a:lnTo>
                  <a:lnTo>
                    <a:pt x="762" y="251"/>
                  </a:lnTo>
                  <a:lnTo>
                    <a:pt x="762" y="250"/>
                  </a:lnTo>
                  <a:lnTo>
                    <a:pt x="763" y="250"/>
                  </a:lnTo>
                  <a:lnTo>
                    <a:pt x="763" y="249"/>
                  </a:lnTo>
                  <a:lnTo>
                    <a:pt x="764" y="250"/>
                  </a:lnTo>
                  <a:lnTo>
                    <a:pt x="764" y="252"/>
                  </a:lnTo>
                  <a:lnTo>
                    <a:pt x="763" y="254"/>
                  </a:lnTo>
                  <a:lnTo>
                    <a:pt x="763" y="255"/>
                  </a:lnTo>
                  <a:lnTo>
                    <a:pt x="763" y="256"/>
                  </a:lnTo>
                  <a:lnTo>
                    <a:pt x="763" y="255"/>
                  </a:lnTo>
                  <a:lnTo>
                    <a:pt x="763" y="254"/>
                  </a:lnTo>
                  <a:lnTo>
                    <a:pt x="762" y="254"/>
                  </a:lnTo>
                  <a:lnTo>
                    <a:pt x="762" y="253"/>
                  </a:lnTo>
                  <a:lnTo>
                    <a:pt x="761" y="253"/>
                  </a:lnTo>
                  <a:lnTo>
                    <a:pt x="761" y="254"/>
                  </a:lnTo>
                  <a:lnTo>
                    <a:pt x="760" y="254"/>
                  </a:lnTo>
                  <a:lnTo>
                    <a:pt x="757" y="256"/>
                  </a:lnTo>
                  <a:lnTo>
                    <a:pt x="759" y="256"/>
                  </a:lnTo>
                  <a:lnTo>
                    <a:pt x="759" y="257"/>
                  </a:lnTo>
                  <a:lnTo>
                    <a:pt x="757" y="257"/>
                  </a:lnTo>
                  <a:lnTo>
                    <a:pt x="756" y="257"/>
                  </a:lnTo>
                  <a:lnTo>
                    <a:pt x="755" y="257"/>
                  </a:lnTo>
                  <a:lnTo>
                    <a:pt x="754" y="257"/>
                  </a:lnTo>
                  <a:lnTo>
                    <a:pt x="753" y="257"/>
                  </a:lnTo>
                  <a:lnTo>
                    <a:pt x="752" y="257"/>
                  </a:lnTo>
                  <a:lnTo>
                    <a:pt x="752" y="258"/>
                  </a:lnTo>
                  <a:lnTo>
                    <a:pt x="751" y="258"/>
                  </a:lnTo>
                  <a:lnTo>
                    <a:pt x="750" y="259"/>
                  </a:lnTo>
                  <a:lnTo>
                    <a:pt x="751" y="260"/>
                  </a:lnTo>
                  <a:lnTo>
                    <a:pt x="750" y="260"/>
                  </a:lnTo>
                  <a:lnTo>
                    <a:pt x="750" y="261"/>
                  </a:lnTo>
                  <a:lnTo>
                    <a:pt x="749" y="261"/>
                  </a:lnTo>
                  <a:lnTo>
                    <a:pt x="748" y="261"/>
                  </a:lnTo>
                  <a:lnTo>
                    <a:pt x="747" y="262"/>
                  </a:lnTo>
                  <a:lnTo>
                    <a:pt x="746" y="262"/>
                  </a:lnTo>
                  <a:lnTo>
                    <a:pt x="745" y="262"/>
                  </a:lnTo>
                  <a:lnTo>
                    <a:pt x="744" y="262"/>
                  </a:lnTo>
                  <a:lnTo>
                    <a:pt x="744" y="263"/>
                  </a:lnTo>
                  <a:lnTo>
                    <a:pt x="743" y="263"/>
                  </a:lnTo>
                  <a:lnTo>
                    <a:pt x="743" y="265"/>
                  </a:lnTo>
                  <a:lnTo>
                    <a:pt x="742" y="265"/>
                  </a:lnTo>
                  <a:lnTo>
                    <a:pt x="741" y="266"/>
                  </a:lnTo>
                  <a:lnTo>
                    <a:pt x="740" y="266"/>
                  </a:lnTo>
                  <a:lnTo>
                    <a:pt x="739" y="266"/>
                  </a:lnTo>
                  <a:lnTo>
                    <a:pt x="739" y="267"/>
                  </a:lnTo>
                  <a:lnTo>
                    <a:pt x="738" y="267"/>
                  </a:lnTo>
                  <a:lnTo>
                    <a:pt x="737" y="268"/>
                  </a:lnTo>
                  <a:lnTo>
                    <a:pt x="736" y="268"/>
                  </a:lnTo>
                  <a:lnTo>
                    <a:pt x="735" y="268"/>
                  </a:lnTo>
                  <a:lnTo>
                    <a:pt x="734" y="268"/>
                  </a:lnTo>
                  <a:lnTo>
                    <a:pt x="732" y="269"/>
                  </a:lnTo>
                  <a:lnTo>
                    <a:pt x="732" y="268"/>
                  </a:lnTo>
                  <a:lnTo>
                    <a:pt x="731" y="268"/>
                  </a:lnTo>
                  <a:lnTo>
                    <a:pt x="731" y="269"/>
                  </a:lnTo>
                  <a:lnTo>
                    <a:pt x="730" y="269"/>
                  </a:lnTo>
                  <a:lnTo>
                    <a:pt x="729" y="269"/>
                  </a:lnTo>
                  <a:lnTo>
                    <a:pt x="728" y="269"/>
                  </a:lnTo>
                  <a:lnTo>
                    <a:pt x="728" y="268"/>
                  </a:lnTo>
                  <a:lnTo>
                    <a:pt x="728" y="267"/>
                  </a:lnTo>
                  <a:lnTo>
                    <a:pt x="729" y="267"/>
                  </a:lnTo>
                  <a:lnTo>
                    <a:pt x="729" y="266"/>
                  </a:lnTo>
                  <a:lnTo>
                    <a:pt x="729" y="265"/>
                  </a:lnTo>
                  <a:lnTo>
                    <a:pt x="729" y="263"/>
                  </a:lnTo>
                  <a:lnTo>
                    <a:pt x="729" y="262"/>
                  </a:lnTo>
                  <a:lnTo>
                    <a:pt x="728" y="262"/>
                  </a:lnTo>
                  <a:lnTo>
                    <a:pt x="728" y="261"/>
                  </a:lnTo>
                  <a:lnTo>
                    <a:pt x="728" y="260"/>
                  </a:lnTo>
                  <a:lnTo>
                    <a:pt x="727" y="260"/>
                  </a:lnTo>
                  <a:lnTo>
                    <a:pt x="727" y="259"/>
                  </a:lnTo>
                  <a:lnTo>
                    <a:pt x="726" y="259"/>
                  </a:lnTo>
                  <a:lnTo>
                    <a:pt x="727" y="259"/>
                  </a:lnTo>
                  <a:lnTo>
                    <a:pt x="726" y="259"/>
                  </a:lnTo>
                  <a:lnTo>
                    <a:pt x="726" y="258"/>
                  </a:lnTo>
                  <a:lnTo>
                    <a:pt x="727" y="257"/>
                  </a:lnTo>
                  <a:lnTo>
                    <a:pt x="728" y="256"/>
                  </a:lnTo>
                  <a:lnTo>
                    <a:pt x="729" y="257"/>
                  </a:lnTo>
                  <a:lnTo>
                    <a:pt x="730" y="256"/>
                  </a:lnTo>
                  <a:lnTo>
                    <a:pt x="731" y="257"/>
                  </a:lnTo>
                  <a:lnTo>
                    <a:pt x="730" y="256"/>
                  </a:lnTo>
                  <a:lnTo>
                    <a:pt x="730" y="255"/>
                  </a:lnTo>
                  <a:lnTo>
                    <a:pt x="731" y="255"/>
                  </a:lnTo>
                  <a:lnTo>
                    <a:pt x="731" y="254"/>
                  </a:lnTo>
                  <a:lnTo>
                    <a:pt x="731" y="255"/>
                  </a:lnTo>
                  <a:lnTo>
                    <a:pt x="730" y="255"/>
                  </a:lnTo>
                  <a:lnTo>
                    <a:pt x="729" y="255"/>
                  </a:lnTo>
                  <a:lnTo>
                    <a:pt x="729" y="254"/>
                  </a:lnTo>
                  <a:lnTo>
                    <a:pt x="728" y="254"/>
                  </a:lnTo>
                  <a:lnTo>
                    <a:pt x="728" y="253"/>
                  </a:lnTo>
                  <a:lnTo>
                    <a:pt x="728" y="254"/>
                  </a:lnTo>
                  <a:lnTo>
                    <a:pt x="728" y="255"/>
                  </a:lnTo>
                  <a:lnTo>
                    <a:pt x="727" y="255"/>
                  </a:lnTo>
                  <a:lnTo>
                    <a:pt x="728" y="255"/>
                  </a:lnTo>
                  <a:lnTo>
                    <a:pt x="728" y="256"/>
                  </a:lnTo>
                  <a:lnTo>
                    <a:pt x="727" y="256"/>
                  </a:lnTo>
                  <a:lnTo>
                    <a:pt x="726" y="257"/>
                  </a:lnTo>
                  <a:lnTo>
                    <a:pt x="725" y="256"/>
                  </a:lnTo>
                  <a:lnTo>
                    <a:pt x="725" y="257"/>
                  </a:lnTo>
                  <a:lnTo>
                    <a:pt x="725" y="258"/>
                  </a:lnTo>
                  <a:lnTo>
                    <a:pt x="724" y="258"/>
                  </a:lnTo>
                  <a:lnTo>
                    <a:pt x="723" y="258"/>
                  </a:lnTo>
                  <a:lnTo>
                    <a:pt x="724" y="258"/>
                  </a:lnTo>
                  <a:lnTo>
                    <a:pt x="723" y="259"/>
                  </a:lnTo>
                  <a:lnTo>
                    <a:pt x="722" y="260"/>
                  </a:lnTo>
                  <a:lnTo>
                    <a:pt x="722" y="261"/>
                  </a:lnTo>
                  <a:lnTo>
                    <a:pt x="722" y="260"/>
                  </a:lnTo>
                  <a:lnTo>
                    <a:pt x="723" y="260"/>
                  </a:lnTo>
                  <a:lnTo>
                    <a:pt x="723" y="261"/>
                  </a:lnTo>
                  <a:lnTo>
                    <a:pt x="725" y="261"/>
                  </a:lnTo>
                  <a:lnTo>
                    <a:pt x="724" y="261"/>
                  </a:lnTo>
                  <a:lnTo>
                    <a:pt x="724" y="262"/>
                  </a:lnTo>
                  <a:lnTo>
                    <a:pt x="725" y="262"/>
                  </a:lnTo>
                  <a:lnTo>
                    <a:pt x="725" y="263"/>
                  </a:lnTo>
                  <a:lnTo>
                    <a:pt x="725" y="265"/>
                  </a:lnTo>
                  <a:lnTo>
                    <a:pt x="726" y="265"/>
                  </a:lnTo>
                  <a:lnTo>
                    <a:pt x="727" y="266"/>
                  </a:lnTo>
                  <a:lnTo>
                    <a:pt x="726" y="267"/>
                  </a:lnTo>
                  <a:lnTo>
                    <a:pt x="725" y="268"/>
                  </a:lnTo>
                  <a:lnTo>
                    <a:pt x="726" y="268"/>
                  </a:lnTo>
                  <a:lnTo>
                    <a:pt x="727" y="269"/>
                  </a:lnTo>
                  <a:lnTo>
                    <a:pt x="727" y="270"/>
                  </a:lnTo>
                  <a:lnTo>
                    <a:pt x="727" y="271"/>
                  </a:lnTo>
                  <a:lnTo>
                    <a:pt x="728" y="271"/>
                  </a:lnTo>
                  <a:lnTo>
                    <a:pt x="729" y="272"/>
                  </a:lnTo>
                  <a:lnTo>
                    <a:pt x="729" y="273"/>
                  </a:lnTo>
                  <a:lnTo>
                    <a:pt x="731" y="273"/>
                  </a:lnTo>
                  <a:lnTo>
                    <a:pt x="731" y="274"/>
                  </a:lnTo>
                  <a:lnTo>
                    <a:pt x="732" y="274"/>
                  </a:lnTo>
                  <a:lnTo>
                    <a:pt x="732" y="273"/>
                  </a:lnTo>
                  <a:lnTo>
                    <a:pt x="734" y="273"/>
                  </a:lnTo>
                  <a:lnTo>
                    <a:pt x="735" y="273"/>
                  </a:lnTo>
                  <a:lnTo>
                    <a:pt x="736" y="273"/>
                  </a:lnTo>
                  <a:lnTo>
                    <a:pt x="736" y="272"/>
                  </a:lnTo>
                  <a:lnTo>
                    <a:pt x="737" y="272"/>
                  </a:lnTo>
                  <a:lnTo>
                    <a:pt x="738" y="273"/>
                  </a:lnTo>
                  <a:lnTo>
                    <a:pt x="739" y="273"/>
                  </a:lnTo>
                  <a:lnTo>
                    <a:pt x="740" y="273"/>
                  </a:lnTo>
                  <a:lnTo>
                    <a:pt x="741" y="273"/>
                  </a:lnTo>
                  <a:lnTo>
                    <a:pt x="742" y="273"/>
                  </a:lnTo>
                  <a:lnTo>
                    <a:pt x="743" y="273"/>
                  </a:lnTo>
                  <a:lnTo>
                    <a:pt x="744" y="273"/>
                  </a:lnTo>
                  <a:lnTo>
                    <a:pt x="745" y="273"/>
                  </a:lnTo>
                  <a:lnTo>
                    <a:pt x="745" y="274"/>
                  </a:lnTo>
                  <a:lnTo>
                    <a:pt x="745" y="276"/>
                  </a:lnTo>
                  <a:lnTo>
                    <a:pt x="746" y="276"/>
                  </a:lnTo>
                  <a:lnTo>
                    <a:pt x="746" y="277"/>
                  </a:lnTo>
                  <a:lnTo>
                    <a:pt x="746" y="278"/>
                  </a:lnTo>
                  <a:lnTo>
                    <a:pt x="746" y="279"/>
                  </a:lnTo>
                  <a:lnTo>
                    <a:pt x="747" y="280"/>
                  </a:lnTo>
                  <a:lnTo>
                    <a:pt x="747" y="281"/>
                  </a:lnTo>
                  <a:lnTo>
                    <a:pt x="748" y="282"/>
                  </a:lnTo>
                  <a:lnTo>
                    <a:pt x="749" y="282"/>
                  </a:lnTo>
                  <a:lnTo>
                    <a:pt x="749" y="283"/>
                  </a:lnTo>
                  <a:lnTo>
                    <a:pt x="750" y="283"/>
                  </a:lnTo>
                  <a:lnTo>
                    <a:pt x="751" y="284"/>
                  </a:lnTo>
                  <a:lnTo>
                    <a:pt x="751" y="285"/>
                  </a:lnTo>
                  <a:lnTo>
                    <a:pt x="751" y="286"/>
                  </a:lnTo>
                  <a:lnTo>
                    <a:pt x="750" y="286"/>
                  </a:lnTo>
                  <a:lnTo>
                    <a:pt x="751" y="285"/>
                  </a:lnTo>
                  <a:lnTo>
                    <a:pt x="750" y="286"/>
                  </a:lnTo>
                  <a:lnTo>
                    <a:pt x="748" y="285"/>
                  </a:lnTo>
                  <a:lnTo>
                    <a:pt x="747" y="285"/>
                  </a:lnTo>
                  <a:lnTo>
                    <a:pt x="746" y="285"/>
                  </a:lnTo>
                  <a:lnTo>
                    <a:pt x="747" y="284"/>
                  </a:lnTo>
                  <a:lnTo>
                    <a:pt x="747" y="283"/>
                  </a:lnTo>
                  <a:lnTo>
                    <a:pt x="746" y="282"/>
                  </a:lnTo>
                  <a:lnTo>
                    <a:pt x="745" y="282"/>
                  </a:lnTo>
                  <a:lnTo>
                    <a:pt x="744" y="282"/>
                  </a:lnTo>
                  <a:lnTo>
                    <a:pt x="744" y="283"/>
                  </a:lnTo>
                  <a:lnTo>
                    <a:pt x="743" y="283"/>
                  </a:lnTo>
                  <a:lnTo>
                    <a:pt x="743" y="284"/>
                  </a:lnTo>
                  <a:lnTo>
                    <a:pt x="742" y="284"/>
                  </a:lnTo>
                  <a:lnTo>
                    <a:pt x="741" y="284"/>
                  </a:lnTo>
                  <a:lnTo>
                    <a:pt x="740" y="284"/>
                  </a:lnTo>
                  <a:lnTo>
                    <a:pt x="738" y="284"/>
                  </a:lnTo>
                  <a:lnTo>
                    <a:pt x="737" y="284"/>
                  </a:lnTo>
                  <a:lnTo>
                    <a:pt x="736" y="284"/>
                  </a:lnTo>
                  <a:lnTo>
                    <a:pt x="735" y="284"/>
                  </a:lnTo>
                  <a:lnTo>
                    <a:pt x="734" y="284"/>
                  </a:lnTo>
                  <a:lnTo>
                    <a:pt x="732" y="284"/>
                  </a:lnTo>
                  <a:lnTo>
                    <a:pt x="731" y="283"/>
                  </a:lnTo>
                  <a:lnTo>
                    <a:pt x="731" y="282"/>
                  </a:lnTo>
                  <a:lnTo>
                    <a:pt x="730" y="282"/>
                  </a:lnTo>
                  <a:lnTo>
                    <a:pt x="730" y="281"/>
                  </a:lnTo>
                  <a:lnTo>
                    <a:pt x="730" y="280"/>
                  </a:lnTo>
                  <a:lnTo>
                    <a:pt x="729" y="280"/>
                  </a:lnTo>
                  <a:lnTo>
                    <a:pt x="728" y="280"/>
                  </a:lnTo>
                  <a:lnTo>
                    <a:pt x="727" y="281"/>
                  </a:lnTo>
                  <a:lnTo>
                    <a:pt x="726" y="280"/>
                  </a:lnTo>
                  <a:lnTo>
                    <a:pt x="726" y="279"/>
                  </a:lnTo>
                  <a:lnTo>
                    <a:pt x="727" y="279"/>
                  </a:lnTo>
                  <a:lnTo>
                    <a:pt x="727" y="278"/>
                  </a:lnTo>
                  <a:lnTo>
                    <a:pt x="728" y="278"/>
                  </a:lnTo>
                  <a:lnTo>
                    <a:pt x="729" y="278"/>
                  </a:lnTo>
                  <a:lnTo>
                    <a:pt x="730" y="278"/>
                  </a:lnTo>
                  <a:lnTo>
                    <a:pt x="729" y="278"/>
                  </a:lnTo>
                  <a:lnTo>
                    <a:pt x="729" y="277"/>
                  </a:lnTo>
                  <a:lnTo>
                    <a:pt x="728" y="278"/>
                  </a:lnTo>
                  <a:lnTo>
                    <a:pt x="727" y="278"/>
                  </a:lnTo>
                  <a:lnTo>
                    <a:pt x="727" y="277"/>
                  </a:lnTo>
                  <a:lnTo>
                    <a:pt x="726" y="278"/>
                  </a:lnTo>
                  <a:lnTo>
                    <a:pt x="725" y="278"/>
                  </a:lnTo>
                  <a:lnTo>
                    <a:pt x="726" y="276"/>
                  </a:lnTo>
                  <a:lnTo>
                    <a:pt x="725" y="276"/>
                  </a:lnTo>
                  <a:lnTo>
                    <a:pt x="725" y="277"/>
                  </a:lnTo>
                  <a:lnTo>
                    <a:pt x="725" y="276"/>
                  </a:lnTo>
                  <a:lnTo>
                    <a:pt x="724" y="276"/>
                  </a:lnTo>
                  <a:lnTo>
                    <a:pt x="724" y="275"/>
                  </a:lnTo>
                  <a:lnTo>
                    <a:pt x="723" y="276"/>
                  </a:lnTo>
                  <a:lnTo>
                    <a:pt x="722" y="275"/>
                  </a:lnTo>
                  <a:lnTo>
                    <a:pt x="722" y="276"/>
                  </a:lnTo>
                  <a:lnTo>
                    <a:pt x="722" y="277"/>
                  </a:lnTo>
                  <a:lnTo>
                    <a:pt x="723" y="277"/>
                  </a:lnTo>
                  <a:lnTo>
                    <a:pt x="724" y="277"/>
                  </a:lnTo>
                  <a:lnTo>
                    <a:pt x="724" y="278"/>
                  </a:lnTo>
                  <a:lnTo>
                    <a:pt x="725" y="278"/>
                  </a:lnTo>
                  <a:lnTo>
                    <a:pt x="725" y="279"/>
                  </a:lnTo>
                  <a:lnTo>
                    <a:pt x="725" y="280"/>
                  </a:lnTo>
                  <a:lnTo>
                    <a:pt x="726" y="281"/>
                  </a:lnTo>
                  <a:lnTo>
                    <a:pt x="727" y="281"/>
                  </a:lnTo>
                  <a:lnTo>
                    <a:pt x="728" y="281"/>
                  </a:lnTo>
                  <a:lnTo>
                    <a:pt x="727" y="282"/>
                  </a:lnTo>
                  <a:lnTo>
                    <a:pt x="728" y="282"/>
                  </a:lnTo>
                  <a:lnTo>
                    <a:pt x="727" y="283"/>
                  </a:lnTo>
                  <a:lnTo>
                    <a:pt x="726" y="284"/>
                  </a:lnTo>
                  <a:lnTo>
                    <a:pt x="727" y="285"/>
                  </a:lnTo>
                  <a:lnTo>
                    <a:pt x="727" y="286"/>
                  </a:lnTo>
                  <a:lnTo>
                    <a:pt x="728" y="286"/>
                  </a:lnTo>
                  <a:lnTo>
                    <a:pt x="728" y="285"/>
                  </a:lnTo>
                  <a:lnTo>
                    <a:pt x="728" y="284"/>
                  </a:lnTo>
                  <a:lnTo>
                    <a:pt x="729" y="284"/>
                  </a:lnTo>
                  <a:lnTo>
                    <a:pt x="729" y="286"/>
                  </a:lnTo>
                  <a:lnTo>
                    <a:pt x="730" y="287"/>
                  </a:lnTo>
                  <a:lnTo>
                    <a:pt x="731" y="287"/>
                  </a:lnTo>
                  <a:lnTo>
                    <a:pt x="731" y="288"/>
                  </a:lnTo>
                  <a:lnTo>
                    <a:pt x="731" y="290"/>
                  </a:lnTo>
                  <a:lnTo>
                    <a:pt x="732" y="291"/>
                  </a:lnTo>
                  <a:lnTo>
                    <a:pt x="734" y="292"/>
                  </a:lnTo>
                  <a:lnTo>
                    <a:pt x="734" y="293"/>
                  </a:lnTo>
                  <a:lnTo>
                    <a:pt x="734" y="292"/>
                  </a:lnTo>
                  <a:lnTo>
                    <a:pt x="735" y="292"/>
                  </a:lnTo>
                  <a:lnTo>
                    <a:pt x="735" y="293"/>
                  </a:lnTo>
                  <a:lnTo>
                    <a:pt x="736" y="293"/>
                  </a:lnTo>
                  <a:lnTo>
                    <a:pt x="736" y="292"/>
                  </a:lnTo>
                  <a:lnTo>
                    <a:pt x="737" y="292"/>
                  </a:lnTo>
                  <a:lnTo>
                    <a:pt x="737" y="293"/>
                  </a:lnTo>
                  <a:lnTo>
                    <a:pt x="736" y="293"/>
                  </a:lnTo>
                  <a:lnTo>
                    <a:pt x="736" y="295"/>
                  </a:lnTo>
                  <a:lnTo>
                    <a:pt x="736" y="296"/>
                  </a:lnTo>
                  <a:lnTo>
                    <a:pt x="737" y="297"/>
                  </a:lnTo>
                  <a:lnTo>
                    <a:pt x="737" y="298"/>
                  </a:lnTo>
                  <a:lnTo>
                    <a:pt x="738" y="299"/>
                  </a:lnTo>
                  <a:lnTo>
                    <a:pt x="738" y="300"/>
                  </a:lnTo>
                  <a:lnTo>
                    <a:pt x="739" y="300"/>
                  </a:lnTo>
                  <a:lnTo>
                    <a:pt x="739" y="299"/>
                  </a:lnTo>
                  <a:lnTo>
                    <a:pt x="739" y="300"/>
                  </a:lnTo>
                  <a:lnTo>
                    <a:pt x="739" y="301"/>
                  </a:lnTo>
                  <a:lnTo>
                    <a:pt x="738" y="301"/>
                  </a:lnTo>
                  <a:lnTo>
                    <a:pt x="738" y="302"/>
                  </a:lnTo>
                  <a:lnTo>
                    <a:pt x="737" y="302"/>
                  </a:lnTo>
                  <a:lnTo>
                    <a:pt x="736" y="302"/>
                  </a:lnTo>
                  <a:lnTo>
                    <a:pt x="735" y="302"/>
                  </a:lnTo>
                  <a:lnTo>
                    <a:pt x="734" y="302"/>
                  </a:lnTo>
                  <a:lnTo>
                    <a:pt x="734" y="303"/>
                  </a:lnTo>
                  <a:lnTo>
                    <a:pt x="732" y="303"/>
                  </a:lnTo>
                  <a:lnTo>
                    <a:pt x="731" y="303"/>
                  </a:lnTo>
                  <a:lnTo>
                    <a:pt x="732" y="303"/>
                  </a:lnTo>
                  <a:lnTo>
                    <a:pt x="734" y="302"/>
                  </a:lnTo>
                  <a:lnTo>
                    <a:pt x="732" y="302"/>
                  </a:lnTo>
                  <a:lnTo>
                    <a:pt x="730" y="302"/>
                  </a:lnTo>
                  <a:lnTo>
                    <a:pt x="730" y="303"/>
                  </a:lnTo>
                  <a:lnTo>
                    <a:pt x="729" y="303"/>
                  </a:lnTo>
                  <a:lnTo>
                    <a:pt x="728" y="302"/>
                  </a:lnTo>
                  <a:lnTo>
                    <a:pt x="729" y="302"/>
                  </a:lnTo>
                  <a:lnTo>
                    <a:pt x="728" y="302"/>
                  </a:lnTo>
                  <a:lnTo>
                    <a:pt x="728" y="301"/>
                  </a:lnTo>
                  <a:lnTo>
                    <a:pt x="727" y="301"/>
                  </a:lnTo>
                  <a:lnTo>
                    <a:pt x="728" y="301"/>
                  </a:lnTo>
                  <a:lnTo>
                    <a:pt x="727" y="302"/>
                  </a:lnTo>
                  <a:lnTo>
                    <a:pt x="728" y="302"/>
                  </a:lnTo>
                  <a:lnTo>
                    <a:pt x="727" y="302"/>
                  </a:lnTo>
                  <a:lnTo>
                    <a:pt x="725" y="302"/>
                  </a:lnTo>
                  <a:lnTo>
                    <a:pt x="724" y="302"/>
                  </a:lnTo>
                  <a:lnTo>
                    <a:pt x="723" y="303"/>
                  </a:lnTo>
                  <a:lnTo>
                    <a:pt x="723" y="304"/>
                  </a:lnTo>
                  <a:lnTo>
                    <a:pt x="722" y="304"/>
                  </a:lnTo>
                  <a:lnTo>
                    <a:pt x="722" y="305"/>
                  </a:lnTo>
                  <a:lnTo>
                    <a:pt x="721" y="306"/>
                  </a:lnTo>
                  <a:lnTo>
                    <a:pt x="719" y="306"/>
                  </a:lnTo>
                  <a:lnTo>
                    <a:pt x="719" y="307"/>
                  </a:lnTo>
                  <a:lnTo>
                    <a:pt x="718" y="308"/>
                  </a:lnTo>
                  <a:lnTo>
                    <a:pt x="717" y="307"/>
                  </a:lnTo>
                  <a:lnTo>
                    <a:pt x="716" y="307"/>
                  </a:lnTo>
                  <a:lnTo>
                    <a:pt x="715" y="306"/>
                  </a:lnTo>
                  <a:lnTo>
                    <a:pt x="714" y="306"/>
                  </a:lnTo>
                  <a:lnTo>
                    <a:pt x="715" y="307"/>
                  </a:lnTo>
                  <a:lnTo>
                    <a:pt x="714" y="307"/>
                  </a:lnTo>
                  <a:lnTo>
                    <a:pt x="713" y="306"/>
                  </a:lnTo>
                  <a:lnTo>
                    <a:pt x="712" y="305"/>
                  </a:lnTo>
                  <a:lnTo>
                    <a:pt x="712" y="304"/>
                  </a:lnTo>
                  <a:lnTo>
                    <a:pt x="711" y="305"/>
                  </a:lnTo>
                  <a:lnTo>
                    <a:pt x="712" y="306"/>
                  </a:lnTo>
                  <a:lnTo>
                    <a:pt x="713" y="306"/>
                  </a:lnTo>
                  <a:lnTo>
                    <a:pt x="713" y="307"/>
                  </a:lnTo>
                  <a:lnTo>
                    <a:pt x="713" y="308"/>
                  </a:lnTo>
                  <a:lnTo>
                    <a:pt x="714" y="307"/>
                  </a:lnTo>
                  <a:lnTo>
                    <a:pt x="715" y="307"/>
                  </a:lnTo>
                  <a:lnTo>
                    <a:pt x="716" y="308"/>
                  </a:lnTo>
                  <a:lnTo>
                    <a:pt x="716" y="307"/>
                  </a:lnTo>
                  <a:lnTo>
                    <a:pt x="716" y="308"/>
                  </a:lnTo>
                  <a:lnTo>
                    <a:pt x="717" y="308"/>
                  </a:lnTo>
                  <a:lnTo>
                    <a:pt x="718" y="308"/>
                  </a:lnTo>
                  <a:lnTo>
                    <a:pt x="717" y="309"/>
                  </a:lnTo>
                  <a:lnTo>
                    <a:pt x="717" y="310"/>
                  </a:lnTo>
                  <a:lnTo>
                    <a:pt x="716" y="311"/>
                  </a:lnTo>
                  <a:lnTo>
                    <a:pt x="715" y="311"/>
                  </a:lnTo>
                  <a:lnTo>
                    <a:pt x="715" y="310"/>
                  </a:lnTo>
                  <a:lnTo>
                    <a:pt x="714" y="309"/>
                  </a:lnTo>
                  <a:lnTo>
                    <a:pt x="713" y="309"/>
                  </a:lnTo>
                  <a:lnTo>
                    <a:pt x="712" y="309"/>
                  </a:lnTo>
                  <a:lnTo>
                    <a:pt x="712" y="308"/>
                  </a:lnTo>
                  <a:lnTo>
                    <a:pt x="711" y="308"/>
                  </a:lnTo>
                  <a:lnTo>
                    <a:pt x="711" y="309"/>
                  </a:lnTo>
                  <a:lnTo>
                    <a:pt x="711" y="308"/>
                  </a:lnTo>
                  <a:lnTo>
                    <a:pt x="710" y="308"/>
                  </a:lnTo>
                  <a:lnTo>
                    <a:pt x="709" y="309"/>
                  </a:lnTo>
                  <a:lnTo>
                    <a:pt x="709" y="310"/>
                  </a:lnTo>
                  <a:lnTo>
                    <a:pt x="707" y="310"/>
                  </a:lnTo>
                  <a:lnTo>
                    <a:pt x="707" y="309"/>
                  </a:lnTo>
                  <a:lnTo>
                    <a:pt x="707" y="308"/>
                  </a:lnTo>
                  <a:lnTo>
                    <a:pt x="707" y="307"/>
                  </a:lnTo>
                  <a:lnTo>
                    <a:pt x="706" y="307"/>
                  </a:lnTo>
                  <a:lnTo>
                    <a:pt x="706" y="308"/>
                  </a:lnTo>
                  <a:lnTo>
                    <a:pt x="706" y="309"/>
                  </a:lnTo>
                  <a:lnTo>
                    <a:pt x="705" y="309"/>
                  </a:lnTo>
                  <a:lnTo>
                    <a:pt x="705" y="308"/>
                  </a:lnTo>
                  <a:lnTo>
                    <a:pt x="704" y="309"/>
                  </a:lnTo>
                  <a:lnTo>
                    <a:pt x="703" y="310"/>
                  </a:lnTo>
                  <a:lnTo>
                    <a:pt x="704" y="310"/>
                  </a:lnTo>
                  <a:lnTo>
                    <a:pt x="704" y="311"/>
                  </a:lnTo>
                  <a:lnTo>
                    <a:pt x="704" y="312"/>
                  </a:lnTo>
                  <a:lnTo>
                    <a:pt x="704" y="315"/>
                  </a:lnTo>
                  <a:lnTo>
                    <a:pt x="703" y="315"/>
                  </a:lnTo>
                  <a:lnTo>
                    <a:pt x="703" y="316"/>
                  </a:lnTo>
                  <a:lnTo>
                    <a:pt x="703" y="318"/>
                  </a:lnTo>
                  <a:lnTo>
                    <a:pt x="702" y="319"/>
                  </a:lnTo>
                  <a:lnTo>
                    <a:pt x="702" y="318"/>
                  </a:lnTo>
                  <a:lnTo>
                    <a:pt x="701" y="319"/>
                  </a:lnTo>
                  <a:lnTo>
                    <a:pt x="700" y="319"/>
                  </a:lnTo>
                  <a:lnTo>
                    <a:pt x="700" y="320"/>
                  </a:lnTo>
                  <a:lnTo>
                    <a:pt x="700" y="322"/>
                  </a:lnTo>
                  <a:lnTo>
                    <a:pt x="700" y="321"/>
                  </a:lnTo>
                  <a:lnTo>
                    <a:pt x="700" y="320"/>
                  </a:lnTo>
                  <a:lnTo>
                    <a:pt x="701" y="320"/>
                  </a:lnTo>
                  <a:lnTo>
                    <a:pt x="702" y="320"/>
                  </a:lnTo>
                  <a:lnTo>
                    <a:pt x="703" y="320"/>
                  </a:lnTo>
                  <a:lnTo>
                    <a:pt x="703" y="321"/>
                  </a:lnTo>
                  <a:lnTo>
                    <a:pt x="704" y="322"/>
                  </a:lnTo>
                  <a:lnTo>
                    <a:pt x="705" y="322"/>
                  </a:lnTo>
                  <a:lnTo>
                    <a:pt x="705" y="323"/>
                  </a:lnTo>
                  <a:lnTo>
                    <a:pt x="706" y="323"/>
                  </a:lnTo>
                  <a:lnTo>
                    <a:pt x="707" y="323"/>
                  </a:lnTo>
                  <a:lnTo>
                    <a:pt x="707" y="322"/>
                  </a:lnTo>
                  <a:lnTo>
                    <a:pt x="709" y="322"/>
                  </a:lnTo>
                  <a:lnTo>
                    <a:pt x="711" y="323"/>
                  </a:lnTo>
                  <a:lnTo>
                    <a:pt x="712" y="323"/>
                  </a:lnTo>
                  <a:lnTo>
                    <a:pt x="713" y="323"/>
                  </a:lnTo>
                  <a:lnTo>
                    <a:pt x="713" y="322"/>
                  </a:lnTo>
                  <a:lnTo>
                    <a:pt x="713" y="321"/>
                  </a:lnTo>
                  <a:lnTo>
                    <a:pt x="715" y="321"/>
                  </a:lnTo>
                  <a:lnTo>
                    <a:pt x="716" y="320"/>
                  </a:lnTo>
                  <a:lnTo>
                    <a:pt x="718" y="320"/>
                  </a:lnTo>
                  <a:lnTo>
                    <a:pt x="719" y="320"/>
                  </a:lnTo>
                  <a:lnTo>
                    <a:pt x="718" y="320"/>
                  </a:lnTo>
                  <a:lnTo>
                    <a:pt x="716" y="318"/>
                  </a:lnTo>
                  <a:lnTo>
                    <a:pt x="716" y="317"/>
                  </a:lnTo>
                  <a:lnTo>
                    <a:pt x="717" y="317"/>
                  </a:lnTo>
                  <a:lnTo>
                    <a:pt x="718" y="317"/>
                  </a:lnTo>
                  <a:lnTo>
                    <a:pt x="719" y="316"/>
                  </a:lnTo>
                  <a:lnTo>
                    <a:pt x="719" y="315"/>
                  </a:lnTo>
                  <a:lnTo>
                    <a:pt x="720" y="315"/>
                  </a:lnTo>
                  <a:lnTo>
                    <a:pt x="721" y="315"/>
                  </a:lnTo>
                  <a:lnTo>
                    <a:pt x="722" y="315"/>
                  </a:lnTo>
                  <a:lnTo>
                    <a:pt x="723" y="316"/>
                  </a:lnTo>
                  <a:lnTo>
                    <a:pt x="724" y="317"/>
                  </a:lnTo>
                  <a:lnTo>
                    <a:pt x="724" y="318"/>
                  </a:lnTo>
                  <a:lnTo>
                    <a:pt x="725" y="318"/>
                  </a:lnTo>
                  <a:lnTo>
                    <a:pt x="726" y="318"/>
                  </a:lnTo>
                  <a:lnTo>
                    <a:pt x="726" y="319"/>
                  </a:lnTo>
                  <a:lnTo>
                    <a:pt x="727" y="319"/>
                  </a:lnTo>
                  <a:lnTo>
                    <a:pt x="729" y="321"/>
                  </a:lnTo>
                  <a:lnTo>
                    <a:pt x="729" y="320"/>
                  </a:lnTo>
                  <a:lnTo>
                    <a:pt x="729" y="321"/>
                  </a:lnTo>
                  <a:lnTo>
                    <a:pt x="729" y="323"/>
                  </a:lnTo>
                  <a:lnTo>
                    <a:pt x="729" y="324"/>
                  </a:lnTo>
                  <a:lnTo>
                    <a:pt x="729" y="326"/>
                  </a:lnTo>
                  <a:lnTo>
                    <a:pt x="729" y="327"/>
                  </a:lnTo>
                  <a:lnTo>
                    <a:pt x="728" y="327"/>
                  </a:lnTo>
                  <a:lnTo>
                    <a:pt x="727" y="327"/>
                  </a:lnTo>
                  <a:lnTo>
                    <a:pt x="728" y="327"/>
                  </a:lnTo>
                  <a:lnTo>
                    <a:pt x="728" y="328"/>
                  </a:lnTo>
                  <a:lnTo>
                    <a:pt x="727" y="329"/>
                  </a:lnTo>
                  <a:lnTo>
                    <a:pt x="728" y="329"/>
                  </a:lnTo>
                  <a:lnTo>
                    <a:pt x="729" y="330"/>
                  </a:lnTo>
                  <a:lnTo>
                    <a:pt x="728" y="330"/>
                  </a:lnTo>
                  <a:lnTo>
                    <a:pt x="728" y="331"/>
                  </a:lnTo>
                  <a:lnTo>
                    <a:pt x="728" y="333"/>
                  </a:lnTo>
                  <a:lnTo>
                    <a:pt x="728" y="334"/>
                  </a:lnTo>
                  <a:lnTo>
                    <a:pt x="728" y="335"/>
                  </a:lnTo>
                  <a:lnTo>
                    <a:pt x="727" y="335"/>
                  </a:lnTo>
                  <a:lnTo>
                    <a:pt x="727" y="337"/>
                  </a:lnTo>
                  <a:lnTo>
                    <a:pt x="728" y="337"/>
                  </a:lnTo>
                  <a:lnTo>
                    <a:pt x="728" y="338"/>
                  </a:lnTo>
                  <a:lnTo>
                    <a:pt x="728" y="340"/>
                  </a:lnTo>
                  <a:lnTo>
                    <a:pt x="727" y="340"/>
                  </a:lnTo>
                  <a:lnTo>
                    <a:pt x="727" y="341"/>
                  </a:lnTo>
                  <a:lnTo>
                    <a:pt x="726" y="342"/>
                  </a:lnTo>
                  <a:lnTo>
                    <a:pt x="725" y="343"/>
                  </a:lnTo>
                  <a:lnTo>
                    <a:pt x="725" y="344"/>
                  </a:lnTo>
                  <a:lnTo>
                    <a:pt x="724" y="345"/>
                  </a:lnTo>
                  <a:lnTo>
                    <a:pt x="724" y="346"/>
                  </a:lnTo>
                  <a:lnTo>
                    <a:pt x="725" y="345"/>
                  </a:lnTo>
                  <a:lnTo>
                    <a:pt x="725" y="344"/>
                  </a:lnTo>
                  <a:lnTo>
                    <a:pt x="726" y="344"/>
                  </a:lnTo>
                  <a:lnTo>
                    <a:pt x="726" y="343"/>
                  </a:lnTo>
                  <a:lnTo>
                    <a:pt x="727" y="342"/>
                  </a:lnTo>
                  <a:lnTo>
                    <a:pt x="727" y="341"/>
                  </a:lnTo>
                  <a:lnTo>
                    <a:pt x="728" y="341"/>
                  </a:lnTo>
                  <a:lnTo>
                    <a:pt x="728" y="340"/>
                  </a:lnTo>
                  <a:lnTo>
                    <a:pt x="729" y="338"/>
                  </a:lnTo>
                  <a:lnTo>
                    <a:pt x="730" y="337"/>
                  </a:lnTo>
                  <a:lnTo>
                    <a:pt x="730" y="336"/>
                  </a:lnTo>
                  <a:lnTo>
                    <a:pt x="731" y="336"/>
                  </a:lnTo>
                  <a:lnTo>
                    <a:pt x="730" y="337"/>
                  </a:lnTo>
                  <a:lnTo>
                    <a:pt x="730" y="338"/>
                  </a:lnTo>
                  <a:lnTo>
                    <a:pt x="730" y="340"/>
                  </a:lnTo>
                  <a:lnTo>
                    <a:pt x="729" y="341"/>
                  </a:lnTo>
                  <a:lnTo>
                    <a:pt x="727" y="343"/>
                  </a:lnTo>
                  <a:lnTo>
                    <a:pt x="727" y="344"/>
                  </a:lnTo>
                  <a:lnTo>
                    <a:pt x="726" y="345"/>
                  </a:lnTo>
                  <a:lnTo>
                    <a:pt x="725" y="346"/>
                  </a:lnTo>
                  <a:lnTo>
                    <a:pt x="724" y="347"/>
                  </a:lnTo>
                  <a:lnTo>
                    <a:pt x="724" y="348"/>
                  </a:lnTo>
                  <a:lnTo>
                    <a:pt x="723" y="348"/>
                  </a:lnTo>
                  <a:lnTo>
                    <a:pt x="723" y="349"/>
                  </a:lnTo>
                  <a:lnTo>
                    <a:pt x="723" y="350"/>
                  </a:lnTo>
                  <a:lnTo>
                    <a:pt x="722" y="350"/>
                  </a:lnTo>
                  <a:lnTo>
                    <a:pt x="722" y="349"/>
                  </a:lnTo>
                  <a:lnTo>
                    <a:pt x="723" y="349"/>
                  </a:lnTo>
                  <a:lnTo>
                    <a:pt x="723" y="348"/>
                  </a:lnTo>
                  <a:lnTo>
                    <a:pt x="722" y="348"/>
                  </a:lnTo>
                  <a:lnTo>
                    <a:pt x="722" y="349"/>
                  </a:lnTo>
                  <a:lnTo>
                    <a:pt x="722" y="350"/>
                  </a:lnTo>
                  <a:lnTo>
                    <a:pt x="722" y="351"/>
                  </a:lnTo>
                  <a:lnTo>
                    <a:pt x="721" y="352"/>
                  </a:lnTo>
                  <a:lnTo>
                    <a:pt x="720" y="353"/>
                  </a:lnTo>
                  <a:lnTo>
                    <a:pt x="721" y="354"/>
                  </a:lnTo>
                  <a:lnTo>
                    <a:pt x="722" y="353"/>
                  </a:lnTo>
                  <a:lnTo>
                    <a:pt x="723" y="352"/>
                  </a:lnTo>
                  <a:lnTo>
                    <a:pt x="723" y="351"/>
                  </a:lnTo>
                  <a:lnTo>
                    <a:pt x="724" y="351"/>
                  </a:lnTo>
                  <a:lnTo>
                    <a:pt x="723" y="352"/>
                  </a:lnTo>
                  <a:lnTo>
                    <a:pt x="722" y="353"/>
                  </a:lnTo>
                  <a:lnTo>
                    <a:pt x="721" y="354"/>
                  </a:lnTo>
                  <a:lnTo>
                    <a:pt x="721" y="355"/>
                  </a:lnTo>
                  <a:lnTo>
                    <a:pt x="720" y="355"/>
                  </a:lnTo>
                  <a:lnTo>
                    <a:pt x="719" y="356"/>
                  </a:lnTo>
                  <a:lnTo>
                    <a:pt x="719" y="357"/>
                  </a:lnTo>
                  <a:lnTo>
                    <a:pt x="718" y="358"/>
                  </a:lnTo>
                  <a:lnTo>
                    <a:pt x="718" y="359"/>
                  </a:lnTo>
                  <a:lnTo>
                    <a:pt x="717" y="360"/>
                  </a:lnTo>
                  <a:lnTo>
                    <a:pt x="716" y="361"/>
                  </a:lnTo>
                  <a:lnTo>
                    <a:pt x="717" y="360"/>
                  </a:lnTo>
                  <a:lnTo>
                    <a:pt x="717" y="359"/>
                  </a:lnTo>
                  <a:lnTo>
                    <a:pt x="717" y="358"/>
                  </a:lnTo>
                  <a:lnTo>
                    <a:pt x="718" y="357"/>
                  </a:lnTo>
                  <a:lnTo>
                    <a:pt x="718" y="356"/>
                  </a:lnTo>
                  <a:lnTo>
                    <a:pt x="719" y="356"/>
                  </a:lnTo>
                  <a:lnTo>
                    <a:pt x="719" y="355"/>
                  </a:lnTo>
                  <a:lnTo>
                    <a:pt x="719" y="354"/>
                  </a:lnTo>
                  <a:lnTo>
                    <a:pt x="718" y="355"/>
                  </a:lnTo>
                  <a:lnTo>
                    <a:pt x="718" y="356"/>
                  </a:lnTo>
                  <a:lnTo>
                    <a:pt x="717" y="357"/>
                  </a:lnTo>
                  <a:lnTo>
                    <a:pt x="717" y="358"/>
                  </a:lnTo>
                  <a:lnTo>
                    <a:pt x="716" y="358"/>
                  </a:lnTo>
                  <a:lnTo>
                    <a:pt x="716" y="359"/>
                  </a:lnTo>
                  <a:lnTo>
                    <a:pt x="716" y="360"/>
                  </a:lnTo>
                  <a:lnTo>
                    <a:pt x="715" y="360"/>
                  </a:lnTo>
                  <a:lnTo>
                    <a:pt x="714" y="360"/>
                  </a:lnTo>
                  <a:lnTo>
                    <a:pt x="714" y="361"/>
                  </a:lnTo>
                  <a:lnTo>
                    <a:pt x="713" y="361"/>
                  </a:lnTo>
                  <a:lnTo>
                    <a:pt x="712" y="361"/>
                  </a:lnTo>
                  <a:lnTo>
                    <a:pt x="711" y="361"/>
                  </a:lnTo>
                  <a:lnTo>
                    <a:pt x="711" y="362"/>
                  </a:lnTo>
                  <a:lnTo>
                    <a:pt x="710" y="363"/>
                  </a:lnTo>
                  <a:lnTo>
                    <a:pt x="710" y="365"/>
                  </a:lnTo>
                  <a:lnTo>
                    <a:pt x="709" y="367"/>
                  </a:lnTo>
                  <a:lnTo>
                    <a:pt x="709" y="368"/>
                  </a:lnTo>
                  <a:lnTo>
                    <a:pt x="707" y="369"/>
                  </a:lnTo>
                  <a:lnTo>
                    <a:pt x="707" y="370"/>
                  </a:lnTo>
                  <a:lnTo>
                    <a:pt x="709" y="370"/>
                  </a:lnTo>
                  <a:lnTo>
                    <a:pt x="710" y="370"/>
                  </a:lnTo>
                  <a:lnTo>
                    <a:pt x="710" y="371"/>
                  </a:lnTo>
                  <a:lnTo>
                    <a:pt x="711" y="371"/>
                  </a:lnTo>
                  <a:lnTo>
                    <a:pt x="712" y="372"/>
                  </a:lnTo>
                  <a:lnTo>
                    <a:pt x="712" y="373"/>
                  </a:lnTo>
                  <a:lnTo>
                    <a:pt x="711" y="375"/>
                  </a:lnTo>
                  <a:lnTo>
                    <a:pt x="710" y="375"/>
                  </a:lnTo>
                  <a:lnTo>
                    <a:pt x="709" y="375"/>
                  </a:lnTo>
                  <a:lnTo>
                    <a:pt x="709" y="376"/>
                  </a:lnTo>
                  <a:lnTo>
                    <a:pt x="709" y="375"/>
                  </a:lnTo>
                  <a:lnTo>
                    <a:pt x="709" y="376"/>
                  </a:lnTo>
                  <a:lnTo>
                    <a:pt x="711" y="376"/>
                  </a:lnTo>
                  <a:lnTo>
                    <a:pt x="711" y="377"/>
                  </a:lnTo>
                  <a:lnTo>
                    <a:pt x="710" y="378"/>
                  </a:lnTo>
                  <a:lnTo>
                    <a:pt x="711" y="378"/>
                  </a:lnTo>
                  <a:lnTo>
                    <a:pt x="711" y="377"/>
                  </a:lnTo>
                  <a:lnTo>
                    <a:pt x="712" y="376"/>
                  </a:lnTo>
                  <a:lnTo>
                    <a:pt x="712" y="375"/>
                  </a:lnTo>
                  <a:lnTo>
                    <a:pt x="713" y="375"/>
                  </a:lnTo>
                  <a:lnTo>
                    <a:pt x="713" y="374"/>
                  </a:lnTo>
                  <a:lnTo>
                    <a:pt x="713" y="373"/>
                  </a:lnTo>
                  <a:lnTo>
                    <a:pt x="714" y="373"/>
                  </a:lnTo>
                  <a:lnTo>
                    <a:pt x="713" y="374"/>
                  </a:lnTo>
                  <a:lnTo>
                    <a:pt x="713" y="375"/>
                  </a:lnTo>
                  <a:lnTo>
                    <a:pt x="713" y="376"/>
                  </a:lnTo>
                  <a:lnTo>
                    <a:pt x="712" y="376"/>
                  </a:lnTo>
                  <a:lnTo>
                    <a:pt x="712" y="377"/>
                  </a:lnTo>
                  <a:lnTo>
                    <a:pt x="711" y="378"/>
                  </a:lnTo>
                  <a:lnTo>
                    <a:pt x="711" y="379"/>
                  </a:lnTo>
                  <a:lnTo>
                    <a:pt x="709" y="380"/>
                  </a:lnTo>
                  <a:lnTo>
                    <a:pt x="709" y="381"/>
                  </a:lnTo>
                  <a:lnTo>
                    <a:pt x="707" y="381"/>
                  </a:lnTo>
                  <a:lnTo>
                    <a:pt x="707" y="382"/>
                  </a:lnTo>
                  <a:lnTo>
                    <a:pt x="707" y="383"/>
                  </a:lnTo>
                  <a:lnTo>
                    <a:pt x="706" y="383"/>
                  </a:lnTo>
                  <a:lnTo>
                    <a:pt x="706" y="384"/>
                  </a:lnTo>
                  <a:lnTo>
                    <a:pt x="705" y="384"/>
                  </a:lnTo>
                  <a:lnTo>
                    <a:pt x="704" y="384"/>
                  </a:lnTo>
                  <a:lnTo>
                    <a:pt x="704" y="385"/>
                  </a:lnTo>
                  <a:lnTo>
                    <a:pt x="703" y="386"/>
                  </a:lnTo>
                  <a:lnTo>
                    <a:pt x="702" y="386"/>
                  </a:lnTo>
                  <a:lnTo>
                    <a:pt x="701" y="385"/>
                  </a:lnTo>
                  <a:lnTo>
                    <a:pt x="700" y="385"/>
                  </a:lnTo>
                  <a:lnTo>
                    <a:pt x="699" y="384"/>
                  </a:lnTo>
                  <a:lnTo>
                    <a:pt x="698" y="383"/>
                  </a:lnTo>
                  <a:lnTo>
                    <a:pt x="698" y="384"/>
                  </a:lnTo>
                  <a:lnTo>
                    <a:pt x="700" y="386"/>
                  </a:lnTo>
                  <a:lnTo>
                    <a:pt x="700" y="387"/>
                  </a:lnTo>
                  <a:lnTo>
                    <a:pt x="699" y="387"/>
                  </a:lnTo>
                  <a:lnTo>
                    <a:pt x="699" y="388"/>
                  </a:lnTo>
                  <a:lnTo>
                    <a:pt x="698" y="390"/>
                  </a:lnTo>
                  <a:lnTo>
                    <a:pt x="697" y="390"/>
                  </a:lnTo>
                  <a:lnTo>
                    <a:pt x="697" y="391"/>
                  </a:lnTo>
                  <a:lnTo>
                    <a:pt x="697" y="390"/>
                  </a:lnTo>
                  <a:lnTo>
                    <a:pt x="696" y="388"/>
                  </a:lnTo>
                  <a:lnTo>
                    <a:pt x="696" y="387"/>
                  </a:lnTo>
                  <a:lnTo>
                    <a:pt x="695" y="387"/>
                  </a:lnTo>
                  <a:lnTo>
                    <a:pt x="696" y="388"/>
                  </a:lnTo>
                  <a:lnTo>
                    <a:pt x="696" y="390"/>
                  </a:lnTo>
                  <a:lnTo>
                    <a:pt x="696" y="391"/>
                  </a:lnTo>
                  <a:lnTo>
                    <a:pt x="695" y="392"/>
                  </a:lnTo>
                  <a:lnTo>
                    <a:pt x="694" y="392"/>
                  </a:lnTo>
                  <a:lnTo>
                    <a:pt x="693" y="392"/>
                  </a:lnTo>
                  <a:lnTo>
                    <a:pt x="693" y="393"/>
                  </a:lnTo>
                  <a:lnTo>
                    <a:pt x="692" y="393"/>
                  </a:lnTo>
                  <a:lnTo>
                    <a:pt x="691" y="393"/>
                  </a:lnTo>
                  <a:lnTo>
                    <a:pt x="690" y="394"/>
                  </a:lnTo>
                  <a:lnTo>
                    <a:pt x="691" y="393"/>
                  </a:lnTo>
                  <a:lnTo>
                    <a:pt x="692" y="393"/>
                  </a:lnTo>
                  <a:lnTo>
                    <a:pt x="692" y="394"/>
                  </a:lnTo>
                  <a:lnTo>
                    <a:pt x="691" y="395"/>
                  </a:lnTo>
                  <a:lnTo>
                    <a:pt x="690" y="395"/>
                  </a:lnTo>
                  <a:lnTo>
                    <a:pt x="688" y="395"/>
                  </a:lnTo>
                  <a:lnTo>
                    <a:pt x="688" y="396"/>
                  </a:lnTo>
                  <a:lnTo>
                    <a:pt x="687" y="396"/>
                  </a:lnTo>
                  <a:lnTo>
                    <a:pt x="685" y="396"/>
                  </a:lnTo>
                  <a:lnTo>
                    <a:pt x="684" y="396"/>
                  </a:lnTo>
                  <a:lnTo>
                    <a:pt x="680" y="396"/>
                  </a:lnTo>
                  <a:lnTo>
                    <a:pt x="679" y="396"/>
                  </a:lnTo>
                  <a:lnTo>
                    <a:pt x="678" y="396"/>
                  </a:lnTo>
                  <a:lnTo>
                    <a:pt x="678" y="397"/>
                  </a:lnTo>
                  <a:lnTo>
                    <a:pt x="679" y="397"/>
                  </a:lnTo>
                  <a:lnTo>
                    <a:pt x="680" y="398"/>
                  </a:lnTo>
                  <a:lnTo>
                    <a:pt x="680" y="397"/>
                  </a:lnTo>
                  <a:lnTo>
                    <a:pt x="681" y="397"/>
                  </a:lnTo>
                  <a:lnTo>
                    <a:pt x="682" y="396"/>
                  </a:lnTo>
                  <a:lnTo>
                    <a:pt x="682" y="397"/>
                  </a:lnTo>
                  <a:lnTo>
                    <a:pt x="685" y="397"/>
                  </a:lnTo>
                  <a:lnTo>
                    <a:pt x="687" y="397"/>
                  </a:lnTo>
                  <a:lnTo>
                    <a:pt x="688" y="396"/>
                  </a:lnTo>
                  <a:lnTo>
                    <a:pt x="689" y="396"/>
                  </a:lnTo>
                  <a:lnTo>
                    <a:pt x="690" y="395"/>
                  </a:lnTo>
                  <a:lnTo>
                    <a:pt x="691" y="395"/>
                  </a:lnTo>
                  <a:lnTo>
                    <a:pt x="692" y="394"/>
                  </a:lnTo>
                  <a:lnTo>
                    <a:pt x="693" y="394"/>
                  </a:lnTo>
                  <a:lnTo>
                    <a:pt x="694" y="393"/>
                  </a:lnTo>
                  <a:lnTo>
                    <a:pt x="695" y="393"/>
                  </a:lnTo>
                  <a:lnTo>
                    <a:pt x="696" y="392"/>
                  </a:lnTo>
                  <a:lnTo>
                    <a:pt x="697" y="392"/>
                  </a:lnTo>
                  <a:lnTo>
                    <a:pt x="698" y="392"/>
                  </a:lnTo>
                  <a:lnTo>
                    <a:pt x="697" y="392"/>
                  </a:lnTo>
                  <a:lnTo>
                    <a:pt x="695" y="394"/>
                  </a:lnTo>
                  <a:lnTo>
                    <a:pt x="694" y="394"/>
                  </a:lnTo>
                  <a:lnTo>
                    <a:pt x="693" y="395"/>
                  </a:lnTo>
                  <a:lnTo>
                    <a:pt x="691" y="396"/>
                  </a:lnTo>
                  <a:lnTo>
                    <a:pt x="690" y="396"/>
                  </a:lnTo>
                  <a:lnTo>
                    <a:pt x="689" y="397"/>
                  </a:lnTo>
                  <a:lnTo>
                    <a:pt x="688" y="398"/>
                  </a:lnTo>
                  <a:lnTo>
                    <a:pt x="687" y="399"/>
                  </a:lnTo>
                  <a:lnTo>
                    <a:pt x="686" y="399"/>
                  </a:lnTo>
                  <a:lnTo>
                    <a:pt x="686" y="400"/>
                  </a:lnTo>
                  <a:lnTo>
                    <a:pt x="686" y="401"/>
                  </a:lnTo>
                  <a:lnTo>
                    <a:pt x="686" y="402"/>
                  </a:lnTo>
                  <a:lnTo>
                    <a:pt x="685" y="402"/>
                  </a:lnTo>
                  <a:lnTo>
                    <a:pt x="685" y="403"/>
                  </a:lnTo>
                  <a:lnTo>
                    <a:pt x="684" y="404"/>
                  </a:lnTo>
                  <a:lnTo>
                    <a:pt x="684" y="405"/>
                  </a:lnTo>
                  <a:lnTo>
                    <a:pt x="681" y="406"/>
                  </a:lnTo>
                  <a:lnTo>
                    <a:pt x="680" y="408"/>
                  </a:lnTo>
                  <a:lnTo>
                    <a:pt x="680" y="409"/>
                  </a:lnTo>
                  <a:lnTo>
                    <a:pt x="679" y="410"/>
                  </a:lnTo>
                  <a:lnTo>
                    <a:pt x="678" y="411"/>
                  </a:lnTo>
                  <a:lnTo>
                    <a:pt x="678" y="412"/>
                  </a:lnTo>
                  <a:lnTo>
                    <a:pt x="677" y="413"/>
                  </a:lnTo>
                  <a:lnTo>
                    <a:pt x="676" y="416"/>
                  </a:lnTo>
                  <a:lnTo>
                    <a:pt x="676" y="417"/>
                  </a:lnTo>
                  <a:lnTo>
                    <a:pt x="675" y="418"/>
                  </a:lnTo>
                  <a:lnTo>
                    <a:pt x="673" y="421"/>
                  </a:lnTo>
                  <a:lnTo>
                    <a:pt x="671" y="423"/>
                  </a:lnTo>
                  <a:lnTo>
                    <a:pt x="669" y="425"/>
                  </a:lnTo>
                  <a:lnTo>
                    <a:pt x="668" y="426"/>
                  </a:lnTo>
                  <a:lnTo>
                    <a:pt x="667" y="427"/>
                  </a:lnTo>
                  <a:lnTo>
                    <a:pt x="666" y="428"/>
                  </a:lnTo>
                  <a:lnTo>
                    <a:pt x="665" y="429"/>
                  </a:lnTo>
                  <a:lnTo>
                    <a:pt x="665" y="430"/>
                  </a:lnTo>
                  <a:lnTo>
                    <a:pt x="664" y="430"/>
                  </a:lnTo>
                  <a:lnTo>
                    <a:pt x="664" y="431"/>
                  </a:lnTo>
                  <a:lnTo>
                    <a:pt x="661" y="433"/>
                  </a:lnTo>
                  <a:lnTo>
                    <a:pt x="659" y="436"/>
                  </a:lnTo>
                  <a:lnTo>
                    <a:pt x="657" y="437"/>
                  </a:lnTo>
                  <a:lnTo>
                    <a:pt x="656" y="437"/>
                  </a:lnTo>
                  <a:lnTo>
                    <a:pt x="655" y="438"/>
                  </a:lnTo>
                  <a:lnTo>
                    <a:pt x="655" y="440"/>
                  </a:lnTo>
                  <a:lnTo>
                    <a:pt x="654" y="440"/>
                  </a:lnTo>
                  <a:lnTo>
                    <a:pt x="653" y="440"/>
                  </a:lnTo>
                  <a:lnTo>
                    <a:pt x="653" y="441"/>
                  </a:lnTo>
                  <a:lnTo>
                    <a:pt x="651" y="443"/>
                  </a:lnTo>
                  <a:lnTo>
                    <a:pt x="650" y="443"/>
                  </a:lnTo>
                  <a:lnTo>
                    <a:pt x="649" y="443"/>
                  </a:lnTo>
                  <a:lnTo>
                    <a:pt x="648" y="443"/>
                  </a:lnTo>
                  <a:lnTo>
                    <a:pt x="647" y="443"/>
                  </a:lnTo>
                  <a:lnTo>
                    <a:pt x="647" y="444"/>
                  </a:lnTo>
                  <a:lnTo>
                    <a:pt x="648" y="444"/>
                  </a:lnTo>
                  <a:lnTo>
                    <a:pt x="649" y="444"/>
                  </a:lnTo>
                  <a:lnTo>
                    <a:pt x="650" y="444"/>
                  </a:lnTo>
                  <a:lnTo>
                    <a:pt x="650" y="443"/>
                  </a:lnTo>
                  <a:lnTo>
                    <a:pt x="650" y="444"/>
                  </a:lnTo>
                  <a:lnTo>
                    <a:pt x="649" y="445"/>
                  </a:lnTo>
                  <a:lnTo>
                    <a:pt x="648" y="445"/>
                  </a:lnTo>
                  <a:lnTo>
                    <a:pt x="647" y="446"/>
                  </a:lnTo>
                  <a:lnTo>
                    <a:pt x="646" y="447"/>
                  </a:lnTo>
                  <a:lnTo>
                    <a:pt x="645" y="448"/>
                  </a:lnTo>
                  <a:lnTo>
                    <a:pt x="642" y="451"/>
                  </a:lnTo>
                  <a:lnTo>
                    <a:pt x="641" y="452"/>
                  </a:lnTo>
                  <a:lnTo>
                    <a:pt x="640" y="453"/>
                  </a:lnTo>
                  <a:lnTo>
                    <a:pt x="639" y="455"/>
                  </a:lnTo>
                  <a:lnTo>
                    <a:pt x="639" y="456"/>
                  </a:lnTo>
                  <a:lnTo>
                    <a:pt x="638" y="456"/>
                  </a:lnTo>
                  <a:lnTo>
                    <a:pt x="638" y="457"/>
                  </a:lnTo>
                  <a:lnTo>
                    <a:pt x="637" y="458"/>
                  </a:lnTo>
                  <a:lnTo>
                    <a:pt x="636" y="458"/>
                  </a:lnTo>
                  <a:lnTo>
                    <a:pt x="635" y="459"/>
                  </a:lnTo>
                  <a:lnTo>
                    <a:pt x="632" y="460"/>
                  </a:lnTo>
                  <a:lnTo>
                    <a:pt x="631" y="461"/>
                  </a:lnTo>
                  <a:lnTo>
                    <a:pt x="630" y="461"/>
                  </a:lnTo>
                  <a:lnTo>
                    <a:pt x="630" y="460"/>
                  </a:lnTo>
                  <a:lnTo>
                    <a:pt x="631" y="460"/>
                  </a:lnTo>
                  <a:lnTo>
                    <a:pt x="631" y="459"/>
                  </a:lnTo>
                  <a:lnTo>
                    <a:pt x="632" y="459"/>
                  </a:lnTo>
                  <a:lnTo>
                    <a:pt x="634" y="459"/>
                  </a:lnTo>
                  <a:lnTo>
                    <a:pt x="634" y="458"/>
                  </a:lnTo>
                  <a:lnTo>
                    <a:pt x="635" y="457"/>
                  </a:lnTo>
                  <a:lnTo>
                    <a:pt x="635" y="455"/>
                  </a:lnTo>
                  <a:lnTo>
                    <a:pt x="634" y="455"/>
                  </a:lnTo>
                  <a:lnTo>
                    <a:pt x="634" y="456"/>
                  </a:lnTo>
                  <a:lnTo>
                    <a:pt x="632" y="457"/>
                  </a:lnTo>
                  <a:lnTo>
                    <a:pt x="634" y="457"/>
                  </a:lnTo>
                  <a:lnTo>
                    <a:pt x="634" y="458"/>
                  </a:lnTo>
                  <a:lnTo>
                    <a:pt x="632" y="459"/>
                  </a:lnTo>
                  <a:lnTo>
                    <a:pt x="631" y="459"/>
                  </a:lnTo>
                  <a:lnTo>
                    <a:pt x="630" y="459"/>
                  </a:lnTo>
                  <a:lnTo>
                    <a:pt x="629" y="459"/>
                  </a:lnTo>
                  <a:lnTo>
                    <a:pt x="629" y="460"/>
                  </a:lnTo>
                  <a:lnTo>
                    <a:pt x="629" y="461"/>
                  </a:lnTo>
                  <a:lnTo>
                    <a:pt x="629" y="462"/>
                  </a:lnTo>
                  <a:lnTo>
                    <a:pt x="629" y="464"/>
                  </a:lnTo>
                  <a:lnTo>
                    <a:pt x="629" y="465"/>
                  </a:lnTo>
                  <a:lnTo>
                    <a:pt x="629" y="466"/>
                  </a:lnTo>
                  <a:lnTo>
                    <a:pt x="628" y="466"/>
                  </a:lnTo>
                  <a:lnTo>
                    <a:pt x="628" y="467"/>
                  </a:lnTo>
                  <a:lnTo>
                    <a:pt x="627" y="468"/>
                  </a:lnTo>
                  <a:lnTo>
                    <a:pt x="626" y="468"/>
                  </a:lnTo>
                  <a:lnTo>
                    <a:pt x="626" y="469"/>
                  </a:lnTo>
                  <a:lnTo>
                    <a:pt x="625" y="469"/>
                  </a:lnTo>
                  <a:lnTo>
                    <a:pt x="624" y="469"/>
                  </a:lnTo>
                  <a:lnTo>
                    <a:pt x="625" y="468"/>
                  </a:lnTo>
                  <a:lnTo>
                    <a:pt x="626" y="467"/>
                  </a:lnTo>
                  <a:lnTo>
                    <a:pt x="628" y="466"/>
                  </a:lnTo>
                  <a:lnTo>
                    <a:pt x="628" y="465"/>
                  </a:lnTo>
                  <a:lnTo>
                    <a:pt x="625" y="467"/>
                  </a:lnTo>
                  <a:lnTo>
                    <a:pt x="624" y="468"/>
                  </a:lnTo>
                  <a:lnTo>
                    <a:pt x="624" y="469"/>
                  </a:lnTo>
                  <a:lnTo>
                    <a:pt x="623" y="469"/>
                  </a:lnTo>
                  <a:lnTo>
                    <a:pt x="623" y="470"/>
                  </a:lnTo>
                  <a:lnTo>
                    <a:pt x="622" y="470"/>
                  </a:lnTo>
                  <a:lnTo>
                    <a:pt x="621" y="470"/>
                  </a:lnTo>
                  <a:lnTo>
                    <a:pt x="620" y="470"/>
                  </a:lnTo>
                  <a:lnTo>
                    <a:pt x="619" y="470"/>
                  </a:lnTo>
                  <a:lnTo>
                    <a:pt x="619" y="471"/>
                  </a:lnTo>
                  <a:lnTo>
                    <a:pt x="620" y="471"/>
                  </a:lnTo>
                  <a:lnTo>
                    <a:pt x="621" y="471"/>
                  </a:lnTo>
                  <a:lnTo>
                    <a:pt x="622" y="471"/>
                  </a:lnTo>
                  <a:lnTo>
                    <a:pt x="623" y="471"/>
                  </a:lnTo>
                  <a:lnTo>
                    <a:pt x="623" y="472"/>
                  </a:lnTo>
                  <a:lnTo>
                    <a:pt x="622" y="472"/>
                  </a:lnTo>
                  <a:lnTo>
                    <a:pt x="623" y="472"/>
                  </a:lnTo>
                  <a:lnTo>
                    <a:pt x="624" y="471"/>
                  </a:lnTo>
                  <a:lnTo>
                    <a:pt x="625" y="471"/>
                  </a:lnTo>
                  <a:lnTo>
                    <a:pt x="626" y="471"/>
                  </a:lnTo>
                  <a:lnTo>
                    <a:pt x="627" y="470"/>
                  </a:lnTo>
                  <a:lnTo>
                    <a:pt x="628" y="470"/>
                  </a:lnTo>
                  <a:lnTo>
                    <a:pt x="628" y="469"/>
                  </a:lnTo>
                  <a:lnTo>
                    <a:pt x="629" y="468"/>
                  </a:lnTo>
                  <a:lnTo>
                    <a:pt x="630" y="467"/>
                  </a:lnTo>
                  <a:lnTo>
                    <a:pt x="630" y="466"/>
                  </a:lnTo>
                  <a:lnTo>
                    <a:pt x="630" y="465"/>
                  </a:lnTo>
                  <a:lnTo>
                    <a:pt x="631" y="465"/>
                  </a:lnTo>
                  <a:lnTo>
                    <a:pt x="631" y="466"/>
                  </a:lnTo>
                  <a:lnTo>
                    <a:pt x="631" y="468"/>
                  </a:lnTo>
                  <a:lnTo>
                    <a:pt x="631" y="469"/>
                  </a:lnTo>
                  <a:lnTo>
                    <a:pt x="631" y="470"/>
                  </a:lnTo>
                  <a:lnTo>
                    <a:pt x="631" y="471"/>
                  </a:lnTo>
                  <a:lnTo>
                    <a:pt x="630" y="473"/>
                  </a:lnTo>
                  <a:lnTo>
                    <a:pt x="629" y="473"/>
                  </a:lnTo>
                  <a:lnTo>
                    <a:pt x="629" y="474"/>
                  </a:lnTo>
                  <a:lnTo>
                    <a:pt x="628" y="474"/>
                  </a:lnTo>
                  <a:lnTo>
                    <a:pt x="628" y="475"/>
                  </a:lnTo>
                  <a:lnTo>
                    <a:pt x="628" y="476"/>
                  </a:lnTo>
                  <a:lnTo>
                    <a:pt x="627" y="477"/>
                  </a:lnTo>
                  <a:lnTo>
                    <a:pt x="627" y="478"/>
                  </a:lnTo>
                  <a:lnTo>
                    <a:pt x="627" y="479"/>
                  </a:lnTo>
                  <a:lnTo>
                    <a:pt x="626" y="480"/>
                  </a:lnTo>
                  <a:lnTo>
                    <a:pt x="625" y="481"/>
                  </a:lnTo>
                  <a:lnTo>
                    <a:pt x="625" y="482"/>
                  </a:lnTo>
                  <a:lnTo>
                    <a:pt x="626" y="483"/>
                  </a:lnTo>
                  <a:lnTo>
                    <a:pt x="625" y="484"/>
                  </a:lnTo>
                  <a:lnTo>
                    <a:pt x="623" y="486"/>
                  </a:lnTo>
                  <a:lnTo>
                    <a:pt x="622" y="487"/>
                  </a:lnTo>
                  <a:lnTo>
                    <a:pt x="621" y="490"/>
                  </a:lnTo>
                  <a:lnTo>
                    <a:pt x="619" y="492"/>
                  </a:lnTo>
                  <a:lnTo>
                    <a:pt x="618" y="492"/>
                  </a:lnTo>
                  <a:lnTo>
                    <a:pt x="617" y="493"/>
                  </a:lnTo>
                  <a:lnTo>
                    <a:pt x="616" y="494"/>
                  </a:lnTo>
                  <a:lnTo>
                    <a:pt x="615" y="495"/>
                  </a:lnTo>
                  <a:lnTo>
                    <a:pt x="615" y="496"/>
                  </a:lnTo>
                  <a:lnTo>
                    <a:pt x="615" y="497"/>
                  </a:lnTo>
                  <a:lnTo>
                    <a:pt x="614" y="498"/>
                  </a:lnTo>
                  <a:lnTo>
                    <a:pt x="614" y="499"/>
                  </a:lnTo>
                  <a:lnTo>
                    <a:pt x="614" y="500"/>
                  </a:lnTo>
                  <a:lnTo>
                    <a:pt x="614" y="501"/>
                  </a:lnTo>
                  <a:lnTo>
                    <a:pt x="613" y="502"/>
                  </a:lnTo>
                  <a:lnTo>
                    <a:pt x="613" y="503"/>
                  </a:lnTo>
                  <a:lnTo>
                    <a:pt x="613" y="504"/>
                  </a:lnTo>
                  <a:lnTo>
                    <a:pt x="612" y="504"/>
                  </a:lnTo>
                  <a:lnTo>
                    <a:pt x="612" y="505"/>
                  </a:lnTo>
                  <a:lnTo>
                    <a:pt x="611" y="505"/>
                  </a:lnTo>
                  <a:lnTo>
                    <a:pt x="610" y="505"/>
                  </a:lnTo>
                  <a:lnTo>
                    <a:pt x="609" y="506"/>
                  </a:lnTo>
                  <a:lnTo>
                    <a:pt x="607" y="506"/>
                  </a:lnTo>
                  <a:lnTo>
                    <a:pt x="607" y="507"/>
                  </a:lnTo>
                  <a:lnTo>
                    <a:pt x="606" y="508"/>
                  </a:lnTo>
                  <a:lnTo>
                    <a:pt x="605" y="508"/>
                  </a:lnTo>
                  <a:lnTo>
                    <a:pt x="605" y="509"/>
                  </a:lnTo>
                  <a:lnTo>
                    <a:pt x="604" y="510"/>
                  </a:lnTo>
                  <a:lnTo>
                    <a:pt x="603" y="511"/>
                  </a:lnTo>
                  <a:lnTo>
                    <a:pt x="601" y="512"/>
                  </a:lnTo>
                  <a:lnTo>
                    <a:pt x="600" y="514"/>
                  </a:lnTo>
                  <a:lnTo>
                    <a:pt x="599" y="514"/>
                  </a:lnTo>
                  <a:lnTo>
                    <a:pt x="598" y="515"/>
                  </a:lnTo>
                  <a:lnTo>
                    <a:pt x="598" y="514"/>
                  </a:lnTo>
                  <a:lnTo>
                    <a:pt x="597" y="514"/>
                  </a:lnTo>
                  <a:lnTo>
                    <a:pt x="596" y="514"/>
                  </a:lnTo>
                  <a:lnTo>
                    <a:pt x="596" y="515"/>
                  </a:lnTo>
                  <a:lnTo>
                    <a:pt x="595" y="515"/>
                  </a:lnTo>
                  <a:lnTo>
                    <a:pt x="594" y="515"/>
                  </a:lnTo>
                  <a:lnTo>
                    <a:pt x="593" y="515"/>
                  </a:lnTo>
                  <a:lnTo>
                    <a:pt x="592" y="515"/>
                  </a:lnTo>
                  <a:lnTo>
                    <a:pt x="592" y="514"/>
                  </a:lnTo>
                  <a:lnTo>
                    <a:pt x="593" y="514"/>
                  </a:lnTo>
                  <a:lnTo>
                    <a:pt x="592" y="514"/>
                  </a:lnTo>
                  <a:lnTo>
                    <a:pt x="591" y="515"/>
                  </a:lnTo>
                  <a:lnTo>
                    <a:pt x="590" y="515"/>
                  </a:lnTo>
                  <a:lnTo>
                    <a:pt x="589" y="514"/>
                  </a:lnTo>
                  <a:lnTo>
                    <a:pt x="590" y="514"/>
                  </a:lnTo>
                  <a:lnTo>
                    <a:pt x="590" y="512"/>
                  </a:lnTo>
                  <a:lnTo>
                    <a:pt x="589" y="511"/>
                  </a:lnTo>
                  <a:lnTo>
                    <a:pt x="588" y="510"/>
                  </a:lnTo>
                  <a:lnTo>
                    <a:pt x="588" y="509"/>
                  </a:lnTo>
                  <a:lnTo>
                    <a:pt x="587" y="508"/>
                  </a:lnTo>
                  <a:lnTo>
                    <a:pt x="587" y="507"/>
                  </a:lnTo>
                  <a:lnTo>
                    <a:pt x="587" y="506"/>
                  </a:lnTo>
                  <a:lnTo>
                    <a:pt x="588" y="506"/>
                  </a:lnTo>
                  <a:lnTo>
                    <a:pt x="589" y="507"/>
                  </a:lnTo>
                  <a:lnTo>
                    <a:pt x="590" y="508"/>
                  </a:lnTo>
                  <a:lnTo>
                    <a:pt x="590" y="507"/>
                  </a:lnTo>
                  <a:lnTo>
                    <a:pt x="589" y="506"/>
                  </a:lnTo>
                  <a:lnTo>
                    <a:pt x="588" y="506"/>
                  </a:lnTo>
                  <a:lnTo>
                    <a:pt x="587" y="506"/>
                  </a:lnTo>
                  <a:lnTo>
                    <a:pt x="587" y="505"/>
                  </a:lnTo>
                  <a:lnTo>
                    <a:pt x="588" y="505"/>
                  </a:lnTo>
                  <a:lnTo>
                    <a:pt x="588" y="504"/>
                  </a:lnTo>
                  <a:lnTo>
                    <a:pt x="587" y="503"/>
                  </a:lnTo>
                  <a:lnTo>
                    <a:pt x="587" y="502"/>
                  </a:lnTo>
                  <a:lnTo>
                    <a:pt x="587" y="503"/>
                  </a:lnTo>
                  <a:lnTo>
                    <a:pt x="587" y="502"/>
                  </a:lnTo>
                  <a:lnTo>
                    <a:pt x="587" y="503"/>
                  </a:lnTo>
                  <a:lnTo>
                    <a:pt x="586" y="504"/>
                  </a:lnTo>
                  <a:lnTo>
                    <a:pt x="586" y="503"/>
                  </a:lnTo>
                  <a:lnTo>
                    <a:pt x="585" y="503"/>
                  </a:lnTo>
                  <a:lnTo>
                    <a:pt x="585" y="504"/>
                  </a:lnTo>
                  <a:lnTo>
                    <a:pt x="586" y="504"/>
                  </a:lnTo>
                  <a:lnTo>
                    <a:pt x="586" y="505"/>
                  </a:lnTo>
                  <a:lnTo>
                    <a:pt x="585" y="505"/>
                  </a:lnTo>
                  <a:lnTo>
                    <a:pt x="585" y="506"/>
                  </a:lnTo>
                  <a:lnTo>
                    <a:pt x="586" y="507"/>
                  </a:lnTo>
                  <a:lnTo>
                    <a:pt x="585" y="508"/>
                  </a:lnTo>
                  <a:lnTo>
                    <a:pt x="584" y="508"/>
                  </a:lnTo>
                  <a:lnTo>
                    <a:pt x="584" y="507"/>
                  </a:lnTo>
                  <a:lnTo>
                    <a:pt x="582" y="507"/>
                  </a:lnTo>
                  <a:lnTo>
                    <a:pt x="581" y="506"/>
                  </a:lnTo>
                  <a:lnTo>
                    <a:pt x="582" y="507"/>
                  </a:lnTo>
                  <a:lnTo>
                    <a:pt x="584" y="508"/>
                  </a:lnTo>
                  <a:lnTo>
                    <a:pt x="585" y="509"/>
                  </a:lnTo>
                  <a:lnTo>
                    <a:pt x="585" y="510"/>
                  </a:lnTo>
                  <a:lnTo>
                    <a:pt x="584" y="510"/>
                  </a:lnTo>
                  <a:lnTo>
                    <a:pt x="584" y="509"/>
                  </a:lnTo>
                  <a:lnTo>
                    <a:pt x="582" y="509"/>
                  </a:lnTo>
                  <a:lnTo>
                    <a:pt x="584" y="510"/>
                  </a:lnTo>
                  <a:lnTo>
                    <a:pt x="584" y="511"/>
                  </a:lnTo>
                  <a:lnTo>
                    <a:pt x="582" y="511"/>
                  </a:lnTo>
                  <a:lnTo>
                    <a:pt x="581" y="511"/>
                  </a:lnTo>
                  <a:lnTo>
                    <a:pt x="580" y="511"/>
                  </a:lnTo>
                  <a:lnTo>
                    <a:pt x="579" y="511"/>
                  </a:lnTo>
                  <a:lnTo>
                    <a:pt x="580" y="512"/>
                  </a:lnTo>
                  <a:lnTo>
                    <a:pt x="580" y="511"/>
                  </a:lnTo>
                  <a:lnTo>
                    <a:pt x="581" y="511"/>
                  </a:lnTo>
                  <a:lnTo>
                    <a:pt x="581" y="512"/>
                  </a:lnTo>
                  <a:lnTo>
                    <a:pt x="582" y="512"/>
                  </a:lnTo>
                  <a:lnTo>
                    <a:pt x="582" y="511"/>
                  </a:lnTo>
                  <a:lnTo>
                    <a:pt x="582" y="512"/>
                  </a:lnTo>
                  <a:lnTo>
                    <a:pt x="584" y="511"/>
                  </a:lnTo>
                  <a:lnTo>
                    <a:pt x="585" y="511"/>
                  </a:lnTo>
                  <a:lnTo>
                    <a:pt x="586" y="511"/>
                  </a:lnTo>
                  <a:lnTo>
                    <a:pt x="586" y="512"/>
                  </a:lnTo>
                  <a:lnTo>
                    <a:pt x="586" y="514"/>
                  </a:lnTo>
                  <a:lnTo>
                    <a:pt x="586" y="515"/>
                  </a:lnTo>
                  <a:lnTo>
                    <a:pt x="585" y="515"/>
                  </a:lnTo>
                  <a:lnTo>
                    <a:pt x="586" y="515"/>
                  </a:lnTo>
                  <a:lnTo>
                    <a:pt x="586" y="516"/>
                  </a:lnTo>
                  <a:lnTo>
                    <a:pt x="585" y="516"/>
                  </a:lnTo>
                  <a:lnTo>
                    <a:pt x="584" y="516"/>
                  </a:lnTo>
                  <a:lnTo>
                    <a:pt x="582" y="516"/>
                  </a:lnTo>
                  <a:lnTo>
                    <a:pt x="581" y="515"/>
                  </a:lnTo>
                  <a:lnTo>
                    <a:pt x="580" y="515"/>
                  </a:lnTo>
                  <a:lnTo>
                    <a:pt x="579" y="514"/>
                  </a:lnTo>
                  <a:lnTo>
                    <a:pt x="579" y="515"/>
                  </a:lnTo>
                  <a:lnTo>
                    <a:pt x="578" y="515"/>
                  </a:lnTo>
                  <a:lnTo>
                    <a:pt x="577" y="515"/>
                  </a:lnTo>
                  <a:lnTo>
                    <a:pt x="577" y="516"/>
                  </a:lnTo>
                  <a:lnTo>
                    <a:pt x="578" y="516"/>
                  </a:lnTo>
                  <a:lnTo>
                    <a:pt x="579" y="515"/>
                  </a:lnTo>
                  <a:lnTo>
                    <a:pt x="580" y="515"/>
                  </a:lnTo>
                  <a:lnTo>
                    <a:pt x="580" y="516"/>
                  </a:lnTo>
                  <a:lnTo>
                    <a:pt x="581" y="517"/>
                  </a:lnTo>
                  <a:lnTo>
                    <a:pt x="580" y="517"/>
                  </a:lnTo>
                  <a:lnTo>
                    <a:pt x="580" y="518"/>
                  </a:lnTo>
                  <a:lnTo>
                    <a:pt x="580" y="519"/>
                  </a:lnTo>
                  <a:lnTo>
                    <a:pt x="579" y="519"/>
                  </a:lnTo>
                  <a:lnTo>
                    <a:pt x="579" y="520"/>
                  </a:lnTo>
                  <a:lnTo>
                    <a:pt x="578" y="520"/>
                  </a:lnTo>
                  <a:lnTo>
                    <a:pt x="577" y="520"/>
                  </a:lnTo>
                  <a:lnTo>
                    <a:pt x="576" y="520"/>
                  </a:lnTo>
                  <a:lnTo>
                    <a:pt x="574" y="520"/>
                  </a:lnTo>
                  <a:lnTo>
                    <a:pt x="573" y="520"/>
                  </a:lnTo>
                  <a:lnTo>
                    <a:pt x="573" y="521"/>
                  </a:lnTo>
                  <a:lnTo>
                    <a:pt x="572" y="521"/>
                  </a:lnTo>
                  <a:lnTo>
                    <a:pt x="571" y="521"/>
                  </a:lnTo>
                  <a:lnTo>
                    <a:pt x="570" y="522"/>
                  </a:lnTo>
                  <a:lnTo>
                    <a:pt x="569" y="522"/>
                  </a:lnTo>
                  <a:lnTo>
                    <a:pt x="568" y="522"/>
                  </a:lnTo>
                  <a:lnTo>
                    <a:pt x="567" y="522"/>
                  </a:lnTo>
                  <a:lnTo>
                    <a:pt x="566" y="522"/>
                  </a:lnTo>
                  <a:lnTo>
                    <a:pt x="565" y="521"/>
                  </a:lnTo>
                  <a:lnTo>
                    <a:pt x="565" y="520"/>
                  </a:lnTo>
                  <a:lnTo>
                    <a:pt x="565" y="519"/>
                  </a:lnTo>
                  <a:lnTo>
                    <a:pt x="565" y="520"/>
                  </a:lnTo>
                  <a:lnTo>
                    <a:pt x="564" y="519"/>
                  </a:lnTo>
                  <a:lnTo>
                    <a:pt x="563" y="518"/>
                  </a:lnTo>
                  <a:lnTo>
                    <a:pt x="563" y="519"/>
                  </a:lnTo>
                  <a:lnTo>
                    <a:pt x="564" y="520"/>
                  </a:lnTo>
                  <a:lnTo>
                    <a:pt x="563" y="520"/>
                  </a:lnTo>
                  <a:lnTo>
                    <a:pt x="562" y="520"/>
                  </a:lnTo>
                  <a:lnTo>
                    <a:pt x="561" y="520"/>
                  </a:lnTo>
                  <a:lnTo>
                    <a:pt x="560" y="520"/>
                  </a:lnTo>
                  <a:lnTo>
                    <a:pt x="559" y="521"/>
                  </a:lnTo>
                  <a:lnTo>
                    <a:pt x="560" y="521"/>
                  </a:lnTo>
                  <a:lnTo>
                    <a:pt x="560" y="520"/>
                  </a:lnTo>
                  <a:lnTo>
                    <a:pt x="563" y="520"/>
                  </a:lnTo>
                  <a:lnTo>
                    <a:pt x="564" y="520"/>
                  </a:lnTo>
                  <a:lnTo>
                    <a:pt x="564" y="521"/>
                  </a:lnTo>
                  <a:lnTo>
                    <a:pt x="565" y="522"/>
                  </a:lnTo>
                  <a:lnTo>
                    <a:pt x="565" y="523"/>
                  </a:lnTo>
                  <a:lnTo>
                    <a:pt x="566" y="523"/>
                  </a:lnTo>
                  <a:lnTo>
                    <a:pt x="567" y="523"/>
                  </a:lnTo>
                  <a:lnTo>
                    <a:pt x="568" y="523"/>
                  </a:lnTo>
                  <a:lnTo>
                    <a:pt x="569" y="523"/>
                  </a:lnTo>
                  <a:lnTo>
                    <a:pt x="569" y="522"/>
                  </a:lnTo>
                  <a:lnTo>
                    <a:pt x="570" y="522"/>
                  </a:lnTo>
                  <a:lnTo>
                    <a:pt x="571" y="522"/>
                  </a:lnTo>
                  <a:lnTo>
                    <a:pt x="570" y="523"/>
                  </a:lnTo>
                  <a:lnTo>
                    <a:pt x="570" y="524"/>
                  </a:lnTo>
                  <a:lnTo>
                    <a:pt x="569" y="524"/>
                  </a:lnTo>
                  <a:lnTo>
                    <a:pt x="569" y="525"/>
                  </a:lnTo>
                  <a:lnTo>
                    <a:pt x="568" y="525"/>
                  </a:lnTo>
                  <a:lnTo>
                    <a:pt x="567" y="525"/>
                  </a:lnTo>
                  <a:lnTo>
                    <a:pt x="567" y="526"/>
                  </a:lnTo>
                  <a:lnTo>
                    <a:pt x="566" y="526"/>
                  </a:lnTo>
                  <a:lnTo>
                    <a:pt x="566" y="527"/>
                  </a:lnTo>
                  <a:lnTo>
                    <a:pt x="566" y="528"/>
                  </a:lnTo>
                  <a:lnTo>
                    <a:pt x="566" y="529"/>
                  </a:lnTo>
                  <a:lnTo>
                    <a:pt x="565" y="529"/>
                  </a:lnTo>
                  <a:lnTo>
                    <a:pt x="564" y="529"/>
                  </a:lnTo>
                  <a:lnTo>
                    <a:pt x="563" y="529"/>
                  </a:lnTo>
                  <a:lnTo>
                    <a:pt x="562" y="529"/>
                  </a:lnTo>
                  <a:lnTo>
                    <a:pt x="562" y="528"/>
                  </a:lnTo>
                  <a:lnTo>
                    <a:pt x="561" y="528"/>
                  </a:lnTo>
                  <a:lnTo>
                    <a:pt x="562" y="529"/>
                  </a:lnTo>
                  <a:lnTo>
                    <a:pt x="563" y="529"/>
                  </a:lnTo>
                  <a:lnTo>
                    <a:pt x="565" y="529"/>
                  </a:lnTo>
                  <a:lnTo>
                    <a:pt x="566" y="529"/>
                  </a:lnTo>
                  <a:lnTo>
                    <a:pt x="567" y="530"/>
                  </a:lnTo>
                  <a:lnTo>
                    <a:pt x="567" y="531"/>
                  </a:lnTo>
                  <a:lnTo>
                    <a:pt x="566" y="532"/>
                  </a:lnTo>
                  <a:lnTo>
                    <a:pt x="566" y="533"/>
                  </a:lnTo>
                  <a:lnTo>
                    <a:pt x="567" y="532"/>
                  </a:lnTo>
                  <a:lnTo>
                    <a:pt x="567" y="531"/>
                  </a:lnTo>
                  <a:lnTo>
                    <a:pt x="568" y="532"/>
                  </a:lnTo>
                  <a:lnTo>
                    <a:pt x="569" y="532"/>
                  </a:lnTo>
                  <a:lnTo>
                    <a:pt x="569" y="533"/>
                  </a:lnTo>
                  <a:lnTo>
                    <a:pt x="568" y="533"/>
                  </a:lnTo>
                  <a:lnTo>
                    <a:pt x="568" y="535"/>
                  </a:lnTo>
                  <a:lnTo>
                    <a:pt x="569" y="536"/>
                  </a:lnTo>
                  <a:lnTo>
                    <a:pt x="568" y="536"/>
                  </a:lnTo>
                  <a:lnTo>
                    <a:pt x="569" y="537"/>
                  </a:lnTo>
                  <a:lnTo>
                    <a:pt x="570" y="539"/>
                  </a:lnTo>
                  <a:lnTo>
                    <a:pt x="571" y="539"/>
                  </a:lnTo>
                  <a:lnTo>
                    <a:pt x="571" y="540"/>
                  </a:lnTo>
                  <a:lnTo>
                    <a:pt x="571" y="541"/>
                  </a:lnTo>
                  <a:lnTo>
                    <a:pt x="572" y="541"/>
                  </a:lnTo>
                  <a:lnTo>
                    <a:pt x="572" y="542"/>
                  </a:lnTo>
                  <a:lnTo>
                    <a:pt x="572" y="543"/>
                  </a:lnTo>
                  <a:lnTo>
                    <a:pt x="572" y="544"/>
                  </a:lnTo>
                  <a:lnTo>
                    <a:pt x="573" y="544"/>
                  </a:lnTo>
                  <a:lnTo>
                    <a:pt x="573" y="545"/>
                  </a:lnTo>
                  <a:lnTo>
                    <a:pt x="572" y="545"/>
                  </a:lnTo>
                  <a:lnTo>
                    <a:pt x="571" y="546"/>
                  </a:lnTo>
                  <a:lnTo>
                    <a:pt x="570" y="546"/>
                  </a:lnTo>
                  <a:lnTo>
                    <a:pt x="569" y="546"/>
                  </a:lnTo>
                  <a:lnTo>
                    <a:pt x="569" y="547"/>
                  </a:lnTo>
                  <a:lnTo>
                    <a:pt x="570" y="547"/>
                  </a:lnTo>
                  <a:lnTo>
                    <a:pt x="571" y="546"/>
                  </a:lnTo>
                  <a:lnTo>
                    <a:pt x="572" y="546"/>
                  </a:lnTo>
                  <a:lnTo>
                    <a:pt x="571" y="547"/>
                  </a:lnTo>
                  <a:lnTo>
                    <a:pt x="572" y="547"/>
                  </a:lnTo>
                  <a:lnTo>
                    <a:pt x="573" y="546"/>
                  </a:lnTo>
                  <a:lnTo>
                    <a:pt x="574" y="546"/>
                  </a:lnTo>
                  <a:lnTo>
                    <a:pt x="574" y="547"/>
                  </a:lnTo>
                  <a:lnTo>
                    <a:pt x="575" y="547"/>
                  </a:lnTo>
                  <a:lnTo>
                    <a:pt x="576" y="548"/>
                  </a:lnTo>
                  <a:lnTo>
                    <a:pt x="577" y="549"/>
                  </a:lnTo>
                  <a:lnTo>
                    <a:pt x="577" y="550"/>
                  </a:lnTo>
                  <a:lnTo>
                    <a:pt x="576" y="550"/>
                  </a:lnTo>
                  <a:lnTo>
                    <a:pt x="576" y="551"/>
                  </a:lnTo>
                  <a:lnTo>
                    <a:pt x="575" y="551"/>
                  </a:lnTo>
                  <a:lnTo>
                    <a:pt x="574" y="551"/>
                  </a:lnTo>
                  <a:lnTo>
                    <a:pt x="574" y="552"/>
                  </a:lnTo>
                  <a:lnTo>
                    <a:pt x="573" y="552"/>
                  </a:lnTo>
                  <a:lnTo>
                    <a:pt x="572" y="552"/>
                  </a:lnTo>
                  <a:lnTo>
                    <a:pt x="571" y="552"/>
                  </a:lnTo>
                  <a:lnTo>
                    <a:pt x="571" y="553"/>
                  </a:lnTo>
                  <a:lnTo>
                    <a:pt x="570" y="553"/>
                  </a:lnTo>
                  <a:lnTo>
                    <a:pt x="570" y="554"/>
                  </a:lnTo>
                  <a:lnTo>
                    <a:pt x="571" y="553"/>
                  </a:lnTo>
                  <a:lnTo>
                    <a:pt x="572" y="553"/>
                  </a:lnTo>
                  <a:lnTo>
                    <a:pt x="572" y="552"/>
                  </a:lnTo>
                  <a:lnTo>
                    <a:pt x="573" y="552"/>
                  </a:lnTo>
                  <a:lnTo>
                    <a:pt x="574" y="552"/>
                  </a:lnTo>
                  <a:lnTo>
                    <a:pt x="574" y="551"/>
                  </a:lnTo>
                  <a:lnTo>
                    <a:pt x="575" y="551"/>
                  </a:lnTo>
                  <a:lnTo>
                    <a:pt x="576" y="551"/>
                  </a:lnTo>
                  <a:lnTo>
                    <a:pt x="577" y="550"/>
                  </a:lnTo>
                  <a:lnTo>
                    <a:pt x="578" y="550"/>
                  </a:lnTo>
                  <a:lnTo>
                    <a:pt x="579" y="550"/>
                  </a:lnTo>
                  <a:lnTo>
                    <a:pt x="580" y="550"/>
                  </a:lnTo>
                  <a:lnTo>
                    <a:pt x="581" y="550"/>
                  </a:lnTo>
                  <a:lnTo>
                    <a:pt x="582" y="550"/>
                  </a:lnTo>
                  <a:lnTo>
                    <a:pt x="582" y="551"/>
                  </a:lnTo>
                  <a:lnTo>
                    <a:pt x="581" y="551"/>
                  </a:lnTo>
                  <a:lnTo>
                    <a:pt x="580" y="551"/>
                  </a:lnTo>
                  <a:lnTo>
                    <a:pt x="579" y="551"/>
                  </a:lnTo>
                  <a:lnTo>
                    <a:pt x="578" y="552"/>
                  </a:lnTo>
                  <a:lnTo>
                    <a:pt x="577" y="552"/>
                  </a:lnTo>
                  <a:lnTo>
                    <a:pt x="576" y="553"/>
                  </a:lnTo>
                  <a:lnTo>
                    <a:pt x="575" y="553"/>
                  </a:lnTo>
                  <a:lnTo>
                    <a:pt x="574" y="553"/>
                  </a:lnTo>
                  <a:lnTo>
                    <a:pt x="573" y="554"/>
                  </a:lnTo>
                  <a:lnTo>
                    <a:pt x="572" y="554"/>
                  </a:lnTo>
                  <a:lnTo>
                    <a:pt x="571" y="555"/>
                  </a:lnTo>
                  <a:lnTo>
                    <a:pt x="570" y="555"/>
                  </a:lnTo>
                  <a:lnTo>
                    <a:pt x="570" y="556"/>
                  </a:lnTo>
                  <a:lnTo>
                    <a:pt x="569" y="556"/>
                  </a:lnTo>
                  <a:lnTo>
                    <a:pt x="569" y="557"/>
                  </a:lnTo>
                  <a:lnTo>
                    <a:pt x="569" y="555"/>
                  </a:lnTo>
                  <a:lnTo>
                    <a:pt x="569" y="554"/>
                  </a:lnTo>
                  <a:lnTo>
                    <a:pt x="568" y="555"/>
                  </a:lnTo>
                  <a:lnTo>
                    <a:pt x="567" y="555"/>
                  </a:lnTo>
                  <a:lnTo>
                    <a:pt x="566" y="555"/>
                  </a:lnTo>
                  <a:lnTo>
                    <a:pt x="565" y="555"/>
                  </a:lnTo>
                  <a:lnTo>
                    <a:pt x="564" y="555"/>
                  </a:lnTo>
                  <a:lnTo>
                    <a:pt x="564" y="554"/>
                  </a:lnTo>
                  <a:lnTo>
                    <a:pt x="565" y="554"/>
                  </a:lnTo>
                  <a:lnTo>
                    <a:pt x="566" y="553"/>
                  </a:lnTo>
                  <a:lnTo>
                    <a:pt x="567" y="552"/>
                  </a:lnTo>
                  <a:lnTo>
                    <a:pt x="568" y="552"/>
                  </a:lnTo>
                  <a:lnTo>
                    <a:pt x="567" y="552"/>
                  </a:lnTo>
                  <a:lnTo>
                    <a:pt x="566" y="552"/>
                  </a:lnTo>
                  <a:lnTo>
                    <a:pt x="565" y="553"/>
                  </a:lnTo>
                  <a:lnTo>
                    <a:pt x="564" y="553"/>
                  </a:lnTo>
                  <a:lnTo>
                    <a:pt x="564" y="554"/>
                  </a:lnTo>
                  <a:lnTo>
                    <a:pt x="563" y="553"/>
                  </a:lnTo>
                  <a:lnTo>
                    <a:pt x="562" y="553"/>
                  </a:lnTo>
                  <a:lnTo>
                    <a:pt x="563" y="554"/>
                  </a:lnTo>
                  <a:lnTo>
                    <a:pt x="562" y="554"/>
                  </a:lnTo>
                  <a:lnTo>
                    <a:pt x="562" y="555"/>
                  </a:lnTo>
                  <a:lnTo>
                    <a:pt x="561" y="555"/>
                  </a:lnTo>
                  <a:lnTo>
                    <a:pt x="560" y="555"/>
                  </a:lnTo>
                  <a:lnTo>
                    <a:pt x="557" y="556"/>
                  </a:lnTo>
                  <a:lnTo>
                    <a:pt x="556" y="557"/>
                  </a:lnTo>
                  <a:lnTo>
                    <a:pt x="557" y="557"/>
                  </a:lnTo>
                  <a:lnTo>
                    <a:pt x="557" y="556"/>
                  </a:lnTo>
                  <a:lnTo>
                    <a:pt x="560" y="556"/>
                  </a:lnTo>
                  <a:lnTo>
                    <a:pt x="561" y="556"/>
                  </a:lnTo>
                  <a:lnTo>
                    <a:pt x="562" y="556"/>
                  </a:lnTo>
                  <a:lnTo>
                    <a:pt x="562" y="555"/>
                  </a:lnTo>
                  <a:lnTo>
                    <a:pt x="563" y="554"/>
                  </a:lnTo>
                  <a:lnTo>
                    <a:pt x="564" y="555"/>
                  </a:lnTo>
                  <a:lnTo>
                    <a:pt x="565" y="555"/>
                  </a:lnTo>
                  <a:lnTo>
                    <a:pt x="564" y="556"/>
                  </a:lnTo>
                  <a:lnTo>
                    <a:pt x="563" y="556"/>
                  </a:lnTo>
                  <a:lnTo>
                    <a:pt x="563" y="557"/>
                  </a:lnTo>
                  <a:lnTo>
                    <a:pt x="562" y="557"/>
                  </a:lnTo>
                  <a:lnTo>
                    <a:pt x="563" y="558"/>
                  </a:lnTo>
                  <a:lnTo>
                    <a:pt x="560" y="558"/>
                  </a:lnTo>
                  <a:lnTo>
                    <a:pt x="559" y="558"/>
                  </a:lnTo>
                  <a:lnTo>
                    <a:pt x="557" y="559"/>
                  </a:lnTo>
                  <a:lnTo>
                    <a:pt x="556" y="560"/>
                  </a:lnTo>
                  <a:lnTo>
                    <a:pt x="555" y="560"/>
                  </a:lnTo>
                  <a:lnTo>
                    <a:pt x="555" y="559"/>
                  </a:lnTo>
                  <a:lnTo>
                    <a:pt x="554" y="559"/>
                  </a:lnTo>
                  <a:lnTo>
                    <a:pt x="554" y="560"/>
                  </a:lnTo>
                  <a:lnTo>
                    <a:pt x="555" y="561"/>
                  </a:lnTo>
                  <a:lnTo>
                    <a:pt x="556" y="561"/>
                  </a:lnTo>
                  <a:lnTo>
                    <a:pt x="556" y="560"/>
                  </a:lnTo>
                  <a:lnTo>
                    <a:pt x="557" y="561"/>
                  </a:lnTo>
                  <a:lnTo>
                    <a:pt x="556" y="562"/>
                  </a:lnTo>
                  <a:lnTo>
                    <a:pt x="556" y="564"/>
                  </a:lnTo>
                  <a:lnTo>
                    <a:pt x="555" y="564"/>
                  </a:lnTo>
                  <a:lnTo>
                    <a:pt x="554" y="565"/>
                  </a:lnTo>
                  <a:lnTo>
                    <a:pt x="554" y="566"/>
                  </a:lnTo>
                  <a:lnTo>
                    <a:pt x="555" y="567"/>
                  </a:lnTo>
                  <a:lnTo>
                    <a:pt x="554" y="567"/>
                  </a:lnTo>
                  <a:lnTo>
                    <a:pt x="553" y="568"/>
                  </a:lnTo>
                  <a:lnTo>
                    <a:pt x="552" y="568"/>
                  </a:lnTo>
                  <a:lnTo>
                    <a:pt x="552" y="569"/>
                  </a:lnTo>
                  <a:lnTo>
                    <a:pt x="550" y="569"/>
                  </a:lnTo>
                  <a:lnTo>
                    <a:pt x="550" y="570"/>
                  </a:lnTo>
                  <a:lnTo>
                    <a:pt x="549" y="570"/>
                  </a:lnTo>
                  <a:lnTo>
                    <a:pt x="548" y="571"/>
                  </a:lnTo>
                  <a:lnTo>
                    <a:pt x="547" y="571"/>
                  </a:lnTo>
                  <a:lnTo>
                    <a:pt x="547" y="572"/>
                  </a:lnTo>
                  <a:lnTo>
                    <a:pt x="545" y="572"/>
                  </a:lnTo>
                  <a:lnTo>
                    <a:pt x="544" y="573"/>
                  </a:lnTo>
                  <a:lnTo>
                    <a:pt x="543" y="573"/>
                  </a:lnTo>
                  <a:lnTo>
                    <a:pt x="542" y="573"/>
                  </a:lnTo>
                  <a:lnTo>
                    <a:pt x="542" y="574"/>
                  </a:lnTo>
                  <a:lnTo>
                    <a:pt x="541" y="574"/>
                  </a:lnTo>
                  <a:lnTo>
                    <a:pt x="540" y="575"/>
                  </a:lnTo>
                  <a:lnTo>
                    <a:pt x="539" y="575"/>
                  </a:lnTo>
                  <a:lnTo>
                    <a:pt x="538" y="576"/>
                  </a:lnTo>
                  <a:lnTo>
                    <a:pt x="538" y="577"/>
                  </a:lnTo>
                  <a:lnTo>
                    <a:pt x="537" y="577"/>
                  </a:lnTo>
                  <a:lnTo>
                    <a:pt x="537" y="578"/>
                  </a:lnTo>
                  <a:lnTo>
                    <a:pt x="536" y="578"/>
                  </a:lnTo>
                  <a:lnTo>
                    <a:pt x="535" y="579"/>
                  </a:lnTo>
                  <a:lnTo>
                    <a:pt x="534" y="579"/>
                  </a:lnTo>
                  <a:lnTo>
                    <a:pt x="532" y="579"/>
                  </a:lnTo>
                  <a:lnTo>
                    <a:pt x="532" y="580"/>
                  </a:lnTo>
                  <a:lnTo>
                    <a:pt x="531" y="580"/>
                  </a:lnTo>
                  <a:lnTo>
                    <a:pt x="530" y="580"/>
                  </a:lnTo>
                  <a:lnTo>
                    <a:pt x="529" y="581"/>
                  </a:lnTo>
                  <a:lnTo>
                    <a:pt x="528" y="581"/>
                  </a:lnTo>
                  <a:lnTo>
                    <a:pt x="527" y="581"/>
                  </a:lnTo>
                  <a:lnTo>
                    <a:pt x="526" y="582"/>
                  </a:lnTo>
                  <a:lnTo>
                    <a:pt x="525" y="582"/>
                  </a:lnTo>
                  <a:lnTo>
                    <a:pt x="524" y="583"/>
                  </a:lnTo>
                  <a:lnTo>
                    <a:pt x="523" y="584"/>
                  </a:lnTo>
                  <a:lnTo>
                    <a:pt x="522" y="584"/>
                  </a:lnTo>
                  <a:lnTo>
                    <a:pt x="522" y="585"/>
                  </a:lnTo>
                  <a:lnTo>
                    <a:pt x="523" y="584"/>
                  </a:lnTo>
                  <a:lnTo>
                    <a:pt x="523" y="585"/>
                  </a:lnTo>
                  <a:lnTo>
                    <a:pt x="522" y="587"/>
                  </a:lnTo>
                  <a:lnTo>
                    <a:pt x="521" y="589"/>
                  </a:lnTo>
                  <a:lnTo>
                    <a:pt x="520" y="590"/>
                  </a:lnTo>
                  <a:lnTo>
                    <a:pt x="519" y="590"/>
                  </a:lnTo>
                  <a:lnTo>
                    <a:pt x="517" y="591"/>
                  </a:lnTo>
                  <a:lnTo>
                    <a:pt x="515" y="592"/>
                  </a:lnTo>
                  <a:lnTo>
                    <a:pt x="513" y="594"/>
                  </a:lnTo>
                  <a:lnTo>
                    <a:pt x="512" y="594"/>
                  </a:lnTo>
                  <a:lnTo>
                    <a:pt x="511" y="595"/>
                  </a:lnTo>
                  <a:lnTo>
                    <a:pt x="510" y="595"/>
                  </a:lnTo>
                  <a:lnTo>
                    <a:pt x="509" y="596"/>
                  </a:lnTo>
                  <a:lnTo>
                    <a:pt x="507" y="596"/>
                  </a:lnTo>
                  <a:lnTo>
                    <a:pt x="505" y="597"/>
                  </a:lnTo>
                  <a:lnTo>
                    <a:pt x="503" y="598"/>
                  </a:lnTo>
                  <a:lnTo>
                    <a:pt x="502" y="599"/>
                  </a:lnTo>
                  <a:lnTo>
                    <a:pt x="501" y="599"/>
                  </a:lnTo>
                  <a:lnTo>
                    <a:pt x="500" y="600"/>
                  </a:lnTo>
                  <a:lnTo>
                    <a:pt x="499" y="600"/>
                  </a:lnTo>
                  <a:lnTo>
                    <a:pt x="498" y="600"/>
                  </a:lnTo>
                  <a:lnTo>
                    <a:pt x="497" y="600"/>
                  </a:lnTo>
                  <a:lnTo>
                    <a:pt x="497" y="601"/>
                  </a:lnTo>
                  <a:lnTo>
                    <a:pt x="496" y="601"/>
                  </a:lnTo>
                  <a:lnTo>
                    <a:pt x="494" y="602"/>
                  </a:lnTo>
                  <a:lnTo>
                    <a:pt x="492" y="603"/>
                  </a:lnTo>
                  <a:lnTo>
                    <a:pt x="491" y="604"/>
                  </a:lnTo>
                  <a:lnTo>
                    <a:pt x="490" y="604"/>
                  </a:lnTo>
                  <a:lnTo>
                    <a:pt x="489" y="605"/>
                  </a:lnTo>
                  <a:lnTo>
                    <a:pt x="487" y="606"/>
                  </a:lnTo>
                  <a:lnTo>
                    <a:pt x="486" y="606"/>
                  </a:lnTo>
                  <a:lnTo>
                    <a:pt x="485" y="606"/>
                  </a:lnTo>
                  <a:lnTo>
                    <a:pt x="485" y="607"/>
                  </a:lnTo>
                  <a:lnTo>
                    <a:pt x="484" y="607"/>
                  </a:lnTo>
                  <a:lnTo>
                    <a:pt x="481" y="608"/>
                  </a:lnTo>
                  <a:lnTo>
                    <a:pt x="479" y="609"/>
                  </a:lnTo>
                  <a:lnTo>
                    <a:pt x="477" y="611"/>
                  </a:lnTo>
                  <a:lnTo>
                    <a:pt x="477" y="612"/>
                  </a:lnTo>
                  <a:lnTo>
                    <a:pt x="476" y="614"/>
                  </a:lnTo>
                  <a:lnTo>
                    <a:pt x="475" y="612"/>
                  </a:lnTo>
                  <a:lnTo>
                    <a:pt x="473" y="612"/>
                  </a:lnTo>
                  <a:lnTo>
                    <a:pt x="471" y="612"/>
                  </a:lnTo>
                  <a:lnTo>
                    <a:pt x="470" y="611"/>
                  </a:lnTo>
                  <a:lnTo>
                    <a:pt x="471" y="610"/>
                  </a:lnTo>
                  <a:lnTo>
                    <a:pt x="470" y="610"/>
                  </a:lnTo>
                  <a:lnTo>
                    <a:pt x="470" y="609"/>
                  </a:lnTo>
                  <a:lnTo>
                    <a:pt x="471" y="609"/>
                  </a:lnTo>
                  <a:lnTo>
                    <a:pt x="470" y="609"/>
                  </a:lnTo>
                  <a:lnTo>
                    <a:pt x="470" y="610"/>
                  </a:lnTo>
                  <a:lnTo>
                    <a:pt x="469" y="610"/>
                  </a:lnTo>
                  <a:lnTo>
                    <a:pt x="469" y="609"/>
                  </a:lnTo>
                  <a:lnTo>
                    <a:pt x="468" y="608"/>
                  </a:lnTo>
                  <a:lnTo>
                    <a:pt x="468" y="606"/>
                  </a:lnTo>
                  <a:lnTo>
                    <a:pt x="468" y="605"/>
                  </a:lnTo>
                  <a:lnTo>
                    <a:pt x="469" y="605"/>
                  </a:lnTo>
                  <a:lnTo>
                    <a:pt x="469" y="604"/>
                  </a:lnTo>
                  <a:lnTo>
                    <a:pt x="468" y="604"/>
                  </a:lnTo>
                  <a:lnTo>
                    <a:pt x="468" y="603"/>
                  </a:lnTo>
                  <a:lnTo>
                    <a:pt x="469" y="603"/>
                  </a:lnTo>
                  <a:lnTo>
                    <a:pt x="468" y="602"/>
                  </a:lnTo>
                  <a:lnTo>
                    <a:pt x="467" y="601"/>
                  </a:lnTo>
                  <a:lnTo>
                    <a:pt x="467" y="600"/>
                  </a:lnTo>
                  <a:lnTo>
                    <a:pt x="466" y="600"/>
                  </a:lnTo>
                  <a:lnTo>
                    <a:pt x="466" y="601"/>
                  </a:lnTo>
                  <a:lnTo>
                    <a:pt x="467" y="602"/>
                  </a:lnTo>
                  <a:lnTo>
                    <a:pt x="467" y="603"/>
                  </a:lnTo>
                  <a:lnTo>
                    <a:pt x="467" y="604"/>
                  </a:lnTo>
                  <a:lnTo>
                    <a:pt x="467" y="606"/>
                  </a:lnTo>
                  <a:lnTo>
                    <a:pt x="467" y="607"/>
                  </a:lnTo>
                  <a:lnTo>
                    <a:pt x="467" y="608"/>
                  </a:lnTo>
                  <a:lnTo>
                    <a:pt x="467" y="609"/>
                  </a:lnTo>
                  <a:lnTo>
                    <a:pt x="466" y="609"/>
                  </a:lnTo>
                  <a:lnTo>
                    <a:pt x="467" y="610"/>
                  </a:lnTo>
                  <a:lnTo>
                    <a:pt x="468" y="611"/>
                  </a:lnTo>
                  <a:lnTo>
                    <a:pt x="467" y="611"/>
                  </a:lnTo>
                  <a:lnTo>
                    <a:pt x="464" y="611"/>
                  </a:lnTo>
                  <a:lnTo>
                    <a:pt x="463" y="610"/>
                  </a:lnTo>
                  <a:lnTo>
                    <a:pt x="462" y="609"/>
                  </a:lnTo>
                  <a:lnTo>
                    <a:pt x="461" y="609"/>
                  </a:lnTo>
                  <a:lnTo>
                    <a:pt x="462" y="610"/>
                  </a:lnTo>
                  <a:lnTo>
                    <a:pt x="462" y="611"/>
                  </a:lnTo>
                  <a:lnTo>
                    <a:pt x="461" y="611"/>
                  </a:lnTo>
                  <a:lnTo>
                    <a:pt x="460" y="611"/>
                  </a:lnTo>
                  <a:lnTo>
                    <a:pt x="459" y="612"/>
                  </a:lnTo>
                  <a:lnTo>
                    <a:pt x="460" y="614"/>
                  </a:lnTo>
                  <a:lnTo>
                    <a:pt x="460" y="612"/>
                  </a:lnTo>
                  <a:lnTo>
                    <a:pt x="461" y="612"/>
                  </a:lnTo>
                  <a:lnTo>
                    <a:pt x="462" y="612"/>
                  </a:lnTo>
                  <a:lnTo>
                    <a:pt x="463" y="611"/>
                  </a:lnTo>
                  <a:lnTo>
                    <a:pt x="464" y="611"/>
                  </a:lnTo>
                  <a:lnTo>
                    <a:pt x="464" y="612"/>
                  </a:lnTo>
                  <a:lnTo>
                    <a:pt x="463" y="612"/>
                  </a:lnTo>
                  <a:lnTo>
                    <a:pt x="463" y="614"/>
                  </a:lnTo>
                  <a:lnTo>
                    <a:pt x="464" y="614"/>
                  </a:lnTo>
                  <a:lnTo>
                    <a:pt x="463" y="616"/>
                  </a:lnTo>
                  <a:lnTo>
                    <a:pt x="464" y="616"/>
                  </a:lnTo>
                  <a:lnTo>
                    <a:pt x="465" y="615"/>
                  </a:lnTo>
                  <a:lnTo>
                    <a:pt x="466" y="614"/>
                  </a:lnTo>
                  <a:lnTo>
                    <a:pt x="468" y="614"/>
                  </a:lnTo>
                  <a:lnTo>
                    <a:pt x="468" y="615"/>
                  </a:lnTo>
                  <a:lnTo>
                    <a:pt x="469" y="615"/>
                  </a:lnTo>
                  <a:lnTo>
                    <a:pt x="469" y="616"/>
                  </a:lnTo>
                  <a:lnTo>
                    <a:pt x="468" y="617"/>
                  </a:lnTo>
                  <a:lnTo>
                    <a:pt x="467" y="617"/>
                  </a:lnTo>
                  <a:lnTo>
                    <a:pt x="466" y="617"/>
                  </a:lnTo>
                  <a:lnTo>
                    <a:pt x="466" y="618"/>
                  </a:lnTo>
                  <a:lnTo>
                    <a:pt x="467" y="618"/>
                  </a:lnTo>
                  <a:lnTo>
                    <a:pt x="468" y="617"/>
                  </a:lnTo>
                  <a:lnTo>
                    <a:pt x="469" y="617"/>
                  </a:lnTo>
                  <a:lnTo>
                    <a:pt x="470" y="616"/>
                  </a:lnTo>
                  <a:lnTo>
                    <a:pt x="470" y="615"/>
                  </a:lnTo>
                  <a:lnTo>
                    <a:pt x="471" y="615"/>
                  </a:lnTo>
                  <a:lnTo>
                    <a:pt x="470" y="616"/>
                  </a:lnTo>
                  <a:lnTo>
                    <a:pt x="469" y="617"/>
                  </a:lnTo>
                  <a:lnTo>
                    <a:pt x="467" y="618"/>
                  </a:lnTo>
                  <a:lnTo>
                    <a:pt x="466" y="619"/>
                  </a:lnTo>
                  <a:lnTo>
                    <a:pt x="465" y="619"/>
                  </a:lnTo>
                  <a:lnTo>
                    <a:pt x="464" y="620"/>
                  </a:lnTo>
                  <a:lnTo>
                    <a:pt x="463" y="620"/>
                  </a:lnTo>
                  <a:lnTo>
                    <a:pt x="462" y="621"/>
                  </a:lnTo>
                  <a:lnTo>
                    <a:pt x="460" y="622"/>
                  </a:lnTo>
                  <a:lnTo>
                    <a:pt x="460" y="623"/>
                  </a:lnTo>
                  <a:lnTo>
                    <a:pt x="459" y="624"/>
                  </a:lnTo>
                  <a:lnTo>
                    <a:pt x="456" y="625"/>
                  </a:lnTo>
                  <a:lnTo>
                    <a:pt x="455" y="626"/>
                  </a:lnTo>
                  <a:lnTo>
                    <a:pt x="454" y="627"/>
                  </a:lnTo>
                  <a:lnTo>
                    <a:pt x="453" y="627"/>
                  </a:lnTo>
                  <a:lnTo>
                    <a:pt x="453" y="628"/>
                  </a:lnTo>
                  <a:lnTo>
                    <a:pt x="452" y="629"/>
                  </a:lnTo>
                  <a:lnTo>
                    <a:pt x="451" y="629"/>
                  </a:lnTo>
                  <a:lnTo>
                    <a:pt x="451" y="630"/>
                  </a:lnTo>
                  <a:lnTo>
                    <a:pt x="451" y="631"/>
                  </a:lnTo>
                  <a:lnTo>
                    <a:pt x="450" y="631"/>
                  </a:lnTo>
                  <a:lnTo>
                    <a:pt x="449" y="632"/>
                  </a:lnTo>
                  <a:lnTo>
                    <a:pt x="449" y="631"/>
                  </a:lnTo>
                  <a:lnTo>
                    <a:pt x="448" y="631"/>
                  </a:lnTo>
                  <a:lnTo>
                    <a:pt x="448" y="630"/>
                  </a:lnTo>
                  <a:lnTo>
                    <a:pt x="447" y="629"/>
                  </a:lnTo>
                  <a:lnTo>
                    <a:pt x="447" y="628"/>
                  </a:lnTo>
                  <a:lnTo>
                    <a:pt x="448" y="628"/>
                  </a:lnTo>
                  <a:lnTo>
                    <a:pt x="448" y="627"/>
                  </a:lnTo>
                  <a:lnTo>
                    <a:pt x="449" y="627"/>
                  </a:lnTo>
                  <a:lnTo>
                    <a:pt x="449" y="626"/>
                  </a:lnTo>
                  <a:lnTo>
                    <a:pt x="449" y="625"/>
                  </a:lnTo>
                  <a:lnTo>
                    <a:pt x="449" y="624"/>
                  </a:lnTo>
                  <a:lnTo>
                    <a:pt x="448" y="623"/>
                  </a:lnTo>
                  <a:lnTo>
                    <a:pt x="447" y="622"/>
                  </a:lnTo>
                  <a:lnTo>
                    <a:pt x="446" y="622"/>
                  </a:lnTo>
                  <a:lnTo>
                    <a:pt x="446" y="621"/>
                  </a:lnTo>
                  <a:lnTo>
                    <a:pt x="445" y="620"/>
                  </a:lnTo>
                  <a:lnTo>
                    <a:pt x="446" y="620"/>
                  </a:lnTo>
                  <a:lnTo>
                    <a:pt x="445" y="619"/>
                  </a:lnTo>
                  <a:lnTo>
                    <a:pt x="445" y="618"/>
                  </a:lnTo>
                  <a:lnTo>
                    <a:pt x="445" y="617"/>
                  </a:lnTo>
                  <a:lnTo>
                    <a:pt x="444" y="616"/>
                  </a:lnTo>
                  <a:lnTo>
                    <a:pt x="444" y="617"/>
                  </a:lnTo>
                  <a:lnTo>
                    <a:pt x="443" y="616"/>
                  </a:lnTo>
                  <a:lnTo>
                    <a:pt x="443" y="615"/>
                  </a:lnTo>
                  <a:lnTo>
                    <a:pt x="442" y="616"/>
                  </a:lnTo>
                  <a:lnTo>
                    <a:pt x="442" y="615"/>
                  </a:lnTo>
                  <a:lnTo>
                    <a:pt x="441" y="615"/>
                  </a:lnTo>
                  <a:lnTo>
                    <a:pt x="440" y="615"/>
                  </a:lnTo>
                  <a:lnTo>
                    <a:pt x="440" y="614"/>
                  </a:lnTo>
                  <a:lnTo>
                    <a:pt x="440" y="612"/>
                  </a:lnTo>
                  <a:lnTo>
                    <a:pt x="439" y="612"/>
                  </a:lnTo>
                  <a:lnTo>
                    <a:pt x="439" y="611"/>
                  </a:lnTo>
                  <a:lnTo>
                    <a:pt x="439" y="610"/>
                  </a:lnTo>
                  <a:lnTo>
                    <a:pt x="438" y="610"/>
                  </a:lnTo>
                  <a:lnTo>
                    <a:pt x="438" y="609"/>
                  </a:lnTo>
                  <a:lnTo>
                    <a:pt x="438" y="608"/>
                  </a:lnTo>
                  <a:lnTo>
                    <a:pt x="438" y="607"/>
                  </a:lnTo>
                  <a:lnTo>
                    <a:pt x="438" y="606"/>
                  </a:lnTo>
                  <a:lnTo>
                    <a:pt x="438" y="605"/>
                  </a:lnTo>
                  <a:lnTo>
                    <a:pt x="437" y="605"/>
                  </a:lnTo>
                  <a:lnTo>
                    <a:pt x="436" y="605"/>
                  </a:lnTo>
                  <a:lnTo>
                    <a:pt x="436" y="604"/>
                  </a:lnTo>
                  <a:lnTo>
                    <a:pt x="435" y="604"/>
                  </a:lnTo>
                  <a:lnTo>
                    <a:pt x="435" y="603"/>
                  </a:lnTo>
                  <a:lnTo>
                    <a:pt x="434" y="603"/>
                  </a:lnTo>
                  <a:lnTo>
                    <a:pt x="434" y="602"/>
                  </a:lnTo>
                  <a:lnTo>
                    <a:pt x="432" y="602"/>
                  </a:lnTo>
                  <a:lnTo>
                    <a:pt x="432" y="601"/>
                  </a:lnTo>
                  <a:lnTo>
                    <a:pt x="432" y="600"/>
                  </a:lnTo>
                  <a:lnTo>
                    <a:pt x="432" y="599"/>
                  </a:lnTo>
                  <a:lnTo>
                    <a:pt x="434" y="599"/>
                  </a:lnTo>
                  <a:lnTo>
                    <a:pt x="434" y="598"/>
                  </a:lnTo>
                  <a:lnTo>
                    <a:pt x="434" y="597"/>
                  </a:lnTo>
                  <a:lnTo>
                    <a:pt x="432" y="597"/>
                  </a:lnTo>
                  <a:lnTo>
                    <a:pt x="432" y="596"/>
                  </a:lnTo>
                  <a:lnTo>
                    <a:pt x="432" y="595"/>
                  </a:lnTo>
                  <a:lnTo>
                    <a:pt x="432" y="594"/>
                  </a:lnTo>
                  <a:lnTo>
                    <a:pt x="431" y="594"/>
                  </a:lnTo>
                  <a:lnTo>
                    <a:pt x="431" y="593"/>
                  </a:lnTo>
                  <a:lnTo>
                    <a:pt x="431" y="592"/>
                  </a:lnTo>
                  <a:lnTo>
                    <a:pt x="430" y="592"/>
                  </a:lnTo>
                  <a:lnTo>
                    <a:pt x="430" y="593"/>
                  </a:lnTo>
                  <a:lnTo>
                    <a:pt x="430" y="592"/>
                  </a:lnTo>
                  <a:lnTo>
                    <a:pt x="429" y="592"/>
                  </a:lnTo>
                  <a:lnTo>
                    <a:pt x="428" y="592"/>
                  </a:lnTo>
                  <a:lnTo>
                    <a:pt x="427" y="592"/>
                  </a:lnTo>
                  <a:lnTo>
                    <a:pt x="426" y="592"/>
                  </a:lnTo>
                  <a:lnTo>
                    <a:pt x="426" y="591"/>
                  </a:lnTo>
                  <a:lnTo>
                    <a:pt x="425" y="591"/>
                  </a:lnTo>
                  <a:lnTo>
                    <a:pt x="424" y="591"/>
                  </a:lnTo>
                  <a:lnTo>
                    <a:pt x="424" y="590"/>
                  </a:lnTo>
                  <a:lnTo>
                    <a:pt x="423" y="590"/>
                  </a:lnTo>
                  <a:lnTo>
                    <a:pt x="423" y="589"/>
                  </a:lnTo>
                  <a:lnTo>
                    <a:pt x="422" y="589"/>
                  </a:lnTo>
                  <a:lnTo>
                    <a:pt x="422" y="587"/>
                  </a:lnTo>
                  <a:lnTo>
                    <a:pt x="422" y="586"/>
                  </a:lnTo>
                  <a:lnTo>
                    <a:pt x="421" y="586"/>
                  </a:lnTo>
                  <a:lnTo>
                    <a:pt x="421" y="585"/>
                  </a:lnTo>
                  <a:lnTo>
                    <a:pt x="422" y="585"/>
                  </a:lnTo>
                  <a:lnTo>
                    <a:pt x="422" y="584"/>
                  </a:lnTo>
                  <a:lnTo>
                    <a:pt x="421" y="584"/>
                  </a:lnTo>
                  <a:lnTo>
                    <a:pt x="421" y="583"/>
                  </a:lnTo>
                  <a:lnTo>
                    <a:pt x="421" y="582"/>
                  </a:lnTo>
                  <a:lnTo>
                    <a:pt x="422" y="582"/>
                  </a:lnTo>
                  <a:lnTo>
                    <a:pt x="422" y="581"/>
                  </a:lnTo>
                  <a:lnTo>
                    <a:pt x="422" y="580"/>
                  </a:lnTo>
                  <a:lnTo>
                    <a:pt x="423" y="580"/>
                  </a:lnTo>
                  <a:lnTo>
                    <a:pt x="423" y="579"/>
                  </a:lnTo>
                  <a:lnTo>
                    <a:pt x="424" y="579"/>
                  </a:lnTo>
                  <a:lnTo>
                    <a:pt x="424" y="578"/>
                  </a:lnTo>
                  <a:lnTo>
                    <a:pt x="423" y="578"/>
                  </a:lnTo>
                  <a:lnTo>
                    <a:pt x="423" y="577"/>
                  </a:lnTo>
                  <a:lnTo>
                    <a:pt x="424" y="576"/>
                  </a:lnTo>
                  <a:lnTo>
                    <a:pt x="423" y="576"/>
                  </a:lnTo>
                  <a:lnTo>
                    <a:pt x="423" y="575"/>
                  </a:lnTo>
                  <a:lnTo>
                    <a:pt x="424" y="575"/>
                  </a:lnTo>
                  <a:lnTo>
                    <a:pt x="424" y="574"/>
                  </a:lnTo>
                  <a:lnTo>
                    <a:pt x="424" y="573"/>
                  </a:lnTo>
                  <a:lnTo>
                    <a:pt x="424" y="572"/>
                  </a:lnTo>
                  <a:lnTo>
                    <a:pt x="424" y="571"/>
                  </a:lnTo>
                  <a:lnTo>
                    <a:pt x="424" y="570"/>
                  </a:lnTo>
                  <a:lnTo>
                    <a:pt x="425" y="570"/>
                  </a:lnTo>
                  <a:lnTo>
                    <a:pt x="425" y="569"/>
                  </a:lnTo>
                  <a:lnTo>
                    <a:pt x="426" y="569"/>
                  </a:lnTo>
                  <a:lnTo>
                    <a:pt x="426" y="568"/>
                  </a:lnTo>
                  <a:lnTo>
                    <a:pt x="427" y="568"/>
                  </a:lnTo>
                  <a:lnTo>
                    <a:pt x="428" y="568"/>
                  </a:lnTo>
                  <a:lnTo>
                    <a:pt x="429" y="568"/>
                  </a:lnTo>
                  <a:lnTo>
                    <a:pt x="430" y="568"/>
                  </a:lnTo>
                  <a:lnTo>
                    <a:pt x="431" y="568"/>
                  </a:lnTo>
                  <a:lnTo>
                    <a:pt x="431" y="567"/>
                  </a:lnTo>
                  <a:lnTo>
                    <a:pt x="431" y="566"/>
                  </a:lnTo>
                  <a:lnTo>
                    <a:pt x="431" y="565"/>
                  </a:lnTo>
                  <a:lnTo>
                    <a:pt x="430" y="565"/>
                  </a:lnTo>
                  <a:lnTo>
                    <a:pt x="430" y="564"/>
                  </a:lnTo>
                  <a:lnTo>
                    <a:pt x="430" y="562"/>
                  </a:lnTo>
                  <a:lnTo>
                    <a:pt x="429" y="562"/>
                  </a:lnTo>
                  <a:lnTo>
                    <a:pt x="428" y="562"/>
                  </a:lnTo>
                  <a:lnTo>
                    <a:pt x="428" y="561"/>
                  </a:lnTo>
                  <a:lnTo>
                    <a:pt x="428" y="560"/>
                  </a:lnTo>
                  <a:lnTo>
                    <a:pt x="428" y="559"/>
                  </a:lnTo>
                  <a:lnTo>
                    <a:pt x="428" y="558"/>
                  </a:lnTo>
                  <a:lnTo>
                    <a:pt x="428" y="557"/>
                  </a:lnTo>
                  <a:lnTo>
                    <a:pt x="429" y="557"/>
                  </a:lnTo>
                  <a:lnTo>
                    <a:pt x="430" y="557"/>
                  </a:lnTo>
                  <a:lnTo>
                    <a:pt x="430" y="556"/>
                  </a:lnTo>
                  <a:lnTo>
                    <a:pt x="431" y="556"/>
                  </a:lnTo>
                  <a:lnTo>
                    <a:pt x="431" y="555"/>
                  </a:lnTo>
                  <a:lnTo>
                    <a:pt x="431" y="554"/>
                  </a:lnTo>
                  <a:lnTo>
                    <a:pt x="431" y="553"/>
                  </a:lnTo>
                  <a:lnTo>
                    <a:pt x="431" y="552"/>
                  </a:lnTo>
                  <a:lnTo>
                    <a:pt x="431" y="551"/>
                  </a:lnTo>
                  <a:lnTo>
                    <a:pt x="431" y="550"/>
                  </a:lnTo>
                  <a:lnTo>
                    <a:pt x="431" y="549"/>
                  </a:lnTo>
                  <a:lnTo>
                    <a:pt x="431" y="548"/>
                  </a:lnTo>
                  <a:lnTo>
                    <a:pt x="430" y="548"/>
                  </a:lnTo>
                  <a:lnTo>
                    <a:pt x="429" y="548"/>
                  </a:lnTo>
                  <a:lnTo>
                    <a:pt x="429" y="547"/>
                  </a:lnTo>
                  <a:lnTo>
                    <a:pt x="429" y="546"/>
                  </a:lnTo>
                  <a:lnTo>
                    <a:pt x="429" y="545"/>
                  </a:lnTo>
                  <a:lnTo>
                    <a:pt x="428" y="545"/>
                  </a:lnTo>
                  <a:lnTo>
                    <a:pt x="427" y="545"/>
                  </a:lnTo>
                  <a:lnTo>
                    <a:pt x="427" y="544"/>
                  </a:lnTo>
                  <a:lnTo>
                    <a:pt x="426" y="544"/>
                  </a:lnTo>
                  <a:lnTo>
                    <a:pt x="426" y="543"/>
                  </a:lnTo>
                  <a:lnTo>
                    <a:pt x="426" y="542"/>
                  </a:lnTo>
                  <a:lnTo>
                    <a:pt x="427" y="542"/>
                  </a:lnTo>
                  <a:lnTo>
                    <a:pt x="427" y="541"/>
                  </a:lnTo>
                  <a:lnTo>
                    <a:pt x="427" y="540"/>
                  </a:lnTo>
                  <a:lnTo>
                    <a:pt x="426" y="540"/>
                  </a:lnTo>
                  <a:lnTo>
                    <a:pt x="426" y="539"/>
                  </a:lnTo>
                  <a:lnTo>
                    <a:pt x="425" y="539"/>
                  </a:lnTo>
                  <a:lnTo>
                    <a:pt x="425" y="537"/>
                  </a:lnTo>
                  <a:lnTo>
                    <a:pt x="425" y="536"/>
                  </a:lnTo>
                  <a:lnTo>
                    <a:pt x="424" y="535"/>
                  </a:lnTo>
                  <a:lnTo>
                    <a:pt x="425" y="535"/>
                  </a:lnTo>
                  <a:lnTo>
                    <a:pt x="425" y="534"/>
                  </a:lnTo>
                  <a:lnTo>
                    <a:pt x="424" y="534"/>
                  </a:lnTo>
                  <a:lnTo>
                    <a:pt x="424" y="533"/>
                  </a:lnTo>
                  <a:lnTo>
                    <a:pt x="425" y="533"/>
                  </a:lnTo>
                  <a:lnTo>
                    <a:pt x="425" y="532"/>
                  </a:lnTo>
                  <a:lnTo>
                    <a:pt x="425" y="531"/>
                  </a:lnTo>
                  <a:lnTo>
                    <a:pt x="424" y="531"/>
                  </a:lnTo>
                  <a:lnTo>
                    <a:pt x="424" y="530"/>
                  </a:lnTo>
                  <a:lnTo>
                    <a:pt x="423" y="530"/>
                  </a:lnTo>
                  <a:lnTo>
                    <a:pt x="423" y="529"/>
                  </a:lnTo>
                  <a:lnTo>
                    <a:pt x="423" y="528"/>
                  </a:lnTo>
                  <a:lnTo>
                    <a:pt x="422" y="528"/>
                  </a:lnTo>
                  <a:lnTo>
                    <a:pt x="422" y="527"/>
                  </a:lnTo>
                  <a:lnTo>
                    <a:pt x="423" y="527"/>
                  </a:lnTo>
                  <a:lnTo>
                    <a:pt x="423" y="526"/>
                  </a:lnTo>
                  <a:lnTo>
                    <a:pt x="423" y="525"/>
                  </a:lnTo>
                  <a:lnTo>
                    <a:pt x="422" y="524"/>
                  </a:lnTo>
                  <a:lnTo>
                    <a:pt x="422" y="523"/>
                  </a:lnTo>
                  <a:lnTo>
                    <a:pt x="421" y="522"/>
                  </a:lnTo>
                  <a:lnTo>
                    <a:pt x="421" y="521"/>
                  </a:lnTo>
                  <a:lnTo>
                    <a:pt x="420" y="521"/>
                  </a:lnTo>
                  <a:lnTo>
                    <a:pt x="419" y="521"/>
                  </a:lnTo>
                  <a:lnTo>
                    <a:pt x="418" y="521"/>
                  </a:lnTo>
                  <a:lnTo>
                    <a:pt x="417" y="521"/>
                  </a:lnTo>
                  <a:lnTo>
                    <a:pt x="416" y="521"/>
                  </a:lnTo>
                  <a:lnTo>
                    <a:pt x="416" y="520"/>
                  </a:lnTo>
                  <a:lnTo>
                    <a:pt x="415" y="520"/>
                  </a:lnTo>
                  <a:lnTo>
                    <a:pt x="415" y="519"/>
                  </a:lnTo>
                  <a:lnTo>
                    <a:pt x="414" y="519"/>
                  </a:lnTo>
                  <a:lnTo>
                    <a:pt x="414" y="518"/>
                  </a:lnTo>
                  <a:lnTo>
                    <a:pt x="414" y="517"/>
                  </a:lnTo>
                  <a:lnTo>
                    <a:pt x="414" y="516"/>
                  </a:lnTo>
                  <a:lnTo>
                    <a:pt x="413" y="516"/>
                  </a:lnTo>
                  <a:lnTo>
                    <a:pt x="412" y="515"/>
                  </a:lnTo>
                  <a:lnTo>
                    <a:pt x="412" y="514"/>
                  </a:lnTo>
                  <a:lnTo>
                    <a:pt x="412" y="512"/>
                  </a:lnTo>
                  <a:lnTo>
                    <a:pt x="412" y="511"/>
                  </a:lnTo>
                  <a:lnTo>
                    <a:pt x="412" y="510"/>
                  </a:lnTo>
                  <a:lnTo>
                    <a:pt x="411" y="510"/>
                  </a:lnTo>
                  <a:lnTo>
                    <a:pt x="411" y="509"/>
                  </a:lnTo>
                  <a:lnTo>
                    <a:pt x="410" y="508"/>
                  </a:lnTo>
                  <a:lnTo>
                    <a:pt x="410" y="507"/>
                  </a:lnTo>
                  <a:lnTo>
                    <a:pt x="410" y="506"/>
                  </a:lnTo>
                  <a:lnTo>
                    <a:pt x="410" y="505"/>
                  </a:lnTo>
                  <a:lnTo>
                    <a:pt x="410" y="504"/>
                  </a:lnTo>
                  <a:lnTo>
                    <a:pt x="409" y="504"/>
                  </a:lnTo>
                  <a:lnTo>
                    <a:pt x="409" y="503"/>
                  </a:lnTo>
                  <a:lnTo>
                    <a:pt x="409" y="502"/>
                  </a:lnTo>
                  <a:lnTo>
                    <a:pt x="409" y="501"/>
                  </a:lnTo>
                  <a:lnTo>
                    <a:pt x="410" y="501"/>
                  </a:lnTo>
                  <a:lnTo>
                    <a:pt x="411" y="501"/>
                  </a:lnTo>
                  <a:lnTo>
                    <a:pt x="411" y="500"/>
                  </a:lnTo>
                  <a:lnTo>
                    <a:pt x="410" y="500"/>
                  </a:lnTo>
                  <a:lnTo>
                    <a:pt x="410" y="499"/>
                  </a:lnTo>
                  <a:lnTo>
                    <a:pt x="410" y="498"/>
                  </a:lnTo>
                  <a:lnTo>
                    <a:pt x="409" y="498"/>
                  </a:lnTo>
                  <a:lnTo>
                    <a:pt x="409" y="497"/>
                  </a:lnTo>
                  <a:lnTo>
                    <a:pt x="409" y="496"/>
                  </a:lnTo>
                  <a:lnTo>
                    <a:pt x="410" y="496"/>
                  </a:lnTo>
                  <a:lnTo>
                    <a:pt x="411" y="496"/>
                  </a:lnTo>
                  <a:lnTo>
                    <a:pt x="411" y="495"/>
                  </a:lnTo>
                  <a:lnTo>
                    <a:pt x="411" y="494"/>
                  </a:lnTo>
                  <a:lnTo>
                    <a:pt x="412" y="494"/>
                  </a:lnTo>
                  <a:lnTo>
                    <a:pt x="413" y="494"/>
                  </a:lnTo>
                  <a:lnTo>
                    <a:pt x="413" y="493"/>
                  </a:lnTo>
                  <a:lnTo>
                    <a:pt x="414" y="493"/>
                  </a:lnTo>
                  <a:lnTo>
                    <a:pt x="414" y="492"/>
                  </a:lnTo>
                  <a:lnTo>
                    <a:pt x="413" y="492"/>
                  </a:lnTo>
                  <a:lnTo>
                    <a:pt x="412" y="492"/>
                  </a:lnTo>
                  <a:lnTo>
                    <a:pt x="412" y="491"/>
                  </a:lnTo>
                  <a:lnTo>
                    <a:pt x="411" y="491"/>
                  </a:lnTo>
                  <a:lnTo>
                    <a:pt x="411" y="490"/>
                  </a:lnTo>
                  <a:lnTo>
                    <a:pt x="411" y="489"/>
                  </a:lnTo>
                  <a:lnTo>
                    <a:pt x="411" y="487"/>
                  </a:lnTo>
                  <a:lnTo>
                    <a:pt x="411" y="486"/>
                  </a:lnTo>
                  <a:lnTo>
                    <a:pt x="410" y="486"/>
                  </a:lnTo>
                  <a:lnTo>
                    <a:pt x="410" y="485"/>
                  </a:lnTo>
                  <a:lnTo>
                    <a:pt x="409" y="485"/>
                  </a:lnTo>
                  <a:lnTo>
                    <a:pt x="409" y="484"/>
                  </a:lnTo>
                  <a:lnTo>
                    <a:pt x="407" y="484"/>
                  </a:lnTo>
                  <a:lnTo>
                    <a:pt x="407" y="483"/>
                  </a:lnTo>
                  <a:lnTo>
                    <a:pt x="407" y="482"/>
                  </a:lnTo>
                  <a:lnTo>
                    <a:pt x="409" y="482"/>
                  </a:lnTo>
                  <a:lnTo>
                    <a:pt x="409" y="481"/>
                  </a:lnTo>
                  <a:lnTo>
                    <a:pt x="409" y="480"/>
                  </a:lnTo>
                  <a:lnTo>
                    <a:pt x="410" y="480"/>
                  </a:lnTo>
                  <a:lnTo>
                    <a:pt x="410" y="479"/>
                  </a:lnTo>
                  <a:lnTo>
                    <a:pt x="409" y="479"/>
                  </a:lnTo>
                  <a:lnTo>
                    <a:pt x="409" y="478"/>
                  </a:lnTo>
                  <a:lnTo>
                    <a:pt x="409" y="477"/>
                  </a:lnTo>
                  <a:lnTo>
                    <a:pt x="407" y="477"/>
                  </a:lnTo>
                  <a:lnTo>
                    <a:pt x="406" y="477"/>
                  </a:lnTo>
                  <a:lnTo>
                    <a:pt x="406" y="476"/>
                  </a:lnTo>
                  <a:lnTo>
                    <a:pt x="405" y="476"/>
                  </a:lnTo>
                  <a:lnTo>
                    <a:pt x="405" y="475"/>
                  </a:lnTo>
                  <a:lnTo>
                    <a:pt x="405" y="474"/>
                  </a:lnTo>
                  <a:lnTo>
                    <a:pt x="405" y="473"/>
                  </a:lnTo>
                  <a:lnTo>
                    <a:pt x="405" y="472"/>
                  </a:lnTo>
                  <a:lnTo>
                    <a:pt x="404" y="472"/>
                  </a:lnTo>
                  <a:lnTo>
                    <a:pt x="403" y="472"/>
                  </a:lnTo>
                  <a:lnTo>
                    <a:pt x="403" y="471"/>
                  </a:lnTo>
                  <a:lnTo>
                    <a:pt x="402" y="471"/>
                  </a:lnTo>
                  <a:lnTo>
                    <a:pt x="401" y="471"/>
                  </a:lnTo>
                  <a:lnTo>
                    <a:pt x="400" y="471"/>
                  </a:lnTo>
                  <a:lnTo>
                    <a:pt x="400" y="470"/>
                  </a:lnTo>
                  <a:lnTo>
                    <a:pt x="400" y="469"/>
                  </a:lnTo>
                  <a:lnTo>
                    <a:pt x="400" y="468"/>
                  </a:lnTo>
                  <a:lnTo>
                    <a:pt x="400" y="467"/>
                  </a:lnTo>
                  <a:lnTo>
                    <a:pt x="400" y="466"/>
                  </a:lnTo>
                  <a:lnTo>
                    <a:pt x="401" y="466"/>
                  </a:lnTo>
                  <a:lnTo>
                    <a:pt x="401" y="465"/>
                  </a:lnTo>
                  <a:lnTo>
                    <a:pt x="401" y="464"/>
                  </a:lnTo>
                  <a:lnTo>
                    <a:pt x="401" y="462"/>
                  </a:lnTo>
                  <a:lnTo>
                    <a:pt x="401" y="461"/>
                  </a:lnTo>
                  <a:lnTo>
                    <a:pt x="401" y="460"/>
                  </a:lnTo>
                  <a:lnTo>
                    <a:pt x="401" y="459"/>
                  </a:lnTo>
                  <a:lnTo>
                    <a:pt x="400" y="459"/>
                  </a:lnTo>
                  <a:lnTo>
                    <a:pt x="399" y="458"/>
                  </a:lnTo>
                  <a:lnTo>
                    <a:pt x="399" y="457"/>
                  </a:lnTo>
                  <a:lnTo>
                    <a:pt x="398" y="457"/>
                  </a:lnTo>
                  <a:lnTo>
                    <a:pt x="397" y="456"/>
                  </a:lnTo>
                  <a:lnTo>
                    <a:pt x="396" y="456"/>
                  </a:lnTo>
                  <a:lnTo>
                    <a:pt x="395" y="456"/>
                  </a:lnTo>
                  <a:lnTo>
                    <a:pt x="395" y="455"/>
                  </a:lnTo>
                  <a:lnTo>
                    <a:pt x="396" y="455"/>
                  </a:lnTo>
                  <a:lnTo>
                    <a:pt x="396" y="454"/>
                  </a:lnTo>
                  <a:lnTo>
                    <a:pt x="396" y="453"/>
                  </a:lnTo>
                  <a:lnTo>
                    <a:pt x="396" y="452"/>
                  </a:lnTo>
                  <a:lnTo>
                    <a:pt x="396" y="451"/>
                  </a:lnTo>
                  <a:lnTo>
                    <a:pt x="397" y="451"/>
                  </a:lnTo>
                  <a:lnTo>
                    <a:pt x="396" y="450"/>
                  </a:lnTo>
                  <a:lnTo>
                    <a:pt x="395" y="450"/>
                  </a:lnTo>
                  <a:lnTo>
                    <a:pt x="394" y="449"/>
                  </a:lnTo>
                  <a:lnTo>
                    <a:pt x="393" y="449"/>
                  </a:lnTo>
                  <a:lnTo>
                    <a:pt x="392" y="449"/>
                  </a:lnTo>
                  <a:lnTo>
                    <a:pt x="392" y="448"/>
                  </a:lnTo>
                  <a:lnTo>
                    <a:pt x="392" y="447"/>
                  </a:lnTo>
                  <a:lnTo>
                    <a:pt x="392" y="446"/>
                  </a:lnTo>
                  <a:lnTo>
                    <a:pt x="391" y="446"/>
                  </a:lnTo>
                  <a:lnTo>
                    <a:pt x="392" y="446"/>
                  </a:lnTo>
                  <a:lnTo>
                    <a:pt x="392" y="445"/>
                  </a:lnTo>
                  <a:lnTo>
                    <a:pt x="391" y="445"/>
                  </a:lnTo>
                  <a:lnTo>
                    <a:pt x="391" y="444"/>
                  </a:lnTo>
                  <a:lnTo>
                    <a:pt x="391" y="443"/>
                  </a:lnTo>
                  <a:lnTo>
                    <a:pt x="391" y="442"/>
                  </a:lnTo>
                  <a:lnTo>
                    <a:pt x="392" y="442"/>
                  </a:lnTo>
                  <a:lnTo>
                    <a:pt x="392" y="441"/>
                  </a:lnTo>
                  <a:lnTo>
                    <a:pt x="391" y="441"/>
                  </a:lnTo>
                  <a:lnTo>
                    <a:pt x="390" y="441"/>
                  </a:lnTo>
                  <a:lnTo>
                    <a:pt x="390" y="440"/>
                  </a:lnTo>
                  <a:lnTo>
                    <a:pt x="389" y="440"/>
                  </a:lnTo>
                  <a:lnTo>
                    <a:pt x="389" y="438"/>
                  </a:lnTo>
                  <a:lnTo>
                    <a:pt x="389" y="437"/>
                  </a:lnTo>
                  <a:lnTo>
                    <a:pt x="389" y="436"/>
                  </a:lnTo>
                  <a:lnTo>
                    <a:pt x="389" y="435"/>
                  </a:lnTo>
                  <a:lnTo>
                    <a:pt x="389" y="434"/>
                  </a:lnTo>
                  <a:lnTo>
                    <a:pt x="389" y="433"/>
                  </a:lnTo>
                  <a:lnTo>
                    <a:pt x="389" y="432"/>
                  </a:lnTo>
                  <a:lnTo>
                    <a:pt x="388" y="432"/>
                  </a:lnTo>
                  <a:lnTo>
                    <a:pt x="387" y="432"/>
                  </a:lnTo>
                  <a:lnTo>
                    <a:pt x="387" y="431"/>
                  </a:lnTo>
                  <a:lnTo>
                    <a:pt x="386" y="431"/>
                  </a:lnTo>
                  <a:lnTo>
                    <a:pt x="386" y="430"/>
                  </a:lnTo>
                  <a:lnTo>
                    <a:pt x="386" y="429"/>
                  </a:lnTo>
                  <a:lnTo>
                    <a:pt x="385" y="429"/>
                  </a:lnTo>
                  <a:lnTo>
                    <a:pt x="385" y="428"/>
                  </a:lnTo>
                  <a:lnTo>
                    <a:pt x="385" y="427"/>
                  </a:lnTo>
                  <a:lnTo>
                    <a:pt x="384" y="427"/>
                  </a:lnTo>
                  <a:lnTo>
                    <a:pt x="384" y="428"/>
                  </a:lnTo>
                  <a:lnTo>
                    <a:pt x="382" y="428"/>
                  </a:lnTo>
                  <a:lnTo>
                    <a:pt x="382" y="429"/>
                  </a:lnTo>
                  <a:lnTo>
                    <a:pt x="381" y="429"/>
                  </a:lnTo>
                  <a:lnTo>
                    <a:pt x="380" y="429"/>
                  </a:lnTo>
                  <a:lnTo>
                    <a:pt x="380" y="428"/>
                  </a:lnTo>
                  <a:lnTo>
                    <a:pt x="379" y="428"/>
                  </a:lnTo>
                  <a:lnTo>
                    <a:pt x="378" y="428"/>
                  </a:lnTo>
                  <a:lnTo>
                    <a:pt x="377" y="428"/>
                  </a:lnTo>
                  <a:lnTo>
                    <a:pt x="376" y="428"/>
                  </a:lnTo>
                  <a:lnTo>
                    <a:pt x="376" y="427"/>
                  </a:lnTo>
                  <a:lnTo>
                    <a:pt x="376" y="426"/>
                  </a:lnTo>
                  <a:lnTo>
                    <a:pt x="376" y="425"/>
                  </a:lnTo>
                  <a:lnTo>
                    <a:pt x="375" y="425"/>
                  </a:lnTo>
                  <a:lnTo>
                    <a:pt x="374" y="425"/>
                  </a:lnTo>
                  <a:lnTo>
                    <a:pt x="374" y="424"/>
                  </a:lnTo>
                  <a:lnTo>
                    <a:pt x="373" y="424"/>
                  </a:lnTo>
                  <a:lnTo>
                    <a:pt x="373" y="423"/>
                  </a:lnTo>
                  <a:lnTo>
                    <a:pt x="372" y="423"/>
                  </a:lnTo>
                  <a:lnTo>
                    <a:pt x="372" y="422"/>
                  </a:lnTo>
                  <a:lnTo>
                    <a:pt x="371" y="422"/>
                  </a:lnTo>
                  <a:lnTo>
                    <a:pt x="370" y="422"/>
                  </a:lnTo>
                  <a:lnTo>
                    <a:pt x="370" y="421"/>
                  </a:lnTo>
                  <a:lnTo>
                    <a:pt x="369" y="421"/>
                  </a:lnTo>
                  <a:lnTo>
                    <a:pt x="369" y="420"/>
                  </a:lnTo>
                  <a:lnTo>
                    <a:pt x="369" y="419"/>
                  </a:lnTo>
                  <a:lnTo>
                    <a:pt x="369" y="418"/>
                  </a:lnTo>
                  <a:lnTo>
                    <a:pt x="368" y="417"/>
                  </a:lnTo>
                  <a:lnTo>
                    <a:pt x="368" y="416"/>
                  </a:lnTo>
                  <a:lnTo>
                    <a:pt x="368" y="415"/>
                  </a:lnTo>
                  <a:lnTo>
                    <a:pt x="368" y="413"/>
                  </a:lnTo>
                  <a:lnTo>
                    <a:pt x="367" y="413"/>
                  </a:lnTo>
                  <a:lnTo>
                    <a:pt x="367" y="412"/>
                  </a:lnTo>
                  <a:lnTo>
                    <a:pt x="367" y="411"/>
                  </a:lnTo>
                  <a:lnTo>
                    <a:pt x="366" y="411"/>
                  </a:lnTo>
                  <a:lnTo>
                    <a:pt x="366" y="410"/>
                  </a:lnTo>
                  <a:lnTo>
                    <a:pt x="365" y="410"/>
                  </a:lnTo>
                  <a:lnTo>
                    <a:pt x="364" y="410"/>
                  </a:lnTo>
                  <a:lnTo>
                    <a:pt x="363" y="411"/>
                  </a:lnTo>
                  <a:lnTo>
                    <a:pt x="362" y="411"/>
                  </a:lnTo>
                  <a:lnTo>
                    <a:pt x="361" y="411"/>
                  </a:lnTo>
                  <a:lnTo>
                    <a:pt x="360" y="411"/>
                  </a:lnTo>
                  <a:lnTo>
                    <a:pt x="359" y="411"/>
                  </a:lnTo>
                  <a:lnTo>
                    <a:pt x="357" y="411"/>
                  </a:lnTo>
                  <a:lnTo>
                    <a:pt x="356" y="411"/>
                  </a:lnTo>
                  <a:lnTo>
                    <a:pt x="355" y="411"/>
                  </a:lnTo>
                  <a:lnTo>
                    <a:pt x="354" y="411"/>
                  </a:lnTo>
                  <a:lnTo>
                    <a:pt x="354" y="410"/>
                  </a:lnTo>
                  <a:lnTo>
                    <a:pt x="353" y="410"/>
                  </a:lnTo>
                  <a:lnTo>
                    <a:pt x="352" y="410"/>
                  </a:lnTo>
                  <a:lnTo>
                    <a:pt x="351" y="410"/>
                  </a:lnTo>
                  <a:lnTo>
                    <a:pt x="350" y="410"/>
                  </a:lnTo>
                  <a:lnTo>
                    <a:pt x="349" y="410"/>
                  </a:lnTo>
                  <a:lnTo>
                    <a:pt x="349" y="409"/>
                  </a:lnTo>
                  <a:lnTo>
                    <a:pt x="349" y="408"/>
                  </a:lnTo>
                  <a:lnTo>
                    <a:pt x="348" y="408"/>
                  </a:lnTo>
                  <a:lnTo>
                    <a:pt x="347" y="407"/>
                  </a:lnTo>
                  <a:lnTo>
                    <a:pt x="346" y="407"/>
                  </a:lnTo>
                  <a:lnTo>
                    <a:pt x="346" y="406"/>
                  </a:lnTo>
                  <a:lnTo>
                    <a:pt x="345" y="406"/>
                  </a:lnTo>
                  <a:lnTo>
                    <a:pt x="344" y="406"/>
                  </a:lnTo>
                  <a:lnTo>
                    <a:pt x="344" y="405"/>
                  </a:lnTo>
                  <a:lnTo>
                    <a:pt x="343" y="405"/>
                  </a:lnTo>
                  <a:lnTo>
                    <a:pt x="343" y="404"/>
                  </a:lnTo>
                  <a:lnTo>
                    <a:pt x="342" y="404"/>
                  </a:lnTo>
                  <a:lnTo>
                    <a:pt x="342" y="403"/>
                  </a:lnTo>
                  <a:lnTo>
                    <a:pt x="341" y="402"/>
                  </a:lnTo>
                  <a:lnTo>
                    <a:pt x="341" y="401"/>
                  </a:lnTo>
                  <a:lnTo>
                    <a:pt x="340" y="401"/>
                  </a:lnTo>
                  <a:lnTo>
                    <a:pt x="340" y="400"/>
                  </a:lnTo>
                  <a:lnTo>
                    <a:pt x="339" y="400"/>
                  </a:lnTo>
                  <a:lnTo>
                    <a:pt x="339" y="399"/>
                  </a:lnTo>
                  <a:lnTo>
                    <a:pt x="339" y="398"/>
                  </a:lnTo>
                  <a:lnTo>
                    <a:pt x="339" y="397"/>
                  </a:lnTo>
                  <a:lnTo>
                    <a:pt x="338" y="397"/>
                  </a:lnTo>
                  <a:lnTo>
                    <a:pt x="338" y="396"/>
                  </a:lnTo>
                  <a:lnTo>
                    <a:pt x="337" y="396"/>
                  </a:lnTo>
                  <a:lnTo>
                    <a:pt x="337" y="395"/>
                  </a:lnTo>
                  <a:lnTo>
                    <a:pt x="336" y="395"/>
                  </a:lnTo>
                  <a:lnTo>
                    <a:pt x="336" y="394"/>
                  </a:lnTo>
                  <a:lnTo>
                    <a:pt x="335" y="394"/>
                  </a:lnTo>
                  <a:lnTo>
                    <a:pt x="335" y="393"/>
                  </a:lnTo>
                  <a:lnTo>
                    <a:pt x="334" y="393"/>
                  </a:lnTo>
                  <a:lnTo>
                    <a:pt x="334" y="392"/>
                  </a:lnTo>
                  <a:lnTo>
                    <a:pt x="332" y="392"/>
                  </a:lnTo>
                  <a:lnTo>
                    <a:pt x="331" y="391"/>
                  </a:lnTo>
                  <a:lnTo>
                    <a:pt x="330" y="391"/>
                  </a:lnTo>
                  <a:lnTo>
                    <a:pt x="329" y="392"/>
                  </a:lnTo>
                  <a:lnTo>
                    <a:pt x="328" y="392"/>
                  </a:lnTo>
                  <a:lnTo>
                    <a:pt x="327" y="392"/>
                  </a:lnTo>
                  <a:lnTo>
                    <a:pt x="327" y="391"/>
                  </a:lnTo>
                  <a:lnTo>
                    <a:pt x="326" y="391"/>
                  </a:lnTo>
                  <a:lnTo>
                    <a:pt x="326" y="390"/>
                  </a:lnTo>
                  <a:lnTo>
                    <a:pt x="326" y="388"/>
                  </a:lnTo>
                  <a:lnTo>
                    <a:pt x="325" y="388"/>
                  </a:lnTo>
                  <a:lnTo>
                    <a:pt x="324" y="388"/>
                  </a:lnTo>
                  <a:lnTo>
                    <a:pt x="323" y="388"/>
                  </a:lnTo>
                  <a:lnTo>
                    <a:pt x="323" y="387"/>
                  </a:lnTo>
                  <a:lnTo>
                    <a:pt x="322" y="387"/>
                  </a:lnTo>
                  <a:lnTo>
                    <a:pt x="321" y="387"/>
                  </a:lnTo>
                  <a:lnTo>
                    <a:pt x="321" y="386"/>
                  </a:lnTo>
                  <a:lnTo>
                    <a:pt x="321" y="385"/>
                  </a:lnTo>
                  <a:lnTo>
                    <a:pt x="321" y="384"/>
                  </a:lnTo>
                  <a:lnTo>
                    <a:pt x="320" y="383"/>
                  </a:lnTo>
                  <a:lnTo>
                    <a:pt x="320" y="382"/>
                  </a:lnTo>
                  <a:lnTo>
                    <a:pt x="320" y="381"/>
                  </a:lnTo>
                  <a:lnTo>
                    <a:pt x="319" y="381"/>
                  </a:lnTo>
                  <a:lnTo>
                    <a:pt x="319" y="380"/>
                  </a:lnTo>
                  <a:lnTo>
                    <a:pt x="319" y="379"/>
                  </a:lnTo>
                  <a:lnTo>
                    <a:pt x="318" y="379"/>
                  </a:lnTo>
                  <a:lnTo>
                    <a:pt x="317" y="380"/>
                  </a:lnTo>
                  <a:lnTo>
                    <a:pt x="316" y="380"/>
                  </a:lnTo>
                  <a:lnTo>
                    <a:pt x="315" y="379"/>
                  </a:lnTo>
                  <a:lnTo>
                    <a:pt x="314" y="379"/>
                  </a:lnTo>
                  <a:lnTo>
                    <a:pt x="313" y="379"/>
                  </a:lnTo>
                  <a:lnTo>
                    <a:pt x="313" y="378"/>
                  </a:lnTo>
                  <a:lnTo>
                    <a:pt x="312" y="378"/>
                  </a:lnTo>
                  <a:lnTo>
                    <a:pt x="312" y="377"/>
                  </a:lnTo>
                  <a:lnTo>
                    <a:pt x="311" y="377"/>
                  </a:lnTo>
                  <a:lnTo>
                    <a:pt x="311" y="376"/>
                  </a:lnTo>
                  <a:lnTo>
                    <a:pt x="311" y="375"/>
                  </a:lnTo>
                  <a:lnTo>
                    <a:pt x="310" y="375"/>
                  </a:lnTo>
                  <a:lnTo>
                    <a:pt x="309" y="375"/>
                  </a:lnTo>
                  <a:lnTo>
                    <a:pt x="309" y="374"/>
                  </a:lnTo>
                  <a:lnTo>
                    <a:pt x="309" y="373"/>
                  </a:lnTo>
                  <a:lnTo>
                    <a:pt x="309" y="372"/>
                  </a:lnTo>
                  <a:lnTo>
                    <a:pt x="307" y="372"/>
                  </a:lnTo>
                  <a:lnTo>
                    <a:pt x="307" y="371"/>
                  </a:lnTo>
                  <a:lnTo>
                    <a:pt x="306" y="371"/>
                  </a:lnTo>
                  <a:lnTo>
                    <a:pt x="306" y="372"/>
                  </a:lnTo>
                  <a:lnTo>
                    <a:pt x="305" y="372"/>
                  </a:lnTo>
                  <a:lnTo>
                    <a:pt x="304" y="372"/>
                  </a:lnTo>
                  <a:lnTo>
                    <a:pt x="303" y="372"/>
                  </a:lnTo>
                  <a:lnTo>
                    <a:pt x="302" y="372"/>
                  </a:lnTo>
                  <a:lnTo>
                    <a:pt x="301" y="372"/>
                  </a:lnTo>
                  <a:lnTo>
                    <a:pt x="301" y="371"/>
                  </a:lnTo>
                  <a:lnTo>
                    <a:pt x="300" y="371"/>
                  </a:lnTo>
                  <a:lnTo>
                    <a:pt x="299" y="371"/>
                  </a:lnTo>
                  <a:lnTo>
                    <a:pt x="299" y="370"/>
                  </a:lnTo>
                  <a:lnTo>
                    <a:pt x="299" y="369"/>
                  </a:lnTo>
                  <a:lnTo>
                    <a:pt x="298" y="369"/>
                  </a:lnTo>
                  <a:lnTo>
                    <a:pt x="297" y="369"/>
                  </a:lnTo>
                  <a:lnTo>
                    <a:pt x="297" y="370"/>
                  </a:lnTo>
                  <a:lnTo>
                    <a:pt x="296" y="370"/>
                  </a:lnTo>
                  <a:lnTo>
                    <a:pt x="295" y="370"/>
                  </a:lnTo>
                  <a:lnTo>
                    <a:pt x="294" y="370"/>
                  </a:lnTo>
                  <a:lnTo>
                    <a:pt x="293" y="371"/>
                  </a:lnTo>
                  <a:lnTo>
                    <a:pt x="292" y="371"/>
                  </a:lnTo>
                  <a:lnTo>
                    <a:pt x="292" y="370"/>
                  </a:lnTo>
                  <a:lnTo>
                    <a:pt x="291" y="370"/>
                  </a:lnTo>
                  <a:lnTo>
                    <a:pt x="290" y="370"/>
                  </a:lnTo>
                  <a:lnTo>
                    <a:pt x="289" y="370"/>
                  </a:lnTo>
                  <a:lnTo>
                    <a:pt x="289" y="369"/>
                  </a:lnTo>
                  <a:lnTo>
                    <a:pt x="288" y="369"/>
                  </a:lnTo>
                  <a:lnTo>
                    <a:pt x="288" y="368"/>
                  </a:lnTo>
                  <a:lnTo>
                    <a:pt x="288" y="367"/>
                  </a:lnTo>
                  <a:lnTo>
                    <a:pt x="287" y="367"/>
                  </a:lnTo>
                  <a:lnTo>
                    <a:pt x="286" y="367"/>
                  </a:lnTo>
                  <a:lnTo>
                    <a:pt x="286" y="368"/>
                  </a:lnTo>
                  <a:lnTo>
                    <a:pt x="286" y="369"/>
                  </a:lnTo>
                  <a:lnTo>
                    <a:pt x="285" y="369"/>
                  </a:lnTo>
                  <a:lnTo>
                    <a:pt x="285" y="370"/>
                  </a:lnTo>
                  <a:lnTo>
                    <a:pt x="284" y="370"/>
                  </a:lnTo>
                  <a:lnTo>
                    <a:pt x="282" y="370"/>
                  </a:lnTo>
                  <a:lnTo>
                    <a:pt x="281" y="370"/>
                  </a:lnTo>
                  <a:lnTo>
                    <a:pt x="280" y="370"/>
                  </a:lnTo>
                  <a:lnTo>
                    <a:pt x="279" y="370"/>
                  </a:lnTo>
                  <a:lnTo>
                    <a:pt x="279" y="369"/>
                  </a:lnTo>
                  <a:lnTo>
                    <a:pt x="278" y="369"/>
                  </a:lnTo>
                  <a:lnTo>
                    <a:pt x="278" y="368"/>
                  </a:lnTo>
                  <a:lnTo>
                    <a:pt x="277" y="368"/>
                  </a:lnTo>
                  <a:lnTo>
                    <a:pt x="276" y="368"/>
                  </a:lnTo>
                  <a:lnTo>
                    <a:pt x="275" y="368"/>
                  </a:lnTo>
                  <a:lnTo>
                    <a:pt x="275" y="367"/>
                  </a:lnTo>
                  <a:lnTo>
                    <a:pt x="274" y="367"/>
                  </a:lnTo>
                  <a:lnTo>
                    <a:pt x="274" y="366"/>
                  </a:lnTo>
                  <a:lnTo>
                    <a:pt x="273" y="366"/>
                  </a:lnTo>
                  <a:lnTo>
                    <a:pt x="273" y="365"/>
                  </a:lnTo>
                  <a:lnTo>
                    <a:pt x="272" y="365"/>
                  </a:lnTo>
                  <a:lnTo>
                    <a:pt x="272" y="363"/>
                  </a:lnTo>
                  <a:lnTo>
                    <a:pt x="272" y="362"/>
                  </a:lnTo>
                  <a:lnTo>
                    <a:pt x="271" y="362"/>
                  </a:lnTo>
                  <a:lnTo>
                    <a:pt x="271" y="361"/>
                  </a:lnTo>
                  <a:lnTo>
                    <a:pt x="271" y="360"/>
                  </a:lnTo>
                  <a:lnTo>
                    <a:pt x="271" y="359"/>
                  </a:lnTo>
                  <a:lnTo>
                    <a:pt x="270" y="359"/>
                  </a:lnTo>
                  <a:lnTo>
                    <a:pt x="270" y="358"/>
                  </a:lnTo>
                  <a:lnTo>
                    <a:pt x="269" y="358"/>
                  </a:lnTo>
                  <a:lnTo>
                    <a:pt x="268" y="358"/>
                  </a:lnTo>
                  <a:lnTo>
                    <a:pt x="267" y="357"/>
                  </a:lnTo>
                  <a:lnTo>
                    <a:pt x="266" y="357"/>
                  </a:lnTo>
                  <a:lnTo>
                    <a:pt x="266" y="356"/>
                  </a:lnTo>
                  <a:lnTo>
                    <a:pt x="266" y="357"/>
                  </a:lnTo>
                  <a:lnTo>
                    <a:pt x="265" y="357"/>
                  </a:lnTo>
                  <a:lnTo>
                    <a:pt x="264" y="357"/>
                  </a:lnTo>
                  <a:lnTo>
                    <a:pt x="264" y="356"/>
                  </a:lnTo>
                  <a:lnTo>
                    <a:pt x="264" y="355"/>
                  </a:lnTo>
                  <a:lnTo>
                    <a:pt x="264" y="354"/>
                  </a:lnTo>
                  <a:lnTo>
                    <a:pt x="264" y="353"/>
                  </a:lnTo>
                  <a:lnTo>
                    <a:pt x="265" y="353"/>
                  </a:lnTo>
                  <a:lnTo>
                    <a:pt x="265" y="352"/>
                  </a:lnTo>
                  <a:lnTo>
                    <a:pt x="266" y="352"/>
                  </a:lnTo>
                  <a:lnTo>
                    <a:pt x="266" y="351"/>
                  </a:lnTo>
                  <a:lnTo>
                    <a:pt x="266" y="350"/>
                  </a:lnTo>
                  <a:lnTo>
                    <a:pt x="267" y="350"/>
                  </a:lnTo>
                  <a:lnTo>
                    <a:pt x="267" y="349"/>
                  </a:lnTo>
                  <a:lnTo>
                    <a:pt x="266" y="349"/>
                  </a:lnTo>
                  <a:lnTo>
                    <a:pt x="265" y="349"/>
                  </a:lnTo>
                  <a:lnTo>
                    <a:pt x="264" y="349"/>
                  </a:lnTo>
                  <a:lnTo>
                    <a:pt x="264" y="350"/>
                  </a:lnTo>
                  <a:lnTo>
                    <a:pt x="263" y="350"/>
                  </a:lnTo>
                  <a:lnTo>
                    <a:pt x="262" y="350"/>
                  </a:lnTo>
                  <a:lnTo>
                    <a:pt x="261" y="350"/>
                  </a:lnTo>
                  <a:lnTo>
                    <a:pt x="260" y="349"/>
                  </a:lnTo>
                  <a:lnTo>
                    <a:pt x="259" y="349"/>
                  </a:lnTo>
                  <a:lnTo>
                    <a:pt x="259" y="348"/>
                  </a:lnTo>
                  <a:lnTo>
                    <a:pt x="259" y="347"/>
                  </a:lnTo>
                  <a:lnTo>
                    <a:pt x="260" y="347"/>
                  </a:lnTo>
                  <a:lnTo>
                    <a:pt x="259" y="347"/>
                  </a:lnTo>
                  <a:lnTo>
                    <a:pt x="259" y="346"/>
                  </a:lnTo>
                  <a:lnTo>
                    <a:pt x="257" y="346"/>
                  </a:lnTo>
                  <a:lnTo>
                    <a:pt x="256" y="346"/>
                  </a:lnTo>
                  <a:lnTo>
                    <a:pt x="255" y="346"/>
                  </a:lnTo>
                  <a:lnTo>
                    <a:pt x="255" y="347"/>
                  </a:lnTo>
                  <a:lnTo>
                    <a:pt x="254" y="347"/>
                  </a:lnTo>
                  <a:lnTo>
                    <a:pt x="253" y="347"/>
                  </a:lnTo>
                  <a:lnTo>
                    <a:pt x="252" y="347"/>
                  </a:lnTo>
                  <a:lnTo>
                    <a:pt x="251" y="347"/>
                  </a:lnTo>
                  <a:lnTo>
                    <a:pt x="250" y="347"/>
                  </a:lnTo>
                  <a:lnTo>
                    <a:pt x="250" y="346"/>
                  </a:lnTo>
                  <a:lnTo>
                    <a:pt x="249" y="346"/>
                  </a:lnTo>
                  <a:lnTo>
                    <a:pt x="249" y="345"/>
                  </a:lnTo>
                  <a:lnTo>
                    <a:pt x="250" y="345"/>
                  </a:lnTo>
                  <a:lnTo>
                    <a:pt x="250" y="344"/>
                  </a:lnTo>
                  <a:lnTo>
                    <a:pt x="249" y="344"/>
                  </a:lnTo>
                  <a:lnTo>
                    <a:pt x="248" y="344"/>
                  </a:lnTo>
                  <a:lnTo>
                    <a:pt x="248" y="345"/>
                  </a:lnTo>
                  <a:lnTo>
                    <a:pt x="248" y="346"/>
                  </a:lnTo>
                  <a:lnTo>
                    <a:pt x="247" y="346"/>
                  </a:lnTo>
                  <a:lnTo>
                    <a:pt x="246" y="346"/>
                  </a:lnTo>
                  <a:lnTo>
                    <a:pt x="246" y="345"/>
                  </a:lnTo>
                  <a:lnTo>
                    <a:pt x="245" y="345"/>
                  </a:lnTo>
                  <a:lnTo>
                    <a:pt x="245" y="344"/>
                  </a:lnTo>
                  <a:lnTo>
                    <a:pt x="244" y="344"/>
                  </a:lnTo>
                  <a:lnTo>
                    <a:pt x="244" y="343"/>
                  </a:lnTo>
                  <a:lnTo>
                    <a:pt x="243" y="343"/>
                  </a:lnTo>
                  <a:lnTo>
                    <a:pt x="242" y="343"/>
                  </a:lnTo>
                  <a:lnTo>
                    <a:pt x="242" y="342"/>
                  </a:lnTo>
                  <a:lnTo>
                    <a:pt x="241" y="342"/>
                  </a:lnTo>
                  <a:lnTo>
                    <a:pt x="241" y="341"/>
                  </a:lnTo>
                  <a:lnTo>
                    <a:pt x="241" y="340"/>
                  </a:lnTo>
                  <a:lnTo>
                    <a:pt x="240" y="338"/>
                  </a:lnTo>
                  <a:lnTo>
                    <a:pt x="241" y="338"/>
                  </a:lnTo>
                  <a:lnTo>
                    <a:pt x="241" y="337"/>
                  </a:lnTo>
                  <a:lnTo>
                    <a:pt x="241" y="336"/>
                  </a:lnTo>
                  <a:lnTo>
                    <a:pt x="241" y="335"/>
                  </a:lnTo>
                  <a:lnTo>
                    <a:pt x="241" y="334"/>
                  </a:lnTo>
                  <a:lnTo>
                    <a:pt x="240" y="334"/>
                  </a:lnTo>
                  <a:lnTo>
                    <a:pt x="239" y="334"/>
                  </a:lnTo>
                  <a:lnTo>
                    <a:pt x="238" y="334"/>
                  </a:lnTo>
                  <a:lnTo>
                    <a:pt x="238" y="333"/>
                  </a:lnTo>
                  <a:lnTo>
                    <a:pt x="237" y="333"/>
                  </a:lnTo>
                  <a:lnTo>
                    <a:pt x="236" y="332"/>
                  </a:lnTo>
                  <a:lnTo>
                    <a:pt x="236" y="331"/>
                  </a:lnTo>
                  <a:lnTo>
                    <a:pt x="235" y="331"/>
                  </a:lnTo>
                  <a:lnTo>
                    <a:pt x="234" y="331"/>
                  </a:lnTo>
                  <a:lnTo>
                    <a:pt x="234" y="330"/>
                  </a:lnTo>
                  <a:lnTo>
                    <a:pt x="232" y="330"/>
                  </a:lnTo>
                  <a:lnTo>
                    <a:pt x="232" y="331"/>
                  </a:lnTo>
                  <a:lnTo>
                    <a:pt x="231" y="331"/>
                  </a:lnTo>
                  <a:lnTo>
                    <a:pt x="231" y="330"/>
                  </a:lnTo>
                  <a:lnTo>
                    <a:pt x="230" y="330"/>
                  </a:lnTo>
                  <a:lnTo>
                    <a:pt x="230" y="329"/>
                  </a:lnTo>
                  <a:lnTo>
                    <a:pt x="229" y="329"/>
                  </a:lnTo>
                  <a:lnTo>
                    <a:pt x="228" y="329"/>
                  </a:lnTo>
                  <a:lnTo>
                    <a:pt x="227" y="329"/>
                  </a:lnTo>
                  <a:lnTo>
                    <a:pt x="226" y="329"/>
                  </a:lnTo>
                  <a:lnTo>
                    <a:pt x="226" y="328"/>
                  </a:lnTo>
                  <a:lnTo>
                    <a:pt x="225" y="328"/>
                  </a:lnTo>
                  <a:lnTo>
                    <a:pt x="225" y="329"/>
                  </a:lnTo>
                  <a:lnTo>
                    <a:pt x="224" y="329"/>
                  </a:lnTo>
                  <a:lnTo>
                    <a:pt x="223" y="329"/>
                  </a:lnTo>
                  <a:lnTo>
                    <a:pt x="223" y="328"/>
                  </a:lnTo>
                  <a:lnTo>
                    <a:pt x="223" y="329"/>
                  </a:lnTo>
                  <a:lnTo>
                    <a:pt x="222" y="329"/>
                  </a:lnTo>
                  <a:lnTo>
                    <a:pt x="222" y="328"/>
                  </a:lnTo>
                  <a:lnTo>
                    <a:pt x="221" y="328"/>
                  </a:lnTo>
                  <a:lnTo>
                    <a:pt x="220" y="329"/>
                  </a:lnTo>
                  <a:lnTo>
                    <a:pt x="219" y="329"/>
                  </a:lnTo>
                  <a:lnTo>
                    <a:pt x="219" y="330"/>
                  </a:lnTo>
                  <a:lnTo>
                    <a:pt x="218" y="330"/>
                  </a:lnTo>
                  <a:lnTo>
                    <a:pt x="217" y="330"/>
                  </a:lnTo>
                  <a:lnTo>
                    <a:pt x="217" y="329"/>
                  </a:lnTo>
                  <a:lnTo>
                    <a:pt x="216" y="328"/>
                  </a:lnTo>
                  <a:lnTo>
                    <a:pt x="215" y="328"/>
                  </a:lnTo>
                  <a:lnTo>
                    <a:pt x="215" y="327"/>
                  </a:lnTo>
                  <a:lnTo>
                    <a:pt x="214" y="327"/>
                  </a:lnTo>
                  <a:lnTo>
                    <a:pt x="213" y="327"/>
                  </a:lnTo>
                  <a:lnTo>
                    <a:pt x="213" y="326"/>
                  </a:lnTo>
                  <a:lnTo>
                    <a:pt x="212" y="326"/>
                  </a:lnTo>
                  <a:lnTo>
                    <a:pt x="212" y="325"/>
                  </a:lnTo>
                  <a:lnTo>
                    <a:pt x="211" y="325"/>
                  </a:lnTo>
                  <a:lnTo>
                    <a:pt x="211" y="324"/>
                  </a:lnTo>
                  <a:lnTo>
                    <a:pt x="210" y="324"/>
                  </a:lnTo>
                  <a:lnTo>
                    <a:pt x="209" y="324"/>
                  </a:lnTo>
                  <a:lnTo>
                    <a:pt x="209" y="325"/>
                  </a:lnTo>
                  <a:lnTo>
                    <a:pt x="207" y="325"/>
                  </a:lnTo>
                  <a:lnTo>
                    <a:pt x="206" y="325"/>
                  </a:lnTo>
                  <a:lnTo>
                    <a:pt x="205" y="325"/>
                  </a:lnTo>
                  <a:lnTo>
                    <a:pt x="204" y="325"/>
                  </a:lnTo>
                  <a:lnTo>
                    <a:pt x="204" y="326"/>
                  </a:lnTo>
                  <a:lnTo>
                    <a:pt x="203" y="326"/>
                  </a:lnTo>
                  <a:lnTo>
                    <a:pt x="202" y="326"/>
                  </a:lnTo>
                  <a:lnTo>
                    <a:pt x="201" y="326"/>
                  </a:lnTo>
                  <a:lnTo>
                    <a:pt x="200" y="326"/>
                  </a:lnTo>
                  <a:lnTo>
                    <a:pt x="199" y="326"/>
                  </a:lnTo>
                  <a:lnTo>
                    <a:pt x="198" y="326"/>
                  </a:lnTo>
                  <a:lnTo>
                    <a:pt x="198" y="325"/>
                  </a:lnTo>
                  <a:lnTo>
                    <a:pt x="198" y="326"/>
                  </a:lnTo>
                  <a:lnTo>
                    <a:pt x="197" y="326"/>
                  </a:lnTo>
                  <a:lnTo>
                    <a:pt x="197" y="325"/>
                  </a:lnTo>
                  <a:lnTo>
                    <a:pt x="196" y="325"/>
                  </a:lnTo>
                  <a:lnTo>
                    <a:pt x="195" y="326"/>
                  </a:lnTo>
                  <a:lnTo>
                    <a:pt x="194" y="326"/>
                  </a:lnTo>
                  <a:lnTo>
                    <a:pt x="193" y="326"/>
                  </a:lnTo>
                  <a:lnTo>
                    <a:pt x="193" y="327"/>
                  </a:lnTo>
                  <a:lnTo>
                    <a:pt x="193" y="326"/>
                  </a:lnTo>
                  <a:lnTo>
                    <a:pt x="193" y="327"/>
                  </a:lnTo>
                  <a:lnTo>
                    <a:pt x="192" y="327"/>
                  </a:lnTo>
                  <a:lnTo>
                    <a:pt x="191" y="327"/>
                  </a:lnTo>
                  <a:lnTo>
                    <a:pt x="191" y="328"/>
                  </a:lnTo>
                  <a:lnTo>
                    <a:pt x="191" y="329"/>
                  </a:lnTo>
                  <a:lnTo>
                    <a:pt x="190" y="329"/>
                  </a:lnTo>
                  <a:lnTo>
                    <a:pt x="189" y="330"/>
                  </a:lnTo>
                  <a:lnTo>
                    <a:pt x="188" y="330"/>
                  </a:lnTo>
                  <a:lnTo>
                    <a:pt x="188" y="331"/>
                  </a:lnTo>
                  <a:lnTo>
                    <a:pt x="187" y="331"/>
                  </a:lnTo>
                  <a:lnTo>
                    <a:pt x="186" y="331"/>
                  </a:lnTo>
                  <a:lnTo>
                    <a:pt x="185" y="331"/>
                  </a:lnTo>
                  <a:lnTo>
                    <a:pt x="184" y="331"/>
                  </a:lnTo>
                  <a:lnTo>
                    <a:pt x="182" y="331"/>
                  </a:lnTo>
                  <a:lnTo>
                    <a:pt x="182" y="330"/>
                  </a:lnTo>
                  <a:lnTo>
                    <a:pt x="182" y="331"/>
                  </a:lnTo>
                  <a:lnTo>
                    <a:pt x="181" y="331"/>
                  </a:lnTo>
                  <a:lnTo>
                    <a:pt x="180" y="331"/>
                  </a:lnTo>
                  <a:lnTo>
                    <a:pt x="180" y="330"/>
                  </a:lnTo>
                  <a:lnTo>
                    <a:pt x="180" y="331"/>
                  </a:lnTo>
                  <a:lnTo>
                    <a:pt x="179" y="331"/>
                  </a:lnTo>
                  <a:lnTo>
                    <a:pt x="179" y="330"/>
                  </a:lnTo>
                  <a:lnTo>
                    <a:pt x="178" y="330"/>
                  </a:lnTo>
                  <a:lnTo>
                    <a:pt x="177" y="330"/>
                  </a:lnTo>
                  <a:lnTo>
                    <a:pt x="176" y="330"/>
                  </a:lnTo>
                  <a:lnTo>
                    <a:pt x="175" y="330"/>
                  </a:lnTo>
                  <a:lnTo>
                    <a:pt x="174" y="330"/>
                  </a:lnTo>
                  <a:lnTo>
                    <a:pt x="173" y="330"/>
                  </a:lnTo>
                  <a:lnTo>
                    <a:pt x="173" y="329"/>
                  </a:lnTo>
                  <a:lnTo>
                    <a:pt x="172" y="329"/>
                  </a:lnTo>
                  <a:lnTo>
                    <a:pt x="172" y="330"/>
                  </a:lnTo>
                  <a:lnTo>
                    <a:pt x="171" y="330"/>
                  </a:lnTo>
                  <a:lnTo>
                    <a:pt x="170" y="330"/>
                  </a:lnTo>
                  <a:lnTo>
                    <a:pt x="170" y="329"/>
                  </a:lnTo>
                  <a:lnTo>
                    <a:pt x="170" y="328"/>
                  </a:lnTo>
                  <a:lnTo>
                    <a:pt x="169" y="328"/>
                  </a:lnTo>
                  <a:lnTo>
                    <a:pt x="170" y="328"/>
                  </a:lnTo>
                  <a:lnTo>
                    <a:pt x="170" y="327"/>
                  </a:lnTo>
                  <a:lnTo>
                    <a:pt x="170" y="326"/>
                  </a:lnTo>
                  <a:lnTo>
                    <a:pt x="169" y="326"/>
                  </a:lnTo>
                  <a:lnTo>
                    <a:pt x="170" y="326"/>
                  </a:lnTo>
                  <a:lnTo>
                    <a:pt x="170" y="325"/>
                  </a:lnTo>
                  <a:lnTo>
                    <a:pt x="170" y="324"/>
                  </a:lnTo>
                  <a:lnTo>
                    <a:pt x="169" y="324"/>
                  </a:lnTo>
                  <a:lnTo>
                    <a:pt x="168" y="324"/>
                  </a:lnTo>
                  <a:lnTo>
                    <a:pt x="168" y="323"/>
                  </a:lnTo>
                  <a:lnTo>
                    <a:pt x="167" y="323"/>
                  </a:lnTo>
                  <a:lnTo>
                    <a:pt x="167" y="322"/>
                  </a:lnTo>
                  <a:lnTo>
                    <a:pt x="166" y="322"/>
                  </a:lnTo>
                  <a:lnTo>
                    <a:pt x="165" y="322"/>
                  </a:lnTo>
                  <a:lnTo>
                    <a:pt x="164" y="322"/>
                  </a:lnTo>
                  <a:lnTo>
                    <a:pt x="165" y="322"/>
                  </a:lnTo>
                  <a:lnTo>
                    <a:pt x="164" y="322"/>
                  </a:lnTo>
                  <a:lnTo>
                    <a:pt x="164" y="321"/>
                  </a:lnTo>
                  <a:lnTo>
                    <a:pt x="163" y="321"/>
                  </a:lnTo>
                  <a:lnTo>
                    <a:pt x="163" y="320"/>
                  </a:lnTo>
                  <a:lnTo>
                    <a:pt x="162" y="320"/>
                  </a:lnTo>
                  <a:lnTo>
                    <a:pt x="162" y="319"/>
                  </a:lnTo>
                  <a:lnTo>
                    <a:pt x="161" y="318"/>
                  </a:lnTo>
                  <a:lnTo>
                    <a:pt x="161" y="319"/>
                  </a:lnTo>
                  <a:lnTo>
                    <a:pt x="161" y="318"/>
                  </a:lnTo>
                  <a:lnTo>
                    <a:pt x="160" y="318"/>
                  </a:lnTo>
                  <a:lnTo>
                    <a:pt x="160" y="317"/>
                  </a:lnTo>
                  <a:lnTo>
                    <a:pt x="159" y="317"/>
                  </a:lnTo>
                  <a:lnTo>
                    <a:pt x="157" y="317"/>
                  </a:lnTo>
                  <a:lnTo>
                    <a:pt x="157" y="316"/>
                  </a:lnTo>
                  <a:lnTo>
                    <a:pt x="157" y="315"/>
                  </a:lnTo>
                  <a:lnTo>
                    <a:pt x="156" y="315"/>
                  </a:lnTo>
                  <a:lnTo>
                    <a:pt x="156" y="313"/>
                  </a:lnTo>
                  <a:lnTo>
                    <a:pt x="155" y="313"/>
                  </a:lnTo>
                  <a:lnTo>
                    <a:pt x="154" y="312"/>
                  </a:lnTo>
                  <a:lnTo>
                    <a:pt x="154" y="313"/>
                  </a:lnTo>
                  <a:lnTo>
                    <a:pt x="154" y="312"/>
                  </a:lnTo>
                  <a:lnTo>
                    <a:pt x="153" y="312"/>
                  </a:lnTo>
                  <a:lnTo>
                    <a:pt x="153" y="313"/>
                  </a:lnTo>
                  <a:lnTo>
                    <a:pt x="152" y="313"/>
                  </a:lnTo>
                  <a:lnTo>
                    <a:pt x="152" y="312"/>
                  </a:lnTo>
                  <a:lnTo>
                    <a:pt x="151" y="311"/>
                  </a:lnTo>
                  <a:lnTo>
                    <a:pt x="151" y="310"/>
                  </a:lnTo>
                  <a:lnTo>
                    <a:pt x="150" y="310"/>
                  </a:lnTo>
                  <a:lnTo>
                    <a:pt x="150" y="309"/>
                  </a:lnTo>
                  <a:lnTo>
                    <a:pt x="150" y="310"/>
                  </a:lnTo>
                  <a:lnTo>
                    <a:pt x="149" y="310"/>
                  </a:lnTo>
                  <a:lnTo>
                    <a:pt x="148" y="310"/>
                  </a:lnTo>
                  <a:lnTo>
                    <a:pt x="147" y="311"/>
                  </a:lnTo>
                  <a:lnTo>
                    <a:pt x="147" y="312"/>
                  </a:lnTo>
                  <a:lnTo>
                    <a:pt x="146" y="312"/>
                  </a:lnTo>
                  <a:lnTo>
                    <a:pt x="146" y="313"/>
                  </a:lnTo>
                  <a:lnTo>
                    <a:pt x="145" y="313"/>
                  </a:lnTo>
                  <a:lnTo>
                    <a:pt x="145" y="315"/>
                  </a:lnTo>
                  <a:lnTo>
                    <a:pt x="144" y="315"/>
                  </a:lnTo>
                  <a:lnTo>
                    <a:pt x="144" y="316"/>
                  </a:lnTo>
                  <a:lnTo>
                    <a:pt x="144" y="317"/>
                  </a:lnTo>
                  <a:lnTo>
                    <a:pt x="143" y="317"/>
                  </a:lnTo>
                  <a:lnTo>
                    <a:pt x="142" y="317"/>
                  </a:lnTo>
                  <a:lnTo>
                    <a:pt x="142" y="318"/>
                  </a:lnTo>
                  <a:lnTo>
                    <a:pt x="141" y="318"/>
                  </a:lnTo>
                  <a:lnTo>
                    <a:pt x="141" y="319"/>
                  </a:lnTo>
                  <a:lnTo>
                    <a:pt x="140" y="319"/>
                  </a:lnTo>
                  <a:lnTo>
                    <a:pt x="139" y="319"/>
                  </a:lnTo>
                  <a:lnTo>
                    <a:pt x="139" y="320"/>
                  </a:lnTo>
                  <a:lnTo>
                    <a:pt x="138" y="320"/>
                  </a:lnTo>
                  <a:lnTo>
                    <a:pt x="137" y="320"/>
                  </a:lnTo>
                  <a:lnTo>
                    <a:pt x="137" y="321"/>
                  </a:lnTo>
                  <a:lnTo>
                    <a:pt x="136" y="321"/>
                  </a:lnTo>
                  <a:lnTo>
                    <a:pt x="135" y="321"/>
                  </a:lnTo>
                  <a:lnTo>
                    <a:pt x="134" y="321"/>
                  </a:lnTo>
                  <a:lnTo>
                    <a:pt x="132" y="321"/>
                  </a:lnTo>
                  <a:lnTo>
                    <a:pt x="131" y="321"/>
                  </a:lnTo>
                  <a:lnTo>
                    <a:pt x="130" y="321"/>
                  </a:lnTo>
                  <a:lnTo>
                    <a:pt x="130" y="320"/>
                  </a:lnTo>
                  <a:lnTo>
                    <a:pt x="130" y="319"/>
                  </a:lnTo>
                  <a:lnTo>
                    <a:pt x="130" y="318"/>
                  </a:lnTo>
                  <a:lnTo>
                    <a:pt x="130" y="317"/>
                  </a:lnTo>
                  <a:lnTo>
                    <a:pt x="130" y="316"/>
                  </a:lnTo>
                  <a:lnTo>
                    <a:pt x="130" y="315"/>
                  </a:lnTo>
                  <a:lnTo>
                    <a:pt x="130" y="313"/>
                  </a:lnTo>
                  <a:lnTo>
                    <a:pt x="130" y="312"/>
                  </a:lnTo>
                  <a:lnTo>
                    <a:pt x="130" y="311"/>
                  </a:lnTo>
                  <a:lnTo>
                    <a:pt x="129" y="311"/>
                  </a:lnTo>
                  <a:lnTo>
                    <a:pt x="128" y="309"/>
                  </a:lnTo>
                  <a:lnTo>
                    <a:pt x="125" y="306"/>
                  </a:lnTo>
                  <a:lnTo>
                    <a:pt x="124" y="305"/>
                  </a:lnTo>
                  <a:lnTo>
                    <a:pt x="123" y="305"/>
                  </a:lnTo>
                  <a:lnTo>
                    <a:pt x="123" y="306"/>
                  </a:lnTo>
                  <a:lnTo>
                    <a:pt x="122" y="306"/>
                  </a:lnTo>
                  <a:lnTo>
                    <a:pt x="122" y="307"/>
                  </a:lnTo>
                  <a:lnTo>
                    <a:pt x="121" y="307"/>
                  </a:lnTo>
                  <a:lnTo>
                    <a:pt x="121" y="308"/>
                  </a:lnTo>
                  <a:lnTo>
                    <a:pt x="120" y="308"/>
                  </a:lnTo>
                  <a:lnTo>
                    <a:pt x="120" y="309"/>
                  </a:lnTo>
                  <a:lnTo>
                    <a:pt x="119" y="309"/>
                  </a:lnTo>
                  <a:lnTo>
                    <a:pt x="119" y="310"/>
                  </a:lnTo>
                  <a:lnTo>
                    <a:pt x="118" y="310"/>
                  </a:lnTo>
                  <a:lnTo>
                    <a:pt x="118" y="311"/>
                  </a:lnTo>
                  <a:lnTo>
                    <a:pt x="117" y="311"/>
                  </a:lnTo>
                  <a:lnTo>
                    <a:pt x="117" y="310"/>
                  </a:lnTo>
                  <a:lnTo>
                    <a:pt x="116" y="311"/>
                  </a:lnTo>
                  <a:lnTo>
                    <a:pt x="115" y="311"/>
                  </a:lnTo>
                  <a:lnTo>
                    <a:pt x="115" y="310"/>
                  </a:lnTo>
                  <a:lnTo>
                    <a:pt x="114" y="310"/>
                  </a:lnTo>
                  <a:lnTo>
                    <a:pt x="113" y="310"/>
                  </a:lnTo>
                  <a:lnTo>
                    <a:pt x="113" y="309"/>
                  </a:lnTo>
                  <a:lnTo>
                    <a:pt x="113" y="308"/>
                  </a:lnTo>
                  <a:lnTo>
                    <a:pt x="113" y="309"/>
                  </a:lnTo>
                  <a:lnTo>
                    <a:pt x="113" y="308"/>
                  </a:lnTo>
                  <a:lnTo>
                    <a:pt x="114" y="307"/>
                  </a:lnTo>
                  <a:lnTo>
                    <a:pt x="114" y="306"/>
                  </a:lnTo>
                  <a:lnTo>
                    <a:pt x="114" y="305"/>
                  </a:lnTo>
                  <a:lnTo>
                    <a:pt x="114" y="304"/>
                  </a:lnTo>
                  <a:lnTo>
                    <a:pt x="114" y="303"/>
                  </a:lnTo>
                  <a:lnTo>
                    <a:pt x="113" y="303"/>
                  </a:lnTo>
                  <a:lnTo>
                    <a:pt x="113" y="302"/>
                  </a:lnTo>
                  <a:lnTo>
                    <a:pt x="113" y="301"/>
                  </a:lnTo>
                  <a:lnTo>
                    <a:pt x="114" y="301"/>
                  </a:lnTo>
                  <a:lnTo>
                    <a:pt x="114" y="300"/>
                  </a:lnTo>
                  <a:lnTo>
                    <a:pt x="113" y="300"/>
                  </a:lnTo>
                  <a:lnTo>
                    <a:pt x="114" y="300"/>
                  </a:lnTo>
                  <a:lnTo>
                    <a:pt x="114" y="299"/>
                  </a:lnTo>
                  <a:lnTo>
                    <a:pt x="114" y="298"/>
                  </a:lnTo>
                  <a:lnTo>
                    <a:pt x="114" y="297"/>
                  </a:lnTo>
                  <a:lnTo>
                    <a:pt x="115" y="297"/>
                  </a:lnTo>
                  <a:lnTo>
                    <a:pt x="115" y="296"/>
                  </a:lnTo>
                  <a:lnTo>
                    <a:pt x="116" y="296"/>
                  </a:lnTo>
                  <a:lnTo>
                    <a:pt x="116" y="295"/>
                  </a:lnTo>
                  <a:lnTo>
                    <a:pt x="117" y="294"/>
                  </a:lnTo>
                  <a:lnTo>
                    <a:pt x="118" y="293"/>
                  </a:lnTo>
                  <a:lnTo>
                    <a:pt x="119" y="292"/>
                  </a:lnTo>
                  <a:lnTo>
                    <a:pt x="117" y="291"/>
                  </a:lnTo>
                  <a:lnTo>
                    <a:pt x="109" y="292"/>
                  </a:lnTo>
                  <a:lnTo>
                    <a:pt x="109" y="291"/>
                  </a:lnTo>
                  <a:lnTo>
                    <a:pt x="107" y="292"/>
                  </a:lnTo>
                  <a:lnTo>
                    <a:pt x="105" y="292"/>
                  </a:lnTo>
                  <a:lnTo>
                    <a:pt x="104" y="293"/>
                  </a:lnTo>
                  <a:lnTo>
                    <a:pt x="102" y="293"/>
                  </a:lnTo>
                  <a:lnTo>
                    <a:pt x="101" y="294"/>
                  </a:lnTo>
                  <a:lnTo>
                    <a:pt x="101" y="293"/>
                  </a:lnTo>
                  <a:lnTo>
                    <a:pt x="100" y="293"/>
                  </a:lnTo>
                  <a:lnTo>
                    <a:pt x="100" y="292"/>
                  </a:lnTo>
                  <a:lnTo>
                    <a:pt x="100" y="291"/>
                  </a:lnTo>
                  <a:lnTo>
                    <a:pt x="100" y="290"/>
                  </a:lnTo>
                  <a:lnTo>
                    <a:pt x="100" y="291"/>
                  </a:lnTo>
                  <a:lnTo>
                    <a:pt x="99" y="291"/>
                  </a:lnTo>
                  <a:lnTo>
                    <a:pt x="99" y="292"/>
                  </a:lnTo>
                  <a:lnTo>
                    <a:pt x="99" y="291"/>
                  </a:lnTo>
                  <a:lnTo>
                    <a:pt x="99" y="292"/>
                  </a:lnTo>
                  <a:lnTo>
                    <a:pt x="99" y="293"/>
                  </a:lnTo>
                  <a:lnTo>
                    <a:pt x="99" y="292"/>
                  </a:lnTo>
                  <a:lnTo>
                    <a:pt x="99" y="293"/>
                  </a:lnTo>
                  <a:lnTo>
                    <a:pt x="98" y="292"/>
                  </a:lnTo>
                  <a:lnTo>
                    <a:pt x="98" y="293"/>
                  </a:lnTo>
                  <a:lnTo>
                    <a:pt x="97" y="293"/>
                  </a:lnTo>
                  <a:lnTo>
                    <a:pt x="97" y="292"/>
                  </a:lnTo>
                  <a:lnTo>
                    <a:pt x="96" y="292"/>
                  </a:lnTo>
                  <a:lnTo>
                    <a:pt x="96" y="291"/>
                  </a:lnTo>
                  <a:lnTo>
                    <a:pt x="95" y="291"/>
                  </a:lnTo>
                  <a:lnTo>
                    <a:pt x="94" y="291"/>
                  </a:lnTo>
                  <a:lnTo>
                    <a:pt x="94" y="290"/>
                  </a:lnTo>
                  <a:lnTo>
                    <a:pt x="93" y="288"/>
                  </a:lnTo>
                  <a:lnTo>
                    <a:pt x="93" y="287"/>
                  </a:lnTo>
                  <a:lnTo>
                    <a:pt x="92" y="286"/>
                  </a:lnTo>
                  <a:lnTo>
                    <a:pt x="90" y="286"/>
                  </a:lnTo>
                  <a:lnTo>
                    <a:pt x="88" y="286"/>
                  </a:lnTo>
                  <a:lnTo>
                    <a:pt x="86" y="286"/>
                  </a:lnTo>
                  <a:lnTo>
                    <a:pt x="85" y="286"/>
                  </a:lnTo>
                  <a:lnTo>
                    <a:pt x="82" y="286"/>
                  </a:lnTo>
                  <a:lnTo>
                    <a:pt x="80" y="286"/>
                  </a:lnTo>
                  <a:lnTo>
                    <a:pt x="79" y="286"/>
                  </a:lnTo>
                  <a:lnTo>
                    <a:pt x="77" y="286"/>
                  </a:lnTo>
                  <a:lnTo>
                    <a:pt x="75" y="286"/>
                  </a:lnTo>
                  <a:lnTo>
                    <a:pt x="74" y="286"/>
                  </a:lnTo>
                  <a:lnTo>
                    <a:pt x="75" y="287"/>
                  </a:lnTo>
                  <a:lnTo>
                    <a:pt x="74" y="287"/>
                  </a:lnTo>
                  <a:lnTo>
                    <a:pt x="73" y="287"/>
                  </a:lnTo>
                  <a:lnTo>
                    <a:pt x="70" y="287"/>
                  </a:lnTo>
                  <a:lnTo>
                    <a:pt x="69" y="287"/>
                  </a:lnTo>
                  <a:lnTo>
                    <a:pt x="68" y="287"/>
                  </a:lnTo>
                  <a:lnTo>
                    <a:pt x="66" y="288"/>
                  </a:lnTo>
                  <a:lnTo>
                    <a:pt x="66" y="287"/>
                  </a:lnTo>
                  <a:lnTo>
                    <a:pt x="65" y="287"/>
                  </a:lnTo>
                  <a:lnTo>
                    <a:pt x="64" y="287"/>
                  </a:lnTo>
                  <a:lnTo>
                    <a:pt x="63" y="287"/>
                  </a:lnTo>
                  <a:lnTo>
                    <a:pt x="62" y="287"/>
                  </a:lnTo>
                  <a:lnTo>
                    <a:pt x="62" y="288"/>
                  </a:lnTo>
                  <a:lnTo>
                    <a:pt x="62" y="287"/>
                  </a:lnTo>
                  <a:lnTo>
                    <a:pt x="61" y="287"/>
                  </a:lnTo>
                  <a:lnTo>
                    <a:pt x="58" y="287"/>
                  </a:lnTo>
                  <a:lnTo>
                    <a:pt x="54" y="287"/>
                  </a:lnTo>
                  <a:lnTo>
                    <a:pt x="53" y="287"/>
                  </a:lnTo>
                  <a:lnTo>
                    <a:pt x="51" y="287"/>
                  </a:lnTo>
                  <a:lnTo>
                    <a:pt x="47" y="288"/>
                  </a:lnTo>
                  <a:lnTo>
                    <a:pt x="43" y="287"/>
                  </a:lnTo>
                  <a:lnTo>
                    <a:pt x="42" y="286"/>
                  </a:lnTo>
                  <a:lnTo>
                    <a:pt x="41" y="286"/>
                  </a:lnTo>
                  <a:lnTo>
                    <a:pt x="40" y="286"/>
                  </a:lnTo>
                  <a:lnTo>
                    <a:pt x="39" y="285"/>
                  </a:lnTo>
                  <a:lnTo>
                    <a:pt x="38" y="285"/>
                  </a:lnTo>
                  <a:lnTo>
                    <a:pt x="37" y="285"/>
                  </a:lnTo>
                  <a:lnTo>
                    <a:pt x="36" y="285"/>
                  </a:lnTo>
                  <a:lnTo>
                    <a:pt x="36" y="284"/>
                  </a:lnTo>
                  <a:lnTo>
                    <a:pt x="35" y="285"/>
                  </a:lnTo>
                  <a:lnTo>
                    <a:pt x="33" y="285"/>
                  </a:lnTo>
                  <a:lnTo>
                    <a:pt x="32" y="284"/>
                  </a:lnTo>
                  <a:lnTo>
                    <a:pt x="32" y="283"/>
                  </a:lnTo>
                  <a:lnTo>
                    <a:pt x="31" y="283"/>
                  </a:lnTo>
                  <a:lnTo>
                    <a:pt x="30" y="283"/>
                  </a:lnTo>
                  <a:lnTo>
                    <a:pt x="27" y="283"/>
                  </a:lnTo>
                  <a:lnTo>
                    <a:pt x="26" y="283"/>
                  </a:lnTo>
                  <a:lnTo>
                    <a:pt x="25" y="283"/>
                  </a:lnTo>
                  <a:lnTo>
                    <a:pt x="24" y="284"/>
                  </a:lnTo>
                  <a:lnTo>
                    <a:pt x="23" y="284"/>
                  </a:lnTo>
                  <a:lnTo>
                    <a:pt x="22" y="284"/>
                  </a:lnTo>
                  <a:lnTo>
                    <a:pt x="21" y="285"/>
                  </a:lnTo>
                  <a:lnTo>
                    <a:pt x="20" y="286"/>
                  </a:lnTo>
                  <a:lnTo>
                    <a:pt x="17" y="287"/>
                  </a:lnTo>
                  <a:lnTo>
                    <a:pt x="15" y="288"/>
                  </a:lnTo>
                  <a:lnTo>
                    <a:pt x="13" y="290"/>
                  </a:lnTo>
                  <a:lnTo>
                    <a:pt x="8" y="291"/>
                  </a:lnTo>
                  <a:lnTo>
                    <a:pt x="7" y="291"/>
                  </a:lnTo>
                  <a:lnTo>
                    <a:pt x="6" y="290"/>
                  </a:lnTo>
                  <a:lnTo>
                    <a:pt x="5" y="290"/>
                  </a:lnTo>
                  <a:lnTo>
                    <a:pt x="4" y="290"/>
                  </a:lnTo>
                  <a:lnTo>
                    <a:pt x="3" y="290"/>
                  </a:lnTo>
                  <a:lnTo>
                    <a:pt x="2" y="290"/>
                  </a:lnTo>
                  <a:lnTo>
                    <a:pt x="2" y="288"/>
                  </a:lnTo>
                  <a:lnTo>
                    <a:pt x="2" y="290"/>
                  </a:lnTo>
                  <a:lnTo>
                    <a:pt x="1" y="290"/>
                  </a:lnTo>
                  <a:lnTo>
                    <a:pt x="1" y="288"/>
                  </a:lnTo>
                  <a:lnTo>
                    <a:pt x="1" y="287"/>
                  </a:lnTo>
                  <a:lnTo>
                    <a:pt x="0" y="287"/>
                  </a:lnTo>
                  <a:lnTo>
                    <a:pt x="0" y="286"/>
                  </a:lnTo>
                  <a:lnTo>
                    <a:pt x="0" y="285"/>
                  </a:lnTo>
                  <a:lnTo>
                    <a:pt x="1" y="285"/>
                  </a:lnTo>
                  <a:lnTo>
                    <a:pt x="2" y="285"/>
                  </a:lnTo>
                  <a:lnTo>
                    <a:pt x="2" y="284"/>
                  </a:lnTo>
                  <a:lnTo>
                    <a:pt x="3" y="284"/>
                  </a:lnTo>
                  <a:lnTo>
                    <a:pt x="3" y="283"/>
                  </a:lnTo>
                  <a:lnTo>
                    <a:pt x="4" y="283"/>
                  </a:lnTo>
                  <a:lnTo>
                    <a:pt x="4" y="282"/>
                  </a:lnTo>
                  <a:lnTo>
                    <a:pt x="5" y="282"/>
                  </a:lnTo>
                  <a:lnTo>
                    <a:pt x="5" y="281"/>
                  </a:lnTo>
                  <a:lnTo>
                    <a:pt x="6" y="281"/>
                  </a:lnTo>
                  <a:lnTo>
                    <a:pt x="6" y="280"/>
                  </a:lnTo>
                  <a:lnTo>
                    <a:pt x="7" y="280"/>
                  </a:lnTo>
                  <a:lnTo>
                    <a:pt x="7" y="279"/>
                  </a:lnTo>
                  <a:lnTo>
                    <a:pt x="8" y="279"/>
                  </a:lnTo>
                  <a:lnTo>
                    <a:pt x="8" y="278"/>
                  </a:lnTo>
                  <a:lnTo>
                    <a:pt x="8" y="277"/>
                  </a:lnTo>
                  <a:lnTo>
                    <a:pt x="10" y="277"/>
                  </a:lnTo>
                  <a:lnTo>
                    <a:pt x="10" y="276"/>
                  </a:lnTo>
                  <a:lnTo>
                    <a:pt x="11" y="276"/>
                  </a:lnTo>
                  <a:lnTo>
                    <a:pt x="11" y="275"/>
                  </a:lnTo>
                  <a:lnTo>
                    <a:pt x="12" y="275"/>
                  </a:lnTo>
                  <a:lnTo>
                    <a:pt x="13" y="274"/>
                  </a:lnTo>
                  <a:lnTo>
                    <a:pt x="13" y="273"/>
                  </a:lnTo>
                  <a:lnTo>
                    <a:pt x="13" y="272"/>
                  </a:lnTo>
                  <a:lnTo>
                    <a:pt x="14" y="272"/>
                  </a:lnTo>
                  <a:lnTo>
                    <a:pt x="14" y="271"/>
                  </a:lnTo>
                  <a:lnTo>
                    <a:pt x="13" y="271"/>
                  </a:lnTo>
                  <a:lnTo>
                    <a:pt x="13" y="270"/>
                  </a:lnTo>
                  <a:lnTo>
                    <a:pt x="14" y="270"/>
                  </a:lnTo>
                  <a:lnTo>
                    <a:pt x="14" y="269"/>
                  </a:lnTo>
                  <a:lnTo>
                    <a:pt x="15" y="269"/>
                  </a:lnTo>
                  <a:lnTo>
                    <a:pt x="16" y="269"/>
                  </a:lnTo>
                  <a:lnTo>
                    <a:pt x="17" y="269"/>
                  </a:lnTo>
                  <a:lnTo>
                    <a:pt x="17" y="268"/>
                  </a:lnTo>
                  <a:lnTo>
                    <a:pt x="17" y="267"/>
                  </a:lnTo>
                  <a:lnTo>
                    <a:pt x="18" y="267"/>
                  </a:lnTo>
                  <a:lnTo>
                    <a:pt x="18" y="266"/>
                  </a:lnTo>
                  <a:lnTo>
                    <a:pt x="19" y="266"/>
                  </a:lnTo>
                  <a:lnTo>
                    <a:pt x="19" y="265"/>
                  </a:lnTo>
                  <a:lnTo>
                    <a:pt x="20" y="265"/>
                  </a:lnTo>
                  <a:lnTo>
                    <a:pt x="20" y="263"/>
                  </a:lnTo>
                  <a:lnTo>
                    <a:pt x="21" y="263"/>
                  </a:lnTo>
                  <a:lnTo>
                    <a:pt x="21" y="262"/>
                  </a:lnTo>
                  <a:lnTo>
                    <a:pt x="21" y="261"/>
                  </a:lnTo>
                  <a:lnTo>
                    <a:pt x="22" y="261"/>
                  </a:lnTo>
                  <a:lnTo>
                    <a:pt x="23" y="261"/>
                  </a:lnTo>
                  <a:lnTo>
                    <a:pt x="24" y="261"/>
                  </a:lnTo>
                  <a:lnTo>
                    <a:pt x="25" y="261"/>
                  </a:lnTo>
                  <a:lnTo>
                    <a:pt x="25" y="260"/>
                  </a:lnTo>
                  <a:lnTo>
                    <a:pt x="25" y="259"/>
                  </a:lnTo>
                  <a:lnTo>
                    <a:pt x="24" y="259"/>
                  </a:lnTo>
                  <a:lnTo>
                    <a:pt x="24" y="258"/>
                  </a:lnTo>
                  <a:lnTo>
                    <a:pt x="24" y="257"/>
                  </a:lnTo>
                  <a:lnTo>
                    <a:pt x="24" y="256"/>
                  </a:lnTo>
                  <a:lnTo>
                    <a:pt x="25" y="256"/>
                  </a:lnTo>
                  <a:lnTo>
                    <a:pt x="26" y="257"/>
                  </a:lnTo>
                  <a:lnTo>
                    <a:pt x="27" y="257"/>
                  </a:lnTo>
                  <a:lnTo>
                    <a:pt x="27" y="256"/>
                  </a:lnTo>
                  <a:lnTo>
                    <a:pt x="27" y="255"/>
                  </a:lnTo>
                  <a:lnTo>
                    <a:pt x="26" y="255"/>
                  </a:lnTo>
                  <a:lnTo>
                    <a:pt x="25" y="255"/>
                  </a:lnTo>
                  <a:lnTo>
                    <a:pt x="25" y="254"/>
                  </a:lnTo>
                  <a:lnTo>
                    <a:pt x="25" y="253"/>
                  </a:lnTo>
                  <a:lnTo>
                    <a:pt x="26" y="253"/>
                  </a:lnTo>
                  <a:lnTo>
                    <a:pt x="26" y="252"/>
                  </a:lnTo>
                  <a:lnTo>
                    <a:pt x="26" y="251"/>
                  </a:lnTo>
                  <a:lnTo>
                    <a:pt x="27" y="251"/>
                  </a:lnTo>
                  <a:lnTo>
                    <a:pt x="28" y="250"/>
                  </a:lnTo>
                  <a:lnTo>
                    <a:pt x="28" y="249"/>
                  </a:lnTo>
                  <a:lnTo>
                    <a:pt x="29" y="249"/>
                  </a:lnTo>
                  <a:lnTo>
                    <a:pt x="30" y="248"/>
                  </a:lnTo>
                  <a:lnTo>
                    <a:pt x="30" y="247"/>
                  </a:lnTo>
                  <a:lnTo>
                    <a:pt x="31" y="247"/>
                  </a:lnTo>
                  <a:lnTo>
                    <a:pt x="32" y="247"/>
                  </a:lnTo>
                  <a:lnTo>
                    <a:pt x="33" y="247"/>
                  </a:lnTo>
                  <a:lnTo>
                    <a:pt x="33" y="246"/>
                  </a:lnTo>
                  <a:lnTo>
                    <a:pt x="35" y="246"/>
                  </a:lnTo>
                  <a:lnTo>
                    <a:pt x="35" y="245"/>
                  </a:lnTo>
                  <a:lnTo>
                    <a:pt x="35" y="244"/>
                  </a:lnTo>
                  <a:lnTo>
                    <a:pt x="36" y="244"/>
                  </a:lnTo>
                  <a:lnTo>
                    <a:pt x="36" y="243"/>
                  </a:lnTo>
                  <a:lnTo>
                    <a:pt x="37" y="243"/>
                  </a:lnTo>
                  <a:lnTo>
                    <a:pt x="38" y="243"/>
                  </a:lnTo>
                  <a:lnTo>
                    <a:pt x="38" y="242"/>
                  </a:lnTo>
                  <a:lnTo>
                    <a:pt x="39" y="242"/>
                  </a:lnTo>
                  <a:lnTo>
                    <a:pt x="40" y="242"/>
                  </a:lnTo>
                  <a:lnTo>
                    <a:pt x="40" y="241"/>
                  </a:lnTo>
                  <a:lnTo>
                    <a:pt x="41" y="241"/>
                  </a:lnTo>
                  <a:lnTo>
                    <a:pt x="42" y="241"/>
                  </a:lnTo>
                  <a:lnTo>
                    <a:pt x="43" y="241"/>
                  </a:lnTo>
                  <a:lnTo>
                    <a:pt x="43" y="240"/>
                  </a:lnTo>
                  <a:lnTo>
                    <a:pt x="44" y="240"/>
                  </a:lnTo>
                  <a:lnTo>
                    <a:pt x="45" y="238"/>
                  </a:lnTo>
                  <a:lnTo>
                    <a:pt x="45" y="237"/>
                  </a:lnTo>
                  <a:lnTo>
                    <a:pt x="46" y="237"/>
                  </a:lnTo>
                  <a:lnTo>
                    <a:pt x="46" y="236"/>
                  </a:lnTo>
                  <a:lnTo>
                    <a:pt x="45" y="236"/>
                  </a:lnTo>
                  <a:lnTo>
                    <a:pt x="45" y="235"/>
                  </a:lnTo>
                  <a:lnTo>
                    <a:pt x="46" y="234"/>
                  </a:lnTo>
                  <a:lnTo>
                    <a:pt x="46" y="233"/>
                  </a:lnTo>
                  <a:lnTo>
                    <a:pt x="47" y="233"/>
                  </a:lnTo>
                  <a:lnTo>
                    <a:pt x="48" y="233"/>
                  </a:lnTo>
                  <a:lnTo>
                    <a:pt x="49" y="233"/>
                  </a:lnTo>
                  <a:lnTo>
                    <a:pt x="49" y="232"/>
                  </a:lnTo>
                  <a:lnTo>
                    <a:pt x="50" y="232"/>
                  </a:lnTo>
                  <a:lnTo>
                    <a:pt x="51" y="232"/>
                  </a:lnTo>
                  <a:lnTo>
                    <a:pt x="51" y="231"/>
                  </a:lnTo>
                  <a:lnTo>
                    <a:pt x="52" y="231"/>
                  </a:lnTo>
                  <a:lnTo>
                    <a:pt x="52" y="230"/>
                  </a:lnTo>
                  <a:lnTo>
                    <a:pt x="53" y="230"/>
                  </a:lnTo>
                  <a:lnTo>
                    <a:pt x="53" y="229"/>
                  </a:lnTo>
                  <a:lnTo>
                    <a:pt x="54" y="229"/>
                  </a:lnTo>
                  <a:lnTo>
                    <a:pt x="54" y="228"/>
                  </a:lnTo>
                  <a:lnTo>
                    <a:pt x="55" y="228"/>
                  </a:lnTo>
                  <a:lnTo>
                    <a:pt x="55" y="227"/>
                  </a:lnTo>
                  <a:lnTo>
                    <a:pt x="56" y="227"/>
                  </a:lnTo>
                  <a:lnTo>
                    <a:pt x="57" y="227"/>
                  </a:lnTo>
                  <a:lnTo>
                    <a:pt x="58" y="227"/>
                  </a:lnTo>
                  <a:lnTo>
                    <a:pt x="58" y="226"/>
                  </a:lnTo>
                  <a:lnTo>
                    <a:pt x="60" y="226"/>
                  </a:lnTo>
                  <a:lnTo>
                    <a:pt x="61" y="226"/>
                  </a:lnTo>
                  <a:lnTo>
                    <a:pt x="62" y="226"/>
                  </a:lnTo>
                  <a:lnTo>
                    <a:pt x="62" y="225"/>
                  </a:lnTo>
                  <a:lnTo>
                    <a:pt x="63" y="225"/>
                  </a:lnTo>
                  <a:lnTo>
                    <a:pt x="63" y="226"/>
                  </a:lnTo>
                  <a:lnTo>
                    <a:pt x="64" y="226"/>
                  </a:lnTo>
                  <a:lnTo>
                    <a:pt x="64" y="225"/>
                  </a:lnTo>
                  <a:lnTo>
                    <a:pt x="65" y="225"/>
                  </a:lnTo>
                  <a:lnTo>
                    <a:pt x="66" y="225"/>
                  </a:lnTo>
                  <a:lnTo>
                    <a:pt x="66" y="224"/>
                  </a:lnTo>
                  <a:lnTo>
                    <a:pt x="67" y="224"/>
                  </a:lnTo>
                  <a:lnTo>
                    <a:pt x="67" y="223"/>
                  </a:lnTo>
                  <a:lnTo>
                    <a:pt x="68" y="223"/>
                  </a:lnTo>
                  <a:lnTo>
                    <a:pt x="69" y="223"/>
                  </a:lnTo>
                  <a:lnTo>
                    <a:pt x="69" y="222"/>
                  </a:lnTo>
                  <a:lnTo>
                    <a:pt x="70" y="222"/>
                  </a:lnTo>
                  <a:lnTo>
                    <a:pt x="70" y="221"/>
                  </a:lnTo>
                  <a:lnTo>
                    <a:pt x="71" y="221"/>
                  </a:lnTo>
                  <a:lnTo>
                    <a:pt x="72" y="221"/>
                  </a:lnTo>
                  <a:lnTo>
                    <a:pt x="73" y="221"/>
                  </a:lnTo>
                  <a:lnTo>
                    <a:pt x="73" y="220"/>
                  </a:lnTo>
                  <a:lnTo>
                    <a:pt x="74" y="220"/>
                  </a:lnTo>
                  <a:lnTo>
                    <a:pt x="74" y="219"/>
                  </a:lnTo>
                  <a:lnTo>
                    <a:pt x="75" y="219"/>
                  </a:lnTo>
                  <a:lnTo>
                    <a:pt x="75" y="218"/>
                  </a:lnTo>
                  <a:lnTo>
                    <a:pt x="76" y="218"/>
                  </a:lnTo>
                  <a:lnTo>
                    <a:pt x="76" y="217"/>
                  </a:lnTo>
                  <a:lnTo>
                    <a:pt x="77" y="217"/>
                  </a:lnTo>
                  <a:lnTo>
                    <a:pt x="77" y="216"/>
                  </a:lnTo>
                  <a:lnTo>
                    <a:pt x="78" y="216"/>
                  </a:lnTo>
                  <a:lnTo>
                    <a:pt x="78" y="215"/>
                  </a:lnTo>
                  <a:lnTo>
                    <a:pt x="79" y="215"/>
                  </a:lnTo>
                  <a:lnTo>
                    <a:pt x="80" y="215"/>
                  </a:lnTo>
                  <a:lnTo>
                    <a:pt x="80" y="213"/>
                  </a:lnTo>
                  <a:lnTo>
                    <a:pt x="81" y="213"/>
                  </a:lnTo>
                  <a:lnTo>
                    <a:pt x="82" y="213"/>
                  </a:lnTo>
                  <a:lnTo>
                    <a:pt x="82" y="212"/>
                  </a:lnTo>
                  <a:lnTo>
                    <a:pt x="82" y="211"/>
                  </a:lnTo>
                  <a:lnTo>
                    <a:pt x="83" y="211"/>
                  </a:lnTo>
                  <a:lnTo>
                    <a:pt x="85" y="211"/>
                  </a:lnTo>
                  <a:lnTo>
                    <a:pt x="86" y="211"/>
                  </a:lnTo>
                  <a:lnTo>
                    <a:pt x="86" y="212"/>
                  </a:lnTo>
                  <a:lnTo>
                    <a:pt x="86" y="211"/>
                  </a:lnTo>
                  <a:lnTo>
                    <a:pt x="87" y="211"/>
                  </a:lnTo>
                  <a:lnTo>
                    <a:pt x="87" y="212"/>
                  </a:lnTo>
                  <a:lnTo>
                    <a:pt x="88" y="212"/>
                  </a:lnTo>
                  <a:lnTo>
                    <a:pt x="88" y="211"/>
                  </a:lnTo>
                  <a:lnTo>
                    <a:pt x="89" y="211"/>
                  </a:lnTo>
                  <a:lnTo>
                    <a:pt x="90" y="211"/>
                  </a:lnTo>
                  <a:lnTo>
                    <a:pt x="91" y="211"/>
                  </a:lnTo>
                  <a:lnTo>
                    <a:pt x="91" y="212"/>
                  </a:lnTo>
                  <a:lnTo>
                    <a:pt x="92" y="213"/>
                  </a:lnTo>
                  <a:lnTo>
                    <a:pt x="93" y="213"/>
                  </a:lnTo>
                  <a:lnTo>
                    <a:pt x="93" y="215"/>
                  </a:lnTo>
                  <a:lnTo>
                    <a:pt x="94" y="215"/>
                  </a:lnTo>
                  <a:lnTo>
                    <a:pt x="94" y="216"/>
                  </a:lnTo>
                  <a:lnTo>
                    <a:pt x="94" y="215"/>
                  </a:lnTo>
                  <a:lnTo>
                    <a:pt x="95" y="215"/>
                  </a:lnTo>
                  <a:lnTo>
                    <a:pt x="96" y="215"/>
                  </a:lnTo>
                  <a:lnTo>
                    <a:pt x="96" y="213"/>
                  </a:lnTo>
                  <a:lnTo>
                    <a:pt x="97" y="213"/>
                  </a:lnTo>
                  <a:lnTo>
                    <a:pt x="98" y="213"/>
                  </a:lnTo>
                  <a:lnTo>
                    <a:pt x="98" y="215"/>
                  </a:lnTo>
                  <a:lnTo>
                    <a:pt x="99" y="213"/>
                  </a:lnTo>
                  <a:lnTo>
                    <a:pt x="99" y="212"/>
                  </a:lnTo>
                  <a:lnTo>
                    <a:pt x="99" y="211"/>
                  </a:lnTo>
                  <a:lnTo>
                    <a:pt x="100" y="211"/>
                  </a:lnTo>
                  <a:lnTo>
                    <a:pt x="101" y="211"/>
                  </a:lnTo>
                  <a:lnTo>
                    <a:pt x="102" y="211"/>
                  </a:lnTo>
                  <a:lnTo>
                    <a:pt x="103" y="211"/>
                  </a:lnTo>
                  <a:lnTo>
                    <a:pt x="103" y="210"/>
                  </a:lnTo>
                  <a:lnTo>
                    <a:pt x="104" y="210"/>
                  </a:lnTo>
                  <a:lnTo>
                    <a:pt x="104" y="209"/>
                  </a:lnTo>
                  <a:lnTo>
                    <a:pt x="105" y="209"/>
                  </a:lnTo>
                  <a:lnTo>
                    <a:pt x="106" y="209"/>
                  </a:lnTo>
                  <a:lnTo>
                    <a:pt x="107" y="209"/>
                  </a:lnTo>
                  <a:lnTo>
                    <a:pt x="107" y="208"/>
                  </a:lnTo>
                  <a:lnTo>
                    <a:pt x="109" y="208"/>
                  </a:lnTo>
                  <a:lnTo>
                    <a:pt x="110" y="208"/>
                  </a:lnTo>
                  <a:lnTo>
                    <a:pt x="110" y="207"/>
                  </a:lnTo>
                  <a:lnTo>
                    <a:pt x="111" y="207"/>
                  </a:lnTo>
                  <a:lnTo>
                    <a:pt x="112" y="207"/>
                  </a:lnTo>
                  <a:lnTo>
                    <a:pt x="112" y="206"/>
                  </a:lnTo>
                  <a:lnTo>
                    <a:pt x="113" y="206"/>
                  </a:lnTo>
                  <a:lnTo>
                    <a:pt x="114" y="206"/>
                  </a:lnTo>
                  <a:lnTo>
                    <a:pt x="114" y="205"/>
                  </a:lnTo>
                  <a:lnTo>
                    <a:pt x="115" y="205"/>
                  </a:lnTo>
                  <a:lnTo>
                    <a:pt x="116" y="205"/>
                  </a:lnTo>
                  <a:lnTo>
                    <a:pt x="117" y="204"/>
                  </a:lnTo>
                  <a:lnTo>
                    <a:pt x="118" y="204"/>
                  </a:lnTo>
                  <a:lnTo>
                    <a:pt x="118" y="203"/>
                  </a:lnTo>
                  <a:lnTo>
                    <a:pt x="119" y="203"/>
                  </a:lnTo>
                  <a:lnTo>
                    <a:pt x="119" y="202"/>
                  </a:lnTo>
                  <a:lnTo>
                    <a:pt x="118" y="202"/>
                  </a:lnTo>
                  <a:lnTo>
                    <a:pt x="118" y="201"/>
                  </a:lnTo>
                  <a:lnTo>
                    <a:pt x="119" y="201"/>
                  </a:lnTo>
                  <a:lnTo>
                    <a:pt x="119" y="200"/>
                  </a:lnTo>
                  <a:lnTo>
                    <a:pt x="120" y="200"/>
                  </a:lnTo>
                  <a:lnTo>
                    <a:pt x="120" y="199"/>
                  </a:lnTo>
                  <a:lnTo>
                    <a:pt x="121" y="199"/>
                  </a:lnTo>
                  <a:lnTo>
                    <a:pt x="122" y="199"/>
                  </a:lnTo>
                  <a:lnTo>
                    <a:pt x="122" y="198"/>
                  </a:lnTo>
                  <a:lnTo>
                    <a:pt x="123" y="198"/>
                  </a:lnTo>
                  <a:lnTo>
                    <a:pt x="123" y="197"/>
                  </a:lnTo>
                  <a:lnTo>
                    <a:pt x="124" y="197"/>
                  </a:lnTo>
                  <a:lnTo>
                    <a:pt x="124" y="196"/>
                  </a:lnTo>
                  <a:lnTo>
                    <a:pt x="125" y="196"/>
                  </a:lnTo>
                  <a:lnTo>
                    <a:pt x="125" y="195"/>
                  </a:lnTo>
                  <a:lnTo>
                    <a:pt x="126" y="195"/>
                  </a:lnTo>
                  <a:lnTo>
                    <a:pt x="126" y="194"/>
                  </a:lnTo>
                  <a:lnTo>
                    <a:pt x="127" y="194"/>
                  </a:lnTo>
                  <a:lnTo>
                    <a:pt x="127" y="193"/>
                  </a:lnTo>
                  <a:lnTo>
                    <a:pt x="128" y="193"/>
                  </a:lnTo>
                  <a:lnTo>
                    <a:pt x="128" y="192"/>
                  </a:lnTo>
                  <a:lnTo>
                    <a:pt x="129" y="192"/>
                  </a:lnTo>
                  <a:lnTo>
                    <a:pt x="130" y="192"/>
                  </a:lnTo>
                  <a:lnTo>
                    <a:pt x="130" y="191"/>
                  </a:lnTo>
                  <a:lnTo>
                    <a:pt x="131" y="191"/>
                  </a:lnTo>
                  <a:lnTo>
                    <a:pt x="132" y="191"/>
                  </a:lnTo>
                  <a:lnTo>
                    <a:pt x="132" y="190"/>
                  </a:lnTo>
                  <a:lnTo>
                    <a:pt x="132" y="188"/>
                  </a:lnTo>
                  <a:lnTo>
                    <a:pt x="132" y="187"/>
                  </a:lnTo>
                  <a:lnTo>
                    <a:pt x="134" y="187"/>
                  </a:lnTo>
                  <a:lnTo>
                    <a:pt x="134" y="186"/>
                  </a:lnTo>
                  <a:lnTo>
                    <a:pt x="134" y="185"/>
                  </a:lnTo>
                  <a:lnTo>
                    <a:pt x="134" y="184"/>
                  </a:lnTo>
                  <a:lnTo>
                    <a:pt x="135" y="184"/>
                  </a:lnTo>
                  <a:lnTo>
                    <a:pt x="135" y="183"/>
                  </a:lnTo>
                  <a:lnTo>
                    <a:pt x="135" y="182"/>
                  </a:lnTo>
                  <a:lnTo>
                    <a:pt x="136" y="182"/>
                  </a:lnTo>
                  <a:lnTo>
                    <a:pt x="137" y="182"/>
                  </a:lnTo>
                  <a:lnTo>
                    <a:pt x="137" y="181"/>
                  </a:lnTo>
                  <a:lnTo>
                    <a:pt x="138" y="181"/>
                  </a:lnTo>
                  <a:lnTo>
                    <a:pt x="138" y="180"/>
                  </a:lnTo>
                  <a:lnTo>
                    <a:pt x="139" y="180"/>
                  </a:lnTo>
                  <a:lnTo>
                    <a:pt x="140" y="180"/>
                  </a:lnTo>
                  <a:lnTo>
                    <a:pt x="141" y="180"/>
                  </a:lnTo>
                  <a:lnTo>
                    <a:pt x="141" y="179"/>
                  </a:lnTo>
                  <a:lnTo>
                    <a:pt x="142" y="179"/>
                  </a:lnTo>
                  <a:lnTo>
                    <a:pt x="143" y="178"/>
                  </a:lnTo>
                  <a:lnTo>
                    <a:pt x="143" y="177"/>
                  </a:lnTo>
                  <a:lnTo>
                    <a:pt x="143" y="176"/>
                  </a:lnTo>
                  <a:lnTo>
                    <a:pt x="143" y="175"/>
                  </a:lnTo>
                  <a:lnTo>
                    <a:pt x="144" y="175"/>
                  </a:lnTo>
                  <a:lnTo>
                    <a:pt x="144" y="174"/>
                  </a:lnTo>
                  <a:lnTo>
                    <a:pt x="145" y="174"/>
                  </a:lnTo>
                  <a:lnTo>
                    <a:pt x="145" y="173"/>
                  </a:lnTo>
                  <a:lnTo>
                    <a:pt x="146" y="173"/>
                  </a:lnTo>
                  <a:lnTo>
                    <a:pt x="147" y="173"/>
                  </a:lnTo>
                  <a:lnTo>
                    <a:pt x="148" y="173"/>
                  </a:lnTo>
                  <a:lnTo>
                    <a:pt x="149" y="173"/>
                  </a:lnTo>
                  <a:lnTo>
                    <a:pt x="150" y="173"/>
                  </a:lnTo>
                  <a:lnTo>
                    <a:pt x="150" y="174"/>
                  </a:lnTo>
                  <a:lnTo>
                    <a:pt x="151" y="174"/>
                  </a:lnTo>
                  <a:lnTo>
                    <a:pt x="152" y="174"/>
                  </a:lnTo>
                  <a:lnTo>
                    <a:pt x="153" y="174"/>
                  </a:lnTo>
                  <a:lnTo>
                    <a:pt x="153" y="175"/>
                  </a:lnTo>
                  <a:lnTo>
                    <a:pt x="154" y="175"/>
                  </a:lnTo>
                  <a:lnTo>
                    <a:pt x="154" y="176"/>
                  </a:lnTo>
                  <a:lnTo>
                    <a:pt x="155" y="176"/>
                  </a:lnTo>
                  <a:lnTo>
                    <a:pt x="156" y="176"/>
                  </a:lnTo>
                  <a:lnTo>
                    <a:pt x="156" y="177"/>
                  </a:lnTo>
                  <a:lnTo>
                    <a:pt x="157" y="177"/>
                  </a:lnTo>
                  <a:lnTo>
                    <a:pt x="157" y="176"/>
                  </a:lnTo>
                  <a:lnTo>
                    <a:pt x="159" y="176"/>
                  </a:lnTo>
                  <a:lnTo>
                    <a:pt x="159" y="175"/>
                  </a:lnTo>
                  <a:lnTo>
                    <a:pt x="160" y="175"/>
                  </a:lnTo>
                  <a:lnTo>
                    <a:pt x="161" y="175"/>
                  </a:lnTo>
                  <a:lnTo>
                    <a:pt x="161" y="174"/>
                  </a:lnTo>
                  <a:lnTo>
                    <a:pt x="161" y="173"/>
                  </a:lnTo>
                  <a:lnTo>
                    <a:pt x="162" y="173"/>
                  </a:lnTo>
                  <a:lnTo>
                    <a:pt x="162" y="172"/>
                  </a:lnTo>
                  <a:lnTo>
                    <a:pt x="163" y="172"/>
                  </a:lnTo>
                  <a:lnTo>
                    <a:pt x="163" y="171"/>
                  </a:lnTo>
                  <a:lnTo>
                    <a:pt x="163" y="172"/>
                  </a:lnTo>
                  <a:lnTo>
                    <a:pt x="164" y="172"/>
                  </a:lnTo>
                  <a:lnTo>
                    <a:pt x="164" y="171"/>
                  </a:lnTo>
                  <a:lnTo>
                    <a:pt x="165" y="171"/>
                  </a:lnTo>
                  <a:lnTo>
                    <a:pt x="165" y="170"/>
                  </a:lnTo>
                  <a:lnTo>
                    <a:pt x="166" y="170"/>
                  </a:lnTo>
                  <a:lnTo>
                    <a:pt x="166" y="169"/>
                  </a:lnTo>
                  <a:lnTo>
                    <a:pt x="167" y="169"/>
                  </a:lnTo>
                  <a:lnTo>
                    <a:pt x="167" y="168"/>
                  </a:lnTo>
                  <a:lnTo>
                    <a:pt x="168" y="168"/>
                  </a:lnTo>
                  <a:lnTo>
                    <a:pt x="169" y="168"/>
                  </a:lnTo>
                  <a:lnTo>
                    <a:pt x="169" y="167"/>
                  </a:lnTo>
                  <a:lnTo>
                    <a:pt x="170" y="167"/>
                  </a:lnTo>
                  <a:lnTo>
                    <a:pt x="170" y="166"/>
                  </a:lnTo>
                  <a:lnTo>
                    <a:pt x="169" y="165"/>
                  </a:lnTo>
                  <a:lnTo>
                    <a:pt x="169" y="163"/>
                  </a:lnTo>
                  <a:lnTo>
                    <a:pt x="168" y="163"/>
                  </a:lnTo>
                  <a:lnTo>
                    <a:pt x="168" y="162"/>
                  </a:lnTo>
                  <a:lnTo>
                    <a:pt x="168" y="161"/>
                  </a:lnTo>
                  <a:lnTo>
                    <a:pt x="168" y="160"/>
                  </a:lnTo>
                  <a:lnTo>
                    <a:pt x="167" y="160"/>
                  </a:lnTo>
                  <a:lnTo>
                    <a:pt x="167" y="159"/>
                  </a:lnTo>
                  <a:lnTo>
                    <a:pt x="167" y="158"/>
                  </a:lnTo>
                  <a:lnTo>
                    <a:pt x="168" y="158"/>
                  </a:lnTo>
                  <a:lnTo>
                    <a:pt x="168" y="157"/>
                  </a:lnTo>
                  <a:lnTo>
                    <a:pt x="167" y="157"/>
                  </a:lnTo>
                  <a:lnTo>
                    <a:pt x="167" y="156"/>
                  </a:lnTo>
                  <a:lnTo>
                    <a:pt x="168" y="156"/>
                  </a:lnTo>
                  <a:lnTo>
                    <a:pt x="168" y="155"/>
                  </a:lnTo>
                  <a:lnTo>
                    <a:pt x="169" y="155"/>
                  </a:lnTo>
                  <a:lnTo>
                    <a:pt x="170" y="155"/>
                  </a:lnTo>
                  <a:lnTo>
                    <a:pt x="171" y="155"/>
                  </a:lnTo>
                  <a:lnTo>
                    <a:pt x="172" y="155"/>
                  </a:lnTo>
                  <a:lnTo>
                    <a:pt x="172" y="156"/>
                  </a:lnTo>
                  <a:lnTo>
                    <a:pt x="173" y="156"/>
                  </a:lnTo>
                  <a:lnTo>
                    <a:pt x="173" y="155"/>
                  </a:lnTo>
                  <a:lnTo>
                    <a:pt x="174" y="155"/>
                  </a:lnTo>
                  <a:lnTo>
                    <a:pt x="175" y="155"/>
                  </a:lnTo>
                  <a:lnTo>
                    <a:pt x="175" y="154"/>
                  </a:lnTo>
                  <a:lnTo>
                    <a:pt x="176" y="154"/>
                  </a:lnTo>
                  <a:lnTo>
                    <a:pt x="177" y="154"/>
                  </a:lnTo>
                  <a:lnTo>
                    <a:pt x="177" y="153"/>
                  </a:lnTo>
                  <a:lnTo>
                    <a:pt x="178" y="153"/>
                  </a:lnTo>
                  <a:lnTo>
                    <a:pt x="179" y="153"/>
                  </a:lnTo>
                  <a:lnTo>
                    <a:pt x="180" y="153"/>
                  </a:lnTo>
                  <a:lnTo>
                    <a:pt x="181" y="153"/>
                  </a:lnTo>
                  <a:lnTo>
                    <a:pt x="182" y="153"/>
                  </a:lnTo>
                  <a:lnTo>
                    <a:pt x="184" y="153"/>
                  </a:lnTo>
                  <a:lnTo>
                    <a:pt x="185" y="153"/>
                  </a:lnTo>
                  <a:lnTo>
                    <a:pt x="185" y="154"/>
                  </a:lnTo>
                  <a:lnTo>
                    <a:pt x="185" y="155"/>
                  </a:lnTo>
                  <a:lnTo>
                    <a:pt x="186" y="155"/>
                  </a:lnTo>
                  <a:lnTo>
                    <a:pt x="186" y="156"/>
                  </a:lnTo>
                  <a:lnTo>
                    <a:pt x="187" y="156"/>
                  </a:lnTo>
                  <a:lnTo>
                    <a:pt x="187" y="157"/>
                  </a:lnTo>
                  <a:lnTo>
                    <a:pt x="188" y="158"/>
                  </a:lnTo>
                  <a:lnTo>
                    <a:pt x="189" y="158"/>
                  </a:lnTo>
                  <a:lnTo>
                    <a:pt x="189" y="157"/>
                  </a:lnTo>
                  <a:lnTo>
                    <a:pt x="190" y="157"/>
                  </a:lnTo>
                  <a:lnTo>
                    <a:pt x="191" y="157"/>
                  </a:lnTo>
                  <a:lnTo>
                    <a:pt x="192" y="157"/>
                  </a:lnTo>
                  <a:lnTo>
                    <a:pt x="192" y="156"/>
                  </a:lnTo>
                  <a:lnTo>
                    <a:pt x="193" y="156"/>
                  </a:lnTo>
                  <a:lnTo>
                    <a:pt x="193" y="155"/>
                  </a:lnTo>
                  <a:lnTo>
                    <a:pt x="194" y="154"/>
                  </a:lnTo>
                  <a:lnTo>
                    <a:pt x="195" y="154"/>
                  </a:lnTo>
                  <a:lnTo>
                    <a:pt x="196" y="154"/>
                  </a:lnTo>
                  <a:lnTo>
                    <a:pt x="196" y="153"/>
                  </a:lnTo>
                  <a:lnTo>
                    <a:pt x="197" y="153"/>
                  </a:lnTo>
                  <a:lnTo>
                    <a:pt x="198" y="153"/>
                  </a:lnTo>
                  <a:lnTo>
                    <a:pt x="198" y="152"/>
                  </a:lnTo>
                  <a:lnTo>
                    <a:pt x="199" y="152"/>
                  </a:lnTo>
                  <a:lnTo>
                    <a:pt x="199" y="151"/>
                  </a:lnTo>
                  <a:lnTo>
                    <a:pt x="199" y="150"/>
                  </a:lnTo>
                  <a:lnTo>
                    <a:pt x="200" y="150"/>
                  </a:lnTo>
                  <a:lnTo>
                    <a:pt x="200" y="149"/>
                  </a:lnTo>
                  <a:lnTo>
                    <a:pt x="201" y="149"/>
                  </a:lnTo>
                  <a:lnTo>
                    <a:pt x="201" y="148"/>
                  </a:lnTo>
                  <a:lnTo>
                    <a:pt x="202" y="148"/>
                  </a:lnTo>
                  <a:lnTo>
                    <a:pt x="203" y="148"/>
                  </a:lnTo>
                  <a:lnTo>
                    <a:pt x="204" y="148"/>
                  </a:lnTo>
                  <a:lnTo>
                    <a:pt x="204" y="149"/>
                  </a:lnTo>
                  <a:lnTo>
                    <a:pt x="205" y="149"/>
                  </a:lnTo>
                  <a:lnTo>
                    <a:pt x="206" y="149"/>
                  </a:lnTo>
                  <a:lnTo>
                    <a:pt x="207" y="149"/>
                  </a:lnTo>
                  <a:lnTo>
                    <a:pt x="209" y="149"/>
                  </a:lnTo>
                  <a:lnTo>
                    <a:pt x="210" y="149"/>
                  </a:lnTo>
                  <a:lnTo>
                    <a:pt x="211" y="149"/>
                  </a:lnTo>
                  <a:lnTo>
                    <a:pt x="212" y="149"/>
                  </a:lnTo>
                  <a:lnTo>
                    <a:pt x="213" y="149"/>
                  </a:lnTo>
                  <a:lnTo>
                    <a:pt x="214" y="148"/>
                  </a:lnTo>
                  <a:lnTo>
                    <a:pt x="214" y="149"/>
                  </a:lnTo>
                  <a:lnTo>
                    <a:pt x="215" y="149"/>
                  </a:lnTo>
                  <a:lnTo>
                    <a:pt x="215" y="150"/>
                  </a:lnTo>
                  <a:lnTo>
                    <a:pt x="216" y="150"/>
                  </a:lnTo>
                  <a:lnTo>
                    <a:pt x="217" y="151"/>
                  </a:lnTo>
                  <a:lnTo>
                    <a:pt x="217" y="152"/>
                  </a:lnTo>
                  <a:lnTo>
                    <a:pt x="218" y="152"/>
                  </a:lnTo>
                  <a:lnTo>
                    <a:pt x="218" y="153"/>
                  </a:lnTo>
                  <a:lnTo>
                    <a:pt x="218" y="154"/>
                  </a:lnTo>
                  <a:lnTo>
                    <a:pt x="219" y="154"/>
                  </a:lnTo>
                  <a:lnTo>
                    <a:pt x="220" y="155"/>
                  </a:lnTo>
                  <a:lnTo>
                    <a:pt x="221" y="155"/>
                  </a:lnTo>
                  <a:lnTo>
                    <a:pt x="221" y="156"/>
                  </a:lnTo>
                  <a:lnTo>
                    <a:pt x="221" y="157"/>
                  </a:lnTo>
                  <a:lnTo>
                    <a:pt x="222" y="157"/>
                  </a:lnTo>
                  <a:lnTo>
                    <a:pt x="222" y="158"/>
                  </a:lnTo>
                  <a:lnTo>
                    <a:pt x="223" y="158"/>
                  </a:lnTo>
                  <a:lnTo>
                    <a:pt x="223" y="159"/>
                  </a:lnTo>
                  <a:lnTo>
                    <a:pt x="224" y="159"/>
                  </a:lnTo>
                  <a:lnTo>
                    <a:pt x="224" y="160"/>
                  </a:lnTo>
                  <a:lnTo>
                    <a:pt x="225" y="160"/>
                  </a:lnTo>
                  <a:lnTo>
                    <a:pt x="226" y="160"/>
                  </a:lnTo>
                  <a:lnTo>
                    <a:pt x="227" y="160"/>
                  </a:lnTo>
                  <a:lnTo>
                    <a:pt x="228" y="160"/>
                  </a:lnTo>
                  <a:lnTo>
                    <a:pt x="229" y="160"/>
                  </a:lnTo>
                  <a:lnTo>
                    <a:pt x="229" y="159"/>
                  </a:lnTo>
                  <a:lnTo>
                    <a:pt x="230" y="159"/>
                  </a:lnTo>
                  <a:lnTo>
                    <a:pt x="230" y="158"/>
                  </a:lnTo>
                  <a:lnTo>
                    <a:pt x="231" y="158"/>
                  </a:lnTo>
                  <a:lnTo>
                    <a:pt x="231" y="157"/>
                  </a:lnTo>
                  <a:lnTo>
                    <a:pt x="232" y="157"/>
                  </a:lnTo>
                  <a:lnTo>
                    <a:pt x="232" y="156"/>
                  </a:lnTo>
                  <a:lnTo>
                    <a:pt x="234" y="156"/>
                  </a:lnTo>
                  <a:lnTo>
                    <a:pt x="234" y="155"/>
                  </a:lnTo>
                  <a:lnTo>
                    <a:pt x="235" y="155"/>
                  </a:lnTo>
                  <a:lnTo>
                    <a:pt x="235" y="154"/>
                  </a:lnTo>
                  <a:lnTo>
                    <a:pt x="235" y="153"/>
                  </a:lnTo>
                  <a:lnTo>
                    <a:pt x="236" y="153"/>
                  </a:lnTo>
                  <a:lnTo>
                    <a:pt x="237" y="153"/>
                  </a:lnTo>
                  <a:lnTo>
                    <a:pt x="237" y="152"/>
                  </a:lnTo>
                  <a:lnTo>
                    <a:pt x="238" y="152"/>
                  </a:lnTo>
                  <a:lnTo>
                    <a:pt x="239" y="152"/>
                  </a:lnTo>
                  <a:lnTo>
                    <a:pt x="239" y="151"/>
                  </a:lnTo>
                  <a:lnTo>
                    <a:pt x="240" y="151"/>
                  </a:lnTo>
                  <a:lnTo>
                    <a:pt x="241" y="150"/>
                  </a:lnTo>
                  <a:lnTo>
                    <a:pt x="242" y="150"/>
                  </a:lnTo>
                  <a:lnTo>
                    <a:pt x="242" y="149"/>
                  </a:lnTo>
                  <a:lnTo>
                    <a:pt x="243" y="149"/>
                  </a:lnTo>
                  <a:lnTo>
                    <a:pt x="244" y="149"/>
                  </a:lnTo>
                  <a:lnTo>
                    <a:pt x="245" y="149"/>
                  </a:lnTo>
                  <a:lnTo>
                    <a:pt x="246" y="149"/>
                  </a:lnTo>
                  <a:lnTo>
                    <a:pt x="247" y="149"/>
                  </a:lnTo>
                  <a:lnTo>
                    <a:pt x="248" y="149"/>
                  </a:lnTo>
                  <a:lnTo>
                    <a:pt x="249" y="149"/>
                  </a:lnTo>
                  <a:lnTo>
                    <a:pt x="249" y="150"/>
                  </a:lnTo>
                  <a:lnTo>
                    <a:pt x="250" y="150"/>
                  </a:lnTo>
                  <a:lnTo>
                    <a:pt x="250" y="149"/>
                  </a:lnTo>
                  <a:lnTo>
                    <a:pt x="251" y="149"/>
                  </a:lnTo>
                  <a:lnTo>
                    <a:pt x="252" y="150"/>
                  </a:lnTo>
                  <a:lnTo>
                    <a:pt x="252" y="151"/>
                  </a:lnTo>
                  <a:lnTo>
                    <a:pt x="253" y="151"/>
                  </a:lnTo>
                  <a:lnTo>
                    <a:pt x="254" y="151"/>
                  </a:lnTo>
                  <a:lnTo>
                    <a:pt x="255" y="151"/>
                  </a:lnTo>
                  <a:lnTo>
                    <a:pt x="256" y="151"/>
                  </a:lnTo>
                  <a:lnTo>
                    <a:pt x="256" y="150"/>
                  </a:lnTo>
                  <a:lnTo>
                    <a:pt x="257" y="150"/>
                  </a:lnTo>
                  <a:lnTo>
                    <a:pt x="257" y="149"/>
                  </a:lnTo>
                  <a:lnTo>
                    <a:pt x="259" y="149"/>
                  </a:lnTo>
                  <a:lnTo>
                    <a:pt x="260" y="149"/>
                  </a:lnTo>
                  <a:lnTo>
                    <a:pt x="261" y="149"/>
                  </a:lnTo>
                  <a:lnTo>
                    <a:pt x="261" y="150"/>
                  </a:lnTo>
                  <a:lnTo>
                    <a:pt x="262" y="150"/>
                  </a:lnTo>
                  <a:lnTo>
                    <a:pt x="262" y="151"/>
                  </a:lnTo>
                  <a:lnTo>
                    <a:pt x="263" y="151"/>
                  </a:lnTo>
                  <a:lnTo>
                    <a:pt x="263" y="150"/>
                  </a:lnTo>
                  <a:lnTo>
                    <a:pt x="264" y="150"/>
                  </a:lnTo>
                  <a:lnTo>
                    <a:pt x="264" y="149"/>
                  </a:lnTo>
                  <a:lnTo>
                    <a:pt x="265" y="149"/>
                  </a:lnTo>
                  <a:lnTo>
                    <a:pt x="265" y="148"/>
                  </a:lnTo>
                  <a:lnTo>
                    <a:pt x="266" y="148"/>
                  </a:lnTo>
                  <a:lnTo>
                    <a:pt x="266" y="147"/>
                  </a:lnTo>
                  <a:lnTo>
                    <a:pt x="267" y="147"/>
                  </a:lnTo>
                  <a:lnTo>
                    <a:pt x="268" y="146"/>
                  </a:lnTo>
                  <a:lnTo>
                    <a:pt x="269" y="146"/>
                  </a:lnTo>
                  <a:lnTo>
                    <a:pt x="270" y="146"/>
                  </a:lnTo>
                  <a:lnTo>
                    <a:pt x="271" y="146"/>
                  </a:lnTo>
                  <a:lnTo>
                    <a:pt x="272" y="146"/>
                  </a:lnTo>
                  <a:lnTo>
                    <a:pt x="272" y="145"/>
                  </a:lnTo>
                  <a:lnTo>
                    <a:pt x="273" y="145"/>
                  </a:lnTo>
                  <a:lnTo>
                    <a:pt x="273" y="146"/>
                  </a:lnTo>
                  <a:lnTo>
                    <a:pt x="274" y="146"/>
                  </a:lnTo>
                  <a:lnTo>
                    <a:pt x="274" y="145"/>
                  </a:lnTo>
                  <a:lnTo>
                    <a:pt x="275" y="145"/>
                  </a:lnTo>
                  <a:lnTo>
                    <a:pt x="275" y="144"/>
                  </a:lnTo>
                  <a:lnTo>
                    <a:pt x="276" y="144"/>
                  </a:lnTo>
                  <a:lnTo>
                    <a:pt x="276" y="143"/>
                  </a:lnTo>
                  <a:lnTo>
                    <a:pt x="277" y="143"/>
                  </a:lnTo>
                  <a:lnTo>
                    <a:pt x="277" y="142"/>
                  </a:lnTo>
                  <a:lnTo>
                    <a:pt x="278" y="142"/>
                  </a:lnTo>
                  <a:lnTo>
                    <a:pt x="278" y="141"/>
                  </a:lnTo>
                  <a:lnTo>
                    <a:pt x="279" y="141"/>
                  </a:lnTo>
                  <a:lnTo>
                    <a:pt x="279" y="140"/>
                  </a:lnTo>
                  <a:lnTo>
                    <a:pt x="280" y="140"/>
                  </a:lnTo>
                  <a:lnTo>
                    <a:pt x="280" y="138"/>
                  </a:lnTo>
                  <a:lnTo>
                    <a:pt x="280" y="137"/>
                  </a:lnTo>
                  <a:lnTo>
                    <a:pt x="281" y="137"/>
                  </a:lnTo>
                  <a:lnTo>
                    <a:pt x="281" y="136"/>
                  </a:lnTo>
                  <a:lnTo>
                    <a:pt x="282" y="136"/>
                  </a:lnTo>
                  <a:lnTo>
                    <a:pt x="282" y="137"/>
                  </a:lnTo>
                  <a:lnTo>
                    <a:pt x="282" y="136"/>
                  </a:lnTo>
                  <a:lnTo>
                    <a:pt x="284" y="136"/>
                  </a:lnTo>
                  <a:lnTo>
                    <a:pt x="284" y="135"/>
                  </a:lnTo>
                  <a:lnTo>
                    <a:pt x="285" y="135"/>
                  </a:lnTo>
                  <a:lnTo>
                    <a:pt x="285" y="134"/>
                  </a:lnTo>
                  <a:lnTo>
                    <a:pt x="286" y="134"/>
                  </a:lnTo>
                  <a:lnTo>
                    <a:pt x="286" y="133"/>
                  </a:lnTo>
                  <a:lnTo>
                    <a:pt x="287" y="133"/>
                  </a:lnTo>
                  <a:lnTo>
                    <a:pt x="288" y="133"/>
                  </a:lnTo>
                  <a:lnTo>
                    <a:pt x="289" y="133"/>
                  </a:lnTo>
                  <a:lnTo>
                    <a:pt x="290" y="133"/>
                  </a:lnTo>
                  <a:lnTo>
                    <a:pt x="291" y="133"/>
                  </a:lnTo>
                  <a:lnTo>
                    <a:pt x="291" y="132"/>
                  </a:lnTo>
                  <a:lnTo>
                    <a:pt x="292" y="132"/>
                  </a:lnTo>
                  <a:lnTo>
                    <a:pt x="292" y="131"/>
                  </a:lnTo>
                  <a:lnTo>
                    <a:pt x="293" y="131"/>
                  </a:lnTo>
                  <a:lnTo>
                    <a:pt x="294" y="131"/>
                  </a:lnTo>
                  <a:lnTo>
                    <a:pt x="295" y="131"/>
                  </a:lnTo>
                  <a:lnTo>
                    <a:pt x="296" y="130"/>
                  </a:lnTo>
                  <a:lnTo>
                    <a:pt x="297" y="130"/>
                  </a:lnTo>
                  <a:lnTo>
                    <a:pt x="297" y="129"/>
                  </a:lnTo>
                  <a:lnTo>
                    <a:pt x="297" y="130"/>
                  </a:lnTo>
                  <a:lnTo>
                    <a:pt x="298" y="130"/>
                  </a:lnTo>
                  <a:lnTo>
                    <a:pt x="299" y="130"/>
                  </a:lnTo>
                  <a:lnTo>
                    <a:pt x="299" y="131"/>
                  </a:lnTo>
                  <a:lnTo>
                    <a:pt x="300" y="131"/>
                  </a:lnTo>
                  <a:lnTo>
                    <a:pt x="301" y="131"/>
                  </a:lnTo>
                  <a:lnTo>
                    <a:pt x="301" y="132"/>
                  </a:lnTo>
                  <a:lnTo>
                    <a:pt x="302" y="132"/>
                  </a:lnTo>
                  <a:lnTo>
                    <a:pt x="303" y="132"/>
                  </a:lnTo>
                  <a:lnTo>
                    <a:pt x="303" y="131"/>
                  </a:lnTo>
                  <a:lnTo>
                    <a:pt x="304" y="131"/>
                  </a:lnTo>
                  <a:lnTo>
                    <a:pt x="304" y="130"/>
                  </a:lnTo>
                  <a:lnTo>
                    <a:pt x="304" y="129"/>
                  </a:lnTo>
                  <a:lnTo>
                    <a:pt x="305" y="129"/>
                  </a:lnTo>
                  <a:lnTo>
                    <a:pt x="306" y="129"/>
                  </a:lnTo>
                  <a:lnTo>
                    <a:pt x="306" y="128"/>
                  </a:lnTo>
                  <a:lnTo>
                    <a:pt x="307" y="128"/>
                  </a:lnTo>
                  <a:lnTo>
                    <a:pt x="309" y="128"/>
                  </a:lnTo>
                  <a:lnTo>
                    <a:pt x="310" y="128"/>
                  </a:lnTo>
                  <a:lnTo>
                    <a:pt x="311" y="128"/>
                  </a:lnTo>
                  <a:lnTo>
                    <a:pt x="311" y="127"/>
                  </a:lnTo>
                  <a:lnTo>
                    <a:pt x="312" y="127"/>
                  </a:lnTo>
                  <a:lnTo>
                    <a:pt x="313" y="127"/>
                  </a:lnTo>
                  <a:lnTo>
                    <a:pt x="313" y="126"/>
                  </a:lnTo>
                  <a:lnTo>
                    <a:pt x="314" y="126"/>
                  </a:lnTo>
                  <a:lnTo>
                    <a:pt x="315" y="126"/>
                  </a:lnTo>
                  <a:lnTo>
                    <a:pt x="316" y="126"/>
                  </a:lnTo>
                  <a:lnTo>
                    <a:pt x="316" y="125"/>
                  </a:lnTo>
                  <a:lnTo>
                    <a:pt x="318" y="125"/>
                  </a:lnTo>
                  <a:lnTo>
                    <a:pt x="319" y="125"/>
                  </a:lnTo>
                  <a:lnTo>
                    <a:pt x="320" y="125"/>
                  </a:lnTo>
                  <a:lnTo>
                    <a:pt x="320" y="124"/>
                  </a:lnTo>
                  <a:lnTo>
                    <a:pt x="321" y="125"/>
                  </a:lnTo>
                  <a:lnTo>
                    <a:pt x="322" y="126"/>
                  </a:lnTo>
                  <a:lnTo>
                    <a:pt x="323" y="126"/>
                  </a:lnTo>
                  <a:lnTo>
                    <a:pt x="324" y="126"/>
                  </a:lnTo>
                  <a:lnTo>
                    <a:pt x="325" y="126"/>
                  </a:lnTo>
                  <a:lnTo>
                    <a:pt x="326" y="126"/>
                  </a:lnTo>
                  <a:lnTo>
                    <a:pt x="326" y="127"/>
                  </a:lnTo>
                  <a:lnTo>
                    <a:pt x="326" y="126"/>
                  </a:lnTo>
                  <a:lnTo>
                    <a:pt x="326" y="127"/>
                  </a:lnTo>
                  <a:lnTo>
                    <a:pt x="327" y="127"/>
                  </a:lnTo>
                  <a:lnTo>
                    <a:pt x="328" y="127"/>
                  </a:lnTo>
                  <a:lnTo>
                    <a:pt x="329" y="127"/>
                  </a:lnTo>
                  <a:lnTo>
                    <a:pt x="330" y="127"/>
                  </a:lnTo>
                  <a:lnTo>
                    <a:pt x="330" y="128"/>
                  </a:lnTo>
                  <a:lnTo>
                    <a:pt x="330" y="129"/>
                  </a:lnTo>
                  <a:lnTo>
                    <a:pt x="331" y="129"/>
                  </a:lnTo>
                  <a:lnTo>
                    <a:pt x="332" y="129"/>
                  </a:lnTo>
                  <a:lnTo>
                    <a:pt x="332" y="130"/>
                  </a:lnTo>
                  <a:lnTo>
                    <a:pt x="334" y="130"/>
                  </a:lnTo>
                  <a:lnTo>
                    <a:pt x="334" y="131"/>
                  </a:lnTo>
                  <a:lnTo>
                    <a:pt x="335" y="131"/>
                  </a:lnTo>
                  <a:lnTo>
                    <a:pt x="336" y="131"/>
                  </a:lnTo>
                  <a:lnTo>
                    <a:pt x="337" y="132"/>
                  </a:lnTo>
                  <a:lnTo>
                    <a:pt x="338" y="132"/>
                  </a:lnTo>
                  <a:lnTo>
                    <a:pt x="338" y="131"/>
                  </a:lnTo>
                  <a:lnTo>
                    <a:pt x="339" y="131"/>
                  </a:lnTo>
                  <a:lnTo>
                    <a:pt x="339" y="130"/>
                  </a:lnTo>
                  <a:lnTo>
                    <a:pt x="340" y="130"/>
                  </a:lnTo>
                  <a:lnTo>
                    <a:pt x="341" y="130"/>
                  </a:lnTo>
                  <a:lnTo>
                    <a:pt x="342" y="130"/>
                  </a:lnTo>
                  <a:lnTo>
                    <a:pt x="342" y="129"/>
                  </a:lnTo>
                  <a:lnTo>
                    <a:pt x="343" y="129"/>
                  </a:lnTo>
                  <a:lnTo>
                    <a:pt x="344" y="130"/>
                  </a:lnTo>
                  <a:lnTo>
                    <a:pt x="345" y="130"/>
                  </a:lnTo>
                  <a:lnTo>
                    <a:pt x="346" y="130"/>
                  </a:lnTo>
                  <a:lnTo>
                    <a:pt x="347" y="130"/>
                  </a:lnTo>
                  <a:lnTo>
                    <a:pt x="348" y="130"/>
                  </a:lnTo>
                  <a:lnTo>
                    <a:pt x="348" y="131"/>
                  </a:lnTo>
                  <a:lnTo>
                    <a:pt x="349" y="131"/>
                  </a:lnTo>
                  <a:lnTo>
                    <a:pt x="349" y="132"/>
                  </a:lnTo>
                  <a:lnTo>
                    <a:pt x="350" y="132"/>
                  </a:lnTo>
                  <a:lnTo>
                    <a:pt x="351" y="132"/>
                  </a:lnTo>
                  <a:lnTo>
                    <a:pt x="352" y="132"/>
                  </a:lnTo>
                  <a:lnTo>
                    <a:pt x="353" y="131"/>
                  </a:lnTo>
                  <a:lnTo>
                    <a:pt x="353" y="130"/>
                  </a:lnTo>
                  <a:lnTo>
                    <a:pt x="354" y="130"/>
                  </a:lnTo>
                  <a:lnTo>
                    <a:pt x="355" y="130"/>
                  </a:lnTo>
                  <a:lnTo>
                    <a:pt x="355" y="129"/>
                  </a:lnTo>
                  <a:lnTo>
                    <a:pt x="356" y="129"/>
                  </a:lnTo>
                  <a:lnTo>
                    <a:pt x="357" y="129"/>
                  </a:lnTo>
                  <a:lnTo>
                    <a:pt x="359" y="129"/>
                  </a:lnTo>
                  <a:lnTo>
                    <a:pt x="360" y="129"/>
                  </a:lnTo>
                  <a:lnTo>
                    <a:pt x="360" y="128"/>
                  </a:lnTo>
                  <a:lnTo>
                    <a:pt x="361" y="128"/>
                  </a:lnTo>
                  <a:lnTo>
                    <a:pt x="362" y="128"/>
                  </a:lnTo>
                  <a:lnTo>
                    <a:pt x="363" y="128"/>
                  </a:lnTo>
                  <a:lnTo>
                    <a:pt x="363" y="127"/>
                  </a:lnTo>
                  <a:lnTo>
                    <a:pt x="363" y="126"/>
                  </a:lnTo>
                  <a:lnTo>
                    <a:pt x="363" y="127"/>
                  </a:lnTo>
                  <a:lnTo>
                    <a:pt x="364" y="127"/>
                  </a:lnTo>
                  <a:lnTo>
                    <a:pt x="364" y="128"/>
                  </a:lnTo>
                  <a:lnTo>
                    <a:pt x="365" y="128"/>
                  </a:lnTo>
                  <a:lnTo>
                    <a:pt x="366" y="128"/>
                  </a:lnTo>
                  <a:lnTo>
                    <a:pt x="366" y="129"/>
                  </a:lnTo>
                  <a:lnTo>
                    <a:pt x="367" y="129"/>
                  </a:lnTo>
                  <a:lnTo>
                    <a:pt x="367" y="130"/>
                  </a:lnTo>
                  <a:lnTo>
                    <a:pt x="368" y="130"/>
                  </a:lnTo>
                  <a:lnTo>
                    <a:pt x="369" y="130"/>
                  </a:lnTo>
                  <a:lnTo>
                    <a:pt x="370" y="130"/>
                  </a:lnTo>
                  <a:lnTo>
                    <a:pt x="371" y="131"/>
                  </a:lnTo>
                  <a:lnTo>
                    <a:pt x="372" y="131"/>
                  </a:lnTo>
                  <a:lnTo>
                    <a:pt x="372" y="130"/>
                  </a:lnTo>
                  <a:lnTo>
                    <a:pt x="373" y="130"/>
                  </a:lnTo>
                  <a:lnTo>
                    <a:pt x="373" y="129"/>
                  </a:lnTo>
                  <a:lnTo>
                    <a:pt x="374" y="128"/>
                  </a:lnTo>
                  <a:lnTo>
                    <a:pt x="375" y="127"/>
                  </a:lnTo>
                  <a:lnTo>
                    <a:pt x="376" y="127"/>
                  </a:lnTo>
                  <a:lnTo>
                    <a:pt x="376" y="126"/>
                  </a:lnTo>
                  <a:lnTo>
                    <a:pt x="377" y="126"/>
                  </a:lnTo>
                  <a:lnTo>
                    <a:pt x="378" y="126"/>
                  </a:lnTo>
                  <a:lnTo>
                    <a:pt x="378" y="125"/>
                  </a:lnTo>
                  <a:lnTo>
                    <a:pt x="379" y="125"/>
                  </a:lnTo>
                  <a:lnTo>
                    <a:pt x="380" y="125"/>
                  </a:lnTo>
                  <a:lnTo>
                    <a:pt x="381" y="125"/>
                  </a:lnTo>
                  <a:lnTo>
                    <a:pt x="381" y="124"/>
                  </a:lnTo>
                  <a:lnTo>
                    <a:pt x="382" y="124"/>
                  </a:lnTo>
                  <a:lnTo>
                    <a:pt x="382" y="123"/>
                  </a:lnTo>
                  <a:lnTo>
                    <a:pt x="384" y="123"/>
                  </a:lnTo>
                  <a:lnTo>
                    <a:pt x="385" y="122"/>
                  </a:lnTo>
                  <a:lnTo>
                    <a:pt x="386" y="122"/>
                  </a:lnTo>
                  <a:lnTo>
                    <a:pt x="387" y="122"/>
                  </a:lnTo>
                  <a:lnTo>
                    <a:pt x="387" y="123"/>
                  </a:lnTo>
                  <a:lnTo>
                    <a:pt x="388" y="123"/>
                  </a:lnTo>
                  <a:lnTo>
                    <a:pt x="388" y="124"/>
                  </a:lnTo>
                  <a:lnTo>
                    <a:pt x="389" y="124"/>
                  </a:lnTo>
                  <a:lnTo>
                    <a:pt x="390" y="124"/>
                  </a:lnTo>
                  <a:lnTo>
                    <a:pt x="391" y="123"/>
                  </a:lnTo>
                  <a:lnTo>
                    <a:pt x="392" y="123"/>
                  </a:lnTo>
                  <a:lnTo>
                    <a:pt x="393" y="123"/>
                  </a:lnTo>
                  <a:lnTo>
                    <a:pt x="393" y="122"/>
                  </a:lnTo>
                  <a:lnTo>
                    <a:pt x="394" y="122"/>
                  </a:lnTo>
                  <a:lnTo>
                    <a:pt x="395" y="121"/>
                  </a:lnTo>
                  <a:lnTo>
                    <a:pt x="396" y="120"/>
                  </a:lnTo>
                  <a:lnTo>
                    <a:pt x="397" y="120"/>
                  </a:lnTo>
                  <a:lnTo>
                    <a:pt x="397" y="119"/>
                  </a:lnTo>
                  <a:lnTo>
                    <a:pt x="398" y="119"/>
                  </a:lnTo>
                  <a:lnTo>
                    <a:pt x="398" y="118"/>
                  </a:lnTo>
                  <a:lnTo>
                    <a:pt x="399" y="118"/>
                  </a:lnTo>
                  <a:lnTo>
                    <a:pt x="399" y="117"/>
                  </a:lnTo>
                  <a:lnTo>
                    <a:pt x="400" y="117"/>
                  </a:lnTo>
                  <a:lnTo>
                    <a:pt x="400" y="116"/>
                  </a:lnTo>
                  <a:lnTo>
                    <a:pt x="401" y="116"/>
                  </a:lnTo>
                  <a:lnTo>
                    <a:pt x="402" y="116"/>
                  </a:lnTo>
                  <a:lnTo>
                    <a:pt x="402" y="115"/>
                  </a:lnTo>
                  <a:lnTo>
                    <a:pt x="403" y="115"/>
                  </a:lnTo>
                  <a:lnTo>
                    <a:pt x="404" y="115"/>
                  </a:lnTo>
                  <a:lnTo>
                    <a:pt x="405" y="115"/>
                  </a:lnTo>
                  <a:lnTo>
                    <a:pt x="406" y="115"/>
                  </a:lnTo>
                  <a:lnTo>
                    <a:pt x="406" y="113"/>
                  </a:lnTo>
                  <a:lnTo>
                    <a:pt x="407" y="113"/>
                  </a:lnTo>
                  <a:lnTo>
                    <a:pt x="409" y="113"/>
                  </a:lnTo>
                  <a:lnTo>
                    <a:pt x="409" y="112"/>
                  </a:lnTo>
                  <a:lnTo>
                    <a:pt x="410" y="112"/>
                  </a:lnTo>
                  <a:lnTo>
                    <a:pt x="411" y="111"/>
                  </a:lnTo>
                  <a:lnTo>
                    <a:pt x="412" y="111"/>
                  </a:lnTo>
                  <a:lnTo>
                    <a:pt x="413" y="111"/>
                  </a:lnTo>
                  <a:lnTo>
                    <a:pt x="413" y="110"/>
                  </a:lnTo>
                  <a:lnTo>
                    <a:pt x="414" y="110"/>
                  </a:lnTo>
                  <a:lnTo>
                    <a:pt x="415" y="110"/>
                  </a:lnTo>
                  <a:lnTo>
                    <a:pt x="415" y="109"/>
                  </a:lnTo>
                  <a:lnTo>
                    <a:pt x="416" y="109"/>
                  </a:lnTo>
                  <a:lnTo>
                    <a:pt x="416" y="108"/>
                  </a:lnTo>
                  <a:lnTo>
                    <a:pt x="417" y="108"/>
                  </a:lnTo>
                  <a:lnTo>
                    <a:pt x="418" y="108"/>
                  </a:lnTo>
                  <a:lnTo>
                    <a:pt x="418" y="107"/>
                  </a:lnTo>
                  <a:lnTo>
                    <a:pt x="419" y="107"/>
                  </a:lnTo>
                  <a:lnTo>
                    <a:pt x="419" y="106"/>
                  </a:lnTo>
                  <a:lnTo>
                    <a:pt x="420" y="106"/>
                  </a:lnTo>
                  <a:lnTo>
                    <a:pt x="421" y="106"/>
                  </a:lnTo>
                  <a:lnTo>
                    <a:pt x="421" y="105"/>
                  </a:lnTo>
                  <a:lnTo>
                    <a:pt x="422" y="105"/>
                  </a:lnTo>
                  <a:lnTo>
                    <a:pt x="423" y="105"/>
                  </a:lnTo>
                  <a:lnTo>
                    <a:pt x="424" y="105"/>
                  </a:lnTo>
                  <a:lnTo>
                    <a:pt x="424" y="104"/>
                  </a:lnTo>
                  <a:lnTo>
                    <a:pt x="425" y="104"/>
                  </a:lnTo>
                  <a:lnTo>
                    <a:pt x="426" y="104"/>
                  </a:lnTo>
                  <a:lnTo>
                    <a:pt x="426" y="105"/>
                  </a:lnTo>
                  <a:lnTo>
                    <a:pt x="427" y="105"/>
                  </a:lnTo>
                  <a:lnTo>
                    <a:pt x="428" y="105"/>
                  </a:lnTo>
                  <a:lnTo>
                    <a:pt x="429" y="105"/>
                  </a:lnTo>
                  <a:lnTo>
                    <a:pt x="430" y="105"/>
                  </a:lnTo>
                  <a:lnTo>
                    <a:pt x="431" y="105"/>
                  </a:lnTo>
                  <a:lnTo>
                    <a:pt x="432" y="104"/>
                  </a:lnTo>
                  <a:lnTo>
                    <a:pt x="434" y="104"/>
                  </a:lnTo>
                  <a:lnTo>
                    <a:pt x="434" y="103"/>
                  </a:lnTo>
                  <a:lnTo>
                    <a:pt x="435" y="103"/>
                  </a:lnTo>
                  <a:lnTo>
                    <a:pt x="435" y="102"/>
                  </a:lnTo>
                  <a:lnTo>
                    <a:pt x="436" y="102"/>
                  </a:lnTo>
                  <a:lnTo>
                    <a:pt x="437" y="101"/>
                  </a:lnTo>
                  <a:lnTo>
                    <a:pt x="438" y="101"/>
                  </a:lnTo>
                  <a:lnTo>
                    <a:pt x="439" y="100"/>
                  </a:lnTo>
                  <a:lnTo>
                    <a:pt x="440" y="100"/>
                  </a:lnTo>
                  <a:lnTo>
                    <a:pt x="440" y="99"/>
                  </a:lnTo>
                  <a:lnTo>
                    <a:pt x="440" y="98"/>
                  </a:lnTo>
                  <a:lnTo>
                    <a:pt x="440" y="97"/>
                  </a:lnTo>
                  <a:lnTo>
                    <a:pt x="440" y="96"/>
                  </a:lnTo>
                  <a:lnTo>
                    <a:pt x="441" y="96"/>
                  </a:lnTo>
                  <a:lnTo>
                    <a:pt x="442" y="96"/>
                  </a:lnTo>
                  <a:lnTo>
                    <a:pt x="442" y="95"/>
                  </a:lnTo>
                  <a:lnTo>
                    <a:pt x="443" y="95"/>
                  </a:lnTo>
                  <a:lnTo>
                    <a:pt x="444" y="95"/>
                  </a:lnTo>
                  <a:lnTo>
                    <a:pt x="444" y="94"/>
                  </a:lnTo>
                  <a:lnTo>
                    <a:pt x="445" y="94"/>
                  </a:lnTo>
                  <a:lnTo>
                    <a:pt x="446" y="94"/>
                  </a:lnTo>
                  <a:lnTo>
                    <a:pt x="446" y="93"/>
                  </a:lnTo>
                  <a:lnTo>
                    <a:pt x="447" y="93"/>
                  </a:lnTo>
                  <a:lnTo>
                    <a:pt x="448" y="93"/>
                  </a:lnTo>
                  <a:lnTo>
                    <a:pt x="449" y="92"/>
                  </a:lnTo>
                  <a:lnTo>
                    <a:pt x="450" y="91"/>
                  </a:lnTo>
                  <a:lnTo>
                    <a:pt x="451" y="91"/>
                  </a:lnTo>
                  <a:lnTo>
                    <a:pt x="452" y="91"/>
                  </a:lnTo>
                  <a:lnTo>
                    <a:pt x="453" y="91"/>
                  </a:lnTo>
                  <a:lnTo>
                    <a:pt x="453" y="92"/>
                  </a:lnTo>
                  <a:lnTo>
                    <a:pt x="454" y="92"/>
                  </a:lnTo>
                  <a:lnTo>
                    <a:pt x="454" y="93"/>
                  </a:lnTo>
                  <a:lnTo>
                    <a:pt x="455" y="93"/>
                  </a:lnTo>
                  <a:lnTo>
                    <a:pt x="456" y="93"/>
                  </a:lnTo>
                  <a:lnTo>
                    <a:pt x="457" y="94"/>
                  </a:lnTo>
                  <a:lnTo>
                    <a:pt x="457" y="95"/>
                  </a:lnTo>
                  <a:lnTo>
                    <a:pt x="459" y="95"/>
                  </a:lnTo>
                  <a:lnTo>
                    <a:pt x="460" y="95"/>
                  </a:lnTo>
                  <a:lnTo>
                    <a:pt x="461" y="95"/>
                  </a:lnTo>
                  <a:lnTo>
                    <a:pt x="462" y="95"/>
                  </a:lnTo>
                  <a:lnTo>
                    <a:pt x="462" y="94"/>
                  </a:lnTo>
                  <a:lnTo>
                    <a:pt x="462" y="93"/>
                  </a:lnTo>
                  <a:lnTo>
                    <a:pt x="463" y="93"/>
                  </a:lnTo>
                  <a:lnTo>
                    <a:pt x="464" y="93"/>
                  </a:lnTo>
                  <a:lnTo>
                    <a:pt x="465" y="93"/>
                  </a:lnTo>
                  <a:lnTo>
                    <a:pt x="466" y="93"/>
                  </a:lnTo>
                  <a:lnTo>
                    <a:pt x="466" y="92"/>
                  </a:lnTo>
                  <a:lnTo>
                    <a:pt x="467" y="92"/>
                  </a:lnTo>
                  <a:lnTo>
                    <a:pt x="467" y="91"/>
                  </a:lnTo>
                  <a:lnTo>
                    <a:pt x="468" y="91"/>
                  </a:lnTo>
                  <a:lnTo>
                    <a:pt x="469" y="91"/>
                  </a:lnTo>
                  <a:lnTo>
                    <a:pt x="469" y="90"/>
                  </a:lnTo>
                  <a:lnTo>
                    <a:pt x="469" y="88"/>
                  </a:lnTo>
                  <a:lnTo>
                    <a:pt x="470" y="88"/>
                  </a:lnTo>
                  <a:lnTo>
                    <a:pt x="471" y="88"/>
                  </a:lnTo>
                  <a:lnTo>
                    <a:pt x="472" y="88"/>
                  </a:lnTo>
                  <a:lnTo>
                    <a:pt x="472" y="87"/>
                  </a:lnTo>
                  <a:lnTo>
                    <a:pt x="473" y="87"/>
                  </a:lnTo>
                  <a:lnTo>
                    <a:pt x="474" y="87"/>
                  </a:lnTo>
                  <a:lnTo>
                    <a:pt x="474" y="86"/>
                  </a:lnTo>
                  <a:lnTo>
                    <a:pt x="475" y="86"/>
                  </a:lnTo>
                  <a:lnTo>
                    <a:pt x="475" y="85"/>
                  </a:lnTo>
                  <a:lnTo>
                    <a:pt x="475" y="84"/>
                  </a:lnTo>
                  <a:lnTo>
                    <a:pt x="476" y="84"/>
                  </a:lnTo>
                  <a:lnTo>
                    <a:pt x="477" y="84"/>
                  </a:lnTo>
                  <a:lnTo>
                    <a:pt x="477" y="83"/>
                  </a:lnTo>
                  <a:lnTo>
                    <a:pt x="478" y="83"/>
                  </a:lnTo>
                  <a:lnTo>
                    <a:pt x="478" y="84"/>
                  </a:lnTo>
                  <a:lnTo>
                    <a:pt x="479" y="84"/>
                  </a:lnTo>
                  <a:lnTo>
                    <a:pt x="480" y="84"/>
                  </a:lnTo>
                  <a:lnTo>
                    <a:pt x="480" y="83"/>
                  </a:lnTo>
                  <a:lnTo>
                    <a:pt x="481" y="83"/>
                  </a:lnTo>
                  <a:lnTo>
                    <a:pt x="482" y="83"/>
                  </a:lnTo>
                  <a:lnTo>
                    <a:pt x="482" y="82"/>
                  </a:lnTo>
                  <a:lnTo>
                    <a:pt x="482" y="83"/>
                  </a:lnTo>
                  <a:lnTo>
                    <a:pt x="484" y="83"/>
                  </a:lnTo>
                  <a:lnTo>
                    <a:pt x="484" y="82"/>
                  </a:lnTo>
                  <a:lnTo>
                    <a:pt x="485" y="82"/>
                  </a:lnTo>
                  <a:lnTo>
                    <a:pt x="486" y="82"/>
                  </a:lnTo>
                  <a:lnTo>
                    <a:pt x="486" y="81"/>
                  </a:lnTo>
                  <a:lnTo>
                    <a:pt x="487" y="81"/>
                  </a:lnTo>
                  <a:lnTo>
                    <a:pt x="488" y="81"/>
                  </a:lnTo>
                  <a:lnTo>
                    <a:pt x="489" y="81"/>
                  </a:lnTo>
                  <a:lnTo>
                    <a:pt x="489" y="80"/>
                  </a:lnTo>
                  <a:lnTo>
                    <a:pt x="489" y="79"/>
                  </a:lnTo>
                  <a:lnTo>
                    <a:pt x="489" y="78"/>
                  </a:lnTo>
                  <a:lnTo>
                    <a:pt x="490" y="77"/>
                  </a:lnTo>
                  <a:lnTo>
                    <a:pt x="491" y="77"/>
                  </a:lnTo>
                  <a:lnTo>
                    <a:pt x="492" y="77"/>
                  </a:lnTo>
                  <a:lnTo>
                    <a:pt x="493" y="76"/>
                  </a:lnTo>
                  <a:lnTo>
                    <a:pt x="493" y="77"/>
                  </a:lnTo>
                  <a:lnTo>
                    <a:pt x="494" y="76"/>
                  </a:lnTo>
                  <a:lnTo>
                    <a:pt x="494" y="75"/>
                  </a:lnTo>
                  <a:lnTo>
                    <a:pt x="495" y="75"/>
                  </a:lnTo>
                  <a:lnTo>
                    <a:pt x="496" y="75"/>
                  </a:lnTo>
                  <a:lnTo>
                    <a:pt x="497" y="75"/>
                  </a:lnTo>
                  <a:lnTo>
                    <a:pt x="498" y="75"/>
                  </a:lnTo>
                  <a:lnTo>
                    <a:pt x="499" y="75"/>
                  </a:lnTo>
                  <a:lnTo>
                    <a:pt x="499" y="74"/>
                  </a:lnTo>
                  <a:lnTo>
                    <a:pt x="500" y="74"/>
                  </a:lnTo>
                  <a:lnTo>
                    <a:pt x="501" y="74"/>
                  </a:lnTo>
                  <a:lnTo>
                    <a:pt x="501" y="75"/>
                  </a:lnTo>
                  <a:lnTo>
                    <a:pt x="502" y="75"/>
                  </a:lnTo>
                  <a:lnTo>
                    <a:pt x="503" y="75"/>
                  </a:lnTo>
                  <a:lnTo>
                    <a:pt x="504" y="75"/>
                  </a:lnTo>
                  <a:lnTo>
                    <a:pt x="505" y="74"/>
                  </a:lnTo>
                  <a:lnTo>
                    <a:pt x="505" y="73"/>
                  </a:lnTo>
                  <a:lnTo>
                    <a:pt x="506" y="73"/>
                  </a:lnTo>
                  <a:lnTo>
                    <a:pt x="506" y="72"/>
                  </a:lnTo>
                  <a:lnTo>
                    <a:pt x="507" y="73"/>
                  </a:lnTo>
                  <a:lnTo>
                    <a:pt x="507" y="72"/>
                  </a:lnTo>
                  <a:lnTo>
                    <a:pt x="507" y="71"/>
                  </a:lnTo>
                  <a:lnTo>
                    <a:pt x="509" y="71"/>
                  </a:lnTo>
                  <a:lnTo>
                    <a:pt x="510" y="71"/>
                  </a:lnTo>
                  <a:lnTo>
                    <a:pt x="510" y="70"/>
                  </a:lnTo>
                  <a:lnTo>
                    <a:pt x="510" y="69"/>
                  </a:lnTo>
                  <a:lnTo>
                    <a:pt x="511" y="69"/>
                  </a:lnTo>
                  <a:lnTo>
                    <a:pt x="511" y="68"/>
                  </a:lnTo>
                  <a:lnTo>
                    <a:pt x="511" y="67"/>
                  </a:lnTo>
                  <a:lnTo>
                    <a:pt x="512" y="67"/>
                  </a:lnTo>
                  <a:lnTo>
                    <a:pt x="512" y="66"/>
                  </a:lnTo>
                  <a:lnTo>
                    <a:pt x="512" y="65"/>
                  </a:lnTo>
                  <a:lnTo>
                    <a:pt x="512" y="63"/>
                  </a:lnTo>
                  <a:lnTo>
                    <a:pt x="513" y="63"/>
                  </a:lnTo>
                  <a:lnTo>
                    <a:pt x="513" y="62"/>
                  </a:lnTo>
                  <a:lnTo>
                    <a:pt x="514" y="62"/>
                  </a:lnTo>
                  <a:lnTo>
                    <a:pt x="515" y="62"/>
                  </a:lnTo>
                  <a:lnTo>
                    <a:pt x="516" y="62"/>
                  </a:lnTo>
                  <a:lnTo>
                    <a:pt x="516" y="61"/>
                  </a:lnTo>
                  <a:lnTo>
                    <a:pt x="516" y="60"/>
                  </a:lnTo>
                  <a:lnTo>
                    <a:pt x="517" y="60"/>
                  </a:lnTo>
                  <a:lnTo>
                    <a:pt x="518" y="60"/>
                  </a:lnTo>
                  <a:lnTo>
                    <a:pt x="519" y="59"/>
                  </a:lnTo>
                  <a:lnTo>
                    <a:pt x="519" y="58"/>
                  </a:lnTo>
                  <a:lnTo>
                    <a:pt x="520" y="58"/>
                  </a:lnTo>
                  <a:lnTo>
                    <a:pt x="521" y="58"/>
                  </a:lnTo>
                  <a:lnTo>
                    <a:pt x="521" y="57"/>
                  </a:lnTo>
                  <a:lnTo>
                    <a:pt x="522" y="57"/>
                  </a:lnTo>
                  <a:lnTo>
                    <a:pt x="523" y="57"/>
                  </a:lnTo>
                  <a:lnTo>
                    <a:pt x="524" y="56"/>
                  </a:lnTo>
                  <a:lnTo>
                    <a:pt x="525" y="57"/>
                  </a:lnTo>
                  <a:lnTo>
                    <a:pt x="526" y="57"/>
                  </a:lnTo>
                  <a:lnTo>
                    <a:pt x="527" y="57"/>
                  </a:lnTo>
                  <a:lnTo>
                    <a:pt x="528" y="56"/>
                  </a:lnTo>
                  <a:lnTo>
                    <a:pt x="529" y="56"/>
                  </a:lnTo>
                  <a:lnTo>
                    <a:pt x="530" y="56"/>
                  </a:lnTo>
                  <a:lnTo>
                    <a:pt x="530" y="55"/>
                  </a:lnTo>
                  <a:lnTo>
                    <a:pt x="531" y="55"/>
                  </a:lnTo>
                  <a:lnTo>
                    <a:pt x="531" y="54"/>
                  </a:lnTo>
                  <a:lnTo>
                    <a:pt x="532" y="54"/>
                  </a:lnTo>
                  <a:lnTo>
                    <a:pt x="532" y="53"/>
                  </a:lnTo>
                  <a:lnTo>
                    <a:pt x="534" y="53"/>
                  </a:lnTo>
                  <a:lnTo>
                    <a:pt x="535" y="53"/>
                  </a:lnTo>
                  <a:lnTo>
                    <a:pt x="536" y="53"/>
                  </a:lnTo>
                  <a:lnTo>
                    <a:pt x="536" y="54"/>
                  </a:lnTo>
                  <a:lnTo>
                    <a:pt x="537" y="54"/>
                  </a:lnTo>
                  <a:lnTo>
                    <a:pt x="538" y="54"/>
                  </a:lnTo>
                  <a:lnTo>
                    <a:pt x="538" y="53"/>
                  </a:lnTo>
                  <a:lnTo>
                    <a:pt x="539" y="53"/>
                  </a:lnTo>
                  <a:lnTo>
                    <a:pt x="539" y="52"/>
                  </a:lnTo>
                  <a:lnTo>
                    <a:pt x="540" y="52"/>
                  </a:lnTo>
                  <a:lnTo>
                    <a:pt x="540" y="53"/>
                  </a:lnTo>
                  <a:lnTo>
                    <a:pt x="541" y="53"/>
                  </a:lnTo>
                  <a:lnTo>
                    <a:pt x="542" y="53"/>
                  </a:lnTo>
                  <a:lnTo>
                    <a:pt x="542" y="52"/>
                  </a:lnTo>
                  <a:lnTo>
                    <a:pt x="543" y="52"/>
                  </a:lnTo>
                  <a:lnTo>
                    <a:pt x="543" y="53"/>
                  </a:lnTo>
                  <a:lnTo>
                    <a:pt x="544" y="53"/>
                  </a:lnTo>
                  <a:lnTo>
                    <a:pt x="545" y="53"/>
                  </a:lnTo>
                  <a:lnTo>
                    <a:pt x="545" y="52"/>
                  </a:lnTo>
                  <a:lnTo>
                    <a:pt x="546" y="52"/>
                  </a:lnTo>
                  <a:lnTo>
                    <a:pt x="546" y="51"/>
                  </a:lnTo>
                  <a:lnTo>
                    <a:pt x="547" y="51"/>
                  </a:lnTo>
                  <a:lnTo>
                    <a:pt x="548" y="51"/>
                  </a:lnTo>
                  <a:lnTo>
                    <a:pt x="548" y="50"/>
                  </a:lnTo>
                  <a:lnTo>
                    <a:pt x="548" y="49"/>
                  </a:lnTo>
                  <a:lnTo>
                    <a:pt x="549" y="49"/>
                  </a:lnTo>
                  <a:lnTo>
                    <a:pt x="549" y="48"/>
                  </a:lnTo>
                  <a:lnTo>
                    <a:pt x="550" y="48"/>
                  </a:lnTo>
                  <a:lnTo>
                    <a:pt x="551" y="48"/>
                  </a:lnTo>
                  <a:lnTo>
                    <a:pt x="552" y="48"/>
                  </a:lnTo>
                  <a:lnTo>
                    <a:pt x="553" y="48"/>
                  </a:lnTo>
                  <a:lnTo>
                    <a:pt x="553" y="47"/>
                  </a:lnTo>
                  <a:lnTo>
                    <a:pt x="554" y="47"/>
                  </a:lnTo>
                  <a:lnTo>
                    <a:pt x="555" y="46"/>
                  </a:lnTo>
                  <a:lnTo>
                    <a:pt x="556" y="46"/>
                  </a:lnTo>
                  <a:lnTo>
                    <a:pt x="556" y="45"/>
                  </a:lnTo>
                  <a:lnTo>
                    <a:pt x="556" y="44"/>
                  </a:lnTo>
                  <a:lnTo>
                    <a:pt x="557" y="44"/>
                  </a:lnTo>
                  <a:lnTo>
                    <a:pt x="559" y="44"/>
                  </a:lnTo>
                  <a:lnTo>
                    <a:pt x="560" y="44"/>
                  </a:lnTo>
                  <a:lnTo>
                    <a:pt x="560" y="43"/>
                  </a:lnTo>
                  <a:lnTo>
                    <a:pt x="561" y="43"/>
                  </a:lnTo>
                  <a:lnTo>
                    <a:pt x="562" y="42"/>
                  </a:lnTo>
                  <a:lnTo>
                    <a:pt x="562" y="41"/>
                  </a:lnTo>
                  <a:lnTo>
                    <a:pt x="563" y="41"/>
                  </a:lnTo>
                  <a:lnTo>
                    <a:pt x="564" y="40"/>
                  </a:lnTo>
                  <a:lnTo>
                    <a:pt x="565" y="40"/>
                  </a:lnTo>
                  <a:lnTo>
                    <a:pt x="566" y="40"/>
                  </a:lnTo>
                  <a:lnTo>
                    <a:pt x="567" y="40"/>
                  </a:lnTo>
                  <a:lnTo>
                    <a:pt x="567" y="41"/>
                  </a:lnTo>
                  <a:lnTo>
                    <a:pt x="567" y="40"/>
                  </a:lnTo>
                  <a:lnTo>
                    <a:pt x="568" y="40"/>
                  </a:lnTo>
                  <a:lnTo>
                    <a:pt x="569" y="40"/>
                  </a:lnTo>
                  <a:lnTo>
                    <a:pt x="571" y="41"/>
                  </a:lnTo>
                  <a:lnTo>
                    <a:pt x="572" y="42"/>
                  </a:lnTo>
                  <a:lnTo>
                    <a:pt x="572" y="41"/>
                  </a:lnTo>
                  <a:lnTo>
                    <a:pt x="573" y="42"/>
                  </a:lnTo>
                  <a:lnTo>
                    <a:pt x="575" y="43"/>
                  </a:lnTo>
                  <a:lnTo>
                    <a:pt x="576" y="43"/>
                  </a:lnTo>
                  <a:lnTo>
                    <a:pt x="577" y="43"/>
                  </a:lnTo>
                  <a:lnTo>
                    <a:pt x="578" y="43"/>
                  </a:lnTo>
                  <a:lnTo>
                    <a:pt x="579" y="43"/>
                  </a:lnTo>
                  <a:lnTo>
                    <a:pt x="579" y="44"/>
                  </a:lnTo>
                  <a:lnTo>
                    <a:pt x="580" y="44"/>
                  </a:lnTo>
                  <a:lnTo>
                    <a:pt x="580" y="43"/>
                  </a:lnTo>
                  <a:lnTo>
                    <a:pt x="581" y="43"/>
                  </a:lnTo>
                  <a:lnTo>
                    <a:pt x="581" y="44"/>
                  </a:lnTo>
                  <a:lnTo>
                    <a:pt x="582" y="44"/>
                  </a:lnTo>
                  <a:lnTo>
                    <a:pt x="582" y="43"/>
                  </a:lnTo>
                  <a:lnTo>
                    <a:pt x="584" y="43"/>
                  </a:lnTo>
                  <a:lnTo>
                    <a:pt x="584" y="42"/>
                  </a:lnTo>
                  <a:lnTo>
                    <a:pt x="584" y="41"/>
                  </a:lnTo>
                  <a:lnTo>
                    <a:pt x="585" y="41"/>
                  </a:lnTo>
                  <a:lnTo>
                    <a:pt x="585" y="40"/>
                  </a:lnTo>
                  <a:lnTo>
                    <a:pt x="586" y="40"/>
                  </a:lnTo>
                  <a:lnTo>
                    <a:pt x="587" y="40"/>
                  </a:lnTo>
                  <a:lnTo>
                    <a:pt x="587" y="38"/>
                  </a:lnTo>
                  <a:lnTo>
                    <a:pt x="588" y="38"/>
                  </a:lnTo>
                  <a:lnTo>
                    <a:pt x="588" y="37"/>
                  </a:lnTo>
                  <a:lnTo>
                    <a:pt x="589" y="37"/>
                  </a:lnTo>
                  <a:lnTo>
                    <a:pt x="589" y="36"/>
                  </a:lnTo>
                  <a:lnTo>
                    <a:pt x="590" y="36"/>
                  </a:lnTo>
                  <a:lnTo>
                    <a:pt x="591" y="35"/>
                  </a:lnTo>
                  <a:lnTo>
                    <a:pt x="592" y="34"/>
                  </a:lnTo>
                  <a:lnTo>
                    <a:pt x="592" y="33"/>
                  </a:lnTo>
                  <a:lnTo>
                    <a:pt x="593" y="32"/>
                  </a:lnTo>
                  <a:lnTo>
                    <a:pt x="594" y="32"/>
                  </a:lnTo>
                  <a:lnTo>
                    <a:pt x="594" y="31"/>
                  </a:lnTo>
                  <a:lnTo>
                    <a:pt x="595" y="31"/>
                  </a:lnTo>
                  <a:lnTo>
                    <a:pt x="595" y="30"/>
                  </a:lnTo>
                  <a:lnTo>
                    <a:pt x="596" y="30"/>
                  </a:lnTo>
                  <a:lnTo>
                    <a:pt x="596" y="29"/>
                  </a:lnTo>
                  <a:lnTo>
                    <a:pt x="596" y="28"/>
                  </a:lnTo>
                  <a:lnTo>
                    <a:pt x="595" y="28"/>
                  </a:lnTo>
                  <a:lnTo>
                    <a:pt x="595" y="27"/>
                  </a:lnTo>
                  <a:lnTo>
                    <a:pt x="595" y="26"/>
                  </a:lnTo>
                  <a:lnTo>
                    <a:pt x="596" y="26"/>
                  </a:lnTo>
                  <a:lnTo>
                    <a:pt x="597" y="25"/>
                  </a:lnTo>
                  <a:lnTo>
                    <a:pt x="598" y="25"/>
                  </a:lnTo>
                  <a:lnTo>
                    <a:pt x="598" y="24"/>
                  </a:lnTo>
                  <a:lnTo>
                    <a:pt x="599" y="24"/>
                  </a:lnTo>
                  <a:lnTo>
                    <a:pt x="600" y="24"/>
                  </a:lnTo>
                  <a:lnTo>
                    <a:pt x="601" y="24"/>
                  </a:lnTo>
                  <a:lnTo>
                    <a:pt x="601" y="23"/>
                  </a:lnTo>
                  <a:lnTo>
                    <a:pt x="602" y="23"/>
                  </a:lnTo>
                  <a:lnTo>
                    <a:pt x="602" y="22"/>
                  </a:lnTo>
                  <a:lnTo>
                    <a:pt x="603" y="22"/>
                  </a:lnTo>
                  <a:lnTo>
                    <a:pt x="604" y="22"/>
                  </a:lnTo>
                  <a:lnTo>
                    <a:pt x="604" y="21"/>
                  </a:lnTo>
                  <a:lnTo>
                    <a:pt x="605" y="20"/>
                  </a:lnTo>
                  <a:lnTo>
                    <a:pt x="605" y="19"/>
                  </a:lnTo>
                  <a:lnTo>
                    <a:pt x="605" y="18"/>
                  </a:lnTo>
                  <a:lnTo>
                    <a:pt x="606" y="18"/>
                  </a:lnTo>
                  <a:lnTo>
                    <a:pt x="606" y="17"/>
                  </a:lnTo>
                  <a:lnTo>
                    <a:pt x="607" y="17"/>
                  </a:lnTo>
                  <a:lnTo>
                    <a:pt x="609" y="17"/>
                  </a:lnTo>
                  <a:lnTo>
                    <a:pt x="609" y="16"/>
                  </a:lnTo>
                  <a:lnTo>
                    <a:pt x="610" y="16"/>
                  </a:lnTo>
                  <a:lnTo>
                    <a:pt x="610" y="15"/>
                  </a:lnTo>
                  <a:lnTo>
                    <a:pt x="610" y="13"/>
                  </a:lnTo>
                  <a:lnTo>
                    <a:pt x="610" y="12"/>
                  </a:lnTo>
                  <a:lnTo>
                    <a:pt x="610" y="11"/>
                  </a:lnTo>
                  <a:lnTo>
                    <a:pt x="611" y="11"/>
                  </a:lnTo>
                  <a:lnTo>
                    <a:pt x="612" y="11"/>
                  </a:lnTo>
                  <a:lnTo>
                    <a:pt x="613" y="11"/>
                  </a:lnTo>
                  <a:lnTo>
                    <a:pt x="614" y="11"/>
                  </a:lnTo>
                  <a:lnTo>
                    <a:pt x="614" y="10"/>
                  </a:lnTo>
                  <a:lnTo>
                    <a:pt x="615" y="10"/>
                  </a:lnTo>
                  <a:lnTo>
                    <a:pt x="616" y="9"/>
                  </a:lnTo>
                  <a:lnTo>
                    <a:pt x="617" y="9"/>
                  </a:lnTo>
                  <a:lnTo>
                    <a:pt x="618" y="9"/>
                  </a:lnTo>
                  <a:lnTo>
                    <a:pt x="621" y="8"/>
                  </a:lnTo>
                  <a:lnTo>
                    <a:pt x="622" y="7"/>
                  </a:lnTo>
                  <a:lnTo>
                    <a:pt x="624" y="7"/>
                  </a:lnTo>
                  <a:lnTo>
                    <a:pt x="625" y="6"/>
                  </a:lnTo>
                  <a:lnTo>
                    <a:pt x="626" y="6"/>
                  </a:lnTo>
                  <a:lnTo>
                    <a:pt x="627" y="6"/>
                  </a:lnTo>
                  <a:lnTo>
                    <a:pt x="628" y="6"/>
                  </a:lnTo>
                  <a:lnTo>
                    <a:pt x="628" y="5"/>
                  </a:lnTo>
                  <a:lnTo>
                    <a:pt x="628" y="4"/>
                  </a:lnTo>
                  <a:lnTo>
                    <a:pt x="629" y="4"/>
                  </a:lnTo>
                  <a:lnTo>
                    <a:pt x="628" y="3"/>
                  </a:lnTo>
                  <a:lnTo>
                    <a:pt x="628" y="2"/>
                  </a:lnTo>
                  <a:lnTo>
                    <a:pt x="627" y="2"/>
                  </a:lnTo>
                  <a:lnTo>
                    <a:pt x="627" y="1"/>
                  </a:lnTo>
                  <a:lnTo>
                    <a:pt x="627" y="0"/>
                  </a:lnTo>
                  <a:lnTo>
                    <a:pt x="628" y="0"/>
                  </a:lnTo>
                  <a:lnTo>
                    <a:pt x="629" y="0"/>
                  </a:lnTo>
                  <a:lnTo>
                    <a:pt x="630" y="0"/>
                  </a:lnTo>
                  <a:close/>
                </a:path>
              </a:pathLst>
            </a:custGeom>
            <a:solidFill>
              <a:schemeClr val="tx2">
                <a:lumMod val="90000"/>
                <a:lumOff val="10000"/>
              </a:schemeClr>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25626" name="Freeform 10"/>
            <p:cNvSpPr>
              <a:spLocks noEditPoints="1"/>
            </p:cNvSpPr>
            <p:nvPr/>
          </p:nvSpPr>
          <p:spPr bwMode="auto">
            <a:xfrm>
              <a:off x="3317" y="1731"/>
              <a:ext cx="516" cy="832"/>
            </a:xfrm>
            <a:custGeom>
              <a:avLst/>
              <a:gdLst>
                <a:gd name="T0" fmla="*/ 289 w 516"/>
                <a:gd name="T1" fmla="*/ 711 h 832"/>
                <a:gd name="T2" fmla="*/ 237 w 516"/>
                <a:gd name="T3" fmla="*/ 691 h 832"/>
                <a:gd name="T4" fmla="*/ 244 w 516"/>
                <a:gd name="T5" fmla="*/ 624 h 832"/>
                <a:gd name="T6" fmla="*/ 260 w 516"/>
                <a:gd name="T7" fmla="*/ 548 h 832"/>
                <a:gd name="T8" fmla="*/ 248 w 516"/>
                <a:gd name="T9" fmla="*/ 538 h 832"/>
                <a:gd name="T10" fmla="*/ 235 w 516"/>
                <a:gd name="T11" fmla="*/ 531 h 832"/>
                <a:gd name="T12" fmla="*/ 476 w 516"/>
                <a:gd name="T13" fmla="*/ 392 h 832"/>
                <a:gd name="T14" fmla="*/ 248 w 516"/>
                <a:gd name="T15" fmla="*/ 19 h 832"/>
                <a:gd name="T16" fmla="*/ 278 w 516"/>
                <a:gd name="T17" fmla="*/ 54 h 832"/>
                <a:gd name="T18" fmla="*/ 297 w 516"/>
                <a:gd name="T19" fmla="*/ 103 h 832"/>
                <a:gd name="T20" fmla="*/ 331 w 516"/>
                <a:gd name="T21" fmla="*/ 152 h 832"/>
                <a:gd name="T22" fmla="*/ 366 w 516"/>
                <a:gd name="T23" fmla="*/ 183 h 832"/>
                <a:gd name="T24" fmla="*/ 411 w 516"/>
                <a:gd name="T25" fmla="*/ 226 h 832"/>
                <a:gd name="T26" fmla="*/ 453 w 516"/>
                <a:gd name="T27" fmla="*/ 254 h 832"/>
                <a:gd name="T28" fmla="*/ 489 w 516"/>
                <a:gd name="T29" fmla="*/ 286 h 832"/>
                <a:gd name="T30" fmla="*/ 507 w 516"/>
                <a:gd name="T31" fmla="*/ 324 h 832"/>
                <a:gd name="T32" fmla="*/ 507 w 516"/>
                <a:gd name="T33" fmla="*/ 353 h 832"/>
                <a:gd name="T34" fmla="*/ 495 w 516"/>
                <a:gd name="T35" fmla="*/ 386 h 832"/>
                <a:gd name="T36" fmla="*/ 464 w 516"/>
                <a:gd name="T37" fmla="*/ 397 h 832"/>
                <a:gd name="T38" fmla="*/ 431 w 516"/>
                <a:gd name="T39" fmla="*/ 421 h 832"/>
                <a:gd name="T40" fmla="*/ 391 w 516"/>
                <a:gd name="T41" fmla="*/ 464 h 832"/>
                <a:gd name="T42" fmla="*/ 361 w 516"/>
                <a:gd name="T43" fmla="*/ 499 h 832"/>
                <a:gd name="T44" fmla="*/ 322 w 516"/>
                <a:gd name="T45" fmla="*/ 533 h 832"/>
                <a:gd name="T46" fmla="*/ 277 w 516"/>
                <a:gd name="T47" fmla="*/ 561 h 832"/>
                <a:gd name="T48" fmla="*/ 229 w 516"/>
                <a:gd name="T49" fmla="*/ 526 h 832"/>
                <a:gd name="T50" fmla="*/ 245 w 516"/>
                <a:gd name="T51" fmla="*/ 569 h 832"/>
                <a:gd name="T52" fmla="*/ 256 w 516"/>
                <a:gd name="T53" fmla="*/ 612 h 832"/>
                <a:gd name="T54" fmla="*/ 240 w 516"/>
                <a:gd name="T55" fmla="*/ 623 h 832"/>
                <a:gd name="T56" fmla="*/ 239 w 516"/>
                <a:gd name="T57" fmla="*/ 650 h 832"/>
                <a:gd name="T58" fmla="*/ 234 w 516"/>
                <a:gd name="T59" fmla="*/ 666 h 832"/>
                <a:gd name="T60" fmla="*/ 241 w 516"/>
                <a:gd name="T61" fmla="*/ 679 h 832"/>
                <a:gd name="T62" fmla="*/ 244 w 516"/>
                <a:gd name="T63" fmla="*/ 684 h 832"/>
                <a:gd name="T64" fmla="*/ 267 w 516"/>
                <a:gd name="T65" fmla="*/ 706 h 832"/>
                <a:gd name="T66" fmla="*/ 277 w 516"/>
                <a:gd name="T67" fmla="*/ 707 h 832"/>
                <a:gd name="T68" fmla="*/ 284 w 516"/>
                <a:gd name="T69" fmla="*/ 716 h 832"/>
                <a:gd name="T70" fmla="*/ 298 w 516"/>
                <a:gd name="T71" fmla="*/ 731 h 832"/>
                <a:gd name="T72" fmla="*/ 301 w 516"/>
                <a:gd name="T73" fmla="*/ 743 h 832"/>
                <a:gd name="T74" fmla="*/ 312 w 516"/>
                <a:gd name="T75" fmla="*/ 756 h 832"/>
                <a:gd name="T76" fmla="*/ 282 w 516"/>
                <a:gd name="T77" fmla="*/ 776 h 832"/>
                <a:gd name="T78" fmla="*/ 230 w 516"/>
                <a:gd name="T79" fmla="*/ 791 h 832"/>
                <a:gd name="T80" fmla="*/ 196 w 516"/>
                <a:gd name="T81" fmla="*/ 807 h 832"/>
                <a:gd name="T82" fmla="*/ 165 w 516"/>
                <a:gd name="T83" fmla="*/ 828 h 832"/>
                <a:gd name="T84" fmla="*/ 129 w 516"/>
                <a:gd name="T85" fmla="*/ 827 h 832"/>
                <a:gd name="T86" fmla="*/ 94 w 516"/>
                <a:gd name="T87" fmla="*/ 774 h 832"/>
                <a:gd name="T88" fmla="*/ 45 w 516"/>
                <a:gd name="T89" fmla="*/ 704 h 832"/>
                <a:gd name="T90" fmla="*/ 0 w 516"/>
                <a:gd name="T91" fmla="*/ 606 h 832"/>
                <a:gd name="T92" fmla="*/ 28 w 516"/>
                <a:gd name="T93" fmla="*/ 586 h 832"/>
                <a:gd name="T94" fmla="*/ 58 w 516"/>
                <a:gd name="T95" fmla="*/ 582 h 832"/>
                <a:gd name="T96" fmla="*/ 66 w 516"/>
                <a:gd name="T97" fmla="*/ 558 h 832"/>
                <a:gd name="T98" fmla="*/ 94 w 516"/>
                <a:gd name="T99" fmla="*/ 506 h 832"/>
                <a:gd name="T100" fmla="*/ 102 w 516"/>
                <a:gd name="T101" fmla="*/ 447 h 832"/>
                <a:gd name="T102" fmla="*/ 112 w 516"/>
                <a:gd name="T103" fmla="*/ 389 h 832"/>
                <a:gd name="T104" fmla="*/ 82 w 516"/>
                <a:gd name="T105" fmla="*/ 363 h 832"/>
                <a:gd name="T106" fmla="*/ 65 w 516"/>
                <a:gd name="T107" fmla="*/ 333 h 832"/>
                <a:gd name="T108" fmla="*/ 88 w 516"/>
                <a:gd name="T109" fmla="*/ 307 h 832"/>
                <a:gd name="T110" fmla="*/ 79 w 516"/>
                <a:gd name="T111" fmla="*/ 276 h 832"/>
                <a:gd name="T112" fmla="*/ 104 w 516"/>
                <a:gd name="T113" fmla="*/ 244 h 832"/>
                <a:gd name="T114" fmla="*/ 134 w 516"/>
                <a:gd name="T115" fmla="*/ 269 h 832"/>
                <a:gd name="T116" fmla="*/ 163 w 516"/>
                <a:gd name="T117" fmla="*/ 218 h 832"/>
                <a:gd name="T118" fmla="*/ 149 w 516"/>
                <a:gd name="T119" fmla="*/ 193 h 832"/>
                <a:gd name="T120" fmla="*/ 145 w 516"/>
                <a:gd name="T121" fmla="*/ 134 h 832"/>
                <a:gd name="T122" fmla="*/ 151 w 516"/>
                <a:gd name="T123" fmla="*/ 91 h 832"/>
                <a:gd name="T124" fmla="*/ 202 w 516"/>
                <a:gd name="T125" fmla="*/ 30 h 83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6"/>
                <a:gd name="T190" fmla="*/ 0 h 832"/>
                <a:gd name="T191" fmla="*/ 516 w 516"/>
                <a:gd name="T192" fmla="*/ 832 h 83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6" h="832">
                  <a:moveTo>
                    <a:pt x="313" y="764"/>
                  </a:moveTo>
                  <a:lnTo>
                    <a:pt x="314" y="764"/>
                  </a:lnTo>
                  <a:lnTo>
                    <a:pt x="314" y="765"/>
                  </a:lnTo>
                  <a:lnTo>
                    <a:pt x="314" y="764"/>
                  </a:lnTo>
                  <a:lnTo>
                    <a:pt x="313" y="764"/>
                  </a:lnTo>
                  <a:lnTo>
                    <a:pt x="313" y="765"/>
                  </a:lnTo>
                  <a:lnTo>
                    <a:pt x="312" y="765"/>
                  </a:lnTo>
                  <a:lnTo>
                    <a:pt x="311" y="764"/>
                  </a:lnTo>
                  <a:lnTo>
                    <a:pt x="310" y="765"/>
                  </a:lnTo>
                  <a:lnTo>
                    <a:pt x="310" y="764"/>
                  </a:lnTo>
                  <a:lnTo>
                    <a:pt x="311" y="764"/>
                  </a:lnTo>
                  <a:lnTo>
                    <a:pt x="312" y="764"/>
                  </a:lnTo>
                  <a:lnTo>
                    <a:pt x="313" y="764"/>
                  </a:lnTo>
                  <a:close/>
                  <a:moveTo>
                    <a:pt x="315" y="763"/>
                  </a:moveTo>
                  <a:lnTo>
                    <a:pt x="315" y="764"/>
                  </a:lnTo>
                  <a:lnTo>
                    <a:pt x="314" y="763"/>
                  </a:lnTo>
                  <a:lnTo>
                    <a:pt x="315" y="763"/>
                  </a:lnTo>
                  <a:close/>
                  <a:moveTo>
                    <a:pt x="321" y="761"/>
                  </a:moveTo>
                  <a:lnTo>
                    <a:pt x="321" y="762"/>
                  </a:lnTo>
                  <a:lnTo>
                    <a:pt x="321" y="763"/>
                  </a:lnTo>
                  <a:lnTo>
                    <a:pt x="321" y="762"/>
                  </a:lnTo>
                  <a:lnTo>
                    <a:pt x="320" y="761"/>
                  </a:lnTo>
                  <a:lnTo>
                    <a:pt x="320" y="762"/>
                  </a:lnTo>
                  <a:lnTo>
                    <a:pt x="320" y="761"/>
                  </a:lnTo>
                  <a:lnTo>
                    <a:pt x="319" y="761"/>
                  </a:lnTo>
                  <a:lnTo>
                    <a:pt x="320" y="761"/>
                  </a:lnTo>
                  <a:lnTo>
                    <a:pt x="320" y="760"/>
                  </a:lnTo>
                  <a:lnTo>
                    <a:pt x="320" y="759"/>
                  </a:lnTo>
                  <a:lnTo>
                    <a:pt x="321" y="760"/>
                  </a:lnTo>
                  <a:lnTo>
                    <a:pt x="320" y="760"/>
                  </a:lnTo>
                  <a:lnTo>
                    <a:pt x="321" y="761"/>
                  </a:lnTo>
                  <a:close/>
                  <a:moveTo>
                    <a:pt x="300" y="735"/>
                  </a:moveTo>
                  <a:lnTo>
                    <a:pt x="299" y="735"/>
                  </a:lnTo>
                  <a:lnTo>
                    <a:pt x="299" y="734"/>
                  </a:lnTo>
                  <a:lnTo>
                    <a:pt x="298" y="734"/>
                  </a:lnTo>
                  <a:lnTo>
                    <a:pt x="299" y="734"/>
                  </a:lnTo>
                  <a:lnTo>
                    <a:pt x="300" y="735"/>
                  </a:lnTo>
                  <a:close/>
                  <a:moveTo>
                    <a:pt x="291" y="718"/>
                  </a:moveTo>
                  <a:lnTo>
                    <a:pt x="291" y="717"/>
                  </a:lnTo>
                  <a:lnTo>
                    <a:pt x="291" y="718"/>
                  </a:lnTo>
                  <a:close/>
                  <a:moveTo>
                    <a:pt x="271" y="715"/>
                  </a:moveTo>
                  <a:lnTo>
                    <a:pt x="270" y="716"/>
                  </a:lnTo>
                  <a:lnTo>
                    <a:pt x="270" y="715"/>
                  </a:lnTo>
                  <a:lnTo>
                    <a:pt x="271" y="715"/>
                  </a:lnTo>
                  <a:close/>
                  <a:moveTo>
                    <a:pt x="271" y="714"/>
                  </a:moveTo>
                  <a:lnTo>
                    <a:pt x="270" y="714"/>
                  </a:lnTo>
                  <a:lnTo>
                    <a:pt x="270" y="713"/>
                  </a:lnTo>
                  <a:lnTo>
                    <a:pt x="271" y="713"/>
                  </a:lnTo>
                  <a:lnTo>
                    <a:pt x="271" y="714"/>
                  </a:lnTo>
                  <a:close/>
                  <a:moveTo>
                    <a:pt x="291" y="712"/>
                  </a:moveTo>
                  <a:lnTo>
                    <a:pt x="291" y="713"/>
                  </a:lnTo>
                  <a:lnTo>
                    <a:pt x="290" y="713"/>
                  </a:lnTo>
                  <a:lnTo>
                    <a:pt x="290" y="712"/>
                  </a:lnTo>
                  <a:lnTo>
                    <a:pt x="289" y="712"/>
                  </a:lnTo>
                  <a:lnTo>
                    <a:pt x="289" y="711"/>
                  </a:lnTo>
                  <a:lnTo>
                    <a:pt x="289" y="710"/>
                  </a:lnTo>
                  <a:lnTo>
                    <a:pt x="289" y="709"/>
                  </a:lnTo>
                  <a:lnTo>
                    <a:pt x="289" y="708"/>
                  </a:lnTo>
                  <a:lnTo>
                    <a:pt x="289" y="709"/>
                  </a:lnTo>
                  <a:lnTo>
                    <a:pt x="290" y="710"/>
                  </a:lnTo>
                  <a:lnTo>
                    <a:pt x="291" y="711"/>
                  </a:lnTo>
                  <a:lnTo>
                    <a:pt x="291" y="712"/>
                  </a:lnTo>
                  <a:close/>
                  <a:moveTo>
                    <a:pt x="281" y="704"/>
                  </a:moveTo>
                  <a:lnTo>
                    <a:pt x="281" y="705"/>
                  </a:lnTo>
                  <a:lnTo>
                    <a:pt x="282" y="705"/>
                  </a:lnTo>
                  <a:lnTo>
                    <a:pt x="282" y="704"/>
                  </a:lnTo>
                  <a:lnTo>
                    <a:pt x="283" y="704"/>
                  </a:lnTo>
                  <a:lnTo>
                    <a:pt x="283" y="703"/>
                  </a:lnTo>
                  <a:lnTo>
                    <a:pt x="284" y="703"/>
                  </a:lnTo>
                  <a:lnTo>
                    <a:pt x="285" y="704"/>
                  </a:lnTo>
                  <a:lnTo>
                    <a:pt x="285" y="705"/>
                  </a:lnTo>
                  <a:lnTo>
                    <a:pt x="287" y="706"/>
                  </a:lnTo>
                  <a:lnTo>
                    <a:pt x="287" y="707"/>
                  </a:lnTo>
                  <a:lnTo>
                    <a:pt x="289" y="708"/>
                  </a:lnTo>
                  <a:lnTo>
                    <a:pt x="288" y="709"/>
                  </a:lnTo>
                  <a:lnTo>
                    <a:pt x="287" y="709"/>
                  </a:lnTo>
                  <a:lnTo>
                    <a:pt x="287" y="710"/>
                  </a:lnTo>
                  <a:lnTo>
                    <a:pt x="288" y="709"/>
                  </a:lnTo>
                  <a:lnTo>
                    <a:pt x="289" y="710"/>
                  </a:lnTo>
                  <a:lnTo>
                    <a:pt x="289" y="711"/>
                  </a:lnTo>
                  <a:lnTo>
                    <a:pt x="288" y="711"/>
                  </a:lnTo>
                  <a:lnTo>
                    <a:pt x="288" y="712"/>
                  </a:lnTo>
                  <a:lnTo>
                    <a:pt x="287" y="711"/>
                  </a:lnTo>
                  <a:lnTo>
                    <a:pt x="286" y="711"/>
                  </a:lnTo>
                  <a:lnTo>
                    <a:pt x="286" y="712"/>
                  </a:lnTo>
                  <a:lnTo>
                    <a:pt x="285" y="712"/>
                  </a:lnTo>
                  <a:lnTo>
                    <a:pt x="284" y="712"/>
                  </a:lnTo>
                  <a:lnTo>
                    <a:pt x="283" y="713"/>
                  </a:lnTo>
                  <a:lnTo>
                    <a:pt x="282" y="713"/>
                  </a:lnTo>
                  <a:lnTo>
                    <a:pt x="281" y="713"/>
                  </a:lnTo>
                  <a:lnTo>
                    <a:pt x="280" y="713"/>
                  </a:lnTo>
                  <a:lnTo>
                    <a:pt x="280" y="712"/>
                  </a:lnTo>
                  <a:lnTo>
                    <a:pt x="281" y="711"/>
                  </a:lnTo>
                  <a:lnTo>
                    <a:pt x="281" y="710"/>
                  </a:lnTo>
                  <a:lnTo>
                    <a:pt x="281" y="709"/>
                  </a:lnTo>
                  <a:lnTo>
                    <a:pt x="281" y="708"/>
                  </a:lnTo>
                  <a:lnTo>
                    <a:pt x="280" y="707"/>
                  </a:lnTo>
                  <a:lnTo>
                    <a:pt x="279" y="707"/>
                  </a:lnTo>
                  <a:lnTo>
                    <a:pt x="279" y="706"/>
                  </a:lnTo>
                  <a:lnTo>
                    <a:pt x="278" y="706"/>
                  </a:lnTo>
                  <a:lnTo>
                    <a:pt x="277" y="705"/>
                  </a:lnTo>
                  <a:lnTo>
                    <a:pt x="277" y="704"/>
                  </a:lnTo>
                  <a:lnTo>
                    <a:pt x="277" y="703"/>
                  </a:lnTo>
                  <a:lnTo>
                    <a:pt x="276" y="703"/>
                  </a:lnTo>
                  <a:lnTo>
                    <a:pt x="277" y="702"/>
                  </a:lnTo>
                  <a:lnTo>
                    <a:pt x="278" y="703"/>
                  </a:lnTo>
                  <a:lnTo>
                    <a:pt x="279" y="704"/>
                  </a:lnTo>
                  <a:lnTo>
                    <a:pt x="280" y="704"/>
                  </a:lnTo>
                  <a:lnTo>
                    <a:pt x="281" y="704"/>
                  </a:lnTo>
                  <a:close/>
                  <a:moveTo>
                    <a:pt x="237" y="691"/>
                  </a:moveTo>
                  <a:lnTo>
                    <a:pt x="236" y="691"/>
                  </a:lnTo>
                  <a:lnTo>
                    <a:pt x="237" y="691"/>
                  </a:lnTo>
                  <a:close/>
                  <a:moveTo>
                    <a:pt x="236" y="691"/>
                  </a:moveTo>
                  <a:lnTo>
                    <a:pt x="236" y="690"/>
                  </a:lnTo>
                  <a:lnTo>
                    <a:pt x="237" y="690"/>
                  </a:lnTo>
                  <a:lnTo>
                    <a:pt x="236" y="690"/>
                  </a:lnTo>
                  <a:lnTo>
                    <a:pt x="236" y="691"/>
                  </a:lnTo>
                  <a:close/>
                  <a:moveTo>
                    <a:pt x="236" y="690"/>
                  </a:moveTo>
                  <a:lnTo>
                    <a:pt x="236" y="689"/>
                  </a:lnTo>
                  <a:lnTo>
                    <a:pt x="237" y="689"/>
                  </a:lnTo>
                  <a:lnTo>
                    <a:pt x="236" y="690"/>
                  </a:lnTo>
                  <a:close/>
                  <a:moveTo>
                    <a:pt x="237" y="689"/>
                  </a:moveTo>
                  <a:lnTo>
                    <a:pt x="237" y="688"/>
                  </a:lnTo>
                  <a:lnTo>
                    <a:pt x="238" y="689"/>
                  </a:lnTo>
                  <a:lnTo>
                    <a:pt x="237" y="689"/>
                  </a:lnTo>
                  <a:close/>
                  <a:moveTo>
                    <a:pt x="237" y="686"/>
                  </a:moveTo>
                  <a:lnTo>
                    <a:pt x="236" y="686"/>
                  </a:lnTo>
                  <a:lnTo>
                    <a:pt x="237" y="686"/>
                  </a:lnTo>
                  <a:close/>
                  <a:moveTo>
                    <a:pt x="237" y="685"/>
                  </a:moveTo>
                  <a:lnTo>
                    <a:pt x="236" y="685"/>
                  </a:lnTo>
                  <a:lnTo>
                    <a:pt x="237" y="685"/>
                  </a:lnTo>
                  <a:close/>
                  <a:moveTo>
                    <a:pt x="241" y="680"/>
                  </a:moveTo>
                  <a:lnTo>
                    <a:pt x="241" y="681"/>
                  </a:lnTo>
                  <a:lnTo>
                    <a:pt x="240" y="681"/>
                  </a:lnTo>
                  <a:lnTo>
                    <a:pt x="240" y="680"/>
                  </a:lnTo>
                  <a:lnTo>
                    <a:pt x="241" y="680"/>
                  </a:lnTo>
                  <a:close/>
                  <a:moveTo>
                    <a:pt x="241" y="680"/>
                  </a:moveTo>
                  <a:lnTo>
                    <a:pt x="241" y="679"/>
                  </a:lnTo>
                  <a:lnTo>
                    <a:pt x="241" y="680"/>
                  </a:lnTo>
                  <a:close/>
                  <a:moveTo>
                    <a:pt x="242" y="679"/>
                  </a:moveTo>
                  <a:lnTo>
                    <a:pt x="241" y="679"/>
                  </a:lnTo>
                  <a:lnTo>
                    <a:pt x="242" y="678"/>
                  </a:lnTo>
                  <a:lnTo>
                    <a:pt x="242" y="679"/>
                  </a:lnTo>
                  <a:close/>
                  <a:moveTo>
                    <a:pt x="239" y="671"/>
                  </a:moveTo>
                  <a:lnTo>
                    <a:pt x="238" y="671"/>
                  </a:lnTo>
                  <a:lnTo>
                    <a:pt x="238" y="669"/>
                  </a:lnTo>
                  <a:lnTo>
                    <a:pt x="239" y="671"/>
                  </a:lnTo>
                  <a:close/>
                  <a:moveTo>
                    <a:pt x="234" y="661"/>
                  </a:moveTo>
                  <a:lnTo>
                    <a:pt x="235" y="660"/>
                  </a:lnTo>
                  <a:lnTo>
                    <a:pt x="235" y="661"/>
                  </a:lnTo>
                  <a:lnTo>
                    <a:pt x="234" y="661"/>
                  </a:lnTo>
                  <a:close/>
                  <a:moveTo>
                    <a:pt x="235" y="658"/>
                  </a:moveTo>
                  <a:lnTo>
                    <a:pt x="235" y="659"/>
                  </a:lnTo>
                  <a:lnTo>
                    <a:pt x="234" y="659"/>
                  </a:lnTo>
                  <a:lnTo>
                    <a:pt x="234" y="658"/>
                  </a:lnTo>
                  <a:lnTo>
                    <a:pt x="235" y="658"/>
                  </a:lnTo>
                  <a:close/>
                  <a:moveTo>
                    <a:pt x="244" y="624"/>
                  </a:moveTo>
                  <a:lnTo>
                    <a:pt x="244" y="625"/>
                  </a:lnTo>
                  <a:lnTo>
                    <a:pt x="242" y="625"/>
                  </a:lnTo>
                  <a:lnTo>
                    <a:pt x="242" y="626"/>
                  </a:lnTo>
                  <a:lnTo>
                    <a:pt x="241" y="626"/>
                  </a:lnTo>
                  <a:lnTo>
                    <a:pt x="241" y="625"/>
                  </a:lnTo>
                  <a:lnTo>
                    <a:pt x="242" y="625"/>
                  </a:lnTo>
                  <a:lnTo>
                    <a:pt x="242" y="624"/>
                  </a:lnTo>
                  <a:lnTo>
                    <a:pt x="244" y="624"/>
                  </a:lnTo>
                  <a:close/>
                  <a:moveTo>
                    <a:pt x="239" y="622"/>
                  </a:moveTo>
                  <a:lnTo>
                    <a:pt x="240" y="622"/>
                  </a:lnTo>
                  <a:lnTo>
                    <a:pt x="240" y="623"/>
                  </a:lnTo>
                  <a:lnTo>
                    <a:pt x="239" y="623"/>
                  </a:lnTo>
                  <a:lnTo>
                    <a:pt x="239" y="622"/>
                  </a:lnTo>
                  <a:close/>
                  <a:moveTo>
                    <a:pt x="237" y="622"/>
                  </a:moveTo>
                  <a:lnTo>
                    <a:pt x="236" y="622"/>
                  </a:lnTo>
                  <a:lnTo>
                    <a:pt x="236" y="621"/>
                  </a:lnTo>
                  <a:lnTo>
                    <a:pt x="237" y="622"/>
                  </a:lnTo>
                  <a:close/>
                  <a:moveTo>
                    <a:pt x="236" y="621"/>
                  </a:moveTo>
                  <a:lnTo>
                    <a:pt x="237" y="621"/>
                  </a:lnTo>
                  <a:lnTo>
                    <a:pt x="237" y="622"/>
                  </a:lnTo>
                  <a:lnTo>
                    <a:pt x="236" y="621"/>
                  </a:lnTo>
                  <a:close/>
                  <a:moveTo>
                    <a:pt x="242" y="621"/>
                  </a:moveTo>
                  <a:lnTo>
                    <a:pt x="242" y="622"/>
                  </a:lnTo>
                  <a:lnTo>
                    <a:pt x="241" y="622"/>
                  </a:lnTo>
                  <a:lnTo>
                    <a:pt x="240" y="622"/>
                  </a:lnTo>
                  <a:lnTo>
                    <a:pt x="239" y="622"/>
                  </a:lnTo>
                  <a:lnTo>
                    <a:pt x="240" y="622"/>
                  </a:lnTo>
                  <a:lnTo>
                    <a:pt x="240" y="621"/>
                  </a:lnTo>
                  <a:lnTo>
                    <a:pt x="241" y="621"/>
                  </a:lnTo>
                  <a:lnTo>
                    <a:pt x="242" y="621"/>
                  </a:lnTo>
                  <a:close/>
                  <a:moveTo>
                    <a:pt x="248" y="571"/>
                  </a:moveTo>
                  <a:lnTo>
                    <a:pt x="247" y="571"/>
                  </a:lnTo>
                  <a:lnTo>
                    <a:pt x="248" y="569"/>
                  </a:lnTo>
                  <a:lnTo>
                    <a:pt x="249" y="568"/>
                  </a:lnTo>
                  <a:lnTo>
                    <a:pt x="249" y="569"/>
                  </a:lnTo>
                  <a:lnTo>
                    <a:pt x="248" y="571"/>
                  </a:lnTo>
                  <a:close/>
                  <a:moveTo>
                    <a:pt x="255" y="566"/>
                  </a:moveTo>
                  <a:lnTo>
                    <a:pt x="254" y="567"/>
                  </a:lnTo>
                  <a:lnTo>
                    <a:pt x="254" y="568"/>
                  </a:lnTo>
                  <a:lnTo>
                    <a:pt x="253" y="568"/>
                  </a:lnTo>
                  <a:lnTo>
                    <a:pt x="253" y="567"/>
                  </a:lnTo>
                  <a:lnTo>
                    <a:pt x="252" y="567"/>
                  </a:lnTo>
                  <a:lnTo>
                    <a:pt x="251" y="567"/>
                  </a:lnTo>
                  <a:lnTo>
                    <a:pt x="251" y="566"/>
                  </a:lnTo>
                  <a:lnTo>
                    <a:pt x="252" y="565"/>
                  </a:lnTo>
                  <a:lnTo>
                    <a:pt x="253" y="564"/>
                  </a:lnTo>
                  <a:lnTo>
                    <a:pt x="254" y="565"/>
                  </a:lnTo>
                  <a:lnTo>
                    <a:pt x="255" y="566"/>
                  </a:lnTo>
                  <a:close/>
                  <a:moveTo>
                    <a:pt x="294" y="550"/>
                  </a:moveTo>
                  <a:lnTo>
                    <a:pt x="294" y="551"/>
                  </a:lnTo>
                  <a:lnTo>
                    <a:pt x="294" y="550"/>
                  </a:lnTo>
                  <a:close/>
                  <a:moveTo>
                    <a:pt x="260" y="548"/>
                  </a:moveTo>
                  <a:lnTo>
                    <a:pt x="261" y="549"/>
                  </a:lnTo>
                  <a:lnTo>
                    <a:pt x="262" y="550"/>
                  </a:lnTo>
                  <a:lnTo>
                    <a:pt x="263" y="550"/>
                  </a:lnTo>
                  <a:lnTo>
                    <a:pt x="263" y="551"/>
                  </a:lnTo>
                  <a:lnTo>
                    <a:pt x="263" y="552"/>
                  </a:lnTo>
                  <a:lnTo>
                    <a:pt x="262" y="552"/>
                  </a:lnTo>
                  <a:lnTo>
                    <a:pt x="261" y="551"/>
                  </a:lnTo>
                  <a:lnTo>
                    <a:pt x="260" y="549"/>
                  </a:lnTo>
                  <a:lnTo>
                    <a:pt x="259" y="549"/>
                  </a:lnTo>
                  <a:lnTo>
                    <a:pt x="259" y="548"/>
                  </a:lnTo>
                  <a:lnTo>
                    <a:pt x="260" y="548"/>
                  </a:lnTo>
                  <a:close/>
                  <a:moveTo>
                    <a:pt x="251" y="547"/>
                  </a:moveTo>
                  <a:lnTo>
                    <a:pt x="250" y="547"/>
                  </a:lnTo>
                  <a:lnTo>
                    <a:pt x="250" y="546"/>
                  </a:lnTo>
                  <a:lnTo>
                    <a:pt x="251" y="546"/>
                  </a:lnTo>
                  <a:lnTo>
                    <a:pt x="251" y="547"/>
                  </a:lnTo>
                  <a:close/>
                  <a:moveTo>
                    <a:pt x="256" y="553"/>
                  </a:moveTo>
                  <a:lnTo>
                    <a:pt x="255" y="552"/>
                  </a:lnTo>
                  <a:lnTo>
                    <a:pt x="255" y="551"/>
                  </a:lnTo>
                  <a:lnTo>
                    <a:pt x="254" y="550"/>
                  </a:lnTo>
                  <a:lnTo>
                    <a:pt x="253" y="549"/>
                  </a:lnTo>
                  <a:lnTo>
                    <a:pt x="252" y="548"/>
                  </a:lnTo>
                  <a:lnTo>
                    <a:pt x="252" y="547"/>
                  </a:lnTo>
                  <a:lnTo>
                    <a:pt x="251" y="546"/>
                  </a:lnTo>
                  <a:lnTo>
                    <a:pt x="252" y="544"/>
                  </a:lnTo>
                  <a:lnTo>
                    <a:pt x="253" y="544"/>
                  </a:lnTo>
                  <a:lnTo>
                    <a:pt x="253" y="546"/>
                  </a:lnTo>
                  <a:lnTo>
                    <a:pt x="254" y="547"/>
                  </a:lnTo>
                  <a:lnTo>
                    <a:pt x="255" y="548"/>
                  </a:lnTo>
                  <a:lnTo>
                    <a:pt x="255" y="549"/>
                  </a:lnTo>
                  <a:lnTo>
                    <a:pt x="255" y="550"/>
                  </a:lnTo>
                  <a:lnTo>
                    <a:pt x="255" y="551"/>
                  </a:lnTo>
                  <a:lnTo>
                    <a:pt x="256" y="552"/>
                  </a:lnTo>
                  <a:lnTo>
                    <a:pt x="256" y="553"/>
                  </a:lnTo>
                  <a:close/>
                  <a:moveTo>
                    <a:pt x="238" y="541"/>
                  </a:moveTo>
                  <a:lnTo>
                    <a:pt x="239" y="541"/>
                  </a:lnTo>
                  <a:lnTo>
                    <a:pt x="240" y="542"/>
                  </a:lnTo>
                  <a:lnTo>
                    <a:pt x="242" y="542"/>
                  </a:lnTo>
                  <a:lnTo>
                    <a:pt x="244" y="543"/>
                  </a:lnTo>
                  <a:lnTo>
                    <a:pt x="242" y="544"/>
                  </a:lnTo>
                  <a:lnTo>
                    <a:pt x="241" y="544"/>
                  </a:lnTo>
                  <a:lnTo>
                    <a:pt x="241" y="543"/>
                  </a:lnTo>
                  <a:lnTo>
                    <a:pt x="240" y="543"/>
                  </a:lnTo>
                  <a:lnTo>
                    <a:pt x="239" y="542"/>
                  </a:lnTo>
                  <a:lnTo>
                    <a:pt x="238" y="541"/>
                  </a:lnTo>
                  <a:close/>
                  <a:moveTo>
                    <a:pt x="250" y="538"/>
                  </a:moveTo>
                  <a:lnTo>
                    <a:pt x="251" y="539"/>
                  </a:lnTo>
                  <a:lnTo>
                    <a:pt x="252" y="539"/>
                  </a:lnTo>
                  <a:lnTo>
                    <a:pt x="254" y="541"/>
                  </a:lnTo>
                  <a:lnTo>
                    <a:pt x="255" y="542"/>
                  </a:lnTo>
                  <a:lnTo>
                    <a:pt x="256" y="543"/>
                  </a:lnTo>
                  <a:lnTo>
                    <a:pt x="255" y="543"/>
                  </a:lnTo>
                  <a:lnTo>
                    <a:pt x="254" y="542"/>
                  </a:lnTo>
                  <a:lnTo>
                    <a:pt x="253" y="541"/>
                  </a:lnTo>
                  <a:lnTo>
                    <a:pt x="252" y="541"/>
                  </a:lnTo>
                  <a:lnTo>
                    <a:pt x="251" y="540"/>
                  </a:lnTo>
                  <a:lnTo>
                    <a:pt x="250" y="540"/>
                  </a:lnTo>
                  <a:lnTo>
                    <a:pt x="249" y="540"/>
                  </a:lnTo>
                  <a:lnTo>
                    <a:pt x="246" y="540"/>
                  </a:lnTo>
                  <a:lnTo>
                    <a:pt x="245" y="540"/>
                  </a:lnTo>
                  <a:lnTo>
                    <a:pt x="245" y="539"/>
                  </a:lnTo>
                  <a:lnTo>
                    <a:pt x="245" y="540"/>
                  </a:lnTo>
                  <a:lnTo>
                    <a:pt x="244" y="539"/>
                  </a:lnTo>
                  <a:lnTo>
                    <a:pt x="245" y="539"/>
                  </a:lnTo>
                  <a:lnTo>
                    <a:pt x="246" y="539"/>
                  </a:lnTo>
                  <a:lnTo>
                    <a:pt x="248" y="538"/>
                  </a:lnTo>
                  <a:lnTo>
                    <a:pt x="250" y="538"/>
                  </a:lnTo>
                  <a:close/>
                  <a:moveTo>
                    <a:pt x="237" y="537"/>
                  </a:moveTo>
                  <a:lnTo>
                    <a:pt x="237" y="538"/>
                  </a:lnTo>
                  <a:lnTo>
                    <a:pt x="237" y="539"/>
                  </a:lnTo>
                  <a:lnTo>
                    <a:pt x="237" y="540"/>
                  </a:lnTo>
                  <a:lnTo>
                    <a:pt x="238" y="540"/>
                  </a:lnTo>
                  <a:lnTo>
                    <a:pt x="238" y="541"/>
                  </a:lnTo>
                  <a:lnTo>
                    <a:pt x="237" y="541"/>
                  </a:lnTo>
                  <a:lnTo>
                    <a:pt x="237" y="540"/>
                  </a:lnTo>
                  <a:lnTo>
                    <a:pt x="236" y="539"/>
                  </a:lnTo>
                  <a:lnTo>
                    <a:pt x="235" y="539"/>
                  </a:lnTo>
                  <a:lnTo>
                    <a:pt x="235" y="538"/>
                  </a:lnTo>
                  <a:lnTo>
                    <a:pt x="235" y="537"/>
                  </a:lnTo>
                  <a:lnTo>
                    <a:pt x="236" y="537"/>
                  </a:lnTo>
                  <a:lnTo>
                    <a:pt x="237" y="537"/>
                  </a:lnTo>
                  <a:close/>
                  <a:moveTo>
                    <a:pt x="239" y="539"/>
                  </a:moveTo>
                  <a:lnTo>
                    <a:pt x="239" y="540"/>
                  </a:lnTo>
                  <a:lnTo>
                    <a:pt x="238" y="540"/>
                  </a:lnTo>
                  <a:lnTo>
                    <a:pt x="238" y="539"/>
                  </a:lnTo>
                  <a:lnTo>
                    <a:pt x="237" y="539"/>
                  </a:lnTo>
                  <a:lnTo>
                    <a:pt x="237" y="538"/>
                  </a:lnTo>
                  <a:lnTo>
                    <a:pt x="237" y="537"/>
                  </a:lnTo>
                  <a:lnTo>
                    <a:pt x="237" y="536"/>
                  </a:lnTo>
                  <a:lnTo>
                    <a:pt x="238" y="536"/>
                  </a:lnTo>
                  <a:lnTo>
                    <a:pt x="239" y="538"/>
                  </a:lnTo>
                  <a:lnTo>
                    <a:pt x="239" y="539"/>
                  </a:lnTo>
                  <a:close/>
                  <a:moveTo>
                    <a:pt x="234" y="533"/>
                  </a:moveTo>
                  <a:lnTo>
                    <a:pt x="233" y="534"/>
                  </a:lnTo>
                  <a:lnTo>
                    <a:pt x="232" y="533"/>
                  </a:lnTo>
                  <a:lnTo>
                    <a:pt x="233" y="533"/>
                  </a:lnTo>
                  <a:lnTo>
                    <a:pt x="234" y="533"/>
                  </a:lnTo>
                  <a:close/>
                  <a:moveTo>
                    <a:pt x="233" y="531"/>
                  </a:moveTo>
                  <a:lnTo>
                    <a:pt x="234" y="532"/>
                  </a:lnTo>
                  <a:lnTo>
                    <a:pt x="235" y="532"/>
                  </a:lnTo>
                  <a:lnTo>
                    <a:pt x="235" y="533"/>
                  </a:lnTo>
                  <a:lnTo>
                    <a:pt x="234" y="532"/>
                  </a:lnTo>
                  <a:lnTo>
                    <a:pt x="233" y="532"/>
                  </a:lnTo>
                  <a:lnTo>
                    <a:pt x="232" y="531"/>
                  </a:lnTo>
                  <a:lnTo>
                    <a:pt x="233" y="531"/>
                  </a:lnTo>
                  <a:close/>
                  <a:moveTo>
                    <a:pt x="236" y="532"/>
                  </a:moveTo>
                  <a:lnTo>
                    <a:pt x="235" y="532"/>
                  </a:lnTo>
                  <a:lnTo>
                    <a:pt x="235" y="531"/>
                  </a:lnTo>
                  <a:lnTo>
                    <a:pt x="236" y="532"/>
                  </a:lnTo>
                  <a:close/>
                  <a:moveTo>
                    <a:pt x="235" y="531"/>
                  </a:moveTo>
                  <a:lnTo>
                    <a:pt x="235" y="532"/>
                  </a:lnTo>
                  <a:lnTo>
                    <a:pt x="234" y="532"/>
                  </a:lnTo>
                  <a:lnTo>
                    <a:pt x="234" y="531"/>
                  </a:lnTo>
                  <a:lnTo>
                    <a:pt x="233" y="531"/>
                  </a:lnTo>
                  <a:lnTo>
                    <a:pt x="232" y="531"/>
                  </a:lnTo>
                  <a:lnTo>
                    <a:pt x="231" y="530"/>
                  </a:lnTo>
                  <a:lnTo>
                    <a:pt x="231" y="529"/>
                  </a:lnTo>
                  <a:lnTo>
                    <a:pt x="232" y="528"/>
                  </a:lnTo>
                  <a:lnTo>
                    <a:pt x="233" y="528"/>
                  </a:lnTo>
                  <a:lnTo>
                    <a:pt x="234" y="529"/>
                  </a:lnTo>
                  <a:lnTo>
                    <a:pt x="235" y="531"/>
                  </a:lnTo>
                  <a:close/>
                  <a:moveTo>
                    <a:pt x="386" y="469"/>
                  </a:moveTo>
                  <a:lnTo>
                    <a:pt x="387" y="468"/>
                  </a:lnTo>
                  <a:lnTo>
                    <a:pt x="386" y="468"/>
                  </a:lnTo>
                  <a:lnTo>
                    <a:pt x="387" y="467"/>
                  </a:lnTo>
                  <a:lnTo>
                    <a:pt x="388" y="467"/>
                  </a:lnTo>
                  <a:lnTo>
                    <a:pt x="388" y="468"/>
                  </a:lnTo>
                  <a:lnTo>
                    <a:pt x="387" y="468"/>
                  </a:lnTo>
                  <a:lnTo>
                    <a:pt x="387" y="469"/>
                  </a:lnTo>
                  <a:lnTo>
                    <a:pt x="386" y="469"/>
                  </a:lnTo>
                  <a:close/>
                  <a:moveTo>
                    <a:pt x="433" y="422"/>
                  </a:moveTo>
                  <a:lnTo>
                    <a:pt x="432" y="422"/>
                  </a:lnTo>
                  <a:lnTo>
                    <a:pt x="432" y="421"/>
                  </a:lnTo>
                  <a:lnTo>
                    <a:pt x="433" y="421"/>
                  </a:lnTo>
                  <a:lnTo>
                    <a:pt x="432" y="421"/>
                  </a:lnTo>
                  <a:lnTo>
                    <a:pt x="433" y="422"/>
                  </a:lnTo>
                  <a:close/>
                  <a:moveTo>
                    <a:pt x="458" y="399"/>
                  </a:moveTo>
                  <a:lnTo>
                    <a:pt x="457" y="400"/>
                  </a:lnTo>
                  <a:lnTo>
                    <a:pt x="457" y="399"/>
                  </a:lnTo>
                  <a:lnTo>
                    <a:pt x="458" y="399"/>
                  </a:lnTo>
                  <a:close/>
                  <a:moveTo>
                    <a:pt x="463" y="399"/>
                  </a:moveTo>
                  <a:lnTo>
                    <a:pt x="462" y="398"/>
                  </a:lnTo>
                  <a:lnTo>
                    <a:pt x="463" y="398"/>
                  </a:lnTo>
                  <a:lnTo>
                    <a:pt x="463" y="399"/>
                  </a:lnTo>
                  <a:close/>
                  <a:moveTo>
                    <a:pt x="462" y="398"/>
                  </a:moveTo>
                  <a:lnTo>
                    <a:pt x="461" y="398"/>
                  </a:lnTo>
                  <a:lnTo>
                    <a:pt x="461" y="397"/>
                  </a:lnTo>
                  <a:lnTo>
                    <a:pt x="462" y="397"/>
                  </a:lnTo>
                  <a:lnTo>
                    <a:pt x="462" y="398"/>
                  </a:lnTo>
                  <a:close/>
                  <a:moveTo>
                    <a:pt x="463" y="398"/>
                  </a:moveTo>
                  <a:lnTo>
                    <a:pt x="463" y="397"/>
                  </a:lnTo>
                  <a:lnTo>
                    <a:pt x="463" y="398"/>
                  </a:lnTo>
                  <a:close/>
                  <a:moveTo>
                    <a:pt x="460" y="397"/>
                  </a:moveTo>
                  <a:lnTo>
                    <a:pt x="460" y="398"/>
                  </a:lnTo>
                  <a:lnTo>
                    <a:pt x="460" y="397"/>
                  </a:lnTo>
                  <a:lnTo>
                    <a:pt x="461" y="396"/>
                  </a:lnTo>
                  <a:lnTo>
                    <a:pt x="461" y="397"/>
                  </a:lnTo>
                  <a:lnTo>
                    <a:pt x="460" y="397"/>
                  </a:lnTo>
                  <a:close/>
                  <a:moveTo>
                    <a:pt x="463" y="397"/>
                  </a:moveTo>
                  <a:lnTo>
                    <a:pt x="462" y="397"/>
                  </a:lnTo>
                  <a:lnTo>
                    <a:pt x="462" y="396"/>
                  </a:lnTo>
                  <a:lnTo>
                    <a:pt x="463" y="396"/>
                  </a:lnTo>
                  <a:lnTo>
                    <a:pt x="463" y="397"/>
                  </a:lnTo>
                  <a:close/>
                  <a:moveTo>
                    <a:pt x="463" y="396"/>
                  </a:moveTo>
                  <a:lnTo>
                    <a:pt x="462" y="397"/>
                  </a:lnTo>
                  <a:lnTo>
                    <a:pt x="462" y="396"/>
                  </a:lnTo>
                  <a:lnTo>
                    <a:pt x="463" y="396"/>
                  </a:lnTo>
                  <a:close/>
                  <a:moveTo>
                    <a:pt x="477" y="391"/>
                  </a:moveTo>
                  <a:lnTo>
                    <a:pt x="477" y="392"/>
                  </a:lnTo>
                  <a:lnTo>
                    <a:pt x="477" y="393"/>
                  </a:lnTo>
                  <a:lnTo>
                    <a:pt x="478" y="393"/>
                  </a:lnTo>
                  <a:lnTo>
                    <a:pt x="477" y="393"/>
                  </a:lnTo>
                  <a:lnTo>
                    <a:pt x="476" y="393"/>
                  </a:lnTo>
                  <a:lnTo>
                    <a:pt x="475" y="393"/>
                  </a:lnTo>
                  <a:lnTo>
                    <a:pt x="475" y="392"/>
                  </a:lnTo>
                  <a:lnTo>
                    <a:pt x="476" y="392"/>
                  </a:lnTo>
                  <a:lnTo>
                    <a:pt x="477" y="392"/>
                  </a:lnTo>
                  <a:lnTo>
                    <a:pt x="477" y="391"/>
                  </a:lnTo>
                  <a:close/>
                  <a:moveTo>
                    <a:pt x="479" y="388"/>
                  </a:moveTo>
                  <a:lnTo>
                    <a:pt x="479" y="389"/>
                  </a:lnTo>
                  <a:lnTo>
                    <a:pt x="478" y="389"/>
                  </a:lnTo>
                  <a:lnTo>
                    <a:pt x="477" y="389"/>
                  </a:lnTo>
                  <a:lnTo>
                    <a:pt x="477" y="390"/>
                  </a:lnTo>
                  <a:lnTo>
                    <a:pt x="476" y="391"/>
                  </a:lnTo>
                  <a:lnTo>
                    <a:pt x="475" y="391"/>
                  </a:lnTo>
                  <a:lnTo>
                    <a:pt x="474" y="390"/>
                  </a:lnTo>
                  <a:lnTo>
                    <a:pt x="475" y="389"/>
                  </a:lnTo>
                  <a:lnTo>
                    <a:pt x="476" y="389"/>
                  </a:lnTo>
                  <a:lnTo>
                    <a:pt x="477" y="389"/>
                  </a:lnTo>
                  <a:lnTo>
                    <a:pt x="477" y="388"/>
                  </a:lnTo>
                  <a:lnTo>
                    <a:pt x="478" y="388"/>
                  </a:lnTo>
                  <a:lnTo>
                    <a:pt x="479" y="388"/>
                  </a:lnTo>
                  <a:close/>
                  <a:moveTo>
                    <a:pt x="214" y="2"/>
                  </a:moveTo>
                  <a:lnTo>
                    <a:pt x="215" y="2"/>
                  </a:lnTo>
                  <a:lnTo>
                    <a:pt x="216" y="2"/>
                  </a:lnTo>
                  <a:lnTo>
                    <a:pt x="217" y="2"/>
                  </a:lnTo>
                  <a:lnTo>
                    <a:pt x="219" y="2"/>
                  </a:lnTo>
                  <a:lnTo>
                    <a:pt x="220" y="3"/>
                  </a:lnTo>
                  <a:lnTo>
                    <a:pt x="222" y="5"/>
                  </a:lnTo>
                  <a:lnTo>
                    <a:pt x="223" y="6"/>
                  </a:lnTo>
                  <a:lnTo>
                    <a:pt x="224" y="7"/>
                  </a:lnTo>
                  <a:lnTo>
                    <a:pt x="224" y="8"/>
                  </a:lnTo>
                  <a:lnTo>
                    <a:pt x="224" y="9"/>
                  </a:lnTo>
                  <a:lnTo>
                    <a:pt x="225" y="9"/>
                  </a:lnTo>
                  <a:lnTo>
                    <a:pt x="225" y="10"/>
                  </a:lnTo>
                  <a:lnTo>
                    <a:pt x="226" y="10"/>
                  </a:lnTo>
                  <a:lnTo>
                    <a:pt x="227" y="10"/>
                  </a:lnTo>
                  <a:lnTo>
                    <a:pt x="227" y="11"/>
                  </a:lnTo>
                  <a:lnTo>
                    <a:pt x="227" y="12"/>
                  </a:lnTo>
                  <a:lnTo>
                    <a:pt x="228" y="13"/>
                  </a:lnTo>
                  <a:lnTo>
                    <a:pt x="229" y="14"/>
                  </a:lnTo>
                  <a:lnTo>
                    <a:pt x="230" y="14"/>
                  </a:lnTo>
                  <a:lnTo>
                    <a:pt x="230" y="15"/>
                  </a:lnTo>
                  <a:lnTo>
                    <a:pt x="231" y="15"/>
                  </a:lnTo>
                  <a:lnTo>
                    <a:pt x="232" y="15"/>
                  </a:lnTo>
                  <a:lnTo>
                    <a:pt x="232" y="16"/>
                  </a:lnTo>
                  <a:lnTo>
                    <a:pt x="233" y="16"/>
                  </a:lnTo>
                  <a:lnTo>
                    <a:pt x="234" y="16"/>
                  </a:lnTo>
                  <a:lnTo>
                    <a:pt x="235" y="16"/>
                  </a:lnTo>
                  <a:lnTo>
                    <a:pt x="235" y="17"/>
                  </a:lnTo>
                  <a:lnTo>
                    <a:pt x="236" y="17"/>
                  </a:lnTo>
                  <a:lnTo>
                    <a:pt x="237" y="17"/>
                  </a:lnTo>
                  <a:lnTo>
                    <a:pt x="238" y="18"/>
                  </a:lnTo>
                  <a:lnTo>
                    <a:pt x="239" y="18"/>
                  </a:lnTo>
                  <a:lnTo>
                    <a:pt x="242" y="18"/>
                  </a:lnTo>
                  <a:lnTo>
                    <a:pt x="244" y="18"/>
                  </a:lnTo>
                  <a:lnTo>
                    <a:pt x="245" y="18"/>
                  </a:lnTo>
                  <a:lnTo>
                    <a:pt x="245" y="19"/>
                  </a:lnTo>
                  <a:lnTo>
                    <a:pt x="246" y="19"/>
                  </a:lnTo>
                  <a:lnTo>
                    <a:pt x="247" y="19"/>
                  </a:lnTo>
                  <a:lnTo>
                    <a:pt x="248" y="19"/>
                  </a:lnTo>
                  <a:lnTo>
                    <a:pt x="249" y="20"/>
                  </a:lnTo>
                  <a:lnTo>
                    <a:pt x="250" y="20"/>
                  </a:lnTo>
                  <a:lnTo>
                    <a:pt x="251" y="22"/>
                  </a:lnTo>
                  <a:lnTo>
                    <a:pt x="252" y="22"/>
                  </a:lnTo>
                  <a:lnTo>
                    <a:pt x="253" y="22"/>
                  </a:lnTo>
                  <a:lnTo>
                    <a:pt x="254" y="22"/>
                  </a:lnTo>
                  <a:lnTo>
                    <a:pt x="255" y="22"/>
                  </a:lnTo>
                  <a:lnTo>
                    <a:pt x="255" y="23"/>
                  </a:lnTo>
                  <a:lnTo>
                    <a:pt x="256" y="23"/>
                  </a:lnTo>
                  <a:lnTo>
                    <a:pt x="256" y="24"/>
                  </a:lnTo>
                  <a:lnTo>
                    <a:pt x="257" y="24"/>
                  </a:lnTo>
                  <a:lnTo>
                    <a:pt x="258" y="25"/>
                  </a:lnTo>
                  <a:lnTo>
                    <a:pt x="259" y="25"/>
                  </a:lnTo>
                  <a:lnTo>
                    <a:pt x="259" y="26"/>
                  </a:lnTo>
                  <a:lnTo>
                    <a:pt x="260" y="26"/>
                  </a:lnTo>
                  <a:lnTo>
                    <a:pt x="261" y="26"/>
                  </a:lnTo>
                  <a:lnTo>
                    <a:pt x="261" y="27"/>
                  </a:lnTo>
                  <a:lnTo>
                    <a:pt x="262" y="27"/>
                  </a:lnTo>
                  <a:lnTo>
                    <a:pt x="262" y="28"/>
                  </a:lnTo>
                  <a:lnTo>
                    <a:pt x="261" y="28"/>
                  </a:lnTo>
                  <a:lnTo>
                    <a:pt x="261" y="29"/>
                  </a:lnTo>
                  <a:lnTo>
                    <a:pt x="262" y="29"/>
                  </a:lnTo>
                  <a:lnTo>
                    <a:pt x="262" y="30"/>
                  </a:lnTo>
                  <a:lnTo>
                    <a:pt x="262" y="31"/>
                  </a:lnTo>
                  <a:lnTo>
                    <a:pt x="262" y="32"/>
                  </a:lnTo>
                  <a:lnTo>
                    <a:pt x="262" y="33"/>
                  </a:lnTo>
                  <a:lnTo>
                    <a:pt x="262" y="34"/>
                  </a:lnTo>
                  <a:lnTo>
                    <a:pt x="263" y="34"/>
                  </a:lnTo>
                  <a:lnTo>
                    <a:pt x="264" y="34"/>
                  </a:lnTo>
                  <a:lnTo>
                    <a:pt x="265" y="35"/>
                  </a:lnTo>
                  <a:lnTo>
                    <a:pt x="266" y="36"/>
                  </a:lnTo>
                  <a:lnTo>
                    <a:pt x="266" y="37"/>
                  </a:lnTo>
                  <a:lnTo>
                    <a:pt x="267" y="37"/>
                  </a:lnTo>
                  <a:lnTo>
                    <a:pt x="267" y="38"/>
                  </a:lnTo>
                  <a:lnTo>
                    <a:pt x="269" y="39"/>
                  </a:lnTo>
                  <a:lnTo>
                    <a:pt x="270" y="39"/>
                  </a:lnTo>
                  <a:lnTo>
                    <a:pt x="270" y="40"/>
                  </a:lnTo>
                  <a:lnTo>
                    <a:pt x="270" y="41"/>
                  </a:lnTo>
                  <a:lnTo>
                    <a:pt x="271" y="41"/>
                  </a:lnTo>
                  <a:lnTo>
                    <a:pt x="270" y="42"/>
                  </a:lnTo>
                  <a:lnTo>
                    <a:pt x="270" y="43"/>
                  </a:lnTo>
                  <a:lnTo>
                    <a:pt x="271" y="43"/>
                  </a:lnTo>
                  <a:lnTo>
                    <a:pt x="272" y="43"/>
                  </a:lnTo>
                  <a:lnTo>
                    <a:pt x="273" y="43"/>
                  </a:lnTo>
                  <a:lnTo>
                    <a:pt x="275" y="45"/>
                  </a:lnTo>
                  <a:lnTo>
                    <a:pt x="277" y="47"/>
                  </a:lnTo>
                  <a:lnTo>
                    <a:pt x="278" y="48"/>
                  </a:lnTo>
                  <a:lnTo>
                    <a:pt x="278" y="49"/>
                  </a:lnTo>
                  <a:lnTo>
                    <a:pt x="278" y="50"/>
                  </a:lnTo>
                  <a:lnTo>
                    <a:pt x="279" y="50"/>
                  </a:lnTo>
                  <a:lnTo>
                    <a:pt x="279" y="51"/>
                  </a:lnTo>
                  <a:lnTo>
                    <a:pt x="279" y="52"/>
                  </a:lnTo>
                  <a:lnTo>
                    <a:pt x="278" y="52"/>
                  </a:lnTo>
                  <a:lnTo>
                    <a:pt x="278" y="53"/>
                  </a:lnTo>
                  <a:lnTo>
                    <a:pt x="278" y="54"/>
                  </a:lnTo>
                  <a:lnTo>
                    <a:pt x="277" y="55"/>
                  </a:lnTo>
                  <a:lnTo>
                    <a:pt x="277" y="56"/>
                  </a:lnTo>
                  <a:lnTo>
                    <a:pt x="277" y="57"/>
                  </a:lnTo>
                  <a:lnTo>
                    <a:pt x="278" y="57"/>
                  </a:lnTo>
                  <a:lnTo>
                    <a:pt x="279" y="57"/>
                  </a:lnTo>
                  <a:lnTo>
                    <a:pt x="279" y="58"/>
                  </a:lnTo>
                  <a:lnTo>
                    <a:pt x="279" y="59"/>
                  </a:lnTo>
                  <a:lnTo>
                    <a:pt x="280" y="60"/>
                  </a:lnTo>
                  <a:lnTo>
                    <a:pt x="281" y="60"/>
                  </a:lnTo>
                  <a:lnTo>
                    <a:pt x="281" y="61"/>
                  </a:lnTo>
                  <a:lnTo>
                    <a:pt x="282" y="61"/>
                  </a:lnTo>
                  <a:lnTo>
                    <a:pt x="282" y="62"/>
                  </a:lnTo>
                  <a:lnTo>
                    <a:pt x="281" y="62"/>
                  </a:lnTo>
                  <a:lnTo>
                    <a:pt x="281" y="63"/>
                  </a:lnTo>
                  <a:lnTo>
                    <a:pt x="281" y="64"/>
                  </a:lnTo>
                  <a:lnTo>
                    <a:pt x="281" y="65"/>
                  </a:lnTo>
                  <a:lnTo>
                    <a:pt x="281" y="66"/>
                  </a:lnTo>
                  <a:lnTo>
                    <a:pt x="282" y="66"/>
                  </a:lnTo>
                  <a:lnTo>
                    <a:pt x="282" y="67"/>
                  </a:lnTo>
                  <a:lnTo>
                    <a:pt x="283" y="67"/>
                  </a:lnTo>
                  <a:lnTo>
                    <a:pt x="283" y="68"/>
                  </a:lnTo>
                  <a:lnTo>
                    <a:pt x="284" y="68"/>
                  </a:lnTo>
                  <a:lnTo>
                    <a:pt x="284" y="69"/>
                  </a:lnTo>
                  <a:lnTo>
                    <a:pt x="285" y="69"/>
                  </a:lnTo>
                  <a:lnTo>
                    <a:pt x="285" y="70"/>
                  </a:lnTo>
                  <a:lnTo>
                    <a:pt x="285" y="72"/>
                  </a:lnTo>
                  <a:lnTo>
                    <a:pt x="284" y="74"/>
                  </a:lnTo>
                  <a:lnTo>
                    <a:pt x="284" y="75"/>
                  </a:lnTo>
                  <a:lnTo>
                    <a:pt x="284" y="76"/>
                  </a:lnTo>
                  <a:lnTo>
                    <a:pt x="284" y="77"/>
                  </a:lnTo>
                  <a:lnTo>
                    <a:pt x="285" y="77"/>
                  </a:lnTo>
                  <a:lnTo>
                    <a:pt x="285" y="78"/>
                  </a:lnTo>
                  <a:lnTo>
                    <a:pt x="286" y="79"/>
                  </a:lnTo>
                  <a:lnTo>
                    <a:pt x="287" y="80"/>
                  </a:lnTo>
                  <a:lnTo>
                    <a:pt x="289" y="82"/>
                  </a:lnTo>
                  <a:lnTo>
                    <a:pt x="289" y="83"/>
                  </a:lnTo>
                  <a:lnTo>
                    <a:pt x="289" y="84"/>
                  </a:lnTo>
                  <a:lnTo>
                    <a:pt x="290" y="85"/>
                  </a:lnTo>
                  <a:lnTo>
                    <a:pt x="291" y="86"/>
                  </a:lnTo>
                  <a:lnTo>
                    <a:pt x="291" y="87"/>
                  </a:lnTo>
                  <a:lnTo>
                    <a:pt x="292" y="87"/>
                  </a:lnTo>
                  <a:lnTo>
                    <a:pt x="292" y="88"/>
                  </a:lnTo>
                  <a:lnTo>
                    <a:pt x="294" y="88"/>
                  </a:lnTo>
                  <a:lnTo>
                    <a:pt x="294" y="89"/>
                  </a:lnTo>
                  <a:lnTo>
                    <a:pt x="294" y="90"/>
                  </a:lnTo>
                  <a:lnTo>
                    <a:pt x="294" y="91"/>
                  </a:lnTo>
                  <a:lnTo>
                    <a:pt x="294" y="92"/>
                  </a:lnTo>
                  <a:lnTo>
                    <a:pt x="294" y="93"/>
                  </a:lnTo>
                  <a:lnTo>
                    <a:pt x="294" y="97"/>
                  </a:lnTo>
                  <a:lnTo>
                    <a:pt x="295" y="98"/>
                  </a:lnTo>
                  <a:lnTo>
                    <a:pt x="295" y="99"/>
                  </a:lnTo>
                  <a:lnTo>
                    <a:pt x="295" y="100"/>
                  </a:lnTo>
                  <a:lnTo>
                    <a:pt x="296" y="101"/>
                  </a:lnTo>
                  <a:lnTo>
                    <a:pt x="297" y="102"/>
                  </a:lnTo>
                  <a:lnTo>
                    <a:pt x="297" y="103"/>
                  </a:lnTo>
                  <a:lnTo>
                    <a:pt x="297" y="104"/>
                  </a:lnTo>
                  <a:lnTo>
                    <a:pt x="298" y="104"/>
                  </a:lnTo>
                  <a:lnTo>
                    <a:pt x="298" y="105"/>
                  </a:lnTo>
                  <a:lnTo>
                    <a:pt x="298" y="106"/>
                  </a:lnTo>
                  <a:lnTo>
                    <a:pt x="299" y="106"/>
                  </a:lnTo>
                  <a:lnTo>
                    <a:pt x="299" y="107"/>
                  </a:lnTo>
                  <a:lnTo>
                    <a:pt x="300" y="107"/>
                  </a:lnTo>
                  <a:lnTo>
                    <a:pt x="300" y="108"/>
                  </a:lnTo>
                  <a:lnTo>
                    <a:pt x="301" y="108"/>
                  </a:lnTo>
                  <a:lnTo>
                    <a:pt x="302" y="108"/>
                  </a:lnTo>
                  <a:lnTo>
                    <a:pt x="303" y="108"/>
                  </a:lnTo>
                  <a:lnTo>
                    <a:pt x="304" y="108"/>
                  </a:lnTo>
                  <a:lnTo>
                    <a:pt x="305" y="109"/>
                  </a:lnTo>
                  <a:lnTo>
                    <a:pt x="305" y="110"/>
                  </a:lnTo>
                  <a:lnTo>
                    <a:pt x="306" y="111"/>
                  </a:lnTo>
                  <a:lnTo>
                    <a:pt x="306" y="112"/>
                  </a:lnTo>
                  <a:lnTo>
                    <a:pt x="307" y="113"/>
                  </a:lnTo>
                  <a:lnTo>
                    <a:pt x="308" y="114"/>
                  </a:lnTo>
                  <a:lnTo>
                    <a:pt x="308" y="115"/>
                  </a:lnTo>
                  <a:lnTo>
                    <a:pt x="308" y="116"/>
                  </a:lnTo>
                  <a:lnTo>
                    <a:pt x="308" y="118"/>
                  </a:lnTo>
                  <a:lnTo>
                    <a:pt x="308" y="119"/>
                  </a:lnTo>
                  <a:lnTo>
                    <a:pt x="308" y="120"/>
                  </a:lnTo>
                  <a:lnTo>
                    <a:pt x="309" y="122"/>
                  </a:lnTo>
                  <a:lnTo>
                    <a:pt x="309" y="123"/>
                  </a:lnTo>
                  <a:lnTo>
                    <a:pt x="310" y="124"/>
                  </a:lnTo>
                  <a:lnTo>
                    <a:pt x="311" y="125"/>
                  </a:lnTo>
                  <a:lnTo>
                    <a:pt x="312" y="126"/>
                  </a:lnTo>
                  <a:lnTo>
                    <a:pt x="313" y="127"/>
                  </a:lnTo>
                  <a:lnTo>
                    <a:pt x="314" y="127"/>
                  </a:lnTo>
                  <a:lnTo>
                    <a:pt x="314" y="128"/>
                  </a:lnTo>
                  <a:lnTo>
                    <a:pt x="315" y="129"/>
                  </a:lnTo>
                  <a:lnTo>
                    <a:pt x="315" y="130"/>
                  </a:lnTo>
                  <a:lnTo>
                    <a:pt x="316" y="131"/>
                  </a:lnTo>
                  <a:lnTo>
                    <a:pt x="315" y="132"/>
                  </a:lnTo>
                  <a:lnTo>
                    <a:pt x="315" y="133"/>
                  </a:lnTo>
                  <a:lnTo>
                    <a:pt x="315" y="134"/>
                  </a:lnTo>
                  <a:lnTo>
                    <a:pt x="315" y="135"/>
                  </a:lnTo>
                  <a:lnTo>
                    <a:pt x="317" y="137"/>
                  </a:lnTo>
                  <a:lnTo>
                    <a:pt x="319" y="139"/>
                  </a:lnTo>
                  <a:lnTo>
                    <a:pt x="322" y="140"/>
                  </a:lnTo>
                  <a:lnTo>
                    <a:pt x="323" y="140"/>
                  </a:lnTo>
                  <a:lnTo>
                    <a:pt x="324" y="141"/>
                  </a:lnTo>
                  <a:lnTo>
                    <a:pt x="325" y="142"/>
                  </a:lnTo>
                  <a:lnTo>
                    <a:pt x="325" y="143"/>
                  </a:lnTo>
                  <a:lnTo>
                    <a:pt x="325" y="144"/>
                  </a:lnTo>
                  <a:lnTo>
                    <a:pt x="326" y="147"/>
                  </a:lnTo>
                  <a:lnTo>
                    <a:pt x="327" y="148"/>
                  </a:lnTo>
                  <a:lnTo>
                    <a:pt x="327" y="149"/>
                  </a:lnTo>
                  <a:lnTo>
                    <a:pt x="328" y="149"/>
                  </a:lnTo>
                  <a:lnTo>
                    <a:pt x="329" y="150"/>
                  </a:lnTo>
                  <a:lnTo>
                    <a:pt x="330" y="150"/>
                  </a:lnTo>
                  <a:lnTo>
                    <a:pt x="330" y="151"/>
                  </a:lnTo>
                  <a:lnTo>
                    <a:pt x="331" y="151"/>
                  </a:lnTo>
                  <a:lnTo>
                    <a:pt x="331" y="152"/>
                  </a:lnTo>
                  <a:lnTo>
                    <a:pt x="331" y="153"/>
                  </a:lnTo>
                  <a:lnTo>
                    <a:pt x="330" y="154"/>
                  </a:lnTo>
                  <a:lnTo>
                    <a:pt x="330" y="155"/>
                  </a:lnTo>
                  <a:lnTo>
                    <a:pt x="330" y="156"/>
                  </a:lnTo>
                  <a:lnTo>
                    <a:pt x="330" y="157"/>
                  </a:lnTo>
                  <a:lnTo>
                    <a:pt x="330" y="158"/>
                  </a:lnTo>
                  <a:lnTo>
                    <a:pt x="331" y="158"/>
                  </a:lnTo>
                  <a:lnTo>
                    <a:pt x="332" y="159"/>
                  </a:lnTo>
                  <a:lnTo>
                    <a:pt x="332" y="160"/>
                  </a:lnTo>
                  <a:lnTo>
                    <a:pt x="333" y="160"/>
                  </a:lnTo>
                  <a:lnTo>
                    <a:pt x="333" y="161"/>
                  </a:lnTo>
                  <a:lnTo>
                    <a:pt x="335" y="162"/>
                  </a:lnTo>
                  <a:lnTo>
                    <a:pt x="336" y="162"/>
                  </a:lnTo>
                  <a:lnTo>
                    <a:pt x="337" y="163"/>
                  </a:lnTo>
                  <a:lnTo>
                    <a:pt x="338" y="163"/>
                  </a:lnTo>
                  <a:lnTo>
                    <a:pt x="339" y="164"/>
                  </a:lnTo>
                  <a:lnTo>
                    <a:pt x="340" y="164"/>
                  </a:lnTo>
                  <a:lnTo>
                    <a:pt x="341" y="164"/>
                  </a:lnTo>
                  <a:lnTo>
                    <a:pt x="342" y="164"/>
                  </a:lnTo>
                  <a:lnTo>
                    <a:pt x="342" y="163"/>
                  </a:lnTo>
                  <a:lnTo>
                    <a:pt x="344" y="163"/>
                  </a:lnTo>
                  <a:lnTo>
                    <a:pt x="346" y="163"/>
                  </a:lnTo>
                  <a:lnTo>
                    <a:pt x="347" y="163"/>
                  </a:lnTo>
                  <a:lnTo>
                    <a:pt x="348" y="164"/>
                  </a:lnTo>
                  <a:lnTo>
                    <a:pt x="349" y="164"/>
                  </a:lnTo>
                  <a:lnTo>
                    <a:pt x="350" y="165"/>
                  </a:lnTo>
                  <a:lnTo>
                    <a:pt x="351" y="165"/>
                  </a:lnTo>
                  <a:lnTo>
                    <a:pt x="354" y="166"/>
                  </a:lnTo>
                  <a:lnTo>
                    <a:pt x="355" y="166"/>
                  </a:lnTo>
                  <a:lnTo>
                    <a:pt x="356" y="166"/>
                  </a:lnTo>
                  <a:lnTo>
                    <a:pt x="356" y="165"/>
                  </a:lnTo>
                  <a:lnTo>
                    <a:pt x="357" y="165"/>
                  </a:lnTo>
                  <a:lnTo>
                    <a:pt x="357" y="164"/>
                  </a:lnTo>
                  <a:lnTo>
                    <a:pt x="358" y="164"/>
                  </a:lnTo>
                  <a:lnTo>
                    <a:pt x="359" y="164"/>
                  </a:lnTo>
                  <a:lnTo>
                    <a:pt x="360" y="165"/>
                  </a:lnTo>
                  <a:lnTo>
                    <a:pt x="361" y="165"/>
                  </a:lnTo>
                  <a:lnTo>
                    <a:pt x="362" y="167"/>
                  </a:lnTo>
                  <a:lnTo>
                    <a:pt x="362" y="168"/>
                  </a:lnTo>
                  <a:lnTo>
                    <a:pt x="363" y="169"/>
                  </a:lnTo>
                  <a:lnTo>
                    <a:pt x="364" y="172"/>
                  </a:lnTo>
                  <a:lnTo>
                    <a:pt x="364" y="173"/>
                  </a:lnTo>
                  <a:lnTo>
                    <a:pt x="364" y="174"/>
                  </a:lnTo>
                  <a:lnTo>
                    <a:pt x="365" y="174"/>
                  </a:lnTo>
                  <a:lnTo>
                    <a:pt x="365" y="175"/>
                  </a:lnTo>
                  <a:lnTo>
                    <a:pt x="364" y="176"/>
                  </a:lnTo>
                  <a:lnTo>
                    <a:pt x="364" y="177"/>
                  </a:lnTo>
                  <a:lnTo>
                    <a:pt x="363" y="177"/>
                  </a:lnTo>
                  <a:lnTo>
                    <a:pt x="363" y="178"/>
                  </a:lnTo>
                  <a:lnTo>
                    <a:pt x="363" y="179"/>
                  </a:lnTo>
                  <a:lnTo>
                    <a:pt x="363" y="180"/>
                  </a:lnTo>
                  <a:lnTo>
                    <a:pt x="363" y="181"/>
                  </a:lnTo>
                  <a:lnTo>
                    <a:pt x="364" y="182"/>
                  </a:lnTo>
                  <a:lnTo>
                    <a:pt x="365" y="183"/>
                  </a:lnTo>
                  <a:lnTo>
                    <a:pt x="366" y="183"/>
                  </a:lnTo>
                  <a:lnTo>
                    <a:pt x="367" y="183"/>
                  </a:lnTo>
                  <a:lnTo>
                    <a:pt x="369" y="183"/>
                  </a:lnTo>
                  <a:lnTo>
                    <a:pt x="370" y="184"/>
                  </a:lnTo>
                  <a:lnTo>
                    <a:pt x="370" y="185"/>
                  </a:lnTo>
                  <a:lnTo>
                    <a:pt x="370" y="186"/>
                  </a:lnTo>
                  <a:lnTo>
                    <a:pt x="371" y="186"/>
                  </a:lnTo>
                  <a:lnTo>
                    <a:pt x="372" y="187"/>
                  </a:lnTo>
                  <a:lnTo>
                    <a:pt x="374" y="187"/>
                  </a:lnTo>
                  <a:lnTo>
                    <a:pt x="375" y="187"/>
                  </a:lnTo>
                  <a:lnTo>
                    <a:pt x="375" y="188"/>
                  </a:lnTo>
                  <a:lnTo>
                    <a:pt x="376" y="189"/>
                  </a:lnTo>
                  <a:lnTo>
                    <a:pt x="377" y="189"/>
                  </a:lnTo>
                  <a:lnTo>
                    <a:pt x="377" y="190"/>
                  </a:lnTo>
                  <a:lnTo>
                    <a:pt x="378" y="190"/>
                  </a:lnTo>
                  <a:lnTo>
                    <a:pt x="379" y="191"/>
                  </a:lnTo>
                  <a:lnTo>
                    <a:pt x="379" y="192"/>
                  </a:lnTo>
                  <a:lnTo>
                    <a:pt x="379" y="193"/>
                  </a:lnTo>
                  <a:lnTo>
                    <a:pt x="379" y="195"/>
                  </a:lnTo>
                  <a:lnTo>
                    <a:pt x="380" y="197"/>
                  </a:lnTo>
                  <a:lnTo>
                    <a:pt x="380" y="198"/>
                  </a:lnTo>
                  <a:lnTo>
                    <a:pt x="380" y="199"/>
                  </a:lnTo>
                  <a:lnTo>
                    <a:pt x="381" y="199"/>
                  </a:lnTo>
                  <a:lnTo>
                    <a:pt x="381" y="200"/>
                  </a:lnTo>
                  <a:lnTo>
                    <a:pt x="381" y="201"/>
                  </a:lnTo>
                  <a:lnTo>
                    <a:pt x="382" y="201"/>
                  </a:lnTo>
                  <a:lnTo>
                    <a:pt x="382" y="202"/>
                  </a:lnTo>
                  <a:lnTo>
                    <a:pt x="382" y="203"/>
                  </a:lnTo>
                  <a:lnTo>
                    <a:pt x="383" y="204"/>
                  </a:lnTo>
                  <a:lnTo>
                    <a:pt x="385" y="205"/>
                  </a:lnTo>
                  <a:lnTo>
                    <a:pt x="388" y="206"/>
                  </a:lnTo>
                  <a:lnTo>
                    <a:pt x="388" y="208"/>
                  </a:lnTo>
                  <a:lnTo>
                    <a:pt x="388" y="209"/>
                  </a:lnTo>
                  <a:lnTo>
                    <a:pt x="388" y="210"/>
                  </a:lnTo>
                  <a:lnTo>
                    <a:pt x="389" y="211"/>
                  </a:lnTo>
                  <a:lnTo>
                    <a:pt x="390" y="212"/>
                  </a:lnTo>
                  <a:lnTo>
                    <a:pt x="390" y="213"/>
                  </a:lnTo>
                  <a:lnTo>
                    <a:pt x="390" y="214"/>
                  </a:lnTo>
                  <a:lnTo>
                    <a:pt x="390" y="215"/>
                  </a:lnTo>
                  <a:lnTo>
                    <a:pt x="390" y="216"/>
                  </a:lnTo>
                  <a:lnTo>
                    <a:pt x="391" y="217"/>
                  </a:lnTo>
                  <a:lnTo>
                    <a:pt x="392" y="218"/>
                  </a:lnTo>
                  <a:lnTo>
                    <a:pt x="394" y="219"/>
                  </a:lnTo>
                  <a:lnTo>
                    <a:pt x="395" y="219"/>
                  </a:lnTo>
                  <a:lnTo>
                    <a:pt x="396" y="219"/>
                  </a:lnTo>
                  <a:lnTo>
                    <a:pt x="397" y="219"/>
                  </a:lnTo>
                  <a:lnTo>
                    <a:pt x="399" y="220"/>
                  </a:lnTo>
                  <a:lnTo>
                    <a:pt x="400" y="222"/>
                  </a:lnTo>
                  <a:lnTo>
                    <a:pt x="401" y="222"/>
                  </a:lnTo>
                  <a:lnTo>
                    <a:pt x="401" y="223"/>
                  </a:lnTo>
                  <a:lnTo>
                    <a:pt x="403" y="224"/>
                  </a:lnTo>
                  <a:lnTo>
                    <a:pt x="404" y="225"/>
                  </a:lnTo>
                  <a:lnTo>
                    <a:pt x="406" y="225"/>
                  </a:lnTo>
                  <a:lnTo>
                    <a:pt x="407" y="225"/>
                  </a:lnTo>
                  <a:lnTo>
                    <a:pt x="409" y="226"/>
                  </a:lnTo>
                  <a:lnTo>
                    <a:pt x="411" y="226"/>
                  </a:lnTo>
                  <a:lnTo>
                    <a:pt x="414" y="226"/>
                  </a:lnTo>
                  <a:lnTo>
                    <a:pt x="415" y="227"/>
                  </a:lnTo>
                  <a:lnTo>
                    <a:pt x="417" y="227"/>
                  </a:lnTo>
                  <a:lnTo>
                    <a:pt x="420" y="227"/>
                  </a:lnTo>
                  <a:lnTo>
                    <a:pt x="421" y="227"/>
                  </a:lnTo>
                  <a:lnTo>
                    <a:pt x="422" y="228"/>
                  </a:lnTo>
                  <a:lnTo>
                    <a:pt x="423" y="228"/>
                  </a:lnTo>
                  <a:lnTo>
                    <a:pt x="424" y="228"/>
                  </a:lnTo>
                  <a:lnTo>
                    <a:pt x="424" y="229"/>
                  </a:lnTo>
                  <a:lnTo>
                    <a:pt x="426" y="229"/>
                  </a:lnTo>
                  <a:lnTo>
                    <a:pt x="428" y="230"/>
                  </a:lnTo>
                  <a:lnTo>
                    <a:pt x="429" y="231"/>
                  </a:lnTo>
                  <a:lnTo>
                    <a:pt x="430" y="231"/>
                  </a:lnTo>
                  <a:lnTo>
                    <a:pt x="430" y="232"/>
                  </a:lnTo>
                  <a:lnTo>
                    <a:pt x="431" y="232"/>
                  </a:lnTo>
                  <a:lnTo>
                    <a:pt x="432" y="232"/>
                  </a:lnTo>
                  <a:lnTo>
                    <a:pt x="432" y="233"/>
                  </a:lnTo>
                  <a:lnTo>
                    <a:pt x="433" y="233"/>
                  </a:lnTo>
                  <a:lnTo>
                    <a:pt x="434" y="233"/>
                  </a:lnTo>
                  <a:lnTo>
                    <a:pt x="435" y="234"/>
                  </a:lnTo>
                  <a:lnTo>
                    <a:pt x="436" y="235"/>
                  </a:lnTo>
                  <a:lnTo>
                    <a:pt x="437" y="235"/>
                  </a:lnTo>
                  <a:lnTo>
                    <a:pt x="438" y="235"/>
                  </a:lnTo>
                  <a:lnTo>
                    <a:pt x="438" y="236"/>
                  </a:lnTo>
                  <a:lnTo>
                    <a:pt x="439" y="236"/>
                  </a:lnTo>
                  <a:lnTo>
                    <a:pt x="440" y="236"/>
                  </a:lnTo>
                  <a:lnTo>
                    <a:pt x="440" y="237"/>
                  </a:lnTo>
                  <a:lnTo>
                    <a:pt x="441" y="237"/>
                  </a:lnTo>
                  <a:lnTo>
                    <a:pt x="442" y="237"/>
                  </a:lnTo>
                  <a:lnTo>
                    <a:pt x="442" y="238"/>
                  </a:lnTo>
                  <a:lnTo>
                    <a:pt x="442" y="239"/>
                  </a:lnTo>
                  <a:lnTo>
                    <a:pt x="444" y="239"/>
                  </a:lnTo>
                  <a:lnTo>
                    <a:pt x="445" y="239"/>
                  </a:lnTo>
                  <a:lnTo>
                    <a:pt x="445" y="240"/>
                  </a:lnTo>
                  <a:lnTo>
                    <a:pt x="446" y="240"/>
                  </a:lnTo>
                  <a:lnTo>
                    <a:pt x="447" y="240"/>
                  </a:lnTo>
                  <a:lnTo>
                    <a:pt x="448" y="240"/>
                  </a:lnTo>
                  <a:lnTo>
                    <a:pt x="449" y="240"/>
                  </a:lnTo>
                  <a:lnTo>
                    <a:pt x="449" y="241"/>
                  </a:lnTo>
                  <a:lnTo>
                    <a:pt x="450" y="241"/>
                  </a:lnTo>
                  <a:lnTo>
                    <a:pt x="450" y="242"/>
                  </a:lnTo>
                  <a:lnTo>
                    <a:pt x="451" y="242"/>
                  </a:lnTo>
                  <a:lnTo>
                    <a:pt x="451" y="243"/>
                  </a:lnTo>
                  <a:lnTo>
                    <a:pt x="452" y="243"/>
                  </a:lnTo>
                  <a:lnTo>
                    <a:pt x="452" y="244"/>
                  </a:lnTo>
                  <a:lnTo>
                    <a:pt x="453" y="244"/>
                  </a:lnTo>
                  <a:lnTo>
                    <a:pt x="453" y="245"/>
                  </a:lnTo>
                  <a:lnTo>
                    <a:pt x="453" y="247"/>
                  </a:lnTo>
                  <a:lnTo>
                    <a:pt x="453" y="248"/>
                  </a:lnTo>
                  <a:lnTo>
                    <a:pt x="453" y="249"/>
                  </a:lnTo>
                  <a:lnTo>
                    <a:pt x="453" y="250"/>
                  </a:lnTo>
                  <a:lnTo>
                    <a:pt x="453" y="251"/>
                  </a:lnTo>
                  <a:lnTo>
                    <a:pt x="453" y="252"/>
                  </a:lnTo>
                  <a:lnTo>
                    <a:pt x="453" y="253"/>
                  </a:lnTo>
                  <a:lnTo>
                    <a:pt x="453" y="254"/>
                  </a:lnTo>
                  <a:lnTo>
                    <a:pt x="454" y="254"/>
                  </a:lnTo>
                  <a:lnTo>
                    <a:pt x="454" y="255"/>
                  </a:lnTo>
                  <a:lnTo>
                    <a:pt x="455" y="255"/>
                  </a:lnTo>
                  <a:lnTo>
                    <a:pt x="455" y="256"/>
                  </a:lnTo>
                  <a:lnTo>
                    <a:pt x="456" y="256"/>
                  </a:lnTo>
                  <a:lnTo>
                    <a:pt x="456" y="257"/>
                  </a:lnTo>
                  <a:lnTo>
                    <a:pt x="457" y="257"/>
                  </a:lnTo>
                  <a:lnTo>
                    <a:pt x="458" y="258"/>
                  </a:lnTo>
                  <a:lnTo>
                    <a:pt x="459" y="259"/>
                  </a:lnTo>
                  <a:lnTo>
                    <a:pt x="460" y="259"/>
                  </a:lnTo>
                  <a:lnTo>
                    <a:pt x="460" y="260"/>
                  </a:lnTo>
                  <a:lnTo>
                    <a:pt x="460" y="261"/>
                  </a:lnTo>
                  <a:lnTo>
                    <a:pt x="460" y="262"/>
                  </a:lnTo>
                  <a:lnTo>
                    <a:pt x="460" y="263"/>
                  </a:lnTo>
                  <a:lnTo>
                    <a:pt x="460" y="264"/>
                  </a:lnTo>
                  <a:lnTo>
                    <a:pt x="460" y="265"/>
                  </a:lnTo>
                  <a:lnTo>
                    <a:pt x="461" y="265"/>
                  </a:lnTo>
                  <a:lnTo>
                    <a:pt x="461" y="266"/>
                  </a:lnTo>
                  <a:lnTo>
                    <a:pt x="462" y="267"/>
                  </a:lnTo>
                  <a:lnTo>
                    <a:pt x="463" y="267"/>
                  </a:lnTo>
                  <a:lnTo>
                    <a:pt x="464" y="267"/>
                  </a:lnTo>
                  <a:lnTo>
                    <a:pt x="465" y="267"/>
                  </a:lnTo>
                  <a:lnTo>
                    <a:pt x="466" y="268"/>
                  </a:lnTo>
                  <a:lnTo>
                    <a:pt x="467" y="268"/>
                  </a:lnTo>
                  <a:lnTo>
                    <a:pt x="469" y="268"/>
                  </a:lnTo>
                  <a:lnTo>
                    <a:pt x="469" y="269"/>
                  </a:lnTo>
                  <a:lnTo>
                    <a:pt x="470" y="269"/>
                  </a:lnTo>
                  <a:lnTo>
                    <a:pt x="471" y="270"/>
                  </a:lnTo>
                  <a:lnTo>
                    <a:pt x="472" y="270"/>
                  </a:lnTo>
                  <a:lnTo>
                    <a:pt x="472" y="272"/>
                  </a:lnTo>
                  <a:lnTo>
                    <a:pt x="473" y="273"/>
                  </a:lnTo>
                  <a:lnTo>
                    <a:pt x="473" y="274"/>
                  </a:lnTo>
                  <a:lnTo>
                    <a:pt x="473" y="275"/>
                  </a:lnTo>
                  <a:lnTo>
                    <a:pt x="474" y="275"/>
                  </a:lnTo>
                  <a:lnTo>
                    <a:pt x="475" y="275"/>
                  </a:lnTo>
                  <a:lnTo>
                    <a:pt x="476" y="275"/>
                  </a:lnTo>
                  <a:lnTo>
                    <a:pt x="477" y="276"/>
                  </a:lnTo>
                  <a:lnTo>
                    <a:pt x="478" y="276"/>
                  </a:lnTo>
                  <a:lnTo>
                    <a:pt x="479" y="277"/>
                  </a:lnTo>
                  <a:lnTo>
                    <a:pt x="480" y="277"/>
                  </a:lnTo>
                  <a:lnTo>
                    <a:pt x="481" y="278"/>
                  </a:lnTo>
                  <a:lnTo>
                    <a:pt x="482" y="278"/>
                  </a:lnTo>
                  <a:lnTo>
                    <a:pt x="483" y="279"/>
                  </a:lnTo>
                  <a:lnTo>
                    <a:pt x="484" y="279"/>
                  </a:lnTo>
                  <a:lnTo>
                    <a:pt x="485" y="280"/>
                  </a:lnTo>
                  <a:lnTo>
                    <a:pt x="485" y="281"/>
                  </a:lnTo>
                  <a:lnTo>
                    <a:pt x="485" y="282"/>
                  </a:lnTo>
                  <a:lnTo>
                    <a:pt x="485" y="283"/>
                  </a:lnTo>
                  <a:lnTo>
                    <a:pt x="485" y="284"/>
                  </a:lnTo>
                  <a:lnTo>
                    <a:pt x="485" y="285"/>
                  </a:lnTo>
                  <a:lnTo>
                    <a:pt x="486" y="285"/>
                  </a:lnTo>
                  <a:lnTo>
                    <a:pt x="487" y="285"/>
                  </a:lnTo>
                  <a:lnTo>
                    <a:pt x="488" y="285"/>
                  </a:lnTo>
                  <a:lnTo>
                    <a:pt x="489" y="285"/>
                  </a:lnTo>
                  <a:lnTo>
                    <a:pt x="489" y="286"/>
                  </a:lnTo>
                  <a:lnTo>
                    <a:pt x="490" y="286"/>
                  </a:lnTo>
                  <a:lnTo>
                    <a:pt x="490" y="287"/>
                  </a:lnTo>
                  <a:lnTo>
                    <a:pt x="491" y="287"/>
                  </a:lnTo>
                  <a:lnTo>
                    <a:pt x="491" y="288"/>
                  </a:lnTo>
                  <a:lnTo>
                    <a:pt x="492" y="288"/>
                  </a:lnTo>
                  <a:lnTo>
                    <a:pt x="494" y="289"/>
                  </a:lnTo>
                  <a:lnTo>
                    <a:pt x="495" y="289"/>
                  </a:lnTo>
                  <a:lnTo>
                    <a:pt x="495" y="290"/>
                  </a:lnTo>
                  <a:lnTo>
                    <a:pt x="496" y="290"/>
                  </a:lnTo>
                  <a:lnTo>
                    <a:pt x="496" y="291"/>
                  </a:lnTo>
                  <a:lnTo>
                    <a:pt x="496" y="292"/>
                  </a:lnTo>
                  <a:lnTo>
                    <a:pt x="496" y="293"/>
                  </a:lnTo>
                  <a:lnTo>
                    <a:pt x="497" y="293"/>
                  </a:lnTo>
                  <a:lnTo>
                    <a:pt x="497" y="294"/>
                  </a:lnTo>
                  <a:lnTo>
                    <a:pt x="497" y="295"/>
                  </a:lnTo>
                  <a:lnTo>
                    <a:pt x="497" y="297"/>
                  </a:lnTo>
                  <a:lnTo>
                    <a:pt x="498" y="297"/>
                  </a:lnTo>
                  <a:lnTo>
                    <a:pt x="498" y="298"/>
                  </a:lnTo>
                  <a:lnTo>
                    <a:pt x="498" y="299"/>
                  </a:lnTo>
                  <a:lnTo>
                    <a:pt x="499" y="299"/>
                  </a:lnTo>
                  <a:lnTo>
                    <a:pt x="499" y="300"/>
                  </a:lnTo>
                  <a:lnTo>
                    <a:pt x="500" y="300"/>
                  </a:lnTo>
                  <a:lnTo>
                    <a:pt x="500" y="301"/>
                  </a:lnTo>
                  <a:lnTo>
                    <a:pt x="500" y="302"/>
                  </a:lnTo>
                  <a:lnTo>
                    <a:pt x="501" y="302"/>
                  </a:lnTo>
                  <a:lnTo>
                    <a:pt x="501" y="303"/>
                  </a:lnTo>
                  <a:lnTo>
                    <a:pt x="501" y="304"/>
                  </a:lnTo>
                  <a:lnTo>
                    <a:pt x="501" y="305"/>
                  </a:lnTo>
                  <a:lnTo>
                    <a:pt x="502" y="305"/>
                  </a:lnTo>
                  <a:lnTo>
                    <a:pt x="502" y="306"/>
                  </a:lnTo>
                  <a:lnTo>
                    <a:pt x="502" y="307"/>
                  </a:lnTo>
                  <a:lnTo>
                    <a:pt x="503" y="307"/>
                  </a:lnTo>
                  <a:lnTo>
                    <a:pt x="503" y="308"/>
                  </a:lnTo>
                  <a:lnTo>
                    <a:pt x="503" y="309"/>
                  </a:lnTo>
                  <a:lnTo>
                    <a:pt x="503" y="310"/>
                  </a:lnTo>
                  <a:lnTo>
                    <a:pt x="503" y="311"/>
                  </a:lnTo>
                  <a:lnTo>
                    <a:pt x="504" y="312"/>
                  </a:lnTo>
                  <a:lnTo>
                    <a:pt x="504" y="313"/>
                  </a:lnTo>
                  <a:lnTo>
                    <a:pt x="504" y="314"/>
                  </a:lnTo>
                  <a:lnTo>
                    <a:pt x="505" y="314"/>
                  </a:lnTo>
                  <a:lnTo>
                    <a:pt x="505" y="315"/>
                  </a:lnTo>
                  <a:lnTo>
                    <a:pt x="505" y="316"/>
                  </a:lnTo>
                  <a:lnTo>
                    <a:pt x="504" y="316"/>
                  </a:lnTo>
                  <a:lnTo>
                    <a:pt x="504" y="317"/>
                  </a:lnTo>
                  <a:lnTo>
                    <a:pt x="504" y="318"/>
                  </a:lnTo>
                  <a:lnTo>
                    <a:pt x="505" y="318"/>
                  </a:lnTo>
                  <a:lnTo>
                    <a:pt x="505" y="319"/>
                  </a:lnTo>
                  <a:lnTo>
                    <a:pt x="506" y="319"/>
                  </a:lnTo>
                  <a:lnTo>
                    <a:pt x="506" y="320"/>
                  </a:lnTo>
                  <a:lnTo>
                    <a:pt x="506" y="322"/>
                  </a:lnTo>
                  <a:lnTo>
                    <a:pt x="507" y="322"/>
                  </a:lnTo>
                  <a:lnTo>
                    <a:pt x="507" y="323"/>
                  </a:lnTo>
                  <a:lnTo>
                    <a:pt x="507" y="324"/>
                  </a:lnTo>
                  <a:lnTo>
                    <a:pt x="506" y="324"/>
                  </a:lnTo>
                  <a:lnTo>
                    <a:pt x="507" y="324"/>
                  </a:lnTo>
                  <a:lnTo>
                    <a:pt x="507" y="325"/>
                  </a:lnTo>
                  <a:lnTo>
                    <a:pt x="506" y="325"/>
                  </a:lnTo>
                  <a:lnTo>
                    <a:pt x="506" y="326"/>
                  </a:lnTo>
                  <a:lnTo>
                    <a:pt x="506" y="327"/>
                  </a:lnTo>
                  <a:lnTo>
                    <a:pt x="507" y="327"/>
                  </a:lnTo>
                  <a:lnTo>
                    <a:pt x="507" y="328"/>
                  </a:lnTo>
                  <a:lnTo>
                    <a:pt x="506" y="328"/>
                  </a:lnTo>
                  <a:lnTo>
                    <a:pt x="506" y="329"/>
                  </a:lnTo>
                  <a:lnTo>
                    <a:pt x="506" y="330"/>
                  </a:lnTo>
                  <a:lnTo>
                    <a:pt x="507" y="330"/>
                  </a:lnTo>
                  <a:lnTo>
                    <a:pt x="508" y="330"/>
                  </a:lnTo>
                  <a:lnTo>
                    <a:pt x="509" y="330"/>
                  </a:lnTo>
                  <a:lnTo>
                    <a:pt x="509" y="331"/>
                  </a:lnTo>
                  <a:lnTo>
                    <a:pt x="508" y="331"/>
                  </a:lnTo>
                  <a:lnTo>
                    <a:pt x="508" y="332"/>
                  </a:lnTo>
                  <a:lnTo>
                    <a:pt x="507" y="332"/>
                  </a:lnTo>
                  <a:lnTo>
                    <a:pt x="506" y="332"/>
                  </a:lnTo>
                  <a:lnTo>
                    <a:pt x="505" y="332"/>
                  </a:lnTo>
                  <a:lnTo>
                    <a:pt x="504" y="332"/>
                  </a:lnTo>
                  <a:lnTo>
                    <a:pt x="504" y="333"/>
                  </a:lnTo>
                  <a:lnTo>
                    <a:pt x="504" y="334"/>
                  </a:lnTo>
                  <a:lnTo>
                    <a:pt x="503" y="335"/>
                  </a:lnTo>
                  <a:lnTo>
                    <a:pt x="502" y="335"/>
                  </a:lnTo>
                  <a:lnTo>
                    <a:pt x="501" y="335"/>
                  </a:lnTo>
                  <a:lnTo>
                    <a:pt x="501" y="336"/>
                  </a:lnTo>
                  <a:lnTo>
                    <a:pt x="500" y="336"/>
                  </a:lnTo>
                  <a:lnTo>
                    <a:pt x="500" y="337"/>
                  </a:lnTo>
                  <a:lnTo>
                    <a:pt x="500" y="338"/>
                  </a:lnTo>
                  <a:lnTo>
                    <a:pt x="501" y="338"/>
                  </a:lnTo>
                  <a:lnTo>
                    <a:pt x="501" y="339"/>
                  </a:lnTo>
                  <a:lnTo>
                    <a:pt x="502" y="340"/>
                  </a:lnTo>
                  <a:lnTo>
                    <a:pt x="502" y="341"/>
                  </a:lnTo>
                  <a:lnTo>
                    <a:pt x="502" y="342"/>
                  </a:lnTo>
                  <a:lnTo>
                    <a:pt x="501" y="344"/>
                  </a:lnTo>
                  <a:lnTo>
                    <a:pt x="501" y="345"/>
                  </a:lnTo>
                  <a:lnTo>
                    <a:pt x="501" y="347"/>
                  </a:lnTo>
                  <a:lnTo>
                    <a:pt x="501" y="348"/>
                  </a:lnTo>
                  <a:lnTo>
                    <a:pt x="502" y="348"/>
                  </a:lnTo>
                  <a:lnTo>
                    <a:pt x="502" y="349"/>
                  </a:lnTo>
                  <a:lnTo>
                    <a:pt x="503" y="349"/>
                  </a:lnTo>
                  <a:lnTo>
                    <a:pt x="503" y="350"/>
                  </a:lnTo>
                  <a:lnTo>
                    <a:pt x="502" y="351"/>
                  </a:lnTo>
                  <a:lnTo>
                    <a:pt x="501" y="351"/>
                  </a:lnTo>
                  <a:lnTo>
                    <a:pt x="500" y="351"/>
                  </a:lnTo>
                  <a:lnTo>
                    <a:pt x="499" y="351"/>
                  </a:lnTo>
                  <a:lnTo>
                    <a:pt x="499" y="352"/>
                  </a:lnTo>
                  <a:lnTo>
                    <a:pt x="499" y="353"/>
                  </a:lnTo>
                  <a:lnTo>
                    <a:pt x="500" y="354"/>
                  </a:lnTo>
                  <a:lnTo>
                    <a:pt x="501" y="354"/>
                  </a:lnTo>
                  <a:lnTo>
                    <a:pt x="501" y="355"/>
                  </a:lnTo>
                  <a:lnTo>
                    <a:pt x="502" y="355"/>
                  </a:lnTo>
                  <a:lnTo>
                    <a:pt x="504" y="354"/>
                  </a:lnTo>
                  <a:lnTo>
                    <a:pt x="505" y="353"/>
                  </a:lnTo>
                  <a:lnTo>
                    <a:pt x="506" y="353"/>
                  </a:lnTo>
                  <a:lnTo>
                    <a:pt x="507" y="353"/>
                  </a:lnTo>
                  <a:lnTo>
                    <a:pt x="508" y="353"/>
                  </a:lnTo>
                  <a:lnTo>
                    <a:pt x="508" y="354"/>
                  </a:lnTo>
                  <a:lnTo>
                    <a:pt x="508" y="355"/>
                  </a:lnTo>
                  <a:lnTo>
                    <a:pt x="509" y="356"/>
                  </a:lnTo>
                  <a:lnTo>
                    <a:pt x="510" y="356"/>
                  </a:lnTo>
                  <a:lnTo>
                    <a:pt x="511" y="356"/>
                  </a:lnTo>
                  <a:lnTo>
                    <a:pt x="511" y="355"/>
                  </a:lnTo>
                  <a:lnTo>
                    <a:pt x="512" y="355"/>
                  </a:lnTo>
                  <a:lnTo>
                    <a:pt x="512" y="356"/>
                  </a:lnTo>
                  <a:lnTo>
                    <a:pt x="512" y="357"/>
                  </a:lnTo>
                  <a:lnTo>
                    <a:pt x="512" y="358"/>
                  </a:lnTo>
                  <a:lnTo>
                    <a:pt x="513" y="358"/>
                  </a:lnTo>
                  <a:lnTo>
                    <a:pt x="514" y="359"/>
                  </a:lnTo>
                  <a:lnTo>
                    <a:pt x="514" y="360"/>
                  </a:lnTo>
                  <a:lnTo>
                    <a:pt x="515" y="360"/>
                  </a:lnTo>
                  <a:lnTo>
                    <a:pt x="515" y="361"/>
                  </a:lnTo>
                  <a:lnTo>
                    <a:pt x="516" y="361"/>
                  </a:lnTo>
                  <a:lnTo>
                    <a:pt x="516" y="362"/>
                  </a:lnTo>
                  <a:lnTo>
                    <a:pt x="515" y="363"/>
                  </a:lnTo>
                  <a:lnTo>
                    <a:pt x="514" y="363"/>
                  </a:lnTo>
                  <a:lnTo>
                    <a:pt x="513" y="363"/>
                  </a:lnTo>
                  <a:lnTo>
                    <a:pt x="510" y="363"/>
                  </a:lnTo>
                  <a:lnTo>
                    <a:pt x="510" y="364"/>
                  </a:lnTo>
                  <a:lnTo>
                    <a:pt x="510" y="365"/>
                  </a:lnTo>
                  <a:lnTo>
                    <a:pt x="511" y="366"/>
                  </a:lnTo>
                  <a:lnTo>
                    <a:pt x="511" y="367"/>
                  </a:lnTo>
                  <a:lnTo>
                    <a:pt x="510" y="367"/>
                  </a:lnTo>
                  <a:lnTo>
                    <a:pt x="509" y="368"/>
                  </a:lnTo>
                  <a:lnTo>
                    <a:pt x="508" y="369"/>
                  </a:lnTo>
                  <a:lnTo>
                    <a:pt x="507" y="369"/>
                  </a:lnTo>
                  <a:lnTo>
                    <a:pt x="507" y="370"/>
                  </a:lnTo>
                  <a:lnTo>
                    <a:pt x="506" y="370"/>
                  </a:lnTo>
                  <a:lnTo>
                    <a:pt x="505" y="370"/>
                  </a:lnTo>
                  <a:lnTo>
                    <a:pt x="504" y="372"/>
                  </a:lnTo>
                  <a:lnTo>
                    <a:pt x="503" y="372"/>
                  </a:lnTo>
                  <a:lnTo>
                    <a:pt x="502" y="372"/>
                  </a:lnTo>
                  <a:lnTo>
                    <a:pt x="502" y="373"/>
                  </a:lnTo>
                  <a:lnTo>
                    <a:pt x="501" y="373"/>
                  </a:lnTo>
                  <a:lnTo>
                    <a:pt x="501" y="374"/>
                  </a:lnTo>
                  <a:lnTo>
                    <a:pt x="501" y="375"/>
                  </a:lnTo>
                  <a:lnTo>
                    <a:pt x="501" y="376"/>
                  </a:lnTo>
                  <a:lnTo>
                    <a:pt x="501" y="377"/>
                  </a:lnTo>
                  <a:lnTo>
                    <a:pt x="500" y="378"/>
                  </a:lnTo>
                  <a:lnTo>
                    <a:pt x="499" y="379"/>
                  </a:lnTo>
                  <a:lnTo>
                    <a:pt x="499" y="380"/>
                  </a:lnTo>
                  <a:lnTo>
                    <a:pt x="498" y="382"/>
                  </a:lnTo>
                  <a:lnTo>
                    <a:pt x="497" y="382"/>
                  </a:lnTo>
                  <a:lnTo>
                    <a:pt x="496" y="383"/>
                  </a:lnTo>
                  <a:lnTo>
                    <a:pt x="496" y="384"/>
                  </a:lnTo>
                  <a:lnTo>
                    <a:pt x="497" y="384"/>
                  </a:lnTo>
                  <a:lnTo>
                    <a:pt x="497" y="385"/>
                  </a:lnTo>
                  <a:lnTo>
                    <a:pt x="496" y="385"/>
                  </a:lnTo>
                  <a:lnTo>
                    <a:pt x="497" y="385"/>
                  </a:lnTo>
                  <a:lnTo>
                    <a:pt x="496" y="386"/>
                  </a:lnTo>
                  <a:lnTo>
                    <a:pt x="495" y="386"/>
                  </a:lnTo>
                  <a:lnTo>
                    <a:pt x="494" y="387"/>
                  </a:lnTo>
                  <a:lnTo>
                    <a:pt x="492" y="387"/>
                  </a:lnTo>
                  <a:lnTo>
                    <a:pt x="492" y="388"/>
                  </a:lnTo>
                  <a:lnTo>
                    <a:pt x="492" y="390"/>
                  </a:lnTo>
                  <a:lnTo>
                    <a:pt x="491" y="390"/>
                  </a:lnTo>
                  <a:lnTo>
                    <a:pt x="490" y="391"/>
                  </a:lnTo>
                  <a:lnTo>
                    <a:pt x="489" y="391"/>
                  </a:lnTo>
                  <a:lnTo>
                    <a:pt x="488" y="391"/>
                  </a:lnTo>
                  <a:lnTo>
                    <a:pt x="487" y="391"/>
                  </a:lnTo>
                  <a:lnTo>
                    <a:pt x="486" y="392"/>
                  </a:lnTo>
                  <a:lnTo>
                    <a:pt x="485" y="392"/>
                  </a:lnTo>
                  <a:lnTo>
                    <a:pt x="484" y="392"/>
                  </a:lnTo>
                  <a:lnTo>
                    <a:pt x="483" y="393"/>
                  </a:lnTo>
                  <a:lnTo>
                    <a:pt x="482" y="393"/>
                  </a:lnTo>
                  <a:lnTo>
                    <a:pt x="481" y="393"/>
                  </a:lnTo>
                  <a:lnTo>
                    <a:pt x="480" y="393"/>
                  </a:lnTo>
                  <a:lnTo>
                    <a:pt x="479" y="392"/>
                  </a:lnTo>
                  <a:lnTo>
                    <a:pt x="478" y="392"/>
                  </a:lnTo>
                  <a:lnTo>
                    <a:pt x="479" y="391"/>
                  </a:lnTo>
                  <a:lnTo>
                    <a:pt x="479" y="390"/>
                  </a:lnTo>
                  <a:lnTo>
                    <a:pt x="481" y="390"/>
                  </a:lnTo>
                  <a:lnTo>
                    <a:pt x="481" y="389"/>
                  </a:lnTo>
                  <a:lnTo>
                    <a:pt x="482" y="389"/>
                  </a:lnTo>
                  <a:lnTo>
                    <a:pt x="484" y="388"/>
                  </a:lnTo>
                  <a:lnTo>
                    <a:pt x="484" y="387"/>
                  </a:lnTo>
                  <a:lnTo>
                    <a:pt x="485" y="386"/>
                  </a:lnTo>
                  <a:lnTo>
                    <a:pt x="485" y="384"/>
                  </a:lnTo>
                  <a:lnTo>
                    <a:pt x="484" y="384"/>
                  </a:lnTo>
                  <a:lnTo>
                    <a:pt x="483" y="385"/>
                  </a:lnTo>
                  <a:lnTo>
                    <a:pt x="483" y="387"/>
                  </a:lnTo>
                  <a:lnTo>
                    <a:pt x="482" y="387"/>
                  </a:lnTo>
                  <a:lnTo>
                    <a:pt x="481" y="388"/>
                  </a:lnTo>
                  <a:lnTo>
                    <a:pt x="478" y="388"/>
                  </a:lnTo>
                  <a:lnTo>
                    <a:pt x="477" y="387"/>
                  </a:lnTo>
                  <a:lnTo>
                    <a:pt x="477" y="388"/>
                  </a:lnTo>
                  <a:lnTo>
                    <a:pt x="475" y="388"/>
                  </a:lnTo>
                  <a:lnTo>
                    <a:pt x="474" y="390"/>
                  </a:lnTo>
                  <a:lnTo>
                    <a:pt x="473" y="390"/>
                  </a:lnTo>
                  <a:lnTo>
                    <a:pt x="473" y="391"/>
                  </a:lnTo>
                  <a:lnTo>
                    <a:pt x="473" y="392"/>
                  </a:lnTo>
                  <a:lnTo>
                    <a:pt x="474" y="393"/>
                  </a:lnTo>
                  <a:lnTo>
                    <a:pt x="475" y="394"/>
                  </a:lnTo>
                  <a:lnTo>
                    <a:pt x="475" y="396"/>
                  </a:lnTo>
                  <a:lnTo>
                    <a:pt x="474" y="396"/>
                  </a:lnTo>
                  <a:lnTo>
                    <a:pt x="473" y="397"/>
                  </a:lnTo>
                  <a:lnTo>
                    <a:pt x="472" y="397"/>
                  </a:lnTo>
                  <a:lnTo>
                    <a:pt x="471" y="398"/>
                  </a:lnTo>
                  <a:lnTo>
                    <a:pt x="470" y="398"/>
                  </a:lnTo>
                  <a:lnTo>
                    <a:pt x="469" y="398"/>
                  </a:lnTo>
                  <a:lnTo>
                    <a:pt x="467" y="399"/>
                  </a:lnTo>
                  <a:lnTo>
                    <a:pt x="466" y="399"/>
                  </a:lnTo>
                  <a:lnTo>
                    <a:pt x="465" y="399"/>
                  </a:lnTo>
                  <a:lnTo>
                    <a:pt x="464" y="399"/>
                  </a:lnTo>
                  <a:lnTo>
                    <a:pt x="464" y="398"/>
                  </a:lnTo>
                  <a:lnTo>
                    <a:pt x="464" y="397"/>
                  </a:lnTo>
                  <a:lnTo>
                    <a:pt x="464" y="396"/>
                  </a:lnTo>
                  <a:lnTo>
                    <a:pt x="463" y="396"/>
                  </a:lnTo>
                  <a:lnTo>
                    <a:pt x="462" y="396"/>
                  </a:lnTo>
                  <a:lnTo>
                    <a:pt x="461" y="396"/>
                  </a:lnTo>
                  <a:lnTo>
                    <a:pt x="460" y="397"/>
                  </a:lnTo>
                  <a:lnTo>
                    <a:pt x="459" y="398"/>
                  </a:lnTo>
                  <a:lnTo>
                    <a:pt x="458" y="398"/>
                  </a:lnTo>
                  <a:lnTo>
                    <a:pt x="458" y="397"/>
                  </a:lnTo>
                  <a:lnTo>
                    <a:pt x="458" y="398"/>
                  </a:lnTo>
                  <a:lnTo>
                    <a:pt x="458" y="399"/>
                  </a:lnTo>
                  <a:lnTo>
                    <a:pt x="456" y="399"/>
                  </a:lnTo>
                  <a:lnTo>
                    <a:pt x="456" y="400"/>
                  </a:lnTo>
                  <a:lnTo>
                    <a:pt x="457" y="400"/>
                  </a:lnTo>
                  <a:lnTo>
                    <a:pt x="458" y="399"/>
                  </a:lnTo>
                  <a:lnTo>
                    <a:pt x="460" y="398"/>
                  </a:lnTo>
                  <a:lnTo>
                    <a:pt x="462" y="398"/>
                  </a:lnTo>
                  <a:lnTo>
                    <a:pt x="463" y="399"/>
                  </a:lnTo>
                  <a:lnTo>
                    <a:pt x="463" y="400"/>
                  </a:lnTo>
                  <a:lnTo>
                    <a:pt x="463" y="401"/>
                  </a:lnTo>
                  <a:lnTo>
                    <a:pt x="462" y="402"/>
                  </a:lnTo>
                  <a:lnTo>
                    <a:pt x="460" y="403"/>
                  </a:lnTo>
                  <a:lnTo>
                    <a:pt x="459" y="403"/>
                  </a:lnTo>
                  <a:lnTo>
                    <a:pt x="459" y="404"/>
                  </a:lnTo>
                  <a:lnTo>
                    <a:pt x="458" y="404"/>
                  </a:lnTo>
                  <a:lnTo>
                    <a:pt x="457" y="404"/>
                  </a:lnTo>
                  <a:lnTo>
                    <a:pt x="456" y="404"/>
                  </a:lnTo>
                  <a:lnTo>
                    <a:pt x="456" y="405"/>
                  </a:lnTo>
                  <a:lnTo>
                    <a:pt x="455" y="405"/>
                  </a:lnTo>
                  <a:lnTo>
                    <a:pt x="454" y="405"/>
                  </a:lnTo>
                  <a:lnTo>
                    <a:pt x="454" y="406"/>
                  </a:lnTo>
                  <a:lnTo>
                    <a:pt x="453" y="406"/>
                  </a:lnTo>
                  <a:lnTo>
                    <a:pt x="452" y="407"/>
                  </a:lnTo>
                  <a:lnTo>
                    <a:pt x="451" y="407"/>
                  </a:lnTo>
                  <a:lnTo>
                    <a:pt x="450" y="407"/>
                  </a:lnTo>
                  <a:lnTo>
                    <a:pt x="450" y="408"/>
                  </a:lnTo>
                  <a:lnTo>
                    <a:pt x="448" y="408"/>
                  </a:lnTo>
                  <a:lnTo>
                    <a:pt x="447" y="409"/>
                  </a:lnTo>
                  <a:lnTo>
                    <a:pt x="446" y="410"/>
                  </a:lnTo>
                  <a:lnTo>
                    <a:pt x="445" y="410"/>
                  </a:lnTo>
                  <a:lnTo>
                    <a:pt x="445" y="411"/>
                  </a:lnTo>
                  <a:lnTo>
                    <a:pt x="444" y="411"/>
                  </a:lnTo>
                  <a:lnTo>
                    <a:pt x="442" y="412"/>
                  </a:lnTo>
                  <a:lnTo>
                    <a:pt x="441" y="412"/>
                  </a:lnTo>
                  <a:lnTo>
                    <a:pt x="440" y="413"/>
                  </a:lnTo>
                  <a:lnTo>
                    <a:pt x="439" y="413"/>
                  </a:lnTo>
                  <a:lnTo>
                    <a:pt x="439" y="414"/>
                  </a:lnTo>
                  <a:lnTo>
                    <a:pt x="438" y="414"/>
                  </a:lnTo>
                  <a:lnTo>
                    <a:pt x="438" y="415"/>
                  </a:lnTo>
                  <a:lnTo>
                    <a:pt x="436" y="416"/>
                  </a:lnTo>
                  <a:lnTo>
                    <a:pt x="435" y="416"/>
                  </a:lnTo>
                  <a:lnTo>
                    <a:pt x="433" y="419"/>
                  </a:lnTo>
                  <a:lnTo>
                    <a:pt x="432" y="421"/>
                  </a:lnTo>
                  <a:lnTo>
                    <a:pt x="431" y="421"/>
                  </a:lnTo>
                  <a:lnTo>
                    <a:pt x="431" y="419"/>
                  </a:lnTo>
                  <a:lnTo>
                    <a:pt x="431" y="421"/>
                  </a:lnTo>
                  <a:lnTo>
                    <a:pt x="431" y="422"/>
                  </a:lnTo>
                  <a:lnTo>
                    <a:pt x="431" y="421"/>
                  </a:lnTo>
                  <a:lnTo>
                    <a:pt x="432" y="422"/>
                  </a:lnTo>
                  <a:lnTo>
                    <a:pt x="432" y="423"/>
                  </a:lnTo>
                  <a:lnTo>
                    <a:pt x="431" y="423"/>
                  </a:lnTo>
                  <a:lnTo>
                    <a:pt x="430" y="424"/>
                  </a:lnTo>
                  <a:lnTo>
                    <a:pt x="428" y="426"/>
                  </a:lnTo>
                  <a:lnTo>
                    <a:pt x="426" y="428"/>
                  </a:lnTo>
                  <a:lnTo>
                    <a:pt x="426" y="427"/>
                  </a:lnTo>
                  <a:lnTo>
                    <a:pt x="426" y="426"/>
                  </a:lnTo>
                  <a:lnTo>
                    <a:pt x="426" y="427"/>
                  </a:lnTo>
                  <a:lnTo>
                    <a:pt x="425" y="427"/>
                  </a:lnTo>
                  <a:lnTo>
                    <a:pt x="424" y="428"/>
                  </a:lnTo>
                  <a:lnTo>
                    <a:pt x="423" y="429"/>
                  </a:lnTo>
                  <a:lnTo>
                    <a:pt x="424" y="429"/>
                  </a:lnTo>
                  <a:lnTo>
                    <a:pt x="425" y="428"/>
                  </a:lnTo>
                  <a:lnTo>
                    <a:pt x="425" y="429"/>
                  </a:lnTo>
                  <a:lnTo>
                    <a:pt x="424" y="430"/>
                  </a:lnTo>
                  <a:lnTo>
                    <a:pt x="424" y="431"/>
                  </a:lnTo>
                  <a:lnTo>
                    <a:pt x="423" y="431"/>
                  </a:lnTo>
                  <a:lnTo>
                    <a:pt x="422" y="431"/>
                  </a:lnTo>
                  <a:lnTo>
                    <a:pt x="422" y="432"/>
                  </a:lnTo>
                  <a:lnTo>
                    <a:pt x="421" y="432"/>
                  </a:lnTo>
                  <a:lnTo>
                    <a:pt x="422" y="432"/>
                  </a:lnTo>
                  <a:lnTo>
                    <a:pt x="422" y="431"/>
                  </a:lnTo>
                  <a:lnTo>
                    <a:pt x="423" y="431"/>
                  </a:lnTo>
                  <a:lnTo>
                    <a:pt x="422" y="432"/>
                  </a:lnTo>
                  <a:lnTo>
                    <a:pt x="421" y="433"/>
                  </a:lnTo>
                  <a:lnTo>
                    <a:pt x="420" y="435"/>
                  </a:lnTo>
                  <a:lnTo>
                    <a:pt x="419" y="435"/>
                  </a:lnTo>
                  <a:lnTo>
                    <a:pt x="416" y="437"/>
                  </a:lnTo>
                  <a:lnTo>
                    <a:pt x="415" y="438"/>
                  </a:lnTo>
                  <a:lnTo>
                    <a:pt x="410" y="443"/>
                  </a:lnTo>
                  <a:lnTo>
                    <a:pt x="409" y="444"/>
                  </a:lnTo>
                  <a:lnTo>
                    <a:pt x="408" y="446"/>
                  </a:lnTo>
                  <a:lnTo>
                    <a:pt x="408" y="447"/>
                  </a:lnTo>
                  <a:lnTo>
                    <a:pt x="407" y="447"/>
                  </a:lnTo>
                  <a:lnTo>
                    <a:pt x="407" y="448"/>
                  </a:lnTo>
                  <a:lnTo>
                    <a:pt x="408" y="447"/>
                  </a:lnTo>
                  <a:lnTo>
                    <a:pt x="409" y="447"/>
                  </a:lnTo>
                  <a:lnTo>
                    <a:pt x="409" y="448"/>
                  </a:lnTo>
                  <a:lnTo>
                    <a:pt x="408" y="449"/>
                  </a:lnTo>
                  <a:lnTo>
                    <a:pt x="407" y="449"/>
                  </a:lnTo>
                  <a:lnTo>
                    <a:pt x="405" y="451"/>
                  </a:lnTo>
                  <a:lnTo>
                    <a:pt x="404" y="452"/>
                  </a:lnTo>
                  <a:lnTo>
                    <a:pt x="403" y="453"/>
                  </a:lnTo>
                  <a:lnTo>
                    <a:pt x="400" y="455"/>
                  </a:lnTo>
                  <a:lnTo>
                    <a:pt x="399" y="457"/>
                  </a:lnTo>
                  <a:lnTo>
                    <a:pt x="398" y="458"/>
                  </a:lnTo>
                  <a:lnTo>
                    <a:pt x="397" y="459"/>
                  </a:lnTo>
                  <a:lnTo>
                    <a:pt x="396" y="460"/>
                  </a:lnTo>
                  <a:lnTo>
                    <a:pt x="394" y="462"/>
                  </a:lnTo>
                  <a:lnTo>
                    <a:pt x="392" y="463"/>
                  </a:lnTo>
                  <a:lnTo>
                    <a:pt x="392" y="464"/>
                  </a:lnTo>
                  <a:lnTo>
                    <a:pt x="391" y="464"/>
                  </a:lnTo>
                  <a:lnTo>
                    <a:pt x="389" y="466"/>
                  </a:lnTo>
                  <a:lnTo>
                    <a:pt x="388" y="466"/>
                  </a:lnTo>
                  <a:lnTo>
                    <a:pt x="389" y="466"/>
                  </a:lnTo>
                  <a:lnTo>
                    <a:pt x="388" y="466"/>
                  </a:lnTo>
                  <a:lnTo>
                    <a:pt x="388" y="467"/>
                  </a:lnTo>
                  <a:lnTo>
                    <a:pt x="387" y="467"/>
                  </a:lnTo>
                  <a:lnTo>
                    <a:pt x="387" y="466"/>
                  </a:lnTo>
                  <a:lnTo>
                    <a:pt x="387" y="467"/>
                  </a:lnTo>
                  <a:lnTo>
                    <a:pt x="386" y="467"/>
                  </a:lnTo>
                  <a:lnTo>
                    <a:pt x="386" y="468"/>
                  </a:lnTo>
                  <a:lnTo>
                    <a:pt x="386" y="469"/>
                  </a:lnTo>
                  <a:lnTo>
                    <a:pt x="386" y="471"/>
                  </a:lnTo>
                  <a:lnTo>
                    <a:pt x="386" y="469"/>
                  </a:lnTo>
                  <a:lnTo>
                    <a:pt x="387" y="469"/>
                  </a:lnTo>
                  <a:lnTo>
                    <a:pt x="384" y="473"/>
                  </a:lnTo>
                  <a:lnTo>
                    <a:pt x="384" y="474"/>
                  </a:lnTo>
                  <a:lnTo>
                    <a:pt x="383" y="474"/>
                  </a:lnTo>
                  <a:lnTo>
                    <a:pt x="383" y="475"/>
                  </a:lnTo>
                  <a:lnTo>
                    <a:pt x="384" y="474"/>
                  </a:lnTo>
                  <a:lnTo>
                    <a:pt x="384" y="475"/>
                  </a:lnTo>
                  <a:lnTo>
                    <a:pt x="383" y="475"/>
                  </a:lnTo>
                  <a:lnTo>
                    <a:pt x="382" y="476"/>
                  </a:lnTo>
                  <a:lnTo>
                    <a:pt x="381" y="476"/>
                  </a:lnTo>
                  <a:lnTo>
                    <a:pt x="382" y="475"/>
                  </a:lnTo>
                  <a:lnTo>
                    <a:pt x="381" y="475"/>
                  </a:lnTo>
                  <a:lnTo>
                    <a:pt x="381" y="474"/>
                  </a:lnTo>
                  <a:lnTo>
                    <a:pt x="382" y="474"/>
                  </a:lnTo>
                  <a:lnTo>
                    <a:pt x="381" y="474"/>
                  </a:lnTo>
                  <a:lnTo>
                    <a:pt x="380" y="474"/>
                  </a:lnTo>
                  <a:lnTo>
                    <a:pt x="381" y="475"/>
                  </a:lnTo>
                  <a:lnTo>
                    <a:pt x="380" y="476"/>
                  </a:lnTo>
                  <a:lnTo>
                    <a:pt x="380" y="477"/>
                  </a:lnTo>
                  <a:lnTo>
                    <a:pt x="380" y="476"/>
                  </a:lnTo>
                  <a:lnTo>
                    <a:pt x="381" y="476"/>
                  </a:lnTo>
                  <a:lnTo>
                    <a:pt x="381" y="477"/>
                  </a:lnTo>
                  <a:lnTo>
                    <a:pt x="381" y="476"/>
                  </a:lnTo>
                  <a:lnTo>
                    <a:pt x="382" y="476"/>
                  </a:lnTo>
                  <a:lnTo>
                    <a:pt x="383" y="476"/>
                  </a:lnTo>
                  <a:lnTo>
                    <a:pt x="382" y="477"/>
                  </a:lnTo>
                  <a:lnTo>
                    <a:pt x="381" y="478"/>
                  </a:lnTo>
                  <a:lnTo>
                    <a:pt x="381" y="479"/>
                  </a:lnTo>
                  <a:lnTo>
                    <a:pt x="380" y="479"/>
                  </a:lnTo>
                  <a:lnTo>
                    <a:pt x="379" y="481"/>
                  </a:lnTo>
                  <a:lnTo>
                    <a:pt x="377" y="483"/>
                  </a:lnTo>
                  <a:lnTo>
                    <a:pt x="376" y="484"/>
                  </a:lnTo>
                  <a:lnTo>
                    <a:pt x="375" y="485"/>
                  </a:lnTo>
                  <a:lnTo>
                    <a:pt x="373" y="486"/>
                  </a:lnTo>
                  <a:lnTo>
                    <a:pt x="373" y="487"/>
                  </a:lnTo>
                  <a:lnTo>
                    <a:pt x="372" y="488"/>
                  </a:lnTo>
                  <a:lnTo>
                    <a:pt x="369" y="491"/>
                  </a:lnTo>
                  <a:lnTo>
                    <a:pt x="367" y="493"/>
                  </a:lnTo>
                  <a:lnTo>
                    <a:pt x="366" y="493"/>
                  </a:lnTo>
                  <a:lnTo>
                    <a:pt x="364" y="496"/>
                  </a:lnTo>
                  <a:lnTo>
                    <a:pt x="363" y="496"/>
                  </a:lnTo>
                  <a:lnTo>
                    <a:pt x="361" y="499"/>
                  </a:lnTo>
                  <a:lnTo>
                    <a:pt x="361" y="500"/>
                  </a:lnTo>
                  <a:lnTo>
                    <a:pt x="360" y="500"/>
                  </a:lnTo>
                  <a:lnTo>
                    <a:pt x="359" y="501"/>
                  </a:lnTo>
                  <a:lnTo>
                    <a:pt x="358" y="502"/>
                  </a:lnTo>
                  <a:lnTo>
                    <a:pt x="357" y="502"/>
                  </a:lnTo>
                  <a:lnTo>
                    <a:pt x="357" y="503"/>
                  </a:lnTo>
                  <a:lnTo>
                    <a:pt x="356" y="503"/>
                  </a:lnTo>
                  <a:lnTo>
                    <a:pt x="355" y="503"/>
                  </a:lnTo>
                  <a:lnTo>
                    <a:pt x="355" y="504"/>
                  </a:lnTo>
                  <a:lnTo>
                    <a:pt x="354" y="504"/>
                  </a:lnTo>
                  <a:lnTo>
                    <a:pt x="353" y="505"/>
                  </a:lnTo>
                  <a:lnTo>
                    <a:pt x="351" y="507"/>
                  </a:lnTo>
                  <a:lnTo>
                    <a:pt x="350" y="508"/>
                  </a:lnTo>
                  <a:lnTo>
                    <a:pt x="349" y="509"/>
                  </a:lnTo>
                  <a:lnTo>
                    <a:pt x="346" y="512"/>
                  </a:lnTo>
                  <a:lnTo>
                    <a:pt x="345" y="512"/>
                  </a:lnTo>
                  <a:lnTo>
                    <a:pt x="346" y="511"/>
                  </a:lnTo>
                  <a:lnTo>
                    <a:pt x="347" y="510"/>
                  </a:lnTo>
                  <a:lnTo>
                    <a:pt x="346" y="511"/>
                  </a:lnTo>
                  <a:lnTo>
                    <a:pt x="345" y="511"/>
                  </a:lnTo>
                  <a:lnTo>
                    <a:pt x="344" y="512"/>
                  </a:lnTo>
                  <a:lnTo>
                    <a:pt x="344" y="513"/>
                  </a:lnTo>
                  <a:lnTo>
                    <a:pt x="342" y="513"/>
                  </a:lnTo>
                  <a:lnTo>
                    <a:pt x="344" y="513"/>
                  </a:lnTo>
                  <a:lnTo>
                    <a:pt x="345" y="512"/>
                  </a:lnTo>
                  <a:lnTo>
                    <a:pt x="345" y="513"/>
                  </a:lnTo>
                  <a:lnTo>
                    <a:pt x="344" y="513"/>
                  </a:lnTo>
                  <a:lnTo>
                    <a:pt x="340" y="516"/>
                  </a:lnTo>
                  <a:lnTo>
                    <a:pt x="339" y="517"/>
                  </a:lnTo>
                  <a:lnTo>
                    <a:pt x="338" y="517"/>
                  </a:lnTo>
                  <a:lnTo>
                    <a:pt x="338" y="518"/>
                  </a:lnTo>
                  <a:lnTo>
                    <a:pt x="337" y="518"/>
                  </a:lnTo>
                  <a:lnTo>
                    <a:pt x="336" y="519"/>
                  </a:lnTo>
                  <a:lnTo>
                    <a:pt x="335" y="521"/>
                  </a:lnTo>
                  <a:lnTo>
                    <a:pt x="333" y="522"/>
                  </a:lnTo>
                  <a:lnTo>
                    <a:pt x="332" y="523"/>
                  </a:lnTo>
                  <a:lnTo>
                    <a:pt x="331" y="524"/>
                  </a:lnTo>
                  <a:lnTo>
                    <a:pt x="330" y="526"/>
                  </a:lnTo>
                  <a:lnTo>
                    <a:pt x="329" y="526"/>
                  </a:lnTo>
                  <a:lnTo>
                    <a:pt x="328" y="527"/>
                  </a:lnTo>
                  <a:lnTo>
                    <a:pt x="326" y="528"/>
                  </a:lnTo>
                  <a:lnTo>
                    <a:pt x="325" y="529"/>
                  </a:lnTo>
                  <a:lnTo>
                    <a:pt x="324" y="530"/>
                  </a:lnTo>
                  <a:lnTo>
                    <a:pt x="323" y="531"/>
                  </a:lnTo>
                  <a:lnTo>
                    <a:pt x="323" y="532"/>
                  </a:lnTo>
                  <a:lnTo>
                    <a:pt x="323" y="533"/>
                  </a:lnTo>
                  <a:lnTo>
                    <a:pt x="322" y="533"/>
                  </a:lnTo>
                  <a:lnTo>
                    <a:pt x="322" y="532"/>
                  </a:lnTo>
                  <a:lnTo>
                    <a:pt x="322" y="531"/>
                  </a:lnTo>
                  <a:lnTo>
                    <a:pt x="323" y="531"/>
                  </a:lnTo>
                  <a:lnTo>
                    <a:pt x="323" y="530"/>
                  </a:lnTo>
                  <a:lnTo>
                    <a:pt x="322" y="530"/>
                  </a:lnTo>
                  <a:lnTo>
                    <a:pt x="321" y="531"/>
                  </a:lnTo>
                  <a:lnTo>
                    <a:pt x="321" y="532"/>
                  </a:lnTo>
                  <a:lnTo>
                    <a:pt x="322" y="533"/>
                  </a:lnTo>
                  <a:lnTo>
                    <a:pt x="321" y="533"/>
                  </a:lnTo>
                  <a:lnTo>
                    <a:pt x="320" y="534"/>
                  </a:lnTo>
                  <a:lnTo>
                    <a:pt x="319" y="534"/>
                  </a:lnTo>
                  <a:lnTo>
                    <a:pt x="319" y="535"/>
                  </a:lnTo>
                  <a:lnTo>
                    <a:pt x="317" y="536"/>
                  </a:lnTo>
                  <a:lnTo>
                    <a:pt x="316" y="536"/>
                  </a:lnTo>
                  <a:lnTo>
                    <a:pt x="315" y="537"/>
                  </a:lnTo>
                  <a:lnTo>
                    <a:pt x="314" y="537"/>
                  </a:lnTo>
                  <a:lnTo>
                    <a:pt x="314" y="538"/>
                  </a:lnTo>
                  <a:lnTo>
                    <a:pt x="313" y="538"/>
                  </a:lnTo>
                  <a:lnTo>
                    <a:pt x="313" y="537"/>
                  </a:lnTo>
                  <a:lnTo>
                    <a:pt x="312" y="538"/>
                  </a:lnTo>
                  <a:lnTo>
                    <a:pt x="313" y="538"/>
                  </a:lnTo>
                  <a:lnTo>
                    <a:pt x="312" y="538"/>
                  </a:lnTo>
                  <a:lnTo>
                    <a:pt x="311" y="538"/>
                  </a:lnTo>
                  <a:lnTo>
                    <a:pt x="310" y="538"/>
                  </a:lnTo>
                  <a:lnTo>
                    <a:pt x="309" y="539"/>
                  </a:lnTo>
                  <a:lnTo>
                    <a:pt x="307" y="541"/>
                  </a:lnTo>
                  <a:lnTo>
                    <a:pt x="305" y="542"/>
                  </a:lnTo>
                  <a:lnTo>
                    <a:pt x="304" y="542"/>
                  </a:lnTo>
                  <a:lnTo>
                    <a:pt x="304" y="543"/>
                  </a:lnTo>
                  <a:lnTo>
                    <a:pt x="303" y="543"/>
                  </a:lnTo>
                  <a:lnTo>
                    <a:pt x="303" y="544"/>
                  </a:lnTo>
                  <a:lnTo>
                    <a:pt x="300" y="547"/>
                  </a:lnTo>
                  <a:lnTo>
                    <a:pt x="299" y="549"/>
                  </a:lnTo>
                  <a:lnTo>
                    <a:pt x="298" y="549"/>
                  </a:lnTo>
                  <a:lnTo>
                    <a:pt x="297" y="550"/>
                  </a:lnTo>
                  <a:lnTo>
                    <a:pt x="296" y="551"/>
                  </a:lnTo>
                  <a:lnTo>
                    <a:pt x="295" y="552"/>
                  </a:lnTo>
                  <a:lnTo>
                    <a:pt x="294" y="552"/>
                  </a:lnTo>
                  <a:lnTo>
                    <a:pt x="292" y="551"/>
                  </a:lnTo>
                  <a:lnTo>
                    <a:pt x="294" y="551"/>
                  </a:lnTo>
                  <a:lnTo>
                    <a:pt x="295" y="550"/>
                  </a:lnTo>
                  <a:lnTo>
                    <a:pt x="296" y="550"/>
                  </a:lnTo>
                  <a:lnTo>
                    <a:pt x="295" y="550"/>
                  </a:lnTo>
                  <a:lnTo>
                    <a:pt x="294" y="550"/>
                  </a:lnTo>
                  <a:lnTo>
                    <a:pt x="294" y="551"/>
                  </a:lnTo>
                  <a:lnTo>
                    <a:pt x="292" y="551"/>
                  </a:lnTo>
                  <a:lnTo>
                    <a:pt x="291" y="552"/>
                  </a:lnTo>
                  <a:lnTo>
                    <a:pt x="290" y="553"/>
                  </a:lnTo>
                  <a:lnTo>
                    <a:pt x="289" y="553"/>
                  </a:lnTo>
                  <a:lnTo>
                    <a:pt x="288" y="555"/>
                  </a:lnTo>
                  <a:lnTo>
                    <a:pt x="287" y="555"/>
                  </a:lnTo>
                  <a:lnTo>
                    <a:pt x="286" y="556"/>
                  </a:lnTo>
                  <a:lnTo>
                    <a:pt x="285" y="556"/>
                  </a:lnTo>
                  <a:lnTo>
                    <a:pt x="286" y="555"/>
                  </a:lnTo>
                  <a:lnTo>
                    <a:pt x="285" y="555"/>
                  </a:lnTo>
                  <a:lnTo>
                    <a:pt x="285" y="556"/>
                  </a:lnTo>
                  <a:lnTo>
                    <a:pt x="284" y="555"/>
                  </a:lnTo>
                  <a:lnTo>
                    <a:pt x="284" y="556"/>
                  </a:lnTo>
                  <a:lnTo>
                    <a:pt x="282" y="558"/>
                  </a:lnTo>
                  <a:lnTo>
                    <a:pt x="280" y="560"/>
                  </a:lnTo>
                  <a:lnTo>
                    <a:pt x="279" y="560"/>
                  </a:lnTo>
                  <a:lnTo>
                    <a:pt x="279" y="561"/>
                  </a:lnTo>
                  <a:lnTo>
                    <a:pt x="277" y="561"/>
                  </a:lnTo>
                  <a:lnTo>
                    <a:pt x="276" y="562"/>
                  </a:lnTo>
                  <a:lnTo>
                    <a:pt x="275" y="562"/>
                  </a:lnTo>
                  <a:lnTo>
                    <a:pt x="273" y="562"/>
                  </a:lnTo>
                  <a:lnTo>
                    <a:pt x="272" y="561"/>
                  </a:lnTo>
                  <a:lnTo>
                    <a:pt x="271" y="561"/>
                  </a:lnTo>
                  <a:lnTo>
                    <a:pt x="270" y="561"/>
                  </a:lnTo>
                  <a:lnTo>
                    <a:pt x="267" y="561"/>
                  </a:lnTo>
                  <a:lnTo>
                    <a:pt x="266" y="561"/>
                  </a:lnTo>
                  <a:lnTo>
                    <a:pt x="265" y="561"/>
                  </a:lnTo>
                  <a:lnTo>
                    <a:pt x="265" y="560"/>
                  </a:lnTo>
                  <a:lnTo>
                    <a:pt x="265" y="559"/>
                  </a:lnTo>
                  <a:lnTo>
                    <a:pt x="265" y="558"/>
                  </a:lnTo>
                  <a:lnTo>
                    <a:pt x="265" y="557"/>
                  </a:lnTo>
                  <a:lnTo>
                    <a:pt x="266" y="557"/>
                  </a:lnTo>
                  <a:lnTo>
                    <a:pt x="266" y="556"/>
                  </a:lnTo>
                  <a:lnTo>
                    <a:pt x="266" y="555"/>
                  </a:lnTo>
                  <a:lnTo>
                    <a:pt x="266" y="554"/>
                  </a:lnTo>
                  <a:lnTo>
                    <a:pt x="265" y="552"/>
                  </a:lnTo>
                  <a:lnTo>
                    <a:pt x="265" y="551"/>
                  </a:lnTo>
                  <a:lnTo>
                    <a:pt x="263" y="550"/>
                  </a:lnTo>
                  <a:lnTo>
                    <a:pt x="262" y="549"/>
                  </a:lnTo>
                  <a:lnTo>
                    <a:pt x="262" y="548"/>
                  </a:lnTo>
                  <a:lnTo>
                    <a:pt x="260" y="546"/>
                  </a:lnTo>
                  <a:lnTo>
                    <a:pt x="259" y="546"/>
                  </a:lnTo>
                  <a:lnTo>
                    <a:pt x="258" y="544"/>
                  </a:lnTo>
                  <a:lnTo>
                    <a:pt x="256" y="543"/>
                  </a:lnTo>
                  <a:lnTo>
                    <a:pt x="255" y="541"/>
                  </a:lnTo>
                  <a:lnTo>
                    <a:pt x="253" y="539"/>
                  </a:lnTo>
                  <a:lnTo>
                    <a:pt x="251" y="538"/>
                  </a:lnTo>
                  <a:lnTo>
                    <a:pt x="250" y="538"/>
                  </a:lnTo>
                  <a:lnTo>
                    <a:pt x="248" y="538"/>
                  </a:lnTo>
                  <a:lnTo>
                    <a:pt x="247" y="538"/>
                  </a:lnTo>
                  <a:lnTo>
                    <a:pt x="246" y="538"/>
                  </a:lnTo>
                  <a:lnTo>
                    <a:pt x="245" y="538"/>
                  </a:lnTo>
                  <a:lnTo>
                    <a:pt x="244" y="538"/>
                  </a:lnTo>
                  <a:lnTo>
                    <a:pt x="242" y="538"/>
                  </a:lnTo>
                  <a:lnTo>
                    <a:pt x="241" y="538"/>
                  </a:lnTo>
                  <a:lnTo>
                    <a:pt x="240" y="537"/>
                  </a:lnTo>
                  <a:lnTo>
                    <a:pt x="240" y="535"/>
                  </a:lnTo>
                  <a:lnTo>
                    <a:pt x="240" y="534"/>
                  </a:lnTo>
                  <a:lnTo>
                    <a:pt x="240" y="533"/>
                  </a:lnTo>
                  <a:lnTo>
                    <a:pt x="239" y="532"/>
                  </a:lnTo>
                  <a:lnTo>
                    <a:pt x="238" y="531"/>
                  </a:lnTo>
                  <a:lnTo>
                    <a:pt x="237" y="531"/>
                  </a:lnTo>
                  <a:lnTo>
                    <a:pt x="236" y="530"/>
                  </a:lnTo>
                  <a:lnTo>
                    <a:pt x="235" y="529"/>
                  </a:lnTo>
                  <a:lnTo>
                    <a:pt x="235" y="528"/>
                  </a:lnTo>
                  <a:lnTo>
                    <a:pt x="234" y="528"/>
                  </a:lnTo>
                  <a:lnTo>
                    <a:pt x="234" y="526"/>
                  </a:lnTo>
                  <a:lnTo>
                    <a:pt x="233" y="526"/>
                  </a:lnTo>
                  <a:lnTo>
                    <a:pt x="232" y="525"/>
                  </a:lnTo>
                  <a:lnTo>
                    <a:pt x="231" y="525"/>
                  </a:lnTo>
                  <a:lnTo>
                    <a:pt x="230" y="525"/>
                  </a:lnTo>
                  <a:lnTo>
                    <a:pt x="229" y="525"/>
                  </a:lnTo>
                  <a:lnTo>
                    <a:pt x="229" y="526"/>
                  </a:lnTo>
                  <a:lnTo>
                    <a:pt x="230" y="527"/>
                  </a:lnTo>
                  <a:lnTo>
                    <a:pt x="230" y="528"/>
                  </a:lnTo>
                  <a:lnTo>
                    <a:pt x="231" y="529"/>
                  </a:lnTo>
                  <a:lnTo>
                    <a:pt x="231" y="530"/>
                  </a:lnTo>
                  <a:lnTo>
                    <a:pt x="231" y="531"/>
                  </a:lnTo>
                  <a:lnTo>
                    <a:pt x="231" y="533"/>
                  </a:lnTo>
                  <a:lnTo>
                    <a:pt x="233" y="534"/>
                  </a:lnTo>
                  <a:lnTo>
                    <a:pt x="234" y="534"/>
                  </a:lnTo>
                  <a:lnTo>
                    <a:pt x="235" y="534"/>
                  </a:lnTo>
                  <a:lnTo>
                    <a:pt x="236" y="535"/>
                  </a:lnTo>
                  <a:lnTo>
                    <a:pt x="236" y="536"/>
                  </a:lnTo>
                  <a:lnTo>
                    <a:pt x="235" y="536"/>
                  </a:lnTo>
                  <a:lnTo>
                    <a:pt x="235" y="537"/>
                  </a:lnTo>
                  <a:lnTo>
                    <a:pt x="235" y="538"/>
                  </a:lnTo>
                  <a:lnTo>
                    <a:pt x="235" y="539"/>
                  </a:lnTo>
                  <a:lnTo>
                    <a:pt x="236" y="540"/>
                  </a:lnTo>
                  <a:lnTo>
                    <a:pt x="237" y="540"/>
                  </a:lnTo>
                  <a:lnTo>
                    <a:pt x="237" y="541"/>
                  </a:lnTo>
                  <a:lnTo>
                    <a:pt x="238" y="542"/>
                  </a:lnTo>
                  <a:lnTo>
                    <a:pt x="240" y="544"/>
                  </a:lnTo>
                  <a:lnTo>
                    <a:pt x="241" y="544"/>
                  </a:lnTo>
                  <a:lnTo>
                    <a:pt x="242" y="544"/>
                  </a:lnTo>
                  <a:lnTo>
                    <a:pt x="244" y="544"/>
                  </a:lnTo>
                  <a:lnTo>
                    <a:pt x="245" y="544"/>
                  </a:lnTo>
                  <a:lnTo>
                    <a:pt x="246" y="544"/>
                  </a:lnTo>
                  <a:lnTo>
                    <a:pt x="247" y="544"/>
                  </a:lnTo>
                  <a:lnTo>
                    <a:pt x="248" y="546"/>
                  </a:lnTo>
                  <a:lnTo>
                    <a:pt x="250" y="548"/>
                  </a:lnTo>
                  <a:lnTo>
                    <a:pt x="252" y="550"/>
                  </a:lnTo>
                  <a:lnTo>
                    <a:pt x="252" y="551"/>
                  </a:lnTo>
                  <a:lnTo>
                    <a:pt x="253" y="552"/>
                  </a:lnTo>
                  <a:lnTo>
                    <a:pt x="253" y="553"/>
                  </a:lnTo>
                  <a:lnTo>
                    <a:pt x="254" y="554"/>
                  </a:lnTo>
                  <a:lnTo>
                    <a:pt x="254" y="555"/>
                  </a:lnTo>
                  <a:lnTo>
                    <a:pt x="255" y="555"/>
                  </a:lnTo>
                  <a:lnTo>
                    <a:pt x="255" y="556"/>
                  </a:lnTo>
                  <a:lnTo>
                    <a:pt x="256" y="557"/>
                  </a:lnTo>
                  <a:lnTo>
                    <a:pt x="256" y="558"/>
                  </a:lnTo>
                  <a:lnTo>
                    <a:pt x="256" y="559"/>
                  </a:lnTo>
                  <a:lnTo>
                    <a:pt x="256" y="560"/>
                  </a:lnTo>
                  <a:lnTo>
                    <a:pt x="257" y="560"/>
                  </a:lnTo>
                  <a:lnTo>
                    <a:pt x="257" y="561"/>
                  </a:lnTo>
                  <a:lnTo>
                    <a:pt x="257" y="563"/>
                  </a:lnTo>
                  <a:lnTo>
                    <a:pt x="256" y="564"/>
                  </a:lnTo>
                  <a:lnTo>
                    <a:pt x="255" y="564"/>
                  </a:lnTo>
                  <a:lnTo>
                    <a:pt x="255" y="563"/>
                  </a:lnTo>
                  <a:lnTo>
                    <a:pt x="253" y="563"/>
                  </a:lnTo>
                  <a:lnTo>
                    <a:pt x="253" y="564"/>
                  </a:lnTo>
                  <a:lnTo>
                    <a:pt x="251" y="565"/>
                  </a:lnTo>
                  <a:lnTo>
                    <a:pt x="250" y="567"/>
                  </a:lnTo>
                  <a:lnTo>
                    <a:pt x="249" y="568"/>
                  </a:lnTo>
                  <a:lnTo>
                    <a:pt x="248" y="568"/>
                  </a:lnTo>
                  <a:lnTo>
                    <a:pt x="247" y="569"/>
                  </a:lnTo>
                  <a:lnTo>
                    <a:pt x="246" y="569"/>
                  </a:lnTo>
                  <a:lnTo>
                    <a:pt x="245" y="569"/>
                  </a:lnTo>
                  <a:lnTo>
                    <a:pt x="245" y="571"/>
                  </a:lnTo>
                  <a:lnTo>
                    <a:pt x="246" y="571"/>
                  </a:lnTo>
                  <a:lnTo>
                    <a:pt x="247" y="572"/>
                  </a:lnTo>
                  <a:lnTo>
                    <a:pt x="248" y="572"/>
                  </a:lnTo>
                  <a:lnTo>
                    <a:pt x="249" y="571"/>
                  </a:lnTo>
                  <a:lnTo>
                    <a:pt x="250" y="569"/>
                  </a:lnTo>
                  <a:lnTo>
                    <a:pt x="250" y="568"/>
                  </a:lnTo>
                  <a:lnTo>
                    <a:pt x="251" y="567"/>
                  </a:lnTo>
                  <a:lnTo>
                    <a:pt x="252" y="567"/>
                  </a:lnTo>
                  <a:lnTo>
                    <a:pt x="252" y="568"/>
                  </a:lnTo>
                  <a:lnTo>
                    <a:pt x="253" y="568"/>
                  </a:lnTo>
                  <a:lnTo>
                    <a:pt x="253" y="569"/>
                  </a:lnTo>
                  <a:lnTo>
                    <a:pt x="253" y="571"/>
                  </a:lnTo>
                  <a:lnTo>
                    <a:pt x="253" y="572"/>
                  </a:lnTo>
                  <a:lnTo>
                    <a:pt x="253" y="574"/>
                  </a:lnTo>
                  <a:lnTo>
                    <a:pt x="253" y="575"/>
                  </a:lnTo>
                  <a:lnTo>
                    <a:pt x="253" y="576"/>
                  </a:lnTo>
                  <a:lnTo>
                    <a:pt x="253" y="577"/>
                  </a:lnTo>
                  <a:lnTo>
                    <a:pt x="253" y="578"/>
                  </a:lnTo>
                  <a:lnTo>
                    <a:pt x="253" y="580"/>
                  </a:lnTo>
                  <a:lnTo>
                    <a:pt x="253" y="583"/>
                  </a:lnTo>
                  <a:lnTo>
                    <a:pt x="252" y="584"/>
                  </a:lnTo>
                  <a:lnTo>
                    <a:pt x="252" y="585"/>
                  </a:lnTo>
                  <a:lnTo>
                    <a:pt x="252" y="586"/>
                  </a:lnTo>
                  <a:lnTo>
                    <a:pt x="253" y="586"/>
                  </a:lnTo>
                  <a:lnTo>
                    <a:pt x="253" y="587"/>
                  </a:lnTo>
                  <a:lnTo>
                    <a:pt x="252" y="587"/>
                  </a:lnTo>
                  <a:lnTo>
                    <a:pt x="252" y="588"/>
                  </a:lnTo>
                  <a:lnTo>
                    <a:pt x="252" y="589"/>
                  </a:lnTo>
                  <a:lnTo>
                    <a:pt x="252" y="590"/>
                  </a:lnTo>
                  <a:lnTo>
                    <a:pt x="252" y="591"/>
                  </a:lnTo>
                  <a:lnTo>
                    <a:pt x="251" y="592"/>
                  </a:lnTo>
                  <a:lnTo>
                    <a:pt x="251" y="593"/>
                  </a:lnTo>
                  <a:lnTo>
                    <a:pt x="251" y="594"/>
                  </a:lnTo>
                  <a:lnTo>
                    <a:pt x="251" y="596"/>
                  </a:lnTo>
                  <a:lnTo>
                    <a:pt x="251" y="598"/>
                  </a:lnTo>
                  <a:lnTo>
                    <a:pt x="252" y="597"/>
                  </a:lnTo>
                  <a:lnTo>
                    <a:pt x="252" y="596"/>
                  </a:lnTo>
                  <a:lnTo>
                    <a:pt x="251" y="596"/>
                  </a:lnTo>
                  <a:lnTo>
                    <a:pt x="252" y="596"/>
                  </a:lnTo>
                  <a:lnTo>
                    <a:pt x="252" y="597"/>
                  </a:lnTo>
                  <a:lnTo>
                    <a:pt x="252" y="598"/>
                  </a:lnTo>
                  <a:lnTo>
                    <a:pt x="252" y="599"/>
                  </a:lnTo>
                  <a:lnTo>
                    <a:pt x="252" y="600"/>
                  </a:lnTo>
                  <a:lnTo>
                    <a:pt x="253" y="601"/>
                  </a:lnTo>
                  <a:lnTo>
                    <a:pt x="253" y="602"/>
                  </a:lnTo>
                  <a:lnTo>
                    <a:pt x="253" y="603"/>
                  </a:lnTo>
                  <a:lnTo>
                    <a:pt x="253" y="604"/>
                  </a:lnTo>
                  <a:lnTo>
                    <a:pt x="254" y="605"/>
                  </a:lnTo>
                  <a:lnTo>
                    <a:pt x="254" y="606"/>
                  </a:lnTo>
                  <a:lnTo>
                    <a:pt x="255" y="607"/>
                  </a:lnTo>
                  <a:lnTo>
                    <a:pt x="255" y="608"/>
                  </a:lnTo>
                  <a:lnTo>
                    <a:pt x="255" y="610"/>
                  </a:lnTo>
                  <a:lnTo>
                    <a:pt x="256" y="611"/>
                  </a:lnTo>
                  <a:lnTo>
                    <a:pt x="256" y="612"/>
                  </a:lnTo>
                  <a:lnTo>
                    <a:pt x="257" y="612"/>
                  </a:lnTo>
                  <a:lnTo>
                    <a:pt x="257" y="613"/>
                  </a:lnTo>
                  <a:lnTo>
                    <a:pt x="256" y="613"/>
                  </a:lnTo>
                  <a:lnTo>
                    <a:pt x="257" y="613"/>
                  </a:lnTo>
                  <a:lnTo>
                    <a:pt x="257" y="614"/>
                  </a:lnTo>
                  <a:lnTo>
                    <a:pt x="256" y="614"/>
                  </a:lnTo>
                  <a:lnTo>
                    <a:pt x="256" y="615"/>
                  </a:lnTo>
                  <a:lnTo>
                    <a:pt x="256" y="616"/>
                  </a:lnTo>
                  <a:lnTo>
                    <a:pt x="256" y="617"/>
                  </a:lnTo>
                  <a:lnTo>
                    <a:pt x="255" y="617"/>
                  </a:lnTo>
                  <a:lnTo>
                    <a:pt x="255" y="618"/>
                  </a:lnTo>
                  <a:lnTo>
                    <a:pt x="254" y="619"/>
                  </a:lnTo>
                  <a:lnTo>
                    <a:pt x="254" y="621"/>
                  </a:lnTo>
                  <a:lnTo>
                    <a:pt x="253" y="621"/>
                  </a:lnTo>
                  <a:lnTo>
                    <a:pt x="252" y="619"/>
                  </a:lnTo>
                  <a:lnTo>
                    <a:pt x="251" y="619"/>
                  </a:lnTo>
                  <a:lnTo>
                    <a:pt x="251" y="618"/>
                  </a:lnTo>
                  <a:lnTo>
                    <a:pt x="250" y="618"/>
                  </a:lnTo>
                  <a:lnTo>
                    <a:pt x="248" y="618"/>
                  </a:lnTo>
                  <a:lnTo>
                    <a:pt x="248" y="617"/>
                  </a:lnTo>
                  <a:lnTo>
                    <a:pt x="247" y="617"/>
                  </a:lnTo>
                  <a:lnTo>
                    <a:pt x="247" y="618"/>
                  </a:lnTo>
                  <a:lnTo>
                    <a:pt x="246" y="618"/>
                  </a:lnTo>
                  <a:lnTo>
                    <a:pt x="246" y="617"/>
                  </a:lnTo>
                  <a:lnTo>
                    <a:pt x="246" y="616"/>
                  </a:lnTo>
                  <a:lnTo>
                    <a:pt x="245" y="616"/>
                  </a:lnTo>
                  <a:lnTo>
                    <a:pt x="245" y="617"/>
                  </a:lnTo>
                  <a:lnTo>
                    <a:pt x="244" y="617"/>
                  </a:lnTo>
                  <a:lnTo>
                    <a:pt x="242" y="618"/>
                  </a:lnTo>
                  <a:lnTo>
                    <a:pt x="242" y="617"/>
                  </a:lnTo>
                  <a:lnTo>
                    <a:pt x="241" y="617"/>
                  </a:lnTo>
                  <a:lnTo>
                    <a:pt x="241" y="618"/>
                  </a:lnTo>
                  <a:lnTo>
                    <a:pt x="240" y="618"/>
                  </a:lnTo>
                  <a:lnTo>
                    <a:pt x="239" y="618"/>
                  </a:lnTo>
                  <a:lnTo>
                    <a:pt x="239" y="619"/>
                  </a:lnTo>
                  <a:lnTo>
                    <a:pt x="239" y="621"/>
                  </a:lnTo>
                  <a:lnTo>
                    <a:pt x="238" y="621"/>
                  </a:lnTo>
                  <a:lnTo>
                    <a:pt x="238" y="622"/>
                  </a:lnTo>
                  <a:lnTo>
                    <a:pt x="238" y="621"/>
                  </a:lnTo>
                  <a:lnTo>
                    <a:pt x="237" y="621"/>
                  </a:lnTo>
                  <a:lnTo>
                    <a:pt x="236" y="619"/>
                  </a:lnTo>
                  <a:lnTo>
                    <a:pt x="236" y="618"/>
                  </a:lnTo>
                  <a:lnTo>
                    <a:pt x="236" y="616"/>
                  </a:lnTo>
                  <a:lnTo>
                    <a:pt x="236" y="615"/>
                  </a:lnTo>
                  <a:lnTo>
                    <a:pt x="235" y="616"/>
                  </a:lnTo>
                  <a:lnTo>
                    <a:pt x="236" y="616"/>
                  </a:lnTo>
                  <a:lnTo>
                    <a:pt x="236" y="617"/>
                  </a:lnTo>
                  <a:lnTo>
                    <a:pt x="235" y="617"/>
                  </a:lnTo>
                  <a:lnTo>
                    <a:pt x="235" y="618"/>
                  </a:lnTo>
                  <a:lnTo>
                    <a:pt x="235" y="622"/>
                  </a:lnTo>
                  <a:lnTo>
                    <a:pt x="235" y="623"/>
                  </a:lnTo>
                  <a:lnTo>
                    <a:pt x="236" y="624"/>
                  </a:lnTo>
                  <a:lnTo>
                    <a:pt x="237" y="624"/>
                  </a:lnTo>
                  <a:lnTo>
                    <a:pt x="239" y="623"/>
                  </a:lnTo>
                  <a:lnTo>
                    <a:pt x="240" y="623"/>
                  </a:lnTo>
                  <a:lnTo>
                    <a:pt x="241" y="623"/>
                  </a:lnTo>
                  <a:lnTo>
                    <a:pt x="242" y="623"/>
                  </a:lnTo>
                  <a:lnTo>
                    <a:pt x="242" y="624"/>
                  </a:lnTo>
                  <a:lnTo>
                    <a:pt x="242" y="625"/>
                  </a:lnTo>
                  <a:lnTo>
                    <a:pt x="241" y="625"/>
                  </a:lnTo>
                  <a:lnTo>
                    <a:pt x="241" y="626"/>
                  </a:lnTo>
                  <a:lnTo>
                    <a:pt x="242" y="626"/>
                  </a:lnTo>
                  <a:lnTo>
                    <a:pt x="242" y="625"/>
                  </a:lnTo>
                  <a:lnTo>
                    <a:pt x="244" y="625"/>
                  </a:lnTo>
                  <a:lnTo>
                    <a:pt x="245" y="625"/>
                  </a:lnTo>
                  <a:lnTo>
                    <a:pt x="244" y="625"/>
                  </a:lnTo>
                  <a:lnTo>
                    <a:pt x="244" y="626"/>
                  </a:lnTo>
                  <a:lnTo>
                    <a:pt x="245" y="625"/>
                  </a:lnTo>
                  <a:lnTo>
                    <a:pt x="245" y="626"/>
                  </a:lnTo>
                  <a:lnTo>
                    <a:pt x="246" y="627"/>
                  </a:lnTo>
                  <a:lnTo>
                    <a:pt x="247" y="627"/>
                  </a:lnTo>
                  <a:lnTo>
                    <a:pt x="248" y="627"/>
                  </a:lnTo>
                  <a:lnTo>
                    <a:pt x="249" y="627"/>
                  </a:lnTo>
                  <a:lnTo>
                    <a:pt x="249" y="628"/>
                  </a:lnTo>
                  <a:lnTo>
                    <a:pt x="250" y="628"/>
                  </a:lnTo>
                  <a:lnTo>
                    <a:pt x="250" y="629"/>
                  </a:lnTo>
                  <a:lnTo>
                    <a:pt x="250" y="630"/>
                  </a:lnTo>
                  <a:lnTo>
                    <a:pt x="249" y="630"/>
                  </a:lnTo>
                  <a:lnTo>
                    <a:pt x="248" y="631"/>
                  </a:lnTo>
                  <a:lnTo>
                    <a:pt x="248" y="632"/>
                  </a:lnTo>
                  <a:lnTo>
                    <a:pt x="247" y="632"/>
                  </a:lnTo>
                  <a:lnTo>
                    <a:pt x="247" y="633"/>
                  </a:lnTo>
                  <a:lnTo>
                    <a:pt x="247" y="634"/>
                  </a:lnTo>
                  <a:lnTo>
                    <a:pt x="248" y="633"/>
                  </a:lnTo>
                  <a:lnTo>
                    <a:pt x="248" y="632"/>
                  </a:lnTo>
                  <a:lnTo>
                    <a:pt x="249" y="632"/>
                  </a:lnTo>
                  <a:lnTo>
                    <a:pt x="250" y="632"/>
                  </a:lnTo>
                  <a:lnTo>
                    <a:pt x="249" y="632"/>
                  </a:lnTo>
                  <a:lnTo>
                    <a:pt x="249" y="633"/>
                  </a:lnTo>
                  <a:lnTo>
                    <a:pt x="249" y="634"/>
                  </a:lnTo>
                  <a:lnTo>
                    <a:pt x="248" y="634"/>
                  </a:lnTo>
                  <a:lnTo>
                    <a:pt x="248" y="635"/>
                  </a:lnTo>
                  <a:lnTo>
                    <a:pt x="248" y="636"/>
                  </a:lnTo>
                  <a:lnTo>
                    <a:pt x="247" y="636"/>
                  </a:lnTo>
                  <a:lnTo>
                    <a:pt x="247" y="637"/>
                  </a:lnTo>
                  <a:lnTo>
                    <a:pt x="247" y="638"/>
                  </a:lnTo>
                  <a:lnTo>
                    <a:pt x="246" y="639"/>
                  </a:lnTo>
                  <a:lnTo>
                    <a:pt x="246" y="640"/>
                  </a:lnTo>
                  <a:lnTo>
                    <a:pt x="245" y="640"/>
                  </a:lnTo>
                  <a:lnTo>
                    <a:pt x="245" y="641"/>
                  </a:lnTo>
                  <a:lnTo>
                    <a:pt x="246" y="641"/>
                  </a:lnTo>
                  <a:lnTo>
                    <a:pt x="245" y="643"/>
                  </a:lnTo>
                  <a:lnTo>
                    <a:pt x="245" y="644"/>
                  </a:lnTo>
                  <a:lnTo>
                    <a:pt x="244" y="646"/>
                  </a:lnTo>
                  <a:lnTo>
                    <a:pt x="242" y="647"/>
                  </a:lnTo>
                  <a:lnTo>
                    <a:pt x="242" y="648"/>
                  </a:lnTo>
                  <a:lnTo>
                    <a:pt x="241" y="648"/>
                  </a:lnTo>
                  <a:lnTo>
                    <a:pt x="240" y="648"/>
                  </a:lnTo>
                  <a:lnTo>
                    <a:pt x="239" y="649"/>
                  </a:lnTo>
                  <a:lnTo>
                    <a:pt x="239" y="650"/>
                  </a:lnTo>
                  <a:lnTo>
                    <a:pt x="238" y="650"/>
                  </a:lnTo>
                  <a:lnTo>
                    <a:pt x="237" y="650"/>
                  </a:lnTo>
                  <a:lnTo>
                    <a:pt x="236" y="650"/>
                  </a:lnTo>
                  <a:lnTo>
                    <a:pt x="235" y="650"/>
                  </a:lnTo>
                  <a:lnTo>
                    <a:pt x="236" y="650"/>
                  </a:lnTo>
                  <a:lnTo>
                    <a:pt x="236" y="651"/>
                  </a:lnTo>
                  <a:lnTo>
                    <a:pt x="237" y="651"/>
                  </a:lnTo>
                  <a:lnTo>
                    <a:pt x="238" y="651"/>
                  </a:lnTo>
                  <a:lnTo>
                    <a:pt x="238" y="652"/>
                  </a:lnTo>
                  <a:lnTo>
                    <a:pt x="238" y="651"/>
                  </a:lnTo>
                  <a:lnTo>
                    <a:pt x="239" y="651"/>
                  </a:lnTo>
                  <a:lnTo>
                    <a:pt x="239" y="652"/>
                  </a:lnTo>
                  <a:lnTo>
                    <a:pt x="240" y="651"/>
                  </a:lnTo>
                  <a:lnTo>
                    <a:pt x="241" y="651"/>
                  </a:lnTo>
                  <a:lnTo>
                    <a:pt x="241" y="652"/>
                  </a:lnTo>
                  <a:lnTo>
                    <a:pt x="241" y="653"/>
                  </a:lnTo>
                  <a:lnTo>
                    <a:pt x="241" y="654"/>
                  </a:lnTo>
                  <a:lnTo>
                    <a:pt x="241" y="655"/>
                  </a:lnTo>
                  <a:lnTo>
                    <a:pt x="241" y="656"/>
                  </a:lnTo>
                  <a:lnTo>
                    <a:pt x="241" y="657"/>
                  </a:lnTo>
                  <a:lnTo>
                    <a:pt x="242" y="658"/>
                  </a:lnTo>
                  <a:lnTo>
                    <a:pt x="242" y="657"/>
                  </a:lnTo>
                  <a:lnTo>
                    <a:pt x="242" y="658"/>
                  </a:lnTo>
                  <a:lnTo>
                    <a:pt x="241" y="659"/>
                  </a:lnTo>
                  <a:lnTo>
                    <a:pt x="240" y="660"/>
                  </a:lnTo>
                  <a:lnTo>
                    <a:pt x="239" y="660"/>
                  </a:lnTo>
                  <a:lnTo>
                    <a:pt x="239" y="659"/>
                  </a:lnTo>
                  <a:lnTo>
                    <a:pt x="238" y="658"/>
                  </a:lnTo>
                  <a:lnTo>
                    <a:pt x="238" y="659"/>
                  </a:lnTo>
                  <a:lnTo>
                    <a:pt x="239" y="659"/>
                  </a:lnTo>
                  <a:lnTo>
                    <a:pt x="239" y="660"/>
                  </a:lnTo>
                  <a:lnTo>
                    <a:pt x="238" y="661"/>
                  </a:lnTo>
                  <a:lnTo>
                    <a:pt x="238" y="660"/>
                  </a:lnTo>
                  <a:lnTo>
                    <a:pt x="238" y="661"/>
                  </a:lnTo>
                  <a:lnTo>
                    <a:pt x="237" y="661"/>
                  </a:lnTo>
                  <a:lnTo>
                    <a:pt x="237" y="662"/>
                  </a:lnTo>
                  <a:lnTo>
                    <a:pt x="236" y="662"/>
                  </a:lnTo>
                  <a:lnTo>
                    <a:pt x="235" y="662"/>
                  </a:lnTo>
                  <a:lnTo>
                    <a:pt x="236" y="660"/>
                  </a:lnTo>
                  <a:lnTo>
                    <a:pt x="236" y="659"/>
                  </a:lnTo>
                  <a:lnTo>
                    <a:pt x="235" y="658"/>
                  </a:lnTo>
                  <a:lnTo>
                    <a:pt x="234" y="658"/>
                  </a:lnTo>
                  <a:lnTo>
                    <a:pt x="233" y="657"/>
                  </a:lnTo>
                  <a:lnTo>
                    <a:pt x="233" y="658"/>
                  </a:lnTo>
                  <a:lnTo>
                    <a:pt x="234" y="659"/>
                  </a:lnTo>
                  <a:lnTo>
                    <a:pt x="235" y="659"/>
                  </a:lnTo>
                  <a:lnTo>
                    <a:pt x="235" y="660"/>
                  </a:lnTo>
                  <a:lnTo>
                    <a:pt x="234" y="661"/>
                  </a:lnTo>
                  <a:lnTo>
                    <a:pt x="234" y="662"/>
                  </a:lnTo>
                  <a:lnTo>
                    <a:pt x="233" y="662"/>
                  </a:lnTo>
                  <a:lnTo>
                    <a:pt x="234" y="662"/>
                  </a:lnTo>
                  <a:lnTo>
                    <a:pt x="234" y="663"/>
                  </a:lnTo>
                  <a:lnTo>
                    <a:pt x="234" y="664"/>
                  </a:lnTo>
                  <a:lnTo>
                    <a:pt x="234" y="665"/>
                  </a:lnTo>
                  <a:lnTo>
                    <a:pt x="234" y="666"/>
                  </a:lnTo>
                  <a:lnTo>
                    <a:pt x="235" y="666"/>
                  </a:lnTo>
                  <a:lnTo>
                    <a:pt x="235" y="667"/>
                  </a:lnTo>
                  <a:lnTo>
                    <a:pt x="234" y="667"/>
                  </a:lnTo>
                  <a:lnTo>
                    <a:pt x="234" y="668"/>
                  </a:lnTo>
                  <a:lnTo>
                    <a:pt x="235" y="668"/>
                  </a:lnTo>
                  <a:lnTo>
                    <a:pt x="235" y="667"/>
                  </a:lnTo>
                  <a:lnTo>
                    <a:pt x="235" y="666"/>
                  </a:lnTo>
                  <a:lnTo>
                    <a:pt x="235" y="665"/>
                  </a:lnTo>
                  <a:lnTo>
                    <a:pt x="236" y="665"/>
                  </a:lnTo>
                  <a:lnTo>
                    <a:pt x="237" y="666"/>
                  </a:lnTo>
                  <a:lnTo>
                    <a:pt x="238" y="666"/>
                  </a:lnTo>
                  <a:lnTo>
                    <a:pt x="238" y="667"/>
                  </a:lnTo>
                  <a:lnTo>
                    <a:pt x="239" y="668"/>
                  </a:lnTo>
                  <a:lnTo>
                    <a:pt x="238" y="668"/>
                  </a:lnTo>
                  <a:lnTo>
                    <a:pt x="238" y="669"/>
                  </a:lnTo>
                  <a:lnTo>
                    <a:pt x="237" y="669"/>
                  </a:lnTo>
                  <a:lnTo>
                    <a:pt x="236" y="671"/>
                  </a:lnTo>
                  <a:lnTo>
                    <a:pt x="237" y="671"/>
                  </a:lnTo>
                  <a:lnTo>
                    <a:pt x="238" y="671"/>
                  </a:lnTo>
                  <a:lnTo>
                    <a:pt x="239" y="671"/>
                  </a:lnTo>
                  <a:lnTo>
                    <a:pt x="239" y="672"/>
                  </a:lnTo>
                  <a:lnTo>
                    <a:pt x="240" y="672"/>
                  </a:lnTo>
                  <a:lnTo>
                    <a:pt x="239" y="672"/>
                  </a:lnTo>
                  <a:lnTo>
                    <a:pt x="240" y="672"/>
                  </a:lnTo>
                  <a:lnTo>
                    <a:pt x="240" y="671"/>
                  </a:lnTo>
                  <a:lnTo>
                    <a:pt x="239" y="671"/>
                  </a:lnTo>
                  <a:lnTo>
                    <a:pt x="240" y="669"/>
                  </a:lnTo>
                  <a:lnTo>
                    <a:pt x="240" y="668"/>
                  </a:lnTo>
                  <a:lnTo>
                    <a:pt x="241" y="668"/>
                  </a:lnTo>
                  <a:lnTo>
                    <a:pt x="241" y="667"/>
                  </a:lnTo>
                  <a:lnTo>
                    <a:pt x="242" y="667"/>
                  </a:lnTo>
                  <a:lnTo>
                    <a:pt x="244" y="667"/>
                  </a:lnTo>
                  <a:lnTo>
                    <a:pt x="244" y="668"/>
                  </a:lnTo>
                  <a:lnTo>
                    <a:pt x="244" y="669"/>
                  </a:lnTo>
                  <a:lnTo>
                    <a:pt x="245" y="669"/>
                  </a:lnTo>
                  <a:lnTo>
                    <a:pt x="244" y="671"/>
                  </a:lnTo>
                  <a:lnTo>
                    <a:pt x="245" y="671"/>
                  </a:lnTo>
                  <a:lnTo>
                    <a:pt x="245" y="672"/>
                  </a:lnTo>
                  <a:lnTo>
                    <a:pt x="245" y="673"/>
                  </a:lnTo>
                  <a:lnTo>
                    <a:pt x="245" y="674"/>
                  </a:lnTo>
                  <a:lnTo>
                    <a:pt x="245" y="675"/>
                  </a:lnTo>
                  <a:lnTo>
                    <a:pt x="246" y="676"/>
                  </a:lnTo>
                  <a:lnTo>
                    <a:pt x="246" y="677"/>
                  </a:lnTo>
                  <a:lnTo>
                    <a:pt x="245" y="678"/>
                  </a:lnTo>
                  <a:lnTo>
                    <a:pt x="244" y="679"/>
                  </a:lnTo>
                  <a:lnTo>
                    <a:pt x="242" y="680"/>
                  </a:lnTo>
                  <a:lnTo>
                    <a:pt x="242" y="681"/>
                  </a:lnTo>
                  <a:lnTo>
                    <a:pt x="241" y="681"/>
                  </a:lnTo>
                  <a:lnTo>
                    <a:pt x="241" y="680"/>
                  </a:lnTo>
                  <a:lnTo>
                    <a:pt x="242" y="679"/>
                  </a:lnTo>
                  <a:lnTo>
                    <a:pt x="242" y="678"/>
                  </a:lnTo>
                  <a:lnTo>
                    <a:pt x="242" y="677"/>
                  </a:lnTo>
                  <a:lnTo>
                    <a:pt x="241" y="677"/>
                  </a:lnTo>
                  <a:lnTo>
                    <a:pt x="242" y="678"/>
                  </a:lnTo>
                  <a:lnTo>
                    <a:pt x="241" y="679"/>
                  </a:lnTo>
                  <a:lnTo>
                    <a:pt x="240" y="679"/>
                  </a:lnTo>
                  <a:lnTo>
                    <a:pt x="239" y="679"/>
                  </a:lnTo>
                  <a:lnTo>
                    <a:pt x="239" y="680"/>
                  </a:lnTo>
                  <a:lnTo>
                    <a:pt x="240" y="680"/>
                  </a:lnTo>
                  <a:lnTo>
                    <a:pt x="240" y="681"/>
                  </a:lnTo>
                  <a:lnTo>
                    <a:pt x="240" y="682"/>
                  </a:lnTo>
                  <a:lnTo>
                    <a:pt x="239" y="682"/>
                  </a:lnTo>
                  <a:lnTo>
                    <a:pt x="239" y="681"/>
                  </a:lnTo>
                  <a:lnTo>
                    <a:pt x="239" y="682"/>
                  </a:lnTo>
                  <a:lnTo>
                    <a:pt x="239" y="683"/>
                  </a:lnTo>
                  <a:lnTo>
                    <a:pt x="239" y="684"/>
                  </a:lnTo>
                  <a:lnTo>
                    <a:pt x="238" y="683"/>
                  </a:lnTo>
                  <a:lnTo>
                    <a:pt x="237" y="683"/>
                  </a:lnTo>
                  <a:lnTo>
                    <a:pt x="236" y="683"/>
                  </a:lnTo>
                  <a:lnTo>
                    <a:pt x="235" y="683"/>
                  </a:lnTo>
                  <a:lnTo>
                    <a:pt x="235" y="684"/>
                  </a:lnTo>
                  <a:lnTo>
                    <a:pt x="236" y="683"/>
                  </a:lnTo>
                  <a:lnTo>
                    <a:pt x="237" y="683"/>
                  </a:lnTo>
                  <a:lnTo>
                    <a:pt x="237" y="684"/>
                  </a:lnTo>
                  <a:lnTo>
                    <a:pt x="236" y="684"/>
                  </a:lnTo>
                  <a:lnTo>
                    <a:pt x="236" y="685"/>
                  </a:lnTo>
                  <a:lnTo>
                    <a:pt x="236" y="686"/>
                  </a:lnTo>
                  <a:lnTo>
                    <a:pt x="236" y="687"/>
                  </a:lnTo>
                  <a:lnTo>
                    <a:pt x="236" y="688"/>
                  </a:lnTo>
                  <a:lnTo>
                    <a:pt x="235" y="689"/>
                  </a:lnTo>
                  <a:lnTo>
                    <a:pt x="235" y="690"/>
                  </a:lnTo>
                  <a:lnTo>
                    <a:pt x="234" y="691"/>
                  </a:lnTo>
                  <a:lnTo>
                    <a:pt x="235" y="691"/>
                  </a:lnTo>
                  <a:lnTo>
                    <a:pt x="235" y="692"/>
                  </a:lnTo>
                  <a:lnTo>
                    <a:pt x="236" y="692"/>
                  </a:lnTo>
                  <a:lnTo>
                    <a:pt x="237" y="691"/>
                  </a:lnTo>
                  <a:lnTo>
                    <a:pt x="237" y="690"/>
                  </a:lnTo>
                  <a:lnTo>
                    <a:pt x="238" y="689"/>
                  </a:lnTo>
                  <a:lnTo>
                    <a:pt x="238" y="688"/>
                  </a:lnTo>
                  <a:lnTo>
                    <a:pt x="237" y="687"/>
                  </a:lnTo>
                  <a:lnTo>
                    <a:pt x="238" y="686"/>
                  </a:lnTo>
                  <a:lnTo>
                    <a:pt x="239" y="686"/>
                  </a:lnTo>
                  <a:lnTo>
                    <a:pt x="239" y="687"/>
                  </a:lnTo>
                  <a:lnTo>
                    <a:pt x="239" y="686"/>
                  </a:lnTo>
                  <a:lnTo>
                    <a:pt x="239" y="685"/>
                  </a:lnTo>
                  <a:lnTo>
                    <a:pt x="240" y="685"/>
                  </a:lnTo>
                  <a:lnTo>
                    <a:pt x="241" y="685"/>
                  </a:lnTo>
                  <a:lnTo>
                    <a:pt x="241" y="686"/>
                  </a:lnTo>
                  <a:lnTo>
                    <a:pt x="242" y="687"/>
                  </a:lnTo>
                  <a:lnTo>
                    <a:pt x="242" y="688"/>
                  </a:lnTo>
                  <a:lnTo>
                    <a:pt x="242" y="687"/>
                  </a:lnTo>
                  <a:lnTo>
                    <a:pt x="244" y="687"/>
                  </a:lnTo>
                  <a:lnTo>
                    <a:pt x="242" y="687"/>
                  </a:lnTo>
                  <a:lnTo>
                    <a:pt x="242" y="686"/>
                  </a:lnTo>
                  <a:lnTo>
                    <a:pt x="242" y="685"/>
                  </a:lnTo>
                  <a:lnTo>
                    <a:pt x="244" y="685"/>
                  </a:lnTo>
                  <a:lnTo>
                    <a:pt x="245" y="685"/>
                  </a:lnTo>
                  <a:lnTo>
                    <a:pt x="244" y="684"/>
                  </a:lnTo>
                  <a:lnTo>
                    <a:pt x="242" y="684"/>
                  </a:lnTo>
                  <a:lnTo>
                    <a:pt x="244" y="684"/>
                  </a:lnTo>
                  <a:lnTo>
                    <a:pt x="245" y="684"/>
                  </a:lnTo>
                  <a:lnTo>
                    <a:pt x="246" y="683"/>
                  </a:lnTo>
                  <a:lnTo>
                    <a:pt x="249" y="683"/>
                  </a:lnTo>
                  <a:lnTo>
                    <a:pt x="249" y="684"/>
                  </a:lnTo>
                  <a:lnTo>
                    <a:pt x="250" y="684"/>
                  </a:lnTo>
                  <a:lnTo>
                    <a:pt x="251" y="685"/>
                  </a:lnTo>
                  <a:lnTo>
                    <a:pt x="251" y="686"/>
                  </a:lnTo>
                  <a:lnTo>
                    <a:pt x="251" y="687"/>
                  </a:lnTo>
                  <a:lnTo>
                    <a:pt x="251" y="688"/>
                  </a:lnTo>
                  <a:lnTo>
                    <a:pt x="251" y="687"/>
                  </a:lnTo>
                  <a:lnTo>
                    <a:pt x="250" y="687"/>
                  </a:lnTo>
                  <a:lnTo>
                    <a:pt x="251" y="687"/>
                  </a:lnTo>
                  <a:lnTo>
                    <a:pt x="250" y="688"/>
                  </a:lnTo>
                  <a:lnTo>
                    <a:pt x="249" y="688"/>
                  </a:lnTo>
                  <a:lnTo>
                    <a:pt x="249" y="689"/>
                  </a:lnTo>
                  <a:lnTo>
                    <a:pt x="249" y="688"/>
                  </a:lnTo>
                  <a:lnTo>
                    <a:pt x="250" y="688"/>
                  </a:lnTo>
                  <a:lnTo>
                    <a:pt x="251" y="688"/>
                  </a:lnTo>
                  <a:lnTo>
                    <a:pt x="251" y="689"/>
                  </a:lnTo>
                  <a:lnTo>
                    <a:pt x="251" y="690"/>
                  </a:lnTo>
                  <a:lnTo>
                    <a:pt x="252" y="689"/>
                  </a:lnTo>
                  <a:lnTo>
                    <a:pt x="253" y="689"/>
                  </a:lnTo>
                  <a:lnTo>
                    <a:pt x="254" y="689"/>
                  </a:lnTo>
                  <a:lnTo>
                    <a:pt x="255" y="689"/>
                  </a:lnTo>
                  <a:lnTo>
                    <a:pt x="255" y="690"/>
                  </a:lnTo>
                  <a:lnTo>
                    <a:pt x="256" y="691"/>
                  </a:lnTo>
                  <a:lnTo>
                    <a:pt x="257" y="691"/>
                  </a:lnTo>
                  <a:lnTo>
                    <a:pt x="257" y="692"/>
                  </a:lnTo>
                  <a:lnTo>
                    <a:pt x="257" y="691"/>
                  </a:lnTo>
                  <a:lnTo>
                    <a:pt x="257" y="692"/>
                  </a:lnTo>
                  <a:lnTo>
                    <a:pt x="258" y="692"/>
                  </a:lnTo>
                  <a:lnTo>
                    <a:pt x="258" y="693"/>
                  </a:lnTo>
                  <a:lnTo>
                    <a:pt x="258" y="694"/>
                  </a:lnTo>
                  <a:lnTo>
                    <a:pt x="258" y="696"/>
                  </a:lnTo>
                  <a:lnTo>
                    <a:pt x="258" y="697"/>
                  </a:lnTo>
                  <a:lnTo>
                    <a:pt x="259" y="696"/>
                  </a:lnTo>
                  <a:lnTo>
                    <a:pt x="260" y="696"/>
                  </a:lnTo>
                  <a:lnTo>
                    <a:pt x="261" y="696"/>
                  </a:lnTo>
                  <a:lnTo>
                    <a:pt x="261" y="697"/>
                  </a:lnTo>
                  <a:lnTo>
                    <a:pt x="262" y="698"/>
                  </a:lnTo>
                  <a:lnTo>
                    <a:pt x="263" y="698"/>
                  </a:lnTo>
                  <a:lnTo>
                    <a:pt x="263" y="699"/>
                  </a:lnTo>
                  <a:lnTo>
                    <a:pt x="264" y="700"/>
                  </a:lnTo>
                  <a:lnTo>
                    <a:pt x="264" y="701"/>
                  </a:lnTo>
                  <a:lnTo>
                    <a:pt x="266" y="702"/>
                  </a:lnTo>
                  <a:lnTo>
                    <a:pt x="266" y="703"/>
                  </a:lnTo>
                  <a:lnTo>
                    <a:pt x="267" y="703"/>
                  </a:lnTo>
                  <a:lnTo>
                    <a:pt x="267" y="704"/>
                  </a:lnTo>
                  <a:lnTo>
                    <a:pt x="269" y="705"/>
                  </a:lnTo>
                  <a:lnTo>
                    <a:pt x="270" y="705"/>
                  </a:lnTo>
                  <a:lnTo>
                    <a:pt x="270" y="706"/>
                  </a:lnTo>
                  <a:lnTo>
                    <a:pt x="269" y="706"/>
                  </a:lnTo>
                  <a:lnTo>
                    <a:pt x="269" y="705"/>
                  </a:lnTo>
                  <a:lnTo>
                    <a:pt x="267" y="705"/>
                  </a:lnTo>
                  <a:lnTo>
                    <a:pt x="267" y="706"/>
                  </a:lnTo>
                  <a:lnTo>
                    <a:pt x="266" y="707"/>
                  </a:lnTo>
                  <a:lnTo>
                    <a:pt x="267" y="707"/>
                  </a:lnTo>
                  <a:lnTo>
                    <a:pt x="267" y="706"/>
                  </a:lnTo>
                  <a:lnTo>
                    <a:pt x="269" y="706"/>
                  </a:lnTo>
                  <a:lnTo>
                    <a:pt x="270" y="707"/>
                  </a:lnTo>
                  <a:lnTo>
                    <a:pt x="270" y="708"/>
                  </a:lnTo>
                  <a:lnTo>
                    <a:pt x="270" y="709"/>
                  </a:lnTo>
                  <a:lnTo>
                    <a:pt x="269" y="710"/>
                  </a:lnTo>
                  <a:lnTo>
                    <a:pt x="269" y="709"/>
                  </a:lnTo>
                  <a:lnTo>
                    <a:pt x="267" y="709"/>
                  </a:lnTo>
                  <a:lnTo>
                    <a:pt x="267" y="708"/>
                  </a:lnTo>
                  <a:lnTo>
                    <a:pt x="266" y="708"/>
                  </a:lnTo>
                  <a:lnTo>
                    <a:pt x="267" y="709"/>
                  </a:lnTo>
                  <a:lnTo>
                    <a:pt x="267" y="710"/>
                  </a:lnTo>
                  <a:lnTo>
                    <a:pt x="269" y="710"/>
                  </a:lnTo>
                  <a:lnTo>
                    <a:pt x="269" y="711"/>
                  </a:lnTo>
                  <a:lnTo>
                    <a:pt x="269" y="712"/>
                  </a:lnTo>
                  <a:lnTo>
                    <a:pt x="267" y="712"/>
                  </a:lnTo>
                  <a:lnTo>
                    <a:pt x="266" y="712"/>
                  </a:lnTo>
                  <a:lnTo>
                    <a:pt x="266" y="713"/>
                  </a:lnTo>
                  <a:lnTo>
                    <a:pt x="265" y="713"/>
                  </a:lnTo>
                  <a:lnTo>
                    <a:pt x="265" y="712"/>
                  </a:lnTo>
                  <a:lnTo>
                    <a:pt x="264" y="712"/>
                  </a:lnTo>
                  <a:lnTo>
                    <a:pt x="264" y="713"/>
                  </a:lnTo>
                  <a:lnTo>
                    <a:pt x="264" y="714"/>
                  </a:lnTo>
                  <a:lnTo>
                    <a:pt x="265" y="714"/>
                  </a:lnTo>
                  <a:lnTo>
                    <a:pt x="266" y="714"/>
                  </a:lnTo>
                  <a:lnTo>
                    <a:pt x="266" y="713"/>
                  </a:lnTo>
                  <a:lnTo>
                    <a:pt x="267" y="713"/>
                  </a:lnTo>
                  <a:lnTo>
                    <a:pt x="269" y="713"/>
                  </a:lnTo>
                  <a:lnTo>
                    <a:pt x="270" y="713"/>
                  </a:lnTo>
                  <a:lnTo>
                    <a:pt x="270" y="714"/>
                  </a:lnTo>
                  <a:lnTo>
                    <a:pt x="270" y="715"/>
                  </a:lnTo>
                  <a:lnTo>
                    <a:pt x="270" y="716"/>
                  </a:lnTo>
                  <a:lnTo>
                    <a:pt x="270" y="717"/>
                  </a:lnTo>
                  <a:lnTo>
                    <a:pt x="270" y="718"/>
                  </a:lnTo>
                  <a:lnTo>
                    <a:pt x="270" y="719"/>
                  </a:lnTo>
                  <a:lnTo>
                    <a:pt x="271" y="718"/>
                  </a:lnTo>
                  <a:lnTo>
                    <a:pt x="271" y="719"/>
                  </a:lnTo>
                  <a:lnTo>
                    <a:pt x="271" y="718"/>
                  </a:lnTo>
                  <a:lnTo>
                    <a:pt x="271" y="717"/>
                  </a:lnTo>
                  <a:lnTo>
                    <a:pt x="271" y="716"/>
                  </a:lnTo>
                  <a:lnTo>
                    <a:pt x="271" y="715"/>
                  </a:lnTo>
                  <a:lnTo>
                    <a:pt x="272" y="715"/>
                  </a:lnTo>
                  <a:lnTo>
                    <a:pt x="272" y="714"/>
                  </a:lnTo>
                  <a:lnTo>
                    <a:pt x="271" y="714"/>
                  </a:lnTo>
                  <a:lnTo>
                    <a:pt x="271" y="713"/>
                  </a:lnTo>
                  <a:lnTo>
                    <a:pt x="271" y="712"/>
                  </a:lnTo>
                  <a:lnTo>
                    <a:pt x="272" y="712"/>
                  </a:lnTo>
                  <a:lnTo>
                    <a:pt x="272" y="711"/>
                  </a:lnTo>
                  <a:lnTo>
                    <a:pt x="273" y="710"/>
                  </a:lnTo>
                  <a:lnTo>
                    <a:pt x="275" y="709"/>
                  </a:lnTo>
                  <a:lnTo>
                    <a:pt x="276" y="708"/>
                  </a:lnTo>
                  <a:lnTo>
                    <a:pt x="276" y="707"/>
                  </a:lnTo>
                  <a:lnTo>
                    <a:pt x="277" y="707"/>
                  </a:lnTo>
                  <a:lnTo>
                    <a:pt x="278" y="707"/>
                  </a:lnTo>
                  <a:lnTo>
                    <a:pt x="279" y="707"/>
                  </a:lnTo>
                  <a:lnTo>
                    <a:pt x="279" y="708"/>
                  </a:lnTo>
                  <a:lnTo>
                    <a:pt x="280" y="708"/>
                  </a:lnTo>
                  <a:lnTo>
                    <a:pt x="280" y="709"/>
                  </a:lnTo>
                  <a:lnTo>
                    <a:pt x="280" y="710"/>
                  </a:lnTo>
                  <a:lnTo>
                    <a:pt x="279" y="711"/>
                  </a:lnTo>
                  <a:lnTo>
                    <a:pt x="279" y="712"/>
                  </a:lnTo>
                  <a:lnTo>
                    <a:pt x="278" y="713"/>
                  </a:lnTo>
                  <a:lnTo>
                    <a:pt x="277" y="713"/>
                  </a:lnTo>
                  <a:lnTo>
                    <a:pt x="277" y="714"/>
                  </a:lnTo>
                  <a:lnTo>
                    <a:pt x="276" y="714"/>
                  </a:lnTo>
                  <a:lnTo>
                    <a:pt x="275" y="714"/>
                  </a:lnTo>
                  <a:lnTo>
                    <a:pt x="275" y="715"/>
                  </a:lnTo>
                  <a:lnTo>
                    <a:pt x="274" y="715"/>
                  </a:lnTo>
                  <a:lnTo>
                    <a:pt x="274" y="716"/>
                  </a:lnTo>
                  <a:lnTo>
                    <a:pt x="274" y="717"/>
                  </a:lnTo>
                  <a:lnTo>
                    <a:pt x="274" y="718"/>
                  </a:lnTo>
                  <a:lnTo>
                    <a:pt x="275" y="718"/>
                  </a:lnTo>
                  <a:lnTo>
                    <a:pt x="276" y="719"/>
                  </a:lnTo>
                  <a:lnTo>
                    <a:pt x="276" y="721"/>
                  </a:lnTo>
                  <a:lnTo>
                    <a:pt x="276" y="722"/>
                  </a:lnTo>
                  <a:lnTo>
                    <a:pt x="276" y="723"/>
                  </a:lnTo>
                  <a:lnTo>
                    <a:pt x="277" y="722"/>
                  </a:lnTo>
                  <a:lnTo>
                    <a:pt x="277" y="723"/>
                  </a:lnTo>
                  <a:lnTo>
                    <a:pt x="278" y="723"/>
                  </a:lnTo>
                  <a:lnTo>
                    <a:pt x="278" y="722"/>
                  </a:lnTo>
                  <a:lnTo>
                    <a:pt x="277" y="722"/>
                  </a:lnTo>
                  <a:lnTo>
                    <a:pt x="277" y="721"/>
                  </a:lnTo>
                  <a:lnTo>
                    <a:pt x="278" y="719"/>
                  </a:lnTo>
                  <a:lnTo>
                    <a:pt x="277" y="718"/>
                  </a:lnTo>
                  <a:lnTo>
                    <a:pt x="277" y="717"/>
                  </a:lnTo>
                  <a:lnTo>
                    <a:pt x="277" y="716"/>
                  </a:lnTo>
                  <a:lnTo>
                    <a:pt x="278" y="716"/>
                  </a:lnTo>
                  <a:lnTo>
                    <a:pt x="278" y="715"/>
                  </a:lnTo>
                  <a:lnTo>
                    <a:pt x="279" y="715"/>
                  </a:lnTo>
                  <a:lnTo>
                    <a:pt x="280" y="716"/>
                  </a:lnTo>
                  <a:lnTo>
                    <a:pt x="280" y="715"/>
                  </a:lnTo>
                  <a:lnTo>
                    <a:pt x="281" y="715"/>
                  </a:lnTo>
                  <a:lnTo>
                    <a:pt x="282" y="715"/>
                  </a:lnTo>
                  <a:lnTo>
                    <a:pt x="283" y="715"/>
                  </a:lnTo>
                  <a:lnTo>
                    <a:pt x="284" y="714"/>
                  </a:lnTo>
                  <a:lnTo>
                    <a:pt x="285" y="713"/>
                  </a:lnTo>
                  <a:lnTo>
                    <a:pt x="286" y="713"/>
                  </a:lnTo>
                  <a:lnTo>
                    <a:pt x="287" y="713"/>
                  </a:lnTo>
                  <a:lnTo>
                    <a:pt x="288" y="713"/>
                  </a:lnTo>
                  <a:lnTo>
                    <a:pt x="288" y="714"/>
                  </a:lnTo>
                  <a:lnTo>
                    <a:pt x="287" y="714"/>
                  </a:lnTo>
                  <a:lnTo>
                    <a:pt x="286" y="714"/>
                  </a:lnTo>
                  <a:lnTo>
                    <a:pt x="285" y="714"/>
                  </a:lnTo>
                  <a:lnTo>
                    <a:pt x="284" y="714"/>
                  </a:lnTo>
                  <a:lnTo>
                    <a:pt x="284" y="715"/>
                  </a:lnTo>
                  <a:lnTo>
                    <a:pt x="283" y="716"/>
                  </a:lnTo>
                  <a:lnTo>
                    <a:pt x="283" y="717"/>
                  </a:lnTo>
                  <a:lnTo>
                    <a:pt x="284" y="716"/>
                  </a:lnTo>
                  <a:lnTo>
                    <a:pt x="284" y="715"/>
                  </a:lnTo>
                  <a:lnTo>
                    <a:pt x="285" y="715"/>
                  </a:lnTo>
                  <a:lnTo>
                    <a:pt x="286" y="715"/>
                  </a:lnTo>
                  <a:lnTo>
                    <a:pt x="287" y="715"/>
                  </a:lnTo>
                  <a:lnTo>
                    <a:pt x="288" y="715"/>
                  </a:lnTo>
                  <a:lnTo>
                    <a:pt x="288" y="716"/>
                  </a:lnTo>
                  <a:lnTo>
                    <a:pt x="289" y="715"/>
                  </a:lnTo>
                  <a:lnTo>
                    <a:pt x="290" y="716"/>
                  </a:lnTo>
                  <a:lnTo>
                    <a:pt x="289" y="716"/>
                  </a:lnTo>
                  <a:lnTo>
                    <a:pt x="290" y="716"/>
                  </a:lnTo>
                  <a:lnTo>
                    <a:pt x="291" y="717"/>
                  </a:lnTo>
                  <a:lnTo>
                    <a:pt x="291" y="718"/>
                  </a:lnTo>
                  <a:lnTo>
                    <a:pt x="290" y="718"/>
                  </a:lnTo>
                  <a:lnTo>
                    <a:pt x="289" y="718"/>
                  </a:lnTo>
                  <a:lnTo>
                    <a:pt x="290" y="718"/>
                  </a:lnTo>
                  <a:lnTo>
                    <a:pt x="290" y="719"/>
                  </a:lnTo>
                  <a:lnTo>
                    <a:pt x="292" y="718"/>
                  </a:lnTo>
                  <a:lnTo>
                    <a:pt x="292" y="717"/>
                  </a:lnTo>
                  <a:lnTo>
                    <a:pt x="291" y="717"/>
                  </a:lnTo>
                  <a:lnTo>
                    <a:pt x="292" y="717"/>
                  </a:lnTo>
                  <a:lnTo>
                    <a:pt x="292" y="718"/>
                  </a:lnTo>
                  <a:lnTo>
                    <a:pt x="294" y="718"/>
                  </a:lnTo>
                  <a:lnTo>
                    <a:pt x="294" y="719"/>
                  </a:lnTo>
                  <a:lnTo>
                    <a:pt x="294" y="721"/>
                  </a:lnTo>
                  <a:lnTo>
                    <a:pt x="295" y="721"/>
                  </a:lnTo>
                  <a:lnTo>
                    <a:pt x="296" y="722"/>
                  </a:lnTo>
                  <a:lnTo>
                    <a:pt x="295" y="722"/>
                  </a:lnTo>
                  <a:lnTo>
                    <a:pt x="295" y="723"/>
                  </a:lnTo>
                  <a:lnTo>
                    <a:pt x="295" y="722"/>
                  </a:lnTo>
                  <a:lnTo>
                    <a:pt x="296" y="722"/>
                  </a:lnTo>
                  <a:lnTo>
                    <a:pt x="296" y="721"/>
                  </a:lnTo>
                  <a:lnTo>
                    <a:pt x="296" y="719"/>
                  </a:lnTo>
                  <a:lnTo>
                    <a:pt x="296" y="721"/>
                  </a:lnTo>
                  <a:lnTo>
                    <a:pt x="297" y="721"/>
                  </a:lnTo>
                  <a:lnTo>
                    <a:pt x="297" y="722"/>
                  </a:lnTo>
                  <a:lnTo>
                    <a:pt x="298" y="725"/>
                  </a:lnTo>
                  <a:lnTo>
                    <a:pt x="299" y="726"/>
                  </a:lnTo>
                  <a:lnTo>
                    <a:pt x="299" y="727"/>
                  </a:lnTo>
                  <a:lnTo>
                    <a:pt x="299" y="728"/>
                  </a:lnTo>
                  <a:lnTo>
                    <a:pt x="298" y="728"/>
                  </a:lnTo>
                  <a:lnTo>
                    <a:pt x="298" y="727"/>
                  </a:lnTo>
                  <a:lnTo>
                    <a:pt x="298" y="728"/>
                  </a:lnTo>
                  <a:lnTo>
                    <a:pt x="297" y="728"/>
                  </a:lnTo>
                  <a:lnTo>
                    <a:pt x="296" y="728"/>
                  </a:lnTo>
                  <a:lnTo>
                    <a:pt x="295" y="728"/>
                  </a:lnTo>
                  <a:lnTo>
                    <a:pt x="294" y="728"/>
                  </a:lnTo>
                  <a:lnTo>
                    <a:pt x="292" y="729"/>
                  </a:lnTo>
                  <a:lnTo>
                    <a:pt x="294" y="729"/>
                  </a:lnTo>
                  <a:lnTo>
                    <a:pt x="295" y="729"/>
                  </a:lnTo>
                  <a:lnTo>
                    <a:pt x="295" y="728"/>
                  </a:lnTo>
                  <a:lnTo>
                    <a:pt x="296" y="729"/>
                  </a:lnTo>
                  <a:lnTo>
                    <a:pt x="296" y="730"/>
                  </a:lnTo>
                  <a:lnTo>
                    <a:pt x="297" y="731"/>
                  </a:lnTo>
                  <a:lnTo>
                    <a:pt x="298" y="732"/>
                  </a:lnTo>
                  <a:lnTo>
                    <a:pt x="298" y="731"/>
                  </a:lnTo>
                  <a:lnTo>
                    <a:pt x="299" y="731"/>
                  </a:lnTo>
                  <a:lnTo>
                    <a:pt x="300" y="731"/>
                  </a:lnTo>
                  <a:lnTo>
                    <a:pt x="300" y="730"/>
                  </a:lnTo>
                  <a:lnTo>
                    <a:pt x="301" y="730"/>
                  </a:lnTo>
                  <a:lnTo>
                    <a:pt x="301" y="731"/>
                  </a:lnTo>
                  <a:lnTo>
                    <a:pt x="301" y="732"/>
                  </a:lnTo>
                  <a:lnTo>
                    <a:pt x="302" y="732"/>
                  </a:lnTo>
                  <a:lnTo>
                    <a:pt x="302" y="733"/>
                  </a:lnTo>
                  <a:lnTo>
                    <a:pt x="302" y="735"/>
                  </a:lnTo>
                  <a:lnTo>
                    <a:pt x="301" y="736"/>
                  </a:lnTo>
                  <a:lnTo>
                    <a:pt x="301" y="735"/>
                  </a:lnTo>
                  <a:lnTo>
                    <a:pt x="300" y="735"/>
                  </a:lnTo>
                  <a:lnTo>
                    <a:pt x="300" y="734"/>
                  </a:lnTo>
                  <a:lnTo>
                    <a:pt x="299" y="733"/>
                  </a:lnTo>
                  <a:lnTo>
                    <a:pt x="298" y="733"/>
                  </a:lnTo>
                  <a:lnTo>
                    <a:pt x="298" y="734"/>
                  </a:lnTo>
                  <a:lnTo>
                    <a:pt x="297" y="734"/>
                  </a:lnTo>
                  <a:lnTo>
                    <a:pt x="297" y="735"/>
                  </a:lnTo>
                  <a:lnTo>
                    <a:pt x="296" y="735"/>
                  </a:lnTo>
                  <a:lnTo>
                    <a:pt x="295" y="734"/>
                  </a:lnTo>
                  <a:lnTo>
                    <a:pt x="294" y="735"/>
                  </a:lnTo>
                  <a:lnTo>
                    <a:pt x="292" y="735"/>
                  </a:lnTo>
                  <a:lnTo>
                    <a:pt x="292" y="736"/>
                  </a:lnTo>
                  <a:lnTo>
                    <a:pt x="292" y="737"/>
                  </a:lnTo>
                  <a:lnTo>
                    <a:pt x="291" y="737"/>
                  </a:lnTo>
                  <a:lnTo>
                    <a:pt x="290" y="737"/>
                  </a:lnTo>
                  <a:lnTo>
                    <a:pt x="290" y="738"/>
                  </a:lnTo>
                  <a:lnTo>
                    <a:pt x="292" y="738"/>
                  </a:lnTo>
                  <a:lnTo>
                    <a:pt x="292" y="737"/>
                  </a:lnTo>
                  <a:lnTo>
                    <a:pt x="294" y="737"/>
                  </a:lnTo>
                  <a:lnTo>
                    <a:pt x="294" y="736"/>
                  </a:lnTo>
                  <a:lnTo>
                    <a:pt x="295" y="736"/>
                  </a:lnTo>
                  <a:lnTo>
                    <a:pt x="296" y="736"/>
                  </a:lnTo>
                  <a:lnTo>
                    <a:pt x="297" y="736"/>
                  </a:lnTo>
                  <a:lnTo>
                    <a:pt x="298" y="735"/>
                  </a:lnTo>
                  <a:lnTo>
                    <a:pt x="298" y="736"/>
                  </a:lnTo>
                  <a:lnTo>
                    <a:pt x="298" y="737"/>
                  </a:lnTo>
                  <a:lnTo>
                    <a:pt x="298" y="738"/>
                  </a:lnTo>
                  <a:lnTo>
                    <a:pt x="297" y="738"/>
                  </a:lnTo>
                  <a:lnTo>
                    <a:pt x="298" y="738"/>
                  </a:lnTo>
                  <a:lnTo>
                    <a:pt x="299" y="738"/>
                  </a:lnTo>
                  <a:lnTo>
                    <a:pt x="299" y="739"/>
                  </a:lnTo>
                  <a:lnTo>
                    <a:pt x="298" y="739"/>
                  </a:lnTo>
                  <a:lnTo>
                    <a:pt x="299" y="739"/>
                  </a:lnTo>
                  <a:lnTo>
                    <a:pt x="299" y="740"/>
                  </a:lnTo>
                  <a:lnTo>
                    <a:pt x="300" y="740"/>
                  </a:lnTo>
                  <a:lnTo>
                    <a:pt x="300" y="741"/>
                  </a:lnTo>
                  <a:lnTo>
                    <a:pt x="300" y="742"/>
                  </a:lnTo>
                  <a:lnTo>
                    <a:pt x="301" y="743"/>
                  </a:lnTo>
                  <a:lnTo>
                    <a:pt x="300" y="744"/>
                  </a:lnTo>
                  <a:lnTo>
                    <a:pt x="299" y="744"/>
                  </a:lnTo>
                  <a:lnTo>
                    <a:pt x="300" y="744"/>
                  </a:lnTo>
                  <a:lnTo>
                    <a:pt x="299" y="746"/>
                  </a:lnTo>
                  <a:lnTo>
                    <a:pt x="300" y="744"/>
                  </a:lnTo>
                  <a:lnTo>
                    <a:pt x="301" y="743"/>
                  </a:lnTo>
                  <a:lnTo>
                    <a:pt x="301" y="742"/>
                  </a:lnTo>
                  <a:lnTo>
                    <a:pt x="302" y="743"/>
                  </a:lnTo>
                  <a:lnTo>
                    <a:pt x="303" y="743"/>
                  </a:lnTo>
                  <a:lnTo>
                    <a:pt x="303" y="742"/>
                  </a:lnTo>
                  <a:lnTo>
                    <a:pt x="302" y="742"/>
                  </a:lnTo>
                  <a:lnTo>
                    <a:pt x="302" y="741"/>
                  </a:lnTo>
                  <a:lnTo>
                    <a:pt x="301" y="740"/>
                  </a:lnTo>
                  <a:lnTo>
                    <a:pt x="301" y="739"/>
                  </a:lnTo>
                  <a:lnTo>
                    <a:pt x="302" y="739"/>
                  </a:lnTo>
                  <a:lnTo>
                    <a:pt x="303" y="739"/>
                  </a:lnTo>
                  <a:lnTo>
                    <a:pt x="303" y="740"/>
                  </a:lnTo>
                  <a:lnTo>
                    <a:pt x="303" y="741"/>
                  </a:lnTo>
                  <a:lnTo>
                    <a:pt x="304" y="742"/>
                  </a:lnTo>
                  <a:lnTo>
                    <a:pt x="304" y="743"/>
                  </a:lnTo>
                  <a:lnTo>
                    <a:pt x="305" y="746"/>
                  </a:lnTo>
                  <a:lnTo>
                    <a:pt x="305" y="747"/>
                  </a:lnTo>
                  <a:lnTo>
                    <a:pt x="305" y="748"/>
                  </a:lnTo>
                  <a:lnTo>
                    <a:pt x="306" y="748"/>
                  </a:lnTo>
                  <a:lnTo>
                    <a:pt x="306" y="749"/>
                  </a:lnTo>
                  <a:lnTo>
                    <a:pt x="307" y="749"/>
                  </a:lnTo>
                  <a:lnTo>
                    <a:pt x="308" y="751"/>
                  </a:lnTo>
                  <a:lnTo>
                    <a:pt x="308" y="752"/>
                  </a:lnTo>
                  <a:lnTo>
                    <a:pt x="308" y="753"/>
                  </a:lnTo>
                  <a:lnTo>
                    <a:pt x="307" y="753"/>
                  </a:lnTo>
                  <a:lnTo>
                    <a:pt x="307" y="752"/>
                  </a:lnTo>
                  <a:lnTo>
                    <a:pt x="306" y="752"/>
                  </a:lnTo>
                  <a:lnTo>
                    <a:pt x="307" y="752"/>
                  </a:lnTo>
                  <a:lnTo>
                    <a:pt x="307" y="753"/>
                  </a:lnTo>
                  <a:lnTo>
                    <a:pt x="307" y="754"/>
                  </a:lnTo>
                  <a:lnTo>
                    <a:pt x="306" y="755"/>
                  </a:lnTo>
                  <a:lnTo>
                    <a:pt x="306" y="754"/>
                  </a:lnTo>
                  <a:lnTo>
                    <a:pt x="305" y="754"/>
                  </a:lnTo>
                  <a:lnTo>
                    <a:pt x="304" y="755"/>
                  </a:lnTo>
                  <a:lnTo>
                    <a:pt x="305" y="755"/>
                  </a:lnTo>
                  <a:lnTo>
                    <a:pt x="304" y="754"/>
                  </a:lnTo>
                  <a:lnTo>
                    <a:pt x="304" y="755"/>
                  </a:lnTo>
                  <a:lnTo>
                    <a:pt x="305" y="755"/>
                  </a:lnTo>
                  <a:lnTo>
                    <a:pt x="305" y="756"/>
                  </a:lnTo>
                  <a:lnTo>
                    <a:pt x="306" y="756"/>
                  </a:lnTo>
                  <a:lnTo>
                    <a:pt x="306" y="755"/>
                  </a:lnTo>
                  <a:lnTo>
                    <a:pt x="306" y="756"/>
                  </a:lnTo>
                  <a:lnTo>
                    <a:pt x="307" y="757"/>
                  </a:lnTo>
                  <a:lnTo>
                    <a:pt x="307" y="758"/>
                  </a:lnTo>
                  <a:lnTo>
                    <a:pt x="308" y="757"/>
                  </a:lnTo>
                  <a:lnTo>
                    <a:pt x="308" y="756"/>
                  </a:lnTo>
                  <a:lnTo>
                    <a:pt x="307" y="756"/>
                  </a:lnTo>
                  <a:lnTo>
                    <a:pt x="308" y="756"/>
                  </a:lnTo>
                  <a:lnTo>
                    <a:pt x="309" y="757"/>
                  </a:lnTo>
                  <a:lnTo>
                    <a:pt x="309" y="758"/>
                  </a:lnTo>
                  <a:lnTo>
                    <a:pt x="310" y="758"/>
                  </a:lnTo>
                  <a:lnTo>
                    <a:pt x="310" y="757"/>
                  </a:lnTo>
                  <a:lnTo>
                    <a:pt x="309" y="756"/>
                  </a:lnTo>
                  <a:lnTo>
                    <a:pt x="310" y="756"/>
                  </a:lnTo>
                  <a:lnTo>
                    <a:pt x="311" y="756"/>
                  </a:lnTo>
                  <a:lnTo>
                    <a:pt x="312" y="756"/>
                  </a:lnTo>
                  <a:lnTo>
                    <a:pt x="313" y="756"/>
                  </a:lnTo>
                  <a:lnTo>
                    <a:pt x="314" y="757"/>
                  </a:lnTo>
                  <a:lnTo>
                    <a:pt x="315" y="758"/>
                  </a:lnTo>
                  <a:lnTo>
                    <a:pt x="316" y="758"/>
                  </a:lnTo>
                  <a:lnTo>
                    <a:pt x="317" y="759"/>
                  </a:lnTo>
                  <a:lnTo>
                    <a:pt x="319" y="759"/>
                  </a:lnTo>
                  <a:lnTo>
                    <a:pt x="319" y="760"/>
                  </a:lnTo>
                  <a:lnTo>
                    <a:pt x="319" y="761"/>
                  </a:lnTo>
                  <a:lnTo>
                    <a:pt x="317" y="760"/>
                  </a:lnTo>
                  <a:lnTo>
                    <a:pt x="317" y="761"/>
                  </a:lnTo>
                  <a:lnTo>
                    <a:pt x="317" y="762"/>
                  </a:lnTo>
                  <a:lnTo>
                    <a:pt x="317" y="763"/>
                  </a:lnTo>
                  <a:lnTo>
                    <a:pt x="317" y="762"/>
                  </a:lnTo>
                  <a:lnTo>
                    <a:pt x="316" y="763"/>
                  </a:lnTo>
                  <a:lnTo>
                    <a:pt x="315" y="762"/>
                  </a:lnTo>
                  <a:lnTo>
                    <a:pt x="314" y="762"/>
                  </a:lnTo>
                  <a:lnTo>
                    <a:pt x="314" y="763"/>
                  </a:lnTo>
                  <a:lnTo>
                    <a:pt x="314" y="762"/>
                  </a:lnTo>
                  <a:lnTo>
                    <a:pt x="314" y="763"/>
                  </a:lnTo>
                  <a:lnTo>
                    <a:pt x="313" y="763"/>
                  </a:lnTo>
                  <a:lnTo>
                    <a:pt x="312" y="763"/>
                  </a:lnTo>
                  <a:lnTo>
                    <a:pt x="311" y="763"/>
                  </a:lnTo>
                  <a:lnTo>
                    <a:pt x="310" y="763"/>
                  </a:lnTo>
                  <a:lnTo>
                    <a:pt x="310" y="764"/>
                  </a:lnTo>
                  <a:lnTo>
                    <a:pt x="309" y="764"/>
                  </a:lnTo>
                  <a:lnTo>
                    <a:pt x="308" y="764"/>
                  </a:lnTo>
                  <a:lnTo>
                    <a:pt x="307" y="764"/>
                  </a:lnTo>
                  <a:lnTo>
                    <a:pt x="307" y="765"/>
                  </a:lnTo>
                  <a:lnTo>
                    <a:pt x="306" y="765"/>
                  </a:lnTo>
                  <a:lnTo>
                    <a:pt x="307" y="766"/>
                  </a:lnTo>
                  <a:lnTo>
                    <a:pt x="306" y="767"/>
                  </a:lnTo>
                  <a:lnTo>
                    <a:pt x="306" y="768"/>
                  </a:lnTo>
                  <a:lnTo>
                    <a:pt x="305" y="768"/>
                  </a:lnTo>
                  <a:lnTo>
                    <a:pt x="305" y="769"/>
                  </a:lnTo>
                  <a:lnTo>
                    <a:pt x="304" y="769"/>
                  </a:lnTo>
                  <a:lnTo>
                    <a:pt x="304" y="771"/>
                  </a:lnTo>
                  <a:lnTo>
                    <a:pt x="303" y="771"/>
                  </a:lnTo>
                  <a:lnTo>
                    <a:pt x="302" y="771"/>
                  </a:lnTo>
                  <a:lnTo>
                    <a:pt x="301" y="771"/>
                  </a:lnTo>
                  <a:lnTo>
                    <a:pt x="300" y="771"/>
                  </a:lnTo>
                  <a:lnTo>
                    <a:pt x="299" y="771"/>
                  </a:lnTo>
                  <a:lnTo>
                    <a:pt x="299" y="772"/>
                  </a:lnTo>
                  <a:lnTo>
                    <a:pt x="298" y="772"/>
                  </a:lnTo>
                  <a:lnTo>
                    <a:pt x="297" y="772"/>
                  </a:lnTo>
                  <a:lnTo>
                    <a:pt x="297" y="773"/>
                  </a:lnTo>
                  <a:lnTo>
                    <a:pt x="296" y="772"/>
                  </a:lnTo>
                  <a:lnTo>
                    <a:pt x="295" y="772"/>
                  </a:lnTo>
                  <a:lnTo>
                    <a:pt x="294" y="772"/>
                  </a:lnTo>
                  <a:lnTo>
                    <a:pt x="292" y="772"/>
                  </a:lnTo>
                  <a:lnTo>
                    <a:pt x="288" y="772"/>
                  </a:lnTo>
                  <a:lnTo>
                    <a:pt x="288" y="773"/>
                  </a:lnTo>
                  <a:lnTo>
                    <a:pt x="286" y="773"/>
                  </a:lnTo>
                  <a:lnTo>
                    <a:pt x="285" y="774"/>
                  </a:lnTo>
                  <a:lnTo>
                    <a:pt x="283" y="775"/>
                  </a:lnTo>
                  <a:lnTo>
                    <a:pt x="282" y="776"/>
                  </a:lnTo>
                  <a:lnTo>
                    <a:pt x="280" y="777"/>
                  </a:lnTo>
                  <a:lnTo>
                    <a:pt x="278" y="778"/>
                  </a:lnTo>
                  <a:lnTo>
                    <a:pt x="275" y="780"/>
                  </a:lnTo>
                  <a:lnTo>
                    <a:pt x="274" y="780"/>
                  </a:lnTo>
                  <a:lnTo>
                    <a:pt x="271" y="782"/>
                  </a:lnTo>
                  <a:lnTo>
                    <a:pt x="267" y="783"/>
                  </a:lnTo>
                  <a:lnTo>
                    <a:pt x="265" y="785"/>
                  </a:lnTo>
                  <a:lnTo>
                    <a:pt x="264" y="786"/>
                  </a:lnTo>
                  <a:lnTo>
                    <a:pt x="261" y="788"/>
                  </a:lnTo>
                  <a:lnTo>
                    <a:pt x="258" y="790"/>
                  </a:lnTo>
                  <a:lnTo>
                    <a:pt x="258" y="791"/>
                  </a:lnTo>
                  <a:lnTo>
                    <a:pt x="258" y="790"/>
                  </a:lnTo>
                  <a:lnTo>
                    <a:pt x="257" y="790"/>
                  </a:lnTo>
                  <a:lnTo>
                    <a:pt x="257" y="791"/>
                  </a:lnTo>
                  <a:lnTo>
                    <a:pt x="256" y="792"/>
                  </a:lnTo>
                  <a:lnTo>
                    <a:pt x="256" y="793"/>
                  </a:lnTo>
                  <a:lnTo>
                    <a:pt x="255" y="793"/>
                  </a:lnTo>
                  <a:lnTo>
                    <a:pt x="255" y="794"/>
                  </a:lnTo>
                  <a:lnTo>
                    <a:pt x="255" y="796"/>
                  </a:lnTo>
                  <a:lnTo>
                    <a:pt x="254" y="796"/>
                  </a:lnTo>
                  <a:lnTo>
                    <a:pt x="254" y="797"/>
                  </a:lnTo>
                  <a:lnTo>
                    <a:pt x="253" y="797"/>
                  </a:lnTo>
                  <a:lnTo>
                    <a:pt x="253" y="798"/>
                  </a:lnTo>
                  <a:lnTo>
                    <a:pt x="252" y="798"/>
                  </a:lnTo>
                  <a:lnTo>
                    <a:pt x="251" y="798"/>
                  </a:lnTo>
                  <a:lnTo>
                    <a:pt x="250" y="798"/>
                  </a:lnTo>
                  <a:lnTo>
                    <a:pt x="249" y="798"/>
                  </a:lnTo>
                  <a:lnTo>
                    <a:pt x="249" y="797"/>
                  </a:lnTo>
                  <a:lnTo>
                    <a:pt x="248" y="797"/>
                  </a:lnTo>
                  <a:lnTo>
                    <a:pt x="247" y="797"/>
                  </a:lnTo>
                  <a:lnTo>
                    <a:pt x="247" y="796"/>
                  </a:lnTo>
                  <a:lnTo>
                    <a:pt x="246" y="796"/>
                  </a:lnTo>
                  <a:lnTo>
                    <a:pt x="245" y="796"/>
                  </a:lnTo>
                  <a:lnTo>
                    <a:pt x="245" y="794"/>
                  </a:lnTo>
                  <a:lnTo>
                    <a:pt x="244" y="794"/>
                  </a:lnTo>
                  <a:lnTo>
                    <a:pt x="244" y="796"/>
                  </a:lnTo>
                  <a:lnTo>
                    <a:pt x="242" y="794"/>
                  </a:lnTo>
                  <a:lnTo>
                    <a:pt x="241" y="793"/>
                  </a:lnTo>
                  <a:lnTo>
                    <a:pt x="241" y="792"/>
                  </a:lnTo>
                  <a:lnTo>
                    <a:pt x="240" y="792"/>
                  </a:lnTo>
                  <a:lnTo>
                    <a:pt x="239" y="792"/>
                  </a:lnTo>
                  <a:lnTo>
                    <a:pt x="239" y="791"/>
                  </a:lnTo>
                  <a:lnTo>
                    <a:pt x="238" y="791"/>
                  </a:lnTo>
                  <a:lnTo>
                    <a:pt x="237" y="790"/>
                  </a:lnTo>
                  <a:lnTo>
                    <a:pt x="237" y="791"/>
                  </a:lnTo>
                  <a:lnTo>
                    <a:pt x="237" y="790"/>
                  </a:lnTo>
                  <a:lnTo>
                    <a:pt x="236" y="790"/>
                  </a:lnTo>
                  <a:lnTo>
                    <a:pt x="235" y="790"/>
                  </a:lnTo>
                  <a:lnTo>
                    <a:pt x="234" y="789"/>
                  </a:lnTo>
                  <a:lnTo>
                    <a:pt x="234" y="790"/>
                  </a:lnTo>
                  <a:lnTo>
                    <a:pt x="233" y="790"/>
                  </a:lnTo>
                  <a:lnTo>
                    <a:pt x="232" y="790"/>
                  </a:lnTo>
                  <a:lnTo>
                    <a:pt x="232" y="791"/>
                  </a:lnTo>
                  <a:lnTo>
                    <a:pt x="231" y="791"/>
                  </a:lnTo>
                  <a:lnTo>
                    <a:pt x="230" y="791"/>
                  </a:lnTo>
                  <a:lnTo>
                    <a:pt x="230" y="790"/>
                  </a:lnTo>
                  <a:lnTo>
                    <a:pt x="229" y="791"/>
                  </a:lnTo>
                  <a:lnTo>
                    <a:pt x="228" y="791"/>
                  </a:lnTo>
                  <a:lnTo>
                    <a:pt x="228" y="792"/>
                  </a:lnTo>
                  <a:lnTo>
                    <a:pt x="228" y="793"/>
                  </a:lnTo>
                  <a:lnTo>
                    <a:pt x="227" y="793"/>
                  </a:lnTo>
                  <a:lnTo>
                    <a:pt x="226" y="793"/>
                  </a:lnTo>
                  <a:lnTo>
                    <a:pt x="225" y="793"/>
                  </a:lnTo>
                  <a:lnTo>
                    <a:pt x="225" y="794"/>
                  </a:lnTo>
                  <a:lnTo>
                    <a:pt x="224" y="794"/>
                  </a:lnTo>
                  <a:lnTo>
                    <a:pt x="224" y="796"/>
                  </a:lnTo>
                  <a:lnTo>
                    <a:pt x="223" y="796"/>
                  </a:lnTo>
                  <a:lnTo>
                    <a:pt x="222" y="796"/>
                  </a:lnTo>
                  <a:lnTo>
                    <a:pt x="221" y="796"/>
                  </a:lnTo>
                  <a:lnTo>
                    <a:pt x="221" y="797"/>
                  </a:lnTo>
                  <a:lnTo>
                    <a:pt x="221" y="798"/>
                  </a:lnTo>
                  <a:lnTo>
                    <a:pt x="220" y="798"/>
                  </a:lnTo>
                  <a:lnTo>
                    <a:pt x="219" y="799"/>
                  </a:lnTo>
                  <a:lnTo>
                    <a:pt x="219" y="798"/>
                  </a:lnTo>
                  <a:lnTo>
                    <a:pt x="217" y="798"/>
                  </a:lnTo>
                  <a:lnTo>
                    <a:pt x="216" y="798"/>
                  </a:lnTo>
                  <a:lnTo>
                    <a:pt x="215" y="798"/>
                  </a:lnTo>
                  <a:lnTo>
                    <a:pt x="215" y="799"/>
                  </a:lnTo>
                  <a:lnTo>
                    <a:pt x="214" y="799"/>
                  </a:lnTo>
                  <a:lnTo>
                    <a:pt x="213" y="799"/>
                  </a:lnTo>
                  <a:lnTo>
                    <a:pt x="212" y="799"/>
                  </a:lnTo>
                  <a:lnTo>
                    <a:pt x="212" y="798"/>
                  </a:lnTo>
                  <a:lnTo>
                    <a:pt x="211" y="798"/>
                  </a:lnTo>
                  <a:lnTo>
                    <a:pt x="211" y="799"/>
                  </a:lnTo>
                  <a:lnTo>
                    <a:pt x="210" y="799"/>
                  </a:lnTo>
                  <a:lnTo>
                    <a:pt x="210" y="800"/>
                  </a:lnTo>
                  <a:lnTo>
                    <a:pt x="209" y="800"/>
                  </a:lnTo>
                  <a:lnTo>
                    <a:pt x="209" y="799"/>
                  </a:lnTo>
                  <a:lnTo>
                    <a:pt x="208" y="799"/>
                  </a:lnTo>
                  <a:lnTo>
                    <a:pt x="208" y="800"/>
                  </a:lnTo>
                  <a:lnTo>
                    <a:pt x="207" y="800"/>
                  </a:lnTo>
                  <a:lnTo>
                    <a:pt x="207" y="801"/>
                  </a:lnTo>
                  <a:lnTo>
                    <a:pt x="206" y="802"/>
                  </a:lnTo>
                  <a:lnTo>
                    <a:pt x="206" y="803"/>
                  </a:lnTo>
                  <a:lnTo>
                    <a:pt x="205" y="803"/>
                  </a:lnTo>
                  <a:lnTo>
                    <a:pt x="204" y="803"/>
                  </a:lnTo>
                  <a:lnTo>
                    <a:pt x="204" y="804"/>
                  </a:lnTo>
                  <a:lnTo>
                    <a:pt x="203" y="804"/>
                  </a:lnTo>
                  <a:lnTo>
                    <a:pt x="202" y="803"/>
                  </a:lnTo>
                  <a:lnTo>
                    <a:pt x="201" y="803"/>
                  </a:lnTo>
                  <a:lnTo>
                    <a:pt x="201" y="804"/>
                  </a:lnTo>
                  <a:lnTo>
                    <a:pt x="200" y="804"/>
                  </a:lnTo>
                  <a:lnTo>
                    <a:pt x="200" y="803"/>
                  </a:lnTo>
                  <a:lnTo>
                    <a:pt x="199" y="803"/>
                  </a:lnTo>
                  <a:lnTo>
                    <a:pt x="198" y="804"/>
                  </a:lnTo>
                  <a:lnTo>
                    <a:pt x="197" y="804"/>
                  </a:lnTo>
                  <a:lnTo>
                    <a:pt x="197" y="805"/>
                  </a:lnTo>
                  <a:lnTo>
                    <a:pt x="197" y="806"/>
                  </a:lnTo>
                  <a:lnTo>
                    <a:pt x="196" y="806"/>
                  </a:lnTo>
                  <a:lnTo>
                    <a:pt x="196" y="807"/>
                  </a:lnTo>
                  <a:lnTo>
                    <a:pt x="197" y="807"/>
                  </a:lnTo>
                  <a:lnTo>
                    <a:pt x="197" y="808"/>
                  </a:lnTo>
                  <a:lnTo>
                    <a:pt x="197" y="809"/>
                  </a:lnTo>
                  <a:lnTo>
                    <a:pt x="196" y="809"/>
                  </a:lnTo>
                  <a:lnTo>
                    <a:pt x="196" y="810"/>
                  </a:lnTo>
                  <a:lnTo>
                    <a:pt x="195" y="810"/>
                  </a:lnTo>
                  <a:lnTo>
                    <a:pt x="196" y="811"/>
                  </a:lnTo>
                  <a:lnTo>
                    <a:pt x="196" y="812"/>
                  </a:lnTo>
                  <a:lnTo>
                    <a:pt x="195" y="812"/>
                  </a:lnTo>
                  <a:lnTo>
                    <a:pt x="194" y="812"/>
                  </a:lnTo>
                  <a:lnTo>
                    <a:pt x="194" y="813"/>
                  </a:lnTo>
                  <a:lnTo>
                    <a:pt x="194" y="814"/>
                  </a:lnTo>
                  <a:lnTo>
                    <a:pt x="192" y="814"/>
                  </a:lnTo>
                  <a:lnTo>
                    <a:pt x="191" y="814"/>
                  </a:lnTo>
                  <a:lnTo>
                    <a:pt x="191" y="815"/>
                  </a:lnTo>
                  <a:lnTo>
                    <a:pt x="190" y="815"/>
                  </a:lnTo>
                  <a:lnTo>
                    <a:pt x="190" y="816"/>
                  </a:lnTo>
                  <a:lnTo>
                    <a:pt x="189" y="817"/>
                  </a:lnTo>
                  <a:lnTo>
                    <a:pt x="188" y="817"/>
                  </a:lnTo>
                  <a:lnTo>
                    <a:pt x="187" y="817"/>
                  </a:lnTo>
                  <a:lnTo>
                    <a:pt x="186" y="817"/>
                  </a:lnTo>
                  <a:lnTo>
                    <a:pt x="186" y="818"/>
                  </a:lnTo>
                  <a:lnTo>
                    <a:pt x="185" y="818"/>
                  </a:lnTo>
                  <a:lnTo>
                    <a:pt x="185" y="819"/>
                  </a:lnTo>
                  <a:lnTo>
                    <a:pt x="185" y="821"/>
                  </a:lnTo>
                  <a:lnTo>
                    <a:pt x="184" y="821"/>
                  </a:lnTo>
                  <a:lnTo>
                    <a:pt x="184" y="822"/>
                  </a:lnTo>
                  <a:lnTo>
                    <a:pt x="184" y="823"/>
                  </a:lnTo>
                  <a:lnTo>
                    <a:pt x="183" y="823"/>
                  </a:lnTo>
                  <a:lnTo>
                    <a:pt x="183" y="824"/>
                  </a:lnTo>
                  <a:lnTo>
                    <a:pt x="182" y="824"/>
                  </a:lnTo>
                  <a:lnTo>
                    <a:pt x="181" y="824"/>
                  </a:lnTo>
                  <a:lnTo>
                    <a:pt x="180" y="824"/>
                  </a:lnTo>
                  <a:lnTo>
                    <a:pt x="180" y="825"/>
                  </a:lnTo>
                  <a:lnTo>
                    <a:pt x="179" y="826"/>
                  </a:lnTo>
                  <a:lnTo>
                    <a:pt x="178" y="827"/>
                  </a:lnTo>
                  <a:lnTo>
                    <a:pt x="177" y="827"/>
                  </a:lnTo>
                  <a:lnTo>
                    <a:pt x="177" y="828"/>
                  </a:lnTo>
                  <a:lnTo>
                    <a:pt x="177" y="829"/>
                  </a:lnTo>
                  <a:lnTo>
                    <a:pt x="177" y="830"/>
                  </a:lnTo>
                  <a:lnTo>
                    <a:pt x="176" y="830"/>
                  </a:lnTo>
                  <a:lnTo>
                    <a:pt x="175" y="830"/>
                  </a:lnTo>
                  <a:lnTo>
                    <a:pt x="174" y="830"/>
                  </a:lnTo>
                  <a:lnTo>
                    <a:pt x="173" y="830"/>
                  </a:lnTo>
                  <a:lnTo>
                    <a:pt x="173" y="831"/>
                  </a:lnTo>
                  <a:lnTo>
                    <a:pt x="172" y="831"/>
                  </a:lnTo>
                  <a:lnTo>
                    <a:pt x="171" y="831"/>
                  </a:lnTo>
                  <a:lnTo>
                    <a:pt x="171" y="830"/>
                  </a:lnTo>
                  <a:lnTo>
                    <a:pt x="170" y="830"/>
                  </a:lnTo>
                  <a:lnTo>
                    <a:pt x="170" y="829"/>
                  </a:lnTo>
                  <a:lnTo>
                    <a:pt x="169" y="829"/>
                  </a:lnTo>
                  <a:lnTo>
                    <a:pt x="169" y="828"/>
                  </a:lnTo>
                  <a:lnTo>
                    <a:pt x="167" y="828"/>
                  </a:lnTo>
                  <a:lnTo>
                    <a:pt x="166" y="828"/>
                  </a:lnTo>
                  <a:lnTo>
                    <a:pt x="165" y="828"/>
                  </a:lnTo>
                  <a:lnTo>
                    <a:pt x="164" y="828"/>
                  </a:lnTo>
                  <a:lnTo>
                    <a:pt x="164" y="827"/>
                  </a:lnTo>
                  <a:lnTo>
                    <a:pt x="164" y="826"/>
                  </a:lnTo>
                  <a:lnTo>
                    <a:pt x="164" y="825"/>
                  </a:lnTo>
                  <a:lnTo>
                    <a:pt x="163" y="825"/>
                  </a:lnTo>
                  <a:lnTo>
                    <a:pt x="162" y="825"/>
                  </a:lnTo>
                  <a:lnTo>
                    <a:pt x="161" y="825"/>
                  </a:lnTo>
                  <a:lnTo>
                    <a:pt x="161" y="824"/>
                  </a:lnTo>
                  <a:lnTo>
                    <a:pt x="161" y="823"/>
                  </a:lnTo>
                  <a:lnTo>
                    <a:pt x="160" y="822"/>
                  </a:lnTo>
                  <a:lnTo>
                    <a:pt x="159" y="822"/>
                  </a:lnTo>
                  <a:lnTo>
                    <a:pt x="158" y="821"/>
                  </a:lnTo>
                  <a:lnTo>
                    <a:pt x="158" y="822"/>
                  </a:lnTo>
                  <a:lnTo>
                    <a:pt x="157" y="822"/>
                  </a:lnTo>
                  <a:lnTo>
                    <a:pt x="156" y="822"/>
                  </a:lnTo>
                  <a:lnTo>
                    <a:pt x="155" y="822"/>
                  </a:lnTo>
                  <a:lnTo>
                    <a:pt x="154" y="823"/>
                  </a:lnTo>
                  <a:lnTo>
                    <a:pt x="153" y="823"/>
                  </a:lnTo>
                  <a:lnTo>
                    <a:pt x="152" y="823"/>
                  </a:lnTo>
                  <a:lnTo>
                    <a:pt x="152" y="824"/>
                  </a:lnTo>
                  <a:lnTo>
                    <a:pt x="153" y="824"/>
                  </a:lnTo>
                  <a:lnTo>
                    <a:pt x="152" y="824"/>
                  </a:lnTo>
                  <a:lnTo>
                    <a:pt x="152" y="825"/>
                  </a:lnTo>
                  <a:lnTo>
                    <a:pt x="152" y="826"/>
                  </a:lnTo>
                  <a:lnTo>
                    <a:pt x="152" y="827"/>
                  </a:lnTo>
                  <a:lnTo>
                    <a:pt x="151" y="828"/>
                  </a:lnTo>
                  <a:lnTo>
                    <a:pt x="150" y="829"/>
                  </a:lnTo>
                  <a:lnTo>
                    <a:pt x="149" y="829"/>
                  </a:lnTo>
                  <a:lnTo>
                    <a:pt x="148" y="829"/>
                  </a:lnTo>
                  <a:lnTo>
                    <a:pt x="148" y="830"/>
                  </a:lnTo>
                  <a:lnTo>
                    <a:pt x="148" y="831"/>
                  </a:lnTo>
                  <a:lnTo>
                    <a:pt x="147" y="831"/>
                  </a:lnTo>
                  <a:lnTo>
                    <a:pt x="146" y="831"/>
                  </a:lnTo>
                  <a:lnTo>
                    <a:pt x="145" y="831"/>
                  </a:lnTo>
                  <a:lnTo>
                    <a:pt x="144" y="831"/>
                  </a:lnTo>
                  <a:lnTo>
                    <a:pt x="142" y="831"/>
                  </a:lnTo>
                  <a:lnTo>
                    <a:pt x="141" y="831"/>
                  </a:lnTo>
                  <a:lnTo>
                    <a:pt x="140" y="831"/>
                  </a:lnTo>
                  <a:lnTo>
                    <a:pt x="139" y="831"/>
                  </a:lnTo>
                  <a:lnTo>
                    <a:pt x="139" y="832"/>
                  </a:lnTo>
                  <a:lnTo>
                    <a:pt x="138" y="832"/>
                  </a:lnTo>
                  <a:lnTo>
                    <a:pt x="138" y="831"/>
                  </a:lnTo>
                  <a:lnTo>
                    <a:pt x="137" y="830"/>
                  </a:lnTo>
                  <a:lnTo>
                    <a:pt x="137" y="829"/>
                  </a:lnTo>
                  <a:lnTo>
                    <a:pt x="137" y="828"/>
                  </a:lnTo>
                  <a:lnTo>
                    <a:pt x="136" y="828"/>
                  </a:lnTo>
                  <a:lnTo>
                    <a:pt x="135" y="828"/>
                  </a:lnTo>
                  <a:lnTo>
                    <a:pt x="135" y="827"/>
                  </a:lnTo>
                  <a:lnTo>
                    <a:pt x="134" y="827"/>
                  </a:lnTo>
                  <a:lnTo>
                    <a:pt x="133" y="827"/>
                  </a:lnTo>
                  <a:lnTo>
                    <a:pt x="132" y="827"/>
                  </a:lnTo>
                  <a:lnTo>
                    <a:pt x="131" y="827"/>
                  </a:lnTo>
                  <a:lnTo>
                    <a:pt x="130" y="827"/>
                  </a:lnTo>
                  <a:lnTo>
                    <a:pt x="130" y="828"/>
                  </a:lnTo>
                  <a:lnTo>
                    <a:pt x="129" y="827"/>
                  </a:lnTo>
                  <a:lnTo>
                    <a:pt x="129" y="828"/>
                  </a:lnTo>
                  <a:lnTo>
                    <a:pt x="128" y="828"/>
                  </a:lnTo>
                  <a:lnTo>
                    <a:pt x="128" y="829"/>
                  </a:lnTo>
                  <a:lnTo>
                    <a:pt x="127" y="829"/>
                  </a:lnTo>
                  <a:lnTo>
                    <a:pt x="126" y="829"/>
                  </a:lnTo>
                  <a:lnTo>
                    <a:pt x="125" y="828"/>
                  </a:lnTo>
                  <a:lnTo>
                    <a:pt x="124" y="828"/>
                  </a:lnTo>
                  <a:lnTo>
                    <a:pt x="124" y="829"/>
                  </a:lnTo>
                  <a:lnTo>
                    <a:pt x="123" y="829"/>
                  </a:lnTo>
                  <a:lnTo>
                    <a:pt x="123" y="828"/>
                  </a:lnTo>
                  <a:lnTo>
                    <a:pt x="122" y="828"/>
                  </a:lnTo>
                  <a:lnTo>
                    <a:pt x="121" y="828"/>
                  </a:lnTo>
                  <a:lnTo>
                    <a:pt x="121" y="829"/>
                  </a:lnTo>
                  <a:lnTo>
                    <a:pt x="120" y="829"/>
                  </a:lnTo>
                  <a:lnTo>
                    <a:pt x="119" y="829"/>
                  </a:lnTo>
                  <a:lnTo>
                    <a:pt x="117" y="829"/>
                  </a:lnTo>
                  <a:lnTo>
                    <a:pt x="116" y="829"/>
                  </a:lnTo>
                  <a:lnTo>
                    <a:pt x="115" y="829"/>
                  </a:lnTo>
                  <a:lnTo>
                    <a:pt x="112" y="829"/>
                  </a:lnTo>
                  <a:lnTo>
                    <a:pt x="110" y="828"/>
                  </a:lnTo>
                  <a:lnTo>
                    <a:pt x="98" y="790"/>
                  </a:lnTo>
                  <a:lnTo>
                    <a:pt x="99" y="790"/>
                  </a:lnTo>
                  <a:lnTo>
                    <a:pt x="99" y="789"/>
                  </a:lnTo>
                  <a:lnTo>
                    <a:pt x="100" y="789"/>
                  </a:lnTo>
                  <a:lnTo>
                    <a:pt x="100" y="788"/>
                  </a:lnTo>
                  <a:lnTo>
                    <a:pt x="101" y="788"/>
                  </a:lnTo>
                  <a:lnTo>
                    <a:pt x="101" y="787"/>
                  </a:lnTo>
                  <a:lnTo>
                    <a:pt x="101" y="786"/>
                  </a:lnTo>
                  <a:lnTo>
                    <a:pt x="101" y="785"/>
                  </a:lnTo>
                  <a:lnTo>
                    <a:pt x="102" y="785"/>
                  </a:lnTo>
                  <a:lnTo>
                    <a:pt x="102" y="784"/>
                  </a:lnTo>
                  <a:lnTo>
                    <a:pt x="103" y="784"/>
                  </a:lnTo>
                  <a:lnTo>
                    <a:pt x="103" y="783"/>
                  </a:lnTo>
                  <a:lnTo>
                    <a:pt x="103" y="782"/>
                  </a:lnTo>
                  <a:lnTo>
                    <a:pt x="104" y="782"/>
                  </a:lnTo>
                  <a:lnTo>
                    <a:pt x="104" y="781"/>
                  </a:lnTo>
                  <a:lnTo>
                    <a:pt x="104" y="780"/>
                  </a:lnTo>
                  <a:lnTo>
                    <a:pt x="105" y="780"/>
                  </a:lnTo>
                  <a:lnTo>
                    <a:pt x="105" y="779"/>
                  </a:lnTo>
                  <a:lnTo>
                    <a:pt x="105" y="778"/>
                  </a:lnTo>
                  <a:lnTo>
                    <a:pt x="106" y="778"/>
                  </a:lnTo>
                  <a:lnTo>
                    <a:pt x="106" y="777"/>
                  </a:lnTo>
                  <a:lnTo>
                    <a:pt x="107" y="777"/>
                  </a:lnTo>
                  <a:lnTo>
                    <a:pt x="106" y="776"/>
                  </a:lnTo>
                  <a:lnTo>
                    <a:pt x="107" y="776"/>
                  </a:lnTo>
                  <a:lnTo>
                    <a:pt x="107" y="775"/>
                  </a:lnTo>
                  <a:lnTo>
                    <a:pt x="108" y="775"/>
                  </a:lnTo>
                  <a:lnTo>
                    <a:pt x="108" y="774"/>
                  </a:lnTo>
                  <a:lnTo>
                    <a:pt x="109" y="774"/>
                  </a:lnTo>
                  <a:lnTo>
                    <a:pt x="108" y="774"/>
                  </a:lnTo>
                  <a:lnTo>
                    <a:pt x="104" y="774"/>
                  </a:lnTo>
                  <a:lnTo>
                    <a:pt x="103" y="774"/>
                  </a:lnTo>
                  <a:lnTo>
                    <a:pt x="102" y="774"/>
                  </a:lnTo>
                  <a:lnTo>
                    <a:pt x="100" y="774"/>
                  </a:lnTo>
                  <a:lnTo>
                    <a:pt x="94" y="774"/>
                  </a:lnTo>
                  <a:lnTo>
                    <a:pt x="94" y="767"/>
                  </a:lnTo>
                  <a:lnTo>
                    <a:pt x="94" y="766"/>
                  </a:lnTo>
                  <a:lnTo>
                    <a:pt x="95" y="752"/>
                  </a:lnTo>
                  <a:lnTo>
                    <a:pt x="95" y="749"/>
                  </a:lnTo>
                  <a:lnTo>
                    <a:pt x="95" y="735"/>
                  </a:lnTo>
                  <a:lnTo>
                    <a:pt x="94" y="735"/>
                  </a:lnTo>
                  <a:lnTo>
                    <a:pt x="92" y="735"/>
                  </a:lnTo>
                  <a:lnTo>
                    <a:pt x="92" y="734"/>
                  </a:lnTo>
                  <a:lnTo>
                    <a:pt x="91" y="734"/>
                  </a:lnTo>
                  <a:lnTo>
                    <a:pt x="91" y="733"/>
                  </a:lnTo>
                  <a:lnTo>
                    <a:pt x="90" y="733"/>
                  </a:lnTo>
                  <a:lnTo>
                    <a:pt x="90" y="732"/>
                  </a:lnTo>
                  <a:lnTo>
                    <a:pt x="89" y="732"/>
                  </a:lnTo>
                  <a:lnTo>
                    <a:pt x="89" y="731"/>
                  </a:lnTo>
                  <a:lnTo>
                    <a:pt x="89" y="730"/>
                  </a:lnTo>
                  <a:lnTo>
                    <a:pt x="88" y="730"/>
                  </a:lnTo>
                  <a:lnTo>
                    <a:pt x="87" y="730"/>
                  </a:lnTo>
                  <a:lnTo>
                    <a:pt x="87" y="729"/>
                  </a:lnTo>
                  <a:lnTo>
                    <a:pt x="86" y="729"/>
                  </a:lnTo>
                  <a:lnTo>
                    <a:pt x="86" y="728"/>
                  </a:lnTo>
                  <a:lnTo>
                    <a:pt x="85" y="728"/>
                  </a:lnTo>
                  <a:lnTo>
                    <a:pt x="85" y="727"/>
                  </a:lnTo>
                  <a:lnTo>
                    <a:pt x="85" y="726"/>
                  </a:lnTo>
                  <a:lnTo>
                    <a:pt x="84" y="726"/>
                  </a:lnTo>
                  <a:lnTo>
                    <a:pt x="84" y="725"/>
                  </a:lnTo>
                  <a:lnTo>
                    <a:pt x="83" y="725"/>
                  </a:lnTo>
                  <a:lnTo>
                    <a:pt x="82" y="725"/>
                  </a:lnTo>
                  <a:lnTo>
                    <a:pt x="81" y="725"/>
                  </a:lnTo>
                  <a:lnTo>
                    <a:pt x="80" y="726"/>
                  </a:lnTo>
                  <a:lnTo>
                    <a:pt x="79" y="726"/>
                  </a:lnTo>
                  <a:lnTo>
                    <a:pt x="78" y="726"/>
                  </a:lnTo>
                  <a:lnTo>
                    <a:pt x="77" y="725"/>
                  </a:lnTo>
                  <a:lnTo>
                    <a:pt x="76" y="724"/>
                  </a:lnTo>
                  <a:lnTo>
                    <a:pt x="75" y="724"/>
                  </a:lnTo>
                  <a:lnTo>
                    <a:pt x="74" y="724"/>
                  </a:lnTo>
                  <a:lnTo>
                    <a:pt x="73" y="724"/>
                  </a:lnTo>
                  <a:lnTo>
                    <a:pt x="72" y="724"/>
                  </a:lnTo>
                  <a:lnTo>
                    <a:pt x="71" y="723"/>
                  </a:lnTo>
                  <a:lnTo>
                    <a:pt x="70" y="723"/>
                  </a:lnTo>
                  <a:lnTo>
                    <a:pt x="69" y="723"/>
                  </a:lnTo>
                  <a:lnTo>
                    <a:pt x="69" y="722"/>
                  </a:lnTo>
                  <a:lnTo>
                    <a:pt x="67" y="722"/>
                  </a:lnTo>
                  <a:lnTo>
                    <a:pt x="66" y="722"/>
                  </a:lnTo>
                  <a:lnTo>
                    <a:pt x="65" y="722"/>
                  </a:lnTo>
                  <a:lnTo>
                    <a:pt x="64" y="722"/>
                  </a:lnTo>
                  <a:lnTo>
                    <a:pt x="64" y="721"/>
                  </a:lnTo>
                  <a:lnTo>
                    <a:pt x="63" y="721"/>
                  </a:lnTo>
                  <a:lnTo>
                    <a:pt x="63" y="719"/>
                  </a:lnTo>
                  <a:lnTo>
                    <a:pt x="62" y="719"/>
                  </a:lnTo>
                  <a:lnTo>
                    <a:pt x="62" y="718"/>
                  </a:lnTo>
                  <a:lnTo>
                    <a:pt x="55" y="714"/>
                  </a:lnTo>
                  <a:lnTo>
                    <a:pt x="53" y="713"/>
                  </a:lnTo>
                  <a:lnTo>
                    <a:pt x="41" y="708"/>
                  </a:lnTo>
                  <a:lnTo>
                    <a:pt x="44" y="705"/>
                  </a:lnTo>
                  <a:lnTo>
                    <a:pt x="45" y="704"/>
                  </a:lnTo>
                  <a:lnTo>
                    <a:pt x="45" y="703"/>
                  </a:lnTo>
                  <a:lnTo>
                    <a:pt x="44" y="700"/>
                  </a:lnTo>
                  <a:lnTo>
                    <a:pt x="42" y="698"/>
                  </a:lnTo>
                  <a:lnTo>
                    <a:pt x="41" y="697"/>
                  </a:lnTo>
                  <a:lnTo>
                    <a:pt x="35" y="692"/>
                  </a:lnTo>
                  <a:lnTo>
                    <a:pt x="34" y="691"/>
                  </a:lnTo>
                  <a:lnTo>
                    <a:pt x="24" y="689"/>
                  </a:lnTo>
                  <a:lnTo>
                    <a:pt x="21" y="689"/>
                  </a:lnTo>
                  <a:lnTo>
                    <a:pt x="19" y="684"/>
                  </a:lnTo>
                  <a:lnTo>
                    <a:pt x="13" y="669"/>
                  </a:lnTo>
                  <a:lnTo>
                    <a:pt x="12" y="668"/>
                  </a:lnTo>
                  <a:lnTo>
                    <a:pt x="10" y="662"/>
                  </a:lnTo>
                  <a:lnTo>
                    <a:pt x="12" y="655"/>
                  </a:lnTo>
                  <a:lnTo>
                    <a:pt x="15" y="647"/>
                  </a:lnTo>
                  <a:lnTo>
                    <a:pt x="15" y="646"/>
                  </a:lnTo>
                  <a:lnTo>
                    <a:pt x="15" y="644"/>
                  </a:lnTo>
                  <a:lnTo>
                    <a:pt x="16" y="644"/>
                  </a:lnTo>
                  <a:lnTo>
                    <a:pt x="16" y="643"/>
                  </a:lnTo>
                  <a:lnTo>
                    <a:pt x="15" y="643"/>
                  </a:lnTo>
                  <a:lnTo>
                    <a:pt x="16" y="643"/>
                  </a:lnTo>
                  <a:lnTo>
                    <a:pt x="17" y="643"/>
                  </a:lnTo>
                  <a:lnTo>
                    <a:pt x="17" y="642"/>
                  </a:lnTo>
                  <a:lnTo>
                    <a:pt x="19" y="642"/>
                  </a:lnTo>
                  <a:lnTo>
                    <a:pt x="19" y="641"/>
                  </a:lnTo>
                  <a:lnTo>
                    <a:pt x="19" y="640"/>
                  </a:lnTo>
                  <a:lnTo>
                    <a:pt x="20" y="640"/>
                  </a:lnTo>
                  <a:lnTo>
                    <a:pt x="21" y="639"/>
                  </a:lnTo>
                  <a:lnTo>
                    <a:pt x="22" y="639"/>
                  </a:lnTo>
                  <a:lnTo>
                    <a:pt x="23" y="639"/>
                  </a:lnTo>
                  <a:lnTo>
                    <a:pt x="24" y="639"/>
                  </a:lnTo>
                  <a:lnTo>
                    <a:pt x="24" y="638"/>
                  </a:lnTo>
                  <a:lnTo>
                    <a:pt x="23" y="638"/>
                  </a:lnTo>
                  <a:lnTo>
                    <a:pt x="22" y="638"/>
                  </a:lnTo>
                  <a:lnTo>
                    <a:pt x="22" y="637"/>
                  </a:lnTo>
                  <a:lnTo>
                    <a:pt x="21" y="637"/>
                  </a:lnTo>
                  <a:lnTo>
                    <a:pt x="21" y="636"/>
                  </a:lnTo>
                  <a:lnTo>
                    <a:pt x="20" y="636"/>
                  </a:lnTo>
                  <a:lnTo>
                    <a:pt x="20" y="635"/>
                  </a:lnTo>
                  <a:lnTo>
                    <a:pt x="20" y="634"/>
                  </a:lnTo>
                  <a:lnTo>
                    <a:pt x="20" y="633"/>
                  </a:lnTo>
                  <a:lnTo>
                    <a:pt x="19" y="633"/>
                  </a:lnTo>
                  <a:lnTo>
                    <a:pt x="16" y="627"/>
                  </a:lnTo>
                  <a:lnTo>
                    <a:pt x="16" y="626"/>
                  </a:lnTo>
                  <a:lnTo>
                    <a:pt x="14" y="624"/>
                  </a:lnTo>
                  <a:lnTo>
                    <a:pt x="13" y="621"/>
                  </a:lnTo>
                  <a:lnTo>
                    <a:pt x="12" y="619"/>
                  </a:lnTo>
                  <a:lnTo>
                    <a:pt x="11" y="618"/>
                  </a:lnTo>
                  <a:lnTo>
                    <a:pt x="3" y="611"/>
                  </a:lnTo>
                  <a:lnTo>
                    <a:pt x="3" y="610"/>
                  </a:lnTo>
                  <a:lnTo>
                    <a:pt x="3" y="609"/>
                  </a:lnTo>
                  <a:lnTo>
                    <a:pt x="2" y="609"/>
                  </a:lnTo>
                  <a:lnTo>
                    <a:pt x="1" y="608"/>
                  </a:lnTo>
                  <a:lnTo>
                    <a:pt x="0" y="608"/>
                  </a:lnTo>
                  <a:lnTo>
                    <a:pt x="0" y="607"/>
                  </a:lnTo>
                  <a:lnTo>
                    <a:pt x="0" y="606"/>
                  </a:lnTo>
                  <a:lnTo>
                    <a:pt x="0" y="605"/>
                  </a:lnTo>
                  <a:lnTo>
                    <a:pt x="0" y="604"/>
                  </a:lnTo>
                  <a:lnTo>
                    <a:pt x="1" y="603"/>
                  </a:lnTo>
                  <a:lnTo>
                    <a:pt x="2" y="603"/>
                  </a:lnTo>
                  <a:lnTo>
                    <a:pt x="3" y="603"/>
                  </a:lnTo>
                  <a:lnTo>
                    <a:pt x="4" y="603"/>
                  </a:lnTo>
                  <a:lnTo>
                    <a:pt x="4" y="602"/>
                  </a:lnTo>
                  <a:lnTo>
                    <a:pt x="5" y="602"/>
                  </a:lnTo>
                  <a:lnTo>
                    <a:pt x="5" y="601"/>
                  </a:lnTo>
                  <a:lnTo>
                    <a:pt x="6" y="601"/>
                  </a:lnTo>
                  <a:lnTo>
                    <a:pt x="6" y="600"/>
                  </a:lnTo>
                  <a:lnTo>
                    <a:pt x="6" y="599"/>
                  </a:lnTo>
                  <a:lnTo>
                    <a:pt x="7" y="599"/>
                  </a:lnTo>
                  <a:lnTo>
                    <a:pt x="8" y="599"/>
                  </a:lnTo>
                  <a:lnTo>
                    <a:pt x="9" y="599"/>
                  </a:lnTo>
                  <a:lnTo>
                    <a:pt x="10" y="599"/>
                  </a:lnTo>
                  <a:lnTo>
                    <a:pt x="10" y="598"/>
                  </a:lnTo>
                  <a:lnTo>
                    <a:pt x="10" y="599"/>
                  </a:lnTo>
                  <a:lnTo>
                    <a:pt x="11" y="599"/>
                  </a:lnTo>
                  <a:lnTo>
                    <a:pt x="12" y="599"/>
                  </a:lnTo>
                  <a:lnTo>
                    <a:pt x="12" y="598"/>
                  </a:lnTo>
                  <a:lnTo>
                    <a:pt x="13" y="598"/>
                  </a:lnTo>
                  <a:lnTo>
                    <a:pt x="13" y="597"/>
                  </a:lnTo>
                  <a:lnTo>
                    <a:pt x="14" y="597"/>
                  </a:lnTo>
                  <a:lnTo>
                    <a:pt x="14" y="596"/>
                  </a:lnTo>
                  <a:lnTo>
                    <a:pt x="14" y="594"/>
                  </a:lnTo>
                  <a:lnTo>
                    <a:pt x="14" y="593"/>
                  </a:lnTo>
                  <a:lnTo>
                    <a:pt x="15" y="593"/>
                  </a:lnTo>
                  <a:lnTo>
                    <a:pt x="15" y="592"/>
                  </a:lnTo>
                  <a:lnTo>
                    <a:pt x="15" y="591"/>
                  </a:lnTo>
                  <a:lnTo>
                    <a:pt x="15" y="590"/>
                  </a:lnTo>
                  <a:lnTo>
                    <a:pt x="16" y="590"/>
                  </a:lnTo>
                  <a:lnTo>
                    <a:pt x="16" y="589"/>
                  </a:lnTo>
                  <a:lnTo>
                    <a:pt x="17" y="589"/>
                  </a:lnTo>
                  <a:lnTo>
                    <a:pt x="19" y="589"/>
                  </a:lnTo>
                  <a:lnTo>
                    <a:pt x="19" y="588"/>
                  </a:lnTo>
                  <a:lnTo>
                    <a:pt x="20" y="588"/>
                  </a:lnTo>
                  <a:lnTo>
                    <a:pt x="21" y="588"/>
                  </a:lnTo>
                  <a:lnTo>
                    <a:pt x="21" y="589"/>
                  </a:lnTo>
                  <a:lnTo>
                    <a:pt x="21" y="590"/>
                  </a:lnTo>
                  <a:lnTo>
                    <a:pt x="22" y="590"/>
                  </a:lnTo>
                  <a:lnTo>
                    <a:pt x="23" y="590"/>
                  </a:lnTo>
                  <a:lnTo>
                    <a:pt x="23" y="589"/>
                  </a:lnTo>
                  <a:lnTo>
                    <a:pt x="24" y="589"/>
                  </a:lnTo>
                  <a:lnTo>
                    <a:pt x="23" y="589"/>
                  </a:lnTo>
                  <a:lnTo>
                    <a:pt x="23" y="588"/>
                  </a:lnTo>
                  <a:lnTo>
                    <a:pt x="23" y="587"/>
                  </a:lnTo>
                  <a:lnTo>
                    <a:pt x="24" y="587"/>
                  </a:lnTo>
                  <a:lnTo>
                    <a:pt x="25" y="587"/>
                  </a:lnTo>
                  <a:lnTo>
                    <a:pt x="25" y="588"/>
                  </a:lnTo>
                  <a:lnTo>
                    <a:pt x="26" y="588"/>
                  </a:lnTo>
                  <a:lnTo>
                    <a:pt x="26" y="587"/>
                  </a:lnTo>
                  <a:lnTo>
                    <a:pt x="27" y="587"/>
                  </a:lnTo>
                  <a:lnTo>
                    <a:pt x="28" y="587"/>
                  </a:lnTo>
                  <a:lnTo>
                    <a:pt x="28" y="586"/>
                  </a:lnTo>
                  <a:lnTo>
                    <a:pt x="28" y="585"/>
                  </a:lnTo>
                  <a:lnTo>
                    <a:pt x="29" y="585"/>
                  </a:lnTo>
                  <a:lnTo>
                    <a:pt x="29" y="584"/>
                  </a:lnTo>
                  <a:lnTo>
                    <a:pt x="30" y="584"/>
                  </a:lnTo>
                  <a:lnTo>
                    <a:pt x="29" y="584"/>
                  </a:lnTo>
                  <a:lnTo>
                    <a:pt x="29" y="583"/>
                  </a:lnTo>
                  <a:lnTo>
                    <a:pt x="30" y="583"/>
                  </a:lnTo>
                  <a:lnTo>
                    <a:pt x="30" y="582"/>
                  </a:lnTo>
                  <a:lnTo>
                    <a:pt x="30" y="583"/>
                  </a:lnTo>
                  <a:lnTo>
                    <a:pt x="31" y="583"/>
                  </a:lnTo>
                  <a:lnTo>
                    <a:pt x="31" y="582"/>
                  </a:lnTo>
                  <a:lnTo>
                    <a:pt x="32" y="582"/>
                  </a:lnTo>
                  <a:lnTo>
                    <a:pt x="33" y="582"/>
                  </a:lnTo>
                  <a:lnTo>
                    <a:pt x="34" y="582"/>
                  </a:lnTo>
                  <a:lnTo>
                    <a:pt x="35" y="582"/>
                  </a:lnTo>
                  <a:lnTo>
                    <a:pt x="36" y="582"/>
                  </a:lnTo>
                  <a:lnTo>
                    <a:pt x="36" y="581"/>
                  </a:lnTo>
                  <a:lnTo>
                    <a:pt x="37" y="581"/>
                  </a:lnTo>
                  <a:lnTo>
                    <a:pt x="37" y="580"/>
                  </a:lnTo>
                  <a:lnTo>
                    <a:pt x="38" y="580"/>
                  </a:lnTo>
                  <a:lnTo>
                    <a:pt x="38" y="579"/>
                  </a:lnTo>
                  <a:lnTo>
                    <a:pt x="38" y="578"/>
                  </a:lnTo>
                  <a:lnTo>
                    <a:pt x="39" y="577"/>
                  </a:lnTo>
                  <a:lnTo>
                    <a:pt x="39" y="576"/>
                  </a:lnTo>
                  <a:lnTo>
                    <a:pt x="39" y="575"/>
                  </a:lnTo>
                  <a:lnTo>
                    <a:pt x="39" y="576"/>
                  </a:lnTo>
                  <a:lnTo>
                    <a:pt x="40" y="576"/>
                  </a:lnTo>
                  <a:lnTo>
                    <a:pt x="40" y="577"/>
                  </a:lnTo>
                  <a:lnTo>
                    <a:pt x="40" y="578"/>
                  </a:lnTo>
                  <a:lnTo>
                    <a:pt x="41" y="578"/>
                  </a:lnTo>
                  <a:lnTo>
                    <a:pt x="41" y="579"/>
                  </a:lnTo>
                  <a:lnTo>
                    <a:pt x="42" y="579"/>
                  </a:lnTo>
                  <a:lnTo>
                    <a:pt x="42" y="580"/>
                  </a:lnTo>
                  <a:lnTo>
                    <a:pt x="44" y="580"/>
                  </a:lnTo>
                  <a:lnTo>
                    <a:pt x="45" y="580"/>
                  </a:lnTo>
                  <a:lnTo>
                    <a:pt x="46" y="580"/>
                  </a:lnTo>
                  <a:lnTo>
                    <a:pt x="47" y="580"/>
                  </a:lnTo>
                  <a:lnTo>
                    <a:pt x="47" y="579"/>
                  </a:lnTo>
                  <a:lnTo>
                    <a:pt x="48" y="579"/>
                  </a:lnTo>
                  <a:lnTo>
                    <a:pt x="48" y="578"/>
                  </a:lnTo>
                  <a:lnTo>
                    <a:pt x="49" y="577"/>
                  </a:lnTo>
                  <a:lnTo>
                    <a:pt x="50" y="577"/>
                  </a:lnTo>
                  <a:lnTo>
                    <a:pt x="50" y="578"/>
                  </a:lnTo>
                  <a:lnTo>
                    <a:pt x="51" y="578"/>
                  </a:lnTo>
                  <a:lnTo>
                    <a:pt x="52" y="578"/>
                  </a:lnTo>
                  <a:lnTo>
                    <a:pt x="52" y="577"/>
                  </a:lnTo>
                  <a:lnTo>
                    <a:pt x="53" y="578"/>
                  </a:lnTo>
                  <a:lnTo>
                    <a:pt x="54" y="578"/>
                  </a:lnTo>
                  <a:lnTo>
                    <a:pt x="54" y="579"/>
                  </a:lnTo>
                  <a:lnTo>
                    <a:pt x="55" y="579"/>
                  </a:lnTo>
                  <a:lnTo>
                    <a:pt x="55" y="580"/>
                  </a:lnTo>
                  <a:lnTo>
                    <a:pt x="56" y="580"/>
                  </a:lnTo>
                  <a:lnTo>
                    <a:pt x="56" y="581"/>
                  </a:lnTo>
                  <a:lnTo>
                    <a:pt x="57" y="582"/>
                  </a:lnTo>
                  <a:lnTo>
                    <a:pt x="58" y="582"/>
                  </a:lnTo>
                  <a:lnTo>
                    <a:pt x="58" y="583"/>
                  </a:lnTo>
                  <a:lnTo>
                    <a:pt x="59" y="583"/>
                  </a:lnTo>
                  <a:lnTo>
                    <a:pt x="59" y="584"/>
                  </a:lnTo>
                  <a:lnTo>
                    <a:pt x="60" y="584"/>
                  </a:lnTo>
                  <a:lnTo>
                    <a:pt x="60" y="585"/>
                  </a:lnTo>
                  <a:lnTo>
                    <a:pt x="61" y="585"/>
                  </a:lnTo>
                  <a:lnTo>
                    <a:pt x="61" y="586"/>
                  </a:lnTo>
                  <a:lnTo>
                    <a:pt x="62" y="586"/>
                  </a:lnTo>
                  <a:lnTo>
                    <a:pt x="63" y="586"/>
                  </a:lnTo>
                  <a:lnTo>
                    <a:pt x="63" y="587"/>
                  </a:lnTo>
                  <a:lnTo>
                    <a:pt x="64" y="587"/>
                  </a:lnTo>
                  <a:lnTo>
                    <a:pt x="64" y="588"/>
                  </a:lnTo>
                  <a:lnTo>
                    <a:pt x="65" y="588"/>
                  </a:lnTo>
                  <a:lnTo>
                    <a:pt x="66" y="588"/>
                  </a:lnTo>
                  <a:lnTo>
                    <a:pt x="67" y="588"/>
                  </a:lnTo>
                  <a:lnTo>
                    <a:pt x="69" y="588"/>
                  </a:lnTo>
                  <a:lnTo>
                    <a:pt x="70" y="588"/>
                  </a:lnTo>
                  <a:lnTo>
                    <a:pt x="70" y="587"/>
                  </a:lnTo>
                  <a:lnTo>
                    <a:pt x="70" y="586"/>
                  </a:lnTo>
                  <a:lnTo>
                    <a:pt x="71" y="586"/>
                  </a:lnTo>
                  <a:lnTo>
                    <a:pt x="71" y="585"/>
                  </a:lnTo>
                  <a:lnTo>
                    <a:pt x="71" y="584"/>
                  </a:lnTo>
                  <a:lnTo>
                    <a:pt x="72" y="583"/>
                  </a:lnTo>
                  <a:lnTo>
                    <a:pt x="72" y="582"/>
                  </a:lnTo>
                  <a:lnTo>
                    <a:pt x="73" y="582"/>
                  </a:lnTo>
                  <a:lnTo>
                    <a:pt x="74" y="582"/>
                  </a:lnTo>
                  <a:lnTo>
                    <a:pt x="74" y="581"/>
                  </a:lnTo>
                  <a:lnTo>
                    <a:pt x="75" y="580"/>
                  </a:lnTo>
                  <a:lnTo>
                    <a:pt x="75" y="579"/>
                  </a:lnTo>
                  <a:lnTo>
                    <a:pt x="76" y="579"/>
                  </a:lnTo>
                  <a:lnTo>
                    <a:pt x="77" y="579"/>
                  </a:lnTo>
                  <a:lnTo>
                    <a:pt x="78" y="579"/>
                  </a:lnTo>
                  <a:lnTo>
                    <a:pt x="78" y="578"/>
                  </a:lnTo>
                  <a:lnTo>
                    <a:pt x="79" y="578"/>
                  </a:lnTo>
                  <a:lnTo>
                    <a:pt x="79" y="577"/>
                  </a:lnTo>
                  <a:lnTo>
                    <a:pt x="79" y="576"/>
                  </a:lnTo>
                  <a:lnTo>
                    <a:pt x="78" y="575"/>
                  </a:lnTo>
                  <a:lnTo>
                    <a:pt x="78" y="574"/>
                  </a:lnTo>
                  <a:lnTo>
                    <a:pt x="78" y="573"/>
                  </a:lnTo>
                  <a:lnTo>
                    <a:pt x="77" y="573"/>
                  </a:lnTo>
                  <a:lnTo>
                    <a:pt x="78" y="573"/>
                  </a:lnTo>
                  <a:lnTo>
                    <a:pt x="78" y="572"/>
                  </a:lnTo>
                  <a:lnTo>
                    <a:pt x="77" y="572"/>
                  </a:lnTo>
                  <a:lnTo>
                    <a:pt x="77" y="571"/>
                  </a:lnTo>
                  <a:lnTo>
                    <a:pt x="77" y="569"/>
                  </a:lnTo>
                  <a:lnTo>
                    <a:pt x="76" y="568"/>
                  </a:lnTo>
                  <a:lnTo>
                    <a:pt x="75" y="568"/>
                  </a:lnTo>
                  <a:lnTo>
                    <a:pt x="74" y="568"/>
                  </a:lnTo>
                  <a:lnTo>
                    <a:pt x="74" y="567"/>
                  </a:lnTo>
                  <a:lnTo>
                    <a:pt x="71" y="565"/>
                  </a:lnTo>
                  <a:lnTo>
                    <a:pt x="69" y="561"/>
                  </a:lnTo>
                  <a:lnTo>
                    <a:pt x="69" y="560"/>
                  </a:lnTo>
                  <a:lnTo>
                    <a:pt x="67" y="560"/>
                  </a:lnTo>
                  <a:lnTo>
                    <a:pt x="67" y="559"/>
                  </a:lnTo>
                  <a:lnTo>
                    <a:pt x="66" y="558"/>
                  </a:lnTo>
                  <a:lnTo>
                    <a:pt x="66" y="557"/>
                  </a:lnTo>
                  <a:lnTo>
                    <a:pt x="66" y="556"/>
                  </a:lnTo>
                  <a:lnTo>
                    <a:pt x="65" y="555"/>
                  </a:lnTo>
                  <a:lnTo>
                    <a:pt x="66" y="554"/>
                  </a:lnTo>
                  <a:lnTo>
                    <a:pt x="66" y="553"/>
                  </a:lnTo>
                  <a:lnTo>
                    <a:pt x="66" y="552"/>
                  </a:lnTo>
                  <a:lnTo>
                    <a:pt x="66" y="551"/>
                  </a:lnTo>
                  <a:lnTo>
                    <a:pt x="67" y="550"/>
                  </a:lnTo>
                  <a:lnTo>
                    <a:pt x="70" y="549"/>
                  </a:lnTo>
                  <a:lnTo>
                    <a:pt x="71" y="548"/>
                  </a:lnTo>
                  <a:lnTo>
                    <a:pt x="72" y="548"/>
                  </a:lnTo>
                  <a:lnTo>
                    <a:pt x="74" y="548"/>
                  </a:lnTo>
                  <a:lnTo>
                    <a:pt x="75" y="548"/>
                  </a:lnTo>
                  <a:lnTo>
                    <a:pt x="76" y="548"/>
                  </a:lnTo>
                  <a:lnTo>
                    <a:pt x="77" y="548"/>
                  </a:lnTo>
                  <a:lnTo>
                    <a:pt x="79" y="547"/>
                  </a:lnTo>
                  <a:lnTo>
                    <a:pt x="80" y="547"/>
                  </a:lnTo>
                  <a:lnTo>
                    <a:pt x="83" y="547"/>
                  </a:lnTo>
                  <a:lnTo>
                    <a:pt x="83" y="546"/>
                  </a:lnTo>
                  <a:lnTo>
                    <a:pt x="84" y="546"/>
                  </a:lnTo>
                  <a:lnTo>
                    <a:pt x="84" y="544"/>
                  </a:lnTo>
                  <a:lnTo>
                    <a:pt x="83" y="544"/>
                  </a:lnTo>
                  <a:lnTo>
                    <a:pt x="83" y="543"/>
                  </a:lnTo>
                  <a:lnTo>
                    <a:pt x="82" y="543"/>
                  </a:lnTo>
                  <a:lnTo>
                    <a:pt x="82" y="542"/>
                  </a:lnTo>
                  <a:lnTo>
                    <a:pt x="82" y="541"/>
                  </a:lnTo>
                  <a:lnTo>
                    <a:pt x="82" y="540"/>
                  </a:lnTo>
                  <a:lnTo>
                    <a:pt x="82" y="539"/>
                  </a:lnTo>
                  <a:lnTo>
                    <a:pt x="82" y="538"/>
                  </a:lnTo>
                  <a:lnTo>
                    <a:pt x="81" y="538"/>
                  </a:lnTo>
                  <a:lnTo>
                    <a:pt x="81" y="537"/>
                  </a:lnTo>
                  <a:lnTo>
                    <a:pt x="82" y="535"/>
                  </a:lnTo>
                  <a:lnTo>
                    <a:pt x="81" y="531"/>
                  </a:lnTo>
                  <a:lnTo>
                    <a:pt x="81" y="530"/>
                  </a:lnTo>
                  <a:lnTo>
                    <a:pt x="80" y="528"/>
                  </a:lnTo>
                  <a:lnTo>
                    <a:pt x="81" y="526"/>
                  </a:lnTo>
                  <a:lnTo>
                    <a:pt x="82" y="525"/>
                  </a:lnTo>
                  <a:lnTo>
                    <a:pt x="83" y="523"/>
                  </a:lnTo>
                  <a:lnTo>
                    <a:pt x="83" y="522"/>
                  </a:lnTo>
                  <a:lnTo>
                    <a:pt x="83" y="521"/>
                  </a:lnTo>
                  <a:lnTo>
                    <a:pt x="83" y="519"/>
                  </a:lnTo>
                  <a:lnTo>
                    <a:pt x="83" y="518"/>
                  </a:lnTo>
                  <a:lnTo>
                    <a:pt x="83" y="517"/>
                  </a:lnTo>
                  <a:lnTo>
                    <a:pt x="84" y="516"/>
                  </a:lnTo>
                  <a:lnTo>
                    <a:pt x="88" y="510"/>
                  </a:lnTo>
                  <a:lnTo>
                    <a:pt x="88" y="509"/>
                  </a:lnTo>
                  <a:lnTo>
                    <a:pt x="89" y="509"/>
                  </a:lnTo>
                  <a:lnTo>
                    <a:pt x="91" y="509"/>
                  </a:lnTo>
                  <a:lnTo>
                    <a:pt x="94" y="509"/>
                  </a:lnTo>
                  <a:lnTo>
                    <a:pt x="95" y="509"/>
                  </a:lnTo>
                  <a:lnTo>
                    <a:pt x="97" y="509"/>
                  </a:lnTo>
                  <a:lnTo>
                    <a:pt x="96" y="508"/>
                  </a:lnTo>
                  <a:lnTo>
                    <a:pt x="95" y="508"/>
                  </a:lnTo>
                  <a:lnTo>
                    <a:pt x="94" y="507"/>
                  </a:lnTo>
                  <a:lnTo>
                    <a:pt x="94" y="506"/>
                  </a:lnTo>
                  <a:lnTo>
                    <a:pt x="92" y="505"/>
                  </a:lnTo>
                  <a:lnTo>
                    <a:pt x="92" y="504"/>
                  </a:lnTo>
                  <a:lnTo>
                    <a:pt x="92" y="503"/>
                  </a:lnTo>
                  <a:lnTo>
                    <a:pt x="91" y="502"/>
                  </a:lnTo>
                  <a:lnTo>
                    <a:pt x="91" y="501"/>
                  </a:lnTo>
                  <a:lnTo>
                    <a:pt x="91" y="500"/>
                  </a:lnTo>
                  <a:lnTo>
                    <a:pt x="91" y="499"/>
                  </a:lnTo>
                  <a:lnTo>
                    <a:pt x="91" y="498"/>
                  </a:lnTo>
                  <a:lnTo>
                    <a:pt x="90" y="498"/>
                  </a:lnTo>
                  <a:lnTo>
                    <a:pt x="89" y="498"/>
                  </a:lnTo>
                  <a:lnTo>
                    <a:pt x="89" y="497"/>
                  </a:lnTo>
                  <a:lnTo>
                    <a:pt x="89" y="496"/>
                  </a:lnTo>
                  <a:lnTo>
                    <a:pt x="89" y="494"/>
                  </a:lnTo>
                  <a:lnTo>
                    <a:pt x="89" y="493"/>
                  </a:lnTo>
                  <a:lnTo>
                    <a:pt x="91" y="493"/>
                  </a:lnTo>
                  <a:lnTo>
                    <a:pt x="95" y="492"/>
                  </a:lnTo>
                  <a:lnTo>
                    <a:pt x="92" y="490"/>
                  </a:lnTo>
                  <a:lnTo>
                    <a:pt x="91" y="488"/>
                  </a:lnTo>
                  <a:lnTo>
                    <a:pt x="91" y="486"/>
                  </a:lnTo>
                  <a:lnTo>
                    <a:pt x="90" y="483"/>
                  </a:lnTo>
                  <a:lnTo>
                    <a:pt x="92" y="482"/>
                  </a:lnTo>
                  <a:lnTo>
                    <a:pt x="92" y="481"/>
                  </a:lnTo>
                  <a:lnTo>
                    <a:pt x="92" y="479"/>
                  </a:lnTo>
                  <a:lnTo>
                    <a:pt x="94" y="479"/>
                  </a:lnTo>
                  <a:lnTo>
                    <a:pt x="95" y="477"/>
                  </a:lnTo>
                  <a:lnTo>
                    <a:pt x="96" y="475"/>
                  </a:lnTo>
                  <a:lnTo>
                    <a:pt x="95" y="475"/>
                  </a:lnTo>
                  <a:lnTo>
                    <a:pt x="94" y="475"/>
                  </a:lnTo>
                  <a:lnTo>
                    <a:pt x="94" y="474"/>
                  </a:lnTo>
                  <a:lnTo>
                    <a:pt x="96" y="474"/>
                  </a:lnTo>
                  <a:lnTo>
                    <a:pt x="100" y="473"/>
                  </a:lnTo>
                  <a:lnTo>
                    <a:pt x="100" y="472"/>
                  </a:lnTo>
                  <a:lnTo>
                    <a:pt x="101" y="472"/>
                  </a:lnTo>
                  <a:lnTo>
                    <a:pt x="102" y="472"/>
                  </a:lnTo>
                  <a:lnTo>
                    <a:pt x="103" y="471"/>
                  </a:lnTo>
                  <a:lnTo>
                    <a:pt x="104" y="472"/>
                  </a:lnTo>
                  <a:lnTo>
                    <a:pt x="103" y="471"/>
                  </a:lnTo>
                  <a:lnTo>
                    <a:pt x="102" y="469"/>
                  </a:lnTo>
                  <a:lnTo>
                    <a:pt x="102" y="468"/>
                  </a:lnTo>
                  <a:lnTo>
                    <a:pt x="101" y="466"/>
                  </a:lnTo>
                  <a:lnTo>
                    <a:pt x="101" y="465"/>
                  </a:lnTo>
                  <a:lnTo>
                    <a:pt x="100" y="464"/>
                  </a:lnTo>
                  <a:lnTo>
                    <a:pt x="100" y="463"/>
                  </a:lnTo>
                  <a:lnTo>
                    <a:pt x="100" y="462"/>
                  </a:lnTo>
                  <a:lnTo>
                    <a:pt x="100" y="461"/>
                  </a:lnTo>
                  <a:lnTo>
                    <a:pt x="100" y="460"/>
                  </a:lnTo>
                  <a:lnTo>
                    <a:pt x="99" y="459"/>
                  </a:lnTo>
                  <a:lnTo>
                    <a:pt x="99" y="457"/>
                  </a:lnTo>
                  <a:lnTo>
                    <a:pt x="99" y="455"/>
                  </a:lnTo>
                  <a:lnTo>
                    <a:pt x="99" y="453"/>
                  </a:lnTo>
                  <a:lnTo>
                    <a:pt x="99" y="452"/>
                  </a:lnTo>
                  <a:lnTo>
                    <a:pt x="100" y="451"/>
                  </a:lnTo>
                  <a:lnTo>
                    <a:pt x="102" y="450"/>
                  </a:lnTo>
                  <a:lnTo>
                    <a:pt x="101" y="449"/>
                  </a:lnTo>
                  <a:lnTo>
                    <a:pt x="102" y="447"/>
                  </a:lnTo>
                  <a:lnTo>
                    <a:pt x="102" y="446"/>
                  </a:lnTo>
                  <a:lnTo>
                    <a:pt x="102" y="444"/>
                  </a:lnTo>
                  <a:lnTo>
                    <a:pt x="102" y="443"/>
                  </a:lnTo>
                  <a:lnTo>
                    <a:pt x="103" y="443"/>
                  </a:lnTo>
                  <a:lnTo>
                    <a:pt x="103" y="442"/>
                  </a:lnTo>
                  <a:lnTo>
                    <a:pt x="105" y="439"/>
                  </a:lnTo>
                  <a:lnTo>
                    <a:pt x="105" y="438"/>
                  </a:lnTo>
                  <a:lnTo>
                    <a:pt x="105" y="437"/>
                  </a:lnTo>
                  <a:lnTo>
                    <a:pt x="105" y="436"/>
                  </a:lnTo>
                  <a:lnTo>
                    <a:pt x="105" y="435"/>
                  </a:lnTo>
                  <a:lnTo>
                    <a:pt x="106" y="433"/>
                  </a:lnTo>
                  <a:lnTo>
                    <a:pt x="111" y="426"/>
                  </a:lnTo>
                  <a:lnTo>
                    <a:pt x="111" y="425"/>
                  </a:lnTo>
                  <a:lnTo>
                    <a:pt x="112" y="423"/>
                  </a:lnTo>
                  <a:lnTo>
                    <a:pt x="112" y="421"/>
                  </a:lnTo>
                  <a:lnTo>
                    <a:pt x="113" y="421"/>
                  </a:lnTo>
                  <a:lnTo>
                    <a:pt x="113" y="419"/>
                  </a:lnTo>
                  <a:lnTo>
                    <a:pt x="114" y="417"/>
                  </a:lnTo>
                  <a:lnTo>
                    <a:pt x="115" y="414"/>
                  </a:lnTo>
                  <a:lnTo>
                    <a:pt x="115" y="413"/>
                  </a:lnTo>
                  <a:lnTo>
                    <a:pt x="116" y="412"/>
                  </a:lnTo>
                  <a:lnTo>
                    <a:pt x="116" y="411"/>
                  </a:lnTo>
                  <a:lnTo>
                    <a:pt x="117" y="409"/>
                  </a:lnTo>
                  <a:lnTo>
                    <a:pt x="117" y="408"/>
                  </a:lnTo>
                  <a:lnTo>
                    <a:pt x="119" y="406"/>
                  </a:lnTo>
                  <a:lnTo>
                    <a:pt x="119" y="404"/>
                  </a:lnTo>
                  <a:lnTo>
                    <a:pt x="120" y="403"/>
                  </a:lnTo>
                  <a:lnTo>
                    <a:pt x="121" y="399"/>
                  </a:lnTo>
                  <a:lnTo>
                    <a:pt x="122" y="398"/>
                  </a:lnTo>
                  <a:lnTo>
                    <a:pt x="122" y="397"/>
                  </a:lnTo>
                  <a:lnTo>
                    <a:pt x="122" y="396"/>
                  </a:lnTo>
                  <a:lnTo>
                    <a:pt x="123" y="396"/>
                  </a:lnTo>
                  <a:lnTo>
                    <a:pt x="124" y="396"/>
                  </a:lnTo>
                  <a:lnTo>
                    <a:pt x="123" y="396"/>
                  </a:lnTo>
                  <a:lnTo>
                    <a:pt x="123" y="394"/>
                  </a:lnTo>
                  <a:lnTo>
                    <a:pt x="123" y="393"/>
                  </a:lnTo>
                  <a:lnTo>
                    <a:pt x="122" y="393"/>
                  </a:lnTo>
                  <a:lnTo>
                    <a:pt x="122" y="392"/>
                  </a:lnTo>
                  <a:lnTo>
                    <a:pt x="121" y="392"/>
                  </a:lnTo>
                  <a:lnTo>
                    <a:pt x="121" y="391"/>
                  </a:lnTo>
                  <a:lnTo>
                    <a:pt x="120" y="391"/>
                  </a:lnTo>
                  <a:lnTo>
                    <a:pt x="120" y="390"/>
                  </a:lnTo>
                  <a:lnTo>
                    <a:pt x="120" y="391"/>
                  </a:lnTo>
                  <a:lnTo>
                    <a:pt x="119" y="391"/>
                  </a:lnTo>
                  <a:lnTo>
                    <a:pt x="119" y="392"/>
                  </a:lnTo>
                  <a:lnTo>
                    <a:pt x="117" y="391"/>
                  </a:lnTo>
                  <a:lnTo>
                    <a:pt x="117" y="390"/>
                  </a:lnTo>
                  <a:lnTo>
                    <a:pt x="116" y="390"/>
                  </a:lnTo>
                  <a:lnTo>
                    <a:pt x="115" y="390"/>
                  </a:lnTo>
                  <a:lnTo>
                    <a:pt x="115" y="391"/>
                  </a:lnTo>
                  <a:lnTo>
                    <a:pt x="115" y="392"/>
                  </a:lnTo>
                  <a:lnTo>
                    <a:pt x="114" y="392"/>
                  </a:lnTo>
                  <a:lnTo>
                    <a:pt x="114" y="391"/>
                  </a:lnTo>
                  <a:lnTo>
                    <a:pt x="113" y="390"/>
                  </a:lnTo>
                  <a:lnTo>
                    <a:pt x="112" y="389"/>
                  </a:lnTo>
                  <a:lnTo>
                    <a:pt x="111" y="389"/>
                  </a:lnTo>
                  <a:lnTo>
                    <a:pt x="110" y="388"/>
                  </a:lnTo>
                  <a:lnTo>
                    <a:pt x="110" y="387"/>
                  </a:lnTo>
                  <a:lnTo>
                    <a:pt x="109" y="387"/>
                  </a:lnTo>
                  <a:lnTo>
                    <a:pt x="107" y="386"/>
                  </a:lnTo>
                  <a:lnTo>
                    <a:pt x="106" y="386"/>
                  </a:lnTo>
                  <a:lnTo>
                    <a:pt x="106" y="385"/>
                  </a:lnTo>
                  <a:lnTo>
                    <a:pt x="105" y="385"/>
                  </a:lnTo>
                  <a:lnTo>
                    <a:pt x="104" y="385"/>
                  </a:lnTo>
                  <a:lnTo>
                    <a:pt x="104" y="384"/>
                  </a:lnTo>
                  <a:lnTo>
                    <a:pt x="103" y="384"/>
                  </a:lnTo>
                  <a:lnTo>
                    <a:pt x="103" y="383"/>
                  </a:lnTo>
                  <a:lnTo>
                    <a:pt x="102" y="383"/>
                  </a:lnTo>
                  <a:lnTo>
                    <a:pt x="103" y="383"/>
                  </a:lnTo>
                  <a:lnTo>
                    <a:pt x="103" y="382"/>
                  </a:lnTo>
                  <a:lnTo>
                    <a:pt x="102" y="382"/>
                  </a:lnTo>
                  <a:lnTo>
                    <a:pt x="101" y="381"/>
                  </a:lnTo>
                  <a:lnTo>
                    <a:pt x="100" y="381"/>
                  </a:lnTo>
                  <a:lnTo>
                    <a:pt x="100" y="380"/>
                  </a:lnTo>
                  <a:lnTo>
                    <a:pt x="100" y="379"/>
                  </a:lnTo>
                  <a:lnTo>
                    <a:pt x="99" y="379"/>
                  </a:lnTo>
                  <a:lnTo>
                    <a:pt x="99" y="378"/>
                  </a:lnTo>
                  <a:lnTo>
                    <a:pt x="99" y="377"/>
                  </a:lnTo>
                  <a:lnTo>
                    <a:pt x="99" y="376"/>
                  </a:lnTo>
                  <a:lnTo>
                    <a:pt x="99" y="375"/>
                  </a:lnTo>
                  <a:lnTo>
                    <a:pt x="99" y="374"/>
                  </a:lnTo>
                  <a:lnTo>
                    <a:pt x="98" y="374"/>
                  </a:lnTo>
                  <a:lnTo>
                    <a:pt x="98" y="373"/>
                  </a:lnTo>
                  <a:lnTo>
                    <a:pt x="97" y="373"/>
                  </a:lnTo>
                  <a:lnTo>
                    <a:pt x="97" y="372"/>
                  </a:lnTo>
                  <a:lnTo>
                    <a:pt x="96" y="372"/>
                  </a:lnTo>
                  <a:lnTo>
                    <a:pt x="96" y="370"/>
                  </a:lnTo>
                  <a:lnTo>
                    <a:pt x="96" y="369"/>
                  </a:lnTo>
                  <a:lnTo>
                    <a:pt x="95" y="369"/>
                  </a:lnTo>
                  <a:lnTo>
                    <a:pt x="95" y="368"/>
                  </a:lnTo>
                  <a:lnTo>
                    <a:pt x="95" y="367"/>
                  </a:lnTo>
                  <a:lnTo>
                    <a:pt x="95" y="366"/>
                  </a:lnTo>
                  <a:lnTo>
                    <a:pt x="94" y="366"/>
                  </a:lnTo>
                  <a:lnTo>
                    <a:pt x="92" y="366"/>
                  </a:lnTo>
                  <a:lnTo>
                    <a:pt x="92" y="365"/>
                  </a:lnTo>
                  <a:lnTo>
                    <a:pt x="91" y="365"/>
                  </a:lnTo>
                  <a:lnTo>
                    <a:pt x="91" y="366"/>
                  </a:lnTo>
                  <a:lnTo>
                    <a:pt x="90" y="366"/>
                  </a:lnTo>
                  <a:lnTo>
                    <a:pt x="89" y="366"/>
                  </a:lnTo>
                  <a:lnTo>
                    <a:pt x="89" y="365"/>
                  </a:lnTo>
                  <a:lnTo>
                    <a:pt x="88" y="365"/>
                  </a:lnTo>
                  <a:lnTo>
                    <a:pt x="87" y="365"/>
                  </a:lnTo>
                  <a:lnTo>
                    <a:pt x="86" y="365"/>
                  </a:lnTo>
                  <a:lnTo>
                    <a:pt x="85" y="366"/>
                  </a:lnTo>
                  <a:lnTo>
                    <a:pt x="84" y="366"/>
                  </a:lnTo>
                  <a:lnTo>
                    <a:pt x="83" y="366"/>
                  </a:lnTo>
                  <a:lnTo>
                    <a:pt x="83" y="365"/>
                  </a:lnTo>
                  <a:lnTo>
                    <a:pt x="83" y="364"/>
                  </a:lnTo>
                  <a:lnTo>
                    <a:pt x="82" y="364"/>
                  </a:lnTo>
                  <a:lnTo>
                    <a:pt x="82" y="363"/>
                  </a:lnTo>
                  <a:lnTo>
                    <a:pt x="81" y="363"/>
                  </a:lnTo>
                  <a:lnTo>
                    <a:pt x="80" y="363"/>
                  </a:lnTo>
                  <a:lnTo>
                    <a:pt x="79" y="363"/>
                  </a:lnTo>
                  <a:lnTo>
                    <a:pt x="79" y="362"/>
                  </a:lnTo>
                  <a:lnTo>
                    <a:pt x="78" y="362"/>
                  </a:lnTo>
                  <a:lnTo>
                    <a:pt x="78" y="361"/>
                  </a:lnTo>
                  <a:lnTo>
                    <a:pt x="77" y="361"/>
                  </a:lnTo>
                  <a:lnTo>
                    <a:pt x="77" y="360"/>
                  </a:lnTo>
                  <a:lnTo>
                    <a:pt x="77" y="359"/>
                  </a:lnTo>
                  <a:lnTo>
                    <a:pt x="78" y="359"/>
                  </a:lnTo>
                  <a:lnTo>
                    <a:pt x="78" y="358"/>
                  </a:lnTo>
                  <a:lnTo>
                    <a:pt x="77" y="358"/>
                  </a:lnTo>
                  <a:lnTo>
                    <a:pt x="76" y="358"/>
                  </a:lnTo>
                  <a:lnTo>
                    <a:pt x="76" y="357"/>
                  </a:lnTo>
                  <a:lnTo>
                    <a:pt x="75" y="357"/>
                  </a:lnTo>
                  <a:lnTo>
                    <a:pt x="75" y="356"/>
                  </a:lnTo>
                  <a:lnTo>
                    <a:pt x="74" y="356"/>
                  </a:lnTo>
                  <a:lnTo>
                    <a:pt x="73" y="356"/>
                  </a:lnTo>
                  <a:lnTo>
                    <a:pt x="73" y="355"/>
                  </a:lnTo>
                  <a:lnTo>
                    <a:pt x="72" y="355"/>
                  </a:lnTo>
                  <a:lnTo>
                    <a:pt x="72" y="354"/>
                  </a:lnTo>
                  <a:lnTo>
                    <a:pt x="71" y="354"/>
                  </a:lnTo>
                  <a:lnTo>
                    <a:pt x="70" y="353"/>
                  </a:lnTo>
                  <a:lnTo>
                    <a:pt x="69" y="353"/>
                  </a:lnTo>
                  <a:lnTo>
                    <a:pt x="69" y="352"/>
                  </a:lnTo>
                  <a:lnTo>
                    <a:pt x="69" y="353"/>
                  </a:lnTo>
                  <a:lnTo>
                    <a:pt x="67" y="353"/>
                  </a:lnTo>
                  <a:lnTo>
                    <a:pt x="66" y="353"/>
                  </a:lnTo>
                  <a:lnTo>
                    <a:pt x="65" y="353"/>
                  </a:lnTo>
                  <a:lnTo>
                    <a:pt x="65" y="352"/>
                  </a:lnTo>
                  <a:lnTo>
                    <a:pt x="65" y="351"/>
                  </a:lnTo>
                  <a:lnTo>
                    <a:pt x="64" y="351"/>
                  </a:lnTo>
                  <a:lnTo>
                    <a:pt x="63" y="351"/>
                  </a:lnTo>
                  <a:lnTo>
                    <a:pt x="63" y="350"/>
                  </a:lnTo>
                  <a:lnTo>
                    <a:pt x="63" y="349"/>
                  </a:lnTo>
                  <a:lnTo>
                    <a:pt x="62" y="349"/>
                  </a:lnTo>
                  <a:lnTo>
                    <a:pt x="62" y="348"/>
                  </a:lnTo>
                  <a:lnTo>
                    <a:pt x="62" y="347"/>
                  </a:lnTo>
                  <a:lnTo>
                    <a:pt x="62" y="345"/>
                  </a:lnTo>
                  <a:lnTo>
                    <a:pt x="63" y="344"/>
                  </a:lnTo>
                  <a:lnTo>
                    <a:pt x="63" y="343"/>
                  </a:lnTo>
                  <a:lnTo>
                    <a:pt x="63" y="342"/>
                  </a:lnTo>
                  <a:lnTo>
                    <a:pt x="64" y="342"/>
                  </a:lnTo>
                  <a:lnTo>
                    <a:pt x="64" y="341"/>
                  </a:lnTo>
                  <a:lnTo>
                    <a:pt x="64" y="340"/>
                  </a:lnTo>
                  <a:lnTo>
                    <a:pt x="64" y="339"/>
                  </a:lnTo>
                  <a:lnTo>
                    <a:pt x="64" y="338"/>
                  </a:lnTo>
                  <a:lnTo>
                    <a:pt x="64" y="337"/>
                  </a:lnTo>
                  <a:lnTo>
                    <a:pt x="63" y="337"/>
                  </a:lnTo>
                  <a:lnTo>
                    <a:pt x="63" y="336"/>
                  </a:lnTo>
                  <a:lnTo>
                    <a:pt x="63" y="335"/>
                  </a:lnTo>
                  <a:lnTo>
                    <a:pt x="63" y="334"/>
                  </a:lnTo>
                  <a:lnTo>
                    <a:pt x="63" y="333"/>
                  </a:lnTo>
                  <a:lnTo>
                    <a:pt x="64" y="333"/>
                  </a:lnTo>
                  <a:lnTo>
                    <a:pt x="65" y="333"/>
                  </a:lnTo>
                  <a:lnTo>
                    <a:pt x="67" y="332"/>
                  </a:lnTo>
                  <a:lnTo>
                    <a:pt x="70" y="332"/>
                  </a:lnTo>
                  <a:lnTo>
                    <a:pt x="71" y="332"/>
                  </a:lnTo>
                  <a:lnTo>
                    <a:pt x="72" y="331"/>
                  </a:lnTo>
                  <a:lnTo>
                    <a:pt x="72" y="330"/>
                  </a:lnTo>
                  <a:lnTo>
                    <a:pt x="72" y="329"/>
                  </a:lnTo>
                  <a:lnTo>
                    <a:pt x="72" y="328"/>
                  </a:lnTo>
                  <a:lnTo>
                    <a:pt x="72" y="327"/>
                  </a:lnTo>
                  <a:lnTo>
                    <a:pt x="72" y="326"/>
                  </a:lnTo>
                  <a:lnTo>
                    <a:pt x="72" y="325"/>
                  </a:lnTo>
                  <a:lnTo>
                    <a:pt x="72" y="324"/>
                  </a:lnTo>
                  <a:lnTo>
                    <a:pt x="72" y="323"/>
                  </a:lnTo>
                  <a:lnTo>
                    <a:pt x="72" y="322"/>
                  </a:lnTo>
                  <a:lnTo>
                    <a:pt x="72" y="320"/>
                  </a:lnTo>
                  <a:lnTo>
                    <a:pt x="72" y="319"/>
                  </a:lnTo>
                  <a:lnTo>
                    <a:pt x="72" y="318"/>
                  </a:lnTo>
                  <a:lnTo>
                    <a:pt x="72" y="317"/>
                  </a:lnTo>
                  <a:lnTo>
                    <a:pt x="72" y="316"/>
                  </a:lnTo>
                  <a:lnTo>
                    <a:pt x="73" y="316"/>
                  </a:lnTo>
                  <a:lnTo>
                    <a:pt x="73" y="317"/>
                  </a:lnTo>
                  <a:lnTo>
                    <a:pt x="74" y="317"/>
                  </a:lnTo>
                  <a:lnTo>
                    <a:pt x="75" y="317"/>
                  </a:lnTo>
                  <a:lnTo>
                    <a:pt x="75" y="318"/>
                  </a:lnTo>
                  <a:lnTo>
                    <a:pt x="76" y="318"/>
                  </a:lnTo>
                  <a:lnTo>
                    <a:pt x="77" y="318"/>
                  </a:lnTo>
                  <a:lnTo>
                    <a:pt x="78" y="318"/>
                  </a:lnTo>
                  <a:lnTo>
                    <a:pt x="79" y="318"/>
                  </a:lnTo>
                  <a:lnTo>
                    <a:pt x="80" y="317"/>
                  </a:lnTo>
                  <a:lnTo>
                    <a:pt x="81" y="317"/>
                  </a:lnTo>
                  <a:lnTo>
                    <a:pt x="82" y="317"/>
                  </a:lnTo>
                  <a:lnTo>
                    <a:pt x="82" y="316"/>
                  </a:lnTo>
                  <a:lnTo>
                    <a:pt x="83" y="316"/>
                  </a:lnTo>
                  <a:lnTo>
                    <a:pt x="84" y="316"/>
                  </a:lnTo>
                  <a:lnTo>
                    <a:pt x="85" y="315"/>
                  </a:lnTo>
                  <a:lnTo>
                    <a:pt x="85" y="316"/>
                  </a:lnTo>
                  <a:lnTo>
                    <a:pt x="86" y="315"/>
                  </a:lnTo>
                  <a:lnTo>
                    <a:pt x="87" y="315"/>
                  </a:lnTo>
                  <a:lnTo>
                    <a:pt x="88" y="316"/>
                  </a:lnTo>
                  <a:lnTo>
                    <a:pt x="89" y="316"/>
                  </a:lnTo>
                  <a:lnTo>
                    <a:pt x="89" y="317"/>
                  </a:lnTo>
                  <a:lnTo>
                    <a:pt x="90" y="317"/>
                  </a:lnTo>
                  <a:lnTo>
                    <a:pt x="91" y="317"/>
                  </a:lnTo>
                  <a:lnTo>
                    <a:pt x="91" y="316"/>
                  </a:lnTo>
                  <a:lnTo>
                    <a:pt x="91" y="315"/>
                  </a:lnTo>
                  <a:lnTo>
                    <a:pt x="90" y="315"/>
                  </a:lnTo>
                  <a:lnTo>
                    <a:pt x="90" y="314"/>
                  </a:lnTo>
                  <a:lnTo>
                    <a:pt x="89" y="313"/>
                  </a:lnTo>
                  <a:lnTo>
                    <a:pt x="88" y="312"/>
                  </a:lnTo>
                  <a:lnTo>
                    <a:pt x="89" y="312"/>
                  </a:lnTo>
                  <a:lnTo>
                    <a:pt x="89" y="311"/>
                  </a:lnTo>
                  <a:lnTo>
                    <a:pt x="89" y="310"/>
                  </a:lnTo>
                  <a:lnTo>
                    <a:pt x="88" y="310"/>
                  </a:lnTo>
                  <a:lnTo>
                    <a:pt x="88" y="309"/>
                  </a:lnTo>
                  <a:lnTo>
                    <a:pt x="88" y="308"/>
                  </a:lnTo>
                  <a:lnTo>
                    <a:pt x="88" y="307"/>
                  </a:lnTo>
                  <a:lnTo>
                    <a:pt x="89" y="307"/>
                  </a:lnTo>
                  <a:lnTo>
                    <a:pt x="88" y="306"/>
                  </a:lnTo>
                  <a:lnTo>
                    <a:pt x="88" y="305"/>
                  </a:lnTo>
                  <a:lnTo>
                    <a:pt x="88" y="304"/>
                  </a:lnTo>
                  <a:lnTo>
                    <a:pt x="87" y="304"/>
                  </a:lnTo>
                  <a:lnTo>
                    <a:pt x="86" y="304"/>
                  </a:lnTo>
                  <a:lnTo>
                    <a:pt x="85" y="304"/>
                  </a:lnTo>
                  <a:lnTo>
                    <a:pt x="86" y="304"/>
                  </a:lnTo>
                  <a:lnTo>
                    <a:pt x="86" y="303"/>
                  </a:lnTo>
                  <a:lnTo>
                    <a:pt x="86" y="302"/>
                  </a:lnTo>
                  <a:lnTo>
                    <a:pt x="86" y="301"/>
                  </a:lnTo>
                  <a:lnTo>
                    <a:pt x="86" y="300"/>
                  </a:lnTo>
                  <a:lnTo>
                    <a:pt x="87" y="300"/>
                  </a:lnTo>
                  <a:lnTo>
                    <a:pt x="86" y="299"/>
                  </a:lnTo>
                  <a:lnTo>
                    <a:pt x="87" y="298"/>
                  </a:lnTo>
                  <a:lnTo>
                    <a:pt x="87" y="297"/>
                  </a:lnTo>
                  <a:lnTo>
                    <a:pt x="87" y="295"/>
                  </a:lnTo>
                  <a:lnTo>
                    <a:pt x="86" y="295"/>
                  </a:lnTo>
                  <a:lnTo>
                    <a:pt x="86" y="297"/>
                  </a:lnTo>
                  <a:lnTo>
                    <a:pt x="85" y="297"/>
                  </a:lnTo>
                  <a:lnTo>
                    <a:pt x="85" y="298"/>
                  </a:lnTo>
                  <a:lnTo>
                    <a:pt x="85" y="299"/>
                  </a:lnTo>
                  <a:lnTo>
                    <a:pt x="84" y="299"/>
                  </a:lnTo>
                  <a:lnTo>
                    <a:pt x="83" y="299"/>
                  </a:lnTo>
                  <a:lnTo>
                    <a:pt x="82" y="298"/>
                  </a:lnTo>
                  <a:lnTo>
                    <a:pt x="82" y="297"/>
                  </a:lnTo>
                  <a:lnTo>
                    <a:pt x="83" y="297"/>
                  </a:lnTo>
                  <a:lnTo>
                    <a:pt x="83" y="295"/>
                  </a:lnTo>
                  <a:lnTo>
                    <a:pt x="83" y="294"/>
                  </a:lnTo>
                  <a:lnTo>
                    <a:pt x="83" y="293"/>
                  </a:lnTo>
                  <a:lnTo>
                    <a:pt x="83" y="292"/>
                  </a:lnTo>
                  <a:lnTo>
                    <a:pt x="83" y="291"/>
                  </a:lnTo>
                  <a:lnTo>
                    <a:pt x="84" y="291"/>
                  </a:lnTo>
                  <a:lnTo>
                    <a:pt x="84" y="290"/>
                  </a:lnTo>
                  <a:lnTo>
                    <a:pt x="83" y="290"/>
                  </a:lnTo>
                  <a:lnTo>
                    <a:pt x="82" y="290"/>
                  </a:lnTo>
                  <a:lnTo>
                    <a:pt x="82" y="289"/>
                  </a:lnTo>
                  <a:lnTo>
                    <a:pt x="81" y="289"/>
                  </a:lnTo>
                  <a:lnTo>
                    <a:pt x="81" y="288"/>
                  </a:lnTo>
                  <a:lnTo>
                    <a:pt x="81" y="287"/>
                  </a:lnTo>
                  <a:lnTo>
                    <a:pt x="81" y="286"/>
                  </a:lnTo>
                  <a:lnTo>
                    <a:pt x="81" y="285"/>
                  </a:lnTo>
                  <a:lnTo>
                    <a:pt x="81" y="284"/>
                  </a:lnTo>
                  <a:lnTo>
                    <a:pt x="81" y="283"/>
                  </a:lnTo>
                  <a:lnTo>
                    <a:pt x="80" y="283"/>
                  </a:lnTo>
                  <a:lnTo>
                    <a:pt x="80" y="282"/>
                  </a:lnTo>
                  <a:lnTo>
                    <a:pt x="80" y="281"/>
                  </a:lnTo>
                  <a:lnTo>
                    <a:pt x="81" y="281"/>
                  </a:lnTo>
                  <a:lnTo>
                    <a:pt x="81" y="280"/>
                  </a:lnTo>
                  <a:lnTo>
                    <a:pt x="81" y="279"/>
                  </a:lnTo>
                  <a:lnTo>
                    <a:pt x="81" y="278"/>
                  </a:lnTo>
                  <a:lnTo>
                    <a:pt x="81" y="277"/>
                  </a:lnTo>
                  <a:lnTo>
                    <a:pt x="81" y="276"/>
                  </a:lnTo>
                  <a:lnTo>
                    <a:pt x="80" y="276"/>
                  </a:lnTo>
                  <a:lnTo>
                    <a:pt x="79" y="276"/>
                  </a:lnTo>
                  <a:lnTo>
                    <a:pt x="78" y="276"/>
                  </a:lnTo>
                  <a:lnTo>
                    <a:pt x="78" y="275"/>
                  </a:lnTo>
                  <a:lnTo>
                    <a:pt x="77" y="275"/>
                  </a:lnTo>
                  <a:lnTo>
                    <a:pt x="77" y="274"/>
                  </a:lnTo>
                  <a:lnTo>
                    <a:pt x="78" y="274"/>
                  </a:lnTo>
                  <a:lnTo>
                    <a:pt x="78" y="273"/>
                  </a:lnTo>
                  <a:lnTo>
                    <a:pt x="79" y="273"/>
                  </a:lnTo>
                  <a:lnTo>
                    <a:pt x="79" y="272"/>
                  </a:lnTo>
                  <a:lnTo>
                    <a:pt x="80" y="272"/>
                  </a:lnTo>
                  <a:lnTo>
                    <a:pt x="81" y="272"/>
                  </a:lnTo>
                  <a:lnTo>
                    <a:pt x="82" y="272"/>
                  </a:lnTo>
                  <a:lnTo>
                    <a:pt x="82" y="270"/>
                  </a:lnTo>
                  <a:lnTo>
                    <a:pt x="83" y="270"/>
                  </a:lnTo>
                  <a:lnTo>
                    <a:pt x="83" y="269"/>
                  </a:lnTo>
                  <a:lnTo>
                    <a:pt x="83" y="268"/>
                  </a:lnTo>
                  <a:lnTo>
                    <a:pt x="84" y="267"/>
                  </a:lnTo>
                  <a:lnTo>
                    <a:pt x="84" y="266"/>
                  </a:lnTo>
                  <a:lnTo>
                    <a:pt x="84" y="265"/>
                  </a:lnTo>
                  <a:lnTo>
                    <a:pt x="85" y="264"/>
                  </a:lnTo>
                  <a:lnTo>
                    <a:pt x="86" y="264"/>
                  </a:lnTo>
                  <a:lnTo>
                    <a:pt x="86" y="263"/>
                  </a:lnTo>
                  <a:lnTo>
                    <a:pt x="87" y="263"/>
                  </a:lnTo>
                  <a:lnTo>
                    <a:pt x="88" y="263"/>
                  </a:lnTo>
                  <a:lnTo>
                    <a:pt x="88" y="262"/>
                  </a:lnTo>
                  <a:lnTo>
                    <a:pt x="89" y="262"/>
                  </a:lnTo>
                  <a:lnTo>
                    <a:pt x="90" y="262"/>
                  </a:lnTo>
                  <a:lnTo>
                    <a:pt x="91" y="262"/>
                  </a:lnTo>
                  <a:lnTo>
                    <a:pt x="91" y="261"/>
                  </a:lnTo>
                  <a:lnTo>
                    <a:pt x="92" y="261"/>
                  </a:lnTo>
                  <a:lnTo>
                    <a:pt x="94" y="261"/>
                  </a:lnTo>
                  <a:lnTo>
                    <a:pt x="95" y="261"/>
                  </a:lnTo>
                  <a:lnTo>
                    <a:pt x="95" y="260"/>
                  </a:lnTo>
                  <a:lnTo>
                    <a:pt x="96" y="260"/>
                  </a:lnTo>
                  <a:lnTo>
                    <a:pt x="96" y="259"/>
                  </a:lnTo>
                  <a:lnTo>
                    <a:pt x="96" y="258"/>
                  </a:lnTo>
                  <a:lnTo>
                    <a:pt x="97" y="258"/>
                  </a:lnTo>
                  <a:lnTo>
                    <a:pt x="97" y="257"/>
                  </a:lnTo>
                  <a:lnTo>
                    <a:pt x="97" y="256"/>
                  </a:lnTo>
                  <a:lnTo>
                    <a:pt x="98" y="256"/>
                  </a:lnTo>
                  <a:lnTo>
                    <a:pt x="98" y="255"/>
                  </a:lnTo>
                  <a:lnTo>
                    <a:pt x="98" y="254"/>
                  </a:lnTo>
                  <a:lnTo>
                    <a:pt x="99" y="253"/>
                  </a:lnTo>
                  <a:lnTo>
                    <a:pt x="99" y="252"/>
                  </a:lnTo>
                  <a:lnTo>
                    <a:pt x="100" y="252"/>
                  </a:lnTo>
                  <a:lnTo>
                    <a:pt x="100" y="251"/>
                  </a:lnTo>
                  <a:lnTo>
                    <a:pt x="100" y="250"/>
                  </a:lnTo>
                  <a:lnTo>
                    <a:pt x="101" y="250"/>
                  </a:lnTo>
                  <a:lnTo>
                    <a:pt x="101" y="249"/>
                  </a:lnTo>
                  <a:lnTo>
                    <a:pt x="102" y="249"/>
                  </a:lnTo>
                  <a:lnTo>
                    <a:pt x="102" y="248"/>
                  </a:lnTo>
                  <a:lnTo>
                    <a:pt x="102" y="247"/>
                  </a:lnTo>
                  <a:lnTo>
                    <a:pt x="103" y="247"/>
                  </a:lnTo>
                  <a:lnTo>
                    <a:pt x="103" y="245"/>
                  </a:lnTo>
                  <a:lnTo>
                    <a:pt x="103" y="244"/>
                  </a:lnTo>
                  <a:lnTo>
                    <a:pt x="104" y="244"/>
                  </a:lnTo>
                  <a:lnTo>
                    <a:pt x="105" y="244"/>
                  </a:lnTo>
                  <a:lnTo>
                    <a:pt x="106" y="244"/>
                  </a:lnTo>
                  <a:lnTo>
                    <a:pt x="107" y="244"/>
                  </a:lnTo>
                  <a:lnTo>
                    <a:pt x="107" y="245"/>
                  </a:lnTo>
                  <a:lnTo>
                    <a:pt x="108" y="245"/>
                  </a:lnTo>
                  <a:lnTo>
                    <a:pt x="109" y="245"/>
                  </a:lnTo>
                  <a:lnTo>
                    <a:pt x="110" y="245"/>
                  </a:lnTo>
                  <a:lnTo>
                    <a:pt x="111" y="245"/>
                  </a:lnTo>
                  <a:lnTo>
                    <a:pt x="112" y="245"/>
                  </a:lnTo>
                  <a:lnTo>
                    <a:pt x="113" y="245"/>
                  </a:lnTo>
                  <a:lnTo>
                    <a:pt x="113" y="244"/>
                  </a:lnTo>
                  <a:lnTo>
                    <a:pt x="114" y="244"/>
                  </a:lnTo>
                  <a:lnTo>
                    <a:pt x="115" y="244"/>
                  </a:lnTo>
                  <a:lnTo>
                    <a:pt x="116" y="244"/>
                  </a:lnTo>
                  <a:lnTo>
                    <a:pt x="117" y="244"/>
                  </a:lnTo>
                  <a:lnTo>
                    <a:pt x="117" y="245"/>
                  </a:lnTo>
                  <a:lnTo>
                    <a:pt x="119" y="245"/>
                  </a:lnTo>
                  <a:lnTo>
                    <a:pt x="119" y="247"/>
                  </a:lnTo>
                  <a:lnTo>
                    <a:pt x="117" y="247"/>
                  </a:lnTo>
                  <a:lnTo>
                    <a:pt x="117" y="248"/>
                  </a:lnTo>
                  <a:lnTo>
                    <a:pt x="119" y="248"/>
                  </a:lnTo>
                  <a:lnTo>
                    <a:pt x="119" y="249"/>
                  </a:lnTo>
                  <a:lnTo>
                    <a:pt x="119" y="250"/>
                  </a:lnTo>
                  <a:lnTo>
                    <a:pt x="119" y="251"/>
                  </a:lnTo>
                  <a:lnTo>
                    <a:pt x="120" y="252"/>
                  </a:lnTo>
                  <a:lnTo>
                    <a:pt x="121" y="252"/>
                  </a:lnTo>
                  <a:lnTo>
                    <a:pt x="122" y="252"/>
                  </a:lnTo>
                  <a:lnTo>
                    <a:pt x="122" y="253"/>
                  </a:lnTo>
                  <a:lnTo>
                    <a:pt x="122" y="254"/>
                  </a:lnTo>
                  <a:lnTo>
                    <a:pt x="122" y="255"/>
                  </a:lnTo>
                  <a:lnTo>
                    <a:pt x="121" y="255"/>
                  </a:lnTo>
                  <a:lnTo>
                    <a:pt x="121" y="256"/>
                  </a:lnTo>
                  <a:lnTo>
                    <a:pt x="122" y="256"/>
                  </a:lnTo>
                  <a:lnTo>
                    <a:pt x="123" y="257"/>
                  </a:lnTo>
                  <a:lnTo>
                    <a:pt x="122" y="257"/>
                  </a:lnTo>
                  <a:lnTo>
                    <a:pt x="123" y="258"/>
                  </a:lnTo>
                  <a:lnTo>
                    <a:pt x="123" y="259"/>
                  </a:lnTo>
                  <a:lnTo>
                    <a:pt x="124" y="260"/>
                  </a:lnTo>
                  <a:lnTo>
                    <a:pt x="124" y="261"/>
                  </a:lnTo>
                  <a:lnTo>
                    <a:pt x="124" y="262"/>
                  </a:lnTo>
                  <a:lnTo>
                    <a:pt x="125" y="262"/>
                  </a:lnTo>
                  <a:lnTo>
                    <a:pt x="126" y="261"/>
                  </a:lnTo>
                  <a:lnTo>
                    <a:pt x="127" y="261"/>
                  </a:lnTo>
                  <a:lnTo>
                    <a:pt x="127" y="262"/>
                  </a:lnTo>
                  <a:lnTo>
                    <a:pt x="128" y="263"/>
                  </a:lnTo>
                  <a:lnTo>
                    <a:pt x="128" y="264"/>
                  </a:lnTo>
                  <a:lnTo>
                    <a:pt x="129" y="264"/>
                  </a:lnTo>
                  <a:lnTo>
                    <a:pt x="129" y="265"/>
                  </a:lnTo>
                  <a:lnTo>
                    <a:pt x="130" y="265"/>
                  </a:lnTo>
                  <a:lnTo>
                    <a:pt x="131" y="265"/>
                  </a:lnTo>
                  <a:lnTo>
                    <a:pt x="131" y="266"/>
                  </a:lnTo>
                  <a:lnTo>
                    <a:pt x="131" y="267"/>
                  </a:lnTo>
                  <a:lnTo>
                    <a:pt x="132" y="267"/>
                  </a:lnTo>
                  <a:lnTo>
                    <a:pt x="133" y="268"/>
                  </a:lnTo>
                  <a:lnTo>
                    <a:pt x="134" y="269"/>
                  </a:lnTo>
                  <a:lnTo>
                    <a:pt x="135" y="269"/>
                  </a:lnTo>
                  <a:lnTo>
                    <a:pt x="136" y="269"/>
                  </a:lnTo>
                  <a:lnTo>
                    <a:pt x="137" y="269"/>
                  </a:lnTo>
                  <a:lnTo>
                    <a:pt x="138" y="269"/>
                  </a:lnTo>
                  <a:lnTo>
                    <a:pt x="139" y="269"/>
                  </a:lnTo>
                  <a:lnTo>
                    <a:pt x="139" y="268"/>
                  </a:lnTo>
                  <a:lnTo>
                    <a:pt x="140" y="268"/>
                  </a:lnTo>
                  <a:lnTo>
                    <a:pt x="142" y="264"/>
                  </a:lnTo>
                  <a:lnTo>
                    <a:pt x="146" y="259"/>
                  </a:lnTo>
                  <a:lnTo>
                    <a:pt x="147" y="257"/>
                  </a:lnTo>
                  <a:lnTo>
                    <a:pt x="148" y="257"/>
                  </a:lnTo>
                  <a:lnTo>
                    <a:pt x="148" y="256"/>
                  </a:lnTo>
                  <a:lnTo>
                    <a:pt x="149" y="256"/>
                  </a:lnTo>
                  <a:lnTo>
                    <a:pt x="149" y="257"/>
                  </a:lnTo>
                  <a:lnTo>
                    <a:pt x="150" y="257"/>
                  </a:lnTo>
                  <a:lnTo>
                    <a:pt x="151" y="257"/>
                  </a:lnTo>
                  <a:lnTo>
                    <a:pt x="152" y="257"/>
                  </a:lnTo>
                  <a:lnTo>
                    <a:pt x="152" y="258"/>
                  </a:lnTo>
                  <a:lnTo>
                    <a:pt x="153" y="258"/>
                  </a:lnTo>
                  <a:lnTo>
                    <a:pt x="153" y="259"/>
                  </a:lnTo>
                  <a:lnTo>
                    <a:pt x="154" y="259"/>
                  </a:lnTo>
                  <a:lnTo>
                    <a:pt x="155" y="259"/>
                  </a:lnTo>
                  <a:lnTo>
                    <a:pt x="155" y="260"/>
                  </a:lnTo>
                  <a:lnTo>
                    <a:pt x="156" y="260"/>
                  </a:lnTo>
                  <a:lnTo>
                    <a:pt x="157" y="259"/>
                  </a:lnTo>
                  <a:lnTo>
                    <a:pt x="157" y="260"/>
                  </a:lnTo>
                  <a:lnTo>
                    <a:pt x="157" y="259"/>
                  </a:lnTo>
                  <a:lnTo>
                    <a:pt x="158" y="259"/>
                  </a:lnTo>
                  <a:lnTo>
                    <a:pt x="158" y="260"/>
                  </a:lnTo>
                  <a:lnTo>
                    <a:pt x="159" y="260"/>
                  </a:lnTo>
                  <a:lnTo>
                    <a:pt x="159" y="261"/>
                  </a:lnTo>
                  <a:lnTo>
                    <a:pt x="160" y="257"/>
                  </a:lnTo>
                  <a:lnTo>
                    <a:pt x="161" y="256"/>
                  </a:lnTo>
                  <a:lnTo>
                    <a:pt x="161" y="255"/>
                  </a:lnTo>
                  <a:lnTo>
                    <a:pt x="162" y="249"/>
                  </a:lnTo>
                  <a:lnTo>
                    <a:pt x="164" y="241"/>
                  </a:lnTo>
                  <a:lnTo>
                    <a:pt x="165" y="236"/>
                  </a:lnTo>
                  <a:lnTo>
                    <a:pt x="166" y="235"/>
                  </a:lnTo>
                  <a:lnTo>
                    <a:pt x="166" y="234"/>
                  </a:lnTo>
                  <a:lnTo>
                    <a:pt x="166" y="233"/>
                  </a:lnTo>
                  <a:lnTo>
                    <a:pt x="165" y="232"/>
                  </a:lnTo>
                  <a:lnTo>
                    <a:pt x="165" y="231"/>
                  </a:lnTo>
                  <a:lnTo>
                    <a:pt x="165" y="230"/>
                  </a:lnTo>
                  <a:lnTo>
                    <a:pt x="165" y="229"/>
                  </a:lnTo>
                  <a:lnTo>
                    <a:pt x="165" y="228"/>
                  </a:lnTo>
                  <a:lnTo>
                    <a:pt x="165" y="227"/>
                  </a:lnTo>
                  <a:lnTo>
                    <a:pt x="165" y="226"/>
                  </a:lnTo>
                  <a:lnTo>
                    <a:pt x="164" y="226"/>
                  </a:lnTo>
                  <a:lnTo>
                    <a:pt x="164" y="225"/>
                  </a:lnTo>
                  <a:lnTo>
                    <a:pt x="164" y="224"/>
                  </a:lnTo>
                  <a:lnTo>
                    <a:pt x="164" y="223"/>
                  </a:lnTo>
                  <a:lnTo>
                    <a:pt x="164" y="222"/>
                  </a:lnTo>
                  <a:lnTo>
                    <a:pt x="164" y="220"/>
                  </a:lnTo>
                  <a:lnTo>
                    <a:pt x="163" y="219"/>
                  </a:lnTo>
                  <a:lnTo>
                    <a:pt x="163" y="218"/>
                  </a:lnTo>
                  <a:lnTo>
                    <a:pt x="162" y="218"/>
                  </a:lnTo>
                  <a:lnTo>
                    <a:pt x="162" y="217"/>
                  </a:lnTo>
                  <a:lnTo>
                    <a:pt x="161" y="217"/>
                  </a:lnTo>
                  <a:lnTo>
                    <a:pt x="161" y="216"/>
                  </a:lnTo>
                  <a:lnTo>
                    <a:pt x="162" y="216"/>
                  </a:lnTo>
                  <a:lnTo>
                    <a:pt x="162" y="215"/>
                  </a:lnTo>
                  <a:lnTo>
                    <a:pt x="163" y="214"/>
                  </a:lnTo>
                  <a:lnTo>
                    <a:pt x="164" y="213"/>
                  </a:lnTo>
                  <a:lnTo>
                    <a:pt x="164" y="212"/>
                  </a:lnTo>
                  <a:lnTo>
                    <a:pt x="165" y="212"/>
                  </a:lnTo>
                  <a:lnTo>
                    <a:pt x="165" y="211"/>
                  </a:lnTo>
                  <a:lnTo>
                    <a:pt x="166" y="211"/>
                  </a:lnTo>
                  <a:lnTo>
                    <a:pt x="166" y="210"/>
                  </a:lnTo>
                  <a:lnTo>
                    <a:pt x="165" y="210"/>
                  </a:lnTo>
                  <a:lnTo>
                    <a:pt x="165" y="209"/>
                  </a:lnTo>
                  <a:lnTo>
                    <a:pt x="164" y="209"/>
                  </a:lnTo>
                  <a:lnTo>
                    <a:pt x="164" y="208"/>
                  </a:lnTo>
                  <a:lnTo>
                    <a:pt x="163" y="207"/>
                  </a:lnTo>
                  <a:lnTo>
                    <a:pt x="163" y="206"/>
                  </a:lnTo>
                  <a:lnTo>
                    <a:pt x="164" y="206"/>
                  </a:lnTo>
                  <a:lnTo>
                    <a:pt x="163" y="206"/>
                  </a:lnTo>
                  <a:lnTo>
                    <a:pt x="164" y="206"/>
                  </a:lnTo>
                  <a:lnTo>
                    <a:pt x="164" y="205"/>
                  </a:lnTo>
                  <a:lnTo>
                    <a:pt x="163" y="205"/>
                  </a:lnTo>
                  <a:lnTo>
                    <a:pt x="162" y="205"/>
                  </a:lnTo>
                  <a:lnTo>
                    <a:pt x="161" y="205"/>
                  </a:lnTo>
                  <a:lnTo>
                    <a:pt x="161" y="204"/>
                  </a:lnTo>
                  <a:lnTo>
                    <a:pt x="160" y="204"/>
                  </a:lnTo>
                  <a:lnTo>
                    <a:pt x="160" y="203"/>
                  </a:lnTo>
                  <a:lnTo>
                    <a:pt x="159" y="203"/>
                  </a:lnTo>
                  <a:lnTo>
                    <a:pt x="158" y="203"/>
                  </a:lnTo>
                  <a:lnTo>
                    <a:pt x="158" y="202"/>
                  </a:lnTo>
                  <a:lnTo>
                    <a:pt x="158" y="201"/>
                  </a:lnTo>
                  <a:lnTo>
                    <a:pt x="157" y="201"/>
                  </a:lnTo>
                  <a:lnTo>
                    <a:pt x="157" y="200"/>
                  </a:lnTo>
                  <a:lnTo>
                    <a:pt x="157" y="199"/>
                  </a:lnTo>
                  <a:lnTo>
                    <a:pt x="156" y="199"/>
                  </a:lnTo>
                  <a:lnTo>
                    <a:pt x="155" y="199"/>
                  </a:lnTo>
                  <a:lnTo>
                    <a:pt x="154" y="199"/>
                  </a:lnTo>
                  <a:lnTo>
                    <a:pt x="154" y="200"/>
                  </a:lnTo>
                  <a:lnTo>
                    <a:pt x="153" y="200"/>
                  </a:lnTo>
                  <a:lnTo>
                    <a:pt x="153" y="199"/>
                  </a:lnTo>
                  <a:lnTo>
                    <a:pt x="152" y="199"/>
                  </a:lnTo>
                  <a:lnTo>
                    <a:pt x="152" y="198"/>
                  </a:lnTo>
                  <a:lnTo>
                    <a:pt x="151" y="198"/>
                  </a:lnTo>
                  <a:lnTo>
                    <a:pt x="150" y="198"/>
                  </a:lnTo>
                  <a:lnTo>
                    <a:pt x="149" y="198"/>
                  </a:lnTo>
                  <a:lnTo>
                    <a:pt x="148" y="198"/>
                  </a:lnTo>
                  <a:lnTo>
                    <a:pt x="147" y="198"/>
                  </a:lnTo>
                  <a:lnTo>
                    <a:pt x="147" y="197"/>
                  </a:lnTo>
                  <a:lnTo>
                    <a:pt x="148" y="197"/>
                  </a:lnTo>
                  <a:lnTo>
                    <a:pt x="148" y="195"/>
                  </a:lnTo>
                  <a:lnTo>
                    <a:pt x="148" y="194"/>
                  </a:lnTo>
                  <a:lnTo>
                    <a:pt x="149" y="194"/>
                  </a:lnTo>
                  <a:lnTo>
                    <a:pt x="149" y="193"/>
                  </a:lnTo>
                  <a:lnTo>
                    <a:pt x="149" y="192"/>
                  </a:lnTo>
                  <a:lnTo>
                    <a:pt x="149" y="191"/>
                  </a:lnTo>
                  <a:lnTo>
                    <a:pt x="149" y="190"/>
                  </a:lnTo>
                  <a:lnTo>
                    <a:pt x="149" y="189"/>
                  </a:lnTo>
                  <a:lnTo>
                    <a:pt x="149" y="188"/>
                  </a:lnTo>
                  <a:lnTo>
                    <a:pt x="150" y="188"/>
                  </a:lnTo>
                  <a:lnTo>
                    <a:pt x="150" y="187"/>
                  </a:lnTo>
                  <a:lnTo>
                    <a:pt x="150" y="186"/>
                  </a:lnTo>
                  <a:lnTo>
                    <a:pt x="150" y="185"/>
                  </a:lnTo>
                  <a:lnTo>
                    <a:pt x="150" y="184"/>
                  </a:lnTo>
                  <a:lnTo>
                    <a:pt x="150" y="183"/>
                  </a:lnTo>
                  <a:lnTo>
                    <a:pt x="151" y="183"/>
                  </a:lnTo>
                  <a:lnTo>
                    <a:pt x="151" y="182"/>
                  </a:lnTo>
                  <a:lnTo>
                    <a:pt x="151" y="181"/>
                  </a:lnTo>
                  <a:lnTo>
                    <a:pt x="151" y="180"/>
                  </a:lnTo>
                  <a:lnTo>
                    <a:pt x="151" y="179"/>
                  </a:lnTo>
                  <a:lnTo>
                    <a:pt x="151" y="178"/>
                  </a:lnTo>
                  <a:lnTo>
                    <a:pt x="151" y="177"/>
                  </a:lnTo>
                  <a:lnTo>
                    <a:pt x="151" y="176"/>
                  </a:lnTo>
                  <a:lnTo>
                    <a:pt x="151" y="175"/>
                  </a:lnTo>
                  <a:lnTo>
                    <a:pt x="151" y="174"/>
                  </a:lnTo>
                  <a:lnTo>
                    <a:pt x="151" y="173"/>
                  </a:lnTo>
                  <a:lnTo>
                    <a:pt x="151" y="172"/>
                  </a:lnTo>
                  <a:lnTo>
                    <a:pt x="151" y="170"/>
                  </a:lnTo>
                  <a:lnTo>
                    <a:pt x="150" y="169"/>
                  </a:lnTo>
                  <a:lnTo>
                    <a:pt x="149" y="169"/>
                  </a:lnTo>
                  <a:lnTo>
                    <a:pt x="149" y="168"/>
                  </a:lnTo>
                  <a:lnTo>
                    <a:pt x="148" y="168"/>
                  </a:lnTo>
                  <a:lnTo>
                    <a:pt x="144" y="166"/>
                  </a:lnTo>
                  <a:lnTo>
                    <a:pt x="142" y="165"/>
                  </a:lnTo>
                  <a:lnTo>
                    <a:pt x="142" y="164"/>
                  </a:lnTo>
                  <a:lnTo>
                    <a:pt x="142" y="160"/>
                  </a:lnTo>
                  <a:lnTo>
                    <a:pt x="140" y="158"/>
                  </a:lnTo>
                  <a:lnTo>
                    <a:pt x="141" y="157"/>
                  </a:lnTo>
                  <a:lnTo>
                    <a:pt x="141" y="156"/>
                  </a:lnTo>
                  <a:lnTo>
                    <a:pt x="141" y="155"/>
                  </a:lnTo>
                  <a:lnTo>
                    <a:pt x="142" y="155"/>
                  </a:lnTo>
                  <a:lnTo>
                    <a:pt x="142" y="154"/>
                  </a:lnTo>
                  <a:lnTo>
                    <a:pt x="142" y="153"/>
                  </a:lnTo>
                  <a:lnTo>
                    <a:pt x="141" y="153"/>
                  </a:lnTo>
                  <a:lnTo>
                    <a:pt x="140" y="153"/>
                  </a:lnTo>
                  <a:lnTo>
                    <a:pt x="140" y="152"/>
                  </a:lnTo>
                  <a:lnTo>
                    <a:pt x="140" y="151"/>
                  </a:lnTo>
                  <a:lnTo>
                    <a:pt x="139" y="150"/>
                  </a:lnTo>
                  <a:lnTo>
                    <a:pt x="139" y="149"/>
                  </a:lnTo>
                  <a:lnTo>
                    <a:pt x="138" y="149"/>
                  </a:lnTo>
                  <a:lnTo>
                    <a:pt x="138" y="148"/>
                  </a:lnTo>
                  <a:lnTo>
                    <a:pt x="138" y="147"/>
                  </a:lnTo>
                  <a:lnTo>
                    <a:pt x="139" y="145"/>
                  </a:lnTo>
                  <a:lnTo>
                    <a:pt x="139" y="144"/>
                  </a:lnTo>
                  <a:lnTo>
                    <a:pt x="142" y="137"/>
                  </a:lnTo>
                  <a:lnTo>
                    <a:pt x="144" y="137"/>
                  </a:lnTo>
                  <a:lnTo>
                    <a:pt x="144" y="136"/>
                  </a:lnTo>
                  <a:lnTo>
                    <a:pt x="145" y="135"/>
                  </a:lnTo>
                  <a:lnTo>
                    <a:pt x="145" y="134"/>
                  </a:lnTo>
                  <a:lnTo>
                    <a:pt x="146" y="133"/>
                  </a:lnTo>
                  <a:lnTo>
                    <a:pt x="146" y="132"/>
                  </a:lnTo>
                  <a:lnTo>
                    <a:pt x="146" y="131"/>
                  </a:lnTo>
                  <a:lnTo>
                    <a:pt x="147" y="130"/>
                  </a:lnTo>
                  <a:lnTo>
                    <a:pt x="147" y="129"/>
                  </a:lnTo>
                  <a:lnTo>
                    <a:pt x="147" y="128"/>
                  </a:lnTo>
                  <a:lnTo>
                    <a:pt x="147" y="127"/>
                  </a:lnTo>
                  <a:lnTo>
                    <a:pt x="148" y="127"/>
                  </a:lnTo>
                  <a:lnTo>
                    <a:pt x="147" y="127"/>
                  </a:lnTo>
                  <a:lnTo>
                    <a:pt x="148" y="127"/>
                  </a:lnTo>
                  <a:lnTo>
                    <a:pt x="148" y="126"/>
                  </a:lnTo>
                  <a:lnTo>
                    <a:pt x="148" y="125"/>
                  </a:lnTo>
                  <a:lnTo>
                    <a:pt x="148" y="124"/>
                  </a:lnTo>
                  <a:lnTo>
                    <a:pt x="148" y="123"/>
                  </a:lnTo>
                  <a:lnTo>
                    <a:pt x="148" y="122"/>
                  </a:lnTo>
                  <a:lnTo>
                    <a:pt x="148" y="120"/>
                  </a:lnTo>
                  <a:lnTo>
                    <a:pt x="148" y="119"/>
                  </a:lnTo>
                  <a:lnTo>
                    <a:pt x="148" y="118"/>
                  </a:lnTo>
                  <a:lnTo>
                    <a:pt x="148" y="117"/>
                  </a:lnTo>
                  <a:lnTo>
                    <a:pt x="147" y="115"/>
                  </a:lnTo>
                  <a:lnTo>
                    <a:pt x="146" y="108"/>
                  </a:lnTo>
                  <a:lnTo>
                    <a:pt x="146" y="105"/>
                  </a:lnTo>
                  <a:lnTo>
                    <a:pt x="145" y="105"/>
                  </a:lnTo>
                  <a:lnTo>
                    <a:pt x="144" y="105"/>
                  </a:lnTo>
                  <a:lnTo>
                    <a:pt x="144" y="104"/>
                  </a:lnTo>
                  <a:lnTo>
                    <a:pt x="144" y="105"/>
                  </a:lnTo>
                  <a:lnTo>
                    <a:pt x="142" y="105"/>
                  </a:lnTo>
                  <a:lnTo>
                    <a:pt x="141" y="105"/>
                  </a:lnTo>
                  <a:lnTo>
                    <a:pt x="141" y="104"/>
                  </a:lnTo>
                  <a:lnTo>
                    <a:pt x="141" y="105"/>
                  </a:lnTo>
                  <a:lnTo>
                    <a:pt x="141" y="104"/>
                  </a:lnTo>
                  <a:lnTo>
                    <a:pt x="140" y="104"/>
                  </a:lnTo>
                  <a:lnTo>
                    <a:pt x="139" y="104"/>
                  </a:lnTo>
                  <a:lnTo>
                    <a:pt x="139" y="103"/>
                  </a:lnTo>
                  <a:lnTo>
                    <a:pt x="138" y="103"/>
                  </a:lnTo>
                  <a:lnTo>
                    <a:pt x="139" y="103"/>
                  </a:lnTo>
                  <a:lnTo>
                    <a:pt x="139" y="102"/>
                  </a:lnTo>
                  <a:lnTo>
                    <a:pt x="138" y="102"/>
                  </a:lnTo>
                  <a:lnTo>
                    <a:pt x="140" y="98"/>
                  </a:lnTo>
                  <a:lnTo>
                    <a:pt x="141" y="98"/>
                  </a:lnTo>
                  <a:lnTo>
                    <a:pt x="142" y="98"/>
                  </a:lnTo>
                  <a:lnTo>
                    <a:pt x="144" y="98"/>
                  </a:lnTo>
                  <a:lnTo>
                    <a:pt x="145" y="98"/>
                  </a:lnTo>
                  <a:lnTo>
                    <a:pt x="146" y="98"/>
                  </a:lnTo>
                  <a:lnTo>
                    <a:pt x="146" y="97"/>
                  </a:lnTo>
                  <a:lnTo>
                    <a:pt x="147" y="97"/>
                  </a:lnTo>
                  <a:lnTo>
                    <a:pt x="147" y="95"/>
                  </a:lnTo>
                  <a:lnTo>
                    <a:pt x="148" y="95"/>
                  </a:lnTo>
                  <a:lnTo>
                    <a:pt x="149" y="95"/>
                  </a:lnTo>
                  <a:lnTo>
                    <a:pt x="150" y="95"/>
                  </a:lnTo>
                  <a:lnTo>
                    <a:pt x="151" y="95"/>
                  </a:lnTo>
                  <a:lnTo>
                    <a:pt x="151" y="94"/>
                  </a:lnTo>
                  <a:lnTo>
                    <a:pt x="151" y="93"/>
                  </a:lnTo>
                  <a:lnTo>
                    <a:pt x="151" y="92"/>
                  </a:lnTo>
                  <a:lnTo>
                    <a:pt x="151" y="91"/>
                  </a:lnTo>
                  <a:lnTo>
                    <a:pt x="152" y="91"/>
                  </a:lnTo>
                  <a:lnTo>
                    <a:pt x="152" y="90"/>
                  </a:lnTo>
                  <a:lnTo>
                    <a:pt x="153" y="90"/>
                  </a:lnTo>
                  <a:lnTo>
                    <a:pt x="153" y="89"/>
                  </a:lnTo>
                  <a:lnTo>
                    <a:pt x="154" y="89"/>
                  </a:lnTo>
                  <a:lnTo>
                    <a:pt x="154" y="88"/>
                  </a:lnTo>
                  <a:lnTo>
                    <a:pt x="155" y="87"/>
                  </a:lnTo>
                  <a:lnTo>
                    <a:pt x="155" y="86"/>
                  </a:lnTo>
                  <a:lnTo>
                    <a:pt x="155" y="85"/>
                  </a:lnTo>
                  <a:lnTo>
                    <a:pt x="155" y="84"/>
                  </a:lnTo>
                  <a:lnTo>
                    <a:pt x="154" y="84"/>
                  </a:lnTo>
                  <a:lnTo>
                    <a:pt x="153" y="84"/>
                  </a:lnTo>
                  <a:lnTo>
                    <a:pt x="153" y="83"/>
                  </a:lnTo>
                  <a:lnTo>
                    <a:pt x="152" y="83"/>
                  </a:lnTo>
                  <a:lnTo>
                    <a:pt x="152" y="82"/>
                  </a:lnTo>
                  <a:lnTo>
                    <a:pt x="151" y="82"/>
                  </a:lnTo>
                  <a:lnTo>
                    <a:pt x="150" y="81"/>
                  </a:lnTo>
                  <a:lnTo>
                    <a:pt x="149" y="81"/>
                  </a:lnTo>
                  <a:lnTo>
                    <a:pt x="146" y="79"/>
                  </a:lnTo>
                  <a:lnTo>
                    <a:pt x="145" y="79"/>
                  </a:lnTo>
                  <a:lnTo>
                    <a:pt x="146" y="77"/>
                  </a:lnTo>
                  <a:lnTo>
                    <a:pt x="149" y="73"/>
                  </a:lnTo>
                  <a:lnTo>
                    <a:pt x="154" y="63"/>
                  </a:lnTo>
                  <a:lnTo>
                    <a:pt x="154" y="62"/>
                  </a:lnTo>
                  <a:lnTo>
                    <a:pt x="158" y="55"/>
                  </a:lnTo>
                  <a:lnTo>
                    <a:pt x="161" y="49"/>
                  </a:lnTo>
                  <a:lnTo>
                    <a:pt x="162" y="49"/>
                  </a:lnTo>
                  <a:lnTo>
                    <a:pt x="162" y="48"/>
                  </a:lnTo>
                  <a:lnTo>
                    <a:pt x="167" y="44"/>
                  </a:lnTo>
                  <a:lnTo>
                    <a:pt x="169" y="44"/>
                  </a:lnTo>
                  <a:lnTo>
                    <a:pt x="169" y="43"/>
                  </a:lnTo>
                  <a:lnTo>
                    <a:pt x="170" y="43"/>
                  </a:lnTo>
                  <a:lnTo>
                    <a:pt x="170" y="42"/>
                  </a:lnTo>
                  <a:lnTo>
                    <a:pt x="171" y="42"/>
                  </a:lnTo>
                  <a:lnTo>
                    <a:pt x="172" y="42"/>
                  </a:lnTo>
                  <a:lnTo>
                    <a:pt x="177" y="41"/>
                  </a:lnTo>
                  <a:lnTo>
                    <a:pt x="180" y="41"/>
                  </a:lnTo>
                  <a:lnTo>
                    <a:pt x="182" y="40"/>
                  </a:lnTo>
                  <a:lnTo>
                    <a:pt x="183" y="40"/>
                  </a:lnTo>
                  <a:lnTo>
                    <a:pt x="184" y="40"/>
                  </a:lnTo>
                  <a:lnTo>
                    <a:pt x="184" y="39"/>
                  </a:lnTo>
                  <a:lnTo>
                    <a:pt x="185" y="39"/>
                  </a:lnTo>
                  <a:lnTo>
                    <a:pt x="186" y="39"/>
                  </a:lnTo>
                  <a:lnTo>
                    <a:pt x="187" y="39"/>
                  </a:lnTo>
                  <a:lnTo>
                    <a:pt x="187" y="38"/>
                  </a:lnTo>
                  <a:lnTo>
                    <a:pt x="188" y="38"/>
                  </a:lnTo>
                  <a:lnTo>
                    <a:pt x="189" y="38"/>
                  </a:lnTo>
                  <a:lnTo>
                    <a:pt x="190" y="38"/>
                  </a:lnTo>
                  <a:lnTo>
                    <a:pt x="190" y="37"/>
                  </a:lnTo>
                  <a:lnTo>
                    <a:pt x="191" y="37"/>
                  </a:lnTo>
                  <a:lnTo>
                    <a:pt x="195" y="36"/>
                  </a:lnTo>
                  <a:lnTo>
                    <a:pt x="199" y="35"/>
                  </a:lnTo>
                  <a:lnTo>
                    <a:pt x="200" y="35"/>
                  </a:lnTo>
                  <a:lnTo>
                    <a:pt x="202" y="32"/>
                  </a:lnTo>
                  <a:lnTo>
                    <a:pt x="202" y="30"/>
                  </a:lnTo>
                  <a:lnTo>
                    <a:pt x="203" y="30"/>
                  </a:lnTo>
                  <a:lnTo>
                    <a:pt x="203" y="29"/>
                  </a:lnTo>
                  <a:lnTo>
                    <a:pt x="204" y="27"/>
                  </a:lnTo>
                  <a:lnTo>
                    <a:pt x="206" y="24"/>
                  </a:lnTo>
                  <a:lnTo>
                    <a:pt x="206" y="23"/>
                  </a:lnTo>
                  <a:lnTo>
                    <a:pt x="207" y="23"/>
                  </a:lnTo>
                  <a:lnTo>
                    <a:pt x="207" y="22"/>
                  </a:lnTo>
                  <a:lnTo>
                    <a:pt x="207" y="20"/>
                  </a:lnTo>
                  <a:lnTo>
                    <a:pt x="208" y="20"/>
                  </a:lnTo>
                  <a:lnTo>
                    <a:pt x="209" y="18"/>
                  </a:lnTo>
                  <a:lnTo>
                    <a:pt x="211" y="13"/>
                  </a:lnTo>
                  <a:lnTo>
                    <a:pt x="210" y="13"/>
                  </a:lnTo>
                  <a:lnTo>
                    <a:pt x="209" y="13"/>
                  </a:lnTo>
                  <a:lnTo>
                    <a:pt x="208" y="13"/>
                  </a:lnTo>
                  <a:lnTo>
                    <a:pt x="207" y="13"/>
                  </a:lnTo>
                  <a:lnTo>
                    <a:pt x="207" y="12"/>
                  </a:lnTo>
                  <a:lnTo>
                    <a:pt x="206" y="12"/>
                  </a:lnTo>
                  <a:lnTo>
                    <a:pt x="206" y="11"/>
                  </a:lnTo>
                  <a:lnTo>
                    <a:pt x="206" y="10"/>
                  </a:lnTo>
                  <a:lnTo>
                    <a:pt x="206" y="9"/>
                  </a:lnTo>
                  <a:lnTo>
                    <a:pt x="207" y="9"/>
                  </a:lnTo>
                  <a:lnTo>
                    <a:pt x="207" y="8"/>
                  </a:lnTo>
                  <a:lnTo>
                    <a:pt x="208" y="8"/>
                  </a:lnTo>
                  <a:lnTo>
                    <a:pt x="208" y="7"/>
                  </a:lnTo>
                  <a:lnTo>
                    <a:pt x="209" y="7"/>
                  </a:lnTo>
                  <a:lnTo>
                    <a:pt x="210" y="6"/>
                  </a:lnTo>
                  <a:lnTo>
                    <a:pt x="210" y="5"/>
                  </a:lnTo>
                  <a:lnTo>
                    <a:pt x="211" y="5"/>
                  </a:lnTo>
                  <a:lnTo>
                    <a:pt x="211" y="4"/>
                  </a:lnTo>
                  <a:lnTo>
                    <a:pt x="211" y="3"/>
                  </a:lnTo>
                  <a:lnTo>
                    <a:pt x="211" y="2"/>
                  </a:lnTo>
                  <a:lnTo>
                    <a:pt x="212" y="0"/>
                  </a:lnTo>
                  <a:lnTo>
                    <a:pt x="212" y="1"/>
                  </a:lnTo>
                  <a:lnTo>
                    <a:pt x="213" y="1"/>
                  </a:lnTo>
                  <a:lnTo>
                    <a:pt x="213" y="2"/>
                  </a:lnTo>
                  <a:lnTo>
                    <a:pt x="214" y="2"/>
                  </a:lnTo>
                  <a:close/>
                </a:path>
              </a:pathLst>
            </a:custGeom>
            <a:solidFill>
              <a:schemeClr val="accent6">
                <a:lumMod val="20000"/>
                <a:lumOff val="80000"/>
              </a:schemeClr>
            </a:solidFill>
            <a:ln w="9525">
              <a:solidFill>
                <a:srgbClr val="FFFFFF"/>
              </a:solidFill>
              <a:round/>
              <a:headEnd/>
              <a:tailEnd/>
            </a:ln>
          </p:spPr>
          <p:txBody>
            <a:bodyPr/>
            <a:lstStyle/>
            <a:p>
              <a:pPr>
                <a:defRPr/>
              </a:pPr>
              <a:endParaRPr lang="en-US">
                <a:cs typeface="+mn-cs"/>
              </a:endParaRPr>
            </a:p>
          </p:txBody>
        </p:sp>
        <p:sp>
          <p:nvSpPr>
            <p:cNvPr id="25627" name="Freeform 11"/>
            <p:cNvSpPr>
              <a:spLocks noEditPoints="1"/>
            </p:cNvSpPr>
            <p:nvPr/>
          </p:nvSpPr>
          <p:spPr bwMode="auto">
            <a:xfrm>
              <a:off x="3275" y="2496"/>
              <a:ext cx="450" cy="722"/>
            </a:xfrm>
            <a:custGeom>
              <a:avLst/>
              <a:gdLst>
                <a:gd name="T0" fmla="*/ 437 w 450"/>
                <a:gd name="T1" fmla="*/ 218 h 722"/>
                <a:gd name="T2" fmla="*/ 418 w 450"/>
                <a:gd name="T3" fmla="*/ 175 h 722"/>
                <a:gd name="T4" fmla="*/ 401 w 450"/>
                <a:gd name="T5" fmla="*/ 123 h 722"/>
                <a:gd name="T6" fmla="*/ 419 w 450"/>
                <a:gd name="T7" fmla="*/ 143 h 722"/>
                <a:gd name="T8" fmla="*/ 430 w 450"/>
                <a:gd name="T9" fmla="*/ 114 h 722"/>
                <a:gd name="T10" fmla="*/ 355 w 450"/>
                <a:gd name="T11" fmla="*/ 17 h 722"/>
                <a:gd name="T12" fmla="*/ 357 w 450"/>
                <a:gd name="T13" fmla="*/ 3 h 722"/>
                <a:gd name="T14" fmla="*/ 351 w 450"/>
                <a:gd name="T15" fmla="*/ 13 h 722"/>
                <a:gd name="T16" fmla="*/ 347 w 450"/>
                <a:gd name="T17" fmla="*/ 20 h 722"/>
                <a:gd name="T18" fmla="*/ 344 w 450"/>
                <a:gd name="T19" fmla="*/ 28 h 722"/>
                <a:gd name="T20" fmla="*/ 354 w 450"/>
                <a:gd name="T21" fmla="*/ 43 h 722"/>
                <a:gd name="T22" fmla="*/ 348 w 450"/>
                <a:gd name="T23" fmla="*/ 52 h 722"/>
                <a:gd name="T24" fmla="*/ 353 w 450"/>
                <a:gd name="T25" fmla="*/ 65 h 722"/>
                <a:gd name="T26" fmla="*/ 363 w 450"/>
                <a:gd name="T27" fmla="*/ 40 h 722"/>
                <a:gd name="T28" fmla="*/ 380 w 450"/>
                <a:gd name="T29" fmla="*/ 110 h 722"/>
                <a:gd name="T30" fmla="*/ 390 w 450"/>
                <a:gd name="T31" fmla="*/ 158 h 722"/>
                <a:gd name="T32" fmla="*/ 399 w 450"/>
                <a:gd name="T33" fmla="*/ 202 h 722"/>
                <a:gd name="T34" fmla="*/ 406 w 450"/>
                <a:gd name="T35" fmla="*/ 232 h 722"/>
                <a:gd name="T36" fmla="*/ 432 w 450"/>
                <a:gd name="T37" fmla="*/ 221 h 722"/>
                <a:gd name="T38" fmla="*/ 439 w 450"/>
                <a:gd name="T39" fmla="*/ 225 h 722"/>
                <a:gd name="T40" fmla="*/ 433 w 450"/>
                <a:gd name="T41" fmla="*/ 293 h 722"/>
                <a:gd name="T42" fmla="*/ 440 w 450"/>
                <a:gd name="T43" fmla="*/ 356 h 722"/>
                <a:gd name="T44" fmla="*/ 434 w 450"/>
                <a:gd name="T45" fmla="*/ 393 h 722"/>
                <a:gd name="T46" fmla="*/ 423 w 450"/>
                <a:gd name="T47" fmla="*/ 450 h 722"/>
                <a:gd name="T48" fmla="*/ 413 w 450"/>
                <a:gd name="T49" fmla="*/ 511 h 722"/>
                <a:gd name="T50" fmla="*/ 402 w 450"/>
                <a:gd name="T51" fmla="*/ 505 h 722"/>
                <a:gd name="T52" fmla="*/ 402 w 450"/>
                <a:gd name="T53" fmla="*/ 546 h 722"/>
                <a:gd name="T54" fmla="*/ 408 w 450"/>
                <a:gd name="T55" fmla="*/ 535 h 722"/>
                <a:gd name="T56" fmla="*/ 432 w 450"/>
                <a:gd name="T57" fmla="*/ 521 h 722"/>
                <a:gd name="T58" fmla="*/ 429 w 450"/>
                <a:gd name="T59" fmla="*/ 571 h 722"/>
                <a:gd name="T60" fmla="*/ 398 w 450"/>
                <a:gd name="T61" fmla="*/ 627 h 722"/>
                <a:gd name="T62" fmla="*/ 345 w 450"/>
                <a:gd name="T63" fmla="*/ 681 h 722"/>
                <a:gd name="T64" fmla="*/ 289 w 450"/>
                <a:gd name="T65" fmla="*/ 703 h 722"/>
                <a:gd name="T66" fmla="*/ 236 w 450"/>
                <a:gd name="T67" fmla="*/ 721 h 722"/>
                <a:gd name="T68" fmla="*/ 212 w 450"/>
                <a:gd name="T69" fmla="*/ 712 h 722"/>
                <a:gd name="T70" fmla="*/ 228 w 450"/>
                <a:gd name="T71" fmla="*/ 668 h 722"/>
                <a:gd name="T72" fmla="*/ 180 w 450"/>
                <a:gd name="T73" fmla="*/ 660 h 722"/>
                <a:gd name="T74" fmla="*/ 144 w 450"/>
                <a:gd name="T75" fmla="*/ 573 h 722"/>
                <a:gd name="T76" fmla="*/ 141 w 450"/>
                <a:gd name="T77" fmla="*/ 543 h 722"/>
                <a:gd name="T78" fmla="*/ 140 w 450"/>
                <a:gd name="T79" fmla="*/ 518 h 722"/>
                <a:gd name="T80" fmla="*/ 138 w 450"/>
                <a:gd name="T81" fmla="*/ 496 h 722"/>
                <a:gd name="T82" fmla="*/ 143 w 450"/>
                <a:gd name="T83" fmla="*/ 474 h 722"/>
                <a:gd name="T84" fmla="*/ 128 w 450"/>
                <a:gd name="T85" fmla="*/ 449 h 722"/>
                <a:gd name="T86" fmla="*/ 130 w 450"/>
                <a:gd name="T87" fmla="*/ 430 h 722"/>
                <a:gd name="T88" fmla="*/ 122 w 450"/>
                <a:gd name="T89" fmla="*/ 403 h 722"/>
                <a:gd name="T90" fmla="*/ 100 w 450"/>
                <a:gd name="T91" fmla="*/ 383 h 722"/>
                <a:gd name="T92" fmla="*/ 79 w 450"/>
                <a:gd name="T93" fmla="*/ 353 h 722"/>
                <a:gd name="T94" fmla="*/ 55 w 450"/>
                <a:gd name="T95" fmla="*/ 325 h 722"/>
                <a:gd name="T96" fmla="*/ 26 w 450"/>
                <a:gd name="T97" fmla="*/ 305 h 722"/>
                <a:gd name="T98" fmla="*/ 27 w 450"/>
                <a:gd name="T99" fmla="*/ 271 h 722"/>
                <a:gd name="T100" fmla="*/ 38 w 450"/>
                <a:gd name="T101" fmla="*/ 247 h 722"/>
                <a:gd name="T102" fmla="*/ 38 w 450"/>
                <a:gd name="T103" fmla="*/ 215 h 722"/>
                <a:gd name="T104" fmla="*/ 0 w 450"/>
                <a:gd name="T105" fmla="*/ 135 h 722"/>
                <a:gd name="T106" fmla="*/ 26 w 450"/>
                <a:gd name="T107" fmla="*/ 101 h 722"/>
                <a:gd name="T108" fmla="*/ 61 w 450"/>
                <a:gd name="T109" fmla="*/ 83 h 722"/>
                <a:gd name="T110" fmla="*/ 95 w 450"/>
                <a:gd name="T111" fmla="*/ 82 h 722"/>
                <a:gd name="T112" fmla="*/ 126 w 450"/>
                <a:gd name="T113" fmla="*/ 83 h 722"/>
                <a:gd name="T114" fmla="*/ 161 w 450"/>
                <a:gd name="T115" fmla="*/ 64 h 722"/>
                <a:gd name="T116" fmla="*/ 194 w 450"/>
                <a:gd name="T117" fmla="*/ 59 h 722"/>
                <a:gd name="T118" fmla="*/ 227 w 450"/>
                <a:gd name="T119" fmla="*/ 56 h 722"/>
                <a:gd name="T120" fmla="*/ 252 w 450"/>
                <a:gd name="T121" fmla="*/ 34 h 722"/>
                <a:gd name="T122" fmla="*/ 286 w 450"/>
                <a:gd name="T123" fmla="*/ 29 h 722"/>
                <a:gd name="T124" fmla="*/ 342 w 450"/>
                <a:gd name="T125" fmla="*/ 6 h 7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50"/>
                <a:gd name="T190" fmla="*/ 0 h 722"/>
                <a:gd name="T191" fmla="*/ 450 w 450"/>
                <a:gd name="T192" fmla="*/ 722 h 72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50" h="722">
                  <a:moveTo>
                    <a:pt x="421" y="535"/>
                  </a:moveTo>
                  <a:lnTo>
                    <a:pt x="420" y="535"/>
                  </a:lnTo>
                  <a:lnTo>
                    <a:pt x="419" y="535"/>
                  </a:lnTo>
                  <a:lnTo>
                    <a:pt x="419" y="534"/>
                  </a:lnTo>
                  <a:lnTo>
                    <a:pt x="418" y="533"/>
                  </a:lnTo>
                  <a:lnTo>
                    <a:pt x="418" y="532"/>
                  </a:lnTo>
                  <a:lnTo>
                    <a:pt x="419" y="531"/>
                  </a:lnTo>
                  <a:lnTo>
                    <a:pt x="420" y="531"/>
                  </a:lnTo>
                  <a:lnTo>
                    <a:pt x="420" y="532"/>
                  </a:lnTo>
                  <a:lnTo>
                    <a:pt x="421" y="533"/>
                  </a:lnTo>
                  <a:lnTo>
                    <a:pt x="421" y="534"/>
                  </a:lnTo>
                  <a:lnTo>
                    <a:pt x="421" y="535"/>
                  </a:lnTo>
                  <a:close/>
                  <a:moveTo>
                    <a:pt x="418" y="527"/>
                  </a:moveTo>
                  <a:lnTo>
                    <a:pt x="417" y="527"/>
                  </a:lnTo>
                  <a:lnTo>
                    <a:pt x="417" y="526"/>
                  </a:lnTo>
                  <a:lnTo>
                    <a:pt x="417" y="525"/>
                  </a:lnTo>
                  <a:lnTo>
                    <a:pt x="418" y="525"/>
                  </a:lnTo>
                  <a:lnTo>
                    <a:pt x="418" y="526"/>
                  </a:lnTo>
                  <a:lnTo>
                    <a:pt x="419" y="526"/>
                  </a:lnTo>
                  <a:lnTo>
                    <a:pt x="418" y="527"/>
                  </a:lnTo>
                  <a:close/>
                  <a:moveTo>
                    <a:pt x="419" y="523"/>
                  </a:moveTo>
                  <a:lnTo>
                    <a:pt x="418" y="523"/>
                  </a:lnTo>
                  <a:lnTo>
                    <a:pt x="417" y="523"/>
                  </a:lnTo>
                  <a:lnTo>
                    <a:pt x="418" y="522"/>
                  </a:lnTo>
                  <a:lnTo>
                    <a:pt x="418" y="521"/>
                  </a:lnTo>
                  <a:lnTo>
                    <a:pt x="419" y="523"/>
                  </a:lnTo>
                  <a:close/>
                  <a:moveTo>
                    <a:pt x="443" y="360"/>
                  </a:moveTo>
                  <a:lnTo>
                    <a:pt x="442" y="360"/>
                  </a:lnTo>
                  <a:lnTo>
                    <a:pt x="441" y="359"/>
                  </a:lnTo>
                  <a:lnTo>
                    <a:pt x="441" y="358"/>
                  </a:lnTo>
                  <a:lnTo>
                    <a:pt x="442" y="359"/>
                  </a:lnTo>
                  <a:lnTo>
                    <a:pt x="443" y="359"/>
                  </a:lnTo>
                  <a:lnTo>
                    <a:pt x="443" y="360"/>
                  </a:lnTo>
                  <a:close/>
                  <a:moveTo>
                    <a:pt x="436" y="225"/>
                  </a:moveTo>
                  <a:lnTo>
                    <a:pt x="436" y="226"/>
                  </a:lnTo>
                  <a:lnTo>
                    <a:pt x="434" y="226"/>
                  </a:lnTo>
                  <a:lnTo>
                    <a:pt x="434" y="225"/>
                  </a:lnTo>
                  <a:lnTo>
                    <a:pt x="434" y="224"/>
                  </a:lnTo>
                  <a:lnTo>
                    <a:pt x="436" y="224"/>
                  </a:lnTo>
                  <a:lnTo>
                    <a:pt x="436" y="223"/>
                  </a:lnTo>
                  <a:lnTo>
                    <a:pt x="437" y="224"/>
                  </a:lnTo>
                  <a:lnTo>
                    <a:pt x="436" y="225"/>
                  </a:lnTo>
                  <a:close/>
                  <a:moveTo>
                    <a:pt x="438" y="218"/>
                  </a:moveTo>
                  <a:lnTo>
                    <a:pt x="438" y="220"/>
                  </a:lnTo>
                  <a:lnTo>
                    <a:pt x="437" y="221"/>
                  </a:lnTo>
                  <a:lnTo>
                    <a:pt x="436" y="220"/>
                  </a:lnTo>
                  <a:lnTo>
                    <a:pt x="436" y="219"/>
                  </a:lnTo>
                  <a:lnTo>
                    <a:pt x="436" y="218"/>
                  </a:lnTo>
                  <a:lnTo>
                    <a:pt x="436" y="217"/>
                  </a:lnTo>
                  <a:lnTo>
                    <a:pt x="437" y="218"/>
                  </a:lnTo>
                  <a:lnTo>
                    <a:pt x="437" y="217"/>
                  </a:lnTo>
                  <a:lnTo>
                    <a:pt x="437" y="216"/>
                  </a:lnTo>
                  <a:lnTo>
                    <a:pt x="438" y="217"/>
                  </a:lnTo>
                  <a:lnTo>
                    <a:pt x="438" y="218"/>
                  </a:lnTo>
                  <a:close/>
                  <a:moveTo>
                    <a:pt x="423" y="199"/>
                  </a:moveTo>
                  <a:lnTo>
                    <a:pt x="422" y="199"/>
                  </a:lnTo>
                  <a:lnTo>
                    <a:pt x="423" y="199"/>
                  </a:lnTo>
                  <a:close/>
                  <a:moveTo>
                    <a:pt x="419" y="187"/>
                  </a:moveTo>
                  <a:lnTo>
                    <a:pt x="420" y="188"/>
                  </a:lnTo>
                  <a:lnTo>
                    <a:pt x="419" y="188"/>
                  </a:lnTo>
                  <a:lnTo>
                    <a:pt x="418" y="188"/>
                  </a:lnTo>
                  <a:lnTo>
                    <a:pt x="418" y="187"/>
                  </a:lnTo>
                  <a:lnTo>
                    <a:pt x="418" y="188"/>
                  </a:lnTo>
                  <a:lnTo>
                    <a:pt x="417" y="189"/>
                  </a:lnTo>
                  <a:lnTo>
                    <a:pt x="416" y="189"/>
                  </a:lnTo>
                  <a:lnTo>
                    <a:pt x="416" y="188"/>
                  </a:lnTo>
                  <a:lnTo>
                    <a:pt x="416" y="187"/>
                  </a:lnTo>
                  <a:lnTo>
                    <a:pt x="417" y="186"/>
                  </a:lnTo>
                  <a:lnTo>
                    <a:pt x="418" y="185"/>
                  </a:lnTo>
                  <a:lnTo>
                    <a:pt x="418" y="184"/>
                  </a:lnTo>
                  <a:lnTo>
                    <a:pt x="419" y="185"/>
                  </a:lnTo>
                  <a:lnTo>
                    <a:pt x="419" y="186"/>
                  </a:lnTo>
                  <a:lnTo>
                    <a:pt x="419" y="187"/>
                  </a:lnTo>
                  <a:close/>
                  <a:moveTo>
                    <a:pt x="428" y="171"/>
                  </a:moveTo>
                  <a:lnTo>
                    <a:pt x="427" y="170"/>
                  </a:lnTo>
                  <a:lnTo>
                    <a:pt x="426" y="170"/>
                  </a:lnTo>
                  <a:lnTo>
                    <a:pt x="427" y="170"/>
                  </a:lnTo>
                  <a:lnTo>
                    <a:pt x="428" y="171"/>
                  </a:lnTo>
                  <a:close/>
                  <a:moveTo>
                    <a:pt x="424" y="163"/>
                  </a:moveTo>
                  <a:lnTo>
                    <a:pt x="424" y="164"/>
                  </a:lnTo>
                  <a:lnTo>
                    <a:pt x="424" y="165"/>
                  </a:lnTo>
                  <a:lnTo>
                    <a:pt x="423" y="166"/>
                  </a:lnTo>
                  <a:lnTo>
                    <a:pt x="423" y="169"/>
                  </a:lnTo>
                  <a:lnTo>
                    <a:pt x="423" y="170"/>
                  </a:lnTo>
                  <a:lnTo>
                    <a:pt x="423" y="171"/>
                  </a:lnTo>
                  <a:lnTo>
                    <a:pt x="423" y="172"/>
                  </a:lnTo>
                  <a:lnTo>
                    <a:pt x="422" y="172"/>
                  </a:lnTo>
                  <a:lnTo>
                    <a:pt x="422" y="173"/>
                  </a:lnTo>
                  <a:lnTo>
                    <a:pt x="422" y="174"/>
                  </a:lnTo>
                  <a:lnTo>
                    <a:pt x="422" y="175"/>
                  </a:lnTo>
                  <a:lnTo>
                    <a:pt x="422" y="176"/>
                  </a:lnTo>
                  <a:lnTo>
                    <a:pt x="424" y="177"/>
                  </a:lnTo>
                  <a:lnTo>
                    <a:pt x="423" y="178"/>
                  </a:lnTo>
                  <a:lnTo>
                    <a:pt x="423" y="177"/>
                  </a:lnTo>
                  <a:lnTo>
                    <a:pt x="422" y="177"/>
                  </a:lnTo>
                  <a:lnTo>
                    <a:pt x="422" y="176"/>
                  </a:lnTo>
                  <a:lnTo>
                    <a:pt x="421" y="175"/>
                  </a:lnTo>
                  <a:lnTo>
                    <a:pt x="420" y="175"/>
                  </a:lnTo>
                  <a:lnTo>
                    <a:pt x="419" y="175"/>
                  </a:lnTo>
                  <a:lnTo>
                    <a:pt x="418" y="175"/>
                  </a:lnTo>
                  <a:lnTo>
                    <a:pt x="417" y="174"/>
                  </a:lnTo>
                  <a:lnTo>
                    <a:pt x="417" y="173"/>
                  </a:lnTo>
                  <a:lnTo>
                    <a:pt x="417" y="172"/>
                  </a:lnTo>
                  <a:lnTo>
                    <a:pt x="417" y="171"/>
                  </a:lnTo>
                  <a:lnTo>
                    <a:pt x="417" y="170"/>
                  </a:lnTo>
                  <a:lnTo>
                    <a:pt x="416" y="168"/>
                  </a:lnTo>
                  <a:lnTo>
                    <a:pt x="415" y="167"/>
                  </a:lnTo>
                  <a:lnTo>
                    <a:pt x="417" y="166"/>
                  </a:lnTo>
                  <a:lnTo>
                    <a:pt x="417" y="165"/>
                  </a:lnTo>
                  <a:lnTo>
                    <a:pt x="418" y="164"/>
                  </a:lnTo>
                  <a:lnTo>
                    <a:pt x="419" y="164"/>
                  </a:lnTo>
                  <a:lnTo>
                    <a:pt x="420" y="164"/>
                  </a:lnTo>
                  <a:lnTo>
                    <a:pt x="420" y="163"/>
                  </a:lnTo>
                  <a:lnTo>
                    <a:pt x="421" y="163"/>
                  </a:lnTo>
                  <a:lnTo>
                    <a:pt x="422" y="163"/>
                  </a:lnTo>
                  <a:lnTo>
                    <a:pt x="423" y="163"/>
                  </a:lnTo>
                  <a:lnTo>
                    <a:pt x="423" y="164"/>
                  </a:lnTo>
                  <a:lnTo>
                    <a:pt x="423" y="163"/>
                  </a:lnTo>
                  <a:lnTo>
                    <a:pt x="424" y="163"/>
                  </a:lnTo>
                  <a:lnTo>
                    <a:pt x="424" y="161"/>
                  </a:lnTo>
                  <a:lnTo>
                    <a:pt x="424" y="159"/>
                  </a:lnTo>
                  <a:lnTo>
                    <a:pt x="424" y="158"/>
                  </a:lnTo>
                  <a:lnTo>
                    <a:pt x="425" y="158"/>
                  </a:lnTo>
                  <a:lnTo>
                    <a:pt x="425" y="159"/>
                  </a:lnTo>
                  <a:lnTo>
                    <a:pt x="425" y="160"/>
                  </a:lnTo>
                  <a:lnTo>
                    <a:pt x="424" y="161"/>
                  </a:lnTo>
                  <a:lnTo>
                    <a:pt x="424" y="162"/>
                  </a:lnTo>
                  <a:lnTo>
                    <a:pt x="424" y="163"/>
                  </a:lnTo>
                  <a:close/>
                  <a:moveTo>
                    <a:pt x="431" y="159"/>
                  </a:moveTo>
                  <a:lnTo>
                    <a:pt x="430" y="159"/>
                  </a:lnTo>
                  <a:lnTo>
                    <a:pt x="430" y="158"/>
                  </a:lnTo>
                  <a:lnTo>
                    <a:pt x="430" y="157"/>
                  </a:lnTo>
                  <a:lnTo>
                    <a:pt x="430" y="156"/>
                  </a:lnTo>
                  <a:lnTo>
                    <a:pt x="431" y="156"/>
                  </a:lnTo>
                  <a:lnTo>
                    <a:pt x="431" y="157"/>
                  </a:lnTo>
                  <a:lnTo>
                    <a:pt x="431" y="158"/>
                  </a:lnTo>
                  <a:lnTo>
                    <a:pt x="431" y="159"/>
                  </a:lnTo>
                  <a:close/>
                  <a:moveTo>
                    <a:pt x="431" y="142"/>
                  </a:moveTo>
                  <a:lnTo>
                    <a:pt x="431" y="141"/>
                  </a:lnTo>
                  <a:lnTo>
                    <a:pt x="431" y="142"/>
                  </a:lnTo>
                  <a:close/>
                  <a:moveTo>
                    <a:pt x="431" y="138"/>
                  </a:moveTo>
                  <a:lnTo>
                    <a:pt x="431" y="139"/>
                  </a:lnTo>
                  <a:lnTo>
                    <a:pt x="430" y="138"/>
                  </a:lnTo>
                  <a:lnTo>
                    <a:pt x="430" y="137"/>
                  </a:lnTo>
                  <a:lnTo>
                    <a:pt x="431" y="137"/>
                  </a:lnTo>
                  <a:lnTo>
                    <a:pt x="431" y="138"/>
                  </a:lnTo>
                  <a:close/>
                  <a:moveTo>
                    <a:pt x="402" y="122"/>
                  </a:moveTo>
                  <a:lnTo>
                    <a:pt x="402" y="123"/>
                  </a:lnTo>
                  <a:lnTo>
                    <a:pt x="401" y="122"/>
                  </a:lnTo>
                  <a:lnTo>
                    <a:pt x="401" y="123"/>
                  </a:lnTo>
                  <a:lnTo>
                    <a:pt x="400" y="122"/>
                  </a:lnTo>
                  <a:lnTo>
                    <a:pt x="401" y="122"/>
                  </a:lnTo>
                  <a:lnTo>
                    <a:pt x="401" y="121"/>
                  </a:lnTo>
                  <a:lnTo>
                    <a:pt x="400" y="120"/>
                  </a:lnTo>
                  <a:lnTo>
                    <a:pt x="401" y="120"/>
                  </a:lnTo>
                  <a:lnTo>
                    <a:pt x="402" y="121"/>
                  </a:lnTo>
                  <a:lnTo>
                    <a:pt x="402" y="122"/>
                  </a:lnTo>
                  <a:close/>
                  <a:moveTo>
                    <a:pt x="429" y="123"/>
                  </a:moveTo>
                  <a:lnTo>
                    <a:pt x="429" y="124"/>
                  </a:lnTo>
                  <a:lnTo>
                    <a:pt x="429" y="125"/>
                  </a:lnTo>
                  <a:lnTo>
                    <a:pt x="430" y="125"/>
                  </a:lnTo>
                  <a:lnTo>
                    <a:pt x="430" y="126"/>
                  </a:lnTo>
                  <a:lnTo>
                    <a:pt x="430" y="128"/>
                  </a:lnTo>
                  <a:lnTo>
                    <a:pt x="430" y="129"/>
                  </a:lnTo>
                  <a:lnTo>
                    <a:pt x="429" y="131"/>
                  </a:lnTo>
                  <a:lnTo>
                    <a:pt x="429" y="132"/>
                  </a:lnTo>
                  <a:lnTo>
                    <a:pt x="429" y="133"/>
                  </a:lnTo>
                  <a:lnTo>
                    <a:pt x="428" y="134"/>
                  </a:lnTo>
                  <a:lnTo>
                    <a:pt x="428" y="136"/>
                  </a:lnTo>
                  <a:lnTo>
                    <a:pt x="428" y="137"/>
                  </a:lnTo>
                  <a:lnTo>
                    <a:pt x="428" y="138"/>
                  </a:lnTo>
                  <a:lnTo>
                    <a:pt x="427" y="139"/>
                  </a:lnTo>
                  <a:lnTo>
                    <a:pt x="426" y="140"/>
                  </a:lnTo>
                  <a:lnTo>
                    <a:pt x="426" y="141"/>
                  </a:lnTo>
                  <a:lnTo>
                    <a:pt x="426" y="142"/>
                  </a:lnTo>
                  <a:lnTo>
                    <a:pt x="425" y="143"/>
                  </a:lnTo>
                  <a:lnTo>
                    <a:pt x="424" y="144"/>
                  </a:lnTo>
                  <a:lnTo>
                    <a:pt x="424" y="145"/>
                  </a:lnTo>
                  <a:lnTo>
                    <a:pt x="424" y="146"/>
                  </a:lnTo>
                  <a:lnTo>
                    <a:pt x="424" y="147"/>
                  </a:lnTo>
                  <a:lnTo>
                    <a:pt x="423" y="148"/>
                  </a:lnTo>
                  <a:lnTo>
                    <a:pt x="423" y="149"/>
                  </a:lnTo>
                  <a:lnTo>
                    <a:pt x="423" y="150"/>
                  </a:lnTo>
                  <a:lnTo>
                    <a:pt x="423" y="152"/>
                  </a:lnTo>
                  <a:lnTo>
                    <a:pt x="423" y="153"/>
                  </a:lnTo>
                  <a:lnTo>
                    <a:pt x="423" y="154"/>
                  </a:lnTo>
                  <a:lnTo>
                    <a:pt x="422" y="154"/>
                  </a:lnTo>
                  <a:lnTo>
                    <a:pt x="422" y="153"/>
                  </a:lnTo>
                  <a:lnTo>
                    <a:pt x="422" y="152"/>
                  </a:lnTo>
                  <a:lnTo>
                    <a:pt x="421" y="152"/>
                  </a:lnTo>
                  <a:lnTo>
                    <a:pt x="421" y="151"/>
                  </a:lnTo>
                  <a:lnTo>
                    <a:pt x="420" y="151"/>
                  </a:lnTo>
                  <a:lnTo>
                    <a:pt x="420" y="150"/>
                  </a:lnTo>
                  <a:lnTo>
                    <a:pt x="419" y="149"/>
                  </a:lnTo>
                  <a:lnTo>
                    <a:pt x="419" y="148"/>
                  </a:lnTo>
                  <a:lnTo>
                    <a:pt x="419" y="147"/>
                  </a:lnTo>
                  <a:lnTo>
                    <a:pt x="419" y="146"/>
                  </a:lnTo>
                  <a:lnTo>
                    <a:pt x="419" y="145"/>
                  </a:lnTo>
                  <a:lnTo>
                    <a:pt x="419" y="144"/>
                  </a:lnTo>
                  <a:lnTo>
                    <a:pt x="419" y="143"/>
                  </a:lnTo>
                  <a:lnTo>
                    <a:pt x="418" y="142"/>
                  </a:lnTo>
                  <a:lnTo>
                    <a:pt x="418" y="141"/>
                  </a:lnTo>
                  <a:lnTo>
                    <a:pt x="419" y="140"/>
                  </a:lnTo>
                  <a:lnTo>
                    <a:pt x="421" y="139"/>
                  </a:lnTo>
                  <a:lnTo>
                    <a:pt x="421" y="138"/>
                  </a:lnTo>
                  <a:lnTo>
                    <a:pt x="421" y="137"/>
                  </a:lnTo>
                  <a:lnTo>
                    <a:pt x="421" y="136"/>
                  </a:lnTo>
                  <a:lnTo>
                    <a:pt x="421" y="135"/>
                  </a:lnTo>
                  <a:lnTo>
                    <a:pt x="421" y="134"/>
                  </a:lnTo>
                  <a:lnTo>
                    <a:pt x="420" y="133"/>
                  </a:lnTo>
                  <a:lnTo>
                    <a:pt x="420" y="132"/>
                  </a:lnTo>
                  <a:lnTo>
                    <a:pt x="420" y="131"/>
                  </a:lnTo>
                  <a:lnTo>
                    <a:pt x="419" y="131"/>
                  </a:lnTo>
                  <a:lnTo>
                    <a:pt x="419" y="129"/>
                  </a:lnTo>
                  <a:lnTo>
                    <a:pt x="419" y="128"/>
                  </a:lnTo>
                  <a:lnTo>
                    <a:pt x="420" y="127"/>
                  </a:lnTo>
                  <a:lnTo>
                    <a:pt x="421" y="126"/>
                  </a:lnTo>
                  <a:lnTo>
                    <a:pt x="422" y="126"/>
                  </a:lnTo>
                  <a:lnTo>
                    <a:pt x="423" y="124"/>
                  </a:lnTo>
                  <a:lnTo>
                    <a:pt x="424" y="123"/>
                  </a:lnTo>
                  <a:lnTo>
                    <a:pt x="424" y="122"/>
                  </a:lnTo>
                  <a:lnTo>
                    <a:pt x="424" y="121"/>
                  </a:lnTo>
                  <a:lnTo>
                    <a:pt x="424" y="120"/>
                  </a:lnTo>
                  <a:lnTo>
                    <a:pt x="425" y="120"/>
                  </a:lnTo>
                  <a:lnTo>
                    <a:pt x="425" y="119"/>
                  </a:lnTo>
                  <a:lnTo>
                    <a:pt x="425" y="115"/>
                  </a:lnTo>
                  <a:lnTo>
                    <a:pt x="424" y="115"/>
                  </a:lnTo>
                  <a:lnTo>
                    <a:pt x="424" y="114"/>
                  </a:lnTo>
                  <a:lnTo>
                    <a:pt x="424" y="113"/>
                  </a:lnTo>
                  <a:lnTo>
                    <a:pt x="424" y="112"/>
                  </a:lnTo>
                  <a:lnTo>
                    <a:pt x="425" y="111"/>
                  </a:lnTo>
                  <a:lnTo>
                    <a:pt x="425" y="110"/>
                  </a:lnTo>
                  <a:lnTo>
                    <a:pt x="425" y="109"/>
                  </a:lnTo>
                  <a:lnTo>
                    <a:pt x="426" y="109"/>
                  </a:lnTo>
                  <a:lnTo>
                    <a:pt x="425" y="108"/>
                  </a:lnTo>
                  <a:lnTo>
                    <a:pt x="426" y="107"/>
                  </a:lnTo>
                  <a:lnTo>
                    <a:pt x="426" y="106"/>
                  </a:lnTo>
                  <a:lnTo>
                    <a:pt x="427" y="106"/>
                  </a:lnTo>
                  <a:lnTo>
                    <a:pt x="427" y="104"/>
                  </a:lnTo>
                  <a:lnTo>
                    <a:pt x="427" y="103"/>
                  </a:lnTo>
                  <a:lnTo>
                    <a:pt x="427" y="102"/>
                  </a:lnTo>
                  <a:lnTo>
                    <a:pt x="428" y="102"/>
                  </a:lnTo>
                  <a:lnTo>
                    <a:pt x="428" y="103"/>
                  </a:lnTo>
                  <a:lnTo>
                    <a:pt x="429" y="104"/>
                  </a:lnTo>
                  <a:lnTo>
                    <a:pt x="430" y="106"/>
                  </a:lnTo>
                  <a:lnTo>
                    <a:pt x="430" y="107"/>
                  </a:lnTo>
                  <a:lnTo>
                    <a:pt x="430" y="108"/>
                  </a:lnTo>
                  <a:lnTo>
                    <a:pt x="430" y="111"/>
                  </a:lnTo>
                  <a:lnTo>
                    <a:pt x="430" y="112"/>
                  </a:lnTo>
                  <a:lnTo>
                    <a:pt x="430" y="114"/>
                  </a:lnTo>
                  <a:lnTo>
                    <a:pt x="430" y="115"/>
                  </a:lnTo>
                  <a:lnTo>
                    <a:pt x="430" y="116"/>
                  </a:lnTo>
                  <a:lnTo>
                    <a:pt x="430" y="117"/>
                  </a:lnTo>
                  <a:lnTo>
                    <a:pt x="429" y="117"/>
                  </a:lnTo>
                  <a:lnTo>
                    <a:pt x="429" y="119"/>
                  </a:lnTo>
                  <a:lnTo>
                    <a:pt x="430" y="119"/>
                  </a:lnTo>
                  <a:lnTo>
                    <a:pt x="430" y="120"/>
                  </a:lnTo>
                  <a:lnTo>
                    <a:pt x="429" y="120"/>
                  </a:lnTo>
                  <a:lnTo>
                    <a:pt x="429" y="121"/>
                  </a:lnTo>
                  <a:lnTo>
                    <a:pt x="429" y="122"/>
                  </a:lnTo>
                  <a:lnTo>
                    <a:pt x="429" y="123"/>
                  </a:lnTo>
                  <a:close/>
                  <a:moveTo>
                    <a:pt x="356" y="68"/>
                  </a:moveTo>
                  <a:lnTo>
                    <a:pt x="355" y="68"/>
                  </a:lnTo>
                  <a:lnTo>
                    <a:pt x="356" y="68"/>
                  </a:lnTo>
                  <a:close/>
                  <a:moveTo>
                    <a:pt x="353" y="66"/>
                  </a:moveTo>
                  <a:lnTo>
                    <a:pt x="353" y="67"/>
                  </a:lnTo>
                  <a:lnTo>
                    <a:pt x="353" y="66"/>
                  </a:lnTo>
                  <a:close/>
                  <a:moveTo>
                    <a:pt x="349" y="49"/>
                  </a:moveTo>
                  <a:lnTo>
                    <a:pt x="348" y="49"/>
                  </a:lnTo>
                  <a:lnTo>
                    <a:pt x="348" y="48"/>
                  </a:lnTo>
                  <a:lnTo>
                    <a:pt x="349" y="48"/>
                  </a:lnTo>
                  <a:lnTo>
                    <a:pt x="349" y="49"/>
                  </a:lnTo>
                  <a:close/>
                  <a:moveTo>
                    <a:pt x="342" y="21"/>
                  </a:moveTo>
                  <a:lnTo>
                    <a:pt x="341" y="21"/>
                  </a:lnTo>
                  <a:lnTo>
                    <a:pt x="342" y="21"/>
                  </a:lnTo>
                  <a:close/>
                  <a:moveTo>
                    <a:pt x="354" y="18"/>
                  </a:moveTo>
                  <a:lnTo>
                    <a:pt x="353" y="18"/>
                  </a:lnTo>
                  <a:lnTo>
                    <a:pt x="354" y="18"/>
                  </a:lnTo>
                  <a:close/>
                  <a:moveTo>
                    <a:pt x="356" y="16"/>
                  </a:moveTo>
                  <a:lnTo>
                    <a:pt x="357" y="17"/>
                  </a:lnTo>
                  <a:lnTo>
                    <a:pt x="357" y="18"/>
                  </a:lnTo>
                  <a:lnTo>
                    <a:pt x="356" y="19"/>
                  </a:lnTo>
                  <a:lnTo>
                    <a:pt x="356" y="20"/>
                  </a:lnTo>
                  <a:lnTo>
                    <a:pt x="356" y="21"/>
                  </a:lnTo>
                  <a:lnTo>
                    <a:pt x="355" y="22"/>
                  </a:lnTo>
                  <a:lnTo>
                    <a:pt x="355" y="23"/>
                  </a:lnTo>
                  <a:lnTo>
                    <a:pt x="354" y="24"/>
                  </a:lnTo>
                  <a:lnTo>
                    <a:pt x="353" y="24"/>
                  </a:lnTo>
                  <a:lnTo>
                    <a:pt x="353" y="23"/>
                  </a:lnTo>
                  <a:lnTo>
                    <a:pt x="353" y="22"/>
                  </a:lnTo>
                  <a:lnTo>
                    <a:pt x="353" y="21"/>
                  </a:lnTo>
                  <a:lnTo>
                    <a:pt x="354" y="21"/>
                  </a:lnTo>
                  <a:lnTo>
                    <a:pt x="354" y="20"/>
                  </a:lnTo>
                  <a:lnTo>
                    <a:pt x="353" y="19"/>
                  </a:lnTo>
                  <a:lnTo>
                    <a:pt x="354" y="19"/>
                  </a:lnTo>
                  <a:lnTo>
                    <a:pt x="354" y="18"/>
                  </a:lnTo>
                  <a:lnTo>
                    <a:pt x="353" y="18"/>
                  </a:lnTo>
                  <a:lnTo>
                    <a:pt x="354" y="17"/>
                  </a:lnTo>
                  <a:lnTo>
                    <a:pt x="354" y="16"/>
                  </a:lnTo>
                  <a:lnTo>
                    <a:pt x="355" y="17"/>
                  </a:lnTo>
                  <a:lnTo>
                    <a:pt x="356" y="16"/>
                  </a:lnTo>
                  <a:close/>
                  <a:moveTo>
                    <a:pt x="357" y="10"/>
                  </a:moveTo>
                  <a:lnTo>
                    <a:pt x="357" y="9"/>
                  </a:lnTo>
                  <a:lnTo>
                    <a:pt x="357" y="10"/>
                  </a:lnTo>
                  <a:close/>
                  <a:moveTo>
                    <a:pt x="354" y="8"/>
                  </a:moveTo>
                  <a:lnTo>
                    <a:pt x="355" y="8"/>
                  </a:lnTo>
                  <a:lnTo>
                    <a:pt x="355" y="9"/>
                  </a:lnTo>
                  <a:lnTo>
                    <a:pt x="356" y="10"/>
                  </a:lnTo>
                  <a:lnTo>
                    <a:pt x="357" y="10"/>
                  </a:lnTo>
                  <a:lnTo>
                    <a:pt x="356" y="10"/>
                  </a:lnTo>
                  <a:lnTo>
                    <a:pt x="356" y="11"/>
                  </a:lnTo>
                  <a:lnTo>
                    <a:pt x="355" y="11"/>
                  </a:lnTo>
                  <a:lnTo>
                    <a:pt x="354" y="11"/>
                  </a:lnTo>
                  <a:lnTo>
                    <a:pt x="354" y="10"/>
                  </a:lnTo>
                  <a:lnTo>
                    <a:pt x="354" y="11"/>
                  </a:lnTo>
                  <a:lnTo>
                    <a:pt x="353" y="11"/>
                  </a:lnTo>
                  <a:lnTo>
                    <a:pt x="353" y="10"/>
                  </a:lnTo>
                  <a:lnTo>
                    <a:pt x="353" y="9"/>
                  </a:lnTo>
                  <a:lnTo>
                    <a:pt x="354" y="9"/>
                  </a:lnTo>
                  <a:lnTo>
                    <a:pt x="354" y="8"/>
                  </a:lnTo>
                  <a:close/>
                  <a:moveTo>
                    <a:pt x="359" y="2"/>
                  </a:moveTo>
                  <a:lnTo>
                    <a:pt x="361" y="2"/>
                  </a:lnTo>
                  <a:lnTo>
                    <a:pt x="361" y="3"/>
                  </a:lnTo>
                  <a:lnTo>
                    <a:pt x="359" y="4"/>
                  </a:lnTo>
                  <a:lnTo>
                    <a:pt x="358" y="3"/>
                  </a:lnTo>
                  <a:lnTo>
                    <a:pt x="357" y="3"/>
                  </a:lnTo>
                  <a:lnTo>
                    <a:pt x="358" y="2"/>
                  </a:lnTo>
                  <a:lnTo>
                    <a:pt x="359" y="2"/>
                  </a:lnTo>
                  <a:close/>
                  <a:moveTo>
                    <a:pt x="359" y="0"/>
                  </a:moveTo>
                  <a:lnTo>
                    <a:pt x="358" y="1"/>
                  </a:lnTo>
                  <a:lnTo>
                    <a:pt x="359" y="1"/>
                  </a:lnTo>
                  <a:lnTo>
                    <a:pt x="358" y="2"/>
                  </a:lnTo>
                  <a:lnTo>
                    <a:pt x="358" y="1"/>
                  </a:lnTo>
                  <a:lnTo>
                    <a:pt x="357" y="1"/>
                  </a:lnTo>
                  <a:lnTo>
                    <a:pt x="357" y="0"/>
                  </a:lnTo>
                  <a:lnTo>
                    <a:pt x="358" y="0"/>
                  </a:lnTo>
                  <a:lnTo>
                    <a:pt x="359" y="0"/>
                  </a:lnTo>
                  <a:close/>
                  <a:moveTo>
                    <a:pt x="352" y="1"/>
                  </a:moveTo>
                  <a:lnTo>
                    <a:pt x="353" y="1"/>
                  </a:lnTo>
                  <a:lnTo>
                    <a:pt x="353" y="0"/>
                  </a:lnTo>
                  <a:lnTo>
                    <a:pt x="354" y="0"/>
                  </a:lnTo>
                  <a:lnTo>
                    <a:pt x="355" y="0"/>
                  </a:lnTo>
                  <a:lnTo>
                    <a:pt x="355" y="1"/>
                  </a:lnTo>
                  <a:lnTo>
                    <a:pt x="355" y="0"/>
                  </a:lnTo>
                  <a:lnTo>
                    <a:pt x="356" y="0"/>
                  </a:lnTo>
                  <a:lnTo>
                    <a:pt x="356" y="1"/>
                  </a:lnTo>
                  <a:lnTo>
                    <a:pt x="357" y="0"/>
                  </a:lnTo>
                  <a:lnTo>
                    <a:pt x="357" y="1"/>
                  </a:lnTo>
                  <a:lnTo>
                    <a:pt x="358" y="2"/>
                  </a:lnTo>
                  <a:lnTo>
                    <a:pt x="357" y="3"/>
                  </a:lnTo>
                  <a:lnTo>
                    <a:pt x="356" y="3"/>
                  </a:lnTo>
                  <a:lnTo>
                    <a:pt x="357" y="3"/>
                  </a:lnTo>
                  <a:lnTo>
                    <a:pt x="358" y="4"/>
                  </a:lnTo>
                  <a:lnTo>
                    <a:pt x="359" y="4"/>
                  </a:lnTo>
                  <a:lnTo>
                    <a:pt x="361" y="4"/>
                  </a:lnTo>
                  <a:lnTo>
                    <a:pt x="359" y="4"/>
                  </a:lnTo>
                  <a:lnTo>
                    <a:pt x="361" y="6"/>
                  </a:lnTo>
                  <a:lnTo>
                    <a:pt x="361" y="4"/>
                  </a:lnTo>
                  <a:lnTo>
                    <a:pt x="362" y="3"/>
                  </a:lnTo>
                  <a:lnTo>
                    <a:pt x="362" y="4"/>
                  </a:lnTo>
                  <a:lnTo>
                    <a:pt x="361" y="6"/>
                  </a:lnTo>
                  <a:lnTo>
                    <a:pt x="359" y="8"/>
                  </a:lnTo>
                  <a:lnTo>
                    <a:pt x="359" y="9"/>
                  </a:lnTo>
                  <a:lnTo>
                    <a:pt x="359" y="10"/>
                  </a:lnTo>
                  <a:lnTo>
                    <a:pt x="359" y="11"/>
                  </a:lnTo>
                  <a:lnTo>
                    <a:pt x="358" y="13"/>
                  </a:lnTo>
                  <a:lnTo>
                    <a:pt x="358" y="14"/>
                  </a:lnTo>
                  <a:lnTo>
                    <a:pt x="357" y="15"/>
                  </a:lnTo>
                  <a:lnTo>
                    <a:pt x="358" y="14"/>
                  </a:lnTo>
                  <a:lnTo>
                    <a:pt x="358" y="13"/>
                  </a:lnTo>
                  <a:lnTo>
                    <a:pt x="357" y="13"/>
                  </a:lnTo>
                  <a:lnTo>
                    <a:pt x="357" y="11"/>
                  </a:lnTo>
                  <a:lnTo>
                    <a:pt x="358" y="10"/>
                  </a:lnTo>
                  <a:lnTo>
                    <a:pt x="357" y="9"/>
                  </a:lnTo>
                  <a:lnTo>
                    <a:pt x="356" y="8"/>
                  </a:lnTo>
                  <a:lnTo>
                    <a:pt x="356" y="7"/>
                  </a:lnTo>
                  <a:lnTo>
                    <a:pt x="355" y="6"/>
                  </a:lnTo>
                  <a:lnTo>
                    <a:pt x="355" y="7"/>
                  </a:lnTo>
                  <a:lnTo>
                    <a:pt x="356" y="7"/>
                  </a:lnTo>
                  <a:lnTo>
                    <a:pt x="355" y="7"/>
                  </a:lnTo>
                  <a:lnTo>
                    <a:pt x="355" y="8"/>
                  </a:lnTo>
                  <a:lnTo>
                    <a:pt x="354" y="8"/>
                  </a:lnTo>
                  <a:lnTo>
                    <a:pt x="354" y="7"/>
                  </a:lnTo>
                  <a:lnTo>
                    <a:pt x="353" y="7"/>
                  </a:lnTo>
                  <a:lnTo>
                    <a:pt x="353" y="8"/>
                  </a:lnTo>
                  <a:lnTo>
                    <a:pt x="352" y="8"/>
                  </a:lnTo>
                  <a:lnTo>
                    <a:pt x="351" y="8"/>
                  </a:lnTo>
                  <a:lnTo>
                    <a:pt x="351" y="9"/>
                  </a:lnTo>
                  <a:lnTo>
                    <a:pt x="353" y="9"/>
                  </a:lnTo>
                  <a:lnTo>
                    <a:pt x="352" y="10"/>
                  </a:lnTo>
                  <a:lnTo>
                    <a:pt x="351" y="10"/>
                  </a:lnTo>
                  <a:lnTo>
                    <a:pt x="352" y="10"/>
                  </a:lnTo>
                  <a:lnTo>
                    <a:pt x="353" y="11"/>
                  </a:lnTo>
                  <a:lnTo>
                    <a:pt x="354" y="11"/>
                  </a:lnTo>
                  <a:lnTo>
                    <a:pt x="353" y="12"/>
                  </a:lnTo>
                  <a:lnTo>
                    <a:pt x="352" y="12"/>
                  </a:lnTo>
                  <a:lnTo>
                    <a:pt x="353" y="13"/>
                  </a:lnTo>
                  <a:lnTo>
                    <a:pt x="352" y="13"/>
                  </a:lnTo>
                  <a:lnTo>
                    <a:pt x="351" y="12"/>
                  </a:lnTo>
                  <a:lnTo>
                    <a:pt x="351" y="13"/>
                  </a:lnTo>
                  <a:lnTo>
                    <a:pt x="350" y="12"/>
                  </a:lnTo>
                  <a:lnTo>
                    <a:pt x="350" y="11"/>
                  </a:lnTo>
                  <a:lnTo>
                    <a:pt x="349" y="11"/>
                  </a:lnTo>
                  <a:lnTo>
                    <a:pt x="350" y="11"/>
                  </a:lnTo>
                  <a:lnTo>
                    <a:pt x="350" y="12"/>
                  </a:lnTo>
                  <a:lnTo>
                    <a:pt x="349" y="12"/>
                  </a:lnTo>
                  <a:lnTo>
                    <a:pt x="349" y="13"/>
                  </a:lnTo>
                  <a:lnTo>
                    <a:pt x="348" y="13"/>
                  </a:lnTo>
                  <a:lnTo>
                    <a:pt x="347" y="13"/>
                  </a:lnTo>
                  <a:lnTo>
                    <a:pt x="346" y="14"/>
                  </a:lnTo>
                  <a:lnTo>
                    <a:pt x="347" y="14"/>
                  </a:lnTo>
                  <a:lnTo>
                    <a:pt x="348" y="14"/>
                  </a:lnTo>
                  <a:lnTo>
                    <a:pt x="348" y="13"/>
                  </a:lnTo>
                  <a:lnTo>
                    <a:pt x="349" y="13"/>
                  </a:lnTo>
                  <a:lnTo>
                    <a:pt x="350" y="13"/>
                  </a:lnTo>
                  <a:lnTo>
                    <a:pt x="349" y="13"/>
                  </a:lnTo>
                  <a:lnTo>
                    <a:pt x="350" y="14"/>
                  </a:lnTo>
                  <a:lnTo>
                    <a:pt x="349" y="14"/>
                  </a:lnTo>
                  <a:lnTo>
                    <a:pt x="350" y="15"/>
                  </a:lnTo>
                  <a:lnTo>
                    <a:pt x="350" y="14"/>
                  </a:lnTo>
                  <a:lnTo>
                    <a:pt x="350" y="13"/>
                  </a:lnTo>
                  <a:lnTo>
                    <a:pt x="351" y="13"/>
                  </a:lnTo>
                  <a:lnTo>
                    <a:pt x="351" y="14"/>
                  </a:lnTo>
                  <a:lnTo>
                    <a:pt x="351" y="15"/>
                  </a:lnTo>
                  <a:lnTo>
                    <a:pt x="351" y="14"/>
                  </a:lnTo>
                  <a:lnTo>
                    <a:pt x="353" y="14"/>
                  </a:lnTo>
                  <a:lnTo>
                    <a:pt x="354" y="13"/>
                  </a:lnTo>
                  <a:lnTo>
                    <a:pt x="354" y="14"/>
                  </a:lnTo>
                  <a:lnTo>
                    <a:pt x="354" y="15"/>
                  </a:lnTo>
                  <a:lnTo>
                    <a:pt x="354" y="16"/>
                  </a:lnTo>
                  <a:lnTo>
                    <a:pt x="353" y="17"/>
                  </a:lnTo>
                  <a:lnTo>
                    <a:pt x="352" y="19"/>
                  </a:lnTo>
                  <a:lnTo>
                    <a:pt x="353" y="19"/>
                  </a:lnTo>
                  <a:lnTo>
                    <a:pt x="353" y="20"/>
                  </a:lnTo>
                  <a:lnTo>
                    <a:pt x="354" y="20"/>
                  </a:lnTo>
                  <a:lnTo>
                    <a:pt x="353" y="21"/>
                  </a:lnTo>
                  <a:lnTo>
                    <a:pt x="352" y="22"/>
                  </a:lnTo>
                  <a:lnTo>
                    <a:pt x="351" y="23"/>
                  </a:lnTo>
                  <a:lnTo>
                    <a:pt x="350" y="23"/>
                  </a:lnTo>
                  <a:lnTo>
                    <a:pt x="349" y="24"/>
                  </a:lnTo>
                  <a:lnTo>
                    <a:pt x="348" y="24"/>
                  </a:lnTo>
                  <a:lnTo>
                    <a:pt x="348" y="23"/>
                  </a:lnTo>
                  <a:lnTo>
                    <a:pt x="348" y="22"/>
                  </a:lnTo>
                  <a:lnTo>
                    <a:pt x="348" y="21"/>
                  </a:lnTo>
                  <a:lnTo>
                    <a:pt x="349" y="21"/>
                  </a:lnTo>
                  <a:lnTo>
                    <a:pt x="348" y="21"/>
                  </a:lnTo>
                  <a:lnTo>
                    <a:pt x="348" y="20"/>
                  </a:lnTo>
                  <a:lnTo>
                    <a:pt x="348" y="21"/>
                  </a:lnTo>
                  <a:lnTo>
                    <a:pt x="347" y="21"/>
                  </a:lnTo>
                  <a:lnTo>
                    <a:pt x="347" y="20"/>
                  </a:lnTo>
                  <a:lnTo>
                    <a:pt x="347" y="22"/>
                  </a:lnTo>
                  <a:lnTo>
                    <a:pt x="348" y="23"/>
                  </a:lnTo>
                  <a:lnTo>
                    <a:pt x="347" y="23"/>
                  </a:lnTo>
                  <a:lnTo>
                    <a:pt x="346" y="23"/>
                  </a:lnTo>
                  <a:lnTo>
                    <a:pt x="345" y="23"/>
                  </a:lnTo>
                  <a:lnTo>
                    <a:pt x="345" y="22"/>
                  </a:lnTo>
                  <a:lnTo>
                    <a:pt x="345" y="21"/>
                  </a:lnTo>
                  <a:lnTo>
                    <a:pt x="345" y="20"/>
                  </a:lnTo>
                  <a:lnTo>
                    <a:pt x="344" y="20"/>
                  </a:lnTo>
                  <a:lnTo>
                    <a:pt x="343" y="20"/>
                  </a:lnTo>
                  <a:lnTo>
                    <a:pt x="344" y="20"/>
                  </a:lnTo>
                  <a:lnTo>
                    <a:pt x="344" y="21"/>
                  </a:lnTo>
                  <a:lnTo>
                    <a:pt x="343" y="21"/>
                  </a:lnTo>
                  <a:lnTo>
                    <a:pt x="343" y="20"/>
                  </a:lnTo>
                  <a:lnTo>
                    <a:pt x="342" y="20"/>
                  </a:lnTo>
                  <a:lnTo>
                    <a:pt x="343" y="19"/>
                  </a:lnTo>
                  <a:lnTo>
                    <a:pt x="342" y="19"/>
                  </a:lnTo>
                  <a:lnTo>
                    <a:pt x="342" y="20"/>
                  </a:lnTo>
                  <a:lnTo>
                    <a:pt x="341" y="20"/>
                  </a:lnTo>
                  <a:lnTo>
                    <a:pt x="341" y="21"/>
                  </a:lnTo>
                  <a:lnTo>
                    <a:pt x="340" y="21"/>
                  </a:lnTo>
                  <a:lnTo>
                    <a:pt x="340" y="20"/>
                  </a:lnTo>
                  <a:lnTo>
                    <a:pt x="339" y="20"/>
                  </a:lnTo>
                  <a:lnTo>
                    <a:pt x="340" y="21"/>
                  </a:lnTo>
                  <a:lnTo>
                    <a:pt x="341" y="21"/>
                  </a:lnTo>
                  <a:lnTo>
                    <a:pt x="341" y="22"/>
                  </a:lnTo>
                  <a:lnTo>
                    <a:pt x="342" y="22"/>
                  </a:lnTo>
                  <a:lnTo>
                    <a:pt x="342" y="21"/>
                  </a:lnTo>
                  <a:lnTo>
                    <a:pt x="343" y="21"/>
                  </a:lnTo>
                  <a:lnTo>
                    <a:pt x="343" y="22"/>
                  </a:lnTo>
                  <a:lnTo>
                    <a:pt x="343" y="23"/>
                  </a:lnTo>
                  <a:lnTo>
                    <a:pt x="343" y="24"/>
                  </a:lnTo>
                  <a:lnTo>
                    <a:pt x="343" y="25"/>
                  </a:lnTo>
                  <a:lnTo>
                    <a:pt x="343" y="26"/>
                  </a:lnTo>
                  <a:lnTo>
                    <a:pt x="343" y="27"/>
                  </a:lnTo>
                  <a:lnTo>
                    <a:pt x="342" y="27"/>
                  </a:lnTo>
                  <a:lnTo>
                    <a:pt x="342" y="26"/>
                  </a:lnTo>
                  <a:lnTo>
                    <a:pt x="341" y="26"/>
                  </a:lnTo>
                  <a:lnTo>
                    <a:pt x="342" y="26"/>
                  </a:lnTo>
                  <a:lnTo>
                    <a:pt x="342" y="27"/>
                  </a:lnTo>
                  <a:lnTo>
                    <a:pt x="341" y="28"/>
                  </a:lnTo>
                  <a:lnTo>
                    <a:pt x="340" y="28"/>
                  </a:lnTo>
                  <a:lnTo>
                    <a:pt x="341" y="28"/>
                  </a:lnTo>
                  <a:lnTo>
                    <a:pt x="340" y="29"/>
                  </a:lnTo>
                  <a:lnTo>
                    <a:pt x="339" y="29"/>
                  </a:lnTo>
                  <a:lnTo>
                    <a:pt x="340" y="29"/>
                  </a:lnTo>
                  <a:lnTo>
                    <a:pt x="341" y="29"/>
                  </a:lnTo>
                  <a:lnTo>
                    <a:pt x="342" y="28"/>
                  </a:lnTo>
                  <a:lnTo>
                    <a:pt x="343" y="28"/>
                  </a:lnTo>
                  <a:lnTo>
                    <a:pt x="344" y="28"/>
                  </a:lnTo>
                  <a:lnTo>
                    <a:pt x="345" y="28"/>
                  </a:lnTo>
                  <a:lnTo>
                    <a:pt x="345" y="29"/>
                  </a:lnTo>
                  <a:lnTo>
                    <a:pt x="345" y="31"/>
                  </a:lnTo>
                  <a:lnTo>
                    <a:pt x="346" y="29"/>
                  </a:lnTo>
                  <a:lnTo>
                    <a:pt x="347" y="32"/>
                  </a:lnTo>
                  <a:lnTo>
                    <a:pt x="347" y="33"/>
                  </a:lnTo>
                  <a:lnTo>
                    <a:pt x="347" y="34"/>
                  </a:lnTo>
                  <a:lnTo>
                    <a:pt x="346" y="34"/>
                  </a:lnTo>
                  <a:lnTo>
                    <a:pt x="346" y="33"/>
                  </a:lnTo>
                  <a:lnTo>
                    <a:pt x="345" y="34"/>
                  </a:lnTo>
                  <a:lnTo>
                    <a:pt x="346" y="34"/>
                  </a:lnTo>
                  <a:lnTo>
                    <a:pt x="347" y="34"/>
                  </a:lnTo>
                  <a:lnTo>
                    <a:pt x="347" y="33"/>
                  </a:lnTo>
                  <a:lnTo>
                    <a:pt x="348" y="33"/>
                  </a:lnTo>
                  <a:lnTo>
                    <a:pt x="348" y="32"/>
                  </a:lnTo>
                  <a:lnTo>
                    <a:pt x="349" y="33"/>
                  </a:lnTo>
                  <a:lnTo>
                    <a:pt x="349" y="32"/>
                  </a:lnTo>
                  <a:lnTo>
                    <a:pt x="349" y="31"/>
                  </a:lnTo>
                  <a:lnTo>
                    <a:pt x="349" y="29"/>
                  </a:lnTo>
                  <a:lnTo>
                    <a:pt x="350" y="31"/>
                  </a:lnTo>
                  <a:lnTo>
                    <a:pt x="350" y="32"/>
                  </a:lnTo>
                  <a:lnTo>
                    <a:pt x="351" y="32"/>
                  </a:lnTo>
                  <a:lnTo>
                    <a:pt x="351" y="33"/>
                  </a:lnTo>
                  <a:lnTo>
                    <a:pt x="351" y="34"/>
                  </a:lnTo>
                  <a:lnTo>
                    <a:pt x="351" y="35"/>
                  </a:lnTo>
                  <a:lnTo>
                    <a:pt x="351" y="36"/>
                  </a:lnTo>
                  <a:lnTo>
                    <a:pt x="350" y="37"/>
                  </a:lnTo>
                  <a:lnTo>
                    <a:pt x="350" y="36"/>
                  </a:lnTo>
                  <a:lnTo>
                    <a:pt x="349" y="37"/>
                  </a:lnTo>
                  <a:lnTo>
                    <a:pt x="349" y="38"/>
                  </a:lnTo>
                  <a:lnTo>
                    <a:pt x="348" y="38"/>
                  </a:lnTo>
                  <a:lnTo>
                    <a:pt x="347" y="38"/>
                  </a:lnTo>
                  <a:lnTo>
                    <a:pt x="346" y="38"/>
                  </a:lnTo>
                  <a:lnTo>
                    <a:pt x="346" y="39"/>
                  </a:lnTo>
                  <a:lnTo>
                    <a:pt x="348" y="39"/>
                  </a:lnTo>
                  <a:lnTo>
                    <a:pt x="348" y="40"/>
                  </a:lnTo>
                  <a:lnTo>
                    <a:pt x="348" y="41"/>
                  </a:lnTo>
                  <a:lnTo>
                    <a:pt x="347" y="42"/>
                  </a:lnTo>
                  <a:lnTo>
                    <a:pt x="348" y="42"/>
                  </a:lnTo>
                  <a:lnTo>
                    <a:pt x="348" y="41"/>
                  </a:lnTo>
                  <a:lnTo>
                    <a:pt x="349" y="40"/>
                  </a:lnTo>
                  <a:lnTo>
                    <a:pt x="350" y="40"/>
                  </a:lnTo>
                  <a:lnTo>
                    <a:pt x="351" y="40"/>
                  </a:lnTo>
                  <a:lnTo>
                    <a:pt x="351" y="41"/>
                  </a:lnTo>
                  <a:lnTo>
                    <a:pt x="351" y="42"/>
                  </a:lnTo>
                  <a:lnTo>
                    <a:pt x="351" y="41"/>
                  </a:lnTo>
                  <a:lnTo>
                    <a:pt x="352" y="41"/>
                  </a:lnTo>
                  <a:lnTo>
                    <a:pt x="353" y="41"/>
                  </a:lnTo>
                  <a:lnTo>
                    <a:pt x="354" y="42"/>
                  </a:lnTo>
                  <a:lnTo>
                    <a:pt x="354" y="43"/>
                  </a:lnTo>
                  <a:lnTo>
                    <a:pt x="353" y="43"/>
                  </a:lnTo>
                  <a:lnTo>
                    <a:pt x="352" y="42"/>
                  </a:lnTo>
                  <a:lnTo>
                    <a:pt x="352" y="43"/>
                  </a:lnTo>
                  <a:lnTo>
                    <a:pt x="352" y="44"/>
                  </a:lnTo>
                  <a:lnTo>
                    <a:pt x="352" y="43"/>
                  </a:lnTo>
                  <a:lnTo>
                    <a:pt x="353" y="43"/>
                  </a:lnTo>
                  <a:lnTo>
                    <a:pt x="354" y="44"/>
                  </a:lnTo>
                  <a:lnTo>
                    <a:pt x="354" y="45"/>
                  </a:lnTo>
                  <a:lnTo>
                    <a:pt x="355" y="45"/>
                  </a:lnTo>
                  <a:lnTo>
                    <a:pt x="355" y="46"/>
                  </a:lnTo>
                  <a:lnTo>
                    <a:pt x="354" y="47"/>
                  </a:lnTo>
                  <a:lnTo>
                    <a:pt x="355" y="47"/>
                  </a:lnTo>
                  <a:lnTo>
                    <a:pt x="355" y="46"/>
                  </a:lnTo>
                  <a:lnTo>
                    <a:pt x="356" y="45"/>
                  </a:lnTo>
                  <a:lnTo>
                    <a:pt x="357" y="45"/>
                  </a:lnTo>
                  <a:lnTo>
                    <a:pt x="357" y="46"/>
                  </a:lnTo>
                  <a:lnTo>
                    <a:pt x="358" y="46"/>
                  </a:lnTo>
                  <a:lnTo>
                    <a:pt x="358" y="47"/>
                  </a:lnTo>
                  <a:lnTo>
                    <a:pt x="358" y="48"/>
                  </a:lnTo>
                  <a:lnTo>
                    <a:pt x="357" y="48"/>
                  </a:lnTo>
                  <a:lnTo>
                    <a:pt x="358" y="49"/>
                  </a:lnTo>
                  <a:lnTo>
                    <a:pt x="357" y="50"/>
                  </a:lnTo>
                  <a:lnTo>
                    <a:pt x="357" y="51"/>
                  </a:lnTo>
                  <a:lnTo>
                    <a:pt x="357" y="52"/>
                  </a:lnTo>
                  <a:lnTo>
                    <a:pt x="356" y="52"/>
                  </a:lnTo>
                  <a:lnTo>
                    <a:pt x="355" y="51"/>
                  </a:lnTo>
                  <a:lnTo>
                    <a:pt x="354" y="51"/>
                  </a:lnTo>
                  <a:lnTo>
                    <a:pt x="352" y="51"/>
                  </a:lnTo>
                  <a:lnTo>
                    <a:pt x="351" y="51"/>
                  </a:lnTo>
                  <a:lnTo>
                    <a:pt x="351" y="52"/>
                  </a:lnTo>
                  <a:lnTo>
                    <a:pt x="350" y="52"/>
                  </a:lnTo>
                  <a:lnTo>
                    <a:pt x="349" y="52"/>
                  </a:lnTo>
                  <a:lnTo>
                    <a:pt x="350" y="51"/>
                  </a:lnTo>
                  <a:lnTo>
                    <a:pt x="351" y="51"/>
                  </a:lnTo>
                  <a:lnTo>
                    <a:pt x="350" y="50"/>
                  </a:lnTo>
                  <a:lnTo>
                    <a:pt x="350" y="49"/>
                  </a:lnTo>
                  <a:lnTo>
                    <a:pt x="350" y="50"/>
                  </a:lnTo>
                  <a:lnTo>
                    <a:pt x="350" y="51"/>
                  </a:lnTo>
                  <a:lnTo>
                    <a:pt x="349" y="51"/>
                  </a:lnTo>
                  <a:lnTo>
                    <a:pt x="349" y="50"/>
                  </a:lnTo>
                  <a:lnTo>
                    <a:pt x="348" y="49"/>
                  </a:lnTo>
                  <a:lnTo>
                    <a:pt x="349" y="49"/>
                  </a:lnTo>
                  <a:lnTo>
                    <a:pt x="349" y="48"/>
                  </a:lnTo>
                  <a:lnTo>
                    <a:pt x="348" y="48"/>
                  </a:lnTo>
                  <a:lnTo>
                    <a:pt x="347" y="48"/>
                  </a:lnTo>
                  <a:lnTo>
                    <a:pt x="347" y="49"/>
                  </a:lnTo>
                  <a:lnTo>
                    <a:pt x="348" y="49"/>
                  </a:lnTo>
                  <a:lnTo>
                    <a:pt x="348" y="50"/>
                  </a:lnTo>
                  <a:lnTo>
                    <a:pt x="348" y="51"/>
                  </a:lnTo>
                  <a:lnTo>
                    <a:pt x="348" y="52"/>
                  </a:lnTo>
                  <a:lnTo>
                    <a:pt x="347" y="53"/>
                  </a:lnTo>
                  <a:lnTo>
                    <a:pt x="347" y="54"/>
                  </a:lnTo>
                  <a:lnTo>
                    <a:pt x="346" y="54"/>
                  </a:lnTo>
                  <a:lnTo>
                    <a:pt x="345" y="53"/>
                  </a:lnTo>
                  <a:lnTo>
                    <a:pt x="346" y="56"/>
                  </a:lnTo>
                  <a:lnTo>
                    <a:pt x="347" y="56"/>
                  </a:lnTo>
                  <a:lnTo>
                    <a:pt x="347" y="54"/>
                  </a:lnTo>
                  <a:lnTo>
                    <a:pt x="347" y="53"/>
                  </a:lnTo>
                  <a:lnTo>
                    <a:pt x="348" y="53"/>
                  </a:lnTo>
                  <a:lnTo>
                    <a:pt x="348" y="54"/>
                  </a:lnTo>
                  <a:lnTo>
                    <a:pt x="349" y="54"/>
                  </a:lnTo>
                  <a:lnTo>
                    <a:pt x="350" y="54"/>
                  </a:lnTo>
                  <a:lnTo>
                    <a:pt x="351" y="54"/>
                  </a:lnTo>
                  <a:lnTo>
                    <a:pt x="353" y="54"/>
                  </a:lnTo>
                  <a:lnTo>
                    <a:pt x="353" y="56"/>
                  </a:lnTo>
                  <a:lnTo>
                    <a:pt x="352" y="56"/>
                  </a:lnTo>
                  <a:lnTo>
                    <a:pt x="352" y="57"/>
                  </a:lnTo>
                  <a:lnTo>
                    <a:pt x="352" y="58"/>
                  </a:lnTo>
                  <a:lnTo>
                    <a:pt x="351" y="58"/>
                  </a:lnTo>
                  <a:lnTo>
                    <a:pt x="352" y="58"/>
                  </a:lnTo>
                  <a:lnTo>
                    <a:pt x="351" y="58"/>
                  </a:lnTo>
                  <a:lnTo>
                    <a:pt x="350" y="58"/>
                  </a:lnTo>
                  <a:lnTo>
                    <a:pt x="349" y="59"/>
                  </a:lnTo>
                  <a:lnTo>
                    <a:pt x="349" y="58"/>
                  </a:lnTo>
                  <a:lnTo>
                    <a:pt x="348" y="58"/>
                  </a:lnTo>
                  <a:lnTo>
                    <a:pt x="348" y="59"/>
                  </a:lnTo>
                  <a:lnTo>
                    <a:pt x="349" y="59"/>
                  </a:lnTo>
                  <a:lnTo>
                    <a:pt x="350" y="59"/>
                  </a:lnTo>
                  <a:lnTo>
                    <a:pt x="351" y="59"/>
                  </a:lnTo>
                  <a:lnTo>
                    <a:pt x="350" y="59"/>
                  </a:lnTo>
                  <a:lnTo>
                    <a:pt x="351" y="60"/>
                  </a:lnTo>
                  <a:lnTo>
                    <a:pt x="351" y="59"/>
                  </a:lnTo>
                  <a:lnTo>
                    <a:pt x="352" y="59"/>
                  </a:lnTo>
                  <a:lnTo>
                    <a:pt x="352" y="60"/>
                  </a:lnTo>
                  <a:lnTo>
                    <a:pt x="353" y="60"/>
                  </a:lnTo>
                  <a:lnTo>
                    <a:pt x="353" y="61"/>
                  </a:lnTo>
                  <a:lnTo>
                    <a:pt x="354" y="62"/>
                  </a:lnTo>
                  <a:lnTo>
                    <a:pt x="354" y="63"/>
                  </a:lnTo>
                  <a:lnTo>
                    <a:pt x="353" y="63"/>
                  </a:lnTo>
                  <a:lnTo>
                    <a:pt x="352" y="63"/>
                  </a:lnTo>
                  <a:lnTo>
                    <a:pt x="351" y="64"/>
                  </a:lnTo>
                  <a:lnTo>
                    <a:pt x="350" y="64"/>
                  </a:lnTo>
                  <a:lnTo>
                    <a:pt x="350" y="63"/>
                  </a:lnTo>
                  <a:lnTo>
                    <a:pt x="350" y="66"/>
                  </a:lnTo>
                  <a:lnTo>
                    <a:pt x="350" y="65"/>
                  </a:lnTo>
                  <a:lnTo>
                    <a:pt x="350" y="64"/>
                  </a:lnTo>
                  <a:lnTo>
                    <a:pt x="351" y="64"/>
                  </a:lnTo>
                  <a:lnTo>
                    <a:pt x="352" y="65"/>
                  </a:lnTo>
                  <a:lnTo>
                    <a:pt x="353" y="64"/>
                  </a:lnTo>
                  <a:lnTo>
                    <a:pt x="353" y="65"/>
                  </a:lnTo>
                  <a:lnTo>
                    <a:pt x="352" y="66"/>
                  </a:lnTo>
                  <a:lnTo>
                    <a:pt x="352" y="67"/>
                  </a:lnTo>
                  <a:lnTo>
                    <a:pt x="353" y="67"/>
                  </a:lnTo>
                  <a:lnTo>
                    <a:pt x="354" y="67"/>
                  </a:lnTo>
                  <a:lnTo>
                    <a:pt x="353" y="67"/>
                  </a:lnTo>
                  <a:lnTo>
                    <a:pt x="354" y="66"/>
                  </a:lnTo>
                  <a:lnTo>
                    <a:pt x="354" y="67"/>
                  </a:lnTo>
                  <a:lnTo>
                    <a:pt x="355" y="67"/>
                  </a:lnTo>
                  <a:lnTo>
                    <a:pt x="356" y="67"/>
                  </a:lnTo>
                  <a:lnTo>
                    <a:pt x="356" y="68"/>
                  </a:lnTo>
                  <a:lnTo>
                    <a:pt x="355" y="68"/>
                  </a:lnTo>
                  <a:lnTo>
                    <a:pt x="356" y="69"/>
                  </a:lnTo>
                  <a:lnTo>
                    <a:pt x="356" y="68"/>
                  </a:lnTo>
                  <a:lnTo>
                    <a:pt x="357" y="68"/>
                  </a:lnTo>
                  <a:lnTo>
                    <a:pt x="357" y="67"/>
                  </a:lnTo>
                  <a:lnTo>
                    <a:pt x="357" y="66"/>
                  </a:lnTo>
                  <a:lnTo>
                    <a:pt x="356" y="66"/>
                  </a:lnTo>
                  <a:lnTo>
                    <a:pt x="355" y="66"/>
                  </a:lnTo>
                  <a:lnTo>
                    <a:pt x="354" y="65"/>
                  </a:lnTo>
                  <a:lnTo>
                    <a:pt x="355" y="65"/>
                  </a:lnTo>
                  <a:lnTo>
                    <a:pt x="356" y="65"/>
                  </a:lnTo>
                  <a:lnTo>
                    <a:pt x="356" y="64"/>
                  </a:lnTo>
                  <a:lnTo>
                    <a:pt x="356" y="63"/>
                  </a:lnTo>
                  <a:lnTo>
                    <a:pt x="357" y="62"/>
                  </a:lnTo>
                  <a:lnTo>
                    <a:pt x="358" y="61"/>
                  </a:lnTo>
                  <a:lnTo>
                    <a:pt x="358" y="58"/>
                  </a:lnTo>
                  <a:lnTo>
                    <a:pt x="359" y="58"/>
                  </a:lnTo>
                  <a:lnTo>
                    <a:pt x="359" y="56"/>
                  </a:lnTo>
                  <a:lnTo>
                    <a:pt x="359" y="54"/>
                  </a:lnTo>
                  <a:lnTo>
                    <a:pt x="359" y="53"/>
                  </a:lnTo>
                  <a:lnTo>
                    <a:pt x="361" y="52"/>
                  </a:lnTo>
                  <a:lnTo>
                    <a:pt x="361" y="51"/>
                  </a:lnTo>
                  <a:lnTo>
                    <a:pt x="362" y="51"/>
                  </a:lnTo>
                  <a:lnTo>
                    <a:pt x="362" y="50"/>
                  </a:lnTo>
                  <a:lnTo>
                    <a:pt x="362" y="48"/>
                  </a:lnTo>
                  <a:lnTo>
                    <a:pt x="362" y="47"/>
                  </a:lnTo>
                  <a:lnTo>
                    <a:pt x="363" y="46"/>
                  </a:lnTo>
                  <a:lnTo>
                    <a:pt x="363" y="45"/>
                  </a:lnTo>
                  <a:lnTo>
                    <a:pt x="363" y="43"/>
                  </a:lnTo>
                  <a:lnTo>
                    <a:pt x="363" y="41"/>
                  </a:lnTo>
                  <a:lnTo>
                    <a:pt x="362" y="41"/>
                  </a:lnTo>
                  <a:lnTo>
                    <a:pt x="362" y="40"/>
                  </a:lnTo>
                  <a:lnTo>
                    <a:pt x="362" y="39"/>
                  </a:lnTo>
                  <a:lnTo>
                    <a:pt x="362" y="38"/>
                  </a:lnTo>
                  <a:lnTo>
                    <a:pt x="361" y="38"/>
                  </a:lnTo>
                  <a:lnTo>
                    <a:pt x="361" y="37"/>
                  </a:lnTo>
                  <a:lnTo>
                    <a:pt x="362" y="37"/>
                  </a:lnTo>
                  <a:lnTo>
                    <a:pt x="363" y="38"/>
                  </a:lnTo>
                  <a:lnTo>
                    <a:pt x="363" y="39"/>
                  </a:lnTo>
                  <a:lnTo>
                    <a:pt x="363" y="40"/>
                  </a:lnTo>
                  <a:lnTo>
                    <a:pt x="363" y="41"/>
                  </a:lnTo>
                  <a:lnTo>
                    <a:pt x="363" y="44"/>
                  </a:lnTo>
                  <a:lnTo>
                    <a:pt x="363" y="46"/>
                  </a:lnTo>
                  <a:lnTo>
                    <a:pt x="363" y="47"/>
                  </a:lnTo>
                  <a:lnTo>
                    <a:pt x="363" y="48"/>
                  </a:lnTo>
                  <a:lnTo>
                    <a:pt x="363" y="49"/>
                  </a:lnTo>
                  <a:lnTo>
                    <a:pt x="362" y="51"/>
                  </a:lnTo>
                  <a:lnTo>
                    <a:pt x="362" y="52"/>
                  </a:lnTo>
                  <a:lnTo>
                    <a:pt x="362" y="53"/>
                  </a:lnTo>
                  <a:lnTo>
                    <a:pt x="362" y="54"/>
                  </a:lnTo>
                  <a:lnTo>
                    <a:pt x="361" y="56"/>
                  </a:lnTo>
                  <a:lnTo>
                    <a:pt x="361" y="57"/>
                  </a:lnTo>
                  <a:lnTo>
                    <a:pt x="361" y="59"/>
                  </a:lnTo>
                  <a:lnTo>
                    <a:pt x="359" y="59"/>
                  </a:lnTo>
                  <a:lnTo>
                    <a:pt x="359" y="61"/>
                  </a:lnTo>
                  <a:lnTo>
                    <a:pt x="359" y="69"/>
                  </a:lnTo>
                  <a:lnTo>
                    <a:pt x="359" y="70"/>
                  </a:lnTo>
                  <a:lnTo>
                    <a:pt x="359" y="71"/>
                  </a:lnTo>
                  <a:lnTo>
                    <a:pt x="361" y="72"/>
                  </a:lnTo>
                  <a:lnTo>
                    <a:pt x="361" y="73"/>
                  </a:lnTo>
                  <a:lnTo>
                    <a:pt x="361" y="74"/>
                  </a:lnTo>
                  <a:lnTo>
                    <a:pt x="361" y="75"/>
                  </a:lnTo>
                  <a:lnTo>
                    <a:pt x="362" y="76"/>
                  </a:lnTo>
                  <a:lnTo>
                    <a:pt x="362" y="77"/>
                  </a:lnTo>
                  <a:lnTo>
                    <a:pt x="363" y="78"/>
                  </a:lnTo>
                  <a:lnTo>
                    <a:pt x="363" y="79"/>
                  </a:lnTo>
                  <a:lnTo>
                    <a:pt x="363" y="81"/>
                  </a:lnTo>
                  <a:lnTo>
                    <a:pt x="363" y="82"/>
                  </a:lnTo>
                  <a:lnTo>
                    <a:pt x="364" y="82"/>
                  </a:lnTo>
                  <a:lnTo>
                    <a:pt x="364" y="83"/>
                  </a:lnTo>
                  <a:lnTo>
                    <a:pt x="364" y="84"/>
                  </a:lnTo>
                  <a:lnTo>
                    <a:pt x="365" y="84"/>
                  </a:lnTo>
                  <a:lnTo>
                    <a:pt x="365" y="85"/>
                  </a:lnTo>
                  <a:lnTo>
                    <a:pt x="366" y="87"/>
                  </a:lnTo>
                  <a:lnTo>
                    <a:pt x="367" y="89"/>
                  </a:lnTo>
                  <a:lnTo>
                    <a:pt x="369" y="92"/>
                  </a:lnTo>
                  <a:lnTo>
                    <a:pt x="370" y="93"/>
                  </a:lnTo>
                  <a:lnTo>
                    <a:pt x="370" y="94"/>
                  </a:lnTo>
                  <a:lnTo>
                    <a:pt x="371" y="95"/>
                  </a:lnTo>
                  <a:lnTo>
                    <a:pt x="372" y="96"/>
                  </a:lnTo>
                  <a:lnTo>
                    <a:pt x="372" y="97"/>
                  </a:lnTo>
                  <a:lnTo>
                    <a:pt x="373" y="98"/>
                  </a:lnTo>
                  <a:lnTo>
                    <a:pt x="374" y="99"/>
                  </a:lnTo>
                  <a:lnTo>
                    <a:pt x="375" y="101"/>
                  </a:lnTo>
                  <a:lnTo>
                    <a:pt x="376" y="103"/>
                  </a:lnTo>
                  <a:lnTo>
                    <a:pt x="376" y="104"/>
                  </a:lnTo>
                  <a:lnTo>
                    <a:pt x="377" y="106"/>
                  </a:lnTo>
                  <a:lnTo>
                    <a:pt x="377" y="107"/>
                  </a:lnTo>
                  <a:lnTo>
                    <a:pt x="379" y="109"/>
                  </a:lnTo>
                  <a:lnTo>
                    <a:pt x="380" y="110"/>
                  </a:lnTo>
                  <a:lnTo>
                    <a:pt x="381" y="111"/>
                  </a:lnTo>
                  <a:lnTo>
                    <a:pt x="383" y="113"/>
                  </a:lnTo>
                  <a:lnTo>
                    <a:pt x="383" y="114"/>
                  </a:lnTo>
                  <a:lnTo>
                    <a:pt x="384" y="115"/>
                  </a:lnTo>
                  <a:lnTo>
                    <a:pt x="387" y="118"/>
                  </a:lnTo>
                  <a:lnTo>
                    <a:pt x="387" y="119"/>
                  </a:lnTo>
                  <a:lnTo>
                    <a:pt x="387" y="120"/>
                  </a:lnTo>
                  <a:lnTo>
                    <a:pt x="387" y="121"/>
                  </a:lnTo>
                  <a:lnTo>
                    <a:pt x="387" y="122"/>
                  </a:lnTo>
                  <a:lnTo>
                    <a:pt x="388" y="123"/>
                  </a:lnTo>
                  <a:lnTo>
                    <a:pt x="389" y="124"/>
                  </a:lnTo>
                  <a:lnTo>
                    <a:pt x="389" y="125"/>
                  </a:lnTo>
                  <a:lnTo>
                    <a:pt x="389" y="126"/>
                  </a:lnTo>
                  <a:lnTo>
                    <a:pt x="389" y="127"/>
                  </a:lnTo>
                  <a:lnTo>
                    <a:pt x="389" y="128"/>
                  </a:lnTo>
                  <a:lnTo>
                    <a:pt x="389" y="129"/>
                  </a:lnTo>
                  <a:lnTo>
                    <a:pt x="390" y="129"/>
                  </a:lnTo>
                  <a:lnTo>
                    <a:pt x="390" y="133"/>
                  </a:lnTo>
                  <a:lnTo>
                    <a:pt x="389" y="133"/>
                  </a:lnTo>
                  <a:lnTo>
                    <a:pt x="389" y="134"/>
                  </a:lnTo>
                  <a:lnTo>
                    <a:pt x="389" y="135"/>
                  </a:lnTo>
                  <a:lnTo>
                    <a:pt x="389" y="136"/>
                  </a:lnTo>
                  <a:lnTo>
                    <a:pt x="388" y="136"/>
                  </a:lnTo>
                  <a:lnTo>
                    <a:pt x="388" y="135"/>
                  </a:lnTo>
                  <a:lnTo>
                    <a:pt x="387" y="134"/>
                  </a:lnTo>
                  <a:lnTo>
                    <a:pt x="387" y="135"/>
                  </a:lnTo>
                  <a:lnTo>
                    <a:pt x="388" y="136"/>
                  </a:lnTo>
                  <a:lnTo>
                    <a:pt x="388" y="137"/>
                  </a:lnTo>
                  <a:lnTo>
                    <a:pt x="388" y="139"/>
                  </a:lnTo>
                  <a:lnTo>
                    <a:pt x="389" y="139"/>
                  </a:lnTo>
                  <a:lnTo>
                    <a:pt x="389" y="140"/>
                  </a:lnTo>
                  <a:lnTo>
                    <a:pt x="391" y="142"/>
                  </a:lnTo>
                  <a:lnTo>
                    <a:pt x="391" y="143"/>
                  </a:lnTo>
                  <a:lnTo>
                    <a:pt x="390" y="144"/>
                  </a:lnTo>
                  <a:lnTo>
                    <a:pt x="390" y="145"/>
                  </a:lnTo>
                  <a:lnTo>
                    <a:pt x="390" y="146"/>
                  </a:lnTo>
                  <a:lnTo>
                    <a:pt x="390" y="148"/>
                  </a:lnTo>
                  <a:lnTo>
                    <a:pt x="390" y="149"/>
                  </a:lnTo>
                  <a:lnTo>
                    <a:pt x="390" y="150"/>
                  </a:lnTo>
                  <a:lnTo>
                    <a:pt x="389" y="151"/>
                  </a:lnTo>
                  <a:lnTo>
                    <a:pt x="390" y="151"/>
                  </a:lnTo>
                  <a:lnTo>
                    <a:pt x="391" y="151"/>
                  </a:lnTo>
                  <a:lnTo>
                    <a:pt x="391" y="152"/>
                  </a:lnTo>
                  <a:lnTo>
                    <a:pt x="391" y="153"/>
                  </a:lnTo>
                  <a:lnTo>
                    <a:pt x="391" y="154"/>
                  </a:lnTo>
                  <a:lnTo>
                    <a:pt x="392" y="154"/>
                  </a:lnTo>
                  <a:lnTo>
                    <a:pt x="392" y="157"/>
                  </a:lnTo>
                  <a:lnTo>
                    <a:pt x="391" y="157"/>
                  </a:lnTo>
                  <a:lnTo>
                    <a:pt x="391" y="158"/>
                  </a:lnTo>
                  <a:lnTo>
                    <a:pt x="390" y="158"/>
                  </a:lnTo>
                  <a:lnTo>
                    <a:pt x="391" y="159"/>
                  </a:lnTo>
                  <a:lnTo>
                    <a:pt x="392" y="159"/>
                  </a:lnTo>
                  <a:lnTo>
                    <a:pt x="392" y="160"/>
                  </a:lnTo>
                  <a:lnTo>
                    <a:pt x="392" y="161"/>
                  </a:lnTo>
                  <a:lnTo>
                    <a:pt x="392" y="160"/>
                  </a:lnTo>
                  <a:lnTo>
                    <a:pt x="393" y="160"/>
                  </a:lnTo>
                  <a:lnTo>
                    <a:pt x="393" y="161"/>
                  </a:lnTo>
                  <a:lnTo>
                    <a:pt x="393" y="162"/>
                  </a:lnTo>
                  <a:lnTo>
                    <a:pt x="394" y="163"/>
                  </a:lnTo>
                  <a:lnTo>
                    <a:pt x="395" y="164"/>
                  </a:lnTo>
                  <a:lnTo>
                    <a:pt x="395" y="165"/>
                  </a:lnTo>
                  <a:lnTo>
                    <a:pt x="394" y="164"/>
                  </a:lnTo>
                  <a:lnTo>
                    <a:pt x="394" y="165"/>
                  </a:lnTo>
                  <a:lnTo>
                    <a:pt x="395" y="165"/>
                  </a:lnTo>
                  <a:lnTo>
                    <a:pt x="395" y="167"/>
                  </a:lnTo>
                  <a:lnTo>
                    <a:pt x="395" y="168"/>
                  </a:lnTo>
                  <a:lnTo>
                    <a:pt x="395" y="170"/>
                  </a:lnTo>
                  <a:lnTo>
                    <a:pt x="397" y="171"/>
                  </a:lnTo>
                  <a:lnTo>
                    <a:pt x="397" y="172"/>
                  </a:lnTo>
                  <a:lnTo>
                    <a:pt x="397" y="173"/>
                  </a:lnTo>
                  <a:lnTo>
                    <a:pt x="398" y="173"/>
                  </a:lnTo>
                  <a:lnTo>
                    <a:pt x="398" y="174"/>
                  </a:lnTo>
                  <a:lnTo>
                    <a:pt x="398" y="175"/>
                  </a:lnTo>
                  <a:lnTo>
                    <a:pt x="398" y="176"/>
                  </a:lnTo>
                  <a:lnTo>
                    <a:pt x="398" y="177"/>
                  </a:lnTo>
                  <a:lnTo>
                    <a:pt x="398" y="178"/>
                  </a:lnTo>
                  <a:lnTo>
                    <a:pt x="397" y="178"/>
                  </a:lnTo>
                  <a:lnTo>
                    <a:pt x="397" y="179"/>
                  </a:lnTo>
                  <a:lnTo>
                    <a:pt x="398" y="181"/>
                  </a:lnTo>
                  <a:lnTo>
                    <a:pt x="398" y="182"/>
                  </a:lnTo>
                  <a:lnTo>
                    <a:pt x="398" y="183"/>
                  </a:lnTo>
                  <a:lnTo>
                    <a:pt x="397" y="184"/>
                  </a:lnTo>
                  <a:lnTo>
                    <a:pt x="397" y="187"/>
                  </a:lnTo>
                  <a:lnTo>
                    <a:pt x="397" y="188"/>
                  </a:lnTo>
                  <a:lnTo>
                    <a:pt x="398" y="189"/>
                  </a:lnTo>
                  <a:lnTo>
                    <a:pt x="399" y="189"/>
                  </a:lnTo>
                  <a:lnTo>
                    <a:pt x="398" y="190"/>
                  </a:lnTo>
                  <a:lnTo>
                    <a:pt x="398" y="191"/>
                  </a:lnTo>
                  <a:lnTo>
                    <a:pt x="398" y="192"/>
                  </a:lnTo>
                  <a:lnTo>
                    <a:pt x="399" y="192"/>
                  </a:lnTo>
                  <a:lnTo>
                    <a:pt x="399" y="193"/>
                  </a:lnTo>
                  <a:lnTo>
                    <a:pt x="398" y="193"/>
                  </a:lnTo>
                  <a:lnTo>
                    <a:pt x="398" y="194"/>
                  </a:lnTo>
                  <a:lnTo>
                    <a:pt x="398" y="195"/>
                  </a:lnTo>
                  <a:lnTo>
                    <a:pt x="398" y="196"/>
                  </a:lnTo>
                  <a:lnTo>
                    <a:pt x="397" y="196"/>
                  </a:lnTo>
                  <a:lnTo>
                    <a:pt x="398" y="197"/>
                  </a:lnTo>
                  <a:lnTo>
                    <a:pt x="398" y="198"/>
                  </a:lnTo>
                  <a:lnTo>
                    <a:pt x="398" y="202"/>
                  </a:lnTo>
                  <a:lnTo>
                    <a:pt x="399" y="202"/>
                  </a:lnTo>
                  <a:lnTo>
                    <a:pt x="399" y="203"/>
                  </a:lnTo>
                  <a:lnTo>
                    <a:pt x="399" y="205"/>
                  </a:lnTo>
                  <a:lnTo>
                    <a:pt x="399" y="206"/>
                  </a:lnTo>
                  <a:lnTo>
                    <a:pt x="399" y="207"/>
                  </a:lnTo>
                  <a:lnTo>
                    <a:pt x="400" y="208"/>
                  </a:lnTo>
                  <a:lnTo>
                    <a:pt x="400" y="209"/>
                  </a:lnTo>
                  <a:lnTo>
                    <a:pt x="400" y="210"/>
                  </a:lnTo>
                  <a:lnTo>
                    <a:pt x="399" y="209"/>
                  </a:lnTo>
                  <a:lnTo>
                    <a:pt x="398" y="209"/>
                  </a:lnTo>
                  <a:lnTo>
                    <a:pt x="398" y="208"/>
                  </a:lnTo>
                  <a:lnTo>
                    <a:pt x="397" y="208"/>
                  </a:lnTo>
                  <a:lnTo>
                    <a:pt x="398" y="209"/>
                  </a:lnTo>
                  <a:lnTo>
                    <a:pt x="398" y="210"/>
                  </a:lnTo>
                  <a:lnTo>
                    <a:pt x="399" y="211"/>
                  </a:lnTo>
                  <a:lnTo>
                    <a:pt x="400" y="210"/>
                  </a:lnTo>
                  <a:lnTo>
                    <a:pt x="400" y="211"/>
                  </a:lnTo>
                  <a:lnTo>
                    <a:pt x="400" y="212"/>
                  </a:lnTo>
                  <a:lnTo>
                    <a:pt x="400" y="213"/>
                  </a:lnTo>
                  <a:lnTo>
                    <a:pt x="400" y="214"/>
                  </a:lnTo>
                  <a:lnTo>
                    <a:pt x="399" y="214"/>
                  </a:lnTo>
                  <a:lnTo>
                    <a:pt x="399" y="215"/>
                  </a:lnTo>
                  <a:lnTo>
                    <a:pt x="400" y="215"/>
                  </a:lnTo>
                  <a:lnTo>
                    <a:pt x="400" y="216"/>
                  </a:lnTo>
                  <a:lnTo>
                    <a:pt x="400" y="217"/>
                  </a:lnTo>
                  <a:lnTo>
                    <a:pt x="399" y="217"/>
                  </a:lnTo>
                  <a:lnTo>
                    <a:pt x="399" y="218"/>
                  </a:lnTo>
                  <a:lnTo>
                    <a:pt x="399" y="219"/>
                  </a:lnTo>
                  <a:lnTo>
                    <a:pt x="398" y="220"/>
                  </a:lnTo>
                  <a:lnTo>
                    <a:pt x="398" y="221"/>
                  </a:lnTo>
                  <a:lnTo>
                    <a:pt x="398" y="223"/>
                  </a:lnTo>
                  <a:lnTo>
                    <a:pt x="399" y="223"/>
                  </a:lnTo>
                  <a:lnTo>
                    <a:pt x="399" y="225"/>
                  </a:lnTo>
                  <a:lnTo>
                    <a:pt x="399" y="226"/>
                  </a:lnTo>
                  <a:lnTo>
                    <a:pt x="399" y="227"/>
                  </a:lnTo>
                  <a:lnTo>
                    <a:pt x="398" y="227"/>
                  </a:lnTo>
                  <a:lnTo>
                    <a:pt x="398" y="228"/>
                  </a:lnTo>
                  <a:lnTo>
                    <a:pt x="397" y="227"/>
                  </a:lnTo>
                  <a:lnTo>
                    <a:pt x="397" y="228"/>
                  </a:lnTo>
                  <a:lnTo>
                    <a:pt x="398" y="230"/>
                  </a:lnTo>
                  <a:lnTo>
                    <a:pt x="398" y="231"/>
                  </a:lnTo>
                  <a:lnTo>
                    <a:pt x="399" y="231"/>
                  </a:lnTo>
                  <a:lnTo>
                    <a:pt x="401" y="232"/>
                  </a:lnTo>
                  <a:lnTo>
                    <a:pt x="402" y="232"/>
                  </a:lnTo>
                  <a:lnTo>
                    <a:pt x="403" y="232"/>
                  </a:lnTo>
                  <a:lnTo>
                    <a:pt x="403" y="231"/>
                  </a:lnTo>
                  <a:lnTo>
                    <a:pt x="403" y="230"/>
                  </a:lnTo>
                  <a:lnTo>
                    <a:pt x="404" y="230"/>
                  </a:lnTo>
                  <a:lnTo>
                    <a:pt x="404" y="231"/>
                  </a:lnTo>
                  <a:lnTo>
                    <a:pt x="405" y="231"/>
                  </a:lnTo>
                  <a:lnTo>
                    <a:pt x="406" y="232"/>
                  </a:lnTo>
                  <a:lnTo>
                    <a:pt x="407" y="232"/>
                  </a:lnTo>
                  <a:lnTo>
                    <a:pt x="408" y="232"/>
                  </a:lnTo>
                  <a:lnTo>
                    <a:pt x="409" y="231"/>
                  </a:lnTo>
                  <a:lnTo>
                    <a:pt x="412" y="231"/>
                  </a:lnTo>
                  <a:lnTo>
                    <a:pt x="412" y="232"/>
                  </a:lnTo>
                  <a:lnTo>
                    <a:pt x="413" y="232"/>
                  </a:lnTo>
                  <a:lnTo>
                    <a:pt x="413" y="231"/>
                  </a:lnTo>
                  <a:lnTo>
                    <a:pt x="413" y="230"/>
                  </a:lnTo>
                  <a:lnTo>
                    <a:pt x="414" y="230"/>
                  </a:lnTo>
                  <a:lnTo>
                    <a:pt x="415" y="230"/>
                  </a:lnTo>
                  <a:lnTo>
                    <a:pt x="416" y="230"/>
                  </a:lnTo>
                  <a:lnTo>
                    <a:pt x="416" y="228"/>
                  </a:lnTo>
                  <a:lnTo>
                    <a:pt x="416" y="227"/>
                  </a:lnTo>
                  <a:lnTo>
                    <a:pt x="416" y="226"/>
                  </a:lnTo>
                  <a:lnTo>
                    <a:pt x="416" y="225"/>
                  </a:lnTo>
                  <a:lnTo>
                    <a:pt x="416" y="224"/>
                  </a:lnTo>
                  <a:lnTo>
                    <a:pt x="417" y="223"/>
                  </a:lnTo>
                  <a:lnTo>
                    <a:pt x="418" y="222"/>
                  </a:lnTo>
                  <a:lnTo>
                    <a:pt x="418" y="221"/>
                  </a:lnTo>
                  <a:lnTo>
                    <a:pt x="419" y="221"/>
                  </a:lnTo>
                  <a:lnTo>
                    <a:pt x="420" y="220"/>
                  </a:lnTo>
                  <a:lnTo>
                    <a:pt x="421" y="220"/>
                  </a:lnTo>
                  <a:lnTo>
                    <a:pt x="421" y="219"/>
                  </a:lnTo>
                  <a:lnTo>
                    <a:pt x="422" y="219"/>
                  </a:lnTo>
                  <a:lnTo>
                    <a:pt x="422" y="218"/>
                  </a:lnTo>
                  <a:lnTo>
                    <a:pt x="422" y="217"/>
                  </a:lnTo>
                  <a:lnTo>
                    <a:pt x="422" y="216"/>
                  </a:lnTo>
                  <a:lnTo>
                    <a:pt x="422" y="215"/>
                  </a:lnTo>
                  <a:lnTo>
                    <a:pt x="422" y="216"/>
                  </a:lnTo>
                  <a:lnTo>
                    <a:pt x="421" y="216"/>
                  </a:lnTo>
                  <a:lnTo>
                    <a:pt x="421" y="215"/>
                  </a:lnTo>
                  <a:lnTo>
                    <a:pt x="422" y="214"/>
                  </a:lnTo>
                  <a:lnTo>
                    <a:pt x="423" y="214"/>
                  </a:lnTo>
                  <a:lnTo>
                    <a:pt x="424" y="212"/>
                  </a:lnTo>
                  <a:lnTo>
                    <a:pt x="425" y="211"/>
                  </a:lnTo>
                  <a:lnTo>
                    <a:pt x="425" y="210"/>
                  </a:lnTo>
                  <a:lnTo>
                    <a:pt x="426" y="209"/>
                  </a:lnTo>
                  <a:lnTo>
                    <a:pt x="427" y="209"/>
                  </a:lnTo>
                  <a:lnTo>
                    <a:pt x="428" y="210"/>
                  </a:lnTo>
                  <a:lnTo>
                    <a:pt x="429" y="210"/>
                  </a:lnTo>
                  <a:lnTo>
                    <a:pt x="430" y="211"/>
                  </a:lnTo>
                  <a:lnTo>
                    <a:pt x="430" y="212"/>
                  </a:lnTo>
                  <a:lnTo>
                    <a:pt x="430" y="214"/>
                  </a:lnTo>
                  <a:lnTo>
                    <a:pt x="430" y="216"/>
                  </a:lnTo>
                  <a:lnTo>
                    <a:pt x="430" y="217"/>
                  </a:lnTo>
                  <a:lnTo>
                    <a:pt x="431" y="217"/>
                  </a:lnTo>
                  <a:lnTo>
                    <a:pt x="431" y="218"/>
                  </a:lnTo>
                  <a:lnTo>
                    <a:pt x="431" y="219"/>
                  </a:lnTo>
                  <a:lnTo>
                    <a:pt x="431" y="220"/>
                  </a:lnTo>
                  <a:lnTo>
                    <a:pt x="432" y="221"/>
                  </a:lnTo>
                  <a:lnTo>
                    <a:pt x="432" y="223"/>
                  </a:lnTo>
                  <a:lnTo>
                    <a:pt x="433" y="224"/>
                  </a:lnTo>
                  <a:lnTo>
                    <a:pt x="433" y="225"/>
                  </a:lnTo>
                  <a:lnTo>
                    <a:pt x="433" y="226"/>
                  </a:lnTo>
                  <a:lnTo>
                    <a:pt x="434" y="227"/>
                  </a:lnTo>
                  <a:lnTo>
                    <a:pt x="434" y="228"/>
                  </a:lnTo>
                  <a:lnTo>
                    <a:pt x="434" y="230"/>
                  </a:lnTo>
                  <a:lnTo>
                    <a:pt x="434" y="231"/>
                  </a:lnTo>
                  <a:lnTo>
                    <a:pt x="436" y="232"/>
                  </a:lnTo>
                  <a:lnTo>
                    <a:pt x="436" y="233"/>
                  </a:lnTo>
                  <a:lnTo>
                    <a:pt x="436" y="234"/>
                  </a:lnTo>
                  <a:lnTo>
                    <a:pt x="436" y="235"/>
                  </a:lnTo>
                  <a:lnTo>
                    <a:pt x="434" y="236"/>
                  </a:lnTo>
                  <a:lnTo>
                    <a:pt x="434" y="237"/>
                  </a:lnTo>
                  <a:lnTo>
                    <a:pt x="434" y="238"/>
                  </a:lnTo>
                  <a:lnTo>
                    <a:pt x="434" y="239"/>
                  </a:lnTo>
                  <a:lnTo>
                    <a:pt x="434" y="240"/>
                  </a:lnTo>
                  <a:lnTo>
                    <a:pt x="434" y="241"/>
                  </a:lnTo>
                  <a:lnTo>
                    <a:pt x="434" y="242"/>
                  </a:lnTo>
                  <a:lnTo>
                    <a:pt x="434" y="243"/>
                  </a:lnTo>
                  <a:lnTo>
                    <a:pt x="434" y="244"/>
                  </a:lnTo>
                  <a:lnTo>
                    <a:pt x="434" y="245"/>
                  </a:lnTo>
                  <a:lnTo>
                    <a:pt x="434" y="247"/>
                  </a:lnTo>
                  <a:lnTo>
                    <a:pt x="434" y="248"/>
                  </a:lnTo>
                  <a:lnTo>
                    <a:pt x="436" y="249"/>
                  </a:lnTo>
                  <a:lnTo>
                    <a:pt x="437" y="247"/>
                  </a:lnTo>
                  <a:lnTo>
                    <a:pt x="437" y="245"/>
                  </a:lnTo>
                  <a:lnTo>
                    <a:pt x="437" y="244"/>
                  </a:lnTo>
                  <a:lnTo>
                    <a:pt x="436" y="243"/>
                  </a:lnTo>
                  <a:lnTo>
                    <a:pt x="436" y="242"/>
                  </a:lnTo>
                  <a:lnTo>
                    <a:pt x="436" y="241"/>
                  </a:lnTo>
                  <a:lnTo>
                    <a:pt x="436" y="240"/>
                  </a:lnTo>
                  <a:lnTo>
                    <a:pt x="436" y="238"/>
                  </a:lnTo>
                  <a:lnTo>
                    <a:pt x="436" y="237"/>
                  </a:lnTo>
                  <a:lnTo>
                    <a:pt x="436" y="236"/>
                  </a:lnTo>
                  <a:lnTo>
                    <a:pt x="436" y="235"/>
                  </a:lnTo>
                  <a:lnTo>
                    <a:pt x="437" y="234"/>
                  </a:lnTo>
                  <a:lnTo>
                    <a:pt x="437" y="233"/>
                  </a:lnTo>
                  <a:lnTo>
                    <a:pt x="437" y="232"/>
                  </a:lnTo>
                  <a:lnTo>
                    <a:pt x="437" y="231"/>
                  </a:lnTo>
                  <a:lnTo>
                    <a:pt x="437" y="230"/>
                  </a:lnTo>
                  <a:lnTo>
                    <a:pt x="437" y="228"/>
                  </a:lnTo>
                  <a:lnTo>
                    <a:pt x="437" y="227"/>
                  </a:lnTo>
                  <a:lnTo>
                    <a:pt x="438" y="226"/>
                  </a:lnTo>
                  <a:lnTo>
                    <a:pt x="439" y="225"/>
                  </a:lnTo>
                  <a:lnTo>
                    <a:pt x="439" y="224"/>
                  </a:lnTo>
                  <a:lnTo>
                    <a:pt x="439" y="223"/>
                  </a:lnTo>
                  <a:lnTo>
                    <a:pt x="440" y="223"/>
                  </a:lnTo>
                  <a:lnTo>
                    <a:pt x="440" y="224"/>
                  </a:lnTo>
                  <a:lnTo>
                    <a:pt x="439" y="225"/>
                  </a:lnTo>
                  <a:lnTo>
                    <a:pt x="439" y="226"/>
                  </a:lnTo>
                  <a:lnTo>
                    <a:pt x="439" y="227"/>
                  </a:lnTo>
                  <a:lnTo>
                    <a:pt x="438" y="228"/>
                  </a:lnTo>
                  <a:lnTo>
                    <a:pt x="438" y="231"/>
                  </a:lnTo>
                  <a:lnTo>
                    <a:pt x="438" y="232"/>
                  </a:lnTo>
                  <a:lnTo>
                    <a:pt x="438" y="233"/>
                  </a:lnTo>
                  <a:lnTo>
                    <a:pt x="437" y="235"/>
                  </a:lnTo>
                  <a:lnTo>
                    <a:pt x="437" y="236"/>
                  </a:lnTo>
                  <a:lnTo>
                    <a:pt x="437" y="238"/>
                  </a:lnTo>
                  <a:lnTo>
                    <a:pt x="437" y="239"/>
                  </a:lnTo>
                  <a:lnTo>
                    <a:pt x="437" y="240"/>
                  </a:lnTo>
                  <a:lnTo>
                    <a:pt x="438" y="242"/>
                  </a:lnTo>
                  <a:lnTo>
                    <a:pt x="438" y="244"/>
                  </a:lnTo>
                  <a:lnTo>
                    <a:pt x="438" y="245"/>
                  </a:lnTo>
                  <a:lnTo>
                    <a:pt x="438" y="246"/>
                  </a:lnTo>
                  <a:lnTo>
                    <a:pt x="438" y="247"/>
                  </a:lnTo>
                  <a:lnTo>
                    <a:pt x="438" y="248"/>
                  </a:lnTo>
                  <a:lnTo>
                    <a:pt x="439" y="249"/>
                  </a:lnTo>
                  <a:lnTo>
                    <a:pt x="439" y="251"/>
                  </a:lnTo>
                  <a:lnTo>
                    <a:pt x="439" y="252"/>
                  </a:lnTo>
                  <a:lnTo>
                    <a:pt x="439" y="258"/>
                  </a:lnTo>
                  <a:lnTo>
                    <a:pt x="439" y="259"/>
                  </a:lnTo>
                  <a:lnTo>
                    <a:pt x="439" y="260"/>
                  </a:lnTo>
                  <a:lnTo>
                    <a:pt x="439" y="262"/>
                  </a:lnTo>
                  <a:lnTo>
                    <a:pt x="439" y="264"/>
                  </a:lnTo>
                  <a:lnTo>
                    <a:pt x="439" y="265"/>
                  </a:lnTo>
                  <a:lnTo>
                    <a:pt x="439" y="268"/>
                  </a:lnTo>
                  <a:lnTo>
                    <a:pt x="439" y="269"/>
                  </a:lnTo>
                  <a:lnTo>
                    <a:pt x="438" y="269"/>
                  </a:lnTo>
                  <a:lnTo>
                    <a:pt x="438" y="270"/>
                  </a:lnTo>
                  <a:lnTo>
                    <a:pt x="438" y="271"/>
                  </a:lnTo>
                  <a:lnTo>
                    <a:pt x="438" y="273"/>
                  </a:lnTo>
                  <a:lnTo>
                    <a:pt x="438" y="275"/>
                  </a:lnTo>
                  <a:lnTo>
                    <a:pt x="438" y="277"/>
                  </a:lnTo>
                  <a:lnTo>
                    <a:pt x="438" y="278"/>
                  </a:lnTo>
                  <a:lnTo>
                    <a:pt x="437" y="278"/>
                  </a:lnTo>
                  <a:lnTo>
                    <a:pt x="437" y="280"/>
                  </a:lnTo>
                  <a:lnTo>
                    <a:pt x="437" y="281"/>
                  </a:lnTo>
                  <a:lnTo>
                    <a:pt x="437" y="283"/>
                  </a:lnTo>
                  <a:lnTo>
                    <a:pt x="436" y="284"/>
                  </a:lnTo>
                  <a:lnTo>
                    <a:pt x="436" y="285"/>
                  </a:lnTo>
                  <a:lnTo>
                    <a:pt x="436" y="286"/>
                  </a:lnTo>
                  <a:lnTo>
                    <a:pt x="434" y="286"/>
                  </a:lnTo>
                  <a:lnTo>
                    <a:pt x="434" y="287"/>
                  </a:lnTo>
                  <a:lnTo>
                    <a:pt x="434" y="288"/>
                  </a:lnTo>
                  <a:lnTo>
                    <a:pt x="434" y="289"/>
                  </a:lnTo>
                  <a:lnTo>
                    <a:pt x="433" y="290"/>
                  </a:lnTo>
                  <a:lnTo>
                    <a:pt x="433" y="291"/>
                  </a:lnTo>
                  <a:lnTo>
                    <a:pt x="433" y="292"/>
                  </a:lnTo>
                  <a:lnTo>
                    <a:pt x="433" y="293"/>
                  </a:lnTo>
                  <a:lnTo>
                    <a:pt x="432" y="293"/>
                  </a:lnTo>
                  <a:lnTo>
                    <a:pt x="432" y="294"/>
                  </a:lnTo>
                  <a:lnTo>
                    <a:pt x="432" y="295"/>
                  </a:lnTo>
                  <a:lnTo>
                    <a:pt x="431" y="297"/>
                  </a:lnTo>
                  <a:lnTo>
                    <a:pt x="431" y="298"/>
                  </a:lnTo>
                  <a:lnTo>
                    <a:pt x="431" y="299"/>
                  </a:lnTo>
                  <a:lnTo>
                    <a:pt x="431" y="300"/>
                  </a:lnTo>
                  <a:lnTo>
                    <a:pt x="432" y="302"/>
                  </a:lnTo>
                  <a:lnTo>
                    <a:pt x="432" y="303"/>
                  </a:lnTo>
                  <a:lnTo>
                    <a:pt x="432" y="306"/>
                  </a:lnTo>
                  <a:lnTo>
                    <a:pt x="432" y="307"/>
                  </a:lnTo>
                  <a:lnTo>
                    <a:pt x="432" y="308"/>
                  </a:lnTo>
                  <a:lnTo>
                    <a:pt x="433" y="308"/>
                  </a:lnTo>
                  <a:lnTo>
                    <a:pt x="433" y="309"/>
                  </a:lnTo>
                  <a:lnTo>
                    <a:pt x="433" y="310"/>
                  </a:lnTo>
                  <a:lnTo>
                    <a:pt x="433" y="312"/>
                  </a:lnTo>
                  <a:lnTo>
                    <a:pt x="433" y="314"/>
                  </a:lnTo>
                  <a:lnTo>
                    <a:pt x="433" y="315"/>
                  </a:lnTo>
                  <a:lnTo>
                    <a:pt x="433" y="316"/>
                  </a:lnTo>
                  <a:lnTo>
                    <a:pt x="434" y="316"/>
                  </a:lnTo>
                  <a:lnTo>
                    <a:pt x="434" y="320"/>
                  </a:lnTo>
                  <a:lnTo>
                    <a:pt x="433" y="320"/>
                  </a:lnTo>
                  <a:lnTo>
                    <a:pt x="433" y="324"/>
                  </a:lnTo>
                  <a:lnTo>
                    <a:pt x="434" y="324"/>
                  </a:lnTo>
                  <a:lnTo>
                    <a:pt x="434" y="326"/>
                  </a:lnTo>
                  <a:lnTo>
                    <a:pt x="433" y="326"/>
                  </a:lnTo>
                  <a:lnTo>
                    <a:pt x="433" y="327"/>
                  </a:lnTo>
                  <a:lnTo>
                    <a:pt x="433" y="330"/>
                  </a:lnTo>
                  <a:lnTo>
                    <a:pt x="433" y="333"/>
                  </a:lnTo>
                  <a:lnTo>
                    <a:pt x="433" y="334"/>
                  </a:lnTo>
                  <a:lnTo>
                    <a:pt x="433" y="335"/>
                  </a:lnTo>
                  <a:lnTo>
                    <a:pt x="433" y="336"/>
                  </a:lnTo>
                  <a:lnTo>
                    <a:pt x="433" y="337"/>
                  </a:lnTo>
                  <a:lnTo>
                    <a:pt x="433" y="338"/>
                  </a:lnTo>
                  <a:lnTo>
                    <a:pt x="434" y="339"/>
                  </a:lnTo>
                  <a:lnTo>
                    <a:pt x="434" y="340"/>
                  </a:lnTo>
                  <a:lnTo>
                    <a:pt x="434" y="341"/>
                  </a:lnTo>
                  <a:lnTo>
                    <a:pt x="434" y="343"/>
                  </a:lnTo>
                  <a:lnTo>
                    <a:pt x="434" y="344"/>
                  </a:lnTo>
                  <a:lnTo>
                    <a:pt x="434" y="345"/>
                  </a:lnTo>
                  <a:lnTo>
                    <a:pt x="436" y="346"/>
                  </a:lnTo>
                  <a:lnTo>
                    <a:pt x="436" y="347"/>
                  </a:lnTo>
                  <a:lnTo>
                    <a:pt x="436" y="348"/>
                  </a:lnTo>
                  <a:lnTo>
                    <a:pt x="436" y="349"/>
                  </a:lnTo>
                  <a:lnTo>
                    <a:pt x="437" y="349"/>
                  </a:lnTo>
                  <a:lnTo>
                    <a:pt x="437" y="350"/>
                  </a:lnTo>
                  <a:lnTo>
                    <a:pt x="438" y="352"/>
                  </a:lnTo>
                  <a:lnTo>
                    <a:pt x="438" y="353"/>
                  </a:lnTo>
                  <a:lnTo>
                    <a:pt x="439" y="355"/>
                  </a:lnTo>
                  <a:lnTo>
                    <a:pt x="440" y="356"/>
                  </a:lnTo>
                  <a:lnTo>
                    <a:pt x="440" y="357"/>
                  </a:lnTo>
                  <a:lnTo>
                    <a:pt x="440" y="359"/>
                  </a:lnTo>
                  <a:lnTo>
                    <a:pt x="440" y="361"/>
                  </a:lnTo>
                  <a:lnTo>
                    <a:pt x="441" y="362"/>
                  </a:lnTo>
                  <a:lnTo>
                    <a:pt x="443" y="363"/>
                  </a:lnTo>
                  <a:lnTo>
                    <a:pt x="444" y="364"/>
                  </a:lnTo>
                  <a:lnTo>
                    <a:pt x="445" y="365"/>
                  </a:lnTo>
                  <a:lnTo>
                    <a:pt x="446" y="365"/>
                  </a:lnTo>
                  <a:lnTo>
                    <a:pt x="447" y="364"/>
                  </a:lnTo>
                  <a:lnTo>
                    <a:pt x="447" y="363"/>
                  </a:lnTo>
                  <a:lnTo>
                    <a:pt x="448" y="363"/>
                  </a:lnTo>
                  <a:lnTo>
                    <a:pt x="448" y="362"/>
                  </a:lnTo>
                  <a:lnTo>
                    <a:pt x="447" y="362"/>
                  </a:lnTo>
                  <a:lnTo>
                    <a:pt x="446" y="362"/>
                  </a:lnTo>
                  <a:lnTo>
                    <a:pt x="446" y="361"/>
                  </a:lnTo>
                  <a:lnTo>
                    <a:pt x="444" y="361"/>
                  </a:lnTo>
                  <a:lnTo>
                    <a:pt x="444" y="360"/>
                  </a:lnTo>
                  <a:lnTo>
                    <a:pt x="445" y="361"/>
                  </a:lnTo>
                  <a:lnTo>
                    <a:pt x="446" y="361"/>
                  </a:lnTo>
                  <a:lnTo>
                    <a:pt x="447" y="361"/>
                  </a:lnTo>
                  <a:lnTo>
                    <a:pt x="448" y="362"/>
                  </a:lnTo>
                  <a:lnTo>
                    <a:pt x="449" y="362"/>
                  </a:lnTo>
                  <a:lnTo>
                    <a:pt x="450" y="362"/>
                  </a:lnTo>
                  <a:lnTo>
                    <a:pt x="450" y="363"/>
                  </a:lnTo>
                  <a:lnTo>
                    <a:pt x="449" y="364"/>
                  </a:lnTo>
                  <a:lnTo>
                    <a:pt x="449" y="366"/>
                  </a:lnTo>
                  <a:lnTo>
                    <a:pt x="449" y="367"/>
                  </a:lnTo>
                  <a:lnTo>
                    <a:pt x="449" y="368"/>
                  </a:lnTo>
                  <a:lnTo>
                    <a:pt x="448" y="369"/>
                  </a:lnTo>
                  <a:lnTo>
                    <a:pt x="448" y="371"/>
                  </a:lnTo>
                  <a:lnTo>
                    <a:pt x="447" y="372"/>
                  </a:lnTo>
                  <a:lnTo>
                    <a:pt x="447" y="373"/>
                  </a:lnTo>
                  <a:lnTo>
                    <a:pt x="445" y="375"/>
                  </a:lnTo>
                  <a:lnTo>
                    <a:pt x="445" y="376"/>
                  </a:lnTo>
                  <a:lnTo>
                    <a:pt x="444" y="377"/>
                  </a:lnTo>
                  <a:lnTo>
                    <a:pt x="444" y="378"/>
                  </a:lnTo>
                  <a:lnTo>
                    <a:pt x="443" y="378"/>
                  </a:lnTo>
                  <a:lnTo>
                    <a:pt x="443" y="380"/>
                  </a:lnTo>
                  <a:lnTo>
                    <a:pt x="442" y="382"/>
                  </a:lnTo>
                  <a:lnTo>
                    <a:pt x="441" y="383"/>
                  </a:lnTo>
                  <a:lnTo>
                    <a:pt x="440" y="384"/>
                  </a:lnTo>
                  <a:lnTo>
                    <a:pt x="439" y="385"/>
                  </a:lnTo>
                  <a:lnTo>
                    <a:pt x="438" y="386"/>
                  </a:lnTo>
                  <a:lnTo>
                    <a:pt x="438" y="387"/>
                  </a:lnTo>
                  <a:lnTo>
                    <a:pt x="438" y="388"/>
                  </a:lnTo>
                  <a:lnTo>
                    <a:pt x="437" y="389"/>
                  </a:lnTo>
                  <a:lnTo>
                    <a:pt x="436" y="390"/>
                  </a:lnTo>
                  <a:lnTo>
                    <a:pt x="434" y="391"/>
                  </a:lnTo>
                  <a:lnTo>
                    <a:pt x="434" y="392"/>
                  </a:lnTo>
                  <a:lnTo>
                    <a:pt x="434" y="393"/>
                  </a:lnTo>
                  <a:lnTo>
                    <a:pt x="433" y="394"/>
                  </a:lnTo>
                  <a:lnTo>
                    <a:pt x="432" y="395"/>
                  </a:lnTo>
                  <a:lnTo>
                    <a:pt x="432" y="396"/>
                  </a:lnTo>
                  <a:lnTo>
                    <a:pt x="431" y="397"/>
                  </a:lnTo>
                  <a:lnTo>
                    <a:pt x="431" y="398"/>
                  </a:lnTo>
                  <a:lnTo>
                    <a:pt x="430" y="400"/>
                  </a:lnTo>
                  <a:lnTo>
                    <a:pt x="430" y="401"/>
                  </a:lnTo>
                  <a:lnTo>
                    <a:pt x="430" y="402"/>
                  </a:lnTo>
                  <a:lnTo>
                    <a:pt x="430" y="403"/>
                  </a:lnTo>
                  <a:lnTo>
                    <a:pt x="429" y="405"/>
                  </a:lnTo>
                  <a:lnTo>
                    <a:pt x="428" y="408"/>
                  </a:lnTo>
                  <a:lnTo>
                    <a:pt x="428" y="409"/>
                  </a:lnTo>
                  <a:lnTo>
                    <a:pt x="428" y="410"/>
                  </a:lnTo>
                  <a:lnTo>
                    <a:pt x="428" y="411"/>
                  </a:lnTo>
                  <a:lnTo>
                    <a:pt x="428" y="412"/>
                  </a:lnTo>
                  <a:lnTo>
                    <a:pt x="428" y="413"/>
                  </a:lnTo>
                  <a:lnTo>
                    <a:pt x="428" y="414"/>
                  </a:lnTo>
                  <a:lnTo>
                    <a:pt x="428" y="416"/>
                  </a:lnTo>
                  <a:lnTo>
                    <a:pt x="428" y="417"/>
                  </a:lnTo>
                  <a:lnTo>
                    <a:pt x="428" y="418"/>
                  </a:lnTo>
                  <a:lnTo>
                    <a:pt x="428" y="419"/>
                  </a:lnTo>
                  <a:lnTo>
                    <a:pt x="429" y="419"/>
                  </a:lnTo>
                  <a:lnTo>
                    <a:pt x="429" y="420"/>
                  </a:lnTo>
                  <a:lnTo>
                    <a:pt x="429" y="422"/>
                  </a:lnTo>
                  <a:lnTo>
                    <a:pt x="429" y="423"/>
                  </a:lnTo>
                  <a:lnTo>
                    <a:pt x="430" y="423"/>
                  </a:lnTo>
                  <a:lnTo>
                    <a:pt x="430" y="424"/>
                  </a:lnTo>
                  <a:lnTo>
                    <a:pt x="429" y="424"/>
                  </a:lnTo>
                  <a:lnTo>
                    <a:pt x="429" y="425"/>
                  </a:lnTo>
                  <a:lnTo>
                    <a:pt x="429" y="426"/>
                  </a:lnTo>
                  <a:lnTo>
                    <a:pt x="429" y="428"/>
                  </a:lnTo>
                  <a:lnTo>
                    <a:pt x="429" y="430"/>
                  </a:lnTo>
                  <a:lnTo>
                    <a:pt x="429" y="432"/>
                  </a:lnTo>
                  <a:lnTo>
                    <a:pt x="429" y="434"/>
                  </a:lnTo>
                  <a:lnTo>
                    <a:pt x="429" y="435"/>
                  </a:lnTo>
                  <a:lnTo>
                    <a:pt x="429" y="436"/>
                  </a:lnTo>
                  <a:lnTo>
                    <a:pt x="429" y="437"/>
                  </a:lnTo>
                  <a:lnTo>
                    <a:pt x="428" y="437"/>
                  </a:lnTo>
                  <a:lnTo>
                    <a:pt x="428" y="438"/>
                  </a:lnTo>
                  <a:lnTo>
                    <a:pt x="427" y="439"/>
                  </a:lnTo>
                  <a:lnTo>
                    <a:pt x="427" y="440"/>
                  </a:lnTo>
                  <a:lnTo>
                    <a:pt x="427" y="441"/>
                  </a:lnTo>
                  <a:lnTo>
                    <a:pt x="426" y="441"/>
                  </a:lnTo>
                  <a:lnTo>
                    <a:pt x="426" y="442"/>
                  </a:lnTo>
                  <a:lnTo>
                    <a:pt x="425" y="443"/>
                  </a:lnTo>
                  <a:lnTo>
                    <a:pt x="425" y="445"/>
                  </a:lnTo>
                  <a:lnTo>
                    <a:pt x="424" y="446"/>
                  </a:lnTo>
                  <a:lnTo>
                    <a:pt x="424" y="447"/>
                  </a:lnTo>
                  <a:lnTo>
                    <a:pt x="424" y="448"/>
                  </a:lnTo>
                  <a:lnTo>
                    <a:pt x="423" y="450"/>
                  </a:lnTo>
                  <a:lnTo>
                    <a:pt x="423" y="451"/>
                  </a:lnTo>
                  <a:lnTo>
                    <a:pt x="422" y="452"/>
                  </a:lnTo>
                  <a:lnTo>
                    <a:pt x="422" y="453"/>
                  </a:lnTo>
                  <a:lnTo>
                    <a:pt x="422" y="455"/>
                  </a:lnTo>
                  <a:lnTo>
                    <a:pt x="422" y="456"/>
                  </a:lnTo>
                  <a:lnTo>
                    <a:pt x="422" y="457"/>
                  </a:lnTo>
                  <a:lnTo>
                    <a:pt x="421" y="458"/>
                  </a:lnTo>
                  <a:lnTo>
                    <a:pt x="421" y="459"/>
                  </a:lnTo>
                  <a:lnTo>
                    <a:pt x="421" y="460"/>
                  </a:lnTo>
                  <a:lnTo>
                    <a:pt x="419" y="463"/>
                  </a:lnTo>
                  <a:lnTo>
                    <a:pt x="419" y="464"/>
                  </a:lnTo>
                  <a:lnTo>
                    <a:pt x="418" y="466"/>
                  </a:lnTo>
                  <a:lnTo>
                    <a:pt x="418" y="467"/>
                  </a:lnTo>
                  <a:lnTo>
                    <a:pt x="417" y="468"/>
                  </a:lnTo>
                  <a:lnTo>
                    <a:pt x="417" y="469"/>
                  </a:lnTo>
                  <a:lnTo>
                    <a:pt x="417" y="470"/>
                  </a:lnTo>
                  <a:lnTo>
                    <a:pt x="418" y="471"/>
                  </a:lnTo>
                  <a:lnTo>
                    <a:pt x="418" y="472"/>
                  </a:lnTo>
                  <a:lnTo>
                    <a:pt x="417" y="472"/>
                  </a:lnTo>
                  <a:lnTo>
                    <a:pt x="417" y="473"/>
                  </a:lnTo>
                  <a:lnTo>
                    <a:pt x="417" y="474"/>
                  </a:lnTo>
                  <a:lnTo>
                    <a:pt x="417" y="475"/>
                  </a:lnTo>
                  <a:lnTo>
                    <a:pt x="417" y="476"/>
                  </a:lnTo>
                  <a:lnTo>
                    <a:pt x="417" y="477"/>
                  </a:lnTo>
                  <a:lnTo>
                    <a:pt x="417" y="478"/>
                  </a:lnTo>
                  <a:lnTo>
                    <a:pt x="417" y="484"/>
                  </a:lnTo>
                  <a:lnTo>
                    <a:pt x="417" y="485"/>
                  </a:lnTo>
                  <a:lnTo>
                    <a:pt x="417" y="489"/>
                  </a:lnTo>
                  <a:lnTo>
                    <a:pt x="417" y="490"/>
                  </a:lnTo>
                  <a:lnTo>
                    <a:pt x="417" y="491"/>
                  </a:lnTo>
                  <a:lnTo>
                    <a:pt x="417" y="493"/>
                  </a:lnTo>
                  <a:lnTo>
                    <a:pt x="417" y="497"/>
                  </a:lnTo>
                  <a:lnTo>
                    <a:pt x="417" y="498"/>
                  </a:lnTo>
                  <a:lnTo>
                    <a:pt x="417" y="499"/>
                  </a:lnTo>
                  <a:lnTo>
                    <a:pt x="417" y="500"/>
                  </a:lnTo>
                  <a:lnTo>
                    <a:pt x="417" y="501"/>
                  </a:lnTo>
                  <a:lnTo>
                    <a:pt x="417" y="502"/>
                  </a:lnTo>
                  <a:lnTo>
                    <a:pt x="417" y="503"/>
                  </a:lnTo>
                  <a:lnTo>
                    <a:pt x="416" y="503"/>
                  </a:lnTo>
                  <a:lnTo>
                    <a:pt x="416" y="505"/>
                  </a:lnTo>
                  <a:lnTo>
                    <a:pt x="416" y="506"/>
                  </a:lnTo>
                  <a:lnTo>
                    <a:pt x="416" y="507"/>
                  </a:lnTo>
                  <a:lnTo>
                    <a:pt x="416" y="508"/>
                  </a:lnTo>
                  <a:lnTo>
                    <a:pt x="415" y="508"/>
                  </a:lnTo>
                  <a:lnTo>
                    <a:pt x="415" y="509"/>
                  </a:lnTo>
                  <a:lnTo>
                    <a:pt x="415" y="510"/>
                  </a:lnTo>
                  <a:lnTo>
                    <a:pt x="414" y="512"/>
                  </a:lnTo>
                  <a:lnTo>
                    <a:pt x="413" y="513"/>
                  </a:lnTo>
                  <a:lnTo>
                    <a:pt x="413" y="512"/>
                  </a:lnTo>
                  <a:lnTo>
                    <a:pt x="413" y="511"/>
                  </a:lnTo>
                  <a:lnTo>
                    <a:pt x="412" y="511"/>
                  </a:lnTo>
                  <a:lnTo>
                    <a:pt x="413" y="511"/>
                  </a:lnTo>
                  <a:lnTo>
                    <a:pt x="412" y="509"/>
                  </a:lnTo>
                  <a:lnTo>
                    <a:pt x="412" y="508"/>
                  </a:lnTo>
                  <a:lnTo>
                    <a:pt x="412" y="507"/>
                  </a:lnTo>
                  <a:lnTo>
                    <a:pt x="413" y="506"/>
                  </a:lnTo>
                  <a:lnTo>
                    <a:pt x="413" y="505"/>
                  </a:lnTo>
                  <a:lnTo>
                    <a:pt x="412" y="505"/>
                  </a:lnTo>
                  <a:lnTo>
                    <a:pt x="412" y="503"/>
                  </a:lnTo>
                  <a:lnTo>
                    <a:pt x="413" y="503"/>
                  </a:lnTo>
                  <a:lnTo>
                    <a:pt x="413" y="502"/>
                  </a:lnTo>
                  <a:lnTo>
                    <a:pt x="412" y="502"/>
                  </a:lnTo>
                  <a:lnTo>
                    <a:pt x="412" y="501"/>
                  </a:lnTo>
                  <a:lnTo>
                    <a:pt x="412" y="500"/>
                  </a:lnTo>
                  <a:lnTo>
                    <a:pt x="412" y="499"/>
                  </a:lnTo>
                  <a:lnTo>
                    <a:pt x="412" y="498"/>
                  </a:lnTo>
                  <a:lnTo>
                    <a:pt x="411" y="499"/>
                  </a:lnTo>
                  <a:lnTo>
                    <a:pt x="412" y="499"/>
                  </a:lnTo>
                  <a:lnTo>
                    <a:pt x="411" y="500"/>
                  </a:lnTo>
                  <a:lnTo>
                    <a:pt x="409" y="500"/>
                  </a:lnTo>
                  <a:lnTo>
                    <a:pt x="408" y="499"/>
                  </a:lnTo>
                  <a:lnTo>
                    <a:pt x="407" y="499"/>
                  </a:lnTo>
                  <a:lnTo>
                    <a:pt x="407" y="498"/>
                  </a:lnTo>
                  <a:lnTo>
                    <a:pt x="406" y="498"/>
                  </a:lnTo>
                  <a:lnTo>
                    <a:pt x="406" y="499"/>
                  </a:lnTo>
                  <a:lnTo>
                    <a:pt x="407" y="499"/>
                  </a:lnTo>
                  <a:lnTo>
                    <a:pt x="406" y="499"/>
                  </a:lnTo>
                  <a:lnTo>
                    <a:pt x="405" y="499"/>
                  </a:lnTo>
                  <a:lnTo>
                    <a:pt x="405" y="500"/>
                  </a:lnTo>
                  <a:lnTo>
                    <a:pt x="403" y="499"/>
                  </a:lnTo>
                  <a:lnTo>
                    <a:pt x="403" y="500"/>
                  </a:lnTo>
                  <a:lnTo>
                    <a:pt x="403" y="501"/>
                  </a:lnTo>
                  <a:lnTo>
                    <a:pt x="403" y="502"/>
                  </a:lnTo>
                  <a:lnTo>
                    <a:pt x="402" y="502"/>
                  </a:lnTo>
                  <a:lnTo>
                    <a:pt x="401" y="502"/>
                  </a:lnTo>
                  <a:lnTo>
                    <a:pt x="401" y="503"/>
                  </a:lnTo>
                  <a:lnTo>
                    <a:pt x="401" y="505"/>
                  </a:lnTo>
                  <a:lnTo>
                    <a:pt x="402" y="506"/>
                  </a:lnTo>
                  <a:lnTo>
                    <a:pt x="401" y="507"/>
                  </a:lnTo>
                  <a:lnTo>
                    <a:pt x="400" y="508"/>
                  </a:lnTo>
                  <a:lnTo>
                    <a:pt x="399" y="508"/>
                  </a:lnTo>
                  <a:lnTo>
                    <a:pt x="399" y="507"/>
                  </a:lnTo>
                  <a:lnTo>
                    <a:pt x="399" y="508"/>
                  </a:lnTo>
                  <a:lnTo>
                    <a:pt x="400" y="508"/>
                  </a:lnTo>
                  <a:lnTo>
                    <a:pt x="401" y="508"/>
                  </a:lnTo>
                  <a:lnTo>
                    <a:pt x="401" y="507"/>
                  </a:lnTo>
                  <a:lnTo>
                    <a:pt x="402" y="506"/>
                  </a:lnTo>
                  <a:lnTo>
                    <a:pt x="403" y="506"/>
                  </a:lnTo>
                  <a:lnTo>
                    <a:pt x="403" y="505"/>
                  </a:lnTo>
                  <a:lnTo>
                    <a:pt x="402" y="505"/>
                  </a:lnTo>
                  <a:lnTo>
                    <a:pt x="402" y="503"/>
                  </a:lnTo>
                  <a:lnTo>
                    <a:pt x="403" y="503"/>
                  </a:lnTo>
                  <a:lnTo>
                    <a:pt x="404" y="503"/>
                  </a:lnTo>
                  <a:lnTo>
                    <a:pt x="405" y="502"/>
                  </a:lnTo>
                  <a:lnTo>
                    <a:pt x="407" y="502"/>
                  </a:lnTo>
                  <a:lnTo>
                    <a:pt x="408" y="503"/>
                  </a:lnTo>
                  <a:lnTo>
                    <a:pt x="408" y="505"/>
                  </a:lnTo>
                  <a:lnTo>
                    <a:pt x="408" y="506"/>
                  </a:lnTo>
                  <a:lnTo>
                    <a:pt x="408" y="507"/>
                  </a:lnTo>
                  <a:lnTo>
                    <a:pt x="407" y="507"/>
                  </a:lnTo>
                  <a:lnTo>
                    <a:pt x="407" y="508"/>
                  </a:lnTo>
                  <a:lnTo>
                    <a:pt x="407" y="509"/>
                  </a:lnTo>
                  <a:lnTo>
                    <a:pt x="407" y="510"/>
                  </a:lnTo>
                  <a:lnTo>
                    <a:pt x="406" y="511"/>
                  </a:lnTo>
                  <a:lnTo>
                    <a:pt x="407" y="511"/>
                  </a:lnTo>
                  <a:lnTo>
                    <a:pt x="407" y="512"/>
                  </a:lnTo>
                  <a:lnTo>
                    <a:pt x="406" y="512"/>
                  </a:lnTo>
                  <a:lnTo>
                    <a:pt x="406" y="513"/>
                  </a:lnTo>
                  <a:lnTo>
                    <a:pt x="405" y="515"/>
                  </a:lnTo>
                  <a:lnTo>
                    <a:pt x="406" y="515"/>
                  </a:lnTo>
                  <a:lnTo>
                    <a:pt x="406" y="516"/>
                  </a:lnTo>
                  <a:lnTo>
                    <a:pt x="406" y="517"/>
                  </a:lnTo>
                  <a:lnTo>
                    <a:pt x="406" y="518"/>
                  </a:lnTo>
                  <a:lnTo>
                    <a:pt x="406" y="520"/>
                  </a:lnTo>
                  <a:lnTo>
                    <a:pt x="405" y="521"/>
                  </a:lnTo>
                  <a:lnTo>
                    <a:pt x="405" y="522"/>
                  </a:lnTo>
                  <a:lnTo>
                    <a:pt x="405" y="523"/>
                  </a:lnTo>
                  <a:lnTo>
                    <a:pt x="404" y="523"/>
                  </a:lnTo>
                  <a:lnTo>
                    <a:pt x="404" y="525"/>
                  </a:lnTo>
                  <a:lnTo>
                    <a:pt x="403" y="525"/>
                  </a:lnTo>
                  <a:lnTo>
                    <a:pt x="403" y="526"/>
                  </a:lnTo>
                  <a:lnTo>
                    <a:pt x="403" y="527"/>
                  </a:lnTo>
                  <a:lnTo>
                    <a:pt x="404" y="528"/>
                  </a:lnTo>
                  <a:lnTo>
                    <a:pt x="404" y="530"/>
                  </a:lnTo>
                  <a:lnTo>
                    <a:pt x="403" y="531"/>
                  </a:lnTo>
                  <a:lnTo>
                    <a:pt x="403" y="532"/>
                  </a:lnTo>
                  <a:lnTo>
                    <a:pt x="403" y="533"/>
                  </a:lnTo>
                  <a:lnTo>
                    <a:pt x="403" y="534"/>
                  </a:lnTo>
                  <a:lnTo>
                    <a:pt x="404" y="535"/>
                  </a:lnTo>
                  <a:lnTo>
                    <a:pt x="404" y="536"/>
                  </a:lnTo>
                  <a:lnTo>
                    <a:pt x="403" y="536"/>
                  </a:lnTo>
                  <a:lnTo>
                    <a:pt x="402" y="537"/>
                  </a:lnTo>
                  <a:lnTo>
                    <a:pt x="401" y="538"/>
                  </a:lnTo>
                  <a:lnTo>
                    <a:pt x="401" y="539"/>
                  </a:lnTo>
                  <a:lnTo>
                    <a:pt x="401" y="541"/>
                  </a:lnTo>
                  <a:lnTo>
                    <a:pt x="402" y="542"/>
                  </a:lnTo>
                  <a:lnTo>
                    <a:pt x="402" y="543"/>
                  </a:lnTo>
                  <a:lnTo>
                    <a:pt x="402" y="544"/>
                  </a:lnTo>
                  <a:lnTo>
                    <a:pt x="402" y="545"/>
                  </a:lnTo>
                  <a:lnTo>
                    <a:pt x="402" y="546"/>
                  </a:lnTo>
                  <a:lnTo>
                    <a:pt x="400" y="547"/>
                  </a:lnTo>
                  <a:lnTo>
                    <a:pt x="401" y="547"/>
                  </a:lnTo>
                  <a:lnTo>
                    <a:pt x="401" y="548"/>
                  </a:lnTo>
                  <a:lnTo>
                    <a:pt x="401" y="549"/>
                  </a:lnTo>
                  <a:lnTo>
                    <a:pt x="400" y="550"/>
                  </a:lnTo>
                  <a:lnTo>
                    <a:pt x="399" y="551"/>
                  </a:lnTo>
                  <a:lnTo>
                    <a:pt x="398" y="552"/>
                  </a:lnTo>
                  <a:lnTo>
                    <a:pt x="399" y="552"/>
                  </a:lnTo>
                  <a:lnTo>
                    <a:pt x="399" y="553"/>
                  </a:lnTo>
                  <a:lnTo>
                    <a:pt x="399" y="555"/>
                  </a:lnTo>
                  <a:lnTo>
                    <a:pt x="401" y="556"/>
                  </a:lnTo>
                  <a:lnTo>
                    <a:pt x="401" y="557"/>
                  </a:lnTo>
                  <a:lnTo>
                    <a:pt x="400" y="557"/>
                  </a:lnTo>
                  <a:lnTo>
                    <a:pt x="400" y="559"/>
                  </a:lnTo>
                  <a:lnTo>
                    <a:pt x="400" y="560"/>
                  </a:lnTo>
                  <a:lnTo>
                    <a:pt x="401" y="560"/>
                  </a:lnTo>
                  <a:lnTo>
                    <a:pt x="402" y="559"/>
                  </a:lnTo>
                  <a:lnTo>
                    <a:pt x="402" y="558"/>
                  </a:lnTo>
                  <a:lnTo>
                    <a:pt x="403" y="558"/>
                  </a:lnTo>
                  <a:lnTo>
                    <a:pt x="404" y="558"/>
                  </a:lnTo>
                  <a:lnTo>
                    <a:pt x="404" y="557"/>
                  </a:lnTo>
                  <a:lnTo>
                    <a:pt x="405" y="557"/>
                  </a:lnTo>
                  <a:lnTo>
                    <a:pt x="405" y="556"/>
                  </a:lnTo>
                  <a:lnTo>
                    <a:pt x="404" y="557"/>
                  </a:lnTo>
                  <a:lnTo>
                    <a:pt x="404" y="556"/>
                  </a:lnTo>
                  <a:lnTo>
                    <a:pt x="404" y="555"/>
                  </a:lnTo>
                  <a:lnTo>
                    <a:pt x="403" y="555"/>
                  </a:lnTo>
                  <a:lnTo>
                    <a:pt x="403" y="553"/>
                  </a:lnTo>
                  <a:lnTo>
                    <a:pt x="404" y="553"/>
                  </a:lnTo>
                  <a:lnTo>
                    <a:pt x="404" y="552"/>
                  </a:lnTo>
                  <a:lnTo>
                    <a:pt x="405" y="551"/>
                  </a:lnTo>
                  <a:lnTo>
                    <a:pt x="406" y="551"/>
                  </a:lnTo>
                  <a:lnTo>
                    <a:pt x="407" y="550"/>
                  </a:lnTo>
                  <a:lnTo>
                    <a:pt x="408" y="550"/>
                  </a:lnTo>
                  <a:lnTo>
                    <a:pt x="407" y="549"/>
                  </a:lnTo>
                  <a:lnTo>
                    <a:pt x="407" y="548"/>
                  </a:lnTo>
                  <a:lnTo>
                    <a:pt x="408" y="548"/>
                  </a:lnTo>
                  <a:lnTo>
                    <a:pt x="411" y="546"/>
                  </a:lnTo>
                  <a:lnTo>
                    <a:pt x="411" y="545"/>
                  </a:lnTo>
                  <a:lnTo>
                    <a:pt x="412" y="544"/>
                  </a:lnTo>
                  <a:lnTo>
                    <a:pt x="412" y="542"/>
                  </a:lnTo>
                  <a:lnTo>
                    <a:pt x="411" y="541"/>
                  </a:lnTo>
                  <a:lnTo>
                    <a:pt x="409" y="540"/>
                  </a:lnTo>
                  <a:lnTo>
                    <a:pt x="408" y="539"/>
                  </a:lnTo>
                  <a:lnTo>
                    <a:pt x="408" y="538"/>
                  </a:lnTo>
                  <a:lnTo>
                    <a:pt x="409" y="538"/>
                  </a:lnTo>
                  <a:lnTo>
                    <a:pt x="409" y="537"/>
                  </a:lnTo>
                  <a:lnTo>
                    <a:pt x="408" y="537"/>
                  </a:lnTo>
                  <a:lnTo>
                    <a:pt x="408" y="536"/>
                  </a:lnTo>
                  <a:lnTo>
                    <a:pt x="408" y="535"/>
                  </a:lnTo>
                  <a:lnTo>
                    <a:pt x="409" y="535"/>
                  </a:lnTo>
                  <a:lnTo>
                    <a:pt x="411" y="535"/>
                  </a:lnTo>
                  <a:lnTo>
                    <a:pt x="412" y="535"/>
                  </a:lnTo>
                  <a:lnTo>
                    <a:pt x="412" y="534"/>
                  </a:lnTo>
                  <a:lnTo>
                    <a:pt x="411" y="534"/>
                  </a:lnTo>
                  <a:lnTo>
                    <a:pt x="409" y="533"/>
                  </a:lnTo>
                  <a:lnTo>
                    <a:pt x="409" y="532"/>
                  </a:lnTo>
                  <a:lnTo>
                    <a:pt x="409" y="531"/>
                  </a:lnTo>
                  <a:lnTo>
                    <a:pt x="411" y="531"/>
                  </a:lnTo>
                  <a:lnTo>
                    <a:pt x="411" y="530"/>
                  </a:lnTo>
                  <a:lnTo>
                    <a:pt x="413" y="530"/>
                  </a:lnTo>
                  <a:lnTo>
                    <a:pt x="413" y="531"/>
                  </a:lnTo>
                  <a:lnTo>
                    <a:pt x="414" y="532"/>
                  </a:lnTo>
                  <a:lnTo>
                    <a:pt x="415" y="532"/>
                  </a:lnTo>
                  <a:lnTo>
                    <a:pt x="415" y="533"/>
                  </a:lnTo>
                  <a:lnTo>
                    <a:pt x="416" y="534"/>
                  </a:lnTo>
                  <a:lnTo>
                    <a:pt x="417" y="534"/>
                  </a:lnTo>
                  <a:lnTo>
                    <a:pt x="418" y="535"/>
                  </a:lnTo>
                  <a:lnTo>
                    <a:pt x="419" y="535"/>
                  </a:lnTo>
                  <a:lnTo>
                    <a:pt x="420" y="536"/>
                  </a:lnTo>
                  <a:lnTo>
                    <a:pt x="421" y="536"/>
                  </a:lnTo>
                  <a:lnTo>
                    <a:pt x="422" y="536"/>
                  </a:lnTo>
                  <a:lnTo>
                    <a:pt x="422" y="537"/>
                  </a:lnTo>
                  <a:lnTo>
                    <a:pt x="424" y="538"/>
                  </a:lnTo>
                  <a:lnTo>
                    <a:pt x="425" y="538"/>
                  </a:lnTo>
                  <a:lnTo>
                    <a:pt x="426" y="538"/>
                  </a:lnTo>
                  <a:lnTo>
                    <a:pt x="426" y="537"/>
                  </a:lnTo>
                  <a:lnTo>
                    <a:pt x="425" y="537"/>
                  </a:lnTo>
                  <a:lnTo>
                    <a:pt x="425" y="536"/>
                  </a:lnTo>
                  <a:lnTo>
                    <a:pt x="425" y="535"/>
                  </a:lnTo>
                  <a:lnTo>
                    <a:pt x="425" y="534"/>
                  </a:lnTo>
                  <a:lnTo>
                    <a:pt x="426" y="533"/>
                  </a:lnTo>
                  <a:lnTo>
                    <a:pt x="427" y="533"/>
                  </a:lnTo>
                  <a:lnTo>
                    <a:pt x="428" y="532"/>
                  </a:lnTo>
                  <a:lnTo>
                    <a:pt x="429" y="531"/>
                  </a:lnTo>
                  <a:lnTo>
                    <a:pt x="429" y="530"/>
                  </a:lnTo>
                  <a:lnTo>
                    <a:pt x="428" y="528"/>
                  </a:lnTo>
                  <a:lnTo>
                    <a:pt x="428" y="527"/>
                  </a:lnTo>
                  <a:lnTo>
                    <a:pt x="428" y="526"/>
                  </a:lnTo>
                  <a:lnTo>
                    <a:pt x="427" y="525"/>
                  </a:lnTo>
                  <a:lnTo>
                    <a:pt x="427" y="524"/>
                  </a:lnTo>
                  <a:lnTo>
                    <a:pt x="427" y="523"/>
                  </a:lnTo>
                  <a:lnTo>
                    <a:pt x="428" y="523"/>
                  </a:lnTo>
                  <a:lnTo>
                    <a:pt x="429" y="523"/>
                  </a:lnTo>
                  <a:lnTo>
                    <a:pt x="429" y="522"/>
                  </a:lnTo>
                  <a:lnTo>
                    <a:pt x="428" y="521"/>
                  </a:lnTo>
                  <a:lnTo>
                    <a:pt x="428" y="520"/>
                  </a:lnTo>
                  <a:lnTo>
                    <a:pt x="429" y="520"/>
                  </a:lnTo>
                  <a:lnTo>
                    <a:pt x="430" y="520"/>
                  </a:lnTo>
                  <a:lnTo>
                    <a:pt x="432" y="521"/>
                  </a:lnTo>
                  <a:lnTo>
                    <a:pt x="434" y="521"/>
                  </a:lnTo>
                  <a:lnTo>
                    <a:pt x="438" y="521"/>
                  </a:lnTo>
                  <a:lnTo>
                    <a:pt x="439" y="522"/>
                  </a:lnTo>
                  <a:lnTo>
                    <a:pt x="439" y="523"/>
                  </a:lnTo>
                  <a:lnTo>
                    <a:pt x="438" y="524"/>
                  </a:lnTo>
                  <a:lnTo>
                    <a:pt x="438" y="525"/>
                  </a:lnTo>
                  <a:lnTo>
                    <a:pt x="438" y="526"/>
                  </a:lnTo>
                  <a:lnTo>
                    <a:pt x="438" y="527"/>
                  </a:lnTo>
                  <a:lnTo>
                    <a:pt x="438" y="530"/>
                  </a:lnTo>
                  <a:lnTo>
                    <a:pt x="438" y="532"/>
                  </a:lnTo>
                  <a:lnTo>
                    <a:pt x="440" y="533"/>
                  </a:lnTo>
                  <a:lnTo>
                    <a:pt x="441" y="533"/>
                  </a:lnTo>
                  <a:lnTo>
                    <a:pt x="441" y="534"/>
                  </a:lnTo>
                  <a:lnTo>
                    <a:pt x="440" y="534"/>
                  </a:lnTo>
                  <a:lnTo>
                    <a:pt x="440" y="535"/>
                  </a:lnTo>
                  <a:lnTo>
                    <a:pt x="441" y="536"/>
                  </a:lnTo>
                  <a:lnTo>
                    <a:pt x="441" y="537"/>
                  </a:lnTo>
                  <a:lnTo>
                    <a:pt x="440" y="539"/>
                  </a:lnTo>
                  <a:lnTo>
                    <a:pt x="439" y="540"/>
                  </a:lnTo>
                  <a:lnTo>
                    <a:pt x="438" y="541"/>
                  </a:lnTo>
                  <a:lnTo>
                    <a:pt x="437" y="544"/>
                  </a:lnTo>
                  <a:lnTo>
                    <a:pt x="436" y="545"/>
                  </a:lnTo>
                  <a:lnTo>
                    <a:pt x="436" y="546"/>
                  </a:lnTo>
                  <a:lnTo>
                    <a:pt x="436" y="547"/>
                  </a:lnTo>
                  <a:lnTo>
                    <a:pt x="437" y="547"/>
                  </a:lnTo>
                  <a:lnTo>
                    <a:pt x="436" y="548"/>
                  </a:lnTo>
                  <a:lnTo>
                    <a:pt x="434" y="549"/>
                  </a:lnTo>
                  <a:lnTo>
                    <a:pt x="434" y="550"/>
                  </a:lnTo>
                  <a:lnTo>
                    <a:pt x="433" y="552"/>
                  </a:lnTo>
                  <a:lnTo>
                    <a:pt x="433" y="553"/>
                  </a:lnTo>
                  <a:lnTo>
                    <a:pt x="433" y="555"/>
                  </a:lnTo>
                  <a:lnTo>
                    <a:pt x="432" y="555"/>
                  </a:lnTo>
                  <a:lnTo>
                    <a:pt x="432" y="556"/>
                  </a:lnTo>
                  <a:lnTo>
                    <a:pt x="431" y="557"/>
                  </a:lnTo>
                  <a:lnTo>
                    <a:pt x="431" y="558"/>
                  </a:lnTo>
                  <a:lnTo>
                    <a:pt x="431" y="559"/>
                  </a:lnTo>
                  <a:lnTo>
                    <a:pt x="431" y="560"/>
                  </a:lnTo>
                  <a:lnTo>
                    <a:pt x="430" y="560"/>
                  </a:lnTo>
                  <a:lnTo>
                    <a:pt x="431" y="561"/>
                  </a:lnTo>
                  <a:lnTo>
                    <a:pt x="431" y="562"/>
                  </a:lnTo>
                  <a:lnTo>
                    <a:pt x="430" y="562"/>
                  </a:lnTo>
                  <a:lnTo>
                    <a:pt x="430" y="563"/>
                  </a:lnTo>
                  <a:lnTo>
                    <a:pt x="431" y="563"/>
                  </a:lnTo>
                  <a:lnTo>
                    <a:pt x="431" y="564"/>
                  </a:lnTo>
                  <a:lnTo>
                    <a:pt x="430" y="566"/>
                  </a:lnTo>
                  <a:lnTo>
                    <a:pt x="430" y="567"/>
                  </a:lnTo>
                  <a:lnTo>
                    <a:pt x="429" y="568"/>
                  </a:lnTo>
                  <a:lnTo>
                    <a:pt x="429" y="569"/>
                  </a:lnTo>
                  <a:lnTo>
                    <a:pt x="429" y="570"/>
                  </a:lnTo>
                  <a:lnTo>
                    <a:pt x="429" y="571"/>
                  </a:lnTo>
                  <a:lnTo>
                    <a:pt x="430" y="573"/>
                  </a:lnTo>
                  <a:lnTo>
                    <a:pt x="430" y="574"/>
                  </a:lnTo>
                  <a:lnTo>
                    <a:pt x="431" y="574"/>
                  </a:lnTo>
                  <a:lnTo>
                    <a:pt x="431" y="575"/>
                  </a:lnTo>
                  <a:lnTo>
                    <a:pt x="430" y="575"/>
                  </a:lnTo>
                  <a:lnTo>
                    <a:pt x="430" y="576"/>
                  </a:lnTo>
                  <a:lnTo>
                    <a:pt x="430" y="577"/>
                  </a:lnTo>
                  <a:lnTo>
                    <a:pt x="430" y="578"/>
                  </a:lnTo>
                  <a:lnTo>
                    <a:pt x="431" y="580"/>
                  </a:lnTo>
                  <a:lnTo>
                    <a:pt x="431" y="581"/>
                  </a:lnTo>
                  <a:lnTo>
                    <a:pt x="430" y="582"/>
                  </a:lnTo>
                  <a:lnTo>
                    <a:pt x="429" y="583"/>
                  </a:lnTo>
                  <a:lnTo>
                    <a:pt x="429" y="584"/>
                  </a:lnTo>
                  <a:lnTo>
                    <a:pt x="428" y="586"/>
                  </a:lnTo>
                  <a:lnTo>
                    <a:pt x="428" y="587"/>
                  </a:lnTo>
                  <a:lnTo>
                    <a:pt x="427" y="588"/>
                  </a:lnTo>
                  <a:lnTo>
                    <a:pt x="426" y="589"/>
                  </a:lnTo>
                  <a:lnTo>
                    <a:pt x="426" y="590"/>
                  </a:lnTo>
                  <a:lnTo>
                    <a:pt x="425" y="592"/>
                  </a:lnTo>
                  <a:lnTo>
                    <a:pt x="424" y="593"/>
                  </a:lnTo>
                  <a:lnTo>
                    <a:pt x="423" y="593"/>
                  </a:lnTo>
                  <a:lnTo>
                    <a:pt x="423" y="594"/>
                  </a:lnTo>
                  <a:lnTo>
                    <a:pt x="421" y="595"/>
                  </a:lnTo>
                  <a:lnTo>
                    <a:pt x="421" y="596"/>
                  </a:lnTo>
                  <a:lnTo>
                    <a:pt x="420" y="597"/>
                  </a:lnTo>
                  <a:lnTo>
                    <a:pt x="418" y="599"/>
                  </a:lnTo>
                  <a:lnTo>
                    <a:pt x="418" y="600"/>
                  </a:lnTo>
                  <a:lnTo>
                    <a:pt x="418" y="602"/>
                  </a:lnTo>
                  <a:lnTo>
                    <a:pt x="417" y="603"/>
                  </a:lnTo>
                  <a:lnTo>
                    <a:pt x="416" y="605"/>
                  </a:lnTo>
                  <a:lnTo>
                    <a:pt x="415" y="606"/>
                  </a:lnTo>
                  <a:lnTo>
                    <a:pt x="415" y="607"/>
                  </a:lnTo>
                  <a:lnTo>
                    <a:pt x="414" y="609"/>
                  </a:lnTo>
                  <a:lnTo>
                    <a:pt x="413" y="610"/>
                  </a:lnTo>
                  <a:lnTo>
                    <a:pt x="411" y="612"/>
                  </a:lnTo>
                  <a:lnTo>
                    <a:pt x="409" y="613"/>
                  </a:lnTo>
                  <a:lnTo>
                    <a:pt x="408" y="614"/>
                  </a:lnTo>
                  <a:lnTo>
                    <a:pt x="408" y="615"/>
                  </a:lnTo>
                  <a:lnTo>
                    <a:pt x="406" y="616"/>
                  </a:lnTo>
                  <a:lnTo>
                    <a:pt x="406" y="617"/>
                  </a:lnTo>
                  <a:lnTo>
                    <a:pt x="405" y="618"/>
                  </a:lnTo>
                  <a:lnTo>
                    <a:pt x="405" y="619"/>
                  </a:lnTo>
                  <a:lnTo>
                    <a:pt x="403" y="620"/>
                  </a:lnTo>
                  <a:lnTo>
                    <a:pt x="403" y="621"/>
                  </a:lnTo>
                  <a:lnTo>
                    <a:pt x="402" y="621"/>
                  </a:lnTo>
                  <a:lnTo>
                    <a:pt x="402" y="622"/>
                  </a:lnTo>
                  <a:lnTo>
                    <a:pt x="401" y="623"/>
                  </a:lnTo>
                  <a:lnTo>
                    <a:pt x="400" y="624"/>
                  </a:lnTo>
                  <a:lnTo>
                    <a:pt x="399" y="625"/>
                  </a:lnTo>
                  <a:lnTo>
                    <a:pt x="398" y="627"/>
                  </a:lnTo>
                  <a:lnTo>
                    <a:pt x="396" y="630"/>
                  </a:lnTo>
                  <a:lnTo>
                    <a:pt x="395" y="630"/>
                  </a:lnTo>
                  <a:lnTo>
                    <a:pt x="394" y="631"/>
                  </a:lnTo>
                  <a:lnTo>
                    <a:pt x="394" y="632"/>
                  </a:lnTo>
                  <a:lnTo>
                    <a:pt x="393" y="633"/>
                  </a:lnTo>
                  <a:lnTo>
                    <a:pt x="392" y="633"/>
                  </a:lnTo>
                  <a:lnTo>
                    <a:pt x="391" y="634"/>
                  </a:lnTo>
                  <a:lnTo>
                    <a:pt x="391" y="635"/>
                  </a:lnTo>
                  <a:lnTo>
                    <a:pt x="390" y="636"/>
                  </a:lnTo>
                  <a:lnTo>
                    <a:pt x="389" y="637"/>
                  </a:lnTo>
                  <a:lnTo>
                    <a:pt x="389" y="638"/>
                  </a:lnTo>
                  <a:lnTo>
                    <a:pt x="388" y="639"/>
                  </a:lnTo>
                  <a:lnTo>
                    <a:pt x="387" y="640"/>
                  </a:lnTo>
                  <a:lnTo>
                    <a:pt x="386" y="642"/>
                  </a:lnTo>
                  <a:lnTo>
                    <a:pt x="383" y="643"/>
                  </a:lnTo>
                  <a:lnTo>
                    <a:pt x="382" y="644"/>
                  </a:lnTo>
                  <a:lnTo>
                    <a:pt x="381" y="645"/>
                  </a:lnTo>
                  <a:lnTo>
                    <a:pt x="380" y="646"/>
                  </a:lnTo>
                  <a:lnTo>
                    <a:pt x="378" y="648"/>
                  </a:lnTo>
                  <a:lnTo>
                    <a:pt x="377" y="649"/>
                  </a:lnTo>
                  <a:lnTo>
                    <a:pt x="377" y="650"/>
                  </a:lnTo>
                  <a:lnTo>
                    <a:pt x="375" y="652"/>
                  </a:lnTo>
                  <a:lnTo>
                    <a:pt x="375" y="653"/>
                  </a:lnTo>
                  <a:lnTo>
                    <a:pt x="375" y="656"/>
                  </a:lnTo>
                  <a:lnTo>
                    <a:pt x="376" y="657"/>
                  </a:lnTo>
                  <a:lnTo>
                    <a:pt x="375" y="659"/>
                  </a:lnTo>
                  <a:lnTo>
                    <a:pt x="374" y="660"/>
                  </a:lnTo>
                  <a:lnTo>
                    <a:pt x="372" y="661"/>
                  </a:lnTo>
                  <a:lnTo>
                    <a:pt x="370" y="663"/>
                  </a:lnTo>
                  <a:lnTo>
                    <a:pt x="368" y="664"/>
                  </a:lnTo>
                  <a:lnTo>
                    <a:pt x="368" y="665"/>
                  </a:lnTo>
                  <a:lnTo>
                    <a:pt x="367" y="666"/>
                  </a:lnTo>
                  <a:lnTo>
                    <a:pt x="367" y="667"/>
                  </a:lnTo>
                  <a:lnTo>
                    <a:pt x="366" y="667"/>
                  </a:lnTo>
                  <a:lnTo>
                    <a:pt x="366" y="668"/>
                  </a:lnTo>
                  <a:lnTo>
                    <a:pt x="364" y="669"/>
                  </a:lnTo>
                  <a:lnTo>
                    <a:pt x="364" y="670"/>
                  </a:lnTo>
                  <a:lnTo>
                    <a:pt x="363" y="670"/>
                  </a:lnTo>
                  <a:lnTo>
                    <a:pt x="362" y="671"/>
                  </a:lnTo>
                  <a:lnTo>
                    <a:pt x="361" y="671"/>
                  </a:lnTo>
                  <a:lnTo>
                    <a:pt x="361" y="672"/>
                  </a:lnTo>
                  <a:lnTo>
                    <a:pt x="358" y="673"/>
                  </a:lnTo>
                  <a:lnTo>
                    <a:pt x="357" y="673"/>
                  </a:lnTo>
                  <a:lnTo>
                    <a:pt x="356" y="674"/>
                  </a:lnTo>
                  <a:lnTo>
                    <a:pt x="356" y="675"/>
                  </a:lnTo>
                  <a:lnTo>
                    <a:pt x="354" y="675"/>
                  </a:lnTo>
                  <a:lnTo>
                    <a:pt x="353" y="676"/>
                  </a:lnTo>
                  <a:lnTo>
                    <a:pt x="349" y="678"/>
                  </a:lnTo>
                  <a:lnTo>
                    <a:pt x="346" y="681"/>
                  </a:lnTo>
                  <a:lnTo>
                    <a:pt x="345" y="681"/>
                  </a:lnTo>
                  <a:lnTo>
                    <a:pt x="344" y="682"/>
                  </a:lnTo>
                  <a:lnTo>
                    <a:pt x="343" y="683"/>
                  </a:lnTo>
                  <a:lnTo>
                    <a:pt x="342" y="683"/>
                  </a:lnTo>
                  <a:lnTo>
                    <a:pt x="340" y="684"/>
                  </a:lnTo>
                  <a:lnTo>
                    <a:pt x="339" y="684"/>
                  </a:lnTo>
                  <a:lnTo>
                    <a:pt x="338" y="684"/>
                  </a:lnTo>
                  <a:lnTo>
                    <a:pt x="337" y="685"/>
                  </a:lnTo>
                  <a:lnTo>
                    <a:pt x="336" y="685"/>
                  </a:lnTo>
                  <a:lnTo>
                    <a:pt x="334" y="685"/>
                  </a:lnTo>
                  <a:lnTo>
                    <a:pt x="333" y="686"/>
                  </a:lnTo>
                  <a:lnTo>
                    <a:pt x="332" y="686"/>
                  </a:lnTo>
                  <a:lnTo>
                    <a:pt x="331" y="687"/>
                  </a:lnTo>
                  <a:lnTo>
                    <a:pt x="330" y="687"/>
                  </a:lnTo>
                  <a:lnTo>
                    <a:pt x="329" y="687"/>
                  </a:lnTo>
                  <a:lnTo>
                    <a:pt x="329" y="688"/>
                  </a:lnTo>
                  <a:lnTo>
                    <a:pt x="326" y="689"/>
                  </a:lnTo>
                  <a:lnTo>
                    <a:pt x="325" y="689"/>
                  </a:lnTo>
                  <a:lnTo>
                    <a:pt x="324" y="689"/>
                  </a:lnTo>
                  <a:lnTo>
                    <a:pt x="324" y="690"/>
                  </a:lnTo>
                  <a:lnTo>
                    <a:pt x="323" y="690"/>
                  </a:lnTo>
                  <a:lnTo>
                    <a:pt x="322" y="690"/>
                  </a:lnTo>
                  <a:lnTo>
                    <a:pt x="322" y="691"/>
                  </a:lnTo>
                  <a:lnTo>
                    <a:pt x="321" y="691"/>
                  </a:lnTo>
                  <a:lnTo>
                    <a:pt x="319" y="692"/>
                  </a:lnTo>
                  <a:lnTo>
                    <a:pt x="318" y="692"/>
                  </a:lnTo>
                  <a:lnTo>
                    <a:pt x="317" y="693"/>
                  </a:lnTo>
                  <a:lnTo>
                    <a:pt x="316" y="693"/>
                  </a:lnTo>
                  <a:lnTo>
                    <a:pt x="315" y="693"/>
                  </a:lnTo>
                  <a:lnTo>
                    <a:pt x="315" y="694"/>
                  </a:lnTo>
                  <a:lnTo>
                    <a:pt x="312" y="695"/>
                  </a:lnTo>
                  <a:lnTo>
                    <a:pt x="309" y="696"/>
                  </a:lnTo>
                  <a:lnTo>
                    <a:pt x="308" y="697"/>
                  </a:lnTo>
                  <a:lnTo>
                    <a:pt x="307" y="697"/>
                  </a:lnTo>
                  <a:lnTo>
                    <a:pt x="306" y="697"/>
                  </a:lnTo>
                  <a:lnTo>
                    <a:pt x="305" y="698"/>
                  </a:lnTo>
                  <a:lnTo>
                    <a:pt x="304" y="698"/>
                  </a:lnTo>
                  <a:lnTo>
                    <a:pt x="303" y="699"/>
                  </a:lnTo>
                  <a:lnTo>
                    <a:pt x="302" y="699"/>
                  </a:lnTo>
                  <a:lnTo>
                    <a:pt x="301" y="699"/>
                  </a:lnTo>
                  <a:lnTo>
                    <a:pt x="300" y="700"/>
                  </a:lnTo>
                  <a:lnTo>
                    <a:pt x="299" y="700"/>
                  </a:lnTo>
                  <a:lnTo>
                    <a:pt x="298" y="700"/>
                  </a:lnTo>
                  <a:lnTo>
                    <a:pt x="296" y="701"/>
                  </a:lnTo>
                  <a:lnTo>
                    <a:pt x="295" y="701"/>
                  </a:lnTo>
                  <a:lnTo>
                    <a:pt x="294" y="702"/>
                  </a:lnTo>
                  <a:lnTo>
                    <a:pt x="293" y="702"/>
                  </a:lnTo>
                  <a:lnTo>
                    <a:pt x="292" y="702"/>
                  </a:lnTo>
                  <a:lnTo>
                    <a:pt x="291" y="703"/>
                  </a:lnTo>
                  <a:lnTo>
                    <a:pt x="290" y="703"/>
                  </a:lnTo>
                  <a:lnTo>
                    <a:pt x="289" y="703"/>
                  </a:lnTo>
                  <a:lnTo>
                    <a:pt x="288" y="705"/>
                  </a:lnTo>
                  <a:lnTo>
                    <a:pt x="287" y="705"/>
                  </a:lnTo>
                  <a:lnTo>
                    <a:pt x="286" y="705"/>
                  </a:lnTo>
                  <a:lnTo>
                    <a:pt x="286" y="706"/>
                  </a:lnTo>
                  <a:lnTo>
                    <a:pt x="284" y="706"/>
                  </a:lnTo>
                  <a:lnTo>
                    <a:pt x="283" y="706"/>
                  </a:lnTo>
                  <a:lnTo>
                    <a:pt x="281" y="707"/>
                  </a:lnTo>
                  <a:lnTo>
                    <a:pt x="280" y="707"/>
                  </a:lnTo>
                  <a:lnTo>
                    <a:pt x="279" y="707"/>
                  </a:lnTo>
                  <a:lnTo>
                    <a:pt x="279" y="708"/>
                  </a:lnTo>
                  <a:lnTo>
                    <a:pt x="278" y="708"/>
                  </a:lnTo>
                  <a:lnTo>
                    <a:pt x="277" y="708"/>
                  </a:lnTo>
                  <a:lnTo>
                    <a:pt x="276" y="708"/>
                  </a:lnTo>
                  <a:lnTo>
                    <a:pt x="274" y="709"/>
                  </a:lnTo>
                  <a:lnTo>
                    <a:pt x="272" y="709"/>
                  </a:lnTo>
                  <a:lnTo>
                    <a:pt x="271" y="709"/>
                  </a:lnTo>
                  <a:lnTo>
                    <a:pt x="270" y="710"/>
                  </a:lnTo>
                  <a:lnTo>
                    <a:pt x="269" y="710"/>
                  </a:lnTo>
                  <a:lnTo>
                    <a:pt x="268" y="710"/>
                  </a:lnTo>
                  <a:lnTo>
                    <a:pt x="267" y="711"/>
                  </a:lnTo>
                  <a:lnTo>
                    <a:pt x="266" y="711"/>
                  </a:lnTo>
                  <a:lnTo>
                    <a:pt x="265" y="711"/>
                  </a:lnTo>
                  <a:lnTo>
                    <a:pt x="264" y="712"/>
                  </a:lnTo>
                  <a:lnTo>
                    <a:pt x="262" y="712"/>
                  </a:lnTo>
                  <a:lnTo>
                    <a:pt x="262" y="713"/>
                  </a:lnTo>
                  <a:lnTo>
                    <a:pt x="261" y="713"/>
                  </a:lnTo>
                  <a:lnTo>
                    <a:pt x="259" y="713"/>
                  </a:lnTo>
                  <a:lnTo>
                    <a:pt x="258" y="713"/>
                  </a:lnTo>
                  <a:lnTo>
                    <a:pt x="257" y="714"/>
                  </a:lnTo>
                  <a:lnTo>
                    <a:pt x="256" y="714"/>
                  </a:lnTo>
                  <a:lnTo>
                    <a:pt x="255" y="714"/>
                  </a:lnTo>
                  <a:lnTo>
                    <a:pt x="255" y="715"/>
                  </a:lnTo>
                  <a:lnTo>
                    <a:pt x="254" y="715"/>
                  </a:lnTo>
                  <a:lnTo>
                    <a:pt x="253" y="715"/>
                  </a:lnTo>
                  <a:lnTo>
                    <a:pt x="252" y="716"/>
                  </a:lnTo>
                  <a:lnTo>
                    <a:pt x="251" y="716"/>
                  </a:lnTo>
                  <a:lnTo>
                    <a:pt x="250" y="717"/>
                  </a:lnTo>
                  <a:lnTo>
                    <a:pt x="249" y="717"/>
                  </a:lnTo>
                  <a:lnTo>
                    <a:pt x="248" y="718"/>
                  </a:lnTo>
                  <a:lnTo>
                    <a:pt x="247" y="718"/>
                  </a:lnTo>
                  <a:lnTo>
                    <a:pt x="246" y="718"/>
                  </a:lnTo>
                  <a:lnTo>
                    <a:pt x="245" y="718"/>
                  </a:lnTo>
                  <a:lnTo>
                    <a:pt x="245" y="719"/>
                  </a:lnTo>
                  <a:lnTo>
                    <a:pt x="242" y="719"/>
                  </a:lnTo>
                  <a:lnTo>
                    <a:pt x="240" y="720"/>
                  </a:lnTo>
                  <a:lnTo>
                    <a:pt x="239" y="720"/>
                  </a:lnTo>
                  <a:lnTo>
                    <a:pt x="238" y="720"/>
                  </a:lnTo>
                  <a:lnTo>
                    <a:pt x="237" y="720"/>
                  </a:lnTo>
                  <a:lnTo>
                    <a:pt x="237" y="721"/>
                  </a:lnTo>
                  <a:lnTo>
                    <a:pt x="236" y="721"/>
                  </a:lnTo>
                  <a:lnTo>
                    <a:pt x="234" y="721"/>
                  </a:lnTo>
                  <a:lnTo>
                    <a:pt x="233" y="721"/>
                  </a:lnTo>
                  <a:lnTo>
                    <a:pt x="233" y="722"/>
                  </a:lnTo>
                  <a:lnTo>
                    <a:pt x="232" y="721"/>
                  </a:lnTo>
                  <a:lnTo>
                    <a:pt x="233" y="721"/>
                  </a:lnTo>
                  <a:lnTo>
                    <a:pt x="234" y="720"/>
                  </a:lnTo>
                  <a:lnTo>
                    <a:pt x="234" y="719"/>
                  </a:lnTo>
                  <a:lnTo>
                    <a:pt x="236" y="719"/>
                  </a:lnTo>
                  <a:lnTo>
                    <a:pt x="237" y="719"/>
                  </a:lnTo>
                  <a:lnTo>
                    <a:pt x="238" y="719"/>
                  </a:lnTo>
                  <a:lnTo>
                    <a:pt x="239" y="718"/>
                  </a:lnTo>
                  <a:lnTo>
                    <a:pt x="240" y="718"/>
                  </a:lnTo>
                  <a:lnTo>
                    <a:pt x="241" y="717"/>
                  </a:lnTo>
                  <a:lnTo>
                    <a:pt x="242" y="717"/>
                  </a:lnTo>
                  <a:lnTo>
                    <a:pt x="243" y="716"/>
                  </a:lnTo>
                  <a:lnTo>
                    <a:pt x="243" y="717"/>
                  </a:lnTo>
                  <a:lnTo>
                    <a:pt x="243" y="716"/>
                  </a:lnTo>
                  <a:lnTo>
                    <a:pt x="242" y="716"/>
                  </a:lnTo>
                  <a:lnTo>
                    <a:pt x="242" y="717"/>
                  </a:lnTo>
                  <a:lnTo>
                    <a:pt x="241" y="717"/>
                  </a:lnTo>
                  <a:lnTo>
                    <a:pt x="237" y="712"/>
                  </a:lnTo>
                  <a:lnTo>
                    <a:pt x="237" y="711"/>
                  </a:lnTo>
                  <a:lnTo>
                    <a:pt x="236" y="711"/>
                  </a:lnTo>
                  <a:lnTo>
                    <a:pt x="234" y="709"/>
                  </a:lnTo>
                  <a:lnTo>
                    <a:pt x="233" y="708"/>
                  </a:lnTo>
                  <a:lnTo>
                    <a:pt x="232" y="706"/>
                  </a:lnTo>
                  <a:lnTo>
                    <a:pt x="232" y="705"/>
                  </a:lnTo>
                  <a:lnTo>
                    <a:pt x="230" y="702"/>
                  </a:lnTo>
                  <a:lnTo>
                    <a:pt x="229" y="702"/>
                  </a:lnTo>
                  <a:lnTo>
                    <a:pt x="228" y="702"/>
                  </a:lnTo>
                  <a:lnTo>
                    <a:pt x="226" y="703"/>
                  </a:lnTo>
                  <a:lnTo>
                    <a:pt x="226" y="705"/>
                  </a:lnTo>
                  <a:lnTo>
                    <a:pt x="225" y="706"/>
                  </a:lnTo>
                  <a:lnTo>
                    <a:pt x="223" y="708"/>
                  </a:lnTo>
                  <a:lnTo>
                    <a:pt x="222" y="709"/>
                  </a:lnTo>
                  <a:lnTo>
                    <a:pt x="221" y="710"/>
                  </a:lnTo>
                  <a:lnTo>
                    <a:pt x="222" y="711"/>
                  </a:lnTo>
                  <a:lnTo>
                    <a:pt x="223" y="711"/>
                  </a:lnTo>
                  <a:lnTo>
                    <a:pt x="224" y="711"/>
                  </a:lnTo>
                  <a:lnTo>
                    <a:pt x="223" y="711"/>
                  </a:lnTo>
                  <a:lnTo>
                    <a:pt x="222" y="711"/>
                  </a:lnTo>
                  <a:lnTo>
                    <a:pt x="221" y="712"/>
                  </a:lnTo>
                  <a:lnTo>
                    <a:pt x="220" y="712"/>
                  </a:lnTo>
                  <a:lnTo>
                    <a:pt x="218" y="712"/>
                  </a:lnTo>
                  <a:lnTo>
                    <a:pt x="216" y="712"/>
                  </a:lnTo>
                  <a:lnTo>
                    <a:pt x="215" y="712"/>
                  </a:lnTo>
                  <a:lnTo>
                    <a:pt x="215" y="711"/>
                  </a:lnTo>
                  <a:lnTo>
                    <a:pt x="214" y="711"/>
                  </a:lnTo>
                  <a:lnTo>
                    <a:pt x="213" y="712"/>
                  </a:lnTo>
                  <a:lnTo>
                    <a:pt x="212" y="712"/>
                  </a:lnTo>
                  <a:lnTo>
                    <a:pt x="211" y="712"/>
                  </a:lnTo>
                  <a:lnTo>
                    <a:pt x="209" y="712"/>
                  </a:lnTo>
                  <a:lnTo>
                    <a:pt x="208" y="711"/>
                  </a:lnTo>
                  <a:lnTo>
                    <a:pt x="208" y="710"/>
                  </a:lnTo>
                  <a:lnTo>
                    <a:pt x="208" y="709"/>
                  </a:lnTo>
                  <a:lnTo>
                    <a:pt x="208" y="708"/>
                  </a:lnTo>
                  <a:lnTo>
                    <a:pt x="207" y="708"/>
                  </a:lnTo>
                  <a:lnTo>
                    <a:pt x="207" y="707"/>
                  </a:lnTo>
                  <a:lnTo>
                    <a:pt x="206" y="705"/>
                  </a:lnTo>
                  <a:lnTo>
                    <a:pt x="206" y="703"/>
                  </a:lnTo>
                  <a:lnTo>
                    <a:pt x="205" y="702"/>
                  </a:lnTo>
                  <a:lnTo>
                    <a:pt x="204" y="700"/>
                  </a:lnTo>
                  <a:lnTo>
                    <a:pt x="204" y="699"/>
                  </a:lnTo>
                  <a:lnTo>
                    <a:pt x="205" y="699"/>
                  </a:lnTo>
                  <a:lnTo>
                    <a:pt x="205" y="698"/>
                  </a:lnTo>
                  <a:lnTo>
                    <a:pt x="206" y="698"/>
                  </a:lnTo>
                  <a:lnTo>
                    <a:pt x="207" y="698"/>
                  </a:lnTo>
                  <a:lnTo>
                    <a:pt x="208" y="698"/>
                  </a:lnTo>
                  <a:lnTo>
                    <a:pt x="209" y="699"/>
                  </a:lnTo>
                  <a:lnTo>
                    <a:pt x="209" y="698"/>
                  </a:lnTo>
                  <a:lnTo>
                    <a:pt x="209" y="695"/>
                  </a:lnTo>
                  <a:lnTo>
                    <a:pt x="209" y="694"/>
                  </a:lnTo>
                  <a:lnTo>
                    <a:pt x="209" y="693"/>
                  </a:lnTo>
                  <a:lnTo>
                    <a:pt x="209" y="691"/>
                  </a:lnTo>
                  <a:lnTo>
                    <a:pt x="213" y="690"/>
                  </a:lnTo>
                  <a:lnTo>
                    <a:pt x="214" y="689"/>
                  </a:lnTo>
                  <a:lnTo>
                    <a:pt x="215" y="689"/>
                  </a:lnTo>
                  <a:lnTo>
                    <a:pt x="219" y="687"/>
                  </a:lnTo>
                  <a:lnTo>
                    <a:pt x="220" y="686"/>
                  </a:lnTo>
                  <a:lnTo>
                    <a:pt x="223" y="685"/>
                  </a:lnTo>
                  <a:lnTo>
                    <a:pt x="225" y="684"/>
                  </a:lnTo>
                  <a:lnTo>
                    <a:pt x="230" y="681"/>
                  </a:lnTo>
                  <a:lnTo>
                    <a:pt x="231" y="681"/>
                  </a:lnTo>
                  <a:lnTo>
                    <a:pt x="236" y="678"/>
                  </a:lnTo>
                  <a:lnTo>
                    <a:pt x="238" y="677"/>
                  </a:lnTo>
                  <a:lnTo>
                    <a:pt x="237" y="676"/>
                  </a:lnTo>
                  <a:lnTo>
                    <a:pt x="236" y="675"/>
                  </a:lnTo>
                  <a:lnTo>
                    <a:pt x="236" y="674"/>
                  </a:lnTo>
                  <a:lnTo>
                    <a:pt x="234" y="674"/>
                  </a:lnTo>
                  <a:lnTo>
                    <a:pt x="234" y="673"/>
                  </a:lnTo>
                  <a:lnTo>
                    <a:pt x="233" y="673"/>
                  </a:lnTo>
                  <a:lnTo>
                    <a:pt x="233" y="672"/>
                  </a:lnTo>
                  <a:lnTo>
                    <a:pt x="232" y="672"/>
                  </a:lnTo>
                  <a:lnTo>
                    <a:pt x="232" y="671"/>
                  </a:lnTo>
                  <a:lnTo>
                    <a:pt x="231" y="671"/>
                  </a:lnTo>
                  <a:lnTo>
                    <a:pt x="231" y="670"/>
                  </a:lnTo>
                  <a:lnTo>
                    <a:pt x="231" y="669"/>
                  </a:lnTo>
                  <a:lnTo>
                    <a:pt x="230" y="669"/>
                  </a:lnTo>
                  <a:lnTo>
                    <a:pt x="229" y="668"/>
                  </a:lnTo>
                  <a:lnTo>
                    <a:pt x="228" y="668"/>
                  </a:lnTo>
                  <a:lnTo>
                    <a:pt x="228" y="667"/>
                  </a:lnTo>
                  <a:lnTo>
                    <a:pt x="227" y="666"/>
                  </a:lnTo>
                  <a:lnTo>
                    <a:pt x="226" y="665"/>
                  </a:lnTo>
                  <a:lnTo>
                    <a:pt x="226" y="664"/>
                  </a:lnTo>
                  <a:lnTo>
                    <a:pt x="225" y="664"/>
                  </a:lnTo>
                  <a:lnTo>
                    <a:pt x="225" y="663"/>
                  </a:lnTo>
                  <a:lnTo>
                    <a:pt x="224" y="663"/>
                  </a:lnTo>
                  <a:lnTo>
                    <a:pt x="224" y="662"/>
                  </a:lnTo>
                  <a:lnTo>
                    <a:pt x="224" y="661"/>
                  </a:lnTo>
                  <a:lnTo>
                    <a:pt x="223" y="661"/>
                  </a:lnTo>
                  <a:lnTo>
                    <a:pt x="223" y="660"/>
                  </a:lnTo>
                  <a:lnTo>
                    <a:pt x="222" y="660"/>
                  </a:lnTo>
                  <a:lnTo>
                    <a:pt x="221" y="660"/>
                  </a:lnTo>
                  <a:lnTo>
                    <a:pt x="220" y="660"/>
                  </a:lnTo>
                  <a:lnTo>
                    <a:pt x="217" y="659"/>
                  </a:lnTo>
                  <a:lnTo>
                    <a:pt x="216" y="658"/>
                  </a:lnTo>
                  <a:lnTo>
                    <a:pt x="214" y="657"/>
                  </a:lnTo>
                  <a:lnTo>
                    <a:pt x="212" y="657"/>
                  </a:lnTo>
                  <a:lnTo>
                    <a:pt x="209" y="656"/>
                  </a:lnTo>
                  <a:lnTo>
                    <a:pt x="206" y="655"/>
                  </a:lnTo>
                  <a:lnTo>
                    <a:pt x="201" y="651"/>
                  </a:lnTo>
                  <a:lnTo>
                    <a:pt x="200" y="651"/>
                  </a:lnTo>
                  <a:lnTo>
                    <a:pt x="200" y="652"/>
                  </a:lnTo>
                  <a:lnTo>
                    <a:pt x="199" y="652"/>
                  </a:lnTo>
                  <a:lnTo>
                    <a:pt x="197" y="652"/>
                  </a:lnTo>
                  <a:lnTo>
                    <a:pt x="196" y="653"/>
                  </a:lnTo>
                  <a:lnTo>
                    <a:pt x="195" y="653"/>
                  </a:lnTo>
                  <a:lnTo>
                    <a:pt x="195" y="655"/>
                  </a:lnTo>
                  <a:lnTo>
                    <a:pt x="194" y="656"/>
                  </a:lnTo>
                  <a:lnTo>
                    <a:pt x="193" y="656"/>
                  </a:lnTo>
                  <a:lnTo>
                    <a:pt x="192" y="656"/>
                  </a:lnTo>
                  <a:lnTo>
                    <a:pt x="192" y="657"/>
                  </a:lnTo>
                  <a:lnTo>
                    <a:pt x="192" y="656"/>
                  </a:lnTo>
                  <a:lnTo>
                    <a:pt x="191" y="656"/>
                  </a:lnTo>
                  <a:lnTo>
                    <a:pt x="190" y="656"/>
                  </a:lnTo>
                  <a:lnTo>
                    <a:pt x="189" y="656"/>
                  </a:lnTo>
                  <a:lnTo>
                    <a:pt x="189" y="657"/>
                  </a:lnTo>
                  <a:lnTo>
                    <a:pt x="188" y="657"/>
                  </a:lnTo>
                  <a:lnTo>
                    <a:pt x="188" y="656"/>
                  </a:lnTo>
                  <a:lnTo>
                    <a:pt x="187" y="657"/>
                  </a:lnTo>
                  <a:lnTo>
                    <a:pt x="187" y="658"/>
                  </a:lnTo>
                  <a:lnTo>
                    <a:pt x="186" y="658"/>
                  </a:lnTo>
                  <a:lnTo>
                    <a:pt x="184" y="659"/>
                  </a:lnTo>
                  <a:lnTo>
                    <a:pt x="183" y="659"/>
                  </a:lnTo>
                  <a:lnTo>
                    <a:pt x="182" y="659"/>
                  </a:lnTo>
                  <a:lnTo>
                    <a:pt x="181" y="659"/>
                  </a:lnTo>
                  <a:lnTo>
                    <a:pt x="181" y="660"/>
                  </a:lnTo>
                  <a:lnTo>
                    <a:pt x="181" y="659"/>
                  </a:lnTo>
                  <a:lnTo>
                    <a:pt x="181" y="660"/>
                  </a:lnTo>
                  <a:lnTo>
                    <a:pt x="180" y="660"/>
                  </a:lnTo>
                  <a:lnTo>
                    <a:pt x="179" y="660"/>
                  </a:lnTo>
                  <a:lnTo>
                    <a:pt x="179" y="661"/>
                  </a:lnTo>
                  <a:lnTo>
                    <a:pt x="178" y="661"/>
                  </a:lnTo>
                  <a:lnTo>
                    <a:pt x="177" y="661"/>
                  </a:lnTo>
                  <a:lnTo>
                    <a:pt x="176" y="662"/>
                  </a:lnTo>
                  <a:lnTo>
                    <a:pt x="176" y="660"/>
                  </a:lnTo>
                  <a:lnTo>
                    <a:pt x="176" y="659"/>
                  </a:lnTo>
                  <a:lnTo>
                    <a:pt x="175" y="658"/>
                  </a:lnTo>
                  <a:lnTo>
                    <a:pt x="175" y="656"/>
                  </a:lnTo>
                  <a:lnTo>
                    <a:pt x="174" y="653"/>
                  </a:lnTo>
                  <a:lnTo>
                    <a:pt x="173" y="651"/>
                  </a:lnTo>
                  <a:lnTo>
                    <a:pt x="172" y="649"/>
                  </a:lnTo>
                  <a:lnTo>
                    <a:pt x="170" y="643"/>
                  </a:lnTo>
                  <a:lnTo>
                    <a:pt x="169" y="639"/>
                  </a:lnTo>
                  <a:lnTo>
                    <a:pt x="168" y="637"/>
                  </a:lnTo>
                  <a:lnTo>
                    <a:pt x="166" y="633"/>
                  </a:lnTo>
                  <a:lnTo>
                    <a:pt x="166" y="632"/>
                  </a:lnTo>
                  <a:lnTo>
                    <a:pt x="166" y="631"/>
                  </a:lnTo>
                  <a:lnTo>
                    <a:pt x="163" y="625"/>
                  </a:lnTo>
                  <a:lnTo>
                    <a:pt x="158" y="613"/>
                  </a:lnTo>
                  <a:lnTo>
                    <a:pt x="157" y="610"/>
                  </a:lnTo>
                  <a:lnTo>
                    <a:pt x="157" y="609"/>
                  </a:lnTo>
                  <a:lnTo>
                    <a:pt x="156" y="609"/>
                  </a:lnTo>
                  <a:lnTo>
                    <a:pt x="156" y="608"/>
                  </a:lnTo>
                  <a:lnTo>
                    <a:pt x="155" y="606"/>
                  </a:lnTo>
                  <a:lnTo>
                    <a:pt x="153" y="593"/>
                  </a:lnTo>
                  <a:lnTo>
                    <a:pt x="154" y="585"/>
                  </a:lnTo>
                  <a:lnTo>
                    <a:pt x="154" y="577"/>
                  </a:lnTo>
                  <a:lnTo>
                    <a:pt x="153" y="577"/>
                  </a:lnTo>
                  <a:lnTo>
                    <a:pt x="153" y="576"/>
                  </a:lnTo>
                  <a:lnTo>
                    <a:pt x="152" y="576"/>
                  </a:lnTo>
                  <a:lnTo>
                    <a:pt x="152" y="575"/>
                  </a:lnTo>
                  <a:lnTo>
                    <a:pt x="152" y="574"/>
                  </a:lnTo>
                  <a:lnTo>
                    <a:pt x="151" y="574"/>
                  </a:lnTo>
                  <a:lnTo>
                    <a:pt x="150" y="574"/>
                  </a:lnTo>
                  <a:lnTo>
                    <a:pt x="150" y="573"/>
                  </a:lnTo>
                  <a:lnTo>
                    <a:pt x="149" y="573"/>
                  </a:lnTo>
                  <a:lnTo>
                    <a:pt x="149" y="574"/>
                  </a:lnTo>
                  <a:lnTo>
                    <a:pt x="148" y="574"/>
                  </a:lnTo>
                  <a:lnTo>
                    <a:pt x="147" y="574"/>
                  </a:lnTo>
                  <a:lnTo>
                    <a:pt x="147" y="573"/>
                  </a:lnTo>
                  <a:lnTo>
                    <a:pt x="147" y="574"/>
                  </a:lnTo>
                  <a:lnTo>
                    <a:pt x="146" y="573"/>
                  </a:lnTo>
                  <a:lnTo>
                    <a:pt x="146" y="574"/>
                  </a:lnTo>
                  <a:lnTo>
                    <a:pt x="145" y="574"/>
                  </a:lnTo>
                  <a:lnTo>
                    <a:pt x="144" y="574"/>
                  </a:lnTo>
                  <a:lnTo>
                    <a:pt x="143" y="573"/>
                  </a:lnTo>
                  <a:lnTo>
                    <a:pt x="144" y="573"/>
                  </a:lnTo>
                  <a:lnTo>
                    <a:pt x="143" y="573"/>
                  </a:lnTo>
                  <a:lnTo>
                    <a:pt x="144" y="573"/>
                  </a:lnTo>
                  <a:lnTo>
                    <a:pt x="144" y="572"/>
                  </a:lnTo>
                  <a:lnTo>
                    <a:pt x="143" y="572"/>
                  </a:lnTo>
                  <a:lnTo>
                    <a:pt x="143" y="571"/>
                  </a:lnTo>
                  <a:lnTo>
                    <a:pt x="143" y="570"/>
                  </a:lnTo>
                  <a:lnTo>
                    <a:pt x="142" y="570"/>
                  </a:lnTo>
                  <a:lnTo>
                    <a:pt x="142" y="569"/>
                  </a:lnTo>
                  <a:lnTo>
                    <a:pt x="142" y="568"/>
                  </a:lnTo>
                  <a:lnTo>
                    <a:pt x="142" y="567"/>
                  </a:lnTo>
                  <a:lnTo>
                    <a:pt x="141" y="567"/>
                  </a:lnTo>
                  <a:lnTo>
                    <a:pt x="141" y="566"/>
                  </a:lnTo>
                  <a:lnTo>
                    <a:pt x="141" y="565"/>
                  </a:lnTo>
                  <a:lnTo>
                    <a:pt x="141" y="564"/>
                  </a:lnTo>
                  <a:lnTo>
                    <a:pt x="142" y="565"/>
                  </a:lnTo>
                  <a:lnTo>
                    <a:pt x="142" y="564"/>
                  </a:lnTo>
                  <a:lnTo>
                    <a:pt x="143" y="564"/>
                  </a:lnTo>
                  <a:lnTo>
                    <a:pt x="143" y="563"/>
                  </a:lnTo>
                  <a:lnTo>
                    <a:pt x="142" y="563"/>
                  </a:lnTo>
                  <a:lnTo>
                    <a:pt x="142" y="562"/>
                  </a:lnTo>
                  <a:lnTo>
                    <a:pt x="141" y="562"/>
                  </a:lnTo>
                  <a:lnTo>
                    <a:pt x="141" y="561"/>
                  </a:lnTo>
                  <a:lnTo>
                    <a:pt x="141" y="560"/>
                  </a:lnTo>
                  <a:lnTo>
                    <a:pt x="142" y="560"/>
                  </a:lnTo>
                  <a:lnTo>
                    <a:pt x="143" y="560"/>
                  </a:lnTo>
                  <a:lnTo>
                    <a:pt x="143" y="559"/>
                  </a:lnTo>
                  <a:lnTo>
                    <a:pt x="144" y="559"/>
                  </a:lnTo>
                  <a:lnTo>
                    <a:pt x="144" y="558"/>
                  </a:lnTo>
                  <a:lnTo>
                    <a:pt x="143" y="558"/>
                  </a:lnTo>
                  <a:lnTo>
                    <a:pt x="142" y="558"/>
                  </a:lnTo>
                  <a:lnTo>
                    <a:pt x="141" y="558"/>
                  </a:lnTo>
                  <a:lnTo>
                    <a:pt x="141" y="557"/>
                  </a:lnTo>
                  <a:lnTo>
                    <a:pt x="141" y="556"/>
                  </a:lnTo>
                  <a:lnTo>
                    <a:pt x="142" y="556"/>
                  </a:lnTo>
                  <a:lnTo>
                    <a:pt x="142" y="555"/>
                  </a:lnTo>
                  <a:lnTo>
                    <a:pt x="143" y="553"/>
                  </a:lnTo>
                  <a:lnTo>
                    <a:pt x="142" y="553"/>
                  </a:lnTo>
                  <a:lnTo>
                    <a:pt x="142" y="552"/>
                  </a:lnTo>
                  <a:lnTo>
                    <a:pt x="142" y="551"/>
                  </a:lnTo>
                  <a:lnTo>
                    <a:pt x="142" y="550"/>
                  </a:lnTo>
                  <a:lnTo>
                    <a:pt x="142" y="549"/>
                  </a:lnTo>
                  <a:lnTo>
                    <a:pt x="141" y="549"/>
                  </a:lnTo>
                  <a:lnTo>
                    <a:pt x="141" y="548"/>
                  </a:lnTo>
                  <a:lnTo>
                    <a:pt x="141" y="547"/>
                  </a:lnTo>
                  <a:lnTo>
                    <a:pt x="142" y="547"/>
                  </a:lnTo>
                  <a:lnTo>
                    <a:pt x="142" y="546"/>
                  </a:lnTo>
                  <a:lnTo>
                    <a:pt x="142" y="545"/>
                  </a:lnTo>
                  <a:lnTo>
                    <a:pt x="141" y="545"/>
                  </a:lnTo>
                  <a:lnTo>
                    <a:pt x="141" y="544"/>
                  </a:lnTo>
                  <a:lnTo>
                    <a:pt x="140" y="544"/>
                  </a:lnTo>
                  <a:lnTo>
                    <a:pt x="140" y="543"/>
                  </a:lnTo>
                  <a:lnTo>
                    <a:pt x="141" y="543"/>
                  </a:lnTo>
                  <a:lnTo>
                    <a:pt x="141" y="542"/>
                  </a:lnTo>
                  <a:lnTo>
                    <a:pt x="141" y="541"/>
                  </a:lnTo>
                  <a:lnTo>
                    <a:pt x="140" y="541"/>
                  </a:lnTo>
                  <a:lnTo>
                    <a:pt x="139" y="541"/>
                  </a:lnTo>
                  <a:lnTo>
                    <a:pt x="139" y="540"/>
                  </a:lnTo>
                  <a:lnTo>
                    <a:pt x="139" y="539"/>
                  </a:lnTo>
                  <a:lnTo>
                    <a:pt x="140" y="539"/>
                  </a:lnTo>
                  <a:lnTo>
                    <a:pt x="139" y="538"/>
                  </a:lnTo>
                  <a:lnTo>
                    <a:pt x="140" y="538"/>
                  </a:lnTo>
                  <a:lnTo>
                    <a:pt x="141" y="538"/>
                  </a:lnTo>
                  <a:lnTo>
                    <a:pt x="140" y="538"/>
                  </a:lnTo>
                  <a:lnTo>
                    <a:pt x="141" y="538"/>
                  </a:lnTo>
                  <a:lnTo>
                    <a:pt x="141" y="537"/>
                  </a:lnTo>
                  <a:lnTo>
                    <a:pt x="141" y="538"/>
                  </a:lnTo>
                  <a:lnTo>
                    <a:pt x="142" y="538"/>
                  </a:lnTo>
                  <a:lnTo>
                    <a:pt x="142" y="537"/>
                  </a:lnTo>
                  <a:lnTo>
                    <a:pt x="143" y="537"/>
                  </a:lnTo>
                  <a:lnTo>
                    <a:pt x="144" y="537"/>
                  </a:lnTo>
                  <a:lnTo>
                    <a:pt x="144" y="536"/>
                  </a:lnTo>
                  <a:lnTo>
                    <a:pt x="144" y="535"/>
                  </a:lnTo>
                  <a:lnTo>
                    <a:pt x="143" y="535"/>
                  </a:lnTo>
                  <a:lnTo>
                    <a:pt x="143" y="534"/>
                  </a:lnTo>
                  <a:lnTo>
                    <a:pt x="142" y="534"/>
                  </a:lnTo>
                  <a:lnTo>
                    <a:pt x="141" y="534"/>
                  </a:lnTo>
                  <a:lnTo>
                    <a:pt x="141" y="533"/>
                  </a:lnTo>
                  <a:lnTo>
                    <a:pt x="141" y="532"/>
                  </a:lnTo>
                  <a:lnTo>
                    <a:pt x="140" y="532"/>
                  </a:lnTo>
                  <a:lnTo>
                    <a:pt x="140" y="531"/>
                  </a:lnTo>
                  <a:lnTo>
                    <a:pt x="140" y="530"/>
                  </a:lnTo>
                  <a:lnTo>
                    <a:pt x="141" y="530"/>
                  </a:lnTo>
                  <a:lnTo>
                    <a:pt x="141" y="528"/>
                  </a:lnTo>
                  <a:lnTo>
                    <a:pt x="141" y="530"/>
                  </a:lnTo>
                  <a:lnTo>
                    <a:pt x="141" y="528"/>
                  </a:lnTo>
                  <a:lnTo>
                    <a:pt x="142" y="528"/>
                  </a:lnTo>
                  <a:lnTo>
                    <a:pt x="141" y="528"/>
                  </a:lnTo>
                  <a:lnTo>
                    <a:pt x="142" y="528"/>
                  </a:lnTo>
                  <a:lnTo>
                    <a:pt x="142" y="527"/>
                  </a:lnTo>
                  <a:lnTo>
                    <a:pt x="142" y="526"/>
                  </a:lnTo>
                  <a:lnTo>
                    <a:pt x="141" y="526"/>
                  </a:lnTo>
                  <a:lnTo>
                    <a:pt x="142" y="526"/>
                  </a:lnTo>
                  <a:lnTo>
                    <a:pt x="142" y="525"/>
                  </a:lnTo>
                  <a:lnTo>
                    <a:pt x="142" y="524"/>
                  </a:lnTo>
                  <a:lnTo>
                    <a:pt x="142" y="523"/>
                  </a:lnTo>
                  <a:lnTo>
                    <a:pt x="142" y="522"/>
                  </a:lnTo>
                  <a:lnTo>
                    <a:pt x="142" y="521"/>
                  </a:lnTo>
                  <a:lnTo>
                    <a:pt x="141" y="521"/>
                  </a:lnTo>
                  <a:lnTo>
                    <a:pt x="141" y="520"/>
                  </a:lnTo>
                  <a:lnTo>
                    <a:pt x="140" y="520"/>
                  </a:lnTo>
                  <a:lnTo>
                    <a:pt x="140" y="519"/>
                  </a:lnTo>
                  <a:lnTo>
                    <a:pt x="140" y="518"/>
                  </a:lnTo>
                  <a:lnTo>
                    <a:pt x="141" y="518"/>
                  </a:lnTo>
                  <a:lnTo>
                    <a:pt x="141" y="517"/>
                  </a:lnTo>
                  <a:lnTo>
                    <a:pt x="142" y="517"/>
                  </a:lnTo>
                  <a:lnTo>
                    <a:pt x="142" y="516"/>
                  </a:lnTo>
                  <a:lnTo>
                    <a:pt x="142" y="515"/>
                  </a:lnTo>
                  <a:lnTo>
                    <a:pt x="142" y="514"/>
                  </a:lnTo>
                  <a:lnTo>
                    <a:pt x="142" y="513"/>
                  </a:lnTo>
                  <a:lnTo>
                    <a:pt x="143" y="513"/>
                  </a:lnTo>
                  <a:lnTo>
                    <a:pt x="143" y="512"/>
                  </a:lnTo>
                  <a:lnTo>
                    <a:pt x="143" y="511"/>
                  </a:lnTo>
                  <a:lnTo>
                    <a:pt x="143" y="510"/>
                  </a:lnTo>
                  <a:lnTo>
                    <a:pt x="142" y="510"/>
                  </a:lnTo>
                  <a:lnTo>
                    <a:pt x="142" y="509"/>
                  </a:lnTo>
                  <a:lnTo>
                    <a:pt x="143" y="509"/>
                  </a:lnTo>
                  <a:lnTo>
                    <a:pt x="143" y="508"/>
                  </a:lnTo>
                  <a:lnTo>
                    <a:pt x="144" y="508"/>
                  </a:lnTo>
                  <a:lnTo>
                    <a:pt x="144" y="507"/>
                  </a:lnTo>
                  <a:lnTo>
                    <a:pt x="145" y="507"/>
                  </a:lnTo>
                  <a:lnTo>
                    <a:pt x="146" y="507"/>
                  </a:lnTo>
                  <a:lnTo>
                    <a:pt x="147" y="507"/>
                  </a:lnTo>
                  <a:lnTo>
                    <a:pt x="147" y="506"/>
                  </a:lnTo>
                  <a:lnTo>
                    <a:pt x="146" y="506"/>
                  </a:lnTo>
                  <a:lnTo>
                    <a:pt x="145" y="506"/>
                  </a:lnTo>
                  <a:lnTo>
                    <a:pt x="145" y="505"/>
                  </a:lnTo>
                  <a:lnTo>
                    <a:pt x="146" y="505"/>
                  </a:lnTo>
                  <a:lnTo>
                    <a:pt x="146" y="503"/>
                  </a:lnTo>
                  <a:lnTo>
                    <a:pt x="146" y="502"/>
                  </a:lnTo>
                  <a:lnTo>
                    <a:pt x="145" y="502"/>
                  </a:lnTo>
                  <a:lnTo>
                    <a:pt x="144" y="502"/>
                  </a:lnTo>
                  <a:lnTo>
                    <a:pt x="144" y="501"/>
                  </a:lnTo>
                  <a:lnTo>
                    <a:pt x="144" y="500"/>
                  </a:lnTo>
                  <a:lnTo>
                    <a:pt x="143" y="499"/>
                  </a:lnTo>
                  <a:lnTo>
                    <a:pt x="143" y="498"/>
                  </a:lnTo>
                  <a:lnTo>
                    <a:pt x="143" y="497"/>
                  </a:lnTo>
                  <a:lnTo>
                    <a:pt x="142" y="497"/>
                  </a:lnTo>
                  <a:lnTo>
                    <a:pt x="141" y="497"/>
                  </a:lnTo>
                  <a:lnTo>
                    <a:pt x="141" y="498"/>
                  </a:lnTo>
                  <a:lnTo>
                    <a:pt x="140" y="498"/>
                  </a:lnTo>
                  <a:lnTo>
                    <a:pt x="140" y="499"/>
                  </a:lnTo>
                  <a:lnTo>
                    <a:pt x="139" y="499"/>
                  </a:lnTo>
                  <a:lnTo>
                    <a:pt x="138" y="499"/>
                  </a:lnTo>
                  <a:lnTo>
                    <a:pt x="137" y="499"/>
                  </a:lnTo>
                  <a:lnTo>
                    <a:pt x="136" y="499"/>
                  </a:lnTo>
                  <a:lnTo>
                    <a:pt x="136" y="498"/>
                  </a:lnTo>
                  <a:lnTo>
                    <a:pt x="134" y="498"/>
                  </a:lnTo>
                  <a:lnTo>
                    <a:pt x="136" y="498"/>
                  </a:lnTo>
                  <a:lnTo>
                    <a:pt x="137" y="498"/>
                  </a:lnTo>
                  <a:lnTo>
                    <a:pt x="137" y="497"/>
                  </a:lnTo>
                  <a:lnTo>
                    <a:pt x="138" y="497"/>
                  </a:lnTo>
                  <a:lnTo>
                    <a:pt x="138" y="496"/>
                  </a:lnTo>
                  <a:lnTo>
                    <a:pt x="137" y="496"/>
                  </a:lnTo>
                  <a:lnTo>
                    <a:pt x="138" y="496"/>
                  </a:lnTo>
                  <a:lnTo>
                    <a:pt x="139" y="496"/>
                  </a:lnTo>
                  <a:lnTo>
                    <a:pt x="139" y="495"/>
                  </a:lnTo>
                  <a:lnTo>
                    <a:pt x="138" y="495"/>
                  </a:lnTo>
                  <a:lnTo>
                    <a:pt x="138" y="494"/>
                  </a:lnTo>
                  <a:lnTo>
                    <a:pt x="139" y="494"/>
                  </a:lnTo>
                  <a:lnTo>
                    <a:pt x="139" y="493"/>
                  </a:lnTo>
                  <a:lnTo>
                    <a:pt x="140" y="493"/>
                  </a:lnTo>
                  <a:lnTo>
                    <a:pt x="140" y="492"/>
                  </a:lnTo>
                  <a:lnTo>
                    <a:pt x="141" y="492"/>
                  </a:lnTo>
                  <a:lnTo>
                    <a:pt x="142" y="492"/>
                  </a:lnTo>
                  <a:lnTo>
                    <a:pt x="142" y="491"/>
                  </a:lnTo>
                  <a:lnTo>
                    <a:pt x="142" y="490"/>
                  </a:lnTo>
                  <a:lnTo>
                    <a:pt x="143" y="490"/>
                  </a:lnTo>
                  <a:lnTo>
                    <a:pt x="142" y="490"/>
                  </a:lnTo>
                  <a:lnTo>
                    <a:pt x="142" y="489"/>
                  </a:lnTo>
                  <a:lnTo>
                    <a:pt x="142" y="488"/>
                  </a:lnTo>
                  <a:lnTo>
                    <a:pt x="142" y="487"/>
                  </a:lnTo>
                  <a:lnTo>
                    <a:pt x="143" y="487"/>
                  </a:lnTo>
                  <a:lnTo>
                    <a:pt x="143" y="486"/>
                  </a:lnTo>
                  <a:lnTo>
                    <a:pt x="144" y="486"/>
                  </a:lnTo>
                  <a:lnTo>
                    <a:pt x="144" y="485"/>
                  </a:lnTo>
                  <a:lnTo>
                    <a:pt x="145" y="485"/>
                  </a:lnTo>
                  <a:lnTo>
                    <a:pt x="145" y="484"/>
                  </a:lnTo>
                  <a:lnTo>
                    <a:pt x="144" y="484"/>
                  </a:lnTo>
                  <a:lnTo>
                    <a:pt x="143" y="484"/>
                  </a:lnTo>
                  <a:lnTo>
                    <a:pt x="142" y="484"/>
                  </a:lnTo>
                  <a:lnTo>
                    <a:pt x="142" y="483"/>
                  </a:lnTo>
                  <a:lnTo>
                    <a:pt x="142" y="482"/>
                  </a:lnTo>
                  <a:lnTo>
                    <a:pt x="142" y="481"/>
                  </a:lnTo>
                  <a:lnTo>
                    <a:pt x="143" y="481"/>
                  </a:lnTo>
                  <a:lnTo>
                    <a:pt x="144" y="481"/>
                  </a:lnTo>
                  <a:lnTo>
                    <a:pt x="144" y="480"/>
                  </a:lnTo>
                  <a:lnTo>
                    <a:pt x="145" y="480"/>
                  </a:lnTo>
                  <a:lnTo>
                    <a:pt x="145" y="478"/>
                  </a:lnTo>
                  <a:lnTo>
                    <a:pt x="146" y="478"/>
                  </a:lnTo>
                  <a:lnTo>
                    <a:pt x="146" y="477"/>
                  </a:lnTo>
                  <a:lnTo>
                    <a:pt x="146" y="476"/>
                  </a:lnTo>
                  <a:lnTo>
                    <a:pt x="145" y="476"/>
                  </a:lnTo>
                  <a:lnTo>
                    <a:pt x="145" y="477"/>
                  </a:lnTo>
                  <a:lnTo>
                    <a:pt x="145" y="476"/>
                  </a:lnTo>
                  <a:lnTo>
                    <a:pt x="144" y="476"/>
                  </a:lnTo>
                  <a:lnTo>
                    <a:pt x="144" y="475"/>
                  </a:lnTo>
                  <a:lnTo>
                    <a:pt x="143" y="475"/>
                  </a:lnTo>
                  <a:lnTo>
                    <a:pt x="143" y="474"/>
                  </a:lnTo>
                  <a:lnTo>
                    <a:pt x="142" y="474"/>
                  </a:lnTo>
                  <a:lnTo>
                    <a:pt x="142" y="473"/>
                  </a:lnTo>
                  <a:lnTo>
                    <a:pt x="143" y="473"/>
                  </a:lnTo>
                  <a:lnTo>
                    <a:pt x="143" y="474"/>
                  </a:lnTo>
                  <a:lnTo>
                    <a:pt x="143" y="473"/>
                  </a:lnTo>
                  <a:lnTo>
                    <a:pt x="144" y="473"/>
                  </a:lnTo>
                  <a:lnTo>
                    <a:pt x="143" y="473"/>
                  </a:lnTo>
                  <a:lnTo>
                    <a:pt x="143" y="472"/>
                  </a:lnTo>
                  <a:lnTo>
                    <a:pt x="142" y="472"/>
                  </a:lnTo>
                  <a:lnTo>
                    <a:pt x="143" y="472"/>
                  </a:lnTo>
                  <a:lnTo>
                    <a:pt x="143" y="471"/>
                  </a:lnTo>
                  <a:lnTo>
                    <a:pt x="142" y="471"/>
                  </a:lnTo>
                  <a:lnTo>
                    <a:pt x="142" y="470"/>
                  </a:lnTo>
                  <a:lnTo>
                    <a:pt x="141" y="470"/>
                  </a:lnTo>
                  <a:lnTo>
                    <a:pt x="141" y="469"/>
                  </a:lnTo>
                  <a:lnTo>
                    <a:pt x="141" y="468"/>
                  </a:lnTo>
                  <a:lnTo>
                    <a:pt x="142" y="468"/>
                  </a:lnTo>
                  <a:lnTo>
                    <a:pt x="142" y="467"/>
                  </a:lnTo>
                  <a:lnTo>
                    <a:pt x="142" y="466"/>
                  </a:lnTo>
                  <a:lnTo>
                    <a:pt x="141" y="466"/>
                  </a:lnTo>
                  <a:lnTo>
                    <a:pt x="141" y="465"/>
                  </a:lnTo>
                  <a:lnTo>
                    <a:pt x="140" y="465"/>
                  </a:lnTo>
                  <a:lnTo>
                    <a:pt x="139" y="466"/>
                  </a:lnTo>
                  <a:lnTo>
                    <a:pt x="139" y="465"/>
                  </a:lnTo>
                  <a:lnTo>
                    <a:pt x="138" y="465"/>
                  </a:lnTo>
                  <a:lnTo>
                    <a:pt x="138" y="466"/>
                  </a:lnTo>
                  <a:lnTo>
                    <a:pt x="137" y="466"/>
                  </a:lnTo>
                  <a:lnTo>
                    <a:pt x="136" y="466"/>
                  </a:lnTo>
                  <a:lnTo>
                    <a:pt x="134" y="466"/>
                  </a:lnTo>
                  <a:lnTo>
                    <a:pt x="134" y="465"/>
                  </a:lnTo>
                  <a:lnTo>
                    <a:pt x="134" y="464"/>
                  </a:lnTo>
                  <a:lnTo>
                    <a:pt x="134" y="463"/>
                  </a:lnTo>
                  <a:lnTo>
                    <a:pt x="133" y="463"/>
                  </a:lnTo>
                  <a:lnTo>
                    <a:pt x="133" y="462"/>
                  </a:lnTo>
                  <a:lnTo>
                    <a:pt x="134" y="462"/>
                  </a:lnTo>
                  <a:lnTo>
                    <a:pt x="134" y="461"/>
                  </a:lnTo>
                  <a:lnTo>
                    <a:pt x="134" y="460"/>
                  </a:lnTo>
                  <a:lnTo>
                    <a:pt x="133" y="460"/>
                  </a:lnTo>
                  <a:lnTo>
                    <a:pt x="133" y="459"/>
                  </a:lnTo>
                  <a:lnTo>
                    <a:pt x="133" y="458"/>
                  </a:lnTo>
                  <a:lnTo>
                    <a:pt x="133" y="457"/>
                  </a:lnTo>
                  <a:lnTo>
                    <a:pt x="132" y="457"/>
                  </a:lnTo>
                  <a:lnTo>
                    <a:pt x="132" y="458"/>
                  </a:lnTo>
                  <a:lnTo>
                    <a:pt x="131" y="458"/>
                  </a:lnTo>
                  <a:lnTo>
                    <a:pt x="131" y="457"/>
                  </a:lnTo>
                  <a:lnTo>
                    <a:pt x="130" y="457"/>
                  </a:lnTo>
                  <a:lnTo>
                    <a:pt x="129" y="456"/>
                  </a:lnTo>
                  <a:lnTo>
                    <a:pt x="130" y="455"/>
                  </a:lnTo>
                  <a:lnTo>
                    <a:pt x="129" y="453"/>
                  </a:lnTo>
                  <a:lnTo>
                    <a:pt x="130" y="452"/>
                  </a:lnTo>
                  <a:lnTo>
                    <a:pt x="130" y="451"/>
                  </a:lnTo>
                  <a:lnTo>
                    <a:pt x="130" y="450"/>
                  </a:lnTo>
                  <a:lnTo>
                    <a:pt x="129" y="450"/>
                  </a:lnTo>
                  <a:lnTo>
                    <a:pt x="128" y="449"/>
                  </a:lnTo>
                  <a:lnTo>
                    <a:pt x="127" y="449"/>
                  </a:lnTo>
                  <a:lnTo>
                    <a:pt x="126" y="449"/>
                  </a:lnTo>
                  <a:lnTo>
                    <a:pt x="126" y="448"/>
                  </a:lnTo>
                  <a:lnTo>
                    <a:pt x="126" y="447"/>
                  </a:lnTo>
                  <a:lnTo>
                    <a:pt x="126" y="446"/>
                  </a:lnTo>
                  <a:lnTo>
                    <a:pt x="127" y="446"/>
                  </a:lnTo>
                  <a:lnTo>
                    <a:pt x="127" y="445"/>
                  </a:lnTo>
                  <a:lnTo>
                    <a:pt x="126" y="445"/>
                  </a:lnTo>
                  <a:lnTo>
                    <a:pt x="127" y="445"/>
                  </a:lnTo>
                  <a:lnTo>
                    <a:pt x="127" y="444"/>
                  </a:lnTo>
                  <a:lnTo>
                    <a:pt x="126" y="444"/>
                  </a:lnTo>
                  <a:lnTo>
                    <a:pt x="126" y="443"/>
                  </a:lnTo>
                  <a:lnTo>
                    <a:pt x="126" y="442"/>
                  </a:lnTo>
                  <a:lnTo>
                    <a:pt x="126" y="441"/>
                  </a:lnTo>
                  <a:lnTo>
                    <a:pt x="127" y="441"/>
                  </a:lnTo>
                  <a:lnTo>
                    <a:pt x="128" y="441"/>
                  </a:lnTo>
                  <a:lnTo>
                    <a:pt x="128" y="442"/>
                  </a:lnTo>
                  <a:lnTo>
                    <a:pt x="129" y="442"/>
                  </a:lnTo>
                  <a:lnTo>
                    <a:pt x="129" y="443"/>
                  </a:lnTo>
                  <a:lnTo>
                    <a:pt x="130" y="443"/>
                  </a:lnTo>
                  <a:lnTo>
                    <a:pt x="131" y="442"/>
                  </a:lnTo>
                  <a:lnTo>
                    <a:pt x="132" y="441"/>
                  </a:lnTo>
                  <a:lnTo>
                    <a:pt x="131" y="441"/>
                  </a:lnTo>
                  <a:lnTo>
                    <a:pt x="130" y="440"/>
                  </a:lnTo>
                  <a:lnTo>
                    <a:pt x="131" y="440"/>
                  </a:lnTo>
                  <a:lnTo>
                    <a:pt x="131" y="439"/>
                  </a:lnTo>
                  <a:lnTo>
                    <a:pt x="132" y="439"/>
                  </a:lnTo>
                  <a:lnTo>
                    <a:pt x="132" y="440"/>
                  </a:lnTo>
                  <a:lnTo>
                    <a:pt x="133" y="440"/>
                  </a:lnTo>
                  <a:lnTo>
                    <a:pt x="134" y="440"/>
                  </a:lnTo>
                  <a:lnTo>
                    <a:pt x="136" y="440"/>
                  </a:lnTo>
                  <a:lnTo>
                    <a:pt x="136" y="439"/>
                  </a:lnTo>
                  <a:lnTo>
                    <a:pt x="137" y="439"/>
                  </a:lnTo>
                  <a:lnTo>
                    <a:pt x="137" y="438"/>
                  </a:lnTo>
                  <a:lnTo>
                    <a:pt x="137" y="437"/>
                  </a:lnTo>
                  <a:lnTo>
                    <a:pt x="137" y="436"/>
                  </a:lnTo>
                  <a:lnTo>
                    <a:pt x="136" y="436"/>
                  </a:lnTo>
                  <a:lnTo>
                    <a:pt x="136" y="437"/>
                  </a:lnTo>
                  <a:lnTo>
                    <a:pt x="134" y="437"/>
                  </a:lnTo>
                  <a:lnTo>
                    <a:pt x="133" y="437"/>
                  </a:lnTo>
                  <a:lnTo>
                    <a:pt x="132" y="437"/>
                  </a:lnTo>
                  <a:lnTo>
                    <a:pt x="132" y="436"/>
                  </a:lnTo>
                  <a:lnTo>
                    <a:pt x="131" y="436"/>
                  </a:lnTo>
                  <a:lnTo>
                    <a:pt x="132" y="435"/>
                  </a:lnTo>
                  <a:lnTo>
                    <a:pt x="131" y="435"/>
                  </a:lnTo>
                  <a:lnTo>
                    <a:pt x="131" y="434"/>
                  </a:lnTo>
                  <a:lnTo>
                    <a:pt x="131" y="433"/>
                  </a:lnTo>
                  <a:lnTo>
                    <a:pt x="130" y="432"/>
                  </a:lnTo>
                  <a:lnTo>
                    <a:pt x="130" y="431"/>
                  </a:lnTo>
                  <a:lnTo>
                    <a:pt x="130" y="430"/>
                  </a:lnTo>
                  <a:lnTo>
                    <a:pt x="131" y="428"/>
                  </a:lnTo>
                  <a:lnTo>
                    <a:pt x="131" y="427"/>
                  </a:lnTo>
                  <a:lnTo>
                    <a:pt x="131" y="426"/>
                  </a:lnTo>
                  <a:lnTo>
                    <a:pt x="131" y="427"/>
                  </a:lnTo>
                  <a:lnTo>
                    <a:pt x="131" y="426"/>
                  </a:lnTo>
                  <a:lnTo>
                    <a:pt x="132" y="426"/>
                  </a:lnTo>
                  <a:lnTo>
                    <a:pt x="132" y="425"/>
                  </a:lnTo>
                  <a:lnTo>
                    <a:pt x="131" y="425"/>
                  </a:lnTo>
                  <a:lnTo>
                    <a:pt x="131" y="424"/>
                  </a:lnTo>
                  <a:lnTo>
                    <a:pt x="130" y="423"/>
                  </a:lnTo>
                  <a:lnTo>
                    <a:pt x="130" y="422"/>
                  </a:lnTo>
                  <a:lnTo>
                    <a:pt x="129" y="422"/>
                  </a:lnTo>
                  <a:lnTo>
                    <a:pt x="129" y="421"/>
                  </a:lnTo>
                  <a:lnTo>
                    <a:pt x="128" y="421"/>
                  </a:lnTo>
                  <a:lnTo>
                    <a:pt x="127" y="421"/>
                  </a:lnTo>
                  <a:lnTo>
                    <a:pt x="126" y="421"/>
                  </a:lnTo>
                  <a:lnTo>
                    <a:pt x="126" y="420"/>
                  </a:lnTo>
                  <a:lnTo>
                    <a:pt x="126" y="419"/>
                  </a:lnTo>
                  <a:lnTo>
                    <a:pt x="127" y="419"/>
                  </a:lnTo>
                  <a:lnTo>
                    <a:pt x="127" y="418"/>
                  </a:lnTo>
                  <a:lnTo>
                    <a:pt x="127" y="417"/>
                  </a:lnTo>
                  <a:lnTo>
                    <a:pt x="127" y="416"/>
                  </a:lnTo>
                  <a:lnTo>
                    <a:pt x="126" y="416"/>
                  </a:lnTo>
                  <a:lnTo>
                    <a:pt x="126" y="415"/>
                  </a:lnTo>
                  <a:lnTo>
                    <a:pt x="127" y="415"/>
                  </a:lnTo>
                  <a:lnTo>
                    <a:pt x="127" y="414"/>
                  </a:lnTo>
                  <a:lnTo>
                    <a:pt x="126" y="414"/>
                  </a:lnTo>
                  <a:lnTo>
                    <a:pt x="126" y="413"/>
                  </a:lnTo>
                  <a:lnTo>
                    <a:pt x="127" y="413"/>
                  </a:lnTo>
                  <a:lnTo>
                    <a:pt x="127" y="412"/>
                  </a:lnTo>
                  <a:lnTo>
                    <a:pt x="126" y="412"/>
                  </a:lnTo>
                  <a:lnTo>
                    <a:pt x="126" y="411"/>
                  </a:lnTo>
                  <a:lnTo>
                    <a:pt x="127" y="411"/>
                  </a:lnTo>
                  <a:lnTo>
                    <a:pt x="127" y="410"/>
                  </a:lnTo>
                  <a:lnTo>
                    <a:pt x="126" y="410"/>
                  </a:lnTo>
                  <a:lnTo>
                    <a:pt x="125" y="410"/>
                  </a:lnTo>
                  <a:lnTo>
                    <a:pt x="125" y="411"/>
                  </a:lnTo>
                  <a:lnTo>
                    <a:pt x="124" y="411"/>
                  </a:lnTo>
                  <a:lnTo>
                    <a:pt x="124" y="410"/>
                  </a:lnTo>
                  <a:lnTo>
                    <a:pt x="123" y="410"/>
                  </a:lnTo>
                  <a:lnTo>
                    <a:pt x="122" y="409"/>
                  </a:lnTo>
                  <a:lnTo>
                    <a:pt x="122" y="408"/>
                  </a:lnTo>
                  <a:lnTo>
                    <a:pt x="123" y="408"/>
                  </a:lnTo>
                  <a:lnTo>
                    <a:pt x="123" y="407"/>
                  </a:lnTo>
                  <a:lnTo>
                    <a:pt x="124" y="407"/>
                  </a:lnTo>
                  <a:lnTo>
                    <a:pt x="124" y="406"/>
                  </a:lnTo>
                  <a:lnTo>
                    <a:pt x="123" y="406"/>
                  </a:lnTo>
                  <a:lnTo>
                    <a:pt x="123" y="405"/>
                  </a:lnTo>
                  <a:lnTo>
                    <a:pt x="122" y="405"/>
                  </a:lnTo>
                  <a:lnTo>
                    <a:pt x="122" y="403"/>
                  </a:lnTo>
                  <a:lnTo>
                    <a:pt x="121" y="403"/>
                  </a:lnTo>
                  <a:lnTo>
                    <a:pt x="120" y="403"/>
                  </a:lnTo>
                  <a:lnTo>
                    <a:pt x="119" y="402"/>
                  </a:lnTo>
                  <a:lnTo>
                    <a:pt x="118" y="401"/>
                  </a:lnTo>
                  <a:lnTo>
                    <a:pt x="119" y="401"/>
                  </a:lnTo>
                  <a:lnTo>
                    <a:pt x="119" y="400"/>
                  </a:lnTo>
                  <a:lnTo>
                    <a:pt x="118" y="399"/>
                  </a:lnTo>
                  <a:lnTo>
                    <a:pt x="119" y="399"/>
                  </a:lnTo>
                  <a:lnTo>
                    <a:pt x="119" y="398"/>
                  </a:lnTo>
                  <a:lnTo>
                    <a:pt x="118" y="398"/>
                  </a:lnTo>
                  <a:lnTo>
                    <a:pt x="117" y="398"/>
                  </a:lnTo>
                  <a:lnTo>
                    <a:pt x="116" y="398"/>
                  </a:lnTo>
                  <a:lnTo>
                    <a:pt x="116" y="397"/>
                  </a:lnTo>
                  <a:lnTo>
                    <a:pt x="115" y="397"/>
                  </a:lnTo>
                  <a:lnTo>
                    <a:pt x="114" y="397"/>
                  </a:lnTo>
                  <a:lnTo>
                    <a:pt x="114" y="396"/>
                  </a:lnTo>
                  <a:lnTo>
                    <a:pt x="113" y="396"/>
                  </a:lnTo>
                  <a:lnTo>
                    <a:pt x="113" y="395"/>
                  </a:lnTo>
                  <a:lnTo>
                    <a:pt x="114" y="395"/>
                  </a:lnTo>
                  <a:lnTo>
                    <a:pt x="114" y="394"/>
                  </a:lnTo>
                  <a:lnTo>
                    <a:pt x="115" y="394"/>
                  </a:lnTo>
                  <a:lnTo>
                    <a:pt x="115" y="393"/>
                  </a:lnTo>
                  <a:lnTo>
                    <a:pt x="114" y="393"/>
                  </a:lnTo>
                  <a:lnTo>
                    <a:pt x="114" y="392"/>
                  </a:lnTo>
                  <a:lnTo>
                    <a:pt x="113" y="391"/>
                  </a:lnTo>
                  <a:lnTo>
                    <a:pt x="112" y="392"/>
                  </a:lnTo>
                  <a:lnTo>
                    <a:pt x="111" y="392"/>
                  </a:lnTo>
                  <a:lnTo>
                    <a:pt x="109" y="392"/>
                  </a:lnTo>
                  <a:lnTo>
                    <a:pt x="108" y="392"/>
                  </a:lnTo>
                  <a:lnTo>
                    <a:pt x="108" y="393"/>
                  </a:lnTo>
                  <a:lnTo>
                    <a:pt x="107" y="393"/>
                  </a:lnTo>
                  <a:lnTo>
                    <a:pt x="107" y="392"/>
                  </a:lnTo>
                  <a:lnTo>
                    <a:pt x="106" y="392"/>
                  </a:lnTo>
                  <a:lnTo>
                    <a:pt x="106" y="391"/>
                  </a:lnTo>
                  <a:lnTo>
                    <a:pt x="107" y="391"/>
                  </a:lnTo>
                  <a:lnTo>
                    <a:pt x="107" y="390"/>
                  </a:lnTo>
                  <a:lnTo>
                    <a:pt x="106" y="390"/>
                  </a:lnTo>
                  <a:lnTo>
                    <a:pt x="106" y="389"/>
                  </a:lnTo>
                  <a:lnTo>
                    <a:pt x="106" y="388"/>
                  </a:lnTo>
                  <a:lnTo>
                    <a:pt x="105" y="388"/>
                  </a:lnTo>
                  <a:lnTo>
                    <a:pt x="105" y="387"/>
                  </a:lnTo>
                  <a:lnTo>
                    <a:pt x="104" y="387"/>
                  </a:lnTo>
                  <a:lnTo>
                    <a:pt x="103" y="387"/>
                  </a:lnTo>
                  <a:lnTo>
                    <a:pt x="104" y="386"/>
                  </a:lnTo>
                  <a:lnTo>
                    <a:pt x="103" y="386"/>
                  </a:lnTo>
                  <a:lnTo>
                    <a:pt x="103" y="385"/>
                  </a:lnTo>
                  <a:lnTo>
                    <a:pt x="103" y="384"/>
                  </a:lnTo>
                  <a:lnTo>
                    <a:pt x="102" y="383"/>
                  </a:lnTo>
                  <a:lnTo>
                    <a:pt x="101" y="383"/>
                  </a:lnTo>
                  <a:lnTo>
                    <a:pt x="100" y="383"/>
                  </a:lnTo>
                  <a:lnTo>
                    <a:pt x="100" y="382"/>
                  </a:lnTo>
                  <a:lnTo>
                    <a:pt x="99" y="382"/>
                  </a:lnTo>
                  <a:lnTo>
                    <a:pt x="98" y="382"/>
                  </a:lnTo>
                  <a:lnTo>
                    <a:pt x="98" y="381"/>
                  </a:lnTo>
                  <a:lnTo>
                    <a:pt x="97" y="381"/>
                  </a:lnTo>
                  <a:lnTo>
                    <a:pt x="98" y="380"/>
                  </a:lnTo>
                  <a:lnTo>
                    <a:pt x="98" y="378"/>
                  </a:lnTo>
                  <a:lnTo>
                    <a:pt x="98" y="377"/>
                  </a:lnTo>
                  <a:lnTo>
                    <a:pt x="98" y="376"/>
                  </a:lnTo>
                  <a:lnTo>
                    <a:pt x="99" y="376"/>
                  </a:lnTo>
                  <a:lnTo>
                    <a:pt x="99" y="375"/>
                  </a:lnTo>
                  <a:lnTo>
                    <a:pt x="98" y="375"/>
                  </a:lnTo>
                  <a:lnTo>
                    <a:pt x="98" y="374"/>
                  </a:lnTo>
                  <a:lnTo>
                    <a:pt x="98" y="373"/>
                  </a:lnTo>
                  <a:lnTo>
                    <a:pt x="97" y="373"/>
                  </a:lnTo>
                  <a:lnTo>
                    <a:pt x="97" y="372"/>
                  </a:lnTo>
                  <a:lnTo>
                    <a:pt x="97" y="371"/>
                  </a:lnTo>
                  <a:lnTo>
                    <a:pt x="97" y="370"/>
                  </a:lnTo>
                  <a:lnTo>
                    <a:pt x="96" y="370"/>
                  </a:lnTo>
                  <a:lnTo>
                    <a:pt x="96" y="369"/>
                  </a:lnTo>
                  <a:lnTo>
                    <a:pt x="96" y="368"/>
                  </a:lnTo>
                  <a:lnTo>
                    <a:pt x="96" y="367"/>
                  </a:lnTo>
                  <a:lnTo>
                    <a:pt x="96" y="366"/>
                  </a:lnTo>
                  <a:lnTo>
                    <a:pt x="95" y="366"/>
                  </a:lnTo>
                  <a:lnTo>
                    <a:pt x="94" y="366"/>
                  </a:lnTo>
                  <a:lnTo>
                    <a:pt x="94" y="365"/>
                  </a:lnTo>
                  <a:lnTo>
                    <a:pt x="93" y="365"/>
                  </a:lnTo>
                  <a:lnTo>
                    <a:pt x="93" y="364"/>
                  </a:lnTo>
                  <a:lnTo>
                    <a:pt x="93" y="363"/>
                  </a:lnTo>
                  <a:lnTo>
                    <a:pt x="93" y="362"/>
                  </a:lnTo>
                  <a:lnTo>
                    <a:pt x="92" y="362"/>
                  </a:lnTo>
                  <a:lnTo>
                    <a:pt x="91" y="362"/>
                  </a:lnTo>
                  <a:lnTo>
                    <a:pt x="90" y="359"/>
                  </a:lnTo>
                  <a:lnTo>
                    <a:pt x="91" y="359"/>
                  </a:lnTo>
                  <a:lnTo>
                    <a:pt x="91" y="358"/>
                  </a:lnTo>
                  <a:lnTo>
                    <a:pt x="90" y="358"/>
                  </a:lnTo>
                  <a:lnTo>
                    <a:pt x="90" y="357"/>
                  </a:lnTo>
                  <a:lnTo>
                    <a:pt x="89" y="357"/>
                  </a:lnTo>
                  <a:lnTo>
                    <a:pt x="88" y="357"/>
                  </a:lnTo>
                  <a:lnTo>
                    <a:pt x="88" y="358"/>
                  </a:lnTo>
                  <a:lnTo>
                    <a:pt x="87" y="358"/>
                  </a:lnTo>
                  <a:lnTo>
                    <a:pt x="86" y="358"/>
                  </a:lnTo>
                  <a:lnTo>
                    <a:pt x="84" y="358"/>
                  </a:lnTo>
                  <a:lnTo>
                    <a:pt x="83" y="358"/>
                  </a:lnTo>
                  <a:lnTo>
                    <a:pt x="82" y="358"/>
                  </a:lnTo>
                  <a:lnTo>
                    <a:pt x="82" y="357"/>
                  </a:lnTo>
                  <a:lnTo>
                    <a:pt x="81" y="357"/>
                  </a:lnTo>
                  <a:lnTo>
                    <a:pt x="81" y="356"/>
                  </a:lnTo>
                  <a:lnTo>
                    <a:pt x="80" y="355"/>
                  </a:lnTo>
                  <a:lnTo>
                    <a:pt x="79" y="353"/>
                  </a:lnTo>
                  <a:lnTo>
                    <a:pt x="78" y="353"/>
                  </a:lnTo>
                  <a:lnTo>
                    <a:pt x="77" y="352"/>
                  </a:lnTo>
                  <a:lnTo>
                    <a:pt x="77" y="351"/>
                  </a:lnTo>
                  <a:lnTo>
                    <a:pt x="78" y="351"/>
                  </a:lnTo>
                  <a:lnTo>
                    <a:pt x="78" y="350"/>
                  </a:lnTo>
                  <a:lnTo>
                    <a:pt x="77" y="350"/>
                  </a:lnTo>
                  <a:lnTo>
                    <a:pt x="77" y="349"/>
                  </a:lnTo>
                  <a:lnTo>
                    <a:pt x="76" y="349"/>
                  </a:lnTo>
                  <a:lnTo>
                    <a:pt x="76" y="348"/>
                  </a:lnTo>
                  <a:lnTo>
                    <a:pt x="75" y="347"/>
                  </a:lnTo>
                  <a:lnTo>
                    <a:pt x="74" y="347"/>
                  </a:lnTo>
                  <a:lnTo>
                    <a:pt x="73" y="347"/>
                  </a:lnTo>
                  <a:lnTo>
                    <a:pt x="73" y="346"/>
                  </a:lnTo>
                  <a:lnTo>
                    <a:pt x="72" y="346"/>
                  </a:lnTo>
                  <a:lnTo>
                    <a:pt x="71" y="346"/>
                  </a:lnTo>
                  <a:lnTo>
                    <a:pt x="71" y="345"/>
                  </a:lnTo>
                  <a:lnTo>
                    <a:pt x="70" y="345"/>
                  </a:lnTo>
                  <a:lnTo>
                    <a:pt x="70" y="344"/>
                  </a:lnTo>
                  <a:lnTo>
                    <a:pt x="69" y="343"/>
                  </a:lnTo>
                  <a:lnTo>
                    <a:pt x="68" y="344"/>
                  </a:lnTo>
                  <a:lnTo>
                    <a:pt x="67" y="343"/>
                  </a:lnTo>
                  <a:lnTo>
                    <a:pt x="66" y="342"/>
                  </a:lnTo>
                  <a:lnTo>
                    <a:pt x="65" y="342"/>
                  </a:lnTo>
                  <a:lnTo>
                    <a:pt x="65" y="341"/>
                  </a:lnTo>
                  <a:lnTo>
                    <a:pt x="64" y="341"/>
                  </a:lnTo>
                  <a:lnTo>
                    <a:pt x="64" y="340"/>
                  </a:lnTo>
                  <a:lnTo>
                    <a:pt x="63" y="339"/>
                  </a:lnTo>
                  <a:lnTo>
                    <a:pt x="64" y="339"/>
                  </a:lnTo>
                  <a:lnTo>
                    <a:pt x="64" y="338"/>
                  </a:lnTo>
                  <a:lnTo>
                    <a:pt x="64" y="337"/>
                  </a:lnTo>
                  <a:lnTo>
                    <a:pt x="63" y="336"/>
                  </a:lnTo>
                  <a:lnTo>
                    <a:pt x="62" y="336"/>
                  </a:lnTo>
                  <a:lnTo>
                    <a:pt x="61" y="336"/>
                  </a:lnTo>
                  <a:lnTo>
                    <a:pt x="59" y="336"/>
                  </a:lnTo>
                  <a:lnTo>
                    <a:pt x="59" y="335"/>
                  </a:lnTo>
                  <a:lnTo>
                    <a:pt x="61" y="334"/>
                  </a:lnTo>
                  <a:lnTo>
                    <a:pt x="61" y="333"/>
                  </a:lnTo>
                  <a:lnTo>
                    <a:pt x="62" y="333"/>
                  </a:lnTo>
                  <a:lnTo>
                    <a:pt x="62" y="332"/>
                  </a:lnTo>
                  <a:lnTo>
                    <a:pt x="62" y="331"/>
                  </a:lnTo>
                  <a:lnTo>
                    <a:pt x="61" y="331"/>
                  </a:lnTo>
                  <a:lnTo>
                    <a:pt x="59" y="331"/>
                  </a:lnTo>
                  <a:lnTo>
                    <a:pt x="58" y="331"/>
                  </a:lnTo>
                  <a:lnTo>
                    <a:pt x="57" y="330"/>
                  </a:lnTo>
                  <a:lnTo>
                    <a:pt x="57" y="328"/>
                  </a:lnTo>
                  <a:lnTo>
                    <a:pt x="56" y="328"/>
                  </a:lnTo>
                  <a:lnTo>
                    <a:pt x="56" y="327"/>
                  </a:lnTo>
                  <a:lnTo>
                    <a:pt x="55" y="327"/>
                  </a:lnTo>
                  <a:lnTo>
                    <a:pt x="55" y="326"/>
                  </a:lnTo>
                  <a:lnTo>
                    <a:pt x="55" y="325"/>
                  </a:lnTo>
                  <a:lnTo>
                    <a:pt x="54" y="325"/>
                  </a:lnTo>
                  <a:lnTo>
                    <a:pt x="54" y="324"/>
                  </a:lnTo>
                  <a:lnTo>
                    <a:pt x="55" y="324"/>
                  </a:lnTo>
                  <a:lnTo>
                    <a:pt x="54" y="324"/>
                  </a:lnTo>
                  <a:lnTo>
                    <a:pt x="54" y="323"/>
                  </a:lnTo>
                  <a:lnTo>
                    <a:pt x="55" y="323"/>
                  </a:lnTo>
                  <a:lnTo>
                    <a:pt x="54" y="323"/>
                  </a:lnTo>
                  <a:lnTo>
                    <a:pt x="54" y="322"/>
                  </a:lnTo>
                  <a:lnTo>
                    <a:pt x="53" y="322"/>
                  </a:lnTo>
                  <a:lnTo>
                    <a:pt x="52" y="322"/>
                  </a:lnTo>
                  <a:lnTo>
                    <a:pt x="51" y="322"/>
                  </a:lnTo>
                  <a:lnTo>
                    <a:pt x="50" y="322"/>
                  </a:lnTo>
                  <a:lnTo>
                    <a:pt x="49" y="322"/>
                  </a:lnTo>
                  <a:lnTo>
                    <a:pt x="48" y="321"/>
                  </a:lnTo>
                  <a:lnTo>
                    <a:pt x="47" y="321"/>
                  </a:lnTo>
                  <a:lnTo>
                    <a:pt x="47" y="320"/>
                  </a:lnTo>
                  <a:lnTo>
                    <a:pt x="46" y="320"/>
                  </a:lnTo>
                  <a:lnTo>
                    <a:pt x="46" y="319"/>
                  </a:lnTo>
                  <a:lnTo>
                    <a:pt x="45" y="319"/>
                  </a:lnTo>
                  <a:lnTo>
                    <a:pt x="44" y="319"/>
                  </a:lnTo>
                  <a:lnTo>
                    <a:pt x="44" y="318"/>
                  </a:lnTo>
                  <a:lnTo>
                    <a:pt x="43" y="318"/>
                  </a:lnTo>
                  <a:lnTo>
                    <a:pt x="43" y="317"/>
                  </a:lnTo>
                  <a:lnTo>
                    <a:pt x="42" y="317"/>
                  </a:lnTo>
                  <a:lnTo>
                    <a:pt x="41" y="317"/>
                  </a:lnTo>
                  <a:lnTo>
                    <a:pt x="40" y="316"/>
                  </a:lnTo>
                  <a:lnTo>
                    <a:pt x="39" y="316"/>
                  </a:lnTo>
                  <a:lnTo>
                    <a:pt x="38" y="316"/>
                  </a:lnTo>
                  <a:lnTo>
                    <a:pt x="38" y="315"/>
                  </a:lnTo>
                  <a:lnTo>
                    <a:pt x="38" y="314"/>
                  </a:lnTo>
                  <a:lnTo>
                    <a:pt x="37" y="314"/>
                  </a:lnTo>
                  <a:lnTo>
                    <a:pt x="36" y="314"/>
                  </a:lnTo>
                  <a:lnTo>
                    <a:pt x="34" y="314"/>
                  </a:lnTo>
                  <a:lnTo>
                    <a:pt x="33" y="314"/>
                  </a:lnTo>
                  <a:lnTo>
                    <a:pt x="32" y="314"/>
                  </a:lnTo>
                  <a:lnTo>
                    <a:pt x="32" y="315"/>
                  </a:lnTo>
                  <a:lnTo>
                    <a:pt x="31" y="315"/>
                  </a:lnTo>
                  <a:lnTo>
                    <a:pt x="30" y="315"/>
                  </a:lnTo>
                  <a:lnTo>
                    <a:pt x="30" y="314"/>
                  </a:lnTo>
                  <a:lnTo>
                    <a:pt x="30" y="313"/>
                  </a:lnTo>
                  <a:lnTo>
                    <a:pt x="30" y="312"/>
                  </a:lnTo>
                  <a:lnTo>
                    <a:pt x="30" y="311"/>
                  </a:lnTo>
                  <a:lnTo>
                    <a:pt x="29" y="311"/>
                  </a:lnTo>
                  <a:lnTo>
                    <a:pt x="29" y="310"/>
                  </a:lnTo>
                  <a:lnTo>
                    <a:pt x="29" y="309"/>
                  </a:lnTo>
                  <a:lnTo>
                    <a:pt x="28" y="308"/>
                  </a:lnTo>
                  <a:lnTo>
                    <a:pt x="27" y="307"/>
                  </a:lnTo>
                  <a:lnTo>
                    <a:pt x="26" y="307"/>
                  </a:lnTo>
                  <a:lnTo>
                    <a:pt x="26" y="306"/>
                  </a:lnTo>
                  <a:lnTo>
                    <a:pt x="26" y="305"/>
                  </a:lnTo>
                  <a:lnTo>
                    <a:pt x="25" y="303"/>
                  </a:lnTo>
                  <a:lnTo>
                    <a:pt x="25" y="302"/>
                  </a:lnTo>
                  <a:lnTo>
                    <a:pt x="25" y="301"/>
                  </a:lnTo>
                  <a:lnTo>
                    <a:pt x="24" y="301"/>
                  </a:lnTo>
                  <a:lnTo>
                    <a:pt x="24" y="300"/>
                  </a:lnTo>
                  <a:lnTo>
                    <a:pt x="23" y="300"/>
                  </a:lnTo>
                  <a:lnTo>
                    <a:pt x="23" y="299"/>
                  </a:lnTo>
                  <a:lnTo>
                    <a:pt x="22" y="299"/>
                  </a:lnTo>
                  <a:lnTo>
                    <a:pt x="22" y="298"/>
                  </a:lnTo>
                  <a:lnTo>
                    <a:pt x="23" y="298"/>
                  </a:lnTo>
                  <a:lnTo>
                    <a:pt x="23" y="297"/>
                  </a:lnTo>
                  <a:lnTo>
                    <a:pt x="22" y="297"/>
                  </a:lnTo>
                  <a:lnTo>
                    <a:pt x="22" y="296"/>
                  </a:lnTo>
                  <a:lnTo>
                    <a:pt x="21" y="296"/>
                  </a:lnTo>
                  <a:lnTo>
                    <a:pt x="20" y="295"/>
                  </a:lnTo>
                  <a:lnTo>
                    <a:pt x="20" y="294"/>
                  </a:lnTo>
                  <a:lnTo>
                    <a:pt x="21" y="294"/>
                  </a:lnTo>
                  <a:lnTo>
                    <a:pt x="21" y="293"/>
                  </a:lnTo>
                  <a:lnTo>
                    <a:pt x="21" y="292"/>
                  </a:lnTo>
                  <a:lnTo>
                    <a:pt x="22" y="292"/>
                  </a:lnTo>
                  <a:lnTo>
                    <a:pt x="22" y="291"/>
                  </a:lnTo>
                  <a:lnTo>
                    <a:pt x="22" y="290"/>
                  </a:lnTo>
                  <a:lnTo>
                    <a:pt x="23" y="290"/>
                  </a:lnTo>
                  <a:lnTo>
                    <a:pt x="23" y="289"/>
                  </a:lnTo>
                  <a:lnTo>
                    <a:pt x="23" y="288"/>
                  </a:lnTo>
                  <a:lnTo>
                    <a:pt x="24" y="288"/>
                  </a:lnTo>
                  <a:lnTo>
                    <a:pt x="23" y="287"/>
                  </a:lnTo>
                  <a:lnTo>
                    <a:pt x="23" y="286"/>
                  </a:lnTo>
                  <a:lnTo>
                    <a:pt x="24" y="286"/>
                  </a:lnTo>
                  <a:lnTo>
                    <a:pt x="24" y="285"/>
                  </a:lnTo>
                  <a:lnTo>
                    <a:pt x="25" y="285"/>
                  </a:lnTo>
                  <a:lnTo>
                    <a:pt x="25" y="284"/>
                  </a:lnTo>
                  <a:lnTo>
                    <a:pt x="24" y="284"/>
                  </a:lnTo>
                  <a:lnTo>
                    <a:pt x="24" y="283"/>
                  </a:lnTo>
                  <a:lnTo>
                    <a:pt x="25" y="283"/>
                  </a:lnTo>
                  <a:lnTo>
                    <a:pt x="25" y="282"/>
                  </a:lnTo>
                  <a:lnTo>
                    <a:pt x="25" y="281"/>
                  </a:lnTo>
                  <a:lnTo>
                    <a:pt x="26" y="281"/>
                  </a:lnTo>
                  <a:lnTo>
                    <a:pt x="26" y="280"/>
                  </a:lnTo>
                  <a:lnTo>
                    <a:pt x="26" y="278"/>
                  </a:lnTo>
                  <a:lnTo>
                    <a:pt x="26" y="277"/>
                  </a:lnTo>
                  <a:lnTo>
                    <a:pt x="27" y="277"/>
                  </a:lnTo>
                  <a:lnTo>
                    <a:pt x="27" y="276"/>
                  </a:lnTo>
                  <a:lnTo>
                    <a:pt x="27" y="275"/>
                  </a:lnTo>
                  <a:lnTo>
                    <a:pt x="27" y="274"/>
                  </a:lnTo>
                  <a:lnTo>
                    <a:pt x="28" y="274"/>
                  </a:lnTo>
                  <a:lnTo>
                    <a:pt x="28" y="273"/>
                  </a:lnTo>
                  <a:lnTo>
                    <a:pt x="27" y="273"/>
                  </a:lnTo>
                  <a:lnTo>
                    <a:pt x="27" y="272"/>
                  </a:lnTo>
                  <a:lnTo>
                    <a:pt x="27" y="271"/>
                  </a:lnTo>
                  <a:lnTo>
                    <a:pt x="28" y="271"/>
                  </a:lnTo>
                  <a:lnTo>
                    <a:pt x="28" y="270"/>
                  </a:lnTo>
                  <a:lnTo>
                    <a:pt x="28" y="269"/>
                  </a:lnTo>
                  <a:lnTo>
                    <a:pt x="27" y="269"/>
                  </a:lnTo>
                  <a:lnTo>
                    <a:pt x="27" y="268"/>
                  </a:lnTo>
                  <a:lnTo>
                    <a:pt x="27" y="267"/>
                  </a:lnTo>
                  <a:lnTo>
                    <a:pt x="28" y="267"/>
                  </a:lnTo>
                  <a:lnTo>
                    <a:pt x="28" y="266"/>
                  </a:lnTo>
                  <a:lnTo>
                    <a:pt x="28" y="265"/>
                  </a:lnTo>
                  <a:lnTo>
                    <a:pt x="29" y="265"/>
                  </a:lnTo>
                  <a:lnTo>
                    <a:pt x="29" y="264"/>
                  </a:lnTo>
                  <a:lnTo>
                    <a:pt x="29" y="263"/>
                  </a:lnTo>
                  <a:lnTo>
                    <a:pt x="30" y="263"/>
                  </a:lnTo>
                  <a:lnTo>
                    <a:pt x="31" y="263"/>
                  </a:lnTo>
                  <a:lnTo>
                    <a:pt x="32" y="263"/>
                  </a:lnTo>
                  <a:lnTo>
                    <a:pt x="33" y="263"/>
                  </a:lnTo>
                  <a:lnTo>
                    <a:pt x="33" y="262"/>
                  </a:lnTo>
                  <a:lnTo>
                    <a:pt x="34" y="262"/>
                  </a:lnTo>
                  <a:lnTo>
                    <a:pt x="34" y="261"/>
                  </a:lnTo>
                  <a:lnTo>
                    <a:pt x="36" y="261"/>
                  </a:lnTo>
                  <a:lnTo>
                    <a:pt x="37" y="262"/>
                  </a:lnTo>
                  <a:lnTo>
                    <a:pt x="38" y="262"/>
                  </a:lnTo>
                  <a:lnTo>
                    <a:pt x="38" y="263"/>
                  </a:lnTo>
                  <a:lnTo>
                    <a:pt x="39" y="263"/>
                  </a:lnTo>
                  <a:lnTo>
                    <a:pt x="40" y="263"/>
                  </a:lnTo>
                  <a:lnTo>
                    <a:pt x="41" y="263"/>
                  </a:lnTo>
                  <a:lnTo>
                    <a:pt x="42" y="263"/>
                  </a:lnTo>
                  <a:lnTo>
                    <a:pt x="42" y="262"/>
                  </a:lnTo>
                  <a:lnTo>
                    <a:pt x="41" y="262"/>
                  </a:lnTo>
                  <a:lnTo>
                    <a:pt x="40" y="261"/>
                  </a:lnTo>
                  <a:lnTo>
                    <a:pt x="40" y="260"/>
                  </a:lnTo>
                  <a:lnTo>
                    <a:pt x="40" y="259"/>
                  </a:lnTo>
                  <a:lnTo>
                    <a:pt x="39" y="259"/>
                  </a:lnTo>
                  <a:lnTo>
                    <a:pt x="39" y="258"/>
                  </a:lnTo>
                  <a:lnTo>
                    <a:pt x="39" y="257"/>
                  </a:lnTo>
                  <a:lnTo>
                    <a:pt x="38" y="257"/>
                  </a:lnTo>
                  <a:lnTo>
                    <a:pt x="38" y="256"/>
                  </a:lnTo>
                  <a:lnTo>
                    <a:pt x="38" y="255"/>
                  </a:lnTo>
                  <a:lnTo>
                    <a:pt x="37" y="255"/>
                  </a:lnTo>
                  <a:lnTo>
                    <a:pt x="37" y="253"/>
                  </a:lnTo>
                  <a:lnTo>
                    <a:pt x="38" y="253"/>
                  </a:lnTo>
                  <a:lnTo>
                    <a:pt x="38" y="252"/>
                  </a:lnTo>
                  <a:lnTo>
                    <a:pt x="37" y="252"/>
                  </a:lnTo>
                  <a:lnTo>
                    <a:pt x="38" y="252"/>
                  </a:lnTo>
                  <a:lnTo>
                    <a:pt x="37" y="251"/>
                  </a:lnTo>
                  <a:lnTo>
                    <a:pt x="37" y="250"/>
                  </a:lnTo>
                  <a:lnTo>
                    <a:pt x="37" y="249"/>
                  </a:lnTo>
                  <a:lnTo>
                    <a:pt x="37" y="248"/>
                  </a:lnTo>
                  <a:lnTo>
                    <a:pt x="37" y="247"/>
                  </a:lnTo>
                  <a:lnTo>
                    <a:pt x="38" y="247"/>
                  </a:lnTo>
                  <a:lnTo>
                    <a:pt x="38" y="246"/>
                  </a:lnTo>
                  <a:lnTo>
                    <a:pt x="38" y="245"/>
                  </a:lnTo>
                  <a:lnTo>
                    <a:pt x="39" y="245"/>
                  </a:lnTo>
                  <a:lnTo>
                    <a:pt x="39" y="244"/>
                  </a:lnTo>
                  <a:lnTo>
                    <a:pt x="40" y="244"/>
                  </a:lnTo>
                  <a:lnTo>
                    <a:pt x="39" y="244"/>
                  </a:lnTo>
                  <a:lnTo>
                    <a:pt x="39" y="243"/>
                  </a:lnTo>
                  <a:lnTo>
                    <a:pt x="40" y="243"/>
                  </a:lnTo>
                  <a:lnTo>
                    <a:pt x="40" y="242"/>
                  </a:lnTo>
                  <a:lnTo>
                    <a:pt x="39" y="242"/>
                  </a:lnTo>
                  <a:lnTo>
                    <a:pt x="39" y="241"/>
                  </a:lnTo>
                  <a:lnTo>
                    <a:pt x="39" y="240"/>
                  </a:lnTo>
                  <a:lnTo>
                    <a:pt x="38" y="240"/>
                  </a:lnTo>
                  <a:lnTo>
                    <a:pt x="37" y="240"/>
                  </a:lnTo>
                  <a:lnTo>
                    <a:pt x="36" y="240"/>
                  </a:lnTo>
                  <a:lnTo>
                    <a:pt x="36" y="239"/>
                  </a:lnTo>
                  <a:lnTo>
                    <a:pt x="34" y="239"/>
                  </a:lnTo>
                  <a:lnTo>
                    <a:pt x="34" y="238"/>
                  </a:lnTo>
                  <a:lnTo>
                    <a:pt x="33" y="238"/>
                  </a:lnTo>
                  <a:lnTo>
                    <a:pt x="32" y="238"/>
                  </a:lnTo>
                  <a:lnTo>
                    <a:pt x="32" y="237"/>
                  </a:lnTo>
                  <a:lnTo>
                    <a:pt x="31" y="237"/>
                  </a:lnTo>
                  <a:lnTo>
                    <a:pt x="31" y="236"/>
                  </a:lnTo>
                  <a:lnTo>
                    <a:pt x="31" y="235"/>
                  </a:lnTo>
                  <a:lnTo>
                    <a:pt x="31" y="234"/>
                  </a:lnTo>
                  <a:lnTo>
                    <a:pt x="31" y="233"/>
                  </a:lnTo>
                  <a:lnTo>
                    <a:pt x="31" y="232"/>
                  </a:lnTo>
                  <a:lnTo>
                    <a:pt x="32" y="232"/>
                  </a:lnTo>
                  <a:lnTo>
                    <a:pt x="32" y="231"/>
                  </a:lnTo>
                  <a:lnTo>
                    <a:pt x="32" y="230"/>
                  </a:lnTo>
                  <a:lnTo>
                    <a:pt x="32" y="228"/>
                  </a:lnTo>
                  <a:lnTo>
                    <a:pt x="33" y="228"/>
                  </a:lnTo>
                  <a:lnTo>
                    <a:pt x="33" y="227"/>
                  </a:lnTo>
                  <a:lnTo>
                    <a:pt x="33" y="226"/>
                  </a:lnTo>
                  <a:lnTo>
                    <a:pt x="33" y="225"/>
                  </a:lnTo>
                  <a:lnTo>
                    <a:pt x="33" y="224"/>
                  </a:lnTo>
                  <a:lnTo>
                    <a:pt x="34" y="224"/>
                  </a:lnTo>
                  <a:lnTo>
                    <a:pt x="33" y="224"/>
                  </a:lnTo>
                  <a:lnTo>
                    <a:pt x="33" y="223"/>
                  </a:lnTo>
                  <a:lnTo>
                    <a:pt x="33" y="222"/>
                  </a:lnTo>
                  <a:lnTo>
                    <a:pt x="33" y="221"/>
                  </a:lnTo>
                  <a:lnTo>
                    <a:pt x="33" y="220"/>
                  </a:lnTo>
                  <a:lnTo>
                    <a:pt x="34" y="220"/>
                  </a:lnTo>
                  <a:lnTo>
                    <a:pt x="36" y="220"/>
                  </a:lnTo>
                  <a:lnTo>
                    <a:pt x="37" y="220"/>
                  </a:lnTo>
                  <a:lnTo>
                    <a:pt x="38" y="219"/>
                  </a:lnTo>
                  <a:lnTo>
                    <a:pt x="38" y="218"/>
                  </a:lnTo>
                  <a:lnTo>
                    <a:pt x="38" y="217"/>
                  </a:lnTo>
                  <a:lnTo>
                    <a:pt x="38" y="216"/>
                  </a:lnTo>
                  <a:lnTo>
                    <a:pt x="38" y="215"/>
                  </a:lnTo>
                  <a:lnTo>
                    <a:pt x="37" y="215"/>
                  </a:lnTo>
                  <a:lnTo>
                    <a:pt x="37" y="214"/>
                  </a:lnTo>
                  <a:lnTo>
                    <a:pt x="37" y="213"/>
                  </a:lnTo>
                  <a:lnTo>
                    <a:pt x="37" y="212"/>
                  </a:lnTo>
                  <a:lnTo>
                    <a:pt x="37" y="211"/>
                  </a:lnTo>
                  <a:lnTo>
                    <a:pt x="36" y="211"/>
                  </a:lnTo>
                  <a:lnTo>
                    <a:pt x="36" y="210"/>
                  </a:lnTo>
                  <a:lnTo>
                    <a:pt x="34" y="209"/>
                  </a:lnTo>
                  <a:lnTo>
                    <a:pt x="33" y="209"/>
                  </a:lnTo>
                  <a:lnTo>
                    <a:pt x="32" y="209"/>
                  </a:lnTo>
                  <a:lnTo>
                    <a:pt x="32" y="208"/>
                  </a:lnTo>
                  <a:lnTo>
                    <a:pt x="31" y="208"/>
                  </a:lnTo>
                  <a:lnTo>
                    <a:pt x="31" y="207"/>
                  </a:lnTo>
                  <a:lnTo>
                    <a:pt x="31" y="206"/>
                  </a:lnTo>
                  <a:lnTo>
                    <a:pt x="31" y="205"/>
                  </a:lnTo>
                  <a:lnTo>
                    <a:pt x="31" y="203"/>
                  </a:lnTo>
                  <a:lnTo>
                    <a:pt x="30" y="203"/>
                  </a:lnTo>
                  <a:lnTo>
                    <a:pt x="30" y="202"/>
                  </a:lnTo>
                  <a:lnTo>
                    <a:pt x="31" y="202"/>
                  </a:lnTo>
                  <a:lnTo>
                    <a:pt x="30" y="201"/>
                  </a:lnTo>
                  <a:lnTo>
                    <a:pt x="30" y="200"/>
                  </a:lnTo>
                  <a:lnTo>
                    <a:pt x="30" y="199"/>
                  </a:lnTo>
                  <a:lnTo>
                    <a:pt x="31" y="199"/>
                  </a:lnTo>
                  <a:lnTo>
                    <a:pt x="30" y="198"/>
                  </a:lnTo>
                  <a:lnTo>
                    <a:pt x="29" y="198"/>
                  </a:lnTo>
                  <a:lnTo>
                    <a:pt x="28" y="198"/>
                  </a:lnTo>
                  <a:lnTo>
                    <a:pt x="27" y="198"/>
                  </a:lnTo>
                  <a:lnTo>
                    <a:pt x="26" y="197"/>
                  </a:lnTo>
                  <a:lnTo>
                    <a:pt x="26" y="196"/>
                  </a:lnTo>
                  <a:lnTo>
                    <a:pt x="26" y="195"/>
                  </a:lnTo>
                  <a:lnTo>
                    <a:pt x="25" y="195"/>
                  </a:lnTo>
                  <a:lnTo>
                    <a:pt x="25" y="194"/>
                  </a:lnTo>
                  <a:lnTo>
                    <a:pt x="26" y="193"/>
                  </a:lnTo>
                  <a:lnTo>
                    <a:pt x="19" y="185"/>
                  </a:lnTo>
                  <a:lnTo>
                    <a:pt x="18" y="183"/>
                  </a:lnTo>
                  <a:lnTo>
                    <a:pt x="17" y="183"/>
                  </a:lnTo>
                  <a:lnTo>
                    <a:pt x="17" y="182"/>
                  </a:lnTo>
                  <a:lnTo>
                    <a:pt x="16" y="179"/>
                  </a:lnTo>
                  <a:lnTo>
                    <a:pt x="7" y="167"/>
                  </a:lnTo>
                  <a:lnTo>
                    <a:pt x="6" y="167"/>
                  </a:lnTo>
                  <a:lnTo>
                    <a:pt x="6" y="166"/>
                  </a:lnTo>
                  <a:lnTo>
                    <a:pt x="2" y="153"/>
                  </a:lnTo>
                  <a:lnTo>
                    <a:pt x="1" y="153"/>
                  </a:lnTo>
                  <a:lnTo>
                    <a:pt x="1" y="152"/>
                  </a:lnTo>
                  <a:lnTo>
                    <a:pt x="2" y="152"/>
                  </a:lnTo>
                  <a:lnTo>
                    <a:pt x="2" y="151"/>
                  </a:lnTo>
                  <a:lnTo>
                    <a:pt x="5" y="145"/>
                  </a:lnTo>
                  <a:lnTo>
                    <a:pt x="2" y="138"/>
                  </a:lnTo>
                  <a:lnTo>
                    <a:pt x="2" y="137"/>
                  </a:lnTo>
                  <a:lnTo>
                    <a:pt x="0" y="135"/>
                  </a:lnTo>
                  <a:lnTo>
                    <a:pt x="4" y="125"/>
                  </a:lnTo>
                  <a:lnTo>
                    <a:pt x="5" y="122"/>
                  </a:lnTo>
                  <a:lnTo>
                    <a:pt x="6" y="122"/>
                  </a:lnTo>
                  <a:lnTo>
                    <a:pt x="6" y="121"/>
                  </a:lnTo>
                  <a:lnTo>
                    <a:pt x="6" y="122"/>
                  </a:lnTo>
                  <a:lnTo>
                    <a:pt x="7" y="122"/>
                  </a:lnTo>
                  <a:lnTo>
                    <a:pt x="8" y="122"/>
                  </a:lnTo>
                  <a:lnTo>
                    <a:pt x="8" y="121"/>
                  </a:lnTo>
                  <a:lnTo>
                    <a:pt x="8" y="120"/>
                  </a:lnTo>
                  <a:lnTo>
                    <a:pt x="8" y="119"/>
                  </a:lnTo>
                  <a:lnTo>
                    <a:pt x="8" y="118"/>
                  </a:lnTo>
                  <a:lnTo>
                    <a:pt x="8" y="117"/>
                  </a:lnTo>
                  <a:lnTo>
                    <a:pt x="9" y="117"/>
                  </a:lnTo>
                  <a:lnTo>
                    <a:pt x="9" y="116"/>
                  </a:lnTo>
                  <a:lnTo>
                    <a:pt x="11" y="116"/>
                  </a:lnTo>
                  <a:lnTo>
                    <a:pt x="12" y="116"/>
                  </a:lnTo>
                  <a:lnTo>
                    <a:pt x="12" y="115"/>
                  </a:lnTo>
                  <a:lnTo>
                    <a:pt x="13" y="115"/>
                  </a:lnTo>
                  <a:lnTo>
                    <a:pt x="14" y="115"/>
                  </a:lnTo>
                  <a:lnTo>
                    <a:pt x="15" y="115"/>
                  </a:lnTo>
                  <a:lnTo>
                    <a:pt x="15" y="114"/>
                  </a:lnTo>
                  <a:lnTo>
                    <a:pt x="15" y="113"/>
                  </a:lnTo>
                  <a:lnTo>
                    <a:pt x="16" y="113"/>
                  </a:lnTo>
                  <a:lnTo>
                    <a:pt x="16" y="112"/>
                  </a:lnTo>
                  <a:lnTo>
                    <a:pt x="16" y="111"/>
                  </a:lnTo>
                  <a:lnTo>
                    <a:pt x="15" y="111"/>
                  </a:lnTo>
                  <a:lnTo>
                    <a:pt x="15" y="110"/>
                  </a:lnTo>
                  <a:lnTo>
                    <a:pt x="15" y="109"/>
                  </a:lnTo>
                  <a:lnTo>
                    <a:pt x="14" y="109"/>
                  </a:lnTo>
                  <a:lnTo>
                    <a:pt x="14" y="108"/>
                  </a:lnTo>
                  <a:lnTo>
                    <a:pt x="14" y="107"/>
                  </a:lnTo>
                  <a:lnTo>
                    <a:pt x="15" y="107"/>
                  </a:lnTo>
                  <a:lnTo>
                    <a:pt x="15" y="106"/>
                  </a:lnTo>
                  <a:lnTo>
                    <a:pt x="16" y="106"/>
                  </a:lnTo>
                  <a:lnTo>
                    <a:pt x="17" y="106"/>
                  </a:lnTo>
                  <a:lnTo>
                    <a:pt x="18" y="106"/>
                  </a:lnTo>
                  <a:lnTo>
                    <a:pt x="19" y="106"/>
                  </a:lnTo>
                  <a:lnTo>
                    <a:pt x="20" y="104"/>
                  </a:lnTo>
                  <a:lnTo>
                    <a:pt x="20" y="106"/>
                  </a:lnTo>
                  <a:lnTo>
                    <a:pt x="20" y="107"/>
                  </a:lnTo>
                  <a:lnTo>
                    <a:pt x="21" y="107"/>
                  </a:lnTo>
                  <a:lnTo>
                    <a:pt x="21" y="106"/>
                  </a:lnTo>
                  <a:lnTo>
                    <a:pt x="22" y="106"/>
                  </a:lnTo>
                  <a:lnTo>
                    <a:pt x="22" y="104"/>
                  </a:lnTo>
                  <a:lnTo>
                    <a:pt x="23" y="104"/>
                  </a:lnTo>
                  <a:lnTo>
                    <a:pt x="23" y="103"/>
                  </a:lnTo>
                  <a:lnTo>
                    <a:pt x="23" y="102"/>
                  </a:lnTo>
                  <a:lnTo>
                    <a:pt x="24" y="102"/>
                  </a:lnTo>
                  <a:lnTo>
                    <a:pt x="25" y="101"/>
                  </a:lnTo>
                  <a:lnTo>
                    <a:pt x="26" y="101"/>
                  </a:lnTo>
                  <a:lnTo>
                    <a:pt x="26" y="100"/>
                  </a:lnTo>
                  <a:lnTo>
                    <a:pt x="27" y="100"/>
                  </a:lnTo>
                  <a:lnTo>
                    <a:pt x="28" y="100"/>
                  </a:lnTo>
                  <a:lnTo>
                    <a:pt x="29" y="100"/>
                  </a:lnTo>
                  <a:lnTo>
                    <a:pt x="29" y="99"/>
                  </a:lnTo>
                  <a:lnTo>
                    <a:pt x="30" y="99"/>
                  </a:lnTo>
                  <a:lnTo>
                    <a:pt x="30" y="98"/>
                  </a:lnTo>
                  <a:lnTo>
                    <a:pt x="31" y="97"/>
                  </a:lnTo>
                  <a:lnTo>
                    <a:pt x="31" y="96"/>
                  </a:lnTo>
                  <a:lnTo>
                    <a:pt x="32" y="96"/>
                  </a:lnTo>
                  <a:lnTo>
                    <a:pt x="32" y="95"/>
                  </a:lnTo>
                  <a:lnTo>
                    <a:pt x="33" y="95"/>
                  </a:lnTo>
                  <a:lnTo>
                    <a:pt x="34" y="95"/>
                  </a:lnTo>
                  <a:lnTo>
                    <a:pt x="36" y="95"/>
                  </a:lnTo>
                  <a:lnTo>
                    <a:pt x="37" y="95"/>
                  </a:lnTo>
                  <a:lnTo>
                    <a:pt x="38" y="95"/>
                  </a:lnTo>
                  <a:lnTo>
                    <a:pt x="39" y="95"/>
                  </a:lnTo>
                  <a:lnTo>
                    <a:pt x="40" y="95"/>
                  </a:lnTo>
                  <a:lnTo>
                    <a:pt x="41" y="95"/>
                  </a:lnTo>
                  <a:lnTo>
                    <a:pt x="42" y="95"/>
                  </a:lnTo>
                  <a:lnTo>
                    <a:pt x="42" y="96"/>
                  </a:lnTo>
                  <a:lnTo>
                    <a:pt x="43" y="95"/>
                  </a:lnTo>
                  <a:lnTo>
                    <a:pt x="44" y="95"/>
                  </a:lnTo>
                  <a:lnTo>
                    <a:pt x="44" y="94"/>
                  </a:lnTo>
                  <a:lnTo>
                    <a:pt x="45" y="94"/>
                  </a:lnTo>
                  <a:lnTo>
                    <a:pt x="45" y="93"/>
                  </a:lnTo>
                  <a:lnTo>
                    <a:pt x="46" y="93"/>
                  </a:lnTo>
                  <a:lnTo>
                    <a:pt x="47" y="93"/>
                  </a:lnTo>
                  <a:lnTo>
                    <a:pt x="48" y="93"/>
                  </a:lnTo>
                  <a:lnTo>
                    <a:pt x="48" y="92"/>
                  </a:lnTo>
                  <a:lnTo>
                    <a:pt x="49" y="92"/>
                  </a:lnTo>
                  <a:lnTo>
                    <a:pt x="49" y="91"/>
                  </a:lnTo>
                  <a:lnTo>
                    <a:pt x="50" y="91"/>
                  </a:lnTo>
                  <a:lnTo>
                    <a:pt x="51" y="91"/>
                  </a:lnTo>
                  <a:lnTo>
                    <a:pt x="52" y="91"/>
                  </a:lnTo>
                  <a:lnTo>
                    <a:pt x="53" y="90"/>
                  </a:lnTo>
                  <a:lnTo>
                    <a:pt x="54" y="90"/>
                  </a:lnTo>
                  <a:lnTo>
                    <a:pt x="55" y="90"/>
                  </a:lnTo>
                  <a:lnTo>
                    <a:pt x="55" y="89"/>
                  </a:lnTo>
                  <a:lnTo>
                    <a:pt x="55" y="88"/>
                  </a:lnTo>
                  <a:lnTo>
                    <a:pt x="56" y="88"/>
                  </a:lnTo>
                  <a:lnTo>
                    <a:pt x="56" y="87"/>
                  </a:lnTo>
                  <a:lnTo>
                    <a:pt x="56" y="86"/>
                  </a:lnTo>
                  <a:lnTo>
                    <a:pt x="56" y="85"/>
                  </a:lnTo>
                  <a:lnTo>
                    <a:pt x="57" y="85"/>
                  </a:lnTo>
                  <a:lnTo>
                    <a:pt x="58" y="85"/>
                  </a:lnTo>
                  <a:lnTo>
                    <a:pt x="59" y="85"/>
                  </a:lnTo>
                  <a:lnTo>
                    <a:pt x="59" y="84"/>
                  </a:lnTo>
                  <a:lnTo>
                    <a:pt x="61" y="84"/>
                  </a:lnTo>
                  <a:lnTo>
                    <a:pt x="61" y="83"/>
                  </a:lnTo>
                  <a:lnTo>
                    <a:pt x="61" y="82"/>
                  </a:lnTo>
                  <a:lnTo>
                    <a:pt x="62" y="82"/>
                  </a:lnTo>
                  <a:lnTo>
                    <a:pt x="62" y="81"/>
                  </a:lnTo>
                  <a:lnTo>
                    <a:pt x="63" y="81"/>
                  </a:lnTo>
                  <a:lnTo>
                    <a:pt x="63" y="79"/>
                  </a:lnTo>
                  <a:lnTo>
                    <a:pt x="64" y="79"/>
                  </a:lnTo>
                  <a:lnTo>
                    <a:pt x="65" y="78"/>
                  </a:lnTo>
                  <a:lnTo>
                    <a:pt x="66" y="78"/>
                  </a:lnTo>
                  <a:lnTo>
                    <a:pt x="67" y="78"/>
                  </a:lnTo>
                  <a:lnTo>
                    <a:pt x="68" y="78"/>
                  </a:lnTo>
                  <a:lnTo>
                    <a:pt x="68" y="77"/>
                  </a:lnTo>
                  <a:lnTo>
                    <a:pt x="69" y="77"/>
                  </a:lnTo>
                  <a:lnTo>
                    <a:pt x="70" y="77"/>
                  </a:lnTo>
                  <a:lnTo>
                    <a:pt x="70" y="78"/>
                  </a:lnTo>
                  <a:lnTo>
                    <a:pt x="71" y="78"/>
                  </a:lnTo>
                  <a:lnTo>
                    <a:pt x="72" y="77"/>
                  </a:lnTo>
                  <a:lnTo>
                    <a:pt x="72" y="78"/>
                  </a:lnTo>
                  <a:lnTo>
                    <a:pt x="73" y="78"/>
                  </a:lnTo>
                  <a:lnTo>
                    <a:pt x="73" y="79"/>
                  </a:lnTo>
                  <a:lnTo>
                    <a:pt x="74" y="79"/>
                  </a:lnTo>
                  <a:lnTo>
                    <a:pt x="75" y="79"/>
                  </a:lnTo>
                  <a:lnTo>
                    <a:pt x="75" y="78"/>
                  </a:lnTo>
                  <a:lnTo>
                    <a:pt x="76" y="78"/>
                  </a:lnTo>
                  <a:lnTo>
                    <a:pt x="77" y="79"/>
                  </a:lnTo>
                  <a:lnTo>
                    <a:pt x="78" y="79"/>
                  </a:lnTo>
                  <a:lnTo>
                    <a:pt x="79" y="79"/>
                  </a:lnTo>
                  <a:lnTo>
                    <a:pt x="79" y="81"/>
                  </a:lnTo>
                  <a:lnTo>
                    <a:pt x="80" y="81"/>
                  </a:lnTo>
                  <a:lnTo>
                    <a:pt x="81" y="81"/>
                  </a:lnTo>
                  <a:lnTo>
                    <a:pt x="82" y="81"/>
                  </a:lnTo>
                  <a:lnTo>
                    <a:pt x="83" y="81"/>
                  </a:lnTo>
                  <a:lnTo>
                    <a:pt x="83" y="79"/>
                  </a:lnTo>
                  <a:lnTo>
                    <a:pt x="84" y="79"/>
                  </a:lnTo>
                  <a:lnTo>
                    <a:pt x="86" y="79"/>
                  </a:lnTo>
                  <a:lnTo>
                    <a:pt x="86" y="81"/>
                  </a:lnTo>
                  <a:lnTo>
                    <a:pt x="87" y="81"/>
                  </a:lnTo>
                  <a:lnTo>
                    <a:pt x="88" y="81"/>
                  </a:lnTo>
                  <a:lnTo>
                    <a:pt x="88" y="79"/>
                  </a:lnTo>
                  <a:lnTo>
                    <a:pt x="89" y="79"/>
                  </a:lnTo>
                  <a:lnTo>
                    <a:pt x="90" y="79"/>
                  </a:lnTo>
                  <a:lnTo>
                    <a:pt x="90" y="78"/>
                  </a:lnTo>
                  <a:lnTo>
                    <a:pt x="91" y="78"/>
                  </a:lnTo>
                  <a:lnTo>
                    <a:pt x="92" y="78"/>
                  </a:lnTo>
                  <a:lnTo>
                    <a:pt x="93" y="78"/>
                  </a:lnTo>
                  <a:lnTo>
                    <a:pt x="94" y="79"/>
                  </a:lnTo>
                  <a:lnTo>
                    <a:pt x="93" y="79"/>
                  </a:lnTo>
                  <a:lnTo>
                    <a:pt x="93" y="81"/>
                  </a:lnTo>
                  <a:lnTo>
                    <a:pt x="94" y="81"/>
                  </a:lnTo>
                  <a:lnTo>
                    <a:pt x="95" y="81"/>
                  </a:lnTo>
                  <a:lnTo>
                    <a:pt x="95" y="82"/>
                  </a:lnTo>
                  <a:lnTo>
                    <a:pt x="96" y="82"/>
                  </a:lnTo>
                  <a:lnTo>
                    <a:pt x="97" y="82"/>
                  </a:lnTo>
                  <a:lnTo>
                    <a:pt x="97" y="83"/>
                  </a:lnTo>
                  <a:lnTo>
                    <a:pt x="98" y="83"/>
                  </a:lnTo>
                  <a:lnTo>
                    <a:pt x="98" y="84"/>
                  </a:lnTo>
                  <a:lnTo>
                    <a:pt x="99" y="84"/>
                  </a:lnTo>
                  <a:lnTo>
                    <a:pt x="99" y="83"/>
                  </a:lnTo>
                  <a:lnTo>
                    <a:pt x="100" y="83"/>
                  </a:lnTo>
                  <a:lnTo>
                    <a:pt x="100" y="84"/>
                  </a:lnTo>
                  <a:lnTo>
                    <a:pt x="101" y="84"/>
                  </a:lnTo>
                  <a:lnTo>
                    <a:pt x="101" y="85"/>
                  </a:lnTo>
                  <a:lnTo>
                    <a:pt x="101" y="84"/>
                  </a:lnTo>
                  <a:lnTo>
                    <a:pt x="102" y="84"/>
                  </a:lnTo>
                  <a:lnTo>
                    <a:pt x="103" y="85"/>
                  </a:lnTo>
                  <a:lnTo>
                    <a:pt x="104" y="85"/>
                  </a:lnTo>
                  <a:lnTo>
                    <a:pt x="105" y="85"/>
                  </a:lnTo>
                  <a:lnTo>
                    <a:pt x="105" y="86"/>
                  </a:lnTo>
                  <a:lnTo>
                    <a:pt x="106" y="86"/>
                  </a:lnTo>
                  <a:lnTo>
                    <a:pt x="107" y="86"/>
                  </a:lnTo>
                  <a:lnTo>
                    <a:pt x="108" y="85"/>
                  </a:lnTo>
                  <a:lnTo>
                    <a:pt x="109" y="85"/>
                  </a:lnTo>
                  <a:lnTo>
                    <a:pt x="111" y="85"/>
                  </a:lnTo>
                  <a:lnTo>
                    <a:pt x="111" y="84"/>
                  </a:lnTo>
                  <a:lnTo>
                    <a:pt x="112" y="84"/>
                  </a:lnTo>
                  <a:lnTo>
                    <a:pt x="113" y="84"/>
                  </a:lnTo>
                  <a:lnTo>
                    <a:pt x="113" y="83"/>
                  </a:lnTo>
                  <a:lnTo>
                    <a:pt x="113" y="82"/>
                  </a:lnTo>
                  <a:lnTo>
                    <a:pt x="113" y="81"/>
                  </a:lnTo>
                  <a:lnTo>
                    <a:pt x="114" y="81"/>
                  </a:lnTo>
                  <a:lnTo>
                    <a:pt x="115" y="81"/>
                  </a:lnTo>
                  <a:lnTo>
                    <a:pt x="115" y="79"/>
                  </a:lnTo>
                  <a:lnTo>
                    <a:pt x="116" y="79"/>
                  </a:lnTo>
                  <a:lnTo>
                    <a:pt x="117" y="79"/>
                  </a:lnTo>
                  <a:lnTo>
                    <a:pt x="118" y="79"/>
                  </a:lnTo>
                  <a:lnTo>
                    <a:pt x="119" y="79"/>
                  </a:lnTo>
                  <a:lnTo>
                    <a:pt x="120" y="79"/>
                  </a:lnTo>
                  <a:lnTo>
                    <a:pt x="121" y="79"/>
                  </a:lnTo>
                  <a:lnTo>
                    <a:pt x="121" y="81"/>
                  </a:lnTo>
                  <a:lnTo>
                    <a:pt x="122" y="81"/>
                  </a:lnTo>
                  <a:lnTo>
                    <a:pt x="122" y="79"/>
                  </a:lnTo>
                  <a:lnTo>
                    <a:pt x="123" y="81"/>
                  </a:lnTo>
                  <a:lnTo>
                    <a:pt x="123" y="79"/>
                  </a:lnTo>
                  <a:lnTo>
                    <a:pt x="123" y="81"/>
                  </a:lnTo>
                  <a:lnTo>
                    <a:pt x="124" y="81"/>
                  </a:lnTo>
                  <a:lnTo>
                    <a:pt x="123" y="81"/>
                  </a:lnTo>
                  <a:lnTo>
                    <a:pt x="124" y="81"/>
                  </a:lnTo>
                  <a:lnTo>
                    <a:pt x="124" y="82"/>
                  </a:lnTo>
                  <a:lnTo>
                    <a:pt x="125" y="82"/>
                  </a:lnTo>
                  <a:lnTo>
                    <a:pt x="126" y="82"/>
                  </a:lnTo>
                  <a:lnTo>
                    <a:pt x="126" y="83"/>
                  </a:lnTo>
                  <a:lnTo>
                    <a:pt x="127" y="83"/>
                  </a:lnTo>
                  <a:lnTo>
                    <a:pt x="128" y="84"/>
                  </a:lnTo>
                  <a:lnTo>
                    <a:pt x="129" y="84"/>
                  </a:lnTo>
                  <a:lnTo>
                    <a:pt x="129" y="85"/>
                  </a:lnTo>
                  <a:lnTo>
                    <a:pt x="130" y="85"/>
                  </a:lnTo>
                  <a:lnTo>
                    <a:pt x="131" y="84"/>
                  </a:lnTo>
                  <a:lnTo>
                    <a:pt x="132" y="84"/>
                  </a:lnTo>
                  <a:lnTo>
                    <a:pt x="133" y="84"/>
                  </a:lnTo>
                  <a:lnTo>
                    <a:pt x="133" y="83"/>
                  </a:lnTo>
                  <a:lnTo>
                    <a:pt x="134" y="83"/>
                  </a:lnTo>
                  <a:lnTo>
                    <a:pt x="136" y="83"/>
                  </a:lnTo>
                  <a:lnTo>
                    <a:pt x="137" y="83"/>
                  </a:lnTo>
                  <a:lnTo>
                    <a:pt x="137" y="82"/>
                  </a:lnTo>
                  <a:lnTo>
                    <a:pt x="138" y="82"/>
                  </a:lnTo>
                  <a:lnTo>
                    <a:pt x="139" y="83"/>
                  </a:lnTo>
                  <a:lnTo>
                    <a:pt x="140" y="82"/>
                  </a:lnTo>
                  <a:lnTo>
                    <a:pt x="140" y="81"/>
                  </a:lnTo>
                  <a:lnTo>
                    <a:pt x="141" y="81"/>
                  </a:lnTo>
                  <a:lnTo>
                    <a:pt x="141" y="79"/>
                  </a:lnTo>
                  <a:lnTo>
                    <a:pt x="142" y="79"/>
                  </a:lnTo>
                  <a:lnTo>
                    <a:pt x="142" y="78"/>
                  </a:lnTo>
                  <a:lnTo>
                    <a:pt x="141" y="78"/>
                  </a:lnTo>
                  <a:lnTo>
                    <a:pt x="141" y="77"/>
                  </a:lnTo>
                  <a:lnTo>
                    <a:pt x="142" y="77"/>
                  </a:lnTo>
                  <a:lnTo>
                    <a:pt x="142" y="76"/>
                  </a:lnTo>
                  <a:lnTo>
                    <a:pt x="143" y="76"/>
                  </a:lnTo>
                  <a:lnTo>
                    <a:pt x="143" y="75"/>
                  </a:lnTo>
                  <a:lnTo>
                    <a:pt x="143" y="74"/>
                  </a:lnTo>
                  <a:lnTo>
                    <a:pt x="144" y="74"/>
                  </a:lnTo>
                  <a:lnTo>
                    <a:pt x="144" y="73"/>
                  </a:lnTo>
                  <a:lnTo>
                    <a:pt x="144" y="72"/>
                  </a:lnTo>
                  <a:lnTo>
                    <a:pt x="144" y="71"/>
                  </a:lnTo>
                  <a:lnTo>
                    <a:pt x="144" y="70"/>
                  </a:lnTo>
                  <a:lnTo>
                    <a:pt x="143" y="70"/>
                  </a:lnTo>
                  <a:lnTo>
                    <a:pt x="143" y="69"/>
                  </a:lnTo>
                  <a:lnTo>
                    <a:pt x="143" y="68"/>
                  </a:lnTo>
                  <a:lnTo>
                    <a:pt x="144" y="68"/>
                  </a:lnTo>
                  <a:lnTo>
                    <a:pt x="144" y="67"/>
                  </a:lnTo>
                  <a:lnTo>
                    <a:pt x="145" y="67"/>
                  </a:lnTo>
                  <a:lnTo>
                    <a:pt x="145" y="66"/>
                  </a:lnTo>
                  <a:lnTo>
                    <a:pt x="146" y="66"/>
                  </a:lnTo>
                  <a:lnTo>
                    <a:pt x="147" y="66"/>
                  </a:lnTo>
                  <a:lnTo>
                    <a:pt x="147" y="65"/>
                  </a:lnTo>
                  <a:lnTo>
                    <a:pt x="148" y="65"/>
                  </a:lnTo>
                  <a:lnTo>
                    <a:pt x="152" y="63"/>
                  </a:lnTo>
                  <a:lnTo>
                    <a:pt x="154" y="64"/>
                  </a:lnTo>
                  <a:lnTo>
                    <a:pt x="157" y="64"/>
                  </a:lnTo>
                  <a:lnTo>
                    <a:pt x="158" y="64"/>
                  </a:lnTo>
                  <a:lnTo>
                    <a:pt x="159" y="64"/>
                  </a:lnTo>
                  <a:lnTo>
                    <a:pt x="161" y="64"/>
                  </a:lnTo>
                  <a:lnTo>
                    <a:pt x="162" y="64"/>
                  </a:lnTo>
                  <a:lnTo>
                    <a:pt x="163" y="64"/>
                  </a:lnTo>
                  <a:lnTo>
                    <a:pt x="163" y="63"/>
                  </a:lnTo>
                  <a:lnTo>
                    <a:pt x="164" y="63"/>
                  </a:lnTo>
                  <a:lnTo>
                    <a:pt x="165" y="63"/>
                  </a:lnTo>
                  <a:lnTo>
                    <a:pt x="165" y="64"/>
                  </a:lnTo>
                  <a:lnTo>
                    <a:pt x="166" y="64"/>
                  </a:lnTo>
                  <a:lnTo>
                    <a:pt x="166" y="63"/>
                  </a:lnTo>
                  <a:lnTo>
                    <a:pt x="167" y="63"/>
                  </a:lnTo>
                  <a:lnTo>
                    <a:pt x="168" y="64"/>
                  </a:lnTo>
                  <a:lnTo>
                    <a:pt x="169" y="64"/>
                  </a:lnTo>
                  <a:lnTo>
                    <a:pt x="170" y="64"/>
                  </a:lnTo>
                  <a:lnTo>
                    <a:pt x="170" y="63"/>
                  </a:lnTo>
                  <a:lnTo>
                    <a:pt x="171" y="63"/>
                  </a:lnTo>
                  <a:lnTo>
                    <a:pt x="171" y="62"/>
                  </a:lnTo>
                  <a:lnTo>
                    <a:pt x="172" y="63"/>
                  </a:lnTo>
                  <a:lnTo>
                    <a:pt x="172" y="62"/>
                  </a:lnTo>
                  <a:lnTo>
                    <a:pt x="173" y="62"/>
                  </a:lnTo>
                  <a:lnTo>
                    <a:pt x="174" y="62"/>
                  </a:lnTo>
                  <a:lnTo>
                    <a:pt x="175" y="62"/>
                  </a:lnTo>
                  <a:lnTo>
                    <a:pt x="176" y="62"/>
                  </a:lnTo>
                  <a:lnTo>
                    <a:pt x="177" y="62"/>
                  </a:lnTo>
                  <a:lnTo>
                    <a:pt x="177" y="63"/>
                  </a:lnTo>
                  <a:lnTo>
                    <a:pt x="178" y="63"/>
                  </a:lnTo>
                  <a:lnTo>
                    <a:pt x="179" y="63"/>
                  </a:lnTo>
                  <a:lnTo>
                    <a:pt x="179" y="64"/>
                  </a:lnTo>
                  <a:lnTo>
                    <a:pt x="179" y="65"/>
                  </a:lnTo>
                  <a:lnTo>
                    <a:pt x="180" y="66"/>
                  </a:lnTo>
                  <a:lnTo>
                    <a:pt x="180" y="67"/>
                  </a:lnTo>
                  <a:lnTo>
                    <a:pt x="181" y="67"/>
                  </a:lnTo>
                  <a:lnTo>
                    <a:pt x="181" y="66"/>
                  </a:lnTo>
                  <a:lnTo>
                    <a:pt x="182" y="66"/>
                  </a:lnTo>
                  <a:lnTo>
                    <a:pt x="183" y="66"/>
                  </a:lnTo>
                  <a:lnTo>
                    <a:pt x="184" y="66"/>
                  </a:lnTo>
                  <a:lnTo>
                    <a:pt x="186" y="66"/>
                  </a:lnTo>
                  <a:lnTo>
                    <a:pt x="187" y="66"/>
                  </a:lnTo>
                  <a:lnTo>
                    <a:pt x="188" y="66"/>
                  </a:lnTo>
                  <a:lnTo>
                    <a:pt x="189" y="66"/>
                  </a:lnTo>
                  <a:lnTo>
                    <a:pt x="190" y="66"/>
                  </a:lnTo>
                  <a:lnTo>
                    <a:pt x="190" y="65"/>
                  </a:lnTo>
                  <a:lnTo>
                    <a:pt x="190" y="64"/>
                  </a:lnTo>
                  <a:lnTo>
                    <a:pt x="191" y="64"/>
                  </a:lnTo>
                  <a:lnTo>
                    <a:pt x="192" y="64"/>
                  </a:lnTo>
                  <a:lnTo>
                    <a:pt x="193" y="63"/>
                  </a:lnTo>
                  <a:lnTo>
                    <a:pt x="194" y="62"/>
                  </a:lnTo>
                  <a:lnTo>
                    <a:pt x="194" y="61"/>
                  </a:lnTo>
                  <a:lnTo>
                    <a:pt x="194" y="60"/>
                  </a:lnTo>
                  <a:lnTo>
                    <a:pt x="194" y="59"/>
                  </a:lnTo>
                  <a:lnTo>
                    <a:pt x="195" y="59"/>
                  </a:lnTo>
                  <a:lnTo>
                    <a:pt x="194" y="59"/>
                  </a:lnTo>
                  <a:lnTo>
                    <a:pt x="194" y="58"/>
                  </a:lnTo>
                  <a:lnTo>
                    <a:pt x="195" y="58"/>
                  </a:lnTo>
                  <a:lnTo>
                    <a:pt x="196" y="58"/>
                  </a:lnTo>
                  <a:lnTo>
                    <a:pt x="197" y="57"/>
                  </a:lnTo>
                  <a:lnTo>
                    <a:pt x="198" y="57"/>
                  </a:lnTo>
                  <a:lnTo>
                    <a:pt x="199" y="57"/>
                  </a:lnTo>
                  <a:lnTo>
                    <a:pt x="200" y="57"/>
                  </a:lnTo>
                  <a:lnTo>
                    <a:pt x="200" y="56"/>
                  </a:lnTo>
                  <a:lnTo>
                    <a:pt x="201" y="57"/>
                  </a:lnTo>
                  <a:lnTo>
                    <a:pt x="202" y="57"/>
                  </a:lnTo>
                  <a:lnTo>
                    <a:pt x="203" y="58"/>
                  </a:lnTo>
                  <a:lnTo>
                    <a:pt x="203" y="59"/>
                  </a:lnTo>
                  <a:lnTo>
                    <a:pt x="203" y="60"/>
                  </a:lnTo>
                  <a:lnTo>
                    <a:pt x="204" y="60"/>
                  </a:lnTo>
                  <a:lnTo>
                    <a:pt x="205" y="60"/>
                  </a:lnTo>
                  <a:lnTo>
                    <a:pt x="206" y="60"/>
                  </a:lnTo>
                  <a:lnTo>
                    <a:pt x="206" y="61"/>
                  </a:lnTo>
                  <a:lnTo>
                    <a:pt x="206" y="62"/>
                  </a:lnTo>
                  <a:lnTo>
                    <a:pt x="206" y="63"/>
                  </a:lnTo>
                  <a:lnTo>
                    <a:pt x="207" y="63"/>
                  </a:lnTo>
                  <a:lnTo>
                    <a:pt x="208" y="63"/>
                  </a:lnTo>
                  <a:lnTo>
                    <a:pt x="209" y="63"/>
                  </a:lnTo>
                  <a:lnTo>
                    <a:pt x="211" y="63"/>
                  </a:lnTo>
                  <a:lnTo>
                    <a:pt x="211" y="64"/>
                  </a:lnTo>
                  <a:lnTo>
                    <a:pt x="212" y="64"/>
                  </a:lnTo>
                  <a:lnTo>
                    <a:pt x="212" y="65"/>
                  </a:lnTo>
                  <a:lnTo>
                    <a:pt x="213" y="65"/>
                  </a:lnTo>
                  <a:lnTo>
                    <a:pt x="213" y="66"/>
                  </a:lnTo>
                  <a:lnTo>
                    <a:pt x="214" y="66"/>
                  </a:lnTo>
                  <a:lnTo>
                    <a:pt x="215" y="66"/>
                  </a:lnTo>
                  <a:lnTo>
                    <a:pt x="215" y="65"/>
                  </a:lnTo>
                  <a:lnTo>
                    <a:pt x="216" y="65"/>
                  </a:lnTo>
                  <a:lnTo>
                    <a:pt x="217" y="65"/>
                  </a:lnTo>
                  <a:lnTo>
                    <a:pt x="218" y="65"/>
                  </a:lnTo>
                  <a:lnTo>
                    <a:pt x="219" y="65"/>
                  </a:lnTo>
                  <a:lnTo>
                    <a:pt x="219" y="64"/>
                  </a:lnTo>
                  <a:lnTo>
                    <a:pt x="219" y="63"/>
                  </a:lnTo>
                  <a:lnTo>
                    <a:pt x="219" y="62"/>
                  </a:lnTo>
                  <a:lnTo>
                    <a:pt x="220" y="62"/>
                  </a:lnTo>
                  <a:lnTo>
                    <a:pt x="221" y="61"/>
                  </a:lnTo>
                  <a:lnTo>
                    <a:pt x="222" y="60"/>
                  </a:lnTo>
                  <a:lnTo>
                    <a:pt x="222" y="59"/>
                  </a:lnTo>
                  <a:lnTo>
                    <a:pt x="223" y="59"/>
                  </a:lnTo>
                  <a:lnTo>
                    <a:pt x="224" y="59"/>
                  </a:lnTo>
                  <a:lnTo>
                    <a:pt x="225" y="59"/>
                  </a:lnTo>
                  <a:lnTo>
                    <a:pt x="225" y="58"/>
                  </a:lnTo>
                  <a:lnTo>
                    <a:pt x="226" y="58"/>
                  </a:lnTo>
                  <a:lnTo>
                    <a:pt x="226" y="57"/>
                  </a:lnTo>
                  <a:lnTo>
                    <a:pt x="226" y="56"/>
                  </a:lnTo>
                  <a:lnTo>
                    <a:pt x="227" y="56"/>
                  </a:lnTo>
                  <a:lnTo>
                    <a:pt x="227" y="54"/>
                  </a:lnTo>
                  <a:lnTo>
                    <a:pt x="227" y="53"/>
                  </a:lnTo>
                  <a:lnTo>
                    <a:pt x="228" y="53"/>
                  </a:lnTo>
                  <a:lnTo>
                    <a:pt x="228" y="52"/>
                  </a:lnTo>
                  <a:lnTo>
                    <a:pt x="229" y="52"/>
                  </a:lnTo>
                  <a:lnTo>
                    <a:pt x="230" y="52"/>
                  </a:lnTo>
                  <a:lnTo>
                    <a:pt x="231" y="52"/>
                  </a:lnTo>
                  <a:lnTo>
                    <a:pt x="232" y="51"/>
                  </a:lnTo>
                  <a:lnTo>
                    <a:pt x="232" y="50"/>
                  </a:lnTo>
                  <a:lnTo>
                    <a:pt x="233" y="50"/>
                  </a:lnTo>
                  <a:lnTo>
                    <a:pt x="233" y="49"/>
                  </a:lnTo>
                  <a:lnTo>
                    <a:pt x="234" y="49"/>
                  </a:lnTo>
                  <a:lnTo>
                    <a:pt x="236" y="49"/>
                  </a:lnTo>
                  <a:lnTo>
                    <a:pt x="236" y="48"/>
                  </a:lnTo>
                  <a:lnTo>
                    <a:pt x="236" y="47"/>
                  </a:lnTo>
                  <a:lnTo>
                    <a:pt x="237" y="47"/>
                  </a:lnTo>
                  <a:lnTo>
                    <a:pt x="238" y="47"/>
                  </a:lnTo>
                  <a:lnTo>
                    <a:pt x="238" y="46"/>
                  </a:lnTo>
                  <a:lnTo>
                    <a:pt x="237" y="45"/>
                  </a:lnTo>
                  <a:lnTo>
                    <a:pt x="238" y="45"/>
                  </a:lnTo>
                  <a:lnTo>
                    <a:pt x="238" y="44"/>
                  </a:lnTo>
                  <a:lnTo>
                    <a:pt x="239" y="44"/>
                  </a:lnTo>
                  <a:lnTo>
                    <a:pt x="239" y="43"/>
                  </a:lnTo>
                  <a:lnTo>
                    <a:pt x="239" y="42"/>
                  </a:lnTo>
                  <a:lnTo>
                    <a:pt x="238" y="42"/>
                  </a:lnTo>
                  <a:lnTo>
                    <a:pt x="238" y="41"/>
                  </a:lnTo>
                  <a:lnTo>
                    <a:pt x="239" y="41"/>
                  </a:lnTo>
                  <a:lnTo>
                    <a:pt x="239" y="40"/>
                  </a:lnTo>
                  <a:lnTo>
                    <a:pt x="239" y="39"/>
                  </a:lnTo>
                  <a:lnTo>
                    <a:pt x="240" y="39"/>
                  </a:lnTo>
                  <a:lnTo>
                    <a:pt x="241" y="38"/>
                  </a:lnTo>
                  <a:lnTo>
                    <a:pt x="242" y="38"/>
                  </a:lnTo>
                  <a:lnTo>
                    <a:pt x="242" y="39"/>
                  </a:lnTo>
                  <a:lnTo>
                    <a:pt x="243" y="39"/>
                  </a:lnTo>
                  <a:lnTo>
                    <a:pt x="243" y="38"/>
                  </a:lnTo>
                  <a:lnTo>
                    <a:pt x="244" y="38"/>
                  </a:lnTo>
                  <a:lnTo>
                    <a:pt x="245" y="39"/>
                  </a:lnTo>
                  <a:lnTo>
                    <a:pt x="246" y="39"/>
                  </a:lnTo>
                  <a:lnTo>
                    <a:pt x="246" y="38"/>
                  </a:lnTo>
                  <a:lnTo>
                    <a:pt x="247" y="38"/>
                  </a:lnTo>
                  <a:lnTo>
                    <a:pt x="248" y="38"/>
                  </a:lnTo>
                  <a:lnTo>
                    <a:pt x="248" y="37"/>
                  </a:lnTo>
                  <a:lnTo>
                    <a:pt x="249" y="36"/>
                  </a:lnTo>
                  <a:lnTo>
                    <a:pt x="249" y="35"/>
                  </a:lnTo>
                  <a:lnTo>
                    <a:pt x="250" y="35"/>
                  </a:lnTo>
                  <a:lnTo>
                    <a:pt x="250" y="34"/>
                  </a:lnTo>
                  <a:lnTo>
                    <a:pt x="251" y="34"/>
                  </a:lnTo>
                  <a:lnTo>
                    <a:pt x="251" y="35"/>
                  </a:lnTo>
                  <a:lnTo>
                    <a:pt x="252" y="35"/>
                  </a:lnTo>
                  <a:lnTo>
                    <a:pt x="252" y="34"/>
                  </a:lnTo>
                  <a:lnTo>
                    <a:pt x="253" y="34"/>
                  </a:lnTo>
                  <a:lnTo>
                    <a:pt x="253" y="33"/>
                  </a:lnTo>
                  <a:lnTo>
                    <a:pt x="254" y="33"/>
                  </a:lnTo>
                  <a:lnTo>
                    <a:pt x="254" y="34"/>
                  </a:lnTo>
                  <a:lnTo>
                    <a:pt x="255" y="34"/>
                  </a:lnTo>
                  <a:lnTo>
                    <a:pt x="256" y="34"/>
                  </a:lnTo>
                  <a:lnTo>
                    <a:pt x="257" y="34"/>
                  </a:lnTo>
                  <a:lnTo>
                    <a:pt x="257" y="33"/>
                  </a:lnTo>
                  <a:lnTo>
                    <a:pt x="258" y="33"/>
                  </a:lnTo>
                  <a:lnTo>
                    <a:pt x="259" y="33"/>
                  </a:lnTo>
                  <a:lnTo>
                    <a:pt x="261" y="33"/>
                  </a:lnTo>
                  <a:lnTo>
                    <a:pt x="261" y="34"/>
                  </a:lnTo>
                  <a:lnTo>
                    <a:pt x="262" y="33"/>
                  </a:lnTo>
                  <a:lnTo>
                    <a:pt x="263" y="33"/>
                  </a:lnTo>
                  <a:lnTo>
                    <a:pt x="263" y="32"/>
                  </a:lnTo>
                  <a:lnTo>
                    <a:pt x="263" y="31"/>
                  </a:lnTo>
                  <a:lnTo>
                    <a:pt x="264" y="31"/>
                  </a:lnTo>
                  <a:lnTo>
                    <a:pt x="265" y="31"/>
                  </a:lnTo>
                  <a:lnTo>
                    <a:pt x="266" y="31"/>
                  </a:lnTo>
                  <a:lnTo>
                    <a:pt x="266" y="29"/>
                  </a:lnTo>
                  <a:lnTo>
                    <a:pt x="267" y="29"/>
                  </a:lnTo>
                  <a:lnTo>
                    <a:pt x="267" y="28"/>
                  </a:lnTo>
                  <a:lnTo>
                    <a:pt x="268" y="28"/>
                  </a:lnTo>
                  <a:lnTo>
                    <a:pt x="269" y="28"/>
                  </a:lnTo>
                  <a:lnTo>
                    <a:pt x="270" y="28"/>
                  </a:lnTo>
                  <a:lnTo>
                    <a:pt x="270" y="27"/>
                  </a:lnTo>
                  <a:lnTo>
                    <a:pt x="270" y="26"/>
                  </a:lnTo>
                  <a:lnTo>
                    <a:pt x="271" y="26"/>
                  </a:lnTo>
                  <a:lnTo>
                    <a:pt x="272" y="25"/>
                  </a:lnTo>
                  <a:lnTo>
                    <a:pt x="272" y="26"/>
                  </a:lnTo>
                  <a:lnTo>
                    <a:pt x="273" y="26"/>
                  </a:lnTo>
                  <a:lnTo>
                    <a:pt x="274" y="26"/>
                  </a:lnTo>
                  <a:lnTo>
                    <a:pt x="274" y="25"/>
                  </a:lnTo>
                  <a:lnTo>
                    <a:pt x="275" y="25"/>
                  </a:lnTo>
                  <a:lnTo>
                    <a:pt x="276" y="25"/>
                  </a:lnTo>
                  <a:lnTo>
                    <a:pt x="276" y="24"/>
                  </a:lnTo>
                  <a:lnTo>
                    <a:pt x="277" y="25"/>
                  </a:lnTo>
                  <a:lnTo>
                    <a:pt x="278" y="25"/>
                  </a:lnTo>
                  <a:lnTo>
                    <a:pt x="279" y="25"/>
                  </a:lnTo>
                  <a:lnTo>
                    <a:pt x="279" y="26"/>
                  </a:lnTo>
                  <a:lnTo>
                    <a:pt x="279" y="25"/>
                  </a:lnTo>
                  <a:lnTo>
                    <a:pt x="280" y="26"/>
                  </a:lnTo>
                  <a:lnTo>
                    <a:pt x="281" y="26"/>
                  </a:lnTo>
                  <a:lnTo>
                    <a:pt x="281" y="27"/>
                  </a:lnTo>
                  <a:lnTo>
                    <a:pt x="282" y="27"/>
                  </a:lnTo>
                  <a:lnTo>
                    <a:pt x="283" y="27"/>
                  </a:lnTo>
                  <a:lnTo>
                    <a:pt x="283" y="28"/>
                  </a:lnTo>
                  <a:lnTo>
                    <a:pt x="284" y="29"/>
                  </a:lnTo>
                  <a:lnTo>
                    <a:pt x="286" y="31"/>
                  </a:lnTo>
                  <a:lnTo>
                    <a:pt x="286" y="29"/>
                  </a:lnTo>
                  <a:lnTo>
                    <a:pt x="287" y="29"/>
                  </a:lnTo>
                  <a:lnTo>
                    <a:pt x="287" y="31"/>
                  </a:lnTo>
                  <a:lnTo>
                    <a:pt x="288" y="31"/>
                  </a:lnTo>
                  <a:lnTo>
                    <a:pt x="289" y="31"/>
                  </a:lnTo>
                  <a:lnTo>
                    <a:pt x="289" y="32"/>
                  </a:lnTo>
                  <a:lnTo>
                    <a:pt x="290" y="32"/>
                  </a:lnTo>
                  <a:lnTo>
                    <a:pt x="291" y="32"/>
                  </a:lnTo>
                  <a:lnTo>
                    <a:pt x="291" y="33"/>
                  </a:lnTo>
                  <a:lnTo>
                    <a:pt x="292" y="33"/>
                  </a:lnTo>
                  <a:lnTo>
                    <a:pt x="293" y="33"/>
                  </a:lnTo>
                  <a:lnTo>
                    <a:pt x="294" y="33"/>
                  </a:lnTo>
                  <a:lnTo>
                    <a:pt x="295" y="33"/>
                  </a:lnTo>
                  <a:lnTo>
                    <a:pt x="295" y="32"/>
                  </a:lnTo>
                  <a:lnTo>
                    <a:pt x="296" y="32"/>
                  </a:lnTo>
                  <a:lnTo>
                    <a:pt x="296" y="31"/>
                  </a:lnTo>
                  <a:lnTo>
                    <a:pt x="297" y="31"/>
                  </a:lnTo>
                  <a:lnTo>
                    <a:pt x="297" y="29"/>
                  </a:lnTo>
                  <a:lnTo>
                    <a:pt x="297" y="28"/>
                  </a:lnTo>
                  <a:lnTo>
                    <a:pt x="298" y="28"/>
                  </a:lnTo>
                  <a:lnTo>
                    <a:pt x="298" y="27"/>
                  </a:lnTo>
                  <a:lnTo>
                    <a:pt x="299" y="26"/>
                  </a:lnTo>
                  <a:lnTo>
                    <a:pt x="299" y="25"/>
                  </a:lnTo>
                  <a:lnTo>
                    <a:pt x="300" y="25"/>
                  </a:lnTo>
                  <a:lnTo>
                    <a:pt x="300" y="26"/>
                  </a:lnTo>
                  <a:lnTo>
                    <a:pt x="300" y="25"/>
                  </a:lnTo>
                  <a:lnTo>
                    <a:pt x="303" y="23"/>
                  </a:lnTo>
                  <a:lnTo>
                    <a:pt x="306" y="21"/>
                  </a:lnTo>
                  <a:lnTo>
                    <a:pt x="307" y="20"/>
                  </a:lnTo>
                  <a:lnTo>
                    <a:pt x="309" y="18"/>
                  </a:lnTo>
                  <a:lnTo>
                    <a:pt x="313" y="17"/>
                  </a:lnTo>
                  <a:lnTo>
                    <a:pt x="316" y="15"/>
                  </a:lnTo>
                  <a:lnTo>
                    <a:pt x="317" y="15"/>
                  </a:lnTo>
                  <a:lnTo>
                    <a:pt x="320" y="13"/>
                  </a:lnTo>
                  <a:lnTo>
                    <a:pt x="322" y="12"/>
                  </a:lnTo>
                  <a:lnTo>
                    <a:pt x="324" y="11"/>
                  </a:lnTo>
                  <a:lnTo>
                    <a:pt x="325" y="10"/>
                  </a:lnTo>
                  <a:lnTo>
                    <a:pt x="327" y="9"/>
                  </a:lnTo>
                  <a:lnTo>
                    <a:pt x="328" y="8"/>
                  </a:lnTo>
                  <a:lnTo>
                    <a:pt x="330" y="8"/>
                  </a:lnTo>
                  <a:lnTo>
                    <a:pt x="330" y="7"/>
                  </a:lnTo>
                  <a:lnTo>
                    <a:pt x="334" y="7"/>
                  </a:lnTo>
                  <a:lnTo>
                    <a:pt x="336" y="7"/>
                  </a:lnTo>
                  <a:lnTo>
                    <a:pt x="337" y="7"/>
                  </a:lnTo>
                  <a:lnTo>
                    <a:pt x="338" y="7"/>
                  </a:lnTo>
                  <a:lnTo>
                    <a:pt x="339" y="8"/>
                  </a:lnTo>
                  <a:lnTo>
                    <a:pt x="339" y="7"/>
                  </a:lnTo>
                  <a:lnTo>
                    <a:pt x="340" y="7"/>
                  </a:lnTo>
                  <a:lnTo>
                    <a:pt x="341" y="7"/>
                  </a:lnTo>
                  <a:lnTo>
                    <a:pt x="341" y="6"/>
                  </a:lnTo>
                  <a:lnTo>
                    <a:pt x="342" y="6"/>
                  </a:lnTo>
                  <a:lnTo>
                    <a:pt x="343" y="6"/>
                  </a:lnTo>
                  <a:lnTo>
                    <a:pt x="344" y="6"/>
                  </a:lnTo>
                  <a:lnTo>
                    <a:pt x="345" y="6"/>
                  </a:lnTo>
                  <a:lnTo>
                    <a:pt x="346" y="6"/>
                  </a:lnTo>
                  <a:lnTo>
                    <a:pt x="346" y="4"/>
                  </a:lnTo>
                  <a:lnTo>
                    <a:pt x="347" y="4"/>
                  </a:lnTo>
                  <a:lnTo>
                    <a:pt x="347" y="3"/>
                  </a:lnTo>
                  <a:lnTo>
                    <a:pt x="348" y="3"/>
                  </a:lnTo>
                  <a:lnTo>
                    <a:pt x="348" y="2"/>
                  </a:lnTo>
                  <a:lnTo>
                    <a:pt x="349" y="1"/>
                  </a:lnTo>
                  <a:lnTo>
                    <a:pt x="349" y="0"/>
                  </a:lnTo>
                  <a:lnTo>
                    <a:pt x="350" y="0"/>
                  </a:lnTo>
                  <a:lnTo>
                    <a:pt x="352" y="0"/>
                  </a:lnTo>
                  <a:lnTo>
                    <a:pt x="352" y="1"/>
                  </a:lnTo>
                  <a:close/>
                </a:path>
              </a:pathLst>
            </a:custGeom>
            <a:solidFill>
              <a:schemeClr val="accent6">
                <a:lumMod val="20000"/>
                <a:lumOff val="80000"/>
              </a:schemeClr>
            </a:solidFill>
            <a:ln w="9525">
              <a:solidFill>
                <a:srgbClr val="FFFFFF"/>
              </a:solidFill>
              <a:round/>
              <a:headEnd/>
              <a:tailEnd/>
            </a:ln>
          </p:spPr>
          <p:txBody>
            <a:bodyPr/>
            <a:lstStyle/>
            <a:p>
              <a:pPr>
                <a:defRPr/>
              </a:pPr>
              <a:endParaRPr lang="en-US">
                <a:cs typeface="+mn-cs"/>
              </a:endParaRPr>
            </a:p>
          </p:txBody>
        </p:sp>
        <p:sp>
          <p:nvSpPr>
            <p:cNvPr id="56" name="Freeform 12"/>
            <p:cNvSpPr>
              <a:spLocks noEditPoints="1"/>
            </p:cNvSpPr>
            <p:nvPr/>
          </p:nvSpPr>
          <p:spPr bwMode="auto">
            <a:xfrm>
              <a:off x="2934" y="2561"/>
              <a:ext cx="582" cy="750"/>
            </a:xfrm>
            <a:custGeom>
              <a:avLst/>
              <a:gdLst>
                <a:gd name="T0" fmla="*/ 233 w 582"/>
                <a:gd name="T1" fmla="*/ 16 h 750"/>
                <a:gd name="T2" fmla="*/ 258 w 582"/>
                <a:gd name="T3" fmla="*/ 21 h 750"/>
                <a:gd name="T4" fmla="*/ 275 w 582"/>
                <a:gd name="T5" fmla="*/ 33 h 750"/>
                <a:gd name="T6" fmla="*/ 297 w 582"/>
                <a:gd name="T7" fmla="*/ 34 h 750"/>
                <a:gd name="T8" fmla="*/ 313 w 582"/>
                <a:gd name="T9" fmla="*/ 49 h 750"/>
                <a:gd name="T10" fmla="*/ 335 w 582"/>
                <a:gd name="T11" fmla="*/ 41 h 750"/>
                <a:gd name="T12" fmla="*/ 356 w 582"/>
                <a:gd name="T13" fmla="*/ 30 h 750"/>
                <a:gd name="T14" fmla="*/ 356 w 582"/>
                <a:gd name="T15" fmla="*/ 41 h 750"/>
                <a:gd name="T16" fmla="*/ 341 w 582"/>
                <a:gd name="T17" fmla="*/ 70 h 750"/>
                <a:gd name="T18" fmla="*/ 371 w 582"/>
                <a:gd name="T19" fmla="*/ 138 h 750"/>
                <a:gd name="T20" fmla="*/ 374 w 582"/>
                <a:gd name="T21" fmla="*/ 161 h 750"/>
                <a:gd name="T22" fmla="*/ 379 w 582"/>
                <a:gd name="T23" fmla="*/ 181 h 750"/>
                <a:gd name="T24" fmla="*/ 375 w 582"/>
                <a:gd name="T25" fmla="*/ 197 h 750"/>
                <a:gd name="T26" fmla="*/ 366 w 582"/>
                <a:gd name="T27" fmla="*/ 218 h 750"/>
                <a:gd name="T28" fmla="*/ 366 w 582"/>
                <a:gd name="T29" fmla="*/ 237 h 750"/>
                <a:gd name="T30" fmla="*/ 386 w 582"/>
                <a:gd name="T31" fmla="*/ 254 h 750"/>
                <a:gd name="T32" fmla="*/ 402 w 582"/>
                <a:gd name="T33" fmla="*/ 269 h 750"/>
                <a:gd name="T34" fmla="*/ 418 w 582"/>
                <a:gd name="T35" fmla="*/ 286 h 750"/>
                <a:gd name="T36" fmla="*/ 437 w 582"/>
                <a:gd name="T37" fmla="*/ 304 h 750"/>
                <a:gd name="T38" fmla="*/ 447 w 582"/>
                <a:gd name="T39" fmla="*/ 325 h 750"/>
                <a:gd name="T40" fmla="*/ 459 w 582"/>
                <a:gd name="T41" fmla="*/ 336 h 750"/>
                <a:gd name="T42" fmla="*/ 468 w 582"/>
                <a:gd name="T43" fmla="*/ 352 h 750"/>
                <a:gd name="T44" fmla="*/ 477 w 582"/>
                <a:gd name="T45" fmla="*/ 372 h 750"/>
                <a:gd name="T46" fmla="*/ 467 w 582"/>
                <a:gd name="T47" fmla="*/ 381 h 750"/>
                <a:gd name="T48" fmla="*/ 479 w 582"/>
                <a:gd name="T49" fmla="*/ 401 h 750"/>
                <a:gd name="T50" fmla="*/ 487 w 582"/>
                <a:gd name="T51" fmla="*/ 411 h 750"/>
                <a:gd name="T52" fmla="*/ 479 w 582"/>
                <a:gd name="T53" fmla="*/ 429 h 750"/>
                <a:gd name="T54" fmla="*/ 486 w 582"/>
                <a:gd name="T55" fmla="*/ 441 h 750"/>
                <a:gd name="T56" fmla="*/ 483 w 582"/>
                <a:gd name="T57" fmla="*/ 461 h 750"/>
                <a:gd name="T58" fmla="*/ 481 w 582"/>
                <a:gd name="T59" fmla="*/ 474 h 750"/>
                <a:gd name="T60" fmla="*/ 484 w 582"/>
                <a:gd name="T61" fmla="*/ 494 h 750"/>
                <a:gd name="T62" fmla="*/ 488 w 582"/>
                <a:gd name="T63" fmla="*/ 508 h 750"/>
                <a:gd name="T64" fmla="*/ 516 w 582"/>
                <a:gd name="T65" fmla="*/ 593 h 750"/>
                <a:gd name="T66" fmla="*/ 538 w 582"/>
                <a:gd name="T67" fmla="*/ 587 h 750"/>
                <a:gd name="T68" fmla="*/ 574 w 582"/>
                <a:gd name="T69" fmla="*/ 607 h 750"/>
                <a:gd name="T70" fmla="*/ 547 w 582"/>
                <a:gd name="T71" fmla="*/ 640 h 750"/>
                <a:gd name="T72" fmla="*/ 573 w 582"/>
                <a:gd name="T73" fmla="*/ 641 h 750"/>
                <a:gd name="T74" fmla="*/ 561 w 582"/>
                <a:gd name="T75" fmla="*/ 662 h 750"/>
                <a:gd name="T76" fmla="*/ 529 w 582"/>
                <a:gd name="T77" fmla="*/ 672 h 750"/>
                <a:gd name="T78" fmla="*/ 494 w 582"/>
                <a:gd name="T79" fmla="*/ 685 h 750"/>
                <a:gd name="T80" fmla="*/ 466 w 582"/>
                <a:gd name="T81" fmla="*/ 694 h 750"/>
                <a:gd name="T82" fmla="*/ 429 w 582"/>
                <a:gd name="T83" fmla="*/ 709 h 750"/>
                <a:gd name="T84" fmla="*/ 408 w 582"/>
                <a:gd name="T85" fmla="*/ 716 h 750"/>
                <a:gd name="T86" fmla="*/ 375 w 582"/>
                <a:gd name="T87" fmla="*/ 729 h 750"/>
                <a:gd name="T88" fmla="*/ 369 w 582"/>
                <a:gd name="T89" fmla="*/ 728 h 750"/>
                <a:gd name="T90" fmla="*/ 358 w 582"/>
                <a:gd name="T91" fmla="*/ 735 h 750"/>
                <a:gd name="T92" fmla="*/ 337 w 582"/>
                <a:gd name="T93" fmla="*/ 735 h 750"/>
                <a:gd name="T94" fmla="*/ 314 w 582"/>
                <a:gd name="T95" fmla="*/ 704 h 750"/>
                <a:gd name="T96" fmla="*/ 299 w 582"/>
                <a:gd name="T97" fmla="*/ 692 h 750"/>
                <a:gd name="T98" fmla="*/ 294 w 582"/>
                <a:gd name="T99" fmla="*/ 669 h 750"/>
                <a:gd name="T100" fmla="*/ 299 w 582"/>
                <a:gd name="T101" fmla="*/ 660 h 750"/>
                <a:gd name="T102" fmla="*/ 293 w 582"/>
                <a:gd name="T103" fmla="*/ 644 h 750"/>
                <a:gd name="T104" fmla="*/ 284 w 582"/>
                <a:gd name="T105" fmla="*/ 630 h 750"/>
                <a:gd name="T106" fmla="*/ 277 w 582"/>
                <a:gd name="T107" fmla="*/ 612 h 750"/>
                <a:gd name="T108" fmla="*/ 263 w 582"/>
                <a:gd name="T109" fmla="*/ 594 h 750"/>
                <a:gd name="T110" fmla="*/ 258 w 582"/>
                <a:gd name="T111" fmla="*/ 569 h 750"/>
                <a:gd name="T112" fmla="*/ 236 w 582"/>
                <a:gd name="T113" fmla="*/ 559 h 750"/>
                <a:gd name="T114" fmla="*/ 213 w 582"/>
                <a:gd name="T115" fmla="*/ 552 h 750"/>
                <a:gd name="T116" fmla="*/ 189 w 582"/>
                <a:gd name="T117" fmla="*/ 541 h 750"/>
                <a:gd name="T118" fmla="*/ 165 w 582"/>
                <a:gd name="T119" fmla="*/ 536 h 750"/>
                <a:gd name="T120" fmla="*/ 141 w 582"/>
                <a:gd name="T121" fmla="*/ 533 h 750"/>
                <a:gd name="T122" fmla="*/ 72 w 582"/>
                <a:gd name="T123" fmla="*/ 440 h 750"/>
                <a:gd name="T124" fmla="*/ 207 w 582"/>
                <a:gd name="T125" fmla="*/ 1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2" h="750">
                  <a:moveTo>
                    <a:pt x="359" y="735"/>
                  </a:moveTo>
                  <a:lnTo>
                    <a:pt x="359" y="734"/>
                  </a:lnTo>
                  <a:lnTo>
                    <a:pt x="360" y="734"/>
                  </a:lnTo>
                  <a:lnTo>
                    <a:pt x="359" y="735"/>
                  </a:lnTo>
                  <a:close/>
                  <a:moveTo>
                    <a:pt x="213" y="2"/>
                  </a:moveTo>
                  <a:lnTo>
                    <a:pt x="214" y="2"/>
                  </a:lnTo>
                  <a:lnTo>
                    <a:pt x="215" y="3"/>
                  </a:lnTo>
                  <a:lnTo>
                    <a:pt x="216" y="3"/>
                  </a:lnTo>
                  <a:lnTo>
                    <a:pt x="216" y="4"/>
                  </a:lnTo>
                  <a:lnTo>
                    <a:pt x="216" y="5"/>
                  </a:lnTo>
                  <a:lnTo>
                    <a:pt x="217" y="5"/>
                  </a:lnTo>
                  <a:lnTo>
                    <a:pt x="218" y="5"/>
                  </a:lnTo>
                  <a:lnTo>
                    <a:pt x="218" y="6"/>
                  </a:lnTo>
                  <a:lnTo>
                    <a:pt x="219" y="6"/>
                  </a:lnTo>
                  <a:lnTo>
                    <a:pt x="219" y="5"/>
                  </a:lnTo>
                  <a:lnTo>
                    <a:pt x="222" y="8"/>
                  </a:lnTo>
                  <a:lnTo>
                    <a:pt x="222" y="9"/>
                  </a:lnTo>
                  <a:lnTo>
                    <a:pt x="223" y="9"/>
                  </a:lnTo>
                  <a:lnTo>
                    <a:pt x="223" y="10"/>
                  </a:lnTo>
                  <a:lnTo>
                    <a:pt x="224" y="10"/>
                  </a:lnTo>
                  <a:lnTo>
                    <a:pt x="224" y="11"/>
                  </a:lnTo>
                  <a:lnTo>
                    <a:pt x="225" y="11"/>
                  </a:lnTo>
                  <a:lnTo>
                    <a:pt x="227" y="11"/>
                  </a:lnTo>
                  <a:lnTo>
                    <a:pt x="227" y="12"/>
                  </a:lnTo>
                  <a:lnTo>
                    <a:pt x="228" y="12"/>
                  </a:lnTo>
                  <a:lnTo>
                    <a:pt x="228" y="13"/>
                  </a:lnTo>
                  <a:lnTo>
                    <a:pt x="229" y="13"/>
                  </a:lnTo>
                  <a:lnTo>
                    <a:pt x="230" y="13"/>
                  </a:lnTo>
                  <a:lnTo>
                    <a:pt x="230" y="14"/>
                  </a:lnTo>
                  <a:lnTo>
                    <a:pt x="230" y="16"/>
                  </a:lnTo>
                  <a:lnTo>
                    <a:pt x="231" y="16"/>
                  </a:lnTo>
                  <a:lnTo>
                    <a:pt x="232" y="16"/>
                  </a:lnTo>
                  <a:lnTo>
                    <a:pt x="233" y="16"/>
                  </a:lnTo>
                  <a:lnTo>
                    <a:pt x="233" y="17"/>
                  </a:lnTo>
                  <a:lnTo>
                    <a:pt x="234" y="17"/>
                  </a:lnTo>
                  <a:lnTo>
                    <a:pt x="234" y="16"/>
                  </a:lnTo>
                  <a:lnTo>
                    <a:pt x="235" y="16"/>
                  </a:lnTo>
                  <a:lnTo>
                    <a:pt x="236" y="16"/>
                  </a:lnTo>
                  <a:lnTo>
                    <a:pt x="237" y="16"/>
                  </a:lnTo>
                  <a:lnTo>
                    <a:pt x="238" y="16"/>
                  </a:lnTo>
                  <a:lnTo>
                    <a:pt x="239" y="16"/>
                  </a:lnTo>
                  <a:lnTo>
                    <a:pt x="240" y="16"/>
                  </a:lnTo>
                  <a:lnTo>
                    <a:pt x="241" y="16"/>
                  </a:lnTo>
                  <a:lnTo>
                    <a:pt x="241" y="17"/>
                  </a:lnTo>
                  <a:lnTo>
                    <a:pt x="242" y="17"/>
                  </a:lnTo>
                  <a:lnTo>
                    <a:pt x="243" y="17"/>
                  </a:lnTo>
                  <a:lnTo>
                    <a:pt x="244" y="17"/>
                  </a:lnTo>
                  <a:lnTo>
                    <a:pt x="245" y="17"/>
                  </a:lnTo>
                  <a:lnTo>
                    <a:pt x="245" y="16"/>
                  </a:lnTo>
                  <a:lnTo>
                    <a:pt x="246" y="16"/>
                  </a:lnTo>
                  <a:lnTo>
                    <a:pt x="247" y="16"/>
                  </a:lnTo>
                  <a:lnTo>
                    <a:pt x="248" y="16"/>
                  </a:lnTo>
                  <a:lnTo>
                    <a:pt x="248" y="17"/>
                  </a:lnTo>
                  <a:lnTo>
                    <a:pt x="248" y="18"/>
                  </a:lnTo>
                  <a:lnTo>
                    <a:pt x="249" y="18"/>
                  </a:lnTo>
                  <a:lnTo>
                    <a:pt x="250" y="18"/>
                  </a:lnTo>
                  <a:lnTo>
                    <a:pt x="250" y="19"/>
                  </a:lnTo>
                  <a:lnTo>
                    <a:pt x="252" y="19"/>
                  </a:lnTo>
                  <a:lnTo>
                    <a:pt x="253" y="19"/>
                  </a:lnTo>
                  <a:lnTo>
                    <a:pt x="254" y="19"/>
                  </a:lnTo>
                  <a:lnTo>
                    <a:pt x="255" y="19"/>
                  </a:lnTo>
                  <a:lnTo>
                    <a:pt x="256" y="19"/>
                  </a:lnTo>
                  <a:lnTo>
                    <a:pt x="257" y="19"/>
                  </a:lnTo>
                  <a:lnTo>
                    <a:pt x="257" y="20"/>
                  </a:lnTo>
                  <a:lnTo>
                    <a:pt x="258" y="20"/>
                  </a:lnTo>
                  <a:lnTo>
                    <a:pt x="258" y="21"/>
                  </a:lnTo>
                  <a:lnTo>
                    <a:pt x="259" y="21"/>
                  </a:lnTo>
                  <a:lnTo>
                    <a:pt x="259" y="22"/>
                  </a:lnTo>
                  <a:lnTo>
                    <a:pt x="260" y="22"/>
                  </a:lnTo>
                  <a:lnTo>
                    <a:pt x="259" y="22"/>
                  </a:lnTo>
                  <a:lnTo>
                    <a:pt x="259" y="23"/>
                  </a:lnTo>
                  <a:lnTo>
                    <a:pt x="260" y="23"/>
                  </a:lnTo>
                  <a:lnTo>
                    <a:pt x="260" y="24"/>
                  </a:lnTo>
                  <a:lnTo>
                    <a:pt x="261" y="24"/>
                  </a:lnTo>
                  <a:lnTo>
                    <a:pt x="261" y="25"/>
                  </a:lnTo>
                  <a:lnTo>
                    <a:pt x="262" y="25"/>
                  </a:lnTo>
                  <a:lnTo>
                    <a:pt x="263" y="25"/>
                  </a:lnTo>
                  <a:lnTo>
                    <a:pt x="264" y="25"/>
                  </a:lnTo>
                  <a:lnTo>
                    <a:pt x="265" y="25"/>
                  </a:lnTo>
                  <a:lnTo>
                    <a:pt x="266" y="25"/>
                  </a:lnTo>
                  <a:lnTo>
                    <a:pt x="266" y="26"/>
                  </a:lnTo>
                  <a:lnTo>
                    <a:pt x="267" y="26"/>
                  </a:lnTo>
                  <a:lnTo>
                    <a:pt x="268" y="26"/>
                  </a:lnTo>
                  <a:lnTo>
                    <a:pt x="268" y="27"/>
                  </a:lnTo>
                  <a:lnTo>
                    <a:pt x="269" y="27"/>
                  </a:lnTo>
                  <a:lnTo>
                    <a:pt x="269" y="28"/>
                  </a:lnTo>
                  <a:lnTo>
                    <a:pt x="270" y="28"/>
                  </a:lnTo>
                  <a:lnTo>
                    <a:pt x="271" y="28"/>
                  </a:lnTo>
                  <a:lnTo>
                    <a:pt x="271" y="29"/>
                  </a:lnTo>
                  <a:lnTo>
                    <a:pt x="271" y="30"/>
                  </a:lnTo>
                  <a:lnTo>
                    <a:pt x="271" y="31"/>
                  </a:lnTo>
                  <a:lnTo>
                    <a:pt x="272" y="31"/>
                  </a:lnTo>
                  <a:lnTo>
                    <a:pt x="272" y="32"/>
                  </a:lnTo>
                  <a:lnTo>
                    <a:pt x="273" y="32"/>
                  </a:lnTo>
                  <a:lnTo>
                    <a:pt x="273" y="31"/>
                  </a:lnTo>
                  <a:lnTo>
                    <a:pt x="274" y="31"/>
                  </a:lnTo>
                  <a:lnTo>
                    <a:pt x="274" y="32"/>
                  </a:lnTo>
                  <a:lnTo>
                    <a:pt x="275" y="32"/>
                  </a:lnTo>
                  <a:lnTo>
                    <a:pt x="275" y="33"/>
                  </a:lnTo>
                  <a:lnTo>
                    <a:pt x="277" y="33"/>
                  </a:lnTo>
                  <a:lnTo>
                    <a:pt x="277" y="34"/>
                  </a:lnTo>
                  <a:lnTo>
                    <a:pt x="278" y="34"/>
                  </a:lnTo>
                  <a:lnTo>
                    <a:pt x="279" y="34"/>
                  </a:lnTo>
                  <a:lnTo>
                    <a:pt x="279" y="35"/>
                  </a:lnTo>
                  <a:lnTo>
                    <a:pt x="280" y="36"/>
                  </a:lnTo>
                  <a:lnTo>
                    <a:pt x="281" y="36"/>
                  </a:lnTo>
                  <a:lnTo>
                    <a:pt x="282" y="36"/>
                  </a:lnTo>
                  <a:lnTo>
                    <a:pt x="282" y="35"/>
                  </a:lnTo>
                  <a:lnTo>
                    <a:pt x="283" y="35"/>
                  </a:lnTo>
                  <a:lnTo>
                    <a:pt x="283" y="36"/>
                  </a:lnTo>
                  <a:lnTo>
                    <a:pt x="283" y="35"/>
                  </a:lnTo>
                  <a:lnTo>
                    <a:pt x="284" y="35"/>
                  </a:lnTo>
                  <a:lnTo>
                    <a:pt x="284" y="34"/>
                  </a:lnTo>
                  <a:lnTo>
                    <a:pt x="285" y="34"/>
                  </a:lnTo>
                  <a:lnTo>
                    <a:pt x="286" y="35"/>
                  </a:lnTo>
                  <a:lnTo>
                    <a:pt x="287" y="35"/>
                  </a:lnTo>
                  <a:lnTo>
                    <a:pt x="287" y="36"/>
                  </a:lnTo>
                  <a:lnTo>
                    <a:pt x="288" y="36"/>
                  </a:lnTo>
                  <a:lnTo>
                    <a:pt x="289" y="36"/>
                  </a:lnTo>
                  <a:lnTo>
                    <a:pt x="290" y="36"/>
                  </a:lnTo>
                  <a:lnTo>
                    <a:pt x="290" y="35"/>
                  </a:lnTo>
                  <a:lnTo>
                    <a:pt x="291" y="35"/>
                  </a:lnTo>
                  <a:lnTo>
                    <a:pt x="291" y="34"/>
                  </a:lnTo>
                  <a:lnTo>
                    <a:pt x="292" y="33"/>
                  </a:lnTo>
                  <a:lnTo>
                    <a:pt x="293" y="33"/>
                  </a:lnTo>
                  <a:lnTo>
                    <a:pt x="294" y="33"/>
                  </a:lnTo>
                  <a:lnTo>
                    <a:pt x="294" y="32"/>
                  </a:lnTo>
                  <a:lnTo>
                    <a:pt x="295" y="32"/>
                  </a:lnTo>
                  <a:lnTo>
                    <a:pt x="295" y="33"/>
                  </a:lnTo>
                  <a:lnTo>
                    <a:pt x="296" y="33"/>
                  </a:lnTo>
                  <a:lnTo>
                    <a:pt x="297" y="33"/>
                  </a:lnTo>
                  <a:lnTo>
                    <a:pt x="297" y="34"/>
                  </a:lnTo>
                  <a:lnTo>
                    <a:pt x="298" y="34"/>
                  </a:lnTo>
                  <a:lnTo>
                    <a:pt x="299" y="34"/>
                  </a:lnTo>
                  <a:lnTo>
                    <a:pt x="299" y="35"/>
                  </a:lnTo>
                  <a:lnTo>
                    <a:pt x="300" y="35"/>
                  </a:lnTo>
                  <a:lnTo>
                    <a:pt x="302" y="35"/>
                  </a:lnTo>
                  <a:lnTo>
                    <a:pt x="302" y="36"/>
                  </a:lnTo>
                  <a:lnTo>
                    <a:pt x="303" y="36"/>
                  </a:lnTo>
                  <a:lnTo>
                    <a:pt x="304" y="36"/>
                  </a:lnTo>
                  <a:lnTo>
                    <a:pt x="304" y="37"/>
                  </a:lnTo>
                  <a:lnTo>
                    <a:pt x="304" y="38"/>
                  </a:lnTo>
                  <a:lnTo>
                    <a:pt x="304" y="39"/>
                  </a:lnTo>
                  <a:lnTo>
                    <a:pt x="305" y="39"/>
                  </a:lnTo>
                  <a:lnTo>
                    <a:pt x="305" y="41"/>
                  </a:lnTo>
                  <a:lnTo>
                    <a:pt x="305" y="42"/>
                  </a:lnTo>
                  <a:lnTo>
                    <a:pt x="306" y="42"/>
                  </a:lnTo>
                  <a:lnTo>
                    <a:pt x="305" y="42"/>
                  </a:lnTo>
                  <a:lnTo>
                    <a:pt x="305" y="43"/>
                  </a:lnTo>
                  <a:lnTo>
                    <a:pt x="305" y="44"/>
                  </a:lnTo>
                  <a:lnTo>
                    <a:pt x="304" y="44"/>
                  </a:lnTo>
                  <a:lnTo>
                    <a:pt x="304" y="45"/>
                  </a:lnTo>
                  <a:lnTo>
                    <a:pt x="304" y="46"/>
                  </a:lnTo>
                  <a:lnTo>
                    <a:pt x="305" y="46"/>
                  </a:lnTo>
                  <a:lnTo>
                    <a:pt x="305" y="47"/>
                  </a:lnTo>
                  <a:lnTo>
                    <a:pt x="306" y="47"/>
                  </a:lnTo>
                  <a:lnTo>
                    <a:pt x="307" y="47"/>
                  </a:lnTo>
                  <a:lnTo>
                    <a:pt x="308" y="47"/>
                  </a:lnTo>
                  <a:lnTo>
                    <a:pt x="308" y="48"/>
                  </a:lnTo>
                  <a:lnTo>
                    <a:pt x="308" y="49"/>
                  </a:lnTo>
                  <a:lnTo>
                    <a:pt x="309" y="49"/>
                  </a:lnTo>
                  <a:lnTo>
                    <a:pt x="310" y="49"/>
                  </a:lnTo>
                  <a:lnTo>
                    <a:pt x="311" y="49"/>
                  </a:lnTo>
                  <a:lnTo>
                    <a:pt x="312" y="49"/>
                  </a:lnTo>
                  <a:lnTo>
                    <a:pt x="313" y="49"/>
                  </a:lnTo>
                  <a:lnTo>
                    <a:pt x="314" y="49"/>
                  </a:lnTo>
                  <a:lnTo>
                    <a:pt x="315" y="49"/>
                  </a:lnTo>
                  <a:lnTo>
                    <a:pt x="316" y="49"/>
                  </a:lnTo>
                  <a:lnTo>
                    <a:pt x="317" y="49"/>
                  </a:lnTo>
                  <a:lnTo>
                    <a:pt x="317" y="50"/>
                  </a:lnTo>
                  <a:lnTo>
                    <a:pt x="318" y="50"/>
                  </a:lnTo>
                  <a:lnTo>
                    <a:pt x="319" y="50"/>
                  </a:lnTo>
                  <a:lnTo>
                    <a:pt x="320" y="50"/>
                  </a:lnTo>
                  <a:lnTo>
                    <a:pt x="320" y="51"/>
                  </a:lnTo>
                  <a:lnTo>
                    <a:pt x="321" y="51"/>
                  </a:lnTo>
                  <a:lnTo>
                    <a:pt x="322" y="51"/>
                  </a:lnTo>
                  <a:lnTo>
                    <a:pt x="323" y="51"/>
                  </a:lnTo>
                  <a:lnTo>
                    <a:pt x="323" y="50"/>
                  </a:lnTo>
                  <a:lnTo>
                    <a:pt x="324" y="50"/>
                  </a:lnTo>
                  <a:lnTo>
                    <a:pt x="324" y="49"/>
                  </a:lnTo>
                  <a:lnTo>
                    <a:pt x="324" y="48"/>
                  </a:lnTo>
                  <a:lnTo>
                    <a:pt x="325" y="48"/>
                  </a:lnTo>
                  <a:lnTo>
                    <a:pt x="327" y="48"/>
                  </a:lnTo>
                  <a:lnTo>
                    <a:pt x="327" y="47"/>
                  </a:lnTo>
                  <a:lnTo>
                    <a:pt x="328" y="47"/>
                  </a:lnTo>
                  <a:lnTo>
                    <a:pt x="328" y="46"/>
                  </a:lnTo>
                  <a:lnTo>
                    <a:pt x="329" y="46"/>
                  </a:lnTo>
                  <a:lnTo>
                    <a:pt x="329" y="45"/>
                  </a:lnTo>
                  <a:lnTo>
                    <a:pt x="329" y="44"/>
                  </a:lnTo>
                  <a:lnTo>
                    <a:pt x="330" y="44"/>
                  </a:lnTo>
                  <a:lnTo>
                    <a:pt x="331" y="44"/>
                  </a:lnTo>
                  <a:lnTo>
                    <a:pt x="331" y="43"/>
                  </a:lnTo>
                  <a:lnTo>
                    <a:pt x="332" y="43"/>
                  </a:lnTo>
                  <a:lnTo>
                    <a:pt x="333" y="43"/>
                  </a:lnTo>
                  <a:lnTo>
                    <a:pt x="333" y="42"/>
                  </a:lnTo>
                  <a:lnTo>
                    <a:pt x="334" y="42"/>
                  </a:lnTo>
                  <a:lnTo>
                    <a:pt x="334" y="41"/>
                  </a:lnTo>
                  <a:lnTo>
                    <a:pt x="335" y="41"/>
                  </a:lnTo>
                  <a:lnTo>
                    <a:pt x="335" y="39"/>
                  </a:lnTo>
                  <a:lnTo>
                    <a:pt x="335" y="38"/>
                  </a:lnTo>
                  <a:lnTo>
                    <a:pt x="336" y="38"/>
                  </a:lnTo>
                  <a:lnTo>
                    <a:pt x="336" y="39"/>
                  </a:lnTo>
                  <a:lnTo>
                    <a:pt x="337" y="39"/>
                  </a:lnTo>
                  <a:lnTo>
                    <a:pt x="338" y="39"/>
                  </a:lnTo>
                  <a:lnTo>
                    <a:pt x="338" y="38"/>
                  </a:lnTo>
                  <a:lnTo>
                    <a:pt x="338" y="37"/>
                  </a:lnTo>
                  <a:lnTo>
                    <a:pt x="339" y="37"/>
                  </a:lnTo>
                  <a:lnTo>
                    <a:pt x="340" y="37"/>
                  </a:lnTo>
                  <a:lnTo>
                    <a:pt x="341" y="37"/>
                  </a:lnTo>
                  <a:lnTo>
                    <a:pt x="341" y="36"/>
                  </a:lnTo>
                  <a:lnTo>
                    <a:pt x="342" y="36"/>
                  </a:lnTo>
                  <a:lnTo>
                    <a:pt x="342" y="35"/>
                  </a:lnTo>
                  <a:lnTo>
                    <a:pt x="343" y="35"/>
                  </a:lnTo>
                  <a:lnTo>
                    <a:pt x="343" y="34"/>
                  </a:lnTo>
                  <a:lnTo>
                    <a:pt x="344" y="34"/>
                  </a:lnTo>
                  <a:lnTo>
                    <a:pt x="345" y="33"/>
                  </a:lnTo>
                  <a:lnTo>
                    <a:pt x="345" y="32"/>
                  </a:lnTo>
                  <a:lnTo>
                    <a:pt x="346" y="32"/>
                  </a:lnTo>
                  <a:lnTo>
                    <a:pt x="346" y="31"/>
                  </a:lnTo>
                  <a:lnTo>
                    <a:pt x="347" y="31"/>
                  </a:lnTo>
                  <a:lnTo>
                    <a:pt x="348" y="31"/>
                  </a:lnTo>
                  <a:lnTo>
                    <a:pt x="349" y="31"/>
                  </a:lnTo>
                  <a:lnTo>
                    <a:pt x="350" y="31"/>
                  </a:lnTo>
                  <a:lnTo>
                    <a:pt x="352" y="31"/>
                  </a:lnTo>
                  <a:lnTo>
                    <a:pt x="352" y="30"/>
                  </a:lnTo>
                  <a:lnTo>
                    <a:pt x="352" y="31"/>
                  </a:lnTo>
                  <a:lnTo>
                    <a:pt x="353" y="31"/>
                  </a:lnTo>
                  <a:lnTo>
                    <a:pt x="354" y="31"/>
                  </a:lnTo>
                  <a:lnTo>
                    <a:pt x="354" y="30"/>
                  </a:lnTo>
                  <a:lnTo>
                    <a:pt x="355" y="30"/>
                  </a:lnTo>
                  <a:lnTo>
                    <a:pt x="356" y="30"/>
                  </a:lnTo>
                  <a:lnTo>
                    <a:pt x="357" y="30"/>
                  </a:lnTo>
                  <a:lnTo>
                    <a:pt x="358" y="30"/>
                  </a:lnTo>
                  <a:lnTo>
                    <a:pt x="358" y="31"/>
                  </a:lnTo>
                  <a:lnTo>
                    <a:pt x="359" y="31"/>
                  </a:lnTo>
                  <a:lnTo>
                    <a:pt x="359" y="32"/>
                  </a:lnTo>
                  <a:lnTo>
                    <a:pt x="360" y="32"/>
                  </a:lnTo>
                  <a:lnTo>
                    <a:pt x="360" y="33"/>
                  </a:lnTo>
                  <a:lnTo>
                    <a:pt x="361" y="33"/>
                  </a:lnTo>
                  <a:lnTo>
                    <a:pt x="361" y="34"/>
                  </a:lnTo>
                  <a:lnTo>
                    <a:pt x="362" y="34"/>
                  </a:lnTo>
                  <a:lnTo>
                    <a:pt x="363" y="34"/>
                  </a:lnTo>
                  <a:lnTo>
                    <a:pt x="364" y="34"/>
                  </a:lnTo>
                  <a:lnTo>
                    <a:pt x="364" y="35"/>
                  </a:lnTo>
                  <a:lnTo>
                    <a:pt x="365" y="35"/>
                  </a:lnTo>
                  <a:lnTo>
                    <a:pt x="365" y="36"/>
                  </a:lnTo>
                  <a:lnTo>
                    <a:pt x="366" y="35"/>
                  </a:lnTo>
                  <a:lnTo>
                    <a:pt x="366" y="36"/>
                  </a:lnTo>
                  <a:lnTo>
                    <a:pt x="365" y="37"/>
                  </a:lnTo>
                  <a:lnTo>
                    <a:pt x="364" y="37"/>
                  </a:lnTo>
                  <a:lnTo>
                    <a:pt x="364" y="38"/>
                  </a:lnTo>
                  <a:lnTo>
                    <a:pt x="364" y="39"/>
                  </a:lnTo>
                  <a:lnTo>
                    <a:pt x="363" y="39"/>
                  </a:lnTo>
                  <a:lnTo>
                    <a:pt x="363" y="41"/>
                  </a:lnTo>
                  <a:lnTo>
                    <a:pt x="362" y="41"/>
                  </a:lnTo>
                  <a:lnTo>
                    <a:pt x="362" y="42"/>
                  </a:lnTo>
                  <a:lnTo>
                    <a:pt x="361" y="42"/>
                  </a:lnTo>
                  <a:lnTo>
                    <a:pt x="361" y="41"/>
                  </a:lnTo>
                  <a:lnTo>
                    <a:pt x="361" y="39"/>
                  </a:lnTo>
                  <a:lnTo>
                    <a:pt x="360" y="41"/>
                  </a:lnTo>
                  <a:lnTo>
                    <a:pt x="359" y="41"/>
                  </a:lnTo>
                  <a:lnTo>
                    <a:pt x="358" y="41"/>
                  </a:lnTo>
                  <a:lnTo>
                    <a:pt x="357" y="41"/>
                  </a:lnTo>
                  <a:lnTo>
                    <a:pt x="356" y="41"/>
                  </a:lnTo>
                  <a:lnTo>
                    <a:pt x="356" y="42"/>
                  </a:lnTo>
                  <a:lnTo>
                    <a:pt x="355" y="42"/>
                  </a:lnTo>
                  <a:lnTo>
                    <a:pt x="355" y="43"/>
                  </a:lnTo>
                  <a:lnTo>
                    <a:pt x="355" y="44"/>
                  </a:lnTo>
                  <a:lnTo>
                    <a:pt x="356" y="44"/>
                  </a:lnTo>
                  <a:lnTo>
                    <a:pt x="356" y="45"/>
                  </a:lnTo>
                  <a:lnTo>
                    <a:pt x="356" y="46"/>
                  </a:lnTo>
                  <a:lnTo>
                    <a:pt x="357" y="46"/>
                  </a:lnTo>
                  <a:lnTo>
                    <a:pt x="357" y="47"/>
                  </a:lnTo>
                  <a:lnTo>
                    <a:pt x="357" y="48"/>
                  </a:lnTo>
                  <a:lnTo>
                    <a:pt x="356" y="48"/>
                  </a:lnTo>
                  <a:lnTo>
                    <a:pt x="356" y="49"/>
                  </a:lnTo>
                  <a:lnTo>
                    <a:pt x="356" y="50"/>
                  </a:lnTo>
                  <a:lnTo>
                    <a:pt x="355" y="50"/>
                  </a:lnTo>
                  <a:lnTo>
                    <a:pt x="354" y="50"/>
                  </a:lnTo>
                  <a:lnTo>
                    <a:pt x="353" y="50"/>
                  </a:lnTo>
                  <a:lnTo>
                    <a:pt x="353" y="51"/>
                  </a:lnTo>
                  <a:lnTo>
                    <a:pt x="352" y="51"/>
                  </a:lnTo>
                  <a:lnTo>
                    <a:pt x="350" y="51"/>
                  </a:lnTo>
                  <a:lnTo>
                    <a:pt x="350" y="52"/>
                  </a:lnTo>
                  <a:lnTo>
                    <a:pt x="349" y="52"/>
                  </a:lnTo>
                  <a:lnTo>
                    <a:pt x="349" y="53"/>
                  </a:lnTo>
                  <a:lnTo>
                    <a:pt x="349" y="54"/>
                  </a:lnTo>
                  <a:lnTo>
                    <a:pt x="349" y="55"/>
                  </a:lnTo>
                  <a:lnTo>
                    <a:pt x="349" y="56"/>
                  </a:lnTo>
                  <a:lnTo>
                    <a:pt x="349" y="57"/>
                  </a:lnTo>
                  <a:lnTo>
                    <a:pt x="348" y="57"/>
                  </a:lnTo>
                  <a:lnTo>
                    <a:pt x="347" y="57"/>
                  </a:lnTo>
                  <a:lnTo>
                    <a:pt x="347" y="56"/>
                  </a:lnTo>
                  <a:lnTo>
                    <a:pt x="347" y="57"/>
                  </a:lnTo>
                  <a:lnTo>
                    <a:pt x="346" y="57"/>
                  </a:lnTo>
                  <a:lnTo>
                    <a:pt x="345" y="60"/>
                  </a:lnTo>
                  <a:lnTo>
                    <a:pt x="341" y="70"/>
                  </a:lnTo>
                  <a:lnTo>
                    <a:pt x="343" y="72"/>
                  </a:lnTo>
                  <a:lnTo>
                    <a:pt x="343" y="73"/>
                  </a:lnTo>
                  <a:lnTo>
                    <a:pt x="346" y="80"/>
                  </a:lnTo>
                  <a:lnTo>
                    <a:pt x="343" y="86"/>
                  </a:lnTo>
                  <a:lnTo>
                    <a:pt x="343" y="87"/>
                  </a:lnTo>
                  <a:lnTo>
                    <a:pt x="342" y="87"/>
                  </a:lnTo>
                  <a:lnTo>
                    <a:pt x="342" y="88"/>
                  </a:lnTo>
                  <a:lnTo>
                    <a:pt x="343" y="88"/>
                  </a:lnTo>
                  <a:lnTo>
                    <a:pt x="347" y="101"/>
                  </a:lnTo>
                  <a:lnTo>
                    <a:pt x="347" y="102"/>
                  </a:lnTo>
                  <a:lnTo>
                    <a:pt x="348" y="102"/>
                  </a:lnTo>
                  <a:lnTo>
                    <a:pt x="357" y="114"/>
                  </a:lnTo>
                  <a:lnTo>
                    <a:pt x="358" y="117"/>
                  </a:lnTo>
                  <a:lnTo>
                    <a:pt x="358" y="118"/>
                  </a:lnTo>
                  <a:lnTo>
                    <a:pt x="359" y="118"/>
                  </a:lnTo>
                  <a:lnTo>
                    <a:pt x="360" y="120"/>
                  </a:lnTo>
                  <a:lnTo>
                    <a:pt x="367" y="128"/>
                  </a:lnTo>
                  <a:lnTo>
                    <a:pt x="366" y="129"/>
                  </a:lnTo>
                  <a:lnTo>
                    <a:pt x="366" y="130"/>
                  </a:lnTo>
                  <a:lnTo>
                    <a:pt x="367" y="130"/>
                  </a:lnTo>
                  <a:lnTo>
                    <a:pt x="367" y="131"/>
                  </a:lnTo>
                  <a:lnTo>
                    <a:pt x="367" y="132"/>
                  </a:lnTo>
                  <a:lnTo>
                    <a:pt x="368" y="133"/>
                  </a:lnTo>
                  <a:lnTo>
                    <a:pt x="369" y="133"/>
                  </a:lnTo>
                  <a:lnTo>
                    <a:pt x="370" y="133"/>
                  </a:lnTo>
                  <a:lnTo>
                    <a:pt x="371" y="133"/>
                  </a:lnTo>
                  <a:lnTo>
                    <a:pt x="372" y="134"/>
                  </a:lnTo>
                  <a:lnTo>
                    <a:pt x="371" y="134"/>
                  </a:lnTo>
                  <a:lnTo>
                    <a:pt x="371" y="135"/>
                  </a:lnTo>
                  <a:lnTo>
                    <a:pt x="371" y="136"/>
                  </a:lnTo>
                  <a:lnTo>
                    <a:pt x="372" y="137"/>
                  </a:lnTo>
                  <a:lnTo>
                    <a:pt x="371" y="137"/>
                  </a:lnTo>
                  <a:lnTo>
                    <a:pt x="371" y="138"/>
                  </a:lnTo>
                  <a:lnTo>
                    <a:pt x="372" y="138"/>
                  </a:lnTo>
                  <a:lnTo>
                    <a:pt x="372" y="140"/>
                  </a:lnTo>
                  <a:lnTo>
                    <a:pt x="372" y="141"/>
                  </a:lnTo>
                  <a:lnTo>
                    <a:pt x="372" y="142"/>
                  </a:lnTo>
                  <a:lnTo>
                    <a:pt x="372" y="143"/>
                  </a:lnTo>
                  <a:lnTo>
                    <a:pt x="373" y="143"/>
                  </a:lnTo>
                  <a:lnTo>
                    <a:pt x="373" y="144"/>
                  </a:lnTo>
                  <a:lnTo>
                    <a:pt x="374" y="144"/>
                  </a:lnTo>
                  <a:lnTo>
                    <a:pt x="375" y="144"/>
                  </a:lnTo>
                  <a:lnTo>
                    <a:pt x="377" y="145"/>
                  </a:lnTo>
                  <a:lnTo>
                    <a:pt x="377" y="146"/>
                  </a:lnTo>
                  <a:lnTo>
                    <a:pt x="378" y="146"/>
                  </a:lnTo>
                  <a:lnTo>
                    <a:pt x="378" y="147"/>
                  </a:lnTo>
                  <a:lnTo>
                    <a:pt x="378" y="148"/>
                  </a:lnTo>
                  <a:lnTo>
                    <a:pt x="378" y="149"/>
                  </a:lnTo>
                  <a:lnTo>
                    <a:pt x="378" y="150"/>
                  </a:lnTo>
                  <a:lnTo>
                    <a:pt x="379" y="150"/>
                  </a:lnTo>
                  <a:lnTo>
                    <a:pt x="379" y="151"/>
                  </a:lnTo>
                  <a:lnTo>
                    <a:pt x="379" y="152"/>
                  </a:lnTo>
                  <a:lnTo>
                    <a:pt x="379" y="153"/>
                  </a:lnTo>
                  <a:lnTo>
                    <a:pt x="379" y="154"/>
                  </a:lnTo>
                  <a:lnTo>
                    <a:pt x="378" y="155"/>
                  </a:lnTo>
                  <a:lnTo>
                    <a:pt x="377" y="155"/>
                  </a:lnTo>
                  <a:lnTo>
                    <a:pt x="375" y="155"/>
                  </a:lnTo>
                  <a:lnTo>
                    <a:pt x="374" y="155"/>
                  </a:lnTo>
                  <a:lnTo>
                    <a:pt x="374" y="156"/>
                  </a:lnTo>
                  <a:lnTo>
                    <a:pt x="374" y="157"/>
                  </a:lnTo>
                  <a:lnTo>
                    <a:pt x="374" y="158"/>
                  </a:lnTo>
                  <a:lnTo>
                    <a:pt x="374" y="159"/>
                  </a:lnTo>
                  <a:lnTo>
                    <a:pt x="375" y="159"/>
                  </a:lnTo>
                  <a:lnTo>
                    <a:pt x="374" y="159"/>
                  </a:lnTo>
                  <a:lnTo>
                    <a:pt x="374" y="160"/>
                  </a:lnTo>
                  <a:lnTo>
                    <a:pt x="374" y="161"/>
                  </a:lnTo>
                  <a:lnTo>
                    <a:pt x="374" y="162"/>
                  </a:lnTo>
                  <a:lnTo>
                    <a:pt x="374" y="163"/>
                  </a:lnTo>
                  <a:lnTo>
                    <a:pt x="373" y="163"/>
                  </a:lnTo>
                  <a:lnTo>
                    <a:pt x="373" y="165"/>
                  </a:lnTo>
                  <a:lnTo>
                    <a:pt x="373" y="166"/>
                  </a:lnTo>
                  <a:lnTo>
                    <a:pt x="373" y="167"/>
                  </a:lnTo>
                  <a:lnTo>
                    <a:pt x="372" y="167"/>
                  </a:lnTo>
                  <a:lnTo>
                    <a:pt x="372" y="168"/>
                  </a:lnTo>
                  <a:lnTo>
                    <a:pt x="372" y="169"/>
                  </a:lnTo>
                  <a:lnTo>
                    <a:pt x="372" y="170"/>
                  </a:lnTo>
                  <a:lnTo>
                    <a:pt x="372" y="171"/>
                  </a:lnTo>
                  <a:lnTo>
                    <a:pt x="372" y="172"/>
                  </a:lnTo>
                  <a:lnTo>
                    <a:pt x="373" y="172"/>
                  </a:lnTo>
                  <a:lnTo>
                    <a:pt x="373" y="173"/>
                  </a:lnTo>
                  <a:lnTo>
                    <a:pt x="374" y="173"/>
                  </a:lnTo>
                  <a:lnTo>
                    <a:pt x="375" y="173"/>
                  </a:lnTo>
                  <a:lnTo>
                    <a:pt x="375" y="174"/>
                  </a:lnTo>
                  <a:lnTo>
                    <a:pt x="377" y="174"/>
                  </a:lnTo>
                  <a:lnTo>
                    <a:pt x="377" y="175"/>
                  </a:lnTo>
                  <a:lnTo>
                    <a:pt x="378" y="175"/>
                  </a:lnTo>
                  <a:lnTo>
                    <a:pt x="379" y="175"/>
                  </a:lnTo>
                  <a:lnTo>
                    <a:pt x="380" y="175"/>
                  </a:lnTo>
                  <a:lnTo>
                    <a:pt x="380" y="176"/>
                  </a:lnTo>
                  <a:lnTo>
                    <a:pt x="380" y="177"/>
                  </a:lnTo>
                  <a:lnTo>
                    <a:pt x="381" y="177"/>
                  </a:lnTo>
                  <a:lnTo>
                    <a:pt x="381" y="178"/>
                  </a:lnTo>
                  <a:lnTo>
                    <a:pt x="380" y="178"/>
                  </a:lnTo>
                  <a:lnTo>
                    <a:pt x="380" y="179"/>
                  </a:lnTo>
                  <a:lnTo>
                    <a:pt x="381" y="179"/>
                  </a:lnTo>
                  <a:lnTo>
                    <a:pt x="380" y="179"/>
                  </a:lnTo>
                  <a:lnTo>
                    <a:pt x="380" y="180"/>
                  </a:lnTo>
                  <a:lnTo>
                    <a:pt x="379" y="180"/>
                  </a:lnTo>
                  <a:lnTo>
                    <a:pt x="379" y="181"/>
                  </a:lnTo>
                  <a:lnTo>
                    <a:pt x="379" y="182"/>
                  </a:lnTo>
                  <a:lnTo>
                    <a:pt x="378" y="182"/>
                  </a:lnTo>
                  <a:lnTo>
                    <a:pt x="378" y="183"/>
                  </a:lnTo>
                  <a:lnTo>
                    <a:pt x="378" y="184"/>
                  </a:lnTo>
                  <a:lnTo>
                    <a:pt x="378" y="185"/>
                  </a:lnTo>
                  <a:lnTo>
                    <a:pt x="378" y="186"/>
                  </a:lnTo>
                  <a:lnTo>
                    <a:pt x="379" y="187"/>
                  </a:lnTo>
                  <a:lnTo>
                    <a:pt x="378" y="187"/>
                  </a:lnTo>
                  <a:lnTo>
                    <a:pt x="379" y="187"/>
                  </a:lnTo>
                  <a:lnTo>
                    <a:pt x="379" y="188"/>
                  </a:lnTo>
                  <a:lnTo>
                    <a:pt x="378" y="188"/>
                  </a:lnTo>
                  <a:lnTo>
                    <a:pt x="378" y="190"/>
                  </a:lnTo>
                  <a:lnTo>
                    <a:pt x="379" y="190"/>
                  </a:lnTo>
                  <a:lnTo>
                    <a:pt x="379" y="191"/>
                  </a:lnTo>
                  <a:lnTo>
                    <a:pt x="379" y="192"/>
                  </a:lnTo>
                  <a:lnTo>
                    <a:pt x="380" y="192"/>
                  </a:lnTo>
                  <a:lnTo>
                    <a:pt x="380" y="193"/>
                  </a:lnTo>
                  <a:lnTo>
                    <a:pt x="380" y="194"/>
                  </a:lnTo>
                  <a:lnTo>
                    <a:pt x="381" y="194"/>
                  </a:lnTo>
                  <a:lnTo>
                    <a:pt x="381" y="195"/>
                  </a:lnTo>
                  <a:lnTo>
                    <a:pt x="381" y="196"/>
                  </a:lnTo>
                  <a:lnTo>
                    <a:pt x="382" y="197"/>
                  </a:lnTo>
                  <a:lnTo>
                    <a:pt x="383" y="197"/>
                  </a:lnTo>
                  <a:lnTo>
                    <a:pt x="383" y="198"/>
                  </a:lnTo>
                  <a:lnTo>
                    <a:pt x="382" y="198"/>
                  </a:lnTo>
                  <a:lnTo>
                    <a:pt x="381" y="198"/>
                  </a:lnTo>
                  <a:lnTo>
                    <a:pt x="380" y="198"/>
                  </a:lnTo>
                  <a:lnTo>
                    <a:pt x="379" y="198"/>
                  </a:lnTo>
                  <a:lnTo>
                    <a:pt x="379" y="197"/>
                  </a:lnTo>
                  <a:lnTo>
                    <a:pt x="378" y="197"/>
                  </a:lnTo>
                  <a:lnTo>
                    <a:pt x="377" y="196"/>
                  </a:lnTo>
                  <a:lnTo>
                    <a:pt x="375" y="196"/>
                  </a:lnTo>
                  <a:lnTo>
                    <a:pt x="375" y="197"/>
                  </a:lnTo>
                  <a:lnTo>
                    <a:pt x="374" y="197"/>
                  </a:lnTo>
                  <a:lnTo>
                    <a:pt x="374" y="198"/>
                  </a:lnTo>
                  <a:lnTo>
                    <a:pt x="373" y="198"/>
                  </a:lnTo>
                  <a:lnTo>
                    <a:pt x="372" y="198"/>
                  </a:lnTo>
                  <a:lnTo>
                    <a:pt x="371" y="198"/>
                  </a:lnTo>
                  <a:lnTo>
                    <a:pt x="370" y="198"/>
                  </a:lnTo>
                  <a:lnTo>
                    <a:pt x="370" y="199"/>
                  </a:lnTo>
                  <a:lnTo>
                    <a:pt x="370" y="200"/>
                  </a:lnTo>
                  <a:lnTo>
                    <a:pt x="369" y="200"/>
                  </a:lnTo>
                  <a:lnTo>
                    <a:pt x="369" y="201"/>
                  </a:lnTo>
                  <a:lnTo>
                    <a:pt x="369" y="202"/>
                  </a:lnTo>
                  <a:lnTo>
                    <a:pt x="368" y="202"/>
                  </a:lnTo>
                  <a:lnTo>
                    <a:pt x="368" y="203"/>
                  </a:lnTo>
                  <a:lnTo>
                    <a:pt x="368" y="204"/>
                  </a:lnTo>
                  <a:lnTo>
                    <a:pt x="369" y="204"/>
                  </a:lnTo>
                  <a:lnTo>
                    <a:pt x="369" y="205"/>
                  </a:lnTo>
                  <a:lnTo>
                    <a:pt x="369" y="206"/>
                  </a:lnTo>
                  <a:lnTo>
                    <a:pt x="368" y="206"/>
                  </a:lnTo>
                  <a:lnTo>
                    <a:pt x="368" y="207"/>
                  </a:lnTo>
                  <a:lnTo>
                    <a:pt x="368" y="208"/>
                  </a:lnTo>
                  <a:lnTo>
                    <a:pt x="369" y="208"/>
                  </a:lnTo>
                  <a:lnTo>
                    <a:pt x="369" y="209"/>
                  </a:lnTo>
                  <a:lnTo>
                    <a:pt x="368" y="209"/>
                  </a:lnTo>
                  <a:lnTo>
                    <a:pt x="368" y="210"/>
                  </a:lnTo>
                  <a:lnTo>
                    <a:pt x="368" y="211"/>
                  </a:lnTo>
                  <a:lnTo>
                    <a:pt x="368" y="212"/>
                  </a:lnTo>
                  <a:lnTo>
                    <a:pt x="367" y="212"/>
                  </a:lnTo>
                  <a:lnTo>
                    <a:pt x="367" y="213"/>
                  </a:lnTo>
                  <a:lnTo>
                    <a:pt x="367" y="215"/>
                  </a:lnTo>
                  <a:lnTo>
                    <a:pt x="367" y="216"/>
                  </a:lnTo>
                  <a:lnTo>
                    <a:pt x="366" y="216"/>
                  </a:lnTo>
                  <a:lnTo>
                    <a:pt x="366" y="217"/>
                  </a:lnTo>
                  <a:lnTo>
                    <a:pt x="366" y="218"/>
                  </a:lnTo>
                  <a:lnTo>
                    <a:pt x="365" y="218"/>
                  </a:lnTo>
                  <a:lnTo>
                    <a:pt x="365" y="219"/>
                  </a:lnTo>
                  <a:lnTo>
                    <a:pt x="366" y="219"/>
                  </a:lnTo>
                  <a:lnTo>
                    <a:pt x="366" y="220"/>
                  </a:lnTo>
                  <a:lnTo>
                    <a:pt x="365" y="220"/>
                  </a:lnTo>
                  <a:lnTo>
                    <a:pt x="365" y="221"/>
                  </a:lnTo>
                  <a:lnTo>
                    <a:pt x="364" y="221"/>
                  </a:lnTo>
                  <a:lnTo>
                    <a:pt x="364" y="222"/>
                  </a:lnTo>
                  <a:lnTo>
                    <a:pt x="365" y="223"/>
                  </a:lnTo>
                  <a:lnTo>
                    <a:pt x="364" y="223"/>
                  </a:lnTo>
                  <a:lnTo>
                    <a:pt x="364" y="224"/>
                  </a:lnTo>
                  <a:lnTo>
                    <a:pt x="364" y="225"/>
                  </a:lnTo>
                  <a:lnTo>
                    <a:pt x="363" y="225"/>
                  </a:lnTo>
                  <a:lnTo>
                    <a:pt x="363" y="226"/>
                  </a:lnTo>
                  <a:lnTo>
                    <a:pt x="363" y="227"/>
                  </a:lnTo>
                  <a:lnTo>
                    <a:pt x="362" y="227"/>
                  </a:lnTo>
                  <a:lnTo>
                    <a:pt x="362" y="228"/>
                  </a:lnTo>
                  <a:lnTo>
                    <a:pt x="362" y="229"/>
                  </a:lnTo>
                  <a:lnTo>
                    <a:pt x="361" y="229"/>
                  </a:lnTo>
                  <a:lnTo>
                    <a:pt x="361" y="230"/>
                  </a:lnTo>
                  <a:lnTo>
                    <a:pt x="362" y="231"/>
                  </a:lnTo>
                  <a:lnTo>
                    <a:pt x="363" y="231"/>
                  </a:lnTo>
                  <a:lnTo>
                    <a:pt x="363" y="232"/>
                  </a:lnTo>
                  <a:lnTo>
                    <a:pt x="364" y="232"/>
                  </a:lnTo>
                  <a:lnTo>
                    <a:pt x="364" y="233"/>
                  </a:lnTo>
                  <a:lnTo>
                    <a:pt x="363" y="233"/>
                  </a:lnTo>
                  <a:lnTo>
                    <a:pt x="363" y="234"/>
                  </a:lnTo>
                  <a:lnTo>
                    <a:pt x="364" y="234"/>
                  </a:lnTo>
                  <a:lnTo>
                    <a:pt x="364" y="235"/>
                  </a:lnTo>
                  <a:lnTo>
                    <a:pt x="365" y="235"/>
                  </a:lnTo>
                  <a:lnTo>
                    <a:pt x="365" y="236"/>
                  </a:lnTo>
                  <a:lnTo>
                    <a:pt x="366" y="236"/>
                  </a:lnTo>
                  <a:lnTo>
                    <a:pt x="366" y="237"/>
                  </a:lnTo>
                  <a:lnTo>
                    <a:pt x="366" y="238"/>
                  </a:lnTo>
                  <a:lnTo>
                    <a:pt x="367" y="240"/>
                  </a:lnTo>
                  <a:lnTo>
                    <a:pt x="367" y="241"/>
                  </a:lnTo>
                  <a:lnTo>
                    <a:pt x="367" y="242"/>
                  </a:lnTo>
                  <a:lnTo>
                    <a:pt x="368" y="242"/>
                  </a:lnTo>
                  <a:lnTo>
                    <a:pt x="369" y="243"/>
                  </a:lnTo>
                  <a:lnTo>
                    <a:pt x="370" y="244"/>
                  </a:lnTo>
                  <a:lnTo>
                    <a:pt x="370" y="245"/>
                  </a:lnTo>
                  <a:lnTo>
                    <a:pt x="370" y="246"/>
                  </a:lnTo>
                  <a:lnTo>
                    <a:pt x="371" y="246"/>
                  </a:lnTo>
                  <a:lnTo>
                    <a:pt x="371" y="247"/>
                  </a:lnTo>
                  <a:lnTo>
                    <a:pt x="371" y="248"/>
                  </a:lnTo>
                  <a:lnTo>
                    <a:pt x="371" y="249"/>
                  </a:lnTo>
                  <a:lnTo>
                    <a:pt x="371" y="250"/>
                  </a:lnTo>
                  <a:lnTo>
                    <a:pt x="372" y="250"/>
                  </a:lnTo>
                  <a:lnTo>
                    <a:pt x="373" y="250"/>
                  </a:lnTo>
                  <a:lnTo>
                    <a:pt x="373" y="249"/>
                  </a:lnTo>
                  <a:lnTo>
                    <a:pt x="374" y="249"/>
                  </a:lnTo>
                  <a:lnTo>
                    <a:pt x="375" y="249"/>
                  </a:lnTo>
                  <a:lnTo>
                    <a:pt x="377" y="249"/>
                  </a:lnTo>
                  <a:lnTo>
                    <a:pt x="378" y="249"/>
                  </a:lnTo>
                  <a:lnTo>
                    <a:pt x="379" y="249"/>
                  </a:lnTo>
                  <a:lnTo>
                    <a:pt x="379" y="250"/>
                  </a:lnTo>
                  <a:lnTo>
                    <a:pt x="379" y="251"/>
                  </a:lnTo>
                  <a:lnTo>
                    <a:pt x="380" y="251"/>
                  </a:lnTo>
                  <a:lnTo>
                    <a:pt x="381" y="251"/>
                  </a:lnTo>
                  <a:lnTo>
                    <a:pt x="382" y="252"/>
                  </a:lnTo>
                  <a:lnTo>
                    <a:pt x="383" y="252"/>
                  </a:lnTo>
                  <a:lnTo>
                    <a:pt x="384" y="252"/>
                  </a:lnTo>
                  <a:lnTo>
                    <a:pt x="384" y="253"/>
                  </a:lnTo>
                  <a:lnTo>
                    <a:pt x="385" y="253"/>
                  </a:lnTo>
                  <a:lnTo>
                    <a:pt x="385" y="254"/>
                  </a:lnTo>
                  <a:lnTo>
                    <a:pt x="386" y="254"/>
                  </a:lnTo>
                  <a:lnTo>
                    <a:pt x="387" y="254"/>
                  </a:lnTo>
                  <a:lnTo>
                    <a:pt x="387" y="255"/>
                  </a:lnTo>
                  <a:lnTo>
                    <a:pt x="388" y="255"/>
                  </a:lnTo>
                  <a:lnTo>
                    <a:pt x="388" y="256"/>
                  </a:lnTo>
                  <a:lnTo>
                    <a:pt x="389" y="256"/>
                  </a:lnTo>
                  <a:lnTo>
                    <a:pt x="390" y="257"/>
                  </a:lnTo>
                  <a:lnTo>
                    <a:pt x="391" y="257"/>
                  </a:lnTo>
                  <a:lnTo>
                    <a:pt x="392" y="257"/>
                  </a:lnTo>
                  <a:lnTo>
                    <a:pt x="393" y="257"/>
                  </a:lnTo>
                  <a:lnTo>
                    <a:pt x="394" y="257"/>
                  </a:lnTo>
                  <a:lnTo>
                    <a:pt x="395" y="257"/>
                  </a:lnTo>
                  <a:lnTo>
                    <a:pt x="395" y="258"/>
                  </a:lnTo>
                  <a:lnTo>
                    <a:pt x="396" y="258"/>
                  </a:lnTo>
                  <a:lnTo>
                    <a:pt x="395" y="258"/>
                  </a:lnTo>
                  <a:lnTo>
                    <a:pt x="395" y="259"/>
                  </a:lnTo>
                  <a:lnTo>
                    <a:pt x="396" y="259"/>
                  </a:lnTo>
                  <a:lnTo>
                    <a:pt x="395" y="259"/>
                  </a:lnTo>
                  <a:lnTo>
                    <a:pt x="395" y="260"/>
                  </a:lnTo>
                  <a:lnTo>
                    <a:pt x="396" y="260"/>
                  </a:lnTo>
                  <a:lnTo>
                    <a:pt x="396" y="261"/>
                  </a:lnTo>
                  <a:lnTo>
                    <a:pt x="396" y="262"/>
                  </a:lnTo>
                  <a:lnTo>
                    <a:pt x="397" y="262"/>
                  </a:lnTo>
                  <a:lnTo>
                    <a:pt x="397" y="263"/>
                  </a:lnTo>
                  <a:lnTo>
                    <a:pt x="398" y="263"/>
                  </a:lnTo>
                  <a:lnTo>
                    <a:pt x="398" y="265"/>
                  </a:lnTo>
                  <a:lnTo>
                    <a:pt x="399" y="266"/>
                  </a:lnTo>
                  <a:lnTo>
                    <a:pt x="400" y="266"/>
                  </a:lnTo>
                  <a:lnTo>
                    <a:pt x="402" y="266"/>
                  </a:lnTo>
                  <a:lnTo>
                    <a:pt x="403" y="266"/>
                  </a:lnTo>
                  <a:lnTo>
                    <a:pt x="403" y="267"/>
                  </a:lnTo>
                  <a:lnTo>
                    <a:pt x="403" y="268"/>
                  </a:lnTo>
                  <a:lnTo>
                    <a:pt x="402" y="268"/>
                  </a:lnTo>
                  <a:lnTo>
                    <a:pt x="402" y="269"/>
                  </a:lnTo>
                  <a:lnTo>
                    <a:pt x="400" y="270"/>
                  </a:lnTo>
                  <a:lnTo>
                    <a:pt x="400" y="271"/>
                  </a:lnTo>
                  <a:lnTo>
                    <a:pt x="402" y="271"/>
                  </a:lnTo>
                  <a:lnTo>
                    <a:pt x="403" y="271"/>
                  </a:lnTo>
                  <a:lnTo>
                    <a:pt x="404" y="271"/>
                  </a:lnTo>
                  <a:lnTo>
                    <a:pt x="405" y="272"/>
                  </a:lnTo>
                  <a:lnTo>
                    <a:pt x="405" y="273"/>
                  </a:lnTo>
                  <a:lnTo>
                    <a:pt x="405" y="274"/>
                  </a:lnTo>
                  <a:lnTo>
                    <a:pt x="404" y="274"/>
                  </a:lnTo>
                  <a:lnTo>
                    <a:pt x="405" y="275"/>
                  </a:lnTo>
                  <a:lnTo>
                    <a:pt x="405" y="276"/>
                  </a:lnTo>
                  <a:lnTo>
                    <a:pt x="406" y="276"/>
                  </a:lnTo>
                  <a:lnTo>
                    <a:pt x="406" y="277"/>
                  </a:lnTo>
                  <a:lnTo>
                    <a:pt x="407" y="277"/>
                  </a:lnTo>
                  <a:lnTo>
                    <a:pt x="408" y="278"/>
                  </a:lnTo>
                  <a:lnTo>
                    <a:pt x="409" y="279"/>
                  </a:lnTo>
                  <a:lnTo>
                    <a:pt x="410" y="278"/>
                  </a:lnTo>
                  <a:lnTo>
                    <a:pt x="411" y="279"/>
                  </a:lnTo>
                  <a:lnTo>
                    <a:pt x="411" y="280"/>
                  </a:lnTo>
                  <a:lnTo>
                    <a:pt x="412" y="280"/>
                  </a:lnTo>
                  <a:lnTo>
                    <a:pt x="412" y="281"/>
                  </a:lnTo>
                  <a:lnTo>
                    <a:pt x="413" y="281"/>
                  </a:lnTo>
                  <a:lnTo>
                    <a:pt x="414" y="281"/>
                  </a:lnTo>
                  <a:lnTo>
                    <a:pt x="414" y="282"/>
                  </a:lnTo>
                  <a:lnTo>
                    <a:pt x="415" y="282"/>
                  </a:lnTo>
                  <a:lnTo>
                    <a:pt x="416" y="282"/>
                  </a:lnTo>
                  <a:lnTo>
                    <a:pt x="417" y="283"/>
                  </a:lnTo>
                  <a:lnTo>
                    <a:pt x="417" y="284"/>
                  </a:lnTo>
                  <a:lnTo>
                    <a:pt x="418" y="284"/>
                  </a:lnTo>
                  <a:lnTo>
                    <a:pt x="418" y="285"/>
                  </a:lnTo>
                  <a:lnTo>
                    <a:pt x="419" y="285"/>
                  </a:lnTo>
                  <a:lnTo>
                    <a:pt x="419" y="286"/>
                  </a:lnTo>
                  <a:lnTo>
                    <a:pt x="418" y="286"/>
                  </a:lnTo>
                  <a:lnTo>
                    <a:pt x="418" y="287"/>
                  </a:lnTo>
                  <a:lnTo>
                    <a:pt x="419" y="288"/>
                  </a:lnTo>
                  <a:lnTo>
                    <a:pt x="420" y="288"/>
                  </a:lnTo>
                  <a:lnTo>
                    <a:pt x="421" y="290"/>
                  </a:lnTo>
                  <a:lnTo>
                    <a:pt x="422" y="291"/>
                  </a:lnTo>
                  <a:lnTo>
                    <a:pt x="422" y="292"/>
                  </a:lnTo>
                  <a:lnTo>
                    <a:pt x="423" y="292"/>
                  </a:lnTo>
                  <a:lnTo>
                    <a:pt x="423" y="293"/>
                  </a:lnTo>
                  <a:lnTo>
                    <a:pt x="424" y="293"/>
                  </a:lnTo>
                  <a:lnTo>
                    <a:pt x="425" y="293"/>
                  </a:lnTo>
                  <a:lnTo>
                    <a:pt x="427" y="293"/>
                  </a:lnTo>
                  <a:lnTo>
                    <a:pt x="428" y="293"/>
                  </a:lnTo>
                  <a:lnTo>
                    <a:pt x="429" y="293"/>
                  </a:lnTo>
                  <a:lnTo>
                    <a:pt x="429" y="292"/>
                  </a:lnTo>
                  <a:lnTo>
                    <a:pt x="430" y="292"/>
                  </a:lnTo>
                  <a:lnTo>
                    <a:pt x="431" y="292"/>
                  </a:lnTo>
                  <a:lnTo>
                    <a:pt x="431" y="293"/>
                  </a:lnTo>
                  <a:lnTo>
                    <a:pt x="432" y="293"/>
                  </a:lnTo>
                  <a:lnTo>
                    <a:pt x="432" y="294"/>
                  </a:lnTo>
                  <a:lnTo>
                    <a:pt x="431" y="294"/>
                  </a:lnTo>
                  <a:lnTo>
                    <a:pt x="432" y="297"/>
                  </a:lnTo>
                  <a:lnTo>
                    <a:pt x="433" y="297"/>
                  </a:lnTo>
                  <a:lnTo>
                    <a:pt x="434" y="297"/>
                  </a:lnTo>
                  <a:lnTo>
                    <a:pt x="434" y="298"/>
                  </a:lnTo>
                  <a:lnTo>
                    <a:pt x="434" y="299"/>
                  </a:lnTo>
                  <a:lnTo>
                    <a:pt x="434" y="300"/>
                  </a:lnTo>
                  <a:lnTo>
                    <a:pt x="435" y="300"/>
                  </a:lnTo>
                  <a:lnTo>
                    <a:pt x="435" y="301"/>
                  </a:lnTo>
                  <a:lnTo>
                    <a:pt x="436" y="301"/>
                  </a:lnTo>
                  <a:lnTo>
                    <a:pt x="437" y="301"/>
                  </a:lnTo>
                  <a:lnTo>
                    <a:pt x="437" y="302"/>
                  </a:lnTo>
                  <a:lnTo>
                    <a:pt x="437" y="303"/>
                  </a:lnTo>
                  <a:lnTo>
                    <a:pt x="437" y="304"/>
                  </a:lnTo>
                  <a:lnTo>
                    <a:pt x="437" y="305"/>
                  </a:lnTo>
                  <a:lnTo>
                    <a:pt x="438" y="305"/>
                  </a:lnTo>
                  <a:lnTo>
                    <a:pt x="438" y="306"/>
                  </a:lnTo>
                  <a:lnTo>
                    <a:pt x="438" y="307"/>
                  </a:lnTo>
                  <a:lnTo>
                    <a:pt x="438" y="308"/>
                  </a:lnTo>
                  <a:lnTo>
                    <a:pt x="439" y="308"/>
                  </a:lnTo>
                  <a:lnTo>
                    <a:pt x="439" y="309"/>
                  </a:lnTo>
                  <a:lnTo>
                    <a:pt x="439" y="310"/>
                  </a:lnTo>
                  <a:lnTo>
                    <a:pt x="440" y="310"/>
                  </a:lnTo>
                  <a:lnTo>
                    <a:pt x="440" y="311"/>
                  </a:lnTo>
                  <a:lnTo>
                    <a:pt x="439" y="311"/>
                  </a:lnTo>
                  <a:lnTo>
                    <a:pt x="439" y="312"/>
                  </a:lnTo>
                  <a:lnTo>
                    <a:pt x="439" y="313"/>
                  </a:lnTo>
                  <a:lnTo>
                    <a:pt x="439" y="315"/>
                  </a:lnTo>
                  <a:lnTo>
                    <a:pt x="438" y="316"/>
                  </a:lnTo>
                  <a:lnTo>
                    <a:pt x="439" y="316"/>
                  </a:lnTo>
                  <a:lnTo>
                    <a:pt x="439" y="317"/>
                  </a:lnTo>
                  <a:lnTo>
                    <a:pt x="440" y="317"/>
                  </a:lnTo>
                  <a:lnTo>
                    <a:pt x="441" y="317"/>
                  </a:lnTo>
                  <a:lnTo>
                    <a:pt x="441" y="318"/>
                  </a:lnTo>
                  <a:lnTo>
                    <a:pt x="442" y="318"/>
                  </a:lnTo>
                  <a:lnTo>
                    <a:pt x="443" y="318"/>
                  </a:lnTo>
                  <a:lnTo>
                    <a:pt x="444" y="319"/>
                  </a:lnTo>
                  <a:lnTo>
                    <a:pt x="444" y="320"/>
                  </a:lnTo>
                  <a:lnTo>
                    <a:pt x="444" y="321"/>
                  </a:lnTo>
                  <a:lnTo>
                    <a:pt x="445" y="321"/>
                  </a:lnTo>
                  <a:lnTo>
                    <a:pt x="444" y="322"/>
                  </a:lnTo>
                  <a:lnTo>
                    <a:pt x="445" y="322"/>
                  </a:lnTo>
                  <a:lnTo>
                    <a:pt x="446" y="322"/>
                  </a:lnTo>
                  <a:lnTo>
                    <a:pt x="446" y="323"/>
                  </a:lnTo>
                  <a:lnTo>
                    <a:pt x="447" y="323"/>
                  </a:lnTo>
                  <a:lnTo>
                    <a:pt x="447" y="324"/>
                  </a:lnTo>
                  <a:lnTo>
                    <a:pt x="447" y="325"/>
                  </a:lnTo>
                  <a:lnTo>
                    <a:pt x="448" y="325"/>
                  </a:lnTo>
                  <a:lnTo>
                    <a:pt x="448" y="326"/>
                  </a:lnTo>
                  <a:lnTo>
                    <a:pt x="447" y="326"/>
                  </a:lnTo>
                  <a:lnTo>
                    <a:pt x="447" y="327"/>
                  </a:lnTo>
                  <a:lnTo>
                    <a:pt x="448" y="327"/>
                  </a:lnTo>
                  <a:lnTo>
                    <a:pt x="448" y="328"/>
                  </a:lnTo>
                  <a:lnTo>
                    <a:pt x="449" y="328"/>
                  </a:lnTo>
                  <a:lnTo>
                    <a:pt x="449" y="327"/>
                  </a:lnTo>
                  <a:lnTo>
                    <a:pt x="450" y="327"/>
                  </a:lnTo>
                  <a:lnTo>
                    <a:pt x="452" y="327"/>
                  </a:lnTo>
                  <a:lnTo>
                    <a:pt x="453" y="327"/>
                  </a:lnTo>
                  <a:lnTo>
                    <a:pt x="454" y="326"/>
                  </a:lnTo>
                  <a:lnTo>
                    <a:pt x="455" y="327"/>
                  </a:lnTo>
                  <a:lnTo>
                    <a:pt x="455" y="328"/>
                  </a:lnTo>
                  <a:lnTo>
                    <a:pt x="456" y="328"/>
                  </a:lnTo>
                  <a:lnTo>
                    <a:pt x="456" y="329"/>
                  </a:lnTo>
                  <a:lnTo>
                    <a:pt x="455" y="329"/>
                  </a:lnTo>
                  <a:lnTo>
                    <a:pt x="455" y="330"/>
                  </a:lnTo>
                  <a:lnTo>
                    <a:pt x="454" y="330"/>
                  </a:lnTo>
                  <a:lnTo>
                    <a:pt x="454" y="331"/>
                  </a:lnTo>
                  <a:lnTo>
                    <a:pt x="455" y="331"/>
                  </a:lnTo>
                  <a:lnTo>
                    <a:pt x="455" y="332"/>
                  </a:lnTo>
                  <a:lnTo>
                    <a:pt x="456" y="332"/>
                  </a:lnTo>
                  <a:lnTo>
                    <a:pt x="457" y="332"/>
                  </a:lnTo>
                  <a:lnTo>
                    <a:pt x="457" y="333"/>
                  </a:lnTo>
                  <a:lnTo>
                    <a:pt x="458" y="333"/>
                  </a:lnTo>
                  <a:lnTo>
                    <a:pt x="459" y="333"/>
                  </a:lnTo>
                  <a:lnTo>
                    <a:pt x="460" y="333"/>
                  </a:lnTo>
                  <a:lnTo>
                    <a:pt x="460" y="334"/>
                  </a:lnTo>
                  <a:lnTo>
                    <a:pt x="459" y="334"/>
                  </a:lnTo>
                  <a:lnTo>
                    <a:pt x="460" y="335"/>
                  </a:lnTo>
                  <a:lnTo>
                    <a:pt x="460" y="336"/>
                  </a:lnTo>
                  <a:lnTo>
                    <a:pt x="459" y="336"/>
                  </a:lnTo>
                  <a:lnTo>
                    <a:pt x="460" y="337"/>
                  </a:lnTo>
                  <a:lnTo>
                    <a:pt x="461" y="338"/>
                  </a:lnTo>
                  <a:lnTo>
                    <a:pt x="462" y="338"/>
                  </a:lnTo>
                  <a:lnTo>
                    <a:pt x="463" y="338"/>
                  </a:lnTo>
                  <a:lnTo>
                    <a:pt x="463" y="340"/>
                  </a:lnTo>
                  <a:lnTo>
                    <a:pt x="464" y="340"/>
                  </a:lnTo>
                  <a:lnTo>
                    <a:pt x="464" y="341"/>
                  </a:lnTo>
                  <a:lnTo>
                    <a:pt x="465" y="341"/>
                  </a:lnTo>
                  <a:lnTo>
                    <a:pt x="465" y="342"/>
                  </a:lnTo>
                  <a:lnTo>
                    <a:pt x="464" y="342"/>
                  </a:lnTo>
                  <a:lnTo>
                    <a:pt x="464" y="343"/>
                  </a:lnTo>
                  <a:lnTo>
                    <a:pt x="463" y="343"/>
                  </a:lnTo>
                  <a:lnTo>
                    <a:pt x="463" y="344"/>
                  </a:lnTo>
                  <a:lnTo>
                    <a:pt x="464" y="345"/>
                  </a:lnTo>
                  <a:lnTo>
                    <a:pt x="465" y="345"/>
                  </a:lnTo>
                  <a:lnTo>
                    <a:pt x="465" y="346"/>
                  </a:lnTo>
                  <a:lnTo>
                    <a:pt x="466" y="346"/>
                  </a:lnTo>
                  <a:lnTo>
                    <a:pt x="466" y="345"/>
                  </a:lnTo>
                  <a:lnTo>
                    <a:pt x="467" y="345"/>
                  </a:lnTo>
                  <a:lnTo>
                    <a:pt x="468" y="345"/>
                  </a:lnTo>
                  <a:lnTo>
                    <a:pt x="468" y="346"/>
                  </a:lnTo>
                  <a:lnTo>
                    <a:pt x="467" y="346"/>
                  </a:lnTo>
                  <a:lnTo>
                    <a:pt x="467" y="347"/>
                  </a:lnTo>
                  <a:lnTo>
                    <a:pt x="468" y="347"/>
                  </a:lnTo>
                  <a:lnTo>
                    <a:pt x="468" y="348"/>
                  </a:lnTo>
                  <a:lnTo>
                    <a:pt x="467" y="348"/>
                  </a:lnTo>
                  <a:lnTo>
                    <a:pt x="467" y="349"/>
                  </a:lnTo>
                  <a:lnTo>
                    <a:pt x="468" y="349"/>
                  </a:lnTo>
                  <a:lnTo>
                    <a:pt x="468" y="350"/>
                  </a:lnTo>
                  <a:lnTo>
                    <a:pt x="467" y="350"/>
                  </a:lnTo>
                  <a:lnTo>
                    <a:pt x="467" y="351"/>
                  </a:lnTo>
                  <a:lnTo>
                    <a:pt x="468" y="351"/>
                  </a:lnTo>
                  <a:lnTo>
                    <a:pt x="468" y="352"/>
                  </a:lnTo>
                  <a:lnTo>
                    <a:pt x="468" y="353"/>
                  </a:lnTo>
                  <a:lnTo>
                    <a:pt x="468" y="354"/>
                  </a:lnTo>
                  <a:lnTo>
                    <a:pt x="467" y="354"/>
                  </a:lnTo>
                  <a:lnTo>
                    <a:pt x="467" y="355"/>
                  </a:lnTo>
                  <a:lnTo>
                    <a:pt x="467" y="356"/>
                  </a:lnTo>
                  <a:lnTo>
                    <a:pt x="468" y="356"/>
                  </a:lnTo>
                  <a:lnTo>
                    <a:pt x="469" y="356"/>
                  </a:lnTo>
                  <a:lnTo>
                    <a:pt x="470" y="356"/>
                  </a:lnTo>
                  <a:lnTo>
                    <a:pt x="470" y="357"/>
                  </a:lnTo>
                  <a:lnTo>
                    <a:pt x="471" y="357"/>
                  </a:lnTo>
                  <a:lnTo>
                    <a:pt x="471" y="358"/>
                  </a:lnTo>
                  <a:lnTo>
                    <a:pt x="472" y="359"/>
                  </a:lnTo>
                  <a:lnTo>
                    <a:pt x="472" y="360"/>
                  </a:lnTo>
                  <a:lnTo>
                    <a:pt x="473" y="360"/>
                  </a:lnTo>
                  <a:lnTo>
                    <a:pt x="473" y="361"/>
                  </a:lnTo>
                  <a:lnTo>
                    <a:pt x="472" y="361"/>
                  </a:lnTo>
                  <a:lnTo>
                    <a:pt x="472" y="362"/>
                  </a:lnTo>
                  <a:lnTo>
                    <a:pt x="472" y="361"/>
                  </a:lnTo>
                  <a:lnTo>
                    <a:pt x="472" y="362"/>
                  </a:lnTo>
                  <a:lnTo>
                    <a:pt x="472" y="363"/>
                  </a:lnTo>
                  <a:lnTo>
                    <a:pt x="471" y="365"/>
                  </a:lnTo>
                  <a:lnTo>
                    <a:pt x="471" y="366"/>
                  </a:lnTo>
                  <a:lnTo>
                    <a:pt x="471" y="367"/>
                  </a:lnTo>
                  <a:lnTo>
                    <a:pt x="472" y="368"/>
                  </a:lnTo>
                  <a:lnTo>
                    <a:pt x="472" y="369"/>
                  </a:lnTo>
                  <a:lnTo>
                    <a:pt x="472" y="370"/>
                  </a:lnTo>
                  <a:lnTo>
                    <a:pt x="473" y="370"/>
                  </a:lnTo>
                  <a:lnTo>
                    <a:pt x="472" y="371"/>
                  </a:lnTo>
                  <a:lnTo>
                    <a:pt x="473" y="371"/>
                  </a:lnTo>
                  <a:lnTo>
                    <a:pt x="473" y="372"/>
                  </a:lnTo>
                  <a:lnTo>
                    <a:pt x="474" y="372"/>
                  </a:lnTo>
                  <a:lnTo>
                    <a:pt x="475" y="372"/>
                  </a:lnTo>
                  <a:lnTo>
                    <a:pt x="477" y="372"/>
                  </a:lnTo>
                  <a:lnTo>
                    <a:pt x="477" y="371"/>
                  </a:lnTo>
                  <a:lnTo>
                    <a:pt x="478" y="371"/>
                  </a:lnTo>
                  <a:lnTo>
                    <a:pt x="478" y="372"/>
                  </a:lnTo>
                  <a:lnTo>
                    <a:pt x="478" y="373"/>
                  </a:lnTo>
                  <a:lnTo>
                    <a:pt x="478" y="374"/>
                  </a:lnTo>
                  <a:lnTo>
                    <a:pt x="477" y="374"/>
                  </a:lnTo>
                  <a:lnTo>
                    <a:pt x="477" y="375"/>
                  </a:lnTo>
                  <a:lnTo>
                    <a:pt x="475" y="375"/>
                  </a:lnTo>
                  <a:lnTo>
                    <a:pt x="474" y="375"/>
                  </a:lnTo>
                  <a:lnTo>
                    <a:pt x="473" y="375"/>
                  </a:lnTo>
                  <a:lnTo>
                    <a:pt x="473" y="374"/>
                  </a:lnTo>
                  <a:lnTo>
                    <a:pt x="472" y="374"/>
                  </a:lnTo>
                  <a:lnTo>
                    <a:pt x="472" y="375"/>
                  </a:lnTo>
                  <a:lnTo>
                    <a:pt x="471" y="375"/>
                  </a:lnTo>
                  <a:lnTo>
                    <a:pt x="472" y="376"/>
                  </a:lnTo>
                  <a:lnTo>
                    <a:pt x="473" y="376"/>
                  </a:lnTo>
                  <a:lnTo>
                    <a:pt x="472" y="377"/>
                  </a:lnTo>
                  <a:lnTo>
                    <a:pt x="471" y="378"/>
                  </a:lnTo>
                  <a:lnTo>
                    <a:pt x="470" y="378"/>
                  </a:lnTo>
                  <a:lnTo>
                    <a:pt x="470" y="377"/>
                  </a:lnTo>
                  <a:lnTo>
                    <a:pt x="469" y="377"/>
                  </a:lnTo>
                  <a:lnTo>
                    <a:pt x="469" y="376"/>
                  </a:lnTo>
                  <a:lnTo>
                    <a:pt x="468" y="376"/>
                  </a:lnTo>
                  <a:lnTo>
                    <a:pt x="467" y="376"/>
                  </a:lnTo>
                  <a:lnTo>
                    <a:pt x="467" y="377"/>
                  </a:lnTo>
                  <a:lnTo>
                    <a:pt x="467" y="378"/>
                  </a:lnTo>
                  <a:lnTo>
                    <a:pt x="467" y="379"/>
                  </a:lnTo>
                  <a:lnTo>
                    <a:pt x="468" y="379"/>
                  </a:lnTo>
                  <a:lnTo>
                    <a:pt x="468" y="380"/>
                  </a:lnTo>
                  <a:lnTo>
                    <a:pt x="467" y="380"/>
                  </a:lnTo>
                  <a:lnTo>
                    <a:pt x="468" y="380"/>
                  </a:lnTo>
                  <a:lnTo>
                    <a:pt x="468" y="381"/>
                  </a:lnTo>
                  <a:lnTo>
                    <a:pt x="467" y="381"/>
                  </a:lnTo>
                  <a:lnTo>
                    <a:pt x="467" y="382"/>
                  </a:lnTo>
                  <a:lnTo>
                    <a:pt x="467" y="383"/>
                  </a:lnTo>
                  <a:lnTo>
                    <a:pt x="467" y="384"/>
                  </a:lnTo>
                  <a:lnTo>
                    <a:pt x="468" y="384"/>
                  </a:lnTo>
                  <a:lnTo>
                    <a:pt x="469" y="384"/>
                  </a:lnTo>
                  <a:lnTo>
                    <a:pt x="470" y="385"/>
                  </a:lnTo>
                  <a:lnTo>
                    <a:pt x="471" y="385"/>
                  </a:lnTo>
                  <a:lnTo>
                    <a:pt x="471" y="386"/>
                  </a:lnTo>
                  <a:lnTo>
                    <a:pt x="471" y="387"/>
                  </a:lnTo>
                  <a:lnTo>
                    <a:pt x="470" y="388"/>
                  </a:lnTo>
                  <a:lnTo>
                    <a:pt x="471" y="390"/>
                  </a:lnTo>
                  <a:lnTo>
                    <a:pt x="470" y="391"/>
                  </a:lnTo>
                  <a:lnTo>
                    <a:pt x="471" y="392"/>
                  </a:lnTo>
                  <a:lnTo>
                    <a:pt x="472" y="392"/>
                  </a:lnTo>
                  <a:lnTo>
                    <a:pt x="472" y="393"/>
                  </a:lnTo>
                  <a:lnTo>
                    <a:pt x="473" y="393"/>
                  </a:lnTo>
                  <a:lnTo>
                    <a:pt x="473" y="392"/>
                  </a:lnTo>
                  <a:lnTo>
                    <a:pt x="474" y="392"/>
                  </a:lnTo>
                  <a:lnTo>
                    <a:pt x="474" y="393"/>
                  </a:lnTo>
                  <a:lnTo>
                    <a:pt x="474" y="394"/>
                  </a:lnTo>
                  <a:lnTo>
                    <a:pt x="474" y="395"/>
                  </a:lnTo>
                  <a:lnTo>
                    <a:pt x="475" y="395"/>
                  </a:lnTo>
                  <a:lnTo>
                    <a:pt x="475" y="396"/>
                  </a:lnTo>
                  <a:lnTo>
                    <a:pt x="475" y="397"/>
                  </a:lnTo>
                  <a:lnTo>
                    <a:pt x="474" y="397"/>
                  </a:lnTo>
                  <a:lnTo>
                    <a:pt x="474" y="398"/>
                  </a:lnTo>
                  <a:lnTo>
                    <a:pt x="475" y="398"/>
                  </a:lnTo>
                  <a:lnTo>
                    <a:pt x="475" y="399"/>
                  </a:lnTo>
                  <a:lnTo>
                    <a:pt x="475" y="400"/>
                  </a:lnTo>
                  <a:lnTo>
                    <a:pt x="475" y="401"/>
                  </a:lnTo>
                  <a:lnTo>
                    <a:pt x="477" y="401"/>
                  </a:lnTo>
                  <a:lnTo>
                    <a:pt x="478" y="401"/>
                  </a:lnTo>
                  <a:lnTo>
                    <a:pt x="479" y="401"/>
                  </a:lnTo>
                  <a:lnTo>
                    <a:pt x="479" y="400"/>
                  </a:lnTo>
                  <a:lnTo>
                    <a:pt x="480" y="400"/>
                  </a:lnTo>
                  <a:lnTo>
                    <a:pt x="480" y="401"/>
                  </a:lnTo>
                  <a:lnTo>
                    <a:pt x="481" y="400"/>
                  </a:lnTo>
                  <a:lnTo>
                    <a:pt x="482" y="400"/>
                  </a:lnTo>
                  <a:lnTo>
                    <a:pt x="482" y="401"/>
                  </a:lnTo>
                  <a:lnTo>
                    <a:pt x="483" y="401"/>
                  </a:lnTo>
                  <a:lnTo>
                    <a:pt x="483" y="402"/>
                  </a:lnTo>
                  <a:lnTo>
                    <a:pt x="483" y="403"/>
                  </a:lnTo>
                  <a:lnTo>
                    <a:pt x="482" y="403"/>
                  </a:lnTo>
                  <a:lnTo>
                    <a:pt x="482" y="404"/>
                  </a:lnTo>
                  <a:lnTo>
                    <a:pt x="482" y="405"/>
                  </a:lnTo>
                  <a:lnTo>
                    <a:pt x="483" y="405"/>
                  </a:lnTo>
                  <a:lnTo>
                    <a:pt x="483" y="406"/>
                  </a:lnTo>
                  <a:lnTo>
                    <a:pt x="484" y="406"/>
                  </a:lnTo>
                  <a:lnTo>
                    <a:pt x="484" y="407"/>
                  </a:lnTo>
                  <a:lnTo>
                    <a:pt x="483" y="407"/>
                  </a:lnTo>
                  <a:lnTo>
                    <a:pt x="484" y="407"/>
                  </a:lnTo>
                  <a:lnTo>
                    <a:pt x="484" y="408"/>
                  </a:lnTo>
                  <a:lnTo>
                    <a:pt x="485" y="408"/>
                  </a:lnTo>
                  <a:lnTo>
                    <a:pt x="484" y="408"/>
                  </a:lnTo>
                  <a:lnTo>
                    <a:pt x="484" y="409"/>
                  </a:lnTo>
                  <a:lnTo>
                    <a:pt x="484" y="408"/>
                  </a:lnTo>
                  <a:lnTo>
                    <a:pt x="483" y="408"/>
                  </a:lnTo>
                  <a:lnTo>
                    <a:pt x="483" y="409"/>
                  </a:lnTo>
                  <a:lnTo>
                    <a:pt x="484" y="409"/>
                  </a:lnTo>
                  <a:lnTo>
                    <a:pt x="484" y="410"/>
                  </a:lnTo>
                  <a:lnTo>
                    <a:pt x="485" y="410"/>
                  </a:lnTo>
                  <a:lnTo>
                    <a:pt x="485" y="411"/>
                  </a:lnTo>
                  <a:lnTo>
                    <a:pt x="486" y="411"/>
                  </a:lnTo>
                  <a:lnTo>
                    <a:pt x="486" y="412"/>
                  </a:lnTo>
                  <a:lnTo>
                    <a:pt x="486" y="411"/>
                  </a:lnTo>
                  <a:lnTo>
                    <a:pt x="487" y="411"/>
                  </a:lnTo>
                  <a:lnTo>
                    <a:pt x="487" y="412"/>
                  </a:lnTo>
                  <a:lnTo>
                    <a:pt x="487" y="413"/>
                  </a:lnTo>
                  <a:lnTo>
                    <a:pt x="486" y="413"/>
                  </a:lnTo>
                  <a:lnTo>
                    <a:pt x="486" y="415"/>
                  </a:lnTo>
                  <a:lnTo>
                    <a:pt x="485" y="415"/>
                  </a:lnTo>
                  <a:lnTo>
                    <a:pt x="485" y="416"/>
                  </a:lnTo>
                  <a:lnTo>
                    <a:pt x="484" y="416"/>
                  </a:lnTo>
                  <a:lnTo>
                    <a:pt x="483" y="416"/>
                  </a:lnTo>
                  <a:lnTo>
                    <a:pt x="483" y="417"/>
                  </a:lnTo>
                  <a:lnTo>
                    <a:pt x="483" y="418"/>
                  </a:lnTo>
                  <a:lnTo>
                    <a:pt x="483" y="419"/>
                  </a:lnTo>
                  <a:lnTo>
                    <a:pt x="484" y="419"/>
                  </a:lnTo>
                  <a:lnTo>
                    <a:pt x="485" y="419"/>
                  </a:lnTo>
                  <a:lnTo>
                    <a:pt x="486" y="419"/>
                  </a:lnTo>
                  <a:lnTo>
                    <a:pt x="486" y="420"/>
                  </a:lnTo>
                  <a:lnTo>
                    <a:pt x="485" y="420"/>
                  </a:lnTo>
                  <a:lnTo>
                    <a:pt x="485" y="421"/>
                  </a:lnTo>
                  <a:lnTo>
                    <a:pt x="484" y="421"/>
                  </a:lnTo>
                  <a:lnTo>
                    <a:pt x="484" y="422"/>
                  </a:lnTo>
                  <a:lnTo>
                    <a:pt x="483" y="422"/>
                  </a:lnTo>
                  <a:lnTo>
                    <a:pt x="483" y="423"/>
                  </a:lnTo>
                  <a:lnTo>
                    <a:pt x="483" y="424"/>
                  </a:lnTo>
                  <a:lnTo>
                    <a:pt x="483" y="425"/>
                  </a:lnTo>
                  <a:lnTo>
                    <a:pt x="484" y="425"/>
                  </a:lnTo>
                  <a:lnTo>
                    <a:pt x="483" y="425"/>
                  </a:lnTo>
                  <a:lnTo>
                    <a:pt x="483" y="426"/>
                  </a:lnTo>
                  <a:lnTo>
                    <a:pt x="483" y="427"/>
                  </a:lnTo>
                  <a:lnTo>
                    <a:pt x="482" y="427"/>
                  </a:lnTo>
                  <a:lnTo>
                    <a:pt x="481" y="427"/>
                  </a:lnTo>
                  <a:lnTo>
                    <a:pt x="481" y="428"/>
                  </a:lnTo>
                  <a:lnTo>
                    <a:pt x="480" y="428"/>
                  </a:lnTo>
                  <a:lnTo>
                    <a:pt x="480" y="429"/>
                  </a:lnTo>
                  <a:lnTo>
                    <a:pt x="479" y="429"/>
                  </a:lnTo>
                  <a:lnTo>
                    <a:pt x="479" y="430"/>
                  </a:lnTo>
                  <a:lnTo>
                    <a:pt x="480" y="430"/>
                  </a:lnTo>
                  <a:lnTo>
                    <a:pt x="480" y="431"/>
                  </a:lnTo>
                  <a:lnTo>
                    <a:pt x="479" y="431"/>
                  </a:lnTo>
                  <a:lnTo>
                    <a:pt x="478" y="431"/>
                  </a:lnTo>
                  <a:lnTo>
                    <a:pt x="479" y="431"/>
                  </a:lnTo>
                  <a:lnTo>
                    <a:pt x="479" y="432"/>
                  </a:lnTo>
                  <a:lnTo>
                    <a:pt x="478" y="432"/>
                  </a:lnTo>
                  <a:lnTo>
                    <a:pt x="478" y="433"/>
                  </a:lnTo>
                  <a:lnTo>
                    <a:pt x="477" y="433"/>
                  </a:lnTo>
                  <a:lnTo>
                    <a:pt x="475" y="433"/>
                  </a:lnTo>
                  <a:lnTo>
                    <a:pt x="477" y="433"/>
                  </a:lnTo>
                  <a:lnTo>
                    <a:pt x="477" y="434"/>
                  </a:lnTo>
                  <a:lnTo>
                    <a:pt x="478" y="434"/>
                  </a:lnTo>
                  <a:lnTo>
                    <a:pt x="479" y="434"/>
                  </a:lnTo>
                  <a:lnTo>
                    <a:pt x="480" y="434"/>
                  </a:lnTo>
                  <a:lnTo>
                    <a:pt x="481" y="434"/>
                  </a:lnTo>
                  <a:lnTo>
                    <a:pt x="481" y="433"/>
                  </a:lnTo>
                  <a:lnTo>
                    <a:pt x="482" y="433"/>
                  </a:lnTo>
                  <a:lnTo>
                    <a:pt x="482" y="432"/>
                  </a:lnTo>
                  <a:lnTo>
                    <a:pt x="483" y="432"/>
                  </a:lnTo>
                  <a:lnTo>
                    <a:pt x="484" y="432"/>
                  </a:lnTo>
                  <a:lnTo>
                    <a:pt x="484" y="433"/>
                  </a:lnTo>
                  <a:lnTo>
                    <a:pt x="484" y="434"/>
                  </a:lnTo>
                  <a:lnTo>
                    <a:pt x="485" y="435"/>
                  </a:lnTo>
                  <a:lnTo>
                    <a:pt x="485" y="436"/>
                  </a:lnTo>
                  <a:lnTo>
                    <a:pt x="485" y="437"/>
                  </a:lnTo>
                  <a:lnTo>
                    <a:pt x="486" y="437"/>
                  </a:lnTo>
                  <a:lnTo>
                    <a:pt x="487" y="437"/>
                  </a:lnTo>
                  <a:lnTo>
                    <a:pt x="487" y="438"/>
                  </a:lnTo>
                  <a:lnTo>
                    <a:pt x="487" y="440"/>
                  </a:lnTo>
                  <a:lnTo>
                    <a:pt x="486" y="440"/>
                  </a:lnTo>
                  <a:lnTo>
                    <a:pt x="486" y="441"/>
                  </a:lnTo>
                  <a:lnTo>
                    <a:pt x="487" y="441"/>
                  </a:lnTo>
                  <a:lnTo>
                    <a:pt x="488" y="441"/>
                  </a:lnTo>
                  <a:lnTo>
                    <a:pt x="488" y="442"/>
                  </a:lnTo>
                  <a:lnTo>
                    <a:pt x="487" y="442"/>
                  </a:lnTo>
                  <a:lnTo>
                    <a:pt x="486" y="442"/>
                  </a:lnTo>
                  <a:lnTo>
                    <a:pt x="485" y="442"/>
                  </a:lnTo>
                  <a:lnTo>
                    <a:pt x="485" y="443"/>
                  </a:lnTo>
                  <a:lnTo>
                    <a:pt x="484" y="443"/>
                  </a:lnTo>
                  <a:lnTo>
                    <a:pt x="484" y="444"/>
                  </a:lnTo>
                  <a:lnTo>
                    <a:pt x="483" y="444"/>
                  </a:lnTo>
                  <a:lnTo>
                    <a:pt x="483" y="445"/>
                  </a:lnTo>
                  <a:lnTo>
                    <a:pt x="484" y="445"/>
                  </a:lnTo>
                  <a:lnTo>
                    <a:pt x="484" y="446"/>
                  </a:lnTo>
                  <a:lnTo>
                    <a:pt x="484" y="447"/>
                  </a:lnTo>
                  <a:lnTo>
                    <a:pt x="484" y="448"/>
                  </a:lnTo>
                  <a:lnTo>
                    <a:pt x="483" y="448"/>
                  </a:lnTo>
                  <a:lnTo>
                    <a:pt x="483" y="449"/>
                  </a:lnTo>
                  <a:lnTo>
                    <a:pt x="483" y="450"/>
                  </a:lnTo>
                  <a:lnTo>
                    <a:pt x="483" y="451"/>
                  </a:lnTo>
                  <a:lnTo>
                    <a:pt x="483" y="452"/>
                  </a:lnTo>
                  <a:lnTo>
                    <a:pt x="482" y="452"/>
                  </a:lnTo>
                  <a:lnTo>
                    <a:pt x="482" y="453"/>
                  </a:lnTo>
                  <a:lnTo>
                    <a:pt x="481" y="453"/>
                  </a:lnTo>
                  <a:lnTo>
                    <a:pt x="481" y="454"/>
                  </a:lnTo>
                  <a:lnTo>
                    <a:pt x="481" y="455"/>
                  </a:lnTo>
                  <a:lnTo>
                    <a:pt x="482" y="455"/>
                  </a:lnTo>
                  <a:lnTo>
                    <a:pt x="482" y="456"/>
                  </a:lnTo>
                  <a:lnTo>
                    <a:pt x="483" y="456"/>
                  </a:lnTo>
                  <a:lnTo>
                    <a:pt x="483" y="457"/>
                  </a:lnTo>
                  <a:lnTo>
                    <a:pt x="483" y="458"/>
                  </a:lnTo>
                  <a:lnTo>
                    <a:pt x="483" y="459"/>
                  </a:lnTo>
                  <a:lnTo>
                    <a:pt x="483" y="460"/>
                  </a:lnTo>
                  <a:lnTo>
                    <a:pt x="483" y="461"/>
                  </a:lnTo>
                  <a:lnTo>
                    <a:pt x="482" y="461"/>
                  </a:lnTo>
                  <a:lnTo>
                    <a:pt x="483" y="461"/>
                  </a:lnTo>
                  <a:lnTo>
                    <a:pt x="483" y="462"/>
                  </a:lnTo>
                  <a:lnTo>
                    <a:pt x="483" y="463"/>
                  </a:lnTo>
                  <a:lnTo>
                    <a:pt x="482" y="463"/>
                  </a:lnTo>
                  <a:lnTo>
                    <a:pt x="483" y="463"/>
                  </a:lnTo>
                  <a:lnTo>
                    <a:pt x="482" y="463"/>
                  </a:lnTo>
                  <a:lnTo>
                    <a:pt x="482" y="465"/>
                  </a:lnTo>
                  <a:lnTo>
                    <a:pt x="482" y="463"/>
                  </a:lnTo>
                  <a:lnTo>
                    <a:pt x="482" y="465"/>
                  </a:lnTo>
                  <a:lnTo>
                    <a:pt x="481" y="465"/>
                  </a:lnTo>
                  <a:lnTo>
                    <a:pt x="481" y="466"/>
                  </a:lnTo>
                  <a:lnTo>
                    <a:pt x="481" y="467"/>
                  </a:lnTo>
                  <a:lnTo>
                    <a:pt x="482" y="467"/>
                  </a:lnTo>
                  <a:lnTo>
                    <a:pt x="482" y="468"/>
                  </a:lnTo>
                  <a:lnTo>
                    <a:pt x="482" y="469"/>
                  </a:lnTo>
                  <a:lnTo>
                    <a:pt x="483" y="469"/>
                  </a:lnTo>
                  <a:lnTo>
                    <a:pt x="484" y="469"/>
                  </a:lnTo>
                  <a:lnTo>
                    <a:pt x="484" y="470"/>
                  </a:lnTo>
                  <a:lnTo>
                    <a:pt x="485" y="470"/>
                  </a:lnTo>
                  <a:lnTo>
                    <a:pt x="485" y="471"/>
                  </a:lnTo>
                  <a:lnTo>
                    <a:pt x="485" y="472"/>
                  </a:lnTo>
                  <a:lnTo>
                    <a:pt x="484" y="472"/>
                  </a:lnTo>
                  <a:lnTo>
                    <a:pt x="483" y="472"/>
                  </a:lnTo>
                  <a:lnTo>
                    <a:pt x="483" y="473"/>
                  </a:lnTo>
                  <a:lnTo>
                    <a:pt x="482" y="473"/>
                  </a:lnTo>
                  <a:lnTo>
                    <a:pt x="482" y="472"/>
                  </a:lnTo>
                  <a:lnTo>
                    <a:pt x="482" y="473"/>
                  </a:lnTo>
                  <a:lnTo>
                    <a:pt x="481" y="473"/>
                  </a:lnTo>
                  <a:lnTo>
                    <a:pt x="482" y="473"/>
                  </a:lnTo>
                  <a:lnTo>
                    <a:pt x="481" y="473"/>
                  </a:lnTo>
                  <a:lnTo>
                    <a:pt x="480" y="473"/>
                  </a:lnTo>
                  <a:lnTo>
                    <a:pt x="481" y="474"/>
                  </a:lnTo>
                  <a:lnTo>
                    <a:pt x="480" y="474"/>
                  </a:lnTo>
                  <a:lnTo>
                    <a:pt x="480" y="475"/>
                  </a:lnTo>
                  <a:lnTo>
                    <a:pt x="480" y="476"/>
                  </a:lnTo>
                  <a:lnTo>
                    <a:pt x="481" y="476"/>
                  </a:lnTo>
                  <a:lnTo>
                    <a:pt x="482" y="476"/>
                  </a:lnTo>
                  <a:lnTo>
                    <a:pt x="482" y="477"/>
                  </a:lnTo>
                  <a:lnTo>
                    <a:pt x="482" y="478"/>
                  </a:lnTo>
                  <a:lnTo>
                    <a:pt x="481" y="478"/>
                  </a:lnTo>
                  <a:lnTo>
                    <a:pt x="481" y="479"/>
                  </a:lnTo>
                  <a:lnTo>
                    <a:pt x="482" y="479"/>
                  </a:lnTo>
                  <a:lnTo>
                    <a:pt x="482" y="480"/>
                  </a:lnTo>
                  <a:lnTo>
                    <a:pt x="483" y="480"/>
                  </a:lnTo>
                  <a:lnTo>
                    <a:pt x="483" y="481"/>
                  </a:lnTo>
                  <a:lnTo>
                    <a:pt x="483" y="482"/>
                  </a:lnTo>
                  <a:lnTo>
                    <a:pt x="482" y="482"/>
                  </a:lnTo>
                  <a:lnTo>
                    <a:pt x="482" y="483"/>
                  </a:lnTo>
                  <a:lnTo>
                    <a:pt x="482" y="484"/>
                  </a:lnTo>
                  <a:lnTo>
                    <a:pt x="483" y="484"/>
                  </a:lnTo>
                  <a:lnTo>
                    <a:pt x="483" y="485"/>
                  </a:lnTo>
                  <a:lnTo>
                    <a:pt x="483" y="486"/>
                  </a:lnTo>
                  <a:lnTo>
                    <a:pt x="483" y="487"/>
                  </a:lnTo>
                  <a:lnTo>
                    <a:pt x="483" y="488"/>
                  </a:lnTo>
                  <a:lnTo>
                    <a:pt x="484" y="488"/>
                  </a:lnTo>
                  <a:lnTo>
                    <a:pt x="483" y="490"/>
                  </a:lnTo>
                  <a:lnTo>
                    <a:pt x="483" y="491"/>
                  </a:lnTo>
                  <a:lnTo>
                    <a:pt x="482" y="491"/>
                  </a:lnTo>
                  <a:lnTo>
                    <a:pt x="482" y="492"/>
                  </a:lnTo>
                  <a:lnTo>
                    <a:pt x="482" y="493"/>
                  </a:lnTo>
                  <a:lnTo>
                    <a:pt x="483" y="493"/>
                  </a:lnTo>
                  <a:lnTo>
                    <a:pt x="484" y="493"/>
                  </a:lnTo>
                  <a:lnTo>
                    <a:pt x="485" y="493"/>
                  </a:lnTo>
                  <a:lnTo>
                    <a:pt x="485" y="494"/>
                  </a:lnTo>
                  <a:lnTo>
                    <a:pt x="484" y="494"/>
                  </a:lnTo>
                  <a:lnTo>
                    <a:pt x="484" y="495"/>
                  </a:lnTo>
                  <a:lnTo>
                    <a:pt x="483" y="495"/>
                  </a:lnTo>
                  <a:lnTo>
                    <a:pt x="482" y="495"/>
                  </a:lnTo>
                  <a:lnTo>
                    <a:pt x="482" y="496"/>
                  </a:lnTo>
                  <a:lnTo>
                    <a:pt x="482" y="497"/>
                  </a:lnTo>
                  <a:lnTo>
                    <a:pt x="483" y="497"/>
                  </a:lnTo>
                  <a:lnTo>
                    <a:pt x="483" y="498"/>
                  </a:lnTo>
                  <a:lnTo>
                    <a:pt x="484" y="498"/>
                  </a:lnTo>
                  <a:lnTo>
                    <a:pt x="484" y="499"/>
                  </a:lnTo>
                  <a:lnTo>
                    <a:pt x="483" y="499"/>
                  </a:lnTo>
                  <a:lnTo>
                    <a:pt x="483" y="500"/>
                  </a:lnTo>
                  <a:lnTo>
                    <a:pt x="482" y="499"/>
                  </a:lnTo>
                  <a:lnTo>
                    <a:pt x="482" y="500"/>
                  </a:lnTo>
                  <a:lnTo>
                    <a:pt x="482" y="501"/>
                  </a:lnTo>
                  <a:lnTo>
                    <a:pt x="482" y="502"/>
                  </a:lnTo>
                  <a:lnTo>
                    <a:pt x="483" y="502"/>
                  </a:lnTo>
                  <a:lnTo>
                    <a:pt x="483" y="503"/>
                  </a:lnTo>
                  <a:lnTo>
                    <a:pt x="483" y="504"/>
                  </a:lnTo>
                  <a:lnTo>
                    <a:pt x="483" y="505"/>
                  </a:lnTo>
                  <a:lnTo>
                    <a:pt x="484" y="505"/>
                  </a:lnTo>
                  <a:lnTo>
                    <a:pt x="484" y="506"/>
                  </a:lnTo>
                  <a:lnTo>
                    <a:pt x="484" y="507"/>
                  </a:lnTo>
                  <a:lnTo>
                    <a:pt x="485" y="507"/>
                  </a:lnTo>
                  <a:lnTo>
                    <a:pt x="485" y="508"/>
                  </a:lnTo>
                  <a:lnTo>
                    <a:pt x="484" y="508"/>
                  </a:lnTo>
                  <a:lnTo>
                    <a:pt x="485" y="508"/>
                  </a:lnTo>
                  <a:lnTo>
                    <a:pt x="484" y="508"/>
                  </a:lnTo>
                  <a:lnTo>
                    <a:pt x="485" y="509"/>
                  </a:lnTo>
                  <a:lnTo>
                    <a:pt x="486" y="509"/>
                  </a:lnTo>
                  <a:lnTo>
                    <a:pt x="487" y="509"/>
                  </a:lnTo>
                  <a:lnTo>
                    <a:pt x="487" y="508"/>
                  </a:lnTo>
                  <a:lnTo>
                    <a:pt x="488" y="509"/>
                  </a:lnTo>
                  <a:lnTo>
                    <a:pt x="488" y="508"/>
                  </a:lnTo>
                  <a:lnTo>
                    <a:pt x="488" y="509"/>
                  </a:lnTo>
                  <a:lnTo>
                    <a:pt x="489" y="509"/>
                  </a:lnTo>
                  <a:lnTo>
                    <a:pt x="490" y="509"/>
                  </a:lnTo>
                  <a:lnTo>
                    <a:pt x="490" y="508"/>
                  </a:lnTo>
                  <a:lnTo>
                    <a:pt x="491" y="508"/>
                  </a:lnTo>
                  <a:lnTo>
                    <a:pt x="491" y="509"/>
                  </a:lnTo>
                  <a:lnTo>
                    <a:pt x="492" y="509"/>
                  </a:lnTo>
                  <a:lnTo>
                    <a:pt x="493" y="509"/>
                  </a:lnTo>
                  <a:lnTo>
                    <a:pt x="493" y="510"/>
                  </a:lnTo>
                  <a:lnTo>
                    <a:pt x="493" y="511"/>
                  </a:lnTo>
                  <a:lnTo>
                    <a:pt x="494" y="511"/>
                  </a:lnTo>
                  <a:lnTo>
                    <a:pt x="494" y="512"/>
                  </a:lnTo>
                  <a:lnTo>
                    <a:pt x="495" y="512"/>
                  </a:lnTo>
                  <a:lnTo>
                    <a:pt x="495" y="520"/>
                  </a:lnTo>
                  <a:lnTo>
                    <a:pt x="494" y="528"/>
                  </a:lnTo>
                  <a:lnTo>
                    <a:pt x="496" y="541"/>
                  </a:lnTo>
                  <a:lnTo>
                    <a:pt x="497" y="543"/>
                  </a:lnTo>
                  <a:lnTo>
                    <a:pt x="497" y="544"/>
                  </a:lnTo>
                  <a:lnTo>
                    <a:pt x="498" y="544"/>
                  </a:lnTo>
                  <a:lnTo>
                    <a:pt x="498" y="545"/>
                  </a:lnTo>
                  <a:lnTo>
                    <a:pt x="499" y="548"/>
                  </a:lnTo>
                  <a:lnTo>
                    <a:pt x="504" y="560"/>
                  </a:lnTo>
                  <a:lnTo>
                    <a:pt x="507" y="566"/>
                  </a:lnTo>
                  <a:lnTo>
                    <a:pt x="507" y="567"/>
                  </a:lnTo>
                  <a:lnTo>
                    <a:pt x="507" y="568"/>
                  </a:lnTo>
                  <a:lnTo>
                    <a:pt x="509" y="572"/>
                  </a:lnTo>
                  <a:lnTo>
                    <a:pt x="510" y="574"/>
                  </a:lnTo>
                  <a:lnTo>
                    <a:pt x="511" y="578"/>
                  </a:lnTo>
                  <a:lnTo>
                    <a:pt x="513" y="584"/>
                  </a:lnTo>
                  <a:lnTo>
                    <a:pt x="514" y="586"/>
                  </a:lnTo>
                  <a:lnTo>
                    <a:pt x="515" y="588"/>
                  </a:lnTo>
                  <a:lnTo>
                    <a:pt x="516" y="591"/>
                  </a:lnTo>
                  <a:lnTo>
                    <a:pt x="516" y="593"/>
                  </a:lnTo>
                  <a:lnTo>
                    <a:pt x="517" y="594"/>
                  </a:lnTo>
                  <a:lnTo>
                    <a:pt x="517" y="595"/>
                  </a:lnTo>
                  <a:lnTo>
                    <a:pt x="517" y="597"/>
                  </a:lnTo>
                  <a:lnTo>
                    <a:pt x="518" y="596"/>
                  </a:lnTo>
                  <a:lnTo>
                    <a:pt x="519" y="596"/>
                  </a:lnTo>
                  <a:lnTo>
                    <a:pt x="520" y="596"/>
                  </a:lnTo>
                  <a:lnTo>
                    <a:pt x="520" y="595"/>
                  </a:lnTo>
                  <a:lnTo>
                    <a:pt x="521" y="595"/>
                  </a:lnTo>
                  <a:lnTo>
                    <a:pt x="522" y="595"/>
                  </a:lnTo>
                  <a:lnTo>
                    <a:pt x="522" y="594"/>
                  </a:lnTo>
                  <a:lnTo>
                    <a:pt x="522" y="595"/>
                  </a:lnTo>
                  <a:lnTo>
                    <a:pt x="522" y="594"/>
                  </a:lnTo>
                  <a:lnTo>
                    <a:pt x="523" y="594"/>
                  </a:lnTo>
                  <a:lnTo>
                    <a:pt x="524" y="594"/>
                  </a:lnTo>
                  <a:lnTo>
                    <a:pt x="525" y="594"/>
                  </a:lnTo>
                  <a:lnTo>
                    <a:pt x="527" y="593"/>
                  </a:lnTo>
                  <a:lnTo>
                    <a:pt x="528" y="593"/>
                  </a:lnTo>
                  <a:lnTo>
                    <a:pt x="528" y="592"/>
                  </a:lnTo>
                  <a:lnTo>
                    <a:pt x="529" y="591"/>
                  </a:lnTo>
                  <a:lnTo>
                    <a:pt x="529" y="592"/>
                  </a:lnTo>
                  <a:lnTo>
                    <a:pt x="530" y="592"/>
                  </a:lnTo>
                  <a:lnTo>
                    <a:pt x="530" y="591"/>
                  </a:lnTo>
                  <a:lnTo>
                    <a:pt x="531" y="591"/>
                  </a:lnTo>
                  <a:lnTo>
                    <a:pt x="532" y="591"/>
                  </a:lnTo>
                  <a:lnTo>
                    <a:pt x="533" y="591"/>
                  </a:lnTo>
                  <a:lnTo>
                    <a:pt x="533" y="592"/>
                  </a:lnTo>
                  <a:lnTo>
                    <a:pt x="533" y="591"/>
                  </a:lnTo>
                  <a:lnTo>
                    <a:pt x="534" y="591"/>
                  </a:lnTo>
                  <a:lnTo>
                    <a:pt x="535" y="591"/>
                  </a:lnTo>
                  <a:lnTo>
                    <a:pt x="536" y="590"/>
                  </a:lnTo>
                  <a:lnTo>
                    <a:pt x="536" y="588"/>
                  </a:lnTo>
                  <a:lnTo>
                    <a:pt x="537" y="588"/>
                  </a:lnTo>
                  <a:lnTo>
                    <a:pt x="538" y="587"/>
                  </a:lnTo>
                  <a:lnTo>
                    <a:pt x="540" y="587"/>
                  </a:lnTo>
                  <a:lnTo>
                    <a:pt x="541" y="587"/>
                  </a:lnTo>
                  <a:lnTo>
                    <a:pt x="541" y="586"/>
                  </a:lnTo>
                  <a:lnTo>
                    <a:pt x="542" y="586"/>
                  </a:lnTo>
                  <a:lnTo>
                    <a:pt x="547" y="590"/>
                  </a:lnTo>
                  <a:lnTo>
                    <a:pt x="550" y="591"/>
                  </a:lnTo>
                  <a:lnTo>
                    <a:pt x="553" y="592"/>
                  </a:lnTo>
                  <a:lnTo>
                    <a:pt x="555" y="592"/>
                  </a:lnTo>
                  <a:lnTo>
                    <a:pt x="557" y="593"/>
                  </a:lnTo>
                  <a:lnTo>
                    <a:pt x="558" y="594"/>
                  </a:lnTo>
                  <a:lnTo>
                    <a:pt x="561" y="595"/>
                  </a:lnTo>
                  <a:lnTo>
                    <a:pt x="562" y="595"/>
                  </a:lnTo>
                  <a:lnTo>
                    <a:pt x="563" y="595"/>
                  </a:lnTo>
                  <a:lnTo>
                    <a:pt x="564" y="595"/>
                  </a:lnTo>
                  <a:lnTo>
                    <a:pt x="564" y="596"/>
                  </a:lnTo>
                  <a:lnTo>
                    <a:pt x="565" y="596"/>
                  </a:lnTo>
                  <a:lnTo>
                    <a:pt x="565" y="597"/>
                  </a:lnTo>
                  <a:lnTo>
                    <a:pt x="565" y="598"/>
                  </a:lnTo>
                  <a:lnTo>
                    <a:pt x="566" y="598"/>
                  </a:lnTo>
                  <a:lnTo>
                    <a:pt x="566" y="599"/>
                  </a:lnTo>
                  <a:lnTo>
                    <a:pt x="567" y="599"/>
                  </a:lnTo>
                  <a:lnTo>
                    <a:pt x="567" y="600"/>
                  </a:lnTo>
                  <a:lnTo>
                    <a:pt x="568" y="601"/>
                  </a:lnTo>
                  <a:lnTo>
                    <a:pt x="569" y="602"/>
                  </a:lnTo>
                  <a:lnTo>
                    <a:pt x="569" y="603"/>
                  </a:lnTo>
                  <a:lnTo>
                    <a:pt x="570" y="603"/>
                  </a:lnTo>
                  <a:lnTo>
                    <a:pt x="571" y="604"/>
                  </a:lnTo>
                  <a:lnTo>
                    <a:pt x="572" y="604"/>
                  </a:lnTo>
                  <a:lnTo>
                    <a:pt x="572" y="605"/>
                  </a:lnTo>
                  <a:lnTo>
                    <a:pt x="572" y="606"/>
                  </a:lnTo>
                  <a:lnTo>
                    <a:pt x="573" y="606"/>
                  </a:lnTo>
                  <a:lnTo>
                    <a:pt x="573" y="607"/>
                  </a:lnTo>
                  <a:lnTo>
                    <a:pt x="574" y="607"/>
                  </a:lnTo>
                  <a:lnTo>
                    <a:pt x="574" y="608"/>
                  </a:lnTo>
                  <a:lnTo>
                    <a:pt x="575" y="608"/>
                  </a:lnTo>
                  <a:lnTo>
                    <a:pt x="575" y="609"/>
                  </a:lnTo>
                  <a:lnTo>
                    <a:pt x="577" y="609"/>
                  </a:lnTo>
                  <a:lnTo>
                    <a:pt x="577" y="610"/>
                  </a:lnTo>
                  <a:lnTo>
                    <a:pt x="578" y="611"/>
                  </a:lnTo>
                  <a:lnTo>
                    <a:pt x="579" y="612"/>
                  </a:lnTo>
                  <a:lnTo>
                    <a:pt x="577" y="613"/>
                  </a:lnTo>
                  <a:lnTo>
                    <a:pt x="572" y="616"/>
                  </a:lnTo>
                  <a:lnTo>
                    <a:pt x="571" y="616"/>
                  </a:lnTo>
                  <a:lnTo>
                    <a:pt x="566" y="619"/>
                  </a:lnTo>
                  <a:lnTo>
                    <a:pt x="564" y="620"/>
                  </a:lnTo>
                  <a:lnTo>
                    <a:pt x="561" y="621"/>
                  </a:lnTo>
                  <a:lnTo>
                    <a:pt x="560" y="622"/>
                  </a:lnTo>
                  <a:lnTo>
                    <a:pt x="556" y="624"/>
                  </a:lnTo>
                  <a:lnTo>
                    <a:pt x="555" y="624"/>
                  </a:lnTo>
                  <a:lnTo>
                    <a:pt x="554" y="625"/>
                  </a:lnTo>
                  <a:lnTo>
                    <a:pt x="550" y="626"/>
                  </a:lnTo>
                  <a:lnTo>
                    <a:pt x="550" y="628"/>
                  </a:lnTo>
                  <a:lnTo>
                    <a:pt x="550" y="629"/>
                  </a:lnTo>
                  <a:lnTo>
                    <a:pt x="550" y="630"/>
                  </a:lnTo>
                  <a:lnTo>
                    <a:pt x="550" y="633"/>
                  </a:lnTo>
                  <a:lnTo>
                    <a:pt x="550" y="634"/>
                  </a:lnTo>
                  <a:lnTo>
                    <a:pt x="549" y="633"/>
                  </a:lnTo>
                  <a:lnTo>
                    <a:pt x="548" y="633"/>
                  </a:lnTo>
                  <a:lnTo>
                    <a:pt x="547" y="633"/>
                  </a:lnTo>
                  <a:lnTo>
                    <a:pt x="546" y="633"/>
                  </a:lnTo>
                  <a:lnTo>
                    <a:pt x="546" y="634"/>
                  </a:lnTo>
                  <a:lnTo>
                    <a:pt x="545" y="634"/>
                  </a:lnTo>
                  <a:lnTo>
                    <a:pt x="545" y="635"/>
                  </a:lnTo>
                  <a:lnTo>
                    <a:pt x="546" y="637"/>
                  </a:lnTo>
                  <a:lnTo>
                    <a:pt x="547" y="638"/>
                  </a:lnTo>
                  <a:lnTo>
                    <a:pt x="547" y="640"/>
                  </a:lnTo>
                  <a:lnTo>
                    <a:pt x="548" y="642"/>
                  </a:lnTo>
                  <a:lnTo>
                    <a:pt x="548" y="643"/>
                  </a:lnTo>
                  <a:lnTo>
                    <a:pt x="549" y="643"/>
                  </a:lnTo>
                  <a:lnTo>
                    <a:pt x="549" y="644"/>
                  </a:lnTo>
                  <a:lnTo>
                    <a:pt x="549" y="645"/>
                  </a:lnTo>
                  <a:lnTo>
                    <a:pt x="549" y="646"/>
                  </a:lnTo>
                  <a:lnTo>
                    <a:pt x="550" y="647"/>
                  </a:lnTo>
                  <a:lnTo>
                    <a:pt x="552" y="647"/>
                  </a:lnTo>
                  <a:lnTo>
                    <a:pt x="553" y="647"/>
                  </a:lnTo>
                  <a:lnTo>
                    <a:pt x="554" y="647"/>
                  </a:lnTo>
                  <a:lnTo>
                    <a:pt x="555" y="646"/>
                  </a:lnTo>
                  <a:lnTo>
                    <a:pt x="556" y="646"/>
                  </a:lnTo>
                  <a:lnTo>
                    <a:pt x="556" y="647"/>
                  </a:lnTo>
                  <a:lnTo>
                    <a:pt x="557" y="647"/>
                  </a:lnTo>
                  <a:lnTo>
                    <a:pt x="559" y="647"/>
                  </a:lnTo>
                  <a:lnTo>
                    <a:pt x="561" y="647"/>
                  </a:lnTo>
                  <a:lnTo>
                    <a:pt x="562" y="647"/>
                  </a:lnTo>
                  <a:lnTo>
                    <a:pt x="563" y="646"/>
                  </a:lnTo>
                  <a:lnTo>
                    <a:pt x="564" y="646"/>
                  </a:lnTo>
                  <a:lnTo>
                    <a:pt x="565" y="646"/>
                  </a:lnTo>
                  <a:lnTo>
                    <a:pt x="564" y="646"/>
                  </a:lnTo>
                  <a:lnTo>
                    <a:pt x="563" y="646"/>
                  </a:lnTo>
                  <a:lnTo>
                    <a:pt x="562" y="645"/>
                  </a:lnTo>
                  <a:lnTo>
                    <a:pt x="563" y="644"/>
                  </a:lnTo>
                  <a:lnTo>
                    <a:pt x="564" y="643"/>
                  </a:lnTo>
                  <a:lnTo>
                    <a:pt x="566" y="641"/>
                  </a:lnTo>
                  <a:lnTo>
                    <a:pt x="567" y="640"/>
                  </a:lnTo>
                  <a:lnTo>
                    <a:pt x="567" y="638"/>
                  </a:lnTo>
                  <a:lnTo>
                    <a:pt x="569" y="637"/>
                  </a:lnTo>
                  <a:lnTo>
                    <a:pt x="570" y="637"/>
                  </a:lnTo>
                  <a:lnTo>
                    <a:pt x="571" y="637"/>
                  </a:lnTo>
                  <a:lnTo>
                    <a:pt x="573" y="640"/>
                  </a:lnTo>
                  <a:lnTo>
                    <a:pt x="573" y="641"/>
                  </a:lnTo>
                  <a:lnTo>
                    <a:pt x="574" y="643"/>
                  </a:lnTo>
                  <a:lnTo>
                    <a:pt x="575" y="644"/>
                  </a:lnTo>
                  <a:lnTo>
                    <a:pt x="577" y="646"/>
                  </a:lnTo>
                  <a:lnTo>
                    <a:pt x="578" y="646"/>
                  </a:lnTo>
                  <a:lnTo>
                    <a:pt x="578" y="647"/>
                  </a:lnTo>
                  <a:lnTo>
                    <a:pt x="582" y="652"/>
                  </a:lnTo>
                  <a:lnTo>
                    <a:pt x="581" y="652"/>
                  </a:lnTo>
                  <a:lnTo>
                    <a:pt x="580" y="652"/>
                  </a:lnTo>
                  <a:lnTo>
                    <a:pt x="580" y="653"/>
                  </a:lnTo>
                  <a:lnTo>
                    <a:pt x="579" y="653"/>
                  </a:lnTo>
                  <a:lnTo>
                    <a:pt x="578" y="653"/>
                  </a:lnTo>
                  <a:lnTo>
                    <a:pt x="577" y="653"/>
                  </a:lnTo>
                  <a:lnTo>
                    <a:pt x="577" y="654"/>
                  </a:lnTo>
                  <a:lnTo>
                    <a:pt x="575" y="654"/>
                  </a:lnTo>
                  <a:lnTo>
                    <a:pt x="574" y="655"/>
                  </a:lnTo>
                  <a:lnTo>
                    <a:pt x="575" y="655"/>
                  </a:lnTo>
                  <a:lnTo>
                    <a:pt x="574" y="655"/>
                  </a:lnTo>
                  <a:lnTo>
                    <a:pt x="573" y="655"/>
                  </a:lnTo>
                  <a:lnTo>
                    <a:pt x="573" y="656"/>
                  </a:lnTo>
                  <a:lnTo>
                    <a:pt x="572" y="656"/>
                  </a:lnTo>
                  <a:lnTo>
                    <a:pt x="572" y="657"/>
                  </a:lnTo>
                  <a:lnTo>
                    <a:pt x="570" y="658"/>
                  </a:lnTo>
                  <a:lnTo>
                    <a:pt x="569" y="659"/>
                  </a:lnTo>
                  <a:lnTo>
                    <a:pt x="568" y="659"/>
                  </a:lnTo>
                  <a:lnTo>
                    <a:pt x="567" y="659"/>
                  </a:lnTo>
                  <a:lnTo>
                    <a:pt x="566" y="660"/>
                  </a:lnTo>
                  <a:lnTo>
                    <a:pt x="565" y="660"/>
                  </a:lnTo>
                  <a:lnTo>
                    <a:pt x="565" y="661"/>
                  </a:lnTo>
                  <a:lnTo>
                    <a:pt x="564" y="661"/>
                  </a:lnTo>
                  <a:lnTo>
                    <a:pt x="563" y="661"/>
                  </a:lnTo>
                  <a:lnTo>
                    <a:pt x="563" y="662"/>
                  </a:lnTo>
                  <a:lnTo>
                    <a:pt x="562" y="662"/>
                  </a:lnTo>
                  <a:lnTo>
                    <a:pt x="561" y="662"/>
                  </a:lnTo>
                  <a:lnTo>
                    <a:pt x="560" y="663"/>
                  </a:lnTo>
                  <a:lnTo>
                    <a:pt x="559" y="663"/>
                  </a:lnTo>
                  <a:lnTo>
                    <a:pt x="558" y="663"/>
                  </a:lnTo>
                  <a:lnTo>
                    <a:pt x="557" y="663"/>
                  </a:lnTo>
                  <a:lnTo>
                    <a:pt x="557" y="665"/>
                  </a:lnTo>
                  <a:lnTo>
                    <a:pt x="556" y="665"/>
                  </a:lnTo>
                  <a:lnTo>
                    <a:pt x="555" y="665"/>
                  </a:lnTo>
                  <a:lnTo>
                    <a:pt x="554" y="665"/>
                  </a:lnTo>
                  <a:lnTo>
                    <a:pt x="554" y="666"/>
                  </a:lnTo>
                  <a:lnTo>
                    <a:pt x="553" y="666"/>
                  </a:lnTo>
                  <a:lnTo>
                    <a:pt x="552" y="666"/>
                  </a:lnTo>
                  <a:lnTo>
                    <a:pt x="550" y="667"/>
                  </a:lnTo>
                  <a:lnTo>
                    <a:pt x="549" y="667"/>
                  </a:lnTo>
                  <a:lnTo>
                    <a:pt x="548" y="667"/>
                  </a:lnTo>
                  <a:lnTo>
                    <a:pt x="547" y="667"/>
                  </a:lnTo>
                  <a:lnTo>
                    <a:pt x="546" y="668"/>
                  </a:lnTo>
                  <a:lnTo>
                    <a:pt x="545" y="668"/>
                  </a:lnTo>
                  <a:lnTo>
                    <a:pt x="544" y="668"/>
                  </a:lnTo>
                  <a:lnTo>
                    <a:pt x="543" y="668"/>
                  </a:lnTo>
                  <a:lnTo>
                    <a:pt x="542" y="669"/>
                  </a:lnTo>
                  <a:lnTo>
                    <a:pt x="541" y="669"/>
                  </a:lnTo>
                  <a:lnTo>
                    <a:pt x="540" y="669"/>
                  </a:lnTo>
                  <a:lnTo>
                    <a:pt x="539" y="669"/>
                  </a:lnTo>
                  <a:lnTo>
                    <a:pt x="538" y="669"/>
                  </a:lnTo>
                  <a:lnTo>
                    <a:pt x="538" y="670"/>
                  </a:lnTo>
                  <a:lnTo>
                    <a:pt x="537" y="670"/>
                  </a:lnTo>
                  <a:lnTo>
                    <a:pt x="536" y="670"/>
                  </a:lnTo>
                  <a:lnTo>
                    <a:pt x="535" y="670"/>
                  </a:lnTo>
                  <a:lnTo>
                    <a:pt x="534" y="670"/>
                  </a:lnTo>
                  <a:lnTo>
                    <a:pt x="533" y="671"/>
                  </a:lnTo>
                  <a:lnTo>
                    <a:pt x="531" y="672"/>
                  </a:lnTo>
                  <a:lnTo>
                    <a:pt x="530" y="672"/>
                  </a:lnTo>
                  <a:lnTo>
                    <a:pt x="529" y="672"/>
                  </a:lnTo>
                  <a:lnTo>
                    <a:pt x="529" y="673"/>
                  </a:lnTo>
                  <a:lnTo>
                    <a:pt x="528" y="673"/>
                  </a:lnTo>
                  <a:lnTo>
                    <a:pt x="527" y="673"/>
                  </a:lnTo>
                  <a:lnTo>
                    <a:pt x="525" y="673"/>
                  </a:lnTo>
                  <a:lnTo>
                    <a:pt x="524" y="674"/>
                  </a:lnTo>
                  <a:lnTo>
                    <a:pt x="523" y="674"/>
                  </a:lnTo>
                  <a:lnTo>
                    <a:pt x="521" y="675"/>
                  </a:lnTo>
                  <a:lnTo>
                    <a:pt x="520" y="675"/>
                  </a:lnTo>
                  <a:lnTo>
                    <a:pt x="519" y="676"/>
                  </a:lnTo>
                  <a:lnTo>
                    <a:pt x="517" y="676"/>
                  </a:lnTo>
                  <a:lnTo>
                    <a:pt x="516" y="677"/>
                  </a:lnTo>
                  <a:lnTo>
                    <a:pt x="515" y="677"/>
                  </a:lnTo>
                  <a:lnTo>
                    <a:pt x="514" y="677"/>
                  </a:lnTo>
                  <a:lnTo>
                    <a:pt x="513" y="678"/>
                  </a:lnTo>
                  <a:lnTo>
                    <a:pt x="512" y="678"/>
                  </a:lnTo>
                  <a:lnTo>
                    <a:pt x="511" y="679"/>
                  </a:lnTo>
                  <a:lnTo>
                    <a:pt x="510" y="679"/>
                  </a:lnTo>
                  <a:lnTo>
                    <a:pt x="509" y="679"/>
                  </a:lnTo>
                  <a:lnTo>
                    <a:pt x="509" y="680"/>
                  </a:lnTo>
                  <a:lnTo>
                    <a:pt x="508" y="680"/>
                  </a:lnTo>
                  <a:lnTo>
                    <a:pt x="507" y="680"/>
                  </a:lnTo>
                  <a:lnTo>
                    <a:pt x="506" y="680"/>
                  </a:lnTo>
                  <a:lnTo>
                    <a:pt x="505" y="681"/>
                  </a:lnTo>
                  <a:lnTo>
                    <a:pt x="504" y="681"/>
                  </a:lnTo>
                  <a:lnTo>
                    <a:pt x="503" y="682"/>
                  </a:lnTo>
                  <a:lnTo>
                    <a:pt x="502" y="682"/>
                  </a:lnTo>
                  <a:lnTo>
                    <a:pt x="500" y="682"/>
                  </a:lnTo>
                  <a:lnTo>
                    <a:pt x="499" y="683"/>
                  </a:lnTo>
                  <a:lnTo>
                    <a:pt x="498" y="683"/>
                  </a:lnTo>
                  <a:lnTo>
                    <a:pt x="497" y="684"/>
                  </a:lnTo>
                  <a:lnTo>
                    <a:pt x="496" y="684"/>
                  </a:lnTo>
                  <a:lnTo>
                    <a:pt x="495" y="685"/>
                  </a:lnTo>
                  <a:lnTo>
                    <a:pt x="494" y="685"/>
                  </a:lnTo>
                  <a:lnTo>
                    <a:pt x="493" y="685"/>
                  </a:lnTo>
                  <a:lnTo>
                    <a:pt x="492" y="685"/>
                  </a:lnTo>
                  <a:lnTo>
                    <a:pt x="492" y="686"/>
                  </a:lnTo>
                  <a:lnTo>
                    <a:pt x="491" y="686"/>
                  </a:lnTo>
                  <a:lnTo>
                    <a:pt x="490" y="686"/>
                  </a:lnTo>
                  <a:lnTo>
                    <a:pt x="489" y="686"/>
                  </a:lnTo>
                  <a:lnTo>
                    <a:pt x="489" y="687"/>
                  </a:lnTo>
                  <a:lnTo>
                    <a:pt x="488" y="687"/>
                  </a:lnTo>
                  <a:lnTo>
                    <a:pt x="487" y="687"/>
                  </a:lnTo>
                  <a:lnTo>
                    <a:pt x="486" y="687"/>
                  </a:lnTo>
                  <a:lnTo>
                    <a:pt x="485" y="687"/>
                  </a:lnTo>
                  <a:lnTo>
                    <a:pt x="485" y="688"/>
                  </a:lnTo>
                  <a:lnTo>
                    <a:pt x="484" y="688"/>
                  </a:lnTo>
                  <a:lnTo>
                    <a:pt x="483" y="688"/>
                  </a:lnTo>
                  <a:lnTo>
                    <a:pt x="482" y="688"/>
                  </a:lnTo>
                  <a:lnTo>
                    <a:pt x="481" y="690"/>
                  </a:lnTo>
                  <a:lnTo>
                    <a:pt x="480" y="690"/>
                  </a:lnTo>
                  <a:lnTo>
                    <a:pt x="479" y="690"/>
                  </a:lnTo>
                  <a:lnTo>
                    <a:pt x="478" y="690"/>
                  </a:lnTo>
                  <a:lnTo>
                    <a:pt x="478" y="691"/>
                  </a:lnTo>
                  <a:lnTo>
                    <a:pt x="477" y="691"/>
                  </a:lnTo>
                  <a:lnTo>
                    <a:pt x="475" y="691"/>
                  </a:lnTo>
                  <a:lnTo>
                    <a:pt x="474" y="691"/>
                  </a:lnTo>
                  <a:lnTo>
                    <a:pt x="473" y="691"/>
                  </a:lnTo>
                  <a:lnTo>
                    <a:pt x="473" y="692"/>
                  </a:lnTo>
                  <a:lnTo>
                    <a:pt x="472" y="692"/>
                  </a:lnTo>
                  <a:lnTo>
                    <a:pt x="471" y="692"/>
                  </a:lnTo>
                  <a:lnTo>
                    <a:pt x="470" y="693"/>
                  </a:lnTo>
                  <a:lnTo>
                    <a:pt x="469" y="693"/>
                  </a:lnTo>
                  <a:lnTo>
                    <a:pt x="468" y="693"/>
                  </a:lnTo>
                  <a:lnTo>
                    <a:pt x="467" y="693"/>
                  </a:lnTo>
                  <a:lnTo>
                    <a:pt x="467" y="694"/>
                  </a:lnTo>
                  <a:lnTo>
                    <a:pt x="466" y="694"/>
                  </a:lnTo>
                  <a:lnTo>
                    <a:pt x="465" y="694"/>
                  </a:lnTo>
                  <a:lnTo>
                    <a:pt x="464" y="695"/>
                  </a:lnTo>
                  <a:lnTo>
                    <a:pt x="463" y="695"/>
                  </a:lnTo>
                  <a:lnTo>
                    <a:pt x="462" y="696"/>
                  </a:lnTo>
                  <a:lnTo>
                    <a:pt x="461" y="696"/>
                  </a:lnTo>
                  <a:lnTo>
                    <a:pt x="460" y="696"/>
                  </a:lnTo>
                  <a:lnTo>
                    <a:pt x="459" y="697"/>
                  </a:lnTo>
                  <a:lnTo>
                    <a:pt x="458" y="697"/>
                  </a:lnTo>
                  <a:lnTo>
                    <a:pt x="457" y="697"/>
                  </a:lnTo>
                  <a:lnTo>
                    <a:pt x="456" y="698"/>
                  </a:lnTo>
                  <a:lnTo>
                    <a:pt x="455" y="698"/>
                  </a:lnTo>
                  <a:lnTo>
                    <a:pt x="454" y="699"/>
                  </a:lnTo>
                  <a:lnTo>
                    <a:pt x="453" y="699"/>
                  </a:lnTo>
                  <a:lnTo>
                    <a:pt x="452" y="699"/>
                  </a:lnTo>
                  <a:lnTo>
                    <a:pt x="450" y="700"/>
                  </a:lnTo>
                  <a:lnTo>
                    <a:pt x="449" y="700"/>
                  </a:lnTo>
                  <a:lnTo>
                    <a:pt x="448" y="700"/>
                  </a:lnTo>
                  <a:lnTo>
                    <a:pt x="447" y="700"/>
                  </a:lnTo>
                  <a:lnTo>
                    <a:pt x="446" y="701"/>
                  </a:lnTo>
                  <a:lnTo>
                    <a:pt x="445" y="701"/>
                  </a:lnTo>
                  <a:lnTo>
                    <a:pt x="444" y="701"/>
                  </a:lnTo>
                  <a:lnTo>
                    <a:pt x="444" y="702"/>
                  </a:lnTo>
                  <a:lnTo>
                    <a:pt x="443" y="702"/>
                  </a:lnTo>
                  <a:lnTo>
                    <a:pt x="442" y="702"/>
                  </a:lnTo>
                  <a:lnTo>
                    <a:pt x="441" y="703"/>
                  </a:lnTo>
                  <a:lnTo>
                    <a:pt x="440" y="703"/>
                  </a:lnTo>
                  <a:lnTo>
                    <a:pt x="439" y="704"/>
                  </a:lnTo>
                  <a:lnTo>
                    <a:pt x="437" y="705"/>
                  </a:lnTo>
                  <a:lnTo>
                    <a:pt x="434" y="706"/>
                  </a:lnTo>
                  <a:lnTo>
                    <a:pt x="432" y="707"/>
                  </a:lnTo>
                  <a:lnTo>
                    <a:pt x="431" y="708"/>
                  </a:lnTo>
                  <a:lnTo>
                    <a:pt x="430" y="708"/>
                  </a:lnTo>
                  <a:lnTo>
                    <a:pt x="429" y="709"/>
                  </a:lnTo>
                  <a:lnTo>
                    <a:pt x="428" y="709"/>
                  </a:lnTo>
                  <a:lnTo>
                    <a:pt x="427" y="709"/>
                  </a:lnTo>
                  <a:lnTo>
                    <a:pt x="427" y="710"/>
                  </a:lnTo>
                  <a:lnTo>
                    <a:pt x="425" y="710"/>
                  </a:lnTo>
                  <a:lnTo>
                    <a:pt x="424" y="710"/>
                  </a:lnTo>
                  <a:lnTo>
                    <a:pt x="423" y="711"/>
                  </a:lnTo>
                  <a:lnTo>
                    <a:pt x="422" y="711"/>
                  </a:lnTo>
                  <a:lnTo>
                    <a:pt x="421" y="711"/>
                  </a:lnTo>
                  <a:lnTo>
                    <a:pt x="420" y="711"/>
                  </a:lnTo>
                  <a:lnTo>
                    <a:pt x="420" y="712"/>
                  </a:lnTo>
                  <a:lnTo>
                    <a:pt x="419" y="712"/>
                  </a:lnTo>
                  <a:lnTo>
                    <a:pt x="418" y="712"/>
                  </a:lnTo>
                  <a:lnTo>
                    <a:pt x="418" y="714"/>
                  </a:lnTo>
                  <a:lnTo>
                    <a:pt x="417" y="714"/>
                  </a:lnTo>
                  <a:lnTo>
                    <a:pt x="415" y="714"/>
                  </a:lnTo>
                  <a:lnTo>
                    <a:pt x="414" y="714"/>
                  </a:lnTo>
                  <a:lnTo>
                    <a:pt x="414" y="715"/>
                  </a:lnTo>
                  <a:lnTo>
                    <a:pt x="413" y="715"/>
                  </a:lnTo>
                  <a:lnTo>
                    <a:pt x="411" y="716"/>
                  </a:lnTo>
                  <a:lnTo>
                    <a:pt x="410" y="716"/>
                  </a:lnTo>
                  <a:lnTo>
                    <a:pt x="409" y="717"/>
                  </a:lnTo>
                  <a:lnTo>
                    <a:pt x="408" y="717"/>
                  </a:lnTo>
                  <a:lnTo>
                    <a:pt x="407" y="718"/>
                  </a:lnTo>
                  <a:lnTo>
                    <a:pt x="406" y="718"/>
                  </a:lnTo>
                  <a:lnTo>
                    <a:pt x="407" y="718"/>
                  </a:lnTo>
                  <a:lnTo>
                    <a:pt x="406" y="717"/>
                  </a:lnTo>
                  <a:lnTo>
                    <a:pt x="407" y="717"/>
                  </a:lnTo>
                  <a:lnTo>
                    <a:pt x="407" y="716"/>
                  </a:lnTo>
                  <a:lnTo>
                    <a:pt x="408" y="716"/>
                  </a:lnTo>
                  <a:lnTo>
                    <a:pt x="409" y="716"/>
                  </a:lnTo>
                  <a:lnTo>
                    <a:pt x="409" y="715"/>
                  </a:lnTo>
                  <a:lnTo>
                    <a:pt x="408" y="715"/>
                  </a:lnTo>
                  <a:lnTo>
                    <a:pt x="408" y="716"/>
                  </a:lnTo>
                  <a:lnTo>
                    <a:pt x="407" y="716"/>
                  </a:lnTo>
                  <a:lnTo>
                    <a:pt x="406" y="716"/>
                  </a:lnTo>
                  <a:lnTo>
                    <a:pt x="406" y="717"/>
                  </a:lnTo>
                  <a:lnTo>
                    <a:pt x="406" y="718"/>
                  </a:lnTo>
                  <a:lnTo>
                    <a:pt x="405" y="718"/>
                  </a:lnTo>
                  <a:lnTo>
                    <a:pt x="405" y="719"/>
                  </a:lnTo>
                  <a:lnTo>
                    <a:pt x="404" y="719"/>
                  </a:lnTo>
                  <a:lnTo>
                    <a:pt x="402" y="720"/>
                  </a:lnTo>
                  <a:lnTo>
                    <a:pt x="400" y="720"/>
                  </a:lnTo>
                  <a:lnTo>
                    <a:pt x="399" y="720"/>
                  </a:lnTo>
                  <a:lnTo>
                    <a:pt x="399" y="721"/>
                  </a:lnTo>
                  <a:lnTo>
                    <a:pt x="397" y="721"/>
                  </a:lnTo>
                  <a:lnTo>
                    <a:pt x="396" y="721"/>
                  </a:lnTo>
                  <a:lnTo>
                    <a:pt x="395" y="722"/>
                  </a:lnTo>
                  <a:lnTo>
                    <a:pt x="394" y="722"/>
                  </a:lnTo>
                  <a:lnTo>
                    <a:pt x="393" y="723"/>
                  </a:lnTo>
                  <a:lnTo>
                    <a:pt x="392" y="723"/>
                  </a:lnTo>
                  <a:lnTo>
                    <a:pt x="391" y="723"/>
                  </a:lnTo>
                  <a:lnTo>
                    <a:pt x="391" y="724"/>
                  </a:lnTo>
                  <a:lnTo>
                    <a:pt x="390" y="724"/>
                  </a:lnTo>
                  <a:lnTo>
                    <a:pt x="388" y="725"/>
                  </a:lnTo>
                  <a:lnTo>
                    <a:pt x="386" y="725"/>
                  </a:lnTo>
                  <a:lnTo>
                    <a:pt x="385" y="725"/>
                  </a:lnTo>
                  <a:lnTo>
                    <a:pt x="384" y="726"/>
                  </a:lnTo>
                  <a:lnTo>
                    <a:pt x="383" y="726"/>
                  </a:lnTo>
                  <a:lnTo>
                    <a:pt x="383" y="727"/>
                  </a:lnTo>
                  <a:lnTo>
                    <a:pt x="382" y="727"/>
                  </a:lnTo>
                  <a:lnTo>
                    <a:pt x="381" y="727"/>
                  </a:lnTo>
                  <a:lnTo>
                    <a:pt x="379" y="728"/>
                  </a:lnTo>
                  <a:lnTo>
                    <a:pt x="378" y="728"/>
                  </a:lnTo>
                  <a:lnTo>
                    <a:pt x="378" y="729"/>
                  </a:lnTo>
                  <a:lnTo>
                    <a:pt x="377" y="729"/>
                  </a:lnTo>
                  <a:lnTo>
                    <a:pt x="375" y="729"/>
                  </a:lnTo>
                  <a:lnTo>
                    <a:pt x="374" y="730"/>
                  </a:lnTo>
                  <a:lnTo>
                    <a:pt x="373" y="730"/>
                  </a:lnTo>
                  <a:lnTo>
                    <a:pt x="373" y="731"/>
                  </a:lnTo>
                  <a:lnTo>
                    <a:pt x="372" y="731"/>
                  </a:lnTo>
                  <a:lnTo>
                    <a:pt x="371" y="731"/>
                  </a:lnTo>
                  <a:lnTo>
                    <a:pt x="370" y="731"/>
                  </a:lnTo>
                  <a:lnTo>
                    <a:pt x="368" y="733"/>
                  </a:lnTo>
                  <a:lnTo>
                    <a:pt x="366" y="734"/>
                  </a:lnTo>
                  <a:lnTo>
                    <a:pt x="364" y="735"/>
                  </a:lnTo>
                  <a:lnTo>
                    <a:pt x="361" y="736"/>
                  </a:lnTo>
                  <a:lnTo>
                    <a:pt x="360" y="737"/>
                  </a:lnTo>
                  <a:lnTo>
                    <a:pt x="359" y="737"/>
                  </a:lnTo>
                  <a:lnTo>
                    <a:pt x="360" y="736"/>
                  </a:lnTo>
                  <a:lnTo>
                    <a:pt x="360" y="735"/>
                  </a:lnTo>
                  <a:lnTo>
                    <a:pt x="360" y="734"/>
                  </a:lnTo>
                  <a:lnTo>
                    <a:pt x="360" y="733"/>
                  </a:lnTo>
                  <a:lnTo>
                    <a:pt x="361" y="733"/>
                  </a:lnTo>
                  <a:lnTo>
                    <a:pt x="362" y="733"/>
                  </a:lnTo>
                  <a:lnTo>
                    <a:pt x="362" y="732"/>
                  </a:lnTo>
                  <a:lnTo>
                    <a:pt x="363" y="731"/>
                  </a:lnTo>
                  <a:lnTo>
                    <a:pt x="363" y="732"/>
                  </a:lnTo>
                  <a:lnTo>
                    <a:pt x="364" y="732"/>
                  </a:lnTo>
                  <a:lnTo>
                    <a:pt x="364" y="731"/>
                  </a:lnTo>
                  <a:lnTo>
                    <a:pt x="365" y="731"/>
                  </a:lnTo>
                  <a:lnTo>
                    <a:pt x="366" y="730"/>
                  </a:lnTo>
                  <a:lnTo>
                    <a:pt x="365" y="730"/>
                  </a:lnTo>
                  <a:lnTo>
                    <a:pt x="365" y="729"/>
                  </a:lnTo>
                  <a:lnTo>
                    <a:pt x="366" y="730"/>
                  </a:lnTo>
                  <a:lnTo>
                    <a:pt x="367" y="730"/>
                  </a:lnTo>
                  <a:lnTo>
                    <a:pt x="367" y="729"/>
                  </a:lnTo>
                  <a:lnTo>
                    <a:pt x="367" y="728"/>
                  </a:lnTo>
                  <a:lnTo>
                    <a:pt x="368" y="729"/>
                  </a:lnTo>
                  <a:lnTo>
                    <a:pt x="369" y="728"/>
                  </a:lnTo>
                  <a:lnTo>
                    <a:pt x="369" y="727"/>
                  </a:lnTo>
                  <a:lnTo>
                    <a:pt x="368" y="727"/>
                  </a:lnTo>
                  <a:lnTo>
                    <a:pt x="367" y="726"/>
                  </a:lnTo>
                  <a:lnTo>
                    <a:pt x="366" y="727"/>
                  </a:lnTo>
                  <a:lnTo>
                    <a:pt x="365" y="727"/>
                  </a:lnTo>
                  <a:lnTo>
                    <a:pt x="365" y="728"/>
                  </a:lnTo>
                  <a:lnTo>
                    <a:pt x="364" y="728"/>
                  </a:lnTo>
                  <a:lnTo>
                    <a:pt x="363" y="729"/>
                  </a:lnTo>
                  <a:lnTo>
                    <a:pt x="363" y="730"/>
                  </a:lnTo>
                  <a:lnTo>
                    <a:pt x="362" y="730"/>
                  </a:lnTo>
                  <a:lnTo>
                    <a:pt x="361" y="730"/>
                  </a:lnTo>
                  <a:lnTo>
                    <a:pt x="360" y="730"/>
                  </a:lnTo>
                  <a:lnTo>
                    <a:pt x="359" y="731"/>
                  </a:lnTo>
                  <a:lnTo>
                    <a:pt x="358" y="732"/>
                  </a:lnTo>
                  <a:lnTo>
                    <a:pt x="357" y="732"/>
                  </a:lnTo>
                  <a:lnTo>
                    <a:pt x="356" y="732"/>
                  </a:lnTo>
                  <a:lnTo>
                    <a:pt x="355" y="733"/>
                  </a:lnTo>
                  <a:lnTo>
                    <a:pt x="354" y="733"/>
                  </a:lnTo>
                  <a:lnTo>
                    <a:pt x="353" y="733"/>
                  </a:lnTo>
                  <a:lnTo>
                    <a:pt x="353" y="734"/>
                  </a:lnTo>
                  <a:lnTo>
                    <a:pt x="354" y="733"/>
                  </a:lnTo>
                  <a:lnTo>
                    <a:pt x="354" y="734"/>
                  </a:lnTo>
                  <a:lnTo>
                    <a:pt x="353" y="734"/>
                  </a:lnTo>
                  <a:lnTo>
                    <a:pt x="353" y="735"/>
                  </a:lnTo>
                  <a:lnTo>
                    <a:pt x="354" y="735"/>
                  </a:lnTo>
                  <a:lnTo>
                    <a:pt x="355" y="736"/>
                  </a:lnTo>
                  <a:lnTo>
                    <a:pt x="355" y="737"/>
                  </a:lnTo>
                  <a:lnTo>
                    <a:pt x="356" y="736"/>
                  </a:lnTo>
                  <a:lnTo>
                    <a:pt x="357" y="736"/>
                  </a:lnTo>
                  <a:lnTo>
                    <a:pt x="357" y="735"/>
                  </a:lnTo>
                  <a:lnTo>
                    <a:pt x="358" y="735"/>
                  </a:lnTo>
                  <a:lnTo>
                    <a:pt x="358" y="734"/>
                  </a:lnTo>
                  <a:lnTo>
                    <a:pt x="358" y="735"/>
                  </a:lnTo>
                  <a:lnTo>
                    <a:pt x="359" y="735"/>
                  </a:lnTo>
                  <a:lnTo>
                    <a:pt x="359" y="736"/>
                  </a:lnTo>
                  <a:lnTo>
                    <a:pt x="358" y="737"/>
                  </a:lnTo>
                  <a:lnTo>
                    <a:pt x="358" y="739"/>
                  </a:lnTo>
                  <a:lnTo>
                    <a:pt x="357" y="740"/>
                  </a:lnTo>
                  <a:lnTo>
                    <a:pt x="356" y="740"/>
                  </a:lnTo>
                  <a:lnTo>
                    <a:pt x="356" y="739"/>
                  </a:lnTo>
                  <a:lnTo>
                    <a:pt x="355" y="740"/>
                  </a:lnTo>
                  <a:lnTo>
                    <a:pt x="354" y="740"/>
                  </a:lnTo>
                  <a:lnTo>
                    <a:pt x="353" y="741"/>
                  </a:lnTo>
                  <a:lnTo>
                    <a:pt x="352" y="741"/>
                  </a:lnTo>
                  <a:lnTo>
                    <a:pt x="350" y="742"/>
                  </a:lnTo>
                  <a:lnTo>
                    <a:pt x="349" y="743"/>
                  </a:lnTo>
                  <a:lnTo>
                    <a:pt x="348" y="743"/>
                  </a:lnTo>
                  <a:lnTo>
                    <a:pt x="345" y="745"/>
                  </a:lnTo>
                  <a:lnTo>
                    <a:pt x="343" y="746"/>
                  </a:lnTo>
                  <a:lnTo>
                    <a:pt x="342" y="746"/>
                  </a:lnTo>
                  <a:lnTo>
                    <a:pt x="341" y="747"/>
                  </a:lnTo>
                  <a:lnTo>
                    <a:pt x="340" y="747"/>
                  </a:lnTo>
                  <a:lnTo>
                    <a:pt x="340" y="748"/>
                  </a:lnTo>
                  <a:lnTo>
                    <a:pt x="339" y="748"/>
                  </a:lnTo>
                  <a:lnTo>
                    <a:pt x="338" y="749"/>
                  </a:lnTo>
                  <a:lnTo>
                    <a:pt x="336" y="750"/>
                  </a:lnTo>
                  <a:lnTo>
                    <a:pt x="337" y="745"/>
                  </a:lnTo>
                  <a:lnTo>
                    <a:pt x="337" y="744"/>
                  </a:lnTo>
                  <a:lnTo>
                    <a:pt x="337" y="743"/>
                  </a:lnTo>
                  <a:lnTo>
                    <a:pt x="337" y="742"/>
                  </a:lnTo>
                  <a:lnTo>
                    <a:pt x="337" y="741"/>
                  </a:lnTo>
                  <a:lnTo>
                    <a:pt x="337" y="740"/>
                  </a:lnTo>
                  <a:lnTo>
                    <a:pt x="337" y="739"/>
                  </a:lnTo>
                  <a:lnTo>
                    <a:pt x="337" y="737"/>
                  </a:lnTo>
                  <a:lnTo>
                    <a:pt x="337" y="736"/>
                  </a:lnTo>
                  <a:lnTo>
                    <a:pt x="337" y="735"/>
                  </a:lnTo>
                  <a:lnTo>
                    <a:pt x="337" y="734"/>
                  </a:lnTo>
                  <a:lnTo>
                    <a:pt x="337" y="733"/>
                  </a:lnTo>
                  <a:lnTo>
                    <a:pt x="337" y="730"/>
                  </a:lnTo>
                  <a:lnTo>
                    <a:pt x="337" y="728"/>
                  </a:lnTo>
                  <a:lnTo>
                    <a:pt x="337" y="727"/>
                  </a:lnTo>
                  <a:lnTo>
                    <a:pt x="337" y="723"/>
                  </a:lnTo>
                  <a:lnTo>
                    <a:pt x="337" y="717"/>
                  </a:lnTo>
                  <a:lnTo>
                    <a:pt x="337" y="715"/>
                  </a:lnTo>
                  <a:lnTo>
                    <a:pt x="334" y="712"/>
                  </a:lnTo>
                  <a:lnTo>
                    <a:pt x="333" y="712"/>
                  </a:lnTo>
                  <a:lnTo>
                    <a:pt x="329" y="708"/>
                  </a:lnTo>
                  <a:lnTo>
                    <a:pt x="327" y="708"/>
                  </a:lnTo>
                  <a:lnTo>
                    <a:pt x="324" y="707"/>
                  </a:lnTo>
                  <a:lnTo>
                    <a:pt x="323" y="707"/>
                  </a:lnTo>
                  <a:lnTo>
                    <a:pt x="322" y="707"/>
                  </a:lnTo>
                  <a:lnTo>
                    <a:pt x="321" y="709"/>
                  </a:lnTo>
                  <a:lnTo>
                    <a:pt x="321" y="710"/>
                  </a:lnTo>
                  <a:lnTo>
                    <a:pt x="319" y="710"/>
                  </a:lnTo>
                  <a:lnTo>
                    <a:pt x="318" y="710"/>
                  </a:lnTo>
                  <a:lnTo>
                    <a:pt x="317" y="710"/>
                  </a:lnTo>
                  <a:lnTo>
                    <a:pt x="316" y="710"/>
                  </a:lnTo>
                  <a:lnTo>
                    <a:pt x="315" y="709"/>
                  </a:lnTo>
                  <a:lnTo>
                    <a:pt x="314" y="709"/>
                  </a:lnTo>
                  <a:lnTo>
                    <a:pt x="313" y="710"/>
                  </a:lnTo>
                  <a:lnTo>
                    <a:pt x="313" y="709"/>
                  </a:lnTo>
                  <a:lnTo>
                    <a:pt x="313" y="708"/>
                  </a:lnTo>
                  <a:lnTo>
                    <a:pt x="314" y="708"/>
                  </a:lnTo>
                  <a:lnTo>
                    <a:pt x="314" y="707"/>
                  </a:lnTo>
                  <a:lnTo>
                    <a:pt x="313" y="707"/>
                  </a:lnTo>
                  <a:lnTo>
                    <a:pt x="313" y="706"/>
                  </a:lnTo>
                  <a:lnTo>
                    <a:pt x="314" y="706"/>
                  </a:lnTo>
                  <a:lnTo>
                    <a:pt x="314" y="705"/>
                  </a:lnTo>
                  <a:lnTo>
                    <a:pt x="314" y="704"/>
                  </a:lnTo>
                  <a:lnTo>
                    <a:pt x="313" y="704"/>
                  </a:lnTo>
                  <a:lnTo>
                    <a:pt x="312" y="704"/>
                  </a:lnTo>
                  <a:lnTo>
                    <a:pt x="311" y="704"/>
                  </a:lnTo>
                  <a:lnTo>
                    <a:pt x="310" y="704"/>
                  </a:lnTo>
                  <a:lnTo>
                    <a:pt x="310" y="703"/>
                  </a:lnTo>
                  <a:lnTo>
                    <a:pt x="309" y="703"/>
                  </a:lnTo>
                  <a:lnTo>
                    <a:pt x="309" y="702"/>
                  </a:lnTo>
                  <a:lnTo>
                    <a:pt x="309" y="701"/>
                  </a:lnTo>
                  <a:lnTo>
                    <a:pt x="309" y="700"/>
                  </a:lnTo>
                  <a:lnTo>
                    <a:pt x="310" y="700"/>
                  </a:lnTo>
                  <a:lnTo>
                    <a:pt x="310" y="699"/>
                  </a:lnTo>
                  <a:lnTo>
                    <a:pt x="310" y="698"/>
                  </a:lnTo>
                  <a:lnTo>
                    <a:pt x="311" y="698"/>
                  </a:lnTo>
                  <a:lnTo>
                    <a:pt x="311" y="697"/>
                  </a:lnTo>
                  <a:lnTo>
                    <a:pt x="312" y="697"/>
                  </a:lnTo>
                  <a:lnTo>
                    <a:pt x="312" y="696"/>
                  </a:lnTo>
                  <a:lnTo>
                    <a:pt x="312" y="695"/>
                  </a:lnTo>
                  <a:lnTo>
                    <a:pt x="311" y="695"/>
                  </a:lnTo>
                  <a:lnTo>
                    <a:pt x="311" y="696"/>
                  </a:lnTo>
                  <a:lnTo>
                    <a:pt x="310" y="695"/>
                  </a:lnTo>
                  <a:lnTo>
                    <a:pt x="309" y="695"/>
                  </a:lnTo>
                  <a:lnTo>
                    <a:pt x="308" y="695"/>
                  </a:lnTo>
                  <a:lnTo>
                    <a:pt x="307" y="695"/>
                  </a:lnTo>
                  <a:lnTo>
                    <a:pt x="306" y="695"/>
                  </a:lnTo>
                  <a:lnTo>
                    <a:pt x="305" y="695"/>
                  </a:lnTo>
                  <a:lnTo>
                    <a:pt x="305" y="694"/>
                  </a:lnTo>
                  <a:lnTo>
                    <a:pt x="304" y="694"/>
                  </a:lnTo>
                  <a:lnTo>
                    <a:pt x="303" y="694"/>
                  </a:lnTo>
                  <a:lnTo>
                    <a:pt x="302" y="694"/>
                  </a:lnTo>
                  <a:lnTo>
                    <a:pt x="302" y="693"/>
                  </a:lnTo>
                  <a:lnTo>
                    <a:pt x="300" y="693"/>
                  </a:lnTo>
                  <a:lnTo>
                    <a:pt x="300" y="692"/>
                  </a:lnTo>
                  <a:lnTo>
                    <a:pt x="299" y="692"/>
                  </a:lnTo>
                  <a:lnTo>
                    <a:pt x="298" y="692"/>
                  </a:lnTo>
                  <a:lnTo>
                    <a:pt x="298" y="693"/>
                  </a:lnTo>
                  <a:lnTo>
                    <a:pt x="297" y="692"/>
                  </a:lnTo>
                  <a:lnTo>
                    <a:pt x="297" y="691"/>
                  </a:lnTo>
                  <a:lnTo>
                    <a:pt x="298" y="691"/>
                  </a:lnTo>
                  <a:lnTo>
                    <a:pt x="298" y="690"/>
                  </a:lnTo>
                  <a:lnTo>
                    <a:pt x="297" y="688"/>
                  </a:lnTo>
                  <a:lnTo>
                    <a:pt x="296" y="688"/>
                  </a:lnTo>
                  <a:lnTo>
                    <a:pt x="296" y="687"/>
                  </a:lnTo>
                  <a:lnTo>
                    <a:pt x="296" y="686"/>
                  </a:lnTo>
                  <a:lnTo>
                    <a:pt x="296" y="685"/>
                  </a:lnTo>
                  <a:lnTo>
                    <a:pt x="296" y="684"/>
                  </a:lnTo>
                  <a:lnTo>
                    <a:pt x="297" y="683"/>
                  </a:lnTo>
                  <a:lnTo>
                    <a:pt x="297" y="682"/>
                  </a:lnTo>
                  <a:lnTo>
                    <a:pt x="297" y="681"/>
                  </a:lnTo>
                  <a:lnTo>
                    <a:pt x="296" y="680"/>
                  </a:lnTo>
                  <a:lnTo>
                    <a:pt x="297" y="680"/>
                  </a:lnTo>
                  <a:lnTo>
                    <a:pt x="297" y="679"/>
                  </a:lnTo>
                  <a:lnTo>
                    <a:pt x="298" y="679"/>
                  </a:lnTo>
                  <a:lnTo>
                    <a:pt x="297" y="679"/>
                  </a:lnTo>
                  <a:lnTo>
                    <a:pt x="297" y="678"/>
                  </a:lnTo>
                  <a:lnTo>
                    <a:pt x="297" y="677"/>
                  </a:lnTo>
                  <a:lnTo>
                    <a:pt x="298" y="677"/>
                  </a:lnTo>
                  <a:lnTo>
                    <a:pt x="298" y="676"/>
                  </a:lnTo>
                  <a:lnTo>
                    <a:pt x="298" y="675"/>
                  </a:lnTo>
                  <a:lnTo>
                    <a:pt x="297" y="675"/>
                  </a:lnTo>
                  <a:lnTo>
                    <a:pt x="296" y="675"/>
                  </a:lnTo>
                  <a:lnTo>
                    <a:pt x="294" y="674"/>
                  </a:lnTo>
                  <a:lnTo>
                    <a:pt x="294" y="673"/>
                  </a:lnTo>
                  <a:lnTo>
                    <a:pt x="294" y="672"/>
                  </a:lnTo>
                  <a:lnTo>
                    <a:pt x="294" y="671"/>
                  </a:lnTo>
                  <a:lnTo>
                    <a:pt x="294" y="670"/>
                  </a:lnTo>
                  <a:lnTo>
                    <a:pt x="294" y="669"/>
                  </a:lnTo>
                  <a:lnTo>
                    <a:pt x="295" y="669"/>
                  </a:lnTo>
                  <a:lnTo>
                    <a:pt x="295" y="668"/>
                  </a:lnTo>
                  <a:lnTo>
                    <a:pt x="296" y="668"/>
                  </a:lnTo>
                  <a:lnTo>
                    <a:pt x="296" y="667"/>
                  </a:lnTo>
                  <a:lnTo>
                    <a:pt x="296" y="666"/>
                  </a:lnTo>
                  <a:lnTo>
                    <a:pt x="297" y="666"/>
                  </a:lnTo>
                  <a:lnTo>
                    <a:pt x="297" y="667"/>
                  </a:lnTo>
                  <a:lnTo>
                    <a:pt x="297" y="666"/>
                  </a:lnTo>
                  <a:lnTo>
                    <a:pt x="298" y="666"/>
                  </a:lnTo>
                  <a:lnTo>
                    <a:pt x="298" y="665"/>
                  </a:lnTo>
                  <a:lnTo>
                    <a:pt x="298" y="666"/>
                  </a:lnTo>
                  <a:lnTo>
                    <a:pt x="298" y="665"/>
                  </a:lnTo>
                  <a:lnTo>
                    <a:pt x="299" y="665"/>
                  </a:lnTo>
                  <a:lnTo>
                    <a:pt x="298" y="665"/>
                  </a:lnTo>
                  <a:lnTo>
                    <a:pt x="299" y="665"/>
                  </a:lnTo>
                  <a:lnTo>
                    <a:pt x="299" y="663"/>
                  </a:lnTo>
                  <a:lnTo>
                    <a:pt x="299" y="665"/>
                  </a:lnTo>
                  <a:lnTo>
                    <a:pt x="299" y="663"/>
                  </a:lnTo>
                  <a:lnTo>
                    <a:pt x="300" y="663"/>
                  </a:lnTo>
                  <a:lnTo>
                    <a:pt x="300" y="665"/>
                  </a:lnTo>
                  <a:lnTo>
                    <a:pt x="300" y="663"/>
                  </a:lnTo>
                  <a:lnTo>
                    <a:pt x="300" y="665"/>
                  </a:lnTo>
                  <a:lnTo>
                    <a:pt x="302" y="665"/>
                  </a:lnTo>
                  <a:lnTo>
                    <a:pt x="302" y="663"/>
                  </a:lnTo>
                  <a:lnTo>
                    <a:pt x="302" y="662"/>
                  </a:lnTo>
                  <a:lnTo>
                    <a:pt x="300" y="662"/>
                  </a:lnTo>
                  <a:lnTo>
                    <a:pt x="302" y="662"/>
                  </a:lnTo>
                  <a:lnTo>
                    <a:pt x="302" y="661"/>
                  </a:lnTo>
                  <a:lnTo>
                    <a:pt x="300" y="661"/>
                  </a:lnTo>
                  <a:lnTo>
                    <a:pt x="300" y="660"/>
                  </a:lnTo>
                  <a:lnTo>
                    <a:pt x="300" y="661"/>
                  </a:lnTo>
                  <a:lnTo>
                    <a:pt x="299" y="661"/>
                  </a:lnTo>
                  <a:lnTo>
                    <a:pt x="299" y="660"/>
                  </a:lnTo>
                  <a:lnTo>
                    <a:pt x="299" y="661"/>
                  </a:lnTo>
                  <a:lnTo>
                    <a:pt x="299" y="660"/>
                  </a:lnTo>
                  <a:lnTo>
                    <a:pt x="298" y="660"/>
                  </a:lnTo>
                  <a:lnTo>
                    <a:pt x="298" y="661"/>
                  </a:lnTo>
                  <a:lnTo>
                    <a:pt x="297" y="661"/>
                  </a:lnTo>
                  <a:lnTo>
                    <a:pt x="297" y="660"/>
                  </a:lnTo>
                  <a:lnTo>
                    <a:pt x="296" y="660"/>
                  </a:lnTo>
                  <a:lnTo>
                    <a:pt x="296" y="659"/>
                  </a:lnTo>
                  <a:lnTo>
                    <a:pt x="296" y="658"/>
                  </a:lnTo>
                  <a:lnTo>
                    <a:pt x="295" y="658"/>
                  </a:lnTo>
                  <a:lnTo>
                    <a:pt x="295" y="657"/>
                  </a:lnTo>
                  <a:lnTo>
                    <a:pt x="296" y="656"/>
                  </a:lnTo>
                  <a:lnTo>
                    <a:pt x="295" y="656"/>
                  </a:lnTo>
                  <a:lnTo>
                    <a:pt x="296" y="656"/>
                  </a:lnTo>
                  <a:lnTo>
                    <a:pt x="295" y="656"/>
                  </a:lnTo>
                  <a:lnTo>
                    <a:pt x="295" y="655"/>
                  </a:lnTo>
                  <a:lnTo>
                    <a:pt x="294" y="655"/>
                  </a:lnTo>
                  <a:lnTo>
                    <a:pt x="295" y="655"/>
                  </a:lnTo>
                  <a:lnTo>
                    <a:pt x="294" y="654"/>
                  </a:lnTo>
                  <a:lnTo>
                    <a:pt x="295" y="654"/>
                  </a:lnTo>
                  <a:lnTo>
                    <a:pt x="295" y="653"/>
                  </a:lnTo>
                  <a:lnTo>
                    <a:pt x="294" y="653"/>
                  </a:lnTo>
                  <a:lnTo>
                    <a:pt x="294" y="652"/>
                  </a:lnTo>
                  <a:lnTo>
                    <a:pt x="295" y="652"/>
                  </a:lnTo>
                  <a:lnTo>
                    <a:pt x="295" y="651"/>
                  </a:lnTo>
                  <a:lnTo>
                    <a:pt x="296" y="650"/>
                  </a:lnTo>
                  <a:lnTo>
                    <a:pt x="297" y="649"/>
                  </a:lnTo>
                  <a:lnTo>
                    <a:pt x="298" y="648"/>
                  </a:lnTo>
                  <a:lnTo>
                    <a:pt x="298" y="647"/>
                  </a:lnTo>
                  <a:lnTo>
                    <a:pt x="299" y="645"/>
                  </a:lnTo>
                  <a:lnTo>
                    <a:pt x="302" y="641"/>
                  </a:lnTo>
                  <a:lnTo>
                    <a:pt x="296" y="643"/>
                  </a:lnTo>
                  <a:lnTo>
                    <a:pt x="293" y="644"/>
                  </a:lnTo>
                  <a:lnTo>
                    <a:pt x="292" y="645"/>
                  </a:lnTo>
                  <a:lnTo>
                    <a:pt x="291" y="645"/>
                  </a:lnTo>
                  <a:lnTo>
                    <a:pt x="290" y="645"/>
                  </a:lnTo>
                  <a:lnTo>
                    <a:pt x="289" y="645"/>
                  </a:lnTo>
                  <a:lnTo>
                    <a:pt x="288" y="645"/>
                  </a:lnTo>
                  <a:lnTo>
                    <a:pt x="288" y="644"/>
                  </a:lnTo>
                  <a:lnTo>
                    <a:pt x="287" y="644"/>
                  </a:lnTo>
                  <a:lnTo>
                    <a:pt x="287" y="643"/>
                  </a:lnTo>
                  <a:lnTo>
                    <a:pt x="287" y="642"/>
                  </a:lnTo>
                  <a:lnTo>
                    <a:pt x="288" y="642"/>
                  </a:lnTo>
                  <a:lnTo>
                    <a:pt x="289" y="642"/>
                  </a:lnTo>
                  <a:lnTo>
                    <a:pt x="288" y="642"/>
                  </a:lnTo>
                  <a:lnTo>
                    <a:pt x="289" y="642"/>
                  </a:lnTo>
                  <a:lnTo>
                    <a:pt x="289" y="641"/>
                  </a:lnTo>
                  <a:lnTo>
                    <a:pt x="289" y="640"/>
                  </a:lnTo>
                  <a:lnTo>
                    <a:pt x="288" y="640"/>
                  </a:lnTo>
                  <a:lnTo>
                    <a:pt x="288" y="638"/>
                  </a:lnTo>
                  <a:lnTo>
                    <a:pt x="287" y="638"/>
                  </a:lnTo>
                  <a:lnTo>
                    <a:pt x="287" y="637"/>
                  </a:lnTo>
                  <a:lnTo>
                    <a:pt x="288" y="637"/>
                  </a:lnTo>
                  <a:lnTo>
                    <a:pt x="288" y="636"/>
                  </a:lnTo>
                  <a:lnTo>
                    <a:pt x="288" y="635"/>
                  </a:lnTo>
                  <a:lnTo>
                    <a:pt x="289" y="635"/>
                  </a:lnTo>
                  <a:lnTo>
                    <a:pt x="289" y="634"/>
                  </a:lnTo>
                  <a:lnTo>
                    <a:pt x="289" y="633"/>
                  </a:lnTo>
                  <a:lnTo>
                    <a:pt x="288" y="633"/>
                  </a:lnTo>
                  <a:lnTo>
                    <a:pt x="287" y="633"/>
                  </a:lnTo>
                  <a:lnTo>
                    <a:pt x="286" y="633"/>
                  </a:lnTo>
                  <a:lnTo>
                    <a:pt x="286" y="632"/>
                  </a:lnTo>
                  <a:lnTo>
                    <a:pt x="286" y="631"/>
                  </a:lnTo>
                  <a:lnTo>
                    <a:pt x="285" y="631"/>
                  </a:lnTo>
                  <a:lnTo>
                    <a:pt x="285" y="630"/>
                  </a:lnTo>
                  <a:lnTo>
                    <a:pt x="284" y="630"/>
                  </a:lnTo>
                  <a:lnTo>
                    <a:pt x="283" y="630"/>
                  </a:lnTo>
                  <a:lnTo>
                    <a:pt x="283" y="629"/>
                  </a:lnTo>
                  <a:lnTo>
                    <a:pt x="282" y="629"/>
                  </a:lnTo>
                  <a:lnTo>
                    <a:pt x="282" y="628"/>
                  </a:lnTo>
                  <a:lnTo>
                    <a:pt x="282" y="627"/>
                  </a:lnTo>
                  <a:lnTo>
                    <a:pt x="283" y="627"/>
                  </a:lnTo>
                  <a:lnTo>
                    <a:pt x="282" y="627"/>
                  </a:lnTo>
                  <a:lnTo>
                    <a:pt x="283" y="626"/>
                  </a:lnTo>
                  <a:lnTo>
                    <a:pt x="282" y="626"/>
                  </a:lnTo>
                  <a:lnTo>
                    <a:pt x="282" y="625"/>
                  </a:lnTo>
                  <a:lnTo>
                    <a:pt x="283" y="625"/>
                  </a:lnTo>
                  <a:lnTo>
                    <a:pt x="283" y="624"/>
                  </a:lnTo>
                  <a:lnTo>
                    <a:pt x="283" y="623"/>
                  </a:lnTo>
                  <a:lnTo>
                    <a:pt x="284" y="623"/>
                  </a:lnTo>
                  <a:lnTo>
                    <a:pt x="283" y="623"/>
                  </a:lnTo>
                  <a:lnTo>
                    <a:pt x="283" y="622"/>
                  </a:lnTo>
                  <a:lnTo>
                    <a:pt x="282" y="622"/>
                  </a:lnTo>
                  <a:lnTo>
                    <a:pt x="282" y="621"/>
                  </a:lnTo>
                  <a:lnTo>
                    <a:pt x="282" y="620"/>
                  </a:lnTo>
                  <a:lnTo>
                    <a:pt x="282" y="619"/>
                  </a:lnTo>
                  <a:lnTo>
                    <a:pt x="281" y="619"/>
                  </a:lnTo>
                  <a:lnTo>
                    <a:pt x="280" y="619"/>
                  </a:lnTo>
                  <a:lnTo>
                    <a:pt x="279" y="619"/>
                  </a:lnTo>
                  <a:lnTo>
                    <a:pt x="279" y="618"/>
                  </a:lnTo>
                  <a:lnTo>
                    <a:pt x="279" y="617"/>
                  </a:lnTo>
                  <a:lnTo>
                    <a:pt x="278" y="617"/>
                  </a:lnTo>
                  <a:lnTo>
                    <a:pt x="278" y="616"/>
                  </a:lnTo>
                  <a:lnTo>
                    <a:pt x="278" y="615"/>
                  </a:lnTo>
                  <a:lnTo>
                    <a:pt x="277" y="615"/>
                  </a:lnTo>
                  <a:lnTo>
                    <a:pt x="278" y="615"/>
                  </a:lnTo>
                  <a:lnTo>
                    <a:pt x="278" y="613"/>
                  </a:lnTo>
                  <a:lnTo>
                    <a:pt x="277" y="613"/>
                  </a:lnTo>
                  <a:lnTo>
                    <a:pt x="277" y="612"/>
                  </a:lnTo>
                  <a:lnTo>
                    <a:pt x="275" y="612"/>
                  </a:lnTo>
                  <a:lnTo>
                    <a:pt x="275" y="611"/>
                  </a:lnTo>
                  <a:lnTo>
                    <a:pt x="274" y="611"/>
                  </a:lnTo>
                  <a:lnTo>
                    <a:pt x="274" y="610"/>
                  </a:lnTo>
                  <a:lnTo>
                    <a:pt x="274" y="609"/>
                  </a:lnTo>
                  <a:lnTo>
                    <a:pt x="273" y="609"/>
                  </a:lnTo>
                  <a:lnTo>
                    <a:pt x="273" y="608"/>
                  </a:lnTo>
                  <a:lnTo>
                    <a:pt x="272" y="608"/>
                  </a:lnTo>
                  <a:lnTo>
                    <a:pt x="272" y="607"/>
                  </a:lnTo>
                  <a:lnTo>
                    <a:pt x="271" y="607"/>
                  </a:lnTo>
                  <a:lnTo>
                    <a:pt x="271" y="606"/>
                  </a:lnTo>
                  <a:lnTo>
                    <a:pt x="270" y="606"/>
                  </a:lnTo>
                  <a:lnTo>
                    <a:pt x="270" y="605"/>
                  </a:lnTo>
                  <a:lnTo>
                    <a:pt x="270" y="604"/>
                  </a:lnTo>
                  <a:lnTo>
                    <a:pt x="270" y="603"/>
                  </a:lnTo>
                  <a:lnTo>
                    <a:pt x="269" y="603"/>
                  </a:lnTo>
                  <a:lnTo>
                    <a:pt x="269" y="602"/>
                  </a:lnTo>
                  <a:lnTo>
                    <a:pt x="269" y="601"/>
                  </a:lnTo>
                  <a:lnTo>
                    <a:pt x="268" y="601"/>
                  </a:lnTo>
                  <a:lnTo>
                    <a:pt x="269" y="601"/>
                  </a:lnTo>
                  <a:lnTo>
                    <a:pt x="269" y="600"/>
                  </a:lnTo>
                  <a:lnTo>
                    <a:pt x="268" y="600"/>
                  </a:lnTo>
                  <a:lnTo>
                    <a:pt x="268" y="599"/>
                  </a:lnTo>
                  <a:lnTo>
                    <a:pt x="267" y="599"/>
                  </a:lnTo>
                  <a:lnTo>
                    <a:pt x="266" y="599"/>
                  </a:lnTo>
                  <a:lnTo>
                    <a:pt x="266" y="598"/>
                  </a:lnTo>
                  <a:lnTo>
                    <a:pt x="266" y="597"/>
                  </a:lnTo>
                  <a:lnTo>
                    <a:pt x="265" y="597"/>
                  </a:lnTo>
                  <a:lnTo>
                    <a:pt x="265" y="596"/>
                  </a:lnTo>
                  <a:lnTo>
                    <a:pt x="265" y="595"/>
                  </a:lnTo>
                  <a:lnTo>
                    <a:pt x="264" y="595"/>
                  </a:lnTo>
                  <a:lnTo>
                    <a:pt x="263" y="595"/>
                  </a:lnTo>
                  <a:lnTo>
                    <a:pt x="263" y="594"/>
                  </a:lnTo>
                  <a:lnTo>
                    <a:pt x="262" y="594"/>
                  </a:lnTo>
                  <a:lnTo>
                    <a:pt x="261" y="594"/>
                  </a:lnTo>
                  <a:lnTo>
                    <a:pt x="261" y="593"/>
                  </a:lnTo>
                  <a:lnTo>
                    <a:pt x="261" y="592"/>
                  </a:lnTo>
                  <a:lnTo>
                    <a:pt x="261" y="591"/>
                  </a:lnTo>
                  <a:lnTo>
                    <a:pt x="260" y="591"/>
                  </a:lnTo>
                  <a:lnTo>
                    <a:pt x="260" y="590"/>
                  </a:lnTo>
                  <a:lnTo>
                    <a:pt x="260" y="588"/>
                  </a:lnTo>
                  <a:lnTo>
                    <a:pt x="260" y="587"/>
                  </a:lnTo>
                  <a:lnTo>
                    <a:pt x="260" y="586"/>
                  </a:lnTo>
                  <a:lnTo>
                    <a:pt x="260" y="585"/>
                  </a:lnTo>
                  <a:lnTo>
                    <a:pt x="261" y="585"/>
                  </a:lnTo>
                  <a:lnTo>
                    <a:pt x="261" y="584"/>
                  </a:lnTo>
                  <a:lnTo>
                    <a:pt x="262" y="584"/>
                  </a:lnTo>
                  <a:lnTo>
                    <a:pt x="262" y="583"/>
                  </a:lnTo>
                  <a:lnTo>
                    <a:pt x="262" y="582"/>
                  </a:lnTo>
                  <a:lnTo>
                    <a:pt x="262" y="581"/>
                  </a:lnTo>
                  <a:lnTo>
                    <a:pt x="262" y="580"/>
                  </a:lnTo>
                  <a:lnTo>
                    <a:pt x="262" y="579"/>
                  </a:lnTo>
                  <a:lnTo>
                    <a:pt x="262" y="578"/>
                  </a:lnTo>
                  <a:lnTo>
                    <a:pt x="262" y="577"/>
                  </a:lnTo>
                  <a:lnTo>
                    <a:pt x="261" y="577"/>
                  </a:lnTo>
                  <a:lnTo>
                    <a:pt x="261" y="576"/>
                  </a:lnTo>
                  <a:lnTo>
                    <a:pt x="261" y="575"/>
                  </a:lnTo>
                  <a:lnTo>
                    <a:pt x="261" y="574"/>
                  </a:lnTo>
                  <a:lnTo>
                    <a:pt x="261" y="573"/>
                  </a:lnTo>
                  <a:lnTo>
                    <a:pt x="261" y="572"/>
                  </a:lnTo>
                  <a:lnTo>
                    <a:pt x="261" y="571"/>
                  </a:lnTo>
                  <a:lnTo>
                    <a:pt x="261" y="570"/>
                  </a:lnTo>
                  <a:lnTo>
                    <a:pt x="260" y="570"/>
                  </a:lnTo>
                  <a:lnTo>
                    <a:pt x="259" y="570"/>
                  </a:lnTo>
                  <a:lnTo>
                    <a:pt x="259" y="569"/>
                  </a:lnTo>
                  <a:lnTo>
                    <a:pt x="258" y="569"/>
                  </a:lnTo>
                  <a:lnTo>
                    <a:pt x="257" y="569"/>
                  </a:lnTo>
                  <a:lnTo>
                    <a:pt x="257" y="568"/>
                  </a:lnTo>
                  <a:lnTo>
                    <a:pt x="256" y="568"/>
                  </a:lnTo>
                  <a:lnTo>
                    <a:pt x="255" y="568"/>
                  </a:lnTo>
                  <a:lnTo>
                    <a:pt x="255" y="567"/>
                  </a:lnTo>
                  <a:lnTo>
                    <a:pt x="254" y="567"/>
                  </a:lnTo>
                  <a:lnTo>
                    <a:pt x="254" y="568"/>
                  </a:lnTo>
                  <a:lnTo>
                    <a:pt x="254" y="567"/>
                  </a:lnTo>
                  <a:lnTo>
                    <a:pt x="253" y="567"/>
                  </a:lnTo>
                  <a:lnTo>
                    <a:pt x="252" y="567"/>
                  </a:lnTo>
                  <a:lnTo>
                    <a:pt x="250" y="567"/>
                  </a:lnTo>
                  <a:lnTo>
                    <a:pt x="250" y="566"/>
                  </a:lnTo>
                  <a:lnTo>
                    <a:pt x="249" y="566"/>
                  </a:lnTo>
                  <a:lnTo>
                    <a:pt x="248" y="566"/>
                  </a:lnTo>
                  <a:lnTo>
                    <a:pt x="247" y="566"/>
                  </a:lnTo>
                  <a:lnTo>
                    <a:pt x="247" y="565"/>
                  </a:lnTo>
                  <a:lnTo>
                    <a:pt x="246" y="565"/>
                  </a:lnTo>
                  <a:lnTo>
                    <a:pt x="245" y="565"/>
                  </a:lnTo>
                  <a:lnTo>
                    <a:pt x="245" y="566"/>
                  </a:lnTo>
                  <a:lnTo>
                    <a:pt x="244" y="566"/>
                  </a:lnTo>
                  <a:lnTo>
                    <a:pt x="243" y="566"/>
                  </a:lnTo>
                  <a:lnTo>
                    <a:pt x="242" y="566"/>
                  </a:lnTo>
                  <a:lnTo>
                    <a:pt x="241" y="566"/>
                  </a:lnTo>
                  <a:lnTo>
                    <a:pt x="240" y="566"/>
                  </a:lnTo>
                  <a:lnTo>
                    <a:pt x="239" y="565"/>
                  </a:lnTo>
                  <a:lnTo>
                    <a:pt x="239" y="563"/>
                  </a:lnTo>
                  <a:lnTo>
                    <a:pt x="238" y="563"/>
                  </a:lnTo>
                  <a:lnTo>
                    <a:pt x="238" y="562"/>
                  </a:lnTo>
                  <a:lnTo>
                    <a:pt x="238" y="561"/>
                  </a:lnTo>
                  <a:lnTo>
                    <a:pt x="237" y="561"/>
                  </a:lnTo>
                  <a:lnTo>
                    <a:pt x="237" y="560"/>
                  </a:lnTo>
                  <a:lnTo>
                    <a:pt x="236" y="560"/>
                  </a:lnTo>
                  <a:lnTo>
                    <a:pt x="236" y="559"/>
                  </a:lnTo>
                  <a:lnTo>
                    <a:pt x="235" y="559"/>
                  </a:lnTo>
                  <a:lnTo>
                    <a:pt x="235" y="558"/>
                  </a:lnTo>
                  <a:lnTo>
                    <a:pt x="234" y="558"/>
                  </a:lnTo>
                  <a:lnTo>
                    <a:pt x="233" y="558"/>
                  </a:lnTo>
                  <a:lnTo>
                    <a:pt x="233" y="557"/>
                  </a:lnTo>
                  <a:lnTo>
                    <a:pt x="232" y="557"/>
                  </a:lnTo>
                  <a:lnTo>
                    <a:pt x="231" y="557"/>
                  </a:lnTo>
                  <a:lnTo>
                    <a:pt x="230" y="557"/>
                  </a:lnTo>
                  <a:lnTo>
                    <a:pt x="230" y="558"/>
                  </a:lnTo>
                  <a:lnTo>
                    <a:pt x="229" y="558"/>
                  </a:lnTo>
                  <a:lnTo>
                    <a:pt x="229" y="559"/>
                  </a:lnTo>
                  <a:lnTo>
                    <a:pt x="228" y="559"/>
                  </a:lnTo>
                  <a:lnTo>
                    <a:pt x="227" y="559"/>
                  </a:lnTo>
                  <a:lnTo>
                    <a:pt x="225" y="559"/>
                  </a:lnTo>
                  <a:lnTo>
                    <a:pt x="225" y="558"/>
                  </a:lnTo>
                  <a:lnTo>
                    <a:pt x="225" y="557"/>
                  </a:lnTo>
                  <a:lnTo>
                    <a:pt x="224" y="557"/>
                  </a:lnTo>
                  <a:lnTo>
                    <a:pt x="223" y="557"/>
                  </a:lnTo>
                  <a:lnTo>
                    <a:pt x="222" y="557"/>
                  </a:lnTo>
                  <a:lnTo>
                    <a:pt x="222" y="556"/>
                  </a:lnTo>
                  <a:lnTo>
                    <a:pt x="221" y="556"/>
                  </a:lnTo>
                  <a:lnTo>
                    <a:pt x="220" y="556"/>
                  </a:lnTo>
                  <a:lnTo>
                    <a:pt x="219" y="556"/>
                  </a:lnTo>
                  <a:lnTo>
                    <a:pt x="218" y="556"/>
                  </a:lnTo>
                  <a:lnTo>
                    <a:pt x="217" y="556"/>
                  </a:lnTo>
                  <a:lnTo>
                    <a:pt x="216" y="556"/>
                  </a:lnTo>
                  <a:lnTo>
                    <a:pt x="215" y="556"/>
                  </a:lnTo>
                  <a:lnTo>
                    <a:pt x="215" y="555"/>
                  </a:lnTo>
                  <a:lnTo>
                    <a:pt x="215" y="554"/>
                  </a:lnTo>
                  <a:lnTo>
                    <a:pt x="214" y="554"/>
                  </a:lnTo>
                  <a:lnTo>
                    <a:pt x="214" y="553"/>
                  </a:lnTo>
                  <a:lnTo>
                    <a:pt x="213" y="553"/>
                  </a:lnTo>
                  <a:lnTo>
                    <a:pt x="213" y="552"/>
                  </a:lnTo>
                  <a:lnTo>
                    <a:pt x="212" y="552"/>
                  </a:lnTo>
                  <a:lnTo>
                    <a:pt x="211" y="552"/>
                  </a:lnTo>
                  <a:lnTo>
                    <a:pt x="211" y="551"/>
                  </a:lnTo>
                  <a:lnTo>
                    <a:pt x="211" y="550"/>
                  </a:lnTo>
                  <a:lnTo>
                    <a:pt x="210" y="550"/>
                  </a:lnTo>
                  <a:lnTo>
                    <a:pt x="210" y="549"/>
                  </a:lnTo>
                  <a:lnTo>
                    <a:pt x="210" y="548"/>
                  </a:lnTo>
                  <a:lnTo>
                    <a:pt x="209" y="548"/>
                  </a:lnTo>
                  <a:lnTo>
                    <a:pt x="209" y="547"/>
                  </a:lnTo>
                  <a:lnTo>
                    <a:pt x="208" y="547"/>
                  </a:lnTo>
                  <a:lnTo>
                    <a:pt x="207" y="547"/>
                  </a:lnTo>
                  <a:lnTo>
                    <a:pt x="207" y="546"/>
                  </a:lnTo>
                  <a:lnTo>
                    <a:pt x="206" y="546"/>
                  </a:lnTo>
                  <a:lnTo>
                    <a:pt x="205" y="545"/>
                  </a:lnTo>
                  <a:lnTo>
                    <a:pt x="204" y="544"/>
                  </a:lnTo>
                  <a:lnTo>
                    <a:pt x="203" y="543"/>
                  </a:lnTo>
                  <a:lnTo>
                    <a:pt x="202" y="543"/>
                  </a:lnTo>
                  <a:lnTo>
                    <a:pt x="202" y="544"/>
                  </a:lnTo>
                  <a:lnTo>
                    <a:pt x="200" y="543"/>
                  </a:lnTo>
                  <a:lnTo>
                    <a:pt x="199" y="543"/>
                  </a:lnTo>
                  <a:lnTo>
                    <a:pt x="199" y="542"/>
                  </a:lnTo>
                  <a:lnTo>
                    <a:pt x="198" y="542"/>
                  </a:lnTo>
                  <a:lnTo>
                    <a:pt x="198" y="543"/>
                  </a:lnTo>
                  <a:lnTo>
                    <a:pt x="197" y="542"/>
                  </a:lnTo>
                  <a:lnTo>
                    <a:pt x="196" y="542"/>
                  </a:lnTo>
                  <a:lnTo>
                    <a:pt x="195" y="542"/>
                  </a:lnTo>
                  <a:lnTo>
                    <a:pt x="194" y="542"/>
                  </a:lnTo>
                  <a:lnTo>
                    <a:pt x="193" y="542"/>
                  </a:lnTo>
                  <a:lnTo>
                    <a:pt x="193" y="541"/>
                  </a:lnTo>
                  <a:lnTo>
                    <a:pt x="192" y="541"/>
                  </a:lnTo>
                  <a:lnTo>
                    <a:pt x="191" y="541"/>
                  </a:lnTo>
                  <a:lnTo>
                    <a:pt x="190" y="541"/>
                  </a:lnTo>
                  <a:lnTo>
                    <a:pt x="189" y="541"/>
                  </a:lnTo>
                  <a:lnTo>
                    <a:pt x="188" y="541"/>
                  </a:lnTo>
                  <a:lnTo>
                    <a:pt x="188" y="542"/>
                  </a:lnTo>
                  <a:lnTo>
                    <a:pt x="187" y="542"/>
                  </a:lnTo>
                  <a:lnTo>
                    <a:pt x="186" y="542"/>
                  </a:lnTo>
                  <a:lnTo>
                    <a:pt x="185" y="542"/>
                  </a:lnTo>
                  <a:lnTo>
                    <a:pt x="184" y="542"/>
                  </a:lnTo>
                  <a:lnTo>
                    <a:pt x="183" y="542"/>
                  </a:lnTo>
                  <a:lnTo>
                    <a:pt x="182" y="542"/>
                  </a:lnTo>
                  <a:lnTo>
                    <a:pt x="181" y="542"/>
                  </a:lnTo>
                  <a:lnTo>
                    <a:pt x="181" y="543"/>
                  </a:lnTo>
                  <a:lnTo>
                    <a:pt x="180" y="543"/>
                  </a:lnTo>
                  <a:lnTo>
                    <a:pt x="180" y="542"/>
                  </a:lnTo>
                  <a:lnTo>
                    <a:pt x="179" y="542"/>
                  </a:lnTo>
                  <a:lnTo>
                    <a:pt x="178" y="542"/>
                  </a:lnTo>
                  <a:lnTo>
                    <a:pt x="178" y="541"/>
                  </a:lnTo>
                  <a:lnTo>
                    <a:pt x="177" y="541"/>
                  </a:lnTo>
                  <a:lnTo>
                    <a:pt x="177" y="540"/>
                  </a:lnTo>
                  <a:lnTo>
                    <a:pt x="175" y="540"/>
                  </a:lnTo>
                  <a:lnTo>
                    <a:pt x="174" y="540"/>
                  </a:lnTo>
                  <a:lnTo>
                    <a:pt x="174" y="538"/>
                  </a:lnTo>
                  <a:lnTo>
                    <a:pt x="173" y="538"/>
                  </a:lnTo>
                  <a:lnTo>
                    <a:pt x="172" y="538"/>
                  </a:lnTo>
                  <a:lnTo>
                    <a:pt x="171" y="538"/>
                  </a:lnTo>
                  <a:lnTo>
                    <a:pt x="170" y="538"/>
                  </a:lnTo>
                  <a:lnTo>
                    <a:pt x="170" y="540"/>
                  </a:lnTo>
                  <a:lnTo>
                    <a:pt x="169" y="540"/>
                  </a:lnTo>
                  <a:lnTo>
                    <a:pt x="168" y="540"/>
                  </a:lnTo>
                  <a:lnTo>
                    <a:pt x="168" y="538"/>
                  </a:lnTo>
                  <a:lnTo>
                    <a:pt x="167" y="538"/>
                  </a:lnTo>
                  <a:lnTo>
                    <a:pt x="166" y="538"/>
                  </a:lnTo>
                  <a:lnTo>
                    <a:pt x="166" y="537"/>
                  </a:lnTo>
                  <a:lnTo>
                    <a:pt x="165" y="537"/>
                  </a:lnTo>
                  <a:lnTo>
                    <a:pt x="165" y="536"/>
                  </a:lnTo>
                  <a:lnTo>
                    <a:pt x="164" y="536"/>
                  </a:lnTo>
                  <a:lnTo>
                    <a:pt x="164" y="535"/>
                  </a:lnTo>
                  <a:lnTo>
                    <a:pt x="163" y="535"/>
                  </a:lnTo>
                  <a:lnTo>
                    <a:pt x="162" y="535"/>
                  </a:lnTo>
                  <a:lnTo>
                    <a:pt x="161" y="535"/>
                  </a:lnTo>
                  <a:lnTo>
                    <a:pt x="160" y="535"/>
                  </a:lnTo>
                  <a:lnTo>
                    <a:pt x="159" y="535"/>
                  </a:lnTo>
                  <a:lnTo>
                    <a:pt x="158" y="535"/>
                  </a:lnTo>
                  <a:lnTo>
                    <a:pt x="158" y="534"/>
                  </a:lnTo>
                  <a:lnTo>
                    <a:pt x="157" y="534"/>
                  </a:lnTo>
                  <a:lnTo>
                    <a:pt x="156" y="534"/>
                  </a:lnTo>
                  <a:lnTo>
                    <a:pt x="156" y="535"/>
                  </a:lnTo>
                  <a:lnTo>
                    <a:pt x="155" y="534"/>
                  </a:lnTo>
                  <a:lnTo>
                    <a:pt x="155" y="535"/>
                  </a:lnTo>
                  <a:lnTo>
                    <a:pt x="154" y="535"/>
                  </a:lnTo>
                  <a:lnTo>
                    <a:pt x="153" y="535"/>
                  </a:lnTo>
                  <a:lnTo>
                    <a:pt x="152" y="535"/>
                  </a:lnTo>
                  <a:lnTo>
                    <a:pt x="150" y="535"/>
                  </a:lnTo>
                  <a:lnTo>
                    <a:pt x="150" y="534"/>
                  </a:lnTo>
                  <a:lnTo>
                    <a:pt x="150" y="535"/>
                  </a:lnTo>
                  <a:lnTo>
                    <a:pt x="150" y="534"/>
                  </a:lnTo>
                  <a:lnTo>
                    <a:pt x="150" y="535"/>
                  </a:lnTo>
                  <a:lnTo>
                    <a:pt x="149" y="535"/>
                  </a:lnTo>
                  <a:lnTo>
                    <a:pt x="149" y="534"/>
                  </a:lnTo>
                  <a:lnTo>
                    <a:pt x="148" y="534"/>
                  </a:lnTo>
                  <a:lnTo>
                    <a:pt x="147" y="534"/>
                  </a:lnTo>
                  <a:lnTo>
                    <a:pt x="146" y="534"/>
                  </a:lnTo>
                  <a:lnTo>
                    <a:pt x="146" y="533"/>
                  </a:lnTo>
                  <a:lnTo>
                    <a:pt x="145" y="533"/>
                  </a:lnTo>
                  <a:lnTo>
                    <a:pt x="144" y="533"/>
                  </a:lnTo>
                  <a:lnTo>
                    <a:pt x="143" y="533"/>
                  </a:lnTo>
                  <a:lnTo>
                    <a:pt x="142" y="533"/>
                  </a:lnTo>
                  <a:lnTo>
                    <a:pt x="141" y="533"/>
                  </a:lnTo>
                  <a:lnTo>
                    <a:pt x="140" y="533"/>
                  </a:lnTo>
                  <a:lnTo>
                    <a:pt x="140" y="534"/>
                  </a:lnTo>
                  <a:lnTo>
                    <a:pt x="139" y="534"/>
                  </a:lnTo>
                  <a:lnTo>
                    <a:pt x="138" y="534"/>
                  </a:lnTo>
                  <a:lnTo>
                    <a:pt x="137" y="534"/>
                  </a:lnTo>
                  <a:lnTo>
                    <a:pt x="136" y="534"/>
                  </a:lnTo>
                  <a:lnTo>
                    <a:pt x="135" y="534"/>
                  </a:lnTo>
                  <a:lnTo>
                    <a:pt x="135" y="535"/>
                  </a:lnTo>
                  <a:lnTo>
                    <a:pt x="134" y="535"/>
                  </a:lnTo>
                  <a:lnTo>
                    <a:pt x="133" y="535"/>
                  </a:lnTo>
                  <a:lnTo>
                    <a:pt x="133" y="536"/>
                  </a:lnTo>
                  <a:lnTo>
                    <a:pt x="133" y="535"/>
                  </a:lnTo>
                  <a:lnTo>
                    <a:pt x="133" y="536"/>
                  </a:lnTo>
                  <a:lnTo>
                    <a:pt x="132" y="536"/>
                  </a:lnTo>
                  <a:lnTo>
                    <a:pt x="131" y="536"/>
                  </a:lnTo>
                  <a:lnTo>
                    <a:pt x="131" y="537"/>
                  </a:lnTo>
                  <a:lnTo>
                    <a:pt x="130" y="537"/>
                  </a:lnTo>
                  <a:lnTo>
                    <a:pt x="129" y="537"/>
                  </a:lnTo>
                  <a:lnTo>
                    <a:pt x="128" y="537"/>
                  </a:lnTo>
                  <a:lnTo>
                    <a:pt x="128" y="538"/>
                  </a:lnTo>
                  <a:lnTo>
                    <a:pt x="127" y="538"/>
                  </a:lnTo>
                  <a:lnTo>
                    <a:pt x="125" y="538"/>
                  </a:lnTo>
                  <a:lnTo>
                    <a:pt x="124" y="540"/>
                  </a:lnTo>
                  <a:lnTo>
                    <a:pt x="123" y="541"/>
                  </a:lnTo>
                  <a:lnTo>
                    <a:pt x="119" y="542"/>
                  </a:lnTo>
                  <a:lnTo>
                    <a:pt x="118" y="540"/>
                  </a:lnTo>
                  <a:lnTo>
                    <a:pt x="111" y="529"/>
                  </a:lnTo>
                  <a:lnTo>
                    <a:pt x="109" y="507"/>
                  </a:lnTo>
                  <a:lnTo>
                    <a:pt x="106" y="486"/>
                  </a:lnTo>
                  <a:lnTo>
                    <a:pt x="85" y="474"/>
                  </a:lnTo>
                  <a:lnTo>
                    <a:pt x="79" y="459"/>
                  </a:lnTo>
                  <a:lnTo>
                    <a:pt x="72" y="445"/>
                  </a:lnTo>
                  <a:lnTo>
                    <a:pt x="72" y="440"/>
                  </a:lnTo>
                  <a:lnTo>
                    <a:pt x="71" y="426"/>
                  </a:lnTo>
                  <a:lnTo>
                    <a:pt x="69" y="425"/>
                  </a:lnTo>
                  <a:lnTo>
                    <a:pt x="67" y="421"/>
                  </a:lnTo>
                  <a:lnTo>
                    <a:pt x="66" y="420"/>
                  </a:lnTo>
                  <a:lnTo>
                    <a:pt x="64" y="418"/>
                  </a:lnTo>
                  <a:lnTo>
                    <a:pt x="59" y="411"/>
                  </a:lnTo>
                  <a:lnTo>
                    <a:pt x="53" y="405"/>
                  </a:lnTo>
                  <a:lnTo>
                    <a:pt x="52" y="405"/>
                  </a:lnTo>
                  <a:lnTo>
                    <a:pt x="47" y="400"/>
                  </a:lnTo>
                  <a:lnTo>
                    <a:pt x="45" y="387"/>
                  </a:lnTo>
                  <a:lnTo>
                    <a:pt x="46" y="368"/>
                  </a:lnTo>
                  <a:lnTo>
                    <a:pt x="47" y="346"/>
                  </a:lnTo>
                  <a:lnTo>
                    <a:pt x="39" y="322"/>
                  </a:lnTo>
                  <a:lnTo>
                    <a:pt x="33" y="301"/>
                  </a:lnTo>
                  <a:lnTo>
                    <a:pt x="25" y="281"/>
                  </a:lnTo>
                  <a:lnTo>
                    <a:pt x="20" y="262"/>
                  </a:lnTo>
                  <a:lnTo>
                    <a:pt x="13" y="244"/>
                  </a:lnTo>
                  <a:lnTo>
                    <a:pt x="7" y="225"/>
                  </a:lnTo>
                  <a:lnTo>
                    <a:pt x="4" y="213"/>
                  </a:lnTo>
                  <a:lnTo>
                    <a:pt x="0" y="205"/>
                  </a:lnTo>
                  <a:lnTo>
                    <a:pt x="17" y="194"/>
                  </a:lnTo>
                  <a:lnTo>
                    <a:pt x="18" y="193"/>
                  </a:lnTo>
                  <a:lnTo>
                    <a:pt x="39" y="172"/>
                  </a:lnTo>
                  <a:lnTo>
                    <a:pt x="72" y="137"/>
                  </a:lnTo>
                  <a:lnTo>
                    <a:pt x="98" y="110"/>
                  </a:lnTo>
                  <a:lnTo>
                    <a:pt x="121" y="87"/>
                  </a:lnTo>
                  <a:lnTo>
                    <a:pt x="153" y="54"/>
                  </a:lnTo>
                  <a:lnTo>
                    <a:pt x="174" y="33"/>
                  </a:lnTo>
                  <a:lnTo>
                    <a:pt x="204" y="2"/>
                  </a:lnTo>
                  <a:lnTo>
                    <a:pt x="205" y="2"/>
                  </a:lnTo>
                  <a:lnTo>
                    <a:pt x="206" y="2"/>
                  </a:lnTo>
                  <a:lnTo>
                    <a:pt x="207" y="2"/>
                  </a:lnTo>
                  <a:lnTo>
                    <a:pt x="207" y="1"/>
                  </a:lnTo>
                  <a:lnTo>
                    <a:pt x="208" y="1"/>
                  </a:lnTo>
                  <a:lnTo>
                    <a:pt x="209" y="1"/>
                  </a:lnTo>
                  <a:lnTo>
                    <a:pt x="210" y="1"/>
                  </a:lnTo>
                  <a:lnTo>
                    <a:pt x="211" y="1"/>
                  </a:lnTo>
                  <a:lnTo>
                    <a:pt x="211" y="0"/>
                  </a:lnTo>
                  <a:lnTo>
                    <a:pt x="212" y="1"/>
                  </a:lnTo>
                  <a:lnTo>
                    <a:pt x="213" y="1"/>
                  </a:lnTo>
                  <a:lnTo>
                    <a:pt x="213" y="2"/>
                  </a:lnTo>
                  <a:close/>
                </a:path>
              </a:pathLst>
            </a:custGeom>
            <a:solidFill>
              <a:schemeClr val="accent6">
                <a:lumMod val="20000"/>
                <a:lumOff val="80000"/>
              </a:schemeClr>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56349" name="Freeform 13"/>
            <p:cNvSpPr>
              <a:spLocks noEditPoints="1"/>
            </p:cNvSpPr>
            <p:nvPr/>
          </p:nvSpPr>
          <p:spPr bwMode="auto">
            <a:xfrm>
              <a:off x="3143" y="3391"/>
              <a:ext cx="102" cy="51"/>
            </a:xfrm>
            <a:custGeom>
              <a:avLst/>
              <a:gdLst>
                <a:gd name="T0" fmla="*/ 100 w 102"/>
                <a:gd name="T1" fmla="*/ 32 h 51"/>
                <a:gd name="T2" fmla="*/ 98 w 102"/>
                <a:gd name="T3" fmla="*/ 39 h 51"/>
                <a:gd name="T4" fmla="*/ 97 w 102"/>
                <a:gd name="T5" fmla="*/ 44 h 51"/>
                <a:gd name="T6" fmla="*/ 95 w 102"/>
                <a:gd name="T7" fmla="*/ 46 h 51"/>
                <a:gd name="T8" fmla="*/ 93 w 102"/>
                <a:gd name="T9" fmla="*/ 42 h 51"/>
                <a:gd name="T10" fmla="*/ 88 w 102"/>
                <a:gd name="T11" fmla="*/ 39 h 51"/>
                <a:gd name="T12" fmla="*/ 87 w 102"/>
                <a:gd name="T13" fmla="*/ 38 h 51"/>
                <a:gd name="T14" fmla="*/ 88 w 102"/>
                <a:gd name="T15" fmla="*/ 41 h 51"/>
                <a:gd name="T16" fmla="*/ 89 w 102"/>
                <a:gd name="T17" fmla="*/ 42 h 51"/>
                <a:gd name="T18" fmla="*/ 86 w 102"/>
                <a:gd name="T19" fmla="*/ 46 h 51"/>
                <a:gd name="T20" fmla="*/ 85 w 102"/>
                <a:gd name="T21" fmla="*/ 41 h 51"/>
                <a:gd name="T22" fmla="*/ 87 w 102"/>
                <a:gd name="T23" fmla="*/ 36 h 51"/>
                <a:gd name="T24" fmla="*/ 90 w 102"/>
                <a:gd name="T25" fmla="*/ 32 h 51"/>
                <a:gd name="T26" fmla="*/ 95 w 102"/>
                <a:gd name="T27" fmla="*/ 32 h 51"/>
                <a:gd name="T28" fmla="*/ 99 w 102"/>
                <a:gd name="T29" fmla="*/ 29 h 51"/>
                <a:gd name="T30" fmla="*/ 89 w 102"/>
                <a:gd name="T31" fmla="*/ 28 h 51"/>
                <a:gd name="T32" fmla="*/ 85 w 102"/>
                <a:gd name="T33" fmla="*/ 29 h 51"/>
                <a:gd name="T34" fmla="*/ 87 w 102"/>
                <a:gd name="T35" fmla="*/ 28 h 51"/>
                <a:gd name="T36" fmla="*/ 16 w 102"/>
                <a:gd name="T37" fmla="*/ 28 h 51"/>
                <a:gd name="T38" fmla="*/ 20 w 102"/>
                <a:gd name="T39" fmla="*/ 29 h 51"/>
                <a:gd name="T40" fmla="*/ 23 w 102"/>
                <a:gd name="T41" fmla="*/ 32 h 51"/>
                <a:gd name="T42" fmla="*/ 26 w 102"/>
                <a:gd name="T43" fmla="*/ 38 h 51"/>
                <a:gd name="T44" fmla="*/ 31 w 102"/>
                <a:gd name="T45" fmla="*/ 40 h 51"/>
                <a:gd name="T46" fmla="*/ 27 w 102"/>
                <a:gd name="T47" fmla="*/ 44 h 51"/>
                <a:gd name="T48" fmla="*/ 25 w 102"/>
                <a:gd name="T49" fmla="*/ 48 h 51"/>
                <a:gd name="T50" fmla="*/ 21 w 102"/>
                <a:gd name="T51" fmla="*/ 48 h 51"/>
                <a:gd name="T52" fmla="*/ 15 w 102"/>
                <a:gd name="T53" fmla="*/ 47 h 51"/>
                <a:gd name="T54" fmla="*/ 11 w 102"/>
                <a:gd name="T55" fmla="*/ 49 h 51"/>
                <a:gd name="T56" fmla="*/ 7 w 102"/>
                <a:gd name="T57" fmla="*/ 50 h 51"/>
                <a:gd name="T58" fmla="*/ 3 w 102"/>
                <a:gd name="T59" fmla="*/ 50 h 51"/>
                <a:gd name="T60" fmla="*/ 0 w 102"/>
                <a:gd name="T61" fmla="*/ 45 h 51"/>
                <a:gd name="T62" fmla="*/ 4 w 102"/>
                <a:gd name="T63" fmla="*/ 44 h 51"/>
                <a:gd name="T64" fmla="*/ 9 w 102"/>
                <a:gd name="T65" fmla="*/ 41 h 51"/>
                <a:gd name="T66" fmla="*/ 11 w 102"/>
                <a:gd name="T67" fmla="*/ 35 h 51"/>
                <a:gd name="T68" fmla="*/ 9 w 102"/>
                <a:gd name="T69" fmla="*/ 29 h 51"/>
                <a:gd name="T70" fmla="*/ 85 w 102"/>
                <a:gd name="T71" fmla="*/ 27 h 51"/>
                <a:gd name="T72" fmla="*/ 85 w 102"/>
                <a:gd name="T73" fmla="*/ 26 h 51"/>
                <a:gd name="T74" fmla="*/ 47 w 102"/>
                <a:gd name="T75" fmla="*/ 22 h 51"/>
                <a:gd name="T76" fmla="*/ 45 w 102"/>
                <a:gd name="T77" fmla="*/ 19 h 51"/>
                <a:gd name="T78" fmla="*/ 49 w 102"/>
                <a:gd name="T79" fmla="*/ 16 h 51"/>
                <a:gd name="T80" fmla="*/ 53 w 102"/>
                <a:gd name="T81" fmla="*/ 11 h 51"/>
                <a:gd name="T82" fmla="*/ 44 w 102"/>
                <a:gd name="T83" fmla="*/ 6 h 51"/>
                <a:gd name="T84" fmla="*/ 48 w 102"/>
                <a:gd name="T85" fmla="*/ 12 h 51"/>
                <a:gd name="T86" fmla="*/ 43 w 102"/>
                <a:gd name="T87" fmla="*/ 15 h 51"/>
                <a:gd name="T88" fmla="*/ 37 w 102"/>
                <a:gd name="T89" fmla="*/ 19 h 51"/>
                <a:gd name="T90" fmla="*/ 33 w 102"/>
                <a:gd name="T91" fmla="*/ 24 h 51"/>
                <a:gd name="T92" fmla="*/ 28 w 102"/>
                <a:gd name="T93" fmla="*/ 30 h 51"/>
                <a:gd name="T94" fmla="*/ 22 w 102"/>
                <a:gd name="T95" fmla="*/ 28 h 51"/>
                <a:gd name="T96" fmla="*/ 18 w 102"/>
                <a:gd name="T97" fmla="*/ 23 h 51"/>
                <a:gd name="T98" fmla="*/ 15 w 102"/>
                <a:gd name="T99" fmla="*/ 21 h 51"/>
                <a:gd name="T100" fmla="*/ 20 w 102"/>
                <a:gd name="T101" fmla="*/ 17 h 51"/>
                <a:gd name="T102" fmla="*/ 22 w 102"/>
                <a:gd name="T103" fmla="*/ 13 h 51"/>
                <a:gd name="T104" fmla="*/ 22 w 102"/>
                <a:gd name="T105" fmla="*/ 6 h 51"/>
                <a:gd name="T106" fmla="*/ 23 w 102"/>
                <a:gd name="T107" fmla="*/ 0 h 51"/>
                <a:gd name="T108" fmla="*/ 28 w 102"/>
                <a:gd name="T109" fmla="*/ 1 h 51"/>
                <a:gd name="T110" fmla="*/ 34 w 102"/>
                <a:gd name="T111" fmla="*/ 3 h 51"/>
                <a:gd name="T112" fmla="*/ 40 w 102"/>
                <a:gd name="T113" fmla="*/ 4 h 5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51"/>
                <a:gd name="T173" fmla="*/ 102 w 102"/>
                <a:gd name="T174" fmla="*/ 51 h 5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51">
                  <a:moveTo>
                    <a:pt x="102" y="27"/>
                  </a:moveTo>
                  <a:lnTo>
                    <a:pt x="102" y="29"/>
                  </a:lnTo>
                  <a:lnTo>
                    <a:pt x="101" y="29"/>
                  </a:lnTo>
                  <a:lnTo>
                    <a:pt x="101" y="30"/>
                  </a:lnTo>
                  <a:lnTo>
                    <a:pt x="100" y="31"/>
                  </a:lnTo>
                  <a:lnTo>
                    <a:pt x="100" y="32"/>
                  </a:lnTo>
                  <a:lnTo>
                    <a:pt x="99" y="34"/>
                  </a:lnTo>
                  <a:lnTo>
                    <a:pt x="100" y="34"/>
                  </a:lnTo>
                  <a:lnTo>
                    <a:pt x="99" y="35"/>
                  </a:lnTo>
                  <a:lnTo>
                    <a:pt x="98" y="36"/>
                  </a:lnTo>
                  <a:lnTo>
                    <a:pt x="98" y="37"/>
                  </a:lnTo>
                  <a:lnTo>
                    <a:pt x="98" y="39"/>
                  </a:lnTo>
                  <a:lnTo>
                    <a:pt x="98" y="40"/>
                  </a:lnTo>
                  <a:lnTo>
                    <a:pt x="98" y="41"/>
                  </a:lnTo>
                  <a:lnTo>
                    <a:pt x="98" y="42"/>
                  </a:lnTo>
                  <a:lnTo>
                    <a:pt x="97" y="42"/>
                  </a:lnTo>
                  <a:lnTo>
                    <a:pt x="97" y="43"/>
                  </a:lnTo>
                  <a:lnTo>
                    <a:pt x="97" y="44"/>
                  </a:lnTo>
                  <a:lnTo>
                    <a:pt x="97" y="45"/>
                  </a:lnTo>
                  <a:lnTo>
                    <a:pt x="97" y="46"/>
                  </a:lnTo>
                  <a:lnTo>
                    <a:pt x="96" y="47"/>
                  </a:lnTo>
                  <a:lnTo>
                    <a:pt x="96" y="48"/>
                  </a:lnTo>
                  <a:lnTo>
                    <a:pt x="95" y="48"/>
                  </a:lnTo>
                  <a:lnTo>
                    <a:pt x="95" y="46"/>
                  </a:lnTo>
                  <a:lnTo>
                    <a:pt x="95" y="45"/>
                  </a:lnTo>
                  <a:lnTo>
                    <a:pt x="95" y="44"/>
                  </a:lnTo>
                  <a:lnTo>
                    <a:pt x="94" y="44"/>
                  </a:lnTo>
                  <a:lnTo>
                    <a:pt x="94" y="43"/>
                  </a:lnTo>
                  <a:lnTo>
                    <a:pt x="93" y="43"/>
                  </a:lnTo>
                  <a:lnTo>
                    <a:pt x="93" y="42"/>
                  </a:lnTo>
                  <a:lnTo>
                    <a:pt x="93" y="40"/>
                  </a:lnTo>
                  <a:lnTo>
                    <a:pt x="91" y="40"/>
                  </a:lnTo>
                  <a:lnTo>
                    <a:pt x="91" y="39"/>
                  </a:lnTo>
                  <a:lnTo>
                    <a:pt x="90" y="39"/>
                  </a:lnTo>
                  <a:lnTo>
                    <a:pt x="89" y="39"/>
                  </a:lnTo>
                  <a:lnTo>
                    <a:pt x="88" y="39"/>
                  </a:lnTo>
                  <a:lnTo>
                    <a:pt x="88" y="38"/>
                  </a:lnTo>
                  <a:lnTo>
                    <a:pt x="87" y="38"/>
                  </a:lnTo>
                  <a:lnTo>
                    <a:pt x="88" y="38"/>
                  </a:lnTo>
                  <a:lnTo>
                    <a:pt x="88" y="37"/>
                  </a:lnTo>
                  <a:lnTo>
                    <a:pt x="87" y="37"/>
                  </a:lnTo>
                  <a:lnTo>
                    <a:pt x="87" y="38"/>
                  </a:lnTo>
                  <a:lnTo>
                    <a:pt x="86" y="39"/>
                  </a:lnTo>
                  <a:lnTo>
                    <a:pt x="87" y="39"/>
                  </a:lnTo>
                  <a:lnTo>
                    <a:pt x="87" y="40"/>
                  </a:lnTo>
                  <a:lnTo>
                    <a:pt x="87" y="41"/>
                  </a:lnTo>
                  <a:lnTo>
                    <a:pt x="88" y="42"/>
                  </a:lnTo>
                  <a:lnTo>
                    <a:pt x="88" y="41"/>
                  </a:lnTo>
                  <a:lnTo>
                    <a:pt x="88" y="40"/>
                  </a:lnTo>
                  <a:lnTo>
                    <a:pt x="88" y="39"/>
                  </a:lnTo>
                  <a:lnTo>
                    <a:pt x="88" y="40"/>
                  </a:lnTo>
                  <a:lnTo>
                    <a:pt x="89" y="40"/>
                  </a:lnTo>
                  <a:lnTo>
                    <a:pt x="89" y="41"/>
                  </a:lnTo>
                  <a:lnTo>
                    <a:pt x="89" y="42"/>
                  </a:lnTo>
                  <a:lnTo>
                    <a:pt x="89" y="43"/>
                  </a:lnTo>
                  <a:lnTo>
                    <a:pt x="88" y="43"/>
                  </a:lnTo>
                  <a:lnTo>
                    <a:pt x="88" y="44"/>
                  </a:lnTo>
                  <a:lnTo>
                    <a:pt x="87" y="44"/>
                  </a:lnTo>
                  <a:lnTo>
                    <a:pt x="86" y="45"/>
                  </a:lnTo>
                  <a:lnTo>
                    <a:pt x="86" y="46"/>
                  </a:lnTo>
                  <a:lnTo>
                    <a:pt x="85" y="46"/>
                  </a:lnTo>
                  <a:lnTo>
                    <a:pt x="85" y="44"/>
                  </a:lnTo>
                  <a:lnTo>
                    <a:pt x="84" y="44"/>
                  </a:lnTo>
                  <a:lnTo>
                    <a:pt x="84" y="43"/>
                  </a:lnTo>
                  <a:lnTo>
                    <a:pt x="85" y="42"/>
                  </a:lnTo>
                  <a:lnTo>
                    <a:pt x="85" y="41"/>
                  </a:lnTo>
                  <a:lnTo>
                    <a:pt x="84" y="40"/>
                  </a:lnTo>
                  <a:lnTo>
                    <a:pt x="84" y="39"/>
                  </a:lnTo>
                  <a:lnTo>
                    <a:pt x="85" y="39"/>
                  </a:lnTo>
                  <a:lnTo>
                    <a:pt x="86" y="38"/>
                  </a:lnTo>
                  <a:lnTo>
                    <a:pt x="86" y="37"/>
                  </a:lnTo>
                  <a:lnTo>
                    <a:pt x="87" y="36"/>
                  </a:lnTo>
                  <a:lnTo>
                    <a:pt x="87" y="35"/>
                  </a:lnTo>
                  <a:lnTo>
                    <a:pt x="87" y="34"/>
                  </a:lnTo>
                  <a:lnTo>
                    <a:pt x="88" y="34"/>
                  </a:lnTo>
                  <a:lnTo>
                    <a:pt x="89" y="34"/>
                  </a:lnTo>
                  <a:lnTo>
                    <a:pt x="89" y="32"/>
                  </a:lnTo>
                  <a:lnTo>
                    <a:pt x="90" y="32"/>
                  </a:lnTo>
                  <a:lnTo>
                    <a:pt x="91" y="31"/>
                  </a:lnTo>
                  <a:lnTo>
                    <a:pt x="91" y="30"/>
                  </a:lnTo>
                  <a:lnTo>
                    <a:pt x="93" y="30"/>
                  </a:lnTo>
                  <a:lnTo>
                    <a:pt x="93" y="31"/>
                  </a:lnTo>
                  <a:lnTo>
                    <a:pt x="94" y="31"/>
                  </a:lnTo>
                  <a:lnTo>
                    <a:pt x="95" y="32"/>
                  </a:lnTo>
                  <a:lnTo>
                    <a:pt x="96" y="32"/>
                  </a:lnTo>
                  <a:lnTo>
                    <a:pt x="96" y="31"/>
                  </a:lnTo>
                  <a:lnTo>
                    <a:pt x="97" y="31"/>
                  </a:lnTo>
                  <a:lnTo>
                    <a:pt x="98" y="31"/>
                  </a:lnTo>
                  <a:lnTo>
                    <a:pt x="98" y="30"/>
                  </a:lnTo>
                  <a:lnTo>
                    <a:pt x="99" y="29"/>
                  </a:lnTo>
                  <a:lnTo>
                    <a:pt x="99" y="28"/>
                  </a:lnTo>
                  <a:lnTo>
                    <a:pt x="99" y="27"/>
                  </a:lnTo>
                  <a:lnTo>
                    <a:pt x="100" y="27"/>
                  </a:lnTo>
                  <a:lnTo>
                    <a:pt x="101" y="27"/>
                  </a:lnTo>
                  <a:lnTo>
                    <a:pt x="102" y="27"/>
                  </a:lnTo>
                  <a:close/>
                  <a:moveTo>
                    <a:pt x="89" y="28"/>
                  </a:moveTo>
                  <a:lnTo>
                    <a:pt x="88" y="28"/>
                  </a:lnTo>
                  <a:lnTo>
                    <a:pt x="87" y="28"/>
                  </a:lnTo>
                  <a:lnTo>
                    <a:pt x="87" y="29"/>
                  </a:lnTo>
                  <a:lnTo>
                    <a:pt x="87" y="30"/>
                  </a:lnTo>
                  <a:lnTo>
                    <a:pt x="86" y="30"/>
                  </a:lnTo>
                  <a:lnTo>
                    <a:pt x="85" y="29"/>
                  </a:lnTo>
                  <a:lnTo>
                    <a:pt x="85" y="28"/>
                  </a:lnTo>
                  <a:lnTo>
                    <a:pt x="84" y="28"/>
                  </a:lnTo>
                  <a:lnTo>
                    <a:pt x="85" y="27"/>
                  </a:lnTo>
                  <a:lnTo>
                    <a:pt x="86" y="27"/>
                  </a:lnTo>
                  <a:lnTo>
                    <a:pt x="86" y="28"/>
                  </a:lnTo>
                  <a:lnTo>
                    <a:pt x="87" y="28"/>
                  </a:lnTo>
                  <a:lnTo>
                    <a:pt x="87" y="27"/>
                  </a:lnTo>
                  <a:lnTo>
                    <a:pt x="89" y="27"/>
                  </a:lnTo>
                  <a:lnTo>
                    <a:pt x="89" y="28"/>
                  </a:lnTo>
                  <a:close/>
                  <a:moveTo>
                    <a:pt x="14" y="27"/>
                  </a:moveTo>
                  <a:lnTo>
                    <a:pt x="15" y="27"/>
                  </a:lnTo>
                  <a:lnTo>
                    <a:pt x="16" y="28"/>
                  </a:lnTo>
                  <a:lnTo>
                    <a:pt x="18" y="28"/>
                  </a:lnTo>
                  <a:lnTo>
                    <a:pt x="18" y="29"/>
                  </a:lnTo>
                  <a:lnTo>
                    <a:pt x="19" y="29"/>
                  </a:lnTo>
                  <a:lnTo>
                    <a:pt x="19" y="30"/>
                  </a:lnTo>
                  <a:lnTo>
                    <a:pt x="20" y="30"/>
                  </a:lnTo>
                  <a:lnTo>
                    <a:pt x="20" y="29"/>
                  </a:lnTo>
                  <a:lnTo>
                    <a:pt x="21" y="29"/>
                  </a:lnTo>
                  <a:lnTo>
                    <a:pt x="21" y="28"/>
                  </a:lnTo>
                  <a:lnTo>
                    <a:pt x="22" y="28"/>
                  </a:lnTo>
                  <a:lnTo>
                    <a:pt x="22" y="29"/>
                  </a:lnTo>
                  <a:lnTo>
                    <a:pt x="23" y="30"/>
                  </a:lnTo>
                  <a:lnTo>
                    <a:pt x="23" y="32"/>
                  </a:lnTo>
                  <a:lnTo>
                    <a:pt x="23" y="34"/>
                  </a:lnTo>
                  <a:lnTo>
                    <a:pt x="23" y="35"/>
                  </a:lnTo>
                  <a:lnTo>
                    <a:pt x="24" y="35"/>
                  </a:lnTo>
                  <a:lnTo>
                    <a:pt x="24" y="36"/>
                  </a:lnTo>
                  <a:lnTo>
                    <a:pt x="25" y="37"/>
                  </a:lnTo>
                  <a:lnTo>
                    <a:pt x="26" y="38"/>
                  </a:lnTo>
                  <a:lnTo>
                    <a:pt x="27" y="38"/>
                  </a:lnTo>
                  <a:lnTo>
                    <a:pt x="28" y="38"/>
                  </a:lnTo>
                  <a:lnTo>
                    <a:pt x="29" y="38"/>
                  </a:lnTo>
                  <a:lnTo>
                    <a:pt x="30" y="38"/>
                  </a:lnTo>
                  <a:lnTo>
                    <a:pt x="31" y="39"/>
                  </a:lnTo>
                  <a:lnTo>
                    <a:pt x="31" y="40"/>
                  </a:lnTo>
                  <a:lnTo>
                    <a:pt x="31" y="41"/>
                  </a:lnTo>
                  <a:lnTo>
                    <a:pt x="32" y="42"/>
                  </a:lnTo>
                  <a:lnTo>
                    <a:pt x="33" y="43"/>
                  </a:lnTo>
                  <a:lnTo>
                    <a:pt x="29" y="44"/>
                  </a:lnTo>
                  <a:lnTo>
                    <a:pt x="28" y="44"/>
                  </a:lnTo>
                  <a:lnTo>
                    <a:pt x="27" y="44"/>
                  </a:lnTo>
                  <a:lnTo>
                    <a:pt x="26" y="44"/>
                  </a:lnTo>
                  <a:lnTo>
                    <a:pt x="26" y="45"/>
                  </a:lnTo>
                  <a:lnTo>
                    <a:pt x="25" y="45"/>
                  </a:lnTo>
                  <a:lnTo>
                    <a:pt x="25" y="46"/>
                  </a:lnTo>
                  <a:lnTo>
                    <a:pt x="25" y="47"/>
                  </a:lnTo>
                  <a:lnTo>
                    <a:pt x="25" y="48"/>
                  </a:lnTo>
                  <a:lnTo>
                    <a:pt x="24" y="48"/>
                  </a:lnTo>
                  <a:lnTo>
                    <a:pt x="24" y="49"/>
                  </a:lnTo>
                  <a:lnTo>
                    <a:pt x="23" y="49"/>
                  </a:lnTo>
                  <a:lnTo>
                    <a:pt x="23" y="48"/>
                  </a:lnTo>
                  <a:lnTo>
                    <a:pt x="22" y="48"/>
                  </a:lnTo>
                  <a:lnTo>
                    <a:pt x="21" y="48"/>
                  </a:lnTo>
                  <a:lnTo>
                    <a:pt x="21" y="47"/>
                  </a:lnTo>
                  <a:lnTo>
                    <a:pt x="20" y="47"/>
                  </a:lnTo>
                  <a:lnTo>
                    <a:pt x="19" y="47"/>
                  </a:lnTo>
                  <a:lnTo>
                    <a:pt x="18" y="47"/>
                  </a:lnTo>
                  <a:lnTo>
                    <a:pt x="16" y="47"/>
                  </a:lnTo>
                  <a:lnTo>
                    <a:pt x="15" y="47"/>
                  </a:lnTo>
                  <a:lnTo>
                    <a:pt x="15" y="48"/>
                  </a:lnTo>
                  <a:lnTo>
                    <a:pt x="14" y="48"/>
                  </a:lnTo>
                  <a:lnTo>
                    <a:pt x="13" y="48"/>
                  </a:lnTo>
                  <a:lnTo>
                    <a:pt x="12" y="48"/>
                  </a:lnTo>
                  <a:lnTo>
                    <a:pt x="12" y="49"/>
                  </a:lnTo>
                  <a:lnTo>
                    <a:pt x="11" y="49"/>
                  </a:lnTo>
                  <a:lnTo>
                    <a:pt x="10" y="49"/>
                  </a:lnTo>
                  <a:lnTo>
                    <a:pt x="10" y="50"/>
                  </a:lnTo>
                  <a:lnTo>
                    <a:pt x="9" y="50"/>
                  </a:lnTo>
                  <a:lnTo>
                    <a:pt x="8" y="50"/>
                  </a:lnTo>
                  <a:lnTo>
                    <a:pt x="7" y="51"/>
                  </a:lnTo>
                  <a:lnTo>
                    <a:pt x="7" y="50"/>
                  </a:lnTo>
                  <a:lnTo>
                    <a:pt x="6" y="50"/>
                  </a:lnTo>
                  <a:lnTo>
                    <a:pt x="5" y="50"/>
                  </a:lnTo>
                  <a:lnTo>
                    <a:pt x="5" y="49"/>
                  </a:lnTo>
                  <a:lnTo>
                    <a:pt x="4" y="49"/>
                  </a:lnTo>
                  <a:lnTo>
                    <a:pt x="4" y="50"/>
                  </a:lnTo>
                  <a:lnTo>
                    <a:pt x="3" y="50"/>
                  </a:lnTo>
                  <a:lnTo>
                    <a:pt x="2" y="50"/>
                  </a:lnTo>
                  <a:lnTo>
                    <a:pt x="2" y="49"/>
                  </a:lnTo>
                  <a:lnTo>
                    <a:pt x="1" y="48"/>
                  </a:lnTo>
                  <a:lnTo>
                    <a:pt x="1" y="47"/>
                  </a:lnTo>
                  <a:lnTo>
                    <a:pt x="0" y="46"/>
                  </a:lnTo>
                  <a:lnTo>
                    <a:pt x="0" y="45"/>
                  </a:lnTo>
                  <a:lnTo>
                    <a:pt x="0" y="44"/>
                  </a:lnTo>
                  <a:lnTo>
                    <a:pt x="1" y="44"/>
                  </a:lnTo>
                  <a:lnTo>
                    <a:pt x="1" y="43"/>
                  </a:lnTo>
                  <a:lnTo>
                    <a:pt x="2" y="43"/>
                  </a:lnTo>
                  <a:lnTo>
                    <a:pt x="3" y="44"/>
                  </a:lnTo>
                  <a:lnTo>
                    <a:pt x="4" y="44"/>
                  </a:lnTo>
                  <a:lnTo>
                    <a:pt x="5" y="44"/>
                  </a:lnTo>
                  <a:lnTo>
                    <a:pt x="6" y="44"/>
                  </a:lnTo>
                  <a:lnTo>
                    <a:pt x="7" y="44"/>
                  </a:lnTo>
                  <a:lnTo>
                    <a:pt x="7" y="43"/>
                  </a:lnTo>
                  <a:lnTo>
                    <a:pt x="8" y="42"/>
                  </a:lnTo>
                  <a:lnTo>
                    <a:pt x="9" y="41"/>
                  </a:lnTo>
                  <a:lnTo>
                    <a:pt x="10" y="40"/>
                  </a:lnTo>
                  <a:lnTo>
                    <a:pt x="10" y="39"/>
                  </a:lnTo>
                  <a:lnTo>
                    <a:pt x="11" y="38"/>
                  </a:lnTo>
                  <a:lnTo>
                    <a:pt x="11" y="37"/>
                  </a:lnTo>
                  <a:lnTo>
                    <a:pt x="11" y="36"/>
                  </a:lnTo>
                  <a:lnTo>
                    <a:pt x="11" y="35"/>
                  </a:lnTo>
                  <a:lnTo>
                    <a:pt x="10" y="35"/>
                  </a:lnTo>
                  <a:lnTo>
                    <a:pt x="10" y="34"/>
                  </a:lnTo>
                  <a:lnTo>
                    <a:pt x="10" y="32"/>
                  </a:lnTo>
                  <a:lnTo>
                    <a:pt x="9" y="31"/>
                  </a:lnTo>
                  <a:lnTo>
                    <a:pt x="9" y="30"/>
                  </a:lnTo>
                  <a:lnTo>
                    <a:pt x="9" y="29"/>
                  </a:lnTo>
                  <a:lnTo>
                    <a:pt x="10" y="28"/>
                  </a:lnTo>
                  <a:lnTo>
                    <a:pt x="11" y="28"/>
                  </a:lnTo>
                  <a:lnTo>
                    <a:pt x="12" y="27"/>
                  </a:lnTo>
                  <a:lnTo>
                    <a:pt x="13" y="27"/>
                  </a:lnTo>
                  <a:lnTo>
                    <a:pt x="14" y="27"/>
                  </a:lnTo>
                  <a:close/>
                  <a:moveTo>
                    <a:pt x="85" y="27"/>
                  </a:moveTo>
                  <a:lnTo>
                    <a:pt x="84" y="27"/>
                  </a:lnTo>
                  <a:lnTo>
                    <a:pt x="85" y="27"/>
                  </a:lnTo>
                  <a:close/>
                  <a:moveTo>
                    <a:pt x="85" y="26"/>
                  </a:moveTo>
                  <a:lnTo>
                    <a:pt x="84" y="27"/>
                  </a:lnTo>
                  <a:lnTo>
                    <a:pt x="84" y="26"/>
                  </a:lnTo>
                  <a:lnTo>
                    <a:pt x="85" y="26"/>
                  </a:lnTo>
                  <a:close/>
                  <a:moveTo>
                    <a:pt x="50" y="17"/>
                  </a:moveTo>
                  <a:lnTo>
                    <a:pt x="49" y="18"/>
                  </a:lnTo>
                  <a:lnTo>
                    <a:pt x="48" y="19"/>
                  </a:lnTo>
                  <a:lnTo>
                    <a:pt x="47" y="20"/>
                  </a:lnTo>
                  <a:lnTo>
                    <a:pt x="47" y="21"/>
                  </a:lnTo>
                  <a:lnTo>
                    <a:pt x="47" y="22"/>
                  </a:lnTo>
                  <a:lnTo>
                    <a:pt x="46" y="22"/>
                  </a:lnTo>
                  <a:lnTo>
                    <a:pt x="45" y="22"/>
                  </a:lnTo>
                  <a:lnTo>
                    <a:pt x="46" y="21"/>
                  </a:lnTo>
                  <a:lnTo>
                    <a:pt x="45" y="21"/>
                  </a:lnTo>
                  <a:lnTo>
                    <a:pt x="45" y="20"/>
                  </a:lnTo>
                  <a:lnTo>
                    <a:pt x="45" y="19"/>
                  </a:lnTo>
                  <a:lnTo>
                    <a:pt x="46" y="19"/>
                  </a:lnTo>
                  <a:lnTo>
                    <a:pt x="47" y="19"/>
                  </a:lnTo>
                  <a:lnTo>
                    <a:pt x="47" y="18"/>
                  </a:lnTo>
                  <a:lnTo>
                    <a:pt x="48" y="17"/>
                  </a:lnTo>
                  <a:lnTo>
                    <a:pt x="49" y="17"/>
                  </a:lnTo>
                  <a:lnTo>
                    <a:pt x="49" y="16"/>
                  </a:lnTo>
                  <a:lnTo>
                    <a:pt x="50" y="17"/>
                  </a:lnTo>
                  <a:close/>
                  <a:moveTo>
                    <a:pt x="53" y="14"/>
                  </a:moveTo>
                  <a:lnTo>
                    <a:pt x="52" y="14"/>
                  </a:lnTo>
                  <a:lnTo>
                    <a:pt x="52" y="13"/>
                  </a:lnTo>
                  <a:lnTo>
                    <a:pt x="53" y="12"/>
                  </a:lnTo>
                  <a:lnTo>
                    <a:pt x="53" y="11"/>
                  </a:lnTo>
                  <a:lnTo>
                    <a:pt x="53" y="10"/>
                  </a:lnTo>
                  <a:lnTo>
                    <a:pt x="53" y="11"/>
                  </a:lnTo>
                  <a:lnTo>
                    <a:pt x="53" y="12"/>
                  </a:lnTo>
                  <a:lnTo>
                    <a:pt x="53" y="13"/>
                  </a:lnTo>
                  <a:lnTo>
                    <a:pt x="53" y="14"/>
                  </a:lnTo>
                  <a:close/>
                  <a:moveTo>
                    <a:pt x="44" y="6"/>
                  </a:moveTo>
                  <a:lnTo>
                    <a:pt x="47" y="7"/>
                  </a:lnTo>
                  <a:lnTo>
                    <a:pt x="48" y="7"/>
                  </a:lnTo>
                  <a:lnTo>
                    <a:pt x="48" y="9"/>
                  </a:lnTo>
                  <a:lnTo>
                    <a:pt x="48" y="10"/>
                  </a:lnTo>
                  <a:lnTo>
                    <a:pt x="48" y="11"/>
                  </a:lnTo>
                  <a:lnTo>
                    <a:pt x="48" y="12"/>
                  </a:lnTo>
                  <a:lnTo>
                    <a:pt x="47" y="12"/>
                  </a:lnTo>
                  <a:lnTo>
                    <a:pt x="46" y="13"/>
                  </a:lnTo>
                  <a:lnTo>
                    <a:pt x="45" y="13"/>
                  </a:lnTo>
                  <a:lnTo>
                    <a:pt x="44" y="13"/>
                  </a:lnTo>
                  <a:lnTo>
                    <a:pt x="43" y="14"/>
                  </a:lnTo>
                  <a:lnTo>
                    <a:pt x="43" y="15"/>
                  </a:lnTo>
                  <a:lnTo>
                    <a:pt x="41" y="15"/>
                  </a:lnTo>
                  <a:lnTo>
                    <a:pt x="41" y="16"/>
                  </a:lnTo>
                  <a:lnTo>
                    <a:pt x="40" y="16"/>
                  </a:lnTo>
                  <a:lnTo>
                    <a:pt x="38" y="18"/>
                  </a:lnTo>
                  <a:lnTo>
                    <a:pt x="37" y="18"/>
                  </a:lnTo>
                  <a:lnTo>
                    <a:pt x="37" y="19"/>
                  </a:lnTo>
                  <a:lnTo>
                    <a:pt x="38" y="18"/>
                  </a:lnTo>
                  <a:lnTo>
                    <a:pt x="36" y="20"/>
                  </a:lnTo>
                  <a:lnTo>
                    <a:pt x="36" y="21"/>
                  </a:lnTo>
                  <a:lnTo>
                    <a:pt x="35" y="21"/>
                  </a:lnTo>
                  <a:lnTo>
                    <a:pt x="34" y="22"/>
                  </a:lnTo>
                  <a:lnTo>
                    <a:pt x="33" y="24"/>
                  </a:lnTo>
                  <a:lnTo>
                    <a:pt x="32" y="25"/>
                  </a:lnTo>
                  <a:lnTo>
                    <a:pt x="31" y="25"/>
                  </a:lnTo>
                  <a:lnTo>
                    <a:pt x="30" y="26"/>
                  </a:lnTo>
                  <a:lnTo>
                    <a:pt x="30" y="27"/>
                  </a:lnTo>
                  <a:lnTo>
                    <a:pt x="29" y="29"/>
                  </a:lnTo>
                  <a:lnTo>
                    <a:pt x="28" y="30"/>
                  </a:lnTo>
                  <a:lnTo>
                    <a:pt x="27" y="30"/>
                  </a:lnTo>
                  <a:lnTo>
                    <a:pt x="26" y="30"/>
                  </a:lnTo>
                  <a:lnTo>
                    <a:pt x="25" y="29"/>
                  </a:lnTo>
                  <a:lnTo>
                    <a:pt x="24" y="29"/>
                  </a:lnTo>
                  <a:lnTo>
                    <a:pt x="23" y="28"/>
                  </a:lnTo>
                  <a:lnTo>
                    <a:pt x="22" y="28"/>
                  </a:lnTo>
                  <a:lnTo>
                    <a:pt x="21" y="27"/>
                  </a:lnTo>
                  <a:lnTo>
                    <a:pt x="20" y="26"/>
                  </a:lnTo>
                  <a:lnTo>
                    <a:pt x="20" y="25"/>
                  </a:lnTo>
                  <a:lnTo>
                    <a:pt x="19" y="25"/>
                  </a:lnTo>
                  <a:lnTo>
                    <a:pt x="18" y="24"/>
                  </a:lnTo>
                  <a:lnTo>
                    <a:pt x="18" y="23"/>
                  </a:lnTo>
                  <a:lnTo>
                    <a:pt x="16" y="23"/>
                  </a:lnTo>
                  <a:lnTo>
                    <a:pt x="16" y="22"/>
                  </a:lnTo>
                  <a:lnTo>
                    <a:pt x="15" y="22"/>
                  </a:lnTo>
                  <a:lnTo>
                    <a:pt x="14" y="22"/>
                  </a:lnTo>
                  <a:lnTo>
                    <a:pt x="14" y="21"/>
                  </a:lnTo>
                  <a:lnTo>
                    <a:pt x="15" y="21"/>
                  </a:lnTo>
                  <a:lnTo>
                    <a:pt x="15" y="20"/>
                  </a:lnTo>
                  <a:lnTo>
                    <a:pt x="18" y="19"/>
                  </a:lnTo>
                  <a:lnTo>
                    <a:pt x="19" y="19"/>
                  </a:lnTo>
                  <a:lnTo>
                    <a:pt x="19" y="18"/>
                  </a:lnTo>
                  <a:lnTo>
                    <a:pt x="20" y="18"/>
                  </a:lnTo>
                  <a:lnTo>
                    <a:pt x="20" y="17"/>
                  </a:lnTo>
                  <a:lnTo>
                    <a:pt x="21" y="17"/>
                  </a:lnTo>
                  <a:lnTo>
                    <a:pt x="21" y="16"/>
                  </a:lnTo>
                  <a:lnTo>
                    <a:pt x="21" y="15"/>
                  </a:lnTo>
                  <a:lnTo>
                    <a:pt x="22" y="15"/>
                  </a:lnTo>
                  <a:lnTo>
                    <a:pt x="22" y="14"/>
                  </a:lnTo>
                  <a:lnTo>
                    <a:pt x="22" y="13"/>
                  </a:lnTo>
                  <a:lnTo>
                    <a:pt x="22" y="12"/>
                  </a:lnTo>
                  <a:lnTo>
                    <a:pt x="22" y="11"/>
                  </a:lnTo>
                  <a:lnTo>
                    <a:pt x="22" y="10"/>
                  </a:lnTo>
                  <a:lnTo>
                    <a:pt x="22" y="9"/>
                  </a:lnTo>
                  <a:lnTo>
                    <a:pt x="22" y="7"/>
                  </a:lnTo>
                  <a:lnTo>
                    <a:pt x="22" y="6"/>
                  </a:lnTo>
                  <a:lnTo>
                    <a:pt x="23" y="5"/>
                  </a:lnTo>
                  <a:lnTo>
                    <a:pt x="23" y="4"/>
                  </a:lnTo>
                  <a:lnTo>
                    <a:pt x="23" y="3"/>
                  </a:lnTo>
                  <a:lnTo>
                    <a:pt x="23" y="2"/>
                  </a:lnTo>
                  <a:lnTo>
                    <a:pt x="23" y="1"/>
                  </a:lnTo>
                  <a:lnTo>
                    <a:pt x="23" y="0"/>
                  </a:lnTo>
                  <a:lnTo>
                    <a:pt x="24" y="0"/>
                  </a:lnTo>
                  <a:lnTo>
                    <a:pt x="25" y="0"/>
                  </a:lnTo>
                  <a:lnTo>
                    <a:pt x="26" y="0"/>
                  </a:lnTo>
                  <a:lnTo>
                    <a:pt x="27" y="0"/>
                  </a:lnTo>
                  <a:lnTo>
                    <a:pt x="27" y="1"/>
                  </a:lnTo>
                  <a:lnTo>
                    <a:pt x="28" y="1"/>
                  </a:lnTo>
                  <a:lnTo>
                    <a:pt x="29" y="1"/>
                  </a:lnTo>
                  <a:lnTo>
                    <a:pt x="30" y="1"/>
                  </a:lnTo>
                  <a:lnTo>
                    <a:pt x="31" y="2"/>
                  </a:lnTo>
                  <a:lnTo>
                    <a:pt x="32" y="2"/>
                  </a:lnTo>
                  <a:lnTo>
                    <a:pt x="33" y="2"/>
                  </a:lnTo>
                  <a:lnTo>
                    <a:pt x="34" y="3"/>
                  </a:lnTo>
                  <a:lnTo>
                    <a:pt x="35" y="3"/>
                  </a:lnTo>
                  <a:lnTo>
                    <a:pt x="36" y="3"/>
                  </a:lnTo>
                  <a:lnTo>
                    <a:pt x="37" y="4"/>
                  </a:lnTo>
                  <a:lnTo>
                    <a:pt x="38" y="4"/>
                  </a:lnTo>
                  <a:lnTo>
                    <a:pt x="39" y="4"/>
                  </a:lnTo>
                  <a:lnTo>
                    <a:pt x="40" y="4"/>
                  </a:lnTo>
                  <a:lnTo>
                    <a:pt x="40" y="5"/>
                  </a:lnTo>
                  <a:lnTo>
                    <a:pt x="43" y="5"/>
                  </a:lnTo>
                  <a:lnTo>
                    <a:pt x="44" y="6"/>
                  </a:lnTo>
                  <a:close/>
                </a:path>
              </a:pathLst>
            </a:custGeom>
            <a:solidFill>
              <a:schemeClr val="accent6">
                <a:lumMod val="20000"/>
                <a:lumOff val="80000"/>
              </a:schemeClr>
            </a:solidFill>
            <a:ln w="9525">
              <a:solidFill>
                <a:srgbClr val="FFFFFF"/>
              </a:solidFill>
              <a:round/>
              <a:headEnd/>
              <a:tailEnd/>
            </a:ln>
          </p:spPr>
          <p:txBody>
            <a:bodyPr/>
            <a:lstStyle/>
            <a:p>
              <a:endParaRPr lang="en-US"/>
            </a:p>
          </p:txBody>
        </p:sp>
        <p:sp>
          <p:nvSpPr>
            <p:cNvPr id="58" name="Freeform 14"/>
            <p:cNvSpPr>
              <a:spLocks noEditPoints="1"/>
            </p:cNvSpPr>
            <p:nvPr/>
          </p:nvSpPr>
          <p:spPr bwMode="auto">
            <a:xfrm>
              <a:off x="3049" y="3094"/>
              <a:ext cx="222" cy="490"/>
            </a:xfrm>
            <a:custGeom>
              <a:avLst/>
              <a:gdLst>
                <a:gd name="T0" fmla="*/ 146 w 222"/>
                <a:gd name="T1" fmla="*/ 306 h 490"/>
                <a:gd name="T2" fmla="*/ 147 w 222"/>
                <a:gd name="T3" fmla="*/ 293 h 490"/>
                <a:gd name="T4" fmla="*/ 37 w 222"/>
                <a:gd name="T5" fmla="*/ 2 h 490"/>
                <a:gd name="T6" fmla="*/ 51 w 222"/>
                <a:gd name="T7" fmla="*/ 5 h 490"/>
                <a:gd name="T8" fmla="*/ 66 w 222"/>
                <a:gd name="T9" fmla="*/ 10 h 490"/>
                <a:gd name="T10" fmla="*/ 83 w 222"/>
                <a:gd name="T11" fmla="*/ 10 h 490"/>
                <a:gd name="T12" fmla="*/ 96 w 222"/>
                <a:gd name="T13" fmla="*/ 18 h 490"/>
                <a:gd name="T14" fmla="*/ 110 w 222"/>
                <a:gd name="T15" fmla="*/ 24 h 490"/>
                <a:gd name="T16" fmla="*/ 123 w 222"/>
                <a:gd name="T17" fmla="*/ 28 h 490"/>
                <a:gd name="T18" fmla="*/ 138 w 222"/>
                <a:gd name="T19" fmla="*/ 34 h 490"/>
                <a:gd name="T20" fmla="*/ 146 w 222"/>
                <a:gd name="T21" fmla="*/ 44 h 490"/>
                <a:gd name="T22" fmla="*/ 146 w 222"/>
                <a:gd name="T23" fmla="*/ 61 h 490"/>
                <a:gd name="T24" fmla="*/ 155 w 222"/>
                <a:gd name="T25" fmla="*/ 70 h 490"/>
                <a:gd name="T26" fmla="*/ 163 w 222"/>
                <a:gd name="T27" fmla="*/ 82 h 490"/>
                <a:gd name="T28" fmla="*/ 168 w 222"/>
                <a:gd name="T29" fmla="*/ 93 h 490"/>
                <a:gd name="T30" fmla="*/ 173 w 222"/>
                <a:gd name="T31" fmla="*/ 103 h 490"/>
                <a:gd name="T32" fmla="*/ 177 w 222"/>
                <a:gd name="T33" fmla="*/ 112 h 490"/>
                <a:gd name="T34" fmla="*/ 181 w 222"/>
                <a:gd name="T35" fmla="*/ 123 h 490"/>
                <a:gd name="T36" fmla="*/ 187 w 222"/>
                <a:gd name="T37" fmla="*/ 129 h 490"/>
                <a:gd name="T38" fmla="*/ 182 w 222"/>
                <a:gd name="T39" fmla="*/ 134 h 490"/>
                <a:gd name="T40" fmla="*/ 182 w 222"/>
                <a:gd name="T41" fmla="*/ 146 h 490"/>
                <a:gd name="T42" fmla="*/ 184 w 222"/>
                <a:gd name="T43" fmla="*/ 159 h 490"/>
                <a:gd name="T44" fmla="*/ 196 w 222"/>
                <a:gd name="T45" fmla="*/ 165 h 490"/>
                <a:gd name="T46" fmla="*/ 198 w 222"/>
                <a:gd name="T47" fmla="*/ 175 h 490"/>
                <a:gd name="T48" fmla="*/ 222 w 222"/>
                <a:gd name="T49" fmla="*/ 190 h 490"/>
                <a:gd name="T50" fmla="*/ 217 w 222"/>
                <a:gd name="T51" fmla="*/ 219 h 490"/>
                <a:gd name="T52" fmla="*/ 194 w 222"/>
                <a:gd name="T53" fmla="*/ 233 h 490"/>
                <a:gd name="T54" fmla="*/ 173 w 222"/>
                <a:gd name="T55" fmla="*/ 248 h 490"/>
                <a:gd name="T56" fmla="*/ 155 w 222"/>
                <a:gd name="T57" fmla="*/ 270 h 490"/>
                <a:gd name="T58" fmla="*/ 149 w 222"/>
                <a:gd name="T59" fmla="*/ 291 h 490"/>
                <a:gd name="T60" fmla="*/ 148 w 222"/>
                <a:gd name="T61" fmla="*/ 299 h 490"/>
                <a:gd name="T62" fmla="*/ 145 w 222"/>
                <a:gd name="T63" fmla="*/ 288 h 490"/>
                <a:gd name="T64" fmla="*/ 142 w 222"/>
                <a:gd name="T65" fmla="*/ 303 h 490"/>
                <a:gd name="T66" fmla="*/ 121 w 222"/>
                <a:gd name="T67" fmla="*/ 297 h 490"/>
                <a:gd name="T68" fmla="*/ 115 w 222"/>
                <a:gd name="T69" fmla="*/ 313 h 490"/>
                <a:gd name="T70" fmla="*/ 105 w 222"/>
                <a:gd name="T71" fmla="*/ 325 h 490"/>
                <a:gd name="T72" fmla="*/ 98 w 222"/>
                <a:gd name="T73" fmla="*/ 341 h 490"/>
                <a:gd name="T74" fmla="*/ 102 w 222"/>
                <a:gd name="T75" fmla="*/ 347 h 490"/>
                <a:gd name="T76" fmla="*/ 118 w 222"/>
                <a:gd name="T77" fmla="*/ 346 h 490"/>
                <a:gd name="T78" fmla="*/ 132 w 222"/>
                <a:gd name="T79" fmla="*/ 347 h 490"/>
                <a:gd name="T80" fmla="*/ 139 w 222"/>
                <a:gd name="T81" fmla="*/ 366 h 490"/>
                <a:gd name="T82" fmla="*/ 151 w 222"/>
                <a:gd name="T83" fmla="*/ 369 h 490"/>
                <a:gd name="T84" fmla="*/ 165 w 222"/>
                <a:gd name="T85" fmla="*/ 384 h 490"/>
                <a:gd name="T86" fmla="*/ 173 w 222"/>
                <a:gd name="T87" fmla="*/ 374 h 490"/>
                <a:gd name="T88" fmla="*/ 177 w 222"/>
                <a:gd name="T89" fmla="*/ 353 h 490"/>
                <a:gd name="T90" fmla="*/ 175 w 222"/>
                <a:gd name="T91" fmla="*/ 364 h 490"/>
                <a:gd name="T92" fmla="*/ 178 w 222"/>
                <a:gd name="T93" fmla="*/ 360 h 490"/>
                <a:gd name="T94" fmla="*/ 188 w 222"/>
                <a:gd name="T95" fmla="*/ 347 h 490"/>
                <a:gd name="T96" fmla="*/ 188 w 222"/>
                <a:gd name="T97" fmla="*/ 364 h 490"/>
                <a:gd name="T98" fmla="*/ 184 w 222"/>
                <a:gd name="T99" fmla="*/ 385 h 490"/>
                <a:gd name="T100" fmla="*/ 182 w 222"/>
                <a:gd name="T101" fmla="*/ 408 h 490"/>
                <a:gd name="T102" fmla="*/ 181 w 222"/>
                <a:gd name="T103" fmla="*/ 428 h 490"/>
                <a:gd name="T104" fmla="*/ 179 w 222"/>
                <a:gd name="T105" fmla="*/ 460 h 490"/>
                <a:gd name="T106" fmla="*/ 176 w 222"/>
                <a:gd name="T107" fmla="*/ 481 h 490"/>
                <a:gd name="T108" fmla="*/ 99 w 222"/>
                <a:gd name="T109" fmla="*/ 490 h 490"/>
                <a:gd name="T110" fmla="*/ 55 w 222"/>
                <a:gd name="T111" fmla="*/ 485 h 490"/>
                <a:gd name="T112" fmla="*/ 38 w 222"/>
                <a:gd name="T113" fmla="*/ 471 h 490"/>
                <a:gd name="T114" fmla="*/ 13 w 222"/>
                <a:gd name="T115" fmla="*/ 271 h 490"/>
                <a:gd name="T116" fmla="*/ 19 w 222"/>
                <a:gd name="T117" fmla="*/ 159 h 490"/>
                <a:gd name="T118" fmla="*/ 15 w 222"/>
                <a:gd name="T1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490">
                  <a:moveTo>
                    <a:pt x="173" y="371"/>
                  </a:moveTo>
                  <a:lnTo>
                    <a:pt x="173" y="369"/>
                  </a:lnTo>
                  <a:lnTo>
                    <a:pt x="173" y="371"/>
                  </a:lnTo>
                  <a:close/>
                  <a:moveTo>
                    <a:pt x="146" y="306"/>
                  </a:moveTo>
                  <a:lnTo>
                    <a:pt x="145" y="306"/>
                  </a:lnTo>
                  <a:lnTo>
                    <a:pt x="145" y="304"/>
                  </a:lnTo>
                  <a:lnTo>
                    <a:pt x="144" y="303"/>
                  </a:lnTo>
                  <a:lnTo>
                    <a:pt x="144" y="302"/>
                  </a:lnTo>
                  <a:lnTo>
                    <a:pt x="144" y="301"/>
                  </a:lnTo>
                  <a:lnTo>
                    <a:pt x="144" y="299"/>
                  </a:lnTo>
                  <a:lnTo>
                    <a:pt x="145" y="298"/>
                  </a:lnTo>
                  <a:lnTo>
                    <a:pt x="146" y="298"/>
                  </a:lnTo>
                  <a:lnTo>
                    <a:pt x="146" y="297"/>
                  </a:lnTo>
                  <a:lnTo>
                    <a:pt x="147" y="297"/>
                  </a:lnTo>
                  <a:lnTo>
                    <a:pt x="147" y="298"/>
                  </a:lnTo>
                  <a:lnTo>
                    <a:pt x="147" y="300"/>
                  </a:lnTo>
                  <a:lnTo>
                    <a:pt x="146" y="301"/>
                  </a:lnTo>
                  <a:lnTo>
                    <a:pt x="146" y="302"/>
                  </a:lnTo>
                  <a:lnTo>
                    <a:pt x="146" y="304"/>
                  </a:lnTo>
                  <a:lnTo>
                    <a:pt x="146" y="306"/>
                  </a:lnTo>
                  <a:close/>
                  <a:moveTo>
                    <a:pt x="148" y="290"/>
                  </a:moveTo>
                  <a:lnTo>
                    <a:pt x="147" y="289"/>
                  </a:lnTo>
                  <a:lnTo>
                    <a:pt x="148" y="289"/>
                  </a:lnTo>
                  <a:lnTo>
                    <a:pt x="148" y="290"/>
                  </a:lnTo>
                  <a:close/>
                  <a:moveTo>
                    <a:pt x="147" y="295"/>
                  </a:moveTo>
                  <a:lnTo>
                    <a:pt x="143" y="295"/>
                  </a:lnTo>
                  <a:lnTo>
                    <a:pt x="142" y="295"/>
                  </a:lnTo>
                  <a:lnTo>
                    <a:pt x="141" y="294"/>
                  </a:lnTo>
                  <a:lnTo>
                    <a:pt x="140" y="293"/>
                  </a:lnTo>
                  <a:lnTo>
                    <a:pt x="140" y="291"/>
                  </a:lnTo>
                  <a:lnTo>
                    <a:pt x="141" y="291"/>
                  </a:lnTo>
                  <a:lnTo>
                    <a:pt x="142" y="290"/>
                  </a:lnTo>
                  <a:lnTo>
                    <a:pt x="143" y="290"/>
                  </a:lnTo>
                  <a:lnTo>
                    <a:pt x="144" y="289"/>
                  </a:lnTo>
                  <a:lnTo>
                    <a:pt x="145" y="288"/>
                  </a:lnTo>
                  <a:lnTo>
                    <a:pt x="146" y="288"/>
                  </a:lnTo>
                  <a:lnTo>
                    <a:pt x="147" y="290"/>
                  </a:lnTo>
                  <a:lnTo>
                    <a:pt x="148" y="290"/>
                  </a:lnTo>
                  <a:lnTo>
                    <a:pt x="148" y="291"/>
                  </a:lnTo>
                  <a:lnTo>
                    <a:pt x="147" y="293"/>
                  </a:lnTo>
                  <a:lnTo>
                    <a:pt x="147" y="295"/>
                  </a:lnTo>
                  <a:close/>
                  <a:moveTo>
                    <a:pt x="143" y="286"/>
                  </a:moveTo>
                  <a:lnTo>
                    <a:pt x="144" y="286"/>
                  </a:lnTo>
                  <a:lnTo>
                    <a:pt x="143" y="286"/>
                  </a:lnTo>
                  <a:close/>
                  <a:moveTo>
                    <a:pt x="27" y="0"/>
                  </a:moveTo>
                  <a:lnTo>
                    <a:pt x="28" y="0"/>
                  </a:lnTo>
                  <a:lnTo>
                    <a:pt x="29" y="0"/>
                  </a:lnTo>
                  <a:lnTo>
                    <a:pt x="30" y="0"/>
                  </a:lnTo>
                  <a:lnTo>
                    <a:pt x="31" y="0"/>
                  </a:lnTo>
                  <a:lnTo>
                    <a:pt x="31" y="1"/>
                  </a:lnTo>
                  <a:lnTo>
                    <a:pt x="32" y="1"/>
                  </a:lnTo>
                  <a:lnTo>
                    <a:pt x="33" y="1"/>
                  </a:lnTo>
                  <a:lnTo>
                    <a:pt x="34" y="1"/>
                  </a:lnTo>
                  <a:lnTo>
                    <a:pt x="34" y="2"/>
                  </a:lnTo>
                  <a:lnTo>
                    <a:pt x="35" y="2"/>
                  </a:lnTo>
                  <a:lnTo>
                    <a:pt x="35" y="1"/>
                  </a:lnTo>
                  <a:lnTo>
                    <a:pt x="35" y="2"/>
                  </a:lnTo>
                  <a:lnTo>
                    <a:pt x="35" y="1"/>
                  </a:lnTo>
                  <a:lnTo>
                    <a:pt x="35" y="2"/>
                  </a:lnTo>
                  <a:lnTo>
                    <a:pt x="37" y="2"/>
                  </a:lnTo>
                  <a:lnTo>
                    <a:pt x="38" y="2"/>
                  </a:lnTo>
                  <a:lnTo>
                    <a:pt x="39" y="2"/>
                  </a:lnTo>
                  <a:lnTo>
                    <a:pt x="40" y="2"/>
                  </a:lnTo>
                  <a:lnTo>
                    <a:pt x="40" y="1"/>
                  </a:lnTo>
                  <a:lnTo>
                    <a:pt x="41" y="2"/>
                  </a:lnTo>
                  <a:lnTo>
                    <a:pt x="41" y="1"/>
                  </a:lnTo>
                  <a:lnTo>
                    <a:pt x="42" y="1"/>
                  </a:lnTo>
                  <a:lnTo>
                    <a:pt x="43" y="1"/>
                  </a:lnTo>
                  <a:lnTo>
                    <a:pt x="43" y="2"/>
                  </a:lnTo>
                  <a:lnTo>
                    <a:pt x="44" y="2"/>
                  </a:lnTo>
                  <a:lnTo>
                    <a:pt x="45" y="2"/>
                  </a:lnTo>
                  <a:lnTo>
                    <a:pt x="46" y="2"/>
                  </a:lnTo>
                  <a:lnTo>
                    <a:pt x="47" y="2"/>
                  </a:lnTo>
                  <a:lnTo>
                    <a:pt x="48" y="2"/>
                  </a:lnTo>
                  <a:lnTo>
                    <a:pt x="49" y="2"/>
                  </a:lnTo>
                  <a:lnTo>
                    <a:pt x="49" y="3"/>
                  </a:lnTo>
                  <a:lnTo>
                    <a:pt x="50" y="3"/>
                  </a:lnTo>
                  <a:lnTo>
                    <a:pt x="50" y="4"/>
                  </a:lnTo>
                  <a:lnTo>
                    <a:pt x="51" y="4"/>
                  </a:lnTo>
                  <a:lnTo>
                    <a:pt x="51" y="5"/>
                  </a:lnTo>
                  <a:lnTo>
                    <a:pt x="52" y="5"/>
                  </a:lnTo>
                  <a:lnTo>
                    <a:pt x="53" y="5"/>
                  </a:lnTo>
                  <a:lnTo>
                    <a:pt x="53" y="7"/>
                  </a:lnTo>
                  <a:lnTo>
                    <a:pt x="54" y="7"/>
                  </a:lnTo>
                  <a:lnTo>
                    <a:pt x="55" y="7"/>
                  </a:lnTo>
                  <a:lnTo>
                    <a:pt x="55" y="5"/>
                  </a:lnTo>
                  <a:lnTo>
                    <a:pt x="56" y="5"/>
                  </a:lnTo>
                  <a:lnTo>
                    <a:pt x="57" y="5"/>
                  </a:lnTo>
                  <a:lnTo>
                    <a:pt x="58" y="5"/>
                  </a:lnTo>
                  <a:lnTo>
                    <a:pt x="59" y="5"/>
                  </a:lnTo>
                  <a:lnTo>
                    <a:pt x="59" y="7"/>
                  </a:lnTo>
                  <a:lnTo>
                    <a:pt x="60" y="7"/>
                  </a:lnTo>
                  <a:lnTo>
                    <a:pt x="62" y="7"/>
                  </a:lnTo>
                  <a:lnTo>
                    <a:pt x="62" y="8"/>
                  </a:lnTo>
                  <a:lnTo>
                    <a:pt x="63" y="8"/>
                  </a:lnTo>
                  <a:lnTo>
                    <a:pt x="63" y="9"/>
                  </a:lnTo>
                  <a:lnTo>
                    <a:pt x="64" y="9"/>
                  </a:lnTo>
                  <a:lnTo>
                    <a:pt x="65" y="9"/>
                  </a:lnTo>
                  <a:lnTo>
                    <a:pt x="65" y="10"/>
                  </a:lnTo>
                  <a:lnTo>
                    <a:pt x="66" y="10"/>
                  </a:lnTo>
                  <a:lnTo>
                    <a:pt x="66" y="9"/>
                  </a:lnTo>
                  <a:lnTo>
                    <a:pt x="67" y="9"/>
                  </a:lnTo>
                  <a:lnTo>
                    <a:pt x="68" y="9"/>
                  </a:lnTo>
                  <a:lnTo>
                    <a:pt x="69" y="9"/>
                  </a:lnTo>
                  <a:lnTo>
                    <a:pt x="70" y="9"/>
                  </a:lnTo>
                  <a:lnTo>
                    <a:pt x="71" y="9"/>
                  </a:lnTo>
                  <a:lnTo>
                    <a:pt x="72" y="9"/>
                  </a:lnTo>
                  <a:lnTo>
                    <a:pt x="73" y="9"/>
                  </a:lnTo>
                  <a:lnTo>
                    <a:pt x="73" y="8"/>
                  </a:lnTo>
                  <a:lnTo>
                    <a:pt x="74" y="8"/>
                  </a:lnTo>
                  <a:lnTo>
                    <a:pt x="75" y="8"/>
                  </a:lnTo>
                  <a:lnTo>
                    <a:pt x="76" y="8"/>
                  </a:lnTo>
                  <a:lnTo>
                    <a:pt x="77" y="8"/>
                  </a:lnTo>
                  <a:lnTo>
                    <a:pt x="78" y="8"/>
                  </a:lnTo>
                  <a:lnTo>
                    <a:pt x="78" y="9"/>
                  </a:lnTo>
                  <a:lnTo>
                    <a:pt x="79" y="9"/>
                  </a:lnTo>
                  <a:lnTo>
                    <a:pt x="80" y="9"/>
                  </a:lnTo>
                  <a:lnTo>
                    <a:pt x="81" y="9"/>
                  </a:lnTo>
                  <a:lnTo>
                    <a:pt x="82" y="9"/>
                  </a:lnTo>
                  <a:lnTo>
                    <a:pt x="83" y="10"/>
                  </a:lnTo>
                  <a:lnTo>
                    <a:pt x="83" y="9"/>
                  </a:lnTo>
                  <a:lnTo>
                    <a:pt x="84" y="9"/>
                  </a:lnTo>
                  <a:lnTo>
                    <a:pt x="84" y="10"/>
                  </a:lnTo>
                  <a:lnTo>
                    <a:pt x="85" y="10"/>
                  </a:lnTo>
                  <a:lnTo>
                    <a:pt x="87" y="11"/>
                  </a:lnTo>
                  <a:lnTo>
                    <a:pt x="87" y="10"/>
                  </a:lnTo>
                  <a:lnTo>
                    <a:pt x="88" y="10"/>
                  </a:lnTo>
                  <a:lnTo>
                    <a:pt x="89" y="11"/>
                  </a:lnTo>
                  <a:lnTo>
                    <a:pt x="90" y="12"/>
                  </a:lnTo>
                  <a:lnTo>
                    <a:pt x="91" y="13"/>
                  </a:lnTo>
                  <a:lnTo>
                    <a:pt x="92" y="13"/>
                  </a:lnTo>
                  <a:lnTo>
                    <a:pt x="92" y="14"/>
                  </a:lnTo>
                  <a:lnTo>
                    <a:pt x="93" y="14"/>
                  </a:lnTo>
                  <a:lnTo>
                    <a:pt x="94" y="14"/>
                  </a:lnTo>
                  <a:lnTo>
                    <a:pt x="94" y="15"/>
                  </a:lnTo>
                  <a:lnTo>
                    <a:pt x="95" y="15"/>
                  </a:lnTo>
                  <a:lnTo>
                    <a:pt x="95" y="16"/>
                  </a:lnTo>
                  <a:lnTo>
                    <a:pt x="95" y="17"/>
                  </a:lnTo>
                  <a:lnTo>
                    <a:pt x="96" y="17"/>
                  </a:lnTo>
                  <a:lnTo>
                    <a:pt x="96" y="18"/>
                  </a:lnTo>
                  <a:lnTo>
                    <a:pt x="96" y="19"/>
                  </a:lnTo>
                  <a:lnTo>
                    <a:pt x="97" y="19"/>
                  </a:lnTo>
                  <a:lnTo>
                    <a:pt x="98" y="19"/>
                  </a:lnTo>
                  <a:lnTo>
                    <a:pt x="98" y="20"/>
                  </a:lnTo>
                  <a:lnTo>
                    <a:pt x="99" y="20"/>
                  </a:lnTo>
                  <a:lnTo>
                    <a:pt x="99" y="21"/>
                  </a:lnTo>
                  <a:lnTo>
                    <a:pt x="100" y="21"/>
                  </a:lnTo>
                  <a:lnTo>
                    <a:pt x="100" y="22"/>
                  </a:lnTo>
                  <a:lnTo>
                    <a:pt x="100" y="23"/>
                  </a:lnTo>
                  <a:lnTo>
                    <a:pt x="101" y="23"/>
                  </a:lnTo>
                  <a:lnTo>
                    <a:pt x="102" y="23"/>
                  </a:lnTo>
                  <a:lnTo>
                    <a:pt x="103" y="23"/>
                  </a:lnTo>
                  <a:lnTo>
                    <a:pt x="104" y="23"/>
                  </a:lnTo>
                  <a:lnTo>
                    <a:pt x="105" y="23"/>
                  </a:lnTo>
                  <a:lnTo>
                    <a:pt x="106" y="23"/>
                  </a:lnTo>
                  <a:lnTo>
                    <a:pt x="107" y="23"/>
                  </a:lnTo>
                  <a:lnTo>
                    <a:pt x="107" y="24"/>
                  </a:lnTo>
                  <a:lnTo>
                    <a:pt x="108" y="24"/>
                  </a:lnTo>
                  <a:lnTo>
                    <a:pt x="109" y="24"/>
                  </a:lnTo>
                  <a:lnTo>
                    <a:pt x="110" y="24"/>
                  </a:lnTo>
                  <a:lnTo>
                    <a:pt x="110" y="25"/>
                  </a:lnTo>
                  <a:lnTo>
                    <a:pt x="110" y="26"/>
                  </a:lnTo>
                  <a:lnTo>
                    <a:pt x="112" y="26"/>
                  </a:lnTo>
                  <a:lnTo>
                    <a:pt x="113" y="26"/>
                  </a:lnTo>
                  <a:lnTo>
                    <a:pt x="114" y="26"/>
                  </a:lnTo>
                  <a:lnTo>
                    <a:pt x="114" y="25"/>
                  </a:lnTo>
                  <a:lnTo>
                    <a:pt x="115" y="25"/>
                  </a:lnTo>
                  <a:lnTo>
                    <a:pt x="115" y="24"/>
                  </a:lnTo>
                  <a:lnTo>
                    <a:pt x="116" y="24"/>
                  </a:lnTo>
                  <a:lnTo>
                    <a:pt x="117" y="24"/>
                  </a:lnTo>
                  <a:lnTo>
                    <a:pt x="118" y="24"/>
                  </a:lnTo>
                  <a:lnTo>
                    <a:pt x="118" y="25"/>
                  </a:lnTo>
                  <a:lnTo>
                    <a:pt x="119" y="25"/>
                  </a:lnTo>
                  <a:lnTo>
                    <a:pt x="120" y="25"/>
                  </a:lnTo>
                  <a:lnTo>
                    <a:pt x="120" y="26"/>
                  </a:lnTo>
                  <a:lnTo>
                    <a:pt x="121" y="26"/>
                  </a:lnTo>
                  <a:lnTo>
                    <a:pt x="121" y="27"/>
                  </a:lnTo>
                  <a:lnTo>
                    <a:pt x="122" y="27"/>
                  </a:lnTo>
                  <a:lnTo>
                    <a:pt x="122" y="28"/>
                  </a:lnTo>
                  <a:lnTo>
                    <a:pt x="123" y="28"/>
                  </a:lnTo>
                  <a:lnTo>
                    <a:pt x="123" y="29"/>
                  </a:lnTo>
                  <a:lnTo>
                    <a:pt x="123" y="30"/>
                  </a:lnTo>
                  <a:lnTo>
                    <a:pt x="124" y="30"/>
                  </a:lnTo>
                  <a:lnTo>
                    <a:pt x="124" y="32"/>
                  </a:lnTo>
                  <a:lnTo>
                    <a:pt x="125" y="33"/>
                  </a:lnTo>
                  <a:lnTo>
                    <a:pt x="126" y="33"/>
                  </a:lnTo>
                  <a:lnTo>
                    <a:pt x="127" y="33"/>
                  </a:lnTo>
                  <a:lnTo>
                    <a:pt x="128" y="33"/>
                  </a:lnTo>
                  <a:lnTo>
                    <a:pt x="129" y="33"/>
                  </a:lnTo>
                  <a:lnTo>
                    <a:pt x="130" y="33"/>
                  </a:lnTo>
                  <a:lnTo>
                    <a:pt x="130" y="32"/>
                  </a:lnTo>
                  <a:lnTo>
                    <a:pt x="131" y="32"/>
                  </a:lnTo>
                  <a:lnTo>
                    <a:pt x="132" y="32"/>
                  </a:lnTo>
                  <a:lnTo>
                    <a:pt x="132" y="33"/>
                  </a:lnTo>
                  <a:lnTo>
                    <a:pt x="133" y="33"/>
                  </a:lnTo>
                  <a:lnTo>
                    <a:pt x="134" y="33"/>
                  </a:lnTo>
                  <a:lnTo>
                    <a:pt x="135" y="33"/>
                  </a:lnTo>
                  <a:lnTo>
                    <a:pt x="135" y="34"/>
                  </a:lnTo>
                  <a:lnTo>
                    <a:pt x="137" y="34"/>
                  </a:lnTo>
                  <a:lnTo>
                    <a:pt x="138" y="34"/>
                  </a:lnTo>
                  <a:lnTo>
                    <a:pt x="139" y="34"/>
                  </a:lnTo>
                  <a:lnTo>
                    <a:pt x="139" y="35"/>
                  </a:lnTo>
                  <a:lnTo>
                    <a:pt x="139" y="34"/>
                  </a:lnTo>
                  <a:lnTo>
                    <a:pt x="140" y="34"/>
                  </a:lnTo>
                  <a:lnTo>
                    <a:pt x="140" y="35"/>
                  </a:lnTo>
                  <a:lnTo>
                    <a:pt x="141" y="35"/>
                  </a:lnTo>
                  <a:lnTo>
                    <a:pt x="142" y="35"/>
                  </a:lnTo>
                  <a:lnTo>
                    <a:pt x="142" y="36"/>
                  </a:lnTo>
                  <a:lnTo>
                    <a:pt x="143" y="36"/>
                  </a:lnTo>
                  <a:lnTo>
                    <a:pt x="144" y="36"/>
                  </a:lnTo>
                  <a:lnTo>
                    <a:pt x="144" y="37"/>
                  </a:lnTo>
                  <a:lnTo>
                    <a:pt x="145" y="37"/>
                  </a:lnTo>
                  <a:lnTo>
                    <a:pt x="146" y="37"/>
                  </a:lnTo>
                  <a:lnTo>
                    <a:pt x="146" y="38"/>
                  </a:lnTo>
                  <a:lnTo>
                    <a:pt x="146" y="39"/>
                  </a:lnTo>
                  <a:lnTo>
                    <a:pt x="146" y="40"/>
                  </a:lnTo>
                  <a:lnTo>
                    <a:pt x="146" y="41"/>
                  </a:lnTo>
                  <a:lnTo>
                    <a:pt x="146" y="42"/>
                  </a:lnTo>
                  <a:lnTo>
                    <a:pt x="146" y="43"/>
                  </a:lnTo>
                  <a:lnTo>
                    <a:pt x="146" y="44"/>
                  </a:lnTo>
                  <a:lnTo>
                    <a:pt x="147" y="44"/>
                  </a:lnTo>
                  <a:lnTo>
                    <a:pt x="147" y="45"/>
                  </a:lnTo>
                  <a:lnTo>
                    <a:pt x="147" y="46"/>
                  </a:lnTo>
                  <a:lnTo>
                    <a:pt x="147" y="47"/>
                  </a:lnTo>
                  <a:lnTo>
                    <a:pt x="147" y="48"/>
                  </a:lnTo>
                  <a:lnTo>
                    <a:pt x="147" y="49"/>
                  </a:lnTo>
                  <a:lnTo>
                    <a:pt x="147" y="50"/>
                  </a:lnTo>
                  <a:lnTo>
                    <a:pt x="147" y="51"/>
                  </a:lnTo>
                  <a:lnTo>
                    <a:pt x="146" y="51"/>
                  </a:lnTo>
                  <a:lnTo>
                    <a:pt x="146" y="52"/>
                  </a:lnTo>
                  <a:lnTo>
                    <a:pt x="145" y="52"/>
                  </a:lnTo>
                  <a:lnTo>
                    <a:pt x="145" y="53"/>
                  </a:lnTo>
                  <a:lnTo>
                    <a:pt x="145" y="54"/>
                  </a:lnTo>
                  <a:lnTo>
                    <a:pt x="145" y="55"/>
                  </a:lnTo>
                  <a:lnTo>
                    <a:pt x="145" y="57"/>
                  </a:lnTo>
                  <a:lnTo>
                    <a:pt x="145" y="58"/>
                  </a:lnTo>
                  <a:lnTo>
                    <a:pt x="146" y="58"/>
                  </a:lnTo>
                  <a:lnTo>
                    <a:pt x="146" y="59"/>
                  </a:lnTo>
                  <a:lnTo>
                    <a:pt x="146" y="60"/>
                  </a:lnTo>
                  <a:lnTo>
                    <a:pt x="146" y="61"/>
                  </a:lnTo>
                  <a:lnTo>
                    <a:pt x="147" y="61"/>
                  </a:lnTo>
                  <a:lnTo>
                    <a:pt x="148" y="61"/>
                  </a:lnTo>
                  <a:lnTo>
                    <a:pt x="148" y="62"/>
                  </a:lnTo>
                  <a:lnTo>
                    <a:pt x="149" y="62"/>
                  </a:lnTo>
                  <a:lnTo>
                    <a:pt x="150" y="62"/>
                  </a:lnTo>
                  <a:lnTo>
                    <a:pt x="150" y="63"/>
                  </a:lnTo>
                  <a:lnTo>
                    <a:pt x="150" y="64"/>
                  </a:lnTo>
                  <a:lnTo>
                    <a:pt x="151" y="64"/>
                  </a:lnTo>
                  <a:lnTo>
                    <a:pt x="151" y="65"/>
                  </a:lnTo>
                  <a:lnTo>
                    <a:pt x="151" y="66"/>
                  </a:lnTo>
                  <a:lnTo>
                    <a:pt x="152" y="66"/>
                  </a:lnTo>
                  <a:lnTo>
                    <a:pt x="153" y="66"/>
                  </a:lnTo>
                  <a:lnTo>
                    <a:pt x="153" y="67"/>
                  </a:lnTo>
                  <a:lnTo>
                    <a:pt x="154" y="67"/>
                  </a:lnTo>
                  <a:lnTo>
                    <a:pt x="154" y="68"/>
                  </a:lnTo>
                  <a:lnTo>
                    <a:pt x="153" y="68"/>
                  </a:lnTo>
                  <a:lnTo>
                    <a:pt x="154" y="68"/>
                  </a:lnTo>
                  <a:lnTo>
                    <a:pt x="154" y="69"/>
                  </a:lnTo>
                  <a:lnTo>
                    <a:pt x="154" y="70"/>
                  </a:lnTo>
                  <a:lnTo>
                    <a:pt x="155" y="70"/>
                  </a:lnTo>
                  <a:lnTo>
                    <a:pt x="155" y="71"/>
                  </a:lnTo>
                  <a:lnTo>
                    <a:pt x="155" y="72"/>
                  </a:lnTo>
                  <a:lnTo>
                    <a:pt x="155" y="73"/>
                  </a:lnTo>
                  <a:lnTo>
                    <a:pt x="156" y="73"/>
                  </a:lnTo>
                  <a:lnTo>
                    <a:pt x="156" y="74"/>
                  </a:lnTo>
                  <a:lnTo>
                    <a:pt x="157" y="74"/>
                  </a:lnTo>
                  <a:lnTo>
                    <a:pt x="157" y="75"/>
                  </a:lnTo>
                  <a:lnTo>
                    <a:pt x="158" y="75"/>
                  </a:lnTo>
                  <a:lnTo>
                    <a:pt x="158" y="76"/>
                  </a:lnTo>
                  <a:lnTo>
                    <a:pt x="159" y="76"/>
                  </a:lnTo>
                  <a:lnTo>
                    <a:pt x="159" y="77"/>
                  </a:lnTo>
                  <a:lnTo>
                    <a:pt x="159" y="78"/>
                  </a:lnTo>
                  <a:lnTo>
                    <a:pt x="160" y="78"/>
                  </a:lnTo>
                  <a:lnTo>
                    <a:pt x="160" y="79"/>
                  </a:lnTo>
                  <a:lnTo>
                    <a:pt x="162" y="79"/>
                  </a:lnTo>
                  <a:lnTo>
                    <a:pt x="162" y="80"/>
                  </a:lnTo>
                  <a:lnTo>
                    <a:pt x="163" y="80"/>
                  </a:lnTo>
                  <a:lnTo>
                    <a:pt x="163" y="82"/>
                  </a:lnTo>
                  <a:lnTo>
                    <a:pt x="162" y="82"/>
                  </a:lnTo>
                  <a:lnTo>
                    <a:pt x="163" y="82"/>
                  </a:lnTo>
                  <a:lnTo>
                    <a:pt x="163" y="83"/>
                  </a:lnTo>
                  <a:lnTo>
                    <a:pt x="163" y="84"/>
                  </a:lnTo>
                  <a:lnTo>
                    <a:pt x="164" y="84"/>
                  </a:lnTo>
                  <a:lnTo>
                    <a:pt x="164" y="85"/>
                  </a:lnTo>
                  <a:lnTo>
                    <a:pt x="164" y="86"/>
                  </a:lnTo>
                  <a:lnTo>
                    <a:pt x="165" y="86"/>
                  </a:lnTo>
                  <a:lnTo>
                    <a:pt x="166" y="86"/>
                  </a:lnTo>
                  <a:lnTo>
                    <a:pt x="167" y="86"/>
                  </a:lnTo>
                  <a:lnTo>
                    <a:pt x="167" y="87"/>
                  </a:lnTo>
                  <a:lnTo>
                    <a:pt x="167" y="88"/>
                  </a:lnTo>
                  <a:lnTo>
                    <a:pt x="167" y="89"/>
                  </a:lnTo>
                  <a:lnTo>
                    <a:pt x="168" y="89"/>
                  </a:lnTo>
                  <a:lnTo>
                    <a:pt x="168" y="90"/>
                  </a:lnTo>
                  <a:lnTo>
                    <a:pt x="169" y="90"/>
                  </a:lnTo>
                  <a:lnTo>
                    <a:pt x="168" y="90"/>
                  </a:lnTo>
                  <a:lnTo>
                    <a:pt x="168" y="91"/>
                  </a:lnTo>
                  <a:lnTo>
                    <a:pt x="168" y="92"/>
                  </a:lnTo>
                  <a:lnTo>
                    <a:pt x="167" y="92"/>
                  </a:lnTo>
                  <a:lnTo>
                    <a:pt x="167" y="93"/>
                  </a:lnTo>
                  <a:lnTo>
                    <a:pt x="168" y="93"/>
                  </a:lnTo>
                  <a:lnTo>
                    <a:pt x="167" y="94"/>
                  </a:lnTo>
                  <a:lnTo>
                    <a:pt x="168" y="94"/>
                  </a:lnTo>
                  <a:lnTo>
                    <a:pt x="167" y="94"/>
                  </a:lnTo>
                  <a:lnTo>
                    <a:pt x="167" y="95"/>
                  </a:lnTo>
                  <a:lnTo>
                    <a:pt x="167" y="96"/>
                  </a:lnTo>
                  <a:lnTo>
                    <a:pt x="168" y="96"/>
                  </a:lnTo>
                  <a:lnTo>
                    <a:pt x="168" y="97"/>
                  </a:lnTo>
                  <a:lnTo>
                    <a:pt x="169" y="97"/>
                  </a:lnTo>
                  <a:lnTo>
                    <a:pt x="170" y="97"/>
                  </a:lnTo>
                  <a:lnTo>
                    <a:pt x="170" y="98"/>
                  </a:lnTo>
                  <a:lnTo>
                    <a:pt x="171" y="98"/>
                  </a:lnTo>
                  <a:lnTo>
                    <a:pt x="171" y="99"/>
                  </a:lnTo>
                  <a:lnTo>
                    <a:pt x="171" y="100"/>
                  </a:lnTo>
                  <a:lnTo>
                    <a:pt x="172" y="100"/>
                  </a:lnTo>
                  <a:lnTo>
                    <a:pt x="173" y="100"/>
                  </a:lnTo>
                  <a:lnTo>
                    <a:pt x="174" y="100"/>
                  </a:lnTo>
                  <a:lnTo>
                    <a:pt x="174" y="101"/>
                  </a:lnTo>
                  <a:lnTo>
                    <a:pt x="174" y="102"/>
                  </a:lnTo>
                  <a:lnTo>
                    <a:pt x="173" y="102"/>
                  </a:lnTo>
                  <a:lnTo>
                    <a:pt x="173" y="103"/>
                  </a:lnTo>
                  <a:lnTo>
                    <a:pt x="173" y="104"/>
                  </a:lnTo>
                  <a:lnTo>
                    <a:pt x="172" y="104"/>
                  </a:lnTo>
                  <a:lnTo>
                    <a:pt x="172" y="105"/>
                  </a:lnTo>
                  <a:lnTo>
                    <a:pt x="173" y="105"/>
                  </a:lnTo>
                  <a:lnTo>
                    <a:pt x="173" y="107"/>
                  </a:lnTo>
                  <a:lnTo>
                    <a:pt x="174" y="107"/>
                  </a:lnTo>
                  <a:lnTo>
                    <a:pt x="174" y="108"/>
                  </a:lnTo>
                  <a:lnTo>
                    <a:pt x="174" y="109"/>
                  </a:lnTo>
                  <a:lnTo>
                    <a:pt x="173" y="109"/>
                  </a:lnTo>
                  <a:lnTo>
                    <a:pt x="174" y="109"/>
                  </a:lnTo>
                  <a:lnTo>
                    <a:pt x="173" y="109"/>
                  </a:lnTo>
                  <a:lnTo>
                    <a:pt x="172" y="109"/>
                  </a:lnTo>
                  <a:lnTo>
                    <a:pt x="172" y="110"/>
                  </a:lnTo>
                  <a:lnTo>
                    <a:pt x="172" y="111"/>
                  </a:lnTo>
                  <a:lnTo>
                    <a:pt x="173" y="111"/>
                  </a:lnTo>
                  <a:lnTo>
                    <a:pt x="173" y="112"/>
                  </a:lnTo>
                  <a:lnTo>
                    <a:pt x="174" y="112"/>
                  </a:lnTo>
                  <a:lnTo>
                    <a:pt x="175" y="112"/>
                  </a:lnTo>
                  <a:lnTo>
                    <a:pt x="176" y="112"/>
                  </a:lnTo>
                  <a:lnTo>
                    <a:pt x="177" y="112"/>
                  </a:lnTo>
                  <a:lnTo>
                    <a:pt x="178" y="111"/>
                  </a:lnTo>
                  <a:lnTo>
                    <a:pt x="181" y="110"/>
                  </a:lnTo>
                  <a:lnTo>
                    <a:pt x="187" y="108"/>
                  </a:lnTo>
                  <a:lnTo>
                    <a:pt x="184" y="112"/>
                  </a:lnTo>
                  <a:lnTo>
                    <a:pt x="183" y="114"/>
                  </a:lnTo>
                  <a:lnTo>
                    <a:pt x="183" y="115"/>
                  </a:lnTo>
                  <a:lnTo>
                    <a:pt x="182" y="116"/>
                  </a:lnTo>
                  <a:lnTo>
                    <a:pt x="181" y="117"/>
                  </a:lnTo>
                  <a:lnTo>
                    <a:pt x="180" y="118"/>
                  </a:lnTo>
                  <a:lnTo>
                    <a:pt x="180" y="119"/>
                  </a:lnTo>
                  <a:lnTo>
                    <a:pt x="179" y="119"/>
                  </a:lnTo>
                  <a:lnTo>
                    <a:pt x="179" y="120"/>
                  </a:lnTo>
                  <a:lnTo>
                    <a:pt x="180" y="120"/>
                  </a:lnTo>
                  <a:lnTo>
                    <a:pt x="180" y="121"/>
                  </a:lnTo>
                  <a:lnTo>
                    <a:pt x="179" y="121"/>
                  </a:lnTo>
                  <a:lnTo>
                    <a:pt x="180" y="122"/>
                  </a:lnTo>
                  <a:lnTo>
                    <a:pt x="179" y="122"/>
                  </a:lnTo>
                  <a:lnTo>
                    <a:pt x="180" y="122"/>
                  </a:lnTo>
                  <a:lnTo>
                    <a:pt x="180" y="123"/>
                  </a:lnTo>
                  <a:lnTo>
                    <a:pt x="181" y="123"/>
                  </a:lnTo>
                  <a:lnTo>
                    <a:pt x="180" y="123"/>
                  </a:lnTo>
                  <a:lnTo>
                    <a:pt x="181" y="123"/>
                  </a:lnTo>
                  <a:lnTo>
                    <a:pt x="180" y="124"/>
                  </a:lnTo>
                  <a:lnTo>
                    <a:pt x="180" y="125"/>
                  </a:lnTo>
                  <a:lnTo>
                    <a:pt x="181" y="125"/>
                  </a:lnTo>
                  <a:lnTo>
                    <a:pt x="181" y="126"/>
                  </a:lnTo>
                  <a:lnTo>
                    <a:pt x="181" y="127"/>
                  </a:lnTo>
                  <a:lnTo>
                    <a:pt x="182" y="127"/>
                  </a:lnTo>
                  <a:lnTo>
                    <a:pt x="182" y="128"/>
                  </a:lnTo>
                  <a:lnTo>
                    <a:pt x="183" y="128"/>
                  </a:lnTo>
                  <a:lnTo>
                    <a:pt x="183" y="127"/>
                  </a:lnTo>
                  <a:lnTo>
                    <a:pt x="184" y="127"/>
                  </a:lnTo>
                  <a:lnTo>
                    <a:pt x="184" y="128"/>
                  </a:lnTo>
                  <a:lnTo>
                    <a:pt x="184" y="127"/>
                  </a:lnTo>
                  <a:lnTo>
                    <a:pt x="184" y="128"/>
                  </a:lnTo>
                  <a:lnTo>
                    <a:pt x="185" y="128"/>
                  </a:lnTo>
                  <a:lnTo>
                    <a:pt x="185" y="127"/>
                  </a:lnTo>
                  <a:lnTo>
                    <a:pt x="185" y="128"/>
                  </a:lnTo>
                  <a:lnTo>
                    <a:pt x="187" y="128"/>
                  </a:lnTo>
                  <a:lnTo>
                    <a:pt x="187" y="129"/>
                  </a:lnTo>
                  <a:lnTo>
                    <a:pt x="185" y="129"/>
                  </a:lnTo>
                  <a:lnTo>
                    <a:pt x="187" y="129"/>
                  </a:lnTo>
                  <a:lnTo>
                    <a:pt x="187" y="130"/>
                  </a:lnTo>
                  <a:lnTo>
                    <a:pt x="187" y="132"/>
                  </a:lnTo>
                  <a:lnTo>
                    <a:pt x="185" y="132"/>
                  </a:lnTo>
                  <a:lnTo>
                    <a:pt x="185" y="130"/>
                  </a:lnTo>
                  <a:lnTo>
                    <a:pt x="185" y="132"/>
                  </a:lnTo>
                  <a:lnTo>
                    <a:pt x="185" y="130"/>
                  </a:lnTo>
                  <a:lnTo>
                    <a:pt x="184" y="130"/>
                  </a:lnTo>
                  <a:lnTo>
                    <a:pt x="184" y="132"/>
                  </a:lnTo>
                  <a:lnTo>
                    <a:pt x="184" y="130"/>
                  </a:lnTo>
                  <a:lnTo>
                    <a:pt x="184" y="132"/>
                  </a:lnTo>
                  <a:lnTo>
                    <a:pt x="183" y="132"/>
                  </a:lnTo>
                  <a:lnTo>
                    <a:pt x="184" y="132"/>
                  </a:lnTo>
                  <a:lnTo>
                    <a:pt x="183" y="132"/>
                  </a:lnTo>
                  <a:lnTo>
                    <a:pt x="183" y="133"/>
                  </a:lnTo>
                  <a:lnTo>
                    <a:pt x="183" y="132"/>
                  </a:lnTo>
                  <a:lnTo>
                    <a:pt x="183" y="133"/>
                  </a:lnTo>
                  <a:lnTo>
                    <a:pt x="182" y="133"/>
                  </a:lnTo>
                  <a:lnTo>
                    <a:pt x="182" y="134"/>
                  </a:lnTo>
                  <a:lnTo>
                    <a:pt x="182" y="133"/>
                  </a:lnTo>
                  <a:lnTo>
                    <a:pt x="181" y="133"/>
                  </a:lnTo>
                  <a:lnTo>
                    <a:pt x="181" y="134"/>
                  </a:lnTo>
                  <a:lnTo>
                    <a:pt x="181" y="135"/>
                  </a:lnTo>
                  <a:lnTo>
                    <a:pt x="180" y="135"/>
                  </a:lnTo>
                  <a:lnTo>
                    <a:pt x="180" y="136"/>
                  </a:lnTo>
                  <a:lnTo>
                    <a:pt x="179" y="136"/>
                  </a:lnTo>
                  <a:lnTo>
                    <a:pt x="179" y="137"/>
                  </a:lnTo>
                  <a:lnTo>
                    <a:pt x="179" y="138"/>
                  </a:lnTo>
                  <a:lnTo>
                    <a:pt x="179" y="139"/>
                  </a:lnTo>
                  <a:lnTo>
                    <a:pt x="179" y="140"/>
                  </a:lnTo>
                  <a:lnTo>
                    <a:pt x="179" y="141"/>
                  </a:lnTo>
                  <a:lnTo>
                    <a:pt x="181" y="142"/>
                  </a:lnTo>
                  <a:lnTo>
                    <a:pt x="182" y="142"/>
                  </a:lnTo>
                  <a:lnTo>
                    <a:pt x="183" y="142"/>
                  </a:lnTo>
                  <a:lnTo>
                    <a:pt x="183" y="143"/>
                  </a:lnTo>
                  <a:lnTo>
                    <a:pt x="183" y="144"/>
                  </a:lnTo>
                  <a:lnTo>
                    <a:pt x="182" y="144"/>
                  </a:lnTo>
                  <a:lnTo>
                    <a:pt x="182" y="145"/>
                  </a:lnTo>
                  <a:lnTo>
                    <a:pt x="182" y="146"/>
                  </a:lnTo>
                  <a:lnTo>
                    <a:pt x="183" y="146"/>
                  </a:lnTo>
                  <a:lnTo>
                    <a:pt x="182" y="146"/>
                  </a:lnTo>
                  <a:lnTo>
                    <a:pt x="182" y="147"/>
                  </a:lnTo>
                  <a:lnTo>
                    <a:pt x="181" y="147"/>
                  </a:lnTo>
                  <a:lnTo>
                    <a:pt x="182" y="148"/>
                  </a:lnTo>
                  <a:lnTo>
                    <a:pt x="182" y="149"/>
                  </a:lnTo>
                  <a:lnTo>
                    <a:pt x="182" y="150"/>
                  </a:lnTo>
                  <a:lnTo>
                    <a:pt x="181" y="151"/>
                  </a:lnTo>
                  <a:lnTo>
                    <a:pt x="181" y="152"/>
                  </a:lnTo>
                  <a:lnTo>
                    <a:pt x="181" y="153"/>
                  </a:lnTo>
                  <a:lnTo>
                    <a:pt x="181" y="154"/>
                  </a:lnTo>
                  <a:lnTo>
                    <a:pt x="181" y="155"/>
                  </a:lnTo>
                  <a:lnTo>
                    <a:pt x="182" y="155"/>
                  </a:lnTo>
                  <a:lnTo>
                    <a:pt x="183" y="157"/>
                  </a:lnTo>
                  <a:lnTo>
                    <a:pt x="183" y="158"/>
                  </a:lnTo>
                  <a:lnTo>
                    <a:pt x="182" y="158"/>
                  </a:lnTo>
                  <a:lnTo>
                    <a:pt x="182" y="159"/>
                  </a:lnTo>
                  <a:lnTo>
                    <a:pt x="183" y="160"/>
                  </a:lnTo>
                  <a:lnTo>
                    <a:pt x="183" y="159"/>
                  </a:lnTo>
                  <a:lnTo>
                    <a:pt x="184" y="159"/>
                  </a:lnTo>
                  <a:lnTo>
                    <a:pt x="185" y="159"/>
                  </a:lnTo>
                  <a:lnTo>
                    <a:pt x="185" y="160"/>
                  </a:lnTo>
                  <a:lnTo>
                    <a:pt x="187" y="160"/>
                  </a:lnTo>
                  <a:lnTo>
                    <a:pt x="187" y="161"/>
                  </a:lnTo>
                  <a:lnTo>
                    <a:pt x="188" y="161"/>
                  </a:lnTo>
                  <a:lnTo>
                    <a:pt x="189" y="161"/>
                  </a:lnTo>
                  <a:lnTo>
                    <a:pt x="190" y="161"/>
                  </a:lnTo>
                  <a:lnTo>
                    <a:pt x="190" y="162"/>
                  </a:lnTo>
                  <a:lnTo>
                    <a:pt x="191" y="162"/>
                  </a:lnTo>
                  <a:lnTo>
                    <a:pt x="192" y="162"/>
                  </a:lnTo>
                  <a:lnTo>
                    <a:pt x="193" y="162"/>
                  </a:lnTo>
                  <a:lnTo>
                    <a:pt x="194" y="162"/>
                  </a:lnTo>
                  <a:lnTo>
                    <a:pt x="195" y="162"/>
                  </a:lnTo>
                  <a:lnTo>
                    <a:pt x="196" y="163"/>
                  </a:lnTo>
                  <a:lnTo>
                    <a:pt x="196" y="162"/>
                  </a:lnTo>
                  <a:lnTo>
                    <a:pt x="197" y="162"/>
                  </a:lnTo>
                  <a:lnTo>
                    <a:pt x="197" y="163"/>
                  </a:lnTo>
                  <a:lnTo>
                    <a:pt x="197" y="164"/>
                  </a:lnTo>
                  <a:lnTo>
                    <a:pt x="196" y="164"/>
                  </a:lnTo>
                  <a:lnTo>
                    <a:pt x="196" y="165"/>
                  </a:lnTo>
                  <a:lnTo>
                    <a:pt x="195" y="165"/>
                  </a:lnTo>
                  <a:lnTo>
                    <a:pt x="195" y="166"/>
                  </a:lnTo>
                  <a:lnTo>
                    <a:pt x="195" y="167"/>
                  </a:lnTo>
                  <a:lnTo>
                    <a:pt x="194" y="167"/>
                  </a:lnTo>
                  <a:lnTo>
                    <a:pt x="194" y="168"/>
                  </a:lnTo>
                  <a:lnTo>
                    <a:pt x="194" y="169"/>
                  </a:lnTo>
                  <a:lnTo>
                    <a:pt x="194" y="170"/>
                  </a:lnTo>
                  <a:lnTo>
                    <a:pt x="195" y="170"/>
                  </a:lnTo>
                  <a:lnTo>
                    <a:pt x="195" y="171"/>
                  </a:lnTo>
                  <a:lnTo>
                    <a:pt x="196" y="171"/>
                  </a:lnTo>
                  <a:lnTo>
                    <a:pt x="197" y="171"/>
                  </a:lnTo>
                  <a:lnTo>
                    <a:pt x="198" y="171"/>
                  </a:lnTo>
                  <a:lnTo>
                    <a:pt x="199" y="171"/>
                  </a:lnTo>
                  <a:lnTo>
                    <a:pt x="199" y="172"/>
                  </a:lnTo>
                  <a:lnTo>
                    <a:pt x="199" y="173"/>
                  </a:lnTo>
                  <a:lnTo>
                    <a:pt x="198" y="173"/>
                  </a:lnTo>
                  <a:lnTo>
                    <a:pt x="198" y="174"/>
                  </a:lnTo>
                  <a:lnTo>
                    <a:pt x="199" y="174"/>
                  </a:lnTo>
                  <a:lnTo>
                    <a:pt x="199" y="175"/>
                  </a:lnTo>
                  <a:lnTo>
                    <a:pt x="198" y="175"/>
                  </a:lnTo>
                  <a:lnTo>
                    <a:pt x="198" y="176"/>
                  </a:lnTo>
                  <a:lnTo>
                    <a:pt x="198" y="177"/>
                  </a:lnTo>
                  <a:lnTo>
                    <a:pt x="199" y="176"/>
                  </a:lnTo>
                  <a:lnTo>
                    <a:pt x="200" y="176"/>
                  </a:lnTo>
                  <a:lnTo>
                    <a:pt x="201" y="177"/>
                  </a:lnTo>
                  <a:lnTo>
                    <a:pt x="202" y="177"/>
                  </a:lnTo>
                  <a:lnTo>
                    <a:pt x="203" y="177"/>
                  </a:lnTo>
                  <a:lnTo>
                    <a:pt x="204" y="177"/>
                  </a:lnTo>
                  <a:lnTo>
                    <a:pt x="206" y="177"/>
                  </a:lnTo>
                  <a:lnTo>
                    <a:pt x="206" y="176"/>
                  </a:lnTo>
                  <a:lnTo>
                    <a:pt x="207" y="174"/>
                  </a:lnTo>
                  <a:lnTo>
                    <a:pt x="208" y="174"/>
                  </a:lnTo>
                  <a:lnTo>
                    <a:pt x="209" y="174"/>
                  </a:lnTo>
                  <a:lnTo>
                    <a:pt x="212" y="175"/>
                  </a:lnTo>
                  <a:lnTo>
                    <a:pt x="214" y="175"/>
                  </a:lnTo>
                  <a:lnTo>
                    <a:pt x="218" y="179"/>
                  </a:lnTo>
                  <a:lnTo>
                    <a:pt x="219" y="179"/>
                  </a:lnTo>
                  <a:lnTo>
                    <a:pt x="222" y="182"/>
                  </a:lnTo>
                  <a:lnTo>
                    <a:pt x="222" y="184"/>
                  </a:lnTo>
                  <a:lnTo>
                    <a:pt x="222" y="190"/>
                  </a:lnTo>
                  <a:lnTo>
                    <a:pt x="222" y="194"/>
                  </a:lnTo>
                  <a:lnTo>
                    <a:pt x="222" y="195"/>
                  </a:lnTo>
                  <a:lnTo>
                    <a:pt x="222" y="197"/>
                  </a:lnTo>
                  <a:lnTo>
                    <a:pt x="222" y="200"/>
                  </a:lnTo>
                  <a:lnTo>
                    <a:pt x="222" y="201"/>
                  </a:lnTo>
                  <a:lnTo>
                    <a:pt x="222" y="202"/>
                  </a:lnTo>
                  <a:lnTo>
                    <a:pt x="222" y="203"/>
                  </a:lnTo>
                  <a:lnTo>
                    <a:pt x="222" y="204"/>
                  </a:lnTo>
                  <a:lnTo>
                    <a:pt x="222" y="206"/>
                  </a:lnTo>
                  <a:lnTo>
                    <a:pt x="222" y="207"/>
                  </a:lnTo>
                  <a:lnTo>
                    <a:pt x="222" y="208"/>
                  </a:lnTo>
                  <a:lnTo>
                    <a:pt x="222" y="209"/>
                  </a:lnTo>
                  <a:lnTo>
                    <a:pt x="222" y="210"/>
                  </a:lnTo>
                  <a:lnTo>
                    <a:pt x="222" y="211"/>
                  </a:lnTo>
                  <a:lnTo>
                    <a:pt x="222" y="212"/>
                  </a:lnTo>
                  <a:lnTo>
                    <a:pt x="221" y="217"/>
                  </a:lnTo>
                  <a:lnTo>
                    <a:pt x="220" y="218"/>
                  </a:lnTo>
                  <a:lnTo>
                    <a:pt x="218" y="218"/>
                  </a:lnTo>
                  <a:lnTo>
                    <a:pt x="218" y="219"/>
                  </a:lnTo>
                  <a:lnTo>
                    <a:pt x="217" y="219"/>
                  </a:lnTo>
                  <a:lnTo>
                    <a:pt x="216" y="219"/>
                  </a:lnTo>
                  <a:lnTo>
                    <a:pt x="216" y="220"/>
                  </a:lnTo>
                  <a:lnTo>
                    <a:pt x="215" y="220"/>
                  </a:lnTo>
                  <a:lnTo>
                    <a:pt x="214" y="221"/>
                  </a:lnTo>
                  <a:lnTo>
                    <a:pt x="212" y="222"/>
                  </a:lnTo>
                  <a:lnTo>
                    <a:pt x="210" y="222"/>
                  </a:lnTo>
                  <a:lnTo>
                    <a:pt x="208" y="223"/>
                  </a:lnTo>
                  <a:lnTo>
                    <a:pt x="207" y="224"/>
                  </a:lnTo>
                  <a:lnTo>
                    <a:pt x="206" y="225"/>
                  </a:lnTo>
                  <a:lnTo>
                    <a:pt x="204" y="226"/>
                  </a:lnTo>
                  <a:lnTo>
                    <a:pt x="203" y="226"/>
                  </a:lnTo>
                  <a:lnTo>
                    <a:pt x="202" y="227"/>
                  </a:lnTo>
                  <a:lnTo>
                    <a:pt x="201" y="228"/>
                  </a:lnTo>
                  <a:lnTo>
                    <a:pt x="200" y="228"/>
                  </a:lnTo>
                  <a:lnTo>
                    <a:pt x="199" y="229"/>
                  </a:lnTo>
                  <a:lnTo>
                    <a:pt x="198" y="229"/>
                  </a:lnTo>
                  <a:lnTo>
                    <a:pt x="198" y="231"/>
                  </a:lnTo>
                  <a:lnTo>
                    <a:pt x="197" y="231"/>
                  </a:lnTo>
                  <a:lnTo>
                    <a:pt x="195" y="233"/>
                  </a:lnTo>
                  <a:lnTo>
                    <a:pt x="194" y="233"/>
                  </a:lnTo>
                  <a:lnTo>
                    <a:pt x="193" y="234"/>
                  </a:lnTo>
                  <a:lnTo>
                    <a:pt x="192" y="234"/>
                  </a:lnTo>
                  <a:lnTo>
                    <a:pt x="191" y="235"/>
                  </a:lnTo>
                  <a:lnTo>
                    <a:pt x="190" y="236"/>
                  </a:lnTo>
                  <a:lnTo>
                    <a:pt x="188" y="237"/>
                  </a:lnTo>
                  <a:lnTo>
                    <a:pt x="187" y="237"/>
                  </a:lnTo>
                  <a:lnTo>
                    <a:pt x="185" y="238"/>
                  </a:lnTo>
                  <a:lnTo>
                    <a:pt x="184" y="239"/>
                  </a:lnTo>
                  <a:lnTo>
                    <a:pt x="183" y="239"/>
                  </a:lnTo>
                  <a:lnTo>
                    <a:pt x="182" y="240"/>
                  </a:lnTo>
                  <a:lnTo>
                    <a:pt x="181" y="241"/>
                  </a:lnTo>
                  <a:lnTo>
                    <a:pt x="180" y="242"/>
                  </a:lnTo>
                  <a:lnTo>
                    <a:pt x="179" y="243"/>
                  </a:lnTo>
                  <a:lnTo>
                    <a:pt x="178" y="243"/>
                  </a:lnTo>
                  <a:lnTo>
                    <a:pt x="177" y="243"/>
                  </a:lnTo>
                  <a:lnTo>
                    <a:pt x="176" y="245"/>
                  </a:lnTo>
                  <a:lnTo>
                    <a:pt x="175" y="245"/>
                  </a:lnTo>
                  <a:lnTo>
                    <a:pt x="174" y="247"/>
                  </a:lnTo>
                  <a:lnTo>
                    <a:pt x="173" y="247"/>
                  </a:lnTo>
                  <a:lnTo>
                    <a:pt x="173" y="248"/>
                  </a:lnTo>
                  <a:lnTo>
                    <a:pt x="171" y="249"/>
                  </a:lnTo>
                  <a:lnTo>
                    <a:pt x="170" y="250"/>
                  </a:lnTo>
                  <a:lnTo>
                    <a:pt x="169" y="250"/>
                  </a:lnTo>
                  <a:lnTo>
                    <a:pt x="168" y="251"/>
                  </a:lnTo>
                  <a:lnTo>
                    <a:pt x="168" y="252"/>
                  </a:lnTo>
                  <a:lnTo>
                    <a:pt x="166" y="253"/>
                  </a:lnTo>
                  <a:lnTo>
                    <a:pt x="166" y="254"/>
                  </a:lnTo>
                  <a:lnTo>
                    <a:pt x="165" y="256"/>
                  </a:lnTo>
                  <a:lnTo>
                    <a:pt x="164" y="257"/>
                  </a:lnTo>
                  <a:lnTo>
                    <a:pt x="162" y="259"/>
                  </a:lnTo>
                  <a:lnTo>
                    <a:pt x="160" y="262"/>
                  </a:lnTo>
                  <a:lnTo>
                    <a:pt x="159" y="263"/>
                  </a:lnTo>
                  <a:lnTo>
                    <a:pt x="159" y="264"/>
                  </a:lnTo>
                  <a:lnTo>
                    <a:pt x="158" y="265"/>
                  </a:lnTo>
                  <a:lnTo>
                    <a:pt x="157" y="266"/>
                  </a:lnTo>
                  <a:lnTo>
                    <a:pt x="157" y="267"/>
                  </a:lnTo>
                  <a:lnTo>
                    <a:pt x="157" y="268"/>
                  </a:lnTo>
                  <a:lnTo>
                    <a:pt x="156" y="268"/>
                  </a:lnTo>
                  <a:lnTo>
                    <a:pt x="156" y="269"/>
                  </a:lnTo>
                  <a:lnTo>
                    <a:pt x="155" y="270"/>
                  </a:lnTo>
                  <a:lnTo>
                    <a:pt x="155" y="271"/>
                  </a:lnTo>
                  <a:lnTo>
                    <a:pt x="154" y="271"/>
                  </a:lnTo>
                  <a:lnTo>
                    <a:pt x="154" y="272"/>
                  </a:lnTo>
                  <a:lnTo>
                    <a:pt x="154" y="273"/>
                  </a:lnTo>
                  <a:lnTo>
                    <a:pt x="153" y="273"/>
                  </a:lnTo>
                  <a:lnTo>
                    <a:pt x="153" y="274"/>
                  </a:lnTo>
                  <a:lnTo>
                    <a:pt x="153" y="275"/>
                  </a:lnTo>
                  <a:lnTo>
                    <a:pt x="152" y="276"/>
                  </a:lnTo>
                  <a:lnTo>
                    <a:pt x="152" y="278"/>
                  </a:lnTo>
                  <a:lnTo>
                    <a:pt x="151" y="281"/>
                  </a:lnTo>
                  <a:lnTo>
                    <a:pt x="151" y="282"/>
                  </a:lnTo>
                  <a:lnTo>
                    <a:pt x="151" y="283"/>
                  </a:lnTo>
                  <a:lnTo>
                    <a:pt x="150" y="283"/>
                  </a:lnTo>
                  <a:lnTo>
                    <a:pt x="150" y="284"/>
                  </a:lnTo>
                  <a:lnTo>
                    <a:pt x="150" y="285"/>
                  </a:lnTo>
                  <a:lnTo>
                    <a:pt x="150" y="287"/>
                  </a:lnTo>
                  <a:lnTo>
                    <a:pt x="149" y="288"/>
                  </a:lnTo>
                  <a:lnTo>
                    <a:pt x="149" y="289"/>
                  </a:lnTo>
                  <a:lnTo>
                    <a:pt x="149" y="290"/>
                  </a:lnTo>
                  <a:lnTo>
                    <a:pt x="149" y="291"/>
                  </a:lnTo>
                  <a:lnTo>
                    <a:pt x="149" y="292"/>
                  </a:lnTo>
                  <a:lnTo>
                    <a:pt x="149" y="297"/>
                  </a:lnTo>
                  <a:lnTo>
                    <a:pt x="149" y="298"/>
                  </a:lnTo>
                  <a:lnTo>
                    <a:pt x="149" y="299"/>
                  </a:lnTo>
                  <a:lnTo>
                    <a:pt x="149" y="300"/>
                  </a:lnTo>
                  <a:lnTo>
                    <a:pt x="149" y="301"/>
                  </a:lnTo>
                  <a:lnTo>
                    <a:pt x="150" y="301"/>
                  </a:lnTo>
                  <a:lnTo>
                    <a:pt x="150" y="303"/>
                  </a:lnTo>
                  <a:lnTo>
                    <a:pt x="150" y="304"/>
                  </a:lnTo>
                  <a:lnTo>
                    <a:pt x="151" y="304"/>
                  </a:lnTo>
                  <a:lnTo>
                    <a:pt x="151" y="306"/>
                  </a:lnTo>
                  <a:lnTo>
                    <a:pt x="151" y="307"/>
                  </a:lnTo>
                  <a:lnTo>
                    <a:pt x="151" y="306"/>
                  </a:lnTo>
                  <a:lnTo>
                    <a:pt x="150" y="306"/>
                  </a:lnTo>
                  <a:lnTo>
                    <a:pt x="149" y="304"/>
                  </a:lnTo>
                  <a:lnTo>
                    <a:pt x="149" y="303"/>
                  </a:lnTo>
                  <a:lnTo>
                    <a:pt x="149" y="302"/>
                  </a:lnTo>
                  <a:lnTo>
                    <a:pt x="148" y="301"/>
                  </a:lnTo>
                  <a:lnTo>
                    <a:pt x="148" y="300"/>
                  </a:lnTo>
                  <a:lnTo>
                    <a:pt x="148" y="299"/>
                  </a:lnTo>
                  <a:lnTo>
                    <a:pt x="148" y="298"/>
                  </a:lnTo>
                  <a:lnTo>
                    <a:pt x="148" y="297"/>
                  </a:lnTo>
                  <a:lnTo>
                    <a:pt x="148" y="295"/>
                  </a:lnTo>
                  <a:lnTo>
                    <a:pt x="147" y="293"/>
                  </a:lnTo>
                  <a:lnTo>
                    <a:pt x="148" y="292"/>
                  </a:lnTo>
                  <a:lnTo>
                    <a:pt x="148" y="291"/>
                  </a:lnTo>
                  <a:lnTo>
                    <a:pt x="148" y="290"/>
                  </a:lnTo>
                  <a:lnTo>
                    <a:pt x="148" y="289"/>
                  </a:lnTo>
                  <a:lnTo>
                    <a:pt x="146" y="288"/>
                  </a:lnTo>
                  <a:lnTo>
                    <a:pt x="145" y="287"/>
                  </a:lnTo>
                  <a:lnTo>
                    <a:pt x="144" y="286"/>
                  </a:lnTo>
                  <a:lnTo>
                    <a:pt x="144" y="285"/>
                  </a:lnTo>
                  <a:lnTo>
                    <a:pt x="143" y="285"/>
                  </a:lnTo>
                  <a:lnTo>
                    <a:pt x="142" y="286"/>
                  </a:lnTo>
                  <a:lnTo>
                    <a:pt x="141" y="286"/>
                  </a:lnTo>
                  <a:lnTo>
                    <a:pt x="142" y="286"/>
                  </a:lnTo>
                  <a:lnTo>
                    <a:pt x="143" y="286"/>
                  </a:lnTo>
                  <a:lnTo>
                    <a:pt x="144" y="286"/>
                  </a:lnTo>
                  <a:lnTo>
                    <a:pt x="145" y="287"/>
                  </a:lnTo>
                  <a:lnTo>
                    <a:pt x="145" y="288"/>
                  </a:lnTo>
                  <a:lnTo>
                    <a:pt x="144" y="289"/>
                  </a:lnTo>
                  <a:lnTo>
                    <a:pt x="143" y="289"/>
                  </a:lnTo>
                  <a:lnTo>
                    <a:pt x="143" y="290"/>
                  </a:lnTo>
                  <a:lnTo>
                    <a:pt x="142" y="290"/>
                  </a:lnTo>
                  <a:lnTo>
                    <a:pt x="141" y="290"/>
                  </a:lnTo>
                  <a:lnTo>
                    <a:pt x="140" y="291"/>
                  </a:lnTo>
                  <a:lnTo>
                    <a:pt x="140" y="293"/>
                  </a:lnTo>
                  <a:lnTo>
                    <a:pt x="141" y="294"/>
                  </a:lnTo>
                  <a:lnTo>
                    <a:pt x="143" y="295"/>
                  </a:lnTo>
                  <a:lnTo>
                    <a:pt x="147" y="295"/>
                  </a:lnTo>
                  <a:lnTo>
                    <a:pt x="147" y="296"/>
                  </a:lnTo>
                  <a:lnTo>
                    <a:pt x="146" y="297"/>
                  </a:lnTo>
                  <a:lnTo>
                    <a:pt x="144" y="297"/>
                  </a:lnTo>
                  <a:lnTo>
                    <a:pt x="143" y="298"/>
                  </a:lnTo>
                  <a:lnTo>
                    <a:pt x="143" y="297"/>
                  </a:lnTo>
                  <a:lnTo>
                    <a:pt x="142" y="298"/>
                  </a:lnTo>
                  <a:lnTo>
                    <a:pt x="142" y="299"/>
                  </a:lnTo>
                  <a:lnTo>
                    <a:pt x="142" y="301"/>
                  </a:lnTo>
                  <a:lnTo>
                    <a:pt x="142" y="302"/>
                  </a:lnTo>
                  <a:lnTo>
                    <a:pt x="142" y="303"/>
                  </a:lnTo>
                  <a:lnTo>
                    <a:pt x="142" y="304"/>
                  </a:lnTo>
                  <a:lnTo>
                    <a:pt x="141" y="304"/>
                  </a:lnTo>
                  <a:lnTo>
                    <a:pt x="138" y="303"/>
                  </a:lnTo>
                  <a:lnTo>
                    <a:pt x="137" y="302"/>
                  </a:lnTo>
                  <a:lnTo>
                    <a:pt x="134" y="302"/>
                  </a:lnTo>
                  <a:lnTo>
                    <a:pt x="134" y="301"/>
                  </a:lnTo>
                  <a:lnTo>
                    <a:pt x="133" y="301"/>
                  </a:lnTo>
                  <a:lnTo>
                    <a:pt x="132" y="301"/>
                  </a:lnTo>
                  <a:lnTo>
                    <a:pt x="131" y="301"/>
                  </a:lnTo>
                  <a:lnTo>
                    <a:pt x="130" y="300"/>
                  </a:lnTo>
                  <a:lnTo>
                    <a:pt x="129" y="300"/>
                  </a:lnTo>
                  <a:lnTo>
                    <a:pt x="128" y="300"/>
                  </a:lnTo>
                  <a:lnTo>
                    <a:pt x="127" y="299"/>
                  </a:lnTo>
                  <a:lnTo>
                    <a:pt x="126" y="299"/>
                  </a:lnTo>
                  <a:lnTo>
                    <a:pt x="125" y="299"/>
                  </a:lnTo>
                  <a:lnTo>
                    <a:pt x="124" y="298"/>
                  </a:lnTo>
                  <a:lnTo>
                    <a:pt x="123" y="298"/>
                  </a:lnTo>
                  <a:lnTo>
                    <a:pt x="122" y="298"/>
                  </a:lnTo>
                  <a:lnTo>
                    <a:pt x="121" y="298"/>
                  </a:lnTo>
                  <a:lnTo>
                    <a:pt x="121" y="297"/>
                  </a:lnTo>
                  <a:lnTo>
                    <a:pt x="120" y="297"/>
                  </a:lnTo>
                  <a:lnTo>
                    <a:pt x="119" y="297"/>
                  </a:lnTo>
                  <a:lnTo>
                    <a:pt x="118" y="297"/>
                  </a:lnTo>
                  <a:lnTo>
                    <a:pt x="117" y="297"/>
                  </a:lnTo>
                  <a:lnTo>
                    <a:pt x="117" y="298"/>
                  </a:lnTo>
                  <a:lnTo>
                    <a:pt x="117" y="299"/>
                  </a:lnTo>
                  <a:lnTo>
                    <a:pt x="117" y="300"/>
                  </a:lnTo>
                  <a:lnTo>
                    <a:pt x="117" y="301"/>
                  </a:lnTo>
                  <a:lnTo>
                    <a:pt x="117" y="302"/>
                  </a:lnTo>
                  <a:lnTo>
                    <a:pt x="116" y="303"/>
                  </a:lnTo>
                  <a:lnTo>
                    <a:pt x="116" y="304"/>
                  </a:lnTo>
                  <a:lnTo>
                    <a:pt x="116" y="306"/>
                  </a:lnTo>
                  <a:lnTo>
                    <a:pt x="116" y="307"/>
                  </a:lnTo>
                  <a:lnTo>
                    <a:pt x="116" y="308"/>
                  </a:lnTo>
                  <a:lnTo>
                    <a:pt x="116" y="309"/>
                  </a:lnTo>
                  <a:lnTo>
                    <a:pt x="116" y="310"/>
                  </a:lnTo>
                  <a:lnTo>
                    <a:pt x="116" y="311"/>
                  </a:lnTo>
                  <a:lnTo>
                    <a:pt x="116" y="312"/>
                  </a:lnTo>
                  <a:lnTo>
                    <a:pt x="115" y="312"/>
                  </a:lnTo>
                  <a:lnTo>
                    <a:pt x="115" y="313"/>
                  </a:lnTo>
                  <a:lnTo>
                    <a:pt x="115" y="314"/>
                  </a:lnTo>
                  <a:lnTo>
                    <a:pt x="114" y="314"/>
                  </a:lnTo>
                  <a:lnTo>
                    <a:pt x="114" y="315"/>
                  </a:lnTo>
                  <a:lnTo>
                    <a:pt x="113" y="315"/>
                  </a:lnTo>
                  <a:lnTo>
                    <a:pt x="113" y="316"/>
                  </a:lnTo>
                  <a:lnTo>
                    <a:pt x="112" y="316"/>
                  </a:lnTo>
                  <a:lnTo>
                    <a:pt x="109" y="317"/>
                  </a:lnTo>
                  <a:lnTo>
                    <a:pt x="109" y="318"/>
                  </a:lnTo>
                  <a:lnTo>
                    <a:pt x="108" y="318"/>
                  </a:lnTo>
                  <a:lnTo>
                    <a:pt x="108" y="319"/>
                  </a:lnTo>
                  <a:lnTo>
                    <a:pt x="109" y="319"/>
                  </a:lnTo>
                  <a:lnTo>
                    <a:pt x="108" y="319"/>
                  </a:lnTo>
                  <a:lnTo>
                    <a:pt x="107" y="320"/>
                  </a:lnTo>
                  <a:lnTo>
                    <a:pt x="106" y="322"/>
                  </a:lnTo>
                  <a:lnTo>
                    <a:pt x="105" y="322"/>
                  </a:lnTo>
                  <a:lnTo>
                    <a:pt x="105" y="323"/>
                  </a:lnTo>
                  <a:lnTo>
                    <a:pt x="104" y="323"/>
                  </a:lnTo>
                  <a:lnTo>
                    <a:pt x="105" y="324"/>
                  </a:lnTo>
                  <a:lnTo>
                    <a:pt x="106" y="324"/>
                  </a:lnTo>
                  <a:lnTo>
                    <a:pt x="105" y="325"/>
                  </a:lnTo>
                  <a:lnTo>
                    <a:pt x="104" y="325"/>
                  </a:lnTo>
                  <a:lnTo>
                    <a:pt x="103" y="326"/>
                  </a:lnTo>
                  <a:lnTo>
                    <a:pt x="103" y="327"/>
                  </a:lnTo>
                  <a:lnTo>
                    <a:pt x="103" y="328"/>
                  </a:lnTo>
                  <a:lnTo>
                    <a:pt x="104" y="329"/>
                  </a:lnTo>
                  <a:lnTo>
                    <a:pt x="104" y="331"/>
                  </a:lnTo>
                  <a:lnTo>
                    <a:pt x="104" y="332"/>
                  </a:lnTo>
                  <a:lnTo>
                    <a:pt x="105" y="332"/>
                  </a:lnTo>
                  <a:lnTo>
                    <a:pt x="105" y="333"/>
                  </a:lnTo>
                  <a:lnTo>
                    <a:pt x="105" y="334"/>
                  </a:lnTo>
                  <a:lnTo>
                    <a:pt x="105" y="335"/>
                  </a:lnTo>
                  <a:lnTo>
                    <a:pt x="104" y="336"/>
                  </a:lnTo>
                  <a:lnTo>
                    <a:pt x="104" y="337"/>
                  </a:lnTo>
                  <a:lnTo>
                    <a:pt x="103" y="338"/>
                  </a:lnTo>
                  <a:lnTo>
                    <a:pt x="102" y="339"/>
                  </a:lnTo>
                  <a:lnTo>
                    <a:pt x="101" y="340"/>
                  </a:lnTo>
                  <a:lnTo>
                    <a:pt x="101" y="341"/>
                  </a:lnTo>
                  <a:lnTo>
                    <a:pt x="100" y="341"/>
                  </a:lnTo>
                  <a:lnTo>
                    <a:pt x="99" y="341"/>
                  </a:lnTo>
                  <a:lnTo>
                    <a:pt x="98" y="341"/>
                  </a:lnTo>
                  <a:lnTo>
                    <a:pt x="97" y="341"/>
                  </a:lnTo>
                  <a:lnTo>
                    <a:pt x="96" y="340"/>
                  </a:lnTo>
                  <a:lnTo>
                    <a:pt x="95" y="340"/>
                  </a:lnTo>
                  <a:lnTo>
                    <a:pt x="95" y="341"/>
                  </a:lnTo>
                  <a:lnTo>
                    <a:pt x="94" y="341"/>
                  </a:lnTo>
                  <a:lnTo>
                    <a:pt x="94" y="342"/>
                  </a:lnTo>
                  <a:lnTo>
                    <a:pt x="94" y="343"/>
                  </a:lnTo>
                  <a:lnTo>
                    <a:pt x="95" y="344"/>
                  </a:lnTo>
                  <a:lnTo>
                    <a:pt x="95" y="345"/>
                  </a:lnTo>
                  <a:lnTo>
                    <a:pt x="96" y="346"/>
                  </a:lnTo>
                  <a:lnTo>
                    <a:pt x="96" y="347"/>
                  </a:lnTo>
                  <a:lnTo>
                    <a:pt x="97" y="347"/>
                  </a:lnTo>
                  <a:lnTo>
                    <a:pt x="98" y="347"/>
                  </a:lnTo>
                  <a:lnTo>
                    <a:pt x="98" y="346"/>
                  </a:lnTo>
                  <a:lnTo>
                    <a:pt x="99" y="346"/>
                  </a:lnTo>
                  <a:lnTo>
                    <a:pt x="99" y="347"/>
                  </a:lnTo>
                  <a:lnTo>
                    <a:pt x="100" y="347"/>
                  </a:lnTo>
                  <a:lnTo>
                    <a:pt x="101" y="347"/>
                  </a:lnTo>
                  <a:lnTo>
                    <a:pt x="101" y="348"/>
                  </a:lnTo>
                  <a:lnTo>
                    <a:pt x="102" y="347"/>
                  </a:lnTo>
                  <a:lnTo>
                    <a:pt x="103" y="347"/>
                  </a:lnTo>
                  <a:lnTo>
                    <a:pt x="104" y="347"/>
                  </a:lnTo>
                  <a:lnTo>
                    <a:pt x="104" y="346"/>
                  </a:lnTo>
                  <a:lnTo>
                    <a:pt x="105" y="346"/>
                  </a:lnTo>
                  <a:lnTo>
                    <a:pt x="106" y="346"/>
                  </a:lnTo>
                  <a:lnTo>
                    <a:pt x="106" y="345"/>
                  </a:lnTo>
                  <a:lnTo>
                    <a:pt x="107" y="345"/>
                  </a:lnTo>
                  <a:lnTo>
                    <a:pt x="108" y="345"/>
                  </a:lnTo>
                  <a:lnTo>
                    <a:pt x="109" y="345"/>
                  </a:lnTo>
                  <a:lnTo>
                    <a:pt x="109" y="344"/>
                  </a:lnTo>
                  <a:lnTo>
                    <a:pt x="110" y="344"/>
                  </a:lnTo>
                  <a:lnTo>
                    <a:pt x="112" y="344"/>
                  </a:lnTo>
                  <a:lnTo>
                    <a:pt x="113" y="344"/>
                  </a:lnTo>
                  <a:lnTo>
                    <a:pt x="114" y="344"/>
                  </a:lnTo>
                  <a:lnTo>
                    <a:pt x="115" y="344"/>
                  </a:lnTo>
                  <a:lnTo>
                    <a:pt x="115" y="345"/>
                  </a:lnTo>
                  <a:lnTo>
                    <a:pt x="116" y="345"/>
                  </a:lnTo>
                  <a:lnTo>
                    <a:pt x="117" y="345"/>
                  </a:lnTo>
                  <a:lnTo>
                    <a:pt x="117" y="346"/>
                  </a:lnTo>
                  <a:lnTo>
                    <a:pt x="118" y="346"/>
                  </a:lnTo>
                  <a:lnTo>
                    <a:pt x="118" y="345"/>
                  </a:lnTo>
                  <a:lnTo>
                    <a:pt x="119" y="345"/>
                  </a:lnTo>
                  <a:lnTo>
                    <a:pt x="119" y="344"/>
                  </a:lnTo>
                  <a:lnTo>
                    <a:pt x="119" y="343"/>
                  </a:lnTo>
                  <a:lnTo>
                    <a:pt x="119" y="342"/>
                  </a:lnTo>
                  <a:lnTo>
                    <a:pt x="120" y="342"/>
                  </a:lnTo>
                  <a:lnTo>
                    <a:pt x="120" y="341"/>
                  </a:lnTo>
                  <a:lnTo>
                    <a:pt x="121" y="341"/>
                  </a:lnTo>
                  <a:lnTo>
                    <a:pt x="122" y="341"/>
                  </a:lnTo>
                  <a:lnTo>
                    <a:pt x="123" y="341"/>
                  </a:lnTo>
                  <a:lnTo>
                    <a:pt x="127" y="340"/>
                  </a:lnTo>
                  <a:lnTo>
                    <a:pt x="127" y="341"/>
                  </a:lnTo>
                  <a:lnTo>
                    <a:pt x="128" y="342"/>
                  </a:lnTo>
                  <a:lnTo>
                    <a:pt x="128" y="343"/>
                  </a:lnTo>
                  <a:lnTo>
                    <a:pt x="129" y="343"/>
                  </a:lnTo>
                  <a:lnTo>
                    <a:pt x="129" y="344"/>
                  </a:lnTo>
                  <a:lnTo>
                    <a:pt x="130" y="345"/>
                  </a:lnTo>
                  <a:lnTo>
                    <a:pt x="131" y="346"/>
                  </a:lnTo>
                  <a:lnTo>
                    <a:pt x="131" y="347"/>
                  </a:lnTo>
                  <a:lnTo>
                    <a:pt x="132" y="347"/>
                  </a:lnTo>
                  <a:lnTo>
                    <a:pt x="132" y="348"/>
                  </a:lnTo>
                  <a:lnTo>
                    <a:pt x="133" y="348"/>
                  </a:lnTo>
                  <a:lnTo>
                    <a:pt x="133" y="349"/>
                  </a:lnTo>
                  <a:lnTo>
                    <a:pt x="133" y="350"/>
                  </a:lnTo>
                  <a:lnTo>
                    <a:pt x="134" y="350"/>
                  </a:lnTo>
                  <a:lnTo>
                    <a:pt x="134" y="351"/>
                  </a:lnTo>
                  <a:lnTo>
                    <a:pt x="135" y="351"/>
                  </a:lnTo>
                  <a:lnTo>
                    <a:pt x="135" y="352"/>
                  </a:lnTo>
                  <a:lnTo>
                    <a:pt x="135" y="353"/>
                  </a:lnTo>
                  <a:lnTo>
                    <a:pt x="135" y="354"/>
                  </a:lnTo>
                  <a:lnTo>
                    <a:pt x="135" y="356"/>
                  </a:lnTo>
                  <a:lnTo>
                    <a:pt x="135" y="358"/>
                  </a:lnTo>
                  <a:lnTo>
                    <a:pt x="137" y="359"/>
                  </a:lnTo>
                  <a:lnTo>
                    <a:pt x="137" y="360"/>
                  </a:lnTo>
                  <a:lnTo>
                    <a:pt x="137" y="361"/>
                  </a:lnTo>
                  <a:lnTo>
                    <a:pt x="138" y="362"/>
                  </a:lnTo>
                  <a:lnTo>
                    <a:pt x="138" y="363"/>
                  </a:lnTo>
                  <a:lnTo>
                    <a:pt x="139" y="364"/>
                  </a:lnTo>
                  <a:lnTo>
                    <a:pt x="139" y="365"/>
                  </a:lnTo>
                  <a:lnTo>
                    <a:pt x="139" y="366"/>
                  </a:lnTo>
                  <a:lnTo>
                    <a:pt x="138" y="367"/>
                  </a:lnTo>
                  <a:lnTo>
                    <a:pt x="138" y="368"/>
                  </a:lnTo>
                  <a:lnTo>
                    <a:pt x="138" y="369"/>
                  </a:lnTo>
                  <a:lnTo>
                    <a:pt x="139" y="370"/>
                  </a:lnTo>
                  <a:lnTo>
                    <a:pt x="140" y="369"/>
                  </a:lnTo>
                  <a:lnTo>
                    <a:pt x="140" y="367"/>
                  </a:lnTo>
                  <a:lnTo>
                    <a:pt x="140" y="366"/>
                  </a:lnTo>
                  <a:lnTo>
                    <a:pt x="141" y="366"/>
                  </a:lnTo>
                  <a:lnTo>
                    <a:pt x="141" y="365"/>
                  </a:lnTo>
                  <a:lnTo>
                    <a:pt x="142" y="365"/>
                  </a:lnTo>
                  <a:lnTo>
                    <a:pt x="143" y="365"/>
                  </a:lnTo>
                  <a:lnTo>
                    <a:pt x="144" y="365"/>
                  </a:lnTo>
                  <a:lnTo>
                    <a:pt x="144" y="364"/>
                  </a:lnTo>
                  <a:lnTo>
                    <a:pt x="145" y="364"/>
                  </a:lnTo>
                  <a:lnTo>
                    <a:pt x="146" y="364"/>
                  </a:lnTo>
                  <a:lnTo>
                    <a:pt x="147" y="365"/>
                  </a:lnTo>
                  <a:lnTo>
                    <a:pt x="148" y="366"/>
                  </a:lnTo>
                  <a:lnTo>
                    <a:pt x="149" y="367"/>
                  </a:lnTo>
                  <a:lnTo>
                    <a:pt x="150" y="368"/>
                  </a:lnTo>
                  <a:lnTo>
                    <a:pt x="151" y="369"/>
                  </a:lnTo>
                  <a:lnTo>
                    <a:pt x="153" y="370"/>
                  </a:lnTo>
                  <a:lnTo>
                    <a:pt x="153" y="371"/>
                  </a:lnTo>
                  <a:lnTo>
                    <a:pt x="154" y="371"/>
                  </a:lnTo>
                  <a:lnTo>
                    <a:pt x="154" y="372"/>
                  </a:lnTo>
                  <a:lnTo>
                    <a:pt x="156" y="373"/>
                  </a:lnTo>
                  <a:lnTo>
                    <a:pt x="157" y="374"/>
                  </a:lnTo>
                  <a:lnTo>
                    <a:pt x="158" y="374"/>
                  </a:lnTo>
                  <a:lnTo>
                    <a:pt x="159" y="375"/>
                  </a:lnTo>
                  <a:lnTo>
                    <a:pt x="159" y="376"/>
                  </a:lnTo>
                  <a:lnTo>
                    <a:pt x="160" y="376"/>
                  </a:lnTo>
                  <a:lnTo>
                    <a:pt x="160" y="377"/>
                  </a:lnTo>
                  <a:lnTo>
                    <a:pt x="159" y="377"/>
                  </a:lnTo>
                  <a:lnTo>
                    <a:pt x="160" y="377"/>
                  </a:lnTo>
                  <a:lnTo>
                    <a:pt x="160" y="379"/>
                  </a:lnTo>
                  <a:lnTo>
                    <a:pt x="160" y="381"/>
                  </a:lnTo>
                  <a:lnTo>
                    <a:pt x="162" y="382"/>
                  </a:lnTo>
                  <a:lnTo>
                    <a:pt x="163" y="382"/>
                  </a:lnTo>
                  <a:lnTo>
                    <a:pt x="164" y="383"/>
                  </a:lnTo>
                  <a:lnTo>
                    <a:pt x="165" y="383"/>
                  </a:lnTo>
                  <a:lnTo>
                    <a:pt x="165" y="384"/>
                  </a:lnTo>
                  <a:lnTo>
                    <a:pt x="166" y="384"/>
                  </a:lnTo>
                  <a:lnTo>
                    <a:pt x="167" y="385"/>
                  </a:lnTo>
                  <a:lnTo>
                    <a:pt x="167" y="384"/>
                  </a:lnTo>
                  <a:lnTo>
                    <a:pt x="168" y="384"/>
                  </a:lnTo>
                  <a:lnTo>
                    <a:pt x="169" y="384"/>
                  </a:lnTo>
                  <a:lnTo>
                    <a:pt x="170" y="383"/>
                  </a:lnTo>
                  <a:lnTo>
                    <a:pt x="171" y="382"/>
                  </a:lnTo>
                  <a:lnTo>
                    <a:pt x="172" y="382"/>
                  </a:lnTo>
                  <a:lnTo>
                    <a:pt x="173" y="382"/>
                  </a:lnTo>
                  <a:lnTo>
                    <a:pt x="174" y="382"/>
                  </a:lnTo>
                  <a:lnTo>
                    <a:pt x="175" y="382"/>
                  </a:lnTo>
                  <a:lnTo>
                    <a:pt x="176" y="382"/>
                  </a:lnTo>
                  <a:lnTo>
                    <a:pt x="175" y="381"/>
                  </a:lnTo>
                  <a:lnTo>
                    <a:pt x="174" y="381"/>
                  </a:lnTo>
                  <a:lnTo>
                    <a:pt x="173" y="379"/>
                  </a:lnTo>
                  <a:lnTo>
                    <a:pt x="172" y="378"/>
                  </a:lnTo>
                  <a:lnTo>
                    <a:pt x="173" y="377"/>
                  </a:lnTo>
                  <a:lnTo>
                    <a:pt x="173" y="376"/>
                  </a:lnTo>
                  <a:lnTo>
                    <a:pt x="173" y="375"/>
                  </a:lnTo>
                  <a:lnTo>
                    <a:pt x="173" y="374"/>
                  </a:lnTo>
                  <a:lnTo>
                    <a:pt x="173" y="373"/>
                  </a:lnTo>
                  <a:lnTo>
                    <a:pt x="173" y="372"/>
                  </a:lnTo>
                  <a:lnTo>
                    <a:pt x="173" y="371"/>
                  </a:lnTo>
                  <a:lnTo>
                    <a:pt x="173" y="369"/>
                  </a:lnTo>
                  <a:lnTo>
                    <a:pt x="173" y="368"/>
                  </a:lnTo>
                  <a:lnTo>
                    <a:pt x="173" y="367"/>
                  </a:lnTo>
                  <a:lnTo>
                    <a:pt x="173" y="366"/>
                  </a:lnTo>
                  <a:lnTo>
                    <a:pt x="174" y="364"/>
                  </a:lnTo>
                  <a:lnTo>
                    <a:pt x="174" y="363"/>
                  </a:lnTo>
                  <a:lnTo>
                    <a:pt x="174" y="362"/>
                  </a:lnTo>
                  <a:lnTo>
                    <a:pt x="175" y="362"/>
                  </a:lnTo>
                  <a:lnTo>
                    <a:pt x="175" y="361"/>
                  </a:lnTo>
                  <a:lnTo>
                    <a:pt x="175" y="359"/>
                  </a:lnTo>
                  <a:lnTo>
                    <a:pt x="175" y="358"/>
                  </a:lnTo>
                  <a:lnTo>
                    <a:pt x="176" y="358"/>
                  </a:lnTo>
                  <a:lnTo>
                    <a:pt x="176" y="357"/>
                  </a:lnTo>
                  <a:lnTo>
                    <a:pt x="176" y="356"/>
                  </a:lnTo>
                  <a:lnTo>
                    <a:pt x="176" y="354"/>
                  </a:lnTo>
                  <a:lnTo>
                    <a:pt x="177" y="354"/>
                  </a:lnTo>
                  <a:lnTo>
                    <a:pt x="177" y="353"/>
                  </a:lnTo>
                  <a:lnTo>
                    <a:pt x="177" y="352"/>
                  </a:lnTo>
                  <a:lnTo>
                    <a:pt x="178" y="351"/>
                  </a:lnTo>
                  <a:lnTo>
                    <a:pt x="180" y="350"/>
                  </a:lnTo>
                  <a:lnTo>
                    <a:pt x="180" y="351"/>
                  </a:lnTo>
                  <a:lnTo>
                    <a:pt x="179" y="351"/>
                  </a:lnTo>
                  <a:lnTo>
                    <a:pt x="179" y="352"/>
                  </a:lnTo>
                  <a:lnTo>
                    <a:pt x="178" y="353"/>
                  </a:lnTo>
                  <a:lnTo>
                    <a:pt x="178" y="354"/>
                  </a:lnTo>
                  <a:lnTo>
                    <a:pt x="177" y="354"/>
                  </a:lnTo>
                  <a:lnTo>
                    <a:pt x="177" y="356"/>
                  </a:lnTo>
                  <a:lnTo>
                    <a:pt x="177" y="357"/>
                  </a:lnTo>
                  <a:lnTo>
                    <a:pt x="176" y="357"/>
                  </a:lnTo>
                  <a:lnTo>
                    <a:pt x="176" y="358"/>
                  </a:lnTo>
                  <a:lnTo>
                    <a:pt x="176" y="359"/>
                  </a:lnTo>
                  <a:lnTo>
                    <a:pt x="176" y="360"/>
                  </a:lnTo>
                  <a:lnTo>
                    <a:pt x="176" y="361"/>
                  </a:lnTo>
                  <a:lnTo>
                    <a:pt x="176" y="362"/>
                  </a:lnTo>
                  <a:lnTo>
                    <a:pt x="175" y="362"/>
                  </a:lnTo>
                  <a:lnTo>
                    <a:pt x="175" y="363"/>
                  </a:lnTo>
                  <a:lnTo>
                    <a:pt x="175" y="364"/>
                  </a:lnTo>
                  <a:lnTo>
                    <a:pt x="175" y="365"/>
                  </a:lnTo>
                  <a:lnTo>
                    <a:pt x="174" y="366"/>
                  </a:lnTo>
                  <a:lnTo>
                    <a:pt x="174" y="367"/>
                  </a:lnTo>
                  <a:lnTo>
                    <a:pt x="175" y="366"/>
                  </a:lnTo>
                  <a:lnTo>
                    <a:pt x="175" y="365"/>
                  </a:lnTo>
                  <a:lnTo>
                    <a:pt x="176" y="365"/>
                  </a:lnTo>
                  <a:lnTo>
                    <a:pt x="176" y="364"/>
                  </a:lnTo>
                  <a:lnTo>
                    <a:pt x="176" y="363"/>
                  </a:lnTo>
                  <a:lnTo>
                    <a:pt x="176" y="362"/>
                  </a:lnTo>
                  <a:lnTo>
                    <a:pt x="176" y="361"/>
                  </a:lnTo>
                  <a:lnTo>
                    <a:pt x="177" y="360"/>
                  </a:lnTo>
                  <a:lnTo>
                    <a:pt x="178" y="360"/>
                  </a:lnTo>
                  <a:lnTo>
                    <a:pt x="179" y="360"/>
                  </a:lnTo>
                  <a:lnTo>
                    <a:pt x="180" y="360"/>
                  </a:lnTo>
                  <a:lnTo>
                    <a:pt x="179" y="360"/>
                  </a:lnTo>
                  <a:lnTo>
                    <a:pt x="179" y="359"/>
                  </a:lnTo>
                  <a:lnTo>
                    <a:pt x="180" y="359"/>
                  </a:lnTo>
                  <a:lnTo>
                    <a:pt x="179" y="359"/>
                  </a:lnTo>
                  <a:lnTo>
                    <a:pt x="179" y="360"/>
                  </a:lnTo>
                  <a:lnTo>
                    <a:pt x="178" y="360"/>
                  </a:lnTo>
                  <a:lnTo>
                    <a:pt x="178" y="359"/>
                  </a:lnTo>
                  <a:lnTo>
                    <a:pt x="179" y="358"/>
                  </a:lnTo>
                  <a:lnTo>
                    <a:pt x="178" y="357"/>
                  </a:lnTo>
                  <a:lnTo>
                    <a:pt x="179" y="357"/>
                  </a:lnTo>
                  <a:lnTo>
                    <a:pt x="178" y="356"/>
                  </a:lnTo>
                  <a:lnTo>
                    <a:pt x="179" y="356"/>
                  </a:lnTo>
                  <a:lnTo>
                    <a:pt x="179" y="354"/>
                  </a:lnTo>
                  <a:lnTo>
                    <a:pt x="180" y="353"/>
                  </a:lnTo>
                  <a:lnTo>
                    <a:pt x="179" y="353"/>
                  </a:lnTo>
                  <a:lnTo>
                    <a:pt x="179" y="352"/>
                  </a:lnTo>
                  <a:lnTo>
                    <a:pt x="180" y="352"/>
                  </a:lnTo>
                  <a:lnTo>
                    <a:pt x="180" y="351"/>
                  </a:lnTo>
                  <a:lnTo>
                    <a:pt x="181" y="351"/>
                  </a:lnTo>
                  <a:lnTo>
                    <a:pt x="181" y="350"/>
                  </a:lnTo>
                  <a:lnTo>
                    <a:pt x="182" y="350"/>
                  </a:lnTo>
                  <a:lnTo>
                    <a:pt x="183" y="349"/>
                  </a:lnTo>
                  <a:lnTo>
                    <a:pt x="184" y="348"/>
                  </a:lnTo>
                  <a:lnTo>
                    <a:pt x="185" y="348"/>
                  </a:lnTo>
                  <a:lnTo>
                    <a:pt x="187" y="348"/>
                  </a:lnTo>
                  <a:lnTo>
                    <a:pt x="188" y="347"/>
                  </a:lnTo>
                  <a:lnTo>
                    <a:pt x="189" y="346"/>
                  </a:lnTo>
                  <a:lnTo>
                    <a:pt x="189" y="345"/>
                  </a:lnTo>
                  <a:lnTo>
                    <a:pt x="190" y="345"/>
                  </a:lnTo>
                  <a:lnTo>
                    <a:pt x="191" y="346"/>
                  </a:lnTo>
                  <a:lnTo>
                    <a:pt x="190" y="346"/>
                  </a:lnTo>
                  <a:lnTo>
                    <a:pt x="190" y="347"/>
                  </a:lnTo>
                  <a:lnTo>
                    <a:pt x="190" y="348"/>
                  </a:lnTo>
                  <a:lnTo>
                    <a:pt x="190" y="349"/>
                  </a:lnTo>
                  <a:lnTo>
                    <a:pt x="190" y="350"/>
                  </a:lnTo>
                  <a:lnTo>
                    <a:pt x="190" y="351"/>
                  </a:lnTo>
                  <a:lnTo>
                    <a:pt x="190" y="353"/>
                  </a:lnTo>
                  <a:lnTo>
                    <a:pt x="189" y="354"/>
                  </a:lnTo>
                  <a:lnTo>
                    <a:pt x="189" y="356"/>
                  </a:lnTo>
                  <a:lnTo>
                    <a:pt x="189" y="357"/>
                  </a:lnTo>
                  <a:lnTo>
                    <a:pt x="188" y="358"/>
                  </a:lnTo>
                  <a:lnTo>
                    <a:pt x="188" y="360"/>
                  </a:lnTo>
                  <a:lnTo>
                    <a:pt x="188" y="361"/>
                  </a:lnTo>
                  <a:lnTo>
                    <a:pt x="188" y="362"/>
                  </a:lnTo>
                  <a:lnTo>
                    <a:pt x="188" y="363"/>
                  </a:lnTo>
                  <a:lnTo>
                    <a:pt x="188" y="364"/>
                  </a:lnTo>
                  <a:lnTo>
                    <a:pt x="188" y="365"/>
                  </a:lnTo>
                  <a:lnTo>
                    <a:pt x="188" y="366"/>
                  </a:lnTo>
                  <a:lnTo>
                    <a:pt x="188" y="368"/>
                  </a:lnTo>
                  <a:lnTo>
                    <a:pt x="188" y="369"/>
                  </a:lnTo>
                  <a:lnTo>
                    <a:pt x="187" y="369"/>
                  </a:lnTo>
                  <a:lnTo>
                    <a:pt x="187" y="370"/>
                  </a:lnTo>
                  <a:lnTo>
                    <a:pt x="187" y="371"/>
                  </a:lnTo>
                  <a:lnTo>
                    <a:pt x="187" y="373"/>
                  </a:lnTo>
                  <a:lnTo>
                    <a:pt x="187" y="374"/>
                  </a:lnTo>
                  <a:lnTo>
                    <a:pt x="185" y="375"/>
                  </a:lnTo>
                  <a:lnTo>
                    <a:pt x="185" y="376"/>
                  </a:lnTo>
                  <a:lnTo>
                    <a:pt x="185" y="377"/>
                  </a:lnTo>
                  <a:lnTo>
                    <a:pt x="187" y="378"/>
                  </a:lnTo>
                  <a:lnTo>
                    <a:pt x="187" y="379"/>
                  </a:lnTo>
                  <a:lnTo>
                    <a:pt x="187" y="381"/>
                  </a:lnTo>
                  <a:lnTo>
                    <a:pt x="185" y="381"/>
                  </a:lnTo>
                  <a:lnTo>
                    <a:pt x="185" y="382"/>
                  </a:lnTo>
                  <a:lnTo>
                    <a:pt x="185" y="383"/>
                  </a:lnTo>
                  <a:lnTo>
                    <a:pt x="184" y="384"/>
                  </a:lnTo>
                  <a:lnTo>
                    <a:pt x="184" y="385"/>
                  </a:lnTo>
                  <a:lnTo>
                    <a:pt x="184" y="387"/>
                  </a:lnTo>
                  <a:lnTo>
                    <a:pt x="184" y="391"/>
                  </a:lnTo>
                  <a:lnTo>
                    <a:pt x="184" y="392"/>
                  </a:lnTo>
                  <a:lnTo>
                    <a:pt x="184" y="393"/>
                  </a:lnTo>
                  <a:lnTo>
                    <a:pt x="184" y="394"/>
                  </a:lnTo>
                  <a:lnTo>
                    <a:pt x="185" y="395"/>
                  </a:lnTo>
                  <a:lnTo>
                    <a:pt x="185" y="396"/>
                  </a:lnTo>
                  <a:lnTo>
                    <a:pt x="184" y="398"/>
                  </a:lnTo>
                  <a:lnTo>
                    <a:pt x="184" y="399"/>
                  </a:lnTo>
                  <a:lnTo>
                    <a:pt x="183" y="400"/>
                  </a:lnTo>
                  <a:lnTo>
                    <a:pt x="183" y="401"/>
                  </a:lnTo>
                  <a:lnTo>
                    <a:pt x="183" y="402"/>
                  </a:lnTo>
                  <a:lnTo>
                    <a:pt x="182" y="402"/>
                  </a:lnTo>
                  <a:lnTo>
                    <a:pt x="183" y="402"/>
                  </a:lnTo>
                  <a:lnTo>
                    <a:pt x="182" y="403"/>
                  </a:lnTo>
                  <a:lnTo>
                    <a:pt x="183" y="403"/>
                  </a:lnTo>
                  <a:lnTo>
                    <a:pt x="183" y="404"/>
                  </a:lnTo>
                  <a:lnTo>
                    <a:pt x="183" y="406"/>
                  </a:lnTo>
                  <a:lnTo>
                    <a:pt x="183" y="407"/>
                  </a:lnTo>
                  <a:lnTo>
                    <a:pt x="182" y="408"/>
                  </a:lnTo>
                  <a:lnTo>
                    <a:pt x="182" y="409"/>
                  </a:lnTo>
                  <a:lnTo>
                    <a:pt x="182" y="411"/>
                  </a:lnTo>
                  <a:lnTo>
                    <a:pt x="182" y="412"/>
                  </a:lnTo>
                  <a:lnTo>
                    <a:pt x="184" y="413"/>
                  </a:lnTo>
                  <a:lnTo>
                    <a:pt x="184" y="414"/>
                  </a:lnTo>
                  <a:lnTo>
                    <a:pt x="183" y="415"/>
                  </a:lnTo>
                  <a:lnTo>
                    <a:pt x="183" y="416"/>
                  </a:lnTo>
                  <a:lnTo>
                    <a:pt x="183" y="417"/>
                  </a:lnTo>
                  <a:lnTo>
                    <a:pt x="182" y="418"/>
                  </a:lnTo>
                  <a:lnTo>
                    <a:pt x="182" y="419"/>
                  </a:lnTo>
                  <a:lnTo>
                    <a:pt x="182" y="420"/>
                  </a:lnTo>
                  <a:lnTo>
                    <a:pt x="182" y="421"/>
                  </a:lnTo>
                  <a:lnTo>
                    <a:pt x="181" y="422"/>
                  </a:lnTo>
                  <a:lnTo>
                    <a:pt x="181" y="423"/>
                  </a:lnTo>
                  <a:lnTo>
                    <a:pt x="181" y="424"/>
                  </a:lnTo>
                  <a:lnTo>
                    <a:pt x="181" y="425"/>
                  </a:lnTo>
                  <a:lnTo>
                    <a:pt x="182" y="426"/>
                  </a:lnTo>
                  <a:lnTo>
                    <a:pt x="182" y="427"/>
                  </a:lnTo>
                  <a:lnTo>
                    <a:pt x="181" y="427"/>
                  </a:lnTo>
                  <a:lnTo>
                    <a:pt x="181" y="428"/>
                  </a:lnTo>
                  <a:lnTo>
                    <a:pt x="181" y="429"/>
                  </a:lnTo>
                  <a:lnTo>
                    <a:pt x="181" y="431"/>
                  </a:lnTo>
                  <a:lnTo>
                    <a:pt x="181" y="432"/>
                  </a:lnTo>
                  <a:lnTo>
                    <a:pt x="180" y="433"/>
                  </a:lnTo>
                  <a:lnTo>
                    <a:pt x="180" y="435"/>
                  </a:lnTo>
                  <a:lnTo>
                    <a:pt x="180" y="436"/>
                  </a:lnTo>
                  <a:lnTo>
                    <a:pt x="180" y="439"/>
                  </a:lnTo>
                  <a:lnTo>
                    <a:pt x="179" y="440"/>
                  </a:lnTo>
                  <a:lnTo>
                    <a:pt x="179" y="442"/>
                  </a:lnTo>
                  <a:lnTo>
                    <a:pt x="179" y="443"/>
                  </a:lnTo>
                  <a:lnTo>
                    <a:pt x="179" y="444"/>
                  </a:lnTo>
                  <a:lnTo>
                    <a:pt x="178" y="446"/>
                  </a:lnTo>
                  <a:lnTo>
                    <a:pt x="178" y="447"/>
                  </a:lnTo>
                  <a:lnTo>
                    <a:pt x="178" y="448"/>
                  </a:lnTo>
                  <a:lnTo>
                    <a:pt x="178" y="449"/>
                  </a:lnTo>
                  <a:lnTo>
                    <a:pt x="178" y="453"/>
                  </a:lnTo>
                  <a:lnTo>
                    <a:pt x="178" y="454"/>
                  </a:lnTo>
                  <a:lnTo>
                    <a:pt x="178" y="456"/>
                  </a:lnTo>
                  <a:lnTo>
                    <a:pt x="179" y="456"/>
                  </a:lnTo>
                  <a:lnTo>
                    <a:pt x="179" y="460"/>
                  </a:lnTo>
                  <a:lnTo>
                    <a:pt x="180" y="461"/>
                  </a:lnTo>
                  <a:lnTo>
                    <a:pt x="179" y="462"/>
                  </a:lnTo>
                  <a:lnTo>
                    <a:pt x="179" y="463"/>
                  </a:lnTo>
                  <a:lnTo>
                    <a:pt x="179" y="464"/>
                  </a:lnTo>
                  <a:lnTo>
                    <a:pt x="179" y="465"/>
                  </a:lnTo>
                  <a:lnTo>
                    <a:pt x="179" y="466"/>
                  </a:lnTo>
                  <a:lnTo>
                    <a:pt x="179" y="467"/>
                  </a:lnTo>
                  <a:lnTo>
                    <a:pt x="179" y="468"/>
                  </a:lnTo>
                  <a:lnTo>
                    <a:pt x="179" y="469"/>
                  </a:lnTo>
                  <a:lnTo>
                    <a:pt x="178" y="469"/>
                  </a:lnTo>
                  <a:lnTo>
                    <a:pt x="178" y="470"/>
                  </a:lnTo>
                  <a:lnTo>
                    <a:pt x="178" y="471"/>
                  </a:lnTo>
                  <a:lnTo>
                    <a:pt x="177" y="472"/>
                  </a:lnTo>
                  <a:lnTo>
                    <a:pt x="177" y="474"/>
                  </a:lnTo>
                  <a:lnTo>
                    <a:pt x="177" y="475"/>
                  </a:lnTo>
                  <a:lnTo>
                    <a:pt x="177" y="476"/>
                  </a:lnTo>
                  <a:lnTo>
                    <a:pt x="177" y="477"/>
                  </a:lnTo>
                  <a:lnTo>
                    <a:pt x="177" y="479"/>
                  </a:lnTo>
                  <a:lnTo>
                    <a:pt x="177" y="481"/>
                  </a:lnTo>
                  <a:lnTo>
                    <a:pt x="176" y="481"/>
                  </a:lnTo>
                  <a:lnTo>
                    <a:pt x="176" y="482"/>
                  </a:lnTo>
                  <a:lnTo>
                    <a:pt x="176" y="484"/>
                  </a:lnTo>
                  <a:lnTo>
                    <a:pt x="176" y="485"/>
                  </a:lnTo>
                  <a:lnTo>
                    <a:pt x="177" y="485"/>
                  </a:lnTo>
                  <a:lnTo>
                    <a:pt x="177" y="486"/>
                  </a:lnTo>
                  <a:lnTo>
                    <a:pt x="177" y="485"/>
                  </a:lnTo>
                  <a:lnTo>
                    <a:pt x="178" y="485"/>
                  </a:lnTo>
                  <a:lnTo>
                    <a:pt x="178" y="486"/>
                  </a:lnTo>
                  <a:lnTo>
                    <a:pt x="178" y="487"/>
                  </a:lnTo>
                  <a:lnTo>
                    <a:pt x="177" y="488"/>
                  </a:lnTo>
                  <a:lnTo>
                    <a:pt x="176" y="488"/>
                  </a:lnTo>
                  <a:lnTo>
                    <a:pt x="171" y="489"/>
                  </a:lnTo>
                  <a:lnTo>
                    <a:pt x="162" y="490"/>
                  </a:lnTo>
                  <a:lnTo>
                    <a:pt x="155" y="489"/>
                  </a:lnTo>
                  <a:lnTo>
                    <a:pt x="147" y="490"/>
                  </a:lnTo>
                  <a:lnTo>
                    <a:pt x="143" y="490"/>
                  </a:lnTo>
                  <a:lnTo>
                    <a:pt x="139" y="490"/>
                  </a:lnTo>
                  <a:lnTo>
                    <a:pt x="129" y="490"/>
                  </a:lnTo>
                  <a:lnTo>
                    <a:pt x="113" y="490"/>
                  </a:lnTo>
                  <a:lnTo>
                    <a:pt x="99" y="490"/>
                  </a:lnTo>
                  <a:lnTo>
                    <a:pt x="74" y="489"/>
                  </a:lnTo>
                  <a:lnTo>
                    <a:pt x="73" y="489"/>
                  </a:lnTo>
                  <a:lnTo>
                    <a:pt x="73" y="488"/>
                  </a:lnTo>
                  <a:lnTo>
                    <a:pt x="72" y="488"/>
                  </a:lnTo>
                  <a:lnTo>
                    <a:pt x="71" y="488"/>
                  </a:lnTo>
                  <a:lnTo>
                    <a:pt x="70" y="488"/>
                  </a:lnTo>
                  <a:lnTo>
                    <a:pt x="69" y="488"/>
                  </a:lnTo>
                  <a:lnTo>
                    <a:pt x="67" y="487"/>
                  </a:lnTo>
                  <a:lnTo>
                    <a:pt x="67" y="488"/>
                  </a:lnTo>
                  <a:lnTo>
                    <a:pt x="66" y="488"/>
                  </a:lnTo>
                  <a:lnTo>
                    <a:pt x="65" y="487"/>
                  </a:lnTo>
                  <a:lnTo>
                    <a:pt x="64" y="487"/>
                  </a:lnTo>
                  <a:lnTo>
                    <a:pt x="62" y="487"/>
                  </a:lnTo>
                  <a:lnTo>
                    <a:pt x="60" y="487"/>
                  </a:lnTo>
                  <a:lnTo>
                    <a:pt x="59" y="487"/>
                  </a:lnTo>
                  <a:lnTo>
                    <a:pt x="59" y="486"/>
                  </a:lnTo>
                  <a:lnTo>
                    <a:pt x="58" y="485"/>
                  </a:lnTo>
                  <a:lnTo>
                    <a:pt x="57" y="485"/>
                  </a:lnTo>
                  <a:lnTo>
                    <a:pt x="56" y="485"/>
                  </a:lnTo>
                  <a:lnTo>
                    <a:pt x="55" y="485"/>
                  </a:lnTo>
                  <a:lnTo>
                    <a:pt x="55" y="484"/>
                  </a:lnTo>
                  <a:lnTo>
                    <a:pt x="54" y="484"/>
                  </a:lnTo>
                  <a:lnTo>
                    <a:pt x="53" y="484"/>
                  </a:lnTo>
                  <a:lnTo>
                    <a:pt x="52" y="484"/>
                  </a:lnTo>
                  <a:lnTo>
                    <a:pt x="51" y="485"/>
                  </a:lnTo>
                  <a:lnTo>
                    <a:pt x="51" y="486"/>
                  </a:lnTo>
                  <a:lnTo>
                    <a:pt x="51" y="487"/>
                  </a:lnTo>
                  <a:lnTo>
                    <a:pt x="51" y="488"/>
                  </a:lnTo>
                  <a:lnTo>
                    <a:pt x="50" y="488"/>
                  </a:lnTo>
                  <a:lnTo>
                    <a:pt x="49" y="488"/>
                  </a:lnTo>
                  <a:lnTo>
                    <a:pt x="48" y="489"/>
                  </a:lnTo>
                  <a:lnTo>
                    <a:pt x="47" y="489"/>
                  </a:lnTo>
                  <a:lnTo>
                    <a:pt x="46" y="489"/>
                  </a:lnTo>
                  <a:lnTo>
                    <a:pt x="45" y="489"/>
                  </a:lnTo>
                  <a:lnTo>
                    <a:pt x="42" y="488"/>
                  </a:lnTo>
                  <a:lnTo>
                    <a:pt x="40" y="487"/>
                  </a:lnTo>
                  <a:lnTo>
                    <a:pt x="39" y="486"/>
                  </a:lnTo>
                  <a:lnTo>
                    <a:pt x="39" y="485"/>
                  </a:lnTo>
                  <a:lnTo>
                    <a:pt x="38" y="485"/>
                  </a:lnTo>
                  <a:lnTo>
                    <a:pt x="38" y="471"/>
                  </a:lnTo>
                  <a:lnTo>
                    <a:pt x="38" y="448"/>
                  </a:lnTo>
                  <a:lnTo>
                    <a:pt x="38" y="427"/>
                  </a:lnTo>
                  <a:lnTo>
                    <a:pt x="37" y="425"/>
                  </a:lnTo>
                  <a:lnTo>
                    <a:pt x="31" y="413"/>
                  </a:lnTo>
                  <a:lnTo>
                    <a:pt x="27" y="404"/>
                  </a:lnTo>
                  <a:lnTo>
                    <a:pt x="26" y="387"/>
                  </a:lnTo>
                  <a:lnTo>
                    <a:pt x="31" y="362"/>
                  </a:lnTo>
                  <a:lnTo>
                    <a:pt x="31" y="361"/>
                  </a:lnTo>
                  <a:lnTo>
                    <a:pt x="31" y="357"/>
                  </a:lnTo>
                  <a:lnTo>
                    <a:pt x="28" y="336"/>
                  </a:lnTo>
                  <a:lnTo>
                    <a:pt x="29" y="334"/>
                  </a:lnTo>
                  <a:lnTo>
                    <a:pt x="29" y="333"/>
                  </a:lnTo>
                  <a:lnTo>
                    <a:pt x="18" y="331"/>
                  </a:lnTo>
                  <a:lnTo>
                    <a:pt x="15" y="329"/>
                  </a:lnTo>
                  <a:lnTo>
                    <a:pt x="14" y="329"/>
                  </a:lnTo>
                  <a:lnTo>
                    <a:pt x="13" y="328"/>
                  </a:lnTo>
                  <a:lnTo>
                    <a:pt x="8" y="322"/>
                  </a:lnTo>
                  <a:lnTo>
                    <a:pt x="0" y="301"/>
                  </a:lnTo>
                  <a:lnTo>
                    <a:pt x="8" y="274"/>
                  </a:lnTo>
                  <a:lnTo>
                    <a:pt x="13" y="271"/>
                  </a:lnTo>
                  <a:lnTo>
                    <a:pt x="14" y="268"/>
                  </a:lnTo>
                  <a:lnTo>
                    <a:pt x="14" y="265"/>
                  </a:lnTo>
                  <a:lnTo>
                    <a:pt x="14" y="261"/>
                  </a:lnTo>
                  <a:lnTo>
                    <a:pt x="14" y="259"/>
                  </a:lnTo>
                  <a:lnTo>
                    <a:pt x="14" y="258"/>
                  </a:lnTo>
                  <a:lnTo>
                    <a:pt x="13" y="254"/>
                  </a:lnTo>
                  <a:lnTo>
                    <a:pt x="13" y="243"/>
                  </a:lnTo>
                  <a:lnTo>
                    <a:pt x="12" y="243"/>
                  </a:lnTo>
                  <a:lnTo>
                    <a:pt x="9" y="243"/>
                  </a:lnTo>
                  <a:lnTo>
                    <a:pt x="8" y="240"/>
                  </a:lnTo>
                  <a:lnTo>
                    <a:pt x="8" y="235"/>
                  </a:lnTo>
                  <a:lnTo>
                    <a:pt x="9" y="231"/>
                  </a:lnTo>
                  <a:lnTo>
                    <a:pt x="10" y="227"/>
                  </a:lnTo>
                  <a:lnTo>
                    <a:pt x="12" y="225"/>
                  </a:lnTo>
                  <a:lnTo>
                    <a:pt x="16" y="217"/>
                  </a:lnTo>
                  <a:lnTo>
                    <a:pt x="17" y="201"/>
                  </a:lnTo>
                  <a:lnTo>
                    <a:pt x="18" y="192"/>
                  </a:lnTo>
                  <a:lnTo>
                    <a:pt x="19" y="179"/>
                  </a:lnTo>
                  <a:lnTo>
                    <a:pt x="19" y="170"/>
                  </a:lnTo>
                  <a:lnTo>
                    <a:pt x="19" y="159"/>
                  </a:lnTo>
                  <a:lnTo>
                    <a:pt x="17" y="137"/>
                  </a:lnTo>
                  <a:lnTo>
                    <a:pt x="15" y="114"/>
                  </a:lnTo>
                  <a:lnTo>
                    <a:pt x="13" y="94"/>
                  </a:lnTo>
                  <a:lnTo>
                    <a:pt x="13" y="89"/>
                  </a:lnTo>
                  <a:lnTo>
                    <a:pt x="14" y="74"/>
                  </a:lnTo>
                  <a:lnTo>
                    <a:pt x="14" y="66"/>
                  </a:lnTo>
                  <a:lnTo>
                    <a:pt x="14" y="58"/>
                  </a:lnTo>
                  <a:lnTo>
                    <a:pt x="15" y="46"/>
                  </a:lnTo>
                  <a:lnTo>
                    <a:pt x="14" y="40"/>
                  </a:lnTo>
                  <a:lnTo>
                    <a:pt x="13" y="33"/>
                  </a:lnTo>
                  <a:lnTo>
                    <a:pt x="10" y="18"/>
                  </a:lnTo>
                  <a:lnTo>
                    <a:pt x="4" y="9"/>
                  </a:lnTo>
                  <a:lnTo>
                    <a:pt x="8" y="8"/>
                  </a:lnTo>
                  <a:lnTo>
                    <a:pt x="9" y="7"/>
                  </a:lnTo>
                  <a:lnTo>
                    <a:pt x="10" y="5"/>
                  </a:lnTo>
                  <a:lnTo>
                    <a:pt x="12" y="5"/>
                  </a:lnTo>
                  <a:lnTo>
                    <a:pt x="13" y="5"/>
                  </a:lnTo>
                  <a:lnTo>
                    <a:pt x="13" y="4"/>
                  </a:lnTo>
                  <a:lnTo>
                    <a:pt x="14" y="4"/>
                  </a:lnTo>
                  <a:lnTo>
                    <a:pt x="15" y="4"/>
                  </a:lnTo>
                  <a:lnTo>
                    <a:pt x="16" y="4"/>
                  </a:lnTo>
                  <a:lnTo>
                    <a:pt x="16" y="3"/>
                  </a:lnTo>
                  <a:lnTo>
                    <a:pt x="17" y="3"/>
                  </a:lnTo>
                  <a:lnTo>
                    <a:pt x="18" y="3"/>
                  </a:lnTo>
                  <a:lnTo>
                    <a:pt x="18" y="2"/>
                  </a:lnTo>
                  <a:lnTo>
                    <a:pt x="18" y="3"/>
                  </a:lnTo>
                  <a:lnTo>
                    <a:pt x="18" y="2"/>
                  </a:lnTo>
                  <a:lnTo>
                    <a:pt x="19" y="2"/>
                  </a:lnTo>
                  <a:lnTo>
                    <a:pt x="20" y="2"/>
                  </a:lnTo>
                  <a:lnTo>
                    <a:pt x="20" y="1"/>
                  </a:lnTo>
                  <a:lnTo>
                    <a:pt x="21" y="1"/>
                  </a:lnTo>
                  <a:lnTo>
                    <a:pt x="22" y="1"/>
                  </a:lnTo>
                  <a:lnTo>
                    <a:pt x="23" y="1"/>
                  </a:lnTo>
                  <a:lnTo>
                    <a:pt x="24" y="1"/>
                  </a:lnTo>
                  <a:lnTo>
                    <a:pt x="25" y="1"/>
                  </a:lnTo>
                  <a:lnTo>
                    <a:pt x="25" y="0"/>
                  </a:lnTo>
                  <a:lnTo>
                    <a:pt x="26" y="0"/>
                  </a:lnTo>
                  <a:lnTo>
                    <a:pt x="27" y="0"/>
                  </a:lnTo>
                  <a:close/>
                </a:path>
              </a:pathLst>
            </a:custGeom>
            <a:solidFill>
              <a:schemeClr val="accent6">
                <a:lumMod val="20000"/>
                <a:lumOff val="80000"/>
              </a:schemeClr>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25631" name="Freeform 15"/>
            <p:cNvSpPr>
              <a:spLocks noEditPoints="1"/>
            </p:cNvSpPr>
            <p:nvPr/>
          </p:nvSpPr>
          <p:spPr bwMode="auto">
            <a:xfrm>
              <a:off x="3639" y="1397"/>
              <a:ext cx="736" cy="724"/>
            </a:xfrm>
            <a:custGeom>
              <a:avLst/>
              <a:gdLst>
                <a:gd name="T0" fmla="*/ 247 w 736"/>
                <a:gd name="T1" fmla="*/ 660 h 724"/>
                <a:gd name="T2" fmla="*/ 305 w 736"/>
                <a:gd name="T3" fmla="*/ 594 h 724"/>
                <a:gd name="T4" fmla="*/ 326 w 736"/>
                <a:gd name="T5" fmla="*/ 545 h 724"/>
                <a:gd name="T6" fmla="*/ 701 w 736"/>
                <a:gd name="T7" fmla="*/ 404 h 724"/>
                <a:gd name="T8" fmla="*/ 726 w 736"/>
                <a:gd name="T9" fmla="*/ 359 h 724"/>
                <a:gd name="T10" fmla="*/ 380 w 736"/>
                <a:gd name="T11" fmla="*/ 5 h 724"/>
                <a:gd name="T12" fmla="*/ 402 w 736"/>
                <a:gd name="T13" fmla="*/ 27 h 724"/>
                <a:gd name="T14" fmla="*/ 437 w 736"/>
                <a:gd name="T15" fmla="*/ 26 h 724"/>
                <a:gd name="T16" fmla="*/ 466 w 736"/>
                <a:gd name="T17" fmla="*/ 47 h 724"/>
                <a:gd name="T18" fmla="*/ 506 w 736"/>
                <a:gd name="T19" fmla="*/ 47 h 724"/>
                <a:gd name="T20" fmla="*/ 536 w 736"/>
                <a:gd name="T21" fmla="*/ 63 h 724"/>
                <a:gd name="T22" fmla="*/ 563 w 736"/>
                <a:gd name="T23" fmla="*/ 85 h 724"/>
                <a:gd name="T24" fmla="*/ 602 w 736"/>
                <a:gd name="T25" fmla="*/ 96 h 724"/>
                <a:gd name="T26" fmla="*/ 636 w 736"/>
                <a:gd name="T27" fmla="*/ 126 h 724"/>
                <a:gd name="T28" fmla="*/ 673 w 736"/>
                <a:gd name="T29" fmla="*/ 147 h 724"/>
                <a:gd name="T30" fmla="*/ 687 w 736"/>
                <a:gd name="T31" fmla="*/ 188 h 724"/>
                <a:gd name="T32" fmla="*/ 697 w 736"/>
                <a:gd name="T33" fmla="*/ 221 h 724"/>
                <a:gd name="T34" fmla="*/ 714 w 736"/>
                <a:gd name="T35" fmla="*/ 262 h 724"/>
                <a:gd name="T36" fmla="*/ 708 w 736"/>
                <a:gd name="T37" fmla="*/ 299 h 724"/>
                <a:gd name="T38" fmla="*/ 730 w 736"/>
                <a:gd name="T39" fmla="*/ 332 h 724"/>
                <a:gd name="T40" fmla="*/ 726 w 736"/>
                <a:gd name="T41" fmla="*/ 357 h 724"/>
                <a:gd name="T42" fmla="*/ 703 w 736"/>
                <a:gd name="T43" fmla="*/ 373 h 724"/>
                <a:gd name="T44" fmla="*/ 666 w 736"/>
                <a:gd name="T45" fmla="*/ 384 h 724"/>
                <a:gd name="T46" fmla="*/ 646 w 736"/>
                <a:gd name="T47" fmla="*/ 387 h 724"/>
                <a:gd name="T48" fmla="*/ 633 w 736"/>
                <a:gd name="T49" fmla="*/ 389 h 724"/>
                <a:gd name="T50" fmla="*/ 613 w 736"/>
                <a:gd name="T51" fmla="*/ 397 h 724"/>
                <a:gd name="T52" fmla="*/ 576 w 736"/>
                <a:gd name="T53" fmla="*/ 411 h 724"/>
                <a:gd name="T54" fmla="*/ 550 w 736"/>
                <a:gd name="T55" fmla="*/ 408 h 724"/>
                <a:gd name="T56" fmla="*/ 542 w 736"/>
                <a:gd name="T57" fmla="*/ 422 h 724"/>
                <a:gd name="T58" fmla="*/ 519 w 736"/>
                <a:gd name="T59" fmla="*/ 435 h 724"/>
                <a:gd name="T60" fmla="*/ 465 w 736"/>
                <a:gd name="T61" fmla="*/ 462 h 724"/>
                <a:gd name="T62" fmla="*/ 424 w 736"/>
                <a:gd name="T63" fmla="*/ 481 h 724"/>
                <a:gd name="T64" fmla="*/ 397 w 736"/>
                <a:gd name="T65" fmla="*/ 497 h 724"/>
                <a:gd name="T66" fmla="*/ 378 w 736"/>
                <a:gd name="T67" fmla="*/ 510 h 724"/>
                <a:gd name="T68" fmla="*/ 337 w 736"/>
                <a:gd name="T69" fmla="*/ 557 h 724"/>
                <a:gd name="T70" fmla="*/ 323 w 736"/>
                <a:gd name="T71" fmla="*/ 540 h 724"/>
                <a:gd name="T72" fmla="*/ 318 w 736"/>
                <a:gd name="T73" fmla="*/ 591 h 724"/>
                <a:gd name="T74" fmla="*/ 307 w 736"/>
                <a:gd name="T75" fmla="*/ 601 h 724"/>
                <a:gd name="T76" fmla="*/ 252 w 736"/>
                <a:gd name="T77" fmla="*/ 652 h 724"/>
                <a:gd name="T78" fmla="*/ 245 w 736"/>
                <a:gd name="T79" fmla="*/ 661 h 724"/>
                <a:gd name="T80" fmla="*/ 227 w 736"/>
                <a:gd name="T81" fmla="*/ 691 h 724"/>
                <a:gd name="T82" fmla="*/ 229 w 736"/>
                <a:gd name="T83" fmla="*/ 702 h 724"/>
                <a:gd name="T84" fmla="*/ 211 w 736"/>
                <a:gd name="T85" fmla="*/ 719 h 724"/>
                <a:gd name="T86" fmla="*/ 177 w 736"/>
                <a:gd name="T87" fmla="*/ 714 h 724"/>
                <a:gd name="T88" fmla="*/ 181 w 736"/>
                <a:gd name="T89" fmla="*/ 684 h 724"/>
                <a:gd name="T90" fmla="*/ 182 w 736"/>
                <a:gd name="T91" fmla="*/ 646 h 724"/>
                <a:gd name="T92" fmla="*/ 151 w 736"/>
                <a:gd name="T93" fmla="*/ 609 h 724"/>
                <a:gd name="T94" fmla="*/ 120 w 736"/>
                <a:gd name="T95" fmla="*/ 571 h 724"/>
                <a:gd name="T96" fmla="*/ 60 w 736"/>
                <a:gd name="T97" fmla="*/ 535 h 724"/>
                <a:gd name="T98" fmla="*/ 36 w 736"/>
                <a:gd name="T99" fmla="*/ 496 h 724"/>
                <a:gd name="T100" fmla="*/ 37 w 736"/>
                <a:gd name="T101" fmla="*/ 452 h 724"/>
                <a:gd name="T102" fmla="*/ 31 w 736"/>
                <a:gd name="T103" fmla="*/ 416 h 724"/>
                <a:gd name="T104" fmla="*/ 30 w 736"/>
                <a:gd name="T105" fmla="*/ 374 h 724"/>
                <a:gd name="T106" fmla="*/ 26 w 736"/>
                <a:gd name="T107" fmla="*/ 320 h 724"/>
                <a:gd name="T108" fmla="*/ 14 w 736"/>
                <a:gd name="T109" fmla="*/ 277 h 724"/>
                <a:gd name="T110" fmla="*/ 34 w 736"/>
                <a:gd name="T111" fmla="*/ 223 h 724"/>
                <a:gd name="T112" fmla="*/ 86 w 736"/>
                <a:gd name="T113" fmla="*/ 213 h 724"/>
                <a:gd name="T114" fmla="*/ 129 w 736"/>
                <a:gd name="T115" fmla="*/ 151 h 724"/>
                <a:gd name="T116" fmla="*/ 184 w 736"/>
                <a:gd name="T117" fmla="*/ 84 h 724"/>
                <a:gd name="T118" fmla="*/ 217 w 736"/>
                <a:gd name="T119" fmla="*/ 68 h 724"/>
                <a:gd name="T120" fmla="*/ 244 w 736"/>
                <a:gd name="T121" fmla="*/ 50 h 724"/>
                <a:gd name="T122" fmla="*/ 274 w 736"/>
                <a:gd name="T123" fmla="*/ 26 h 724"/>
                <a:gd name="T124" fmla="*/ 313 w 736"/>
                <a:gd name="T125" fmla="*/ 0 h 7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6"/>
                <a:gd name="T190" fmla="*/ 0 h 724"/>
                <a:gd name="T191" fmla="*/ 736 w 736"/>
                <a:gd name="T192" fmla="*/ 724 h 72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6" h="724">
                  <a:moveTo>
                    <a:pt x="185" y="722"/>
                  </a:moveTo>
                  <a:lnTo>
                    <a:pt x="186" y="722"/>
                  </a:lnTo>
                  <a:lnTo>
                    <a:pt x="187" y="722"/>
                  </a:lnTo>
                  <a:lnTo>
                    <a:pt x="186" y="722"/>
                  </a:lnTo>
                  <a:lnTo>
                    <a:pt x="185" y="723"/>
                  </a:lnTo>
                  <a:lnTo>
                    <a:pt x="184" y="723"/>
                  </a:lnTo>
                  <a:lnTo>
                    <a:pt x="184" y="722"/>
                  </a:lnTo>
                  <a:lnTo>
                    <a:pt x="185" y="721"/>
                  </a:lnTo>
                  <a:lnTo>
                    <a:pt x="185" y="722"/>
                  </a:lnTo>
                  <a:close/>
                  <a:moveTo>
                    <a:pt x="181" y="721"/>
                  </a:moveTo>
                  <a:lnTo>
                    <a:pt x="180" y="721"/>
                  </a:lnTo>
                  <a:lnTo>
                    <a:pt x="181" y="720"/>
                  </a:lnTo>
                  <a:lnTo>
                    <a:pt x="181" y="721"/>
                  </a:lnTo>
                  <a:close/>
                  <a:moveTo>
                    <a:pt x="214" y="713"/>
                  </a:moveTo>
                  <a:lnTo>
                    <a:pt x="213" y="714"/>
                  </a:lnTo>
                  <a:lnTo>
                    <a:pt x="212" y="713"/>
                  </a:lnTo>
                  <a:lnTo>
                    <a:pt x="213" y="713"/>
                  </a:lnTo>
                  <a:lnTo>
                    <a:pt x="214" y="713"/>
                  </a:lnTo>
                  <a:close/>
                  <a:moveTo>
                    <a:pt x="212" y="713"/>
                  </a:moveTo>
                  <a:lnTo>
                    <a:pt x="212" y="712"/>
                  </a:lnTo>
                  <a:lnTo>
                    <a:pt x="212" y="713"/>
                  </a:lnTo>
                  <a:close/>
                  <a:moveTo>
                    <a:pt x="210" y="710"/>
                  </a:moveTo>
                  <a:lnTo>
                    <a:pt x="210" y="711"/>
                  </a:lnTo>
                  <a:lnTo>
                    <a:pt x="210" y="710"/>
                  </a:lnTo>
                  <a:close/>
                  <a:moveTo>
                    <a:pt x="210" y="708"/>
                  </a:moveTo>
                  <a:lnTo>
                    <a:pt x="209" y="709"/>
                  </a:lnTo>
                  <a:lnTo>
                    <a:pt x="209" y="708"/>
                  </a:lnTo>
                  <a:lnTo>
                    <a:pt x="208" y="708"/>
                  </a:lnTo>
                  <a:lnTo>
                    <a:pt x="208" y="707"/>
                  </a:lnTo>
                  <a:lnTo>
                    <a:pt x="209" y="708"/>
                  </a:lnTo>
                  <a:lnTo>
                    <a:pt x="210" y="708"/>
                  </a:lnTo>
                  <a:close/>
                  <a:moveTo>
                    <a:pt x="225" y="703"/>
                  </a:moveTo>
                  <a:lnTo>
                    <a:pt x="224" y="703"/>
                  </a:lnTo>
                  <a:lnTo>
                    <a:pt x="223" y="703"/>
                  </a:lnTo>
                  <a:lnTo>
                    <a:pt x="222" y="703"/>
                  </a:lnTo>
                  <a:lnTo>
                    <a:pt x="220" y="703"/>
                  </a:lnTo>
                  <a:lnTo>
                    <a:pt x="219" y="703"/>
                  </a:lnTo>
                  <a:lnTo>
                    <a:pt x="218" y="702"/>
                  </a:lnTo>
                  <a:lnTo>
                    <a:pt x="219" y="702"/>
                  </a:lnTo>
                  <a:lnTo>
                    <a:pt x="220" y="702"/>
                  </a:lnTo>
                  <a:lnTo>
                    <a:pt x="222" y="703"/>
                  </a:lnTo>
                  <a:lnTo>
                    <a:pt x="223" y="703"/>
                  </a:lnTo>
                  <a:lnTo>
                    <a:pt x="224" y="703"/>
                  </a:lnTo>
                  <a:lnTo>
                    <a:pt x="225" y="703"/>
                  </a:lnTo>
                  <a:lnTo>
                    <a:pt x="226" y="702"/>
                  </a:lnTo>
                  <a:lnTo>
                    <a:pt x="225" y="703"/>
                  </a:lnTo>
                  <a:close/>
                  <a:moveTo>
                    <a:pt x="227" y="702"/>
                  </a:moveTo>
                  <a:lnTo>
                    <a:pt x="227" y="703"/>
                  </a:lnTo>
                  <a:lnTo>
                    <a:pt x="227" y="702"/>
                  </a:lnTo>
                  <a:close/>
                  <a:moveTo>
                    <a:pt x="230" y="700"/>
                  </a:moveTo>
                  <a:lnTo>
                    <a:pt x="229" y="700"/>
                  </a:lnTo>
                  <a:lnTo>
                    <a:pt x="228" y="700"/>
                  </a:lnTo>
                  <a:lnTo>
                    <a:pt x="229" y="699"/>
                  </a:lnTo>
                  <a:lnTo>
                    <a:pt x="230" y="700"/>
                  </a:lnTo>
                  <a:close/>
                  <a:moveTo>
                    <a:pt x="249" y="661"/>
                  </a:moveTo>
                  <a:lnTo>
                    <a:pt x="248" y="661"/>
                  </a:lnTo>
                  <a:lnTo>
                    <a:pt x="247" y="660"/>
                  </a:lnTo>
                  <a:lnTo>
                    <a:pt x="247" y="659"/>
                  </a:lnTo>
                  <a:lnTo>
                    <a:pt x="247" y="660"/>
                  </a:lnTo>
                  <a:lnTo>
                    <a:pt x="248" y="661"/>
                  </a:lnTo>
                  <a:lnTo>
                    <a:pt x="249" y="661"/>
                  </a:lnTo>
                  <a:close/>
                  <a:moveTo>
                    <a:pt x="248" y="661"/>
                  </a:moveTo>
                  <a:lnTo>
                    <a:pt x="247" y="660"/>
                  </a:lnTo>
                  <a:lnTo>
                    <a:pt x="248" y="660"/>
                  </a:lnTo>
                  <a:lnTo>
                    <a:pt x="248" y="659"/>
                  </a:lnTo>
                  <a:lnTo>
                    <a:pt x="248" y="660"/>
                  </a:lnTo>
                  <a:lnTo>
                    <a:pt x="248" y="661"/>
                  </a:lnTo>
                  <a:close/>
                  <a:moveTo>
                    <a:pt x="249" y="660"/>
                  </a:moveTo>
                  <a:lnTo>
                    <a:pt x="249" y="659"/>
                  </a:lnTo>
                  <a:lnTo>
                    <a:pt x="249" y="660"/>
                  </a:lnTo>
                  <a:close/>
                  <a:moveTo>
                    <a:pt x="245" y="659"/>
                  </a:moveTo>
                  <a:lnTo>
                    <a:pt x="247" y="659"/>
                  </a:lnTo>
                  <a:lnTo>
                    <a:pt x="245" y="659"/>
                  </a:lnTo>
                  <a:close/>
                  <a:moveTo>
                    <a:pt x="251" y="654"/>
                  </a:moveTo>
                  <a:lnTo>
                    <a:pt x="251" y="656"/>
                  </a:lnTo>
                  <a:lnTo>
                    <a:pt x="251" y="654"/>
                  </a:lnTo>
                  <a:close/>
                  <a:moveTo>
                    <a:pt x="255" y="651"/>
                  </a:moveTo>
                  <a:lnTo>
                    <a:pt x="254" y="651"/>
                  </a:lnTo>
                  <a:lnTo>
                    <a:pt x="253" y="652"/>
                  </a:lnTo>
                  <a:lnTo>
                    <a:pt x="253" y="651"/>
                  </a:lnTo>
                  <a:lnTo>
                    <a:pt x="253" y="650"/>
                  </a:lnTo>
                  <a:lnTo>
                    <a:pt x="254" y="650"/>
                  </a:lnTo>
                  <a:lnTo>
                    <a:pt x="255" y="650"/>
                  </a:lnTo>
                  <a:lnTo>
                    <a:pt x="255" y="651"/>
                  </a:lnTo>
                  <a:close/>
                  <a:moveTo>
                    <a:pt x="251" y="648"/>
                  </a:moveTo>
                  <a:lnTo>
                    <a:pt x="250" y="648"/>
                  </a:lnTo>
                  <a:lnTo>
                    <a:pt x="251" y="648"/>
                  </a:lnTo>
                  <a:close/>
                  <a:moveTo>
                    <a:pt x="302" y="607"/>
                  </a:moveTo>
                  <a:lnTo>
                    <a:pt x="303" y="606"/>
                  </a:lnTo>
                  <a:lnTo>
                    <a:pt x="302" y="607"/>
                  </a:lnTo>
                  <a:close/>
                  <a:moveTo>
                    <a:pt x="302" y="597"/>
                  </a:moveTo>
                  <a:lnTo>
                    <a:pt x="302" y="596"/>
                  </a:lnTo>
                  <a:lnTo>
                    <a:pt x="303" y="596"/>
                  </a:lnTo>
                  <a:lnTo>
                    <a:pt x="302" y="597"/>
                  </a:lnTo>
                  <a:close/>
                  <a:moveTo>
                    <a:pt x="304" y="597"/>
                  </a:moveTo>
                  <a:lnTo>
                    <a:pt x="303" y="597"/>
                  </a:lnTo>
                  <a:lnTo>
                    <a:pt x="304" y="596"/>
                  </a:lnTo>
                  <a:lnTo>
                    <a:pt x="305" y="595"/>
                  </a:lnTo>
                  <a:lnTo>
                    <a:pt x="306" y="595"/>
                  </a:lnTo>
                  <a:lnTo>
                    <a:pt x="307" y="595"/>
                  </a:lnTo>
                  <a:lnTo>
                    <a:pt x="305" y="597"/>
                  </a:lnTo>
                  <a:lnTo>
                    <a:pt x="304" y="597"/>
                  </a:lnTo>
                  <a:close/>
                  <a:moveTo>
                    <a:pt x="301" y="594"/>
                  </a:moveTo>
                  <a:lnTo>
                    <a:pt x="302" y="594"/>
                  </a:lnTo>
                  <a:lnTo>
                    <a:pt x="303" y="594"/>
                  </a:lnTo>
                  <a:lnTo>
                    <a:pt x="303" y="593"/>
                  </a:lnTo>
                  <a:lnTo>
                    <a:pt x="304" y="593"/>
                  </a:lnTo>
                  <a:lnTo>
                    <a:pt x="304" y="594"/>
                  </a:lnTo>
                  <a:lnTo>
                    <a:pt x="304" y="595"/>
                  </a:lnTo>
                  <a:lnTo>
                    <a:pt x="303" y="595"/>
                  </a:lnTo>
                  <a:lnTo>
                    <a:pt x="302" y="595"/>
                  </a:lnTo>
                  <a:lnTo>
                    <a:pt x="301" y="595"/>
                  </a:lnTo>
                  <a:lnTo>
                    <a:pt x="300" y="594"/>
                  </a:lnTo>
                  <a:lnTo>
                    <a:pt x="300" y="593"/>
                  </a:lnTo>
                  <a:lnTo>
                    <a:pt x="301" y="594"/>
                  </a:lnTo>
                  <a:close/>
                  <a:moveTo>
                    <a:pt x="307" y="593"/>
                  </a:moveTo>
                  <a:lnTo>
                    <a:pt x="306" y="594"/>
                  </a:lnTo>
                  <a:lnTo>
                    <a:pt x="305" y="594"/>
                  </a:lnTo>
                  <a:lnTo>
                    <a:pt x="305" y="593"/>
                  </a:lnTo>
                  <a:lnTo>
                    <a:pt x="305" y="592"/>
                  </a:lnTo>
                  <a:lnTo>
                    <a:pt x="306" y="591"/>
                  </a:lnTo>
                  <a:lnTo>
                    <a:pt x="307" y="591"/>
                  </a:lnTo>
                  <a:lnTo>
                    <a:pt x="307" y="592"/>
                  </a:lnTo>
                  <a:lnTo>
                    <a:pt x="307" y="593"/>
                  </a:lnTo>
                  <a:close/>
                  <a:moveTo>
                    <a:pt x="330" y="560"/>
                  </a:moveTo>
                  <a:lnTo>
                    <a:pt x="329" y="560"/>
                  </a:lnTo>
                  <a:lnTo>
                    <a:pt x="328" y="559"/>
                  </a:lnTo>
                  <a:lnTo>
                    <a:pt x="327" y="558"/>
                  </a:lnTo>
                  <a:lnTo>
                    <a:pt x="328" y="558"/>
                  </a:lnTo>
                  <a:lnTo>
                    <a:pt x="329" y="558"/>
                  </a:lnTo>
                  <a:lnTo>
                    <a:pt x="330" y="558"/>
                  </a:lnTo>
                  <a:lnTo>
                    <a:pt x="330" y="559"/>
                  </a:lnTo>
                  <a:lnTo>
                    <a:pt x="330" y="560"/>
                  </a:lnTo>
                  <a:close/>
                  <a:moveTo>
                    <a:pt x="337" y="557"/>
                  </a:moveTo>
                  <a:lnTo>
                    <a:pt x="336" y="556"/>
                  </a:lnTo>
                  <a:lnTo>
                    <a:pt x="337" y="556"/>
                  </a:lnTo>
                  <a:lnTo>
                    <a:pt x="337" y="557"/>
                  </a:lnTo>
                  <a:close/>
                  <a:moveTo>
                    <a:pt x="328" y="549"/>
                  </a:moveTo>
                  <a:lnTo>
                    <a:pt x="328" y="550"/>
                  </a:lnTo>
                  <a:lnTo>
                    <a:pt x="329" y="550"/>
                  </a:lnTo>
                  <a:lnTo>
                    <a:pt x="330" y="550"/>
                  </a:lnTo>
                  <a:lnTo>
                    <a:pt x="331" y="550"/>
                  </a:lnTo>
                  <a:lnTo>
                    <a:pt x="332" y="551"/>
                  </a:lnTo>
                  <a:lnTo>
                    <a:pt x="332" y="552"/>
                  </a:lnTo>
                  <a:lnTo>
                    <a:pt x="331" y="553"/>
                  </a:lnTo>
                  <a:lnTo>
                    <a:pt x="330" y="553"/>
                  </a:lnTo>
                  <a:lnTo>
                    <a:pt x="330" y="554"/>
                  </a:lnTo>
                  <a:lnTo>
                    <a:pt x="329" y="554"/>
                  </a:lnTo>
                  <a:lnTo>
                    <a:pt x="329" y="556"/>
                  </a:lnTo>
                  <a:lnTo>
                    <a:pt x="328" y="557"/>
                  </a:lnTo>
                  <a:lnTo>
                    <a:pt x="327" y="557"/>
                  </a:lnTo>
                  <a:lnTo>
                    <a:pt x="327" y="556"/>
                  </a:lnTo>
                  <a:lnTo>
                    <a:pt x="327" y="554"/>
                  </a:lnTo>
                  <a:lnTo>
                    <a:pt x="327" y="553"/>
                  </a:lnTo>
                  <a:lnTo>
                    <a:pt x="326" y="553"/>
                  </a:lnTo>
                  <a:lnTo>
                    <a:pt x="326" y="552"/>
                  </a:lnTo>
                  <a:lnTo>
                    <a:pt x="326" y="551"/>
                  </a:lnTo>
                  <a:lnTo>
                    <a:pt x="326" y="550"/>
                  </a:lnTo>
                  <a:lnTo>
                    <a:pt x="326" y="549"/>
                  </a:lnTo>
                  <a:lnTo>
                    <a:pt x="328" y="549"/>
                  </a:lnTo>
                  <a:close/>
                  <a:moveTo>
                    <a:pt x="327" y="549"/>
                  </a:moveTo>
                  <a:lnTo>
                    <a:pt x="326" y="549"/>
                  </a:lnTo>
                  <a:lnTo>
                    <a:pt x="325" y="548"/>
                  </a:lnTo>
                  <a:lnTo>
                    <a:pt x="326" y="548"/>
                  </a:lnTo>
                  <a:lnTo>
                    <a:pt x="327" y="548"/>
                  </a:lnTo>
                  <a:lnTo>
                    <a:pt x="327" y="549"/>
                  </a:lnTo>
                  <a:close/>
                  <a:moveTo>
                    <a:pt x="326" y="546"/>
                  </a:moveTo>
                  <a:lnTo>
                    <a:pt x="325" y="546"/>
                  </a:lnTo>
                  <a:lnTo>
                    <a:pt x="325" y="545"/>
                  </a:lnTo>
                  <a:lnTo>
                    <a:pt x="325" y="544"/>
                  </a:lnTo>
                  <a:lnTo>
                    <a:pt x="324" y="544"/>
                  </a:lnTo>
                  <a:lnTo>
                    <a:pt x="325" y="543"/>
                  </a:lnTo>
                  <a:lnTo>
                    <a:pt x="325" y="542"/>
                  </a:lnTo>
                  <a:lnTo>
                    <a:pt x="326" y="542"/>
                  </a:lnTo>
                  <a:lnTo>
                    <a:pt x="326" y="543"/>
                  </a:lnTo>
                  <a:lnTo>
                    <a:pt x="326" y="544"/>
                  </a:lnTo>
                  <a:lnTo>
                    <a:pt x="326" y="545"/>
                  </a:lnTo>
                  <a:lnTo>
                    <a:pt x="326" y="546"/>
                  </a:lnTo>
                  <a:close/>
                  <a:moveTo>
                    <a:pt x="325" y="542"/>
                  </a:moveTo>
                  <a:lnTo>
                    <a:pt x="325" y="541"/>
                  </a:lnTo>
                  <a:lnTo>
                    <a:pt x="325" y="542"/>
                  </a:lnTo>
                  <a:close/>
                  <a:moveTo>
                    <a:pt x="325" y="538"/>
                  </a:moveTo>
                  <a:lnTo>
                    <a:pt x="324" y="539"/>
                  </a:lnTo>
                  <a:lnTo>
                    <a:pt x="324" y="538"/>
                  </a:lnTo>
                  <a:lnTo>
                    <a:pt x="323" y="537"/>
                  </a:lnTo>
                  <a:lnTo>
                    <a:pt x="323" y="536"/>
                  </a:lnTo>
                  <a:lnTo>
                    <a:pt x="323" y="535"/>
                  </a:lnTo>
                  <a:lnTo>
                    <a:pt x="324" y="535"/>
                  </a:lnTo>
                  <a:lnTo>
                    <a:pt x="325" y="536"/>
                  </a:lnTo>
                  <a:lnTo>
                    <a:pt x="325" y="537"/>
                  </a:lnTo>
                  <a:lnTo>
                    <a:pt x="325" y="538"/>
                  </a:lnTo>
                  <a:close/>
                  <a:moveTo>
                    <a:pt x="318" y="534"/>
                  </a:moveTo>
                  <a:lnTo>
                    <a:pt x="319" y="534"/>
                  </a:lnTo>
                  <a:lnTo>
                    <a:pt x="318" y="535"/>
                  </a:lnTo>
                  <a:lnTo>
                    <a:pt x="317" y="535"/>
                  </a:lnTo>
                  <a:lnTo>
                    <a:pt x="316" y="536"/>
                  </a:lnTo>
                  <a:lnTo>
                    <a:pt x="315" y="536"/>
                  </a:lnTo>
                  <a:lnTo>
                    <a:pt x="315" y="535"/>
                  </a:lnTo>
                  <a:lnTo>
                    <a:pt x="317" y="534"/>
                  </a:lnTo>
                  <a:lnTo>
                    <a:pt x="318" y="534"/>
                  </a:lnTo>
                  <a:close/>
                  <a:moveTo>
                    <a:pt x="410" y="492"/>
                  </a:moveTo>
                  <a:lnTo>
                    <a:pt x="410" y="491"/>
                  </a:lnTo>
                  <a:lnTo>
                    <a:pt x="410" y="492"/>
                  </a:lnTo>
                  <a:close/>
                  <a:moveTo>
                    <a:pt x="411" y="491"/>
                  </a:moveTo>
                  <a:lnTo>
                    <a:pt x="410" y="491"/>
                  </a:lnTo>
                  <a:lnTo>
                    <a:pt x="411" y="491"/>
                  </a:lnTo>
                  <a:close/>
                  <a:moveTo>
                    <a:pt x="411" y="486"/>
                  </a:moveTo>
                  <a:lnTo>
                    <a:pt x="410" y="486"/>
                  </a:lnTo>
                  <a:lnTo>
                    <a:pt x="410" y="487"/>
                  </a:lnTo>
                  <a:lnTo>
                    <a:pt x="410" y="486"/>
                  </a:lnTo>
                  <a:lnTo>
                    <a:pt x="411" y="486"/>
                  </a:lnTo>
                  <a:close/>
                  <a:moveTo>
                    <a:pt x="473" y="454"/>
                  </a:moveTo>
                  <a:lnTo>
                    <a:pt x="473" y="453"/>
                  </a:lnTo>
                  <a:lnTo>
                    <a:pt x="473" y="454"/>
                  </a:lnTo>
                  <a:close/>
                  <a:moveTo>
                    <a:pt x="674" y="421"/>
                  </a:moveTo>
                  <a:lnTo>
                    <a:pt x="673" y="421"/>
                  </a:lnTo>
                  <a:lnTo>
                    <a:pt x="673" y="420"/>
                  </a:lnTo>
                  <a:lnTo>
                    <a:pt x="674" y="420"/>
                  </a:lnTo>
                  <a:lnTo>
                    <a:pt x="674" y="421"/>
                  </a:lnTo>
                  <a:close/>
                  <a:moveTo>
                    <a:pt x="689" y="414"/>
                  </a:moveTo>
                  <a:lnTo>
                    <a:pt x="688" y="414"/>
                  </a:lnTo>
                  <a:lnTo>
                    <a:pt x="687" y="414"/>
                  </a:lnTo>
                  <a:lnTo>
                    <a:pt x="687" y="413"/>
                  </a:lnTo>
                  <a:lnTo>
                    <a:pt x="689" y="413"/>
                  </a:lnTo>
                  <a:lnTo>
                    <a:pt x="689" y="414"/>
                  </a:lnTo>
                  <a:close/>
                  <a:moveTo>
                    <a:pt x="578" y="410"/>
                  </a:moveTo>
                  <a:lnTo>
                    <a:pt x="578" y="409"/>
                  </a:lnTo>
                  <a:lnTo>
                    <a:pt x="578" y="410"/>
                  </a:lnTo>
                  <a:close/>
                  <a:moveTo>
                    <a:pt x="543" y="410"/>
                  </a:moveTo>
                  <a:lnTo>
                    <a:pt x="542" y="410"/>
                  </a:lnTo>
                  <a:lnTo>
                    <a:pt x="541" y="409"/>
                  </a:lnTo>
                  <a:lnTo>
                    <a:pt x="541" y="408"/>
                  </a:lnTo>
                  <a:lnTo>
                    <a:pt x="542" y="408"/>
                  </a:lnTo>
                  <a:lnTo>
                    <a:pt x="542" y="409"/>
                  </a:lnTo>
                  <a:lnTo>
                    <a:pt x="543" y="410"/>
                  </a:lnTo>
                  <a:close/>
                  <a:moveTo>
                    <a:pt x="701" y="404"/>
                  </a:moveTo>
                  <a:lnTo>
                    <a:pt x="700" y="404"/>
                  </a:lnTo>
                  <a:lnTo>
                    <a:pt x="701" y="404"/>
                  </a:lnTo>
                  <a:close/>
                  <a:moveTo>
                    <a:pt x="725" y="393"/>
                  </a:moveTo>
                  <a:lnTo>
                    <a:pt x="724" y="393"/>
                  </a:lnTo>
                  <a:lnTo>
                    <a:pt x="723" y="393"/>
                  </a:lnTo>
                  <a:lnTo>
                    <a:pt x="723" y="392"/>
                  </a:lnTo>
                  <a:lnTo>
                    <a:pt x="724" y="392"/>
                  </a:lnTo>
                  <a:lnTo>
                    <a:pt x="725" y="393"/>
                  </a:lnTo>
                  <a:close/>
                  <a:moveTo>
                    <a:pt x="616" y="392"/>
                  </a:moveTo>
                  <a:lnTo>
                    <a:pt x="616" y="393"/>
                  </a:lnTo>
                  <a:lnTo>
                    <a:pt x="615" y="393"/>
                  </a:lnTo>
                  <a:lnTo>
                    <a:pt x="616" y="392"/>
                  </a:lnTo>
                  <a:lnTo>
                    <a:pt x="617" y="392"/>
                  </a:lnTo>
                  <a:lnTo>
                    <a:pt x="616" y="392"/>
                  </a:lnTo>
                  <a:close/>
                  <a:moveTo>
                    <a:pt x="635" y="388"/>
                  </a:moveTo>
                  <a:lnTo>
                    <a:pt x="634" y="388"/>
                  </a:lnTo>
                  <a:lnTo>
                    <a:pt x="634" y="387"/>
                  </a:lnTo>
                  <a:lnTo>
                    <a:pt x="635" y="387"/>
                  </a:lnTo>
                  <a:lnTo>
                    <a:pt x="635" y="388"/>
                  </a:lnTo>
                  <a:close/>
                  <a:moveTo>
                    <a:pt x="733" y="387"/>
                  </a:moveTo>
                  <a:lnTo>
                    <a:pt x="733" y="388"/>
                  </a:lnTo>
                  <a:lnTo>
                    <a:pt x="732" y="388"/>
                  </a:lnTo>
                  <a:lnTo>
                    <a:pt x="732" y="387"/>
                  </a:lnTo>
                  <a:lnTo>
                    <a:pt x="733" y="387"/>
                  </a:lnTo>
                  <a:close/>
                  <a:moveTo>
                    <a:pt x="635" y="387"/>
                  </a:moveTo>
                  <a:lnTo>
                    <a:pt x="634" y="387"/>
                  </a:lnTo>
                  <a:lnTo>
                    <a:pt x="634" y="386"/>
                  </a:lnTo>
                  <a:lnTo>
                    <a:pt x="633" y="385"/>
                  </a:lnTo>
                  <a:lnTo>
                    <a:pt x="633" y="384"/>
                  </a:lnTo>
                  <a:lnTo>
                    <a:pt x="634" y="384"/>
                  </a:lnTo>
                  <a:lnTo>
                    <a:pt x="635" y="385"/>
                  </a:lnTo>
                  <a:lnTo>
                    <a:pt x="635" y="386"/>
                  </a:lnTo>
                  <a:lnTo>
                    <a:pt x="635" y="387"/>
                  </a:lnTo>
                  <a:close/>
                  <a:moveTo>
                    <a:pt x="649" y="384"/>
                  </a:moveTo>
                  <a:lnTo>
                    <a:pt x="649" y="383"/>
                  </a:lnTo>
                  <a:lnTo>
                    <a:pt x="650" y="384"/>
                  </a:lnTo>
                  <a:lnTo>
                    <a:pt x="649" y="384"/>
                  </a:lnTo>
                  <a:close/>
                  <a:moveTo>
                    <a:pt x="650" y="383"/>
                  </a:moveTo>
                  <a:lnTo>
                    <a:pt x="650" y="382"/>
                  </a:lnTo>
                  <a:lnTo>
                    <a:pt x="651" y="382"/>
                  </a:lnTo>
                  <a:lnTo>
                    <a:pt x="651" y="383"/>
                  </a:lnTo>
                  <a:lnTo>
                    <a:pt x="650" y="383"/>
                  </a:lnTo>
                  <a:close/>
                  <a:moveTo>
                    <a:pt x="677" y="381"/>
                  </a:moveTo>
                  <a:lnTo>
                    <a:pt x="678" y="381"/>
                  </a:lnTo>
                  <a:lnTo>
                    <a:pt x="677" y="381"/>
                  </a:lnTo>
                  <a:close/>
                  <a:moveTo>
                    <a:pt x="651" y="378"/>
                  </a:moveTo>
                  <a:lnTo>
                    <a:pt x="651" y="379"/>
                  </a:lnTo>
                  <a:lnTo>
                    <a:pt x="651" y="378"/>
                  </a:lnTo>
                  <a:close/>
                  <a:moveTo>
                    <a:pt x="724" y="363"/>
                  </a:moveTo>
                  <a:lnTo>
                    <a:pt x="725" y="364"/>
                  </a:lnTo>
                  <a:lnTo>
                    <a:pt x="724" y="364"/>
                  </a:lnTo>
                  <a:lnTo>
                    <a:pt x="724" y="363"/>
                  </a:lnTo>
                  <a:close/>
                  <a:moveTo>
                    <a:pt x="722" y="361"/>
                  </a:moveTo>
                  <a:lnTo>
                    <a:pt x="721" y="362"/>
                  </a:lnTo>
                  <a:lnTo>
                    <a:pt x="721" y="361"/>
                  </a:lnTo>
                  <a:lnTo>
                    <a:pt x="722" y="361"/>
                  </a:lnTo>
                  <a:close/>
                  <a:moveTo>
                    <a:pt x="724" y="359"/>
                  </a:moveTo>
                  <a:lnTo>
                    <a:pt x="725" y="359"/>
                  </a:lnTo>
                  <a:lnTo>
                    <a:pt x="726" y="359"/>
                  </a:lnTo>
                  <a:lnTo>
                    <a:pt x="726" y="360"/>
                  </a:lnTo>
                  <a:lnTo>
                    <a:pt x="726" y="361"/>
                  </a:lnTo>
                  <a:lnTo>
                    <a:pt x="726" y="362"/>
                  </a:lnTo>
                  <a:lnTo>
                    <a:pt x="725" y="362"/>
                  </a:lnTo>
                  <a:lnTo>
                    <a:pt x="724" y="362"/>
                  </a:lnTo>
                  <a:lnTo>
                    <a:pt x="723" y="361"/>
                  </a:lnTo>
                  <a:lnTo>
                    <a:pt x="723" y="362"/>
                  </a:lnTo>
                  <a:lnTo>
                    <a:pt x="722" y="361"/>
                  </a:lnTo>
                  <a:lnTo>
                    <a:pt x="723" y="360"/>
                  </a:lnTo>
                  <a:lnTo>
                    <a:pt x="723" y="359"/>
                  </a:lnTo>
                  <a:lnTo>
                    <a:pt x="724" y="359"/>
                  </a:lnTo>
                  <a:close/>
                  <a:moveTo>
                    <a:pt x="726" y="358"/>
                  </a:moveTo>
                  <a:lnTo>
                    <a:pt x="725" y="358"/>
                  </a:lnTo>
                  <a:lnTo>
                    <a:pt x="726" y="358"/>
                  </a:lnTo>
                  <a:close/>
                  <a:moveTo>
                    <a:pt x="319" y="1"/>
                  </a:moveTo>
                  <a:lnTo>
                    <a:pt x="320" y="2"/>
                  </a:lnTo>
                  <a:lnTo>
                    <a:pt x="322" y="2"/>
                  </a:lnTo>
                  <a:lnTo>
                    <a:pt x="323" y="1"/>
                  </a:lnTo>
                  <a:lnTo>
                    <a:pt x="323" y="2"/>
                  </a:lnTo>
                  <a:lnTo>
                    <a:pt x="324" y="2"/>
                  </a:lnTo>
                  <a:lnTo>
                    <a:pt x="325" y="2"/>
                  </a:lnTo>
                  <a:lnTo>
                    <a:pt x="326" y="2"/>
                  </a:lnTo>
                  <a:lnTo>
                    <a:pt x="327" y="3"/>
                  </a:lnTo>
                  <a:lnTo>
                    <a:pt x="328" y="3"/>
                  </a:lnTo>
                  <a:lnTo>
                    <a:pt x="329" y="3"/>
                  </a:lnTo>
                  <a:lnTo>
                    <a:pt x="330" y="4"/>
                  </a:lnTo>
                  <a:lnTo>
                    <a:pt x="334" y="5"/>
                  </a:lnTo>
                  <a:lnTo>
                    <a:pt x="338" y="4"/>
                  </a:lnTo>
                  <a:lnTo>
                    <a:pt x="340" y="4"/>
                  </a:lnTo>
                  <a:lnTo>
                    <a:pt x="341" y="4"/>
                  </a:lnTo>
                  <a:lnTo>
                    <a:pt x="345" y="4"/>
                  </a:lnTo>
                  <a:lnTo>
                    <a:pt x="348" y="4"/>
                  </a:lnTo>
                  <a:lnTo>
                    <a:pt x="349" y="4"/>
                  </a:lnTo>
                  <a:lnTo>
                    <a:pt x="349" y="5"/>
                  </a:lnTo>
                  <a:lnTo>
                    <a:pt x="349" y="4"/>
                  </a:lnTo>
                  <a:lnTo>
                    <a:pt x="350" y="4"/>
                  </a:lnTo>
                  <a:lnTo>
                    <a:pt x="351" y="4"/>
                  </a:lnTo>
                  <a:lnTo>
                    <a:pt x="352" y="4"/>
                  </a:lnTo>
                  <a:lnTo>
                    <a:pt x="353" y="4"/>
                  </a:lnTo>
                  <a:lnTo>
                    <a:pt x="353" y="5"/>
                  </a:lnTo>
                  <a:lnTo>
                    <a:pt x="355" y="4"/>
                  </a:lnTo>
                  <a:lnTo>
                    <a:pt x="356" y="4"/>
                  </a:lnTo>
                  <a:lnTo>
                    <a:pt x="357" y="4"/>
                  </a:lnTo>
                  <a:lnTo>
                    <a:pt x="360" y="4"/>
                  </a:lnTo>
                  <a:lnTo>
                    <a:pt x="361" y="4"/>
                  </a:lnTo>
                  <a:lnTo>
                    <a:pt x="362" y="4"/>
                  </a:lnTo>
                  <a:lnTo>
                    <a:pt x="361" y="3"/>
                  </a:lnTo>
                  <a:lnTo>
                    <a:pt x="362" y="3"/>
                  </a:lnTo>
                  <a:lnTo>
                    <a:pt x="364" y="3"/>
                  </a:lnTo>
                  <a:lnTo>
                    <a:pt x="366" y="3"/>
                  </a:lnTo>
                  <a:lnTo>
                    <a:pt x="367" y="3"/>
                  </a:lnTo>
                  <a:lnTo>
                    <a:pt x="369" y="3"/>
                  </a:lnTo>
                  <a:lnTo>
                    <a:pt x="372" y="3"/>
                  </a:lnTo>
                  <a:lnTo>
                    <a:pt x="373" y="3"/>
                  </a:lnTo>
                  <a:lnTo>
                    <a:pt x="375" y="3"/>
                  </a:lnTo>
                  <a:lnTo>
                    <a:pt x="377" y="3"/>
                  </a:lnTo>
                  <a:lnTo>
                    <a:pt x="379" y="3"/>
                  </a:lnTo>
                  <a:lnTo>
                    <a:pt x="380" y="4"/>
                  </a:lnTo>
                  <a:lnTo>
                    <a:pt x="380" y="5"/>
                  </a:lnTo>
                  <a:lnTo>
                    <a:pt x="381" y="7"/>
                  </a:lnTo>
                  <a:lnTo>
                    <a:pt x="381" y="8"/>
                  </a:lnTo>
                  <a:lnTo>
                    <a:pt x="382" y="8"/>
                  </a:lnTo>
                  <a:lnTo>
                    <a:pt x="383" y="8"/>
                  </a:lnTo>
                  <a:lnTo>
                    <a:pt x="383" y="9"/>
                  </a:lnTo>
                  <a:lnTo>
                    <a:pt x="384" y="9"/>
                  </a:lnTo>
                  <a:lnTo>
                    <a:pt x="384" y="10"/>
                  </a:lnTo>
                  <a:lnTo>
                    <a:pt x="385" y="10"/>
                  </a:lnTo>
                  <a:lnTo>
                    <a:pt x="385" y="9"/>
                  </a:lnTo>
                  <a:lnTo>
                    <a:pt x="386" y="10"/>
                  </a:lnTo>
                  <a:lnTo>
                    <a:pt x="386" y="9"/>
                  </a:lnTo>
                  <a:lnTo>
                    <a:pt x="386" y="10"/>
                  </a:lnTo>
                  <a:lnTo>
                    <a:pt x="386" y="9"/>
                  </a:lnTo>
                  <a:lnTo>
                    <a:pt x="386" y="8"/>
                  </a:lnTo>
                  <a:lnTo>
                    <a:pt x="386" y="9"/>
                  </a:lnTo>
                  <a:lnTo>
                    <a:pt x="386" y="8"/>
                  </a:lnTo>
                  <a:lnTo>
                    <a:pt x="387" y="8"/>
                  </a:lnTo>
                  <a:lnTo>
                    <a:pt x="387" y="7"/>
                  </a:lnTo>
                  <a:lnTo>
                    <a:pt x="387" y="8"/>
                  </a:lnTo>
                  <a:lnTo>
                    <a:pt x="387" y="9"/>
                  </a:lnTo>
                  <a:lnTo>
                    <a:pt x="387" y="10"/>
                  </a:lnTo>
                  <a:lnTo>
                    <a:pt x="388" y="10"/>
                  </a:lnTo>
                  <a:lnTo>
                    <a:pt x="388" y="11"/>
                  </a:lnTo>
                  <a:lnTo>
                    <a:pt x="389" y="10"/>
                  </a:lnTo>
                  <a:lnTo>
                    <a:pt x="391" y="10"/>
                  </a:lnTo>
                  <a:lnTo>
                    <a:pt x="392" y="9"/>
                  </a:lnTo>
                  <a:lnTo>
                    <a:pt x="394" y="9"/>
                  </a:lnTo>
                  <a:lnTo>
                    <a:pt x="396" y="8"/>
                  </a:lnTo>
                  <a:lnTo>
                    <a:pt x="396" y="9"/>
                  </a:lnTo>
                  <a:lnTo>
                    <a:pt x="404" y="8"/>
                  </a:lnTo>
                  <a:lnTo>
                    <a:pt x="406" y="9"/>
                  </a:lnTo>
                  <a:lnTo>
                    <a:pt x="405" y="10"/>
                  </a:lnTo>
                  <a:lnTo>
                    <a:pt x="404" y="11"/>
                  </a:lnTo>
                  <a:lnTo>
                    <a:pt x="403" y="12"/>
                  </a:lnTo>
                  <a:lnTo>
                    <a:pt x="403" y="13"/>
                  </a:lnTo>
                  <a:lnTo>
                    <a:pt x="402" y="13"/>
                  </a:lnTo>
                  <a:lnTo>
                    <a:pt x="402" y="14"/>
                  </a:lnTo>
                  <a:lnTo>
                    <a:pt x="401" y="14"/>
                  </a:lnTo>
                  <a:lnTo>
                    <a:pt x="401" y="15"/>
                  </a:lnTo>
                  <a:lnTo>
                    <a:pt x="401" y="16"/>
                  </a:lnTo>
                  <a:lnTo>
                    <a:pt x="401" y="17"/>
                  </a:lnTo>
                  <a:lnTo>
                    <a:pt x="400" y="17"/>
                  </a:lnTo>
                  <a:lnTo>
                    <a:pt x="401" y="17"/>
                  </a:lnTo>
                  <a:lnTo>
                    <a:pt x="401" y="18"/>
                  </a:lnTo>
                  <a:lnTo>
                    <a:pt x="400" y="18"/>
                  </a:lnTo>
                  <a:lnTo>
                    <a:pt x="400" y="19"/>
                  </a:lnTo>
                  <a:lnTo>
                    <a:pt x="400" y="20"/>
                  </a:lnTo>
                  <a:lnTo>
                    <a:pt x="401" y="20"/>
                  </a:lnTo>
                  <a:lnTo>
                    <a:pt x="401" y="21"/>
                  </a:lnTo>
                  <a:lnTo>
                    <a:pt x="401" y="22"/>
                  </a:lnTo>
                  <a:lnTo>
                    <a:pt x="401" y="23"/>
                  </a:lnTo>
                  <a:lnTo>
                    <a:pt x="401" y="24"/>
                  </a:lnTo>
                  <a:lnTo>
                    <a:pt x="400" y="25"/>
                  </a:lnTo>
                  <a:lnTo>
                    <a:pt x="400" y="26"/>
                  </a:lnTo>
                  <a:lnTo>
                    <a:pt x="400" y="25"/>
                  </a:lnTo>
                  <a:lnTo>
                    <a:pt x="400" y="26"/>
                  </a:lnTo>
                  <a:lnTo>
                    <a:pt x="400" y="27"/>
                  </a:lnTo>
                  <a:lnTo>
                    <a:pt x="401" y="27"/>
                  </a:lnTo>
                  <a:lnTo>
                    <a:pt x="402" y="27"/>
                  </a:lnTo>
                  <a:lnTo>
                    <a:pt x="402" y="28"/>
                  </a:lnTo>
                  <a:lnTo>
                    <a:pt x="403" y="28"/>
                  </a:lnTo>
                  <a:lnTo>
                    <a:pt x="404" y="27"/>
                  </a:lnTo>
                  <a:lnTo>
                    <a:pt x="404" y="28"/>
                  </a:lnTo>
                  <a:lnTo>
                    <a:pt x="405" y="28"/>
                  </a:lnTo>
                  <a:lnTo>
                    <a:pt x="405" y="27"/>
                  </a:lnTo>
                  <a:lnTo>
                    <a:pt x="406" y="27"/>
                  </a:lnTo>
                  <a:lnTo>
                    <a:pt x="406" y="26"/>
                  </a:lnTo>
                  <a:lnTo>
                    <a:pt x="407" y="26"/>
                  </a:lnTo>
                  <a:lnTo>
                    <a:pt x="407" y="25"/>
                  </a:lnTo>
                  <a:lnTo>
                    <a:pt x="408" y="25"/>
                  </a:lnTo>
                  <a:lnTo>
                    <a:pt x="408" y="24"/>
                  </a:lnTo>
                  <a:lnTo>
                    <a:pt x="409" y="24"/>
                  </a:lnTo>
                  <a:lnTo>
                    <a:pt x="409" y="23"/>
                  </a:lnTo>
                  <a:lnTo>
                    <a:pt x="410" y="23"/>
                  </a:lnTo>
                  <a:lnTo>
                    <a:pt x="410" y="22"/>
                  </a:lnTo>
                  <a:lnTo>
                    <a:pt x="411" y="22"/>
                  </a:lnTo>
                  <a:lnTo>
                    <a:pt x="412" y="23"/>
                  </a:lnTo>
                  <a:lnTo>
                    <a:pt x="415" y="26"/>
                  </a:lnTo>
                  <a:lnTo>
                    <a:pt x="416" y="28"/>
                  </a:lnTo>
                  <a:lnTo>
                    <a:pt x="417" y="28"/>
                  </a:lnTo>
                  <a:lnTo>
                    <a:pt x="417" y="29"/>
                  </a:lnTo>
                  <a:lnTo>
                    <a:pt x="417" y="30"/>
                  </a:lnTo>
                  <a:lnTo>
                    <a:pt x="417" y="32"/>
                  </a:lnTo>
                  <a:lnTo>
                    <a:pt x="417" y="33"/>
                  </a:lnTo>
                  <a:lnTo>
                    <a:pt x="417" y="34"/>
                  </a:lnTo>
                  <a:lnTo>
                    <a:pt x="417" y="35"/>
                  </a:lnTo>
                  <a:lnTo>
                    <a:pt x="417" y="36"/>
                  </a:lnTo>
                  <a:lnTo>
                    <a:pt x="417" y="37"/>
                  </a:lnTo>
                  <a:lnTo>
                    <a:pt x="417" y="38"/>
                  </a:lnTo>
                  <a:lnTo>
                    <a:pt x="418" y="38"/>
                  </a:lnTo>
                  <a:lnTo>
                    <a:pt x="419" y="38"/>
                  </a:lnTo>
                  <a:lnTo>
                    <a:pt x="421" y="38"/>
                  </a:lnTo>
                  <a:lnTo>
                    <a:pt x="422" y="38"/>
                  </a:lnTo>
                  <a:lnTo>
                    <a:pt x="423" y="38"/>
                  </a:lnTo>
                  <a:lnTo>
                    <a:pt x="424" y="38"/>
                  </a:lnTo>
                  <a:lnTo>
                    <a:pt x="424" y="37"/>
                  </a:lnTo>
                  <a:lnTo>
                    <a:pt x="425" y="37"/>
                  </a:lnTo>
                  <a:lnTo>
                    <a:pt x="426" y="37"/>
                  </a:lnTo>
                  <a:lnTo>
                    <a:pt x="426" y="36"/>
                  </a:lnTo>
                  <a:lnTo>
                    <a:pt x="427" y="36"/>
                  </a:lnTo>
                  <a:lnTo>
                    <a:pt x="428" y="36"/>
                  </a:lnTo>
                  <a:lnTo>
                    <a:pt x="428" y="35"/>
                  </a:lnTo>
                  <a:lnTo>
                    <a:pt x="429" y="35"/>
                  </a:lnTo>
                  <a:lnTo>
                    <a:pt x="429" y="34"/>
                  </a:lnTo>
                  <a:lnTo>
                    <a:pt x="430" y="34"/>
                  </a:lnTo>
                  <a:lnTo>
                    <a:pt x="431" y="34"/>
                  </a:lnTo>
                  <a:lnTo>
                    <a:pt x="431" y="33"/>
                  </a:lnTo>
                  <a:lnTo>
                    <a:pt x="431" y="32"/>
                  </a:lnTo>
                  <a:lnTo>
                    <a:pt x="432" y="32"/>
                  </a:lnTo>
                  <a:lnTo>
                    <a:pt x="432" y="30"/>
                  </a:lnTo>
                  <a:lnTo>
                    <a:pt x="433" y="30"/>
                  </a:lnTo>
                  <a:lnTo>
                    <a:pt x="433" y="29"/>
                  </a:lnTo>
                  <a:lnTo>
                    <a:pt x="434" y="29"/>
                  </a:lnTo>
                  <a:lnTo>
                    <a:pt x="434" y="28"/>
                  </a:lnTo>
                  <a:lnTo>
                    <a:pt x="435" y="27"/>
                  </a:lnTo>
                  <a:lnTo>
                    <a:pt x="436" y="27"/>
                  </a:lnTo>
                  <a:lnTo>
                    <a:pt x="437" y="27"/>
                  </a:lnTo>
                  <a:lnTo>
                    <a:pt x="437" y="26"/>
                  </a:lnTo>
                  <a:lnTo>
                    <a:pt x="437" y="27"/>
                  </a:lnTo>
                  <a:lnTo>
                    <a:pt x="438" y="27"/>
                  </a:lnTo>
                  <a:lnTo>
                    <a:pt x="438" y="28"/>
                  </a:lnTo>
                  <a:lnTo>
                    <a:pt x="439" y="29"/>
                  </a:lnTo>
                  <a:lnTo>
                    <a:pt x="439" y="30"/>
                  </a:lnTo>
                  <a:lnTo>
                    <a:pt x="440" y="30"/>
                  </a:lnTo>
                  <a:lnTo>
                    <a:pt x="440" y="29"/>
                  </a:lnTo>
                  <a:lnTo>
                    <a:pt x="441" y="29"/>
                  </a:lnTo>
                  <a:lnTo>
                    <a:pt x="441" y="30"/>
                  </a:lnTo>
                  <a:lnTo>
                    <a:pt x="441" y="29"/>
                  </a:lnTo>
                  <a:lnTo>
                    <a:pt x="442" y="30"/>
                  </a:lnTo>
                  <a:lnTo>
                    <a:pt x="443" y="30"/>
                  </a:lnTo>
                  <a:lnTo>
                    <a:pt x="443" y="32"/>
                  </a:lnTo>
                  <a:lnTo>
                    <a:pt x="444" y="32"/>
                  </a:lnTo>
                  <a:lnTo>
                    <a:pt x="444" y="33"/>
                  </a:lnTo>
                  <a:lnTo>
                    <a:pt x="444" y="34"/>
                  </a:lnTo>
                  <a:lnTo>
                    <a:pt x="446" y="34"/>
                  </a:lnTo>
                  <a:lnTo>
                    <a:pt x="447" y="34"/>
                  </a:lnTo>
                  <a:lnTo>
                    <a:pt x="447" y="35"/>
                  </a:lnTo>
                  <a:lnTo>
                    <a:pt x="448" y="35"/>
                  </a:lnTo>
                  <a:lnTo>
                    <a:pt x="448" y="36"/>
                  </a:lnTo>
                  <a:lnTo>
                    <a:pt x="448" y="35"/>
                  </a:lnTo>
                  <a:lnTo>
                    <a:pt x="449" y="36"/>
                  </a:lnTo>
                  <a:lnTo>
                    <a:pt x="449" y="37"/>
                  </a:lnTo>
                  <a:lnTo>
                    <a:pt x="450" y="37"/>
                  </a:lnTo>
                  <a:lnTo>
                    <a:pt x="450" y="38"/>
                  </a:lnTo>
                  <a:lnTo>
                    <a:pt x="451" y="38"/>
                  </a:lnTo>
                  <a:lnTo>
                    <a:pt x="451" y="39"/>
                  </a:lnTo>
                  <a:lnTo>
                    <a:pt x="452" y="39"/>
                  </a:lnTo>
                  <a:lnTo>
                    <a:pt x="451" y="39"/>
                  </a:lnTo>
                  <a:lnTo>
                    <a:pt x="452" y="39"/>
                  </a:lnTo>
                  <a:lnTo>
                    <a:pt x="453" y="39"/>
                  </a:lnTo>
                  <a:lnTo>
                    <a:pt x="454" y="39"/>
                  </a:lnTo>
                  <a:lnTo>
                    <a:pt x="454" y="40"/>
                  </a:lnTo>
                  <a:lnTo>
                    <a:pt x="455" y="40"/>
                  </a:lnTo>
                  <a:lnTo>
                    <a:pt x="455" y="41"/>
                  </a:lnTo>
                  <a:lnTo>
                    <a:pt x="456" y="41"/>
                  </a:lnTo>
                  <a:lnTo>
                    <a:pt x="457" y="41"/>
                  </a:lnTo>
                  <a:lnTo>
                    <a:pt x="457" y="42"/>
                  </a:lnTo>
                  <a:lnTo>
                    <a:pt x="457" y="43"/>
                  </a:lnTo>
                  <a:lnTo>
                    <a:pt x="456" y="43"/>
                  </a:lnTo>
                  <a:lnTo>
                    <a:pt x="457" y="43"/>
                  </a:lnTo>
                  <a:lnTo>
                    <a:pt x="457" y="44"/>
                  </a:lnTo>
                  <a:lnTo>
                    <a:pt x="457" y="45"/>
                  </a:lnTo>
                  <a:lnTo>
                    <a:pt x="456" y="45"/>
                  </a:lnTo>
                  <a:lnTo>
                    <a:pt x="457" y="45"/>
                  </a:lnTo>
                  <a:lnTo>
                    <a:pt x="457" y="46"/>
                  </a:lnTo>
                  <a:lnTo>
                    <a:pt x="457" y="47"/>
                  </a:lnTo>
                  <a:lnTo>
                    <a:pt x="458" y="47"/>
                  </a:lnTo>
                  <a:lnTo>
                    <a:pt x="459" y="47"/>
                  </a:lnTo>
                  <a:lnTo>
                    <a:pt x="459" y="46"/>
                  </a:lnTo>
                  <a:lnTo>
                    <a:pt x="460" y="46"/>
                  </a:lnTo>
                  <a:lnTo>
                    <a:pt x="460" y="47"/>
                  </a:lnTo>
                  <a:lnTo>
                    <a:pt x="461" y="47"/>
                  </a:lnTo>
                  <a:lnTo>
                    <a:pt x="462" y="47"/>
                  </a:lnTo>
                  <a:lnTo>
                    <a:pt x="463" y="47"/>
                  </a:lnTo>
                  <a:lnTo>
                    <a:pt x="464" y="47"/>
                  </a:lnTo>
                  <a:lnTo>
                    <a:pt x="465" y="47"/>
                  </a:lnTo>
                  <a:lnTo>
                    <a:pt x="466" y="47"/>
                  </a:lnTo>
                  <a:lnTo>
                    <a:pt x="466" y="48"/>
                  </a:lnTo>
                  <a:lnTo>
                    <a:pt x="467" y="48"/>
                  </a:lnTo>
                  <a:lnTo>
                    <a:pt x="467" y="47"/>
                  </a:lnTo>
                  <a:lnTo>
                    <a:pt x="467" y="48"/>
                  </a:lnTo>
                  <a:lnTo>
                    <a:pt x="468" y="48"/>
                  </a:lnTo>
                  <a:lnTo>
                    <a:pt x="469" y="48"/>
                  </a:lnTo>
                  <a:lnTo>
                    <a:pt x="469" y="47"/>
                  </a:lnTo>
                  <a:lnTo>
                    <a:pt x="469" y="48"/>
                  </a:lnTo>
                  <a:lnTo>
                    <a:pt x="471" y="48"/>
                  </a:lnTo>
                  <a:lnTo>
                    <a:pt x="472" y="48"/>
                  </a:lnTo>
                  <a:lnTo>
                    <a:pt x="473" y="48"/>
                  </a:lnTo>
                  <a:lnTo>
                    <a:pt x="474" y="48"/>
                  </a:lnTo>
                  <a:lnTo>
                    <a:pt x="475" y="48"/>
                  </a:lnTo>
                  <a:lnTo>
                    <a:pt x="475" y="47"/>
                  </a:lnTo>
                  <a:lnTo>
                    <a:pt x="476" y="47"/>
                  </a:lnTo>
                  <a:lnTo>
                    <a:pt x="477" y="46"/>
                  </a:lnTo>
                  <a:lnTo>
                    <a:pt x="478" y="46"/>
                  </a:lnTo>
                  <a:lnTo>
                    <a:pt x="478" y="45"/>
                  </a:lnTo>
                  <a:lnTo>
                    <a:pt x="478" y="44"/>
                  </a:lnTo>
                  <a:lnTo>
                    <a:pt x="479" y="44"/>
                  </a:lnTo>
                  <a:lnTo>
                    <a:pt x="480" y="44"/>
                  </a:lnTo>
                  <a:lnTo>
                    <a:pt x="480" y="43"/>
                  </a:lnTo>
                  <a:lnTo>
                    <a:pt x="480" y="44"/>
                  </a:lnTo>
                  <a:lnTo>
                    <a:pt x="480" y="43"/>
                  </a:lnTo>
                  <a:lnTo>
                    <a:pt x="481" y="43"/>
                  </a:lnTo>
                  <a:lnTo>
                    <a:pt x="482" y="43"/>
                  </a:lnTo>
                  <a:lnTo>
                    <a:pt x="483" y="42"/>
                  </a:lnTo>
                  <a:lnTo>
                    <a:pt x="484" y="42"/>
                  </a:lnTo>
                  <a:lnTo>
                    <a:pt x="484" y="43"/>
                  </a:lnTo>
                  <a:lnTo>
                    <a:pt x="485" y="43"/>
                  </a:lnTo>
                  <a:lnTo>
                    <a:pt x="485" y="42"/>
                  </a:lnTo>
                  <a:lnTo>
                    <a:pt x="485" y="43"/>
                  </a:lnTo>
                  <a:lnTo>
                    <a:pt x="486" y="43"/>
                  </a:lnTo>
                  <a:lnTo>
                    <a:pt x="487" y="43"/>
                  </a:lnTo>
                  <a:lnTo>
                    <a:pt x="488" y="43"/>
                  </a:lnTo>
                  <a:lnTo>
                    <a:pt x="489" y="43"/>
                  </a:lnTo>
                  <a:lnTo>
                    <a:pt x="490" y="43"/>
                  </a:lnTo>
                  <a:lnTo>
                    <a:pt x="491" y="43"/>
                  </a:lnTo>
                  <a:lnTo>
                    <a:pt x="491" y="42"/>
                  </a:lnTo>
                  <a:lnTo>
                    <a:pt x="492" y="42"/>
                  </a:lnTo>
                  <a:lnTo>
                    <a:pt x="493" y="42"/>
                  </a:lnTo>
                  <a:lnTo>
                    <a:pt x="494" y="42"/>
                  </a:lnTo>
                  <a:lnTo>
                    <a:pt x="496" y="42"/>
                  </a:lnTo>
                  <a:lnTo>
                    <a:pt x="496" y="41"/>
                  </a:lnTo>
                  <a:lnTo>
                    <a:pt x="497" y="41"/>
                  </a:lnTo>
                  <a:lnTo>
                    <a:pt x="498" y="41"/>
                  </a:lnTo>
                  <a:lnTo>
                    <a:pt x="498" y="42"/>
                  </a:lnTo>
                  <a:lnTo>
                    <a:pt x="499" y="42"/>
                  </a:lnTo>
                  <a:lnTo>
                    <a:pt x="499" y="43"/>
                  </a:lnTo>
                  <a:lnTo>
                    <a:pt x="500" y="43"/>
                  </a:lnTo>
                  <a:lnTo>
                    <a:pt x="500" y="44"/>
                  </a:lnTo>
                  <a:lnTo>
                    <a:pt x="501" y="44"/>
                  </a:lnTo>
                  <a:lnTo>
                    <a:pt x="502" y="44"/>
                  </a:lnTo>
                  <a:lnTo>
                    <a:pt x="502" y="45"/>
                  </a:lnTo>
                  <a:lnTo>
                    <a:pt x="503" y="45"/>
                  </a:lnTo>
                  <a:lnTo>
                    <a:pt x="504" y="46"/>
                  </a:lnTo>
                  <a:lnTo>
                    <a:pt x="504" y="47"/>
                  </a:lnTo>
                  <a:lnTo>
                    <a:pt x="505" y="47"/>
                  </a:lnTo>
                  <a:lnTo>
                    <a:pt x="506" y="47"/>
                  </a:lnTo>
                  <a:lnTo>
                    <a:pt x="506" y="46"/>
                  </a:lnTo>
                  <a:lnTo>
                    <a:pt x="507" y="46"/>
                  </a:lnTo>
                  <a:lnTo>
                    <a:pt x="508" y="45"/>
                  </a:lnTo>
                  <a:lnTo>
                    <a:pt x="509" y="45"/>
                  </a:lnTo>
                  <a:lnTo>
                    <a:pt x="509" y="46"/>
                  </a:lnTo>
                  <a:lnTo>
                    <a:pt x="510" y="46"/>
                  </a:lnTo>
                  <a:lnTo>
                    <a:pt x="510" y="45"/>
                  </a:lnTo>
                  <a:lnTo>
                    <a:pt x="510" y="46"/>
                  </a:lnTo>
                  <a:lnTo>
                    <a:pt x="511" y="46"/>
                  </a:lnTo>
                  <a:lnTo>
                    <a:pt x="512" y="46"/>
                  </a:lnTo>
                  <a:lnTo>
                    <a:pt x="512" y="45"/>
                  </a:lnTo>
                  <a:lnTo>
                    <a:pt x="513" y="45"/>
                  </a:lnTo>
                  <a:lnTo>
                    <a:pt x="513" y="46"/>
                  </a:lnTo>
                  <a:lnTo>
                    <a:pt x="514" y="46"/>
                  </a:lnTo>
                  <a:lnTo>
                    <a:pt x="515" y="46"/>
                  </a:lnTo>
                  <a:lnTo>
                    <a:pt x="516" y="46"/>
                  </a:lnTo>
                  <a:lnTo>
                    <a:pt x="517" y="46"/>
                  </a:lnTo>
                  <a:lnTo>
                    <a:pt x="517" y="47"/>
                  </a:lnTo>
                  <a:lnTo>
                    <a:pt x="518" y="47"/>
                  </a:lnTo>
                  <a:lnTo>
                    <a:pt x="518" y="48"/>
                  </a:lnTo>
                  <a:lnTo>
                    <a:pt x="519" y="48"/>
                  </a:lnTo>
                  <a:lnTo>
                    <a:pt x="519" y="47"/>
                  </a:lnTo>
                  <a:lnTo>
                    <a:pt x="521" y="47"/>
                  </a:lnTo>
                  <a:lnTo>
                    <a:pt x="521" y="48"/>
                  </a:lnTo>
                  <a:lnTo>
                    <a:pt x="522" y="48"/>
                  </a:lnTo>
                  <a:lnTo>
                    <a:pt x="523" y="48"/>
                  </a:lnTo>
                  <a:lnTo>
                    <a:pt x="523" y="49"/>
                  </a:lnTo>
                  <a:lnTo>
                    <a:pt x="524" y="50"/>
                  </a:lnTo>
                  <a:lnTo>
                    <a:pt x="525" y="50"/>
                  </a:lnTo>
                  <a:lnTo>
                    <a:pt x="525" y="51"/>
                  </a:lnTo>
                  <a:lnTo>
                    <a:pt x="526" y="51"/>
                  </a:lnTo>
                  <a:lnTo>
                    <a:pt x="527" y="51"/>
                  </a:lnTo>
                  <a:lnTo>
                    <a:pt x="528" y="51"/>
                  </a:lnTo>
                  <a:lnTo>
                    <a:pt x="528" y="52"/>
                  </a:lnTo>
                  <a:lnTo>
                    <a:pt x="528" y="53"/>
                  </a:lnTo>
                  <a:lnTo>
                    <a:pt x="528" y="54"/>
                  </a:lnTo>
                  <a:lnTo>
                    <a:pt x="528" y="55"/>
                  </a:lnTo>
                  <a:lnTo>
                    <a:pt x="527" y="55"/>
                  </a:lnTo>
                  <a:lnTo>
                    <a:pt x="528" y="57"/>
                  </a:lnTo>
                  <a:lnTo>
                    <a:pt x="528" y="58"/>
                  </a:lnTo>
                  <a:lnTo>
                    <a:pt x="528" y="59"/>
                  </a:lnTo>
                  <a:lnTo>
                    <a:pt x="529" y="59"/>
                  </a:lnTo>
                  <a:lnTo>
                    <a:pt x="529" y="60"/>
                  </a:lnTo>
                  <a:lnTo>
                    <a:pt x="530" y="60"/>
                  </a:lnTo>
                  <a:lnTo>
                    <a:pt x="531" y="60"/>
                  </a:lnTo>
                  <a:lnTo>
                    <a:pt x="531" y="61"/>
                  </a:lnTo>
                  <a:lnTo>
                    <a:pt x="532" y="61"/>
                  </a:lnTo>
                  <a:lnTo>
                    <a:pt x="532" y="62"/>
                  </a:lnTo>
                  <a:lnTo>
                    <a:pt x="533" y="62"/>
                  </a:lnTo>
                  <a:lnTo>
                    <a:pt x="533" y="63"/>
                  </a:lnTo>
                  <a:lnTo>
                    <a:pt x="534" y="63"/>
                  </a:lnTo>
                  <a:lnTo>
                    <a:pt x="535" y="63"/>
                  </a:lnTo>
                  <a:lnTo>
                    <a:pt x="535" y="62"/>
                  </a:lnTo>
                  <a:lnTo>
                    <a:pt x="535" y="61"/>
                  </a:lnTo>
                  <a:lnTo>
                    <a:pt x="536" y="61"/>
                  </a:lnTo>
                  <a:lnTo>
                    <a:pt x="537" y="61"/>
                  </a:lnTo>
                  <a:lnTo>
                    <a:pt x="537" y="62"/>
                  </a:lnTo>
                  <a:lnTo>
                    <a:pt x="536" y="62"/>
                  </a:lnTo>
                  <a:lnTo>
                    <a:pt x="536" y="63"/>
                  </a:lnTo>
                  <a:lnTo>
                    <a:pt x="537" y="63"/>
                  </a:lnTo>
                  <a:lnTo>
                    <a:pt x="537" y="64"/>
                  </a:lnTo>
                  <a:lnTo>
                    <a:pt x="538" y="64"/>
                  </a:lnTo>
                  <a:lnTo>
                    <a:pt x="539" y="64"/>
                  </a:lnTo>
                  <a:lnTo>
                    <a:pt x="540" y="64"/>
                  </a:lnTo>
                  <a:lnTo>
                    <a:pt x="541" y="64"/>
                  </a:lnTo>
                  <a:lnTo>
                    <a:pt x="542" y="64"/>
                  </a:lnTo>
                  <a:lnTo>
                    <a:pt x="542" y="63"/>
                  </a:lnTo>
                  <a:lnTo>
                    <a:pt x="543" y="63"/>
                  </a:lnTo>
                  <a:lnTo>
                    <a:pt x="544" y="63"/>
                  </a:lnTo>
                  <a:lnTo>
                    <a:pt x="546" y="63"/>
                  </a:lnTo>
                  <a:lnTo>
                    <a:pt x="546" y="64"/>
                  </a:lnTo>
                  <a:lnTo>
                    <a:pt x="547" y="64"/>
                  </a:lnTo>
                  <a:lnTo>
                    <a:pt x="546" y="64"/>
                  </a:lnTo>
                  <a:lnTo>
                    <a:pt x="546" y="65"/>
                  </a:lnTo>
                  <a:lnTo>
                    <a:pt x="546" y="66"/>
                  </a:lnTo>
                  <a:lnTo>
                    <a:pt x="547" y="66"/>
                  </a:lnTo>
                  <a:lnTo>
                    <a:pt x="548" y="67"/>
                  </a:lnTo>
                  <a:lnTo>
                    <a:pt x="549" y="67"/>
                  </a:lnTo>
                  <a:lnTo>
                    <a:pt x="550" y="67"/>
                  </a:lnTo>
                  <a:lnTo>
                    <a:pt x="551" y="67"/>
                  </a:lnTo>
                  <a:lnTo>
                    <a:pt x="551" y="66"/>
                  </a:lnTo>
                  <a:lnTo>
                    <a:pt x="552" y="66"/>
                  </a:lnTo>
                  <a:lnTo>
                    <a:pt x="553" y="66"/>
                  </a:lnTo>
                  <a:lnTo>
                    <a:pt x="554" y="66"/>
                  </a:lnTo>
                  <a:lnTo>
                    <a:pt x="554" y="67"/>
                  </a:lnTo>
                  <a:lnTo>
                    <a:pt x="553" y="67"/>
                  </a:lnTo>
                  <a:lnTo>
                    <a:pt x="553" y="68"/>
                  </a:lnTo>
                  <a:lnTo>
                    <a:pt x="553" y="69"/>
                  </a:lnTo>
                  <a:lnTo>
                    <a:pt x="552" y="69"/>
                  </a:lnTo>
                  <a:lnTo>
                    <a:pt x="552" y="70"/>
                  </a:lnTo>
                  <a:lnTo>
                    <a:pt x="551" y="70"/>
                  </a:lnTo>
                  <a:lnTo>
                    <a:pt x="551" y="71"/>
                  </a:lnTo>
                  <a:lnTo>
                    <a:pt x="551" y="72"/>
                  </a:lnTo>
                  <a:lnTo>
                    <a:pt x="551" y="73"/>
                  </a:lnTo>
                  <a:lnTo>
                    <a:pt x="551" y="74"/>
                  </a:lnTo>
                  <a:lnTo>
                    <a:pt x="552" y="74"/>
                  </a:lnTo>
                  <a:lnTo>
                    <a:pt x="553" y="74"/>
                  </a:lnTo>
                  <a:lnTo>
                    <a:pt x="553" y="73"/>
                  </a:lnTo>
                  <a:lnTo>
                    <a:pt x="553" y="74"/>
                  </a:lnTo>
                  <a:lnTo>
                    <a:pt x="554" y="74"/>
                  </a:lnTo>
                  <a:lnTo>
                    <a:pt x="555" y="75"/>
                  </a:lnTo>
                  <a:lnTo>
                    <a:pt x="556" y="75"/>
                  </a:lnTo>
                  <a:lnTo>
                    <a:pt x="557" y="75"/>
                  </a:lnTo>
                  <a:lnTo>
                    <a:pt x="557" y="76"/>
                  </a:lnTo>
                  <a:lnTo>
                    <a:pt x="558" y="76"/>
                  </a:lnTo>
                  <a:lnTo>
                    <a:pt x="558" y="77"/>
                  </a:lnTo>
                  <a:lnTo>
                    <a:pt x="558" y="78"/>
                  </a:lnTo>
                  <a:lnTo>
                    <a:pt x="558" y="79"/>
                  </a:lnTo>
                  <a:lnTo>
                    <a:pt x="559" y="79"/>
                  </a:lnTo>
                  <a:lnTo>
                    <a:pt x="559" y="80"/>
                  </a:lnTo>
                  <a:lnTo>
                    <a:pt x="559" y="82"/>
                  </a:lnTo>
                  <a:lnTo>
                    <a:pt x="560" y="82"/>
                  </a:lnTo>
                  <a:lnTo>
                    <a:pt x="560" y="83"/>
                  </a:lnTo>
                  <a:lnTo>
                    <a:pt x="561" y="83"/>
                  </a:lnTo>
                  <a:lnTo>
                    <a:pt x="561" y="84"/>
                  </a:lnTo>
                  <a:lnTo>
                    <a:pt x="562" y="84"/>
                  </a:lnTo>
                  <a:lnTo>
                    <a:pt x="562" y="85"/>
                  </a:lnTo>
                  <a:lnTo>
                    <a:pt x="563" y="85"/>
                  </a:lnTo>
                  <a:lnTo>
                    <a:pt x="564" y="85"/>
                  </a:lnTo>
                  <a:lnTo>
                    <a:pt x="565" y="85"/>
                  </a:lnTo>
                  <a:lnTo>
                    <a:pt x="565" y="86"/>
                  </a:lnTo>
                  <a:lnTo>
                    <a:pt x="566" y="86"/>
                  </a:lnTo>
                  <a:lnTo>
                    <a:pt x="566" y="87"/>
                  </a:lnTo>
                  <a:lnTo>
                    <a:pt x="567" y="87"/>
                  </a:lnTo>
                  <a:lnTo>
                    <a:pt x="568" y="87"/>
                  </a:lnTo>
                  <a:lnTo>
                    <a:pt x="569" y="87"/>
                  </a:lnTo>
                  <a:lnTo>
                    <a:pt x="571" y="87"/>
                  </a:lnTo>
                  <a:lnTo>
                    <a:pt x="572" y="87"/>
                  </a:lnTo>
                  <a:lnTo>
                    <a:pt x="572" y="86"/>
                  </a:lnTo>
                  <a:lnTo>
                    <a:pt x="573" y="86"/>
                  </a:lnTo>
                  <a:lnTo>
                    <a:pt x="573" y="85"/>
                  </a:lnTo>
                  <a:lnTo>
                    <a:pt x="573" y="84"/>
                  </a:lnTo>
                  <a:lnTo>
                    <a:pt x="574" y="84"/>
                  </a:lnTo>
                  <a:lnTo>
                    <a:pt x="575" y="84"/>
                  </a:lnTo>
                  <a:lnTo>
                    <a:pt x="575" y="85"/>
                  </a:lnTo>
                  <a:lnTo>
                    <a:pt x="575" y="86"/>
                  </a:lnTo>
                  <a:lnTo>
                    <a:pt x="576" y="86"/>
                  </a:lnTo>
                  <a:lnTo>
                    <a:pt x="576" y="87"/>
                  </a:lnTo>
                  <a:lnTo>
                    <a:pt x="577" y="87"/>
                  </a:lnTo>
                  <a:lnTo>
                    <a:pt x="578" y="87"/>
                  </a:lnTo>
                  <a:lnTo>
                    <a:pt x="579" y="87"/>
                  </a:lnTo>
                  <a:lnTo>
                    <a:pt x="579" y="88"/>
                  </a:lnTo>
                  <a:lnTo>
                    <a:pt x="580" y="88"/>
                  </a:lnTo>
                  <a:lnTo>
                    <a:pt x="581" y="87"/>
                  </a:lnTo>
                  <a:lnTo>
                    <a:pt x="582" y="87"/>
                  </a:lnTo>
                  <a:lnTo>
                    <a:pt x="583" y="87"/>
                  </a:lnTo>
                  <a:lnTo>
                    <a:pt x="584" y="87"/>
                  </a:lnTo>
                  <a:lnTo>
                    <a:pt x="584" y="86"/>
                  </a:lnTo>
                  <a:lnTo>
                    <a:pt x="585" y="86"/>
                  </a:lnTo>
                  <a:lnTo>
                    <a:pt x="586" y="86"/>
                  </a:lnTo>
                  <a:lnTo>
                    <a:pt x="586" y="87"/>
                  </a:lnTo>
                  <a:lnTo>
                    <a:pt x="586" y="88"/>
                  </a:lnTo>
                  <a:lnTo>
                    <a:pt x="587" y="88"/>
                  </a:lnTo>
                  <a:lnTo>
                    <a:pt x="588" y="88"/>
                  </a:lnTo>
                  <a:lnTo>
                    <a:pt x="588" y="89"/>
                  </a:lnTo>
                  <a:lnTo>
                    <a:pt x="589" y="89"/>
                  </a:lnTo>
                  <a:lnTo>
                    <a:pt x="590" y="89"/>
                  </a:lnTo>
                  <a:lnTo>
                    <a:pt x="591" y="89"/>
                  </a:lnTo>
                  <a:lnTo>
                    <a:pt x="592" y="89"/>
                  </a:lnTo>
                  <a:lnTo>
                    <a:pt x="593" y="89"/>
                  </a:lnTo>
                  <a:lnTo>
                    <a:pt x="593" y="88"/>
                  </a:lnTo>
                  <a:lnTo>
                    <a:pt x="594" y="88"/>
                  </a:lnTo>
                  <a:lnTo>
                    <a:pt x="594" y="89"/>
                  </a:lnTo>
                  <a:lnTo>
                    <a:pt x="596" y="89"/>
                  </a:lnTo>
                  <a:lnTo>
                    <a:pt x="596" y="90"/>
                  </a:lnTo>
                  <a:lnTo>
                    <a:pt x="596" y="91"/>
                  </a:lnTo>
                  <a:lnTo>
                    <a:pt x="596" y="92"/>
                  </a:lnTo>
                  <a:lnTo>
                    <a:pt x="597" y="92"/>
                  </a:lnTo>
                  <a:lnTo>
                    <a:pt x="598" y="92"/>
                  </a:lnTo>
                  <a:lnTo>
                    <a:pt x="598" y="93"/>
                  </a:lnTo>
                  <a:lnTo>
                    <a:pt x="598" y="94"/>
                  </a:lnTo>
                  <a:lnTo>
                    <a:pt x="599" y="94"/>
                  </a:lnTo>
                  <a:lnTo>
                    <a:pt x="599" y="95"/>
                  </a:lnTo>
                  <a:lnTo>
                    <a:pt x="600" y="95"/>
                  </a:lnTo>
                  <a:lnTo>
                    <a:pt x="600" y="96"/>
                  </a:lnTo>
                  <a:lnTo>
                    <a:pt x="601" y="96"/>
                  </a:lnTo>
                  <a:lnTo>
                    <a:pt x="602" y="96"/>
                  </a:lnTo>
                  <a:lnTo>
                    <a:pt x="603" y="97"/>
                  </a:lnTo>
                  <a:lnTo>
                    <a:pt x="604" y="97"/>
                  </a:lnTo>
                  <a:lnTo>
                    <a:pt x="605" y="96"/>
                  </a:lnTo>
                  <a:lnTo>
                    <a:pt x="606" y="96"/>
                  </a:lnTo>
                  <a:lnTo>
                    <a:pt x="606" y="97"/>
                  </a:lnTo>
                  <a:lnTo>
                    <a:pt x="606" y="98"/>
                  </a:lnTo>
                  <a:lnTo>
                    <a:pt x="607" y="98"/>
                  </a:lnTo>
                  <a:lnTo>
                    <a:pt x="607" y="99"/>
                  </a:lnTo>
                  <a:lnTo>
                    <a:pt x="607" y="100"/>
                  </a:lnTo>
                  <a:lnTo>
                    <a:pt x="608" y="101"/>
                  </a:lnTo>
                  <a:lnTo>
                    <a:pt x="608" y="102"/>
                  </a:lnTo>
                  <a:lnTo>
                    <a:pt x="608" y="103"/>
                  </a:lnTo>
                  <a:lnTo>
                    <a:pt x="608" y="104"/>
                  </a:lnTo>
                  <a:lnTo>
                    <a:pt x="609" y="104"/>
                  </a:lnTo>
                  <a:lnTo>
                    <a:pt x="610" y="104"/>
                  </a:lnTo>
                  <a:lnTo>
                    <a:pt x="610" y="105"/>
                  </a:lnTo>
                  <a:lnTo>
                    <a:pt x="611" y="105"/>
                  </a:lnTo>
                  <a:lnTo>
                    <a:pt x="612" y="105"/>
                  </a:lnTo>
                  <a:lnTo>
                    <a:pt x="613" y="105"/>
                  </a:lnTo>
                  <a:lnTo>
                    <a:pt x="613" y="107"/>
                  </a:lnTo>
                  <a:lnTo>
                    <a:pt x="613" y="108"/>
                  </a:lnTo>
                  <a:lnTo>
                    <a:pt x="614" y="108"/>
                  </a:lnTo>
                  <a:lnTo>
                    <a:pt x="614" y="109"/>
                  </a:lnTo>
                  <a:lnTo>
                    <a:pt x="615" y="109"/>
                  </a:lnTo>
                  <a:lnTo>
                    <a:pt x="616" y="109"/>
                  </a:lnTo>
                  <a:lnTo>
                    <a:pt x="617" y="108"/>
                  </a:lnTo>
                  <a:lnTo>
                    <a:pt x="618" y="108"/>
                  </a:lnTo>
                  <a:lnTo>
                    <a:pt x="619" y="109"/>
                  </a:lnTo>
                  <a:lnTo>
                    <a:pt x="621" y="109"/>
                  </a:lnTo>
                  <a:lnTo>
                    <a:pt x="621" y="110"/>
                  </a:lnTo>
                  <a:lnTo>
                    <a:pt x="622" y="110"/>
                  </a:lnTo>
                  <a:lnTo>
                    <a:pt x="622" y="111"/>
                  </a:lnTo>
                  <a:lnTo>
                    <a:pt x="623" y="111"/>
                  </a:lnTo>
                  <a:lnTo>
                    <a:pt x="623" y="112"/>
                  </a:lnTo>
                  <a:lnTo>
                    <a:pt x="624" y="112"/>
                  </a:lnTo>
                  <a:lnTo>
                    <a:pt x="624" y="113"/>
                  </a:lnTo>
                  <a:lnTo>
                    <a:pt x="625" y="113"/>
                  </a:lnTo>
                  <a:lnTo>
                    <a:pt x="625" y="114"/>
                  </a:lnTo>
                  <a:lnTo>
                    <a:pt x="626" y="114"/>
                  </a:lnTo>
                  <a:lnTo>
                    <a:pt x="626" y="115"/>
                  </a:lnTo>
                  <a:lnTo>
                    <a:pt x="626" y="116"/>
                  </a:lnTo>
                  <a:lnTo>
                    <a:pt x="626" y="117"/>
                  </a:lnTo>
                  <a:lnTo>
                    <a:pt x="627" y="117"/>
                  </a:lnTo>
                  <a:lnTo>
                    <a:pt x="627" y="118"/>
                  </a:lnTo>
                  <a:lnTo>
                    <a:pt x="628" y="118"/>
                  </a:lnTo>
                  <a:lnTo>
                    <a:pt x="628" y="119"/>
                  </a:lnTo>
                  <a:lnTo>
                    <a:pt x="629" y="120"/>
                  </a:lnTo>
                  <a:lnTo>
                    <a:pt x="629" y="121"/>
                  </a:lnTo>
                  <a:lnTo>
                    <a:pt x="630" y="121"/>
                  </a:lnTo>
                  <a:lnTo>
                    <a:pt x="630" y="122"/>
                  </a:lnTo>
                  <a:lnTo>
                    <a:pt x="631" y="122"/>
                  </a:lnTo>
                  <a:lnTo>
                    <a:pt x="631" y="123"/>
                  </a:lnTo>
                  <a:lnTo>
                    <a:pt x="632" y="123"/>
                  </a:lnTo>
                  <a:lnTo>
                    <a:pt x="633" y="123"/>
                  </a:lnTo>
                  <a:lnTo>
                    <a:pt x="633" y="124"/>
                  </a:lnTo>
                  <a:lnTo>
                    <a:pt x="634" y="124"/>
                  </a:lnTo>
                  <a:lnTo>
                    <a:pt x="635" y="125"/>
                  </a:lnTo>
                  <a:lnTo>
                    <a:pt x="636" y="125"/>
                  </a:lnTo>
                  <a:lnTo>
                    <a:pt x="636" y="126"/>
                  </a:lnTo>
                  <a:lnTo>
                    <a:pt x="636" y="127"/>
                  </a:lnTo>
                  <a:lnTo>
                    <a:pt x="637" y="127"/>
                  </a:lnTo>
                  <a:lnTo>
                    <a:pt x="638" y="127"/>
                  </a:lnTo>
                  <a:lnTo>
                    <a:pt x="639" y="127"/>
                  </a:lnTo>
                  <a:lnTo>
                    <a:pt x="640" y="127"/>
                  </a:lnTo>
                  <a:lnTo>
                    <a:pt x="641" y="127"/>
                  </a:lnTo>
                  <a:lnTo>
                    <a:pt x="641" y="128"/>
                  </a:lnTo>
                  <a:lnTo>
                    <a:pt x="642" y="128"/>
                  </a:lnTo>
                  <a:lnTo>
                    <a:pt x="643" y="128"/>
                  </a:lnTo>
                  <a:lnTo>
                    <a:pt x="644" y="128"/>
                  </a:lnTo>
                  <a:lnTo>
                    <a:pt x="646" y="128"/>
                  </a:lnTo>
                  <a:lnTo>
                    <a:pt x="647" y="128"/>
                  </a:lnTo>
                  <a:lnTo>
                    <a:pt x="648" y="128"/>
                  </a:lnTo>
                  <a:lnTo>
                    <a:pt x="649" y="128"/>
                  </a:lnTo>
                  <a:lnTo>
                    <a:pt x="650" y="128"/>
                  </a:lnTo>
                  <a:lnTo>
                    <a:pt x="651" y="127"/>
                  </a:lnTo>
                  <a:lnTo>
                    <a:pt x="652" y="127"/>
                  </a:lnTo>
                  <a:lnTo>
                    <a:pt x="653" y="127"/>
                  </a:lnTo>
                  <a:lnTo>
                    <a:pt x="653" y="128"/>
                  </a:lnTo>
                  <a:lnTo>
                    <a:pt x="654" y="128"/>
                  </a:lnTo>
                  <a:lnTo>
                    <a:pt x="654" y="129"/>
                  </a:lnTo>
                  <a:lnTo>
                    <a:pt x="654" y="130"/>
                  </a:lnTo>
                  <a:lnTo>
                    <a:pt x="655" y="130"/>
                  </a:lnTo>
                  <a:lnTo>
                    <a:pt x="655" y="132"/>
                  </a:lnTo>
                  <a:lnTo>
                    <a:pt x="655" y="133"/>
                  </a:lnTo>
                  <a:lnTo>
                    <a:pt x="655" y="134"/>
                  </a:lnTo>
                  <a:lnTo>
                    <a:pt x="656" y="135"/>
                  </a:lnTo>
                  <a:lnTo>
                    <a:pt x="656" y="136"/>
                  </a:lnTo>
                  <a:lnTo>
                    <a:pt x="656" y="137"/>
                  </a:lnTo>
                  <a:lnTo>
                    <a:pt x="656" y="138"/>
                  </a:lnTo>
                  <a:lnTo>
                    <a:pt x="657" y="138"/>
                  </a:lnTo>
                  <a:lnTo>
                    <a:pt x="657" y="139"/>
                  </a:lnTo>
                  <a:lnTo>
                    <a:pt x="658" y="139"/>
                  </a:lnTo>
                  <a:lnTo>
                    <a:pt x="659" y="139"/>
                  </a:lnTo>
                  <a:lnTo>
                    <a:pt x="659" y="140"/>
                  </a:lnTo>
                  <a:lnTo>
                    <a:pt x="660" y="140"/>
                  </a:lnTo>
                  <a:lnTo>
                    <a:pt x="660" y="141"/>
                  </a:lnTo>
                  <a:lnTo>
                    <a:pt x="661" y="141"/>
                  </a:lnTo>
                  <a:lnTo>
                    <a:pt x="661" y="142"/>
                  </a:lnTo>
                  <a:lnTo>
                    <a:pt x="662" y="142"/>
                  </a:lnTo>
                  <a:lnTo>
                    <a:pt x="663" y="142"/>
                  </a:lnTo>
                  <a:lnTo>
                    <a:pt x="663" y="143"/>
                  </a:lnTo>
                  <a:lnTo>
                    <a:pt x="663" y="144"/>
                  </a:lnTo>
                  <a:lnTo>
                    <a:pt x="663" y="145"/>
                  </a:lnTo>
                  <a:lnTo>
                    <a:pt x="664" y="145"/>
                  </a:lnTo>
                  <a:lnTo>
                    <a:pt x="665" y="145"/>
                  </a:lnTo>
                  <a:lnTo>
                    <a:pt x="666" y="145"/>
                  </a:lnTo>
                  <a:lnTo>
                    <a:pt x="667" y="145"/>
                  </a:lnTo>
                  <a:lnTo>
                    <a:pt x="667" y="146"/>
                  </a:lnTo>
                  <a:lnTo>
                    <a:pt x="668" y="146"/>
                  </a:lnTo>
                  <a:lnTo>
                    <a:pt x="669" y="146"/>
                  </a:lnTo>
                  <a:lnTo>
                    <a:pt x="669" y="145"/>
                  </a:lnTo>
                  <a:lnTo>
                    <a:pt x="671" y="145"/>
                  </a:lnTo>
                  <a:lnTo>
                    <a:pt x="671" y="144"/>
                  </a:lnTo>
                  <a:lnTo>
                    <a:pt x="672" y="144"/>
                  </a:lnTo>
                  <a:lnTo>
                    <a:pt x="672" y="145"/>
                  </a:lnTo>
                  <a:lnTo>
                    <a:pt x="672" y="146"/>
                  </a:lnTo>
                  <a:lnTo>
                    <a:pt x="673" y="146"/>
                  </a:lnTo>
                  <a:lnTo>
                    <a:pt x="673" y="147"/>
                  </a:lnTo>
                  <a:lnTo>
                    <a:pt x="673" y="148"/>
                  </a:lnTo>
                  <a:lnTo>
                    <a:pt x="674" y="148"/>
                  </a:lnTo>
                  <a:lnTo>
                    <a:pt x="674" y="149"/>
                  </a:lnTo>
                  <a:lnTo>
                    <a:pt x="675" y="149"/>
                  </a:lnTo>
                  <a:lnTo>
                    <a:pt x="676" y="149"/>
                  </a:lnTo>
                  <a:lnTo>
                    <a:pt x="676" y="150"/>
                  </a:lnTo>
                  <a:lnTo>
                    <a:pt x="676" y="151"/>
                  </a:lnTo>
                  <a:lnTo>
                    <a:pt x="676" y="152"/>
                  </a:lnTo>
                  <a:lnTo>
                    <a:pt x="676" y="153"/>
                  </a:lnTo>
                  <a:lnTo>
                    <a:pt x="676" y="154"/>
                  </a:lnTo>
                  <a:lnTo>
                    <a:pt x="676" y="155"/>
                  </a:lnTo>
                  <a:lnTo>
                    <a:pt x="676" y="157"/>
                  </a:lnTo>
                  <a:lnTo>
                    <a:pt x="677" y="157"/>
                  </a:lnTo>
                  <a:lnTo>
                    <a:pt x="677" y="158"/>
                  </a:lnTo>
                  <a:lnTo>
                    <a:pt x="678" y="158"/>
                  </a:lnTo>
                  <a:lnTo>
                    <a:pt x="679" y="158"/>
                  </a:lnTo>
                  <a:lnTo>
                    <a:pt x="679" y="159"/>
                  </a:lnTo>
                  <a:lnTo>
                    <a:pt x="678" y="159"/>
                  </a:lnTo>
                  <a:lnTo>
                    <a:pt x="678" y="160"/>
                  </a:lnTo>
                  <a:lnTo>
                    <a:pt x="678" y="161"/>
                  </a:lnTo>
                  <a:lnTo>
                    <a:pt x="678" y="162"/>
                  </a:lnTo>
                  <a:lnTo>
                    <a:pt x="679" y="162"/>
                  </a:lnTo>
                  <a:lnTo>
                    <a:pt x="679" y="163"/>
                  </a:lnTo>
                  <a:lnTo>
                    <a:pt x="678" y="163"/>
                  </a:lnTo>
                  <a:lnTo>
                    <a:pt x="679" y="163"/>
                  </a:lnTo>
                  <a:lnTo>
                    <a:pt x="679" y="164"/>
                  </a:lnTo>
                  <a:lnTo>
                    <a:pt x="679" y="165"/>
                  </a:lnTo>
                  <a:lnTo>
                    <a:pt x="679" y="166"/>
                  </a:lnTo>
                  <a:lnTo>
                    <a:pt x="680" y="166"/>
                  </a:lnTo>
                  <a:lnTo>
                    <a:pt x="681" y="166"/>
                  </a:lnTo>
                  <a:lnTo>
                    <a:pt x="682" y="167"/>
                  </a:lnTo>
                  <a:lnTo>
                    <a:pt x="683" y="167"/>
                  </a:lnTo>
                  <a:lnTo>
                    <a:pt x="684" y="168"/>
                  </a:lnTo>
                  <a:lnTo>
                    <a:pt x="683" y="168"/>
                  </a:lnTo>
                  <a:lnTo>
                    <a:pt x="683" y="169"/>
                  </a:lnTo>
                  <a:lnTo>
                    <a:pt x="683" y="170"/>
                  </a:lnTo>
                  <a:lnTo>
                    <a:pt x="683" y="171"/>
                  </a:lnTo>
                  <a:lnTo>
                    <a:pt x="683" y="172"/>
                  </a:lnTo>
                  <a:lnTo>
                    <a:pt x="682" y="172"/>
                  </a:lnTo>
                  <a:lnTo>
                    <a:pt x="682" y="173"/>
                  </a:lnTo>
                  <a:lnTo>
                    <a:pt x="683" y="173"/>
                  </a:lnTo>
                  <a:lnTo>
                    <a:pt x="684" y="173"/>
                  </a:lnTo>
                  <a:lnTo>
                    <a:pt x="685" y="174"/>
                  </a:lnTo>
                  <a:lnTo>
                    <a:pt x="686" y="174"/>
                  </a:lnTo>
                  <a:lnTo>
                    <a:pt x="686" y="175"/>
                  </a:lnTo>
                  <a:lnTo>
                    <a:pt x="687" y="176"/>
                  </a:lnTo>
                  <a:lnTo>
                    <a:pt x="688" y="176"/>
                  </a:lnTo>
                  <a:lnTo>
                    <a:pt x="688" y="177"/>
                  </a:lnTo>
                  <a:lnTo>
                    <a:pt x="688" y="178"/>
                  </a:lnTo>
                  <a:lnTo>
                    <a:pt x="688" y="179"/>
                  </a:lnTo>
                  <a:lnTo>
                    <a:pt x="688" y="181"/>
                  </a:lnTo>
                  <a:lnTo>
                    <a:pt x="688" y="182"/>
                  </a:lnTo>
                  <a:lnTo>
                    <a:pt x="688" y="183"/>
                  </a:lnTo>
                  <a:lnTo>
                    <a:pt x="687" y="183"/>
                  </a:lnTo>
                  <a:lnTo>
                    <a:pt x="687" y="184"/>
                  </a:lnTo>
                  <a:lnTo>
                    <a:pt x="687" y="185"/>
                  </a:lnTo>
                  <a:lnTo>
                    <a:pt x="687" y="186"/>
                  </a:lnTo>
                  <a:lnTo>
                    <a:pt x="687" y="187"/>
                  </a:lnTo>
                  <a:lnTo>
                    <a:pt x="687" y="188"/>
                  </a:lnTo>
                  <a:lnTo>
                    <a:pt x="688" y="188"/>
                  </a:lnTo>
                  <a:lnTo>
                    <a:pt x="689" y="188"/>
                  </a:lnTo>
                  <a:lnTo>
                    <a:pt x="690" y="188"/>
                  </a:lnTo>
                  <a:lnTo>
                    <a:pt x="690" y="189"/>
                  </a:lnTo>
                  <a:lnTo>
                    <a:pt x="691" y="189"/>
                  </a:lnTo>
                  <a:lnTo>
                    <a:pt x="692" y="189"/>
                  </a:lnTo>
                  <a:lnTo>
                    <a:pt x="692" y="190"/>
                  </a:lnTo>
                  <a:lnTo>
                    <a:pt x="692" y="191"/>
                  </a:lnTo>
                  <a:lnTo>
                    <a:pt x="692" y="192"/>
                  </a:lnTo>
                  <a:lnTo>
                    <a:pt x="692" y="193"/>
                  </a:lnTo>
                  <a:lnTo>
                    <a:pt x="693" y="193"/>
                  </a:lnTo>
                  <a:lnTo>
                    <a:pt x="693" y="194"/>
                  </a:lnTo>
                  <a:lnTo>
                    <a:pt x="694" y="194"/>
                  </a:lnTo>
                  <a:lnTo>
                    <a:pt x="696" y="194"/>
                  </a:lnTo>
                  <a:lnTo>
                    <a:pt x="696" y="195"/>
                  </a:lnTo>
                  <a:lnTo>
                    <a:pt x="696" y="196"/>
                  </a:lnTo>
                  <a:lnTo>
                    <a:pt x="697" y="196"/>
                  </a:lnTo>
                  <a:lnTo>
                    <a:pt x="697" y="197"/>
                  </a:lnTo>
                  <a:lnTo>
                    <a:pt x="696" y="197"/>
                  </a:lnTo>
                  <a:lnTo>
                    <a:pt x="696" y="198"/>
                  </a:lnTo>
                  <a:lnTo>
                    <a:pt x="696" y="199"/>
                  </a:lnTo>
                  <a:lnTo>
                    <a:pt x="694" y="199"/>
                  </a:lnTo>
                  <a:lnTo>
                    <a:pt x="694" y="200"/>
                  </a:lnTo>
                  <a:lnTo>
                    <a:pt x="694" y="201"/>
                  </a:lnTo>
                  <a:lnTo>
                    <a:pt x="696" y="201"/>
                  </a:lnTo>
                  <a:lnTo>
                    <a:pt x="696" y="202"/>
                  </a:lnTo>
                  <a:lnTo>
                    <a:pt x="697" y="202"/>
                  </a:lnTo>
                  <a:lnTo>
                    <a:pt x="697" y="203"/>
                  </a:lnTo>
                  <a:lnTo>
                    <a:pt x="698" y="203"/>
                  </a:lnTo>
                  <a:lnTo>
                    <a:pt x="698" y="204"/>
                  </a:lnTo>
                  <a:lnTo>
                    <a:pt x="698" y="206"/>
                  </a:lnTo>
                  <a:lnTo>
                    <a:pt x="698" y="207"/>
                  </a:lnTo>
                  <a:lnTo>
                    <a:pt x="698" y="208"/>
                  </a:lnTo>
                  <a:lnTo>
                    <a:pt x="699" y="208"/>
                  </a:lnTo>
                  <a:lnTo>
                    <a:pt x="699" y="209"/>
                  </a:lnTo>
                  <a:lnTo>
                    <a:pt x="700" y="209"/>
                  </a:lnTo>
                  <a:lnTo>
                    <a:pt x="701" y="209"/>
                  </a:lnTo>
                  <a:lnTo>
                    <a:pt x="701" y="210"/>
                  </a:lnTo>
                  <a:lnTo>
                    <a:pt x="700" y="210"/>
                  </a:lnTo>
                  <a:lnTo>
                    <a:pt x="700" y="211"/>
                  </a:lnTo>
                  <a:lnTo>
                    <a:pt x="699" y="211"/>
                  </a:lnTo>
                  <a:lnTo>
                    <a:pt x="698" y="211"/>
                  </a:lnTo>
                  <a:lnTo>
                    <a:pt x="698" y="212"/>
                  </a:lnTo>
                  <a:lnTo>
                    <a:pt x="698" y="213"/>
                  </a:lnTo>
                  <a:lnTo>
                    <a:pt x="697" y="213"/>
                  </a:lnTo>
                  <a:lnTo>
                    <a:pt x="696" y="213"/>
                  </a:lnTo>
                  <a:lnTo>
                    <a:pt x="696" y="214"/>
                  </a:lnTo>
                  <a:lnTo>
                    <a:pt x="696" y="215"/>
                  </a:lnTo>
                  <a:lnTo>
                    <a:pt x="697" y="215"/>
                  </a:lnTo>
                  <a:lnTo>
                    <a:pt x="697" y="216"/>
                  </a:lnTo>
                  <a:lnTo>
                    <a:pt x="697" y="217"/>
                  </a:lnTo>
                  <a:lnTo>
                    <a:pt x="698" y="217"/>
                  </a:lnTo>
                  <a:lnTo>
                    <a:pt x="698" y="218"/>
                  </a:lnTo>
                  <a:lnTo>
                    <a:pt x="697" y="218"/>
                  </a:lnTo>
                  <a:lnTo>
                    <a:pt x="696" y="218"/>
                  </a:lnTo>
                  <a:lnTo>
                    <a:pt x="696" y="219"/>
                  </a:lnTo>
                  <a:lnTo>
                    <a:pt x="696" y="220"/>
                  </a:lnTo>
                  <a:lnTo>
                    <a:pt x="696" y="221"/>
                  </a:lnTo>
                  <a:lnTo>
                    <a:pt x="697" y="221"/>
                  </a:lnTo>
                  <a:lnTo>
                    <a:pt x="697" y="222"/>
                  </a:lnTo>
                  <a:lnTo>
                    <a:pt x="697" y="223"/>
                  </a:lnTo>
                  <a:lnTo>
                    <a:pt x="697" y="224"/>
                  </a:lnTo>
                  <a:lnTo>
                    <a:pt x="697" y="225"/>
                  </a:lnTo>
                  <a:lnTo>
                    <a:pt x="698" y="226"/>
                  </a:lnTo>
                  <a:lnTo>
                    <a:pt x="698" y="227"/>
                  </a:lnTo>
                  <a:lnTo>
                    <a:pt x="699" y="227"/>
                  </a:lnTo>
                  <a:lnTo>
                    <a:pt x="699" y="228"/>
                  </a:lnTo>
                  <a:lnTo>
                    <a:pt x="699" y="229"/>
                  </a:lnTo>
                  <a:lnTo>
                    <a:pt x="699" y="231"/>
                  </a:lnTo>
                  <a:lnTo>
                    <a:pt x="699" y="232"/>
                  </a:lnTo>
                  <a:lnTo>
                    <a:pt x="700" y="233"/>
                  </a:lnTo>
                  <a:lnTo>
                    <a:pt x="701" y="233"/>
                  </a:lnTo>
                  <a:lnTo>
                    <a:pt x="701" y="234"/>
                  </a:lnTo>
                  <a:lnTo>
                    <a:pt x="701" y="235"/>
                  </a:lnTo>
                  <a:lnTo>
                    <a:pt x="701" y="236"/>
                  </a:lnTo>
                  <a:lnTo>
                    <a:pt x="702" y="236"/>
                  </a:lnTo>
                  <a:lnTo>
                    <a:pt x="702" y="237"/>
                  </a:lnTo>
                  <a:lnTo>
                    <a:pt x="703" y="237"/>
                  </a:lnTo>
                  <a:lnTo>
                    <a:pt x="703" y="238"/>
                  </a:lnTo>
                  <a:lnTo>
                    <a:pt x="704" y="238"/>
                  </a:lnTo>
                  <a:lnTo>
                    <a:pt x="705" y="238"/>
                  </a:lnTo>
                  <a:lnTo>
                    <a:pt x="706" y="238"/>
                  </a:lnTo>
                  <a:lnTo>
                    <a:pt x="707" y="238"/>
                  </a:lnTo>
                  <a:lnTo>
                    <a:pt x="708" y="238"/>
                  </a:lnTo>
                  <a:lnTo>
                    <a:pt x="708" y="239"/>
                  </a:lnTo>
                  <a:lnTo>
                    <a:pt x="709" y="240"/>
                  </a:lnTo>
                  <a:lnTo>
                    <a:pt x="709" y="241"/>
                  </a:lnTo>
                  <a:lnTo>
                    <a:pt x="710" y="242"/>
                  </a:lnTo>
                  <a:lnTo>
                    <a:pt x="710" y="243"/>
                  </a:lnTo>
                  <a:lnTo>
                    <a:pt x="710" y="244"/>
                  </a:lnTo>
                  <a:lnTo>
                    <a:pt x="709" y="244"/>
                  </a:lnTo>
                  <a:lnTo>
                    <a:pt x="709" y="245"/>
                  </a:lnTo>
                  <a:lnTo>
                    <a:pt x="710" y="245"/>
                  </a:lnTo>
                  <a:lnTo>
                    <a:pt x="710" y="246"/>
                  </a:lnTo>
                  <a:lnTo>
                    <a:pt x="710" y="247"/>
                  </a:lnTo>
                  <a:lnTo>
                    <a:pt x="711" y="247"/>
                  </a:lnTo>
                  <a:lnTo>
                    <a:pt x="711" y="248"/>
                  </a:lnTo>
                  <a:lnTo>
                    <a:pt x="712" y="248"/>
                  </a:lnTo>
                  <a:lnTo>
                    <a:pt x="712" y="249"/>
                  </a:lnTo>
                  <a:lnTo>
                    <a:pt x="712" y="250"/>
                  </a:lnTo>
                  <a:lnTo>
                    <a:pt x="711" y="250"/>
                  </a:lnTo>
                  <a:lnTo>
                    <a:pt x="711" y="251"/>
                  </a:lnTo>
                  <a:lnTo>
                    <a:pt x="712" y="251"/>
                  </a:lnTo>
                  <a:lnTo>
                    <a:pt x="712" y="252"/>
                  </a:lnTo>
                  <a:lnTo>
                    <a:pt x="711" y="252"/>
                  </a:lnTo>
                  <a:lnTo>
                    <a:pt x="712" y="253"/>
                  </a:lnTo>
                  <a:lnTo>
                    <a:pt x="712" y="254"/>
                  </a:lnTo>
                  <a:lnTo>
                    <a:pt x="712" y="256"/>
                  </a:lnTo>
                  <a:lnTo>
                    <a:pt x="713" y="256"/>
                  </a:lnTo>
                  <a:lnTo>
                    <a:pt x="713" y="257"/>
                  </a:lnTo>
                  <a:lnTo>
                    <a:pt x="714" y="257"/>
                  </a:lnTo>
                  <a:lnTo>
                    <a:pt x="714" y="258"/>
                  </a:lnTo>
                  <a:lnTo>
                    <a:pt x="714" y="259"/>
                  </a:lnTo>
                  <a:lnTo>
                    <a:pt x="713" y="259"/>
                  </a:lnTo>
                  <a:lnTo>
                    <a:pt x="713" y="260"/>
                  </a:lnTo>
                  <a:lnTo>
                    <a:pt x="713" y="261"/>
                  </a:lnTo>
                  <a:lnTo>
                    <a:pt x="714" y="261"/>
                  </a:lnTo>
                  <a:lnTo>
                    <a:pt x="714" y="262"/>
                  </a:lnTo>
                  <a:lnTo>
                    <a:pt x="715" y="262"/>
                  </a:lnTo>
                  <a:lnTo>
                    <a:pt x="716" y="262"/>
                  </a:lnTo>
                  <a:lnTo>
                    <a:pt x="716" y="263"/>
                  </a:lnTo>
                  <a:lnTo>
                    <a:pt x="716" y="264"/>
                  </a:lnTo>
                  <a:lnTo>
                    <a:pt x="716" y="265"/>
                  </a:lnTo>
                  <a:lnTo>
                    <a:pt x="717" y="265"/>
                  </a:lnTo>
                  <a:lnTo>
                    <a:pt x="718" y="265"/>
                  </a:lnTo>
                  <a:lnTo>
                    <a:pt x="718" y="266"/>
                  </a:lnTo>
                  <a:lnTo>
                    <a:pt x="718" y="267"/>
                  </a:lnTo>
                  <a:lnTo>
                    <a:pt x="718" y="268"/>
                  </a:lnTo>
                  <a:lnTo>
                    <a:pt x="718" y="269"/>
                  </a:lnTo>
                  <a:lnTo>
                    <a:pt x="718" y="270"/>
                  </a:lnTo>
                  <a:lnTo>
                    <a:pt x="718" y="271"/>
                  </a:lnTo>
                  <a:lnTo>
                    <a:pt x="718" y="272"/>
                  </a:lnTo>
                  <a:lnTo>
                    <a:pt x="718" y="273"/>
                  </a:lnTo>
                  <a:lnTo>
                    <a:pt x="717" y="273"/>
                  </a:lnTo>
                  <a:lnTo>
                    <a:pt x="717" y="274"/>
                  </a:lnTo>
                  <a:lnTo>
                    <a:pt x="716" y="274"/>
                  </a:lnTo>
                  <a:lnTo>
                    <a:pt x="715" y="274"/>
                  </a:lnTo>
                  <a:lnTo>
                    <a:pt x="715" y="275"/>
                  </a:lnTo>
                  <a:lnTo>
                    <a:pt x="715" y="276"/>
                  </a:lnTo>
                  <a:lnTo>
                    <a:pt x="715" y="277"/>
                  </a:lnTo>
                  <a:lnTo>
                    <a:pt x="715" y="278"/>
                  </a:lnTo>
                  <a:lnTo>
                    <a:pt x="715" y="279"/>
                  </a:lnTo>
                  <a:lnTo>
                    <a:pt x="716" y="279"/>
                  </a:lnTo>
                  <a:lnTo>
                    <a:pt x="717" y="279"/>
                  </a:lnTo>
                  <a:lnTo>
                    <a:pt x="717" y="281"/>
                  </a:lnTo>
                  <a:lnTo>
                    <a:pt x="717" y="282"/>
                  </a:lnTo>
                  <a:lnTo>
                    <a:pt x="718" y="282"/>
                  </a:lnTo>
                  <a:lnTo>
                    <a:pt x="718" y="283"/>
                  </a:lnTo>
                  <a:lnTo>
                    <a:pt x="718" y="284"/>
                  </a:lnTo>
                  <a:lnTo>
                    <a:pt x="718" y="285"/>
                  </a:lnTo>
                  <a:lnTo>
                    <a:pt x="717" y="285"/>
                  </a:lnTo>
                  <a:lnTo>
                    <a:pt x="716" y="285"/>
                  </a:lnTo>
                  <a:lnTo>
                    <a:pt x="715" y="285"/>
                  </a:lnTo>
                  <a:lnTo>
                    <a:pt x="714" y="285"/>
                  </a:lnTo>
                  <a:lnTo>
                    <a:pt x="713" y="285"/>
                  </a:lnTo>
                  <a:lnTo>
                    <a:pt x="713" y="286"/>
                  </a:lnTo>
                  <a:lnTo>
                    <a:pt x="712" y="286"/>
                  </a:lnTo>
                  <a:lnTo>
                    <a:pt x="712" y="287"/>
                  </a:lnTo>
                  <a:lnTo>
                    <a:pt x="711" y="287"/>
                  </a:lnTo>
                  <a:lnTo>
                    <a:pt x="711" y="288"/>
                  </a:lnTo>
                  <a:lnTo>
                    <a:pt x="711" y="289"/>
                  </a:lnTo>
                  <a:lnTo>
                    <a:pt x="711" y="290"/>
                  </a:lnTo>
                  <a:lnTo>
                    <a:pt x="711" y="291"/>
                  </a:lnTo>
                  <a:lnTo>
                    <a:pt x="711" y="292"/>
                  </a:lnTo>
                  <a:lnTo>
                    <a:pt x="710" y="292"/>
                  </a:lnTo>
                  <a:lnTo>
                    <a:pt x="710" y="293"/>
                  </a:lnTo>
                  <a:lnTo>
                    <a:pt x="711" y="293"/>
                  </a:lnTo>
                  <a:lnTo>
                    <a:pt x="710" y="294"/>
                  </a:lnTo>
                  <a:lnTo>
                    <a:pt x="710" y="295"/>
                  </a:lnTo>
                  <a:lnTo>
                    <a:pt x="711" y="295"/>
                  </a:lnTo>
                  <a:lnTo>
                    <a:pt x="711" y="296"/>
                  </a:lnTo>
                  <a:lnTo>
                    <a:pt x="710" y="296"/>
                  </a:lnTo>
                  <a:lnTo>
                    <a:pt x="710" y="297"/>
                  </a:lnTo>
                  <a:lnTo>
                    <a:pt x="709" y="297"/>
                  </a:lnTo>
                  <a:lnTo>
                    <a:pt x="709" y="298"/>
                  </a:lnTo>
                  <a:lnTo>
                    <a:pt x="709" y="299"/>
                  </a:lnTo>
                  <a:lnTo>
                    <a:pt x="708" y="299"/>
                  </a:lnTo>
                  <a:lnTo>
                    <a:pt x="708" y="300"/>
                  </a:lnTo>
                  <a:lnTo>
                    <a:pt x="708" y="301"/>
                  </a:lnTo>
                  <a:lnTo>
                    <a:pt x="709" y="301"/>
                  </a:lnTo>
                  <a:lnTo>
                    <a:pt x="709" y="302"/>
                  </a:lnTo>
                  <a:lnTo>
                    <a:pt x="708" y="302"/>
                  </a:lnTo>
                  <a:lnTo>
                    <a:pt x="708" y="303"/>
                  </a:lnTo>
                  <a:lnTo>
                    <a:pt x="709" y="303"/>
                  </a:lnTo>
                  <a:lnTo>
                    <a:pt x="709" y="304"/>
                  </a:lnTo>
                  <a:lnTo>
                    <a:pt x="709" y="306"/>
                  </a:lnTo>
                  <a:lnTo>
                    <a:pt x="710" y="306"/>
                  </a:lnTo>
                  <a:lnTo>
                    <a:pt x="710" y="307"/>
                  </a:lnTo>
                  <a:lnTo>
                    <a:pt x="711" y="307"/>
                  </a:lnTo>
                  <a:lnTo>
                    <a:pt x="711" y="308"/>
                  </a:lnTo>
                  <a:lnTo>
                    <a:pt x="712" y="308"/>
                  </a:lnTo>
                  <a:lnTo>
                    <a:pt x="713" y="308"/>
                  </a:lnTo>
                  <a:lnTo>
                    <a:pt x="713" y="309"/>
                  </a:lnTo>
                  <a:lnTo>
                    <a:pt x="714" y="309"/>
                  </a:lnTo>
                  <a:lnTo>
                    <a:pt x="715" y="309"/>
                  </a:lnTo>
                  <a:lnTo>
                    <a:pt x="716" y="309"/>
                  </a:lnTo>
                  <a:lnTo>
                    <a:pt x="717" y="309"/>
                  </a:lnTo>
                  <a:lnTo>
                    <a:pt x="717" y="310"/>
                  </a:lnTo>
                  <a:lnTo>
                    <a:pt x="717" y="309"/>
                  </a:lnTo>
                  <a:lnTo>
                    <a:pt x="718" y="309"/>
                  </a:lnTo>
                  <a:lnTo>
                    <a:pt x="718" y="310"/>
                  </a:lnTo>
                  <a:lnTo>
                    <a:pt x="718" y="311"/>
                  </a:lnTo>
                  <a:lnTo>
                    <a:pt x="719" y="311"/>
                  </a:lnTo>
                  <a:lnTo>
                    <a:pt x="719" y="312"/>
                  </a:lnTo>
                  <a:lnTo>
                    <a:pt x="719" y="313"/>
                  </a:lnTo>
                  <a:lnTo>
                    <a:pt x="719" y="314"/>
                  </a:lnTo>
                  <a:lnTo>
                    <a:pt x="721" y="314"/>
                  </a:lnTo>
                  <a:lnTo>
                    <a:pt x="721" y="315"/>
                  </a:lnTo>
                  <a:lnTo>
                    <a:pt x="721" y="316"/>
                  </a:lnTo>
                  <a:lnTo>
                    <a:pt x="719" y="316"/>
                  </a:lnTo>
                  <a:lnTo>
                    <a:pt x="719" y="317"/>
                  </a:lnTo>
                  <a:lnTo>
                    <a:pt x="719" y="318"/>
                  </a:lnTo>
                  <a:lnTo>
                    <a:pt x="719" y="319"/>
                  </a:lnTo>
                  <a:lnTo>
                    <a:pt x="721" y="319"/>
                  </a:lnTo>
                  <a:lnTo>
                    <a:pt x="721" y="320"/>
                  </a:lnTo>
                  <a:lnTo>
                    <a:pt x="722" y="320"/>
                  </a:lnTo>
                  <a:lnTo>
                    <a:pt x="722" y="321"/>
                  </a:lnTo>
                  <a:lnTo>
                    <a:pt x="723" y="321"/>
                  </a:lnTo>
                  <a:lnTo>
                    <a:pt x="723" y="322"/>
                  </a:lnTo>
                  <a:lnTo>
                    <a:pt x="724" y="322"/>
                  </a:lnTo>
                  <a:lnTo>
                    <a:pt x="725" y="322"/>
                  </a:lnTo>
                  <a:lnTo>
                    <a:pt x="725" y="323"/>
                  </a:lnTo>
                  <a:lnTo>
                    <a:pt x="725" y="324"/>
                  </a:lnTo>
                  <a:lnTo>
                    <a:pt x="725" y="325"/>
                  </a:lnTo>
                  <a:lnTo>
                    <a:pt x="725" y="326"/>
                  </a:lnTo>
                  <a:lnTo>
                    <a:pt x="725" y="327"/>
                  </a:lnTo>
                  <a:lnTo>
                    <a:pt x="726" y="327"/>
                  </a:lnTo>
                  <a:lnTo>
                    <a:pt x="726" y="328"/>
                  </a:lnTo>
                  <a:lnTo>
                    <a:pt x="726" y="329"/>
                  </a:lnTo>
                  <a:lnTo>
                    <a:pt x="727" y="329"/>
                  </a:lnTo>
                  <a:lnTo>
                    <a:pt x="727" y="331"/>
                  </a:lnTo>
                  <a:lnTo>
                    <a:pt x="727" y="332"/>
                  </a:lnTo>
                  <a:lnTo>
                    <a:pt x="728" y="332"/>
                  </a:lnTo>
                  <a:lnTo>
                    <a:pt x="729" y="332"/>
                  </a:lnTo>
                  <a:lnTo>
                    <a:pt x="729" y="333"/>
                  </a:lnTo>
                  <a:lnTo>
                    <a:pt x="730" y="332"/>
                  </a:lnTo>
                  <a:lnTo>
                    <a:pt x="730" y="333"/>
                  </a:lnTo>
                  <a:lnTo>
                    <a:pt x="731" y="334"/>
                  </a:lnTo>
                  <a:lnTo>
                    <a:pt x="731" y="333"/>
                  </a:lnTo>
                  <a:lnTo>
                    <a:pt x="732" y="334"/>
                  </a:lnTo>
                  <a:lnTo>
                    <a:pt x="732" y="335"/>
                  </a:lnTo>
                  <a:lnTo>
                    <a:pt x="732" y="336"/>
                  </a:lnTo>
                  <a:lnTo>
                    <a:pt x="733" y="337"/>
                  </a:lnTo>
                  <a:lnTo>
                    <a:pt x="732" y="337"/>
                  </a:lnTo>
                  <a:lnTo>
                    <a:pt x="733" y="338"/>
                  </a:lnTo>
                  <a:lnTo>
                    <a:pt x="733" y="339"/>
                  </a:lnTo>
                  <a:lnTo>
                    <a:pt x="734" y="339"/>
                  </a:lnTo>
                  <a:lnTo>
                    <a:pt x="735" y="340"/>
                  </a:lnTo>
                  <a:lnTo>
                    <a:pt x="736" y="341"/>
                  </a:lnTo>
                  <a:lnTo>
                    <a:pt x="736" y="342"/>
                  </a:lnTo>
                  <a:lnTo>
                    <a:pt x="736" y="343"/>
                  </a:lnTo>
                  <a:lnTo>
                    <a:pt x="736" y="344"/>
                  </a:lnTo>
                  <a:lnTo>
                    <a:pt x="735" y="344"/>
                  </a:lnTo>
                  <a:lnTo>
                    <a:pt x="735" y="345"/>
                  </a:lnTo>
                  <a:lnTo>
                    <a:pt x="734" y="345"/>
                  </a:lnTo>
                  <a:lnTo>
                    <a:pt x="734" y="344"/>
                  </a:lnTo>
                  <a:lnTo>
                    <a:pt x="734" y="343"/>
                  </a:lnTo>
                  <a:lnTo>
                    <a:pt x="733" y="344"/>
                  </a:lnTo>
                  <a:lnTo>
                    <a:pt x="733" y="345"/>
                  </a:lnTo>
                  <a:lnTo>
                    <a:pt x="733" y="346"/>
                  </a:lnTo>
                  <a:lnTo>
                    <a:pt x="734" y="347"/>
                  </a:lnTo>
                  <a:lnTo>
                    <a:pt x="734" y="348"/>
                  </a:lnTo>
                  <a:lnTo>
                    <a:pt x="734" y="349"/>
                  </a:lnTo>
                  <a:lnTo>
                    <a:pt x="735" y="350"/>
                  </a:lnTo>
                  <a:lnTo>
                    <a:pt x="734" y="351"/>
                  </a:lnTo>
                  <a:lnTo>
                    <a:pt x="734" y="352"/>
                  </a:lnTo>
                  <a:lnTo>
                    <a:pt x="734" y="353"/>
                  </a:lnTo>
                  <a:lnTo>
                    <a:pt x="733" y="353"/>
                  </a:lnTo>
                  <a:lnTo>
                    <a:pt x="733" y="352"/>
                  </a:lnTo>
                  <a:lnTo>
                    <a:pt x="733" y="351"/>
                  </a:lnTo>
                  <a:lnTo>
                    <a:pt x="733" y="350"/>
                  </a:lnTo>
                  <a:lnTo>
                    <a:pt x="733" y="351"/>
                  </a:lnTo>
                  <a:lnTo>
                    <a:pt x="732" y="352"/>
                  </a:lnTo>
                  <a:lnTo>
                    <a:pt x="732" y="353"/>
                  </a:lnTo>
                  <a:lnTo>
                    <a:pt x="732" y="354"/>
                  </a:lnTo>
                  <a:lnTo>
                    <a:pt x="732" y="353"/>
                  </a:lnTo>
                  <a:lnTo>
                    <a:pt x="731" y="352"/>
                  </a:lnTo>
                  <a:lnTo>
                    <a:pt x="730" y="352"/>
                  </a:lnTo>
                  <a:lnTo>
                    <a:pt x="731" y="352"/>
                  </a:lnTo>
                  <a:lnTo>
                    <a:pt x="731" y="353"/>
                  </a:lnTo>
                  <a:lnTo>
                    <a:pt x="731" y="354"/>
                  </a:lnTo>
                  <a:lnTo>
                    <a:pt x="730" y="354"/>
                  </a:lnTo>
                  <a:lnTo>
                    <a:pt x="729" y="356"/>
                  </a:lnTo>
                  <a:lnTo>
                    <a:pt x="728" y="356"/>
                  </a:lnTo>
                  <a:lnTo>
                    <a:pt x="727" y="354"/>
                  </a:lnTo>
                  <a:lnTo>
                    <a:pt x="728" y="354"/>
                  </a:lnTo>
                  <a:lnTo>
                    <a:pt x="728" y="353"/>
                  </a:lnTo>
                  <a:lnTo>
                    <a:pt x="729" y="353"/>
                  </a:lnTo>
                  <a:lnTo>
                    <a:pt x="729" y="354"/>
                  </a:lnTo>
                  <a:lnTo>
                    <a:pt x="729" y="353"/>
                  </a:lnTo>
                  <a:lnTo>
                    <a:pt x="728" y="353"/>
                  </a:lnTo>
                  <a:lnTo>
                    <a:pt x="727" y="354"/>
                  </a:lnTo>
                  <a:lnTo>
                    <a:pt x="727" y="356"/>
                  </a:lnTo>
                  <a:lnTo>
                    <a:pt x="727" y="357"/>
                  </a:lnTo>
                  <a:lnTo>
                    <a:pt x="726" y="357"/>
                  </a:lnTo>
                  <a:lnTo>
                    <a:pt x="726" y="358"/>
                  </a:lnTo>
                  <a:lnTo>
                    <a:pt x="725" y="358"/>
                  </a:lnTo>
                  <a:lnTo>
                    <a:pt x="724" y="358"/>
                  </a:lnTo>
                  <a:lnTo>
                    <a:pt x="723" y="358"/>
                  </a:lnTo>
                  <a:lnTo>
                    <a:pt x="723" y="359"/>
                  </a:lnTo>
                  <a:lnTo>
                    <a:pt x="722" y="359"/>
                  </a:lnTo>
                  <a:lnTo>
                    <a:pt x="722" y="360"/>
                  </a:lnTo>
                  <a:lnTo>
                    <a:pt x="722" y="361"/>
                  </a:lnTo>
                  <a:lnTo>
                    <a:pt x="721" y="361"/>
                  </a:lnTo>
                  <a:lnTo>
                    <a:pt x="719" y="362"/>
                  </a:lnTo>
                  <a:lnTo>
                    <a:pt x="718" y="362"/>
                  </a:lnTo>
                  <a:lnTo>
                    <a:pt x="719" y="363"/>
                  </a:lnTo>
                  <a:lnTo>
                    <a:pt x="721" y="363"/>
                  </a:lnTo>
                  <a:lnTo>
                    <a:pt x="722" y="363"/>
                  </a:lnTo>
                  <a:lnTo>
                    <a:pt x="723" y="364"/>
                  </a:lnTo>
                  <a:lnTo>
                    <a:pt x="724" y="364"/>
                  </a:lnTo>
                  <a:lnTo>
                    <a:pt x="725" y="364"/>
                  </a:lnTo>
                  <a:lnTo>
                    <a:pt x="726" y="363"/>
                  </a:lnTo>
                  <a:lnTo>
                    <a:pt x="727" y="362"/>
                  </a:lnTo>
                  <a:lnTo>
                    <a:pt x="728" y="362"/>
                  </a:lnTo>
                  <a:lnTo>
                    <a:pt x="728" y="361"/>
                  </a:lnTo>
                  <a:lnTo>
                    <a:pt x="727" y="361"/>
                  </a:lnTo>
                  <a:lnTo>
                    <a:pt x="727" y="360"/>
                  </a:lnTo>
                  <a:lnTo>
                    <a:pt x="727" y="359"/>
                  </a:lnTo>
                  <a:lnTo>
                    <a:pt x="727" y="358"/>
                  </a:lnTo>
                  <a:lnTo>
                    <a:pt x="728" y="358"/>
                  </a:lnTo>
                  <a:lnTo>
                    <a:pt x="729" y="357"/>
                  </a:lnTo>
                  <a:lnTo>
                    <a:pt x="731" y="357"/>
                  </a:lnTo>
                  <a:lnTo>
                    <a:pt x="732" y="358"/>
                  </a:lnTo>
                  <a:lnTo>
                    <a:pt x="733" y="358"/>
                  </a:lnTo>
                  <a:lnTo>
                    <a:pt x="734" y="359"/>
                  </a:lnTo>
                  <a:lnTo>
                    <a:pt x="733" y="360"/>
                  </a:lnTo>
                  <a:lnTo>
                    <a:pt x="733" y="361"/>
                  </a:lnTo>
                  <a:lnTo>
                    <a:pt x="731" y="363"/>
                  </a:lnTo>
                  <a:lnTo>
                    <a:pt x="730" y="364"/>
                  </a:lnTo>
                  <a:lnTo>
                    <a:pt x="728" y="366"/>
                  </a:lnTo>
                  <a:lnTo>
                    <a:pt x="728" y="367"/>
                  </a:lnTo>
                  <a:lnTo>
                    <a:pt x="727" y="369"/>
                  </a:lnTo>
                  <a:lnTo>
                    <a:pt x="726" y="369"/>
                  </a:lnTo>
                  <a:lnTo>
                    <a:pt x="725" y="371"/>
                  </a:lnTo>
                  <a:lnTo>
                    <a:pt x="725" y="372"/>
                  </a:lnTo>
                  <a:lnTo>
                    <a:pt x="724" y="373"/>
                  </a:lnTo>
                  <a:lnTo>
                    <a:pt x="722" y="373"/>
                  </a:lnTo>
                  <a:lnTo>
                    <a:pt x="722" y="372"/>
                  </a:lnTo>
                  <a:lnTo>
                    <a:pt x="721" y="372"/>
                  </a:lnTo>
                  <a:lnTo>
                    <a:pt x="718" y="372"/>
                  </a:lnTo>
                  <a:lnTo>
                    <a:pt x="717" y="372"/>
                  </a:lnTo>
                  <a:lnTo>
                    <a:pt x="715" y="372"/>
                  </a:lnTo>
                  <a:lnTo>
                    <a:pt x="714" y="372"/>
                  </a:lnTo>
                  <a:lnTo>
                    <a:pt x="711" y="372"/>
                  </a:lnTo>
                  <a:lnTo>
                    <a:pt x="710" y="372"/>
                  </a:lnTo>
                  <a:lnTo>
                    <a:pt x="709" y="372"/>
                  </a:lnTo>
                  <a:lnTo>
                    <a:pt x="708" y="372"/>
                  </a:lnTo>
                  <a:lnTo>
                    <a:pt x="707" y="372"/>
                  </a:lnTo>
                  <a:lnTo>
                    <a:pt x="706" y="372"/>
                  </a:lnTo>
                  <a:lnTo>
                    <a:pt x="705" y="372"/>
                  </a:lnTo>
                  <a:lnTo>
                    <a:pt x="705" y="373"/>
                  </a:lnTo>
                  <a:lnTo>
                    <a:pt x="704" y="373"/>
                  </a:lnTo>
                  <a:lnTo>
                    <a:pt x="703" y="373"/>
                  </a:lnTo>
                  <a:lnTo>
                    <a:pt x="702" y="374"/>
                  </a:lnTo>
                  <a:lnTo>
                    <a:pt x="701" y="374"/>
                  </a:lnTo>
                  <a:lnTo>
                    <a:pt x="700" y="374"/>
                  </a:lnTo>
                  <a:lnTo>
                    <a:pt x="699" y="374"/>
                  </a:lnTo>
                  <a:lnTo>
                    <a:pt x="699" y="375"/>
                  </a:lnTo>
                  <a:lnTo>
                    <a:pt x="698" y="375"/>
                  </a:lnTo>
                  <a:lnTo>
                    <a:pt x="696" y="375"/>
                  </a:lnTo>
                  <a:lnTo>
                    <a:pt x="696" y="376"/>
                  </a:lnTo>
                  <a:lnTo>
                    <a:pt x="694" y="376"/>
                  </a:lnTo>
                  <a:lnTo>
                    <a:pt x="693" y="376"/>
                  </a:lnTo>
                  <a:lnTo>
                    <a:pt x="694" y="376"/>
                  </a:lnTo>
                  <a:lnTo>
                    <a:pt x="696" y="376"/>
                  </a:lnTo>
                  <a:lnTo>
                    <a:pt x="697" y="376"/>
                  </a:lnTo>
                  <a:lnTo>
                    <a:pt x="696" y="376"/>
                  </a:lnTo>
                  <a:lnTo>
                    <a:pt x="694" y="376"/>
                  </a:lnTo>
                  <a:lnTo>
                    <a:pt x="694" y="377"/>
                  </a:lnTo>
                  <a:lnTo>
                    <a:pt x="693" y="377"/>
                  </a:lnTo>
                  <a:lnTo>
                    <a:pt x="692" y="377"/>
                  </a:lnTo>
                  <a:lnTo>
                    <a:pt x="691" y="377"/>
                  </a:lnTo>
                  <a:lnTo>
                    <a:pt x="690" y="378"/>
                  </a:lnTo>
                  <a:lnTo>
                    <a:pt x="689" y="378"/>
                  </a:lnTo>
                  <a:lnTo>
                    <a:pt x="688" y="378"/>
                  </a:lnTo>
                  <a:lnTo>
                    <a:pt x="688" y="379"/>
                  </a:lnTo>
                  <a:lnTo>
                    <a:pt x="687" y="379"/>
                  </a:lnTo>
                  <a:lnTo>
                    <a:pt x="686" y="379"/>
                  </a:lnTo>
                  <a:lnTo>
                    <a:pt x="685" y="379"/>
                  </a:lnTo>
                  <a:lnTo>
                    <a:pt x="684" y="379"/>
                  </a:lnTo>
                  <a:lnTo>
                    <a:pt x="682" y="381"/>
                  </a:lnTo>
                  <a:lnTo>
                    <a:pt x="680" y="381"/>
                  </a:lnTo>
                  <a:lnTo>
                    <a:pt x="680" y="382"/>
                  </a:lnTo>
                  <a:lnTo>
                    <a:pt x="679" y="382"/>
                  </a:lnTo>
                  <a:lnTo>
                    <a:pt x="678" y="381"/>
                  </a:lnTo>
                  <a:lnTo>
                    <a:pt x="679" y="381"/>
                  </a:lnTo>
                  <a:lnTo>
                    <a:pt x="679" y="379"/>
                  </a:lnTo>
                  <a:lnTo>
                    <a:pt x="680" y="379"/>
                  </a:lnTo>
                  <a:lnTo>
                    <a:pt x="680" y="381"/>
                  </a:lnTo>
                  <a:lnTo>
                    <a:pt x="681" y="379"/>
                  </a:lnTo>
                  <a:lnTo>
                    <a:pt x="681" y="378"/>
                  </a:lnTo>
                  <a:lnTo>
                    <a:pt x="681" y="379"/>
                  </a:lnTo>
                  <a:lnTo>
                    <a:pt x="680" y="379"/>
                  </a:lnTo>
                  <a:lnTo>
                    <a:pt x="679" y="379"/>
                  </a:lnTo>
                  <a:lnTo>
                    <a:pt x="678" y="379"/>
                  </a:lnTo>
                  <a:lnTo>
                    <a:pt x="677" y="379"/>
                  </a:lnTo>
                  <a:lnTo>
                    <a:pt x="677" y="381"/>
                  </a:lnTo>
                  <a:lnTo>
                    <a:pt x="676" y="381"/>
                  </a:lnTo>
                  <a:lnTo>
                    <a:pt x="676" y="382"/>
                  </a:lnTo>
                  <a:lnTo>
                    <a:pt x="677" y="382"/>
                  </a:lnTo>
                  <a:lnTo>
                    <a:pt x="678" y="382"/>
                  </a:lnTo>
                  <a:lnTo>
                    <a:pt x="677" y="382"/>
                  </a:lnTo>
                  <a:lnTo>
                    <a:pt x="676" y="382"/>
                  </a:lnTo>
                  <a:lnTo>
                    <a:pt x="676" y="383"/>
                  </a:lnTo>
                  <a:lnTo>
                    <a:pt x="675" y="383"/>
                  </a:lnTo>
                  <a:lnTo>
                    <a:pt x="674" y="383"/>
                  </a:lnTo>
                  <a:lnTo>
                    <a:pt x="673" y="383"/>
                  </a:lnTo>
                  <a:lnTo>
                    <a:pt x="672" y="383"/>
                  </a:lnTo>
                  <a:lnTo>
                    <a:pt x="671" y="383"/>
                  </a:lnTo>
                  <a:lnTo>
                    <a:pt x="669" y="383"/>
                  </a:lnTo>
                  <a:lnTo>
                    <a:pt x="668" y="384"/>
                  </a:lnTo>
                  <a:lnTo>
                    <a:pt x="666" y="384"/>
                  </a:lnTo>
                  <a:lnTo>
                    <a:pt x="665" y="384"/>
                  </a:lnTo>
                  <a:lnTo>
                    <a:pt x="664" y="384"/>
                  </a:lnTo>
                  <a:lnTo>
                    <a:pt x="663" y="384"/>
                  </a:lnTo>
                  <a:lnTo>
                    <a:pt x="662" y="384"/>
                  </a:lnTo>
                  <a:lnTo>
                    <a:pt x="661" y="384"/>
                  </a:lnTo>
                  <a:lnTo>
                    <a:pt x="661" y="385"/>
                  </a:lnTo>
                  <a:lnTo>
                    <a:pt x="659" y="385"/>
                  </a:lnTo>
                  <a:lnTo>
                    <a:pt x="658" y="385"/>
                  </a:lnTo>
                  <a:lnTo>
                    <a:pt x="657" y="385"/>
                  </a:lnTo>
                  <a:lnTo>
                    <a:pt x="656" y="386"/>
                  </a:lnTo>
                  <a:lnTo>
                    <a:pt x="656" y="385"/>
                  </a:lnTo>
                  <a:lnTo>
                    <a:pt x="655" y="385"/>
                  </a:lnTo>
                  <a:lnTo>
                    <a:pt x="654" y="384"/>
                  </a:lnTo>
                  <a:lnTo>
                    <a:pt x="653" y="384"/>
                  </a:lnTo>
                  <a:lnTo>
                    <a:pt x="653" y="383"/>
                  </a:lnTo>
                  <a:lnTo>
                    <a:pt x="653" y="384"/>
                  </a:lnTo>
                  <a:lnTo>
                    <a:pt x="654" y="384"/>
                  </a:lnTo>
                  <a:lnTo>
                    <a:pt x="653" y="383"/>
                  </a:lnTo>
                  <a:lnTo>
                    <a:pt x="652" y="383"/>
                  </a:lnTo>
                  <a:lnTo>
                    <a:pt x="652" y="382"/>
                  </a:lnTo>
                  <a:lnTo>
                    <a:pt x="652" y="381"/>
                  </a:lnTo>
                  <a:lnTo>
                    <a:pt x="653" y="381"/>
                  </a:lnTo>
                  <a:lnTo>
                    <a:pt x="652" y="379"/>
                  </a:lnTo>
                  <a:lnTo>
                    <a:pt x="651" y="378"/>
                  </a:lnTo>
                  <a:lnTo>
                    <a:pt x="650" y="377"/>
                  </a:lnTo>
                  <a:lnTo>
                    <a:pt x="651" y="377"/>
                  </a:lnTo>
                  <a:lnTo>
                    <a:pt x="652" y="377"/>
                  </a:lnTo>
                  <a:lnTo>
                    <a:pt x="653" y="377"/>
                  </a:lnTo>
                  <a:lnTo>
                    <a:pt x="653" y="376"/>
                  </a:lnTo>
                  <a:lnTo>
                    <a:pt x="653" y="375"/>
                  </a:lnTo>
                  <a:lnTo>
                    <a:pt x="652" y="375"/>
                  </a:lnTo>
                  <a:lnTo>
                    <a:pt x="652" y="376"/>
                  </a:lnTo>
                  <a:lnTo>
                    <a:pt x="651" y="376"/>
                  </a:lnTo>
                  <a:lnTo>
                    <a:pt x="650" y="376"/>
                  </a:lnTo>
                  <a:lnTo>
                    <a:pt x="649" y="377"/>
                  </a:lnTo>
                  <a:lnTo>
                    <a:pt x="649" y="378"/>
                  </a:lnTo>
                  <a:lnTo>
                    <a:pt x="648" y="378"/>
                  </a:lnTo>
                  <a:lnTo>
                    <a:pt x="648" y="379"/>
                  </a:lnTo>
                  <a:lnTo>
                    <a:pt x="649" y="379"/>
                  </a:lnTo>
                  <a:lnTo>
                    <a:pt x="650" y="379"/>
                  </a:lnTo>
                  <a:lnTo>
                    <a:pt x="650" y="381"/>
                  </a:lnTo>
                  <a:lnTo>
                    <a:pt x="650" y="382"/>
                  </a:lnTo>
                  <a:lnTo>
                    <a:pt x="649" y="382"/>
                  </a:lnTo>
                  <a:lnTo>
                    <a:pt x="648" y="382"/>
                  </a:lnTo>
                  <a:lnTo>
                    <a:pt x="648" y="381"/>
                  </a:lnTo>
                  <a:lnTo>
                    <a:pt x="648" y="382"/>
                  </a:lnTo>
                  <a:lnTo>
                    <a:pt x="648" y="383"/>
                  </a:lnTo>
                  <a:lnTo>
                    <a:pt x="647" y="382"/>
                  </a:lnTo>
                  <a:lnTo>
                    <a:pt x="647" y="383"/>
                  </a:lnTo>
                  <a:lnTo>
                    <a:pt x="648" y="383"/>
                  </a:lnTo>
                  <a:lnTo>
                    <a:pt x="648" y="384"/>
                  </a:lnTo>
                  <a:lnTo>
                    <a:pt x="649" y="384"/>
                  </a:lnTo>
                  <a:lnTo>
                    <a:pt x="648" y="385"/>
                  </a:lnTo>
                  <a:lnTo>
                    <a:pt x="647" y="385"/>
                  </a:lnTo>
                  <a:lnTo>
                    <a:pt x="646" y="385"/>
                  </a:lnTo>
                  <a:lnTo>
                    <a:pt x="647" y="385"/>
                  </a:lnTo>
                  <a:lnTo>
                    <a:pt x="647" y="386"/>
                  </a:lnTo>
                  <a:lnTo>
                    <a:pt x="647" y="387"/>
                  </a:lnTo>
                  <a:lnTo>
                    <a:pt x="646" y="387"/>
                  </a:lnTo>
                  <a:lnTo>
                    <a:pt x="644" y="387"/>
                  </a:lnTo>
                  <a:lnTo>
                    <a:pt x="646" y="387"/>
                  </a:lnTo>
                  <a:lnTo>
                    <a:pt x="647" y="387"/>
                  </a:lnTo>
                  <a:lnTo>
                    <a:pt x="648" y="387"/>
                  </a:lnTo>
                  <a:lnTo>
                    <a:pt x="648" y="386"/>
                  </a:lnTo>
                  <a:lnTo>
                    <a:pt x="649" y="386"/>
                  </a:lnTo>
                  <a:lnTo>
                    <a:pt x="650" y="386"/>
                  </a:lnTo>
                  <a:lnTo>
                    <a:pt x="651" y="385"/>
                  </a:lnTo>
                  <a:lnTo>
                    <a:pt x="652" y="384"/>
                  </a:lnTo>
                  <a:lnTo>
                    <a:pt x="653" y="385"/>
                  </a:lnTo>
                  <a:lnTo>
                    <a:pt x="652" y="386"/>
                  </a:lnTo>
                  <a:lnTo>
                    <a:pt x="651" y="387"/>
                  </a:lnTo>
                  <a:lnTo>
                    <a:pt x="650" y="387"/>
                  </a:lnTo>
                  <a:lnTo>
                    <a:pt x="649" y="387"/>
                  </a:lnTo>
                  <a:lnTo>
                    <a:pt x="648" y="387"/>
                  </a:lnTo>
                  <a:lnTo>
                    <a:pt x="648" y="388"/>
                  </a:lnTo>
                  <a:lnTo>
                    <a:pt x="647" y="388"/>
                  </a:lnTo>
                  <a:lnTo>
                    <a:pt x="646" y="388"/>
                  </a:lnTo>
                  <a:lnTo>
                    <a:pt x="644" y="388"/>
                  </a:lnTo>
                  <a:lnTo>
                    <a:pt x="643" y="389"/>
                  </a:lnTo>
                  <a:lnTo>
                    <a:pt x="642" y="389"/>
                  </a:lnTo>
                  <a:lnTo>
                    <a:pt x="641" y="389"/>
                  </a:lnTo>
                  <a:lnTo>
                    <a:pt x="640" y="389"/>
                  </a:lnTo>
                  <a:lnTo>
                    <a:pt x="640" y="390"/>
                  </a:lnTo>
                  <a:lnTo>
                    <a:pt x="639" y="390"/>
                  </a:lnTo>
                  <a:lnTo>
                    <a:pt x="638" y="390"/>
                  </a:lnTo>
                  <a:lnTo>
                    <a:pt x="637" y="390"/>
                  </a:lnTo>
                  <a:lnTo>
                    <a:pt x="636" y="391"/>
                  </a:lnTo>
                  <a:lnTo>
                    <a:pt x="635" y="391"/>
                  </a:lnTo>
                  <a:lnTo>
                    <a:pt x="634" y="391"/>
                  </a:lnTo>
                  <a:lnTo>
                    <a:pt x="635" y="390"/>
                  </a:lnTo>
                  <a:lnTo>
                    <a:pt x="636" y="390"/>
                  </a:lnTo>
                  <a:lnTo>
                    <a:pt x="637" y="390"/>
                  </a:lnTo>
                  <a:lnTo>
                    <a:pt x="637" y="389"/>
                  </a:lnTo>
                  <a:lnTo>
                    <a:pt x="638" y="389"/>
                  </a:lnTo>
                  <a:lnTo>
                    <a:pt x="637" y="388"/>
                  </a:lnTo>
                  <a:lnTo>
                    <a:pt x="637" y="389"/>
                  </a:lnTo>
                  <a:lnTo>
                    <a:pt x="637" y="388"/>
                  </a:lnTo>
                  <a:lnTo>
                    <a:pt x="636" y="389"/>
                  </a:lnTo>
                  <a:lnTo>
                    <a:pt x="635" y="389"/>
                  </a:lnTo>
                  <a:lnTo>
                    <a:pt x="635" y="388"/>
                  </a:lnTo>
                  <a:lnTo>
                    <a:pt x="635" y="386"/>
                  </a:lnTo>
                  <a:lnTo>
                    <a:pt x="635" y="385"/>
                  </a:lnTo>
                  <a:lnTo>
                    <a:pt x="636" y="385"/>
                  </a:lnTo>
                  <a:lnTo>
                    <a:pt x="635" y="385"/>
                  </a:lnTo>
                  <a:lnTo>
                    <a:pt x="635" y="384"/>
                  </a:lnTo>
                  <a:lnTo>
                    <a:pt x="634" y="384"/>
                  </a:lnTo>
                  <a:lnTo>
                    <a:pt x="634" y="383"/>
                  </a:lnTo>
                  <a:lnTo>
                    <a:pt x="633" y="383"/>
                  </a:lnTo>
                  <a:lnTo>
                    <a:pt x="633" y="384"/>
                  </a:lnTo>
                  <a:lnTo>
                    <a:pt x="632" y="384"/>
                  </a:lnTo>
                  <a:lnTo>
                    <a:pt x="631" y="385"/>
                  </a:lnTo>
                  <a:lnTo>
                    <a:pt x="632" y="385"/>
                  </a:lnTo>
                  <a:lnTo>
                    <a:pt x="633" y="385"/>
                  </a:lnTo>
                  <a:lnTo>
                    <a:pt x="633" y="386"/>
                  </a:lnTo>
                  <a:lnTo>
                    <a:pt x="633" y="387"/>
                  </a:lnTo>
                  <a:lnTo>
                    <a:pt x="633" y="388"/>
                  </a:lnTo>
                  <a:lnTo>
                    <a:pt x="634" y="389"/>
                  </a:lnTo>
                  <a:lnTo>
                    <a:pt x="633" y="389"/>
                  </a:lnTo>
                  <a:lnTo>
                    <a:pt x="632" y="390"/>
                  </a:lnTo>
                  <a:lnTo>
                    <a:pt x="632" y="389"/>
                  </a:lnTo>
                  <a:lnTo>
                    <a:pt x="632" y="390"/>
                  </a:lnTo>
                  <a:lnTo>
                    <a:pt x="631" y="390"/>
                  </a:lnTo>
                  <a:lnTo>
                    <a:pt x="631" y="391"/>
                  </a:lnTo>
                  <a:lnTo>
                    <a:pt x="630" y="391"/>
                  </a:lnTo>
                  <a:lnTo>
                    <a:pt x="629" y="391"/>
                  </a:lnTo>
                  <a:lnTo>
                    <a:pt x="629" y="392"/>
                  </a:lnTo>
                  <a:lnTo>
                    <a:pt x="630" y="392"/>
                  </a:lnTo>
                  <a:lnTo>
                    <a:pt x="630" y="393"/>
                  </a:lnTo>
                  <a:lnTo>
                    <a:pt x="629" y="393"/>
                  </a:lnTo>
                  <a:lnTo>
                    <a:pt x="628" y="393"/>
                  </a:lnTo>
                  <a:lnTo>
                    <a:pt x="627" y="394"/>
                  </a:lnTo>
                  <a:lnTo>
                    <a:pt x="625" y="394"/>
                  </a:lnTo>
                  <a:lnTo>
                    <a:pt x="623" y="395"/>
                  </a:lnTo>
                  <a:lnTo>
                    <a:pt x="622" y="395"/>
                  </a:lnTo>
                  <a:lnTo>
                    <a:pt x="622" y="394"/>
                  </a:lnTo>
                  <a:lnTo>
                    <a:pt x="623" y="394"/>
                  </a:lnTo>
                  <a:lnTo>
                    <a:pt x="623" y="393"/>
                  </a:lnTo>
                  <a:lnTo>
                    <a:pt x="623" y="392"/>
                  </a:lnTo>
                  <a:lnTo>
                    <a:pt x="624" y="392"/>
                  </a:lnTo>
                  <a:lnTo>
                    <a:pt x="624" y="393"/>
                  </a:lnTo>
                  <a:lnTo>
                    <a:pt x="624" y="392"/>
                  </a:lnTo>
                  <a:lnTo>
                    <a:pt x="623" y="392"/>
                  </a:lnTo>
                  <a:lnTo>
                    <a:pt x="622" y="393"/>
                  </a:lnTo>
                  <a:lnTo>
                    <a:pt x="622" y="392"/>
                  </a:lnTo>
                  <a:lnTo>
                    <a:pt x="621" y="392"/>
                  </a:lnTo>
                  <a:lnTo>
                    <a:pt x="619" y="392"/>
                  </a:lnTo>
                  <a:lnTo>
                    <a:pt x="619" y="391"/>
                  </a:lnTo>
                  <a:lnTo>
                    <a:pt x="619" y="390"/>
                  </a:lnTo>
                  <a:lnTo>
                    <a:pt x="618" y="389"/>
                  </a:lnTo>
                  <a:lnTo>
                    <a:pt x="618" y="390"/>
                  </a:lnTo>
                  <a:lnTo>
                    <a:pt x="618" y="391"/>
                  </a:lnTo>
                  <a:lnTo>
                    <a:pt x="617" y="390"/>
                  </a:lnTo>
                  <a:lnTo>
                    <a:pt x="617" y="391"/>
                  </a:lnTo>
                  <a:lnTo>
                    <a:pt x="616" y="391"/>
                  </a:lnTo>
                  <a:lnTo>
                    <a:pt x="615" y="392"/>
                  </a:lnTo>
                  <a:lnTo>
                    <a:pt x="614" y="392"/>
                  </a:lnTo>
                  <a:lnTo>
                    <a:pt x="615" y="392"/>
                  </a:lnTo>
                  <a:lnTo>
                    <a:pt x="615" y="393"/>
                  </a:lnTo>
                  <a:lnTo>
                    <a:pt x="616" y="393"/>
                  </a:lnTo>
                  <a:lnTo>
                    <a:pt x="617" y="392"/>
                  </a:lnTo>
                  <a:lnTo>
                    <a:pt x="617" y="393"/>
                  </a:lnTo>
                  <a:lnTo>
                    <a:pt x="616" y="394"/>
                  </a:lnTo>
                  <a:lnTo>
                    <a:pt x="615" y="395"/>
                  </a:lnTo>
                  <a:lnTo>
                    <a:pt x="614" y="396"/>
                  </a:lnTo>
                  <a:lnTo>
                    <a:pt x="613" y="396"/>
                  </a:lnTo>
                  <a:lnTo>
                    <a:pt x="612" y="396"/>
                  </a:lnTo>
                  <a:lnTo>
                    <a:pt x="612" y="397"/>
                  </a:lnTo>
                  <a:lnTo>
                    <a:pt x="610" y="397"/>
                  </a:lnTo>
                  <a:lnTo>
                    <a:pt x="610" y="396"/>
                  </a:lnTo>
                  <a:lnTo>
                    <a:pt x="609" y="396"/>
                  </a:lnTo>
                  <a:lnTo>
                    <a:pt x="609" y="397"/>
                  </a:lnTo>
                  <a:lnTo>
                    <a:pt x="609" y="398"/>
                  </a:lnTo>
                  <a:lnTo>
                    <a:pt x="610" y="398"/>
                  </a:lnTo>
                  <a:lnTo>
                    <a:pt x="611" y="398"/>
                  </a:lnTo>
                  <a:lnTo>
                    <a:pt x="612" y="398"/>
                  </a:lnTo>
                  <a:lnTo>
                    <a:pt x="612" y="397"/>
                  </a:lnTo>
                  <a:lnTo>
                    <a:pt x="613" y="397"/>
                  </a:lnTo>
                  <a:lnTo>
                    <a:pt x="614" y="397"/>
                  </a:lnTo>
                  <a:lnTo>
                    <a:pt x="615" y="397"/>
                  </a:lnTo>
                  <a:lnTo>
                    <a:pt x="615" y="396"/>
                  </a:lnTo>
                  <a:lnTo>
                    <a:pt x="616" y="395"/>
                  </a:lnTo>
                  <a:lnTo>
                    <a:pt x="617" y="395"/>
                  </a:lnTo>
                  <a:lnTo>
                    <a:pt x="618" y="395"/>
                  </a:lnTo>
                  <a:lnTo>
                    <a:pt x="618" y="394"/>
                  </a:lnTo>
                  <a:lnTo>
                    <a:pt x="619" y="394"/>
                  </a:lnTo>
                  <a:lnTo>
                    <a:pt x="619" y="395"/>
                  </a:lnTo>
                  <a:lnTo>
                    <a:pt x="618" y="396"/>
                  </a:lnTo>
                  <a:lnTo>
                    <a:pt x="617" y="396"/>
                  </a:lnTo>
                  <a:lnTo>
                    <a:pt x="617" y="397"/>
                  </a:lnTo>
                  <a:lnTo>
                    <a:pt x="616" y="397"/>
                  </a:lnTo>
                  <a:lnTo>
                    <a:pt x="615" y="397"/>
                  </a:lnTo>
                  <a:lnTo>
                    <a:pt x="612" y="398"/>
                  </a:lnTo>
                  <a:lnTo>
                    <a:pt x="611" y="398"/>
                  </a:lnTo>
                  <a:lnTo>
                    <a:pt x="610" y="399"/>
                  </a:lnTo>
                  <a:lnTo>
                    <a:pt x="609" y="399"/>
                  </a:lnTo>
                  <a:lnTo>
                    <a:pt x="608" y="399"/>
                  </a:lnTo>
                  <a:lnTo>
                    <a:pt x="606" y="400"/>
                  </a:lnTo>
                  <a:lnTo>
                    <a:pt x="605" y="401"/>
                  </a:lnTo>
                  <a:lnTo>
                    <a:pt x="604" y="401"/>
                  </a:lnTo>
                  <a:lnTo>
                    <a:pt x="603" y="401"/>
                  </a:lnTo>
                  <a:lnTo>
                    <a:pt x="602" y="401"/>
                  </a:lnTo>
                  <a:lnTo>
                    <a:pt x="601" y="402"/>
                  </a:lnTo>
                  <a:lnTo>
                    <a:pt x="600" y="402"/>
                  </a:lnTo>
                  <a:lnTo>
                    <a:pt x="599" y="402"/>
                  </a:lnTo>
                  <a:lnTo>
                    <a:pt x="598" y="403"/>
                  </a:lnTo>
                  <a:lnTo>
                    <a:pt x="597" y="403"/>
                  </a:lnTo>
                  <a:lnTo>
                    <a:pt x="596" y="403"/>
                  </a:lnTo>
                  <a:lnTo>
                    <a:pt x="594" y="403"/>
                  </a:lnTo>
                  <a:lnTo>
                    <a:pt x="594" y="404"/>
                  </a:lnTo>
                  <a:lnTo>
                    <a:pt x="593" y="404"/>
                  </a:lnTo>
                  <a:lnTo>
                    <a:pt x="592" y="404"/>
                  </a:lnTo>
                  <a:lnTo>
                    <a:pt x="591" y="406"/>
                  </a:lnTo>
                  <a:lnTo>
                    <a:pt x="590" y="406"/>
                  </a:lnTo>
                  <a:lnTo>
                    <a:pt x="589" y="406"/>
                  </a:lnTo>
                  <a:lnTo>
                    <a:pt x="589" y="407"/>
                  </a:lnTo>
                  <a:lnTo>
                    <a:pt x="588" y="407"/>
                  </a:lnTo>
                  <a:lnTo>
                    <a:pt x="586" y="408"/>
                  </a:lnTo>
                  <a:lnTo>
                    <a:pt x="585" y="408"/>
                  </a:lnTo>
                  <a:lnTo>
                    <a:pt x="584" y="409"/>
                  </a:lnTo>
                  <a:lnTo>
                    <a:pt x="583" y="409"/>
                  </a:lnTo>
                  <a:lnTo>
                    <a:pt x="582" y="409"/>
                  </a:lnTo>
                  <a:lnTo>
                    <a:pt x="581" y="409"/>
                  </a:lnTo>
                  <a:lnTo>
                    <a:pt x="581" y="410"/>
                  </a:lnTo>
                  <a:lnTo>
                    <a:pt x="580" y="410"/>
                  </a:lnTo>
                  <a:lnTo>
                    <a:pt x="579" y="410"/>
                  </a:lnTo>
                  <a:lnTo>
                    <a:pt x="577" y="411"/>
                  </a:lnTo>
                  <a:lnTo>
                    <a:pt x="576" y="412"/>
                  </a:lnTo>
                  <a:lnTo>
                    <a:pt x="575" y="412"/>
                  </a:lnTo>
                  <a:lnTo>
                    <a:pt x="574" y="412"/>
                  </a:lnTo>
                  <a:lnTo>
                    <a:pt x="573" y="412"/>
                  </a:lnTo>
                  <a:lnTo>
                    <a:pt x="573" y="413"/>
                  </a:lnTo>
                  <a:lnTo>
                    <a:pt x="572" y="413"/>
                  </a:lnTo>
                  <a:lnTo>
                    <a:pt x="573" y="412"/>
                  </a:lnTo>
                  <a:lnTo>
                    <a:pt x="574" y="412"/>
                  </a:lnTo>
                  <a:lnTo>
                    <a:pt x="575" y="412"/>
                  </a:lnTo>
                  <a:lnTo>
                    <a:pt x="576" y="411"/>
                  </a:lnTo>
                  <a:lnTo>
                    <a:pt x="577" y="411"/>
                  </a:lnTo>
                  <a:lnTo>
                    <a:pt x="578" y="411"/>
                  </a:lnTo>
                  <a:lnTo>
                    <a:pt x="578" y="410"/>
                  </a:lnTo>
                  <a:lnTo>
                    <a:pt x="579" y="410"/>
                  </a:lnTo>
                  <a:lnTo>
                    <a:pt x="579" y="409"/>
                  </a:lnTo>
                  <a:lnTo>
                    <a:pt x="579" y="408"/>
                  </a:lnTo>
                  <a:lnTo>
                    <a:pt x="578" y="408"/>
                  </a:lnTo>
                  <a:lnTo>
                    <a:pt x="578" y="409"/>
                  </a:lnTo>
                  <a:lnTo>
                    <a:pt x="577" y="410"/>
                  </a:lnTo>
                  <a:lnTo>
                    <a:pt x="574" y="411"/>
                  </a:lnTo>
                  <a:lnTo>
                    <a:pt x="572" y="412"/>
                  </a:lnTo>
                  <a:lnTo>
                    <a:pt x="572" y="413"/>
                  </a:lnTo>
                  <a:lnTo>
                    <a:pt x="571" y="413"/>
                  </a:lnTo>
                  <a:lnTo>
                    <a:pt x="571" y="412"/>
                  </a:lnTo>
                  <a:lnTo>
                    <a:pt x="569" y="412"/>
                  </a:lnTo>
                  <a:lnTo>
                    <a:pt x="569" y="413"/>
                  </a:lnTo>
                  <a:lnTo>
                    <a:pt x="571" y="413"/>
                  </a:lnTo>
                  <a:lnTo>
                    <a:pt x="569" y="414"/>
                  </a:lnTo>
                  <a:lnTo>
                    <a:pt x="566" y="415"/>
                  </a:lnTo>
                  <a:lnTo>
                    <a:pt x="566" y="416"/>
                  </a:lnTo>
                  <a:lnTo>
                    <a:pt x="564" y="416"/>
                  </a:lnTo>
                  <a:lnTo>
                    <a:pt x="564" y="417"/>
                  </a:lnTo>
                  <a:lnTo>
                    <a:pt x="562" y="419"/>
                  </a:lnTo>
                  <a:lnTo>
                    <a:pt x="562" y="421"/>
                  </a:lnTo>
                  <a:lnTo>
                    <a:pt x="561" y="421"/>
                  </a:lnTo>
                  <a:lnTo>
                    <a:pt x="560" y="421"/>
                  </a:lnTo>
                  <a:lnTo>
                    <a:pt x="560" y="422"/>
                  </a:lnTo>
                  <a:lnTo>
                    <a:pt x="559" y="422"/>
                  </a:lnTo>
                  <a:lnTo>
                    <a:pt x="558" y="422"/>
                  </a:lnTo>
                  <a:lnTo>
                    <a:pt x="557" y="423"/>
                  </a:lnTo>
                  <a:lnTo>
                    <a:pt x="556" y="423"/>
                  </a:lnTo>
                  <a:lnTo>
                    <a:pt x="555" y="424"/>
                  </a:lnTo>
                  <a:lnTo>
                    <a:pt x="554" y="425"/>
                  </a:lnTo>
                  <a:lnTo>
                    <a:pt x="553" y="424"/>
                  </a:lnTo>
                  <a:lnTo>
                    <a:pt x="553" y="423"/>
                  </a:lnTo>
                  <a:lnTo>
                    <a:pt x="552" y="422"/>
                  </a:lnTo>
                  <a:lnTo>
                    <a:pt x="551" y="421"/>
                  </a:lnTo>
                  <a:lnTo>
                    <a:pt x="551" y="420"/>
                  </a:lnTo>
                  <a:lnTo>
                    <a:pt x="551" y="419"/>
                  </a:lnTo>
                  <a:lnTo>
                    <a:pt x="552" y="419"/>
                  </a:lnTo>
                  <a:lnTo>
                    <a:pt x="551" y="419"/>
                  </a:lnTo>
                  <a:lnTo>
                    <a:pt x="551" y="418"/>
                  </a:lnTo>
                  <a:lnTo>
                    <a:pt x="551" y="417"/>
                  </a:lnTo>
                  <a:lnTo>
                    <a:pt x="551" y="416"/>
                  </a:lnTo>
                  <a:lnTo>
                    <a:pt x="551" y="415"/>
                  </a:lnTo>
                  <a:lnTo>
                    <a:pt x="551" y="414"/>
                  </a:lnTo>
                  <a:lnTo>
                    <a:pt x="551" y="413"/>
                  </a:lnTo>
                  <a:lnTo>
                    <a:pt x="550" y="413"/>
                  </a:lnTo>
                  <a:lnTo>
                    <a:pt x="551" y="413"/>
                  </a:lnTo>
                  <a:lnTo>
                    <a:pt x="551" y="412"/>
                  </a:lnTo>
                  <a:lnTo>
                    <a:pt x="552" y="412"/>
                  </a:lnTo>
                  <a:lnTo>
                    <a:pt x="552" y="411"/>
                  </a:lnTo>
                  <a:lnTo>
                    <a:pt x="551" y="411"/>
                  </a:lnTo>
                  <a:lnTo>
                    <a:pt x="551" y="412"/>
                  </a:lnTo>
                  <a:lnTo>
                    <a:pt x="550" y="412"/>
                  </a:lnTo>
                  <a:lnTo>
                    <a:pt x="550" y="411"/>
                  </a:lnTo>
                  <a:lnTo>
                    <a:pt x="550" y="410"/>
                  </a:lnTo>
                  <a:lnTo>
                    <a:pt x="550" y="409"/>
                  </a:lnTo>
                  <a:lnTo>
                    <a:pt x="550" y="408"/>
                  </a:lnTo>
                  <a:lnTo>
                    <a:pt x="550" y="407"/>
                  </a:lnTo>
                  <a:lnTo>
                    <a:pt x="549" y="408"/>
                  </a:lnTo>
                  <a:lnTo>
                    <a:pt x="548" y="408"/>
                  </a:lnTo>
                  <a:lnTo>
                    <a:pt x="549" y="408"/>
                  </a:lnTo>
                  <a:lnTo>
                    <a:pt x="549" y="409"/>
                  </a:lnTo>
                  <a:lnTo>
                    <a:pt x="549" y="410"/>
                  </a:lnTo>
                  <a:lnTo>
                    <a:pt x="548" y="411"/>
                  </a:lnTo>
                  <a:lnTo>
                    <a:pt x="547" y="411"/>
                  </a:lnTo>
                  <a:lnTo>
                    <a:pt x="547" y="410"/>
                  </a:lnTo>
                  <a:lnTo>
                    <a:pt x="546" y="410"/>
                  </a:lnTo>
                  <a:lnTo>
                    <a:pt x="544" y="409"/>
                  </a:lnTo>
                  <a:lnTo>
                    <a:pt x="543" y="409"/>
                  </a:lnTo>
                  <a:lnTo>
                    <a:pt x="543" y="408"/>
                  </a:lnTo>
                  <a:lnTo>
                    <a:pt x="542" y="408"/>
                  </a:lnTo>
                  <a:lnTo>
                    <a:pt x="542" y="407"/>
                  </a:lnTo>
                  <a:lnTo>
                    <a:pt x="541" y="408"/>
                  </a:lnTo>
                  <a:lnTo>
                    <a:pt x="540" y="407"/>
                  </a:lnTo>
                  <a:lnTo>
                    <a:pt x="539" y="408"/>
                  </a:lnTo>
                  <a:lnTo>
                    <a:pt x="538" y="408"/>
                  </a:lnTo>
                  <a:lnTo>
                    <a:pt x="540" y="409"/>
                  </a:lnTo>
                  <a:lnTo>
                    <a:pt x="540" y="410"/>
                  </a:lnTo>
                  <a:lnTo>
                    <a:pt x="541" y="410"/>
                  </a:lnTo>
                  <a:lnTo>
                    <a:pt x="542" y="412"/>
                  </a:lnTo>
                  <a:lnTo>
                    <a:pt x="543" y="413"/>
                  </a:lnTo>
                  <a:lnTo>
                    <a:pt x="544" y="413"/>
                  </a:lnTo>
                  <a:lnTo>
                    <a:pt x="546" y="414"/>
                  </a:lnTo>
                  <a:lnTo>
                    <a:pt x="547" y="415"/>
                  </a:lnTo>
                  <a:lnTo>
                    <a:pt x="548" y="415"/>
                  </a:lnTo>
                  <a:lnTo>
                    <a:pt x="549" y="416"/>
                  </a:lnTo>
                  <a:lnTo>
                    <a:pt x="549" y="417"/>
                  </a:lnTo>
                  <a:lnTo>
                    <a:pt x="549" y="418"/>
                  </a:lnTo>
                  <a:lnTo>
                    <a:pt x="549" y="419"/>
                  </a:lnTo>
                  <a:lnTo>
                    <a:pt x="548" y="420"/>
                  </a:lnTo>
                  <a:lnTo>
                    <a:pt x="547" y="420"/>
                  </a:lnTo>
                  <a:lnTo>
                    <a:pt x="548" y="420"/>
                  </a:lnTo>
                  <a:lnTo>
                    <a:pt x="548" y="421"/>
                  </a:lnTo>
                  <a:lnTo>
                    <a:pt x="547" y="421"/>
                  </a:lnTo>
                  <a:lnTo>
                    <a:pt x="547" y="422"/>
                  </a:lnTo>
                  <a:lnTo>
                    <a:pt x="546" y="422"/>
                  </a:lnTo>
                  <a:lnTo>
                    <a:pt x="544" y="422"/>
                  </a:lnTo>
                  <a:lnTo>
                    <a:pt x="544" y="421"/>
                  </a:lnTo>
                  <a:lnTo>
                    <a:pt x="543" y="421"/>
                  </a:lnTo>
                  <a:lnTo>
                    <a:pt x="542" y="421"/>
                  </a:lnTo>
                  <a:lnTo>
                    <a:pt x="542" y="420"/>
                  </a:lnTo>
                  <a:lnTo>
                    <a:pt x="542" y="419"/>
                  </a:lnTo>
                  <a:lnTo>
                    <a:pt x="542" y="420"/>
                  </a:lnTo>
                  <a:lnTo>
                    <a:pt x="541" y="420"/>
                  </a:lnTo>
                  <a:lnTo>
                    <a:pt x="541" y="421"/>
                  </a:lnTo>
                  <a:lnTo>
                    <a:pt x="540" y="421"/>
                  </a:lnTo>
                  <a:lnTo>
                    <a:pt x="539" y="421"/>
                  </a:lnTo>
                  <a:lnTo>
                    <a:pt x="538" y="420"/>
                  </a:lnTo>
                  <a:lnTo>
                    <a:pt x="538" y="419"/>
                  </a:lnTo>
                  <a:lnTo>
                    <a:pt x="538" y="420"/>
                  </a:lnTo>
                  <a:lnTo>
                    <a:pt x="538" y="421"/>
                  </a:lnTo>
                  <a:lnTo>
                    <a:pt x="538" y="422"/>
                  </a:lnTo>
                  <a:lnTo>
                    <a:pt x="539" y="422"/>
                  </a:lnTo>
                  <a:lnTo>
                    <a:pt x="540" y="422"/>
                  </a:lnTo>
                  <a:lnTo>
                    <a:pt x="541" y="422"/>
                  </a:lnTo>
                  <a:lnTo>
                    <a:pt x="542" y="422"/>
                  </a:lnTo>
                  <a:lnTo>
                    <a:pt x="544" y="423"/>
                  </a:lnTo>
                  <a:lnTo>
                    <a:pt x="544" y="424"/>
                  </a:lnTo>
                  <a:lnTo>
                    <a:pt x="543" y="424"/>
                  </a:lnTo>
                  <a:lnTo>
                    <a:pt x="544" y="424"/>
                  </a:lnTo>
                  <a:lnTo>
                    <a:pt x="546" y="424"/>
                  </a:lnTo>
                  <a:lnTo>
                    <a:pt x="547" y="424"/>
                  </a:lnTo>
                  <a:lnTo>
                    <a:pt x="549" y="424"/>
                  </a:lnTo>
                  <a:lnTo>
                    <a:pt x="548" y="425"/>
                  </a:lnTo>
                  <a:lnTo>
                    <a:pt x="547" y="426"/>
                  </a:lnTo>
                  <a:lnTo>
                    <a:pt x="546" y="426"/>
                  </a:lnTo>
                  <a:lnTo>
                    <a:pt x="544" y="427"/>
                  </a:lnTo>
                  <a:lnTo>
                    <a:pt x="543" y="428"/>
                  </a:lnTo>
                  <a:lnTo>
                    <a:pt x="542" y="428"/>
                  </a:lnTo>
                  <a:lnTo>
                    <a:pt x="542" y="429"/>
                  </a:lnTo>
                  <a:lnTo>
                    <a:pt x="541" y="429"/>
                  </a:lnTo>
                  <a:lnTo>
                    <a:pt x="541" y="428"/>
                  </a:lnTo>
                  <a:lnTo>
                    <a:pt x="540" y="428"/>
                  </a:lnTo>
                  <a:lnTo>
                    <a:pt x="539" y="429"/>
                  </a:lnTo>
                  <a:lnTo>
                    <a:pt x="538" y="429"/>
                  </a:lnTo>
                  <a:lnTo>
                    <a:pt x="537" y="429"/>
                  </a:lnTo>
                  <a:lnTo>
                    <a:pt x="536" y="428"/>
                  </a:lnTo>
                  <a:lnTo>
                    <a:pt x="536" y="427"/>
                  </a:lnTo>
                  <a:lnTo>
                    <a:pt x="534" y="426"/>
                  </a:lnTo>
                  <a:lnTo>
                    <a:pt x="533" y="425"/>
                  </a:lnTo>
                  <a:lnTo>
                    <a:pt x="533" y="424"/>
                  </a:lnTo>
                  <a:lnTo>
                    <a:pt x="532" y="424"/>
                  </a:lnTo>
                  <a:lnTo>
                    <a:pt x="531" y="424"/>
                  </a:lnTo>
                  <a:lnTo>
                    <a:pt x="531" y="425"/>
                  </a:lnTo>
                  <a:lnTo>
                    <a:pt x="532" y="425"/>
                  </a:lnTo>
                  <a:lnTo>
                    <a:pt x="532" y="426"/>
                  </a:lnTo>
                  <a:lnTo>
                    <a:pt x="533" y="426"/>
                  </a:lnTo>
                  <a:lnTo>
                    <a:pt x="534" y="427"/>
                  </a:lnTo>
                  <a:lnTo>
                    <a:pt x="535" y="428"/>
                  </a:lnTo>
                  <a:lnTo>
                    <a:pt x="536" y="429"/>
                  </a:lnTo>
                  <a:lnTo>
                    <a:pt x="536" y="431"/>
                  </a:lnTo>
                  <a:lnTo>
                    <a:pt x="535" y="431"/>
                  </a:lnTo>
                  <a:lnTo>
                    <a:pt x="534" y="431"/>
                  </a:lnTo>
                  <a:lnTo>
                    <a:pt x="534" y="432"/>
                  </a:lnTo>
                  <a:lnTo>
                    <a:pt x="533" y="432"/>
                  </a:lnTo>
                  <a:lnTo>
                    <a:pt x="532" y="432"/>
                  </a:lnTo>
                  <a:lnTo>
                    <a:pt x="531" y="432"/>
                  </a:lnTo>
                  <a:lnTo>
                    <a:pt x="530" y="432"/>
                  </a:lnTo>
                  <a:lnTo>
                    <a:pt x="529" y="432"/>
                  </a:lnTo>
                  <a:lnTo>
                    <a:pt x="528" y="432"/>
                  </a:lnTo>
                  <a:lnTo>
                    <a:pt x="529" y="432"/>
                  </a:lnTo>
                  <a:lnTo>
                    <a:pt x="528" y="432"/>
                  </a:lnTo>
                  <a:lnTo>
                    <a:pt x="527" y="432"/>
                  </a:lnTo>
                  <a:lnTo>
                    <a:pt x="528" y="432"/>
                  </a:lnTo>
                  <a:lnTo>
                    <a:pt x="528" y="433"/>
                  </a:lnTo>
                  <a:lnTo>
                    <a:pt x="527" y="433"/>
                  </a:lnTo>
                  <a:lnTo>
                    <a:pt x="526" y="433"/>
                  </a:lnTo>
                  <a:lnTo>
                    <a:pt x="525" y="433"/>
                  </a:lnTo>
                  <a:lnTo>
                    <a:pt x="525" y="434"/>
                  </a:lnTo>
                  <a:lnTo>
                    <a:pt x="524" y="434"/>
                  </a:lnTo>
                  <a:lnTo>
                    <a:pt x="523" y="434"/>
                  </a:lnTo>
                  <a:lnTo>
                    <a:pt x="522" y="434"/>
                  </a:lnTo>
                  <a:lnTo>
                    <a:pt x="521" y="434"/>
                  </a:lnTo>
                  <a:lnTo>
                    <a:pt x="519" y="434"/>
                  </a:lnTo>
                  <a:lnTo>
                    <a:pt x="519" y="435"/>
                  </a:lnTo>
                  <a:lnTo>
                    <a:pt x="518" y="435"/>
                  </a:lnTo>
                  <a:lnTo>
                    <a:pt x="517" y="435"/>
                  </a:lnTo>
                  <a:lnTo>
                    <a:pt x="516" y="435"/>
                  </a:lnTo>
                  <a:lnTo>
                    <a:pt x="515" y="435"/>
                  </a:lnTo>
                  <a:lnTo>
                    <a:pt x="513" y="436"/>
                  </a:lnTo>
                  <a:lnTo>
                    <a:pt x="512" y="437"/>
                  </a:lnTo>
                  <a:lnTo>
                    <a:pt x="511" y="437"/>
                  </a:lnTo>
                  <a:lnTo>
                    <a:pt x="510" y="438"/>
                  </a:lnTo>
                  <a:lnTo>
                    <a:pt x="509" y="438"/>
                  </a:lnTo>
                  <a:lnTo>
                    <a:pt x="508" y="438"/>
                  </a:lnTo>
                  <a:lnTo>
                    <a:pt x="506" y="439"/>
                  </a:lnTo>
                  <a:lnTo>
                    <a:pt x="504" y="440"/>
                  </a:lnTo>
                  <a:lnTo>
                    <a:pt x="501" y="441"/>
                  </a:lnTo>
                  <a:lnTo>
                    <a:pt x="499" y="443"/>
                  </a:lnTo>
                  <a:lnTo>
                    <a:pt x="498" y="443"/>
                  </a:lnTo>
                  <a:lnTo>
                    <a:pt x="497" y="444"/>
                  </a:lnTo>
                  <a:lnTo>
                    <a:pt x="496" y="444"/>
                  </a:lnTo>
                  <a:lnTo>
                    <a:pt x="494" y="445"/>
                  </a:lnTo>
                  <a:lnTo>
                    <a:pt x="493" y="445"/>
                  </a:lnTo>
                  <a:lnTo>
                    <a:pt x="491" y="446"/>
                  </a:lnTo>
                  <a:lnTo>
                    <a:pt x="491" y="447"/>
                  </a:lnTo>
                  <a:lnTo>
                    <a:pt x="490" y="447"/>
                  </a:lnTo>
                  <a:lnTo>
                    <a:pt x="489" y="448"/>
                  </a:lnTo>
                  <a:lnTo>
                    <a:pt x="488" y="448"/>
                  </a:lnTo>
                  <a:lnTo>
                    <a:pt x="487" y="449"/>
                  </a:lnTo>
                  <a:lnTo>
                    <a:pt x="486" y="449"/>
                  </a:lnTo>
                  <a:lnTo>
                    <a:pt x="484" y="451"/>
                  </a:lnTo>
                  <a:lnTo>
                    <a:pt x="482" y="452"/>
                  </a:lnTo>
                  <a:lnTo>
                    <a:pt x="480" y="453"/>
                  </a:lnTo>
                  <a:lnTo>
                    <a:pt x="479" y="454"/>
                  </a:lnTo>
                  <a:lnTo>
                    <a:pt x="477" y="456"/>
                  </a:lnTo>
                  <a:lnTo>
                    <a:pt x="476" y="457"/>
                  </a:lnTo>
                  <a:lnTo>
                    <a:pt x="475" y="458"/>
                  </a:lnTo>
                  <a:lnTo>
                    <a:pt x="474" y="458"/>
                  </a:lnTo>
                  <a:lnTo>
                    <a:pt x="473" y="458"/>
                  </a:lnTo>
                  <a:lnTo>
                    <a:pt x="472" y="458"/>
                  </a:lnTo>
                  <a:lnTo>
                    <a:pt x="471" y="458"/>
                  </a:lnTo>
                  <a:lnTo>
                    <a:pt x="472" y="457"/>
                  </a:lnTo>
                  <a:lnTo>
                    <a:pt x="472" y="456"/>
                  </a:lnTo>
                  <a:lnTo>
                    <a:pt x="475" y="453"/>
                  </a:lnTo>
                  <a:lnTo>
                    <a:pt x="476" y="453"/>
                  </a:lnTo>
                  <a:lnTo>
                    <a:pt x="476" y="452"/>
                  </a:lnTo>
                  <a:lnTo>
                    <a:pt x="475" y="452"/>
                  </a:lnTo>
                  <a:lnTo>
                    <a:pt x="474" y="452"/>
                  </a:lnTo>
                  <a:lnTo>
                    <a:pt x="474" y="453"/>
                  </a:lnTo>
                  <a:lnTo>
                    <a:pt x="473" y="453"/>
                  </a:lnTo>
                  <a:lnTo>
                    <a:pt x="473" y="452"/>
                  </a:lnTo>
                  <a:lnTo>
                    <a:pt x="472" y="452"/>
                  </a:lnTo>
                  <a:lnTo>
                    <a:pt x="472" y="453"/>
                  </a:lnTo>
                  <a:lnTo>
                    <a:pt x="472" y="454"/>
                  </a:lnTo>
                  <a:lnTo>
                    <a:pt x="471" y="454"/>
                  </a:lnTo>
                  <a:lnTo>
                    <a:pt x="469" y="454"/>
                  </a:lnTo>
                  <a:lnTo>
                    <a:pt x="468" y="456"/>
                  </a:lnTo>
                  <a:lnTo>
                    <a:pt x="468" y="457"/>
                  </a:lnTo>
                  <a:lnTo>
                    <a:pt x="468" y="459"/>
                  </a:lnTo>
                  <a:lnTo>
                    <a:pt x="468" y="460"/>
                  </a:lnTo>
                  <a:lnTo>
                    <a:pt x="467" y="461"/>
                  </a:lnTo>
                  <a:lnTo>
                    <a:pt x="466" y="462"/>
                  </a:lnTo>
                  <a:lnTo>
                    <a:pt x="465" y="462"/>
                  </a:lnTo>
                  <a:lnTo>
                    <a:pt x="463" y="463"/>
                  </a:lnTo>
                  <a:lnTo>
                    <a:pt x="462" y="463"/>
                  </a:lnTo>
                  <a:lnTo>
                    <a:pt x="461" y="464"/>
                  </a:lnTo>
                  <a:lnTo>
                    <a:pt x="458" y="465"/>
                  </a:lnTo>
                  <a:lnTo>
                    <a:pt x="457" y="466"/>
                  </a:lnTo>
                  <a:lnTo>
                    <a:pt x="456" y="467"/>
                  </a:lnTo>
                  <a:lnTo>
                    <a:pt x="455" y="467"/>
                  </a:lnTo>
                  <a:lnTo>
                    <a:pt x="454" y="468"/>
                  </a:lnTo>
                  <a:lnTo>
                    <a:pt x="453" y="469"/>
                  </a:lnTo>
                  <a:lnTo>
                    <a:pt x="452" y="469"/>
                  </a:lnTo>
                  <a:lnTo>
                    <a:pt x="451" y="470"/>
                  </a:lnTo>
                  <a:lnTo>
                    <a:pt x="450" y="469"/>
                  </a:lnTo>
                  <a:lnTo>
                    <a:pt x="449" y="468"/>
                  </a:lnTo>
                  <a:lnTo>
                    <a:pt x="447" y="468"/>
                  </a:lnTo>
                  <a:lnTo>
                    <a:pt x="446" y="467"/>
                  </a:lnTo>
                  <a:lnTo>
                    <a:pt x="444" y="467"/>
                  </a:lnTo>
                  <a:lnTo>
                    <a:pt x="443" y="468"/>
                  </a:lnTo>
                  <a:lnTo>
                    <a:pt x="442" y="468"/>
                  </a:lnTo>
                  <a:lnTo>
                    <a:pt x="442" y="469"/>
                  </a:lnTo>
                  <a:lnTo>
                    <a:pt x="442" y="470"/>
                  </a:lnTo>
                  <a:lnTo>
                    <a:pt x="443" y="470"/>
                  </a:lnTo>
                  <a:lnTo>
                    <a:pt x="443" y="469"/>
                  </a:lnTo>
                  <a:lnTo>
                    <a:pt x="444" y="469"/>
                  </a:lnTo>
                  <a:lnTo>
                    <a:pt x="444" y="468"/>
                  </a:lnTo>
                  <a:lnTo>
                    <a:pt x="446" y="468"/>
                  </a:lnTo>
                  <a:lnTo>
                    <a:pt x="447" y="468"/>
                  </a:lnTo>
                  <a:lnTo>
                    <a:pt x="448" y="469"/>
                  </a:lnTo>
                  <a:lnTo>
                    <a:pt x="448" y="470"/>
                  </a:lnTo>
                  <a:lnTo>
                    <a:pt x="448" y="471"/>
                  </a:lnTo>
                  <a:lnTo>
                    <a:pt x="447" y="472"/>
                  </a:lnTo>
                  <a:lnTo>
                    <a:pt x="446" y="473"/>
                  </a:lnTo>
                  <a:lnTo>
                    <a:pt x="442" y="474"/>
                  </a:lnTo>
                  <a:lnTo>
                    <a:pt x="440" y="475"/>
                  </a:lnTo>
                  <a:lnTo>
                    <a:pt x="439" y="475"/>
                  </a:lnTo>
                  <a:lnTo>
                    <a:pt x="438" y="476"/>
                  </a:lnTo>
                  <a:lnTo>
                    <a:pt x="437" y="477"/>
                  </a:lnTo>
                  <a:lnTo>
                    <a:pt x="435" y="477"/>
                  </a:lnTo>
                  <a:lnTo>
                    <a:pt x="434" y="478"/>
                  </a:lnTo>
                  <a:lnTo>
                    <a:pt x="433" y="479"/>
                  </a:lnTo>
                  <a:lnTo>
                    <a:pt x="431" y="481"/>
                  </a:lnTo>
                  <a:lnTo>
                    <a:pt x="430" y="482"/>
                  </a:lnTo>
                  <a:lnTo>
                    <a:pt x="429" y="483"/>
                  </a:lnTo>
                  <a:lnTo>
                    <a:pt x="428" y="483"/>
                  </a:lnTo>
                  <a:lnTo>
                    <a:pt x="427" y="484"/>
                  </a:lnTo>
                  <a:lnTo>
                    <a:pt x="426" y="484"/>
                  </a:lnTo>
                  <a:lnTo>
                    <a:pt x="426" y="483"/>
                  </a:lnTo>
                  <a:lnTo>
                    <a:pt x="426" y="482"/>
                  </a:lnTo>
                  <a:lnTo>
                    <a:pt x="425" y="479"/>
                  </a:lnTo>
                  <a:lnTo>
                    <a:pt x="424" y="479"/>
                  </a:lnTo>
                  <a:lnTo>
                    <a:pt x="423" y="478"/>
                  </a:lnTo>
                  <a:lnTo>
                    <a:pt x="423" y="477"/>
                  </a:lnTo>
                  <a:lnTo>
                    <a:pt x="422" y="477"/>
                  </a:lnTo>
                  <a:lnTo>
                    <a:pt x="421" y="477"/>
                  </a:lnTo>
                  <a:lnTo>
                    <a:pt x="421" y="478"/>
                  </a:lnTo>
                  <a:lnTo>
                    <a:pt x="422" y="477"/>
                  </a:lnTo>
                  <a:lnTo>
                    <a:pt x="422" y="478"/>
                  </a:lnTo>
                  <a:lnTo>
                    <a:pt x="423" y="479"/>
                  </a:lnTo>
                  <a:lnTo>
                    <a:pt x="424" y="479"/>
                  </a:lnTo>
                  <a:lnTo>
                    <a:pt x="424" y="481"/>
                  </a:lnTo>
                  <a:lnTo>
                    <a:pt x="425" y="481"/>
                  </a:lnTo>
                  <a:lnTo>
                    <a:pt x="425" y="482"/>
                  </a:lnTo>
                  <a:lnTo>
                    <a:pt x="425" y="483"/>
                  </a:lnTo>
                  <a:lnTo>
                    <a:pt x="425" y="484"/>
                  </a:lnTo>
                  <a:lnTo>
                    <a:pt x="424" y="484"/>
                  </a:lnTo>
                  <a:lnTo>
                    <a:pt x="423" y="485"/>
                  </a:lnTo>
                  <a:lnTo>
                    <a:pt x="423" y="486"/>
                  </a:lnTo>
                  <a:lnTo>
                    <a:pt x="422" y="486"/>
                  </a:lnTo>
                  <a:lnTo>
                    <a:pt x="422" y="487"/>
                  </a:lnTo>
                  <a:lnTo>
                    <a:pt x="419" y="487"/>
                  </a:lnTo>
                  <a:lnTo>
                    <a:pt x="418" y="488"/>
                  </a:lnTo>
                  <a:lnTo>
                    <a:pt x="417" y="489"/>
                  </a:lnTo>
                  <a:lnTo>
                    <a:pt x="416" y="489"/>
                  </a:lnTo>
                  <a:lnTo>
                    <a:pt x="414" y="491"/>
                  </a:lnTo>
                  <a:lnTo>
                    <a:pt x="413" y="491"/>
                  </a:lnTo>
                  <a:lnTo>
                    <a:pt x="411" y="492"/>
                  </a:lnTo>
                  <a:lnTo>
                    <a:pt x="411" y="493"/>
                  </a:lnTo>
                  <a:lnTo>
                    <a:pt x="410" y="493"/>
                  </a:lnTo>
                  <a:lnTo>
                    <a:pt x="411" y="492"/>
                  </a:lnTo>
                  <a:lnTo>
                    <a:pt x="411" y="491"/>
                  </a:lnTo>
                  <a:lnTo>
                    <a:pt x="411" y="490"/>
                  </a:lnTo>
                  <a:lnTo>
                    <a:pt x="411" y="489"/>
                  </a:lnTo>
                  <a:lnTo>
                    <a:pt x="411" y="488"/>
                  </a:lnTo>
                  <a:lnTo>
                    <a:pt x="410" y="487"/>
                  </a:lnTo>
                  <a:lnTo>
                    <a:pt x="411" y="486"/>
                  </a:lnTo>
                  <a:lnTo>
                    <a:pt x="412" y="486"/>
                  </a:lnTo>
                  <a:lnTo>
                    <a:pt x="411" y="486"/>
                  </a:lnTo>
                  <a:lnTo>
                    <a:pt x="411" y="485"/>
                  </a:lnTo>
                  <a:lnTo>
                    <a:pt x="410" y="485"/>
                  </a:lnTo>
                  <a:lnTo>
                    <a:pt x="410" y="486"/>
                  </a:lnTo>
                  <a:lnTo>
                    <a:pt x="409" y="487"/>
                  </a:lnTo>
                  <a:lnTo>
                    <a:pt x="410" y="487"/>
                  </a:lnTo>
                  <a:lnTo>
                    <a:pt x="410" y="488"/>
                  </a:lnTo>
                  <a:lnTo>
                    <a:pt x="409" y="488"/>
                  </a:lnTo>
                  <a:lnTo>
                    <a:pt x="410" y="488"/>
                  </a:lnTo>
                  <a:lnTo>
                    <a:pt x="410" y="489"/>
                  </a:lnTo>
                  <a:lnTo>
                    <a:pt x="410" y="490"/>
                  </a:lnTo>
                  <a:lnTo>
                    <a:pt x="408" y="492"/>
                  </a:lnTo>
                  <a:lnTo>
                    <a:pt x="409" y="492"/>
                  </a:lnTo>
                  <a:lnTo>
                    <a:pt x="408" y="492"/>
                  </a:lnTo>
                  <a:lnTo>
                    <a:pt x="408" y="493"/>
                  </a:lnTo>
                  <a:lnTo>
                    <a:pt x="407" y="493"/>
                  </a:lnTo>
                  <a:lnTo>
                    <a:pt x="406" y="493"/>
                  </a:lnTo>
                  <a:lnTo>
                    <a:pt x="407" y="493"/>
                  </a:lnTo>
                  <a:lnTo>
                    <a:pt x="407" y="494"/>
                  </a:lnTo>
                  <a:lnTo>
                    <a:pt x="407" y="495"/>
                  </a:lnTo>
                  <a:lnTo>
                    <a:pt x="406" y="496"/>
                  </a:lnTo>
                  <a:lnTo>
                    <a:pt x="405" y="496"/>
                  </a:lnTo>
                  <a:lnTo>
                    <a:pt x="404" y="496"/>
                  </a:lnTo>
                  <a:lnTo>
                    <a:pt x="403" y="497"/>
                  </a:lnTo>
                  <a:lnTo>
                    <a:pt x="402" y="497"/>
                  </a:lnTo>
                  <a:lnTo>
                    <a:pt x="401" y="497"/>
                  </a:lnTo>
                  <a:lnTo>
                    <a:pt x="400" y="497"/>
                  </a:lnTo>
                  <a:lnTo>
                    <a:pt x="399" y="497"/>
                  </a:lnTo>
                  <a:lnTo>
                    <a:pt x="398" y="497"/>
                  </a:lnTo>
                  <a:lnTo>
                    <a:pt x="399" y="496"/>
                  </a:lnTo>
                  <a:lnTo>
                    <a:pt x="398" y="496"/>
                  </a:lnTo>
                  <a:lnTo>
                    <a:pt x="398" y="497"/>
                  </a:lnTo>
                  <a:lnTo>
                    <a:pt x="397" y="497"/>
                  </a:lnTo>
                  <a:lnTo>
                    <a:pt x="398" y="497"/>
                  </a:lnTo>
                  <a:lnTo>
                    <a:pt x="397" y="497"/>
                  </a:lnTo>
                  <a:lnTo>
                    <a:pt x="398" y="497"/>
                  </a:lnTo>
                  <a:lnTo>
                    <a:pt x="398" y="498"/>
                  </a:lnTo>
                  <a:lnTo>
                    <a:pt x="397" y="498"/>
                  </a:lnTo>
                  <a:lnTo>
                    <a:pt x="397" y="499"/>
                  </a:lnTo>
                  <a:lnTo>
                    <a:pt x="396" y="499"/>
                  </a:lnTo>
                  <a:lnTo>
                    <a:pt x="394" y="499"/>
                  </a:lnTo>
                  <a:lnTo>
                    <a:pt x="393" y="500"/>
                  </a:lnTo>
                  <a:lnTo>
                    <a:pt x="392" y="500"/>
                  </a:lnTo>
                  <a:lnTo>
                    <a:pt x="393" y="500"/>
                  </a:lnTo>
                  <a:lnTo>
                    <a:pt x="396" y="499"/>
                  </a:lnTo>
                  <a:lnTo>
                    <a:pt x="397" y="499"/>
                  </a:lnTo>
                  <a:lnTo>
                    <a:pt x="398" y="499"/>
                  </a:lnTo>
                  <a:lnTo>
                    <a:pt x="397" y="500"/>
                  </a:lnTo>
                  <a:lnTo>
                    <a:pt x="396" y="501"/>
                  </a:lnTo>
                  <a:lnTo>
                    <a:pt x="394" y="501"/>
                  </a:lnTo>
                  <a:lnTo>
                    <a:pt x="392" y="502"/>
                  </a:lnTo>
                  <a:lnTo>
                    <a:pt x="391" y="503"/>
                  </a:lnTo>
                  <a:lnTo>
                    <a:pt x="390" y="503"/>
                  </a:lnTo>
                  <a:lnTo>
                    <a:pt x="390" y="504"/>
                  </a:lnTo>
                  <a:lnTo>
                    <a:pt x="388" y="506"/>
                  </a:lnTo>
                  <a:lnTo>
                    <a:pt x="387" y="507"/>
                  </a:lnTo>
                  <a:lnTo>
                    <a:pt x="385" y="508"/>
                  </a:lnTo>
                  <a:lnTo>
                    <a:pt x="385" y="509"/>
                  </a:lnTo>
                  <a:lnTo>
                    <a:pt x="384" y="509"/>
                  </a:lnTo>
                  <a:lnTo>
                    <a:pt x="383" y="509"/>
                  </a:lnTo>
                  <a:lnTo>
                    <a:pt x="383" y="510"/>
                  </a:lnTo>
                  <a:lnTo>
                    <a:pt x="382" y="510"/>
                  </a:lnTo>
                  <a:lnTo>
                    <a:pt x="381" y="509"/>
                  </a:lnTo>
                  <a:lnTo>
                    <a:pt x="380" y="509"/>
                  </a:lnTo>
                  <a:lnTo>
                    <a:pt x="379" y="508"/>
                  </a:lnTo>
                  <a:lnTo>
                    <a:pt x="379" y="507"/>
                  </a:lnTo>
                  <a:lnTo>
                    <a:pt x="379" y="506"/>
                  </a:lnTo>
                  <a:lnTo>
                    <a:pt x="378" y="506"/>
                  </a:lnTo>
                  <a:lnTo>
                    <a:pt x="378" y="504"/>
                  </a:lnTo>
                  <a:lnTo>
                    <a:pt x="378" y="503"/>
                  </a:lnTo>
                  <a:lnTo>
                    <a:pt x="379" y="503"/>
                  </a:lnTo>
                  <a:lnTo>
                    <a:pt x="378" y="503"/>
                  </a:lnTo>
                  <a:lnTo>
                    <a:pt x="378" y="502"/>
                  </a:lnTo>
                  <a:lnTo>
                    <a:pt x="377" y="502"/>
                  </a:lnTo>
                  <a:lnTo>
                    <a:pt x="376" y="503"/>
                  </a:lnTo>
                  <a:lnTo>
                    <a:pt x="376" y="504"/>
                  </a:lnTo>
                  <a:lnTo>
                    <a:pt x="376" y="506"/>
                  </a:lnTo>
                  <a:lnTo>
                    <a:pt x="376" y="507"/>
                  </a:lnTo>
                  <a:lnTo>
                    <a:pt x="376" y="508"/>
                  </a:lnTo>
                  <a:lnTo>
                    <a:pt x="375" y="509"/>
                  </a:lnTo>
                  <a:lnTo>
                    <a:pt x="375" y="511"/>
                  </a:lnTo>
                  <a:lnTo>
                    <a:pt x="376" y="511"/>
                  </a:lnTo>
                  <a:lnTo>
                    <a:pt x="376" y="510"/>
                  </a:lnTo>
                  <a:lnTo>
                    <a:pt x="376" y="509"/>
                  </a:lnTo>
                  <a:lnTo>
                    <a:pt x="376" y="508"/>
                  </a:lnTo>
                  <a:lnTo>
                    <a:pt x="377" y="508"/>
                  </a:lnTo>
                  <a:lnTo>
                    <a:pt x="377" y="507"/>
                  </a:lnTo>
                  <a:lnTo>
                    <a:pt x="377" y="506"/>
                  </a:lnTo>
                  <a:lnTo>
                    <a:pt x="377" y="507"/>
                  </a:lnTo>
                  <a:lnTo>
                    <a:pt x="378" y="508"/>
                  </a:lnTo>
                  <a:lnTo>
                    <a:pt x="378" y="509"/>
                  </a:lnTo>
                  <a:lnTo>
                    <a:pt x="378" y="510"/>
                  </a:lnTo>
                  <a:lnTo>
                    <a:pt x="379" y="510"/>
                  </a:lnTo>
                  <a:lnTo>
                    <a:pt x="379" y="511"/>
                  </a:lnTo>
                  <a:lnTo>
                    <a:pt x="378" y="511"/>
                  </a:lnTo>
                  <a:lnTo>
                    <a:pt x="378" y="512"/>
                  </a:lnTo>
                  <a:lnTo>
                    <a:pt x="378" y="513"/>
                  </a:lnTo>
                  <a:lnTo>
                    <a:pt x="377" y="514"/>
                  </a:lnTo>
                  <a:lnTo>
                    <a:pt x="377" y="515"/>
                  </a:lnTo>
                  <a:lnTo>
                    <a:pt x="376" y="515"/>
                  </a:lnTo>
                  <a:lnTo>
                    <a:pt x="375" y="515"/>
                  </a:lnTo>
                  <a:lnTo>
                    <a:pt x="375" y="516"/>
                  </a:lnTo>
                  <a:lnTo>
                    <a:pt x="374" y="517"/>
                  </a:lnTo>
                  <a:lnTo>
                    <a:pt x="372" y="519"/>
                  </a:lnTo>
                  <a:lnTo>
                    <a:pt x="370" y="519"/>
                  </a:lnTo>
                  <a:lnTo>
                    <a:pt x="368" y="522"/>
                  </a:lnTo>
                  <a:lnTo>
                    <a:pt x="367" y="523"/>
                  </a:lnTo>
                  <a:lnTo>
                    <a:pt x="366" y="523"/>
                  </a:lnTo>
                  <a:lnTo>
                    <a:pt x="366" y="524"/>
                  </a:lnTo>
                  <a:lnTo>
                    <a:pt x="365" y="525"/>
                  </a:lnTo>
                  <a:lnTo>
                    <a:pt x="365" y="526"/>
                  </a:lnTo>
                  <a:lnTo>
                    <a:pt x="364" y="526"/>
                  </a:lnTo>
                  <a:lnTo>
                    <a:pt x="364" y="527"/>
                  </a:lnTo>
                  <a:lnTo>
                    <a:pt x="363" y="527"/>
                  </a:lnTo>
                  <a:lnTo>
                    <a:pt x="363" y="528"/>
                  </a:lnTo>
                  <a:lnTo>
                    <a:pt x="362" y="531"/>
                  </a:lnTo>
                  <a:lnTo>
                    <a:pt x="361" y="531"/>
                  </a:lnTo>
                  <a:lnTo>
                    <a:pt x="361" y="532"/>
                  </a:lnTo>
                  <a:lnTo>
                    <a:pt x="360" y="533"/>
                  </a:lnTo>
                  <a:lnTo>
                    <a:pt x="359" y="534"/>
                  </a:lnTo>
                  <a:lnTo>
                    <a:pt x="358" y="535"/>
                  </a:lnTo>
                  <a:lnTo>
                    <a:pt x="357" y="536"/>
                  </a:lnTo>
                  <a:lnTo>
                    <a:pt x="356" y="538"/>
                  </a:lnTo>
                  <a:lnTo>
                    <a:pt x="355" y="539"/>
                  </a:lnTo>
                  <a:lnTo>
                    <a:pt x="355" y="540"/>
                  </a:lnTo>
                  <a:lnTo>
                    <a:pt x="354" y="541"/>
                  </a:lnTo>
                  <a:lnTo>
                    <a:pt x="353" y="542"/>
                  </a:lnTo>
                  <a:lnTo>
                    <a:pt x="353" y="543"/>
                  </a:lnTo>
                  <a:lnTo>
                    <a:pt x="352" y="544"/>
                  </a:lnTo>
                  <a:lnTo>
                    <a:pt x="351" y="545"/>
                  </a:lnTo>
                  <a:lnTo>
                    <a:pt x="349" y="547"/>
                  </a:lnTo>
                  <a:lnTo>
                    <a:pt x="349" y="548"/>
                  </a:lnTo>
                  <a:lnTo>
                    <a:pt x="348" y="550"/>
                  </a:lnTo>
                  <a:lnTo>
                    <a:pt x="347" y="550"/>
                  </a:lnTo>
                  <a:lnTo>
                    <a:pt x="345" y="552"/>
                  </a:lnTo>
                  <a:lnTo>
                    <a:pt x="344" y="553"/>
                  </a:lnTo>
                  <a:lnTo>
                    <a:pt x="343" y="554"/>
                  </a:lnTo>
                  <a:lnTo>
                    <a:pt x="342" y="556"/>
                  </a:lnTo>
                  <a:lnTo>
                    <a:pt x="341" y="557"/>
                  </a:lnTo>
                  <a:lnTo>
                    <a:pt x="340" y="558"/>
                  </a:lnTo>
                  <a:lnTo>
                    <a:pt x="339" y="559"/>
                  </a:lnTo>
                  <a:lnTo>
                    <a:pt x="338" y="559"/>
                  </a:lnTo>
                  <a:lnTo>
                    <a:pt x="338" y="558"/>
                  </a:lnTo>
                  <a:lnTo>
                    <a:pt x="337" y="557"/>
                  </a:lnTo>
                  <a:lnTo>
                    <a:pt x="338" y="557"/>
                  </a:lnTo>
                  <a:lnTo>
                    <a:pt x="339" y="557"/>
                  </a:lnTo>
                  <a:lnTo>
                    <a:pt x="340" y="556"/>
                  </a:lnTo>
                  <a:lnTo>
                    <a:pt x="339" y="556"/>
                  </a:lnTo>
                  <a:lnTo>
                    <a:pt x="338" y="556"/>
                  </a:lnTo>
                  <a:lnTo>
                    <a:pt x="338" y="557"/>
                  </a:lnTo>
                  <a:lnTo>
                    <a:pt x="337" y="557"/>
                  </a:lnTo>
                  <a:lnTo>
                    <a:pt x="337" y="556"/>
                  </a:lnTo>
                  <a:lnTo>
                    <a:pt x="336" y="554"/>
                  </a:lnTo>
                  <a:lnTo>
                    <a:pt x="335" y="552"/>
                  </a:lnTo>
                  <a:lnTo>
                    <a:pt x="334" y="552"/>
                  </a:lnTo>
                  <a:lnTo>
                    <a:pt x="334" y="551"/>
                  </a:lnTo>
                  <a:lnTo>
                    <a:pt x="333" y="550"/>
                  </a:lnTo>
                  <a:lnTo>
                    <a:pt x="332" y="549"/>
                  </a:lnTo>
                  <a:lnTo>
                    <a:pt x="332" y="548"/>
                  </a:lnTo>
                  <a:lnTo>
                    <a:pt x="331" y="549"/>
                  </a:lnTo>
                  <a:lnTo>
                    <a:pt x="331" y="548"/>
                  </a:lnTo>
                  <a:lnTo>
                    <a:pt x="330" y="548"/>
                  </a:lnTo>
                  <a:lnTo>
                    <a:pt x="329" y="548"/>
                  </a:lnTo>
                  <a:lnTo>
                    <a:pt x="328" y="547"/>
                  </a:lnTo>
                  <a:lnTo>
                    <a:pt x="327" y="546"/>
                  </a:lnTo>
                  <a:lnTo>
                    <a:pt x="328" y="546"/>
                  </a:lnTo>
                  <a:lnTo>
                    <a:pt x="328" y="545"/>
                  </a:lnTo>
                  <a:lnTo>
                    <a:pt x="329" y="545"/>
                  </a:lnTo>
                  <a:lnTo>
                    <a:pt x="329" y="546"/>
                  </a:lnTo>
                  <a:lnTo>
                    <a:pt x="330" y="545"/>
                  </a:lnTo>
                  <a:lnTo>
                    <a:pt x="329" y="546"/>
                  </a:lnTo>
                  <a:lnTo>
                    <a:pt x="329" y="545"/>
                  </a:lnTo>
                  <a:lnTo>
                    <a:pt x="328" y="545"/>
                  </a:lnTo>
                  <a:lnTo>
                    <a:pt x="327" y="545"/>
                  </a:lnTo>
                  <a:lnTo>
                    <a:pt x="327" y="544"/>
                  </a:lnTo>
                  <a:lnTo>
                    <a:pt x="327" y="543"/>
                  </a:lnTo>
                  <a:lnTo>
                    <a:pt x="327" y="542"/>
                  </a:lnTo>
                  <a:lnTo>
                    <a:pt x="327" y="541"/>
                  </a:lnTo>
                  <a:lnTo>
                    <a:pt x="327" y="540"/>
                  </a:lnTo>
                  <a:lnTo>
                    <a:pt x="327" y="539"/>
                  </a:lnTo>
                  <a:lnTo>
                    <a:pt x="327" y="538"/>
                  </a:lnTo>
                  <a:lnTo>
                    <a:pt x="326" y="537"/>
                  </a:lnTo>
                  <a:lnTo>
                    <a:pt x="326" y="536"/>
                  </a:lnTo>
                  <a:lnTo>
                    <a:pt x="325" y="535"/>
                  </a:lnTo>
                  <a:lnTo>
                    <a:pt x="324" y="535"/>
                  </a:lnTo>
                  <a:lnTo>
                    <a:pt x="323" y="534"/>
                  </a:lnTo>
                  <a:lnTo>
                    <a:pt x="322" y="534"/>
                  </a:lnTo>
                  <a:lnTo>
                    <a:pt x="320" y="533"/>
                  </a:lnTo>
                  <a:lnTo>
                    <a:pt x="319" y="533"/>
                  </a:lnTo>
                  <a:lnTo>
                    <a:pt x="318" y="533"/>
                  </a:lnTo>
                  <a:lnTo>
                    <a:pt x="317" y="533"/>
                  </a:lnTo>
                  <a:lnTo>
                    <a:pt x="316" y="533"/>
                  </a:lnTo>
                  <a:lnTo>
                    <a:pt x="315" y="534"/>
                  </a:lnTo>
                  <a:lnTo>
                    <a:pt x="315" y="535"/>
                  </a:lnTo>
                  <a:lnTo>
                    <a:pt x="314" y="535"/>
                  </a:lnTo>
                  <a:lnTo>
                    <a:pt x="314" y="536"/>
                  </a:lnTo>
                  <a:lnTo>
                    <a:pt x="314" y="537"/>
                  </a:lnTo>
                  <a:lnTo>
                    <a:pt x="314" y="536"/>
                  </a:lnTo>
                  <a:lnTo>
                    <a:pt x="315" y="536"/>
                  </a:lnTo>
                  <a:lnTo>
                    <a:pt x="316" y="536"/>
                  </a:lnTo>
                  <a:lnTo>
                    <a:pt x="317" y="536"/>
                  </a:lnTo>
                  <a:lnTo>
                    <a:pt x="318" y="536"/>
                  </a:lnTo>
                  <a:lnTo>
                    <a:pt x="318" y="535"/>
                  </a:lnTo>
                  <a:lnTo>
                    <a:pt x="319" y="535"/>
                  </a:lnTo>
                  <a:lnTo>
                    <a:pt x="320" y="535"/>
                  </a:lnTo>
                  <a:lnTo>
                    <a:pt x="322" y="536"/>
                  </a:lnTo>
                  <a:lnTo>
                    <a:pt x="322" y="537"/>
                  </a:lnTo>
                  <a:lnTo>
                    <a:pt x="323" y="538"/>
                  </a:lnTo>
                  <a:lnTo>
                    <a:pt x="323" y="539"/>
                  </a:lnTo>
                  <a:lnTo>
                    <a:pt x="323" y="540"/>
                  </a:lnTo>
                  <a:lnTo>
                    <a:pt x="323" y="541"/>
                  </a:lnTo>
                  <a:lnTo>
                    <a:pt x="323" y="542"/>
                  </a:lnTo>
                  <a:lnTo>
                    <a:pt x="323" y="544"/>
                  </a:lnTo>
                  <a:lnTo>
                    <a:pt x="323" y="545"/>
                  </a:lnTo>
                  <a:lnTo>
                    <a:pt x="324" y="545"/>
                  </a:lnTo>
                  <a:lnTo>
                    <a:pt x="324" y="546"/>
                  </a:lnTo>
                  <a:lnTo>
                    <a:pt x="324" y="547"/>
                  </a:lnTo>
                  <a:lnTo>
                    <a:pt x="324" y="548"/>
                  </a:lnTo>
                  <a:lnTo>
                    <a:pt x="324" y="550"/>
                  </a:lnTo>
                  <a:lnTo>
                    <a:pt x="325" y="550"/>
                  </a:lnTo>
                  <a:lnTo>
                    <a:pt x="325" y="551"/>
                  </a:lnTo>
                  <a:lnTo>
                    <a:pt x="325" y="553"/>
                  </a:lnTo>
                  <a:lnTo>
                    <a:pt x="325" y="554"/>
                  </a:lnTo>
                  <a:lnTo>
                    <a:pt x="326" y="556"/>
                  </a:lnTo>
                  <a:lnTo>
                    <a:pt x="326" y="557"/>
                  </a:lnTo>
                  <a:lnTo>
                    <a:pt x="327" y="558"/>
                  </a:lnTo>
                  <a:lnTo>
                    <a:pt x="327" y="559"/>
                  </a:lnTo>
                  <a:lnTo>
                    <a:pt x="328" y="560"/>
                  </a:lnTo>
                  <a:lnTo>
                    <a:pt x="329" y="560"/>
                  </a:lnTo>
                  <a:lnTo>
                    <a:pt x="329" y="561"/>
                  </a:lnTo>
                  <a:lnTo>
                    <a:pt x="329" y="560"/>
                  </a:lnTo>
                  <a:lnTo>
                    <a:pt x="330" y="560"/>
                  </a:lnTo>
                  <a:lnTo>
                    <a:pt x="331" y="560"/>
                  </a:lnTo>
                  <a:lnTo>
                    <a:pt x="332" y="560"/>
                  </a:lnTo>
                  <a:lnTo>
                    <a:pt x="333" y="560"/>
                  </a:lnTo>
                  <a:lnTo>
                    <a:pt x="333" y="561"/>
                  </a:lnTo>
                  <a:lnTo>
                    <a:pt x="333" y="563"/>
                  </a:lnTo>
                  <a:lnTo>
                    <a:pt x="333" y="564"/>
                  </a:lnTo>
                  <a:lnTo>
                    <a:pt x="334" y="564"/>
                  </a:lnTo>
                  <a:lnTo>
                    <a:pt x="334" y="563"/>
                  </a:lnTo>
                  <a:lnTo>
                    <a:pt x="333" y="562"/>
                  </a:lnTo>
                  <a:lnTo>
                    <a:pt x="333" y="561"/>
                  </a:lnTo>
                  <a:lnTo>
                    <a:pt x="335" y="563"/>
                  </a:lnTo>
                  <a:lnTo>
                    <a:pt x="336" y="564"/>
                  </a:lnTo>
                  <a:lnTo>
                    <a:pt x="336" y="565"/>
                  </a:lnTo>
                  <a:lnTo>
                    <a:pt x="336" y="564"/>
                  </a:lnTo>
                  <a:lnTo>
                    <a:pt x="337" y="565"/>
                  </a:lnTo>
                  <a:lnTo>
                    <a:pt x="337" y="566"/>
                  </a:lnTo>
                  <a:lnTo>
                    <a:pt x="336" y="567"/>
                  </a:lnTo>
                  <a:lnTo>
                    <a:pt x="335" y="568"/>
                  </a:lnTo>
                  <a:lnTo>
                    <a:pt x="335" y="569"/>
                  </a:lnTo>
                  <a:lnTo>
                    <a:pt x="334" y="570"/>
                  </a:lnTo>
                  <a:lnTo>
                    <a:pt x="333" y="570"/>
                  </a:lnTo>
                  <a:lnTo>
                    <a:pt x="329" y="575"/>
                  </a:lnTo>
                  <a:lnTo>
                    <a:pt x="328" y="575"/>
                  </a:lnTo>
                  <a:lnTo>
                    <a:pt x="327" y="576"/>
                  </a:lnTo>
                  <a:lnTo>
                    <a:pt x="327" y="577"/>
                  </a:lnTo>
                  <a:lnTo>
                    <a:pt x="326" y="578"/>
                  </a:lnTo>
                  <a:lnTo>
                    <a:pt x="326" y="579"/>
                  </a:lnTo>
                  <a:lnTo>
                    <a:pt x="325" y="581"/>
                  </a:lnTo>
                  <a:lnTo>
                    <a:pt x="324" y="582"/>
                  </a:lnTo>
                  <a:lnTo>
                    <a:pt x="323" y="584"/>
                  </a:lnTo>
                  <a:lnTo>
                    <a:pt x="322" y="584"/>
                  </a:lnTo>
                  <a:lnTo>
                    <a:pt x="322" y="586"/>
                  </a:lnTo>
                  <a:lnTo>
                    <a:pt x="320" y="587"/>
                  </a:lnTo>
                  <a:lnTo>
                    <a:pt x="320" y="588"/>
                  </a:lnTo>
                  <a:lnTo>
                    <a:pt x="320" y="590"/>
                  </a:lnTo>
                  <a:lnTo>
                    <a:pt x="319" y="591"/>
                  </a:lnTo>
                  <a:lnTo>
                    <a:pt x="318" y="591"/>
                  </a:lnTo>
                  <a:lnTo>
                    <a:pt x="317" y="591"/>
                  </a:lnTo>
                  <a:lnTo>
                    <a:pt x="316" y="590"/>
                  </a:lnTo>
                  <a:lnTo>
                    <a:pt x="315" y="589"/>
                  </a:lnTo>
                  <a:lnTo>
                    <a:pt x="314" y="589"/>
                  </a:lnTo>
                  <a:lnTo>
                    <a:pt x="314" y="588"/>
                  </a:lnTo>
                  <a:lnTo>
                    <a:pt x="313" y="587"/>
                  </a:lnTo>
                  <a:lnTo>
                    <a:pt x="314" y="586"/>
                  </a:lnTo>
                  <a:lnTo>
                    <a:pt x="316" y="586"/>
                  </a:lnTo>
                  <a:lnTo>
                    <a:pt x="317" y="586"/>
                  </a:lnTo>
                  <a:lnTo>
                    <a:pt x="316" y="586"/>
                  </a:lnTo>
                  <a:lnTo>
                    <a:pt x="315" y="586"/>
                  </a:lnTo>
                  <a:lnTo>
                    <a:pt x="313" y="586"/>
                  </a:lnTo>
                  <a:lnTo>
                    <a:pt x="312" y="587"/>
                  </a:lnTo>
                  <a:lnTo>
                    <a:pt x="312" y="588"/>
                  </a:lnTo>
                  <a:lnTo>
                    <a:pt x="311" y="587"/>
                  </a:lnTo>
                  <a:lnTo>
                    <a:pt x="311" y="588"/>
                  </a:lnTo>
                  <a:lnTo>
                    <a:pt x="310" y="588"/>
                  </a:lnTo>
                  <a:lnTo>
                    <a:pt x="309" y="588"/>
                  </a:lnTo>
                  <a:lnTo>
                    <a:pt x="309" y="587"/>
                  </a:lnTo>
                  <a:lnTo>
                    <a:pt x="308" y="586"/>
                  </a:lnTo>
                  <a:lnTo>
                    <a:pt x="309" y="588"/>
                  </a:lnTo>
                  <a:lnTo>
                    <a:pt x="309" y="589"/>
                  </a:lnTo>
                  <a:lnTo>
                    <a:pt x="308" y="589"/>
                  </a:lnTo>
                  <a:lnTo>
                    <a:pt x="307" y="590"/>
                  </a:lnTo>
                  <a:lnTo>
                    <a:pt x="305" y="591"/>
                  </a:lnTo>
                  <a:lnTo>
                    <a:pt x="304" y="592"/>
                  </a:lnTo>
                  <a:lnTo>
                    <a:pt x="303" y="592"/>
                  </a:lnTo>
                  <a:lnTo>
                    <a:pt x="303" y="593"/>
                  </a:lnTo>
                  <a:lnTo>
                    <a:pt x="302" y="593"/>
                  </a:lnTo>
                  <a:lnTo>
                    <a:pt x="302" y="594"/>
                  </a:lnTo>
                  <a:lnTo>
                    <a:pt x="301" y="594"/>
                  </a:lnTo>
                  <a:lnTo>
                    <a:pt x="300" y="593"/>
                  </a:lnTo>
                  <a:lnTo>
                    <a:pt x="300" y="594"/>
                  </a:lnTo>
                  <a:lnTo>
                    <a:pt x="302" y="596"/>
                  </a:lnTo>
                  <a:lnTo>
                    <a:pt x="301" y="597"/>
                  </a:lnTo>
                  <a:lnTo>
                    <a:pt x="301" y="598"/>
                  </a:lnTo>
                  <a:lnTo>
                    <a:pt x="301" y="599"/>
                  </a:lnTo>
                  <a:lnTo>
                    <a:pt x="302" y="598"/>
                  </a:lnTo>
                  <a:lnTo>
                    <a:pt x="303" y="598"/>
                  </a:lnTo>
                  <a:lnTo>
                    <a:pt x="304" y="598"/>
                  </a:lnTo>
                  <a:lnTo>
                    <a:pt x="305" y="597"/>
                  </a:lnTo>
                  <a:lnTo>
                    <a:pt x="307" y="596"/>
                  </a:lnTo>
                  <a:lnTo>
                    <a:pt x="307" y="595"/>
                  </a:lnTo>
                  <a:lnTo>
                    <a:pt x="308" y="595"/>
                  </a:lnTo>
                  <a:lnTo>
                    <a:pt x="308" y="594"/>
                  </a:lnTo>
                  <a:lnTo>
                    <a:pt x="309" y="593"/>
                  </a:lnTo>
                  <a:lnTo>
                    <a:pt x="310" y="593"/>
                  </a:lnTo>
                  <a:lnTo>
                    <a:pt x="311" y="592"/>
                  </a:lnTo>
                  <a:lnTo>
                    <a:pt x="311" y="591"/>
                  </a:lnTo>
                  <a:lnTo>
                    <a:pt x="312" y="591"/>
                  </a:lnTo>
                  <a:lnTo>
                    <a:pt x="313" y="591"/>
                  </a:lnTo>
                  <a:lnTo>
                    <a:pt x="313" y="592"/>
                  </a:lnTo>
                  <a:lnTo>
                    <a:pt x="313" y="593"/>
                  </a:lnTo>
                  <a:lnTo>
                    <a:pt x="312" y="594"/>
                  </a:lnTo>
                  <a:lnTo>
                    <a:pt x="311" y="595"/>
                  </a:lnTo>
                  <a:lnTo>
                    <a:pt x="311" y="596"/>
                  </a:lnTo>
                  <a:lnTo>
                    <a:pt x="309" y="598"/>
                  </a:lnTo>
                  <a:lnTo>
                    <a:pt x="308" y="599"/>
                  </a:lnTo>
                  <a:lnTo>
                    <a:pt x="307" y="601"/>
                  </a:lnTo>
                  <a:lnTo>
                    <a:pt x="306" y="601"/>
                  </a:lnTo>
                  <a:lnTo>
                    <a:pt x="306" y="602"/>
                  </a:lnTo>
                  <a:lnTo>
                    <a:pt x="305" y="603"/>
                  </a:lnTo>
                  <a:lnTo>
                    <a:pt x="304" y="604"/>
                  </a:lnTo>
                  <a:lnTo>
                    <a:pt x="303" y="604"/>
                  </a:lnTo>
                  <a:lnTo>
                    <a:pt x="301" y="607"/>
                  </a:lnTo>
                  <a:lnTo>
                    <a:pt x="302" y="607"/>
                  </a:lnTo>
                  <a:lnTo>
                    <a:pt x="299" y="610"/>
                  </a:lnTo>
                  <a:lnTo>
                    <a:pt x="297" y="612"/>
                  </a:lnTo>
                  <a:lnTo>
                    <a:pt x="293" y="615"/>
                  </a:lnTo>
                  <a:lnTo>
                    <a:pt x="292" y="616"/>
                  </a:lnTo>
                  <a:lnTo>
                    <a:pt x="291" y="617"/>
                  </a:lnTo>
                  <a:lnTo>
                    <a:pt x="288" y="619"/>
                  </a:lnTo>
                  <a:lnTo>
                    <a:pt x="287" y="621"/>
                  </a:lnTo>
                  <a:lnTo>
                    <a:pt x="286" y="621"/>
                  </a:lnTo>
                  <a:lnTo>
                    <a:pt x="286" y="622"/>
                  </a:lnTo>
                  <a:lnTo>
                    <a:pt x="285" y="622"/>
                  </a:lnTo>
                  <a:lnTo>
                    <a:pt x="284" y="624"/>
                  </a:lnTo>
                  <a:lnTo>
                    <a:pt x="283" y="624"/>
                  </a:lnTo>
                  <a:lnTo>
                    <a:pt x="282" y="625"/>
                  </a:lnTo>
                  <a:lnTo>
                    <a:pt x="281" y="626"/>
                  </a:lnTo>
                  <a:lnTo>
                    <a:pt x="281" y="625"/>
                  </a:lnTo>
                  <a:lnTo>
                    <a:pt x="280" y="626"/>
                  </a:lnTo>
                  <a:lnTo>
                    <a:pt x="281" y="626"/>
                  </a:lnTo>
                  <a:lnTo>
                    <a:pt x="280" y="627"/>
                  </a:lnTo>
                  <a:lnTo>
                    <a:pt x="279" y="628"/>
                  </a:lnTo>
                  <a:lnTo>
                    <a:pt x="278" y="629"/>
                  </a:lnTo>
                  <a:lnTo>
                    <a:pt x="277" y="631"/>
                  </a:lnTo>
                  <a:lnTo>
                    <a:pt x="276" y="631"/>
                  </a:lnTo>
                  <a:lnTo>
                    <a:pt x="276" y="632"/>
                  </a:lnTo>
                  <a:lnTo>
                    <a:pt x="275" y="632"/>
                  </a:lnTo>
                  <a:lnTo>
                    <a:pt x="274" y="632"/>
                  </a:lnTo>
                  <a:lnTo>
                    <a:pt x="275" y="632"/>
                  </a:lnTo>
                  <a:lnTo>
                    <a:pt x="275" y="633"/>
                  </a:lnTo>
                  <a:lnTo>
                    <a:pt x="274" y="633"/>
                  </a:lnTo>
                  <a:lnTo>
                    <a:pt x="272" y="635"/>
                  </a:lnTo>
                  <a:lnTo>
                    <a:pt x="261" y="645"/>
                  </a:lnTo>
                  <a:lnTo>
                    <a:pt x="260" y="646"/>
                  </a:lnTo>
                  <a:lnTo>
                    <a:pt x="260" y="647"/>
                  </a:lnTo>
                  <a:lnTo>
                    <a:pt x="259" y="647"/>
                  </a:lnTo>
                  <a:lnTo>
                    <a:pt x="258" y="646"/>
                  </a:lnTo>
                  <a:lnTo>
                    <a:pt x="259" y="646"/>
                  </a:lnTo>
                  <a:lnTo>
                    <a:pt x="258" y="645"/>
                  </a:lnTo>
                  <a:lnTo>
                    <a:pt x="258" y="644"/>
                  </a:lnTo>
                  <a:lnTo>
                    <a:pt x="258" y="643"/>
                  </a:lnTo>
                  <a:lnTo>
                    <a:pt x="257" y="643"/>
                  </a:lnTo>
                  <a:lnTo>
                    <a:pt x="257" y="644"/>
                  </a:lnTo>
                  <a:lnTo>
                    <a:pt x="258" y="644"/>
                  </a:lnTo>
                  <a:lnTo>
                    <a:pt x="258" y="645"/>
                  </a:lnTo>
                  <a:lnTo>
                    <a:pt x="257" y="646"/>
                  </a:lnTo>
                  <a:lnTo>
                    <a:pt x="256" y="647"/>
                  </a:lnTo>
                  <a:lnTo>
                    <a:pt x="257" y="647"/>
                  </a:lnTo>
                  <a:lnTo>
                    <a:pt x="257" y="648"/>
                  </a:lnTo>
                  <a:lnTo>
                    <a:pt x="256" y="651"/>
                  </a:lnTo>
                  <a:lnTo>
                    <a:pt x="255" y="652"/>
                  </a:lnTo>
                  <a:lnTo>
                    <a:pt x="254" y="653"/>
                  </a:lnTo>
                  <a:lnTo>
                    <a:pt x="253" y="653"/>
                  </a:lnTo>
                  <a:lnTo>
                    <a:pt x="252" y="653"/>
                  </a:lnTo>
                  <a:lnTo>
                    <a:pt x="252" y="652"/>
                  </a:lnTo>
                  <a:lnTo>
                    <a:pt x="253" y="652"/>
                  </a:lnTo>
                  <a:lnTo>
                    <a:pt x="255" y="652"/>
                  </a:lnTo>
                  <a:lnTo>
                    <a:pt x="255" y="651"/>
                  </a:lnTo>
                  <a:lnTo>
                    <a:pt x="255" y="650"/>
                  </a:lnTo>
                  <a:lnTo>
                    <a:pt x="255" y="649"/>
                  </a:lnTo>
                  <a:lnTo>
                    <a:pt x="254" y="649"/>
                  </a:lnTo>
                  <a:lnTo>
                    <a:pt x="254" y="648"/>
                  </a:lnTo>
                  <a:lnTo>
                    <a:pt x="253" y="648"/>
                  </a:lnTo>
                  <a:lnTo>
                    <a:pt x="253" y="647"/>
                  </a:lnTo>
                  <a:lnTo>
                    <a:pt x="250" y="647"/>
                  </a:lnTo>
                  <a:lnTo>
                    <a:pt x="250" y="648"/>
                  </a:lnTo>
                  <a:lnTo>
                    <a:pt x="252" y="648"/>
                  </a:lnTo>
                  <a:lnTo>
                    <a:pt x="253" y="648"/>
                  </a:lnTo>
                  <a:lnTo>
                    <a:pt x="253" y="649"/>
                  </a:lnTo>
                  <a:lnTo>
                    <a:pt x="252" y="650"/>
                  </a:lnTo>
                  <a:lnTo>
                    <a:pt x="252" y="651"/>
                  </a:lnTo>
                  <a:lnTo>
                    <a:pt x="251" y="651"/>
                  </a:lnTo>
                  <a:lnTo>
                    <a:pt x="251" y="652"/>
                  </a:lnTo>
                  <a:lnTo>
                    <a:pt x="250" y="652"/>
                  </a:lnTo>
                  <a:lnTo>
                    <a:pt x="250" y="653"/>
                  </a:lnTo>
                  <a:lnTo>
                    <a:pt x="251" y="653"/>
                  </a:lnTo>
                  <a:lnTo>
                    <a:pt x="250" y="656"/>
                  </a:lnTo>
                  <a:lnTo>
                    <a:pt x="251" y="656"/>
                  </a:lnTo>
                  <a:lnTo>
                    <a:pt x="251" y="657"/>
                  </a:lnTo>
                  <a:lnTo>
                    <a:pt x="252" y="657"/>
                  </a:lnTo>
                  <a:lnTo>
                    <a:pt x="253" y="658"/>
                  </a:lnTo>
                  <a:lnTo>
                    <a:pt x="252" y="659"/>
                  </a:lnTo>
                  <a:lnTo>
                    <a:pt x="251" y="658"/>
                  </a:lnTo>
                  <a:lnTo>
                    <a:pt x="250" y="658"/>
                  </a:lnTo>
                  <a:lnTo>
                    <a:pt x="250" y="657"/>
                  </a:lnTo>
                  <a:lnTo>
                    <a:pt x="248" y="657"/>
                  </a:lnTo>
                  <a:lnTo>
                    <a:pt x="247" y="657"/>
                  </a:lnTo>
                  <a:lnTo>
                    <a:pt x="247" y="656"/>
                  </a:lnTo>
                  <a:lnTo>
                    <a:pt x="245" y="657"/>
                  </a:lnTo>
                  <a:lnTo>
                    <a:pt x="244" y="657"/>
                  </a:lnTo>
                  <a:lnTo>
                    <a:pt x="242" y="659"/>
                  </a:lnTo>
                  <a:lnTo>
                    <a:pt x="238" y="659"/>
                  </a:lnTo>
                  <a:lnTo>
                    <a:pt x="237" y="659"/>
                  </a:lnTo>
                  <a:lnTo>
                    <a:pt x="237" y="658"/>
                  </a:lnTo>
                  <a:lnTo>
                    <a:pt x="237" y="657"/>
                  </a:lnTo>
                  <a:lnTo>
                    <a:pt x="237" y="656"/>
                  </a:lnTo>
                  <a:lnTo>
                    <a:pt x="237" y="657"/>
                  </a:lnTo>
                  <a:lnTo>
                    <a:pt x="237" y="658"/>
                  </a:lnTo>
                  <a:lnTo>
                    <a:pt x="237" y="659"/>
                  </a:lnTo>
                  <a:lnTo>
                    <a:pt x="236" y="659"/>
                  </a:lnTo>
                  <a:lnTo>
                    <a:pt x="237" y="660"/>
                  </a:lnTo>
                  <a:lnTo>
                    <a:pt x="236" y="660"/>
                  </a:lnTo>
                  <a:lnTo>
                    <a:pt x="236" y="661"/>
                  </a:lnTo>
                  <a:lnTo>
                    <a:pt x="237" y="660"/>
                  </a:lnTo>
                  <a:lnTo>
                    <a:pt x="238" y="660"/>
                  </a:lnTo>
                  <a:lnTo>
                    <a:pt x="238" y="661"/>
                  </a:lnTo>
                  <a:lnTo>
                    <a:pt x="239" y="661"/>
                  </a:lnTo>
                  <a:lnTo>
                    <a:pt x="240" y="661"/>
                  </a:lnTo>
                  <a:lnTo>
                    <a:pt x="241" y="661"/>
                  </a:lnTo>
                  <a:lnTo>
                    <a:pt x="242" y="661"/>
                  </a:lnTo>
                  <a:lnTo>
                    <a:pt x="244" y="661"/>
                  </a:lnTo>
                  <a:lnTo>
                    <a:pt x="245" y="661"/>
                  </a:lnTo>
                  <a:lnTo>
                    <a:pt x="245" y="662"/>
                  </a:lnTo>
                  <a:lnTo>
                    <a:pt x="245" y="661"/>
                  </a:lnTo>
                  <a:lnTo>
                    <a:pt x="247" y="662"/>
                  </a:lnTo>
                  <a:lnTo>
                    <a:pt x="245" y="663"/>
                  </a:lnTo>
                  <a:lnTo>
                    <a:pt x="244" y="664"/>
                  </a:lnTo>
                  <a:lnTo>
                    <a:pt x="243" y="665"/>
                  </a:lnTo>
                  <a:lnTo>
                    <a:pt x="242" y="666"/>
                  </a:lnTo>
                  <a:lnTo>
                    <a:pt x="240" y="668"/>
                  </a:lnTo>
                  <a:lnTo>
                    <a:pt x="239" y="669"/>
                  </a:lnTo>
                  <a:lnTo>
                    <a:pt x="238" y="670"/>
                  </a:lnTo>
                  <a:lnTo>
                    <a:pt x="238" y="671"/>
                  </a:lnTo>
                  <a:lnTo>
                    <a:pt x="237" y="672"/>
                  </a:lnTo>
                  <a:lnTo>
                    <a:pt x="236" y="673"/>
                  </a:lnTo>
                  <a:lnTo>
                    <a:pt x="235" y="673"/>
                  </a:lnTo>
                  <a:lnTo>
                    <a:pt x="235" y="674"/>
                  </a:lnTo>
                  <a:lnTo>
                    <a:pt x="234" y="674"/>
                  </a:lnTo>
                  <a:lnTo>
                    <a:pt x="234" y="675"/>
                  </a:lnTo>
                  <a:lnTo>
                    <a:pt x="235" y="675"/>
                  </a:lnTo>
                  <a:lnTo>
                    <a:pt x="235" y="674"/>
                  </a:lnTo>
                  <a:lnTo>
                    <a:pt x="236" y="674"/>
                  </a:lnTo>
                  <a:lnTo>
                    <a:pt x="236" y="675"/>
                  </a:lnTo>
                  <a:lnTo>
                    <a:pt x="235" y="675"/>
                  </a:lnTo>
                  <a:lnTo>
                    <a:pt x="235" y="676"/>
                  </a:lnTo>
                  <a:lnTo>
                    <a:pt x="235" y="677"/>
                  </a:lnTo>
                  <a:lnTo>
                    <a:pt x="235" y="678"/>
                  </a:lnTo>
                  <a:lnTo>
                    <a:pt x="235" y="679"/>
                  </a:lnTo>
                  <a:lnTo>
                    <a:pt x="235" y="681"/>
                  </a:lnTo>
                  <a:lnTo>
                    <a:pt x="235" y="683"/>
                  </a:lnTo>
                  <a:lnTo>
                    <a:pt x="234" y="683"/>
                  </a:lnTo>
                  <a:lnTo>
                    <a:pt x="234" y="684"/>
                  </a:lnTo>
                  <a:lnTo>
                    <a:pt x="233" y="685"/>
                  </a:lnTo>
                  <a:lnTo>
                    <a:pt x="233" y="686"/>
                  </a:lnTo>
                  <a:lnTo>
                    <a:pt x="232" y="687"/>
                  </a:lnTo>
                  <a:lnTo>
                    <a:pt x="231" y="687"/>
                  </a:lnTo>
                  <a:lnTo>
                    <a:pt x="231" y="686"/>
                  </a:lnTo>
                  <a:lnTo>
                    <a:pt x="231" y="685"/>
                  </a:lnTo>
                  <a:lnTo>
                    <a:pt x="231" y="684"/>
                  </a:lnTo>
                  <a:lnTo>
                    <a:pt x="231" y="683"/>
                  </a:lnTo>
                  <a:lnTo>
                    <a:pt x="230" y="683"/>
                  </a:lnTo>
                  <a:lnTo>
                    <a:pt x="231" y="682"/>
                  </a:lnTo>
                  <a:lnTo>
                    <a:pt x="231" y="681"/>
                  </a:lnTo>
                  <a:lnTo>
                    <a:pt x="231" y="682"/>
                  </a:lnTo>
                  <a:lnTo>
                    <a:pt x="230" y="682"/>
                  </a:lnTo>
                  <a:lnTo>
                    <a:pt x="230" y="681"/>
                  </a:lnTo>
                  <a:lnTo>
                    <a:pt x="230" y="679"/>
                  </a:lnTo>
                  <a:lnTo>
                    <a:pt x="229" y="679"/>
                  </a:lnTo>
                  <a:lnTo>
                    <a:pt x="229" y="681"/>
                  </a:lnTo>
                  <a:lnTo>
                    <a:pt x="229" y="682"/>
                  </a:lnTo>
                  <a:lnTo>
                    <a:pt x="229" y="683"/>
                  </a:lnTo>
                  <a:lnTo>
                    <a:pt x="229" y="684"/>
                  </a:lnTo>
                  <a:lnTo>
                    <a:pt x="229" y="685"/>
                  </a:lnTo>
                  <a:lnTo>
                    <a:pt x="228" y="685"/>
                  </a:lnTo>
                  <a:lnTo>
                    <a:pt x="228" y="686"/>
                  </a:lnTo>
                  <a:lnTo>
                    <a:pt x="228" y="687"/>
                  </a:lnTo>
                  <a:lnTo>
                    <a:pt x="226" y="689"/>
                  </a:lnTo>
                  <a:lnTo>
                    <a:pt x="227" y="689"/>
                  </a:lnTo>
                  <a:lnTo>
                    <a:pt x="226" y="690"/>
                  </a:lnTo>
                  <a:lnTo>
                    <a:pt x="226" y="691"/>
                  </a:lnTo>
                  <a:lnTo>
                    <a:pt x="225" y="693"/>
                  </a:lnTo>
                  <a:lnTo>
                    <a:pt x="226" y="692"/>
                  </a:lnTo>
                  <a:lnTo>
                    <a:pt x="227" y="691"/>
                  </a:lnTo>
                  <a:lnTo>
                    <a:pt x="227" y="690"/>
                  </a:lnTo>
                  <a:lnTo>
                    <a:pt x="227" y="691"/>
                  </a:lnTo>
                  <a:lnTo>
                    <a:pt x="228" y="691"/>
                  </a:lnTo>
                  <a:lnTo>
                    <a:pt x="228" y="692"/>
                  </a:lnTo>
                  <a:lnTo>
                    <a:pt x="228" y="691"/>
                  </a:lnTo>
                  <a:lnTo>
                    <a:pt x="228" y="690"/>
                  </a:lnTo>
                  <a:lnTo>
                    <a:pt x="229" y="689"/>
                  </a:lnTo>
                  <a:lnTo>
                    <a:pt x="230" y="689"/>
                  </a:lnTo>
                  <a:lnTo>
                    <a:pt x="231" y="689"/>
                  </a:lnTo>
                  <a:lnTo>
                    <a:pt x="231" y="690"/>
                  </a:lnTo>
                  <a:lnTo>
                    <a:pt x="231" y="691"/>
                  </a:lnTo>
                  <a:lnTo>
                    <a:pt x="231" y="692"/>
                  </a:lnTo>
                  <a:lnTo>
                    <a:pt x="231" y="693"/>
                  </a:lnTo>
                  <a:lnTo>
                    <a:pt x="231" y="694"/>
                  </a:lnTo>
                  <a:lnTo>
                    <a:pt x="231" y="693"/>
                  </a:lnTo>
                  <a:lnTo>
                    <a:pt x="232" y="694"/>
                  </a:lnTo>
                  <a:lnTo>
                    <a:pt x="232" y="695"/>
                  </a:lnTo>
                  <a:lnTo>
                    <a:pt x="232" y="696"/>
                  </a:lnTo>
                  <a:lnTo>
                    <a:pt x="233" y="697"/>
                  </a:lnTo>
                  <a:lnTo>
                    <a:pt x="233" y="698"/>
                  </a:lnTo>
                  <a:lnTo>
                    <a:pt x="233" y="699"/>
                  </a:lnTo>
                  <a:lnTo>
                    <a:pt x="233" y="700"/>
                  </a:lnTo>
                  <a:lnTo>
                    <a:pt x="232" y="700"/>
                  </a:lnTo>
                  <a:lnTo>
                    <a:pt x="231" y="700"/>
                  </a:lnTo>
                  <a:lnTo>
                    <a:pt x="230" y="700"/>
                  </a:lnTo>
                  <a:lnTo>
                    <a:pt x="230" y="699"/>
                  </a:lnTo>
                  <a:lnTo>
                    <a:pt x="229" y="699"/>
                  </a:lnTo>
                  <a:lnTo>
                    <a:pt x="228" y="699"/>
                  </a:lnTo>
                  <a:lnTo>
                    <a:pt x="227" y="699"/>
                  </a:lnTo>
                  <a:lnTo>
                    <a:pt x="227" y="700"/>
                  </a:lnTo>
                  <a:lnTo>
                    <a:pt x="226" y="702"/>
                  </a:lnTo>
                  <a:lnTo>
                    <a:pt x="225" y="702"/>
                  </a:lnTo>
                  <a:lnTo>
                    <a:pt x="224" y="702"/>
                  </a:lnTo>
                  <a:lnTo>
                    <a:pt x="222" y="702"/>
                  </a:lnTo>
                  <a:lnTo>
                    <a:pt x="220" y="702"/>
                  </a:lnTo>
                  <a:lnTo>
                    <a:pt x="219" y="702"/>
                  </a:lnTo>
                  <a:lnTo>
                    <a:pt x="218" y="702"/>
                  </a:lnTo>
                  <a:lnTo>
                    <a:pt x="217" y="702"/>
                  </a:lnTo>
                  <a:lnTo>
                    <a:pt x="219" y="703"/>
                  </a:lnTo>
                  <a:lnTo>
                    <a:pt x="219" y="704"/>
                  </a:lnTo>
                  <a:lnTo>
                    <a:pt x="220" y="704"/>
                  </a:lnTo>
                  <a:lnTo>
                    <a:pt x="222" y="704"/>
                  </a:lnTo>
                  <a:lnTo>
                    <a:pt x="223" y="704"/>
                  </a:lnTo>
                  <a:lnTo>
                    <a:pt x="224" y="704"/>
                  </a:lnTo>
                  <a:lnTo>
                    <a:pt x="225" y="704"/>
                  </a:lnTo>
                  <a:lnTo>
                    <a:pt x="225" y="706"/>
                  </a:lnTo>
                  <a:lnTo>
                    <a:pt x="224" y="706"/>
                  </a:lnTo>
                  <a:lnTo>
                    <a:pt x="223" y="706"/>
                  </a:lnTo>
                  <a:lnTo>
                    <a:pt x="224" y="706"/>
                  </a:lnTo>
                  <a:lnTo>
                    <a:pt x="225" y="706"/>
                  </a:lnTo>
                  <a:lnTo>
                    <a:pt x="226" y="704"/>
                  </a:lnTo>
                  <a:lnTo>
                    <a:pt x="227" y="704"/>
                  </a:lnTo>
                  <a:lnTo>
                    <a:pt x="227" y="703"/>
                  </a:lnTo>
                  <a:lnTo>
                    <a:pt x="228" y="702"/>
                  </a:lnTo>
                  <a:lnTo>
                    <a:pt x="228" y="701"/>
                  </a:lnTo>
                  <a:lnTo>
                    <a:pt x="229" y="701"/>
                  </a:lnTo>
                  <a:lnTo>
                    <a:pt x="230" y="701"/>
                  </a:lnTo>
                  <a:lnTo>
                    <a:pt x="229" y="701"/>
                  </a:lnTo>
                  <a:lnTo>
                    <a:pt x="229" y="702"/>
                  </a:lnTo>
                  <a:lnTo>
                    <a:pt x="228" y="703"/>
                  </a:lnTo>
                  <a:lnTo>
                    <a:pt x="227" y="706"/>
                  </a:lnTo>
                  <a:lnTo>
                    <a:pt x="225" y="707"/>
                  </a:lnTo>
                  <a:lnTo>
                    <a:pt x="224" y="708"/>
                  </a:lnTo>
                  <a:lnTo>
                    <a:pt x="223" y="709"/>
                  </a:lnTo>
                  <a:lnTo>
                    <a:pt x="222" y="710"/>
                  </a:lnTo>
                  <a:lnTo>
                    <a:pt x="220" y="711"/>
                  </a:lnTo>
                  <a:lnTo>
                    <a:pt x="219" y="712"/>
                  </a:lnTo>
                  <a:lnTo>
                    <a:pt x="218" y="713"/>
                  </a:lnTo>
                  <a:lnTo>
                    <a:pt x="217" y="715"/>
                  </a:lnTo>
                  <a:lnTo>
                    <a:pt x="217" y="716"/>
                  </a:lnTo>
                  <a:lnTo>
                    <a:pt x="216" y="717"/>
                  </a:lnTo>
                  <a:lnTo>
                    <a:pt x="216" y="716"/>
                  </a:lnTo>
                  <a:lnTo>
                    <a:pt x="215" y="716"/>
                  </a:lnTo>
                  <a:lnTo>
                    <a:pt x="216" y="715"/>
                  </a:lnTo>
                  <a:lnTo>
                    <a:pt x="214" y="715"/>
                  </a:lnTo>
                  <a:lnTo>
                    <a:pt x="214" y="713"/>
                  </a:lnTo>
                  <a:lnTo>
                    <a:pt x="214" y="712"/>
                  </a:lnTo>
                  <a:lnTo>
                    <a:pt x="214" y="711"/>
                  </a:lnTo>
                  <a:lnTo>
                    <a:pt x="214" y="710"/>
                  </a:lnTo>
                  <a:lnTo>
                    <a:pt x="213" y="710"/>
                  </a:lnTo>
                  <a:lnTo>
                    <a:pt x="213" y="709"/>
                  </a:lnTo>
                  <a:lnTo>
                    <a:pt x="212" y="708"/>
                  </a:lnTo>
                  <a:lnTo>
                    <a:pt x="210" y="707"/>
                  </a:lnTo>
                  <a:lnTo>
                    <a:pt x="210" y="706"/>
                  </a:lnTo>
                  <a:lnTo>
                    <a:pt x="209" y="706"/>
                  </a:lnTo>
                  <a:lnTo>
                    <a:pt x="208" y="704"/>
                  </a:lnTo>
                  <a:lnTo>
                    <a:pt x="207" y="706"/>
                  </a:lnTo>
                  <a:lnTo>
                    <a:pt x="207" y="707"/>
                  </a:lnTo>
                  <a:lnTo>
                    <a:pt x="208" y="707"/>
                  </a:lnTo>
                  <a:lnTo>
                    <a:pt x="208" y="708"/>
                  </a:lnTo>
                  <a:lnTo>
                    <a:pt x="208" y="709"/>
                  </a:lnTo>
                  <a:lnTo>
                    <a:pt x="209" y="710"/>
                  </a:lnTo>
                  <a:lnTo>
                    <a:pt x="210" y="710"/>
                  </a:lnTo>
                  <a:lnTo>
                    <a:pt x="210" y="711"/>
                  </a:lnTo>
                  <a:lnTo>
                    <a:pt x="210" y="712"/>
                  </a:lnTo>
                  <a:lnTo>
                    <a:pt x="209" y="712"/>
                  </a:lnTo>
                  <a:lnTo>
                    <a:pt x="208" y="712"/>
                  </a:lnTo>
                  <a:lnTo>
                    <a:pt x="207" y="711"/>
                  </a:lnTo>
                  <a:lnTo>
                    <a:pt x="207" y="710"/>
                  </a:lnTo>
                  <a:lnTo>
                    <a:pt x="207" y="711"/>
                  </a:lnTo>
                  <a:lnTo>
                    <a:pt x="207" y="712"/>
                  </a:lnTo>
                  <a:lnTo>
                    <a:pt x="208" y="713"/>
                  </a:lnTo>
                  <a:lnTo>
                    <a:pt x="208" y="714"/>
                  </a:lnTo>
                  <a:lnTo>
                    <a:pt x="209" y="714"/>
                  </a:lnTo>
                  <a:lnTo>
                    <a:pt x="209" y="715"/>
                  </a:lnTo>
                  <a:lnTo>
                    <a:pt x="210" y="716"/>
                  </a:lnTo>
                  <a:lnTo>
                    <a:pt x="211" y="716"/>
                  </a:lnTo>
                  <a:lnTo>
                    <a:pt x="211" y="717"/>
                  </a:lnTo>
                  <a:lnTo>
                    <a:pt x="211" y="716"/>
                  </a:lnTo>
                  <a:lnTo>
                    <a:pt x="212" y="716"/>
                  </a:lnTo>
                  <a:lnTo>
                    <a:pt x="212" y="717"/>
                  </a:lnTo>
                  <a:lnTo>
                    <a:pt x="213" y="717"/>
                  </a:lnTo>
                  <a:lnTo>
                    <a:pt x="213" y="716"/>
                  </a:lnTo>
                  <a:lnTo>
                    <a:pt x="213" y="717"/>
                  </a:lnTo>
                  <a:lnTo>
                    <a:pt x="213" y="718"/>
                  </a:lnTo>
                  <a:lnTo>
                    <a:pt x="212" y="718"/>
                  </a:lnTo>
                  <a:lnTo>
                    <a:pt x="212" y="719"/>
                  </a:lnTo>
                  <a:lnTo>
                    <a:pt x="211" y="719"/>
                  </a:lnTo>
                  <a:lnTo>
                    <a:pt x="210" y="719"/>
                  </a:lnTo>
                  <a:lnTo>
                    <a:pt x="209" y="719"/>
                  </a:lnTo>
                  <a:lnTo>
                    <a:pt x="206" y="719"/>
                  </a:lnTo>
                  <a:lnTo>
                    <a:pt x="201" y="719"/>
                  </a:lnTo>
                  <a:lnTo>
                    <a:pt x="199" y="719"/>
                  </a:lnTo>
                  <a:lnTo>
                    <a:pt x="199" y="720"/>
                  </a:lnTo>
                  <a:lnTo>
                    <a:pt x="198" y="720"/>
                  </a:lnTo>
                  <a:lnTo>
                    <a:pt x="197" y="720"/>
                  </a:lnTo>
                  <a:lnTo>
                    <a:pt x="195" y="720"/>
                  </a:lnTo>
                  <a:lnTo>
                    <a:pt x="194" y="720"/>
                  </a:lnTo>
                  <a:lnTo>
                    <a:pt x="193" y="720"/>
                  </a:lnTo>
                  <a:lnTo>
                    <a:pt x="192" y="720"/>
                  </a:lnTo>
                  <a:lnTo>
                    <a:pt x="192" y="721"/>
                  </a:lnTo>
                  <a:lnTo>
                    <a:pt x="190" y="721"/>
                  </a:lnTo>
                  <a:lnTo>
                    <a:pt x="189" y="721"/>
                  </a:lnTo>
                  <a:lnTo>
                    <a:pt x="188" y="721"/>
                  </a:lnTo>
                  <a:lnTo>
                    <a:pt x="187" y="721"/>
                  </a:lnTo>
                  <a:lnTo>
                    <a:pt x="186" y="721"/>
                  </a:lnTo>
                  <a:lnTo>
                    <a:pt x="185" y="721"/>
                  </a:lnTo>
                  <a:lnTo>
                    <a:pt x="186" y="720"/>
                  </a:lnTo>
                  <a:lnTo>
                    <a:pt x="187" y="719"/>
                  </a:lnTo>
                  <a:lnTo>
                    <a:pt x="188" y="719"/>
                  </a:lnTo>
                  <a:lnTo>
                    <a:pt x="187" y="719"/>
                  </a:lnTo>
                  <a:lnTo>
                    <a:pt x="186" y="718"/>
                  </a:lnTo>
                  <a:lnTo>
                    <a:pt x="186" y="717"/>
                  </a:lnTo>
                  <a:lnTo>
                    <a:pt x="185" y="716"/>
                  </a:lnTo>
                  <a:lnTo>
                    <a:pt x="185" y="715"/>
                  </a:lnTo>
                  <a:lnTo>
                    <a:pt x="183" y="715"/>
                  </a:lnTo>
                  <a:lnTo>
                    <a:pt x="184" y="716"/>
                  </a:lnTo>
                  <a:lnTo>
                    <a:pt x="183" y="716"/>
                  </a:lnTo>
                  <a:lnTo>
                    <a:pt x="183" y="717"/>
                  </a:lnTo>
                  <a:lnTo>
                    <a:pt x="183" y="718"/>
                  </a:lnTo>
                  <a:lnTo>
                    <a:pt x="183" y="719"/>
                  </a:lnTo>
                  <a:lnTo>
                    <a:pt x="182" y="719"/>
                  </a:lnTo>
                  <a:lnTo>
                    <a:pt x="181" y="720"/>
                  </a:lnTo>
                  <a:lnTo>
                    <a:pt x="180" y="721"/>
                  </a:lnTo>
                  <a:lnTo>
                    <a:pt x="179" y="721"/>
                  </a:lnTo>
                  <a:lnTo>
                    <a:pt x="179" y="722"/>
                  </a:lnTo>
                  <a:lnTo>
                    <a:pt x="180" y="722"/>
                  </a:lnTo>
                  <a:lnTo>
                    <a:pt x="179" y="722"/>
                  </a:lnTo>
                  <a:lnTo>
                    <a:pt x="179" y="723"/>
                  </a:lnTo>
                  <a:lnTo>
                    <a:pt x="180" y="723"/>
                  </a:lnTo>
                  <a:lnTo>
                    <a:pt x="179" y="724"/>
                  </a:lnTo>
                  <a:lnTo>
                    <a:pt x="178" y="724"/>
                  </a:lnTo>
                  <a:lnTo>
                    <a:pt x="177" y="724"/>
                  </a:lnTo>
                  <a:lnTo>
                    <a:pt x="176" y="724"/>
                  </a:lnTo>
                  <a:lnTo>
                    <a:pt x="176" y="723"/>
                  </a:lnTo>
                  <a:lnTo>
                    <a:pt x="175" y="723"/>
                  </a:lnTo>
                  <a:lnTo>
                    <a:pt x="174" y="723"/>
                  </a:lnTo>
                  <a:lnTo>
                    <a:pt x="174" y="722"/>
                  </a:lnTo>
                  <a:lnTo>
                    <a:pt x="175" y="722"/>
                  </a:lnTo>
                  <a:lnTo>
                    <a:pt x="176" y="721"/>
                  </a:lnTo>
                  <a:lnTo>
                    <a:pt x="176" y="720"/>
                  </a:lnTo>
                  <a:lnTo>
                    <a:pt x="176" y="719"/>
                  </a:lnTo>
                  <a:lnTo>
                    <a:pt x="175" y="718"/>
                  </a:lnTo>
                  <a:lnTo>
                    <a:pt x="175" y="717"/>
                  </a:lnTo>
                  <a:lnTo>
                    <a:pt x="175" y="716"/>
                  </a:lnTo>
                  <a:lnTo>
                    <a:pt x="176" y="716"/>
                  </a:lnTo>
                  <a:lnTo>
                    <a:pt x="177" y="714"/>
                  </a:lnTo>
                  <a:lnTo>
                    <a:pt x="177" y="713"/>
                  </a:lnTo>
                  <a:lnTo>
                    <a:pt x="178" y="712"/>
                  </a:lnTo>
                  <a:lnTo>
                    <a:pt x="179" y="711"/>
                  </a:lnTo>
                  <a:lnTo>
                    <a:pt x="179" y="710"/>
                  </a:lnTo>
                  <a:lnTo>
                    <a:pt x="179" y="709"/>
                  </a:lnTo>
                  <a:lnTo>
                    <a:pt x="179" y="708"/>
                  </a:lnTo>
                  <a:lnTo>
                    <a:pt x="179" y="707"/>
                  </a:lnTo>
                  <a:lnTo>
                    <a:pt x="180" y="707"/>
                  </a:lnTo>
                  <a:lnTo>
                    <a:pt x="180" y="706"/>
                  </a:lnTo>
                  <a:lnTo>
                    <a:pt x="181" y="706"/>
                  </a:lnTo>
                  <a:lnTo>
                    <a:pt x="182" y="706"/>
                  </a:lnTo>
                  <a:lnTo>
                    <a:pt x="183" y="704"/>
                  </a:lnTo>
                  <a:lnTo>
                    <a:pt x="184" y="704"/>
                  </a:lnTo>
                  <a:lnTo>
                    <a:pt x="185" y="704"/>
                  </a:lnTo>
                  <a:lnTo>
                    <a:pt x="185" y="703"/>
                  </a:lnTo>
                  <a:lnTo>
                    <a:pt x="186" y="703"/>
                  </a:lnTo>
                  <a:lnTo>
                    <a:pt x="187" y="702"/>
                  </a:lnTo>
                  <a:lnTo>
                    <a:pt x="188" y="701"/>
                  </a:lnTo>
                  <a:lnTo>
                    <a:pt x="189" y="701"/>
                  </a:lnTo>
                  <a:lnTo>
                    <a:pt x="189" y="700"/>
                  </a:lnTo>
                  <a:lnTo>
                    <a:pt x="188" y="699"/>
                  </a:lnTo>
                  <a:lnTo>
                    <a:pt x="188" y="698"/>
                  </a:lnTo>
                  <a:lnTo>
                    <a:pt x="188" y="697"/>
                  </a:lnTo>
                  <a:lnTo>
                    <a:pt x="191" y="697"/>
                  </a:lnTo>
                  <a:lnTo>
                    <a:pt x="192" y="697"/>
                  </a:lnTo>
                  <a:lnTo>
                    <a:pt x="193" y="697"/>
                  </a:lnTo>
                  <a:lnTo>
                    <a:pt x="194" y="696"/>
                  </a:lnTo>
                  <a:lnTo>
                    <a:pt x="194" y="695"/>
                  </a:lnTo>
                  <a:lnTo>
                    <a:pt x="193" y="695"/>
                  </a:lnTo>
                  <a:lnTo>
                    <a:pt x="193" y="694"/>
                  </a:lnTo>
                  <a:lnTo>
                    <a:pt x="192" y="694"/>
                  </a:lnTo>
                  <a:lnTo>
                    <a:pt x="192" y="693"/>
                  </a:lnTo>
                  <a:lnTo>
                    <a:pt x="191" y="692"/>
                  </a:lnTo>
                  <a:lnTo>
                    <a:pt x="190" y="692"/>
                  </a:lnTo>
                  <a:lnTo>
                    <a:pt x="190" y="691"/>
                  </a:lnTo>
                  <a:lnTo>
                    <a:pt x="190" y="690"/>
                  </a:lnTo>
                  <a:lnTo>
                    <a:pt x="190" y="689"/>
                  </a:lnTo>
                  <a:lnTo>
                    <a:pt x="189" y="689"/>
                  </a:lnTo>
                  <a:lnTo>
                    <a:pt x="189" y="690"/>
                  </a:lnTo>
                  <a:lnTo>
                    <a:pt x="188" y="690"/>
                  </a:lnTo>
                  <a:lnTo>
                    <a:pt x="187" y="690"/>
                  </a:lnTo>
                  <a:lnTo>
                    <a:pt x="186" y="689"/>
                  </a:lnTo>
                  <a:lnTo>
                    <a:pt x="186" y="688"/>
                  </a:lnTo>
                  <a:lnTo>
                    <a:pt x="186" y="687"/>
                  </a:lnTo>
                  <a:lnTo>
                    <a:pt x="185" y="687"/>
                  </a:lnTo>
                  <a:lnTo>
                    <a:pt x="184" y="687"/>
                  </a:lnTo>
                  <a:lnTo>
                    <a:pt x="183" y="687"/>
                  </a:lnTo>
                  <a:lnTo>
                    <a:pt x="182" y="688"/>
                  </a:lnTo>
                  <a:lnTo>
                    <a:pt x="180" y="689"/>
                  </a:lnTo>
                  <a:lnTo>
                    <a:pt x="179" y="689"/>
                  </a:lnTo>
                  <a:lnTo>
                    <a:pt x="179" y="688"/>
                  </a:lnTo>
                  <a:lnTo>
                    <a:pt x="178" y="688"/>
                  </a:lnTo>
                  <a:lnTo>
                    <a:pt x="177" y="687"/>
                  </a:lnTo>
                  <a:lnTo>
                    <a:pt x="177" y="686"/>
                  </a:lnTo>
                  <a:lnTo>
                    <a:pt x="177" y="685"/>
                  </a:lnTo>
                  <a:lnTo>
                    <a:pt x="178" y="685"/>
                  </a:lnTo>
                  <a:lnTo>
                    <a:pt x="179" y="685"/>
                  </a:lnTo>
                  <a:lnTo>
                    <a:pt x="180" y="685"/>
                  </a:lnTo>
                  <a:lnTo>
                    <a:pt x="181" y="684"/>
                  </a:lnTo>
                  <a:lnTo>
                    <a:pt x="181" y="683"/>
                  </a:lnTo>
                  <a:lnTo>
                    <a:pt x="180" y="683"/>
                  </a:lnTo>
                  <a:lnTo>
                    <a:pt x="180" y="682"/>
                  </a:lnTo>
                  <a:lnTo>
                    <a:pt x="179" y="682"/>
                  </a:lnTo>
                  <a:lnTo>
                    <a:pt x="179" y="681"/>
                  </a:lnTo>
                  <a:lnTo>
                    <a:pt x="179" y="679"/>
                  </a:lnTo>
                  <a:lnTo>
                    <a:pt x="179" y="678"/>
                  </a:lnTo>
                  <a:lnTo>
                    <a:pt x="180" y="676"/>
                  </a:lnTo>
                  <a:lnTo>
                    <a:pt x="180" y="675"/>
                  </a:lnTo>
                  <a:lnTo>
                    <a:pt x="180" y="674"/>
                  </a:lnTo>
                  <a:lnTo>
                    <a:pt x="179" y="673"/>
                  </a:lnTo>
                  <a:lnTo>
                    <a:pt x="179" y="672"/>
                  </a:lnTo>
                  <a:lnTo>
                    <a:pt x="178" y="672"/>
                  </a:lnTo>
                  <a:lnTo>
                    <a:pt x="178" y="671"/>
                  </a:lnTo>
                  <a:lnTo>
                    <a:pt x="178" y="670"/>
                  </a:lnTo>
                  <a:lnTo>
                    <a:pt x="179" y="670"/>
                  </a:lnTo>
                  <a:lnTo>
                    <a:pt x="179" y="669"/>
                  </a:lnTo>
                  <a:lnTo>
                    <a:pt x="180" y="669"/>
                  </a:lnTo>
                  <a:lnTo>
                    <a:pt x="181" y="669"/>
                  </a:lnTo>
                  <a:lnTo>
                    <a:pt x="182" y="668"/>
                  </a:lnTo>
                  <a:lnTo>
                    <a:pt x="182" y="667"/>
                  </a:lnTo>
                  <a:lnTo>
                    <a:pt x="182" y="666"/>
                  </a:lnTo>
                  <a:lnTo>
                    <a:pt x="183" y="666"/>
                  </a:lnTo>
                  <a:lnTo>
                    <a:pt x="184" y="666"/>
                  </a:lnTo>
                  <a:lnTo>
                    <a:pt x="185" y="666"/>
                  </a:lnTo>
                  <a:lnTo>
                    <a:pt x="186" y="666"/>
                  </a:lnTo>
                  <a:lnTo>
                    <a:pt x="186" y="665"/>
                  </a:lnTo>
                  <a:lnTo>
                    <a:pt x="187" y="665"/>
                  </a:lnTo>
                  <a:lnTo>
                    <a:pt x="187" y="664"/>
                  </a:lnTo>
                  <a:lnTo>
                    <a:pt x="186" y="664"/>
                  </a:lnTo>
                  <a:lnTo>
                    <a:pt x="185" y="664"/>
                  </a:lnTo>
                  <a:lnTo>
                    <a:pt x="184" y="664"/>
                  </a:lnTo>
                  <a:lnTo>
                    <a:pt x="184" y="663"/>
                  </a:lnTo>
                  <a:lnTo>
                    <a:pt x="184" y="662"/>
                  </a:lnTo>
                  <a:lnTo>
                    <a:pt x="185" y="662"/>
                  </a:lnTo>
                  <a:lnTo>
                    <a:pt x="185" y="661"/>
                  </a:lnTo>
                  <a:lnTo>
                    <a:pt x="184" y="661"/>
                  </a:lnTo>
                  <a:lnTo>
                    <a:pt x="184" y="660"/>
                  </a:lnTo>
                  <a:lnTo>
                    <a:pt x="184" y="659"/>
                  </a:lnTo>
                  <a:lnTo>
                    <a:pt x="185" y="659"/>
                  </a:lnTo>
                  <a:lnTo>
                    <a:pt x="185" y="658"/>
                  </a:lnTo>
                  <a:lnTo>
                    <a:pt x="184" y="658"/>
                  </a:lnTo>
                  <a:lnTo>
                    <a:pt x="185" y="658"/>
                  </a:lnTo>
                  <a:lnTo>
                    <a:pt x="185" y="657"/>
                  </a:lnTo>
                  <a:lnTo>
                    <a:pt x="185" y="656"/>
                  </a:lnTo>
                  <a:lnTo>
                    <a:pt x="184" y="656"/>
                  </a:lnTo>
                  <a:lnTo>
                    <a:pt x="184" y="654"/>
                  </a:lnTo>
                  <a:lnTo>
                    <a:pt x="184" y="653"/>
                  </a:lnTo>
                  <a:lnTo>
                    <a:pt x="183" y="653"/>
                  </a:lnTo>
                  <a:lnTo>
                    <a:pt x="183" y="652"/>
                  </a:lnTo>
                  <a:lnTo>
                    <a:pt x="182" y="652"/>
                  </a:lnTo>
                  <a:lnTo>
                    <a:pt x="182" y="651"/>
                  </a:lnTo>
                  <a:lnTo>
                    <a:pt x="182" y="650"/>
                  </a:lnTo>
                  <a:lnTo>
                    <a:pt x="183" y="650"/>
                  </a:lnTo>
                  <a:lnTo>
                    <a:pt x="183" y="649"/>
                  </a:lnTo>
                  <a:lnTo>
                    <a:pt x="183" y="648"/>
                  </a:lnTo>
                  <a:lnTo>
                    <a:pt x="182" y="648"/>
                  </a:lnTo>
                  <a:lnTo>
                    <a:pt x="182" y="647"/>
                  </a:lnTo>
                  <a:lnTo>
                    <a:pt x="182" y="646"/>
                  </a:lnTo>
                  <a:lnTo>
                    <a:pt x="181" y="645"/>
                  </a:lnTo>
                  <a:lnTo>
                    <a:pt x="181" y="644"/>
                  </a:lnTo>
                  <a:lnTo>
                    <a:pt x="181" y="643"/>
                  </a:lnTo>
                  <a:lnTo>
                    <a:pt x="181" y="642"/>
                  </a:lnTo>
                  <a:lnTo>
                    <a:pt x="181" y="641"/>
                  </a:lnTo>
                  <a:lnTo>
                    <a:pt x="180" y="641"/>
                  </a:lnTo>
                  <a:lnTo>
                    <a:pt x="180" y="640"/>
                  </a:lnTo>
                  <a:lnTo>
                    <a:pt x="180" y="639"/>
                  </a:lnTo>
                  <a:lnTo>
                    <a:pt x="179" y="639"/>
                  </a:lnTo>
                  <a:lnTo>
                    <a:pt x="179" y="638"/>
                  </a:lnTo>
                  <a:lnTo>
                    <a:pt x="179" y="637"/>
                  </a:lnTo>
                  <a:lnTo>
                    <a:pt x="179" y="636"/>
                  </a:lnTo>
                  <a:lnTo>
                    <a:pt x="178" y="636"/>
                  </a:lnTo>
                  <a:lnTo>
                    <a:pt x="178" y="635"/>
                  </a:lnTo>
                  <a:lnTo>
                    <a:pt x="178" y="634"/>
                  </a:lnTo>
                  <a:lnTo>
                    <a:pt x="177" y="634"/>
                  </a:lnTo>
                  <a:lnTo>
                    <a:pt x="177" y="633"/>
                  </a:lnTo>
                  <a:lnTo>
                    <a:pt x="176" y="633"/>
                  </a:lnTo>
                  <a:lnTo>
                    <a:pt x="176" y="632"/>
                  </a:lnTo>
                  <a:lnTo>
                    <a:pt x="176" y="631"/>
                  </a:lnTo>
                  <a:lnTo>
                    <a:pt x="175" y="631"/>
                  </a:lnTo>
                  <a:lnTo>
                    <a:pt x="175" y="629"/>
                  </a:lnTo>
                  <a:lnTo>
                    <a:pt x="175" y="628"/>
                  </a:lnTo>
                  <a:lnTo>
                    <a:pt x="175" y="627"/>
                  </a:lnTo>
                  <a:lnTo>
                    <a:pt x="174" y="627"/>
                  </a:lnTo>
                  <a:lnTo>
                    <a:pt x="174" y="626"/>
                  </a:lnTo>
                  <a:lnTo>
                    <a:pt x="174" y="625"/>
                  </a:lnTo>
                  <a:lnTo>
                    <a:pt x="174" y="624"/>
                  </a:lnTo>
                  <a:lnTo>
                    <a:pt x="173" y="624"/>
                  </a:lnTo>
                  <a:lnTo>
                    <a:pt x="173" y="623"/>
                  </a:lnTo>
                  <a:lnTo>
                    <a:pt x="172" y="623"/>
                  </a:lnTo>
                  <a:lnTo>
                    <a:pt x="170" y="622"/>
                  </a:lnTo>
                  <a:lnTo>
                    <a:pt x="169" y="622"/>
                  </a:lnTo>
                  <a:lnTo>
                    <a:pt x="169" y="621"/>
                  </a:lnTo>
                  <a:lnTo>
                    <a:pt x="168" y="621"/>
                  </a:lnTo>
                  <a:lnTo>
                    <a:pt x="168" y="620"/>
                  </a:lnTo>
                  <a:lnTo>
                    <a:pt x="167" y="620"/>
                  </a:lnTo>
                  <a:lnTo>
                    <a:pt x="167" y="619"/>
                  </a:lnTo>
                  <a:lnTo>
                    <a:pt x="166" y="619"/>
                  </a:lnTo>
                  <a:lnTo>
                    <a:pt x="165" y="619"/>
                  </a:lnTo>
                  <a:lnTo>
                    <a:pt x="164" y="619"/>
                  </a:lnTo>
                  <a:lnTo>
                    <a:pt x="163" y="619"/>
                  </a:lnTo>
                  <a:lnTo>
                    <a:pt x="163" y="618"/>
                  </a:lnTo>
                  <a:lnTo>
                    <a:pt x="163" y="617"/>
                  </a:lnTo>
                  <a:lnTo>
                    <a:pt x="163" y="616"/>
                  </a:lnTo>
                  <a:lnTo>
                    <a:pt x="163" y="615"/>
                  </a:lnTo>
                  <a:lnTo>
                    <a:pt x="163" y="614"/>
                  </a:lnTo>
                  <a:lnTo>
                    <a:pt x="162" y="613"/>
                  </a:lnTo>
                  <a:lnTo>
                    <a:pt x="161" y="613"/>
                  </a:lnTo>
                  <a:lnTo>
                    <a:pt x="160" y="612"/>
                  </a:lnTo>
                  <a:lnTo>
                    <a:pt x="159" y="612"/>
                  </a:lnTo>
                  <a:lnTo>
                    <a:pt x="158" y="611"/>
                  </a:lnTo>
                  <a:lnTo>
                    <a:pt x="157" y="611"/>
                  </a:lnTo>
                  <a:lnTo>
                    <a:pt x="156" y="610"/>
                  </a:lnTo>
                  <a:lnTo>
                    <a:pt x="155" y="610"/>
                  </a:lnTo>
                  <a:lnTo>
                    <a:pt x="154" y="609"/>
                  </a:lnTo>
                  <a:lnTo>
                    <a:pt x="153" y="609"/>
                  </a:lnTo>
                  <a:lnTo>
                    <a:pt x="152" y="609"/>
                  </a:lnTo>
                  <a:lnTo>
                    <a:pt x="151" y="609"/>
                  </a:lnTo>
                  <a:lnTo>
                    <a:pt x="151" y="608"/>
                  </a:lnTo>
                  <a:lnTo>
                    <a:pt x="151" y="607"/>
                  </a:lnTo>
                  <a:lnTo>
                    <a:pt x="150" y="606"/>
                  </a:lnTo>
                  <a:lnTo>
                    <a:pt x="150" y="604"/>
                  </a:lnTo>
                  <a:lnTo>
                    <a:pt x="149" y="604"/>
                  </a:lnTo>
                  <a:lnTo>
                    <a:pt x="148" y="603"/>
                  </a:lnTo>
                  <a:lnTo>
                    <a:pt x="147" y="603"/>
                  </a:lnTo>
                  <a:lnTo>
                    <a:pt x="147" y="602"/>
                  </a:lnTo>
                  <a:lnTo>
                    <a:pt x="145" y="602"/>
                  </a:lnTo>
                  <a:lnTo>
                    <a:pt x="144" y="602"/>
                  </a:lnTo>
                  <a:lnTo>
                    <a:pt x="143" y="601"/>
                  </a:lnTo>
                  <a:lnTo>
                    <a:pt x="142" y="601"/>
                  </a:lnTo>
                  <a:lnTo>
                    <a:pt x="141" y="601"/>
                  </a:lnTo>
                  <a:lnTo>
                    <a:pt x="140" y="601"/>
                  </a:lnTo>
                  <a:lnTo>
                    <a:pt x="139" y="600"/>
                  </a:lnTo>
                  <a:lnTo>
                    <a:pt x="139" y="599"/>
                  </a:lnTo>
                  <a:lnTo>
                    <a:pt x="138" y="599"/>
                  </a:lnTo>
                  <a:lnTo>
                    <a:pt x="138" y="598"/>
                  </a:lnTo>
                  <a:lnTo>
                    <a:pt x="138" y="597"/>
                  </a:lnTo>
                  <a:lnTo>
                    <a:pt x="138" y="596"/>
                  </a:lnTo>
                  <a:lnTo>
                    <a:pt x="138" y="595"/>
                  </a:lnTo>
                  <a:lnTo>
                    <a:pt x="138" y="594"/>
                  </a:lnTo>
                  <a:lnTo>
                    <a:pt x="138" y="593"/>
                  </a:lnTo>
                  <a:lnTo>
                    <a:pt x="137" y="593"/>
                  </a:lnTo>
                  <a:lnTo>
                    <a:pt x="136" y="592"/>
                  </a:lnTo>
                  <a:lnTo>
                    <a:pt x="135" y="591"/>
                  </a:lnTo>
                  <a:lnTo>
                    <a:pt x="134" y="591"/>
                  </a:lnTo>
                  <a:lnTo>
                    <a:pt x="134" y="590"/>
                  </a:lnTo>
                  <a:lnTo>
                    <a:pt x="133" y="590"/>
                  </a:lnTo>
                  <a:lnTo>
                    <a:pt x="133" y="589"/>
                  </a:lnTo>
                  <a:lnTo>
                    <a:pt x="132" y="589"/>
                  </a:lnTo>
                  <a:lnTo>
                    <a:pt x="132" y="588"/>
                  </a:lnTo>
                  <a:lnTo>
                    <a:pt x="131" y="588"/>
                  </a:lnTo>
                  <a:lnTo>
                    <a:pt x="131" y="587"/>
                  </a:lnTo>
                  <a:lnTo>
                    <a:pt x="131" y="586"/>
                  </a:lnTo>
                  <a:lnTo>
                    <a:pt x="131" y="585"/>
                  </a:lnTo>
                  <a:lnTo>
                    <a:pt x="131" y="584"/>
                  </a:lnTo>
                  <a:lnTo>
                    <a:pt x="131" y="583"/>
                  </a:lnTo>
                  <a:lnTo>
                    <a:pt x="131" y="582"/>
                  </a:lnTo>
                  <a:lnTo>
                    <a:pt x="131" y="581"/>
                  </a:lnTo>
                  <a:lnTo>
                    <a:pt x="131" y="579"/>
                  </a:lnTo>
                  <a:lnTo>
                    <a:pt x="131" y="578"/>
                  </a:lnTo>
                  <a:lnTo>
                    <a:pt x="130" y="578"/>
                  </a:lnTo>
                  <a:lnTo>
                    <a:pt x="130" y="577"/>
                  </a:lnTo>
                  <a:lnTo>
                    <a:pt x="129" y="577"/>
                  </a:lnTo>
                  <a:lnTo>
                    <a:pt x="129" y="576"/>
                  </a:lnTo>
                  <a:lnTo>
                    <a:pt x="128" y="576"/>
                  </a:lnTo>
                  <a:lnTo>
                    <a:pt x="128" y="575"/>
                  </a:lnTo>
                  <a:lnTo>
                    <a:pt x="127" y="575"/>
                  </a:lnTo>
                  <a:lnTo>
                    <a:pt x="127" y="574"/>
                  </a:lnTo>
                  <a:lnTo>
                    <a:pt x="126" y="574"/>
                  </a:lnTo>
                  <a:lnTo>
                    <a:pt x="125" y="574"/>
                  </a:lnTo>
                  <a:lnTo>
                    <a:pt x="124" y="574"/>
                  </a:lnTo>
                  <a:lnTo>
                    <a:pt x="123" y="574"/>
                  </a:lnTo>
                  <a:lnTo>
                    <a:pt x="123" y="573"/>
                  </a:lnTo>
                  <a:lnTo>
                    <a:pt x="122" y="573"/>
                  </a:lnTo>
                  <a:lnTo>
                    <a:pt x="120" y="573"/>
                  </a:lnTo>
                  <a:lnTo>
                    <a:pt x="120" y="572"/>
                  </a:lnTo>
                  <a:lnTo>
                    <a:pt x="120" y="571"/>
                  </a:lnTo>
                  <a:lnTo>
                    <a:pt x="119" y="571"/>
                  </a:lnTo>
                  <a:lnTo>
                    <a:pt x="118" y="571"/>
                  </a:lnTo>
                  <a:lnTo>
                    <a:pt x="118" y="570"/>
                  </a:lnTo>
                  <a:lnTo>
                    <a:pt x="117" y="570"/>
                  </a:lnTo>
                  <a:lnTo>
                    <a:pt x="116" y="570"/>
                  </a:lnTo>
                  <a:lnTo>
                    <a:pt x="116" y="569"/>
                  </a:lnTo>
                  <a:lnTo>
                    <a:pt x="115" y="569"/>
                  </a:lnTo>
                  <a:lnTo>
                    <a:pt x="114" y="569"/>
                  </a:lnTo>
                  <a:lnTo>
                    <a:pt x="113" y="568"/>
                  </a:lnTo>
                  <a:lnTo>
                    <a:pt x="112" y="567"/>
                  </a:lnTo>
                  <a:lnTo>
                    <a:pt x="111" y="567"/>
                  </a:lnTo>
                  <a:lnTo>
                    <a:pt x="110" y="567"/>
                  </a:lnTo>
                  <a:lnTo>
                    <a:pt x="110" y="566"/>
                  </a:lnTo>
                  <a:lnTo>
                    <a:pt x="109" y="566"/>
                  </a:lnTo>
                  <a:lnTo>
                    <a:pt x="108" y="566"/>
                  </a:lnTo>
                  <a:lnTo>
                    <a:pt x="108" y="565"/>
                  </a:lnTo>
                  <a:lnTo>
                    <a:pt x="107" y="565"/>
                  </a:lnTo>
                  <a:lnTo>
                    <a:pt x="106" y="564"/>
                  </a:lnTo>
                  <a:lnTo>
                    <a:pt x="104" y="563"/>
                  </a:lnTo>
                  <a:lnTo>
                    <a:pt x="102" y="563"/>
                  </a:lnTo>
                  <a:lnTo>
                    <a:pt x="102" y="562"/>
                  </a:lnTo>
                  <a:lnTo>
                    <a:pt x="101" y="562"/>
                  </a:lnTo>
                  <a:lnTo>
                    <a:pt x="100" y="562"/>
                  </a:lnTo>
                  <a:lnTo>
                    <a:pt x="99" y="561"/>
                  </a:lnTo>
                  <a:lnTo>
                    <a:pt x="98" y="561"/>
                  </a:lnTo>
                  <a:lnTo>
                    <a:pt x="95" y="561"/>
                  </a:lnTo>
                  <a:lnTo>
                    <a:pt x="93" y="561"/>
                  </a:lnTo>
                  <a:lnTo>
                    <a:pt x="92" y="560"/>
                  </a:lnTo>
                  <a:lnTo>
                    <a:pt x="89" y="560"/>
                  </a:lnTo>
                  <a:lnTo>
                    <a:pt x="87" y="560"/>
                  </a:lnTo>
                  <a:lnTo>
                    <a:pt x="85" y="559"/>
                  </a:lnTo>
                  <a:lnTo>
                    <a:pt x="84" y="559"/>
                  </a:lnTo>
                  <a:lnTo>
                    <a:pt x="82" y="559"/>
                  </a:lnTo>
                  <a:lnTo>
                    <a:pt x="81" y="558"/>
                  </a:lnTo>
                  <a:lnTo>
                    <a:pt x="79" y="557"/>
                  </a:lnTo>
                  <a:lnTo>
                    <a:pt x="79" y="556"/>
                  </a:lnTo>
                  <a:lnTo>
                    <a:pt x="78" y="556"/>
                  </a:lnTo>
                  <a:lnTo>
                    <a:pt x="77" y="554"/>
                  </a:lnTo>
                  <a:lnTo>
                    <a:pt x="75" y="553"/>
                  </a:lnTo>
                  <a:lnTo>
                    <a:pt x="74" y="553"/>
                  </a:lnTo>
                  <a:lnTo>
                    <a:pt x="73" y="553"/>
                  </a:lnTo>
                  <a:lnTo>
                    <a:pt x="72" y="553"/>
                  </a:lnTo>
                  <a:lnTo>
                    <a:pt x="70" y="552"/>
                  </a:lnTo>
                  <a:lnTo>
                    <a:pt x="69" y="551"/>
                  </a:lnTo>
                  <a:lnTo>
                    <a:pt x="68" y="550"/>
                  </a:lnTo>
                  <a:lnTo>
                    <a:pt x="68" y="549"/>
                  </a:lnTo>
                  <a:lnTo>
                    <a:pt x="68" y="548"/>
                  </a:lnTo>
                  <a:lnTo>
                    <a:pt x="68" y="547"/>
                  </a:lnTo>
                  <a:lnTo>
                    <a:pt x="68" y="546"/>
                  </a:lnTo>
                  <a:lnTo>
                    <a:pt x="67" y="545"/>
                  </a:lnTo>
                  <a:lnTo>
                    <a:pt x="66" y="544"/>
                  </a:lnTo>
                  <a:lnTo>
                    <a:pt x="66" y="543"/>
                  </a:lnTo>
                  <a:lnTo>
                    <a:pt x="66" y="542"/>
                  </a:lnTo>
                  <a:lnTo>
                    <a:pt x="66" y="540"/>
                  </a:lnTo>
                  <a:lnTo>
                    <a:pt x="63" y="539"/>
                  </a:lnTo>
                  <a:lnTo>
                    <a:pt x="61" y="538"/>
                  </a:lnTo>
                  <a:lnTo>
                    <a:pt x="60" y="537"/>
                  </a:lnTo>
                  <a:lnTo>
                    <a:pt x="60" y="536"/>
                  </a:lnTo>
                  <a:lnTo>
                    <a:pt x="60" y="535"/>
                  </a:lnTo>
                  <a:lnTo>
                    <a:pt x="59" y="535"/>
                  </a:lnTo>
                  <a:lnTo>
                    <a:pt x="59" y="534"/>
                  </a:lnTo>
                  <a:lnTo>
                    <a:pt x="59" y="533"/>
                  </a:lnTo>
                  <a:lnTo>
                    <a:pt x="58" y="533"/>
                  </a:lnTo>
                  <a:lnTo>
                    <a:pt x="58" y="532"/>
                  </a:lnTo>
                  <a:lnTo>
                    <a:pt x="58" y="531"/>
                  </a:lnTo>
                  <a:lnTo>
                    <a:pt x="57" y="529"/>
                  </a:lnTo>
                  <a:lnTo>
                    <a:pt x="57" y="527"/>
                  </a:lnTo>
                  <a:lnTo>
                    <a:pt x="57" y="526"/>
                  </a:lnTo>
                  <a:lnTo>
                    <a:pt x="57" y="525"/>
                  </a:lnTo>
                  <a:lnTo>
                    <a:pt x="56" y="524"/>
                  </a:lnTo>
                  <a:lnTo>
                    <a:pt x="55" y="524"/>
                  </a:lnTo>
                  <a:lnTo>
                    <a:pt x="55" y="523"/>
                  </a:lnTo>
                  <a:lnTo>
                    <a:pt x="54" y="523"/>
                  </a:lnTo>
                  <a:lnTo>
                    <a:pt x="53" y="522"/>
                  </a:lnTo>
                  <a:lnTo>
                    <a:pt x="53" y="521"/>
                  </a:lnTo>
                  <a:lnTo>
                    <a:pt x="52" y="521"/>
                  </a:lnTo>
                  <a:lnTo>
                    <a:pt x="50" y="521"/>
                  </a:lnTo>
                  <a:lnTo>
                    <a:pt x="49" y="520"/>
                  </a:lnTo>
                  <a:lnTo>
                    <a:pt x="48" y="520"/>
                  </a:lnTo>
                  <a:lnTo>
                    <a:pt x="48" y="519"/>
                  </a:lnTo>
                  <a:lnTo>
                    <a:pt x="48" y="518"/>
                  </a:lnTo>
                  <a:lnTo>
                    <a:pt x="47" y="517"/>
                  </a:lnTo>
                  <a:lnTo>
                    <a:pt x="45" y="517"/>
                  </a:lnTo>
                  <a:lnTo>
                    <a:pt x="44" y="517"/>
                  </a:lnTo>
                  <a:lnTo>
                    <a:pt x="43" y="517"/>
                  </a:lnTo>
                  <a:lnTo>
                    <a:pt x="42" y="516"/>
                  </a:lnTo>
                  <a:lnTo>
                    <a:pt x="41" y="515"/>
                  </a:lnTo>
                  <a:lnTo>
                    <a:pt x="41" y="514"/>
                  </a:lnTo>
                  <a:lnTo>
                    <a:pt x="41" y="513"/>
                  </a:lnTo>
                  <a:lnTo>
                    <a:pt x="41" y="512"/>
                  </a:lnTo>
                  <a:lnTo>
                    <a:pt x="41" y="511"/>
                  </a:lnTo>
                  <a:lnTo>
                    <a:pt x="42" y="511"/>
                  </a:lnTo>
                  <a:lnTo>
                    <a:pt x="42" y="510"/>
                  </a:lnTo>
                  <a:lnTo>
                    <a:pt x="43" y="509"/>
                  </a:lnTo>
                  <a:lnTo>
                    <a:pt x="43" y="508"/>
                  </a:lnTo>
                  <a:lnTo>
                    <a:pt x="42" y="508"/>
                  </a:lnTo>
                  <a:lnTo>
                    <a:pt x="42" y="507"/>
                  </a:lnTo>
                  <a:lnTo>
                    <a:pt x="42" y="506"/>
                  </a:lnTo>
                  <a:lnTo>
                    <a:pt x="41" y="503"/>
                  </a:lnTo>
                  <a:lnTo>
                    <a:pt x="40" y="502"/>
                  </a:lnTo>
                  <a:lnTo>
                    <a:pt x="40" y="501"/>
                  </a:lnTo>
                  <a:lnTo>
                    <a:pt x="39" y="499"/>
                  </a:lnTo>
                  <a:lnTo>
                    <a:pt x="38" y="499"/>
                  </a:lnTo>
                  <a:lnTo>
                    <a:pt x="37" y="498"/>
                  </a:lnTo>
                  <a:lnTo>
                    <a:pt x="36" y="498"/>
                  </a:lnTo>
                  <a:lnTo>
                    <a:pt x="35" y="498"/>
                  </a:lnTo>
                  <a:lnTo>
                    <a:pt x="35" y="499"/>
                  </a:lnTo>
                  <a:lnTo>
                    <a:pt x="34" y="499"/>
                  </a:lnTo>
                  <a:lnTo>
                    <a:pt x="33" y="499"/>
                  </a:lnTo>
                  <a:lnTo>
                    <a:pt x="33" y="498"/>
                  </a:lnTo>
                  <a:lnTo>
                    <a:pt x="33" y="497"/>
                  </a:lnTo>
                  <a:lnTo>
                    <a:pt x="32" y="497"/>
                  </a:lnTo>
                  <a:lnTo>
                    <a:pt x="33" y="497"/>
                  </a:lnTo>
                  <a:lnTo>
                    <a:pt x="33" y="496"/>
                  </a:lnTo>
                  <a:lnTo>
                    <a:pt x="34" y="497"/>
                  </a:lnTo>
                  <a:lnTo>
                    <a:pt x="35" y="497"/>
                  </a:lnTo>
                  <a:lnTo>
                    <a:pt x="36" y="497"/>
                  </a:lnTo>
                  <a:lnTo>
                    <a:pt x="36" y="496"/>
                  </a:lnTo>
                  <a:lnTo>
                    <a:pt x="37" y="496"/>
                  </a:lnTo>
                  <a:lnTo>
                    <a:pt x="37" y="495"/>
                  </a:lnTo>
                  <a:lnTo>
                    <a:pt x="37" y="494"/>
                  </a:lnTo>
                  <a:lnTo>
                    <a:pt x="36" y="493"/>
                  </a:lnTo>
                  <a:lnTo>
                    <a:pt x="36" y="492"/>
                  </a:lnTo>
                  <a:lnTo>
                    <a:pt x="35" y="492"/>
                  </a:lnTo>
                  <a:lnTo>
                    <a:pt x="35" y="491"/>
                  </a:lnTo>
                  <a:lnTo>
                    <a:pt x="35" y="490"/>
                  </a:lnTo>
                  <a:lnTo>
                    <a:pt x="35" y="489"/>
                  </a:lnTo>
                  <a:lnTo>
                    <a:pt x="34" y="488"/>
                  </a:lnTo>
                  <a:lnTo>
                    <a:pt x="34" y="487"/>
                  </a:lnTo>
                  <a:lnTo>
                    <a:pt x="34" y="486"/>
                  </a:lnTo>
                  <a:lnTo>
                    <a:pt x="33" y="486"/>
                  </a:lnTo>
                  <a:lnTo>
                    <a:pt x="34" y="486"/>
                  </a:lnTo>
                  <a:lnTo>
                    <a:pt x="34" y="485"/>
                  </a:lnTo>
                  <a:lnTo>
                    <a:pt x="35" y="485"/>
                  </a:lnTo>
                  <a:lnTo>
                    <a:pt x="35" y="484"/>
                  </a:lnTo>
                  <a:lnTo>
                    <a:pt x="35" y="483"/>
                  </a:lnTo>
                  <a:lnTo>
                    <a:pt x="35" y="482"/>
                  </a:lnTo>
                  <a:lnTo>
                    <a:pt x="34" y="482"/>
                  </a:lnTo>
                  <a:lnTo>
                    <a:pt x="34" y="481"/>
                  </a:lnTo>
                  <a:lnTo>
                    <a:pt x="33" y="481"/>
                  </a:lnTo>
                  <a:lnTo>
                    <a:pt x="33" y="479"/>
                  </a:lnTo>
                  <a:lnTo>
                    <a:pt x="34" y="479"/>
                  </a:lnTo>
                  <a:lnTo>
                    <a:pt x="34" y="478"/>
                  </a:lnTo>
                  <a:lnTo>
                    <a:pt x="35" y="478"/>
                  </a:lnTo>
                  <a:lnTo>
                    <a:pt x="35" y="477"/>
                  </a:lnTo>
                  <a:lnTo>
                    <a:pt x="35" y="476"/>
                  </a:lnTo>
                  <a:lnTo>
                    <a:pt x="36" y="476"/>
                  </a:lnTo>
                  <a:lnTo>
                    <a:pt x="36" y="475"/>
                  </a:lnTo>
                  <a:lnTo>
                    <a:pt x="36" y="474"/>
                  </a:lnTo>
                  <a:lnTo>
                    <a:pt x="35" y="474"/>
                  </a:lnTo>
                  <a:lnTo>
                    <a:pt x="35" y="473"/>
                  </a:lnTo>
                  <a:lnTo>
                    <a:pt x="35" y="472"/>
                  </a:lnTo>
                  <a:lnTo>
                    <a:pt x="35" y="471"/>
                  </a:lnTo>
                  <a:lnTo>
                    <a:pt x="36" y="471"/>
                  </a:lnTo>
                  <a:lnTo>
                    <a:pt x="36" y="470"/>
                  </a:lnTo>
                  <a:lnTo>
                    <a:pt x="36" y="469"/>
                  </a:lnTo>
                  <a:lnTo>
                    <a:pt x="36" y="468"/>
                  </a:lnTo>
                  <a:lnTo>
                    <a:pt x="37" y="467"/>
                  </a:lnTo>
                  <a:lnTo>
                    <a:pt x="37" y="466"/>
                  </a:lnTo>
                  <a:lnTo>
                    <a:pt x="37" y="465"/>
                  </a:lnTo>
                  <a:lnTo>
                    <a:pt x="38" y="465"/>
                  </a:lnTo>
                  <a:lnTo>
                    <a:pt x="38" y="464"/>
                  </a:lnTo>
                  <a:lnTo>
                    <a:pt x="38" y="463"/>
                  </a:lnTo>
                  <a:lnTo>
                    <a:pt x="38" y="462"/>
                  </a:lnTo>
                  <a:lnTo>
                    <a:pt x="37" y="462"/>
                  </a:lnTo>
                  <a:lnTo>
                    <a:pt x="37" y="461"/>
                  </a:lnTo>
                  <a:lnTo>
                    <a:pt x="36" y="461"/>
                  </a:lnTo>
                  <a:lnTo>
                    <a:pt x="36" y="460"/>
                  </a:lnTo>
                  <a:lnTo>
                    <a:pt x="36" y="459"/>
                  </a:lnTo>
                  <a:lnTo>
                    <a:pt x="36" y="458"/>
                  </a:lnTo>
                  <a:lnTo>
                    <a:pt x="37" y="458"/>
                  </a:lnTo>
                  <a:lnTo>
                    <a:pt x="37" y="457"/>
                  </a:lnTo>
                  <a:lnTo>
                    <a:pt x="37" y="456"/>
                  </a:lnTo>
                  <a:lnTo>
                    <a:pt x="36" y="454"/>
                  </a:lnTo>
                  <a:lnTo>
                    <a:pt x="36" y="453"/>
                  </a:lnTo>
                  <a:lnTo>
                    <a:pt x="37" y="453"/>
                  </a:lnTo>
                  <a:lnTo>
                    <a:pt x="37" y="452"/>
                  </a:lnTo>
                  <a:lnTo>
                    <a:pt x="38" y="452"/>
                  </a:lnTo>
                  <a:lnTo>
                    <a:pt x="38" y="451"/>
                  </a:lnTo>
                  <a:lnTo>
                    <a:pt x="38" y="450"/>
                  </a:lnTo>
                  <a:lnTo>
                    <a:pt x="37" y="450"/>
                  </a:lnTo>
                  <a:lnTo>
                    <a:pt x="36" y="450"/>
                  </a:lnTo>
                  <a:lnTo>
                    <a:pt x="36" y="449"/>
                  </a:lnTo>
                  <a:lnTo>
                    <a:pt x="36" y="448"/>
                  </a:lnTo>
                  <a:lnTo>
                    <a:pt x="35" y="448"/>
                  </a:lnTo>
                  <a:lnTo>
                    <a:pt x="34" y="448"/>
                  </a:lnTo>
                  <a:lnTo>
                    <a:pt x="33" y="448"/>
                  </a:lnTo>
                  <a:lnTo>
                    <a:pt x="33" y="447"/>
                  </a:lnTo>
                  <a:lnTo>
                    <a:pt x="33" y="446"/>
                  </a:lnTo>
                  <a:lnTo>
                    <a:pt x="34" y="446"/>
                  </a:lnTo>
                  <a:lnTo>
                    <a:pt x="34" y="445"/>
                  </a:lnTo>
                  <a:lnTo>
                    <a:pt x="34" y="444"/>
                  </a:lnTo>
                  <a:lnTo>
                    <a:pt x="33" y="444"/>
                  </a:lnTo>
                  <a:lnTo>
                    <a:pt x="33" y="443"/>
                  </a:lnTo>
                  <a:lnTo>
                    <a:pt x="34" y="443"/>
                  </a:lnTo>
                  <a:lnTo>
                    <a:pt x="34" y="442"/>
                  </a:lnTo>
                  <a:lnTo>
                    <a:pt x="34" y="441"/>
                  </a:lnTo>
                  <a:lnTo>
                    <a:pt x="35" y="441"/>
                  </a:lnTo>
                  <a:lnTo>
                    <a:pt x="35" y="440"/>
                  </a:lnTo>
                  <a:lnTo>
                    <a:pt x="36" y="440"/>
                  </a:lnTo>
                  <a:lnTo>
                    <a:pt x="37" y="440"/>
                  </a:lnTo>
                  <a:lnTo>
                    <a:pt x="37" y="439"/>
                  </a:lnTo>
                  <a:lnTo>
                    <a:pt x="38" y="439"/>
                  </a:lnTo>
                  <a:lnTo>
                    <a:pt x="38" y="438"/>
                  </a:lnTo>
                  <a:lnTo>
                    <a:pt x="38" y="437"/>
                  </a:lnTo>
                  <a:lnTo>
                    <a:pt x="38" y="436"/>
                  </a:lnTo>
                  <a:lnTo>
                    <a:pt x="38" y="435"/>
                  </a:lnTo>
                  <a:lnTo>
                    <a:pt x="37" y="434"/>
                  </a:lnTo>
                  <a:lnTo>
                    <a:pt x="37" y="433"/>
                  </a:lnTo>
                  <a:lnTo>
                    <a:pt x="36" y="433"/>
                  </a:lnTo>
                  <a:lnTo>
                    <a:pt x="36" y="432"/>
                  </a:lnTo>
                  <a:lnTo>
                    <a:pt x="35" y="432"/>
                  </a:lnTo>
                  <a:lnTo>
                    <a:pt x="35" y="431"/>
                  </a:lnTo>
                  <a:lnTo>
                    <a:pt x="35" y="429"/>
                  </a:lnTo>
                  <a:lnTo>
                    <a:pt x="35" y="428"/>
                  </a:lnTo>
                  <a:lnTo>
                    <a:pt x="34" y="428"/>
                  </a:lnTo>
                  <a:lnTo>
                    <a:pt x="34" y="427"/>
                  </a:lnTo>
                  <a:lnTo>
                    <a:pt x="34" y="426"/>
                  </a:lnTo>
                  <a:lnTo>
                    <a:pt x="34" y="425"/>
                  </a:lnTo>
                  <a:lnTo>
                    <a:pt x="33" y="425"/>
                  </a:lnTo>
                  <a:lnTo>
                    <a:pt x="33" y="424"/>
                  </a:lnTo>
                  <a:lnTo>
                    <a:pt x="33" y="423"/>
                  </a:lnTo>
                  <a:lnTo>
                    <a:pt x="33" y="422"/>
                  </a:lnTo>
                  <a:lnTo>
                    <a:pt x="32" y="422"/>
                  </a:lnTo>
                  <a:lnTo>
                    <a:pt x="31" y="421"/>
                  </a:lnTo>
                  <a:lnTo>
                    <a:pt x="30" y="421"/>
                  </a:lnTo>
                  <a:lnTo>
                    <a:pt x="29" y="421"/>
                  </a:lnTo>
                  <a:lnTo>
                    <a:pt x="29" y="420"/>
                  </a:lnTo>
                  <a:lnTo>
                    <a:pt x="30" y="420"/>
                  </a:lnTo>
                  <a:lnTo>
                    <a:pt x="30" y="419"/>
                  </a:lnTo>
                  <a:lnTo>
                    <a:pt x="29" y="419"/>
                  </a:lnTo>
                  <a:lnTo>
                    <a:pt x="29" y="418"/>
                  </a:lnTo>
                  <a:lnTo>
                    <a:pt x="30" y="418"/>
                  </a:lnTo>
                  <a:lnTo>
                    <a:pt x="30" y="417"/>
                  </a:lnTo>
                  <a:lnTo>
                    <a:pt x="30" y="416"/>
                  </a:lnTo>
                  <a:lnTo>
                    <a:pt x="31" y="416"/>
                  </a:lnTo>
                  <a:lnTo>
                    <a:pt x="31" y="415"/>
                  </a:lnTo>
                  <a:lnTo>
                    <a:pt x="30" y="415"/>
                  </a:lnTo>
                  <a:lnTo>
                    <a:pt x="29" y="415"/>
                  </a:lnTo>
                  <a:lnTo>
                    <a:pt x="29" y="414"/>
                  </a:lnTo>
                  <a:lnTo>
                    <a:pt x="30" y="414"/>
                  </a:lnTo>
                  <a:lnTo>
                    <a:pt x="31" y="414"/>
                  </a:lnTo>
                  <a:lnTo>
                    <a:pt x="30" y="413"/>
                  </a:lnTo>
                  <a:lnTo>
                    <a:pt x="31" y="413"/>
                  </a:lnTo>
                  <a:lnTo>
                    <a:pt x="31" y="412"/>
                  </a:lnTo>
                  <a:lnTo>
                    <a:pt x="31" y="411"/>
                  </a:lnTo>
                  <a:lnTo>
                    <a:pt x="32" y="411"/>
                  </a:lnTo>
                  <a:lnTo>
                    <a:pt x="32" y="410"/>
                  </a:lnTo>
                  <a:lnTo>
                    <a:pt x="33" y="410"/>
                  </a:lnTo>
                  <a:lnTo>
                    <a:pt x="33" y="409"/>
                  </a:lnTo>
                  <a:lnTo>
                    <a:pt x="32" y="409"/>
                  </a:lnTo>
                  <a:lnTo>
                    <a:pt x="31" y="409"/>
                  </a:lnTo>
                  <a:lnTo>
                    <a:pt x="32" y="409"/>
                  </a:lnTo>
                  <a:lnTo>
                    <a:pt x="32" y="408"/>
                  </a:lnTo>
                  <a:lnTo>
                    <a:pt x="32" y="407"/>
                  </a:lnTo>
                  <a:lnTo>
                    <a:pt x="31" y="407"/>
                  </a:lnTo>
                  <a:lnTo>
                    <a:pt x="30" y="407"/>
                  </a:lnTo>
                  <a:lnTo>
                    <a:pt x="30" y="406"/>
                  </a:lnTo>
                  <a:lnTo>
                    <a:pt x="30" y="404"/>
                  </a:lnTo>
                  <a:lnTo>
                    <a:pt x="30" y="403"/>
                  </a:lnTo>
                  <a:lnTo>
                    <a:pt x="29" y="403"/>
                  </a:lnTo>
                  <a:lnTo>
                    <a:pt x="29" y="402"/>
                  </a:lnTo>
                  <a:lnTo>
                    <a:pt x="30" y="402"/>
                  </a:lnTo>
                  <a:lnTo>
                    <a:pt x="31" y="402"/>
                  </a:lnTo>
                  <a:lnTo>
                    <a:pt x="31" y="401"/>
                  </a:lnTo>
                  <a:lnTo>
                    <a:pt x="31" y="400"/>
                  </a:lnTo>
                  <a:lnTo>
                    <a:pt x="31" y="399"/>
                  </a:lnTo>
                  <a:lnTo>
                    <a:pt x="31" y="398"/>
                  </a:lnTo>
                  <a:lnTo>
                    <a:pt x="31" y="397"/>
                  </a:lnTo>
                  <a:lnTo>
                    <a:pt x="30" y="397"/>
                  </a:lnTo>
                  <a:lnTo>
                    <a:pt x="29" y="397"/>
                  </a:lnTo>
                  <a:lnTo>
                    <a:pt x="28" y="397"/>
                  </a:lnTo>
                  <a:lnTo>
                    <a:pt x="29" y="396"/>
                  </a:lnTo>
                  <a:lnTo>
                    <a:pt x="30" y="395"/>
                  </a:lnTo>
                  <a:lnTo>
                    <a:pt x="29" y="395"/>
                  </a:lnTo>
                  <a:lnTo>
                    <a:pt x="30" y="394"/>
                  </a:lnTo>
                  <a:lnTo>
                    <a:pt x="30" y="393"/>
                  </a:lnTo>
                  <a:lnTo>
                    <a:pt x="31" y="392"/>
                  </a:lnTo>
                  <a:lnTo>
                    <a:pt x="31" y="391"/>
                  </a:lnTo>
                  <a:lnTo>
                    <a:pt x="31" y="389"/>
                  </a:lnTo>
                  <a:lnTo>
                    <a:pt x="31" y="388"/>
                  </a:lnTo>
                  <a:lnTo>
                    <a:pt x="31" y="387"/>
                  </a:lnTo>
                  <a:lnTo>
                    <a:pt x="31" y="386"/>
                  </a:lnTo>
                  <a:lnTo>
                    <a:pt x="31" y="385"/>
                  </a:lnTo>
                  <a:lnTo>
                    <a:pt x="32" y="384"/>
                  </a:lnTo>
                  <a:lnTo>
                    <a:pt x="32" y="383"/>
                  </a:lnTo>
                  <a:lnTo>
                    <a:pt x="31" y="382"/>
                  </a:lnTo>
                  <a:lnTo>
                    <a:pt x="31" y="381"/>
                  </a:lnTo>
                  <a:lnTo>
                    <a:pt x="30" y="381"/>
                  </a:lnTo>
                  <a:lnTo>
                    <a:pt x="30" y="379"/>
                  </a:lnTo>
                  <a:lnTo>
                    <a:pt x="29" y="378"/>
                  </a:lnTo>
                  <a:lnTo>
                    <a:pt x="29" y="377"/>
                  </a:lnTo>
                  <a:lnTo>
                    <a:pt x="29" y="376"/>
                  </a:lnTo>
                  <a:lnTo>
                    <a:pt x="29" y="375"/>
                  </a:lnTo>
                  <a:lnTo>
                    <a:pt x="30" y="374"/>
                  </a:lnTo>
                  <a:lnTo>
                    <a:pt x="30" y="373"/>
                  </a:lnTo>
                  <a:lnTo>
                    <a:pt x="31" y="372"/>
                  </a:lnTo>
                  <a:lnTo>
                    <a:pt x="31" y="371"/>
                  </a:lnTo>
                  <a:lnTo>
                    <a:pt x="32" y="370"/>
                  </a:lnTo>
                  <a:lnTo>
                    <a:pt x="32" y="369"/>
                  </a:lnTo>
                  <a:lnTo>
                    <a:pt x="32" y="368"/>
                  </a:lnTo>
                  <a:lnTo>
                    <a:pt x="32" y="367"/>
                  </a:lnTo>
                  <a:lnTo>
                    <a:pt x="31" y="366"/>
                  </a:lnTo>
                  <a:lnTo>
                    <a:pt x="30" y="366"/>
                  </a:lnTo>
                  <a:lnTo>
                    <a:pt x="29" y="365"/>
                  </a:lnTo>
                  <a:lnTo>
                    <a:pt x="28" y="365"/>
                  </a:lnTo>
                  <a:lnTo>
                    <a:pt x="27" y="365"/>
                  </a:lnTo>
                  <a:lnTo>
                    <a:pt x="26" y="365"/>
                  </a:lnTo>
                  <a:lnTo>
                    <a:pt x="26" y="364"/>
                  </a:lnTo>
                  <a:lnTo>
                    <a:pt x="25" y="363"/>
                  </a:lnTo>
                  <a:lnTo>
                    <a:pt x="25" y="362"/>
                  </a:lnTo>
                  <a:lnTo>
                    <a:pt x="25" y="361"/>
                  </a:lnTo>
                  <a:lnTo>
                    <a:pt x="26" y="361"/>
                  </a:lnTo>
                  <a:lnTo>
                    <a:pt x="27" y="360"/>
                  </a:lnTo>
                  <a:lnTo>
                    <a:pt x="27" y="359"/>
                  </a:lnTo>
                  <a:lnTo>
                    <a:pt x="27" y="358"/>
                  </a:lnTo>
                  <a:lnTo>
                    <a:pt x="27" y="357"/>
                  </a:lnTo>
                  <a:lnTo>
                    <a:pt x="26" y="356"/>
                  </a:lnTo>
                  <a:lnTo>
                    <a:pt x="27" y="354"/>
                  </a:lnTo>
                  <a:lnTo>
                    <a:pt x="27" y="353"/>
                  </a:lnTo>
                  <a:lnTo>
                    <a:pt x="27" y="352"/>
                  </a:lnTo>
                  <a:lnTo>
                    <a:pt x="27" y="350"/>
                  </a:lnTo>
                  <a:lnTo>
                    <a:pt x="27" y="349"/>
                  </a:lnTo>
                  <a:lnTo>
                    <a:pt x="27" y="348"/>
                  </a:lnTo>
                  <a:lnTo>
                    <a:pt x="28" y="347"/>
                  </a:lnTo>
                  <a:lnTo>
                    <a:pt x="29" y="346"/>
                  </a:lnTo>
                  <a:lnTo>
                    <a:pt x="30" y="346"/>
                  </a:lnTo>
                  <a:lnTo>
                    <a:pt x="30" y="345"/>
                  </a:lnTo>
                  <a:lnTo>
                    <a:pt x="31" y="344"/>
                  </a:lnTo>
                  <a:lnTo>
                    <a:pt x="31" y="343"/>
                  </a:lnTo>
                  <a:lnTo>
                    <a:pt x="31" y="342"/>
                  </a:lnTo>
                  <a:lnTo>
                    <a:pt x="31" y="341"/>
                  </a:lnTo>
                  <a:lnTo>
                    <a:pt x="31" y="340"/>
                  </a:lnTo>
                  <a:lnTo>
                    <a:pt x="32" y="339"/>
                  </a:lnTo>
                  <a:lnTo>
                    <a:pt x="32" y="338"/>
                  </a:lnTo>
                  <a:lnTo>
                    <a:pt x="31" y="337"/>
                  </a:lnTo>
                  <a:lnTo>
                    <a:pt x="31" y="336"/>
                  </a:lnTo>
                  <a:lnTo>
                    <a:pt x="30" y="336"/>
                  </a:lnTo>
                  <a:lnTo>
                    <a:pt x="29" y="335"/>
                  </a:lnTo>
                  <a:lnTo>
                    <a:pt x="28" y="335"/>
                  </a:lnTo>
                  <a:lnTo>
                    <a:pt x="28" y="334"/>
                  </a:lnTo>
                  <a:lnTo>
                    <a:pt x="28" y="333"/>
                  </a:lnTo>
                  <a:lnTo>
                    <a:pt x="27" y="332"/>
                  </a:lnTo>
                  <a:lnTo>
                    <a:pt x="27" y="331"/>
                  </a:lnTo>
                  <a:lnTo>
                    <a:pt x="27" y="329"/>
                  </a:lnTo>
                  <a:lnTo>
                    <a:pt x="28" y="328"/>
                  </a:lnTo>
                  <a:lnTo>
                    <a:pt x="28" y="327"/>
                  </a:lnTo>
                  <a:lnTo>
                    <a:pt x="28" y="326"/>
                  </a:lnTo>
                  <a:lnTo>
                    <a:pt x="28" y="325"/>
                  </a:lnTo>
                  <a:lnTo>
                    <a:pt x="28" y="324"/>
                  </a:lnTo>
                  <a:lnTo>
                    <a:pt x="27" y="323"/>
                  </a:lnTo>
                  <a:lnTo>
                    <a:pt x="27" y="322"/>
                  </a:lnTo>
                  <a:lnTo>
                    <a:pt x="27" y="321"/>
                  </a:lnTo>
                  <a:lnTo>
                    <a:pt x="26" y="320"/>
                  </a:lnTo>
                  <a:lnTo>
                    <a:pt x="27" y="319"/>
                  </a:lnTo>
                  <a:lnTo>
                    <a:pt x="27" y="318"/>
                  </a:lnTo>
                  <a:lnTo>
                    <a:pt x="26" y="317"/>
                  </a:lnTo>
                  <a:lnTo>
                    <a:pt x="26" y="316"/>
                  </a:lnTo>
                  <a:lnTo>
                    <a:pt x="25" y="316"/>
                  </a:lnTo>
                  <a:lnTo>
                    <a:pt x="24" y="315"/>
                  </a:lnTo>
                  <a:lnTo>
                    <a:pt x="24" y="314"/>
                  </a:lnTo>
                  <a:lnTo>
                    <a:pt x="23" y="313"/>
                  </a:lnTo>
                  <a:lnTo>
                    <a:pt x="22" y="312"/>
                  </a:lnTo>
                  <a:lnTo>
                    <a:pt x="19" y="311"/>
                  </a:lnTo>
                  <a:lnTo>
                    <a:pt x="18" y="311"/>
                  </a:lnTo>
                  <a:lnTo>
                    <a:pt x="18" y="310"/>
                  </a:lnTo>
                  <a:lnTo>
                    <a:pt x="17" y="310"/>
                  </a:lnTo>
                  <a:lnTo>
                    <a:pt x="17" y="309"/>
                  </a:lnTo>
                  <a:lnTo>
                    <a:pt x="17" y="308"/>
                  </a:lnTo>
                  <a:lnTo>
                    <a:pt x="16" y="307"/>
                  </a:lnTo>
                  <a:lnTo>
                    <a:pt x="16" y="306"/>
                  </a:lnTo>
                  <a:lnTo>
                    <a:pt x="15" y="306"/>
                  </a:lnTo>
                  <a:lnTo>
                    <a:pt x="14" y="306"/>
                  </a:lnTo>
                  <a:lnTo>
                    <a:pt x="13" y="304"/>
                  </a:lnTo>
                  <a:lnTo>
                    <a:pt x="12" y="304"/>
                  </a:lnTo>
                  <a:lnTo>
                    <a:pt x="11" y="304"/>
                  </a:lnTo>
                  <a:lnTo>
                    <a:pt x="10" y="303"/>
                  </a:lnTo>
                  <a:lnTo>
                    <a:pt x="9" y="303"/>
                  </a:lnTo>
                  <a:lnTo>
                    <a:pt x="8" y="302"/>
                  </a:lnTo>
                  <a:lnTo>
                    <a:pt x="7" y="302"/>
                  </a:lnTo>
                  <a:lnTo>
                    <a:pt x="6" y="301"/>
                  </a:lnTo>
                  <a:lnTo>
                    <a:pt x="6" y="300"/>
                  </a:lnTo>
                  <a:lnTo>
                    <a:pt x="5" y="300"/>
                  </a:lnTo>
                  <a:lnTo>
                    <a:pt x="5" y="299"/>
                  </a:lnTo>
                  <a:lnTo>
                    <a:pt x="4" y="298"/>
                  </a:lnTo>
                  <a:lnTo>
                    <a:pt x="4" y="297"/>
                  </a:lnTo>
                  <a:lnTo>
                    <a:pt x="4" y="296"/>
                  </a:lnTo>
                  <a:lnTo>
                    <a:pt x="3" y="296"/>
                  </a:lnTo>
                  <a:lnTo>
                    <a:pt x="3" y="295"/>
                  </a:lnTo>
                  <a:lnTo>
                    <a:pt x="2" y="294"/>
                  </a:lnTo>
                  <a:lnTo>
                    <a:pt x="2" y="293"/>
                  </a:lnTo>
                  <a:lnTo>
                    <a:pt x="2" y="292"/>
                  </a:lnTo>
                  <a:lnTo>
                    <a:pt x="1" y="291"/>
                  </a:lnTo>
                  <a:lnTo>
                    <a:pt x="1" y="290"/>
                  </a:lnTo>
                  <a:lnTo>
                    <a:pt x="0" y="289"/>
                  </a:lnTo>
                  <a:lnTo>
                    <a:pt x="1" y="289"/>
                  </a:lnTo>
                  <a:lnTo>
                    <a:pt x="1" y="288"/>
                  </a:lnTo>
                  <a:lnTo>
                    <a:pt x="2" y="287"/>
                  </a:lnTo>
                  <a:lnTo>
                    <a:pt x="3" y="287"/>
                  </a:lnTo>
                  <a:lnTo>
                    <a:pt x="3" y="286"/>
                  </a:lnTo>
                  <a:lnTo>
                    <a:pt x="4" y="286"/>
                  </a:lnTo>
                  <a:lnTo>
                    <a:pt x="5" y="285"/>
                  </a:lnTo>
                  <a:lnTo>
                    <a:pt x="6" y="285"/>
                  </a:lnTo>
                  <a:lnTo>
                    <a:pt x="6" y="284"/>
                  </a:lnTo>
                  <a:lnTo>
                    <a:pt x="7" y="284"/>
                  </a:lnTo>
                  <a:lnTo>
                    <a:pt x="8" y="283"/>
                  </a:lnTo>
                  <a:lnTo>
                    <a:pt x="9" y="282"/>
                  </a:lnTo>
                  <a:lnTo>
                    <a:pt x="10" y="281"/>
                  </a:lnTo>
                  <a:lnTo>
                    <a:pt x="11" y="279"/>
                  </a:lnTo>
                  <a:lnTo>
                    <a:pt x="12" y="279"/>
                  </a:lnTo>
                  <a:lnTo>
                    <a:pt x="12" y="278"/>
                  </a:lnTo>
                  <a:lnTo>
                    <a:pt x="13" y="277"/>
                  </a:lnTo>
                  <a:lnTo>
                    <a:pt x="14" y="277"/>
                  </a:lnTo>
                  <a:lnTo>
                    <a:pt x="15" y="277"/>
                  </a:lnTo>
                  <a:lnTo>
                    <a:pt x="16" y="276"/>
                  </a:lnTo>
                  <a:lnTo>
                    <a:pt x="17" y="276"/>
                  </a:lnTo>
                  <a:lnTo>
                    <a:pt x="18" y="275"/>
                  </a:lnTo>
                  <a:lnTo>
                    <a:pt x="19" y="275"/>
                  </a:lnTo>
                  <a:lnTo>
                    <a:pt x="20" y="274"/>
                  </a:lnTo>
                  <a:lnTo>
                    <a:pt x="20" y="273"/>
                  </a:lnTo>
                  <a:lnTo>
                    <a:pt x="20" y="272"/>
                  </a:lnTo>
                  <a:lnTo>
                    <a:pt x="22" y="271"/>
                  </a:lnTo>
                  <a:lnTo>
                    <a:pt x="22" y="270"/>
                  </a:lnTo>
                  <a:lnTo>
                    <a:pt x="22" y="269"/>
                  </a:lnTo>
                  <a:lnTo>
                    <a:pt x="22" y="268"/>
                  </a:lnTo>
                  <a:lnTo>
                    <a:pt x="22" y="267"/>
                  </a:lnTo>
                  <a:lnTo>
                    <a:pt x="22" y="266"/>
                  </a:lnTo>
                  <a:lnTo>
                    <a:pt x="22" y="264"/>
                  </a:lnTo>
                  <a:lnTo>
                    <a:pt x="22" y="263"/>
                  </a:lnTo>
                  <a:lnTo>
                    <a:pt x="22" y="262"/>
                  </a:lnTo>
                  <a:lnTo>
                    <a:pt x="22" y="261"/>
                  </a:lnTo>
                  <a:lnTo>
                    <a:pt x="23" y="260"/>
                  </a:lnTo>
                  <a:lnTo>
                    <a:pt x="23" y="259"/>
                  </a:lnTo>
                  <a:lnTo>
                    <a:pt x="24" y="259"/>
                  </a:lnTo>
                  <a:lnTo>
                    <a:pt x="24" y="258"/>
                  </a:lnTo>
                  <a:lnTo>
                    <a:pt x="25" y="257"/>
                  </a:lnTo>
                  <a:lnTo>
                    <a:pt x="25" y="256"/>
                  </a:lnTo>
                  <a:lnTo>
                    <a:pt x="26" y="256"/>
                  </a:lnTo>
                  <a:lnTo>
                    <a:pt x="27" y="254"/>
                  </a:lnTo>
                  <a:lnTo>
                    <a:pt x="28" y="253"/>
                  </a:lnTo>
                  <a:lnTo>
                    <a:pt x="28" y="252"/>
                  </a:lnTo>
                  <a:lnTo>
                    <a:pt x="27" y="251"/>
                  </a:lnTo>
                  <a:lnTo>
                    <a:pt x="26" y="251"/>
                  </a:lnTo>
                  <a:lnTo>
                    <a:pt x="26" y="250"/>
                  </a:lnTo>
                  <a:lnTo>
                    <a:pt x="25" y="250"/>
                  </a:lnTo>
                  <a:lnTo>
                    <a:pt x="25" y="249"/>
                  </a:lnTo>
                  <a:lnTo>
                    <a:pt x="25" y="248"/>
                  </a:lnTo>
                  <a:lnTo>
                    <a:pt x="25" y="246"/>
                  </a:lnTo>
                  <a:lnTo>
                    <a:pt x="25" y="245"/>
                  </a:lnTo>
                  <a:lnTo>
                    <a:pt x="25" y="244"/>
                  </a:lnTo>
                  <a:lnTo>
                    <a:pt x="26" y="243"/>
                  </a:lnTo>
                  <a:lnTo>
                    <a:pt x="26" y="242"/>
                  </a:lnTo>
                  <a:lnTo>
                    <a:pt x="26" y="241"/>
                  </a:lnTo>
                  <a:lnTo>
                    <a:pt x="27" y="240"/>
                  </a:lnTo>
                  <a:lnTo>
                    <a:pt x="27" y="239"/>
                  </a:lnTo>
                  <a:lnTo>
                    <a:pt x="27" y="238"/>
                  </a:lnTo>
                  <a:lnTo>
                    <a:pt x="27" y="237"/>
                  </a:lnTo>
                  <a:lnTo>
                    <a:pt x="28" y="236"/>
                  </a:lnTo>
                  <a:lnTo>
                    <a:pt x="28" y="235"/>
                  </a:lnTo>
                  <a:lnTo>
                    <a:pt x="28" y="234"/>
                  </a:lnTo>
                  <a:lnTo>
                    <a:pt x="28" y="233"/>
                  </a:lnTo>
                  <a:lnTo>
                    <a:pt x="28" y="232"/>
                  </a:lnTo>
                  <a:lnTo>
                    <a:pt x="28" y="231"/>
                  </a:lnTo>
                  <a:lnTo>
                    <a:pt x="29" y="229"/>
                  </a:lnTo>
                  <a:lnTo>
                    <a:pt x="29" y="228"/>
                  </a:lnTo>
                  <a:lnTo>
                    <a:pt x="30" y="227"/>
                  </a:lnTo>
                  <a:lnTo>
                    <a:pt x="31" y="226"/>
                  </a:lnTo>
                  <a:lnTo>
                    <a:pt x="32" y="226"/>
                  </a:lnTo>
                  <a:lnTo>
                    <a:pt x="32" y="225"/>
                  </a:lnTo>
                  <a:lnTo>
                    <a:pt x="33" y="225"/>
                  </a:lnTo>
                  <a:lnTo>
                    <a:pt x="34" y="224"/>
                  </a:lnTo>
                  <a:lnTo>
                    <a:pt x="34" y="223"/>
                  </a:lnTo>
                  <a:lnTo>
                    <a:pt x="35" y="223"/>
                  </a:lnTo>
                  <a:lnTo>
                    <a:pt x="36" y="223"/>
                  </a:lnTo>
                  <a:lnTo>
                    <a:pt x="37" y="222"/>
                  </a:lnTo>
                  <a:lnTo>
                    <a:pt x="38" y="222"/>
                  </a:lnTo>
                  <a:lnTo>
                    <a:pt x="38" y="221"/>
                  </a:lnTo>
                  <a:lnTo>
                    <a:pt x="39" y="220"/>
                  </a:lnTo>
                  <a:lnTo>
                    <a:pt x="40" y="219"/>
                  </a:lnTo>
                  <a:lnTo>
                    <a:pt x="41" y="219"/>
                  </a:lnTo>
                  <a:lnTo>
                    <a:pt x="42" y="218"/>
                  </a:lnTo>
                  <a:lnTo>
                    <a:pt x="43" y="217"/>
                  </a:lnTo>
                  <a:lnTo>
                    <a:pt x="44" y="217"/>
                  </a:lnTo>
                  <a:lnTo>
                    <a:pt x="45" y="216"/>
                  </a:lnTo>
                  <a:lnTo>
                    <a:pt x="47" y="215"/>
                  </a:lnTo>
                  <a:lnTo>
                    <a:pt x="47" y="214"/>
                  </a:lnTo>
                  <a:lnTo>
                    <a:pt x="48" y="213"/>
                  </a:lnTo>
                  <a:lnTo>
                    <a:pt x="49" y="212"/>
                  </a:lnTo>
                  <a:lnTo>
                    <a:pt x="49" y="211"/>
                  </a:lnTo>
                  <a:lnTo>
                    <a:pt x="50" y="211"/>
                  </a:lnTo>
                  <a:lnTo>
                    <a:pt x="51" y="210"/>
                  </a:lnTo>
                  <a:lnTo>
                    <a:pt x="52" y="210"/>
                  </a:lnTo>
                  <a:lnTo>
                    <a:pt x="53" y="210"/>
                  </a:lnTo>
                  <a:lnTo>
                    <a:pt x="54" y="210"/>
                  </a:lnTo>
                  <a:lnTo>
                    <a:pt x="55" y="210"/>
                  </a:lnTo>
                  <a:lnTo>
                    <a:pt x="56" y="210"/>
                  </a:lnTo>
                  <a:lnTo>
                    <a:pt x="57" y="210"/>
                  </a:lnTo>
                  <a:lnTo>
                    <a:pt x="59" y="211"/>
                  </a:lnTo>
                  <a:lnTo>
                    <a:pt x="60" y="211"/>
                  </a:lnTo>
                  <a:lnTo>
                    <a:pt x="61" y="211"/>
                  </a:lnTo>
                  <a:lnTo>
                    <a:pt x="62" y="211"/>
                  </a:lnTo>
                  <a:lnTo>
                    <a:pt x="63" y="211"/>
                  </a:lnTo>
                  <a:lnTo>
                    <a:pt x="64" y="212"/>
                  </a:lnTo>
                  <a:lnTo>
                    <a:pt x="65" y="212"/>
                  </a:lnTo>
                  <a:lnTo>
                    <a:pt x="66" y="213"/>
                  </a:lnTo>
                  <a:lnTo>
                    <a:pt x="66" y="214"/>
                  </a:lnTo>
                  <a:lnTo>
                    <a:pt x="66" y="215"/>
                  </a:lnTo>
                  <a:lnTo>
                    <a:pt x="66" y="216"/>
                  </a:lnTo>
                  <a:lnTo>
                    <a:pt x="67" y="216"/>
                  </a:lnTo>
                  <a:lnTo>
                    <a:pt x="67" y="217"/>
                  </a:lnTo>
                  <a:lnTo>
                    <a:pt x="68" y="218"/>
                  </a:lnTo>
                  <a:lnTo>
                    <a:pt x="69" y="218"/>
                  </a:lnTo>
                  <a:lnTo>
                    <a:pt x="70" y="218"/>
                  </a:lnTo>
                  <a:lnTo>
                    <a:pt x="72" y="218"/>
                  </a:lnTo>
                  <a:lnTo>
                    <a:pt x="73" y="218"/>
                  </a:lnTo>
                  <a:lnTo>
                    <a:pt x="74" y="218"/>
                  </a:lnTo>
                  <a:lnTo>
                    <a:pt x="75" y="217"/>
                  </a:lnTo>
                  <a:lnTo>
                    <a:pt x="75" y="216"/>
                  </a:lnTo>
                  <a:lnTo>
                    <a:pt x="75" y="215"/>
                  </a:lnTo>
                  <a:lnTo>
                    <a:pt x="75" y="214"/>
                  </a:lnTo>
                  <a:lnTo>
                    <a:pt x="75" y="213"/>
                  </a:lnTo>
                  <a:lnTo>
                    <a:pt x="76" y="212"/>
                  </a:lnTo>
                  <a:lnTo>
                    <a:pt x="77" y="212"/>
                  </a:lnTo>
                  <a:lnTo>
                    <a:pt x="78" y="212"/>
                  </a:lnTo>
                  <a:lnTo>
                    <a:pt x="79" y="212"/>
                  </a:lnTo>
                  <a:lnTo>
                    <a:pt x="80" y="213"/>
                  </a:lnTo>
                  <a:lnTo>
                    <a:pt x="82" y="213"/>
                  </a:lnTo>
                  <a:lnTo>
                    <a:pt x="83" y="213"/>
                  </a:lnTo>
                  <a:lnTo>
                    <a:pt x="84" y="213"/>
                  </a:lnTo>
                  <a:lnTo>
                    <a:pt x="85" y="213"/>
                  </a:lnTo>
                  <a:lnTo>
                    <a:pt x="86" y="213"/>
                  </a:lnTo>
                  <a:lnTo>
                    <a:pt x="87" y="212"/>
                  </a:lnTo>
                  <a:lnTo>
                    <a:pt x="88" y="212"/>
                  </a:lnTo>
                  <a:lnTo>
                    <a:pt x="89" y="212"/>
                  </a:lnTo>
                  <a:lnTo>
                    <a:pt x="90" y="211"/>
                  </a:lnTo>
                  <a:lnTo>
                    <a:pt x="91" y="211"/>
                  </a:lnTo>
                  <a:lnTo>
                    <a:pt x="92" y="211"/>
                  </a:lnTo>
                  <a:lnTo>
                    <a:pt x="93" y="210"/>
                  </a:lnTo>
                  <a:lnTo>
                    <a:pt x="94" y="210"/>
                  </a:lnTo>
                  <a:lnTo>
                    <a:pt x="95" y="209"/>
                  </a:lnTo>
                  <a:lnTo>
                    <a:pt x="97" y="209"/>
                  </a:lnTo>
                  <a:lnTo>
                    <a:pt x="98" y="208"/>
                  </a:lnTo>
                  <a:lnTo>
                    <a:pt x="99" y="207"/>
                  </a:lnTo>
                  <a:lnTo>
                    <a:pt x="100" y="207"/>
                  </a:lnTo>
                  <a:lnTo>
                    <a:pt x="101" y="207"/>
                  </a:lnTo>
                  <a:lnTo>
                    <a:pt x="102" y="208"/>
                  </a:lnTo>
                  <a:lnTo>
                    <a:pt x="103" y="208"/>
                  </a:lnTo>
                  <a:lnTo>
                    <a:pt x="104" y="208"/>
                  </a:lnTo>
                  <a:lnTo>
                    <a:pt x="105" y="208"/>
                  </a:lnTo>
                  <a:lnTo>
                    <a:pt x="106" y="208"/>
                  </a:lnTo>
                  <a:lnTo>
                    <a:pt x="106" y="207"/>
                  </a:lnTo>
                  <a:lnTo>
                    <a:pt x="107" y="207"/>
                  </a:lnTo>
                  <a:lnTo>
                    <a:pt x="108" y="206"/>
                  </a:lnTo>
                  <a:lnTo>
                    <a:pt x="108" y="204"/>
                  </a:lnTo>
                  <a:lnTo>
                    <a:pt x="109" y="204"/>
                  </a:lnTo>
                  <a:lnTo>
                    <a:pt x="110" y="204"/>
                  </a:lnTo>
                  <a:lnTo>
                    <a:pt x="111" y="203"/>
                  </a:lnTo>
                  <a:lnTo>
                    <a:pt x="112" y="202"/>
                  </a:lnTo>
                  <a:lnTo>
                    <a:pt x="113" y="202"/>
                  </a:lnTo>
                  <a:lnTo>
                    <a:pt x="114" y="202"/>
                  </a:lnTo>
                  <a:lnTo>
                    <a:pt x="115" y="201"/>
                  </a:lnTo>
                  <a:lnTo>
                    <a:pt x="116" y="200"/>
                  </a:lnTo>
                  <a:lnTo>
                    <a:pt x="117" y="200"/>
                  </a:lnTo>
                  <a:lnTo>
                    <a:pt x="118" y="199"/>
                  </a:lnTo>
                  <a:lnTo>
                    <a:pt x="119" y="198"/>
                  </a:lnTo>
                  <a:lnTo>
                    <a:pt x="120" y="198"/>
                  </a:lnTo>
                  <a:lnTo>
                    <a:pt x="122" y="197"/>
                  </a:lnTo>
                  <a:lnTo>
                    <a:pt x="122" y="196"/>
                  </a:lnTo>
                  <a:lnTo>
                    <a:pt x="123" y="195"/>
                  </a:lnTo>
                  <a:lnTo>
                    <a:pt x="123" y="194"/>
                  </a:lnTo>
                  <a:lnTo>
                    <a:pt x="124" y="193"/>
                  </a:lnTo>
                  <a:lnTo>
                    <a:pt x="124" y="192"/>
                  </a:lnTo>
                  <a:lnTo>
                    <a:pt x="125" y="192"/>
                  </a:lnTo>
                  <a:lnTo>
                    <a:pt x="125" y="191"/>
                  </a:lnTo>
                  <a:lnTo>
                    <a:pt x="125" y="190"/>
                  </a:lnTo>
                  <a:lnTo>
                    <a:pt x="126" y="189"/>
                  </a:lnTo>
                  <a:lnTo>
                    <a:pt x="125" y="187"/>
                  </a:lnTo>
                  <a:lnTo>
                    <a:pt x="125" y="186"/>
                  </a:lnTo>
                  <a:lnTo>
                    <a:pt x="125" y="183"/>
                  </a:lnTo>
                  <a:lnTo>
                    <a:pt x="124" y="179"/>
                  </a:lnTo>
                  <a:lnTo>
                    <a:pt x="125" y="177"/>
                  </a:lnTo>
                  <a:lnTo>
                    <a:pt x="126" y="174"/>
                  </a:lnTo>
                  <a:lnTo>
                    <a:pt x="127" y="171"/>
                  </a:lnTo>
                  <a:lnTo>
                    <a:pt x="127" y="170"/>
                  </a:lnTo>
                  <a:lnTo>
                    <a:pt x="128" y="167"/>
                  </a:lnTo>
                  <a:lnTo>
                    <a:pt x="128" y="164"/>
                  </a:lnTo>
                  <a:lnTo>
                    <a:pt x="128" y="161"/>
                  </a:lnTo>
                  <a:lnTo>
                    <a:pt x="128" y="158"/>
                  </a:lnTo>
                  <a:lnTo>
                    <a:pt x="129" y="154"/>
                  </a:lnTo>
                  <a:lnTo>
                    <a:pt x="129" y="151"/>
                  </a:lnTo>
                  <a:lnTo>
                    <a:pt x="129" y="148"/>
                  </a:lnTo>
                  <a:lnTo>
                    <a:pt x="129" y="145"/>
                  </a:lnTo>
                  <a:lnTo>
                    <a:pt x="130" y="142"/>
                  </a:lnTo>
                  <a:lnTo>
                    <a:pt x="130" y="139"/>
                  </a:lnTo>
                  <a:lnTo>
                    <a:pt x="130" y="135"/>
                  </a:lnTo>
                  <a:lnTo>
                    <a:pt x="130" y="132"/>
                  </a:lnTo>
                  <a:lnTo>
                    <a:pt x="131" y="128"/>
                  </a:lnTo>
                  <a:lnTo>
                    <a:pt x="131" y="125"/>
                  </a:lnTo>
                  <a:lnTo>
                    <a:pt x="131" y="122"/>
                  </a:lnTo>
                  <a:lnTo>
                    <a:pt x="131" y="119"/>
                  </a:lnTo>
                  <a:lnTo>
                    <a:pt x="132" y="116"/>
                  </a:lnTo>
                  <a:lnTo>
                    <a:pt x="132" y="113"/>
                  </a:lnTo>
                  <a:lnTo>
                    <a:pt x="132" y="110"/>
                  </a:lnTo>
                  <a:lnTo>
                    <a:pt x="132" y="107"/>
                  </a:lnTo>
                  <a:lnTo>
                    <a:pt x="133" y="103"/>
                  </a:lnTo>
                  <a:lnTo>
                    <a:pt x="133" y="100"/>
                  </a:lnTo>
                  <a:lnTo>
                    <a:pt x="133" y="97"/>
                  </a:lnTo>
                  <a:lnTo>
                    <a:pt x="133" y="95"/>
                  </a:lnTo>
                  <a:lnTo>
                    <a:pt x="133" y="94"/>
                  </a:lnTo>
                  <a:lnTo>
                    <a:pt x="134" y="91"/>
                  </a:lnTo>
                  <a:lnTo>
                    <a:pt x="134" y="88"/>
                  </a:lnTo>
                  <a:lnTo>
                    <a:pt x="134" y="87"/>
                  </a:lnTo>
                  <a:lnTo>
                    <a:pt x="135" y="87"/>
                  </a:lnTo>
                  <a:lnTo>
                    <a:pt x="137" y="87"/>
                  </a:lnTo>
                  <a:lnTo>
                    <a:pt x="137" y="88"/>
                  </a:lnTo>
                  <a:lnTo>
                    <a:pt x="138" y="89"/>
                  </a:lnTo>
                  <a:lnTo>
                    <a:pt x="141" y="89"/>
                  </a:lnTo>
                  <a:lnTo>
                    <a:pt x="143" y="89"/>
                  </a:lnTo>
                  <a:lnTo>
                    <a:pt x="144" y="89"/>
                  </a:lnTo>
                  <a:lnTo>
                    <a:pt x="147" y="89"/>
                  </a:lnTo>
                  <a:lnTo>
                    <a:pt x="148" y="89"/>
                  </a:lnTo>
                  <a:lnTo>
                    <a:pt x="149" y="89"/>
                  </a:lnTo>
                  <a:lnTo>
                    <a:pt x="150" y="89"/>
                  </a:lnTo>
                  <a:lnTo>
                    <a:pt x="151" y="89"/>
                  </a:lnTo>
                  <a:lnTo>
                    <a:pt x="155" y="89"/>
                  </a:lnTo>
                  <a:lnTo>
                    <a:pt x="156" y="89"/>
                  </a:lnTo>
                  <a:lnTo>
                    <a:pt x="156" y="88"/>
                  </a:lnTo>
                  <a:lnTo>
                    <a:pt x="156" y="87"/>
                  </a:lnTo>
                  <a:lnTo>
                    <a:pt x="157" y="86"/>
                  </a:lnTo>
                  <a:lnTo>
                    <a:pt x="158" y="86"/>
                  </a:lnTo>
                  <a:lnTo>
                    <a:pt x="159" y="86"/>
                  </a:lnTo>
                  <a:lnTo>
                    <a:pt x="160" y="86"/>
                  </a:lnTo>
                  <a:lnTo>
                    <a:pt x="164" y="86"/>
                  </a:lnTo>
                  <a:lnTo>
                    <a:pt x="165" y="86"/>
                  </a:lnTo>
                  <a:lnTo>
                    <a:pt x="169" y="86"/>
                  </a:lnTo>
                  <a:lnTo>
                    <a:pt x="175" y="86"/>
                  </a:lnTo>
                  <a:lnTo>
                    <a:pt x="176" y="86"/>
                  </a:lnTo>
                  <a:lnTo>
                    <a:pt x="176" y="85"/>
                  </a:lnTo>
                  <a:lnTo>
                    <a:pt x="178" y="84"/>
                  </a:lnTo>
                  <a:lnTo>
                    <a:pt x="179" y="84"/>
                  </a:lnTo>
                  <a:lnTo>
                    <a:pt x="179" y="83"/>
                  </a:lnTo>
                  <a:lnTo>
                    <a:pt x="180" y="83"/>
                  </a:lnTo>
                  <a:lnTo>
                    <a:pt x="181" y="83"/>
                  </a:lnTo>
                  <a:lnTo>
                    <a:pt x="182" y="83"/>
                  </a:lnTo>
                  <a:lnTo>
                    <a:pt x="182" y="84"/>
                  </a:lnTo>
                  <a:lnTo>
                    <a:pt x="182" y="83"/>
                  </a:lnTo>
                  <a:lnTo>
                    <a:pt x="182" y="84"/>
                  </a:lnTo>
                  <a:lnTo>
                    <a:pt x="183" y="84"/>
                  </a:lnTo>
                  <a:lnTo>
                    <a:pt x="184" y="84"/>
                  </a:lnTo>
                  <a:lnTo>
                    <a:pt x="184" y="85"/>
                  </a:lnTo>
                  <a:lnTo>
                    <a:pt x="185" y="85"/>
                  </a:lnTo>
                  <a:lnTo>
                    <a:pt x="186" y="85"/>
                  </a:lnTo>
                  <a:lnTo>
                    <a:pt x="187" y="85"/>
                  </a:lnTo>
                  <a:lnTo>
                    <a:pt x="188" y="85"/>
                  </a:lnTo>
                  <a:lnTo>
                    <a:pt x="188" y="86"/>
                  </a:lnTo>
                  <a:lnTo>
                    <a:pt x="189" y="86"/>
                  </a:lnTo>
                  <a:lnTo>
                    <a:pt x="190" y="86"/>
                  </a:lnTo>
                  <a:lnTo>
                    <a:pt x="190" y="87"/>
                  </a:lnTo>
                  <a:lnTo>
                    <a:pt x="191" y="87"/>
                  </a:lnTo>
                  <a:lnTo>
                    <a:pt x="192" y="87"/>
                  </a:lnTo>
                  <a:lnTo>
                    <a:pt x="193" y="87"/>
                  </a:lnTo>
                  <a:lnTo>
                    <a:pt x="194" y="87"/>
                  </a:lnTo>
                  <a:lnTo>
                    <a:pt x="197" y="88"/>
                  </a:lnTo>
                  <a:lnTo>
                    <a:pt x="199" y="89"/>
                  </a:lnTo>
                  <a:lnTo>
                    <a:pt x="203" y="90"/>
                  </a:lnTo>
                  <a:lnTo>
                    <a:pt x="205" y="91"/>
                  </a:lnTo>
                  <a:lnTo>
                    <a:pt x="207" y="91"/>
                  </a:lnTo>
                  <a:lnTo>
                    <a:pt x="210" y="92"/>
                  </a:lnTo>
                  <a:lnTo>
                    <a:pt x="210" y="91"/>
                  </a:lnTo>
                  <a:lnTo>
                    <a:pt x="211" y="89"/>
                  </a:lnTo>
                  <a:lnTo>
                    <a:pt x="211" y="88"/>
                  </a:lnTo>
                  <a:lnTo>
                    <a:pt x="212" y="88"/>
                  </a:lnTo>
                  <a:lnTo>
                    <a:pt x="212" y="87"/>
                  </a:lnTo>
                  <a:lnTo>
                    <a:pt x="212" y="86"/>
                  </a:lnTo>
                  <a:lnTo>
                    <a:pt x="211" y="86"/>
                  </a:lnTo>
                  <a:lnTo>
                    <a:pt x="210" y="85"/>
                  </a:lnTo>
                  <a:lnTo>
                    <a:pt x="210" y="84"/>
                  </a:lnTo>
                  <a:lnTo>
                    <a:pt x="209" y="84"/>
                  </a:lnTo>
                  <a:lnTo>
                    <a:pt x="208" y="83"/>
                  </a:lnTo>
                  <a:lnTo>
                    <a:pt x="208" y="82"/>
                  </a:lnTo>
                  <a:lnTo>
                    <a:pt x="209" y="82"/>
                  </a:lnTo>
                  <a:lnTo>
                    <a:pt x="208" y="82"/>
                  </a:lnTo>
                  <a:lnTo>
                    <a:pt x="208" y="80"/>
                  </a:lnTo>
                  <a:lnTo>
                    <a:pt x="208" y="79"/>
                  </a:lnTo>
                  <a:lnTo>
                    <a:pt x="208" y="78"/>
                  </a:lnTo>
                  <a:lnTo>
                    <a:pt x="208" y="77"/>
                  </a:lnTo>
                  <a:lnTo>
                    <a:pt x="208" y="76"/>
                  </a:lnTo>
                  <a:lnTo>
                    <a:pt x="208" y="75"/>
                  </a:lnTo>
                  <a:lnTo>
                    <a:pt x="209" y="75"/>
                  </a:lnTo>
                  <a:lnTo>
                    <a:pt x="210" y="75"/>
                  </a:lnTo>
                  <a:lnTo>
                    <a:pt x="211" y="75"/>
                  </a:lnTo>
                  <a:lnTo>
                    <a:pt x="212" y="75"/>
                  </a:lnTo>
                  <a:lnTo>
                    <a:pt x="211" y="75"/>
                  </a:lnTo>
                  <a:lnTo>
                    <a:pt x="211" y="74"/>
                  </a:lnTo>
                  <a:lnTo>
                    <a:pt x="212" y="74"/>
                  </a:lnTo>
                  <a:lnTo>
                    <a:pt x="211" y="74"/>
                  </a:lnTo>
                  <a:lnTo>
                    <a:pt x="212" y="74"/>
                  </a:lnTo>
                  <a:lnTo>
                    <a:pt x="212" y="73"/>
                  </a:lnTo>
                  <a:lnTo>
                    <a:pt x="213" y="73"/>
                  </a:lnTo>
                  <a:lnTo>
                    <a:pt x="213" y="72"/>
                  </a:lnTo>
                  <a:lnTo>
                    <a:pt x="214" y="72"/>
                  </a:lnTo>
                  <a:lnTo>
                    <a:pt x="214" y="71"/>
                  </a:lnTo>
                  <a:lnTo>
                    <a:pt x="214" y="70"/>
                  </a:lnTo>
                  <a:lnTo>
                    <a:pt x="215" y="70"/>
                  </a:lnTo>
                  <a:lnTo>
                    <a:pt x="216" y="70"/>
                  </a:lnTo>
                  <a:lnTo>
                    <a:pt x="216" y="69"/>
                  </a:lnTo>
                  <a:lnTo>
                    <a:pt x="216" y="68"/>
                  </a:lnTo>
                  <a:lnTo>
                    <a:pt x="217" y="68"/>
                  </a:lnTo>
                  <a:lnTo>
                    <a:pt x="217" y="67"/>
                  </a:lnTo>
                  <a:lnTo>
                    <a:pt x="217" y="66"/>
                  </a:lnTo>
                  <a:lnTo>
                    <a:pt x="218" y="66"/>
                  </a:lnTo>
                  <a:lnTo>
                    <a:pt x="218" y="67"/>
                  </a:lnTo>
                  <a:lnTo>
                    <a:pt x="218" y="66"/>
                  </a:lnTo>
                  <a:lnTo>
                    <a:pt x="218" y="67"/>
                  </a:lnTo>
                  <a:lnTo>
                    <a:pt x="219" y="66"/>
                  </a:lnTo>
                  <a:lnTo>
                    <a:pt x="218" y="66"/>
                  </a:lnTo>
                  <a:lnTo>
                    <a:pt x="219" y="66"/>
                  </a:lnTo>
                  <a:lnTo>
                    <a:pt x="218" y="66"/>
                  </a:lnTo>
                  <a:lnTo>
                    <a:pt x="219" y="66"/>
                  </a:lnTo>
                  <a:lnTo>
                    <a:pt x="218" y="65"/>
                  </a:lnTo>
                  <a:lnTo>
                    <a:pt x="219" y="65"/>
                  </a:lnTo>
                  <a:lnTo>
                    <a:pt x="219" y="64"/>
                  </a:lnTo>
                  <a:lnTo>
                    <a:pt x="220" y="64"/>
                  </a:lnTo>
                  <a:lnTo>
                    <a:pt x="219" y="64"/>
                  </a:lnTo>
                  <a:lnTo>
                    <a:pt x="220" y="64"/>
                  </a:lnTo>
                  <a:lnTo>
                    <a:pt x="220" y="63"/>
                  </a:lnTo>
                  <a:lnTo>
                    <a:pt x="222" y="63"/>
                  </a:lnTo>
                  <a:lnTo>
                    <a:pt x="222" y="62"/>
                  </a:lnTo>
                  <a:lnTo>
                    <a:pt x="222" y="61"/>
                  </a:lnTo>
                  <a:lnTo>
                    <a:pt x="223" y="61"/>
                  </a:lnTo>
                  <a:lnTo>
                    <a:pt x="223" y="62"/>
                  </a:lnTo>
                  <a:lnTo>
                    <a:pt x="223" y="61"/>
                  </a:lnTo>
                  <a:lnTo>
                    <a:pt x="224" y="61"/>
                  </a:lnTo>
                  <a:lnTo>
                    <a:pt x="224" y="60"/>
                  </a:lnTo>
                  <a:lnTo>
                    <a:pt x="224" y="59"/>
                  </a:lnTo>
                  <a:lnTo>
                    <a:pt x="224" y="58"/>
                  </a:lnTo>
                  <a:lnTo>
                    <a:pt x="225" y="58"/>
                  </a:lnTo>
                  <a:lnTo>
                    <a:pt x="225" y="57"/>
                  </a:lnTo>
                  <a:lnTo>
                    <a:pt x="226" y="57"/>
                  </a:lnTo>
                  <a:lnTo>
                    <a:pt x="227" y="57"/>
                  </a:lnTo>
                  <a:lnTo>
                    <a:pt x="228" y="57"/>
                  </a:lnTo>
                  <a:lnTo>
                    <a:pt x="227" y="55"/>
                  </a:lnTo>
                  <a:lnTo>
                    <a:pt x="228" y="55"/>
                  </a:lnTo>
                  <a:lnTo>
                    <a:pt x="229" y="55"/>
                  </a:lnTo>
                  <a:lnTo>
                    <a:pt x="230" y="55"/>
                  </a:lnTo>
                  <a:lnTo>
                    <a:pt x="231" y="55"/>
                  </a:lnTo>
                  <a:lnTo>
                    <a:pt x="231" y="54"/>
                  </a:lnTo>
                  <a:lnTo>
                    <a:pt x="232" y="54"/>
                  </a:lnTo>
                  <a:lnTo>
                    <a:pt x="233" y="54"/>
                  </a:lnTo>
                  <a:lnTo>
                    <a:pt x="234" y="54"/>
                  </a:lnTo>
                  <a:lnTo>
                    <a:pt x="235" y="54"/>
                  </a:lnTo>
                  <a:lnTo>
                    <a:pt x="236" y="54"/>
                  </a:lnTo>
                  <a:lnTo>
                    <a:pt x="237" y="54"/>
                  </a:lnTo>
                  <a:lnTo>
                    <a:pt x="237" y="53"/>
                  </a:lnTo>
                  <a:lnTo>
                    <a:pt x="238" y="53"/>
                  </a:lnTo>
                  <a:lnTo>
                    <a:pt x="238" y="52"/>
                  </a:lnTo>
                  <a:lnTo>
                    <a:pt x="239" y="52"/>
                  </a:lnTo>
                  <a:lnTo>
                    <a:pt x="239" y="53"/>
                  </a:lnTo>
                  <a:lnTo>
                    <a:pt x="240" y="52"/>
                  </a:lnTo>
                  <a:lnTo>
                    <a:pt x="240" y="53"/>
                  </a:lnTo>
                  <a:lnTo>
                    <a:pt x="241" y="53"/>
                  </a:lnTo>
                  <a:lnTo>
                    <a:pt x="242" y="53"/>
                  </a:lnTo>
                  <a:lnTo>
                    <a:pt x="243" y="53"/>
                  </a:lnTo>
                  <a:lnTo>
                    <a:pt x="243" y="52"/>
                  </a:lnTo>
                  <a:lnTo>
                    <a:pt x="244" y="52"/>
                  </a:lnTo>
                  <a:lnTo>
                    <a:pt x="244" y="51"/>
                  </a:lnTo>
                  <a:lnTo>
                    <a:pt x="244" y="50"/>
                  </a:lnTo>
                  <a:lnTo>
                    <a:pt x="245" y="50"/>
                  </a:lnTo>
                  <a:lnTo>
                    <a:pt x="245" y="49"/>
                  </a:lnTo>
                  <a:lnTo>
                    <a:pt x="247" y="49"/>
                  </a:lnTo>
                  <a:lnTo>
                    <a:pt x="248" y="49"/>
                  </a:lnTo>
                  <a:lnTo>
                    <a:pt x="249" y="49"/>
                  </a:lnTo>
                  <a:lnTo>
                    <a:pt x="250" y="49"/>
                  </a:lnTo>
                  <a:lnTo>
                    <a:pt x="251" y="49"/>
                  </a:lnTo>
                  <a:lnTo>
                    <a:pt x="252" y="48"/>
                  </a:lnTo>
                  <a:lnTo>
                    <a:pt x="252" y="49"/>
                  </a:lnTo>
                  <a:lnTo>
                    <a:pt x="253" y="49"/>
                  </a:lnTo>
                  <a:lnTo>
                    <a:pt x="253" y="48"/>
                  </a:lnTo>
                  <a:lnTo>
                    <a:pt x="253" y="49"/>
                  </a:lnTo>
                  <a:lnTo>
                    <a:pt x="253" y="48"/>
                  </a:lnTo>
                  <a:lnTo>
                    <a:pt x="253" y="47"/>
                  </a:lnTo>
                  <a:lnTo>
                    <a:pt x="254" y="47"/>
                  </a:lnTo>
                  <a:lnTo>
                    <a:pt x="254" y="46"/>
                  </a:lnTo>
                  <a:lnTo>
                    <a:pt x="254" y="45"/>
                  </a:lnTo>
                  <a:lnTo>
                    <a:pt x="255" y="45"/>
                  </a:lnTo>
                  <a:lnTo>
                    <a:pt x="256" y="45"/>
                  </a:lnTo>
                  <a:lnTo>
                    <a:pt x="257" y="45"/>
                  </a:lnTo>
                  <a:lnTo>
                    <a:pt x="258" y="45"/>
                  </a:lnTo>
                  <a:lnTo>
                    <a:pt x="258" y="44"/>
                  </a:lnTo>
                  <a:lnTo>
                    <a:pt x="258" y="43"/>
                  </a:lnTo>
                  <a:lnTo>
                    <a:pt x="259" y="42"/>
                  </a:lnTo>
                  <a:lnTo>
                    <a:pt x="259" y="43"/>
                  </a:lnTo>
                  <a:lnTo>
                    <a:pt x="260" y="42"/>
                  </a:lnTo>
                  <a:lnTo>
                    <a:pt x="260" y="43"/>
                  </a:lnTo>
                  <a:lnTo>
                    <a:pt x="260" y="42"/>
                  </a:lnTo>
                  <a:lnTo>
                    <a:pt x="260" y="43"/>
                  </a:lnTo>
                  <a:lnTo>
                    <a:pt x="261" y="43"/>
                  </a:lnTo>
                  <a:lnTo>
                    <a:pt x="261" y="42"/>
                  </a:lnTo>
                  <a:lnTo>
                    <a:pt x="261" y="41"/>
                  </a:lnTo>
                  <a:lnTo>
                    <a:pt x="262" y="41"/>
                  </a:lnTo>
                  <a:lnTo>
                    <a:pt x="263" y="41"/>
                  </a:lnTo>
                  <a:lnTo>
                    <a:pt x="263" y="40"/>
                  </a:lnTo>
                  <a:lnTo>
                    <a:pt x="263" y="39"/>
                  </a:lnTo>
                  <a:lnTo>
                    <a:pt x="264" y="39"/>
                  </a:lnTo>
                  <a:lnTo>
                    <a:pt x="263" y="39"/>
                  </a:lnTo>
                  <a:lnTo>
                    <a:pt x="264" y="39"/>
                  </a:lnTo>
                  <a:lnTo>
                    <a:pt x="264" y="38"/>
                  </a:lnTo>
                  <a:lnTo>
                    <a:pt x="265" y="37"/>
                  </a:lnTo>
                  <a:lnTo>
                    <a:pt x="265" y="36"/>
                  </a:lnTo>
                  <a:lnTo>
                    <a:pt x="266" y="36"/>
                  </a:lnTo>
                  <a:lnTo>
                    <a:pt x="266" y="35"/>
                  </a:lnTo>
                  <a:lnTo>
                    <a:pt x="267" y="35"/>
                  </a:lnTo>
                  <a:lnTo>
                    <a:pt x="268" y="35"/>
                  </a:lnTo>
                  <a:lnTo>
                    <a:pt x="269" y="35"/>
                  </a:lnTo>
                  <a:lnTo>
                    <a:pt x="269" y="34"/>
                  </a:lnTo>
                  <a:lnTo>
                    <a:pt x="270" y="34"/>
                  </a:lnTo>
                  <a:lnTo>
                    <a:pt x="270" y="33"/>
                  </a:lnTo>
                  <a:lnTo>
                    <a:pt x="272" y="33"/>
                  </a:lnTo>
                  <a:lnTo>
                    <a:pt x="273" y="33"/>
                  </a:lnTo>
                  <a:lnTo>
                    <a:pt x="273" y="32"/>
                  </a:lnTo>
                  <a:lnTo>
                    <a:pt x="273" y="30"/>
                  </a:lnTo>
                  <a:lnTo>
                    <a:pt x="274" y="30"/>
                  </a:lnTo>
                  <a:lnTo>
                    <a:pt x="274" y="29"/>
                  </a:lnTo>
                  <a:lnTo>
                    <a:pt x="274" y="28"/>
                  </a:lnTo>
                  <a:lnTo>
                    <a:pt x="274" y="27"/>
                  </a:lnTo>
                  <a:lnTo>
                    <a:pt x="274" y="26"/>
                  </a:lnTo>
                  <a:lnTo>
                    <a:pt x="274" y="25"/>
                  </a:lnTo>
                  <a:lnTo>
                    <a:pt x="275" y="25"/>
                  </a:lnTo>
                  <a:lnTo>
                    <a:pt x="275" y="24"/>
                  </a:lnTo>
                  <a:lnTo>
                    <a:pt x="276" y="24"/>
                  </a:lnTo>
                  <a:lnTo>
                    <a:pt x="276" y="23"/>
                  </a:lnTo>
                  <a:lnTo>
                    <a:pt x="277" y="23"/>
                  </a:lnTo>
                  <a:lnTo>
                    <a:pt x="277" y="22"/>
                  </a:lnTo>
                  <a:lnTo>
                    <a:pt x="277" y="23"/>
                  </a:lnTo>
                  <a:lnTo>
                    <a:pt x="278" y="23"/>
                  </a:lnTo>
                  <a:lnTo>
                    <a:pt x="279" y="23"/>
                  </a:lnTo>
                  <a:lnTo>
                    <a:pt x="280" y="23"/>
                  </a:lnTo>
                  <a:lnTo>
                    <a:pt x="281" y="23"/>
                  </a:lnTo>
                  <a:lnTo>
                    <a:pt x="281" y="22"/>
                  </a:lnTo>
                  <a:lnTo>
                    <a:pt x="281" y="21"/>
                  </a:lnTo>
                  <a:lnTo>
                    <a:pt x="281" y="20"/>
                  </a:lnTo>
                  <a:lnTo>
                    <a:pt x="281" y="19"/>
                  </a:lnTo>
                  <a:lnTo>
                    <a:pt x="281" y="18"/>
                  </a:lnTo>
                  <a:lnTo>
                    <a:pt x="282" y="17"/>
                  </a:lnTo>
                  <a:lnTo>
                    <a:pt x="283" y="17"/>
                  </a:lnTo>
                  <a:lnTo>
                    <a:pt x="284" y="17"/>
                  </a:lnTo>
                  <a:lnTo>
                    <a:pt x="284" y="16"/>
                  </a:lnTo>
                  <a:lnTo>
                    <a:pt x="285" y="16"/>
                  </a:lnTo>
                  <a:lnTo>
                    <a:pt x="285" y="15"/>
                  </a:lnTo>
                  <a:lnTo>
                    <a:pt x="286" y="15"/>
                  </a:lnTo>
                  <a:lnTo>
                    <a:pt x="286" y="14"/>
                  </a:lnTo>
                  <a:lnTo>
                    <a:pt x="285" y="14"/>
                  </a:lnTo>
                  <a:lnTo>
                    <a:pt x="286" y="14"/>
                  </a:lnTo>
                  <a:lnTo>
                    <a:pt x="286" y="13"/>
                  </a:lnTo>
                  <a:lnTo>
                    <a:pt x="286" y="12"/>
                  </a:lnTo>
                  <a:lnTo>
                    <a:pt x="287" y="12"/>
                  </a:lnTo>
                  <a:lnTo>
                    <a:pt x="287" y="11"/>
                  </a:lnTo>
                  <a:lnTo>
                    <a:pt x="287" y="10"/>
                  </a:lnTo>
                  <a:lnTo>
                    <a:pt x="287" y="9"/>
                  </a:lnTo>
                  <a:lnTo>
                    <a:pt x="287" y="8"/>
                  </a:lnTo>
                  <a:lnTo>
                    <a:pt x="288" y="8"/>
                  </a:lnTo>
                  <a:lnTo>
                    <a:pt x="288" y="7"/>
                  </a:lnTo>
                  <a:lnTo>
                    <a:pt x="287" y="7"/>
                  </a:lnTo>
                  <a:lnTo>
                    <a:pt x="287" y="5"/>
                  </a:lnTo>
                  <a:lnTo>
                    <a:pt x="288" y="5"/>
                  </a:lnTo>
                  <a:lnTo>
                    <a:pt x="288" y="7"/>
                  </a:lnTo>
                  <a:lnTo>
                    <a:pt x="289" y="7"/>
                  </a:lnTo>
                  <a:lnTo>
                    <a:pt x="289" y="5"/>
                  </a:lnTo>
                  <a:lnTo>
                    <a:pt x="289" y="7"/>
                  </a:lnTo>
                  <a:lnTo>
                    <a:pt x="290" y="7"/>
                  </a:lnTo>
                  <a:lnTo>
                    <a:pt x="291" y="7"/>
                  </a:lnTo>
                  <a:lnTo>
                    <a:pt x="292" y="7"/>
                  </a:lnTo>
                  <a:lnTo>
                    <a:pt x="293" y="7"/>
                  </a:lnTo>
                  <a:lnTo>
                    <a:pt x="294" y="8"/>
                  </a:lnTo>
                  <a:lnTo>
                    <a:pt x="295" y="8"/>
                  </a:lnTo>
                  <a:lnTo>
                    <a:pt x="300" y="7"/>
                  </a:lnTo>
                  <a:lnTo>
                    <a:pt x="302" y="5"/>
                  </a:lnTo>
                  <a:lnTo>
                    <a:pt x="304" y="4"/>
                  </a:lnTo>
                  <a:lnTo>
                    <a:pt x="307" y="3"/>
                  </a:lnTo>
                  <a:lnTo>
                    <a:pt x="308" y="2"/>
                  </a:lnTo>
                  <a:lnTo>
                    <a:pt x="309" y="1"/>
                  </a:lnTo>
                  <a:lnTo>
                    <a:pt x="310" y="1"/>
                  </a:lnTo>
                  <a:lnTo>
                    <a:pt x="311" y="1"/>
                  </a:lnTo>
                  <a:lnTo>
                    <a:pt x="312" y="0"/>
                  </a:lnTo>
                  <a:lnTo>
                    <a:pt x="313" y="0"/>
                  </a:lnTo>
                  <a:lnTo>
                    <a:pt x="314" y="0"/>
                  </a:lnTo>
                  <a:lnTo>
                    <a:pt x="317" y="0"/>
                  </a:lnTo>
                  <a:lnTo>
                    <a:pt x="318" y="0"/>
                  </a:lnTo>
                  <a:lnTo>
                    <a:pt x="319" y="0"/>
                  </a:lnTo>
                  <a:lnTo>
                    <a:pt x="319" y="1"/>
                  </a:lnTo>
                  <a:close/>
                </a:path>
              </a:pathLst>
            </a:custGeom>
            <a:solidFill>
              <a:schemeClr val="accent6"/>
            </a:solidFill>
            <a:ln w="9525">
              <a:solidFill>
                <a:srgbClr val="FFFFFF"/>
              </a:solidFill>
              <a:round/>
              <a:headEnd/>
              <a:tailEnd/>
            </a:ln>
          </p:spPr>
          <p:txBody>
            <a:bodyPr/>
            <a:lstStyle/>
            <a:p>
              <a:pPr>
                <a:defRPr/>
              </a:pPr>
              <a:endParaRPr lang="en-US">
                <a:cs typeface="+mn-cs"/>
              </a:endParaRPr>
            </a:p>
          </p:txBody>
        </p:sp>
      </p:grpSp>
      <p:sp>
        <p:nvSpPr>
          <p:cNvPr id="56323" name="TextBox 32"/>
          <p:cNvSpPr txBox="1">
            <a:spLocks noChangeArrowheads="1"/>
          </p:cNvSpPr>
          <p:nvPr/>
        </p:nvSpPr>
        <p:spPr bwMode="auto">
          <a:xfrm>
            <a:off x="4497388" y="2901950"/>
            <a:ext cx="912812"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ea typeface="MS PGothic" panose="020B0600070205080204" pitchFamily="34" charset="-128"/>
              </a:rPr>
              <a:t>Manica</a:t>
            </a:r>
            <a:endParaRPr lang="en-US" altLang="en-US" sz="1800" dirty="0">
              <a:ea typeface="MS PGothic" panose="020B0600070205080204" pitchFamily="34" charset="-128"/>
            </a:endParaRPr>
          </a:p>
          <a:p>
            <a:pPr algn="ctr" eaLnBrk="1" hangingPunct="1">
              <a:lnSpc>
                <a:spcPct val="100000"/>
              </a:lnSpc>
              <a:spcBef>
                <a:spcPct val="0"/>
              </a:spcBef>
              <a:buFontTx/>
              <a:buNone/>
            </a:pPr>
            <a:r>
              <a:rPr lang="en-US" altLang="en-US" sz="1800" dirty="0" smtClean="0">
                <a:ea typeface="MS PGothic" panose="020B0600070205080204" pitchFamily="34" charset="-128"/>
              </a:rPr>
              <a:t>71%</a:t>
            </a:r>
            <a:endParaRPr lang="en-US" altLang="en-US" sz="1800" dirty="0">
              <a:ea typeface="MS PGothic" panose="020B0600070205080204" pitchFamily="34" charset="-128"/>
            </a:endParaRPr>
          </a:p>
        </p:txBody>
      </p:sp>
      <p:sp>
        <p:nvSpPr>
          <p:cNvPr id="56324" name="TextBox 33"/>
          <p:cNvSpPr txBox="1">
            <a:spLocks noChangeArrowheads="1"/>
          </p:cNvSpPr>
          <p:nvPr/>
        </p:nvSpPr>
        <p:spPr bwMode="auto">
          <a:xfrm>
            <a:off x="6327775" y="955675"/>
            <a:ext cx="106045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smtClean="0">
                <a:ea typeface="MS PGothic" panose="020B0600070205080204" pitchFamily="34" charset="-128"/>
              </a:rPr>
              <a:t>Niassa</a:t>
            </a:r>
            <a:endParaRPr lang="en-US" altLang="en-US" sz="1800" dirty="0" smtClean="0">
              <a:ea typeface="MS PGothic" panose="020B0600070205080204" pitchFamily="34" charset="-128"/>
            </a:endParaRPr>
          </a:p>
          <a:p>
            <a:pPr algn="ctr" eaLnBrk="1" hangingPunct="1">
              <a:lnSpc>
                <a:spcPct val="100000"/>
              </a:lnSpc>
              <a:spcBef>
                <a:spcPct val="0"/>
              </a:spcBef>
              <a:buFontTx/>
              <a:buNone/>
            </a:pPr>
            <a:r>
              <a:rPr lang="en-US" altLang="en-US" sz="1800" dirty="0" smtClean="0">
                <a:ea typeface="MS PGothic" panose="020B0600070205080204" pitchFamily="34" charset="-128"/>
              </a:rPr>
              <a:t>83%</a:t>
            </a:r>
            <a:endParaRPr lang="en-US" altLang="en-US" sz="1800" dirty="0">
              <a:ea typeface="MS PGothic" panose="020B0600070205080204" pitchFamily="34" charset="-128"/>
            </a:endParaRPr>
          </a:p>
        </p:txBody>
      </p:sp>
      <p:sp>
        <p:nvSpPr>
          <p:cNvPr id="56325" name="TextBox 34"/>
          <p:cNvSpPr txBox="1">
            <a:spLocks noChangeArrowheads="1"/>
          </p:cNvSpPr>
          <p:nvPr/>
        </p:nvSpPr>
        <p:spPr bwMode="auto">
          <a:xfrm>
            <a:off x="7512050" y="430213"/>
            <a:ext cx="1058863"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a:solidFill>
                  <a:schemeClr val="bg1"/>
                </a:solidFill>
                <a:ea typeface="MS PGothic" panose="020B0600070205080204" pitchFamily="34" charset="-128"/>
              </a:rPr>
              <a:t>Cabo Delgado</a:t>
            </a:r>
          </a:p>
          <a:p>
            <a:pPr algn="ctr" eaLnBrk="1" hangingPunct="1">
              <a:lnSpc>
                <a:spcPct val="100000"/>
              </a:lnSpc>
              <a:spcBef>
                <a:spcPct val="0"/>
              </a:spcBef>
              <a:buFontTx/>
              <a:buNone/>
            </a:pPr>
            <a:r>
              <a:rPr lang="en-US" altLang="en-US" sz="1800" dirty="0" smtClean="0">
                <a:solidFill>
                  <a:schemeClr val="bg1"/>
                </a:solidFill>
                <a:ea typeface="MS PGothic" panose="020B0600070205080204" pitchFamily="34" charset="-128"/>
              </a:rPr>
              <a:t>69%</a:t>
            </a:r>
            <a:endParaRPr lang="en-US" altLang="en-US" sz="1800" dirty="0">
              <a:solidFill>
                <a:schemeClr val="bg1"/>
              </a:solidFill>
              <a:ea typeface="MS PGothic" panose="020B0600070205080204" pitchFamily="34" charset="-128"/>
            </a:endParaRPr>
          </a:p>
        </p:txBody>
      </p:sp>
      <p:sp>
        <p:nvSpPr>
          <p:cNvPr id="56326" name="TextBox 35"/>
          <p:cNvSpPr txBox="1">
            <a:spLocks noChangeArrowheads="1"/>
          </p:cNvSpPr>
          <p:nvPr/>
        </p:nvSpPr>
        <p:spPr bwMode="auto">
          <a:xfrm>
            <a:off x="7537450" y="1663700"/>
            <a:ext cx="10588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solidFill>
                  <a:schemeClr val="bg1"/>
                </a:solidFill>
                <a:ea typeface="MS PGothic" panose="020B0600070205080204" pitchFamily="34" charset="-128"/>
              </a:rPr>
              <a:t>Nampula</a:t>
            </a:r>
            <a:endParaRPr lang="en-US" altLang="en-US" sz="1800" dirty="0">
              <a:solidFill>
                <a:schemeClr val="bg1"/>
              </a:solidFill>
              <a:ea typeface="MS PGothic" panose="020B0600070205080204" pitchFamily="34" charset="-128"/>
            </a:endParaRPr>
          </a:p>
          <a:p>
            <a:pPr algn="ctr" eaLnBrk="1" hangingPunct="1">
              <a:lnSpc>
                <a:spcPct val="100000"/>
              </a:lnSpc>
              <a:spcBef>
                <a:spcPct val="0"/>
              </a:spcBef>
              <a:buFontTx/>
              <a:buNone/>
            </a:pPr>
            <a:r>
              <a:rPr lang="en-US" altLang="en-US" sz="1800" dirty="0" smtClean="0">
                <a:solidFill>
                  <a:schemeClr val="bg1"/>
                </a:solidFill>
                <a:ea typeface="MS PGothic" panose="020B0600070205080204" pitchFamily="34" charset="-128"/>
              </a:rPr>
              <a:t>68%</a:t>
            </a:r>
            <a:endParaRPr lang="en-US" altLang="en-US" sz="1800" dirty="0">
              <a:solidFill>
                <a:schemeClr val="bg1"/>
              </a:solidFill>
              <a:ea typeface="MS PGothic" panose="020B0600070205080204" pitchFamily="34" charset="-128"/>
            </a:endParaRPr>
          </a:p>
        </p:txBody>
      </p:sp>
      <p:sp>
        <p:nvSpPr>
          <p:cNvPr id="56327" name="TextBox 36"/>
          <p:cNvSpPr txBox="1">
            <a:spLocks noChangeArrowheads="1"/>
          </p:cNvSpPr>
          <p:nvPr/>
        </p:nvSpPr>
        <p:spPr bwMode="auto">
          <a:xfrm>
            <a:off x="6527800" y="2073275"/>
            <a:ext cx="12223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solidFill>
                  <a:srgbClr val="FFFFFF"/>
                </a:solidFill>
                <a:ea typeface="MS PGothic" panose="020B0600070205080204" pitchFamily="34" charset="-128"/>
              </a:rPr>
              <a:t>Zambézia</a:t>
            </a:r>
            <a:endParaRPr lang="en-US" altLang="en-US" sz="1800" dirty="0">
              <a:solidFill>
                <a:srgbClr val="FFFFFF"/>
              </a:solidFill>
              <a:ea typeface="MS PGothic" panose="020B0600070205080204" pitchFamily="34" charset="-128"/>
            </a:endParaRPr>
          </a:p>
          <a:p>
            <a:pPr algn="ctr" eaLnBrk="1" hangingPunct="1">
              <a:lnSpc>
                <a:spcPct val="100000"/>
              </a:lnSpc>
              <a:spcBef>
                <a:spcPct val="0"/>
              </a:spcBef>
              <a:buFontTx/>
              <a:buNone/>
            </a:pPr>
            <a:r>
              <a:rPr lang="en-US" altLang="en-US" sz="1800" dirty="0" smtClean="0">
                <a:solidFill>
                  <a:srgbClr val="FFFFFF"/>
                </a:solidFill>
                <a:ea typeface="MS PGothic" panose="020B0600070205080204" pitchFamily="34" charset="-128"/>
              </a:rPr>
              <a:t>42%</a:t>
            </a:r>
            <a:endParaRPr lang="en-US" altLang="en-US" sz="1800" dirty="0">
              <a:solidFill>
                <a:srgbClr val="FFFFFF"/>
              </a:solidFill>
              <a:ea typeface="MS PGothic" panose="020B0600070205080204" pitchFamily="34" charset="-128"/>
            </a:endParaRPr>
          </a:p>
        </p:txBody>
      </p:sp>
      <p:sp>
        <p:nvSpPr>
          <p:cNvPr id="56328" name="TextBox 37"/>
          <p:cNvSpPr txBox="1">
            <a:spLocks noChangeArrowheads="1"/>
          </p:cNvSpPr>
          <p:nvPr/>
        </p:nvSpPr>
        <p:spPr bwMode="auto">
          <a:xfrm>
            <a:off x="4881563" y="1663700"/>
            <a:ext cx="10588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solidFill>
                  <a:srgbClr val="FFFFFF"/>
                </a:solidFill>
                <a:ea typeface="MS PGothic" panose="020B0600070205080204" pitchFamily="34" charset="-128"/>
              </a:rPr>
              <a:t>Tete</a:t>
            </a:r>
            <a:endParaRPr lang="en-US" altLang="en-US" sz="1800" dirty="0">
              <a:solidFill>
                <a:srgbClr val="FFFFFF"/>
              </a:solidFill>
              <a:ea typeface="MS PGothic" panose="020B0600070205080204" pitchFamily="34" charset="-128"/>
            </a:endParaRPr>
          </a:p>
          <a:p>
            <a:pPr algn="ctr" eaLnBrk="1" hangingPunct="1">
              <a:lnSpc>
                <a:spcPct val="100000"/>
              </a:lnSpc>
              <a:spcBef>
                <a:spcPct val="0"/>
              </a:spcBef>
              <a:buFontTx/>
              <a:buNone/>
            </a:pPr>
            <a:r>
              <a:rPr lang="en-US" altLang="en-US" sz="1800" dirty="0" smtClean="0">
                <a:solidFill>
                  <a:srgbClr val="FFFFFF"/>
                </a:solidFill>
                <a:ea typeface="MS PGothic" panose="020B0600070205080204" pitchFamily="34" charset="-128"/>
              </a:rPr>
              <a:t>54%</a:t>
            </a:r>
            <a:endParaRPr lang="en-US" altLang="en-US" sz="1800" dirty="0">
              <a:solidFill>
                <a:srgbClr val="FFFFFF"/>
              </a:solidFill>
              <a:ea typeface="MS PGothic" panose="020B0600070205080204" pitchFamily="34" charset="-128"/>
            </a:endParaRPr>
          </a:p>
        </p:txBody>
      </p:sp>
      <p:cxnSp>
        <p:nvCxnSpPr>
          <p:cNvPr id="39" name="Straight Connector 38"/>
          <p:cNvCxnSpPr/>
          <p:nvPr/>
        </p:nvCxnSpPr>
        <p:spPr>
          <a:xfrm>
            <a:off x="5203825" y="3275013"/>
            <a:ext cx="304800" cy="1349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6330" name="TextBox 39"/>
          <p:cNvSpPr txBox="1">
            <a:spLocks noChangeArrowheads="1"/>
          </p:cNvSpPr>
          <p:nvPr/>
        </p:nvSpPr>
        <p:spPr bwMode="auto">
          <a:xfrm>
            <a:off x="5624513" y="3168650"/>
            <a:ext cx="10588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solidFill>
                  <a:sysClr val="windowText" lastClr="000000"/>
                </a:solidFill>
                <a:ea typeface="MS PGothic" panose="020B0600070205080204" pitchFamily="34" charset="-128"/>
              </a:rPr>
              <a:t>Sofala</a:t>
            </a:r>
            <a:endParaRPr lang="en-US" altLang="en-US" sz="1800" dirty="0">
              <a:solidFill>
                <a:sysClr val="windowText" lastClr="000000"/>
              </a:solidFill>
              <a:ea typeface="MS PGothic" panose="020B0600070205080204" pitchFamily="34" charset="-128"/>
            </a:endParaRPr>
          </a:p>
          <a:p>
            <a:pPr algn="ctr" eaLnBrk="1" hangingPunct="1">
              <a:lnSpc>
                <a:spcPct val="100000"/>
              </a:lnSpc>
              <a:spcBef>
                <a:spcPct val="0"/>
              </a:spcBef>
              <a:buFontTx/>
              <a:buNone/>
            </a:pPr>
            <a:r>
              <a:rPr lang="en-US" altLang="en-US" sz="1800" dirty="0" smtClean="0">
                <a:solidFill>
                  <a:sysClr val="windowText" lastClr="000000"/>
                </a:solidFill>
                <a:ea typeface="MS PGothic" panose="020B0600070205080204" pitchFamily="34" charset="-128"/>
              </a:rPr>
              <a:t>88%</a:t>
            </a:r>
            <a:endParaRPr lang="en-US" altLang="en-US" sz="1800" dirty="0">
              <a:solidFill>
                <a:sysClr val="windowText" lastClr="000000"/>
              </a:solidFill>
              <a:ea typeface="MS PGothic" panose="020B0600070205080204" pitchFamily="34" charset="-128"/>
            </a:endParaRPr>
          </a:p>
        </p:txBody>
      </p:sp>
      <p:sp>
        <p:nvSpPr>
          <p:cNvPr id="56331" name="TextBox 40"/>
          <p:cNvSpPr txBox="1">
            <a:spLocks noChangeArrowheads="1"/>
          </p:cNvSpPr>
          <p:nvPr/>
        </p:nvSpPr>
        <p:spPr bwMode="auto">
          <a:xfrm>
            <a:off x="5448300" y="4608513"/>
            <a:ext cx="1058863"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ea typeface="MS PGothic" panose="020B0600070205080204" pitchFamily="34" charset="-128"/>
              </a:rPr>
              <a:t>Inham</a:t>
            </a:r>
            <a:r>
              <a:rPr lang="en-US" altLang="en-US" sz="1800" dirty="0">
                <a:ea typeface="MS PGothic" panose="020B0600070205080204" pitchFamily="34" charset="-128"/>
              </a:rPr>
              <a:t>-bane</a:t>
            </a:r>
          </a:p>
          <a:p>
            <a:pPr algn="ctr" eaLnBrk="1" hangingPunct="1">
              <a:lnSpc>
                <a:spcPct val="100000"/>
              </a:lnSpc>
              <a:spcBef>
                <a:spcPct val="0"/>
              </a:spcBef>
              <a:buFontTx/>
              <a:buNone/>
            </a:pPr>
            <a:r>
              <a:rPr lang="en-US" altLang="en-US" sz="1800" dirty="0" smtClean="0">
                <a:ea typeface="MS PGothic" panose="020B0600070205080204" pitchFamily="34" charset="-128"/>
              </a:rPr>
              <a:t>89%</a:t>
            </a:r>
            <a:endParaRPr lang="en-US" altLang="en-US" sz="1800" dirty="0">
              <a:ea typeface="MS PGothic" panose="020B0600070205080204" pitchFamily="34" charset="-128"/>
            </a:endParaRPr>
          </a:p>
        </p:txBody>
      </p:sp>
      <p:sp>
        <p:nvSpPr>
          <p:cNvPr id="56332" name="TextBox 41"/>
          <p:cNvSpPr txBox="1">
            <a:spLocks noChangeArrowheads="1"/>
          </p:cNvSpPr>
          <p:nvPr/>
        </p:nvSpPr>
        <p:spPr bwMode="auto">
          <a:xfrm>
            <a:off x="4565650" y="4833938"/>
            <a:ext cx="10588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a:solidFill>
                  <a:sysClr val="windowText" lastClr="000000"/>
                </a:solidFill>
                <a:ea typeface="MS PGothic" panose="020B0600070205080204" pitchFamily="34" charset="-128"/>
              </a:rPr>
              <a:t>Gaza</a:t>
            </a:r>
          </a:p>
          <a:p>
            <a:pPr algn="ctr" eaLnBrk="1" hangingPunct="1">
              <a:lnSpc>
                <a:spcPct val="100000"/>
              </a:lnSpc>
              <a:spcBef>
                <a:spcPct val="0"/>
              </a:spcBef>
              <a:buFontTx/>
              <a:buNone/>
            </a:pPr>
            <a:r>
              <a:rPr lang="en-US" altLang="en-US" sz="1800" dirty="0" smtClean="0">
                <a:solidFill>
                  <a:sysClr val="windowText" lastClr="000000"/>
                </a:solidFill>
                <a:ea typeface="MS PGothic" panose="020B0600070205080204" pitchFamily="34" charset="-128"/>
              </a:rPr>
              <a:t>85%</a:t>
            </a:r>
            <a:endParaRPr lang="en-US" altLang="en-US" sz="1800" dirty="0">
              <a:solidFill>
                <a:sysClr val="windowText" lastClr="000000"/>
              </a:solidFill>
              <a:ea typeface="MS PGothic" panose="020B0600070205080204" pitchFamily="34" charset="-128"/>
            </a:endParaRPr>
          </a:p>
        </p:txBody>
      </p:sp>
      <p:sp>
        <p:nvSpPr>
          <p:cNvPr id="56333" name="TextBox 42"/>
          <p:cNvSpPr txBox="1">
            <a:spLocks noChangeArrowheads="1"/>
          </p:cNvSpPr>
          <p:nvPr/>
        </p:nvSpPr>
        <p:spPr bwMode="auto">
          <a:xfrm>
            <a:off x="3754438" y="5894388"/>
            <a:ext cx="1168400"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a:ea typeface="MS PGothic" panose="020B0600070205080204" pitchFamily="34" charset="-128"/>
              </a:rPr>
              <a:t>Maputo </a:t>
            </a:r>
            <a:r>
              <a:rPr lang="en-US" altLang="en-US" sz="1800" dirty="0" err="1">
                <a:ea typeface="MS PGothic" panose="020B0600070205080204" pitchFamily="34" charset="-128"/>
              </a:rPr>
              <a:t>Província</a:t>
            </a:r>
            <a:endParaRPr lang="en-US" altLang="en-US" sz="1800" dirty="0">
              <a:ea typeface="MS PGothic" panose="020B0600070205080204" pitchFamily="34" charset="-128"/>
            </a:endParaRPr>
          </a:p>
          <a:p>
            <a:pPr algn="ctr" eaLnBrk="1" hangingPunct="1">
              <a:lnSpc>
                <a:spcPct val="100000"/>
              </a:lnSpc>
              <a:spcBef>
                <a:spcPct val="0"/>
              </a:spcBef>
              <a:buFontTx/>
              <a:buNone/>
            </a:pPr>
            <a:r>
              <a:rPr lang="en-US" altLang="en-US" sz="1800" dirty="0" smtClean="0">
                <a:ea typeface="MS PGothic" panose="020B0600070205080204" pitchFamily="34" charset="-128"/>
              </a:rPr>
              <a:t>88%</a:t>
            </a:r>
            <a:endParaRPr lang="en-US" altLang="en-US" sz="1800" dirty="0">
              <a:ea typeface="MS PGothic" panose="020B0600070205080204" pitchFamily="34" charset="-128"/>
            </a:endParaRPr>
          </a:p>
        </p:txBody>
      </p:sp>
      <p:sp>
        <p:nvSpPr>
          <p:cNvPr id="56334" name="TextBox 43"/>
          <p:cNvSpPr txBox="1">
            <a:spLocks noChangeArrowheads="1"/>
          </p:cNvSpPr>
          <p:nvPr/>
        </p:nvSpPr>
        <p:spPr bwMode="auto">
          <a:xfrm>
            <a:off x="5697538" y="6013450"/>
            <a:ext cx="10509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a:ea typeface="MS PGothic" panose="020B0600070205080204" pitchFamily="34" charset="-128"/>
              </a:rPr>
              <a:t>Maputo </a:t>
            </a:r>
            <a:r>
              <a:rPr lang="en-US" altLang="en-US" sz="1800" dirty="0" err="1">
                <a:ea typeface="MS PGothic" panose="020B0600070205080204" pitchFamily="34" charset="-128"/>
              </a:rPr>
              <a:t>Cidade</a:t>
            </a:r>
            <a:endParaRPr lang="en-US" altLang="en-US" sz="1800" dirty="0">
              <a:ea typeface="MS PGothic" panose="020B0600070205080204" pitchFamily="34" charset="-128"/>
            </a:endParaRPr>
          </a:p>
          <a:p>
            <a:pPr algn="ctr" eaLnBrk="1" hangingPunct="1">
              <a:lnSpc>
                <a:spcPct val="100000"/>
              </a:lnSpc>
              <a:spcBef>
                <a:spcPct val="0"/>
              </a:spcBef>
              <a:buFontTx/>
              <a:buNone/>
            </a:pPr>
            <a:r>
              <a:rPr lang="en-US" altLang="en-US" sz="1800" dirty="0" smtClean="0">
                <a:ea typeface="MS PGothic" panose="020B0600070205080204" pitchFamily="34" charset="-128"/>
              </a:rPr>
              <a:t>96%</a:t>
            </a:r>
            <a:endParaRPr lang="en-US" altLang="en-US" sz="1800" dirty="0">
              <a:ea typeface="MS PGothic" panose="020B0600070205080204" pitchFamily="34" charset="-128"/>
            </a:endParaRPr>
          </a:p>
          <a:p>
            <a:pPr algn="ctr" eaLnBrk="1" hangingPunct="1">
              <a:lnSpc>
                <a:spcPct val="100000"/>
              </a:lnSpc>
              <a:spcBef>
                <a:spcPct val="0"/>
              </a:spcBef>
              <a:buFontTx/>
              <a:buNone/>
            </a:pPr>
            <a:endParaRPr lang="en-US" altLang="en-US" sz="1800" dirty="0">
              <a:ea typeface="MS PGothic" panose="020B0600070205080204" pitchFamily="34" charset="-128"/>
            </a:endParaRPr>
          </a:p>
        </p:txBody>
      </p:sp>
      <p:cxnSp>
        <p:nvCxnSpPr>
          <p:cNvPr id="45" name="Straight Connector 44"/>
          <p:cNvCxnSpPr/>
          <p:nvPr/>
        </p:nvCxnSpPr>
        <p:spPr>
          <a:xfrm>
            <a:off x="4740275" y="6188075"/>
            <a:ext cx="366713" cy="571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V="1">
            <a:off x="5268913" y="6346825"/>
            <a:ext cx="428625" cy="349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a:stCxn id="58" idx="48"/>
            <a:endCxn id="56334" idx="1"/>
          </p:cNvCxnSpPr>
          <p:nvPr/>
        </p:nvCxnSpPr>
        <p:spPr>
          <a:xfrm>
            <a:off x="5348288" y="6521450"/>
            <a:ext cx="349250" cy="9207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5620" name="TextBox 59"/>
          <p:cNvSpPr txBox="1">
            <a:spLocks noChangeArrowheads="1"/>
          </p:cNvSpPr>
          <p:nvPr/>
        </p:nvSpPr>
        <p:spPr bwMode="auto">
          <a:xfrm>
            <a:off x="142875" y="3224213"/>
            <a:ext cx="3457575" cy="523875"/>
          </a:xfrm>
          <a:prstGeom prst="rect">
            <a:avLst/>
          </a:prstGeom>
          <a:noFill/>
          <a:ln>
            <a:noFill/>
          </a:ln>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defRPr/>
            </a:pPr>
            <a:r>
              <a:rPr lang="pt-PT" altLang="en-US" sz="2800" b="1" dirty="0" smtClean="0">
                <a:latin typeface="+mn-lt"/>
                <a:ea typeface="Arial Unicode MS" panose="020B0604020202020204" pitchFamily="34" charset="-128"/>
                <a:cs typeface="Arial Unicode MS" panose="020B0604020202020204" pitchFamily="34" charset="-128"/>
              </a:rPr>
              <a:t>Moçambique 70%</a:t>
            </a:r>
            <a:endParaRPr lang="pt-PT" altLang="en-US" sz="2800" b="1" dirty="0">
              <a:latin typeface="+mn-lt"/>
              <a:ea typeface="Arial Unicode MS" panose="020B0604020202020204" pitchFamily="34" charset="-128"/>
              <a:cs typeface="Arial Unicode MS" panose="020B0604020202020204" pitchFamily="34" charset="-128"/>
            </a:endParaRPr>
          </a:p>
        </p:txBody>
      </p:sp>
      <p:sp>
        <p:nvSpPr>
          <p:cNvPr id="32" name="Title 1"/>
          <p:cNvSpPr txBox="1">
            <a:spLocks/>
          </p:cNvSpPr>
          <p:nvPr/>
        </p:nvSpPr>
        <p:spPr>
          <a:xfrm>
            <a:off x="0" y="0"/>
            <a:ext cx="5137776" cy="1641764"/>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4400" kern="1200">
                <a:solidFill>
                  <a:schemeClr val="bg2"/>
                </a:solidFill>
                <a:latin typeface="+mn-lt"/>
                <a:ea typeface="+mj-ea"/>
                <a:cs typeface="+mj-cs"/>
              </a:defRPr>
            </a:lvl1pPr>
          </a:lstStyle>
          <a:p>
            <a:pPr algn="l"/>
            <a:r>
              <a:rPr lang="pt-PT" sz="2000" dirty="0" smtClean="0">
                <a:solidFill>
                  <a:schemeClr val="tx1"/>
                </a:solidFill>
              </a:rPr>
              <a:t/>
            </a:r>
            <a:br>
              <a:rPr lang="pt-PT" sz="2000" dirty="0" smtClean="0">
                <a:solidFill>
                  <a:schemeClr val="tx1"/>
                </a:solidFill>
              </a:rPr>
            </a:br>
            <a:r>
              <a:rPr lang="pt-PT" sz="3600" dirty="0" smtClean="0">
                <a:solidFill>
                  <a:schemeClr val="tx1"/>
                </a:solidFill>
              </a:rPr>
              <a:t>Partos numa unidade sanitária segundo a província</a:t>
            </a:r>
            <a:br>
              <a:rPr lang="pt-PT" sz="3600" dirty="0" smtClean="0">
                <a:solidFill>
                  <a:schemeClr val="tx1"/>
                </a:solidFill>
              </a:rPr>
            </a:br>
            <a:endParaRPr lang="pt-PT" sz="3600" dirty="0">
              <a:solidFill>
                <a:schemeClr val="tx1"/>
              </a:solidFill>
            </a:endParaRPr>
          </a:p>
        </p:txBody>
      </p:sp>
      <p:sp>
        <p:nvSpPr>
          <p:cNvPr id="33" name="TextBox 32"/>
          <p:cNvSpPr txBox="1"/>
          <p:nvPr/>
        </p:nvSpPr>
        <p:spPr>
          <a:xfrm>
            <a:off x="0" y="1570178"/>
            <a:ext cx="3935382" cy="1200329"/>
          </a:xfrm>
          <a:prstGeom prst="rect">
            <a:avLst/>
          </a:prstGeom>
          <a:noFill/>
        </p:spPr>
        <p:txBody>
          <a:bodyPr wrap="square" rtlCol="0">
            <a:spAutoFit/>
          </a:bodyPr>
          <a:lstStyle/>
          <a:p>
            <a:r>
              <a:rPr lang="pt-PT" i="1" dirty="0" smtClean="0"/>
              <a:t>Entre nados-vivos nos 2 anos que precederam o inquérito, a percentagem dos partos ocorridos numa unidade sanitária</a:t>
            </a:r>
            <a:endParaRPr lang="pt-PT" i="1" dirty="0"/>
          </a:p>
        </p:txBody>
      </p:sp>
    </p:spTree>
    <p:extLst>
      <p:ext uri="{BB962C8B-B14F-4D97-AF65-F5344CB8AC3E}">
        <p14:creationId xmlns:p14="http://schemas.microsoft.com/office/powerpoint/2010/main" val="3322122605"/>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rmAutofit/>
          </a:bodyPr>
          <a:lstStyle/>
          <a:p>
            <a:r>
              <a:rPr lang="pt-PT" sz="4200" noProof="0" dirty="0" smtClean="0"/>
              <a:t>Assistência ao Parto</a:t>
            </a:r>
            <a:endParaRPr lang="pt-PT" sz="4200" noProof="0" dirty="0"/>
          </a:p>
        </p:txBody>
      </p:sp>
      <p:graphicFrame>
        <p:nvGraphicFramePr>
          <p:cNvPr id="7" name="Content Placeholder 6"/>
          <p:cNvGraphicFramePr>
            <a:graphicFrameLocks noGrp="1"/>
          </p:cNvGraphicFramePr>
          <p:nvPr>
            <p:ph idx="4294967295"/>
            <p:extLst/>
          </p:nvPr>
        </p:nvGraphicFramePr>
        <p:xfrm>
          <a:off x="0" y="1674813"/>
          <a:ext cx="9144000" cy="4947213"/>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104900"/>
            <a:ext cx="9144000" cy="369332"/>
          </a:xfrm>
          <a:prstGeom prst="rect">
            <a:avLst/>
          </a:prstGeom>
          <a:noFill/>
        </p:spPr>
        <p:txBody>
          <a:bodyPr wrap="square" rtlCol="0">
            <a:spAutoFit/>
          </a:bodyPr>
          <a:lstStyle/>
          <a:p>
            <a:pPr algn="ctr"/>
            <a:r>
              <a:rPr lang="pt-PT" i="1" dirty="0"/>
              <a:t>Distribuição percentual de nados vivos nos </a:t>
            </a:r>
            <a:r>
              <a:rPr lang="pt-PT" i="1" dirty="0" smtClean="0"/>
              <a:t>2 </a:t>
            </a:r>
            <a:r>
              <a:rPr lang="pt-PT" i="1" dirty="0"/>
              <a:t>anos </a:t>
            </a:r>
            <a:r>
              <a:rPr lang="pt-PT" i="1" dirty="0" smtClean="0"/>
              <a:t>anteriores ao inquérito </a:t>
            </a:r>
            <a:endParaRPr lang="pt-PT" i="1" dirty="0"/>
          </a:p>
        </p:txBody>
      </p:sp>
      <p:sp>
        <p:nvSpPr>
          <p:cNvPr id="6" name="TextBox 5"/>
          <p:cNvSpPr txBox="1"/>
          <p:nvPr/>
        </p:nvSpPr>
        <p:spPr>
          <a:xfrm>
            <a:off x="6910674" y="3268743"/>
            <a:ext cx="2233326" cy="2308324"/>
          </a:xfrm>
          <a:prstGeom prst="rect">
            <a:avLst/>
          </a:prstGeom>
          <a:solidFill>
            <a:schemeClr val="tx2"/>
          </a:solidFill>
          <a:ln>
            <a:solidFill>
              <a:schemeClr val="tx2">
                <a:lumMod val="50000"/>
              </a:schemeClr>
            </a:solidFill>
          </a:ln>
          <a:effectLst>
            <a:outerShdw blurRad="50800" dist="38100" algn="l" rotWithShape="0">
              <a:prstClr val="black">
                <a:alpha val="40000"/>
              </a:prstClr>
            </a:outerShdw>
          </a:effectLst>
        </p:spPr>
        <p:txBody>
          <a:bodyPr wrap="square" rtlCol="0">
            <a:spAutoFit/>
          </a:bodyPr>
          <a:lstStyle/>
          <a:p>
            <a:pPr algn="ctr"/>
            <a:r>
              <a:rPr lang="pt-PT" sz="2400" b="1" dirty="0" smtClean="0">
                <a:solidFill>
                  <a:schemeClr val="bg1"/>
                </a:solidFill>
              </a:rPr>
              <a:t>73% dos partos foram assistidos por um profissional de saúde qualificado*</a:t>
            </a:r>
            <a:endParaRPr lang="pt-PT" sz="2400" b="1" dirty="0">
              <a:solidFill>
                <a:schemeClr val="bg1"/>
              </a:solidFill>
            </a:endParaRPr>
          </a:p>
        </p:txBody>
      </p:sp>
      <p:sp>
        <p:nvSpPr>
          <p:cNvPr id="10" name="TextBox 9"/>
          <p:cNvSpPr txBox="1"/>
          <p:nvPr/>
        </p:nvSpPr>
        <p:spPr>
          <a:xfrm>
            <a:off x="0" y="6273225"/>
            <a:ext cx="9350477" cy="584775"/>
          </a:xfrm>
          <a:prstGeom prst="rect">
            <a:avLst/>
          </a:prstGeom>
          <a:noFill/>
        </p:spPr>
        <p:txBody>
          <a:bodyPr wrap="square" rtlCol="0">
            <a:spAutoFit/>
          </a:bodyPr>
          <a:lstStyle/>
          <a:p>
            <a:r>
              <a:rPr lang="pt-PT" sz="1600" dirty="0" smtClean="0"/>
              <a:t>*Por profissional de saúde qualificado entende-se médico, enfermeira, ou parteira </a:t>
            </a:r>
            <a:r>
              <a:rPr lang="pt-BR" sz="1600" dirty="0"/>
              <a:t/>
            </a:r>
            <a:br>
              <a:rPr lang="pt-BR" sz="1600" dirty="0"/>
            </a:br>
            <a:r>
              <a:rPr lang="pt-BR" sz="1600" dirty="0" smtClean="0"/>
              <a:t>Os </a:t>
            </a:r>
            <a:r>
              <a:rPr lang="pt-BR" sz="1600" dirty="0"/>
              <a:t>números </a:t>
            </a:r>
            <a:r>
              <a:rPr lang="pt-BR" sz="1600" dirty="0" smtClean="0"/>
              <a:t>não somam exactamente até 100% devido </a:t>
            </a:r>
            <a:r>
              <a:rPr lang="pt-BR" sz="1600" dirty="0"/>
              <a:t>ao arredondamento</a:t>
            </a:r>
            <a:r>
              <a:rPr lang="pt-BR" sz="1600" dirty="0" smtClean="0"/>
              <a:t>.</a:t>
            </a:r>
            <a:endParaRPr lang="pt-BR" sz="1600" dirty="0"/>
          </a:p>
        </p:txBody>
      </p:sp>
    </p:spTree>
    <p:extLst>
      <p:ext uri="{BB962C8B-B14F-4D97-AF65-F5344CB8AC3E}">
        <p14:creationId xmlns:p14="http://schemas.microsoft.com/office/powerpoint/2010/main" val="3255185467"/>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Autofit/>
          </a:bodyPr>
          <a:lstStyle/>
          <a:p>
            <a:r>
              <a:rPr lang="pt-PT" sz="4200" noProof="0" dirty="0" smtClean="0"/>
              <a:t>Momento de consulta pós-natal (CPN) do recém-nascido</a:t>
            </a:r>
            <a:endParaRPr lang="pt-PT" sz="4200" noProof="0" dirty="0"/>
          </a:p>
        </p:txBody>
      </p:sp>
      <p:graphicFrame>
        <p:nvGraphicFramePr>
          <p:cNvPr id="11" name="Content Placeholder 10"/>
          <p:cNvGraphicFramePr>
            <a:graphicFrameLocks noGrp="1"/>
          </p:cNvGraphicFramePr>
          <p:nvPr>
            <p:ph idx="4294967295"/>
            <p:extLst/>
          </p:nvPr>
        </p:nvGraphicFramePr>
        <p:xfrm>
          <a:off x="0" y="1665288"/>
          <a:ext cx="7886700" cy="5192712"/>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95877"/>
            <a:ext cx="9144000" cy="369332"/>
          </a:xfrm>
          <a:prstGeom prst="rect">
            <a:avLst/>
          </a:prstGeom>
          <a:noFill/>
        </p:spPr>
        <p:txBody>
          <a:bodyPr wrap="square" rtlCol="0">
            <a:spAutoFit/>
          </a:bodyPr>
          <a:lstStyle/>
          <a:p>
            <a:pPr algn="ctr"/>
            <a:r>
              <a:rPr lang="pt-PT" i="1" dirty="0" smtClean="0"/>
              <a:t>Percentagem dos últimos nados-vivos nos </a:t>
            </a:r>
            <a:r>
              <a:rPr lang="pt-PT" i="1" dirty="0"/>
              <a:t>2</a:t>
            </a:r>
            <a:r>
              <a:rPr lang="pt-PT" i="1" dirty="0" smtClean="0"/>
              <a:t> anos anteriores ao inquérito</a:t>
            </a:r>
            <a:endParaRPr lang="pt-PT" i="1" dirty="0"/>
          </a:p>
        </p:txBody>
      </p:sp>
    </p:spTree>
    <p:extLst>
      <p:ext uri="{BB962C8B-B14F-4D97-AF65-F5344CB8AC3E}">
        <p14:creationId xmlns:p14="http://schemas.microsoft.com/office/powerpoint/2010/main" val="1921498872"/>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rmAutofit/>
          </a:bodyPr>
          <a:lstStyle/>
          <a:p>
            <a:r>
              <a:rPr lang="pt-PT" sz="4200" noProof="0" dirty="0" smtClean="0"/>
              <a:t>Principais Resultados</a:t>
            </a:r>
            <a:endParaRPr lang="pt-PT" sz="4200" noProof="0" dirty="0"/>
          </a:p>
        </p:txBody>
      </p:sp>
      <p:sp>
        <p:nvSpPr>
          <p:cNvPr id="3" name="Content Placeholder 2"/>
          <p:cNvSpPr>
            <a:spLocks noGrp="1"/>
          </p:cNvSpPr>
          <p:nvPr>
            <p:ph idx="4294967295"/>
          </p:nvPr>
        </p:nvSpPr>
        <p:spPr>
          <a:xfrm>
            <a:off x="628650" y="1294274"/>
            <a:ext cx="7886700" cy="5532437"/>
          </a:xfrm>
          <a:prstGeom prst="rect">
            <a:avLst/>
          </a:prstGeom>
        </p:spPr>
        <p:txBody>
          <a:bodyPr>
            <a:normAutofit lnSpcReduction="10000"/>
          </a:bodyPr>
          <a:lstStyle/>
          <a:p>
            <a:pPr>
              <a:lnSpc>
                <a:spcPct val="100000"/>
              </a:lnSpc>
              <a:spcBef>
                <a:spcPts val="0"/>
              </a:spcBef>
              <a:spcAft>
                <a:spcPts val="600"/>
              </a:spcAft>
              <a:buClr>
                <a:schemeClr val="tx1"/>
              </a:buClr>
            </a:pPr>
            <a:r>
              <a:rPr lang="pt-BR" b="1" dirty="0" smtClean="0">
                <a:solidFill>
                  <a:schemeClr val="tx2"/>
                </a:solidFill>
              </a:rPr>
              <a:t>93% </a:t>
            </a:r>
            <a:r>
              <a:rPr lang="pt-BR" dirty="0"/>
              <a:t>das mulheres receberam </a:t>
            </a:r>
            <a:r>
              <a:rPr lang="pt-BR" b="1" dirty="0">
                <a:solidFill>
                  <a:schemeClr val="tx2"/>
                </a:solidFill>
              </a:rPr>
              <a:t>cuidados pré-natais </a:t>
            </a:r>
            <a:r>
              <a:rPr lang="pt-BR" dirty="0">
                <a:solidFill>
                  <a:schemeClr val="tx1"/>
                </a:solidFill>
              </a:rPr>
              <a:t>de um profissional de saúde qualificado</a:t>
            </a:r>
            <a:r>
              <a:rPr lang="pt-PT" noProof="0" dirty="0" smtClean="0"/>
              <a:t>. </a:t>
            </a:r>
            <a:r>
              <a:rPr lang="pt-PT" b="1" noProof="0" dirty="0" smtClean="0">
                <a:solidFill>
                  <a:schemeClr val="tx2"/>
                </a:solidFill>
              </a:rPr>
              <a:t>55% </a:t>
            </a:r>
            <a:r>
              <a:rPr lang="pt-PT" noProof="0" dirty="0" smtClean="0"/>
              <a:t>receberam </a:t>
            </a:r>
            <a:r>
              <a:rPr lang="pt-PT" b="1" noProof="0" dirty="0" smtClean="0">
                <a:solidFill>
                  <a:schemeClr val="tx2"/>
                </a:solidFill>
              </a:rPr>
              <a:t>pelo menos 4 consultas</a:t>
            </a:r>
            <a:r>
              <a:rPr lang="pt-PT" noProof="0" dirty="0" smtClean="0"/>
              <a:t> pré-natais.</a:t>
            </a:r>
          </a:p>
          <a:p>
            <a:pPr>
              <a:lnSpc>
                <a:spcPct val="100000"/>
              </a:lnSpc>
              <a:spcBef>
                <a:spcPts val="0"/>
              </a:spcBef>
              <a:spcAft>
                <a:spcPts val="600"/>
              </a:spcAft>
              <a:buClr>
                <a:schemeClr val="tx1"/>
              </a:buClr>
            </a:pPr>
            <a:r>
              <a:rPr lang="pt-PT" b="1" noProof="0" dirty="0" smtClean="0">
                <a:solidFill>
                  <a:schemeClr val="tx2"/>
                </a:solidFill>
              </a:rPr>
              <a:t>70%</a:t>
            </a:r>
            <a:r>
              <a:rPr lang="pt-PT" noProof="0" dirty="0" smtClean="0">
                <a:solidFill>
                  <a:schemeClr val="tx2"/>
                </a:solidFill>
              </a:rPr>
              <a:t> </a:t>
            </a:r>
            <a:r>
              <a:rPr lang="pt-PT" dirty="0" smtClean="0"/>
              <a:t>dos partos ocorreram numa </a:t>
            </a:r>
            <a:r>
              <a:rPr lang="pt-PT" b="1" dirty="0" smtClean="0">
                <a:solidFill>
                  <a:schemeClr val="tx2"/>
                </a:solidFill>
              </a:rPr>
              <a:t>unidade sanitária</a:t>
            </a:r>
            <a:r>
              <a:rPr lang="pt-PT" dirty="0" smtClean="0"/>
              <a:t>.</a:t>
            </a:r>
            <a:r>
              <a:rPr lang="pt-PT" noProof="0" dirty="0" smtClean="0"/>
              <a:t> </a:t>
            </a:r>
          </a:p>
          <a:p>
            <a:pPr>
              <a:lnSpc>
                <a:spcPct val="100000"/>
              </a:lnSpc>
              <a:spcBef>
                <a:spcPts val="0"/>
              </a:spcBef>
              <a:spcAft>
                <a:spcPts val="600"/>
              </a:spcAft>
              <a:buClr>
                <a:schemeClr val="tx1"/>
              </a:buClr>
            </a:pPr>
            <a:r>
              <a:rPr lang="pt-PT" b="1" noProof="0" dirty="0" smtClean="0">
                <a:solidFill>
                  <a:schemeClr val="tx2"/>
                </a:solidFill>
              </a:rPr>
              <a:t>73% </a:t>
            </a:r>
            <a:r>
              <a:rPr lang="pt-PT" noProof="0" dirty="0" smtClean="0"/>
              <a:t>dos partos foram</a:t>
            </a:r>
            <a:r>
              <a:rPr lang="pt-PT" noProof="0" dirty="0" smtClean="0">
                <a:solidFill>
                  <a:schemeClr val="tx2"/>
                </a:solidFill>
              </a:rPr>
              <a:t> </a:t>
            </a:r>
            <a:r>
              <a:rPr lang="pt-PT" b="1" noProof="0" dirty="0" smtClean="0">
                <a:solidFill>
                  <a:schemeClr val="tx2"/>
                </a:solidFill>
              </a:rPr>
              <a:t>assistidos </a:t>
            </a:r>
            <a:r>
              <a:rPr lang="pt-PT" noProof="0" dirty="0" smtClean="0"/>
              <a:t>por um profissional de saúde qualificado.</a:t>
            </a:r>
            <a:r>
              <a:rPr lang="pt-PT" b="1" noProof="0" dirty="0" smtClean="0"/>
              <a:t> </a:t>
            </a:r>
            <a:endParaRPr lang="pt-PT" b="1" dirty="0"/>
          </a:p>
          <a:p>
            <a:pPr>
              <a:lnSpc>
                <a:spcPct val="100000"/>
              </a:lnSpc>
              <a:spcBef>
                <a:spcPts val="0"/>
              </a:spcBef>
              <a:spcAft>
                <a:spcPts val="600"/>
              </a:spcAft>
              <a:buClr>
                <a:schemeClr val="tx1"/>
              </a:buClr>
            </a:pPr>
            <a:r>
              <a:rPr lang="pt-PT" b="1" dirty="0" smtClean="0">
                <a:solidFill>
                  <a:schemeClr val="tx2"/>
                </a:solidFill>
              </a:rPr>
              <a:t>28</a:t>
            </a:r>
            <a:r>
              <a:rPr lang="pt-PT" b="1" noProof="0" dirty="0" smtClean="0">
                <a:solidFill>
                  <a:schemeClr val="tx2"/>
                </a:solidFill>
              </a:rPr>
              <a:t>%</a:t>
            </a:r>
            <a:r>
              <a:rPr lang="pt-PT" noProof="0" dirty="0" smtClean="0">
                <a:solidFill>
                  <a:schemeClr val="tx2"/>
                </a:solidFill>
              </a:rPr>
              <a:t> </a:t>
            </a:r>
            <a:r>
              <a:rPr lang="pt-PT" noProof="0" dirty="0" smtClean="0"/>
              <a:t>dos recém-nascidos receberam uma consulta pós-natal dentro de 2 dias </a:t>
            </a:r>
            <a:r>
              <a:rPr lang="pt-PT" dirty="0" smtClean="0"/>
              <a:t>após o nascimento. </a:t>
            </a:r>
          </a:p>
          <a:p>
            <a:pPr marL="0" indent="0">
              <a:lnSpc>
                <a:spcPct val="100000"/>
              </a:lnSpc>
              <a:spcBef>
                <a:spcPts val="0"/>
              </a:spcBef>
              <a:spcAft>
                <a:spcPts val="600"/>
              </a:spcAft>
              <a:buClr>
                <a:schemeClr val="tx1"/>
              </a:buClr>
              <a:buNone/>
            </a:pPr>
            <a:endParaRPr lang="pt-PT" noProof="0" dirty="0"/>
          </a:p>
        </p:txBody>
      </p:sp>
    </p:spTree>
    <p:extLst>
      <p:ext uri="{BB962C8B-B14F-4D97-AF65-F5344CB8AC3E}">
        <p14:creationId xmlns:p14="http://schemas.microsoft.com/office/powerpoint/2010/main" val="1124019731"/>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pt-PT" sz="4200" noProof="0" dirty="0" smtClean="0"/>
              <a:t>Questionário dos</a:t>
            </a:r>
            <a:br>
              <a:rPr lang="pt-PT" sz="4200" noProof="0" dirty="0" smtClean="0"/>
            </a:br>
            <a:r>
              <a:rPr lang="pt-PT" sz="4200" noProof="0" dirty="0" smtClean="0"/>
              <a:t>Agregados Familiares</a:t>
            </a:r>
            <a:endParaRPr lang="pt-PT" sz="4200" noProof="0" dirty="0"/>
          </a:p>
        </p:txBody>
      </p:sp>
      <p:sp>
        <p:nvSpPr>
          <p:cNvPr id="3" name="Content Placeholder 2"/>
          <p:cNvSpPr>
            <a:spLocks noGrp="1"/>
          </p:cNvSpPr>
          <p:nvPr>
            <p:ph idx="1"/>
          </p:nvPr>
        </p:nvSpPr>
        <p:spPr/>
        <p:txBody>
          <a:bodyPr>
            <a:normAutofit fontScale="92500" lnSpcReduction="20000"/>
          </a:bodyPr>
          <a:lstStyle/>
          <a:p>
            <a:pPr>
              <a:lnSpc>
                <a:spcPct val="120000"/>
              </a:lnSpc>
              <a:spcBef>
                <a:spcPts val="0"/>
              </a:spcBef>
              <a:spcAft>
                <a:spcPts val="600"/>
              </a:spcAft>
            </a:pPr>
            <a:r>
              <a:rPr lang="pt-PT" noProof="0" dirty="0" smtClean="0"/>
              <a:t>Listagem dos membros do agregado familiar que permite a selecção dos homens e mulheres de 15-59 anos</a:t>
            </a:r>
          </a:p>
          <a:p>
            <a:pPr>
              <a:lnSpc>
                <a:spcPct val="120000"/>
              </a:lnSpc>
              <a:spcBef>
                <a:spcPts val="0"/>
              </a:spcBef>
              <a:spcAft>
                <a:spcPts val="600"/>
              </a:spcAft>
            </a:pPr>
            <a:r>
              <a:rPr lang="pt-PT" noProof="0" dirty="0" smtClean="0"/>
              <a:t>Características básicas dos membros do agregado familiar (idade, sexo, educacão, etc.)</a:t>
            </a:r>
          </a:p>
          <a:p>
            <a:pPr>
              <a:lnSpc>
                <a:spcPct val="120000"/>
              </a:lnSpc>
              <a:spcBef>
                <a:spcPts val="0"/>
              </a:spcBef>
              <a:spcAft>
                <a:spcPts val="600"/>
              </a:spcAft>
            </a:pPr>
            <a:r>
              <a:rPr lang="pt-PT" noProof="0" dirty="0" smtClean="0"/>
              <a:t>Características da habitação (água, saneamento, etc.)</a:t>
            </a:r>
          </a:p>
          <a:p>
            <a:pPr>
              <a:lnSpc>
                <a:spcPct val="120000"/>
              </a:lnSpc>
              <a:spcBef>
                <a:spcPts val="0"/>
              </a:spcBef>
              <a:spcAft>
                <a:spcPts val="600"/>
              </a:spcAft>
            </a:pPr>
            <a:r>
              <a:rPr lang="pt-PT" noProof="0" dirty="0" smtClean="0"/>
              <a:t>Orfandade de sobrevivência e residência dos pais biológicos dos inquiridos de</a:t>
            </a:r>
            <a:endParaRPr lang="pt-PT" dirty="0"/>
          </a:p>
          <a:p>
            <a:pPr>
              <a:lnSpc>
                <a:spcPct val="120000"/>
              </a:lnSpc>
              <a:spcBef>
                <a:spcPts val="0"/>
              </a:spcBef>
              <a:spcAft>
                <a:spcPts val="600"/>
              </a:spcAft>
            </a:pPr>
            <a:r>
              <a:rPr lang="pt-PT" noProof="0" dirty="0" smtClean="0"/>
              <a:t>Redes mosquiteiras</a:t>
            </a:r>
            <a:endParaRPr lang="pt-PT" noProof="0" dirty="0"/>
          </a:p>
        </p:txBody>
      </p:sp>
    </p:spTree>
    <p:extLst>
      <p:ext uri="{BB962C8B-B14F-4D97-AF65-F5344CB8AC3E}">
        <p14:creationId xmlns:p14="http://schemas.microsoft.com/office/powerpoint/2010/main" val="217757724"/>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2636548"/>
            <a:ext cx="3976181" cy="166553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pt-PT" sz="2800" b="1" dirty="0" smtClean="0">
                <a:solidFill>
                  <a:schemeClr val="tx2"/>
                </a:solidFill>
              </a:rPr>
              <a:t>Vacinação</a:t>
            </a:r>
          </a:p>
          <a:p>
            <a:pPr>
              <a:lnSpc>
                <a:spcPct val="110000"/>
              </a:lnSpc>
              <a:spcBef>
                <a:spcPts val="0"/>
              </a:spcBef>
              <a:spcAft>
                <a:spcPts val="600"/>
              </a:spcAft>
              <a:buClr>
                <a:schemeClr val="tx1"/>
              </a:buClr>
            </a:pPr>
            <a:r>
              <a:rPr lang="pt-PT" sz="2800" dirty="0" smtClean="0"/>
              <a:t>Doença da infância</a:t>
            </a:r>
          </a:p>
          <a:p>
            <a:pPr>
              <a:lnSpc>
                <a:spcPct val="110000"/>
              </a:lnSpc>
              <a:spcBef>
                <a:spcPts val="0"/>
              </a:spcBef>
              <a:spcAft>
                <a:spcPts val="600"/>
              </a:spcAft>
              <a:buClr>
                <a:schemeClr val="tx1"/>
              </a:buClr>
            </a:pPr>
            <a:r>
              <a:rPr lang="pt-PT" sz="2800" dirty="0" smtClean="0"/>
              <a:t>Nutrição</a:t>
            </a:r>
          </a:p>
        </p:txBody>
      </p:sp>
    </p:spTree>
    <p:extLst>
      <p:ext uri="{BB962C8B-B14F-4D97-AF65-F5344CB8AC3E}">
        <p14:creationId xmlns:p14="http://schemas.microsoft.com/office/powerpoint/2010/main" val="3992655370"/>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rmAutofit/>
          </a:bodyPr>
          <a:lstStyle/>
          <a:p>
            <a:r>
              <a:rPr lang="pt-PT" sz="4200" noProof="0" dirty="0" smtClean="0"/>
              <a:t>Vacinas básicas</a:t>
            </a:r>
            <a:endParaRPr lang="pt-PT" sz="4200" noProof="0" dirty="0"/>
          </a:p>
        </p:txBody>
      </p:sp>
      <p:sp>
        <p:nvSpPr>
          <p:cNvPr id="3" name="Content Placeholder 2"/>
          <p:cNvSpPr>
            <a:spLocks noGrp="1"/>
          </p:cNvSpPr>
          <p:nvPr>
            <p:ph idx="4294967295"/>
          </p:nvPr>
        </p:nvSpPr>
        <p:spPr>
          <a:xfrm>
            <a:off x="914400" y="1816100"/>
            <a:ext cx="8229600" cy="5041900"/>
          </a:xfrm>
          <a:prstGeom prst="rect">
            <a:avLst/>
          </a:prstGeom>
        </p:spPr>
        <p:txBody>
          <a:bodyPr>
            <a:normAutofit/>
          </a:bodyPr>
          <a:lstStyle/>
          <a:p>
            <a:pPr marL="0" indent="0">
              <a:lnSpc>
                <a:spcPct val="100000"/>
              </a:lnSpc>
              <a:spcBef>
                <a:spcPts val="0"/>
              </a:spcBef>
              <a:spcAft>
                <a:spcPts val="600"/>
              </a:spcAft>
              <a:buClr>
                <a:schemeClr val="tx1"/>
              </a:buClr>
              <a:buNone/>
            </a:pPr>
            <a:r>
              <a:rPr lang="pt-PT" sz="3000" noProof="0" dirty="0" smtClean="0"/>
              <a:t>Crianças de 12-23 meses que receberam as vacinas seguintes:</a:t>
            </a:r>
          </a:p>
          <a:p>
            <a:pPr lvl="1">
              <a:lnSpc>
                <a:spcPct val="100000"/>
              </a:lnSpc>
              <a:spcBef>
                <a:spcPts val="0"/>
              </a:spcBef>
              <a:spcAft>
                <a:spcPts val="600"/>
              </a:spcAft>
              <a:buClr>
                <a:schemeClr val="tx1"/>
              </a:buClr>
            </a:pPr>
            <a:r>
              <a:rPr lang="pt-PT" noProof="0" dirty="0" smtClean="0"/>
              <a:t>BCG</a:t>
            </a:r>
          </a:p>
          <a:p>
            <a:pPr lvl="1">
              <a:lnSpc>
                <a:spcPct val="100000"/>
              </a:lnSpc>
              <a:spcBef>
                <a:spcPts val="0"/>
              </a:spcBef>
              <a:spcAft>
                <a:spcPts val="600"/>
              </a:spcAft>
              <a:buClr>
                <a:schemeClr val="tx1"/>
              </a:buClr>
            </a:pPr>
            <a:r>
              <a:rPr lang="pt-PT" noProof="0" dirty="0" smtClean="0"/>
              <a:t>Sarampo 1</a:t>
            </a:r>
          </a:p>
          <a:p>
            <a:pPr lvl="1">
              <a:lnSpc>
                <a:spcPct val="100000"/>
              </a:lnSpc>
              <a:spcBef>
                <a:spcPts val="0"/>
              </a:spcBef>
              <a:spcAft>
                <a:spcPts val="600"/>
              </a:spcAft>
              <a:buClr>
                <a:schemeClr val="tx1"/>
              </a:buClr>
            </a:pPr>
            <a:r>
              <a:rPr lang="pt-PT" noProof="0" dirty="0" smtClean="0"/>
              <a:t>3 doses de Pentavalente </a:t>
            </a:r>
          </a:p>
          <a:p>
            <a:pPr lvl="1">
              <a:lnSpc>
                <a:spcPct val="100000"/>
              </a:lnSpc>
              <a:spcBef>
                <a:spcPts val="0"/>
              </a:spcBef>
              <a:spcAft>
                <a:spcPts val="600"/>
              </a:spcAft>
              <a:buClr>
                <a:schemeClr val="tx1"/>
              </a:buClr>
            </a:pPr>
            <a:r>
              <a:rPr lang="pt-PT" noProof="0" dirty="0" smtClean="0"/>
              <a:t>3 doses de Pólio (excluindo pólio 0)</a:t>
            </a:r>
          </a:p>
          <a:p>
            <a:pPr marL="0" indent="0">
              <a:lnSpc>
                <a:spcPct val="100000"/>
              </a:lnSpc>
              <a:spcBef>
                <a:spcPts val="0"/>
              </a:spcBef>
              <a:spcAft>
                <a:spcPts val="600"/>
              </a:spcAft>
              <a:buClr>
                <a:schemeClr val="tx1"/>
              </a:buClr>
              <a:buNone/>
            </a:pPr>
            <a:r>
              <a:rPr lang="pt-PT" sz="3000" noProof="0" dirty="0" smtClean="0"/>
              <a:t/>
            </a:r>
            <a:br>
              <a:rPr lang="pt-PT" sz="3000" noProof="0" dirty="0" smtClean="0"/>
            </a:br>
            <a:r>
              <a:rPr lang="pt-PT" sz="3000" noProof="0" dirty="0" smtClean="0"/>
              <a:t>receberam “</a:t>
            </a:r>
            <a:r>
              <a:rPr lang="pt-PT" sz="3000" b="1" noProof="0" dirty="0" smtClean="0">
                <a:solidFill>
                  <a:schemeClr val="tx2"/>
                </a:solidFill>
              </a:rPr>
              <a:t>todas as vacinas básicas</a:t>
            </a:r>
            <a:r>
              <a:rPr lang="pt-PT" sz="3000" noProof="0" dirty="0" smtClean="0"/>
              <a:t>”</a:t>
            </a:r>
            <a:endParaRPr lang="pt-PT" sz="3000" noProof="0" dirty="0"/>
          </a:p>
        </p:txBody>
      </p:sp>
    </p:spTree>
    <p:extLst>
      <p:ext uri="{BB962C8B-B14F-4D97-AF65-F5344CB8AC3E}">
        <p14:creationId xmlns:p14="http://schemas.microsoft.com/office/powerpoint/2010/main" val="1197370345"/>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rmAutofit/>
          </a:bodyPr>
          <a:lstStyle/>
          <a:p>
            <a:r>
              <a:rPr lang="pt-PT" sz="4200" noProof="0" dirty="0" smtClean="0"/>
              <a:t>Vacinas básicas da infância</a:t>
            </a:r>
            <a:endParaRPr lang="pt-PT" sz="4200" noProof="0" dirty="0"/>
          </a:p>
        </p:txBody>
      </p:sp>
      <p:graphicFrame>
        <p:nvGraphicFramePr>
          <p:cNvPr id="7" name="Content Placeholder 6"/>
          <p:cNvGraphicFramePr>
            <a:graphicFrameLocks noGrp="1"/>
          </p:cNvGraphicFramePr>
          <p:nvPr>
            <p:ph idx="4294967295"/>
            <p:extLst/>
          </p:nvPr>
        </p:nvGraphicFramePr>
        <p:xfrm>
          <a:off x="0" y="1492250"/>
          <a:ext cx="9144000" cy="4684713"/>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41058"/>
            <a:ext cx="9144000" cy="369332"/>
          </a:xfrm>
          <a:prstGeom prst="rect">
            <a:avLst/>
          </a:prstGeom>
          <a:noFill/>
        </p:spPr>
        <p:txBody>
          <a:bodyPr wrap="square" rtlCol="0">
            <a:spAutoFit/>
          </a:bodyPr>
          <a:lstStyle/>
          <a:p>
            <a:pPr algn="ctr"/>
            <a:r>
              <a:rPr lang="pt-PT" i="1" dirty="0" smtClean="0"/>
              <a:t>Percentagem de crianças de 12-23 meses que receberam:</a:t>
            </a:r>
            <a:endParaRPr lang="pt-PT" i="1" dirty="0"/>
          </a:p>
        </p:txBody>
      </p:sp>
      <p:sp>
        <p:nvSpPr>
          <p:cNvPr id="8" name="TextBox 7"/>
          <p:cNvSpPr txBox="1"/>
          <p:nvPr/>
        </p:nvSpPr>
        <p:spPr>
          <a:xfrm>
            <a:off x="1303506" y="6206244"/>
            <a:ext cx="2101175" cy="369332"/>
          </a:xfrm>
          <a:prstGeom prst="rect">
            <a:avLst/>
          </a:prstGeom>
          <a:noFill/>
        </p:spPr>
        <p:txBody>
          <a:bodyPr wrap="square" rtlCol="0">
            <a:spAutoFit/>
          </a:bodyPr>
          <a:lstStyle/>
          <a:p>
            <a:pPr algn="ctr"/>
            <a:r>
              <a:rPr lang="en-US" dirty="0" err="1" smtClean="0"/>
              <a:t>Pentavalente</a:t>
            </a:r>
            <a:endParaRPr lang="en-US" dirty="0"/>
          </a:p>
        </p:txBody>
      </p:sp>
      <p:cxnSp>
        <p:nvCxnSpPr>
          <p:cNvPr id="10" name="Straight Connector 9"/>
          <p:cNvCxnSpPr/>
          <p:nvPr/>
        </p:nvCxnSpPr>
        <p:spPr>
          <a:xfrm>
            <a:off x="1303506" y="6196519"/>
            <a:ext cx="21011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3936459" y="6196519"/>
            <a:ext cx="2101175" cy="369332"/>
          </a:xfrm>
          <a:prstGeom prst="rect">
            <a:avLst/>
          </a:prstGeom>
          <a:noFill/>
        </p:spPr>
        <p:txBody>
          <a:bodyPr wrap="square" rtlCol="0">
            <a:spAutoFit/>
          </a:bodyPr>
          <a:lstStyle/>
          <a:p>
            <a:pPr algn="ctr"/>
            <a:r>
              <a:rPr lang="en-US" dirty="0" err="1" smtClean="0"/>
              <a:t>Pólio</a:t>
            </a:r>
            <a:endParaRPr lang="en-US" dirty="0"/>
          </a:p>
        </p:txBody>
      </p:sp>
      <p:cxnSp>
        <p:nvCxnSpPr>
          <p:cNvPr id="12" name="Straight Connector 11"/>
          <p:cNvCxnSpPr/>
          <p:nvPr/>
        </p:nvCxnSpPr>
        <p:spPr>
          <a:xfrm>
            <a:off x="3993081" y="6196519"/>
            <a:ext cx="21011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56820168"/>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Autofit/>
          </a:bodyPr>
          <a:lstStyle/>
          <a:p>
            <a:r>
              <a:rPr lang="pt-PT" sz="4200" noProof="0" dirty="0" smtClean="0"/>
              <a:t/>
            </a:r>
            <a:br>
              <a:rPr lang="pt-PT" sz="4200" noProof="0" dirty="0" smtClean="0"/>
            </a:br>
            <a:r>
              <a:rPr lang="pt-PT" sz="4200" noProof="0" dirty="0" smtClean="0"/>
              <a:t>Vacinação básica </a:t>
            </a:r>
            <a:r>
              <a:rPr lang="pt-PT" sz="4200" dirty="0" smtClean="0"/>
              <a:t>segundo</a:t>
            </a:r>
            <a:r>
              <a:rPr lang="pt-PT" sz="4200" noProof="0" dirty="0" smtClean="0"/>
              <a:t> o nível de escolaridade da mãe</a:t>
            </a:r>
            <a:br>
              <a:rPr lang="pt-PT" sz="4200" noProof="0" dirty="0" smtClean="0"/>
            </a:br>
            <a:endParaRPr lang="pt-PT" sz="4200" noProof="0" dirty="0"/>
          </a:p>
        </p:txBody>
      </p:sp>
      <p:graphicFrame>
        <p:nvGraphicFramePr>
          <p:cNvPr id="11" name="Content Placeholder 10"/>
          <p:cNvGraphicFramePr>
            <a:graphicFrameLocks noGrp="1"/>
          </p:cNvGraphicFramePr>
          <p:nvPr>
            <p:ph idx="4294967295"/>
            <p:extLst/>
          </p:nvPr>
        </p:nvGraphicFramePr>
        <p:xfrm>
          <a:off x="339213" y="1664732"/>
          <a:ext cx="8229600" cy="5192712"/>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95400"/>
            <a:ext cx="9144000" cy="369332"/>
          </a:xfrm>
          <a:prstGeom prst="rect">
            <a:avLst/>
          </a:prstGeom>
          <a:noFill/>
        </p:spPr>
        <p:txBody>
          <a:bodyPr wrap="square" rtlCol="0">
            <a:spAutoFit/>
          </a:bodyPr>
          <a:lstStyle/>
          <a:p>
            <a:pPr algn="ctr"/>
            <a:r>
              <a:rPr lang="pt-PT" i="1" dirty="0" smtClean="0"/>
              <a:t>Percentagem de crianças de 12-23 meses que receberam todas as vacinas básicas</a:t>
            </a:r>
            <a:endParaRPr lang="pt-PT" i="1" dirty="0"/>
          </a:p>
        </p:txBody>
      </p:sp>
    </p:spTree>
    <p:extLst>
      <p:ext uri="{BB962C8B-B14F-4D97-AF65-F5344CB8AC3E}">
        <p14:creationId xmlns:p14="http://schemas.microsoft.com/office/powerpoint/2010/main" val="968186321"/>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Content Placeholder 10"/>
          <p:cNvGraphicFramePr>
            <a:graphicFrameLocks noGrp="1"/>
          </p:cNvGraphicFramePr>
          <p:nvPr>
            <p:ph idx="4294967295"/>
            <p:extLst/>
          </p:nvPr>
        </p:nvGraphicFramePr>
        <p:xfrm>
          <a:off x="465137" y="1674243"/>
          <a:ext cx="8213725" cy="4533900"/>
        </p:xfrm>
        <a:graphic>
          <a:graphicData uri="http://schemas.openxmlformats.org/drawingml/2006/chart">
            <c:chart xmlns:c="http://schemas.openxmlformats.org/drawingml/2006/chart" xmlns:r="http://schemas.openxmlformats.org/officeDocument/2006/relationships" r:id="rId3"/>
          </a:graphicData>
        </a:graphic>
      </p:graphicFrame>
      <p:sp>
        <p:nvSpPr>
          <p:cNvPr id="8" name="Title 1"/>
          <p:cNvSpPr txBox="1">
            <a:spLocks/>
          </p:cNvSpPr>
          <p:nvPr/>
        </p:nvSpPr>
        <p:spPr>
          <a:xfrm>
            <a:off x="0" y="0"/>
            <a:ext cx="9144000" cy="1325563"/>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4400" kern="1200">
                <a:solidFill>
                  <a:schemeClr val="bg2"/>
                </a:solidFill>
                <a:latin typeface="+mn-lt"/>
                <a:ea typeface="+mj-ea"/>
                <a:cs typeface="+mj-cs"/>
              </a:defRPr>
            </a:lvl1pPr>
          </a:lstStyle>
          <a:p>
            <a:r>
              <a:rPr lang="pt-PT" sz="4200" dirty="0" smtClean="0">
                <a:solidFill>
                  <a:schemeClr val="tx1"/>
                </a:solidFill>
              </a:rPr>
              <a:t/>
            </a:r>
            <a:br>
              <a:rPr lang="pt-PT" sz="4200" dirty="0" smtClean="0">
                <a:solidFill>
                  <a:schemeClr val="tx1"/>
                </a:solidFill>
              </a:rPr>
            </a:br>
            <a:r>
              <a:rPr lang="pt-PT" sz="4200" dirty="0">
                <a:solidFill>
                  <a:schemeClr val="tx1"/>
                </a:solidFill>
              </a:rPr>
              <a:t>Vacinação básica </a:t>
            </a:r>
            <a:r>
              <a:rPr lang="pt-PT" sz="4200" dirty="0" smtClean="0">
                <a:solidFill>
                  <a:schemeClr val="tx1"/>
                </a:solidFill>
              </a:rPr>
              <a:t>segundo o quintil de riqueza</a:t>
            </a:r>
            <a:br>
              <a:rPr lang="pt-PT" sz="4200" dirty="0" smtClean="0">
                <a:solidFill>
                  <a:schemeClr val="tx1"/>
                </a:solidFill>
              </a:rPr>
            </a:br>
            <a:endParaRPr lang="pt-PT" sz="4200" dirty="0">
              <a:solidFill>
                <a:schemeClr val="tx1"/>
              </a:solidFill>
            </a:endParaRPr>
          </a:p>
        </p:txBody>
      </p:sp>
      <p:sp>
        <p:nvSpPr>
          <p:cNvPr id="9" name="TextBox 8"/>
          <p:cNvSpPr txBox="1"/>
          <p:nvPr/>
        </p:nvSpPr>
        <p:spPr>
          <a:xfrm>
            <a:off x="0" y="1295400"/>
            <a:ext cx="9144000" cy="369332"/>
          </a:xfrm>
          <a:prstGeom prst="rect">
            <a:avLst/>
          </a:prstGeom>
          <a:noFill/>
        </p:spPr>
        <p:txBody>
          <a:bodyPr wrap="square" rtlCol="0">
            <a:spAutoFit/>
          </a:bodyPr>
          <a:lstStyle/>
          <a:p>
            <a:pPr algn="ctr"/>
            <a:r>
              <a:rPr lang="pt-PT" i="1" dirty="0" smtClean="0"/>
              <a:t>Percentagem de crianças de 12-23 meses que receberam com todas as vacinas básicas</a:t>
            </a:r>
            <a:endParaRPr lang="pt-PT" i="1" dirty="0"/>
          </a:p>
        </p:txBody>
      </p:sp>
      <p:sp>
        <p:nvSpPr>
          <p:cNvPr id="10" name="TextBox 9"/>
          <p:cNvSpPr txBox="1"/>
          <p:nvPr/>
        </p:nvSpPr>
        <p:spPr>
          <a:xfrm>
            <a:off x="313026" y="6199641"/>
            <a:ext cx="2339686" cy="646331"/>
          </a:xfrm>
          <a:prstGeom prst="rect">
            <a:avLst/>
          </a:prstGeom>
          <a:noFill/>
        </p:spPr>
        <p:txBody>
          <a:bodyPr wrap="square" rtlCol="0">
            <a:spAutoFit/>
          </a:bodyPr>
          <a:lstStyle/>
          <a:p>
            <a:pPr algn="ctr"/>
            <a:r>
              <a:rPr lang="en-US" dirty="0" err="1" smtClean="0"/>
              <a:t>Agregados</a:t>
            </a:r>
            <a:r>
              <a:rPr lang="en-US" dirty="0" smtClean="0"/>
              <a:t> </a:t>
            </a:r>
            <a:r>
              <a:rPr lang="en-US" dirty="0" err="1" smtClean="0"/>
              <a:t>familiares</a:t>
            </a:r>
            <a:r>
              <a:rPr lang="en-US" dirty="0" smtClean="0"/>
              <a:t> </a:t>
            </a:r>
            <a:r>
              <a:rPr lang="en-US" dirty="0" err="1" smtClean="0"/>
              <a:t>mais</a:t>
            </a:r>
            <a:r>
              <a:rPr lang="en-US" dirty="0" smtClean="0"/>
              <a:t> </a:t>
            </a:r>
            <a:r>
              <a:rPr lang="en-US" dirty="0" err="1" smtClean="0"/>
              <a:t>pobres</a:t>
            </a:r>
            <a:endParaRPr lang="en-US" dirty="0"/>
          </a:p>
        </p:txBody>
      </p:sp>
      <p:sp>
        <p:nvSpPr>
          <p:cNvPr id="12" name="Notched Right Arrow 11"/>
          <p:cNvSpPr/>
          <p:nvPr/>
        </p:nvSpPr>
        <p:spPr>
          <a:xfrm>
            <a:off x="2895600" y="6388773"/>
            <a:ext cx="3352800" cy="268069"/>
          </a:xfrm>
          <a:prstGeom prst="notchedRight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3" name="TextBox 12"/>
          <p:cNvSpPr txBox="1"/>
          <p:nvPr/>
        </p:nvSpPr>
        <p:spPr>
          <a:xfrm>
            <a:off x="6577012" y="6195230"/>
            <a:ext cx="2339686" cy="646331"/>
          </a:xfrm>
          <a:prstGeom prst="rect">
            <a:avLst/>
          </a:prstGeom>
          <a:noFill/>
        </p:spPr>
        <p:txBody>
          <a:bodyPr wrap="square" rtlCol="0">
            <a:spAutoFit/>
          </a:bodyPr>
          <a:lstStyle/>
          <a:p>
            <a:pPr algn="ctr"/>
            <a:r>
              <a:rPr lang="en-US" dirty="0" err="1" smtClean="0"/>
              <a:t>Agregados</a:t>
            </a:r>
            <a:r>
              <a:rPr lang="en-US" dirty="0" smtClean="0"/>
              <a:t> </a:t>
            </a:r>
            <a:r>
              <a:rPr lang="en-US" dirty="0" err="1" smtClean="0"/>
              <a:t>familiares</a:t>
            </a:r>
            <a:r>
              <a:rPr lang="en-US" dirty="0" smtClean="0"/>
              <a:t> </a:t>
            </a:r>
            <a:r>
              <a:rPr lang="en-US" dirty="0" err="1" smtClean="0"/>
              <a:t>mais</a:t>
            </a:r>
            <a:r>
              <a:rPr lang="en-US" dirty="0" smtClean="0"/>
              <a:t> </a:t>
            </a:r>
            <a:r>
              <a:rPr lang="en-US" dirty="0" err="1" smtClean="0"/>
              <a:t>ricos</a:t>
            </a:r>
            <a:endParaRPr lang="en-US" dirty="0"/>
          </a:p>
        </p:txBody>
      </p:sp>
    </p:spTree>
    <p:extLst>
      <p:ext uri="{BB962C8B-B14F-4D97-AF65-F5344CB8AC3E}">
        <p14:creationId xmlns:p14="http://schemas.microsoft.com/office/powerpoint/2010/main" val="2459448606"/>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322" name="Group 47"/>
          <p:cNvGrpSpPr>
            <a:grpSpLocks noChangeAspect="1"/>
          </p:cNvGrpSpPr>
          <p:nvPr/>
        </p:nvGrpSpPr>
        <p:grpSpPr bwMode="auto">
          <a:xfrm>
            <a:off x="4221163" y="61913"/>
            <a:ext cx="4375150" cy="6740525"/>
            <a:chOff x="2733" y="568"/>
            <a:chExt cx="1957" cy="3016"/>
          </a:xfrm>
        </p:grpSpPr>
        <p:sp>
          <p:nvSpPr>
            <p:cNvPr id="25621" name="Freeform 5"/>
            <p:cNvSpPr>
              <a:spLocks noEditPoints="1"/>
            </p:cNvSpPr>
            <p:nvPr/>
          </p:nvSpPr>
          <p:spPr bwMode="auto">
            <a:xfrm>
              <a:off x="4154" y="568"/>
              <a:ext cx="514" cy="678"/>
            </a:xfrm>
            <a:custGeom>
              <a:avLst/>
              <a:gdLst>
                <a:gd name="T0" fmla="*/ 458 w 514"/>
                <a:gd name="T1" fmla="*/ 458 h 678"/>
                <a:gd name="T2" fmla="*/ 467 w 514"/>
                <a:gd name="T3" fmla="*/ 443 h 678"/>
                <a:gd name="T4" fmla="*/ 484 w 514"/>
                <a:gd name="T5" fmla="*/ 394 h 678"/>
                <a:gd name="T6" fmla="*/ 492 w 514"/>
                <a:gd name="T7" fmla="*/ 371 h 678"/>
                <a:gd name="T8" fmla="*/ 479 w 514"/>
                <a:gd name="T9" fmla="*/ 351 h 678"/>
                <a:gd name="T10" fmla="*/ 492 w 514"/>
                <a:gd name="T11" fmla="*/ 353 h 678"/>
                <a:gd name="T12" fmla="*/ 472 w 514"/>
                <a:gd name="T13" fmla="*/ 333 h 678"/>
                <a:gd name="T14" fmla="*/ 488 w 514"/>
                <a:gd name="T15" fmla="*/ 315 h 678"/>
                <a:gd name="T16" fmla="*/ 500 w 514"/>
                <a:gd name="T17" fmla="*/ 163 h 678"/>
                <a:gd name="T18" fmla="*/ 507 w 514"/>
                <a:gd name="T19" fmla="*/ 128 h 678"/>
                <a:gd name="T20" fmla="*/ 497 w 514"/>
                <a:gd name="T21" fmla="*/ 101 h 678"/>
                <a:gd name="T22" fmla="*/ 502 w 514"/>
                <a:gd name="T23" fmla="*/ 66 h 678"/>
                <a:gd name="T24" fmla="*/ 464 w 514"/>
                <a:gd name="T25" fmla="*/ 2 h 678"/>
                <a:gd name="T26" fmla="*/ 468 w 514"/>
                <a:gd name="T27" fmla="*/ 16 h 678"/>
                <a:gd name="T28" fmla="*/ 493 w 514"/>
                <a:gd name="T29" fmla="*/ 35 h 678"/>
                <a:gd name="T30" fmla="*/ 467 w 514"/>
                <a:gd name="T31" fmla="*/ 58 h 678"/>
                <a:gd name="T32" fmla="*/ 490 w 514"/>
                <a:gd name="T33" fmla="*/ 67 h 678"/>
                <a:gd name="T34" fmla="*/ 478 w 514"/>
                <a:gd name="T35" fmla="*/ 114 h 678"/>
                <a:gd name="T36" fmla="*/ 444 w 514"/>
                <a:gd name="T37" fmla="*/ 154 h 678"/>
                <a:gd name="T38" fmla="*/ 465 w 514"/>
                <a:gd name="T39" fmla="*/ 179 h 678"/>
                <a:gd name="T40" fmla="*/ 460 w 514"/>
                <a:gd name="T41" fmla="*/ 212 h 678"/>
                <a:gd name="T42" fmla="*/ 466 w 514"/>
                <a:gd name="T43" fmla="*/ 238 h 678"/>
                <a:gd name="T44" fmla="*/ 476 w 514"/>
                <a:gd name="T45" fmla="*/ 282 h 678"/>
                <a:gd name="T46" fmla="*/ 470 w 514"/>
                <a:gd name="T47" fmla="*/ 317 h 678"/>
                <a:gd name="T48" fmla="*/ 472 w 514"/>
                <a:gd name="T49" fmla="*/ 343 h 678"/>
                <a:gd name="T50" fmla="*/ 481 w 514"/>
                <a:gd name="T51" fmla="*/ 351 h 678"/>
                <a:gd name="T52" fmla="*/ 465 w 514"/>
                <a:gd name="T53" fmla="*/ 367 h 678"/>
                <a:gd name="T54" fmla="*/ 468 w 514"/>
                <a:gd name="T55" fmla="*/ 374 h 678"/>
                <a:gd name="T56" fmla="*/ 491 w 514"/>
                <a:gd name="T57" fmla="*/ 401 h 678"/>
                <a:gd name="T58" fmla="*/ 484 w 514"/>
                <a:gd name="T59" fmla="*/ 403 h 678"/>
                <a:gd name="T60" fmla="*/ 491 w 514"/>
                <a:gd name="T61" fmla="*/ 428 h 678"/>
                <a:gd name="T62" fmla="*/ 474 w 514"/>
                <a:gd name="T63" fmla="*/ 445 h 678"/>
                <a:gd name="T64" fmla="*/ 456 w 514"/>
                <a:gd name="T65" fmla="*/ 455 h 678"/>
                <a:gd name="T66" fmla="*/ 464 w 514"/>
                <a:gd name="T67" fmla="*/ 474 h 678"/>
                <a:gd name="T68" fmla="*/ 481 w 514"/>
                <a:gd name="T69" fmla="*/ 458 h 678"/>
                <a:gd name="T70" fmla="*/ 479 w 514"/>
                <a:gd name="T71" fmla="*/ 511 h 678"/>
                <a:gd name="T72" fmla="*/ 469 w 514"/>
                <a:gd name="T73" fmla="*/ 558 h 678"/>
                <a:gd name="T74" fmla="*/ 422 w 514"/>
                <a:gd name="T75" fmla="*/ 555 h 678"/>
                <a:gd name="T76" fmla="*/ 379 w 514"/>
                <a:gd name="T77" fmla="*/ 563 h 678"/>
                <a:gd name="T78" fmla="*/ 339 w 514"/>
                <a:gd name="T79" fmla="*/ 586 h 678"/>
                <a:gd name="T80" fmla="*/ 294 w 514"/>
                <a:gd name="T81" fmla="*/ 603 h 678"/>
                <a:gd name="T82" fmla="*/ 254 w 514"/>
                <a:gd name="T83" fmla="*/ 628 h 678"/>
                <a:gd name="T84" fmla="*/ 212 w 514"/>
                <a:gd name="T85" fmla="*/ 645 h 678"/>
                <a:gd name="T86" fmla="*/ 165 w 514"/>
                <a:gd name="T87" fmla="*/ 669 h 678"/>
                <a:gd name="T88" fmla="*/ 118 w 514"/>
                <a:gd name="T89" fmla="*/ 676 h 678"/>
                <a:gd name="T90" fmla="*/ 75 w 514"/>
                <a:gd name="T91" fmla="*/ 661 h 678"/>
                <a:gd name="T92" fmla="*/ 54 w 514"/>
                <a:gd name="T93" fmla="*/ 624 h 678"/>
                <a:gd name="T94" fmla="*/ 39 w 514"/>
                <a:gd name="T95" fmla="*/ 583 h 678"/>
                <a:gd name="T96" fmla="*/ 31 w 514"/>
                <a:gd name="T97" fmla="*/ 529 h 678"/>
                <a:gd name="T98" fmla="*/ 51 w 514"/>
                <a:gd name="T99" fmla="*/ 497 h 678"/>
                <a:gd name="T100" fmla="*/ 15 w 514"/>
                <a:gd name="T101" fmla="*/ 481 h 678"/>
                <a:gd name="T102" fmla="*/ 18 w 514"/>
                <a:gd name="T103" fmla="*/ 438 h 678"/>
                <a:gd name="T104" fmla="*/ 17 w 514"/>
                <a:gd name="T105" fmla="*/ 396 h 678"/>
                <a:gd name="T106" fmla="*/ 35 w 514"/>
                <a:gd name="T107" fmla="*/ 354 h 678"/>
                <a:gd name="T108" fmla="*/ 53 w 514"/>
                <a:gd name="T109" fmla="*/ 317 h 678"/>
                <a:gd name="T110" fmla="*/ 89 w 514"/>
                <a:gd name="T111" fmla="*/ 268 h 678"/>
                <a:gd name="T112" fmla="*/ 110 w 514"/>
                <a:gd name="T113" fmla="*/ 165 h 678"/>
                <a:gd name="T114" fmla="*/ 167 w 514"/>
                <a:gd name="T115" fmla="*/ 134 h 678"/>
                <a:gd name="T116" fmla="*/ 231 w 514"/>
                <a:gd name="T117" fmla="*/ 126 h 678"/>
                <a:gd name="T118" fmla="*/ 286 w 514"/>
                <a:gd name="T119" fmla="*/ 98 h 678"/>
                <a:gd name="T120" fmla="*/ 346 w 514"/>
                <a:gd name="T121" fmla="*/ 74 h 678"/>
                <a:gd name="T122" fmla="*/ 401 w 514"/>
                <a:gd name="T123" fmla="*/ 41 h 678"/>
                <a:gd name="T124" fmla="*/ 458 w 514"/>
                <a:gd name="T125" fmla="*/ 5 h 67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4"/>
                <a:gd name="T190" fmla="*/ 0 h 678"/>
                <a:gd name="T191" fmla="*/ 514 w 514"/>
                <a:gd name="T192" fmla="*/ 678 h 67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4" h="678">
                  <a:moveTo>
                    <a:pt x="472" y="476"/>
                  </a:moveTo>
                  <a:lnTo>
                    <a:pt x="472" y="475"/>
                  </a:lnTo>
                  <a:lnTo>
                    <a:pt x="472" y="476"/>
                  </a:lnTo>
                  <a:close/>
                  <a:moveTo>
                    <a:pt x="470" y="477"/>
                  </a:moveTo>
                  <a:lnTo>
                    <a:pt x="469" y="477"/>
                  </a:lnTo>
                  <a:lnTo>
                    <a:pt x="470" y="476"/>
                  </a:lnTo>
                  <a:lnTo>
                    <a:pt x="470" y="475"/>
                  </a:lnTo>
                  <a:lnTo>
                    <a:pt x="471" y="474"/>
                  </a:lnTo>
                  <a:lnTo>
                    <a:pt x="471" y="473"/>
                  </a:lnTo>
                  <a:lnTo>
                    <a:pt x="472" y="473"/>
                  </a:lnTo>
                  <a:lnTo>
                    <a:pt x="472" y="474"/>
                  </a:lnTo>
                  <a:lnTo>
                    <a:pt x="471" y="475"/>
                  </a:lnTo>
                  <a:lnTo>
                    <a:pt x="471" y="476"/>
                  </a:lnTo>
                  <a:lnTo>
                    <a:pt x="470" y="477"/>
                  </a:lnTo>
                  <a:close/>
                  <a:moveTo>
                    <a:pt x="472" y="473"/>
                  </a:moveTo>
                  <a:lnTo>
                    <a:pt x="472" y="472"/>
                  </a:lnTo>
                  <a:lnTo>
                    <a:pt x="472" y="473"/>
                  </a:lnTo>
                  <a:close/>
                  <a:moveTo>
                    <a:pt x="471" y="473"/>
                  </a:moveTo>
                  <a:lnTo>
                    <a:pt x="471" y="472"/>
                  </a:lnTo>
                  <a:lnTo>
                    <a:pt x="471" y="473"/>
                  </a:lnTo>
                  <a:close/>
                  <a:moveTo>
                    <a:pt x="468" y="470"/>
                  </a:moveTo>
                  <a:lnTo>
                    <a:pt x="469" y="470"/>
                  </a:lnTo>
                  <a:lnTo>
                    <a:pt x="470" y="470"/>
                  </a:lnTo>
                  <a:lnTo>
                    <a:pt x="470" y="471"/>
                  </a:lnTo>
                  <a:lnTo>
                    <a:pt x="470" y="472"/>
                  </a:lnTo>
                  <a:lnTo>
                    <a:pt x="469" y="472"/>
                  </a:lnTo>
                  <a:lnTo>
                    <a:pt x="469" y="473"/>
                  </a:lnTo>
                  <a:lnTo>
                    <a:pt x="469" y="474"/>
                  </a:lnTo>
                  <a:lnTo>
                    <a:pt x="468" y="475"/>
                  </a:lnTo>
                  <a:lnTo>
                    <a:pt x="468" y="474"/>
                  </a:lnTo>
                  <a:lnTo>
                    <a:pt x="468" y="473"/>
                  </a:lnTo>
                  <a:lnTo>
                    <a:pt x="467" y="472"/>
                  </a:lnTo>
                  <a:lnTo>
                    <a:pt x="467" y="471"/>
                  </a:lnTo>
                  <a:lnTo>
                    <a:pt x="466" y="470"/>
                  </a:lnTo>
                  <a:lnTo>
                    <a:pt x="466" y="469"/>
                  </a:lnTo>
                  <a:lnTo>
                    <a:pt x="467" y="469"/>
                  </a:lnTo>
                  <a:lnTo>
                    <a:pt x="468" y="470"/>
                  </a:lnTo>
                  <a:close/>
                  <a:moveTo>
                    <a:pt x="469" y="477"/>
                  </a:moveTo>
                  <a:lnTo>
                    <a:pt x="468" y="477"/>
                  </a:lnTo>
                  <a:lnTo>
                    <a:pt x="468" y="476"/>
                  </a:lnTo>
                  <a:lnTo>
                    <a:pt x="468" y="475"/>
                  </a:lnTo>
                  <a:lnTo>
                    <a:pt x="469" y="474"/>
                  </a:lnTo>
                  <a:lnTo>
                    <a:pt x="470" y="473"/>
                  </a:lnTo>
                  <a:lnTo>
                    <a:pt x="469" y="473"/>
                  </a:lnTo>
                  <a:lnTo>
                    <a:pt x="469" y="472"/>
                  </a:lnTo>
                  <a:lnTo>
                    <a:pt x="470" y="472"/>
                  </a:lnTo>
                  <a:lnTo>
                    <a:pt x="471" y="471"/>
                  </a:lnTo>
                  <a:lnTo>
                    <a:pt x="470" y="470"/>
                  </a:lnTo>
                  <a:lnTo>
                    <a:pt x="470" y="469"/>
                  </a:lnTo>
                  <a:lnTo>
                    <a:pt x="471" y="469"/>
                  </a:lnTo>
                  <a:lnTo>
                    <a:pt x="471" y="470"/>
                  </a:lnTo>
                  <a:lnTo>
                    <a:pt x="471" y="471"/>
                  </a:lnTo>
                  <a:lnTo>
                    <a:pt x="470" y="473"/>
                  </a:lnTo>
                  <a:lnTo>
                    <a:pt x="471" y="474"/>
                  </a:lnTo>
                  <a:lnTo>
                    <a:pt x="470" y="475"/>
                  </a:lnTo>
                  <a:lnTo>
                    <a:pt x="470" y="476"/>
                  </a:lnTo>
                  <a:lnTo>
                    <a:pt x="469" y="477"/>
                  </a:lnTo>
                  <a:close/>
                  <a:moveTo>
                    <a:pt x="459" y="462"/>
                  </a:moveTo>
                  <a:lnTo>
                    <a:pt x="459" y="461"/>
                  </a:lnTo>
                  <a:lnTo>
                    <a:pt x="458" y="461"/>
                  </a:lnTo>
                  <a:lnTo>
                    <a:pt x="458" y="459"/>
                  </a:lnTo>
                  <a:lnTo>
                    <a:pt x="457" y="458"/>
                  </a:lnTo>
                  <a:lnTo>
                    <a:pt x="457" y="457"/>
                  </a:lnTo>
                  <a:lnTo>
                    <a:pt x="458" y="458"/>
                  </a:lnTo>
                  <a:lnTo>
                    <a:pt x="458" y="459"/>
                  </a:lnTo>
                  <a:lnTo>
                    <a:pt x="459" y="459"/>
                  </a:lnTo>
                  <a:lnTo>
                    <a:pt x="460" y="461"/>
                  </a:lnTo>
                  <a:lnTo>
                    <a:pt x="460" y="462"/>
                  </a:lnTo>
                  <a:lnTo>
                    <a:pt x="459" y="462"/>
                  </a:lnTo>
                  <a:close/>
                  <a:moveTo>
                    <a:pt x="470" y="456"/>
                  </a:moveTo>
                  <a:lnTo>
                    <a:pt x="471" y="456"/>
                  </a:lnTo>
                  <a:lnTo>
                    <a:pt x="470" y="456"/>
                  </a:lnTo>
                  <a:close/>
                  <a:moveTo>
                    <a:pt x="456" y="449"/>
                  </a:moveTo>
                  <a:lnTo>
                    <a:pt x="454" y="449"/>
                  </a:lnTo>
                  <a:lnTo>
                    <a:pt x="454" y="450"/>
                  </a:lnTo>
                  <a:lnTo>
                    <a:pt x="453" y="450"/>
                  </a:lnTo>
                  <a:lnTo>
                    <a:pt x="453" y="449"/>
                  </a:lnTo>
                  <a:lnTo>
                    <a:pt x="454" y="449"/>
                  </a:lnTo>
                  <a:lnTo>
                    <a:pt x="454" y="448"/>
                  </a:lnTo>
                  <a:lnTo>
                    <a:pt x="456" y="449"/>
                  </a:lnTo>
                  <a:close/>
                  <a:moveTo>
                    <a:pt x="462" y="447"/>
                  </a:moveTo>
                  <a:lnTo>
                    <a:pt x="462" y="446"/>
                  </a:lnTo>
                  <a:lnTo>
                    <a:pt x="462" y="447"/>
                  </a:lnTo>
                  <a:close/>
                  <a:moveTo>
                    <a:pt x="460" y="447"/>
                  </a:moveTo>
                  <a:lnTo>
                    <a:pt x="460" y="446"/>
                  </a:lnTo>
                  <a:lnTo>
                    <a:pt x="460" y="447"/>
                  </a:lnTo>
                  <a:close/>
                  <a:moveTo>
                    <a:pt x="463" y="446"/>
                  </a:moveTo>
                  <a:lnTo>
                    <a:pt x="462" y="446"/>
                  </a:lnTo>
                  <a:lnTo>
                    <a:pt x="463" y="446"/>
                  </a:lnTo>
                  <a:close/>
                  <a:moveTo>
                    <a:pt x="463" y="445"/>
                  </a:moveTo>
                  <a:lnTo>
                    <a:pt x="462" y="445"/>
                  </a:lnTo>
                  <a:lnTo>
                    <a:pt x="463" y="445"/>
                  </a:lnTo>
                  <a:close/>
                  <a:moveTo>
                    <a:pt x="456" y="445"/>
                  </a:moveTo>
                  <a:lnTo>
                    <a:pt x="456" y="446"/>
                  </a:lnTo>
                  <a:lnTo>
                    <a:pt x="457" y="446"/>
                  </a:lnTo>
                  <a:lnTo>
                    <a:pt x="458" y="447"/>
                  </a:lnTo>
                  <a:lnTo>
                    <a:pt x="459" y="447"/>
                  </a:lnTo>
                  <a:lnTo>
                    <a:pt x="460" y="447"/>
                  </a:lnTo>
                  <a:lnTo>
                    <a:pt x="461" y="447"/>
                  </a:lnTo>
                  <a:lnTo>
                    <a:pt x="461" y="448"/>
                  </a:lnTo>
                  <a:lnTo>
                    <a:pt x="461" y="449"/>
                  </a:lnTo>
                  <a:lnTo>
                    <a:pt x="460" y="450"/>
                  </a:lnTo>
                  <a:lnTo>
                    <a:pt x="459" y="449"/>
                  </a:lnTo>
                  <a:lnTo>
                    <a:pt x="458" y="449"/>
                  </a:lnTo>
                  <a:lnTo>
                    <a:pt x="458" y="448"/>
                  </a:lnTo>
                  <a:lnTo>
                    <a:pt x="458" y="447"/>
                  </a:lnTo>
                  <a:lnTo>
                    <a:pt x="457" y="447"/>
                  </a:lnTo>
                  <a:lnTo>
                    <a:pt x="458" y="448"/>
                  </a:lnTo>
                  <a:lnTo>
                    <a:pt x="458" y="449"/>
                  </a:lnTo>
                  <a:lnTo>
                    <a:pt x="457" y="450"/>
                  </a:lnTo>
                  <a:lnTo>
                    <a:pt x="456" y="449"/>
                  </a:lnTo>
                  <a:lnTo>
                    <a:pt x="456" y="448"/>
                  </a:lnTo>
                  <a:lnTo>
                    <a:pt x="454" y="447"/>
                  </a:lnTo>
                  <a:lnTo>
                    <a:pt x="454" y="446"/>
                  </a:lnTo>
                  <a:lnTo>
                    <a:pt x="453" y="445"/>
                  </a:lnTo>
                  <a:lnTo>
                    <a:pt x="454" y="445"/>
                  </a:lnTo>
                  <a:lnTo>
                    <a:pt x="454" y="444"/>
                  </a:lnTo>
                  <a:lnTo>
                    <a:pt x="456" y="445"/>
                  </a:lnTo>
                  <a:close/>
                  <a:moveTo>
                    <a:pt x="464" y="444"/>
                  </a:moveTo>
                  <a:lnTo>
                    <a:pt x="464" y="445"/>
                  </a:lnTo>
                  <a:lnTo>
                    <a:pt x="463" y="445"/>
                  </a:lnTo>
                  <a:lnTo>
                    <a:pt x="464" y="444"/>
                  </a:lnTo>
                  <a:close/>
                  <a:moveTo>
                    <a:pt x="463" y="444"/>
                  </a:moveTo>
                  <a:lnTo>
                    <a:pt x="463" y="445"/>
                  </a:lnTo>
                  <a:lnTo>
                    <a:pt x="463" y="444"/>
                  </a:lnTo>
                  <a:lnTo>
                    <a:pt x="464" y="444"/>
                  </a:lnTo>
                  <a:lnTo>
                    <a:pt x="463" y="444"/>
                  </a:lnTo>
                  <a:close/>
                  <a:moveTo>
                    <a:pt x="467" y="443"/>
                  </a:moveTo>
                  <a:lnTo>
                    <a:pt x="466" y="443"/>
                  </a:lnTo>
                  <a:lnTo>
                    <a:pt x="467" y="442"/>
                  </a:lnTo>
                  <a:lnTo>
                    <a:pt x="467" y="443"/>
                  </a:lnTo>
                  <a:close/>
                  <a:moveTo>
                    <a:pt x="485" y="425"/>
                  </a:moveTo>
                  <a:lnTo>
                    <a:pt x="485" y="424"/>
                  </a:lnTo>
                  <a:lnTo>
                    <a:pt x="484" y="424"/>
                  </a:lnTo>
                  <a:lnTo>
                    <a:pt x="483" y="423"/>
                  </a:lnTo>
                  <a:lnTo>
                    <a:pt x="484" y="423"/>
                  </a:lnTo>
                  <a:lnTo>
                    <a:pt x="485" y="424"/>
                  </a:lnTo>
                  <a:lnTo>
                    <a:pt x="485" y="425"/>
                  </a:lnTo>
                  <a:close/>
                  <a:moveTo>
                    <a:pt x="494" y="406"/>
                  </a:moveTo>
                  <a:lnTo>
                    <a:pt x="493" y="405"/>
                  </a:lnTo>
                  <a:lnTo>
                    <a:pt x="494" y="405"/>
                  </a:lnTo>
                  <a:lnTo>
                    <a:pt x="493" y="405"/>
                  </a:lnTo>
                  <a:lnTo>
                    <a:pt x="493" y="404"/>
                  </a:lnTo>
                  <a:lnTo>
                    <a:pt x="494" y="404"/>
                  </a:lnTo>
                  <a:lnTo>
                    <a:pt x="495" y="405"/>
                  </a:lnTo>
                  <a:lnTo>
                    <a:pt x="494" y="406"/>
                  </a:lnTo>
                  <a:close/>
                  <a:moveTo>
                    <a:pt x="486" y="412"/>
                  </a:moveTo>
                  <a:lnTo>
                    <a:pt x="485" y="410"/>
                  </a:lnTo>
                  <a:lnTo>
                    <a:pt x="486" y="409"/>
                  </a:lnTo>
                  <a:lnTo>
                    <a:pt x="485" y="409"/>
                  </a:lnTo>
                  <a:lnTo>
                    <a:pt x="485" y="408"/>
                  </a:lnTo>
                  <a:lnTo>
                    <a:pt x="485" y="407"/>
                  </a:lnTo>
                  <a:lnTo>
                    <a:pt x="485" y="406"/>
                  </a:lnTo>
                  <a:lnTo>
                    <a:pt x="485" y="405"/>
                  </a:lnTo>
                  <a:lnTo>
                    <a:pt x="485" y="403"/>
                  </a:lnTo>
                  <a:lnTo>
                    <a:pt x="485" y="402"/>
                  </a:lnTo>
                  <a:lnTo>
                    <a:pt x="485" y="401"/>
                  </a:lnTo>
                  <a:lnTo>
                    <a:pt x="485" y="400"/>
                  </a:lnTo>
                  <a:lnTo>
                    <a:pt x="486" y="400"/>
                  </a:lnTo>
                  <a:lnTo>
                    <a:pt x="486" y="399"/>
                  </a:lnTo>
                  <a:lnTo>
                    <a:pt x="486" y="400"/>
                  </a:lnTo>
                  <a:lnTo>
                    <a:pt x="487" y="400"/>
                  </a:lnTo>
                  <a:lnTo>
                    <a:pt x="486" y="401"/>
                  </a:lnTo>
                  <a:lnTo>
                    <a:pt x="486" y="402"/>
                  </a:lnTo>
                  <a:lnTo>
                    <a:pt x="486" y="405"/>
                  </a:lnTo>
                  <a:lnTo>
                    <a:pt x="486" y="406"/>
                  </a:lnTo>
                  <a:lnTo>
                    <a:pt x="487" y="407"/>
                  </a:lnTo>
                  <a:lnTo>
                    <a:pt x="487" y="408"/>
                  </a:lnTo>
                  <a:lnTo>
                    <a:pt x="487" y="409"/>
                  </a:lnTo>
                  <a:lnTo>
                    <a:pt x="487" y="410"/>
                  </a:lnTo>
                  <a:lnTo>
                    <a:pt x="486" y="412"/>
                  </a:lnTo>
                  <a:close/>
                  <a:moveTo>
                    <a:pt x="485" y="399"/>
                  </a:moveTo>
                  <a:lnTo>
                    <a:pt x="485" y="400"/>
                  </a:lnTo>
                  <a:lnTo>
                    <a:pt x="484" y="399"/>
                  </a:lnTo>
                  <a:lnTo>
                    <a:pt x="484" y="398"/>
                  </a:lnTo>
                  <a:lnTo>
                    <a:pt x="485" y="398"/>
                  </a:lnTo>
                  <a:lnTo>
                    <a:pt x="485" y="399"/>
                  </a:lnTo>
                  <a:close/>
                  <a:moveTo>
                    <a:pt x="485" y="399"/>
                  </a:moveTo>
                  <a:lnTo>
                    <a:pt x="485" y="398"/>
                  </a:lnTo>
                  <a:lnTo>
                    <a:pt x="486" y="398"/>
                  </a:lnTo>
                  <a:lnTo>
                    <a:pt x="485" y="399"/>
                  </a:lnTo>
                  <a:close/>
                  <a:moveTo>
                    <a:pt x="485" y="396"/>
                  </a:moveTo>
                  <a:lnTo>
                    <a:pt x="484" y="395"/>
                  </a:lnTo>
                  <a:lnTo>
                    <a:pt x="485" y="395"/>
                  </a:lnTo>
                  <a:lnTo>
                    <a:pt x="485" y="396"/>
                  </a:lnTo>
                  <a:close/>
                  <a:moveTo>
                    <a:pt x="483" y="396"/>
                  </a:moveTo>
                  <a:lnTo>
                    <a:pt x="483" y="395"/>
                  </a:lnTo>
                  <a:lnTo>
                    <a:pt x="483" y="396"/>
                  </a:lnTo>
                  <a:close/>
                  <a:moveTo>
                    <a:pt x="484" y="395"/>
                  </a:moveTo>
                  <a:lnTo>
                    <a:pt x="483" y="395"/>
                  </a:lnTo>
                  <a:lnTo>
                    <a:pt x="483" y="394"/>
                  </a:lnTo>
                  <a:lnTo>
                    <a:pt x="484" y="394"/>
                  </a:lnTo>
                  <a:lnTo>
                    <a:pt x="484" y="395"/>
                  </a:lnTo>
                  <a:close/>
                  <a:moveTo>
                    <a:pt x="484" y="394"/>
                  </a:moveTo>
                  <a:lnTo>
                    <a:pt x="483" y="394"/>
                  </a:lnTo>
                  <a:lnTo>
                    <a:pt x="484" y="393"/>
                  </a:lnTo>
                  <a:lnTo>
                    <a:pt x="484" y="394"/>
                  </a:lnTo>
                  <a:close/>
                  <a:moveTo>
                    <a:pt x="496" y="393"/>
                  </a:moveTo>
                  <a:lnTo>
                    <a:pt x="495" y="393"/>
                  </a:lnTo>
                  <a:lnTo>
                    <a:pt x="495" y="392"/>
                  </a:lnTo>
                  <a:lnTo>
                    <a:pt x="494" y="392"/>
                  </a:lnTo>
                  <a:lnTo>
                    <a:pt x="494" y="391"/>
                  </a:lnTo>
                  <a:lnTo>
                    <a:pt x="493" y="391"/>
                  </a:lnTo>
                  <a:lnTo>
                    <a:pt x="492" y="391"/>
                  </a:lnTo>
                  <a:lnTo>
                    <a:pt x="492" y="390"/>
                  </a:lnTo>
                  <a:lnTo>
                    <a:pt x="493" y="390"/>
                  </a:lnTo>
                  <a:lnTo>
                    <a:pt x="494" y="390"/>
                  </a:lnTo>
                  <a:lnTo>
                    <a:pt x="495" y="390"/>
                  </a:lnTo>
                  <a:lnTo>
                    <a:pt x="496" y="390"/>
                  </a:lnTo>
                  <a:lnTo>
                    <a:pt x="497" y="390"/>
                  </a:lnTo>
                  <a:lnTo>
                    <a:pt x="497" y="391"/>
                  </a:lnTo>
                  <a:lnTo>
                    <a:pt x="496" y="391"/>
                  </a:lnTo>
                  <a:lnTo>
                    <a:pt x="496" y="392"/>
                  </a:lnTo>
                  <a:lnTo>
                    <a:pt x="496" y="393"/>
                  </a:lnTo>
                  <a:close/>
                  <a:moveTo>
                    <a:pt x="494" y="379"/>
                  </a:moveTo>
                  <a:lnTo>
                    <a:pt x="494" y="380"/>
                  </a:lnTo>
                  <a:lnTo>
                    <a:pt x="494" y="381"/>
                  </a:lnTo>
                  <a:lnTo>
                    <a:pt x="493" y="381"/>
                  </a:lnTo>
                  <a:lnTo>
                    <a:pt x="493" y="382"/>
                  </a:lnTo>
                  <a:lnTo>
                    <a:pt x="493" y="383"/>
                  </a:lnTo>
                  <a:lnTo>
                    <a:pt x="492" y="383"/>
                  </a:lnTo>
                  <a:lnTo>
                    <a:pt x="492" y="384"/>
                  </a:lnTo>
                  <a:lnTo>
                    <a:pt x="491" y="384"/>
                  </a:lnTo>
                  <a:lnTo>
                    <a:pt x="490" y="384"/>
                  </a:lnTo>
                  <a:lnTo>
                    <a:pt x="489" y="384"/>
                  </a:lnTo>
                  <a:lnTo>
                    <a:pt x="490" y="384"/>
                  </a:lnTo>
                  <a:lnTo>
                    <a:pt x="490" y="383"/>
                  </a:lnTo>
                  <a:lnTo>
                    <a:pt x="491" y="383"/>
                  </a:lnTo>
                  <a:lnTo>
                    <a:pt x="489" y="383"/>
                  </a:lnTo>
                  <a:lnTo>
                    <a:pt x="489" y="382"/>
                  </a:lnTo>
                  <a:lnTo>
                    <a:pt x="488" y="382"/>
                  </a:lnTo>
                  <a:lnTo>
                    <a:pt x="489" y="381"/>
                  </a:lnTo>
                  <a:lnTo>
                    <a:pt x="488" y="381"/>
                  </a:lnTo>
                  <a:lnTo>
                    <a:pt x="489" y="380"/>
                  </a:lnTo>
                  <a:lnTo>
                    <a:pt x="489" y="379"/>
                  </a:lnTo>
                  <a:lnTo>
                    <a:pt x="490" y="379"/>
                  </a:lnTo>
                  <a:lnTo>
                    <a:pt x="491" y="379"/>
                  </a:lnTo>
                  <a:lnTo>
                    <a:pt x="491" y="378"/>
                  </a:lnTo>
                  <a:lnTo>
                    <a:pt x="492" y="377"/>
                  </a:lnTo>
                  <a:lnTo>
                    <a:pt x="493" y="377"/>
                  </a:lnTo>
                  <a:lnTo>
                    <a:pt x="493" y="378"/>
                  </a:lnTo>
                  <a:lnTo>
                    <a:pt x="494" y="379"/>
                  </a:lnTo>
                  <a:close/>
                  <a:moveTo>
                    <a:pt x="469" y="372"/>
                  </a:moveTo>
                  <a:lnTo>
                    <a:pt x="468" y="372"/>
                  </a:lnTo>
                  <a:lnTo>
                    <a:pt x="467" y="372"/>
                  </a:lnTo>
                  <a:lnTo>
                    <a:pt x="466" y="372"/>
                  </a:lnTo>
                  <a:lnTo>
                    <a:pt x="467" y="371"/>
                  </a:lnTo>
                  <a:lnTo>
                    <a:pt x="468" y="371"/>
                  </a:lnTo>
                  <a:lnTo>
                    <a:pt x="469" y="371"/>
                  </a:lnTo>
                  <a:lnTo>
                    <a:pt x="469" y="372"/>
                  </a:lnTo>
                  <a:close/>
                  <a:moveTo>
                    <a:pt x="467" y="371"/>
                  </a:moveTo>
                  <a:lnTo>
                    <a:pt x="466" y="371"/>
                  </a:lnTo>
                  <a:lnTo>
                    <a:pt x="467" y="371"/>
                  </a:lnTo>
                  <a:close/>
                  <a:moveTo>
                    <a:pt x="493" y="371"/>
                  </a:moveTo>
                  <a:lnTo>
                    <a:pt x="493" y="372"/>
                  </a:lnTo>
                  <a:lnTo>
                    <a:pt x="492" y="371"/>
                  </a:lnTo>
                  <a:lnTo>
                    <a:pt x="492" y="370"/>
                  </a:lnTo>
                  <a:lnTo>
                    <a:pt x="493" y="370"/>
                  </a:lnTo>
                  <a:lnTo>
                    <a:pt x="493" y="371"/>
                  </a:lnTo>
                  <a:close/>
                  <a:moveTo>
                    <a:pt x="467" y="370"/>
                  </a:moveTo>
                  <a:lnTo>
                    <a:pt x="467" y="371"/>
                  </a:lnTo>
                  <a:lnTo>
                    <a:pt x="466" y="371"/>
                  </a:lnTo>
                  <a:lnTo>
                    <a:pt x="466" y="370"/>
                  </a:lnTo>
                  <a:lnTo>
                    <a:pt x="467" y="370"/>
                  </a:lnTo>
                  <a:close/>
                  <a:moveTo>
                    <a:pt x="498" y="370"/>
                  </a:moveTo>
                  <a:lnTo>
                    <a:pt x="497" y="370"/>
                  </a:lnTo>
                  <a:lnTo>
                    <a:pt x="497" y="369"/>
                  </a:lnTo>
                  <a:lnTo>
                    <a:pt x="497" y="368"/>
                  </a:lnTo>
                  <a:lnTo>
                    <a:pt x="498" y="367"/>
                  </a:lnTo>
                  <a:lnTo>
                    <a:pt x="498" y="368"/>
                  </a:lnTo>
                  <a:lnTo>
                    <a:pt x="498" y="369"/>
                  </a:lnTo>
                  <a:lnTo>
                    <a:pt x="498" y="370"/>
                  </a:lnTo>
                  <a:close/>
                  <a:moveTo>
                    <a:pt x="477" y="355"/>
                  </a:moveTo>
                  <a:lnTo>
                    <a:pt x="477" y="356"/>
                  </a:lnTo>
                  <a:lnTo>
                    <a:pt x="477" y="355"/>
                  </a:lnTo>
                  <a:close/>
                  <a:moveTo>
                    <a:pt x="495" y="359"/>
                  </a:moveTo>
                  <a:lnTo>
                    <a:pt x="496" y="359"/>
                  </a:lnTo>
                  <a:lnTo>
                    <a:pt x="496" y="360"/>
                  </a:lnTo>
                  <a:lnTo>
                    <a:pt x="495" y="360"/>
                  </a:lnTo>
                  <a:lnTo>
                    <a:pt x="495" y="363"/>
                  </a:lnTo>
                  <a:lnTo>
                    <a:pt x="495" y="364"/>
                  </a:lnTo>
                  <a:lnTo>
                    <a:pt x="494" y="365"/>
                  </a:lnTo>
                  <a:lnTo>
                    <a:pt x="494" y="366"/>
                  </a:lnTo>
                  <a:lnTo>
                    <a:pt x="492" y="366"/>
                  </a:lnTo>
                  <a:lnTo>
                    <a:pt x="492" y="365"/>
                  </a:lnTo>
                  <a:lnTo>
                    <a:pt x="492" y="364"/>
                  </a:lnTo>
                  <a:lnTo>
                    <a:pt x="491" y="364"/>
                  </a:lnTo>
                  <a:lnTo>
                    <a:pt x="491" y="363"/>
                  </a:lnTo>
                  <a:lnTo>
                    <a:pt x="491" y="362"/>
                  </a:lnTo>
                  <a:lnTo>
                    <a:pt x="491" y="360"/>
                  </a:lnTo>
                  <a:lnTo>
                    <a:pt x="491" y="359"/>
                  </a:lnTo>
                  <a:lnTo>
                    <a:pt x="490" y="359"/>
                  </a:lnTo>
                  <a:lnTo>
                    <a:pt x="490" y="358"/>
                  </a:lnTo>
                  <a:lnTo>
                    <a:pt x="490" y="357"/>
                  </a:lnTo>
                  <a:lnTo>
                    <a:pt x="490" y="356"/>
                  </a:lnTo>
                  <a:lnTo>
                    <a:pt x="492" y="354"/>
                  </a:lnTo>
                  <a:lnTo>
                    <a:pt x="493" y="354"/>
                  </a:lnTo>
                  <a:lnTo>
                    <a:pt x="493" y="355"/>
                  </a:lnTo>
                  <a:lnTo>
                    <a:pt x="494" y="356"/>
                  </a:lnTo>
                  <a:lnTo>
                    <a:pt x="495" y="356"/>
                  </a:lnTo>
                  <a:lnTo>
                    <a:pt x="495" y="357"/>
                  </a:lnTo>
                  <a:lnTo>
                    <a:pt x="495" y="358"/>
                  </a:lnTo>
                  <a:lnTo>
                    <a:pt x="495" y="359"/>
                  </a:lnTo>
                  <a:close/>
                  <a:moveTo>
                    <a:pt x="478" y="354"/>
                  </a:moveTo>
                  <a:lnTo>
                    <a:pt x="478" y="355"/>
                  </a:lnTo>
                  <a:lnTo>
                    <a:pt x="477" y="355"/>
                  </a:lnTo>
                  <a:lnTo>
                    <a:pt x="478" y="354"/>
                  </a:lnTo>
                  <a:close/>
                  <a:moveTo>
                    <a:pt x="478" y="354"/>
                  </a:moveTo>
                  <a:lnTo>
                    <a:pt x="477" y="354"/>
                  </a:lnTo>
                  <a:lnTo>
                    <a:pt x="477" y="353"/>
                  </a:lnTo>
                  <a:lnTo>
                    <a:pt x="478" y="353"/>
                  </a:lnTo>
                  <a:lnTo>
                    <a:pt x="478" y="354"/>
                  </a:lnTo>
                  <a:close/>
                  <a:moveTo>
                    <a:pt x="477" y="353"/>
                  </a:moveTo>
                  <a:lnTo>
                    <a:pt x="476" y="353"/>
                  </a:lnTo>
                  <a:lnTo>
                    <a:pt x="477" y="353"/>
                  </a:lnTo>
                  <a:close/>
                  <a:moveTo>
                    <a:pt x="483" y="351"/>
                  </a:moveTo>
                  <a:lnTo>
                    <a:pt x="483" y="350"/>
                  </a:lnTo>
                  <a:lnTo>
                    <a:pt x="483" y="351"/>
                  </a:lnTo>
                  <a:close/>
                  <a:moveTo>
                    <a:pt x="479" y="350"/>
                  </a:moveTo>
                  <a:lnTo>
                    <a:pt x="479" y="351"/>
                  </a:lnTo>
                  <a:lnTo>
                    <a:pt x="478" y="351"/>
                  </a:lnTo>
                  <a:lnTo>
                    <a:pt x="477" y="350"/>
                  </a:lnTo>
                  <a:lnTo>
                    <a:pt x="478" y="349"/>
                  </a:lnTo>
                  <a:lnTo>
                    <a:pt x="478" y="350"/>
                  </a:lnTo>
                  <a:lnTo>
                    <a:pt x="479" y="350"/>
                  </a:lnTo>
                  <a:close/>
                  <a:moveTo>
                    <a:pt x="472" y="350"/>
                  </a:moveTo>
                  <a:lnTo>
                    <a:pt x="471" y="350"/>
                  </a:lnTo>
                  <a:lnTo>
                    <a:pt x="472" y="349"/>
                  </a:lnTo>
                  <a:lnTo>
                    <a:pt x="473" y="349"/>
                  </a:lnTo>
                  <a:lnTo>
                    <a:pt x="473" y="350"/>
                  </a:lnTo>
                  <a:lnTo>
                    <a:pt x="472" y="350"/>
                  </a:lnTo>
                  <a:close/>
                  <a:moveTo>
                    <a:pt x="473" y="348"/>
                  </a:moveTo>
                  <a:lnTo>
                    <a:pt x="472" y="349"/>
                  </a:lnTo>
                  <a:lnTo>
                    <a:pt x="472" y="348"/>
                  </a:lnTo>
                  <a:lnTo>
                    <a:pt x="473" y="347"/>
                  </a:lnTo>
                  <a:lnTo>
                    <a:pt x="473" y="348"/>
                  </a:lnTo>
                  <a:close/>
                  <a:moveTo>
                    <a:pt x="478" y="348"/>
                  </a:moveTo>
                  <a:lnTo>
                    <a:pt x="478" y="347"/>
                  </a:lnTo>
                  <a:lnTo>
                    <a:pt x="479" y="347"/>
                  </a:lnTo>
                  <a:lnTo>
                    <a:pt x="478" y="348"/>
                  </a:lnTo>
                  <a:close/>
                  <a:moveTo>
                    <a:pt x="470" y="345"/>
                  </a:moveTo>
                  <a:lnTo>
                    <a:pt x="469" y="345"/>
                  </a:lnTo>
                  <a:lnTo>
                    <a:pt x="470" y="344"/>
                  </a:lnTo>
                  <a:lnTo>
                    <a:pt x="469" y="343"/>
                  </a:lnTo>
                  <a:lnTo>
                    <a:pt x="470" y="343"/>
                  </a:lnTo>
                  <a:lnTo>
                    <a:pt x="471" y="344"/>
                  </a:lnTo>
                  <a:lnTo>
                    <a:pt x="470" y="345"/>
                  </a:lnTo>
                  <a:close/>
                  <a:moveTo>
                    <a:pt x="497" y="342"/>
                  </a:moveTo>
                  <a:lnTo>
                    <a:pt x="496" y="342"/>
                  </a:lnTo>
                  <a:lnTo>
                    <a:pt x="496" y="341"/>
                  </a:lnTo>
                  <a:lnTo>
                    <a:pt x="497" y="341"/>
                  </a:lnTo>
                  <a:lnTo>
                    <a:pt x="497" y="342"/>
                  </a:lnTo>
                  <a:close/>
                  <a:moveTo>
                    <a:pt x="493" y="341"/>
                  </a:moveTo>
                  <a:lnTo>
                    <a:pt x="494" y="341"/>
                  </a:lnTo>
                  <a:lnTo>
                    <a:pt x="495" y="342"/>
                  </a:lnTo>
                  <a:lnTo>
                    <a:pt x="496" y="342"/>
                  </a:lnTo>
                  <a:lnTo>
                    <a:pt x="496" y="343"/>
                  </a:lnTo>
                  <a:lnTo>
                    <a:pt x="495" y="343"/>
                  </a:lnTo>
                  <a:lnTo>
                    <a:pt x="495" y="344"/>
                  </a:lnTo>
                  <a:lnTo>
                    <a:pt x="496" y="344"/>
                  </a:lnTo>
                  <a:lnTo>
                    <a:pt x="496" y="345"/>
                  </a:lnTo>
                  <a:lnTo>
                    <a:pt x="496" y="347"/>
                  </a:lnTo>
                  <a:lnTo>
                    <a:pt x="495" y="347"/>
                  </a:lnTo>
                  <a:lnTo>
                    <a:pt x="495" y="345"/>
                  </a:lnTo>
                  <a:lnTo>
                    <a:pt x="494" y="345"/>
                  </a:lnTo>
                  <a:lnTo>
                    <a:pt x="493" y="344"/>
                  </a:lnTo>
                  <a:lnTo>
                    <a:pt x="493" y="345"/>
                  </a:lnTo>
                  <a:lnTo>
                    <a:pt x="492" y="345"/>
                  </a:lnTo>
                  <a:lnTo>
                    <a:pt x="493" y="346"/>
                  </a:lnTo>
                  <a:lnTo>
                    <a:pt x="493" y="345"/>
                  </a:lnTo>
                  <a:lnTo>
                    <a:pt x="494" y="346"/>
                  </a:lnTo>
                  <a:lnTo>
                    <a:pt x="494" y="347"/>
                  </a:lnTo>
                  <a:lnTo>
                    <a:pt x="494" y="348"/>
                  </a:lnTo>
                  <a:lnTo>
                    <a:pt x="494" y="349"/>
                  </a:lnTo>
                  <a:lnTo>
                    <a:pt x="493" y="349"/>
                  </a:lnTo>
                  <a:lnTo>
                    <a:pt x="493" y="348"/>
                  </a:lnTo>
                  <a:lnTo>
                    <a:pt x="492" y="348"/>
                  </a:lnTo>
                  <a:lnTo>
                    <a:pt x="492" y="349"/>
                  </a:lnTo>
                  <a:lnTo>
                    <a:pt x="492" y="350"/>
                  </a:lnTo>
                  <a:lnTo>
                    <a:pt x="491" y="350"/>
                  </a:lnTo>
                  <a:lnTo>
                    <a:pt x="491" y="351"/>
                  </a:lnTo>
                  <a:lnTo>
                    <a:pt x="491" y="352"/>
                  </a:lnTo>
                  <a:lnTo>
                    <a:pt x="492" y="352"/>
                  </a:lnTo>
                  <a:lnTo>
                    <a:pt x="492" y="353"/>
                  </a:lnTo>
                  <a:lnTo>
                    <a:pt x="491" y="352"/>
                  </a:lnTo>
                  <a:lnTo>
                    <a:pt x="490" y="351"/>
                  </a:lnTo>
                  <a:lnTo>
                    <a:pt x="490" y="352"/>
                  </a:lnTo>
                  <a:lnTo>
                    <a:pt x="489" y="352"/>
                  </a:lnTo>
                  <a:lnTo>
                    <a:pt x="488" y="353"/>
                  </a:lnTo>
                  <a:lnTo>
                    <a:pt x="487" y="353"/>
                  </a:lnTo>
                  <a:lnTo>
                    <a:pt x="487" y="352"/>
                  </a:lnTo>
                  <a:lnTo>
                    <a:pt x="486" y="351"/>
                  </a:lnTo>
                  <a:lnTo>
                    <a:pt x="486" y="350"/>
                  </a:lnTo>
                  <a:lnTo>
                    <a:pt x="487" y="350"/>
                  </a:lnTo>
                  <a:lnTo>
                    <a:pt x="488" y="351"/>
                  </a:lnTo>
                  <a:lnTo>
                    <a:pt x="489" y="349"/>
                  </a:lnTo>
                  <a:lnTo>
                    <a:pt x="488" y="349"/>
                  </a:lnTo>
                  <a:lnTo>
                    <a:pt x="487" y="349"/>
                  </a:lnTo>
                  <a:lnTo>
                    <a:pt x="485" y="348"/>
                  </a:lnTo>
                  <a:lnTo>
                    <a:pt x="484" y="348"/>
                  </a:lnTo>
                  <a:lnTo>
                    <a:pt x="483" y="347"/>
                  </a:lnTo>
                  <a:lnTo>
                    <a:pt x="483" y="346"/>
                  </a:lnTo>
                  <a:lnTo>
                    <a:pt x="484" y="346"/>
                  </a:lnTo>
                  <a:lnTo>
                    <a:pt x="485" y="345"/>
                  </a:lnTo>
                  <a:lnTo>
                    <a:pt x="486" y="345"/>
                  </a:lnTo>
                  <a:lnTo>
                    <a:pt x="486" y="344"/>
                  </a:lnTo>
                  <a:lnTo>
                    <a:pt x="487" y="344"/>
                  </a:lnTo>
                  <a:lnTo>
                    <a:pt x="487" y="345"/>
                  </a:lnTo>
                  <a:lnTo>
                    <a:pt x="487" y="346"/>
                  </a:lnTo>
                  <a:lnTo>
                    <a:pt x="486" y="346"/>
                  </a:lnTo>
                  <a:lnTo>
                    <a:pt x="486" y="347"/>
                  </a:lnTo>
                  <a:lnTo>
                    <a:pt x="487" y="347"/>
                  </a:lnTo>
                  <a:lnTo>
                    <a:pt x="486" y="347"/>
                  </a:lnTo>
                  <a:lnTo>
                    <a:pt x="485" y="346"/>
                  </a:lnTo>
                  <a:lnTo>
                    <a:pt x="485" y="347"/>
                  </a:lnTo>
                  <a:lnTo>
                    <a:pt x="487" y="347"/>
                  </a:lnTo>
                  <a:lnTo>
                    <a:pt x="488" y="346"/>
                  </a:lnTo>
                  <a:lnTo>
                    <a:pt x="488" y="347"/>
                  </a:lnTo>
                  <a:lnTo>
                    <a:pt x="489" y="347"/>
                  </a:lnTo>
                  <a:lnTo>
                    <a:pt x="489" y="346"/>
                  </a:lnTo>
                  <a:lnTo>
                    <a:pt x="489" y="345"/>
                  </a:lnTo>
                  <a:lnTo>
                    <a:pt x="490" y="346"/>
                  </a:lnTo>
                  <a:lnTo>
                    <a:pt x="491" y="346"/>
                  </a:lnTo>
                  <a:lnTo>
                    <a:pt x="491" y="345"/>
                  </a:lnTo>
                  <a:lnTo>
                    <a:pt x="491" y="344"/>
                  </a:lnTo>
                  <a:lnTo>
                    <a:pt x="490" y="344"/>
                  </a:lnTo>
                  <a:lnTo>
                    <a:pt x="489" y="344"/>
                  </a:lnTo>
                  <a:lnTo>
                    <a:pt x="488" y="344"/>
                  </a:lnTo>
                  <a:lnTo>
                    <a:pt x="489" y="342"/>
                  </a:lnTo>
                  <a:lnTo>
                    <a:pt x="489" y="341"/>
                  </a:lnTo>
                  <a:lnTo>
                    <a:pt x="490" y="341"/>
                  </a:lnTo>
                  <a:lnTo>
                    <a:pt x="491" y="341"/>
                  </a:lnTo>
                  <a:lnTo>
                    <a:pt x="492" y="340"/>
                  </a:lnTo>
                  <a:lnTo>
                    <a:pt x="493" y="341"/>
                  </a:lnTo>
                  <a:close/>
                  <a:moveTo>
                    <a:pt x="475" y="343"/>
                  </a:moveTo>
                  <a:lnTo>
                    <a:pt x="474" y="343"/>
                  </a:lnTo>
                  <a:lnTo>
                    <a:pt x="473" y="343"/>
                  </a:lnTo>
                  <a:lnTo>
                    <a:pt x="474" y="342"/>
                  </a:lnTo>
                  <a:lnTo>
                    <a:pt x="473" y="342"/>
                  </a:lnTo>
                  <a:lnTo>
                    <a:pt x="473" y="341"/>
                  </a:lnTo>
                  <a:lnTo>
                    <a:pt x="474" y="341"/>
                  </a:lnTo>
                  <a:lnTo>
                    <a:pt x="474" y="340"/>
                  </a:lnTo>
                  <a:lnTo>
                    <a:pt x="474" y="339"/>
                  </a:lnTo>
                  <a:lnTo>
                    <a:pt x="473" y="338"/>
                  </a:lnTo>
                  <a:lnTo>
                    <a:pt x="472" y="337"/>
                  </a:lnTo>
                  <a:lnTo>
                    <a:pt x="472" y="335"/>
                  </a:lnTo>
                  <a:lnTo>
                    <a:pt x="472" y="334"/>
                  </a:lnTo>
                  <a:lnTo>
                    <a:pt x="472" y="333"/>
                  </a:lnTo>
                  <a:lnTo>
                    <a:pt x="471" y="332"/>
                  </a:lnTo>
                  <a:lnTo>
                    <a:pt x="471" y="331"/>
                  </a:lnTo>
                  <a:lnTo>
                    <a:pt x="472" y="331"/>
                  </a:lnTo>
                  <a:lnTo>
                    <a:pt x="473" y="332"/>
                  </a:lnTo>
                  <a:lnTo>
                    <a:pt x="473" y="333"/>
                  </a:lnTo>
                  <a:lnTo>
                    <a:pt x="473" y="334"/>
                  </a:lnTo>
                  <a:lnTo>
                    <a:pt x="473" y="335"/>
                  </a:lnTo>
                  <a:lnTo>
                    <a:pt x="474" y="337"/>
                  </a:lnTo>
                  <a:lnTo>
                    <a:pt x="474" y="338"/>
                  </a:lnTo>
                  <a:lnTo>
                    <a:pt x="474" y="339"/>
                  </a:lnTo>
                  <a:lnTo>
                    <a:pt x="475" y="340"/>
                  </a:lnTo>
                  <a:lnTo>
                    <a:pt x="475" y="341"/>
                  </a:lnTo>
                  <a:lnTo>
                    <a:pt x="474" y="342"/>
                  </a:lnTo>
                  <a:lnTo>
                    <a:pt x="475" y="343"/>
                  </a:lnTo>
                  <a:close/>
                  <a:moveTo>
                    <a:pt x="496" y="324"/>
                  </a:moveTo>
                  <a:lnTo>
                    <a:pt x="495" y="324"/>
                  </a:lnTo>
                  <a:lnTo>
                    <a:pt x="495" y="323"/>
                  </a:lnTo>
                  <a:lnTo>
                    <a:pt x="496" y="323"/>
                  </a:lnTo>
                  <a:lnTo>
                    <a:pt x="496" y="324"/>
                  </a:lnTo>
                  <a:close/>
                  <a:moveTo>
                    <a:pt x="472" y="323"/>
                  </a:moveTo>
                  <a:lnTo>
                    <a:pt x="472" y="322"/>
                  </a:lnTo>
                  <a:lnTo>
                    <a:pt x="472" y="321"/>
                  </a:lnTo>
                  <a:lnTo>
                    <a:pt x="472" y="320"/>
                  </a:lnTo>
                  <a:lnTo>
                    <a:pt x="473" y="320"/>
                  </a:lnTo>
                  <a:lnTo>
                    <a:pt x="473" y="321"/>
                  </a:lnTo>
                  <a:lnTo>
                    <a:pt x="472" y="322"/>
                  </a:lnTo>
                  <a:lnTo>
                    <a:pt x="472" y="323"/>
                  </a:lnTo>
                  <a:close/>
                  <a:moveTo>
                    <a:pt x="489" y="315"/>
                  </a:moveTo>
                  <a:lnTo>
                    <a:pt x="490" y="315"/>
                  </a:lnTo>
                  <a:lnTo>
                    <a:pt x="491" y="315"/>
                  </a:lnTo>
                  <a:lnTo>
                    <a:pt x="492" y="316"/>
                  </a:lnTo>
                  <a:lnTo>
                    <a:pt x="492" y="317"/>
                  </a:lnTo>
                  <a:lnTo>
                    <a:pt x="493" y="317"/>
                  </a:lnTo>
                  <a:lnTo>
                    <a:pt x="493" y="318"/>
                  </a:lnTo>
                  <a:lnTo>
                    <a:pt x="494" y="319"/>
                  </a:lnTo>
                  <a:lnTo>
                    <a:pt x="494" y="320"/>
                  </a:lnTo>
                  <a:lnTo>
                    <a:pt x="494" y="322"/>
                  </a:lnTo>
                  <a:lnTo>
                    <a:pt x="494" y="323"/>
                  </a:lnTo>
                  <a:lnTo>
                    <a:pt x="493" y="325"/>
                  </a:lnTo>
                  <a:lnTo>
                    <a:pt x="492" y="326"/>
                  </a:lnTo>
                  <a:lnTo>
                    <a:pt x="491" y="326"/>
                  </a:lnTo>
                  <a:lnTo>
                    <a:pt x="490" y="327"/>
                  </a:lnTo>
                  <a:lnTo>
                    <a:pt x="489" y="327"/>
                  </a:lnTo>
                  <a:lnTo>
                    <a:pt x="489" y="326"/>
                  </a:lnTo>
                  <a:lnTo>
                    <a:pt x="489" y="325"/>
                  </a:lnTo>
                  <a:lnTo>
                    <a:pt x="489" y="324"/>
                  </a:lnTo>
                  <a:lnTo>
                    <a:pt x="489" y="323"/>
                  </a:lnTo>
                  <a:lnTo>
                    <a:pt x="488" y="322"/>
                  </a:lnTo>
                  <a:lnTo>
                    <a:pt x="488" y="321"/>
                  </a:lnTo>
                  <a:lnTo>
                    <a:pt x="488" y="320"/>
                  </a:lnTo>
                  <a:lnTo>
                    <a:pt x="488" y="321"/>
                  </a:lnTo>
                  <a:lnTo>
                    <a:pt x="489" y="321"/>
                  </a:lnTo>
                  <a:lnTo>
                    <a:pt x="489" y="320"/>
                  </a:lnTo>
                  <a:lnTo>
                    <a:pt x="488" y="320"/>
                  </a:lnTo>
                  <a:lnTo>
                    <a:pt x="486" y="319"/>
                  </a:lnTo>
                  <a:lnTo>
                    <a:pt x="487" y="318"/>
                  </a:lnTo>
                  <a:lnTo>
                    <a:pt x="486" y="318"/>
                  </a:lnTo>
                  <a:lnTo>
                    <a:pt x="485" y="318"/>
                  </a:lnTo>
                  <a:lnTo>
                    <a:pt x="485" y="317"/>
                  </a:lnTo>
                  <a:lnTo>
                    <a:pt x="484" y="317"/>
                  </a:lnTo>
                  <a:lnTo>
                    <a:pt x="484" y="316"/>
                  </a:lnTo>
                  <a:lnTo>
                    <a:pt x="486" y="315"/>
                  </a:lnTo>
                  <a:lnTo>
                    <a:pt x="487" y="315"/>
                  </a:lnTo>
                  <a:lnTo>
                    <a:pt x="488" y="315"/>
                  </a:lnTo>
                  <a:lnTo>
                    <a:pt x="488" y="314"/>
                  </a:lnTo>
                  <a:lnTo>
                    <a:pt x="489" y="315"/>
                  </a:lnTo>
                  <a:close/>
                  <a:moveTo>
                    <a:pt x="485" y="307"/>
                  </a:moveTo>
                  <a:lnTo>
                    <a:pt x="484" y="307"/>
                  </a:lnTo>
                  <a:lnTo>
                    <a:pt x="485" y="307"/>
                  </a:lnTo>
                  <a:close/>
                  <a:moveTo>
                    <a:pt x="482" y="289"/>
                  </a:moveTo>
                  <a:lnTo>
                    <a:pt x="481" y="289"/>
                  </a:lnTo>
                  <a:lnTo>
                    <a:pt x="482" y="288"/>
                  </a:lnTo>
                  <a:lnTo>
                    <a:pt x="482" y="289"/>
                  </a:lnTo>
                  <a:close/>
                  <a:moveTo>
                    <a:pt x="479" y="284"/>
                  </a:moveTo>
                  <a:lnTo>
                    <a:pt x="479" y="283"/>
                  </a:lnTo>
                  <a:lnTo>
                    <a:pt x="481" y="283"/>
                  </a:lnTo>
                  <a:lnTo>
                    <a:pt x="479" y="284"/>
                  </a:lnTo>
                  <a:close/>
                  <a:moveTo>
                    <a:pt x="489" y="275"/>
                  </a:moveTo>
                  <a:lnTo>
                    <a:pt x="489" y="276"/>
                  </a:lnTo>
                  <a:lnTo>
                    <a:pt x="488" y="276"/>
                  </a:lnTo>
                  <a:lnTo>
                    <a:pt x="488" y="277"/>
                  </a:lnTo>
                  <a:lnTo>
                    <a:pt x="489" y="277"/>
                  </a:lnTo>
                  <a:lnTo>
                    <a:pt x="489" y="278"/>
                  </a:lnTo>
                  <a:lnTo>
                    <a:pt x="488" y="278"/>
                  </a:lnTo>
                  <a:lnTo>
                    <a:pt x="487" y="279"/>
                  </a:lnTo>
                  <a:lnTo>
                    <a:pt x="487" y="278"/>
                  </a:lnTo>
                  <a:lnTo>
                    <a:pt x="487" y="277"/>
                  </a:lnTo>
                  <a:lnTo>
                    <a:pt x="487" y="276"/>
                  </a:lnTo>
                  <a:lnTo>
                    <a:pt x="486" y="276"/>
                  </a:lnTo>
                  <a:lnTo>
                    <a:pt x="485" y="276"/>
                  </a:lnTo>
                  <a:lnTo>
                    <a:pt x="485" y="275"/>
                  </a:lnTo>
                  <a:lnTo>
                    <a:pt x="486" y="275"/>
                  </a:lnTo>
                  <a:lnTo>
                    <a:pt x="487" y="275"/>
                  </a:lnTo>
                  <a:lnTo>
                    <a:pt x="488" y="275"/>
                  </a:lnTo>
                  <a:lnTo>
                    <a:pt x="489" y="275"/>
                  </a:lnTo>
                  <a:close/>
                  <a:moveTo>
                    <a:pt x="485" y="248"/>
                  </a:moveTo>
                  <a:lnTo>
                    <a:pt x="485" y="247"/>
                  </a:lnTo>
                  <a:lnTo>
                    <a:pt x="485" y="248"/>
                  </a:lnTo>
                  <a:close/>
                  <a:moveTo>
                    <a:pt x="491" y="246"/>
                  </a:moveTo>
                  <a:lnTo>
                    <a:pt x="491" y="247"/>
                  </a:lnTo>
                  <a:lnTo>
                    <a:pt x="490" y="246"/>
                  </a:lnTo>
                  <a:lnTo>
                    <a:pt x="491" y="246"/>
                  </a:lnTo>
                  <a:lnTo>
                    <a:pt x="492" y="246"/>
                  </a:lnTo>
                  <a:lnTo>
                    <a:pt x="491" y="246"/>
                  </a:lnTo>
                  <a:close/>
                  <a:moveTo>
                    <a:pt x="477" y="174"/>
                  </a:moveTo>
                  <a:lnTo>
                    <a:pt x="476" y="174"/>
                  </a:lnTo>
                  <a:lnTo>
                    <a:pt x="475" y="173"/>
                  </a:lnTo>
                  <a:lnTo>
                    <a:pt x="476" y="173"/>
                  </a:lnTo>
                  <a:lnTo>
                    <a:pt x="477" y="173"/>
                  </a:lnTo>
                  <a:lnTo>
                    <a:pt x="477" y="174"/>
                  </a:lnTo>
                  <a:close/>
                  <a:moveTo>
                    <a:pt x="464" y="170"/>
                  </a:moveTo>
                  <a:lnTo>
                    <a:pt x="463" y="170"/>
                  </a:lnTo>
                  <a:lnTo>
                    <a:pt x="463" y="169"/>
                  </a:lnTo>
                  <a:lnTo>
                    <a:pt x="464" y="169"/>
                  </a:lnTo>
                  <a:lnTo>
                    <a:pt x="464" y="170"/>
                  </a:lnTo>
                  <a:close/>
                  <a:moveTo>
                    <a:pt x="500" y="164"/>
                  </a:moveTo>
                  <a:lnTo>
                    <a:pt x="499" y="164"/>
                  </a:lnTo>
                  <a:lnTo>
                    <a:pt x="498" y="164"/>
                  </a:lnTo>
                  <a:lnTo>
                    <a:pt x="497" y="164"/>
                  </a:lnTo>
                  <a:lnTo>
                    <a:pt x="496" y="164"/>
                  </a:lnTo>
                  <a:lnTo>
                    <a:pt x="495" y="164"/>
                  </a:lnTo>
                  <a:lnTo>
                    <a:pt x="494" y="164"/>
                  </a:lnTo>
                  <a:lnTo>
                    <a:pt x="495" y="164"/>
                  </a:lnTo>
                  <a:lnTo>
                    <a:pt x="496" y="164"/>
                  </a:lnTo>
                  <a:lnTo>
                    <a:pt x="497" y="164"/>
                  </a:lnTo>
                  <a:lnTo>
                    <a:pt x="498" y="163"/>
                  </a:lnTo>
                  <a:lnTo>
                    <a:pt x="499" y="163"/>
                  </a:lnTo>
                  <a:lnTo>
                    <a:pt x="500" y="163"/>
                  </a:lnTo>
                  <a:lnTo>
                    <a:pt x="500" y="164"/>
                  </a:lnTo>
                  <a:close/>
                  <a:moveTo>
                    <a:pt x="478" y="163"/>
                  </a:moveTo>
                  <a:lnTo>
                    <a:pt x="477" y="163"/>
                  </a:lnTo>
                  <a:lnTo>
                    <a:pt x="476" y="162"/>
                  </a:lnTo>
                  <a:lnTo>
                    <a:pt x="476" y="160"/>
                  </a:lnTo>
                  <a:lnTo>
                    <a:pt x="477" y="160"/>
                  </a:lnTo>
                  <a:lnTo>
                    <a:pt x="477" y="162"/>
                  </a:lnTo>
                  <a:lnTo>
                    <a:pt x="478" y="162"/>
                  </a:lnTo>
                  <a:lnTo>
                    <a:pt x="478" y="163"/>
                  </a:lnTo>
                  <a:close/>
                  <a:moveTo>
                    <a:pt x="448" y="158"/>
                  </a:moveTo>
                  <a:lnTo>
                    <a:pt x="447" y="158"/>
                  </a:lnTo>
                  <a:lnTo>
                    <a:pt x="447" y="157"/>
                  </a:lnTo>
                  <a:lnTo>
                    <a:pt x="448" y="157"/>
                  </a:lnTo>
                  <a:lnTo>
                    <a:pt x="448" y="158"/>
                  </a:lnTo>
                  <a:close/>
                  <a:moveTo>
                    <a:pt x="487" y="153"/>
                  </a:moveTo>
                  <a:lnTo>
                    <a:pt x="486" y="153"/>
                  </a:lnTo>
                  <a:lnTo>
                    <a:pt x="487" y="153"/>
                  </a:lnTo>
                  <a:close/>
                  <a:moveTo>
                    <a:pt x="471" y="146"/>
                  </a:moveTo>
                  <a:lnTo>
                    <a:pt x="470" y="146"/>
                  </a:lnTo>
                  <a:lnTo>
                    <a:pt x="470" y="145"/>
                  </a:lnTo>
                  <a:lnTo>
                    <a:pt x="471" y="145"/>
                  </a:lnTo>
                  <a:lnTo>
                    <a:pt x="471" y="146"/>
                  </a:lnTo>
                  <a:close/>
                  <a:moveTo>
                    <a:pt x="470" y="145"/>
                  </a:moveTo>
                  <a:lnTo>
                    <a:pt x="469" y="145"/>
                  </a:lnTo>
                  <a:lnTo>
                    <a:pt x="470" y="145"/>
                  </a:lnTo>
                  <a:close/>
                  <a:moveTo>
                    <a:pt x="490" y="129"/>
                  </a:moveTo>
                  <a:lnTo>
                    <a:pt x="491" y="130"/>
                  </a:lnTo>
                  <a:lnTo>
                    <a:pt x="492" y="130"/>
                  </a:lnTo>
                  <a:lnTo>
                    <a:pt x="492" y="131"/>
                  </a:lnTo>
                  <a:lnTo>
                    <a:pt x="493" y="131"/>
                  </a:lnTo>
                  <a:lnTo>
                    <a:pt x="494" y="132"/>
                  </a:lnTo>
                  <a:lnTo>
                    <a:pt x="495" y="132"/>
                  </a:lnTo>
                  <a:lnTo>
                    <a:pt x="495" y="131"/>
                  </a:lnTo>
                  <a:lnTo>
                    <a:pt x="496" y="131"/>
                  </a:lnTo>
                  <a:lnTo>
                    <a:pt x="496" y="132"/>
                  </a:lnTo>
                  <a:lnTo>
                    <a:pt x="497" y="131"/>
                  </a:lnTo>
                  <a:lnTo>
                    <a:pt x="497" y="132"/>
                  </a:lnTo>
                  <a:lnTo>
                    <a:pt x="497" y="131"/>
                  </a:lnTo>
                  <a:lnTo>
                    <a:pt x="498" y="132"/>
                  </a:lnTo>
                  <a:lnTo>
                    <a:pt x="497" y="132"/>
                  </a:lnTo>
                  <a:lnTo>
                    <a:pt x="496" y="132"/>
                  </a:lnTo>
                  <a:lnTo>
                    <a:pt x="494" y="132"/>
                  </a:lnTo>
                  <a:lnTo>
                    <a:pt x="493" y="132"/>
                  </a:lnTo>
                  <a:lnTo>
                    <a:pt x="492" y="131"/>
                  </a:lnTo>
                  <a:lnTo>
                    <a:pt x="491" y="131"/>
                  </a:lnTo>
                  <a:lnTo>
                    <a:pt x="490" y="130"/>
                  </a:lnTo>
                  <a:lnTo>
                    <a:pt x="489" y="130"/>
                  </a:lnTo>
                  <a:lnTo>
                    <a:pt x="488" y="129"/>
                  </a:lnTo>
                  <a:lnTo>
                    <a:pt x="488" y="128"/>
                  </a:lnTo>
                  <a:lnTo>
                    <a:pt x="489" y="129"/>
                  </a:lnTo>
                  <a:lnTo>
                    <a:pt x="490" y="129"/>
                  </a:lnTo>
                  <a:close/>
                  <a:moveTo>
                    <a:pt x="493" y="126"/>
                  </a:moveTo>
                  <a:lnTo>
                    <a:pt x="492" y="126"/>
                  </a:lnTo>
                  <a:lnTo>
                    <a:pt x="492" y="125"/>
                  </a:lnTo>
                  <a:lnTo>
                    <a:pt x="493" y="125"/>
                  </a:lnTo>
                  <a:lnTo>
                    <a:pt x="493" y="126"/>
                  </a:lnTo>
                  <a:close/>
                  <a:moveTo>
                    <a:pt x="507" y="123"/>
                  </a:moveTo>
                  <a:lnTo>
                    <a:pt x="508" y="123"/>
                  </a:lnTo>
                  <a:lnTo>
                    <a:pt x="509" y="124"/>
                  </a:lnTo>
                  <a:lnTo>
                    <a:pt x="509" y="125"/>
                  </a:lnTo>
                  <a:lnTo>
                    <a:pt x="509" y="126"/>
                  </a:lnTo>
                  <a:lnTo>
                    <a:pt x="509" y="127"/>
                  </a:lnTo>
                  <a:lnTo>
                    <a:pt x="508" y="127"/>
                  </a:lnTo>
                  <a:lnTo>
                    <a:pt x="507" y="128"/>
                  </a:lnTo>
                  <a:lnTo>
                    <a:pt x="506" y="128"/>
                  </a:lnTo>
                  <a:lnTo>
                    <a:pt x="504" y="128"/>
                  </a:lnTo>
                  <a:lnTo>
                    <a:pt x="503" y="128"/>
                  </a:lnTo>
                  <a:lnTo>
                    <a:pt x="503" y="129"/>
                  </a:lnTo>
                  <a:lnTo>
                    <a:pt x="502" y="129"/>
                  </a:lnTo>
                  <a:lnTo>
                    <a:pt x="501" y="130"/>
                  </a:lnTo>
                  <a:lnTo>
                    <a:pt x="500" y="130"/>
                  </a:lnTo>
                  <a:lnTo>
                    <a:pt x="502" y="128"/>
                  </a:lnTo>
                  <a:lnTo>
                    <a:pt x="502" y="127"/>
                  </a:lnTo>
                  <a:lnTo>
                    <a:pt x="503" y="126"/>
                  </a:lnTo>
                  <a:lnTo>
                    <a:pt x="504" y="125"/>
                  </a:lnTo>
                  <a:lnTo>
                    <a:pt x="504" y="123"/>
                  </a:lnTo>
                  <a:lnTo>
                    <a:pt x="506" y="123"/>
                  </a:lnTo>
                  <a:lnTo>
                    <a:pt x="507" y="123"/>
                  </a:lnTo>
                  <a:close/>
                  <a:moveTo>
                    <a:pt x="503" y="123"/>
                  </a:moveTo>
                  <a:lnTo>
                    <a:pt x="502" y="123"/>
                  </a:lnTo>
                  <a:lnTo>
                    <a:pt x="503" y="123"/>
                  </a:lnTo>
                  <a:close/>
                  <a:moveTo>
                    <a:pt x="506" y="122"/>
                  </a:moveTo>
                  <a:lnTo>
                    <a:pt x="504" y="122"/>
                  </a:lnTo>
                  <a:lnTo>
                    <a:pt x="506" y="122"/>
                  </a:lnTo>
                  <a:close/>
                  <a:moveTo>
                    <a:pt x="492" y="121"/>
                  </a:moveTo>
                  <a:lnTo>
                    <a:pt x="491" y="121"/>
                  </a:lnTo>
                  <a:lnTo>
                    <a:pt x="492" y="121"/>
                  </a:lnTo>
                  <a:close/>
                  <a:moveTo>
                    <a:pt x="512" y="121"/>
                  </a:moveTo>
                  <a:lnTo>
                    <a:pt x="511" y="121"/>
                  </a:lnTo>
                  <a:lnTo>
                    <a:pt x="511" y="120"/>
                  </a:lnTo>
                  <a:lnTo>
                    <a:pt x="512" y="120"/>
                  </a:lnTo>
                  <a:lnTo>
                    <a:pt x="512" y="121"/>
                  </a:lnTo>
                  <a:close/>
                  <a:moveTo>
                    <a:pt x="501" y="119"/>
                  </a:moveTo>
                  <a:lnTo>
                    <a:pt x="500" y="119"/>
                  </a:lnTo>
                  <a:lnTo>
                    <a:pt x="501" y="119"/>
                  </a:lnTo>
                  <a:close/>
                  <a:moveTo>
                    <a:pt x="514" y="97"/>
                  </a:moveTo>
                  <a:lnTo>
                    <a:pt x="514" y="96"/>
                  </a:lnTo>
                  <a:lnTo>
                    <a:pt x="514" y="97"/>
                  </a:lnTo>
                  <a:close/>
                  <a:moveTo>
                    <a:pt x="513" y="99"/>
                  </a:moveTo>
                  <a:lnTo>
                    <a:pt x="512" y="100"/>
                  </a:lnTo>
                  <a:lnTo>
                    <a:pt x="510" y="101"/>
                  </a:lnTo>
                  <a:lnTo>
                    <a:pt x="511" y="100"/>
                  </a:lnTo>
                  <a:lnTo>
                    <a:pt x="510" y="100"/>
                  </a:lnTo>
                  <a:lnTo>
                    <a:pt x="509" y="101"/>
                  </a:lnTo>
                  <a:lnTo>
                    <a:pt x="508" y="101"/>
                  </a:lnTo>
                  <a:lnTo>
                    <a:pt x="507" y="101"/>
                  </a:lnTo>
                  <a:lnTo>
                    <a:pt x="507" y="102"/>
                  </a:lnTo>
                  <a:lnTo>
                    <a:pt x="506" y="102"/>
                  </a:lnTo>
                  <a:lnTo>
                    <a:pt x="504" y="102"/>
                  </a:lnTo>
                  <a:lnTo>
                    <a:pt x="503" y="102"/>
                  </a:lnTo>
                  <a:lnTo>
                    <a:pt x="501" y="103"/>
                  </a:lnTo>
                  <a:lnTo>
                    <a:pt x="500" y="103"/>
                  </a:lnTo>
                  <a:lnTo>
                    <a:pt x="499" y="104"/>
                  </a:lnTo>
                  <a:lnTo>
                    <a:pt x="498" y="104"/>
                  </a:lnTo>
                  <a:lnTo>
                    <a:pt x="498" y="103"/>
                  </a:lnTo>
                  <a:lnTo>
                    <a:pt x="497" y="103"/>
                  </a:lnTo>
                  <a:lnTo>
                    <a:pt x="496" y="103"/>
                  </a:lnTo>
                  <a:lnTo>
                    <a:pt x="494" y="103"/>
                  </a:lnTo>
                  <a:lnTo>
                    <a:pt x="493" y="102"/>
                  </a:lnTo>
                  <a:lnTo>
                    <a:pt x="492" y="101"/>
                  </a:lnTo>
                  <a:lnTo>
                    <a:pt x="491" y="101"/>
                  </a:lnTo>
                  <a:lnTo>
                    <a:pt x="491" y="100"/>
                  </a:lnTo>
                  <a:lnTo>
                    <a:pt x="492" y="100"/>
                  </a:lnTo>
                  <a:lnTo>
                    <a:pt x="493" y="100"/>
                  </a:lnTo>
                  <a:lnTo>
                    <a:pt x="494" y="100"/>
                  </a:lnTo>
                  <a:lnTo>
                    <a:pt x="495" y="101"/>
                  </a:lnTo>
                  <a:lnTo>
                    <a:pt x="496" y="101"/>
                  </a:lnTo>
                  <a:lnTo>
                    <a:pt x="497" y="101"/>
                  </a:lnTo>
                  <a:lnTo>
                    <a:pt x="497" y="102"/>
                  </a:lnTo>
                  <a:lnTo>
                    <a:pt x="498" y="102"/>
                  </a:lnTo>
                  <a:lnTo>
                    <a:pt x="499" y="102"/>
                  </a:lnTo>
                  <a:lnTo>
                    <a:pt x="499" y="101"/>
                  </a:lnTo>
                  <a:lnTo>
                    <a:pt x="500" y="102"/>
                  </a:lnTo>
                  <a:lnTo>
                    <a:pt x="500" y="101"/>
                  </a:lnTo>
                  <a:lnTo>
                    <a:pt x="501" y="101"/>
                  </a:lnTo>
                  <a:lnTo>
                    <a:pt x="502" y="101"/>
                  </a:lnTo>
                  <a:lnTo>
                    <a:pt x="503" y="100"/>
                  </a:lnTo>
                  <a:lnTo>
                    <a:pt x="504" y="100"/>
                  </a:lnTo>
                  <a:lnTo>
                    <a:pt x="506" y="99"/>
                  </a:lnTo>
                  <a:lnTo>
                    <a:pt x="507" y="99"/>
                  </a:lnTo>
                  <a:lnTo>
                    <a:pt x="508" y="99"/>
                  </a:lnTo>
                  <a:lnTo>
                    <a:pt x="508" y="98"/>
                  </a:lnTo>
                  <a:lnTo>
                    <a:pt x="509" y="98"/>
                  </a:lnTo>
                  <a:lnTo>
                    <a:pt x="510" y="98"/>
                  </a:lnTo>
                  <a:lnTo>
                    <a:pt x="510" y="97"/>
                  </a:lnTo>
                  <a:lnTo>
                    <a:pt x="511" y="96"/>
                  </a:lnTo>
                  <a:lnTo>
                    <a:pt x="511" y="95"/>
                  </a:lnTo>
                  <a:lnTo>
                    <a:pt x="512" y="95"/>
                  </a:lnTo>
                  <a:lnTo>
                    <a:pt x="513" y="95"/>
                  </a:lnTo>
                  <a:lnTo>
                    <a:pt x="513" y="96"/>
                  </a:lnTo>
                  <a:lnTo>
                    <a:pt x="513" y="97"/>
                  </a:lnTo>
                  <a:lnTo>
                    <a:pt x="513" y="98"/>
                  </a:lnTo>
                  <a:lnTo>
                    <a:pt x="513" y="99"/>
                  </a:lnTo>
                  <a:close/>
                  <a:moveTo>
                    <a:pt x="496" y="80"/>
                  </a:moveTo>
                  <a:lnTo>
                    <a:pt x="495" y="81"/>
                  </a:lnTo>
                  <a:lnTo>
                    <a:pt x="495" y="80"/>
                  </a:lnTo>
                  <a:lnTo>
                    <a:pt x="495" y="79"/>
                  </a:lnTo>
                  <a:lnTo>
                    <a:pt x="494" y="78"/>
                  </a:lnTo>
                  <a:lnTo>
                    <a:pt x="495" y="78"/>
                  </a:lnTo>
                  <a:lnTo>
                    <a:pt x="496" y="79"/>
                  </a:lnTo>
                  <a:lnTo>
                    <a:pt x="496" y="80"/>
                  </a:lnTo>
                  <a:close/>
                  <a:moveTo>
                    <a:pt x="506" y="67"/>
                  </a:moveTo>
                  <a:lnTo>
                    <a:pt x="506" y="68"/>
                  </a:lnTo>
                  <a:lnTo>
                    <a:pt x="504" y="68"/>
                  </a:lnTo>
                  <a:lnTo>
                    <a:pt x="504" y="69"/>
                  </a:lnTo>
                  <a:lnTo>
                    <a:pt x="503" y="69"/>
                  </a:lnTo>
                  <a:lnTo>
                    <a:pt x="502" y="70"/>
                  </a:lnTo>
                  <a:lnTo>
                    <a:pt x="501" y="71"/>
                  </a:lnTo>
                  <a:lnTo>
                    <a:pt x="501" y="72"/>
                  </a:lnTo>
                  <a:lnTo>
                    <a:pt x="501" y="73"/>
                  </a:lnTo>
                  <a:lnTo>
                    <a:pt x="500" y="73"/>
                  </a:lnTo>
                  <a:lnTo>
                    <a:pt x="499" y="73"/>
                  </a:lnTo>
                  <a:lnTo>
                    <a:pt x="499" y="74"/>
                  </a:lnTo>
                  <a:lnTo>
                    <a:pt x="498" y="74"/>
                  </a:lnTo>
                  <a:lnTo>
                    <a:pt x="497" y="74"/>
                  </a:lnTo>
                  <a:lnTo>
                    <a:pt x="497" y="73"/>
                  </a:lnTo>
                  <a:lnTo>
                    <a:pt x="497" y="72"/>
                  </a:lnTo>
                  <a:lnTo>
                    <a:pt x="498" y="71"/>
                  </a:lnTo>
                  <a:lnTo>
                    <a:pt x="498" y="70"/>
                  </a:lnTo>
                  <a:lnTo>
                    <a:pt x="498" y="69"/>
                  </a:lnTo>
                  <a:lnTo>
                    <a:pt x="498" y="68"/>
                  </a:lnTo>
                  <a:lnTo>
                    <a:pt x="499" y="66"/>
                  </a:lnTo>
                  <a:lnTo>
                    <a:pt x="500" y="66"/>
                  </a:lnTo>
                  <a:lnTo>
                    <a:pt x="500" y="67"/>
                  </a:lnTo>
                  <a:lnTo>
                    <a:pt x="501" y="67"/>
                  </a:lnTo>
                  <a:lnTo>
                    <a:pt x="501" y="68"/>
                  </a:lnTo>
                  <a:lnTo>
                    <a:pt x="501" y="66"/>
                  </a:lnTo>
                  <a:lnTo>
                    <a:pt x="501" y="65"/>
                  </a:lnTo>
                  <a:lnTo>
                    <a:pt x="500" y="65"/>
                  </a:lnTo>
                  <a:lnTo>
                    <a:pt x="500" y="64"/>
                  </a:lnTo>
                  <a:lnTo>
                    <a:pt x="502" y="65"/>
                  </a:lnTo>
                  <a:lnTo>
                    <a:pt x="502" y="66"/>
                  </a:lnTo>
                  <a:lnTo>
                    <a:pt x="503" y="66"/>
                  </a:lnTo>
                  <a:lnTo>
                    <a:pt x="504" y="66"/>
                  </a:lnTo>
                  <a:lnTo>
                    <a:pt x="506" y="67"/>
                  </a:lnTo>
                  <a:close/>
                  <a:moveTo>
                    <a:pt x="499" y="53"/>
                  </a:moveTo>
                  <a:lnTo>
                    <a:pt x="500" y="53"/>
                  </a:lnTo>
                  <a:lnTo>
                    <a:pt x="501" y="53"/>
                  </a:lnTo>
                  <a:lnTo>
                    <a:pt x="501" y="54"/>
                  </a:lnTo>
                  <a:lnTo>
                    <a:pt x="501" y="55"/>
                  </a:lnTo>
                  <a:lnTo>
                    <a:pt x="501" y="56"/>
                  </a:lnTo>
                  <a:lnTo>
                    <a:pt x="501" y="57"/>
                  </a:lnTo>
                  <a:lnTo>
                    <a:pt x="500" y="57"/>
                  </a:lnTo>
                  <a:lnTo>
                    <a:pt x="500" y="58"/>
                  </a:lnTo>
                  <a:lnTo>
                    <a:pt x="499" y="58"/>
                  </a:lnTo>
                  <a:lnTo>
                    <a:pt x="499" y="57"/>
                  </a:lnTo>
                  <a:lnTo>
                    <a:pt x="499" y="56"/>
                  </a:lnTo>
                  <a:lnTo>
                    <a:pt x="498" y="55"/>
                  </a:lnTo>
                  <a:lnTo>
                    <a:pt x="498" y="54"/>
                  </a:lnTo>
                  <a:lnTo>
                    <a:pt x="497" y="54"/>
                  </a:lnTo>
                  <a:lnTo>
                    <a:pt x="496" y="53"/>
                  </a:lnTo>
                  <a:lnTo>
                    <a:pt x="497" y="53"/>
                  </a:lnTo>
                  <a:lnTo>
                    <a:pt x="498" y="52"/>
                  </a:lnTo>
                  <a:lnTo>
                    <a:pt x="499" y="53"/>
                  </a:lnTo>
                  <a:close/>
                  <a:moveTo>
                    <a:pt x="470" y="17"/>
                  </a:moveTo>
                  <a:lnTo>
                    <a:pt x="472" y="17"/>
                  </a:lnTo>
                  <a:lnTo>
                    <a:pt x="473" y="17"/>
                  </a:lnTo>
                  <a:lnTo>
                    <a:pt x="474" y="17"/>
                  </a:lnTo>
                  <a:lnTo>
                    <a:pt x="474" y="18"/>
                  </a:lnTo>
                  <a:lnTo>
                    <a:pt x="473" y="19"/>
                  </a:lnTo>
                  <a:lnTo>
                    <a:pt x="472" y="19"/>
                  </a:lnTo>
                  <a:lnTo>
                    <a:pt x="471" y="19"/>
                  </a:lnTo>
                  <a:lnTo>
                    <a:pt x="470" y="19"/>
                  </a:lnTo>
                  <a:lnTo>
                    <a:pt x="469" y="19"/>
                  </a:lnTo>
                  <a:lnTo>
                    <a:pt x="469" y="18"/>
                  </a:lnTo>
                  <a:lnTo>
                    <a:pt x="469" y="17"/>
                  </a:lnTo>
                  <a:lnTo>
                    <a:pt x="469" y="16"/>
                  </a:lnTo>
                  <a:lnTo>
                    <a:pt x="470" y="17"/>
                  </a:lnTo>
                  <a:close/>
                  <a:moveTo>
                    <a:pt x="474" y="16"/>
                  </a:moveTo>
                  <a:lnTo>
                    <a:pt x="473" y="16"/>
                  </a:lnTo>
                  <a:lnTo>
                    <a:pt x="472" y="16"/>
                  </a:lnTo>
                  <a:lnTo>
                    <a:pt x="471" y="17"/>
                  </a:lnTo>
                  <a:lnTo>
                    <a:pt x="470" y="17"/>
                  </a:lnTo>
                  <a:lnTo>
                    <a:pt x="470" y="16"/>
                  </a:lnTo>
                  <a:lnTo>
                    <a:pt x="471" y="16"/>
                  </a:lnTo>
                  <a:lnTo>
                    <a:pt x="471" y="15"/>
                  </a:lnTo>
                  <a:lnTo>
                    <a:pt x="472" y="15"/>
                  </a:lnTo>
                  <a:lnTo>
                    <a:pt x="473" y="15"/>
                  </a:lnTo>
                  <a:lnTo>
                    <a:pt x="474" y="16"/>
                  </a:lnTo>
                  <a:close/>
                  <a:moveTo>
                    <a:pt x="468" y="5"/>
                  </a:moveTo>
                  <a:lnTo>
                    <a:pt x="468" y="4"/>
                  </a:lnTo>
                  <a:lnTo>
                    <a:pt x="468" y="5"/>
                  </a:lnTo>
                  <a:close/>
                  <a:moveTo>
                    <a:pt x="468" y="4"/>
                  </a:moveTo>
                  <a:lnTo>
                    <a:pt x="467" y="5"/>
                  </a:lnTo>
                  <a:lnTo>
                    <a:pt x="467" y="4"/>
                  </a:lnTo>
                  <a:lnTo>
                    <a:pt x="468" y="4"/>
                  </a:lnTo>
                  <a:close/>
                  <a:moveTo>
                    <a:pt x="469" y="4"/>
                  </a:moveTo>
                  <a:lnTo>
                    <a:pt x="469" y="5"/>
                  </a:lnTo>
                  <a:lnTo>
                    <a:pt x="469" y="4"/>
                  </a:lnTo>
                  <a:lnTo>
                    <a:pt x="469" y="3"/>
                  </a:lnTo>
                  <a:lnTo>
                    <a:pt x="470" y="3"/>
                  </a:lnTo>
                  <a:lnTo>
                    <a:pt x="470" y="4"/>
                  </a:lnTo>
                  <a:lnTo>
                    <a:pt x="469" y="4"/>
                  </a:lnTo>
                  <a:close/>
                  <a:moveTo>
                    <a:pt x="463" y="0"/>
                  </a:moveTo>
                  <a:lnTo>
                    <a:pt x="464" y="1"/>
                  </a:lnTo>
                  <a:lnTo>
                    <a:pt x="464" y="2"/>
                  </a:lnTo>
                  <a:lnTo>
                    <a:pt x="463" y="2"/>
                  </a:lnTo>
                  <a:lnTo>
                    <a:pt x="463" y="1"/>
                  </a:lnTo>
                  <a:lnTo>
                    <a:pt x="462" y="1"/>
                  </a:lnTo>
                  <a:lnTo>
                    <a:pt x="462" y="2"/>
                  </a:lnTo>
                  <a:lnTo>
                    <a:pt x="463" y="2"/>
                  </a:lnTo>
                  <a:lnTo>
                    <a:pt x="464" y="2"/>
                  </a:lnTo>
                  <a:lnTo>
                    <a:pt x="464" y="1"/>
                  </a:lnTo>
                  <a:lnTo>
                    <a:pt x="465" y="1"/>
                  </a:lnTo>
                  <a:lnTo>
                    <a:pt x="466" y="1"/>
                  </a:lnTo>
                  <a:lnTo>
                    <a:pt x="467" y="1"/>
                  </a:lnTo>
                  <a:lnTo>
                    <a:pt x="468" y="2"/>
                  </a:lnTo>
                  <a:lnTo>
                    <a:pt x="469" y="2"/>
                  </a:lnTo>
                  <a:lnTo>
                    <a:pt x="470" y="2"/>
                  </a:lnTo>
                  <a:lnTo>
                    <a:pt x="469" y="3"/>
                  </a:lnTo>
                  <a:lnTo>
                    <a:pt x="468" y="3"/>
                  </a:lnTo>
                  <a:lnTo>
                    <a:pt x="468" y="4"/>
                  </a:lnTo>
                  <a:lnTo>
                    <a:pt x="468" y="3"/>
                  </a:lnTo>
                  <a:lnTo>
                    <a:pt x="467" y="3"/>
                  </a:lnTo>
                  <a:lnTo>
                    <a:pt x="467" y="4"/>
                  </a:lnTo>
                  <a:lnTo>
                    <a:pt x="466" y="4"/>
                  </a:lnTo>
                  <a:lnTo>
                    <a:pt x="465" y="4"/>
                  </a:lnTo>
                  <a:lnTo>
                    <a:pt x="464" y="5"/>
                  </a:lnTo>
                  <a:lnTo>
                    <a:pt x="465" y="5"/>
                  </a:lnTo>
                  <a:lnTo>
                    <a:pt x="466" y="5"/>
                  </a:lnTo>
                  <a:lnTo>
                    <a:pt x="466" y="4"/>
                  </a:lnTo>
                  <a:lnTo>
                    <a:pt x="467" y="5"/>
                  </a:lnTo>
                  <a:lnTo>
                    <a:pt x="466" y="6"/>
                  </a:lnTo>
                  <a:lnTo>
                    <a:pt x="465" y="6"/>
                  </a:lnTo>
                  <a:lnTo>
                    <a:pt x="466" y="6"/>
                  </a:lnTo>
                  <a:lnTo>
                    <a:pt x="467" y="7"/>
                  </a:lnTo>
                  <a:lnTo>
                    <a:pt x="467" y="8"/>
                  </a:lnTo>
                  <a:lnTo>
                    <a:pt x="467" y="7"/>
                  </a:lnTo>
                  <a:lnTo>
                    <a:pt x="467" y="6"/>
                  </a:lnTo>
                  <a:lnTo>
                    <a:pt x="468" y="6"/>
                  </a:lnTo>
                  <a:lnTo>
                    <a:pt x="469" y="5"/>
                  </a:lnTo>
                  <a:lnTo>
                    <a:pt x="470" y="4"/>
                  </a:lnTo>
                  <a:lnTo>
                    <a:pt x="471" y="2"/>
                  </a:lnTo>
                  <a:lnTo>
                    <a:pt x="472" y="2"/>
                  </a:lnTo>
                  <a:lnTo>
                    <a:pt x="472" y="1"/>
                  </a:lnTo>
                  <a:lnTo>
                    <a:pt x="473" y="1"/>
                  </a:lnTo>
                  <a:lnTo>
                    <a:pt x="474" y="1"/>
                  </a:lnTo>
                  <a:lnTo>
                    <a:pt x="475" y="2"/>
                  </a:lnTo>
                  <a:lnTo>
                    <a:pt x="476" y="2"/>
                  </a:lnTo>
                  <a:lnTo>
                    <a:pt x="475" y="3"/>
                  </a:lnTo>
                  <a:lnTo>
                    <a:pt x="476" y="4"/>
                  </a:lnTo>
                  <a:lnTo>
                    <a:pt x="476" y="5"/>
                  </a:lnTo>
                  <a:lnTo>
                    <a:pt x="476" y="6"/>
                  </a:lnTo>
                  <a:lnTo>
                    <a:pt x="477" y="7"/>
                  </a:lnTo>
                  <a:lnTo>
                    <a:pt x="477" y="8"/>
                  </a:lnTo>
                  <a:lnTo>
                    <a:pt x="477" y="9"/>
                  </a:lnTo>
                  <a:lnTo>
                    <a:pt x="478" y="9"/>
                  </a:lnTo>
                  <a:lnTo>
                    <a:pt x="478" y="10"/>
                  </a:lnTo>
                  <a:lnTo>
                    <a:pt x="478" y="13"/>
                  </a:lnTo>
                  <a:lnTo>
                    <a:pt x="477" y="13"/>
                  </a:lnTo>
                  <a:lnTo>
                    <a:pt x="476" y="13"/>
                  </a:lnTo>
                  <a:lnTo>
                    <a:pt x="476" y="14"/>
                  </a:lnTo>
                  <a:lnTo>
                    <a:pt x="475" y="14"/>
                  </a:lnTo>
                  <a:lnTo>
                    <a:pt x="474" y="14"/>
                  </a:lnTo>
                  <a:lnTo>
                    <a:pt x="473" y="14"/>
                  </a:lnTo>
                  <a:lnTo>
                    <a:pt x="472" y="14"/>
                  </a:lnTo>
                  <a:lnTo>
                    <a:pt x="471" y="14"/>
                  </a:lnTo>
                  <a:lnTo>
                    <a:pt x="470" y="15"/>
                  </a:lnTo>
                  <a:lnTo>
                    <a:pt x="469" y="15"/>
                  </a:lnTo>
                  <a:lnTo>
                    <a:pt x="468" y="16"/>
                  </a:lnTo>
                  <a:lnTo>
                    <a:pt x="467" y="15"/>
                  </a:lnTo>
                  <a:lnTo>
                    <a:pt x="467" y="14"/>
                  </a:lnTo>
                  <a:lnTo>
                    <a:pt x="466" y="15"/>
                  </a:lnTo>
                  <a:lnTo>
                    <a:pt x="466" y="14"/>
                  </a:lnTo>
                  <a:lnTo>
                    <a:pt x="466" y="13"/>
                  </a:lnTo>
                  <a:lnTo>
                    <a:pt x="465" y="13"/>
                  </a:lnTo>
                  <a:lnTo>
                    <a:pt x="465" y="14"/>
                  </a:lnTo>
                  <a:lnTo>
                    <a:pt x="466" y="14"/>
                  </a:lnTo>
                  <a:lnTo>
                    <a:pt x="465" y="14"/>
                  </a:lnTo>
                  <a:lnTo>
                    <a:pt x="465" y="15"/>
                  </a:lnTo>
                  <a:lnTo>
                    <a:pt x="466" y="15"/>
                  </a:lnTo>
                  <a:lnTo>
                    <a:pt x="466" y="16"/>
                  </a:lnTo>
                  <a:lnTo>
                    <a:pt x="465" y="16"/>
                  </a:lnTo>
                  <a:lnTo>
                    <a:pt x="464" y="15"/>
                  </a:lnTo>
                  <a:lnTo>
                    <a:pt x="464" y="16"/>
                  </a:lnTo>
                  <a:lnTo>
                    <a:pt x="462" y="15"/>
                  </a:lnTo>
                  <a:lnTo>
                    <a:pt x="462" y="16"/>
                  </a:lnTo>
                  <a:lnTo>
                    <a:pt x="464" y="16"/>
                  </a:lnTo>
                  <a:lnTo>
                    <a:pt x="465" y="16"/>
                  </a:lnTo>
                  <a:lnTo>
                    <a:pt x="466" y="17"/>
                  </a:lnTo>
                  <a:lnTo>
                    <a:pt x="466" y="16"/>
                  </a:lnTo>
                  <a:lnTo>
                    <a:pt x="467" y="15"/>
                  </a:lnTo>
                  <a:lnTo>
                    <a:pt x="467" y="16"/>
                  </a:lnTo>
                  <a:lnTo>
                    <a:pt x="467" y="17"/>
                  </a:lnTo>
                  <a:lnTo>
                    <a:pt x="468" y="17"/>
                  </a:lnTo>
                  <a:lnTo>
                    <a:pt x="469" y="17"/>
                  </a:lnTo>
                  <a:lnTo>
                    <a:pt x="469" y="18"/>
                  </a:lnTo>
                  <a:lnTo>
                    <a:pt x="468" y="19"/>
                  </a:lnTo>
                  <a:lnTo>
                    <a:pt x="467" y="19"/>
                  </a:lnTo>
                  <a:lnTo>
                    <a:pt x="468" y="19"/>
                  </a:lnTo>
                  <a:lnTo>
                    <a:pt x="468" y="20"/>
                  </a:lnTo>
                  <a:lnTo>
                    <a:pt x="469" y="20"/>
                  </a:lnTo>
                  <a:lnTo>
                    <a:pt x="472" y="20"/>
                  </a:lnTo>
                  <a:lnTo>
                    <a:pt x="473" y="20"/>
                  </a:lnTo>
                  <a:lnTo>
                    <a:pt x="475" y="19"/>
                  </a:lnTo>
                  <a:lnTo>
                    <a:pt x="476" y="18"/>
                  </a:lnTo>
                  <a:lnTo>
                    <a:pt x="477" y="18"/>
                  </a:lnTo>
                  <a:lnTo>
                    <a:pt x="478" y="18"/>
                  </a:lnTo>
                  <a:lnTo>
                    <a:pt x="479" y="18"/>
                  </a:lnTo>
                  <a:lnTo>
                    <a:pt x="482" y="19"/>
                  </a:lnTo>
                  <a:lnTo>
                    <a:pt x="483" y="20"/>
                  </a:lnTo>
                  <a:lnTo>
                    <a:pt x="483" y="21"/>
                  </a:lnTo>
                  <a:lnTo>
                    <a:pt x="484" y="21"/>
                  </a:lnTo>
                  <a:lnTo>
                    <a:pt x="485" y="21"/>
                  </a:lnTo>
                  <a:lnTo>
                    <a:pt x="486" y="22"/>
                  </a:lnTo>
                  <a:lnTo>
                    <a:pt x="486" y="23"/>
                  </a:lnTo>
                  <a:lnTo>
                    <a:pt x="486" y="24"/>
                  </a:lnTo>
                  <a:lnTo>
                    <a:pt x="485" y="24"/>
                  </a:lnTo>
                  <a:lnTo>
                    <a:pt x="484" y="25"/>
                  </a:lnTo>
                  <a:lnTo>
                    <a:pt x="484" y="26"/>
                  </a:lnTo>
                  <a:lnTo>
                    <a:pt x="484" y="27"/>
                  </a:lnTo>
                  <a:lnTo>
                    <a:pt x="485" y="27"/>
                  </a:lnTo>
                  <a:lnTo>
                    <a:pt x="485" y="30"/>
                  </a:lnTo>
                  <a:lnTo>
                    <a:pt x="485" y="31"/>
                  </a:lnTo>
                  <a:lnTo>
                    <a:pt x="485" y="32"/>
                  </a:lnTo>
                  <a:lnTo>
                    <a:pt x="486" y="33"/>
                  </a:lnTo>
                  <a:lnTo>
                    <a:pt x="487" y="33"/>
                  </a:lnTo>
                  <a:lnTo>
                    <a:pt x="487" y="34"/>
                  </a:lnTo>
                  <a:lnTo>
                    <a:pt x="488" y="34"/>
                  </a:lnTo>
                  <a:lnTo>
                    <a:pt x="489" y="34"/>
                  </a:lnTo>
                  <a:lnTo>
                    <a:pt x="490" y="34"/>
                  </a:lnTo>
                  <a:lnTo>
                    <a:pt x="491" y="34"/>
                  </a:lnTo>
                  <a:lnTo>
                    <a:pt x="492" y="35"/>
                  </a:lnTo>
                  <a:lnTo>
                    <a:pt x="493" y="35"/>
                  </a:lnTo>
                  <a:lnTo>
                    <a:pt x="494" y="35"/>
                  </a:lnTo>
                  <a:lnTo>
                    <a:pt x="495" y="35"/>
                  </a:lnTo>
                  <a:lnTo>
                    <a:pt x="497" y="37"/>
                  </a:lnTo>
                  <a:lnTo>
                    <a:pt x="498" y="38"/>
                  </a:lnTo>
                  <a:lnTo>
                    <a:pt x="498" y="40"/>
                  </a:lnTo>
                  <a:lnTo>
                    <a:pt x="498" y="41"/>
                  </a:lnTo>
                  <a:lnTo>
                    <a:pt x="497" y="41"/>
                  </a:lnTo>
                  <a:lnTo>
                    <a:pt x="496" y="41"/>
                  </a:lnTo>
                  <a:lnTo>
                    <a:pt x="495" y="41"/>
                  </a:lnTo>
                  <a:lnTo>
                    <a:pt x="494" y="41"/>
                  </a:lnTo>
                  <a:lnTo>
                    <a:pt x="493" y="40"/>
                  </a:lnTo>
                  <a:lnTo>
                    <a:pt x="492" y="40"/>
                  </a:lnTo>
                  <a:lnTo>
                    <a:pt x="491" y="40"/>
                  </a:lnTo>
                  <a:lnTo>
                    <a:pt x="490" y="40"/>
                  </a:lnTo>
                  <a:lnTo>
                    <a:pt x="489" y="40"/>
                  </a:lnTo>
                  <a:lnTo>
                    <a:pt x="488" y="39"/>
                  </a:lnTo>
                  <a:lnTo>
                    <a:pt x="487" y="39"/>
                  </a:lnTo>
                  <a:lnTo>
                    <a:pt x="486" y="39"/>
                  </a:lnTo>
                  <a:lnTo>
                    <a:pt x="485" y="39"/>
                  </a:lnTo>
                  <a:lnTo>
                    <a:pt x="484" y="40"/>
                  </a:lnTo>
                  <a:lnTo>
                    <a:pt x="483" y="41"/>
                  </a:lnTo>
                  <a:lnTo>
                    <a:pt x="481" y="43"/>
                  </a:lnTo>
                  <a:lnTo>
                    <a:pt x="479" y="44"/>
                  </a:lnTo>
                  <a:lnTo>
                    <a:pt x="477" y="45"/>
                  </a:lnTo>
                  <a:lnTo>
                    <a:pt x="476" y="46"/>
                  </a:lnTo>
                  <a:lnTo>
                    <a:pt x="474" y="48"/>
                  </a:lnTo>
                  <a:lnTo>
                    <a:pt x="473" y="48"/>
                  </a:lnTo>
                  <a:lnTo>
                    <a:pt x="472" y="48"/>
                  </a:lnTo>
                  <a:lnTo>
                    <a:pt x="471" y="49"/>
                  </a:lnTo>
                  <a:lnTo>
                    <a:pt x="470" y="50"/>
                  </a:lnTo>
                  <a:lnTo>
                    <a:pt x="469" y="51"/>
                  </a:lnTo>
                  <a:lnTo>
                    <a:pt x="468" y="51"/>
                  </a:lnTo>
                  <a:lnTo>
                    <a:pt x="469" y="52"/>
                  </a:lnTo>
                  <a:lnTo>
                    <a:pt x="469" y="53"/>
                  </a:lnTo>
                  <a:lnTo>
                    <a:pt x="468" y="54"/>
                  </a:lnTo>
                  <a:lnTo>
                    <a:pt x="468" y="55"/>
                  </a:lnTo>
                  <a:lnTo>
                    <a:pt x="469" y="56"/>
                  </a:lnTo>
                  <a:lnTo>
                    <a:pt x="468" y="57"/>
                  </a:lnTo>
                  <a:lnTo>
                    <a:pt x="468" y="58"/>
                  </a:lnTo>
                  <a:lnTo>
                    <a:pt x="467" y="57"/>
                  </a:lnTo>
                  <a:lnTo>
                    <a:pt x="466" y="57"/>
                  </a:lnTo>
                  <a:lnTo>
                    <a:pt x="465" y="58"/>
                  </a:lnTo>
                  <a:lnTo>
                    <a:pt x="464" y="58"/>
                  </a:lnTo>
                  <a:lnTo>
                    <a:pt x="463" y="58"/>
                  </a:lnTo>
                  <a:lnTo>
                    <a:pt x="462" y="57"/>
                  </a:lnTo>
                  <a:lnTo>
                    <a:pt x="460" y="57"/>
                  </a:lnTo>
                  <a:lnTo>
                    <a:pt x="460" y="56"/>
                  </a:lnTo>
                  <a:lnTo>
                    <a:pt x="460" y="55"/>
                  </a:lnTo>
                  <a:lnTo>
                    <a:pt x="459" y="54"/>
                  </a:lnTo>
                  <a:lnTo>
                    <a:pt x="459" y="55"/>
                  </a:lnTo>
                  <a:lnTo>
                    <a:pt x="459" y="56"/>
                  </a:lnTo>
                  <a:lnTo>
                    <a:pt x="460" y="56"/>
                  </a:lnTo>
                  <a:lnTo>
                    <a:pt x="460" y="57"/>
                  </a:lnTo>
                  <a:lnTo>
                    <a:pt x="460" y="58"/>
                  </a:lnTo>
                  <a:lnTo>
                    <a:pt x="461" y="58"/>
                  </a:lnTo>
                  <a:lnTo>
                    <a:pt x="462" y="58"/>
                  </a:lnTo>
                  <a:lnTo>
                    <a:pt x="462" y="59"/>
                  </a:lnTo>
                  <a:lnTo>
                    <a:pt x="463" y="59"/>
                  </a:lnTo>
                  <a:lnTo>
                    <a:pt x="464" y="59"/>
                  </a:lnTo>
                  <a:lnTo>
                    <a:pt x="463" y="58"/>
                  </a:lnTo>
                  <a:lnTo>
                    <a:pt x="464" y="58"/>
                  </a:lnTo>
                  <a:lnTo>
                    <a:pt x="465" y="58"/>
                  </a:lnTo>
                  <a:lnTo>
                    <a:pt x="465" y="59"/>
                  </a:lnTo>
                  <a:lnTo>
                    <a:pt x="467" y="58"/>
                  </a:lnTo>
                  <a:lnTo>
                    <a:pt x="467" y="59"/>
                  </a:lnTo>
                  <a:lnTo>
                    <a:pt x="468" y="60"/>
                  </a:lnTo>
                  <a:lnTo>
                    <a:pt x="468" y="59"/>
                  </a:lnTo>
                  <a:lnTo>
                    <a:pt x="469" y="59"/>
                  </a:lnTo>
                  <a:lnTo>
                    <a:pt x="469" y="60"/>
                  </a:lnTo>
                  <a:lnTo>
                    <a:pt x="468" y="60"/>
                  </a:lnTo>
                  <a:lnTo>
                    <a:pt x="467" y="60"/>
                  </a:lnTo>
                  <a:lnTo>
                    <a:pt x="468" y="62"/>
                  </a:lnTo>
                  <a:lnTo>
                    <a:pt x="469" y="60"/>
                  </a:lnTo>
                  <a:lnTo>
                    <a:pt x="470" y="62"/>
                  </a:lnTo>
                  <a:lnTo>
                    <a:pt x="471" y="64"/>
                  </a:lnTo>
                  <a:lnTo>
                    <a:pt x="470" y="65"/>
                  </a:lnTo>
                  <a:lnTo>
                    <a:pt x="469" y="65"/>
                  </a:lnTo>
                  <a:lnTo>
                    <a:pt x="469" y="66"/>
                  </a:lnTo>
                  <a:lnTo>
                    <a:pt x="469" y="67"/>
                  </a:lnTo>
                  <a:lnTo>
                    <a:pt x="469" y="68"/>
                  </a:lnTo>
                  <a:lnTo>
                    <a:pt x="469" y="67"/>
                  </a:lnTo>
                  <a:lnTo>
                    <a:pt x="470" y="67"/>
                  </a:lnTo>
                  <a:lnTo>
                    <a:pt x="470" y="66"/>
                  </a:lnTo>
                  <a:lnTo>
                    <a:pt x="470" y="65"/>
                  </a:lnTo>
                  <a:lnTo>
                    <a:pt x="472" y="65"/>
                  </a:lnTo>
                  <a:lnTo>
                    <a:pt x="472" y="66"/>
                  </a:lnTo>
                  <a:lnTo>
                    <a:pt x="473" y="65"/>
                  </a:lnTo>
                  <a:lnTo>
                    <a:pt x="472" y="65"/>
                  </a:lnTo>
                  <a:lnTo>
                    <a:pt x="472" y="64"/>
                  </a:lnTo>
                  <a:lnTo>
                    <a:pt x="472" y="63"/>
                  </a:lnTo>
                  <a:lnTo>
                    <a:pt x="471" y="63"/>
                  </a:lnTo>
                  <a:lnTo>
                    <a:pt x="471" y="62"/>
                  </a:lnTo>
                  <a:lnTo>
                    <a:pt x="470" y="60"/>
                  </a:lnTo>
                  <a:lnTo>
                    <a:pt x="471" y="60"/>
                  </a:lnTo>
                  <a:lnTo>
                    <a:pt x="471" y="59"/>
                  </a:lnTo>
                  <a:lnTo>
                    <a:pt x="470" y="59"/>
                  </a:lnTo>
                  <a:lnTo>
                    <a:pt x="469" y="59"/>
                  </a:lnTo>
                  <a:lnTo>
                    <a:pt x="470" y="58"/>
                  </a:lnTo>
                  <a:lnTo>
                    <a:pt x="470" y="57"/>
                  </a:lnTo>
                  <a:lnTo>
                    <a:pt x="469" y="57"/>
                  </a:lnTo>
                  <a:lnTo>
                    <a:pt x="469" y="56"/>
                  </a:lnTo>
                  <a:lnTo>
                    <a:pt x="470" y="56"/>
                  </a:lnTo>
                  <a:lnTo>
                    <a:pt x="470" y="54"/>
                  </a:lnTo>
                  <a:lnTo>
                    <a:pt x="471" y="54"/>
                  </a:lnTo>
                  <a:lnTo>
                    <a:pt x="472" y="55"/>
                  </a:lnTo>
                  <a:lnTo>
                    <a:pt x="473" y="56"/>
                  </a:lnTo>
                  <a:lnTo>
                    <a:pt x="474" y="56"/>
                  </a:lnTo>
                  <a:lnTo>
                    <a:pt x="475" y="57"/>
                  </a:lnTo>
                  <a:lnTo>
                    <a:pt x="476" y="57"/>
                  </a:lnTo>
                  <a:lnTo>
                    <a:pt x="477" y="58"/>
                  </a:lnTo>
                  <a:lnTo>
                    <a:pt x="478" y="58"/>
                  </a:lnTo>
                  <a:lnTo>
                    <a:pt x="479" y="59"/>
                  </a:lnTo>
                  <a:lnTo>
                    <a:pt x="481" y="59"/>
                  </a:lnTo>
                  <a:lnTo>
                    <a:pt x="482" y="60"/>
                  </a:lnTo>
                  <a:lnTo>
                    <a:pt x="483" y="62"/>
                  </a:lnTo>
                  <a:lnTo>
                    <a:pt x="484" y="63"/>
                  </a:lnTo>
                  <a:lnTo>
                    <a:pt x="485" y="63"/>
                  </a:lnTo>
                  <a:lnTo>
                    <a:pt x="486" y="63"/>
                  </a:lnTo>
                  <a:lnTo>
                    <a:pt x="486" y="64"/>
                  </a:lnTo>
                  <a:lnTo>
                    <a:pt x="487" y="64"/>
                  </a:lnTo>
                  <a:lnTo>
                    <a:pt x="488" y="64"/>
                  </a:lnTo>
                  <a:lnTo>
                    <a:pt x="490" y="64"/>
                  </a:lnTo>
                  <a:lnTo>
                    <a:pt x="492" y="64"/>
                  </a:lnTo>
                  <a:lnTo>
                    <a:pt x="493" y="65"/>
                  </a:lnTo>
                  <a:lnTo>
                    <a:pt x="493" y="66"/>
                  </a:lnTo>
                  <a:lnTo>
                    <a:pt x="491" y="66"/>
                  </a:lnTo>
                  <a:lnTo>
                    <a:pt x="491" y="67"/>
                  </a:lnTo>
                  <a:lnTo>
                    <a:pt x="490" y="67"/>
                  </a:lnTo>
                  <a:lnTo>
                    <a:pt x="490" y="68"/>
                  </a:lnTo>
                  <a:lnTo>
                    <a:pt x="491" y="68"/>
                  </a:lnTo>
                  <a:lnTo>
                    <a:pt x="492" y="68"/>
                  </a:lnTo>
                  <a:lnTo>
                    <a:pt x="491" y="69"/>
                  </a:lnTo>
                  <a:lnTo>
                    <a:pt x="490" y="70"/>
                  </a:lnTo>
                  <a:lnTo>
                    <a:pt x="489" y="71"/>
                  </a:lnTo>
                  <a:lnTo>
                    <a:pt x="488" y="72"/>
                  </a:lnTo>
                  <a:lnTo>
                    <a:pt x="487" y="72"/>
                  </a:lnTo>
                  <a:lnTo>
                    <a:pt x="486" y="72"/>
                  </a:lnTo>
                  <a:lnTo>
                    <a:pt x="485" y="73"/>
                  </a:lnTo>
                  <a:lnTo>
                    <a:pt x="484" y="73"/>
                  </a:lnTo>
                  <a:lnTo>
                    <a:pt x="483" y="74"/>
                  </a:lnTo>
                  <a:lnTo>
                    <a:pt x="481" y="74"/>
                  </a:lnTo>
                  <a:lnTo>
                    <a:pt x="479" y="75"/>
                  </a:lnTo>
                  <a:lnTo>
                    <a:pt x="477" y="77"/>
                  </a:lnTo>
                  <a:lnTo>
                    <a:pt x="477" y="78"/>
                  </a:lnTo>
                  <a:lnTo>
                    <a:pt x="476" y="78"/>
                  </a:lnTo>
                  <a:lnTo>
                    <a:pt x="475" y="79"/>
                  </a:lnTo>
                  <a:lnTo>
                    <a:pt x="474" y="80"/>
                  </a:lnTo>
                  <a:lnTo>
                    <a:pt x="473" y="81"/>
                  </a:lnTo>
                  <a:lnTo>
                    <a:pt x="473" y="82"/>
                  </a:lnTo>
                  <a:lnTo>
                    <a:pt x="472" y="83"/>
                  </a:lnTo>
                  <a:lnTo>
                    <a:pt x="471" y="85"/>
                  </a:lnTo>
                  <a:lnTo>
                    <a:pt x="471" y="87"/>
                  </a:lnTo>
                  <a:lnTo>
                    <a:pt x="471" y="88"/>
                  </a:lnTo>
                  <a:lnTo>
                    <a:pt x="471" y="89"/>
                  </a:lnTo>
                  <a:lnTo>
                    <a:pt x="470" y="89"/>
                  </a:lnTo>
                  <a:lnTo>
                    <a:pt x="470" y="90"/>
                  </a:lnTo>
                  <a:lnTo>
                    <a:pt x="471" y="90"/>
                  </a:lnTo>
                  <a:lnTo>
                    <a:pt x="471" y="91"/>
                  </a:lnTo>
                  <a:lnTo>
                    <a:pt x="471" y="92"/>
                  </a:lnTo>
                  <a:lnTo>
                    <a:pt x="471" y="93"/>
                  </a:lnTo>
                  <a:lnTo>
                    <a:pt x="470" y="94"/>
                  </a:lnTo>
                  <a:lnTo>
                    <a:pt x="471" y="94"/>
                  </a:lnTo>
                  <a:lnTo>
                    <a:pt x="471" y="95"/>
                  </a:lnTo>
                  <a:lnTo>
                    <a:pt x="472" y="95"/>
                  </a:lnTo>
                  <a:lnTo>
                    <a:pt x="473" y="95"/>
                  </a:lnTo>
                  <a:lnTo>
                    <a:pt x="473" y="96"/>
                  </a:lnTo>
                  <a:lnTo>
                    <a:pt x="473" y="97"/>
                  </a:lnTo>
                  <a:lnTo>
                    <a:pt x="474" y="97"/>
                  </a:lnTo>
                  <a:lnTo>
                    <a:pt x="475" y="97"/>
                  </a:lnTo>
                  <a:lnTo>
                    <a:pt x="476" y="97"/>
                  </a:lnTo>
                  <a:lnTo>
                    <a:pt x="476" y="98"/>
                  </a:lnTo>
                  <a:lnTo>
                    <a:pt x="477" y="98"/>
                  </a:lnTo>
                  <a:lnTo>
                    <a:pt x="478" y="99"/>
                  </a:lnTo>
                  <a:lnTo>
                    <a:pt x="479" y="100"/>
                  </a:lnTo>
                  <a:lnTo>
                    <a:pt x="481" y="100"/>
                  </a:lnTo>
                  <a:lnTo>
                    <a:pt x="482" y="100"/>
                  </a:lnTo>
                  <a:lnTo>
                    <a:pt x="483" y="101"/>
                  </a:lnTo>
                  <a:lnTo>
                    <a:pt x="484" y="101"/>
                  </a:lnTo>
                  <a:lnTo>
                    <a:pt x="485" y="101"/>
                  </a:lnTo>
                  <a:lnTo>
                    <a:pt x="485" y="102"/>
                  </a:lnTo>
                  <a:lnTo>
                    <a:pt x="485" y="103"/>
                  </a:lnTo>
                  <a:lnTo>
                    <a:pt x="485" y="104"/>
                  </a:lnTo>
                  <a:lnTo>
                    <a:pt x="485" y="105"/>
                  </a:lnTo>
                  <a:lnTo>
                    <a:pt x="484" y="106"/>
                  </a:lnTo>
                  <a:lnTo>
                    <a:pt x="484" y="107"/>
                  </a:lnTo>
                  <a:lnTo>
                    <a:pt x="484" y="108"/>
                  </a:lnTo>
                  <a:lnTo>
                    <a:pt x="483" y="108"/>
                  </a:lnTo>
                  <a:lnTo>
                    <a:pt x="482" y="110"/>
                  </a:lnTo>
                  <a:lnTo>
                    <a:pt x="482" y="112"/>
                  </a:lnTo>
                  <a:lnTo>
                    <a:pt x="481" y="113"/>
                  </a:lnTo>
                  <a:lnTo>
                    <a:pt x="479" y="113"/>
                  </a:lnTo>
                  <a:lnTo>
                    <a:pt x="478" y="114"/>
                  </a:lnTo>
                  <a:lnTo>
                    <a:pt x="476" y="115"/>
                  </a:lnTo>
                  <a:lnTo>
                    <a:pt x="476" y="116"/>
                  </a:lnTo>
                  <a:lnTo>
                    <a:pt x="477" y="116"/>
                  </a:lnTo>
                  <a:lnTo>
                    <a:pt x="477" y="115"/>
                  </a:lnTo>
                  <a:lnTo>
                    <a:pt x="478" y="114"/>
                  </a:lnTo>
                  <a:lnTo>
                    <a:pt x="479" y="114"/>
                  </a:lnTo>
                  <a:lnTo>
                    <a:pt x="478" y="115"/>
                  </a:lnTo>
                  <a:lnTo>
                    <a:pt x="477" y="115"/>
                  </a:lnTo>
                  <a:lnTo>
                    <a:pt x="477" y="116"/>
                  </a:lnTo>
                  <a:lnTo>
                    <a:pt x="477" y="117"/>
                  </a:lnTo>
                  <a:lnTo>
                    <a:pt x="476" y="118"/>
                  </a:lnTo>
                  <a:lnTo>
                    <a:pt x="475" y="118"/>
                  </a:lnTo>
                  <a:lnTo>
                    <a:pt x="474" y="120"/>
                  </a:lnTo>
                  <a:lnTo>
                    <a:pt x="473" y="120"/>
                  </a:lnTo>
                  <a:lnTo>
                    <a:pt x="472" y="121"/>
                  </a:lnTo>
                  <a:lnTo>
                    <a:pt x="472" y="122"/>
                  </a:lnTo>
                  <a:lnTo>
                    <a:pt x="471" y="123"/>
                  </a:lnTo>
                  <a:lnTo>
                    <a:pt x="470" y="123"/>
                  </a:lnTo>
                  <a:lnTo>
                    <a:pt x="470" y="124"/>
                  </a:lnTo>
                  <a:lnTo>
                    <a:pt x="470" y="125"/>
                  </a:lnTo>
                  <a:lnTo>
                    <a:pt x="470" y="128"/>
                  </a:lnTo>
                  <a:lnTo>
                    <a:pt x="470" y="129"/>
                  </a:lnTo>
                  <a:lnTo>
                    <a:pt x="471" y="130"/>
                  </a:lnTo>
                  <a:lnTo>
                    <a:pt x="472" y="131"/>
                  </a:lnTo>
                  <a:lnTo>
                    <a:pt x="473" y="132"/>
                  </a:lnTo>
                  <a:lnTo>
                    <a:pt x="473" y="133"/>
                  </a:lnTo>
                  <a:lnTo>
                    <a:pt x="471" y="134"/>
                  </a:lnTo>
                  <a:lnTo>
                    <a:pt x="469" y="135"/>
                  </a:lnTo>
                  <a:lnTo>
                    <a:pt x="466" y="137"/>
                  </a:lnTo>
                  <a:lnTo>
                    <a:pt x="464" y="138"/>
                  </a:lnTo>
                  <a:lnTo>
                    <a:pt x="462" y="139"/>
                  </a:lnTo>
                  <a:lnTo>
                    <a:pt x="462" y="140"/>
                  </a:lnTo>
                  <a:lnTo>
                    <a:pt x="461" y="140"/>
                  </a:lnTo>
                  <a:lnTo>
                    <a:pt x="460" y="140"/>
                  </a:lnTo>
                  <a:lnTo>
                    <a:pt x="459" y="139"/>
                  </a:lnTo>
                  <a:lnTo>
                    <a:pt x="459" y="140"/>
                  </a:lnTo>
                  <a:lnTo>
                    <a:pt x="459" y="141"/>
                  </a:lnTo>
                  <a:lnTo>
                    <a:pt x="458" y="143"/>
                  </a:lnTo>
                  <a:lnTo>
                    <a:pt x="458" y="144"/>
                  </a:lnTo>
                  <a:lnTo>
                    <a:pt x="458" y="146"/>
                  </a:lnTo>
                  <a:lnTo>
                    <a:pt x="457" y="148"/>
                  </a:lnTo>
                  <a:lnTo>
                    <a:pt x="456" y="149"/>
                  </a:lnTo>
                  <a:lnTo>
                    <a:pt x="456" y="150"/>
                  </a:lnTo>
                  <a:lnTo>
                    <a:pt x="454" y="151"/>
                  </a:lnTo>
                  <a:lnTo>
                    <a:pt x="453" y="152"/>
                  </a:lnTo>
                  <a:lnTo>
                    <a:pt x="451" y="155"/>
                  </a:lnTo>
                  <a:lnTo>
                    <a:pt x="450" y="155"/>
                  </a:lnTo>
                  <a:lnTo>
                    <a:pt x="450" y="156"/>
                  </a:lnTo>
                  <a:lnTo>
                    <a:pt x="449" y="156"/>
                  </a:lnTo>
                  <a:lnTo>
                    <a:pt x="449" y="155"/>
                  </a:lnTo>
                  <a:lnTo>
                    <a:pt x="448" y="154"/>
                  </a:lnTo>
                  <a:lnTo>
                    <a:pt x="448" y="153"/>
                  </a:lnTo>
                  <a:lnTo>
                    <a:pt x="448" y="154"/>
                  </a:lnTo>
                  <a:lnTo>
                    <a:pt x="447" y="155"/>
                  </a:lnTo>
                  <a:lnTo>
                    <a:pt x="446" y="155"/>
                  </a:lnTo>
                  <a:lnTo>
                    <a:pt x="445" y="155"/>
                  </a:lnTo>
                  <a:lnTo>
                    <a:pt x="444" y="155"/>
                  </a:lnTo>
                  <a:lnTo>
                    <a:pt x="444" y="154"/>
                  </a:lnTo>
                  <a:lnTo>
                    <a:pt x="443" y="153"/>
                  </a:lnTo>
                  <a:lnTo>
                    <a:pt x="442" y="153"/>
                  </a:lnTo>
                  <a:lnTo>
                    <a:pt x="441" y="153"/>
                  </a:lnTo>
                  <a:lnTo>
                    <a:pt x="441" y="154"/>
                  </a:lnTo>
                  <a:lnTo>
                    <a:pt x="443" y="154"/>
                  </a:lnTo>
                  <a:lnTo>
                    <a:pt x="444" y="154"/>
                  </a:lnTo>
                  <a:lnTo>
                    <a:pt x="443" y="155"/>
                  </a:lnTo>
                  <a:lnTo>
                    <a:pt x="444" y="155"/>
                  </a:lnTo>
                  <a:lnTo>
                    <a:pt x="443" y="156"/>
                  </a:lnTo>
                  <a:lnTo>
                    <a:pt x="444" y="156"/>
                  </a:lnTo>
                  <a:lnTo>
                    <a:pt x="445" y="156"/>
                  </a:lnTo>
                  <a:lnTo>
                    <a:pt x="446" y="157"/>
                  </a:lnTo>
                  <a:lnTo>
                    <a:pt x="446" y="158"/>
                  </a:lnTo>
                  <a:lnTo>
                    <a:pt x="447" y="159"/>
                  </a:lnTo>
                  <a:lnTo>
                    <a:pt x="448" y="160"/>
                  </a:lnTo>
                  <a:lnTo>
                    <a:pt x="449" y="160"/>
                  </a:lnTo>
                  <a:lnTo>
                    <a:pt x="449" y="162"/>
                  </a:lnTo>
                  <a:lnTo>
                    <a:pt x="449" y="160"/>
                  </a:lnTo>
                  <a:lnTo>
                    <a:pt x="449" y="162"/>
                  </a:lnTo>
                  <a:lnTo>
                    <a:pt x="449" y="163"/>
                  </a:lnTo>
                  <a:lnTo>
                    <a:pt x="449" y="162"/>
                  </a:lnTo>
                  <a:lnTo>
                    <a:pt x="450" y="162"/>
                  </a:lnTo>
                  <a:lnTo>
                    <a:pt x="450" y="160"/>
                  </a:lnTo>
                  <a:lnTo>
                    <a:pt x="451" y="160"/>
                  </a:lnTo>
                  <a:lnTo>
                    <a:pt x="452" y="160"/>
                  </a:lnTo>
                  <a:lnTo>
                    <a:pt x="453" y="162"/>
                  </a:lnTo>
                  <a:lnTo>
                    <a:pt x="454" y="162"/>
                  </a:lnTo>
                  <a:lnTo>
                    <a:pt x="454" y="163"/>
                  </a:lnTo>
                  <a:lnTo>
                    <a:pt x="456" y="164"/>
                  </a:lnTo>
                  <a:lnTo>
                    <a:pt x="457" y="165"/>
                  </a:lnTo>
                  <a:lnTo>
                    <a:pt x="457" y="166"/>
                  </a:lnTo>
                  <a:lnTo>
                    <a:pt x="457" y="167"/>
                  </a:lnTo>
                  <a:lnTo>
                    <a:pt x="458" y="167"/>
                  </a:lnTo>
                  <a:lnTo>
                    <a:pt x="459" y="167"/>
                  </a:lnTo>
                  <a:lnTo>
                    <a:pt x="458" y="168"/>
                  </a:lnTo>
                  <a:lnTo>
                    <a:pt x="459" y="169"/>
                  </a:lnTo>
                  <a:lnTo>
                    <a:pt x="458" y="169"/>
                  </a:lnTo>
                  <a:lnTo>
                    <a:pt x="459" y="170"/>
                  </a:lnTo>
                  <a:lnTo>
                    <a:pt x="458" y="171"/>
                  </a:lnTo>
                  <a:lnTo>
                    <a:pt x="458" y="172"/>
                  </a:lnTo>
                  <a:lnTo>
                    <a:pt x="459" y="171"/>
                  </a:lnTo>
                  <a:lnTo>
                    <a:pt x="459" y="172"/>
                  </a:lnTo>
                  <a:lnTo>
                    <a:pt x="460" y="172"/>
                  </a:lnTo>
                  <a:lnTo>
                    <a:pt x="460" y="171"/>
                  </a:lnTo>
                  <a:lnTo>
                    <a:pt x="459" y="170"/>
                  </a:lnTo>
                  <a:lnTo>
                    <a:pt x="459" y="169"/>
                  </a:lnTo>
                  <a:lnTo>
                    <a:pt x="460" y="169"/>
                  </a:lnTo>
                  <a:lnTo>
                    <a:pt x="461" y="169"/>
                  </a:lnTo>
                  <a:lnTo>
                    <a:pt x="462" y="169"/>
                  </a:lnTo>
                  <a:lnTo>
                    <a:pt x="463" y="170"/>
                  </a:lnTo>
                  <a:lnTo>
                    <a:pt x="463" y="171"/>
                  </a:lnTo>
                  <a:lnTo>
                    <a:pt x="462" y="171"/>
                  </a:lnTo>
                  <a:lnTo>
                    <a:pt x="463" y="171"/>
                  </a:lnTo>
                  <a:lnTo>
                    <a:pt x="464" y="171"/>
                  </a:lnTo>
                  <a:lnTo>
                    <a:pt x="464" y="170"/>
                  </a:lnTo>
                  <a:lnTo>
                    <a:pt x="465" y="169"/>
                  </a:lnTo>
                  <a:lnTo>
                    <a:pt x="465" y="168"/>
                  </a:lnTo>
                  <a:lnTo>
                    <a:pt x="466" y="169"/>
                  </a:lnTo>
                  <a:lnTo>
                    <a:pt x="467" y="169"/>
                  </a:lnTo>
                  <a:lnTo>
                    <a:pt x="468" y="170"/>
                  </a:lnTo>
                  <a:lnTo>
                    <a:pt x="468" y="171"/>
                  </a:lnTo>
                  <a:lnTo>
                    <a:pt x="468" y="172"/>
                  </a:lnTo>
                  <a:lnTo>
                    <a:pt x="467" y="172"/>
                  </a:lnTo>
                  <a:lnTo>
                    <a:pt x="467" y="173"/>
                  </a:lnTo>
                  <a:lnTo>
                    <a:pt x="467" y="174"/>
                  </a:lnTo>
                  <a:lnTo>
                    <a:pt x="467" y="175"/>
                  </a:lnTo>
                  <a:lnTo>
                    <a:pt x="466" y="176"/>
                  </a:lnTo>
                  <a:lnTo>
                    <a:pt x="466" y="177"/>
                  </a:lnTo>
                  <a:lnTo>
                    <a:pt x="465" y="178"/>
                  </a:lnTo>
                  <a:lnTo>
                    <a:pt x="465" y="179"/>
                  </a:lnTo>
                  <a:lnTo>
                    <a:pt x="465" y="180"/>
                  </a:lnTo>
                  <a:lnTo>
                    <a:pt x="465" y="181"/>
                  </a:lnTo>
                  <a:lnTo>
                    <a:pt x="464" y="181"/>
                  </a:lnTo>
                  <a:lnTo>
                    <a:pt x="465" y="181"/>
                  </a:lnTo>
                  <a:lnTo>
                    <a:pt x="464" y="182"/>
                  </a:lnTo>
                  <a:lnTo>
                    <a:pt x="463" y="182"/>
                  </a:lnTo>
                  <a:lnTo>
                    <a:pt x="463" y="183"/>
                  </a:lnTo>
                  <a:lnTo>
                    <a:pt x="462" y="184"/>
                  </a:lnTo>
                  <a:lnTo>
                    <a:pt x="463" y="184"/>
                  </a:lnTo>
                  <a:lnTo>
                    <a:pt x="463" y="183"/>
                  </a:lnTo>
                  <a:lnTo>
                    <a:pt x="463" y="182"/>
                  </a:lnTo>
                  <a:lnTo>
                    <a:pt x="464" y="182"/>
                  </a:lnTo>
                  <a:lnTo>
                    <a:pt x="465" y="182"/>
                  </a:lnTo>
                  <a:lnTo>
                    <a:pt x="465" y="181"/>
                  </a:lnTo>
                  <a:lnTo>
                    <a:pt x="466" y="182"/>
                  </a:lnTo>
                  <a:lnTo>
                    <a:pt x="465" y="183"/>
                  </a:lnTo>
                  <a:lnTo>
                    <a:pt x="465" y="184"/>
                  </a:lnTo>
                  <a:lnTo>
                    <a:pt x="465" y="185"/>
                  </a:lnTo>
                  <a:lnTo>
                    <a:pt x="463" y="187"/>
                  </a:lnTo>
                  <a:lnTo>
                    <a:pt x="463" y="188"/>
                  </a:lnTo>
                  <a:lnTo>
                    <a:pt x="462" y="189"/>
                  </a:lnTo>
                  <a:lnTo>
                    <a:pt x="462" y="190"/>
                  </a:lnTo>
                  <a:lnTo>
                    <a:pt x="463" y="191"/>
                  </a:lnTo>
                  <a:lnTo>
                    <a:pt x="464" y="192"/>
                  </a:lnTo>
                  <a:lnTo>
                    <a:pt x="464" y="193"/>
                  </a:lnTo>
                  <a:lnTo>
                    <a:pt x="465" y="193"/>
                  </a:lnTo>
                  <a:lnTo>
                    <a:pt x="465" y="194"/>
                  </a:lnTo>
                  <a:lnTo>
                    <a:pt x="464" y="194"/>
                  </a:lnTo>
                  <a:lnTo>
                    <a:pt x="463" y="194"/>
                  </a:lnTo>
                  <a:lnTo>
                    <a:pt x="462" y="195"/>
                  </a:lnTo>
                  <a:lnTo>
                    <a:pt x="461" y="194"/>
                  </a:lnTo>
                  <a:lnTo>
                    <a:pt x="461" y="195"/>
                  </a:lnTo>
                  <a:lnTo>
                    <a:pt x="461" y="196"/>
                  </a:lnTo>
                  <a:lnTo>
                    <a:pt x="460" y="196"/>
                  </a:lnTo>
                  <a:lnTo>
                    <a:pt x="459" y="197"/>
                  </a:lnTo>
                  <a:lnTo>
                    <a:pt x="458" y="198"/>
                  </a:lnTo>
                  <a:lnTo>
                    <a:pt x="458" y="199"/>
                  </a:lnTo>
                  <a:lnTo>
                    <a:pt x="458" y="200"/>
                  </a:lnTo>
                  <a:lnTo>
                    <a:pt x="458" y="199"/>
                  </a:lnTo>
                  <a:lnTo>
                    <a:pt x="457" y="199"/>
                  </a:lnTo>
                  <a:lnTo>
                    <a:pt x="457" y="200"/>
                  </a:lnTo>
                  <a:lnTo>
                    <a:pt x="458" y="200"/>
                  </a:lnTo>
                  <a:lnTo>
                    <a:pt x="458" y="201"/>
                  </a:lnTo>
                  <a:lnTo>
                    <a:pt x="459" y="200"/>
                  </a:lnTo>
                  <a:lnTo>
                    <a:pt x="459" y="201"/>
                  </a:lnTo>
                  <a:lnTo>
                    <a:pt x="458" y="202"/>
                  </a:lnTo>
                  <a:lnTo>
                    <a:pt x="459" y="203"/>
                  </a:lnTo>
                  <a:lnTo>
                    <a:pt x="460" y="204"/>
                  </a:lnTo>
                  <a:lnTo>
                    <a:pt x="461" y="205"/>
                  </a:lnTo>
                  <a:lnTo>
                    <a:pt x="462" y="206"/>
                  </a:lnTo>
                  <a:lnTo>
                    <a:pt x="463" y="206"/>
                  </a:lnTo>
                  <a:lnTo>
                    <a:pt x="463" y="207"/>
                  </a:lnTo>
                  <a:lnTo>
                    <a:pt x="464" y="207"/>
                  </a:lnTo>
                  <a:lnTo>
                    <a:pt x="464" y="208"/>
                  </a:lnTo>
                  <a:lnTo>
                    <a:pt x="465" y="208"/>
                  </a:lnTo>
                  <a:lnTo>
                    <a:pt x="465" y="209"/>
                  </a:lnTo>
                  <a:lnTo>
                    <a:pt x="465" y="210"/>
                  </a:lnTo>
                  <a:lnTo>
                    <a:pt x="464" y="210"/>
                  </a:lnTo>
                  <a:lnTo>
                    <a:pt x="464" y="212"/>
                  </a:lnTo>
                  <a:lnTo>
                    <a:pt x="463" y="212"/>
                  </a:lnTo>
                  <a:lnTo>
                    <a:pt x="462" y="212"/>
                  </a:lnTo>
                  <a:lnTo>
                    <a:pt x="462" y="213"/>
                  </a:lnTo>
                  <a:lnTo>
                    <a:pt x="461" y="213"/>
                  </a:lnTo>
                  <a:lnTo>
                    <a:pt x="460" y="212"/>
                  </a:lnTo>
                  <a:lnTo>
                    <a:pt x="460" y="213"/>
                  </a:lnTo>
                  <a:lnTo>
                    <a:pt x="460" y="214"/>
                  </a:lnTo>
                  <a:lnTo>
                    <a:pt x="459" y="216"/>
                  </a:lnTo>
                  <a:lnTo>
                    <a:pt x="458" y="216"/>
                  </a:lnTo>
                  <a:lnTo>
                    <a:pt x="458" y="217"/>
                  </a:lnTo>
                  <a:lnTo>
                    <a:pt x="459" y="216"/>
                  </a:lnTo>
                  <a:lnTo>
                    <a:pt x="460" y="216"/>
                  </a:lnTo>
                  <a:lnTo>
                    <a:pt x="460" y="215"/>
                  </a:lnTo>
                  <a:lnTo>
                    <a:pt x="461" y="215"/>
                  </a:lnTo>
                  <a:lnTo>
                    <a:pt x="461" y="216"/>
                  </a:lnTo>
                  <a:lnTo>
                    <a:pt x="460" y="216"/>
                  </a:lnTo>
                  <a:lnTo>
                    <a:pt x="461" y="216"/>
                  </a:lnTo>
                  <a:lnTo>
                    <a:pt x="462" y="216"/>
                  </a:lnTo>
                  <a:lnTo>
                    <a:pt x="462" y="217"/>
                  </a:lnTo>
                  <a:lnTo>
                    <a:pt x="462" y="218"/>
                  </a:lnTo>
                  <a:lnTo>
                    <a:pt x="462" y="219"/>
                  </a:lnTo>
                  <a:lnTo>
                    <a:pt x="461" y="219"/>
                  </a:lnTo>
                  <a:lnTo>
                    <a:pt x="460" y="220"/>
                  </a:lnTo>
                  <a:lnTo>
                    <a:pt x="459" y="220"/>
                  </a:lnTo>
                  <a:lnTo>
                    <a:pt x="458" y="220"/>
                  </a:lnTo>
                  <a:lnTo>
                    <a:pt x="459" y="220"/>
                  </a:lnTo>
                  <a:lnTo>
                    <a:pt x="460" y="220"/>
                  </a:lnTo>
                  <a:lnTo>
                    <a:pt x="461" y="220"/>
                  </a:lnTo>
                  <a:lnTo>
                    <a:pt x="462" y="220"/>
                  </a:lnTo>
                  <a:lnTo>
                    <a:pt x="462" y="221"/>
                  </a:lnTo>
                  <a:lnTo>
                    <a:pt x="461" y="221"/>
                  </a:lnTo>
                  <a:lnTo>
                    <a:pt x="460" y="221"/>
                  </a:lnTo>
                  <a:lnTo>
                    <a:pt x="461" y="221"/>
                  </a:lnTo>
                  <a:lnTo>
                    <a:pt x="462" y="221"/>
                  </a:lnTo>
                  <a:lnTo>
                    <a:pt x="462" y="222"/>
                  </a:lnTo>
                  <a:lnTo>
                    <a:pt x="462" y="223"/>
                  </a:lnTo>
                  <a:lnTo>
                    <a:pt x="461" y="223"/>
                  </a:lnTo>
                  <a:lnTo>
                    <a:pt x="460" y="223"/>
                  </a:lnTo>
                  <a:lnTo>
                    <a:pt x="459" y="223"/>
                  </a:lnTo>
                  <a:lnTo>
                    <a:pt x="458" y="223"/>
                  </a:lnTo>
                  <a:lnTo>
                    <a:pt x="459" y="223"/>
                  </a:lnTo>
                  <a:lnTo>
                    <a:pt x="458" y="224"/>
                  </a:lnTo>
                  <a:lnTo>
                    <a:pt x="459" y="224"/>
                  </a:lnTo>
                  <a:lnTo>
                    <a:pt x="460" y="223"/>
                  </a:lnTo>
                  <a:lnTo>
                    <a:pt x="461" y="223"/>
                  </a:lnTo>
                  <a:lnTo>
                    <a:pt x="461" y="224"/>
                  </a:lnTo>
                  <a:lnTo>
                    <a:pt x="462" y="224"/>
                  </a:lnTo>
                  <a:lnTo>
                    <a:pt x="461" y="225"/>
                  </a:lnTo>
                  <a:lnTo>
                    <a:pt x="460" y="225"/>
                  </a:lnTo>
                  <a:lnTo>
                    <a:pt x="460" y="227"/>
                  </a:lnTo>
                  <a:lnTo>
                    <a:pt x="461" y="227"/>
                  </a:lnTo>
                  <a:lnTo>
                    <a:pt x="461" y="226"/>
                  </a:lnTo>
                  <a:lnTo>
                    <a:pt x="461" y="225"/>
                  </a:lnTo>
                  <a:lnTo>
                    <a:pt x="462" y="225"/>
                  </a:lnTo>
                  <a:lnTo>
                    <a:pt x="462" y="226"/>
                  </a:lnTo>
                  <a:lnTo>
                    <a:pt x="461" y="226"/>
                  </a:lnTo>
                  <a:lnTo>
                    <a:pt x="461" y="227"/>
                  </a:lnTo>
                  <a:lnTo>
                    <a:pt x="461" y="229"/>
                  </a:lnTo>
                  <a:lnTo>
                    <a:pt x="461" y="230"/>
                  </a:lnTo>
                  <a:lnTo>
                    <a:pt x="462" y="232"/>
                  </a:lnTo>
                  <a:lnTo>
                    <a:pt x="463" y="233"/>
                  </a:lnTo>
                  <a:lnTo>
                    <a:pt x="464" y="233"/>
                  </a:lnTo>
                  <a:lnTo>
                    <a:pt x="465" y="233"/>
                  </a:lnTo>
                  <a:lnTo>
                    <a:pt x="466" y="233"/>
                  </a:lnTo>
                  <a:lnTo>
                    <a:pt x="467" y="233"/>
                  </a:lnTo>
                  <a:lnTo>
                    <a:pt x="467" y="234"/>
                  </a:lnTo>
                  <a:lnTo>
                    <a:pt x="466" y="234"/>
                  </a:lnTo>
                  <a:lnTo>
                    <a:pt x="466" y="235"/>
                  </a:lnTo>
                  <a:lnTo>
                    <a:pt x="466" y="238"/>
                  </a:lnTo>
                  <a:lnTo>
                    <a:pt x="465" y="239"/>
                  </a:lnTo>
                  <a:lnTo>
                    <a:pt x="465" y="240"/>
                  </a:lnTo>
                  <a:lnTo>
                    <a:pt x="465" y="239"/>
                  </a:lnTo>
                  <a:lnTo>
                    <a:pt x="466" y="239"/>
                  </a:lnTo>
                  <a:lnTo>
                    <a:pt x="466" y="241"/>
                  </a:lnTo>
                  <a:lnTo>
                    <a:pt x="466" y="242"/>
                  </a:lnTo>
                  <a:lnTo>
                    <a:pt x="466" y="243"/>
                  </a:lnTo>
                  <a:lnTo>
                    <a:pt x="466" y="244"/>
                  </a:lnTo>
                  <a:lnTo>
                    <a:pt x="465" y="244"/>
                  </a:lnTo>
                  <a:lnTo>
                    <a:pt x="465" y="245"/>
                  </a:lnTo>
                  <a:lnTo>
                    <a:pt x="465" y="246"/>
                  </a:lnTo>
                  <a:lnTo>
                    <a:pt x="465" y="247"/>
                  </a:lnTo>
                  <a:lnTo>
                    <a:pt x="465" y="248"/>
                  </a:lnTo>
                  <a:lnTo>
                    <a:pt x="466" y="247"/>
                  </a:lnTo>
                  <a:lnTo>
                    <a:pt x="466" y="246"/>
                  </a:lnTo>
                  <a:lnTo>
                    <a:pt x="466" y="247"/>
                  </a:lnTo>
                  <a:lnTo>
                    <a:pt x="467" y="248"/>
                  </a:lnTo>
                  <a:lnTo>
                    <a:pt x="467" y="249"/>
                  </a:lnTo>
                  <a:lnTo>
                    <a:pt x="468" y="250"/>
                  </a:lnTo>
                  <a:lnTo>
                    <a:pt x="469" y="250"/>
                  </a:lnTo>
                  <a:lnTo>
                    <a:pt x="469" y="251"/>
                  </a:lnTo>
                  <a:lnTo>
                    <a:pt x="470" y="251"/>
                  </a:lnTo>
                  <a:lnTo>
                    <a:pt x="471" y="252"/>
                  </a:lnTo>
                  <a:lnTo>
                    <a:pt x="472" y="252"/>
                  </a:lnTo>
                  <a:lnTo>
                    <a:pt x="473" y="252"/>
                  </a:lnTo>
                  <a:lnTo>
                    <a:pt x="474" y="252"/>
                  </a:lnTo>
                  <a:lnTo>
                    <a:pt x="475" y="253"/>
                  </a:lnTo>
                  <a:lnTo>
                    <a:pt x="474" y="254"/>
                  </a:lnTo>
                  <a:lnTo>
                    <a:pt x="473" y="254"/>
                  </a:lnTo>
                  <a:lnTo>
                    <a:pt x="473" y="255"/>
                  </a:lnTo>
                  <a:lnTo>
                    <a:pt x="471" y="257"/>
                  </a:lnTo>
                  <a:lnTo>
                    <a:pt x="470" y="258"/>
                  </a:lnTo>
                  <a:lnTo>
                    <a:pt x="470" y="259"/>
                  </a:lnTo>
                  <a:lnTo>
                    <a:pt x="469" y="259"/>
                  </a:lnTo>
                  <a:lnTo>
                    <a:pt x="469" y="260"/>
                  </a:lnTo>
                  <a:lnTo>
                    <a:pt x="469" y="263"/>
                  </a:lnTo>
                  <a:lnTo>
                    <a:pt x="469" y="265"/>
                  </a:lnTo>
                  <a:lnTo>
                    <a:pt x="470" y="265"/>
                  </a:lnTo>
                  <a:lnTo>
                    <a:pt x="470" y="266"/>
                  </a:lnTo>
                  <a:lnTo>
                    <a:pt x="469" y="266"/>
                  </a:lnTo>
                  <a:lnTo>
                    <a:pt x="470" y="267"/>
                  </a:lnTo>
                  <a:lnTo>
                    <a:pt x="470" y="268"/>
                  </a:lnTo>
                  <a:lnTo>
                    <a:pt x="470" y="269"/>
                  </a:lnTo>
                  <a:lnTo>
                    <a:pt x="471" y="271"/>
                  </a:lnTo>
                  <a:lnTo>
                    <a:pt x="471" y="272"/>
                  </a:lnTo>
                  <a:lnTo>
                    <a:pt x="472" y="273"/>
                  </a:lnTo>
                  <a:lnTo>
                    <a:pt x="472" y="274"/>
                  </a:lnTo>
                  <a:lnTo>
                    <a:pt x="473" y="275"/>
                  </a:lnTo>
                  <a:lnTo>
                    <a:pt x="473" y="276"/>
                  </a:lnTo>
                  <a:lnTo>
                    <a:pt x="474" y="276"/>
                  </a:lnTo>
                  <a:lnTo>
                    <a:pt x="475" y="277"/>
                  </a:lnTo>
                  <a:lnTo>
                    <a:pt x="476" y="277"/>
                  </a:lnTo>
                  <a:lnTo>
                    <a:pt x="476" y="278"/>
                  </a:lnTo>
                  <a:lnTo>
                    <a:pt x="477" y="278"/>
                  </a:lnTo>
                  <a:lnTo>
                    <a:pt x="478" y="279"/>
                  </a:lnTo>
                  <a:lnTo>
                    <a:pt x="479" y="279"/>
                  </a:lnTo>
                  <a:lnTo>
                    <a:pt x="481" y="279"/>
                  </a:lnTo>
                  <a:lnTo>
                    <a:pt x="482" y="279"/>
                  </a:lnTo>
                  <a:lnTo>
                    <a:pt x="481" y="280"/>
                  </a:lnTo>
                  <a:lnTo>
                    <a:pt x="479" y="280"/>
                  </a:lnTo>
                  <a:lnTo>
                    <a:pt x="479" y="281"/>
                  </a:lnTo>
                  <a:lnTo>
                    <a:pt x="478" y="282"/>
                  </a:lnTo>
                  <a:lnTo>
                    <a:pt x="477" y="282"/>
                  </a:lnTo>
                  <a:lnTo>
                    <a:pt x="476" y="282"/>
                  </a:lnTo>
                  <a:lnTo>
                    <a:pt x="475" y="284"/>
                  </a:lnTo>
                  <a:lnTo>
                    <a:pt x="474" y="285"/>
                  </a:lnTo>
                  <a:lnTo>
                    <a:pt x="474" y="287"/>
                  </a:lnTo>
                  <a:lnTo>
                    <a:pt x="473" y="287"/>
                  </a:lnTo>
                  <a:lnTo>
                    <a:pt x="473" y="288"/>
                  </a:lnTo>
                  <a:lnTo>
                    <a:pt x="473" y="289"/>
                  </a:lnTo>
                  <a:lnTo>
                    <a:pt x="473" y="290"/>
                  </a:lnTo>
                  <a:lnTo>
                    <a:pt x="472" y="290"/>
                  </a:lnTo>
                  <a:lnTo>
                    <a:pt x="472" y="291"/>
                  </a:lnTo>
                  <a:lnTo>
                    <a:pt x="473" y="291"/>
                  </a:lnTo>
                  <a:lnTo>
                    <a:pt x="472" y="291"/>
                  </a:lnTo>
                  <a:lnTo>
                    <a:pt x="472" y="290"/>
                  </a:lnTo>
                  <a:lnTo>
                    <a:pt x="472" y="289"/>
                  </a:lnTo>
                  <a:lnTo>
                    <a:pt x="472" y="290"/>
                  </a:lnTo>
                  <a:lnTo>
                    <a:pt x="472" y="291"/>
                  </a:lnTo>
                  <a:lnTo>
                    <a:pt x="472" y="292"/>
                  </a:lnTo>
                  <a:lnTo>
                    <a:pt x="472" y="291"/>
                  </a:lnTo>
                  <a:lnTo>
                    <a:pt x="472" y="292"/>
                  </a:lnTo>
                  <a:lnTo>
                    <a:pt x="473" y="293"/>
                  </a:lnTo>
                  <a:lnTo>
                    <a:pt x="474" y="293"/>
                  </a:lnTo>
                  <a:lnTo>
                    <a:pt x="474" y="294"/>
                  </a:lnTo>
                  <a:lnTo>
                    <a:pt x="475" y="295"/>
                  </a:lnTo>
                  <a:lnTo>
                    <a:pt x="475" y="296"/>
                  </a:lnTo>
                  <a:lnTo>
                    <a:pt x="475" y="297"/>
                  </a:lnTo>
                  <a:lnTo>
                    <a:pt x="474" y="299"/>
                  </a:lnTo>
                  <a:lnTo>
                    <a:pt x="474" y="300"/>
                  </a:lnTo>
                  <a:lnTo>
                    <a:pt x="473" y="301"/>
                  </a:lnTo>
                  <a:lnTo>
                    <a:pt x="472" y="302"/>
                  </a:lnTo>
                  <a:lnTo>
                    <a:pt x="471" y="304"/>
                  </a:lnTo>
                  <a:lnTo>
                    <a:pt x="471" y="306"/>
                  </a:lnTo>
                  <a:lnTo>
                    <a:pt x="471" y="307"/>
                  </a:lnTo>
                  <a:lnTo>
                    <a:pt x="471" y="308"/>
                  </a:lnTo>
                  <a:lnTo>
                    <a:pt x="472" y="309"/>
                  </a:lnTo>
                  <a:lnTo>
                    <a:pt x="472" y="310"/>
                  </a:lnTo>
                  <a:lnTo>
                    <a:pt x="472" y="312"/>
                  </a:lnTo>
                  <a:lnTo>
                    <a:pt x="473" y="313"/>
                  </a:lnTo>
                  <a:lnTo>
                    <a:pt x="473" y="314"/>
                  </a:lnTo>
                  <a:lnTo>
                    <a:pt x="474" y="315"/>
                  </a:lnTo>
                  <a:lnTo>
                    <a:pt x="474" y="316"/>
                  </a:lnTo>
                  <a:lnTo>
                    <a:pt x="475" y="317"/>
                  </a:lnTo>
                  <a:lnTo>
                    <a:pt x="475" y="318"/>
                  </a:lnTo>
                  <a:lnTo>
                    <a:pt x="476" y="318"/>
                  </a:lnTo>
                  <a:lnTo>
                    <a:pt x="475" y="319"/>
                  </a:lnTo>
                  <a:lnTo>
                    <a:pt x="474" y="319"/>
                  </a:lnTo>
                  <a:lnTo>
                    <a:pt x="473" y="320"/>
                  </a:lnTo>
                  <a:lnTo>
                    <a:pt x="473" y="319"/>
                  </a:lnTo>
                  <a:lnTo>
                    <a:pt x="472" y="319"/>
                  </a:lnTo>
                  <a:lnTo>
                    <a:pt x="472" y="320"/>
                  </a:lnTo>
                  <a:lnTo>
                    <a:pt x="471" y="320"/>
                  </a:lnTo>
                  <a:lnTo>
                    <a:pt x="470" y="319"/>
                  </a:lnTo>
                  <a:lnTo>
                    <a:pt x="470" y="318"/>
                  </a:lnTo>
                  <a:lnTo>
                    <a:pt x="471" y="318"/>
                  </a:lnTo>
                  <a:lnTo>
                    <a:pt x="472" y="318"/>
                  </a:lnTo>
                  <a:lnTo>
                    <a:pt x="473" y="317"/>
                  </a:lnTo>
                  <a:lnTo>
                    <a:pt x="474" y="317"/>
                  </a:lnTo>
                  <a:lnTo>
                    <a:pt x="475" y="318"/>
                  </a:lnTo>
                  <a:lnTo>
                    <a:pt x="475" y="317"/>
                  </a:lnTo>
                  <a:lnTo>
                    <a:pt x="474" y="317"/>
                  </a:lnTo>
                  <a:lnTo>
                    <a:pt x="473" y="317"/>
                  </a:lnTo>
                  <a:lnTo>
                    <a:pt x="472" y="317"/>
                  </a:lnTo>
                  <a:lnTo>
                    <a:pt x="471" y="317"/>
                  </a:lnTo>
                  <a:lnTo>
                    <a:pt x="471" y="318"/>
                  </a:lnTo>
                  <a:lnTo>
                    <a:pt x="470" y="318"/>
                  </a:lnTo>
                  <a:lnTo>
                    <a:pt x="470" y="317"/>
                  </a:lnTo>
                  <a:lnTo>
                    <a:pt x="469" y="317"/>
                  </a:lnTo>
                  <a:lnTo>
                    <a:pt x="469" y="318"/>
                  </a:lnTo>
                  <a:lnTo>
                    <a:pt x="469" y="320"/>
                  </a:lnTo>
                  <a:lnTo>
                    <a:pt x="470" y="320"/>
                  </a:lnTo>
                  <a:lnTo>
                    <a:pt x="471" y="320"/>
                  </a:lnTo>
                  <a:lnTo>
                    <a:pt x="471" y="322"/>
                  </a:lnTo>
                  <a:lnTo>
                    <a:pt x="471" y="323"/>
                  </a:lnTo>
                  <a:lnTo>
                    <a:pt x="472" y="324"/>
                  </a:lnTo>
                  <a:lnTo>
                    <a:pt x="472" y="323"/>
                  </a:lnTo>
                  <a:lnTo>
                    <a:pt x="473" y="323"/>
                  </a:lnTo>
                  <a:lnTo>
                    <a:pt x="473" y="322"/>
                  </a:lnTo>
                  <a:lnTo>
                    <a:pt x="473" y="321"/>
                  </a:lnTo>
                  <a:lnTo>
                    <a:pt x="474" y="321"/>
                  </a:lnTo>
                  <a:lnTo>
                    <a:pt x="473" y="323"/>
                  </a:lnTo>
                  <a:lnTo>
                    <a:pt x="473" y="324"/>
                  </a:lnTo>
                  <a:lnTo>
                    <a:pt x="472" y="324"/>
                  </a:lnTo>
                  <a:lnTo>
                    <a:pt x="472" y="325"/>
                  </a:lnTo>
                  <a:lnTo>
                    <a:pt x="472" y="326"/>
                  </a:lnTo>
                  <a:lnTo>
                    <a:pt x="471" y="326"/>
                  </a:lnTo>
                  <a:lnTo>
                    <a:pt x="471" y="327"/>
                  </a:lnTo>
                  <a:lnTo>
                    <a:pt x="470" y="328"/>
                  </a:lnTo>
                  <a:lnTo>
                    <a:pt x="470" y="329"/>
                  </a:lnTo>
                  <a:lnTo>
                    <a:pt x="471" y="329"/>
                  </a:lnTo>
                  <a:lnTo>
                    <a:pt x="471" y="328"/>
                  </a:lnTo>
                  <a:lnTo>
                    <a:pt x="471" y="327"/>
                  </a:lnTo>
                  <a:lnTo>
                    <a:pt x="472" y="326"/>
                  </a:lnTo>
                  <a:lnTo>
                    <a:pt x="472" y="325"/>
                  </a:lnTo>
                  <a:lnTo>
                    <a:pt x="473" y="324"/>
                  </a:lnTo>
                  <a:lnTo>
                    <a:pt x="474" y="323"/>
                  </a:lnTo>
                  <a:lnTo>
                    <a:pt x="474" y="322"/>
                  </a:lnTo>
                  <a:lnTo>
                    <a:pt x="474" y="321"/>
                  </a:lnTo>
                  <a:lnTo>
                    <a:pt x="475" y="322"/>
                  </a:lnTo>
                  <a:lnTo>
                    <a:pt x="475" y="323"/>
                  </a:lnTo>
                  <a:lnTo>
                    <a:pt x="474" y="324"/>
                  </a:lnTo>
                  <a:lnTo>
                    <a:pt x="474" y="325"/>
                  </a:lnTo>
                  <a:lnTo>
                    <a:pt x="473" y="326"/>
                  </a:lnTo>
                  <a:lnTo>
                    <a:pt x="472" y="327"/>
                  </a:lnTo>
                  <a:lnTo>
                    <a:pt x="472" y="328"/>
                  </a:lnTo>
                  <a:lnTo>
                    <a:pt x="472" y="329"/>
                  </a:lnTo>
                  <a:lnTo>
                    <a:pt x="471" y="330"/>
                  </a:lnTo>
                  <a:lnTo>
                    <a:pt x="470" y="330"/>
                  </a:lnTo>
                  <a:lnTo>
                    <a:pt x="469" y="329"/>
                  </a:lnTo>
                  <a:lnTo>
                    <a:pt x="468" y="328"/>
                  </a:lnTo>
                  <a:lnTo>
                    <a:pt x="467" y="328"/>
                  </a:lnTo>
                  <a:lnTo>
                    <a:pt x="466" y="329"/>
                  </a:lnTo>
                  <a:lnTo>
                    <a:pt x="467" y="329"/>
                  </a:lnTo>
                  <a:lnTo>
                    <a:pt x="468" y="330"/>
                  </a:lnTo>
                  <a:lnTo>
                    <a:pt x="469" y="330"/>
                  </a:lnTo>
                  <a:lnTo>
                    <a:pt x="469" y="331"/>
                  </a:lnTo>
                  <a:lnTo>
                    <a:pt x="470" y="331"/>
                  </a:lnTo>
                  <a:lnTo>
                    <a:pt x="471" y="331"/>
                  </a:lnTo>
                  <a:lnTo>
                    <a:pt x="471" y="332"/>
                  </a:lnTo>
                  <a:lnTo>
                    <a:pt x="471" y="333"/>
                  </a:lnTo>
                  <a:lnTo>
                    <a:pt x="471" y="334"/>
                  </a:lnTo>
                  <a:lnTo>
                    <a:pt x="471" y="335"/>
                  </a:lnTo>
                  <a:lnTo>
                    <a:pt x="471" y="337"/>
                  </a:lnTo>
                  <a:lnTo>
                    <a:pt x="472" y="337"/>
                  </a:lnTo>
                  <a:lnTo>
                    <a:pt x="472" y="338"/>
                  </a:lnTo>
                  <a:lnTo>
                    <a:pt x="473" y="339"/>
                  </a:lnTo>
                  <a:lnTo>
                    <a:pt x="473" y="340"/>
                  </a:lnTo>
                  <a:lnTo>
                    <a:pt x="473" y="341"/>
                  </a:lnTo>
                  <a:lnTo>
                    <a:pt x="473" y="342"/>
                  </a:lnTo>
                  <a:lnTo>
                    <a:pt x="473" y="343"/>
                  </a:lnTo>
                  <a:lnTo>
                    <a:pt x="472" y="343"/>
                  </a:lnTo>
                  <a:lnTo>
                    <a:pt x="471" y="343"/>
                  </a:lnTo>
                  <a:lnTo>
                    <a:pt x="470" y="342"/>
                  </a:lnTo>
                  <a:lnTo>
                    <a:pt x="470" y="341"/>
                  </a:lnTo>
                  <a:lnTo>
                    <a:pt x="469" y="341"/>
                  </a:lnTo>
                  <a:lnTo>
                    <a:pt x="470" y="342"/>
                  </a:lnTo>
                  <a:lnTo>
                    <a:pt x="469" y="342"/>
                  </a:lnTo>
                  <a:lnTo>
                    <a:pt x="469" y="341"/>
                  </a:lnTo>
                  <a:lnTo>
                    <a:pt x="469" y="342"/>
                  </a:lnTo>
                  <a:lnTo>
                    <a:pt x="468" y="341"/>
                  </a:lnTo>
                  <a:lnTo>
                    <a:pt x="468" y="342"/>
                  </a:lnTo>
                  <a:lnTo>
                    <a:pt x="469" y="342"/>
                  </a:lnTo>
                  <a:lnTo>
                    <a:pt x="469" y="343"/>
                  </a:lnTo>
                  <a:lnTo>
                    <a:pt x="468" y="343"/>
                  </a:lnTo>
                  <a:lnTo>
                    <a:pt x="468" y="344"/>
                  </a:lnTo>
                  <a:lnTo>
                    <a:pt x="469" y="343"/>
                  </a:lnTo>
                  <a:lnTo>
                    <a:pt x="469" y="344"/>
                  </a:lnTo>
                  <a:lnTo>
                    <a:pt x="468" y="344"/>
                  </a:lnTo>
                  <a:lnTo>
                    <a:pt x="468" y="345"/>
                  </a:lnTo>
                  <a:lnTo>
                    <a:pt x="469" y="345"/>
                  </a:lnTo>
                  <a:lnTo>
                    <a:pt x="469" y="346"/>
                  </a:lnTo>
                  <a:lnTo>
                    <a:pt x="470" y="345"/>
                  </a:lnTo>
                  <a:lnTo>
                    <a:pt x="472" y="344"/>
                  </a:lnTo>
                  <a:lnTo>
                    <a:pt x="473" y="343"/>
                  </a:lnTo>
                  <a:lnTo>
                    <a:pt x="474" y="344"/>
                  </a:lnTo>
                  <a:lnTo>
                    <a:pt x="474" y="345"/>
                  </a:lnTo>
                  <a:lnTo>
                    <a:pt x="474" y="346"/>
                  </a:lnTo>
                  <a:lnTo>
                    <a:pt x="473" y="347"/>
                  </a:lnTo>
                  <a:lnTo>
                    <a:pt x="472" y="347"/>
                  </a:lnTo>
                  <a:lnTo>
                    <a:pt x="471" y="348"/>
                  </a:lnTo>
                  <a:lnTo>
                    <a:pt x="471" y="349"/>
                  </a:lnTo>
                  <a:lnTo>
                    <a:pt x="471" y="350"/>
                  </a:lnTo>
                  <a:lnTo>
                    <a:pt x="471" y="351"/>
                  </a:lnTo>
                  <a:lnTo>
                    <a:pt x="472" y="351"/>
                  </a:lnTo>
                  <a:lnTo>
                    <a:pt x="473" y="351"/>
                  </a:lnTo>
                  <a:lnTo>
                    <a:pt x="474" y="351"/>
                  </a:lnTo>
                  <a:lnTo>
                    <a:pt x="474" y="350"/>
                  </a:lnTo>
                  <a:lnTo>
                    <a:pt x="475" y="350"/>
                  </a:lnTo>
                  <a:lnTo>
                    <a:pt x="476" y="350"/>
                  </a:lnTo>
                  <a:lnTo>
                    <a:pt x="477" y="350"/>
                  </a:lnTo>
                  <a:lnTo>
                    <a:pt x="477" y="351"/>
                  </a:lnTo>
                  <a:lnTo>
                    <a:pt x="477" y="352"/>
                  </a:lnTo>
                  <a:lnTo>
                    <a:pt x="476" y="352"/>
                  </a:lnTo>
                  <a:lnTo>
                    <a:pt x="476" y="353"/>
                  </a:lnTo>
                  <a:lnTo>
                    <a:pt x="476" y="354"/>
                  </a:lnTo>
                  <a:lnTo>
                    <a:pt x="476" y="355"/>
                  </a:lnTo>
                  <a:lnTo>
                    <a:pt x="475" y="356"/>
                  </a:lnTo>
                  <a:lnTo>
                    <a:pt x="475" y="357"/>
                  </a:lnTo>
                  <a:lnTo>
                    <a:pt x="476" y="357"/>
                  </a:lnTo>
                  <a:lnTo>
                    <a:pt x="477" y="357"/>
                  </a:lnTo>
                  <a:lnTo>
                    <a:pt x="477" y="356"/>
                  </a:lnTo>
                  <a:lnTo>
                    <a:pt x="478" y="355"/>
                  </a:lnTo>
                  <a:lnTo>
                    <a:pt x="479" y="354"/>
                  </a:lnTo>
                  <a:lnTo>
                    <a:pt x="478" y="353"/>
                  </a:lnTo>
                  <a:lnTo>
                    <a:pt x="477" y="352"/>
                  </a:lnTo>
                  <a:lnTo>
                    <a:pt x="477" y="351"/>
                  </a:lnTo>
                  <a:lnTo>
                    <a:pt x="478" y="352"/>
                  </a:lnTo>
                  <a:lnTo>
                    <a:pt x="479" y="352"/>
                  </a:lnTo>
                  <a:lnTo>
                    <a:pt x="481" y="352"/>
                  </a:lnTo>
                  <a:lnTo>
                    <a:pt x="479" y="354"/>
                  </a:lnTo>
                  <a:lnTo>
                    <a:pt x="481" y="355"/>
                  </a:lnTo>
                  <a:lnTo>
                    <a:pt x="481" y="354"/>
                  </a:lnTo>
                  <a:lnTo>
                    <a:pt x="481" y="353"/>
                  </a:lnTo>
                  <a:lnTo>
                    <a:pt x="481" y="352"/>
                  </a:lnTo>
                  <a:lnTo>
                    <a:pt x="481" y="351"/>
                  </a:lnTo>
                  <a:lnTo>
                    <a:pt x="481" y="350"/>
                  </a:lnTo>
                  <a:lnTo>
                    <a:pt x="482" y="350"/>
                  </a:lnTo>
                  <a:lnTo>
                    <a:pt x="483" y="352"/>
                  </a:lnTo>
                  <a:lnTo>
                    <a:pt x="483" y="353"/>
                  </a:lnTo>
                  <a:lnTo>
                    <a:pt x="482" y="354"/>
                  </a:lnTo>
                  <a:lnTo>
                    <a:pt x="482" y="355"/>
                  </a:lnTo>
                  <a:lnTo>
                    <a:pt x="483" y="353"/>
                  </a:lnTo>
                  <a:lnTo>
                    <a:pt x="483" y="352"/>
                  </a:lnTo>
                  <a:lnTo>
                    <a:pt x="483" y="351"/>
                  </a:lnTo>
                  <a:lnTo>
                    <a:pt x="484" y="351"/>
                  </a:lnTo>
                  <a:lnTo>
                    <a:pt x="485" y="351"/>
                  </a:lnTo>
                  <a:lnTo>
                    <a:pt x="485" y="352"/>
                  </a:lnTo>
                  <a:lnTo>
                    <a:pt x="486" y="352"/>
                  </a:lnTo>
                  <a:lnTo>
                    <a:pt x="486" y="353"/>
                  </a:lnTo>
                  <a:lnTo>
                    <a:pt x="485" y="354"/>
                  </a:lnTo>
                  <a:lnTo>
                    <a:pt x="484" y="354"/>
                  </a:lnTo>
                  <a:lnTo>
                    <a:pt x="484" y="355"/>
                  </a:lnTo>
                  <a:lnTo>
                    <a:pt x="483" y="355"/>
                  </a:lnTo>
                  <a:lnTo>
                    <a:pt x="482" y="356"/>
                  </a:lnTo>
                  <a:lnTo>
                    <a:pt x="481" y="356"/>
                  </a:lnTo>
                  <a:lnTo>
                    <a:pt x="479" y="357"/>
                  </a:lnTo>
                  <a:lnTo>
                    <a:pt x="478" y="357"/>
                  </a:lnTo>
                  <a:lnTo>
                    <a:pt x="478" y="358"/>
                  </a:lnTo>
                  <a:lnTo>
                    <a:pt x="477" y="358"/>
                  </a:lnTo>
                  <a:lnTo>
                    <a:pt x="476" y="359"/>
                  </a:lnTo>
                  <a:lnTo>
                    <a:pt x="475" y="360"/>
                  </a:lnTo>
                  <a:lnTo>
                    <a:pt x="474" y="362"/>
                  </a:lnTo>
                  <a:lnTo>
                    <a:pt x="473" y="362"/>
                  </a:lnTo>
                  <a:lnTo>
                    <a:pt x="473" y="364"/>
                  </a:lnTo>
                  <a:lnTo>
                    <a:pt x="473" y="365"/>
                  </a:lnTo>
                  <a:lnTo>
                    <a:pt x="473" y="366"/>
                  </a:lnTo>
                  <a:lnTo>
                    <a:pt x="472" y="367"/>
                  </a:lnTo>
                  <a:lnTo>
                    <a:pt x="472" y="366"/>
                  </a:lnTo>
                  <a:lnTo>
                    <a:pt x="471" y="366"/>
                  </a:lnTo>
                  <a:lnTo>
                    <a:pt x="471" y="367"/>
                  </a:lnTo>
                  <a:lnTo>
                    <a:pt x="472" y="367"/>
                  </a:lnTo>
                  <a:lnTo>
                    <a:pt x="472" y="368"/>
                  </a:lnTo>
                  <a:lnTo>
                    <a:pt x="471" y="369"/>
                  </a:lnTo>
                  <a:lnTo>
                    <a:pt x="470" y="370"/>
                  </a:lnTo>
                  <a:lnTo>
                    <a:pt x="470" y="369"/>
                  </a:lnTo>
                  <a:lnTo>
                    <a:pt x="471" y="368"/>
                  </a:lnTo>
                  <a:lnTo>
                    <a:pt x="470" y="367"/>
                  </a:lnTo>
                  <a:lnTo>
                    <a:pt x="469" y="367"/>
                  </a:lnTo>
                  <a:lnTo>
                    <a:pt x="468" y="367"/>
                  </a:lnTo>
                  <a:lnTo>
                    <a:pt x="468" y="366"/>
                  </a:lnTo>
                  <a:lnTo>
                    <a:pt x="468" y="365"/>
                  </a:lnTo>
                  <a:lnTo>
                    <a:pt x="469" y="366"/>
                  </a:lnTo>
                  <a:lnTo>
                    <a:pt x="471" y="366"/>
                  </a:lnTo>
                  <a:lnTo>
                    <a:pt x="472" y="366"/>
                  </a:lnTo>
                  <a:lnTo>
                    <a:pt x="472" y="365"/>
                  </a:lnTo>
                  <a:lnTo>
                    <a:pt x="472" y="364"/>
                  </a:lnTo>
                  <a:lnTo>
                    <a:pt x="472" y="365"/>
                  </a:lnTo>
                  <a:lnTo>
                    <a:pt x="471" y="365"/>
                  </a:lnTo>
                  <a:lnTo>
                    <a:pt x="470" y="365"/>
                  </a:lnTo>
                  <a:lnTo>
                    <a:pt x="469" y="364"/>
                  </a:lnTo>
                  <a:lnTo>
                    <a:pt x="468" y="364"/>
                  </a:lnTo>
                  <a:lnTo>
                    <a:pt x="467" y="364"/>
                  </a:lnTo>
                  <a:lnTo>
                    <a:pt x="466" y="364"/>
                  </a:lnTo>
                  <a:lnTo>
                    <a:pt x="465" y="365"/>
                  </a:lnTo>
                  <a:lnTo>
                    <a:pt x="466" y="365"/>
                  </a:lnTo>
                  <a:lnTo>
                    <a:pt x="466" y="366"/>
                  </a:lnTo>
                  <a:lnTo>
                    <a:pt x="467" y="366"/>
                  </a:lnTo>
                  <a:lnTo>
                    <a:pt x="466" y="367"/>
                  </a:lnTo>
                  <a:lnTo>
                    <a:pt x="465" y="367"/>
                  </a:lnTo>
                  <a:lnTo>
                    <a:pt x="466" y="368"/>
                  </a:lnTo>
                  <a:lnTo>
                    <a:pt x="467" y="367"/>
                  </a:lnTo>
                  <a:lnTo>
                    <a:pt x="468" y="367"/>
                  </a:lnTo>
                  <a:lnTo>
                    <a:pt x="468" y="368"/>
                  </a:lnTo>
                  <a:lnTo>
                    <a:pt x="469" y="368"/>
                  </a:lnTo>
                  <a:lnTo>
                    <a:pt x="470" y="368"/>
                  </a:lnTo>
                  <a:lnTo>
                    <a:pt x="470" y="369"/>
                  </a:lnTo>
                  <a:lnTo>
                    <a:pt x="470" y="370"/>
                  </a:lnTo>
                  <a:lnTo>
                    <a:pt x="469" y="369"/>
                  </a:lnTo>
                  <a:lnTo>
                    <a:pt x="469" y="370"/>
                  </a:lnTo>
                  <a:lnTo>
                    <a:pt x="469" y="371"/>
                  </a:lnTo>
                  <a:lnTo>
                    <a:pt x="468" y="371"/>
                  </a:lnTo>
                  <a:lnTo>
                    <a:pt x="467" y="370"/>
                  </a:lnTo>
                  <a:lnTo>
                    <a:pt x="468" y="370"/>
                  </a:lnTo>
                  <a:lnTo>
                    <a:pt x="467" y="369"/>
                  </a:lnTo>
                  <a:lnTo>
                    <a:pt x="466" y="370"/>
                  </a:lnTo>
                  <a:lnTo>
                    <a:pt x="465" y="370"/>
                  </a:lnTo>
                  <a:lnTo>
                    <a:pt x="465" y="371"/>
                  </a:lnTo>
                  <a:lnTo>
                    <a:pt x="466" y="371"/>
                  </a:lnTo>
                  <a:lnTo>
                    <a:pt x="466" y="372"/>
                  </a:lnTo>
                  <a:lnTo>
                    <a:pt x="465" y="372"/>
                  </a:lnTo>
                  <a:lnTo>
                    <a:pt x="464" y="372"/>
                  </a:lnTo>
                  <a:lnTo>
                    <a:pt x="463" y="372"/>
                  </a:lnTo>
                  <a:lnTo>
                    <a:pt x="463" y="373"/>
                  </a:lnTo>
                  <a:lnTo>
                    <a:pt x="463" y="374"/>
                  </a:lnTo>
                  <a:lnTo>
                    <a:pt x="461" y="375"/>
                  </a:lnTo>
                  <a:lnTo>
                    <a:pt x="462" y="376"/>
                  </a:lnTo>
                  <a:lnTo>
                    <a:pt x="461" y="376"/>
                  </a:lnTo>
                  <a:lnTo>
                    <a:pt x="462" y="377"/>
                  </a:lnTo>
                  <a:lnTo>
                    <a:pt x="462" y="378"/>
                  </a:lnTo>
                  <a:lnTo>
                    <a:pt x="462" y="379"/>
                  </a:lnTo>
                  <a:lnTo>
                    <a:pt x="462" y="380"/>
                  </a:lnTo>
                  <a:lnTo>
                    <a:pt x="461" y="381"/>
                  </a:lnTo>
                  <a:lnTo>
                    <a:pt x="460" y="382"/>
                  </a:lnTo>
                  <a:lnTo>
                    <a:pt x="461" y="381"/>
                  </a:lnTo>
                  <a:lnTo>
                    <a:pt x="462" y="381"/>
                  </a:lnTo>
                  <a:lnTo>
                    <a:pt x="463" y="381"/>
                  </a:lnTo>
                  <a:lnTo>
                    <a:pt x="463" y="380"/>
                  </a:lnTo>
                  <a:lnTo>
                    <a:pt x="464" y="380"/>
                  </a:lnTo>
                  <a:lnTo>
                    <a:pt x="465" y="380"/>
                  </a:lnTo>
                  <a:lnTo>
                    <a:pt x="466" y="379"/>
                  </a:lnTo>
                  <a:lnTo>
                    <a:pt x="467" y="379"/>
                  </a:lnTo>
                  <a:lnTo>
                    <a:pt x="467" y="380"/>
                  </a:lnTo>
                  <a:lnTo>
                    <a:pt x="468" y="381"/>
                  </a:lnTo>
                  <a:lnTo>
                    <a:pt x="468" y="380"/>
                  </a:lnTo>
                  <a:lnTo>
                    <a:pt x="468" y="379"/>
                  </a:lnTo>
                  <a:lnTo>
                    <a:pt x="467" y="378"/>
                  </a:lnTo>
                  <a:lnTo>
                    <a:pt x="465" y="377"/>
                  </a:lnTo>
                  <a:lnTo>
                    <a:pt x="465" y="376"/>
                  </a:lnTo>
                  <a:lnTo>
                    <a:pt x="464" y="376"/>
                  </a:lnTo>
                  <a:lnTo>
                    <a:pt x="464" y="375"/>
                  </a:lnTo>
                  <a:lnTo>
                    <a:pt x="463" y="375"/>
                  </a:lnTo>
                  <a:lnTo>
                    <a:pt x="462" y="375"/>
                  </a:lnTo>
                  <a:lnTo>
                    <a:pt x="463" y="374"/>
                  </a:lnTo>
                  <a:lnTo>
                    <a:pt x="464" y="374"/>
                  </a:lnTo>
                  <a:lnTo>
                    <a:pt x="465" y="373"/>
                  </a:lnTo>
                  <a:lnTo>
                    <a:pt x="466" y="372"/>
                  </a:lnTo>
                  <a:lnTo>
                    <a:pt x="467" y="372"/>
                  </a:lnTo>
                  <a:lnTo>
                    <a:pt x="467" y="373"/>
                  </a:lnTo>
                  <a:lnTo>
                    <a:pt x="466" y="374"/>
                  </a:lnTo>
                  <a:lnTo>
                    <a:pt x="467" y="374"/>
                  </a:lnTo>
                  <a:lnTo>
                    <a:pt x="467" y="373"/>
                  </a:lnTo>
                  <a:lnTo>
                    <a:pt x="468" y="373"/>
                  </a:lnTo>
                  <a:lnTo>
                    <a:pt x="468" y="374"/>
                  </a:lnTo>
                  <a:lnTo>
                    <a:pt x="467" y="374"/>
                  </a:lnTo>
                  <a:lnTo>
                    <a:pt x="468" y="375"/>
                  </a:lnTo>
                  <a:lnTo>
                    <a:pt x="468" y="374"/>
                  </a:lnTo>
                  <a:lnTo>
                    <a:pt x="469" y="374"/>
                  </a:lnTo>
                  <a:lnTo>
                    <a:pt x="469" y="375"/>
                  </a:lnTo>
                  <a:lnTo>
                    <a:pt x="470" y="375"/>
                  </a:lnTo>
                  <a:lnTo>
                    <a:pt x="470" y="376"/>
                  </a:lnTo>
                  <a:lnTo>
                    <a:pt x="470" y="377"/>
                  </a:lnTo>
                  <a:lnTo>
                    <a:pt x="470" y="378"/>
                  </a:lnTo>
                  <a:lnTo>
                    <a:pt x="471" y="378"/>
                  </a:lnTo>
                  <a:lnTo>
                    <a:pt x="471" y="377"/>
                  </a:lnTo>
                  <a:lnTo>
                    <a:pt x="472" y="377"/>
                  </a:lnTo>
                  <a:lnTo>
                    <a:pt x="473" y="378"/>
                  </a:lnTo>
                  <a:lnTo>
                    <a:pt x="474" y="377"/>
                  </a:lnTo>
                  <a:lnTo>
                    <a:pt x="475" y="377"/>
                  </a:lnTo>
                  <a:lnTo>
                    <a:pt x="476" y="377"/>
                  </a:lnTo>
                  <a:lnTo>
                    <a:pt x="477" y="377"/>
                  </a:lnTo>
                  <a:lnTo>
                    <a:pt x="479" y="377"/>
                  </a:lnTo>
                  <a:lnTo>
                    <a:pt x="483" y="377"/>
                  </a:lnTo>
                  <a:lnTo>
                    <a:pt x="485" y="377"/>
                  </a:lnTo>
                  <a:lnTo>
                    <a:pt x="486" y="377"/>
                  </a:lnTo>
                  <a:lnTo>
                    <a:pt x="486" y="378"/>
                  </a:lnTo>
                  <a:lnTo>
                    <a:pt x="487" y="378"/>
                  </a:lnTo>
                  <a:lnTo>
                    <a:pt x="487" y="380"/>
                  </a:lnTo>
                  <a:lnTo>
                    <a:pt x="486" y="380"/>
                  </a:lnTo>
                  <a:lnTo>
                    <a:pt x="486" y="381"/>
                  </a:lnTo>
                  <a:lnTo>
                    <a:pt x="485" y="382"/>
                  </a:lnTo>
                  <a:lnTo>
                    <a:pt x="484" y="382"/>
                  </a:lnTo>
                  <a:lnTo>
                    <a:pt x="483" y="382"/>
                  </a:lnTo>
                  <a:lnTo>
                    <a:pt x="484" y="383"/>
                  </a:lnTo>
                  <a:lnTo>
                    <a:pt x="484" y="384"/>
                  </a:lnTo>
                  <a:lnTo>
                    <a:pt x="483" y="384"/>
                  </a:lnTo>
                  <a:lnTo>
                    <a:pt x="483" y="385"/>
                  </a:lnTo>
                  <a:lnTo>
                    <a:pt x="484" y="385"/>
                  </a:lnTo>
                  <a:lnTo>
                    <a:pt x="484" y="388"/>
                  </a:lnTo>
                  <a:lnTo>
                    <a:pt x="484" y="389"/>
                  </a:lnTo>
                  <a:lnTo>
                    <a:pt x="485" y="391"/>
                  </a:lnTo>
                  <a:lnTo>
                    <a:pt x="485" y="392"/>
                  </a:lnTo>
                  <a:lnTo>
                    <a:pt x="486" y="393"/>
                  </a:lnTo>
                  <a:lnTo>
                    <a:pt x="486" y="394"/>
                  </a:lnTo>
                  <a:lnTo>
                    <a:pt x="486" y="395"/>
                  </a:lnTo>
                  <a:lnTo>
                    <a:pt x="486" y="396"/>
                  </a:lnTo>
                  <a:lnTo>
                    <a:pt x="487" y="395"/>
                  </a:lnTo>
                  <a:lnTo>
                    <a:pt x="488" y="395"/>
                  </a:lnTo>
                  <a:lnTo>
                    <a:pt x="488" y="396"/>
                  </a:lnTo>
                  <a:lnTo>
                    <a:pt x="488" y="397"/>
                  </a:lnTo>
                  <a:lnTo>
                    <a:pt x="489" y="397"/>
                  </a:lnTo>
                  <a:lnTo>
                    <a:pt x="490" y="398"/>
                  </a:lnTo>
                  <a:lnTo>
                    <a:pt x="491" y="398"/>
                  </a:lnTo>
                  <a:lnTo>
                    <a:pt x="492" y="398"/>
                  </a:lnTo>
                  <a:lnTo>
                    <a:pt x="493" y="397"/>
                  </a:lnTo>
                  <a:lnTo>
                    <a:pt x="493" y="398"/>
                  </a:lnTo>
                  <a:lnTo>
                    <a:pt x="494" y="398"/>
                  </a:lnTo>
                  <a:lnTo>
                    <a:pt x="495" y="399"/>
                  </a:lnTo>
                  <a:lnTo>
                    <a:pt x="495" y="400"/>
                  </a:lnTo>
                  <a:lnTo>
                    <a:pt x="495" y="402"/>
                  </a:lnTo>
                  <a:lnTo>
                    <a:pt x="495" y="403"/>
                  </a:lnTo>
                  <a:lnTo>
                    <a:pt x="494" y="403"/>
                  </a:lnTo>
                  <a:lnTo>
                    <a:pt x="494" y="402"/>
                  </a:lnTo>
                  <a:lnTo>
                    <a:pt x="493" y="402"/>
                  </a:lnTo>
                  <a:lnTo>
                    <a:pt x="493" y="403"/>
                  </a:lnTo>
                  <a:lnTo>
                    <a:pt x="493" y="402"/>
                  </a:lnTo>
                  <a:lnTo>
                    <a:pt x="492" y="401"/>
                  </a:lnTo>
                  <a:lnTo>
                    <a:pt x="491" y="401"/>
                  </a:lnTo>
                  <a:lnTo>
                    <a:pt x="490" y="401"/>
                  </a:lnTo>
                  <a:lnTo>
                    <a:pt x="489" y="401"/>
                  </a:lnTo>
                  <a:lnTo>
                    <a:pt x="489" y="400"/>
                  </a:lnTo>
                  <a:lnTo>
                    <a:pt x="488" y="399"/>
                  </a:lnTo>
                  <a:lnTo>
                    <a:pt x="488" y="400"/>
                  </a:lnTo>
                  <a:lnTo>
                    <a:pt x="487" y="400"/>
                  </a:lnTo>
                  <a:lnTo>
                    <a:pt x="486" y="399"/>
                  </a:lnTo>
                  <a:lnTo>
                    <a:pt x="486" y="398"/>
                  </a:lnTo>
                  <a:lnTo>
                    <a:pt x="485" y="398"/>
                  </a:lnTo>
                  <a:lnTo>
                    <a:pt x="485" y="397"/>
                  </a:lnTo>
                  <a:lnTo>
                    <a:pt x="484" y="397"/>
                  </a:lnTo>
                  <a:lnTo>
                    <a:pt x="485" y="396"/>
                  </a:lnTo>
                  <a:lnTo>
                    <a:pt x="485" y="397"/>
                  </a:lnTo>
                  <a:lnTo>
                    <a:pt x="486" y="397"/>
                  </a:lnTo>
                  <a:lnTo>
                    <a:pt x="487" y="397"/>
                  </a:lnTo>
                  <a:lnTo>
                    <a:pt x="486" y="397"/>
                  </a:lnTo>
                  <a:lnTo>
                    <a:pt x="487" y="397"/>
                  </a:lnTo>
                  <a:lnTo>
                    <a:pt x="486" y="397"/>
                  </a:lnTo>
                  <a:lnTo>
                    <a:pt x="486" y="396"/>
                  </a:lnTo>
                  <a:lnTo>
                    <a:pt x="485" y="396"/>
                  </a:lnTo>
                  <a:lnTo>
                    <a:pt x="486" y="396"/>
                  </a:lnTo>
                  <a:lnTo>
                    <a:pt x="485" y="396"/>
                  </a:lnTo>
                  <a:lnTo>
                    <a:pt x="485" y="395"/>
                  </a:lnTo>
                  <a:lnTo>
                    <a:pt x="484" y="394"/>
                  </a:lnTo>
                  <a:lnTo>
                    <a:pt x="484" y="393"/>
                  </a:lnTo>
                  <a:lnTo>
                    <a:pt x="484" y="392"/>
                  </a:lnTo>
                  <a:lnTo>
                    <a:pt x="484" y="391"/>
                  </a:lnTo>
                  <a:lnTo>
                    <a:pt x="483" y="390"/>
                  </a:lnTo>
                  <a:lnTo>
                    <a:pt x="483" y="389"/>
                  </a:lnTo>
                  <a:lnTo>
                    <a:pt x="483" y="388"/>
                  </a:lnTo>
                  <a:lnTo>
                    <a:pt x="483" y="387"/>
                  </a:lnTo>
                  <a:lnTo>
                    <a:pt x="483" y="385"/>
                  </a:lnTo>
                  <a:lnTo>
                    <a:pt x="483" y="387"/>
                  </a:lnTo>
                  <a:lnTo>
                    <a:pt x="482" y="388"/>
                  </a:lnTo>
                  <a:lnTo>
                    <a:pt x="483" y="388"/>
                  </a:lnTo>
                  <a:lnTo>
                    <a:pt x="482" y="388"/>
                  </a:lnTo>
                  <a:lnTo>
                    <a:pt x="482" y="390"/>
                  </a:lnTo>
                  <a:lnTo>
                    <a:pt x="483" y="391"/>
                  </a:lnTo>
                  <a:lnTo>
                    <a:pt x="482" y="390"/>
                  </a:lnTo>
                  <a:lnTo>
                    <a:pt x="482" y="391"/>
                  </a:lnTo>
                  <a:lnTo>
                    <a:pt x="482" y="392"/>
                  </a:lnTo>
                  <a:lnTo>
                    <a:pt x="483" y="391"/>
                  </a:lnTo>
                  <a:lnTo>
                    <a:pt x="483" y="392"/>
                  </a:lnTo>
                  <a:lnTo>
                    <a:pt x="484" y="393"/>
                  </a:lnTo>
                  <a:lnTo>
                    <a:pt x="483" y="393"/>
                  </a:lnTo>
                  <a:lnTo>
                    <a:pt x="483" y="394"/>
                  </a:lnTo>
                  <a:lnTo>
                    <a:pt x="482" y="394"/>
                  </a:lnTo>
                  <a:lnTo>
                    <a:pt x="483" y="395"/>
                  </a:lnTo>
                  <a:lnTo>
                    <a:pt x="482" y="396"/>
                  </a:lnTo>
                  <a:lnTo>
                    <a:pt x="483" y="396"/>
                  </a:lnTo>
                  <a:lnTo>
                    <a:pt x="483" y="397"/>
                  </a:lnTo>
                  <a:lnTo>
                    <a:pt x="484" y="397"/>
                  </a:lnTo>
                  <a:lnTo>
                    <a:pt x="484" y="398"/>
                  </a:lnTo>
                  <a:lnTo>
                    <a:pt x="483" y="398"/>
                  </a:lnTo>
                  <a:lnTo>
                    <a:pt x="484" y="399"/>
                  </a:lnTo>
                  <a:lnTo>
                    <a:pt x="484" y="400"/>
                  </a:lnTo>
                  <a:lnTo>
                    <a:pt x="484" y="401"/>
                  </a:lnTo>
                  <a:lnTo>
                    <a:pt x="485" y="400"/>
                  </a:lnTo>
                  <a:lnTo>
                    <a:pt x="485" y="401"/>
                  </a:lnTo>
                  <a:lnTo>
                    <a:pt x="485" y="402"/>
                  </a:lnTo>
                  <a:lnTo>
                    <a:pt x="484" y="402"/>
                  </a:lnTo>
                  <a:lnTo>
                    <a:pt x="484" y="403"/>
                  </a:lnTo>
                  <a:lnTo>
                    <a:pt x="483" y="403"/>
                  </a:lnTo>
                  <a:lnTo>
                    <a:pt x="484" y="403"/>
                  </a:lnTo>
                  <a:lnTo>
                    <a:pt x="484" y="404"/>
                  </a:lnTo>
                  <a:lnTo>
                    <a:pt x="484" y="405"/>
                  </a:lnTo>
                  <a:lnTo>
                    <a:pt x="484" y="406"/>
                  </a:lnTo>
                  <a:lnTo>
                    <a:pt x="484" y="407"/>
                  </a:lnTo>
                  <a:lnTo>
                    <a:pt x="484" y="408"/>
                  </a:lnTo>
                  <a:lnTo>
                    <a:pt x="484" y="409"/>
                  </a:lnTo>
                  <a:lnTo>
                    <a:pt x="485" y="409"/>
                  </a:lnTo>
                  <a:lnTo>
                    <a:pt x="485" y="410"/>
                  </a:lnTo>
                  <a:lnTo>
                    <a:pt x="485" y="412"/>
                  </a:lnTo>
                  <a:lnTo>
                    <a:pt x="484" y="410"/>
                  </a:lnTo>
                  <a:lnTo>
                    <a:pt x="483" y="412"/>
                  </a:lnTo>
                  <a:lnTo>
                    <a:pt x="484" y="412"/>
                  </a:lnTo>
                  <a:lnTo>
                    <a:pt x="483" y="413"/>
                  </a:lnTo>
                  <a:lnTo>
                    <a:pt x="484" y="413"/>
                  </a:lnTo>
                  <a:lnTo>
                    <a:pt x="484" y="412"/>
                  </a:lnTo>
                  <a:lnTo>
                    <a:pt x="485" y="412"/>
                  </a:lnTo>
                  <a:lnTo>
                    <a:pt x="485" y="413"/>
                  </a:lnTo>
                  <a:lnTo>
                    <a:pt x="486" y="413"/>
                  </a:lnTo>
                  <a:lnTo>
                    <a:pt x="486" y="414"/>
                  </a:lnTo>
                  <a:lnTo>
                    <a:pt x="487" y="414"/>
                  </a:lnTo>
                  <a:lnTo>
                    <a:pt x="489" y="415"/>
                  </a:lnTo>
                  <a:lnTo>
                    <a:pt x="490" y="417"/>
                  </a:lnTo>
                  <a:lnTo>
                    <a:pt x="491" y="417"/>
                  </a:lnTo>
                  <a:lnTo>
                    <a:pt x="490" y="416"/>
                  </a:lnTo>
                  <a:lnTo>
                    <a:pt x="490" y="415"/>
                  </a:lnTo>
                  <a:lnTo>
                    <a:pt x="490" y="414"/>
                  </a:lnTo>
                  <a:lnTo>
                    <a:pt x="489" y="413"/>
                  </a:lnTo>
                  <a:lnTo>
                    <a:pt x="488" y="413"/>
                  </a:lnTo>
                  <a:lnTo>
                    <a:pt x="487" y="413"/>
                  </a:lnTo>
                  <a:lnTo>
                    <a:pt x="487" y="412"/>
                  </a:lnTo>
                  <a:lnTo>
                    <a:pt x="488" y="412"/>
                  </a:lnTo>
                  <a:lnTo>
                    <a:pt x="489" y="410"/>
                  </a:lnTo>
                  <a:lnTo>
                    <a:pt x="490" y="410"/>
                  </a:lnTo>
                  <a:lnTo>
                    <a:pt x="491" y="409"/>
                  </a:lnTo>
                  <a:lnTo>
                    <a:pt x="492" y="409"/>
                  </a:lnTo>
                  <a:lnTo>
                    <a:pt x="493" y="410"/>
                  </a:lnTo>
                  <a:lnTo>
                    <a:pt x="494" y="410"/>
                  </a:lnTo>
                  <a:lnTo>
                    <a:pt x="494" y="412"/>
                  </a:lnTo>
                  <a:lnTo>
                    <a:pt x="495" y="413"/>
                  </a:lnTo>
                  <a:lnTo>
                    <a:pt x="495" y="414"/>
                  </a:lnTo>
                  <a:lnTo>
                    <a:pt x="495" y="415"/>
                  </a:lnTo>
                  <a:lnTo>
                    <a:pt x="494" y="415"/>
                  </a:lnTo>
                  <a:lnTo>
                    <a:pt x="494" y="416"/>
                  </a:lnTo>
                  <a:lnTo>
                    <a:pt x="495" y="416"/>
                  </a:lnTo>
                  <a:lnTo>
                    <a:pt x="495" y="417"/>
                  </a:lnTo>
                  <a:lnTo>
                    <a:pt x="494" y="418"/>
                  </a:lnTo>
                  <a:lnTo>
                    <a:pt x="494" y="419"/>
                  </a:lnTo>
                  <a:lnTo>
                    <a:pt x="495" y="419"/>
                  </a:lnTo>
                  <a:lnTo>
                    <a:pt x="496" y="418"/>
                  </a:lnTo>
                  <a:lnTo>
                    <a:pt x="497" y="417"/>
                  </a:lnTo>
                  <a:lnTo>
                    <a:pt x="498" y="417"/>
                  </a:lnTo>
                  <a:lnTo>
                    <a:pt x="498" y="418"/>
                  </a:lnTo>
                  <a:lnTo>
                    <a:pt x="498" y="420"/>
                  </a:lnTo>
                  <a:lnTo>
                    <a:pt x="498" y="421"/>
                  </a:lnTo>
                  <a:lnTo>
                    <a:pt x="497" y="421"/>
                  </a:lnTo>
                  <a:lnTo>
                    <a:pt x="497" y="422"/>
                  </a:lnTo>
                  <a:lnTo>
                    <a:pt x="497" y="423"/>
                  </a:lnTo>
                  <a:lnTo>
                    <a:pt x="496" y="425"/>
                  </a:lnTo>
                  <a:lnTo>
                    <a:pt x="496" y="426"/>
                  </a:lnTo>
                  <a:lnTo>
                    <a:pt x="495" y="427"/>
                  </a:lnTo>
                  <a:lnTo>
                    <a:pt x="494" y="427"/>
                  </a:lnTo>
                  <a:lnTo>
                    <a:pt x="493" y="428"/>
                  </a:lnTo>
                  <a:lnTo>
                    <a:pt x="492" y="428"/>
                  </a:lnTo>
                  <a:lnTo>
                    <a:pt x="491" y="428"/>
                  </a:lnTo>
                  <a:lnTo>
                    <a:pt x="490" y="429"/>
                  </a:lnTo>
                  <a:lnTo>
                    <a:pt x="489" y="430"/>
                  </a:lnTo>
                  <a:lnTo>
                    <a:pt x="489" y="429"/>
                  </a:lnTo>
                  <a:lnTo>
                    <a:pt x="488" y="428"/>
                  </a:lnTo>
                  <a:lnTo>
                    <a:pt x="487" y="428"/>
                  </a:lnTo>
                  <a:lnTo>
                    <a:pt x="487" y="427"/>
                  </a:lnTo>
                  <a:lnTo>
                    <a:pt x="487" y="426"/>
                  </a:lnTo>
                  <a:lnTo>
                    <a:pt x="486" y="426"/>
                  </a:lnTo>
                  <a:lnTo>
                    <a:pt x="486" y="425"/>
                  </a:lnTo>
                  <a:lnTo>
                    <a:pt x="486" y="424"/>
                  </a:lnTo>
                  <a:lnTo>
                    <a:pt x="486" y="423"/>
                  </a:lnTo>
                  <a:lnTo>
                    <a:pt x="485" y="423"/>
                  </a:lnTo>
                  <a:lnTo>
                    <a:pt x="484" y="423"/>
                  </a:lnTo>
                  <a:lnTo>
                    <a:pt x="484" y="422"/>
                  </a:lnTo>
                  <a:lnTo>
                    <a:pt x="483" y="422"/>
                  </a:lnTo>
                  <a:lnTo>
                    <a:pt x="482" y="422"/>
                  </a:lnTo>
                  <a:lnTo>
                    <a:pt x="483" y="423"/>
                  </a:lnTo>
                  <a:lnTo>
                    <a:pt x="485" y="425"/>
                  </a:lnTo>
                  <a:lnTo>
                    <a:pt x="486" y="427"/>
                  </a:lnTo>
                  <a:lnTo>
                    <a:pt x="485" y="427"/>
                  </a:lnTo>
                  <a:lnTo>
                    <a:pt x="486" y="428"/>
                  </a:lnTo>
                  <a:lnTo>
                    <a:pt x="485" y="428"/>
                  </a:lnTo>
                  <a:lnTo>
                    <a:pt x="485" y="429"/>
                  </a:lnTo>
                  <a:lnTo>
                    <a:pt x="486" y="429"/>
                  </a:lnTo>
                  <a:lnTo>
                    <a:pt x="485" y="430"/>
                  </a:lnTo>
                  <a:lnTo>
                    <a:pt x="486" y="431"/>
                  </a:lnTo>
                  <a:lnTo>
                    <a:pt x="486" y="432"/>
                  </a:lnTo>
                  <a:lnTo>
                    <a:pt x="485" y="432"/>
                  </a:lnTo>
                  <a:lnTo>
                    <a:pt x="484" y="432"/>
                  </a:lnTo>
                  <a:lnTo>
                    <a:pt x="484" y="433"/>
                  </a:lnTo>
                  <a:lnTo>
                    <a:pt x="484" y="434"/>
                  </a:lnTo>
                  <a:lnTo>
                    <a:pt x="483" y="434"/>
                  </a:lnTo>
                  <a:lnTo>
                    <a:pt x="483" y="433"/>
                  </a:lnTo>
                  <a:lnTo>
                    <a:pt x="483" y="432"/>
                  </a:lnTo>
                  <a:lnTo>
                    <a:pt x="482" y="432"/>
                  </a:lnTo>
                  <a:lnTo>
                    <a:pt x="483" y="432"/>
                  </a:lnTo>
                  <a:lnTo>
                    <a:pt x="483" y="433"/>
                  </a:lnTo>
                  <a:lnTo>
                    <a:pt x="482" y="433"/>
                  </a:lnTo>
                  <a:lnTo>
                    <a:pt x="481" y="434"/>
                  </a:lnTo>
                  <a:lnTo>
                    <a:pt x="482" y="434"/>
                  </a:lnTo>
                  <a:lnTo>
                    <a:pt x="483" y="434"/>
                  </a:lnTo>
                  <a:lnTo>
                    <a:pt x="483" y="436"/>
                  </a:lnTo>
                  <a:lnTo>
                    <a:pt x="482" y="437"/>
                  </a:lnTo>
                  <a:lnTo>
                    <a:pt x="482" y="438"/>
                  </a:lnTo>
                  <a:lnTo>
                    <a:pt x="482" y="439"/>
                  </a:lnTo>
                  <a:lnTo>
                    <a:pt x="481" y="440"/>
                  </a:lnTo>
                  <a:lnTo>
                    <a:pt x="479" y="441"/>
                  </a:lnTo>
                  <a:lnTo>
                    <a:pt x="479" y="442"/>
                  </a:lnTo>
                  <a:lnTo>
                    <a:pt x="479" y="445"/>
                  </a:lnTo>
                  <a:lnTo>
                    <a:pt x="478" y="446"/>
                  </a:lnTo>
                  <a:lnTo>
                    <a:pt x="477" y="447"/>
                  </a:lnTo>
                  <a:lnTo>
                    <a:pt x="477" y="448"/>
                  </a:lnTo>
                  <a:lnTo>
                    <a:pt x="476" y="448"/>
                  </a:lnTo>
                  <a:lnTo>
                    <a:pt x="476" y="449"/>
                  </a:lnTo>
                  <a:lnTo>
                    <a:pt x="476" y="450"/>
                  </a:lnTo>
                  <a:lnTo>
                    <a:pt x="476" y="451"/>
                  </a:lnTo>
                  <a:lnTo>
                    <a:pt x="475" y="451"/>
                  </a:lnTo>
                  <a:lnTo>
                    <a:pt x="474" y="450"/>
                  </a:lnTo>
                  <a:lnTo>
                    <a:pt x="474" y="449"/>
                  </a:lnTo>
                  <a:lnTo>
                    <a:pt x="474" y="448"/>
                  </a:lnTo>
                  <a:lnTo>
                    <a:pt x="473" y="448"/>
                  </a:lnTo>
                  <a:lnTo>
                    <a:pt x="474" y="447"/>
                  </a:lnTo>
                  <a:lnTo>
                    <a:pt x="474" y="446"/>
                  </a:lnTo>
                  <a:lnTo>
                    <a:pt x="474" y="445"/>
                  </a:lnTo>
                  <a:lnTo>
                    <a:pt x="474" y="444"/>
                  </a:lnTo>
                  <a:lnTo>
                    <a:pt x="475" y="444"/>
                  </a:lnTo>
                  <a:lnTo>
                    <a:pt x="476" y="444"/>
                  </a:lnTo>
                  <a:lnTo>
                    <a:pt x="476" y="443"/>
                  </a:lnTo>
                  <a:lnTo>
                    <a:pt x="475" y="442"/>
                  </a:lnTo>
                  <a:lnTo>
                    <a:pt x="475" y="443"/>
                  </a:lnTo>
                  <a:lnTo>
                    <a:pt x="475" y="444"/>
                  </a:lnTo>
                  <a:lnTo>
                    <a:pt x="474" y="444"/>
                  </a:lnTo>
                  <a:lnTo>
                    <a:pt x="474" y="443"/>
                  </a:lnTo>
                  <a:lnTo>
                    <a:pt x="473" y="443"/>
                  </a:lnTo>
                  <a:lnTo>
                    <a:pt x="472" y="443"/>
                  </a:lnTo>
                  <a:lnTo>
                    <a:pt x="470" y="442"/>
                  </a:lnTo>
                  <a:lnTo>
                    <a:pt x="469" y="442"/>
                  </a:lnTo>
                  <a:lnTo>
                    <a:pt x="468" y="443"/>
                  </a:lnTo>
                  <a:lnTo>
                    <a:pt x="467" y="443"/>
                  </a:lnTo>
                  <a:lnTo>
                    <a:pt x="467" y="442"/>
                  </a:lnTo>
                  <a:lnTo>
                    <a:pt x="466" y="442"/>
                  </a:lnTo>
                  <a:lnTo>
                    <a:pt x="466" y="443"/>
                  </a:lnTo>
                  <a:lnTo>
                    <a:pt x="465" y="443"/>
                  </a:lnTo>
                  <a:lnTo>
                    <a:pt x="464" y="443"/>
                  </a:lnTo>
                  <a:lnTo>
                    <a:pt x="463" y="443"/>
                  </a:lnTo>
                  <a:lnTo>
                    <a:pt x="462" y="444"/>
                  </a:lnTo>
                  <a:lnTo>
                    <a:pt x="462" y="445"/>
                  </a:lnTo>
                  <a:lnTo>
                    <a:pt x="461" y="445"/>
                  </a:lnTo>
                  <a:lnTo>
                    <a:pt x="460" y="446"/>
                  </a:lnTo>
                  <a:lnTo>
                    <a:pt x="459" y="446"/>
                  </a:lnTo>
                  <a:lnTo>
                    <a:pt x="458" y="446"/>
                  </a:lnTo>
                  <a:lnTo>
                    <a:pt x="458" y="445"/>
                  </a:lnTo>
                  <a:lnTo>
                    <a:pt x="457" y="445"/>
                  </a:lnTo>
                  <a:lnTo>
                    <a:pt x="456" y="445"/>
                  </a:lnTo>
                  <a:lnTo>
                    <a:pt x="456" y="444"/>
                  </a:lnTo>
                  <a:lnTo>
                    <a:pt x="457" y="443"/>
                  </a:lnTo>
                  <a:lnTo>
                    <a:pt x="456" y="443"/>
                  </a:lnTo>
                  <a:lnTo>
                    <a:pt x="453" y="444"/>
                  </a:lnTo>
                  <a:lnTo>
                    <a:pt x="453" y="445"/>
                  </a:lnTo>
                  <a:lnTo>
                    <a:pt x="453" y="446"/>
                  </a:lnTo>
                  <a:lnTo>
                    <a:pt x="452" y="447"/>
                  </a:lnTo>
                  <a:lnTo>
                    <a:pt x="453" y="447"/>
                  </a:lnTo>
                  <a:lnTo>
                    <a:pt x="453" y="446"/>
                  </a:lnTo>
                  <a:lnTo>
                    <a:pt x="453" y="447"/>
                  </a:lnTo>
                  <a:lnTo>
                    <a:pt x="452" y="447"/>
                  </a:lnTo>
                  <a:lnTo>
                    <a:pt x="453" y="447"/>
                  </a:lnTo>
                  <a:lnTo>
                    <a:pt x="453" y="448"/>
                  </a:lnTo>
                  <a:lnTo>
                    <a:pt x="453" y="449"/>
                  </a:lnTo>
                  <a:lnTo>
                    <a:pt x="453" y="450"/>
                  </a:lnTo>
                  <a:lnTo>
                    <a:pt x="452" y="450"/>
                  </a:lnTo>
                  <a:lnTo>
                    <a:pt x="452" y="451"/>
                  </a:lnTo>
                  <a:lnTo>
                    <a:pt x="453" y="451"/>
                  </a:lnTo>
                  <a:lnTo>
                    <a:pt x="454" y="450"/>
                  </a:lnTo>
                  <a:lnTo>
                    <a:pt x="456" y="450"/>
                  </a:lnTo>
                  <a:lnTo>
                    <a:pt x="457" y="450"/>
                  </a:lnTo>
                  <a:lnTo>
                    <a:pt x="457" y="451"/>
                  </a:lnTo>
                  <a:lnTo>
                    <a:pt x="456" y="453"/>
                  </a:lnTo>
                  <a:lnTo>
                    <a:pt x="457" y="453"/>
                  </a:lnTo>
                  <a:lnTo>
                    <a:pt x="457" y="452"/>
                  </a:lnTo>
                  <a:lnTo>
                    <a:pt x="457" y="451"/>
                  </a:lnTo>
                  <a:lnTo>
                    <a:pt x="457" y="450"/>
                  </a:lnTo>
                  <a:lnTo>
                    <a:pt x="458" y="450"/>
                  </a:lnTo>
                  <a:lnTo>
                    <a:pt x="458" y="451"/>
                  </a:lnTo>
                  <a:lnTo>
                    <a:pt x="458" y="452"/>
                  </a:lnTo>
                  <a:lnTo>
                    <a:pt x="457" y="453"/>
                  </a:lnTo>
                  <a:lnTo>
                    <a:pt x="457" y="454"/>
                  </a:lnTo>
                  <a:lnTo>
                    <a:pt x="456" y="454"/>
                  </a:lnTo>
                  <a:lnTo>
                    <a:pt x="456" y="455"/>
                  </a:lnTo>
                  <a:lnTo>
                    <a:pt x="457" y="456"/>
                  </a:lnTo>
                  <a:lnTo>
                    <a:pt x="457" y="457"/>
                  </a:lnTo>
                  <a:lnTo>
                    <a:pt x="456" y="456"/>
                  </a:lnTo>
                  <a:lnTo>
                    <a:pt x="456" y="457"/>
                  </a:lnTo>
                  <a:lnTo>
                    <a:pt x="456" y="456"/>
                  </a:lnTo>
                  <a:lnTo>
                    <a:pt x="454" y="456"/>
                  </a:lnTo>
                  <a:lnTo>
                    <a:pt x="454" y="457"/>
                  </a:lnTo>
                  <a:lnTo>
                    <a:pt x="456" y="457"/>
                  </a:lnTo>
                  <a:lnTo>
                    <a:pt x="456" y="458"/>
                  </a:lnTo>
                  <a:lnTo>
                    <a:pt x="456" y="457"/>
                  </a:lnTo>
                  <a:lnTo>
                    <a:pt x="457" y="458"/>
                  </a:lnTo>
                  <a:lnTo>
                    <a:pt x="457" y="459"/>
                  </a:lnTo>
                  <a:lnTo>
                    <a:pt x="457" y="461"/>
                  </a:lnTo>
                  <a:lnTo>
                    <a:pt x="458" y="461"/>
                  </a:lnTo>
                  <a:lnTo>
                    <a:pt x="458" y="462"/>
                  </a:lnTo>
                  <a:lnTo>
                    <a:pt x="458" y="463"/>
                  </a:lnTo>
                  <a:lnTo>
                    <a:pt x="458" y="464"/>
                  </a:lnTo>
                  <a:lnTo>
                    <a:pt x="459" y="463"/>
                  </a:lnTo>
                  <a:lnTo>
                    <a:pt x="459" y="464"/>
                  </a:lnTo>
                  <a:lnTo>
                    <a:pt x="459" y="463"/>
                  </a:lnTo>
                  <a:lnTo>
                    <a:pt x="460" y="463"/>
                  </a:lnTo>
                  <a:lnTo>
                    <a:pt x="460" y="464"/>
                  </a:lnTo>
                  <a:lnTo>
                    <a:pt x="461" y="464"/>
                  </a:lnTo>
                  <a:lnTo>
                    <a:pt x="461" y="465"/>
                  </a:lnTo>
                  <a:lnTo>
                    <a:pt x="462" y="466"/>
                  </a:lnTo>
                  <a:lnTo>
                    <a:pt x="462" y="467"/>
                  </a:lnTo>
                  <a:lnTo>
                    <a:pt x="462" y="468"/>
                  </a:lnTo>
                  <a:lnTo>
                    <a:pt x="461" y="469"/>
                  </a:lnTo>
                  <a:lnTo>
                    <a:pt x="460" y="470"/>
                  </a:lnTo>
                  <a:lnTo>
                    <a:pt x="459" y="470"/>
                  </a:lnTo>
                  <a:lnTo>
                    <a:pt x="458" y="469"/>
                  </a:lnTo>
                  <a:lnTo>
                    <a:pt x="458" y="470"/>
                  </a:lnTo>
                  <a:lnTo>
                    <a:pt x="458" y="471"/>
                  </a:lnTo>
                  <a:lnTo>
                    <a:pt x="458" y="472"/>
                  </a:lnTo>
                  <a:lnTo>
                    <a:pt x="459" y="472"/>
                  </a:lnTo>
                  <a:lnTo>
                    <a:pt x="460" y="471"/>
                  </a:lnTo>
                  <a:lnTo>
                    <a:pt x="460" y="472"/>
                  </a:lnTo>
                  <a:lnTo>
                    <a:pt x="461" y="472"/>
                  </a:lnTo>
                  <a:lnTo>
                    <a:pt x="462" y="472"/>
                  </a:lnTo>
                  <a:lnTo>
                    <a:pt x="463" y="472"/>
                  </a:lnTo>
                  <a:lnTo>
                    <a:pt x="464" y="472"/>
                  </a:lnTo>
                  <a:lnTo>
                    <a:pt x="464" y="471"/>
                  </a:lnTo>
                  <a:lnTo>
                    <a:pt x="463" y="471"/>
                  </a:lnTo>
                  <a:lnTo>
                    <a:pt x="462" y="471"/>
                  </a:lnTo>
                  <a:lnTo>
                    <a:pt x="461" y="471"/>
                  </a:lnTo>
                  <a:lnTo>
                    <a:pt x="460" y="471"/>
                  </a:lnTo>
                  <a:lnTo>
                    <a:pt x="459" y="471"/>
                  </a:lnTo>
                  <a:lnTo>
                    <a:pt x="458" y="470"/>
                  </a:lnTo>
                  <a:lnTo>
                    <a:pt x="459" y="470"/>
                  </a:lnTo>
                  <a:lnTo>
                    <a:pt x="460" y="470"/>
                  </a:lnTo>
                  <a:lnTo>
                    <a:pt x="461" y="469"/>
                  </a:lnTo>
                  <a:lnTo>
                    <a:pt x="462" y="469"/>
                  </a:lnTo>
                  <a:lnTo>
                    <a:pt x="462" y="470"/>
                  </a:lnTo>
                  <a:lnTo>
                    <a:pt x="463" y="470"/>
                  </a:lnTo>
                  <a:lnTo>
                    <a:pt x="464" y="469"/>
                  </a:lnTo>
                  <a:lnTo>
                    <a:pt x="465" y="469"/>
                  </a:lnTo>
                  <a:lnTo>
                    <a:pt x="466" y="469"/>
                  </a:lnTo>
                  <a:lnTo>
                    <a:pt x="466" y="470"/>
                  </a:lnTo>
                  <a:lnTo>
                    <a:pt x="466" y="471"/>
                  </a:lnTo>
                  <a:lnTo>
                    <a:pt x="466" y="472"/>
                  </a:lnTo>
                  <a:lnTo>
                    <a:pt x="465" y="472"/>
                  </a:lnTo>
                  <a:lnTo>
                    <a:pt x="464" y="472"/>
                  </a:lnTo>
                  <a:lnTo>
                    <a:pt x="464" y="473"/>
                  </a:lnTo>
                  <a:lnTo>
                    <a:pt x="464" y="474"/>
                  </a:lnTo>
                  <a:lnTo>
                    <a:pt x="465" y="473"/>
                  </a:lnTo>
                  <a:lnTo>
                    <a:pt x="466" y="473"/>
                  </a:lnTo>
                  <a:lnTo>
                    <a:pt x="466" y="472"/>
                  </a:lnTo>
                  <a:lnTo>
                    <a:pt x="467" y="472"/>
                  </a:lnTo>
                  <a:lnTo>
                    <a:pt x="466" y="473"/>
                  </a:lnTo>
                  <a:lnTo>
                    <a:pt x="466" y="474"/>
                  </a:lnTo>
                  <a:lnTo>
                    <a:pt x="467" y="474"/>
                  </a:lnTo>
                  <a:lnTo>
                    <a:pt x="466" y="473"/>
                  </a:lnTo>
                  <a:lnTo>
                    <a:pt x="467" y="473"/>
                  </a:lnTo>
                  <a:lnTo>
                    <a:pt x="467" y="474"/>
                  </a:lnTo>
                  <a:lnTo>
                    <a:pt x="467" y="475"/>
                  </a:lnTo>
                  <a:lnTo>
                    <a:pt x="468" y="475"/>
                  </a:lnTo>
                  <a:lnTo>
                    <a:pt x="467" y="477"/>
                  </a:lnTo>
                  <a:lnTo>
                    <a:pt x="468" y="477"/>
                  </a:lnTo>
                  <a:lnTo>
                    <a:pt x="467" y="477"/>
                  </a:lnTo>
                  <a:lnTo>
                    <a:pt x="468" y="477"/>
                  </a:lnTo>
                  <a:lnTo>
                    <a:pt x="469" y="478"/>
                  </a:lnTo>
                  <a:lnTo>
                    <a:pt x="469" y="479"/>
                  </a:lnTo>
                  <a:lnTo>
                    <a:pt x="470" y="479"/>
                  </a:lnTo>
                  <a:lnTo>
                    <a:pt x="471" y="478"/>
                  </a:lnTo>
                  <a:lnTo>
                    <a:pt x="471" y="477"/>
                  </a:lnTo>
                  <a:lnTo>
                    <a:pt x="472" y="477"/>
                  </a:lnTo>
                  <a:lnTo>
                    <a:pt x="472" y="476"/>
                  </a:lnTo>
                  <a:lnTo>
                    <a:pt x="473" y="476"/>
                  </a:lnTo>
                  <a:lnTo>
                    <a:pt x="473" y="475"/>
                  </a:lnTo>
                  <a:lnTo>
                    <a:pt x="473" y="474"/>
                  </a:lnTo>
                  <a:lnTo>
                    <a:pt x="473" y="473"/>
                  </a:lnTo>
                  <a:lnTo>
                    <a:pt x="473" y="472"/>
                  </a:lnTo>
                  <a:lnTo>
                    <a:pt x="472" y="472"/>
                  </a:lnTo>
                  <a:lnTo>
                    <a:pt x="473" y="472"/>
                  </a:lnTo>
                  <a:lnTo>
                    <a:pt x="473" y="471"/>
                  </a:lnTo>
                  <a:lnTo>
                    <a:pt x="474" y="471"/>
                  </a:lnTo>
                  <a:lnTo>
                    <a:pt x="474" y="470"/>
                  </a:lnTo>
                  <a:lnTo>
                    <a:pt x="475" y="469"/>
                  </a:lnTo>
                  <a:lnTo>
                    <a:pt x="474" y="469"/>
                  </a:lnTo>
                  <a:lnTo>
                    <a:pt x="475" y="469"/>
                  </a:lnTo>
                  <a:lnTo>
                    <a:pt x="475" y="468"/>
                  </a:lnTo>
                  <a:lnTo>
                    <a:pt x="475" y="467"/>
                  </a:lnTo>
                  <a:lnTo>
                    <a:pt x="475" y="466"/>
                  </a:lnTo>
                  <a:lnTo>
                    <a:pt x="475" y="465"/>
                  </a:lnTo>
                  <a:lnTo>
                    <a:pt x="475" y="464"/>
                  </a:lnTo>
                  <a:lnTo>
                    <a:pt x="476" y="464"/>
                  </a:lnTo>
                  <a:lnTo>
                    <a:pt x="476" y="462"/>
                  </a:lnTo>
                  <a:lnTo>
                    <a:pt x="475" y="462"/>
                  </a:lnTo>
                  <a:lnTo>
                    <a:pt x="476" y="461"/>
                  </a:lnTo>
                  <a:lnTo>
                    <a:pt x="475" y="461"/>
                  </a:lnTo>
                  <a:lnTo>
                    <a:pt x="474" y="459"/>
                  </a:lnTo>
                  <a:lnTo>
                    <a:pt x="473" y="458"/>
                  </a:lnTo>
                  <a:lnTo>
                    <a:pt x="472" y="458"/>
                  </a:lnTo>
                  <a:lnTo>
                    <a:pt x="471" y="458"/>
                  </a:lnTo>
                  <a:lnTo>
                    <a:pt x="470" y="457"/>
                  </a:lnTo>
                  <a:lnTo>
                    <a:pt x="471" y="457"/>
                  </a:lnTo>
                  <a:lnTo>
                    <a:pt x="471" y="456"/>
                  </a:lnTo>
                  <a:lnTo>
                    <a:pt x="472" y="456"/>
                  </a:lnTo>
                  <a:lnTo>
                    <a:pt x="473" y="455"/>
                  </a:lnTo>
                  <a:lnTo>
                    <a:pt x="473" y="454"/>
                  </a:lnTo>
                  <a:lnTo>
                    <a:pt x="474" y="454"/>
                  </a:lnTo>
                  <a:lnTo>
                    <a:pt x="475" y="455"/>
                  </a:lnTo>
                  <a:lnTo>
                    <a:pt x="476" y="456"/>
                  </a:lnTo>
                  <a:lnTo>
                    <a:pt x="477" y="456"/>
                  </a:lnTo>
                  <a:lnTo>
                    <a:pt x="478" y="456"/>
                  </a:lnTo>
                  <a:lnTo>
                    <a:pt x="479" y="457"/>
                  </a:lnTo>
                  <a:lnTo>
                    <a:pt x="479" y="458"/>
                  </a:lnTo>
                  <a:lnTo>
                    <a:pt x="481" y="458"/>
                  </a:lnTo>
                  <a:lnTo>
                    <a:pt x="482" y="458"/>
                  </a:lnTo>
                  <a:lnTo>
                    <a:pt x="483" y="458"/>
                  </a:lnTo>
                  <a:lnTo>
                    <a:pt x="484" y="457"/>
                  </a:lnTo>
                  <a:lnTo>
                    <a:pt x="485" y="457"/>
                  </a:lnTo>
                  <a:lnTo>
                    <a:pt x="486" y="457"/>
                  </a:lnTo>
                  <a:lnTo>
                    <a:pt x="487" y="457"/>
                  </a:lnTo>
                  <a:lnTo>
                    <a:pt x="488" y="457"/>
                  </a:lnTo>
                  <a:lnTo>
                    <a:pt x="489" y="457"/>
                  </a:lnTo>
                  <a:lnTo>
                    <a:pt x="490" y="457"/>
                  </a:lnTo>
                  <a:lnTo>
                    <a:pt x="490" y="458"/>
                  </a:lnTo>
                  <a:lnTo>
                    <a:pt x="490" y="459"/>
                  </a:lnTo>
                  <a:lnTo>
                    <a:pt x="490" y="461"/>
                  </a:lnTo>
                  <a:lnTo>
                    <a:pt x="490" y="462"/>
                  </a:lnTo>
                  <a:lnTo>
                    <a:pt x="490" y="463"/>
                  </a:lnTo>
                  <a:lnTo>
                    <a:pt x="489" y="464"/>
                  </a:lnTo>
                  <a:lnTo>
                    <a:pt x="489" y="465"/>
                  </a:lnTo>
                  <a:lnTo>
                    <a:pt x="488" y="466"/>
                  </a:lnTo>
                  <a:lnTo>
                    <a:pt x="488" y="467"/>
                  </a:lnTo>
                  <a:lnTo>
                    <a:pt x="487" y="468"/>
                  </a:lnTo>
                  <a:lnTo>
                    <a:pt x="487" y="469"/>
                  </a:lnTo>
                  <a:lnTo>
                    <a:pt x="487" y="470"/>
                  </a:lnTo>
                  <a:lnTo>
                    <a:pt x="486" y="470"/>
                  </a:lnTo>
                  <a:lnTo>
                    <a:pt x="486" y="471"/>
                  </a:lnTo>
                  <a:lnTo>
                    <a:pt x="486" y="472"/>
                  </a:lnTo>
                  <a:lnTo>
                    <a:pt x="485" y="473"/>
                  </a:lnTo>
                  <a:lnTo>
                    <a:pt x="484" y="474"/>
                  </a:lnTo>
                  <a:lnTo>
                    <a:pt x="484" y="475"/>
                  </a:lnTo>
                  <a:lnTo>
                    <a:pt x="484" y="476"/>
                  </a:lnTo>
                  <a:lnTo>
                    <a:pt x="484" y="477"/>
                  </a:lnTo>
                  <a:lnTo>
                    <a:pt x="484" y="478"/>
                  </a:lnTo>
                  <a:lnTo>
                    <a:pt x="483" y="478"/>
                  </a:lnTo>
                  <a:lnTo>
                    <a:pt x="483" y="480"/>
                  </a:lnTo>
                  <a:lnTo>
                    <a:pt x="484" y="480"/>
                  </a:lnTo>
                  <a:lnTo>
                    <a:pt x="483" y="482"/>
                  </a:lnTo>
                  <a:lnTo>
                    <a:pt x="484" y="482"/>
                  </a:lnTo>
                  <a:lnTo>
                    <a:pt x="484" y="483"/>
                  </a:lnTo>
                  <a:lnTo>
                    <a:pt x="484" y="484"/>
                  </a:lnTo>
                  <a:lnTo>
                    <a:pt x="484" y="486"/>
                  </a:lnTo>
                  <a:lnTo>
                    <a:pt x="484" y="488"/>
                  </a:lnTo>
                  <a:lnTo>
                    <a:pt x="484" y="489"/>
                  </a:lnTo>
                  <a:lnTo>
                    <a:pt x="485" y="490"/>
                  </a:lnTo>
                  <a:lnTo>
                    <a:pt x="485" y="491"/>
                  </a:lnTo>
                  <a:lnTo>
                    <a:pt x="485" y="495"/>
                  </a:lnTo>
                  <a:lnTo>
                    <a:pt x="485" y="496"/>
                  </a:lnTo>
                  <a:lnTo>
                    <a:pt x="485" y="497"/>
                  </a:lnTo>
                  <a:lnTo>
                    <a:pt x="485" y="498"/>
                  </a:lnTo>
                  <a:lnTo>
                    <a:pt x="485" y="499"/>
                  </a:lnTo>
                  <a:lnTo>
                    <a:pt x="485" y="500"/>
                  </a:lnTo>
                  <a:lnTo>
                    <a:pt x="485" y="501"/>
                  </a:lnTo>
                  <a:lnTo>
                    <a:pt x="485" y="502"/>
                  </a:lnTo>
                  <a:lnTo>
                    <a:pt x="485" y="503"/>
                  </a:lnTo>
                  <a:lnTo>
                    <a:pt x="485" y="505"/>
                  </a:lnTo>
                  <a:lnTo>
                    <a:pt x="485" y="506"/>
                  </a:lnTo>
                  <a:lnTo>
                    <a:pt x="485" y="507"/>
                  </a:lnTo>
                  <a:lnTo>
                    <a:pt x="485" y="508"/>
                  </a:lnTo>
                  <a:lnTo>
                    <a:pt x="485" y="509"/>
                  </a:lnTo>
                  <a:lnTo>
                    <a:pt x="485" y="511"/>
                  </a:lnTo>
                  <a:lnTo>
                    <a:pt x="484" y="509"/>
                  </a:lnTo>
                  <a:lnTo>
                    <a:pt x="483" y="511"/>
                  </a:lnTo>
                  <a:lnTo>
                    <a:pt x="482" y="511"/>
                  </a:lnTo>
                  <a:lnTo>
                    <a:pt x="482" y="509"/>
                  </a:lnTo>
                  <a:lnTo>
                    <a:pt x="482" y="508"/>
                  </a:lnTo>
                  <a:lnTo>
                    <a:pt x="481" y="509"/>
                  </a:lnTo>
                  <a:lnTo>
                    <a:pt x="479" y="511"/>
                  </a:lnTo>
                  <a:lnTo>
                    <a:pt x="479" y="512"/>
                  </a:lnTo>
                  <a:lnTo>
                    <a:pt x="481" y="512"/>
                  </a:lnTo>
                  <a:lnTo>
                    <a:pt x="482" y="512"/>
                  </a:lnTo>
                  <a:lnTo>
                    <a:pt x="483" y="512"/>
                  </a:lnTo>
                  <a:lnTo>
                    <a:pt x="484" y="512"/>
                  </a:lnTo>
                  <a:lnTo>
                    <a:pt x="484" y="511"/>
                  </a:lnTo>
                  <a:lnTo>
                    <a:pt x="485" y="511"/>
                  </a:lnTo>
                  <a:lnTo>
                    <a:pt x="486" y="512"/>
                  </a:lnTo>
                  <a:lnTo>
                    <a:pt x="486" y="513"/>
                  </a:lnTo>
                  <a:lnTo>
                    <a:pt x="486" y="514"/>
                  </a:lnTo>
                  <a:lnTo>
                    <a:pt x="486" y="515"/>
                  </a:lnTo>
                  <a:lnTo>
                    <a:pt x="486" y="516"/>
                  </a:lnTo>
                  <a:lnTo>
                    <a:pt x="485" y="517"/>
                  </a:lnTo>
                  <a:lnTo>
                    <a:pt x="485" y="516"/>
                  </a:lnTo>
                  <a:lnTo>
                    <a:pt x="485" y="517"/>
                  </a:lnTo>
                  <a:lnTo>
                    <a:pt x="486" y="517"/>
                  </a:lnTo>
                  <a:lnTo>
                    <a:pt x="486" y="518"/>
                  </a:lnTo>
                  <a:lnTo>
                    <a:pt x="486" y="519"/>
                  </a:lnTo>
                  <a:lnTo>
                    <a:pt x="486" y="521"/>
                  </a:lnTo>
                  <a:lnTo>
                    <a:pt x="486" y="522"/>
                  </a:lnTo>
                  <a:lnTo>
                    <a:pt x="486" y="521"/>
                  </a:lnTo>
                  <a:lnTo>
                    <a:pt x="487" y="521"/>
                  </a:lnTo>
                  <a:lnTo>
                    <a:pt x="487" y="523"/>
                  </a:lnTo>
                  <a:lnTo>
                    <a:pt x="488" y="523"/>
                  </a:lnTo>
                  <a:lnTo>
                    <a:pt x="488" y="524"/>
                  </a:lnTo>
                  <a:lnTo>
                    <a:pt x="489" y="524"/>
                  </a:lnTo>
                  <a:lnTo>
                    <a:pt x="489" y="525"/>
                  </a:lnTo>
                  <a:lnTo>
                    <a:pt x="490" y="526"/>
                  </a:lnTo>
                  <a:lnTo>
                    <a:pt x="489" y="527"/>
                  </a:lnTo>
                  <a:lnTo>
                    <a:pt x="489" y="528"/>
                  </a:lnTo>
                  <a:lnTo>
                    <a:pt x="490" y="528"/>
                  </a:lnTo>
                  <a:lnTo>
                    <a:pt x="490" y="529"/>
                  </a:lnTo>
                  <a:lnTo>
                    <a:pt x="490" y="530"/>
                  </a:lnTo>
                  <a:lnTo>
                    <a:pt x="490" y="531"/>
                  </a:lnTo>
                  <a:lnTo>
                    <a:pt x="489" y="531"/>
                  </a:lnTo>
                  <a:lnTo>
                    <a:pt x="489" y="533"/>
                  </a:lnTo>
                  <a:lnTo>
                    <a:pt x="489" y="534"/>
                  </a:lnTo>
                  <a:lnTo>
                    <a:pt x="489" y="536"/>
                  </a:lnTo>
                  <a:lnTo>
                    <a:pt x="488" y="537"/>
                  </a:lnTo>
                  <a:lnTo>
                    <a:pt x="488" y="538"/>
                  </a:lnTo>
                  <a:lnTo>
                    <a:pt x="486" y="539"/>
                  </a:lnTo>
                  <a:lnTo>
                    <a:pt x="483" y="542"/>
                  </a:lnTo>
                  <a:lnTo>
                    <a:pt x="482" y="544"/>
                  </a:lnTo>
                  <a:lnTo>
                    <a:pt x="482" y="545"/>
                  </a:lnTo>
                  <a:lnTo>
                    <a:pt x="482" y="546"/>
                  </a:lnTo>
                  <a:lnTo>
                    <a:pt x="481" y="546"/>
                  </a:lnTo>
                  <a:lnTo>
                    <a:pt x="481" y="547"/>
                  </a:lnTo>
                  <a:lnTo>
                    <a:pt x="481" y="548"/>
                  </a:lnTo>
                  <a:lnTo>
                    <a:pt x="481" y="552"/>
                  </a:lnTo>
                  <a:lnTo>
                    <a:pt x="479" y="553"/>
                  </a:lnTo>
                  <a:lnTo>
                    <a:pt x="479" y="554"/>
                  </a:lnTo>
                  <a:lnTo>
                    <a:pt x="478" y="556"/>
                  </a:lnTo>
                  <a:lnTo>
                    <a:pt x="478" y="557"/>
                  </a:lnTo>
                  <a:lnTo>
                    <a:pt x="477" y="556"/>
                  </a:lnTo>
                  <a:lnTo>
                    <a:pt x="476" y="556"/>
                  </a:lnTo>
                  <a:lnTo>
                    <a:pt x="476" y="557"/>
                  </a:lnTo>
                  <a:lnTo>
                    <a:pt x="475" y="557"/>
                  </a:lnTo>
                  <a:lnTo>
                    <a:pt x="474" y="557"/>
                  </a:lnTo>
                  <a:lnTo>
                    <a:pt x="473" y="557"/>
                  </a:lnTo>
                  <a:lnTo>
                    <a:pt x="472" y="557"/>
                  </a:lnTo>
                  <a:lnTo>
                    <a:pt x="472" y="558"/>
                  </a:lnTo>
                  <a:lnTo>
                    <a:pt x="471" y="558"/>
                  </a:lnTo>
                  <a:lnTo>
                    <a:pt x="470" y="558"/>
                  </a:lnTo>
                  <a:lnTo>
                    <a:pt x="469" y="558"/>
                  </a:lnTo>
                  <a:lnTo>
                    <a:pt x="468" y="558"/>
                  </a:lnTo>
                  <a:lnTo>
                    <a:pt x="467" y="557"/>
                  </a:lnTo>
                  <a:lnTo>
                    <a:pt x="466" y="556"/>
                  </a:lnTo>
                  <a:lnTo>
                    <a:pt x="466" y="555"/>
                  </a:lnTo>
                  <a:lnTo>
                    <a:pt x="465" y="555"/>
                  </a:lnTo>
                  <a:lnTo>
                    <a:pt x="464" y="555"/>
                  </a:lnTo>
                  <a:lnTo>
                    <a:pt x="464" y="556"/>
                  </a:lnTo>
                  <a:lnTo>
                    <a:pt x="463" y="554"/>
                  </a:lnTo>
                  <a:lnTo>
                    <a:pt x="463" y="553"/>
                  </a:lnTo>
                  <a:lnTo>
                    <a:pt x="463" y="552"/>
                  </a:lnTo>
                  <a:lnTo>
                    <a:pt x="463" y="551"/>
                  </a:lnTo>
                  <a:lnTo>
                    <a:pt x="462" y="550"/>
                  </a:lnTo>
                  <a:lnTo>
                    <a:pt x="461" y="550"/>
                  </a:lnTo>
                  <a:lnTo>
                    <a:pt x="460" y="550"/>
                  </a:lnTo>
                  <a:lnTo>
                    <a:pt x="460" y="549"/>
                  </a:lnTo>
                  <a:lnTo>
                    <a:pt x="459" y="549"/>
                  </a:lnTo>
                  <a:lnTo>
                    <a:pt x="458" y="549"/>
                  </a:lnTo>
                  <a:lnTo>
                    <a:pt x="458" y="548"/>
                  </a:lnTo>
                  <a:lnTo>
                    <a:pt x="457" y="548"/>
                  </a:lnTo>
                  <a:lnTo>
                    <a:pt x="456" y="548"/>
                  </a:lnTo>
                  <a:lnTo>
                    <a:pt x="454" y="548"/>
                  </a:lnTo>
                  <a:lnTo>
                    <a:pt x="454" y="549"/>
                  </a:lnTo>
                  <a:lnTo>
                    <a:pt x="453" y="549"/>
                  </a:lnTo>
                  <a:lnTo>
                    <a:pt x="452" y="549"/>
                  </a:lnTo>
                  <a:lnTo>
                    <a:pt x="451" y="549"/>
                  </a:lnTo>
                  <a:lnTo>
                    <a:pt x="450" y="549"/>
                  </a:lnTo>
                  <a:lnTo>
                    <a:pt x="449" y="549"/>
                  </a:lnTo>
                  <a:lnTo>
                    <a:pt x="449" y="548"/>
                  </a:lnTo>
                  <a:lnTo>
                    <a:pt x="448" y="548"/>
                  </a:lnTo>
                  <a:lnTo>
                    <a:pt x="447" y="548"/>
                  </a:lnTo>
                  <a:lnTo>
                    <a:pt x="446" y="548"/>
                  </a:lnTo>
                  <a:lnTo>
                    <a:pt x="445" y="548"/>
                  </a:lnTo>
                  <a:lnTo>
                    <a:pt x="444" y="548"/>
                  </a:lnTo>
                  <a:lnTo>
                    <a:pt x="444" y="549"/>
                  </a:lnTo>
                  <a:lnTo>
                    <a:pt x="443" y="549"/>
                  </a:lnTo>
                  <a:lnTo>
                    <a:pt x="442" y="549"/>
                  </a:lnTo>
                  <a:lnTo>
                    <a:pt x="441" y="549"/>
                  </a:lnTo>
                  <a:lnTo>
                    <a:pt x="441" y="550"/>
                  </a:lnTo>
                  <a:lnTo>
                    <a:pt x="441" y="551"/>
                  </a:lnTo>
                  <a:lnTo>
                    <a:pt x="440" y="551"/>
                  </a:lnTo>
                  <a:lnTo>
                    <a:pt x="439" y="551"/>
                  </a:lnTo>
                  <a:lnTo>
                    <a:pt x="438" y="551"/>
                  </a:lnTo>
                  <a:lnTo>
                    <a:pt x="437" y="551"/>
                  </a:lnTo>
                  <a:lnTo>
                    <a:pt x="436" y="551"/>
                  </a:lnTo>
                  <a:lnTo>
                    <a:pt x="436" y="550"/>
                  </a:lnTo>
                  <a:lnTo>
                    <a:pt x="435" y="550"/>
                  </a:lnTo>
                  <a:lnTo>
                    <a:pt x="434" y="551"/>
                  </a:lnTo>
                  <a:lnTo>
                    <a:pt x="433" y="551"/>
                  </a:lnTo>
                  <a:lnTo>
                    <a:pt x="433" y="552"/>
                  </a:lnTo>
                  <a:lnTo>
                    <a:pt x="432" y="552"/>
                  </a:lnTo>
                  <a:lnTo>
                    <a:pt x="431" y="552"/>
                  </a:lnTo>
                  <a:lnTo>
                    <a:pt x="429" y="552"/>
                  </a:lnTo>
                  <a:lnTo>
                    <a:pt x="429" y="553"/>
                  </a:lnTo>
                  <a:lnTo>
                    <a:pt x="428" y="553"/>
                  </a:lnTo>
                  <a:lnTo>
                    <a:pt x="428" y="552"/>
                  </a:lnTo>
                  <a:lnTo>
                    <a:pt x="427" y="552"/>
                  </a:lnTo>
                  <a:lnTo>
                    <a:pt x="427" y="553"/>
                  </a:lnTo>
                  <a:lnTo>
                    <a:pt x="426" y="553"/>
                  </a:lnTo>
                  <a:lnTo>
                    <a:pt x="425" y="553"/>
                  </a:lnTo>
                  <a:lnTo>
                    <a:pt x="424" y="553"/>
                  </a:lnTo>
                  <a:lnTo>
                    <a:pt x="423" y="553"/>
                  </a:lnTo>
                  <a:lnTo>
                    <a:pt x="423" y="554"/>
                  </a:lnTo>
                  <a:lnTo>
                    <a:pt x="422" y="554"/>
                  </a:lnTo>
                  <a:lnTo>
                    <a:pt x="422" y="555"/>
                  </a:lnTo>
                  <a:lnTo>
                    <a:pt x="421" y="555"/>
                  </a:lnTo>
                  <a:lnTo>
                    <a:pt x="421" y="556"/>
                  </a:lnTo>
                  <a:lnTo>
                    <a:pt x="420" y="556"/>
                  </a:lnTo>
                  <a:lnTo>
                    <a:pt x="419" y="556"/>
                  </a:lnTo>
                  <a:lnTo>
                    <a:pt x="419" y="555"/>
                  </a:lnTo>
                  <a:lnTo>
                    <a:pt x="418" y="555"/>
                  </a:lnTo>
                  <a:lnTo>
                    <a:pt x="418" y="554"/>
                  </a:lnTo>
                  <a:lnTo>
                    <a:pt x="418" y="553"/>
                  </a:lnTo>
                  <a:lnTo>
                    <a:pt x="417" y="553"/>
                  </a:lnTo>
                  <a:lnTo>
                    <a:pt x="417" y="552"/>
                  </a:lnTo>
                  <a:lnTo>
                    <a:pt x="416" y="552"/>
                  </a:lnTo>
                  <a:lnTo>
                    <a:pt x="415" y="552"/>
                  </a:lnTo>
                  <a:lnTo>
                    <a:pt x="415" y="551"/>
                  </a:lnTo>
                  <a:lnTo>
                    <a:pt x="414" y="551"/>
                  </a:lnTo>
                  <a:lnTo>
                    <a:pt x="414" y="550"/>
                  </a:lnTo>
                  <a:lnTo>
                    <a:pt x="413" y="550"/>
                  </a:lnTo>
                  <a:lnTo>
                    <a:pt x="412" y="550"/>
                  </a:lnTo>
                  <a:lnTo>
                    <a:pt x="412" y="549"/>
                  </a:lnTo>
                  <a:lnTo>
                    <a:pt x="411" y="549"/>
                  </a:lnTo>
                  <a:lnTo>
                    <a:pt x="410" y="549"/>
                  </a:lnTo>
                  <a:lnTo>
                    <a:pt x="409" y="549"/>
                  </a:lnTo>
                  <a:lnTo>
                    <a:pt x="409" y="550"/>
                  </a:lnTo>
                  <a:lnTo>
                    <a:pt x="408" y="550"/>
                  </a:lnTo>
                  <a:lnTo>
                    <a:pt x="407" y="549"/>
                  </a:lnTo>
                  <a:lnTo>
                    <a:pt x="407" y="548"/>
                  </a:lnTo>
                  <a:lnTo>
                    <a:pt x="406" y="547"/>
                  </a:lnTo>
                  <a:lnTo>
                    <a:pt x="404" y="547"/>
                  </a:lnTo>
                  <a:lnTo>
                    <a:pt x="404" y="546"/>
                  </a:lnTo>
                  <a:lnTo>
                    <a:pt x="403" y="546"/>
                  </a:lnTo>
                  <a:lnTo>
                    <a:pt x="402" y="546"/>
                  </a:lnTo>
                  <a:lnTo>
                    <a:pt x="401" y="546"/>
                  </a:lnTo>
                  <a:lnTo>
                    <a:pt x="400" y="546"/>
                  </a:lnTo>
                  <a:lnTo>
                    <a:pt x="399" y="546"/>
                  </a:lnTo>
                  <a:lnTo>
                    <a:pt x="399" y="547"/>
                  </a:lnTo>
                  <a:lnTo>
                    <a:pt x="399" y="548"/>
                  </a:lnTo>
                  <a:lnTo>
                    <a:pt x="400" y="548"/>
                  </a:lnTo>
                  <a:lnTo>
                    <a:pt x="400" y="549"/>
                  </a:lnTo>
                  <a:lnTo>
                    <a:pt x="401" y="550"/>
                  </a:lnTo>
                  <a:lnTo>
                    <a:pt x="400" y="550"/>
                  </a:lnTo>
                  <a:lnTo>
                    <a:pt x="400" y="551"/>
                  </a:lnTo>
                  <a:lnTo>
                    <a:pt x="400" y="552"/>
                  </a:lnTo>
                  <a:lnTo>
                    <a:pt x="399" y="552"/>
                  </a:lnTo>
                  <a:lnTo>
                    <a:pt x="398" y="552"/>
                  </a:lnTo>
                  <a:lnTo>
                    <a:pt x="397" y="552"/>
                  </a:lnTo>
                  <a:lnTo>
                    <a:pt x="396" y="553"/>
                  </a:lnTo>
                  <a:lnTo>
                    <a:pt x="394" y="553"/>
                  </a:lnTo>
                  <a:lnTo>
                    <a:pt x="393" y="554"/>
                  </a:lnTo>
                  <a:lnTo>
                    <a:pt x="390" y="555"/>
                  </a:lnTo>
                  <a:lnTo>
                    <a:pt x="389" y="555"/>
                  </a:lnTo>
                  <a:lnTo>
                    <a:pt x="388" y="555"/>
                  </a:lnTo>
                  <a:lnTo>
                    <a:pt x="387" y="556"/>
                  </a:lnTo>
                  <a:lnTo>
                    <a:pt x="386" y="556"/>
                  </a:lnTo>
                  <a:lnTo>
                    <a:pt x="386" y="557"/>
                  </a:lnTo>
                  <a:lnTo>
                    <a:pt x="385" y="557"/>
                  </a:lnTo>
                  <a:lnTo>
                    <a:pt x="384" y="557"/>
                  </a:lnTo>
                  <a:lnTo>
                    <a:pt x="383" y="557"/>
                  </a:lnTo>
                  <a:lnTo>
                    <a:pt x="382" y="557"/>
                  </a:lnTo>
                  <a:lnTo>
                    <a:pt x="382" y="558"/>
                  </a:lnTo>
                  <a:lnTo>
                    <a:pt x="382" y="559"/>
                  </a:lnTo>
                  <a:lnTo>
                    <a:pt x="382" y="561"/>
                  </a:lnTo>
                  <a:lnTo>
                    <a:pt x="382" y="562"/>
                  </a:lnTo>
                  <a:lnTo>
                    <a:pt x="381" y="562"/>
                  </a:lnTo>
                  <a:lnTo>
                    <a:pt x="381" y="563"/>
                  </a:lnTo>
                  <a:lnTo>
                    <a:pt x="379" y="563"/>
                  </a:lnTo>
                  <a:lnTo>
                    <a:pt x="378" y="563"/>
                  </a:lnTo>
                  <a:lnTo>
                    <a:pt x="378" y="564"/>
                  </a:lnTo>
                  <a:lnTo>
                    <a:pt x="377" y="564"/>
                  </a:lnTo>
                  <a:lnTo>
                    <a:pt x="377" y="565"/>
                  </a:lnTo>
                  <a:lnTo>
                    <a:pt x="377" y="566"/>
                  </a:lnTo>
                  <a:lnTo>
                    <a:pt x="376" y="567"/>
                  </a:lnTo>
                  <a:lnTo>
                    <a:pt x="376" y="568"/>
                  </a:lnTo>
                  <a:lnTo>
                    <a:pt x="375" y="568"/>
                  </a:lnTo>
                  <a:lnTo>
                    <a:pt x="374" y="568"/>
                  </a:lnTo>
                  <a:lnTo>
                    <a:pt x="374" y="569"/>
                  </a:lnTo>
                  <a:lnTo>
                    <a:pt x="373" y="569"/>
                  </a:lnTo>
                  <a:lnTo>
                    <a:pt x="373" y="570"/>
                  </a:lnTo>
                  <a:lnTo>
                    <a:pt x="372" y="570"/>
                  </a:lnTo>
                  <a:lnTo>
                    <a:pt x="371" y="570"/>
                  </a:lnTo>
                  <a:lnTo>
                    <a:pt x="370" y="570"/>
                  </a:lnTo>
                  <a:lnTo>
                    <a:pt x="370" y="571"/>
                  </a:lnTo>
                  <a:lnTo>
                    <a:pt x="369" y="571"/>
                  </a:lnTo>
                  <a:lnTo>
                    <a:pt x="368" y="572"/>
                  </a:lnTo>
                  <a:lnTo>
                    <a:pt x="367" y="572"/>
                  </a:lnTo>
                  <a:lnTo>
                    <a:pt x="367" y="573"/>
                  </a:lnTo>
                  <a:lnTo>
                    <a:pt x="367" y="574"/>
                  </a:lnTo>
                  <a:lnTo>
                    <a:pt x="368" y="574"/>
                  </a:lnTo>
                  <a:lnTo>
                    <a:pt x="368" y="575"/>
                  </a:lnTo>
                  <a:lnTo>
                    <a:pt x="368" y="576"/>
                  </a:lnTo>
                  <a:lnTo>
                    <a:pt x="367" y="576"/>
                  </a:lnTo>
                  <a:lnTo>
                    <a:pt x="367" y="577"/>
                  </a:lnTo>
                  <a:lnTo>
                    <a:pt x="366" y="577"/>
                  </a:lnTo>
                  <a:lnTo>
                    <a:pt x="366" y="578"/>
                  </a:lnTo>
                  <a:lnTo>
                    <a:pt x="365" y="578"/>
                  </a:lnTo>
                  <a:lnTo>
                    <a:pt x="364" y="579"/>
                  </a:lnTo>
                  <a:lnTo>
                    <a:pt x="364" y="580"/>
                  </a:lnTo>
                  <a:lnTo>
                    <a:pt x="363" y="581"/>
                  </a:lnTo>
                  <a:lnTo>
                    <a:pt x="362" y="582"/>
                  </a:lnTo>
                  <a:lnTo>
                    <a:pt x="361" y="582"/>
                  </a:lnTo>
                  <a:lnTo>
                    <a:pt x="361" y="583"/>
                  </a:lnTo>
                  <a:lnTo>
                    <a:pt x="360" y="583"/>
                  </a:lnTo>
                  <a:lnTo>
                    <a:pt x="360" y="584"/>
                  </a:lnTo>
                  <a:lnTo>
                    <a:pt x="359" y="584"/>
                  </a:lnTo>
                  <a:lnTo>
                    <a:pt x="359" y="586"/>
                  </a:lnTo>
                  <a:lnTo>
                    <a:pt x="358" y="586"/>
                  </a:lnTo>
                  <a:lnTo>
                    <a:pt x="357" y="586"/>
                  </a:lnTo>
                  <a:lnTo>
                    <a:pt x="357" y="587"/>
                  </a:lnTo>
                  <a:lnTo>
                    <a:pt x="356" y="587"/>
                  </a:lnTo>
                  <a:lnTo>
                    <a:pt x="356" y="588"/>
                  </a:lnTo>
                  <a:lnTo>
                    <a:pt x="356" y="589"/>
                  </a:lnTo>
                  <a:lnTo>
                    <a:pt x="354" y="589"/>
                  </a:lnTo>
                  <a:lnTo>
                    <a:pt x="354" y="590"/>
                  </a:lnTo>
                  <a:lnTo>
                    <a:pt x="353" y="590"/>
                  </a:lnTo>
                  <a:lnTo>
                    <a:pt x="353" y="589"/>
                  </a:lnTo>
                  <a:lnTo>
                    <a:pt x="352" y="589"/>
                  </a:lnTo>
                  <a:lnTo>
                    <a:pt x="352" y="590"/>
                  </a:lnTo>
                  <a:lnTo>
                    <a:pt x="351" y="590"/>
                  </a:lnTo>
                  <a:lnTo>
                    <a:pt x="351" y="589"/>
                  </a:lnTo>
                  <a:lnTo>
                    <a:pt x="350" y="589"/>
                  </a:lnTo>
                  <a:lnTo>
                    <a:pt x="349" y="589"/>
                  </a:lnTo>
                  <a:lnTo>
                    <a:pt x="348" y="589"/>
                  </a:lnTo>
                  <a:lnTo>
                    <a:pt x="347" y="589"/>
                  </a:lnTo>
                  <a:lnTo>
                    <a:pt x="345" y="588"/>
                  </a:lnTo>
                  <a:lnTo>
                    <a:pt x="344" y="587"/>
                  </a:lnTo>
                  <a:lnTo>
                    <a:pt x="344" y="588"/>
                  </a:lnTo>
                  <a:lnTo>
                    <a:pt x="343" y="587"/>
                  </a:lnTo>
                  <a:lnTo>
                    <a:pt x="341" y="586"/>
                  </a:lnTo>
                  <a:lnTo>
                    <a:pt x="340" y="586"/>
                  </a:lnTo>
                  <a:lnTo>
                    <a:pt x="339" y="586"/>
                  </a:lnTo>
                  <a:lnTo>
                    <a:pt x="339" y="587"/>
                  </a:lnTo>
                  <a:lnTo>
                    <a:pt x="339" y="586"/>
                  </a:lnTo>
                  <a:lnTo>
                    <a:pt x="338" y="586"/>
                  </a:lnTo>
                  <a:lnTo>
                    <a:pt x="337" y="586"/>
                  </a:lnTo>
                  <a:lnTo>
                    <a:pt x="336" y="586"/>
                  </a:lnTo>
                  <a:lnTo>
                    <a:pt x="335" y="587"/>
                  </a:lnTo>
                  <a:lnTo>
                    <a:pt x="334" y="587"/>
                  </a:lnTo>
                  <a:lnTo>
                    <a:pt x="334" y="588"/>
                  </a:lnTo>
                  <a:lnTo>
                    <a:pt x="333" y="589"/>
                  </a:lnTo>
                  <a:lnTo>
                    <a:pt x="332" y="589"/>
                  </a:lnTo>
                  <a:lnTo>
                    <a:pt x="332" y="590"/>
                  </a:lnTo>
                  <a:lnTo>
                    <a:pt x="331" y="590"/>
                  </a:lnTo>
                  <a:lnTo>
                    <a:pt x="329" y="590"/>
                  </a:lnTo>
                  <a:lnTo>
                    <a:pt x="328" y="590"/>
                  </a:lnTo>
                  <a:lnTo>
                    <a:pt x="328" y="591"/>
                  </a:lnTo>
                  <a:lnTo>
                    <a:pt x="328" y="592"/>
                  </a:lnTo>
                  <a:lnTo>
                    <a:pt x="327" y="592"/>
                  </a:lnTo>
                  <a:lnTo>
                    <a:pt x="326" y="593"/>
                  </a:lnTo>
                  <a:lnTo>
                    <a:pt x="325" y="593"/>
                  </a:lnTo>
                  <a:lnTo>
                    <a:pt x="325" y="594"/>
                  </a:lnTo>
                  <a:lnTo>
                    <a:pt x="324" y="594"/>
                  </a:lnTo>
                  <a:lnTo>
                    <a:pt x="323" y="594"/>
                  </a:lnTo>
                  <a:lnTo>
                    <a:pt x="322" y="594"/>
                  </a:lnTo>
                  <a:lnTo>
                    <a:pt x="321" y="594"/>
                  </a:lnTo>
                  <a:lnTo>
                    <a:pt x="321" y="595"/>
                  </a:lnTo>
                  <a:lnTo>
                    <a:pt x="320" y="595"/>
                  </a:lnTo>
                  <a:lnTo>
                    <a:pt x="320" y="596"/>
                  </a:lnTo>
                  <a:lnTo>
                    <a:pt x="320" y="597"/>
                  </a:lnTo>
                  <a:lnTo>
                    <a:pt x="319" y="597"/>
                  </a:lnTo>
                  <a:lnTo>
                    <a:pt x="318" y="597"/>
                  </a:lnTo>
                  <a:lnTo>
                    <a:pt x="318" y="598"/>
                  </a:lnTo>
                  <a:lnTo>
                    <a:pt x="317" y="598"/>
                  </a:lnTo>
                  <a:lnTo>
                    <a:pt x="317" y="599"/>
                  </a:lnTo>
                  <a:lnTo>
                    <a:pt x="316" y="599"/>
                  </a:lnTo>
                  <a:lnTo>
                    <a:pt x="315" y="599"/>
                  </a:lnTo>
                  <a:lnTo>
                    <a:pt x="315" y="598"/>
                  </a:lnTo>
                  <a:lnTo>
                    <a:pt x="314" y="598"/>
                  </a:lnTo>
                  <a:lnTo>
                    <a:pt x="314" y="599"/>
                  </a:lnTo>
                  <a:lnTo>
                    <a:pt x="313" y="599"/>
                  </a:lnTo>
                  <a:lnTo>
                    <a:pt x="312" y="599"/>
                  </a:lnTo>
                  <a:lnTo>
                    <a:pt x="312" y="598"/>
                  </a:lnTo>
                  <a:lnTo>
                    <a:pt x="311" y="598"/>
                  </a:lnTo>
                  <a:lnTo>
                    <a:pt x="311" y="599"/>
                  </a:lnTo>
                  <a:lnTo>
                    <a:pt x="310" y="599"/>
                  </a:lnTo>
                  <a:lnTo>
                    <a:pt x="310" y="600"/>
                  </a:lnTo>
                  <a:lnTo>
                    <a:pt x="309" y="600"/>
                  </a:lnTo>
                  <a:lnTo>
                    <a:pt x="308" y="600"/>
                  </a:lnTo>
                  <a:lnTo>
                    <a:pt x="308" y="599"/>
                  </a:lnTo>
                  <a:lnTo>
                    <a:pt x="307" y="599"/>
                  </a:lnTo>
                  <a:lnTo>
                    <a:pt x="306" y="599"/>
                  </a:lnTo>
                  <a:lnTo>
                    <a:pt x="304" y="599"/>
                  </a:lnTo>
                  <a:lnTo>
                    <a:pt x="304" y="600"/>
                  </a:lnTo>
                  <a:lnTo>
                    <a:pt x="303" y="600"/>
                  </a:lnTo>
                  <a:lnTo>
                    <a:pt x="303" y="601"/>
                  </a:lnTo>
                  <a:lnTo>
                    <a:pt x="302" y="601"/>
                  </a:lnTo>
                  <a:lnTo>
                    <a:pt x="302" y="602"/>
                  </a:lnTo>
                  <a:lnTo>
                    <a:pt x="301" y="602"/>
                  </a:lnTo>
                  <a:lnTo>
                    <a:pt x="300" y="602"/>
                  </a:lnTo>
                  <a:lnTo>
                    <a:pt x="299" y="603"/>
                  </a:lnTo>
                  <a:lnTo>
                    <a:pt x="298" y="603"/>
                  </a:lnTo>
                  <a:lnTo>
                    <a:pt x="297" y="603"/>
                  </a:lnTo>
                  <a:lnTo>
                    <a:pt x="296" y="602"/>
                  </a:lnTo>
                  <a:lnTo>
                    <a:pt x="295" y="603"/>
                  </a:lnTo>
                  <a:lnTo>
                    <a:pt x="294" y="603"/>
                  </a:lnTo>
                  <a:lnTo>
                    <a:pt x="293" y="603"/>
                  </a:lnTo>
                  <a:lnTo>
                    <a:pt x="293" y="604"/>
                  </a:lnTo>
                  <a:lnTo>
                    <a:pt x="292" y="604"/>
                  </a:lnTo>
                  <a:lnTo>
                    <a:pt x="291" y="604"/>
                  </a:lnTo>
                  <a:lnTo>
                    <a:pt x="291" y="605"/>
                  </a:lnTo>
                  <a:lnTo>
                    <a:pt x="290" y="606"/>
                  </a:lnTo>
                  <a:lnTo>
                    <a:pt x="289" y="606"/>
                  </a:lnTo>
                  <a:lnTo>
                    <a:pt x="288" y="606"/>
                  </a:lnTo>
                  <a:lnTo>
                    <a:pt x="288" y="607"/>
                  </a:lnTo>
                  <a:lnTo>
                    <a:pt x="288" y="608"/>
                  </a:lnTo>
                  <a:lnTo>
                    <a:pt x="287" y="608"/>
                  </a:lnTo>
                  <a:lnTo>
                    <a:pt x="286" y="608"/>
                  </a:lnTo>
                  <a:lnTo>
                    <a:pt x="285" y="608"/>
                  </a:lnTo>
                  <a:lnTo>
                    <a:pt x="285" y="609"/>
                  </a:lnTo>
                  <a:lnTo>
                    <a:pt x="284" y="609"/>
                  </a:lnTo>
                  <a:lnTo>
                    <a:pt x="284" y="611"/>
                  </a:lnTo>
                  <a:lnTo>
                    <a:pt x="284" y="612"/>
                  </a:lnTo>
                  <a:lnTo>
                    <a:pt x="284" y="613"/>
                  </a:lnTo>
                  <a:lnTo>
                    <a:pt x="283" y="613"/>
                  </a:lnTo>
                  <a:lnTo>
                    <a:pt x="283" y="614"/>
                  </a:lnTo>
                  <a:lnTo>
                    <a:pt x="283" y="615"/>
                  </a:lnTo>
                  <a:lnTo>
                    <a:pt x="282" y="615"/>
                  </a:lnTo>
                  <a:lnTo>
                    <a:pt x="282" y="616"/>
                  </a:lnTo>
                  <a:lnTo>
                    <a:pt x="282" y="617"/>
                  </a:lnTo>
                  <a:lnTo>
                    <a:pt x="281" y="617"/>
                  </a:lnTo>
                  <a:lnTo>
                    <a:pt x="279" y="617"/>
                  </a:lnTo>
                  <a:lnTo>
                    <a:pt x="279" y="618"/>
                  </a:lnTo>
                  <a:lnTo>
                    <a:pt x="279" y="619"/>
                  </a:lnTo>
                  <a:lnTo>
                    <a:pt x="278" y="618"/>
                  </a:lnTo>
                  <a:lnTo>
                    <a:pt x="278" y="619"/>
                  </a:lnTo>
                  <a:lnTo>
                    <a:pt x="277" y="619"/>
                  </a:lnTo>
                  <a:lnTo>
                    <a:pt x="277" y="620"/>
                  </a:lnTo>
                  <a:lnTo>
                    <a:pt x="276" y="621"/>
                  </a:lnTo>
                  <a:lnTo>
                    <a:pt x="275" y="621"/>
                  </a:lnTo>
                  <a:lnTo>
                    <a:pt x="274" y="621"/>
                  </a:lnTo>
                  <a:lnTo>
                    <a:pt x="273" y="621"/>
                  </a:lnTo>
                  <a:lnTo>
                    <a:pt x="273" y="620"/>
                  </a:lnTo>
                  <a:lnTo>
                    <a:pt x="272" y="620"/>
                  </a:lnTo>
                  <a:lnTo>
                    <a:pt x="271" y="620"/>
                  </a:lnTo>
                  <a:lnTo>
                    <a:pt x="271" y="621"/>
                  </a:lnTo>
                  <a:lnTo>
                    <a:pt x="270" y="621"/>
                  </a:lnTo>
                  <a:lnTo>
                    <a:pt x="269" y="621"/>
                  </a:lnTo>
                  <a:lnTo>
                    <a:pt x="268" y="621"/>
                  </a:lnTo>
                  <a:lnTo>
                    <a:pt x="267" y="621"/>
                  </a:lnTo>
                  <a:lnTo>
                    <a:pt x="266" y="621"/>
                  </a:lnTo>
                  <a:lnTo>
                    <a:pt x="266" y="622"/>
                  </a:lnTo>
                  <a:lnTo>
                    <a:pt x="265" y="623"/>
                  </a:lnTo>
                  <a:lnTo>
                    <a:pt x="265" y="622"/>
                  </a:lnTo>
                  <a:lnTo>
                    <a:pt x="264" y="623"/>
                  </a:lnTo>
                  <a:lnTo>
                    <a:pt x="263" y="623"/>
                  </a:lnTo>
                  <a:lnTo>
                    <a:pt x="262" y="623"/>
                  </a:lnTo>
                  <a:lnTo>
                    <a:pt x="261" y="624"/>
                  </a:lnTo>
                  <a:lnTo>
                    <a:pt x="261" y="625"/>
                  </a:lnTo>
                  <a:lnTo>
                    <a:pt x="261" y="626"/>
                  </a:lnTo>
                  <a:lnTo>
                    <a:pt x="261" y="627"/>
                  </a:lnTo>
                  <a:lnTo>
                    <a:pt x="260" y="627"/>
                  </a:lnTo>
                  <a:lnTo>
                    <a:pt x="259" y="627"/>
                  </a:lnTo>
                  <a:lnTo>
                    <a:pt x="258" y="627"/>
                  </a:lnTo>
                  <a:lnTo>
                    <a:pt x="258" y="628"/>
                  </a:lnTo>
                  <a:lnTo>
                    <a:pt x="257" y="628"/>
                  </a:lnTo>
                  <a:lnTo>
                    <a:pt x="256" y="628"/>
                  </a:lnTo>
                  <a:lnTo>
                    <a:pt x="256" y="629"/>
                  </a:lnTo>
                  <a:lnTo>
                    <a:pt x="254" y="629"/>
                  </a:lnTo>
                  <a:lnTo>
                    <a:pt x="254" y="628"/>
                  </a:lnTo>
                  <a:lnTo>
                    <a:pt x="254" y="629"/>
                  </a:lnTo>
                  <a:lnTo>
                    <a:pt x="253" y="629"/>
                  </a:lnTo>
                  <a:lnTo>
                    <a:pt x="252" y="629"/>
                  </a:lnTo>
                  <a:lnTo>
                    <a:pt x="252" y="630"/>
                  </a:lnTo>
                  <a:lnTo>
                    <a:pt x="251" y="630"/>
                  </a:lnTo>
                  <a:lnTo>
                    <a:pt x="250" y="630"/>
                  </a:lnTo>
                  <a:lnTo>
                    <a:pt x="250" y="629"/>
                  </a:lnTo>
                  <a:lnTo>
                    <a:pt x="249" y="629"/>
                  </a:lnTo>
                  <a:lnTo>
                    <a:pt x="249" y="630"/>
                  </a:lnTo>
                  <a:lnTo>
                    <a:pt x="248" y="630"/>
                  </a:lnTo>
                  <a:lnTo>
                    <a:pt x="247" y="630"/>
                  </a:lnTo>
                  <a:lnTo>
                    <a:pt x="247" y="631"/>
                  </a:lnTo>
                  <a:lnTo>
                    <a:pt x="247" y="632"/>
                  </a:lnTo>
                  <a:lnTo>
                    <a:pt x="246" y="632"/>
                  </a:lnTo>
                  <a:lnTo>
                    <a:pt x="246" y="633"/>
                  </a:lnTo>
                  <a:lnTo>
                    <a:pt x="245" y="633"/>
                  </a:lnTo>
                  <a:lnTo>
                    <a:pt x="244" y="633"/>
                  </a:lnTo>
                  <a:lnTo>
                    <a:pt x="244" y="634"/>
                  </a:lnTo>
                  <a:lnTo>
                    <a:pt x="243" y="634"/>
                  </a:lnTo>
                  <a:lnTo>
                    <a:pt x="242" y="634"/>
                  </a:lnTo>
                  <a:lnTo>
                    <a:pt x="241" y="634"/>
                  </a:lnTo>
                  <a:lnTo>
                    <a:pt x="241" y="636"/>
                  </a:lnTo>
                  <a:lnTo>
                    <a:pt x="241" y="637"/>
                  </a:lnTo>
                  <a:lnTo>
                    <a:pt x="240" y="637"/>
                  </a:lnTo>
                  <a:lnTo>
                    <a:pt x="239" y="637"/>
                  </a:lnTo>
                  <a:lnTo>
                    <a:pt x="239" y="638"/>
                  </a:lnTo>
                  <a:lnTo>
                    <a:pt x="238" y="638"/>
                  </a:lnTo>
                  <a:lnTo>
                    <a:pt x="238" y="639"/>
                  </a:lnTo>
                  <a:lnTo>
                    <a:pt x="237" y="639"/>
                  </a:lnTo>
                  <a:lnTo>
                    <a:pt x="236" y="639"/>
                  </a:lnTo>
                  <a:lnTo>
                    <a:pt x="235" y="639"/>
                  </a:lnTo>
                  <a:lnTo>
                    <a:pt x="234" y="639"/>
                  </a:lnTo>
                  <a:lnTo>
                    <a:pt x="234" y="640"/>
                  </a:lnTo>
                  <a:lnTo>
                    <a:pt x="234" y="641"/>
                  </a:lnTo>
                  <a:lnTo>
                    <a:pt x="233" y="641"/>
                  </a:lnTo>
                  <a:lnTo>
                    <a:pt x="232" y="641"/>
                  </a:lnTo>
                  <a:lnTo>
                    <a:pt x="231" y="641"/>
                  </a:lnTo>
                  <a:lnTo>
                    <a:pt x="229" y="641"/>
                  </a:lnTo>
                  <a:lnTo>
                    <a:pt x="229" y="640"/>
                  </a:lnTo>
                  <a:lnTo>
                    <a:pt x="228" y="639"/>
                  </a:lnTo>
                  <a:lnTo>
                    <a:pt x="227" y="639"/>
                  </a:lnTo>
                  <a:lnTo>
                    <a:pt x="226" y="639"/>
                  </a:lnTo>
                  <a:lnTo>
                    <a:pt x="226" y="638"/>
                  </a:lnTo>
                  <a:lnTo>
                    <a:pt x="225" y="638"/>
                  </a:lnTo>
                  <a:lnTo>
                    <a:pt x="225" y="637"/>
                  </a:lnTo>
                  <a:lnTo>
                    <a:pt x="224" y="637"/>
                  </a:lnTo>
                  <a:lnTo>
                    <a:pt x="223" y="637"/>
                  </a:lnTo>
                  <a:lnTo>
                    <a:pt x="222" y="637"/>
                  </a:lnTo>
                  <a:lnTo>
                    <a:pt x="221" y="638"/>
                  </a:lnTo>
                  <a:lnTo>
                    <a:pt x="220" y="639"/>
                  </a:lnTo>
                  <a:lnTo>
                    <a:pt x="219" y="639"/>
                  </a:lnTo>
                  <a:lnTo>
                    <a:pt x="218" y="639"/>
                  </a:lnTo>
                  <a:lnTo>
                    <a:pt x="218" y="640"/>
                  </a:lnTo>
                  <a:lnTo>
                    <a:pt x="217" y="640"/>
                  </a:lnTo>
                  <a:lnTo>
                    <a:pt x="216" y="640"/>
                  </a:lnTo>
                  <a:lnTo>
                    <a:pt x="216" y="641"/>
                  </a:lnTo>
                  <a:lnTo>
                    <a:pt x="215" y="641"/>
                  </a:lnTo>
                  <a:lnTo>
                    <a:pt x="214" y="641"/>
                  </a:lnTo>
                  <a:lnTo>
                    <a:pt x="214" y="642"/>
                  </a:lnTo>
                  <a:lnTo>
                    <a:pt x="213" y="642"/>
                  </a:lnTo>
                  <a:lnTo>
                    <a:pt x="212" y="642"/>
                  </a:lnTo>
                  <a:lnTo>
                    <a:pt x="212" y="643"/>
                  </a:lnTo>
                  <a:lnTo>
                    <a:pt x="212" y="644"/>
                  </a:lnTo>
                  <a:lnTo>
                    <a:pt x="212" y="645"/>
                  </a:lnTo>
                  <a:lnTo>
                    <a:pt x="212" y="646"/>
                  </a:lnTo>
                  <a:lnTo>
                    <a:pt x="211" y="646"/>
                  </a:lnTo>
                  <a:lnTo>
                    <a:pt x="210" y="647"/>
                  </a:lnTo>
                  <a:lnTo>
                    <a:pt x="209" y="647"/>
                  </a:lnTo>
                  <a:lnTo>
                    <a:pt x="208" y="648"/>
                  </a:lnTo>
                  <a:lnTo>
                    <a:pt x="207" y="648"/>
                  </a:lnTo>
                  <a:lnTo>
                    <a:pt x="207" y="649"/>
                  </a:lnTo>
                  <a:lnTo>
                    <a:pt x="206" y="649"/>
                  </a:lnTo>
                  <a:lnTo>
                    <a:pt x="206" y="650"/>
                  </a:lnTo>
                  <a:lnTo>
                    <a:pt x="204" y="650"/>
                  </a:lnTo>
                  <a:lnTo>
                    <a:pt x="203" y="651"/>
                  </a:lnTo>
                  <a:lnTo>
                    <a:pt x="202" y="651"/>
                  </a:lnTo>
                  <a:lnTo>
                    <a:pt x="201" y="651"/>
                  </a:lnTo>
                  <a:lnTo>
                    <a:pt x="200" y="651"/>
                  </a:lnTo>
                  <a:lnTo>
                    <a:pt x="199" y="651"/>
                  </a:lnTo>
                  <a:lnTo>
                    <a:pt x="198" y="651"/>
                  </a:lnTo>
                  <a:lnTo>
                    <a:pt x="198" y="650"/>
                  </a:lnTo>
                  <a:lnTo>
                    <a:pt x="197" y="650"/>
                  </a:lnTo>
                  <a:lnTo>
                    <a:pt x="196" y="650"/>
                  </a:lnTo>
                  <a:lnTo>
                    <a:pt x="196" y="651"/>
                  </a:lnTo>
                  <a:lnTo>
                    <a:pt x="195" y="651"/>
                  </a:lnTo>
                  <a:lnTo>
                    <a:pt x="194" y="651"/>
                  </a:lnTo>
                  <a:lnTo>
                    <a:pt x="193" y="651"/>
                  </a:lnTo>
                  <a:lnTo>
                    <a:pt x="193" y="652"/>
                  </a:lnTo>
                  <a:lnTo>
                    <a:pt x="192" y="652"/>
                  </a:lnTo>
                  <a:lnTo>
                    <a:pt x="191" y="652"/>
                  </a:lnTo>
                  <a:lnTo>
                    <a:pt x="191" y="653"/>
                  </a:lnTo>
                  <a:lnTo>
                    <a:pt x="190" y="653"/>
                  </a:lnTo>
                  <a:lnTo>
                    <a:pt x="190" y="654"/>
                  </a:lnTo>
                  <a:lnTo>
                    <a:pt x="189" y="654"/>
                  </a:lnTo>
                  <a:lnTo>
                    <a:pt x="188" y="654"/>
                  </a:lnTo>
                  <a:lnTo>
                    <a:pt x="188" y="655"/>
                  </a:lnTo>
                  <a:lnTo>
                    <a:pt x="187" y="655"/>
                  </a:lnTo>
                  <a:lnTo>
                    <a:pt x="187" y="656"/>
                  </a:lnTo>
                  <a:lnTo>
                    <a:pt x="186" y="656"/>
                  </a:lnTo>
                  <a:lnTo>
                    <a:pt x="185" y="656"/>
                  </a:lnTo>
                  <a:lnTo>
                    <a:pt x="185" y="657"/>
                  </a:lnTo>
                  <a:lnTo>
                    <a:pt x="184" y="657"/>
                  </a:lnTo>
                  <a:lnTo>
                    <a:pt x="183" y="657"/>
                  </a:lnTo>
                  <a:lnTo>
                    <a:pt x="182" y="658"/>
                  </a:lnTo>
                  <a:lnTo>
                    <a:pt x="181" y="658"/>
                  </a:lnTo>
                  <a:lnTo>
                    <a:pt x="181" y="659"/>
                  </a:lnTo>
                  <a:lnTo>
                    <a:pt x="179" y="659"/>
                  </a:lnTo>
                  <a:lnTo>
                    <a:pt x="178" y="659"/>
                  </a:lnTo>
                  <a:lnTo>
                    <a:pt x="178" y="661"/>
                  </a:lnTo>
                  <a:lnTo>
                    <a:pt x="177" y="661"/>
                  </a:lnTo>
                  <a:lnTo>
                    <a:pt x="176" y="661"/>
                  </a:lnTo>
                  <a:lnTo>
                    <a:pt x="175" y="661"/>
                  </a:lnTo>
                  <a:lnTo>
                    <a:pt x="174" y="661"/>
                  </a:lnTo>
                  <a:lnTo>
                    <a:pt x="174" y="662"/>
                  </a:lnTo>
                  <a:lnTo>
                    <a:pt x="173" y="662"/>
                  </a:lnTo>
                  <a:lnTo>
                    <a:pt x="172" y="662"/>
                  </a:lnTo>
                  <a:lnTo>
                    <a:pt x="172" y="663"/>
                  </a:lnTo>
                  <a:lnTo>
                    <a:pt x="171" y="663"/>
                  </a:lnTo>
                  <a:lnTo>
                    <a:pt x="171" y="664"/>
                  </a:lnTo>
                  <a:lnTo>
                    <a:pt x="170" y="664"/>
                  </a:lnTo>
                  <a:lnTo>
                    <a:pt x="170" y="665"/>
                  </a:lnTo>
                  <a:lnTo>
                    <a:pt x="169" y="665"/>
                  </a:lnTo>
                  <a:lnTo>
                    <a:pt x="169" y="666"/>
                  </a:lnTo>
                  <a:lnTo>
                    <a:pt x="168" y="666"/>
                  </a:lnTo>
                  <a:lnTo>
                    <a:pt x="167" y="667"/>
                  </a:lnTo>
                  <a:lnTo>
                    <a:pt x="166" y="668"/>
                  </a:lnTo>
                  <a:lnTo>
                    <a:pt x="165" y="668"/>
                  </a:lnTo>
                  <a:lnTo>
                    <a:pt x="165" y="669"/>
                  </a:lnTo>
                  <a:lnTo>
                    <a:pt x="164" y="669"/>
                  </a:lnTo>
                  <a:lnTo>
                    <a:pt x="163" y="669"/>
                  </a:lnTo>
                  <a:lnTo>
                    <a:pt x="162" y="670"/>
                  </a:lnTo>
                  <a:lnTo>
                    <a:pt x="161" y="670"/>
                  </a:lnTo>
                  <a:lnTo>
                    <a:pt x="160" y="670"/>
                  </a:lnTo>
                  <a:lnTo>
                    <a:pt x="160" y="669"/>
                  </a:lnTo>
                  <a:lnTo>
                    <a:pt x="159" y="669"/>
                  </a:lnTo>
                  <a:lnTo>
                    <a:pt x="159" y="668"/>
                  </a:lnTo>
                  <a:lnTo>
                    <a:pt x="158" y="668"/>
                  </a:lnTo>
                  <a:lnTo>
                    <a:pt x="157" y="668"/>
                  </a:lnTo>
                  <a:lnTo>
                    <a:pt x="156" y="669"/>
                  </a:lnTo>
                  <a:lnTo>
                    <a:pt x="154" y="669"/>
                  </a:lnTo>
                  <a:lnTo>
                    <a:pt x="154" y="670"/>
                  </a:lnTo>
                  <a:lnTo>
                    <a:pt x="153" y="670"/>
                  </a:lnTo>
                  <a:lnTo>
                    <a:pt x="153" y="671"/>
                  </a:lnTo>
                  <a:lnTo>
                    <a:pt x="152" y="671"/>
                  </a:lnTo>
                  <a:lnTo>
                    <a:pt x="151" y="671"/>
                  </a:lnTo>
                  <a:lnTo>
                    <a:pt x="150" y="671"/>
                  </a:lnTo>
                  <a:lnTo>
                    <a:pt x="150" y="672"/>
                  </a:lnTo>
                  <a:lnTo>
                    <a:pt x="149" y="672"/>
                  </a:lnTo>
                  <a:lnTo>
                    <a:pt x="148" y="672"/>
                  </a:lnTo>
                  <a:lnTo>
                    <a:pt x="148" y="673"/>
                  </a:lnTo>
                  <a:lnTo>
                    <a:pt x="147" y="673"/>
                  </a:lnTo>
                  <a:lnTo>
                    <a:pt x="146" y="674"/>
                  </a:lnTo>
                  <a:lnTo>
                    <a:pt x="145" y="675"/>
                  </a:lnTo>
                  <a:lnTo>
                    <a:pt x="145" y="676"/>
                  </a:lnTo>
                  <a:lnTo>
                    <a:pt x="144" y="676"/>
                  </a:lnTo>
                  <a:lnTo>
                    <a:pt x="144" y="677"/>
                  </a:lnTo>
                  <a:lnTo>
                    <a:pt x="143" y="677"/>
                  </a:lnTo>
                  <a:lnTo>
                    <a:pt x="142" y="676"/>
                  </a:lnTo>
                  <a:lnTo>
                    <a:pt x="141" y="676"/>
                  </a:lnTo>
                  <a:lnTo>
                    <a:pt x="140" y="676"/>
                  </a:lnTo>
                  <a:lnTo>
                    <a:pt x="139" y="676"/>
                  </a:lnTo>
                  <a:lnTo>
                    <a:pt x="139" y="675"/>
                  </a:lnTo>
                  <a:lnTo>
                    <a:pt x="138" y="675"/>
                  </a:lnTo>
                  <a:lnTo>
                    <a:pt x="138" y="674"/>
                  </a:lnTo>
                  <a:lnTo>
                    <a:pt x="137" y="674"/>
                  </a:lnTo>
                  <a:lnTo>
                    <a:pt x="136" y="674"/>
                  </a:lnTo>
                  <a:lnTo>
                    <a:pt x="136" y="673"/>
                  </a:lnTo>
                  <a:lnTo>
                    <a:pt x="135" y="673"/>
                  </a:lnTo>
                  <a:lnTo>
                    <a:pt x="135" y="672"/>
                  </a:lnTo>
                  <a:lnTo>
                    <a:pt x="135" y="673"/>
                  </a:lnTo>
                  <a:lnTo>
                    <a:pt x="135" y="674"/>
                  </a:lnTo>
                  <a:lnTo>
                    <a:pt x="134" y="674"/>
                  </a:lnTo>
                  <a:lnTo>
                    <a:pt x="133" y="674"/>
                  </a:lnTo>
                  <a:lnTo>
                    <a:pt x="132" y="674"/>
                  </a:lnTo>
                  <a:lnTo>
                    <a:pt x="132" y="675"/>
                  </a:lnTo>
                  <a:lnTo>
                    <a:pt x="131" y="675"/>
                  </a:lnTo>
                  <a:lnTo>
                    <a:pt x="129" y="675"/>
                  </a:lnTo>
                  <a:lnTo>
                    <a:pt x="128" y="675"/>
                  </a:lnTo>
                  <a:lnTo>
                    <a:pt x="127" y="675"/>
                  </a:lnTo>
                  <a:lnTo>
                    <a:pt x="127" y="676"/>
                  </a:lnTo>
                  <a:lnTo>
                    <a:pt x="126" y="676"/>
                  </a:lnTo>
                  <a:lnTo>
                    <a:pt x="125" y="676"/>
                  </a:lnTo>
                  <a:lnTo>
                    <a:pt x="125" y="677"/>
                  </a:lnTo>
                  <a:lnTo>
                    <a:pt x="124" y="678"/>
                  </a:lnTo>
                  <a:lnTo>
                    <a:pt x="123" y="678"/>
                  </a:lnTo>
                  <a:lnTo>
                    <a:pt x="122" y="678"/>
                  </a:lnTo>
                  <a:lnTo>
                    <a:pt x="121" y="678"/>
                  </a:lnTo>
                  <a:lnTo>
                    <a:pt x="121" y="677"/>
                  </a:lnTo>
                  <a:lnTo>
                    <a:pt x="120" y="677"/>
                  </a:lnTo>
                  <a:lnTo>
                    <a:pt x="120" y="676"/>
                  </a:lnTo>
                  <a:lnTo>
                    <a:pt x="119" y="676"/>
                  </a:lnTo>
                  <a:lnTo>
                    <a:pt x="118" y="676"/>
                  </a:lnTo>
                  <a:lnTo>
                    <a:pt x="117" y="676"/>
                  </a:lnTo>
                  <a:lnTo>
                    <a:pt x="116" y="676"/>
                  </a:lnTo>
                  <a:lnTo>
                    <a:pt x="115" y="675"/>
                  </a:lnTo>
                  <a:lnTo>
                    <a:pt x="114" y="675"/>
                  </a:lnTo>
                  <a:lnTo>
                    <a:pt x="114" y="676"/>
                  </a:lnTo>
                  <a:lnTo>
                    <a:pt x="113" y="676"/>
                  </a:lnTo>
                  <a:lnTo>
                    <a:pt x="112" y="676"/>
                  </a:lnTo>
                  <a:lnTo>
                    <a:pt x="111" y="676"/>
                  </a:lnTo>
                  <a:lnTo>
                    <a:pt x="111" y="677"/>
                  </a:lnTo>
                  <a:lnTo>
                    <a:pt x="110" y="677"/>
                  </a:lnTo>
                  <a:lnTo>
                    <a:pt x="110" y="678"/>
                  </a:lnTo>
                  <a:lnTo>
                    <a:pt x="109" y="678"/>
                  </a:lnTo>
                  <a:lnTo>
                    <a:pt x="108" y="677"/>
                  </a:lnTo>
                  <a:lnTo>
                    <a:pt x="107" y="677"/>
                  </a:lnTo>
                  <a:lnTo>
                    <a:pt x="106" y="677"/>
                  </a:lnTo>
                  <a:lnTo>
                    <a:pt x="106" y="676"/>
                  </a:lnTo>
                  <a:lnTo>
                    <a:pt x="104" y="676"/>
                  </a:lnTo>
                  <a:lnTo>
                    <a:pt x="104" y="675"/>
                  </a:lnTo>
                  <a:lnTo>
                    <a:pt x="103" y="675"/>
                  </a:lnTo>
                  <a:lnTo>
                    <a:pt x="102" y="675"/>
                  </a:lnTo>
                  <a:lnTo>
                    <a:pt x="102" y="674"/>
                  </a:lnTo>
                  <a:lnTo>
                    <a:pt x="102" y="673"/>
                  </a:lnTo>
                  <a:lnTo>
                    <a:pt x="101" y="673"/>
                  </a:lnTo>
                  <a:lnTo>
                    <a:pt x="100" y="673"/>
                  </a:lnTo>
                  <a:lnTo>
                    <a:pt x="99" y="673"/>
                  </a:lnTo>
                  <a:lnTo>
                    <a:pt x="98" y="673"/>
                  </a:lnTo>
                  <a:lnTo>
                    <a:pt x="98" y="672"/>
                  </a:lnTo>
                  <a:lnTo>
                    <a:pt x="98" y="673"/>
                  </a:lnTo>
                  <a:lnTo>
                    <a:pt x="98" y="672"/>
                  </a:lnTo>
                  <a:lnTo>
                    <a:pt x="97" y="672"/>
                  </a:lnTo>
                  <a:lnTo>
                    <a:pt x="96" y="672"/>
                  </a:lnTo>
                  <a:lnTo>
                    <a:pt x="95" y="672"/>
                  </a:lnTo>
                  <a:lnTo>
                    <a:pt x="94" y="672"/>
                  </a:lnTo>
                  <a:lnTo>
                    <a:pt x="93" y="671"/>
                  </a:lnTo>
                  <a:lnTo>
                    <a:pt x="92" y="670"/>
                  </a:lnTo>
                  <a:lnTo>
                    <a:pt x="92" y="671"/>
                  </a:lnTo>
                  <a:lnTo>
                    <a:pt x="91" y="671"/>
                  </a:lnTo>
                  <a:lnTo>
                    <a:pt x="90" y="671"/>
                  </a:lnTo>
                  <a:lnTo>
                    <a:pt x="88" y="671"/>
                  </a:lnTo>
                  <a:lnTo>
                    <a:pt x="88" y="672"/>
                  </a:lnTo>
                  <a:lnTo>
                    <a:pt x="87" y="672"/>
                  </a:lnTo>
                  <a:lnTo>
                    <a:pt x="86" y="672"/>
                  </a:lnTo>
                  <a:lnTo>
                    <a:pt x="85" y="672"/>
                  </a:lnTo>
                  <a:lnTo>
                    <a:pt x="85" y="671"/>
                  </a:lnTo>
                  <a:lnTo>
                    <a:pt x="84" y="671"/>
                  </a:lnTo>
                  <a:lnTo>
                    <a:pt x="84" y="670"/>
                  </a:lnTo>
                  <a:lnTo>
                    <a:pt x="84" y="669"/>
                  </a:lnTo>
                  <a:lnTo>
                    <a:pt x="83" y="669"/>
                  </a:lnTo>
                  <a:lnTo>
                    <a:pt x="83" y="668"/>
                  </a:lnTo>
                  <a:lnTo>
                    <a:pt x="82" y="668"/>
                  </a:lnTo>
                  <a:lnTo>
                    <a:pt x="81" y="668"/>
                  </a:lnTo>
                  <a:lnTo>
                    <a:pt x="81" y="669"/>
                  </a:lnTo>
                  <a:lnTo>
                    <a:pt x="79" y="669"/>
                  </a:lnTo>
                  <a:lnTo>
                    <a:pt x="79" y="668"/>
                  </a:lnTo>
                  <a:lnTo>
                    <a:pt x="78" y="668"/>
                  </a:lnTo>
                  <a:lnTo>
                    <a:pt x="78" y="667"/>
                  </a:lnTo>
                  <a:lnTo>
                    <a:pt x="78" y="666"/>
                  </a:lnTo>
                  <a:lnTo>
                    <a:pt x="78" y="665"/>
                  </a:lnTo>
                  <a:lnTo>
                    <a:pt x="78" y="664"/>
                  </a:lnTo>
                  <a:lnTo>
                    <a:pt x="77" y="664"/>
                  </a:lnTo>
                  <a:lnTo>
                    <a:pt x="76" y="663"/>
                  </a:lnTo>
                  <a:lnTo>
                    <a:pt x="76" y="662"/>
                  </a:lnTo>
                  <a:lnTo>
                    <a:pt x="75" y="662"/>
                  </a:lnTo>
                  <a:lnTo>
                    <a:pt x="75" y="661"/>
                  </a:lnTo>
                  <a:lnTo>
                    <a:pt x="76" y="659"/>
                  </a:lnTo>
                  <a:lnTo>
                    <a:pt x="75" y="658"/>
                  </a:lnTo>
                  <a:lnTo>
                    <a:pt x="75" y="659"/>
                  </a:lnTo>
                  <a:lnTo>
                    <a:pt x="74" y="659"/>
                  </a:lnTo>
                  <a:lnTo>
                    <a:pt x="73" y="659"/>
                  </a:lnTo>
                  <a:lnTo>
                    <a:pt x="73" y="658"/>
                  </a:lnTo>
                  <a:lnTo>
                    <a:pt x="73" y="657"/>
                  </a:lnTo>
                  <a:lnTo>
                    <a:pt x="72" y="657"/>
                  </a:lnTo>
                  <a:lnTo>
                    <a:pt x="71" y="657"/>
                  </a:lnTo>
                  <a:lnTo>
                    <a:pt x="71" y="656"/>
                  </a:lnTo>
                  <a:lnTo>
                    <a:pt x="71" y="655"/>
                  </a:lnTo>
                  <a:lnTo>
                    <a:pt x="70" y="655"/>
                  </a:lnTo>
                  <a:lnTo>
                    <a:pt x="69" y="655"/>
                  </a:lnTo>
                  <a:lnTo>
                    <a:pt x="69" y="654"/>
                  </a:lnTo>
                  <a:lnTo>
                    <a:pt x="68" y="654"/>
                  </a:lnTo>
                  <a:lnTo>
                    <a:pt x="68" y="653"/>
                  </a:lnTo>
                  <a:lnTo>
                    <a:pt x="68" y="652"/>
                  </a:lnTo>
                  <a:lnTo>
                    <a:pt x="67" y="652"/>
                  </a:lnTo>
                  <a:lnTo>
                    <a:pt x="67" y="651"/>
                  </a:lnTo>
                  <a:lnTo>
                    <a:pt x="66" y="651"/>
                  </a:lnTo>
                  <a:lnTo>
                    <a:pt x="66" y="650"/>
                  </a:lnTo>
                  <a:lnTo>
                    <a:pt x="65" y="650"/>
                  </a:lnTo>
                  <a:lnTo>
                    <a:pt x="65" y="649"/>
                  </a:lnTo>
                  <a:lnTo>
                    <a:pt x="64" y="649"/>
                  </a:lnTo>
                  <a:lnTo>
                    <a:pt x="64" y="648"/>
                  </a:lnTo>
                  <a:lnTo>
                    <a:pt x="64" y="647"/>
                  </a:lnTo>
                  <a:lnTo>
                    <a:pt x="64" y="646"/>
                  </a:lnTo>
                  <a:lnTo>
                    <a:pt x="65" y="646"/>
                  </a:lnTo>
                  <a:lnTo>
                    <a:pt x="65" y="645"/>
                  </a:lnTo>
                  <a:lnTo>
                    <a:pt x="65" y="644"/>
                  </a:lnTo>
                  <a:lnTo>
                    <a:pt x="66" y="644"/>
                  </a:lnTo>
                  <a:lnTo>
                    <a:pt x="65" y="644"/>
                  </a:lnTo>
                  <a:lnTo>
                    <a:pt x="65" y="643"/>
                  </a:lnTo>
                  <a:lnTo>
                    <a:pt x="64" y="643"/>
                  </a:lnTo>
                  <a:lnTo>
                    <a:pt x="64" y="642"/>
                  </a:lnTo>
                  <a:lnTo>
                    <a:pt x="63" y="642"/>
                  </a:lnTo>
                  <a:lnTo>
                    <a:pt x="63" y="641"/>
                  </a:lnTo>
                  <a:lnTo>
                    <a:pt x="64" y="641"/>
                  </a:lnTo>
                  <a:lnTo>
                    <a:pt x="64" y="640"/>
                  </a:lnTo>
                  <a:lnTo>
                    <a:pt x="63" y="640"/>
                  </a:lnTo>
                  <a:lnTo>
                    <a:pt x="63" y="639"/>
                  </a:lnTo>
                  <a:lnTo>
                    <a:pt x="63" y="638"/>
                  </a:lnTo>
                  <a:lnTo>
                    <a:pt x="62" y="638"/>
                  </a:lnTo>
                  <a:lnTo>
                    <a:pt x="61" y="638"/>
                  </a:lnTo>
                  <a:lnTo>
                    <a:pt x="60" y="638"/>
                  </a:lnTo>
                  <a:lnTo>
                    <a:pt x="60" y="637"/>
                  </a:lnTo>
                  <a:lnTo>
                    <a:pt x="60" y="636"/>
                  </a:lnTo>
                  <a:lnTo>
                    <a:pt x="60" y="634"/>
                  </a:lnTo>
                  <a:lnTo>
                    <a:pt x="60" y="633"/>
                  </a:lnTo>
                  <a:lnTo>
                    <a:pt x="60" y="632"/>
                  </a:lnTo>
                  <a:lnTo>
                    <a:pt x="60" y="631"/>
                  </a:lnTo>
                  <a:lnTo>
                    <a:pt x="59" y="631"/>
                  </a:lnTo>
                  <a:lnTo>
                    <a:pt x="59" y="630"/>
                  </a:lnTo>
                  <a:lnTo>
                    <a:pt x="58" y="629"/>
                  </a:lnTo>
                  <a:lnTo>
                    <a:pt x="59" y="629"/>
                  </a:lnTo>
                  <a:lnTo>
                    <a:pt x="59" y="628"/>
                  </a:lnTo>
                  <a:lnTo>
                    <a:pt x="58" y="628"/>
                  </a:lnTo>
                  <a:lnTo>
                    <a:pt x="58" y="627"/>
                  </a:lnTo>
                  <a:lnTo>
                    <a:pt x="57" y="627"/>
                  </a:lnTo>
                  <a:lnTo>
                    <a:pt x="57" y="626"/>
                  </a:lnTo>
                  <a:lnTo>
                    <a:pt x="57" y="625"/>
                  </a:lnTo>
                  <a:lnTo>
                    <a:pt x="56" y="625"/>
                  </a:lnTo>
                  <a:lnTo>
                    <a:pt x="54" y="625"/>
                  </a:lnTo>
                  <a:lnTo>
                    <a:pt x="54" y="624"/>
                  </a:lnTo>
                  <a:lnTo>
                    <a:pt x="54" y="623"/>
                  </a:lnTo>
                  <a:lnTo>
                    <a:pt x="53" y="623"/>
                  </a:lnTo>
                  <a:lnTo>
                    <a:pt x="53" y="622"/>
                  </a:lnTo>
                  <a:lnTo>
                    <a:pt x="52" y="622"/>
                  </a:lnTo>
                  <a:lnTo>
                    <a:pt x="52" y="621"/>
                  </a:lnTo>
                  <a:lnTo>
                    <a:pt x="51" y="621"/>
                  </a:lnTo>
                  <a:lnTo>
                    <a:pt x="51" y="620"/>
                  </a:lnTo>
                  <a:lnTo>
                    <a:pt x="50" y="619"/>
                  </a:lnTo>
                  <a:lnTo>
                    <a:pt x="51" y="619"/>
                  </a:lnTo>
                  <a:lnTo>
                    <a:pt x="51" y="618"/>
                  </a:lnTo>
                  <a:lnTo>
                    <a:pt x="50" y="618"/>
                  </a:lnTo>
                  <a:lnTo>
                    <a:pt x="50" y="617"/>
                  </a:lnTo>
                  <a:lnTo>
                    <a:pt x="49" y="617"/>
                  </a:lnTo>
                  <a:lnTo>
                    <a:pt x="48" y="617"/>
                  </a:lnTo>
                  <a:lnTo>
                    <a:pt x="48" y="616"/>
                  </a:lnTo>
                  <a:lnTo>
                    <a:pt x="49" y="616"/>
                  </a:lnTo>
                  <a:lnTo>
                    <a:pt x="49" y="615"/>
                  </a:lnTo>
                  <a:lnTo>
                    <a:pt x="48" y="615"/>
                  </a:lnTo>
                  <a:lnTo>
                    <a:pt x="49" y="615"/>
                  </a:lnTo>
                  <a:lnTo>
                    <a:pt x="49" y="614"/>
                  </a:lnTo>
                  <a:lnTo>
                    <a:pt x="49" y="613"/>
                  </a:lnTo>
                  <a:lnTo>
                    <a:pt x="48" y="612"/>
                  </a:lnTo>
                  <a:lnTo>
                    <a:pt x="47" y="611"/>
                  </a:lnTo>
                  <a:lnTo>
                    <a:pt x="47" y="609"/>
                  </a:lnTo>
                  <a:lnTo>
                    <a:pt x="46" y="609"/>
                  </a:lnTo>
                  <a:lnTo>
                    <a:pt x="45" y="609"/>
                  </a:lnTo>
                  <a:lnTo>
                    <a:pt x="45" y="608"/>
                  </a:lnTo>
                  <a:lnTo>
                    <a:pt x="45" y="607"/>
                  </a:lnTo>
                  <a:lnTo>
                    <a:pt x="45" y="606"/>
                  </a:lnTo>
                  <a:lnTo>
                    <a:pt x="44" y="606"/>
                  </a:lnTo>
                  <a:lnTo>
                    <a:pt x="43" y="606"/>
                  </a:lnTo>
                  <a:lnTo>
                    <a:pt x="43" y="605"/>
                  </a:lnTo>
                  <a:lnTo>
                    <a:pt x="43" y="604"/>
                  </a:lnTo>
                  <a:lnTo>
                    <a:pt x="43" y="603"/>
                  </a:lnTo>
                  <a:lnTo>
                    <a:pt x="42" y="603"/>
                  </a:lnTo>
                  <a:lnTo>
                    <a:pt x="42" y="602"/>
                  </a:lnTo>
                  <a:lnTo>
                    <a:pt x="42" y="601"/>
                  </a:lnTo>
                  <a:lnTo>
                    <a:pt x="42" y="600"/>
                  </a:lnTo>
                  <a:lnTo>
                    <a:pt x="42" y="599"/>
                  </a:lnTo>
                  <a:lnTo>
                    <a:pt x="42" y="598"/>
                  </a:lnTo>
                  <a:lnTo>
                    <a:pt x="42" y="597"/>
                  </a:lnTo>
                  <a:lnTo>
                    <a:pt x="43" y="597"/>
                  </a:lnTo>
                  <a:lnTo>
                    <a:pt x="43" y="596"/>
                  </a:lnTo>
                  <a:lnTo>
                    <a:pt x="42" y="596"/>
                  </a:lnTo>
                  <a:lnTo>
                    <a:pt x="42" y="595"/>
                  </a:lnTo>
                  <a:lnTo>
                    <a:pt x="43" y="594"/>
                  </a:lnTo>
                  <a:lnTo>
                    <a:pt x="43" y="593"/>
                  </a:lnTo>
                  <a:lnTo>
                    <a:pt x="43" y="592"/>
                  </a:lnTo>
                  <a:lnTo>
                    <a:pt x="43" y="591"/>
                  </a:lnTo>
                  <a:lnTo>
                    <a:pt x="43" y="590"/>
                  </a:lnTo>
                  <a:lnTo>
                    <a:pt x="44" y="590"/>
                  </a:lnTo>
                  <a:lnTo>
                    <a:pt x="44" y="589"/>
                  </a:lnTo>
                  <a:lnTo>
                    <a:pt x="43" y="589"/>
                  </a:lnTo>
                  <a:lnTo>
                    <a:pt x="43" y="588"/>
                  </a:lnTo>
                  <a:lnTo>
                    <a:pt x="42" y="588"/>
                  </a:lnTo>
                  <a:lnTo>
                    <a:pt x="41" y="588"/>
                  </a:lnTo>
                  <a:lnTo>
                    <a:pt x="41" y="587"/>
                  </a:lnTo>
                  <a:lnTo>
                    <a:pt x="40" y="587"/>
                  </a:lnTo>
                  <a:lnTo>
                    <a:pt x="41" y="587"/>
                  </a:lnTo>
                  <a:lnTo>
                    <a:pt x="41" y="586"/>
                  </a:lnTo>
                  <a:lnTo>
                    <a:pt x="40" y="586"/>
                  </a:lnTo>
                  <a:lnTo>
                    <a:pt x="40" y="584"/>
                  </a:lnTo>
                  <a:lnTo>
                    <a:pt x="40" y="583"/>
                  </a:lnTo>
                  <a:lnTo>
                    <a:pt x="39" y="583"/>
                  </a:lnTo>
                  <a:lnTo>
                    <a:pt x="39" y="582"/>
                  </a:lnTo>
                  <a:lnTo>
                    <a:pt x="39" y="581"/>
                  </a:lnTo>
                  <a:lnTo>
                    <a:pt x="39" y="580"/>
                  </a:lnTo>
                  <a:lnTo>
                    <a:pt x="39" y="579"/>
                  </a:lnTo>
                  <a:lnTo>
                    <a:pt x="39" y="578"/>
                  </a:lnTo>
                  <a:lnTo>
                    <a:pt x="39" y="577"/>
                  </a:lnTo>
                  <a:lnTo>
                    <a:pt x="39" y="576"/>
                  </a:lnTo>
                  <a:lnTo>
                    <a:pt x="39" y="575"/>
                  </a:lnTo>
                  <a:lnTo>
                    <a:pt x="40" y="575"/>
                  </a:lnTo>
                  <a:lnTo>
                    <a:pt x="40" y="574"/>
                  </a:lnTo>
                  <a:lnTo>
                    <a:pt x="40" y="573"/>
                  </a:lnTo>
                  <a:lnTo>
                    <a:pt x="39" y="573"/>
                  </a:lnTo>
                  <a:lnTo>
                    <a:pt x="39" y="572"/>
                  </a:lnTo>
                  <a:lnTo>
                    <a:pt x="39" y="571"/>
                  </a:lnTo>
                  <a:lnTo>
                    <a:pt x="39" y="570"/>
                  </a:lnTo>
                  <a:lnTo>
                    <a:pt x="38" y="570"/>
                  </a:lnTo>
                  <a:lnTo>
                    <a:pt x="38" y="569"/>
                  </a:lnTo>
                  <a:lnTo>
                    <a:pt x="38" y="568"/>
                  </a:lnTo>
                  <a:lnTo>
                    <a:pt x="39" y="567"/>
                  </a:lnTo>
                  <a:lnTo>
                    <a:pt x="39" y="566"/>
                  </a:lnTo>
                  <a:lnTo>
                    <a:pt x="38" y="565"/>
                  </a:lnTo>
                  <a:lnTo>
                    <a:pt x="38" y="564"/>
                  </a:lnTo>
                  <a:lnTo>
                    <a:pt x="37" y="564"/>
                  </a:lnTo>
                  <a:lnTo>
                    <a:pt x="37" y="563"/>
                  </a:lnTo>
                  <a:lnTo>
                    <a:pt x="37" y="562"/>
                  </a:lnTo>
                  <a:lnTo>
                    <a:pt x="37" y="561"/>
                  </a:lnTo>
                  <a:lnTo>
                    <a:pt x="36" y="561"/>
                  </a:lnTo>
                  <a:lnTo>
                    <a:pt x="36" y="559"/>
                  </a:lnTo>
                  <a:lnTo>
                    <a:pt x="35" y="559"/>
                  </a:lnTo>
                  <a:lnTo>
                    <a:pt x="34" y="559"/>
                  </a:lnTo>
                  <a:lnTo>
                    <a:pt x="34" y="558"/>
                  </a:lnTo>
                  <a:lnTo>
                    <a:pt x="33" y="558"/>
                  </a:lnTo>
                  <a:lnTo>
                    <a:pt x="32" y="557"/>
                  </a:lnTo>
                  <a:lnTo>
                    <a:pt x="32" y="556"/>
                  </a:lnTo>
                  <a:lnTo>
                    <a:pt x="32" y="555"/>
                  </a:lnTo>
                  <a:lnTo>
                    <a:pt x="31" y="555"/>
                  </a:lnTo>
                  <a:lnTo>
                    <a:pt x="29" y="555"/>
                  </a:lnTo>
                  <a:lnTo>
                    <a:pt x="28" y="555"/>
                  </a:lnTo>
                  <a:lnTo>
                    <a:pt x="27" y="556"/>
                  </a:lnTo>
                  <a:lnTo>
                    <a:pt x="26" y="556"/>
                  </a:lnTo>
                  <a:lnTo>
                    <a:pt x="25" y="556"/>
                  </a:lnTo>
                  <a:lnTo>
                    <a:pt x="24" y="557"/>
                  </a:lnTo>
                  <a:lnTo>
                    <a:pt x="23" y="557"/>
                  </a:lnTo>
                  <a:lnTo>
                    <a:pt x="23" y="556"/>
                  </a:lnTo>
                  <a:lnTo>
                    <a:pt x="19" y="541"/>
                  </a:lnTo>
                  <a:lnTo>
                    <a:pt x="19" y="540"/>
                  </a:lnTo>
                  <a:lnTo>
                    <a:pt x="20" y="540"/>
                  </a:lnTo>
                  <a:lnTo>
                    <a:pt x="20" y="539"/>
                  </a:lnTo>
                  <a:lnTo>
                    <a:pt x="20" y="538"/>
                  </a:lnTo>
                  <a:lnTo>
                    <a:pt x="21" y="538"/>
                  </a:lnTo>
                  <a:lnTo>
                    <a:pt x="22" y="537"/>
                  </a:lnTo>
                  <a:lnTo>
                    <a:pt x="22" y="536"/>
                  </a:lnTo>
                  <a:lnTo>
                    <a:pt x="23" y="536"/>
                  </a:lnTo>
                  <a:lnTo>
                    <a:pt x="24" y="534"/>
                  </a:lnTo>
                  <a:lnTo>
                    <a:pt x="25" y="534"/>
                  </a:lnTo>
                  <a:lnTo>
                    <a:pt x="25" y="533"/>
                  </a:lnTo>
                  <a:lnTo>
                    <a:pt x="26" y="533"/>
                  </a:lnTo>
                  <a:lnTo>
                    <a:pt x="27" y="533"/>
                  </a:lnTo>
                  <a:lnTo>
                    <a:pt x="27" y="532"/>
                  </a:lnTo>
                  <a:lnTo>
                    <a:pt x="28" y="532"/>
                  </a:lnTo>
                  <a:lnTo>
                    <a:pt x="28" y="531"/>
                  </a:lnTo>
                  <a:lnTo>
                    <a:pt x="29" y="530"/>
                  </a:lnTo>
                  <a:lnTo>
                    <a:pt x="29" y="529"/>
                  </a:lnTo>
                  <a:lnTo>
                    <a:pt x="31" y="529"/>
                  </a:lnTo>
                  <a:lnTo>
                    <a:pt x="32" y="530"/>
                  </a:lnTo>
                  <a:lnTo>
                    <a:pt x="33" y="530"/>
                  </a:lnTo>
                  <a:lnTo>
                    <a:pt x="33" y="529"/>
                  </a:lnTo>
                  <a:lnTo>
                    <a:pt x="34" y="529"/>
                  </a:lnTo>
                  <a:lnTo>
                    <a:pt x="35" y="529"/>
                  </a:lnTo>
                  <a:lnTo>
                    <a:pt x="36" y="529"/>
                  </a:lnTo>
                  <a:lnTo>
                    <a:pt x="37" y="529"/>
                  </a:lnTo>
                  <a:lnTo>
                    <a:pt x="38" y="529"/>
                  </a:lnTo>
                  <a:lnTo>
                    <a:pt x="38" y="528"/>
                  </a:lnTo>
                  <a:lnTo>
                    <a:pt x="39" y="528"/>
                  </a:lnTo>
                  <a:lnTo>
                    <a:pt x="39" y="527"/>
                  </a:lnTo>
                  <a:lnTo>
                    <a:pt x="39" y="526"/>
                  </a:lnTo>
                  <a:lnTo>
                    <a:pt x="40" y="526"/>
                  </a:lnTo>
                  <a:lnTo>
                    <a:pt x="40" y="525"/>
                  </a:lnTo>
                  <a:lnTo>
                    <a:pt x="41" y="525"/>
                  </a:lnTo>
                  <a:lnTo>
                    <a:pt x="41" y="524"/>
                  </a:lnTo>
                  <a:lnTo>
                    <a:pt x="42" y="524"/>
                  </a:lnTo>
                  <a:lnTo>
                    <a:pt x="42" y="523"/>
                  </a:lnTo>
                  <a:lnTo>
                    <a:pt x="43" y="523"/>
                  </a:lnTo>
                  <a:lnTo>
                    <a:pt x="43" y="522"/>
                  </a:lnTo>
                  <a:lnTo>
                    <a:pt x="44" y="522"/>
                  </a:lnTo>
                  <a:lnTo>
                    <a:pt x="44" y="521"/>
                  </a:lnTo>
                  <a:lnTo>
                    <a:pt x="45" y="521"/>
                  </a:lnTo>
                  <a:lnTo>
                    <a:pt x="45" y="520"/>
                  </a:lnTo>
                  <a:lnTo>
                    <a:pt x="46" y="520"/>
                  </a:lnTo>
                  <a:lnTo>
                    <a:pt x="46" y="519"/>
                  </a:lnTo>
                  <a:lnTo>
                    <a:pt x="45" y="519"/>
                  </a:lnTo>
                  <a:lnTo>
                    <a:pt x="45" y="518"/>
                  </a:lnTo>
                  <a:lnTo>
                    <a:pt x="44" y="518"/>
                  </a:lnTo>
                  <a:lnTo>
                    <a:pt x="45" y="518"/>
                  </a:lnTo>
                  <a:lnTo>
                    <a:pt x="45" y="517"/>
                  </a:lnTo>
                  <a:lnTo>
                    <a:pt x="45" y="516"/>
                  </a:lnTo>
                  <a:lnTo>
                    <a:pt x="44" y="516"/>
                  </a:lnTo>
                  <a:lnTo>
                    <a:pt x="45" y="516"/>
                  </a:lnTo>
                  <a:lnTo>
                    <a:pt x="45" y="515"/>
                  </a:lnTo>
                  <a:lnTo>
                    <a:pt x="44" y="515"/>
                  </a:lnTo>
                  <a:lnTo>
                    <a:pt x="44" y="514"/>
                  </a:lnTo>
                  <a:lnTo>
                    <a:pt x="45" y="513"/>
                  </a:lnTo>
                  <a:lnTo>
                    <a:pt x="45" y="512"/>
                  </a:lnTo>
                  <a:lnTo>
                    <a:pt x="45" y="513"/>
                  </a:lnTo>
                  <a:lnTo>
                    <a:pt x="45" y="512"/>
                  </a:lnTo>
                  <a:lnTo>
                    <a:pt x="45" y="511"/>
                  </a:lnTo>
                  <a:lnTo>
                    <a:pt x="46" y="511"/>
                  </a:lnTo>
                  <a:lnTo>
                    <a:pt x="46" y="509"/>
                  </a:lnTo>
                  <a:lnTo>
                    <a:pt x="47" y="509"/>
                  </a:lnTo>
                  <a:lnTo>
                    <a:pt x="47" y="508"/>
                  </a:lnTo>
                  <a:lnTo>
                    <a:pt x="46" y="508"/>
                  </a:lnTo>
                  <a:lnTo>
                    <a:pt x="47" y="507"/>
                  </a:lnTo>
                  <a:lnTo>
                    <a:pt x="48" y="507"/>
                  </a:lnTo>
                  <a:lnTo>
                    <a:pt x="48" y="506"/>
                  </a:lnTo>
                  <a:lnTo>
                    <a:pt x="48" y="505"/>
                  </a:lnTo>
                  <a:lnTo>
                    <a:pt x="49" y="505"/>
                  </a:lnTo>
                  <a:lnTo>
                    <a:pt x="49" y="504"/>
                  </a:lnTo>
                  <a:lnTo>
                    <a:pt x="48" y="504"/>
                  </a:lnTo>
                  <a:lnTo>
                    <a:pt x="48" y="503"/>
                  </a:lnTo>
                  <a:lnTo>
                    <a:pt x="48" y="502"/>
                  </a:lnTo>
                  <a:lnTo>
                    <a:pt x="49" y="502"/>
                  </a:lnTo>
                  <a:lnTo>
                    <a:pt x="49" y="501"/>
                  </a:lnTo>
                  <a:lnTo>
                    <a:pt x="49" y="500"/>
                  </a:lnTo>
                  <a:lnTo>
                    <a:pt x="50" y="500"/>
                  </a:lnTo>
                  <a:lnTo>
                    <a:pt x="50" y="499"/>
                  </a:lnTo>
                  <a:lnTo>
                    <a:pt x="50" y="498"/>
                  </a:lnTo>
                  <a:lnTo>
                    <a:pt x="50" y="497"/>
                  </a:lnTo>
                  <a:lnTo>
                    <a:pt x="51" y="497"/>
                  </a:lnTo>
                  <a:lnTo>
                    <a:pt x="51" y="496"/>
                  </a:lnTo>
                  <a:lnTo>
                    <a:pt x="52" y="496"/>
                  </a:lnTo>
                  <a:lnTo>
                    <a:pt x="52" y="495"/>
                  </a:lnTo>
                  <a:lnTo>
                    <a:pt x="52" y="494"/>
                  </a:lnTo>
                  <a:lnTo>
                    <a:pt x="52" y="493"/>
                  </a:lnTo>
                  <a:lnTo>
                    <a:pt x="52" y="492"/>
                  </a:lnTo>
                  <a:lnTo>
                    <a:pt x="52" y="491"/>
                  </a:lnTo>
                  <a:lnTo>
                    <a:pt x="51" y="491"/>
                  </a:lnTo>
                  <a:lnTo>
                    <a:pt x="51" y="490"/>
                  </a:lnTo>
                  <a:lnTo>
                    <a:pt x="51" y="489"/>
                  </a:lnTo>
                  <a:lnTo>
                    <a:pt x="51" y="488"/>
                  </a:lnTo>
                  <a:lnTo>
                    <a:pt x="51" y="487"/>
                  </a:lnTo>
                  <a:lnTo>
                    <a:pt x="50" y="487"/>
                  </a:lnTo>
                  <a:lnTo>
                    <a:pt x="50" y="486"/>
                  </a:lnTo>
                  <a:lnTo>
                    <a:pt x="51" y="486"/>
                  </a:lnTo>
                  <a:lnTo>
                    <a:pt x="50" y="486"/>
                  </a:lnTo>
                  <a:lnTo>
                    <a:pt x="49" y="486"/>
                  </a:lnTo>
                  <a:lnTo>
                    <a:pt x="48" y="486"/>
                  </a:lnTo>
                  <a:lnTo>
                    <a:pt x="48" y="484"/>
                  </a:lnTo>
                  <a:lnTo>
                    <a:pt x="47" y="484"/>
                  </a:lnTo>
                  <a:lnTo>
                    <a:pt x="46" y="484"/>
                  </a:lnTo>
                  <a:lnTo>
                    <a:pt x="46" y="486"/>
                  </a:lnTo>
                  <a:lnTo>
                    <a:pt x="45" y="486"/>
                  </a:lnTo>
                  <a:lnTo>
                    <a:pt x="44" y="486"/>
                  </a:lnTo>
                  <a:lnTo>
                    <a:pt x="43" y="486"/>
                  </a:lnTo>
                  <a:lnTo>
                    <a:pt x="42" y="486"/>
                  </a:lnTo>
                  <a:lnTo>
                    <a:pt x="42" y="487"/>
                  </a:lnTo>
                  <a:lnTo>
                    <a:pt x="41" y="487"/>
                  </a:lnTo>
                  <a:lnTo>
                    <a:pt x="40" y="488"/>
                  </a:lnTo>
                  <a:lnTo>
                    <a:pt x="40" y="489"/>
                  </a:lnTo>
                  <a:lnTo>
                    <a:pt x="39" y="489"/>
                  </a:lnTo>
                  <a:lnTo>
                    <a:pt x="38" y="489"/>
                  </a:lnTo>
                  <a:lnTo>
                    <a:pt x="38" y="490"/>
                  </a:lnTo>
                  <a:lnTo>
                    <a:pt x="37" y="490"/>
                  </a:lnTo>
                  <a:lnTo>
                    <a:pt x="36" y="490"/>
                  </a:lnTo>
                  <a:lnTo>
                    <a:pt x="35" y="490"/>
                  </a:lnTo>
                  <a:lnTo>
                    <a:pt x="34" y="490"/>
                  </a:lnTo>
                  <a:lnTo>
                    <a:pt x="33" y="490"/>
                  </a:lnTo>
                  <a:lnTo>
                    <a:pt x="32" y="490"/>
                  </a:lnTo>
                  <a:lnTo>
                    <a:pt x="32" y="489"/>
                  </a:lnTo>
                  <a:lnTo>
                    <a:pt x="31" y="489"/>
                  </a:lnTo>
                  <a:lnTo>
                    <a:pt x="29" y="489"/>
                  </a:lnTo>
                  <a:lnTo>
                    <a:pt x="29" y="488"/>
                  </a:lnTo>
                  <a:lnTo>
                    <a:pt x="28" y="488"/>
                  </a:lnTo>
                  <a:lnTo>
                    <a:pt x="27" y="488"/>
                  </a:lnTo>
                  <a:lnTo>
                    <a:pt x="26" y="488"/>
                  </a:lnTo>
                  <a:lnTo>
                    <a:pt x="25" y="488"/>
                  </a:lnTo>
                  <a:lnTo>
                    <a:pt x="25" y="487"/>
                  </a:lnTo>
                  <a:lnTo>
                    <a:pt x="25" y="486"/>
                  </a:lnTo>
                  <a:lnTo>
                    <a:pt x="24" y="486"/>
                  </a:lnTo>
                  <a:lnTo>
                    <a:pt x="24" y="484"/>
                  </a:lnTo>
                  <a:lnTo>
                    <a:pt x="23" y="484"/>
                  </a:lnTo>
                  <a:lnTo>
                    <a:pt x="23" y="483"/>
                  </a:lnTo>
                  <a:lnTo>
                    <a:pt x="22" y="483"/>
                  </a:lnTo>
                  <a:lnTo>
                    <a:pt x="21" y="483"/>
                  </a:lnTo>
                  <a:lnTo>
                    <a:pt x="20" y="483"/>
                  </a:lnTo>
                  <a:lnTo>
                    <a:pt x="19" y="483"/>
                  </a:lnTo>
                  <a:lnTo>
                    <a:pt x="19" y="482"/>
                  </a:lnTo>
                  <a:lnTo>
                    <a:pt x="18" y="482"/>
                  </a:lnTo>
                  <a:lnTo>
                    <a:pt x="17" y="482"/>
                  </a:lnTo>
                  <a:lnTo>
                    <a:pt x="17" y="481"/>
                  </a:lnTo>
                  <a:lnTo>
                    <a:pt x="16" y="482"/>
                  </a:lnTo>
                  <a:lnTo>
                    <a:pt x="16" y="481"/>
                  </a:lnTo>
                  <a:lnTo>
                    <a:pt x="15" y="481"/>
                  </a:lnTo>
                  <a:lnTo>
                    <a:pt x="14" y="481"/>
                  </a:lnTo>
                  <a:lnTo>
                    <a:pt x="13" y="481"/>
                  </a:lnTo>
                  <a:lnTo>
                    <a:pt x="13" y="480"/>
                  </a:lnTo>
                  <a:lnTo>
                    <a:pt x="12" y="480"/>
                  </a:lnTo>
                  <a:lnTo>
                    <a:pt x="11" y="480"/>
                  </a:lnTo>
                  <a:lnTo>
                    <a:pt x="10" y="480"/>
                  </a:lnTo>
                  <a:lnTo>
                    <a:pt x="9" y="480"/>
                  </a:lnTo>
                  <a:lnTo>
                    <a:pt x="9" y="479"/>
                  </a:lnTo>
                  <a:lnTo>
                    <a:pt x="8" y="479"/>
                  </a:lnTo>
                  <a:lnTo>
                    <a:pt x="3" y="474"/>
                  </a:lnTo>
                  <a:lnTo>
                    <a:pt x="2" y="474"/>
                  </a:lnTo>
                  <a:lnTo>
                    <a:pt x="2" y="473"/>
                  </a:lnTo>
                  <a:lnTo>
                    <a:pt x="1" y="473"/>
                  </a:lnTo>
                  <a:lnTo>
                    <a:pt x="0" y="473"/>
                  </a:lnTo>
                  <a:lnTo>
                    <a:pt x="0" y="472"/>
                  </a:lnTo>
                  <a:lnTo>
                    <a:pt x="0" y="471"/>
                  </a:lnTo>
                  <a:lnTo>
                    <a:pt x="0" y="470"/>
                  </a:lnTo>
                  <a:lnTo>
                    <a:pt x="1" y="470"/>
                  </a:lnTo>
                  <a:lnTo>
                    <a:pt x="1" y="469"/>
                  </a:lnTo>
                  <a:lnTo>
                    <a:pt x="3" y="467"/>
                  </a:lnTo>
                  <a:lnTo>
                    <a:pt x="4" y="466"/>
                  </a:lnTo>
                  <a:lnTo>
                    <a:pt x="6" y="466"/>
                  </a:lnTo>
                  <a:lnTo>
                    <a:pt x="6" y="465"/>
                  </a:lnTo>
                  <a:lnTo>
                    <a:pt x="7" y="465"/>
                  </a:lnTo>
                  <a:lnTo>
                    <a:pt x="7" y="464"/>
                  </a:lnTo>
                  <a:lnTo>
                    <a:pt x="8" y="464"/>
                  </a:lnTo>
                  <a:lnTo>
                    <a:pt x="9" y="464"/>
                  </a:lnTo>
                  <a:lnTo>
                    <a:pt x="9" y="463"/>
                  </a:lnTo>
                  <a:lnTo>
                    <a:pt x="10" y="463"/>
                  </a:lnTo>
                  <a:lnTo>
                    <a:pt x="10" y="462"/>
                  </a:lnTo>
                  <a:lnTo>
                    <a:pt x="11" y="461"/>
                  </a:lnTo>
                  <a:lnTo>
                    <a:pt x="11" y="459"/>
                  </a:lnTo>
                  <a:lnTo>
                    <a:pt x="12" y="459"/>
                  </a:lnTo>
                  <a:lnTo>
                    <a:pt x="12" y="458"/>
                  </a:lnTo>
                  <a:lnTo>
                    <a:pt x="12" y="457"/>
                  </a:lnTo>
                  <a:lnTo>
                    <a:pt x="12" y="456"/>
                  </a:lnTo>
                  <a:lnTo>
                    <a:pt x="12" y="455"/>
                  </a:lnTo>
                  <a:lnTo>
                    <a:pt x="11" y="455"/>
                  </a:lnTo>
                  <a:lnTo>
                    <a:pt x="11" y="454"/>
                  </a:lnTo>
                  <a:lnTo>
                    <a:pt x="12" y="454"/>
                  </a:lnTo>
                  <a:lnTo>
                    <a:pt x="12" y="453"/>
                  </a:lnTo>
                  <a:lnTo>
                    <a:pt x="12" y="452"/>
                  </a:lnTo>
                  <a:lnTo>
                    <a:pt x="13" y="452"/>
                  </a:lnTo>
                  <a:lnTo>
                    <a:pt x="13" y="451"/>
                  </a:lnTo>
                  <a:lnTo>
                    <a:pt x="13" y="450"/>
                  </a:lnTo>
                  <a:lnTo>
                    <a:pt x="14" y="450"/>
                  </a:lnTo>
                  <a:lnTo>
                    <a:pt x="14" y="449"/>
                  </a:lnTo>
                  <a:lnTo>
                    <a:pt x="14" y="448"/>
                  </a:lnTo>
                  <a:lnTo>
                    <a:pt x="15" y="448"/>
                  </a:lnTo>
                  <a:lnTo>
                    <a:pt x="15" y="447"/>
                  </a:lnTo>
                  <a:lnTo>
                    <a:pt x="16" y="447"/>
                  </a:lnTo>
                  <a:lnTo>
                    <a:pt x="16" y="446"/>
                  </a:lnTo>
                  <a:lnTo>
                    <a:pt x="17" y="446"/>
                  </a:lnTo>
                  <a:lnTo>
                    <a:pt x="17" y="445"/>
                  </a:lnTo>
                  <a:lnTo>
                    <a:pt x="17" y="444"/>
                  </a:lnTo>
                  <a:lnTo>
                    <a:pt x="17" y="443"/>
                  </a:lnTo>
                  <a:lnTo>
                    <a:pt x="16" y="443"/>
                  </a:lnTo>
                  <a:lnTo>
                    <a:pt x="16" y="442"/>
                  </a:lnTo>
                  <a:lnTo>
                    <a:pt x="16" y="441"/>
                  </a:lnTo>
                  <a:lnTo>
                    <a:pt x="17" y="441"/>
                  </a:lnTo>
                  <a:lnTo>
                    <a:pt x="17" y="440"/>
                  </a:lnTo>
                  <a:lnTo>
                    <a:pt x="18" y="440"/>
                  </a:lnTo>
                  <a:lnTo>
                    <a:pt x="18" y="439"/>
                  </a:lnTo>
                  <a:lnTo>
                    <a:pt x="18" y="438"/>
                  </a:lnTo>
                  <a:lnTo>
                    <a:pt x="19" y="438"/>
                  </a:lnTo>
                  <a:lnTo>
                    <a:pt x="19" y="437"/>
                  </a:lnTo>
                  <a:lnTo>
                    <a:pt x="20" y="436"/>
                  </a:lnTo>
                  <a:lnTo>
                    <a:pt x="20" y="434"/>
                  </a:lnTo>
                  <a:lnTo>
                    <a:pt x="20" y="433"/>
                  </a:lnTo>
                  <a:lnTo>
                    <a:pt x="19" y="433"/>
                  </a:lnTo>
                  <a:lnTo>
                    <a:pt x="19" y="432"/>
                  </a:lnTo>
                  <a:lnTo>
                    <a:pt x="18" y="432"/>
                  </a:lnTo>
                  <a:lnTo>
                    <a:pt x="17" y="432"/>
                  </a:lnTo>
                  <a:lnTo>
                    <a:pt x="17" y="431"/>
                  </a:lnTo>
                  <a:lnTo>
                    <a:pt x="17" y="430"/>
                  </a:lnTo>
                  <a:lnTo>
                    <a:pt x="17" y="429"/>
                  </a:lnTo>
                  <a:lnTo>
                    <a:pt x="18" y="429"/>
                  </a:lnTo>
                  <a:lnTo>
                    <a:pt x="18" y="428"/>
                  </a:lnTo>
                  <a:lnTo>
                    <a:pt x="18" y="427"/>
                  </a:lnTo>
                  <a:lnTo>
                    <a:pt x="18" y="426"/>
                  </a:lnTo>
                  <a:lnTo>
                    <a:pt x="19" y="426"/>
                  </a:lnTo>
                  <a:lnTo>
                    <a:pt x="19" y="425"/>
                  </a:lnTo>
                  <a:lnTo>
                    <a:pt x="19" y="424"/>
                  </a:lnTo>
                  <a:lnTo>
                    <a:pt x="20" y="424"/>
                  </a:lnTo>
                  <a:lnTo>
                    <a:pt x="20" y="423"/>
                  </a:lnTo>
                  <a:lnTo>
                    <a:pt x="20" y="422"/>
                  </a:lnTo>
                  <a:lnTo>
                    <a:pt x="21" y="422"/>
                  </a:lnTo>
                  <a:lnTo>
                    <a:pt x="21" y="421"/>
                  </a:lnTo>
                  <a:lnTo>
                    <a:pt x="20" y="421"/>
                  </a:lnTo>
                  <a:lnTo>
                    <a:pt x="20" y="420"/>
                  </a:lnTo>
                  <a:lnTo>
                    <a:pt x="19" y="420"/>
                  </a:lnTo>
                  <a:lnTo>
                    <a:pt x="19" y="419"/>
                  </a:lnTo>
                  <a:lnTo>
                    <a:pt x="19" y="418"/>
                  </a:lnTo>
                  <a:lnTo>
                    <a:pt x="19" y="417"/>
                  </a:lnTo>
                  <a:lnTo>
                    <a:pt x="18" y="417"/>
                  </a:lnTo>
                  <a:lnTo>
                    <a:pt x="18" y="416"/>
                  </a:lnTo>
                  <a:lnTo>
                    <a:pt x="18" y="415"/>
                  </a:lnTo>
                  <a:lnTo>
                    <a:pt x="19" y="415"/>
                  </a:lnTo>
                  <a:lnTo>
                    <a:pt x="19" y="414"/>
                  </a:lnTo>
                  <a:lnTo>
                    <a:pt x="19" y="413"/>
                  </a:lnTo>
                  <a:lnTo>
                    <a:pt x="18" y="413"/>
                  </a:lnTo>
                  <a:lnTo>
                    <a:pt x="18" y="412"/>
                  </a:lnTo>
                  <a:lnTo>
                    <a:pt x="19" y="412"/>
                  </a:lnTo>
                  <a:lnTo>
                    <a:pt x="19" y="410"/>
                  </a:lnTo>
                  <a:lnTo>
                    <a:pt x="19" y="409"/>
                  </a:lnTo>
                  <a:lnTo>
                    <a:pt x="19" y="408"/>
                  </a:lnTo>
                  <a:lnTo>
                    <a:pt x="19" y="407"/>
                  </a:lnTo>
                  <a:lnTo>
                    <a:pt x="20" y="407"/>
                  </a:lnTo>
                  <a:lnTo>
                    <a:pt x="20" y="406"/>
                  </a:lnTo>
                  <a:lnTo>
                    <a:pt x="19" y="406"/>
                  </a:lnTo>
                  <a:lnTo>
                    <a:pt x="19" y="405"/>
                  </a:lnTo>
                  <a:lnTo>
                    <a:pt x="19" y="404"/>
                  </a:lnTo>
                  <a:lnTo>
                    <a:pt x="18" y="404"/>
                  </a:lnTo>
                  <a:lnTo>
                    <a:pt x="18" y="403"/>
                  </a:lnTo>
                  <a:lnTo>
                    <a:pt x="18" y="402"/>
                  </a:lnTo>
                  <a:lnTo>
                    <a:pt x="18" y="401"/>
                  </a:lnTo>
                  <a:lnTo>
                    <a:pt x="17" y="401"/>
                  </a:lnTo>
                  <a:lnTo>
                    <a:pt x="17" y="402"/>
                  </a:lnTo>
                  <a:lnTo>
                    <a:pt x="16" y="402"/>
                  </a:lnTo>
                  <a:lnTo>
                    <a:pt x="16" y="401"/>
                  </a:lnTo>
                  <a:lnTo>
                    <a:pt x="16" y="400"/>
                  </a:lnTo>
                  <a:lnTo>
                    <a:pt x="17" y="400"/>
                  </a:lnTo>
                  <a:lnTo>
                    <a:pt x="17" y="399"/>
                  </a:lnTo>
                  <a:lnTo>
                    <a:pt x="16" y="399"/>
                  </a:lnTo>
                  <a:lnTo>
                    <a:pt x="16" y="398"/>
                  </a:lnTo>
                  <a:lnTo>
                    <a:pt x="17" y="398"/>
                  </a:lnTo>
                  <a:lnTo>
                    <a:pt x="17" y="397"/>
                  </a:lnTo>
                  <a:lnTo>
                    <a:pt x="17" y="396"/>
                  </a:lnTo>
                  <a:lnTo>
                    <a:pt x="17" y="395"/>
                  </a:lnTo>
                  <a:lnTo>
                    <a:pt x="17" y="394"/>
                  </a:lnTo>
                  <a:lnTo>
                    <a:pt x="18" y="394"/>
                  </a:lnTo>
                  <a:lnTo>
                    <a:pt x="18" y="393"/>
                  </a:lnTo>
                  <a:lnTo>
                    <a:pt x="18" y="392"/>
                  </a:lnTo>
                  <a:lnTo>
                    <a:pt x="18" y="391"/>
                  </a:lnTo>
                  <a:lnTo>
                    <a:pt x="19" y="391"/>
                  </a:lnTo>
                  <a:lnTo>
                    <a:pt x="19" y="390"/>
                  </a:lnTo>
                  <a:lnTo>
                    <a:pt x="20" y="390"/>
                  </a:lnTo>
                  <a:lnTo>
                    <a:pt x="19" y="390"/>
                  </a:lnTo>
                  <a:lnTo>
                    <a:pt x="20" y="390"/>
                  </a:lnTo>
                  <a:lnTo>
                    <a:pt x="19" y="390"/>
                  </a:lnTo>
                  <a:lnTo>
                    <a:pt x="20" y="390"/>
                  </a:lnTo>
                  <a:lnTo>
                    <a:pt x="20" y="389"/>
                  </a:lnTo>
                  <a:lnTo>
                    <a:pt x="21" y="389"/>
                  </a:lnTo>
                  <a:lnTo>
                    <a:pt x="21" y="388"/>
                  </a:lnTo>
                  <a:lnTo>
                    <a:pt x="21" y="387"/>
                  </a:lnTo>
                  <a:lnTo>
                    <a:pt x="20" y="387"/>
                  </a:lnTo>
                  <a:lnTo>
                    <a:pt x="20" y="385"/>
                  </a:lnTo>
                  <a:lnTo>
                    <a:pt x="20" y="384"/>
                  </a:lnTo>
                  <a:lnTo>
                    <a:pt x="20" y="383"/>
                  </a:lnTo>
                  <a:lnTo>
                    <a:pt x="20" y="382"/>
                  </a:lnTo>
                  <a:lnTo>
                    <a:pt x="20" y="381"/>
                  </a:lnTo>
                  <a:lnTo>
                    <a:pt x="21" y="381"/>
                  </a:lnTo>
                  <a:lnTo>
                    <a:pt x="21" y="380"/>
                  </a:lnTo>
                  <a:lnTo>
                    <a:pt x="22" y="380"/>
                  </a:lnTo>
                  <a:lnTo>
                    <a:pt x="22" y="379"/>
                  </a:lnTo>
                  <a:lnTo>
                    <a:pt x="23" y="379"/>
                  </a:lnTo>
                  <a:lnTo>
                    <a:pt x="23" y="378"/>
                  </a:lnTo>
                  <a:lnTo>
                    <a:pt x="24" y="378"/>
                  </a:lnTo>
                  <a:lnTo>
                    <a:pt x="24" y="377"/>
                  </a:lnTo>
                  <a:lnTo>
                    <a:pt x="23" y="376"/>
                  </a:lnTo>
                  <a:lnTo>
                    <a:pt x="24" y="376"/>
                  </a:lnTo>
                  <a:lnTo>
                    <a:pt x="24" y="375"/>
                  </a:lnTo>
                  <a:lnTo>
                    <a:pt x="25" y="375"/>
                  </a:lnTo>
                  <a:lnTo>
                    <a:pt x="25" y="374"/>
                  </a:lnTo>
                  <a:lnTo>
                    <a:pt x="25" y="373"/>
                  </a:lnTo>
                  <a:lnTo>
                    <a:pt x="26" y="373"/>
                  </a:lnTo>
                  <a:lnTo>
                    <a:pt x="26" y="370"/>
                  </a:lnTo>
                  <a:lnTo>
                    <a:pt x="27" y="369"/>
                  </a:lnTo>
                  <a:lnTo>
                    <a:pt x="26" y="369"/>
                  </a:lnTo>
                  <a:lnTo>
                    <a:pt x="26" y="368"/>
                  </a:lnTo>
                  <a:lnTo>
                    <a:pt x="26" y="369"/>
                  </a:lnTo>
                  <a:lnTo>
                    <a:pt x="25" y="368"/>
                  </a:lnTo>
                  <a:lnTo>
                    <a:pt x="25" y="367"/>
                  </a:lnTo>
                  <a:lnTo>
                    <a:pt x="25" y="366"/>
                  </a:lnTo>
                  <a:lnTo>
                    <a:pt x="25" y="365"/>
                  </a:lnTo>
                  <a:lnTo>
                    <a:pt x="26" y="365"/>
                  </a:lnTo>
                  <a:lnTo>
                    <a:pt x="26" y="364"/>
                  </a:lnTo>
                  <a:lnTo>
                    <a:pt x="26" y="363"/>
                  </a:lnTo>
                  <a:lnTo>
                    <a:pt x="27" y="362"/>
                  </a:lnTo>
                  <a:lnTo>
                    <a:pt x="27" y="360"/>
                  </a:lnTo>
                  <a:lnTo>
                    <a:pt x="27" y="359"/>
                  </a:lnTo>
                  <a:lnTo>
                    <a:pt x="28" y="359"/>
                  </a:lnTo>
                  <a:lnTo>
                    <a:pt x="28" y="358"/>
                  </a:lnTo>
                  <a:lnTo>
                    <a:pt x="29" y="358"/>
                  </a:lnTo>
                  <a:lnTo>
                    <a:pt x="31" y="358"/>
                  </a:lnTo>
                  <a:lnTo>
                    <a:pt x="31" y="357"/>
                  </a:lnTo>
                  <a:lnTo>
                    <a:pt x="32" y="357"/>
                  </a:lnTo>
                  <a:lnTo>
                    <a:pt x="33" y="357"/>
                  </a:lnTo>
                  <a:lnTo>
                    <a:pt x="33" y="356"/>
                  </a:lnTo>
                  <a:lnTo>
                    <a:pt x="34" y="355"/>
                  </a:lnTo>
                  <a:lnTo>
                    <a:pt x="35" y="355"/>
                  </a:lnTo>
                  <a:lnTo>
                    <a:pt x="35" y="354"/>
                  </a:lnTo>
                  <a:lnTo>
                    <a:pt x="35" y="353"/>
                  </a:lnTo>
                  <a:lnTo>
                    <a:pt x="36" y="353"/>
                  </a:lnTo>
                  <a:lnTo>
                    <a:pt x="36" y="352"/>
                  </a:lnTo>
                  <a:lnTo>
                    <a:pt x="37" y="351"/>
                  </a:lnTo>
                  <a:lnTo>
                    <a:pt x="38" y="351"/>
                  </a:lnTo>
                  <a:lnTo>
                    <a:pt x="38" y="350"/>
                  </a:lnTo>
                  <a:lnTo>
                    <a:pt x="39" y="350"/>
                  </a:lnTo>
                  <a:lnTo>
                    <a:pt x="40" y="350"/>
                  </a:lnTo>
                  <a:lnTo>
                    <a:pt x="40" y="349"/>
                  </a:lnTo>
                  <a:lnTo>
                    <a:pt x="41" y="349"/>
                  </a:lnTo>
                  <a:lnTo>
                    <a:pt x="42" y="348"/>
                  </a:lnTo>
                  <a:lnTo>
                    <a:pt x="43" y="348"/>
                  </a:lnTo>
                  <a:lnTo>
                    <a:pt x="43" y="347"/>
                  </a:lnTo>
                  <a:lnTo>
                    <a:pt x="44" y="347"/>
                  </a:lnTo>
                  <a:lnTo>
                    <a:pt x="44" y="346"/>
                  </a:lnTo>
                  <a:lnTo>
                    <a:pt x="43" y="346"/>
                  </a:lnTo>
                  <a:lnTo>
                    <a:pt x="44" y="346"/>
                  </a:lnTo>
                  <a:lnTo>
                    <a:pt x="44" y="345"/>
                  </a:lnTo>
                  <a:lnTo>
                    <a:pt x="45" y="345"/>
                  </a:lnTo>
                  <a:lnTo>
                    <a:pt x="45" y="344"/>
                  </a:lnTo>
                  <a:lnTo>
                    <a:pt x="46" y="344"/>
                  </a:lnTo>
                  <a:lnTo>
                    <a:pt x="46" y="343"/>
                  </a:lnTo>
                  <a:lnTo>
                    <a:pt x="47" y="343"/>
                  </a:lnTo>
                  <a:lnTo>
                    <a:pt x="47" y="342"/>
                  </a:lnTo>
                  <a:lnTo>
                    <a:pt x="47" y="341"/>
                  </a:lnTo>
                  <a:lnTo>
                    <a:pt x="48" y="341"/>
                  </a:lnTo>
                  <a:lnTo>
                    <a:pt x="48" y="340"/>
                  </a:lnTo>
                  <a:lnTo>
                    <a:pt x="49" y="340"/>
                  </a:lnTo>
                  <a:lnTo>
                    <a:pt x="49" y="339"/>
                  </a:lnTo>
                  <a:lnTo>
                    <a:pt x="50" y="339"/>
                  </a:lnTo>
                  <a:lnTo>
                    <a:pt x="49" y="339"/>
                  </a:lnTo>
                  <a:lnTo>
                    <a:pt x="49" y="338"/>
                  </a:lnTo>
                  <a:lnTo>
                    <a:pt x="49" y="337"/>
                  </a:lnTo>
                  <a:lnTo>
                    <a:pt x="49" y="335"/>
                  </a:lnTo>
                  <a:lnTo>
                    <a:pt x="48" y="335"/>
                  </a:lnTo>
                  <a:lnTo>
                    <a:pt x="48" y="334"/>
                  </a:lnTo>
                  <a:lnTo>
                    <a:pt x="49" y="334"/>
                  </a:lnTo>
                  <a:lnTo>
                    <a:pt x="49" y="333"/>
                  </a:lnTo>
                  <a:lnTo>
                    <a:pt x="49" y="332"/>
                  </a:lnTo>
                  <a:lnTo>
                    <a:pt x="49" y="331"/>
                  </a:lnTo>
                  <a:lnTo>
                    <a:pt x="49" y="330"/>
                  </a:lnTo>
                  <a:lnTo>
                    <a:pt x="50" y="330"/>
                  </a:lnTo>
                  <a:lnTo>
                    <a:pt x="51" y="330"/>
                  </a:lnTo>
                  <a:lnTo>
                    <a:pt x="51" y="329"/>
                  </a:lnTo>
                  <a:lnTo>
                    <a:pt x="51" y="328"/>
                  </a:lnTo>
                  <a:lnTo>
                    <a:pt x="52" y="327"/>
                  </a:lnTo>
                  <a:lnTo>
                    <a:pt x="53" y="327"/>
                  </a:lnTo>
                  <a:lnTo>
                    <a:pt x="52" y="327"/>
                  </a:lnTo>
                  <a:lnTo>
                    <a:pt x="52" y="326"/>
                  </a:lnTo>
                  <a:lnTo>
                    <a:pt x="52" y="325"/>
                  </a:lnTo>
                  <a:lnTo>
                    <a:pt x="52" y="324"/>
                  </a:lnTo>
                  <a:lnTo>
                    <a:pt x="53" y="324"/>
                  </a:lnTo>
                  <a:lnTo>
                    <a:pt x="53" y="323"/>
                  </a:lnTo>
                  <a:lnTo>
                    <a:pt x="54" y="323"/>
                  </a:lnTo>
                  <a:lnTo>
                    <a:pt x="54" y="322"/>
                  </a:lnTo>
                  <a:lnTo>
                    <a:pt x="54" y="321"/>
                  </a:lnTo>
                  <a:lnTo>
                    <a:pt x="56" y="320"/>
                  </a:lnTo>
                  <a:lnTo>
                    <a:pt x="54" y="320"/>
                  </a:lnTo>
                  <a:lnTo>
                    <a:pt x="54" y="319"/>
                  </a:lnTo>
                  <a:lnTo>
                    <a:pt x="53" y="319"/>
                  </a:lnTo>
                  <a:lnTo>
                    <a:pt x="54" y="319"/>
                  </a:lnTo>
                  <a:lnTo>
                    <a:pt x="54" y="318"/>
                  </a:lnTo>
                  <a:lnTo>
                    <a:pt x="53" y="318"/>
                  </a:lnTo>
                  <a:lnTo>
                    <a:pt x="53" y="317"/>
                  </a:lnTo>
                  <a:lnTo>
                    <a:pt x="53" y="316"/>
                  </a:lnTo>
                  <a:lnTo>
                    <a:pt x="53" y="315"/>
                  </a:lnTo>
                  <a:lnTo>
                    <a:pt x="52" y="315"/>
                  </a:lnTo>
                  <a:lnTo>
                    <a:pt x="53" y="314"/>
                  </a:lnTo>
                  <a:lnTo>
                    <a:pt x="54" y="314"/>
                  </a:lnTo>
                  <a:lnTo>
                    <a:pt x="57" y="312"/>
                  </a:lnTo>
                  <a:lnTo>
                    <a:pt x="58" y="310"/>
                  </a:lnTo>
                  <a:lnTo>
                    <a:pt x="59" y="309"/>
                  </a:lnTo>
                  <a:lnTo>
                    <a:pt x="60" y="308"/>
                  </a:lnTo>
                  <a:lnTo>
                    <a:pt x="61" y="308"/>
                  </a:lnTo>
                  <a:lnTo>
                    <a:pt x="62" y="308"/>
                  </a:lnTo>
                  <a:lnTo>
                    <a:pt x="62" y="307"/>
                  </a:lnTo>
                  <a:lnTo>
                    <a:pt x="63" y="307"/>
                  </a:lnTo>
                  <a:lnTo>
                    <a:pt x="64" y="307"/>
                  </a:lnTo>
                  <a:lnTo>
                    <a:pt x="65" y="306"/>
                  </a:lnTo>
                  <a:lnTo>
                    <a:pt x="65" y="305"/>
                  </a:lnTo>
                  <a:lnTo>
                    <a:pt x="66" y="305"/>
                  </a:lnTo>
                  <a:lnTo>
                    <a:pt x="67" y="305"/>
                  </a:lnTo>
                  <a:lnTo>
                    <a:pt x="68" y="304"/>
                  </a:lnTo>
                  <a:lnTo>
                    <a:pt x="69" y="304"/>
                  </a:lnTo>
                  <a:lnTo>
                    <a:pt x="70" y="303"/>
                  </a:lnTo>
                  <a:lnTo>
                    <a:pt x="71" y="303"/>
                  </a:lnTo>
                  <a:lnTo>
                    <a:pt x="72" y="302"/>
                  </a:lnTo>
                  <a:lnTo>
                    <a:pt x="73" y="302"/>
                  </a:lnTo>
                  <a:lnTo>
                    <a:pt x="74" y="302"/>
                  </a:lnTo>
                  <a:lnTo>
                    <a:pt x="75" y="302"/>
                  </a:lnTo>
                  <a:lnTo>
                    <a:pt x="76" y="302"/>
                  </a:lnTo>
                  <a:lnTo>
                    <a:pt x="76" y="301"/>
                  </a:lnTo>
                  <a:lnTo>
                    <a:pt x="77" y="301"/>
                  </a:lnTo>
                  <a:lnTo>
                    <a:pt x="77" y="300"/>
                  </a:lnTo>
                  <a:lnTo>
                    <a:pt x="78" y="300"/>
                  </a:lnTo>
                  <a:lnTo>
                    <a:pt x="79" y="300"/>
                  </a:lnTo>
                  <a:lnTo>
                    <a:pt x="81" y="300"/>
                  </a:lnTo>
                  <a:lnTo>
                    <a:pt x="81" y="299"/>
                  </a:lnTo>
                  <a:lnTo>
                    <a:pt x="82" y="298"/>
                  </a:lnTo>
                  <a:lnTo>
                    <a:pt x="82" y="297"/>
                  </a:lnTo>
                  <a:lnTo>
                    <a:pt x="82" y="296"/>
                  </a:lnTo>
                  <a:lnTo>
                    <a:pt x="82" y="295"/>
                  </a:lnTo>
                  <a:lnTo>
                    <a:pt x="82" y="294"/>
                  </a:lnTo>
                  <a:lnTo>
                    <a:pt x="82" y="293"/>
                  </a:lnTo>
                  <a:lnTo>
                    <a:pt x="82" y="292"/>
                  </a:lnTo>
                  <a:lnTo>
                    <a:pt x="83" y="291"/>
                  </a:lnTo>
                  <a:lnTo>
                    <a:pt x="83" y="290"/>
                  </a:lnTo>
                  <a:lnTo>
                    <a:pt x="84" y="290"/>
                  </a:lnTo>
                  <a:lnTo>
                    <a:pt x="84" y="289"/>
                  </a:lnTo>
                  <a:lnTo>
                    <a:pt x="84" y="288"/>
                  </a:lnTo>
                  <a:lnTo>
                    <a:pt x="84" y="287"/>
                  </a:lnTo>
                  <a:lnTo>
                    <a:pt x="85" y="285"/>
                  </a:lnTo>
                  <a:lnTo>
                    <a:pt x="85" y="283"/>
                  </a:lnTo>
                  <a:lnTo>
                    <a:pt x="86" y="282"/>
                  </a:lnTo>
                  <a:lnTo>
                    <a:pt x="86" y="281"/>
                  </a:lnTo>
                  <a:lnTo>
                    <a:pt x="86" y="280"/>
                  </a:lnTo>
                  <a:lnTo>
                    <a:pt x="86" y="279"/>
                  </a:lnTo>
                  <a:lnTo>
                    <a:pt x="86" y="278"/>
                  </a:lnTo>
                  <a:lnTo>
                    <a:pt x="86" y="277"/>
                  </a:lnTo>
                  <a:lnTo>
                    <a:pt x="86" y="275"/>
                  </a:lnTo>
                  <a:lnTo>
                    <a:pt x="87" y="273"/>
                  </a:lnTo>
                  <a:lnTo>
                    <a:pt x="87" y="272"/>
                  </a:lnTo>
                  <a:lnTo>
                    <a:pt x="87" y="271"/>
                  </a:lnTo>
                  <a:lnTo>
                    <a:pt x="87" y="270"/>
                  </a:lnTo>
                  <a:lnTo>
                    <a:pt x="88" y="270"/>
                  </a:lnTo>
                  <a:lnTo>
                    <a:pt x="88" y="269"/>
                  </a:lnTo>
                  <a:lnTo>
                    <a:pt x="88" y="268"/>
                  </a:lnTo>
                  <a:lnTo>
                    <a:pt x="89" y="268"/>
                  </a:lnTo>
                  <a:lnTo>
                    <a:pt x="89" y="267"/>
                  </a:lnTo>
                  <a:lnTo>
                    <a:pt x="89" y="266"/>
                  </a:lnTo>
                  <a:lnTo>
                    <a:pt x="89" y="264"/>
                  </a:lnTo>
                  <a:lnTo>
                    <a:pt x="90" y="262"/>
                  </a:lnTo>
                  <a:lnTo>
                    <a:pt x="90" y="260"/>
                  </a:lnTo>
                  <a:lnTo>
                    <a:pt x="90" y="259"/>
                  </a:lnTo>
                  <a:lnTo>
                    <a:pt x="89" y="258"/>
                  </a:lnTo>
                  <a:lnTo>
                    <a:pt x="89" y="257"/>
                  </a:lnTo>
                  <a:lnTo>
                    <a:pt x="89" y="255"/>
                  </a:lnTo>
                  <a:lnTo>
                    <a:pt x="89" y="253"/>
                  </a:lnTo>
                  <a:lnTo>
                    <a:pt x="89" y="252"/>
                  </a:lnTo>
                  <a:lnTo>
                    <a:pt x="89" y="251"/>
                  </a:lnTo>
                  <a:lnTo>
                    <a:pt x="90" y="249"/>
                  </a:lnTo>
                  <a:lnTo>
                    <a:pt x="90" y="248"/>
                  </a:lnTo>
                  <a:lnTo>
                    <a:pt x="90" y="246"/>
                  </a:lnTo>
                  <a:lnTo>
                    <a:pt x="89" y="246"/>
                  </a:lnTo>
                  <a:lnTo>
                    <a:pt x="89" y="245"/>
                  </a:lnTo>
                  <a:lnTo>
                    <a:pt x="89" y="244"/>
                  </a:lnTo>
                  <a:lnTo>
                    <a:pt x="88" y="243"/>
                  </a:lnTo>
                  <a:lnTo>
                    <a:pt x="88" y="241"/>
                  </a:lnTo>
                  <a:lnTo>
                    <a:pt x="88" y="239"/>
                  </a:lnTo>
                  <a:lnTo>
                    <a:pt x="88" y="238"/>
                  </a:lnTo>
                  <a:lnTo>
                    <a:pt x="88" y="234"/>
                  </a:lnTo>
                  <a:lnTo>
                    <a:pt x="86" y="231"/>
                  </a:lnTo>
                  <a:lnTo>
                    <a:pt x="86" y="230"/>
                  </a:lnTo>
                  <a:lnTo>
                    <a:pt x="86" y="229"/>
                  </a:lnTo>
                  <a:lnTo>
                    <a:pt x="87" y="228"/>
                  </a:lnTo>
                  <a:lnTo>
                    <a:pt x="87" y="227"/>
                  </a:lnTo>
                  <a:lnTo>
                    <a:pt x="87" y="223"/>
                  </a:lnTo>
                  <a:lnTo>
                    <a:pt x="87" y="222"/>
                  </a:lnTo>
                  <a:lnTo>
                    <a:pt x="87" y="220"/>
                  </a:lnTo>
                  <a:lnTo>
                    <a:pt x="87" y="219"/>
                  </a:lnTo>
                  <a:lnTo>
                    <a:pt x="88" y="216"/>
                  </a:lnTo>
                  <a:lnTo>
                    <a:pt x="88" y="215"/>
                  </a:lnTo>
                  <a:lnTo>
                    <a:pt x="88" y="214"/>
                  </a:lnTo>
                  <a:lnTo>
                    <a:pt x="87" y="210"/>
                  </a:lnTo>
                  <a:lnTo>
                    <a:pt x="87" y="208"/>
                  </a:lnTo>
                  <a:lnTo>
                    <a:pt x="88" y="206"/>
                  </a:lnTo>
                  <a:lnTo>
                    <a:pt x="89" y="203"/>
                  </a:lnTo>
                  <a:lnTo>
                    <a:pt x="89" y="200"/>
                  </a:lnTo>
                  <a:lnTo>
                    <a:pt x="89" y="199"/>
                  </a:lnTo>
                  <a:lnTo>
                    <a:pt x="90" y="198"/>
                  </a:lnTo>
                  <a:lnTo>
                    <a:pt x="90" y="197"/>
                  </a:lnTo>
                  <a:lnTo>
                    <a:pt x="90" y="196"/>
                  </a:lnTo>
                  <a:lnTo>
                    <a:pt x="91" y="196"/>
                  </a:lnTo>
                  <a:lnTo>
                    <a:pt x="90" y="196"/>
                  </a:lnTo>
                  <a:lnTo>
                    <a:pt x="92" y="194"/>
                  </a:lnTo>
                  <a:lnTo>
                    <a:pt x="93" y="190"/>
                  </a:lnTo>
                  <a:lnTo>
                    <a:pt x="94" y="185"/>
                  </a:lnTo>
                  <a:lnTo>
                    <a:pt x="96" y="182"/>
                  </a:lnTo>
                  <a:lnTo>
                    <a:pt x="98" y="178"/>
                  </a:lnTo>
                  <a:lnTo>
                    <a:pt x="98" y="177"/>
                  </a:lnTo>
                  <a:lnTo>
                    <a:pt x="102" y="172"/>
                  </a:lnTo>
                  <a:lnTo>
                    <a:pt x="103" y="172"/>
                  </a:lnTo>
                  <a:lnTo>
                    <a:pt x="103" y="171"/>
                  </a:lnTo>
                  <a:lnTo>
                    <a:pt x="104" y="171"/>
                  </a:lnTo>
                  <a:lnTo>
                    <a:pt x="104" y="170"/>
                  </a:lnTo>
                  <a:lnTo>
                    <a:pt x="106" y="170"/>
                  </a:lnTo>
                  <a:lnTo>
                    <a:pt x="107" y="169"/>
                  </a:lnTo>
                  <a:lnTo>
                    <a:pt x="108" y="168"/>
                  </a:lnTo>
                  <a:lnTo>
                    <a:pt x="109" y="168"/>
                  </a:lnTo>
                  <a:lnTo>
                    <a:pt x="109" y="167"/>
                  </a:lnTo>
                  <a:lnTo>
                    <a:pt x="110" y="166"/>
                  </a:lnTo>
                  <a:lnTo>
                    <a:pt x="110" y="165"/>
                  </a:lnTo>
                  <a:lnTo>
                    <a:pt x="111" y="164"/>
                  </a:lnTo>
                  <a:lnTo>
                    <a:pt x="112" y="164"/>
                  </a:lnTo>
                  <a:lnTo>
                    <a:pt x="112" y="163"/>
                  </a:lnTo>
                  <a:lnTo>
                    <a:pt x="113" y="163"/>
                  </a:lnTo>
                  <a:lnTo>
                    <a:pt x="114" y="162"/>
                  </a:lnTo>
                  <a:lnTo>
                    <a:pt x="115" y="162"/>
                  </a:lnTo>
                  <a:lnTo>
                    <a:pt x="115" y="160"/>
                  </a:lnTo>
                  <a:lnTo>
                    <a:pt x="116" y="160"/>
                  </a:lnTo>
                  <a:lnTo>
                    <a:pt x="116" y="159"/>
                  </a:lnTo>
                  <a:lnTo>
                    <a:pt x="117" y="159"/>
                  </a:lnTo>
                  <a:lnTo>
                    <a:pt x="118" y="159"/>
                  </a:lnTo>
                  <a:lnTo>
                    <a:pt x="119" y="159"/>
                  </a:lnTo>
                  <a:lnTo>
                    <a:pt x="120" y="158"/>
                  </a:lnTo>
                  <a:lnTo>
                    <a:pt x="121" y="158"/>
                  </a:lnTo>
                  <a:lnTo>
                    <a:pt x="122" y="157"/>
                  </a:lnTo>
                  <a:lnTo>
                    <a:pt x="122" y="156"/>
                  </a:lnTo>
                  <a:lnTo>
                    <a:pt x="123" y="155"/>
                  </a:lnTo>
                  <a:lnTo>
                    <a:pt x="124" y="154"/>
                  </a:lnTo>
                  <a:lnTo>
                    <a:pt x="125" y="154"/>
                  </a:lnTo>
                  <a:lnTo>
                    <a:pt x="126" y="153"/>
                  </a:lnTo>
                  <a:lnTo>
                    <a:pt x="126" y="152"/>
                  </a:lnTo>
                  <a:lnTo>
                    <a:pt x="127" y="151"/>
                  </a:lnTo>
                  <a:lnTo>
                    <a:pt x="128" y="151"/>
                  </a:lnTo>
                  <a:lnTo>
                    <a:pt x="129" y="150"/>
                  </a:lnTo>
                  <a:lnTo>
                    <a:pt x="131" y="149"/>
                  </a:lnTo>
                  <a:lnTo>
                    <a:pt x="132" y="149"/>
                  </a:lnTo>
                  <a:lnTo>
                    <a:pt x="132" y="148"/>
                  </a:lnTo>
                  <a:lnTo>
                    <a:pt x="133" y="148"/>
                  </a:lnTo>
                  <a:lnTo>
                    <a:pt x="134" y="147"/>
                  </a:lnTo>
                  <a:lnTo>
                    <a:pt x="135" y="147"/>
                  </a:lnTo>
                  <a:lnTo>
                    <a:pt x="136" y="146"/>
                  </a:lnTo>
                  <a:lnTo>
                    <a:pt x="137" y="146"/>
                  </a:lnTo>
                  <a:lnTo>
                    <a:pt x="138" y="145"/>
                  </a:lnTo>
                  <a:lnTo>
                    <a:pt x="139" y="145"/>
                  </a:lnTo>
                  <a:lnTo>
                    <a:pt x="140" y="145"/>
                  </a:lnTo>
                  <a:lnTo>
                    <a:pt x="141" y="144"/>
                  </a:lnTo>
                  <a:lnTo>
                    <a:pt x="142" y="144"/>
                  </a:lnTo>
                  <a:lnTo>
                    <a:pt x="144" y="144"/>
                  </a:lnTo>
                  <a:lnTo>
                    <a:pt x="145" y="144"/>
                  </a:lnTo>
                  <a:lnTo>
                    <a:pt x="146" y="144"/>
                  </a:lnTo>
                  <a:lnTo>
                    <a:pt x="147" y="144"/>
                  </a:lnTo>
                  <a:lnTo>
                    <a:pt x="148" y="144"/>
                  </a:lnTo>
                  <a:lnTo>
                    <a:pt x="149" y="145"/>
                  </a:lnTo>
                  <a:lnTo>
                    <a:pt x="150" y="145"/>
                  </a:lnTo>
                  <a:lnTo>
                    <a:pt x="151" y="145"/>
                  </a:lnTo>
                  <a:lnTo>
                    <a:pt x="152" y="145"/>
                  </a:lnTo>
                  <a:lnTo>
                    <a:pt x="153" y="145"/>
                  </a:lnTo>
                  <a:lnTo>
                    <a:pt x="154" y="144"/>
                  </a:lnTo>
                  <a:lnTo>
                    <a:pt x="156" y="144"/>
                  </a:lnTo>
                  <a:lnTo>
                    <a:pt x="156" y="143"/>
                  </a:lnTo>
                  <a:lnTo>
                    <a:pt x="157" y="143"/>
                  </a:lnTo>
                  <a:lnTo>
                    <a:pt x="158" y="143"/>
                  </a:lnTo>
                  <a:lnTo>
                    <a:pt x="159" y="142"/>
                  </a:lnTo>
                  <a:lnTo>
                    <a:pt x="160" y="141"/>
                  </a:lnTo>
                  <a:lnTo>
                    <a:pt x="161" y="141"/>
                  </a:lnTo>
                  <a:lnTo>
                    <a:pt x="161" y="140"/>
                  </a:lnTo>
                  <a:lnTo>
                    <a:pt x="162" y="139"/>
                  </a:lnTo>
                  <a:lnTo>
                    <a:pt x="163" y="138"/>
                  </a:lnTo>
                  <a:lnTo>
                    <a:pt x="163" y="137"/>
                  </a:lnTo>
                  <a:lnTo>
                    <a:pt x="164" y="137"/>
                  </a:lnTo>
                  <a:lnTo>
                    <a:pt x="164" y="135"/>
                  </a:lnTo>
                  <a:lnTo>
                    <a:pt x="165" y="135"/>
                  </a:lnTo>
                  <a:lnTo>
                    <a:pt x="166" y="134"/>
                  </a:lnTo>
                  <a:lnTo>
                    <a:pt x="167" y="134"/>
                  </a:lnTo>
                  <a:lnTo>
                    <a:pt x="168" y="134"/>
                  </a:lnTo>
                  <a:lnTo>
                    <a:pt x="169" y="134"/>
                  </a:lnTo>
                  <a:lnTo>
                    <a:pt x="170" y="133"/>
                  </a:lnTo>
                  <a:lnTo>
                    <a:pt x="171" y="132"/>
                  </a:lnTo>
                  <a:lnTo>
                    <a:pt x="171" y="131"/>
                  </a:lnTo>
                  <a:lnTo>
                    <a:pt x="172" y="131"/>
                  </a:lnTo>
                  <a:lnTo>
                    <a:pt x="172" y="130"/>
                  </a:lnTo>
                  <a:lnTo>
                    <a:pt x="173" y="130"/>
                  </a:lnTo>
                  <a:lnTo>
                    <a:pt x="174" y="129"/>
                  </a:lnTo>
                  <a:lnTo>
                    <a:pt x="175" y="128"/>
                  </a:lnTo>
                  <a:lnTo>
                    <a:pt x="176" y="128"/>
                  </a:lnTo>
                  <a:lnTo>
                    <a:pt x="177" y="128"/>
                  </a:lnTo>
                  <a:lnTo>
                    <a:pt x="178" y="127"/>
                  </a:lnTo>
                  <a:lnTo>
                    <a:pt x="179" y="127"/>
                  </a:lnTo>
                  <a:lnTo>
                    <a:pt x="181" y="127"/>
                  </a:lnTo>
                  <a:lnTo>
                    <a:pt x="182" y="127"/>
                  </a:lnTo>
                  <a:lnTo>
                    <a:pt x="183" y="126"/>
                  </a:lnTo>
                  <a:lnTo>
                    <a:pt x="184" y="126"/>
                  </a:lnTo>
                  <a:lnTo>
                    <a:pt x="185" y="126"/>
                  </a:lnTo>
                  <a:lnTo>
                    <a:pt x="186" y="126"/>
                  </a:lnTo>
                  <a:lnTo>
                    <a:pt x="187" y="127"/>
                  </a:lnTo>
                  <a:lnTo>
                    <a:pt x="188" y="127"/>
                  </a:lnTo>
                  <a:lnTo>
                    <a:pt x="189" y="127"/>
                  </a:lnTo>
                  <a:lnTo>
                    <a:pt x="190" y="127"/>
                  </a:lnTo>
                  <a:lnTo>
                    <a:pt x="191" y="127"/>
                  </a:lnTo>
                  <a:lnTo>
                    <a:pt x="192" y="127"/>
                  </a:lnTo>
                  <a:lnTo>
                    <a:pt x="193" y="127"/>
                  </a:lnTo>
                  <a:lnTo>
                    <a:pt x="194" y="127"/>
                  </a:lnTo>
                  <a:lnTo>
                    <a:pt x="195" y="127"/>
                  </a:lnTo>
                  <a:lnTo>
                    <a:pt x="196" y="127"/>
                  </a:lnTo>
                  <a:lnTo>
                    <a:pt x="197" y="127"/>
                  </a:lnTo>
                  <a:lnTo>
                    <a:pt x="198" y="127"/>
                  </a:lnTo>
                  <a:lnTo>
                    <a:pt x="199" y="128"/>
                  </a:lnTo>
                  <a:lnTo>
                    <a:pt x="200" y="128"/>
                  </a:lnTo>
                  <a:lnTo>
                    <a:pt x="201" y="128"/>
                  </a:lnTo>
                  <a:lnTo>
                    <a:pt x="202" y="127"/>
                  </a:lnTo>
                  <a:lnTo>
                    <a:pt x="203" y="127"/>
                  </a:lnTo>
                  <a:lnTo>
                    <a:pt x="204" y="126"/>
                  </a:lnTo>
                  <a:lnTo>
                    <a:pt x="206" y="126"/>
                  </a:lnTo>
                  <a:lnTo>
                    <a:pt x="207" y="126"/>
                  </a:lnTo>
                  <a:lnTo>
                    <a:pt x="208" y="125"/>
                  </a:lnTo>
                  <a:lnTo>
                    <a:pt x="209" y="125"/>
                  </a:lnTo>
                  <a:lnTo>
                    <a:pt x="211" y="125"/>
                  </a:lnTo>
                  <a:lnTo>
                    <a:pt x="212" y="125"/>
                  </a:lnTo>
                  <a:lnTo>
                    <a:pt x="213" y="125"/>
                  </a:lnTo>
                  <a:lnTo>
                    <a:pt x="214" y="125"/>
                  </a:lnTo>
                  <a:lnTo>
                    <a:pt x="215" y="125"/>
                  </a:lnTo>
                  <a:lnTo>
                    <a:pt x="216" y="125"/>
                  </a:lnTo>
                  <a:lnTo>
                    <a:pt x="217" y="124"/>
                  </a:lnTo>
                  <a:lnTo>
                    <a:pt x="218" y="124"/>
                  </a:lnTo>
                  <a:lnTo>
                    <a:pt x="218" y="123"/>
                  </a:lnTo>
                  <a:lnTo>
                    <a:pt x="219" y="123"/>
                  </a:lnTo>
                  <a:lnTo>
                    <a:pt x="220" y="122"/>
                  </a:lnTo>
                  <a:lnTo>
                    <a:pt x="221" y="122"/>
                  </a:lnTo>
                  <a:lnTo>
                    <a:pt x="222" y="122"/>
                  </a:lnTo>
                  <a:lnTo>
                    <a:pt x="223" y="123"/>
                  </a:lnTo>
                  <a:lnTo>
                    <a:pt x="224" y="123"/>
                  </a:lnTo>
                  <a:lnTo>
                    <a:pt x="225" y="124"/>
                  </a:lnTo>
                  <a:lnTo>
                    <a:pt x="226" y="124"/>
                  </a:lnTo>
                  <a:lnTo>
                    <a:pt x="227" y="124"/>
                  </a:lnTo>
                  <a:lnTo>
                    <a:pt x="228" y="124"/>
                  </a:lnTo>
                  <a:lnTo>
                    <a:pt x="228" y="125"/>
                  </a:lnTo>
                  <a:lnTo>
                    <a:pt x="229" y="125"/>
                  </a:lnTo>
                  <a:lnTo>
                    <a:pt x="231" y="126"/>
                  </a:lnTo>
                  <a:lnTo>
                    <a:pt x="232" y="126"/>
                  </a:lnTo>
                  <a:lnTo>
                    <a:pt x="232" y="127"/>
                  </a:lnTo>
                  <a:lnTo>
                    <a:pt x="233" y="127"/>
                  </a:lnTo>
                  <a:lnTo>
                    <a:pt x="234" y="128"/>
                  </a:lnTo>
                  <a:lnTo>
                    <a:pt x="235" y="128"/>
                  </a:lnTo>
                  <a:lnTo>
                    <a:pt x="236" y="128"/>
                  </a:lnTo>
                  <a:lnTo>
                    <a:pt x="237" y="128"/>
                  </a:lnTo>
                  <a:lnTo>
                    <a:pt x="238" y="128"/>
                  </a:lnTo>
                  <a:lnTo>
                    <a:pt x="239" y="128"/>
                  </a:lnTo>
                  <a:lnTo>
                    <a:pt x="240" y="128"/>
                  </a:lnTo>
                  <a:lnTo>
                    <a:pt x="241" y="128"/>
                  </a:lnTo>
                  <a:lnTo>
                    <a:pt x="242" y="127"/>
                  </a:lnTo>
                  <a:lnTo>
                    <a:pt x="243" y="127"/>
                  </a:lnTo>
                  <a:lnTo>
                    <a:pt x="244" y="127"/>
                  </a:lnTo>
                  <a:lnTo>
                    <a:pt x="245" y="127"/>
                  </a:lnTo>
                  <a:lnTo>
                    <a:pt x="246" y="126"/>
                  </a:lnTo>
                  <a:lnTo>
                    <a:pt x="247" y="126"/>
                  </a:lnTo>
                  <a:lnTo>
                    <a:pt x="247" y="125"/>
                  </a:lnTo>
                  <a:lnTo>
                    <a:pt x="248" y="125"/>
                  </a:lnTo>
                  <a:lnTo>
                    <a:pt x="249" y="124"/>
                  </a:lnTo>
                  <a:lnTo>
                    <a:pt x="250" y="123"/>
                  </a:lnTo>
                  <a:lnTo>
                    <a:pt x="251" y="123"/>
                  </a:lnTo>
                  <a:lnTo>
                    <a:pt x="252" y="123"/>
                  </a:lnTo>
                  <a:lnTo>
                    <a:pt x="252" y="122"/>
                  </a:lnTo>
                  <a:lnTo>
                    <a:pt x="253" y="121"/>
                  </a:lnTo>
                  <a:lnTo>
                    <a:pt x="254" y="121"/>
                  </a:lnTo>
                  <a:lnTo>
                    <a:pt x="254" y="120"/>
                  </a:lnTo>
                  <a:lnTo>
                    <a:pt x="256" y="120"/>
                  </a:lnTo>
                  <a:lnTo>
                    <a:pt x="256" y="119"/>
                  </a:lnTo>
                  <a:lnTo>
                    <a:pt x="257" y="119"/>
                  </a:lnTo>
                  <a:lnTo>
                    <a:pt x="257" y="118"/>
                  </a:lnTo>
                  <a:lnTo>
                    <a:pt x="258" y="117"/>
                  </a:lnTo>
                  <a:lnTo>
                    <a:pt x="259" y="117"/>
                  </a:lnTo>
                  <a:lnTo>
                    <a:pt x="259" y="116"/>
                  </a:lnTo>
                  <a:lnTo>
                    <a:pt x="260" y="116"/>
                  </a:lnTo>
                  <a:lnTo>
                    <a:pt x="261" y="115"/>
                  </a:lnTo>
                  <a:lnTo>
                    <a:pt x="262" y="114"/>
                  </a:lnTo>
                  <a:lnTo>
                    <a:pt x="263" y="113"/>
                  </a:lnTo>
                  <a:lnTo>
                    <a:pt x="264" y="113"/>
                  </a:lnTo>
                  <a:lnTo>
                    <a:pt x="265" y="113"/>
                  </a:lnTo>
                  <a:lnTo>
                    <a:pt x="266" y="112"/>
                  </a:lnTo>
                  <a:lnTo>
                    <a:pt x="267" y="110"/>
                  </a:lnTo>
                  <a:lnTo>
                    <a:pt x="268" y="110"/>
                  </a:lnTo>
                  <a:lnTo>
                    <a:pt x="269" y="110"/>
                  </a:lnTo>
                  <a:lnTo>
                    <a:pt x="270" y="109"/>
                  </a:lnTo>
                  <a:lnTo>
                    <a:pt x="271" y="109"/>
                  </a:lnTo>
                  <a:lnTo>
                    <a:pt x="272" y="109"/>
                  </a:lnTo>
                  <a:lnTo>
                    <a:pt x="273" y="109"/>
                  </a:lnTo>
                  <a:lnTo>
                    <a:pt x="274" y="109"/>
                  </a:lnTo>
                  <a:lnTo>
                    <a:pt x="275" y="108"/>
                  </a:lnTo>
                  <a:lnTo>
                    <a:pt x="276" y="107"/>
                  </a:lnTo>
                  <a:lnTo>
                    <a:pt x="277" y="107"/>
                  </a:lnTo>
                  <a:lnTo>
                    <a:pt x="277" y="106"/>
                  </a:lnTo>
                  <a:lnTo>
                    <a:pt x="278" y="105"/>
                  </a:lnTo>
                  <a:lnTo>
                    <a:pt x="279" y="104"/>
                  </a:lnTo>
                  <a:lnTo>
                    <a:pt x="279" y="103"/>
                  </a:lnTo>
                  <a:lnTo>
                    <a:pt x="281" y="103"/>
                  </a:lnTo>
                  <a:lnTo>
                    <a:pt x="281" y="102"/>
                  </a:lnTo>
                  <a:lnTo>
                    <a:pt x="282" y="101"/>
                  </a:lnTo>
                  <a:lnTo>
                    <a:pt x="283" y="100"/>
                  </a:lnTo>
                  <a:lnTo>
                    <a:pt x="284" y="100"/>
                  </a:lnTo>
                  <a:lnTo>
                    <a:pt x="284" y="99"/>
                  </a:lnTo>
                  <a:lnTo>
                    <a:pt x="285" y="99"/>
                  </a:lnTo>
                  <a:lnTo>
                    <a:pt x="286" y="98"/>
                  </a:lnTo>
                  <a:lnTo>
                    <a:pt x="287" y="97"/>
                  </a:lnTo>
                  <a:lnTo>
                    <a:pt x="288" y="97"/>
                  </a:lnTo>
                  <a:lnTo>
                    <a:pt x="288" y="96"/>
                  </a:lnTo>
                  <a:lnTo>
                    <a:pt x="289" y="96"/>
                  </a:lnTo>
                  <a:lnTo>
                    <a:pt x="290" y="95"/>
                  </a:lnTo>
                  <a:lnTo>
                    <a:pt x="291" y="95"/>
                  </a:lnTo>
                  <a:lnTo>
                    <a:pt x="292" y="95"/>
                  </a:lnTo>
                  <a:lnTo>
                    <a:pt x="293" y="94"/>
                  </a:lnTo>
                  <a:lnTo>
                    <a:pt x="294" y="94"/>
                  </a:lnTo>
                  <a:lnTo>
                    <a:pt x="295" y="94"/>
                  </a:lnTo>
                  <a:lnTo>
                    <a:pt x="296" y="93"/>
                  </a:lnTo>
                  <a:lnTo>
                    <a:pt x="297" y="93"/>
                  </a:lnTo>
                  <a:lnTo>
                    <a:pt x="298" y="93"/>
                  </a:lnTo>
                  <a:lnTo>
                    <a:pt x="299" y="92"/>
                  </a:lnTo>
                  <a:lnTo>
                    <a:pt x="300" y="92"/>
                  </a:lnTo>
                  <a:lnTo>
                    <a:pt x="301" y="91"/>
                  </a:lnTo>
                  <a:lnTo>
                    <a:pt x="302" y="91"/>
                  </a:lnTo>
                  <a:lnTo>
                    <a:pt x="303" y="91"/>
                  </a:lnTo>
                  <a:lnTo>
                    <a:pt x="303" y="90"/>
                  </a:lnTo>
                  <a:lnTo>
                    <a:pt x="304" y="90"/>
                  </a:lnTo>
                  <a:lnTo>
                    <a:pt x="306" y="89"/>
                  </a:lnTo>
                  <a:lnTo>
                    <a:pt x="307" y="89"/>
                  </a:lnTo>
                  <a:lnTo>
                    <a:pt x="308" y="89"/>
                  </a:lnTo>
                  <a:lnTo>
                    <a:pt x="308" y="88"/>
                  </a:lnTo>
                  <a:lnTo>
                    <a:pt x="309" y="88"/>
                  </a:lnTo>
                  <a:lnTo>
                    <a:pt x="310" y="88"/>
                  </a:lnTo>
                  <a:lnTo>
                    <a:pt x="311" y="87"/>
                  </a:lnTo>
                  <a:lnTo>
                    <a:pt x="312" y="87"/>
                  </a:lnTo>
                  <a:lnTo>
                    <a:pt x="313" y="87"/>
                  </a:lnTo>
                  <a:lnTo>
                    <a:pt x="314" y="87"/>
                  </a:lnTo>
                  <a:lnTo>
                    <a:pt x="315" y="85"/>
                  </a:lnTo>
                  <a:lnTo>
                    <a:pt x="316" y="85"/>
                  </a:lnTo>
                  <a:lnTo>
                    <a:pt x="317" y="87"/>
                  </a:lnTo>
                  <a:lnTo>
                    <a:pt x="318" y="87"/>
                  </a:lnTo>
                  <a:lnTo>
                    <a:pt x="319" y="87"/>
                  </a:lnTo>
                  <a:lnTo>
                    <a:pt x="321" y="87"/>
                  </a:lnTo>
                  <a:lnTo>
                    <a:pt x="322" y="87"/>
                  </a:lnTo>
                  <a:lnTo>
                    <a:pt x="323" y="85"/>
                  </a:lnTo>
                  <a:lnTo>
                    <a:pt x="324" y="85"/>
                  </a:lnTo>
                  <a:lnTo>
                    <a:pt x="325" y="85"/>
                  </a:lnTo>
                  <a:lnTo>
                    <a:pt x="325" y="84"/>
                  </a:lnTo>
                  <a:lnTo>
                    <a:pt x="326" y="84"/>
                  </a:lnTo>
                  <a:lnTo>
                    <a:pt x="327" y="84"/>
                  </a:lnTo>
                  <a:lnTo>
                    <a:pt x="328" y="83"/>
                  </a:lnTo>
                  <a:lnTo>
                    <a:pt x="329" y="83"/>
                  </a:lnTo>
                  <a:lnTo>
                    <a:pt x="331" y="83"/>
                  </a:lnTo>
                  <a:lnTo>
                    <a:pt x="331" y="82"/>
                  </a:lnTo>
                  <a:lnTo>
                    <a:pt x="332" y="82"/>
                  </a:lnTo>
                  <a:lnTo>
                    <a:pt x="333" y="82"/>
                  </a:lnTo>
                  <a:lnTo>
                    <a:pt x="334" y="82"/>
                  </a:lnTo>
                  <a:lnTo>
                    <a:pt x="335" y="82"/>
                  </a:lnTo>
                  <a:lnTo>
                    <a:pt x="336" y="81"/>
                  </a:lnTo>
                  <a:lnTo>
                    <a:pt x="337" y="81"/>
                  </a:lnTo>
                  <a:lnTo>
                    <a:pt x="338" y="81"/>
                  </a:lnTo>
                  <a:lnTo>
                    <a:pt x="339" y="80"/>
                  </a:lnTo>
                  <a:lnTo>
                    <a:pt x="340" y="80"/>
                  </a:lnTo>
                  <a:lnTo>
                    <a:pt x="340" y="79"/>
                  </a:lnTo>
                  <a:lnTo>
                    <a:pt x="341" y="79"/>
                  </a:lnTo>
                  <a:lnTo>
                    <a:pt x="342" y="78"/>
                  </a:lnTo>
                  <a:lnTo>
                    <a:pt x="343" y="77"/>
                  </a:lnTo>
                  <a:lnTo>
                    <a:pt x="344" y="77"/>
                  </a:lnTo>
                  <a:lnTo>
                    <a:pt x="344" y="76"/>
                  </a:lnTo>
                  <a:lnTo>
                    <a:pt x="345" y="75"/>
                  </a:lnTo>
                  <a:lnTo>
                    <a:pt x="346" y="74"/>
                  </a:lnTo>
                  <a:lnTo>
                    <a:pt x="347" y="74"/>
                  </a:lnTo>
                  <a:lnTo>
                    <a:pt x="347" y="73"/>
                  </a:lnTo>
                  <a:lnTo>
                    <a:pt x="348" y="73"/>
                  </a:lnTo>
                  <a:lnTo>
                    <a:pt x="349" y="72"/>
                  </a:lnTo>
                  <a:lnTo>
                    <a:pt x="350" y="71"/>
                  </a:lnTo>
                  <a:lnTo>
                    <a:pt x="351" y="71"/>
                  </a:lnTo>
                  <a:lnTo>
                    <a:pt x="352" y="70"/>
                  </a:lnTo>
                  <a:lnTo>
                    <a:pt x="353" y="70"/>
                  </a:lnTo>
                  <a:lnTo>
                    <a:pt x="354" y="69"/>
                  </a:lnTo>
                  <a:lnTo>
                    <a:pt x="356" y="69"/>
                  </a:lnTo>
                  <a:lnTo>
                    <a:pt x="356" y="68"/>
                  </a:lnTo>
                  <a:lnTo>
                    <a:pt x="357" y="68"/>
                  </a:lnTo>
                  <a:lnTo>
                    <a:pt x="358" y="68"/>
                  </a:lnTo>
                  <a:lnTo>
                    <a:pt x="359" y="67"/>
                  </a:lnTo>
                  <a:lnTo>
                    <a:pt x="360" y="66"/>
                  </a:lnTo>
                  <a:lnTo>
                    <a:pt x="361" y="66"/>
                  </a:lnTo>
                  <a:lnTo>
                    <a:pt x="362" y="65"/>
                  </a:lnTo>
                  <a:lnTo>
                    <a:pt x="363" y="65"/>
                  </a:lnTo>
                  <a:lnTo>
                    <a:pt x="364" y="65"/>
                  </a:lnTo>
                  <a:lnTo>
                    <a:pt x="365" y="64"/>
                  </a:lnTo>
                  <a:lnTo>
                    <a:pt x="366" y="64"/>
                  </a:lnTo>
                  <a:lnTo>
                    <a:pt x="367" y="64"/>
                  </a:lnTo>
                  <a:lnTo>
                    <a:pt x="368" y="63"/>
                  </a:lnTo>
                  <a:lnTo>
                    <a:pt x="369" y="62"/>
                  </a:lnTo>
                  <a:lnTo>
                    <a:pt x="370" y="62"/>
                  </a:lnTo>
                  <a:lnTo>
                    <a:pt x="371" y="62"/>
                  </a:lnTo>
                  <a:lnTo>
                    <a:pt x="372" y="62"/>
                  </a:lnTo>
                  <a:lnTo>
                    <a:pt x="373" y="60"/>
                  </a:lnTo>
                  <a:lnTo>
                    <a:pt x="374" y="60"/>
                  </a:lnTo>
                  <a:lnTo>
                    <a:pt x="375" y="62"/>
                  </a:lnTo>
                  <a:lnTo>
                    <a:pt x="376" y="62"/>
                  </a:lnTo>
                  <a:lnTo>
                    <a:pt x="377" y="62"/>
                  </a:lnTo>
                  <a:lnTo>
                    <a:pt x="378" y="62"/>
                  </a:lnTo>
                  <a:lnTo>
                    <a:pt x="379" y="60"/>
                  </a:lnTo>
                  <a:lnTo>
                    <a:pt x="381" y="60"/>
                  </a:lnTo>
                  <a:lnTo>
                    <a:pt x="382" y="60"/>
                  </a:lnTo>
                  <a:lnTo>
                    <a:pt x="382" y="59"/>
                  </a:lnTo>
                  <a:lnTo>
                    <a:pt x="383" y="59"/>
                  </a:lnTo>
                  <a:lnTo>
                    <a:pt x="383" y="58"/>
                  </a:lnTo>
                  <a:lnTo>
                    <a:pt x="383" y="57"/>
                  </a:lnTo>
                  <a:lnTo>
                    <a:pt x="384" y="56"/>
                  </a:lnTo>
                  <a:lnTo>
                    <a:pt x="384" y="55"/>
                  </a:lnTo>
                  <a:lnTo>
                    <a:pt x="385" y="55"/>
                  </a:lnTo>
                  <a:lnTo>
                    <a:pt x="385" y="54"/>
                  </a:lnTo>
                  <a:lnTo>
                    <a:pt x="386" y="53"/>
                  </a:lnTo>
                  <a:lnTo>
                    <a:pt x="387" y="52"/>
                  </a:lnTo>
                  <a:lnTo>
                    <a:pt x="388" y="52"/>
                  </a:lnTo>
                  <a:lnTo>
                    <a:pt x="388" y="51"/>
                  </a:lnTo>
                  <a:lnTo>
                    <a:pt x="389" y="51"/>
                  </a:lnTo>
                  <a:lnTo>
                    <a:pt x="390" y="50"/>
                  </a:lnTo>
                  <a:lnTo>
                    <a:pt x="391" y="49"/>
                  </a:lnTo>
                  <a:lnTo>
                    <a:pt x="392" y="49"/>
                  </a:lnTo>
                  <a:lnTo>
                    <a:pt x="392" y="48"/>
                  </a:lnTo>
                  <a:lnTo>
                    <a:pt x="393" y="48"/>
                  </a:lnTo>
                  <a:lnTo>
                    <a:pt x="394" y="48"/>
                  </a:lnTo>
                  <a:lnTo>
                    <a:pt x="395" y="47"/>
                  </a:lnTo>
                  <a:lnTo>
                    <a:pt x="395" y="46"/>
                  </a:lnTo>
                  <a:lnTo>
                    <a:pt x="396" y="46"/>
                  </a:lnTo>
                  <a:lnTo>
                    <a:pt x="397" y="45"/>
                  </a:lnTo>
                  <a:lnTo>
                    <a:pt x="398" y="44"/>
                  </a:lnTo>
                  <a:lnTo>
                    <a:pt x="399" y="43"/>
                  </a:lnTo>
                  <a:lnTo>
                    <a:pt x="399" y="42"/>
                  </a:lnTo>
                  <a:lnTo>
                    <a:pt x="400" y="42"/>
                  </a:lnTo>
                  <a:lnTo>
                    <a:pt x="401" y="41"/>
                  </a:lnTo>
                  <a:lnTo>
                    <a:pt x="402" y="41"/>
                  </a:lnTo>
                  <a:lnTo>
                    <a:pt x="402" y="40"/>
                  </a:lnTo>
                  <a:lnTo>
                    <a:pt x="403" y="40"/>
                  </a:lnTo>
                  <a:lnTo>
                    <a:pt x="404" y="40"/>
                  </a:lnTo>
                  <a:lnTo>
                    <a:pt x="406" y="39"/>
                  </a:lnTo>
                  <a:lnTo>
                    <a:pt x="407" y="38"/>
                  </a:lnTo>
                  <a:lnTo>
                    <a:pt x="408" y="38"/>
                  </a:lnTo>
                  <a:lnTo>
                    <a:pt x="409" y="38"/>
                  </a:lnTo>
                  <a:lnTo>
                    <a:pt x="410" y="37"/>
                  </a:lnTo>
                  <a:lnTo>
                    <a:pt x="411" y="35"/>
                  </a:lnTo>
                  <a:lnTo>
                    <a:pt x="412" y="34"/>
                  </a:lnTo>
                  <a:lnTo>
                    <a:pt x="413" y="33"/>
                  </a:lnTo>
                  <a:lnTo>
                    <a:pt x="414" y="32"/>
                  </a:lnTo>
                  <a:lnTo>
                    <a:pt x="415" y="31"/>
                  </a:lnTo>
                  <a:lnTo>
                    <a:pt x="415" y="30"/>
                  </a:lnTo>
                  <a:lnTo>
                    <a:pt x="416" y="30"/>
                  </a:lnTo>
                  <a:lnTo>
                    <a:pt x="417" y="29"/>
                  </a:lnTo>
                  <a:lnTo>
                    <a:pt x="418" y="28"/>
                  </a:lnTo>
                  <a:lnTo>
                    <a:pt x="418" y="27"/>
                  </a:lnTo>
                  <a:lnTo>
                    <a:pt x="419" y="27"/>
                  </a:lnTo>
                  <a:lnTo>
                    <a:pt x="419" y="26"/>
                  </a:lnTo>
                  <a:lnTo>
                    <a:pt x="420" y="26"/>
                  </a:lnTo>
                  <a:lnTo>
                    <a:pt x="421" y="25"/>
                  </a:lnTo>
                  <a:lnTo>
                    <a:pt x="422" y="24"/>
                  </a:lnTo>
                  <a:lnTo>
                    <a:pt x="423" y="24"/>
                  </a:lnTo>
                  <a:lnTo>
                    <a:pt x="423" y="23"/>
                  </a:lnTo>
                  <a:lnTo>
                    <a:pt x="424" y="23"/>
                  </a:lnTo>
                  <a:lnTo>
                    <a:pt x="425" y="22"/>
                  </a:lnTo>
                  <a:lnTo>
                    <a:pt x="426" y="22"/>
                  </a:lnTo>
                  <a:lnTo>
                    <a:pt x="426" y="21"/>
                  </a:lnTo>
                  <a:lnTo>
                    <a:pt x="427" y="21"/>
                  </a:lnTo>
                  <a:lnTo>
                    <a:pt x="428" y="21"/>
                  </a:lnTo>
                  <a:lnTo>
                    <a:pt x="429" y="21"/>
                  </a:lnTo>
                  <a:lnTo>
                    <a:pt x="431" y="20"/>
                  </a:lnTo>
                  <a:lnTo>
                    <a:pt x="432" y="20"/>
                  </a:lnTo>
                  <a:lnTo>
                    <a:pt x="433" y="19"/>
                  </a:lnTo>
                  <a:lnTo>
                    <a:pt x="434" y="19"/>
                  </a:lnTo>
                  <a:lnTo>
                    <a:pt x="436" y="19"/>
                  </a:lnTo>
                  <a:lnTo>
                    <a:pt x="437" y="19"/>
                  </a:lnTo>
                  <a:lnTo>
                    <a:pt x="438" y="19"/>
                  </a:lnTo>
                  <a:lnTo>
                    <a:pt x="439" y="18"/>
                  </a:lnTo>
                  <a:lnTo>
                    <a:pt x="440" y="18"/>
                  </a:lnTo>
                  <a:lnTo>
                    <a:pt x="441" y="18"/>
                  </a:lnTo>
                  <a:lnTo>
                    <a:pt x="442" y="17"/>
                  </a:lnTo>
                  <a:lnTo>
                    <a:pt x="443" y="17"/>
                  </a:lnTo>
                  <a:lnTo>
                    <a:pt x="444" y="16"/>
                  </a:lnTo>
                  <a:lnTo>
                    <a:pt x="445" y="15"/>
                  </a:lnTo>
                  <a:lnTo>
                    <a:pt x="446" y="15"/>
                  </a:lnTo>
                  <a:lnTo>
                    <a:pt x="446" y="14"/>
                  </a:lnTo>
                  <a:lnTo>
                    <a:pt x="447" y="14"/>
                  </a:lnTo>
                  <a:lnTo>
                    <a:pt x="448" y="13"/>
                  </a:lnTo>
                  <a:lnTo>
                    <a:pt x="449" y="12"/>
                  </a:lnTo>
                  <a:lnTo>
                    <a:pt x="450" y="12"/>
                  </a:lnTo>
                  <a:lnTo>
                    <a:pt x="450" y="10"/>
                  </a:lnTo>
                  <a:lnTo>
                    <a:pt x="451" y="10"/>
                  </a:lnTo>
                  <a:lnTo>
                    <a:pt x="451" y="9"/>
                  </a:lnTo>
                  <a:lnTo>
                    <a:pt x="452" y="8"/>
                  </a:lnTo>
                  <a:lnTo>
                    <a:pt x="453" y="8"/>
                  </a:lnTo>
                  <a:lnTo>
                    <a:pt x="453" y="7"/>
                  </a:lnTo>
                  <a:lnTo>
                    <a:pt x="454" y="7"/>
                  </a:lnTo>
                  <a:lnTo>
                    <a:pt x="456" y="7"/>
                  </a:lnTo>
                  <a:lnTo>
                    <a:pt x="456" y="6"/>
                  </a:lnTo>
                  <a:lnTo>
                    <a:pt x="457" y="6"/>
                  </a:lnTo>
                  <a:lnTo>
                    <a:pt x="458" y="5"/>
                  </a:lnTo>
                  <a:lnTo>
                    <a:pt x="458" y="4"/>
                  </a:lnTo>
                  <a:lnTo>
                    <a:pt x="459" y="2"/>
                  </a:lnTo>
                  <a:lnTo>
                    <a:pt x="460" y="1"/>
                  </a:lnTo>
                  <a:lnTo>
                    <a:pt x="460" y="2"/>
                  </a:lnTo>
                  <a:lnTo>
                    <a:pt x="461" y="2"/>
                  </a:lnTo>
                  <a:lnTo>
                    <a:pt x="460" y="1"/>
                  </a:lnTo>
                  <a:lnTo>
                    <a:pt x="461" y="0"/>
                  </a:lnTo>
                  <a:lnTo>
                    <a:pt x="462" y="0"/>
                  </a:lnTo>
                  <a:lnTo>
                    <a:pt x="463" y="0"/>
                  </a:lnTo>
                  <a:close/>
                </a:path>
              </a:pathLst>
            </a:custGeom>
            <a:solidFill>
              <a:schemeClr val="accent6">
                <a:lumMod val="20000"/>
                <a:lumOff val="80000"/>
              </a:schemeClr>
            </a:solidFill>
            <a:ln w="9525">
              <a:solidFill>
                <a:srgbClr val="FFFFFF"/>
              </a:solidFill>
              <a:round/>
              <a:headEnd/>
              <a:tailEnd/>
            </a:ln>
          </p:spPr>
          <p:txBody>
            <a:bodyPr/>
            <a:lstStyle/>
            <a:p>
              <a:pPr>
                <a:defRPr/>
              </a:pPr>
              <a:endParaRPr lang="en-US">
                <a:solidFill>
                  <a:schemeClr val="tx2">
                    <a:lumMod val="10000"/>
                    <a:lumOff val="90000"/>
                  </a:schemeClr>
                </a:solidFill>
                <a:cs typeface="+mn-cs"/>
              </a:endParaRPr>
            </a:p>
          </p:txBody>
        </p:sp>
        <p:sp>
          <p:nvSpPr>
            <p:cNvPr id="50" name="Freeform 6"/>
            <p:cNvSpPr>
              <a:spLocks noEditPoints="1"/>
            </p:cNvSpPr>
            <p:nvPr/>
          </p:nvSpPr>
          <p:spPr bwMode="auto">
            <a:xfrm>
              <a:off x="3498" y="711"/>
              <a:ext cx="758" cy="779"/>
            </a:xfrm>
            <a:custGeom>
              <a:avLst/>
              <a:gdLst>
                <a:gd name="T0" fmla="*/ 308 w 758"/>
                <a:gd name="T1" fmla="*/ 49 h 778"/>
                <a:gd name="T2" fmla="*/ 335 w 758"/>
                <a:gd name="T3" fmla="*/ 83 h 778"/>
                <a:gd name="T4" fmla="*/ 382 w 758"/>
                <a:gd name="T5" fmla="*/ 78 h 778"/>
                <a:gd name="T6" fmla="*/ 425 w 758"/>
                <a:gd name="T7" fmla="*/ 84 h 778"/>
                <a:gd name="T8" fmla="*/ 460 w 758"/>
                <a:gd name="T9" fmla="*/ 60 h 778"/>
                <a:gd name="T10" fmla="*/ 497 w 758"/>
                <a:gd name="T11" fmla="*/ 69 h 778"/>
                <a:gd name="T12" fmla="*/ 539 w 758"/>
                <a:gd name="T13" fmla="*/ 82 h 778"/>
                <a:gd name="T14" fmla="*/ 578 w 758"/>
                <a:gd name="T15" fmla="*/ 77 h 778"/>
                <a:gd name="T16" fmla="*/ 618 w 758"/>
                <a:gd name="T17" fmla="*/ 60 h 778"/>
                <a:gd name="T18" fmla="*/ 640 w 758"/>
                <a:gd name="T19" fmla="*/ 30 h 778"/>
                <a:gd name="T20" fmla="*/ 670 w 758"/>
                <a:gd name="T21" fmla="*/ 3 h 778"/>
                <a:gd name="T22" fmla="*/ 714 w 758"/>
                <a:gd name="T23" fmla="*/ 5 h 778"/>
                <a:gd name="T24" fmla="*/ 752 w 758"/>
                <a:gd name="T25" fmla="*/ 26 h 778"/>
                <a:gd name="T26" fmla="*/ 746 w 758"/>
                <a:gd name="T27" fmla="*/ 105 h 778"/>
                <a:gd name="T28" fmla="*/ 737 w 758"/>
                <a:gd name="T29" fmla="*/ 157 h 778"/>
                <a:gd name="T30" fmla="*/ 709 w 758"/>
                <a:gd name="T31" fmla="*/ 181 h 778"/>
                <a:gd name="T32" fmla="*/ 695 w 758"/>
                <a:gd name="T33" fmla="*/ 207 h 778"/>
                <a:gd name="T34" fmla="*/ 678 w 758"/>
                <a:gd name="T35" fmla="*/ 237 h 778"/>
                <a:gd name="T36" fmla="*/ 676 w 758"/>
                <a:gd name="T37" fmla="*/ 263 h 778"/>
                <a:gd name="T38" fmla="*/ 674 w 758"/>
                <a:gd name="T39" fmla="*/ 295 h 778"/>
                <a:gd name="T40" fmla="*/ 657 w 758"/>
                <a:gd name="T41" fmla="*/ 326 h 778"/>
                <a:gd name="T42" fmla="*/ 689 w 758"/>
                <a:gd name="T43" fmla="*/ 347 h 778"/>
                <a:gd name="T44" fmla="*/ 705 w 758"/>
                <a:gd name="T45" fmla="*/ 359 h 778"/>
                <a:gd name="T46" fmla="*/ 695 w 758"/>
                <a:gd name="T47" fmla="*/ 383 h 778"/>
                <a:gd name="T48" fmla="*/ 690 w 758"/>
                <a:gd name="T49" fmla="*/ 415 h 778"/>
                <a:gd name="T50" fmla="*/ 699 w 758"/>
                <a:gd name="T51" fmla="*/ 447 h 778"/>
                <a:gd name="T52" fmla="*/ 708 w 758"/>
                <a:gd name="T53" fmla="*/ 478 h 778"/>
                <a:gd name="T54" fmla="*/ 720 w 758"/>
                <a:gd name="T55" fmla="*/ 506 h 778"/>
                <a:gd name="T56" fmla="*/ 741 w 758"/>
                <a:gd name="T57" fmla="*/ 529 h 778"/>
                <a:gd name="T58" fmla="*/ 712 w 758"/>
                <a:gd name="T59" fmla="*/ 539 h 778"/>
                <a:gd name="T60" fmla="*/ 685 w 758"/>
                <a:gd name="T61" fmla="*/ 553 h 778"/>
                <a:gd name="T62" fmla="*/ 653 w 758"/>
                <a:gd name="T63" fmla="*/ 563 h 778"/>
                <a:gd name="T64" fmla="*/ 624 w 758"/>
                <a:gd name="T65" fmla="*/ 557 h 778"/>
                <a:gd name="T66" fmla="*/ 595 w 758"/>
                <a:gd name="T67" fmla="*/ 562 h 778"/>
                <a:gd name="T68" fmla="*/ 577 w 758"/>
                <a:gd name="T69" fmla="*/ 576 h 778"/>
                <a:gd name="T70" fmla="*/ 552 w 758"/>
                <a:gd name="T71" fmla="*/ 599 h 778"/>
                <a:gd name="T72" fmla="*/ 525 w 758"/>
                <a:gd name="T73" fmla="*/ 616 h 778"/>
                <a:gd name="T74" fmla="*/ 498 w 758"/>
                <a:gd name="T75" fmla="*/ 625 h 778"/>
                <a:gd name="T76" fmla="*/ 471 w 758"/>
                <a:gd name="T77" fmla="*/ 643 h 778"/>
                <a:gd name="T78" fmla="*/ 451 w 758"/>
                <a:gd name="T79" fmla="*/ 664 h 778"/>
                <a:gd name="T80" fmla="*/ 429 w 758"/>
                <a:gd name="T81" fmla="*/ 688 h 778"/>
                <a:gd name="T82" fmla="*/ 415 w 758"/>
                <a:gd name="T83" fmla="*/ 713 h 778"/>
                <a:gd name="T84" fmla="*/ 394 w 758"/>
                <a:gd name="T85" fmla="*/ 734 h 778"/>
                <a:gd name="T86" fmla="*/ 365 w 758"/>
                <a:gd name="T87" fmla="*/ 745 h 778"/>
                <a:gd name="T88" fmla="*/ 351 w 758"/>
                <a:gd name="T89" fmla="*/ 761 h 778"/>
                <a:gd name="T90" fmla="*/ 323 w 758"/>
                <a:gd name="T91" fmla="*/ 770 h 778"/>
                <a:gd name="T92" fmla="*/ 268 w 758"/>
                <a:gd name="T93" fmla="*/ 738 h 778"/>
                <a:gd name="T94" fmla="*/ 268 w 758"/>
                <a:gd name="T95" fmla="*/ 616 h 778"/>
                <a:gd name="T96" fmla="*/ 163 w 758"/>
                <a:gd name="T97" fmla="*/ 486 h 778"/>
                <a:gd name="T98" fmla="*/ 52 w 758"/>
                <a:gd name="T99" fmla="*/ 408 h 778"/>
                <a:gd name="T100" fmla="*/ 35 w 758"/>
                <a:gd name="T101" fmla="*/ 366 h 778"/>
                <a:gd name="T102" fmla="*/ 32 w 758"/>
                <a:gd name="T103" fmla="*/ 319 h 778"/>
                <a:gd name="T104" fmla="*/ 28 w 758"/>
                <a:gd name="T105" fmla="*/ 266 h 778"/>
                <a:gd name="T106" fmla="*/ 11 w 758"/>
                <a:gd name="T107" fmla="*/ 221 h 778"/>
                <a:gd name="T108" fmla="*/ 0 w 758"/>
                <a:gd name="T109" fmla="*/ 171 h 778"/>
                <a:gd name="T110" fmla="*/ 23 w 758"/>
                <a:gd name="T111" fmla="*/ 129 h 778"/>
                <a:gd name="T112" fmla="*/ 47 w 758"/>
                <a:gd name="T113" fmla="*/ 88 h 778"/>
                <a:gd name="T114" fmla="*/ 155 w 758"/>
                <a:gd name="T115" fmla="*/ 59 h 778"/>
                <a:gd name="T116" fmla="*/ 217 w 758"/>
                <a:gd name="T117" fmla="*/ 63 h 778"/>
                <a:gd name="T118" fmla="*/ 249 w 758"/>
                <a:gd name="T119" fmla="*/ 42 h 778"/>
                <a:gd name="T120" fmla="*/ 36 w 758"/>
                <a:gd name="T121" fmla="*/ 134 h 778"/>
                <a:gd name="T122" fmla="*/ 49 w 758"/>
                <a:gd name="T123" fmla="*/ 132 h 778"/>
                <a:gd name="T124" fmla="*/ 76 w 758"/>
                <a:gd name="T125" fmla="*/ 145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8" h="778">
                  <a:moveTo>
                    <a:pt x="277" y="31"/>
                  </a:moveTo>
                  <a:lnTo>
                    <a:pt x="278" y="31"/>
                  </a:lnTo>
                  <a:lnTo>
                    <a:pt x="279" y="31"/>
                  </a:lnTo>
                  <a:lnTo>
                    <a:pt x="279" y="32"/>
                  </a:lnTo>
                  <a:lnTo>
                    <a:pt x="280" y="32"/>
                  </a:lnTo>
                  <a:lnTo>
                    <a:pt x="281" y="33"/>
                  </a:lnTo>
                  <a:lnTo>
                    <a:pt x="282" y="33"/>
                  </a:lnTo>
                  <a:lnTo>
                    <a:pt x="283" y="33"/>
                  </a:lnTo>
                  <a:lnTo>
                    <a:pt x="284" y="33"/>
                  </a:lnTo>
                  <a:lnTo>
                    <a:pt x="285" y="32"/>
                  </a:lnTo>
                  <a:lnTo>
                    <a:pt x="286" y="32"/>
                  </a:lnTo>
                  <a:lnTo>
                    <a:pt x="288" y="32"/>
                  </a:lnTo>
                  <a:lnTo>
                    <a:pt x="289" y="33"/>
                  </a:lnTo>
                  <a:lnTo>
                    <a:pt x="290" y="33"/>
                  </a:lnTo>
                  <a:lnTo>
                    <a:pt x="290" y="34"/>
                  </a:lnTo>
                  <a:lnTo>
                    <a:pt x="291" y="34"/>
                  </a:lnTo>
                  <a:lnTo>
                    <a:pt x="292" y="35"/>
                  </a:lnTo>
                  <a:lnTo>
                    <a:pt x="293" y="36"/>
                  </a:lnTo>
                  <a:lnTo>
                    <a:pt x="293" y="37"/>
                  </a:lnTo>
                  <a:lnTo>
                    <a:pt x="294" y="37"/>
                  </a:lnTo>
                  <a:lnTo>
                    <a:pt x="294" y="38"/>
                  </a:lnTo>
                  <a:lnTo>
                    <a:pt x="294" y="39"/>
                  </a:lnTo>
                  <a:lnTo>
                    <a:pt x="293" y="40"/>
                  </a:lnTo>
                  <a:lnTo>
                    <a:pt x="293" y="41"/>
                  </a:lnTo>
                  <a:lnTo>
                    <a:pt x="293" y="42"/>
                  </a:lnTo>
                  <a:lnTo>
                    <a:pt x="292" y="44"/>
                  </a:lnTo>
                  <a:lnTo>
                    <a:pt x="292" y="45"/>
                  </a:lnTo>
                  <a:lnTo>
                    <a:pt x="293" y="45"/>
                  </a:lnTo>
                  <a:lnTo>
                    <a:pt x="294" y="45"/>
                  </a:lnTo>
                  <a:lnTo>
                    <a:pt x="294" y="46"/>
                  </a:lnTo>
                  <a:lnTo>
                    <a:pt x="295" y="46"/>
                  </a:lnTo>
                  <a:lnTo>
                    <a:pt x="296" y="46"/>
                  </a:lnTo>
                  <a:lnTo>
                    <a:pt x="296" y="47"/>
                  </a:lnTo>
                  <a:lnTo>
                    <a:pt x="297" y="47"/>
                  </a:lnTo>
                  <a:lnTo>
                    <a:pt x="298" y="47"/>
                  </a:lnTo>
                  <a:lnTo>
                    <a:pt x="299" y="48"/>
                  </a:lnTo>
                  <a:lnTo>
                    <a:pt x="300" y="47"/>
                  </a:lnTo>
                  <a:lnTo>
                    <a:pt x="301" y="47"/>
                  </a:lnTo>
                  <a:lnTo>
                    <a:pt x="302" y="47"/>
                  </a:lnTo>
                  <a:lnTo>
                    <a:pt x="303" y="47"/>
                  </a:lnTo>
                  <a:lnTo>
                    <a:pt x="304" y="47"/>
                  </a:lnTo>
                  <a:lnTo>
                    <a:pt x="305" y="48"/>
                  </a:lnTo>
                  <a:lnTo>
                    <a:pt x="306" y="48"/>
                  </a:lnTo>
                  <a:lnTo>
                    <a:pt x="307" y="49"/>
                  </a:lnTo>
                  <a:lnTo>
                    <a:pt x="308" y="49"/>
                  </a:lnTo>
                  <a:lnTo>
                    <a:pt x="309" y="50"/>
                  </a:lnTo>
                  <a:lnTo>
                    <a:pt x="310" y="50"/>
                  </a:lnTo>
                  <a:lnTo>
                    <a:pt x="311" y="50"/>
                  </a:lnTo>
                  <a:lnTo>
                    <a:pt x="313" y="51"/>
                  </a:lnTo>
                  <a:lnTo>
                    <a:pt x="314" y="52"/>
                  </a:lnTo>
                  <a:lnTo>
                    <a:pt x="315" y="52"/>
                  </a:lnTo>
                  <a:lnTo>
                    <a:pt x="316" y="53"/>
                  </a:lnTo>
                  <a:lnTo>
                    <a:pt x="317" y="53"/>
                  </a:lnTo>
                  <a:lnTo>
                    <a:pt x="318" y="54"/>
                  </a:lnTo>
                  <a:lnTo>
                    <a:pt x="319" y="54"/>
                  </a:lnTo>
                  <a:lnTo>
                    <a:pt x="320" y="54"/>
                  </a:lnTo>
                  <a:lnTo>
                    <a:pt x="322" y="55"/>
                  </a:lnTo>
                  <a:lnTo>
                    <a:pt x="323" y="55"/>
                  </a:lnTo>
                  <a:lnTo>
                    <a:pt x="324" y="55"/>
                  </a:lnTo>
                  <a:lnTo>
                    <a:pt x="324" y="56"/>
                  </a:lnTo>
                  <a:lnTo>
                    <a:pt x="325" y="57"/>
                  </a:lnTo>
                  <a:lnTo>
                    <a:pt x="325" y="58"/>
                  </a:lnTo>
                  <a:lnTo>
                    <a:pt x="326" y="58"/>
                  </a:lnTo>
                  <a:lnTo>
                    <a:pt x="327" y="59"/>
                  </a:lnTo>
                  <a:lnTo>
                    <a:pt x="328" y="59"/>
                  </a:lnTo>
                  <a:lnTo>
                    <a:pt x="329" y="59"/>
                  </a:lnTo>
                  <a:lnTo>
                    <a:pt x="330" y="59"/>
                  </a:lnTo>
                  <a:lnTo>
                    <a:pt x="330" y="60"/>
                  </a:lnTo>
                  <a:lnTo>
                    <a:pt x="331" y="61"/>
                  </a:lnTo>
                  <a:lnTo>
                    <a:pt x="332" y="62"/>
                  </a:lnTo>
                  <a:lnTo>
                    <a:pt x="332" y="63"/>
                  </a:lnTo>
                  <a:lnTo>
                    <a:pt x="332" y="64"/>
                  </a:lnTo>
                  <a:lnTo>
                    <a:pt x="332" y="66"/>
                  </a:lnTo>
                  <a:lnTo>
                    <a:pt x="332" y="67"/>
                  </a:lnTo>
                  <a:lnTo>
                    <a:pt x="332" y="69"/>
                  </a:lnTo>
                  <a:lnTo>
                    <a:pt x="332" y="70"/>
                  </a:lnTo>
                  <a:lnTo>
                    <a:pt x="332" y="71"/>
                  </a:lnTo>
                  <a:lnTo>
                    <a:pt x="332" y="72"/>
                  </a:lnTo>
                  <a:lnTo>
                    <a:pt x="332" y="73"/>
                  </a:lnTo>
                  <a:lnTo>
                    <a:pt x="332" y="74"/>
                  </a:lnTo>
                  <a:lnTo>
                    <a:pt x="332" y="75"/>
                  </a:lnTo>
                  <a:lnTo>
                    <a:pt x="332" y="76"/>
                  </a:lnTo>
                  <a:lnTo>
                    <a:pt x="332" y="77"/>
                  </a:lnTo>
                  <a:lnTo>
                    <a:pt x="332" y="78"/>
                  </a:lnTo>
                  <a:lnTo>
                    <a:pt x="333" y="78"/>
                  </a:lnTo>
                  <a:lnTo>
                    <a:pt x="333" y="79"/>
                  </a:lnTo>
                  <a:lnTo>
                    <a:pt x="334" y="79"/>
                  </a:lnTo>
                  <a:lnTo>
                    <a:pt x="334" y="81"/>
                  </a:lnTo>
                  <a:lnTo>
                    <a:pt x="334" y="83"/>
                  </a:lnTo>
                  <a:lnTo>
                    <a:pt x="335" y="83"/>
                  </a:lnTo>
                  <a:lnTo>
                    <a:pt x="336" y="83"/>
                  </a:lnTo>
                  <a:lnTo>
                    <a:pt x="339" y="83"/>
                  </a:lnTo>
                  <a:lnTo>
                    <a:pt x="340" y="83"/>
                  </a:lnTo>
                  <a:lnTo>
                    <a:pt x="341" y="83"/>
                  </a:lnTo>
                  <a:lnTo>
                    <a:pt x="342" y="82"/>
                  </a:lnTo>
                  <a:lnTo>
                    <a:pt x="343" y="82"/>
                  </a:lnTo>
                  <a:lnTo>
                    <a:pt x="344" y="81"/>
                  </a:lnTo>
                  <a:lnTo>
                    <a:pt x="345" y="81"/>
                  </a:lnTo>
                  <a:lnTo>
                    <a:pt x="346" y="82"/>
                  </a:lnTo>
                  <a:lnTo>
                    <a:pt x="347" y="82"/>
                  </a:lnTo>
                  <a:lnTo>
                    <a:pt x="348" y="83"/>
                  </a:lnTo>
                  <a:lnTo>
                    <a:pt x="349" y="83"/>
                  </a:lnTo>
                  <a:lnTo>
                    <a:pt x="350" y="83"/>
                  </a:lnTo>
                  <a:lnTo>
                    <a:pt x="351" y="83"/>
                  </a:lnTo>
                  <a:lnTo>
                    <a:pt x="352" y="83"/>
                  </a:lnTo>
                  <a:lnTo>
                    <a:pt x="353" y="83"/>
                  </a:lnTo>
                  <a:lnTo>
                    <a:pt x="354" y="83"/>
                  </a:lnTo>
                  <a:lnTo>
                    <a:pt x="355" y="83"/>
                  </a:lnTo>
                  <a:lnTo>
                    <a:pt x="356" y="82"/>
                  </a:lnTo>
                  <a:lnTo>
                    <a:pt x="357" y="82"/>
                  </a:lnTo>
                  <a:lnTo>
                    <a:pt x="358" y="81"/>
                  </a:lnTo>
                  <a:lnTo>
                    <a:pt x="359" y="81"/>
                  </a:lnTo>
                  <a:lnTo>
                    <a:pt x="360" y="81"/>
                  </a:lnTo>
                  <a:lnTo>
                    <a:pt x="361" y="81"/>
                  </a:lnTo>
                  <a:lnTo>
                    <a:pt x="363" y="81"/>
                  </a:lnTo>
                  <a:lnTo>
                    <a:pt x="365" y="81"/>
                  </a:lnTo>
                  <a:lnTo>
                    <a:pt x="366" y="81"/>
                  </a:lnTo>
                  <a:lnTo>
                    <a:pt x="367" y="81"/>
                  </a:lnTo>
                  <a:lnTo>
                    <a:pt x="368" y="81"/>
                  </a:lnTo>
                  <a:lnTo>
                    <a:pt x="368" y="80"/>
                  </a:lnTo>
                  <a:lnTo>
                    <a:pt x="369" y="80"/>
                  </a:lnTo>
                  <a:lnTo>
                    <a:pt x="369" y="79"/>
                  </a:lnTo>
                  <a:lnTo>
                    <a:pt x="370" y="78"/>
                  </a:lnTo>
                  <a:lnTo>
                    <a:pt x="371" y="78"/>
                  </a:lnTo>
                  <a:lnTo>
                    <a:pt x="372" y="78"/>
                  </a:lnTo>
                  <a:lnTo>
                    <a:pt x="373" y="78"/>
                  </a:lnTo>
                  <a:lnTo>
                    <a:pt x="374" y="79"/>
                  </a:lnTo>
                  <a:lnTo>
                    <a:pt x="375" y="79"/>
                  </a:lnTo>
                  <a:lnTo>
                    <a:pt x="376" y="79"/>
                  </a:lnTo>
                  <a:lnTo>
                    <a:pt x="377" y="79"/>
                  </a:lnTo>
                  <a:lnTo>
                    <a:pt x="378" y="79"/>
                  </a:lnTo>
                  <a:lnTo>
                    <a:pt x="379" y="79"/>
                  </a:lnTo>
                  <a:lnTo>
                    <a:pt x="380" y="79"/>
                  </a:lnTo>
                  <a:lnTo>
                    <a:pt x="381" y="78"/>
                  </a:lnTo>
                  <a:lnTo>
                    <a:pt x="382" y="78"/>
                  </a:lnTo>
                  <a:lnTo>
                    <a:pt x="383" y="78"/>
                  </a:lnTo>
                  <a:lnTo>
                    <a:pt x="384" y="78"/>
                  </a:lnTo>
                  <a:lnTo>
                    <a:pt x="385" y="78"/>
                  </a:lnTo>
                  <a:lnTo>
                    <a:pt x="386" y="78"/>
                  </a:lnTo>
                  <a:lnTo>
                    <a:pt x="388" y="78"/>
                  </a:lnTo>
                  <a:lnTo>
                    <a:pt x="389" y="78"/>
                  </a:lnTo>
                  <a:lnTo>
                    <a:pt x="390" y="78"/>
                  </a:lnTo>
                  <a:lnTo>
                    <a:pt x="391" y="79"/>
                  </a:lnTo>
                  <a:lnTo>
                    <a:pt x="392" y="79"/>
                  </a:lnTo>
                  <a:lnTo>
                    <a:pt x="393" y="80"/>
                  </a:lnTo>
                  <a:lnTo>
                    <a:pt x="393" y="81"/>
                  </a:lnTo>
                  <a:lnTo>
                    <a:pt x="393" y="82"/>
                  </a:lnTo>
                  <a:lnTo>
                    <a:pt x="393" y="83"/>
                  </a:lnTo>
                  <a:lnTo>
                    <a:pt x="394" y="83"/>
                  </a:lnTo>
                  <a:lnTo>
                    <a:pt x="394" y="84"/>
                  </a:lnTo>
                  <a:lnTo>
                    <a:pt x="395" y="85"/>
                  </a:lnTo>
                  <a:lnTo>
                    <a:pt x="396" y="86"/>
                  </a:lnTo>
                  <a:lnTo>
                    <a:pt x="397" y="86"/>
                  </a:lnTo>
                  <a:lnTo>
                    <a:pt x="398" y="87"/>
                  </a:lnTo>
                  <a:lnTo>
                    <a:pt x="399" y="87"/>
                  </a:lnTo>
                  <a:lnTo>
                    <a:pt x="400" y="88"/>
                  </a:lnTo>
                  <a:lnTo>
                    <a:pt x="401" y="89"/>
                  </a:lnTo>
                  <a:lnTo>
                    <a:pt x="402" y="89"/>
                  </a:lnTo>
                  <a:lnTo>
                    <a:pt x="403" y="89"/>
                  </a:lnTo>
                  <a:lnTo>
                    <a:pt x="404" y="89"/>
                  </a:lnTo>
                  <a:lnTo>
                    <a:pt x="405" y="88"/>
                  </a:lnTo>
                  <a:lnTo>
                    <a:pt x="406" y="88"/>
                  </a:lnTo>
                  <a:lnTo>
                    <a:pt x="407" y="88"/>
                  </a:lnTo>
                  <a:lnTo>
                    <a:pt x="407" y="87"/>
                  </a:lnTo>
                  <a:lnTo>
                    <a:pt x="408" y="87"/>
                  </a:lnTo>
                  <a:lnTo>
                    <a:pt x="409" y="86"/>
                  </a:lnTo>
                  <a:lnTo>
                    <a:pt x="410" y="86"/>
                  </a:lnTo>
                  <a:lnTo>
                    <a:pt x="411" y="86"/>
                  </a:lnTo>
                  <a:lnTo>
                    <a:pt x="413" y="86"/>
                  </a:lnTo>
                  <a:lnTo>
                    <a:pt x="414" y="86"/>
                  </a:lnTo>
                  <a:lnTo>
                    <a:pt x="415" y="86"/>
                  </a:lnTo>
                  <a:lnTo>
                    <a:pt x="416" y="86"/>
                  </a:lnTo>
                  <a:lnTo>
                    <a:pt x="417" y="85"/>
                  </a:lnTo>
                  <a:lnTo>
                    <a:pt x="418" y="85"/>
                  </a:lnTo>
                  <a:lnTo>
                    <a:pt x="419" y="85"/>
                  </a:lnTo>
                  <a:lnTo>
                    <a:pt x="420" y="85"/>
                  </a:lnTo>
                  <a:lnTo>
                    <a:pt x="421" y="85"/>
                  </a:lnTo>
                  <a:lnTo>
                    <a:pt x="423" y="85"/>
                  </a:lnTo>
                  <a:lnTo>
                    <a:pt x="424" y="85"/>
                  </a:lnTo>
                  <a:lnTo>
                    <a:pt x="425" y="84"/>
                  </a:lnTo>
                  <a:lnTo>
                    <a:pt x="426" y="83"/>
                  </a:lnTo>
                  <a:lnTo>
                    <a:pt x="426" y="82"/>
                  </a:lnTo>
                  <a:lnTo>
                    <a:pt x="426" y="81"/>
                  </a:lnTo>
                  <a:lnTo>
                    <a:pt x="427" y="81"/>
                  </a:lnTo>
                  <a:lnTo>
                    <a:pt x="427" y="80"/>
                  </a:lnTo>
                  <a:lnTo>
                    <a:pt x="428" y="80"/>
                  </a:lnTo>
                  <a:lnTo>
                    <a:pt x="429" y="80"/>
                  </a:lnTo>
                  <a:lnTo>
                    <a:pt x="430" y="79"/>
                  </a:lnTo>
                  <a:lnTo>
                    <a:pt x="431" y="79"/>
                  </a:lnTo>
                  <a:lnTo>
                    <a:pt x="432" y="79"/>
                  </a:lnTo>
                  <a:lnTo>
                    <a:pt x="433" y="79"/>
                  </a:lnTo>
                  <a:lnTo>
                    <a:pt x="434" y="78"/>
                  </a:lnTo>
                  <a:lnTo>
                    <a:pt x="435" y="77"/>
                  </a:lnTo>
                  <a:lnTo>
                    <a:pt x="436" y="77"/>
                  </a:lnTo>
                  <a:lnTo>
                    <a:pt x="436" y="76"/>
                  </a:lnTo>
                  <a:lnTo>
                    <a:pt x="438" y="75"/>
                  </a:lnTo>
                  <a:lnTo>
                    <a:pt x="439" y="74"/>
                  </a:lnTo>
                  <a:lnTo>
                    <a:pt x="440" y="74"/>
                  </a:lnTo>
                  <a:lnTo>
                    <a:pt x="440" y="73"/>
                  </a:lnTo>
                  <a:lnTo>
                    <a:pt x="441" y="73"/>
                  </a:lnTo>
                  <a:lnTo>
                    <a:pt x="441" y="72"/>
                  </a:lnTo>
                  <a:lnTo>
                    <a:pt x="441" y="71"/>
                  </a:lnTo>
                  <a:lnTo>
                    <a:pt x="442" y="70"/>
                  </a:lnTo>
                  <a:lnTo>
                    <a:pt x="442" y="69"/>
                  </a:lnTo>
                  <a:lnTo>
                    <a:pt x="443" y="69"/>
                  </a:lnTo>
                  <a:lnTo>
                    <a:pt x="444" y="69"/>
                  </a:lnTo>
                  <a:lnTo>
                    <a:pt x="444" y="67"/>
                  </a:lnTo>
                  <a:lnTo>
                    <a:pt x="445" y="66"/>
                  </a:lnTo>
                  <a:lnTo>
                    <a:pt x="446" y="65"/>
                  </a:lnTo>
                  <a:lnTo>
                    <a:pt x="446" y="64"/>
                  </a:lnTo>
                  <a:lnTo>
                    <a:pt x="447" y="63"/>
                  </a:lnTo>
                  <a:lnTo>
                    <a:pt x="447" y="62"/>
                  </a:lnTo>
                  <a:lnTo>
                    <a:pt x="448" y="61"/>
                  </a:lnTo>
                  <a:lnTo>
                    <a:pt x="449" y="60"/>
                  </a:lnTo>
                  <a:lnTo>
                    <a:pt x="450" y="59"/>
                  </a:lnTo>
                  <a:lnTo>
                    <a:pt x="451" y="58"/>
                  </a:lnTo>
                  <a:lnTo>
                    <a:pt x="452" y="58"/>
                  </a:lnTo>
                  <a:lnTo>
                    <a:pt x="453" y="58"/>
                  </a:lnTo>
                  <a:lnTo>
                    <a:pt x="454" y="58"/>
                  </a:lnTo>
                  <a:lnTo>
                    <a:pt x="455" y="58"/>
                  </a:lnTo>
                  <a:lnTo>
                    <a:pt x="456" y="58"/>
                  </a:lnTo>
                  <a:lnTo>
                    <a:pt x="457" y="58"/>
                  </a:lnTo>
                  <a:lnTo>
                    <a:pt x="458" y="58"/>
                  </a:lnTo>
                  <a:lnTo>
                    <a:pt x="459" y="59"/>
                  </a:lnTo>
                  <a:lnTo>
                    <a:pt x="460" y="60"/>
                  </a:lnTo>
                  <a:lnTo>
                    <a:pt x="461" y="61"/>
                  </a:lnTo>
                  <a:lnTo>
                    <a:pt x="463" y="61"/>
                  </a:lnTo>
                  <a:lnTo>
                    <a:pt x="464" y="62"/>
                  </a:lnTo>
                  <a:lnTo>
                    <a:pt x="465" y="62"/>
                  </a:lnTo>
                  <a:lnTo>
                    <a:pt x="466" y="62"/>
                  </a:lnTo>
                  <a:lnTo>
                    <a:pt x="467" y="62"/>
                  </a:lnTo>
                  <a:lnTo>
                    <a:pt x="468" y="62"/>
                  </a:lnTo>
                  <a:lnTo>
                    <a:pt x="469" y="61"/>
                  </a:lnTo>
                  <a:lnTo>
                    <a:pt x="470" y="62"/>
                  </a:lnTo>
                  <a:lnTo>
                    <a:pt x="471" y="62"/>
                  </a:lnTo>
                  <a:lnTo>
                    <a:pt x="472" y="62"/>
                  </a:lnTo>
                  <a:lnTo>
                    <a:pt x="473" y="62"/>
                  </a:lnTo>
                  <a:lnTo>
                    <a:pt x="474" y="61"/>
                  </a:lnTo>
                  <a:lnTo>
                    <a:pt x="475" y="61"/>
                  </a:lnTo>
                  <a:lnTo>
                    <a:pt x="476" y="61"/>
                  </a:lnTo>
                  <a:lnTo>
                    <a:pt x="477" y="62"/>
                  </a:lnTo>
                  <a:lnTo>
                    <a:pt x="478" y="62"/>
                  </a:lnTo>
                  <a:lnTo>
                    <a:pt x="479" y="62"/>
                  </a:lnTo>
                  <a:lnTo>
                    <a:pt x="480" y="61"/>
                  </a:lnTo>
                  <a:lnTo>
                    <a:pt x="481" y="61"/>
                  </a:lnTo>
                  <a:lnTo>
                    <a:pt x="482" y="61"/>
                  </a:lnTo>
                  <a:lnTo>
                    <a:pt x="483" y="62"/>
                  </a:lnTo>
                  <a:lnTo>
                    <a:pt x="484" y="62"/>
                  </a:lnTo>
                  <a:lnTo>
                    <a:pt x="484" y="61"/>
                  </a:lnTo>
                  <a:lnTo>
                    <a:pt x="485" y="61"/>
                  </a:lnTo>
                  <a:lnTo>
                    <a:pt x="486" y="61"/>
                  </a:lnTo>
                  <a:lnTo>
                    <a:pt x="486" y="60"/>
                  </a:lnTo>
                  <a:lnTo>
                    <a:pt x="486" y="59"/>
                  </a:lnTo>
                  <a:lnTo>
                    <a:pt x="488" y="58"/>
                  </a:lnTo>
                  <a:lnTo>
                    <a:pt x="488" y="57"/>
                  </a:lnTo>
                  <a:lnTo>
                    <a:pt x="489" y="57"/>
                  </a:lnTo>
                  <a:lnTo>
                    <a:pt x="490" y="58"/>
                  </a:lnTo>
                  <a:lnTo>
                    <a:pt x="490" y="59"/>
                  </a:lnTo>
                  <a:lnTo>
                    <a:pt x="491" y="59"/>
                  </a:lnTo>
                  <a:lnTo>
                    <a:pt x="491" y="60"/>
                  </a:lnTo>
                  <a:lnTo>
                    <a:pt x="492" y="61"/>
                  </a:lnTo>
                  <a:lnTo>
                    <a:pt x="493" y="62"/>
                  </a:lnTo>
                  <a:lnTo>
                    <a:pt x="493" y="63"/>
                  </a:lnTo>
                  <a:lnTo>
                    <a:pt x="493" y="64"/>
                  </a:lnTo>
                  <a:lnTo>
                    <a:pt x="494" y="64"/>
                  </a:lnTo>
                  <a:lnTo>
                    <a:pt x="494" y="65"/>
                  </a:lnTo>
                  <a:lnTo>
                    <a:pt x="495" y="66"/>
                  </a:lnTo>
                  <a:lnTo>
                    <a:pt x="496" y="66"/>
                  </a:lnTo>
                  <a:lnTo>
                    <a:pt x="496" y="67"/>
                  </a:lnTo>
                  <a:lnTo>
                    <a:pt x="497" y="69"/>
                  </a:lnTo>
                  <a:lnTo>
                    <a:pt x="497" y="70"/>
                  </a:lnTo>
                  <a:lnTo>
                    <a:pt x="498" y="71"/>
                  </a:lnTo>
                  <a:lnTo>
                    <a:pt x="499" y="71"/>
                  </a:lnTo>
                  <a:lnTo>
                    <a:pt x="499" y="72"/>
                  </a:lnTo>
                  <a:lnTo>
                    <a:pt x="500" y="72"/>
                  </a:lnTo>
                  <a:lnTo>
                    <a:pt x="500" y="73"/>
                  </a:lnTo>
                  <a:lnTo>
                    <a:pt x="501" y="73"/>
                  </a:lnTo>
                  <a:lnTo>
                    <a:pt x="502" y="74"/>
                  </a:lnTo>
                  <a:lnTo>
                    <a:pt x="503" y="75"/>
                  </a:lnTo>
                  <a:lnTo>
                    <a:pt x="504" y="75"/>
                  </a:lnTo>
                  <a:lnTo>
                    <a:pt x="504" y="76"/>
                  </a:lnTo>
                  <a:lnTo>
                    <a:pt x="505" y="76"/>
                  </a:lnTo>
                  <a:lnTo>
                    <a:pt x="506" y="77"/>
                  </a:lnTo>
                  <a:lnTo>
                    <a:pt x="507" y="77"/>
                  </a:lnTo>
                  <a:lnTo>
                    <a:pt x="508" y="77"/>
                  </a:lnTo>
                  <a:lnTo>
                    <a:pt x="509" y="77"/>
                  </a:lnTo>
                  <a:lnTo>
                    <a:pt x="510" y="78"/>
                  </a:lnTo>
                  <a:lnTo>
                    <a:pt x="511" y="78"/>
                  </a:lnTo>
                  <a:lnTo>
                    <a:pt x="513" y="78"/>
                  </a:lnTo>
                  <a:lnTo>
                    <a:pt x="514" y="78"/>
                  </a:lnTo>
                  <a:lnTo>
                    <a:pt x="515" y="78"/>
                  </a:lnTo>
                  <a:lnTo>
                    <a:pt x="516" y="78"/>
                  </a:lnTo>
                  <a:lnTo>
                    <a:pt x="517" y="79"/>
                  </a:lnTo>
                  <a:lnTo>
                    <a:pt x="518" y="79"/>
                  </a:lnTo>
                  <a:lnTo>
                    <a:pt x="519" y="80"/>
                  </a:lnTo>
                  <a:lnTo>
                    <a:pt x="520" y="80"/>
                  </a:lnTo>
                  <a:lnTo>
                    <a:pt x="521" y="80"/>
                  </a:lnTo>
                  <a:lnTo>
                    <a:pt x="522" y="80"/>
                  </a:lnTo>
                  <a:lnTo>
                    <a:pt x="523" y="80"/>
                  </a:lnTo>
                  <a:lnTo>
                    <a:pt x="524" y="80"/>
                  </a:lnTo>
                  <a:lnTo>
                    <a:pt x="525" y="80"/>
                  </a:lnTo>
                  <a:lnTo>
                    <a:pt x="526" y="80"/>
                  </a:lnTo>
                  <a:lnTo>
                    <a:pt x="527" y="80"/>
                  </a:lnTo>
                  <a:lnTo>
                    <a:pt x="527" y="81"/>
                  </a:lnTo>
                  <a:lnTo>
                    <a:pt x="528" y="81"/>
                  </a:lnTo>
                  <a:lnTo>
                    <a:pt x="529" y="81"/>
                  </a:lnTo>
                  <a:lnTo>
                    <a:pt x="530" y="82"/>
                  </a:lnTo>
                  <a:lnTo>
                    <a:pt x="531" y="82"/>
                  </a:lnTo>
                  <a:lnTo>
                    <a:pt x="532" y="82"/>
                  </a:lnTo>
                  <a:lnTo>
                    <a:pt x="533" y="82"/>
                  </a:lnTo>
                  <a:lnTo>
                    <a:pt x="534" y="82"/>
                  </a:lnTo>
                  <a:lnTo>
                    <a:pt x="535" y="82"/>
                  </a:lnTo>
                  <a:lnTo>
                    <a:pt x="537" y="83"/>
                  </a:lnTo>
                  <a:lnTo>
                    <a:pt x="538" y="83"/>
                  </a:lnTo>
                  <a:lnTo>
                    <a:pt x="539" y="82"/>
                  </a:lnTo>
                  <a:lnTo>
                    <a:pt x="540" y="82"/>
                  </a:lnTo>
                  <a:lnTo>
                    <a:pt x="541" y="82"/>
                  </a:lnTo>
                  <a:lnTo>
                    <a:pt x="542" y="81"/>
                  </a:lnTo>
                  <a:lnTo>
                    <a:pt x="543" y="80"/>
                  </a:lnTo>
                  <a:lnTo>
                    <a:pt x="544" y="80"/>
                  </a:lnTo>
                  <a:lnTo>
                    <a:pt x="545" y="79"/>
                  </a:lnTo>
                  <a:lnTo>
                    <a:pt x="546" y="79"/>
                  </a:lnTo>
                  <a:lnTo>
                    <a:pt x="547" y="79"/>
                  </a:lnTo>
                  <a:lnTo>
                    <a:pt x="548" y="79"/>
                  </a:lnTo>
                  <a:lnTo>
                    <a:pt x="549" y="80"/>
                  </a:lnTo>
                  <a:lnTo>
                    <a:pt x="550" y="81"/>
                  </a:lnTo>
                  <a:lnTo>
                    <a:pt x="551" y="81"/>
                  </a:lnTo>
                  <a:lnTo>
                    <a:pt x="551" y="82"/>
                  </a:lnTo>
                  <a:lnTo>
                    <a:pt x="552" y="83"/>
                  </a:lnTo>
                  <a:lnTo>
                    <a:pt x="553" y="84"/>
                  </a:lnTo>
                  <a:lnTo>
                    <a:pt x="554" y="84"/>
                  </a:lnTo>
                  <a:lnTo>
                    <a:pt x="554" y="85"/>
                  </a:lnTo>
                  <a:lnTo>
                    <a:pt x="555" y="85"/>
                  </a:lnTo>
                  <a:lnTo>
                    <a:pt x="556" y="85"/>
                  </a:lnTo>
                  <a:lnTo>
                    <a:pt x="557" y="86"/>
                  </a:lnTo>
                  <a:lnTo>
                    <a:pt x="558" y="86"/>
                  </a:lnTo>
                  <a:lnTo>
                    <a:pt x="559" y="86"/>
                  </a:lnTo>
                  <a:lnTo>
                    <a:pt x="560" y="86"/>
                  </a:lnTo>
                  <a:lnTo>
                    <a:pt x="562" y="86"/>
                  </a:lnTo>
                  <a:lnTo>
                    <a:pt x="563" y="86"/>
                  </a:lnTo>
                  <a:lnTo>
                    <a:pt x="564" y="86"/>
                  </a:lnTo>
                  <a:lnTo>
                    <a:pt x="565" y="86"/>
                  </a:lnTo>
                  <a:lnTo>
                    <a:pt x="566" y="86"/>
                  </a:lnTo>
                  <a:lnTo>
                    <a:pt x="567" y="86"/>
                  </a:lnTo>
                  <a:lnTo>
                    <a:pt x="567" y="87"/>
                  </a:lnTo>
                  <a:lnTo>
                    <a:pt x="568" y="87"/>
                  </a:lnTo>
                  <a:lnTo>
                    <a:pt x="569" y="87"/>
                  </a:lnTo>
                  <a:lnTo>
                    <a:pt x="570" y="86"/>
                  </a:lnTo>
                  <a:lnTo>
                    <a:pt x="571" y="85"/>
                  </a:lnTo>
                  <a:lnTo>
                    <a:pt x="572" y="84"/>
                  </a:lnTo>
                  <a:lnTo>
                    <a:pt x="573" y="83"/>
                  </a:lnTo>
                  <a:lnTo>
                    <a:pt x="573" y="82"/>
                  </a:lnTo>
                  <a:lnTo>
                    <a:pt x="574" y="81"/>
                  </a:lnTo>
                  <a:lnTo>
                    <a:pt x="575" y="80"/>
                  </a:lnTo>
                  <a:lnTo>
                    <a:pt x="575" y="79"/>
                  </a:lnTo>
                  <a:lnTo>
                    <a:pt x="576" y="79"/>
                  </a:lnTo>
                  <a:lnTo>
                    <a:pt x="576" y="78"/>
                  </a:lnTo>
                  <a:lnTo>
                    <a:pt x="577" y="78"/>
                  </a:lnTo>
                  <a:lnTo>
                    <a:pt x="577" y="77"/>
                  </a:lnTo>
                  <a:lnTo>
                    <a:pt x="578" y="77"/>
                  </a:lnTo>
                  <a:lnTo>
                    <a:pt x="578" y="76"/>
                  </a:lnTo>
                  <a:lnTo>
                    <a:pt x="579" y="76"/>
                  </a:lnTo>
                  <a:lnTo>
                    <a:pt x="580" y="76"/>
                  </a:lnTo>
                  <a:lnTo>
                    <a:pt x="581" y="75"/>
                  </a:lnTo>
                  <a:lnTo>
                    <a:pt x="582" y="75"/>
                  </a:lnTo>
                  <a:lnTo>
                    <a:pt x="583" y="75"/>
                  </a:lnTo>
                  <a:lnTo>
                    <a:pt x="583" y="74"/>
                  </a:lnTo>
                  <a:lnTo>
                    <a:pt x="584" y="74"/>
                  </a:lnTo>
                  <a:lnTo>
                    <a:pt x="585" y="74"/>
                  </a:lnTo>
                  <a:lnTo>
                    <a:pt x="587" y="73"/>
                  </a:lnTo>
                  <a:lnTo>
                    <a:pt x="588" y="73"/>
                  </a:lnTo>
                  <a:lnTo>
                    <a:pt x="588" y="72"/>
                  </a:lnTo>
                  <a:lnTo>
                    <a:pt x="589" y="72"/>
                  </a:lnTo>
                  <a:lnTo>
                    <a:pt x="590" y="72"/>
                  </a:lnTo>
                  <a:lnTo>
                    <a:pt x="591" y="71"/>
                  </a:lnTo>
                  <a:lnTo>
                    <a:pt x="592" y="71"/>
                  </a:lnTo>
                  <a:lnTo>
                    <a:pt x="593" y="71"/>
                  </a:lnTo>
                  <a:lnTo>
                    <a:pt x="594" y="71"/>
                  </a:lnTo>
                  <a:lnTo>
                    <a:pt x="595" y="71"/>
                  </a:lnTo>
                  <a:lnTo>
                    <a:pt x="596" y="72"/>
                  </a:lnTo>
                  <a:lnTo>
                    <a:pt x="597" y="72"/>
                  </a:lnTo>
                  <a:lnTo>
                    <a:pt x="598" y="72"/>
                  </a:lnTo>
                  <a:lnTo>
                    <a:pt x="599" y="72"/>
                  </a:lnTo>
                  <a:lnTo>
                    <a:pt x="600" y="72"/>
                  </a:lnTo>
                  <a:lnTo>
                    <a:pt x="601" y="72"/>
                  </a:lnTo>
                  <a:lnTo>
                    <a:pt x="602" y="72"/>
                  </a:lnTo>
                  <a:lnTo>
                    <a:pt x="603" y="72"/>
                  </a:lnTo>
                  <a:lnTo>
                    <a:pt x="604" y="72"/>
                  </a:lnTo>
                  <a:lnTo>
                    <a:pt x="605" y="71"/>
                  </a:lnTo>
                  <a:lnTo>
                    <a:pt x="606" y="71"/>
                  </a:lnTo>
                  <a:lnTo>
                    <a:pt x="606" y="70"/>
                  </a:lnTo>
                  <a:lnTo>
                    <a:pt x="607" y="70"/>
                  </a:lnTo>
                  <a:lnTo>
                    <a:pt x="608" y="69"/>
                  </a:lnTo>
                  <a:lnTo>
                    <a:pt x="609" y="67"/>
                  </a:lnTo>
                  <a:lnTo>
                    <a:pt x="609" y="66"/>
                  </a:lnTo>
                  <a:lnTo>
                    <a:pt x="610" y="66"/>
                  </a:lnTo>
                  <a:lnTo>
                    <a:pt x="610" y="65"/>
                  </a:lnTo>
                  <a:lnTo>
                    <a:pt x="612" y="64"/>
                  </a:lnTo>
                  <a:lnTo>
                    <a:pt x="613" y="63"/>
                  </a:lnTo>
                  <a:lnTo>
                    <a:pt x="614" y="62"/>
                  </a:lnTo>
                  <a:lnTo>
                    <a:pt x="615" y="62"/>
                  </a:lnTo>
                  <a:lnTo>
                    <a:pt x="615" y="61"/>
                  </a:lnTo>
                  <a:lnTo>
                    <a:pt x="616" y="61"/>
                  </a:lnTo>
                  <a:lnTo>
                    <a:pt x="617" y="61"/>
                  </a:lnTo>
                  <a:lnTo>
                    <a:pt x="618" y="60"/>
                  </a:lnTo>
                  <a:lnTo>
                    <a:pt x="619" y="60"/>
                  </a:lnTo>
                  <a:lnTo>
                    <a:pt x="620" y="60"/>
                  </a:lnTo>
                  <a:lnTo>
                    <a:pt x="621" y="59"/>
                  </a:lnTo>
                  <a:lnTo>
                    <a:pt x="622" y="59"/>
                  </a:lnTo>
                  <a:lnTo>
                    <a:pt x="623" y="58"/>
                  </a:lnTo>
                  <a:lnTo>
                    <a:pt x="624" y="58"/>
                  </a:lnTo>
                  <a:lnTo>
                    <a:pt x="625" y="58"/>
                  </a:lnTo>
                  <a:lnTo>
                    <a:pt x="626" y="57"/>
                  </a:lnTo>
                  <a:lnTo>
                    <a:pt x="627" y="57"/>
                  </a:lnTo>
                  <a:lnTo>
                    <a:pt x="628" y="57"/>
                  </a:lnTo>
                  <a:lnTo>
                    <a:pt x="629" y="57"/>
                  </a:lnTo>
                  <a:lnTo>
                    <a:pt x="629" y="56"/>
                  </a:lnTo>
                  <a:lnTo>
                    <a:pt x="630" y="56"/>
                  </a:lnTo>
                  <a:lnTo>
                    <a:pt x="631" y="55"/>
                  </a:lnTo>
                  <a:lnTo>
                    <a:pt x="631" y="54"/>
                  </a:lnTo>
                  <a:lnTo>
                    <a:pt x="632" y="54"/>
                  </a:lnTo>
                  <a:lnTo>
                    <a:pt x="632" y="53"/>
                  </a:lnTo>
                  <a:lnTo>
                    <a:pt x="633" y="53"/>
                  </a:lnTo>
                  <a:lnTo>
                    <a:pt x="634" y="52"/>
                  </a:lnTo>
                  <a:lnTo>
                    <a:pt x="634" y="51"/>
                  </a:lnTo>
                  <a:lnTo>
                    <a:pt x="635" y="50"/>
                  </a:lnTo>
                  <a:lnTo>
                    <a:pt x="635" y="49"/>
                  </a:lnTo>
                  <a:lnTo>
                    <a:pt x="635" y="48"/>
                  </a:lnTo>
                  <a:lnTo>
                    <a:pt x="635" y="47"/>
                  </a:lnTo>
                  <a:lnTo>
                    <a:pt x="635" y="46"/>
                  </a:lnTo>
                  <a:lnTo>
                    <a:pt x="634" y="46"/>
                  </a:lnTo>
                  <a:lnTo>
                    <a:pt x="634" y="45"/>
                  </a:lnTo>
                  <a:lnTo>
                    <a:pt x="633" y="44"/>
                  </a:lnTo>
                  <a:lnTo>
                    <a:pt x="633" y="42"/>
                  </a:lnTo>
                  <a:lnTo>
                    <a:pt x="633" y="41"/>
                  </a:lnTo>
                  <a:lnTo>
                    <a:pt x="633" y="40"/>
                  </a:lnTo>
                  <a:lnTo>
                    <a:pt x="633" y="39"/>
                  </a:lnTo>
                  <a:lnTo>
                    <a:pt x="634" y="39"/>
                  </a:lnTo>
                  <a:lnTo>
                    <a:pt x="634" y="38"/>
                  </a:lnTo>
                  <a:lnTo>
                    <a:pt x="634" y="37"/>
                  </a:lnTo>
                  <a:lnTo>
                    <a:pt x="634" y="36"/>
                  </a:lnTo>
                  <a:lnTo>
                    <a:pt x="635" y="35"/>
                  </a:lnTo>
                  <a:lnTo>
                    <a:pt x="635" y="34"/>
                  </a:lnTo>
                  <a:lnTo>
                    <a:pt x="637" y="34"/>
                  </a:lnTo>
                  <a:lnTo>
                    <a:pt x="637" y="33"/>
                  </a:lnTo>
                  <a:lnTo>
                    <a:pt x="638" y="32"/>
                  </a:lnTo>
                  <a:lnTo>
                    <a:pt x="639" y="32"/>
                  </a:lnTo>
                  <a:lnTo>
                    <a:pt x="639" y="31"/>
                  </a:lnTo>
                  <a:lnTo>
                    <a:pt x="640" y="31"/>
                  </a:lnTo>
                  <a:lnTo>
                    <a:pt x="640" y="30"/>
                  </a:lnTo>
                  <a:lnTo>
                    <a:pt x="640" y="29"/>
                  </a:lnTo>
                  <a:lnTo>
                    <a:pt x="640" y="28"/>
                  </a:lnTo>
                  <a:lnTo>
                    <a:pt x="640" y="27"/>
                  </a:lnTo>
                  <a:lnTo>
                    <a:pt x="640" y="26"/>
                  </a:lnTo>
                  <a:lnTo>
                    <a:pt x="641" y="25"/>
                  </a:lnTo>
                  <a:lnTo>
                    <a:pt x="641" y="24"/>
                  </a:lnTo>
                  <a:lnTo>
                    <a:pt x="642" y="23"/>
                  </a:lnTo>
                  <a:lnTo>
                    <a:pt x="642" y="22"/>
                  </a:lnTo>
                  <a:lnTo>
                    <a:pt x="642" y="21"/>
                  </a:lnTo>
                  <a:lnTo>
                    <a:pt x="642" y="20"/>
                  </a:lnTo>
                  <a:lnTo>
                    <a:pt x="642" y="19"/>
                  </a:lnTo>
                  <a:lnTo>
                    <a:pt x="642" y="17"/>
                  </a:lnTo>
                  <a:lnTo>
                    <a:pt x="642" y="16"/>
                  </a:lnTo>
                  <a:lnTo>
                    <a:pt x="643" y="15"/>
                  </a:lnTo>
                  <a:lnTo>
                    <a:pt x="643" y="14"/>
                  </a:lnTo>
                  <a:lnTo>
                    <a:pt x="644" y="14"/>
                  </a:lnTo>
                  <a:lnTo>
                    <a:pt x="644" y="13"/>
                  </a:lnTo>
                  <a:lnTo>
                    <a:pt x="645" y="12"/>
                  </a:lnTo>
                  <a:lnTo>
                    <a:pt x="646" y="12"/>
                  </a:lnTo>
                  <a:lnTo>
                    <a:pt x="647" y="12"/>
                  </a:lnTo>
                  <a:lnTo>
                    <a:pt x="647" y="11"/>
                  </a:lnTo>
                  <a:lnTo>
                    <a:pt x="648" y="11"/>
                  </a:lnTo>
                  <a:lnTo>
                    <a:pt x="648" y="10"/>
                  </a:lnTo>
                  <a:lnTo>
                    <a:pt x="649" y="10"/>
                  </a:lnTo>
                  <a:lnTo>
                    <a:pt x="650" y="9"/>
                  </a:lnTo>
                  <a:lnTo>
                    <a:pt x="651" y="8"/>
                  </a:lnTo>
                  <a:lnTo>
                    <a:pt x="652" y="8"/>
                  </a:lnTo>
                  <a:lnTo>
                    <a:pt x="653" y="7"/>
                  </a:lnTo>
                  <a:lnTo>
                    <a:pt x="654" y="7"/>
                  </a:lnTo>
                  <a:lnTo>
                    <a:pt x="655" y="6"/>
                  </a:lnTo>
                  <a:lnTo>
                    <a:pt x="656" y="6"/>
                  </a:lnTo>
                  <a:lnTo>
                    <a:pt x="657" y="5"/>
                  </a:lnTo>
                  <a:lnTo>
                    <a:pt x="658" y="5"/>
                  </a:lnTo>
                  <a:lnTo>
                    <a:pt x="659" y="5"/>
                  </a:lnTo>
                  <a:lnTo>
                    <a:pt x="660" y="5"/>
                  </a:lnTo>
                  <a:lnTo>
                    <a:pt x="662" y="4"/>
                  </a:lnTo>
                  <a:lnTo>
                    <a:pt x="663" y="4"/>
                  </a:lnTo>
                  <a:lnTo>
                    <a:pt x="664" y="4"/>
                  </a:lnTo>
                  <a:lnTo>
                    <a:pt x="665" y="5"/>
                  </a:lnTo>
                  <a:lnTo>
                    <a:pt x="666" y="5"/>
                  </a:lnTo>
                  <a:lnTo>
                    <a:pt x="667" y="5"/>
                  </a:lnTo>
                  <a:lnTo>
                    <a:pt x="668" y="5"/>
                  </a:lnTo>
                  <a:lnTo>
                    <a:pt x="668" y="4"/>
                  </a:lnTo>
                  <a:lnTo>
                    <a:pt x="669" y="4"/>
                  </a:lnTo>
                  <a:lnTo>
                    <a:pt x="670" y="3"/>
                  </a:lnTo>
                  <a:lnTo>
                    <a:pt x="671" y="3"/>
                  </a:lnTo>
                  <a:lnTo>
                    <a:pt x="671" y="2"/>
                  </a:lnTo>
                  <a:lnTo>
                    <a:pt x="672" y="2"/>
                  </a:lnTo>
                  <a:lnTo>
                    <a:pt x="673" y="1"/>
                  </a:lnTo>
                  <a:lnTo>
                    <a:pt x="674" y="1"/>
                  </a:lnTo>
                  <a:lnTo>
                    <a:pt x="675" y="1"/>
                  </a:lnTo>
                  <a:lnTo>
                    <a:pt x="676" y="1"/>
                  </a:lnTo>
                  <a:lnTo>
                    <a:pt x="677" y="1"/>
                  </a:lnTo>
                  <a:lnTo>
                    <a:pt x="678" y="1"/>
                  </a:lnTo>
                  <a:lnTo>
                    <a:pt x="679" y="1"/>
                  </a:lnTo>
                  <a:lnTo>
                    <a:pt x="680" y="1"/>
                  </a:lnTo>
                  <a:lnTo>
                    <a:pt x="682" y="1"/>
                  </a:lnTo>
                  <a:lnTo>
                    <a:pt x="683" y="1"/>
                  </a:lnTo>
                  <a:lnTo>
                    <a:pt x="684" y="1"/>
                  </a:lnTo>
                  <a:lnTo>
                    <a:pt x="685" y="1"/>
                  </a:lnTo>
                  <a:lnTo>
                    <a:pt x="685" y="0"/>
                  </a:lnTo>
                  <a:lnTo>
                    <a:pt x="687" y="0"/>
                  </a:lnTo>
                  <a:lnTo>
                    <a:pt x="688" y="0"/>
                  </a:lnTo>
                  <a:lnTo>
                    <a:pt x="689" y="0"/>
                  </a:lnTo>
                  <a:lnTo>
                    <a:pt x="690" y="0"/>
                  </a:lnTo>
                  <a:lnTo>
                    <a:pt x="691" y="1"/>
                  </a:lnTo>
                  <a:lnTo>
                    <a:pt x="691" y="2"/>
                  </a:lnTo>
                  <a:lnTo>
                    <a:pt x="692" y="2"/>
                  </a:lnTo>
                  <a:lnTo>
                    <a:pt x="692" y="3"/>
                  </a:lnTo>
                  <a:lnTo>
                    <a:pt x="693" y="3"/>
                  </a:lnTo>
                  <a:lnTo>
                    <a:pt x="694" y="4"/>
                  </a:lnTo>
                  <a:lnTo>
                    <a:pt x="695" y="5"/>
                  </a:lnTo>
                  <a:lnTo>
                    <a:pt x="696" y="5"/>
                  </a:lnTo>
                  <a:lnTo>
                    <a:pt x="697" y="5"/>
                  </a:lnTo>
                  <a:lnTo>
                    <a:pt x="698" y="5"/>
                  </a:lnTo>
                  <a:lnTo>
                    <a:pt x="699" y="5"/>
                  </a:lnTo>
                  <a:lnTo>
                    <a:pt x="700" y="5"/>
                  </a:lnTo>
                  <a:lnTo>
                    <a:pt x="701" y="5"/>
                  </a:lnTo>
                  <a:lnTo>
                    <a:pt x="702" y="5"/>
                  </a:lnTo>
                  <a:lnTo>
                    <a:pt x="703" y="5"/>
                  </a:lnTo>
                  <a:lnTo>
                    <a:pt x="704" y="4"/>
                  </a:lnTo>
                  <a:lnTo>
                    <a:pt x="705" y="4"/>
                  </a:lnTo>
                  <a:lnTo>
                    <a:pt x="706" y="4"/>
                  </a:lnTo>
                  <a:lnTo>
                    <a:pt x="707" y="4"/>
                  </a:lnTo>
                  <a:lnTo>
                    <a:pt x="709" y="4"/>
                  </a:lnTo>
                  <a:lnTo>
                    <a:pt x="710" y="3"/>
                  </a:lnTo>
                  <a:lnTo>
                    <a:pt x="712" y="4"/>
                  </a:lnTo>
                  <a:lnTo>
                    <a:pt x="713" y="4"/>
                  </a:lnTo>
                  <a:lnTo>
                    <a:pt x="714" y="4"/>
                  </a:lnTo>
                  <a:lnTo>
                    <a:pt x="714" y="5"/>
                  </a:lnTo>
                  <a:lnTo>
                    <a:pt x="715" y="5"/>
                  </a:lnTo>
                  <a:lnTo>
                    <a:pt x="716" y="5"/>
                  </a:lnTo>
                  <a:lnTo>
                    <a:pt x="717" y="5"/>
                  </a:lnTo>
                  <a:lnTo>
                    <a:pt x="718" y="6"/>
                  </a:lnTo>
                  <a:lnTo>
                    <a:pt x="719" y="6"/>
                  </a:lnTo>
                  <a:lnTo>
                    <a:pt x="720" y="6"/>
                  </a:lnTo>
                  <a:lnTo>
                    <a:pt x="720" y="7"/>
                  </a:lnTo>
                  <a:lnTo>
                    <a:pt x="721" y="7"/>
                  </a:lnTo>
                  <a:lnTo>
                    <a:pt x="721" y="8"/>
                  </a:lnTo>
                  <a:lnTo>
                    <a:pt x="722" y="9"/>
                  </a:lnTo>
                  <a:lnTo>
                    <a:pt x="722" y="10"/>
                  </a:lnTo>
                  <a:lnTo>
                    <a:pt x="723" y="11"/>
                  </a:lnTo>
                  <a:lnTo>
                    <a:pt x="724" y="12"/>
                  </a:lnTo>
                  <a:lnTo>
                    <a:pt x="725" y="12"/>
                  </a:lnTo>
                  <a:lnTo>
                    <a:pt x="726" y="13"/>
                  </a:lnTo>
                  <a:lnTo>
                    <a:pt x="727" y="14"/>
                  </a:lnTo>
                  <a:lnTo>
                    <a:pt x="728" y="14"/>
                  </a:lnTo>
                  <a:lnTo>
                    <a:pt x="728" y="15"/>
                  </a:lnTo>
                  <a:lnTo>
                    <a:pt x="729" y="16"/>
                  </a:lnTo>
                  <a:lnTo>
                    <a:pt x="729" y="17"/>
                  </a:lnTo>
                  <a:lnTo>
                    <a:pt x="730" y="17"/>
                  </a:lnTo>
                  <a:lnTo>
                    <a:pt x="730" y="19"/>
                  </a:lnTo>
                  <a:lnTo>
                    <a:pt x="731" y="19"/>
                  </a:lnTo>
                  <a:lnTo>
                    <a:pt x="732" y="20"/>
                  </a:lnTo>
                  <a:lnTo>
                    <a:pt x="733" y="20"/>
                  </a:lnTo>
                  <a:lnTo>
                    <a:pt x="733" y="21"/>
                  </a:lnTo>
                  <a:lnTo>
                    <a:pt x="734" y="21"/>
                  </a:lnTo>
                  <a:lnTo>
                    <a:pt x="735" y="21"/>
                  </a:lnTo>
                  <a:lnTo>
                    <a:pt x="737" y="22"/>
                  </a:lnTo>
                  <a:lnTo>
                    <a:pt x="738" y="23"/>
                  </a:lnTo>
                  <a:lnTo>
                    <a:pt x="739" y="23"/>
                  </a:lnTo>
                  <a:lnTo>
                    <a:pt x="739" y="24"/>
                  </a:lnTo>
                  <a:lnTo>
                    <a:pt x="740" y="24"/>
                  </a:lnTo>
                  <a:lnTo>
                    <a:pt x="741" y="24"/>
                  </a:lnTo>
                  <a:lnTo>
                    <a:pt x="742" y="25"/>
                  </a:lnTo>
                  <a:lnTo>
                    <a:pt x="743" y="25"/>
                  </a:lnTo>
                  <a:lnTo>
                    <a:pt x="744" y="26"/>
                  </a:lnTo>
                  <a:lnTo>
                    <a:pt x="745" y="26"/>
                  </a:lnTo>
                  <a:lnTo>
                    <a:pt x="746" y="27"/>
                  </a:lnTo>
                  <a:lnTo>
                    <a:pt x="747" y="27"/>
                  </a:lnTo>
                  <a:lnTo>
                    <a:pt x="748" y="26"/>
                  </a:lnTo>
                  <a:lnTo>
                    <a:pt x="749" y="26"/>
                  </a:lnTo>
                  <a:lnTo>
                    <a:pt x="750" y="26"/>
                  </a:lnTo>
                  <a:lnTo>
                    <a:pt x="751" y="26"/>
                  </a:lnTo>
                  <a:lnTo>
                    <a:pt x="752" y="26"/>
                  </a:lnTo>
                  <a:lnTo>
                    <a:pt x="753" y="27"/>
                  </a:lnTo>
                  <a:lnTo>
                    <a:pt x="754" y="28"/>
                  </a:lnTo>
                  <a:lnTo>
                    <a:pt x="755" y="28"/>
                  </a:lnTo>
                  <a:lnTo>
                    <a:pt x="756" y="28"/>
                  </a:lnTo>
                  <a:lnTo>
                    <a:pt x="757" y="29"/>
                  </a:lnTo>
                  <a:lnTo>
                    <a:pt x="758" y="29"/>
                  </a:lnTo>
                  <a:lnTo>
                    <a:pt x="754" y="34"/>
                  </a:lnTo>
                  <a:lnTo>
                    <a:pt x="754" y="35"/>
                  </a:lnTo>
                  <a:lnTo>
                    <a:pt x="752" y="39"/>
                  </a:lnTo>
                  <a:lnTo>
                    <a:pt x="750" y="42"/>
                  </a:lnTo>
                  <a:lnTo>
                    <a:pt x="749" y="47"/>
                  </a:lnTo>
                  <a:lnTo>
                    <a:pt x="748" y="51"/>
                  </a:lnTo>
                  <a:lnTo>
                    <a:pt x="746" y="53"/>
                  </a:lnTo>
                  <a:lnTo>
                    <a:pt x="747" y="53"/>
                  </a:lnTo>
                  <a:lnTo>
                    <a:pt x="746" y="53"/>
                  </a:lnTo>
                  <a:lnTo>
                    <a:pt x="746" y="54"/>
                  </a:lnTo>
                  <a:lnTo>
                    <a:pt x="746" y="55"/>
                  </a:lnTo>
                  <a:lnTo>
                    <a:pt x="745" y="56"/>
                  </a:lnTo>
                  <a:lnTo>
                    <a:pt x="745" y="57"/>
                  </a:lnTo>
                  <a:lnTo>
                    <a:pt x="745" y="60"/>
                  </a:lnTo>
                  <a:lnTo>
                    <a:pt x="744" y="63"/>
                  </a:lnTo>
                  <a:lnTo>
                    <a:pt x="743" y="65"/>
                  </a:lnTo>
                  <a:lnTo>
                    <a:pt x="743" y="67"/>
                  </a:lnTo>
                  <a:lnTo>
                    <a:pt x="744" y="71"/>
                  </a:lnTo>
                  <a:lnTo>
                    <a:pt x="744" y="72"/>
                  </a:lnTo>
                  <a:lnTo>
                    <a:pt x="744" y="73"/>
                  </a:lnTo>
                  <a:lnTo>
                    <a:pt x="743" y="76"/>
                  </a:lnTo>
                  <a:lnTo>
                    <a:pt x="743" y="77"/>
                  </a:lnTo>
                  <a:lnTo>
                    <a:pt x="743" y="79"/>
                  </a:lnTo>
                  <a:lnTo>
                    <a:pt x="743" y="80"/>
                  </a:lnTo>
                  <a:lnTo>
                    <a:pt x="743" y="84"/>
                  </a:lnTo>
                  <a:lnTo>
                    <a:pt x="743" y="85"/>
                  </a:lnTo>
                  <a:lnTo>
                    <a:pt x="742" y="86"/>
                  </a:lnTo>
                  <a:lnTo>
                    <a:pt x="742" y="87"/>
                  </a:lnTo>
                  <a:lnTo>
                    <a:pt x="742" y="88"/>
                  </a:lnTo>
                  <a:lnTo>
                    <a:pt x="744" y="91"/>
                  </a:lnTo>
                  <a:lnTo>
                    <a:pt x="744" y="95"/>
                  </a:lnTo>
                  <a:lnTo>
                    <a:pt x="744" y="96"/>
                  </a:lnTo>
                  <a:lnTo>
                    <a:pt x="744" y="98"/>
                  </a:lnTo>
                  <a:lnTo>
                    <a:pt x="744" y="100"/>
                  </a:lnTo>
                  <a:lnTo>
                    <a:pt x="745" y="101"/>
                  </a:lnTo>
                  <a:lnTo>
                    <a:pt x="745" y="102"/>
                  </a:lnTo>
                  <a:lnTo>
                    <a:pt x="745" y="103"/>
                  </a:lnTo>
                  <a:lnTo>
                    <a:pt x="746" y="103"/>
                  </a:lnTo>
                  <a:lnTo>
                    <a:pt x="746" y="105"/>
                  </a:lnTo>
                  <a:lnTo>
                    <a:pt x="746" y="106"/>
                  </a:lnTo>
                  <a:lnTo>
                    <a:pt x="745" y="108"/>
                  </a:lnTo>
                  <a:lnTo>
                    <a:pt x="745" y="109"/>
                  </a:lnTo>
                  <a:lnTo>
                    <a:pt x="745" y="110"/>
                  </a:lnTo>
                  <a:lnTo>
                    <a:pt x="745" y="112"/>
                  </a:lnTo>
                  <a:lnTo>
                    <a:pt x="745" y="114"/>
                  </a:lnTo>
                  <a:lnTo>
                    <a:pt x="745" y="115"/>
                  </a:lnTo>
                  <a:lnTo>
                    <a:pt x="746" y="116"/>
                  </a:lnTo>
                  <a:lnTo>
                    <a:pt x="746" y="117"/>
                  </a:lnTo>
                  <a:lnTo>
                    <a:pt x="746" y="119"/>
                  </a:lnTo>
                  <a:lnTo>
                    <a:pt x="745" y="121"/>
                  </a:lnTo>
                  <a:lnTo>
                    <a:pt x="745" y="123"/>
                  </a:lnTo>
                  <a:lnTo>
                    <a:pt x="745" y="124"/>
                  </a:lnTo>
                  <a:lnTo>
                    <a:pt x="745" y="125"/>
                  </a:lnTo>
                  <a:lnTo>
                    <a:pt x="744" y="125"/>
                  </a:lnTo>
                  <a:lnTo>
                    <a:pt x="744" y="126"/>
                  </a:lnTo>
                  <a:lnTo>
                    <a:pt x="744" y="127"/>
                  </a:lnTo>
                  <a:lnTo>
                    <a:pt x="743" y="127"/>
                  </a:lnTo>
                  <a:lnTo>
                    <a:pt x="743" y="128"/>
                  </a:lnTo>
                  <a:lnTo>
                    <a:pt x="743" y="129"/>
                  </a:lnTo>
                  <a:lnTo>
                    <a:pt x="743" y="130"/>
                  </a:lnTo>
                  <a:lnTo>
                    <a:pt x="742" y="132"/>
                  </a:lnTo>
                  <a:lnTo>
                    <a:pt x="742" y="134"/>
                  </a:lnTo>
                  <a:lnTo>
                    <a:pt x="742" y="135"/>
                  </a:lnTo>
                  <a:lnTo>
                    <a:pt x="742" y="136"/>
                  </a:lnTo>
                  <a:lnTo>
                    <a:pt x="742" y="137"/>
                  </a:lnTo>
                  <a:lnTo>
                    <a:pt x="742" y="138"/>
                  </a:lnTo>
                  <a:lnTo>
                    <a:pt x="742" y="139"/>
                  </a:lnTo>
                  <a:lnTo>
                    <a:pt x="741" y="140"/>
                  </a:lnTo>
                  <a:lnTo>
                    <a:pt x="741" y="142"/>
                  </a:lnTo>
                  <a:lnTo>
                    <a:pt x="740" y="144"/>
                  </a:lnTo>
                  <a:lnTo>
                    <a:pt x="740" y="145"/>
                  </a:lnTo>
                  <a:lnTo>
                    <a:pt x="740" y="146"/>
                  </a:lnTo>
                  <a:lnTo>
                    <a:pt x="740" y="147"/>
                  </a:lnTo>
                  <a:lnTo>
                    <a:pt x="739" y="147"/>
                  </a:lnTo>
                  <a:lnTo>
                    <a:pt x="739" y="148"/>
                  </a:lnTo>
                  <a:lnTo>
                    <a:pt x="738" y="149"/>
                  </a:lnTo>
                  <a:lnTo>
                    <a:pt x="738" y="150"/>
                  </a:lnTo>
                  <a:lnTo>
                    <a:pt x="738" y="151"/>
                  </a:lnTo>
                  <a:lnTo>
                    <a:pt x="738" y="152"/>
                  </a:lnTo>
                  <a:lnTo>
                    <a:pt x="738" y="153"/>
                  </a:lnTo>
                  <a:lnTo>
                    <a:pt x="738" y="154"/>
                  </a:lnTo>
                  <a:lnTo>
                    <a:pt x="738" y="155"/>
                  </a:lnTo>
                  <a:lnTo>
                    <a:pt x="737" y="156"/>
                  </a:lnTo>
                  <a:lnTo>
                    <a:pt x="737" y="157"/>
                  </a:lnTo>
                  <a:lnTo>
                    <a:pt x="735" y="157"/>
                  </a:lnTo>
                  <a:lnTo>
                    <a:pt x="734" y="157"/>
                  </a:lnTo>
                  <a:lnTo>
                    <a:pt x="733" y="157"/>
                  </a:lnTo>
                  <a:lnTo>
                    <a:pt x="733" y="158"/>
                  </a:lnTo>
                  <a:lnTo>
                    <a:pt x="732" y="158"/>
                  </a:lnTo>
                  <a:lnTo>
                    <a:pt x="732" y="159"/>
                  </a:lnTo>
                  <a:lnTo>
                    <a:pt x="731" y="159"/>
                  </a:lnTo>
                  <a:lnTo>
                    <a:pt x="730" y="159"/>
                  </a:lnTo>
                  <a:lnTo>
                    <a:pt x="729" y="159"/>
                  </a:lnTo>
                  <a:lnTo>
                    <a:pt x="728" y="159"/>
                  </a:lnTo>
                  <a:lnTo>
                    <a:pt x="727" y="160"/>
                  </a:lnTo>
                  <a:lnTo>
                    <a:pt x="726" y="160"/>
                  </a:lnTo>
                  <a:lnTo>
                    <a:pt x="725" y="161"/>
                  </a:lnTo>
                  <a:lnTo>
                    <a:pt x="724" y="161"/>
                  </a:lnTo>
                  <a:lnTo>
                    <a:pt x="723" y="162"/>
                  </a:lnTo>
                  <a:lnTo>
                    <a:pt x="722" y="162"/>
                  </a:lnTo>
                  <a:lnTo>
                    <a:pt x="721" y="162"/>
                  </a:lnTo>
                  <a:lnTo>
                    <a:pt x="721" y="163"/>
                  </a:lnTo>
                  <a:lnTo>
                    <a:pt x="720" y="164"/>
                  </a:lnTo>
                  <a:lnTo>
                    <a:pt x="719" y="164"/>
                  </a:lnTo>
                  <a:lnTo>
                    <a:pt x="718" y="164"/>
                  </a:lnTo>
                  <a:lnTo>
                    <a:pt x="718" y="165"/>
                  </a:lnTo>
                  <a:lnTo>
                    <a:pt x="717" y="165"/>
                  </a:lnTo>
                  <a:lnTo>
                    <a:pt x="716" y="165"/>
                  </a:lnTo>
                  <a:lnTo>
                    <a:pt x="715" y="166"/>
                  </a:lnTo>
                  <a:lnTo>
                    <a:pt x="714" y="167"/>
                  </a:lnTo>
                  <a:lnTo>
                    <a:pt x="713" y="169"/>
                  </a:lnTo>
                  <a:lnTo>
                    <a:pt x="710" y="171"/>
                  </a:lnTo>
                  <a:lnTo>
                    <a:pt x="709" y="171"/>
                  </a:lnTo>
                  <a:lnTo>
                    <a:pt x="708" y="172"/>
                  </a:lnTo>
                  <a:lnTo>
                    <a:pt x="709" y="172"/>
                  </a:lnTo>
                  <a:lnTo>
                    <a:pt x="709" y="173"/>
                  </a:lnTo>
                  <a:lnTo>
                    <a:pt x="709" y="174"/>
                  </a:lnTo>
                  <a:lnTo>
                    <a:pt x="709" y="175"/>
                  </a:lnTo>
                  <a:lnTo>
                    <a:pt x="710" y="175"/>
                  </a:lnTo>
                  <a:lnTo>
                    <a:pt x="710" y="176"/>
                  </a:lnTo>
                  <a:lnTo>
                    <a:pt x="709" y="176"/>
                  </a:lnTo>
                  <a:lnTo>
                    <a:pt x="710" y="176"/>
                  </a:lnTo>
                  <a:lnTo>
                    <a:pt x="710" y="177"/>
                  </a:lnTo>
                  <a:lnTo>
                    <a:pt x="712" y="177"/>
                  </a:lnTo>
                  <a:lnTo>
                    <a:pt x="710" y="178"/>
                  </a:lnTo>
                  <a:lnTo>
                    <a:pt x="710" y="179"/>
                  </a:lnTo>
                  <a:lnTo>
                    <a:pt x="710" y="180"/>
                  </a:lnTo>
                  <a:lnTo>
                    <a:pt x="709" y="180"/>
                  </a:lnTo>
                  <a:lnTo>
                    <a:pt x="709" y="181"/>
                  </a:lnTo>
                  <a:lnTo>
                    <a:pt x="708" y="181"/>
                  </a:lnTo>
                  <a:lnTo>
                    <a:pt x="708" y="182"/>
                  </a:lnTo>
                  <a:lnTo>
                    <a:pt x="708" y="183"/>
                  </a:lnTo>
                  <a:lnTo>
                    <a:pt x="708" y="184"/>
                  </a:lnTo>
                  <a:lnTo>
                    <a:pt x="709" y="184"/>
                  </a:lnTo>
                  <a:lnTo>
                    <a:pt x="708" y="184"/>
                  </a:lnTo>
                  <a:lnTo>
                    <a:pt x="707" y="185"/>
                  </a:lnTo>
                  <a:lnTo>
                    <a:pt x="707" y="186"/>
                  </a:lnTo>
                  <a:lnTo>
                    <a:pt x="707" y="187"/>
                  </a:lnTo>
                  <a:lnTo>
                    <a:pt x="706" y="187"/>
                  </a:lnTo>
                  <a:lnTo>
                    <a:pt x="705" y="187"/>
                  </a:lnTo>
                  <a:lnTo>
                    <a:pt x="705" y="188"/>
                  </a:lnTo>
                  <a:lnTo>
                    <a:pt x="705" y="189"/>
                  </a:lnTo>
                  <a:lnTo>
                    <a:pt x="705" y="190"/>
                  </a:lnTo>
                  <a:lnTo>
                    <a:pt x="705" y="191"/>
                  </a:lnTo>
                  <a:lnTo>
                    <a:pt x="704" y="191"/>
                  </a:lnTo>
                  <a:lnTo>
                    <a:pt x="704" y="192"/>
                  </a:lnTo>
                  <a:lnTo>
                    <a:pt x="705" y="192"/>
                  </a:lnTo>
                  <a:lnTo>
                    <a:pt x="705" y="194"/>
                  </a:lnTo>
                  <a:lnTo>
                    <a:pt x="705" y="195"/>
                  </a:lnTo>
                  <a:lnTo>
                    <a:pt x="705" y="196"/>
                  </a:lnTo>
                  <a:lnTo>
                    <a:pt x="706" y="196"/>
                  </a:lnTo>
                  <a:lnTo>
                    <a:pt x="705" y="196"/>
                  </a:lnTo>
                  <a:lnTo>
                    <a:pt x="705" y="197"/>
                  </a:lnTo>
                  <a:lnTo>
                    <a:pt x="704" y="197"/>
                  </a:lnTo>
                  <a:lnTo>
                    <a:pt x="704" y="198"/>
                  </a:lnTo>
                  <a:lnTo>
                    <a:pt x="703" y="198"/>
                  </a:lnTo>
                  <a:lnTo>
                    <a:pt x="703" y="199"/>
                  </a:lnTo>
                  <a:lnTo>
                    <a:pt x="703" y="200"/>
                  </a:lnTo>
                  <a:lnTo>
                    <a:pt x="702" y="200"/>
                  </a:lnTo>
                  <a:lnTo>
                    <a:pt x="702" y="201"/>
                  </a:lnTo>
                  <a:lnTo>
                    <a:pt x="701" y="201"/>
                  </a:lnTo>
                  <a:lnTo>
                    <a:pt x="701" y="202"/>
                  </a:lnTo>
                  <a:lnTo>
                    <a:pt x="700" y="202"/>
                  </a:lnTo>
                  <a:lnTo>
                    <a:pt x="700" y="203"/>
                  </a:lnTo>
                  <a:lnTo>
                    <a:pt x="699" y="203"/>
                  </a:lnTo>
                  <a:lnTo>
                    <a:pt x="700" y="203"/>
                  </a:lnTo>
                  <a:lnTo>
                    <a:pt x="700" y="204"/>
                  </a:lnTo>
                  <a:lnTo>
                    <a:pt x="699" y="204"/>
                  </a:lnTo>
                  <a:lnTo>
                    <a:pt x="699" y="205"/>
                  </a:lnTo>
                  <a:lnTo>
                    <a:pt x="698" y="205"/>
                  </a:lnTo>
                  <a:lnTo>
                    <a:pt x="697" y="206"/>
                  </a:lnTo>
                  <a:lnTo>
                    <a:pt x="696" y="206"/>
                  </a:lnTo>
                  <a:lnTo>
                    <a:pt x="696" y="207"/>
                  </a:lnTo>
                  <a:lnTo>
                    <a:pt x="695" y="207"/>
                  </a:lnTo>
                  <a:lnTo>
                    <a:pt x="694" y="207"/>
                  </a:lnTo>
                  <a:lnTo>
                    <a:pt x="694" y="208"/>
                  </a:lnTo>
                  <a:lnTo>
                    <a:pt x="693" y="208"/>
                  </a:lnTo>
                  <a:lnTo>
                    <a:pt x="692" y="209"/>
                  </a:lnTo>
                  <a:lnTo>
                    <a:pt x="692" y="210"/>
                  </a:lnTo>
                  <a:lnTo>
                    <a:pt x="691" y="210"/>
                  </a:lnTo>
                  <a:lnTo>
                    <a:pt x="691" y="211"/>
                  </a:lnTo>
                  <a:lnTo>
                    <a:pt x="691" y="212"/>
                  </a:lnTo>
                  <a:lnTo>
                    <a:pt x="690" y="212"/>
                  </a:lnTo>
                  <a:lnTo>
                    <a:pt x="689" y="213"/>
                  </a:lnTo>
                  <a:lnTo>
                    <a:pt x="689" y="214"/>
                  </a:lnTo>
                  <a:lnTo>
                    <a:pt x="688" y="214"/>
                  </a:lnTo>
                  <a:lnTo>
                    <a:pt x="687" y="214"/>
                  </a:lnTo>
                  <a:lnTo>
                    <a:pt x="687" y="215"/>
                  </a:lnTo>
                  <a:lnTo>
                    <a:pt x="685" y="215"/>
                  </a:lnTo>
                  <a:lnTo>
                    <a:pt x="684" y="215"/>
                  </a:lnTo>
                  <a:lnTo>
                    <a:pt x="684" y="216"/>
                  </a:lnTo>
                  <a:lnTo>
                    <a:pt x="683" y="216"/>
                  </a:lnTo>
                  <a:lnTo>
                    <a:pt x="683" y="217"/>
                  </a:lnTo>
                  <a:lnTo>
                    <a:pt x="683" y="219"/>
                  </a:lnTo>
                  <a:lnTo>
                    <a:pt x="682" y="220"/>
                  </a:lnTo>
                  <a:lnTo>
                    <a:pt x="682" y="221"/>
                  </a:lnTo>
                  <a:lnTo>
                    <a:pt x="682" y="222"/>
                  </a:lnTo>
                  <a:lnTo>
                    <a:pt x="681" y="222"/>
                  </a:lnTo>
                  <a:lnTo>
                    <a:pt x="681" y="223"/>
                  </a:lnTo>
                  <a:lnTo>
                    <a:pt x="681" y="224"/>
                  </a:lnTo>
                  <a:lnTo>
                    <a:pt x="681" y="225"/>
                  </a:lnTo>
                  <a:lnTo>
                    <a:pt x="682" y="226"/>
                  </a:lnTo>
                  <a:lnTo>
                    <a:pt x="682" y="225"/>
                  </a:lnTo>
                  <a:lnTo>
                    <a:pt x="682" y="226"/>
                  </a:lnTo>
                  <a:lnTo>
                    <a:pt x="683" y="226"/>
                  </a:lnTo>
                  <a:lnTo>
                    <a:pt x="682" y="227"/>
                  </a:lnTo>
                  <a:lnTo>
                    <a:pt x="682" y="230"/>
                  </a:lnTo>
                  <a:lnTo>
                    <a:pt x="681" y="230"/>
                  </a:lnTo>
                  <a:lnTo>
                    <a:pt x="681" y="231"/>
                  </a:lnTo>
                  <a:lnTo>
                    <a:pt x="681" y="232"/>
                  </a:lnTo>
                  <a:lnTo>
                    <a:pt x="680" y="232"/>
                  </a:lnTo>
                  <a:lnTo>
                    <a:pt x="680" y="233"/>
                  </a:lnTo>
                  <a:lnTo>
                    <a:pt x="679" y="233"/>
                  </a:lnTo>
                  <a:lnTo>
                    <a:pt x="680" y="234"/>
                  </a:lnTo>
                  <a:lnTo>
                    <a:pt x="680" y="235"/>
                  </a:lnTo>
                  <a:lnTo>
                    <a:pt x="679" y="235"/>
                  </a:lnTo>
                  <a:lnTo>
                    <a:pt x="679" y="236"/>
                  </a:lnTo>
                  <a:lnTo>
                    <a:pt x="678" y="236"/>
                  </a:lnTo>
                  <a:lnTo>
                    <a:pt x="678" y="237"/>
                  </a:lnTo>
                  <a:lnTo>
                    <a:pt x="677" y="237"/>
                  </a:lnTo>
                  <a:lnTo>
                    <a:pt x="677" y="238"/>
                  </a:lnTo>
                  <a:lnTo>
                    <a:pt x="676" y="238"/>
                  </a:lnTo>
                  <a:lnTo>
                    <a:pt x="676" y="239"/>
                  </a:lnTo>
                  <a:lnTo>
                    <a:pt x="676" y="240"/>
                  </a:lnTo>
                  <a:lnTo>
                    <a:pt x="676" y="241"/>
                  </a:lnTo>
                  <a:lnTo>
                    <a:pt x="676" y="242"/>
                  </a:lnTo>
                  <a:lnTo>
                    <a:pt x="676" y="244"/>
                  </a:lnTo>
                  <a:lnTo>
                    <a:pt x="677" y="244"/>
                  </a:lnTo>
                  <a:lnTo>
                    <a:pt x="677" y="245"/>
                  </a:lnTo>
                  <a:lnTo>
                    <a:pt x="677" y="246"/>
                  </a:lnTo>
                  <a:lnTo>
                    <a:pt x="676" y="246"/>
                  </a:lnTo>
                  <a:lnTo>
                    <a:pt x="676" y="247"/>
                  </a:lnTo>
                  <a:lnTo>
                    <a:pt x="675" y="247"/>
                  </a:lnTo>
                  <a:lnTo>
                    <a:pt x="676" y="247"/>
                  </a:lnTo>
                  <a:lnTo>
                    <a:pt x="675" y="247"/>
                  </a:lnTo>
                  <a:lnTo>
                    <a:pt x="676" y="247"/>
                  </a:lnTo>
                  <a:lnTo>
                    <a:pt x="675" y="247"/>
                  </a:lnTo>
                  <a:lnTo>
                    <a:pt x="675" y="248"/>
                  </a:lnTo>
                  <a:lnTo>
                    <a:pt x="674" y="248"/>
                  </a:lnTo>
                  <a:lnTo>
                    <a:pt x="674" y="249"/>
                  </a:lnTo>
                  <a:lnTo>
                    <a:pt x="674" y="250"/>
                  </a:lnTo>
                  <a:lnTo>
                    <a:pt x="674" y="251"/>
                  </a:lnTo>
                  <a:lnTo>
                    <a:pt x="673" y="251"/>
                  </a:lnTo>
                  <a:lnTo>
                    <a:pt x="673" y="252"/>
                  </a:lnTo>
                  <a:lnTo>
                    <a:pt x="673" y="253"/>
                  </a:lnTo>
                  <a:lnTo>
                    <a:pt x="673" y="254"/>
                  </a:lnTo>
                  <a:lnTo>
                    <a:pt x="673" y="255"/>
                  </a:lnTo>
                  <a:lnTo>
                    <a:pt x="672" y="255"/>
                  </a:lnTo>
                  <a:lnTo>
                    <a:pt x="672" y="256"/>
                  </a:lnTo>
                  <a:lnTo>
                    <a:pt x="673" y="256"/>
                  </a:lnTo>
                  <a:lnTo>
                    <a:pt x="673" y="257"/>
                  </a:lnTo>
                  <a:lnTo>
                    <a:pt x="672" y="257"/>
                  </a:lnTo>
                  <a:lnTo>
                    <a:pt x="672" y="258"/>
                  </a:lnTo>
                  <a:lnTo>
                    <a:pt x="672" y="259"/>
                  </a:lnTo>
                  <a:lnTo>
                    <a:pt x="673" y="259"/>
                  </a:lnTo>
                  <a:lnTo>
                    <a:pt x="673" y="258"/>
                  </a:lnTo>
                  <a:lnTo>
                    <a:pt x="674" y="258"/>
                  </a:lnTo>
                  <a:lnTo>
                    <a:pt x="674" y="259"/>
                  </a:lnTo>
                  <a:lnTo>
                    <a:pt x="674" y="260"/>
                  </a:lnTo>
                  <a:lnTo>
                    <a:pt x="674" y="261"/>
                  </a:lnTo>
                  <a:lnTo>
                    <a:pt x="675" y="261"/>
                  </a:lnTo>
                  <a:lnTo>
                    <a:pt x="675" y="262"/>
                  </a:lnTo>
                  <a:lnTo>
                    <a:pt x="675" y="263"/>
                  </a:lnTo>
                  <a:lnTo>
                    <a:pt x="676" y="263"/>
                  </a:lnTo>
                  <a:lnTo>
                    <a:pt x="676" y="264"/>
                  </a:lnTo>
                  <a:lnTo>
                    <a:pt x="675" y="264"/>
                  </a:lnTo>
                  <a:lnTo>
                    <a:pt x="675" y="265"/>
                  </a:lnTo>
                  <a:lnTo>
                    <a:pt x="675" y="266"/>
                  </a:lnTo>
                  <a:lnTo>
                    <a:pt x="675" y="267"/>
                  </a:lnTo>
                  <a:lnTo>
                    <a:pt x="675" y="269"/>
                  </a:lnTo>
                  <a:lnTo>
                    <a:pt x="674" y="269"/>
                  </a:lnTo>
                  <a:lnTo>
                    <a:pt x="674" y="270"/>
                  </a:lnTo>
                  <a:lnTo>
                    <a:pt x="675" y="270"/>
                  </a:lnTo>
                  <a:lnTo>
                    <a:pt x="675" y="271"/>
                  </a:lnTo>
                  <a:lnTo>
                    <a:pt x="675" y="272"/>
                  </a:lnTo>
                  <a:lnTo>
                    <a:pt x="674" y="272"/>
                  </a:lnTo>
                  <a:lnTo>
                    <a:pt x="674" y="273"/>
                  </a:lnTo>
                  <a:lnTo>
                    <a:pt x="674" y="274"/>
                  </a:lnTo>
                  <a:lnTo>
                    <a:pt x="675" y="274"/>
                  </a:lnTo>
                  <a:lnTo>
                    <a:pt x="675" y="275"/>
                  </a:lnTo>
                  <a:lnTo>
                    <a:pt x="675" y="276"/>
                  </a:lnTo>
                  <a:lnTo>
                    <a:pt x="675" y="277"/>
                  </a:lnTo>
                  <a:lnTo>
                    <a:pt x="676" y="277"/>
                  </a:lnTo>
                  <a:lnTo>
                    <a:pt x="676" y="278"/>
                  </a:lnTo>
                  <a:lnTo>
                    <a:pt x="677" y="278"/>
                  </a:lnTo>
                  <a:lnTo>
                    <a:pt x="677" y="279"/>
                  </a:lnTo>
                  <a:lnTo>
                    <a:pt x="676" y="279"/>
                  </a:lnTo>
                  <a:lnTo>
                    <a:pt x="676" y="280"/>
                  </a:lnTo>
                  <a:lnTo>
                    <a:pt x="676" y="281"/>
                  </a:lnTo>
                  <a:lnTo>
                    <a:pt x="675" y="281"/>
                  </a:lnTo>
                  <a:lnTo>
                    <a:pt x="675" y="282"/>
                  </a:lnTo>
                  <a:lnTo>
                    <a:pt x="675" y="283"/>
                  </a:lnTo>
                  <a:lnTo>
                    <a:pt x="674" y="283"/>
                  </a:lnTo>
                  <a:lnTo>
                    <a:pt x="674" y="284"/>
                  </a:lnTo>
                  <a:lnTo>
                    <a:pt x="674" y="285"/>
                  </a:lnTo>
                  <a:lnTo>
                    <a:pt x="674" y="286"/>
                  </a:lnTo>
                  <a:lnTo>
                    <a:pt x="673" y="286"/>
                  </a:lnTo>
                  <a:lnTo>
                    <a:pt x="673" y="287"/>
                  </a:lnTo>
                  <a:lnTo>
                    <a:pt x="673" y="288"/>
                  </a:lnTo>
                  <a:lnTo>
                    <a:pt x="673" y="289"/>
                  </a:lnTo>
                  <a:lnTo>
                    <a:pt x="674" y="289"/>
                  </a:lnTo>
                  <a:lnTo>
                    <a:pt x="675" y="289"/>
                  </a:lnTo>
                  <a:lnTo>
                    <a:pt x="675" y="290"/>
                  </a:lnTo>
                  <a:lnTo>
                    <a:pt x="676" y="290"/>
                  </a:lnTo>
                  <a:lnTo>
                    <a:pt x="676" y="291"/>
                  </a:lnTo>
                  <a:lnTo>
                    <a:pt x="676" y="293"/>
                  </a:lnTo>
                  <a:lnTo>
                    <a:pt x="675" y="294"/>
                  </a:lnTo>
                  <a:lnTo>
                    <a:pt x="675" y="295"/>
                  </a:lnTo>
                  <a:lnTo>
                    <a:pt x="674" y="295"/>
                  </a:lnTo>
                  <a:lnTo>
                    <a:pt x="674" y="296"/>
                  </a:lnTo>
                  <a:lnTo>
                    <a:pt x="674" y="297"/>
                  </a:lnTo>
                  <a:lnTo>
                    <a:pt x="673" y="297"/>
                  </a:lnTo>
                  <a:lnTo>
                    <a:pt x="673" y="298"/>
                  </a:lnTo>
                  <a:lnTo>
                    <a:pt x="672" y="298"/>
                  </a:lnTo>
                  <a:lnTo>
                    <a:pt x="672" y="299"/>
                  </a:lnTo>
                  <a:lnTo>
                    <a:pt x="672" y="300"/>
                  </a:lnTo>
                  <a:lnTo>
                    <a:pt x="673" y="300"/>
                  </a:lnTo>
                  <a:lnTo>
                    <a:pt x="673" y="301"/>
                  </a:lnTo>
                  <a:lnTo>
                    <a:pt x="673" y="302"/>
                  </a:lnTo>
                  <a:lnTo>
                    <a:pt x="673" y="303"/>
                  </a:lnTo>
                  <a:lnTo>
                    <a:pt x="672" y="303"/>
                  </a:lnTo>
                  <a:lnTo>
                    <a:pt x="672" y="304"/>
                  </a:lnTo>
                  <a:lnTo>
                    <a:pt x="671" y="304"/>
                  </a:lnTo>
                  <a:lnTo>
                    <a:pt x="671" y="305"/>
                  </a:lnTo>
                  <a:lnTo>
                    <a:pt x="670" y="305"/>
                  </a:lnTo>
                  <a:lnTo>
                    <a:pt x="670" y="306"/>
                  </a:lnTo>
                  <a:lnTo>
                    <a:pt x="670" y="307"/>
                  </a:lnTo>
                  <a:lnTo>
                    <a:pt x="669" y="307"/>
                  </a:lnTo>
                  <a:lnTo>
                    <a:pt x="669" y="308"/>
                  </a:lnTo>
                  <a:lnTo>
                    <a:pt x="669" y="309"/>
                  </a:lnTo>
                  <a:lnTo>
                    <a:pt x="668" y="309"/>
                  </a:lnTo>
                  <a:lnTo>
                    <a:pt x="668" y="310"/>
                  </a:lnTo>
                  <a:lnTo>
                    <a:pt x="668" y="311"/>
                  </a:lnTo>
                  <a:lnTo>
                    <a:pt x="667" y="311"/>
                  </a:lnTo>
                  <a:lnTo>
                    <a:pt x="667" y="312"/>
                  </a:lnTo>
                  <a:lnTo>
                    <a:pt x="668" y="312"/>
                  </a:lnTo>
                  <a:lnTo>
                    <a:pt x="668" y="313"/>
                  </a:lnTo>
                  <a:lnTo>
                    <a:pt x="668" y="314"/>
                  </a:lnTo>
                  <a:lnTo>
                    <a:pt x="668" y="315"/>
                  </a:lnTo>
                  <a:lnTo>
                    <a:pt x="668" y="316"/>
                  </a:lnTo>
                  <a:lnTo>
                    <a:pt x="667" y="316"/>
                  </a:lnTo>
                  <a:lnTo>
                    <a:pt x="667" y="318"/>
                  </a:lnTo>
                  <a:lnTo>
                    <a:pt x="666" y="319"/>
                  </a:lnTo>
                  <a:lnTo>
                    <a:pt x="666" y="320"/>
                  </a:lnTo>
                  <a:lnTo>
                    <a:pt x="665" y="320"/>
                  </a:lnTo>
                  <a:lnTo>
                    <a:pt x="665" y="321"/>
                  </a:lnTo>
                  <a:lnTo>
                    <a:pt x="664" y="321"/>
                  </a:lnTo>
                  <a:lnTo>
                    <a:pt x="663" y="321"/>
                  </a:lnTo>
                  <a:lnTo>
                    <a:pt x="663" y="322"/>
                  </a:lnTo>
                  <a:lnTo>
                    <a:pt x="662" y="322"/>
                  </a:lnTo>
                  <a:lnTo>
                    <a:pt x="662" y="323"/>
                  </a:lnTo>
                  <a:lnTo>
                    <a:pt x="660" y="323"/>
                  </a:lnTo>
                  <a:lnTo>
                    <a:pt x="659" y="324"/>
                  </a:lnTo>
                  <a:lnTo>
                    <a:pt x="657" y="326"/>
                  </a:lnTo>
                  <a:lnTo>
                    <a:pt x="657" y="327"/>
                  </a:lnTo>
                  <a:lnTo>
                    <a:pt x="656" y="327"/>
                  </a:lnTo>
                  <a:lnTo>
                    <a:pt x="656" y="328"/>
                  </a:lnTo>
                  <a:lnTo>
                    <a:pt x="656" y="329"/>
                  </a:lnTo>
                  <a:lnTo>
                    <a:pt x="656" y="330"/>
                  </a:lnTo>
                  <a:lnTo>
                    <a:pt x="657" y="330"/>
                  </a:lnTo>
                  <a:lnTo>
                    <a:pt x="658" y="330"/>
                  </a:lnTo>
                  <a:lnTo>
                    <a:pt x="658" y="331"/>
                  </a:lnTo>
                  <a:lnTo>
                    <a:pt x="659" y="331"/>
                  </a:lnTo>
                  <a:lnTo>
                    <a:pt x="664" y="336"/>
                  </a:lnTo>
                  <a:lnTo>
                    <a:pt x="665" y="336"/>
                  </a:lnTo>
                  <a:lnTo>
                    <a:pt x="665" y="337"/>
                  </a:lnTo>
                  <a:lnTo>
                    <a:pt x="666" y="337"/>
                  </a:lnTo>
                  <a:lnTo>
                    <a:pt x="667" y="337"/>
                  </a:lnTo>
                  <a:lnTo>
                    <a:pt x="668" y="337"/>
                  </a:lnTo>
                  <a:lnTo>
                    <a:pt x="669" y="337"/>
                  </a:lnTo>
                  <a:lnTo>
                    <a:pt x="669" y="338"/>
                  </a:lnTo>
                  <a:lnTo>
                    <a:pt x="670" y="338"/>
                  </a:lnTo>
                  <a:lnTo>
                    <a:pt x="671" y="338"/>
                  </a:lnTo>
                  <a:lnTo>
                    <a:pt x="672" y="338"/>
                  </a:lnTo>
                  <a:lnTo>
                    <a:pt x="672" y="339"/>
                  </a:lnTo>
                  <a:lnTo>
                    <a:pt x="673" y="338"/>
                  </a:lnTo>
                  <a:lnTo>
                    <a:pt x="673" y="339"/>
                  </a:lnTo>
                  <a:lnTo>
                    <a:pt x="674" y="339"/>
                  </a:lnTo>
                  <a:lnTo>
                    <a:pt x="675" y="339"/>
                  </a:lnTo>
                  <a:lnTo>
                    <a:pt x="675" y="340"/>
                  </a:lnTo>
                  <a:lnTo>
                    <a:pt x="676" y="340"/>
                  </a:lnTo>
                  <a:lnTo>
                    <a:pt x="677" y="340"/>
                  </a:lnTo>
                  <a:lnTo>
                    <a:pt x="678" y="340"/>
                  </a:lnTo>
                  <a:lnTo>
                    <a:pt x="679" y="340"/>
                  </a:lnTo>
                  <a:lnTo>
                    <a:pt x="679" y="341"/>
                  </a:lnTo>
                  <a:lnTo>
                    <a:pt x="680" y="341"/>
                  </a:lnTo>
                  <a:lnTo>
                    <a:pt x="680" y="343"/>
                  </a:lnTo>
                  <a:lnTo>
                    <a:pt x="681" y="343"/>
                  </a:lnTo>
                  <a:lnTo>
                    <a:pt x="681" y="344"/>
                  </a:lnTo>
                  <a:lnTo>
                    <a:pt x="681" y="345"/>
                  </a:lnTo>
                  <a:lnTo>
                    <a:pt x="682" y="345"/>
                  </a:lnTo>
                  <a:lnTo>
                    <a:pt x="683" y="345"/>
                  </a:lnTo>
                  <a:lnTo>
                    <a:pt x="684" y="345"/>
                  </a:lnTo>
                  <a:lnTo>
                    <a:pt x="685" y="345"/>
                  </a:lnTo>
                  <a:lnTo>
                    <a:pt x="685" y="346"/>
                  </a:lnTo>
                  <a:lnTo>
                    <a:pt x="687" y="346"/>
                  </a:lnTo>
                  <a:lnTo>
                    <a:pt x="688" y="346"/>
                  </a:lnTo>
                  <a:lnTo>
                    <a:pt x="688" y="347"/>
                  </a:lnTo>
                  <a:lnTo>
                    <a:pt x="689" y="347"/>
                  </a:lnTo>
                  <a:lnTo>
                    <a:pt x="690" y="347"/>
                  </a:lnTo>
                  <a:lnTo>
                    <a:pt x="691" y="347"/>
                  </a:lnTo>
                  <a:lnTo>
                    <a:pt x="692" y="347"/>
                  </a:lnTo>
                  <a:lnTo>
                    <a:pt x="693" y="347"/>
                  </a:lnTo>
                  <a:lnTo>
                    <a:pt x="694" y="347"/>
                  </a:lnTo>
                  <a:lnTo>
                    <a:pt x="694" y="346"/>
                  </a:lnTo>
                  <a:lnTo>
                    <a:pt x="695" y="346"/>
                  </a:lnTo>
                  <a:lnTo>
                    <a:pt x="696" y="346"/>
                  </a:lnTo>
                  <a:lnTo>
                    <a:pt x="696" y="345"/>
                  </a:lnTo>
                  <a:lnTo>
                    <a:pt x="697" y="344"/>
                  </a:lnTo>
                  <a:lnTo>
                    <a:pt x="698" y="344"/>
                  </a:lnTo>
                  <a:lnTo>
                    <a:pt x="698" y="343"/>
                  </a:lnTo>
                  <a:lnTo>
                    <a:pt x="699" y="343"/>
                  </a:lnTo>
                  <a:lnTo>
                    <a:pt x="700" y="343"/>
                  </a:lnTo>
                  <a:lnTo>
                    <a:pt x="701" y="343"/>
                  </a:lnTo>
                  <a:lnTo>
                    <a:pt x="702" y="343"/>
                  </a:lnTo>
                  <a:lnTo>
                    <a:pt x="702" y="341"/>
                  </a:lnTo>
                  <a:lnTo>
                    <a:pt x="703" y="341"/>
                  </a:lnTo>
                  <a:lnTo>
                    <a:pt x="704" y="341"/>
                  </a:lnTo>
                  <a:lnTo>
                    <a:pt x="704" y="343"/>
                  </a:lnTo>
                  <a:lnTo>
                    <a:pt x="705" y="343"/>
                  </a:lnTo>
                  <a:lnTo>
                    <a:pt x="706" y="343"/>
                  </a:lnTo>
                  <a:lnTo>
                    <a:pt x="707" y="343"/>
                  </a:lnTo>
                  <a:lnTo>
                    <a:pt x="706" y="343"/>
                  </a:lnTo>
                  <a:lnTo>
                    <a:pt x="706" y="344"/>
                  </a:lnTo>
                  <a:lnTo>
                    <a:pt x="707" y="344"/>
                  </a:lnTo>
                  <a:lnTo>
                    <a:pt x="707" y="345"/>
                  </a:lnTo>
                  <a:lnTo>
                    <a:pt x="707" y="346"/>
                  </a:lnTo>
                  <a:lnTo>
                    <a:pt x="707" y="347"/>
                  </a:lnTo>
                  <a:lnTo>
                    <a:pt x="707" y="348"/>
                  </a:lnTo>
                  <a:lnTo>
                    <a:pt x="708" y="348"/>
                  </a:lnTo>
                  <a:lnTo>
                    <a:pt x="708" y="349"/>
                  </a:lnTo>
                  <a:lnTo>
                    <a:pt x="708" y="350"/>
                  </a:lnTo>
                  <a:lnTo>
                    <a:pt x="708" y="351"/>
                  </a:lnTo>
                  <a:lnTo>
                    <a:pt x="708" y="352"/>
                  </a:lnTo>
                  <a:lnTo>
                    <a:pt x="708" y="353"/>
                  </a:lnTo>
                  <a:lnTo>
                    <a:pt x="707" y="353"/>
                  </a:lnTo>
                  <a:lnTo>
                    <a:pt x="707" y="354"/>
                  </a:lnTo>
                  <a:lnTo>
                    <a:pt x="706" y="354"/>
                  </a:lnTo>
                  <a:lnTo>
                    <a:pt x="706" y="355"/>
                  </a:lnTo>
                  <a:lnTo>
                    <a:pt x="706" y="356"/>
                  </a:lnTo>
                  <a:lnTo>
                    <a:pt x="706" y="357"/>
                  </a:lnTo>
                  <a:lnTo>
                    <a:pt x="705" y="357"/>
                  </a:lnTo>
                  <a:lnTo>
                    <a:pt x="705" y="358"/>
                  </a:lnTo>
                  <a:lnTo>
                    <a:pt x="705" y="359"/>
                  </a:lnTo>
                  <a:lnTo>
                    <a:pt x="704" y="359"/>
                  </a:lnTo>
                  <a:lnTo>
                    <a:pt x="704" y="360"/>
                  </a:lnTo>
                  <a:lnTo>
                    <a:pt x="704" y="361"/>
                  </a:lnTo>
                  <a:lnTo>
                    <a:pt x="705" y="361"/>
                  </a:lnTo>
                  <a:lnTo>
                    <a:pt x="705" y="362"/>
                  </a:lnTo>
                  <a:lnTo>
                    <a:pt x="704" y="362"/>
                  </a:lnTo>
                  <a:lnTo>
                    <a:pt x="704" y="363"/>
                  </a:lnTo>
                  <a:lnTo>
                    <a:pt x="704" y="364"/>
                  </a:lnTo>
                  <a:lnTo>
                    <a:pt x="703" y="364"/>
                  </a:lnTo>
                  <a:lnTo>
                    <a:pt x="702" y="365"/>
                  </a:lnTo>
                  <a:lnTo>
                    <a:pt x="703" y="365"/>
                  </a:lnTo>
                  <a:lnTo>
                    <a:pt x="703" y="366"/>
                  </a:lnTo>
                  <a:lnTo>
                    <a:pt x="702" y="366"/>
                  </a:lnTo>
                  <a:lnTo>
                    <a:pt x="702" y="368"/>
                  </a:lnTo>
                  <a:lnTo>
                    <a:pt x="701" y="368"/>
                  </a:lnTo>
                  <a:lnTo>
                    <a:pt x="701" y="369"/>
                  </a:lnTo>
                  <a:lnTo>
                    <a:pt x="701" y="370"/>
                  </a:lnTo>
                  <a:lnTo>
                    <a:pt x="701" y="369"/>
                  </a:lnTo>
                  <a:lnTo>
                    <a:pt x="701" y="370"/>
                  </a:lnTo>
                  <a:lnTo>
                    <a:pt x="700" y="371"/>
                  </a:lnTo>
                  <a:lnTo>
                    <a:pt x="700" y="372"/>
                  </a:lnTo>
                  <a:lnTo>
                    <a:pt x="701" y="372"/>
                  </a:lnTo>
                  <a:lnTo>
                    <a:pt x="701" y="373"/>
                  </a:lnTo>
                  <a:lnTo>
                    <a:pt x="700" y="373"/>
                  </a:lnTo>
                  <a:lnTo>
                    <a:pt x="701" y="373"/>
                  </a:lnTo>
                  <a:lnTo>
                    <a:pt x="701" y="374"/>
                  </a:lnTo>
                  <a:lnTo>
                    <a:pt x="701" y="375"/>
                  </a:lnTo>
                  <a:lnTo>
                    <a:pt x="700" y="375"/>
                  </a:lnTo>
                  <a:lnTo>
                    <a:pt x="701" y="375"/>
                  </a:lnTo>
                  <a:lnTo>
                    <a:pt x="701" y="376"/>
                  </a:lnTo>
                  <a:lnTo>
                    <a:pt x="702" y="376"/>
                  </a:lnTo>
                  <a:lnTo>
                    <a:pt x="702" y="377"/>
                  </a:lnTo>
                  <a:lnTo>
                    <a:pt x="701" y="377"/>
                  </a:lnTo>
                  <a:lnTo>
                    <a:pt x="701" y="378"/>
                  </a:lnTo>
                  <a:lnTo>
                    <a:pt x="700" y="378"/>
                  </a:lnTo>
                  <a:lnTo>
                    <a:pt x="700" y="379"/>
                  </a:lnTo>
                  <a:lnTo>
                    <a:pt x="699" y="379"/>
                  </a:lnTo>
                  <a:lnTo>
                    <a:pt x="699" y="380"/>
                  </a:lnTo>
                  <a:lnTo>
                    <a:pt x="698" y="380"/>
                  </a:lnTo>
                  <a:lnTo>
                    <a:pt x="698" y="381"/>
                  </a:lnTo>
                  <a:lnTo>
                    <a:pt x="697" y="381"/>
                  </a:lnTo>
                  <a:lnTo>
                    <a:pt x="697" y="382"/>
                  </a:lnTo>
                  <a:lnTo>
                    <a:pt x="696" y="382"/>
                  </a:lnTo>
                  <a:lnTo>
                    <a:pt x="696" y="383"/>
                  </a:lnTo>
                  <a:lnTo>
                    <a:pt x="695" y="383"/>
                  </a:lnTo>
                  <a:lnTo>
                    <a:pt x="695" y="384"/>
                  </a:lnTo>
                  <a:lnTo>
                    <a:pt x="695" y="385"/>
                  </a:lnTo>
                  <a:lnTo>
                    <a:pt x="694" y="385"/>
                  </a:lnTo>
                  <a:lnTo>
                    <a:pt x="694" y="386"/>
                  </a:lnTo>
                  <a:lnTo>
                    <a:pt x="693" y="386"/>
                  </a:lnTo>
                  <a:lnTo>
                    <a:pt x="692" y="386"/>
                  </a:lnTo>
                  <a:lnTo>
                    <a:pt x="691" y="386"/>
                  </a:lnTo>
                  <a:lnTo>
                    <a:pt x="690" y="386"/>
                  </a:lnTo>
                  <a:lnTo>
                    <a:pt x="689" y="386"/>
                  </a:lnTo>
                  <a:lnTo>
                    <a:pt x="689" y="387"/>
                  </a:lnTo>
                  <a:lnTo>
                    <a:pt x="688" y="387"/>
                  </a:lnTo>
                  <a:lnTo>
                    <a:pt x="687" y="386"/>
                  </a:lnTo>
                  <a:lnTo>
                    <a:pt x="685" y="386"/>
                  </a:lnTo>
                  <a:lnTo>
                    <a:pt x="685" y="387"/>
                  </a:lnTo>
                  <a:lnTo>
                    <a:pt x="684" y="388"/>
                  </a:lnTo>
                  <a:lnTo>
                    <a:pt x="684" y="389"/>
                  </a:lnTo>
                  <a:lnTo>
                    <a:pt x="683" y="389"/>
                  </a:lnTo>
                  <a:lnTo>
                    <a:pt x="683" y="390"/>
                  </a:lnTo>
                  <a:lnTo>
                    <a:pt x="682" y="390"/>
                  </a:lnTo>
                  <a:lnTo>
                    <a:pt x="681" y="390"/>
                  </a:lnTo>
                  <a:lnTo>
                    <a:pt x="681" y="391"/>
                  </a:lnTo>
                  <a:lnTo>
                    <a:pt x="680" y="391"/>
                  </a:lnTo>
                  <a:lnTo>
                    <a:pt x="679" y="393"/>
                  </a:lnTo>
                  <a:lnTo>
                    <a:pt x="678" y="393"/>
                  </a:lnTo>
                  <a:lnTo>
                    <a:pt x="678" y="394"/>
                  </a:lnTo>
                  <a:lnTo>
                    <a:pt x="677" y="395"/>
                  </a:lnTo>
                  <a:lnTo>
                    <a:pt x="676" y="395"/>
                  </a:lnTo>
                  <a:lnTo>
                    <a:pt x="676" y="396"/>
                  </a:lnTo>
                  <a:lnTo>
                    <a:pt x="676" y="397"/>
                  </a:lnTo>
                  <a:lnTo>
                    <a:pt x="675" y="397"/>
                  </a:lnTo>
                  <a:lnTo>
                    <a:pt x="675" y="398"/>
                  </a:lnTo>
                  <a:lnTo>
                    <a:pt x="679" y="413"/>
                  </a:lnTo>
                  <a:lnTo>
                    <a:pt x="679" y="414"/>
                  </a:lnTo>
                  <a:lnTo>
                    <a:pt x="680" y="414"/>
                  </a:lnTo>
                  <a:lnTo>
                    <a:pt x="681" y="413"/>
                  </a:lnTo>
                  <a:lnTo>
                    <a:pt x="682" y="413"/>
                  </a:lnTo>
                  <a:lnTo>
                    <a:pt x="683" y="413"/>
                  </a:lnTo>
                  <a:lnTo>
                    <a:pt x="684" y="412"/>
                  </a:lnTo>
                  <a:lnTo>
                    <a:pt x="685" y="412"/>
                  </a:lnTo>
                  <a:lnTo>
                    <a:pt x="687" y="412"/>
                  </a:lnTo>
                  <a:lnTo>
                    <a:pt x="688" y="412"/>
                  </a:lnTo>
                  <a:lnTo>
                    <a:pt x="688" y="413"/>
                  </a:lnTo>
                  <a:lnTo>
                    <a:pt x="688" y="414"/>
                  </a:lnTo>
                  <a:lnTo>
                    <a:pt x="689" y="415"/>
                  </a:lnTo>
                  <a:lnTo>
                    <a:pt x="690" y="415"/>
                  </a:lnTo>
                  <a:lnTo>
                    <a:pt x="690" y="416"/>
                  </a:lnTo>
                  <a:lnTo>
                    <a:pt x="691" y="416"/>
                  </a:lnTo>
                  <a:lnTo>
                    <a:pt x="692" y="416"/>
                  </a:lnTo>
                  <a:lnTo>
                    <a:pt x="692" y="418"/>
                  </a:lnTo>
                  <a:lnTo>
                    <a:pt x="693" y="418"/>
                  </a:lnTo>
                  <a:lnTo>
                    <a:pt x="693" y="419"/>
                  </a:lnTo>
                  <a:lnTo>
                    <a:pt x="693" y="420"/>
                  </a:lnTo>
                  <a:lnTo>
                    <a:pt x="693" y="421"/>
                  </a:lnTo>
                  <a:lnTo>
                    <a:pt x="694" y="421"/>
                  </a:lnTo>
                  <a:lnTo>
                    <a:pt x="694" y="422"/>
                  </a:lnTo>
                  <a:lnTo>
                    <a:pt x="695" y="423"/>
                  </a:lnTo>
                  <a:lnTo>
                    <a:pt x="695" y="424"/>
                  </a:lnTo>
                  <a:lnTo>
                    <a:pt x="694" y="425"/>
                  </a:lnTo>
                  <a:lnTo>
                    <a:pt x="694" y="426"/>
                  </a:lnTo>
                  <a:lnTo>
                    <a:pt x="694" y="427"/>
                  </a:lnTo>
                  <a:lnTo>
                    <a:pt x="695" y="427"/>
                  </a:lnTo>
                  <a:lnTo>
                    <a:pt x="695" y="428"/>
                  </a:lnTo>
                  <a:lnTo>
                    <a:pt x="695" y="429"/>
                  </a:lnTo>
                  <a:lnTo>
                    <a:pt x="695" y="430"/>
                  </a:lnTo>
                  <a:lnTo>
                    <a:pt x="696" y="430"/>
                  </a:lnTo>
                  <a:lnTo>
                    <a:pt x="696" y="431"/>
                  </a:lnTo>
                  <a:lnTo>
                    <a:pt x="696" y="432"/>
                  </a:lnTo>
                  <a:lnTo>
                    <a:pt x="695" y="432"/>
                  </a:lnTo>
                  <a:lnTo>
                    <a:pt x="695" y="433"/>
                  </a:lnTo>
                  <a:lnTo>
                    <a:pt x="695" y="434"/>
                  </a:lnTo>
                  <a:lnTo>
                    <a:pt x="695" y="435"/>
                  </a:lnTo>
                  <a:lnTo>
                    <a:pt x="695" y="436"/>
                  </a:lnTo>
                  <a:lnTo>
                    <a:pt x="695" y="437"/>
                  </a:lnTo>
                  <a:lnTo>
                    <a:pt x="695" y="438"/>
                  </a:lnTo>
                  <a:lnTo>
                    <a:pt x="695" y="439"/>
                  </a:lnTo>
                  <a:lnTo>
                    <a:pt x="695" y="440"/>
                  </a:lnTo>
                  <a:lnTo>
                    <a:pt x="696" y="440"/>
                  </a:lnTo>
                  <a:lnTo>
                    <a:pt x="696" y="441"/>
                  </a:lnTo>
                  <a:lnTo>
                    <a:pt x="696" y="443"/>
                  </a:lnTo>
                  <a:lnTo>
                    <a:pt x="697" y="443"/>
                  </a:lnTo>
                  <a:lnTo>
                    <a:pt x="697" y="444"/>
                  </a:lnTo>
                  <a:lnTo>
                    <a:pt x="696" y="444"/>
                  </a:lnTo>
                  <a:lnTo>
                    <a:pt x="697" y="444"/>
                  </a:lnTo>
                  <a:lnTo>
                    <a:pt x="697" y="445"/>
                  </a:lnTo>
                  <a:lnTo>
                    <a:pt x="698" y="445"/>
                  </a:lnTo>
                  <a:lnTo>
                    <a:pt x="699" y="445"/>
                  </a:lnTo>
                  <a:lnTo>
                    <a:pt x="699" y="446"/>
                  </a:lnTo>
                  <a:lnTo>
                    <a:pt x="700" y="446"/>
                  </a:lnTo>
                  <a:lnTo>
                    <a:pt x="700" y="447"/>
                  </a:lnTo>
                  <a:lnTo>
                    <a:pt x="699" y="447"/>
                  </a:lnTo>
                  <a:lnTo>
                    <a:pt x="699" y="448"/>
                  </a:lnTo>
                  <a:lnTo>
                    <a:pt x="699" y="449"/>
                  </a:lnTo>
                  <a:lnTo>
                    <a:pt x="699" y="450"/>
                  </a:lnTo>
                  <a:lnTo>
                    <a:pt x="699" y="451"/>
                  </a:lnTo>
                  <a:lnTo>
                    <a:pt x="698" y="452"/>
                  </a:lnTo>
                  <a:lnTo>
                    <a:pt x="698" y="453"/>
                  </a:lnTo>
                  <a:lnTo>
                    <a:pt x="699" y="453"/>
                  </a:lnTo>
                  <a:lnTo>
                    <a:pt x="699" y="454"/>
                  </a:lnTo>
                  <a:lnTo>
                    <a:pt x="698" y="454"/>
                  </a:lnTo>
                  <a:lnTo>
                    <a:pt x="698" y="455"/>
                  </a:lnTo>
                  <a:lnTo>
                    <a:pt x="698" y="456"/>
                  </a:lnTo>
                  <a:lnTo>
                    <a:pt x="698" y="457"/>
                  </a:lnTo>
                  <a:lnTo>
                    <a:pt x="698" y="458"/>
                  </a:lnTo>
                  <a:lnTo>
                    <a:pt x="698" y="459"/>
                  </a:lnTo>
                  <a:lnTo>
                    <a:pt x="698" y="460"/>
                  </a:lnTo>
                  <a:lnTo>
                    <a:pt x="699" y="460"/>
                  </a:lnTo>
                  <a:lnTo>
                    <a:pt x="699" y="461"/>
                  </a:lnTo>
                  <a:lnTo>
                    <a:pt x="699" y="462"/>
                  </a:lnTo>
                  <a:lnTo>
                    <a:pt x="699" y="463"/>
                  </a:lnTo>
                  <a:lnTo>
                    <a:pt x="700" y="463"/>
                  </a:lnTo>
                  <a:lnTo>
                    <a:pt x="701" y="463"/>
                  </a:lnTo>
                  <a:lnTo>
                    <a:pt x="701" y="464"/>
                  </a:lnTo>
                  <a:lnTo>
                    <a:pt x="701" y="465"/>
                  </a:lnTo>
                  <a:lnTo>
                    <a:pt x="701" y="466"/>
                  </a:lnTo>
                  <a:lnTo>
                    <a:pt x="702" y="466"/>
                  </a:lnTo>
                  <a:lnTo>
                    <a:pt x="703" y="466"/>
                  </a:lnTo>
                  <a:lnTo>
                    <a:pt x="703" y="468"/>
                  </a:lnTo>
                  <a:lnTo>
                    <a:pt x="704" y="469"/>
                  </a:lnTo>
                  <a:lnTo>
                    <a:pt x="705" y="470"/>
                  </a:lnTo>
                  <a:lnTo>
                    <a:pt x="705" y="471"/>
                  </a:lnTo>
                  <a:lnTo>
                    <a:pt x="705" y="472"/>
                  </a:lnTo>
                  <a:lnTo>
                    <a:pt x="704" y="472"/>
                  </a:lnTo>
                  <a:lnTo>
                    <a:pt x="705" y="472"/>
                  </a:lnTo>
                  <a:lnTo>
                    <a:pt x="705" y="473"/>
                  </a:lnTo>
                  <a:lnTo>
                    <a:pt x="704" y="473"/>
                  </a:lnTo>
                  <a:lnTo>
                    <a:pt x="704" y="474"/>
                  </a:lnTo>
                  <a:lnTo>
                    <a:pt x="705" y="474"/>
                  </a:lnTo>
                  <a:lnTo>
                    <a:pt x="706" y="474"/>
                  </a:lnTo>
                  <a:lnTo>
                    <a:pt x="706" y="475"/>
                  </a:lnTo>
                  <a:lnTo>
                    <a:pt x="707" y="475"/>
                  </a:lnTo>
                  <a:lnTo>
                    <a:pt x="707" y="476"/>
                  </a:lnTo>
                  <a:lnTo>
                    <a:pt x="706" y="476"/>
                  </a:lnTo>
                  <a:lnTo>
                    <a:pt x="707" y="477"/>
                  </a:lnTo>
                  <a:lnTo>
                    <a:pt x="707" y="478"/>
                  </a:lnTo>
                  <a:lnTo>
                    <a:pt x="708" y="478"/>
                  </a:lnTo>
                  <a:lnTo>
                    <a:pt x="708" y="479"/>
                  </a:lnTo>
                  <a:lnTo>
                    <a:pt x="709" y="479"/>
                  </a:lnTo>
                  <a:lnTo>
                    <a:pt x="709" y="480"/>
                  </a:lnTo>
                  <a:lnTo>
                    <a:pt x="710" y="480"/>
                  </a:lnTo>
                  <a:lnTo>
                    <a:pt x="710" y="481"/>
                  </a:lnTo>
                  <a:lnTo>
                    <a:pt x="710" y="482"/>
                  </a:lnTo>
                  <a:lnTo>
                    <a:pt x="712" y="482"/>
                  </a:lnTo>
                  <a:lnTo>
                    <a:pt x="713" y="482"/>
                  </a:lnTo>
                  <a:lnTo>
                    <a:pt x="713" y="483"/>
                  </a:lnTo>
                  <a:lnTo>
                    <a:pt x="713" y="484"/>
                  </a:lnTo>
                  <a:lnTo>
                    <a:pt x="714" y="484"/>
                  </a:lnTo>
                  <a:lnTo>
                    <a:pt x="714" y="485"/>
                  </a:lnTo>
                  <a:lnTo>
                    <a:pt x="715" y="485"/>
                  </a:lnTo>
                  <a:lnTo>
                    <a:pt x="715" y="486"/>
                  </a:lnTo>
                  <a:lnTo>
                    <a:pt x="714" y="486"/>
                  </a:lnTo>
                  <a:lnTo>
                    <a:pt x="715" y="487"/>
                  </a:lnTo>
                  <a:lnTo>
                    <a:pt x="715" y="488"/>
                  </a:lnTo>
                  <a:lnTo>
                    <a:pt x="716" y="488"/>
                  </a:lnTo>
                  <a:lnTo>
                    <a:pt x="716" y="489"/>
                  </a:lnTo>
                  <a:lnTo>
                    <a:pt x="716" y="490"/>
                  </a:lnTo>
                  <a:lnTo>
                    <a:pt x="716" y="491"/>
                  </a:lnTo>
                  <a:lnTo>
                    <a:pt x="716" y="493"/>
                  </a:lnTo>
                  <a:lnTo>
                    <a:pt x="716" y="494"/>
                  </a:lnTo>
                  <a:lnTo>
                    <a:pt x="716" y="495"/>
                  </a:lnTo>
                  <a:lnTo>
                    <a:pt x="717" y="495"/>
                  </a:lnTo>
                  <a:lnTo>
                    <a:pt x="718" y="495"/>
                  </a:lnTo>
                  <a:lnTo>
                    <a:pt x="719" y="495"/>
                  </a:lnTo>
                  <a:lnTo>
                    <a:pt x="719" y="496"/>
                  </a:lnTo>
                  <a:lnTo>
                    <a:pt x="719" y="497"/>
                  </a:lnTo>
                  <a:lnTo>
                    <a:pt x="720" y="497"/>
                  </a:lnTo>
                  <a:lnTo>
                    <a:pt x="720" y="498"/>
                  </a:lnTo>
                  <a:lnTo>
                    <a:pt x="719" y="498"/>
                  </a:lnTo>
                  <a:lnTo>
                    <a:pt x="719" y="499"/>
                  </a:lnTo>
                  <a:lnTo>
                    <a:pt x="720" y="499"/>
                  </a:lnTo>
                  <a:lnTo>
                    <a:pt x="720" y="500"/>
                  </a:lnTo>
                  <a:lnTo>
                    <a:pt x="721" y="500"/>
                  </a:lnTo>
                  <a:lnTo>
                    <a:pt x="721" y="501"/>
                  </a:lnTo>
                  <a:lnTo>
                    <a:pt x="722" y="501"/>
                  </a:lnTo>
                  <a:lnTo>
                    <a:pt x="721" y="501"/>
                  </a:lnTo>
                  <a:lnTo>
                    <a:pt x="721" y="502"/>
                  </a:lnTo>
                  <a:lnTo>
                    <a:pt x="721" y="503"/>
                  </a:lnTo>
                  <a:lnTo>
                    <a:pt x="720" y="503"/>
                  </a:lnTo>
                  <a:lnTo>
                    <a:pt x="720" y="504"/>
                  </a:lnTo>
                  <a:lnTo>
                    <a:pt x="720" y="505"/>
                  </a:lnTo>
                  <a:lnTo>
                    <a:pt x="720" y="506"/>
                  </a:lnTo>
                  <a:lnTo>
                    <a:pt x="721" y="506"/>
                  </a:lnTo>
                  <a:lnTo>
                    <a:pt x="721" y="507"/>
                  </a:lnTo>
                  <a:lnTo>
                    <a:pt x="722" y="507"/>
                  </a:lnTo>
                  <a:lnTo>
                    <a:pt x="722" y="508"/>
                  </a:lnTo>
                  <a:lnTo>
                    <a:pt x="723" y="508"/>
                  </a:lnTo>
                  <a:lnTo>
                    <a:pt x="723" y="509"/>
                  </a:lnTo>
                  <a:lnTo>
                    <a:pt x="724" y="509"/>
                  </a:lnTo>
                  <a:lnTo>
                    <a:pt x="724" y="510"/>
                  </a:lnTo>
                  <a:lnTo>
                    <a:pt x="724" y="511"/>
                  </a:lnTo>
                  <a:lnTo>
                    <a:pt x="725" y="511"/>
                  </a:lnTo>
                  <a:lnTo>
                    <a:pt x="725" y="512"/>
                  </a:lnTo>
                  <a:lnTo>
                    <a:pt x="726" y="512"/>
                  </a:lnTo>
                  <a:lnTo>
                    <a:pt x="727" y="512"/>
                  </a:lnTo>
                  <a:lnTo>
                    <a:pt x="727" y="513"/>
                  </a:lnTo>
                  <a:lnTo>
                    <a:pt x="727" y="514"/>
                  </a:lnTo>
                  <a:lnTo>
                    <a:pt x="728" y="514"/>
                  </a:lnTo>
                  <a:lnTo>
                    <a:pt x="729" y="514"/>
                  </a:lnTo>
                  <a:lnTo>
                    <a:pt x="729" y="515"/>
                  </a:lnTo>
                  <a:lnTo>
                    <a:pt x="729" y="516"/>
                  </a:lnTo>
                  <a:lnTo>
                    <a:pt x="730" y="516"/>
                  </a:lnTo>
                  <a:lnTo>
                    <a:pt x="731" y="516"/>
                  </a:lnTo>
                  <a:lnTo>
                    <a:pt x="731" y="515"/>
                  </a:lnTo>
                  <a:lnTo>
                    <a:pt x="732" y="516"/>
                  </a:lnTo>
                  <a:lnTo>
                    <a:pt x="731" y="518"/>
                  </a:lnTo>
                  <a:lnTo>
                    <a:pt x="731" y="519"/>
                  </a:lnTo>
                  <a:lnTo>
                    <a:pt x="732" y="519"/>
                  </a:lnTo>
                  <a:lnTo>
                    <a:pt x="732" y="520"/>
                  </a:lnTo>
                  <a:lnTo>
                    <a:pt x="733" y="521"/>
                  </a:lnTo>
                  <a:lnTo>
                    <a:pt x="734" y="521"/>
                  </a:lnTo>
                  <a:lnTo>
                    <a:pt x="734" y="522"/>
                  </a:lnTo>
                  <a:lnTo>
                    <a:pt x="734" y="523"/>
                  </a:lnTo>
                  <a:lnTo>
                    <a:pt x="734" y="524"/>
                  </a:lnTo>
                  <a:lnTo>
                    <a:pt x="734" y="525"/>
                  </a:lnTo>
                  <a:lnTo>
                    <a:pt x="735" y="525"/>
                  </a:lnTo>
                  <a:lnTo>
                    <a:pt x="735" y="526"/>
                  </a:lnTo>
                  <a:lnTo>
                    <a:pt x="737" y="526"/>
                  </a:lnTo>
                  <a:lnTo>
                    <a:pt x="737" y="525"/>
                  </a:lnTo>
                  <a:lnTo>
                    <a:pt x="738" y="525"/>
                  </a:lnTo>
                  <a:lnTo>
                    <a:pt x="739" y="525"/>
                  </a:lnTo>
                  <a:lnTo>
                    <a:pt x="739" y="526"/>
                  </a:lnTo>
                  <a:lnTo>
                    <a:pt x="740" y="526"/>
                  </a:lnTo>
                  <a:lnTo>
                    <a:pt x="740" y="527"/>
                  </a:lnTo>
                  <a:lnTo>
                    <a:pt x="740" y="528"/>
                  </a:lnTo>
                  <a:lnTo>
                    <a:pt x="741" y="528"/>
                  </a:lnTo>
                  <a:lnTo>
                    <a:pt x="741" y="529"/>
                  </a:lnTo>
                  <a:lnTo>
                    <a:pt x="742" y="529"/>
                  </a:lnTo>
                  <a:lnTo>
                    <a:pt x="741" y="529"/>
                  </a:lnTo>
                  <a:lnTo>
                    <a:pt x="741" y="530"/>
                  </a:lnTo>
                  <a:lnTo>
                    <a:pt x="740" y="530"/>
                  </a:lnTo>
                  <a:lnTo>
                    <a:pt x="739" y="530"/>
                  </a:lnTo>
                  <a:lnTo>
                    <a:pt x="739" y="531"/>
                  </a:lnTo>
                  <a:lnTo>
                    <a:pt x="738" y="531"/>
                  </a:lnTo>
                  <a:lnTo>
                    <a:pt x="737" y="531"/>
                  </a:lnTo>
                  <a:lnTo>
                    <a:pt x="735" y="531"/>
                  </a:lnTo>
                  <a:lnTo>
                    <a:pt x="734" y="531"/>
                  </a:lnTo>
                  <a:lnTo>
                    <a:pt x="734" y="532"/>
                  </a:lnTo>
                  <a:lnTo>
                    <a:pt x="733" y="532"/>
                  </a:lnTo>
                  <a:lnTo>
                    <a:pt x="732" y="532"/>
                  </a:lnTo>
                  <a:lnTo>
                    <a:pt x="732" y="533"/>
                  </a:lnTo>
                  <a:lnTo>
                    <a:pt x="732" y="534"/>
                  </a:lnTo>
                  <a:lnTo>
                    <a:pt x="731" y="534"/>
                  </a:lnTo>
                  <a:lnTo>
                    <a:pt x="731" y="535"/>
                  </a:lnTo>
                  <a:lnTo>
                    <a:pt x="730" y="535"/>
                  </a:lnTo>
                  <a:lnTo>
                    <a:pt x="729" y="535"/>
                  </a:lnTo>
                  <a:lnTo>
                    <a:pt x="729" y="534"/>
                  </a:lnTo>
                  <a:lnTo>
                    <a:pt x="728" y="534"/>
                  </a:lnTo>
                  <a:lnTo>
                    <a:pt x="727" y="534"/>
                  </a:lnTo>
                  <a:lnTo>
                    <a:pt x="727" y="533"/>
                  </a:lnTo>
                  <a:lnTo>
                    <a:pt x="726" y="533"/>
                  </a:lnTo>
                  <a:lnTo>
                    <a:pt x="725" y="533"/>
                  </a:lnTo>
                  <a:lnTo>
                    <a:pt x="725" y="532"/>
                  </a:lnTo>
                  <a:lnTo>
                    <a:pt x="725" y="533"/>
                  </a:lnTo>
                  <a:lnTo>
                    <a:pt x="724" y="533"/>
                  </a:lnTo>
                  <a:lnTo>
                    <a:pt x="723" y="534"/>
                  </a:lnTo>
                  <a:lnTo>
                    <a:pt x="722" y="534"/>
                  </a:lnTo>
                  <a:lnTo>
                    <a:pt x="721" y="534"/>
                  </a:lnTo>
                  <a:lnTo>
                    <a:pt x="720" y="534"/>
                  </a:lnTo>
                  <a:lnTo>
                    <a:pt x="720" y="535"/>
                  </a:lnTo>
                  <a:lnTo>
                    <a:pt x="719" y="535"/>
                  </a:lnTo>
                  <a:lnTo>
                    <a:pt x="719" y="536"/>
                  </a:lnTo>
                  <a:lnTo>
                    <a:pt x="718" y="536"/>
                  </a:lnTo>
                  <a:lnTo>
                    <a:pt x="717" y="536"/>
                  </a:lnTo>
                  <a:lnTo>
                    <a:pt x="716" y="536"/>
                  </a:lnTo>
                  <a:lnTo>
                    <a:pt x="715" y="536"/>
                  </a:lnTo>
                  <a:lnTo>
                    <a:pt x="714" y="536"/>
                  </a:lnTo>
                  <a:lnTo>
                    <a:pt x="714" y="537"/>
                  </a:lnTo>
                  <a:lnTo>
                    <a:pt x="713" y="537"/>
                  </a:lnTo>
                  <a:lnTo>
                    <a:pt x="713" y="538"/>
                  </a:lnTo>
                  <a:lnTo>
                    <a:pt x="712" y="538"/>
                  </a:lnTo>
                  <a:lnTo>
                    <a:pt x="712" y="539"/>
                  </a:lnTo>
                  <a:lnTo>
                    <a:pt x="710" y="539"/>
                  </a:lnTo>
                  <a:lnTo>
                    <a:pt x="710" y="540"/>
                  </a:lnTo>
                  <a:lnTo>
                    <a:pt x="710" y="539"/>
                  </a:lnTo>
                  <a:lnTo>
                    <a:pt x="709" y="539"/>
                  </a:lnTo>
                  <a:lnTo>
                    <a:pt x="709" y="540"/>
                  </a:lnTo>
                  <a:lnTo>
                    <a:pt x="708" y="540"/>
                  </a:lnTo>
                  <a:lnTo>
                    <a:pt x="708" y="541"/>
                  </a:lnTo>
                  <a:lnTo>
                    <a:pt x="708" y="543"/>
                  </a:lnTo>
                  <a:lnTo>
                    <a:pt x="707" y="543"/>
                  </a:lnTo>
                  <a:lnTo>
                    <a:pt x="707" y="544"/>
                  </a:lnTo>
                  <a:lnTo>
                    <a:pt x="706" y="544"/>
                  </a:lnTo>
                  <a:lnTo>
                    <a:pt x="706" y="545"/>
                  </a:lnTo>
                  <a:lnTo>
                    <a:pt x="705" y="545"/>
                  </a:lnTo>
                  <a:lnTo>
                    <a:pt x="705" y="546"/>
                  </a:lnTo>
                  <a:lnTo>
                    <a:pt x="704" y="546"/>
                  </a:lnTo>
                  <a:lnTo>
                    <a:pt x="704" y="547"/>
                  </a:lnTo>
                  <a:lnTo>
                    <a:pt x="703" y="547"/>
                  </a:lnTo>
                  <a:lnTo>
                    <a:pt x="703" y="548"/>
                  </a:lnTo>
                  <a:lnTo>
                    <a:pt x="702" y="548"/>
                  </a:lnTo>
                  <a:lnTo>
                    <a:pt x="702" y="549"/>
                  </a:lnTo>
                  <a:lnTo>
                    <a:pt x="701" y="549"/>
                  </a:lnTo>
                  <a:lnTo>
                    <a:pt x="701" y="548"/>
                  </a:lnTo>
                  <a:lnTo>
                    <a:pt x="700" y="548"/>
                  </a:lnTo>
                  <a:lnTo>
                    <a:pt x="700" y="549"/>
                  </a:lnTo>
                  <a:lnTo>
                    <a:pt x="699" y="549"/>
                  </a:lnTo>
                  <a:lnTo>
                    <a:pt x="698" y="549"/>
                  </a:lnTo>
                  <a:lnTo>
                    <a:pt x="697" y="549"/>
                  </a:lnTo>
                  <a:lnTo>
                    <a:pt x="696" y="549"/>
                  </a:lnTo>
                  <a:lnTo>
                    <a:pt x="695" y="550"/>
                  </a:lnTo>
                  <a:lnTo>
                    <a:pt x="694" y="550"/>
                  </a:lnTo>
                  <a:lnTo>
                    <a:pt x="694" y="551"/>
                  </a:lnTo>
                  <a:lnTo>
                    <a:pt x="693" y="551"/>
                  </a:lnTo>
                  <a:lnTo>
                    <a:pt x="693" y="552"/>
                  </a:lnTo>
                  <a:lnTo>
                    <a:pt x="692" y="552"/>
                  </a:lnTo>
                  <a:lnTo>
                    <a:pt x="692" y="553"/>
                  </a:lnTo>
                  <a:lnTo>
                    <a:pt x="691" y="553"/>
                  </a:lnTo>
                  <a:lnTo>
                    <a:pt x="691" y="554"/>
                  </a:lnTo>
                  <a:lnTo>
                    <a:pt x="690" y="554"/>
                  </a:lnTo>
                  <a:lnTo>
                    <a:pt x="690" y="553"/>
                  </a:lnTo>
                  <a:lnTo>
                    <a:pt x="689" y="553"/>
                  </a:lnTo>
                  <a:lnTo>
                    <a:pt x="689" y="552"/>
                  </a:lnTo>
                  <a:lnTo>
                    <a:pt x="688" y="552"/>
                  </a:lnTo>
                  <a:lnTo>
                    <a:pt x="687" y="552"/>
                  </a:lnTo>
                  <a:lnTo>
                    <a:pt x="685" y="552"/>
                  </a:lnTo>
                  <a:lnTo>
                    <a:pt x="685" y="553"/>
                  </a:lnTo>
                  <a:lnTo>
                    <a:pt x="684" y="553"/>
                  </a:lnTo>
                  <a:lnTo>
                    <a:pt x="684" y="554"/>
                  </a:lnTo>
                  <a:lnTo>
                    <a:pt x="683" y="554"/>
                  </a:lnTo>
                  <a:lnTo>
                    <a:pt x="682" y="554"/>
                  </a:lnTo>
                  <a:lnTo>
                    <a:pt x="681" y="554"/>
                  </a:lnTo>
                  <a:lnTo>
                    <a:pt x="680" y="554"/>
                  </a:lnTo>
                  <a:lnTo>
                    <a:pt x="680" y="553"/>
                  </a:lnTo>
                  <a:lnTo>
                    <a:pt x="679" y="552"/>
                  </a:lnTo>
                  <a:lnTo>
                    <a:pt x="678" y="552"/>
                  </a:lnTo>
                  <a:lnTo>
                    <a:pt x="678" y="553"/>
                  </a:lnTo>
                  <a:lnTo>
                    <a:pt x="677" y="553"/>
                  </a:lnTo>
                  <a:lnTo>
                    <a:pt x="677" y="552"/>
                  </a:lnTo>
                  <a:lnTo>
                    <a:pt x="676" y="552"/>
                  </a:lnTo>
                  <a:lnTo>
                    <a:pt x="675" y="552"/>
                  </a:lnTo>
                  <a:lnTo>
                    <a:pt x="674" y="552"/>
                  </a:lnTo>
                  <a:lnTo>
                    <a:pt x="673" y="552"/>
                  </a:lnTo>
                  <a:lnTo>
                    <a:pt x="672" y="552"/>
                  </a:lnTo>
                  <a:lnTo>
                    <a:pt x="671" y="552"/>
                  </a:lnTo>
                  <a:lnTo>
                    <a:pt x="670" y="552"/>
                  </a:lnTo>
                  <a:lnTo>
                    <a:pt x="670" y="553"/>
                  </a:lnTo>
                  <a:lnTo>
                    <a:pt x="669" y="553"/>
                  </a:lnTo>
                  <a:lnTo>
                    <a:pt x="668" y="554"/>
                  </a:lnTo>
                  <a:lnTo>
                    <a:pt x="667" y="554"/>
                  </a:lnTo>
                  <a:lnTo>
                    <a:pt x="667" y="555"/>
                  </a:lnTo>
                  <a:lnTo>
                    <a:pt x="666" y="555"/>
                  </a:lnTo>
                  <a:lnTo>
                    <a:pt x="665" y="555"/>
                  </a:lnTo>
                  <a:lnTo>
                    <a:pt x="665" y="556"/>
                  </a:lnTo>
                  <a:lnTo>
                    <a:pt x="664" y="556"/>
                  </a:lnTo>
                  <a:lnTo>
                    <a:pt x="663" y="556"/>
                  </a:lnTo>
                  <a:lnTo>
                    <a:pt x="663" y="557"/>
                  </a:lnTo>
                  <a:lnTo>
                    <a:pt x="663" y="558"/>
                  </a:lnTo>
                  <a:lnTo>
                    <a:pt x="662" y="558"/>
                  </a:lnTo>
                  <a:lnTo>
                    <a:pt x="662" y="559"/>
                  </a:lnTo>
                  <a:lnTo>
                    <a:pt x="660" y="559"/>
                  </a:lnTo>
                  <a:lnTo>
                    <a:pt x="660" y="560"/>
                  </a:lnTo>
                  <a:lnTo>
                    <a:pt x="659" y="560"/>
                  </a:lnTo>
                  <a:lnTo>
                    <a:pt x="659" y="561"/>
                  </a:lnTo>
                  <a:lnTo>
                    <a:pt x="658" y="561"/>
                  </a:lnTo>
                  <a:lnTo>
                    <a:pt x="658" y="562"/>
                  </a:lnTo>
                  <a:lnTo>
                    <a:pt x="657" y="562"/>
                  </a:lnTo>
                  <a:lnTo>
                    <a:pt x="657" y="563"/>
                  </a:lnTo>
                  <a:lnTo>
                    <a:pt x="656" y="563"/>
                  </a:lnTo>
                  <a:lnTo>
                    <a:pt x="655" y="563"/>
                  </a:lnTo>
                  <a:lnTo>
                    <a:pt x="654" y="563"/>
                  </a:lnTo>
                  <a:lnTo>
                    <a:pt x="653" y="563"/>
                  </a:lnTo>
                  <a:lnTo>
                    <a:pt x="652" y="563"/>
                  </a:lnTo>
                  <a:lnTo>
                    <a:pt x="652" y="562"/>
                  </a:lnTo>
                  <a:lnTo>
                    <a:pt x="651" y="562"/>
                  </a:lnTo>
                  <a:lnTo>
                    <a:pt x="651" y="561"/>
                  </a:lnTo>
                  <a:lnTo>
                    <a:pt x="650" y="561"/>
                  </a:lnTo>
                  <a:lnTo>
                    <a:pt x="650" y="560"/>
                  </a:lnTo>
                  <a:lnTo>
                    <a:pt x="649" y="560"/>
                  </a:lnTo>
                  <a:lnTo>
                    <a:pt x="649" y="559"/>
                  </a:lnTo>
                  <a:lnTo>
                    <a:pt x="649" y="558"/>
                  </a:lnTo>
                  <a:lnTo>
                    <a:pt x="648" y="558"/>
                  </a:lnTo>
                  <a:lnTo>
                    <a:pt x="647" y="557"/>
                  </a:lnTo>
                  <a:lnTo>
                    <a:pt x="646" y="557"/>
                  </a:lnTo>
                  <a:lnTo>
                    <a:pt x="646" y="556"/>
                  </a:lnTo>
                  <a:lnTo>
                    <a:pt x="646" y="555"/>
                  </a:lnTo>
                  <a:lnTo>
                    <a:pt x="645" y="555"/>
                  </a:lnTo>
                  <a:lnTo>
                    <a:pt x="645" y="554"/>
                  </a:lnTo>
                  <a:lnTo>
                    <a:pt x="644" y="553"/>
                  </a:lnTo>
                  <a:lnTo>
                    <a:pt x="643" y="553"/>
                  </a:lnTo>
                  <a:lnTo>
                    <a:pt x="643" y="552"/>
                  </a:lnTo>
                  <a:lnTo>
                    <a:pt x="642" y="552"/>
                  </a:lnTo>
                  <a:lnTo>
                    <a:pt x="642" y="551"/>
                  </a:lnTo>
                  <a:lnTo>
                    <a:pt x="641" y="552"/>
                  </a:lnTo>
                  <a:lnTo>
                    <a:pt x="640" y="552"/>
                  </a:lnTo>
                  <a:lnTo>
                    <a:pt x="639" y="552"/>
                  </a:lnTo>
                  <a:lnTo>
                    <a:pt x="638" y="552"/>
                  </a:lnTo>
                  <a:lnTo>
                    <a:pt x="637" y="552"/>
                  </a:lnTo>
                  <a:lnTo>
                    <a:pt x="635" y="552"/>
                  </a:lnTo>
                  <a:lnTo>
                    <a:pt x="634" y="552"/>
                  </a:lnTo>
                  <a:lnTo>
                    <a:pt x="633" y="552"/>
                  </a:lnTo>
                  <a:lnTo>
                    <a:pt x="632" y="552"/>
                  </a:lnTo>
                  <a:lnTo>
                    <a:pt x="632" y="551"/>
                  </a:lnTo>
                  <a:lnTo>
                    <a:pt x="631" y="551"/>
                  </a:lnTo>
                  <a:lnTo>
                    <a:pt x="630" y="551"/>
                  </a:lnTo>
                  <a:lnTo>
                    <a:pt x="629" y="551"/>
                  </a:lnTo>
                  <a:lnTo>
                    <a:pt x="629" y="552"/>
                  </a:lnTo>
                  <a:lnTo>
                    <a:pt x="628" y="552"/>
                  </a:lnTo>
                  <a:lnTo>
                    <a:pt x="628" y="553"/>
                  </a:lnTo>
                  <a:lnTo>
                    <a:pt x="627" y="553"/>
                  </a:lnTo>
                  <a:lnTo>
                    <a:pt x="627" y="554"/>
                  </a:lnTo>
                  <a:lnTo>
                    <a:pt x="627" y="555"/>
                  </a:lnTo>
                  <a:lnTo>
                    <a:pt x="626" y="555"/>
                  </a:lnTo>
                  <a:lnTo>
                    <a:pt x="626" y="556"/>
                  </a:lnTo>
                  <a:lnTo>
                    <a:pt x="625" y="556"/>
                  </a:lnTo>
                  <a:lnTo>
                    <a:pt x="624" y="556"/>
                  </a:lnTo>
                  <a:lnTo>
                    <a:pt x="624" y="557"/>
                  </a:lnTo>
                  <a:lnTo>
                    <a:pt x="623" y="557"/>
                  </a:lnTo>
                  <a:lnTo>
                    <a:pt x="622" y="557"/>
                  </a:lnTo>
                  <a:lnTo>
                    <a:pt x="621" y="558"/>
                  </a:lnTo>
                  <a:lnTo>
                    <a:pt x="621" y="559"/>
                  </a:lnTo>
                  <a:lnTo>
                    <a:pt x="620" y="559"/>
                  </a:lnTo>
                  <a:lnTo>
                    <a:pt x="620" y="560"/>
                  </a:lnTo>
                  <a:lnTo>
                    <a:pt x="619" y="560"/>
                  </a:lnTo>
                  <a:lnTo>
                    <a:pt x="618" y="560"/>
                  </a:lnTo>
                  <a:lnTo>
                    <a:pt x="617" y="560"/>
                  </a:lnTo>
                  <a:lnTo>
                    <a:pt x="617" y="561"/>
                  </a:lnTo>
                  <a:lnTo>
                    <a:pt x="616" y="561"/>
                  </a:lnTo>
                  <a:lnTo>
                    <a:pt x="615" y="560"/>
                  </a:lnTo>
                  <a:lnTo>
                    <a:pt x="615" y="559"/>
                  </a:lnTo>
                  <a:lnTo>
                    <a:pt x="614" y="559"/>
                  </a:lnTo>
                  <a:lnTo>
                    <a:pt x="614" y="558"/>
                  </a:lnTo>
                  <a:lnTo>
                    <a:pt x="613" y="558"/>
                  </a:lnTo>
                  <a:lnTo>
                    <a:pt x="613" y="557"/>
                  </a:lnTo>
                  <a:lnTo>
                    <a:pt x="613" y="556"/>
                  </a:lnTo>
                  <a:lnTo>
                    <a:pt x="612" y="556"/>
                  </a:lnTo>
                  <a:lnTo>
                    <a:pt x="610" y="556"/>
                  </a:lnTo>
                  <a:lnTo>
                    <a:pt x="609" y="556"/>
                  </a:lnTo>
                  <a:lnTo>
                    <a:pt x="608" y="556"/>
                  </a:lnTo>
                  <a:lnTo>
                    <a:pt x="607" y="556"/>
                  </a:lnTo>
                  <a:lnTo>
                    <a:pt x="606" y="556"/>
                  </a:lnTo>
                  <a:lnTo>
                    <a:pt x="605" y="556"/>
                  </a:lnTo>
                  <a:lnTo>
                    <a:pt x="605" y="557"/>
                  </a:lnTo>
                  <a:lnTo>
                    <a:pt x="604" y="557"/>
                  </a:lnTo>
                  <a:lnTo>
                    <a:pt x="603" y="557"/>
                  </a:lnTo>
                  <a:lnTo>
                    <a:pt x="603" y="558"/>
                  </a:lnTo>
                  <a:lnTo>
                    <a:pt x="602" y="558"/>
                  </a:lnTo>
                  <a:lnTo>
                    <a:pt x="601" y="558"/>
                  </a:lnTo>
                  <a:lnTo>
                    <a:pt x="601" y="559"/>
                  </a:lnTo>
                  <a:lnTo>
                    <a:pt x="600" y="559"/>
                  </a:lnTo>
                  <a:lnTo>
                    <a:pt x="600" y="558"/>
                  </a:lnTo>
                  <a:lnTo>
                    <a:pt x="599" y="558"/>
                  </a:lnTo>
                  <a:lnTo>
                    <a:pt x="598" y="558"/>
                  </a:lnTo>
                  <a:lnTo>
                    <a:pt x="597" y="558"/>
                  </a:lnTo>
                  <a:lnTo>
                    <a:pt x="596" y="558"/>
                  </a:lnTo>
                  <a:lnTo>
                    <a:pt x="596" y="559"/>
                  </a:lnTo>
                  <a:lnTo>
                    <a:pt x="595" y="559"/>
                  </a:lnTo>
                  <a:lnTo>
                    <a:pt x="595" y="560"/>
                  </a:lnTo>
                  <a:lnTo>
                    <a:pt x="596" y="560"/>
                  </a:lnTo>
                  <a:lnTo>
                    <a:pt x="596" y="561"/>
                  </a:lnTo>
                  <a:lnTo>
                    <a:pt x="595" y="561"/>
                  </a:lnTo>
                  <a:lnTo>
                    <a:pt x="595" y="562"/>
                  </a:lnTo>
                  <a:lnTo>
                    <a:pt x="595" y="563"/>
                  </a:lnTo>
                  <a:lnTo>
                    <a:pt x="596" y="563"/>
                  </a:lnTo>
                  <a:lnTo>
                    <a:pt x="596" y="564"/>
                  </a:lnTo>
                  <a:lnTo>
                    <a:pt x="596" y="565"/>
                  </a:lnTo>
                  <a:lnTo>
                    <a:pt x="596" y="566"/>
                  </a:lnTo>
                  <a:lnTo>
                    <a:pt x="597" y="566"/>
                  </a:lnTo>
                  <a:lnTo>
                    <a:pt x="597" y="568"/>
                  </a:lnTo>
                  <a:lnTo>
                    <a:pt x="598" y="569"/>
                  </a:lnTo>
                  <a:lnTo>
                    <a:pt x="598" y="570"/>
                  </a:lnTo>
                  <a:lnTo>
                    <a:pt x="597" y="570"/>
                  </a:lnTo>
                  <a:lnTo>
                    <a:pt x="597" y="571"/>
                  </a:lnTo>
                  <a:lnTo>
                    <a:pt x="596" y="571"/>
                  </a:lnTo>
                  <a:lnTo>
                    <a:pt x="595" y="571"/>
                  </a:lnTo>
                  <a:lnTo>
                    <a:pt x="595" y="572"/>
                  </a:lnTo>
                  <a:lnTo>
                    <a:pt x="594" y="572"/>
                  </a:lnTo>
                  <a:lnTo>
                    <a:pt x="594" y="573"/>
                  </a:lnTo>
                  <a:lnTo>
                    <a:pt x="593" y="573"/>
                  </a:lnTo>
                  <a:lnTo>
                    <a:pt x="593" y="574"/>
                  </a:lnTo>
                  <a:lnTo>
                    <a:pt x="592" y="574"/>
                  </a:lnTo>
                  <a:lnTo>
                    <a:pt x="592" y="575"/>
                  </a:lnTo>
                  <a:lnTo>
                    <a:pt x="591" y="575"/>
                  </a:lnTo>
                  <a:lnTo>
                    <a:pt x="591" y="574"/>
                  </a:lnTo>
                  <a:lnTo>
                    <a:pt x="591" y="575"/>
                  </a:lnTo>
                  <a:lnTo>
                    <a:pt x="590" y="575"/>
                  </a:lnTo>
                  <a:lnTo>
                    <a:pt x="590" y="576"/>
                  </a:lnTo>
                  <a:lnTo>
                    <a:pt x="589" y="576"/>
                  </a:lnTo>
                  <a:lnTo>
                    <a:pt x="589" y="577"/>
                  </a:lnTo>
                  <a:lnTo>
                    <a:pt x="589" y="578"/>
                  </a:lnTo>
                  <a:lnTo>
                    <a:pt x="588" y="578"/>
                  </a:lnTo>
                  <a:lnTo>
                    <a:pt x="587" y="578"/>
                  </a:lnTo>
                  <a:lnTo>
                    <a:pt x="587" y="579"/>
                  </a:lnTo>
                  <a:lnTo>
                    <a:pt x="585" y="579"/>
                  </a:lnTo>
                  <a:lnTo>
                    <a:pt x="585" y="580"/>
                  </a:lnTo>
                  <a:lnTo>
                    <a:pt x="584" y="580"/>
                  </a:lnTo>
                  <a:lnTo>
                    <a:pt x="584" y="579"/>
                  </a:lnTo>
                  <a:lnTo>
                    <a:pt x="583" y="579"/>
                  </a:lnTo>
                  <a:lnTo>
                    <a:pt x="582" y="579"/>
                  </a:lnTo>
                  <a:lnTo>
                    <a:pt x="582" y="578"/>
                  </a:lnTo>
                  <a:lnTo>
                    <a:pt x="581" y="578"/>
                  </a:lnTo>
                  <a:lnTo>
                    <a:pt x="581" y="577"/>
                  </a:lnTo>
                  <a:lnTo>
                    <a:pt x="580" y="577"/>
                  </a:lnTo>
                  <a:lnTo>
                    <a:pt x="579" y="577"/>
                  </a:lnTo>
                  <a:lnTo>
                    <a:pt x="578" y="577"/>
                  </a:lnTo>
                  <a:lnTo>
                    <a:pt x="578" y="576"/>
                  </a:lnTo>
                  <a:lnTo>
                    <a:pt x="577" y="576"/>
                  </a:lnTo>
                  <a:lnTo>
                    <a:pt x="576" y="576"/>
                  </a:lnTo>
                  <a:lnTo>
                    <a:pt x="575" y="576"/>
                  </a:lnTo>
                  <a:lnTo>
                    <a:pt x="574" y="576"/>
                  </a:lnTo>
                  <a:lnTo>
                    <a:pt x="573" y="576"/>
                  </a:lnTo>
                  <a:lnTo>
                    <a:pt x="573" y="577"/>
                  </a:lnTo>
                  <a:lnTo>
                    <a:pt x="572" y="577"/>
                  </a:lnTo>
                  <a:lnTo>
                    <a:pt x="572" y="578"/>
                  </a:lnTo>
                  <a:lnTo>
                    <a:pt x="571" y="578"/>
                  </a:lnTo>
                  <a:lnTo>
                    <a:pt x="571" y="579"/>
                  </a:lnTo>
                  <a:lnTo>
                    <a:pt x="571" y="580"/>
                  </a:lnTo>
                  <a:lnTo>
                    <a:pt x="571" y="581"/>
                  </a:lnTo>
                  <a:lnTo>
                    <a:pt x="570" y="582"/>
                  </a:lnTo>
                  <a:lnTo>
                    <a:pt x="569" y="582"/>
                  </a:lnTo>
                  <a:lnTo>
                    <a:pt x="569" y="583"/>
                  </a:lnTo>
                  <a:lnTo>
                    <a:pt x="568" y="583"/>
                  </a:lnTo>
                  <a:lnTo>
                    <a:pt x="567" y="583"/>
                  </a:lnTo>
                  <a:lnTo>
                    <a:pt x="566" y="583"/>
                  </a:lnTo>
                  <a:lnTo>
                    <a:pt x="566" y="584"/>
                  </a:lnTo>
                  <a:lnTo>
                    <a:pt x="565" y="584"/>
                  </a:lnTo>
                  <a:lnTo>
                    <a:pt x="565" y="585"/>
                  </a:lnTo>
                  <a:lnTo>
                    <a:pt x="564" y="585"/>
                  </a:lnTo>
                  <a:lnTo>
                    <a:pt x="563" y="585"/>
                  </a:lnTo>
                  <a:lnTo>
                    <a:pt x="563" y="586"/>
                  </a:lnTo>
                  <a:lnTo>
                    <a:pt x="563" y="587"/>
                  </a:lnTo>
                  <a:lnTo>
                    <a:pt x="562" y="587"/>
                  </a:lnTo>
                  <a:lnTo>
                    <a:pt x="562" y="588"/>
                  </a:lnTo>
                  <a:lnTo>
                    <a:pt x="562" y="589"/>
                  </a:lnTo>
                  <a:lnTo>
                    <a:pt x="562" y="590"/>
                  </a:lnTo>
                  <a:lnTo>
                    <a:pt x="560" y="590"/>
                  </a:lnTo>
                  <a:lnTo>
                    <a:pt x="560" y="591"/>
                  </a:lnTo>
                  <a:lnTo>
                    <a:pt x="560" y="593"/>
                  </a:lnTo>
                  <a:lnTo>
                    <a:pt x="560" y="594"/>
                  </a:lnTo>
                  <a:lnTo>
                    <a:pt x="559" y="594"/>
                  </a:lnTo>
                  <a:lnTo>
                    <a:pt x="558" y="594"/>
                  </a:lnTo>
                  <a:lnTo>
                    <a:pt x="558" y="595"/>
                  </a:lnTo>
                  <a:lnTo>
                    <a:pt x="557" y="595"/>
                  </a:lnTo>
                  <a:lnTo>
                    <a:pt x="556" y="595"/>
                  </a:lnTo>
                  <a:lnTo>
                    <a:pt x="556" y="596"/>
                  </a:lnTo>
                  <a:lnTo>
                    <a:pt x="555" y="596"/>
                  </a:lnTo>
                  <a:lnTo>
                    <a:pt x="555" y="597"/>
                  </a:lnTo>
                  <a:lnTo>
                    <a:pt x="554" y="597"/>
                  </a:lnTo>
                  <a:lnTo>
                    <a:pt x="554" y="598"/>
                  </a:lnTo>
                  <a:lnTo>
                    <a:pt x="553" y="598"/>
                  </a:lnTo>
                  <a:lnTo>
                    <a:pt x="553" y="599"/>
                  </a:lnTo>
                  <a:lnTo>
                    <a:pt x="552" y="599"/>
                  </a:lnTo>
                  <a:lnTo>
                    <a:pt x="552" y="600"/>
                  </a:lnTo>
                  <a:lnTo>
                    <a:pt x="551" y="600"/>
                  </a:lnTo>
                  <a:lnTo>
                    <a:pt x="551" y="601"/>
                  </a:lnTo>
                  <a:lnTo>
                    <a:pt x="550" y="601"/>
                  </a:lnTo>
                  <a:lnTo>
                    <a:pt x="550" y="602"/>
                  </a:lnTo>
                  <a:lnTo>
                    <a:pt x="549" y="602"/>
                  </a:lnTo>
                  <a:lnTo>
                    <a:pt x="548" y="602"/>
                  </a:lnTo>
                  <a:lnTo>
                    <a:pt x="548" y="603"/>
                  </a:lnTo>
                  <a:lnTo>
                    <a:pt x="547" y="603"/>
                  </a:lnTo>
                  <a:lnTo>
                    <a:pt x="547" y="604"/>
                  </a:lnTo>
                  <a:lnTo>
                    <a:pt x="546" y="604"/>
                  </a:lnTo>
                  <a:lnTo>
                    <a:pt x="546" y="605"/>
                  </a:lnTo>
                  <a:lnTo>
                    <a:pt x="547" y="605"/>
                  </a:lnTo>
                  <a:lnTo>
                    <a:pt x="547" y="606"/>
                  </a:lnTo>
                  <a:lnTo>
                    <a:pt x="546" y="606"/>
                  </a:lnTo>
                  <a:lnTo>
                    <a:pt x="546" y="607"/>
                  </a:lnTo>
                  <a:lnTo>
                    <a:pt x="545" y="607"/>
                  </a:lnTo>
                  <a:lnTo>
                    <a:pt x="544" y="608"/>
                  </a:lnTo>
                  <a:lnTo>
                    <a:pt x="543" y="608"/>
                  </a:lnTo>
                  <a:lnTo>
                    <a:pt x="542" y="608"/>
                  </a:lnTo>
                  <a:lnTo>
                    <a:pt x="542" y="609"/>
                  </a:lnTo>
                  <a:lnTo>
                    <a:pt x="541" y="609"/>
                  </a:lnTo>
                  <a:lnTo>
                    <a:pt x="540" y="609"/>
                  </a:lnTo>
                  <a:lnTo>
                    <a:pt x="540" y="610"/>
                  </a:lnTo>
                  <a:lnTo>
                    <a:pt x="539" y="610"/>
                  </a:lnTo>
                  <a:lnTo>
                    <a:pt x="538" y="610"/>
                  </a:lnTo>
                  <a:lnTo>
                    <a:pt x="538" y="611"/>
                  </a:lnTo>
                  <a:lnTo>
                    <a:pt x="537" y="611"/>
                  </a:lnTo>
                  <a:lnTo>
                    <a:pt x="535" y="611"/>
                  </a:lnTo>
                  <a:lnTo>
                    <a:pt x="535" y="612"/>
                  </a:lnTo>
                  <a:lnTo>
                    <a:pt x="534" y="612"/>
                  </a:lnTo>
                  <a:lnTo>
                    <a:pt x="533" y="612"/>
                  </a:lnTo>
                  <a:lnTo>
                    <a:pt x="532" y="612"/>
                  </a:lnTo>
                  <a:lnTo>
                    <a:pt x="532" y="613"/>
                  </a:lnTo>
                  <a:lnTo>
                    <a:pt x="531" y="613"/>
                  </a:lnTo>
                  <a:lnTo>
                    <a:pt x="531" y="614"/>
                  </a:lnTo>
                  <a:lnTo>
                    <a:pt x="530" y="614"/>
                  </a:lnTo>
                  <a:lnTo>
                    <a:pt x="529" y="614"/>
                  </a:lnTo>
                  <a:lnTo>
                    <a:pt x="528" y="614"/>
                  </a:lnTo>
                  <a:lnTo>
                    <a:pt x="527" y="614"/>
                  </a:lnTo>
                  <a:lnTo>
                    <a:pt x="527" y="615"/>
                  </a:lnTo>
                  <a:lnTo>
                    <a:pt x="527" y="616"/>
                  </a:lnTo>
                  <a:lnTo>
                    <a:pt x="526" y="618"/>
                  </a:lnTo>
                  <a:lnTo>
                    <a:pt x="526" y="616"/>
                  </a:lnTo>
                  <a:lnTo>
                    <a:pt x="525" y="616"/>
                  </a:lnTo>
                  <a:lnTo>
                    <a:pt x="524" y="616"/>
                  </a:lnTo>
                  <a:lnTo>
                    <a:pt x="524" y="618"/>
                  </a:lnTo>
                  <a:lnTo>
                    <a:pt x="523" y="618"/>
                  </a:lnTo>
                  <a:lnTo>
                    <a:pt x="522" y="618"/>
                  </a:lnTo>
                  <a:lnTo>
                    <a:pt x="522" y="619"/>
                  </a:lnTo>
                  <a:lnTo>
                    <a:pt x="522" y="618"/>
                  </a:lnTo>
                  <a:lnTo>
                    <a:pt x="521" y="618"/>
                  </a:lnTo>
                  <a:lnTo>
                    <a:pt x="521" y="616"/>
                  </a:lnTo>
                  <a:lnTo>
                    <a:pt x="520" y="616"/>
                  </a:lnTo>
                  <a:lnTo>
                    <a:pt x="519" y="615"/>
                  </a:lnTo>
                  <a:lnTo>
                    <a:pt x="519" y="614"/>
                  </a:lnTo>
                  <a:lnTo>
                    <a:pt x="518" y="614"/>
                  </a:lnTo>
                  <a:lnTo>
                    <a:pt x="517" y="614"/>
                  </a:lnTo>
                  <a:lnTo>
                    <a:pt x="516" y="614"/>
                  </a:lnTo>
                  <a:lnTo>
                    <a:pt x="516" y="615"/>
                  </a:lnTo>
                  <a:lnTo>
                    <a:pt x="515" y="615"/>
                  </a:lnTo>
                  <a:lnTo>
                    <a:pt x="515" y="614"/>
                  </a:lnTo>
                  <a:lnTo>
                    <a:pt x="514" y="614"/>
                  </a:lnTo>
                  <a:lnTo>
                    <a:pt x="514" y="615"/>
                  </a:lnTo>
                  <a:lnTo>
                    <a:pt x="514" y="614"/>
                  </a:lnTo>
                  <a:lnTo>
                    <a:pt x="513" y="614"/>
                  </a:lnTo>
                  <a:lnTo>
                    <a:pt x="511" y="614"/>
                  </a:lnTo>
                  <a:lnTo>
                    <a:pt x="510" y="614"/>
                  </a:lnTo>
                  <a:lnTo>
                    <a:pt x="510" y="615"/>
                  </a:lnTo>
                  <a:lnTo>
                    <a:pt x="510" y="616"/>
                  </a:lnTo>
                  <a:lnTo>
                    <a:pt x="509" y="616"/>
                  </a:lnTo>
                  <a:lnTo>
                    <a:pt x="508" y="616"/>
                  </a:lnTo>
                  <a:lnTo>
                    <a:pt x="508" y="618"/>
                  </a:lnTo>
                  <a:lnTo>
                    <a:pt x="507" y="618"/>
                  </a:lnTo>
                  <a:lnTo>
                    <a:pt x="506" y="618"/>
                  </a:lnTo>
                  <a:lnTo>
                    <a:pt x="506" y="619"/>
                  </a:lnTo>
                  <a:lnTo>
                    <a:pt x="505" y="619"/>
                  </a:lnTo>
                  <a:lnTo>
                    <a:pt x="505" y="620"/>
                  </a:lnTo>
                  <a:lnTo>
                    <a:pt x="504" y="620"/>
                  </a:lnTo>
                  <a:lnTo>
                    <a:pt x="504" y="621"/>
                  </a:lnTo>
                  <a:lnTo>
                    <a:pt x="503" y="621"/>
                  </a:lnTo>
                  <a:lnTo>
                    <a:pt x="503" y="622"/>
                  </a:lnTo>
                  <a:lnTo>
                    <a:pt x="502" y="622"/>
                  </a:lnTo>
                  <a:lnTo>
                    <a:pt x="502" y="623"/>
                  </a:lnTo>
                  <a:lnTo>
                    <a:pt x="501" y="623"/>
                  </a:lnTo>
                  <a:lnTo>
                    <a:pt x="501" y="624"/>
                  </a:lnTo>
                  <a:lnTo>
                    <a:pt x="500" y="624"/>
                  </a:lnTo>
                  <a:lnTo>
                    <a:pt x="499" y="624"/>
                  </a:lnTo>
                  <a:lnTo>
                    <a:pt x="498" y="624"/>
                  </a:lnTo>
                  <a:lnTo>
                    <a:pt x="498" y="625"/>
                  </a:lnTo>
                  <a:lnTo>
                    <a:pt x="497" y="625"/>
                  </a:lnTo>
                  <a:lnTo>
                    <a:pt x="497" y="626"/>
                  </a:lnTo>
                  <a:lnTo>
                    <a:pt x="496" y="626"/>
                  </a:lnTo>
                  <a:lnTo>
                    <a:pt x="495" y="626"/>
                  </a:lnTo>
                  <a:lnTo>
                    <a:pt x="495" y="627"/>
                  </a:lnTo>
                  <a:lnTo>
                    <a:pt x="494" y="627"/>
                  </a:lnTo>
                  <a:lnTo>
                    <a:pt x="494" y="628"/>
                  </a:lnTo>
                  <a:lnTo>
                    <a:pt x="493" y="628"/>
                  </a:lnTo>
                  <a:lnTo>
                    <a:pt x="492" y="628"/>
                  </a:lnTo>
                  <a:lnTo>
                    <a:pt x="492" y="629"/>
                  </a:lnTo>
                  <a:lnTo>
                    <a:pt x="491" y="629"/>
                  </a:lnTo>
                  <a:lnTo>
                    <a:pt x="491" y="628"/>
                  </a:lnTo>
                  <a:lnTo>
                    <a:pt x="490" y="628"/>
                  </a:lnTo>
                  <a:lnTo>
                    <a:pt x="490" y="629"/>
                  </a:lnTo>
                  <a:lnTo>
                    <a:pt x="489" y="629"/>
                  </a:lnTo>
                  <a:lnTo>
                    <a:pt x="488" y="629"/>
                  </a:lnTo>
                  <a:lnTo>
                    <a:pt x="486" y="629"/>
                  </a:lnTo>
                  <a:lnTo>
                    <a:pt x="486" y="630"/>
                  </a:lnTo>
                  <a:lnTo>
                    <a:pt x="485" y="630"/>
                  </a:lnTo>
                  <a:lnTo>
                    <a:pt x="484" y="630"/>
                  </a:lnTo>
                  <a:lnTo>
                    <a:pt x="483" y="630"/>
                  </a:lnTo>
                  <a:lnTo>
                    <a:pt x="483" y="631"/>
                  </a:lnTo>
                  <a:lnTo>
                    <a:pt x="482" y="631"/>
                  </a:lnTo>
                  <a:lnTo>
                    <a:pt x="482" y="632"/>
                  </a:lnTo>
                  <a:lnTo>
                    <a:pt x="481" y="632"/>
                  </a:lnTo>
                  <a:lnTo>
                    <a:pt x="481" y="633"/>
                  </a:lnTo>
                  <a:lnTo>
                    <a:pt x="480" y="633"/>
                  </a:lnTo>
                  <a:lnTo>
                    <a:pt x="480" y="634"/>
                  </a:lnTo>
                  <a:lnTo>
                    <a:pt x="479" y="634"/>
                  </a:lnTo>
                  <a:lnTo>
                    <a:pt x="479" y="635"/>
                  </a:lnTo>
                  <a:lnTo>
                    <a:pt x="478" y="635"/>
                  </a:lnTo>
                  <a:lnTo>
                    <a:pt x="477" y="635"/>
                  </a:lnTo>
                  <a:lnTo>
                    <a:pt x="477" y="636"/>
                  </a:lnTo>
                  <a:lnTo>
                    <a:pt x="476" y="636"/>
                  </a:lnTo>
                  <a:lnTo>
                    <a:pt x="475" y="636"/>
                  </a:lnTo>
                  <a:lnTo>
                    <a:pt x="474" y="636"/>
                  </a:lnTo>
                  <a:lnTo>
                    <a:pt x="474" y="637"/>
                  </a:lnTo>
                  <a:lnTo>
                    <a:pt x="473" y="638"/>
                  </a:lnTo>
                  <a:lnTo>
                    <a:pt x="473" y="639"/>
                  </a:lnTo>
                  <a:lnTo>
                    <a:pt x="474" y="639"/>
                  </a:lnTo>
                  <a:lnTo>
                    <a:pt x="474" y="640"/>
                  </a:lnTo>
                  <a:lnTo>
                    <a:pt x="473" y="640"/>
                  </a:lnTo>
                  <a:lnTo>
                    <a:pt x="473" y="641"/>
                  </a:lnTo>
                  <a:lnTo>
                    <a:pt x="472" y="643"/>
                  </a:lnTo>
                  <a:lnTo>
                    <a:pt x="471" y="643"/>
                  </a:lnTo>
                  <a:lnTo>
                    <a:pt x="471" y="644"/>
                  </a:lnTo>
                  <a:lnTo>
                    <a:pt x="470" y="644"/>
                  </a:lnTo>
                  <a:lnTo>
                    <a:pt x="469" y="644"/>
                  </a:lnTo>
                  <a:lnTo>
                    <a:pt x="468" y="644"/>
                  </a:lnTo>
                  <a:lnTo>
                    <a:pt x="468" y="645"/>
                  </a:lnTo>
                  <a:lnTo>
                    <a:pt x="467" y="645"/>
                  </a:lnTo>
                  <a:lnTo>
                    <a:pt x="466" y="645"/>
                  </a:lnTo>
                  <a:lnTo>
                    <a:pt x="466" y="646"/>
                  </a:lnTo>
                  <a:lnTo>
                    <a:pt x="465" y="646"/>
                  </a:lnTo>
                  <a:lnTo>
                    <a:pt x="464" y="646"/>
                  </a:lnTo>
                  <a:lnTo>
                    <a:pt x="464" y="647"/>
                  </a:lnTo>
                  <a:lnTo>
                    <a:pt x="463" y="647"/>
                  </a:lnTo>
                  <a:lnTo>
                    <a:pt x="463" y="648"/>
                  </a:lnTo>
                  <a:lnTo>
                    <a:pt x="463" y="649"/>
                  </a:lnTo>
                  <a:lnTo>
                    <a:pt x="461" y="649"/>
                  </a:lnTo>
                  <a:lnTo>
                    <a:pt x="461" y="650"/>
                  </a:lnTo>
                  <a:lnTo>
                    <a:pt x="460" y="650"/>
                  </a:lnTo>
                  <a:lnTo>
                    <a:pt x="459" y="650"/>
                  </a:lnTo>
                  <a:lnTo>
                    <a:pt x="458" y="650"/>
                  </a:lnTo>
                  <a:lnTo>
                    <a:pt x="458" y="651"/>
                  </a:lnTo>
                  <a:lnTo>
                    <a:pt x="457" y="652"/>
                  </a:lnTo>
                  <a:lnTo>
                    <a:pt x="456" y="652"/>
                  </a:lnTo>
                  <a:lnTo>
                    <a:pt x="456" y="653"/>
                  </a:lnTo>
                  <a:lnTo>
                    <a:pt x="455" y="654"/>
                  </a:lnTo>
                  <a:lnTo>
                    <a:pt x="454" y="654"/>
                  </a:lnTo>
                  <a:lnTo>
                    <a:pt x="454" y="655"/>
                  </a:lnTo>
                  <a:lnTo>
                    <a:pt x="454" y="656"/>
                  </a:lnTo>
                  <a:lnTo>
                    <a:pt x="453" y="656"/>
                  </a:lnTo>
                  <a:lnTo>
                    <a:pt x="453" y="657"/>
                  </a:lnTo>
                  <a:lnTo>
                    <a:pt x="453" y="658"/>
                  </a:lnTo>
                  <a:lnTo>
                    <a:pt x="454" y="658"/>
                  </a:lnTo>
                  <a:lnTo>
                    <a:pt x="455" y="658"/>
                  </a:lnTo>
                  <a:lnTo>
                    <a:pt x="455" y="659"/>
                  </a:lnTo>
                  <a:lnTo>
                    <a:pt x="455" y="660"/>
                  </a:lnTo>
                  <a:lnTo>
                    <a:pt x="454" y="660"/>
                  </a:lnTo>
                  <a:lnTo>
                    <a:pt x="453" y="659"/>
                  </a:lnTo>
                  <a:lnTo>
                    <a:pt x="452" y="659"/>
                  </a:lnTo>
                  <a:lnTo>
                    <a:pt x="452" y="660"/>
                  </a:lnTo>
                  <a:lnTo>
                    <a:pt x="452" y="661"/>
                  </a:lnTo>
                  <a:lnTo>
                    <a:pt x="452" y="662"/>
                  </a:lnTo>
                  <a:lnTo>
                    <a:pt x="453" y="662"/>
                  </a:lnTo>
                  <a:lnTo>
                    <a:pt x="453" y="663"/>
                  </a:lnTo>
                  <a:lnTo>
                    <a:pt x="453" y="664"/>
                  </a:lnTo>
                  <a:lnTo>
                    <a:pt x="452" y="664"/>
                  </a:lnTo>
                  <a:lnTo>
                    <a:pt x="451" y="664"/>
                  </a:lnTo>
                  <a:lnTo>
                    <a:pt x="450" y="664"/>
                  </a:lnTo>
                  <a:lnTo>
                    <a:pt x="449" y="664"/>
                  </a:lnTo>
                  <a:lnTo>
                    <a:pt x="449" y="665"/>
                  </a:lnTo>
                  <a:lnTo>
                    <a:pt x="449" y="666"/>
                  </a:lnTo>
                  <a:lnTo>
                    <a:pt x="448" y="666"/>
                  </a:lnTo>
                  <a:lnTo>
                    <a:pt x="448" y="668"/>
                  </a:lnTo>
                  <a:lnTo>
                    <a:pt x="447" y="668"/>
                  </a:lnTo>
                  <a:lnTo>
                    <a:pt x="447" y="669"/>
                  </a:lnTo>
                  <a:lnTo>
                    <a:pt x="446" y="669"/>
                  </a:lnTo>
                  <a:lnTo>
                    <a:pt x="446" y="670"/>
                  </a:lnTo>
                  <a:lnTo>
                    <a:pt x="445" y="670"/>
                  </a:lnTo>
                  <a:lnTo>
                    <a:pt x="445" y="671"/>
                  </a:lnTo>
                  <a:lnTo>
                    <a:pt x="445" y="672"/>
                  </a:lnTo>
                  <a:lnTo>
                    <a:pt x="444" y="672"/>
                  </a:lnTo>
                  <a:lnTo>
                    <a:pt x="443" y="672"/>
                  </a:lnTo>
                  <a:lnTo>
                    <a:pt x="442" y="672"/>
                  </a:lnTo>
                  <a:lnTo>
                    <a:pt x="442" y="673"/>
                  </a:lnTo>
                  <a:lnTo>
                    <a:pt x="441" y="673"/>
                  </a:lnTo>
                  <a:lnTo>
                    <a:pt x="441" y="674"/>
                  </a:lnTo>
                  <a:lnTo>
                    <a:pt x="442" y="674"/>
                  </a:lnTo>
                  <a:lnTo>
                    <a:pt x="442" y="675"/>
                  </a:lnTo>
                  <a:lnTo>
                    <a:pt x="441" y="675"/>
                  </a:lnTo>
                  <a:lnTo>
                    <a:pt x="441" y="676"/>
                  </a:lnTo>
                  <a:lnTo>
                    <a:pt x="441" y="677"/>
                  </a:lnTo>
                  <a:lnTo>
                    <a:pt x="440" y="678"/>
                  </a:lnTo>
                  <a:lnTo>
                    <a:pt x="439" y="678"/>
                  </a:lnTo>
                  <a:lnTo>
                    <a:pt x="439" y="679"/>
                  </a:lnTo>
                  <a:lnTo>
                    <a:pt x="438" y="679"/>
                  </a:lnTo>
                  <a:lnTo>
                    <a:pt x="438" y="680"/>
                  </a:lnTo>
                  <a:lnTo>
                    <a:pt x="436" y="680"/>
                  </a:lnTo>
                  <a:lnTo>
                    <a:pt x="436" y="681"/>
                  </a:lnTo>
                  <a:lnTo>
                    <a:pt x="436" y="682"/>
                  </a:lnTo>
                  <a:lnTo>
                    <a:pt x="435" y="682"/>
                  </a:lnTo>
                  <a:lnTo>
                    <a:pt x="435" y="683"/>
                  </a:lnTo>
                  <a:lnTo>
                    <a:pt x="434" y="683"/>
                  </a:lnTo>
                  <a:lnTo>
                    <a:pt x="434" y="684"/>
                  </a:lnTo>
                  <a:lnTo>
                    <a:pt x="433" y="684"/>
                  </a:lnTo>
                  <a:lnTo>
                    <a:pt x="433" y="685"/>
                  </a:lnTo>
                  <a:lnTo>
                    <a:pt x="432" y="685"/>
                  </a:lnTo>
                  <a:lnTo>
                    <a:pt x="432" y="686"/>
                  </a:lnTo>
                  <a:lnTo>
                    <a:pt x="431" y="686"/>
                  </a:lnTo>
                  <a:lnTo>
                    <a:pt x="431" y="687"/>
                  </a:lnTo>
                  <a:lnTo>
                    <a:pt x="430" y="687"/>
                  </a:lnTo>
                  <a:lnTo>
                    <a:pt x="430" y="688"/>
                  </a:lnTo>
                  <a:lnTo>
                    <a:pt x="429" y="688"/>
                  </a:lnTo>
                  <a:lnTo>
                    <a:pt x="428" y="688"/>
                  </a:lnTo>
                  <a:lnTo>
                    <a:pt x="428" y="689"/>
                  </a:lnTo>
                  <a:lnTo>
                    <a:pt x="428" y="690"/>
                  </a:lnTo>
                  <a:lnTo>
                    <a:pt x="429" y="690"/>
                  </a:lnTo>
                  <a:lnTo>
                    <a:pt x="429" y="691"/>
                  </a:lnTo>
                  <a:lnTo>
                    <a:pt x="428" y="691"/>
                  </a:lnTo>
                  <a:lnTo>
                    <a:pt x="428" y="693"/>
                  </a:lnTo>
                  <a:lnTo>
                    <a:pt x="429" y="693"/>
                  </a:lnTo>
                  <a:lnTo>
                    <a:pt x="429" y="694"/>
                  </a:lnTo>
                  <a:lnTo>
                    <a:pt x="428" y="694"/>
                  </a:lnTo>
                  <a:lnTo>
                    <a:pt x="428" y="695"/>
                  </a:lnTo>
                  <a:lnTo>
                    <a:pt x="428" y="696"/>
                  </a:lnTo>
                  <a:lnTo>
                    <a:pt x="428" y="697"/>
                  </a:lnTo>
                  <a:lnTo>
                    <a:pt x="428" y="698"/>
                  </a:lnTo>
                  <a:lnTo>
                    <a:pt x="427" y="698"/>
                  </a:lnTo>
                  <a:lnTo>
                    <a:pt x="427" y="699"/>
                  </a:lnTo>
                  <a:lnTo>
                    <a:pt x="427" y="700"/>
                  </a:lnTo>
                  <a:lnTo>
                    <a:pt x="426" y="700"/>
                  </a:lnTo>
                  <a:lnTo>
                    <a:pt x="427" y="700"/>
                  </a:lnTo>
                  <a:lnTo>
                    <a:pt x="427" y="701"/>
                  </a:lnTo>
                  <a:lnTo>
                    <a:pt x="426" y="701"/>
                  </a:lnTo>
                  <a:lnTo>
                    <a:pt x="426" y="702"/>
                  </a:lnTo>
                  <a:lnTo>
                    <a:pt x="425" y="702"/>
                  </a:lnTo>
                  <a:lnTo>
                    <a:pt x="425" y="703"/>
                  </a:lnTo>
                  <a:lnTo>
                    <a:pt x="424" y="703"/>
                  </a:lnTo>
                  <a:lnTo>
                    <a:pt x="423" y="703"/>
                  </a:lnTo>
                  <a:lnTo>
                    <a:pt x="422" y="704"/>
                  </a:lnTo>
                  <a:lnTo>
                    <a:pt x="422" y="705"/>
                  </a:lnTo>
                  <a:lnTo>
                    <a:pt x="422" y="706"/>
                  </a:lnTo>
                  <a:lnTo>
                    <a:pt x="422" y="707"/>
                  </a:lnTo>
                  <a:lnTo>
                    <a:pt x="422" y="708"/>
                  </a:lnTo>
                  <a:lnTo>
                    <a:pt x="422" y="709"/>
                  </a:lnTo>
                  <a:lnTo>
                    <a:pt x="421" y="709"/>
                  </a:lnTo>
                  <a:lnTo>
                    <a:pt x="420" y="709"/>
                  </a:lnTo>
                  <a:lnTo>
                    <a:pt x="419" y="709"/>
                  </a:lnTo>
                  <a:lnTo>
                    <a:pt x="418" y="709"/>
                  </a:lnTo>
                  <a:lnTo>
                    <a:pt x="418" y="708"/>
                  </a:lnTo>
                  <a:lnTo>
                    <a:pt x="418" y="709"/>
                  </a:lnTo>
                  <a:lnTo>
                    <a:pt x="417" y="709"/>
                  </a:lnTo>
                  <a:lnTo>
                    <a:pt x="417" y="710"/>
                  </a:lnTo>
                  <a:lnTo>
                    <a:pt x="416" y="710"/>
                  </a:lnTo>
                  <a:lnTo>
                    <a:pt x="416" y="711"/>
                  </a:lnTo>
                  <a:lnTo>
                    <a:pt x="415" y="711"/>
                  </a:lnTo>
                  <a:lnTo>
                    <a:pt x="415" y="712"/>
                  </a:lnTo>
                  <a:lnTo>
                    <a:pt x="415" y="713"/>
                  </a:lnTo>
                  <a:lnTo>
                    <a:pt x="415" y="714"/>
                  </a:lnTo>
                  <a:lnTo>
                    <a:pt x="415" y="715"/>
                  </a:lnTo>
                  <a:lnTo>
                    <a:pt x="415" y="716"/>
                  </a:lnTo>
                  <a:lnTo>
                    <a:pt x="414" y="716"/>
                  </a:lnTo>
                  <a:lnTo>
                    <a:pt x="414" y="718"/>
                  </a:lnTo>
                  <a:lnTo>
                    <a:pt x="414" y="719"/>
                  </a:lnTo>
                  <a:lnTo>
                    <a:pt x="413" y="719"/>
                  </a:lnTo>
                  <a:lnTo>
                    <a:pt x="411" y="719"/>
                  </a:lnTo>
                  <a:lnTo>
                    <a:pt x="411" y="720"/>
                  </a:lnTo>
                  <a:lnTo>
                    <a:pt x="410" y="720"/>
                  </a:lnTo>
                  <a:lnTo>
                    <a:pt x="410" y="721"/>
                  </a:lnTo>
                  <a:lnTo>
                    <a:pt x="409" y="721"/>
                  </a:lnTo>
                  <a:lnTo>
                    <a:pt x="408" y="721"/>
                  </a:lnTo>
                  <a:lnTo>
                    <a:pt x="407" y="721"/>
                  </a:lnTo>
                  <a:lnTo>
                    <a:pt x="407" y="722"/>
                  </a:lnTo>
                  <a:lnTo>
                    <a:pt x="406" y="722"/>
                  </a:lnTo>
                  <a:lnTo>
                    <a:pt x="406" y="723"/>
                  </a:lnTo>
                  <a:lnTo>
                    <a:pt x="405" y="724"/>
                  </a:lnTo>
                  <a:lnTo>
                    <a:pt x="405" y="725"/>
                  </a:lnTo>
                  <a:lnTo>
                    <a:pt x="404" y="725"/>
                  </a:lnTo>
                  <a:lnTo>
                    <a:pt x="405" y="725"/>
                  </a:lnTo>
                  <a:lnTo>
                    <a:pt x="404" y="725"/>
                  </a:lnTo>
                  <a:lnTo>
                    <a:pt x="404" y="726"/>
                  </a:lnTo>
                  <a:lnTo>
                    <a:pt x="404" y="727"/>
                  </a:lnTo>
                  <a:lnTo>
                    <a:pt x="403" y="727"/>
                  </a:lnTo>
                  <a:lnTo>
                    <a:pt x="402" y="727"/>
                  </a:lnTo>
                  <a:lnTo>
                    <a:pt x="402" y="728"/>
                  </a:lnTo>
                  <a:lnTo>
                    <a:pt x="402" y="729"/>
                  </a:lnTo>
                  <a:lnTo>
                    <a:pt x="401" y="729"/>
                  </a:lnTo>
                  <a:lnTo>
                    <a:pt x="401" y="728"/>
                  </a:lnTo>
                  <a:lnTo>
                    <a:pt x="401" y="729"/>
                  </a:lnTo>
                  <a:lnTo>
                    <a:pt x="401" y="728"/>
                  </a:lnTo>
                  <a:lnTo>
                    <a:pt x="400" y="729"/>
                  </a:lnTo>
                  <a:lnTo>
                    <a:pt x="400" y="728"/>
                  </a:lnTo>
                  <a:lnTo>
                    <a:pt x="399" y="729"/>
                  </a:lnTo>
                  <a:lnTo>
                    <a:pt x="399" y="730"/>
                  </a:lnTo>
                  <a:lnTo>
                    <a:pt x="399" y="731"/>
                  </a:lnTo>
                  <a:lnTo>
                    <a:pt x="398" y="731"/>
                  </a:lnTo>
                  <a:lnTo>
                    <a:pt x="397" y="731"/>
                  </a:lnTo>
                  <a:lnTo>
                    <a:pt x="396" y="731"/>
                  </a:lnTo>
                  <a:lnTo>
                    <a:pt x="395" y="731"/>
                  </a:lnTo>
                  <a:lnTo>
                    <a:pt x="395" y="732"/>
                  </a:lnTo>
                  <a:lnTo>
                    <a:pt x="395" y="733"/>
                  </a:lnTo>
                  <a:lnTo>
                    <a:pt x="394" y="733"/>
                  </a:lnTo>
                  <a:lnTo>
                    <a:pt x="394" y="734"/>
                  </a:lnTo>
                  <a:lnTo>
                    <a:pt x="394" y="735"/>
                  </a:lnTo>
                  <a:lnTo>
                    <a:pt x="394" y="734"/>
                  </a:lnTo>
                  <a:lnTo>
                    <a:pt x="394" y="735"/>
                  </a:lnTo>
                  <a:lnTo>
                    <a:pt x="393" y="735"/>
                  </a:lnTo>
                  <a:lnTo>
                    <a:pt x="393" y="734"/>
                  </a:lnTo>
                  <a:lnTo>
                    <a:pt x="392" y="735"/>
                  </a:lnTo>
                  <a:lnTo>
                    <a:pt x="391" y="735"/>
                  </a:lnTo>
                  <a:lnTo>
                    <a:pt x="390" y="735"/>
                  </a:lnTo>
                  <a:lnTo>
                    <a:pt x="389" y="735"/>
                  </a:lnTo>
                  <a:lnTo>
                    <a:pt x="388" y="735"/>
                  </a:lnTo>
                  <a:lnTo>
                    <a:pt x="386" y="735"/>
                  </a:lnTo>
                  <a:lnTo>
                    <a:pt x="386" y="736"/>
                  </a:lnTo>
                  <a:lnTo>
                    <a:pt x="385" y="736"/>
                  </a:lnTo>
                  <a:lnTo>
                    <a:pt x="385" y="737"/>
                  </a:lnTo>
                  <a:lnTo>
                    <a:pt x="385" y="738"/>
                  </a:lnTo>
                  <a:lnTo>
                    <a:pt x="384" y="738"/>
                  </a:lnTo>
                  <a:lnTo>
                    <a:pt x="384" y="739"/>
                  </a:lnTo>
                  <a:lnTo>
                    <a:pt x="383" y="739"/>
                  </a:lnTo>
                  <a:lnTo>
                    <a:pt x="382" y="739"/>
                  </a:lnTo>
                  <a:lnTo>
                    <a:pt x="381" y="739"/>
                  </a:lnTo>
                  <a:lnTo>
                    <a:pt x="381" y="738"/>
                  </a:lnTo>
                  <a:lnTo>
                    <a:pt x="380" y="739"/>
                  </a:lnTo>
                  <a:lnTo>
                    <a:pt x="380" y="738"/>
                  </a:lnTo>
                  <a:lnTo>
                    <a:pt x="379" y="738"/>
                  </a:lnTo>
                  <a:lnTo>
                    <a:pt x="379" y="739"/>
                  </a:lnTo>
                  <a:lnTo>
                    <a:pt x="378" y="739"/>
                  </a:lnTo>
                  <a:lnTo>
                    <a:pt x="378" y="740"/>
                  </a:lnTo>
                  <a:lnTo>
                    <a:pt x="377" y="740"/>
                  </a:lnTo>
                  <a:lnTo>
                    <a:pt x="376" y="740"/>
                  </a:lnTo>
                  <a:lnTo>
                    <a:pt x="375" y="740"/>
                  </a:lnTo>
                  <a:lnTo>
                    <a:pt x="374" y="740"/>
                  </a:lnTo>
                  <a:lnTo>
                    <a:pt x="373" y="740"/>
                  </a:lnTo>
                  <a:lnTo>
                    <a:pt x="372" y="740"/>
                  </a:lnTo>
                  <a:lnTo>
                    <a:pt x="372" y="741"/>
                  </a:lnTo>
                  <a:lnTo>
                    <a:pt x="371" y="741"/>
                  </a:lnTo>
                  <a:lnTo>
                    <a:pt x="370" y="741"/>
                  </a:lnTo>
                  <a:lnTo>
                    <a:pt x="369" y="741"/>
                  </a:lnTo>
                  <a:lnTo>
                    <a:pt x="368" y="741"/>
                  </a:lnTo>
                  <a:lnTo>
                    <a:pt x="369" y="743"/>
                  </a:lnTo>
                  <a:lnTo>
                    <a:pt x="368" y="743"/>
                  </a:lnTo>
                  <a:lnTo>
                    <a:pt x="367" y="743"/>
                  </a:lnTo>
                  <a:lnTo>
                    <a:pt x="366" y="743"/>
                  </a:lnTo>
                  <a:lnTo>
                    <a:pt x="366" y="744"/>
                  </a:lnTo>
                  <a:lnTo>
                    <a:pt x="365" y="744"/>
                  </a:lnTo>
                  <a:lnTo>
                    <a:pt x="365" y="745"/>
                  </a:lnTo>
                  <a:lnTo>
                    <a:pt x="365" y="746"/>
                  </a:lnTo>
                  <a:lnTo>
                    <a:pt x="365" y="747"/>
                  </a:lnTo>
                  <a:lnTo>
                    <a:pt x="364" y="747"/>
                  </a:lnTo>
                  <a:lnTo>
                    <a:pt x="364" y="748"/>
                  </a:lnTo>
                  <a:lnTo>
                    <a:pt x="364" y="747"/>
                  </a:lnTo>
                  <a:lnTo>
                    <a:pt x="363" y="747"/>
                  </a:lnTo>
                  <a:lnTo>
                    <a:pt x="363" y="748"/>
                  </a:lnTo>
                  <a:lnTo>
                    <a:pt x="363" y="749"/>
                  </a:lnTo>
                  <a:lnTo>
                    <a:pt x="361" y="749"/>
                  </a:lnTo>
                  <a:lnTo>
                    <a:pt x="361" y="750"/>
                  </a:lnTo>
                  <a:lnTo>
                    <a:pt x="360" y="750"/>
                  </a:lnTo>
                  <a:lnTo>
                    <a:pt x="361" y="750"/>
                  </a:lnTo>
                  <a:lnTo>
                    <a:pt x="360" y="750"/>
                  </a:lnTo>
                  <a:lnTo>
                    <a:pt x="360" y="751"/>
                  </a:lnTo>
                  <a:lnTo>
                    <a:pt x="359" y="751"/>
                  </a:lnTo>
                  <a:lnTo>
                    <a:pt x="360" y="752"/>
                  </a:lnTo>
                  <a:lnTo>
                    <a:pt x="359" y="752"/>
                  </a:lnTo>
                  <a:lnTo>
                    <a:pt x="360" y="752"/>
                  </a:lnTo>
                  <a:lnTo>
                    <a:pt x="359" y="752"/>
                  </a:lnTo>
                  <a:lnTo>
                    <a:pt x="360" y="752"/>
                  </a:lnTo>
                  <a:lnTo>
                    <a:pt x="359" y="753"/>
                  </a:lnTo>
                  <a:lnTo>
                    <a:pt x="359" y="752"/>
                  </a:lnTo>
                  <a:lnTo>
                    <a:pt x="359" y="753"/>
                  </a:lnTo>
                  <a:lnTo>
                    <a:pt x="359" y="752"/>
                  </a:lnTo>
                  <a:lnTo>
                    <a:pt x="358" y="752"/>
                  </a:lnTo>
                  <a:lnTo>
                    <a:pt x="358" y="753"/>
                  </a:lnTo>
                  <a:lnTo>
                    <a:pt x="358" y="754"/>
                  </a:lnTo>
                  <a:lnTo>
                    <a:pt x="357" y="754"/>
                  </a:lnTo>
                  <a:lnTo>
                    <a:pt x="357" y="755"/>
                  </a:lnTo>
                  <a:lnTo>
                    <a:pt x="357" y="756"/>
                  </a:lnTo>
                  <a:lnTo>
                    <a:pt x="356" y="756"/>
                  </a:lnTo>
                  <a:lnTo>
                    <a:pt x="355" y="756"/>
                  </a:lnTo>
                  <a:lnTo>
                    <a:pt x="355" y="757"/>
                  </a:lnTo>
                  <a:lnTo>
                    <a:pt x="355" y="758"/>
                  </a:lnTo>
                  <a:lnTo>
                    <a:pt x="354" y="758"/>
                  </a:lnTo>
                  <a:lnTo>
                    <a:pt x="354" y="759"/>
                  </a:lnTo>
                  <a:lnTo>
                    <a:pt x="353" y="759"/>
                  </a:lnTo>
                  <a:lnTo>
                    <a:pt x="353" y="760"/>
                  </a:lnTo>
                  <a:lnTo>
                    <a:pt x="352" y="760"/>
                  </a:lnTo>
                  <a:lnTo>
                    <a:pt x="353" y="760"/>
                  </a:lnTo>
                  <a:lnTo>
                    <a:pt x="352" y="760"/>
                  </a:lnTo>
                  <a:lnTo>
                    <a:pt x="352" y="761"/>
                  </a:lnTo>
                  <a:lnTo>
                    <a:pt x="353" y="761"/>
                  </a:lnTo>
                  <a:lnTo>
                    <a:pt x="352" y="761"/>
                  </a:lnTo>
                  <a:lnTo>
                    <a:pt x="351" y="761"/>
                  </a:lnTo>
                  <a:lnTo>
                    <a:pt x="350" y="761"/>
                  </a:lnTo>
                  <a:lnTo>
                    <a:pt x="349" y="761"/>
                  </a:lnTo>
                  <a:lnTo>
                    <a:pt x="349" y="762"/>
                  </a:lnTo>
                  <a:lnTo>
                    <a:pt x="349" y="763"/>
                  </a:lnTo>
                  <a:lnTo>
                    <a:pt x="349" y="764"/>
                  </a:lnTo>
                  <a:lnTo>
                    <a:pt x="349" y="765"/>
                  </a:lnTo>
                  <a:lnTo>
                    <a:pt x="349" y="766"/>
                  </a:lnTo>
                  <a:lnTo>
                    <a:pt x="349" y="768"/>
                  </a:lnTo>
                  <a:lnTo>
                    <a:pt x="350" y="768"/>
                  </a:lnTo>
                  <a:lnTo>
                    <a:pt x="349" y="768"/>
                  </a:lnTo>
                  <a:lnTo>
                    <a:pt x="349" y="769"/>
                  </a:lnTo>
                  <a:lnTo>
                    <a:pt x="350" y="770"/>
                  </a:lnTo>
                  <a:lnTo>
                    <a:pt x="351" y="770"/>
                  </a:lnTo>
                  <a:lnTo>
                    <a:pt x="351" y="771"/>
                  </a:lnTo>
                  <a:lnTo>
                    <a:pt x="352" y="772"/>
                  </a:lnTo>
                  <a:lnTo>
                    <a:pt x="353" y="772"/>
                  </a:lnTo>
                  <a:lnTo>
                    <a:pt x="353" y="773"/>
                  </a:lnTo>
                  <a:lnTo>
                    <a:pt x="353" y="774"/>
                  </a:lnTo>
                  <a:lnTo>
                    <a:pt x="352" y="774"/>
                  </a:lnTo>
                  <a:lnTo>
                    <a:pt x="352" y="775"/>
                  </a:lnTo>
                  <a:lnTo>
                    <a:pt x="351" y="777"/>
                  </a:lnTo>
                  <a:lnTo>
                    <a:pt x="351" y="778"/>
                  </a:lnTo>
                  <a:lnTo>
                    <a:pt x="348" y="777"/>
                  </a:lnTo>
                  <a:lnTo>
                    <a:pt x="346" y="777"/>
                  </a:lnTo>
                  <a:lnTo>
                    <a:pt x="344" y="776"/>
                  </a:lnTo>
                  <a:lnTo>
                    <a:pt x="340" y="775"/>
                  </a:lnTo>
                  <a:lnTo>
                    <a:pt x="338" y="774"/>
                  </a:lnTo>
                  <a:lnTo>
                    <a:pt x="335" y="773"/>
                  </a:lnTo>
                  <a:lnTo>
                    <a:pt x="334" y="773"/>
                  </a:lnTo>
                  <a:lnTo>
                    <a:pt x="333" y="773"/>
                  </a:lnTo>
                  <a:lnTo>
                    <a:pt x="332" y="773"/>
                  </a:lnTo>
                  <a:lnTo>
                    <a:pt x="331" y="773"/>
                  </a:lnTo>
                  <a:lnTo>
                    <a:pt x="331" y="772"/>
                  </a:lnTo>
                  <a:lnTo>
                    <a:pt x="330" y="772"/>
                  </a:lnTo>
                  <a:lnTo>
                    <a:pt x="329" y="772"/>
                  </a:lnTo>
                  <a:lnTo>
                    <a:pt x="329" y="771"/>
                  </a:lnTo>
                  <a:lnTo>
                    <a:pt x="328" y="771"/>
                  </a:lnTo>
                  <a:lnTo>
                    <a:pt x="327" y="771"/>
                  </a:lnTo>
                  <a:lnTo>
                    <a:pt x="326" y="771"/>
                  </a:lnTo>
                  <a:lnTo>
                    <a:pt x="325" y="771"/>
                  </a:lnTo>
                  <a:lnTo>
                    <a:pt x="325" y="770"/>
                  </a:lnTo>
                  <a:lnTo>
                    <a:pt x="324" y="770"/>
                  </a:lnTo>
                  <a:lnTo>
                    <a:pt x="323" y="770"/>
                  </a:lnTo>
                  <a:lnTo>
                    <a:pt x="323" y="769"/>
                  </a:lnTo>
                  <a:lnTo>
                    <a:pt x="323" y="770"/>
                  </a:lnTo>
                  <a:lnTo>
                    <a:pt x="323" y="769"/>
                  </a:lnTo>
                  <a:lnTo>
                    <a:pt x="322" y="769"/>
                  </a:lnTo>
                  <a:lnTo>
                    <a:pt x="321" y="769"/>
                  </a:lnTo>
                  <a:lnTo>
                    <a:pt x="320" y="769"/>
                  </a:lnTo>
                  <a:lnTo>
                    <a:pt x="320" y="770"/>
                  </a:lnTo>
                  <a:lnTo>
                    <a:pt x="319" y="770"/>
                  </a:lnTo>
                  <a:lnTo>
                    <a:pt x="317" y="771"/>
                  </a:lnTo>
                  <a:lnTo>
                    <a:pt x="317" y="772"/>
                  </a:lnTo>
                  <a:lnTo>
                    <a:pt x="316" y="772"/>
                  </a:lnTo>
                  <a:lnTo>
                    <a:pt x="310" y="772"/>
                  </a:lnTo>
                  <a:lnTo>
                    <a:pt x="306" y="772"/>
                  </a:lnTo>
                  <a:lnTo>
                    <a:pt x="305" y="772"/>
                  </a:lnTo>
                  <a:lnTo>
                    <a:pt x="301" y="772"/>
                  </a:lnTo>
                  <a:lnTo>
                    <a:pt x="300" y="772"/>
                  </a:lnTo>
                  <a:lnTo>
                    <a:pt x="299" y="772"/>
                  </a:lnTo>
                  <a:lnTo>
                    <a:pt x="298" y="772"/>
                  </a:lnTo>
                  <a:lnTo>
                    <a:pt x="297" y="773"/>
                  </a:lnTo>
                  <a:lnTo>
                    <a:pt x="297" y="774"/>
                  </a:lnTo>
                  <a:lnTo>
                    <a:pt x="297" y="775"/>
                  </a:lnTo>
                  <a:lnTo>
                    <a:pt x="296" y="775"/>
                  </a:lnTo>
                  <a:lnTo>
                    <a:pt x="292" y="775"/>
                  </a:lnTo>
                  <a:lnTo>
                    <a:pt x="291" y="775"/>
                  </a:lnTo>
                  <a:lnTo>
                    <a:pt x="290" y="775"/>
                  </a:lnTo>
                  <a:lnTo>
                    <a:pt x="289" y="775"/>
                  </a:lnTo>
                  <a:lnTo>
                    <a:pt x="288" y="775"/>
                  </a:lnTo>
                  <a:lnTo>
                    <a:pt x="285" y="775"/>
                  </a:lnTo>
                  <a:lnTo>
                    <a:pt x="284" y="775"/>
                  </a:lnTo>
                  <a:lnTo>
                    <a:pt x="282" y="775"/>
                  </a:lnTo>
                  <a:lnTo>
                    <a:pt x="279" y="775"/>
                  </a:lnTo>
                  <a:lnTo>
                    <a:pt x="278" y="774"/>
                  </a:lnTo>
                  <a:lnTo>
                    <a:pt x="278" y="773"/>
                  </a:lnTo>
                  <a:lnTo>
                    <a:pt x="276" y="773"/>
                  </a:lnTo>
                  <a:lnTo>
                    <a:pt x="275" y="773"/>
                  </a:lnTo>
                  <a:lnTo>
                    <a:pt x="275" y="770"/>
                  </a:lnTo>
                  <a:lnTo>
                    <a:pt x="275" y="766"/>
                  </a:lnTo>
                  <a:lnTo>
                    <a:pt x="275" y="764"/>
                  </a:lnTo>
                  <a:lnTo>
                    <a:pt x="274" y="761"/>
                  </a:lnTo>
                  <a:lnTo>
                    <a:pt x="273" y="758"/>
                  </a:lnTo>
                  <a:lnTo>
                    <a:pt x="272" y="754"/>
                  </a:lnTo>
                  <a:lnTo>
                    <a:pt x="271" y="751"/>
                  </a:lnTo>
                  <a:lnTo>
                    <a:pt x="271" y="749"/>
                  </a:lnTo>
                  <a:lnTo>
                    <a:pt x="270" y="748"/>
                  </a:lnTo>
                  <a:lnTo>
                    <a:pt x="270" y="745"/>
                  </a:lnTo>
                  <a:lnTo>
                    <a:pt x="269" y="741"/>
                  </a:lnTo>
                  <a:lnTo>
                    <a:pt x="268" y="738"/>
                  </a:lnTo>
                  <a:lnTo>
                    <a:pt x="267" y="735"/>
                  </a:lnTo>
                  <a:lnTo>
                    <a:pt x="266" y="731"/>
                  </a:lnTo>
                  <a:lnTo>
                    <a:pt x="265" y="728"/>
                  </a:lnTo>
                  <a:lnTo>
                    <a:pt x="264" y="725"/>
                  </a:lnTo>
                  <a:lnTo>
                    <a:pt x="264" y="722"/>
                  </a:lnTo>
                  <a:lnTo>
                    <a:pt x="264" y="721"/>
                  </a:lnTo>
                  <a:lnTo>
                    <a:pt x="265" y="718"/>
                  </a:lnTo>
                  <a:lnTo>
                    <a:pt x="267" y="714"/>
                  </a:lnTo>
                  <a:lnTo>
                    <a:pt x="268" y="711"/>
                  </a:lnTo>
                  <a:lnTo>
                    <a:pt x="269" y="708"/>
                  </a:lnTo>
                  <a:lnTo>
                    <a:pt x="271" y="705"/>
                  </a:lnTo>
                  <a:lnTo>
                    <a:pt x="272" y="702"/>
                  </a:lnTo>
                  <a:lnTo>
                    <a:pt x="273" y="699"/>
                  </a:lnTo>
                  <a:lnTo>
                    <a:pt x="274" y="696"/>
                  </a:lnTo>
                  <a:lnTo>
                    <a:pt x="276" y="693"/>
                  </a:lnTo>
                  <a:lnTo>
                    <a:pt x="277" y="689"/>
                  </a:lnTo>
                  <a:lnTo>
                    <a:pt x="278" y="686"/>
                  </a:lnTo>
                  <a:lnTo>
                    <a:pt x="279" y="683"/>
                  </a:lnTo>
                  <a:lnTo>
                    <a:pt x="281" y="680"/>
                  </a:lnTo>
                  <a:lnTo>
                    <a:pt x="282" y="677"/>
                  </a:lnTo>
                  <a:lnTo>
                    <a:pt x="283" y="674"/>
                  </a:lnTo>
                  <a:lnTo>
                    <a:pt x="284" y="671"/>
                  </a:lnTo>
                  <a:lnTo>
                    <a:pt x="285" y="669"/>
                  </a:lnTo>
                  <a:lnTo>
                    <a:pt x="284" y="669"/>
                  </a:lnTo>
                  <a:lnTo>
                    <a:pt x="281" y="669"/>
                  </a:lnTo>
                  <a:lnTo>
                    <a:pt x="278" y="668"/>
                  </a:lnTo>
                  <a:lnTo>
                    <a:pt x="278" y="664"/>
                  </a:lnTo>
                  <a:lnTo>
                    <a:pt x="278" y="661"/>
                  </a:lnTo>
                  <a:lnTo>
                    <a:pt x="277" y="657"/>
                  </a:lnTo>
                  <a:lnTo>
                    <a:pt x="277" y="654"/>
                  </a:lnTo>
                  <a:lnTo>
                    <a:pt x="277" y="651"/>
                  </a:lnTo>
                  <a:lnTo>
                    <a:pt x="277" y="648"/>
                  </a:lnTo>
                  <a:lnTo>
                    <a:pt x="277" y="647"/>
                  </a:lnTo>
                  <a:lnTo>
                    <a:pt x="277" y="645"/>
                  </a:lnTo>
                  <a:lnTo>
                    <a:pt x="277" y="641"/>
                  </a:lnTo>
                  <a:lnTo>
                    <a:pt x="277" y="637"/>
                  </a:lnTo>
                  <a:lnTo>
                    <a:pt x="277" y="636"/>
                  </a:lnTo>
                  <a:lnTo>
                    <a:pt x="276" y="634"/>
                  </a:lnTo>
                  <a:lnTo>
                    <a:pt x="277" y="628"/>
                  </a:lnTo>
                  <a:lnTo>
                    <a:pt x="277" y="626"/>
                  </a:lnTo>
                  <a:lnTo>
                    <a:pt x="277" y="625"/>
                  </a:lnTo>
                  <a:lnTo>
                    <a:pt x="276" y="625"/>
                  </a:lnTo>
                  <a:lnTo>
                    <a:pt x="274" y="623"/>
                  </a:lnTo>
                  <a:lnTo>
                    <a:pt x="271" y="620"/>
                  </a:lnTo>
                  <a:lnTo>
                    <a:pt x="268" y="616"/>
                  </a:lnTo>
                  <a:lnTo>
                    <a:pt x="267" y="616"/>
                  </a:lnTo>
                  <a:lnTo>
                    <a:pt x="265" y="612"/>
                  </a:lnTo>
                  <a:lnTo>
                    <a:pt x="261" y="609"/>
                  </a:lnTo>
                  <a:lnTo>
                    <a:pt x="258" y="606"/>
                  </a:lnTo>
                  <a:lnTo>
                    <a:pt x="256" y="603"/>
                  </a:lnTo>
                  <a:lnTo>
                    <a:pt x="255" y="602"/>
                  </a:lnTo>
                  <a:lnTo>
                    <a:pt x="253" y="599"/>
                  </a:lnTo>
                  <a:lnTo>
                    <a:pt x="251" y="597"/>
                  </a:lnTo>
                  <a:lnTo>
                    <a:pt x="250" y="596"/>
                  </a:lnTo>
                  <a:lnTo>
                    <a:pt x="247" y="593"/>
                  </a:lnTo>
                  <a:lnTo>
                    <a:pt x="245" y="588"/>
                  </a:lnTo>
                  <a:lnTo>
                    <a:pt x="242" y="585"/>
                  </a:lnTo>
                  <a:lnTo>
                    <a:pt x="239" y="582"/>
                  </a:lnTo>
                  <a:lnTo>
                    <a:pt x="236" y="579"/>
                  </a:lnTo>
                  <a:lnTo>
                    <a:pt x="233" y="575"/>
                  </a:lnTo>
                  <a:lnTo>
                    <a:pt x="230" y="572"/>
                  </a:lnTo>
                  <a:lnTo>
                    <a:pt x="227" y="569"/>
                  </a:lnTo>
                  <a:lnTo>
                    <a:pt x="225" y="564"/>
                  </a:lnTo>
                  <a:lnTo>
                    <a:pt x="222" y="561"/>
                  </a:lnTo>
                  <a:lnTo>
                    <a:pt x="219" y="558"/>
                  </a:lnTo>
                  <a:lnTo>
                    <a:pt x="216" y="555"/>
                  </a:lnTo>
                  <a:lnTo>
                    <a:pt x="214" y="551"/>
                  </a:lnTo>
                  <a:lnTo>
                    <a:pt x="213" y="550"/>
                  </a:lnTo>
                  <a:lnTo>
                    <a:pt x="211" y="547"/>
                  </a:lnTo>
                  <a:lnTo>
                    <a:pt x="210" y="544"/>
                  </a:lnTo>
                  <a:lnTo>
                    <a:pt x="208" y="540"/>
                  </a:lnTo>
                  <a:lnTo>
                    <a:pt x="208" y="538"/>
                  </a:lnTo>
                  <a:lnTo>
                    <a:pt x="207" y="537"/>
                  </a:lnTo>
                  <a:lnTo>
                    <a:pt x="206" y="534"/>
                  </a:lnTo>
                  <a:lnTo>
                    <a:pt x="205" y="532"/>
                  </a:lnTo>
                  <a:lnTo>
                    <a:pt x="202" y="529"/>
                  </a:lnTo>
                  <a:lnTo>
                    <a:pt x="199" y="526"/>
                  </a:lnTo>
                  <a:lnTo>
                    <a:pt x="196" y="523"/>
                  </a:lnTo>
                  <a:lnTo>
                    <a:pt x="193" y="519"/>
                  </a:lnTo>
                  <a:lnTo>
                    <a:pt x="190" y="515"/>
                  </a:lnTo>
                  <a:lnTo>
                    <a:pt x="186" y="512"/>
                  </a:lnTo>
                  <a:lnTo>
                    <a:pt x="183" y="509"/>
                  </a:lnTo>
                  <a:lnTo>
                    <a:pt x="180" y="506"/>
                  </a:lnTo>
                  <a:lnTo>
                    <a:pt x="180" y="505"/>
                  </a:lnTo>
                  <a:lnTo>
                    <a:pt x="178" y="503"/>
                  </a:lnTo>
                  <a:lnTo>
                    <a:pt x="175" y="500"/>
                  </a:lnTo>
                  <a:lnTo>
                    <a:pt x="172" y="496"/>
                  </a:lnTo>
                  <a:lnTo>
                    <a:pt x="169" y="493"/>
                  </a:lnTo>
                  <a:lnTo>
                    <a:pt x="166" y="489"/>
                  </a:lnTo>
                  <a:lnTo>
                    <a:pt x="163" y="486"/>
                  </a:lnTo>
                  <a:lnTo>
                    <a:pt x="159" y="483"/>
                  </a:lnTo>
                  <a:lnTo>
                    <a:pt x="156" y="480"/>
                  </a:lnTo>
                  <a:lnTo>
                    <a:pt x="154" y="477"/>
                  </a:lnTo>
                  <a:lnTo>
                    <a:pt x="152" y="474"/>
                  </a:lnTo>
                  <a:lnTo>
                    <a:pt x="150" y="471"/>
                  </a:lnTo>
                  <a:lnTo>
                    <a:pt x="147" y="468"/>
                  </a:lnTo>
                  <a:lnTo>
                    <a:pt x="145" y="464"/>
                  </a:lnTo>
                  <a:lnTo>
                    <a:pt x="143" y="461"/>
                  </a:lnTo>
                  <a:lnTo>
                    <a:pt x="141" y="457"/>
                  </a:lnTo>
                  <a:lnTo>
                    <a:pt x="139" y="454"/>
                  </a:lnTo>
                  <a:lnTo>
                    <a:pt x="135" y="451"/>
                  </a:lnTo>
                  <a:lnTo>
                    <a:pt x="133" y="448"/>
                  </a:lnTo>
                  <a:lnTo>
                    <a:pt x="131" y="446"/>
                  </a:lnTo>
                  <a:lnTo>
                    <a:pt x="128" y="443"/>
                  </a:lnTo>
                  <a:lnTo>
                    <a:pt x="125" y="440"/>
                  </a:lnTo>
                  <a:lnTo>
                    <a:pt x="122" y="437"/>
                  </a:lnTo>
                  <a:lnTo>
                    <a:pt x="119" y="435"/>
                  </a:lnTo>
                  <a:lnTo>
                    <a:pt x="116" y="433"/>
                  </a:lnTo>
                  <a:lnTo>
                    <a:pt x="116" y="432"/>
                  </a:lnTo>
                  <a:lnTo>
                    <a:pt x="113" y="430"/>
                  </a:lnTo>
                  <a:lnTo>
                    <a:pt x="109" y="427"/>
                  </a:lnTo>
                  <a:lnTo>
                    <a:pt x="106" y="425"/>
                  </a:lnTo>
                  <a:lnTo>
                    <a:pt x="103" y="423"/>
                  </a:lnTo>
                  <a:lnTo>
                    <a:pt x="100" y="420"/>
                  </a:lnTo>
                  <a:lnTo>
                    <a:pt x="97" y="418"/>
                  </a:lnTo>
                  <a:lnTo>
                    <a:pt x="92" y="414"/>
                  </a:lnTo>
                  <a:lnTo>
                    <a:pt x="86" y="413"/>
                  </a:lnTo>
                  <a:lnTo>
                    <a:pt x="84" y="412"/>
                  </a:lnTo>
                  <a:lnTo>
                    <a:pt x="82" y="412"/>
                  </a:lnTo>
                  <a:lnTo>
                    <a:pt x="80" y="412"/>
                  </a:lnTo>
                  <a:lnTo>
                    <a:pt x="77" y="412"/>
                  </a:lnTo>
                  <a:lnTo>
                    <a:pt x="75" y="412"/>
                  </a:lnTo>
                  <a:lnTo>
                    <a:pt x="73" y="412"/>
                  </a:lnTo>
                  <a:lnTo>
                    <a:pt x="70" y="412"/>
                  </a:lnTo>
                  <a:lnTo>
                    <a:pt x="68" y="412"/>
                  </a:lnTo>
                  <a:lnTo>
                    <a:pt x="66" y="412"/>
                  </a:lnTo>
                  <a:lnTo>
                    <a:pt x="63" y="412"/>
                  </a:lnTo>
                  <a:lnTo>
                    <a:pt x="60" y="412"/>
                  </a:lnTo>
                  <a:lnTo>
                    <a:pt x="57" y="412"/>
                  </a:lnTo>
                  <a:lnTo>
                    <a:pt x="55" y="412"/>
                  </a:lnTo>
                  <a:lnTo>
                    <a:pt x="53" y="412"/>
                  </a:lnTo>
                  <a:lnTo>
                    <a:pt x="52" y="411"/>
                  </a:lnTo>
                  <a:lnTo>
                    <a:pt x="52" y="410"/>
                  </a:lnTo>
                  <a:lnTo>
                    <a:pt x="52" y="409"/>
                  </a:lnTo>
                  <a:lnTo>
                    <a:pt x="52" y="408"/>
                  </a:lnTo>
                  <a:lnTo>
                    <a:pt x="52" y="407"/>
                  </a:lnTo>
                  <a:lnTo>
                    <a:pt x="51" y="406"/>
                  </a:lnTo>
                  <a:lnTo>
                    <a:pt x="51" y="405"/>
                  </a:lnTo>
                  <a:lnTo>
                    <a:pt x="50" y="404"/>
                  </a:lnTo>
                  <a:lnTo>
                    <a:pt x="50" y="403"/>
                  </a:lnTo>
                  <a:lnTo>
                    <a:pt x="50" y="402"/>
                  </a:lnTo>
                  <a:lnTo>
                    <a:pt x="49" y="402"/>
                  </a:lnTo>
                  <a:lnTo>
                    <a:pt x="49" y="401"/>
                  </a:lnTo>
                  <a:lnTo>
                    <a:pt x="48" y="400"/>
                  </a:lnTo>
                  <a:lnTo>
                    <a:pt x="47" y="399"/>
                  </a:lnTo>
                  <a:lnTo>
                    <a:pt x="46" y="399"/>
                  </a:lnTo>
                  <a:lnTo>
                    <a:pt x="46" y="398"/>
                  </a:lnTo>
                  <a:lnTo>
                    <a:pt x="45" y="397"/>
                  </a:lnTo>
                  <a:lnTo>
                    <a:pt x="44" y="397"/>
                  </a:lnTo>
                  <a:lnTo>
                    <a:pt x="44" y="396"/>
                  </a:lnTo>
                  <a:lnTo>
                    <a:pt x="43" y="396"/>
                  </a:lnTo>
                  <a:lnTo>
                    <a:pt x="43" y="395"/>
                  </a:lnTo>
                  <a:lnTo>
                    <a:pt x="42" y="395"/>
                  </a:lnTo>
                  <a:lnTo>
                    <a:pt x="42" y="394"/>
                  </a:lnTo>
                  <a:lnTo>
                    <a:pt x="41" y="393"/>
                  </a:lnTo>
                  <a:lnTo>
                    <a:pt x="40" y="391"/>
                  </a:lnTo>
                  <a:lnTo>
                    <a:pt x="40" y="390"/>
                  </a:lnTo>
                  <a:lnTo>
                    <a:pt x="39" y="389"/>
                  </a:lnTo>
                  <a:lnTo>
                    <a:pt x="39" y="388"/>
                  </a:lnTo>
                  <a:lnTo>
                    <a:pt x="38" y="387"/>
                  </a:lnTo>
                  <a:lnTo>
                    <a:pt x="38" y="386"/>
                  </a:lnTo>
                  <a:lnTo>
                    <a:pt x="36" y="386"/>
                  </a:lnTo>
                  <a:lnTo>
                    <a:pt x="36" y="385"/>
                  </a:lnTo>
                  <a:lnTo>
                    <a:pt x="36" y="384"/>
                  </a:lnTo>
                  <a:lnTo>
                    <a:pt x="35" y="383"/>
                  </a:lnTo>
                  <a:lnTo>
                    <a:pt x="35" y="382"/>
                  </a:lnTo>
                  <a:lnTo>
                    <a:pt x="35" y="381"/>
                  </a:lnTo>
                  <a:lnTo>
                    <a:pt x="35" y="380"/>
                  </a:lnTo>
                  <a:lnTo>
                    <a:pt x="35" y="379"/>
                  </a:lnTo>
                  <a:lnTo>
                    <a:pt x="35" y="378"/>
                  </a:lnTo>
                  <a:lnTo>
                    <a:pt x="35" y="376"/>
                  </a:lnTo>
                  <a:lnTo>
                    <a:pt x="35" y="375"/>
                  </a:lnTo>
                  <a:lnTo>
                    <a:pt x="35" y="374"/>
                  </a:lnTo>
                  <a:lnTo>
                    <a:pt x="35" y="373"/>
                  </a:lnTo>
                  <a:lnTo>
                    <a:pt x="35" y="372"/>
                  </a:lnTo>
                  <a:lnTo>
                    <a:pt x="35" y="371"/>
                  </a:lnTo>
                  <a:lnTo>
                    <a:pt x="35" y="370"/>
                  </a:lnTo>
                  <a:lnTo>
                    <a:pt x="35" y="369"/>
                  </a:lnTo>
                  <a:lnTo>
                    <a:pt x="35" y="368"/>
                  </a:lnTo>
                  <a:lnTo>
                    <a:pt x="35" y="366"/>
                  </a:lnTo>
                  <a:lnTo>
                    <a:pt x="35" y="365"/>
                  </a:lnTo>
                  <a:lnTo>
                    <a:pt x="36" y="364"/>
                  </a:lnTo>
                  <a:lnTo>
                    <a:pt x="36" y="363"/>
                  </a:lnTo>
                  <a:lnTo>
                    <a:pt x="36" y="362"/>
                  </a:lnTo>
                  <a:lnTo>
                    <a:pt x="36" y="361"/>
                  </a:lnTo>
                  <a:lnTo>
                    <a:pt x="36" y="360"/>
                  </a:lnTo>
                  <a:lnTo>
                    <a:pt x="36" y="359"/>
                  </a:lnTo>
                  <a:lnTo>
                    <a:pt x="36" y="358"/>
                  </a:lnTo>
                  <a:lnTo>
                    <a:pt x="38" y="357"/>
                  </a:lnTo>
                  <a:lnTo>
                    <a:pt x="38" y="356"/>
                  </a:lnTo>
                  <a:lnTo>
                    <a:pt x="38" y="355"/>
                  </a:lnTo>
                  <a:lnTo>
                    <a:pt x="38" y="354"/>
                  </a:lnTo>
                  <a:lnTo>
                    <a:pt x="38" y="352"/>
                  </a:lnTo>
                  <a:lnTo>
                    <a:pt x="38" y="351"/>
                  </a:lnTo>
                  <a:lnTo>
                    <a:pt x="38" y="350"/>
                  </a:lnTo>
                  <a:lnTo>
                    <a:pt x="38" y="349"/>
                  </a:lnTo>
                  <a:lnTo>
                    <a:pt x="38" y="348"/>
                  </a:lnTo>
                  <a:lnTo>
                    <a:pt x="38" y="347"/>
                  </a:lnTo>
                  <a:lnTo>
                    <a:pt x="38" y="346"/>
                  </a:lnTo>
                  <a:lnTo>
                    <a:pt x="36" y="344"/>
                  </a:lnTo>
                  <a:lnTo>
                    <a:pt x="36" y="343"/>
                  </a:lnTo>
                  <a:lnTo>
                    <a:pt x="36" y="341"/>
                  </a:lnTo>
                  <a:lnTo>
                    <a:pt x="36" y="340"/>
                  </a:lnTo>
                  <a:lnTo>
                    <a:pt x="36" y="339"/>
                  </a:lnTo>
                  <a:lnTo>
                    <a:pt x="36" y="338"/>
                  </a:lnTo>
                  <a:lnTo>
                    <a:pt x="36" y="337"/>
                  </a:lnTo>
                  <a:lnTo>
                    <a:pt x="35" y="336"/>
                  </a:lnTo>
                  <a:lnTo>
                    <a:pt x="35" y="335"/>
                  </a:lnTo>
                  <a:lnTo>
                    <a:pt x="35" y="334"/>
                  </a:lnTo>
                  <a:lnTo>
                    <a:pt x="35" y="333"/>
                  </a:lnTo>
                  <a:lnTo>
                    <a:pt x="35" y="332"/>
                  </a:lnTo>
                  <a:lnTo>
                    <a:pt x="34" y="332"/>
                  </a:lnTo>
                  <a:lnTo>
                    <a:pt x="34" y="331"/>
                  </a:lnTo>
                  <a:lnTo>
                    <a:pt x="34" y="330"/>
                  </a:lnTo>
                  <a:lnTo>
                    <a:pt x="34" y="328"/>
                  </a:lnTo>
                  <a:lnTo>
                    <a:pt x="33" y="328"/>
                  </a:lnTo>
                  <a:lnTo>
                    <a:pt x="33" y="327"/>
                  </a:lnTo>
                  <a:lnTo>
                    <a:pt x="33" y="326"/>
                  </a:lnTo>
                  <a:lnTo>
                    <a:pt x="33" y="325"/>
                  </a:lnTo>
                  <a:lnTo>
                    <a:pt x="33" y="324"/>
                  </a:lnTo>
                  <a:lnTo>
                    <a:pt x="33" y="323"/>
                  </a:lnTo>
                  <a:lnTo>
                    <a:pt x="32" y="322"/>
                  </a:lnTo>
                  <a:lnTo>
                    <a:pt x="32" y="321"/>
                  </a:lnTo>
                  <a:lnTo>
                    <a:pt x="32" y="320"/>
                  </a:lnTo>
                  <a:lnTo>
                    <a:pt x="32" y="319"/>
                  </a:lnTo>
                  <a:lnTo>
                    <a:pt x="32" y="318"/>
                  </a:lnTo>
                  <a:lnTo>
                    <a:pt x="32" y="316"/>
                  </a:lnTo>
                  <a:lnTo>
                    <a:pt x="31" y="315"/>
                  </a:lnTo>
                  <a:lnTo>
                    <a:pt x="31" y="313"/>
                  </a:lnTo>
                  <a:lnTo>
                    <a:pt x="31" y="312"/>
                  </a:lnTo>
                  <a:lnTo>
                    <a:pt x="31" y="311"/>
                  </a:lnTo>
                  <a:lnTo>
                    <a:pt x="31" y="310"/>
                  </a:lnTo>
                  <a:lnTo>
                    <a:pt x="31" y="309"/>
                  </a:lnTo>
                  <a:lnTo>
                    <a:pt x="31" y="308"/>
                  </a:lnTo>
                  <a:lnTo>
                    <a:pt x="31" y="307"/>
                  </a:lnTo>
                  <a:lnTo>
                    <a:pt x="31" y="306"/>
                  </a:lnTo>
                  <a:lnTo>
                    <a:pt x="31" y="305"/>
                  </a:lnTo>
                  <a:lnTo>
                    <a:pt x="31" y="304"/>
                  </a:lnTo>
                  <a:lnTo>
                    <a:pt x="31" y="302"/>
                  </a:lnTo>
                  <a:lnTo>
                    <a:pt x="31" y="301"/>
                  </a:lnTo>
                  <a:lnTo>
                    <a:pt x="31" y="300"/>
                  </a:lnTo>
                  <a:lnTo>
                    <a:pt x="31" y="299"/>
                  </a:lnTo>
                  <a:lnTo>
                    <a:pt x="30" y="298"/>
                  </a:lnTo>
                  <a:lnTo>
                    <a:pt x="30" y="297"/>
                  </a:lnTo>
                  <a:lnTo>
                    <a:pt x="30" y="296"/>
                  </a:lnTo>
                  <a:lnTo>
                    <a:pt x="30" y="295"/>
                  </a:lnTo>
                  <a:lnTo>
                    <a:pt x="30" y="293"/>
                  </a:lnTo>
                  <a:lnTo>
                    <a:pt x="30" y="291"/>
                  </a:lnTo>
                  <a:lnTo>
                    <a:pt x="30" y="290"/>
                  </a:lnTo>
                  <a:lnTo>
                    <a:pt x="30" y="289"/>
                  </a:lnTo>
                  <a:lnTo>
                    <a:pt x="30" y="288"/>
                  </a:lnTo>
                  <a:lnTo>
                    <a:pt x="30" y="287"/>
                  </a:lnTo>
                  <a:lnTo>
                    <a:pt x="30" y="286"/>
                  </a:lnTo>
                  <a:lnTo>
                    <a:pt x="30" y="284"/>
                  </a:lnTo>
                  <a:lnTo>
                    <a:pt x="30" y="283"/>
                  </a:lnTo>
                  <a:lnTo>
                    <a:pt x="30" y="282"/>
                  </a:lnTo>
                  <a:lnTo>
                    <a:pt x="30" y="281"/>
                  </a:lnTo>
                  <a:lnTo>
                    <a:pt x="29" y="280"/>
                  </a:lnTo>
                  <a:lnTo>
                    <a:pt x="29" y="279"/>
                  </a:lnTo>
                  <a:lnTo>
                    <a:pt x="29" y="278"/>
                  </a:lnTo>
                  <a:lnTo>
                    <a:pt x="29" y="277"/>
                  </a:lnTo>
                  <a:lnTo>
                    <a:pt x="29" y="276"/>
                  </a:lnTo>
                  <a:lnTo>
                    <a:pt x="29" y="275"/>
                  </a:lnTo>
                  <a:lnTo>
                    <a:pt x="28" y="274"/>
                  </a:lnTo>
                  <a:lnTo>
                    <a:pt x="28" y="272"/>
                  </a:lnTo>
                  <a:lnTo>
                    <a:pt x="28" y="271"/>
                  </a:lnTo>
                  <a:lnTo>
                    <a:pt x="28" y="270"/>
                  </a:lnTo>
                  <a:lnTo>
                    <a:pt x="28" y="269"/>
                  </a:lnTo>
                  <a:lnTo>
                    <a:pt x="28" y="267"/>
                  </a:lnTo>
                  <a:lnTo>
                    <a:pt x="28" y="266"/>
                  </a:lnTo>
                  <a:lnTo>
                    <a:pt x="27" y="265"/>
                  </a:lnTo>
                  <a:lnTo>
                    <a:pt x="27" y="264"/>
                  </a:lnTo>
                  <a:lnTo>
                    <a:pt x="27" y="263"/>
                  </a:lnTo>
                  <a:lnTo>
                    <a:pt x="27" y="262"/>
                  </a:lnTo>
                  <a:lnTo>
                    <a:pt x="26" y="261"/>
                  </a:lnTo>
                  <a:lnTo>
                    <a:pt x="26" y="260"/>
                  </a:lnTo>
                  <a:lnTo>
                    <a:pt x="26" y="259"/>
                  </a:lnTo>
                  <a:lnTo>
                    <a:pt x="26" y="258"/>
                  </a:lnTo>
                  <a:lnTo>
                    <a:pt x="25" y="257"/>
                  </a:lnTo>
                  <a:lnTo>
                    <a:pt x="25" y="256"/>
                  </a:lnTo>
                  <a:lnTo>
                    <a:pt x="24" y="255"/>
                  </a:lnTo>
                  <a:lnTo>
                    <a:pt x="24" y="254"/>
                  </a:lnTo>
                  <a:lnTo>
                    <a:pt x="24" y="253"/>
                  </a:lnTo>
                  <a:lnTo>
                    <a:pt x="23" y="252"/>
                  </a:lnTo>
                  <a:lnTo>
                    <a:pt x="22" y="251"/>
                  </a:lnTo>
                  <a:lnTo>
                    <a:pt x="22" y="250"/>
                  </a:lnTo>
                  <a:lnTo>
                    <a:pt x="21" y="249"/>
                  </a:lnTo>
                  <a:lnTo>
                    <a:pt x="20" y="248"/>
                  </a:lnTo>
                  <a:lnTo>
                    <a:pt x="20" y="247"/>
                  </a:lnTo>
                  <a:lnTo>
                    <a:pt x="20" y="246"/>
                  </a:lnTo>
                  <a:lnTo>
                    <a:pt x="19" y="246"/>
                  </a:lnTo>
                  <a:lnTo>
                    <a:pt x="19" y="245"/>
                  </a:lnTo>
                  <a:lnTo>
                    <a:pt x="19" y="244"/>
                  </a:lnTo>
                  <a:lnTo>
                    <a:pt x="18" y="242"/>
                  </a:lnTo>
                  <a:lnTo>
                    <a:pt x="18" y="241"/>
                  </a:lnTo>
                  <a:lnTo>
                    <a:pt x="18" y="240"/>
                  </a:lnTo>
                  <a:lnTo>
                    <a:pt x="17" y="239"/>
                  </a:lnTo>
                  <a:lnTo>
                    <a:pt x="17" y="238"/>
                  </a:lnTo>
                  <a:lnTo>
                    <a:pt x="17" y="237"/>
                  </a:lnTo>
                  <a:lnTo>
                    <a:pt x="16" y="236"/>
                  </a:lnTo>
                  <a:lnTo>
                    <a:pt x="16" y="235"/>
                  </a:lnTo>
                  <a:lnTo>
                    <a:pt x="16" y="234"/>
                  </a:lnTo>
                  <a:lnTo>
                    <a:pt x="15" y="233"/>
                  </a:lnTo>
                  <a:lnTo>
                    <a:pt x="15" y="232"/>
                  </a:lnTo>
                  <a:lnTo>
                    <a:pt x="14" y="231"/>
                  </a:lnTo>
                  <a:lnTo>
                    <a:pt x="14" y="230"/>
                  </a:lnTo>
                  <a:lnTo>
                    <a:pt x="14" y="229"/>
                  </a:lnTo>
                  <a:lnTo>
                    <a:pt x="14" y="228"/>
                  </a:lnTo>
                  <a:lnTo>
                    <a:pt x="14" y="227"/>
                  </a:lnTo>
                  <a:lnTo>
                    <a:pt x="13" y="226"/>
                  </a:lnTo>
                  <a:lnTo>
                    <a:pt x="13" y="225"/>
                  </a:lnTo>
                  <a:lnTo>
                    <a:pt x="13" y="224"/>
                  </a:lnTo>
                  <a:lnTo>
                    <a:pt x="13" y="223"/>
                  </a:lnTo>
                  <a:lnTo>
                    <a:pt x="13" y="222"/>
                  </a:lnTo>
                  <a:lnTo>
                    <a:pt x="11" y="221"/>
                  </a:lnTo>
                  <a:lnTo>
                    <a:pt x="11" y="220"/>
                  </a:lnTo>
                  <a:lnTo>
                    <a:pt x="11" y="219"/>
                  </a:lnTo>
                  <a:lnTo>
                    <a:pt x="11" y="217"/>
                  </a:lnTo>
                  <a:lnTo>
                    <a:pt x="10" y="216"/>
                  </a:lnTo>
                  <a:lnTo>
                    <a:pt x="10" y="215"/>
                  </a:lnTo>
                  <a:lnTo>
                    <a:pt x="10" y="214"/>
                  </a:lnTo>
                  <a:lnTo>
                    <a:pt x="10" y="213"/>
                  </a:lnTo>
                  <a:lnTo>
                    <a:pt x="10" y="212"/>
                  </a:lnTo>
                  <a:lnTo>
                    <a:pt x="9" y="211"/>
                  </a:lnTo>
                  <a:lnTo>
                    <a:pt x="9" y="210"/>
                  </a:lnTo>
                  <a:lnTo>
                    <a:pt x="9" y="209"/>
                  </a:lnTo>
                  <a:lnTo>
                    <a:pt x="9" y="208"/>
                  </a:lnTo>
                  <a:lnTo>
                    <a:pt x="8" y="208"/>
                  </a:lnTo>
                  <a:lnTo>
                    <a:pt x="8" y="207"/>
                  </a:lnTo>
                  <a:lnTo>
                    <a:pt x="8" y="206"/>
                  </a:lnTo>
                  <a:lnTo>
                    <a:pt x="8" y="205"/>
                  </a:lnTo>
                  <a:lnTo>
                    <a:pt x="7" y="204"/>
                  </a:lnTo>
                  <a:lnTo>
                    <a:pt x="7" y="203"/>
                  </a:lnTo>
                  <a:lnTo>
                    <a:pt x="7" y="202"/>
                  </a:lnTo>
                  <a:lnTo>
                    <a:pt x="7" y="201"/>
                  </a:lnTo>
                  <a:lnTo>
                    <a:pt x="7" y="199"/>
                  </a:lnTo>
                  <a:lnTo>
                    <a:pt x="7" y="197"/>
                  </a:lnTo>
                  <a:lnTo>
                    <a:pt x="7" y="196"/>
                  </a:lnTo>
                  <a:lnTo>
                    <a:pt x="6" y="195"/>
                  </a:lnTo>
                  <a:lnTo>
                    <a:pt x="6" y="194"/>
                  </a:lnTo>
                  <a:lnTo>
                    <a:pt x="6" y="192"/>
                  </a:lnTo>
                  <a:lnTo>
                    <a:pt x="6" y="191"/>
                  </a:lnTo>
                  <a:lnTo>
                    <a:pt x="5" y="191"/>
                  </a:lnTo>
                  <a:lnTo>
                    <a:pt x="5" y="190"/>
                  </a:lnTo>
                  <a:lnTo>
                    <a:pt x="4" y="189"/>
                  </a:lnTo>
                  <a:lnTo>
                    <a:pt x="4" y="188"/>
                  </a:lnTo>
                  <a:lnTo>
                    <a:pt x="3" y="188"/>
                  </a:lnTo>
                  <a:lnTo>
                    <a:pt x="3" y="187"/>
                  </a:lnTo>
                  <a:lnTo>
                    <a:pt x="3" y="186"/>
                  </a:lnTo>
                  <a:lnTo>
                    <a:pt x="2" y="185"/>
                  </a:lnTo>
                  <a:lnTo>
                    <a:pt x="1" y="184"/>
                  </a:lnTo>
                  <a:lnTo>
                    <a:pt x="1" y="182"/>
                  </a:lnTo>
                  <a:lnTo>
                    <a:pt x="0" y="181"/>
                  </a:lnTo>
                  <a:lnTo>
                    <a:pt x="0" y="179"/>
                  </a:lnTo>
                  <a:lnTo>
                    <a:pt x="0" y="177"/>
                  </a:lnTo>
                  <a:lnTo>
                    <a:pt x="0" y="175"/>
                  </a:lnTo>
                  <a:lnTo>
                    <a:pt x="0" y="174"/>
                  </a:lnTo>
                  <a:lnTo>
                    <a:pt x="0" y="173"/>
                  </a:lnTo>
                  <a:lnTo>
                    <a:pt x="0" y="172"/>
                  </a:lnTo>
                  <a:lnTo>
                    <a:pt x="0" y="171"/>
                  </a:lnTo>
                  <a:lnTo>
                    <a:pt x="0" y="170"/>
                  </a:lnTo>
                  <a:lnTo>
                    <a:pt x="0" y="169"/>
                  </a:lnTo>
                  <a:lnTo>
                    <a:pt x="1" y="167"/>
                  </a:lnTo>
                  <a:lnTo>
                    <a:pt x="1" y="166"/>
                  </a:lnTo>
                  <a:lnTo>
                    <a:pt x="1" y="165"/>
                  </a:lnTo>
                  <a:lnTo>
                    <a:pt x="1" y="164"/>
                  </a:lnTo>
                  <a:lnTo>
                    <a:pt x="2" y="163"/>
                  </a:lnTo>
                  <a:lnTo>
                    <a:pt x="2" y="162"/>
                  </a:lnTo>
                  <a:lnTo>
                    <a:pt x="2" y="161"/>
                  </a:lnTo>
                  <a:lnTo>
                    <a:pt x="3" y="160"/>
                  </a:lnTo>
                  <a:lnTo>
                    <a:pt x="4" y="159"/>
                  </a:lnTo>
                  <a:lnTo>
                    <a:pt x="4" y="158"/>
                  </a:lnTo>
                  <a:lnTo>
                    <a:pt x="4" y="157"/>
                  </a:lnTo>
                  <a:lnTo>
                    <a:pt x="5" y="157"/>
                  </a:lnTo>
                  <a:lnTo>
                    <a:pt x="5" y="156"/>
                  </a:lnTo>
                  <a:lnTo>
                    <a:pt x="6" y="155"/>
                  </a:lnTo>
                  <a:lnTo>
                    <a:pt x="6" y="154"/>
                  </a:lnTo>
                  <a:lnTo>
                    <a:pt x="7" y="153"/>
                  </a:lnTo>
                  <a:lnTo>
                    <a:pt x="7" y="152"/>
                  </a:lnTo>
                  <a:lnTo>
                    <a:pt x="8" y="151"/>
                  </a:lnTo>
                  <a:lnTo>
                    <a:pt x="9" y="150"/>
                  </a:lnTo>
                  <a:lnTo>
                    <a:pt x="9" y="149"/>
                  </a:lnTo>
                  <a:lnTo>
                    <a:pt x="10" y="148"/>
                  </a:lnTo>
                  <a:lnTo>
                    <a:pt x="10" y="147"/>
                  </a:lnTo>
                  <a:lnTo>
                    <a:pt x="11" y="147"/>
                  </a:lnTo>
                  <a:lnTo>
                    <a:pt x="11" y="146"/>
                  </a:lnTo>
                  <a:lnTo>
                    <a:pt x="13" y="145"/>
                  </a:lnTo>
                  <a:lnTo>
                    <a:pt x="13" y="144"/>
                  </a:lnTo>
                  <a:lnTo>
                    <a:pt x="14" y="144"/>
                  </a:lnTo>
                  <a:lnTo>
                    <a:pt x="14" y="142"/>
                  </a:lnTo>
                  <a:lnTo>
                    <a:pt x="15" y="141"/>
                  </a:lnTo>
                  <a:lnTo>
                    <a:pt x="15" y="140"/>
                  </a:lnTo>
                  <a:lnTo>
                    <a:pt x="16" y="139"/>
                  </a:lnTo>
                  <a:lnTo>
                    <a:pt x="16" y="138"/>
                  </a:lnTo>
                  <a:lnTo>
                    <a:pt x="16" y="137"/>
                  </a:lnTo>
                  <a:lnTo>
                    <a:pt x="17" y="137"/>
                  </a:lnTo>
                  <a:lnTo>
                    <a:pt x="17" y="136"/>
                  </a:lnTo>
                  <a:lnTo>
                    <a:pt x="18" y="135"/>
                  </a:lnTo>
                  <a:lnTo>
                    <a:pt x="19" y="134"/>
                  </a:lnTo>
                  <a:lnTo>
                    <a:pt x="19" y="133"/>
                  </a:lnTo>
                  <a:lnTo>
                    <a:pt x="20" y="132"/>
                  </a:lnTo>
                  <a:lnTo>
                    <a:pt x="21" y="131"/>
                  </a:lnTo>
                  <a:lnTo>
                    <a:pt x="22" y="130"/>
                  </a:lnTo>
                  <a:lnTo>
                    <a:pt x="22" y="129"/>
                  </a:lnTo>
                  <a:lnTo>
                    <a:pt x="23" y="129"/>
                  </a:lnTo>
                  <a:lnTo>
                    <a:pt x="23" y="128"/>
                  </a:lnTo>
                  <a:lnTo>
                    <a:pt x="24" y="127"/>
                  </a:lnTo>
                  <a:lnTo>
                    <a:pt x="25" y="126"/>
                  </a:lnTo>
                  <a:lnTo>
                    <a:pt x="25" y="125"/>
                  </a:lnTo>
                  <a:lnTo>
                    <a:pt x="26" y="125"/>
                  </a:lnTo>
                  <a:lnTo>
                    <a:pt x="26" y="124"/>
                  </a:lnTo>
                  <a:lnTo>
                    <a:pt x="27" y="123"/>
                  </a:lnTo>
                  <a:lnTo>
                    <a:pt x="27" y="122"/>
                  </a:lnTo>
                  <a:lnTo>
                    <a:pt x="28" y="121"/>
                  </a:lnTo>
                  <a:lnTo>
                    <a:pt x="28" y="120"/>
                  </a:lnTo>
                  <a:lnTo>
                    <a:pt x="29" y="120"/>
                  </a:lnTo>
                  <a:lnTo>
                    <a:pt x="29" y="119"/>
                  </a:lnTo>
                  <a:lnTo>
                    <a:pt x="30" y="117"/>
                  </a:lnTo>
                  <a:lnTo>
                    <a:pt x="31" y="116"/>
                  </a:lnTo>
                  <a:lnTo>
                    <a:pt x="31" y="115"/>
                  </a:lnTo>
                  <a:lnTo>
                    <a:pt x="32" y="115"/>
                  </a:lnTo>
                  <a:lnTo>
                    <a:pt x="32" y="114"/>
                  </a:lnTo>
                  <a:lnTo>
                    <a:pt x="33" y="113"/>
                  </a:lnTo>
                  <a:lnTo>
                    <a:pt x="34" y="112"/>
                  </a:lnTo>
                  <a:lnTo>
                    <a:pt x="34" y="111"/>
                  </a:lnTo>
                  <a:lnTo>
                    <a:pt x="35" y="111"/>
                  </a:lnTo>
                  <a:lnTo>
                    <a:pt x="35" y="110"/>
                  </a:lnTo>
                  <a:lnTo>
                    <a:pt x="35" y="109"/>
                  </a:lnTo>
                  <a:lnTo>
                    <a:pt x="36" y="108"/>
                  </a:lnTo>
                  <a:lnTo>
                    <a:pt x="38" y="107"/>
                  </a:lnTo>
                  <a:lnTo>
                    <a:pt x="38" y="106"/>
                  </a:lnTo>
                  <a:lnTo>
                    <a:pt x="39" y="105"/>
                  </a:lnTo>
                  <a:lnTo>
                    <a:pt x="39" y="104"/>
                  </a:lnTo>
                  <a:lnTo>
                    <a:pt x="40" y="103"/>
                  </a:lnTo>
                  <a:lnTo>
                    <a:pt x="40" y="102"/>
                  </a:lnTo>
                  <a:lnTo>
                    <a:pt x="41" y="102"/>
                  </a:lnTo>
                  <a:lnTo>
                    <a:pt x="41" y="101"/>
                  </a:lnTo>
                  <a:lnTo>
                    <a:pt x="42" y="100"/>
                  </a:lnTo>
                  <a:lnTo>
                    <a:pt x="42" y="99"/>
                  </a:lnTo>
                  <a:lnTo>
                    <a:pt x="43" y="99"/>
                  </a:lnTo>
                  <a:lnTo>
                    <a:pt x="43" y="98"/>
                  </a:lnTo>
                  <a:lnTo>
                    <a:pt x="44" y="97"/>
                  </a:lnTo>
                  <a:lnTo>
                    <a:pt x="44" y="96"/>
                  </a:lnTo>
                  <a:lnTo>
                    <a:pt x="45" y="95"/>
                  </a:lnTo>
                  <a:lnTo>
                    <a:pt x="45" y="94"/>
                  </a:lnTo>
                  <a:lnTo>
                    <a:pt x="45" y="92"/>
                  </a:lnTo>
                  <a:lnTo>
                    <a:pt x="46" y="91"/>
                  </a:lnTo>
                  <a:lnTo>
                    <a:pt x="46" y="90"/>
                  </a:lnTo>
                  <a:lnTo>
                    <a:pt x="46" y="89"/>
                  </a:lnTo>
                  <a:lnTo>
                    <a:pt x="47" y="88"/>
                  </a:lnTo>
                  <a:lnTo>
                    <a:pt x="47" y="87"/>
                  </a:lnTo>
                  <a:lnTo>
                    <a:pt x="47" y="86"/>
                  </a:lnTo>
                  <a:lnTo>
                    <a:pt x="47" y="85"/>
                  </a:lnTo>
                  <a:lnTo>
                    <a:pt x="48" y="84"/>
                  </a:lnTo>
                  <a:lnTo>
                    <a:pt x="48" y="83"/>
                  </a:lnTo>
                  <a:lnTo>
                    <a:pt x="48" y="82"/>
                  </a:lnTo>
                  <a:lnTo>
                    <a:pt x="48" y="81"/>
                  </a:lnTo>
                  <a:lnTo>
                    <a:pt x="49" y="80"/>
                  </a:lnTo>
                  <a:lnTo>
                    <a:pt x="49" y="79"/>
                  </a:lnTo>
                  <a:lnTo>
                    <a:pt x="49" y="78"/>
                  </a:lnTo>
                  <a:lnTo>
                    <a:pt x="49" y="77"/>
                  </a:lnTo>
                  <a:lnTo>
                    <a:pt x="49" y="76"/>
                  </a:lnTo>
                  <a:lnTo>
                    <a:pt x="49" y="75"/>
                  </a:lnTo>
                  <a:lnTo>
                    <a:pt x="49" y="74"/>
                  </a:lnTo>
                  <a:lnTo>
                    <a:pt x="49" y="73"/>
                  </a:lnTo>
                  <a:lnTo>
                    <a:pt x="48" y="71"/>
                  </a:lnTo>
                  <a:lnTo>
                    <a:pt x="48" y="70"/>
                  </a:lnTo>
                  <a:lnTo>
                    <a:pt x="48" y="69"/>
                  </a:lnTo>
                  <a:lnTo>
                    <a:pt x="48" y="67"/>
                  </a:lnTo>
                  <a:lnTo>
                    <a:pt x="48" y="66"/>
                  </a:lnTo>
                  <a:lnTo>
                    <a:pt x="48" y="65"/>
                  </a:lnTo>
                  <a:lnTo>
                    <a:pt x="47" y="64"/>
                  </a:lnTo>
                  <a:lnTo>
                    <a:pt x="47" y="63"/>
                  </a:lnTo>
                  <a:lnTo>
                    <a:pt x="47" y="62"/>
                  </a:lnTo>
                  <a:lnTo>
                    <a:pt x="47" y="61"/>
                  </a:lnTo>
                  <a:lnTo>
                    <a:pt x="47" y="60"/>
                  </a:lnTo>
                  <a:lnTo>
                    <a:pt x="47" y="58"/>
                  </a:lnTo>
                  <a:lnTo>
                    <a:pt x="108" y="58"/>
                  </a:lnTo>
                  <a:lnTo>
                    <a:pt x="110" y="58"/>
                  </a:lnTo>
                  <a:lnTo>
                    <a:pt x="118" y="58"/>
                  </a:lnTo>
                  <a:lnTo>
                    <a:pt x="121" y="58"/>
                  </a:lnTo>
                  <a:lnTo>
                    <a:pt x="123" y="58"/>
                  </a:lnTo>
                  <a:lnTo>
                    <a:pt x="125" y="58"/>
                  </a:lnTo>
                  <a:lnTo>
                    <a:pt x="128" y="58"/>
                  </a:lnTo>
                  <a:lnTo>
                    <a:pt x="130" y="58"/>
                  </a:lnTo>
                  <a:lnTo>
                    <a:pt x="132" y="59"/>
                  </a:lnTo>
                  <a:lnTo>
                    <a:pt x="135" y="59"/>
                  </a:lnTo>
                  <a:lnTo>
                    <a:pt x="138" y="59"/>
                  </a:lnTo>
                  <a:lnTo>
                    <a:pt x="140" y="59"/>
                  </a:lnTo>
                  <a:lnTo>
                    <a:pt x="143" y="59"/>
                  </a:lnTo>
                  <a:lnTo>
                    <a:pt x="145" y="59"/>
                  </a:lnTo>
                  <a:lnTo>
                    <a:pt x="148" y="59"/>
                  </a:lnTo>
                  <a:lnTo>
                    <a:pt x="150" y="59"/>
                  </a:lnTo>
                  <a:lnTo>
                    <a:pt x="152" y="59"/>
                  </a:lnTo>
                  <a:lnTo>
                    <a:pt x="155" y="59"/>
                  </a:lnTo>
                  <a:lnTo>
                    <a:pt x="157" y="59"/>
                  </a:lnTo>
                  <a:lnTo>
                    <a:pt x="159" y="59"/>
                  </a:lnTo>
                  <a:lnTo>
                    <a:pt x="163" y="59"/>
                  </a:lnTo>
                  <a:lnTo>
                    <a:pt x="165" y="59"/>
                  </a:lnTo>
                  <a:lnTo>
                    <a:pt x="167" y="59"/>
                  </a:lnTo>
                  <a:lnTo>
                    <a:pt x="170" y="59"/>
                  </a:lnTo>
                  <a:lnTo>
                    <a:pt x="172" y="59"/>
                  </a:lnTo>
                  <a:lnTo>
                    <a:pt x="175" y="59"/>
                  </a:lnTo>
                  <a:lnTo>
                    <a:pt x="177" y="59"/>
                  </a:lnTo>
                  <a:lnTo>
                    <a:pt x="179" y="59"/>
                  </a:lnTo>
                  <a:lnTo>
                    <a:pt x="182" y="59"/>
                  </a:lnTo>
                  <a:lnTo>
                    <a:pt x="184" y="59"/>
                  </a:lnTo>
                  <a:lnTo>
                    <a:pt x="186" y="59"/>
                  </a:lnTo>
                  <a:lnTo>
                    <a:pt x="190" y="59"/>
                  </a:lnTo>
                  <a:lnTo>
                    <a:pt x="192" y="59"/>
                  </a:lnTo>
                  <a:lnTo>
                    <a:pt x="195" y="61"/>
                  </a:lnTo>
                  <a:lnTo>
                    <a:pt x="197" y="62"/>
                  </a:lnTo>
                  <a:lnTo>
                    <a:pt x="198" y="62"/>
                  </a:lnTo>
                  <a:lnTo>
                    <a:pt x="199" y="62"/>
                  </a:lnTo>
                  <a:lnTo>
                    <a:pt x="200" y="62"/>
                  </a:lnTo>
                  <a:lnTo>
                    <a:pt x="201" y="62"/>
                  </a:lnTo>
                  <a:lnTo>
                    <a:pt x="202" y="62"/>
                  </a:lnTo>
                  <a:lnTo>
                    <a:pt x="203" y="62"/>
                  </a:lnTo>
                  <a:lnTo>
                    <a:pt x="203" y="63"/>
                  </a:lnTo>
                  <a:lnTo>
                    <a:pt x="204" y="63"/>
                  </a:lnTo>
                  <a:lnTo>
                    <a:pt x="205" y="62"/>
                  </a:lnTo>
                  <a:lnTo>
                    <a:pt x="205" y="61"/>
                  </a:lnTo>
                  <a:lnTo>
                    <a:pt x="205" y="60"/>
                  </a:lnTo>
                  <a:lnTo>
                    <a:pt x="206" y="59"/>
                  </a:lnTo>
                  <a:lnTo>
                    <a:pt x="207" y="59"/>
                  </a:lnTo>
                  <a:lnTo>
                    <a:pt x="207" y="60"/>
                  </a:lnTo>
                  <a:lnTo>
                    <a:pt x="208" y="60"/>
                  </a:lnTo>
                  <a:lnTo>
                    <a:pt x="209" y="61"/>
                  </a:lnTo>
                  <a:lnTo>
                    <a:pt x="209" y="62"/>
                  </a:lnTo>
                  <a:lnTo>
                    <a:pt x="209" y="63"/>
                  </a:lnTo>
                  <a:lnTo>
                    <a:pt x="209" y="64"/>
                  </a:lnTo>
                  <a:lnTo>
                    <a:pt x="210" y="64"/>
                  </a:lnTo>
                  <a:lnTo>
                    <a:pt x="210" y="65"/>
                  </a:lnTo>
                  <a:lnTo>
                    <a:pt x="211" y="65"/>
                  </a:lnTo>
                  <a:lnTo>
                    <a:pt x="214" y="65"/>
                  </a:lnTo>
                  <a:lnTo>
                    <a:pt x="214" y="64"/>
                  </a:lnTo>
                  <a:lnTo>
                    <a:pt x="214" y="63"/>
                  </a:lnTo>
                  <a:lnTo>
                    <a:pt x="215" y="62"/>
                  </a:lnTo>
                  <a:lnTo>
                    <a:pt x="216" y="62"/>
                  </a:lnTo>
                  <a:lnTo>
                    <a:pt x="217" y="63"/>
                  </a:lnTo>
                  <a:lnTo>
                    <a:pt x="218" y="63"/>
                  </a:lnTo>
                  <a:lnTo>
                    <a:pt x="218" y="64"/>
                  </a:lnTo>
                  <a:lnTo>
                    <a:pt x="219" y="64"/>
                  </a:lnTo>
                  <a:lnTo>
                    <a:pt x="220" y="64"/>
                  </a:lnTo>
                  <a:lnTo>
                    <a:pt x="221" y="64"/>
                  </a:lnTo>
                  <a:lnTo>
                    <a:pt x="222" y="64"/>
                  </a:lnTo>
                  <a:lnTo>
                    <a:pt x="223" y="64"/>
                  </a:lnTo>
                  <a:lnTo>
                    <a:pt x="223" y="63"/>
                  </a:lnTo>
                  <a:lnTo>
                    <a:pt x="224" y="62"/>
                  </a:lnTo>
                  <a:lnTo>
                    <a:pt x="225" y="62"/>
                  </a:lnTo>
                  <a:lnTo>
                    <a:pt x="226" y="63"/>
                  </a:lnTo>
                  <a:lnTo>
                    <a:pt x="227" y="63"/>
                  </a:lnTo>
                  <a:lnTo>
                    <a:pt x="228" y="62"/>
                  </a:lnTo>
                  <a:lnTo>
                    <a:pt x="229" y="62"/>
                  </a:lnTo>
                  <a:lnTo>
                    <a:pt x="230" y="62"/>
                  </a:lnTo>
                  <a:lnTo>
                    <a:pt x="231" y="61"/>
                  </a:lnTo>
                  <a:lnTo>
                    <a:pt x="232" y="61"/>
                  </a:lnTo>
                  <a:lnTo>
                    <a:pt x="233" y="61"/>
                  </a:lnTo>
                  <a:lnTo>
                    <a:pt x="234" y="61"/>
                  </a:lnTo>
                  <a:lnTo>
                    <a:pt x="235" y="61"/>
                  </a:lnTo>
                  <a:lnTo>
                    <a:pt x="236" y="60"/>
                  </a:lnTo>
                  <a:lnTo>
                    <a:pt x="236" y="59"/>
                  </a:lnTo>
                  <a:lnTo>
                    <a:pt x="238" y="58"/>
                  </a:lnTo>
                  <a:lnTo>
                    <a:pt x="238" y="57"/>
                  </a:lnTo>
                  <a:lnTo>
                    <a:pt x="239" y="57"/>
                  </a:lnTo>
                  <a:lnTo>
                    <a:pt x="239" y="56"/>
                  </a:lnTo>
                  <a:lnTo>
                    <a:pt x="240" y="56"/>
                  </a:lnTo>
                  <a:lnTo>
                    <a:pt x="240" y="55"/>
                  </a:lnTo>
                  <a:lnTo>
                    <a:pt x="241" y="54"/>
                  </a:lnTo>
                  <a:lnTo>
                    <a:pt x="241" y="53"/>
                  </a:lnTo>
                  <a:lnTo>
                    <a:pt x="242" y="53"/>
                  </a:lnTo>
                  <a:lnTo>
                    <a:pt x="242" y="52"/>
                  </a:lnTo>
                  <a:lnTo>
                    <a:pt x="242" y="51"/>
                  </a:lnTo>
                  <a:lnTo>
                    <a:pt x="243" y="50"/>
                  </a:lnTo>
                  <a:lnTo>
                    <a:pt x="244" y="50"/>
                  </a:lnTo>
                  <a:lnTo>
                    <a:pt x="245" y="49"/>
                  </a:lnTo>
                  <a:lnTo>
                    <a:pt x="245" y="48"/>
                  </a:lnTo>
                  <a:lnTo>
                    <a:pt x="244" y="47"/>
                  </a:lnTo>
                  <a:lnTo>
                    <a:pt x="244" y="46"/>
                  </a:lnTo>
                  <a:lnTo>
                    <a:pt x="244" y="45"/>
                  </a:lnTo>
                  <a:lnTo>
                    <a:pt x="245" y="45"/>
                  </a:lnTo>
                  <a:lnTo>
                    <a:pt x="245" y="44"/>
                  </a:lnTo>
                  <a:lnTo>
                    <a:pt x="246" y="42"/>
                  </a:lnTo>
                  <a:lnTo>
                    <a:pt x="248" y="42"/>
                  </a:lnTo>
                  <a:lnTo>
                    <a:pt x="249" y="42"/>
                  </a:lnTo>
                  <a:lnTo>
                    <a:pt x="250" y="42"/>
                  </a:lnTo>
                  <a:lnTo>
                    <a:pt x="251" y="42"/>
                  </a:lnTo>
                  <a:lnTo>
                    <a:pt x="252" y="41"/>
                  </a:lnTo>
                  <a:lnTo>
                    <a:pt x="253" y="41"/>
                  </a:lnTo>
                  <a:lnTo>
                    <a:pt x="254" y="41"/>
                  </a:lnTo>
                  <a:lnTo>
                    <a:pt x="255" y="41"/>
                  </a:lnTo>
                  <a:lnTo>
                    <a:pt x="256" y="40"/>
                  </a:lnTo>
                  <a:lnTo>
                    <a:pt x="257" y="40"/>
                  </a:lnTo>
                  <a:lnTo>
                    <a:pt x="258" y="40"/>
                  </a:lnTo>
                  <a:lnTo>
                    <a:pt x="258" y="39"/>
                  </a:lnTo>
                  <a:lnTo>
                    <a:pt x="259" y="39"/>
                  </a:lnTo>
                  <a:lnTo>
                    <a:pt x="259" y="38"/>
                  </a:lnTo>
                  <a:lnTo>
                    <a:pt x="260" y="38"/>
                  </a:lnTo>
                  <a:lnTo>
                    <a:pt x="261" y="37"/>
                  </a:lnTo>
                  <a:lnTo>
                    <a:pt x="263" y="37"/>
                  </a:lnTo>
                  <a:lnTo>
                    <a:pt x="263" y="36"/>
                  </a:lnTo>
                  <a:lnTo>
                    <a:pt x="263" y="35"/>
                  </a:lnTo>
                  <a:lnTo>
                    <a:pt x="264" y="34"/>
                  </a:lnTo>
                  <a:lnTo>
                    <a:pt x="265" y="33"/>
                  </a:lnTo>
                  <a:lnTo>
                    <a:pt x="266" y="33"/>
                  </a:lnTo>
                  <a:lnTo>
                    <a:pt x="266" y="32"/>
                  </a:lnTo>
                  <a:lnTo>
                    <a:pt x="266" y="31"/>
                  </a:lnTo>
                  <a:lnTo>
                    <a:pt x="267" y="30"/>
                  </a:lnTo>
                  <a:lnTo>
                    <a:pt x="268" y="30"/>
                  </a:lnTo>
                  <a:lnTo>
                    <a:pt x="269" y="29"/>
                  </a:lnTo>
                  <a:lnTo>
                    <a:pt x="270" y="29"/>
                  </a:lnTo>
                  <a:lnTo>
                    <a:pt x="271" y="30"/>
                  </a:lnTo>
                  <a:lnTo>
                    <a:pt x="272" y="30"/>
                  </a:lnTo>
                  <a:lnTo>
                    <a:pt x="272" y="31"/>
                  </a:lnTo>
                  <a:lnTo>
                    <a:pt x="273" y="31"/>
                  </a:lnTo>
                  <a:lnTo>
                    <a:pt x="274" y="32"/>
                  </a:lnTo>
                  <a:lnTo>
                    <a:pt x="275" y="32"/>
                  </a:lnTo>
                  <a:lnTo>
                    <a:pt x="276" y="31"/>
                  </a:lnTo>
                  <a:lnTo>
                    <a:pt x="277" y="31"/>
                  </a:lnTo>
                  <a:close/>
                  <a:moveTo>
                    <a:pt x="48" y="132"/>
                  </a:moveTo>
                  <a:lnTo>
                    <a:pt x="47" y="132"/>
                  </a:lnTo>
                  <a:lnTo>
                    <a:pt x="46" y="131"/>
                  </a:lnTo>
                  <a:lnTo>
                    <a:pt x="44" y="131"/>
                  </a:lnTo>
                  <a:lnTo>
                    <a:pt x="43" y="131"/>
                  </a:lnTo>
                  <a:lnTo>
                    <a:pt x="42" y="131"/>
                  </a:lnTo>
                  <a:lnTo>
                    <a:pt x="41" y="132"/>
                  </a:lnTo>
                  <a:lnTo>
                    <a:pt x="40" y="132"/>
                  </a:lnTo>
                  <a:lnTo>
                    <a:pt x="39" y="133"/>
                  </a:lnTo>
                  <a:lnTo>
                    <a:pt x="38" y="133"/>
                  </a:lnTo>
                  <a:lnTo>
                    <a:pt x="36" y="134"/>
                  </a:lnTo>
                  <a:lnTo>
                    <a:pt x="36" y="135"/>
                  </a:lnTo>
                  <a:lnTo>
                    <a:pt x="35" y="135"/>
                  </a:lnTo>
                  <a:lnTo>
                    <a:pt x="35" y="136"/>
                  </a:lnTo>
                  <a:lnTo>
                    <a:pt x="35" y="137"/>
                  </a:lnTo>
                  <a:lnTo>
                    <a:pt x="35" y="138"/>
                  </a:lnTo>
                  <a:lnTo>
                    <a:pt x="35" y="139"/>
                  </a:lnTo>
                  <a:lnTo>
                    <a:pt x="35" y="140"/>
                  </a:lnTo>
                  <a:lnTo>
                    <a:pt x="35" y="141"/>
                  </a:lnTo>
                  <a:lnTo>
                    <a:pt x="36" y="142"/>
                  </a:lnTo>
                  <a:lnTo>
                    <a:pt x="38" y="142"/>
                  </a:lnTo>
                  <a:lnTo>
                    <a:pt x="39" y="142"/>
                  </a:lnTo>
                  <a:lnTo>
                    <a:pt x="40" y="144"/>
                  </a:lnTo>
                  <a:lnTo>
                    <a:pt x="41" y="145"/>
                  </a:lnTo>
                  <a:lnTo>
                    <a:pt x="41" y="146"/>
                  </a:lnTo>
                  <a:lnTo>
                    <a:pt x="42" y="147"/>
                  </a:lnTo>
                  <a:lnTo>
                    <a:pt x="42" y="148"/>
                  </a:lnTo>
                  <a:lnTo>
                    <a:pt x="43" y="149"/>
                  </a:lnTo>
                  <a:lnTo>
                    <a:pt x="43" y="150"/>
                  </a:lnTo>
                  <a:lnTo>
                    <a:pt x="43" y="151"/>
                  </a:lnTo>
                  <a:lnTo>
                    <a:pt x="44" y="151"/>
                  </a:lnTo>
                  <a:lnTo>
                    <a:pt x="45" y="151"/>
                  </a:lnTo>
                  <a:lnTo>
                    <a:pt x="46" y="151"/>
                  </a:lnTo>
                  <a:lnTo>
                    <a:pt x="47" y="150"/>
                  </a:lnTo>
                  <a:lnTo>
                    <a:pt x="48" y="150"/>
                  </a:lnTo>
                  <a:lnTo>
                    <a:pt x="48" y="149"/>
                  </a:lnTo>
                  <a:lnTo>
                    <a:pt x="49" y="149"/>
                  </a:lnTo>
                  <a:lnTo>
                    <a:pt x="50" y="148"/>
                  </a:lnTo>
                  <a:lnTo>
                    <a:pt x="51" y="147"/>
                  </a:lnTo>
                  <a:lnTo>
                    <a:pt x="52" y="147"/>
                  </a:lnTo>
                  <a:lnTo>
                    <a:pt x="52" y="146"/>
                  </a:lnTo>
                  <a:lnTo>
                    <a:pt x="53" y="145"/>
                  </a:lnTo>
                  <a:lnTo>
                    <a:pt x="53" y="144"/>
                  </a:lnTo>
                  <a:lnTo>
                    <a:pt x="54" y="142"/>
                  </a:lnTo>
                  <a:lnTo>
                    <a:pt x="54" y="141"/>
                  </a:lnTo>
                  <a:lnTo>
                    <a:pt x="53" y="140"/>
                  </a:lnTo>
                  <a:lnTo>
                    <a:pt x="53" y="139"/>
                  </a:lnTo>
                  <a:lnTo>
                    <a:pt x="53" y="138"/>
                  </a:lnTo>
                  <a:lnTo>
                    <a:pt x="53" y="137"/>
                  </a:lnTo>
                  <a:lnTo>
                    <a:pt x="52" y="136"/>
                  </a:lnTo>
                  <a:lnTo>
                    <a:pt x="52" y="135"/>
                  </a:lnTo>
                  <a:lnTo>
                    <a:pt x="51" y="135"/>
                  </a:lnTo>
                  <a:lnTo>
                    <a:pt x="51" y="134"/>
                  </a:lnTo>
                  <a:lnTo>
                    <a:pt x="51" y="133"/>
                  </a:lnTo>
                  <a:lnTo>
                    <a:pt x="50" y="133"/>
                  </a:lnTo>
                  <a:lnTo>
                    <a:pt x="49" y="132"/>
                  </a:lnTo>
                  <a:lnTo>
                    <a:pt x="48" y="132"/>
                  </a:lnTo>
                  <a:close/>
                  <a:moveTo>
                    <a:pt x="61" y="137"/>
                  </a:moveTo>
                  <a:lnTo>
                    <a:pt x="60" y="138"/>
                  </a:lnTo>
                  <a:lnTo>
                    <a:pt x="60" y="139"/>
                  </a:lnTo>
                  <a:lnTo>
                    <a:pt x="60" y="140"/>
                  </a:lnTo>
                  <a:lnTo>
                    <a:pt x="59" y="141"/>
                  </a:lnTo>
                  <a:lnTo>
                    <a:pt x="59" y="142"/>
                  </a:lnTo>
                  <a:lnTo>
                    <a:pt x="59" y="144"/>
                  </a:lnTo>
                  <a:lnTo>
                    <a:pt x="58" y="145"/>
                  </a:lnTo>
                  <a:lnTo>
                    <a:pt x="58" y="146"/>
                  </a:lnTo>
                  <a:lnTo>
                    <a:pt x="58" y="147"/>
                  </a:lnTo>
                  <a:lnTo>
                    <a:pt x="57" y="148"/>
                  </a:lnTo>
                  <a:lnTo>
                    <a:pt x="57" y="149"/>
                  </a:lnTo>
                  <a:lnTo>
                    <a:pt x="56" y="150"/>
                  </a:lnTo>
                  <a:lnTo>
                    <a:pt x="56" y="151"/>
                  </a:lnTo>
                  <a:lnTo>
                    <a:pt x="56" y="152"/>
                  </a:lnTo>
                  <a:lnTo>
                    <a:pt x="56" y="153"/>
                  </a:lnTo>
                  <a:lnTo>
                    <a:pt x="56" y="154"/>
                  </a:lnTo>
                  <a:lnTo>
                    <a:pt x="56" y="155"/>
                  </a:lnTo>
                  <a:lnTo>
                    <a:pt x="57" y="156"/>
                  </a:lnTo>
                  <a:lnTo>
                    <a:pt x="57" y="157"/>
                  </a:lnTo>
                  <a:lnTo>
                    <a:pt x="58" y="158"/>
                  </a:lnTo>
                  <a:lnTo>
                    <a:pt x="59" y="159"/>
                  </a:lnTo>
                  <a:lnTo>
                    <a:pt x="60" y="160"/>
                  </a:lnTo>
                  <a:lnTo>
                    <a:pt x="61" y="160"/>
                  </a:lnTo>
                  <a:lnTo>
                    <a:pt x="63" y="160"/>
                  </a:lnTo>
                  <a:lnTo>
                    <a:pt x="64" y="159"/>
                  </a:lnTo>
                  <a:lnTo>
                    <a:pt x="65" y="159"/>
                  </a:lnTo>
                  <a:lnTo>
                    <a:pt x="66" y="159"/>
                  </a:lnTo>
                  <a:lnTo>
                    <a:pt x="67" y="159"/>
                  </a:lnTo>
                  <a:lnTo>
                    <a:pt x="68" y="158"/>
                  </a:lnTo>
                  <a:lnTo>
                    <a:pt x="69" y="158"/>
                  </a:lnTo>
                  <a:lnTo>
                    <a:pt x="70" y="157"/>
                  </a:lnTo>
                  <a:lnTo>
                    <a:pt x="71" y="156"/>
                  </a:lnTo>
                  <a:lnTo>
                    <a:pt x="72" y="155"/>
                  </a:lnTo>
                  <a:lnTo>
                    <a:pt x="73" y="154"/>
                  </a:lnTo>
                  <a:lnTo>
                    <a:pt x="73" y="153"/>
                  </a:lnTo>
                  <a:lnTo>
                    <a:pt x="73" y="152"/>
                  </a:lnTo>
                  <a:lnTo>
                    <a:pt x="74" y="151"/>
                  </a:lnTo>
                  <a:lnTo>
                    <a:pt x="74" y="150"/>
                  </a:lnTo>
                  <a:lnTo>
                    <a:pt x="75" y="149"/>
                  </a:lnTo>
                  <a:lnTo>
                    <a:pt x="75" y="148"/>
                  </a:lnTo>
                  <a:lnTo>
                    <a:pt x="75" y="147"/>
                  </a:lnTo>
                  <a:lnTo>
                    <a:pt x="76" y="146"/>
                  </a:lnTo>
                  <a:lnTo>
                    <a:pt x="76" y="145"/>
                  </a:lnTo>
                  <a:lnTo>
                    <a:pt x="76" y="144"/>
                  </a:lnTo>
                  <a:lnTo>
                    <a:pt x="76" y="142"/>
                  </a:lnTo>
                  <a:lnTo>
                    <a:pt x="76" y="141"/>
                  </a:lnTo>
                  <a:lnTo>
                    <a:pt x="75" y="141"/>
                  </a:lnTo>
                  <a:lnTo>
                    <a:pt x="74" y="140"/>
                  </a:lnTo>
                  <a:lnTo>
                    <a:pt x="73" y="139"/>
                  </a:lnTo>
                  <a:lnTo>
                    <a:pt x="72" y="139"/>
                  </a:lnTo>
                  <a:lnTo>
                    <a:pt x="71" y="139"/>
                  </a:lnTo>
                  <a:lnTo>
                    <a:pt x="70" y="139"/>
                  </a:lnTo>
                  <a:lnTo>
                    <a:pt x="69" y="138"/>
                  </a:lnTo>
                  <a:lnTo>
                    <a:pt x="68" y="138"/>
                  </a:lnTo>
                  <a:lnTo>
                    <a:pt x="67" y="137"/>
                  </a:lnTo>
                  <a:lnTo>
                    <a:pt x="66" y="137"/>
                  </a:lnTo>
                  <a:lnTo>
                    <a:pt x="65" y="136"/>
                  </a:lnTo>
                  <a:lnTo>
                    <a:pt x="64" y="136"/>
                  </a:lnTo>
                  <a:lnTo>
                    <a:pt x="63" y="136"/>
                  </a:lnTo>
                  <a:lnTo>
                    <a:pt x="61" y="137"/>
                  </a:lnTo>
                  <a:close/>
                </a:path>
              </a:pathLst>
            </a:custGeom>
            <a:solidFill>
              <a:schemeClr val="tx2">
                <a:lumMod val="90000"/>
                <a:lumOff val="10000"/>
              </a:schemeClr>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51" name="Freeform 7"/>
            <p:cNvSpPr>
              <a:spLocks/>
            </p:cNvSpPr>
            <p:nvPr/>
          </p:nvSpPr>
          <p:spPr bwMode="auto">
            <a:xfrm>
              <a:off x="2733" y="1218"/>
              <a:ext cx="944" cy="679"/>
            </a:xfrm>
            <a:custGeom>
              <a:avLst/>
              <a:gdLst>
                <a:gd name="T0" fmla="*/ 794 w 944"/>
                <a:gd name="T1" fmla="*/ 121 h 679"/>
                <a:gd name="T2" fmla="*/ 805 w 944"/>
                <a:gd name="T3" fmla="*/ 189 h 679"/>
                <a:gd name="T4" fmla="*/ 791 w 944"/>
                <a:gd name="T5" fmla="*/ 249 h 679"/>
                <a:gd name="T6" fmla="*/ 768 w 944"/>
                <a:gd name="T7" fmla="*/ 309 h 679"/>
                <a:gd name="T8" fmla="*/ 760 w 944"/>
                <a:gd name="T9" fmla="*/ 361 h 679"/>
                <a:gd name="T10" fmla="*/ 781 w 944"/>
                <a:gd name="T11" fmla="*/ 419 h 679"/>
                <a:gd name="T12" fmla="*/ 823 w 944"/>
                <a:gd name="T13" fmla="*/ 457 h 679"/>
                <a:gd name="T14" fmla="*/ 867 w 944"/>
                <a:gd name="T15" fmla="*/ 502 h 679"/>
                <a:gd name="T16" fmla="*/ 908 w 944"/>
                <a:gd name="T17" fmla="*/ 539 h 679"/>
                <a:gd name="T18" fmla="*/ 921 w 944"/>
                <a:gd name="T19" fmla="*/ 574 h 679"/>
                <a:gd name="T20" fmla="*/ 937 w 944"/>
                <a:gd name="T21" fmla="*/ 591 h 679"/>
                <a:gd name="T22" fmla="*/ 942 w 944"/>
                <a:gd name="T23" fmla="*/ 612 h 679"/>
                <a:gd name="T24" fmla="*/ 942 w 944"/>
                <a:gd name="T25" fmla="*/ 632 h 679"/>
                <a:gd name="T26" fmla="*/ 939 w 944"/>
                <a:gd name="T27" fmla="*/ 660 h 679"/>
                <a:gd name="T28" fmla="*/ 938 w 944"/>
                <a:gd name="T29" fmla="*/ 679 h 679"/>
                <a:gd name="T30" fmla="*/ 911 w 944"/>
                <a:gd name="T31" fmla="*/ 661 h 679"/>
                <a:gd name="T32" fmla="*/ 889 w 944"/>
                <a:gd name="T33" fmla="*/ 622 h 679"/>
                <a:gd name="T34" fmla="*/ 870 w 944"/>
                <a:gd name="T35" fmla="*/ 592 h 679"/>
                <a:gd name="T36" fmla="*/ 862 w 944"/>
                <a:gd name="T37" fmla="*/ 565 h 679"/>
                <a:gd name="T38" fmla="*/ 846 w 944"/>
                <a:gd name="T39" fmla="*/ 540 h 679"/>
                <a:gd name="T40" fmla="*/ 815 w 944"/>
                <a:gd name="T41" fmla="*/ 528 h 679"/>
                <a:gd name="T42" fmla="*/ 787 w 944"/>
                <a:gd name="T43" fmla="*/ 510 h 679"/>
                <a:gd name="T44" fmla="*/ 758 w 944"/>
                <a:gd name="T45" fmla="*/ 498 h 679"/>
                <a:gd name="T46" fmla="*/ 724 w 944"/>
                <a:gd name="T47" fmla="*/ 487 h 679"/>
                <a:gd name="T48" fmla="*/ 697 w 944"/>
                <a:gd name="T49" fmla="*/ 476 h 679"/>
                <a:gd name="T50" fmla="*/ 680 w 944"/>
                <a:gd name="T51" fmla="*/ 461 h 679"/>
                <a:gd name="T52" fmla="*/ 662 w 944"/>
                <a:gd name="T53" fmla="*/ 440 h 679"/>
                <a:gd name="T54" fmla="*/ 639 w 944"/>
                <a:gd name="T55" fmla="*/ 445 h 679"/>
                <a:gd name="T56" fmla="*/ 613 w 944"/>
                <a:gd name="T57" fmla="*/ 448 h 679"/>
                <a:gd name="T58" fmla="*/ 593 w 944"/>
                <a:gd name="T59" fmla="*/ 466 h 679"/>
                <a:gd name="T60" fmla="*/ 585 w 944"/>
                <a:gd name="T61" fmla="*/ 489 h 679"/>
                <a:gd name="T62" fmla="*/ 569 w 944"/>
                <a:gd name="T63" fmla="*/ 504 h 679"/>
                <a:gd name="T64" fmla="*/ 559 w 944"/>
                <a:gd name="T65" fmla="*/ 530 h 679"/>
                <a:gd name="T66" fmla="*/ 545 w 944"/>
                <a:gd name="T67" fmla="*/ 553 h 679"/>
                <a:gd name="T68" fmla="*/ 535 w 944"/>
                <a:gd name="T69" fmla="*/ 574 h 679"/>
                <a:gd name="T70" fmla="*/ 524 w 944"/>
                <a:gd name="T71" fmla="*/ 600 h 679"/>
                <a:gd name="T72" fmla="*/ 495 w 944"/>
                <a:gd name="T73" fmla="*/ 497 h 679"/>
                <a:gd name="T74" fmla="*/ 313 w 944"/>
                <a:gd name="T75" fmla="*/ 442 h 679"/>
                <a:gd name="T76" fmla="*/ 290 w 944"/>
                <a:gd name="T77" fmla="*/ 413 h 679"/>
                <a:gd name="T78" fmla="*/ 255 w 944"/>
                <a:gd name="T79" fmla="*/ 399 h 679"/>
                <a:gd name="T80" fmla="*/ 220 w 944"/>
                <a:gd name="T81" fmla="*/ 392 h 679"/>
                <a:gd name="T82" fmla="*/ 172 w 944"/>
                <a:gd name="T83" fmla="*/ 365 h 679"/>
                <a:gd name="T84" fmla="*/ 140 w 944"/>
                <a:gd name="T85" fmla="*/ 376 h 679"/>
                <a:gd name="T86" fmla="*/ 31 w 944"/>
                <a:gd name="T87" fmla="*/ 288 h 679"/>
                <a:gd name="T88" fmla="*/ 30 w 944"/>
                <a:gd name="T89" fmla="*/ 257 h 679"/>
                <a:gd name="T90" fmla="*/ 10 w 944"/>
                <a:gd name="T91" fmla="*/ 228 h 679"/>
                <a:gd name="T92" fmla="*/ 1 w 944"/>
                <a:gd name="T93" fmla="*/ 194 h 679"/>
                <a:gd name="T94" fmla="*/ 65 w 944"/>
                <a:gd name="T95" fmla="*/ 157 h 679"/>
                <a:gd name="T96" fmla="*/ 132 w 944"/>
                <a:gd name="T97" fmla="*/ 136 h 679"/>
                <a:gd name="T98" fmla="*/ 168 w 944"/>
                <a:gd name="T99" fmla="*/ 128 h 679"/>
                <a:gd name="T100" fmla="*/ 206 w 944"/>
                <a:gd name="T101" fmla="*/ 119 h 679"/>
                <a:gd name="T102" fmla="*/ 240 w 944"/>
                <a:gd name="T103" fmla="*/ 108 h 679"/>
                <a:gd name="T104" fmla="*/ 274 w 944"/>
                <a:gd name="T105" fmla="*/ 91 h 679"/>
                <a:gd name="T106" fmla="*/ 309 w 944"/>
                <a:gd name="T107" fmla="*/ 80 h 679"/>
                <a:gd name="T108" fmla="*/ 342 w 944"/>
                <a:gd name="T109" fmla="*/ 70 h 679"/>
                <a:gd name="T110" fmla="*/ 376 w 944"/>
                <a:gd name="T111" fmla="*/ 59 h 679"/>
                <a:gd name="T112" fmla="*/ 462 w 944"/>
                <a:gd name="T113" fmla="*/ 32 h 679"/>
                <a:gd name="T114" fmla="*/ 568 w 944"/>
                <a:gd name="T115" fmla="*/ 8 h 679"/>
                <a:gd name="T116" fmla="*/ 595 w 944"/>
                <a:gd name="T117" fmla="*/ 63 h 679"/>
                <a:gd name="T118" fmla="*/ 633 w 944"/>
                <a:gd name="T119" fmla="*/ 106 h 679"/>
                <a:gd name="T120" fmla="*/ 675 w 944"/>
                <a:gd name="T121" fmla="*/ 90 h 679"/>
                <a:gd name="T122" fmla="*/ 737 w 944"/>
                <a:gd name="T123" fmla="*/ 79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44" h="679">
                  <a:moveTo>
                    <a:pt x="757" y="73"/>
                  </a:moveTo>
                  <a:lnTo>
                    <a:pt x="759" y="72"/>
                  </a:lnTo>
                  <a:lnTo>
                    <a:pt x="761" y="70"/>
                  </a:lnTo>
                  <a:lnTo>
                    <a:pt x="763" y="69"/>
                  </a:lnTo>
                  <a:lnTo>
                    <a:pt x="765" y="69"/>
                  </a:lnTo>
                  <a:lnTo>
                    <a:pt x="767" y="70"/>
                  </a:lnTo>
                  <a:lnTo>
                    <a:pt x="768" y="71"/>
                  </a:lnTo>
                  <a:lnTo>
                    <a:pt x="769" y="72"/>
                  </a:lnTo>
                  <a:lnTo>
                    <a:pt x="770" y="73"/>
                  </a:lnTo>
                  <a:lnTo>
                    <a:pt x="771" y="75"/>
                  </a:lnTo>
                  <a:lnTo>
                    <a:pt x="772" y="77"/>
                  </a:lnTo>
                  <a:lnTo>
                    <a:pt x="773" y="79"/>
                  </a:lnTo>
                  <a:lnTo>
                    <a:pt x="774" y="81"/>
                  </a:lnTo>
                  <a:lnTo>
                    <a:pt x="775" y="83"/>
                  </a:lnTo>
                  <a:lnTo>
                    <a:pt x="776" y="84"/>
                  </a:lnTo>
                  <a:lnTo>
                    <a:pt x="778" y="88"/>
                  </a:lnTo>
                  <a:lnTo>
                    <a:pt x="779" y="90"/>
                  </a:lnTo>
                  <a:lnTo>
                    <a:pt x="780" y="90"/>
                  </a:lnTo>
                  <a:lnTo>
                    <a:pt x="781" y="92"/>
                  </a:lnTo>
                  <a:lnTo>
                    <a:pt x="782" y="94"/>
                  </a:lnTo>
                  <a:lnTo>
                    <a:pt x="783" y="96"/>
                  </a:lnTo>
                  <a:lnTo>
                    <a:pt x="785" y="97"/>
                  </a:lnTo>
                  <a:lnTo>
                    <a:pt x="787" y="99"/>
                  </a:lnTo>
                  <a:lnTo>
                    <a:pt x="789" y="100"/>
                  </a:lnTo>
                  <a:lnTo>
                    <a:pt x="791" y="101"/>
                  </a:lnTo>
                  <a:lnTo>
                    <a:pt x="793" y="103"/>
                  </a:lnTo>
                  <a:lnTo>
                    <a:pt x="794" y="105"/>
                  </a:lnTo>
                  <a:lnTo>
                    <a:pt x="795" y="107"/>
                  </a:lnTo>
                  <a:lnTo>
                    <a:pt x="796" y="109"/>
                  </a:lnTo>
                  <a:lnTo>
                    <a:pt x="796" y="112"/>
                  </a:lnTo>
                  <a:lnTo>
                    <a:pt x="796" y="114"/>
                  </a:lnTo>
                  <a:lnTo>
                    <a:pt x="796" y="115"/>
                  </a:lnTo>
                  <a:lnTo>
                    <a:pt x="796" y="117"/>
                  </a:lnTo>
                  <a:lnTo>
                    <a:pt x="795" y="119"/>
                  </a:lnTo>
                  <a:lnTo>
                    <a:pt x="794" y="121"/>
                  </a:lnTo>
                  <a:lnTo>
                    <a:pt x="793" y="123"/>
                  </a:lnTo>
                  <a:lnTo>
                    <a:pt x="793" y="125"/>
                  </a:lnTo>
                  <a:lnTo>
                    <a:pt x="793" y="126"/>
                  </a:lnTo>
                  <a:lnTo>
                    <a:pt x="793" y="128"/>
                  </a:lnTo>
                  <a:lnTo>
                    <a:pt x="794" y="130"/>
                  </a:lnTo>
                  <a:lnTo>
                    <a:pt x="795" y="132"/>
                  </a:lnTo>
                  <a:lnTo>
                    <a:pt x="796" y="133"/>
                  </a:lnTo>
                  <a:lnTo>
                    <a:pt x="797" y="136"/>
                  </a:lnTo>
                  <a:lnTo>
                    <a:pt x="798" y="137"/>
                  </a:lnTo>
                  <a:lnTo>
                    <a:pt x="800" y="139"/>
                  </a:lnTo>
                  <a:lnTo>
                    <a:pt x="800" y="141"/>
                  </a:lnTo>
                  <a:lnTo>
                    <a:pt x="801" y="143"/>
                  </a:lnTo>
                  <a:lnTo>
                    <a:pt x="801" y="145"/>
                  </a:lnTo>
                  <a:lnTo>
                    <a:pt x="801" y="147"/>
                  </a:lnTo>
                  <a:lnTo>
                    <a:pt x="801" y="149"/>
                  </a:lnTo>
                  <a:lnTo>
                    <a:pt x="801" y="150"/>
                  </a:lnTo>
                  <a:lnTo>
                    <a:pt x="801" y="152"/>
                  </a:lnTo>
                  <a:lnTo>
                    <a:pt x="801" y="155"/>
                  </a:lnTo>
                  <a:lnTo>
                    <a:pt x="801" y="157"/>
                  </a:lnTo>
                  <a:lnTo>
                    <a:pt x="801" y="159"/>
                  </a:lnTo>
                  <a:lnTo>
                    <a:pt x="800" y="161"/>
                  </a:lnTo>
                  <a:lnTo>
                    <a:pt x="800" y="163"/>
                  </a:lnTo>
                  <a:lnTo>
                    <a:pt x="801" y="165"/>
                  </a:lnTo>
                  <a:lnTo>
                    <a:pt x="803" y="167"/>
                  </a:lnTo>
                  <a:lnTo>
                    <a:pt x="803" y="170"/>
                  </a:lnTo>
                  <a:lnTo>
                    <a:pt x="804" y="172"/>
                  </a:lnTo>
                  <a:lnTo>
                    <a:pt x="804" y="173"/>
                  </a:lnTo>
                  <a:lnTo>
                    <a:pt x="806" y="175"/>
                  </a:lnTo>
                  <a:lnTo>
                    <a:pt x="808" y="177"/>
                  </a:lnTo>
                  <a:lnTo>
                    <a:pt x="809" y="179"/>
                  </a:lnTo>
                  <a:lnTo>
                    <a:pt x="808" y="181"/>
                  </a:lnTo>
                  <a:lnTo>
                    <a:pt x="808" y="182"/>
                  </a:lnTo>
                  <a:lnTo>
                    <a:pt x="807" y="184"/>
                  </a:lnTo>
                  <a:lnTo>
                    <a:pt x="807" y="187"/>
                  </a:lnTo>
                  <a:lnTo>
                    <a:pt x="805" y="189"/>
                  </a:lnTo>
                  <a:lnTo>
                    <a:pt x="803" y="191"/>
                  </a:lnTo>
                  <a:lnTo>
                    <a:pt x="801" y="193"/>
                  </a:lnTo>
                  <a:lnTo>
                    <a:pt x="801" y="194"/>
                  </a:lnTo>
                  <a:lnTo>
                    <a:pt x="801" y="196"/>
                  </a:lnTo>
                  <a:lnTo>
                    <a:pt x="804" y="197"/>
                  </a:lnTo>
                  <a:lnTo>
                    <a:pt x="804" y="199"/>
                  </a:lnTo>
                  <a:lnTo>
                    <a:pt x="803" y="201"/>
                  </a:lnTo>
                  <a:lnTo>
                    <a:pt x="800" y="202"/>
                  </a:lnTo>
                  <a:lnTo>
                    <a:pt x="800" y="204"/>
                  </a:lnTo>
                  <a:lnTo>
                    <a:pt x="801" y="205"/>
                  </a:lnTo>
                  <a:lnTo>
                    <a:pt x="803" y="207"/>
                  </a:lnTo>
                  <a:lnTo>
                    <a:pt x="804" y="211"/>
                  </a:lnTo>
                  <a:lnTo>
                    <a:pt x="804" y="213"/>
                  </a:lnTo>
                  <a:lnTo>
                    <a:pt x="804" y="215"/>
                  </a:lnTo>
                  <a:lnTo>
                    <a:pt x="803" y="217"/>
                  </a:lnTo>
                  <a:lnTo>
                    <a:pt x="803" y="219"/>
                  </a:lnTo>
                  <a:lnTo>
                    <a:pt x="803" y="220"/>
                  </a:lnTo>
                  <a:lnTo>
                    <a:pt x="804" y="222"/>
                  </a:lnTo>
                  <a:lnTo>
                    <a:pt x="805" y="223"/>
                  </a:lnTo>
                  <a:lnTo>
                    <a:pt x="806" y="225"/>
                  </a:lnTo>
                  <a:lnTo>
                    <a:pt x="806" y="227"/>
                  </a:lnTo>
                  <a:lnTo>
                    <a:pt x="806" y="228"/>
                  </a:lnTo>
                  <a:lnTo>
                    <a:pt x="806" y="230"/>
                  </a:lnTo>
                  <a:lnTo>
                    <a:pt x="806" y="232"/>
                  </a:lnTo>
                  <a:lnTo>
                    <a:pt x="806" y="234"/>
                  </a:lnTo>
                  <a:lnTo>
                    <a:pt x="804" y="236"/>
                  </a:lnTo>
                  <a:lnTo>
                    <a:pt x="803" y="238"/>
                  </a:lnTo>
                  <a:lnTo>
                    <a:pt x="803" y="240"/>
                  </a:lnTo>
                  <a:lnTo>
                    <a:pt x="801" y="242"/>
                  </a:lnTo>
                  <a:lnTo>
                    <a:pt x="799" y="244"/>
                  </a:lnTo>
                  <a:lnTo>
                    <a:pt x="797" y="244"/>
                  </a:lnTo>
                  <a:lnTo>
                    <a:pt x="795" y="244"/>
                  </a:lnTo>
                  <a:lnTo>
                    <a:pt x="793" y="246"/>
                  </a:lnTo>
                  <a:lnTo>
                    <a:pt x="792" y="248"/>
                  </a:lnTo>
                  <a:lnTo>
                    <a:pt x="791" y="249"/>
                  </a:lnTo>
                  <a:lnTo>
                    <a:pt x="791" y="251"/>
                  </a:lnTo>
                  <a:lnTo>
                    <a:pt x="791" y="253"/>
                  </a:lnTo>
                  <a:lnTo>
                    <a:pt x="790" y="255"/>
                  </a:lnTo>
                  <a:lnTo>
                    <a:pt x="789" y="257"/>
                  </a:lnTo>
                  <a:lnTo>
                    <a:pt x="787" y="258"/>
                  </a:lnTo>
                  <a:lnTo>
                    <a:pt x="785" y="259"/>
                  </a:lnTo>
                  <a:lnTo>
                    <a:pt x="784" y="261"/>
                  </a:lnTo>
                  <a:lnTo>
                    <a:pt x="783" y="263"/>
                  </a:lnTo>
                  <a:lnTo>
                    <a:pt x="783" y="266"/>
                  </a:lnTo>
                  <a:lnTo>
                    <a:pt x="781" y="268"/>
                  </a:lnTo>
                  <a:lnTo>
                    <a:pt x="780" y="267"/>
                  </a:lnTo>
                  <a:lnTo>
                    <a:pt x="778" y="268"/>
                  </a:lnTo>
                  <a:lnTo>
                    <a:pt x="776" y="270"/>
                  </a:lnTo>
                  <a:lnTo>
                    <a:pt x="775" y="272"/>
                  </a:lnTo>
                  <a:lnTo>
                    <a:pt x="775" y="273"/>
                  </a:lnTo>
                  <a:lnTo>
                    <a:pt x="775" y="274"/>
                  </a:lnTo>
                  <a:lnTo>
                    <a:pt x="775" y="275"/>
                  </a:lnTo>
                  <a:lnTo>
                    <a:pt x="776" y="277"/>
                  </a:lnTo>
                  <a:lnTo>
                    <a:pt x="778" y="279"/>
                  </a:lnTo>
                  <a:lnTo>
                    <a:pt x="779" y="281"/>
                  </a:lnTo>
                  <a:lnTo>
                    <a:pt x="779" y="282"/>
                  </a:lnTo>
                  <a:lnTo>
                    <a:pt x="778" y="284"/>
                  </a:lnTo>
                  <a:lnTo>
                    <a:pt x="778" y="287"/>
                  </a:lnTo>
                  <a:lnTo>
                    <a:pt x="778" y="289"/>
                  </a:lnTo>
                  <a:lnTo>
                    <a:pt x="778" y="291"/>
                  </a:lnTo>
                  <a:lnTo>
                    <a:pt x="778" y="293"/>
                  </a:lnTo>
                  <a:lnTo>
                    <a:pt x="778" y="295"/>
                  </a:lnTo>
                  <a:lnTo>
                    <a:pt x="776" y="297"/>
                  </a:lnTo>
                  <a:lnTo>
                    <a:pt x="776" y="299"/>
                  </a:lnTo>
                  <a:lnTo>
                    <a:pt x="775" y="301"/>
                  </a:lnTo>
                  <a:lnTo>
                    <a:pt x="775" y="302"/>
                  </a:lnTo>
                  <a:lnTo>
                    <a:pt x="774" y="304"/>
                  </a:lnTo>
                  <a:lnTo>
                    <a:pt x="772" y="306"/>
                  </a:lnTo>
                  <a:lnTo>
                    <a:pt x="770" y="308"/>
                  </a:lnTo>
                  <a:lnTo>
                    <a:pt x="768" y="309"/>
                  </a:lnTo>
                  <a:lnTo>
                    <a:pt x="767" y="312"/>
                  </a:lnTo>
                  <a:lnTo>
                    <a:pt x="766" y="314"/>
                  </a:lnTo>
                  <a:lnTo>
                    <a:pt x="766" y="316"/>
                  </a:lnTo>
                  <a:lnTo>
                    <a:pt x="764" y="318"/>
                  </a:lnTo>
                  <a:lnTo>
                    <a:pt x="763" y="318"/>
                  </a:lnTo>
                  <a:lnTo>
                    <a:pt x="761" y="318"/>
                  </a:lnTo>
                  <a:lnTo>
                    <a:pt x="759" y="319"/>
                  </a:lnTo>
                  <a:lnTo>
                    <a:pt x="757" y="319"/>
                  </a:lnTo>
                  <a:lnTo>
                    <a:pt x="755" y="321"/>
                  </a:lnTo>
                  <a:lnTo>
                    <a:pt x="753" y="322"/>
                  </a:lnTo>
                  <a:lnTo>
                    <a:pt x="750" y="324"/>
                  </a:lnTo>
                  <a:lnTo>
                    <a:pt x="748" y="325"/>
                  </a:lnTo>
                  <a:lnTo>
                    <a:pt x="746" y="327"/>
                  </a:lnTo>
                  <a:lnTo>
                    <a:pt x="745" y="329"/>
                  </a:lnTo>
                  <a:lnTo>
                    <a:pt x="745" y="330"/>
                  </a:lnTo>
                  <a:lnTo>
                    <a:pt x="745" y="332"/>
                  </a:lnTo>
                  <a:lnTo>
                    <a:pt x="744" y="334"/>
                  </a:lnTo>
                  <a:lnTo>
                    <a:pt x="743" y="337"/>
                  </a:lnTo>
                  <a:lnTo>
                    <a:pt x="743" y="338"/>
                  </a:lnTo>
                  <a:lnTo>
                    <a:pt x="743" y="341"/>
                  </a:lnTo>
                  <a:lnTo>
                    <a:pt x="744" y="342"/>
                  </a:lnTo>
                  <a:lnTo>
                    <a:pt x="744" y="344"/>
                  </a:lnTo>
                  <a:lnTo>
                    <a:pt x="744" y="346"/>
                  </a:lnTo>
                  <a:lnTo>
                    <a:pt x="744" y="348"/>
                  </a:lnTo>
                  <a:lnTo>
                    <a:pt x="744" y="349"/>
                  </a:lnTo>
                  <a:lnTo>
                    <a:pt x="745" y="351"/>
                  </a:lnTo>
                  <a:lnTo>
                    <a:pt x="747" y="352"/>
                  </a:lnTo>
                  <a:lnTo>
                    <a:pt x="748" y="353"/>
                  </a:lnTo>
                  <a:lnTo>
                    <a:pt x="750" y="353"/>
                  </a:lnTo>
                  <a:lnTo>
                    <a:pt x="753" y="354"/>
                  </a:lnTo>
                  <a:lnTo>
                    <a:pt x="754" y="355"/>
                  </a:lnTo>
                  <a:lnTo>
                    <a:pt x="756" y="356"/>
                  </a:lnTo>
                  <a:lnTo>
                    <a:pt x="758" y="357"/>
                  </a:lnTo>
                  <a:lnTo>
                    <a:pt x="759" y="360"/>
                  </a:lnTo>
                  <a:lnTo>
                    <a:pt x="760" y="361"/>
                  </a:lnTo>
                  <a:lnTo>
                    <a:pt x="761" y="362"/>
                  </a:lnTo>
                  <a:lnTo>
                    <a:pt x="762" y="363"/>
                  </a:lnTo>
                  <a:lnTo>
                    <a:pt x="763" y="365"/>
                  </a:lnTo>
                  <a:lnTo>
                    <a:pt x="765" y="366"/>
                  </a:lnTo>
                  <a:lnTo>
                    <a:pt x="766" y="367"/>
                  </a:lnTo>
                  <a:lnTo>
                    <a:pt x="767" y="369"/>
                  </a:lnTo>
                  <a:lnTo>
                    <a:pt x="768" y="370"/>
                  </a:lnTo>
                  <a:lnTo>
                    <a:pt x="769" y="371"/>
                  </a:lnTo>
                  <a:lnTo>
                    <a:pt x="771" y="372"/>
                  </a:lnTo>
                  <a:lnTo>
                    <a:pt x="772" y="373"/>
                  </a:lnTo>
                  <a:lnTo>
                    <a:pt x="773" y="375"/>
                  </a:lnTo>
                  <a:lnTo>
                    <a:pt x="774" y="376"/>
                  </a:lnTo>
                  <a:lnTo>
                    <a:pt x="775" y="378"/>
                  </a:lnTo>
                  <a:lnTo>
                    <a:pt x="776" y="380"/>
                  </a:lnTo>
                  <a:lnTo>
                    <a:pt x="775" y="382"/>
                  </a:lnTo>
                  <a:lnTo>
                    <a:pt x="775" y="385"/>
                  </a:lnTo>
                  <a:lnTo>
                    <a:pt x="774" y="386"/>
                  </a:lnTo>
                  <a:lnTo>
                    <a:pt x="773" y="388"/>
                  </a:lnTo>
                  <a:lnTo>
                    <a:pt x="772" y="390"/>
                  </a:lnTo>
                  <a:lnTo>
                    <a:pt x="771" y="392"/>
                  </a:lnTo>
                  <a:lnTo>
                    <a:pt x="772" y="394"/>
                  </a:lnTo>
                  <a:lnTo>
                    <a:pt x="772" y="396"/>
                  </a:lnTo>
                  <a:lnTo>
                    <a:pt x="772" y="398"/>
                  </a:lnTo>
                  <a:lnTo>
                    <a:pt x="772" y="399"/>
                  </a:lnTo>
                  <a:lnTo>
                    <a:pt x="772" y="402"/>
                  </a:lnTo>
                  <a:lnTo>
                    <a:pt x="772" y="404"/>
                  </a:lnTo>
                  <a:lnTo>
                    <a:pt x="773" y="405"/>
                  </a:lnTo>
                  <a:lnTo>
                    <a:pt x="774" y="406"/>
                  </a:lnTo>
                  <a:lnTo>
                    <a:pt x="774" y="408"/>
                  </a:lnTo>
                  <a:lnTo>
                    <a:pt x="775" y="411"/>
                  </a:lnTo>
                  <a:lnTo>
                    <a:pt x="776" y="413"/>
                  </a:lnTo>
                  <a:lnTo>
                    <a:pt x="776" y="414"/>
                  </a:lnTo>
                  <a:lnTo>
                    <a:pt x="778" y="416"/>
                  </a:lnTo>
                  <a:lnTo>
                    <a:pt x="780" y="417"/>
                  </a:lnTo>
                  <a:lnTo>
                    <a:pt x="781" y="419"/>
                  </a:lnTo>
                  <a:lnTo>
                    <a:pt x="782" y="420"/>
                  </a:lnTo>
                  <a:lnTo>
                    <a:pt x="784" y="420"/>
                  </a:lnTo>
                  <a:lnTo>
                    <a:pt x="785" y="420"/>
                  </a:lnTo>
                  <a:lnTo>
                    <a:pt x="788" y="420"/>
                  </a:lnTo>
                  <a:lnTo>
                    <a:pt x="789" y="420"/>
                  </a:lnTo>
                  <a:lnTo>
                    <a:pt x="790" y="420"/>
                  </a:lnTo>
                  <a:lnTo>
                    <a:pt x="791" y="420"/>
                  </a:lnTo>
                  <a:lnTo>
                    <a:pt x="792" y="420"/>
                  </a:lnTo>
                  <a:lnTo>
                    <a:pt x="794" y="421"/>
                  </a:lnTo>
                  <a:lnTo>
                    <a:pt x="797" y="421"/>
                  </a:lnTo>
                  <a:lnTo>
                    <a:pt x="798" y="422"/>
                  </a:lnTo>
                  <a:lnTo>
                    <a:pt x="800" y="423"/>
                  </a:lnTo>
                  <a:lnTo>
                    <a:pt x="801" y="424"/>
                  </a:lnTo>
                  <a:lnTo>
                    <a:pt x="803" y="426"/>
                  </a:lnTo>
                  <a:lnTo>
                    <a:pt x="804" y="427"/>
                  </a:lnTo>
                  <a:lnTo>
                    <a:pt x="804" y="429"/>
                  </a:lnTo>
                  <a:lnTo>
                    <a:pt x="804" y="431"/>
                  </a:lnTo>
                  <a:lnTo>
                    <a:pt x="805" y="432"/>
                  </a:lnTo>
                  <a:lnTo>
                    <a:pt x="806" y="435"/>
                  </a:lnTo>
                  <a:lnTo>
                    <a:pt x="807" y="436"/>
                  </a:lnTo>
                  <a:lnTo>
                    <a:pt x="807" y="438"/>
                  </a:lnTo>
                  <a:lnTo>
                    <a:pt x="807" y="441"/>
                  </a:lnTo>
                  <a:lnTo>
                    <a:pt x="808" y="442"/>
                  </a:lnTo>
                  <a:lnTo>
                    <a:pt x="810" y="443"/>
                  </a:lnTo>
                  <a:lnTo>
                    <a:pt x="811" y="444"/>
                  </a:lnTo>
                  <a:lnTo>
                    <a:pt x="813" y="445"/>
                  </a:lnTo>
                  <a:lnTo>
                    <a:pt x="814" y="446"/>
                  </a:lnTo>
                  <a:lnTo>
                    <a:pt x="816" y="447"/>
                  </a:lnTo>
                  <a:lnTo>
                    <a:pt x="817" y="448"/>
                  </a:lnTo>
                  <a:lnTo>
                    <a:pt x="818" y="450"/>
                  </a:lnTo>
                  <a:lnTo>
                    <a:pt x="819" y="451"/>
                  </a:lnTo>
                  <a:lnTo>
                    <a:pt x="820" y="453"/>
                  </a:lnTo>
                  <a:lnTo>
                    <a:pt x="820" y="455"/>
                  </a:lnTo>
                  <a:lnTo>
                    <a:pt x="821" y="456"/>
                  </a:lnTo>
                  <a:lnTo>
                    <a:pt x="823" y="457"/>
                  </a:lnTo>
                  <a:lnTo>
                    <a:pt x="825" y="458"/>
                  </a:lnTo>
                  <a:lnTo>
                    <a:pt x="828" y="458"/>
                  </a:lnTo>
                  <a:lnTo>
                    <a:pt x="830" y="460"/>
                  </a:lnTo>
                  <a:lnTo>
                    <a:pt x="831" y="461"/>
                  </a:lnTo>
                  <a:lnTo>
                    <a:pt x="833" y="462"/>
                  </a:lnTo>
                  <a:lnTo>
                    <a:pt x="834" y="463"/>
                  </a:lnTo>
                  <a:lnTo>
                    <a:pt x="836" y="464"/>
                  </a:lnTo>
                  <a:lnTo>
                    <a:pt x="837" y="465"/>
                  </a:lnTo>
                  <a:lnTo>
                    <a:pt x="838" y="467"/>
                  </a:lnTo>
                  <a:lnTo>
                    <a:pt x="839" y="469"/>
                  </a:lnTo>
                  <a:lnTo>
                    <a:pt x="839" y="471"/>
                  </a:lnTo>
                  <a:lnTo>
                    <a:pt x="840" y="472"/>
                  </a:lnTo>
                  <a:lnTo>
                    <a:pt x="841" y="474"/>
                  </a:lnTo>
                  <a:lnTo>
                    <a:pt x="842" y="475"/>
                  </a:lnTo>
                  <a:lnTo>
                    <a:pt x="844" y="476"/>
                  </a:lnTo>
                  <a:lnTo>
                    <a:pt x="846" y="477"/>
                  </a:lnTo>
                  <a:lnTo>
                    <a:pt x="847" y="478"/>
                  </a:lnTo>
                  <a:lnTo>
                    <a:pt x="849" y="479"/>
                  </a:lnTo>
                  <a:lnTo>
                    <a:pt x="851" y="480"/>
                  </a:lnTo>
                  <a:lnTo>
                    <a:pt x="853" y="481"/>
                  </a:lnTo>
                  <a:lnTo>
                    <a:pt x="853" y="483"/>
                  </a:lnTo>
                  <a:lnTo>
                    <a:pt x="854" y="485"/>
                  </a:lnTo>
                  <a:lnTo>
                    <a:pt x="854" y="487"/>
                  </a:lnTo>
                  <a:lnTo>
                    <a:pt x="855" y="489"/>
                  </a:lnTo>
                  <a:lnTo>
                    <a:pt x="855" y="491"/>
                  </a:lnTo>
                  <a:lnTo>
                    <a:pt x="857" y="492"/>
                  </a:lnTo>
                  <a:lnTo>
                    <a:pt x="859" y="492"/>
                  </a:lnTo>
                  <a:lnTo>
                    <a:pt x="861" y="493"/>
                  </a:lnTo>
                  <a:lnTo>
                    <a:pt x="862" y="494"/>
                  </a:lnTo>
                  <a:lnTo>
                    <a:pt x="863" y="494"/>
                  </a:lnTo>
                  <a:lnTo>
                    <a:pt x="864" y="495"/>
                  </a:lnTo>
                  <a:lnTo>
                    <a:pt x="866" y="496"/>
                  </a:lnTo>
                  <a:lnTo>
                    <a:pt x="866" y="498"/>
                  </a:lnTo>
                  <a:lnTo>
                    <a:pt x="866" y="500"/>
                  </a:lnTo>
                  <a:lnTo>
                    <a:pt x="867" y="502"/>
                  </a:lnTo>
                  <a:lnTo>
                    <a:pt x="869" y="503"/>
                  </a:lnTo>
                  <a:lnTo>
                    <a:pt x="871" y="503"/>
                  </a:lnTo>
                  <a:lnTo>
                    <a:pt x="872" y="504"/>
                  </a:lnTo>
                  <a:lnTo>
                    <a:pt x="874" y="504"/>
                  </a:lnTo>
                  <a:lnTo>
                    <a:pt x="876" y="505"/>
                  </a:lnTo>
                  <a:lnTo>
                    <a:pt x="878" y="506"/>
                  </a:lnTo>
                  <a:lnTo>
                    <a:pt x="879" y="508"/>
                  </a:lnTo>
                  <a:lnTo>
                    <a:pt x="879" y="511"/>
                  </a:lnTo>
                  <a:lnTo>
                    <a:pt x="880" y="512"/>
                  </a:lnTo>
                  <a:lnTo>
                    <a:pt x="881" y="513"/>
                  </a:lnTo>
                  <a:lnTo>
                    <a:pt x="882" y="513"/>
                  </a:lnTo>
                  <a:lnTo>
                    <a:pt x="883" y="514"/>
                  </a:lnTo>
                  <a:lnTo>
                    <a:pt x="884" y="516"/>
                  </a:lnTo>
                  <a:lnTo>
                    <a:pt x="886" y="516"/>
                  </a:lnTo>
                  <a:lnTo>
                    <a:pt x="888" y="517"/>
                  </a:lnTo>
                  <a:lnTo>
                    <a:pt x="890" y="518"/>
                  </a:lnTo>
                  <a:lnTo>
                    <a:pt x="892" y="518"/>
                  </a:lnTo>
                  <a:lnTo>
                    <a:pt x="894" y="518"/>
                  </a:lnTo>
                  <a:lnTo>
                    <a:pt x="896" y="518"/>
                  </a:lnTo>
                  <a:lnTo>
                    <a:pt x="898" y="517"/>
                  </a:lnTo>
                  <a:lnTo>
                    <a:pt x="900" y="517"/>
                  </a:lnTo>
                  <a:lnTo>
                    <a:pt x="903" y="517"/>
                  </a:lnTo>
                  <a:lnTo>
                    <a:pt x="905" y="517"/>
                  </a:lnTo>
                  <a:lnTo>
                    <a:pt x="907" y="518"/>
                  </a:lnTo>
                  <a:lnTo>
                    <a:pt x="908" y="519"/>
                  </a:lnTo>
                  <a:lnTo>
                    <a:pt x="908" y="521"/>
                  </a:lnTo>
                  <a:lnTo>
                    <a:pt x="908" y="522"/>
                  </a:lnTo>
                  <a:lnTo>
                    <a:pt x="908" y="525"/>
                  </a:lnTo>
                  <a:lnTo>
                    <a:pt x="908" y="526"/>
                  </a:lnTo>
                  <a:lnTo>
                    <a:pt x="907" y="528"/>
                  </a:lnTo>
                  <a:lnTo>
                    <a:pt x="907" y="530"/>
                  </a:lnTo>
                  <a:lnTo>
                    <a:pt x="907" y="532"/>
                  </a:lnTo>
                  <a:lnTo>
                    <a:pt x="908" y="535"/>
                  </a:lnTo>
                  <a:lnTo>
                    <a:pt x="908" y="537"/>
                  </a:lnTo>
                  <a:lnTo>
                    <a:pt x="908" y="539"/>
                  </a:lnTo>
                  <a:lnTo>
                    <a:pt x="908" y="540"/>
                  </a:lnTo>
                  <a:lnTo>
                    <a:pt x="907" y="541"/>
                  </a:lnTo>
                  <a:lnTo>
                    <a:pt x="907" y="542"/>
                  </a:lnTo>
                  <a:lnTo>
                    <a:pt x="906" y="543"/>
                  </a:lnTo>
                  <a:lnTo>
                    <a:pt x="905" y="544"/>
                  </a:lnTo>
                  <a:lnTo>
                    <a:pt x="903" y="545"/>
                  </a:lnTo>
                  <a:lnTo>
                    <a:pt x="900" y="546"/>
                  </a:lnTo>
                  <a:lnTo>
                    <a:pt x="899" y="547"/>
                  </a:lnTo>
                  <a:lnTo>
                    <a:pt x="897" y="548"/>
                  </a:lnTo>
                  <a:lnTo>
                    <a:pt x="896" y="549"/>
                  </a:lnTo>
                  <a:lnTo>
                    <a:pt x="894" y="550"/>
                  </a:lnTo>
                  <a:lnTo>
                    <a:pt x="893" y="550"/>
                  </a:lnTo>
                  <a:lnTo>
                    <a:pt x="893" y="551"/>
                  </a:lnTo>
                  <a:lnTo>
                    <a:pt x="891" y="552"/>
                  </a:lnTo>
                  <a:lnTo>
                    <a:pt x="891" y="554"/>
                  </a:lnTo>
                  <a:lnTo>
                    <a:pt x="891" y="555"/>
                  </a:lnTo>
                  <a:lnTo>
                    <a:pt x="891" y="557"/>
                  </a:lnTo>
                  <a:lnTo>
                    <a:pt x="892" y="558"/>
                  </a:lnTo>
                  <a:lnTo>
                    <a:pt x="893" y="561"/>
                  </a:lnTo>
                  <a:lnTo>
                    <a:pt x="894" y="562"/>
                  </a:lnTo>
                  <a:lnTo>
                    <a:pt x="895" y="564"/>
                  </a:lnTo>
                  <a:lnTo>
                    <a:pt x="896" y="565"/>
                  </a:lnTo>
                  <a:lnTo>
                    <a:pt x="898" y="566"/>
                  </a:lnTo>
                  <a:lnTo>
                    <a:pt x="898" y="568"/>
                  </a:lnTo>
                  <a:lnTo>
                    <a:pt x="897" y="570"/>
                  </a:lnTo>
                  <a:lnTo>
                    <a:pt x="896" y="571"/>
                  </a:lnTo>
                  <a:lnTo>
                    <a:pt x="896" y="573"/>
                  </a:lnTo>
                  <a:lnTo>
                    <a:pt x="897" y="574"/>
                  </a:lnTo>
                  <a:lnTo>
                    <a:pt x="901" y="574"/>
                  </a:lnTo>
                  <a:lnTo>
                    <a:pt x="905" y="574"/>
                  </a:lnTo>
                  <a:lnTo>
                    <a:pt x="908" y="574"/>
                  </a:lnTo>
                  <a:lnTo>
                    <a:pt x="911" y="574"/>
                  </a:lnTo>
                  <a:lnTo>
                    <a:pt x="914" y="574"/>
                  </a:lnTo>
                  <a:lnTo>
                    <a:pt x="918" y="574"/>
                  </a:lnTo>
                  <a:lnTo>
                    <a:pt x="921" y="574"/>
                  </a:lnTo>
                  <a:lnTo>
                    <a:pt x="924" y="575"/>
                  </a:lnTo>
                  <a:lnTo>
                    <a:pt x="928" y="575"/>
                  </a:lnTo>
                  <a:lnTo>
                    <a:pt x="931" y="575"/>
                  </a:lnTo>
                  <a:lnTo>
                    <a:pt x="934" y="575"/>
                  </a:lnTo>
                  <a:lnTo>
                    <a:pt x="935" y="574"/>
                  </a:lnTo>
                  <a:lnTo>
                    <a:pt x="936" y="574"/>
                  </a:lnTo>
                  <a:lnTo>
                    <a:pt x="935" y="575"/>
                  </a:lnTo>
                  <a:lnTo>
                    <a:pt x="934" y="576"/>
                  </a:lnTo>
                  <a:lnTo>
                    <a:pt x="935" y="576"/>
                  </a:lnTo>
                  <a:lnTo>
                    <a:pt x="936" y="576"/>
                  </a:lnTo>
                  <a:lnTo>
                    <a:pt x="937" y="576"/>
                  </a:lnTo>
                  <a:lnTo>
                    <a:pt x="937" y="577"/>
                  </a:lnTo>
                  <a:lnTo>
                    <a:pt x="937" y="578"/>
                  </a:lnTo>
                  <a:lnTo>
                    <a:pt x="937" y="579"/>
                  </a:lnTo>
                  <a:lnTo>
                    <a:pt x="937" y="580"/>
                  </a:lnTo>
                  <a:lnTo>
                    <a:pt x="937" y="581"/>
                  </a:lnTo>
                  <a:lnTo>
                    <a:pt x="936" y="581"/>
                  </a:lnTo>
                  <a:lnTo>
                    <a:pt x="935" y="581"/>
                  </a:lnTo>
                  <a:lnTo>
                    <a:pt x="935" y="582"/>
                  </a:lnTo>
                  <a:lnTo>
                    <a:pt x="936" y="582"/>
                  </a:lnTo>
                  <a:lnTo>
                    <a:pt x="936" y="583"/>
                  </a:lnTo>
                  <a:lnTo>
                    <a:pt x="936" y="585"/>
                  </a:lnTo>
                  <a:lnTo>
                    <a:pt x="936" y="586"/>
                  </a:lnTo>
                  <a:lnTo>
                    <a:pt x="937" y="586"/>
                  </a:lnTo>
                  <a:lnTo>
                    <a:pt x="938" y="586"/>
                  </a:lnTo>
                  <a:lnTo>
                    <a:pt x="938" y="587"/>
                  </a:lnTo>
                  <a:lnTo>
                    <a:pt x="938" y="588"/>
                  </a:lnTo>
                  <a:lnTo>
                    <a:pt x="937" y="588"/>
                  </a:lnTo>
                  <a:lnTo>
                    <a:pt x="938" y="588"/>
                  </a:lnTo>
                  <a:lnTo>
                    <a:pt x="939" y="588"/>
                  </a:lnTo>
                  <a:lnTo>
                    <a:pt x="939" y="589"/>
                  </a:lnTo>
                  <a:lnTo>
                    <a:pt x="938" y="589"/>
                  </a:lnTo>
                  <a:lnTo>
                    <a:pt x="938" y="590"/>
                  </a:lnTo>
                  <a:lnTo>
                    <a:pt x="937" y="590"/>
                  </a:lnTo>
                  <a:lnTo>
                    <a:pt x="937" y="591"/>
                  </a:lnTo>
                  <a:lnTo>
                    <a:pt x="937" y="592"/>
                  </a:lnTo>
                  <a:lnTo>
                    <a:pt x="936" y="592"/>
                  </a:lnTo>
                  <a:lnTo>
                    <a:pt x="937" y="593"/>
                  </a:lnTo>
                  <a:lnTo>
                    <a:pt x="936" y="593"/>
                  </a:lnTo>
                  <a:lnTo>
                    <a:pt x="935" y="593"/>
                  </a:lnTo>
                  <a:lnTo>
                    <a:pt x="935" y="594"/>
                  </a:lnTo>
                  <a:lnTo>
                    <a:pt x="936" y="594"/>
                  </a:lnTo>
                  <a:lnTo>
                    <a:pt x="937" y="594"/>
                  </a:lnTo>
                  <a:lnTo>
                    <a:pt x="937" y="595"/>
                  </a:lnTo>
                  <a:lnTo>
                    <a:pt x="936" y="595"/>
                  </a:lnTo>
                  <a:lnTo>
                    <a:pt x="936" y="596"/>
                  </a:lnTo>
                  <a:lnTo>
                    <a:pt x="936" y="597"/>
                  </a:lnTo>
                  <a:lnTo>
                    <a:pt x="935" y="597"/>
                  </a:lnTo>
                  <a:lnTo>
                    <a:pt x="935" y="598"/>
                  </a:lnTo>
                  <a:lnTo>
                    <a:pt x="936" y="598"/>
                  </a:lnTo>
                  <a:lnTo>
                    <a:pt x="936" y="599"/>
                  </a:lnTo>
                  <a:lnTo>
                    <a:pt x="935" y="599"/>
                  </a:lnTo>
                  <a:lnTo>
                    <a:pt x="935" y="600"/>
                  </a:lnTo>
                  <a:lnTo>
                    <a:pt x="936" y="600"/>
                  </a:lnTo>
                  <a:lnTo>
                    <a:pt x="937" y="600"/>
                  </a:lnTo>
                  <a:lnTo>
                    <a:pt x="938" y="601"/>
                  </a:lnTo>
                  <a:lnTo>
                    <a:pt x="939" y="601"/>
                  </a:lnTo>
                  <a:lnTo>
                    <a:pt x="939" y="602"/>
                  </a:lnTo>
                  <a:lnTo>
                    <a:pt x="939" y="603"/>
                  </a:lnTo>
                  <a:lnTo>
                    <a:pt x="939" y="604"/>
                  </a:lnTo>
                  <a:lnTo>
                    <a:pt x="940" y="604"/>
                  </a:lnTo>
                  <a:lnTo>
                    <a:pt x="940" y="605"/>
                  </a:lnTo>
                  <a:lnTo>
                    <a:pt x="940" y="606"/>
                  </a:lnTo>
                  <a:lnTo>
                    <a:pt x="940" y="607"/>
                  </a:lnTo>
                  <a:lnTo>
                    <a:pt x="941" y="607"/>
                  </a:lnTo>
                  <a:lnTo>
                    <a:pt x="941" y="608"/>
                  </a:lnTo>
                  <a:lnTo>
                    <a:pt x="941" y="610"/>
                  </a:lnTo>
                  <a:lnTo>
                    <a:pt x="941" y="611"/>
                  </a:lnTo>
                  <a:lnTo>
                    <a:pt x="942" y="611"/>
                  </a:lnTo>
                  <a:lnTo>
                    <a:pt x="942" y="612"/>
                  </a:lnTo>
                  <a:lnTo>
                    <a:pt x="943" y="612"/>
                  </a:lnTo>
                  <a:lnTo>
                    <a:pt x="943" y="613"/>
                  </a:lnTo>
                  <a:lnTo>
                    <a:pt x="944" y="614"/>
                  </a:lnTo>
                  <a:lnTo>
                    <a:pt x="944" y="615"/>
                  </a:lnTo>
                  <a:lnTo>
                    <a:pt x="944" y="616"/>
                  </a:lnTo>
                  <a:lnTo>
                    <a:pt x="944" y="617"/>
                  </a:lnTo>
                  <a:lnTo>
                    <a:pt x="944" y="618"/>
                  </a:lnTo>
                  <a:lnTo>
                    <a:pt x="943" y="618"/>
                  </a:lnTo>
                  <a:lnTo>
                    <a:pt x="943" y="619"/>
                  </a:lnTo>
                  <a:lnTo>
                    <a:pt x="942" y="619"/>
                  </a:lnTo>
                  <a:lnTo>
                    <a:pt x="941" y="619"/>
                  </a:lnTo>
                  <a:lnTo>
                    <a:pt x="941" y="620"/>
                  </a:lnTo>
                  <a:lnTo>
                    <a:pt x="940" y="620"/>
                  </a:lnTo>
                  <a:lnTo>
                    <a:pt x="940" y="621"/>
                  </a:lnTo>
                  <a:lnTo>
                    <a:pt x="940" y="622"/>
                  </a:lnTo>
                  <a:lnTo>
                    <a:pt x="939" y="622"/>
                  </a:lnTo>
                  <a:lnTo>
                    <a:pt x="939" y="623"/>
                  </a:lnTo>
                  <a:lnTo>
                    <a:pt x="940" y="623"/>
                  </a:lnTo>
                  <a:lnTo>
                    <a:pt x="940" y="624"/>
                  </a:lnTo>
                  <a:lnTo>
                    <a:pt x="940" y="625"/>
                  </a:lnTo>
                  <a:lnTo>
                    <a:pt x="939" y="625"/>
                  </a:lnTo>
                  <a:lnTo>
                    <a:pt x="939" y="626"/>
                  </a:lnTo>
                  <a:lnTo>
                    <a:pt x="939" y="627"/>
                  </a:lnTo>
                  <a:lnTo>
                    <a:pt x="940" y="627"/>
                  </a:lnTo>
                  <a:lnTo>
                    <a:pt x="941" y="627"/>
                  </a:lnTo>
                  <a:lnTo>
                    <a:pt x="942" y="627"/>
                  </a:lnTo>
                  <a:lnTo>
                    <a:pt x="942" y="628"/>
                  </a:lnTo>
                  <a:lnTo>
                    <a:pt x="942" y="629"/>
                  </a:lnTo>
                  <a:lnTo>
                    <a:pt x="943" y="629"/>
                  </a:lnTo>
                  <a:lnTo>
                    <a:pt x="944" y="629"/>
                  </a:lnTo>
                  <a:lnTo>
                    <a:pt x="944" y="630"/>
                  </a:lnTo>
                  <a:lnTo>
                    <a:pt x="944" y="631"/>
                  </a:lnTo>
                  <a:lnTo>
                    <a:pt x="943" y="631"/>
                  </a:lnTo>
                  <a:lnTo>
                    <a:pt x="943" y="632"/>
                  </a:lnTo>
                  <a:lnTo>
                    <a:pt x="942" y="632"/>
                  </a:lnTo>
                  <a:lnTo>
                    <a:pt x="942" y="633"/>
                  </a:lnTo>
                  <a:lnTo>
                    <a:pt x="943" y="635"/>
                  </a:lnTo>
                  <a:lnTo>
                    <a:pt x="943" y="636"/>
                  </a:lnTo>
                  <a:lnTo>
                    <a:pt x="943" y="637"/>
                  </a:lnTo>
                  <a:lnTo>
                    <a:pt x="942" y="637"/>
                  </a:lnTo>
                  <a:lnTo>
                    <a:pt x="942" y="638"/>
                  </a:lnTo>
                  <a:lnTo>
                    <a:pt x="942" y="639"/>
                  </a:lnTo>
                  <a:lnTo>
                    <a:pt x="942" y="640"/>
                  </a:lnTo>
                  <a:lnTo>
                    <a:pt x="943" y="640"/>
                  </a:lnTo>
                  <a:lnTo>
                    <a:pt x="943" y="641"/>
                  </a:lnTo>
                  <a:lnTo>
                    <a:pt x="944" y="641"/>
                  </a:lnTo>
                  <a:lnTo>
                    <a:pt x="944" y="642"/>
                  </a:lnTo>
                  <a:lnTo>
                    <a:pt x="944" y="643"/>
                  </a:lnTo>
                  <a:lnTo>
                    <a:pt x="944" y="644"/>
                  </a:lnTo>
                  <a:lnTo>
                    <a:pt x="943" y="644"/>
                  </a:lnTo>
                  <a:lnTo>
                    <a:pt x="943" y="645"/>
                  </a:lnTo>
                  <a:lnTo>
                    <a:pt x="943" y="646"/>
                  </a:lnTo>
                  <a:lnTo>
                    <a:pt x="942" y="647"/>
                  </a:lnTo>
                  <a:lnTo>
                    <a:pt x="942" y="648"/>
                  </a:lnTo>
                  <a:lnTo>
                    <a:pt x="942" y="649"/>
                  </a:lnTo>
                  <a:lnTo>
                    <a:pt x="942" y="650"/>
                  </a:lnTo>
                  <a:lnTo>
                    <a:pt x="941" y="650"/>
                  </a:lnTo>
                  <a:lnTo>
                    <a:pt x="941" y="651"/>
                  </a:lnTo>
                  <a:lnTo>
                    <a:pt x="941" y="652"/>
                  </a:lnTo>
                  <a:lnTo>
                    <a:pt x="941" y="653"/>
                  </a:lnTo>
                  <a:lnTo>
                    <a:pt x="942" y="653"/>
                  </a:lnTo>
                  <a:lnTo>
                    <a:pt x="942" y="654"/>
                  </a:lnTo>
                  <a:lnTo>
                    <a:pt x="942" y="655"/>
                  </a:lnTo>
                  <a:lnTo>
                    <a:pt x="941" y="655"/>
                  </a:lnTo>
                  <a:lnTo>
                    <a:pt x="941" y="656"/>
                  </a:lnTo>
                  <a:lnTo>
                    <a:pt x="941" y="657"/>
                  </a:lnTo>
                  <a:lnTo>
                    <a:pt x="940" y="657"/>
                  </a:lnTo>
                  <a:lnTo>
                    <a:pt x="940" y="658"/>
                  </a:lnTo>
                  <a:lnTo>
                    <a:pt x="939" y="658"/>
                  </a:lnTo>
                  <a:lnTo>
                    <a:pt x="939" y="660"/>
                  </a:lnTo>
                  <a:lnTo>
                    <a:pt x="940" y="660"/>
                  </a:lnTo>
                  <a:lnTo>
                    <a:pt x="940" y="661"/>
                  </a:lnTo>
                  <a:lnTo>
                    <a:pt x="941" y="661"/>
                  </a:lnTo>
                  <a:lnTo>
                    <a:pt x="941" y="662"/>
                  </a:lnTo>
                  <a:lnTo>
                    <a:pt x="941" y="663"/>
                  </a:lnTo>
                  <a:lnTo>
                    <a:pt x="941" y="664"/>
                  </a:lnTo>
                  <a:lnTo>
                    <a:pt x="940" y="664"/>
                  </a:lnTo>
                  <a:lnTo>
                    <a:pt x="940" y="665"/>
                  </a:lnTo>
                  <a:lnTo>
                    <a:pt x="939" y="665"/>
                  </a:lnTo>
                  <a:lnTo>
                    <a:pt x="940" y="665"/>
                  </a:lnTo>
                  <a:lnTo>
                    <a:pt x="940" y="666"/>
                  </a:lnTo>
                  <a:lnTo>
                    <a:pt x="940" y="667"/>
                  </a:lnTo>
                  <a:lnTo>
                    <a:pt x="941" y="668"/>
                  </a:lnTo>
                  <a:lnTo>
                    <a:pt x="941" y="669"/>
                  </a:lnTo>
                  <a:lnTo>
                    <a:pt x="941" y="670"/>
                  </a:lnTo>
                  <a:lnTo>
                    <a:pt x="941" y="671"/>
                  </a:lnTo>
                  <a:lnTo>
                    <a:pt x="942" y="671"/>
                  </a:lnTo>
                  <a:lnTo>
                    <a:pt x="942" y="672"/>
                  </a:lnTo>
                  <a:lnTo>
                    <a:pt x="943" y="673"/>
                  </a:lnTo>
                  <a:lnTo>
                    <a:pt x="943" y="674"/>
                  </a:lnTo>
                  <a:lnTo>
                    <a:pt x="943" y="675"/>
                  </a:lnTo>
                  <a:lnTo>
                    <a:pt x="942" y="675"/>
                  </a:lnTo>
                  <a:lnTo>
                    <a:pt x="942" y="676"/>
                  </a:lnTo>
                  <a:lnTo>
                    <a:pt x="941" y="676"/>
                  </a:lnTo>
                  <a:lnTo>
                    <a:pt x="940" y="676"/>
                  </a:lnTo>
                  <a:lnTo>
                    <a:pt x="939" y="675"/>
                  </a:lnTo>
                  <a:lnTo>
                    <a:pt x="939" y="676"/>
                  </a:lnTo>
                  <a:lnTo>
                    <a:pt x="938" y="676"/>
                  </a:lnTo>
                  <a:lnTo>
                    <a:pt x="939" y="676"/>
                  </a:lnTo>
                  <a:lnTo>
                    <a:pt x="939" y="677"/>
                  </a:lnTo>
                  <a:lnTo>
                    <a:pt x="939" y="678"/>
                  </a:lnTo>
                  <a:lnTo>
                    <a:pt x="940" y="678"/>
                  </a:lnTo>
                  <a:lnTo>
                    <a:pt x="940" y="679"/>
                  </a:lnTo>
                  <a:lnTo>
                    <a:pt x="939" y="679"/>
                  </a:lnTo>
                  <a:lnTo>
                    <a:pt x="938" y="679"/>
                  </a:lnTo>
                  <a:lnTo>
                    <a:pt x="935" y="678"/>
                  </a:lnTo>
                  <a:lnTo>
                    <a:pt x="934" y="678"/>
                  </a:lnTo>
                  <a:lnTo>
                    <a:pt x="933" y="677"/>
                  </a:lnTo>
                  <a:lnTo>
                    <a:pt x="932" y="677"/>
                  </a:lnTo>
                  <a:lnTo>
                    <a:pt x="931" y="676"/>
                  </a:lnTo>
                  <a:lnTo>
                    <a:pt x="930" y="676"/>
                  </a:lnTo>
                  <a:lnTo>
                    <a:pt x="928" y="676"/>
                  </a:lnTo>
                  <a:lnTo>
                    <a:pt x="926" y="676"/>
                  </a:lnTo>
                  <a:lnTo>
                    <a:pt x="926" y="677"/>
                  </a:lnTo>
                  <a:lnTo>
                    <a:pt x="925" y="677"/>
                  </a:lnTo>
                  <a:lnTo>
                    <a:pt x="924" y="677"/>
                  </a:lnTo>
                  <a:lnTo>
                    <a:pt x="923" y="677"/>
                  </a:lnTo>
                  <a:lnTo>
                    <a:pt x="922" y="676"/>
                  </a:lnTo>
                  <a:lnTo>
                    <a:pt x="921" y="676"/>
                  </a:lnTo>
                  <a:lnTo>
                    <a:pt x="920" y="675"/>
                  </a:lnTo>
                  <a:lnTo>
                    <a:pt x="919" y="675"/>
                  </a:lnTo>
                  <a:lnTo>
                    <a:pt x="917" y="674"/>
                  </a:lnTo>
                  <a:lnTo>
                    <a:pt x="917" y="673"/>
                  </a:lnTo>
                  <a:lnTo>
                    <a:pt x="916" y="673"/>
                  </a:lnTo>
                  <a:lnTo>
                    <a:pt x="916" y="672"/>
                  </a:lnTo>
                  <a:lnTo>
                    <a:pt x="915" y="671"/>
                  </a:lnTo>
                  <a:lnTo>
                    <a:pt x="914" y="671"/>
                  </a:lnTo>
                  <a:lnTo>
                    <a:pt x="914" y="670"/>
                  </a:lnTo>
                  <a:lnTo>
                    <a:pt x="914" y="669"/>
                  </a:lnTo>
                  <a:lnTo>
                    <a:pt x="914" y="668"/>
                  </a:lnTo>
                  <a:lnTo>
                    <a:pt x="914" y="667"/>
                  </a:lnTo>
                  <a:lnTo>
                    <a:pt x="915" y="666"/>
                  </a:lnTo>
                  <a:lnTo>
                    <a:pt x="915" y="665"/>
                  </a:lnTo>
                  <a:lnTo>
                    <a:pt x="915" y="664"/>
                  </a:lnTo>
                  <a:lnTo>
                    <a:pt x="914" y="664"/>
                  </a:lnTo>
                  <a:lnTo>
                    <a:pt x="914" y="663"/>
                  </a:lnTo>
                  <a:lnTo>
                    <a:pt x="913" y="663"/>
                  </a:lnTo>
                  <a:lnTo>
                    <a:pt x="912" y="662"/>
                  </a:lnTo>
                  <a:lnTo>
                    <a:pt x="911" y="662"/>
                  </a:lnTo>
                  <a:lnTo>
                    <a:pt x="911" y="661"/>
                  </a:lnTo>
                  <a:lnTo>
                    <a:pt x="910" y="660"/>
                  </a:lnTo>
                  <a:lnTo>
                    <a:pt x="909" y="657"/>
                  </a:lnTo>
                  <a:lnTo>
                    <a:pt x="909" y="656"/>
                  </a:lnTo>
                  <a:lnTo>
                    <a:pt x="909" y="655"/>
                  </a:lnTo>
                  <a:lnTo>
                    <a:pt x="908" y="654"/>
                  </a:lnTo>
                  <a:lnTo>
                    <a:pt x="907" y="653"/>
                  </a:lnTo>
                  <a:lnTo>
                    <a:pt x="906" y="653"/>
                  </a:lnTo>
                  <a:lnTo>
                    <a:pt x="903" y="652"/>
                  </a:lnTo>
                  <a:lnTo>
                    <a:pt x="901" y="650"/>
                  </a:lnTo>
                  <a:lnTo>
                    <a:pt x="899" y="648"/>
                  </a:lnTo>
                  <a:lnTo>
                    <a:pt x="899" y="647"/>
                  </a:lnTo>
                  <a:lnTo>
                    <a:pt x="899" y="646"/>
                  </a:lnTo>
                  <a:lnTo>
                    <a:pt x="899" y="645"/>
                  </a:lnTo>
                  <a:lnTo>
                    <a:pt x="900" y="644"/>
                  </a:lnTo>
                  <a:lnTo>
                    <a:pt x="899" y="643"/>
                  </a:lnTo>
                  <a:lnTo>
                    <a:pt x="899" y="642"/>
                  </a:lnTo>
                  <a:lnTo>
                    <a:pt x="898" y="641"/>
                  </a:lnTo>
                  <a:lnTo>
                    <a:pt x="898" y="640"/>
                  </a:lnTo>
                  <a:lnTo>
                    <a:pt x="897" y="640"/>
                  </a:lnTo>
                  <a:lnTo>
                    <a:pt x="896" y="639"/>
                  </a:lnTo>
                  <a:lnTo>
                    <a:pt x="895" y="638"/>
                  </a:lnTo>
                  <a:lnTo>
                    <a:pt x="894" y="637"/>
                  </a:lnTo>
                  <a:lnTo>
                    <a:pt x="893" y="636"/>
                  </a:lnTo>
                  <a:lnTo>
                    <a:pt x="893" y="635"/>
                  </a:lnTo>
                  <a:lnTo>
                    <a:pt x="892" y="633"/>
                  </a:lnTo>
                  <a:lnTo>
                    <a:pt x="892" y="632"/>
                  </a:lnTo>
                  <a:lnTo>
                    <a:pt x="892" y="631"/>
                  </a:lnTo>
                  <a:lnTo>
                    <a:pt x="892" y="629"/>
                  </a:lnTo>
                  <a:lnTo>
                    <a:pt x="892" y="628"/>
                  </a:lnTo>
                  <a:lnTo>
                    <a:pt x="892" y="627"/>
                  </a:lnTo>
                  <a:lnTo>
                    <a:pt x="891" y="626"/>
                  </a:lnTo>
                  <a:lnTo>
                    <a:pt x="890" y="625"/>
                  </a:lnTo>
                  <a:lnTo>
                    <a:pt x="890" y="624"/>
                  </a:lnTo>
                  <a:lnTo>
                    <a:pt x="889" y="623"/>
                  </a:lnTo>
                  <a:lnTo>
                    <a:pt x="889" y="622"/>
                  </a:lnTo>
                  <a:lnTo>
                    <a:pt x="888" y="621"/>
                  </a:lnTo>
                  <a:lnTo>
                    <a:pt x="887" y="621"/>
                  </a:lnTo>
                  <a:lnTo>
                    <a:pt x="886" y="621"/>
                  </a:lnTo>
                  <a:lnTo>
                    <a:pt x="885" y="621"/>
                  </a:lnTo>
                  <a:lnTo>
                    <a:pt x="884" y="621"/>
                  </a:lnTo>
                  <a:lnTo>
                    <a:pt x="884" y="620"/>
                  </a:lnTo>
                  <a:lnTo>
                    <a:pt x="883" y="620"/>
                  </a:lnTo>
                  <a:lnTo>
                    <a:pt x="883" y="619"/>
                  </a:lnTo>
                  <a:lnTo>
                    <a:pt x="882" y="619"/>
                  </a:lnTo>
                  <a:lnTo>
                    <a:pt x="882" y="618"/>
                  </a:lnTo>
                  <a:lnTo>
                    <a:pt x="882" y="617"/>
                  </a:lnTo>
                  <a:lnTo>
                    <a:pt x="881" y="617"/>
                  </a:lnTo>
                  <a:lnTo>
                    <a:pt x="881" y="616"/>
                  </a:lnTo>
                  <a:lnTo>
                    <a:pt x="881" y="615"/>
                  </a:lnTo>
                  <a:lnTo>
                    <a:pt x="880" y="614"/>
                  </a:lnTo>
                  <a:lnTo>
                    <a:pt x="879" y="613"/>
                  </a:lnTo>
                  <a:lnTo>
                    <a:pt x="879" y="612"/>
                  </a:lnTo>
                  <a:lnTo>
                    <a:pt x="879" y="611"/>
                  </a:lnTo>
                  <a:lnTo>
                    <a:pt x="878" y="610"/>
                  </a:lnTo>
                  <a:lnTo>
                    <a:pt x="878" y="606"/>
                  </a:lnTo>
                  <a:lnTo>
                    <a:pt x="878" y="605"/>
                  </a:lnTo>
                  <a:lnTo>
                    <a:pt x="878" y="604"/>
                  </a:lnTo>
                  <a:lnTo>
                    <a:pt x="878" y="603"/>
                  </a:lnTo>
                  <a:lnTo>
                    <a:pt x="878" y="602"/>
                  </a:lnTo>
                  <a:lnTo>
                    <a:pt x="878" y="601"/>
                  </a:lnTo>
                  <a:lnTo>
                    <a:pt x="876" y="601"/>
                  </a:lnTo>
                  <a:lnTo>
                    <a:pt x="876" y="600"/>
                  </a:lnTo>
                  <a:lnTo>
                    <a:pt x="875" y="600"/>
                  </a:lnTo>
                  <a:lnTo>
                    <a:pt x="875" y="599"/>
                  </a:lnTo>
                  <a:lnTo>
                    <a:pt x="874" y="598"/>
                  </a:lnTo>
                  <a:lnTo>
                    <a:pt x="873" y="597"/>
                  </a:lnTo>
                  <a:lnTo>
                    <a:pt x="873" y="596"/>
                  </a:lnTo>
                  <a:lnTo>
                    <a:pt x="873" y="595"/>
                  </a:lnTo>
                  <a:lnTo>
                    <a:pt x="871" y="593"/>
                  </a:lnTo>
                  <a:lnTo>
                    <a:pt x="870" y="592"/>
                  </a:lnTo>
                  <a:lnTo>
                    <a:pt x="869" y="591"/>
                  </a:lnTo>
                  <a:lnTo>
                    <a:pt x="869" y="590"/>
                  </a:lnTo>
                  <a:lnTo>
                    <a:pt x="868" y="590"/>
                  </a:lnTo>
                  <a:lnTo>
                    <a:pt x="868" y="589"/>
                  </a:lnTo>
                  <a:lnTo>
                    <a:pt x="868" y="588"/>
                  </a:lnTo>
                  <a:lnTo>
                    <a:pt x="868" y="587"/>
                  </a:lnTo>
                  <a:lnTo>
                    <a:pt x="869" y="585"/>
                  </a:lnTo>
                  <a:lnTo>
                    <a:pt x="869" y="583"/>
                  </a:lnTo>
                  <a:lnTo>
                    <a:pt x="869" y="582"/>
                  </a:lnTo>
                  <a:lnTo>
                    <a:pt x="868" y="582"/>
                  </a:lnTo>
                  <a:lnTo>
                    <a:pt x="868" y="581"/>
                  </a:lnTo>
                  <a:lnTo>
                    <a:pt x="867" y="581"/>
                  </a:lnTo>
                  <a:lnTo>
                    <a:pt x="867" y="580"/>
                  </a:lnTo>
                  <a:lnTo>
                    <a:pt x="866" y="580"/>
                  </a:lnTo>
                  <a:lnTo>
                    <a:pt x="866" y="579"/>
                  </a:lnTo>
                  <a:lnTo>
                    <a:pt x="865" y="579"/>
                  </a:lnTo>
                  <a:lnTo>
                    <a:pt x="865" y="578"/>
                  </a:lnTo>
                  <a:lnTo>
                    <a:pt x="865" y="577"/>
                  </a:lnTo>
                  <a:lnTo>
                    <a:pt x="865" y="576"/>
                  </a:lnTo>
                  <a:lnTo>
                    <a:pt x="865" y="575"/>
                  </a:lnTo>
                  <a:lnTo>
                    <a:pt x="866" y="575"/>
                  </a:lnTo>
                  <a:lnTo>
                    <a:pt x="866" y="574"/>
                  </a:lnTo>
                  <a:lnTo>
                    <a:pt x="865" y="574"/>
                  </a:lnTo>
                  <a:lnTo>
                    <a:pt x="865" y="573"/>
                  </a:lnTo>
                  <a:lnTo>
                    <a:pt x="864" y="573"/>
                  </a:lnTo>
                  <a:lnTo>
                    <a:pt x="863" y="572"/>
                  </a:lnTo>
                  <a:lnTo>
                    <a:pt x="863" y="571"/>
                  </a:lnTo>
                  <a:lnTo>
                    <a:pt x="863" y="570"/>
                  </a:lnTo>
                  <a:lnTo>
                    <a:pt x="862" y="570"/>
                  </a:lnTo>
                  <a:lnTo>
                    <a:pt x="861" y="570"/>
                  </a:lnTo>
                  <a:lnTo>
                    <a:pt x="861" y="569"/>
                  </a:lnTo>
                  <a:lnTo>
                    <a:pt x="861" y="568"/>
                  </a:lnTo>
                  <a:lnTo>
                    <a:pt x="862" y="567"/>
                  </a:lnTo>
                  <a:lnTo>
                    <a:pt x="862" y="566"/>
                  </a:lnTo>
                  <a:lnTo>
                    <a:pt x="862" y="565"/>
                  </a:lnTo>
                  <a:lnTo>
                    <a:pt x="863" y="565"/>
                  </a:lnTo>
                  <a:lnTo>
                    <a:pt x="863" y="564"/>
                  </a:lnTo>
                  <a:lnTo>
                    <a:pt x="863" y="563"/>
                  </a:lnTo>
                  <a:lnTo>
                    <a:pt x="862" y="563"/>
                  </a:lnTo>
                  <a:lnTo>
                    <a:pt x="862" y="562"/>
                  </a:lnTo>
                  <a:lnTo>
                    <a:pt x="862" y="561"/>
                  </a:lnTo>
                  <a:lnTo>
                    <a:pt x="861" y="560"/>
                  </a:lnTo>
                  <a:lnTo>
                    <a:pt x="859" y="558"/>
                  </a:lnTo>
                  <a:lnTo>
                    <a:pt x="857" y="556"/>
                  </a:lnTo>
                  <a:lnTo>
                    <a:pt x="856" y="556"/>
                  </a:lnTo>
                  <a:lnTo>
                    <a:pt x="855" y="556"/>
                  </a:lnTo>
                  <a:lnTo>
                    <a:pt x="854" y="556"/>
                  </a:lnTo>
                  <a:lnTo>
                    <a:pt x="854" y="555"/>
                  </a:lnTo>
                  <a:lnTo>
                    <a:pt x="855" y="554"/>
                  </a:lnTo>
                  <a:lnTo>
                    <a:pt x="854" y="554"/>
                  </a:lnTo>
                  <a:lnTo>
                    <a:pt x="854" y="553"/>
                  </a:lnTo>
                  <a:lnTo>
                    <a:pt x="854" y="552"/>
                  </a:lnTo>
                  <a:lnTo>
                    <a:pt x="853" y="552"/>
                  </a:lnTo>
                  <a:lnTo>
                    <a:pt x="851" y="551"/>
                  </a:lnTo>
                  <a:lnTo>
                    <a:pt x="851" y="550"/>
                  </a:lnTo>
                  <a:lnTo>
                    <a:pt x="850" y="550"/>
                  </a:lnTo>
                  <a:lnTo>
                    <a:pt x="850" y="549"/>
                  </a:lnTo>
                  <a:lnTo>
                    <a:pt x="849" y="548"/>
                  </a:lnTo>
                  <a:lnTo>
                    <a:pt x="848" y="547"/>
                  </a:lnTo>
                  <a:lnTo>
                    <a:pt x="847" y="547"/>
                  </a:lnTo>
                  <a:lnTo>
                    <a:pt x="846" y="547"/>
                  </a:lnTo>
                  <a:lnTo>
                    <a:pt x="846" y="546"/>
                  </a:lnTo>
                  <a:lnTo>
                    <a:pt x="846" y="545"/>
                  </a:lnTo>
                  <a:lnTo>
                    <a:pt x="846" y="544"/>
                  </a:lnTo>
                  <a:lnTo>
                    <a:pt x="846" y="543"/>
                  </a:lnTo>
                  <a:lnTo>
                    <a:pt x="846" y="542"/>
                  </a:lnTo>
                  <a:lnTo>
                    <a:pt x="845" y="542"/>
                  </a:lnTo>
                  <a:lnTo>
                    <a:pt x="845" y="541"/>
                  </a:lnTo>
                  <a:lnTo>
                    <a:pt x="846" y="541"/>
                  </a:lnTo>
                  <a:lnTo>
                    <a:pt x="846" y="540"/>
                  </a:lnTo>
                  <a:lnTo>
                    <a:pt x="845" y="540"/>
                  </a:lnTo>
                  <a:lnTo>
                    <a:pt x="845" y="539"/>
                  </a:lnTo>
                  <a:lnTo>
                    <a:pt x="844" y="539"/>
                  </a:lnTo>
                  <a:lnTo>
                    <a:pt x="843" y="539"/>
                  </a:lnTo>
                  <a:lnTo>
                    <a:pt x="843" y="538"/>
                  </a:lnTo>
                  <a:lnTo>
                    <a:pt x="842" y="538"/>
                  </a:lnTo>
                  <a:lnTo>
                    <a:pt x="841" y="537"/>
                  </a:lnTo>
                  <a:lnTo>
                    <a:pt x="840" y="537"/>
                  </a:lnTo>
                  <a:lnTo>
                    <a:pt x="840" y="536"/>
                  </a:lnTo>
                  <a:lnTo>
                    <a:pt x="839" y="536"/>
                  </a:lnTo>
                  <a:lnTo>
                    <a:pt x="839" y="535"/>
                  </a:lnTo>
                  <a:lnTo>
                    <a:pt x="838" y="535"/>
                  </a:lnTo>
                  <a:lnTo>
                    <a:pt x="837" y="535"/>
                  </a:lnTo>
                  <a:lnTo>
                    <a:pt x="836" y="535"/>
                  </a:lnTo>
                  <a:lnTo>
                    <a:pt x="835" y="535"/>
                  </a:lnTo>
                  <a:lnTo>
                    <a:pt x="834" y="533"/>
                  </a:lnTo>
                  <a:lnTo>
                    <a:pt x="833" y="533"/>
                  </a:lnTo>
                  <a:lnTo>
                    <a:pt x="832" y="532"/>
                  </a:lnTo>
                  <a:lnTo>
                    <a:pt x="831" y="532"/>
                  </a:lnTo>
                  <a:lnTo>
                    <a:pt x="830" y="532"/>
                  </a:lnTo>
                  <a:lnTo>
                    <a:pt x="829" y="532"/>
                  </a:lnTo>
                  <a:lnTo>
                    <a:pt x="829" y="531"/>
                  </a:lnTo>
                  <a:lnTo>
                    <a:pt x="828" y="531"/>
                  </a:lnTo>
                  <a:lnTo>
                    <a:pt x="826" y="531"/>
                  </a:lnTo>
                  <a:lnTo>
                    <a:pt x="823" y="531"/>
                  </a:lnTo>
                  <a:lnTo>
                    <a:pt x="822" y="531"/>
                  </a:lnTo>
                  <a:lnTo>
                    <a:pt x="821" y="530"/>
                  </a:lnTo>
                  <a:lnTo>
                    <a:pt x="820" y="530"/>
                  </a:lnTo>
                  <a:lnTo>
                    <a:pt x="819" y="530"/>
                  </a:lnTo>
                  <a:lnTo>
                    <a:pt x="819" y="529"/>
                  </a:lnTo>
                  <a:lnTo>
                    <a:pt x="818" y="529"/>
                  </a:lnTo>
                  <a:lnTo>
                    <a:pt x="817" y="529"/>
                  </a:lnTo>
                  <a:lnTo>
                    <a:pt x="816" y="529"/>
                  </a:lnTo>
                  <a:lnTo>
                    <a:pt x="816" y="528"/>
                  </a:lnTo>
                  <a:lnTo>
                    <a:pt x="815" y="528"/>
                  </a:lnTo>
                  <a:lnTo>
                    <a:pt x="814" y="528"/>
                  </a:lnTo>
                  <a:lnTo>
                    <a:pt x="814" y="527"/>
                  </a:lnTo>
                  <a:lnTo>
                    <a:pt x="813" y="527"/>
                  </a:lnTo>
                  <a:lnTo>
                    <a:pt x="812" y="526"/>
                  </a:lnTo>
                  <a:lnTo>
                    <a:pt x="811" y="525"/>
                  </a:lnTo>
                  <a:lnTo>
                    <a:pt x="811" y="524"/>
                  </a:lnTo>
                  <a:lnTo>
                    <a:pt x="811" y="523"/>
                  </a:lnTo>
                  <a:lnTo>
                    <a:pt x="810" y="523"/>
                  </a:lnTo>
                  <a:lnTo>
                    <a:pt x="809" y="523"/>
                  </a:lnTo>
                  <a:lnTo>
                    <a:pt x="809" y="522"/>
                  </a:lnTo>
                  <a:lnTo>
                    <a:pt x="808" y="522"/>
                  </a:lnTo>
                  <a:lnTo>
                    <a:pt x="808" y="521"/>
                  </a:lnTo>
                  <a:lnTo>
                    <a:pt x="808" y="520"/>
                  </a:lnTo>
                  <a:lnTo>
                    <a:pt x="807" y="519"/>
                  </a:lnTo>
                  <a:lnTo>
                    <a:pt x="806" y="518"/>
                  </a:lnTo>
                  <a:lnTo>
                    <a:pt x="804" y="516"/>
                  </a:lnTo>
                  <a:lnTo>
                    <a:pt x="803" y="515"/>
                  </a:lnTo>
                  <a:lnTo>
                    <a:pt x="801" y="515"/>
                  </a:lnTo>
                  <a:lnTo>
                    <a:pt x="800" y="515"/>
                  </a:lnTo>
                  <a:lnTo>
                    <a:pt x="799" y="515"/>
                  </a:lnTo>
                  <a:lnTo>
                    <a:pt x="798" y="515"/>
                  </a:lnTo>
                  <a:lnTo>
                    <a:pt x="797" y="515"/>
                  </a:lnTo>
                  <a:lnTo>
                    <a:pt x="797" y="514"/>
                  </a:lnTo>
                  <a:lnTo>
                    <a:pt x="796" y="514"/>
                  </a:lnTo>
                  <a:lnTo>
                    <a:pt x="796" y="513"/>
                  </a:lnTo>
                  <a:lnTo>
                    <a:pt x="795" y="513"/>
                  </a:lnTo>
                  <a:lnTo>
                    <a:pt x="794" y="512"/>
                  </a:lnTo>
                  <a:lnTo>
                    <a:pt x="794" y="511"/>
                  </a:lnTo>
                  <a:lnTo>
                    <a:pt x="793" y="511"/>
                  </a:lnTo>
                  <a:lnTo>
                    <a:pt x="792" y="510"/>
                  </a:lnTo>
                  <a:lnTo>
                    <a:pt x="791" y="510"/>
                  </a:lnTo>
                  <a:lnTo>
                    <a:pt x="790" y="510"/>
                  </a:lnTo>
                  <a:lnTo>
                    <a:pt x="789" y="510"/>
                  </a:lnTo>
                  <a:lnTo>
                    <a:pt x="788" y="510"/>
                  </a:lnTo>
                  <a:lnTo>
                    <a:pt x="787" y="510"/>
                  </a:lnTo>
                  <a:lnTo>
                    <a:pt x="787" y="508"/>
                  </a:lnTo>
                  <a:lnTo>
                    <a:pt x="787" y="507"/>
                  </a:lnTo>
                  <a:lnTo>
                    <a:pt x="787" y="506"/>
                  </a:lnTo>
                  <a:lnTo>
                    <a:pt x="787" y="505"/>
                  </a:lnTo>
                  <a:lnTo>
                    <a:pt x="787" y="504"/>
                  </a:lnTo>
                  <a:lnTo>
                    <a:pt x="787" y="503"/>
                  </a:lnTo>
                  <a:lnTo>
                    <a:pt x="786" y="503"/>
                  </a:lnTo>
                  <a:lnTo>
                    <a:pt x="785" y="503"/>
                  </a:lnTo>
                  <a:lnTo>
                    <a:pt x="785" y="502"/>
                  </a:lnTo>
                  <a:lnTo>
                    <a:pt x="784" y="502"/>
                  </a:lnTo>
                  <a:lnTo>
                    <a:pt x="783" y="501"/>
                  </a:lnTo>
                  <a:lnTo>
                    <a:pt x="783" y="500"/>
                  </a:lnTo>
                  <a:lnTo>
                    <a:pt x="782" y="500"/>
                  </a:lnTo>
                  <a:lnTo>
                    <a:pt x="781" y="499"/>
                  </a:lnTo>
                  <a:lnTo>
                    <a:pt x="780" y="499"/>
                  </a:lnTo>
                  <a:lnTo>
                    <a:pt x="779" y="499"/>
                  </a:lnTo>
                  <a:lnTo>
                    <a:pt x="778" y="499"/>
                  </a:lnTo>
                  <a:lnTo>
                    <a:pt x="776" y="500"/>
                  </a:lnTo>
                  <a:lnTo>
                    <a:pt x="775" y="500"/>
                  </a:lnTo>
                  <a:lnTo>
                    <a:pt x="774" y="500"/>
                  </a:lnTo>
                  <a:lnTo>
                    <a:pt x="773" y="500"/>
                  </a:lnTo>
                  <a:lnTo>
                    <a:pt x="773" y="501"/>
                  </a:lnTo>
                  <a:lnTo>
                    <a:pt x="772" y="501"/>
                  </a:lnTo>
                  <a:lnTo>
                    <a:pt x="770" y="501"/>
                  </a:lnTo>
                  <a:lnTo>
                    <a:pt x="769" y="501"/>
                  </a:lnTo>
                  <a:lnTo>
                    <a:pt x="768" y="501"/>
                  </a:lnTo>
                  <a:lnTo>
                    <a:pt x="767" y="502"/>
                  </a:lnTo>
                  <a:lnTo>
                    <a:pt x="765" y="502"/>
                  </a:lnTo>
                  <a:lnTo>
                    <a:pt x="764" y="502"/>
                  </a:lnTo>
                  <a:lnTo>
                    <a:pt x="763" y="502"/>
                  </a:lnTo>
                  <a:lnTo>
                    <a:pt x="762" y="501"/>
                  </a:lnTo>
                  <a:lnTo>
                    <a:pt x="761" y="501"/>
                  </a:lnTo>
                  <a:lnTo>
                    <a:pt x="760" y="500"/>
                  </a:lnTo>
                  <a:lnTo>
                    <a:pt x="759" y="499"/>
                  </a:lnTo>
                  <a:lnTo>
                    <a:pt x="758" y="498"/>
                  </a:lnTo>
                  <a:lnTo>
                    <a:pt x="757" y="498"/>
                  </a:lnTo>
                  <a:lnTo>
                    <a:pt x="757" y="497"/>
                  </a:lnTo>
                  <a:lnTo>
                    <a:pt x="756" y="497"/>
                  </a:lnTo>
                  <a:lnTo>
                    <a:pt x="755" y="497"/>
                  </a:lnTo>
                  <a:lnTo>
                    <a:pt x="754" y="497"/>
                  </a:lnTo>
                  <a:lnTo>
                    <a:pt x="753" y="497"/>
                  </a:lnTo>
                  <a:lnTo>
                    <a:pt x="751" y="497"/>
                  </a:lnTo>
                  <a:lnTo>
                    <a:pt x="750" y="496"/>
                  </a:lnTo>
                  <a:lnTo>
                    <a:pt x="749" y="495"/>
                  </a:lnTo>
                  <a:lnTo>
                    <a:pt x="748" y="495"/>
                  </a:lnTo>
                  <a:lnTo>
                    <a:pt x="747" y="495"/>
                  </a:lnTo>
                  <a:lnTo>
                    <a:pt x="746" y="496"/>
                  </a:lnTo>
                  <a:lnTo>
                    <a:pt x="745" y="496"/>
                  </a:lnTo>
                  <a:lnTo>
                    <a:pt x="744" y="497"/>
                  </a:lnTo>
                  <a:lnTo>
                    <a:pt x="743" y="497"/>
                  </a:lnTo>
                  <a:lnTo>
                    <a:pt x="742" y="498"/>
                  </a:lnTo>
                  <a:lnTo>
                    <a:pt x="740" y="498"/>
                  </a:lnTo>
                  <a:lnTo>
                    <a:pt x="739" y="498"/>
                  </a:lnTo>
                  <a:lnTo>
                    <a:pt x="738" y="498"/>
                  </a:lnTo>
                  <a:lnTo>
                    <a:pt x="737" y="498"/>
                  </a:lnTo>
                  <a:lnTo>
                    <a:pt x="736" y="498"/>
                  </a:lnTo>
                  <a:lnTo>
                    <a:pt x="735" y="497"/>
                  </a:lnTo>
                  <a:lnTo>
                    <a:pt x="734" y="496"/>
                  </a:lnTo>
                  <a:lnTo>
                    <a:pt x="732" y="495"/>
                  </a:lnTo>
                  <a:lnTo>
                    <a:pt x="730" y="494"/>
                  </a:lnTo>
                  <a:lnTo>
                    <a:pt x="730" y="493"/>
                  </a:lnTo>
                  <a:lnTo>
                    <a:pt x="729" y="493"/>
                  </a:lnTo>
                  <a:lnTo>
                    <a:pt x="729" y="492"/>
                  </a:lnTo>
                  <a:lnTo>
                    <a:pt x="728" y="491"/>
                  </a:lnTo>
                  <a:lnTo>
                    <a:pt x="728" y="490"/>
                  </a:lnTo>
                  <a:lnTo>
                    <a:pt x="726" y="490"/>
                  </a:lnTo>
                  <a:lnTo>
                    <a:pt x="726" y="489"/>
                  </a:lnTo>
                  <a:lnTo>
                    <a:pt x="725" y="488"/>
                  </a:lnTo>
                  <a:lnTo>
                    <a:pt x="725" y="487"/>
                  </a:lnTo>
                  <a:lnTo>
                    <a:pt x="724" y="487"/>
                  </a:lnTo>
                  <a:lnTo>
                    <a:pt x="724" y="486"/>
                  </a:lnTo>
                  <a:lnTo>
                    <a:pt x="723" y="486"/>
                  </a:lnTo>
                  <a:lnTo>
                    <a:pt x="723" y="485"/>
                  </a:lnTo>
                  <a:lnTo>
                    <a:pt x="722" y="485"/>
                  </a:lnTo>
                  <a:lnTo>
                    <a:pt x="722" y="483"/>
                  </a:lnTo>
                  <a:lnTo>
                    <a:pt x="721" y="482"/>
                  </a:lnTo>
                  <a:lnTo>
                    <a:pt x="720" y="481"/>
                  </a:lnTo>
                  <a:lnTo>
                    <a:pt x="719" y="481"/>
                  </a:lnTo>
                  <a:lnTo>
                    <a:pt x="718" y="480"/>
                  </a:lnTo>
                  <a:lnTo>
                    <a:pt x="717" y="480"/>
                  </a:lnTo>
                  <a:lnTo>
                    <a:pt x="715" y="480"/>
                  </a:lnTo>
                  <a:lnTo>
                    <a:pt x="714" y="480"/>
                  </a:lnTo>
                  <a:lnTo>
                    <a:pt x="713" y="480"/>
                  </a:lnTo>
                  <a:lnTo>
                    <a:pt x="712" y="479"/>
                  </a:lnTo>
                  <a:lnTo>
                    <a:pt x="711" y="478"/>
                  </a:lnTo>
                  <a:lnTo>
                    <a:pt x="710" y="478"/>
                  </a:lnTo>
                  <a:lnTo>
                    <a:pt x="710" y="477"/>
                  </a:lnTo>
                  <a:lnTo>
                    <a:pt x="709" y="477"/>
                  </a:lnTo>
                  <a:lnTo>
                    <a:pt x="708" y="478"/>
                  </a:lnTo>
                  <a:lnTo>
                    <a:pt x="707" y="478"/>
                  </a:lnTo>
                  <a:lnTo>
                    <a:pt x="707" y="479"/>
                  </a:lnTo>
                  <a:lnTo>
                    <a:pt x="706" y="479"/>
                  </a:lnTo>
                  <a:lnTo>
                    <a:pt x="705" y="479"/>
                  </a:lnTo>
                  <a:lnTo>
                    <a:pt x="704" y="479"/>
                  </a:lnTo>
                  <a:lnTo>
                    <a:pt x="703" y="479"/>
                  </a:lnTo>
                  <a:lnTo>
                    <a:pt x="701" y="479"/>
                  </a:lnTo>
                  <a:lnTo>
                    <a:pt x="703" y="479"/>
                  </a:lnTo>
                  <a:lnTo>
                    <a:pt x="701" y="479"/>
                  </a:lnTo>
                  <a:lnTo>
                    <a:pt x="700" y="479"/>
                  </a:lnTo>
                  <a:lnTo>
                    <a:pt x="699" y="479"/>
                  </a:lnTo>
                  <a:lnTo>
                    <a:pt x="698" y="479"/>
                  </a:lnTo>
                  <a:lnTo>
                    <a:pt x="698" y="478"/>
                  </a:lnTo>
                  <a:lnTo>
                    <a:pt x="697" y="478"/>
                  </a:lnTo>
                  <a:lnTo>
                    <a:pt x="697" y="477"/>
                  </a:lnTo>
                  <a:lnTo>
                    <a:pt x="697" y="476"/>
                  </a:lnTo>
                  <a:lnTo>
                    <a:pt x="697" y="475"/>
                  </a:lnTo>
                  <a:lnTo>
                    <a:pt x="697" y="474"/>
                  </a:lnTo>
                  <a:lnTo>
                    <a:pt x="697" y="473"/>
                  </a:lnTo>
                  <a:lnTo>
                    <a:pt x="697" y="472"/>
                  </a:lnTo>
                  <a:lnTo>
                    <a:pt x="697" y="473"/>
                  </a:lnTo>
                  <a:lnTo>
                    <a:pt x="697" y="472"/>
                  </a:lnTo>
                  <a:lnTo>
                    <a:pt x="696" y="472"/>
                  </a:lnTo>
                  <a:lnTo>
                    <a:pt x="696" y="471"/>
                  </a:lnTo>
                  <a:lnTo>
                    <a:pt x="695" y="471"/>
                  </a:lnTo>
                  <a:lnTo>
                    <a:pt x="694" y="471"/>
                  </a:lnTo>
                  <a:lnTo>
                    <a:pt x="693" y="471"/>
                  </a:lnTo>
                  <a:lnTo>
                    <a:pt x="692" y="471"/>
                  </a:lnTo>
                  <a:lnTo>
                    <a:pt x="691" y="471"/>
                  </a:lnTo>
                  <a:lnTo>
                    <a:pt x="690" y="471"/>
                  </a:lnTo>
                  <a:lnTo>
                    <a:pt x="689" y="471"/>
                  </a:lnTo>
                  <a:lnTo>
                    <a:pt x="688" y="470"/>
                  </a:lnTo>
                  <a:lnTo>
                    <a:pt x="687" y="470"/>
                  </a:lnTo>
                  <a:lnTo>
                    <a:pt x="687" y="469"/>
                  </a:lnTo>
                  <a:lnTo>
                    <a:pt x="687" y="468"/>
                  </a:lnTo>
                  <a:lnTo>
                    <a:pt x="686" y="468"/>
                  </a:lnTo>
                  <a:lnTo>
                    <a:pt x="686" y="467"/>
                  </a:lnTo>
                  <a:lnTo>
                    <a:pt x="685" y="468"/>
                  </a:lnTo>
                  <a:lnTo>
                    <a:pt x="685" y="467"/>
                  </a:lnTo>
                  <a:lnTo>
                    <a:pt x="685" y="466"/>
                  </a:lnTo>
                  <a:lnTo>
                    <a:pt x="684" y="466"/>
                  </a:lnTo>
                  <a:lnTo>
                    <a:pt x="684" y="465"/>
                  </a:lnTo>
                  <a:lnTo>
                    <a:pt x="683" y="465"/>
                  </a:lnTo>
                  <a:lnTo>
                    <a:pt x="683" y="464"/>
                  </a:lnTo>
                  <a:lnTo>
                    <a:pt x="682" y="464"/>
                  </a:lnTo>
                  <a:lnTo>
                    <a:pt x="682" y="465"/>
                  </a:lnTo>
                  <a:lnTo>
                    <a:pt x="681" y="464"/>
                  </a:lnTo>
                  <a:lnTo>
                    <a:pt x="681" y="463"/>
                  </a:lnTo>
                  <a:lnTo>
                    <a:pt x="681" y="462"/>
                  </a:lnTo>
                  <a:lnTo>
                    <a:pt x="680" y="462"/>
                  </a:lnTo>
                  <a:lnTo>
                    <a:pt x="680" y="461"/>
                  </a:lnTo>
                  <a:lnTo>
                    <a:pt x="679" y="461"/>
                  </a:lnTo>
                  <a:lnTo>
                    <a:pt x="679" y="460"/>
                  </a:lnTo>
                  <a:lnTo>
                    <a:pt x="678" y="460"/>
                  </a:lnTo>
                  <a:lnTo>
                    <a:pt x="678" y="458"/>
                  </a:lnTo>
                  <a:lnTo>
                    <a:pt x="678" y="457"/>
                  </a:lnTo>
                  <a:lnTo>
                    <a:pt x="676" y="457"/>
                  </a:lnTo>
                  <a:lnTo>
                    <a:pt x="676" y="456"/>
                  </a:lnTo>
                  <a:lnTo>
                    <a:pt x="675" y="456"/>
                  </a:lnTo>
                  <a:lnTo>
                    <a:pt x="675" y="455"/>
                  </a:lnTo>
                  <a:lnTo>
                    <a:pt x="674" y="455"/>
                  </a:lnTo>
                  <a:lnTo>
                    <a:pt x="673" y="455"/>
                  </a:lnTo>
                  <a:lnTo>
                    <a:pt x="673" y="454"/>
                  </a:lnTo>
                  <a:lnTo>
                    <a:pt x="672" y="454"/>
                  </a:lnTo>
                  <a:lnTo>
                    <a:pt x="671" y="453"/>
                  </a:lnTo>
                  <a:lnTo>
                    <a:pt x="670" y="452"/>
                  </a:lnTo>
                  <a:lnTo>
                    <a:pt x="670" y="451"/>
                  </a:lnTo>
                  <a:lnTo>
                    <a:pt x="669" y="451"/>
                  </a:lnTo>
                  <a:lnTo>
                    <a:pt x="669" y="450"/>
                  </a:lnTo>
                  <a:lnTo>
                    <a:pt x="669" y="449"/>
                  </a:lnTo>
                  <a:lnTo>
                    <a:pt x="668" y="449"/>
                  </a:lnTo>
                  <a:lnTo>
                    <a:pt x="668" y="448"/>
                  </a:lnTo>
                  <a:lnTo>
                    <a:pt x="668" y="447"/>
                  </a:lnTo>
                  <a:lnTo>
                    <a:pt x="667" y="447"/>
                  </a:lnTo>
                  <a:lnTo>
                    <a:pt x="667" y="446"/>
                  </a:lnTo>
                  <a:lnTo>
                    <a:pt x="667" y="445"/>
                  </a:lnTo>
                  <a:lnTo>
                    <a:pt x="666" y="445"/>
                  </a:lnTo>
                  <a:lnTo>
                    <a:pt x="666" y="444"/>
                  </a:lnTo>
                  <a:lnTo>
                    <a:pt x="665" y="444"/>
                  </a:lnTo>
                  <a:lnTo>
                    <a:pt x="665" y="443"/>
                  </a:lnTo>
                  <a:lnTo>
                    <a:pt x="665" y="442"/>
                  </a:lnTo>
                  <a:lnTo>
                    <a:pt x="664" y="442"/>
                  </a:lnTo>
                  <a:lnTo>
                    <a:pt x="664" y="441"/>
                  </a:lnTo>
                  <a:lnTo>
                    <a:pt x="663" y="441"/>
                  </a:lnTo>
                  <a:lnTo>
                    <a:pt x="663" y="440"/>
                  </a:lnTo>
                  <a:lnTo>
                    <a:pt x="662" y="440"/>
                  </a:lnTo>
                  <a:lnTo>
                    <a:pt x="661" y="440"/>
                  </a:lnTo>
                  <a:lnTo>
                    <a:pt x="661" y="439"/>
                  </a:lnTo>
                  <a:lnTo>
                    <a:pt x="660" y="439"/>
                  </a:lnTo>
                  <a:lnTo>
                    <a:pt x="660" y="438"/>
                  </a:lnTo>
                  <a:lnTo>
                    <a:pt x="659" y="438"/>
                  </a:lnTo>
                  <a:lnTo>
                    <a:pt x="658" y="438"/>
                  </a:lnTo>
                  <a:lnTo>
                    <a:pt x="658" y="439"/>
                  </a:lnTo>
                  <a:lnTo>
                    <a:pt x="657" y="439"/>
                  </a:lnTo>
                  <a:lnTo>
                    <a:pt x="656" y="440"/>
                  </a:lnTo>
                  <a:lnTo>
                    <a:pt x="656" y="439"/>
                  </a:lnTo>
                  <a:lnTo>
                    <a:pt x="655" y="439"/>
                  </a:lnTo>
                  <a:lnTo>
                    <a:pt x="654" y="439"/>
                  </a:lnTo>
                  <a:lnTo>
                    <a:pt x="654" y="440"/>
                  </a:lnTo>
                  <a:lnTo>
                    <a:pt x="653" y="440"/>
                  </a:lnTo>
                  <a:lnTo>
                    <a:pt x="651" y="440"/>
                  </a:lnTo>
                  <a:lnTo>
                    <a:pt x="650" y="440"/>
                  </a:lnTo>
                  <a:lnTo>
                    <a:pt x="649" y="440"/>
                  </a:lnTo>
                  <a:lnTo>
                    <a:pt x="648" y="440"/>
                  </a:lnTo>
                  <a:lnTo>
                    <a:pt x="648" y="441"/>
                  </a:lnTo>
                  <a:lnTo>
                    <a:pt x="647" y="441"/>
                  </a:lnTo>
                  <a:lnTo>
                    <a:pt x="647" y="442"/>
                  </a:lnTo>
                  <a:lnTo>
                    <a:pt x="646" y="442"/>
                  </a:lnTo>
                  <a:lnTo>
                    <a:pt x="646" y="443"/>
                  </a:lnTo>
                  <a:lnTo>
                    <a:pt x="646" y="444"/>
                  </a:lnTo>
                  <a:lnTo>
                    <a:pt x="645" y="444"/>
                  </a:lnTo>
                  <a:lnTo>
                    <a:pt x="645" y="445"/>
                  </a:lnTo>
                  <a:lnTo>
                    <a:pt x="645" y="446"/>
                  </a:lnTo>
                  <a:lnTo>
                    <a:pt x="644" y="446"/>
                  </a:lnTo>
                  <a:lnTo>
                    <a:pt x="643" y="446"/>
                  </a:lnTo>
                  <a:lnTo>
                    <a:pt x="643" y="445"/>
                  </a:lnTo>
                  <a:lnTo>
                    <a:pt x="642" y="445"/>
                  </a:lnTo>
                  <a:lnTo>
                    <a:pt x="642" y="444"/>
                  </a:lnTo>
                  <a:lnTo>
                    <a:pt x="641" y="444"/>
                  </a:lnTo>
                  <a:lnTo>
                    <a:pt x="640" y="444"/>
                  </a:lnTo>
                  <a:lnTo>
                    <a:pt x="639" y="445"/>
                  </a:lnTo>
                  <a:lnTo>
                    <a:pt x="638" y="444"/>
                  </a:lnTo>
                  <a:lnTo>
                    <a:pt x="637" y="444"/>
                  </a:lnTo>
                  <a:lnTo>
                    <a:pt x="636" y="444"/>
                  </a:lnTo>
                  <a:lnTo>
                    <a:pt x="635" y="444"/>
                  </a:lnTo>
                  <a:lnTo>
                    <a:pt x="634" y="444"/>
                  </a:lnTo>
                  <a:lnTo>
                    <a:pt x="634" y="445"/>
                  </a:lnTo>
                  <a:lnTo>
                    <a:pt x="633" y="445"/>
                  </a:lnTo>
                  <a:lnTo>
                    <a:pt x="632" y="445"/>
                  </a:lnTo>
                  <a:lnTo>
                    <a:pt x="632" y="446"/>
                  </a:lnTo>
                  <a:lnTo>
                    <a:pt x="631" y="446"/>
                  </a:lnTo>
                  <a:lnTo>
                    <a:pt x="630" y="446"/>
                  </a:lnTo>
                  <a:lnTo>
                    <a:pt x="629" y="446"/>
                  </a:lnTo>
                  <a:lnTo>
                    <a:pt x="628" y="446"/>
                  </a:lnTo>
                  <a:lnTo>
                    <a:pt x="626" y="446"/>
                  </a:lnTo>
                  <a:lnTo>
                    <a:pt x="625" y="446"/>
                  </a:lnTo>
                  <a:lnTo>
                    <a:pt x="624" y="446"/>
                  </a:lnTo>
                  <a:lnTo>
                    <a:pt x="623" y="446"/>
                  </a:lnTo>
                  <a:lnTo>
                    <a:pt x="623" y="445"/>
                  </a:lnTo>
                  <a:lnTo>
                    <a:pt x="622" y="445"/>
                  </a:lnTo>
                  <a:lnTo>
                    <a:pt x="621" y="445"/>
                  </a:lnTo>
                  <a:lnTo>
                    <a:pt x="621" y="444"/>
                  </a:lnTo>
                  <a:lnTo>
                    <a:pt x="620" y="444"/>
                  </a:lnTo>
                  <a:lnTo>
                    <a:pt x="620" y="445"/>
                  </a:lnTo>
                  <a:lnTo>
                    <a:pt x="619" y="445"/>
                  </a:lnTo>
                  <a:lnTo>
                    <a:pt x="618" y="445"/>
                  </a:lnTo>
                  <a:lnTo>
                    <a:pt x="618" y="446"/>
                  </a:lnTo>
                  <a:lnTo>
                    <a:pt x="617" y="446"/>
                  </a:lnTo>
                  <a:lnTo>
                    <a:pt x="617" y="445"/>
                  </a:lnTo>
                  <a:lnTo>
                    <a:pt x="616" y="445"/>
                  </a:lnTo>
                  <a:lnTo>
                    <a:pt x="615" y="445"/>
                  </a:lnTo>
                  <a:lnTo>
                    <a:pt x="615" y="446"/>
                  </a:lnTo>
                  <a:lnTo>
                    <a:pt x="614" y="446"/>
                  </a:lnTo>
                  <a:lnTo>
                    <a:pt x="613" y="446"/>
                  </a:lnTo>
                  <a:lnTo>
                    <a:pt x="613" y="447"/>
                  </a:lnTo>
                  <a:lnTo>
                    <a:pt x="613" y="448"/>
                  </a:lnTo>
                  <a:lnTo>
                    <a:pt x="612" y="448"/>
                  </a:lnTo>
                  <a:lnTo>
                    <a:pt x="611" y="448"/>
                  </a:lnTo>
                  <a:lnTo>
                    <a:pt x="610" y="448"/>
                  </a:lnTo>
                  <a:lnTo>
                    <a:pt x="609" y="448"/>
                  </a:lnTo>
                  <a:lnTo>
                    <a:pt x="609" y="449"/>
                  </a:lnTo>
                  <a:lnTo>
                    <a:pt x="608" y="449"/>
                  </a:lnTo>
                  <a:lnTo>
                    <a:pt x="608" y="450"/>
                  </a:lnTo>
                  <a:lnTo>
                    <a:pt x="607" y="450"/>
                  </a:lnTo>
                  <a:lnTo>
                    <a:pt x="607" y="451"/>
                  </a:lnTo>
                  <a:lnTo>
                    <a:pt x="607" y="452"/>
                  </a:lnTo>
                  <a:lnTo>
                    <a:pt x="606" y="452"/>
                  </a:lnTo>
                  <a:lnTo>
                    <a:pt x="606" y="453"/>
                  </a:lnTo>
                  <a:lnTo>
                    <a:pt x="605" y="454"/>
                  </a:lnTo>
                  <a:lnTo>
                    <a:pt x="604" y="454"/>
                  </a:lnTo>
                  <a:lnTo>
                    <a:pt x="603" y="454"/>
                  </a:lnTo>
                  <a:lnTo>
                    <a:pt x="601" y="454"/>
                  </a:lnTo>
                  <a:lnTo>
                    <a:pt x="600" y="454"/>
                  </a:lnTo>
                  <a:lnTo>
                    <a:pt x="600" y="455"/>
                  </a:lnTo>
                  <a:lnTo>
                    <a:pt x="599" y="455"/>
                  </a:lnTo>
                  <a:lnTo>
                    <a:pt x="599" y="456"/>
                  </a:lnTo>
                  <a:lnTo>
                    <a:pt x="599" y="457"/>
                  </a:lnTo>
                  <a:lnTo>
                    <a:pt x="598" y="457"/>
                  </a:lnTo>
                  <a:lnTo>
                    <a:pt x="598" y="458"/>
                  </a:lnTo>
                  <a:lnTo>
                    <a:pt x="598" y="460"/>
                  </a:lnTo>
                  <a:lnTo>
                    <a:pt x="598" y="461"/>
                  </a:lnTo>
                  <a:lnTo>
                    <a:pt x="597" y="461"/>
                  </a:lnTo>
                  <a:lnTo>
                    <a:pt x="597" y="462"/>
                  </a:lnTo>
                  <a:lnTo>
                    <a:pt x="596" y="462"/>
                  </a:lnTo>
                  <a:lnTo>
                    <a:pt x="596" y="463"/>
                  </a:lnTo>
                  <a:lnTo>
                    <a:pt x="595" y="463"/>
                  </a:lnTo>
                  <a:lnTo>
                    <a:pt x="594" y="464"/>
                  </a:lnTo>
                  <a:lnTo>
                    <a:pt x="593" y="464"/>
                  </a:lnTo>
                  <a:lnTo>
                    <a:pt x="593" y="465"/>
                  </a:lnTo>
                  <a:lnTo>
                    <a:pt x="592" y="465"/>
                  </a:lnTo>
                  <a:lnTo>
                    <a:pt x="593" y="466"/>
                  </a:lnTo>
                  <a:lnTo>
                    <a:pt x="593" y="467"/>
                  </a:lnTo>
                  <a:lnTo>
                    <a:pt x="594" y="467"/>
                  </a:lnTo>
                  <a:lnTo>
                    <a:pt x="594" y="468"/>
                  </a:lnTo>
                  <a:lnTo>
                    <a:pt x="594" y="469"/>
                  </a:lnTo>
                  <a:lnTo>
                    <a:pt x="594" y="470"/>
                  </a:lnTo>
                  <a:lnTo>
                    <a:pt x="593" y="470"/>
                  </a:lnTo>
                  <a:lnTo>
                    <a:pt x="593" y="471"/>
                  </a:lnTo>
                  <a:lnTo>
                    <a:pt x="593" y="472"/>
                  </a:lnTo>
                  <a:lnTo>
                    <a:pt x="594" y="472"/>
                  </a:lnTo>
                  <a:lnTo>
                    <a:pt x="595" y="473"/>
                  </a:lnTo>
                  <a:lnTo>
                    <a:pt x="595" y="474"/>
                  </a:lnTo>
                  <a:lnTo>
                    <a:pt x="594" y="474"/>
                  </a:lnTo>
                  <a:lnTo>
                    <a:pt x="593" y="474"/>
                  </a:lnTo>
                  <a:lnTo>
                    <a:pt x="593" y="475"/>
                  </a:lnTo>
                  <a:lnTo>
                    <a:pt x="593" y="476"/>
                  </a:lnTo>
                  <a:lnTo>
                    <a:pt x="592" y="476"/>
                  </a:lnTo>
                  <a:lnTo>
                    <a:pt x="592" y="477"/>
                  </a:lnTo>
                  <a:lnTo>
                    <a:pt x="591" y="477"/>
                  </a:lnTo>
                  <a:lnTo>
                    <a:pt x="591" y="478"/>
                  </a:lnTo>
                  <a:lnTo>
                    <a:pt x="591" y="479"/>
                  </a:lnTo>
                  <a:lnTo>
                    <a:pt x="591" y="480"/>
                  </a:lnTo>
                  <a:lnTo>
                    <a:pt x="590" y="480"/>
                  </a:lnTo>
                  <a:lnTo>
                    <a:pt x="589" y="480"/>
                  </a:lnTo>
                  <a:lnTo>
                    <a:pt x="588" y="481"/>
                  </a:lnTo>
                  <a:lnTo>
                    <a:pt x="588" y="482"/>
                  </a:lnTo>
                  <a:lnTo>
                    <a:pt x="587" y="482"/>
                  </a:lnTo>
                  <a:lnTo>
                    <a:pt x="587" y="483"/>
                  </a:lnTo>
                  <a:lnTo>
                    <a:pt x="586" y="483"/>
                  </a:lnTo>
                  <a:lnTo>
                    <a:pt x="585" y="483"/>
                  </a:lnTo>
                  <a:lnTo>
                    <a:pt x="585" y="485"/>
                  </a:lnTo>
                  <a:lnTo>
                    <a:pt x="585" y="486"/>
                  </a:lnTo>
                  <a:lnTo>
                    <a:pt x="586" y="486"/>
                  </a:lnTo>
                  <a:lnTo>
                    <a:pt x="586" y="487"/>
                  </a:lnTo>
                  <a:lnTo>
                    <a:pt x="586" y="488"/>
                  </a:lnTo>
                  <a:lnTo>
                    <a:pt x="585" y="489"/>
                  </a:lnTo>
                  <a:lnTo>
                    <a:pt x="584" y="489"/>
                  </a:lnTo>
                  <a:lnTo>
                    <a:pt x="583" y="489"/>
                  </a:lnTo>
                  <a:lnTo>
                    <a:pt x="583" y="490"/>
                  </a:lnTo>
                  <a:lnTo>
                    <a:pt x="582" y="490"/>
                  </a:lnTo>
                  <a:lnTo>
                    <a:pt x="582" y="491"/>
                  </a:lnTo>
                  <a:lnTo>
                    <a:pt x="582" y="492"/>
                  </a:lnTo>
                  <a:lnTo>
                    <a:pt x="582" y="493"/>
                  </a:lnTo>
                  <a:lnTo>
                    <a:pt x="581" y="494"/>
                  </a:lnTo>
                  <a:lnTo>
                    <a:pt x="580" y="494"/>
                  </a:lnTo>
                  <a:lnTo>
                    <a:pt x="580" y="495"/>
                  </a:lnTo>
                  <a:lnTo>
                    <a:pt x="579" y="495"/>
                  </a:lnTo>
                  <a:lnTo>
                    <a:pt x="579" y="494"/>
                  </a:lnTo>
                  <a:lnTo>
                    <a:pt x="579" y="495"/>
                  </a:lnTo>
                  <a:lnTo>
                    <a:pt x="578" y="495"/>
                  </a:lnTo>
                  <a:lnTo>
                    <a:pt x="576" y="495"/>
                  </a:lnTo>
                  <a:lnTo>
                    <a:pt x="576" y="494"/>
                  </a:lnTo>
                  <a:lnTo>
                    <a:pt x="575" y="494"/>
                  </a:lnTo>
                  <a:lnTo>
                    <a:pt x="575" y="495"/>
                  </a:lnTo>
                  <a:lnTo>
                    <a:pt x="574" y="495"/>
                  </a:lnTo>
                  <a:lnTo>
                    <a:pt x="575" y="495"/>
                  </a:lnTo>
                  <a:lnTo>
                    <a:pt x="575" y="496"/>
                  </a:lnTo>
                  <a:lnTo>
                    <a:pt x="574" y="496"/>
                  </a:lnTo>
                  <a:lnTo>
                    <a:pt x="573" y="496"/>
                  </a:lnTo>
                  <a:lnTo>
                    <a:pt x="573" y="497"/>
                  </a:lnTo>
                  <a:lnTo>
                    <a:pt x="572" y="497"/>
                  </a:lnTo>
                  <a:lnTo>
                    <a:pt x="572" y="498"/>
                  </a:lnTo>
                  <a:lnTo>
                    <a:pt x="572" y="499"/>
                  </a:lnTo>
                  <a:lnTo>
                    <a:pt x="572" y="500"/>
                  </a:lnTo>
                  <a:lnTo>
                    <a:pt x="572" y="501"/>
                  </a:lnTo>
                  <a:lnTo>
                    <a:pt x="571" y="501"/>
                  </a:lnTo>
                  <a:lnTo>
                    <a:pt x="570" y="501"/>
                  </a:lnTo>
                  <a:lnTo>
                    <a:pt x="570" y="502"/>
                  </a:lnTo>
                  <a:lnTo>
                    <a:pt x="570" y="503"/>
                  </a:lnTo>
                  <a:lnTo>
                    <a:pt x="570" y="504"/>
                  </a:lnTo>
                  <a:lnTo>
                    <a:pt x="569" y="504"/>
                  </a:lnTo>
                  <a:lnTo>
                    <a:pt x="569" y="505"/>
                  </a:lnTo>
                  <a:lnTo>
                    <a:pt x="568" y="505"/>
                  </a:lnTo>
                  <a:lnTo>
                    <a:pt x="568" y="506"/>
                  </a:lnTo>
                  <a:lnTo>
                    <a:pt x="568" y="507"/>
                  </a:lnTo>
                  <a:lnTo>
                    <a:pt x="568" y="508"/>
                  </a:lnTo>
                  <a:lnTo>
                    <a:pt x="567" y="508"/>
                  </a:lnTo>
                  <a:lnTo>
                    <a:pt x="567" y="510"/>
                  </a:lnTo>
                  <a:lnTo>
                    <a:pt x="567" y="511"/>
                  </a:lnTo>
                  <a:lnTo>
                    <a:pt x="567" y="512"/>
                  </a:lnTo>
                  <a:lnTo>
                    <a:pt x="567" y="513"/>
                  </a:lnTo>
                  <a:lnTo>
                    <a:pt x="566" y="513"/>
                  </a:lnTo>
                  <a:lnTo>
                    <a:pt x="566" y="514"/>
                  </a:lnTo>
                  <a:lnTo>
                    <a:pt x="566" y="515"/>
                  </a:lnTo>
                  <a:lnTo>
                    <a:pt x="566" y="516"/>
                  </a:lnTo>
                  <a:lnTo>
                    <a:pt x="566" y="517"/>
                  </a:lnTo>
                  <a:lnTo>
                    <a:pt x="566" y="518"/>
                  </a:lnTo>
                  <a:lnTo>
                    <a:pt x="565" y="519"/>
                  </a:lnTo>
                  <a:lnTo>
                    <a:pt x="565" y="520"/>
                  </a:lnTo>
                  <a:lnTo>
                    <a:pt x="566" y="520"/>
                  </a:lnTo>
                  <a:lnTo>
                    <a:pt x="566" y="521"/>
                  </a:lnTo>
                  <a:lnTo>
                    <a:pt x="566" y="522"/>
                  </a:lnTo>
                  <a:lnTo>
                    <a:pt x="566" y="523"/>
                  </a:lnTo>
                  <a:lnTo>
                    <a:pt x="565" y="523"/>
                  </a:lnTo>
                  <a:lnTo>
                    <a:pt x="565" y="524"/>
                  </a:lnTo>
                  <a:lnTo>
                    <a:pt x="564" y="524"/>
                  </a:lnTo>
                  <a:lnTo>
                    <a:pt x="564" y="525"/>
                  </a:lnTo>
                  <a:lnTo>
                    <a:pt x="563" y="525"/>
                  </a:lnTo>
                  <a:lnTo>
                    <a:pt x="563" y="526"/>
                  </a:lnTo>
                  <a:lnTo>
                    <a:pt x="562" y="526"/>
                  </a:lnTo>
                  <a:lnTo>
                    <a:pt x="562" y="527"/>
                  </a:lnTo>
                  <a:lnTo>
                    <a:pt x="561" y="527"/>
                  </a:lnTo>
                  <a:lnTo>
                    <a:pt x="560" y="527"/>
                  </a:lnTo>
                  <a:lnTo>
                    <a:pt x="560" y="528"/>
                  </a:lnTo>
                  <a:lnTo>
                    <a:pt x="559" y="529"/>
                  </a:lnTo>
                  <a:lnTo>
                    <a:pt x="559" y="530"/>
                  </a:lnTo>
                  <a:lnTo>
                    <a:pt x="558" y="530"/>
                  </a:lnTo>
                  <a:lnTo>
                    <a:pt x="558" y="531"/>
                  </a:lnTo>
                  <a:lnTo>
                    <a:pt x="558" y="532"/>
                  </a:lnTo>
                  <a:lnTo>
                    <a:pt x="557" y="532"/>
                  </a:lnTo>
                  <a:lnTo>
                    <a:pt x="557" y="533"/>
                  </a:lnTo>
                  <a:lnTo>
                    <a:pt x="557" y="535"/>
                  </a:lnTo>
                  <a:lnTo>
                    <a:pt x="557" y="536"/>
                  </a:lnTo>
                  <a:lnTo>
                    <a:pt x="556" y="537"/>
                  </a:lnTo>
                  <a:lnTo>
                    <a:pt x="556" y="538"/>
                  </a:lnTo>
                  <a:lnTo>
                    <a:pt x="555" y="538"/>
                  </a:lnTo>
                  <a:lnTo>
                    <a:pt x="555" y="539"/>
                  </a:lnTo>
                  <a:lnTo>
                    <a:pt x="555" y="540"/>
                  </a:lnTo>
                  <a:lnTo>
                    <a:pt x="555" y="541"/>
                  </a:lnTo>
                  <a:lnTo>
                    <a:pt x="554" y="541"/>
                  </a:lnTo>
                  <a:lnTo>
                    <a:pt x="554" y="542"/>
                  </a:lnTo>
                  <a:lnTo>
                    <a:pt x="553" y="543"/>
                  </a:lnTo>
                  <a:lnTo>
                    <a:pt x="553" y="544"/>
                  </a:lnTo>
                  <a:lnTo>
                    <a:pt x="553" y="545"/>
                  </a:lnTo>
                  <a:lnTo>
                    <a:pt x="554" y="545"/>
                  </a:lnTo>
                  <a:lnTo>
                    <a:pt x="554" y="546"/>
                  </a:lnTo>
                  <a:lnTo>
                    <a:pt x="554" y="547"/>
                  </a:lnTo>
                  <a:lnTo>
                    <a:pt x="553" y="547"/>
                  </a:lnTo>
                  <a:lnTo>
                    <a:pt x="553" y="548"/>
                  </a:lnTo>
                  <a:lnTo>
                    <a:pt x="551" y="548"/>
                  </a:lnTo>
                  <a:lnTo>
                    <a:pt x="551" y="549"/>
                  </a:lnTo>
                  <a:lnTo>
                    <a:pt x="550" y="549"/>
                  </a:lnTo>
                  <a:lnTo>
                    <a:pt x="550" y="550"/>
                  </a:lnTo>
                  <a:lnTo>
                    <a:pt x="550" y="549"/>
                  </a:lnTo>
                  <a:lnTo>
                    <a:pt x="549" y="550"/>
                  </a:lnTo>
                  <a:lnTo>
                    <a:pt x="548" y="550"/>
                  </a:lnTo>
                  <a:lnTo>
                    <a:pt x="548" y="551"/>
                  </a:lnTo>
                  <a:lnTo>
                    <a:pt x="547" y="551"/>
                  </a:lnTo>
                  <a:lnTo>
                    <a:pt x="547" y="552"/>
                  </a:lnTo>
                  <a:lnTo>
                    <a:pt x="546" y="552"/>
                  </a:lnTo>
                  <a:lnTo>
                    <a:pt x="545" y="553"/>
                  </a:lnTo>
                  <a:lnTo>
                    <a:pt x="544" y="553"/>
                  </a:lnTo>
                  <a:lnTo>
                    <a:pt x="544" y="554"/>
                  </a:lnTo>
                  <a:lnTo>
                    <a:pt x="543" y="554"/>
                  </a:lnTo>
                  <a:lnTo>
                    <a:pt x="542" y="554"/>
                  </a:lnTo>
                  <a:lnTo>
                    <a:pt x="542" y="555"/>
                  </a:lnTo>
                  <a:lnTo>
                    <a:pt x="541" y="555"/>
                  </a:lnTo>
                  <a:lnTo>
                    <a:pt x="541" y="556"/>
                  </a:lnTo>
                  <a:lnTo>
                    <a:pt x="540" y="556"/>
                  </a:lnTo>
                  <a:lnTo>
                    <a:pt x="539" y="557"/>
                  </a:lnTo>
                  <a:lnTo>
                    <a:pt x="539" y="558"/>
                  </a:lnTo>
                  <a:lnTo>
                    <a:pt x="539" y="560"/>
                  </a:lnTo>
                  <a:lnTo>
                    <a:pt x="539" y="561"/>
                  </a:lnTo>
                  <a:lnTo>
                    <a:pt x="539" y="562"/>
                  </a:lnTo>
                  <a:lnTo>
                    <a:pt x="539" y="563"/>
                  </a:lnTo>
                  <a:lnTo>
                    <a:pt x="539" y="564"/>
                  </a:lnTo>
                  <a:lnTo>
                    <a:pt x="538" y="564"/>
                  </a:lnTo>
                  <a:lnTo>
                    <a:pt x="537" y="564"/>
                  </a:lnTo>
                  <a:lnTo>
                    <a:pt x="537" y="565"/>
                  </a:lnTo>
                  <a:lnTo>
                    <a:pt x="537" y="566"/>
                  </a:lnTo>
                  <a:lnTo>
                    <a:pt x="537" y="567"/>
                  </a:lnTo>
                  <a:lnTo>
                    <a:pt x="536" y="567"/>
                  </a:lnTo>
                  <a:lnTo>
                    <a:pt x="535" y="567"/>
                  </a:lnTo>
                  <a:lnTo>
                    <a:pt x="535" y="568"/>
                  </a:lnTo>
                  <a:lnTo>
                    <a:pt x="535" y="569"/>
                  </a:lnTo>
                  <a:lnTo>
                    <a:pt x="534" y="569"/>
                  </a:lnTo>
                  <a:lnTo>
                    <a:pt x="533" y="569"/>
                  </a:lnTo>
                  <a:lnTo>
                    <a:pt x="532" y="569"/>
                  </a:lnTo>
                  <a:lnTo>
                    <a:pt x="532" y="570"/>
                  </a:lnTo>
                  <a:lnTo>
                    <a:pt x="532" y="571"/>
                  </a:lnTo>
                  <a:lnTo>
                    <a:pt x="533" y="571"/>
                  </a:lnTo>
                  <a:lnTo>
                    <a:pt x="534" y="571"/>
                  </a:lnTo>
                  <a:lnTo>
                    <a:pt x="534" y="572"/>
                  </a:lnTo>
                  <a:lnTo>
                    <a:pt x="534" y="573"/>
                  </a:lnTo>
                  <a:lnTo>
                    <a:pt x="534" y="574"/>
                  </a:lnTo>
                  <a:lnTo>
                    <a:pt x="535" y="574"/>
                  </a:lnTo>
                  <a:lnTo>
                    <a:pt x="536" y="574"/>
                  </a:lnTo>
                  <a:lnTo>
                    <a:pt x="536" y="575"/>
                  </a:lnTo>
                  <a:lnTo>
                    <a:pt x="536" y="576"/>
                  </a:lnTo>
                  <a:lnTo>
                    <a:pt x="535" y="576"/>
                  </a:lnTo>
                  <a:lnTo>
                    <a:pt x="535" y="577"/>
                  </a:lnTo>
                  <a:lnTo>
                    <a:pt x="534" y="577"/>
                  </a:lnTo>
                  <a:lnTo>
                    <a:pt x="534" y="578"/>
                  </a:lnTo>
                  <a:lnTo>
                    <a:pt x="533" y="578"/>
                  </a:lnTo>
                  <a:lnTo>
                    <a:pt x="533" y="579"/>
                  </a:lnTo>
                  <a:lnTo>
                    <a:pt x="533" y="580"/>
                  </a:lnTo>
                  <a:lnTo>
                    <a:pt x="533" y="581"/>
                  </a:lnTo>
                  <a:lnTo>
                    <a:pt x="532" y="581"/>
                  </a:lnTo>
                  <a:lnTo>
                    <a:pt x="532" y="582"/>
                  </a:lnTo>
                  <a:lnTo>
                    <a:pt x="531" y="582"/>
                  </a:lnTo>
                  <a:lnTo>
                    <a:pt x="530" y="583"/>
                  </a:lnTo>
                  <a:lnTo>
                    <a:pt x="530" y="585"/>
                  </a:lnTo>
                  <a:lnTo>
                    <a:pt x="530" y="586"/>
                  </a:lnTo>
                  <a:lnTo>
                    <a:pt x="530" y="587"/>
                  </a:lnTo>
                  <a:lnTo>
                    <a:pt x="530" y="588"/>
                  </a:lnTo>
                  <a:lnTo>
                    <a:pt x="530" y="589"/>
                  </a:lnTo>
                  <a:lnTo>
                    <a:pt x="531" y="589"/>
                  </a:lnTo>
                  <a:lnTo>
                    <a:pt x="531" y="590"/>
                  </a:lnTo>
                  <a:lnTo>
                    <a:pt x="530" y="590"/>
                  </a:lnTo>
                  <a:lnTo>
                    <a:pt x="530" y="591"/>
                  </a:lnTo>
                  <a:lnTo>
                    <a:pt x="530" y="592"/>
                  </a:lnTo>
                  <a:lnTo>
                    <a:pt x="530" y="593"/>
                  </a:lnTo>
                  <a:lnTo>
                    <a:pt x="530" y="594"/>
                  </a:lnTo>
                  <a:lnTo>
                    <a:pt x="529" y="595"/>
                  </a:lnTo>
                  <a:lnTo>
                    <a:pt x="528" y="595"/>
                  </a:lnTo>
                  <a:lnTo>
                    <a:pt x="526" y="596"/>
                  </a:lnTo>
                  <a:lnTo>
                    <a:pt x="526" y="597"/>
                  </a:lnTo>
                  <a:lnTo>
                    <a:pt x="525" y="598"/>
                  </a:lnTo>
                  <a:lnTo>
                    <a:pt x="525" y="599"/>
                  </a:lnTo>
                  <a:lnTo>
                    <a:pt x="525" y="600"/>
                  </a:lnTo>
                  <a:lnTo>
                    <a:pt x="524" y="600"/>
                  </a:lnTo>
                  <a:lnTo>
                    <a:pt x="524" y="601"/>
                  </a:lnTo>
                  <a:lnTo>
                    <a:pt x="524" y="602"/>
                  </a:lnTo>
                  <a:lnTo>
                    <a:pt x="524" y="603"/>
                  </a:lnTo>
                  <a:lnTo>
                    <a:pt x="523" y="603"/>
                  </a:lnTo>
                  <a:lnTo>
                    <a:pt x="523" y="604"/>
                  </a:lnTo>
                  <a:lnTo>
                    <a:pt x="522" y="604"/>
                  </a:lnTo>
                  <a:lnTo>
                    <a:pt x="522" y="605"/>
                  </a:lnTo>
                  <a:lnTo>
                    <a:pt x="522" y="606"/>
                  </a:lnTo>
                  <a:lnTo>
                    <a:pt x="521" y="606"/>
                  </a:lnTo>
                  <a:lnTo>
                    <a:pt x="522" y="607"/>
                  </a:lnTo>
                  <a:lnTo>
                    <a:pt x="522" y="608"/>
                  </a:lnTo>
                  <a:lnTo>
                    <a:pt x="521" y="613"/>
                  </a:lnTo>
                  <a:lnTo>
                    <a:pt x="513" y="606"/>
                  </a:lnTo>
                  <a:lnTo>
                    <a:pt x="511" y="585"/>
                  </a:lnTo>
                  <a:lnTo>
                    <a:pt x="501" y="563"/>
                  </a:lnTo>
                  <a:lnTo>
                    <a:pt x="482" y="536"/>
                  </a:lnTo>
                  <a:lnTo>
                    <a:pt x="496" y="531"/>
                  </a:lnTo>
                  <a:lnTo>
                    <a:pt x="507" y="512"/>
                  </a:lnTo>
                  <a:lnTo>
                    <a:pt x="511" y="496"/>
                  </a:lnTo>
                  <a:lnTo>
                    <a:pt x="510" y="496"/>
                  </a:lnTo>
                  <a:lnTo>
                    <a:pt x="509" y="496"/>
                  </a:lnTo>
                  <a:lnTo>
                    <a:pt x="508" y="496"/>
                  </a:lnTo>
                  <a:lnTo>
                    <a:pt x="507" y="496"/>
                  </a:lnTo>
                  <a:lnTo>
                    <a:pt x="506" y="496"/>
                  </a:lnTo>
                  <a:lnTo>
                    <a:pt x="505" y="496"/>
                  </a:lnTo>
                  <a:lnTo>
                    <a:pt x="504" y="495"/>
                  </a:lnTo>
                  <a:lnTo>
                    <a:pt x="503" y="495"/>
                  </a:lnTo>
                  <a:lnTo>
                    <a:pt x="501" y="495"/>
                  </a:lnTo>
                  <a:lnTo>
                    <a:pt x="500" y="495"/>
                  </a:lnTo>
                  <a:lnTo>
                    <a:pt x="499" y="495"/>
                  </a:lnTo>
                  <a:lnTo>
                    <a:pt x="498" y="495"/>
                  </a:lnTo>
                  <a:lnTo>
                    <a:pt x="497" y="496"/>
                  </a:lnTo>
                  <a:lnTo>
                    <a:pt x="496" y="496"/>
                  </a:lnTo>
                  <a:lnTo>
                    <a:pt x="495" y="496"/>
                  </a:lnTo>
                  <a:lnTo>
                    <a:pt x="495" y="497"/>
                  </a:lnTo>
                  <a:lnTo>
                    <a:pt x="494" y="498"/>
                  </a:lnTo>
                  <a:lnTo>
                    <a:pt x="493" y="499"/>
                  </a:lnTo>
                  <a:lnTo>
                    <a:pt x="492" y="498"/>
                  </a:lnTo>
                  <a:lnTo>
                    <a:pt x="491" y="498"/>
                  </a:lnTo>
                  <a:lnTo>
                    <a:pt x="490" y="497"/>
                  </a:lnTo>
                  <a:lnTo>
                    <a:pt x="489" y="497"/>
                  </a:lnTo>
                  <a:lnTo>
                    <a:pt x="488" y="496"/>
                  </a:lnTo>
                  <a:lnTo>
                    <a:pt x="487" y="496"/>
                  </a:lnTo>
                  <a:lnTo>
                    <a:pt x="486" y="496"/>
                  </a:lnTo>
                  <a:lnTo>
                    <a:pt x="485" y="495"/>
                  </a:lnTo>
                  <a:lnTo>
                    <a:pt x="484" y="495"/>
                  </a:lnTo>
                  <a:lnTo>
                    <a:pt x="483" y="495"/>
                  </a:lnTo>
                  <a:lnTo>
                    <a:pt x="482" y="495"/>
                  </a:lnTo>
                  <a:lnTo>
                    <a:pt x="480" y="496"/>
                  </a:lnTo>
                  <a:lnTo>
                    <a:pt x="479" y="496"/>
                  </a:lnTo>
                  <a:lnTo>
                    <a:pt x="478" y="496"/>
                  </a:lnTo>
                  <a:lnTo>
                    <a:pt x="476" y="496"/>
                  </a:lnTo>
                  <a:lnTo>
                    <a:pt x="475" y="496"/>
                  </a:lnTo>
                  <a:lnTo>
                    <a:pt x="474" y="497"/>
                  </a:lnTo>
                  <a:lnTo>
                    <a:pt x="473" y="497"/>
                  </a:lnTo>
                  <a:lnTo>
                    <a:pt x="473" y="496"/>
                  </a:lnTo>
                  <a:lnTo>
                    <a:pt x="472" y="496"/>
                  </a:lnTo>
                  <a:lnTo>
                    <a:pt x="471" y="497"/>
                  </a:lnTo>
                  <a:lnTo>
                    <a:pt x="471" y="496"/>
                  </a:lnTo>
                  <a:lnTo>
                    <a:pt x="470" y="496"/>
                  </a:lnTo>
                  <a:lnTo>
                    <a:pt x="468" y="496"/>
                  </a:lnTo>
                  <a:lnTo>
                    <a:pt x="459" y="492"/>
                  </a:lnTo>
                  <a:lnTo>
                    <a:pt x="458" y="491"/>
                  </a:lnTo>
                  <a:lnTo>
                    <a:pt x="460" y="476"/>
                  </a:lnTo>
                  <a:lnTo>
                    <a:pt x="434" y="464"/>
                  </a:lnTo>
                  <a:lnTo>
                    <a:pt x="403" y="452"/>
                  </a:lnTo>
                  <a:lnTo>
                    <a:pt x="380" y="446"/>
                  </a:lnTo>
                  <a:lnTo>
                    <a:pt x="355" y="447"/>
                  </a:lnTo>
                  <a:lnTo>
                    <a:pt x="336" y="447"/>
                  </a:lnTo>
                  <a:lnTo>
                    <a:pt x="313" y="442"/>
                  </a:lnTo>
                  <a:lnTo>
                    <a:pt x="313" y="441"/>
                  </a:lnTo>
                  <a:lnTo>
                    <a:pt x="313" y="440"/>
                  </a:lnTo>
                  <a:lnTo>
                    <a:pt x="312" y="440"/>
                  </a:lnTo>
                  <a:lnTo>
                    <a:pt x="313" y="437"/>
                  </a:lnTo>
                  <a:lnTo>
                    <a:pt x="312" y="433"/>
                  </a:lnTo>
                  <a:lnTo>
                    <a:pt x="311" y="433"/>
                  </a:lnTo>
                  <a:lnTo>
                    <a:pt x="312" y="431"/>
                  </a:lnTo>
                  <a:lnTo>
                    <a:pt x="311" y="429"/>
                  </a:lnTo>
                  <a:lnTo>
                    <a:pt x="310" y="428"/>
                  </a:lnTo>
                  <a:lnTo>
                    <a:pt x="309" y="428"/>
                  </a:lnTo>
                  <a:lnTo>
                    <a:pt x="309" y="426"/>
                  </a:lnTo>
                  <a:lnTo>
                    <a:pt x="308" y="426"/>
                  </a:lnTo>
                  <a:lnTo>
                    <a:pt x="307" y="427"/>
                  </a:lnTo>
                  <a:lnTo>
                    <a:pt x="307" y="426"/>
                  </a:lnTo>
                  <a:lnTo>
                    <a:pt x="304" y="425"/>
                  </a:lnTo>
                  <a:lnTo>
                    <a:pt x="301" y="423"/>
                  </a:lnTo>
                  <a:lnTo>
                    <a:pt x="301" y="424"/>
                  </a:lnTo>
                  <a:lnTo>
                    <a:pt x="300" y="424"/>
                  </a:lnTo>
                  <a:lnTo>
                    <a:pt x="300" y="422"/>
                  </a:lnTo>
                  <a:lnTo>
                    <a:pt x="299" y="422"/>
                  </a:lnTo>
                  <a:lnTo>
                    <a:pt x="298" y="423"/>
                  </a:lnTo>
                  <a:lnTo>
                    <a:pt x="297" y="423"/>
                  </a:lnTo>
                  <a:lnTo>
                    <a:pt x="297" y="422"/>
                  </a:lnTo>
                  <a:lnTo>
                    <a:pt x="297" y="421"/>
                  </a:lnTo>
                  <a:lnTo>
                    <a:pt x="297" y="420"/>
                  </a:lnTo>
                  <a:lnTo>
                    <a:pt x="297" y="419"/>
                  </a:lnTo>
                  <a:lnTo>
                    <a:pt x="296" y="419"/>
                  </a:lnTo>
                  <a:lnTo>
                    <a:pt x="295" y="420"/>
                  </a:lnTo>
                  <a:lnTo>
                    <a:pt x="294" y="419"/>
                  </a:lnTo>
                  <a:lnTo>
                    <a:pt x="295" y="418"/>
                  </a:lnTo>
                  <a:lnTo>
                    <a:pt x="296" y="418"/>
                  </a:lnTo>
                  <a:lnTo>
                    <a:pt x="295" y="417"/>
                  </a:lnTo>
                  <a:lnTo>
                    <a:pt x="292" y="416"/>
                  </a:lnTo>
                  <a:lnTo>
                    <a:pt x="291" y="414"/>
                  </a:lnTo>
                  <a:lnTo>
                    <a:pt x="290" y="413"/>
                  </a:lnTo>
                  <a:lnTo>
                    <a:pt x="289" y="413"/>
                  </a:lnTo>
                  <a:lnTo>
                    <a:pt x="288" y="411"/>
                  </a:lnTo>
                  <a:lnTo>
                    <a:pt x="287" y="411"/>
                  </a:lnTo>
                  <a:lnTo>
                    <a:pt x="286" y="410"/>
                  </a:lnTo>
                  <a:lnTo>
                    <a:pt x="286" y="408"/>
                  </a:lnTo>
                  <a:lnTo>
                    <a:pt x="285" y="408"/>
                  </a:lnTo>
                  <a:lnTo>
                    <a:pt x="285" y="410"/>
                  </a:lnTo>
                  <a:lnTo>
                    <a:pt x="284" y="408"/>
                  </a:lnTo>
                  <a:lnTo>
                    <a:pt x="283" y="408"/>
                  </a:lnTo>
                  <a:lnTo>
                    <a:pt x="282" y="407"/>
                  </a:lnTo>
                  <a:lnTo>
                    <a:pt x="281" y="407"/>
                  </a:lnTo>
                  <a:lnTo>
                    <a:pt x="281" y="406"/>
                  </a:lnTo>
                  <a:lnTo>
                    <a:pt x="281" y="405"/>
                  </a:lnTo>
                  <a:lnTo>
                    <a:pt x="281" y="404"/>
                  </a:lnTo>
                  <a:lnTo>
                    <a:pt x="280" y="404"/>
                  </a:lnTo>
                  <a:lnTo>
                    <a:pt x="280" y="405"/>
                  </a:lnTo>
                  <a:lnTo>
                    <a:pt x="279" y="405"/>
                  </a:lnTo>
                  <a:lnTo>
                    <a:pt x="279" y="404"/>
                  </a:lnTo>
                  <a:lnTo>
                    <a:pt x="278" y="404"/>
                  </a:lnTo>
                  <a:lnTo>
                    <a:pt x="278" y="403"/>
                  </a:lnTo>
                  <a:lnTo>
                    <a:pt x="275" y="403"/>
                  </a:lnTo>
                  <a:lnTo>
                    <a:pt x="274" y="403"/>
                  </a:lnTo>
                  <a:lnTo>
                    <a:pt x="272" y="403"/>
                  </a:lnTo>
                  <a:lnTo>
                    <a:pt x="271" y="402"/>
                  </a:lnTo>
                  <a:lnTo>
                    <a:pt x="270" y="402"/>
                  </a:lnTo>
                  <a:lnTo>
                    <a:pt x="269" y="402"/>
                  </a:lnTo>
                  <a:lnTo>
                    <a:pt x="267" y="401"/>
                  </a:lnTo>
                  <a:lnTo>
                    <a:pt x="264" y="402"/>
                  </a:lnTo>
                  <a:lnTo>
                    <a:pt x="261" y="401"/>
                  </a:lnTo>
                  <a:lnTo>
                    <a:pt x="261" y="399"/>
                  </a:lnTo>
                  <a:lnTo>
                    <a:pt x="260" y="399"/>
                  </a:lnTo>
                  <a:lnTo>
                    <a:pt x="258" y="401"/>
                  </a:lnTo>
                  <a:lnTo>
                    <a:pt x="256" y="400"/>
                  </a:lnTo>
                  <a:lnTo>
                    <a:pt x="255" y="400"/>
                  </a:lnTo>
                  <a:lnTo>
                    <a:pt x="255" y="399"/>
                  </a:lnTo>
                  <a:lnTo>
                    <a:pt x="254" y="399"/>
                  </a:lnTo>
                  <a:lnTo>
                    <a:pt x="253" y="400"/>
                  </a:lnTo>
                  <a:lnTo>
                    <a:pt x="250" y="399"/>
                  </a:lnTo>
                  <a:lnTo>
                    <a:pt x="249" y="400"/>
                  </a:lnTo>
                  <a:lnTo>
                    <a:pt x="247" y="400"/>
                  </a:lnTo>
                  <a:lnTo>
                    <a:pt x="247" y="399"/>
                  </a:lnTo>
                  <a:lnTo>
                    <a:pt x="247" y="398"/>
                  </a:lnTo>
                  <a:lnTo>
                    <a:pt x="246" y="399"/>
                  </a:lnTo>
                  <a:lnTo>
                    <a:pt x="244" y="398"/>
                  </a:lnTo>
                  <a:lnTo>
                    <a:pt x="243" y="397"/>
                  </a:lnTo>
                  <a:lnTo>
                    <a:pt x="242" y="397"/>
                  </a:lnTo>
                  <a:lnTo>
                    <a:pt x="241" y="398"/>
                  </a:lnTo>
                  <a:lnTo>
                    <a:pt x="240" y="396"/>
                  </a:lnTo>
                  <a:lnTo>
                    <a:pt x="237" y="398"/>
                  </a:lnTo>
                  <a:lnTo>
                    <a:pt x="236" y="397"/>
                  </a:lnTo>
                  <a:lnTo>
                    <a:pt x="236" y="395"/>
                  </a:lnTo>
                  <a:lnTo>
                    <a:pt x="235" y="395"/>
                  </a:lnTo>
                  <a:lnTo>
                    <a:pt x="233" y="396"/>
                  </a:lnTo>
                  <a:lnTo>
                    <a:pt x="232" y="395"/>
                  </a:lnTo>
                  <a:lnTo>
                    <a:pt x="231" y="395"/>
                  </a:lnTo>
                  <a:lnTo>
                    <a:pt x="230" y="396"/>
                  </a:lnTo>
                  <a:lnTo>
                    <a:pt x="230" y="395"/>
                  </a:lnTo>
                  <a:lnTo>
                    <a:pt x="229" y="395"/>
                  </a:lnTo>
                  <a:lnTo>
                    <a:pt x="229" y="396"/>
                  </a:lnTo>
                  <a:lnTo>
                    <a:pt x="229" y="395"/>
                  </a:lnTo>
                  <a:lnTo>
                    <a:pt x="225" y="395"/>
                  </a:lnTo>
                  <a:lnTo>
                    <a:pt x="223" y="396"/>
                  </a:lnTo>
                  <a:lnTo>
                    <a:pt x="223" y="395"/>
                  </a:lnTo>
                  <a:lnTo>
                    <a:pt x="225" y="395"/>
                  </a:lnTo>
                  <a:lnTo>
                    <a:pt x="224" y="393"/>
                  </a:lnTo>
                  <a:lnTo>
                    <a:pt x="224" y="392"/>
                  </a:lnTo>
                  <a:lnTo>
                    <a:pt x="223" y="392"/>
                  </a:lnTo>
                  <a:lnTo>
                    <a:pt x="222" y="392"/>
                  </a:lnTo>
                  <a:lnTo>
                    <a:pt x="221" y="393"/>
                  </a:lnTo>
                  <a:lnTo>
                    <a:pt x="220" y="392"/>
                  </a:lnTo>
                  <a:lnTo>
                    <a:pt x="219" y="391"/>
                  </a:lnTo>
                  <a:lnTo>
                    <a:pt x="219" y="390"/>
                  </a:lnTo>
                  <a:lnTo>
                    <a:pt x="219" y="388"/>
                  </a:lnTo>
                  <a:lnTo>
                    <a:pt x="213" y="383"/>
                  </a:lnTo>
                  <a:lnTo>
                    <a:pt x="212" y="381"/>
                  </a:lnTo>
                  <a:lnTo>
                    <a:pt x="211" y="381"/>
                  </a:lnTo>
                  <a:lnTo>
                    <a:pt x="210" y="380"/>
                  </a:lnTo>
                  <a:lnTo>
                    <a:pt x="208" y="379"/>
                  </a:lnTo>
                  <a:lnTo>
                    <a:pt x="207" y="377"/>
                  </a:lnTo>
                  <a:lnTo>
                    <a:pt x="209" y="376"/>
                  </a:lnTo>
                  <a:lnTo>
                    <a:pt x="209" y="375"/>
                  </a:lnTo>
                  <a:lnTo>
                    <a:pt x="208" y="374"/>
                  </a:lnTo>
                  <a:lnTo>
                    <a:pt x="206" y="374"/>
                  </a:lnTo>
                  <a:lnTo>
                    <a:pt x="205" y="373"/>
                  </a:lnTo>
                  <a:lnTo>
                    <a:pt x="205" y="371"/>
                  </a:lnTo>
                  <a:lnTo>
                    <a:pt x="202" y="370"/>
                  </a:lnTo>
                  <a:lnTo>
                    <a:pt x="200" y="369"/>
                  </a:lnTo>
                  <a:lnTo>
                    <a:pt x="199" y="369"/>
                  </a:lnTo>
                  <a:lnTo>
                    <a:pt x="199" y="370"/>
                  </a:lnTo>
                  <a:lnTo>
                    <a:pt x="198" y="370"/>
                  </a:lnTo>
                  <a:lnTo>
                    <a:pt x="196" y="368"/>
                  </a:lnTo>
                  <a:lnTo>
                    <a:pt x="195" y="368"/>
                  </a:lnTo>
                  <a:lnTo>
                    <a:pt x="193" y="369"/>
                  </a:lnTo>
                  <a:lnTo>
                    <a:pt x="192" y="368"/>
                  </a:lnTo>
                  <a:lnTo>
                    <a:pt x="190" y="367"/>
                  </a:lnTo>
                  <a:lnTo>
                    <a:pt x="189" y="367"/>
                  </a:lnTo>
                  <a:lnTo>
                    <a:pt x="187" y="368"/>
                  </a:lnTo>
                  <a:lnTo>
                    <a:pt x="184" y="367"/>
                  </a:lnTo>
                  <a:lnTo>
                    <a:pt x="180" y="368"/>
                  </a:lnTo>
                  <a:lnTo>
                    <a:pt x="179" y="365"/>
                  </a:lnTo>
                  <a:lnTo>
                    <a:pt x="176" y="365"/>
                  </a:lnTo>
                  <a:lnTo>
                    <a:pt x="175" y="365"/>
                  </a:lnTo>
                  <a:lnTo>
                    <a:pt x="174" y="365"/>
                  </a:lnTo>
                  <a:lnTo>
                    <a:pt x="173" y="365"/>
                  </a:lnTo>
                  <a:lnTo>
                    <a:pt x="172" y="365"/>
                  </a:lnTo>
                  <a:lnTo>
                    <a:pt x="172" y="364"/>
                  </a:lnTo>
                  <a:lnTo>
                    <a:pt x="171" y="364"/>
                  </a:lnTo>
                  <a:lnTo>
                    <a:pt x="164" y="366"/>
                  </a:lnTo>
                  <a:lnTo>
                    <a:pt x="164" y="367"/>
                  </a:lnTo>
                  <a:lnTo>
                    <a:pt x="163" y="367"/>
                  </a:lnTo>
                  <a:lnTo>
                    <a:pt x="162" y="368"/>
                  </a:lnTo>
                  <a:lnTo>
                    <a:pt x="161" y="368"/>
                  </a:lnTo>
                  <a:lnTo>
                    <a:pt x="161" y="370"/>
                  </a:lnTo>
                  <a:lnTo>
                    <a:pt x="160" y="369"/>
                  </a:lnTo>
                  <a:lnTo>
                    <a:pt x="159" y="369"/>
                  </a:lnTo>
                  <a:lnTo>
                    <a:pt x="157" y="370"/>
                  </a:lnTo>
                  <a:lnTo>
                    <a:pt x="157" y="369"/>
                  </a:lnTo>
                  <a:lnTo>
                    <a:pt x="157" y="368"/>
                  </a:lnTo>
                  <a:lnTo>
                    <a:pt x="157" y="367"/>
                  </a:lnTo>
                  <a:lnTo>
                    <a:pt x="156" y="367"/>
                  </a:lnTo>
                  <a:lnTo>
                    <a:pt x="156" y="368"/>
                  </a:lnTo>
                  <a:lnTo>
                    <a:pt x="156" y="369"/>
                  </a:lnTo>
                  <a:lnTo>
                    <a:pt x="155" y="369"/>
                  </a:lnTo>
                  <a:lnTo>
                    <a:pt x="155" y="370"/>
                  </a:lnTo>
                  <a:lnTo>
                    <a:pt x="154" y="370"/>
                  </a:lnTo>
                  <a:lnTo>
                    <a:pt x="152" y="371"/>
                  </a:lnTo>
                  <a:lnTo>
                    <a:pt x="152" y="370"/>
                  </a:lnTo>
                  <a:lnTo>
                    <a:pt x="151" y="370"/>
                  </a:lnTo>
                  <a:lnTo>
                    <a:pt x="150" y="370"/>
                  </a:lnTo>
                  <a:lnTo>
                    <a:pt x="150" y="371"/>
                  </a:lnTo>
                  <a:lnTo>
                    <a:pt x="149" y="371"/>
                  </a:lnTo>
                  <a:lnTo>
                    <a:pt x="149" y="372"/>
                  </a:lnTo>
                  <a:lnTo>
                    <a:pt x="149" y="373"/>
                  </a:lnTo>
                  <a:lnTo>
                    <a:pt x="148" y="375"/>
                  </a:lnTo>
                  <a:lnTo>
                    <a:pt x="147" y="375"/>
                  </a:lnTo>
                  <a:lnTo>
                    <a:pt x="146" y="377"/>
                  </a:lnTo>
                  <a:lnTo>
                    <a:pt x="143" y="377"/>
                  </a:lnTo>
                  <a:lnTo>
                    <a:pt x="142" y="377"/>
                  </a:lnTo>
                  <a:lnTo>
                    <a:pt x="141" y="376"/>
                  </a:lnTo>
                  <a:lnTo>
                    <a:pt x="140" y="376"/>
                  </a:lnTo>
                  <a:lnTo>
                    <a:pt x="139" y="375"/>
                  </a:lnTo>
                  <a:lnTo>
                    <a:pt x="138" y="375"/>
                  </a:lnTo>
                  <a:lnTo>
                    <a:pt x="138" y="374"/>
                  </a:lnTo>
                  <a:lnTo>
                    <a:pt x="138" y="373"/>
                  </a:lnTo>
                  <a:lnTo>
                    <a:pt x="137" y="373"/>
                  </a:lnTo>
                  <a:lnTo>
                    <a:pt x="137" y="372"/>
                  </a:lnTo>
                  <a:lnTo>
                    <a:pt x="137" y="371"/>
                  </a:lnTo>
                  <a:lnTo>
                    <a:pt x="137" y="370"/>
                  </a:lnTo>
                  <a:lnTo>
                    <a:pt x="136" y="370"/>
                  </a:lnTo>
                  <a:lnTo>
                    <a:pt x="136" y="369"/>
                  </a:lnTo>
                  <a:lnTo>
                    <a:pt x="135" y="369"/>
                  </a:lnTo>
                  <a:lnTo>
                    <a:pt x="135" y="368"/>
                  </a:lnTo>
                  <a:lnTo>
                    <a:pt x="134" y="368"/>
                  </a:lnTo>
                  <a:lnTo>
                    <a:pt x="133" y="368"/>
                  </a:lnTo>
                  <a:lnTo>
                    <a:pt x="132" y="367"/>
                  </a:lnTo>
                  <a:lnTo>
                    <a:pt x="130" y="366"/>
                  </a:lnTo>
                  <a:lnTo>
                    <a:pt x="42" y="366"/>
                  </a:lnTo>
                  <a:lnTo>
                    <a:pt x="42" y="367"/>
                  </a:lnTo>
                  <a:lnTo>
                    <a:pt x="41" y="368"/>
                  </a:lnTo>
                  <a:lnTo>
                    <a:pt x="40" y="367"/>
                  </a:lnTo>
                  <a:lnTo>
                    <a:pt x="40" y="368"/>
                  </a:lnTo>
                  <a:lnTo>
                    <a:pt x="39" y="368"/>
                  </a:lnTo>
                  <a:lnTo>
                    <a:pt x="39" y="367"/>
                  </a:lnTo>
                  <a:lnTo>
                    <a:pt x="39" y="366"/>
                  </a:lnTo>
                  <a:lnTo>
                    <a:pt x="39" y="297"/>
                  </a:lnTo>
                  <a:lnTo>
                    <a:pt x="38" y="297"/>
                  </a:lnTo>
                  <a:lnTo>
                    <a:pt x="38" y="296"/>
                  </a:lnTo>
                  <a:lnTo>
                    <a:pt x="37" y="296"/>
                  </a:lnTo>
                  <a:lnTo>
                    <a:pt x="36" y="294"/>
                  </a:lnTo>
                  <a:lnTo>
                    <a:pt x="36" y="293"/>
                  </a:lnTo>
                  <a:lnTo>
                    <a:pt x="36" y="292"/>
                  </a:lnTo>
                  <a:lnTo>
                    <a:pt x="35" y="290"/>
                  </a:lnTo>
                  <a:lnTo>
                    <a:pt x="34" y="290"/>
                  </a:lnTo>
                  <a:lnTo>
                    <a:pt x="33" y="289"/>
                  </a:lnTo>
                  <a:lnTo>
                    <a:pt x="31" y="288"/>
                  </a:lnTo>
                  <a:lnTo>
                    <a:pt x="30" y="287"/>
                  </a:lnTo>
                  <a:lnTo>
                    <a:pt x="29" y="287"/>
                  </a:lnTo>
                  <a:lnTo>
                    <a:pt x="27" y="286"/>
                  </a:lnTo>
                  <a:lnTo>
                    <a:pt x="27" y="284"/>
                  </a:lnTo>
                  <a:lnTo>
                    <a:pt x="26" y="284"/>
                  </a:lnTo>
                  <a:lnTo>
                    <a:pt x="26" y="283"/>
                  </a:lnTo>
                  <a:lnTo>
                    <a:pt x="27" y="282"/>
                  </a:lnTo>
                  <a:lnTo>
                    <a:pt x="27" y="281"/>
                  </a:lnTo>
                  <a:lnTo>
                    <a:pt x="29" y="280"/>
                  </a:lnTo>
                  <a:lnTo>
                    <a:pt x="29" y="279"/>
                  </a:lnTo>
                  <a:lnTo>
                    <a:pt x="30" y="279"/>
                  </a:lnTo>
                  <a:lnTo>
                    <a:pt x="30" y="278"/>
                  </a:lnTo>
                  <a:lnTo>
                    <a:pt x="31" y="277"/>
                  </a:lnTo>
                  <a:lnTo>
                    <a:pt x="31" y="276"/>
                  </a:lnTo>
                  <a:lnTo>
                    <a:pt x="31" y="275"/>
                  </a:lnTo>
                  <a:lnTo>
                    <a:pt x="31" y="274"/>
                  </a:lnTo>
                  <a:lnTo>
                    <a:pt x="32" y="274"/>
                  </a:lnTo>
                  <a:lnTo>
                    <a:pt x="32" y="273"/>
                  </a:lnTo>
                  <a:lnTo>
                    <a:pt x="32" y="272"/>
                  </a:lnTo>
                  <a:lnTo>
                    <a:pt x="33" y="271"/>
                  </a:lnTo>
                  <a:lnTo>
                    <a:pt x="33" y="270"/>
                  </a:lnTo>
                  <a:lnTo>
                    <a:pt x="32" y="270"/>
                  </a:lnTo>
                  <a:lnTo>
                    <a:pt x="32" y="269"/>
                  </a:lnTo>
                  <a:lnTo>
                    <a:pt x="31" y="268"/>
                  </a:lnTo>
                  <a:lnTo>
                    <a:pt x="31" y="267"/>
                  </a:lnTo>
                  <a:lnTo>
                    <a:pt x="30" y="267"/>
                  </a:lnTo>
                  <a:lnTo>
                    <a:pt x="30" y="266"/>
                  </a:lnTo>
                  <a:lnTo>
                    <a:pt x="29" y="265"/>
                  </a:lnTo>
                  <a:lnTo>
                    <a:pt x="29" y="264"/>
                  </a:lnTo>
                  <a:lnTo>
                    <a:pt x="29" y="263"/>
                  </a:lnTo>
                  <a:lnTo>
                    <a:pt x="29" y="262"/>
                  </a:lnTo>
                  <a:lnTo>
                    <a:pt x="29" y="261"/>
                  </a:lnTo>
                  <a:lnTo>
                    <a:pt x="29" y="259"/>
                  </a:lnTo>
                  <a:lnTo>
                    <a:pt x="30" y="258"/>
                  </a:lnTo>
                  <a:lnTo>
                    <a:pt x="30" y="257"/>
                  </a:lnTo>
                  <a:lnTo>
                    <a:pt x="30" y="255"/>
                  </a:lnTo>
                  <a:lnTo>
                    <a:pt x="30" y="254"/>
                  </a:lnTo>
                  <a:lnTo>
                    <a:pt x="29" y="254"/>
                  </a:lnTo>
                  <a:lnTo>
                    <a:pt x="29" y="253"/>
                  </a:lnTo>
                  <a:lnTo>
                    <a:pt x="29" y="252"/>
                  </a:lnTo>
                  <a:lnTo>
                    <a:pt x="29" y="251"/>
                  </a:lnTo>
                  <a:lnTo>
                    <a:pt x="27" y="250"/>
                  </a:lnTo>
                  <a:lnTo>
                    <a:pt x="27" y="249"/>
                  </a:lnTo>
                  <a:lnTo>
                    <a:pt x="27" y="248"/>
                  </a:lnTo>
                  <a:lnTo>
                    <a:pt x="29" y="247"/>
                  </a:lnTo>
                  <a:lnTo>
                    <a:pt x="27" y="246"/>
                  </a:lnTo>
                  <a:lnTo>
                    <a:pt x="27" y="245"/>
                  </a:lnTo>
                  <a:lnTo>
                    <a:pt x="27" y="244"/>
                  </a:lnTo>
                  <a:lnTo>
                    <a:pt x="26" y="243"/>
                  </a:lnTo>
                  <a:lnTo>
                    <a:pt x="26" y="242"/>
                  </a:lnTo>
                  <a:lnTo>
                    <a:pt x="25" y="242"/>
                  </a:lnTo>
                  <a:lnTo>
                    <a:pt x="24" y="241"/>
                  </a:lnTo>
                  <a:lnTo>
                    <a:pt x="23" y="241"/>
                  </a:lnTo>
                  <a:lnTo>
                    <a:pt x="22" y="240"/>
                  </a:lnTo>
                  <a:lnTo>
                    <a:pt x="21" y="239"/>
                  </a:lnTo>
                  <a:lnTo>
                    <a:pt x="20" y="238"/>
                  </a:lnTo>
                  <a:lnTo>
                    <a:pt x="19" y="238"/>
                  </a:lnTo>
                  <a:lnTo>
                    <a:pt x="18" y="237"/>
                  </a:lnTo>
                  <a:lnTo>
                    <a:pt x="17" y="237"/>
                  </a:lnTo>
                  <a:lnTo>
                    <a:pt x="17" y="236"/>
                  </a:lnTo>
                  <a:lnTo>
                    <a:pt x="16" y="236"/>
                  </a:lnTo>
                  <a:lnTo>
                    <a:pt x="15" y="234"/>
                  </a:lnTo>
                  <a:lnTo>
                    <a:pt x="15" y="233"/>
                  </a:lnTo>
                  <a:lnTo>
                    <a:pt x="15" y="232"/>
                  </a:lnTo>
                  <a:lnTo>
                    <a:pt x="14" y="232"/>
                  </a:lnTo>
                  <a:lnTo>
                    <a:pt x="13" y="231"/>
                  </a:lnTo>
                  <a:lnTo>
                    <a:pt x="12" y="230"/>
                  </a:lnTo>
                  <a:lnTo>
                    <a:pt x="11" y="230"/>
                  </a:lnTo>
                  <a:lnTo>
                    <a:pt x="11" y="229"/>
                  </a:lnTo>
                  <a:lnTo>
                    <a:pt x="10" y="228"/>
                  </a:lnTo>
                  <a:lnTo>
                    <a:pt x="10" y="227"/>
                  </a:lnTo>
                  <a:lnTo>
                    <a:pt x="10" y="226"/>
                  </a:lnTo>
                  <a:lnTo>
                    <a:pt x="10" y="225"/>
                  </a:lnTo>
                  <a:lnTo>
                    <a:pt x="9" y="225"/>
                  </a:lnTo>
                  <a:lnTo>
                    <a:pt x="9" y="224"/>
                  </a:lnTo>
                  <a:lnTo>
                    <a:pt x="8" y="223"/>
                  </a:lnTo>
                  <a:lnTo>
                    <a:pt x="8" y="222"/>
                  </a:lnTo>
                  <a:lnTo>
                    <a:pt x="7" y="221"/>
                  </a:lnTo>
                  <a:lnTo>
                    <a:pt x="7" y="220"/>
                  </a:lnTo>
                  <a:lnTo>
                    <a:pt x="8" y="219"/>
                  </a:lnTo>
                  <a:lnTo>
                    <a:pt x="8" y="218"/>
                  </a:lnTo>
                  <a:lnTo>
                    <a:pt x="8" y="217"/>
                  </a:lnTo>
                  <a:lnTo>
                    <a:pt x="7" y="216"/>
                  </a:lnTo>
                  <a:lnTo>
                    <a:pt x="7" y="215"/>
                  </a:lnTo>
                  <a:lnTo>
                    <a:pt x="7" y="214"/>
                  </a:lnTo>
                  <a:lnTo>
                    <a:pt x="6" y="213"/>
                  </a:lnTo>
                  <a:lnTo>
                    <a:pt x="5" y="212"/>
                  </a:lnTo>
                  <a:lnTo>
                    <a:pt x="5" y="211"/>
                  </a:lnTo>
                  <a:lnTo>
                    <a:pt x="4" y="211"/>
                  </a:lnTo>
                  <a:lnTo>
                    <a:pt x="4" y="209"/>
                  </a:lnTo>
                  <a:lnTo>
                    <a:pt x="4" y="208"/>
                  </a:lnTo>
                  <a:lnTo>
                    <a:pt x="2" y="207"/>
                  </a:lnTo>
                  <a:lnTo>
                    <a:pt x="2" y="206"/>
                  </a:lnTo>
                  <a:lnTo>
                    <a:pt x="2" y="205"/>
                  </a:lnTo>
                  <a:lnTo>
                    <a:pt x="2" y="204"/>
                  </a:lnTo>
                  <a:lnTo>
                    <a:pt x="2" y="203"/>
                  </a:lnTo>
                  <a:lnTo>
                    <a:pt x="2" y="202"/>
                  </a:lnTo>
                  <a:lnTo>
                    <a:pt x="1" y="202"/>
                  </a:lnTo>
                  <a:lnTo>
                    <a:pt x="1" y="201"/>
                  </a:lnTo>
                  <a:lnTo>
                    <a:pt x="1" y="200"/>
                  </a:lnTo>
                  <a:lnTo>
                    <a:pt x="1" y="199"/>
                  </a:lnTo>
                  <a:lnTo>
                    <a:pt x="1" y="198"/>
                  </a:lnTo>
                  <a:lnTo>
                    <a:pt x="1" y="197"/>
                  </a:lnTo>
                  <a:lnTo>
                    <a:pt x="1" y="195"/>
                  </a:lnTo>
                  <a:lnTo>
                    <a:pt x="1" y="194"/>
                  </a:lnTo>
                  <a:lnTo>
                    <a:pt x="1" y="193"/>
                  </a:lnTo>
                  <a:lnTo>
                    <a:pt x="1" y="192"/>
                  </a:lnTo>
                  <a:lnTo>
                    <a:pt x="1" y="191"/>
                  </a:lnTo>
                  <a:lnTo>
                    <a:pt x="1" y="190"/>
                  </a:lnTo>
                  <a:lnTo>
                    <a:pt x="2" y="189"/>
                  </a:lnTo>
                  <a:lnTo>
                    <a:pt x="1" y="188"/>
                  </a:lnTo>
                  <a:lnTo>
                    <a:pt x="1" y="187"/>
                  </a:lnTo>
                  <a:lnTo>
                    <a:pt x="1" y="186"/>
                  </a:lnTo>
                  <a:lnTo>
                    <a:pt x="0" y="184"/>
                  </a:lnTo>
                  <a:lnTo>
                    <a:pt x="0" y="183"/>
                  </a:lnTo>
                  <a:lnTo>
                    <a:pt x="0" y="182"/>
                  </a:lnTo>
                  <a:lnTo>
                    <a:pt x="0" y="181"/>
                  </a:lnTo>
                  <a:lnTo>
                    <a:pt x="0" y="179"/>
                  </a:lnTo>
                  <a:lnTo>
                    <a:pt x="0" y="178"/>
                  </a:lnTo>
                  <a:lnTo>
                    <a:pt x="4" y="178"/>
                  </a:lnTo>
                  <a:lnTo>
                    <a:pt x="8" y="178"/>
                  </a:lnTo>
                  <a:lnTo>
                    <a:pt x="11" y="177"/>
                  </a:lnTo>
                  <a:lnTo>
                    <a:pt x="14" y="177"/>
                  </a:lnTo>
                  <a:lnTo>
                    <a:pt x="17" y="177"/>
                  </a:lnTo>
                  <a:lnTo>
                    <a:pt x="21" y="176"/>
                  </a:lnTo>
                  <a:lnTo>
                    <a:pt x="24" y="176"/>
                  </a:lnTo>
                  <a:lnTo>
                    <a:pt x="25" y="175"/>
                  </a:lnTo>
                  <a:lnTo>
                    <a:pt x="30" y="173"/>
                  </a:lnTo>
                  <a:lnTo>
                    <a:pt x="33" y="172"/>
                  </a:lnTo>
                  <a:lnTo>
                    <a:pt x="36" y="170"/>
                  </a:lnTo>
                  <a:lnTo>
                    <a:pt x="40" y="168"/>
                  </a:lnTo>
                  <a:lnTo>
                    <a:pt x="43" y="167"/>
                  </a:lnTo>
                  <a:lnTo>
                    <a:pt x="46" y="165"/>
                  </a:lnTo>
                  <a:lnTo>
                    <a:pt x="50" y="163"/>
                  </a:lnTo>
                  <a:lnTo>
                    <a:pt x="52" y="162"/>
                  </a:lnTo>
                  <a:lnTo>
                    <a:pt x="54" y="161"/>
                  </a:lnTo>
                  <a:lnTo>
                    <a:pt x="55" y="161"/>
                  </a:lnTo>
                  <a:lnTo>
                    <a:pt x="58" y="159"/>
                  </a:lnTo>
                  <a:lnTo>
                    <a:pt x="62" y="158"/>
                  </a:lnTo>
                  <a:lnTo>
                    <a:pt x="65" y="157"/>
                  </a:lnTo>
                  <a:lnTo>
                    <a:pt x="68" y="155"/>
                  </a:lnTo>
                  <a:lnTo>
                    <a:pt x="71" y="154"/>
                  </a:lnTo>
                  <a:lnTo>
                    <a:pt x="75" y="153"/>
                  </a:lnTo>
                  <a:lnTo>
                    <a:pt x="79" y="152"/>
                  </a:lnTo>
                  <a:lnTo>
                    <a:pt x="82" y="151"/>
                  </a:lnTo>
                  <a:lnTo>
                    <a:pt x="86" y="150"/>
                  </a:lnTo>
                  <a:lnTo>
                    <a:pt x="89" y="148"/>
                  </a:lnTo>
                  <a:lnTo>
                    <a:pt x="92" y="147"/>
                  </a:lnTo>
                  <a:lnTo>
                    <a:pt x="96" y="146"/>
                  </a:lnTo>
                  <a:lnTo>
                    <a:pt x="99" y="145"/>
                  </a:lnTo>
                  <a:lnTo>
                    <a:pt x="102" y="144"/>
                  </a:lnTo>
                  <a:lnTo>
                    <a:pt x="106" y="143"/>
                  </a:lnTo>
                  <a:lnTo>
                    <a:pt x="110" y="142"/>
                  </a:lnTo>
                  <a:lnTo>
                    <a:pt x="110" y="141"/>
                  </a:lnTo>
                  <a:lnTo>
                    <a:pt x="111" y="141"/>
                  </a:lnTo>
                  <a:lnTo>
                    <a:pt x="112" y="141"/>
                  </a:lnTo>
                  <a:lnTo>
                    <a:pt x="113" y="140"/>
                  </a:lnTo>
                  <a:lnTo>
                    <a:pt x="114" y="140"/>
                  </a:lnTo>
                  <a:lnTo>
                    <a:pt x="115" y="139"/>
                  </a:lnTo>
                  <a:lnTo>
                    <a:pt x="116" y="139"/>
                  </a:lnTo>
                  <a:lnTo>
                    <a:pt x="117" y="139"/>
                  </a:lnTo>
                  <a:lnTo>
                    <a:pt x="118" y="138"/>
                  </a:lnTo>
                  <a:lnTo>
                    <a:pt x="119" y="138"/>
                  </a:lnTo>
                  <a:lnTo>
                    <a:pt x="120" y="138"/>
                  </a:lnTo>
                  <a:lnTo>
                    <a:pt x="121" y="138"/>
                  </a:lnTo>
                  <a:lnTo>
                    <a:pt x="122" y="137"/>
                  </a:lnTo>
                  <a:lnTo>
                    <a:pt x="123" y="137"/>
                  </a:lnTo>
                  <a:lnTo>
                    <a:pt x="124" y="137"/>
                  </a:lnTo>
                  <a:lnTo>
                    <a:pt x="125" y="137"/>
                  </a:lnTo>
                  <a:lnTo>
                    <a:pt x="126" y="137"/>
                  </a:lnTo>
                  <a:lnTo>
                    <a:pt x="127" y="137"/>
                  </a:lnTo>
                  <a:lnTo>
                    <a:pt x="129" y="137"/>
                  </a:lnTo>
                  <a:lnTo>
                    <a:pt x="130" y="136"/>
                  </a:lnTo>
                  <a:lnTo>
                    <a:pt x="131" y="136"/>
                  </a:lnTo>
                  <a:lnTo>
                    <a:pt x="132" y="136"/>
                  </a:lnTo>
                  <a:lnTo>
                    <a:pt x="133" y="136"/>
                  </a:lnTo>
                  <a:lnTo>
                    <a:pt x="134" y="136"/>
                  </a:lnTo>
                  <a:lnTo>
                    <a:pt x="135" y="136"/>
                  </a:lnTo>
                  <a:lnTo>
                    <a:pt x="136" y="134"/>
                  </a:lnTo>
                  <a:lnTo>
                    <a:pt x="137" y="134"/>
                  </a:lnTo>
                  <a:lnTo>
                    <a:pt x="138" y="134"/>
                  </a:lnTo>
                  <a:lnTo>
                    <a:pt x="139" y="134"/>
                  </a:lnTo>
                  <a:lnTo>
                    <a:pt x="140" y="133"/>
                  </a:lnTo>
                  <a:lnTo>
                    <a:pt x="141" y="133"/>
                  </a:lnTo>
                  <a:lnTo>
                    <a:pt x="142" y="133"/>
                  </a:lnTo>
                  <a:lnTo>
                    <a:pt x="143" y="132"/>
                  </a:lnTo>
                  <a:lnTo>
                    <a:pt x="144" y="132"/>
                  </a:lnTo>
                  <a:lnTo>
                    <a:pt x="145" y="132"/>
                  </a:lnTo>
                  <a:lnTo>
                    <a:pt x="146" y="131"/>
                  </a:lnTo>
                  <a:lnTo>
                    <a:pt x="147" y="131"/>
                  </a:lnTo>
                  <a:lnTo>
                    <a:pt x="148" y="131"/>
                  </a:lnTo>
                  <a:lnTo>
                    <a:pt x="149" y="131"/>
                  </a:lnTo>
                  <a:lnTo>
                    <a:pt x="150" y="130"/>
                  </a:lnTo>
                  <a:lnTo>
                    <a:pt x="151" y="130"/>
                  </a:lnTo>
                  <a:lnTo>
                    <a:pt x="152" y="130"/>
                  </a:lnTo>
                  <a:lnTo>
                    <a:pt x="154" y="130"/>
                  </a:lnTo>
                  <a:lnTo>
                    <a:pt x="155" y="129"/>
                  </a:lnTo>
                  <a:lnTo>
                    <a:pt x="156" y="129"/>
                  </a:lnTo>
                  <a:lnTo>
                    <a:pt x="157" y="129"/>
                  </a:lnTo>
                  <a:lnTo>
                    <a:pt x="158" y="129"/>
                  </a:lnTo>
                  <a:lnTo>
                    <a:pt x="159" y="129"/>
                  </a:lnTo>
                  <a:lnTo>
                    <a:pt x="160" y="129"/>
                  </a:lnTo>
                  <a:lnTo>
                    <a:pt x="161" y="129"/>
                  </a:lnTo>
                  <a:lnTo>
                    <a:pt x="162" y="129"/>
                  </a:lnTo>
                  <a:lnTo>
                    <a:pt x="163" y="129"/>
                  </a:lnTo>
                  <a:lnTo>
                    <a:pt x="164" y="128"/>
                  </a:lnTo>
                  <a:lnTo>
                    <a:pt x="165" y="128"/>
                  </a:lnTo>
                  <a:lnTo>
                    <a:pt x="166" y="128"/>
                  </a:lnTo>
                  <a:lnTo>
                    <a:pt x="167" y="128"/>
                  </a:lnTo>
                  <a:lnTo>
                    <a:pt x="168" y="128"/>
                  </a:lnTo>
                  <a:lnTo>
                    <a:pt x="169" y="127"/>
                  </a:lnTo>
                  <a:lnTo>
                    <a:pt x="170" y="127"/>
                  </a:lnTo>
                  <a:lnTo>
                    <a:pt x="171" y="127"/>
                  </a:lnTo>
                  <a:lnTo>
                    <a:pt x="172" y="127"/>
                  </a:lnTo>
                  <a:lnTo>
                    <a:pt x="173" y="126"/>
                  </a:lnTo>
                  <a:lnTo>
                    <a:pt x="174" y="126"/>
                  </a:lnTo>
                  <a:lnTo>
                    <a:pt x="175" y="126"/>
                  </a:lnTo>
                  <a:lnTo>
                    <a:pt x="177" y="125"/>
                  </a:lnTo>
                  <a:lnTo>
                    <a:pt x="179" y="125"/>
                  </a:lnTo>
                  <a:lnTo>
                    <a:pt x="180" y="125"/>
                  </a:lnTo>
                  <a:lnTo>
                    <a:pt x="181" y="124"/>
                  </a:lnTo>
                  <a:lnTo>
                    <a:pt x="182" y="124"/>
                  </a:lnTo>
                  <a:lnTo>
                    <a:pt x="183" y="124"/>
                  </a:lnTo>
                  <a:lnTo>
                    <a:pt x="184" y="124"/>
                  </a:lnTo>
                  <a:lnTo>
                    <a:pt x="185" y="124"/>
                  </a:lnTo>
                  <a:lnTo>
                    <a:pt x="186" y="124"/>
                  </a:lnTo>
                  <a:lnTo>
                    <a:pt x="187" y="123"/>
                  </a:lnTo>
                  <a:lnTo>
                    <a:pt x="188" y="123"/>
                  </a:lnTo>
                  <a:lnTo>
                    <a:pt x="189" y="123"/>
                  </a:lnTo>
                  <a:lnTo>
                    <a:pt x="190" y="123"/>
                  </a:lnTo>
                  <a:lnTo>
                    <a:pt x="191" y="123"/>
                  </a:lnTo>
                  <a:lnTo>
                    <a:pt x="192" y="123"/>
                  </a:lnTo>
                  <a:lnTo>
                    <a:pt x="193" y="122"/>
                  </a:lnTo>
                  <a:lnTo>
                    <a:pt x="194" y="122"/>
                  </a:lnTo>
                  <a:lnTo>
                    <a:pt x="195" y="122"/>
                  </a:lnTo>
                  <a:lnTo>
                    <a:pt x="196" y="122"/>
                  </a:lnTo>
                  <a:lnTo>
                    <a:pt x="197" y="121"/>
                  </a:lnTo>
                  <a:lnTo>
                    <a:pt x="198" y="121"/>
                  </a:lnTo>
                  <a:lnTo>
                    <a:pt x="199" y="121"/>
                  </a:lnTo>
                  <a:lnTo>
                    <a:pt x="200" y="121"/>
                  </a:lnTo>
                  <a:lnTo>
                    <a:pt x="201" y="120"/>
                  </a:lnTo>
                  <a:lnTo>
                    <a:pt x="202" y="120"/>
                  </a:lnTo>
                  <a:lnTo>
                    <a:pt x="204" y="120"/>
                  </a:lnTo>
                  <a:lnTo>
                    <a:pt x="205" y="120"/>
                  </a:lnTo>
                  <a:lnTo>
                    <a:pt x="206" y="119"/>
                  </a:lnTo>
                  <a:lnTo>
                    <a:pt x="207" y="119"/>
                  </a:lnTo>
                  <a:lnTo>
                    <a:pt x="208" y="119"/>
                  </a:lnTo>
                  <a:lnTo>
                    <a:pt x="209" y="118"/>
                  </a:lnTo>
                  <a:lnTo>
                    <a:pt x="210" y="118"/>
                  </a:lnTo>
                  <a:lnTo>
                    <a:pt x="211" y="118"/>
                  </a:lnTo>
                  <a:lnTo>
                    <a:pt x="212" y="118"/>
                  </a:lnTo>
                  <a:lnTo>
                    <a:pt x="213" y="117"/>
                  </a:lnTo>
                  <a:lnTo>
                    <a:pt x="214" y="117"/>
                  </a:lnTo>
                  <a:lnTo>
                    <a:pt x="215" y="117"/>
                  </a:lnTo>
                  <a:lnTo>
                    <a:pt x="216" y="117"/>
                  </a:lnTo>
                  <a:lnTo>
                    <a:pt x="217" y="116"/>
                  </a:lnTo>
                  <a:lnTo>
                    <a:pt x="218" y="116"/>
                  </a:lnTo>
                  <a:lnTo>
                    <a:pt x="219" y="116"/>
                  </a:lnTo>
                  <a:lnTo>
                    <a:pt x="220" y="116"/>
                  </a:lnTo>
                  <a:lnTo>
                    <a:pt x="221" y="115"/>
                  </a:lnTo>
                  <a:lnTo>
                    <a:pt x="222" y="115"/>
                  </a:lnTo>
                  <a:lnTo>
                    <a:pt x="223" y="115"/>
                  </a:lnTo>
                  <a:lnTo>
                    <a:pt x="224" y="115"/>
                  </a:lnTo>
                  <a:lnTo>
                    <a:pt x="225" y="115"/>
                  </a:lnTo>
                  <a:lnTo>
                    <a:pt x="225" y="114"/>
                  </a:lnTo>
                  <a:lnTo>
                    <a:pt x="226" y="114"/>
                  </a:lnTo>
                  <a:lnTo>
                    <a:pt x="229" y="114"/>
                  </a:lnTo>
                  <a:lnTo>
                    <a:pt x="230" y="114"/>
                  </a:lnTo>
                  <a:lnTo>
                    <a:pt x="231" y="113"/>
                  </a:lnTo>
                  <a:lnTo>
                    <a:pt x="232" y="113"/>
                  </a:lnTo>
                  <a:lnTo>
                    <a:pt x="233" y="113"/>
                  </a:lnTo>
                  <a:lnTo>
                    <a:pt x="234" y="113"/>
                  </a:lnTo>
                  <a:lnTo>
                    <a:pt x="235" y="112"/>
                  </a:lnTo>
                  <a:lnTo>
                    <a:pt x="236" y="112"/>
                  </a:lnTo>
                  <a:lnTo>
                    <a:pt x="237" y="112"/>
                  </a:lnTo>
                  <a:lnTo>
                    <a:pt x="237" y="111"/>
                  </a:lnTo>
                  <a:lnTo>
                    <a:pt x="238" y="111"/>
                  </a:lnTo>
                  <a:lnTo>
                    <a:pt x="239" y="109"/>
                  </a:lnTo>
                  <a:lnTo>
                    <a:pt x="240" y="109"/>
                  </a:lnTo>
                  <a:lnTo>
                    <a:pt x="240" y="108"/>
                  </a:lnTo>
                  <a:lnTo>
                    <a:pt x="241" y="108"/>
                  </a:lnTo>
                  <a:lnTo>
                    <a:pt x="242" y="107"/>
                  </a:lnTo>
                  <a:lnTo>
                    <a:pt x="243" y="106"/>
                  </a:lnTo>
                  <a:lnTo>
                    <a:pt x="244" y="105"/>
                  </a:lnTo>
                  <a:lnTo>
                    <a:pt x="245" y="105"/>
                  </a:lnTo>
                  <a:lnTo>
                    <a:pt x="246" y="104"/>
                  </a:lnTo>
                  <a:lnTo>
                    <a:pt x="247" y="104"/>
                  </a:lnTo>
                  <a:lnTo>
                    <a:pt x="248" y="103"/>
                  </a:lnTo>
                  <a:lnTo>
                    <a:pt x="249" y="103"/>
                  </a:lnTo>
                  <a:lnTo>
                    <a:pt x="250" y="103"/>
                  </a:lnTo>
                  <a:lnTo>
                    <a:pt x="250" y="102"/>
                  </a:lnTo>
                  <a:lnTo>
                    <a:pt x="251" y="102"/>
                  </a:lnTo>
                  <a:lnTo>
                    <a:pt x="253" y="101"/>
                  </a:lnTo>
                  <a:lnTo>
                    <a:pt x="254" y="101"/>
                  </a:lnTo>
                  <a:lnTo>
                    <a:pt x="255" y="100"/>
                  </a:lnTo>
                  <a:lnTo>
                    <a:pt x="256" y="100"/>
                  </a:lnTo>
                  <a:lnTo>
                    <a:pt x="257" y="99"/>
                  </a:lnTo>
                  <a:lnTo>
                    <a:pt x="258" y="99"/>
                  </a:lnTo>
                  <a:lnTo>
                    <a:pt x="259" y="98"/>
                  </a:lnTo>
                  <a:lnTo>
                    <a:pt x="260" y="98"/>
                  </a:lnTo>
                  <a:lnTo>
                    <a:pt x="261" y="97"/>
                  </a:lnTo>
                  <a:lnTo>
                    <a:pt x="262" y="97"/>
                  </a:lnTo>
                  <a:lnTo>
                    <a:pt x="263" y="97"/>
                  </a:lnTo>
                  <a:lnTo>
                    <a:pt x="264" y="96"/>
                  </a:lnTo>
                  <a:lnTo>
                    <a:pt x="265" y="95"/>
                  </a:lnTo>
                  <a:lnTo>
                    <a:pt x="266" y="95"/>
                  </a:lnTo>
                  <a:lnTo>
                    <a:pt x="267" y="94"/>
                  </a:lnTo>
                  <a:lnTo>
                    <a:pt x="268" y="94"/>
                  </a:lnTo>
                  <a:lnTo>
                    <a:pt x="268" y="93"/>
                  </a:lnTo>
                  <a:lnTo>
                    <a:pt x="269" y="93"/>
                  </a:lnTo>
                  <a:lnTo>
                    <a:pt x="270" y="93"/>
                  </a:lnTo>
                  <a:lnTo>
                    <a:pt x="271" y="92"/>
                  </a:lnTo>
                  <a:lnTo>
                    <a:pt x="272" y="91"/>
                  </a:lnTo>
                  <a:lnTo>
                    <a:pt x="273" y="91"/>
                  </a:lnTo>
                  <a:lnTo>
                    <a:pt x="274" y="91"/>
                  </a:lnTo>
                  <a:lnTo>
                    <a:pt x="275" y="90"/>
                  </a:lnTo>
                  <a:lnTo>
                    <a:pt x="276" y="90"/>
                  </a:lnTo>
                  <a:lnTo>
                    <a:pt x="278" y="90"/>
                  </a:lnTo>
                  <a:lnTo>
                    <a:pt x="279" y="90"/>
                  </a:lnTo>
                  <a:lnTo>
                    <a:pt x="280" y="90"/>
                  </a:lnTo>
                  <a:lnTo>
                    <a:pt x="281" y="89"/>
                  </a:lnTo>
                  <a:lnTo>
                    <a:pt x="282" y="89"/>
                  </a:lnTo>
                  <a:lnTo>
                    <a:pt x="283" y="89"/>
                  </a:lnTo>
                  <a:lnTo>
                    <a:pt x="284" y="89"/>
                  </a:lnTo>
                  <a:lnTo>
                    <a:pt x="285" y="89"/>
                  </a:lnTo>
                  <a:lnTo>
                    <a:pt x="286" y="89"/>
                  </a:lnTo>
                  <a:lnTo>
                    <a:pt x="287" y="88"/>
                  </a:lnTo>
                  <a:lnTo>
                    <a:pt x="288" y="88"/>
                  </a:lnTo>
                  <a:lnTo>
                    <a:pt x="289" y="88"/>
                  </a:lnTo>
                  <a:lnTo>
                    <a:pt x="290" y="88"/>
                  </a:lnTo>
                  <a:lnTo>
                    <a:pt x="291" y="88"/>
                  </a:lnTo>
                  <a:lnTo>
                    <a:pt x="292" y="87"/>
                  </a:lnTo>
                  <a:lnTo>
                    <a:pt x="293" y="87"/>
                  </a:lnTo>
                  <a:lnTo>
                    <a:pt x="294" y="87"/>
                  </a:lnTo>
                  <a:lnTo>
                    <a:pt x="295" y="87"/>
                  </a:lnTo>
                  <a:lnTo>
                    <a:pt x="295" y="86"/>
                  </a:lnTo>
                  <a:lnTo>
                    <a:pt x="296" y="86"/>
                  </a:lnTo>
                  <a:lnTo>
                    <a:pt x="297" y="86"/>
                  </a:lnTo>
                  <a:lnTo>
                    <a:pt x="298" y="86"/>
                  </a:lnTo>
                  <a:lnTo>
                    <a:pt x="299" y="84"/>
                  </a:lnTo>
                  <a:lnTo>
                    <a:pt x="300" y="84"/>
                  </a:lnTo>
                  <a:lnTo>
                    <a:pt x="301" y="84"/>
                  </a:lnTo>
                  <a:lnTo>
                    <a:pt x="303" y="83"/>
                  </a:lnTo>
                  <a:lnTo>
                    <a:pt x="304" y="83"/>
                  </a:lnTo>
                  <a:lnTo>
                    <a:pt x="305" y="82"/>
                  </a:lnTo>
                  <a:lnTo>
                    <a:pt x="306" y="82"/>
                  </a:lnTo>
                  <a:lnTo>
                    <a:pt x="307" y="81"/>
                  </a:lnTo>
                  <a:lnTo>
                    <a:pt x="308" y="81"/>
                  </a:lnTo>
                  <a:lnTo>
                    <a:pt x="308" y="80"/>
                  </a:lnTo>
                  <a:lnTo>
                    <a:pt x="309" y="80"/>
                  </a:lnTo>
                  <a:lnTo>
                    <a:pt x="310" y="80"/>
                  </a:lnTo>
                  <a:lnTo>
                    <a:pt x="311" y="79"/>
                  </a:lnTo>
                  <a:lnTo>
                    <a:pt x="312" y="79"/>
                  </a:lnTo>
                  <a:lnTo>
                    <a:pt x="312" y="78"/>
                  </a:lnTo>
                  <a:lnTo>
                    <a:pt x="313" y="78"/>
                  </a:lnTo>
                  <a:lnTo>
                    <a:pt x="314" y="78"/>
                  </a:lnTo>
                  <a:lnTo>
                    <a:pt x="315" y="77"/>
                  </a:lnTo>
                  <a:lnTo>
                    <a:pt x="316" y="77"/>
                  </a:lnTo>
                  <a:lnTo>
                    <a:pt x="317" y="77"/>
                  </a:lnTo>
                  <a:lnTo>
                    <a:pt x="318" y="76"/>
                  </a:lnTo>
                  <a:lnTo>
                    <a:pt x="319" y="76"/>
                  </a:lnTo>
                  <a:lnTo>
                    <a:pt x="320" y="76"/>
                  </a:lnTo>
                  <a:lnTo>
                    <a:pt x="321" y="76"/>
                  </a:lnTo>
                  <a:lnTo>
                    <a:pt x="322" y="75"/>
                  </a:lnTo>
                  <a:lnTo>
                    <a:pt x="323" y="75"/>
                  </a:lnTo>
                  <a:lnTo>
                    <a:pt x="324" y="75"/>
                  </a:lnTo>
                  <a:lnTo>
                    <a:pt x="325" y="75"/>
                  </a:lnTo>
                  <a:lnTo>
                    <a:pt x="326" y="75"/>
                  </a:lnTo>
                  <a:lnTo>
                    <a:pt x="326" y="74"/>
                  </a:lnTo>
                  <a:lnTo>
                    <a:pt x="328" y="74"/>
                  </a:lnTo>
                  <a:lnTo>
                    <a:pt x="329" y="74"/>
                  </a:lnTo>
                  <a:lnTo>
                    <a:pt x="330" y="74"/>
                  </a:lnTo>
                  <a:lnTo>
                    <a:pt x="331" y="74"/>
                  </a:lnTo>
                  <a:lnTo>
                    <a:pt x="332" y="73"/>
                  </a:lnTo>
                  <a:lnTo>
                    <a:pt x="333" y="73"/>
                  </a:lnTo>
                  <a:lnTo>
                    <a:pt x="334" y="73"/>
                  </a:lnTo>
                  <a:lnTo>
                    <a:pt x="335" y="73"/>
                  </a:lnTo>
                  <a:lnTo>
                    <a:pt x="336" y="73"/>
                  </a:lnTo>
                  <a:lnTo>
                    <a:pt x="337" y="72"/>
                  </a:lnTo>
                  <a:lnTo>
                    <a:pt x="338" y="72"/>
                  </a:lnTo>
                  <a:lnTo>
                    <a:pt x="339" y="72"/>
                  </a:lnTo>
                  <a:lnTo>
                    <a:pt x="340" y="71"/>
                  </a:lnTo>
                  <a:lnTo>
                    <a:pt x="341" y="71"/>
                  </a:lnTo>
                  <a:lnTo>
                    <a:pt x="341" y="70"/>
                  </a:lnTo>
                  <a:lnTo>
                    <a:pt x="342" y="70"/>
                  </a:lnTo>
                  <a:lnTo>
                    <a:pt x="343" y="70"/>
                  </a:lnTo>
                  <a:lnTo>
                    <a:pt x="344" y="69"/>
                  </a:lnTo>
                  <a:lnTo>
                    <a:pt x="345" y="69"/>
                  </a:lnTo>
                  <a:lnTo>
                    <a:pt x="345" y="68"/>
                  </a:lnTo>
                  <a:lnTo>
                    <a:pt x="346" y="68"/>
                  </a:lnTo>
                  <a:lnTo>
                    <a:pt x="347" y="67"/>
                  </a:lnTo>
                  <a:lnTo>
                    <a:pt x="348" y="66"/>
                  </a:lnTo>
                  <a:lnTo>
                    <a:pt x="349" y="66"/>
                  </a:lnTo>
                  <a:lnTo>
                    <a:pt x="350" y="66"/>
                  </a:lnTo>
                  <a:lnTo>
                    <a:pt x="351" y="65"/>
                  </a:lnTo>
                  <a:lnTo>
                    <a:pt x="353" y="65"/>
                  </a:lnTo>
                  <a:lnTo>
                    <a:pt x="354" y="65"/>
                  </a:lnTo>
                  <a:lnTo>
                    <a:pt x="354" y="64"/>
                  </a:lnTo>
                  <a:lnTo>
                    <a:pt x="355" y="64"/>
                  </a:lnTo>
                  <a:lnTo>
                    <a:pt x="356" y="64"/>
                  </a:lnTo>
                  <a:lnTo>
                    <a:pt x="357" y="64"/>
                  </a:lnTo>
                  <a:lnTo>
                    <a:pt x="358" y="63"/>
                  </a:lnTo>
                  <a:lnTo>
                    <a:pt x="359" y="63"/>
                  </a:lnTo>
                  <a:lnTo>
                    <a:pt x="360" y="63"/>
                  </a:lnTo>
                  <a:lnTo>
                    <a:pt x="361" y="63"/>
                  </a:lnTo>
                  <a:lnTo>
                    <a:pt x="362" y="63"/>
                  </a:lnTo>
                  <a:lnTo>
                    <a:pt x="363" y="62"/>
                  </a:lnTo>
                  <a:lnTo>
                    <a:pt x="364" y="62"/>
                  </a:lnTo>
                  <a:lnTo>
                    <a:pt x="365" y="62"/>
                  </a:lnTo>
                  <a:lnTo>
                    <a:pt x="366" y="62"/>
                  </a:lnTo>
                  <a:lnTo>
                    <a:pt x="367" y="62"/>
                  </a:lnTo>
                  <a:lnTo>
                    <a:pt x="368" y="62"/>
                  </a:lnTo>
                  <a:lnTo>
                    <a:pt x="369" y="62"/>
                  </a:lnTo>
                  <a:lnTo>
                    <a:pt x="370" y="61"/>
                  </a:lnTo>
                  <a:lnTo>
                    <a:pt x="371" y="61"/>
                  </a:lnTo>
                  <a:lnTo>
                    <a:pt x="372" y="61"/>
                  </a:lnTo>
                  <a:lnTo>
                    <a:pt x="373" y="61"/>
                  </a:lnTo>
                  <a:lnTo>
                    <a:pt x="374" y="61"/>
                  </a:lnTo>
                  <a:lnTo>
                    <a:pt x="375" y="59"/>
                  </a:lnTo>
                  <a:lnTo>
                    <a:pt x="376" y="59"/>
                  </a:lnTo>
                  <a:lnTo>
                    <a:pt x="378" y="59"/>
                  </a:lnTo>
                  <a:lnTo>
                    <a:pt x="379" y="59"/>
                  </a:lnTo>
                  <a:lnTo>
                    <a:pt x="380" y="59"/>
                  </a:lnTo>
                  <a:lnTo>
                    <a:pt x="381" y="58"/>
                  </a:lnTo>
                  <a:lnTo>
                    <a:pt x="382" y="58"/>
                  </a:lnTo>
                  <a:lnTo>
                    <a:pt x="383" y="58"/>
                  </a:lnTo>
                  <a:lnTo>
                    <a:pt x="384" y="58"/>
                  </a:lnTo>
                  <a:lnTo>
                    <a:pt x="385" y="58"/>
                  </a:lnTo>
                  <a:lnTo>
                    <a:pt x="386" y="57"/>
                  </a:lnTo>
                  <a:lnTo>
                    <a:pt x="387" y="57"/>
                  </a:lnTo>
                  <a:lnTo>
                    <a:pt x="388" y="57"/>
                  </a:lnTo>
                  <a:lnTo>
                    <a:pt x="389" y="57"/>
                  </a:lnTo>
                  <a:lnTo>
                    <a:pt x="390" y="57"/>
                  </a:lnTo>
                  <a:lnTo>
                    <a:pt x="391" y="56"/>
                  </a:lnTo>
                  <a:lnTo>
                    <a:pt x="392" y="56"/>
                  </a:lnTo>
                  <a:lnTo>
                    <a:pt x="397" y="55"/>
                  </a:lnTo>
                  <a:lnTo>
                    <a:pt x="400" y="53"/>
                  </a:lnTo>
                  <a:lnTo>
                    <a:pt x="405" y="52"/>
                  </a:lnTo>
                  <a:lnTo>
                    <a:pt x="408" y="51"/>
                  </a:lnTo>
                  <a:lnTo>
                    <a:pt x="411" y="50"/>
                  </a:lnTo>
                  <a:lnTo>
                    <a:pt x="415" y="49"/>
                  </a:lnTo>
                  <a:lnTo>
                    <a:pt x="418" y="48"/>
                  </a:lnTo>
                  <a:lnTo>
                    <a:pt x="421" y="47"/>
                  </a:lnTo>
                  <a:lnTo>
                    <a:pt x="424" y="46"/>
                  </a:lnTo>
                  <a:lnTo>
                    <a:pt x="429" y="44"/>
                  </a:lnTo>
                  <a:lnTo>
                    <a:pt x="432" y="43"/>
                  </a:lnTo>
                  <a:lnTo>
                    <a:pt x="435" y="42"/>
                  </a:lnTo>
                  <a:lnTo>
                    <a:pt x="438" y="41"/>
                  </a:lnTo>
                  <a:lnTo>
                    <a:pt x="442" y="40"/>
                  </a:lnTo>
                  <a:lnTo>
                    <a:pt x="445" y="39"/>
                  </a:lnTo>
                  <a:lnTo>
                    <a:pt x="448" y="38"/>
                  </a:lnTo>
                  <a:lnTo>
                    <a:pt x="453" y="36"/>
                  </a:lnTo>
                  <a:lnTo>
                    <a:pt x="456" y="34"/>
                  </a:lnTo>
                  <a:lnTo>
                    <a:pt x="459" y="33"/>
                  </a:lnTo>
                  <a:lnTo>
                    <a:pt x="462" y="32"/>
                  </a:lnTo>
                  <a:lnTo>
                    <a:pt x="466" y="31"/>
                  </a:lnTo>
                  <a:lnTo>
                    <a:pt x="469" y="30"/>
                  </a:lnTo>
                  <a:lnTo>
                    <a:pt x="472" y="29"/>
                  </a:lnTo>
                  <a:lnTo>
                    <a:pt x="475" y="27"/>
                  </a:lnTo>
                  <a:lnTo>
                    <a:pt x="480" y="26"/>
                  </a:lnTo>
                  <a:lnTo>
                    <a:pt x="483" y="25"/>
                  </a:lnTo>
                  <a:lnTo>
                    <a:pt x="486" y="24"/>
                  </a:lnTo>
                  <a:lnTo>
                    <a:pt x="490" y="23"/>
                  </a:lnTo>
                  <a:lnTo>
                    <a:pt x="493" y="22"/>
                  </a:lnTo>
                  <a:lnTo>
                    <a:pt x="496" y="21"/>
                  </a:lnTo>
                  <a:lnTo>
                    <a:pt x="499" y="20"/>
                  </a:lnTo>
                  <a:lnTo>
                    <a:pt x="504" y="18"/>
                  </a:lnTo>
                  <a:lnTo>
                    <a:pt x="507" y="17"/>
                  </a:lnTo>
                  <a:lnTo>
                    <a:pt x="510" y="16"/>
                  </a:lnTo>
                  <a:lnTo>
                    <a:pt x="513" y="15"/>
                  </a:lnTo>
                  <a:lnTo>
                    <a:pt x="517" y="14"/>
                  </a:lnTo>
                  <a:lnTo>
                    <a:pt x="520" y="13"/>
                  </a:lnTo>
                  <a:lnTo>
                    <a:pt x="523" y="11"/>
                  </a:lnTo>
                  <a:lnTo>
                    <a:pt x="526" y="9"/>
                  </a:lnTo>
                  <a:lnTo>
                    <a:pt x="531" y="8"/>
                  </a:lnTo>
                  <a:lnTo>
                    <a:pt x="534" y="7"/>
                  </a:lnTo>
                  <a:lnTo>
                    <a:pt x="537" y="6"/>
                  </a:lnTo>
                  <a:lnTo>
                    <a:pt x="540" y="5"/>
                  </a:lnTo>
                  <a:lnTo>
                    <a:pt x="544" y="4"/>
                  </a:lnTo>
                  <a:lnTo>
                    <a:pt x="547" y="3"/>
                  </a:lnTo>
                  <a:lnTo>
                    <a:pt x="550" y="1"/>
                  </a:lnTo>
                  <a:lnTo>
                    <a:pt x="554" y="0"/>
                  </a:lnTo>
                  <a:lnTo>
                    <a:pt x="556" y="1"/>
                  </a:lnTo>
                  <a:lnTo>
                    <a:pt x="557" y="3"/>
                  </a:lnTo>
                  <a:lnTo>
                    <a:pt x="559" y="4"/>
                  </a:lnTo>
                  <a:lnTo>
                    <a:pt x="560" y="4"/>
                  </a:lnTo>
                  <a:lnTo>
                    <a:pt x="562" y="5"/>
                  </a:lnTo>
                  <a:lnTo>
                    <a:pt x="564" y="6"/>
                  </a:lnTo>
                  <a:lnTo>
                    <a:pt x="567" y="6"/>
                  </a:lnTo>
                  <a:lnTo>
                    <a:pt x="568" y="8"/>
                  </a:lnTo>
                  <a:lnTo>
                    <a:pt x="569" y="9"/>
                  </a:lnTo>
                  <a:lnTo>
                    <a:pt x="570" y="12"/>
                  </a:lnTo>
                  <a:lnTo>
                    <a:pt x="570" y="13"/>
                  </a:lnTo>
                  <a:lnTo>
                    <a:pt x="570" y="15"/>
                  </a:lnTo>
                  <a:lnTo>
                    <a:pt x="569" y="17"/>
                  </a:lnTo>
                  <a:lnTo>
                    <a:pt x="569" y="19"/>
                  </a:lnTo>
                  <a:lnTo>
                    <a:pt x="569" y="21"/>
                  </a:lnTo>
                  <a:lnTo>
                    <a:pt x="568" y="23"/>
                  </a:lnTo>
                  <a:lnTo>
                    <a:pt x="569" y="25"/>
                  </a:lnTo>
                  <a:lnTo>
                    <a:pt x="570" y="27"/>
                  </a:lnTo>
                  <a:lnTo>
                    <a:pt x="571" y="28"/>
                  </a:lnTo>
                  <a:lnTo>
                    <a:pt x="572" y="29"/>
                  </a:lnTo>
                  <a:lnTo>
                    <a:pt x="573" y="31"/>
                  </a:lnTo>
                  <a:lnTo>
                    <a:pt x="574" y="32"/>
                  </a:lnTo>
                  <a:lnTo>
                    <a:pt x="575" y="34"/>
                  </a:lnTo>
                  <a:lnTo>
                    <a:pt x="576" y="36"/>
                  </a:lnTo>
                  <a:lnTo>
                    <a:pt x="578" y="38"/>
                  </a:lnTo>
                  <a:lnTo>
                    <a:pt x="579" y="38"/>
                  </a:lnTo>
                  <a:lnTo>
                    <a:pt x="581" y="37"/>
                  </a:lnTo>
                  <a:lnTo>
                    <a:pt x="583" y="38"/>
                  </a:lnTo>
                  <a:lnTo>
                    <a:pt x="583" y="40"/>
                  </a:lnTo>
                  <a:lnTo>
                    <a:pt x="583" y="42"/>
                  </a:lnTo>
                  <a:lnTo>
                    <a:pt x="584" y="44"/>
                  </a:lnTo>
                  <a:lnTo>
                    <a:pt x="585" y="45"/>
                  </a:lnTo>
                  <a:lnTo>
                    <a:pt x="586" y="47"/>
                  </a:lnTo>
                  <a:lnTo>
                    <a:pt x="587" y="48"/>
                  </a:lnTo>
                  <a:lnTo>
                    <a:pt x="588" y="49"/>
                  </a:lnTo>
                  <a:lnTo>
                    <a:pt x="589" y="51"/>
                  </a:lnTo>
                  <a:lnTo>
                    <a:pt x="590" y="53"/>
                  </a:lnTo>
                  <a:lnTo>
                    <a:pt x="591" y="54"/>
                  </a:lnTo>
                  <a:lnTo>
                    <a:pt x="592" y="55"/>
                  </a:lnTo>
                  <a:lnTo>
                    <a:pt x="593" y="57"/>
                  </a:lnTo>
                  <a:lnTo>
                    <a:pt x="594" y="58"/>
                  </a:lnTo>
                  <a:lnTo>
                    <a:pt x="594" y="61"/>
                  </a:lnTo>
                  <a:lnTo>
                    <a:pt x="595" y="63"/>
                  </a:lnTo>
                  <a:lnTo>
                    <a:pt x="596" y="65"/>
                  </a:lnTo>
                  <a:lnTo>
                    <a:pt x="596" y="66"/>
                  </a:lnTo>
                  <a:lnTo>
                    <a:pt x="597" y="68"/>
                  </a:lnTo>
                  <a:lnTo>
                    <a:pt x="598" y="69"/>
                  </a:lnTo>
                  <a:lnTo>
                    <a:pt x="599" y="71"/>
                  </a:lnTo>
                  <a:lnTo>
                    <a:pt x="600" y="72"/>
                  </a:lnTo>
                  <a:lnTo>
                    <a:pt x="601" y="74"/>
                  </a:lnTo>
                  <a:lnTo>
                    <a:pt x="603" y="75"/>
                  </a:lnTo>
                  <a:lnTo>
                    <a:pt x="605" y="75"/>
                  </a:lnTo>
                  <a:lnTo>
                    <a:pt x="605" y="76"/>
                  </a:lnTo>
                  <a:lnTo>
                    <a:pt x="607" y="76"/>
                  </a:lnTo>
                  <a:lnTo>
                    <a:pt x="609" y="77"/>
                  </a:lnTo>
                  <a:lnTo>
                    <a:pt x="611" y="77"/>
                  </a:lnTo>
                  <a:lnTo>
                    <a:pt x="612" y="78"/>
                  </a:lnTo>
                  <a:lnTo>
                    <a:pt x="614" y="79"/>
                  </a:lnTo>
                  <a:lnTo>
                    <a:pt x="615" y="81"/>
                  </a:lnTo>
                  <a:lnTo>
                    <a:pt x="616" y="82"/>
                  </a:lnTo>
                  <a:lnTo>
                    <a:pt x="616" y="84"/>
                  </a:lnTo>
                  <a:lnTo>
                    <a:pt x="617" y="87"/>
                  </a:lnTo>
                  <a:lnTo>
                    <a:pt x="618" y="88"/>
                  </a:lnTo>
                  <a:lnTo>
                    <a:pt x="620" y="89"/>
                  </a:lnTo>
                  <a:lnTo>
                    <a:pt x="622" y="90"/>
                  </a:lnTo>
                  <a:lnTo>
                    <a:pt x="623" y="90"/>
                  </a:lnTo>
                  <a:lnTo>
                    <a:pt x="623" y="91"/>
                  </a:lnTo>
                  <a:lnTo>
                    <a:pt x="625" y="92"/>
                  </a:lnTo>
                  <a:lnTo>
                    <a:pt x="626" y="93"/>
                  </a:lnTo>
                  <a:lnTo>
                    <a:pt x="628" y="94"/>
                  </a:lnTo>
                  <a:lnTo>
                    <a:pt x="629" y="96"/>
                  </a:lnTo>
                  <a:lnTo>
                    <a:pt x="630" y="97"/>
                  </a:lnTo>
                  <a:lnTo>
                    <a:pt x="630" y="99"/>
                  </a:lnTo>
                  <a:lnTo>
                    <a:pt x="630" y="100"/>
                  </a:lnTo>
                  <a:lnTo>
                    <a:pt x="630" y="101"/>
                  </a:lnTo>
                  <a:lnTo>
                    <a:pt x="631" y="103"/>
                  </a:lnTo>
                  <a:lnTo>
                    <a:pt x="631" y="105"/>
                  </a:lnTo>
                  <a:lnTo>
                    <a:pt x="633" y="106"/>
                  </a:lnTo>
                  <a:lnTo>
                    <a:pt x="634" y="107"/>
                  </a:lnTo>
                  <a:lnTo>
                    <a:pt x="636" y="108"/>
                  </a:lnTo>
                  <a:lnTo>
                    <a:pt x="638" y="109"/>
                  </a:lnTo>
                  <a:lnTo>
                    <a:pt x="639" y="109"/>
                  </a:lnTo>
                  <a:lnTo>
                    <a:pt x="640" y="108"/>
                  </a:lnTo>
                  <a:lnTo>
                    <a:pt x="640" y="107"/>
                  </a:lnTo>
                  <a:lnTo>
                    <a:pt x="641" y="104"/>
                  </a:lnTo>
                  <a:lnTo>
                    <a:pt x="640" y="102"/>
                  </a:lnTo>
                  <a:lnTo>
                    <a:pt x="641" y="100"/>
                  </a:lnTo>
                  <a:lnTo>
                    <a:pt x="641" y="97"/>
                  </a:lnTo>
                  <a:lnTo>
                    <a:pt x="641" y="96"/>
                  </a:lnTo>
                  <a:lnTo>
                    <a:pt x="642" y="94"/>
                  </a:lnTo>
                  <a:lnTo>
                    <a:pt x="642" y="92"/>
                  </a:lnTo>
                  <a:lnTo>
                    <a:pt x="643" y="90"/>
                  </a:lnTo>
                  <a:lnTo>
                    <a:pt x="644" y="89"/>
                  </a:lnTo>
                  <a:lnTo>
                    <a:pt x="646" y="88"/>
                  </a:lnTo>
                  <a:lnTo>
                    <a:pt x="648" y="88"/>
                  </a:lnTo>
                  <a:lnTo>
                    <a:pt x="650" y="89"/>
                  </a:lnTo>
                  <a:lnTo>
                    <a:pt x="651" y="90"/>
                  </a:lnTo>
                  <a:lnTo>
                    <a:pt x="653" y="90"/>
                  </a:lnTo>
                  <a:lnTo>
                    <a:pt x="654" y="91"/>
                  </a:lnTo>
                  <a:lnTo>
                    <a:pt x="655" y="92"/>
                  </a:lnTo>
                  <a:lnTo>
                    <a:pt x="656" y="94"/>
                  </a:lnTo>
                  <a:lnTo>
                    <a:pt x="658" y="95"/>
                  </a:lnTo>
                  <a:lnTo>
                    <a:pt x="659" y="96"/>
                  </a:lnTo>
                  <a:lnTo>
                    <a:pt x="661" y="96"/>
                  </a:lnTo>
                  <a:lnTo>
                    <a:pt x="663" y="96"/>
                  </a:lnTo>
                  <a:lnTo>
                    <a:pt x="665" y="96"/>
                  </a:lnTo>
                  <a:lnTo>
                    <a:pt x="667" y="96"/>
                  </a:lnTo>
                  <a:lnTo>
                    <a:pt x="668" y="95"/>
                  </a:lnTo>
                  <a:lnTo>
                    <a:pt x="670" y="94"/>
                  </a:lnTo>
                  <a:lnTo>
                    <a:pt x="671" y="93"/>
                  </a:lnTo>
                  <a:lnTo>
                    <a:pt x="673" y="92"/>
                  </a:lnTo>
                  <a:lnTo>
                    <a:pt x="674" y="91"/>
                  </a:lnTo>
                  <a:lnTo>
                    <a:pt x="675" y="90"/>
                  </a:lnTo>
                  <a:lnTo>
                    <a:pt x="678" y="89"/>
                  </a:lnTo>
                  <a:lnTo>
                    <a:pt x="679" y="88"/>
                  </a:lnTo>
                  <a:lnTo>
                    <a:pt x="681" y="87"/>
                  </a:lnTo>
                  <a:lnTo>
                    <a:pt x="683" y="86"/>
                  </a:lnTo>
                  <a:lnTo>
                    <a:pt x="685" y="86"/>
                  </a:lnTo>
                  <a:lnTo>
                    <a:pt x="687" y="86"/>
                  </a:lnTo>
                  <a:lnTo>
                    <a:pt x="689" y="87"/>
                  </a:lnTo>
                  <a:lnTo>
                    <a:pt x="691" y="87"/>
                  </a:lnTo>
                  <a:lnTo>
                    <a:pt x="692" y="87"/>
                  </a:lnTo>
                  <a:lnTo>
                    <a:pt x="694" y="87"/>
                  </a:lnTo>
                  <a:lnTo>
                    <a:pt x="697" y="88"/>
                  </a:lnTo>
                  <a:lnTo>
                    <a:pt x="699" y="88"/>
                  </a:lnTo>
                  <a:lnTo>
                    <a:pt x="700" y="88"/>
                  </a:lnTo>
                  <a:lnTo>
                    <a:pt x="701" y="88"/>
                  </a:lnTo>
                  <a:lnTo>
                    <a:pt x="705" y="88"/>
                  </a:lnTo>
                  <a:lnTo>
                    <a:pt x="707" y="89"/>
                  </a:lnTo>
                  <a:lnTo>
                    <a:pt x="709" y="89"/>
                  </a:lnTo>
                  <a:lnTo>
                    <a:pt x="711" y="89"/>
                  </a:lnTo>
                  <a:lnTo>
                    <a:pt x="712" y="88"/>
                  </a:lnTo>
                  <a:lnTo>
                    <a:pt x="712" y="87"/>
                  </a:lnTo>
                  <a:lnTo>
                    <a:pt x="712" y="86"/>
                  </a:lnTo>
                  <a:lnTo>
                    <a:pt x="712" y="84"/>
                  </a:lnTo>
                  <a:lnTo>
                    <a:pt x="713" y="82"/>
                  </a:lnTo>
                  <a:lnTo>
                    <a:pt x="715" y="81"/>
                  </a:lnTo>
                  <a:lnTo>
                    <a:pt x="717" y="81"/>
                  </a:lnTo>
                  <a:lnTo>
                    <a:pt x="718" y="80"/>
                  </a:lnTo>
                  <a:lnTo>
                    <a:pt x="720" y="79"/>
                  </a:lnTo>
                  <a:lnTo>
                    <a:pt x="722" y="79"/>
                  </a:lnTo>
                  <a:lnTo>
                    <a:pt x="724" y="79"/>
                  </a:lnTo>
                  <a:lnTo>
                    <a:pt x="726" y="79"/>
                  </a:lnTo>
                  <a:lnTo>
                    <a:pt x="729" y="78"/>
                  </a:lnTo>
                  <a:lnTo>
                    <a:pt x="731" y="78"/>
                  </a:lnTo>
                  <a:lnTo>
                    <a:pt x="733" y="78"/>
                  </a:lnTo>
                  <a:lnTo>
                    <a:pt x="735" y="79"/>
                  </a:lnTo>
                  <a:lnTo>
                    <a:pt x="737" y="79"/>
                  </a:lnTo>
                  <a:lnTo>
                    <a:pt x="739" y="77"/>
                  </a:lnTo>
                  <a:lnTo>
                    <a:pt x="741" y="76"/>
                  </a:lnTo>
                  <a:lnTo>
                    <a:pt x="743" y="76"/>
                  </a:lnTo>
                  <a:lnTo>
                    <a:pt x="744" y="76"/>
                  </a:lnTo>
                  <a:lnTo>
                    <a:pt x="747" y="76"/>
                  </a:lnTo>
                  <a:lnTo>
                    <a:pt x="749" y="75"/>
                  </a:lnTo>
                  <a:lnTo>
                    <a:pt x="750" y="73"/>
                  </a:lnTo>
                  <a:lnTo>
                    <a:pt x="753" y="72"/>
                  </a:lnTo>
                  <a:lnTo>
                    <a:pt x="755" y="73"/>
                  </a:lnTo>
                  <a:lnTo>
                    <a:pt x="757" y="73"/>
                  </a:lnTo>
                  <a:close/>
                </a:path>
              </a:pathLst>
            </a:custGeom>
            <a:solidFill>
              <a:schemeClr val="accent6"/>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25624" name="Freeform 8"/>
            <p:cNvSpPr>
              <a:spLocks/>
            </p:cNvSpPr>
            <p:nvPr/>
          </p:nvSpPr>
          <p:spPr bwMode="auto">
            <a:xfrm>
              <a:off x="3128" y="1656"/>
              <a:ext cx="401" cy="956"/>
            </a:xfrm>
            <a:custGeom>
              <a:avLst/>
              <a:gdLst>
                <a:gd name="T0" fmla="*/ 152 w 401"/>
                <a:gd name="T1" fmla="*/ 113 h 956"/>
                <a:gd name="T2" fmla="*/ 171 w 401"/>
                <a:gd name="T3" fmla="*/ 82 h 956"/>
                <a:gd name="T4" fmla="*/ 187 w 401"/>
                <a:gd name="T5" fmla="*/ 54 h 956"/>
                <a:gd name="T6" fmla="*/ 201 w 401"/>
                <a:gd name="T7" fmla="*/ 24 h 956"/>
                <a:gd name="T8" fmla="*/ 230 w 401"/>
                <a:gd name="T9" fmla="*/ 8 h 956"/>
                <a:gd name="T10" fmla="*/ 266 w 401"/>
                <a:gd name="T11" fmla="*/ 1 h 956"/>
                <a:gd name="T12" fmla="*/ 290 w 401"/>
                <a:gd name="T13" fmla="*/ 28 h 956"/>
                <a:gd name="T14" fmla="*/ 320 w 401"/>
                <a:gd name="T15" fmla="*/ 42 h 956"/>
                <a:gd name="T16" fmla="*/ 365 w 401"/>
                <a:gd name="T17" fmla="*/ 62 h 956"/>
                <a:gd name="T18" fmla="*/ 399 w 401"/>
                <a:gd name="T19" fmla="*/ 80 h 956"/>
                <a:gd name="T20" fmla="*/ 360 w 401"/>
                <a:gd name="T21" fmla="*/ 117 h 956"/>
                <a:gd name="T22" fmla="*/ 331 w 401"/>
                <a:gd name="T23" fmla="*/ 173 h 956"/>
                <a:gd name="T24" fmla="*/ 327 w 401"/>
                <a:gd name="T25" fmla="*/ 222 h 956"/>
                <a:gd name="T26" fmla="*/ 338 w 401"/>
                <a:gd name="T27" fmla="*/ 268 h 956"/>
                <a:gd name="T28" fmla="*/ 352 w 401"/>
                <a:gd name="T29" fmla="*/ 289 h 956"/>
                <a:gd name="T30" fmla="*/ 338 w 401"/>
                <a:gd name="T31" fmla="*/ 332 h 956"/>
                <a:gd name="T32" fmla="*/ 308 w 401"/>
                <a:gd name="T33" fmla="*/ 323 h 956"/>
                <a:gd name="T34" fmla="*/ 280 w 401"/>
                <a:gd name="T35" fmla="*/ 336 h 956"/>
                <a:gd name="T36" fmla="*/ 272 w 401"/>
                <a:gd name="T37" fmla="*/ 365 h 956"/>
                <a:gd name="T38" fmla="*/ 280 w 401"/>
                <a:gd name="T39" fmla="*/ 392 h 956"/>
                <a:gd name="T40" fmla="*/ 252 w 401"/>
                <a:gd name="T41" fmla="*/ 412 h 956"/>
                <a:gd name="T42" fmla="*/ 270 w 401"/>
                <a:gd name="T43" fmla="*/ 438 h 956"/>
                <a:gd name="T44" fmla="*/ 294 w 401"/>
                <a:gd name="T45" fmla="*/ 460 h 956"/>
                <a:gd name="T46" fmla="*/ 301 w 401"/>
                <a:gd name="T47" fmla="*/ 496 h 956"/>
                <a:gd name="T48" fmla="*/ 281 w 401"/>
                <a:gd name="T49" fmla="*/ 556 h 956"/>
                <a:gd name="T50" fmla="*/ 271 w 401"/>
                <a:gd name="T51" fmla="*/ 613 h 956"/>
                <a:gd name="T52" fmla="*/ 268 w 401"/>
                <a:gd name="T53" fmla="*/ 651 h 956"/>
                <a:gd name="T54" fmla="*/ 239 w 401"/>
                <a:gd name="T55" fmla="*/ 653 h 956"/>
                <a:gd name="T56" fmla="*/ 214 w 401"/>
                <a:gd name="T57" fmla="*/ 663 h 956"/>
                <a:gd name="T58" fmla="*/ 189 w 401"/>
                <a:gd name="T59" fmla="*/ 679 h 956"/>
                <a:gd name="T60" fmla="*/ 208 w 401"/>
                <a:gd name="T61" fmla="*/ 759 h 956"/>
                <a:gd name="T62" fmla="*/ 277 w 401"/>
                <a:gd name="T63" fmla="*/ 805 h 956"/>
                <a:gd name="T64" fmla="*/ 288 w 401"/>
                <a:gd name="T65" fmla="*/ 864 h 956"/>
                <a:gd name="T66" fmla="*/ 273 w 401"/>
                <a:gd name="T67" fmla="*/ 923 h 956"/>
                <a:gd name="T68" fmla="*/ 244 w 401"/>
                <a:gd name="T69" fmla="*/ 922 h 956"/>
                <a:gd name="T70" fmla="*/ 210 w 401"/>
                <a:gd name="T71" fmla="*/ 921 h 956"/>
                <a:gd name="T72" fmla="*/ 177 w 401"/>
                <a:gd name="T73" fmla="*/ 939 h 956"/>
                <a:gd name="T74" fmla="*/ 145 w 401"/>
                <a:gd name="T75" fmla="*/ 942 h 956"/>
                <a:gd name="T76" fmla="*/ 114 w 401"/>
                <a:gd name="T77" fmla="*/ 953 h 956"/>
                <a:gd name="T78" fmla="*/ 89 w 401"/>
                <a:gd name="T79" fmla="*/ 940 h 956"/>
                <a:gd name="T80" fmla="*/ 63 w 401"/>
                <a:gd name="T81" fmla="*/ 924 h 956"/>
                <a:gd name="T82" fmla="*/ 25 w 401"/>
                <a:gd name="T83" fmla="*/ 910 h 956"/>
                <a:gd name="T84" fmla="*/ 10 w 401"/>
                <a:gd name="T85" fmla="*/ 880 h 956"/>
                <a:gd name="T86" fmla="*/ 24 w 401"/>
                <a:gd name="T87" fmla="*/ 787 h 956"/>
                <a:gd name="T88" fmla="*/ 90 w 401"/>
                <a:gd name="T89" fmla="*/ 704 h 956"/>
                <a:gd name="T90" fmla="*/ 101 w 401"/>
                <a:gd name="T91" fmla="*/ 685 h 956"/>
                <a:gd name="T92" fmla="*/ 122 w 401"/>
                <a:gd name="T93" fmla="*/ 664 h 956"/>
                <a:gd name="T94" fmla="*/ 126 w 401"/>
                <a:gd name="T95" fmla="*/ 629 h 956"/>
                <a:gd name="T96" fmla="*/ 110 w 401"/>
                <a:gd name="T97" fmla="*/ 601 h 956"/>
                <a:gd name="T98" fmla="*/ 88 w 401"/>
                <a:gd name="T99" fmla="*/ 567 h 956"/>
                <a:gd name="T100" fmla="*/ 92 w 401"/>
                <a:gd name="T101" fmla="*/ 531 h 956"/>
                <a:gd name="T102" fmla="*/ 79 w 401"/>
                <a:gd name="T103" fmla="*/ 484 h 956"/>
                <a:gd name="T104" fmla="*/ 65 w 401"/>
                <a:gd name="T105" fmla="*/ 450 h 956"/>
                <a:gd name="T106" fmla="*/ 109 w 401"/>
                <a:gd name="T107" fmla="*/ 431 h 956"/>
                <a:gd name="T108" fmla="*/ 100 w 401"/>
                <a:gd name="T109" fmla="*/ 389 h 956"/>
                <a:gd name="T110" fmla="*/ 127 w 401"/>
                <a:gd name="T111" fmla="*/ 366 h 956"/>
                <a:gd name="T112" fmla="*/ 121 w 401"/>
                <a:gd name="T113" fmla="*/ 341 h 956"/>
                <a:gd name="T114" fmla="*/ 113 w 401"/>
                <a:gd name="T115" fmla="*/ 315 h 956"/>
                <a:gd name="T116" fmla="*/ 113 w 401"/>
                <a:gd name="T117" fmla="*/ 286 h 956"/>
                <a:gd name="T118" fmla="*/ 121 w 401"/>
                <a:gd name="T119" fmla="*/ 257 h 956"/>
                <a:gd name="T120" fmla="*/ 127 w 401"/>
                <a:gd name="T121" fmla="*/ 224 h 956"/>
                <a:gd name="T122" fmla="*/ 127 w 401"/>
                <a:gd name="T123" fmla="*/ 168 h 9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01"/>
                <a:gd name="T187" fmla="*/ 0 h 956"/>
                <a:gd name="T188" fmla="*/ 401 w 401"/>
                <a:gd name="T189" fmla="*/ 956 h 9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01" h="956">
                  <a:moveTo>
                    <a:pt x="138" y="141"/>
                  </a:moveTo>
                  <a:lnTo>
                    <a:pt x="138" y="140"/>
                  </a:lnTo>
                  <a:lnTo>
                    <a:pt x="139" y="140"/>
                  </a:lnTo>
                  <a:lnTo>
                    <a:pt x="139" y="139"/>
                  </a:lnTo>
                  <a:lnTo>
                    <a:pt x="140" y="139"/>
                  </a:lnTo>
                  <a:lnTo>
                    <a:pt x="140" y="138"/>
                  </a:lnTo>
                  <a:lnTo>
                    <a:pt x="141" y="138"/>
                  </a:lnTo>
                  <a:lnTo>
                    <a:pt x="141" y="137"/>
                  </a:lnTo>
                  <a:lnTo>
                    <a:pt x="141" y="136"/>
                  </a:lnTo>
                  <a:lnTo>
                    <a:pt x="140" y="136"/>
                  </a:lnTo>
                  <a:lnTo>
                    <a:pt x="139" y="136"/>
                  </a:lnTo>
                  <a:lnTo>
                    <a:pt x="139" y="135"/>
                  </a:lnTo>
                  <a:lnTo>
                    <a:pt x="139" y="134"/>
                  </a:lnTo>
                  <a:lnTo>
                    <a:pt x="139" y="133"/>
                  </a:lnTo>
                  <a:lnTo>
                    <a:pt x="138" y="133"/>
                  </a:lnTo>
                  <a:lnTo>
                    <a:pt x="137" y="133"/>
                  </a:lnTo>
                  <a:lnTo>
                    <a:pt x="137" y="132"/>
                  </a:lnTo>
                  <a:lnTo>
                    <a:pt x="137" y="131"/>
                  </a:lnTo>
                  <a:lnTo>
                    <a:pt x="138" y="131"/>
                  </a:lnTo>
                  <a:lnTo>
                    <a:pt x="139" y="131"/>
                  </a:lnTo>
                  <a:lnTo>
                    <a:pt x="140" y="131"/>
                  </a:lnTo>
                  <a:lnTo>
                    <a:pt x="140" y="130"/>
                  </a:lnTo>
                  <a:lnTo>
                    <a:pt x="140" y="129"/>
                  </a:lnTo>
                  <a:lnTo>
                    <a:pt x="141" y="129"/>
                  </a:lnTo>
                  <a:lnTo>
                    <a:pt x="142" y="129"/>
                  </a:lnTo>
                  <a:lnTo>
                    <a:pt x="142" y="128"/>
                  </a:lnTo>
                  <a:lnTo>
                    <a:pt x="142" y="127"/>
                  </a:lnTo>
                  <a:lnTo>
                    <a:pt x="142" y="126"/>
                  </a:lnTo>
                  <a:lnTo>
                    <a:pt x="143" y="126"/>
                  </a:lnTo>
                  <a:lnTo>
                    <a:pt x="144" y="126"/>
                  </a:lnTo>
                  <a:lnTo>
                    <a:pt x="144" y="125"/>
                  </a:lnTo>
                  <a:lnTo>
                    <a:pt x="144" y="124"/>
                  </a:lnTo>
                  <a:lnTo>
                    <a:pt x="144" y="123"/>
                  </a:lnTo>
                  <a:lnTo>
                    <a:pt x="144" y="122"/>
                  </a:lnTo>
                  <a:lnTo>
                    <a:pt x="144" y="120"/>
                  </a:lnTo>
                  <a:lnTo>
                    <a:pt x="144" y="119"/>
                  </a:lnTo>
                  <a:lnTo>
                    <a:pt x="145" y="118"/>
                  </a:lnTo>
                  <a:lnTo>
                    <a:pt x="146" y="118"/>
                  </a:lnTo>
                  <a:lnTo>
                    <a:pt x="146" y="117"/>
                  </a:lnTo>
                  <a:lnTo>
                    <a:pt x="147" y="117"/>
                  </a:lnTo>
                  <a:lnTo>
                    <a:pt x="147" y="116"/>
                  </a:lnTo>
                  <a:lnTo>
                    <a:pt x="148" y="116"/>
                  </a:lnTo>
                  <a:lnTo>
                    <a:pt x="149" y="116"/>
                  </a:lnTo>
                  <a:lnTo>
                    <a:pt x="149" y="115"/>
                  </a:lnTo>
                  <a:lnTo>
                    <a:pt x="150" y="115"/>
                  </a:lnTo>
                  <a:lnTo>
                    <a:pt x="151" y="114"/>
                  </a:lnTo>
                  <a:lnTo>
                    <a:pt x="152" y="114"/>
                  </a:lnTo>
                  <a:lnTo>
                    <a:pt x="152" y="113"/>
                  </a:lnTo>
                  <a:lnTo>
                    <a:pt x="153" y="113"/>
                  </a:lnTo>
                  <a:lnTo>
                    <a:pt x="153" y="112"/>
                  </a:lnTo>
                  <a:lnTo>
                    <a:pt x="154" y="112"/>
                  </a:lnTo>
                  <a:lnTo>
                    <a:pt x="155" y="111"/>
                  </a:lnTo>
                  <a:lnTo>
                    <a:pt x="155" y="112"/>
                  </a:lnTo>
                  <a:lnTo>
                    <a:pt x="155" y="111"/>
                  </a:lnTo>
                  <a:lnTo>
                    <a:pt x="156" y="111"/>
                  </a:lnTo>
                  <a:lnTo>
                    <a:pt x="156" y="110"/>
                  </a:lnTo>
                  <a:lnTo>
                    <a:pt x="158" y="110"/>
                  </a:lnTo>
                  <a:lnTo>
                    <a:pt x="158" y="109"/>
                  </a:lnTo>
                  <a:lnTo>
                    <a:pt x="159" y="109"/>
                  </a:lnTo>
                  <a:lnTo>
                    <a:pt x="159" y="108"/>
                  </a:lnTo>
                  <a:lnTo>
                    <a:pt x="159" y="107"/>
                  </a:lnTo>
                  <a:lnTo>
                    <a:pt x="158" y="107"/>
                  </a:lnTo>
                  <a:lnTo>
                    <a:pt x="158" y="106"/>
                  </a:lnTo>
                  <a:lnTo>
                    <a:pt x="158" y="105"/>
                  </a:lnTo>
                  <a:lnTo>
                    <a:pt x="159" y="104"/>
                  </a:lnTo>
                  <a:lnTo>
                    <a:pt x="159" y="103"/>
                  </a:lnTo>
                  <a:lnTo>
                    <a:pt x="160" y="103"/>
                  </a:lnTo>
                  <a:lnTo>
                    <a:pt x="160" y="102"/>
                  </a:lnTo>
                  <a:lnTo>
                    <a:pt x="160" y="101"/>
                  </a:lnTo>
                  <a:lnTo>
                    <a:pt x="160" y="100"/>
                  </a:lnTo>
                  <a:lnTo>
                    <a:pt x="161" y="100"/>
                  </a:lnTo>
                  <a:lnTo>
                    <a:pt x="161" y="99"/>
                  </a:lnTo>
                  <a:lnTo>
                    <a:pt x="162" y="98"/>
                  </a:lnTo>
                  <a:lnTo>
                    <a:pt x="162" y="97"/>
                  </a:lnTo>
                  <a:lnTo>
                    <a:pt x="162" y="95"/>
                  </a:lnTo>
                  <a:lnTo>
                    <a:pt x="162" y="94"/>
                  </a:lnTo>
                  <a:lnTo>
                    <a:pt x="163" y="94"/>
                  </a:lnTo>
                  <a:lnTo>
                    <a:pt x="163" y="93"/>
                  </a:lnTo>
                  <a:lnTo>
                    <a:pt x="163" y="92"/>
                  </a:lnTo>
                  <a:lnTo>
                    <a:pt x="164" y="92"/>
                  </a:lnTo>
                  <a:lnTo>
                    <a:pt x="164" y="91"/>
                  </a:lnTo>
                  <a:lnTo>
                    <a:pt x="165" y="90"/>
                  </a:lnTo>
                  <a:lnTo>
                    <a:pt x="165" y="89"/>
                  </a:lnTo>
                  <a:lnTo>
                    <a:pt x="166" y="89"/>
                  </a:lnTo>
                  <a:lnTo>
                    <a:pt x="167" y="89"/>
                  </a:lnTo>
                  <a:lnTo>
                    <a:pt x="167" y="88"/>
                  </a:lnTo>
                  <a:lnTo>
                    <a:pt x="168" y="88"/>
                  </a:lnTo>
                  <a:lnTo>
                    <a:pt x="168" y="87"/>
                  </a:lnTo>
                  <a:lnTo>
                    <a:pt x="169" y="87"/>
                  </a:lnTo>
                  <a:lnTo>
                    <a:pt x="169" y="86"/>
                  </a:lnTo>
                  <a:lnTo>
                    <a:pt x="170" y="86"/>
                  </a:lnTo>
                  <a:lnTo>
                    <a:pt x="170" y="85"/>
                  </a:lnTo>
                  <a:lnTo>
                    <a:pt x="171" y="85"/>
                  </a:lnTo>
                  <a:lnTo>
                    <a:pt x="171" y="84"/>
                  </a:lnTo>
                  <a:lnTo>
                    <a:pt x="171" y="83"/>
                  </a:lnTo>
                  <a:lnTo>
                    <a:pt x="171" y="82"/>
                  </a:lnTo>
                  <a:lnTo>
                    <a:pt x="170" y="82"/>
                  </a:lnTo>
                  <a:lnTo>
                    <a:pt x="170" y="81"/>
                  </a:lnTo>
                  <a:lnTo>
                    <a:pt x="171" y="80"/>
                  </a:lnTo>
                  <a:lnTo>
                    <a:pt x="171" y="79"/>
                  </a:lnTo>
                  <a:lnTo>
                    <a:pt x="171" y="78"/>
                  </a:lnTo>
                  <a:lnTo>
                    <a:pt x="171" y="77"/>
                  </a:lnTo>
                  <a:lnTo>
                    <a:pt x="171" y="76"/>
                  </a:lnTo>
                  <a:lnTo>
                    <a:pt x="171" y="75"/>
                  </a:lnTo>
                  <a:lnTo>
                    <a:pt x="172" y="75"/>
                  </a:lnTo>
                  <a:lnTo>
                    <a:pt x="172" y="74"/>
                  </a:lnTo>
                  <a:lnTo>
                    <a:pt x="172" y="73"/>
                  </a:lnTo>
                  <a:lnTo>
                    <a:pt x="172" y="72"/>
                  </a:lnTo>
                  <a:lnTo>
                    <a:pt x="172" y="70"/>
                  </a:lnTo>
                  <a:lnTo>
                    <a:pt x="173" y="70"/>
                  </a:lnTo>
                  <a:lnTo>
                    <a:pt x="173" y="69"/>
                  </a:lnTo>
                  <a:lnTo>
                    <a:pt x="173" y="68"/>
                  </a:lnTo>
                  <a:lnTo>
                    <a:pt x="173" y="67"/>
                  </a:lnTo>
                  <a:lnTo>
                    <a:pt x="174" y="67"/>
                  </a:lnTo>
                  <a:lnTo>
                    <a:pt x="174" y="66"/>
                  </a:lnTo>
                  <a:lnTo>
                    <a:pt x="175" y="66"/>
                  </a:lnTo>
                  <a:lnTo>
                    <a:pt x="175" y="65"/>
                  </a:lnTo>
                  <a:lnTo>
                    <a:pt x="175" y="64"/>
                  </a:lnTo>
                  <a:lnTo>
                    <a:pt x="175" y="63"/>
                  </a:lnTo>
                  <a:lnTo>
                    <a:pt x="176" y="63"/>
                  </a:lnTo>
                  <a:lnTo>
                    <a:pt x="177" y="63"/>
                  </a:lnTo>
                  <a:lnTo>
                    <a:pt x="177" y="62"/>
                  </a:lnTo>
                  <a:lnTo>
                    <a:pt x="177" y="61"/>
                  </a:lnTo>
                  <a:lnTo>
                    <a:pt x="177" y="60"/>
                  </a:lnTo>
                  <a:lnTo>
                    <a:pt x="177" y="59"/>
                  </a:lnTo>
                  <a:lnTo>
                    <a:pt x="178" y="59"/>
                  </a:lnTo>
                  <a:lnTo>
                    <a:pt x="178" y="58"/>
                  </a:lnTo>
                  <a:lnTo>
                    <a:pt x="179" y="58"/>
                  </a:lnTo>
                  <a:lnTo>
                    <a:pt x="180" y="58"/>
                  </a:lnTo>
                  <a:lnTo>
                    <a:pt x="180" y="57"/>
                  </a:lnTo>
                  <a:lnTo>
                    <a:pt x="179" y="57"/>
                  </a:lnTo>
                  <a:lnTo>
                    <a:pt x="180" y="57"/>
                  </a:lnTo>
                  <a:lnTo>
                    <a:pt x="180" y="56"/>
                  </a:lnTo>
                  <a:lnTo>
                    <a:pt x="181" y="56"/>
                  </a:lnTo>
                  <a:lnTo>
                    <a:pt x="181" y="57"/>
                  </a:lnTo>
                  <a:lnTo>
                    <a:pt x="183" y="57"/>
                  </a:lnTo>
                  <a:lnTo>
                    <a:pt x="184" y="57"/>
                  </a:lnTo>
                  <a:lnTo>
                    <a:pt x="184" y="56"/>
                  </a:lnTo>
                  <a:lnTo>
                    <a:pt x="184" y="57"/>
                  </a:lnTo>
                  <a:lnTo>
                    <a:pt x="185" y="57"/>
                  </a:lnTo>
                  <a:lnTo>
                    <a:pt x="185" y="56"/>
                  </a:lnTo>
                  <a:lnTo>
                    <a:pt x="186" y="56"/>
                  </a:lnTo>
                  <a:lnTo>
                    <a:pt x="187" y="55"/>
                  </a:lnTo>
                  <a:lnTo>
                    <a:pt x="187" y="54"/>
                  </a:lnTo>
                  <a:lnTo>
                    <a:pt x="187" y="53"/>
                  </a:lnTo>
                  <a:lnTo>
                    <a:pt x="187" y="52"/>
                  </a:lnTo>
                  <a:lnTo>
                    <a:pt x="188" y="52"/>
                  </a:lnTo>
                  <a:lnTo>
                    <a:pt x="188" y="51"/>
                  </a:lnTo>
                  <a:lnTo>
                    <a:pt x="189" y="51"/>
                  </a:lnTo>
                  <a:lnTo>
                    <a:pt x="190" y="51"/>
                  </a:lnTo>
                  <a:lnTo>
                    <a:pt x="191" y="50"/>
                  </a:lnTo>
                  <a:lnTo>
                    <a:pt x="191" y="49"/>
                  </a:lnTo>
                  <a:lnTo>
                    <a:pt x="191" y="48"/>
                  </a:lnTo>
                  <a:lnTo>
                    <a:pt x="190" y="48"/>
                  </a:lnTo>
                  <a:lnTo>
                    <a:pt x="190" y="47"/>
                  </a:lnTo>
                  <a:lnTo>
                    <a:pt x="190" y="45"/>
                  </a:lnTo>
                  <a:lnTo>
                    <a:pt x="191" y="45"/>
                  </a:lnTo>
                  <a:lnTo>
                    <a:pt x="192" y="45"/>
                  </a:lnTo>
                  <a:lnTo>
                    <a:pt x="192" y="44"/>
                  </a:lnTo>
                  <a:lnTo>
                    <a:pt x="193" y="44"/>
                  </a:lnTo>
                  <a:lnTo>
                    <a:pt x="193" y="43"/>
                  </a:lnTo>
                  <a:lnTo>
                    <a:pt x="194" y="42"/>
                  </a:lnTo>
                  <a:lnTo>
                    <a:pt x="195" y="42"/>
                  </a:lnTo>
                  <a:lnTo>
                    <a:pt x="196" y="42"/>
                  </a:lnTo>
                  <a:lnTo>
                    <a:pt x="196" y="41"/>
                  </a:lnTo>
                  <a:lnTo>
                    <a:pt x="196" y="40"/>
                  </a:lnTo>
                  <a:lnTo>
                    <a:pt x="196" y="39"/>
                  </a:lnTo>
                  <a:lnTo>
                    <a:pt x="197" y="39"/>
                  </a:lnTo>
                  <a:lnTo>
                    <a:pt x="197" y="38"/>
                  </a:lnTo>
                  <a:lnTo>
                    <a:pt x="198" y="38"/>
                  </a:lnTo>
                  <a:lnTo>
                    <a:pt x="198" y="37"/>
                  </a:lnTo>
                  <a:lnTo>
                    <a:pt x="198" y="36"/>
                  </a:lnTo>
                  <a:lnTo>
                    <a:pt x="199" y="36"/>
                  </a:lnTo>
                  <a:lnTo>
                    <a:pt x="200" y="36"/>
                  </a:lnTo>
                  <a:lnTo>
                    <a:pt x="200" y="35"/>
                  </a:lnTo>
                  <a:lnTo>
                    <a:pt x="199" y="34"/>
                  </a:lnTo>
                  <a:lnTo>
                    <a:pt x="198" y="34"/>
                  </a:lnTo>
                  <a:lnTo>
                    <a:pt x="198" y="33"/>
                  </a:lnTo>
                  <a:lnTo>
                    <a:pt x="198" y="32"/>
                  </a:lnTo>
                  <a:lnTo>
                    <a:pt x="199" y="32"/>
                  </a:lnTo>
                  <a:lnTo>
                    <a:pt x="199" y="31"/>
                  </a:lnTo>
                  <a:lnTo>
                    <a:pt x="199" y="30"/>
                  </a:lnTo>
                  <a:lnTo>
                    <a:pt x="199" y="29"/>
                  </a:lnTo>
                  <a:lnTo>
                    <a:pt x="198" y="29"/>
                  </a:lnTo>
                  <a:lnTo>
                    <a:pt x="198" y="28"/>
                  </a:lnTo>
                  <a:lnTo>
                    <a:pt x="197" y="27"/>
                  </a:lnTo>
                  <a:lnTo>
                    <a:pt x="198" y="27"/>
                  </a:lnTo>
                  <a:lnTo>
                    <a:pt x="198" y="26"/>
                  </a:lnTo>
                  <a:lnTo>
                    <a:pt x="199" y="26"/>
                  </a:lnTo>
                  <a:lnTo>
                    <a:pt x="200" y="25"/>
                  </a:lnTo>
                  <a:lnTo>
                    <a:pt x="201" y="25"/>
                  </a:lnTo>
                  <a:lnTo>
                    <a:pt x="201" y="24"/>
                  </a:lnTo>
                  <a:lnTo>
                    <a:pt x="202" y="24"/>
                  </a:lnTo>
                  <a:lnTo>
                    <a:pt x="202" y="23"/>
                  </a:lnTo>
                  <a:lnTo>
                    <a:pt x="203" y="23"/>
                  </a:lnTo>
                  <a:lnTo>
                    <a:pt x="203" y="22"/>
                  </a:lnTo>
                  <a:lnTo>
                    <a:pt x="203" y="20"/>
                  </a:lnTo>
                  <a:lnTo>
                    <a:pt x="203" y="19"/>
                  </a:lnTo>
                  <a:lnTo>
                    <a:pt x="204" y="19"/>
                  </a:lnTo>
                  <a:lnTo>
                    <a:pt x="204" y="18"/>
                  </a:lnTo>
                  <a:lnTo>
                    <a:pt x="204" y="17"/>
                  </a:lnTo>
                  <a:lnTo>
                    <a:pt x="205" y="17"/>
                  </a:lnTo>
                  <a:lnTo>
                    <a:pt x="205" y="16"/>
                  </a:lnTo>
                  <a:lnTo>
                    <a:pt x="206" y="16"/>
                  </a:lnTo>
                  <a:lnTo>
                    <a:pt x="208" y="16"/>
                  </a:lnTo>
                  <a:lnTo>
                    <a:pt x="209" y="16"/>
                  </a:lnTo>
                  <a:lnTo>
                    <a:pt x="210" y="16"/>
                  </a:lnTo>
                  <a:lnTo>
                    <a:pt x="211" y="15"/>
                  </a:lnTo>
                  <a:lnTo>
                    <a:pt x="211" y="14"/>
                  </a:lnTo>
                  <a:lnTo>
                    <a:pt x="212" y="14"/>
                  </a:lnTo>
                  <a:lnTo>
                    <a:pt x="212" y="13"/>
                  </a:lnTo>
                  <a:lnTo>
                    <a:pt x="212" y="12"/>
                  </a:lnTo>
                  <a:lnTo>
                    <a:pt x="213" y="12"/>
                  </a:lnTo>
                  <a:lnTo>
                    <a:pt x="213" y="11"/>
                  </a:lnTo>
                  <a:lnTo>
                    <a:pt x="214" y="11"/>
                  </a:lnTo>
                  <a:lnTo>
                    <a:pt x="214" y="10"/>
                  </a:lnTo>
                  <a:lnTo>
                    <a:pt x="215" y="10"/>
                  </a:lnTo>
                  <a:lnTo>
                    <a:pt x="216" y="10"/>
                  </a:lnTo>
                  <a:lnTo>
                    <a:pt x="217" y="10"/>
                  </a:lnTo>
                  <a:lnTo>
                    <a:pt x="218" y="10"/>
                  </a:lnTo>
                  <a:lnTo>
                    <a:pt x="218" y="9"/>
                  </a:lnTo>
                  <a:lnTo>
                    <a:pt x="218" y="8"/>
                  </a:lnTo>
                  <a:lnTo>
                    <a:pt x="219" y="8"/>
                  </a:lnTo>
                  <a:lnTo>
                    <a:pt x="220" y="8"/>
                  </a:lnTo>
                  <a:lnTo>
                    <a:pt x="220" y="7"/>
                  </a:lnTo>
                  <a:lnTo>
                    <a:pt x="221" y="7"/>
                  </a:lnTo>
                  <a:lnTo>
                    <a:pt x="222" y="7"/>
                  </a:lnTo>
                  <a:lnTo>
                    <a:pt x="222" y="8"/>
                  </a:lnTo>
                  <a:lnTo>
                    <a:pt x="223" y="8"/>
                  </a:lnTo>
                  <a:lnTo>
                    <a:pt x="223" y="7"/>
                  </a:lnTo>
                  <a:lnTo>
                    <a:pt x="224" y="7"/>
                  </a:lnTo>
                  <a:lnTo>
                    <a:pt x="225" y="7"/>
                  </a:lnTo>
                  <a:lnTo>
                    <a:pt x="225" y="6"/>
                  </a:lnTo>
                  <a:lnTo>
                    <a:pt x="226" y="6"/>
                  </a:lnTo>
                  <a:lnTo>
                    <a:pt x="226" y="7"/>
                  </a:lnTo>
                  <a:lnTo>
                    <a:pt x="227" y="7"/>
                  </a:lnTo>
                  <a:lnTo>
                    <a:pt x="228" y="7"/>
                  </a:lnTo>
                  <a:lnTo>
                    <a:pt x="228" y="8"/>
                  </a:lnTo>
                  <a:lnTo>
                    <a:pt x="229" y="8"/>
                  </a:lnTo>
                  <a:lnTo>
                    <a:pt x="230" y="8"/>
                  </a:lnTo>
                  <a:lnTo>
                    <a:pt x="231" y="8"/>
                  </a:lnTo>
                  <a:lnTo>
                    <a:pt x="233" y="8"/>
                  </a:lnTo>
                  <a:lnTo>
                    <a:pt x="234" y="8"/>
                  </a:lnTo>
                  <a:lnTo>
                    <a:pt x="235" y="8"/>
                  </a:lnTo>
                  <a:lnTo>
                    <a:pt x="236" y="8"/>
                  </a:lnTo>
                  <a:lnTo>
                    <a:pt x="237" y="8"/>
                  </a:lnTo>
                  <a:lnTo>
                    <a:pt x="237" y="7"/>
                  </a:lnTo>
                  <a:lnTo>
                    <a:pt x="238" y="7"/>
                  </a:lnTo>
                  <a:lnTo>
                    <a:pt x="239" y="7"/>
                  </a:lnTo>
                  <a:lnTo>
                    <a:pt x="239" y="6"/>
                  </a:lnTo>
                  <a:lnTo>
                    <a:pt x="240" y="6"/>
                  </a:lnTo>
                  <a:lnTo>
                    <a:pt x="241" y="6"/>
                  </a:lnTo>
                  <a:lnTo>
                    <a:pt x="242" y="6"/>
                  </a:lnTo>
                  <a:lnTo>
                    <a:pt x="243" y="6"/>
                  </a:lnTo>
                  <a:lnTo>
                    <a:pt x="244" y="7"/>
                  </a:lnTo>
                  <a:lnTo>
                    <a:pt x="245" y="6"/>
                  </a:lnTo>
                  <a:lnTo>
                    <a:pt x="246" y="6"/>
                  </a:lnTo>
                  <a:lnTo>
                    <a:pt x="247" y="6"/>
                  </a:lnTo>
                  <a:lnTo>
                    <a:pt x="247" y="7"/>
                  </a:lnTo>
                  <a:lnTo>
                    <a:pt x="248" y="7"/>
                  </a:lnTo>
                  <a:lnTo>
                    <a:pt x="248" y="8"/>
                  </a:lnTo>
                  <a:lnTo>
                    <a:pt x="249" y="8"/>
                  </a:lnTo>
                  <a:lnTo>
                    <a:pt x="250" y="8"/>
                  </a:lnTo>
                  <a:lnTo>
                    <a:pt x="250" y="7"/>
                  </a:lnTo>
                  <a:lnTo>
                    <a:pt x="250" y="6"/>
                  </a:lnTo>
                  <a:lnTo>
                    <a:pt x="251" y="6"/>
                  </a:lnTo>
                  <a:lnTo>
                    <a:pt x="251" y="5"/>
                  </a:lnTo>
                  <a:lnTo>
                    <a:pt x="251" y="4"/>
                  </a:lnTo>
                  <a:lnTo>
                    <a:pt x="252" y="4"/>
                  </a:lnTo>
                  <a:lnTo>
                    <a:pt x="252" y="3"/>
                  </a:lnTo>
                  <a:lnTo>
                    <a:pt x="253" y="3"/>
                  </a:lnTo>
                  <a:lnTo>
                    <a:pt x="253" y="2"/>
                  </a:lnTo>
                  <a:lnTo>
                    <a:pt x="254" y="2"/>
                  </a:lnTo>
                  <a:lnTo>
                    <a:pt x="255" y="2"/>
                  </a:lnTo>
                  <a:lnTo>
                    <a:pt x="256" y="2"/>
                  </a:lnTo>
                  <a:lnTo>
                    <a:pt x="258" y="2"/>
                  </a:lnTo>
                  <a:lnTo>
                    <a:pt x="259" y="2"/>
                  </a:lnTo>
                  <a:lnTo>
                    <a:pt x="259" y="1"/>
                  </a:lnTo>
                  <a:lnTo>
                    <a:pt x="260" y="1"/>
                  </a:lnTo>
                  <a:lnTo>
                    <a:pt x="261" y="1"/>
                  </a:lnTo>
                  <a:lnTo>
                    <a:pt x="261" y="2"/>
                  </a:lnTo>
                  <a:lnTo>
                    <a:pt x="262" y="1"/>
                  </a:lnTo>
                  <a:lnTo>
                    <a:pt x="263" y="1"/>
                  </a:lnTo>
                  <a:lnTo>
                    <a:pt x="263" y="0"/>
                  </a:lnTo>
                  <a:lnTo>
                    <a:pt x="264" y="0"/>
                  </a:lnTo>
                  <a:lnTo>
                    <a:pt x="265" y="0"/>
                  </a:lnTo>
                  <a:lnTo>
                    <a:pt x="265" y="1"/>
                  </a:lnTo>
                  <a:lnTo>
                    <a:pt x="266" y="1"/>
                  </a:lnTo>
                  <a:lnTo>
                    <a:pt x="266" y="2"/>
                  </a:lnTo>
                  <a:lnTo>
                    <a:pt x="267" y="2"/>
                  </a:lnTo>
                  <a:lnTo>
                    <a:pt x="268" y="2"/>
                  </a:lnTo>
                  <a:lnTo>
                    <a:pt x="268" y="3"/>
                  </a:lnTo>
                  <a:lnTo>
                    <a:pt x="269" y="3"/>
                  </a:lnTo>
                  <a:lnTo>
                    <a:pt x="269" y="4"/>
                  </a:lnTo>
                  <a:lnTo>
                    <a:pt x="270" y="4"/>
                  </a:lnTo>
                  <a:lnTo>
                    <a:pt x="270" y="5"/>
                  </a:lnTo>
                  <a:lnTo>
                    <a:pt x="270" y="6"/>
                  </a:lnTo>
                  <a:lnTo>
                    <a:pt x="271" y="6"/>
                  </a:lnTo>
                  <a:lnTo>
                    <a:pt x="271" y="7"/>
                  </a:lnTo>
                  <a:lnTo>
                    <a:pt x="272" y="7"/>
                  </a:lnTo>
                  <a:lnTo>
                    <a:pt x="272" y="8"/>
                  </a:lnTo>
                  <a:lnTo>
                    <a:pt x="272" y="9"/>
                  </a:lnTo>
                  <a:lnTo>
                    <a:pt x="273" y="9"/>
                  </a:lnTo>
                  <a:lnTo>
                    <a:pt x="273" y="10"/>
                  </a:lnTo>
                  <a:lnTo>
                    <a:pt x="273" y="11"/>
                  </a:lnTo>
                  <a:lnTo>
                    <a:pt x="274" y="11"/>
                  </a:lnTo>
                  <a:lnTo>
                    <a:pt x="274" y="12"/>
                  </a:lnTo>
                  <a:lnTo>
                    <a:pt x="274" y="13"/>
                  </a:lnTo>
                  <a:lnTo>
                    <a:pt x="275" y="13"/>
                  </a:lnTo>
                  <a:lnTo>
                    <a:pt x="275" y="14"/>
                  </a:lnTo>
                  <a:lnTo>
                    <a:pt x="276" y="15"/>
                  </a:lnTo>
                  <a:lnTo>
                    <a:pt x="277" y="16"/>
                  </a:lnTo>
                  <a:lnTo>
                    <a:pt x="278" y="16"/>
                  </a:lnTo>
                  <a:lnTo>
                    <a:pt x="278" y="17"/>
                  </a:lnTo>
                  <a:lnTo>
                    <a:pt x="279" y="17"/>
                  </a:lnTo>
                  <a:lnTo>
                    <a:pt x="280" y="17"/>
                  </a:lnTo>
                  <a:lnTo>
                    <a:pt x="280" y="18"/>
                  </a:lnTo>
                  <a:lnTo>
                    <a:pt x="281" y="18"/>
                  </a:lnTo>
                  <a:lnTo>
                    <a:pt x="281" y="19"/>
                  </a:lnTo>
                  <a:lnTo>
                    <a:pt x="283" y="19"/>
                  </a:lnTo>
                  <a:lnTo>
                    <a:pt x="283" y="20"/>
                  </a:lnTo>
                  <a:lnTo>
                    <a:pt x="283" y="22"/>
                  </a:lnTo>
                  <a:lnTo>
                    <a:pt x="284" y="22"/>
                  </a:lnTo>
                  <a:lnTo>
                    <a:pt x="284" y="23"/>
                  </a:lnTo>
                  <a:lnTo>
                    <a:pt x="285" y="23"/>
                  </a:lnTo>
                  <a:lnTo>
                    <a:pt x="285" y="24"/>
                  </a:lnTo>
                  <a:lnTo>
                    <a:pt x="286" y="24"/>
                  </a:lnTo>
                  <a:lnTo>
                    <a:pt x="286" y="25"/>
                  </a:lnTo>
                  <a:lnTo>
                    <a:pt x="286" y="26"/>
                  </a:lnTo>
                  <a:lnTo>
                    <a:pt x="287" y="27"/>
                  </a:lnTo>
                  <a:lnTo>
                    <a:pt x="287" y="26"/>
                  </a:lnTo>
                  <a:lnTo>
                    <a:pt x="288" y="26"/>
                  </a:lnTo>
                  <a:lnTo>
                    <a:pt x="288" y="27"/>
                  </a:lnTo>
                  <a:lnTo>
                    <a:pt x="289" y="27"/>
                  </a:lnTo>
                  <a:lnTo>
                    <a:pt x="289" y="28"/>
                  </a:lnTo>
                  <a:lnTo>
                    <a:pt x="290" y="28"/>
                  </a:lnTo>
                  <a:lnTo>
                    <a:pt x="290" y="29"/>
                  </a:lnTo>
                  <a:lnTo>
                    <a:pt x="290" y="30"/>
                  </a:lnTo>
                  <a:lnTo>
                    <a:pt x="291" y="29"/>
                  </a:lnTo>
                  <a:lnTo>
                    <a:pt x="291" y="30"/>
                  </a:lnTo>
                  <a:lnTo>
                    <a:pt x="292" y="30"/>
                  </a:lnTo>
                  <a:lnTo>
                    <a:pt x="292" y="31"/>
                  </a:lnTo>
                  <a:lnTo>
                    <a:pt x="292" y="32"/>
                  </a:lnTo>
                  <a:lnTo>
                    <a:pt x="293" y="32"/>
                  </a:lnTo>
                  <a:lnTo>
                    <a:pt x="294" y="33"/>
                  </a:lnTo>
                  <a:lnTo>
                    <a:pt x="295" y="33"/>
                  </a:lnTo>
                  <a:lnTo>
                    <a:pt x="296" y="33"/>
                  </a:lnTo>
                  <a:lnTo>
                    <a:pt x="297" y="33"/>
                  </a:lnTo>
                  <a:lnTo>
                    <a:pt x="298" y="33"/>
                  </a:lnTo>
                  <a:lnTo>
                    <a:pt x="299" y="33"/>
                  </a:lnTo>
                  <a:lnTo>
                    <a:pt x="300" y="33"/>
                  </a:lnTo>
                  <a:lnTo>
                    <a:pt x="301" y="33"/>
                  </a:lnTo>
                  <a:lnTo>
                    <a:pt x="301" y="34"/>
                  </a:lnTo>
                  <a:lnTo>
                    <a:pt x="302" y="34"/>
                  </a:lnTo>
                  <a:lnTo>
                    <a:pt x="302" y="35"/>
                  </a:lnTo>
                  <a:lnTo>
                    <a:pt x="302" y="34"/>
                  </a:lnTo>
                  <a:lnTo>
                    <a:pt x="302" y="35"/>
                  </a:lnTo>
                  <a:lnTo>
                    <a:pt x="302" y="36"/>
                  </a:lnTo>
                  <a:lnTo>
                    <a:pt x="302" y="37"/>
                  </a:lnTo>
                  <a:lnTo>
                    <a:pt x="302" y="38"/>
                  </a:lnTo>
                  <a:lnTo>
                    <a:pt x="302" y="39"/>
                  </a:lnTo>
                  <a:lnTo>
                    <a:pt x="302" y="40"/>
                  </a:lnTo>
                  <a:lnTo>
                    <a:pt x="303" y="40"/>
                  </a:lnTo>
                  <a:lnTo>
                    <a:pt x="303" y="41"/>
                  </a:lnTo>
                  <a:lnTo>
                    <a:pt x="304" y="41"/>
                  </a:lnTo>
                  <a:lnTo>
                    <a:pt x="305" y="41"/>
                  </a:lnTo>
                  <a:lnTo>
                    <a:pt x="306" y="41"/>
                  </a:lnTo>
                  <a:lnTo>
                    <a:pt x="308" y="41"/>
                  </a:lnTo>
                  <a:lnTo>
                    <a:pt x="306" y="41"/>
                  </a:lnTo>
                  <a:lnTo>
                    <a:pt x="308" y="41"/>
                  </a:lnTo>
                  <a:lnTo>
                    <a:pt x="309" y="41"/>
                  </a:lnTo>
                  <a:lnTo>
                    <a:pt x="310" y="41"/>
                  </a:lnTo>
                  <a:lnTo>
                    <a:pt x="311" y="41"/>
                  </a:lnTo>
                  <a:lnTo>
                    <a:pt x="312" y="41"/>
                  </a:lnTo>
                  <a:lnTo>
                    <a:pt x="312" y="40"/>
                  </a:lnTo>
                  <a:lnTo>
                    <a:pt x="313" y="40"/>
                  </a:lnTo>
                  <a:lnTo>
                    <a:pt x="314" y="39"/>
                  </a:lnTo>
                  <a:lnTo>
                    <a:pt x="315" y="39"/>
                  </a:lnTo>
                  <a:lnTo>
                    <a:pt x="315" y="40"/>
                  </a:lnTo>
                  <a:lnTo>
                    <a:pt x="316" y="40"/>
                  </a:lnTo>
                  <a:lnTo>
                    <a:pt x="317" y="41"/>
                  </a:lnTo>
                  <a:lnTo>
                    <a:pt x="318" y="42"/>
                  </a:lnTo>
                  <a:lnTo>
                    <a:pt x="319" y="42"/>
                  </a:lnTo>
                  <a:lnTo>
                    <a:pt x="320" y="42"/>
                  </a:lnTo>
                  <a:lnTo>
                    <a:pt x="322" y="42"/>
                  </a:lnTo>
                  <a:lnTo>
                    <a:pt x="323" y="42"/>
                  </a:lnTo>
                  <a:lnTo>
                    <a:pt x="324" y="43"/>
                  </a:lnTo>
                  <a:lnTo>
                    <a:pt x="325" y="43"/>
                  </a:lnTo>
                  <a:lnTo>
                    <a:pt x="326" y="44"/>
                  </a:lnTo>
                  <a:lnTo>
                    <a:pt x="327" y="45"/>
                  </a:lnTo>
                  <a:lnTo>
                    <a:pt x="327" y="47"/>
                  </a:lnTo>
                  <a:lnTo>
                    <a:pt x="328" y="47"/>
                  </a:lnTo>
                  <a:lnTo>
                    <a:pt x="328" y="48"/>
                  </a:lnTo>
                  <a:lnTo>
                    <a:pt x="329" y="48"/>
                  </a:lnTo>
                  <a:lnTo>
                    <a:pt x="329" y="49"/>
                  </a:lnTo>
                  <a:lnTo>
                    <a:pt x="330" y="49"/>
                  </a:lnTo>
                  <a:lnTo>
                    <a:pt x="330" y="50"/>
                  </a:lnTo>
                  <a:lnTo>
                    <a:pt x="331" y="51"/>
                  </a:lnTo>
                  <a:lnTo>
                    <a:pt x="331" y="52"/>
                  </a:lnTo>
                  <a:lnTo>
                    <a:pt x="333" y="52"/>
                  </a:lnTo>
                  <a:lnTo>
                    <a:pt x="333" y="53"/>
                  </a:lnTo>
                  <a:lnTo>
                    <a:pt x="334" y="54"/>
                  </a:lnTo>
                  <a:lnTo>
                    <a:pt x="334" y="55"/>
                  </a:lnTo>
                  <a:lnTo>
                    <a:pt x="335" y="55"/>
                  </a:lnTo>
                  <a:lnTo>
                    <a:pt x="335" y="56"/>
                  </a:lnTo>
                  <a:lnTo>
                    <a:pt x="337" y="57"/>
                  </a:lnTo>
                  <a:lnTo>
                    <a:pt x="339" y="58"/>
                  </a:lnTo>
                  <a:lnTo>
                    <a:pt x="340" y="59"/>
                  </a:lnTo>
                  <a:lnTo>
                    <a:pt x="341" y="60"/>
                  </a:lnTo>
                  <a:lnTo>
                    <a:pt x="342" y="60"/>
                  </a:lnTo>
                  <a:lnTo>
                    <a:pt x="343" y="60"/>
                  </a:lnTo>
                  <a:lnTo>
                    <a:pt x="344" y="60"/>
                  </a:lnTo>
                  <a:lnTo>
                    <a:pt x="345" y="60"/>
                  </a:lnTo>
                  <a:lnTo>
                    <a:pt x="347" y="60"/>
                  </a:lnTo>
                  <a:lnTo>
                    <a:pt x="348" y="59"/>
                  </a:lnTo>
                  <a:lnTo>
                    <a:pt x="349" y="59"/>
                  </a:lnTo>
                  <a:lnTo>
                    <a:pt x="350" y="58"/>
                  </a:lnTo>
                  <a:lnTo>
                    <a:pt x="351" y="58"/>
                  </a:lnTo>
                  <a:lnTo>
                    <a:pt x="352" y="57"/>
                  </a:lnTo>
                  <a:lnTo>
                    <a:pt x="353" y="57"/>
                  </a:lnTo>
                  <a:lnTo>
                    <a:pt x="354" y="57"/>
                  </a:lnTo>
                  <a:lnTo>
                    <a:pt x="355" y="58"/>
                  </a:lnTo>
                  <a:lnTo>
                    <a:pt x="356" y="59"/>
                  </a:lnTo>
                  <a:lnTo>
                    <a:pt x="358" y="59"/>
                  </a:lnTo>
                  <a:lnTo>
                    <a:pt x="359" y="59"/>
                  </a:lnTo>
                  <a:lnTo>
                    <a:pt x="360" y="59"/>
                  </a:lnTo>
                  <a:lnTo>
                    <a:pt x="361" y="59"/>
                  </a:lnTo>
                  <a:lnTo>
                    <a:pt x="362" y="59"/>
                  </a:lnTo>
                  <a:lnTo>
                    <a:pt x="362" y="60"/>
                  </a:lnTo>
                  <a:lnTo>
                    <a:pt x="363" y="60"/>
                  </a:lnTo>
                  <a:lnTo>
                    <a:pt x="364" y="61"/>
                  </a:lnTo>
                  <a:lnTo>
                    <a:pt x="365" y="62"/>
                  </a:lnTo>
                  <a:lnTo>
                    <a:pt x="366" y="63"/>
                  </a:lnTo>
                  <a:lnTo>
                    <a:pt x="367" y="63"/>
                  </a:lnTo>
                  <a:lnTo>
                    <a:pt x="368" y="64"/>
                  </a:lnTo>
                  <a:lnTo>
                    <a:pt x="369" y="64"/>
                  </a:lnTo>
                  <a:lnTo>
                    <a:pt x="370" y="64"/>
                  </a:lnTo>
                  <a:lnTo>
                    <a:pt x="372" y="64"/>
                  </a:lnTo>
                  <a:lnTo>
                    <a:pt x="373" y="63"/>
                  </a:lnTo>
                  <a:lnTo>
                    <a:pt x="374" y="63"/>
                  </a:lnTo>
                  <a:lnTo>
                    <a:pt x="375" y="63"/>
                  </a:lnTo>
                  <a:lnTo>
                    <a:pt x="377" y="63"/>
                  </a:lnTo>
                  <a:lnTo>
                    <a:pt x="378" y="63"/>
                  </a:lnTo>
                  <a:lnTo>
                    <a:pt x="378" y="62"/>
                  </a:lnTo>
                  <a:lnTo>
                    <a:pt x="379" y="62"/>
                  </a:lnTo>
                  <a:lnTo>
                    <a:pt x="380" y="62"/>
                  </a:lnTo>
                  <a:lnTo>
                    <a:pt x="381" y="62"/>
                  </a:lnTo>
                  <a:lnTo>
                    <a:pt x="383" y="61"/>
                  </a:lnTo>
                  <a:lnTo>
                    <a:pt x="384" y="61"/>
                  </a:lnTo>
                  <a:lnTo>
                    <a:pt x="385" y="61"/>
                  </a:lnTo>
                  <a:lnTo>
                    <a:pt x="386" y="61"/>
                  </a:lnTo>
                  <a:lnTo>
                    <a:pt x="387" y="62"/>
                  </a:lnTo>
                  <a:lnTo>
                    <a:pt x="388" y="62"/>
                  </a:lnTo>
                  <a:lnTo>
                    <a:pt x="388" y="63"/>
                  </a:lnTo>
                  <a:lnTo>
                    <a:pt x="389" y="64"/>
                  </a:lnTo>
                  <a:lnTo>
                    <a:pt x="390" y="64"/>
                  </a:lnTo>
                  <a:lnTo>
                    <a:pt x="390" y="65"/>
                  </a:lnTo>
                  <a:lnTo>
                    <a:pt x="391" y="65"/>
                  </a:lnTo>
                  <a:lnTo>
                    <a:pt x="392" y="65"/>
                  </a:lnTo>
                  <a:lnTo>
                    <a:pt x="392" y="66"/>
                  </a:lnTo>
                  <a:lnTo>
                    <a:pt x="392" y="67"/>
                  </a:lnTo>
                  <a:lnTo>
                    <a:pt x="392" y="68"/>
                  </a:lnTo>
                  <a:lnTo>
                    <a:pt x="392" y="69"/>
                  </a:lnTo>
                  <a:lnTo>
                    <a:pt x="392" y="70"/>
                  </a:lnTo>
                  <a:lnTo>
                    <a:pt x="392" y="72"/>
                  </a:lnTo>
                  <a:lnTo>
                    <a:pt x="393" y="72"/>
                  </a:lnTo>
                  <a:lnTo>
                    <a:pt x="394" y="72"/>
                  </a:lnTo>
                  <a:lnTo>
                    <a:pt x="395" y="72"/>
                  </a:lnTo>
                  <a:lnTo>
                    <a:pt x="396" y="72"/>
                  </a:lnTo>
                  <a:lnTo>
                    <a:pt x="397" y="72"/>
                  </a:lnTo>
                  <a:lnTo>
                    <a:pt x="398" y="73"/>
                  </a:lnTo>
                  <a:lnTo>
                    <a:pt x="399" y="73"/>
                  </a:lnTo>
                  <a:lnTo>
                    <a:pt x="399" y="74"/>
                  </a:lnTo>
                  <a:lnTo>
                    <a:pt x="400" y="75"/>
                  </a:lnTo>
                  <a:lnTo>
                    <a:pt x="401" y="75"/>
                  </a:lnTo>
                  <a:lnTo>
                    <a:pt x="400" y="77"/>
                  </a:lnTo>
                  <a:lnTo>
                    <a:pt x="400" y="78"/>
                  </a:lnTo>
                  <a:lnTo>
                    <a:pt x="400" y="79"/>
                  </a:lnTo>
                  <a:lnTo>
                    <a:pt x="400" y="80"/>
                  </a:lnTo>
                  <a:lnTo>
                    <a:pt x="399" y="80"/>
                  </a:lnTo>
                  <a:lnTo>
                    <a:pt x="399" y="81"/>
                  </a:lnTo>
                  <a:lnTo>
                    <a:pt x="398" y="82"/>
                  </a:lnTo>
                  <a:lnTo>
                    <a:pt x="397" y="82"/>
                  </a:lnTo>
                  <a:lnTo>
                    <a:pt x="397" y="83"/>
                  </a:lnTo>
                  <a:lnTo>
                    <a:pt x="396" y="83"/>
                  </a:lnTo>
                  <a:lnTo>
                    <a:pt x="396" y="84"/>
                  </a:lnTo>
                  <a:lnTo>
                    <a:pt x="395" y="84"/>
                  </a:lnTo>
                  <a:lnTo>
                    <a:pt x="395" y="85"/>
                  </a:lnTo>
                  <a:lnTo>
                    <a:pt x="395" y="86"/>
                  </a:lnTo>
                  <a:lnTo>
                    <a:pt x="395" y="87"/>
                  </a:lnTo>
                  <a:lnTo>
                    <a:pt x="396" y="87"/>
                  </a:lnTo>
                  <a:lnTo>
                    <a:pt x="396" y="88"/>
                  </a:lnTo>
                  <a:lnTo>
                    <a:pt x="397" y="88"/>
                  </a:lnTo>
                  <a:lnTo>
                    <a:pt x="398" y="88"/>
                  </a:lnTo>
                  <a:lnTo>
                    <a:pt x="399" y="88"/>
                  </a:lnTo>
                  <a:lnTo>
                    <a:pt x="400" y="88"/>
                  </a:lnTo>
                  <a:lnTo>
                    <a:pt x="398" y="93"/>
                  </a:lnTo>
                  <a:lnTo>
                    <a:pt x="397" y="95"/>
                  </a:lnTo>
                  <a:lnTo>
                    <a:pt x="396" y="95"/>
                  </a:lnTo>
                  <a:lnTo>
                    <a:pt x="396" y="97"/>
                  </a:lnTo>
                  <a:lnTo>
                    <a:pt x="396" y="98"/>
                  </a:lnTo>
                  <a:lnTo>
                    <a:pt x="395" y="98"/>
                  </a:lnTo>
                  <a:lnTo>
                    <a:pt x="395" y="99"/>
                  </a:lnTo>
                  <a:lnTo>
                    <a:pt x="393" y="102"/>
                  </a:lnTo>
                  <a:lnTo>
                    <a:pt x="392" y="104"/>
                  </a:lnTo>
                  <a:lnTo>
                    <a:pt x="392" y="105"/>
                  </a:lnTo>
                  <a:lnTo>
                    <a:pt x="391" y="105"/>
                  </a:lnTo>
                  <a:lnTo>
                    <a:pt x="391" y="107"/>
                  </a:lnTo>
                  <a:lnTo>
                    <a:pt x="389" y="110"/>
                  </a:lnTo>
                  <a:lnTo>
                    <a:pt x="388" y="110"/>
                  </a:lnTo>
                  <a:lnTo>
                    <a:pt x="384" y="111"/>
                  </a:lnTo>
                  <a:lnTo>
                    <a:pt x="380" y="112"/>
                  </a:lnTo>
                  <a:lnTo>
                    <a:pt x="379" y="112"/>
                  </a:lnTo>
                  <a:lnTo>
                    <a:pt x="379" y="113"/>
                  </a:lnTo>
                  <a:lnTo>
                    <a:pt x="378" y="113"/>
                  </a:lnTo>
                  <a:lnTo>
                    <a:pt x="377" y="113"/>
                  </a:lnTo>
                  <a:lnTo>
                    <a:pt x="376" y="113"/>
                  </a:lnTo>
                  <a:lnTo>
                    <a:pt x="376" y="114"/>
                  </a:lnTo>
                  <a:lnTo>
                    <a:pt x="375" y="114"/>
                  </a:lnTo>
                  <a:lnTo>
                    <a:pt x="374" y="114"/>
                  </a:lnTo>
                  <a:lnTo>
                    <a:pt x="373" y="114"/>
                  </a:lnTo>
                  <a:lnTo>
                    <a:pt x="373" y="115"/>
                  </a:lnTo>
                  <a:lnTo>
                    <a:pt x="372" y="115"/>
                  </a:lnTo>
                  <a:lnTo>
                    <a:pt x="371" y="115"/>
                  </a:lnTo>
                  <a:lnTo>
                    <a:pt x="369" y="116"/>
                  </a:lnTo>
                  <a:lnTo>
                    <a:pt x="366" y="116"/>
                  </a:lnTo>
                  <a:lnTo>
                    <a:pt x="361" y="117"/>
                  </a:lnTo>
                  <a:lnTo>
                    <a:pt x="360" y="117"/>
                  </a:lnTo>
                  <a:lnTo>
                    <a:pt x="359" y="117"/>
                  </a:lnTo>
                  <a:lnTo>
                    <a:pt x="359" y="118"/>
                  </a:lnTo>
                  <a:lnTo>
                    <a:pt x="358" y="118"/>
                  </a:lnTo>
                  <a:lnTo>
                    <a:pt x="358" y="119"/>
                  </a:lnTo>
                  <a:lnTo>
                    <a:pt x="356" y="119"/>
                  </a:lnTo>
                  <a:lnTo>
                    <a:pt x="351" y="123"/>
                  </a:lnTo>
                  <a:lnTo>
                    <a:pt x="351" y="124"/>
                  </a:lnTo>
                  <a:lnTo>
                    <a:pt x="350" y="124"/>
                  </a:lnTo>
                  <a:lnTo>
                    <a:pt x="347" y="130"/>
                  </a:lnTo>
                  <a:lnTo>
                    <a:pt x="343" y="137"/>
                  </a:lnTo>
                  <a:lnTo>
                    <a:pt x="343" y="138"/>
                  </a:lnTo>
                  <a:lnTo>
                    <a:pt x="338" y="148"/>
                  </a:lnTo>
                  <a:lnTo>
                    <a:pt x="335" y="152"/>
                  </a:lnTo>
                  <a:lnTo>
                    <a:pt x="334" y="154"/>
                  </a:lnTo>
                  <a:lnTo>
                    <a:pt x="335" y="154"/>
                  </a:lnTo>
                  <a:lnTo>
                    <a:pt x="338" y="156"/>
                  </a:lnTo>
                  <a:lnTo>
                    <a:pt x="339" y="156"/>
                  </a:lnTo>
                  <a:lnTo>
                    <a:pt x="340" y="157"/>
                  </a:lnTo>
                  <a:lnTo>
                    <a:pt x="341" y="157"/>
                  </a:lnTo>
                  <a:lnTo>
                    <a:pt x="341" y="158"/>
                  </a:lnTo>
                  <a:lnTo>
                    <a:pt x="342" y="158"/>
                  </a:lnTo>
                  <a:lnTo>
                    <a:pt x="342" y="159"/>
                  </a:lnTo>
                  <a:lnTo>
                    <a:pt x="343" y="159"/>
                  </a:lnTo>
                  <a:lnTo>
                    <a:pt x="344" y="159"/>
                  </a:lnTo>
                  <a:lnTo>
                    <a:pt x="344" y="160"/>
                  </a:lnTo>
                  <a:lnTo>
                    <a:pt x="344" y="161"/>
                  </a:lnTo>
                  <a:lnTo>
                    <a:pt x="344" y="162"/>
                  </a:lnTo>
                  <a:lnTo>
                    <a:pt x="343" y="163"/>
                  </a:lnTo>
                  <a:lnTo>
                    <a:pt x="343" y="164"/>
                  </a:lnTo>
                  <a:lnTo>
                    <a:pt x="342" y="164"/>
                  </a:lnTo>
                  <a:lnTo>
                    <a:pt x="342" y="165"/>
                  </a:lnTo>
                  <a:lnTo>
                    <a:pt x="341" y="165"/>
                  </a:lnTo>
                  <a:lnTo>
                    <a:pt x="341" y="166"/>
                  </a:lnTo>
                  <a:lnTo>
                    <a:pt x="340" y="166"/>
                  </a:lnTo>
                  <a:lnTo>
                    <a:pt x="340" y="167"/>
                  </a:lnTo>
                  <a:lnTo>
                    <a:pt x="340" y="168"/>
                  </a:lnTo>
                  <a:lnTo>
                    <a:pt x="340" y="169"/>
                  </a:lnTo>
                  <a:lnTo>
                    <a:pt x="340" y="170"/>
                  </a:lnTo>
                  <a:lnTo>
                    <a:pt x="339" y="170"/>
                  </a:lnTo>
                  <a:lnTo>
                    <a:pt x="338" y="170"/>
                  </a:lnTo>
                  <a:lnTo>
                    <a:pt x="337" y="170"/>
                  </a:lnTo>
                  <a:lnTo>
                    <a:pt x="336" y="170"/>
                  </a:lnTo>
                  <a:lnTo>
                    <a:pt x="336" y="172"/>
                  </a:lnTo>
                  <a:lnTo>
                    <a:pt x="335" y="172"/>
                  </a:lnTo>
                  <a:lnTo>
                    <a:pt x="335" y="173"/>
                  </a:lnTo>
                  <a:lnTo>
                    <a:pt x="334" y="173"/>
                  </a:lnTo>
                  <a:lnTo>
                    <a:pt x="333" y="173"/>
                  </a:lnTo>
                  <a:lnTo>
                    <a:pt x="331" y="173"/>
                  </a:lnTo>
                  <a:lnTo>
                    <a:pt x="330" y="173"/>
                  </a:lnTo>
                  <a:lnTo>
                    <a:pt x="329" y="173"/>
                  </a:lnTo>
                  <a:lnTo>
                    <a:pt x="327" y="177"/>
                  </a:lnTo>
                  <a:lnTo>
                    <a:pt x="328" y="177"/>
                  </a:lnTo>
                  <a:lnTo>
                    <a:pt x="328" y="178"/>
                  </a:lnTo>
                  <a:lnTo>
                    <a:pt x="327" y="178"/>
                  </a:lnTo>
                  <a:lnTo>
                    <a:pt x="328" y="178"/>
                  </a:lnTo>
                  <a:lnTo>
                    <a:pt x="328" y="179"/>
                  </a:lnTo>
                  <a:lnTo>
                    <a:pt x="329" y="179"/>
                  </a:lnTo>
                  <a:lnTo>
                    <a:pt x="330" y="179"/>
                  </a:lnTo>
                  <a:lnTo>
                    <a:pt x="330" y="180"/>
                  </a:lnTo>
                  <a:lnTo>
                    <a:pt x="330" y="179"/>
                  </a:lnTo>
                  <a:lnTo>
                    <a:pt x="330" y="180"/>
                  </a:lnTo>
                  <a:lnTo>
                    <a:pt x="331" y="180"/>
                  </a:lnTo>
                  <a:lnTo>
                    <a:pt x="333" y="180"/>
                  </a:lnTo>
                  <a:lnTo>
                    <a:pt x="333" y="179"/>
                  </a:lnTo>
                  <a:lnTo>
                    <a:pt x="333" y="180"/>
                  </a:lnTo>
                  <a:lnTo>
                    <a:pt x="334" y="180"/>
                  </a:lnTo>
                  <a:lnTo>
                    <a:pt x="335" y="180"/>
                  </a:lnTo>
                  <a:lnTo>
                    <a:pt x="335" y="183"/>
                  </a:lnTo>
                  <a:lnTo>
                    <a:pt x="336" y="190"/>
                  </a:lnTo>
                  <a:lnTo>
                    <a:pt x="337" y="192"/>
                  </a:lnTo>
                  <a:lnTo>
                    <a:pt x="337" y="193"/>
                  </a:lnTo>
                  <a:lnTo>
                    <a:pt x="337" y="194"/>
                  </a:lnTo>
                  <a:lnTo>
                    <a:pt x="337" y="195"/>
                  </a:lnTo>
                  <a:lnTo>
                    <a:pt x="337" y="197"/>
                  </a:lnTo>
                  <a:lnTo>
                    <a:pt x="337" y="198"/>
                  </a:lnTo>
                  <a:lnTo>
                    <a:pt x="337" y="199"/>
                  </a:lnTo>
                  <a:lnTo>
                    <a:pt x="337" y="200"/>
                  </a:lnTo>
                  <a:lnTo>
                    <a:pt x="337" y="201"/>
                  </a:lnTo>
                  <a:lnTo>
                    <a:pt x="337" y="202"/>
                  </a:lnTo>
                  <a:lnTo>
                    <a:pt x="336" y="202"/>
                  </a:lnTo>
                  <a:lnTo>
                    <a:pt x="337" y="202"/>
                  </a:lnTo>
                  <a:lnTo>
                    <a:pt x="336" y="202"/>
                  </a:lnTo>
                  <a:lnTo>
                    <a:pt x="336" y="203"/>
                  </a:lnTo>
                  <a:lnTo>
                    <a:pt x="336" y="204"/>
                  </a:lnTo>
                  <a:lnTo>
                    <a:pt x="336" y="205"/>
                  </a:lnTo>
                  <a:lnTo>
                    <a:pt x="335" y="206"/>
                  </a:lnTo>
                  <a:lnTo>
                    <a:pt x="335" y="207"/>
                  </a:lnTo>
                  <a:lnTo>
                    <a:pt x="335" y="208"/>
                  </a:lnTo>
                  <a:lnTo>
                    <a:pt x="334" y="209"/>
                  </a:lnTo>
                  <a:lnTo>
                    <a:pt x="334" y="210"/>
                  </a:lnTo>
                  <a:lnTo>
                    <a:pt x="333" y="211"/>
                  </a:lnTo>
                  <a:lnTo>
                    <a:pt x="333" y="212"/>
                  </a:lnTo>
                  <a:lnTo>
                    <a:pt x="331" y="212"/>
                  </a:lnTo>
                  <a:lnTo>
                    <a:pt x="328" y="219"/>
                  </a:lnTo>
                  <a:lnTo>
                    <a:pt x="328" y="220"/>
                  </a:lnTo>
                  <a:lnTo>
                    <a:pt x="327" y="222"/>
                  </a:lnTo>
                  <a:lnTo>
                    <a:pt x="327" y="223"/>
                  </a:lnTo>
                  <a:lnTo>
                    <a:pt x="327" y="224"/>
                  </a:lnTo>
                  <a:lnTo>
                    <a:pt x="328" y="224"/>
                  </a:lnTo>
                  <a:lnTo>
                    <a:pt x="328" y="225"/>
                  </a:lnTo>
                  <a:lnTo>
                    <a:pt x="329" y="226"/>
                  </a:lnTo>
                  <a:lnTo>
                    <a:pt x="329" y="227"/>
                  </a:lnTo>
                  <a:lnTo>
                    <a:pt x="329" y="228"/>
                  </a:lnTo>
                  <a:lnTo>
                    <a:pt x="330" y="228"/>
                  </a:lnTo>
                  <a:lnTo>
                    <a:pt x="331" y="228"/>
                  </a:lnTo>
                  <a:lnTo>
                    <a:pt x="331" y="229"/>
                  </a:lnTo>
                  <a:lnTo>
                    <a:pt x="331" y="230"/>
                  </a:lnTo>
                  <a:lnTo>
                    <a:pt x="330" y="230"/>
                  </a:lnTo>
                  <a:lnTo>
                    <a:pt x="330" y="231"/>
                  </a:lnTo>
                  <a:lnTo>
                    <a:pt x="330" y="232"/>
                  </a:lnTo>
                  <a:lnTo>
                    <a:pt x="329" y="233"/>
                  </a:lnTo>
                  <a:lnTo>
                    <a:pt x="331" y="235"/>
                  </a:lnTo>
                  <a:lnTo>
                    <a:pt x="331" y="239"/>
                  </a:lnTo>
                  <a:lnTo>
                    <a:pt x="331" y="240"/>
                  </a:lnTo>
                  <a:lnTo>
                    <a:pt x="333" y="241"/>
                  </a:lnTo>
                  <a:lnTo>
                    <a:pt x="337" y="243"/>
                  </a:lnTo>
                  <a:lnTo>
                    <a:pt x="338" y="243"/>
                  </a:lnTo>
                  <a:lnTo>
                    <a:pt x="338" y="244"/>
                  </a:lnTo>
                  <a:lnTo>
                    <a:pt x="339" y="244"/>
                  </a:lnTo>
                  <a:lnTo>
                    <a:pt x="340" y="245"/>
                  </a:lnTo>
                  <a:lnTo>
                    <a:pt x="340" y="247"/>
                  </a:lnTo>
                  <a:lnTo>
                    <a:pt x="340" y="248"/>
                  </a:lnTo>
                  <a:lnTo>
                    <a:pt x="340" y="249"/>
                  </a:lnTo>
                  <a:lnTo>
                    <a:pt x="340" y="250"/>
                  </a:lnTo>
                  <a:lnTo>
                    <a:pt x="340" y="251"/>
                  </a:lnTo>
                  <a:lnTo>
                    <a:pt x="340" y="252"/>
                  </a:lnTo>
                  <a:lnTo>
                    <a:pt x="340" y="253"/>
                  </a:lnTo>
                  <a:lnTo>
                    <a:pt x="340" y="254"/>
                  </a:lnTo>
                  <a:lnTo>
                    <a:pt x="340" y="255"/>
                  </a:lnTo>
                  <a:lnTo>
                    <a:pt x="340" y="256"/>
                  </a:lnTo>
                  <a:lnTo>
                    <a:pt x="340" y="257"/>
                  </a:lnTo>
                  <a:lnTo>
                    <a:pt x="340" y="258"/>
                  </a:lnTo>
                  <a:lnTo>
                    <a:pt x="339" y="258"/>
                  </a:lnTo>
                  <a:lnTo>
                    <a:pt x="339" y="259"/>
                  </a:lnTo>
                  <a:lnTo>
                    <a:pt x="339" y="260"/>
                  </a:lnTo>
                  <a:lnTo>
                    <a:pt x="339" y="261"/>
                  </a:lnTo>
                  <a:lnTo>
                    <a:pt x="339" y="262"/>
                  </a:lnTo>
                  <a:lnTo>
                    <a:pt x="339" y="263"/>
                  </a:lnTo>
                  <a:lnTo>
                    <a:pt x="338" y="263"/>
                  </a:lnTo>
                  <a:lnTo>
                    <a:pt x="338" y="264"/>
                  </a:lnTo>
                  <a:lnTo>
                    <a:pt x="338" y="265"/>
                  </a:lnTo>
                  <a:lnTo>
                    <a:pt x="338" y="266"/>
                  </a:lnTo>
                  <a:lnTo>
                    <a:pt x="338" y="267"/>
                  </a:lnTo>
                  <a:lnTo>
                    <a:pt x="338" y="268"/>
                  </a:lnTo>
                  <a:lnTo>
                    <a:pt x="338" y="269"/>
                  </a:lnTo>
                  <a:lnTo>
                    <a:pt x="337" y="269"/>
                  </a:lnTo>
                  <a:lnTo>
                    <a:pt x="337" y="270"/>
                  </a:lnTo>
                  <a:lnTo>
                    <a:pt x="337" y="272"/>
                  </a:lnTo>
                  <a:lnTo>
                    <a:pt x="336" y="272"/>
                  </a:lnTo>
                  <a:lnTo>
                    <a:pt x="336" y="273"/>
                  </a:lnTo>
                  <a:lnTo>
                    <a:pt x="337" y="273"/>
                  </a:lnTo>
                  <a:lnTo>
                    <a:pt x="338" y="273"/>
                  </a:lnTo>
                  <a:lnTo>
                    <a:pt x="339" y="273"/>
                  </a:lnTo>
                  <a:lnTo>
                    <a:pt x="340" y="273"/>
                  </a:lnTo>
                  <a:lnTo>
                    <a:pt x="341" y="273"/>
                  </a:lnTo>
                  <a:lnTo>
                    <a:pt x="341" y="274"/>
                  </a:lnTo>
                  <a:lnTo>
                    <a:pt x="342" y="274"/>
                  </a:lnTo>
                  <a:lnTo>
                    <a:pt x="342" y="275"/>
                  </a:lnTo>
                  <a:lnTo>
                    <a:pt x="343" y="275"/>
                  </a:lnTo>
                  <a:lnTo>
                    <a:pt x="343" y="274"/>
                  </a:lnTo>
                  <a:lnTo>
                    <a:pt x="344" y="274"/>
                  </a:lnTo>
                  <a:lnTo>
                    <a:pt x="345" y="274"/>
                  </a:lnTo>
                  <a:lnTo>
                    <a:pt x="346" y="274"/>
                  </a:lnTo>
                  <a:lnTo>
                    <a:pt x="346" y="275"/>
                  </a:lnTo>
                  <a:lnTo>
                    <a:pt x="346" y="276"/>
                  </a:lnTo>
                  <a:lnTo>
                    <a:pt x="347" y="276"/>
                  </a:lnTo>
                  <a:lnTo>
                    <a:pt x="347" y="277"/>
                  </a:lnTo>
                  <a:lnTo>
                    <a:pt x="347" y="278"/>
                  </a:lnTo>
                  <a:lnTo>
                    <a:pt x="348" y="278"/>
                  </a:lnTo>
                  <a:lnTo>
                    <a:pt x="349" y="278"/>
                  </a:lnTo>
                  <a:lnTo>
                    <a:pt x="349" y="279"/>
                  </a:lnTo>
                  <a:lnTo>
                    <a:pt x="350" y="279"/>
                  </a:lnTo>
                  <a:lnTo>
                    <a:pt x="350" y="280"/>
                  </a:lnTo>
                  <a:lnTo>
                    <a:pt x="351" y="280"/>
                  </a:lnTo>
                  <a:lnTo>
                    <a:pt x="352" y="280"/>
                  </a:lnTo>
                  <a:lnTo>
                    <a:pt x="353" y="280"/>
                  </a:lnTo>
                  <a:lnTo>
                    <a:pt x="353" y="281"/>
                  </a:lnTo>
                  <a:lnTo>
                    <a:pt x="352" y="281"/>
                  </a:lnTo>
                  <a:lnTo>
                    <a:pt x="353" y="281"/>
                  </a:lnTo>
                  <a:lnTo>
                    <a:pt x="352" y="281"/>
                  </a:lnTo>
                  <a:lnTo>
                    <a:pt x="352" y="282"/>
                  </a:lnTo>
                  <a:lnTo>
                    <a:pt x="353" y="283"/>
                  </a:lnTo>
                  <a:lnTo>
                    <a:pt x="353" y="284"/>
                  </a:lnTo>
                  <a:lnTo>
                    <a:pt x="354" y="284"/>
                  </a:lnTo>
                  <a:lnTo>
                    <a:pt x="354" y="285"/>
                  </a:lnTo>
                  <a:lnTo>
                    <a:pt x="355" y="285"/>
                  </a:lnTo>
                  <a:lnTo>
                    <a:pt x="355" y="286"/>
                  </a:lnTo>
                  <a:lnTo>
                    <a:pt x="354" y="286"/>
                  </a:lnTo>
                  <a:lnTo>
                    <a:pt x="354" y="287"/>
                  </a:lnTo>
                  <a:lnTo>
                    <a:pt x="353" y="287"/>
                  </a:lnTo>
                  <a:lnTo>
                    <a:pt x="353" y="288"/>
                  </a:lnTo>
                  <a:lnTo>
                    <a:pt x="352" y="289"/>
                  </a:lnTo>
                  <a:lnTo>
                    <a:pt x="351" y="290"/>
                  </a:lnTo>
                  <a:lnTo>
                    <a:pt x="351" y="291"/>
                  </a:lnTo>
                  <a:lnTo>
                    <a:pt x="350" y="291"/>
                  </a:lnTo>
                  <a:lnTo>
                    <a:pt x="350" y="292"/>
                  </a:lnTo>
                  <a:lnTo>
                    <a:pt x="351" y="292"/>
                  </a:lnTo>
                  <a:lnTo>
                    <a:pt x="351" y="293"/>
                  </a:lnTo>
                  <a:lnTo>
                    <a:pt x="352" y="293"/>
                  </a:lnTo>
                  <a:lnTo>
                    <a:pt x="352" y="294"/>
                  </a:lnTo>
                  <a:lnTo>
                    <a:pt x="353" y="295"/>
                  </a:lnTo>
                  <a:lnTo>
                    <a:pt x="353" y="297"/>
                  </a:lnTo>
                  <a:lnTo>
                    <a:pt x="353" y="298"/>
                  </a:lnTo>
                  <a:lnTo>
                    <a:pt x="353" y="299"/>
                  </a:lnTo>
                  <a:lnTo>
                    <a:pt x="353" y="300"/>
                  </a:lnTo>
                  <a:lnTo>
                    <a:pt x="353" y="301"/>
                  </a:lnTo>
                  <a:lnTo>
                    <a:pt x="354" y="301"/>
                  </a:lnTo>
                  <a:lnTo>
                    <a:pt x="354" y="302"/>
                  </a:lnTo>
                  <a:lnTo>
                    <a:pt x="354" y="303"/>
                  </a:lnTo>
                  <a:lnTo>
                    <a:pt x="354" y="304"/>
                  </a:lnTo>
                  <a:lnTo>
                    <a:pt x="354" y="305"/>
                  </a:lnTo>
                  <a:lnTo>
                    <a:pt x="354" y="306"/>
                  </a:lnTo>
                  <a:lnTo>
                    <a:pt x="354" y="307"/>
                  </a:lnTo>
                  <a:lnTo>
                    <a:pt x="355" y="308"/>
                  </a:lnTo>
                  <a:lnTo>
                    <a:pt x="355" y="309"/>
                  </a:lnTo>
                  <a:lnTo>
                    <a:pt x="355" y="310"/>
                  </a:lnTo>
                  <a:lnTo>
                    <a:pt x="354" y="311"/>
                  </a:lnTo>
                  <a:lnTo>
                    <a:pt x="353" y="316"/>
                  </a:lnTo>
                  <a:lnTo>
                    <a:pt x="351" y="324"/>
                  </a:lnTo>
                  <a:lnTo>
                    <a:pt x="350" y="330"/>
                  </a:lnTo>
                  <a:lnTo>
                    <a:pt x="350" y="331"/>
                  </a:lnTo>
                  <a:lnTo>
                    <a:pt x="349" y="332"/>
                  </a:lnTo>
                  <a:lnTo>
                    <a:pt x="348" y="336"/>
                  </a:lnTo>
                  <a:lnTo>
                    <a:pt x="348" y="335"/>
                  </a:lnTo>
                  <a:lnTo>
                    <a:pt x="347" y="335"/>
                  </a:lnTo>
                  <a:lnTo>
                    <a:pt x="347" y="334"/>
                  </a:lnTo>
                  <a:lnTo>
                    <a:pt x="346" y="334"/>
                  </a:lnTo>
                  <a:lnTo>
                    <a:pt x="346" y="335"/>
                  </a:lnTo>
                  <a:lnTo>
                    <a:pt x="346" y="334"/>
                  </a:lnTo>
                  <a:lnTo>
                    <a:pt x="345" y="335"/>
                  </a:lnTo>
                  <a:lnTo>
                    <a:pt x="344" y="335"/>
                  </a:lnTo>
                  <a:lnTo>
                    <a:pt x="344" y="334"/>
                  </a:lnTo>
                  <a:lnTo>
                    <a:pt x="343" y="334"/>
                  </a:lnTo>
                  <a:lnTo>
                    <a:pt x="342" y="334"/>
                  </a:lnTo>
                  <a:lnTo>
                    <a:pt x="342" y="333"/>
                  </a:lnTo>
                  <a:lnTo>
                    <a:pt x="341" y="333"/>
                  </a:lnTo>
                  <a:lnTo>
                    <a:pt x="341" y="332"/>
                  </a:lnTo>
                  <a:lnTo>
                    <a:pt x="340" y="332"/>
                  </a:lnTo>
                  <a:lnTo>
                    <a:pt x="339" y="332"/>
                  </a:lnTo>
                  <a:lnTo>
                    <a:pt x="338" y="332"/>
                  </a:lnTo>
                  <a:lnTo>
                    <a:pt x="338" y="331"/>
                  </a:lnTo>
                  <a:lnTo>
                    <a:pt x="337" y="331"/>
                  </a:lnTo>
                  <a:lnTo>
                    <a:pt x="337" y="332"/>
                  </a:lnTo>
                  <a:lnTo>
                    <a:pt x="336" y="332"/>
                  </a:lnTo>
                  <a:lnTo>
                    <a:pt x="335" y="334"/>
                  </a:lnTo>
                  <a:lnTo>
                    <a:pt x="331" y="339"/>
                  </a:lnTo>
                  <a:lnTo>
                    <a:pt x="329" y="343"/>
                  </a:lnTo>
                  <a:lnTo>
                    <a:pt x="328" y="343"/>
                  </a:lnTo>
                  <a:lnTo>
                    <a:pt x="328" y="344"/>
                  </a:lnTo>
                  <a:lnTo>
                    <a:pt x="327" y="344"/>
                  </a:lnTo>
                  <a:lnTo>
                    <a:pt x="326" y="344"/>
                  </a:lnTo>
                  <a:lnTo>
                    <a:pt x="325" y="344"/>
                  </a:lnTo>
                  <a:lnTo>
                    <a:pt x="324" y="344"/>
                  </a:lnTo>
                  <a:lnTo>
                    <a:pt x="323" y="344"/>
                  </a:lnTo>
                  <a:lnTo>
                    <a:pt x="322" y="343"/>
                  </a:lnTo>
                  <a:lnTo>
                    <a:pt x="321" y="342"/>
                  </a:lnTo>
                  <a:lnTo>
                    <a:pt x="320" y="342"/>
                  </a:lnTo>
                  <a:lnTo>
                    <a:pt x="320" y="341"/>
                  </a:lnTo>
                  <a:lnTo>
                    <a:pt x="320" y="340"/>
                  </a:lnTo>
                  <a:lnTo>
                    <a:pt x="319" y="340"/>
                  </a:lnTo>
                  <a:lnTo>
                    <a:pt x="318" y="340"/>
                  </a:lnTo>
                  <a:lnTo>
                    <a:pt x="318" y="339"/>
                  </a:lnTo>
                  <a:lnTo>
                    <a:pt x="317" y="339"/>
                  </a:lnTo>
                  <a:lnTo>
                    <a:pt x="317" y="338"/>
                  </a:lnTo>
                  <a:lnTo>
                    <a:pt x="316" y="337"/>
                  </a:lnTo>
                  <a:lnTo>
                    <a:pt x="316" y="336"/>
                  </a:lnTo>
                  <a:lnTo>
                    <a:pt x="315" y="336"/>
                  </a:lnTo>
                  <a:lnTo>
                    <a:pt x="314" y="337"/>
                  </a:lnTo>
                  <a:lnTo>
                    <a:pt x="313" y="337"/>
                  </a:lnTo>
                  <a:lnTo>
                    <a:pt x="313" y="336"/>
                  </a:lnTo>
                  <a:lnTo>
                    <a:pt x="313" y="335"/>
                  </a:lnTo>
                  <a:lnTo>
                    <a:pt x="312" y="334"/>
                  </a:lnTo>
                  <a:lnTo>
                    <a:pt x="312" y="333"/>
                  </a:lnTo>
                  <a:lnTo>
                    <a:pt x="311" y="332"/>
                  </a:lnTo>
                  <a:lnTo>
                    <a:pt x="312" y="332"/>
                  </a:lnTo>
                  <a:lnTo>
                    <a:pt x="311" y="331"/>
                  </a:lnTo>
                  <a:lnTo>
                    <a:pt x="310" y="331"/>
                  </a:lnTo>
                  <a:lnTo>
                    <a:pt x="310" y="330"/>
                  </a:lnTo>
                  <a:lnTo>
                    <a:pt x="311" y="330"/>
                  </a:lnTo>
                  <a:lnTo>
                    <a:pt x="311" y="329"/>
                  </a:lnTo>
                  <a:lnTo>
                    <a:pt x="311" y="328"/>
                  </a:lnTo>
                  <a:lnTo>
                    <a:pt x="311" y="327"/>
                  </a:lnTo>
                  <a:lnTo>
                    <a:pt x="310" y="327"/>
                  </a:lnTo>
                  <a:lnTo>
                    <a:pt x="309" y="327"/>
                  </a:lnTo>
                  <a:lnTo>
                    <a:pt x="308" y="326"/>
                  </a:lnTo>
                  <a:lnTo>
                    <a:pt x="308" y="325"/>
                  </a:lnTo>
                  <a:lnTo>
                    <a:pt x="308" y="324"/>
                  </a:lnTo>
                  <a:lnTo>
                    <a:pt x="308" y="323"/>
                  </a:lnTo>
                  <a:lnTo>
                    <a:pt x="306" y="323"/>
                  </a:lnTo>
                  <a:lnTo>
                    <a:pt x="306" y="322"/>
                  </a:lnTo>
                  <a:lnTo>
                    <a:pt x="308" y="322"/>
                  </a:lnTo>
                  <a:lnTo>
                    <a:pt x="308" y="320"/>
                  </a:lnTo>
                  <a:lnTo>
                    <a:pt x="306" y="320"/>
                  </a:lnTo>
                  <a:lnTo>
                    <a:pt x="306" y="319"/>
                  </a:lnTo>
                  <a:lnTo>
                    <a:pt x="305" y="319"/>
                  </a:lnTo>
                  <a:lnTo>
                    <a:pt x="304" y="319"/>
                  </a:lnTo>
                  <a:lnTo>
                    <a:pt x="303" y="319"/>
                  </a:lnTo>
                  <a:lnTo>
                    <a:pt x="302" y="319"/>
                  </a:lnTo>
                  <a:lnTo>
                    <a:pt x="302" y="320"/>
                  </a:lnTo>
                  <a:lnTo>
                    <a:pt x="301" y="320"/>
                  </a:lnTo>
                  <a:lnTo>
                    <a:pt x="300" y="320"/>
                  </a:lnTo>
                  <a:lnTo>
                    <a:pt x="299" y="320"/>
                  </a:lnTo>
                  <a:lnTo>
                    <a:pt x="298" y="320"/>
                  </a:lnTo>
                  <a:lnTo>
                    <a:pt x="297" y="320"/>
                  </a:lnTo>
                  <a:lnTo>
                    <a:pt x="296" y="320"/>
                  </a:lnTo>
                  <a:lnTo>
                    <a:pt x="296" y="319"/>
                  </a:lnTo>
                  <a:lnTo>
                    <a:pt x="295" y="319"/>
                  </a:lnTo>
                  <a:lnTo>
                    <a:pt x="294" y="319"/>
                  </a:lnTo>
                  <a:lnTo>
                    <a:pt x="293" y="319"/>
                  </a:lnTo>
                  <a:lnTo>
                    <a:pt x="292" y="319"/>
                  </a:lnTo>
                  <a:lnTo>
                    <a:pt x="292" y="320"/>
                  </a:lnTo>
                  <a:lnTo>
                    <a:pt x="292" y="322"/>
                  </a:lnTo>
                  <a:lnTo>
                    <a:pt x="291" y="322"/>
                  </a:lnTo>
                  <a:lnTo>
                    <a:pt x="291" y="323"/>
                  </a:lnTo>
                  <a:lnTo>
                    <a:pt x="291" y="324"/>
                  </a:lnTo>
                  <a:lnTo>
                    <a:pt x="290" y="324"/>
                  </a:lnTo>
                  <a:lnTo>
                    <a:pt x="290" y="325"/>
                  </a:lnTo>
                  <a:lnTo>
                    <a:pt x="289" y="325"/>
                  </a:lnTo>
                  <a:lnTo>
                    <a:pt x="289" y="326"/>
                  </a:lnTo>
                  <a:lnTo>
                    <a:pt x="289" y="327"/>
                  </a:lnTo>
                  <a:lnTo>
                    <a:pt x="288" y="327"/>
                  </a:lnTo>
                  <a:lnTo>
                    <a:pt x="288" y="328"/>
                  </a:lnTo>
                  <a:lnTo>
                    <a:pt x="287" y="329"/>
                  </a:lnTo>
                  <a:lnTo>
                    <a:pt x="287" y="330"/>
                  </a:lnTo>
                  <a:lnTo>
                    <a:pt x="287" y="331"/>
                  </a:lnTo>
                  <a:lnTo>
                    <a:pt x="286" y="331"/>
                  </a:lnTo>
                  <a:lnTo>
                    <a:pt x="286" y="332"/>
                  </a:lnTo>
                  <a:lnTo>
                    <a:pt x="286" y="333"/>
                  </a:lnTo>
                  <a:lnTo>
                    <a:pt x="285" y="333"/>
                  </a:lnTo>
                  <a:lnTo>
                    <a:pt x="285" y="334"/>
                  </a:lnTo>
                  <a:lnTo>
                    <a:pt x="285" y="335"/>
                  </a:lnTo>
                  <a:lnTo>
                    <a:pt x="284" y="335"/>
                  </a:lnTo>
                  <a:lnTo>
                    <a:pt x="284" y="336"/>
                  </a:lnTo>
                  <a:lnTo>
                    <a:pt x="283" y="336"/>
                  </a:lnTo>
                  <a:lnTo>
                    <a:pt x="281" y="336"/>
                  </a:lnTo>
                  <a:lnTo>
                    <a:pt x="280" y="336"/>
                  </a:lnTo>
                  <a:lnTo>
                    <a:pt x="280" y="337"/>
                  </a:lnTo>
                  <a:lnTo>
                    <a:pt x="279" y="337"/>
                  </a:lnTo>
                  <a:lnTo>
                    <a:pt x="278" y="337"/>
                  </a:lnTo>
                  <a:lnTo>
                    <a:pt x="277" y="337"/>
                  </a:lnTo>
                  <a:lnTo>
                    <a:pt x="277" y="338"/>
                  </a:lnTo>
                  <a:lnTo>
                    <a:pt x="276" y="338"/>
                  </a:lnTo>
                  <a:lnTo>
                    <a:pt x="275" y="338"/>
                  </a:lnTo>
                  <a:lnTo>
                    <a:pt x="275" y="339"/>
                  </a:lnTo>
                  <a:lnTo>
                    <a:pt x="274" y="339"/>
                  </a:lnTo>
                  <a:lnTo>
                    <a:pt x="273" y="340"/>
                  </a:lnTo>
                  <a:lnTo>
                    <a:pt x="273" y="341"/>
                  </a:lnTo>
                  <a:lnTo>
                    <a:pt x="273" y="342"/>
                  </a:lnTo>
                  <a:lnTo>
                    <a:pt x="272" y="343"/>
                  </a:lnTo>
                  <a:lnTo>
                    <a:pt x="272" y="344"/>
                  </a:lnTo>
                  <a:lnTo>
                    <a:pt x="272" y="345"/>
                  </a:lnTo>
                  <a:lnTo>
                    <a:pt x="271" y="345"/>
                  </a:lnTo>
                  <a:lnTo>
                    <a:pt x="271" y="347"/>
                  </a:lnTo>
                  <a:lnTo>
                    <a:pt x="270" y="347"/>
                  </a:lnTo>
                  <a:lnTo>
                    <a:pt x="269" y="347"/>
                  </a:lnTo>
                  <a:lnTo>
                    <a:pt x="268" y="347"/>
                  </a:lnTo>
                  <a:lnTo>
                    <a:pt x="268" y="348"/>
                  </a:lnTo>
                  <a:lnTo>
                    <a:pt x="267" y="348"/>
                  </a:lnTo>
                  <a:lnTo>
                    <a:pt x="267" y="349"/>
                  </a:lnTo>
                  <a:lnTo>
                    <a:pt x="266" y="349"/>
                  </a:lnTo>
                  <a:lnTo>
                    <a:pt x="266" y="350"/>
                  </a:lnTo>
                  <a:lnTo>
                    <a:pt x="267" y="350"/>
                  </a:lnTo>
                  <a:lnTo>
                    <a:pt x="267" y="351"/>
                  </a:lnTo>
                  <a:lnTo>
                    <a:pt x="268" y="351"/>
                  </a:lnTo>
                  <a:lnTo>
                    <a:pt x="269" y="351"/>
                  </a:lnTo>
                  <a:lnTo>
                    <a:pt x="270" y="351"/>
                  </a:lnTo>
                  <a:lnTo>
                    <a:pt x="270" y="352"/>
                  </a:lnTo>
                  <a:lnTo>
                    <a:pt x="270" y="353"/>
                  </a:lnTo>
                  <a:lnTo>
                    <a:pt x="270" y="354"/>
                  </a:lnTo>
                  <a:lnTo>
                    <a:pt x="270" y="355"/>
                  </a:lnTo>
                  <a:lnTo>
                    <a:pt x="270" y="356"/>
                  </a:lnTo>
                  <a:lnTo>
                    <a:pt x="269" y="356"/>
                  </a:lnTo>
                  <a:lnTo>
                    <a:pt x="269" y="357"/>
                  </a:lnTo>
                  <a:lnTo>
                    <a:pt x="269" y="358"/>
                  </a:lnTo>
                  <a:lnTo>
                    <a:pt x="270" y="358"/>
                  </a:lnTo>
                  <a:lnTo>
                    <a:pt x="270" y="359"/>
                  </a:lnTo>
                  <a:lnTo>
                    <a:pt x="270" y="360"/>
                  </a:lnTo>
                  <a:lnTo>
                    <a:pt x="270" y="361"/>
                  </a:lnTo>
                  <a:lnTo>
                    <a:pt x="270" y="362"/>
                  </a:lnTo>
                  <a:lnTo>
                    <a:pt x="270" y="363"/>
                  </a:lnTo>
                  <a:lnTo>
                    <a:pt x="270" y="364"/>
                  </a:lnTo>
                  <a:lnTo>
                    <a:pt x="271" y="364"/>
                  </a:lnTo>
                  <a:lnTo>
                    <a:pt x="271" y="365"/>
                  </a:lnTo>
                  <a:lnTo>
                    <a:pt x="272" y="365"/>
                  </a:lnTo>
                  <a:lnTo>
                    <a:pt x="273" y="365"/>
                  </a:lnTo>
                  <a:lnTo>
                    <a:pt x="273" y="366"/>
                  </a:lnTo>
                  <a:lnTo>
                    <a:pt x="272" y="366"/>
                  </a:lnTo>
                  <a:lnTo>
                    <a:pt x="272" y="367"/>
                  </a:lnTo>
                  <a:lnTo>
                    <a:pt x="272" y="368"/>
                  </a:lnTo>
                  <a:lnTo>
                    <a:pt x="272" y="369"/>
                  </a:lnTo>
                  <a:lnTo>
                    <a:pt x="272" y="370"/>
                  </a:lnTo>
                  <a:lnTo>
                    <a:pt x="272" y="372"/>
                  </a:lnTo>
                  <a:lnTo>
                    <a:pt x="271" y="372"/>
                  </a:lnTo>
                  <a:lnTo>
                    <a:pt x="271" y="373"/>
                  </a:lnTo>
                  <a:lnTo>
                    <a:pt x="272" y="374"/>
                  </a:lnTo>
                  <a:lnTo>
                    <a:pt x="273" y="374"/>
                  </a:lnTo>
                  <a:lnTo>
                    <a:pt x="274" y="374"/>
                  </a:lnTo>
                  <a:lnTo>
                    <a:pt x="274" y="373"/>
                  </a:lnTo>
                  <a:lnTo>
                    <a:pt x="274" y="372"/>
                  </a:lnTo>
                  <a:lnTo>
                    <a:pt x="275" y="372"/>
                  </a:lnTo>
                  <a:lnTo>
                    <a:pt x="275" y="370"/>
                  </a:lnTo>
                  <a:lnTo>
                    <a:pt x="276" y="370"/>
                  </a:lnTo>
                  <a:lnTo>
                    <a:pt x="276" y="372"/>
                  </a:lnTo>
                  <a:lnTo>
                    <a:pt x="276" y="373"/>
                  </a:lnTo>
                  <a:lnTo>
                    <a:pt x="275" y="374"/>
                  </a:lnTo>
                  <a:lnTo>
                    <a:pt x="276" y="375"/>
                  </a:lnTo>
                  <a:lnTo>
                    <a:pt x="275" y="375"/>
                  </a:lnTo>
                  <a:lnTo>
                    <a:pt x="275" y="376"/>
                  </a:lnTo>
                  <a:lnTo>
                    <a:pt x="275" y="377"/>
                  </a:lnTo>
                  <a:lnTo>
                    <a:pt x="275" y="378"/>
                  </a:lnTo>
                  <a:lnTo>
                    <a:pt x="275" y="379"/>
                  </a:lnTo>
                  <a:lnTo>
                    <a:pt x="274" y="379"/>
                  </a:lnTo>
                  <a:lnTo>
                    <a:pt x="275" y="379"/>
                  </a:lnTo>
                  <a:lnTo>
                    <a:pt x="276" y="379"/>
                  </a:lnTo>
                  <a:lnTo>
                    <a:pt x="277" y="379"/>
                  </a:lnTo>
                  <a:lnTo>
                    <a:pt x="277" y="380"/>
                  </a:lnTo>
                  <a:lnTo>
                    <a:pt x="277" y="381"/>
                  </a:lnTo>
                  <a:lnTo>
                    <a:pt x="278" y="382"/>
                  </a:lnTo>
                  <a:lnTo>
                    <a:pt x="277" y="382"/>
                  </a:lnTo>
                  <a:lnTo>
                    <a:pt x="277" y="383"/>
                  </a:lnTo>
                  <a:lnTo>
                    <a:pt x="277" y="384"/>
                  </a:lnTo>
                  <a:lnTo>
                    <a:pt x="277" y="385"/>
                  </a:lnTo>
                  <a:lnTo>
                    <a:pt x="278" y="385"/>
                  </a:lnTo>
                  <a:lnTo>
                    <a:pt x="278" y="386"/>
                  </a:lnTo>
                  <a:lnTo>
                    <a:pt x="278" y="387"/>
                  </a:lnTo>
                  <a:lnTo>
                    <a:pt x="277" y="387"/>
                  </a:lnTo>
                  <a:lnTo>
                    <a:pt x="278" y="388"/>
                  </a:lnTo>
                  <a:lnTo>
                    <a:pt x="279" y="389"/>
                  </a:lnTo>
                  <a:lnTo>
                    <a:pt x="279" y="390"/>
                  </a:lnTo>
                  <a:lnTo>
                    <a:pt x="280" y="390"/>
                  </a:lnTo>
                  <a:lnTo>
                    <a:pt x="280" y="391"/>
                  </a:lnTo>
                  <a:lnTo>
                    <a:pt x="280" y="392"/>
                  </a:lnTo>
                  <a:lnTo>
                    <a:pt x="279" y="392"/>
                  </a:lnTo>
                  <a:lnTo>
                    <a:pt x="278" y="392"/>
                  </a:lnTo>
                  <a:lnTo>
                    <a:pt x="278" y="391"/>
                  </a:lnTo>
                  <a:lnTo>
                    <a:pt x="277" y="391"/>
                  </a:lnTo>
                  <a:lnTo>
                    <a:pt x="276" y="390"/>
                  </a:lnTo>
                  <a:lnTo>
                    <a:pt x="275" y="390"/>
                  </a:lnTo>
                  <a:lnTo>
                    <a:pt x="274" y="391"/>
                  </a:lnTo>
                  <a:lnTo>
                    <a:pt x="274" y="390"/>
                  </a:lnTo>
                  <a:lnTo>
                    <a:pt x="273" y="391"/>
                  </a:lnTo>
                  <a:lnTo>
                    <a:pt x="272" y="391"/>
                  </a:lnTo>
                  <a:lnTo>
                    <a:pt x="271" y="391"/>
                  </a:lnTo>
                  <a:lnTo>
                    <a:pt x="271" y="392"/>
                  </a:lnTo>
                  <a:lnTo>
                    <a:pt x="270" y="392"/>
                  </a:lnTo>
                  <a:lnTo>
                    <a:pt x="269" y="392"/>
                  </a:lnTo>
                  <a:lnTo>
                    <a:pt x="268" y="393"/>
                  </a:lnTo>
                  <a:lnTo>
                    <a:pt x="267" y="393"/>
                  </a:lnTo>
                  <a:lnTo>
                    <a:pt x="266" y="393"/>
                  </a:lnTo>
                  <a:lnTo>
                    <a:pt x="265" y="393"/>
                  </a:lnTo>
                  <a:lnTo>
                    <a:pt x="264" y="393"/>
                  </a:lnTo>
                  <a:lnTo>
                    <a:pt x="264" y="392"/>
                  </a:lnTo>
                  <a:lnTo>
                    <a:pt x="263" y="392"/>
                  </a:lnTo>
                  <a:lnTo>
                    <a:pt x="262" y="392"/>
                  </a:lnTo>
                  <a:lnTo>
                    <a:pt x="262" y="391"/>
                  </a:lnTo>
                  <a:lnTo>
                    <a:pt x="261" y="391"/>
                  </a:lnTo>
                  <a:lnTo>
                    <a:pt x="261" y="392"/>
                  </a:lnTo>
                  <a:lnTo>
                    <a:pt x="261" y="393"/>
                  </a:lnTo>
                  <a:lnTo>
                    <a:pt x="261" y="394"/>
                  </a:lnTo>
                  <a:lnTo>
                    <a:pt x="261" y="395"/>
                  </a:lnTo>
                  <a:lnTo>
                    <a:pt x="261" y="397"/>
                  </a:lnTo>
                  <a:lnTo>
                    <a:pt x="261" y="398"/>
                  </a:lnTo>
                  <a:lnTo>
                    <a:pt x="261" y="399"/>
                  </a:lnTo>
                  <a:lnTo>
                    <a:pt x="261" y="400"/>
                  </a:lnTo>
                  <a:lnTo>
                    <a:pt x="261" y="401"/>
                  </a:lnTo>
                  <a:lnTo>
                    <a:pt x="261" y="402"/>
                  </a:lnTo>
                  <a:lnTo>
                    <a:pt x="261" y="403"/>
                  </a:lnTo>
                  <a:lnTo>
                    <a:pt x="261" y="404"/>
                  </a:lnTo>
                  <a:lnTo>
                    <a:pt x="261" y="405"/>
                  </a:lnTo>
                  <a:lnTo>
                    <a:pt x="261" y="406"/>
                  </a:lnTo>
                  <a:lnTo>
                    <a:pt x="260" y="407"/>
                  </a:lnTo>
                  <a:lnTo>
                    <a:pt x="259" y="407"/>
                  </a:lnTo>
                  <a:lnTo>
                    <a:pt x="256" y="407"/>
                  </a:lnTo>
                  <a:lnTo>
                    <a:pt x="254" y="408"/>
                  </a:lnTo>
                  <a:lnTo>
                    <a:pt x="253" y="408"/>
                  </a:lnTo>
                  <a:lnTo>
                    <a:pt x="252" y="408"/>
                  </a:lnTo>
                  <a:lnTo>
                    <a:pt x="252" y="409"/>
                  </a:lnTo>
                  <a:lnTo>
                    <a:pt x="252" y="410"/>
                  </a:lnTo>
                  <a:lnTo>
                    <a:pt x="252" y="411"/>
                  </a:lnTo>
                  <a:lnTo>
                    <a:pt x="252" y="412"/>
                  </a:lnTo>
                  <a:lnTo>
                    <a:pt x="253" y="412"/>
                  </a:lnTo>
                  <a:lnTo>
                    <a:pt x="253" y="413"/>
                  </a:lnTo>
                  <a:lnTo>
                    <a:pt x="253" y="414"/>
                  </a:lnTo>
                  <a:lnTo>
                    <a:pt x="253" y="415"/>
                  </a:lnTo>
                  <a:lnTo>
                    <a:pt x="253" y="416"/>
                  </a:lnTo>
                  <a:lnTo>
                    <a:pt x="253" y="417"/>
                  </a:lnTo>
                  <a:lnTo>
                    <a:pt x="252" y="417"/>
                  </a:lnTo>
                  <a:lnTo>
                    <a:pt x="252" y="418"/>
                  </a:lnTo>
                  <a:lnTo>
                    <a:pt x="252" y="419"/>
                  </a:lnTo>
                  <a:lnTo>
                    <a:pt x="251" y="420"/>
                  </a:lnTo>
                  <a:lnTo>
                    <a:pt x="251" y="422"/>
                  </a:lnTo>
                  <a:lnTo>
                    <a:pt x="251" y="423"/>
                  </a:lnTo>
                  <a:lnTo>
                    <a:pt x="251" y="424"/>
                  </a:lnTo>
                  <a:lnTo>
                    <a:pt x="252" y="424"/>
                  </a:lnTo>
                  <a:lnTo>
                    <a:pt x="252" y="425"/>
                  </a:lnTo>
                  <a:lnTo>
                    <a:pt x="252" y="426"/>
                  </a:lnTo>
                  <a:lnTo>
                    <a:pt x="253" y="426"/>
                  </a:lnTo>
                  <a:lnTo>
                    <a:pt x="254" y="426"/>
                  </a:lnTo>
                  <a:lnTo>
                    <a:pt x="254" y="427"/>
                  </a:lnTo>
                  <a:lnTo>
                    <a:pt x="254" y="428"/>
                  </a:lnTo>
                  <a:lnTo>
                    <a:pt x="255" y="428"/>
                  </a:lnTo>
                  <a:lnTo>
                    <a:pt x="256" y="428"/>
                  </a:lnTo>
                  <a:lnTo>
                    <a:pt x="258" y="428"/>
                  </a:lnTo>
                  <a:lnTo>
                    <a:pt x="258" y="427"/>
                  </a:lnTo>
                  <a:lnTo>
                    <a:pt x="258" y="428"/>
                  </a:lnTo>
                  <a:lnTo>
                    <a:pt x="259" y="428"/>
                  </a:lnTo>
                  <a:lnTo>
                    <a:pt x="260" y="429"/>
                  </a:lnTo>
                  <a:lnTo>
                    <a:pt x="261" y="429"/>
                  </a:lnTo>
                  <a:lnTo>
                    <a:pt x="261" y="430"/>
                  </a:lnTo>
                  <a:lnTo>
                    <a:pt x="262" y="430"/>
                  </a:lnTo>
                  <a:lnTo>
                    <a:pt x="262" y="431"/>
                  </a:lnTo>
                  <a:lnTo>
                    <a:pt x="263" y="431"/>
                  </a:lnTo>
                  <a:lnTo>
                    <a:pt x="264" y="431"/>
                  </a:lnTo>
                  <a:lnTo>
                    <a:pt x="264" y="432"/>
                  </a:lnTo>
                  <a:lnTo>
                    <a:pt x="265" y="432"/>
                  </a:lnTo>
                  <a:lnTo>
                    <a:pt x="265" y="433"/>
                  </a:lnTo>
                  <a:lnTo>
                    <a:pt x="266" y="433"/>
                  </a:lnTo>
                  <a:lnTo>
                    <a:pt x="267" y="433"/>
                  </a:lnTo>
                  <a:lnTo>
                    <a:pt x="267" y="434"/>
                  </a:lnTo>
                  <a:lnTo>
                    <a:pt x="266" y="434"/>
                  </a:lnTo>
                  <a:lnTo>
                    <a:pt x="266" y="435"/>
                  </a:lnTo>
                  <a:lnTo>
                    <a:pt x="266" y="436"/>
                  </a:lnTo>
                  <a:lnTo>
                    <a:pt x="267" y="436"/>
                  </a:lnTo>
                  <a:lnTo>
                    <a:pt x="267" y="437"/>
                  </a:lnTo>
                  <a:lnTo>
                    <a:pt x="268" y="437"/>
                  </a:lnTo>
                  <a:lnTo>
                    <a:pt x="268" y="438"/>
                  </a:lnTo>
                  <a:lnTo>
                    <a:pt x="269" y="438"/>
                  </a:lnTo>
                  <a:lnTo>
                    <a:pt x="270" y="438"/>
                  </a:lnTo>
                  <a:lnTo>
                    <a:pt x="271" y="438"/>
                  </a:lnTo>
                  <a:lnTo>
                    <a:pt x="271" y="439"/>
                  </a:lnTo>
                  <a:lnTo>
                    <a:pt x="272" y="439"/>
                  </a:lnTo>
                  <a:lnTo>
                    <a:pt x="272" y="440"/>
                  </a:lnTo>
                  <a:lnTo>
                    <a:pt x="272" y="441"/>
                  </a:lnTo>
                  <a:lnTo>
                    <a:pt x="273" y="441"/>
                  </a:lnTo>
                  <a:lnTo>
                    <a:pt x="274" y="441"/>
                  </a:lnTo>
                  <a:lnTo>
                    <a:pt x="275" y="440"/>
                  </a:lnTo>
                  <a:lnTo>
                    <a:pt x="276" y="440"/>
                  </a:lnTo>
                  <a:lnTo>
                    <a:pt x="277" y="440"/>
                  </a:lnTo>
                  <a:lnTo>
                    <a:pt x="278" y="440"/>
                  </a:lnTo>
                  <a:lnTo>
                    <a:pt x="278" y="441"/>
                  </a:lnTo>
                  <a:lnTo>
                    <a:pt x="279" y="441"/>
                  </a:lnTo>
                  <a:lnTo>
                    <a:pt x="280" y="441"/>
                  </a:lnTo>
                  <a:lnTo>
                    <a:pt x="280" y="440"/>
                  </a:lnTo>
                  <a:lnTo>
                    <a:pt x="281" y="440"/>
                  </a:lnTo>
                  <a:lnTo>
                    <a:pt x="281" y="441"/>
                  </a:lnTo>
                  <a:lnTo>
                    <a:pt x="283" y="441"/>
                  </a:lnTo>
                  <a:lnTo>
                    <a:pt x="284" y="441"/>
                  </a:lnTo>
                  <a:lnTo>
                    <a:pt x="284" y="442"/>
                  </a:lnTo>
                  <a:lnTo>
                    <a:pt x="284" y="443"/>
                  </a:lnTo>
                  <a:lnTo>
                    <a:pt x="284" y="444"/>
                  </a:lnTo>
                  <a:lnTo>
                    <a:pt x="285" y="444"/>
                  </a:lnTo>
                  <a:lnTo>
                    <a:pt x="285" y="445"/>
                  </a:lnTo>
                  <a:lnTo>
                    <a:pt x="285" y="447"/>
                  </a:lnTo>
                  <a:lnTo>
                    <a:pt x="286" y="447"/>
                  </a:lnTo>
                  <a:lnTo>
                    <a:pt x="286" y="448"/>
                  </a:lnTo>
                  <a:lnTo>
                    <a:pt x="287" y="448"/>
                  </a:lnTo>
                  <a:lnTo>
                    <a:pt x="287" y="449"/>
                  </a:lnTo>
                  <a:lnTo>
                    <a:pt x="288" y="449"/>
                  </a:lnTo>
                  <a:lnTo>
                    <a:pt x="288" y="450"/>
                  </a:lnTo>
                  <a:lnTo>
                    <a:pt x="288" y="451"/>
                  </a:lnTo>
                  <a:lnTo>
                    <a:pt x="288" y="452"/>
                  </a:lnTo>
                  <a:lnTo>
                    <a:pt x="288" y="453"/>
                  </a:lnTo>
                  <a:lnTo>
                    <a:pt x="288" y="454"/>
                  </a:lnTo>
                  <a:lnTo>
                    <a:pt x="289" y="454"/>
                  </a:lnTo>
                  <a:lnTo>
                    <a:pt x="289" y="455"/>
                  </a:lnTo>
                  <a:lnTo>
                    <a:pt x="289" y="456"/>
                  </a:lnTo>
                  <a:lnTo>
                    <a:pt x="290" y="456"/>
                  </a:lnTo>
                  <a:lnTo>
                    <a:pt x="291" y="457"/>
                  </a:lnTo>
                  <a:lnTo>
                    <a:pt x="292" y="457"/>
                  </a:lnTo>
                  <a:lnTo>
                    <a:pt x="292" y="458"/>
                  </a:lnTo>
                  <a:lnTo>
                    <a:pt x="291" y="458"/>
                  </a:lnTo>
                  <a:lnTo>
                    <a:pt x="292" y="458"/>
                  </a:lnTo>
                  <a:lnTo>
                    <a:pt x="292" y="459"/>
                  </a:lnTo>
                  <a:lnTo>
                    <a:pt x="293" y="459"/>
                  </a:lnTo>
                  <a:lnTo>
                    <a:pt x="293" y="460"/>
                  </a:lnTo>
                  <a:lnTo>
                    <a:pt x="294" y="460"/>
                  </a:lnTo>
                  <a:lnTo>
                    <a:pt x="295" y="460"/>
                  </a:lnTo>
                  <a:lnTo>
                    <a:pt x="295" y="461"/>
                  </a:lnTo>
                  <a:lnTo>
                    <a:pt x="296" y="461"/>
                  </a:lnTo>
                  <a:lnTo>
                    <a:pt x="298" y="462"/>
                  </a:lnTo>
                  <a:lnTo>
                    <a:pt x="299" y="462"/>
                  </a:lnTo>
                  <a:lnTo>
                    <a:pt x="299" y="463"/>
                  </a:lnTo>
                  <a:lnTo>
                    <a:pt x="300" y="464"/>
                  </a:lnTo>
                  <a:lnTo>
                    <a:pt x="301" y="464"/>
                  </a:lnTo>
                  <a:lnTo>
                    <a:pt x="302" y="465"/>
                  </a:lnTo>
                  <a:lnTo>
                    <a:pt x="303" y="466"/>
                  </a:lnTo>
                  <a:lnTo>
                    <a:pt x="303" y="467"/>
                  </a:lnTo>
                  <a:lnTo>
                    <a:pt x="304" y="467"/>
                  </a:lnTo>
                  <a:lnTo>
                    <a:pt x="304" y="466"/>
                  </a:lnTo>
                  <a:lnTo>
                    <a:pt x="304" y="465"/>
                  </a:lnTo>
                  <a:lnTo>
                    <a:pt x="305" y="465"/>
                  </a:lnTo>
                  <a:lnTo>
                    <a:pt x="306" y="465"/>
                  </a:lnTo>
                  <a:lnTo>
                    <a:pt x="306" y="466"/>
                  </a:lnTo>
                  <a:lnTo>
                    <a:pt x="308" y="467"/>
                  </a:lnTo>
                  <a:lnTo>
                    <a:pt x="308" y="466"/>
                  </a:lnTo>
                  <a:lnTo>
                    <a:pt x="309" y="466"/>
                  </a:lnTo>
                  <a:lnTo>
                    <a:pt x="309" y="465"/>
                  </a:lnTo>
                  <a:lnTo>
                    <a:pt x="309" y="466"/>
                  </a:lnTo>
                  <a:lnTo>
                    <a:pt x="310" y="466"/>
                  </a:lnTo>
                  <a:lnTo>
                    <a:pt x="310" y="467"/>
                  </a:lnTo>
                  <a:lnTo>
                    <a:pt x="311" y="467"/>
                  </a:lnTo>
                  <a:lnTo>
                    <a:pt x="311" y="468"/>
                  </a:lnTo>
                  <a:lnTo>
                    <a:pt x="312" y="468"/>
                  </a:lnTo>
                  <a:lnTo>
                    <a:pt x="312" y="469"/>
                  </a:lnTo>
                  <a:lnTo>
                    <a:pt x="312" y="471"/>
                  </a:lnTo>
                  <a:lnTo>
                    <a:pt x="313" y="471"/>
                  </a:lnTo>
                  <a:lnTo>
                    <a:pt x="312" y="471"/>
                  </a:lnTo>
                  <a:lnTo>
                    <a:pt x="311" y="471"/>
                  </a:lnTo>
                  <a:lnTo>
                    <a:pt x="311" y="472"/>
                  </a:lnTo>
                  <a:lnTo>
                    <a:pt x="311" y="473"/>
                  </a:lnTo>
                  <a:lnTo>
                    <a:pt x="310" y="474"/>
                  </a:lnTo>
                  <a:lnTo>
                    <a:pt x="309" y="478"/>
                  </a:lnTo>
                  <a:lnTo>
                    <a:pt x="308" y="479"/>
                  </a:lnTo>
                  <a:lnTo>
                    <a:pt x="308" y="481"/>
                  </a:lnTo>
                  <a:lnTo>
                    <a:pt x="306" y="483"/>
                  </a:lnTo>
                  <a:lnTo>
                    <a:pt x="306" y="484"/>
                  </a:lnTo>
                  <a:lnTo>
                    <a:pt x="305" y="486"/>
                  </a:lnTo>
                  <a:lnTo>
                    <a:pt x="305" y="487"/>
                  </a:lnTo>
                  <a:lnTo>
                    <a:pt x="304" y="488"/>
                  </a:lnTo>
                  <a:lnTo>
                    <a:pt x="304" y="489"/>
                  </a:lnTo>
                  <a:lnTo>
                    <a:pt x="303" y="492"/>
                  </a:lnTo>
                  <a:lnTo>
                    <a:pt x="302" y="494"/>
                  </a:lnTo>
                  <a:lnTo>
                    <a:pt x="302" y="496"/>
                  </a:lnTo>
                  <a:lnTo>
                    <a:pt x="301" y="496"/>
                  </a:lnTo>
                  <a:lnTo>
                    <a:pt x="301" y="498"/>
                  </a:lnTo>
                  <a:lnTo>
                    <a:pt x="300" y="500"/>
                  </a:lnTo>
                  <a:lnTo>
                    <a:pt x="300" y="501"/>
                  </a:lnTo>
                  <a:lnTo>
                    <a:pt x="295" y="508"/>
                  </a:lnTo>
                  <a:lnTo>
                    <a:pt x="294" y="510"/>
                  </a:lnTo>
                  <a:lnTo>
                    <a:pt x="294" y="511"/>
                  </a:lnTo>
                  <a:lnTo>
                    <a:pt x="294" y="512"/>
                  </a:lnTo>
                  <a:lnTo>
                    <a:pt x="294" y="513"/>
                  </a:lnTo>
                  <a:lnTo>
                    <a:pt x="294" y="514"/>
                  </a:lnTo>
                  <a:lnTo>
                    <a:pt x="292" y="517"/>
                  </a:lnTo>
                  <a:lnTo>
                    <a:pt x="292" y="518"/>
                  </a:lnTo>
                  <a:lnTo>
                    <a:pt x="291" y="518"/>
                  </a:lnTo>
                  <a:lnTo>
                    <a:pt x="291" y="519"/>
                  </a:lnTo>
                  <a:lnTo>
                    <a:pt x="291" y="521"/>
                  </a:lnTo>
                  <a:lnTo>
                    <a:pt x="291" y="522"/>
                  </a:lnTo>
                  <a:lnTo>
                    <a:pt x="290" y="524"/>
                  </a:lnTo>
                  <a:lnTo>
                    <a:pt x="291" y="525"/>
                  </a:lnTo>
                  <a:lnTo>
                    <a:pt x="289" y="526"/>
                  </a:lnTo>
                  <a:lnTo>
                    <a:pt x="288" y="527"/>
                  </a:lnTo>
                  <a:lnTo>
                    <a:pt x="288" y="528"/>
                  </a:lnTo>
                  <a:lnTo>
                    <a:pt x="288" y="530"/>
                  </a:lnTo>
                  <a:lnTo>
                    <a:pt x="288" y="532"/>
                  </a:lnTo>
                  <a:lnTo>
                    <a:pt x="288" y="534"/>
                  </a:lnTo>
                  <a:lnTo>
                    <a:pt x="289" y="535"/>
                  </a:lnTo>
                  <a:lnTo>
                    <a:pt x="289" y="536"/>
                  </a:lnTo>
                  <a:lnTo>
                    <a:pt x="289" y="537"/>
                  </a:lnTo>
                  <a:lnTo>
                    <a:pt x="289" y="538"/>
                  </a:lnTo>
                  <a:lnTo>
                    <a:pt x="289" y="539"/>
                  </a:lnTo>
                  <a:lnTo>
                    <a:pt x="290" y="540"/>
                  </a:lnTo>
                  <a:lnTo>
                    <a:pt x="290" y="541"/>
                  </a:lnTo>
                  <a:lnTo>
                    <a:pt x="291" y="543"/>
                  </a:lnTo>
                  <a:lnTo>
                    <a:pt x="291" y="544"/>
                  </a:lnTo>
                  <a:lnTo>
                    <a:pt x="292" y="546"/>
                  </a:lnTo>
                  <a:lnTo>
                    <a:pt x="293" y="547"/>
                  </a:lnTo>
                  <a:lnTo>
                    <a:pt x="292" y="546"/>
                  </a:lnTo>
                  <a:lnTo>
                    <a:pt x="291" y="547"/>
                  </a:lnTo>
                  <a:lnTo>
                    <a:pt x="290" y="547"/>
                  </a:lnTo>
                  <a:lnTo>
                    <a:pt x="289" y="547"/>
                  </a:lnTo>
                  <a:lnTo>
                    <a:pt x="289" y="548"/>
                  </a:lnTo>
                  <a:lnTo>
                    <a:pt x="285" y="549"/>
                  </a:lnTo>
                  <a:lnTo>
                    <a:pt x="283" y="549"/>
                  </a:lnTo>
                  <a:lnTo>
                    <a:pt x="283" y="550"/>
                  </a:lnTo>
                  <a:lnTo>
                    <a:pt x="284" y="550"/>
                  </a:lnTo>
                  <a:lnTo>
                    <a:pt x="285" y="550"/>
                  </a:lnTo>
                  <a:lnTo>
                    <a:pt x="284" y="552"/>
                  </a:lnTo>
                  <a:lnTo>
                    <a:pt x="283" y="554"/>
                  </a:lnTo>
                  <a:lnTo>
                    <a:pt x="281" y="554"/>
                  </a:lnTo>
                  <a:lnTo>
                    <a:pt x="281" y="556"/>
                  </a:lnTo>
                  <a:lnTo>
                    <a:pt x="281" y="557"/>
                  </a:lnTo>
                  <a:lnTo>
                    <a:pt x="279" y="558"/>
                  </a:lnTo>
                  <a:lnTo>
                    <a:pt x="280" y="561"/>
                  </a:lnTo>
                  <a:lnTo>
                    <a:pt x="280" y="563"/>
                  </a:lnTo>
                  <a:lnTo>
                    <a:pt x="281" y="565"/>
                  </a:lnTo>
                  <a:lnTo>
                    <a:pt x="284" y="567"/>
                  </a:lnTo>
                  <a:lnTo>
                    <a:pt x="280" y="568"/>
                  </a:lnTo>
                  <a:lnTo>
                    <a:pt x="278" y="568"/>
                  </a:lnTo>
                  <a:lnTo>
                    <a:pt x="278" y="569"/>
                  </a:lnTo>
                  <a:lnTo>
                    <a:pt x="278" y="571"/>
                  </a:lnTo>
                  <a:lnTo>
                    <a:pt x="278" y="572"/>
                  </a:lnTo>
                  <a:lnTo>
                    <a:pt x="278" y="573"/>
                  </a:lnTo>
                  <a:lnTo>
                    <a:pt x="279" y="573"/>
                  </a:lnTo>
                  <a:lnTo>
                    <a:pt x="280" y="573"/>
                  </a:lnTo>
                  <a:lnTo>
                    <a:pt x="280" y="574"/>
                  </a:lnTo>
                  <a:lnTo>
                    <a:pt x="280" y="575"/>
                  </a:lnTo>
                  <a:lnTo>
                    <a:pt x="280" y="576"/>
                  </a:lnTo>
                  <a:lnTo>
                    <a:pt x="280" y="577"/>
                  </a:lnTo>
                  <a:lnTo>
                    <a:pt x="281" y="578"/>
                  </a:lnTo>
                  <a:lnTo>
                    <a:pt x="281" y="579"/>
                  </a:lnTo>
                  <a:lnTo>
                    <a:pt x="281" y="580"/>
                  </a:lnTo>
                  <a:lnTo>
                    <a:pt x="283" y="581"/>
                  </a:lnTo>
                  <a:lnTo>
                    <a:pt x="283" y="582"/>
                  </a:lnTo>
                  <a:lnTo>
                    <a:pt x="284" y="583"/>
                  </a:lnTo>
                  <a:lnTo>
                    <a:pt x="285" y="583"/>
                  </a:lnTo>
                  <a:lnTo>
                    <a:pt x="286" y="584"/>
                  </a:lnTo>
                  <a:lnTo>
                    <a:pt x="284" y="584"/>
                  </a:lnTo>
                  <a:lnTo>
                    <a:pt x="283" y="584"/>
                  </a:lnTo>
                  <a:lnTo>
                    <a:pt x="280" y="584"/>
                  </a:lnTo>
                  <a:lnTo>
                    <a:pt x="278" y="584"/>
                  </a:lnTo>
                  <a:lnTo>
                    <a:pt x="277" y="584"/>
                  </a:lnTo>
                  <a:lnTo>
                    <a:pt x="277" y="585"/>
                  </a:lnTo>
                  <a:lnTo>
                    <a:pt x="273" y="591"/>
                  </a:lnTo>
                  <a:lnTo>
                    <a:pt x="272" y="592"/>
                  </a:lnTo>
                  <a:lnTo>
                    <a:pt x="272" y="593"/>
                  </a:lnTo>
                  <a:lnTo>
                    <a:pt x="272" y="594"/>
                  </a:lnTo>
                  <a:lnTo>
                    <a:pt x="272" y="596"/>
                  </a:lnTo>
                  <a:lnTo>
                    <a:pt x="272" y="597"/>
                  </a:lnTo>
                  <a:lnTo>
                    <a:pt x="272" y="598"/>
                  </a:lnTo>
                  <a:lnTo>
                    <a:pt x="271" y="600"/>
                  </a:lnTo>
                  <a:lnTo>
                    <a:pt x="270" y="601"/>
                  </a:lnTo>
                  <a:lnTo>
                    <a:pt x="269" y="603"/>
                  </a:lnTo>
                  <a:lnTo>
                    <a:pt x="270" y="605"/>
                  </a:lnTo>
                  <a:lnTo>
                    <a:pt x="270" y="606"/>
                  </a:lnTo>
                  <a:lnTo>
                    <a:pt x="271" y="610"/>
                  </a:lnTo>
                  <a:lnTo>
                    <a:pt x="270" y="612"/>
                  </a:lnTo>
                  <a:lnTo>
                    <a:pt x="270" y="613"/>
                  </a:lnTo>
                  <a:lnTo>
                    <a:pt x="271" y="613"/>
                  </a:lnTo>
                  <a:lnTo>
                    <a:pt x="271" y="614"/>
                  </a:lnTo>
                  <a:lnTo>
                    <a:pt x="271" y="615"/>
                  </a:lnTo>
                  <a:lnTo>
                    <a:pt x="271" y="616"/>
                  </a:lnTo>
                  <a:lnTo>
                    <a:pt x="271" y="617"/>
                  </a:lnTo>
                  <a:lnTo>
                    <a:pt x="271" y="618"/>
                  </a:lnTo>
                  <a:lnTo>
                    <a:pt x="272" y="618"/>
                  </a:lnTo>
                  <a:lnTo>
                    <a:pt x="272" y="619"/>
                  </a:lnTo>
                  <a:lnTo>
                    <a:pt x="273" y="619"/>
                  </a:lnTo>
                  <a:lnTo>
                    <a:pt x="273" y="621"/>
                  </a:lnTo>
                  <a:lnTo>
                    <a:pt x="272" y="621"/>
                  </a:lnTo>
                  <a:lnTo>
                    <a:pt x="272" y="622"/>
                  </a:lnTo>
                  <a:lnTo>
                    <a:pt x="269" y="622"/>
                  </a:lnTo>
                  <a:lnTo>
                    <a:pt x="268" y="622"/>
                  </a:lnTo>
                  <a:lnTo>
                    <a:pt x="266" y="623"/>
                  </a:lnTo>
                  <a:lnTo>
                    <a:pt x="265" y="623"/>
                  </a:lnTo>
                  <a:lnTo>
                    <a:pt x="264" y="623"/>
                  </a:lnTo>
                  <a:lnTo>
                    <a:pt x="263" y="623"/>
                  </a:lnTo>
                  <a:lnTo>
                    <a:pt x="261" y="623"/>
                  </a:lnTo>
                  <a:lnTo>
                    <a:pt x="260" y="623"/>
                  </a:lnTo>
                  <a:lnTo>
                    <a:pt x="259" y="624"/>
                  </a:lnTo>
                  <a:lnTo>
                    <a:pt x="256" y="625"/>
                  </a:lnTo>
                  <a:lnTo>
                    <a:pt x="255" y="626"/>
                  </a:lnTo>
                  <a:lnTo>
                    <a:pt x="255" y="627"/>
                  </a:lnTo>
                  <a:lnTo>
                    <a:pt x="255" y="628"/>
                  </a:lnTo>
                  <a:lnTo>
                    <a:pt x="255" y="629"/>
                  </a:lnTo>
                  <a:lnTo>
                    <a:pt x="254" y="630"/>
                  </a:lnTo>
                  <a:lnTo>
                    <a:pt x="255" y="631"/>
                  </a:lnTo>
                  <a:lnTo>
                    <a:pt x="255" y="632"/>
                  </a:lnTo>
                  <a:lnTo>
                    <a:pt x="255" y="633"/>
                  </a:lnTo>
                  <a:lnTo>
                    <a:pt x="256" y="634"/>
                  </a:lnTo>
                  <a:lnTo>
                    <a:pt x="256" y="635"/>
                  </a:lnTo>
                  <a:lnTo>
                    <a:pt x="258" y="635"/>
                  </a:lnTo>
                  <a:lnTo>
                    <a:pt x="258" y="636"/>
                  </a:lnTo>
                  <a:lnTo>
                    <a:pt x="260" y="640"/>
                  </a:lnTo>
                  <a:lnTo>
                    <a:pt x="263" y="642"/>
                  </a:lnTo>
                  <a:lnTo>
                    <a:pt x="263" y="643"/>
                  </a:lnTo>
                  <a:lnTo>
                    <a:pt x="264" y="643"/>
                  </a:lnTo>
                  <a:lnTo>
                    <a:pt x="265" y="643"/>
                  </a:lnTo>
                  <a:lnTo>
                    <a:pt x="266" y="644"/>
                  </a:lnTo>
                  <a:lnTo>
                    <a:pt x="266" y="646"/>
                  </a:lnTo>
                  <a:lnTo>
                    <a:pt x="266" y="647"/>
                  </a:lnTo>
                  <a:lnTo>
                    <a:pt x="267" y="647"/>
                  </a:lnTo>
                  <a:lnTo>
                    <a:pt x="267" y="648"/>
                  </a:lnTo>
                  <a:lnTo>
                    <a:pt x="266" y="648"/>
                  </a:lnTo>
                  <a:lnTo>
                    <a:pt x="267" y="648"/>
                  </a:lnTo>
                  <a:lnTo>
                    <a:pt x="267" y="649"/>
                  </a:lnTo>
                  <a:lnTo>
                    <a:pt x="267" y="650"/>
                  </a:lnTo>
                  <a:lnTo>
                    <a:pt x="268" y="651"/>
                  </a:lnTo>
                  <a:lnTo>
                    <a:pt x="268" y="652"/>
                  </a:lnTo>
                  <a:lnTo>
                    <a:pt x="268" y="653"/>
                  </a:lnTo>
                  <a:lnTo>
                    <a:pt x="267" y="653"/>
                  </a:lnTo>
                  <a:lnTo>
                    <a:pt x="267" y="654"/>
                  </a:lnTo>
                  <a:lnTo>
                    <a:pt x="266" y="654"/>
                  </a:lnTo>
                  <a:lnTo>
                    <a:pt x="265" y="654"/>
                  </a:lnTo>
                  <a:lnTo>
                    <a:pt x="264" y="654"/>
                  </a:lnTo>
                  <a:lnTo>
                    <a:pt x="264" y="655"/>
                  </a:lnTo>
                  <a:lnTo>
                    <a:pt x="263" y="656"/>
                  </a:lnTo>
                  <a:lnTo>
                    <a:pt x="263" y="657"/>
                  </a:lnTo>
                  <a:lnTo>
                    <a:pt x="262" y="657"/>
                  </a:lnTo>
                  <a:lnTo>
                    <a:pt x="261" y="657"/>
                  </a:lnTo>
                  <a:lnTo>
                    <a:pt x="261" y="658"/>
                  </a:lnTo>
                  <a:lnTo>
                    <a:pt x="260" y="659"/>
                  </a:lnTo>
                  <a:lnTo>
                    <a:pt x="260" y="660"/>
                  </a:lnTo>
                  <a:lnTo>
                    <a:pt x="260" y="661"/>
                  </a:lnTo>
                  <a:lnTo>
                    <a:pt x="259" y="661"/>
                  </a:lnTo>
                  <a:lnTo>
                    <a:pt x="259" y="662"/>
                  </a:lnTo>
                  <a:lnTo>
                    <a:pt x="259" y="663"/>
                  </a:lnTo>
                  <a:lnTo>
                    <a:pt x="258" y="663"/>
                  </a:lnTo>
                  <a:lnTo>
                    <a:pt x="256" y="663"/>
                  </a:lnTo>
                  <a:lnTo>
                    <a:pt x="255" y="663"/>
                  </a:lnTo>
                  <a:lnTo>
                    <a:pt x="254" y="663"/>
                  </a:lnTo>
                  <a:lnTo>
                    <a:pt x="253" y="663"/>
                  </a:lnTo>
                  <a:lnTo>
                    <a:pt x="253" y="662"/>
                  </a:lnTo>
                  <a:lnTo>
                    <a:pt x="252" y="662"/>
                  </a:lnTo>
                  <a:lnTo>
                    <a:pt x="252" y="661"/>
                  </a:lnTo>
                  <a:lnTo>
                    <a:pt x="251" y="661"/>
                  </a:lnTo>
                  <a:lnTo>
                    <a:pt x="250" y="661"/>
                  </a:lnTo>
                  <a:lnTo>
                    <a:pt x="250" y="660"/>
                  </a:lnTo>
                  <a:lnTo>
                    <a:pt x="249" y="660"/>
                  </a:lnTo>
                  <a:lnTo>
                    <a:pt x="249" y="659"/>
                  </a:lnTo>
                  <a:lnTo>
                    <a:pt x="248" y="659"/>
                  </a:lnTo>
                  <a:lnTo>
                    <a:pt x="248" y="658"/>
                  </a:lnTo>
                  <a:lnTo>
                    <a:pt x="247" y="658"/>
                  </a:lnTo>
                  <a:lnTo>
                    <a:pt x="247" y="657"/>
                  </a:lnTo>
                  <a:lnTo>
                    <a:pt x="246" y="657"/>
                  </a:lnTo>
                  <a:lnTo>
                    <a:pt x="245" y="656"/>
                  </a:lnTo>
                  <a:lnTo>
                    <a:pt x="245" y="655"/>
                  </a:lnTo>
                  <a:lnTo>
                    <a:pt x="244" y="655"/>
                  </a:lnTo>
                  <a:lnTo>
                    <a:pt x="244" y="654"/>
                  </a:lnTo>
                  <a:lnTo>
                    <a:pt x="243" y="654"/>
                  </a:lnTo>
                  <a:lnTo>
                    <a:pt x="243" y="653"/>
                  </a:lnTo>
                  <a:lnTo>
                    <a:pt x="242" y="653"/>
                  </a:lnTo>
                  <a:lnTo>
                    <a:pt x="241" y="652"/>
                  </a:lnTo>
                  <a:lnTo>
                    <a:pt x="241" y="653"/>
                  </a:lnTo>
                  <a:lnTo>
                    <a:pt x="240" y="653"/>
                  </a:lnTo>
                  <a:lnTo>
                    <a:pt x="239" y="653"/>
                  </a:lnTo>
                  <a:lnTo>
                    <a:pt x="239" y="652"/>
                  </a:lnTo>
                  <a:lnTo>
                    <a:pt x="238" y="652"/>
                  </a:lnTo>
                  <a:lnTo>
                    <a:pt x="237" y="653"/>
                  </a:lnTo>
                  <a:lnTo>
                    <a:pt x="237" y="654"/>
                  </a:lnTo>
                  <a:lnTo>
                    <a:pt x="236" y="654"/>
                  </a:lnTo>
                  <a:lnTo>
                    <a:pt x="236" y="655"/>
                  </a:lnTo>
                  <a:lnTo>
                    <a:pt x="235" y="655"/>
                  </a:lnTo>
                  <a:lnTo>
                    <a:pt x="234" y="655"/>
                  </a:lnTo>
                  <a:lnTo>
                    <a:pt x="233" y="655"/>
                  </a:lnTo>
                  <a:lnTo>
                    <a:pt x="231" y="655"/>
                  </a:lnTo>
                  <a:lnTo>
                    <a:pt x="231" y="654"/>
                  </a:lnTo>
                  <a:lnTo>
                    <a:pt x="230" y="654"/>
                  </a:lnTo>
                  <a:lnTo>
                    <a:pt x="230" y="653"/>
                  </a:lnTo>
                  <a:lnTo>
                    <a:pt x="229" y="653"/>
                  </a:lnTo>
                  <a:lnTo>
                    <a:pt x="229" y="652"/>
                  </a:lnTo>
                  <a:lnTo>
                    <a:pt x="229" y="651"/>
                  </a:lnTo>
                  <a:lnTo>
                    <a:pt x="228" y="651"/>
                  </a:lnTo>
                  <a:lnTo>
                    <a:pt x="228" y="650"/>
                  </a:lnTo>
                  <a:lnTo>
                    <a:pt x="228" y="651"/>
                  </a:lnTo>
                  <a:lnTo>
                    <a:pt x="228" y="652"/>
                  </a:lnTo>
                  <a:lnTo>
                    <a:pt x="227" y="653"/>
                  </a:lnTo>
                  <a:lnTo>
                    <a:pt x="227" y="654"/>
                  </a:lnTo>
                  <a:lnTo>
                    <a:pt x="227" y="655"/>
                  </a:lnTo>
                  <a:lnTo>
                    <a:pt x="226" y="655"/>
                  </a:lnTo>
                  <a:lnTo>
                    <a:pt x="226" y="656"/>
                  </a:lnTo>
                  <a:lnTo>
                    <a:pt x="225" y="656"/>
                  </a:lnTo>
                  <a:lnTo>
                    <a:pt x="225" y="657"/>
                  </a:lnTo>
                  <a:lnTo>
                    <a:pt x="224" y="657"/>
                  </a:lnTo>
                  <a:lnTo>
                    <a:pt x="223" y="657"/>
                  </a:lnTo>
                  <a:lnTo>
                    <a:pt x="222" y="657"/>
                  </a:lnTo>
                  <a:lnTo>
                    <a:pt x="221" y="657"/>
                  </a:lnTo>
                  <a:lnTo>
                    <a:pt x="220" y="657"/>
                  </a:lnTo>
                  <a:lnTo>
                    <a:pt x="220" y="658"/>
                  </a:lnTo>
                  <a:lnTo>
                    <a:pt x="219" y="658"/>
                  </a:lnTo>
                  <a:lnTo>
                    <a:pt x="219" y="657"/>
                  </a:lnTo>
                  <a:lnTo>
                    <a:pt x="219" y="658"/>
                  </a:lnTo>
                  <a:lnTo>
                    <a:pt x="218" y="658"/>
                  </a:lnTo>
                  <a:lnTo>
                    <a:pt x="218" y="659"/>
                  </a:lnTo>
                  <a:lnTo>
                    <a:pt x="219" y="659"/>
                  </a:lnTo>
                  <a:lnTo>
                    <a:pt x="218" y="659"/>
                  </a:lnTo>
                  <a:lnTo>
                    <a:pt x="218" y="660"/>
                  </a:lnTo>
                  <a:lnTo>
                    <a:pt x="217" y="660"/>
                  </a:lnTo>
                  <a:lnTo>
                    <a:pt x="217" y="661"/>
                  </a:lnTo>
                  <a:lnTo>
                    <a:pt x="217" y="662"/>
                  </a:lnTo>
                  <a:lnTo>
                    <a:pt x="216" y="662"/>
                  </a:lnTo>
                  <a:lnTo>
                    <a:pt x="215" y="662"/>
                  </a:lnTo>
                  <a:lnTo>
                    <a:pt x="215" y="663"/>
                  </a:lnTo>
                  <a:lnTo>
                    <a:pt x="214" y="663"/>
                  </a:lnTo>
                  <a:lnTo>
                    <a:pt x="214" y="662"/>
                  </a:lnTo>
                  <a:lnTo>
                    <a:pt x="213" y="662"/>
                  </a:lnTo>
                  <a:lnTo>
                    <a:pt x="212" y="662"/>
                  </a:lnTo>
                  <a:lnTo>
                    <a:pt x="212" y="663"/>
                  </a:lnTo>
                  <a:lnTo>
                    <a:pt x="212" y="664"/>
                  </a:lnTo>
                  <a:lnTo>
                    <a:pt x="213" y="664"/>
                  </a:lnTo>
                  <a:lnTo>
                    <a:pt x="212" y="664"/>
                  </a:lnTo>
                  <a:lnTo>
                    <a:pt x="212" y="665"/>
                  </a:lnTo>
                  <a:lnTo>
                    <a:pt x="211" y="665"/>
                  </a:lnTo>
                  <a:lnTo>
                    <a:pt x="210" y="665"/>
                  </a:lnTo>
                  <a:lnTo>
                    <a:pt x="210" y="664"/>
                  </a:lnTo>
                  <a:lnTo>
                    <a:pt x="210" y="663"/>
                  </a:lnTo>
                  <a:lnTo>
                    <a:pt x="209" y="663"/>
                  </a:lnTo>
                  <a:lnTo>
                    <a:pt x="208" y="663"/>
                  </a:lnTo>
                  <a:lnTo>
                    <a:pt x="208" y="664"/>
                  </a:lnTo>
                  <a:lnTo>
                    <a:pt x="206" y="664"/>
                  </a:lnTo>
                  <a:lnTo>
                    <a:pt x="205" y="664"/>
                  </a:lnTo>
                  <a:lnTo>
                    <a:pt x="205" y="665"/>
                  </a:lnTo>
                  <a:lnTo>
                    <a:pt x="204" y="665"/>
                  </a:lnTo>
                  <a:lnTo>
                    <a:pt x="204" y="666"/>
                  </a:lnTo>
                  <a:lnTo>
                    <a:pt x="204" y="667"/>
                  </a:lnTo>
                  <a:lnTo>
                    <a:pt x="204" y="668"/>
                  </a:lnTo>
                  <a:lnTo>
                    <a:pt x="203" y="668"/>
                  </a:lnTo>
                  <a:lnTo>
                    <a:pt x="203" y="669"/>
                  </a:lnTo>
                  <a:lnTo>
                    <a:pt x="203" y="671"/>
                  </a:lnTo>
                  <a:lnTo>
                    <a:pt x="203" y="672"/>
                  </a:lnTo>
                  <a:lnTo>
                    <a:pt x="202" y="672"/>
                  </a:lnTo>
                  <a:lnTo>
                    <a:pt x="202" y="673"/>
                  </a:lnTo>
                  <a:lnTo>
                    <a:pt x="201" y="673"/>
                  </a:lnTo>
                  <a:lnTo>
                    <a:pt x="201" y="674"/>
                  </a:lnTo>
                  <a:lnTo>
                    <a:pt x="200" y="674"/>
                  </a:lnTo>
                  <a:lnTo>
                    <a:pt x="199" y="674"/>
                  </a:lnTo>
                  <a:lnTo>
                    <a:pt x="199" y="673"/>
                  </a:lnTo>
                  <a:lnTo>
                    <a:pt x="199" y="674"/>
                  </a:lnTo>
                  <a:lnTo>
                    <a:pt x="198" y="674"/>
                  </a:lnTo>
                  <a:lnTo>
                    <a:pt x="197" y="674"/>
                  </a:lnTo>
                  <a:lnTo>
                    <a:pt x="196" y="674"/>
                  </a:lnTo>
                  <a:lnTo>
                    <a:pt x="195" y="674"/>
                  </a:lnTo>
                  <a:lnTo>
                    <a:pt x="195" y="675"/>
                  </a:lnTo>
                  <a:lnTo>
                    <a:pt x="195" y="676"/>
                  </a:lnTo>
                  <a:lnTo>
                    <a:pt x="194" y="676"/>
                  </a:lnTo>
                  <a:lnTo>
                    <a:pt x="194" y="677"/>
                  </a:lnTo>
                  <a:lnTo>
                    <a:pt x="193" y="677"/>
                  </a:lnTo>
                  <a:lnTo>
                    <a:pt x="193" y="678"/>
                  </a:lnTo>
                  <a:lnTo>
                    <a:pt x="192" y="678"/>
                  </a:lnTo>
                  <a:lnTo>
                    <a:pt x="191" y="678"/>
                  </a:lnTo>
                  <a:lnTo>
                    <a:pt x="190" y="678"/>
                  </a:lnTo>
                  <a:lnTo>
                    <a:pt x="189" y="679"/>
                  </a:lnTo>
                  <a:lnTo>
                    <a:pt x="189" y="680"/>
                  </a:lnTo>
                  <a:lnTo>
                    <a:pt x="189" y="681"/>
                  </a:lnTo>
                  <a:lnTo>
                    <a:pt x="189" y="682"/>
                  </a:lnTo>
                  <a:lnTo>
                    <a:pt x="189" y="683"/>
                  </a:lnTo>
                  <a:lnTo>
                    <a:pt x="190" y="683"/>
                  </a:lnTo>
                  <a:lnTo>
                    <a:pt x="191" y="684"/>
                  </a:lnTo>
                  <a:lnTo>
                    <a:pt x="192" y="684"/>
                  </a:lnTo>
                  <a:lnTo>
                    <a:pt x="192" y="685"/>
                  </a:lnTo>
                  <a:lnTo>
                    <a:pt x="192" y="686"/>
                  </a:lnTo>
                  <a:lnTo>
                    <a:pt x="200" y="693"/>
                  </a:lnTo>
                  <a:lnTo>
                    <a:pt x="201" y="694"/>
                  </a:lnTo>
                  <a:lnTo>
                    <a:pt x="202" y="696"/>
                  </a:lnTo>
                  <a:lnTo>
                    <a:pt x="203" y="699"/>
                  </a:lnTo>
                  <a:lnTo>
                    <a:pt x="205" y="701"/>
                  </a:lnTo>
                  <a:lnTo>
                    <a:pt x="205" y="702"/>
                  </a:lnTo>
                  <a:lnTo>
                    <a:pt x="208" y="708"/>
                  </a:lnTo>
                  <a:lnTo>
                    <a:pt x="209" y="708"/>
                  </a:lnTo>
                  <a:lnTo>
                    <a:pt x="209" y="709"/>
                  </a:lnTo>
                  <a:lnTo>
                    <a:pt x="209" y="710"/>
                  </a:lnTo>
                  <a:lnTo>
                    <a:pt x="209" y="711"/>
                  </a:lnTo>
                  <a:lnTo>
                    <a:pt x="210" y="711"/>
                  </a:lnTo>
                  <a:lnTo>
                    <a:pt x="210" y="712"/>
                  </a:lnTo>
                  <a:lnTo>
                    <a:pt x="211" y="712"/>
                  </a:lnTo>
                  <a:lnTo>
                    <a:pt x="211" y="713"/>
                  </a:lnTo>
                  <a:lnTo>
                    <a:pt x="212" y="713"/>
                  </a:lnTo>
                  <a:lnTo>
                    <a:pt x="213" y="713"/>
                  </a:lnTo>
                  <a:lnTo>
                    <a:pt x="213" y="714"/>
                  </a:lnTo>
                  <a:lnTo>
                    <a:pt x="212" y="714"/>
                  </a:lnTo>
                  <a:lnTo>
                    <a:pt x="211" y="714"/>
                  </a:lnTo>
                  <a:lnTo>
                    <a:pt x="210" y="714"/>
                  </a:lnTo>
                  <a:lnTo>
                    <a:pt x="209" y="715"/>
                  </a:lnTo>
                  <a:lnTo>
                    <a:pt x="208" y="715"/>
                  </a:lnTo>
                  <a:lnTo>
                    <a:pt x="208" y="716"/>
                  </a:lnTo>
                  <a:lnTo>
                    <a:pt x="208" y="717"/>
                  </a:lnTo>
                  <a:lnTo>
                    <a:pt x="206" y="717"/>
                  </a:lnTo>
                  <a:lnTo>
                    <a:pt x="206" y="718"/>
                  </a:lnTo>
                  <a:lnTo>
                    <a:pt x="205" y="718"/>
                  </a:lnTo>
                  <a:lnTo>
                    <a:pt x="204" y="718"/>
                  </a:lnTo>
                  <a:lnTo>
                    <a:pt x="205" y="718"/>
                  </a:lnTo>
                  <a:lnTo>
                    <a:pt x="205" y="719"/>
                  </a:lnTo>
                  <a:lnTo>
                    <a:pt x="204" y="719"/>
                  </a:lnTo>
                  <a:lnTo>
                    <a:pt x="204" y="721"/>
                  </a:lnTo>
                  <a:lnTo>
                    <a:pt x="204" y="722"/>
                  </a:lnTo>
                  <a:lnTo>
                    <a:pt x="201" y="730"/>
                  </a:lnTo>
                  <a:lnTo>
                    <a:pt x="199" y="737"/>
                  </a:lnTo>
                  <a:lnTo>
                    <a:pt x="201" y="743"/>
                  </a:lnTo>
                  <a:lnTo>
                    <a:pt x="202" y="744"/>
                  </a:lnTo>
                  <a:lnTo>
                    <a:pt x="208" y="759"/>
                  </a:lnTo>
                  <a:lnTo>
                    <a:pt x="210" y="764"/>
                  </a:lnTo>
                  <a:lnTo>
                    <a:pt x="213" y="764"/>
                  </a:lnTo>
                  <a:lnTo>
                    <a:pt x="223" y="766"/>
                  </a:lnTo>
                  <a:lnTo>
                    <a:pt x="224" y="767"/>
                  </a:lnTo>
                  <a:lnTo>
                    <a:pt x="230" y="772"/>
                  </a:lnTo>
                  <a:lnTo>
                    <a:pt x="231" y="773"/>
                  </a:lnTo>
                  <a:lnTo>
                    <a:pt x="233" y="775"/>
                  </a:lnTo>
                  <a:lnTo>
                    <a:pt x="234" y="778"/>
                  </a:lnTo>
                  <a:lnTo>
                    <a:pt x="234" y="779"/>
                  </a:lnTo>
                  <a:lnTo>
                    <a:pt x="233" y="780"/>
                  </a:lnTo>
                  <a:lnTo>
                    <a:pt x="230" y="783"/>
                  </a:lnTo>
                  <a:lnTo>
                    <a:pt x="242" y="788"/>
                  </a:lnTo>
                  <a:lnTo>
                    <a:pt x="244" y="789"/>
                  </a:lnTo>
                  <a:lnTo>
                    <a:pt x="251" y="793"/>
                  </a:lnTo>
                  <a:lnTo>
                    <a:pt x="251" y="794"/>
                  </a:lnTo>
                  <a:lnTo>
                    <a:pt x="252" y="794"/>
                  </a:lnTo>
                  <a:lnTo>
                    <a:pt x="252" y="796"/>
                  </a:lnTo>
                  <a:lnTo>
                    <a:pt x="253" y="796"/>
                  </a:lnTo>
                  <a:lnTo>
                    <a:pt x="253" y="797"/>
                  </a:lnTo>
                  <a:lnTo>
                    <a:pt x="254" y="797"/>
                  </a:lnTo>
                  <a:lnTo>
                    <a:pt x="255" y="797"/>
                  </a:lnTo>
                  <a:lnTo>
                    <a:pt x="256" y="797"/>
                  </a:lnTo>
                  <a:lnTo>
                    <a:pt x="258" y="797"/>
                  </a:lnTo>
                  <a:lnTo>
                    <a:pt x="258" y="798"/>
                  </a:lnTo>
                  <a:lnTo>
                    <a:pt x="259" y="798"/>
                  </a:lnTo>
                  <a:lnTo>
                    <a:pt x="260" y="798"/>
                  </a:lnTo>
                  <a:lnTo>
                    <a:pt x="261" y="799"/>
                  </a:lnTo>
                  <a:lnTo>
                    <a:pt x="262" y="799"/>
                  </a:lnTo>
                  <a:lnTo>
                    <a:pt x="263" y="799"/>
                  </a:lnTo>
                  <a:lnTo>
                    <a:pt x="264" y="799"/>
                  </a:lnTo>
                  <a:lnTo>
                    <a:pt x="265" y="799"/>
                  </a:lnTo>
                  <a:lnTo>
                    <a:pt x="266" y="800"/>
                  </a:lnTo>
                  <a:lnTo>
                    <a:pt x="267" y="801"/>
                  </a:lnTo>
                  <a:lnTo>
                    <a:pt x="268" y="801"/>
                  </a:lnTo>
                  <a:lnTo>
                    <a:pt x="269" y="801"/>
                  </a:lnTo>
                  <a:lnTo>
                    <a:pt x="270" y="800"/>
                  </a:lnTo>
                  <a:lnTo>
                    <a:pt x="271" y="800"/>
                  </a:lnTo>
                  <a:lnTo>
                    <a:pt x="272" y="800"/>
                  </a:lnTo>
                  <a:lnTo>
                    <a:pt x="273" y="800"/>
                  </a:lnTo>
                  <a:lnTo>
                    <a:pt x="273" y="801"/>
                  </a:lnTo>
                  <a:lnTo>
                    <a:pt x="274" y="801"/>
                  </a:lnTo>
                  <a:lnTo>
                    <a:pt x="274" y="802"/>
                  </a:lnTo>
                  <a:lnTo>
                    <a:pt x="274" y="803"/>
                  </a:lnTo>
                  <a:lnTo>
                    <a:pt x="275" y="803"/>
                  </a:lnTo>
                  <a:lnTo>
                    <a:pt x="275" y="804"/>
                  </a:lnTo>
                  <a:lnTo>
                    <a:pt x="276" y="804"/>
                  </a:lnTo>
                  <a:lnTo>
                    <a:pt x="276" y="805"/>
                  </a:lnTo>
                  <a:lnTo>
                    <a:pt x="277" y="805"/>
                  </a:lnTo>
                  <a:lnTo>
                    <a:pt x="278" y="805"/>
                  </a:lnTo>
                  <a:lnTo>
                    <a:pt x="278" y="806"/>
                  </a:lnTo>
                  <a:lnTo>
                    <a:pt x="278" y="807"/>
                  </a:lnTo>
                  <a:lnTo>
                    <a:pt x="279" y="807"/>
                  </a:lnTo>
                  <a:lnTo>
                    <a:pt x="279" y="808"/>
                  </a:lnTo>
                  <a:lnTo>
                    <a:pt x="280" y="808"/>
                  </a:lnTo>
                  <a:lnTo>
                    <a:pt x="280" y="809"/>
                  </a:lnTo>
                  <a:lnTo>
                    <a:pt x="281" y="809"/>
                  </a:lnTo>
                  <a:lnTo>
                    <a:pt x="281" y="810"/>
                  </a:lnTo>
                  <a:lnTo>
                    <a:pt x="283" y="810"/>
                  </a:lnTo>
                  <a:lnTo>
                    <a:pt x="284" y="810"/>
                  </a:lnTo>
                  <a:lnTo>
                    <a:pt x="284" y="824"/>
                  </a:lnTo>
                  <a:lnTo>
                    <a:pt x="284" y="827"/>
                  </a:lnTo>
                  <a:lnTo>
                    <a:pt x="283" y="841"/>
                  </a:lnTo>
                  <a:lnTo>
                    <a:pt x="283" y="842"/>
                  </a:lnTo>
                  <a:lnTo>
                    <a:pt x="283" y="849"/>
                  </a:lnTo>
                  <a:lnTo>
                    <a:pt x="289" y="849"/>
                  </a:lnTo>
                  <a:lnTo>
                    <a:pt x="291" y="849"/>
                  </a:lnTo>
                  <a:lnTo>
                    <a:pt x="292" y="849"/>
                  </a:lnTo>
                  <a:lnTo>
                    <a:pt x="293" y="849"/>
                  </a:lnTo>
                  <a:lnTo>
                    <a:pt x="297" y="849"/>
                  </a:lnTo>
                  <a:lnTo>
                    <a:pt x="298" y="849"/>
                  </a:lnTo>
                  <a:lnTo>
                    <a:pt x="297" y="849"/>
                  </a:lnTo>
                  <a:lnTo>
                    <a:pt x="297" y="850"/>
                  </a:lnTo>
                  <a:lnTo>
                    <a:pt x="296" y="850"/>
                  </a:lnTo>
                  <a:lnTo>
                    <a:pt x="296" y="851"/>
                  </a:lnTo>
                  <a:lnTo>
                    <a:pt x="295" y="851"/>
                  </a:lnTo>
                  <a:lnTo>
                    <a:pt x="296" y="852"/>
                  </a:lnTo>
                  <a:lnTo>
                    <a:pt x="295" y="852"/>
                  </a:lnTo>
                  <a:lnTo>
                    <a:pt x="295" y="853"/>
                  </a:lnTo>
                  <a:lnTo>
                    <a:pt x="294" y="853"/>
                  </a:lnTo>
                  <a:lnTo>
                    <a:pt x="294" y="854"/>
                  </a:lnTo>
                  <a:lnTo>
                    <a:pt x="294" y="855"/>
                  </a:lnTo>
                  <a:lnTo>
                    <a:pt x="293" y="855"/>
                  </a:lnTo>
                  <a:lnTo>
                    <a:pt x="293" y="856"/>
                  </a:lnTo>
                  <a:lnTo>
                    <a:pt x="293" y="857"/>
                  </a:lnTo>
                  <a:lnTo>
                    <a:pt x="292" y="857"/>
                  </a:lnTo>
                  <a:lnTo>
                    <a:pt x="292" y="858"/>
                  </a:lnTo>
                  <a:lnTo>
                    <a:pt x="292" y="859"/>
                  </a:lnTo>
                  <a:lnTo>
                    <a:pt x="291" y="859"/>
                  </a:lnTo>
                  <a:lnTo>
                    <a:pt x="291" y="860"/>
                  </a:lnTo>
                  <a:lnTo>
                    <a:pt x="290" y="860"/>
                  </a:lnTo>
                  <a:lnTo>
                    <a:pt x="290" y="861"/>
                  </a:lnTo>
                  <a:lnTo>
                    <a:pt x="290" y="862"/>
                  </a:lnTo>
                  <a:lnTo>
                    <a:pt x="290" y="863"/>
                  </a:lnTo>
                  <a:lnTo>
                    <a:pt x="289" y="863"/>
                  </a:lnTo>
                  <a:lnTo>
                    <a:pt x="289" y="864"/>
                  </a:lnTo>
                  <a:lnTo>
                    <a:pt x="288" y="864"/>
                  </a:lnTo>
                  <a:lnTo>
                    <a:pt x="288" y="865"/>
                  </a:lnTo>
                  <a:lnTo>
                    <a:pt x="287" y="865"/>
                  </a:lnTo>
                  <a:lnTo>
                    <a:pt x="299" y="903"/>
                  </a:lnTo>
                  <a:lnTo>
                    <a:pt x="295" y="905"/>
                  </a:lnTo>
                  <a:lnTo>
                    <a:pt x="294" y="905"/>
                  </a:lnTo>
                  <a:lnTo>
                    <a:pt x="294" y="906"/>
                  </a:lnTo>
                  <a:lnTo>
                    <a:pt x="293" y="906"/>
                  </a:lnTo>
                  <a:lnTo>
                    <a:pt x="292" y="906"/>
                  </a:lnTo>
                  <a:lnTo>
                    <a:pt x="292" y="907"/>
                  </a:lnTo>
                  <a:lnTo>
                    <a:pt x="291" y="907"/>
                  </a:lnTo>
                  <a:lnTo>
                    <a:pt x="291" y="908"/>
                  </a:lnTo>
                  <a:lnTo>
                    <a:pt x="290" y="908"/>
                  </a:lnTo>
                  <a:lnTo>
                    <a:pt x="290" y="909"/>
                  </a:lnTo>
                  <a:lnTo>
                    <a:pt x="290" y="910"/>
                  </a:lnTo>
                  <a:lnTo>
                    <a:pt x="291" y="910"/>
                  </a:lnTo>
                  <a:lnTo>
                    <a:pt x="291" y="911"/>
                  </a:lnTo>
                  <a:lnTo>
                    <a:pt x="291" y="912"/>
                  </a:lnTo>
                  <a:lnTo>
                    <a:pt x="291" y="913"/>
                  </a:lnTo>
                  <a:lnTo>
                    <a:pt x="291" y="914"/>
                  </a:lnTo>
                  <a:lnTo>
                    <a:pt x="290" y="914"/>
                  </a:lnTo>
                  <a:lnTo>
                    <a:pt x="290" y="915"/>
                  </a:lnTo>
                  <a:lnTo>
                    <a:pt x="290" y="916"/>
                  </a:lnTo>
                  <a:lnTo>
                    <a:pt x="289" y="916"/>
                  </a:lnTo>
                  <a:lnTo>
                    <a:pt x="289" y="917"/>
                  </a:lnTo>
                  <a:lnTo>
                    <a:pt x="288" y="917"/>
                  </a:lnTo>
                  <a:lnTo>
                    <a:pt x="288" y="918"/>
                  </a:lnTo>
                  <a:lnTo>
                    <a:pt x="289" y="918"/>
                  </a:lnTo>
                  <a:lnTo>
                    <a:pt x="289" y="919"/>
                  </a:lnTo>
                  <a:lnTo>
                    <a:pt x="288" y="919"/>
                  </a:lnTo>
                  <a:lnTo>
                    <a:pt x="288" y="921"/>
                  </a:lnTo>
                  <a:lnTo>
                    <a:pt x="287" y="921"/>
                  </a:lnTo>
                  <a:lnTo>
                    <a:pt x="287" y="922"/>
                  </a:lnTo>
                  <a:lnTo>
                    <a:pt x="286" y="923"/>
                  </a:lnTo>
                  <a:lnTo>
                    <a:pt x="285" y="922"/>
                  </a:lnTo>
                  <a:lnTo>
                    <a:pt x="284" y="922"/>
                  </a:lnTo>
                  <a:lnTo>
                    <a:pt x="284" y="923"/>
                  </a:lnTo>
                  <a:lnTo>
                    <a:pt x="283" y="923"/>
                  </a:lnTo>
                  <a:lnTo>
                    <a:pt x="281" y="923"/>
                  </a:lnTo>
                  <a:lnTo>
                    <a:pt x="280" y="923"/>
                  </a:lnTo>
                  <a:lnTo>
                    <a:pt x="280" y="924"/>
                  </a:lnTo>
                  <a:lnTo>
                    <a:pt x="279" y="924"/>
                  </a:lnTo>
                  <a:lnTo>
                    <a:pt x="278" y="924"/>
                  </a:lnTo>
                  <a:lnTo>
                    <a:pt x="277" y="925"/>
                  </a:lnTo>
                  <a:lnTo>
                    <a:pt x="276" y="925"/>
                  </a:lnTo>
                  <a:lnTo>
                    <a:pt x="276" y="924"/>
                  </a:lnTo>
                  <a:lnTo>
                    <a:pt x="275" y="924"/>
                  </a:lnTo>
                  <a:lnTo>
                    <a:pt x="274" y="923"/>
                  </a:lnTo>
                  <a:lnTo>
                    <a:pt x="273" y="923"/>
                  </a:lnTo>
                  <a:lnTo>
                    <a:pt x="273" y="922"/>
                  </a:lnTo>
                  <a:lnTo>
                    <a:pt x="272" y="922"/>
                  </a:lnTo>
                  <a:lnTo>
                    <a:pt x="271" y="922"/>
                  </a:lnTo>
                  <a:lnTo>
                    <a:pt x="271" y="921"/>
                  </a:lnTo>
                  <a:lnTo>
                    <a:pt x="270" y="921"/>
                  </a:lnTo>
                  <a:lnTo>
                    <a:pt x="271" y="921"/>
                  </a:lnTo>
                  <a:lnTo>
                    <a:pt x="270" y="921"/>
                  </a:lnTo>
                  <a:lnTo>
                    <a:pt x="270" y="919"/>
                  </a:lnTo>
                  <a:lnTo>
                    <a:pt x="270" y="921"/>
                  </a:lnTo>
                  <a:lnTo>
                    <a:pt x="269" y="919"/>
                  </a:lnTo>
                  <a:lnTo>
                    <a:pt x="269" y="921"/>
                  </a:lnTo>
                  <a:lnTo>
                    <a:pt x="268" y="921"/>
                  </a:lnTo>
                  <a:lnTo>
                    <a:pt x="268" y="919"/>
                  </a:lnTo>
                  <a:lnTo>
                    <a:pt x="267" y="919"/>
                  </a:lnTo>
                  <a:lnTo>
                    <a:pt x="266" y="919"/>
                  </a:lnTo>
                  <a:lnTo>
                    <a:pt x="265" y="919"/>
                  </a:lnTo>
                  <a:lnTo>
                    <a:pt x="264" y="919"/>
                  </a:lnTo>
                  <a:lnTo>
                    <a:pt x="263" y="919"/>
                  </a:lnTo>
                  <a:lnTo>
                    <a:pt x="262" y="919"/>
                  </a:lnTo>
                  <a:lnTo>
                    <a:pt x="262" y="921"/>
                  </a:lnTo>
                  <a:lnTo>
                    <a:pt x="261" y="921"/>
                  </a:lnTo>
                  <a:lnTo>
                    <a:pt x="260" y="921"/>
                  </a:lnTo>
                  <a:lnTo>
                    <a:pt x="260" y="922"/>
                  </a:lnTo>
                  <a:lnTo>
                    <a:pt x="260" y="923"/>
                  </a:lnTo>
                  <a:lnTo>
                    <a:pt x="260" y="924"/>
                  </a:lnTo>
                  <a:lnTo>
                    <a:pt x="259" y="924"/>
                  </a:lnTo>
                  <a:lnTo>
                    <a:pt x="258" y="924"/>
                  </a:lnTo>
                  <a:lnTo>
                    <a:pt x="258" y="925"/>
                  </a:lnTo>
                  <a:lnTo>
                    <a:pt x="256" y="925"/>
                  </a:lnTo>
                  <a:lnTo>
                    <a:pt x="255" y="925"/>
                  </a:lnTo>
                  <a:lnTo>
                    <a:pt x="254" y="926"/>
                  </a:lnTo>
                  <a:lnTo>
                    <a:pt x="253" y="926"/>
                  </a:lnTo>
                  <a:lnTo>
                    <a:pt x="252" y="926"/>
                  </a:lnTo>
                  <a:lnTo>
                    <a:pt x="252" y="925"/>
                  </a:lnTo>
                  <a:lnTo>
                    <a:pt x="251" y="925"/>
                  </a:lnTo>
                  <a:lnTo>
                    <a:pt x="250" y="925"/>
                  </a:lnTo>
                  <a:lnTo>
                    <a:pt x="249" y="924"/>
                  </a:lnTo>
                  <a:lnTo>
                    <a:pt x="248" y="924"/>
                  </a:lnTo>
                  <a:lnTo>
                    <a:pt x="248" y="925"/>
                  </a:lnTo>
                  <a:lnTo>
                    <a:pt x="248" y="924"/>
                  </a:lnTo>
                  <a:lnTo>
                    <a:pt x="247" y="924"/>
                  </a:lnTo>
                  <a:lnTo>
                    <a:pt x="247" y="923"/>
                  </a:lnTo>
                  <a:lnTo>
                    <a:pt x="246" y="923"/>
                  </a:lnTo>
                  <a:lnTo>
                    <a:pt x="246" y="924"/>
                  </a:lnTo>
                  <a:lnTo>
                    <a:pt x="245" y="924"/>
                  </a:lnTo>
                  <a:lnTo>
                    <a:pt x="245" y="923"/>
                  </a:lnTo>
                  <a:lnTo>
                    <a:pt x="244" y="923"/>
                  </a:lnTo>
                  <a:lnTo>
                    <a:pt x="244" y="922"/>
                  </a:lnTo>
                  <a:lnTo>
                    <a:pt x="243" y="922"/>
                  </a:lnTo>
                  <a:lnTo>
                    <a:pt x="242" y="922"/>
                  </a:lnTo>
                  <a:lnTo>
                    <a:pt x="242" y="921"/>
                  </a:lnTo>
                  <a:lnTo>
                    <a:pt x="241" y="921"/>
                  </a:lnTo>
                  <a:lnTo>
                    <a:pt x="240" y="921"/>
                  </a:lnTo>
                  <a:lnTo>
                    <a:pt x="240" y="919"/>
                  </a:lnTo>
                  <a:lnTo>
                    <a:pt x="241" y="919"/>
                  </a:lnTo>
                  <a:lnTo>
                    <a:pt x="240" y="918"/>
                  </a:lnTo>
                  <a:lnTo>
                    <a:pt x="239" y="918"/>
                  </a:lnTo>
                  <a:lnTo>
                    <a:pt x="238" y="918"/>
                  </a:lnTo>
                  <a:lnTo>
                    <a:pt x="237" y="918"/>
                  </a:lnTo>
                  <a:lnTo>
                    <a:pt x="237" y="919"/>
                  </a:lnTo>
                  <a:lnTo>
                    <a:pt x="236" y="919"/>
                  </a:lnTo>
                  <a:lnTo>
                    <a:pt x="235" y="919"/>
                  </a:lnTo>
                  <a:lnTo>
                    <a:pt x="235" y="921"/>
                  </a:lnTo>
                  <a:lnTo>
                    <a:pt x="234" y="921"/>
                  </a:lnTo>
                  <a:lnTo>
                    <a:pt x="233" y="921"/>
                  </a:lnTo>
                  <a:lnTo>
                    <a:pt x="233" y="919"/>
                  </a:lnTo>
                  <a:lnTo>
                    <a:pt x="231" y="919"/>
                  </a:lnTo>
                  <a:lnTo>
                    <a:pt x="230" y="919"/>
                  </a:lnTo>
                  <a:lnTo>
                    <a:pt x="230" y="921"/>
                  </a:lnTo>
                  <a:lnTo>
                    <a:pt x="229" y="921"/>
                  </a:lnTo>
                  <a:lnTo>
                    <a:pt x="228" y="921"/>
                  </a:lnTo>
                  <a:lnTo>
                    <a:pt x="227" y="921"/>
                  </a:lnTo>
                  <a:lnTo>
                    <a:pt x="226" y="921"/>
                  </a:lnTo>
                  <a:lnTo>
                    <a:pt x="226" y="919"/>
                  </a:lnTo>
                  <a:lnTo>
                    <a:pt x="225" y="919"/>
                  </a:lnTo>
                  <a:lnTo>
                    <a:pt x="224" y="919"/>
                  </a:lnTo>
                  <a:lnTo>
                    <a:pt x="223" y="918"/>
                  </a:lnTo>
                  <a:lnTo>
                    <a:pt x="222" y="918"/>
                  </a:lnTo>
                  <a:lnTo>
                    <a:pt x="222" y="919"/>
                  </a:lnTo>
                  <a:lnTo>
                    <a:pt x="221" y="919"/>
                  </a:lnTo>
                  <a:lnTo>
                    <a:pt x="220" y="919"/>
                  </a:lnTo>
                  <a:lnTo>
                    <a:pt x="220" y="918"/>
                  </a:lnTo>
                  <a:lnTo>
                    <a:pt x="219" y="918"/>
                  </a:lnTo>
                  <a:lnTo>
                    <a:pt x="219" y="917"/>
                  </a:lnTo>
                  <a:lnTo>
                    <a:pt x="218" y="918"/>
                  </a:lnTo>
                  <a:lnTo>
                    <a:pt x="217" y="918"/>
                  </a:lnTo>
                  <a:lnTo>
                    <a:pt x="217" y="917"/>
                  </a:lnTo>
                  <a:lnTo>
                    <a:pt x="216" y="917"/>
                  </a:lnTo>
                  <a:lnTo>
                    <a:pt x="215" y="917"/>
                  </a:lnTo>
                  <a:lnTo>
                    <a:pt x="215" y="918"/>
                  </a:lnTo>
                  <a:lnTo>
                    <a:pt x="214" y="918"/>
                  </a:lnTo>
                  <a:lnTo>
                    <a:pt x="213" y="918"/>
                  </a:lnTo>
                  <a:lnTo>
                    <a:pt x="212" y="918"/>
                  </a:lnTo>
                  <a:lnTo>
                    <a:pt x="211" y="919"/>
                  </a:lnTo>
                  <a:lnTo>
                    <a:pt x="210" y="919"/>
                  </a:lnTo>
                  <a:lnTo>
                    <a:pt x="210" y="921"/>
                  </a:lnTo>
                  <a:lnTo>
                    <a:pt x="209" y="921"/>
                  </a:lnTo>
                  <a:lnTo>
                    <a:pt x="209" y="922"/>
                  </a:lnTo>
                  <a:lnTo>
                    <a:pt x="208" y="922"/>
                  </a:lnTo>
                  <a:lnTo>
                    <a:pt x="208" y="923"/>
                  </a:lnTo>
                  <a:lnTo>
                    <a:pt x="208" y="924"/>
                  </a:lnTo>
                  <a:lnTo>
                    <a:pt x="206" y="924"/>
                  </a:lnTo>
                  <a:lnTo>
                    <a:pt x="206" y="925"/>
                  </a:lnTo>
                  <a:lnTo>
                    <a:pt x="205" y="925"/>
                  </a:lnTo>
                  <a:lnTo>
                    <a:pt x="204" y="925"/>
                  </a:lnTo>
                  <a:lnTo>
                    <a:pt x="203" y="925"/>
                  </a:lnTo>
                  <a:lnTo>
                    <a:pt x="203" y="926"/>
                  </a:lnTo>
                  <a:lnTo>
                    <a:pt x="203" y="927"/>
                  </a:lnTo>
                  <a:lnTo>
                    <a:pt x="203" y="928"/>
                  </a:lnTo>
                  <a:lnTo>
                    <a:pt x="202" y="928"/>
                  </a:lnTo>
                  <a:lnTo>
                    <a:pt x="202" y="929"/>
                  </a:lnTo>
                  <a:lnTo>
                    <a:pt x="202" y="930"/>
                  </a:lnTo>
                  <a:lnTo>
                    <a:pt x="201" y="930"/>
                  </a:lnTo>
                  <a:lnTo>
                    <a:pt x="200" y="930"/>
                  </a:lnTo>
                  <a:lnTo>
                    <a:pt x="199" y="931"/>
                  </a:lnTo>
                  <a:lnTo>
                    <a:pt x="198" y="931"/>
                  </a:lnTo>
                  <a:lnTo>
                    <a:pt x="197" y="931"/>
                  </a:lnTo>
                  <a:lnTo>
                    <a:pt x="196" y="931"/>
                  </a:lnTo>
                  <a:lnTo>
                    <a:pt x="196" y="932"/>
                  </a:lnTo>
                  <a:lnTo>
                    <a:pt x="195" y="932"/>
                  </a:lnTo>
                  <a:lnTo>
                    <a:pt x="195" y="933"/>
                  </a:lnTo>
                  <a:lnTo>
                    <a:pt x="194" y="933"/>
                  </a:lnTo>
                  <a:lnTo>
                    <a:pt x="193" y="933"/>
                  </a:lnTo>
                  <a:lnTo>
                    <a:pt x="192" y="933"/>
                  </a:lnTo>
                  <a:lnTo>
                    <a:pt x="192" y="934"/>
                  </a:lnTo>
                  <a:lnTo>
                    <a:pt x="191" y="934"/>
                  </a:lnTo>
                  <a:lnTo>
                    <a:pt x="191" y="935"/>
                  </a:lnTo>
                  <a:lnTo>
                    <a:pt x="190" y="935"/>
                  </a:lnTo>
                  <a:lnTo>
                    <a:pt x="189" y="936"/>
                  </a:lnTo>
                  <a:lnTo>
                    <a:pt x="189" y="935"/>
                  </a:lnTo>
                  <a:lnTo>
                    <a:pt x="188" y="935"/>
                  </a:lnTo>
                  <a:lnTo>
                    <a:pt x="187" y="935"/>
                  </a:lnTo>
                  <a:lnTo>
                    <a:pt x="186" y="935"/>
                  </a:lnTo>
                  <a:lnTo>
                    <a:pt x="185" y="935"/>
                  </a:lnTo>
                  <a:lnTo>
                    <a:pt x="184" y="935"/>
                  </a:lnTo>
                  <a:lnTo>
                    <a:pt x="183" y="935"/>
                  </a:lnTo>
                  <a:lnTo>
                    <a:pt x="181" y="935"/>
                  </a:lnTo>
                  <a:lnTo>
                    <a:pt x="180" y="935"/>
                  </a:lnTo>
                  <a:lnTo>
                    <a:pt x="179" y="935"/>
                  </a:lnTo>
                  <a:lnTo>
                    <a:pt x="179" y="936"/>
                  </a:lnTo>
                  <a:lnTo>
                    <a:pt x="178" y="936"/>
                  </a:lnTo>
                  <a:lnTo>
                    <a:pt x="178" y="937"/>
                  </a:lnTo>
                  <a:lnTo>
                    <a:pt x="177" y="938"/>
                  </a:lnTo>
                  <a:lnTo>
                    <a:pt x="177" y="939"/>
                  </a:lnTo>
                  <a:lnTo>
                    <a:pt x="176" y="939"/>
                  </a:lnTo>
                  <a:lnTo>
                    <a:pt x="176" y="940"/>
                  </a:lnTo>
                  <a:lnTo>
                    <a:pt x="175" y="940"/>
                  </a:lnTo>
                  <a:lnTo>
                    <a:pt x="174" y="940"/>
                  </a:lnTo>
                  <a:lnTo>
                    <a:pt x="173" y="940"/>
                  </a:lnTo>
                  <a:lnTo>
                    <a:pt x="173" y="941"/>
                  </a:lnTo>
                  <a:lnTo>
                    <a:pt x="172" y="941"/>
                  </a:lnTo>
                  <a:lnTo>
                    <a:pt x="172" y="940"/>
                  </a:lnTo>
                  <a:lnTo>
                    <a:pt x="171" y="941"/>
                  </a:lnTo>
                  <a:lnTo>
                    <a:pt x="171" y="940"/>
                  </a:lnTo>
                  <a:lnTo>
                    <a:pt x="170" y="940"/>
                  </a:lnTo>
                  <a:lnTo>
                    <a:pt x="170" y="939"/>
                  </a:lnTo>
                  <a:lnTo>
                    <a:pt x="169" y="939"/>
                  </a:lnTo>
                  <a:lnTo>
                    <a:pt x="168" y="939"/>
                  </a:lnTo>
                  <a:lnTo>
                    <a:pt x="167" y="939"/>
                  </a:lnTo>
                  <a:lnTo>
                    <a:pt x="167" y="938"/>
                  </a:lnTo>
                  <a:lnTo>
                    <a:pt x="166" y="938"/>
                  </a:lnTo>
                  <a:lnTo>
                    <a:pt x="166" y="937"/>
                  </a:lnTo>
                  <a:lnTo>
                    <a:pt x="165" y="937"/>
                  </a:lnTo>
                  <a:lnTo>
                    <a:pt x="165" y="936"/>
                  </a:lnTo>
                  <a:lnTo>
                    <a:pt x="164" y="936"/>
                  </a:lnTo>
                  <a:lnTo>
                    <a:pt x="164" y="935"/>
                  </a:lnTo>
                  <a:lnTo>
                    <a:pt x="163" y="935"/>
                  </a:lnTo>
                  <a:lnTo>
                    <a:pt x="162" y="935"/>
                  </a:lnTo>
                  <a:lnTo>
                    <a:pt x="161" y="935"/>
                  </a:lnTo>
                  <a:lnTo>
                    <a:pt x="160" y="935"/>
                  </a:lnTo>
                  <a:lnTo>
                    <a:pt x="160" y="936"/>
                  </a:lnTo>
                  <a:lnTo>
                    <a:pt x="159" y="936"/>
                  </a:lnTo>
                  <a:lnTo>
                    <a:pt x="158" y="936"/>
                  </a:lnTo>
                  <a:lnTo>
                    <a:pt x="158" y="935"/>
                  </a:lnTo>
                  <a:lnTo>
                    <a:pt x="158" y="936"/>
                  </a:lnTo>
                  <a:lnTo>
                    <a:pt x="156" y="936"/>
                  </a:lnTo>
                  <a:lnTo>
                    <a:pt x="155" y="936"/>
                  </a:lnTo>
                  <a:lnTo>
                    <a:pt x="154" y="936"/>
                  </a:lnTo>
                  <a:lnTo>
                    <a:pt x="153" y="936"/>
                  </a:lnTo>
                  <a:lnTo>
                    <a:pt x="152" y="936"/>
                  </a:lnTo>
                  <a:lnTo>
                    <a:pt x="152" y="937"/>
                  </a:lnTo>
                  <a:lnTo>
                    <a:pt x="151" y="937"/>
                  </a:lnTo>
                  <a:lnTo>
                    <a:pt x="151" y="938"/>
                  </a:lnTo>
                  <a:lnTo>
                    <a:pt x="150" y="939"/>
                  </a:lnTo>
                  <a:lnTo>
                    <a:pt x="149" y="939"/>
                  </a:lnTo>
                  <a:lnTo>
                    <a:pt x="149" y="940"/>
                  </a:lnTo>
                  <a:lnTo>
                    <a:pt x="148" y="940"/>
                  </a:lnTo>
                  <a:lnTo>
                    <a:pt x="148" y="941"/>
                  </a:lnTo>
                  <a:lnTo>
                    <a:pt x="147" y="941"/>
                  </a:lnTo>
                  <a:lnTo>
                    <a:pt x="147" y="942"/>
                  </a:lnTo>
                  <a:lnTo>
                    <a:pt x="146" y="942"/>
                  </a:lnTo>
                  <a:lnTo>
                    <a:pt x="145" y="942"/>
                  </a:lnTo>
                  <a:lnTo>
                    <a:pt x="144" y="942"/>
                  </a:lnTo>
                  <a:lnTo>
                    <a:pt x="144" y="943"/>
                  </a:lnTo>
                  <a:lnTo>
                    <a:pt x="144" y="944"/>
                  </a:lnTo>
                  <a:lnTo>
                    <a:pt x="143" y="944"/>
                  </a:lnTo>
                  <a:lnTo>
                    <a:pt x="142" y="944"/>
                  </a:lnTo>
                  <a:lnTo>
                    <a:pt x="142" y="943"/>
                  </a:lnTo>
                  <a:lnTo>
                    <a:pt x="141" y="943"/>
                  </a:lnTo>
                  <a:lnTo>
                    <a:pt x="141" y="944"/>
                  </a:lnTo>
                  <a:lnTo>
                    <a:pt x="141" y="946"/>
                  </a:lnTo>
                  <a:lnTo>
                    <a:pt x="140" y="946"/>
                  </a:lnTo>
                  <a:lnTo>
                    <a:pt x="140" y="947"/>
                  </a:lnTo>
                  <a:lnTo>
                    <a:pt x="139" y="947"/>
                  </a:lnTo>
                  <a:lnTo>
                    <a:pt x="139" y="948"/>
                  </a:lnTo>
                  <a:lnTo>
                    <a:pt x="138" y="948"/>
                  </a:lnTo>
                  <a:lnTo>
                    <a:pt x="137" y="948"/>
                  </a:lnTo>
                  <a:lnTo>
                    <a:pt x="137" y="949"/>
                  </a:lnTo>
                  <a:lnTo>
                    <a:pt x="136" y="949"/>
                  </a:lnTo>
                  <a:lnTo>
                    <a:pt x="135" y="949"/>
                  </a:lnTo>
                  <a:lnTo>
                    <a:pt x="135" y="950"/>
                  </a:lnTo>
                  <a:lnTo>
                    <a:pt x="135" y="951"/>
                  </a:lnTo>
                  <a:lnTo>
                    <a:pt x="134" y="951"/>
                  </a:lnTo>
                  <a:lnTo>
                    <a:pt x="134" y="952"/>
                  </a:lnTo>
                  <a:lnTo>
                    <a:pt x="133" y="952"/>
                  </a:lnTo>
                  <a:lnTo>
                    <a:pt x="133" y="953"/>
                  </a:lnTo>
                  <a:lnTo>
                    <a:pt x="131" y="953"/>
                  </a:lnTo>
                  <a:lnTo>
                    <a:pt x="130" y="953"/>
                  </a:lnTo>
                  <a:lnTo>
                    <a:pt x="130" y="954"/>
                  </a:lnTo>
                  <a:lnTo>
                    <a:pt x="130" y="955"/>
                  </a:lnTo>
                  <a:lnTo>
                    <a:pt x="129" y="955"/>
                  </a:lnTo>
                  <a:lnTo>
                    <a:pt x="129" y="956"/>
                  </a:lnTo>
                  <a:lnTo>
                    <a:pt x="128" y="956"/>
                  </a:lnTo>
                  <a:lnTo>
                    <a:pt x="127" y="956"/>
                  </a:lnTo>
                  <a:lnTo>
                    <a:pt x="126" y="956"/>
                  </a:lnTo>
                  <a:lnTo>
                    <a:pt x="126" y="955"/>
                  </a:lnTo>
                  <a:lnTo>
                    <a:pt x="125" y="955"/>
                  </a:lnTo>
                  <a:lnTo>
                    <a:pt x="124" y="955"/>
                  </a:lnTo>
                  <a:lnTo>
                    <a:pt x="123" y="955"/>
                  </a:lnTo>
                  <a:lnTo>
                    <a:pt x="123" y="954"/>
                  </a:lnTo>
                  <a:lnTo>
                    <a:pt x="122" y="954"/>
                  </a:lnTo>
                  <a:lnTo>
                    <a:pt x="121" y="954"/>
                  </a:lnTo>
                  <a:lnTo>
                    <a:pt x="120" y="954"/>
                  </a:lnTo>
                  <a:lnTo>
                    <a:pt x="119" y="954"/>
                  </a:lnTo>
                  <a:lnTo>
                    <a:pt x="118" y="954"/>
                  </a:lnTo>
                  <a:lnTo>
                    <a:pt x="117" y="954"/>
                  </a:lnTo>
                  <a:lnTo>
                    <a:pt x="116" y="954"/>
                  </a:lnTo>
                  <a:lnTo>
                    <a:pt x="115" y="954"/>
                  </a:lnTo>
                  <a:lnTo>
                    <a:pt x="114" y="954"/>
                  </a:lnTo>
                  <a:lnTo>
                    <a:pt x="114" y="953"/>
                  </a:lnTo>
                  <a:lnTo>
                    <a:pt x="114" y="952"/>
                  </a:lnTo>
                  <a:lnTo>
                    <a:pt x="113" y="952"/>
                  </a:lnTo>
                  <a:lnTo>
                    <a:pt x="112" y="952"/>
                  </a:lnTo>
                  <a:lnTo>
                    <a:pt x="111" y="952"/>
                  </a:lnTo>
                  <a:lnTo>
                    <a:pt x="111" y="951"/>
                  </a:lnTo>
                  <a:lnTo>
                    <a:pt x="110" y="951"/>
                  </a:lnTo>
                  <a:lnTo>
                    <a:pt x="110" y="950"/>
                  </a:lnTo>
                  <a:lnTo>
                    <a:pt x="110" y="949"/>
                  </a:lnTo>
                  <a:lnTo>
                    <a:pt x="111" y="949"/>
                  </a:lnTo>
                  <a:lnTo>
                    <a:pt x="111" y="948"/>
                  </a:lnTo>
                  <a:lnTo>
                    <a:pt x="111" y="947"/>
                  </a:lnTo>
                  <a:lnTo>
                    <a:pt x="112" y="947"/>
                  </a:lnTo>
                  <a:lnTo>
                    <a:pt x="111" y="947"/>
                  </a:lnTo>
                  <a:lnTo>
                    <a:pt x="111" y="946"/>
                  </a:lnTo>
                  <a:lnTo>
                    <a:pt x="111" y="944"/>
                  </a:lnTo>
                  <a:lnTo>
                    <a:pt x="110" y="944"/>
                  </a:lnTo>
                  <a:lnTo>
                    <a:pt x="110" y="943"/>
                  </a:lnTo>
                  <a:lnTo>
                    <a:pt x="110" y="942"/>
                  </a:lnTo>
                  <a:lnTo>
                    <a:pt x="110" y="941"/>
                  </a:lnTo>
                  <a:lnTo>
                    <a:pt x="109" y="941"/>
                  </a:lnTo>
                  <a:lnTo>
                    <a:pt x="108" y="941"/>
                  </a:lnTo>
                  <a:lnTo>
                    <a:pt x="108" y="940"/>
                  </a:lnTo>
                  <a:lnTo>
                    <a:pt x="106" y="940"/>
                  </a:lnTo>
                  <a:lnTo>
                    <a:pt x="105" y="940"/>
                  </a:lnTo>
                  <a:lnTo>
                    <a:pt x="105" y="939"/>
                  </a:lnTo>
                  <a:lnTo>
                    <a:pt x="104" y="939"/>
                  </a:lnTo>
                  <a:lnTo>
                    <a:pt x="103" y="939"/>
                  </a:lnTo>
                  <a:lnTo>
                    <a:pt x="103" y="938"/>
                  </a:lnTo>
                  <a:lnTo>
                    <a:pt x="102" y="938"/>
                  </a:lnTo>
                  <a:lnTo>
                    <a:pt x="101" y="938"/>
                  </a:lnTo>
                  <a:lnTo>
                    <a:pt x="101" y="937"/>
                  </a:lnTo>
                  <a:lnTo>
                    <a:pt x="100" y="937"/>
                  </a:lnTo>
                  <a:lnTo>
                    <a:pt x="100" y="938"/>
                  </a:lnTo>
                  <a:lnTo>
                    <a:pt x="99" y="938"/>
                  </a:lnTo>
                  <a:lnTo>
                    <a:pt x="98" y="938"/>
                  </a:lnTo>
                  <a:lnTo>
                    <a:pt x="97" y="939"/>
                  </a:lnTo>
                  <a:lnTo>
                    <a:pt x="97" y="940"/>
                  </a:lnTo>
                  <a:lnTo>
                    <a:pt x="96" y="940"/>
                  </a:lnTo>
                  <a:lnTo>
                    <a:pt x="96" y="941"/>
                  </a:lnTo>
                  <a:lnTo>
                    <a:pt x="95" y="941"/>
                  </a:lnTo>
                  <a:lnTo>
                    <a:pt x="94" y="941"/>
                  </a:lnTo>
                  <a:lnTo>
                    <a:pt x="93" y="941"/>
                  </a:lnTo>
                  <a:lnTo>
                    <a:pt x="93" y="940"/>
                  </a:lnTo>
                  <a:lnTo>
                    <a:pt x="92" y="940"/>
                  </a:lnTo>
                  <a:lnTo>
                    <a:pt x="91" y="939"/>
                  </a:lnTo>
                  <a:lnTo>
                    <a:pt x="90" y="939"/>
                  </a:lnTo>
                  <a:lnTo>
                    <a:pt x="90" y="940"/>
                  </a:lnTo>
                  <a:lnTo>
                    <a:pt x="89" y="940"/>
                  </a:lnTo>
                  <a:lnTo>
                    <a:pt x="89" y="941"/>
                  </a:lnTo>
                  <a:lnTo>
                    <a:pt x="89" y="940"/>
                  </a:lnTo>
                  <a:lnTo>
                    <a:pt x="88" y="940"/>
                  </a:lnTo>
                  <a:lnTo>
                    <a:pt x="88" y="941"/>
                  </a:lnTo>
                  <a:lnTo>
                    <a:pt x="87" y="941"/>
                  </a:lnTo>
                  <a:lnTo>
                    <a:pt x="86" y="941"/>
                  </a:lnTo>
                  <a:lnTo>
                    <a:pt x="85" y="940"/>
                  </a:lnTo>
                  <a:lnTo>
                    <a:pt x="85" y="939"/>
                  </a:lnTo>
                  <a:lnTo>
                    <a:pt x="84" y="939"/>
                  </a:lnTo>
                  <a:lnTo>
                    <a:pt x="83" y="939"/>
                  </a:lnTo>
                  <a:lnTo>
                    <a:pt x="83" y="938"/>
                  </a:lnTo>
                  <a:lnTo>
                    <a:pt x="81" y="938"/>
                  </a:lnTo>
                  <a:lnTo>
                    <a:pt x="81" y="937"/>
                  </a:lnTo>
                  <a:lnTo>
                    <a:pt x="80" y="937"/>
                  </a:lnTo>
                  <a:lnTo>
                    <a:pt x="80" y="936"/>
                  </a:lnTo>
                  <a:lnTo>
                    <a:pt x="79" y="936"/>
                  </a:lnTo>
                  <a:lnTo>
                    <a:pt x="79" y="937"/>
                  </a:lnTo>
                  <a:lnTo>
                    <a:pt x="78" y="937"/>
                  </a:lnTo>
                  <a:lnTo>
                    <a:pt x="78" y="936"/>
                  </a:lnTo>
                  <a:lnTo>
                    <a:pt x="77" y="936"/>
                  </a:lnTo>
                  <a:lnTo>
                    <a:pt x="77" y="935"/>
                  </a:lnTo>
                  <a:lnTo>
                    <a:pt x="77" y="934"/>
                  </a:lnTo>
                  <a:lnTo>
                    <a:pt x="77" y="933"/>
                  </a:lnTo>
                  <a:lnTo>
                    <a:pt x="76" y="933"/>
                  </a:lnTo>
                  <a:lnTo>
                    <a:pt x="75" y="933"/>
                  </a:lnTo>
                  <a:lnTo>
                    <a:pt x="75" y="932"/>
                  </a:lnTo>
                  <a:lnTo>
                    <a:pt x="74" y="932"/>
                  </a:lnTo>
                  <a:lnTo>
                    <a:pt x="74" y="931"/>
                  </a:lnTo>
                  <a:lnTo>
                    <a:pt x="73" y="931"/>
                  </a:lnTo>
                  <a:lnTo>
                    <a:pt x="72" y="931"/>
                  </a:lnTo>
                  <a:lnTo>
                    <a:pt x="72" y="930"/>
                  </a:lnTo>
                  <a:lnTo>
                    <a:pt x="71" y="930"/>
                  </a:lnTo>
                  <a:lnTo>
                    <a:pt x="70" y="930"/>
                  </a:lnTo>
                  <a:lnTo>
                    <a:pt x="69" y="930"/>
                  </a:lnTo>
                  <a:lnTo>
                    <a:pt x="68" y="930"/>
                  </a:lnTo>
                  <a:lnTo>
                    <a:pt x="67" y="930"/>
                  </a:lnTo>
                  <a:lnTo>
                    <a:pt x="67" y="929"/>
                  </a:lnTo>
                  <a:lnTo>
                    <a:pt x="66" y="929"/>
                  </a:lnTo>
                  <a:lnTo>
                    <a:pt x="66" y="928"/>
                  </a:lnTo>
                  <a:lnTo>
                    <a:pt x="65" y="928"/>
                  </a:lnTo>
                  <a:lnTo>
                    <a:pt x="65" y="927"/>
                  </a:lnTo>
                  <a:lnTo>
                    <a:pt x="66" y="927"/>
                  </a:lnTo>
                  <a:lnTo>
                    <a:pt x="65" y="927"/>
                  </a:lnTo>
                  <a:lnTo>
                    <a:pt x="65" y="926"/>
                  </a:lnTo>
                  <a:lnTo>
                    <a:pt x="64" y="926"/>
                  </a:lnTo>
                  <a:lnTo>
                    <a:pt x="64" y="925"/>
                  </a:lnTo>
                  <a:lnTo>
                    <a:pt x="63" y="925"/>
                  </a:lnTo>
                  <a:lnTo>
                    <a:pt x="63" y="924"/>
                  </a:lnTo>
                  <a:lnTo>
                    <a:pt x="62" y="924"/>
                  </a:lnTo>
                  <a:lnTo>
                    <a:pt x="61" y="924"/>
                  </a:lnTo>
                  <a:lnTo>
                    <a:pt x="60" y="924"/>
                  </a:lnTo>
                  <a:lnTo>
                    <a:pt x="59" y="924"/>
                  </a:lnTo>
                  <a:lnTo>
                    <a:pt x="58" y="924"/>
                  </a:lnTo>
                  <a:lnTo>
                    <a:pt x="56" y="924"/>
                  </a:lnTo>
                  <a:lnTo>
                    <a:pt x="56" y="923"/>
                  </a:lnTo>
                  <a:lnTo>
                    <a:pt x="55" y="923"/>
                  </a:lnTo>
                  <a:lnTo>
                    <a:pt x="54" y="923"/>
                  </a:lnTo>
                  <a:lnTo>
                    <a:pt x="54" y="922"/>
                  </a:lnTo>
                  <a:lnTo>
                    <a:pt x="54" y="921"/>
                  </a:lnTo>
                  <a:lnTo>
                    <a:pt x="53" y="921"/>
                  </a:lnTo>
                  <a:lnTo>
                    <a:pt x="52" y="921"/>
                  </a:lnTo>
                  <a:lnTo>
                    <a:pt x="51" y="921"/>
                  </a:lnTo>
                  <a:lnTo>
                    <a:pt x="51" y="922"/>
                  </a:lnTo>
                  <a:lnTo>
                    <a:pt x="50" y="922"/>
                  </a:lnTo>
                  <a:lnTo>
                    <a:pt x="49" y="922"/>
                  </a:lnTo>
                  <a:lnTo>
                    <a:pt x="48" y="922"/>
                  </a:lnTo>
                  <a:lnTo>
                    <a:pt x="47" y="922"/>
                  </a:lnTo>
                  <a:lnTo>
                    <a:pt x="47" y="921"/>
                  </a:lnTo>
                  <a:lnTo>
                    <a:pt x="46" y="921"/>
                  </a:lnTo>
                  <a:lnTo>
                    <a:pt x="45" y="921"/>
                  </a:lnTo>
                  <a:lnTo>
                    <a:pt x="44" y="921"/>
                  </a:lnTo>
                  <a:lnTo>
                    <a:pt x="43" y="921"/>
                  </a:lnTo>
                  <a:lnTo>
                    <a:pt x="42" y="921"/>
                  </a:lnTo>
                  <a:lnTo>
                    <a:pt x="41" y="921"/>
                  </a:lnTo>
                  <a:lnTo>
                    <a:pt x="40" y="921"/>
                  </a:lnTo>
                  <a:lnTo>
                    <a:pt x="40" y="922"/>
                  </a:lnTo>
                  <a:lnTo>
                    <a:pt x="39" y="922"/>
                  </a:lnTo>
                  <a:lnTo>
                    <a:pt x="39" y="921"/>
                  </a:lnTo>
                  <a:lnTo>
                    <a:pt x="38" y="921"/>
                  </a:lnTo>
                  <a:lnTo>
                    <a:pt x="37" y="921"/>
                  </a:lnTo>
                  <a:lnTo>
                    <a:pt x="36" y="921"/>
                  </a:lnTo>
                  <a:lnTo>
                    <a:pt x="36" y="919"/>
                  </a:lnTo>
                  <a:lnTo>
                    <a:pt x="36" y="918"/>
                  </a:lnTo>
                  <a:lnTo>
                    <a:pt x="35" y="918"/>
                  </a:lnTo>
                  <a:lnTo>
                    <a:pt x="34" y="918"/>
                  </a:lnTo>
                  <a:lnTo>
                    <a:pt x="34" y="917"/>
                  </a:lnTo>
                  <a:lnTo>
                    <a:pt x="33" y="917"/>
                  </a:lnTo>
                  <a:lnTo>
                    <a:pt x="33" y="916"/>
                  </a:lnTo>
                  <a:lnTo>
                    <a:pt x="31" y="916"/>
                  </a:lnTo>
                  <a:lnTo>
                    <a:pt x="30" y="916"/>
                  </a:lnTo>
                  <a:lnTo>
                    <a:pt x="30" y="915"/>
                  </a:lnTo>
                  <a:lnTo>
                    <a:pt x="29" y="915"/>
                  </a:lnTo>
                  <a:lnTo>
                    <a:pt x="29" y="914"/>
                  </a:lnTo>
                  <a:lnTo>
                    <a:pt x="28" y="914"/>
                  </a:lnTo>
                  <a:lnTo>
                    <a:pt x="28" y="913"/>
                  </a:lnTo>
                  <a:lnTo>
                    <a:pt x="25" y="910"/>
                  </a:lnTo>
                  <a:lnTo>
                    <a:pt x="24" y="909"/>
                  </a:lnTo>
                  <a:lnTo>
                    <a:pt x="24" y="908"/>
                  </a:lnTo>
                  <a:lnTo>
                    <a:pt x="25" y="908"/>
                  </a:lnTo>
                  <a:lnTo>
                    <a:pt x="25" y="907"/>
                  </a:lnTo>
                  <a:lnTo>
                    <a:pt x="24" y="907"/>
                  </a:lnTo>
                  <a:lnTo>
                    <a:pt x="24" y="906"/>
                  </a:lnTo>
                  <a:lnTo>
                    <a:pt x="24" y="905"/>
                  </a:lnTo>
                  <a:lnTo>
                    <a:pt x="23" y="905"/>
                  </a:lnTo>
                  <a:lnTo>
                    <a:pt x="23" y="904"/>
                  </a:lnTo>
                  <a:lnTo>
                    <a:pt x="22" y="904"/>
                  </a:lnTo>
                  <a:lnTo>
                    <a:pt x="21" y="903"/>
                  </a:lnTo>
                  <a:lnTo>
                    <a:pt x="19" y="903"/>
                  </a:lnTo>
                  <a:lnTo>
                    <a:pt x="18" y="901"/>
                  </a:lnTo>
                  <a:lnTo>
                    <a:pt x="17" y="900"/>
                  </a:lnTo>
                  <a:lnTo>
                    <a:pt x="16" y="900"/>
                  </a:lnTo>
                  <a:lnTo>
                    <a:pt x="15" y="900"/>
                  </a:lnTo>
                  <a:lnTo>
                    <a:pt x="15" y="899"/>
                  </a:lnTo>
                  <a:lnTo>
                    <a:pt x="14" y="899"/>
                  </a:lnTo>
                  <a:lnTo>
                    <a:pt x="14" y="898"/>
                  </a:lnTo>
                  <a:lnTo>
                    <a:pt x="14" y="897"/>
                  </a:lnTo>
                  <a:lnTo>
                    <a:pt x="14" y="896"/>
                  </a:lnTo>
                  <a:lnTo>
                    <a:pt x="13" y="894"/>
                  </a:lnTo>
                  <a:lnTo>
                    <a:pt x="13" y="893"/>
                  </a:lnTo>
                  <a:lnTo>
                    <a:pt x="12" y="893"/>
                  </a:lnTo>
                  <a:lnTo>
                    <a:pt x="12" y="892"/>
                  </a:lnTo>
                  <a:lnTo>
                    <a:pt x="12" y="891"/>
                  </a:lnTo>
                  <a:lnTo>
                    <a:pt x="13" y="891"/>
                  </a:lnTo>
                  <a:lnTo>
                    <a:pt x="13" y="890"/>
                  </a:lnTo>
                  <a:lnTo>
                    <a:pt x="12" y="890"/>
                  </a:lnTo>
                  <a:lnTo>
                    <a:pt x="11" y="890"/>
                  </a:lnTo>
                  <a:lnTo>
                    <a:pt x="11" y="889"/>
                  </a:lnTo>
                  <a:lnTo>
                    <a:pt x="10" y="889"/>
                  </a:lnTo>
                  <a:lnTo>
                    <a:pt x="10" y="888"/>
                  </a:lnTo>
                  <a:lnTo>
                    <a:pt x="9" y="888"/>
                  </a:lnTo>
                  <a:lnTo>
                    <a:pt x="9" y="887"/>
                  </a:lnTo>
                  <a:lnTo>
                    <a:pt x="8" y="887"/>
                  </a:lnTo>
                  <a:lnTo>
                    <a:pt x="8" y="886"/>
                  </a:lnTo>
                  <a:lnTo>
                    <a:pt x="6" y="885"/>
                  </a:lnTo>
                  <a:lnTo>
                    <a:pt x="6" y="884"/>
                  </a:lnTo>
                  <a:lnTo>
                    <a:pt x="6" y="883"/>
                  </a:lnTo>
                  <a:lnTo>
                    <a:pt x="8" y="883"/>
                  </a:lnTo>
                  <a:lnTo>
                    <a:pt x="8" y="882"/>
                  </a:lnTo>
                  <a:lnTo>
                    <a:pt x="8" y="881"/>
                  </a:lnTo>
                  <a:lnTo>
                    <a:pt x="9" y="881"/>
                  </a:lnTo>
                  <a:lnTo>
                    <a:pt x="10" y="881"/>
                  </a:lnTo>
                  <a:lnTo>
                    <a:pt x="11" y="881"/>
                  </a:lnTo>
                  <a:lnTo>
                    <a:pt x="10" y="881"/>
                  </a:lnTo>
                  <a:lnTo>
                    <a:pt x="10" y="880"/>
                  </a:lnTo>
                  <a:lnTo>
                    <a:pt x="9" y="880"/>
                  </a:lnTo>
                  <a:lnTo>
                    <a:pt x="9" y="879"/>
                  </a:lnTo>
                  <a:lnTo>
                    <a:pt x="8" y="879"/>
                  </a:lnTo>
                  <a:lnTo>
                    <a:pt x="6" y="879"/>
                  </a:lnTo>
                  <a:lnTo>
                    <a:pt x="6" y="878"/>
                  </a:lnTo>
                  <a:lnTo>
                    <a:pt x="5" y="878"/>
                  </a:lnTo>
                  <a:lnTo>
                    <a:pt x="5" y="879"/>
                  </a:lnTo>
                  <a:lnTo>
                    <a:pt x="6" y="879"/>
                  </a:lnTo>
                  <a:lnTo>
                    <a:pt x="5" y="879"/>
                  </a:lnTo>
                  <a:lnTo>
                    <a:pt x="4" y="879"/>
                  </a:lnTo>
                  <a:lnTo>
                    <a:pt x="4" y="878"/>
                  </a:lnTo>
                  <a:lnTo>
                    <a:pt x="5" y="878"/>
                  </a:lnTo>
                  <a:lnTo>
                    <a:pt x="5" y="877"/>
                  </a:lnTo>
                  <a:lnTo>
                    <a:pt x="4" y="877"/>
                  </a:lnTo>
                  <a:lnTo>
                    <a:pt x="4" y="876"/>
                  </a:lnTo>
                  <a:lnTo>
                    <a:pt x="3" y="876"/>
                  </a:lnTo>
                  <a:lnTo>
                    <a:pt x="3" y="875"/>
                  </a:lnTo>
                  <a:lnTo>
                    <a:pt x="3" y="876"/>
                  </a:lnTo>
                  <a:lnTo>
                    <a:pt x="2" y="876"/>
                  </a:lnTo>
                  <a:lnTo>
                    <a:pt x="2" y="875"/>
                  </a:lnTo>
                  <a:lnTo>
                    <a:pt x="1" y="875"/>
                  </a:lnTo>
                  <a:lnTo>
                    <a:pt x="0" y="875"/>
                  </a:lnTo>
                  <a:lnTo>
                    <a:pt x="0" y="874"/>
                  </a:lnTo>
                  <a:lnTo>
                    <a:pt x="1" y="874"/>
                  </a:lnTo>
                  <a:lnTo>
                    <a:pt x="2" y="874"/>
                  </a:lnTo>
                  <a:lnTo>
                    <a:pt x="2" y="873"/>
                  </a:lnTo>
                  <a:lnTo>
                    <a:pt x="2" y="872"/>
                  </a:lnTo>
                  <a:lnTo>
                    <a:pt x="3" y="872"/>
                  </a:lnTo>
                  <a:lnTo>
                    <a:pt x="3" y="871"/>
                  </a:lnTo>
                  <a:lnTo>
                    <a:pt x="4" y="871"/>
                  </a:lnTo>
                  <a:lnTo>
                    <a:pt x="3" y="869"/>
                  </a:lnTo>
                  <a:lnTo>
                    <a:pt x="4" y="869"/>
                  </a:lnTo>
                  <a:lnTo>
                    <a:pt x="23" y="847"/>
                  </a:lnTo>
                  <a:lnTo>
                    <a:pt x="30" y="832"/>
                  </a:lnTo>
                  <a:lnTo>
                    <a:pt x="26" y="814"/>
                  </a:lnTo>
                  <a:lnTo>
                    <a:pt x="25" y="797"/>
                  </a:lnTo>
                  <a:lnTo>
                    <a:pt x="26" y="796"/>
                  </a:lnTo>
                  <a:lnTo>
                    <a:pt x="25" y="794"/>
                  </a:lnTo>
                  <a:lnTo>
                    <a:pt x="25" y="793"/>
                  </a:lnTo>
                  <a:lnTo>
                    <a:pt x="24" y="793"/>
                  </a:lnTo>
                  <a:lnTo>
                    <a:pt x="24" y="792"/>
                  </a:lnTo>
                  <a:lnTo>
                    <a:pt x="24" y="791"/>
                  </a:lnTo>
                  <a:lnTo>
                    <a:pt x="24" y="790"/>
                  </a:lnTo>
                  <a:lnTo>
                    <a:pt x="24" y="789"/>
                  </a:lnTo>
                  <a:lnTo>
                    <a:pt x="24" y="788"/>
                  </a:lnTo>
                  <a:lnTo>
                    <a:pt x="23" y="788"/>
                  </a:lnTo>
                  <a:lnTo>
                    <a:pt x="23" y="787"/>
                  </a:lnTo>
                  <a:lnTo>
                    <a:pt x="24" y="787"/>
                  </a:lnTo>
                  <a:lnTo>
                    <a:pt x="24" y="786"/>
                  </a:lnTo>
                  <a:lnTo>
                    <a:pt x="23" y="786"/>
                  </a:lnTo>
                  <a:lnTo>
                    <a:pt x="23" y="785"/>
                  </a:lnTo>
                  <a:lnTo>
                    <a:pt x="24" y="785"/>
                  </a:lnTo>
                  <a:lnTo>
                    <a:pt x="23" y="785"/>
                  </a:lnTo>
                  <a:lnTo>
                    <a:pt x="24" y="785"/>
                  </a:lnTo>
                  <a:lnTo>
                    <a:pt x="23" y="785"/>
                  </a:lnTo>
                  <a:lnTo>
                    <a:pt x="23" y="784"/>
                  </a:lnTo>
                  <a:lnTo>
                    <a:pt x="24" y="784"/>
                  </a:lnTo>
                  <a:lnTo>
                    <a:pt x="24" y="783"/>
                  </a:lnTo>
                  <a:lnTo>
                    <a:pt x="25" y="783"/>
                  </a:lnTo>
                  <a:lnTo>
                    <a:pt x="25" y="782"/>
                  </a:lnTo>
                  <a:lnTo>
                    <a:pt x="24" y="782"/>
                  </a:lnTo>
                  <a:lnTo>
                    <a:pt x="25" y="781"/>
                  </a:lnTo>
                  <a:lnTo>
                    <a:pt x="25" y="780"/>
                  </a:lnTo>
                  <a:lnTo>
                    <a:pt x="26" y="781"/>
                  </a:lnTo>
                  <a:lnTo>
                    <a:pt x="26" y="780"/>
                  </a:lnTo>
                  <a:lnTo>
                    <a:pt x="25" y="780"/>
                  </a:lnTo>
                  <a:lnTo>
                    <a:pt x="25" y="779"/>
                  </a:lnTo>
                  <a:lnTo>
                    <a:pt x="26" y="779"/>
                  </a:lnTo>
                  <a:lnTo>
                    <a:pt x="26" y="778"/>
                  </a:lnTo>
                  <a:lnTo>
                    <a:pt x="25" y="778"/>
                  </a:lnTo>
                  <a:lnTo>
                    <a:pt x="25" y="777"/>
                  </a:lnTo>
                  <a:lnTo>
                    <a:pt x="26" y="777"/>
                  </a:lnTo>
                  <a:lnTo>
                    <a:pt x="27" y="777"/>
                  </a:lnTo>
                  <a:lnTo>
                    <a:pt x="27" y="776"/>
                  </a:lnTo>
                  <a:lnTo>
                    <a:pt x="27" y="775"/>
                  </a:lnTo>
                  <a:lnTo>
                    <a:pt x="28" y="775"/>
                  </a:lnTo>
                  <a:lnTo>
                    <a:pt x="38" y="766"/>
                  </a:lnTo>
                  <a:lnTo>
                    <a:pt x="56" y="766"/>
                  </a:lnTo>
                  <a:lnTo>
                    <a:pt x="73" y="741"/>
                  </a:lnTo>
                  <a:lnTo>
                    <a:pt x="83" y="731"/>
                  </a:lnTo>
                  <a:lnTo>
                    <a:pt x="83" y="730"/>
                  </a:lnTo>
                  <a:lnTo>
                    <a:pt x="81" y="730"/>
                  </a:lnTo>
                  <a:lnTo>
                    <a:pt x="81" y="729"/>
                  </a:lnTo>
                  <a:lnTo>
                    <a:pt x="81" y="728"/>
                  </a:lnTo>
                  <a:lnTo>
                    <a:pt x="94" y="715"/>
                  </a:lnTo>
                  <a:lnTo>
                    <a:pt x="93" y="715"/>
                  </a:lnTo>
                  <a:lnTo>
                    <a:pt x="93" y="714"/>
                  </a:lnTo>
                  <a:lnTo>
                    <a:pt x="93" y="712"/>
                  </a:lnTo>
                  <a:lnTo>
                    <a:pt x="93" y="711"/>
                  </a:lnTo>
                  <a:lnTo>
                    <a:pt x="94" y="711"/>
                  </a:lnTo>
                  <a:lnTo>
                    <a:pt x="94" y="710"/>
                  </a:lnTo>
                  <a:lnTo>
                    <a:pt x="94" y="709"/>
                  </a:lnTo>
                  <a:lnTo>
                    <a:pt x="94" y="707"/>
                  </a:lnTo>
                  <a:lnTo>
                    <a:pt x="92" y="707"/>
                  </a:lnTo>
                  <a:lnTo>
                    <a:pt x="90" y="705"/>
                  </a:lnTo>
                  <a:lnTo>
                    <a:pt x="90" y="704"/>
                  </a:lnTo>
                  <a:lnTo>
                    <a:pt x="90" y="703"/>
                  </a:lnTo>
                  <a:lnTo>
                    <a:pt x="91" y="702"/>
                  </a:lnTo>
                  <a:lnTo>
                    <a:pt x="90" y="702"/>
                  </a:lnTo>
                  <a:lnTo>
                    <a:pt x="90" y="701"/>
                  </a:lnTo>
                  <a:lnTo>
                    <a:pt x="90" y="700"/>
                  </a:lnTo>
                  <a:lnTo>
                    <a:pt x="92" y="700"/>
                  </a:lnTo>
                  <a:lnTo>
                    <a:pt x="93" y="700"/>
                  </a:lnTo>
                  <a:lnTo>
                    <a:pt x="94" y="700"/>
                  </a:lnTo>
                  <a:lnTo>
                    <a:pt x="94" y="699"/>
                  </a:lnTo>
                  <a:lnTo>
                    <a:pt x="95" y="699"/>
                  </a:lnTo>
                  <a:lnTo>
                    <a:pt x="95" y="698"/>
                  </a:lnTo>
                  <a:lnTo>
                    <a:pt x="94" y="698"/>
                  </a:lnTo>
                  <a:lnTo>
                    <a:pt x="94" y="697"/>
                  </a:lnTo>
                  <a:lnTo>
                    <a:pt x="94" y="696"/>
                  </a:lnTo>
                  <a:lnTo>
                    <a:pt x="94" y="694"/>
                  </a:lnTo>
                  <a:lnTo>
                    <a:pt x="93" y="693"/>
                  </a:lnTo>
                  <a:lnTo>
                    <a:pt x="93" y="692"/>
                  </a:lnTo>
                  <a:lnTo>
                    <a:pt x="93" y="691"/>
                  </a:lnTo>
                  <a:lnTo>
                    <a:pt x="94" y="691"/>
                  </a:lnTo>
                  <a:lnTo>
                    <a:pt x="94" y="690"/>
                  </a:lnTo>
                  <a:lnTo>
                    <a:pt x="93" y="690"/>
                  </a:lnTo>
                  <a:lnTo>
                    <a:pt x="92" y="689"/>
                  </a:lnTo>
                  <a:lnTo>
                    <a:pt x="93" y="689"/>
                  </a:lnTo>
                  <a:lnTo>
                    <a:pt x="93" y="688"/>
                  </a:lnTo>
                  <a:lnTo>
                    <a:pt x="94" y="688"/>
                  </a:lnTo>
                  <a:lnTo>
                    <a:pt x="94" y="687"/>
                  </a:lnTo>
                  <a:lnTo>
                    <a:pt x="93" y="687"/>
                  </a:lnTo>
                  <a:lnTo>
                    <a:pt x="94" y="687"/>
                  </a:lnTo>
                  <a:lnTo>
                    <a:pt x="93" y="686"/>
                  </a:lnTo>
                  <a:lnTo>
                    <a:pt x="94" y="686"/>
                  </a:lnTo>
                  <a:lnTo>
                    <a:pt x="94" y="685"/>
                  </a:lnTo>
                  <a:lnTo>
                    <a:pt x="94" y="684"/>
                  </a:lnTo>
                  <a:lnTo>
                    <a:pt x="95" y="684"/>
                  </a:lnTo>
                  <a:lnTo>
                    <a:pt x="95" y="683"/>
                  </a:lnTo>
                  <a:lnTo>
                    <a:pt x="95" y="682"/>
                  </a:lnTo>
                  <a:lnTo>
                    <a:pt x="96" y="682"/>
                  </a:lnTo>
                  <a:lnTo>
                    <a:pt x="97" y="682"/>
                  </a:lnTo>
                  <a:lnTo>
                    <a:pt x="98" y="682"/>
                  </a:lnTo>
                  <a:lnTo>
                    <a:pt x="97" y="682"/>
                  </a:lnTo>
                  <a:lnTo>
                    <a:pt x="98" y="683"/>
                  </a:lnTo>
                  <a:lnTo>
                    <a:pt x="98" y="684"/>
                  </a:lnTo>
                  <a:lnTo>
                    <a:pt x="99" y="684"/>
                  </a:lnTo>
                  <a:lnTo>
                    <a:pt x="99" y="685"/>
                  </a:lnTo>
                  <a:lnTo>
                    <a:pt x="100" y="685"/>
                  </a:lnTo>
                  <a:lnTo>
                    <a:pt x="100" y="684"/>
                  </a:lnTo>
                  <a:lnTo>
                    <a:pt x="100" y="685"/>
                  </a:lnTo>
                  <a:lnTo>
                    <a:pt x="101" y="684"/>
                  </a:lnTo>
                  <a:lnTo>
                    <a:pt x="101" y="685"/>
                  </a:lnTo>
                  <a:lnTo>
                    <a:pt x="101" y="684"/>
                  </a:lnTo>
                  <a:lnTo>
                    <a:pt x="102" y="684"/>
                  </a:lnTo>
                  <a:lnTo>
                    <a:pt x="103" y="683"/>
                  </a:lnTo>
                  <a:lnTo>
                    <a:pt x="104" y="682"/>
                  </a:lnTo>
                  <a:lnTo>
                    <a:pt x="104" y="683"/>
                  </a:lnTo>
                  <a:lnTo>
                    <a:pt x="105" y="683"/>
                  </a:lnTo>
                  <a:lnTo>
                    <a:pt x="106" y="683"/>
                  </a:lnTo>
                  <a:lnTo>
                    <a:pt x="106" y="682"/>
                  </a:lnTo>
                  <a:lnTo>
                    <a:pt x="106" y="681"/>
                  </a:lnTo>
                  <a:lnTo>
                    <a:pt x="105" y="681"/>
                  </a:lnTo>
                  <a:lnTo>
                    <a:pt x="105" y="680"/>
                  </a:lnTo>
                  <a:lnTo>
                    <a:pt x="104" y="680"/>
                  </a:lnTo>
                  <a:lnTo>
                    <a:pt x="104" y="679"/>
                  </a:lnTo>
                  <a:lnTo>
                    <a:pt x="104" y="678"/>
                  </a:lnTo>
                  <a:lnTo>
                    <a:pt x="104" y="677"/>
                  </a:lnTo>
                  <a:lnTo>
                    <a:pt x="104" y="676"/>
                  </a:lnTo>
                  <a:lnTo>
                    <a:pt x="103" y="676"/>
                  </a:lnTo>
                  <a:lnTo>
                    <a:pt x="103" y="675"/>
                  </a:lnTo>
                  <a:lnTo>
                    <a:pt x="103" y="674"/>
                  </a:lnTo>
                  <a:lnTo>
                    <a:pt x="103" y="673"/>
                  </a:lnTo>
                  <a:lnTo>
                    <a:pt x="104" y="672"/>
                  </a:lnTo>
                  <a:lnTo>
                    <a:pt x="105" y="672"/>
                  </a:lnTo>
                  <a:lnTo>
                    <a:pt x="106" y="672"/>
                  </a:lnTo>
                  <a:lnTo>
                    <a:pt x="108" y="672"/>
                  </a:lnTo>
                  <a:lnTo>
                    <a:pt x="109" y="672"/>
                  </a:lnTo>
                  <a:lnTo>
                    <a:pt x="110" y="671"/>
                  </a:lnTo>
                  <a:lnTo>
                    <a:pt x="111" y="672"/>
                  </a:lnTo>
                  <a:lnTo>
                    <a:pt x="112" y="672"/>
                  </a:lnTo>
                  <a:lnTo>
                    <a:pt x="113" y="672"/>
                  </a:lnTo>
                  <a:lnTo>
                    <a:pt x="114" y="672"/>
                  </a:lnTo>
                  <a:lnTo>
                    <a:pt x="115" y="671"/>
                  </a:lnTo>
                  <a:lnTo>
                    <a:pt x="115" y="669"/>
                  </a:lnTo>
                  <a:lnTo>
                    <a:pt x="116" y="669"/>
                  </a:lnTo>
                  <a:lnTo>
                    <a:pt x="117" y="669"/>
                  </a:lnTo>
                  <a:lnTo>
                    <a:pt x="118" y="669"/>
                  </a:lnTo>
                  <a:lnTo>
                    <a:pt x="119" y="669"/>
                  </a:lnTo>
                  <a:lnTo>
                    <a:pt x="120" y="671"/>
                  </a:lnTo>
                  <a:lnTo>
                    <a:pt x="121" y="671"/>
                  </a:lnTo>
                  <a:lnTo>
                    <a:pt x="123" y="671"/>
                  </a:lnTo>
                  <a:lnTo>
                    <a:pt x="123" y="669"/>
                  </a:lnTo>
                  <a:lnTo>
                    <a:pt x="123" y="668"/>
                  </a:lnTo>
                  <a:lnTo>
                    <a:pt x="122" y="668"/>
                  </a:lnTo>
                  <a:lnTo>
                    <a:pt x="122" y="667"/>
                  </a:lnTo>
                  <a:lnTo>
                    <a:pt x="122" y="666"/>
                  </a:lnTo>
                  <a:lnTo>
                    <a:pt x="121" y="666"/>
                  </a:lnTo>
                  <a:lnTo>
                    <a:pt x="121" y="665"/>
                  </a:lnTo>
                  <a:lnTo>
                    <a:pt x="122" y="665"/>
                  </a:lnTo>
                  <a:lnTo>
                    <a:pt x="122" y="664"/>
                  </a:lnTo>
                  <a:lnTo>
                    <a:pt x="122" y="663"/>
                  </a:lnTo>
                  <a:lnTo>
                    <a:pt x="122" y="662"/>
                  </a:lnTo>
                  <a:lnTo>
                    <a:pt x="122" y="661"/>
                  </a:lnTo>
                  <a:lnTo>
                    <a:pt x="122" y="660"/>
                  </a:lnTo>
                  <a:lnTo>
                    <a:pt x="122" y="659"/>
                  </a:lnTo>
                  <a:lnTo>
                    <a:pt x="122" y="658"/>
                  </a:lnTo>
                  <a:lnTo>
                    <a:pt x="122" y="657"/>
                  </a:lnTo>
                  <a:lnTo>
                    <a:pt x="122" y="656"/>
                  </a:lnTo>
                  <a:lnTo>
                    <a:pt x="123" y="656"/>
                  </a:lnTo>
                  <a:lnTo>
                    <a:pt x="123" y="655"/>
                  </a:lnTo>
                  <a:lnTo>
                    <a:pt x="123" y="654"/>
                  </a:lnTo>
                  <a:lnTo>
                    <a:pt x="123" y="653"/>
                  </a:lnTo>
                  <a:lnTo>
                    <a:pt x="123" y="652"/>
                  </a:lnTo>
                  <a:lnTo>
                    <a:pt x="122" y="651"/>
                  </a:lnTo>
                  <a:lnTo>
                    <a:pt x="123" y="651"/>
                  </a:lnTo>
                  <a:lnTo>
                    <a:pt x="122" y="650"/>
                  </a:lnTo>
                  <a:lnTo>
                    <a:pt x="123" y="650"/>
                  </a:lnTo>
                  <a:lnTo>
                    <a:pt x="124" y="650"/>
                  </a:lnTo>
                  <a:lnTo>
                    <a:pt x="124" y="649"/>
                  </a:lnTo>
                  <a:lnTo>
                    <a:pt x="125" y="649"/>
                  </a:lnTo>
                  <a:lnTo>
                    <a:pt x="126" y="648"/>
                  </a:lnTo>
                  <a:lnTo>
                    <a:pt x="125" y="648"/>
                  </a:lnTo>
                  <a:lnTo>
                    <a:pt x="126" y="647"/>
                  </a:lnTo>
                  <a:lnTo>
                    <a:pt x="125" y="647"/>
                  </a:lnTo>
                  <a:lnTo>
                    <a:pt x="125" y="646"/>
                  </a:lnTo>
                  <a:lnTo>
                    <a:pt x="125" y="644"/>
                  </a:lnTo>
                  <a:lnTo>
                    <a:pt x="125" y="643"/>
                  </a:lnTo>
                  <a:lnTo>
                    <a:pt x="125" y="642"/>
                  </a:lnTo>
                  <a:lnTo>
                    <a:pt x="125" y="641"/>
                  </a:lnTo>
                  <a:lnTo>
                    <a:pt x="125" y="640"/>
                  </a:lnTo>
                  <a:lnTo>
                    <a:pt x="126" y="640"/>
                  </a:lnTo>
                  <a:lnTo>
                    <a:pt x="126" y="639"/>
                  </a:lnTo>
                  <a:lnTo>
                    <a:pt x="125" y="639"/>
                  </a:lnTo>
                  <a:lnTo>
                    <a:pt x="126" y="638"/>
                  </a:lnTo>
                  <a:lnTo>
                    <a:pt x="125" y="638"/>
                  </a:lnTo>
                  <a:lnTo>
                    <a:pt x="125" y="637"/>
                  </a:lnTo>
                  <a:lnTo>
                    <a:pt x="126" y="637"/>
                  </a:lnTo>
                  <a:lnTo>
                    <a:pt x="126" y="636"/>
                  </a:lnTo>
                  <a:lnTo>
                    <a:pt x="127" y="635"/>
                  </a:lnTo>
                  <a:lnTo>
                    <a:pt x="127" y="634"/>
                  </a:lnTo>
                  <a:lnTo>
                    <a:pt x="128" y="634"/>
                  </a:lnTo>
                  <a:lnTo>
                    <a:pt x="128" y="633"/>
                  </a:lnTo>
                  <a:lnTo>
                    <a:pt x="128" y="632"/>
                  </a:lnTo>
                  <a:lnTo>
                    <a:pt x="127" y="632"/>
                  </a:lnTo>
                  <a:lnTo>
                    <a:pt x="127" y="631"/>
                  </a:lnTo>
                  <a:lnTo>
                    <a:pt x="127" y="630"/>
                  </a:lnTo>
                  <a:lnTo>
                    <a:pt x="126" y="630"/>
                  </a:lnTo>
                  <a:lnTo>
                    <a:pt x="126" y="629"/>
                  </a:lnTo>
                  <a:lnTo>
                    <a:pt x="126" y="628"/>
                  </a:lnTo>
                  <a:lnTo>
                    <a:pt x="126" y="627"/>
                  </a:lnTo>
                  <a:lnTo>
                    <a:pt x="127" y="627"/>
                  </a:lnTo>
                  <a:lnTo>
                    <a:pt x="127" y="626"/>
                  </a:lnTo>
                  <a:lnTo>
                    <a:pt x="128" y="626"/>
                  </a:lnTo>
                  <a:lnTo>
                    <a:pt x="129" y="626"/>
                  </a:lnTo>
                  <a:lnTo>
                    <a:pt x="129" y="625"/>
                  </a:lnTo>
                  <a:lnTo>
                    <a:pt x="128" y="625"/>
                  </a:lnTo>
                  <a:lnTo>
                    <a:pt x="128" y="624"/>
                  </a:lnTo>
                  <a:lnTo>
                    <a:pt x="128" y="623"/>
                  </a:lnTo>
                  <a:lnTo>
                    <a:pt x="127" y="623"/>
                  </a:lnTo>
                  <a:lnTo>
                    <a:pt x="126" y="623"/>
                  </a:lnTo>
                  <a:lnTo>
                    <a:pt x="125" y="623"/>
                  </a:lnTo>
                  <a:lnTo>
                    <a:pt x="125" y="622"/>
                  </a:lnTo>
                  <a:lnTo>
                    <a:pt x="124" y="622"/>
                  </a:lnTo>
                  <a:lnTo>
                    <a:pt x="124" y="621"/>
                  </a:lnTo>
                  <a:lnTo>
                    <a:pt x="124" y="619"/>
                  </a:lnTo>
                  <a:lnTo>
                    <a:pt x="123" y="619"/>
                  </a:lnTo>
                  <a:lnTo>
                    <a:pt x="123" y="618"/>
                  </a:lnTo>
                  <a:lnTo>
                    <a:pt x="122" y="618"/>
                  </a:lnTo>
                  <a:lnTo>
                    <a:pt x="121" y="618"/>
                  </a:lnTo>
                  <a:lnTo>
                    <a:pt x="120" y="618"/>
                  </a:lnTo>
                  <a:lnTo>
                    <a:pt x="119" y="618"/>
                  </a:lnTo>
                  <a:lnTo>
                    <a:pt x="118" y="617"/>
                  </a:lnTo>
                  <a:lnTo>
                    <a:pt x="117" y="616"/>
                  </a:lnTo>
                  <a:lnTo>
                    <a:pt x="116" y="616"/>
                  </a:lnTo>
                  <a:lnTo>
                    <a:pt x="115" y="617"/>
                  </a:lnTo>
                  <a:lnTo>
                    <a:pt x="115" y="615"/>
                  </a:lnTo>
                  <a:lnTo>
                    <a:pt x="114" y="615"/>
                  </a:lnTo>
                  <a:lnTo>
                    <a:pt x="114" y="614"/>
                  </a:lnTo>
                  <a:lnTo>
                    <a:pt x="113" y="614"/>
                  </a:lnTo>
                  <a:lnTo>
                    <a:pt x="111" y="614"/>
                  </a:lnTo>
                  <a:lnTo>
                    <a:pt x="110" y="613"/>
                  </a:lnTo>
                  <a:lnTo>
                    <a:pt x="110" y="612"/>
                  </a:lnTo>
                  <a:lnTo>
                    <a:pt x="115" y="607"/>
                  </a:lnTo>
                  <a:lnTo>
                    <a:pt x="116" y="607"/>
                  </a:lnTo>
                  <a:lnTo>
                    <a:pt x="116" y="606"/>
                  </a:lnTo>
                  <a:lnTo>
                    <a:pt x="116" y="605"/>
                  </a:lnTo>
                  <a:lnTo>
                    <a:pt x="115" y="605"/>
                  </a:lnTo>
                  <a:lnTo>
                    <a:pt x="115" y="604"/>
                  </a:lnTo>
                  <a:lnTo>
                    <a:pt x="115" y="603"/>
                  </a:lnTo>
                  <a:lnTo>
                    <a:pt x="114" y="602"/>
                  </a:lnTo>
                  <a:lnTo>
                    <a:pt x="114" y="601"/>
                  </a:lnTo>
                  <a:lnTo>
                    <a:pt x="114" y="600"/>
                  </a:lnTo>
                  <a:lnTo>
                    <a:pt x="113" y="600"/>
                  </a:lnTo>
                  <a:lnTo>
                    <a:pt x="112" y="600"/>
                  </a:lnTo>
                  <a:lnTo>
                    <a:pt x="111" y="601"/>
                  </a:lnTo>
                  <a:lnTo>
                    <a:pt x="110" y="601"/>
                  </a:lnTo>
                  <a:lnTo>
                    <a:pt x="109" y="602"/>
                  </a:lnTo>
                  <a:lnTo>
                    <a:pt x="109" y="603"/>
                  </a:lnTo>
                  <a:lnTo>
                    <a:pt x="108" y="603"/>
                  </a:lnTo>
                  <a:lnTo>
                    <a:pt x="106" y="603"/>
                  </a:lnTo>
                  <a:lnTo>
                    <a:pt x="106" y="604"/>
                  </a:lnTo>
                  <a:lnTo>
                    <a:pt x="105" y="604"/>
                  </a:lnTo>
                  <a:lnTo>
                    <a:pt x="104" y="605"/>
                  </a:lnTo>
                  <a:lnTo>
                    <a:pt x="103" y="605"/>
                  </a:lnTo>
                  <a:lnTo>
                    <a:pt x="102" y="605"/>
                  </a:lnTo>
                  <a:lnTo>
                    <a:pt x="101" y="605"/>
                  </a:lnTo>
                  <a:lnTo>
                    <a:pt x="101" y="606"/>
                  </a:lnTo>
                  <a:lnTo>
                    <a:pt x="100" y="606"/>
                  </a:lnTo>
                  <a:lnTo>
                    <a:pt x="99" y="606"/>
                  </a:lnTo>
                  <a:lnTo>
                    <a:pt x="98" y="606"/>
                  </a:lnTo>
                  <a:lnTo>
                    <a:pt x="96" y="606"/>
                  </a:lnTo>
                  <a:lnTo>
                    <a:pt x="96" y="605"/>
                  </a:lnTo>
                  <a:lnTo>
                    <a:pt x="95" y="606"/>
                  </a:lnTo>
                  <a:lnTo>
                    <a:pt x="94" y="606"/>
                  </a:lnTo>
                  <a:lnTo>
                    <a:pt x="93" y="606"/>
                  </a:lnTo>
                  <a:lnTo>
                    <a:pt x="92" y="606"/>
                  </a:lnTo>
                  <a:lnTo>
                    <a:pt x="90" y="606"/>
                  </a:lnTo>
                  <a:lnTo>
                    <a:pt x="89" y="606"/>
                  </a:lnTo>
                  <a:lnTo>
                    <a:pt x="88" y="604"/>
                  </a:lnTo>
                  <a:lnTo>
                    <a:pt x="87" y="604"/>
                  </a:lnTo>
                  <a:lnTo>
                    <a:pt x="89" y="602"/>
                  </a:lnTo>
                  <a:lnTo>
                    <a:pt x="90" y="601"/>
                  </a:lnTo>
                  <a:lnTo>
                    <a:pt x="90" y="598"/>
                  </a:lnTo>
                  <a:lnTo>
                    <a:pt x="91" y="597"/>
                  </a:lnTo>
                  <a:lnTo>
                    <a:pt x="92" y="594"/>
                  </a:lnTo>
                  <a:lnTo>
                    <a:pt x="91" y="593"/>
                  </a:lnTo>
                  <a:lnTo>
                    <a:pt x="90" y="592"/>
                  </a:lnTo>
                  <a:lnTo>
                    <a:pt x="90" y="591"/>
                  </a:lnTo>
                  <a:lnTo>
                    <a:pt x="91" y="589"/>
                  </a:lnTo>
                  <a:lnTo>
                    <a:pt x="91" y="588"/>
                  </a:lnTo>
                  <a:lnTo>
                    <a:pt x="92" y="581"/>
                  </a:lnTo>
                  <a:lnTo>
                    <a:pt x="91" y="580"/>
                  </a:lnTo>
                  <a:lnTo>
                    <a:pt x="90" y="578"/>
                  </a:lnTo>
                  <a:lnTo>
                    <a:pt x="89" y="578"/>
                  </a:lnTo>
                  <a:lnTo>
                    <a:pt x="89" y="575"/>
                  </a:lnTo>
                  <a:lnTo>
                    <a:pt x="89" y="574"/>
                  </a:lnTo>
                  <a:lnTo>
                    <a:pt x="89" y="572"/>
                  </a:lnTo>
                  <a:lnTo>
                    <a:pt x="90" y="572"/>
                  </a:lnTo>
                  <a:lnTo>
                    <a:pt x="90" y="571"/>
                  </a:lnTo>
                  <a:lnTo>
                    <a:pt x="90" y="569"/>
                  </a:lnTo>
                  <a:lnTo>
                    <a:pt x="91" y="569"/>
                  </a:lnTo>
                  <a:lnTo>
                    <a:pt x="90" y="568"/>
                  </a:lnTo>
                  <a:lnTo>
                    <a:pt x="89" y="567"/>
                  </a:lnTo>
                  <a:lnTo>
                    <a:pt x="88" y="567"/>
                  </a:lnTo>
                  <a:lnTo>
                    <a:pt x="87" y="568"/>
                  </a:lnTo>
                  <a:lnTo>
                    <a:pt x="86" y="567"/>
                  </a:lnTo>
                  <a:lnTo>
                    <a:pt x="86" y="568"/>
                  </a:lnTo>
                  <a:lnTo>
                    <a:pt x="85" y="568"/>
                  </a:lnTo>
                  <a:lnTo>
                    <a:pt x="84" y="568"/>
                  </a:lnTo>
                  <a:lnTo>
                    <a:pt x="83" y="568"/>
                  </a:lnTo>
                  <a:lnTo>
                    <a:pt x="80" y="567"/>
                  </a:lnTo>
                  <a:lnTo>
                    <a:pt x="79" y="567"/>
                  </a:lnTo>
                  <a:lnTo>
                    <a:pt x="78" y="566"/>
                  </a:lnTo>
                  <a:lnTo>
                    <a:pt x="77" y="564"/>
                  </a:lnTo>
                  <a:lnTo>
                    <a:pt x="76" y="563"/>
                  </a:lnTo>
                  <a:lnTo>
                    <a:pt x="77" y="562"/>
                  </a:lnTo>
                  <a:lnTo>
                    <a:pt x="77" y="559"/>
                  </a:lnTo>
                  <a:lnTo>
                    <a:pt x="78" y="558"/>
                  </a:lnTo>
                  <a:lnTo>
                    <a:pt x="77" y="558"/>
                  </a:lnTo>
                  <a:lnTo>
                    <a:pt x="77" y="556"/>
                  </a:lnTo>
                  <a:lnTo>
                    <a:pt x="78" y="556"/>
                  </a:lnTo>
                  <a:lnTo>
                    <a:pt x="78" y="555"/>
                  </a:lnTo>
                  <a:lnTo>
                    <a:pt x="78" y="554"/>
                  </a:lnTo>
                  <a:lnTo>
                    <a:pt x="78" y="553"/>
                  </a:lnTo>
                  <a:lnTo>
                    <a:pt x="79" y="552"/>
                  </a:lnTo>
                  <a:lnTo>
                    <a:pt x="78" y="551"/>
                  </a:lnTo>
                  <a:lnTo>
                    <a:pt x="78" y="550"/>
                  </a:lnTo>
                  <a:lnTo>
                    <a:pt x="78" y="549"/>
                  </a:lnTo>
                  <a:lnTo>
                    <a:pt x="78" y="548"/>
                  </a:lnTo>
                  <a:lnTo>
                    <a:pt x="77" y="547"/>
                  </a:lnTo>
                  <a:lnTo>
                    <a:pt x="77" y="546"/>
                  </a:lnTo>
                  <a:lnTo>
                    <a:pt x="78" y="546"/>
                  </a:lnTo>
                  <a:lnTo>
                    <a:pt x="79" y="544"/>
                  </a:lnTo>
                  <a:lnTo>
                    <a:pt x="80" y="543"/>
                  </a:lnTo>
                  <a:lnTo>
                    <a:pt x="81" y="543"/>
                  </a:lnTo>
                  <a:lnTo>
                    <a:pt x="83" y="543"/>
                  </a:lnTo>
                  <a:lnTo>
                    <a:pt x="83" y="542"/>
                  </a:lnTo>
                  <a:lnTo>
                    <a:pt x="84" y="542"/>
                  </a:lnTo>
                  <a:lnTo>
                    <a:pt x="85" y="541"/>
                  </a:lnTo>
                  <a:lnTo>
                    <a:pt x="85" y="539"/>
                  </a:lnTo>
                  <a:lnTo>
                    <a:pt x="86" y="539"/>
                  </a:lnTo>
                  <a:lnTo>
                    <a:pt x="87" y="538"/>
                  </a:lnTo>
                  <a:lnTo>
                    <a:pt x="88" y="538"/>
                  </a:lnTo>
                  <a:lnTo>
                    <a:pt x="89" y="537"/>
                  </a:lnTo>
                  <a:lnTo>
                    <a:pt x="90" y="537"/>
                  </a:lnTo>
                  <a:lnTo>
                    <a:pt x="91" y="536"/>
                  </a:lnTo>
                  <a:lnTo>
                    <a:pt x="91" y="535"/>
                  </a:lnTo>
                  <a:lnTo>
                    <a:pt x="91" y="534"/>
                  </a:lnTo>
                  <a:lnTo>
                    <a:pt x="92" y="534"/>
                  </a:lnTo>
                  <a:lnTo>
                    <a:pt x="92" y="533"/>
                  </a:lnTo>
                  <a:lnTo>
                    <a:pt x="92" y="532"/>
                  </a:lnTo>
                  <a:lnTo>
                    <a:pt x="92" y="531"/>
                  </a:lnTo>
                  <a:lnTo>
                    <a:pt x="91" y="531"/>
                  </a:lnTo>
                  <a:lnTo>
                    <a:pt x="91" y="530"/>
                  </a:lnTo>
                  <a:lnTo>
                    <a:pt x="90" y="529"/>
                  </a:lnTo>
                  <a:lnTo>
                    <a:pt x="90" y="528"/>
                  </a:lnTo>
                  <a:lnTo>
                    <a:pt x="90" y="527"/>
                  </a:lnTo>
                  <a:lnTo>
                    <a:pt x="90" y="526"/>
                  </a:lnTo>
                  <a:lnTo>
                    <a:pt x="91" y="525"/>
                  </a:lnTo>
                  <a:lnTo>
                    <a:pt x="91" y="524"/>
                  </a:lnTo>
                  <a:lnTo>
                    <a:pt x="91" y="523"/>
                  </a:lnTo>
                  <a:lnTo>
                    <a:pt x="91" y="522"/>
                  </a:lnTo>
                  <a:lnTo>
                    <a:pt x="91" y="521"/>
                  </a:lnTo>
                  <a:lnTo>
                    <a:pt x="92" y="521"/>
                  </a:lnTo>
                  <a:lnTo>
                    <a:pt x="92" y="519"/>
                  </a:lnTo>
                  <a:lnTo>
                    <a:pt x="92" y="518"/>
                  </a:lnTo>
                  <a:lnTo>
                    <a:pt x="92" y="517"/>
                  </a:lnTo>
                  <a:lnTo>
                    <a:pt x="93" y="516"/>
                  </a:lnTo>
                  <a:lnTo>
                    <a:pt x="92" y="516"/>
                  </a:lnTo>
                  <a:lnTo>
                    <a:pt x="93" y="510"/>
                  </a:lnTo>
                  <a:lnTo>
                    <a:pt x="94" y="510"/>
                  </a:lnTo>
                  <a:lnTo>
                    <a:pt x="93" y="510"/>
                  </a:lnTo>
                  <a:lnTo>
                    <a:pt x="93" y="509"/>
                  </a:lnTo>
                  <a:lnTo>
                    <a:pt x="93" y="508"/>
                  </a:lnTo>
                  <a:lnTo>
                    <a:pt x="94" y="508"/>
                  </a:lnTo>
                  <a:lnTo>
                    <a:pt x="94" y="507"/>
                  </a:lnTo>
                  <a:lnTo>
                    <a:pt x="94" y="506"/>
                  </a:lnTo>
                  <a:lnTo>
                    <a:pt x="95" y="505"/>
                  </a:lnTo>
                  <a:lnTo>
                    <a:pt x="95" y="504"/>
                  </a:lnTo>
                  <a:lnTo>
                    <a:pt x="95" y="503"/>
                  </a:lnTo>
                  <a:lnTo>
                    <a:pt x="96" y="501"/>
                  </a:lnTo>
                  <a:lnTo>
                    <a:pt x="97" y="500"/>
                  </a:lnTo>
                  <a:lnTo>
                    <a:pt x="97" y="498"/>
                  </a:lnTo>
                  <a:lnTo>
                    <a:pt x="95" y="497"/>
                  </a:lnTo>
                  <a:lnTo>
                    <a:pt x="95" y="493"/>
                  </a:lnTo>
                  <a:lnTo>
                    <a:pt x="94" y="493"/>
                  </a:lnTo>
                  <a:lnTo>
                    <a:pt x="93" y="493"/>
                  </a:lnTo>
                  <a:lnTo>
                    <a:pt x="93" y="492"/>
                  </a:lnTo>
                  <a:lnTo>
                    <a:pt x="92" y="492"/>
                  </a:lnTo>
                  <a:lnTo>
                    <a:pt x="91" y="491"/>
                  </a:lnTo>
                  <a:lnTo>
                    <a:pt x="90" y="486"/>
                  </a:lnTo>
                  <a:lnTo>
                    <a:pt x="90" y="484"/>
                  </a:lnTo>
                  <a:lnTo>
                    <a:pt x="89" y="482"/>
                  </a:lnTo>
                  <a:lnTo>
                    <a:pt x="88" y="482"/>
                  </a:lnTo>
                  <a:lnTo>
                    <a:pt x="87" y="483"/>
                  </a:lnTo>
                  <a:lnTo>
                    <a:pt x="85" y="483"/>
                  </a:lnTo>
                  <a:lnTo>
                    <a:pt x="84" y="483"/>
                  </a:lnTo>
                  <a:lnTo>
                    <a:pt x="81" y="483"/>
                  </a:lnTo>
                  <a:lnTo>
                    <a:pt x="80" y="483"/>
                  </a:lnTo>
                  <a:lnTo>
                    <a:pt x="79" y="484"/>
                  </a:lnTo>
                  <a:lnTo>
                    <a:pt x="78" y="483"/>
                  </a:lnTo>
                  <a:lnTo>
                    <a:pt x="77" y="483"/>
                  </a:lnTo>
                  <a:lnTo>
                    <a:pt x="77" y="485"/>
                  </a:lnTo>
                  <a:lnTo>
                    <a:pt x="76" y="485"/>
                  </a:lnTo>
                  <a:lnTo>
                    <a:pt x="67" y="485"/>
                  </a:lnTo>
                  <a:lnTo>
                    <a:pt x="66" y="485"/>
                  </a:lnTo>
                  <a:lnTo>
                    <a:pt x="66" y="484"/>
                  </a:lnTo>
                  <a:lnTo>
                    <a:pt x="66" y="483"/>
                  </a:lnTo>
                  <a:lnTo>
                    <a:pt x="65" y="480"/>
                  </a:lnTo>
                  <a:lnTo>
                    <a:pt x="65" y="479"/>
                  </a:lnTo>
                  <a:lnTo>
                    <a:pt x="64" y="479"/>
                  </a:lnTo>
                  <a:lnTo>
                    <a:pt x="64" y="478"/>
                  </a:lnTo>
                  <a:lnTo>
                    <a:pt x="65" y="477"/>
                  </a:lnTo>
                  <a:lnTo>
                    <a:pt x="65" y="476"/>
                  </a:lnTo>
                  <a:lnTo>
                    <a:pt x="64" y="476"/>
                  </a:lnTo>
                  <a:lnTo>
                    <a:pt x="64" y="474"/>
                  </a:lnTo>
                  <a:lnTo>
                    <a:pt x="63" y="473"/>
                  </a:lnTo>
                  <a:lnTo>
                    <a:pt x="63" y="472"/>
                  </a:lnTo>
                  <a:lnTo>
                    <a:pt x="63" y="471"/>
                  </a:lnTo>
                  <a:lnTo>
                    <a:pt x="63" y="468"/>
                  </a:lnTo>
                  <a:lnTo>
                    <a:pt x="64" y="468"/>
                  </a:lnTo>
                  <a:lnTo>
                    <a:pt x="65" y="468"/>
                  </a:lnTo>
                  <a:lnTo>
                    <a:pt x="66" y="468"/>
                  </a:lnTo>
                  <a:lnTo>
                    <a:pt x="67" y="468"/>
                  </a:lnTo>
                  <a:lnTo>
                    <a:pt x="68" y="467"/>
                  </a:lnTo>
                  <a:lnTo>
                    <a:pt x="69" y="467"/>
                  </a:lnTo>
                  <a:lnTo>
                    <a:pt x="70" y="467"/>
                  </a:lnTo>
                  <a:lnTo>
                    <a:pt x="70" y="466"/>
                  </a:lnTo>
                  <a:lnTo>
                    <a:pt x="69" y="466"/>
                  </a:lnTo>
                  <a:lnTo>
                    <a:pt x="69" y="465"/>
                  </a:lnTo>
                  <a:lnTo>
                    <a:pt x="68" y="464"/>
                  </a:lnTo>
                  <a:lnTo>
                    <a:pt x="68" y="463"/>
                  </a:lnTo>
                  <a:lnTo>
                    <a:pt x="67" y="462"/>
                  </a:lnTo>
                  <a:lnTo>
                    <a:pt x="67" y="461"/>
                  </a:lnTo>
                  <a:lnTo>
                    <a:pt x="67" y="460"/>
                  </a:lnTo>
                  <a:lnTo>
                    <a:pt x="68" y="459"/>
                  </a:lnTo>
                  <a:lnTo>
                    <a:pt x="67" y="459"/>
                  </a:lnTo>
                  <a:lnTo>
                    <a:pt x="67" y="458"/>
                  </a:lnTo>
                  <a:lnTo>
                    <a:pt x="67" y="457"/>
                  </a:lnTo>
                  <a:lnTo>
                    <a:pt x="67" y="456"/>
                  </a:lnTo>
                  <a:lnTo>
                    <a:pt x="66" y="456"/>
                  </a:lnTo>
                  <a:lnTo>
                    <a:pt x="66" y="454"/>
                  </a:lnTo>
                  <a:lnTo>
                    <a:pt x="65" y="454"/>
                  </a:lnTo>
                  <a:lnTo>
                    <a:pt x="64" y="453"/>
                  </a:lnTo>
                  <a:lnTo>
                    <a:pt x="64" y="452"/>
                  </a:lnTo>
                  <a:lnTo>
                    <a:pt x="63" y="451"/>
                  </a:lnTo>
                  <a:lnTo>
                    <a:pt x="64" y="451"/>
                  </a:lnTo>
                  <a:lnTo>
                    <a:pt x="65" y="450"/>
                  </a:lnTo>
                  <a:lnTo>
                    <a:pt x="65" y="449"/>
                  </a:lnTo>
                  <a:lnTo>
                    <a:pt x="66" y="449"/>
                  </a:lnTo>
                  <a:lnTo>
                    <a:pt x="67" y="448"/>
                  </a:lnTo>
                  <a:lnTo>
                    <a:pt x="68" y="448"/>
                  </a:lnTo>
                  <a:lnTo>
                    <a:pt x="69" y="448"/>
                  </a:lnTo>
                  <a:lnTo>
                    <a:pt x="70" y="447"/>
                  </a:lnTo>
                  <a:lnTo>
                    <a:pt x="70" y="445"/>
                  </a:lnTo>
                  <a:lnTo>
                    <a:pt x="71" y="445"/>
                  </a:lnTo>
                  <a:lnTo>
                    <a:pt x="72" y="445"/>
                  </a:lnTo>
                  <a:lnTo>
                    <a:pt x="72" y="447"/>
                  </a:lnTo>
                  <a:lnTo>
                    <a:pt x="73" y="447"/>
                  </a:lnTo>
                  <a:lnTo>
                    <a:pt x="73" y="445"/>
                  </a:lnTo>
                  <a:lnTo>
                    <a:pt x="74" y="445"/>
                  </a:lnTo>
                  <a:lnTo>
                    <a:pt x="74" y="444"/>
                  </a:lnTo>
                  <a:lnTo>
                    <a:pt x="75" y="444"/>
                  </a:lnTo>
                  <a:lnTo>
                    <a:pt x="76" y="443"/>
                  </a:lnTo>
                  <a:lnTo>
                    <a:pt x="77" y="443"/>
                  </a:lnTo>
                  <a:lnTo>
                    <a:pt x="78" y="443"/>
                  </a:lnTo>
                  <a:lnTo>
                    <a:pt x="79" y="442"/>
                  </a:lnTo>
                  <a:lnTo>
                    <a:pt x="80" y="442"/>
                  </a:lnTo>
                  <a:lnTo>
                    <a:pt x="81" y="441"/>
                  </a:lnTo>
                  <a:lnTo>
                    <a:pt x="83" y="441"/>
                  </a:lnTo>
                  <a:lnTo>
                    <a:pt x="83" y="440"/>
                  </a:lnTo>
                  <a:lnTo>
                    <a:pt x="84" y="440"/>
                  </a:lnTo>
                  <a:lnTo>
                    <a:pt x="85" y="439"/>
                  </a:lnTo>
                  <a:lnTo>
                    <a:pt x="86" y="439"/>
                  </a:lnTo>
                  <a:lnTo>
                    <a:pt x="89" y="439"/>
                  </a:lnTo>
                  <a:lnTo>
                    <a:pt x="95" y="443"/>
                  </a:lnTo>
                  <a:lnTo>
                    <a:pt x="96" y="443"/>
                  </a:lnTo>
                  <a:lnTo>
                    <a:pt x="97" y="443"/>
                  </a:lnTo>
                  <a:lnTo>
                    <a:pt x="98" y="442"/>
                  </a:lnTo>
                  <a:lnTo>
                    <a:pt x="99" y="442"/>
                  </a:lnTo>
                  <a:lnTo>
                    <a:pt x="100" y="442"/>
                  </a:lnTo>
                  <a:lnTo>
                    <a:pt x="101" y="442"/>
                  </a:lnTo>
                  <a:lnTo>
                    <a:pt x="101" y="441"/>
                  </a:lnTo>
                  <a:lnTo>
                    <a:pt x="102" y="441"/>
                  </a:lnTo>
                  <a:lnTo>
                    <a:pt x="103" y="441"/>
                  </a:lnTo>
                  <a:lnTo>
                    <a:pt x="103" y="440"/>
                  </a:lnTo>
                  <a:lnTo>
                    <a:pt x="104" y="439"/>
                  </a:lnTo>
                  <a:lnTo>
                    <a:pt x="105" y="438"/>
                  </a:lnTo>
                  <a:lnTo>
                    <a:pt x="105" y="437"/>
                  </a:lnTo>
                  <a:lnTo>
                    <a:pt x="106" y="437"/>
                  </a:lnTo>
                  <a:lnTo>
                    <a:pt x="106" y="436"/>
                  </a:lnTo>
                  <a:lnTo>
                    <a:pt x="106" y="435"/>
                  </a:lnTo>
                  <a:lnTo>
                    <a:pt x="108" y="434"/>
                  </a:lnTo>
                  <a:lnTo>
                    <a:pt x="108" y="433"/>
                  </a:lnTo>
                  <a:lnTo>
                    <a:pt x="108" y="431"/>
                  </a:lnTo>
                  <a:lnTo>
                    <a:pt x="109" y="431"/>
                  </a:lnTo>
                  <a:lnTo>
                    <a:pt x="109" y="429"/>
                  </a:lnTo>
                  <a:lnTo>
                    <a:pt x="110" y="428"/>
                  </a:lnTo>
                  <a:lnTo>
                    <a:pt x="110" y="427"/>
                  </a:lnTo>
                  <a:lnTo>
                    <a:pt x="111" y="427"/>
                  </a:lnTo>
                  <a:lnTo>
                    <a:pt x="111" y="426"/>
                  </a:lnTo>
                  <a:lnTo>
                    <a:pt x="111" y="425"/>
                  </a:lnTo>
                  <a:lnTo>
                    <a:pt x="111" y="424"/>
                  </a:lnTo>
                  <a:lnTo>
                    <a:pt x="111" y="423"/>
                  </a:lnTo>
                  <a:lnTo>
                    <a:pt x="110" y="423"/>
                  </a:lnTo>
                  <a:lnTo>
                    <a:pt x="110" y="422"/>
                  </a:lnTo>
                  <a:lnTo>
                    <a:pt x="109" y="420"/>
                  </a:lnTo>
                  <a:lnTo>
                    <a:pt x="108" y="420"/>
                  </a:lnTo>
                  <a:lnTo>
                    <a:pt x="108" y="419"/>
                  </a:lnTo>
                  <a:lnTo>
                    <a:pt x="106" y="419"/>
                  </a:lnTo>
                  <a:lnTo>
                    <a:pt x="105" y="418"/>
                  </a:lnTo>
                  <a:lnTo>
                    <a:pt x="105" y="417"/>
                  </a:lnTo>
                  <a:lnTo>
                    <a:pt x="105" y="416"/>
                  </a:lnTo>
                  <a:lnTo>
                    <a:pt x="104" y="416"/>
                  </a:lnTo>
                  <a:lnTo>
                    <a:pt x="104" y="415"/>
                  </a:lnTo>
                  <a:lnTo>
                    <a:pt x="104" y="413"/>
                  </a:lnTo>
                  <a:lnTo>
                    <a:pt x="104" y="412"/>
                  </a:lnTo>
                  <a:lnTo>
                    <a:pt x="103" y="412"/>
                  </a:lnTo>
                  <a:lnTo>
                    <a:pt x="102" y="411"/>
                  </a:lnTo>
                  <a:lnTo>
                    <a:pt x="102" y="410"/>
                  </a:lnTo>
                  <a:lnTo>
                    <a:pt x="102" y="409"/>
                  </a:lnTo>
                  <a:lnTo>
                    <a:pt x="101" y="409"/>
                  </a:lnTo>
                  <a:lnTo>
                    <a:pt x="101" y="408"/>
                  </a:lnTo>
                  <a:lnTo>
                    <a:pt x="101" y="407"/>
                  </a:lnTo>
                  <a:lnTo>
                    <a:pt x="101" y="406"/>
                  </a:lnTo>
                  <a:lnTo>
                    <a:pt x="101" y="405"/>
                  </a:lnTo>
                  <a:lnTo>
                    <a:pt x="100" y="405"/>
                  </a:lnTo>
                  <a:lnTo>
                    <a:pt x="99" y="404"/>
                  </a:lnTo>
                  <a:lnTo>
                    <a:pt x="98" y="404"/>
                  </a:lnTo>
                  <a:lnTo>
                    <a:pt x="98" y="403"/>
                  </a:lnTo>
                  <a:lnTo>
                    <a:pt x="97" y="402"/>
                  </a:lnTo>
                  <a:lnTo>
                    <a:pt x="98" y="401"/>
                  </a:lnTo>
                  <a:lnTo>
                    <a:pt x="98" y="400"/>
                  </a:lnTo>
                  <a:lnTo>
                    <a:pt x="99" y="399"/>
                  </a:lnTo>
                  <a:lnTo>
                    <a:pt x="99" y="398"/>
                  </a:lnTo>
                  <a:lnTo>
                    <a:pt x="99" y="397"/>
                  </a:lnTo>
                  <a:lnTo>
                    <a:pt x="99" y="395"/>
                  </a:lnTo>
                  <a:lnTo>
                    <a:pt x="95" y="391"/>
                  </a:lnTo>
                  <a:lnTo>
                    <a:pt x="96" y="391"/>
                  </a:lnTo>
                  <a:lnTo>
                    <a:pt x="97" y="391"/>
                  </a:lnTo>
                  <a:lnTo>
                    <a:pt x="98" y="390"/>
                  </a:lnTo>
                  <a:lnTo>
                    <a:pt x="99" y="390"/>
                  </a:lnTo>
                  <a:lnTo>
                    <a:pt x="99" y="389"/>
                  </a:lnTo>
                  <a:lnTo>
                    <a:pt x="100" y="389"/>
                  </a:lnTo>
                  <a:lnTo>
                    <a:pt x="101" y="388"/>
                  </a:lnTo>
                  <a:lnTo>
                    <a:pt x="102" y="388"/>
                  </a:lnTo>
                  <a:lnTo>
                    <a:pt x="102" y="389"/>
                  </a:lnTo>
                  <a:lnTo>
                    <a:pt x="103" y="389"/>
                  </a:lnTo>
                  <a:lnTo>
                    <a:pt x="104" y="389"/>
                  </a:lnTo>
                  <a:lnTo>
                    <a:pt x="104" y="388"/>
                  </a:lnTo>
                  <a:lnTo>
                    <a:pt x="105" y="388"/>
                  </a:lnTo>
                  <a:lnTo>
                    <a:pt x="106" y="388"/>
                  </a:lnTo>
                  <a:lnTo>
                    <a:pt x="106" y="387"/>
                  </a:lnTo>
                  <a:lnTo>
                    <a:pt x="108" y="387"/>
                  </a:lnTo>
                  <a:lnTo>
                    <a:pt x="109" y="387"/>
                  </a:lnTo>
                  <a:lnTo>
                    <a:pt x="109" y="386"/>
                  </a:lnTo>
                  <a:lnTo>
                    <a:pt x="110" y="386"/>
                  </a:lnTo>
                  <a:lnTo>
                    <a:pt x="111" y="385"/>
                  </a:lnTo>
                  <a:lnTo>
                    <a:pt x="111" y="384"/>
                  </a:lnTo>
                  <a:lnTo>
                    <a:pt x="112" y="384"/>
                  </a:lnTo>
                  <a:lnTo>
                    <a:pt x="113" y="384"/>
                  </a:lnTo>
                  <a:lnTo>
                    <a:pt x="114" y="384"/>
                  </a:lnTo>
                  <a:lnTo>
                    <a:pt x="114" y="383"/>
                  </a:lnTo>
                  <a:lnTo>
                    <a:pt x="114" y="384"/>
                  </a:lnTo>
                  <a:lnTo>
                    <a:pt x="114" y="385"/>
                  </a:lnTo>
                  <a:lnTo>
                    <a:pt x="114" y="386"/>
                  </a:lnTo>
                  <a:lnTo>
                    <a:pt x="115" y="386"/>
                  </a:lnTo>
                  <a:lnTo>
                    <a:pt x="115" y="387"/>
                  </a:lnTo>
                  <a:lnTo>
                    <a:pt x="123" y="382"/>
                  </a:lnTo>
                  <a:lnTo>
                    <a:pt x="123" y="381"/>
                  </a:lnTo>
                  <a:lnTo>
                    <a:pt x="123" y="380"/>
                  </a:lnTo>
                  <a:lnTo>
                    <a:pt x="123" y="379"/>
                  </a:lnTo>
                  <a:lnTo>
                    <a:pt x="123" y="378"/>
                  </a:lnTo>
                  <a:lnTo>
                    <a:pt x="122" y="378"/>
                  </a:lnTo>
                  <a:lnTo>
                    <a:pt x="122" y="377"/>
                  </a:lnTo>
                  <a:lnTo>
                    <a:pt x="121" y="377"/>
                  </a:lnTo>
                  <a:lnTo>
                    <a:pt x="121" y="376"/>
                  </a:lnTo>
                  <a:lnTo>
                    <a:pt x="121" y="375"/>
                  </a:lnTo>
                  <a:lnTo>
                    <a:pt x="121" y="374"/>
                  </a:lnTo>
                  <a:lnTo>
                    <a:pt x="122" y="374"/>
                  </a:lnTo>
                  <a:lnTo>
                    <a:pt x="122" y="373"/>
                  </a:lnTo>
                  <a:lnTo>
                    <a:pt x="123" y="372"/>
                  </a:lnTo>
                  <a:lnTo>
                    <a:pt x="123" y="370"/>
                  </a:lnTo>
                  <a:lnTo>
                    <a:pt x="123" y="369"/>
                  </a:lnTo>
                  <a:lnTo>
                    <a:pt x="124" y="368"/>
                  </a:lnTo>
                  <a:lnTo>
                    <a:pt x="124" y="367"/>
                  </a:lnTo>
                  <a:lnTo>
                    <a:pt x="125" y="366"/>
                  </a:lnTo>
                  <a:lnTo>
                    <a:pt x="126" y="365"/>
                  </a:lnTo>
                  <a:lnTo>
                    <a:pt x="127" y="365"/>
                  </a:lnTo>
                  <a:lnTo>
                    <a:pt x="127" y="366"/>
                  </a:lnTo>
                  <a:lnTo>
                    <a:pt x="127" y="367"/>
                  </a:lnTo>
                  <a:lnTo>
                    <a:pt x="127" y="366"/>
                  </a:lnTo>
                  <a:lnTo>
                    <a:pt x="128" y="366"/>
                  </a:lnTo>
                  <a:lnTo>
                    <a:pt x="128" y="365"/>
                  </a:lnTo>
                  <a:lnTo>
                    <a:pt x="129" y="364"/>
                  </a:lnTo>
                  <a:lnTo>
                    <a:pt x="128" y="364"/>
                  </a:lnTo>
                  <a:lnTo>
                    <a:pt x="128" y="363"/>
                  </a:lnTo>
                  <a:lnTo>
                    <a:pt x="129" y="363"/>
                  </a:lnTo>
                  <a:lnTo>
                    <a:pt x="129" y="362"/>
                  </a:lnTo>
                  <a:lnTo>
                    <a:pt x="129" y="361"/>
                  </a:lnTo>
                  <a:lnTo>
                    <a:pt x="130" y="361"/>
                  </a:lnTo>
                  <a:lnTo>
                    <a:pt x="130" y="360"/>
                  </a:lnTo>
                  <a:lnTo>
                    <a:pt x="129" y="360"/>
                  </a:lnTo>
                  <a:lnTo>
                    <a:pt x="129" y="359"/>
                  </a:lnTo>
                  <a:lnTo>
                    <a:pt x="128" y="359"/>
                  </a:lnTo>
                  <a:lnTo>
                    <a:pt x="128" y="358"/>
                  </a:lnTo>
                  <a:lnTo>
                    <a:pt x="127" y="358"/>
                  </a:lnTo>
                  <a:lnTo>
                    <a:pt x="127" y="357"/>
                  </a:lnTo>
                  <a:lnTo>
                    <a:pt x="128" y="357"/>
                  </a:lnTo>
                  <a:lnTo>
                    <a:pt x="128" y="356"/>
                  </a:lnTo>
                  <a:lnTo>
                    <a:pt x="127" y="356"/>
                  </a:lnTo>
                  <a:lnTo>
                    <a:pt x="128" y="355"/>
                  </a:lnTo>
                  <a:lnTo>
                    <a:pt x="127" y="355"/>
                  </a:lnTo>
                  <a:lnTo>
                    <a:pt x="126" y="355"/>
                  </a:lnTo>
                  <a:lnTo>
                    <a:pt x="126" y="356"/>
                  </a:lnTo>
                  <a:lnTo>
                    <a:pt x="125" y="355"/>
                  </a:lnTo>
                  <a:lnTo>
                    <a:pt x="124" y="355"/>
                  </a:lnTo>
                  <a:lnTo>
                    <a:pt x="124" y="354"/>
                  </a:lnTo>
                  <a:lnTo>
                    <a:pt x="123" y="354"/>
                  </a:lnTo>
                  <a:lnTo>
                    <a:pt x="123" y="353"/>
                  </a:lnTo>
                  <a:lnTo>
                    <a:pt x="122" y="353"/>
                  </a:lnTo>
                  <a:lnTo>
                    <a:pt x="122" y="352"/>
                  </a:lnTo>
                  <a:lnTo>
                    <a:pt x="121" y="352"/>
                  </a:lnTo>
                  <a:lnTo>
                    <a:pt x="121" y="351"/>
                  </a:lnTo>
                  <a:lnTo>
                    <a:pt x="121" y="350"/>
                  </a:lnTo>
                  <a:lnTo>
                    <a:pt x="121" y="349"/>
                  </a:lnTo>
                  <a:lnTo>
                    <a:pt x="120" y="349"/>
                  </a:lnTo>
                  <a:lnTo>
                    <a:pt x="120" y="348"/>
                  </a:lnTo>
                  <a:lnTo>
                    <a:pt x="121" y="348"/>
                  </a:lnTo>
                  <a:lnTo>
                    <a:pt x="121" y="347"/>
                  </a:lnTo>
                  <a:lnTo>
                    <a:pt x="120" y="347"/>
                  </a:lnTo>
                  <a:lnTo>
                    <a:pt x="120" y="345"/>
                  </a:lnTo>
                  <a:lnTo>
                    <a:pt x="121" y="345"/>
                  </a:lnTo>
                  <a:lnTo>
                    <a:pt x="121" y="344"/>
                  </a:lnTo>
                  <a:lnTo>
                    <a:pt x="121" y="343"/>
                  </a:lnTo>
                  <a:lnTo>
                    <a:pt x="122" y="343"/>
                  </a:lnTo>
                  <a:lnTo>
                    <a:pt x="122" y="342"/>
                  </a:lnTo>
                  <a:lnTo>
                    <a:pt x="121" y="341"/>
                  </a:lnTo>
                  <a:lnTo>
                    <a:pt x="120" y="341"/>
                  </a:lnTo>
                  <a:lnTo>
                    <a:pt x="121" y="341"/>
                  </a:lnTo>
                  <a:lnTo>
                    <a:pt x="121" y="340"/>
                  </a:lnTo>
                  <a:lnTo>
                    <a:pt x="122" y="340"/>
                  </a:lnTo>
                  <a:lnTo>
                    <a:pt x="122" y="339"/>
                  </a:lnTo>
                  <a:lnTo>
                    <a:pt x="122" y="338"/>
                  </a:lnTo>
                  <a:lnTo>
                    <a:pt x="121" y="338"/>
                  </a:lnTo>
                  <a:lnTo>
                    <a:pt x="120" y="338"/>
                  </a:lnTo>
                  <a:lnTo>
                    <a:pt x="119" y="338"/>
                  </a:lnTo>
                  <a:lnTo>
                    <a:pt x="119" y="337"/>
                  </a:lnTo>
                  <a:lnTo>
                    <a:pt x="118" y="337"/>
                  </a:lnTo>
                  <a:lnTo>
                    <a:pt x="118" y="336"/>
                  </a:lnTo>
                  <a:lnTo>
                    <a:pt x="118" y="335"/>
                  </a:lnTo>
                  <a:lnTo>
                    <a:pt x="118" y="334"/>
                  </a:lnTo>
                  <a:lnTo>
                    <a:pt x="117" y="334"/>
                  </a:lnTo>
                  <a:lnTo>
                    <a:pt x="118" y="333"/>
                  </a:lnTo>
                  <a:lnTo>
                    <a:pt x="119" y="333"/>
                  </a:lnTo>
                  <a:lnTo>
                    <a:pt x="119" y="332"/>
                  </a:lnTo>
                  <a:lnTo>
                    <a:pt x="119" y="331"/>
                  </a:lnTo>
                  <a:lnTo>
                    <a:pt x="119" y="330"/>
                  </a:lnTo>
                  <a:lnTo>
                    <a:pt x="119" y="329"/>
                  </a:lnTo>
                  <a:lnTo>
                    <a:pt x="118" y="329"/>
                  </a:lnTo>
                  <a:lnTo>
                    <a:pt x="118" y="328"/>
                  </a:lnTo>
                  <a:lnTo>
                    <a:pt x="118" y="327"/>
                  </a:lnTo>
                  <a:lnTo>
                    <a:pt x="117" y="326"/>
                  </a:lnTo>
                  <a:lnTo>
                    <a:pt x="118" y="326"/>
                  </a:lnTo>
                  <a:lnTo>
                    <a:pt x="117" y="326"/>
                  </a:lnTo>
                  <a:lnTo>
                    <a:pt x="116" y="326"/>
                  </a:lnTo>
                  <a:lnTo>
                    <a:pt x="117" y="326"/>
                  </a:lnTo>
                  <a:lnTo>
                    <a:pt x="116" y="326"/>
                  </a:lnTo>
                  <a:lnTo>
                    <a:pt x="115" y="326"/>
                  </a:lnTo>
                  <a:lnTo>
                    <a:pt x="115" y="325"/>
                  </a:lnTo>
                  <a:lnTo>
                    <a:pt x="114" y="324"/>
                  </a:lnTo>
                  <a:lnTo>
                    <a:pt x="115" y="323"/>
                  </a:lnTo>
                  <a:lnTo>
                    <a:pt x="114" y="323"/>
                  </a:lnTo>
                  <a:lnTo>
                    <a:pt x="113" y="322"/>
                  </a:lnTo>
                  <a:lnTo>
                    <a:pt x="114" y="322"/>
                  </a:lnTo>
                  <a:lnTo>
                    <a:pt x="113" y="322"/>
                  </a:lnTo>
                  <a:lnTo>
                    <a:pt x="113" y="320"/>
                  </a:lnTo>
                  <a:lnTo>
                    <a:pt x="114" y="320"/>
                  </a:lnTo>
                  <a:lnTo>
                    <a:pt x="114" y="319"/>
                  </a:lnTo>
                  <a:lnTo>
                    <a:pt x="113" y="319"/>
                  </a:lnTo>
                  <a:lnTo>
                    <a:pt x="114" y="319"/>
                  </a:lnTo>
                  <a:lnTo>
                    <a:pt x="114" y="318"/>
                  </a:lnTo>
                  <a:lnTo>
                    <a:pt x="114" y="317"/>
                  </a:lnTo>
                  <a:lnTo>
                    <a:pt x="115" y="317"/>
                  </a:lnTo>
                  <a:lnTo>
                    <a:pt x="115" y="316"/>
                  </a:lnTo>
                  <a:lnTo>
                    <a:pt x="114" y="316"/>
                  </a:lnTo>
                  <a:lnTo>
                    <a:pt x="113" y="316"/>
                  </a:lnTo>
                  <a:lnTo>
                    <a:pt x="113" y="315"/>
                  </a:lnTo>
                  <a:lnTo>
                    <a:pt x="112" y="313"/>
                  </a:lnTo>
                  <a:lnTo>
                    <a:pt x="113" y="313"/>
                  </a:lnTo>
                  <a:lnTo>
                    <a:pt x="112" y="312"/>
                  </a:lnTo>
                  <a:lnTo>
                    <a:pt x="112" y="313"/>
                  </a:lnTo>
                  <a:lnTo>
                    <a:pt x="112" y="312"/>
                  </a:lnTo>
                  <a:lnTo>
                    <a:pt x="111" y="312"/>
                  </a:lnTo>
                  <a:lnTo>
                    <a:pt x="110" y="311"/>
                  </a:lnTo>
                  <a:lnTo>
                    <a:pt x="111" y="311"/>
                  </a:lnTo>
                  <a:lnTo>
                    <a:pt x="112" y="311"/>
                  </a:lnTo>
                  <a:lnTo>
                    <a:pt x="111" y="310"/>
                  </a:lnTo>
                  <a:lnTo>
                    <a:pt x="111" y="309"/>
                  </a:lnTo>
                  <a:lnTo>
                    <a:pt x="110" y="309"/>
                  </a:lnTo>
                  <a:lnTo>
                    <a:pt x="110" y="308"/>
                  </a:lnTo>
                  <a:lnTo>
                    <a:pt x="109" y="307"/>
                  </a:lnTo>
                  <a:lnTo>
                    <a:pt x="109" y="306"/>
                  </a:lnTo>
                  <a:lnTo>
                    <a:pt x="110" y="306"/>
                  </a:lnTo>
                  <a:lnTo>
                    <a:pt x="110" y="307"/>
                  </a:lnTo>
                  <a:lnTo>
                    <a:pt x="110" y="306"/>
                  </a:lnTo>
                  <a:lnTo>
                    <a:pt x="111" y="306"/>
                  </a:lnTo>
                  <a:lnTo>
                    <a:pt x="110" y="305"/>
                  </a:lnTo>
                  <a:lnTo>
                    <a:pt x="110" y="304"/>
                  </a:lnTo>
                  <a:lnTo>
                    <a:pt x="109" y="304"/>
                  </a:lnTo>
                  <a:lnTo>
                    <a:pt x="109" y="302"/>
                  </a:lnTo>
                  <a:lnTo>
                    <a:pt x="108" y="302"/>
                  </a:lnTo>
                  <a:lnTo>
                    <a:pt x="106" y="303"/>
                  </a:lnTo>
                  <a:lnTo>
                    <a:pt x="105" y="303"/>
                  </a:lnTo>
                  <a:lnTo>
                    <a:pt x="106" y="302"/>
                  </a:lnTo>
                  <a:lnTo>
                    <a:pt x="105" y="301"/>
                  </a:lnTo>
                  <a:lnTo>
                    <a:pt x="106" y="301"/>
                  </a:lnTo>
                  <a:lnTo>
                    <a:pt x="108" y="300"/>
                  </a:lnTo>
                  <a:lnTo>
                    <a:pt x="106" y="300"/>
                  </a:lnTo>
                  <a:lnTo>
                    <a:pt x="106" y="299"/>
                  </a:lnTo>
                  <a:lnTo>
                    <a:pt x="108" y="298"/>
                  </a:lnTo>
                  <a:lnTo>
                    <a:pt x="109" y="298"/>
                  </a:lnTo>
                  <a:lnTo>
                    <a:pt x="110" y="297"/>
                  </a:lnTo>
                  <a:lnTo>
                    <a:pt x="110" y="295"/>
                  </a:lnTo>
                  <a:lnTo>
                    <a:pt x="109" y="294"/>
                  </a:lnTo>
                  <a:lnTo>
                    <a:pt x="108" y="294"/>
                  </a:lnTo>
                  <a:lnTo>
                    <a:pt x="106" y="293"/>
                  </a:lnTo>
                  <a:lnTo>
                    <a:pt x="108" y="292"/>
                  </a:lnTo>
                  <a:lnTo>
                    <a:pt x="108" y="290"/>
                  </a:lnTo>
                  <a:lnTo>
                    <a:pt x="109" y="289"/>
                  </a:lnTo>
                  <a:lnTo>
                    <a:pt x="110" y="289"/>
                  </a:lnTo>
                  <a:lnTo>
                    <a:pt x="111" y="289"/>
                  </a:lnTo>
                  <a:lnTo>
                    <a:pt x="111" y="290"/>
                  </a:lnTo>
                  <a:lnTo>
                    <a:pt x="112" y="289"/>
                  </a:lnTo>
                  <a:lnTo>
                    <a:pt x="112" y="287"/>
                  </a:lnTo>
                  <a:lnTo>
                    <a:pt x="113" y="286"/>
                  </a:lnTo>
                  <a:lnTo>
                    <a:pt x="113" y="284"/>
                  </a:lnTo>
                  <a:lnTo>
                    <a:pt x="113" y="283"/>
                  </a:lnTo>
                  <a:lnTo>
                    <a:pt x="113" y="282"/>
                  </a:lnTo>
                  <a:lnTo>
                    <a:pt x="113" y="281"/>
                  </a:lnTo>
                  <a:lnTo>
                    <a:pt x="115" y="281"/>
                  </a:lnTo>
                  <a:lnTo>
                    <a:pt x="114" y="280"/>
                  </a:lnTo>
                  <a:lnTo>
                    <a:pt x="113" y="280"/>
                  </a:lnTo>
                  <a:lnTo>
                    <a:pt x="112" y="281"/>
                  </a:lnTo>
                  <a:lnTo>
                    <a:pt x="110" y="281"/>
                  </a:lnTo>
                  <a:lnTo>
                    <a:pt x="110" y="280"/>
                  </a:lnTo>
                  <a:lnTo>
                    <a:pt x="110" y="279"/>
                  </a:lnTo>
                  <a:lnTo>
                    <a:pt x="110" y="277"/>
                  </a:lnTo>
                  <a:lnTo>
                    <a:pt x="109" y="276"/>
                  </a:lnTo>
                  <a:lnTo>
                    <a:pt x="110" y="275"/>
                  </a:lnTo>
                  <a:lnTo>
                    <a:pt x="109" y="275"/>
                  </a:lnTo>
                  <a:lnTo>
                    <a:pt x="110" y="274"/>
                  </a:lnTo>
                  <a:lnTo>
                    <a:pt x="110" y="273"/>
                  </a:lnTo>
                  <a:lnTo>
                    <a:pt x="110" y="274"/>
                  </a:lnTo>
                  <a:lnTo>
                    <a:pt x="111" y="273"/>
                  </a:lnTo>
                  <a:lnTo>
                    <a:pt x="111" y="270"/>
                  </a:lnTo>
                  <a:lnTo>
                    <a:pt x="111" y="269"/>
                  </a:lnTo>
                  <a:lnTo>
                    <a:pt x="112" y="268"/>
                  </a:lnTo>
                  <a:lnTo>
                    <a:pt x="111" y="268"/>
                  </a:lnTo>
                  <a:lnTo>
                    <a:pt x="112" y="267"/>
                  </a:lnTo>
                  <a:lnTo>
                    <a:pt x="112" y="266"/>
                  </a:lnTo>
                  <a:lnTo>
                    <a:pt x="111" y="265"/>
                  </a:lnTo>
                  <a:lnTo>
                    <a:pt x="111" y="264"/>
                  </a:lnTo>
                  <a:lnTo>
                    <a:pt x="111" y="263"/>
                  </a:lnTo>
                  <a:lnTo>
                    <a:pt x="111" y="262"/>
                  </a:lnTo>
                  <a:lnTo>
                    <a:pt x="113" y="260"/>
                  </a:lnTo>
                  <a:lnTo>
                    <a:pt x="113" y="259"/>
                  </a:lnTo>
                  <a:lnTo>
                    <a:pt x="114" y="259"/>
                  </a:lnTo>
                  <a:lnTo>
                    <a:pt x="114" y="260"/>
                  </a:lnTo>
                  <a:lnTo>
                    <a:pt x="115" y="260"/>
                  </a:lnTo>
                  <a:lnTo>
                    <a:pt x="115" y="259"/>
                  </a:lnTo>
                  <a:lnTo>
                    <a:pt x="116" y="259"/>
                  </a:lnTo>
                  <a:lnTo>
                    <a:pt x="117" y="259"/>
                  </a:lnTo>
                  <a:lnTo>
                    <a:pt x="117" y="260"/>
                  </a:lnTo>
                  <a:lnTo>
                    <a:pt x="118" y="260"/>
                  </a:lnTo>
                  <a:lnTo>
                    <a:pt x="119" y="260"/>
                  </a:lnTo>
                  <a:lnTo>
                    <a:pt x="119" y="259"/>
                  </a:lnTo>
                  <a:lnTo>
                    <a:pt x="120" y="260"/>
                  </a:lnTo>
                  <a:lnTo>
                    <a:pt x="121" y="260"/>
                  </a:lnTo>
                  <a:lnTo>
                    <a:pt x="121" y="259"/>
                  </a:lnTo>
                  <a:lnTo>
                    <a:pt x="120" y="259"/>
                  </a:lnTo>
                  <a:lnTo>
                    <a:pt x="120" y="258"/>
                  </a:lnTo>
                  <a:lnTo>
                    <a:pt x="120" y="257"/>
                  </a:lnTo>
                  <a:lnTo>
                    <a:pt x="121" y="257"/>
                  </a:lnTo>
                  <a:lnTo>
                    <a:pt x="122" y="256"/>
                  </a:lnTo>
                  <a:lnTo>
                    <a:pt x="122" y="255"/>
                  </a:lnTo>
                  <a:lnTo>
                    <a:pt x="121" y="255"/>
                  </a:lnTo>
                  <a:lnTo>
                    <a:pt x="121" y="254"/>
                  </a:lnTo>
                  <a:lnTo>
                    <a:pt x="121" y="253"/>
                  </a:lnTo>
                  <a:lnTo>
                    <a:pt x="122" y="253"/>
                  </a:lnTo>
                  <a:lnTo>
                    <a:pt x="123" y="252"/>
                  </a:lnTo>
                  <a:lnTo>
                    <a:pt x="123" y="250"/>
                  </a:lnTo>
                  <a:lnTo>
                    <a:pt x="122" y="251"/>
                  </a:lnTo>
                  <a:lnTo>
                    <a:pt x="121" y="251"/>
                  </a:lnTo>
                  <a:lnTo>
                    <a:pt x="121" y="250"/>
                  </a:lnTo>
                  <a:lnTo>
                    <a:pt x="120" y="250"/>
                  </a:lnTo>
                  <a:lnTo>
                    <a:pt x="119" y="250"/>
                  </a:lnTo>
                  <a:lnTo>
                    <a:pt x="119" y="249"/>
                  </a:lnTo>
                  <a:lnTo>
                    <a:pt x="119" y="248"/>
                  </a:lnTo>
                  <a:lnTo>
                    <a:pt x="120" y="248"/>
                  </a:lnTo>
                  <a:lnTo>
                    <a:pt x="119" y="247"/>
                  </a:lnTo>
                  <a:lnTo>
                    <a:pt x="120" y="247"/>
                  </a:lnTo>
                  <a:lnTo>
                    <a:pt x="120" y="244"/>
                  </a:lnTo>
                  <a:lnTo>
                    <a:pt x="121" y="244"/>
                  </a:lnTo>
                  <a:lnTo>
                    <a:pt x="122" y="245"/>
                  </a:lnTo>
                  <a:lnTo>
                    <a:pt x="123" y="245"/>
                  </a:lnTo>
                  <a:lnTo>
                    <a:pt x="123" y="244"/>
                  </a:lnTo>
                  <a:lnTo>
                    <a:pt x="122" y="242"/>
                  </a:lnTo>
                  <a:lnTo>
                    <a:pt x="121" y="242"/>
                  </a:lnTo>
                  <a:lnTo>
                    <a:pt x="121" y="241"/>
                  </a:lnTo>
                  <a:lnTo>
                    <a:pt x="121" y="240"/>
                  </a:lnTo>
                  <a:lnTo>
                    <a:pt x="121" y="239"/>
                  </a:lnTo>
                  <a:lnTo>
                    <a:pt x="121" y="238"/>
                  </a:lnTo>
                  <a:lnTo>
                    <a:pt x="122" y="238"/>
                  </a:lnTo>
                  <a:lnTo>
                    <a:pt x="121" y="237"/>
                  </a:lnTo>
                  <a:lnTo>
                    <a:pt x="122" y="237"/>
                  </a:lnTo>
                  <a:lnTo>
                    <a:pt x="122" y="236"/>
                  </a:lnTo>
                  <a:lnTo>
                    <a:pt x="121" y="235"/>
                  </a:lnTo>
                  <a:lnTo>
                    <a:pt x="122" y="235"/>
                  </a:lnTo>
                  <a:lnTo>
                    <a:pt x="122" y="234"/>
                  </a:lnTo>
                  <a:lnTo>
                    <a:pt x="123" y="234"/>
                  </a:lnTo>
                  <a:lnTo>
                    <a:pt x="124" y="234"/>
                  </a:lnTo>
                  <a:lnTo>
                    <a:pt x="123" y="232"/>
                  </a:lnTo>
                  <a:lnTo>
                    <a:pt x="124" y="231"/>
                  </a:lnTo>
                  <a:lnTo>
                    <a:pt x="125" y="230"/>
                  </a:lnTo>
                  <a:lnTo>
                    <a:pt x="126" y="229"/>
                  </a:lnTo>
                  <a:lnTo>
                    <a:pt x="127" y="229"/>
                  </a:lnTo>
                  <a:lnTo>
                    <a:pt x="126" y="228"/>
                  </a:lnTo>
                  <a:lnTo>
                    <a:pt x="126" y="226"/>
                  </a:lnTo>
                  <a:lnTo>
                    <a:pt x="126" y="225"/>
                  </a:lnTo>
                  <a:lnTo>
                    <a:pt x="126" y="224"/>
                  </a:lnTo>
                  <a:lnTo>
                    <a:pt x="127" y="224"/>
                  </a:lnTo>
                  <a:lnTo>
                    <a:pt x="127" y="223"/>
                  </a:lnTo>
                  <a:lnTo>
                    <a:pt x="126" y="222"/>
                  </a:lnTo>
                  <a:lnTo>
                    <a:pt x="125" y="219"/>
                  </a:lnTo>
                  <a:lnTo>
                    <a:pt x="123" y="218"/>
                  </a:lnTo>
                  <a:lnTo>
                    <a:pt x="121" y="217"/>
                  </a:lnTo>
                  <a:lnTo>
                    <a:pt x="120" y="217"/>
                  </a:lnTo>
                  <a:lnTo>
                    <a:pt x="119" y="216"/>
                  </a:lnTo>
                  <a:lnTo>
                    <a:pt x="118" y="216"/>
                  </a:lnTo>
                  <a:lnTo>
                    <a:pt x="116" y="215"/>
                  </a:lnTo>
                  <a:lnTo>
                    <a:pt x="115" y="215"/>
                  </a:lnTo>
                  <a:lnTo>
                    <a:pt x="114" y="212"/>
                  </a:lnTo>
                  <a:lnTo>
                    <a:pt x="113" y="210"/>
                  </a:lnTo>
                  <a:lnTo>
                    <a:pt x="112" y="209"/>
                  </a:lnTo>
                  <a:lnTo>
                    <a:pt x="112" y="205"/>
                  </a:lnTo>
                  <a:lnTo>
                    <a:pt x="112" y="203"/>
                  </a:lnTo>
                  <a:lnTo>
                    <a:pt x="112" y="202"/>
                  </a:lnTo>
                  <a:lnTo>
                    <a:pt x="112" y="201"/>
                  </a:lnTo>
                  <a:lnTo>
                    <a:pt x="113" y="200"/>
                  </a:lnTo>
                  <a:lnTo>
                    <a:pt x="114" y="200"/>
                  </a:lnTo>
                  <a:lnTo>
                    <a:pt x="114" y="199"/>
                  </a:lnTo>
                  <a:lnTo>
                    <a:pt x="115" y="198"/>
                  </a:lnTo>
                  <a:lnTo>
                    <a:pt x="116" y="197"/>
                  </a:lnTo>
                  <a:lnTo>
                    <a:pt x="117" y="195"/>
                  </a:lnTo>
                  <a:lnTo>
                    <a:pt x="118" y="195"/>
                  </a:lnTo>
                  <a:lnTo>
                    <a:pt x="118" y="194"/>
                  </a:lnTo>
                  <a:lnTo>
                    <a:pt x="118" y="193"/>
                  </a:lnTo>
                  <a:lnTo>
                    <a:pt x="119" y="192"/>
                  </a:lnTo>
                  <a:lnTo>
                    <a:pt x="120" y="191"/>
                  </a:lnTo>
                  <a:lnTo>
                    <a:pt x="120" y="190"/>
                  </a:lnTo>
                  <a:lnTo>
                    <a:pt x="119" y="189"/>
                  </a:lnTo>
                  <a:lnTo>
                    <a:pt x="120" y="189"/>
                  </a:lnTo>
                  <a:lnTo>
                    <a:pt x="120" y="188"/>
                  </a:lnTo>
                  <a:lnTo>
                    <a:pt x="119" y="187"/>
                  </a:lnTo>
                  <a:lnTo>
                    <a:pt x="119" y="186"/>
                  </a:lnTo>
                  <a:lnTo>
                    <a:pt x="120" y="185"/>
                  </a:lnTo>
                  <a:lnTo>
                    <a:pt x="121" y="185"/>
                  </a:lnTo>
                  <a:lnTo>
                    <a:pt x="121" y="184"/>
                  </a:lnTo>
                  <a:lnTo>
                    <a:pt x="122" y="183"/>
                  </a:lnTo>
                  <a:lnTo>
                    <a:pt x="122" y="182"/>
                  </a:lnTo>
                  <a:lnTo>
                    <a:pt x="123" y="181"/>
                  </a:lnTo>
                  <a:lnTo>
                    <a:pt x="124" y="179"/>
                  </a:lnTo>
                  <a:lnTo>
                    <a:pt x="126" y="178"/>
                  </a:lnTo>
                  <a:lnTo>
                    <a:pt x="127" y="176"/>
                  </a:lnTo>
                  <a:lnTo>
                    <a:pt x="126" y="175"/>
                  </a:lnTo>
                  <a:lnTo>
                    <a:pt x="127" y="170"/>
                  </a:lnTo>
                  <a:lnTo>
                    <a:pt x="127" y="169"/>
                  </a:lnTo>
                  <a:lnTo>
                    <a:pt x="126" y="168"/>
                  </a:lnTo>
                  <a:lnTo>
                    <a:pt x="127" y="168"/>
                  </a:lnTo>
                  <a:lnTo>
                    <a:pt x="127" y="167"/>
                  </a:lnTo>
                  <a:lnTo>
                    <a:pt x="127" y="166"/>
                  </a:lnTo>
                  <a:lnTo>
                    <a:pt x="128" y="166"/>
                  </a:lnTo>
                  <a:lnTo>
                    <a:pt x="128" y="165"/>
                  </a:lnTo>
                  <a:lnTo>
                    <a:pt x="129" y="165"/>
                  </a:lnTo>
                  <a:lnTo>
                    <a:pt x="129" y="164"/>
                  </a:lnTo>
                  <a:lnTo>
                    <a:pt x="129" y="163"/>
                  </a:lnTo>
                  <a:lnTo>
                    <a:pt x="129" y="162"/>
                  </a:lnTo>
                  <a:lnTo>
                    <a:pt x="130" y="162"/>
                  </a:lnTo>
                  <a:lnTo>
                    <a:pt x="130" y="161"/>
                  </a:lnTo>
                  <a:lnTo>
                    <a:pt x="130" y="160"/>
                  </a:lnTo>
                  <a:lnTo>
                    <a:pt x="131" y="159"/>
                  </a:lnTo>
                  <a:lnTo>
                    <a:pt x="131" y="158"/>
                  </a:lnTo>
                  <a:lnTo>
                    <a:pt x="133" y="157"/>
                  </a:lnTo>
                  <a:lnTo>
                    <a:pt x="134" y="157"/>
                  </a:lnTo>
                  <a:lnTo>
                    <a:pt x="135" y="156"/>
                  </a:lnTo>
                  <a:lnTo>
                    <a:pt x="135" y="155"/>
                  </a:lnTo>
                  <a:lnTo>
                    <a:pt x="135" y="154"/>
                  </a:lnTo>
                  <a:lnTo>
                    <a:pt x="135" y="153"/>
                  </a:lnTo>
                  <a:lnTo>
                    <a:pt x="135" y="152"/>
                  </a:lnTo>
                  <a:lnTo>
                    <a:pt x="136" y="152"/>
                  </a:lnTo>
                  <a:lnTo>
                    <a:pt x="136" y="151"/>
                  </a:lnTo>
                  <a:lnTo>
                    <a:pt x="135" y="151"/>
                  </a:lnTo>
                  <a:lnTo>
                    <a:pt x="135" y="150"/>
                  </a:lnTo>
                  <a:lnTo>
                    <a:pt x="135" y="149"/>
                  </a:lnTo>
                  <a:lnTo>
                    <a:pt x="135" y="148"/>
                  </a:lnTo>
                  <a:lnTo>
                    <a:pt x="135" y="147"/>
                  </a:lnTo>
                  <a:lnTo>
                    <a:pt x="135" y="145"/>
                  </a:lnTo>
                  <a:lnTo>
                    <a:pt x="136" y="144"/>
                  </a:lnTo>
                  <a:lnTo>
                    <a:pt x="137" y="144"/>
                  </a:lnTo>
                  <a:lnTo>
                    <a:pt x="137" y="143"/>
                  </a:lnTo>
                  <a:lnTo>
                    <a:pt x="138" y="143"/>
                  </a:lnTo>
                  <a:lnTo>
                    <a:pt x="138" y="142"/>
                  </a:lnTo>
                  <a:lnTo>
                    <a:pt x="138" y="141"/>
                  </a:lnTo>
                  <a:close/>
                </a:path>
              </a:pathLst>
            </a:custGeom>
            <a:solidFill>
              <a:schemeClr val="tx2">
                <a:lumMod val="90000"/>
                <a:lumOff val="10000"/>
              </a:schemeClr>
            </a:solidFill>
            <a:ln w="9525">
              <a:solidFill>
                <a:srgbClr val="FFFFFF"/>
              </a:solidFill>
              <a:round/>
              <a:headEnd/>
              <a:tailEnd/>
            </a:ln>
          </p:spPr>
          <p:txBody>
            <a:bodyPr/>
            <a:lstStyle/>
            <a:p>
              <a:pPr>
                <a:defRPr/>
              </a:pPr>
              <a:endParaRPr lang="en-US">
                <a:cs typeface="+mn-cs"/>
              </a:endParaRPr>
            </a:p>
          </p:txBody>
        </p:sp>
        <p:sp>
          <p:nvSpPr>
            <p:cNvPr id="53" name="Freeform 9"/>
            <p:cNvSpPr>
              <a:spLocks noEditPoints="1"/>
            </p:cNvSpPr>
            <p:nvPr/>
          </p:nvSpPr>
          <p:spPr bwMode="auto">
            <a:xfrm>
              <a:off x="3926" y="1114"/>
              <a:ext cx="764" cy="631"/>
            </a:xfrm>
            <a:custGeom>
              <a:avLst/>
              <a:gdLst>
                <a:gd name="T0" fmla="*/ 581 w 764"/>
                <a:gd name="T1" fmla="*/ 548 h 632"/>
                <a:gd name="T2" fmla="*/ 592 w 764"/>
                <a:gd name="T3" fmla="*/ 529 h 632"/>
                <a:gd name="T4" fmla="*/ 586 w 764"/>
                <a:gd name="T5" fmla="*/ 547 h 632"/>
                <a:gd name="T6" fmla="*/ 586 w 764"/>
                <a:gd name="T7" fmla="*/ 524 h 632"/>
                <a:gd name="T8" fmla="*/ 700 w 764"/>
                <a:gd name="T9" fmla="*/ 388 h 632"/>
                <a:gd name="T10" fmla="*/ 730 w 764"/>
                <a:gd name="T11" fmla="*/ 336 h 632"/>
                <a:gd name="T12" fmla="*/ 743 w 764"/>
                <a:gd name="T13" fmla="*/ 300 h 632"/>
                <a:gd name="T14" fmla="*/ 721 w 764"/>
                <a:gd name="T15" fmla="*/ 122 h 632"/>
                <a:gd name="T16" fmla="*/ 677 w 764"/>
                <a:gd name="T17" fmla="*/ 2 h 632"/>
                <a:gd name="T18" fmla="*/ 719 w 764"/>
                <a:gd name="T19" fmla="*/ 20 h 632"/>
                <a:gd name="T20" fmla="*/ 718 w 764"/>
                <a:gd name="T21" fmla="*/ 78 h 632"/>
                <a:gd name="T22" fmla="*/ 724 w 764"/>
                <a:gd name="T23" fmla="*/ 111 h 632"/>
                <a:gd name="T24" fmla="*/ 711 w 764"/>
                <a:gd name="T25" fmla="*/ 140 h 632"/>
                <a:gd name="T26" fmla="*/ 740 w 764"/>
                <a:gd name="T27" fmla="*/ 136 h 632"/>
                <a:gd name="T28" fmla="*/ 726 w 764"/>
                <a:gd name="T29" fmla="*/ 176 h 632"/>
                <a:gd name="T30" fmla="*/ 732 w 764"/>
                <a:gd name="T31" fmla="*/ 195 h 632"/>
                <a:gd name="T32" fmla="*/ 751 w 764"/>
                <a:gd name="T33" fmla="*/ 202 h 632"/>
                <a:gd name="T34" fmla="*/ 763 w 764"/>
                <a:gd name="T35" fmla="*/ 245 h 632"/>
                <a:gd name="T36" fmla="*/ 729 w 764"/>
                <a:gd name="T37" fmla="*/ 267 h 632"/>
                <a:gd name="T38" fmla="*/ 735 w 764"/>
                <a:gd name="T39" fmla="*/ 273 h 632"/>
                <a:gd name="T40" fmla="*/ 726 w 764"/>
                <a:gd name="T41" fmla="*/ 278 h 632"/>
                <a:gd name="T42" fmla="*/ 730 w 764"/>
                <a:gd name="T43" fmla="*/ 303 h 632"/>
                <a:gd name="T44" fmla="*/ 704 w 764"/>
                <a:gd name="T45" fmla="*/ 312 h 632"/>
                <a:gd name="T46" fmla="*/ 727 w 764"/>
                <a:gd name="T47" fmla="*/ 337 h 632"/>
                <a:gd name="T48" fmla="*/ 718 w 764"/>
                <a:gd name="T49" fmla="*/ 355 h 632"/>
                <a:gd name="T50" fmla="*/ 699 w 764"/>
                <a:gd name="T51" fmla="*/ 388 h 632"/>
                <a:gd name="T52" fmla="*/ 680 w 764"/>
                <a:gd name="T53" fmla="*/ 409 h 632"/>
                <a:gd name="T54" fmla="*/ 631 w 764"/>
                <a:gd name="T55" fmla="*/ 459 h 632"/>
                <a:gd name="T56" fmla="*/ 619 w 764"/>
                <a:gd name="T57" fmla="*/ 492 h 632"/>
                <a:gd name="T58" fmla="*/ 585 w 764"/>
                <a:gd name="T59" fmla="*/ 504 h 632"/>
                <a:gd name="T60" fmla="*/ 568 w 764"/>
                <a:gd name="T61" fmla="*/ 522 h 632"/>
                <a:gd name="T62" fmla="*/ 572 w 764"/>
                <a:gd name="T63" fmla="*/ 542 h 632"/>
                <a:gd name="T64" fmla="*/ 564 w 764"/>
                <a:gd name="T65" fmla="*/ 554 h 632"/>
                <a:gd name="T66" fmla="*/ 538 w 764"/>
                <a:gd name="T67" fmla="*/ 577 h 632"/>
                <a:gd name="T68" fmla="*/ 468 w 764"/>
                <a:gd name="T69" fmla="*/ 608 h 632"/>
                <a:gd name="T70" fmla="*/ 460 w 764"/>
                <a:gd name="T71" fmla="*/ 623 h 632"/>
                <a:gd name="T72" fmla="*/ 431 w 764"/>
                <a:gd name="T73" fmla="*/ 594 h 632"/>
                <a:gd name="T74" fmla="*/ 431 w 764"/>
                <a:gd name="T75" fmla="*/ 555 h 632"/>
                <a:gd name="T76" fmla="*/ 410 w 764"/>
                <a:gd name="T77" fmla="*/ 507 h 632"/>
                <a:gd name="T78" fmla="*/ 401 w 764"/>
                <a:gd name="T79" fmla="*/ 464 h 632"/>
                <a:gd name="T80" fmla="*/ 375 w 764"/>
                <a:gd name="T81" fmla="*/ 425 h 632"/>
                <a:gd name="T82" fmla="*/ 334 w 764"/>
                <a:gd name="T83" fmla="*/ 392 h 632"/>
                <a:gd name="T84" fmla="*/ 288 w 764"/>
                <a:gd name="T85" fmla="*/ 369 h 632"/>
                <a:gd name="T86" fmla="*/ 255 w 764"/>
                <a:gd name="T87" fmla="*/ 347 h 632"/>
                <a:gd name="T88" fmla="*/ 216 w 764"/>
                <a:gd name="T89" fmla="*/ 328 h 632"/>
                <a:gd name="T90" fmla="*/ 170 w 764"/>
                <a:gd name="T91" fmla="*/ 328 h 632"/>
                <a:gd name="T92" fmla="*/ 134 w 764"/>
                <a:gd name="T93" fmla="*/ 321 h 632"/>
                <a:gd name="T94" fmla="*/ 101 w 764"/>
                <a:gd name="T95" fmla="*/ 293 h 632"/>
                <a:gd name="T96" fmla="*/ 27 w 764"/>
                <a:gd name="T97" fmla="*/ 283 h 632"/>
                <a:gd name="T98" fmla="*/ 22 w 764"/>
                <a:gd name="T99" fmla="*/ 261 h 632"/>
                <a:gd name="T100" fmla="*/ 55 w 764"/>
                <a:gd name="T101" fmla="*/ 227 h 632"/>
                <a:gd name="T102" fmla="*/ 99 w 764"/>
                <a:gd name="T103" fmla="*/ 212 h 632"/>
                <a:gd name="T104" fmla="*/ 139 w 764"/>
                <a:gd name="T105" fmla="*/ 180 h 632"/>
                <a:gd name="T106" fmla="*/ 170 w 764"/>
                <a:gd name="T107" fmla="*/ 155 h 632"/>
                <a:gd name="T108" fmla="*/ 219 w 764"/>
                <a:gd name="T109" fmla="*/ 154 h 632"/>
                <a:gd name="T110" fmla="*/ 266 w 764"/>
                <a:gd name="T111" fmla="*/ 148 h 632"/>
                <a:gd name="T112" fmla="*/ 311 w 764"/>
                <a:gd name="T113" fmla="*/ 128 h 632"/>
                <a:gd name="T114" fmla="*/ 363 w 764"/>
                <a:gd name="T115" fmla="*/ 126 h 632"/>
                <a:gd name="T116" fmla="*/ 414 w 764"/>
                <a:gd name="T117" fmla="*/ 110 h 632"/>
                <a:gd name="T118" fmla="*/ 465 w 764"/>
                <a:gd name="T119" fmla="*/ 93 h 632"/>
                <a:gd name="T120" fmla="*/ 510 w 764"/>
                <a:gd name="T121" fmla="*/ 70 h 632"/>
                <a:gd name="T122" fmla="*/ 555 w 764"/>
                <a:gd name="T123" fmla="*/ 46 h 632"/>
                <a:gd name="T124" fmla="*/ 601 w 764"/>
                <a:gd name="T125" fmla="*/ 2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4" h="632">
                  <a:moveTo>
                    <a:pt x="517" y="618"/>
                  </a:moveTo>
                  <a:lnTo>
                    <a:pt x="516" y="618"/>
                  </a:lnTo>
                  <a:lnTo>
                    <a:pt x="517" y="618"/>
                  </a:lnTo>
                  <a:close/>
                  <a:moveTo>
                    <a:pt x="470" y="615"/>
                  </a:moveTo>
                  <a:lnTo>
                    <a:pt x="469" y="616"/>
                  </a:lnTo>
                  <a:lnTo>
                    <a:pt x="469" y="615"/>
                  </a:lnTo>
                  <a:lnTo>
                    <a:pt x="470" y="615"/>
                  </a:lnTo>
                  <a:close/>
                  <a:moveTo>
                    <a:pt x="465" y="612"/>
                  </a:moveTo>
                  <a:lnTo>
                    <a:pt x="465" y="614"/>
                  </a:lnTo>
                  <a:lnTo>
                    <a:pt x="464" y="612"/>
                  </a:lnTo>
                  <a:lnTo>
                    <a:pt x="464" y="614"/>
                  </a:lnTo>
                  <a:lnTo>
                    <a:pt x="464" y="612"/>
                  </a:lnTo>
                  <a:lnTo>
                    <a:pt x="465" y="612"/>
                  </a:lnTo>
                  <a:close/>
                  <a:moveTo>
                    <a:pt x="556" y="587"/>
                  </a:moveTo>
                  <a:lnTo>
                    <a:pt x="555" y="587"/>
                  </a:lnTo>
                  <a:lnTo>
                    <a:pt x="555" y="586"/>
                  </a:lnTo>
                  <a:lnTo>
                    <a:pt x="556" y="586"/>
                  </a:lnTo>
                  <a:lnTo>
                    <a:pt x="556" y="587"/>
                  </a:lnTo>
                  <a:close/>
                  <a:moveTo>
                    <a:pt x="571" y="573"/>
                  </a:moveTo>
                  <a:lnTo>
                    <a:pt x="571" y="572"/>
                  </a:lnTo>
                  <a:lnTo>
                    <a:pt x="571" y="573"/>
                  </a:lnTo>
                  <a:close/>
                  <a:moveTo>
                    <a:pt x="565" y="558"/>
                  </a:moveTo>
                  <a:lnTo>
                    <a:pt x="565" y="559"/>
                  </a:lnTo>
                  <a:lnTo>
                    <a:pt x="565" y="560"/>
                  </a:lnTo>
                  <a:lnTo>
                    <a:pt x="566" y="560"/>
                  </a:lnTo>
                  <a:lnTo>
                    <a:pt x="566" y="559"/>
                  </a:lnTo>
                  <a:lnTo>
                    <a:pt x="567" y="559"/>
                  </a:lnTo>
                  <a:lnTo>
                    <a:pt x="567" y="560"/>
                  </a:lnTo>
                  <a:lnTo>
                    <a:pt x="565" y="560"/>
                  </a:lnTo>
                  <a:lnTo>
                    <a:pt x="565" y="561"/>
                  </a:lnTo>
                  <a:lnTo>
                    <a:pt x="564" y="561"/>
                  </a:lnTo>
                  <a:lnTo>
                    <a:pt x="563" y="561"/>
                  </a:lnTo>
                  <a:lnTo>
                    <a:pt x="562" y="561"/>
                  </a:lnTo>
                  <a:lnTo>
                    <a:pt x="562" y="562"/>
                  </a:lnTo>
                  <a:lnTo>
                    <a:pt x="561" y="562"/>
                  </a:lnTo>
                  <a:lnTo>
                    <a:pt x="560" y="562"/>
                  </a:lnTo>
                  <a:lnTo>
                    <a:pt x="557" y="564"/>
                  </a:lnTo>
                  <a:lnTo>
                    <a:pt x="557" y="565"/>
                  </a:lnTo>
                  <a:lnTo>
                    <a:pt x="557" y="564"/>
                  </a:lnTo>
                  <a:lnTo>
                    <a:pt x="557" y="561"/>
                  </a:lnTo>
                  <a:lnTo>
                    <a:pt x="557" y="560"/>
                  </a:lnTo>
                  <a:lnTo>
                    <a:pt x="557" y="559"/>
                  </a:lnTo>
                  <a:lnTo>
                    <a:pt x="559" y="559"/>
                  </a:lnTo>
                  <a:lnTo>
                    <a:pt x="562" y="559"/>
                  </a:lnTo>
                  <a:lnTo>
                    <a:pt x="562" y="558"/>
                  </a:lnTo>
                  <a:lnTo>
                    <a:pt x="563" y="558"/>
                  </a:lnTo>
                  <a:lnTo>
                    <a:pt x="564" y="558"/>
                  </a:lnTo>
                  <a:lnTo>
                    <a:pt x="565" y="558"/>
                  </a:lnTo>
                  <a:close/>
                  <a:moveTo>
                    <a:pt x="565" y="557"/>
                  </a:moveTo>
                  <a:lnTo>
                    <a:pt x="564" y="557"/>
                  </a:lnTo>
                  <a:lnTo>
                    <a:pt x="563" y="557"/>
                  </a:lnTo>
                  <a:lnTo>
                    <a:pt x="563" y="556"/>
                  </a:lnTo>
                  <a:lnTo>
                    <a:pt x="564" y="556"/>
                  </a:lnTo>
                  <a:lnTo>
                    <a:pt x="565" y="556"/>
                  </a:lnTo>
                  <a:lnTo>
                    <a:pt x="566" y="555"/>
                  </a:lnTo>
                  <a:lnTo>
                    <a:pt x="567" y="555"/>
                  </a:lnTo>
                  <a:lnTo>
                    <a:pt x="567" y="556"/>
                  </a:lnTo>
                  <a:lnTo>
                    <a:pt x="567" y="557"/>
                  </a:lnTo>
                  <a:lnTo>
                    <a:pt x="566" y="557"/>
                  </a:lnTo>
                  <a:lnTo>
                    <a:pt x="565" y="557"/>
                  </a:lnTo>
                  <a:close/>
                  <a:moveTo>
                    <a:pt x="596" y="552"/>
                  </a:moveTo>
                  <a:lnTo>
                    <a:pt x="596" y="551"/>
                  </a:lnTo>
                  <a:lnTo>
                    <a:pt x="596" y="552"/>
                  </a:lnTo>
                  <a:close/>
                  <a:moveTo>
                    <a:pt x="586" y="547"/>
                  </a:moveTo>
                  <a:lnTo>
                    <a:pt x="586" y="548"/>
                  </a:lnTo>
                  <a:lnTo>
                    <a:pt x="585" y="548"/>
                  </a:lnTo>
                  <a:lnTo>
                    <a:pt x="582" y="548"/>
                  </a:lnTo>
                  <a:lnTo>
                    <a:pt x="581" y="548"/>
                  </a:lnTo>
                  <a:lnTo>
                    <a:pt x="580" y="548"/>
                  </a:lnTo>
                  <a:lnTo>
                    <a:pt x="581" y="548"/>
                  </a:lnTo>
                  <a:lnTo>
                    <a:pt x="581" y="547"/>
                  </a:lnTo>
                  <a:lnTo>
                    <a:pt x="584" y="547"/>
                  </a:lnTo>
                  <a:lnTo>
                    <a:pt x="585" y="547"/>
                  </a:lnTo>
                  <a:lnTo>
                    <a:pt x="586" y="547"/>
                  </a:lnTo>
                  <a:close/>
                  <a:moveTo>
                    <a:pt x="612" y="535"/>
                  </a:moveTo>
                  <a:lnTo>
                    <a:pt x="611" y="535"/>
                  </a:lnTo>
                  <a:lnTo>
                    <a:pt x="612" y="534"/>
                  </a:lnTo>
                  <a:lnTo>
                    <a:pt x="613" y="535"/>
                  </a:lnTo>
                  <a:lnTo>
                    <a:pt x="612" y="535"/>
                  </a:lnTo>
                  <a:close/>
                  <a:moveTo>
                    <a:pt x="568" y="531"/>
                  </a:moveTo>
                  <a:lnTo>
                    <a:pt x="567" y="531"/>
                  </a:lnTo>
                  <a:lnTo>
                    <a:pt x="567" y="530"/>
                  </a:lnTo>
                  <a:lnTo>
                    <a:pt x="566" y="530"/>
                  </a:lnTo>
                  <a:lnTo>
                    <a:pt x="566" y="529"/>
                  </a:lnTo>
                  <a:lnTo>
                    <a:pt x="566" y="528"/>
                  </a:lnTo>
                  <a:lnTo>
                    <a:pt x="567" y="528"/>
                  </a:lnTo>
                  <a:lnTo>
                    <a:pt x="567" y="529"/>
                  </a:lnTo>
                  <a:lnTo>
                    <a:pt x="568" y="530"/>
                  </a:lnTo>
                  <a:lnTo>
                    <a:pt x="568" y="531"/>
                  </a:lnTo>
                  <a:close/>
                  <a:moveTo>
                    <a:pt x="590" y="528"/>
                  </a:moveTo>
                  <a:lnTo>
                    <a:pt x="589" y="528"/>
                  </a:lnTo>
                  <a:lnTo>
                    <a:pt x="589" y="527"/>
                  </a:lnTo>
                  <a:lnTo>
                    <a:pt x="590" y="527"/>
                  </a:lnTo>
                  <a:lnTo>
                    <a:pt x="590" y="528"/>
                  </a:lnTo>
                  <a:close/>
                  <a:moveTo>
                    <a:pt x="596" y="528"/>
                  </a:moveTo>
                  <a:lnTo>
                    <a:pt x="596" y="529"/>
                  </a:lnTo>
                  <a:lnTo>
                    <a:pt x="594" y="531"/>
                  </a:lnTo>
                  <a:lnTo>
                    <a:pt x="592" y="533"/>
                  </a:lnTo>
                  <a:lnTo>
                    <a:pt x="592" y="534"/>
                  </a:lnTo>
                  <a:lnTo>
                    <a:pt x="591" y="535"/>
                  </a:lnTo>
                  <a:lnTo>
                    <a:pt x="590" y="536"/>
                  </a:lnTo>
                  <a:lnTo>
                    <a:pt x="590" y="537"/>
                  </a:lnTo>
                  <a:lnTo>
                    <a:pt x="589" y="537"/>
                  </a:lnTo>
                  <a:lnTo>
                    <a:pt x="590" y="536"/>
                  </a:lnTo>
                  <a:lnTo>
                    <a:pt x="590" y="535"/>
                  </a:lnTo>
                  <a:lnTo>
                    <a:pt x="591" y="534"/>
                  </a:lnTo>
                  <a:lnTo>
                    <a:pt x="591" y="533"/>
                  </a:lnTo>
                  <a:lnTo>
                    <a:pt x="592" y="533"/>
                  </a:lnTo>
                  <a:lnTo>
                    <a:pt x="592" y="532"/>
                  </a:lnTo>
                  <a:lnTo>
                    <a:pt x="592" y="531"/>
                  </a:lnTo>
                  <a:lnTo>
                    <a:pt x="593" y="531"/>
                  </a:lnTo>
                  <a:lnTo>
                    <a:pt x="594" y="530"/>
                  </a:lnTo>
                  <a:lnTo>
                    <a:pt x="594" y="529"/>
                  </a:lnTo>
                  <a:lnTo>
                    <a:pt x="594" y="530"/>
                  </a:lnTo>
                  <a:lnTo>
                    <a:pt x="595" y="529"/>
                  </a:lnTo>
                  <a:lnTo>
                    <a:pt x="595" y="528"/>
                  </a:lnTo>
                  <a:lnTo>
                    <a:pt x="595" y="529"/>
                  </a:lnTo>
                  <a:lnTo>
                    <a:pt x="595" y="528"/>
                  </a:lnTo>
                  <a:lnTo>
                    <a:pt x="596" y="528"/>
                  </a:lnTo>
                  <a:lnTo>
                    <a:pt x="596" y="527"/>
                  </a:lnTo>
                  <a:lnTo>
                    <a:pt x="596" y="526"/>
                  </a:lnTo>
                  <a:lnTo>
                    <a:pt x="596" y="527"/>
                  </a:lnTo>
                  <a:lnTo>
                    <a:pt x="596" y="528"/>
                  </a:lnTo>
                  <a:close/>
                  <a:moveTo>
                    <a:pt x="569" y="531"/>
                  </a:moveTo>
                  <a:lnTo>
                    <a:pt x="568" y="531"/>
                  </a:lnTo>
                  <a:lnTo>
                    <a:pt x="568" y="530"/>
                  </a:lnTo>
                  <a:lnTo>
                    <a:pt x="568" y="529"/>
                  </a:lnTo>
                  <a:lnTo>
                    <a:pt x="568" y="528"/>
                  </a:lnTo>
                  <a:lnTo>
                    <a:pt x="567" y="528"/>
                  </a:lnTo>
                  <a:lnTo>
                    <a:pt x="567" y="527"/>
                  </a:lnTo>
                  <a:lnTo>
                    <a:pt x="568" y="527"/>
                  </a:lnTo>
                  <a:lnTo>
                    <a:pt x="569" y="526"/>
                  </a:lnTo>
                  <a:lnTo>
                    <a:pt x="570" y="526"/>
                  </a:lnTo>
                  <a:lnTo>
                    <a:pt x="571" y="526"/>
                  </a:lnTo>
                  <a:lnTo>
                    <a:pt x="571" y="527"/>
                  </a:lnTo>
                  <a:lnTo>
                    <a:pt x="571" y="528"/>
                  </a:lnTo>
                  <a:lnTo>
                    <a:pt x="571" y="529"/>
                  </a:lnTo>
                  <a:lnTo>
                    <a:pt x="570" y="530"/>
                  </a:lnTo>
                  <a:lnTo>
                    <a:pt x="569" y="531"/>
                  </a:lnTo>
                  <a:close/>
                  <a:moveTo>
                    <a:pt x="592" y="529"/>
                  </a:moveTo>
                  <a:lnTo>
                    <a:pt x="591" y="529"/>
                  </a:lnTo>
                  <a:lnTo>
                    <a:pt x="591" y="530"/>
                  </a:lnTo>
                  <a:lnTo>
                    <a:pt x="591" y="531"/>
                  </a:lnTo>
                  <a:lnTo>
                    <a:pt x="590" y="531"/>
                  </a:lnTo>
                  <a:lnTo>
                    <a:pt x="591" y="531"/>
                  </a:lnTo>
                  <a:lnTo>
                    <a:pt x="591" y="532"/>
                  </a:lnTo>
                  <a:lnTo>
                    <a:pt x="590" y="532"/>
                  </a:lnTo>
                  <a:lnTo>
                    <a:pt x="591" y="532"/>
                  </a:lnTo>
                  <a:lnTo>
                    <a:pt x="591" y="533"/>
                  </a:lnTo>
                  <a:lnTo>
                    <a:pt x="590" y="533"/>
                  </a:lnTo>
                  <a:lnTo>
                    <a:pt x="590" y="534"/>
                  </a:lnTo>
                  <a:lnTo>
                    <a:pt x="589" y="535"/>
                  </a:lnTo>
                  <a:lnTo>
                    <a:pt x="588" y="534"/>
                  </a:lnTo>
                  <a:lnTo>
                    <a:pt x="587" y="533"/>
                  </a:lnTo>
                  <a:lnTo>
                    <a:pt x="587" y="532"/>
                  </a:lnTo>
                  <a:lnTo>
                    <a:pt x="587" y="531"/>
                  </a:lnTo>
                  <a:lnTo>
                    <a:pt x="588" y="530"/>
                  </a:lnTo>
                  <a:lnTo>
                    <a:pt x="589" y="530"/>
                  </a:lnTo>
                  <a:lnTo>
                    <a:pt x="589" y="529"/>
                  </a:lnTo>
                  <a:lnTo>
                    <a:pt x="589" y="528"/>
                  </a:lnTo>
                  <a:lnTo>
                    <a:pt x="590" y="528"/>
                  </a:lnTo>
                  <a:lnTo>
                    <a:pt x="591" y="528"/>
                  </a:lnTo>
                  <a:lnTo>
                    <a:pt x="592" y="527"/>
                  </a:lnTo>
                  <a:lnTo>
                    <a:pt x="593" y="526"/>
                  </a:lnTo>
                  <a:lnTo>
                    <a:pt x="593" y="525"/>
                  </a:lnTo>
                  <a:lnTo>
                    <a:pt x="594" y="526"/>
                  </a:lnTo>
                  <a:lnTo>
                    <a:pt x="593" y="528"/>
                  </a:lnTo>
                  <a:lnTo>
                    <a:pt x="593" y="529"/>
                  </a:lnTo>
                  <a:lnTo>
                    <a:pt x="592" y="529"/>
                  </a:lnTo>
                  <a:close/>
                  <a:moveTo>
                    <a:pt x="573" y="526"/>
                  </a:moveTo>
                  <a:lnTo>
                    <a:pt x="572" y="526"/>
                  </a:lnTo>
                  <a:lnTo>
                    <a:pt x="572" y="525"/>
                  </a:lnTo>
                  <a:lnTo>
                    <a:pt x="573" y="524"/>
                  </a:lnTo>
                  <a:lnTo>
                    <a:pt x="574" y="524"/>
                  </a:lnTo>
                  <a:lnTo>
                    <a:pt x="573" y="525"/>
                  </a:lnTo>
                  <a:lnTo>
                    <a:pt x="573" y="526"/>
                  </a:lnTo>
                  <a:close/>
                  <a:moveTo>
                    <a:pt x="593" y="523"/>
                  </a:moveTo>
                  <a:lnTo>
                    <a:pt x="592" y="522"/>
                  </a:lnTo>
                  <a:lnTo>
                    <a:pt x="592" y="521"/>
                  </a:lnTo>
                  <a:lnTo>
                    <a:pt x="593" y="522"/>
                  </a:lnTo>
                  <a:lnTo>
                    <a:pt x="593" y="523"/>
                  </a:lnTo>
                  <a:close/>
                  <a:moveTo>
                    <a:pt x="591" y="526"/>
                  </a:moveTo>
                  <a:lnTo>
                    <a:pt x="590" y="527"/>
                  </a:lnTo>
                  <a:lnTo>
                    <a:pt x="589" y="528"/>
                  </a:lnTo>
                  <a:lnTo>
                    <a:pt x="588" y="528"/>
                  </a:lnTo>
                  <a:lnTo>
                    <a:pt x="588" y="529"/>
                  </a:lnTo>
                  <a:lnTo>
                    <a:pt x="588" y="530"/>
                  </a:lnTo>
                  <a:lnTo>
                    <a:pt x="587" y="530"/>
                  </a:lnTo>
                  <a:lnTo>
                    <a:pt x="587" y="531"/>
                  </a:lnTo>
                  <a:lnTo>
                    <a:pt x="586" y="531"/>
                  </a:lnTo>
                  <a:lnTo>
                    <a:pt x="586" y="532"/>
                  </a:lnTo>
                  <a:lnTo>
                    <a:pt x="587" y="533"/>
                  </a:lnTo>
                  <a:lnTo>
                    <a:pt x="587" y="534"/>
                  </a:lnTo>
                  <a:lnTo>
                    <a:pt x="588" y="535"/>
                  </a:lnTo>
                  <a:lnTo>
                    <a:pt x="590" y="535"/>
                  </a:lnTo>
                  <a:lnTo>
                    <a:pt x="590" y="536"/>
                  </a:lnTo>
                  <a:lnTo>
                    <a:pt x="589" y="537"/>
                  </a:lnTo>
                  <a:lnTo>
                    <a:pt x="589" y="539"/>
                  </a:lnTo>
                  <a:lnTo>
                    <a:pt x="588" y="540"/>
                  </a:lnTo>
                  <a:lnTo>
                    <a:pt x="588" y="541"/>
                  </a:lnTo>
                  <a:lnTo>
                    <a:pt x="588" y="542"/>
                  </a:lnTo>
                  <a:lnTo>
                    <a:pt x="588" y="543"/>
                  </a:lnTo>
                  <a:lnTo>
                    <a:pt x="589" y="543"/>
                  </a:lnTo>
                  <a:lnTo>
                    <a:pt x="589" y="544"/>
                  </a:lnTo>
                  <a:lnTo>
                    <a:pt x="589" y="545"/>
                  </a:lnTo>
                  <a:lnTo>
                    <a:pt x="588" y="546"/>
                  </a:lnTo>
                  <a:lnTo>
                    <a:pt x="589" y="546"/>
                  </a:lnTo>
                  <a:lnTo>
                    <a:pt x="588" y="547"/>
                  </a:lnTo>
                  <a:lnTo>
                    <a:pt x="587" y="547"/>
                  </a:lnTo>
                  <a:lnTo>
                    <a:pt x="586" y="547"/>
                  </a:lnTo>
                  <a:lnTo>
                    <a:pt x="585" y="546"/>
                  </a:lnTo>
                  <a:lnTo>
                    <a:pt x="584" y="547"/>
                  </a:lnTo>
                  <a:lnTo>
                    <a:pt x="582" y="546"/>
                  </a:lnTo>
                  <a:lnTo>
                    <a:pt x="582" y="547"/>
                  </a:lnTo>
                  <a:lnTo>
                    <a:pt x="581" y="547"/>
                  </a:lnTo>
                  <a:lnTo>
                    <a:pt x="580" y="547"/>
                  </a:lnTo>
                  <a:lnTo>
                    <a:pt x="579" y="547"/>
                  </a:lnTo>
                  <a:lnTo>
                    <a:pt x="578" y="547"/>
                  </a:lnTo>
                  <a:lnTo>
                    <a:pt x="577" y="545"/>
                  </a:lnTo>
                  <a:lnTo>
                    <a:pt x="576" y="545"/>
                  </a:lnTo>
                  <a:lnTo>
                    <a:pt x="576" y="544"/>
                  </a:lnTo>
                  <a:lnTo>
                    <a:pt x="575" y="543"/>
                  </a:lnTo>
                  <a:lnTo>
                    <a:pt x="576" y="542"/>
                  </a:lnTo>
                  <a:lnTo>
                    <a:pt x="575" y="542"/>
                  </a:lnTo>
                  <a:lnTo>
                    <a:pt x="575" y="541"/>
                  </a:lnTo>
                  <a:lnTo>
                    <a:pt x="575" y="540"/>
                  </a:lnTo>
                  <a:lnTo>
                    <a:pt x="574" y="539"/>
                  </a:lnTo>
                  <a:lnTo>
                    <a:pt x="573" y="537"/>
                  </a:lnTo>
                  <a:lnTo>
                    <a:pt x="573" y="536"/>
                  </a:lnTo>
                  <a:lnTo>
                    <a:pt x="572" y="536"/>
                  </a:lnTo>
                  <a:lnTo>
                    <a:pt x="572" y="535"/>
                  </a:lnTo>
                  <a:lnTo>
                    <a:pt x="571" y="535"/>
                  </a:lnTo>
                  <a:lnTo>
                    <a:pt x="570" y="535"/>
                  </a:lnTo>
                  <a:lnTo>
                    <a:pt x="570" y="534"/>
                  </a:lnTo>
                  <a:lnTo>
                    <a:pt x="571" y="534"/>
                  </a:lnTo>
                  <a:lnTo>
                    <a:pt x="572" y="534"/>
                  </a:lnTo>
                  <a:lnTo>
                    <a:pt x="571" y="534"/>
                  </a:lnTo>
                  <a:lnTo>
                    <a:pt x="570" y="533"/>
                  </a:lnTo>
                  <a:lnTo>
                    <a:pt x="570" y="532"/>
                  </a:lnTo>
                  <a:lnTo>
                    <a:pt x="570" y="531"/>
                  </a:lnTo>
                  <a:lnTo>
                    <a:pt x="571" y="531"/>
                  </a:lnTo>
                  <a:lnTo>
                    <a:pt x="571" y="530"/>
                  </a:lnTo>
                  <a:lnTo>
                    <a:pt x="572" y="529"/>
                  </a:lnTo>
                  <a:lnTo>
                    <a:pt x="572" y="528"/>
                  </a:lnTo>
                  <a:lnTo>
                    <a:pt x="572" y="527"/>
                  </a:lnTo>
                  <a:lnTo>
                    <a:pt x="572" y="526"/>
                  </a:lnTo>
                  <a:lnTo>
                    <a:pt x="573" y="526"/>
                  </a:lnTo>
                  <a:lnTo>
                    <a:pt x="573" y="527"/>
                  </a:lnTo>
                  <a:lnTo>
                    <a:pt x="573" y="528"/>
                  </a:lnTo>
                  <a:lnTo>
                    <a:pt x="574" y="528"/>
                  </a:lnTo>
                  <a:lnTo>
                    <a:pt x="574" y="529"/>
                  </a:lnTo>
                  <a:lnTo>
                    <a:pt x="575" y="529"/>
                  </a:lnTo>
                  <a:lnTo>
                    <a:pt x="574" y="528"/>
                  </a:lnTo>
                  <a:lnTo>
                    <a:pt x="574" y="527"/>
                  </a:lnTo>
                  <a:lnTo>
                    <a:pt x="574" y="526"/>
                  </a:lnTo>
                  <a:lnTo>
                    <a:pt x="574" y="525"/>
                  </a:lnTo>
                  <a:lnTo>
                    <a:pt x="575" y="524"/>
                  </a:lnTo>
                  <a:lnTo>
                    <a:pt x="576" y="523"/>
                  </a:lnTo>
                  <a:lnTo>
                    <a:pt x="577" y="523"/>
                  </a:lnTo>
                  <a:lnTo>
                    <a:pt x="578" y="523"/>
                  </a:lnTo>
                  <a:lnTo>
                    <a:pt x="579" y="523"/>
                  </a:lnTo>
                  <a:lnTo>
                    <a:pt x="579" y="522"/>
                  </a:lnTo>
                  <a:lnTo>
                    <a:pt x="580" y="522"/>
                  </a:lnTo>
                  <a:lnTo>
                    <a:pt x="581" y="522"/>
                  </a:lnTo>
                  <a:lnTo>
                    <a:pt x="582" y="522"/>
                  </a:lnTo>
                  <a:lnTo>
                    <a:pt x="582" y="521"/>
                  </a:lnTo>
                  <a:lnTo>
                    <a:pt x="584" y="521"/>
                  </a:lnTo>
                  <a:lnTo>
                    <a:pt x="585" y="520"/>
                  </a:lnTo>
                  <a:lnTo>
                    <a:pt x="585" y="521"/>
                  </a:lnTo>
                  <a:lnTo>
                    <a:pt x="585" y="522"/>
                  </a:lnTo>
                  <a:lnTo>
                    <a:pt x="585" y="524"/>
                  </a:lnTo>
                  <a:lnTo>
                    <a:pt x="585" y="525"/>
                  </a:lnTo>
                  <a:lnTo>
                    <a:pt x="584" y="525"/>
                  </a:lnTo>
                  <a:lnTo>
                    <a:pt x="584" y="526"/>
                  </a:lnTo>
                  <a:lnTo>
                    <a:pt x="584" y="527"/>
                  </a:lnTo>
                  <a:lnTo>
                    <a:pt x="585" y="527"/>
                  </a:lnTo>
                  <a:lnTo>
                    <a:pt x="585" y="526"/>
                  </a:lnTo>
                  <a:lnTo>
                    <a:pt x="585" y="525"/>
                  </a:lnTo>
                  <a:lnTo>
                    <a:pt x="585" y="524"/>
                  </a:lnTo>
                  <a:lnTo>
                    <a:pt x="586" y="524"/>
                  </a:lnTo>
                  <a:lnTo>
                    <a:pt x="586" y="523"/>
                  </a:lnTo>
                  <a:lnTo>
                    <a:pt x="586" y="522"/>
                  </a:lnTo>
                  <a:lnTo>
                    <a:pt x="587" y="521"/>
                  </a:lnTo>
                  <a:lnTo>
                    <a:pt x="588" y="521"/>
                  </a:lnTo>
                  <a:lnTo>
                    <a:pt x="590" y="520"/>
                  </a:lnTo>
                  <a:lnTo>
                    <a:pt x="590" y="521"/>
                  </a:lnTo>
                  <a:lnTo>
                    <a:pt x="591" y="521"/>
                  </a:lnTo>
                  <a:lnTo>
                    <a:pt x="591" y="522"/>
                  </a:lnTo>
                  <a:lnTo>
                    <a:pt x="592" y="522"/>
                  </a:lnTo>
                  <a:lnTo>
                    <a:pt x="592" y="523"/>
                  </a:lnTo>
                  <a:lnTo>
                    <a:pt x="591" y="523"/>
                  </a:lnTo>
                  <a:lnTo>
                    <a:pt x="592" y="523"/>
                  </a:lnTo>
                  <a:lnTo>
                    <a:pt x="592" y="524"/>
                  </a:lnTo>
                  <a:lnTo>
                    <a:pt x="591" y="525"/>
                  </a:lnTo>
                  <a:lnTo>
                    <a:pt x="591" y="526"/>
                  </a:lnTo>
                  <a:close/>
                  <a:moveTo>
                    <a:pt x="593" y="521"/>
                  </a:moveTo>
                  <a:lnTo>
                    <a:pt x="592" y="521"/>
                  </a:lnTo>
                  <a:lnTo>
                    <a:pt x="592" y="520"/>
                  </a:lnTo>
                  <a:lnTo>
                    <a:pt x="593" y="520"/>
                  </a:lnTo>
                  <a:lnTo>
                    <a:pt x="593" y="521"/>
                  </a:lnTo>
                  <a:close/>
                  <a:moveTo>
                    <a:pt x="597" y="520"/>
                  </a:moveTo>
                  <a:lnTo>
                    <a:pt x="596" y="520"/>
                  </a:lnTo>
                  <a:lnTo>
                    <a:pt x="597" y="520"/>
                  </a:lnTo>
                  <a:lnTo>
                    <a:pt x="597" y="519"/>
                  </a:lnTo>
                  <a:lnTo>
                    <a:pt x="597" y="520"/>
                  </a:lnTo>
                  <a:close/>
                  <a:moveTo>
                    <a:pt x="594" y="519"/>
                  </a:moveTo>
                  <a:lnTo>
                    <a:pt x="595" y="519"/>
                  </a:lnTo>
                  <a:lnTo>
                    <a:pt x="595" y="520"/>
                  </a:lnTo>
                  <a:lnTo>
                    <a:pt x="593" y="520"/>
                  </a:lnTo>
                  <a:lnTo>
                    <a:pt x="592" y="520"/>
                  </a:lnTo>
                  <a:lnTo>
                    <a:pt x="592" y="519"/>
                  </a:lnTo>
                  <a:lnTo>
                    <a:pt x="591" y="519"/>
                  </a:lnTo>
                  <a:lnTo>
                    <a:pt x="594" y="519"/>
                  </a:lnTo>
                  <a:close/>
                  <a:moveTo>
                    <a:pt x="593" y="519"/>
                  </a:moveTo>
                  <a:lnTo>
                    <a:pt x="593" y="518"/>
                  </a:lnTo>
                  <a:lnTo>
                    <a:pt x="593" y="519"/>
                  </a:lnTo>
                  <a:close/>
                  <a:moveTo>
                    <a:pt x="597" y="518"/>
                  </a:moveTo>
                  <a:lnTo>
                    <a:pt x="597" y="517"/>
                  </a:lnTo>
                  <a:lnTo>
                    <a:pt x="597" y="518"/>
                  </a:lnTo>
                  <a:close/>
                  <a:moveTo>
                    <a:pt x="600" y="518"/>
                  </a:moveTo>
                  <a:lnTo>
                    <a:pt x="599" y="517"/>
                  </a:lnTo>
                  <a:lnTo>
                    <a:pt x="600" y="517"/>
                  </a:lnTo>
                  <a:lnTo>
                    <a:pt x="600" y="518"/>
                  </a:lnTo>
                  <a:close/>
                  <a:moveTo>
                    <a:pt x="599" y="517"/>
                  </a:moveTo>
                  <a:lnTo>
                    <a:pt x="599" y="518"/>
                  </a:lnTo>
                  <a:lnTo>
                    <a:pt x="598" y="518"/>
                  </a:lnTo>
                  <a:lnTo>
                    <a:pt x="598" y="519"/>
                  </a:lnTo>
                  <a:lnTo>
                    <a:pt x="598" y="518"/>
                  </a:lnTo>
                  <a:lnTo>
                    <a:pt x="598" y="517"/>
                  </a:lnTo>
                  <a:lnTo>
                    <a:pt x="598" y="518"/>
                  </a:lnTo>
                  <a:lnTo>
                    <a:pt x="598" y="517"/>
                  </a:lnTo>
                  <a:lnTo>
                    <a:pt x="599" y="517"/>
                  </a:lnTo>
                  <a:close/>
                  <a:moveTo>
                    <a:pt x="584" y="517"/>
                  </a:moveTo>
                  <a:lnTo>
                    <a:pt x="582" y="517"/>
                  </a:lnTo>
                  <a:lnTo>
                    <a:pt x="582" y="516"/>
                  </a:lnTo>
                  <a:lnTo>
                    <a:pt x="584" y="517"/>
                  </a:lnTo>
                  <a:lnTo>
                    <a:pt x="582" y="517"/>
                  </a:lnTo>
                  <a:lnTo>
                    <a:pt x="584" y="517"/>
                  </a:lnTo>
                  <a:close/>
                  <a:moveTo>
                    <a:pt x="627" y="469"/>
                  </a:moveTo>
                  <a:lnTo>
                    <a:pt x="626" y="469"/>
                  </a:lnTo>
                  <a:lnTo>
                    <a:pt x="627" y="468"/>
                  </a:lnTo>
                  <a:lnTo>
                    <a:pt x="628" y="468"/>
                  </a:lnTo>
                  <a:lnTo>
                    <a:pt x="628" y="469"/>
                  </a:lnTo>
                  <a:lnTo>
                    <a:pt x="627" y="469"/>
                  </a:lnTo>
                  <a:close/>
                  <a:moveTo>
                    <a:pt x="700" y="390"/>
                  </a:moveTo>
                  <a:lnTo>
                    <a:pt x="699" y="390"/>
                  </a:lnTo>
                  <a:lnTo>
                    <a:pt x="699" y="388"/>
                  </a:lnTo>
                  <a:lnTo>
                    <a:pt x="700" y="388"/>
                  </a:lnTo>
                  <a:lnTo>
                    <a:pt x="701" y="388"/>
                  </a:lnTo>
                  <a:lnTo>
                    <a:pt x="700" y="388"/>
                  </a:lnTo>
                  <a:lnTo>
                    <a:pt x="700" y="390"/>
                  </a:lnTo>
                  <a:close/>
                  <a:moveTo>
                    <a:pt x="702" y="387"/>
                  </a:moveTo>
                  <a:lnTo>
                    <a:pt x="702" y="386"/>
                  </a:lnTo>
                  <a:lnTo>
                    <a:pt x="703" y="387"/>
                  </a:lnTo>
                  <a:lnTo>
                    <a:pt x="702" y="387"/>
                  </a:lnTo>
                  <a:close/>
                  <a:moveTo>
                    <a:pt x="713" y="372"/>
                  </a:moveTo>
                  <a:lnTo>
                    <a:pt x="712" y="372"/>
                  </a:lnTo>
                  <a:lnTo>
                    <a:pt x="712" y="371"/>
                  </a:lnTo>
                  <a:lnTo>
                    <a:pt x="713" y="371"/>
                  </a:lnTo>
                  <a:lnTo>
                    <a:pt x="713" y="372"/>
                  </a:lnTo>
                  <a:close/>
                  <a:moveTo>
                    <a:pt x="714" y="370"/>
                  </a:moveTo>
                  <a:lnTo>
                    <a:pt x="713" y="371"/>
                  </a:lnTo>
                  <a:lnTo>
                    <a:pt x="713" y="370"/>
                  </a:lnTo>
                  <a:lnTo>
                    <a:pt x="714" y="370"/>
                  </a:lnTo>
                  <a:lnTo>
                    <a:pt x="714" y="369"/>
                  </a:lnTo>
                  <a:lnTo>
                    <a:pt x="714" y="370"/>
                  </a:lnTo>
                  <a:close/>
                  <a:moveTo>
                    <a:pt x="713" y="368"/>
                  </a:moveTo>
                  <a:lnTo>
                    <a:pt x="713" y="369"/>
                  </a:lnTo>
                  <a:lnTo>
                    <a:pt x="714" y="368"/>
                  </a:lnTo>
                  <a:lnTo>
                    <a:pt x="713" y="370"/>
                  </a:lnTo>
                  <a:lnTo>
                    <a:pt x="712" y="370"/>
                  </a:lnTo>
                  <a:lnTo>
                    <a:pt x="712" y="369"/>
                  </a:lnTo>
                  <a:lnTo>
                    <a:pt x="712" y="368"/>
                  </a:lnTo>
                  <a:lnTo>
                    <a:pt x="712" y="367"/>
                  </a:lnTo>
                  <a:lnTo>
                    <a:pt x="713" y="367"/>
                  </a:lnTo>
                  <a:lnTo>
                    <a:pt x="713" y="366"/>
                  </a:lnTo>
                  <a:lnTo>
                    <a:pt x="713" y="365"/>
                  </a:lnTo>
                  <a:lnTo>
                    <a:pt x="714" y="363"/>
                  </a:lnTo>
                  <a:lnTo>
                    <a:pt x="715" y="362"/>
                  </a:lnTo>
                  <a:lnTo>
                    <a:pt x="715" y="363"/>
                  </a:lnTo>
                  <a:lnTo>
                    <a:pt x="715" y="365"/>
                  </a:lnTo>
                  <a:lnTo>
                    <a:pt x="714" y="366"/>
                  </a:lnTo>
                  <a:lnTo>
                    <a:pt x="714" y="367"/>
                  </a:lnTo>
                  <a:lnTo>
                    <a:pt x="713" y="367"/>
                  </a:lnTo>
                  <a:lnTo>
                    <a:pt x="713" y="368"/>
                  </a:lnTo>
                  <a:close/>
                  <a:moveTo>
                    <a:pt x="715" y="362"/>
                  </a:moveTo>
                  <a:lnTo>
                    <a:pt x="714" y="362"/>
                  </a:lnTo>
                  <a:lnTo>
                    <a:pt x="715" y="362"/>
                  </a:lnTo>
                  <a:close/>
                  <a:moveTo>
                    <a:pt x="714" y="361"/>
                  </a:moveTo>
                  <a:lnTo>
                    <a:pt x="714" y="362"/>
                  </a:lnTo>
                  <a:lnTo>
                    <a:pt x="713" y="363"/>
                  </a:lnTo>
                  <a:lnTo>
                    <a:pt x="713" y="365"/>
                  </a:lnTo>
                  <a:lnTo>
                    <a:pt x="712" y="367"/>
                  </a:lnTo>
                  <a:lnTo>
                    <a:pt x="712" y="368"/>
                  </a:lnTo>
                  <a:lnTo>
                    <a:pt x="711" y="369"/>
                  </a:lnTo>
                  <a:lnTo>
                    <a:pt x="711" y="370"/>
                  </a:lnTo>
                  <a:lnTo>
                    <a:pt x="710" y="370"/>
                  </a:lnTo>
                  <a:lnTo>
                    <a:pt x="709" y="370"/>
                  </a:lnTo>
                  <a:lnTo>
                    <a:pt x="707" y="370"/>
                  </a:lnTo>
                  <a:lnTo>
                    <a:pt x="707" y="369"/>
                  </a:lnTo>
                  <a:lnTo>
                    <a:pt x="709" y="368"/>
                  </a:lnTo>
                  <a:lnTo>
                    <a:pt x="710" y="367"/>
                  </a:lnTo>
                  <a:lnTo>
                    <a:pt x="710" y="365"/>
                  </a:lnTo>
                  <a:lnTo>
                    <a:pt x="711" y="365"/>
                  </a:lnTo>
                  <a:lnTo>
                    <a:pt x="711" y="363"/>
                  </a:lnTo>
                  <a:lnTo>
                    <a:pt x="711" y="362"/>
                  </a:lnTo>
                  <a:lnTo>
                    <a:pt x="712" y="362"/>
                  </a:lnTo>
                  <a:lnTo>
                    <a:pt x="712" y="361"/>
                  </a:lnTo>
                  <a:lnTo>
                    <a:pt x="713" y="361"/>
                  </a:lnTo>
                  <a:lnTo>
                    <a:pt x="714" y="361"/>
                  </a:lnTo>
                  <a:close/>
                  <a:moveTo>
                    <a:pt x="731" y="329"/>
                  </a:moveTo>
                  <a:lnTo>
                    <a:pt x="732" y="330"/>
                  </a:lnTo>
                  <a:lnTo>
                    <a:pt x="732" y="331"/>
                  </a:lnTo>
                  <a:lnTo>
                    <a:pt x="734" y="331"/>
                  </a:lnTo>
                  <a:lnTo>
                    <a:pt x="734" y="332"/>
                  </a:lnTo>
                  <a:lnTo>
                    <a:pt x="734" y="333"/>
                  </a:lnTo>
                  <a:lnTo>
                    <a:pt x="732" y="333"/>
                  </a:lnTo>
                  <a:lnTo>
                    <a:pt x="732" y="334"/>
                  </a:lnTo>
                  <a:lnTo>
                    <a:pt x="731" y="335"/>
                  </a:lnTo>
                  <a:lnTo>
                    <a:pt x="730" y="336"/>
                  </a:lnTo>
                  <a:lnTo>
                    <a:pt x="730" y="337"/>
                  </a:lnTo>
                  <a:lnTo>
                    <a:pt x="729" y="337"/>
                  </a:lnTo>
                  <a:lnTo>
                    <a:pt x="729" y="338"/>
                  </a:lnTo>
                  <a:lnTo>
                    <a:pt x="728" y="338"/>
                  </a:lnTo>
                  <a:lnTo>
                    <a:pt x="728" y="337"/>
                  </a:lnTo>
                  <a:lnTo>
                    <a:pt x="728" y="336"/>
                  </a:lnTo>
                  <a:lnTo>
                    <a:pt x="728" y="335"/>
                  </a:lnTo>
                  <a:lnTo>
                    <a:pt x="728" y="334"/>
                  </a:lnTo>
                  <a:lnTo>
                    <a:pt x="728" y="333"/>
                  </a:lnTo>
                  <a:lnTo>
                    <a:pt x="728" y="332"/>
                  </a:lnTo>
                  <a:lnTo>
                    <a:pt x="728" y="331"/>
                  </a:lnTo>
                  <a:lnTo>
                    <a:pt x="729" y="331"/>
                  </a:lnTo>
                  <a:lnTo>
                    <a:pt x="729" y="330"/>
                  </a:lnTo>
                  <a:lnTo>
                    <a:pt x="729" y="329"/>
                  </a:lnTo>
                  <a:lnTo>
                    <a:pt x="730" y="328"/>
                  </a:lnTo>
                  <a:lnTo>
                    <a:pt x="730" y="327"/>
                  </a:lnTo>
                  <a:lnTo>
                    <a:pt x="730" y="326"/>
                  </a:lnTo>
                  <a:lnTo>
                    <a:pt x="730" y="325"/>
                  </a:lnTo>
                  <a:lnTo>
                    <a:pt x="730" y="326"/>
                  </a:lnTo>
                  <a:lnTo>
                    <a:pt x="730" y="327"/>
                  </a:lnTo>
                  <a:lnTo>
                    <a:pt x="730" y="328"/>
                  </a:lnTo>
                  <a:lnTo>
                    <a:pt x="731" y="329"/>
                  </a:lnTo>
                  <a:close/>
                  <a:moveTo>
                    <a:pt x="728" y="320"/>
                  </a:moveTo>
                  <a:lnTo>
                    <a:pt x="727" y="319"/>
                  </a:lnTo>
                  <a:lnTo>
                    <a:pt x="728" y="319"/>
                  </a:lnTo>
                  <a:lnTo>
                    <a:pt x="728" y="320"/>
                  </a:lnTo>
                  <a:close/>
                  <a:moveTo>
                    <a:pt x="725" y="317"/>
                  </a:moveTo>
                  <a:lnTo>
                    <a:pt x="726" y="318"/>
                  </a:lnTo>
                  <a:lnTo>
                    <a:pt x="727" y="318"/>
                  </a:lnTo>
                  <a:lnTo>
                    <a:pt x="727" y="319"/>
                  </a:lnTo>
                  <a:lnTo>
                    <a:pt x="726" y="318"/>
                  </a:lnTo>
                  <a:lnTo>
                    <a:pt x="725" y="317"/>
                  </a:lnTo>
                  <a:lnTo>
                    <a:pt x="724" y="316"/>
                  </a:lnTo>
                  <a:lnTo>
                    <a:pt x="723" y="315"/>
                  </a:lnTo>
                  <a:lnTo>
                    <a:pt x="723" y="313"/>
                  </a:lnTo>
                  <a:lnTo>
                    <a:pt x="723" y="315"/>
                  </a:lnTo>
                  <a:lnTo>
                    <a:pt x="724" y="316"/>
                  </a:lnTo>
                  <a:lnTo>
                    <a:pt x="725" y="317"/>
                  </a:lnTo>
                  <a:close/>
                  <a:moveTo>
                    <a:pt x="705" y="310"/>
                  </a:moveTo>
                  <a:lnTo>
                    <a:pt x="704" y="310"/>
                  </a:lnTo>
                  <a:lnTo>
                    <a:pt x="704" y="309"/>
                  </a:lnTo>
                  <a:lnTo>
                    <a:pt x="705" y="309"/>
                  </a:lnTo>
                  <a:lnTo>
                    <a:pt x="705" y="310"/>
                  </a:lnTo>
                  <a:close/>
                  <a:moveTo>
                    <a:pt x="707" y="309"/>
                  </a:moveTo>
                  <a:lnTo>
                    <a:pt x="707" y="308"/>
                  </a:lnTo>
                  <a:lnTo>
                    <a:pt x="707" y="309"/>
                  </a:lnTo>
                  <a:close/>
                  <a:moveTo>
                    <a:pt x="734" y="307"/>
                  </a:moveTo>
                  <a:lnTo>
                    <a:pt x="732" y="307"/>
                  </a:lnTo>
                  <a:lnTo>
                    <a:pt x="732" y="306"/>
                  </a:lnTo>
                  <a:lnTo>
                    <a:pt x="735" y="306"/>
                  </a:lnTo>
                  <a:lnTo>
                    <a:pt x="737" y="306"/>
                  </a:lnTo>
                  <a:lnTo>
                    <a:pt x="736" y="306"/>
                  </a:lnTo>
                  <a:lnTo>
                    <a:pt x="736" y="307"/>
                  </a:lnTo>
                  <a:lnTo>
                    <a:pt x="735" y="307"/>
                  </a:lnTo>
                  <a:lnTo>
                    <a:pt x="734" y="307"/>
                  </a:lnTo>
                  <a:close/>
                  <a:moveTo>
                    <a:pt x="751" y="302"/>
                  </a:moveTo>
                  <a:lnTo>
                    <a:pt x="750" y="301"/>
                  </a:lnTo>
                  <a:lnTo>
                    <a:pt x="750" y="300"/>
                  </a:lnTo>
                  <a:lnTo>
                    <a:pt x="751" y="300"/>
                  </a:lnTo>
                  <a:lnTo>
                    <a:pt x="751" y="301"/>
                  </a:lnTo>
                  <a:lnTo>
                    <a:pt x="751" y="302"/>
                  </a:lnTo>
                  <a:close/>
                  <a:moveTo>
                    <a:pt x="744" y="300"/>
                  </a:moveTo>
                  <a:lnTo>
                    <a:pt x="747" y="300"/>
                  </a:lnTo>
                  <a:lnTo>
                    <a:pt x="746" y="300"/>
                  </a:lnTo>
                  <a:lnTo>
                    <a:pt x="746" y="301"/>
                  </a:lnTo>
                  <a:lnTo>
                    <a:pt x="745" y="301"/>
                  </a:lnTo>
                  <a:lnTo>
                    <a:pt x="745" y="300"/>
                  </a:lnTo>
                  <a:lnTo>
                    <a:pt x="744" y="300"/>
                  </a:lnTo>
                  <a:close/>
                  <a:moveTo>
                    <a:pt x="744" y="300"/>
                  </a:moveTo>
                  <a:lnTo>
                    <a:pt x="743" y="300"/>
                  </a:lnTo>
                  <a:lnTo>
                    <a:pt x="743" y="299"/>
                  </a:lnTo>
                  <a:lnTo>
                    <a:pt x="744" y="300"/>
                  </a:lnTo>
                  <a:close/>
                  <a:moveTo>
                    <a:pt x="753" y="296"/>
                  </a:moveTo>
                  <a:lnTo>
                    <a:pt x="752" y="296"/>
                  </a:lnTo>
                  <a:lnTo>
                    <a:pt x="753" y="295"/>
                  </a:lnTo>
                  <a:lnTo>
                    <a:pt x="754" y="296"/>
                  </a:lnTo>
                  <a:lnTo>
                    <a:pt x="753" y="296"/>
                  </a:lnTo>
                  <a:close/>
                  <a:moveTo>
                    <a:pt x="743" y="296"/>
                  </a:moveTo>
                  <a:lnTo>
                    <a:pt x="743" y="295"/>
                  </a:lnTo>
                  <a:lnTo>
                    <a:pt x="743" y="296"/>
                  </a:lnTo>
                  <a:close/>
                  <a:moveTo>
                    <a:pt x="743" y="295"/>
                  </a:moveTo>
                  <a:lnTo>
                    <a:pt x="743" y="294"/>
                  </a:lnTo>
                  <a:lnTo>
                    <a:pt x="743" y="293"/>
                  </a:lnTo>
                  <a:lnTo>
                    <a:pt x="744" y="293"/>
                  </a:lnTo>
                  <a:lnTo>
                    <a:pt x="744" y="292"/>
                  </a:lnTo>
                  <a:lnTo>
                    <a:pt x="745" y="292"/>
                  </a:lnTo>
                  <a:lnTo>
                    <a:pt x="746" y="292"/>
                  </a:lnTo>
                  <a:lnTo>
                    <a:pt x="745" y="293"/>
                  </a:lnTo>
                  <a:lnTo>
                    <a:pt x="744" y="293"/>
                  </a:lnTo>
                  <a:lnTo>
                    <a:pt x="744" y="294"/>
                  </a:lnTo>
                  <a:lnTo>
                    <a:pt x="743" y="295"/>
                  </a:lnTo>
                  <a:close/>
                  <a:moveTo>
                    <a:pt x="727" y="286"/>
                  </a:moveTo>
                  <a:lnTo>
                    <a:pt x="727" y="285"/>
                  </a:lnTo>
                  <a:lnTo>
                    <a:pt x="728" y="285"/>
                  </a:lnTo>
                  <a:lnTo>
                    <a:pt x="727" y="286"/>
                  </a:lnTo>
                  <a:close/>
                  <a:moveTo>
                    <a:pt x="755" y="283"/>
                  </a:moveTo>
                  <a:lnTo>
                    <a:pt x="755" y="282"/>
                  </a:lnTo>
                  <a:lnTo>
                    <a:pt x="755" y="283"/>
                  </a:lnTo>
                  <a:close/>
                  <a:moveTo>
                    <a:pt x="751" y="266"/>
                  </a:moveTo>
                  <a:lnTo>
                    <a:pt x="750" y="266"/>
                  </a:lnTo>
                  <a:lnTo>
                    <a:pt x="751" y="265"/>
                  </a:lnTo>
                  <a:lnTo>
                    <a:pt x="751" y="266"/>
                  </a:lnTo>
                  <a:close/>
                  <a:moveTo>
                    <a:pt x="760" y="258"/>
                  </a:moveTo>
                  <a:lnTo>
                    <a:pt x="761" y="258"/>
                  </a:lnTo>
                  <a:lnTo>
                    <a:pt x="762" y="258"/>
                  </a:lnTo>
                  <a:lnTo>
                    <a:pt x="763" y="258"/>
                  </a:lnTo>
                  <a:lnTo>
                    <a:pt x="763" y="259"/>
                  </a:lnTo>
                  <a:lnTo>
                    <a:pt x="763" y="260"/>
                  </a:lnTo>
                  <a:lnTo>
                    <a:pt x="762" y="261"/>
                  </a:lnTo>
                  <a:lnTo>
                    <a:pt x="761" y="262"/>
                  </a:lnTo>
                  <a:lnTo>
                    <a:pt x="760" y="262"/>
                  </a:lnTo>
                  <a:lnTo>
                    <a:pt x="760" y="260"/>
                  </a:lnTo>
                  <a:lnTo>
                    <a:pt x="760" y="259"/>
                  </a:lnTo>
                  <a:lnTo>
                    <a:pt x="760" y="258"/>
                  </a:lnTo>
                  <a:lnTo>
                    <a:pt x="759" y="258"/>
                  </a:lnTo>
                  <a:lnTo>
                    <a:pt x="760" y="258"/>
                  </a:lnTo>
                  <a:close/>
                  <a:moveTo>
                    <a:pt x="764" y="248"/>
                  </a:moveTo>
                  <a:lnTo>
                    <a:pt x="763" y="248"/>
                  </a:lnTo>
                  <a:lnTo>
                    <a:pt x="763" y="247"/>
                  </a:lnTo>
                  <a:lnTo>
                    <a:pt x="764" y="247"/>
                  </a:lnTo>
                  <a:lnTo>
                    <a:pt x="764" y="248"/>
                  </a:lnTo>
                  <a:close/>
                  <a:moveTo>
                    <a:pt x="763" y="203"/>
                  </a:moveTo>
                  <a:lnTo>
                    <a:pt x="762" y="203"/>
                  </a:lnTo>
                  <a:lnTo>
                    <a:pt x="763" y="203"/>
                  </a:lnTo>
                  <a:close/>
                  <a:moveTo>
                    <a:pt x="764" y="202"/>
                  </a:moveTo>
                  <a:lnTo>
                    <a:pt x="763" y="203"/>
                  </a:lnTo>
                  <a:lnTo>
                    <a:pt x="763" y="202"/>
                  </a:lnTo>
                  <a:lnTo>
                    <a:pt x="763" y="201"/>
                  </a:lnTo>
                  <a:lnTo>
                    <a:pt x="764" y="201"/>
                  </a:lnTo>
                  <a:lnTo>
                    <a:pt x="764" y="202"/>
                  </a:lnTo>
                  <a:close/>
                  <a:moveTo>
                    <a:pt x="729" y="174"/>
                  </a:moveTo>
                  <a:lnTo>
                    <a:pt x="728" y="175"/>
                  </a:lnTo>
                  <a:lnTo>
                    <a:pt x="728" y="174"/>
                  </a:lnTo>
                  <a:lnTo>
                    <a:pt x="729" y="174"/>
                  </a:lnTo>
                  <a:close/>
                  <a:moveTo>
                    <a:pt x="729" y="175"/>
                  </a:moveTo>
                  <a:lnTo>
                    <a:pt x="729" y="174"/>
                  </a:lnTo>
                  <a:lnTo>
                    <a:pt x="729" y="175"/>
                  </a:lnTo>
                  <a:close/>
                  <a:moveTo>
                    <a:pt x="721" y="122"/>
                  </a:moveTo>
                  <a:lnTo>
                    <a:pt x="721" y="121"/>
                  </a:lnTo>
                  <a:lnTo>
                    <a:pt x="721" y="122"/>
                  </a:lnTo>
                  <a:close/>
                  <a:moveTo>
                    <a:pt x="724" y="118"/>
                  </a:moveTo>
                  <a:lnTo>
                    <a:pt x="724" y="117"/>
                  </a:lnTo>
                  <a:lnTo>
                    <a:pt x="724" y="118"/>
                  </a:lnTo>
                  <a:close/>
                  <a:moveTo>
                    <a:pt x="630" y="0"/>
                  </a:moveTo>
                  <a:lnTo>
                    <a:pt x="631" y="0"/>
                  </a:lnTo>
                  <a:lnTo>
                    <a:pt x="632" y="0"/>
                  </a:lnTo>
                  <a:lnTo>
                    <a:pt x="632" y="1"/>
                  </a:lnTo>
                  <a:lnTo>
                    <a:pt x="634" y="1"/>
                  </a:lnTo>
                  <a:lnTo>
                    <a:pt x="635" y="2"/>
                  </a:lnTo>
                  <a:lnTo>
                    <a:pt x="635" y="3"/>
                  </a:lnTo>
                  <a:lnTo>
                    <a:pt x="636" y="4"/>
                  </a:lnTo>
                  <a:lnTo>
                    <a:pt x="637" y="4"/>
                  </a:lnTo>
                  <a:lnTo>
                    <a:pt x="637" y="3"/>
                  </a:lnTo>
                  <a:lnTo>
                    <a:pt x="638" y="3"/>
                  </a:lnTo>
                  <a:lnTo>
                    <a:pt x="639" y="3"/>
                  </a:lnTo>
                  <a:lnTo>
                    <a:pt x="640" y="3"/>
                  </a:lnTo>
                  <a:lnTo>
                    <a:pt x="640" y="4"/>
                  </a:lnTo>
                  <a:lnTo>
                    <a:pt x="641" y="4"/>
                  </a:lnTo>
                  <a:lnTo>
                    <a:pt x="642" y="4"/>
                  </a:lnTo>
                  <a:lnTo>
                    <a:pt x="642" y="5"/>
                  </a:lnTo>
                  <a:lnTo>
                    <a:pt x="643" y="5"/>
                  </a:lnTo>
                  <a:lnTo>
                    <a:pt x="643" y="6"/>
                  </a:lnTo>
                  <a:lnTo>
                    <a:pt x="644" y="6"/>
                  </a:lnTo>
                  <a:lnTo>
                    <a:pt x="645" y="6"/>
                  </a:lnTo>
                  <a:lnTo>
                    <a:pt x="645" y="7"/>
                  </a:lnTo>
                  <a:lnTo>
                    <a:pt x="646" y="7"/>
                  </a:lnTo>
                  <a:lnTo>
                    <a:pt x="646" y="8"/>
                  </a:lnTo>
                  <a:lnTo>
                    <a:pt x="646" y="9"/>
                  </a:lnTo>
                  <a:lnTo>
                    <a:pt x="647" y="9"/>
                  </a:lnTo>
                  <a:lnTo>
                    <a:pt x="647" y="10"/>
                  </a:lnTo>
                  <a:lnTo>
                    <a:pt x="648" y="10"/>
                  </a:lnTo>
                  <a:lnTo>
                    <a:pt x="649" y="10"/>
                  </a:lnTo>
                  <a:lnTo>
                    <a:pt x="649" y="9"/>
                  </a:lnTo>
                  <a:lnTo>
                    <a:pt x="650" y="9"/>
                  </a:lnTo>
                  <a:lnTo>
                    <a:pt x="650" y="8"/>
                  </a:lnTo>
                  <a:lnTo>
                    <a:pt x="651" y="8"/>
                  </a:lnTo>
                  <a:lnTo>
                    <a:pt x="651" y="7"/>
                  </a:lnTo>
                  <a:lnTo>
                    <a:pt x="652" y="7"/>
                  </a:lnTo>
                  <a:lnTo>
                    <a:pt x="653" y="7"/>
                  </a:lnTo>
                  <a:lnTo>
                    <a:pt x="654" y="7"/>
                  </a:lnTo>
                  <a:lnTo>
                    <a:pt x="655" y="7"/>
                  </a:lnTo>
                  <a:lnTo>
                    <a:pt x="655" y="6"/>
                  </a:lnTo>
                  <a:lnTo>
                    <a:pt x="656" y="6"/>
                  </a:lnTo>
                  <a:lnTo>
                    <a:pt x="656" y="7"/>
                  </a:lnTo>
                  <a:lnTo>
                    <a:pt x="657" y="7"/>
                  </a:lnTo>
                  <a:lnTo>
                    <a:pt x="657" y="6"/>
                  </a:lnTo>
                  <a:lnTo>
                    <a:pt x="659" y="6"/>
                  </a:lnTo>
                  <a:lnTo>
                    <a:pt x="660" y="6"/>
                  </a:lnTo>
                  <a:lnTo>
                    <a:pt x="661" y="6"/>
                  </a:lnTo>
                  <a:lnTo>
                    <a:pt x="661" y="5"/>
                  </a:lnTo>
                  <a:lnTo>
                    <a:pt x="662" y="5"/>
                  </a:lnTo>
                  <a:lnTo>
                    <a:pt x="663" y="4"/>
                  </a:lnTo>
                  <a:lnTo>
                    <a:pt x="664" y="4"/>
                  </a:lnTo>
                  <a:lnTo>
                    <a:pt x="664" y="5"/>
                  </a:lnTo>
                  <a:lnTo>
                    <a:pt x="665" y="5"/>
                  </a:lnTo>
                  <a:lnTo>
                    <a:pt x="666" y="5"/>
                  </a:lnTo>
                  <a:lnTo>
                    <a:pt x="667" y="5"/>
                  </a:lnTo>
                  <a:lnTo>
                    <a:pt x="668" y="5"/>
                  </a:lnTo>
                  <a:lnTo>
                    <a:pt x="669" y="5"/>
                  </a:lnTo>
                  <a:lnTo>
                    <a:pt x="669" y="4"/>
                  </a:lnTo>
                  <a:lnTo>
                    <a:pt x="669" y="3"/>
                  </a:lnTo>
                  <a:lnTo>
                    <a:pt x="670" y="3"/>
                  </a:lnTo>
                  <a:lnTo>
                    <a:pt x="671" y="3"/>
                  </a:lnTo>
                  <a:lnTo>
                    <a:pt x="672" y="3"/>
                  </a:lnTo>
                  <a:lnTo>
                    <a:pt x="672" y="2"/>
                  </a:lnTo>
                  <a:lnTo>
                    <a:pt x="673" y="2"/>
                  </a:lnTo>
                  <a:lnTo>
                    <a:pt x="674" y="2"/>
                  </a:lnTo>
                  <a:lnTo>
                    <a:pt x="675" y="2"/>
                  </a:lnTo>
                  <a:lnTo>
                    <a:pt x="676" y="2"/>
                  </a:lnTo>
                  <a:lnTo>
                    <a:pt x="677" y="2"/>
                  </a:lnTo>
                  <a:lnTo>
                    <a:pt x="677" y="3"/>
                  </a:lnTo>
                  <a:lnTo>
                    <a:pt x="678" y="3"/>
                  </a:lnTo>
                  <a:lnTo>
                    <a:pt x="679" y="3"/>
                  </a:lnTo>
                  <a:lnTo>
                    <a:pt x="680" y="3"/>
                  </a:lnTo>
                  <a:lnTo>
                    <a:pt x="681" y="3"/>
                  </a:lnTo>
                  <a:lnTo>
                    <a:pt x="682" y="3"/>
                  </a:lnTo>
                  <a:lnTo>
                    <a:pt x="682" y="2"/>
                  </a:lnTo>
                  <a:lnTo>
                    <a:pt x="684" y="2"/>
                  </a:lnTo>
                  <a:lnTo>
                    <a:pt x="685" y="2"/>
                  </a:lnTo>
                  <a:lnTo>
                    <a:pt x="686" y="2"/>
                  </a:lnTo>
                  <a:lnTo>
                    <a:pt x="686" y="3"/>
                  </a:lnTo>
                  <a:lnTo>
                    <a:pt x="687" y="3"/>
                  </a:lnTo>
                  <a:lnTo>
                    <a:pt x="688" y="3"/>
                  </a:lnTo>
                  <a:lnTo>
                    <a:pt x="688" y="4"/>
                  </a:lnTo>
                  <a:lnTo>
                    <a:pt x="689" y="4"/>
                  </a:lnTo>
                  <a:lnTo>
                    <a:pt x="690" y="4"/>
                  </a:lnTo>
                  <a:lnTo>
                    <a:pt x="691" y="5"/>
                  </a:lnTo>
                  <a:lnTo>
                    <a:pt x="691" y="6"/>
                  </a:lnTo>
                  <a:lnTo>
                    <a:pt x="691" y="7"/>
                  </a:lnTo>
                  <a:lnTo>
                    <a:pt x="691" y="8"/>
                  </a:lnTo>
                  <a:lnTo>
                    <a:pt x="692" y="10"/>
                  </a:lnTo>
                  <a:lnTo>
                    <a:pt x="693" y="11"/>
                  </a:lnTo>
                  <a:lnTo>
                    <a:pt x="693" y="12"/>
                  </a:lnTo>
                  <a:lnTo>
                    <a:pt x="694" y="13"/>
                  </a:lnTo>
                  <a:lnTo>
                    <a:pt x="694" y="15"/>
                  </a:lnTo>
                  <a:lnTo>
                    <a:pt x="695" y="15"/>
                  </a:lnTo>
                  <a:lnTo>
                    <a:pt x="697" y="15"/>
                  </a:lnTo>
                  <a:lnTo>
                    <a:pt x="698" y="15"/>
                  </a:lnTo>
                  <a:lnTo>
                    <a:pt x="699" y="15"/>
                  </a:lnTo>
                  <a:lnTo>
                    <a:pt x="700" y="15"/>
                  </a:lnTo>
                  <a:lnTo>
                    <a:pt x="701" y="15"/>
                  </a:lnTo>
                  <a:lnTo>
                    <a:pt x="702" y="13"/>
                  </a:lnTo>
                  <a:lnTo>
                    <a:pt x="703" y="13"/>
                  </a:lnTo>
                  <a:lnTo>
                    <a:pt x="705" y="13"/>
                  </a:lnTo>
                  <a:lnTo>
                    <a:pt x="706" y="12"/>
                  </a:lnTo>
                  <a:lnTo>
                    <a:pt x="707" y="12"/>
                  </a:lnTo>
                  <a:lnTo>
                    <a:pt x="707" y="13"/>
                  </a:lnTo>
                  <a:lnTo>
                    <a:pt x="707" y="15"/>
                  </a:lnTo>
                  <a:lnTo>
                    <a:pt x="709" y="15"/>
                  </a:lnTo>
                  <a:lnTo>
                    <a:pt x="709" y="16"/>
                  </a:lnTo>
                  <a:lnTo>
                    <a:pt x="710" y="16"/>
                  </a:lnTo>
                  <a:lnTo>
                    <a:pt x="710" y="17"/>
                  </a:lnTo>
                  <a:lnTo>
                    <a:pt x="709" y="17"/>
                  </a:lnTo>
                  <a:lnTo>
                    <a:pt x="707" y="17"/>
                  </a:lnTo>
                  <a:lnTo>
                    <a:pt x="706" y="17"/>
                  </a:lnTo>
                  <a:lnTo>
                    <a:pt x="705" y="17"/>
                  </a:lnTo>
                  <a:lnTo>
                    <a:pt x="705" y="18"/>
                  </a:lnTo>
                  <a:lnTo>
                    <a:pt x="706" y="18"/>
                  </a:lnTo>
                  <a:lnTo>
                    <a:pt x="705" y="17"/>
                  </a:lnTo>
                  <a:lnTo>
                    <a:pt x="706" y="17"/>
                  </a:lnTo>
                  <a:lnTo>
                    <a:pt x="707" y="17"/>
                  </a:lnTo>
                  <a:lnTo>
                    <a:pt x="707" y="18"/>
                  </a:lnTo>
                  <a:lnTo>
                    <a:pt x="709" y="18"/>
                  </a:lnTo>
                  <a:lnTo>
                    <a:pt x="710" y="19"/>
                  </a:lnTo>
                  <a:lnTo>
                    <a:pt x="710" y="20"/>
                  </a:lnTo>
                  <a:lnTo>
                    <a:pt x="711" y="20"/>
                  </a:lnTo>
                  <a:lnTo>
                    <a:pt x="711" y="21"/>
                  </a:lnTo>
                  <a:lnTo>
                    <a:pt x="711" y="20"/>
                  </a:lnTo>
                  <a:lnTo>
                    <a:pt x="710" y="20"/>
                  </a:lnTo>
                  <a:lnTo>
                    <a:pt x="710" y="19"/>
                  </a:lnTo>
                  <a:lnTo>
                    <a:pt x="710" y="18"/>
                  </a:lnTo>
                  <a:lnTo>
                    <a:pt x="711" y="18"/>
                  </a:lnTo>
                  <a:lnTo>
                    <a:pt x="712" y="19"/>
                  </a:lnTo>
                  <a:lnTo>
                    <a:pt x="712" y="20"/>
                  </a:lnTo>
                  <a:lnTo>
                    <a:pt x="713" y="21"/>
                  </a:lnTo>
                  <a:lnTo>
                    <a:pt x="715" y="22"/>
                  </a:lnTo>
                  <a:lnTo>
                    <a:pt x="716" y="22"/>
                  </a:lnTo>
                  <a:lnTo>
                    <a:pt x="718" y="22"/>
                  </a:lnTo>
                  <a:lnTo>
                    <a:pt x="719" y="21"/>
                  </a:lnTo>
                  <a:lnTo>
                    <a:pt x="719" y="20"/>
                  </a:lnTo>
                  <a:lnTo>
                    <a:pt x="719" y="19"/>
                  </a:lnTo>
                  <a:lnTo>
                    <a:pt x="720" y="19"/>
                  </a:lnTo>
                  <a:lnTo>
                    <a:pt x="721" y="20"/>
                  </a:lnTo>
                  <a:lnTo>
                    <a:pt x="721" y="21"/>
                  </a:lnTo>
                  <a:lnTo>
                    <a:pt x="721" y="22"/>
                  </a:lnTo>
                  <a:lnTo>
                    <a:pt x="720" y="22"/>
                  </a:lnTo>
                  <a:lnTo>
                    <a:pt x="720" y="23"/>
                  </a:lnTo>
                  <a:lnTo>
                    <a:pt x="719" y="23"/>
                  </a:lnTo>
                  <a:lnTo>
                    <a:pt x="719" y="24"/>
                  </a:lnTo>
                  <a:lnTo>
                    <a:pt x="718" y="25"/>
                  </a:lnTo>
                  <a:lnTo>
                    <a:pt x="717" y="25"/>
                  </a:lnTo>
                  <a:lnTo>
                    <a:pt x="716" y="25"/>
                  </a:lnTo>
                  <a:lnTo>
                    <a:pt x="716" y="26"/>
                  </a:lnTo>
                  <a:lnTo>
                    <a:pt x="715" y="26"/>
                  </a:lnTo>
                  <a:lnTo>
                    <a:pt x="714" y="26"/>
                  </a:lnTo>
                  <a:lnTo>
                    <a:pt x="713" y="27"/>
                  </a:lnTo>
                  <a:lnTo>
                    <a:pt x="713" y="28"/>
                  </a:lnTo>
                  <a:lnTo>
                    <a:pt x="713" y="29"/>
                  </a:lnTo>
                  <a:lnTo>
                    <a:pt x="712" y="29"/>
                  </a:lnTo>
                  <a:lnTo>
                    <a:pt x="711" y="30"/>
                  </a:lnTo>
                  <a:lnTo>
                    <a:pt x="710" y="30"/>
                  </a:lnTo>
                  <a:lnTo>
                    <a:pt x="710" y="31"/>
                  </a:lnTo>
                  <a:lnTo>
                    <a:pt x="710" y="32"/>
                  </a:lnTo>
                  <a:lnTo>
                    <a:pt x="710" y="33"/>
                  </a:lnTo>
                  <a:lnTo>
                    <a:pt x="710" y="34"/>
                  </a:lnTo>
                  <a:lnTo>
                    <a:pt x="709" y="34"/>
                  </a:lnTo>
                  <a:lnTo>
                    <a:pt x="709" y="35"/>
                  </a:lnTo>
                  <a:lnTo>
                    <a:pt x="710" y="35"/>
                  </a:lnTo>
                  <a:lnTo>
                    <a:pt x="710" y="37"/>
                  </a:lnTo>
                  <a:lnTo>
                    <a:pt x="710" y="38"/>
                  </a:lnTo>
                  <a:lnTo>
                    <a:pt x="710" y="41"/>
                  </a:lnTo>
                  <a:lnTo>
                    <a:pt x="710" y="42"/>
                  </a:lnTo>
                  <a:lnTo>
                    <a:pt x="711" y="43"/>
                  </a:lnTo>
                  <a:lnTo>
                    <a:pt x="710" y="43"/>
                  </a:lnTo>
                  <a:lnTo>
                    <a:pt x="709" y="44"/>
                  </a:lnTo>
                  <a:lnTo>
                    <a:pt x="706" y="44"/>
                  </a:lnTo>
                  <a:lnTo>
                    <a:pt x="707" y="44"/>
                  </a:lnTo>
                  <a:lnTo>
                    <a:pt x="709" y="44"/>
                  </a:lnTo>
                  <a:lnTo>
                    <a:pt x="710" y="44"/>
                  </a:lnTo>
                  <a:lnTo>
                    <a:pt x="711" y="44"/>
                  </a:lnTo>
                  <a:lnTo>
                    <a:pt x="710" y="44"/>
                  </a:lnTo>
                  <a:lnTo>
                    <a:pt x="712" y="45"/>
                  </a:lnTo>
                  <a:lnTo>
                    <a:pt x="713" y="46"/>
                  </a:lnTo>
                  <a:lnTo>
                    <a:pt x="714" y="46"/>
                  </a:lnTo>
                  <a:lnTo>
                    <a:pt x="714" y="47"/>
                  </a:lnTo>
                  <a:lnTo>
                    <a:pt x="715" y="48"/>
                  </a:lnTo>
                  <a:lnTo>
                    <a:pt x="716" y="49"/>
                  </a:lnTo>
                  <a:lnTo>
                    <a:pt x="716" y="50"/>
                  </a:lnTo>
                  <a:lnTo>
                    <a:pt x="716" y="51"/>
                  </a:lnTo>
                  <a:lnTo>
                    <a:pt x="716" y="53"/>
                  </a:lnTo>
                  <a:lnTo>
                    <a:pt x="716" y="54"/>
                  </a:lnTo>
                  <a:lnTo>
                    <a:pt x="716" y="55"/>
                  </a:lnTo>
                  <a:lnTo>
                    <a:pt x="716" y="59"/>
                  </a:lnTo>
                  <a:lnTo>
                    <a:pt x="716" y="60"/>
                  </a:lnTo>
                  <a:lnTo>
                    <a:pt x="717" y="61"/>
                  </a:lnTo>
                  <a:lnTo>
                    <a:pt x="717" y="63"/>
                  </a:lnTo>
                  <a:lnTo>
                    <a:pt x="718" y="65"/>
                  </a:lnTo>
                  <a:lnTo>
                    <a:pt x="718" y="66"/>
                  </a:lnTo>
                  <a:lnTo>
                    <a:pt x="718" y="67"/>
                  </a:lnTo>
                  <a:lnTo>
                    <a:pt x="718" y="68"/>
                  </a:lnTo>
                  <a:lnTo>
                    <a:pt x="718" y="69"/>
                  </a:lnTo>
                  <a:lnTo>
                    <a:pt x="718" y="70"/>
                  </a:lnTo>
                  <a:lnTo>
                    <a:pt x="718" y="71"/>
                  </a:lnTo>
                  <a:lnTo>
                    <a:pt x="719" y="73"/>
                  </a:lnTo>
                  <a:lnTo>
                    <a:pt x="719" y="74"/>
                  </a:lnTo>
                  <a:lnTo>
                    <a:pt x="719" y="75"/>
                  </a:lnTo>
                  <a:lnTo>
                    <a:pt x="719" y="76"/>
                  </a:lnTo>
                  <a:lnTo>
                    <a:pt x="719" y="77"/>
                  </a:lnTo>
                  <a:lnTo>
                    <a:pt x="719" y="78"/>
                  </a:lnTo>
                  <a:lnTo>
                    <a:pt x="718" y="78"/>
                  </a:lnTo>
                  <a:lnTo>
                    <a:pt x="717" y="78"/>
                  </a:lnTo>
                  <a:lnTo>
                    <a:pt x="717" y="79"/>
                  </a:lnTo>
                  <a:lnTo>
                    <a:pt x="716" y="79"/>
                  </a:lnTo>
                  <a:lnTo>
                    <a:pt x="715" y="79"/>
                  </a:lnTo>
                  <a:lnTo>
                    <a:pt x="714" y="79"/>
                  </a:lnTo>
                  <a:lnTo>
                    <a:pt x="714" y="80"/>
                  </a:lnTo>
                  <a:lnTo>
                    <a:pt x="716" y="80"/>
                  </a:lnTo>
                  <a:lnTo>
                    <a:pt x="716" y="79"/>
                  </a:lnTo>
                  <a:lnTo>
                    <a:pt x="717" y="79"/>
                  </a:lnTo>
                  <a:lnTo>
                    <a:pt x="718" y="79"/>
                  </a:lnTo>
                  <a:lnTo>
                    <a:pt x="718" y="78"/>
                  </a:lnTo>
                  <a:lnTo>
                    <a:pt x="719" y="78"/>
                  </a:lnTo>
                  <a:lnTo>
                    <a:pt x="719" y="79"/>
                  </a:lnTo>
                  <a:lnTo>
                    <a:pt x="719" y="80"/>
                  </a:lnTo>
                  <a:lnTo>
                    <a:pt x="719" y="81"/>
                  </a:lnTo>
                  <a:lnTo>
                    <a:pt x="719" y="82"/>
                  </a:lnTo>
                  <a:lnTo>
                    <a:pt x="720" y="83"/>
                  </a:lnTo>
                  <a:lnTo>
                    <a:pt x="721" y="84"/>
                  </a:lnTo>
                  <a:lnTo>
                    <a:pt x="722" y="85"/>
                  </a:lnTo>
                  <a:lnTo>
                    <a:pt x="722" y="86"/>
                  </a:lnTo>
                  <a:lnTo>
                    <a:pt x="723" y="86"/>
                  </a:lnTo>
                  <a:lnTo>
                    <a:pt x="724" y="87"/>
                  </a:lnTo>
                  <a:lnTo>
                    <a:pt x="724" y="88"/>
                  </a:lnTo>
                  <a:lnTo>
                    <a:pt x="724" y="90"/>
                  </a:lnTo>
                  <a:lnTo>
                    <a:pt x="724" y="91"/>
                  </a:lnTo>
                  <a:lnTo>
                    <a:pt x="724" y="94"/>
                  </a:lnTo>
                  <a:lnTo>
                    <a:pt x="724" y="95"/>
                  </a:lnTo>
                  <a:lnTo>
                    <a:pt x="724" y="96"/>
                  </a:lnTo>
                  <a:lnTo>
                    <a:pt x="725" y="96"/>
                  </a:lnTo>
                  <a:lnTo>
                    <a:pt x="725" y="99"/>
                  </a:lnTo>
                  <a:lnTo>
                    <a:pt x="724" y="99"/>
                  </a:lnTo>
                  <a:lnTo>
                    <a:pt x="723" y="98"/>
                  </a:lnTo>
                  <a:lnTo>
                    <a:pt x="722" y="98"/>
                  </a:lnTo>
                  <a:lnTo>
                    <a:pt x="722" y="99"/>
                  </a:lnTo>
                  <a:lnTo>
                    <a:pt x="721" y="99"/>
                  </a:lnTo>
                  <a:lnTo>
                    <a:pt x="720" y="98"/>
                  </a:lnTo>
                  <a:lnTo>
                    <a:pt x="719" y="97"/>
                  </a:lnTo>
                  <a:lnTo>
                    <a:pt x="718" y="98"/>
                  </a:lnTo>
                  <a:lnTo>
                    <a:pt x="717" y="99"/>
                  </a:lnTo>
                  <a:lnTo>
                    <a:pt x="717" y="100"/>
                  </a:lnTo>
                  <a:lnTo>
                    <a:pt x="717" y="101"/>
                  </a:lnTo>
                  <a:lnTo>
                    <a:pt x="718" y="102"/>
                  </a:lnTo>
                  <a:lnTo>
                    <a:pt x="719" y="102"/>
                  </a:lnTo>
                  <a:lnTo>
                    <a:pt x="720" y="102"/>
                  </a:lnTo>
                  <a:lnTo>
                    <a:pt x="719" y="103"/>
                  </a:lnTo>
                  <a:lnTo>
                    <a:pt x="720" y="103"/>
                  </a:lnTo>
                  <a:lnTo>
                    <a:pt x="721" y="103"/>
                  </a:lnTo>
                  <a:lnTo>
                    <a:pt x="721" y="104"/>
                  </a:lnTo>
                  <a:lnTo>
                    <a:pt x="722" y="104"/>
                  </a:lnTo>
                  <a:lnTo>
                    <a:pt x="722" y="103"/>
                  </a:lnTo>
                  <a:lnTo>
                    <a:pt x="721" y="103"/>
                  </a:lnTo>
                  <a:lnTo>
                    <a:pt x="722" y="103"/>
                  </a:lnTo>
                  <a:lnTo>
                    <a:pt x="722" y="102"/>
                  </a:lnTo>
                  <a:lnTo>
                    <a:pt x="721" y="102"/>
                  </a:lnTo>
                  <a:lnTo>
                    <a:pt x="721" y="101"/>
                  </a:lnTo>
                  <a:lnTo>
                    <a:pt x="722" y="101"/>
                  </a:lnTo>
                  <a:lnTo>
                    <a:pt x="723" y="101"/>
                  </a:lnTo>
                  <a:lnTo>
                    <a:pt x="724" y="101"/>
                  </a:lnTo>
                  <a:lnTo>
                    <a:pt x="725" y="102"/>
                  </a:lnTo>
                  <a:lnTo>
                    <a:pt x="724" y="103"/>
                  </a:lnTo>
                  <a:lnTo>
                    <a:pt x="725" y="104"/>
                  </a:lnTo>
                  <a:lnTo>
                    <a:pt x="725" y="105"/>
                  </a:lnTo>
                  <a:lnTo>
                    <a:pt x="726" y="105"/>
                  </a:lnTo>
                  <a:lnTo>
                    <a:pt x="726" y="106"/>
                  </a:lnTo>
                  <a:lnTo>
                    <a:pt x="725" y="107"/>
                  </a:lnTo>
                  <a:lnTo>
                    <a:pt x="725" y="108"/>
                  </a:lnTo>
                  <a:lnTo>
                    <a:pt x="725" y="109"/>
                  </a:lnTo>
                  <a:lnTo>
                    <a:pt x="725" y="110"/>
                  </a:lnTo>
                  <a:lnTo>
                    <a:pt x="725" y="111"/>
                  </a:lnTo>
                  <a:lnTo>
                    <a:pt x="724" y="111"/>
                  </a:lnTo>
                  <a:lnTo>
                    <a:pt x="725" y="111"/>
                  </a:lnTo>
                  <a:lnTo>
                    <a:pt x="724" y="112"/>
                  </a:lnTo>
                  <a:lnTo>
                    <a:pt x="725" y="113"/>
                  </a:lnTo>
                  <a:lnTo>
                    <a:pt x="724" y="113"/>
                  </a:lnTo>
                  <a:lnTo>
                    <a:pt x="724" y="115"/>
                  </a:lnTo>
                  <a:lnTo>
                    <a:pt x="723" y="116"/>
                  </a:lnTo>
                  <a:lnTo>
                    <a:pt x="724" y="117"/>
                  </a:lnTo>
                  <a:lnTo>
                    <a:pt x="723" y="117"/>
                  </a:lnTo>
                  <a:lnTo>
                    <a:pt x="722" y="117"/>
                  </a:lnTo>
                  <a:lnTo>
                    <a:pt x="722" y="118"/>
                  </a:lnTo>
                  <a:lnTo>
                    <a:pt x="721" y="118"/>
                  </a:lnTo>
                  <a:lnTo>
                    <a:pt x="721" y="119"/>
                  </a:lnTo>
                  <a:lnTo>
                    <a:pt x="720" y="118"/>
                  </a:lnTo>
                  <a:lnTo>
                    <a:pt x="720" y="119"/>
                  </a:lnTo>
                  <a:lnTo>
                    <a:pt x="719" y="119"/>
                  </a:lnTo>
                  <a:lnTo>
                    <a:pt x="718" y="118"/>
                  </a:lnTo>
                  <a:lnTo>
                    <a:pt x="717" y="118"/>
                  </a:lnTo>
                  <a:lnTo>
                    <a:pt x="716" y="118"/>
                  </a:lnTo>
                  <a:lnTo>
                    <a:pt x="716" y="119"/>
                  </a:lnTo>
                  <a:lnTo>
                    <a:pt x="717" y="119"/>
                  </a:lnTo>
                  <a:lnTo>
                    <a:pt x="717" y="120"/>
                  </a:lnTo>
                  <a:lnTo>
                    <a:pt x="718" y="121"/>
                  </a:lnTo>
                  <a:lnTo>
                    <a:pt x="719" y="120"/>
                  </a:lnTo>
                  <a:lnTo>
                    <a:pt x="719" y="121"/>
                  </a:lnTo>
                  <a:lnTo>
                    <a:pt x="720" y="121"/>
                  </a:lnTo>
                  <a:lnTo>
                    <a:pt x="720" y="122"/>
                  </a:lnTo>
                  <a:lnTo>
                    <a:pt x="721" y="123"/>
                  </a:lnTo>
                  <a:lnTo>
                    <a:pt x="721" y="124"/>
                  </a:lnTo>
                  <a:lnTo>
                    <a:pt x="722" y="124"/>
                  </a:lnTo>
                  <a:lnTo>
                    <a:pt x="721" y="125"/>
                  </a:lnTo>
                  <a:lnTo>
                    <a:pt x="721" y="126"/>
                  </a:lnTo>
                  <a:lnTo>
                    <a:pt x="721" y="127"/>
                  </a:lnTo>
                  <a:lnTo>
                    <a:pt x="721" y="128"/>
                  </a:lnTo>
                  <a:lnTo>
                    <a:pt x="720" y="128"/>
                  </a:lnTo>
                  <a:lnTo>
                    <a:pt x="719" y="129"/>
                  </a:lnTo>
                  <a:lnTo>
                    <a:pt x="718" y="129"/>
                  </a:lnTo>
                  <a:lnTo>
                    <a:pt x="717" y="129"/>
                  </a:lnTo>
                  <a:lnTo>
                    <a:pt x="716" y="129"/>
                  </a:lnTo>
                  <a:lnTo>
                    <a:pt x="715" y="129"/>
                  </a:lnTo>
                  <a:lnTo>
                    <a:pt x="714" y="129"/>
                  </a:lnTo>
                  <a:lnTo>
                    <a:pt x="713" y="129"/>
                  </a:lnTo>
                  <a:lnTo>
                    <a:pt x="712" y="130"/>
                  </a:lnTo>
                  <a:lnTo>
                    <a:pt x="711" y="130"/>
                  </a:lnTo>
                  <a:lnTo>
                    <a:pt x="710" y="130"/>
                  </a:lnTo>
                  <a:lnTo>
                    <a:pt x="709" y="130"/>
                  </a:lnTo>
                  <a:lnTo>
                    <a:pt x="709" y="131"/>
                  </a:lnTo>
                  <a:lnTo>
                    <a:pt x="707" y="130"/>
                  </a:lnTo>
                  <a:lnTo>
                    <a:pt x="707" y="131"/>
                  </a:lnTo>
                  <a:lnTo>
                    <a:pt x="706" y="131"/>
                  </a:lnTo>
                  <a:lnTo>
                    <a:pt x="706" y="132"/>
                  </a:lnTo>
                  <a:lnTo>
                    <a:pt x="705" y="132"/>
                  </a:lnTo>
                  <a:lnTo>
                    <a:pt x="703" y="132"/>
                  </a:lnTo>
                  <a:lnTo>
                    <a:pt x="703" y="133"/>
                  </a:lnTo>
                  <a:lnTo>
                    <a:pt x="702" y="133"/>
                  </a:lnTo>
                  <a:lnTo>
                    <a:pt x="701" y="134"/>
                  </a:lnTo>
                  <a:lnTo>
                    <a:pt x="700" y="134"/>
                  </a:lnTo>
                  <a:lnTo>
                    <a:pt x="701" y="134"/>
                  </a:lnTo>
                  <a:lnTo>
                    <a:pt x="702" y="134"/>
                  </a:lnTo>
                  <a:lnTo>
                    <a:pt x="702" y="133"/>
                  </a:lnTo>
                  <a:lnTo>
                    <a:pt x="703" y="133"/>
                  </a:lnTo>
                  <a:lnTo>
                    <a:pt x="704" y="133"/>
                  </a:lnTo>
                  <a:lnTo>
                    <a:pt x="705" y="133"/>
                  </a:lnTo>
                  <a:lnTo>
                    <a:pt x="706" y="133"/>
                  </a:lnTo>
                  <a:lnTo>
                    <a:pt x="706" y="134"/>
                  </a:lnTo>
                  <a:lnTo>
                    <a:pt x="707" y="135"/>
                  </a:lnTo>
                  <a:lnTo>
                    <a:pt x="707" y="136"/>
                  </a:lnTo>
                  <a:lnTo>
                    <a:pt x="709" y="137"/>
                  </a:lnTo>
                  <a:lnTo>
                    <a:pt x="709" y="138"/>
                  </a:lnTo>
                  <a:lnTo>
                    <a:pt x="710" y="140"/>
                  </a:lnTo>
                  <a:lnTo>
                    <a:pt x="711" y="140"/>
                  </a:lnTo>
                  <a:lnTo>
                    <a:pt x="712" y="141"/>
                  </a:lnTo>
                  <a:lnTo>
                    <a:pt x="712" y="142"/>
                  </a:lnTo>
                  <a:lnTo>
                    <a:pt x="711" y="142"/>
                  </a:lnTo>
                  <a:lnTo>
                    <a:pt x="711" y="143"/>
                  </a:lnTo>
                  <a:lnTo>
                    <a:pt x="712" y="144"/>
                  </a:lnTo>
                  <a:lnTo>
                    <a:pt x="712" y="143"/>
                  </a:lnTo>
                  <a:lnTo>
                    <a:pt x="712" y="142"/>
                  </a:lnTo>
                  <a:lnTo>
                    <a:pt x="713" y="142"/>
                  </a:lnTo>
                  <a:lnTo>
                    <a:pt x="713" y="143"/>
                  </a:lnTo>
                  <a:lnTo>
                    <a:pt x="714" y="143"/>
                  </a:lnTo>
                  <a:lnTo>
                    <a:pt x="713" y="142"/>
                  </a:lnTo>
                  <a:lnTo>
                    <a:pt x="713" y="141"/>
                  </a:lnTo>
                  <a:lnTo>
                    <a:pt x="714" y="141"/>
                  </a:lnTo>
                  <a:lnTo>
                    <a:pt x="715" y="141"/>
                  </a:lnTo>
                  <a:lnTo>
                    <a:pt x="716" y="141"/>
                  </a:lnTo>
                  <a:lnTo>
                    <a:pt x="716" y="140"/>
                  </a:lnTo>
                  <a:lnTo>
                    <a:pt x="716" y="138"/>
                  </a:lnTo>
                  <a:lnTo>
                    <a:pt x="717" y="138"/>
                  </a:lnTo>
                  <a:lnTo>
                    <a:pt x="717" y="140"/>
                  </a:lnTo>
                  <a:lnTo>
                    <a:pt x="718" y="141"/>
                  </a:lnTo>
                  <a:lnTo>
                    <a:pt x="719" y="142"/>
                  </a:lnTo>
                  <a:lnTo>
                    <a:pt x="718" y="142"/>
                  </a:lnTo>
                  <a:lnTo>
                    <a:pt x="718" y="144"/>
                  </a:lnTo>
                  <a:lnTo>
                    <a:pt x="717" y="144"/>
                  </a:lnTo>
                  <a:lnTo>
                    <a:pt x="717" y="145"/>
                  </a:lnTo>
                  <a:lnTo>
                    <a:pt x="718" y="146"/>
                  </a:lnTo>
                  <a:lnTo>
                    <a:pt x="719" y="146"/>
                  </a:lnTo>
                  <a:lnTo>
                    <a:pt x="719" y="147"/>
                  </a:lnTo>
                  <a:lnTo>
                    <a:pt x="720" y="148"/>
                  </a:lnTo>
                  <a:lnTo>
                    <a:pt x="719" y="148"/>
                  </a:lnTo>
                  <a:lnTo>
                    <a:pt x="720" y="149"/>
                  </a:lnTo>
                  <a:lnTo>
                    <a:pt x="720" y="150"/>
                  </a:lnTo>
                  <a:lnTo>
                    <a:pt x="720" y="151"/>
                  </a:lnTo>
                  <a:lnTo>
                    <a:pt x="721" y="151"/>
                  </a:lnTo>
                  <a:lnTo>
                    <a:pt x="721" y="150"/>
                  </a:lnTo>
                  <a:lnTo>
                    <a:pt x="722" y="150"/>
                  </a:lnTo>
                  <a:lnTo>
                    <a:pt x="722" y="151"/>
                  </a:lnTo>
                  <a:lnTo>
                    <a:pt x="722" y="150"/>
                  </a:lnTo>
                  <a:lnTo>
                    <a:pt x="722" y="149"/>
                  </a:lnTo>
                  <a:lnTo>
                    <a:pt x="723" y="149"/>
                  </a:lnTo>
                  <a:lnTo>
                    <a:pt x="724" y="148"/>
                  </a:lnTo>
                  <a:lnTo>
                    <a:pt x="723" y="148"/>
                  </a:lnTo>
                  <a:lnTo>
                    <a:pt x="723" y="147"/>
                  </a:lnTo>
                  <a:lnTo>
                    <a:pt x="722" y="146"/>
                  </a:lnTo>
                  <a:lnTo>
                    <a:pt x="722" y="145"/>
                  </a:lnTo>
                  <a:lnTo>
                    <a:pt x="723" y="144"/>
                  </a:lnTo>
                  <a:lnTo>
                    <a:pt x="722" y="144"/>
                  </a:lnTo>
                  <a:lnTo>
                    <a:pt x="722" y="143"/>
                  </a:lnTo>
                  <a:lnTo>
                    <a:pt x="723" y="142"/>
                  </a:lnTo>
                  <a:lnTo>
                    <a:pt x="723" y="141"/>
                  </a:lnTo>
                  <a:lnTo>
                    <a:pt x="724" y="141"/>
                  </a:lnTo>
                  <a:lnTo>
                    <a:pt x="725" y="142"/>
                  </a:lnTo>
                  <a:lnTo>
                    <a:pt x="725" y="141"/>
                  </a:lnTo>
                  <a:lnTo>
                    <a:pt x="726" y="141"/>
                  </a:lnTo>
                  <a:lnTo>
                    <a:pt x="727" y="140"/>
                  </a:lnTo>
                  <a:lnTo>
                    <a:pt x="727" y="138"/>
                  </a:lnTo>
                  <a:lnTo>
                    <a:pt x="728" y="137"/>
                  </a:lnTo>
                  <a:lnTo>
                    <a:pt x="729" y="137"/>
                  </a:lnTo>
                  <a:lnTo>
                    <a:pt x="730" y="137"/>
                  </a:lnTo>
                  <a:lnTo>
                    <a:pt x="730" y="136"/>
                  </a:lnTo>
                  <a:lnTo>
                    <a:pt x="731" y="136"/>
                  </a:lnTo>
                  <a:lnTo>
                    <a:pt x="732" y="137"/>
                  </a:lnTo>
                  <a:lnTo>
                    <a:pt x="734" y="138"/>
                  </a:lnTo>
                  <a:lnTo>
                    <a:pt x="735" y="138"/>
                  </a:lnTo>
                  <a:lnTo>
                    <a:pt x="736" y="137"/>
                  </a:lnTo>
                  <a:lnTo>
                    <a:pt x="737" y="136"/>
                  </a:lnTo>
                  <a:lnTo>
                    <a:pt x="737" y="135"/>
                  </a:lnTo>
                  <a:lnTo>
                    <a:pt x="738" y="135"/>
                  </a:lnTo>
                  <a:lnTo>
                    <a:pt x="739" y="136"/>
                  </a:lnTo>
                  <a:lnTo>
                    <a:pt x="740" y="136"/>
                  </a:lnTo>
                  <a:lnTo>
                    <a:pt x="740" y="138"/>
                  </a:lnTo>
                  <a:lnTo>
                    <a:pt x="741" y="138"/>
                  </a:lnTo>
                  <a:lnTo>
                    <a:pt x="742" y="138"/>
                  </a:lnTo>
                  <a:lnTo>
                    <a:pt x="742" y="140"/>
                  </a:lnTo>
                  <a:lnTo>
                    <a:pt x="741" y="141"/>
                  </a:lnTo>
                  <a:lnTo>
                    <a:pt x="741" y="142"/>
                  </a:lnTo>
                  <a:lnTo>
                    <a:pt x="741" y="143"/>
                  </a:lnTo>
                  <a:lnTo>
                    <a:pt x="741" y="145"/>
                  </a:lnTo>
                  <a:lnTo>
                    <a:pt x="741" y="146"/>
                  </a:lnTo>
                  <a:lnTo>
                    <a:pt x="741" y="147"/>
                  </a:lnTo>
                  <a:lnTo>
                    <a:pt x="741" y="148"/>
                  </a:lnTo>
                  <a:lnTo>
                    <a:pt x="741" y="149"/>
                  </a:lnTo>
                  <a:lnTo>
                    <a:pt x="742" y="149"/>
                  </a:lnTo>
                  <a:lnTo>
                    <a:pt x="743" y="150"/>
                  </a:lnTo>
                  <a:lnTo>
                    <a:pt x="743" y="151"/>
                  </a:lnTo>
                  <a:lnTo>
                    <a:pt x="744" y="151"/>
                  </a:lnTo>
                  <a:lnTo>
                    <a:pt x="745" y="151"/>
                  </a:lnTo>
                  <a:lnTo>
                    <a:pt x="745" y="152"/>
                  </a:lnTo>
                  <a:lnTo>
                    <a:pt x="745" y="153"/>
                  </a:lnTo>
                  <a:lnTo>
                    <a:pt x="745" y="154"/>
                  </a:lnTo>
                  <a:lnTo>
                    <a:pt x="745" y="155"/>
                  </a:lnTo>
                  <a:lnTo>
                    <a:pt x="744" y="156"/>
                  </a:lnTo>
                  <a:lnTo>
                    <a:pt x="744" y="157"/>
                  </a:lnTo>
                  <a:lnTo>
                    <a:pt x="744" y="158"/>
                  </a:lnTo>
                  <a:lnTo>
                    <a:pt x="744" y="159"/>
                  </a:lnTo>
                  <a:lnTo>
                    <a:pt x="744" y="160"/>
                  </a:lnTo>
                  <a:lnTo>
                    <a:pt x="744" y="161"/>
                  </a:lnTo>
                  <a:lnTo>
                    <a:pt x="744" y="162"/>
                  </a:lnTo>
                  <a:lnTo>
                    <a:pt x="743" y="163"/>
                  </a:lnTo>
                  <a:lnTo>
                    <a:pt x="742" y="163"/>
                  </a:lnTo>
                  <a:lnTo>
                    <a:pt x="742" y="165"/>
                  </a:lnTo>
                  <a:lnTo>
                    <a:pt x="741" y="165"/>
                  </a:lnTo>
                  <a:lnTo>
                    <a:pt x="740" y="166"/>
                  </a:lnTo>
                  <a:lnTo>
                    <a:pt x="739" y="166"/>
                  </a:lnTo>
                  <a:lnTo>
                    <a:pt x="738" y="167"/>
                  </a:lnTo>
                  <a:lnTo>
                    <a:pt x="738" y="168"/>
                  </a:lnTo>
                  <a:lnTo>
                    <a:pt x="737" y="169"/>
                  </a:lnTo>
                  <a:lnTo>
                    <a:pt x="735" y="170"/>
                  </a:lnTo>
                  <a:lnTo>
                    <a:pt x="735" y="171"/>
                  </a:lnTo>
                  <a:lnTo>
                    <a:pt x="734" y="172"/>
                  </a:lnTo>
                  <a:lnTo>
                    <a:pt x="732" y="172"/>
                  </a:lnTo>
                  <a:lnTo>
                    <a:pt x="731" y="172"/>
                  </a:lnTo>
                  <a:lnTo>
                    <a:pt x="731" y="171"/>
                  </a:lnTo>
                  <a:lnTo>
                    <a:pt x="730" y="170"/>
                  </a:lnTo>
                  <a:lnTo>
                    <a:pt x="730" y="169"/>
                  </a:lnTo>
                  <a:lnTo>
                    <a:pt x="729" y="168"/>
                  </a:lnTo>
                  <a:lnTo>
                    <a:pt x="729" y="167"/>
                  </a:lnTo>
                  <a:lnTo>
                    <a:pt x="728" y="167"/>
                  </a:lnTo>
                  <a:lnTo>
                    <a:pt x="728" y="166"/>
                  </a:lnTo>
                  <a:lnTo>
                    <a:pt x="727" y="165"/>
                  </a:lnTo>
                  <a:lnTo>
                    <a:pt x="727" y="163"/>
                  </a:lnTo>
                  <a:lnTo>
                    <a:pt x="726" y="162"/>
                  </a:lnTo>
                  <a:lnTo>
                    <a:pt x="726" y="161"/>
                  </a:lnTo>
                  <a:lnTo>
                    <a:pt x="725" y="161"/>
                  </a:lnTo>
                  <a:lnTo>
                    <a:pt x="724" y="161"/>
                  </a:lnTo>
                  <a:lnTo>
                    <a:pt x="724" y="162"/>
                  </a:lnTo>
                  <a:lnTo>
                    <a:pt x="725" y="162"/>
                  </a:lnTo>
                  <a:lnTo>
                    <a:pt x="725" y="163"/>
                  </a:lnTo>
                  <a:lnTo>
                    <a:pt x="726" y="165"/>
                  </a:lnTo>
                  <a:lnTo>
                    <a:pt x="726" y="166"/>
                  </a:lnTo>
                  <a:lnTo>
                    <a:pt x="725" y="167"/>
                  </a:lnTo>
                  <a:lnTo>
                    <a:pt x="726" y="167"/>
                  </a:lnTo>
                  <a:lnTo>
                    <a:pt x="726" y="168"/>
                  </a:lnTo>
                  <a:lnTo>
                    <a:pt x="726" y="170"/>
                  </a:lnTo>
                  <a:lnTo>
                    <a:pt x="728" y="172"/>
                  </a:lnTo>
                  <a:lnTo>
                    <a:pt x="728" y="173"/>
                  </a:lnTo>
                  <a:lnTo>
                    <a:pt x="727" y="173"/>
                  </a:lnTo>
                  <a:lnTo>
                    <a:pt x="727" y="174"/>
                  </a:lnTo>
                  <a:lnTo>
                    <a:pt x="727" y="175"/>
                  </a:lnTo>
                  <a:lnTo>
                    <a:pt x="726" y="176"/>
                  </a:lnTo>
                  <a:lnTo>
                    <a:pt x="726" y="177"/>
                  </a:lnTo>
                  <a:lnTo>
                    <a:pt x="726" y="178"/>
                  </a:lnTo>
                  <a:lnTo>
                    <a:pt x="726" y="179"/>
                  </a:lnTo>
                  <a:lnTo>
                    <a:pt x="726" y="180"/>
                  </a:lnTo>
                  <a:lnTo>
                    <a:pt x="726" y="181"/>
                  </a:lnTo>
                  <a:lnTo>
                    <a:pt x="727" y="183"/>
                  </a:lnTo>
                  <a:lnTo>
                    <a:pt x="728" y="183"/>
                  </a:lnTo>
                  <a:lnTo>
                    <a:pt x="728" y="185"/>
                  </a:lnTo>
                  <a:lnTo>
                    <a:pt x="729" y="185"/>
                  </a:lnTo>
                  <a:lnTo>
                    <a:pt x="729" y="186"/>
                  </a:lnTo>
                  <a:lnTo>
                    <a:pt x="730" y="186"/>
                  </a:lnTo>
                  <a:lnTo>
                    <a:pt x="731" y="187"/>
                  </a:lnTo>
                  <a:lnTo>
                    <a:pt x="730" y="187"/>
                  </a:lnTo>
                  <a:lnTo>
                    <a:pt x="729" y="187"/>
                  </a:lnTo>
                  <a:lnTo>
                    <a:pt x="728" y="186"/>
                  </a:lnTo>
                  <a:lnTo>
                    <a:pt x="727" y="186"/>
                  </a:lnTo>
                  <a:lnTo>
                    <a:pt x="726" y="186"/>
                  </a:lnTo>
                  <a:lnTo>
                    <a:pt x="725" y="186"/>
                  </a:lnTo>
                  <a:lnTo>
                    <a:pt x="725" y="187"/>
                  </a:lnTo>
                  <a:lnTo>
                    <a:pt x="725" y="188"/>
                  </a:lnTo>
                  <a:lnTo>
                    <a:pt x="725" y="190"/>
                  </a:lnTo>
                  <a:lnTo>
                    <a:pt x="726" y="191"/>
                  </a:lnTo>
                  <a:lnTo>
                    <a:pt x="727" y="188"/>
                  </a:lnTo>
                  <a:lnTo>
                    <a:pt x="728" y="188"/>
                  </a:lnTo>
                  <a:lnTo>
                    <a:pt x="730" y="188"/>
                  </a:lnTo>
                  <a:lnTo>
                    <a:pt x="731" y="190"/>
                  </a:lnTo>
                  <a:lnTo>
                    <a:pt x="731" y="191"/>
                  </a:lnTo>
                  <a:lnTo>
                    <a:pt x="730" y="191"/>
                  </a:lnTo>
                  <a:lnTo>
                    <a:pt x="730" y="192"/>
                  </a:lnTo>
                  <a:lnTo>
                    <a:pt x="729" y="192"/>
                  </a:lnTo>
                  <a:lnTo>
                    <a:pt x="728" y="192"/>
                  </a:lnTo>
                  <a:lnTo>
                    <a:pt x="728" y="193"/>
                  </a:lnTo>
                  <a:lnTo>
                    <a:pt x="726" y="194"/>
                  </a:lnTo>
                  <a:lnTo>
                    <a:pt x="725" y="194"/>
                  </a:lnTo>
                  <a:lnTo>
                    <a:pt x="725" y="195"/>
                  </a:lnTo>
                  <a:lnTo>
                    <a:pt x="725" y="196"/>
                  </a:lnTo>
                  <a:lnTo>
                    <a:pt x="724" y="197"/>
                  </a:lnTo>
                  <a:lnTo>
                    <a:pt x="723" y="197"/>
                  </a:lnTo>
                  <a:lnTo>
                    <a:pt x="724" y="198"/>
                  </a:lnTo>
                  <a:lnTo>
                    <a:pt x="725" y="198"/>
                  </a:lnTo>
                  <a:lnTo>
                    <a:pt x="725" y="197"/>
                  </a:lnTo>
                  <a:lnTo>
                    <a:pt x="727" y="197"/>
                  </a:lnTo>
                  <a:lnTo>
                    <a:pt x="727" y="198"/>
                  </a:lnTo>
                  <a:lnTo>
                    <a:pt x="728" y="198"/>
                  </a:lnTo>
                  <a:lnTo>
                    <a:pt x="728" y="199"/>
                  </a:lnTo>
                  <a:lnTo>
                    <a:pt x="727" y="199"/>
                  </a:lnTo>
                  <a:lnTo>
                    <a:pt x="726" y="200"/>
                  </a:lnTo>
                  <a:lnTo>
                    <a:pt x="726" y="201"/>
                  </a:lnTo>
                  <a:lnTo>
                    <a:pt x="725" y="202"/>
                  </a:lnTo>
                  <a:lnTo>
                    <a:pt x="725" y="203"/>
                  </a:lnTo>
                  <a:lnTo>
                    <a:pt x="724" y="204"/>
                  </a:lnTo>
                  <a:lnTo>
                    <a:pt x="724" y="205"/>
                  </a:lnTo>
                  <a:lnTo>
                    <a:pt x="724" y="207"/>
                  </a:lnTo>
                  <a:lnTo>
                    <a:pt x="726" y="207"/>
                  </a:lnTo>
                  <a:lnTo>
                    <a:pt x="728" y="207"/>
                  </a:lnTo>
                  <a:lnTo>
                    <a:pt x="728" y="206"/>
                  </a:lnTo>
                  <a:lnTo>
                    <a:pt x="729" y="206"/>
                  </a:lnTo>
                  <a:lnTo>
                    <a:pt x="731" y="205"/>
                  </a:lnTo>
                  <a:lnTo>
                    <a:pt x="731" y="204"/>
                  </a:lnTo>
                  <a:lnTo>
                    <a:pt x="731" y="203"/>
                  </a:lnTo>
                  <a:lnTo>
                    <a:pt x="731" y="202"/>
                  </a:lnTo>
                  <a:lnTo>
                    <a:pt x="730" y="201"/>
                  </a:lnTo>
                  <a:lnTo>
                    <a:pt x="731" y="201"/>
                  </a:lnTo>
                  <a:lnTo>
                    <a:pt x="732" y="200"/>
                  </a:lnTo>
                  <a:lnTo>
                    <a:pt x="732" y="199"/>
                  </a:lnTo>
                  <a:lnTo>
                    <a:pt x="734" y="199"/>
                  </a:lnTo>
                  <a:lnTo>
                    <a:pt x="734" y="198"/>
                  </a:lnTo>
                  <a:lnTo>
                    <a:pt x="732" y="198"/>
                  </a:lnTo>
                  <a:lnTo>
                    <a:pt x="732" y="196"/>
                  </a:lnTo>
                  <a:lnTo>
                    <a:pt x="732" y="195"/>
                  </a:lnTo>
                  <a:lnTo>
                    <a:pt x="731" y="194"/>
                  </a:lnTo>
                  <a:lnTo>
                    <a:pt x="732" y="194"/>
                  </a:lnTo>
                  <a:lnTo>
                    <a:pt x="734" y="193"/>
                  </a:lnTo>
                  <a:lnTo>
                    <a:pt x="734" y="192"/>
                  </a:lnTo>
                  <a:lnTo>
                    <a:pt x="734" y="191"/>
                  </a:lnTo>
                  <a:lnTo>
                    <a:pt x="734" y="188"/>
                  </a:lnTo>
                  <a:lnTo>
                    <a:pt x="734" y="187"/>
                  </a:lnTo>
                  <a:lnTo>
                    <a:pt x="734" y="186"/>
                  </a:lnTo>
                  <a:lnTo>
                    <a:pt x="732" y="185"/>
                  </a:lnTo>
                  <a:lnTo>
                    <a:pt x="735" y="184"/>
                  </a:lnTo>
                  <a:lnTo>
                    <a:pt x="736" y="184"/>
                  </a:lnTo>
                  <a:lnTo>
                    <a:pt x="736" y="183"/>
                  </a:lnTo>
                  <a:lnTo>
                    <a:pt x="738" y="183"/>
                  </a:lnTo>
                  <a:lnTo>
                    <a:pt x="739" y="182"/>
                  </a:lnTo>
                  <a:lnTo>
                    <a:pt x="740" y="182"/>
                  </a:lnTo>
                  <a:lnTo>
                    <a:pt x="741" y="182"/>
                  </a:lnTo>
                  <a:lnTo>
                    <a:pt x="742" y="182"/>
                  </a:lnTo>
                  <a:lnTo>
                    <a:pt x="744" y="182"/>
                  </a:lnTo>
                  <a:lnTo>
                    <a:pt x="744" y="181"/>
                  </a:lnTo>
                  <a:lnTo>
                    <a:pt x="745" y="181"/>
                  </a:lnTo>
                  <a:lnTo>
                    <a:pt x="746" y="181"/>
                  </a:lnTo>
                  <a:lnTo>
                    <a:pt x="746" y="180"/>
                  </a:lnTo>
                  <a:lnTo>
                    <a:pt x="747" y="180"/>
                  </a:lnTo>
                  <a:lnTo>
                    <a:pt x="748" y="179"/>
                  </a:lnTo>
                  <a:lnTo>
                    <a:pt x="748" y="178"/>
                  </a:lnTo>
                  <a:lnTo>
                    <a:pt x="750" y="178"/>
                  </a:lnTo>
                  <a:lnTo>
                    <a:pt x="751" y="178"/>
                  </a:lnTo>
                  <a:lnTo>
                    <a:pt x="752" y="178"/>
                  </a:lnTo>
                  <a:lnTo>
                    <a:pt x="753" y="178"/>
                  </a:lnTo>
                  <a:lnTo>
                    <a:pt x="754" y="178"/>
                  </a:lnTo>
                  <a:lnTo>
                    <a:pt x="755" y="178"/>
                  </a:lnTo>
                  <a:lnTo>
                    <a:pt x="756" y="177"/>
                  </a:lnTo>
                  <a:lnTo>
                    <a:pt x="757" y="177"/>
                  </a:lnTo>
                  <a:lnTo>
                    <a:pt x="757" y="176"/>
                  </a:lnTo>
                  <a:lnTo>
                    <a:pt x="759" y="176"/>
                  </a:lnTo>
                  <a:lnTo>
                    <a:pt x="759" y="177"/>
                  </a:lnTo>
                  <a:lnTo>
                    <a:pt x="759" y="178"/>
                  </a:lnTo>
                  <a:lnTo>
                    <a:pt x="760" y="179"/>
                  </a:lnTo>
                  <a:lnTo>
                    <a:pt x="760" y="180"/>
                  </a:lnTo>
                  <a:lnTo>
                    <a:pt x="760" y="181"/>
                  </a:lnTo>
                  <a:lnTo>
                    <a:pt x="761" y="181"/>
                  </a:lnTo>
                  <a:lnTo>
                    <a:pt x="761" y="182"/>
                  </a:lnTo>
                  <a:lnTo>
                    <a:pt x="761" y="183"/>
                  </a:lnTo>
                  <a:lnTo>
                    <a:pt x="762" y="184"/>
                  </a:lnTo>
                  <a:lnTo>
                    <a:pt x="762" y="185"/>
                  </a:lnTo>
                  <a:lnTo>
                    <a:pt x="762" y="186"/>
                  </a:lnTo>
                  <a:lnTo>
                    <a:pt x="762" y="187"/>
                  </a:lnTo>
                  <a:lnTo>
                    <a:pt x="763" y="188"/>
                  </a:lnTo>
                  <a:lnTo>
                    <a:pt x="763" y="190"/>
                  </a:lnTo>
                  <a:lnTo>
                    <a:pt x="763" y="192"/>
                  </a:lnTo>
                  <a:lnTo>
                    <a:pt x="763" y="194"/>
                  </a:lnTo>
                  <a:lnTo>
                    <a:pt x="762" y="194"/>
                  </a:lnTo>
                  <a:lnTo>
                    <a:pt x="763" y="195"/>
                  </a:lnTo>
                  <a:lnTo>
                    <a:pt x="762" y="195"/>
                  </a:lnTo>
                  <a:lnTo>
                    <a:pt x="761" y="196"/>
                  </a:lnTo>
                  <a:lnTo>
                    <a:pt x="761" y="197"/>
                  </a:lnTo>
                  <a:lnTo>
                    <a:pt x="761" y="198"/>
                  </a:lnTo>
                  <a:lnTo>
                    <a:pt x="760" y="198"/>
                  </a:lnTo>
                  <a:lnTo>
                    <a:pt x="759" y="198"/>
                  </a:lnTo>
                  <a:lnTo>
                    <a:pt x="757" y="198"/>
                  </a:lnTo>
                  <a:lnTo>
                    <a:pt x="757" y="197"/>
                  </a:lnTo>
                  <a:lnTo>
                    <a:pt x="757" y="198"/>
                  </a:lnTo>
                  <a:lnTo>
                    <a:pt x="756" y="198"/>
                  </a:lnTo>
                  <a:lnTo>
                    <a:pt x="756" y="197"/>
                  </a:lnTo>
                  <a:lnTo>
                    <a:pt x="755" y="197"/>
                  </a:lnTo>
                  <a:lnTo>
                    <a:pt x="754" y="198"/>
                  </a:lnTo>
                  <a:lnTo>
                    <a:pt x="753" y="199"/>
                  </a:lnTo>
                  <a:lnTo>
                    <a:pt x="753" y="200"/>
                  </a:lnTo>
                  <a:lnTo>
                    <a:pt x="752" y="201"/>
                  </a:lnTo>
                  <a:lnTo>
                    <a:pt x="751" y="202"/>
                  </a:lnTo>
                  <a:lnTo>
                    <a:pt x="750" y="203"/>
                  </a:lnTo>
                  <a:lnTo>
                    <a:pt x="749" y="203"/>
                  </a:lnTo>
                  <a:lnTo>
                    <a:pt x="749" y="204"/>
                  </a:lnTo>
                  <a:lnTo>
                    <a:pt x="750" y="205"/>
                  </a:lnTo>
                  <a:lnTo>
                    <a:pt x="751" y="204"/>
                  </a:lnTo>
                  <a:lnTo>
                    <a:pt x="752" y="205"/>
                  </a:lnTo>
                  <a:lnTo>
                    <a:pt x="753" y="204"/>
                  </a:lnTo>
                  <a:lnTo>
                    <a:pt x="754" y="204"/>
                  </a:lnTo>
                  <a:lnTo>
                    <a:pt x="755" y="202"/>
                  </a:lnTo>
                  <a:lnTo>
                    <a:pt x="755" y="201"/>
                  </a:lnTo>
                  <a:lnTo>
                    <a:pt x="756" y="201"/>
                  </a:lnTo>
                  <a:lnTo>
                    <a:pt x="756" y="200"/>
                  </a:lnTo>
                  <a:lnTo>
                    <a:pt x="757" y="200"/>
                  </a:lnTo>
                  <a:lnTo>
                    <a:pt x="756" y="200"/>
                  </a:lnTo>
                  <a:lnTo>
                    <a:pt x="756" y="199"/>
                  </a:lnTo>
                  <a:lnTo>
                    <a:pt x="757" y="198"/>
                  </a:lnTo>
                  <a:lnTo>
                    <a:pt x="757" y="199"/>
                  </a:lnTo>
                  <a:lnTo>
                    <a:pt x="759" y="198"/>
                  </a:lnTo>
                  <a:lnTo>
                    <a:pt x="759" y="199"/>
                  </a:lnTo>
                  <a:lnTo>
                    <a:pt x="760" y="199"/>
                  </a:lnTo>
                  <a:lnTo>
                    <a:pt x="760" y="198"/>
                  </a:lnTo>
                  <a:lnTo>
                    <a:pt x="761" y="198"/>
                  </a:lnTo>
                  <a:lnTo>
                    <a:pt x="761" y="199"/>
                  </a:lnTo>
                  <a:lnTo>
                    <a:pt x="762" y="199"/>
                  </a:lnTo>
                  <a:lnTo>
                    <a:pt x="762" y="200"/>
                  </a:lnTo>
                  <a:lnTo>
                    <a:pt x="762" y="201"/>
                  </a:lnTo>
                  <a:lnTo>
                    <a:pt x="762" y="202"/>
                  </a:lnTo>
                  <a:lnTo>
                    <a:pt x="762" y="203"/>
                  </a:lnTo>
                  <a:lnTo>
                    <a:pt x="762" y="204"/>
                  </a:lnTo>
                  <a:lnTo>
                    <a:pt x="762" y="205"/>
                  </a:lnTo>
                  <a:lnTo>
                    <a:pt x="762" y="206"/>
                  </a:lnTo>
                  <a:lnTo>
                    <a:pt x="761" y="207"/>
                  </a:lnTo>
                  <a:lnTo>
                    <a:pt x="761" y="208"/>
                  </a:lnTo>
                  <a:lnTo>
                    <a:pt x="761" y="210"/>
                  </a:lnTo>
                  <a:lnTo>
                    <a:pt x="761" y="211"/>
                  </a:lnTo>
                  <a:lnTo>
                    <a:pt x="760" y="213"/>
                  </a:lnTo>
                  <a:lnTo>
                    <a:pt x="759" y="213"/>
                  </a:lnTo>
                  <a:lnTo>
                    <a:pt x="757" y="215"/>
                  </a:lnTo>
                  <a:lnTo>
                    <a:pt x="756" y="216"/>
                  </a:lnTo>
                  <a:lnTo>
                    <a:pt x="756" y="217"/>
                  </a:lnTo>
                  <a:lnTo>
                    <a:pt x="756" y="218"/>
                  </a:lnTo>
                  <a:lnTo>
                    <a:pt x="757" y="219"/>
                  </a:lnTo>
                  <a:lnTo>
                    <a:pt x="759" y="219"/>
                  </a:lnTo>
                  <a:lnTo>
                    <a:pt x="757" y="220"/>
                  </a:lnTo>
                  <a:lnTo>
                    <a:pt x="759" y="221"/>
                  </a:lnTo>
                  <a:lnTo>
                    <a:pt x="759" y="222"/>
                  </a:lnTo>
                  <a:lnTo>
                    <a:pt x="760" y="223"/>
                  </a:lnTo>
                  <a:lnTo>
                    <a:pt x="761" y="223"/>
                  </a:lnTo>
                  <a:lnTo>
                    <a:pt x="761" y="222"/>
                  </a:lnTo>
                  <a:lnTo>
                    <a:pt x="762" y="222"/>
                  </a:lnTo>
                  <a:lnTo>
                    <a:pt x="762" y="223"/>
                  </a:lnTo>
                  <a:lnTo>
                    <a:pt x="763" y="224"/>
                  </a:lnTo>
                  <a:lnTo>
                    <a:pt x="763" y="225"/>
                  </a:lnTo>
                  <a:lnTo>
                    <a:pt x="764" y="226"/>
                  </a:lnTo>
                  <a:lnTo>
                    <a:pt x="764" y="227"/>
                  </a:lnTo>
                  <a:lnTo>
                    <a:pt x="764" y="228"/>
                  </a:lnTo>
                  <a:lnTo>
                    <a:pt x="764" y="229"/>
                  </a:lnTo>
                  <a:lnTo>
                    <a:pt x="763" y="230"/>
                  </a:lnTo>
                  <a:lnTo>
                    <a:pt x="764" y="231"/>
                  </a:lnTo>
                  <a:lnTo>
                    <a:pt x="764" y="233"/>
                  </a:lnTo>
                  <a:lnTo>
                    <a:pt x="764" y="234"/>
                  </a:lnTo>
                  <a:lnTo>
                    <a:pt x="764" y="235"/>
                  </a:lnTo>
                  <a:lnTo>
                    <a:pt x="764" y="236"/>
                  </a:lnTo>
                  <a:lnTo>
                    <a:pt x="764" y="237"/>
                  </a:lnTo>
                  <a:lnTo>
                    <a:pt x="764" y="238"/>
                  </a:lnTo>
                  <a:lnTo>
                    <a:pt x="764" y="240"/>
                  </a:lnTo>
                  <a:lnTo>
                    <a:pt x="764" y="242"/>
                  </a:lnTo>
                  <a:lnTo>
                    <a:pt x="764" y="244"/>
                  </a:lnTo>
                  <a:lnTo>
                    <a:pt x="764" y="245"/>
                  </a:lnTo>
                  <a:lnTo>
                    <a:pt x="763" y="245"/>
                  </a:lnTo>
                  <a:lnTo>
                    <a:pt x="763" y="244"/>
                  </a:lnTo>
                  <a:lnTo>
                    <a:pt x="762" y="243"/>
                  </a:lnTo>
                  <a:lnTo>
                    <a:pt x="762" y="244"/>
                  </a:lnTo>
                  <a:lnTo>
                    <a:pt x="761" y="245"/>
                  </a:lnTo>
                  <a:lnTo>
                    <a:pt x="761" y="246"/>
                  </a:lnTo>
                  <a:lnTo>
                    <a:pt x="761" y="247"/>
                  </a:lnTo>
                  <a:lnTo>
                    <a:pt x="760" y="248"/>
                  </a:lnTo>
                  <a:lnTo>
                    <a:pt x="760" y="249"/>
                  </a:lnTo>
                  <a:lnTo>
                    <a:pt x="760" y="250"/>
                  </a:lnTo>
                  <a:lnTo>
                    <a:pt x="761" y="251"/>
                  </a:lnTo>
                  <a:lnTo>
                    <a:pt x="762" y="251"/>
                  </a:lnTo>
                  <a:lnTo>
                    <a:pt x="762" y="250"/>
                  </a:lnTo>
                  <a:lnTo>
                    <a:pt x="763" y="250"/>
                  </a:lnTo>
                  <a:lnTo>
                    <a:pt x="763" y="249"/>
                  </a:lnTo>
                  <a:lnTo>
                    <a:pt x="764" y="250"/>
                  </a:lnTo>
                  <a:lnTo>
                    <a:pt x="764" y="252"/>
                  </a:lnTo>
                  <a:lnTo>
                    <a:pt x="763" y="254"/>
                  </a:lnTo>
                  <a:lnTo>
                    <a:pt x="763" y="255"/>
                  </a:lnTo>
                  <a:lnTo>
                    <a:pt x="763" y="256"/>
                  </a:lnTo>
                  <a:lnTo>
                    <a:pt x="763" y="255"/>
                  </a:lnTo>
                  <a:lnTo>
                    <a:pt x="763" y="254"/>
                  </a:lnTo>
                  <a:lnTo>
                    <a:pt x="762" y="254"/>
                  </a:lnTo>
                  <a:lnTo>
                    <a:pt x="762" y="253"/>
                  </a:lnTo>
                  <a:lnTo>
                    <a:pt x="761" y="253"/>
                  </a:lnTo>
                  <a:lnTo>
                    <a:pt x="761" y="254"/>
                  </a:lnTo>
                  <a:lnTo>
                    <a:pt x="760" y="254"/>
                  </a:lnTo>
                  <a:lnTo>
                    <a:pt x="757" y="256"/>
                  </a:lnTo>
                  <a:lnTo>
                    <a:pt x="759" y="256"/>
                  </a:lnTo>
                  <a:lnTo>
                    <a:pt x="759" y="257"/>
                  </a:lnTo>
                  <a:lnTo>
                    <a:pt x="757" y="257"/>
                  </a:lnTo>
                  <a:lnTo>
                    <a:pt x="756" y="257"/>
                  </a:lnTo>
                  <a:lnTo>
                    <a:pt x="755" y="257"/>
                  </a:lnTo>
                  <a:lnTo>
                    <a:pt x="754" y="257"/>
                  </a:lnTo>
                  <a:lnTo>
                    <a:pt x="753" y="257"/>
                  </a:lnTo>
                  <a:lnTo>
                    <a:pt x="752" y="257"/>
                  </a:lnTo>
                  <a:lnTo>
                    <a:pt x="752" y="258"/>
                  </a:lnTo>
                  <a:lnTo>
                    <a:pt x="751" y="258"/>
                  </a:lnTo>
                  <a:lnTo>
                    <a:pt x="750" y="259"/>
                  </a:lnTo>
                  <a:lnTo>
                    <a:pt x="751" y="260"/>
                  </a:lnTo>
                  <a:lnTo>
                    <a:pt x="750" y="260"/>
                  </a:lnTo>
                  <a:lnTo>
                    <a:pt x="750" y="261"/>
                  </a:lnTo>
                  <a:lnTo>
                    <a:pt x="749" y="261"/>
                  </a:lnTo>
                  <a:lnTo>
                    <a:pt x="748" y="261"/>
                  </a:lnTo>
                  <a:lnTo>
                    <a:pt x="747" y="262"/>
                  </a:lnTo>
                  <a:lnTo>
                    <a:pt x="746" y="262"/>
                  </a:lnTo>
                  <a:lnTo>
                    <a:pt x="745" y="262"/>
                  </a:lnTo>
                  <a:lnTo>
                    <a:pt x="744" y="262"/>
                  </a:lnTo>
                  <a:lnTo>
                    <a:pt x="744" y="263"/>
                  </a:lnTo>
                  <a:lnTo>
                    <a:pt x="743" y="263"/>
                  </a:lnTo>
                  <a:lnTo>
                    <a:pt x="743" y="265"/>
                  </a:lnTo>
                  <a:lnTo>
                    <a:pt x="742" y="265"/>
                  </a:lnTo>
                  <a:lnTo>
                    <a:pt x="741" y="266"/>
                  </a:lnTo>
                  <a:lnTo>
                    <a:pt x="740" y="266"/>
                  </a:lnTo>
                  <a:lnTo>
                    <a:pt x="739" y="266"/>
                  </a:lnTo>
                  <a:lnTo>
                    <a:pt x="739" y="267"/>
                  </a:lnTo>
                  <a:lnTo>
                    <a:pt x="738" y="267"/>
                  </a:lnTo>
                  <a:lnTo>
                    <a:pt x="737" y="268"/>
                  </a:lnTo>
                  <a:lnTo>
                    <a:pt x="736" y="268"/>
                  </a:lnTo>
                  <a:lnTo>
                    <a:pt x="735" y="268"/>
                  </a:lnTo>
                  <a:lnTo>
                    <a:pt x="734" y="268"/>
                  </a:lnTo>
                  <a:lnTo>
                    <a:pt x="732" y="269"/>
                  </a:lnTo>
                  <a:lnTo>
                    <a:pt x="732" y="268"/>
                  </a:lnTo>
                  <a:lnTo>
                    <a:pt x="731" y="268"/>
                  </a:lnTo>
                  <a:lnTo>
                    <a:pt x="731" y="269"/>
                  </a:lnTo>
                  <a:lnTo>
                    <a:pt x="730" y="269"/>
                  </a:lnTo>
                  <a:lnTo>
                    <a:pt x="729" y="269"/>
                  </a:lnTo>
                  <a:lnTo>
                    <a:pt x="728" y="269"/>
                  </a:lnTo>
                  <a:lnTo>
                    <a:pt x="728" y="268"/>
                  </a:lnTo>
                  <a:lnTo>
                    <a:pt x="728" y="267"/>
                  </a:lnTo>
                  <a:lnTo>
                    <a:pt x="729" y="267"/>
                  </a:lnTo>
                  <a:lnTo>
                    <a:pt x="729" y="266"/>
                  </a:lnTo>
                  <a:lnTo>
                    <a:pt x="729" y="265"/>
                  </a:lnTo>
                  <a:lnTo>
                    <a:pt x="729" y="263"/>
                  </a:lnTo>
                  <a:lnTo>
                    <a:pt x="729" y="262"/>
                  </a:lnTo>
                  <a:lnTo>
                    <a:pt x="728" y="262"/>
                  </a:lnTo>
                  <a:lnTo>
                    <a:pt x="728" y="261"/>
                  </a:lnTo>
                  <a:lnTo>
                    <a:pt x="728" y="260"/>
                  </a:lnTo>
                  <a:lnTo>
                    <a:pt x="727" y="260"/>
                  </a:lnTo>
                  <a:lnTo>
                    <a:pt x="727" y="259"/>
                  </a:lnTo>
                  <a:lnTo>
                    <a:pt x="726" y="259"/>
                  </a:lnTo>
                  <a:lnTo>
                    <a:pt x="727" y="259"/>
                  </a:lnTo>
                  <a:lnTo>
                    <a:pt x="726" y="259"/>
                  </a:lnTo>
                  <a:lnTo>
                    <a:pt x="726" y="258"/>
                  </a:lnTo>
                  <a:lnTo>
                    <a:pt x="727" y="257"/>
                  </a:lnTo>
                  <a:lnTo>
                    <a:pt x="728" y="256"/>
                  </a:lnTo>
                  <a:lnTo>
                    <a:pt x="729" y="257"/>
                  </a:lnTo>
                  <a:lnTo>
                    <a:pt x="730" y="256"/>
                  </a:lnTo>
                  <a:lnTo>
                    <a:pt x="731" y="257"/>
                  </a:lnTo>
                  <a:lnTo>
                    <a:pt x="730" y="256"/>
                  </a:lnTo>
                  <a:lnTo>
                    <a:pt x="730" y="255"/>
                  </a:lnTo>
                  <a:lnTo>
                    <a:pt x="731" y="255"/>
                  </a:lnTo>
                  <a:lnTo>
                    <a:pt x="731" y="254"/>
                  </a:lnTo>
                  <a:lnTo>
                    <a:pt x="731" y="255"/>
                  </a:lnTo>
                  <a:lnTo>
                    <a:pt x="730" y="255"/>
                  </a:lnTo>
                  <a:lnTo>
                    <a:pt x="729" y="255"/>
                  </a:lnTo>
                  <a:lnTo>
                    <a:pt x="729" y="254"/>
                  </a:lnTo>
                  <a:lnTo>
                    <a:pt x="728" y="254"/>
                  </a:lnTo>
                  <a:lnTo>
                    <a:pt x="728" y="253"/>
                  </a:lnTo>
                  <a:lnTo>
                    <a:pt x="728" y="254"/>
                  </a:lnTo>
                  <a:lnTo>
                    <a:pt x="728" y="255"/>
                  </a:lnTo>
                  <a:lnTo>
                    <a:pt x="727" y="255"/>
                  </a:lnTo>
                  <a:lnTo>
                    <a:pt x="728" y="255"/>
                  </a:lnTo>
                  <a:lnTo>
                    <a:pt x="728" y="256"/>
                  </a:lnTo>
                  <a:lnTo>
                    <a:pt x="727" y="256"/>
                  </a:lnTo>
                  <a:lnTo>
                    <a:pt x="726" y="257"/>
                  </a:lnTo>
                  <a:lnTo>
                    <a:pt x="725" y="256"/>
                  </a:lnTo>
                  <a:lnTo>
                    <a:pt x="725" y="257"/>
                  </a:lnTo>
                  <a:lnTo>
                    <a:pt x="725" y="258"/>
                  </a:lnTo>
                  <a:lnTo>
                    <a:pt x="724" y="258"/>
                  </a:lnTo>
                  <a:lnTo>
                    <a:pt x="723" y="258"/>
                  </a:lnTo>
                  <a:lnTo>
                    <a:pt x="724" y="258"/>
                  </a:lnTo>
                  <a:lnTo>
                    <a:pt x="723" y="259"/>
                  </a:lnTo>
                  <a:lnTo>
                    <a:pt x="722" y="260"/>
                  </a:lnTo>
                  <a:lnTo>
                    <a:pt x="722" y="261"/>
                  </a:lnTo>
                  <a:lnTo>
                    <a:pt x="722" y="260"/>
                  </a:lnTo>
                  <a:lnTo>
                    <a:pt x="723" y="260"/>
                  </a:lnTo>
                  <a:lnTo>
                    <a:pt x="723" y="261"/>
                  </a:lnTo>
                  <a:lnTo>
                    <a:pt x="725" y="261"/>
                  </a:lnTo>
                  <a:lnTo>
                    <a:pt x="724" y="261"/>
                  </a:lnTo>
                  <a:lnTo>
                    <a:pt x="724" y="262"/>
                  </a:lnTo>
                  <a:lnTo>
                    <a:pt x="725" y="262"/>
                  </a:lnTo>
                  <a:lnTo>
                    <a:pt x="725" y="263"/>
                  </a:lnTo>
                  <a:lnTo>
                    <a:pt x="725" y="265"/>
                  </a:lnTo>
                  <a:lnTo>
                    <a:pt x="726" y="265"/>
                  </a:lnTo>
                  <a:lnTo>
                    <a:pt x="727" y="266"/>
                  </a:lnTo>
                  <a:lnTo>
                    <a:pt x="726" y="267"/>
                  </a:lnTo>
                  <a:lnTo>
                    <a:pt x="725" y="268"/>
                  </a:lnTo>
                  <a:lnTo>
                    <a:pt x="726" y="268"/>
                  </a:lnTo>
                  <a:lnTo>
                    <a:pt x="727" y="269"/>
                  </a:lnTo>
                  <a:lnTo>
                    <a:pt x="727" y="270"/>
                  </a:lnTo>
                  <a:lnTo>
                    <a:pt x="727" y="271"/>
                  </a:lnTo>
                  <a:lnTo>
                    <a:pt x="728" y="271"/>
                  </a:lnTo>
                  <a:lnTo>
                    <a:pt x="729" y="272"/>
                  </a:lnTo>
                  <a:lnTo>
                    <a:pt x="729" y="273"/>
                  </a:lnTo>
                  <a:lnTo>
                    <a:pt x="731" y="273"/>
                  </a:lnTo>
                  <a:lnTo>
                    <a:pt x="731" y="274"/>
                  </a:lnTo>
                  <a:lnTo>
                    <a:pt x="732" y="274"/>
                  </a:lnTo>
                  <a:lnTo>
                    <a:pt x="732" y="273"/>
                  </a:lnTo>
                  <a:lnTo>
                    <a:pt x="734" y="273"/>
                  </a:lnTo>
                  <a:lnTo>
                    <a:pt x="735" y="273"/>
                  </a:lnTo>
                  <a:lnTo>
                    <a:pt x="736" y="273"/>
                  </a:lnTo>
                  <a:lnTo>
                    <a:pt x="736" y="272"/>
                  </a:lnTo>
                  <a:lnTo>
                    <a:pt x="737" y="272"/>
                  </a:lnTo>
                  <a:lnTo>
                    <a:pt x="738" y="273"/>
                  </a:lnTo>
                  <a:lnTo>
                    <a:pt x="739" y="273"/>
                  </a:lnTo>
                  <a:lnTo>
                    <a:pt x="740" y="273"/>
                  </a:lnTo>
                  <a:lnTo>
                    <a:pt x="741" y="273"/>
                  </a:lnTo>
                  <a:lnTo>
                    <a:pt x="742" y="273"/>
                  </a:lnTo>
                  <a:lnTo>
                    <a:pt x="743" y="273"/>
                  </a:lnTo>
                  <a:lnTo>
                    <a:pt x="744" y="273"/>
                  </a:lnTo>
                  <a:lnTo>
                    <a:pt x="745" y="273"/>
                  </a:lnTo>
                  <a:lnTo>
                    <a:pt x="745" y="274"/>
                  </a:lnTo>
                  <a:lnTo>
                    <a:pt x="745" y="276"/>
                  </a:lnTo>
                  <a:lnTo>
                    <a:pt x="746" y="276"/>
                  </a:lnTo>
                  <a:lnTo>
                    <a:pt x="746" y="277"/>
                  </a:lnTo>
                  <a:lnTo>
                    <a:pt x="746" y="278"/>
                  </a:lnTo>
                  <a:lnTo>
                    <a:pt x="746" y="279"/>
                  </a:lnTo>
                  <a:lnTo>
                    <a:pt x="747" y="280"/>
                  </a:lnTo>
                  <a:lnTo>
                    <a:pt x="747" y="281"/>
                  </a:lnTo>
                  <a:lnTo>
                    <a:pt x="748" y="282"/>
                  </a:lnTo>
                  <a:lnTo>
                    <a:pt x="749" y="282"/>
                  </a:lnTo>
                  <a:lnTo>
                    <a:pt x="749" y="283"/>
                  </a:lnTo>
                  <a:lnTo>
                    <a:pt x="750" y="283"/>
                  </a:lnTo>
                  <a:lnTo>
                    <a:pt x="751" y="284"/>
                  </a:lnTo>
                  <a:lnTo>
                    <a:pt x="751" y="285"/>
                  </a:lnTo>
                  <a:lnTo>
                    <a:pt x="751" y="286"/>
                  </a:lnTo>
                  <a:lnTo>
                    <a:pt x="750" y="286"/>
                  </a:lnTo>
                  <a:lnTo>
                    <a:pt x="751" y="285"/>
                  </a:lnTo>
                  <a:lnTo>
                    <a:pt x="750" y="286"/>
                  </a:lnTo>
                  <a:lnTo>
                    <a:pt x="748" y="285"/>
                  </a:lnTo>
                  <a:lnTo>
                    <a:pt x="747" y="285"/>
                  </a:lnTo>
                  <a:lnTo>
                    <a:pt x="746" y="285"/>
                  </a:lnTo>
                  <a:lnTo>
                    <a:pt x="747" y="284"/>
                  </a:lnTo>
                  <a:lnTo>
                    <a:pt x="747" y="283"/>
                  </a:lnTo>
                  <a:lnTo>
                    <a:pt x="746" y="282"/>
                  </a:lnTo>
                  <a:lnTo>
                    <a:pt x="745" y="282"/>
                  </a:lnTo>
                  <a:lnTo>
                    <a:pt x="744" y="282"/>
                  </a:lnTo>
                  <a:lnTo>
                    <a:pt x="744" y="283"/>
                  </a:lnTo>
                  <a:lnTo>
                    <a:pt x="743" y="283"/>
                  </a:lnTo>
                  <a:lnTo>
                    <a:pt x="743" y="284"/>
                  </a:lnTo>
                  <a:lnTo>
                    <a:pt x="742" y="284"/>
                  </a:lnTo>
                  <a:lnTo>
                    <a:pt x="741" y="284"/>
                  </a:lnTo>
                  <a:lnTo>
                    <a:pt x="740" y="284"/>
                  </a:lnTo>
                  <a:lnTo>
                    <a:pt x="738" y="284"/>
                  </a:lnTo>
                  <a:lnTo>
                    <a:pt x="737" y="284"/>
                  </a:lnTo>
                  <a:lnTo>
                    <a:pt x="736" y="284"/>
                  </a:lnTo>
                  <a:lnTo>
                    <a:pt x="735" y="284"/>
                  </a:lnTo>
                  <a:lnTo>
                    <a:pt x="734" y="284"/>
                  </a:lnTo>
                  <a:lnTo>
                    <a:pt x="732" y="284"/>
                  </a:lnTo>
                  <a:lnTo>
                    <a:pt x="731" y="283"/>
                  </a:lnTo>
                  <a:lnTo>
                    <a:pt x="731" y="282"/>
                  </a:lnTo>
                  <a:lnTo>
                    <a:pt x="730" y="282"/>
                  </a:lnTo>
                  <a:lnTo>
                    <a:pt x="730" y="281"/>
                  </a:lnTo>
                  <a:lnTo>
                    <a:pt x="730" y="280"/>
                  </a:lnTo>
                  <a:lnTo>
                    <a:pt x="729" y="280"/>
                  </a:lnTo>
                  <a:lnTo>
                    <a:pt x="728" y="280"/>
                  </a:lnTo>
                  <a:lnTo>
                    <a:pt x="727" y="281"/>
                  </a:lnTo>
                  <a:lnTo>
                    <a:pt x="726" y="280"/>
                  </a:lnTo>
                  <a:lnTo>
                    <a:pt x="726" y="279"/>
                  </a:lnTo>
                  <a:lnTo>
                    <a:pt x="727" y="279"/>
                  </a:lnTo>
                  <a:lnTo>
                    <a:pt x="727" y="278"/>
                  </a:lnTo>
                  <a:lnTo>
                    <a:pt x="728" y="278"/>
                  </a:lnTo>
                  <a:lnTo>
                    <a:pt x="729" y="278"/>
                  </a:lnTo>
                  <a:lnTo>
                    <a:pt x="730" y="278"/>
                  </a:lnTo>
                  <a:lnTo>
                    <a:pt x="729" y="278"/>
                  </a:lnTo>
                  <a:lnTo>
                    <a:pt x="729" y="277"/>
                  </a:lnTo>
                  <a:lnTo>
                    <a:pt x="728" y="278"/>
                  </a:lnTo>
                  <a:lnTo>
                    <a:pt x="727" y="278"/>
                  </a:lnTo>
                  <a:lnTo>
                    <a:pt x="727" y="277"/>
                  </a:lnTo>
                  <a:lnTo>
                    <a:pt x="726" y="278"/>
                  </a:lnTo>
                  <a:lnTo>
                    <a:pt x="725" y="278"/>
                  </a:lnTo>
                  <a:lnTo>
                    <a:pt x="726" y="276"/>
                  </a:lnTo>
                  <a:lnTo>
                    <a:pt x="725" y="276"/>
                  </a:lnTo>
                  <a:lnTo>
                    <a:pt x="725" y="277"/>
                  </a:lnTo>
                  <a:lnTo>
                    <a:pt x="725" y="276"/>
                  </a:lnTo>
                  <a:lnTo>
                    <a:pt x="724" y="276"/>
                  </a:lnTo>
                  <a:lnTo>
                    <a:pt x="724" y="275"/>
                  </a:lnTo>
                  <a:lnTo>
                    <a:pt x="723" y="276"/>
                  </a:lnTo>
                  <a:lnTo>
                    <a:pt x="722" y="275"/>
                  </a:lnTo>
                  <a:lnTo>
                    <a:pt x="722" y="276"/>
                  </a:lnTo>
                  <a:lnTo>
                    <a:pt x="722" y="277"/>
                  </a:lnTo>
                  <a:lnTo>
                    <a:pt x="723" y="277"/>
                  </a:lnTo>
                  <a:lnTo>
                    <a:pt x="724" y="277"/>
                  </a:lnTo>
                  <a:lnTo>
                    <a:pt x="724" y="278"/>
                  </a:lnTo>
                  <a:lnTo>
                    <a:pt x="725" y="278"/>
                  </a:lnTo>
                  <a:lnTo>
                    <a:pt x="725" y="279"/>
                  </a:lnTo>
                  <a:lnTo>
                    <a:pt x="725" y="280"/>
                  </a:lnTo>
                  <a:lnTo>
                    <a:pt x="726" y="281"/>
                  </a:lnTo>
                  <a:lnTo>
                    <a:pt x="727" y="281"/>
                  </a:lnTo>
                  <a:lnTo>
                    <a:pt x="728" y="281"/>
                  </a:lnTo>
                  <a:lnTo>
                    <a:pt x="727" y="282"/>
                  </a:lnTo>
                  <a:lnTo>
                    <a:pt x="728" y="282"/>
                  </a:lnTo>
                  <a:lnTo>
                    <a:pt x="727" y="283"/>
                  </a:lnTo>
                  <a:lnTo>
                    <a:pt x="726" y="284"/>
                  </a:lnTo>
                  <a:lnTo>
                    <a:pt x="727" y="285"/>
                  </a:lnTo>
                  <a:lnTo>
                    <a:pt x="727" y="286"/>
                  </a:lnTo>
                  <a:lnTo>
                    <a:pt x="728" y="286"/>
                  </a:lnTo>
                  <a:lnTo>
                    <a:pt x="728" y="285"/>
                  </a:lnTo>
                  <a:lnTo>
                    <a:pt x="728" y="284"/>
                  </a:lnTo>
                  <a:lnTo>
                    <a:pt x="729" y="284"/>
                  </a:lnTo>
                  <a:lnTo>
                    <a:pt x="729" y="286"/>
                  </a:lnTo>
                  <a:lnTo>
                    <a:pt x="730" y="287"/>
                  </a:lnTo>
                  <a:lnTo>
                    <a:pt x="731" y="287"/>
                  </a:lnTo>
                  <a:lnTo>
                    <a:pt x="731" y="288"/>
                  </a:lnTo>
                  <a:lnTo>
                    <a:pt x="731" y="290"/>
                  </a:lnTo>
                  <a:lnTo>
                    <a:pt x="732" y="291"/>
                  </a:lnTo>
                  <a:lnTo>
                    <a:pt x="734" y="292"/>
                  </a:lnTo>
                  <a:lnTo>
                    <a:pt x="734" y="293"/>
                  </a:lnTo>
                  <a:lnTo>
                    <a:pt x="734" y="292"/>
                  </a:lnTo>
                  <a:lnTo>
                    <a:pt x="735" y="292"/>
                  </a:lnTo>
                  <a:lnTo>
                    <a:pt x="735" y="293"/>
                  </a:lnTo>
                  <a:lnTo>
                    <a:pt x="736" y="293"/>
                  </a:lnTo>
                  <a:lnTo>
                    <a:pt x="736" y="292"/>
                  </a:lnTo>
                  <a:lnTo>
                    <a:pt x="737" y="292"/>
                  </a:lnTo>
                  <a:lnTo>
                    <a:pt x="737" y="293"/>
                  </a:lnTo>
                  <a:lnTo>
                    <a:pt x="736" y="293"/>
                  </a:lnTo>
                  <a:lnTo>
                    <a:pt x="736" y="295"/>
                  </a:lnTo>
                  <a:lnTo>
                    <a:pt x="736" y="296"/>
                  </a:lnTo>
                  <a:lnTo>
                    <a:pt x="737" y="297"/>
                  </a:lnTo>
                  <a:lnTo>
                    <a:pt x="737" y="298"/>
                  </a:lnTo>
                  <a:lnTo>
                    <a:pt x="738" y="299"/>
                  </a:lnTo>
                  <a:lnTo>
                    <a:pt x="738" y="300"/>
                  </a:lnTo>
                  <a:lnTo>
                    <a:pt x="739" y="300"/>
                  </a:lnTo>
                  <a:lnTo>
                    <a:pt x="739" y="299"/>
                  </a:lnTo>
                  <a:lnTo>
                    <a:pt x="739" y="300"/>
                  </a:lnTo>
                  <a:lnTo>
                    <a:pt x="739" y="301"/>
                  </a:lnTo>
                  <a:lnTo>
                    <a:pt x="738" y="301"/>
                  </a:lnTo>
                  <a:lnTo>
                    <a:pt x="738" y="302"/>
                  </a:lnTo>
                  <a:lnTo>
                    <a:pt x="737" y="302"/>
                  </a:lnTo>
                  <a:lnTo>
                    <a:pt x="736" y="302"/>
                  </a:lnTo>
                  <a:lnTo>
                    <a:pt x="735" y="302"/>
                  </a:lnTo>
                  <a:lnTo>
                    <a:pt x="734" y="302"/>
                  </a:lnTo>
                  <a:lnTo>
                    <a:pt x="734" y="303"/>
                  </a:lnTo>
                  <a:lnTo>
                    <a:pt x="732" y="303"/>
                  </a:lnTo>
                  <a:lnTo>
                    <a:pt x="731" y="303"/>
                  </a:lnTo>
                  <a:lnTo>
                    <a:pt x="732" y="303"/>
                  </a:lnTo>
                  <a:lnTo>
                    <a:pt x="734" y="302"/>
                  </a:lnTo>
                  <a:lnTo>
                    <a:pt x="732" y="302"/>
                  </a:lnTo>
                  <a:lnTo>
                    <a:pt x="730" y="302"/>
                  </a:lnTo>
                  <a:lnTo>
                    <a:pt x="730" y="303"/>
                  </a:lnTo>
                  <a:lnTo>
                    <a:pt x="729" y="303"/>
                  </a:lnTo>
                  <a:lnTo>
                    <a:pt x="728" y="302"/>
                  </a:lnTo>
                  <a:lnTo>
                    <a:pt x="729" y="302"/>
                  </a:lnTo>
                  <a:lnTo>
                    <a:pt x="728" y="302"/>
                  </a:lnTo>
                  <a:lnTo>
                    <a:pt x="728" y="301"/>
                  </a:lnTo>
                  <a:lnTo>
                    <a:pt x="727" y="301"/>
                  </a:lnTo>
                  <a:lnTo>
                    <a:pt x="728" y="301"/>
                  </a:lnTo>
                  <a:lnTo>
                    <a:pt x="727" y="302"/>
                  </a:lnTo>
                  <a:lnTo>
                    <a:pt x="728" y="302"/>
                  </a:lnTo>
                  <a:lnTo>
                    <a:pt x="727" y="302"/>
                  </a:lnTo>
                  <a:lnTo>
                    <a:pt x="725" y="302"/>
                  </a:lnTo>
                  <a:lnTo>
                    <a:pt x="724" y="302"/>
                  </a:lnTo>
                  <a:lnTo>
                    <a:pt x="723" y="303"/>
                  </a:lnTo>
                  <a:lnTo>
                    <a:pt x="723" y="304"/>
                  </a:lnTo>
                  <a:lnTo>
                    <a:pt x="722" y="304"/>
                  </a:lnTo>
                  <a:lnTo>
                    <a:pt x="722" y="305"/>
                  </a:lnTo>
                  <a:lnTo>
                    <a:pt x="721" y="306"/>
                  </a:lnTo>
                  <a:lnTo>
                    <a:pt x="719" y="306"/>
                  </a:lnTo>
                  <a:lnTo>
                    <a:pt x="719" y="307"/>
                  </a:lnTo>
                  <a:lnTo>
                    <a:pt x="718" y="308"/>
                  </a:lnTo>
                  <a:lnTo>
                    <a:pt x="717" y="307"/>
                  </a:lnTo>
                  <a:lnTo>
                    <a:pt x="716" y="307"/>
                  </a:lnTo>
                  <a:lnTo>
                    <a:pt x="715" y="306"/>
                  </a:lnTo>
                  <a:lnTo>
                    <a:pt x="714" y="306"/>
                  </a:lnTo>
                  <a:lnTo>
                    <a:pt x="715" y="307"/>
                  </a:lnTo>
                  <a:lnTo>
                    <a:pt x="714" y="307"/>
                  </a:lnTo>
                  <a:lnTo>
                    <a:pt x="713" y="306"/>
                  </a:lnTo>
                  <a:lnTo>
                    <a:pt x="712" y="305"/>
                  </a:lnTo>
                  <a:lnTo>
                    <a:pt x="712" y="304"/>
                  </a:lnTo>
                  <a:lnTo>
                    <a:pt x="711" y="305"/>
                  </a:lnTo>
                  <a:lnTo>
                    <a:pt x="712" y="306"/>
                  </a:lnTo>
                  <a:lnTo>
                    <a:pt x="713" y="306"/>
                  </a:lnTo>
                  <a:lnTo>
                    <a:pt x="713" y="307"/>
                  </a:lnTo>
                  <a:lnTo>
                    <a:pt x="713" y="308"/>
                  </a:lnTo>
                  <a:lnTo>
                    <a:pt x="714" y="307"/>
                  </a:lnTo>
                  <a:lnTo>
                    <a:pt x="715" y="307"/>
                  </a:lnTo>
                  <a:lnTo>
                    <a:pt x="716" y="308"/>
                  </a:lnTo>
                  <a:lnTo>
                    <a:pt x="716" y="307"/>
                  </a:lnTo>
                  <a:lnTo>
                    <a:pt x="716" y="308"/>
                  </a:lnTo>
                  <a:lnTo>
                    <a:pt x="717" y="308"/>
                  </a:lnTo>
                  <a:lnTo>
                    <a:pt x="718" y="308"/>
                  </a:lnTo>
                  <a:lnTo>
                    <a:pt x="717" y="309"/>
                  </a:lnTo>
                  <a:lnTo>
                    <a:pt x="717" y="310"/>
                  </a:lnTo>
                  <a:lnTo>
                    <a:pt x="716" y="311"/>
                  </a:lnTo>
                  <a:lnTo>
                    <a:pt x="715" y="311"/>
                  </a:lnTo>
                  <a:lnTo>
                    <a:pt x="715" y="310"/>
                  </a:lnTo>
                  <a:lnTo>
                    <a:pt x="714" y="309"/>
                  </a:lnTo>
                  <a:lnTo>
                    <a:pt x="713" y="309"/>
                  </a:lnTo>
                  <a:lnTo>
                    <a:pt x="712" y="309"/>
                  </a:lnTo>
                  <a:lnTo>
                    <a:pt x="712" y="308"/>
                  </a:lnTo>
                  <a:lnTo>
                    <a:pt x="711" y="308"/>
                  </a:lnTo>
                  <a:lnTo>
                    <a:pt x="711" y="309"/>
                  </a:lnTo>
                  <a:lnTo>
                    <a:pt x="711" y="308"/>
                  </a:lnTo>
                  <a:lnTo>
                    <a:pt x="710" y="308"/>
                  </a:lnTo>
                  <a:lnTo>
                    <a:pt x="709" y="309"/>
                  </a:lnTo>
                  <a:lnTo>
                    <a:pt x="709" y="310"/>
                  </a:lnTo>
                  <a:lnTo>
                    <a:pt x="707" y="310"/>
                  </a:lnTo>
                  <a:lnTo>
                    <a:pt x="707" y="309"/>
                  </a:lnTo>
                  <a:lnTo>
                    <a:pt x="707" y="308"/>
                  </a:lnTo>
                  <a:lnTo>
                    <a:pt x="707" y="307"/>
                  </a:lnTo>
                  <a:lnTo>
                    <a:pt x="706" y="307"/>
                  </a:lnTo>
                  <a:lnTo>
                    <a:pt x="706" y="308"/>
                  </a:lnTo>
                  <a:lnTo>
                    <a:pt x="706" y="309"/>
                  </a:lnTo>
                  <a:lnTo>
                    <a:pt x="705" y="309"/>
                  </a:lnTo>
                  <a:lnTo>
                    <a:pt x="705" y="308"/>
                  </a:lnTo>
                  <a:lnTo>
                    <a:pt x="704" y="309"/>
                  </a:lnTo>
                  <a:lnTo>
                    <a:pt x="703" y="310"/>
                  </a:lnTo>
                  <a:lnTo>
                    <a:pt x="704" y="310"/>
                  </a:lnTo>
                  <a:lnTo>
                    <a:pt x="704" y="311"/>
                  </a:lnTo>
                  <a:lnTo>
                    <a:pt x="704" y="312"/>
                  </a:lnTo>
                  <a:lnTo>
                    <a:pt x="704" y="315"/>
                  </a:lnTo>
                  <a:lnTo>
                    <a:pt x="703" y="315"/>
                  </a:lnTo>
                  <a:lnTo>
                    <a:pt x="703" y="316"/>
                  </a:lnTo>
                  <a:lnTo>
                    <a:pt x="703" y="318"/>
                  </a:lnTo>
                  <a:lnTo>
                    <a:pt x="702" y="319"/>
                  </a:lnTo>
                  <a:lnTo>
                    <a:pt x="702" y="318"/>
                  </a:lnTo>
                  <a:lnTo>
                    <a:pt x="701" y="319"/>
                  </a:lnTo>
                  <a:lnTo>
                    <a:pt x="700" y="319"/>
                  </a:lnTo>
                  <a:lnTo>
                    <a:pt x="700" y="320"/>
                  </a:lnTo>
                  <a:lnTo>
                    <a:pt x="700" y="322"/>
                  </a:lnTo>
                  <a:lnTo>
                    <a:pt x="700" y="321"/>
                  </a:lnTo>
                  <a:lnTo>
                    <a:pt x="700" y="320"/>
                  </a:lnTo>
                  <a:lnTo>
                    <a:pt x="701" y="320"/>
                  </a:lnTo>
                  <a:lnTo>
                    <a:pt x="702" y="320"/>
                  </a:lnTo>
                  <a:lnTo>
                    <a:pt x="703" y="320"/>
                  </a:lnTo>
                  <a:lnTo>
                    <a:pt x="703" y="321"/>
                  </a:lnTo>
                  <a:lnTo>
                    <a:pt x="704" y="322"/>
                  </a:lnTo>
                  <a:lnTo>
                    <a:pt x="705" y="322"/>
                  </a:lnTo>
                  <a:lnTo>
                    <a:pt x="705" y="323"/>
                  </a:lnTo>
                  <a:lnTo>
                    <a:pt x="706" y="323"/>
                  </a:lnTo>
                  <a:lnTo>
                    <a:pt x="707" y="323"/>
                  </a:lnTo>
                  <a:lnTo>
                    <a:pt x="707" y="322"/>
                  </a:lnTo>
                  <a:lnTo>
                    <a:pt x="709" y="322"/>
                  </a:lnTo>
                  <a:lnTo>
                    <a:pt x="711" y="323"/>
                  </a:lnTo>
                  <a:lnTo>
                    <a:pt x="712" y="323"/>
                  </a:lnTo>
                  <a:lnTo>
                    <a:pt x="713" y="323"/>
                  </a:lnTo>
                  <a:lnTo>
                    <a:pt x="713" y="322"/>
                  </a:lnTo>
                  <a:lnTo>
                    <a:pt x="713" y="321"/>
                  </a:lnTo>
                  <a:lnTo>
                    <a:pt x="715" y="321"/>
                  </a:lnTo>
                  <a:lnTo>
                    <a:pt x="716" y="320"/>
                  </a:lnTo>
                  <a:lnTo>
                    <a:pt x="718" y="320"/>
                  </a:lnTo>
                  <a:lnTo>
                    <a:pt x="719" y="320"/>
                  </a:lnTo>
                  <a:lnTo>
                    <a:pt x="718" y="320"/>
                  </a:lnTo>
                  <a:lnTo>
                    <a:pt x="716" y="318"/>
                  </a:lnTo>
                  <a:lnTo>
                    <a:pt x="716" y="317"/>
                  </a:lnTo>
                  <a:lnTo>
                    <a:pt x="717" y="317"/>
                  </a:lnTo>
                  <a:lnTo>
                    <a:pt x="718" y="317"/>
                  </a:lnTo>
                  <a:lnTo>
                    <a:pt x="719" y="316"/>
                  </a:lnTo>
                  <a:lnTo>
                    <a:pt x="719" y="315"/>
                  </a:lnTo>
                  <a:lnTo>
                    <a:pt x="720" y="315"/>
                  </a:lnTo>
                  <a:lnTo>
                    <a:pt x="721" y="315"/>
                  </a:lnTo>
                  <a:lnTo>
                    <a:pt x="722" y="315"/>
                  </a:lnTo>
                  <a:lnTo>
                    <a:pt x="723" y="316"/>
                  </a:lnTo>
                  <a:lnTo>
                    <a:pt x="724" y="317"/>
                  </a:lnTo>
                  <a:lnTo>
                    <a:pt x="724" y="318"/>
                  </a:lnTo>
                  <a:lnTo>
                    <a:pt x="725" y="318"/>
                  </a:lnTo>
                  <a:lnTo>
                    <a:pt x="726" y="318"/>
                  </a:lnTo>
                  <a:lnTo>
                    <a:pt x="726" y="319"/>
                  </a:lnTo>
                  <a:lnTo>
                    <a:pt x="727" y="319"/>
                  </a:lnTo>
                  <a:lnTo>
                    <a:pt x="729" y="321"/>
                  </a:lnTo>
                  <a:lnTo>
                    <a:pt x="729" y="320"/>
                  </a:lnTo>
                  <a:lnTo>
                    <a:pt x="729" y="321"/>
                  </a:lnTo>
                  <a:lnTo>
                    <a:pt x="729" y="323"/>
                  </a:lnTo>
                  <a:lnTo>
                    <a:pt x="729" y="324"/>
                  </a:lnTo>
                  <a:lnTo>
                    <a:pt x="729" y="326"/>
                  </a:lnTo>
                  <a:lnTo>
                    <a:pt x="729" y="327"/>
                  </a:lnTo>
                  <a:lnTo>
                    <a:pt x="728" y="327"/>
                  </a:lnTo>
                  <a:lnTo>
                    <a:pt x="727" y="327"/>
                  </a:lnTo>
                  <a:lnTo>
                    <a:pt x="728" y="327"/>
                  </a:lnTo>
                  <a:lnTo>
                    <a:pt x="728" y="328"/>
                  </a:lnTo>
                  <a:lnTo>
                    <a:pt x="727" y="329"/>
                  </a:lnTo>
                  <a:lnTo>
                    <a:pt x="728" y="329"/>
                  </a:lnTo>
                  <a:lnTo>
                    <a:pt x="729" y="330"/>
                  </a:lnTo>
                  <a:lnTo>
                    <a:pt x="728" y="330"/>
                  </a:lnTo>
                  <a:lnTo>
                    <a:pt x="728" y="331"/>
                  </a:lnTo>
                  <a:lnTo>
                    <a:pt x="728" y="333"/>
                  </a:lnTo>
                  <a:lnTo>
                    <a:pt x="728" y="334"/>
                  </a:lnTo>
                  <a:lnTo>
                    <a:pt x="728" y="335"/>
                  </a:lnTo>
                  <a:lnTo>
                    <a:pt x="727" y="335"/>
                  </a:lnTo>
                  <a:lnTo>
                    <a:pt x="727" y="337"/>
                  </a:lnTo>
                  <a:lnTo>
                    <a:pt x="728" y="337"/>
                  </a:lnTo>
                  <a:lnTo>
                    <a:pt x="728" y="338"/>
                  </a:lnTo>
                  <a:lnTo>
                    <a:pt x="728" y="340"/>
                  </a:lnTo>
                  <a:lnTo>
                    <a:pt x="727" y="340"/>
                  </a:lnTo>
                  <a:lnTo>
                    <a:pt x="727" y="341"/>
                  </a:lnTo>
                  <a:lnTo>
                    <a:pt x="726" y="342"/>
                  </a:lnTo>
                  <a:lnTo>
                    <a:pt x="725" y="343"/>
                  </a:lnTo>
                  <a:lnTo>
                    <a:pt x="725" y="344"/>
                  </a:lnTo>
                  <a:lnTo>
                    <a:pt x="724" y="345"/>
                  </a:lnTo>
                  <a:lnTo>
                    <a:pt x="724" y="346"/>
                  </a:lnTo>
                  <a:lnTo>
                    <a:pt x="725" y="345"/>
                  </a:lnTo>
                  <a:lnTo>
                    <a:pt x="725" y="344"/>
                  </a:lnTo>
                  <a:lnTo>
                    <a:pt x="726" y="344"/>
                  </a:lnTo>
                  <a:lnTo>
                    <a:pt x="726" y="343"/>
                  </a:lnTo>
                  <a:lnTo>
                    <a:pt x="727" y="342"/>
                  </a:lnTo>
                  <a:lnTo>
                    <a:pt x="727" y="341"/>
                  </a:lnTo>
                  <a:lnTo>
                    <a:pt x="728" y="341"/>
                  </a:lnTo>
                  <a:lnTo>
                    <a:pt x="728" y="340"/>
                  </a:lnTo>
                  <a:lnTo>
                    <a:pt x="729" y="338"/>
                  </a:lnTo>
                  <a:lnTo>
                    <a:pt x="730" y="337"/>
                  </a:lnTo>
                  <a:lnTo>
                    <a:pt x="730" y="336"/>
                  </a:lnTo>
                  <a:lnTo>
                    <a:pt x="731" y="336"/>
                  </a:lnTo>
                  <a:lnTo>
                    <a:pt x="730" y="337"/>
                  </a:lnTo>
                  <a:lnTo>
                    <a:pt x="730" y="338"/>
                  </a:lnTo>
                  <a:lnTo>
                    <a:pt x="730" y="340"/>
                  </a:lnTo>
                  <a:lnTo>
                    <a:pt x="729" y="341"/>
                  </a:lnTo>
                  <a:lnTo>
                    <a:pt x="727" y="343"/>
                  </a:lnTo>
                  <a:lnTo>
                    <a:pt x="727" y="344"/>
                  </a:lnTo>
                  <a:lnTo>
                    <a:pt x="726" y="345"/>
                  </a:lnTo>
                  <a:lnTo>
                    <a:pt x="725" y="346"/>
                  </a:lnTo>
                  <a:lnTo>
                    <a:pt x="724" y="347"/>
                  </a:lnTo>
                  <a:lnTo>
                    <a:pt x="724" y="348"/>
                  </a:lnTo>
                  <a:lnTo>
                    <a:pt x="723" y="348"/>
                  </a:lnTo>
                  <a:lnTo>
                    <a:pt x="723" y="349"/>
                  </a:lnTo>
                  <a:lnTo>
                    <a:pt x="723" y="350"/>
                  </a:lnTo>
                  <a:lnTo>
                    <a:pt x="722" y="350"/>
                  </a:lnTo>
                  <a:lnTo>
                    <a:pt x="722" y="349"/>
                  </a:lnTo>
                  <a:lnTo>
                    <a:pt x="723" y="349"/>
                  </a:lnTo>
                  <a:lnTo>
                    <a:pt x="723" y="348"/>
                  </a:lnTo>
                  <a:lnTo>
                    <a:pt x="722" y="348"/>
                  </a:lnTo>
                  <a:lnTo>
                    <a:pt x="722" y="349"/>
                  </a:lnTo>
                  <a:lnTo>
                    <a:pt x="722" y="350"/>
                  </a:lnTo>
                  <a:lnTo>
                    <a:pt x="722" y="351"/>
                  </a:lnTo>
                  <a:lnTo>
                    <a:pt x="721" y="352"/>
                  </a:lnTo>
                  <a:lnTo>
                    <a:pt x="720" y="353"/>
                  </a:lnTo>
                  <a:lnTo>
                    <a:pt x="721" y="354"/>
                  </a:lnTo>
                  <a:lnTo>
                    <a:pt x="722" y="353"/>
                  </a:lnTo>
                  <a:lnTo>
                    <a:pt x="723" y="352"/>
                  </a:lnTo>
                  <a:lnTo>
                    <a:pt x="723" y="351"/>
                  </a:lnTo>
                  <a:lnTo>
                    <a:pt x="724" y="351"/>
                  </a:lnTo>
                  <a:lnTo>
                    <a:pt x="723" y="352"/>
                  </a:lnTo>
                  <a:lnTo>
                    <a:pt x="722" y="353"/>
                  </a:lnTo>
                  <a:lnTo>
                    <a:pt x="721" y="354"/>
                  </a:lnTo>
                  <a:lnTo>
                    <a:pt x="721" y="355"/>
                  </a:lnTo>
                  <a:lnTo>
                    <a:pt x="720" y="355"/>
                  </a:lnTo>
                  <a:lnTo>
                    <a:pt x="719" y="356"/>
                  </a:lnTo>
                  <a:lnTo>
                    <a:pt x="719" y="357"/>
                  </a:lnTo>
                  <a:lnTo>
                    <a:pt x="718" y="358"/>
                  </a:lnTo>
                  <a:lnTo>
                    <a:pt x="718" y="359"/>
                  </a:lnTo>
                  <a:lnTo>
                    <a:pt x="717" y="360"/>
                  </a:lnTo>
                  <a:lnTo>
                    <a:pt x="716" y="361"/>
                  </a:lnTo>
                  <a:lnTo>
                    <a:pt x="717" y="360"/>
                  </a:lnTo>
                  <a:lnTo>
                    <a:pt x="717" y="359"/>
                  </a:lnTo>
                  <a:lnTo>
                    <a:pt x="717" y="358"/>
                  </a:lnTo>
                  <a:lnTo>
                    <a:pt x="718" y="357"/>
                  </a:lnTo>
                  <a:lnTo>
                    <a:pt x="718" y="356"/>
                  </a:lnTo>
                  <a:lnTo>
                    <a:pt x="719" y="356"/>
                  </a:lnTo>
                  <a:lnTo>
                    <a:pt x="719" y="355"/>
                  </a:lnTo>
                  <a:lnTo>
                    <a:pt x="719" y="354"/>
                  </a:lnTo>
                  <a:lnTo>
                    <a:pt x="718" y="355"/>
                  </a:lnTo>
                  <a:lnTo>
                    <a:pt x="718" y="356"/>
                  </a:lnTo>
                  <a:lnTo>
                    <a:pt x="717" y="357"/>
                  </a:lnTo>
                  <a:lnTo>
                    <a:pt x="717" y="358"/>
                  </a:lnTo>
                  <a:lnTo>
                    <a:pt x="716" y="358"/>
                  </a:lnTo>
                  <a:lnTo>
                    <a:pt x="716" y="359"/>
                  </a:lnTo>
                  <a:lnTo>
                    <a:pt x="716" y="360"/>
                  </a:lnTo>
                  <a:lnTo>
                    <a:pt x="715" y="360"/>
                  </a:lnTo>
                  <a:lnTo>
                    <a:pt x="714" y="360"/>
                  </a:lnTo>
                  <a:lnTo>
                    <a:pt x="714" y="361"/>
                  </a:lnTo>
                  <a:lnTo>
                    <a:pt x="713" y="361"/>
                  </a:lnTo>
                  <a:lnTo>
                    <a:pt x="712" y="361"/>
                  </a:lnTo>
                  <a:lnTo>
                    <a:pt x="711" y="361"/>
                  </a:lnTo>
                  <a:lnTo>
                    <a:pt x="711" y="362"/>
                  </a:lnTo>
                  <a:lnTo>
                    <a:pt x="710" y="363"/>
                  </a:lnTo>
                  <a:lnTo>
                    <a:pt x="710" y="365"/>
                  </a:lnTo>
                  <a:lnTo>
                    <a:pt x="709" y="367"/>
                  </a:lnTo>
                  <a:lnTo>
                    <a:pt x="709" y="368"/>
                  </a:lnTo>
                  <a:lnTo>
                    <a:pt x="707" y="369"/>
                  </a:lnTo>
                  <a:lnTo>
                    <a:pt x="707" y="370"/>
                  </a:lnTo>
                  <a:lnTo>
                    <a:pt x="709" y="370"/>
                  </a:lnTo>
                  <a:lnTo>
                    <a:pt x="710" y="370"/>
                  </a:lnTo>
                  <a:lnTo>
                    <a:pt x="710" y="371"/>
                  </a:lnTo>
                  <a:lnTo>
                    <a:pt x="711" y="371"/>
                  </a:lnTo>
                  <a:lnTo>
                    <a:pt x="712" y="372"/>
                  </a:lnTo>
                  <a:lnTo>
                    <a:pt x="712" y="373"/>
                  </a:lnTo>
                  <a:lnTo>
                    <a:pt x="711" y="375"/>
                  </a:lnTo>
                  <a:lnTo>
                    <a:pt x="710" y="375"/>
                  </a:lnTo>
                  <a:lnTo>
                    <a:pt x="709" y="375"/>
                  </a:lnTo>
                  <a:lnTo>
                    <a:pt x="709" y="376"/>
                  </a:lnTo>
                  <a:lnTo>
                    <a:pt x="709" y="375"/>
                  </a:lnTo>
                  <a:lnTo>
                    <a:pt x="709" y="376"/>
                  </a:lnTo>
                  <a:lnTo>
                    <a:pt x="711" y="376"/>
                  </a:lnTo>
                  <a:lnTo>
                    <a:pt x="711" y="377"/>
                  </a:lnTo>
                  <a:lnTo>
                    <a:pt x="710" y="378"/>
                  </a:lnTo>
                  <a:lnTo>
                    <a:pt x="711" y="378"/>
                  </a:lnTo>
                  <a:lnTo>
                    <a:pt x="711" y="377"/>
                  </a:lnTo>
                  <a:lnTo>
                    <a:pt x="712" y="376"/>
                  </a:lnTo>
                  <a:lnTo>
                    <a:pt x="712" y="375"/>
                  </a:lnTo>
                  <a:lnTo>
                    <a:pt x="713" y="375"/>
                  </a:lnTo>
                  <a:lnTo>
                    <a:pt x="713" y="374"/>
                  </a:lnTo>
                  <a:lnTo>
                    <a:pt x="713" y="373"/>
                  </a:lnTo>
                  <a:lnTo>
                    <a:pt x="714" y="373"/>
                  </a:lnTo>
                  <a:lnTo>
                    <a:pt x="713" y="374"/>
                  </a:lnTo>
                  <a:lnTo>
                    <a:pt x="713" y="375"/>
                  </a:lnTo>
                  <a:lnTo>
                    <a:pt x="713" y="376"/>
                  </a:lnTo>
                  <a:lnTo>
                    <a:pt x="712" y="376"/>
                  </a:lnTo>
                  <a:lnTo>
                    <a:pt x="712" y="377"/>
                  </a:lnTo>
                  <a:lnTo>
                    <a:pt x="711" y="378"/>
                  </a:lnTo>
                  <a:lnTo>
                    <a:pt x="711" y="379"/>
                  </a:lnTo>
                  <a:lnTo>
                    <a:pt x="709" y="380"/>
                  </a:lnTo>
                  <a:lnTo>
                    <a:pt x="709" y="381"/>
                  </a:lnTo>
                  <a:lnTo>
                    <a:pt x="707" y="381"/>
                  </a:lnTo>
                  <a:lnTo>
                    <a:pt x="707" y="382"/>
                  </a:lnTo>
                  <a:lnTo>
                    <a:pt x="707" y="383"/>
                  </a:lnTo>
                  <a:lnTo>
                    <a:pt x="706" y="383"/>
                  </a:lnTo>
                  <a:lnTo>
                    <a:pt x="706" y="384"/>
                  </a:lnTo>
                  <a:lnTo>
                    <a:pt x="705" y="384"/>
                  </a:lnTo>
                  <a:lnTo>
                    <a:pt x="704" y="384"/>
                  </a:lnTo>
                  <a:lnTo>
                    <a:pt x="704" y="385"/>
                  </a:lnTo>
                  <a:lnTo>
                    <a:pt x="703" y="386"/>
                  </a:lnTo>
                  <a:lnTo>
                    <a:pt x="702" y="386"/>
                  </a:lnTo>
                  <a:lnTo>
                    <a:pt x="701" y="385"/>
                  </a:lnTo>
                  <a:lnTo>
                    <a:pt x="700" y="385"/>
                  </a:lnTo>
                  <a:lnTo>
                    <a:pt x="699" y="384"/>
                  </a:lnTo>
                  <a:lnTo>
                    <a:pt x="698" y="383"/>
                  </a:lnTo>
                  <a:lnTo>
                    <a:pt x="698" y="384"/>
                  </a:lnTo>
                  <a:lnTo>
                    <a:pt x="700" y="386"/>
                  </a:lnTo>
                  <a:lnTo>
                    <a:pt x="700" y="387"/>
                  </a:lnTo>
                  <a:lnTo>
                    <a:pt x="699" y="387"/>
                  </a:lnTo>
                  <a:lnTo>
                    <a:pt x="699" y="388"/>
                  </a:lnTo>
                  <a:lnTo>
                    <a:pt x="698" y="390"/>
                  </a:lnTo>
                  <a:lnTo>
                    <a:pt x="697" y="390"/>
                  </a:lnTo>
                  <a:lnTo>
                    <a:pt x="697" y="391"/>
                  </a:lnTo>
                  <a:lnTo>
                    <a:pt x="697" y="390"/>
                  </a:lnTo>
                  <a:lnTo>
                    <a:pt x="696" y="388"/>
                  </a:lnTo>
                  <a:lnTo>
                    <a:pt x="696" y="387"/>
                  </a:lnTo>
                  <a:lnTo>
                    <a:pt x="695" y="387"/>
                  </a:lnTo>
                  <a:lnTo>
                    <a:pt x="696" y="388"/>
                  </a:lnTo>
                  <a:lnTo>
                    <a:pt x="696" y="390"/>
                  </a:lnTo>
                  <a:lnTo>
                    <a:pt x="696" y="391"/>
                  </a:lnTo>
                  <a:lnTo>
                    <a:pt x="695" y="392"/>
                  </a:lnTo>
                  <a:lnTo>
                    <a:pt x="694" y="392"/>
                  </a:lnTo>
                  <a:lnTo>
                    <a:pt x="693" y="392"/>
                  </a:lnTo>
                  <a:lnTo>
                    <a:pt x="693" y="393"/>
                  </a:lnTo>
                  <a:lnTo>
                    <a:pt x="692" y="393"/>
                  </a:lnTo>
                  <a:lnTo>
                    <a:pt x="691" y="393"/>
                  </a:lnTo>
                  <a:lnTo>
                    <a:pt x="690" y="394"/>
                  </a:lnTo>
                  <a:lnTo>
                    <a:pt x="691" y="393"/>
                  </a:lnTo>
                  <a:lnTo>
                    <a:pt x="692" y="393"/>
                  </a:lnTo>
                  <a:lnTo>
                    <a:pt x="692" y="394"/>
                  </a:lnTo>
                  <a:lnTo>
                    <a:pt x="691" y="395"/>
                  </a:lnTo>
                  <a:lnTo>
                    <a:pt x="690" y="395"/>
                  </a:lnTo>
                  <a:lnTo>
                    <a:pt x="688" y="395"/>
                  </a:lnTo>
                  <a:lnTo>
                    <a:pt x="688" y="396"/>
                  </a:lnTo>
                  <a:lnTo>
                    <a:pt x="687" y="396"/>
                  </a:lnTo>
                  <a:lnTo>
                    <a:pt x="685" y="396"/>
                  </a:lnTo>
                  <a:lnTo>
                    <a:pt x="684" y="396"/>
                  </a:lnTo>
                  <a:lnTo>
                    <a:pt x="680" y="396"/>
                  </a:lnTo>
                  <a:lnTo>
                    <a:pt x="679" y="396"/>
                  </a:lnTo>
                  <a:lnTo>
                    <a:pt x="678" y="396"/>
                  </a:lnTo>
                  <a:lnTo>
                    <a:pt x="678" y="397"/>
                  </a:lnTo>
                  <a:lnTo>
                    <a:pt x="679" y="397"/>
                  </a:lnTo>
                  <a:lnTo>
                    <a:pt x="680" y="398"/>
                  </a:lnTo>
                  <a:lnTo>
                    <a:pt x="680" y="397"/>
                  </a:lnTo>
                  <a:lnTo>
                    <a:pt x="681" y="397"/>
                  </a:lnTo>
                  <a:lnTo>
                    <a:pt x="682" y="396"/>
                  </a:lnTo>
                  <a:lnTo>
                    <a:pt x="682" y="397"/>
                  </a:lnTo>
                  <a:lnTo>
                    <a:pt x="685" y="397"/>
                  </a:lnTo>
                  <a:lnTo>
                    <a:pt x="687" y="397"/>
                  </a:lnTo>
                  <a:lnTo>
                    <a:pt x="688" y="396"/>
                  </a:lnTo>
                  <a:lnTo>
                    <a:pt x="689" y="396"/>
                  </a:lnTo>
                  <a:lnTo>
                    <a:pt x="690" y="395"/>
                  </a:lnTo>
                  <a:lnTo>
                    <a:pt x="691" y="395"/>
                  </a:lnTo>
                  <a:lnTo>
                    <a:pt x="692" y="394"/>
                  </a:lnTo>
                  <a:lnTo>
                    <a:pt x="693" y="394"/>
                  </a:lnTo>
                  <a:lnTo>
                    <a:pt x="694" y="393"/>
                  </a:lnTo>
                  <a:lnTo>
                    <a:pt x="695" y="393"/>
                  </a:lnTo>
                  <a:lnTo>
                    <a:pt x="696" y="392"/>
                  </a:lnTo>
                  <a:lnTo>
                    <a:pt x="697" y="392"/>
                  </a:lnTo>
                  <a:lnTo>
                    <a:pt x="698" y="392"/>
                  </a:lnTo>
                  <a:lnTo>
                    <a:pt x="697" y="392"/>
                  </a:lnTo>
                  <a:lnTo>
                    <a:pt x="695" y="394"/>
                  </a:lnTo>
                  <a:lnTo>
                    <a:pt x="694" y="394"/>
                  </a:lnTo>
                  <a:lnTo>
                    <a:pt x="693" y="395"/>
                  </a:lnTo>
                  <a:lnTo>
                    <a:pt x="691" y="396"/>
                  </a:lnTo>
                  <a:lnTo>
                    <a:pt x="690" y="396"/>
                  </a:lnTo>
                  <a:lnTo>
                    <a:pt x="689" y="397"/>
                  </a:lnTo>
                  <a:lnTo>
                    <a:pt x="688" y="398"/>
                  </a:lnTo>
                  <a:lnTo>
                    <a:pt x="687" y="399"/>
                  </a:lnTo>
                  <a:lnTo>
                    <a:pt x="686" y="399"/>
                  </a:lnTo>
                  <a:lnTo>
                    <a:pt x="686" y="400"/>
                  </a:lnTo>
                  <a:lnTo>
                    <a:pt x="686" y="401"/>
                  </a:lnTo>
                  <a:lnTo>
                    <a:pt x="686" y="402"/>
                  </a:lnTo>
                  <a:lnTo>
                    <a:pt x="685" y="402"/>
                  </a:lnTo>
                  <a:lnTo>
                    <a:pt x="685" y="403"/>
                  </a:lnTo>
                  <a:lnTo>
                    <a:pt x="684" y="404"/>
                  </a:lnTo>
                  <a:lnTo>
                    <a:pt x="684" y="405"/>
                  </a:lnTo>
                  <a:lnTo>
                    <a:pt x="681" y="406"/>
                  </a:lnTo>
                  <a:lnTo>
                    <a:pt x="680" y="408"/>
                  </a:lnTo>
                  <a:lnTo>
                    <a:pt x="680" y="409"/>
                  </a:lnTo>
                  <a:lnTo>
                    <a:pt x="679" y="410"/>
                  </a:lnTo>
                  <a:lnTo>
                    <a:pt x="678" y="411"/>
                  </a:lnTo>
                  <a:lnTo>
                    <a:pt x="678" y="412"/>
                  </a:lnTo>
                  <a:lnTo>
                    <a:pt x="677" y="413"/>
                  </a:lnTo>
                  <a:lnTo>
                    <a:pt x="676" y="416"/>
                  </a:lnTo>
                  <a:lnTo>
                    <a:pt x="676" y="417"/>
                  </a:lnTo>
                  <a:lnTo>
                    <a:pt x="675" y="418"/>
                  </a:lnTo>
                  <a:lnTo>
                    <a:pt x="673" y="421"/>
                  </a:lnTo>
                  <a:lnTo>
                    <a:pt x="671" y="423"/>
                  </a:lnTo>
                  <a:lnTo>
                    <a:pt x="669" y="425"/>
                  </a:lnTo>
                  <a:lnTo>
                    <a:pt x="668" y="426"/>
                  </a:lnTo>
                  <a:lnTo>
                    <a:pt x="667" y="427"/>
                  </a:lnTo>
                  <a:lnTo>
                    <a:pt x="666" y="428"/>
                  </a:lnTo>
                  <a:lnTo>
                    <a:pt x="665" y="429"/>
                  </a:lnTo>
                  <a:lnTo>
                    <a:pt x="665" y="430"/>
                  </a:lnTo>
                  <a:lnTo>
                    <a:pt x="664" y="430"/>
                  </a:lnTo>
                  <a:lnTo>
                    <a:pt x="664" y="431"/>
                  </a:lnTo>
                  <a:lnTo>
                    <a:pt x="661" y="433"/>
                  </a:lnTo>
                  <a:lnTo>
                    <a:pt x="659" y="436"/>
                  </a:lnTo>
                  <a:lnTo>
                    <a:pt x="657" y="437"/>
                  </a:lnTo>
                  <a:lnTo>
                    <a:pt x="656" y="437"/>
                  </a:lnTo>
                  <a:lnTo>
                    <a:pt x="655" y="438"/>
                  </a:lnTo>
                  <a:lnTo>
                    <a:pt x="655" y="440"/>
                  </a:lnTo>
                  <a:lnTo>
                    <a:pt x="654" y="440"/>
                  </a:lnTo>
                  <a:lnTo>
                    <a:pt x="653" y="440"/>
                  </a:lnTo>
                  <a:lnTo>
                    <a:pt x="653" y="441"/>
                  </a:lnTo>
                  <a:lnTo>
                    <a:pt x="651" y="443"/>
                  </a:lnTo>
                  <a:lnTo>
                    <a:pt x="650" y="443"/>
                  </a:lnTo>
                  <a:lnTo>
                    <a:pt x="649" y="443"/>
                  </a:lnTo>
                  <a:lnTo>
                    <a:pt x="648" y="443"/>
                  </a:lnTo>
                  <a:lnTo>
                    <a:pt x="647" y="443"/>
                  </a:lnTo>
                  <a:lnTo>
                    <a:pt x="647" y="444"/>
                  </a:lnTo>
                  <a:lnTo>
                    <a:pt x="648" y="444"/>
                  </a:lnTo>
                  <a:lnTo>
                    <a:pt x="649" y="444"/>
                  </a:lnTo>
                  <a:lnTo>
                    <a:pt x="650" y="444"/>
                  </a:lnTo>
                  <a:lnTo>
                    <a:pt x="650" y="443"/>
                  </a:lnTo>
                  <a:lnTo>
                    <a:pt x="650" y="444"/>
                  </a:lnTo>
                  <a:lnTo>
                    <a:pt x="649" y="445"/>
                  </a:lnTo>
                  <a:lnTo>
                    <a:pt x="648" y="445"/>
                  </a:lnTo>
                  <a:lnTo>
                    <a:pt x="647" y="446"/>
                  </a:lnTo>
                  <a:lnTo>
                    <a:pt x="646" y="447"/>
                  </a:lnTo>
                  <a:lnTo>
                    <a:pt x="645" y="448"/>
                  </a:lnTo>
                  <a:lnTo>
                    <a:pt x="642" y="451"/>
                  </a:lnTo>
                  <a:lnTo>
                    <a:pt x="641" y="452"/>
                  </a:lnTo>
                  <a:lnTo>
                    <a:pt x="640" y="453"/>
                  </a:lnTo>
                  <a:lnTo>
                    <a:pt x="639" y="455"/>
                  </a:lnTo>
                  <a:lnTo>
                    <a:pt x="639" y="456"/>
                  </a:lnTo>
                  <a:lnTo>
                    <a:pt x="638" y="456"/>
                  </a:lnTo>
                  <a:lnTo>
                    <a:pt x="638" y="457"/>
                  </a:lnTo>
                  <a:lnTo>
                    <a:pt x="637" y="458"/>
                  </a:lnTo>
                  <a:lnTo>
                    <a:pt x="636" y="458"/>
                  </a:lnTo>
                  <a:lnTo>
                    <a:pt x="635" y="459"/>
                  </a:lnTo>
                  <a:lnTo>
                    <a:pt x="632" y="460"/>
                  </a:lnTo>
                  <a:lnTo>
                    <a:pt x="631" y="461"/>
                  </a:lnTo>
                  <a:lnTo>
                    <a:pt x="630" y="461"/>
                  </a:lnTo>
                  <a:lnTo>
                    <a:pt x="630" y="460"/>
                  </a:lnTo>
                  <a:lnTo>
                    <a:pt x="631" y="460"/>
                  </a:lnTo>
                  <a:lnTo>
                    <a:pt x="631" y="459"/>
                  </a:lnTo>
                  <a:lnTo>
                    <a:pt x="632" y="459"/>
                  </a:lnTo>
                  <a:lnTo>
                    <a:pt x="634" y="459"/>
                  </a:lnTo>
                  <a:lnTo>
                    <a:pt x="634" y="458"/>
                  </a:lnTo>
                  <a:lnTo>
                    <a:pt x="635" y="457"/>
                  </a:lnTo>
                  <a:lnTo>
                    <a:pt x="635" y="455"/>
                  </a:lnTo>
                  <a:lnTo>
                    <a:pt x="634" y="455"/>
                  </a:lnTo>
                  <a:lnTo>
                    <a:pt x="634" y="456"/>
                  </a:lnTo>
                  <a:lnTo>
                    <a:pt x="632" y="457"/>
                  </a:lnTo>
                  <a:lnTo>
                    <a:pt x="634" y="457"/>
                  </a:lnTo>
                  <a:lnTo>
                    <a:pt x="634" y="458"/>
                  </a:lnTo>
                  <a:lnTo>
                    <a:pt x="632" y="459"/>
                  </a:lnTo>
                  <a:lnTo>
                    <a:pt x="631" y="459"/>
                  </a:lnTo>
                  <a:lnTo>
                    <a:pt x="630" y="459"/>
                  </a:lnTo>
                  <a:lnTo>
                    <a:pt x="629" y="459"/>
                  </a:lnTo>
                  <a:lnTo>
                    <a:pt x="629" y="460"/>
                  </a:lnTo>
                  <a:lnTo>
                    <a:pt x="629" y="461"/>
                  </a:lnTo>
                  <a:lnTo>
                    <a:pt x="629" y="462"/>
                  </a:lnTo>
                  <a:lnTo>
                    <a:pt x="629" y="464"/>
                  </a:lnTo>
                  <a:lnTo>
                    <a:pt x="629" y="465"/>
                  </a:lnTo>
                  <a:lnTo>
                    <a:pt x="629" y="466"/>
                  </a:lnTo>
                  <a:lnTo>
                    <a:pt x="628" y="466"/>
                  </a:lnTo>
                  <a:lnTo>
                    <a:pt x="628" y="467"/>
                  </a:lnTo>
                  <a:lnTo>
                    <a:pt x="627" y="468"/>
                  </a:lnTo>
                  <a:lnTo>
                    <a:pt x="626" y="468"/>
                  </a:lnTo>
                  <a:lnTo>
                    <a:pt x="626" y="469"/>
                  </a:lnTo>
                  <a:lnTo>
                    <a:pt x="625" y="469"/>
                  </a:lnTo>
                  <a:lnTo>
                    <a:pt x="624" y="469"/>
                  </a:lnTo>
                  <a:lnTo>
                    <a:pt x="625" y="468"/>
                  </a:lnTo>
                  <a:lnTo>
                    <a:pt x="626" y="467"/>
                  </a:lnTo>
                  <a:lnTo>
                    <a:pt x="628" y="466"/>
                  </a:lnTo>
                  <a:lnTo>
                    <a:pt x="628" y="465"/>
                  </a:lnTo>
                  <a:lnTo>
                    <a:pt x="625" y="467"/>
                  </a:lnTo>
                  <a:lnTo>
                    <a:pt x="624" y="468"/>
                  </a:lnTo>
                  <a:lnTo>
                    <a:pt x="624" y="469"/>
                  </a:lnTo>
                  <a:lnTo>
                    <a:pt x="623" y="469"/>
                  </a:lnTo>
                  <a:lnTo>
                    <a:pt x="623" y="470"/>
                  </a:lnTo>
                  <a:lnTo>
                    <a:pt x="622" y="470"/>
                  </a:lnTo>
                  <a:lnTo>
                    <a:pt x="621" y="470"/>
                  </a:lnTo>
                  <a:lnTo>
                    <a:pt x="620" y="470"/>
                  </a:lnTo>
                  <a:lnTo>
                    <a:pt x="619" y="470"/>
                  </a:lnTo>
                  <a:lnTo>
                    <a:pt x="619" y="471"/>
                  </a:lnTo>
                  <a:lnTo>
                    <a:pt x="620" y="471"/>
                  </a:lnTo>
                  <a:lnTo>
                    <a:pt x="621" y="471"/>
                  </a:lnTo>
                  <a:lnTo>
                    <a:pt x="622" y="471"/>
                  </a:lnTo>
                  <a:lnTo>
                    <a:pt x="623" y="471"/>
                  </a:lnTo>
                  <a:lnTo>
                    <a:pt x="623" y="472"/>
                  </a:lnTo>
                  <a:lnTo>
                    <a:pt x="622" y="472"/>
                  </a:lnTo>
                  <a:lnTo>
                    <a:pt x="623" y="472"/>
                  </a:lnTo>
                  <a:lnTo>
                    <a:pt x="624" y="471"/>
                  </a:lnTo>
                  <a:lnTo>
                    <a:pt x="625" y="471"/>
                  </a:lnTo>
                  <a:lnTo>
                    <a:pt x="626" y="471"/>
                  </a:lnTo>
                  <a:lnTo>
                    <a:pt x="627" y="470"/>
                  </a:lnTo>
                  <a:lnTo>
                    <a:pt x="628" y="470"/>
                  </a:lnTo>
                  <a:lnTo>
                    <a:pt x="628" y="469"/>
                  </a:lnTo>
                  <a:lnTo>
                    <a:pt x="629" y="468"/>
                  </a:lnTo>
                  <a:lnTo>
                    <a:pt x="630" y="467"/>
                  </a:lnTo>
                  <a:lnTo>
                    <a:pt x="630" y="466"/>
                  </a:lnTo>
                  <a:lnTo>
                    <a:pt x="630" y="465"/>
                  </a:lnTo>
                  <a:lnTo>
                    <a:pt x="631" y="465"/>
                  </a:lnTo>
                  <a:lnTo>
                    <a:pt x="631" y="466"/>
                  </a:lnTo>
                  <a:lnTo>
                    <a:pt x="631" y="468"/>
                  </a:lnTo>
                  <a:lnTo>
                    <a:pt x="631" y="469"/>
                  </a:lnTo>
                  <a:lnTo>
                    <a:pt x="631" y="470"/>
                  </a:lnTo>
                  <a:lnTo>
                    <a:pt x="631" y="471"/>
                  </a:lnTo>
                  <a:lnTo>
                    <a:pt x="630" y="473"/>
                  </a:lnTo>
                  <a:lnTo>
                    <a:pt x="629" y="473"/>
                  </a:lnTo>
                  <a:lnTo>
                    <a:pt x="629" y="474"/>
                  </a:lnTo>
                  <a:lnTo>
                    <a:pt x="628" y="474"/>
                  </a:lnTo>
                  <a:lnTo>
                    <a:pt x="628" y="475"/>
                  </a:lnTo>
                  <a:lnTo>
                    <a:pt x="628" y="476"/>
                  </a:lnTo>
                  <a:lnTo>
                    <a:pt x="627" y="477"/>
                  </a:lnTo>
                  <a:lnTo>
                    <a:pt x="627" y="478"/>
                  </a:lnTo>
                  <a:lnTo>
                    <a:pt x="627" y="479"/>
                  </a:lnTo>
                  <a:lnTo>
                    <a:pt x="626" y="480"/>
                  </a:lnTo>
                  <a:lnTo>
                    <a:pt x="625" y="481"/>
                  </a:lnTo>
                  <a:lnTo>
                    <a:pt x="625" y="482"/>
                  </a:lnTo>
                  <a:lnTo>
                    <a:pt x="626" y="483"/>
                  </a:lnTo>
                  <a:lnTo>
                    <a:pt x="625" y="484"/>
                  </a:lnTo>
                  <a:lnTo>
                    <a:pt x="623" y="486"/>
                  </a:lnTo>
                  <a:lnTo>
                    <a:pt x="622" y="487"/>
                  </a:lnTo>
                  <a:lnTo>
                    <a:pt x="621" y="490"/>
                  </a:lnTo>
                  <a:lnTo>
                    <a:pt x="619" y="492"/>
                  </a:lnTo>
                  <a:lnTo>
                    <a:pt x="618" y="492"/>
                  </a:lnTo>
                  <a:lnTo>
                    <a:pt x="617" y="493"/>
                  </a:lnTo>
                  <a:lnTo>
                    <a:pt x="616" y="494"/>
                  </a:lnTo>
                  <a:lnTo>
                    <a:pt x="615" y="495"/>
                  </a:lnTo>
                  <a:lnTo>
                    <a:pt x="615" y="496"/>
                  </a:lnTo>
                  <a:lnTo>
                    <a:pt x="615" y="497"/>
                  </a:lnTo>
                  <a:lnTo>
                    <a:pt x="614" y="498"/>
                  </a:lnTo>
                  <a:lnTo>
                    <a:pt x="614" y="499"/>
                  </a:lnTo>
                  <a:lnTo>
                    <a:pt x="614" y="500"/>
                  </a:lnTo>
                  <a:lnTo>
                    <a:pt x="614" y="501"/>
                  </a:lnTo>
                  <a:lnTo>
                    <a:pt x="613" y="502"/>
                  </a:lnTo>
                  <a:lnTo>
                    <a:pt x="613" y="503"/>
                  </a:lnTo>
                  <a:lnTo>
                    <a:pt x="613" y="504"/>
                  </a:lnTo>
                  <a:lnTo>
                    <a:pt x="612" y="504"/>
                  </a:lnTo>
                  <a:lnTo>
                    <a:pt x="612" y="505"/>
                  </a:lnTo>
                  <a:lnTo>
                    <a:pt x="611" y="505"/>
                  </a:lnTo>
                  <a:lnTo>
                    <a:pt x="610" y="505"/>
                  </a:lnTo>
                  <a:lnTo>
                    <a:pt x="609" y="506"/>
                  </a:lnTo>
                  <a:lnTo>
                    <a:pt x="607" y="506"/>
                  </a:lnTo>
                  <a:lnTo>
                    <a:pt x="607" y="507"/>
                  </a:lnTo>
                  <a:lnTo>
                    <a:pt x="606" y="508"/>
                  </a:lnTo>
                  <a:lnTo>
                    <a:pt x="605" y="508"/>
                  </a:lnTo>
                  <a:lnTo>
                    <a:pt x="605" y="509"/>
                  </a:lnTo>
                  <a:lnTo>
                    <a:pt x="604" y="510"/>
                  </a:lnTo>
                  <a:lnTo>
                    <a:pt x="603" y="511"/>
                  </a:lnTo>
                  <a:lnTo>
                    <a:pt x="601" y="512"/>
                  </a:lnTo>
                  <a:lnTo>
                    <a:pt x="600" y="514"/>
                  </a:lnTo>
                  <a:lnTo>
                    <a:pt x="599" y="514"/>
                  </a:lnTo>
                  <a:lnTo>
                    <a:pt x="598" y="515"/>
                  </a:lnTo>
                  <a:lnTo>
                    <a:pt x="598" y="514"/>
                  </a:lnTo>
                  <a:lnTo>
                    <a:pt x="597" y="514"/>
                  </a:lnTo>
                  <a:lnTo>
                    <a:pt x="596" y="514"/>
                  </a:lnTo>
                  <a:lnTo>
                    <a:pt x="596" y="515"/>
                  </a:lnTo>
                  <a:lnTo>
                    <a:pt x="595" y="515"/>
                  </a:lnTo>
                  <a:lnTo>
                    <a:pt x="594" y="515"/>
                  </a:lnTo>
                  <a:lnTo>
                    <a:pt x="593" y="515"/>
                  </a:lnTo>
                  <a:lnTo>
                    <a:pt x="592" y="515"/>
                  </a:lnTo>
                  <a:lnTo>
                    <a:pt x="592" y="514"/>
                  </a:lnTo>
                  <a:lnTo>
                    <a:pt x="593" y="514"/>
                  </a:lnTo>
                  <a:lnTo>
                    <a:pt x="592" y="514"/>
                  </a:lnTo>
                  <a:lnTo>
                    <a:pt x="591" y="515"/>
                  </a:lnTo>
                  <a:lnTo>
                    <a:pt x="590" y="515"/>
                  </a:lnTo>
                  <a:lnTo>
                    <a:pt x="589" y="514"/>
                  </a:lnTo>
                  <a:lnTo>
                    <a:pt x="590" y="514"/>
                  </a:lnTo>
                  <a:lnTo>
                    <a:pt x="590" y="512"/>
                  </a:lnTo>
                  <a:lnTo>
                    <a:pt x="589" y="511"/>
                  </a:lnTo>
                  <a:lnTo>
                    <a:pt x="588" y="510"/>
                  </a:lnTo>
                  <a:lnTo>
                    <a:pt x="588" y="509"/>
                  </a:lnTo>
                  <a:lnTo>
                    <a:pt x="587" y="508"/>
                  </a:lnTo>
                  <a:lnTo>
                    <a:pt x="587" y="507"/>
                  </a:lnTo>
                  <a:lnTo>
                    <a:pt x="587" y="506"/>
                  </a:lnTo>
                  <a:lnTo>
                    <a:pt x="588" y="506"/>
                  </a:lnTo>
                  <a:lnTo>
                    <a:pt x="589" y="507"/>
                  </a:lnTo>
                  <a:lnTo>
                    <a:pt x="590" y="508"/>
                  </a:lnTo>
                  <a:lnTo>
                    <a:pt x="590" y="507"/>
                  </a:lnTo>
                  <a:lnTo>
                    <a:pt x="589" y="506"/>
                  </a:lnTo>
                  <a:lnTo>
                    <a:pt x="588" y="506"/>
                  </a:lnTo>
                  <a:lnTo>
                    <a:pt x="587" y="506"/>
                  </a:lnTo>
                  <a:lnTo>
                    <a:pt x="587" y="505"/>
                  </a:lnTo>
                  <a:lnTo>
                    <a:pt x="588" y="505"/>
                  </a:lnTo>
                  <a:lnTo>
                    <a:pt x="588" y="504"/>
                  </a:lnTo>
                  <a:lnTo>
                    <a:pt x="587" y="503"/>
                  </a:lnTo>
                  <a:lnTo>
                    <a:pt x="587" y="502"/>
                  </a:lnTo>
                  <a:lnTo>
                    <a:pt x="587" y="503"/>
                  </a:lnTo>
                  <a:lnTo>
                    <a:pt x="587" y="502"/>
                  </a:lnTo>
                  <a:lnTo>
                    <a:pt x="587" y="503"/>
                  </a:lnTo>
                  <a:lnTo>
                    <a:pt x="586" y="504"/>
                  </a:lnTo>
                  <a:lnTo>
                    <a:pt x="586" y="503"/>
                  </a:lnTo>
                  <a:lnTo>
                    <a:pt x="585" y="503"/>
                  </a:lnTo>
                  <a:lnTo>
                    <a:pt x="585" y="504"/>
                  </a:lnTo>
                  <a:lnTo>
                    <a:pt x="586" y="504"/>
                  </a:lnTo>
                  <a:lnTo>
                    <a:pt x="586" y="505"/>
                  </a:lnTo>
                  <a:lnTo>
                    <a:pt x="585" y="505"/>
                  </a:lnTo>
                  <a:lnTo>
                    <a:pt x="585" y="506"/>
                  </a:lnTo>
                  <a:lnTo>
                    <a:pt x="586" y="507"/>
                  </a:lnTo>
                  <a:lnTo>
                    <a:pt x="585" y="508"/>
                  </a:lnTo>
                  <a:lnTo>
                    <a:pt x="584" y="508"/>
                  </a:lnTo>
                  <a:lnTo>
                    <a:pt x="584" y="507"/>
                  </a:lnTo>
                  <a:lnTo>
                    <a:pt x="582" y="507"/>
                  </a:lnTo>
                  <a:lnTo>
                    <a:pt x="581" y="506"/>
                  </a:lnTo>
                  <a:lnTo>
                    <a:pt x="582" y="507"/>
                  </a:lnTo>
                  <a:lnTo>
                    <a:pt x="584" y="508"/>
                  </a:lnTo>
                  <a:lnTo>
                    <a:pt x="585" y="509"/>
                  </a:lnTo>
                  <a:lnTo>
                    <a:pt x="585" y="510"/>
                  </a:lnTo>
                  <a:lnTo>
                    <a:pt x="584" y="510"/>
                  </a:lnTo>
                  <a:lnTo>
                    <a:pt x="584" y="509"/>
                  </a:lnTo>
                  <a:lnTo>
                    <a:pt x="582" y="509"/>
                  </a:lnTo>
                  <a:lnTo>
                    <a:pt x="584" y="510"/>
                  </a:lnTo>
                  <a:lnTo>
                    <a:pt x="584" y="511"/>
                  </a:lnTo>
                  <a:lnTo>
                    <a:pt x="582" y="511"/>
                  </a:lnTo>
                  <a:lnTo>
                    <a:pt x="581" y="511"/>
                  </a:lnTo>
                  <a:lnTo>
                    <a:pt x="580" y="511"/>
                  </a:lnTo>
                  <a:lnTo>
                    <a:pt x="579" y="511"/>
                  </a:lnTo>
                  <a:lnTo>
                    <a:pt x="580" y="512"/>
                  </a:lnTo>
                  <a:lnTo>
                    <a:pt x="580" y="511"/>
                  </a:lnTo>
                  <a:lnTo>
                    <a:pt x="581" y="511"/>
                  </a:lnTo>
                  <a:lnTo>
                    <a:pt x="581" y="512"/>
                  </a:lnTo>
                  <a:lnTo>
                    <a:pt x="582" y="512"/>
                  </a:lnTo>
                  <a:lnTo>
                    <a:pt x="582" y="511"/>
                  </a:lnTo>
                  <a:lnTo>
                    <a:pt x="582" y="512"/>
                  </a:lnTo>
                  <a:lnTo>
                    <a:pt x="584" y="511"/>
                  </a:lnTo>
                  <a:lnTo>
                    <a:pt x="585" y="511"/>
                  </a:lnTo>
                  <a:lnTo>
                    <a:pt x="586" y="511"/>
                  </a:lnTo>
                  <a:lnTo>
                    <a:pt x="586" y="512"/>
                  </a:lnTo>
                  <a:lnTo>
                    <a:pt x="586" y="514"/>
                  </a:lnTo>
                  <a:lnTo>
                    <a:pt x="586" y="515"/>
                  </a:lnTo>
                  <a:lnTo>
                    <a:pt x="585" y="515"/>
                  </a:lnTo>
                  <a:lnTo>
                    <a:pt x="586" y="515"/>
                  </a:lnTo>
                  <a:lnTo>
                    <a:pt x="586" y="516"/>
                  </a:lnTo>
                  <a:lnTo>
                    <a:pt x="585" y="516"/>
                  </a:lnTo>
                  <a:lnTo>
                    <a:pt x="584" y="516"/>
                  </a:lnTo>
                  <a:lnTo>
                    <a:pt x="582" y="516"/>
                  </a:lnTo>
                  <a:lnTo>
                    <a:pt x="581" y="515"/>
                  </a:lnTo>
                  <a:lnTo>
                    <a:pt x="580" y="515"/>
                  </a:lnTo>
                  <a:lnTo>
                    <a:pt x="579" y="514"/>
                  </a:lnTo>
                  <a:lnTo>
                    <a:pt x="579" y="515"/>
                  </a:lnTo>
                  <a:lnTo>
                    <a:pt x="578" y="515"/>
                  </a:lnTo>
                  <a:lnTo>
                    <a:pt x="577" y="515"/>
                  </a:lnTo>
                  <a:lnTo>
                    <a:pt x="577" y="516"/>
                  </a:lnTo>
                  <a:lnTo>
                    <a:pt x="578" y="516"/>
                  </a:lnTo>
                  <a:lnTo>
                    <a:pt x="579" y="515"/>
                  </a:lnTo>
                  <a:lnTo>
                    <a:pt x="580" y="515"/>
                  </a:lnTo>
                  <a:lnTo>
                    <a:pt x="580" y="516"/>
                  </a:lnTo>
                  <a:lnTo>
                    <a:pt x="581" y="517"/>
                  </a:lnTo>
                  <a:lnTo>
                    <a:pt x="580" y="517"/>
                  </a:lnTo>
                  <a:lnTo>
                    <a:pt x="580" y="518"/>
                  </a:lnTo>
                  <a:lnTo>
                    <a:pt x="580" y="519"/>
                  </a:lnTo>
                  <a:lnTo>
                    <a:pt x="579" y="519"/>
                  </a:lnTo>
                  <a:lnTo>
                    <a:pt x="579" y="520"/>
                  </a:lnTo>
                  <a:lnTo>
                    <a:pt x="578" y="520"/>
                  </a:lnTo>
                  <a:lnTo>
                    <a:pt x="577" y="520"/>
                  </a:lnTo>
                  <a:lnTo>
                    <a:pt x="576" y="520"/>
                  </a:lnTo>
                  <a:lnTo>
                    <a:pt x="574" y="520"/>
                  </a:lnTo>
                  <a:lnTo>
                    <a:pt x="573" y="520"/>
                  </a:lnTo>
                  <a:lnTo>
                    <a:pt x="573" y="521"/>
                  </a:lnTo>
                  <a:lnTo>
                    <a:pt x="572" y="521"/>
                  </a:lnTo>
                  <a:lnTo>
                    <a:pt x="571" y="521"/>
                  </a:lnTo>
                  <a:lnTo>
                    <a:pt x="570" y="522"/>
                  </a:lnTo>
                  <a:lnTo>
                    <a:pt x="569" y="522"/>
                  </a:lnTo>
                  <a:lnTo>
                    <a:pt x="568" y="522"/>
                  </a:lnTo>
                  <a:lnTo>
                    <a:pt x="567" y="522"/>
                  </a:lnTo>
                  <a:lnTo>
                    <a:pt x="566" y="522"/>
                  </a:lnTo>
                  <a:lnTo>
                    <a:pt x="565" y="521"/>
                  </a:lnTo>
                  <a:lnTo>
                    <a:pt x="565" y="520"/>
                  </a:lnTo>
                  <a:lnTo>
                    <a:pt x="565" y="519"/>
                  </a:lnTo>
                  <a:lnTo>
                    <a:pt x="565" y="520"/>
                  </a:lnTo>
                  <a:lnTo>
                    <a:pt x="564" y="519"/>
                  </a:lnTo>
                  <a:lnTo>
                    <a:pt x="563" y="518"/>
                  </a:lnTo>
                  <a:lnTo>
                    <a:pt x="563" y="519"/>
                  </a:lnTo>
                  <a:lnTo>
                    <a:pt x="564" y="520"/>
                  </a:lnTo>
                  <a:lnTo>
                    <a:pt x="563" y="520"/>
                  </a:lnTo>
                  <a:lnTo>
                    <a:pt x="562" y="520"/>
                  </a:lnTo>
                  <a:lnTo>
                    <a:pt x="561" y="520"/>
                  </a:lnTo>
                  <a:lnTo>
                    <a:pt x="560" y="520"/>
                  </a:lnTo>
                  <a:lnTo>
                    <a:pt x="559" y="521"/>
                  </a:lnTo>
                  <a:lnTo>
                    <a:pt x="560" y="521"/>
                  </a:lnTo>
                  <a:lnTo>
                    <a:pt x="560" y="520"/>
                  </a:lnTo>
                  <a:lnTo>
                    <a:pt x="563" y="520"/>
                  </a:lnTo>
                  <a:lnTo>
                    <a:pt x="564" y="520"/>
                  </a:lnTo>
                  <a:lnTo>
                    <a:pt x="564" y="521"/>
                  </a:lnTo>
                  <a:lnTo>
                    <a:pt x="565" y="522"/>
                  </a:lnTo>
                  <a:lnTo>
                    <a:pt x="565" y="523"/>
                  </a:lnTo>
                  <a:lnTo>
                    <a:pt x="566" y="523"/>
                  </a:lnTo>
                  <a:lnTo>
                    <a:pt x="567" y="523"/>
                  </a:lnTo>
                  <a:lnTo>
                    <a:pt x="568" y="523"/>
                  </a:lnTo>
                  <a:lnTo>
                    <a:pt x="569" y="523"/>
                  </a:lnTo>
                  <a:lnTo>
                    <a:pt x="569" y="522"/>
                  </a:lnTo>
                  <a:lnTo>
                    <a:pt x="570" y="522"/>
                  </a:lnTo>
                  <a:lnTo>
                    <a:pt x="571" y="522"/>
                  </a:lnTo>
                  <a:lnTo>
                    <a:pt x="570" y="523"/>
                  </a:lnTo>
                  <a:lnTo>
                    <a:pt x="570" y="524"/>
                  </a:lnTo>
                  <a:lnTo>
                    <a:pt x="569" y="524"/>
                  </a:lnTo>
                  <a:lnTo>
                    <a:pt x="569" y="525"/>
                  </a:lnTo>
                  <a:lnTo>
                    <a:pt x="568" y="525"/>
                  </a:lnTo>
                  <a:lnTo>
                    <a:pt x="567" y="525"/>
                  </a:lnTo>
                  <a:lnTo>
                    <a:pt x="567" y="526"/>
                  </a:lnTo>
                  <a:lnTo>
                    <a:pt x="566" y="526"/>
                  </a:lnTo>
                  <a:lnTo>
                    <a:pt x="566" y="527"/>
                  </a:lnTo>
                  <a:lnTo>
                    <a:pt x="566" y="528"/>
                  </a:lnTo>
                  <a:lnTo>
                    <a:pt x="566" y="529"/>
                  </a:lnTo>
                  <a:lnTo>
                    <a:pt x="565" y="529"/>
                  </a:lnTo>
                  <a:lnTo>
                    <a:pt x="564" y="529"/>
                  </a:lnTo>
                  <a:lnTo>
                    <a:pt x="563" y="529"/>
                  </a:lnTo>
                  <a:lnTo>
                    <a:pt x="562" y="529"/>
                  </a:lnTo>
                  <a:lnTo>
                    <a:pt x="562" y="528"/>
                  </a:lnTo>
                  <a:lnTo>
                    <a:pt x="561" y="528"/>
                  </a:lnTo>
                  <a:lnTo>
                    <a:pt x="562" y="529"/>
                  </a:lnTo>
                  <a:lnTo>
                    <a:pt x="563" y="529"/>
                  </a:lnTo>
                  <a:lnTo>
                    <a:pt x="565" y="529"/>
                  </a:lnTo>
                  <a:lnTo>
                    <a:pt x="566" y="529"/>
                  </a:lnTo>
                  <a:lnTo>
                    <a:pt x="567" y="530"/>
                  </a:lnTo>
                  <a:lnTo>
                    <a:pt x="567" y="531"/>
                  </a:lnTo>
                  <a:lnTo>
                    <a:pt x="566" y="532"/>
                  </a:lnTo>
                  <a:lnTo>
                    <a:pt x="566" y="533"/>
                  </a:lnTo>
                  <a:lnTo>
                    <a:pt x="567" y="532"/>
                  </a:lnTo>
                  <a:lnTo>
                    <a:pt x="567" y="531"/>
                  </a:lnTo>
                  <a:lnTo>
                    <a:pt x="568" y="532"/>
                  </a:lnTo>
                  <a:lnTo>
                    <a:pt x="569" y="532"/>
                  </a:lnTo>
                  <a:lnTo>
                    <a:pt x="569" y="533"/>
                  </a:lnTo>
                  <a:lnTo>
                    <a:pt x="568" y="533"/>
                  </a:lnTo>
                  <a:lnTo>
                    <a:pt x="568" y="535"/>
                  </a:lnTo>
                  <a:lnTo>
                    <a:pt x="569" y="536"/>
                  </a:lnTo>
                  <a:lnTo>
                    <a:pt x="568" y="536"/>
                  </a:lnTo>
                  <a:lnTo>
                    <a:pt x="569" y="537"/>
                  </a:lnTo>
                  <a:lnTo>
                    <a:pt x="570" y="539"/>
                  </a:lnTo>
                  <a:lnTo>
                    <a:pt x="571" y="539"/>
                  </a:lnTo>
                  <a:lnTo>
                    <a:pt x="571" y="540"/>
                  </a:lnTo>
                  <a:lnTo>
                    <a:pt x="571" y="541"/>
                  </a:lnTo>
                  <a:lnTo>
                    <a:pt x="572" y="541"/>
                  </a:lnTo>
                  <a:lnTo>
                    <a:pt x="572" y="542"/>
                  </a:lnTo>
                  <a:lnTo>
                    <a:pt x="572" y="543"/>
                  </a:lnTo>
                  <a:lnTo>
                    <a:pt x="572" y="544"/>
                  </a:lnTo>
                  <a:lnTo>
                    <a:pt x="573" y="544"/>
                  </a:lnTo>
                  <a:lnTo>
                    <a:pt x="573" y="545"/>
                  </a:lnTo>
                  <a:lnTo>
                    <a:pt x="572" y="545"/>
                  </a:lnTo>
                  <a:lnTo>
                    <a:pt x="571" y="546"/>
                  </a:lnTo>
                  <a:lnTo>
                    <a:pt x="570" y="546"/>
                  </a:lnTo>
                  <a:lnTo>
                    <a:pt x="569" y="546"/>
                  </a:lnTo>
                  <a:lnTo>
                    <a:pt x="569" y="547"/>
                  </a:lnTo>
                  <a:lnTo>
                    <a:pt x="570" y="547"/>
                  </a:lnTo>
                  <a:lnTo>
                    <a:pt x="571" y="546"/>
                  </a:lnTo>
                  <a:lnTo>
                    <a:pt x="572" y="546"/>
                  </a:lnTo>
                  <a:lnTo>
                    <a:pt x="571" y="547"/>
                  </a:lnTo>
                  <a:lnTo>
                    <a:pt x="572" y="547"/>
                  </a:lnTo>
                  <a:lnTo>
                    <a:pt x="573" y="546"/>
                  </a:lnTo>
                  <a:lnTo>
                    <a:pt x="574" y="546"/>
                  </a:lnTo>
                  <a:lnTo>
                    <a:pt x="574" y="547"/>
                  </a:lnTo>
                  <a:lnTo>
                    <a:pt x="575" y="547"/>
                  </a:lnTo>
                  <a:lnTo>
                    <a:pt x="576" y="548"/>
                  </a:lnTo>
                  <a:lnTo>
                    <a:pt x="577" y="549"/>
                  </a:lnTo>
                  <a:lnTo>
                    <a:pt x="577" y="550"/>
                  </a:lnTo>
                  <a:lnTo>
                    <a:pt x="576" y="550"/>
                  </a:lnTo>
                  <a:lnTo>
                    <a:pt x="576" y="551"/>
                  </a:lnTo>
                  <a:lnTo>
                    <a:pt x="575" y="551"/>
                  </a:lnTo>
                  <a:lnTo>
                    <a:pt x="574" y="551"/>
                  </a:lnTo>
                  <a:lnTo>
                    <a:pt x="574" y="552"/>
                  </a:lnTo>
                  <a:lnTo>
                    <a:pt x="573" y="552"/>
                  </a:lnTo>
                  <a:lnTo>
                    <a:pt x="572" y="552"/>
                  </a:lnTo>
                  <a:lnTo>
                    <a:pt x="571" y="552"/>
                  </a:lnTo>
                  <a:lnTo>
                    <a:pt x="571" y="553"/>
                  </a:lnTo>
                  <a:lnTo>
                    <a:pt x="570" y="553"/>
                  </a:lnTo>
                  <a:lnTo>
                    <a:pt x="570" y="554"/>
                  </a:lnTo>
                  <a:lnTo>
                    <a:pt x="571" y="553"/>
                  </a:lnTo>
                  <a:lnTo>
                    <a:pt x="572" y="553"/>
                  </a:lnTo>
                  <a:lnTo>
                    <a:pt x="572" y="552"/>
                  </a:lnTo>
                  <a:lnTo>
                    <a:pt x="573" y="552"/>
                  </a:lnTo>
                  <a:lnTo>
                    <a:pt x="574" y="552"/>
                  </a:lnTo>
                  <a:lnTo>
                    <a:pt x="574" y="551"/>
                  </a:lnTo>
                  <a:lnTo>
                    <a:pt x="575" y="551"/>
                  </a:lnTo>
                  <a:lnTo>
                    <a:pt x="576" y="551"/>
                  </a:lnTo>
                  <a:lnTo>
                    <a:pt x="577" y="550"/>
                  </a:lnTo>
                  <a:lnTo>
                    <a:pt x="578" y="550"/>
                  </a:lnTo>
                  <a:lnTo>
                    <a:pt x="579" y="550"/>
                  </a:lnTo>
                  <a:lnTo>
                    <a:pt x="580" y="550"/>
                  </a:lnTo>
                  <a:lnTo>
                    <a:pt x="581" y="550"/>
                  </a:lnTo>
                  <a:lnTo>
                    <a:pt x="582" y="550"/>
                  </a:lnTo>
                  <a:lnTo>
                    <a:pt x="582" y="551"/>
                  </a:lnTo>
                  <a:lnTo>
                    <a:pt x="581" y="551"/>
                  </a:lnTo>
                  <a:lnTo>
                    <a:pt x="580" y="551"/>
                  </a:lnTo>
                  <a:lnTo>
                    <a:pt x="579" y="551"/>
                  </a:lnTo>
                  <a:lnTo>
                    <a:pt x="578" y="552"/>
                  </a:lnTo>
                  <a:lnTo>
                    <a:pt x="577" y="552"/>
                  </a:lnTo>
                  <a:lnTo>
                    <a:pt x="576" y="553"/>
                  </a:lnTo>
                  <a:lnTo>
                    <a:pt x="575" y="553"/>
                  </a:lnTo>
                  <a:lnTo>
                    <a:pt x="574" y="553"/>
                  </a:lnTo>
                  <a:lnTo>
                    <a:pt x="573" y="554"/>
                  </a:lnTo>
                  <a:lnTo>
                    <a:pt x="572" y="554"/>
                  </a:lnTo>
                  <a:lnTo>
                    <a:pt x="571" y="555"/>
                  </a:lnTo>
                  <a:lnTo>
                    <a:pt x="570" y="555"/>
                  </a:lnTo>
                  <a:lnTo>
                    <a:pt x="570" y="556"/>
                  </a:lnTo>
                  <a:lnTo>
                    <a:pt x="569" y="556"/>
                  </a:lnTo>
                  <a:lnTo>
                    <a:pt x="569" y="557"/>
                  </a:lnTo>
                  <a:lnTo>
                    <a:pt x="569" y="555"/>
                  </a:lnTo>
                  <a:lnTo>
                    <a:pt x="569" y="554"/>
                  </a:lnTo>
                  <a:lnTo>
                    <a:pt x="568" y="555"/>
                  </a:lnTo>
                  <a:lnTo>
                    <a:pt x="567" y="555"/>
                  </a:lnTo>
                  <a:lnTo>
                    <a:pt x="566" y="555"/>
                  </a:lnTo>
                  <a:lnTo>
                    <a:pt x="565" y="555"/>
                  </a:lnTo>
                  <a:lnTo>
                    <a:pt x="564" y="555"/>
                  </a:lnTo>
                  <a:lnTo>
                    <a:pt x="564" y="554"/>
                  </a:lnTo>
                  <a:lnTo>
                    <a:pt x="565" y="554"/>
                  </a:lnTo>
                  <a:lnTo>
                    <a:pt x="566" y="553"/>
                  </a:lnTo>
                  <a:lnTo>
                    <a:pt x="567" y="552"/>
                  </a:lnTo>
                  <a:lnTo>
                    <a:pt x="568" y="552"/>
                  </a:lnTo>
                  <a:lnTo>
                    <a:pt x="567" y="552"/>
                  </a:lnTo>
                  <a:lnTo>
                    <a:pt x="566" y="552"/>
                  </a:lnTo>
                  <a:lnTo>
                    <a:pt x="565" y="553"/>
                  </a:lnTo>
                  <a:lnTo>
                    <a:pt x="564" y="553"/>
                  </a:lnTo>
                  <a:lnTo>
                    <a:pt x="564" y="554"/>
                  </a:lnTo>
                  <a:lnTo>
                    <a:pt x="563" y="553"/>
                  </a:lnTo>
                  <a:lnTo>
                    <a:pt x="562" y="553"/>
                  </a:lnTo>
                  <a:lnTo>
                    <a:pt x="563" y="554"/>
                  </a:lnTo>
                  <a:lnTo>
                    <a:pt x="562" y="554"/>
                  </a:lnTo>
                  <a:lnTo>
                    <a:pt x="562" y="555"/>
                  </a:lnTo>
                  <a:lnTo>
                    <a:pt x="561" y="555"/>
                  </a:lnTo>
                  <a:lnTo>
                    <a:pt x="560" y="555"/>
                  </a:lnTo>
                  <a:lnTo>
                    <a:pt x="557" y="556"/>
                  </a:lnTo>
                  <a:lnTo>
                    <a:pt x="556" y="557"/>
                  </a:lnTo>
                  <a:lnTo>
                    <a:pt x="557" y="557"/>
                  </a:lnTo>
                  <a:lnTo>
                    <a:pt x="557" y="556"/>
                  </a:lnTo>
                  <a:lnTo>
                    <a:pt x="560" y="556"/>
                  </a:lnTo>
                  <a:lnTo>
                    <a:pt x="561" y="556"/>
                  </a:lnTo>
                  <a:lnTo>
                    <a:pt x="562" y="556"/>
                  </a:lnTo>
                  <a:lnTo>
                    <a:pt x="562" y="555"/>
                  </a:lnTo>
                  <a:lnTo>
                    <a:pt x="563" y="554"/>
                  </a:lnTo>
                  <a:lnTo>
                    <a:pt x="564" y="555"/>
                  </a:lnTo>
                  <a:lnTo>
                    <a:pt x="565" y="555"/>
                  </a:lnTo>
                  <a:lnTo>
                    <a:pt x="564" y="556"/>
                  </a:lnTo>
                  <a:lnTo>
                    <a:pt x="563" y="556"/>
                  </a:lnTo>
                  <a:lnTo>
                    <a:pt x="563" y="557"/>
                  </a:lnTo>
                  <a:lnTo>
                    <a:pt x="562" y="557"/>
                  </a:lnTo>
                  <a:lnTo>
                    <a:pt x="563" y="558"/>
                  </a:lnTo>
                  <a:lnTo>
                    <a:pt x="560" y="558"/>
                  </a:lnTo>
                  <a:lnTo>
                    <a:pt x="559" y="558"/>
                  </a:lnTo>
                  <a:lnTo>
                    <a:pt x="557" y="559"/>
                  </a:lnTo>
                  <a:lnTo>
                    <a:pt x="556" y="560"/>
                  </a:lnTo>
                  <a:lnTo>
                    <a:pt x="555" y="560"/>
                  </a:lnTo>
                  <a:lnTo>
                    <a:pt x="555" y="559"/>
                  </a:lnTo>
                  <a:lnTo>
                    <a:pt x="554" y="559"/>
                  </a:lnTo>
                  <a:lnTo>
                    <a:pt x="554" y="560"/>
                  </a:lnTo>
                  <a:lnTo>
                    <a:pt x="555" y="561"/>
                  </a:lnTo>
                  <a:lnTo>
                    <a:pt x="556" y="561"/>
                  </a:lnTo>
                  <a:lnTo>
                    <a:pt x="556" y="560"/>
                  </a:lnTo>
                  <a:lnTo>
                    <a:pt x="557" y="561"/>
                  </a:lnTo>
                  <a:lnTo>
                    <a:pt x="556" y="562"/>
                  </a:lnTo>
                  <a:lnTo>
                    <a:pt x="556" y="564"/>
                  </a:lnTo>
                  <a:lnTo>
                    <a:pt x="555" y="564"/>
                  </a:lnTo>
                  <a:lnTo>
                    <a:pt x="554" y="565"/>
                  </a:lnTo>
                  <a:lnTo>
                    <a:pt x="554" y="566"/>
                  </a:lnTo>
                  <a:lnTo>
                    <a:pt x="555" y="567"/>
                  </a:lnTo>
                  <a:lnTo>
                    <a:pt x="554" y="567"/>
                  </a:lnTo>
                  <a:lnTo>
                    <a:pt x="553" y="568"/>
                  </a:lnTo>
                  <a:lnTo>
                    <a:pt x="552" y="568"/>
                  </a:lnTo>
                  <a:lnTo>
                    <a:pt x="552" y="569"/>
                  </a:lnTo>
                  <a:lnTo>
                    <a:pt x="550" y="569"/>
                  </a:lnTo>
                  <a:lnTo>
                    <a:pt x="550" y="570"/>
                  </a:lnTo>
                  <a:lnTo>
                    <a:pt x="549" y="570"/>
                  </a:lnTo>
                  <a:lnTo>
                    <a:pt x="548" y="571"/>
                  </a:lnTo>
                  <a:lnTo>
                    <a:pt x="547" y="571"/>
                  </a:lnTo>
                  <a:lnTo>
                    <a:pt x="547" y="572"/>
                  </a:lnTo>
                  <a:lnTo>
                    <a:pt x="545" y="572"/>
                  </a:lnTo>
                  <a:lnTo>
                    <a:pt x="544" y="573"/>
                  </a:lnTo>
                  <a:lnTo>
                    <a:pt x="543" y="573"/>
                  </a:lnTo>
                  <a:lnTo>
                    <a:pt x="542" y="573"/>
                  </a:lnTo>
                  <a:lnTo>
                    <a:pt x="542" y="574"/>
                  </a:lnTo>
                  <a:lnTo>
                    <a:pt x="541" y="574"/>
                  </a:lnTo>
                  <a:lnTo>
                    <a:pt x="540" y="575"/>
                  </a:lnTo>
                  <a:lnTo>
                    <a:pt x="539" y="575"/>
                  </a:lnTo>
                  <a:lnTo>
                    <a:pt x="538" y="576"/>
                  </a:lnTo>
                  <a:lnTo>
                    <a:pt x="538" y="577"/>
                  </a:lnTo>
                  <a:lnTo>
                    <a:pt x="537" y="577"/>
                  </a:lnTo>
                  <a:lnTo>
                    <a:pt x="537" y="578"/>
                  </a:lnTo>
                  <a:lnTo>
                    <a:pt x="536" y="578"/>
                  </a:lnTo>
                  <a:lnTo>
                    <a:pt x="535" y="579"/>
                  </a:lnTo>
                  <a:lnTo>
                    <a:pt x="534" y="579"/>
                  </a:lnTo>
                  <a:lnTo>
                    <a:pt x="532" y="579"/>
                  </a:lnTo>
                  <a:lnTo>
                    <a:pt x="532" y="580"/>
                  </a:lnTo>
                  <a:lnTo>
                    <a:pt x="531" y="580"/>
                  </a:lnTo>
                  <a:lnTo>
                    <a:pt x="530" y="580"/>
                  </a:lnTo>
                  <a:lnTo>
                    <a:pt x="529" y="581"/>
                  </a:lnTo>
                  <a:lnTo>
                    <a:pt x="528" y="581"/>
                  </a:lnTo>
                  <a:lnTo>
                    <a:pt x="527" y="581"/>
                  </a:lnTo>
                  <a:lnTo>
                    <a:pt x="526" y="582"/>
                  </a:lnTo>
                  <a:lnTo>
                    <a:pt x="525" y="582"/>
                  </a:lnTo>
                  <a:lnTo>
                    <a:pt x="524" y="583"/>
                  </a:lnTo>
                  <a:lnTo>
                    <a:pt x="523" y="584"/>
                  </a:lnTo>
                  <a:lnTo>
                    <a:pt x="522" y="584"/>
                  </a:lnTo>
                  <a:lnTo>
                    <a:pt x="522" y="585"/>
                  </a:lnTo>
                  <a:lnTo>
                    <a:pt x="523" y="584"/>
                  </a:lnTo>
                  <a:lnTo>
                    <a:pt x="523" y="585"/>
                  </a:lnTo>
                  <a:lnTo>
                    <a:pt x="522" y="587"/>
                  </a:lnTo>
                  <a:lnTo>
                    <a:pt x="521" y="589"/>
                  </a:lnTo>
                  <a:lnTo>
                    <a:pt x="520" y="590"/>
                  </a:lnTo>
                  <a:lnTo>
                    <a:pt x="519" y="590"/>
                  </a:lnTo>
                  <a:lnTo>
                    <a:pt x="517" y="591"/>
                  </a:lnTo>
                  <a:lnTo>
                    <a:pt x="515" y="592"/>
                  </a:lnTo>
                  <a:lnTo>
                    <a:pt x="513" y="594"/>
                  </a:lnTo>
                  <a:lnTo>
                    <a:pt x="512" y="594"/>
                  </a:lnTo>
                  <a:lnTo>
                    <a:pt x="511" y="595"/>
                  </a:lnTo>
                  <a:lnTo>
                    <a:pt x="510" y="595"/>
                  </a:lnTo>
                  <a:lnTo>
                    <a:pt x="509" y="596"/>
                  </a:lnTo>
                  <a:lnTo>
                    <a:pt x="507" y="596"/>
                  </a:lnTo>
                  <a:lnTo>
                    <a:pt x="505" y="597"/>
                  </a:lnTo>
                  <a:lnTo>
                    <a:pt x="503" y="598"/>
                  </a:lnTo>
                  <a:lnTo>
                    <a:pt x="502" y="599"/>
                  </a:lnTo>
                  <a:lnTo>
                    <a:pt x="501" y="599"/>
                  </a:lnTo>
                  <a:lnTo>
                    <a:pt x="500" y="600"/>
                  </a:lnTo>
                  <a:lnTo>
                    <a:pt x="499" y="600"/>
                  </a:lnTo>
                  <a:lnTo>
                    <a:pt x="498" y="600"/>
                  </a:lnTo>
                  <a:lnTo>
                    <a:pt x="497" y="600"/>
                  </a:lnTo>
                  <a:lnTo>
                    <a:pt x="497" y="601"/>
                  </a:lnTo>
                  <a:lnTo>
                    <a:pt x="496" y="601"/>
                  </a:lnTo>
                  <a:lnTo>
                    <a:pt x="494" y="602"/>
                  </a:lnTo>
                  <a:lnTo>
                    <a:pt x="492" y="603"/>
                  </a:lnTo>
                  <a:lnTo>
                    <a:pt x="491" y="604"/>
                  </a:lnTo>
                  <a:lnTo>
                    <a:pt x="490" y="604"/>
                  </a:lnTo>
                  <a:lnTo>
                    <a:pt x="489" y="605"/>
                  </a:lnTo>
                  <a:lnTo>
                    <a:pt x="487" y="606"/>
                  </a:lnTo>
                  <a:lnTo>
                    <a:pt x="486" y="606"/>
                  </a:lnTo>
                  <a:lnTo>
                    <a:pt x="485" y="606"/>
                  </a:lnTo>
                  <a:lnTo>
                    <a:pt x="485" y="607"/>
                  </a:lnTo>
                  <a:lnTo>
                    <a:pt x="484" y="607"/>
                  </a:lnTo>
                  <a:lnTo>
                    <a:pt x="481" y="608"/>
                  </a:lnTo>
                  <a:lnTo>
                    <a:pt x="479" y="609"/>
                  </a:lnTo>
                  <a:lnTo>
                    <a:pt x="477" y="611"/>
                  </a:lnTo>
                  <a:lnTo>
                    <a:pt x="477" y="612"/>
                  </a:lnTo>
                  <a:lnTo>
                    <a:pt x="476" y="614"/>
                  </a:lnTo>
                  <a:lnTo>
                    <a:pt x="475" y="612"/>
                  </a:lnTo>
                  <a:lnTo>
                    <a:pt x="473" y="612"/>
                  </a:lnTo>
                  <a:lnTo>
                    <a:pt x="471" y="612"/>
                  </a:lnTo>
                  <a:lnTo>
                    <a:pt x="470" y="611"/>
                  </a:lnTo>
                  <a:lnTo>
                    <a:pt x="471" y="610"/>
                  </a:lnTo>
                  <a:lnTo>
                    <a:pt x="470" y="610"/>
                  </a:lnTo>
                  <a:lnTo>
                    <a:pt x="470" y="609"/>
                  </a:lnTo>
                  <a:lnTo>
                    <a:pt x="471" y="609"/>
                  </a:lnTo>
                  <a:lnTo>
                    <a:pt x="470" y="609"/>
                  </a:lnTo>
                  <a:lnTo>
                    <a:pt x="470" y="610"/>
                  </a:lnTo>
                  <a:lnTo>
                    <a:pt x="469" y="610"/>
                  </a:lnTo>
                  <a:lnTo>
                    <a:pt x="469" y="609"/>
                  </a:lnTo>
                  <a:lnTo>
                    <a:pt x="468" y="608"/>
                  </a:lnTo>
                  <a:lnTo>
                    <a:pt x="468" y="606"/>
                  </a:lnTo>
                  <a:lnTo>
                    <a:pt x="468" y="605"/>
                  </a:lnTo>
                  <a:lnTo>
                    <a:pt x="469" y="605"/>
                  </a:lnTo>
                  <a:lnTo>
                    <a:pt x="469" y="604"/>
                  </a:lnTo>
                  <a:lnTo>
                    <a:pt x="468" y="604"/>
                  </a:lnTo>
                  <a:lnTo>
                    <a:pt x="468" y="603"/>
                  </a:lnTo>
                  <a:lnTo>
                    <a:pt x="469" y="603"/>
                  </a:lnTo>
                  <a:lnTo>
                    <a:pt x="468" y="602"/>
                  </a:lnTo>
                  <a:lnTo>
                    <a:pt x="467" y="601"/>
                  </a:lnTo>
                  <a:lnTo>
                    <a:pt x="467" y="600"/>
                  </a:lnTo>
                  <a:lnTo>
                    <a:pt x="466" y="600"/>
                  </a:lnTo>
                  <a:lnTo>
                    <a:pt x="466" y="601"/>
                  </a:lnTo>
                  <a:lnTo>
                    <a:pt x="467" y="602"/>
                  </a:lnTo>
                  <a:lnTo>
                    <a:pt x="467" y="603"/>
                  </a:lnTo>
                  <a:lnTo>
                    <a:pt x="467" y="604"/>
                  </a:lnTo>
                  <a:lnTo>
                    <a:pt x="467" y="606"/>
                  </a:lnTo>
                  <a:lnTo>
                    <a:pt x="467" y="607"/>
                  </a:lnTo>
                  <a:lnTo>
                    <a:pt x="467" y="608"/>
                  </a:lnTo>
                  <a:lnTo>
                    <a:pt x="467" y="609"/>
                  </a:lnTo>
                  <a:lnTo>
                    <a:pt x="466" y="609"/>
                  </a:lnTo>
                  <a:lnTo>
                    <a:pt x="467" y="610"/>
                  </a:lnTo>
                  <a:lnTo>
                    <a:pt x="468" y="611"/>
                  </a:lnTo>
                  <a:lnTo>
                    <a:pt x="467" y="611"/>
                  </a:lnTo>
                  <a:lnTo>
                    <a:pt x="464" y="611"/>
                  </a:lnTo>
                  <a:lnTo>
                    <a:pt x="463" y="610"/>
                  </a:lnTo>
                  <a:lnTo>
                    <a:pt x="462" y="609"/>
                  </a:lnTo>
                  <a:lnTo>
                    <a:pt x="461" y="609"/>
                  </a:lnTo>
                  <a:lnTo>
                    <a:pt x="462" y="610"/>
                  </a:lnTo>
                  <a:lnTo>
                    <a:pt x="462" y="611"/>
                  </a:lnTo>
                  <a:lnTo>
                    <a:pt x="461" y="611"/>
                  </a:lnTo>
                  <a:lnTo>
                    <a:pt x="460" y="611"/>
                  </a:lnTo>
                  <a:lnTo>
                    <a:pt x="459" y="612"/>
                  </a:lnTo>
                  <a:lnTo>
                    <a:pt x="460" y="614"/>
                  </a:lnTo>
                  <a:lnTo>
                    <a:pt x="460" y="612"/>
                  </a:lnTo>
                  <a:lnTo>
                    <a:pt x="461" y="612"/>
                  </a:lnTo>
                  <a:lnTo>
                    <a:pt x="462" y="612"/>
                  </a:lnTo>
                  <a:lnTo>
                    <a:pt x="463" y="611"/>
                  </a:lnTo>
                  <a:lnTo>
                    <a:pt x="464" y="611"/>
                  </a:lnTo>
                  <a:lnTo>
                    <a:pt x="464" y="612"/>
                  </a:lnTo>
                  <a:lnTo>
                    <a:pt x="463" y="612"/>
                  </a:lnTo>
                  <a:lnTo>
                    <a:pt x="463" y="614"/>
                  </a:lnTo>
                  <a:lnTo>
                    <a:pt x="464" y="614"/>
                  </a:lnTo>
                  <a:lnTo>
                    <a:pt x="463" y="616"/>
                  </a:lnTo>
                  <a:lnTo>
                    <a:pt x="464" y="616"/>
                  </a:lnTo>
                  <a:lnTo>
                    <a:pt x="465" y="615"/>
                  </a:lnTo>
                  <a:lnTo>
                    <a:pt x="466" y="614"/>
                  </a:lnTo>
                  <a:lnTo>
                    <a:pt x="468" y="614"/>
                  </a:lnTo>
                  <a:lnTo>
                    <a:pt x="468" y="615"/>
                  </a:lnTo>
                  <a:lnTo>
                    <a:pt x="469" y="615"/>
                  </a:lnTo>
                  <a:lnTo>
                    <a:pt x="469" y="616"/>
                  </a:lnTo>
                  <a:lnTo>
                    <a:pt x="468" y="617"/>
                  </a:lnTo>
                  <a:lnTo>
                    <a:pt x="467" y="617"/>
                  </a:lnTo>
                  <a:lnTo>
                    <a:pt x="466" y="617"/>
                  </a:lnTo>
                  <a:lnTo>
                    <a:pt x="466" y="618"/>
                  </a:lnTo>
                  <a:lnTo>
                    <a:pt x="467" y="618"/>
                  </a:lnTo>
                  <a:lnTo>
                    <a:pt x="468" y="617"/>
                  </a:lnTo>
                  <a:lnTo>
                    <a:pt x="469" y="617"/>
                  </a:lnTo>
                  <a:lnTo>
                    <a:pt x="470" y="616"/>
                  </a:lnTo>
                  <a:lnTo>
                    <a:pt x="470" y="615"/>
                  </a:lnTo>
                  <a:lnTo>
                    <a:pt x="471" y="615"/>
                  </a:lnTo>
                  <a:lnTo>
                    <a:pt x="470" y="616"/>
                  </a:lnTo>
                  <a:lnTo>
                    <a:pt x="469" y="617"/>
                  </a:lnTo>
                  <a:lnTo>
                    <a:pt x="467" y="618"/>
                  </a:lnTo>
                  <a:lnTo>
                    <a:pt x="466" y="619"/>
                  </a:lnTo>
                  <a:lnTo>
                    <a:pt x="465" y="619"/>
                  </a:lnTo>
                  <a:lnTo>
                    <a:pt x="464" y="620"/>
                  </a:lnTo>
                  <a:lnTo>
                    <a:pt x="463" y="620"/>
                  </a:lnTo>
                  <a:lnTo>
                    <a:pt x="462" y="621"/>
                  </a:lnTo>
                  <a:lnTo>
                    <a:pt x="460" y="622"/>
                  </a:lnTo>
                  <a:lnTo>
                    <a:pt x="460" y="623"/>
                  </a:lnTo>
                  <a:lnTo>
                    <a:pt x="459" y="624"/>
                  </a:lnTo>
                  <a:lnTo>
                    <a:pt x="456" y="625"/>
                  </a:lnTo>
                  <a:lnTo>
                    <a:pt x="455" y="626"/>
                  </a:lnTo>
                  <a:lnTo>
                    <a:pt x="454" y="627"/>
                  </a:lnTo>
                  <a:lnTo>
                    <a:pt x="453" y="627"/>
                  </a:lnTo>
                  <a:lnTo>
                    <a:pt x="453" y="628"/>
                  </a:lnTo>
                  <a:lnTo>
                    <a:pt x="452" y="629"/>
                  </a:lnTo>
                  <a:lnTo>
                    <a:pt x="451" y="629"/>
                  </a:lnTo>
                  <a:lnTo>
                    <a:pt x="451" y="630"/>
                  </a:lnTo>
                  <a:lnTo>
                    <a:pt x="451" y="631"/>
                  </a:lnTo>
                  <a:lnTo>
                    <a:pt x="450" y="631"/>
                  </a:lnTo>
                  <a:lnTo>
                    <a:pt x="449" y="632"/>
                  </a:lnTo>
                  <a:lnTo>
                    <a:pt x="449" y="631"/>
                  </a:lnTo>
                  <a:lnTo>
                    <a:pt x="448" y="631"/>
                  </a:lnTo>
                  <a:lnTo>
                    <a:pt x="448" y="630"/>
                  </a:lnTo>
                  <a:lnTo>
                    <a:pt x="447" y="629"/>
                  </a:lnTo>
                  <a:lnTo>
                    <a:pt x="447" y="628"/>
                  </a:lnTo>
                  <a:lnTo>
                    <a:pt x="448" y="628"/>
                  </a:lnTo>
                  <a:lnTo>
                    <a:pt x="448" y="627"/>
                  </a:lnTo>
                  <a:lnTo>
                    <a:pt x="449" y="627"/>
                  </a:lnTo>
                  <a:lnTo>
                    <a:pt x="449" y="626"/>
                  </a:lnTo>
                  <a:lnTo>
                    <a:pt x="449" y="625"/>
                  </a:lnTo>
                  <a:lnTo>
                    <a:pt x="449" y="624"/>
                  </a:lnTo>
                  <a:lnTo>
                    <a:pt x="448" y="623"/>
                  </a:lnTo>
                  <a:lnTo>
                    <a:pt x="447" y="622"/>
                  </a:lnTo>
                  <a:lnTo>
                    <a:pt x="446" y="622"/>
                  </a:lnTo>
                  <a:lnTo>
                    <a:pt x="446" y="621"/>
                  </a:lnTo>
                  <a:lnTo>
                    <a:pt x="445" y="620"/>
                  </a:lnTo>
                  <a:lnTo>
                    <a:pt x="446" y="620"/>
                  </a:lnTo>
                  <a:lnTo>
                    <a:pt x="445" y="619"/>
                  </a:lnTo>
                  <a:lnTo>
                    <a:pt x="445" y="618"/>
                  </a:lnTo>
                  <a:lnTo>
                    <a:pt x="445" y="617"/>
                  </a:lnTo>
                  <a:lnTo>
                    <a:pt x="444" y="616"/>
                  </a:lnTo>
                  <a:lnTo>
                    <a:pt x="444" y="617"/>
                  </a:lnTo>
                  <a:lnTo>
                    <a:pt x="443" y="616"/>
                  </a:lnTo>
                  <a:lnTo>
                    <a:pt x="443" y="615"/>
                  </a:lnTo>
                  <a:lnTo>
                    <a:pt x="442" y="616"/>
                  </a:lnTo>
                  <a:lnTo>
                    <a:pt x="442" y="615"/>
                  </a:lnTo>
                  <a:lnTo>
                    <a:pt x="441" y="615"/>
                  </a:lnTo>
                  <a:lnTo>
                    <a:pt x="440" y="615"/>
                  </a:lnTo>
                  <a:lnTo>
                    <a:pt x="440" y="614"/>
                  </a:lnTo>
                  <a:lnTo>
                    <a:pt x="440" y="612"/>
                  </a:lnTo>
                  <a:lnTo>
                    <a:pt x="439" y="612"/>
                  </a:lnTo>
                  <a:lnTo>
                    <a:pt x="439" y="611"/>
                  </a:lnTo>
                  <a:lnTo>
                    <a:pt x="439" y="610"/>
                  </a:lnTo>
                  <a:lnTo>
                    <a:pt x="438" y="610"/>
                  </a:lnTo>
                  <a:lnTo>
                    <a:pt x="438" y="609"/>
                  </a:lnTo>
                  <a:lnTo>
                    <a:pt x="438" y="608"/>
                  </a:lnTo>
                  <a:lnTo>
                    <a:pt x="438" y="607"/>
                  </a:lnTo>
                  <a:lnTo>
                    <a:pt x="438" y="606"/>
                  </a:lnTo>
                  <a:lnTo>
                    <a:pt x="438" y="605"/>
                  </a:lnTo>
                  <a:lnTo>
                    <a:pt x="437" y="605"/>
                  </a:lnTo>
                  <a:lnTo>
                    <a:pt x="436" y="605"/>
                  </a:lnTo>
                  <a:lnTo>
                    <a:pt x="436" y="604"/>
                  </a:lnTo>
                  <a:lnTo>
                    <a:pt x="435" y="604"/>
                  </a:lnTo>
                  <a:lnTo>
                    <a:pt x="435" y="603"/>
                  </a:lnTo>
                  <a:lnTo>
                    <a:pt x="434" y="603"/>
                  </a:lnTo>
                  <a:lnTo>
                    <a:pt x="434" y="602"/>
                  </a:lnTo>
                  <a:lnTo>
                    <a:pt x="432" y="602"/>
                  </a:lnTo>
                  <a:lnTo>
                    <a:pt x="432" y="601"/>
                  </a:lnTo>
                  <a:lnTo>
                    <a:pt x="432" y="600"/>
                  </a:lnTo>
                  <a:lnTo>
                    <a:pt x="432" y="599"/>
                  </a:lnTo>
                  <a:lnTo>
                    <a:pt x="434" y="599"/>
                  </a:lnTo>
                  <a:lnTo>
                    <a:pt x="434" y="598"/>
                  </a:lnTo>
                  <a:lnTo>
                    <a:pt x="434" y="597"/>
                  </a:lnTo>
                  <a:lnTo>
                    <a:pt x="432" y="597"/>
                  </a:lnTo>
                  <a:lnTo>
                    <a:pt x="432" y="596"/>
                  </a:lnTo>
                  <a:lnTo>
                    <a:pt x="432" y="595"/>
                  </a:lnTo>
                  <a:lnTo>
                    <a:pt x="432" y="594"/>
                  </a:lnTo>
                  <a:lnTo>
                    <a:pt x="431" y="594"/>
                  </a:lnTo>
                  <a:lnTo>
                    <a:pt x="431" y="593"/>
                  </a:lnTo>
                  <a:lnTo>
                    <a:pt x="431" y="592"/>
                  </a:lnTo>
                  <a:lnTo>
                    <a:pt x="430" y="592"/>
                  </a:lnTo>
                  <a:lnTo>
                    <a:pt x="430" y="593"/>
                  </a:lnTo>
                  <a:lnTo>
                    <a:pt x="430" y="592"/>
                  </a:lnTo>
                  <a:lnTo>
                    <a:pt x="429" y="592"/>
                  </a:lnTo>
                  <a:lnTo>
                    <a:pt x="428" y="592"/>
                  </a:lnTo>
                  <a:lnTo>
                    <a:pt x="427" y="592"/>
                  </a:lnTo>
                  <a:lnTo>
                    <a:pt x="426" y="592"/>
                  </a:lnTo>
                  <a:lnTo>
                    <a:pt x="426" y="591"/>
                  </a:lnTo>
                  <a:lnTo>
                    <a:pt x="425" y="591"/>
                  </a:lnTo>
                  <a:lnTo>
                    <a:pt x="424" y="591"/>
                  </a:lnTo>
                  <a:lnTo>
                    <a:pt x="424" y="590"/>
                  </a:lnTo>
                  <a:lnTo>
                    <a:pt x="423" y="590"/>
                  </a:lnTo>
                  <a:lnTo>
                    <a:pt x="423" y="589"/>
                  </a:lnTo>
                  <a:lnTo>
                    <a:pt x="422" y="589"/>
                  </a:lnTo>
                  <a:lnTo>
                    <a:pt x="422" y="587"/>
                  </a:lnTo>
                  <a:lnTo>
                    <a:pt x="422" y="586"/>
                  </a:lnTo>
                  <a:lnTo>
                    <a:pt x="421" y="586"/>
                  </a:lnTo>
                  <a:lnTo>
                    <a:pt x="421" y="585"/>
                  </a:lnTo>
                  <a:lnTo>
                    <a:pt x="422" y="585"/>
                  </a:lnTo>
                  <a:lnTo>
                    <a:pt x="422" y="584"/>
                  </a:lnTo>
                  <a:lnTo>
                    <a:pt x="421" y="584"/>
                  </a:lnTo>
                  <a:lnTo>
                    <a:pt x="421" y="583"/>
                  </a:lnTo>
                  <a:lnTo>
                    <a:pt x="421" y="582"/>
                  </a:lnTo>
                  <a:lnTo>
                    <a:pt x="422" y="582"/>
                  </a:lnTo>
                  <a:lnTo>
                    <a:pt x="422" y="581"/>
                  </a:lnTo>
                  <a:lnTo>
                    <a:pt x="422" y="580"/>
                  </a:lnTo>
                  <a:lnTo>
                    <a:pt x="423" y="580"/>
                  </a:lnTo>
                  <a:lnTo>
                    <a:pt x="423" y="579"/>
                  </a:lnTo>
                  <a:lnTo>
                    <a:pt x="424" y="579"/>
                  </a:lnTo>
                  <a:lnTo>
                    <a:pt x="424" y="578"/>
                  </a:lnTo>
                  <a:lnTo>
                    <a:pt x="423" y="578"/>
                  </a:lnTo>
                  <a:lnTo>
                    <a:pt x="423" y="577"/>
                  </a:lnTo>
                  <a:lnTo>
                    <a:pt x="424" y="576"/>
                  </a:lnTo>
                  <a:lnTo>
                    <a:pt x="423" y="576"/>
                  </a:lnTo>
                  <a:lnTo>
                    <a:pt x="423" y="575"/>
                  </a:lnTo>
                  <a:lnTo>
                    <a:pt x="424" y="575"/>
                  </a:lnTo>
                  <a:lnTo>
                    <a:pt x="424" y="574"/>
                  </a:lnTo>
                  <a:lnTo>
                    <a:pt x="424" y="573"/>
                  </a:lnTo>
                  <a:lnTo>
                    <a:pt x="424" y="572"/>
                  </a:lnTo>
                  <a:lnTo>
                    <a:pt x="424" y="571"/>
                  </a:lnTo>
                  <a:lnTo>
                    <a:pt x="424" y="570"/>
                  </a:lnTo>
                  <a:lnTo>
                    <a:pt x="425" y="570"/>
                  </a:lnTo>
                  <a:lnTo>
                    <a:pt x="425" y="569"/>
                  </a:lnTo>
                  <a:lnTo>
                    <a:pt x="426" y="569"/>
                  </a:lnTo>
                  <a:lnTo>
                    <a:pt x="426" y="568"/>
                  </a:lnTo>
                  <a:lnTo>
                    <a:pt x="427" y="568"/>
                  </a:lnTo>
                  <a:lnTo>
                    <a:pt x="428" y="568"/>
                  </a:lnTo>
                  <a:lnTo>
                    <a:pt x="429" y="568"/>
                  </a:lnTo>
                  <a:lnTo>
                    <a:pt x="430" y="568"/>
                  </a:lnTo>
                  <a:lnTo>
                    <a:pt x="431" y="568"/>
                  </a:lnTo>
                  <a:lnTo>
                    <a:pt x="431" y="567"/>
                  </a:lnTo>
                  <a:lnTo>
                    <a:pt x="431" y="566"/>
                  </a:lnTo>
                  <a:lnTo>
                    <a:pt x="431" y="565"/>
                  </a:lnTo>
                  <a:lnTo>
                    <a:pt x="430" y="565"/>
                  </a:lnTo>
                  <a:lnTo>
                    <a:pt x="430" y="564"/>
                  </a:lnTo>
                  <a:lnTo>
                    <a:pt x="430" y="562"/>
                  </a:lnTo>
                  <a:lnTo>
                    <a:pt x="429" y="562"/>
                  </a:lnTo>
                  <a:lnTo>
                    <a:pt x="428" y="562"/>
                  </a:lnTo>
                  <a:lnTo>
                    <a:pt x="428" y="561"/>
                  </a:lnTo>
                  <a:lnTo>
                    <a:pt x="428" y="560"/>
                  </a:lnTo>
                  <a:lnTo>
                    <a:pt x="428" y="559"/>
                  </a:lnTo>
                  <a:lnTo>
                    <a:pt x="428" y="558"/>
                  </a:lnTo>
                  <a:lnTo>
                    <a:pt x="428" y="557"/>
                  </a:lnTo>
                  <a:lnTo>
                    <a:pt x="429" y="557"/>
                  </a:lnTo>
                  <a:lnTo>
                    <a:pt x="430" y="557"/>
                  </a:lnTo>
                  <a:lnTo>
                    <a:pt x="430" y="556"/>
                  </a:lnTo>
                  <a:lnTo>
                    <a:pt x="431" y="556"/>
                  </a:lnTo>
                  <a:lnTo>
                    <a:pt x="431" y="555"/>
                  </a:lnTo>
                  <a:lnTo>
                    <a:pt x="431" y="554"/>
                  </a:lnTo>
                  <a:lnTo>
                    <a:pt x="431" y="553"/>
                  </a:lnTo>
                  <a:lnTo>
                    <a:pt x="431" y="552"/>
                  </a:lnTo>
                  <a:lnTo>
                    <a:pt x="431" y="551"/>
                  </a:lnTo>
                  <a:lnTo>
                    <a:pt x="431" y="550"/>
                  </a:lnTo>
                  <a:lnTo>
                    <a:pt x="431" y="549"/>
                  </a:lnTo>
                  <a:lnTo>
                    <a:pt x="431" y="548"/>
                  </a:lnTo>
                  <a:lnTo>
                    <a:pt x="430" y="548"/>
                  </a:lnTo>
                  <a:lnTo>
                    <a:pt x="429" y="548"/>
                  </a:lnTo>
                  <a:lnTo>
                    <a:pt x="429" y="547"/>
                  </a:lnTo>
                  <a:lnTo>
                    <a:pt x="429" y="546"/>
                  </a:lnTo>
                  <a:lnTo>
                    <a:pt x="429" y="545"/>
                  </a:lnTo>
                  <a:lnTo>
                    <a:pt x="428" y="545"/>
                  </a:lnTo>
                  <a:lnTo>
                    <a:pt x="427" y="545"/>
                  </a:lnTo>
                  <a:lnTo>
                    <a:pt x="427" y="544"/>
                  </a:lnTo>
                  <a:lnTo>
                    <a:pt x="426" y="544"/>
                  </a:lnTo>
                  <a:lnTo>
                    <a:pt x="426" y="543"/>
                  </a:lnTo>
                  <a:lnTo>
                    <a:pt x="426" y="542"/>
                  </a:lnTo>
                  <a:lnTo>
                    <a:pt x="427" y="542"/>
                  </a:lnTo>
                  <a:lnTo>
                    <a:pt x="427" y="541"/>
                  </a:lnTo>
                  <a:lnTo>
                    <a:pt x="427" y="540"/>
                  </a:lnTo>
                  <a:lnTo>
                    <a:pt x="426" y="540"/>
                  </a:lnTo>
                  <a:lnTo>
                    <a:pt x="426" y="539"/>
                  </a:lnTo>
                  <a:lnTo>
                    <a:pt x="425" y="539"/>
                  </a:lnTo>
                  <a:lnTo>
                    <a:pt x="425" y="537"/>
                  </a:lnTo>
                  <a:lnTo>
                    <a:pt x="425" y="536"/>
                  </a:lnTo>
                  <a:lnTo>
                    <a:pt x="424" y="535"/>
                  </a:lnTo>
                  <a:lnTo>
                    <a:pt x="425" y="535"/>
                  </a:lnTo>
                  <a:lnTo>
                    <a:pt x="425" y="534"/>
                  </a:lnTo>
                  <a:lnTo>
                    <a:pt x="424" y="534"/>
                  </a:lnTo>
                  <a:lnTo>
                    <a:pt x="424" y="533"/>
                  </a:lnTo>
                  <a:lnTo>
                    <a:pt x="425" y="533"/>
                  </a:lnTo>
                  <a:lnTo>
                    <a:pt x="425" y="532"/>
                  </a:lnTo>
                  <a:lnTo>
                    <a:pt x="425" y="531"/>
                  </a:lnTo>
                  <a:lnTo>
                    <a:pt x="424" y="531"/>
                  </a:lnTo>
                  <a:lnTo>
                    <a:pt x="424" y="530"/>
                  </a:lnTo>
                  <a:lnTo>
                    <a:pt x="423" y="530"/>
                  </a:lnTo>
                  <a:lnTo>
                    <a:pt x="423" y="529"/>
                  </a:lnTo>
                  <a:lnTo>
                    <a:pt x="423" y="528"/>
                  </a:lnTo>
                  <a:lnTo>
                    <a:pt x="422" y="528"/>
                  </a:lnTo>
                  <a:lnTo>
                    <a:pt x="422" y="527"/>
                  </a:lnTo>
                  <a:lnTo>
                    <a:pt x="423" y="527"/>
                  </a:lnTo>
                  <a:lnTo>
                    <a:pt x="423" y="526"/>
                  </a:lnTo>
                  <a:lnTo>
                    <a:pt x="423" y="525"/>
                  </a:lnTo>
                  <a:lnTo>
                    <a:pt x="422" y="524"/>
                  </a:lnTo>
                  <a:lnTo>
                    <a:pt x="422" y="523"/>
                  </a:lnTo>
                  <a:lnTo>
                    <a:pt x="421" y="522"/>
                  </a:lnTo>
                  <a:lnTo>
                    <a:pt x="421" y="521"/>
                  </a:lnTo>
                  <a:lnTo>
                    <a:pt x="420" y="521"/>
                  </a:lnTo>
                  <a:lnTo>
                    <a:pt x="419" y="521"/>
                  </a:lnTo>
                  <a:lnTo>
                    <a:pt x="418" y="521"/>
                  </a:lnTo>
                  <a:lnTo>
                    <a:pt x="417" y="521"/>
                  </a:lnTo>
                  <a:lnTo>
                    <a:pt x="416" y="521"/>
                  </a:lnTo>
                  <a:lnTo>
                    <a:pt x="416" y="520"/>
                  </a:lnTo>
                  <a:lnTo>
                    <a:pt x="415" y="520"/>
                  </a:lnTo>
                  <a:lnTo>
                    <a:pt x="415" y="519"/>
                  </a:lnTo>
                  <a:lnTo>
                    <a:pt x="414" y="519"/>
                  </a:lnTo>
                  <a:lnTo>
                    <a:pt x="414" y="518"/>
                  </a:lnTo>
                  <a:lnTo>
                    <a:pt x="414" y="517"/>
                  </a:lnTo>
                  <a:lnTo>
                    <a:pt x="414" y="516"/>
                  </a:lnTo>
                  <a:lnTo>
                    <a:pt x="413" y="516"/>
                  </a:lnTo>
                  <a:lnTo>
                    <a:pt x="412" y="515"/>
                  </a:lnTo>
                  <a:lnTo>
                    <a:pt x="412" y="514"/>
                  </a:lnTo>
                  <a:lnTo>
                    <a:pt x="412" y="512"/>
                  </a:lnTo>
                  <a:lnTo>
                    <a:pt x="412" y="511"/>
                  </a:lnTo>
                  <a:lnTo>
                    <a:pt x="412" y="510"/>
                  </a:lnTo>
                  <a:lnTo>
                    <a:pt x="411" y="510"/>
                  </a:lnTo>
                  <a:lnTo>
                    <a:pt x="411" y="509"/>
                  </a:lnTo>
                  <a:lnTo>
                    <a:pt x="410" y="508"/>
                  </a:lnTo>
                  <a:lnTo>
                    <a:pt x="410" y="507"/>
                  </a:lnTo>
                  <a:lnTo>
                    <a:pt x="410" y="506"/>
                  </a:lnTo>
                  <a:lnTo>
                    <a:pt x="410" y="505"/>
                  </a:lnTo>
                  <a:lnTo>
                    <a:pt x="410" y="504"/>
                  </a:lnTo>
                  <a:lnTo>
                    <a:pt x="409" y="504"/>
                  </a:lnTo>
                  <a:lnTo>
                    <a:pt x="409" y="503"/>
                  </a:lnTo>
                  <a:lnTo>
                    <a:pt x="409" y="502"/>
                  </a:lnTo>
                  <a:lnTo>
                    <a:pt x="409" y="501"/>
                  </a:lnTo>
                  <a:lnTo>
                    <a:pt x="410" y="501"/>
                  </a:lnTo>
                  <a:lnTo>
                    <a:pt x="411" y="501"/>
                  </a:lnTo>
                  <a:lnTo>
                    <a:pt x="411" y="500"/>
                  </a:lnTo>
                  <a:lnTo>
                    <a:pt x="410" y="500"/>
                  </a:lnTo>
                  <a:lnTo>
                    <a:pt x="410" y="499"/>
                  </a:lnTo>
                  <a:lnTo>
                    <a:pt x="410" y="498"/>
                  </a:lnTo>
                  <a:lnTo>
                    <a:pt x="409" y="498"/>
                  </a:lnTo>
                  <a:lnTo>
                    <a:pt x="409" y="497"/>
                  </a:lnTo>
                  <a:lnTo>
                    <a:pt x="409" y="496"/>
                  </a:lnTo>
                  <a:lnTo>
                    <a:pt x="410" y="496"/>
                  </a:lnTo>
                  <a:lnTo>
                    <a:pt x="411" y="496"/>
                  </a:lnTo>
                  <a:lnTo>
                    <a:pt x="411" y="495"/>
                  </a:lnTo>
                  <a:lnTo>
                    <a:pt x="411" y="494"/>
                  </a:lnTo>
                  <a:lnTo>
                    <a:pt x="412" y="494"/>
                  </a:lnTo>
                  <a:lnTo>
                    <a:pt x="413" y="494"/>
                  </a:lnTo>
                  <a:lnTo>
                    <a:pt x="413" y="493"/>
                  </a:lnTo>
                  <a:lnTo>
                    <a:pt x="414" y="493"/>
                  </a:lnTo>
                  <a:lnTo>
                    <a:pt x="414" y="492"/>
                  </a:lnTo>
                  <a:lnTo>
                    <a:pt x="413" y="492"/>
                  </a:lnTo>
                  <a:lnTo>
                    <a:pt x="412" y="492"/>
                  </a:lnTo>
                  <a:lnTo>
                    <a:pt x="412" y="491"/>
                  </a:lnTo>
                  <a:lnTo>
                    <a:pt x="411" y="491"/>
                  </a:lnTo>
                  <a:lnTo>
                    <a:pt x="411" y="490"/>
                  </a:lnTo>
                  <a:lnTo>
                    <a:pt x="411" y="489"/>
                  </a:lnTo>
                  <a:lnTo>
                    <a:pt x="411" y="487"/>
                  </a:lnTo>
                  <a:lnTo>
                    <a:pt x="411" y="486"/>
                  </a:lnTo>
                  <a:lnTo>
                    <a:pt x="410" y="486"/>
                  </a:lnTo>
                  <a:lnTo>
                    <a:pt x="410" y="485"/>
                  </a:lnTo>
                  <a:lnTo>
                    <a:pt x="409" y="485"/>
                  </a:lnTo>
                  <a:lnTo>
                    <a:pt x="409" y="484"/>
                  </a:lnTo>
                  <a:lnTo>
                    <a:pt x="407" y="484"/>
                  </a:lnTo>
                  <a:lnTo>
                    <a:pt x="407" y="483"/>
                  </a:lnTo>
                  <a:lnTo>
                    <a:pt x="407" y="482"/>
                  </a:lnTo>
                  <a:lnTo>
                    <a:pt x="409" y="482"/>
                  </a:lnTo>
                  <a:lnTo>
                    <a:pt x="409" y="481"/>
                  </a:lnTo>
                  <a:lnTo>
                    <a:pt x="409" y="480"/>
                  </a:lnTo>
                  <a:lnTo>
                    <a:pt x="410" y="480"/>
                  </a:lnTo>
                  <a:lnTo>
                    <a:pt x="410" y="479"/>
                  </a:lnTo>
                  <a:lnTo>
                    <a:pt x="409" y="479"/>
                  </a:lnTo>
                  <a:lnTo>
                    <a:pt x="409" y="478"/>
                  </a:lnTo>
                  <a:lnTo>
                    <a:pt x="409" y="477"/>
                  </a:lnTo>
                  <a:lnTo>
                    <a:pt x="407" y="477"/>
                  </a:lnTo>
                  <a:lnTo>
                    <a:pt x="406" y="477"/>
                  </a:lnTo>
                  <a:lnTo>
                    <a:pt x="406" y="476"/>
                  </a:lnTo>
                  <a:lnTo>
                    <a:pt x="405" y="476"/>
                  </a:lnTo>
                  <a:lnTo>
                    <a:pt x="405" y="475"/>
                  </a:lnTo>
                  <a:lnTo>
                    <a:pt x="405" y="474"/>
                  </a:lnTo>
                  <a:lnTo>
                    <a:pt x="405" y="473"/>
                  </a:lnTo>
                  <a:lnTo>
                    <a:pt x="405" y="472"/>
                  </a:lnTo>
                  <a:lnTo>
                    <a:pt x="404" y="472"/>
                  </a:lnTo>
                  <a:lnTo>
                    <a:pt x="403" y="472"/>
                  </a:lnTo>
                  <a:lnTo>
                    <a:pt x="403" y="471"/>
                  </a:lnTo>
                  <a:lnTo>
                    <a:pt x="402" y="471"/>
                  </a:lnTo>
                  <a:lnTo>
                    <a:pt x="401" y="471"/>
                  </a:lnTo>
                  <a:lnTo>
                    <a:pt x="400" y="471"/>
                  </a:lnTo>
                  <a:lnTo>
                    <a:pt x="400" y="470"/>
                  </a:lnTo>
                  <a:lnTo>
                    <a:pt x="400" y="469"/>
                  </a:lnTo>
                  <a:lnTo>
                    <a:pt x="400" y="468"/>
                  </a:lnTo>
                  <a:lnTo>
                    <a:pt x="400" y="467"/>
                  </a:lnTo>
                  <a:lnTo>
                    <a:pt x="400" y="466"/>
                  </a:lnTo>
                  <a:lnTo>
                    <a:pt x="401" y="466"/>
                  </a:lnTo>
                  <a:lnTo>
                    <a:pt x="401" y="465"/>
                  </a:lnTo>
                  <a:lnTo>
                    <a:pt x="401" y="464"/>
                  </a:lnTo>
                  <a:lnTo>
                    <a:pt x="401" y="462"/>
                  </a:lnTo>
                  <a:lnTo>
                    <a:pt x="401" y="461"/>
                  </a:lnTo>
                  <a:lnTo>
                    <a:pt x="401" y="460"/>
                  </a:lnTo>
                  <a:lnTo>
                    <a:pt x="401" y="459"/>
                  </a:lnTo>
                  <a:lnTo>
                    <a:pt x="400" y="459"/>
                  </a:lnTo>
                  <a:lnTo>
                    <a:pt x="399" y="458"/>
                  </a:lnTo>
                  <a:lnTo>
                    <a:pt x="399" y="457"/>
                  </a:lnTo>
                  <a:lnTo>
                    <a:pt x="398" y="457"/>
                  </a:lnTo>
                  <a:lnTo>
                    <a:pt x="397" y="456"/>
                  </a:lnTo>
                  <a:lnTo>
                    <a:pt x="396" y="456"/>
                  </a:lnTo>
                  <a:lnTo>
                    <a:pt x="395" y="456"/>
                  </a:lnTo>
                  <a:lnTo>
                    <a:pt x="395" y="455"/>
                  </a:lnTo>
                  <a:lnTo>
                    <a:pt x="396" y="455"/>
                  </a:lnTo>
                  <a:lnTo>
                    <a:pt x="396" y="454"/>
                  </a:lnTo>
                  <a:lnTo>
                    <a:pt x="396" y="453"/>
                  </a:lnTo>
                  <a:lnTo>
                    <a:pt x="396" y="452"/>
                  </a:lnTo>
                  <a:lnTo>
                    <a:pt x="396" y="451"/>
                  </a:lnTo>
                  <a:lnTo>
                    <a:pt x="397" y="451"/>
                  </a:lnTo>
                  <a:lnTo>
                    <a:pt x="396" y="450"/>
                  </a:lnTo>
                  <a:lnTo>
                    <a:pt x="395" y="450"/>
                  </a:lnTo>
                  <a:lnTo>
                    <a:pt x="394" y="449"/>
                  </a:lnTo>
                  <a:lnTo>
                    <a:pt x="393" y="449"/>
                  </a:lnTo>
                  <a:lnTo>
                    <a:pt x="392" y="449"/>
                  </a:lnTo>
                  <a:lnTo>
                    <a:pt x="392" y="448"/>
                  </a:lnTo>
                  <a:lnTo>
                    <a:pt x="392" y="447"/>
                  </a:lnTo>
                  <a:lnTo>
                    <a:pt x="392" y="446"/>
                  </a:lnTo>
                  <a:lnTo>
                    <a:pt x="391" y="446"/>
                  </a:lnTo>
                  <a:lnTo>
                    <a:pt x="392" y="446"/>
                  </a:lnTo>
                  <a:lnTo>
                    <a:pt x="392" y="445"/>
                  </a:lnTo>
                  <a:lnTo>
                    <a:pt x="391" y="445"/>
                  </a:lnTo>
                  <a:lnTo>
                    <a:pt x="391" y="444"/>
                  </a:lnTo>
                  <a:lnTo>
                    <a:pt x="391" y="443"/>
                  </a:lnTo>
                  <a:lnTo>
                    <a:pt x="391" y="442"/>
                  </a:lnTo>
                  <a:lnTo>
                    <a:pt x="392" y="442"/>
                  </a:lnTo>
                  <a:lnTo>
                    <a:pt x="392" y="441"/>
                  </a:lnTo>
                  <a:lnTo>
                    <a:pt x="391" y="441"/>
                  </a:lnTo>
                  <a:lnTo>
                    <a:pt x="390" y="441"/>
                  </a:lnTo>
                  <a:lnTo>
                    <a:pt x="390" y="440"/>
                  </a:lnTo>
                  <a:lnTo>
                    <a:pt x="389" y="440"/>
                  </a:lnTo>
                  <a:lnTo>
                    <a:pt x="389" y="438"/>
                  </a:lnTo>
                  <a:lnTo>
                    <a:pt x="389" y="437"/>
                  </a:lnTo>
                  <a:lnTo>
                    <a:pt x="389" y="436"/>
                  </a:lnTo>
                  <a:lnTo>
                    <a:pt x="389" y="435"/>
                  </a:lnTo>
                  <a:lnTo>
                    <a:pt x="389" y="434"/>
                  </a:lnTo>
                  <a:lnTo>
                    <a:pt x="389" y="433"/>
                  </a:lnTo>
                  <a:lnTo>
                    <a:pt x="389" y="432"/>
                  </a:lnTo>
                  <a:lnTo>
                    <a:pt x="388" y="432"/>
                  </a:lnTo>
                  <a:lnTo>
                    <a:pt x="387" y="432"/>
                  </a:lnTo>
                  <a:lnTo>
                    <a:pt x="387" y="431"/>
                  </a:lnTo>
                  <a:lnTo>
                    <a:pt x="386" y="431"/>
                  </a:lnTo>
                  <a:lnTo>
                    <a:pt x="386" y="430"/>
                  </a:lnTo>
                  <a:lnTo>
                    <a:pt x="386" y="429"/>
                  </a:lnTo>
                  <a:lnTo>
                    <a:pt x="385" y="429"/>
                  </a:lnTo>
                  <a:lnTo>
                    <a:pt x="385" y="428"/>
                  </a:lnTo>
                  <a:lnTo>
                    <a:pt x="385" y="427"/>
                  </a:lnTo>
                  <a:lnTo>
                    <a:pt x="384" y="427"/>
                  </a:lnTo>
                  <a:lnTo>
                    <a:pt x="384" y="428"/>
                  </a:lnTo>
                  <a:lnTo>
                    <a:pt x="382" y="428"/>
                  </a:lnTo>
                  <a:lnTo>
                    <a:pt x="382" y="429"/>
                  </a:lnTo>
                  <a:lnTo>
                    <a:pt x="381" y="429"/>
                  </a:lnTo>
                  <a:lnTo>
                    <a:pt x="380" y="429"/>
                  </a:lnTo>
                  <a:lnTo>
                    <a:pt x="380" y="428"/>
                  </a:lnTo>
                  <a:lnTo>
                    <a:pt x="379" y="428"/>
                  </a:lnTo>
                  <a:lnTo>
                    <a:pt x="378" y="428"/>
                  </a:lnTo>
                  <a:lnTo>
                    <a:pt x="377" y="428"/>
                  </a:lnTo>
                  <a:lnTo>
                    <a:pt x="376" y="428"/>
                  </a:lnTo>
                  <a:lnTo>
                    <a:pt x="376" y="427"/>
                  </a:lnTo>
                  <a:lnTo>
                    <a:pt x="376" y="426"/>
                  </a:lnTo>
                  <a:lnTo>
                    <a:pt x="376" y="425"/>
                  </a:lnTo>
                  <a:lnTo>
                    <a:pt x="375" y="425"/>
                  </a:lnTo>
                  <a:lnTo>
                    <a:pt x="374" y="425"/>
                  </a:lnTo>
                  <a:lnTo>
                    <a:pt x="374" y="424"/>
                  </a:lnTo>
                  <a:lnTo>
                    <a:pt x="373" y="424"/>
                  </a:lnTo>
                  <a:lnTo>
                    <a:pt x="373" y="423"/>
                  </a:lnTo>
                  <a:lnTo>
                    <a:pt x="372" y="423"/>
                  </a:lnTo>
                  <a:lnTo>
                    <a:pt x="372" y="422"/>
                  </a:lnTo>
                  <a:lnTo>
                    <a:pt x="371" y="422"/>
                  </a:lnTo>
                  <a:lnTo>
                    <a:pt x="370" y="422"/>
                  </a:lnTo>
                  <a:lnTo>
                    <a:pt x="370" y="421"/>
                  </a:lnTo>
                  <a:lnTo>
                    <a:pt x="369" y="421"/>
                  </a:lnTo>
                  <a:lnTo>
                    <a:pt x="369" y="420"/>
                  </a:lnTo>
                  <a:lnTo>
                    <a:pt x="369" y="419"/>
                  </a:lnTo>
                  <a:lnTo>
                    <a:pt x="369" y="418"/>
                  </a:lnTo>
                  <a:lnTo>
                    <a:pt x="368" y="417"/>
                  </a:lnTo>
                  <a:lnTo>
                    <a:pt x="368" y="416"/>
                  </a:lnTo>
                  <a:lnTo>
                    <a:pt x="368" y="415"/>
                  </a:lnTo>
                  <a:lnTo>
                    <a:pt x="368" y="413"/>
                  </a:lnTo>
                  <a:lnTo>
                    <a:pt x="367" y="413"/>
                  </a:lnTo>
                  <a:lnTo>
                    <a:pt x="367" y="412"/>
                  </a:lnTo>
                  <a:lnTo>
                    <a:pt x="367" y="411"/>
                  </a:lnTo>
                  <a:lnTo>
                    <a:pt x="366" y="411"/>
                  </a:lnTo>
                  <a:lnTo>
                    <a:pt x="366" y="410"/>
                  </a:lnTo>
                  <a:lnTo>
                    <a:pt x="365" y="410"/>
                  </a:lnTo>
                  <a:lnTo>
                    <a:pt x="364" y="410"/>
                  </a:lnTo>
                  <a:lnTo>
                    <a:pt x="363" y="411"/>
                  </a:lnTo>
                  <a:lnTo>
                    <a:pt x="362" y="411"/>
                  </a:lnTo>
                  <a:lnTo>
                    <a:pt x="361" y="411"/>
                  </a:lnTo>
                  <a:lnTo>
                    <a:pt x="360" y="411"/>
                  </a:lnTo>
                  <a:lnTo>
                    <a:pt x="359" y="411"/>
                  </a:lnTo>
                  <a:lnTo>
                    <a:pt x="357" y="411"/>
                  </a:lnTo>
                  <a:lnTo>
                    <a:pt x="356" y="411"/>
                  </a:lnTo>
                  <a:lnTo>
                    <a:pt x="355" y="411"/>
                  </a:lnTo>
                  <a:lnTo>
                    <a:pt x="354" y="411"/>
                  </a:lnTo>
                  <a:lnTo>
                    <a:pt x="354" y="410"/>
                  </a:lnTo>
                  <a:lnTo>
                    <a:pt x="353" y="410"/>
                  </a:lnTo>
                  <a:lnTo>
                    <a:pt x="352" y="410"/>
                  </a:lnTo>
                  <a:lnTo>
                    <a:pt x="351" y="410"/>
                  </a:lnTo>
                  <a:lnTo>
                    <a:pt x="350" y="410"/>
                  </a:lnTo>
                  <a:lnTo>
                    <a:pt x="349" y="410"/>
                  </a:lnTo>
                  <a:lnTo>
                    <a:pt x="349" y="409"/>
                  </a:lnTo>
                  <a:lnTo>
                    <a:pt x="349" y="408"/>
                  </a:lnTo>
                  <a:lnTo>
                    <a:pt x="348" y="408"/>
                  </a:lnTo>
                  <a:lnTo>
                    <a:pt x="347" y="407"/>
                  </a:lnTo>
                  <a:lnTo>
                    <a:pt x="346" y="407"/>
                  </a:lnTo>
                  <a:lnTo>
                    <a:pt x="346" y="406"/>
                  </a:lnTo>
                  <a:lnTo>
                    <a:pt x="345" y="406"/>
                  </a:lnTo>
                  <a:lnTo>
                    <a:pt x="344" y="406"/>
                  </a:lnTo>
                  <a:lnTo>
                    <a:pt x="344" y="405"/>
                  </a:lnTo>
                  <a:lnTo>
                    <a:pt x="343" y="405"/>
                  </a:lnTo>
                  <a:lnTo>
                    <a:pt x="343" y="404"/>
                  </a:lnTo>
                  <a:lnTo>
                    <a:pt x="342" y="404"/>
                  </a:lnTo>
                  <a:lnTo>
                    <a:pt x="342" y="403"/>
                  </a:lnTo>
                  <a:lnTo>
                    <a:pt x="341" y="402"/>
                  </a:lnTo>
                  <a:lnTo>
                    <a:pt x="341" y="401"/>
                  </a:lnTo>
                  <a:lnTo>
                    <a:pt x="340" y="401"/>
                  </a:lnTo>
                  <a:lnTo>
                    <a:pt x="340" y="400"/>
                  </a:lnTo>
                  <a:lnTo>
                    <a:pt x="339" y="400"/>
                  </a:lnTo>
                  <a:lnTo>
                    <a:pt x="339" y="399"/>
                  </a:lnTo>
                  <a:lnTo>
                    <a:pt x="339" y="398"/>
                  </a:lnTo>
                  <a:lnTo>
                    <a:pt x="339" y="397"/>
                  </a:lnTo>
                  <a:lnTo>
                    <a:pt x="338" y="397"/>
                  </a:lnTo>
                  <a:lnTo>
                    <a:pt x="338" y="396"/>
                  </a:lnTo>
                  <a:lnTo>
                    <a:pt x="337" y="396"/>
                  </a:lnTo>
                  <a:lnTo>
                    <a:pt x="337" y="395"/>
                  </a:lnTo>
                  <a:lnTo>
                    <a:pt x="336" y="395"/>
                  </a:lnTo>
                  <a:lnTo>
                    <a:pt x="336" y="394"/>
                  </a:lnTo>
                  <a:lnTo>
                    <a:pt x="335" y="394"/>
                  </a:lnTo>
                  <a:lnTo>
                    <a:pt x="335" y="393"/>
                  </a:lnTo>
                  <a:lnTo>
                    <a:pt x="334" y="393"/>
                  </a:lnTo>
                  <a:lnTo>
                    <a:pt x="334" y="392"/>
                  </a:lnTo>
                  <a:lnTo>
                    <a:pt x="332" y="392"/>
                  </a:lnTo>
                  <a:lnTo>
                    <a:pt x="331" y="391"/>
                  </a:lnTo>
                  <a:lnTo>
                    <a:pt x="330" y="391"/>
                  </a:lnTo>
                  <a:lnTo>
                    <a:pt x="329" y="392"/>
                  </a:lnTo>
                  <a:lnTo>
                    <a:pt x="328" y="392"/>
                  </a:lnTo>
                  <a:lnTo>
                    <a:pt x="327" y="392"/>
                  </a:lnTo>
                  <a:lnTo>
                    <a:pt x="327" y="391"/>
                  </a:lnTo>
                  <a:lnTo>
                    <a:pt x="326" y="391"/>
                  </a:lnTo>
                  <a:lnTo>
                    <a:pt x="326" y="390"/>
                  </a:lnTo>
                  <a:lnTo>
                    <a:pt x="326" y="388"/>
                  </a:lnTo>
                  <a:lnTo>
                    <a:pt x="325" y="388"/>
                  </a:lnTo>
                  <a:lnTo>
                    <a:pt x="324" y="388"/>
                  </a:lnTo>
                  <a:lnTo>
                    <a:pt x="323" y="388"/>
                  </a:lnTo>
                  <a:lnTo>
                    <a:pt x="323" y="387"/>
                  </a:lnTo>
                  <a:lnTo>
                    <a:pt x="322" y="387"/>
                  </a:lnTo>
                  <a:lnTo>
                    <a:pt x="321" y="387"/>
                  </a:lnTo>
                  <a:lnTo>
                    <a:pt x="321" y="386"/>
                  </a:lnTo>
                  <a:lnTo>
                    <a:pt x="321" y="385"/>
                  </a:lnTo>
                  <a:lnTo>
                    <a:pt x="321" y="384"/>
                  </a:lnTo>
                  <a:lnTo>
                    <a:pt x="320" y="383"/>
                  </a:lnTo>
                  <a:lnTo>
                    <a:pt x="320" y="382"/>
                  </a:lnTo>
                  <a:lnTo>
                    <a:pt x="320" y="381"/>
                  </a:lnTo>
                  <a:lnTo>
                    <a:pt x="319" y="381"/>
                  </a:lnTo>
                  <a:lnTo>
                    <a:pt x="319" y="380"/>
                  </a:lnTo>
                  <a:lnTo>
                    <a:pt x="319" y="379"/>
                  </a:lnTo>
                  <a:lnTo>
                    <a:pt x="318" y="379"/>
                  </a:lnTo>
                  <a:lnTo>
                    <a:pt x="317" y="380"/>
                  </a:lnTo>
                  <a:lnTo>
                    <a:pt x="316" y="380"/>
                  </a:lnTo>
                  <a:lnTo>
                    <a:pt x="315" y="379"/>
                  </a:lnTo>
                  <a:lnTo>
                    <a:pt x="314" y="379"/>
                  </a:lnTo>
                  <a:lnTo>
                    <a:pt x="313" y="379"/>
                  </a:lnTo>
                  <a:lnTo>
                    <a:pt x="313" y="378"/>
                  </a:lnTo>
                  <a:lnTo>
                    <a:pt x="312" y="378"/>
                  </a:lnTo>
                  <a:lnTo>
                    <a:pt x="312" y="377"/>
                  </a:lnTo>
                  <a:lnTo>
                    <a:pt x="311" y="377"/>
                  </a:lnTo>
                  <a:lnTo>
                    <a:pt x="311" y="376"/>
                  </a:lnTo>
                  <a:lnTo>
                    <a:pt x="311" y="375"/>
                  </a:lnTo>
                  <a:lnTo>
                    <a:pt x="310" y="375"/>
                  </a:lnTo>
                  <a:lnTo>
                    <a:pt x="309" y="375"/>
                  </a:lnTo>
                  <a:lnTo>
                    <a:pt x="309" y="374"/>
                  </a:lnTo>
                  <a:lnTo>
                    <a:pt x="309" y="373"/>
                  </a:lnTo>
                  <a:lnTo>
                    <a:pt x="309" y="372"/>
                  </a:lnTo>
                  <a:lnTo>
                    <a:pt x="307" y="372"/>
                  </a:lnTo>
                  <a:lnTo>
                    <a:pt x="307" y="371"/>
                  </a:lnTo>
                  <a:lnTo>
                    <a:pt x="306" y="371"/>
                  </a:lnTo>
                  <a:lnTo>
                    <a:pt x="306" y="372"/>
                  </a:lnTo>
                  <a:lnTo>
                    <a:pt x="305" y="372"/>
                  </a:lnTo>
                  <a:lnTo>
                    <a:pt x="304" y="372"/>
                  </a:lnTo>
                  <a:lnTo>
                    <a:pt x="303" y="372"/>
                  </a:lnTo>
                  <a:lnTo>
                    <a:pt x="302" y="372"/>
                  </a:lnTo>
                  <a:lnTo>
                    <a:pt x="301" y="372"/>
                  </a:lnTo>
                  <a:lnTo>
                    <a:pt x="301" y="371"/>
                  </a:lnTo>
                  <a:lnTo>
                    <a:pt x="300" y="371"/>
                  </a:lnTo>
                  <a:lnTo>
                    <a:pt x="299" y="371"/>
                  </a:lnTo>
                  <a:lnTo>
                    <a:pt x="299" y="370"/>
                  </a:lnTo>
                  <a:lnTo>
                    <a:pt x="299" y="369"/>
                  </a:lnTo>
                  <a:lnTo>
                    <a:pt x="298" y="369"/>
                  </a:lnTo>
                  <a:lnTo>
                    <a:pt x="297" y="369"/>
                  </a:lnTo>
                  <a:lnTo>
                    <a:pt x="297" y="370"/>
                  </a:lnTo>
                  <a:lnTo>
                    <a:pt x="296" y="370"/>
                  </a:lnTo>
                  <a:lnTo>
                    <a:pt x="295" y="370"/>
                  </a:lnTo>
                  <a:lnTo>
                    <a:pt x="294" y="370"/>
                  </a:lnTo>
                  <a:lnTo>
                    <a:pt x="293" y="371"/>
                  </a:lnTo>
                  <a:lnTo>
                    <a:pt x="292" y="371"/>
                  </a:lnTo>
                  <a:lnTo>
                    <a:pt x="292" y="370"/>
                  </a:lnTo>
                  <a:lnTo>
                    <a:pt x="291" y="370"/>
                  </a:lnTo>
                  <a:lnTo>
                    <a:pt x="290" y="370"/>
                  </a:lnTo>
                  <a:lnTo>
                    <a:pt x="289" y="370"/>
                  </a:lnTo>
                  <a:lnTo>
                    <a:pt x="289" y="369"/>
                  </a:lnTo>
                  <a:lnTo>
                    <a:pt x="288" y="369"/>
                  </a:lnTo>
                  <a:lnTo>
                    <a:pt x="288" y="368"/>
                  </a:lnTo>
                  <a:lnTo>
                    <a:pt x="288" y="367"/>
                  </a:lnTo>
                  <a:lnTo>
                    <a:pt x="287" y="367"/>
                  </a:lnTo>
                  <a:lnTo>
                    <a:pt x="286" y="367"/>
                  </a:lnTo>
                  <a:lnTo>
                    <a:pt x="286" y="368"/>
                  </a:lnTo>
                  <a:lnTo>
                    <a:pt x="286" y="369"/>
                  </a:lnTo>
                  <a:lnTo>
                    <a:pt x="285" y="369"/>
                  </a:lnTo>
                  <a:lnTo>
                    <a:pt x="285" y="370"/>
                  </a:lnTo>
                  <a:lnTo>
                    <a:pt x="284" y="370"/>
                  </a:lnTo>
                  <a:lnTo>
                    <a:pt x="282" y="370"/>
                  </a:lnTo>
                  <a:lnTo>
                    <a:pt x="281" y="370"/>
                  </a:lnTo>
                  <a:lnTo>
                    <a:pt x="280" y="370"/>
                  </a:lnTo>
                  <a:lnTo>
                    <a:pt x="279" y="370"/>
                  </a:lnTo>
                  <a:lnTo>
                    <a:pt x="279" y="369"/>
                  </a:lnTo>
                  <a:lnTo>
                    <a:pt x="278" y="369"/>
                  </a:lnTo>
                  <a:lnTo>
                    <a:pt x="278" y="368"/>
                  </a:lnTo>
                  <a:lnTo>
                    <a:pt x="277" y="368"/>
                  </a:lnTo>
                  <a:lnTo>
                    <a:pt x="276" y="368"/>
                  </a:lnTo>
                  <a:lnTo>
                    <a:pt x="275" y="368"/>
                  </a:lnTo>
                  <a:lnTo>
                    <a:pt x="275" y="367"/>
                  </a:lnTo>
                  <a:lnTo>
                    <a:pt x="274" y="367"/>
                  </a:lnTo>
                  <a:lnTo>
                    <a:pt x="274" y="366"/>
                  </a:lnTo>
                  <a:lnTo>
                    <a:pt x="273" y="366"/>
                  </a:lnTo>
                  <a:lnTo>
                    <a:pt x="273" y="365"/>
                  </a:lnTo>
                  <a:lnTo>
                    <a:pt x="272" y="365"/>
                  </a:lnTo>
                  <a:lnTo>
                    <a:pt x="272" y="363"/>
                  </a:lnTo>
                  <a:lnTo>
                    <a:pt x="272" y="362"/>
                  </a:lnTo>
                  <a:lnTo>
                    <a:pt x="271" y="362"/>
                  </a:lnTo>
                  <a:lnTo>
                    <a:pt x="271" y="361"/>
                  </a:lnTo>
                  <a:lnTo>
                    <a:pt x="271" y="360"/>
                  </a:lnTo>
                  <a:lnTo>
                    <a:pt x="271" y="359"/>
                  </a:lnTo>
                  <a:lnTo>
                    <a:pt x="270" y="359"/>
                  </a:lnTo>
                  <a:lnTo>
                    <a:pt x="270" y="358"/>
                  </a:lnTo>
                  <a:lnTo>
                    <a:pt x="269" y="358"/>
                  </a:lnTo>
                  <a:lnTo>
                    <a:pt x="268" y="358"/>
                  </a:lnTo>
                  <a:lnTo>
                    <a:pt x="267" y="357"/>
                  </a:lnTo>
                  <a:lnTo>
                    <a:pt x="266" y="357"/>
                  </a:lnTo>
                  <a:lnTo>
                    <a:pt x="266" y="356"/>
                  </a:lnTo>
                  <a:lnTo>
                    <a:pt x="266" y="357"/>
                  </a:lnTo>
                  <a:lnTo>
                    <a:pt x="265" y="357"/>
                  </a:lnTo>
                  <a:lnTo>
                    <a:pt x="264" y="357"/>
                  </a:lnTo>
                  <a:lnTo>
                    <a:pt x="264" y="356"/>
                  </a:lnTo>
                  <a:lnTo>
                    <a:pt x="264" y="355"/>
                  </a:lnTo>
                  <a:lnTo>
                    <a:pt x="264" y="354"/>
                  </a:lnTo>
                  <a:lnTo>
                    <a:pt x="264" y="353"/>
                  </a:lnTo>
                  <a:lnTo>
                    <a:pt x="265" y="353"/>
                  </a:lnTo>
                  <a:lnTo>
                    <a:pt x="265" y="352"/>
                  </a:lnTo>
                  <a:lnTo>
                    <a:pt x="266" y="352"/>
                  </a:lnTo>
                  <a:lnTo>
                    <a:pt x="266" y="351"/>
                  </a:lnTo>
                  <a:lnTo>
                    <a:pt x="266" y="350"/>
                  </a:lnTo>
                  <a:lnTo>
                    <a:pt x="267" y="350"/>
                  </a:lnTo>
                  <a:lnTo>
                    <a:pt x="267" y="349"/>
                  </a:lnTo>
                  <a:lnTo>
                    <a:pt x="266" y="349"/>
                  </a:lnTo>
                  <a:lnTo>
                    <a:pt x="265" y="349"/>
                  </a:lnTo>
                  <a:lnTo>
                    <a:pt x="264" y="349"/>
                  </a:lnTo>
                  <a:lnTo>
                    <a:pt x="264" y="350"/>
                  </a:lnTo>
                  <a:lnTo>
                    <a:pt x="263" y="350"/>
                  </a:lnTo>
                  <a:lnTo>
                    <a:pt x="262" y="350"/>
                  </a:lnTo>
                  <a:lnTo>
                    <a:pt x="261" y="350"/>
                  </a:lnTo>
                  <a:lnTo>
                    <a:pt x="260" y="349"/>
                  </a:lnTo>
                  <a:lnTo>
                    <a:pt x="259" y="349"/>
                  </a:lnTo>
                  <a:lnTo>
                    <a:pt x="259" y="348"/>
                  </a:lnTo>
                  <a:lnTo>
                    <a:pt x="259" y="347"/>
                  </a:lnTo>
                  <a:lnTo>
                    <a:pt x="260" y="347"/>
                  </a:lnTo>
                  <a:lnTo>
                    <a:pt x="259" y="347"/>
                  </a:lnTo>
                  <a:lnTo>
                    <a:pt x="259" y="346"/>
                  </a:lnTo>
                  <a:lnTo>
                    <a:pt x="257" y="346"/>
                  </a:lnTo>
                  <a:lnTo>
                    <a:pt x="256" y="346"/>
                  </a:lnTo>
                  <a:lnTo>
                    <a:pt x="255" y="346"/>
                  </a:lnTo>
                  <a:lnTo>
                    <a:pt x="255" y="347"/>
                  </a:lnTo>
                  <a:lnTo>
                    <a:pt x="254" y="347"/>
                  </a:lnTo>
                  <a:lnTo>
                    <a:pt x="253" y="347"/>
                  </a:lnTo>
                  <a:lnTo>
                    <a:pt x="252" y="347"/>
                  </a:lnTo>
                  <a:lnTo>
                    <a:pt x="251" y="347"/>
                  </a:lnTo>
                  <a:lnTo>
                    <a:pt x="250" y="347"/>
                  </a:lnTo>
                  <a:lnTo>
                    <a:pt x="250" y="346"/>
                  </a:lnTo>
                  <a:lnTo>
                    <a:pt x="249" y="346"/>
                  </a:lnTo>
                  <a:lnTo>
                    <a:pt x="249" y="345"/>
                  </a:lnTo>
                  <a:lnTo>
                    <a:pt x="250" y="345"/>
                  </a:lnTo>
                  <a:lnTo>
                    <a:pt x="250" y="344"/>
                  </a:lnTo>
                  <a:lnTo>
                    <a:pt x="249" y="344"/>
                  </a:lnTo>
                  <a:lnTo>
                    <a:pt x="248" y="344"/>
                  </a:lnTo>
                  <a:lnTo>
                    <a:pt x="248" y="345"/>
                  </a:lnTo>
                  <a:lnTo>
                    <a:pt x="248" y="346"/>
                  </a:lnTo>
                  <a:lnTo>
                    <a:pt x="247" y="346"/>
                  </a:lnTo>
                  <a:lnTo>
                    <a:pt x="246" y="346"/>
                  </a:lnTo>
                  <a:lnTo>
                    <a:pt x="246" y="345"/>
                  </a:lnTo>
                  <a:lnTo>
                    <a:pt x="245" y="345"/>
                  </a:lnTo>
                  <a:lnTo>
                    <a:pt x="245" y="344"/>
                  </a:lnTo>
                  <a:lnTo>
                    <a:pt x="244" y="344"/>
                  </a:lnTo>
                  <a:lnTo>
                    <a:pt x="244" y="343"/>
                  </a:lnTo>
                  <a:lnTo>
                    <a:pt x="243" y="343"/>
                  </a:lnTo>
                  <a:lnTo>
                    <a:pt x="242" y="343"/>
                  </a:lnTo>
                  <a:lnTo>
                    <a:pt x="242" y="342"/>
                  </a:lnTo>
                  <a:lnTo>
                    <a:pt x="241" y="342"/>
                  </a:lnTo>
                  <a:lnTo>
                    <a:pt x="241" y="341"/>
                  </a:lnTo>
                  <a:lnTo>
                    <a:pt x="241" y="340"/>
                  </a:lnTo>
                  <a:lnTo>
                    <a:pt x="240" y="338"/>
                  </a:lnTo>
                  <a:lnTo>
                    <a:pt x="241" y="338"/>
                  </a:lnTo>
                  <a:lnTo>
                    <a:pt x="241" y="337"/>
                  </a:lnTo>
                  <a:lnTo>
                    <a:pt x="241" y="336"/>
                  </a:lnTo>
                  <a:lnTo>
                    <a:pt x="241" y="335"/>
                  </a:lnTo>
                  <a:lnTo>
                    <a:pt x="241" y="334"/>
                  </a:lnTo>
                  <a:lnTo>
                    <a:pt x="240" y="334"/>
                  </a:lnTo>
                  <a:lnTo>
                    <a:pt x="239" y="334"/>
                  </a:lnTo>
                  <a:lnTo>
                    <a:pt x="238" y="334"/>
                  </a:lnTo>
                  <a:lnTo>
                    <a:pt x="238" y="333"/>
                  </a:lnTo>
                  <a:lnTo>
                    <a:pt x="237" y="333"/>
                  </a:lnTo>
                  <a:lnTo>
                    <a:pt x="236" y="332"/>
                  </a:lnTo>
                  <a:lnTo>
                    <a:pt x="236" y="331"/>
                  </a:lnTo>
                  <a:lnTo>
                    <a:pt x="235" y="331"/>
                  </a:lnTo>
                  <a:lnTo>
                    <a:pt x="234" y="331"/>
                  </a:lnTo>
                  <a:lnTo>
                    <a:pt x="234" y="330"/>
                  </a:lnTo>
                  <a:lnTo>
                    <a:pt x="232" y="330"/>
                  </a:lnTo>
                  <a:lnTo>
                    <a:pt x="232" y="331"/>
                  </a:lnTo>
                  <a:lnTo>
                    <a:pt x="231" y="331"/>
                  </a:lnTo>
                  <a:lnTo>
                    <a:pt x="231" y="330"/>
                  </a:lnTo>
                  <a:lnTo>
                    <a:pt x="230" y="330"/>
                  </a:lnTo>
                  <a:lnTo>
                    <a:pt x="230" y="329"/>
                  </a:lnTo>
                  <a:lnTo>
                    <a:pt x="229" y="329"/>
                  </a:lnTo>
                  <a:lnTo>
                    <a:pt x="228" y="329"/>
                  </a:lnTo>
                  <a:lnTo>
                    <a:pt x="227" y="329"/>
                  </a:lnTo>
                  <a:lnTo>
                    <a:pt x="226" y="329"/>
                  </a:lnTo>
                  <a:lnTo>
                    <a:pt x="226" y="328"/>
                  </a:lnTo>
                  <a:lnTo>
                    <a:pt x="225" y="328"/>
                  </a:lnTo>
                  <a:lnTo>
                    <a:pt x="225" y="329"/>
                  </a:lnTo>
                  <a:lnTo>
                    <a:pt x="224" y="329"/>
                  </a:lnTo>
                  <a:lnTo>
                    <a:pt x="223" y="329"/>
                  </a:lnTo>
                  <a:lnTo>
                    <a:pt x="223" y="328"/>
                  </a:lnTo>
                  <a:lnTo>
                    <a:pt x="223" y="329"/>
                  </a:lnTo>
                  <a:lnTo>
                    <a:pt x="222" y="329"/>
                  </a:lnTo>
                  <a:lnTo>
                    <a:pt x="222" y="328"/>
                  </a:lnTo>
                  <a:lnTo>
                    <a:pt x="221" y="328"/>
                  </a:lnTo>
                  <a:lnTo>
                    <a:pt x="220" y="329"/>
                  </a:lnTo>
                  <a:lnTo>
                    <a:pt x="219" y="329"/>
                  </a:lnTo>
                  <a:lnTo>
                    <a:pt x="219" y="330"/>
                  </a:lnTo>
                  <a:lnTo>
                    <a:pt x="218" y="330"/>
                  </a:lnTo>
                  <a:lnTo>
                    <a:pt x="217" y="330"/>
                  </a:lnTo>
                  <a:lnTo>
                    <a:pt x="217" y="329"/>
                  </a:lnTo>
                  <a:lnTo>
                    <a:pt x="216" y="328"/>
                  </a:lnTo>
                  <a:lnTo>
                    <a:pt x="215" y="328"/>
                  </a:lnTo>
                  <a:lnTo>
                    <a:pt x="215" y="327"/>
                  </a:lnTo>
                  <a:lnTo>
                    <a:pt x="214" y="327"/>
                  </a:lnTo>
                  <a:lnTo>
                    <a:pt x="213" y="327"/>
                  </a:lnTo>
                  <a:lnTo>
                    <a:pt x="213" y="326"/>
                  </a:lnTo>
                  <a:lnTo>
                    <a:pt x="212" y="326"/>
                  </a:lnTo>
                  <a:lnTo>
                    <a:pt x="212" y="325"/>
                  </a:lnTo>
                  <a:lnTo>
                    <a:pt x="211" y="325"/>
                  </a:lnTo>
                  <a:lnTo>
                    <a:pt x="211" y="324"/>
                  </a:lnTo>
                  <a:lnTo>
                    <a:pt x="210" y="324"/>
                  </a:lnTo>
                  <a:lnTo>
                    <a:pt x="209" y="324"/>
                  </a:lnTo>
                  <a:lnTo>
                    <a:pt x="209" y="325"/>
                  </a:lnTo>
                  <a:lnTo>
                    <a:pt x="207" y="325"/>
                  </a:lnTo>
                  <a:lnTo>
                    <a:pt x="206" y="325"/>
                  </a:lnTo>
                  <a:lnTo>
                    <a:pt x="205" y="325"/>
                  </a:lnTo>
                  <a:lnTo>
                    <a:pt x="204" y="325"/>
                  </a:lnTo>
                  <a:lnTo>
                    <a:pt x="204" y="326"/>
                  </a:lnTo>
                  <a:lnTo>
                    <a:pt x="203" y="326"/>
                  </a:lnTo>
                  <a:lnTo>
                    <a:pt x="202" y="326"/>
                  </a:lnTo>
                  <a:lnTo>
                    <a:pt x="201" y="326"/>
                  </a:lnTo>
                  <a:lnTo>
                    <a:pt x="200" y="326"/>
                  </a:lnTo>
                  <a:lnTo>
                    <a:pt x="199" y="326"/>
                  </a:lnTo>
                  <a:lnTo>
                    <a:pt x="198" y="326"/>
                  </a:lnTo>
                  <a:lnTo>
                    <a:pt x="198" y="325"/>
                  </a:lnTo>
                  <a:lnTo>
                    <a:pt x="198" y="326"/>
                  </a:lnTo>
                  <a:lnTo>
                    <a:pt x="197" y="326"/>
                  </a:lnTo>
                  <a:lnTo>
                    <a:pt x="197" y="325"/>
                  </a:lnTo>
                  <a:lnTo>
                    <a:pt x="196" y="325"/>
                  </a:lnTo>
                  <a:lnTo>
                    <a:pt x="195" y="326"/>
                  </a:lnTo>
                  <a:lnTo>
                    <a:pt x="194" y="326"/>
                  </a:lnTo>
                  <a:lnTo>
                    <a:pt x="193" y="326"/>
                  </a:lnTo>
                  <a:lnTo>
                    <a:pt x="193" y="327"/>
                  </a:lnTo>
                  <a:lnTo>
                    <a:pt x="193" y="326"/>
                  </a:lnTo>
                  <a:lnTo>
                    <a:pt x="193" y="327"/>
                  </a:lnTo>
                  <a:lnTo>
                    <a:pt x="192" y="327"/>
                  </a:lnTo>
                  <a:lnTo>
                    <a:pt x="191" y="327"/>
                  </a:lnTo>
                  <a:lnTo>
                    <a:pt x="191" y="328"/>
                  </a:lnTo>
                  <a:lnTo>
                    <a:pt x="191" y="329"/>
                  </a:lnTo>
                  <a:lnTo>
                    <a:pt x="190" y="329"/>
                  </a:lnTo>
                  <a:lnTo>
                    <a:pt x="189" y="330"/>
                  </a:lnTo>
                  <a:lnTo>
                    <a:pt x="188" y="330"/>
                  </a:lnTo>
                  <a:lnTo>
                    <a:pt x="188" y="331"/>
                  </a:lnTo>
                  <a:lnTo>
                    <a:pt x="187" y="331"/>
                  </a:lnTo>
                  <a:lnTo>
                    <a:pt x="186" y="331"/>
                  </a:lnTo>
                  <a:lnTo>
                    <a:pt x="185" y="331"/>
                  </a:lnTo>
                  <a:lnTo>
                    <a:pt x="184" y="331"/>
                  </a:lnTo>
                  <a:lnTo>
                    <a:pt x="182" y="331"/>
                  </a:lnTo>
                  <a:lnTo>
                    <a:pt x="182" y="330"/>
                  </a:lnTo>
                  <a:lnTo>
                    <a:pt x="182" y="331"/>
                  </a:lnTo>
                  <a:lnTo>
                    <a:pt x="181" y="331"/>
                  </a:lnTo>
                  <a:lnTo>
                    <a:pt x="180" y="331"/>
                  </a:lnTo>
                  <a:lnTo>
                    <a:pt x="180" y="330"/>
                  </a:lnTo>
                  <a:lnTo>
                    <a:pt x="180" y="331"/>
                  </a:lnTo>
                  <a:lnTo>
                    <a:pt x="179" y="331"/>
                  </a:lnTo>
                  <a:lnTo>
                    <a:pt x="179" y="330"/>
                  </a:lnTo>
                  <a:lnTo>
                    <a:pt x="178" y="330"/>
                  </a:lnTo>
                  <a:lnTo>
                    <a:pt x="177" y="330"/>
                  </a:lnTo>
                  <a:lnTo>
                    <a:pt x="176" y="330"/>
                  </a:lnTo>
                  <a:lnTo>
                    <a:pt x="175" y="330"/>
                  </a:lnTo>
                  <a:lnTo>
                    <a:pt x="174" y="330"/>
                  </a:lnTo>
                  <a:lnTo>
                    <a:pt x="173" y="330"/>
                  </a:lnTo>
                  <a:lnTo>
                    <a:pt x="173" y="329"/>
                  </a:lnTo>
                  <a:lnTo>
                    <a:pt x="172" y="329"/>
                  </a:lnTo>
                  <a:lnTo>
                    <a:pt x="172" y="330"/>
                  </a:lnTo>
                  <a:lnTo>
                    <a:pt x="171" y="330"/>
                  </a:lnTo>
                  <a:lnTo>
                    <a:pt x="170" y="330"/>
                  </a:lnTo>
                  <a:lnTo>
                    <a:pt x="170" y="329"/>
                  </a:lnTo>
                  <a:lnTo>
                    <a:pt x="170" y="328"/>
                  </a:lnTo>
                  <a:lnTo>
                    <a:pt x="169" y="328"/>
                  </a:lnTo>
                  <a:lnTo>
                    <a:pt x="170" y="328"/>
                  </a:lnTo>
                  <a:lnTo>
                    <a:pt x="170" y="327"/>
                  </a:lnTo>
                  <a:lnTo>
                    <a:pt x="170" y="326"/>
                  </a:lnTo>
                  <a:lnTo>
                    <a:pt x="169" y="326"/>
                  </a:lnTo>
                  <a:lnTo>
                    <a:pt x="170" y="326"/>
                  </a:lnTo>
                  <a:lnTo>
                    <a:pt x="170" y="325"/>
                  </a:lnTo>
                  <a:lnTo>
                    <a:pt x="170" y="324"/>
                  </a:lnTo>
                  <a:lnTo>
                    <a:pt x="169" y="324"/>
                  </a:lnTo>
                  <a:lnTo>
                    <a:pt x="168" y="324"/>
                  </a:lnTo>
                  <a:lnTo>
                    <a:pt x="168" y="323"/>
                  </a:lnTo>
                  <a:lnTo>
                    <a:pt x="167" y="323"/>
                  </a:lnTo>
                  <a:lnTo>
                    <a:pt x="167" y="322"/>
                  </a:lnTo>
                  <a:lnTo>
                    <a:pt x="166" y="322"/>
                  </a:lnTo>
                  <a:lnTo>
                    <a:pt x="165" y="322"/>
                  </a:lnTo>
                  <a:lnTo>
                    <a:pt x="164" y="322"/>
                  </a:lnTo>
                  <a:lnTo>
                    <a:pt x="165" y="322"/>
                  </a:lnTo>
                  <a:lnTo>
                    <a:pt x="164" y="322"/>
                  </a:lnTo>
                  <a:lnTo>
                    <a:pt x="164" y="321"/>
                  </a:lnTo>
                  <a:lnTo>
                    <a:pt x="163" y="321"/>
                  </a:lnTo>
                  <a:lnTo>
                    <a:pt x="163" y="320"/>
                  </a:lnTo>
                  <a:lnTo>
                    <a:pt x="162" y="320"/>
                  </a:lnTo>
                  <a:lnTo>
                    <a:pt x="162" y="319"/>
                  </a:lnTo>
                  <a:lnTo>
                    <a:pt x="161" y="318"/>
                  </a:lnTo>
                  <a:lnTo>
                    <a:pt x="161" y="319"/>
                  </a:lnTo>
                  <a:lnTo>
                    <a:pt x="161" y="318"/>
                  </a:lnTo>
                  <a:lnTo>
                    <a:pt x="160" y="318"/>
                  </a:lnTo>
                  <a:lnTo>
                    <a:pt x="160" y="317"/>
                  </a:lnTo>
                  <a:lnTo>
                    <a:pt x="159" y="317"/>
                  </a:lnTo>
                  <a:lnTo>
                    <a:pt x="157" y="317"/>
                  </a:lnTo>
                  <a:lnTo>
                    <a:pt x="157" y="316"/>
                  </a:lnTo>
                  <a:lnTo>
                    <a:pt x="157" y="315"/>
                  </a:lnTo>
                  <a:lnTo>
                    <a:pt x="156" y="315"/>
                  </a:lnTo>
                  <a:lnTo>
                    <a:pt x="156" y="313"/>
                  </a:lnTo>
                  <a:lnTo>
                    <a:pt x="155" y="313"/>
                  </a:lnTo>
                  <a:lnTo>
                    <a:pt x="154" y="312"/>
                  </a:lnTo>
                  <a:lnTo>
                    <a:pt x="154" y="313"/>
                  </a:lnTo>
                  <a:lnTo>
                    <a:pt x="154" y="312"/>
                  </a:lnTo>
                  <a:lnTo>
                    <a:pt x="153" y="312"/>
                  </a:lnTo>
                  <a:lnTo>
                    <a:pt x="153" y="313"/>
                  </a:lnTo>
                  <a:lnTo>
                    <a:pt x="152" y="313"/>
                  </a:lnTo>
                  <a:lnTo>
                    <a:pt x="152" y="312"/>
                  </a:lnTo>
                  <a:lnTo>
                    <a:pt x="151" y="311"/>
                  </a:lnTo>
                  <a:lnTo>
                    <a:pt x="151" y="310"/>
                  </a:lnTo>
                  <a:lnTo>
                    <a:pt x="150" y="310"/>
                  </a:lnTo>
                  <a:lnTo>
                    <a:pt x="150" y="309"/>
                  </a:lnTo>
                  <a:lnTo>
                    <a:pt x="150" y="310"/>
                  </a:lnTo>
                  <a:lnTo>
                    <a:pt x="149" y="310"/>
                  </a:lnTo>
                  <a:lnTo>
                    <a:pt x="148" y="310"/>
                  </a:lnTo>
                  <a:lnTo>
                    <a:pt x="147" y="311"/>
                  </a:lnTo>
                  <a:lnTo>
                    <a:pt x="147" y="312"/>
                  </a:lnTo>
                  <a:lnTo>
                    <a:pt x="146" y="312"/>
                  </a:lnTo>
                  <a:lnTo>
                    <a:pt x="146" y="313"/>
                  </a:lnTo>
                  <a:lnTo>
                    <a:pt x="145" y="313"/>
                  </a:lnTo>
                  <a:lnTo>
                    <a:pt x="145" y="315"/>
                  </a:lnTo>
                  <a:lnTo>
                    <a:pt x="144" y="315"/>
                  </a:lnTo>
                  <a:lnTo>
                    <a:pt x="144" y="316"/>
                  </a:lnTo>
                  <a:lnTo>
                    <a:pt x="144" y="317"/>
                  </a:lnTo>
                  <a:lnTo>
                    <a:pt x="143" y="317"/>
                  </a:lnTo>
                  <a:lnTo>
                    <a:pt x="142" y="317"/>
                  </a:lnTo>
                  <a:lnTo>
                    <a:pt x="142" y="318"/>
                  </a:lnTo>
                  <a:lnTo>
                    <a:pt x="141" y="318"/>
                  </a:lnTo>
                  <a:lnTo>
                    <a:pt x="141" y="319"/>
                  </a:lnTo>
                  <a:lnTo>
                    <a:pt x="140" y="319"/>
                  </a:lnTo>
                  <a:lnTo>
                    <a:pt x="139" y="319"/>
                  </a:lnTo>
                  <a:lnTo>
                    <a:pt x="139" y="320"/>
                  </a:lnTo>
                  <a:lnTo>
                    <a:pt x="138" y="320"/>
                  </a:lnTo>
                  <a:lnTo>
                    <a:pt x="137" y="320"/>
                  </a:lnTo>
                  <a:lnTo>
                    <a:pt x="137" y="321"/>
                  </a:lnTo>
                  <a:lnTo>
                    <a:pt x="136" y="321"/>
                  </a:lnTo>
                  <a:lnTo>
                    <a:pt x="135" y="321"/>
                  </a:lnTo>
                  <a:lnTo>
                    <a:pt x="134" y="321"/>
                  </a:lnTo>
                  <a:lnTo>
                    <a:pt x="132" y="321"/>
                  </a:lnTo>
                  <a:lnTo>
                    <a:pt x="131" y="321"/>
                  </a:lnTo>
                  <a:lnTo>
                    <a:pt x="130" y="321"/>
                  </a:lnTo>
                  <a:lnTo>
                    <a:pt x="130" y="320"/>
                  </a:lnTo>
                  <a:lnTo>
                    <a:pt x="130" y="319"/>
                  </a:lnTo>
                  <a:lnTo>
                    <a:pt x="130" y="318"/>
                  </a:lnTo>
                  <a:lnTo>
                    <a:pt x="130" y="317"/>
                  </a:lnTo>
                  <a:lnTo>
                    <a:pt x="130" y="316"/>
                  </a:lnTo>
                  <a:lnTo>
                    <a:pt x="130" y="315"/>
                  </a:lnTo>
                  <a:lnTo>
                    <a:pt x="130" y="313"/>
                  </a:lnTo>
                  <a:lnTo>
                    <a:pt x="130" y="312"/>
                  </a:lnTo>
                  <a:lnTo>
                    <a:pt x="130" y="311"/>
                  </a:lnTo>
                  <a:lnTo>
                    <a:pt x="129" y="311"/>
                  </a:lnTo>
                  <a:lnTo>
                    <a:pt x="128" y="309"/>
                  </a:lnTo>
                  <a:lnTo>
                    <a:pt x="125" y="306"/>
                  </a:lnTo>
                  <a:lnTo>
                    <a:pt x="124" y="305"/>
                  </a:lnTo>
                  <a:lnTo>
                    <a:pt x="123" y="305"/>
                  </a:lnTo>
                  <a:lnTo>
                    <a:pt x="123" y="306"/>
                  </a:lnTo>
                  <a:lnTo>
                    <a:pt x="122" y="306"/>
                  </a:lnTo>
                  <a:lnTo>
                    <a:pt x="122" y="307"/>
                  </a:lnTo>
                  <a:lnTo>
                    <a:pt x="121" y="307"/>
                  </a:lnTo>
                  <a:lnTo>
                    <a:pt x="121" y="308"/>
                  </a:lnTo>
                  <a:lnTo>
                    <a:pt x="120" y="308"/>
                  </a:lnTo>
                  <a:lnTo>
                    <a:pt x="120" y="309"/>
                  </a:lnTo>
                  <a:lnTo>
                    <a:pt x="119" y="309"/>
                  </a:lnTo>
                  <a:lnTo>
                    <a:pt x="119" y="310"/>
                  </a:lnTo>
                  <a:lnTo>
                    <a:pt x="118" y="310"/>
                  </a:lnTo>
                  <a:lnTo>
                    <a:pt x="118" y="311"/>
                  </a:lnTo>
                  <a:lnTo>
                    <a:pt x="117" y="311"/>
                  </a:lnTo>
                  <a:lnTo>
                    <a:pt x="117" y="310"/>
                  </a:lnTo>
                  <a:lnTo>
                    <a:pt x="116" y="311"/>
                  </a:lnTo>
                  <a:lnTo>
                    <a:pt x="115" y="311"/>
                  </a:lnTo>
                  <a:lnTo>
                    <a:pt x="115" y="310"/>
                  </a:lnTo>
                  <a:lnTo>
                    <a:pt x="114" y="310"/>
                  </a:lnTo>
                  <a:lnTo>
                    <a:pt x="113" y="310"/>
                  </a:lnTo>
                  <a:lnTo>
                    <a:pt x="113" y="309"/>
                  </a:lnTo>
                  <a:lnTo>
                    <a:pt x="113" y="308"/>
                  </a:lnTo>
                  <a:lnTo>
                    <a:pt x="113" y="309"/>
                  </a:lnTo>
                  <a:lnTo>
                    <a:pt x="113" y="308"/>
                  </a:lnTo>
                  <a:lnTo>
                    <a:pt x="114" y="307"/>
                  </a:lnTo>
                  <a:lnTo>
                    <a:pt x="114" y="306"/>
                  </a:lnTo>
                  <a:lnTo>
                    <a:pt x="114" y="305"/>
                  </a:lnTo>
                  <a:lnTo>
                    <a:pt x="114" y="304"/>
                  </a:lnTo>
                  <a:lnTo>
                    <a:pt x="114" y="303"/>
                  </a:lnTo>
                  <a:lnTo>
                    <a:pt x="113" y="303"/>
                  </a:lnTo>
                  <a:lnTo>
                    <a:pt x="113" y="302"/>
                  </a:lnTo>
                  <a:lnTo>
                    <a:pt x="113" y="301"/>
                  </a:lnTo>
                  <a:lnTo>
                    <a:pt x="114" y="301"/>
                  </a:lnTo>
                  <a:lnTo>
                    <a:pt x="114" y="300"/>
                  </a:lnTo>
                  <a:lnTo>
                    <a:pt x="113" y="300"/>
                  </a:lnTo>
                  <a:lnTo>
                    <a:pt x="114" y="300"/>
                  </a:lnTo>
                  <a:lnTo>
                    <a:pt x="114" y="299"/>
                  </a:lnTo>
                  <a:lnTo>
                    <a:pt x="114" y="298"/>
                  </a:lnTo>
                  <a:lnTo>
                    <a:pt x="114" y="297"/>
                  </a:lnTo>
                  <a:lnTo>
                    <a:pt x="115" y="297"/>
                  </a:lnTo>
                  <a:lnTo>
                    <a:pt x="115" y="296"/>
                  </a:lnTo>
                  <a:lnTo>
                    <a:pt x="116" y="296"/>
                  </a:lnTo>
                  <a:lnTo>
                    <a:pt x="116" y="295"/>
                  </a:lnTo>
                  <a:lnTo>
                    <a:pt x="117" y="294"/>
                  </a:lnTo>
                  <a:lnTo>
                    <a:pt x="118" y="293"/>
                  </a:lnTo>
                  <a:lnTo>
                    <a:pt x="119" y="292"/>
                  </a:lnTo>
                  <a:lnTo>
                    <a:pt x="117" y="291"/>
                  </a:lnTo>
                  <a:lnTo>
                    <a:pt x="109" y="292"/>
                  </a:lnTo>
                  <a:lnTo>
                    <a:pt x="109" y="291"/>
                  </a:lnTo>
                  <a:lnTo>
                    <a:pt x="107" y="292"/>
                  </a:lnTo>
                  <a:lnTo>
                    <a:pt x="105" y="292"/>
                  </a:lnTo>
                  <a:lnTo>
                    <a:pt x="104" y="293"/>
                  </a:lnTo>
                  <a:lnTo>
                    <a:pt x="102" y="293"/>
                  </a:lnTo>
                  <a:lnTo>
                    <a:pt x="101" y="294"/>
                  </a:lnTo>
                  <a:lnTo>
                    <a:pt x="101" y="293"/>
                  </a:lnTo>
                  <a:lnTo>
                    <a:pt x="100" y="293"/>
                  </a:lnTo>
                  <a:lnTo>
                    <a:pt x="100" y="292"/>
                  </a:lnTo>
                  <a:lnTo>
                    <a:pt x="100" y="291"/>
                  </a:lnTo>
                  <a:lnTo>
                    <a:pt x="100" y="290"/>
                  </a:lnTo>
                  <a:lnTo>
                    <a:pt x="100" y="291"/>
                  </a:lnTo>
                  <a:lnTo>
                    <a:pt x="99" y="291"/>
                  </a:lnTo>
                  <a:lnTo>
                    <a:pt x="99" y="292"/>
                  </a:lnTo>
                  <a:lnTo>
                    <a:pt x="99" y="291"/>
                  </a:lnTo>
                  <a:lnTo>
                    <a:pt x="99" y="292"/>
                  </a:lnTo>
                  <a:lnTo>
                    <a:pt x="99" y="293"/>
                  </a:lnTo>
                  <a:lnTo>
                    <a:pt x="99" y="292"/>
                  </a:lnTo>
                  <a:lnTo>
                    <a:pt x="99" y="293"/>
                  </a:lnTo>
                  <a:lnTo>
                    <a:pt x="98" y="292"/>
                  </a:lnTo>
                  <a:lnTo>
                    <a:pt x="98" y="293"/>
                  </a:lnTo>
                  <a:lnTo>
                    <a:pt x="97" y="293"/>
                  </a:lnTo>
                  <a:lnTo>
                    <a:pt x="97" y="292"/>
                  </a:lnTo>
                  <a:lnTo>
                    <a:pt x="96" y="292"/>
                  </a:lnTo>
                  <a:lnTo>
                    <a:pt x="96" y="291"/>
                  </a:lnTo>
                  <a:lnTo>
                    <a:pt x="95" y="291"/>
                  </a:lnTo>
                  <a:lnTo>
                    <a:pt x="94" y="291"/>
                  </a:lnTo>
                  <a:lnTo>
                    <a:pt x="94" y="290"/>
                  </a:lnTo>
                  <a:lnTo>
                    <a:pt x="93" y="288"/>
                  </a:lnTo>
                  <a:lnTo>
                    <a:pt x="93" y="287"/>
                  </a:lnTo>
                  <a:lnTo>
                    <a:pt x="92" y="286"/>
                  </a:lnTo>
                  <a:lnTo>
                    <a:pt x="90" y="286"/>
                  </a:lnTo>
                  <a:lnTo>
                    <a:pt x="88" y="286"/>
                  </a:lnTo>
                  <a:lnTo>
                    <a:pt x="86" y="286"/>
                  </a:lnTo>
                  <a:lnTo>
                    <a:pt x="85" y="286"/>
                  </a:lnTo>
                  <a:lnTo>
                    <a:pt x="82" y="286"/>
                  </a:lnTo>
                  <a:lnTo>
                    <a:pt x="80" y="286"/>
                  </a:lnTo>
                  <a:lnTo>
                    <a:pt x="79" y="286"/>
                  </a:lnTo>
                  <a:lnTo>
                    <a:pt x="77" y="286"/>
                  </a:lnTo>
                  <a:lnTo>
                    <a:pt x="75" y="286"/>
                  </a:lnTo>
                  <a:lnTo>
                    <a:pt x="74" y="286"/>
                  </a:lnTo>
                  <a:lnTo>
                    <a:pt x="75" y="287"/>
                  </a:lnTo>
                  <a:lnTo>
                    <a:pt x="74" y="287"/>
                  </a:lnTo>
                  <a:lnTo>
                    <a:pt x="73" y="287"/>
                  </a:lnTo>
                  <a:lnTo>
                    <a:pt x="70" y="287"/>
                  </a:lnTo>
                  <a:lnTo>
                    <a:pt x="69" y="287"/>
                  </a:lnTo>
                  <a:lnTo>
                    <a:pt x="68" y="287"/>
                  </a:lnTo>
                  <a:lnTo>
                    <a:pt x="66" y="288"/>
                  </a:lnTo>
                  <a:lnTo>
                    <a:pt x="66" y="287"/>
                  </a:lnTo>
                  <a:lnTo>
                    <a:pt x="65" y="287"/>
                  </a:lnTo>
                  <a:lnTo>
                    <a:pt x="64" y="287"/>
                  </a:lnTo>
                  <a:lnTo>
                    <a:pt x="63" y="287"/>
                  </a:lnTo>
                  <a:lnTo>
                    <a:pt x="62" y="287"/>
                  </a:lnTo>
                  <a:lnTo>
                    <a:pt x="62" y="288"/>
                  </a:lnTo>
                  <a:lnTo>
                    <a:pt x="62" y="287"/>
                  </a:lnTo>
                  <a:lnTo>
                    <a:pt x="61" y="287"/>
                  </a:lnTo>
                  <a:lnTo>
                    <a:pt x="58" y="287"/>
                  </a:lnTo>
                  <a:lnTo>
                    <a:pt x="54" y="287"/>
                  </a:lnTo>
                  <a:lnTo>
                    <a:pt x="53" y="287"/>
                  </a:lnTo>
                  <a:lnTo>
                    <a:pt x="51" y="287"/>
                  </a:lnTo>
                  <a:lnTo>
                    <a:pt x="47" y="288"/>
                  </a:lnTo>
                  <a:lnTo>
                    <a:pt x="43" y="287"/>
                  </a:lnTo>
                  <a:lnTo>
                    <a:pt x="42" y="286"/>
                  </a:lnTo>
                  <a:lnTo>
                    <a:pt x="41" y="286"/>
                  </a:lnTo>
                  <a:lnTo>
                    <a:pt x="40" y="286"/>
                  </a:lnTo>
                  <a:lnTo>
                    <a:pt x="39" y="285"/>
                  </a:lnTo>
                  <a:lnTo>
                    <a:pt x="38" y="285"/>
                  </a:lnTo>
                  <a:lnTo>
                    <a:pt x="37" y="285"/>
                  </a:lnTo>
                  <a:lnTo>
                    <a:pt x="36" y="285"/>
                  </a:lnTo>
                  <a:lnTo>
                    <a:pt x="36" y="284"/>
                  </a:lnTo>
                  <a:lnTo>
                    <a:pt x="35" y="285"/>
                  </a:lnTo>
                  <a:lnTo>
                    <a:pt x="33" y="285"/>
                  </a:lnTo>
                  <a:lnTo>
                    <a:pt x="32" y="284"/>
                  </a:lnTo>
                  <a:lnTo>
                    <a:pt x="32" y="283"/>
                  </a:lnTo>
                  <a:lnTo>
                    <a:pt x="31" y="283"/>
                  </a:lnTo>
                  <a:lnTo>
                    <a:pt x="30" y="283"/>
                  </a:lnTo>
                  <a:lnTo>
                    <a:pt x="27" y="283"/>
                  </a:lnTo>
                  <a:lnTo>
                    <a:pt x="26" y="283"/>
                  </a:lnTo>
                  <a:lnTo>
                    <a:pt x="25" y="283"/>
                  </a:lnTo>
                  <a:lnTo>
                    <a:pt x="24" y="284"/>
                  </a:lnTo>
                  <a:lnTo>
                    <a:pt x="23" y="284"/>
                  </a:lnTo>
                  <a:lnTo>
                    <a:pt x="22" y="284"/>
                  </a:lnTo>
                  <a:lnTo>
                    <a:pt x="21" y="285"/>
                  </a:lnTo>
                  <a:lnTo>
                    <a:pt x="20" y="286"/>
                  </a:lnTo>
                  <a:lnTo>
                    <a:pt x="17" y="287"/>
                  </a:lnTo>
                  <a:lnTo>
                    <a:pt x="15" y="288"/>
                  </a:lnTo>
                  <a:lnTo>
                    <a:pt x="13" y="290"/>
                  </a:lnTo>
                  <a:lnTo>
                    <a:pt x="8" y="291"/>
                  </a:lnTo>
                  <a:lnTo>
                    <a:pt x="7" y="291"/>
                  </a:lnTo>
                  <a:lnTo>
                    <a:pt x="6" y="290"/>
                  </a:lnTo>
                  <a:lnTo>
                    <a:pt x="5" y="290"/>
                  </a:lnTo>
                  <a:lnTo>
                    <a:pt x="4" y="290"/>
                  </a:lnTo>
                  <a:lnTo>
                    <a:pt x="3" y="290"/>
                  </a:lnTo>
                  <a:lnTo>
                    <a:pt x="2" y="290"/>
                  </a:lnTo>
                  <a:lnTo>
                    <a:pt x="2" y="288"/>
                  </a:lnTo>
                  <a:lnTo>
                    <a:pt x="2" y="290"/>
                  </a:lnTo>
                  <a:lnTo>
                    <a:pt x="1" y="290"/>
                  </a:lnTo>
                  <a:lnTo>
                    <a:pt x="1" y="288"/>
                  </a:lnTo>
                  <a:lnTo>
                    <a:pt x="1" y="287"/>
                  </a:lnTo>
                  <a:lnTo>
                    <a:pt x="0" y="287"/>
                  </a:lnTo>
                  <a:lnTo>
                    <a:pt x="0" y="286"/>
                  </a:lnTo>
                  <a:lnTo>
                    <a:pt x="0" y="285"/>
                  </a:lnTo>
                  <a:lnTo>
                    <a:pt x="1" y="285"/>
                  </a:lnTo>
                  <a:lnTo>
                    <a:pt x="2" y="285"/>
                  </a:lnTo>
                  <a:lnTo>
                    <a:pt x="2" y="284"/>
                  </a:lnTo>
                  <a:lnTo>
                    <a:pt x="3" y="284"/>
                  </a:lnTo>
                  <a:lnTo>
                    <a:pt x="3" y="283"/>
                  </a:lnTo>
                  <a:lnTo>
                    <a:pt x="4" y="283"/>
                  </a:lnTo>
                  <a:lnTo>
                    <a:pt x="4" y="282"/>
                  </a:lnTo>
                  <a:lnTo>
                    <a:pt x="5" y="282"/>
                  </a:lnTo>
                  <a:lnTo>
                    <a:pt x="5" y="281"/>
                  </a:lnTo>
                  <a:lnTo>
                    <a:pt x="6" y="281"/>
                  </a:lnTo>
                  <a:lnTo>
                    <a:pt x="6" y="280"/>
                  </a:lnTo>
                  <a:lnTo>
                    <a:pt x="7" y="280"/>
                  </a:lnTo>
                  <a:lnTo>
                    <a:pt x="7" y="279"/>
                  </a:lnTo>
                  <a:lnTo>
                    <a:pt x="8" y="279"/>
                  </a:lnTo>
                  <a:lnTo>
                    <a:pt x="8" y="278"/>
                  </a:lnTo>
                  <a:lnTo>
                    <a:pt x="8" y="277"/>
                  </a:lnTo>
                  <a:lnTo>
                    <a:pt x="10" y="277"/>
                  </a:lnTo>
                  <a:lnTo>
                    <a:pt x="10" y="276"/>
                  </a:lnTo>
                  <a:lnTo>
                    <a:pt x="11" y="276"/>
                  </a:lnTo>
                  <a:lnTo>
                    <a:pt x="11" y="275"/>
                  </a:lnTo>
                  <a:lnTo>
                    <a:pt x="12" y="275"/>
                  </a:lnTo>
                  <a:lnTo>
                    <a:pt x="13" y="274"/>
                  </a:lnTo>
                  <a:lnTo>
                    <a:pt x="13" y="273"/>
                  </a:lnTo>
                  <a:lnTo>
                    <a:pt x="13" y="272"/>
                  </a:lnTo>
                  <a:lnTo>
                    <a:pt x="14" y="272"/>
                  </a:lnTo>
                  <a:lnTo>
                    <a:pt x="14" y="271"/>
                  </a:lnTo>
                  <a:lnTo>
                    <a:pt x="13" y="271"/>
                  </a:lnTo>
                  <a:lnTo>
                    <a:pt x="13" y="270"/>
                  </a:lnTo>
                  <a:lnTo>
                    <a:pt x="14" y="270"/>
                  </a:lnTo>
                  <a:lnTo>
                    <a:pt x="14" y="269"/>
                  </a:lnTo>
                  <a:lnTo>
                    <a:pt x="15" y="269"/>
                  </a:lnTo>
                  <a:lnTo>
                    <a:pt x="16" y="269"/>
                  </a:lnTo>
                  <a:lnTo>
                    <a:pt x="17" y="269"/>
                  </a:lnTo>
                  <a:lnTo>
                    <a:pt x="17" y="268"/>
                  </a:lnTo>
                  <a:lnTo>
                    <a:pt x="17" y="267"/>
                  </a:lnTo>
                  <a:lnTo>
                    <a:pt x="18" y="267"/>
                  </a:lnTo>
                  <a:lnTo>
                    <a:pt x="18" y="266"/>
                  </a:lnTo>
                  <a:lnTo>
                    <a:pt x="19" y="266"/>
                  </a:lnTo>
                  <a:lnTo>
                    <a:pt x="19" y="265"/>
                  </a:lnTo>
                  <a:lnTo>
                    <a:pt x="20" y="265"/>
                  </a:lnTo>
                  <a:lnTo>
                    <a:pt x="20" y="263"/>
                  </a:lnTo>
                  <a:lnTo>
                    <a:pt x="21" y="263"/>
                  </a:lnTo>
                  <a:lnTo>
                    <a:pt x="21" y="262"/>
                  </a:lnTo>
                  <a:lnTo>
                    <a:pt x="21" y="261"/>
                  </a:lnTo>
                  <a:lnTo>
                    <a:pt x="22" y="261"/>
                  </a:lnTo>
                  <a:lnTo>
                    <a:pt x="23" y="261"/>
                  </a:lnTo>
                  <a:lnTo>
                    <a:pt x="24" y="261"/>
                  </a:lnTo>
                  <a:lnTo>
                    <a:pt x="25" y="261"/>
                  </a:lnTo>
                  <a:lnTo>
                    <a:pt x="25" y="260"/>
                  </a:lnTo>
                  <a:lnTo>
                    <a:pt x="25" y="259"/>
                  </a:lnTo>
                  <a:lnTo>
                    <a:pt x="24" y="259"/>
                  </a:lnTo>
                  <a:lnTo>
                    <a:pt x="24" y="258"/>
                  </a:lnTo>
                  <a:lnTo>
                    <a:pt x="24" y="257"/>
                  </a:lnTo>
                  <a:lnTo>
                    <a:pt x="24" y="256"/>
                  </a:lnTo>
                  <a:lnTo>
                    <a:pt x="25" y="256"/>
                  </a:lnTo>
                  <a:lnTo>
                    <a:pt x="26" y="257"/>
                  </a:lnTo>
                  <a:lnTo>
                    <a:pt x="27" y="257"/>
                  </a:lnTo>
                  <a:lnTo>
                    <a:pt x="27" y="256"/>
                  </a:lnTo>
                  <a:lnTo>
                    <a:pt x="27" y="255"/>
                  </a:lnTo>
                  <a:lnTo>
                    <a:pt x="26" y="255"/>
                  </a:lnTo>
                  <a:lnTo>
                    <a:pt x="25" y="255"/>
                  </a:lnTo>
                  <a:lnTo>
                    <a:pt x="25" y="254"/>
                  </a:lnTo>
                  <a:lnTo>
                    <a:pt x="25" y="253"/>
                  </a:lnTo>
                  <a:lnTo>
                    <a:pt x="26" y="253"/>
                  </a:lnTo>
                  <a:lnTo>
                    <a:pt x="26" y="252"/>
                  </a:lnTo>
                  <a:lnTo>
                    <a:pt x="26" y="251"/>
                  </a:lnTo>
                  <a:lnTo>
                    <a:pt x="27" y="251"/>
                  </a:lnTo>
                  <a:lnTo>
                    <a:pt x="28" y="250"/>
                  </a:lnTo>
                  <a:lnTo>
                    <a:pt x="28" y="249"/>
                  </a:lnTo>
                  <a:lnTo>
                    <a:pt x="29" y="249"/>
                  </a:lnTo>
                  <a:lnTo>
                    <a:pt x="30" y="248"/>
                  </a:lnTo>
                  <a:lnTo>
                    <a:pt x="30" y="247"/>
                  </a:lnTo>
                  <a:lnTo>
                    <a:pt x="31" y="247"/>
                  </a:lnTo>
                  <a:lnTo>
                    <a:pt x="32" y="247"/>
                  </a:lnTo>
                  <a:lnTo>
                    <a:pt x="33" y="247"/>
                  </a:lnTo>
                  <a:lnTo>
                    <a:pt x="33" y="246"/>
                  </a:lnTo>
                  <a:lnTo>
                    <a:pt x="35" y="246"/>
                  </a:lnTo>
                  <a:lnTo>
                    <a:pt x="35" y="245"/>
                  </a:lnTo>
                  <a:lnTo>
                    <a:pt x="35" y="244"/>
                  </a:lnTo>
                  <a:lnTo>
                    <a:pt x="36" y="244"/>
                  </a:lnTo>
                  <a:lnTo>
                    <a:pt x="36" y="243"/>
                  </a:lnTo>
                  <a:lnTo>
                    <a:pt x="37" y="243"/>
                  </a:lnTo>
                  <a:lnTo>
                    <a:pt x="38" y="243"/>
                  </a:lnTo>
                  <a:lnTo>
                    <a:pt x="38" y="242"/>
                  </a:lnTo>
                  <a:lnTo>
                    <a:pt x="39" y="242"/>
                  </a:lnTo>
                  <a:lnTo>
                    <a:pt x="40" y="242"/>
                  </a:lnTo>
                  <a:lnTo>
                    <a:pt x="40" y="241"/>
                  </a:lnTo>
                  <a:lnTo>
                    <a:pt x="41" y="241"/>
                  </a:lnTo>
                  <a:lnTo>
                    <a:pt x="42" y="241"/>
                  </a:lnTo>
                  <a:lnTo>
                    <a:pt x="43" y="241"/>
                  </a:lnTo>
                  <a:lnTo>
                    <a:pt x="43" y="240"/>
                  </a:lnTo>
                  <a:lnTo>
                    <a:pt x="44" y="240"/>
                  </a:lnTo>
                  <a:lnTo>
                    <a:pt x="45" y="238"/>
                  </a:lnTo>
                  <a:lnTo>
                    <a:pt x="45" y="237"/>
                  </a:lnTo>
                  <a:lnTo>
                    <a:pt x="46" y="237"/>
                  </a:lnTo>
                  <a:lnTo>
                    <a:pt x="46" y="236"/>
                  </a:lnTo>
                  <a:lnTo>
                    <a:pt x="45" y="236"/>
                  </a:lnTo>
                  <a:lnTo>
                    <a:pt x="45" y="235"/>
                  </a:lnTo>
                  <a:lnTo>
                    <a:pt x="46" y="234"/>
                  </a:lnTo>
                  <a:lnTo>
                    <a:pt x="46" y="233"/>
                  </a:lnTo>
                  <a:lnTo>
                    <a:pt x="47" y="233"/>
                  </a:lnTo>
                  <a:lnTo>
                    <a:pt x="48" y="233"/>
                  </a:lnTo>
                  <a:lnTo>
                    <a:pt x="49" y="233"/>
                  </a:lnTo>
                  <a:lnTo>
                    <a:pt x="49" y="232"/>
                  </a:lnTo>
                  <a:lnTo>
                    <a:pt x="50" y="232"/>
                  </a:lnTo>
                  <a:lnTo>
                    <a:pt x="51" y="232"/>
                  </a:lnTo>
                  <a:lnTo>
                    <a:pt x="51" y="231"/>
                  </a:lnTo>
                  <a:lnTo>
                    <a:pt x="52" y="231"/>
                  </a:lnTo>
                  <a:lnTo>
                    <a:pt x="52" y="230"/>
                  </a:lnTo>
                  <a:lnTo>
                    <a:pt x="53" y="230"/>
                  </a:lnTo>
                  <a:lnTo>
                    <a:pt x="53" y="229"/>
                  </a:lnTo>
                  <a:lnTo>
                    <a:pt x="54" y="229"/>
                  </a:lnTo>
                  <a:lnTo>
                    <a:pt x="54" y="228"/>
                  </a:lnTo>
                  <a:lnTo>
                    <a:pt x="55" y="228"/>
                  </a:lnTo>
                  <a:lnTo>
                    <a:pt x="55" y="227"/>
                  </a:lnTo>
                  <a:lnTo>
                    <a:pt x="56" y="227"/>
                  </a:lnTo>
                  <a:lnTo>
                    <a:pt x="57" y="227"/>
                  </a:lnTo>
                  <a:lnTo>
                    <a:pt x="58" y="227"/>
                  </a:lnTo>
                  <a:lnTo>
                    <a:pt x="58" y="226"/>
                  </a:lnTo>
                  <a:lnTo>
                    <a:pt x="60" y="226"/>
                  </a:lnTo>
                  <a:lnTo>
                    <a:pt x="61" y="226"/>
                  </a:lnTo>
                  <a:lnTo>
                    <a:pt x="62" y="226"/>
                  </a:lnTo>
                  <a:lnTo>
                    <a:pt x="62" y="225"/>
                  </a:lnTo>
                  <a:lnTo>
                    <a:pt x="63" y="225"/>
                  </a:lnTo>
                  <a:lnTo>
                    <a:pt x="63" y="226"/>
                  </a:lnTo>
                  <a:lnTo>
                    <a:pt x="64" y="226"/>
                  </a:lnTo>
                  <a:lnTo>
                    <a:pt x="64" y="225"/>
                  </a:lnTo>
                  <a:lnTo>
                    <a:pt x="65" y="225"/>
                  </a:lnTo>
                  <a:lnTo>
                    <a:pt x="66" y="225"/>
                  </a:lnTo>
                  <a:lnTo>
                    <a:pt x="66" y="224"/>
                  </a:lnTo>
                  <a:lnTo>
                    <a:pt x="67" y="224"/>
                  </a:lnTo>
                  <a:lnTo>
                    <a:pt x="67" y="223"/>
                  </a:lnTo>
                  <a:lnTo>
                    <a:pt x="68" y="223"/>
                  </a:lnTo>
                  <a:lnTo>
                    <a:pt x="69" y="223"/>
                  </a:lnTo>
                  <a:lnTo>
                    <a:pt x="69" y="222"/>
                  </a:lnTo>
                  <a:lnTo>
                    <a:pt x="70" y="222"/>
                  </a:lnTo>
                  <a:lnTo>
                    <a:pt x="70" y="221"/>
                  </a:lnTo>
                  <a:lnTo>
                    <a:pt x="71" y="221"/>
                  </a:lnTo>
                  <a:lnTo>
                    <a:pt x="72" y="221"/>
                  </a:lnTo>
                  <a:lnTo>
                    <a:pt x="73" y="221"/>
                  </a:lnTo>
                  <a:lnTo>
                    <a:pt x="73" y="220"/>
                  </a:lnTo>
                  <a:lnTo>
                    <a:pt x="74" y="220"/>
                  </a:lnTo>
                  <a:lnTo>
                    <a:pt x="74" y="219"/>
                  </a:lnTo>
                  <a:lnTo>
                    <a:pt x="75" y="219"/>
                  </a:lnTo>
                  <a:lnTo>
                    <a:pt x="75" y="218"/>
                  </a:lnTo>
                  <a:lnTo>
                    <a:pt x="76" y="218"/>
                  </a:lnTo>
                  <a:lnTo>
                    <a:pt x="76" y="217"/>
                  </a:lnTo>
                  <a:lnTo>
                    <a:pt x="77" y="217"/>
                  </a:lnTo>
                  <a:lnTo>
                    <a:pt x="77" y="216"/>
                  </a:lnTo>
                  <a:lnTo>
                    <a:pt x="78" y="216"/>
                  </a:lnTo>
                  <a:lnTo>
                    <a:pt x="78" y="215"/>
                  </a:lnTo>
                  <a:lnTo>
                    <a:pt x="79" y="215"/>
                  </a:lnTo>
                  <a:lnTo>
                    <a:pt x="80" y="215"/>
                  </a:lnTo>
                  <a:lnTo>
                    <a:pt x="80" y="213"/>
                  </a:lnTo>
                  <a:lnTo>
                    <a:pt x="81" y="213"/>
                  </a:lnTo>
                  <a:lnTo>
                    <a:pt x="82" y="213"/>
                  </a:lnTo>
                  <a:lnTo>
                    <a:pt x="82" y="212"/>
                  </a:lnTo>
                  <a:lnTo>
                    <a:pt x="82" y="211"/>
                  </a:lnTo>
                  <a:lnTo>
                    <a:pt x="83" y="211"/>
                  </a:lnTo>
                  <a:lnTo>
                    <a:pt x="85" y="211"/>
                  </a:lnTo>
                  <a:lnTo>
                    <a:pt x="86" y="211"/>
                  </a:lnTo>
                  <a:lnTo>
                    <a:pt x="86" y="212"/>
                  </a:lnTo>
                  <a:lnTo>
                    <a:pt x="86" y="211"/>
                  </a:lnTo>
                  <a:lnTo>
                    <a:pt x="87" y="211"/>
                  </a:lnTo>
                  <a:lnTo>
                    <a:pt x="87" y="212"/>
                  </a:lnTo>
                  <a:lnTo>
                    <a:pt x="88" y="212"/>
                  </a:lnTo>
                  <a:lnTo>
                    <a:pt x="88" y="211"/>
                  </a:lnTo>
                  <a:lnTo>
                    <a:pt x="89" y="211"/>
                  </a:lnTo>
                  <a:lnTo>
                    <a:pt x="90" y="211"/>
                  </a:lnTo>
                  <a:lnTo>
                    <a:pt x="91" y="211"/>
                  </a:lnTo>
                  <a:lnTo>
                    <a:pt x="91" y="212"/>
                  </a:lnTo>
                  <a:lnTo>
                    <a:pt x="92" y="213"/>
                  </a:lnTo>
                  <a:lnTo>
                    <a:pt x="93" y="213"/>
                  </a:lnTo>
                  <a:lnTo>
                    <a:pt x="93" y="215"/>
                  </a:lnTo>
                  <a:lnTo>
                    <a:pt x="94" y="215"/>
                  </a:lnTo>
                  <a:lnTo>
                    <a:pt x="94" y="216"/>
                  </a:lnTo>
                  <a:lnTo>
                    <a:pt x="94" y="215"/>
                  </a:lnTo>
                  <a:lnTo>
                    <a:pt x="95" y="215"/>
                  </a:lnTo>
                  <a:lnTo>
                    <a:pt x="96" y="215"/>
                  </a:lnTo>
                  <a:lnTo>
                    <a:pt x="96" y="213"/>
                  </a:lnTo>
                  <a:lnTo>
                    <a:pt x="97" y="213"/>
                  </a:lnTo>
                  <a:lnTo>
                    <a:pt x="98" y="213"/>
                  </a:lnTo>
                  <a:lnTo>
                    <a:pt x="98" y="215"/>
                  </a:lnTo>
                  <a:lnTo>
                    <a:pt x="99" y="213"/>
                  </a:lnTo>
                  <a:lnTo>
                    <a:pt x="99" y="212"/>
                  </a:lnTo>
                  <a:lnTo>
                    <a:pt x="99" y="211"/>
                  </a:lnTo>
                  <a:lnTo>
                    <a:pt x="100" y="211"/>
                  </a:lnTo>
                  <a:lnTo>
                    <a:pt x="101" y="211"/>
                  </a:lnTo>
                  <a:lnTo>
                    <a:pt x="102" y="211"/>
                  </a:lnTo>
                  <a:lnTo>
                    <a:pt x="103" y="211"/>
                  </a:lnTo>
                  <a:lnTo>
                    <a:pt x="103" y="210"/>
                  </a:lnTo>
                  <a:lnTo>
                    <a:pt x="104" y="210"/>
                  </a:lnTo>
                  <a:lnTo>
                    <a:pt x="104" y="209"/>
                  </a:lnTo>
                  <a:lnTo>
                    <a:pt x="105" y="209"/>
                  </a:lnTo>
                  <a:lnTo>
                    <a:pt x="106" y="209"/>
                  </a:lnTo>
                  <a:lnTo>
                    <a:pt x="107" y="209"/>
                  </a:lnTo>
                  <a:lnTo>
                    <a:pt x="107" y="208"/>
                  </a:lnTo>
                  <a:lnTo>
                    <a:pt x="109" y="208"/>
                  </a:lnTo>
                  <a:lnTo>
                    <a:pt x="110" y="208"/>
                  </a:lnTo>
                  <a:lnTo>
                    <a:pt x="110" y="207"/>
                  </a:lnTo>
                  <a:lnTo>
                    <a:pt x="111" y="207"/>
                  </a:lnTo>
                  <a:lnTo>
                    <a:pt x="112" y="207"/>
                  </a:lnTo>
                  <a:lnTo>
                    <a:pt x="112" y="206"/>
                  </a:lnTo>
                  <a:lnTo>
                    <a:pt x="113" y="206"/>
                  </a:lnTo>
                  <a:lnTo>
                    <a:pt x="114" y="206"/>
                  </a:lnTo>
                  <a:lnTo>
                    <a:pt x="114" y="205"/>
                  </a:lnTo>
                  <a:lnTo>
                    <a:pt x="115" y="205"/>
                  </a:lnTo>
                  <a:lnTo>
                    <a:pt x="116" y="205"/>
                  </a:lnTo>
                  <a:lnTo>
                    <a:pt x="117" y="204"/>
                  </a:lnTo>
                  <a:lnTo>
                    <a:pt x="118" y="204"/>
                  </a:lnTo>
                  <a:lnTo>
                    <a:pt x="118" y="203"/>
                  </a:lnTo>
                  <a:lnTo>
                    <a:pt x="119" y="203"/>
                  </a:lnTo>
                  <a:lnTo>
                    <a:pt x="119" y="202"/>
                  </a:lnTo>
                  <a:lnTo>
                    <a:pt x="118" y="202"/>
                  </a:lnTo>
                  <a:lnTo>
                    <a:pt x="118" y="201"/>
                  </a:lnTo>
                  <a:lnTo>
                    <a:pt x="119" y="201"/>
                  </a:lnTo>
                  <a:lnTo>
                    <a:pt x="119" y="200"/>
                  </a:lnTo>
                  <a:lnTo>
                    <a:pt x="120" y="200"/>
                  </a:lnTo>
                  <a:lnTo>
                    <a:pt x="120" y="199"/>
                  </a:lnTo>
                  <a:lnTo>
                    <a:pt x="121" y="199"/>
                  </a:lnTo>
                  <a:lnTo>
                    <a:pt x="122" y="199"/>
                  </a:lnTo>
                  <a:lnTo>
                    <a:pt x="122" y="198"/>
                  </a:lnTo>
                  <a:lnTo>
                    <a:pt x="123" y="198"/>
                  </a:lnTo>
                  <a:lnTo>
                    <a:pt x="123" y="197"/>
                  </a:lnTo>
                  <a:lnTo>
                    <a:pt x="124" y="197"/>
                  </a:lnTo>
                  <a:lnTo>
                    <a:pt x="124" y="196"/>
                  </a:lnTo>
                  <a:lnTo>
                    <a:pt x="125" y="196"/>
                  </a:lnTo>
                  <a:lnTo>
                    <a:pt x="125" y="195"/>
                  </a:lnTo>
                  <a:lnTo>
                    <a:pt x="126" y="195"/>
                  </a:lnTo>
                  <a:lnTo>
                    <a:pt x="126" y="194"/>
                  </a:lnTo>
                  <a:lnTo>
                    <a:pt x="127" y="194"/>
                  </a:lnTo>
                  <a:lnTo>
                    <a:pt x="127" y="193"/>
                  </a:lnTo>
                  <a:lnTo>
                    <a:pt x="128" y="193"/>
                  </a:lnTo>
                  <a:lnTo>
                    <a:pt x="128" y="192"/>
                  </a:lnTo>
                  <a:lnTo>
                    <a:pt x="129" y="192"/>
                  </a:lnTo>
                  <a:lnTo>
                    <a:pt x="130" y="192"/>
                  </a:lnTo>
                  <a:lnTo>
                    <a:pt x="130" y="191"/>
                  </a:lnTo>
                  <a:lnTo>
                    <a:pt x="131" y="191"/>
                  </a:lnTo>
                  <a:lnTo>
                    <a:pt x="132" y="191"/>
                  </a:lnTo>
                  <a:lnTo>
                    <a:pt x="132" y="190"/>
                  </a:lnTo>
                  <a:lnTo>
                    <a:pt x="132" y="188"/>
                  </a:lnTo>
                  <a:lnTo>
                    <a:pt x="132" y="187"/>
                  </a:lnTo>
                  <a:lnTo>
                    <a:pt x="134" y="187"/>
                  </a:lnTo>
                  <a:lnTo>
                    <a:pt x="134" y="186"/>
                  </a:lnTo>
                  <a:lnTo>
                    <a:pt x="134" y="185"/>
                  </a:lnTo>
                  <a:lnTo>
                    <a:pt x="134" y="184"/>
                  </a:lnTo>
                  <a:lnTo>
                    <a:pt x="135" y="184"/>
                  </a:lnTo>
                  <a:lnTo>
                    <a:pt x="135" y="183"/>
                  </a:lnTo>
                  <a:lnTo>
                    <a:pt x="135" y="182"/>
                  </a:lnTo>
                  <a:lnTo>
                    <a:pt x="136" y="182"/>
                  </a:lnTo>
                  <a:lnTo>
                    <a:pt x="137" y="182"/>
                  </a:lnTo>
                  <a:lnTo>
                    <a:pt x="137" y="181"/>
                  </a:lnTo>
                  <a:lnTo>
                    <a:pt x="138" y="181"/>
                  </a:lnTo>
                  <a:lnTo>
                    <a:pt x="138" y="180"/>
                  </a:lnTo>
                  <a:lnTo>
                    <a:pt x="139" y="180"/>
                  </a:lnTo>
                  <a:lnTo>
                    <a:pt x="140" y="180"/>
                  </a:lnTo>
                  <a:lnTo>
                    <a:pt x="141" y="180"/>
                  </a:lnTo>
                  <a:lnTo>
                    <a:pt x="141" y="179"/>
                  </a:lnTo>
                  <a:lnTo>
                    <a:pt x="142" y="179"/>
                  </a:lnTo>
                  <a:lnTo>
                    <a:pt x="143" y="178"/>
                  </a:lnTo>
                  <a:lnTo>
                    <a:pt x="143" y="177"/>
                  </a:lnTo>
                  <a:lnTo>
                    <a:pt x="143" y="176"/>
                  </a:lnTo>
                  <a:lnTo>
                    <a:pt x="143" y="175"/>
                  </a:lnTo>
                  <a:lnTo>
                    <a:pt x="144" y="175"/>
                  </a:lnTo>
                  <a:lnTo>
                    <a:pt x="144" y="174"/>
                  </a:lnTo>
                  <a:lnTo>
                    <a:pt x="145" y="174"/>
                  </a:lnTo>
                  <a:lnTo>
                    <a:pt x="145" y="173"/>
                  </a:lnTo>
                  <a:lnTo>
                    <a:pt x="146" y="173"/>
                  </a:lnTo>
                  <a:lnTo>
                    <a:pt x="147" y="173"/>
                  </a:lnTo>
                  <a:lnTo>
                    <a:pt x="148" y="173"/>
                  </a:lnTo>
                  <a:lnTo>
                    <a:pt x="149" y="173"/>
                  </a:lnTo>
                  <a:lnTo>
                    <a:pt x="150" y="173"/>
                  </a:lnTo>
                  <a:lnTo>
                    <a:pt x="150" y="174"/>
                  </a:lnTo>
                  <a:lnTo>
                    <a:pt x="151" y="174"/>
                  </a:lnTo>
                  <a:lnTo>
                    <a:pt x="152" y="174"/>
                  </a:lnTo>
                  <a:lnTo>
                    <a:pt x="153" y="174"/>
                  </a:lnTo>
                  <a:lnTo>
                    <a:pt x="153" y="175"/>
                  </a:lnTo>
                  <a:lnTo>
                    <a:pt x="154" y="175"/>
                  </a:lnTo>
                  <a:lnTo>
                    <a:pt x="154" y="176"/>
                  </a:lnTo>
                  <a:lnTo>
                    <a:pt x="155" y="176"/>
                  </a:lnTo>
                  <a:lnTo>
                    <a:pt x="156" y="176"/>
                  </a:lnTo>
                  <a:lnTo>
                    <a:pt x="156" y="177"/>
                  </a:lnTo>
                  <a:lnTo>
                    <a:pt x="157" y="177"/>
                  </a:lnTo>
                  <a:lnTo>
                    <a:pt x="157" y="176"/>
                  </a:lnTo>
                  <a:lnTo>
                    <a:pt x="159" y="176"/>
                  </a:lnTo>
                  <a:lnTo>
                    <a:pt x="159" y="175"/>
                  </a:lnTo>
                  <a:lnTo>
                    <a:pt x="160" y="175"/>
                  </a:lnTo>
                  <a:lnTo>
                    <a:pt x="161" y="175"/>
                  </a:lnTo>
                  <a:lnTo>
                    <a:pt x="161" y="174"/>
                  </a:lnTo>
                  <a:lnTo>
                    <a:pt x="161" y="173"/>
                  </a:lnTo>
                  <a:lnTo>
                    <a:pt x="162" y="173"/>
                  </a:lnTo>
                  <a:lnTo>
                    <a:pt x="162" y="172"/>
                  </a:lnTo>
                  <a:lnTo>
                    <a:pt x="163" y="172"/>
                  </a:lnTo>
                  <a:lnTo>
                    <a:pt x="163" y="171"/>
                  </a:lnTo>
                  <a:lnTo>
                    <a:pt x="163" y="172"/>
                  </a:lnTo>
                  <a:lnTo>
                    <a:pt x="164" y="172"/>
                  </a:lnTo>
                  <a:lnTo>
                    <a:pt x="164" y="171"/>
                  </a:lnTo>
                  <a:lnTo>
                    <a:pt x="165" y="171"/>
                  </a:lnTo>
                  <a:lnTo>
                    <a:pt x="165" y="170"/>
                  </a:lnTo>
                  <a:lnTo>
                    <a:pt x="166" y="170"/>
                  </a:lnTo>
                  <a:lnTo>
                    <a:pt x="166" y="169"/>
                  </a:lnTo>
                  <a:lnTo>
                    <a:pt x="167" y="169"/>
                  </a:lnTo>
                  <a:lnTo>
                    <a:pt x="167" y="168"/>
                  </a:lnTo>
                  <a:lnTo>
                    <a:pt x="168" y="168"/>
                  </a:lnTo>
                  <a:lnTo>
                    <a:pt x="169" y="168"/>
                  </a:lnTo>
                  <a:lnTo>
                    <a:pt x="169" y="167"/>
                  </a:lnTo>
                  <a:lnTo>
                    <a:pt x="170" y="167"/>
                  </a:lnTo>
                  <a:lnTo>
                    <a:pt x="170" y="166"/>
                  </a:lnTo>
                  <a:lnTo>
                    <a:pt x="169" y="165"/>
                  </a:lnTo>
                  <a:lnTo>
                    <a:pt x="169" y="163"/>
                  </a:lnTo>
                  <a:lnTo>
                    <a:pt x="168" y="163"/>
                  </a:lnTo>
                  <a:lnTo>
                    <a:pt x="168" y="162"/>
                  </a:lnTo>
                  <a:lnTo>
                    <a:pt x="168" y="161"/>
                  </a:lnTo>
                  <a:lnTo>
                    <a:pt x="168" y="160"/>
                  </a:lnTo>
                  <a:lnTo>
                    <a:pt x="167" y="160"/>
                  </a:lnTo>
                  <a:lnTo>
                    <a:pt x="167" y="159"/>
                  </a:lnTo>
                  <a:lnTo>
                    <a:pt x="167" y="158"/>
                  </a:lnTo>
                  <a:lnTo>
                    <a:pt x="168" y="158"/>
                  </a:lnTo>
                  <a:lnTo>
                    <a:pt x="168" y="157"/>
                  </a:lnTo>
                  <a:lnTo>
                    <a:pt x="167" y="157"/>
                  </a:lnTo>
                  <a:lnTo>
                    <a:pt x="167" y="156"/>
                  </a:lnTo>
                  <a:lnTo>
                    <a:pt x="168" y="156"/>
                  </a:lnTo>
                  <a:lnTo>
                    <a:pt x="168" y="155"/>
                  </a:lnTo>
                  <a:lnTo>
                    <a:pt x="169" y="155"/>
                  </a:lnTo>
                  <a:lnTo>
                    <a:pt x="170" y="155"/>
                  </a:lnTo>
                  <a:lnTo>
                    <a:pt x="171" y="155"/>
                  </a:lnTo>
                  <a:lnTo>
                    <a:pt x="172" y="155"/>
                  </a:lnTo>
                  <a:lnTo>
                    <a:pt x="172" y="156"/>
                  </a:lnTo>
                  <a:lnTo>
                    <a:pt x="173" y="156"/>
                  </a:lnTo>
                  <a:lnTo>
                    <a:pt x="173" y="155"/>
                  </a:lnTo>
                  <a:lnTo>
                    <a:pt x="174" y="155"/>
                  </a:lnTo>
                  <a:lnTo>
                    <a:pt x="175" y="155"/>
                  </a:lnTo>
                  <a:lnTo>
                    <a:pt x="175" y="154"/>
                  </a:lnTo>
                  <a:lnTo>
                    <a:pt x="176" y="154"/>
                  </a:lnTo>
                  <a:lnTo>
                    <a:pt x="177" y="154"/>
                  </a:lnTo>
                  <a:lnTo>
                    <a:pt x="177" y="153"/>
                  </a:lnTo>
                  <a:lnTo>
                    <a:pt x="178" y="153"/>
                  </a:lnTo>
                  <a:lnTo>
                    <a:pt x="179" y="153"/>
                  </a:lnTo>
                  <a:lnTo>
                    <a:pt x="180" y="153"/>
                  </a:lnTo>
                  <a:lnTo>
                    <a:pt x="181" y="153"/>
                  </a:lnTo>
                  <a:lnTo>
                    <a:pt x="182" y="153"/>
                  </a:lnTo>
                  <a:lnTo>
                    <a:pt x="184" y="153"/>
                  </a:lnTo>
                  <a:lnTo>
                    <a:pt x="185" y="153"/>
                  </a:lnTo>
                  <a:lnTo>
                    <a:pt x="185" y="154"/>
                  </a:lnTo>
                  <a:lnTo>
                    <a:pt x="185" y="155"/>
                  </a:lnTo>
                  <a:lnTo>
                    <a:pt x="186" y="155"/>
                  </a:lnTo>
                  <a:lnTo>
                    <a:pt x="186" y="156"/>
                  </a:lnTo>
                  <a:lnTo>
                    <a:pt x="187" y="156"/>
                  </a:lnTo>
                  <a:lnTo>
                    <a:pt x="187" y="157"/>
                  </a:lnTo>
                  <a:lnTo>
                    <a:pt x="188" y="158"/>
                  </a:lnTo>
                  <a:lnTo>
                    <a:pt x="189" y="158"/>
                  </a:lnTo>
                  <a:lnTo>
                    <a:pt x="189" y="157"/>
                  </a:lnTo>
                  <a:lnTo>
                    <a:pt x="190" y="157"/>
                  </a:lnTo>
                  <a:lnTo>
                    <a:pt x="191" y="157"/>
                  </a:lnTo>
                  <a:lnTo>
                    <a:pt x="192" y="157"/>
                  </a:lnTo>
                  <a:lnTo>
                    <a:pt x="192" y="156"/>
                  </a:lnTo>
                  <a:lnTo>
                    <a:pt x="193" y="156"/>
                  </a:lnTo>
                  <a:lnTo>
                    <a:pt x="193" y="155"/>
                  </a:lnTo>
                  <a:lnTo>
                    <a:pt x="194" y="154"/>
                  </a:lnTo>
                  <a:lnTo>
                    <a:pt x="195" y="154"/>
                  </a:lnTo>
                  <a:lnTo>
                    <a:pt x="196" y="154"/>
                  </a:lnTo>
                  <a:lnTo>
                    <a:pt x="196" y="153"/>
                  </a:lnTo>
                  <a:lnTo>
                    <a:pt x="197" y="153"/>
                  </a:lnTo>
                  <a:lnTo>
                    <a:pt x="198" y="153"/>
                  </a:lnTo>
                  <a:lnTo>
                    <a:pt x="198" y="152"/>
                  </a:lnTo>
                  <a:lnTo>
                    <a:pt x="199" y="152"/>
                  </a:lnTo>
                  <a:lnTo>
                    <a:pt x="199" y="151"/>
                  </a:lnTo>
                  <a:lnTo>
                    <a:pt x="199" y="150"/>
                  </a:lnTo>
                  <a:lnTo>
                    <a:pt x="200" y="150"/>
                  </a:lnTo>
                  <a:lnTo>
                    <a:pt x="200" y="149"/>
                  </a:lnTo>
                  <a:lnTo>
                    <a:pt x="201" y="149"/>
                  </a:lnTo>
                  <a:lnTo>
                    <a:pt x="201" y="148"/>
                  </a:lnTo>
                  <a:lnTo>
                    <a:pt x="202" y="148"/>
                  </a:lnTo>
                  <a:lnTo>
                    <a:pt x="203" y="148"/>
                  </a:lnTo>
                  <a:lnTo>
                    <a:pt x="204" y="148"/>
                  </a:lnTo>
                  <a:lnTo>
                    <a:pt x="204" y="149"/>
                  </a:lnTo>
                  <a:lnTo>
                    <a:pt x="205" y="149"/>
                  </a:lnTo>
                  <a:lnTo>
                    <a:pt x="206" y="149"/>
                  </a:lnTo>
                  <a:lnTo>
                    <a:pt x="207" y="149"/>
                  </a:lnTo>
                  <a:lnTo>
                    <a:pt x="209" y="149"/>
                  </a:lnTo>
                  <a:lnTo>
                    <a:pt x="210" y="149"/>
                  </a:lnTo>
                  <a:lnTo>
                    <a:pt x="211" y="149"/>
                  </a:lnTo>
                  <a:lnTo>
                    <a:pt x="212" y="149"/>
                  </a:lnTo>
                  <a:lnTo>
                    <a:pt x="213" y="149"/>
                  </a:lnTo>
                  <a:lnTo>
                    <a:pt x="214" y="148"/>
                  </a:lnTo>
                  <a:lnTo>
                    <a:pt x="214" y="149"/>
                  </a:lnTo>
                  <a:lnTo>
                    <a:pt x="215" y="149"/>
                  </a:lnTo>
                  <a:lnTo>
                    <a:pt x="215" y="150"/>
                  </a:lnTo>
                  <a:lnTo>
                    <a:pt x="216" y="150"/>
                  </a:lnTo>
                  <a:lnTo>
                    <a:pt x="217" y="151"/>
                  </a:lnTo>
                  <a:lnTo>
                    <a:pt x="217" y="152"/>
                  </a:lnTo>
                  <a:lnTo>
                    <a:pt x="218" y="152"/>
                  </a:lnTo>
                  <a:lnTo>
                    <a:pt x="218" y="153"/>
                  </a:lnTo>
                  <a:lnTo>
                    <a:pt x="218" y="154"/>
                  </a:lnTo>
                  <a:lnTo>
                    <a:pt x="219" y="154"/>
                  </a:lnTo>
                  <a:lnTo>
                    <a:pt x="220" y="155"/>
                  </a:lnTo>
                  <a:lnTo>
                    <a:pt x="221" y="155"/>
                  </a:lnTo>
                  <a:lnTo>
                    <a:pt x="221" y="156"/>
                  </a:lnTo>
                  <a:lnTo>
                    <a:pt x="221" y="157"/>
                  </a:lnTo>
                  <a:lnTo>
                    <a:pt x="222" y="157"/>
                  </a:lnTo>
                  <a:lnTo>
                    <a:pt x="222" y="158"/>
                  </a:lnTo>
                  <a:lnTo>
                    <a:pt x="223" y="158"/>
                  </a:lnTo>
                  <a:lnTo>
                    <a:pt x="223" y="159"/>
                  </a:lnTo>
                  <a:lnTo>
                    <a:pt x="224" y="159"/>
                  </a:lnTo>
                  <a:lnTo>
                    <a:pt x="224" y="160"/>
                  </a:lnTo>
                  <a:lnTo>
                    <a:pt x="225" y="160"/>
                  </a:lnTo>
                  <a:lnTo>
                    <a:pt x="226" y="160"/>
                  </a:lnTo>
                  <a:lnTo>
                    <a:pt x="227" y="160"/>
                  </a:lnTo>
                  <a:lnTo>
                    <a:pt x="228" y="160"/>
                  </a:lnTo>
                  <a:lnTo>
                    <a:pt x="229" y="160"/>
                  </a:lnTo>
                  <a:lnTo>
                    <a:pt x="229" y="159"/>
                  </a:lnTo>
                  <a:lnTo>
                    <a:pt x="230" y="159"/>
                  </a:lnTo>
                  <a:lnTo>
                    <a:pt x="230" y="158"/>
                  </a:lnTo>
                  <a:lnTo>
                    <a:pt x="231" y="158"/>
                  </a:lnTo>
                  <a:lnTo>
                    <a:pt x="231" y="157"/>
                  </a:lnTo>
                  <a:lnTo>
                    <a:pt x="232" y="157"/>
                  </a:lnTo>
                  <a:lnTo>
                    <a:pt x="232" y="156"/>
                  </a:lnTo>
                  <a:lnTo>
                    <a:pt x="234" y="156"/>
                  </a:lnTo>
                  <a:lnTo>
                    <a:pt x="234" y="155"/>
                  </a:lnTo>
                  <a:lnTo>
                    <a:pt x="235" y="155"/>
                  </a:lnTo>
                  <a:lnTo>
                    <a:pt x="235" y="154"/>
                  </a:lnTo>
                  <a:lnTo>
                    <a:pt x="235" y="153"/>
                  </a:lnTo>
                  <a:lnTo>
                    <a:pt x="236" y="153"/>
                  </a:lnTo>
                  <a:lnTo>
                    <a:pt x="237" y="153"/>
                  </a:lnTo>
                  <a:lnTo>
                    <a:pt x="237" y="152"/>
                  </a:lnTo>
                  <a:lnTo>
                    <a:pt x="238" y="152"/>
                  </a:lnTo>
                  <a:lnTo>
                    <a:pt x="239" y="152"/>
                  </a:lnTo>
                  <a:lnTo>
                    <a:pt x="239" y="151"/>
                  </a:lnTo>
                  <a:lnTo>
                    <a:pt x="240" y="151"/>
                  </a:lnTo>
                  <a:lnTo>
                    <a:pt x="241" y="150"/>
                  </a:lnTo>
                  <a:lnTo>
                    <a:pt x="242" y="150"/>
                  </a:lnTo>
                  <a:lnTo>
                    <a:pt x="242" y="149"/>
                  </a:lnTo>
                  <a:lnTo>
                    <a:pt x="243" y="149"/>
                  </a:lnTo>
                  <a:lnTo>
                    <a:pt x="244" y="149"/>
                  </a:lnTo>
                  <a:lnTo>
                    <a:pt x="245" y="149"/>
                  </a:lnTo>
                  <a:lnTo>
                    <a:pt x="246" y="149"/>
                  </a:lnTo>
                  <a:lnTo>
                    <a:pt x="247" y="149"/>
                  </a:lnTo>
                  <a:lnTo>
                    <a:pt x="248" y="149"/>
                  </a:lnTo>
                  <a:lnTo>
                    <a:pt x="249" y="149"/>
                  </a:lnTo>
                  <a:lnTo>
                    <a:pt x="249" y="150"/>
                  </a:lnTo>
                  <a:lnTo>
                    <a:pt x="250" y="150"/>
                  </a:lnTo>
                  <a:lnTo>
                    <a:pt x="250" y="149"/>
                  </a:lnTo>
                  <a:lnTo>
                    <a:pt x="251" y="149"/>
                  </a:lnTo>
                  <a:lnTo>
                    <a:pt x="252" y="150"/>
                  </a:lnTo>
                  <a:lnTo>
                    <a:pt x="252" y="151"/>
                  </a:lnTo>
                  <a:lnTo>
                    <a:pt x="253" y="151"/>
                  </a:lnTo>
                  <a:lnTo>
                    <a:pt x="254" y="151"/>
                  </a:lnTo>
                  <a:lnTo>
                    <a:pt x="255" y="151"/>
                  </a:lnTo>
                  <a:lnTo>
                    <a:pt x="256" y="151"/>
                  </a:lnTo>
                  <a:lnTo>
                    <a:pt x="256" y="150"/>
                  </a:lnTo>
                  <a:lnTo>
                    <a:pt x="257" y="150"/>
                  </a:lnTo>
                  <a:lnTo>
                    <a:pt x="257" y="149"/>
                  </a:lnTo>
                  <a:lnTo>
                    <a:pt x="259" y="149"/>
                  </a:lnTo>
                  <a:lnTo>
                    <a:pt x="260" y="149"/>
                  </a:lnTo>
                  <a:lnTo>
                    <a:pt x="261" y="149"/>
                  </a:lnTo>
                  <a:lnTo>
                    <a:pt x="261" y="150"/>
                  </a:lnTo>
                  <a:lnTo>
                    <a:pt x="262" y="150"/>
                  </a:lnTo>
                  <a:lnTo>
                    <a:pt x="262" y="151"/>
                  </a:lnTo>
                  <a:lnTo>
                    <a:pt x="263" y="151"/>
                  </a:lnTo>
                  <a:lnTo>
                    <a:pt x="263" y="150"/>
                  </a:lnTo>
                  <a:lnTo>
                    <a:pt x="264" y="150"/>
                  </a:lnTo>
                  <a:lnTo>
                    <a:pt x="264" y="149"/>
                  </a:lnTo>
                  <a:lnTo>
                    <a:pt x="265" y="149"/>
                  </a:lnTo>
                  <a:lnTo>
                    <a:pt x="265" y="148"/>
                  </a:lnTo>
                  <a:lnTo>
                    <a:pt x="266" y="148"/>
                  </a:lnTo>
                  <a:lnTo>
                    <a:pt x="266" y="147"/>
                  </a:lnTo>
                  <a:lnTo>
                    <a:pt x="267" y="147"/>
                  </a:lnTo>
                  <a:lnTo>
                    <a:pt x="268" y="146"/>
                  </a:lnTo>
                  <a:lnTo>
                    <a:pt x="269" y="146"/>
                  </a:lnTo>
                  <a:lnTo>
                    <a:pt x="270" y="146"/>
                  </a:lnTo>
                  <a:lnTo>
                    <a:pt x="271" y="146"/>
                  </a:lnTo>
                  <a:lnTo>
                    <a:pt x="272" y="146"/>
                  </a:lnTo>
                  <a:lnTo>
                    <a:pt x="272" y="145"/>
                  </a:lnTo>
                  <a:lnTo>
                    <a:pt x="273" y="145"/>
                  </a:lnTo>
                  <a:lnTo>
                    <a:pt x="273" y="146"/>
                  </a:lnTo>
                  <a:lnTo>
                    <a:pt x="274" y="146"/>
                  </a:lnTo>
                  <a:lnTo>
                    <a:pt x="274" y="145"/>
                  </a:lnTo>
                  <a:lnTo>
                    <a:pt x="275" y="145"/>
                  </a:lnTo>
                  <a:lnTo>
                    <a:pt x="275" y="144"/>
                  </a:lnTo>
                  <a:lnTo>
                    <a:pt x="276" y="144"/>
                  </a:lnTo>
                  <a:lnTo>
                    <a:pt x="276" y="143"/>
                  </a:lnTo>
                  <a:lnTo>
                    <a:pt x="277" y="143"/>
                  </a:lnTo>
                  <a:lnTo>
                    <a:pt x="277" y="142"/>
                  </a:lnTo>
                  <a:lnTo>
                    <a:pt x="278" y="142"/>
                  </a:lnTo>
                  <a:lnTo>
                    <a:pt x="278" y="141"/>
                  </a:lnTo>
                  <a:lnTo>
                    <a:pt x="279" y="141"/>
                  </a:lnTo>
                  <a:lnTo>
                    <a:pt x="279" y="140"/>
                  </a:lnTo>
                  <a:lnTo>
                    <a:pt x="280" y="140"/>
                  </a:lnTo>
                  <a:lnTo>
                    <a:pt x="280" y="138"/>
                  </a:lnTo>
                  <a:lnTo>
                    <a:pt x="280" y="137"/>
                  </a:lnTo>
                  <a:lnTo>
                    <a:pt x="281" y="137"/>
                  </a:lnTo>
                  <a:lnTo>
                    <a:pt x="281" y="136"/>
                  </a:lnTo>
                  <a:lnTo>
                    <a:pt x="282" y="136"/>
                  </a:lnTo>
                  <a:lnTo>
                    <a:pt x="282" y="137"/>
                  </a:lnTo>
                  <a:lnTo>
                    <a:pt x="282" y="136"/>
                  </a:lnTo>
                  <a:lnTo>
                    <a:pt x="284" y="136"/>
                  </a:lnTo>
                  <a:lnTo>
                    <a:pt x="284" y="135"/>
                  </a:lnTo>
                  <a:lnTo>
                    <a:pt x="285" y="135"/>
                  </a:lnTo>
                  <a:lnTo>
                    <a:pt x="285" y="134"/>
                  </a:lnTo>
                  <a:lnTo>
                    <a:pt x="286" y="134"/>
                  </a:lnTo>
                  <a:lnTo>
                    <a:pt x="286" y="133"/>
                  </a:lnTo>
                  <a:lnTo>
                    <a:pt x="287" y="133"/>
                  </a:lnTo>
                  <a:lnTo>
                    <a:pt x="288" y="133"/>
                  </a:lnTo>
                  <a:lnTo>
                    <a:pt x="289" y="133"/>
                  </a:lnTo>
                  <a:lnTo>
                    <a:pt x="290" y="133"/>
                  </a:lnTo>
                  <a:lnTo>
                    <a:pt x="291" y="133"/>
                  </a:lnTo>
                  <a:lnTo>
                    <a:pt x="291" y="132"/>
                  </a:lnTo>
                  <a:lnTo>
                    <a:pt x="292" y="132"/>
                  </a:lnTo>
                  <a:lnTo>
                    <a:pt x="292" y="131"/>
                  </a:lnTo>
                  <a:lnTo>
                    <a:pt x="293" y="131"/>
                  </a:lnTo>
                  <a:lnTo>
                    <a:pt x="294" y="131"/>
                  </a:lnTo>
                  <a:lnTo>
                    <a:pt x="295" y="131"/>
                  </a:lnTo>
                  <a:lnTo>
                    <a:pt x="296" y="130"/>
                  </a:lnTo>
                  <a:lnTo>
                    <a:pt x="297" y="130"/>
                  </a:lnTo>
                  <a:lnTo>
                    <a:pt x="297" y="129"/>
                  </a:lnTo>
                  <a:lnTo>
                    <a:pt x="297" y="130"/>
                  </a:lnTo>
                  <a:lnTo>
                    <a:pt x="298" y="130"/>
                  </a:lnTo>
                  <a:lnTo>
                    <a:pt x="299" y="130"/>
                  </a:lnTo>
                  <a:lnTo>
                    <a:pt x="299" y="131"/>
                  </a:lnTo>
                  <a:lnTo>
                    <a:pt x="300" y="131"/>
                  </a:lnTo>
                  <a:lnTo>
                    <a:pt x="301" y="131"/>
                  </a:lnTo>
                  <a:lnTo>
                    <a:pt x="301" y="132"/>
                  </a:lnTo>
                  <a:lnTo>
                    <a:pt x="302" y="132"/>
                  </a:lnTo>
                  <a:lnTo>
                    <a:pt x="303" y="132"/>
                  </a:lnTo>
                  <a:lnTo>
                    <a:pt x="303" y="131"/>
                  </a:lnTo>
                  <a:lnTo>
                    <a:pt x="304" y="131"/>
                  </a:lnTo>
                  <a:lnTo>
                    <a:pt x="304" y="130"/>
                  </a:lnTo>
                  <a:lnTo>
                    <a:pt x="304" y="129"/>
                  </a:lnTo>
                  <a:lnTo>
                    <a:pt x="305" y="129"/>
                  </a:lnTo>
                  <a:lnTo>
                    <a:pt x="306" y="129"/>
                  </a:lnTo>
                  <a:lnTo>
                    <a:pt x="306" y="128"/>
                  </a:lnTo>
                  <a:lnTo>
                    <a:pt x="307" y="128"/>
                  </a:lnTo>
                  <a:lnTo>
                    <a:pt x="309" y="128"/>
                  </a:lnTo>
                  <a:lnTo>
                    <a:pt x="310" y="128"/>
                  </a:lnTo>
                  <a:lnTo>
                    <a:pt x="311" y="128"/>
                  </a:lnTo>
                  <a:lnTo>
                    <a:pt x="311" y="127"/>
                  </a:lnTo>
                  <a:lnTo>
                    <a:pt x="312" y="127"/>
                  </a:lnTo>
                  <a:lnTo>
                    <a:pt x="313" y="127"/>
                  </a:lnTo>
                  <a:lnTo>
                    <a:pt x="313" y="126"/>
                  </a:lnTo>
                  <a:lnTo>
                    <a:pt x="314" y="126"/>
                  </a:lnTo>
                  <a:lnTo>
                    <a:pt x="315" y="126"/>
                  </a:lnTo>
                  <a:lnTo>
                    <a:pt x="316" y="126"/>
                  </a:lnTo>
                  <a:lnTo>
                    <a:pt x="316" y="125"/>
                  </a:lnTo>
                  <a:lnTo>
                    <a:pt x="318" y="125"/>
                  </a:lnTo>
                  <a:lnTo>
                    <a:pt x="319" y="125"/>
                  </a:lnTo>
                  <a:lnTo>
                    <a:pt x="320" y="125"/>
                  </a:lnTo>
                  <a:lnTo>
                    <a:pt x="320" y="124"/>
                  </a:lnTo>
                  <a:lnTo>
                    <a:pt x="321" y="125"/>
                  </a:lnTo>
                  <a:lnTo>
                    <a:pt x="322" y="126"/>
                  </a:lnTo>
                  <a:lnTo>
                    <a:pt x="323" y="126"/>
                  </a:lnTo>
                  <a:lnTo>
                    <a:pt x="324" y="126"/>
                  </a:lnTo>
                  <a:lnTo>
                    <a:pt x="325" y="126"/>
                  </a:lnTo>
                  <a:lnTo>
                    <a:pt x="326" y="126"/>
                  </a:lnTo>
                  <a:lnTo>
                    <a:pt x="326" y="127"/>
                  </a:lnTo>
                  <a:lnTo>
                    <a:pt x="326" y="126"/>
                  </a:lnTo>
                  <a:lnTo>
                    <a:pt x="326" y="127"/>
                  </a:lnTo>
                  <a:lnTo>
                    <a:pt x="327" y="127"/>
                  </a:lnTo>
                  <a:lnTo>
                    <a:pt x="328" y="127"/>
                  </a:lnTo>
                  <a:lnTo>
                    <a:pt x="329" y="127"/>
                  </a:lnTo>
                  <a:lnTo>
                    <a:pt x="330" y="127"/>
                  </a:lnTo>
                  <a:lnTo>
                    <a:pt x="330" y="128"/>
                  </a:lnTo>
                  <a:lnTo>
                    <a:pt x="330" y="129"/>
                  </a:lnTo>
                  <a:lnTo>
                    <a:pt x="331" y="129"/>
                  </a:lnTo>
                  <a:lnTo>
                    <a:pt x="332" y="129"/>
                  </a:lnTo>
                  <a:lnTo>
                    <a:pt x="332" y="130"/>
                  </a:lnTo>
                  <a:lnTo>
                    <a:pt x="334" y="130"/>
                  </a:lnTo>
                  <a:lnTo>
                    <a:pt x="334" y="131"/>
                  </a:lnTo>
                  <a:lnTo>
                    <a:pt x="335" y="131"/>
                  </a:lnTo>
                  <a:lnTo>
                    <a:pt x="336" y="131"/>
                  </a:lnTo>
                  <a:lnTo>
                    <a:pt x="337" y="132"/>
                  </a:lnTo>
                  <a:lnTo>
                    <a:pt x="338" y="132"/>
                  </a:lnTo>
                  <a:lnTo>
                    <a:pt x="338" y="131"/>
                  </a:lnTo>
                  <a:lnTo>
                    <a:pt x="339" y="131"/>
                  </a:lnTo>
                  <a:lnTo>
                    <a:pt x="339" y="130"/>
                  </a:lnTo>
                  <a:lnTo>
                    <a:pt x="340" y="130"/>
                  </a:lnTo>
                  <a:lnTo>
                    <a:pt x="341" y="130"/>
                  </a:lnTo>
                  <a:lnTo>
                    <a:pt x="342" y="130"/>
                  </a:lnTo>
                  <a:lnTo>
                    <a:pt x="342" y="129"/>
                  </a:lnTo>
                  <a:lnTo>
                    <a:pt x="343" y="129"/>
                  </a:lnTo>
                  <a:lnTo>
                    <a:pt x="344" y="130"/>
                  </a:lnTo>
                  <a:lnTo>
                    <a:pt x="345" y="130"/>
                  </a:lnTo>
                  <a:lnTo>
                    <a:pt x="346" y="130"/>
                  </a:lnTo>
                  <a:lnTo>
                    <a:pt x="347" y="130"/>
                  </a:lnTo>
                  <a:lnTo>
                    <a:pt x="348" y="130"/>
                  </a:lnTo>
                  <a:lnTo>
                    <a:pt x="348" y="131"/>
                  </a:lnTo>
                  <a:lnTo>
                    <a:pt x="349" y="131"/>
                  </a:lnTo>
                  <a:lnTo>
                    <a:pt x="349" y="132"/>
                  </a:lnTo>
                  <a:lnTo>
                    <a:pt x="350" y="132"/>
                  </a:lnTo>
                  <a:lnTo>
                    <a:pt x="351" y="132"/>
                  </a:lnTo>
                  <a:lnTo>
                    <a:pt x="352" y="132"/>
                  </a:lnTo>
                  <a:lnTo>
                    <a:pt x="353" y="131"/>
                  </a:lnTo>
                  <a:lnTo>
                    <a:pt x="353" y="130"/>
                  </a:lnTo>
                  <a:lnTo>
                    <a:pt x="354" y="130"/>
                  </a:lnTo>
                  <a:lnTo>
                    <a:pt x="355" y="130"/>
                  </a:lnTo>
                  <a:lnTo>
                    <a:pt x="355" y="129"/>
                  </a:lnTo>
                  <a:lnTo>
                    <a:pt x="356" y="129"/>
                  </a:lnTo>
                  <a:lnTo>
                    <a:pt x="357" y="129"/>
                  </a:lnTo>
                  <a:lnTo>
                    <a:pt x="359" y="129"/>
                  </a:lnTo>
                  <a:lnTo>
                    <a:pt x="360" y="129"/>
                  </a:lnTo>
                  <a:lnTo>
                    <a:pt x="360" y="128"/>
                  </a:lnTo>
                  <a:lnTo>
                    <a:pt x="361" y="128"/>
                  </a:lnTo>
                  <a:lnTo>
                    <a:pt x="362" y="128"/>
                  </a:lnTo>
                  <a:lnTo>
                    <a:pt x="363" y="128"/>
                  </a:lnTo>
                  <a:lnTo>
                    <a:pt x="363" y="127"/>
                  </a:lnTo>
                  <a:lnTo>
                    <a:pt x="363" y="126"/>
                  </a:lnTo>
                  <a:lnTo>
                    <a:pt x="363" y="127"/>
                  </a:lnTo>
                  <a:lnTo>
                    <a:pt x="364" y="127"/>
                  </a:lnTo>
                  <a:lnTo>
                    <a:pt x="364" y="128"/>
                  </a:lnTo>
                  <a:lnTo>
                    <a:pt x="365" y="128"/>
                  </a:lnTo>
                  <a:lnTo>
                    <a:pt x="366" y="128"/>
                  </a:lnTo>
                  <a:lnTo>
                    <a:pt x="366" y="129"/>
                  </a:lnTo>
                  <a:lnTo>
                    <a:pt x="367" y="129"/>
                  </a:lnTo>
                  <a:lnTo>
                    <a:pt x="367" y="130"/>
                  </a:lnTo>
                  <a:lnTo>
                    <a:pt x="368" y="130"/>
                  </a:lnTo>
                  <a:lnTo>
                    <a:pt x="369" y="130"/>
                  </a:lnTo>
                  <a:lnTo>
                    <a:pt x="370" y="130"/>
                  </a:lnTo>
                  <a:lnTo>
                    <a:pt x="371" y="131"/>
                  </a:lnTo>
                  <a:lnTo>
                    <a:pt x="372" y="131"/>
                  </a:lnTo>
                  <a:lnTo>
                    <a:pt x="372" y="130"/>
                  </a:lnTo>
                  <a:lnTo>
                    <a:pt x="373" y="130"/>
                  </a:lnTo>
                  <a:lnTo>
                    <a:pt x="373" y="129"/>
                  </a:lnTo>
                  <a:lnTo>
                    <a:pt x="374" y="128"/>
                  </a:lnTo>
                  <a:lnTo>
                    <a:pt x="375" y="127"/>
                  </a:lnTo>
                  <a:lnTo>
                    <a:pt x="376" y="127"/>
                  </a:lnTo>
                  <a:lnTo>
                    <a:pt x="376" y="126"/>
                  </a:lnTo>
                  <a:lnTo>
                    <a:pt x="377" y="126"/>
                  </a:lnTo>
                  <a:lnTo>
                    <a:pt x="378" y="126"/>
                  </a:lnTo>
                  <a:lnTo>
                    <a:pt x="378" y="125"/>
                  </a:lnTo>
                  <a:lnTo>
                    <a:pt x="379" y="125"/>
                  </a:lnTo>
                  <a:lnTo>
                    <a:pt x="380" y="125"/>
                  </a:lnTo>
                  <a:lnTo>
                    <a:pt x="381" y="125"/>
                  </a:lnTo>
                  <a:lnTo>
                    <a:pt x="381" y="124"/>
                  </a:lnTo>
                  <a:lnTo>
                    <a:pt x="382" y="124"/>
                  </a:lnTo>
                  <a:lnTo>
                    <a:pt x="382" y="123"/>
                  </a:lnTo>
                  <a:lnTo>
                    <a:pt x="384" y="123"/>
                  </a:lnTo>
                  <a:lnTo>
                    <a:pt x="385" y="122"/>
                  </a:lnTo>
                  <a:lnTo>
                    <a:pt x="386" y="122"/>
                  </a:lnTo>
                  <a:lnTo>
                    <a:pt x="387" y="122"/>
                  </a:lnTo>
                  <a:lnTo>
                    <a:pt x="387" y="123"/>
                  </a:lnTo>
                  <a:lnTo>
                    <a:pt x="388" y="123"/>
                  </a:lnTo>
                  <a:lnTo>
                    <a:pt x="388" y="124"/>
                  </a:lnTo>
                  <a:lnTo>
                    <a:pt x="389" y="124"/>
                  </a:lnTo>
                  <a:lnTo>
                    <a:pt x="390" y="124"/>
                  </a:lnTo>
                  <a:lnTo>
                    <a:pt x="391" y="123"/>
                  </a:lnTo>
                  <a:lnTo>
                    <a:pt x="392" y="123"/>
                  </a:lnTo>
                  <a:lnTo>
                    <a:pt x="393" y="123"/>
                  </a:lnTo>
                  <a:lnTo>
                    <a:pt x="393" y="122"/>
                  </a:lnTo>
                  <a:lnTo>
                    <a:pt x="394" y="122"/>
                  </a:lnTo>
                  <a:lnTo>
                    <a:pt x="395" y="121"/>
                  </a:lnTo>
                  <a:lnTo>
                    <a:pt x="396" y="120"/>
                  </a:lnTo>
                  <a:lnTo>
                    <a:pt x="397" y="120"/>
                  </a:lnTo>
                  <a:lnTo>
                    <a:pt x="397" y="119"/>
                  </a:lnTo>
                  <a:lnTo>
                    <a:pt x="398" y="119"/>
                  </a:lnTo>
                  <a:lnTo>
                    <a:pt x="398" y="118"/>
                  </a:lnTo>
                  <a:lnTo>
                    <a:pt x="399" y="118"/>
                  </a:lnTo>
                  <a:lnTo>
                    <a:pt x="399" y="117"/>
                  </a:lnTo>
                  <a:lnTo>
                    <a:pt x="400" y="117"/>
                  </a:lnTo>
                  <a:lnTo>
                    <a:pt x="400" y="116"/>
                  </a:lnTo>
                  <a:lnTo>
                    <a:pt x="401" y="116"/>
                  </a:lnTo>
                  <a:lnTo>
                    <a:pt x="402" y="116"/>
                  </a:lnTo>
                  <a:lnTo>
                    <a:pt x="402" y="115"/>
                  </a:lnTo>
                  <a:lnTo>
                    <a:pt x="403" y="115"/>
                  </a:lnTo>
                  <a:lnTo>
                    <a:pt x="404" y="115"/>
                  </a:lnTo>
                  <a:lnTo>
                    <a:pt x="405" y="115"/>
                  </a:lnTo>
                  <a:lnTo>
                    <a:pt x="406" y="115"/>
                  </a:lnTo>
                  <a:lnTo>
                    <a:pt x="406" y="113"/>
                  </a:lnTo>
                  <a:lnTo>
                    <a:pt x="407" y="113"/>
                  </a:lnTo>
                  <a:lnTo>
                    <a:pt x="409" y="113"/>
                  </a:lnTo>
                  <a:lnTo>
                    <a:pt x="409" y="112"/>
                  </a:lnTo>
                  <a:lnTo>
                    <a:pt x="410" y="112"/>
                  </a:lnTo>
                  <a:lnTo>
                    <a:pt x="411" y="111"/>
                  </a:lnTo>
                  <a:lnTo>
                    <a:pt x="412" y="111"/>
                  </a:lnTo>
                  <a:lnTo>
                    <a:pt x="413" y="111"/>
                  </a:lnTo>
                  <a:lnTo>
                    <a:pt x="413" y="110"/>
                  </a:lnTo>
                  <a:lnTo>
                    <a:pt x="414" y="110"/>
                  </a:lnTo>
                  <a:lnTo>
                    <a:pt x="415" y="110"/>
                  </a:lnTo>
                  <a:lnTo>
                    <a:pt x="415" y="109"/>
                  </a:lnTo>
                  <a:lnTo>
                    <a:pt x="416" y="109"/>
                  </a:lnTo>
                  <a:lnTo>
                    <a:pt x="416" y="108"/>
                  </a:lnTo>
                  <a:lnTo>
                    <a:pt x="417" y="108"/>
                  </a:lnTo>
                  <a:lnTo>
                    <a:pt x="418" y="108"/>
                  </a:lnTo>
                  <a:lnTo>
                    <a:pt x="418" y="107"/>
                  </a:lnTo>
                  <a:lnTo>
                    <a:pt x="419" y="107"/>
                  </a:lnTo>
                  <a:lnTo>
                    <a:pt x="419" y="106"/>
                  </a:lnTo>
                  <a:lnTo>
                    <a:pt x="420" y="106"/>
                  </a:lnTo>
                  <a:lnTo>
                    <a:pt x="421" y="106"/>
                  </a:lnTo>
                  <a:lnTo>
                    <a:pt x="421" y="105"/>
                  </a:lnTo>
                  <a:lnTo>
                    <a:pt x="422" y="105"/>
                  </a:lnTo>
                  <a:lnTo>
                    <a:pt x="423" y="105"/>
                  </a:lnTo>
                  <a:lnTo>
                    <a:pt x="424" y="105"/>
                  </a:lnTo>
                  <a:lnTo>
                    <a:pt x="424" y="104"/>
                  </a:lnTo>
                  <a:lnTo>
                    <a:pt x="425" y="104"/>
                  </a:lnTo>
                  <a:lnTo>
                    <a:pt x="426" y="104"/>
                  </a:lnTo>
                  <a:lnTo>
                    <a:pt x="426" y="105"/>
                  </a:lnTo>
                  <a:lnTo>
                    <a:pt x="427" y="105"/>
                  </a:lnTo>
                  <a:lnTo>
                    <a:pt x="428" y="105"/>
                  </a:lnTo>
                  <a:lnTo>
                    <a:pt x="429" y="105"/>
                  </a:lnTo>
                  <a:lnTo>
                    <a:pt x="430" y="105"/>
                  </a:lnTo>
                  <a:lnTo>
                    <a:pt x="431" y="105"/>
                  </a:lnTo>
                  <a:lnTo>
                    <a:pt x="432" y="104"/>
                  </a:lnTo>
                  <a:lnTo>
                    <a:pt x="434" y="104"/>
                  </a:lnTo>
                  <a:lnTo>
                    <a:pt x="434" y="103"/>
                  </a:lnTo>
                  <a:lnTo>
                    <a:pt x="435" y="103"/>
                  </a:lnTo>
                  <a:lnTo>
                    <a:pt x="435" y="102"/>
                  </a:lnTo>
                  <a:lnTo>
                    <a:pt x="436" y="102"/>
                  </a:lnTo>
                  <a:lnTo>
                    <a:pt x="437" y="101"/>
                  </a:lnTo>
                  <a:lnTo>
                    <a:pt x="438" y="101"/>
                  </a:lnTo>
                  <a:lnTo>
                    <a:pt x="439" y="100"/>
                  </a:lnTo>
                  <a:lnTo>
                    <a:pt x="440" y="100"/>
                  </a:lnTo>
                  <a:lnTo>
                    <a:pt x="440" y="99"/>
                  </a:lnTo>
                  <a:lnTo>
                    <a:pt x="440" y="98"/>
                  </a:lnTo>
                  <a:lnTo>
                    <a:pt x="440" y="97"/>
                  </a:lnTo>
                  <a:lnTo>
                    <a:pt x="440" y="96"/>
                  </a:lnTo>
                  <a:lnTo>
                    <a:pt x="441" y="96"/>
                  </a:lnTo>
                  <a:lnTo>
                    <a:pt x="442" y="96"/>
                  </a:lnTo>
                  <a:lnTo>
                    <a:pt x="442" y="95"/>
                  </a:lnTo>
                  <a:lnTo>
                    <a:pt x="443" y="95"/>
                  </a:lnTo>
                  <a:lnTo>
                    <a:pt x="444" y="95"/>
                  </a:lnTo>
                  <a:lnTo>
                    <a:pt x="444" y="94"/>
                  </a:lnTo>
                  <a:lnTo>
                    <a:pt x="445" y="94"/>
                  </a:lnTo>
                  <a:lnTo>
                    <a:pt x="446" y="94"/>
                  </a:lnTo>
                  <a:lnTo>
                    <a:pt x="446" y="93"/>
                  </a:lnTo>
                  <a:lnTo>
                    <a:pt x="447" y="93"/>
                  </a:lnTo>
                  <a:lnTo>
                    <a:pt x="448" y="93"/>
                  </a:lnTo>
                  <a:lnTo>
                    <a:pt x="449" y="92"/>
                  </a:lnTo>
                  <a:lnTo>
                    <a:pt x="450" y="91"/>
                  </a:lnTo>
                  <a:lnTo>
                    <a:pt x="451" y="91"/>
                  </a:lnTo>
                  <a:lnTo>
                    <a:pt x="452" y="91"/>
                  </a:lnTo>
                  <a:lnTo>
                    <a:pt x="453" y="91"/>
                  </a:lnTo>
                  <a:lnTo>
                    <a:pt x="453" y="92"/>
                  </a:lnTo>
                  <a:lnTo>
                    <a:pt x="454" y="92"/>
                  </a:lnTo>
                  <a:lnTo>
                    <a:pt x="454" y="93"/>
                  </a:lnTo>
                  <a:lnTo>
                    <a:pt x="455" y="93"/>
                  </a:lnTo>
                  <a:lnTo>
                    <a:pt x="456" y="93"/>
                  </a:lnTo>
                  <a:lnTo>
                    <a:pt x="457" y="94"/>
                  </a:lnTo>
                  <a:lnTo>
                    <a:pt x="457" y="95"/>
                  </a:lnTo>
                  <a:lnTo>
                    <a:pt x="459" y="95"/>
                  </a:lnTo>
                  <a:lnTo>
                    <a:pt x="460" y="95"/>
                  </a:lnTo>
                  <a:lnTo>
                    <a:pt x="461" y="95"/>
                  </a:lnTo>
                  <a:lnTo>
                    <a:pt x="462" y="95"/>
                  </a:lnTo>
                  <a:lnTo>
                    <a:pt x="462" y="94"/>
                  </a:lnTo>
                  <a:lnTo>
                    <a:pt x="462" y="93"/>
                  </a:lnTo>
                  <a:lnTo>
                    <a:pt x="463" y="93"/>
                  </a:lnTo>
                  <a:lnTo>
                    <a:pt x="464" y="93"/>
                  </a:lnTo>
                  <a:lnTo>
                    <a:pt x="465" y="93"/>
                  </a:lnTo>
                  <a:lnTo>
                    <a:pt x="466" y="93"/>
                  </a:lnTo>
                  <a:lnTo>
                    <a:pt x="466" y="92"/>
                  </a:lnTo>
                  <a:lnTo>
                    <a:pt x="467" y="92"/>
                  </a:lnTo>
                  <a:lnTo>
                    <a:pt x="467" y="91"/>
                  </a:lnTo>
                  <a:lnTo>
                    <a:pt x="468" y="91"/>
                  </a:lnTo>
                  <a:lnTo>
                    <a:pt x="469" y="91"/>
                  </a:lnTo>
                  <a:lnTo>
                    <a:pt x="469" y="90"/>
                  </a:lnTo>
                  <a:lnTo>
                    <a:pt x="469" y="88"/>
                  </a:lnTo>
                  <a:lnTo>
                    <a:pt x="470" y="88"/>
                  </a:lnTo>
                  <a:lnTo>
                    <a:pt x="471" y="88"/>
                  </a:lnTo>
                  <a:lnTo>
                    <a:pt x="472" y="88"/>
                  </a:lnTo>
                  <a:lnTo>
                    <a:pt x="472" y="87"/>
                  </a:lnTo>
                  <a:lnTo>
                    <a:pt x="473" y="87"/>
                  </a:lnTo>
                  <a:lnTo>
                    <a:pt x="474" y="87"/>
                  </a:lnTo>
                  <a:lnTo>
                    <a:pt x="474" y="86"/>
                  </a:lnTo>
                  <a:lnTo>
                    <a:pt x="475" y="86"/>
                  </a:lnTo>
                  <a:lnTo>
                    <a:pt x="475" y="85"/>
                  </a:lnTo>
                  <a:lnTo>
                    <a:pt x="475" y="84"/>
                  </a:lnTo>
                  <a:lnTo>
                    <a:pt x="476" y="84"/>
                  </a:lnTo>
                  <a:lnTo>
                    <a:pt x="477" y="84"/>
                  </a:lnTo>
                  <a:lnTo>
                    <a:pt x="477" y="83"/>
                  </a:lnTo>
                  <a:lnTo>
                    <a:pt x="478" y="83"/>
                  </a:lnTo>
                  <a:lnTo>
                    <a:pt x="478" y="84"/>
                  </a:lnTo>
                  <a:lnTo>
                    <a:pt x="479" y="84"/>
                  </a:lnTo>
                  <a:lnTo>
                    <a:pt x="480" y="84"/>
                  </a:lnTo>
                  <a:lnTo>
                    <a:pt x="480" y="83"/>
                  </a:lnTo>
                  <a:lnTo>
                    <a:pt x="481" y="83"/>
                  </a:lnTo>
                  <a:lnTo>
                    <a:pt x="482" y="83"/>
                  </a:lnTo>
                  <a:lnTo>
                    <a:pt x="482" y="82"/>
                  </a:lnTo>
                  <a:lnTo>
                    <a:pt x="482" y="83"/>
                  </a:lnTo>
                  <a:lnTo>
                    <a:pt x="484" y="83"/>
                  </a:lnTo>
                  <a:lnTo>
                    <a:pt x="484" y="82"/>
                  </a:lnTo>
                  <a:lnTo>
                    <a:pt x="485" y="82"/>
                  </a:lnTo>
                  <a:lnTo>
                    <a:pt x="486" y="82"/>
                  </a:lnTo>
                  <a:lnTo>
                    <a:pt x="486" y="81"/>
                  </a:lnTo>
                  <a:lnTo>
                    <a:pt x="487" y="81"/>
                  </a:lnTo>
                  <a:lnTo>
                    <a:pt x="488" y="81"/>
                  </a:lnTo>
                  <a:lnTo>
                    <a:pt x="489" y="81"/>
                  </a:lnTo>
                  <a:lnTo>
                    <a:pt x="489" y="80"/>
                  </a:lnTo>
                  <a:lnTo>
                    <a:pt x="489" y="79"/>
                  </a:lnTo>
                  <a:lnTo>
                    <a:pt x="489" y="78"/>
                  </a:lnTo>
                  <a:lnTo>
                    <a:pt x="490" y="77"/>
                  </a:lnTo>
                  <a:lnTo>
                    <a:pt x="491" y="77"/>
                  </a:lnTo>
                  <a:lnTo>
                    <a:pt x="492" y="77"/>
                  </a:lnTo>
                  <a:lnTo>
                    <a:pt x="493" y="76"/>
                  </a:lnTo>
                  <a:lnTo>
                    <a:pt x="493" y="77"/>
                  </a:lnTo>
                  <a:lnTo>
                    <a:pt x="494" y="76"/>
                  </a:lnTo>
                  <a:lnTo>
                    <a:pt x="494" y="75"/>
                  </a:lnTo>
                  <a:lnTo>
                    <a:pt x="495" y="75"/>
                  </a:lnTo>
                  <a:lnTo>
                    <a:pt x="496" y="75"/>
                  </a:lnTo>
                  <a:lnTo>
                    <a:pt x="497" y="75"/>
                  </a:lnTo>
                  <a:lnTo>
                    <a:pt x="498" y="75"/>
                  </a:lnTo>
                  <a:lnTo>
                    <a:pt x="499" y="75"/>
                  </a:lnTo>
                  <a:lnTo>
                    <a:pt x="499" y="74"/>
                  </a:lnTo>
                  <a:lnTo>
                    <a:pt x="500" y="74"/>
                  </a:lnTo>
                  <a:lnTo>
                    <a:pt x="501" y="74"/>
                  </a:lnTo>
                  <a:lnTo>
                    <a:pt x="501" y="75"/>
                  </a:lnTo>
                  <a:lnTo>
                    <a:pt x="502" y="75"/>
                  </a:lnTo>
                  <a:lnTo>
                    <a:pt x="503" y="75"/>
                  </a:lnTo>
                  <a:lnTo>
                    <a:pt x="504" y="75"/>
                  </a:lnTo>
                  <a:lnTo>
                    <a:pt x="505" y="74"/>
                  </a:lnTo>
                  <a:lnTo>
                    <a:pt x="505" y="73"/>
                  </a:lnTo>
                  <a:lnTo>
                    <a:pt x="506" y="73"/>
                  </a:lnTo>
                  <a:lnTo>
                    <a:pt x="506" y="72"/>
                  </a:lnTo>
                  <a:lnTo>
                    <a:pt x="507" y="73"/>
                  </a:lnTo>
                  <a:lnTo>
                    <a:pt x="507" y="72"/>
                  </a:lnTo>
                  <a:lnTo>
                    <a:pt x="507" y="71"/>
                  </a:lnTo>
                  <a:lnTo>
                    <a:pt x="509" y="71"/>
                  </a:lnTo>
                  <a:lnTo>
                    <a:pt x="510" y="71"/>
                  </a:lnTo>
                  <a:lnTo>
                    <a:pt x="510" y="70"/>
                  </a:lnTo>
                  <a:lnTo>
                    <a:pt x="510" y="69"/>
                  </a:lnTo>
                  <a:lnTo>
                    <a:pt x="511" y="69"/>
                  </a:lnTo>
                  <a:lnTo>
                    <a:pt x="511" y="68"/>
                  </a:lnTo>
                  <a:lnTo>
                    <a:pt x="511" y="67"/>
                  </a:lnTo>
                  <a:lnTo>
                    <a:pt x="512" y="67"/>
                  </a:lnTo>
                  <a:lnTo>
                    <a:pt x="512" y="66"/>
                  </a:lnTo>
                  <a:lnTo>
                    <a:pt x="512" y="65"/>
                  </a:lnTo>
                  <a:lnTo>
                    <a:pt x="512" y="63"/>
                  </a:lnTo>
                  <a:lnTo>
                    <a:pt x="513" y="63"/>
                  </a:lnTo>
                  <a:lnTo>
                    <a:pt x="513" y="62"/>
                  </a:lnTo>
                  <a:lnTo>
                    <a:pt x="514" y="62"/>
                  </a:lnTo>
                  <a:lnTo>
                    <a:pt x="515" y="62"/>
                  </a:lnTo>
                  <a:lnTo>
                    <a:pt x="516" y="62"/>
                  </a:lnTo>
                  <a:lnTo>
                    <a:pt x="516" y="61"/>
                  </a:lnTo>
                  <a:lnTo>
                    <a:pt x="516" y="60"/>
                  </a:lnTo>
                  <a:lnTo>
                    <a:pt x="517" y="60"/>
                  </a:lnTo>
                  <a:lnTo>
                    <a:pt x="518" y="60"/>
                  </a:lnTo>
                  <a:lnTo>
                    <a:pt x="519" y="59"/>
                  </a:lnTo>
                  <a:lnTo>
                    <a:pt x="519" y="58"/>
                  </a:lnTo>
                  <a:lnTo>
                    <a:pt x="520" y="58"/>
                  </a:lnTo>
                  <a:lnTo>
                    <a:pt x="521" y="58"/>
                  </a:lnTo>
                  <a:lnTo>
                    <a:pt x="521" y="57"/>
                  </a:lnTo>
                  <a:lnTo>
                    <a:pt x="522" y="57"/>
                  </a:lnTo>
                  <a:lnTo>
                    <a:pt x="523" y="57"/>
                  </a:lnTo>
                  <a:lnTo>
                    <a:pt x="524" y="56"/>
                  </a:lnTo>
                  <a:lnTo>
                    <a:pt x="525" y="57"/>
                  </a:lnTo>
                  <a:lnTo>
                    <a:pt x="526" y="57"/>
                  </a:lnTo>
                  <a:lnTo>
                    <a:pt x="527" y="57"/>
                  </a:lnTo>
                  <a:lnTo>
                    <a:pt x="528" y="56"/>
                  </a:lnTo>
                  <a:lnTo>
                    <a:pt x="529" y="56"/>
                  </a:lnTo>
                  <a:lnTo>
                    <a:pt x="530" y="56"/>
                  </a:lnTo>
                  <a:lnTo>
                    <a:pt x="530" y="55"/>
                  </a:lnTo>
                  <a:lnTo>
                    <a:pt x="531" y="55"/>
                  </a:lnTo>
                  <a:lnTo>
                    <a:pt x="531" y="54"/>
                  </a:lnTo>
                  <a:lnTo>
                    <a:pt x="532" y="54"/>
                  </a:lnTo>
                  <a:lnTo>
                    <a:pt x="532" y="53"/>
                  </a:lnTo>
                  <a:lnTo>
                    <a:pt x="534" y="53"/>
                  </a:lnTo>
                  <a:lnTo>
                    <a:pt x="535" y="53"/>
                  </a:lnTo>
                  <a:lnTo>
                    <a:pt x="536" y="53"/>
                  </a:lnTo>
                  <a:lnTo>
                    <a:pt x="536" y="54"/>
                  </a:lnTo>
                  <a:lnTo>
                    <a:pt x="537" y="54"/>
                  </a:lnTo>
                  <a:lnTo>
                    <a:pt x="538" y="54"/>
                  </a:lnTo>
                  <a:lnTo>
                    <a:pt x="538" y="53"/>
                  </a:lnTo>
                  <a:lnTo>
                    <a:pt x="539" y="53"/>
                  </a:lnTo>
                  <a:lnTo>
                    <a:pt x="539" y="52"/>
                  </a:lnTo>
                  <a:lnTo>
                    <a:pt x="540" y="52"/>
                  </a:lnTo>
                  <a:lnTo>
                    <a:pt x="540" y="53"/>
                  </a:lnTo>
                  <a:lnTo>
                    <a:pt x="541" y="53"/>
                  </a:lnTo>
                  <a:lnTo>
                    <a:pt x="542" y="53"/>
                  </a:lnTo>
                  <a:lnTo>
                    <a:pt x="542" y="52"/>
                  </a:lnTo>
                  <a:lnTo>
                    <a:pt x="543" y="52"/>
                  </a:lnTo>
                  <a:lnTo>
                    <a:pt x="543" y="53"/>
                  </a:lnTo>
                  <a:lnTo>
                    <a:pt x="544" y="53"/>
                  </a:lnTo>
                  <a:lnTo>
                    <a:pt x="545" y="53"/>
                  </a:lnTo>
                  <a:lnTo>
                    <a:pt x="545" y="52"/>
                  </a:lnTo>
                  <a:lnTo>
                    <a:pt x="546" y="52"/>
                  </a:lnTo>
                  <a:lnTo>
                    <a:pt x="546" y="51"/>
                  </a:lnTo>
                  <a:lnTo>
                    <a:pt x="547" y="51"/>
                  </a:lnTo>
                  <a:lnTo>
                    <a:pt x="548" y="51"/>
                  </a:lnTo>
                  <a:lnTo>
                    <a:pt x="548" y="50"/>
                  </a:lnTo>
                  <a:lnTo>
                    <a:pt x="548" y="49"/>
                  </a:lnTo>
                  <a:lnTo>
                    <a:pt x="549" y="49"/>
                  </a:lnTo>
                  <a:lnTo>
                    <a:pt x="549" y="48"/>
                  </a:lnTo>
                  <a:lnTo>
                    <a:pt x="550" y="48"/>
                  </a:lnTo>
                  <a:lnTo>
                    <a:pt x="551" y="48"/>
                  </a:lnTo>
                  <a:lnTo>
                    <a:pt x="552" y="48"/>
                  </a:lnTo>
                  <a:lnTo>
                    <a:pt x="553" y="48"/>
                  </a:lnTo>
                  <a:lnTo>
                    <a:pt x="553" y="47"/>
                  </a:lnTo>
                  <a:lnTo>
                    <a:pt x="554" y="47"/>
                  </a:lnTo>
                  <a:lnTo>
                    <a:pt x="555" y="46"/>
                  </a:lnTo>
                  <a:lnTo>
                    <a:pt x="556" y="46"/>
                  </a:lnTo>
                  <a:lnTo>
                    <a:pt x="556" y="45"/>
                  </a:lnTo>
                  <a:lnTo>
                    <a:pt x="556" y="44"/>
                  </a:lnTo>
                  <a:lnTo>
                    <a:pt x="557" y="44"/>
                  </a:lnTo>
                  <a:lnTo>
                    <a:pt x="559" y="44"/>
                  </a:lnTo>
                  <a:lnTo>
                    <a:pt x="560" y="44"/>
                  </a:lnTo>
                  <a:lnTo>
                    <a:pt x="560" y="43"/>
                  </a:lnTo>
                  <a:lnTo>
                    <a:pt x="561" y="43"/>
                  </a:lnTo>
                  <a:lnTo>
                    <a:pt x="562" y="42"/>
                  </a:lnTo>
                  <a:lnTo>
                    <a:pt x="562" y="41"/>
                  </a:lnTo>
                  <a:lnTo>
                    <a:pt x="563" y="41"/>
                  </a:lnTo>
                  <a:lnTo>
                    <a:pt x="564" y="40"/>
                  </a:lnTo>
                  <a:lnTo>
                    <a:pt x="565" y="40"/>
                  </a:lnTo>
                  <a:lnTo>
                    <a:pt x="566" y="40"/>
                  </a:lnTo>
                  <a:lnTo>
                    <a:pt x="567" y="40"/>
                  </a:lnTo>
                  <a:lnTo>
                    <a:pt x="567" y="41"/>
                  </a:lnTo>
                  <a:lnTo>
                    <a:pt x="567" y="40"/>
                  </a:lnTo>
                  <a:lnTo>
                    <a:pt x="568" y="40"/>
                  </a:lnTo>
                  <a:lnTo>
                    <a:pt x="569" y="40"/>
                  </a:lnTo>
                  <a:lnTo>
                    <a:pt x="571" y="41"/>
                  </a:lnTo>
                  <a:lnTo>
                    <a:pt x="572" y="42"/>
                  </a:lnTo>
                  <a:lnTo>
                    <a:pt x="572" y="41"/>
                  </a:lnTo>
                  <a:lnTo>
                    <a:pt x="573" y="42"/>
                  </a:lnTo>
                  <a:lnTo>
                    <a:pt x="575" y="43"/>
                  </a:lnTo>
                  <a:lnTo>
                    <a:pt x="576" y="43"/>
                  </a:lnTo>
                  <a:lnTo>
                    <a:pt x="577" y="43"/>
                  </a:lnTo>
                  <a:lnTo>
                    <a:pt x="578" y="43"/>
                  </a:lnTo>
                  <a:lnTo>
                    <a:pt x="579" y="43"/>
                  </a:lnTo>
                  <a:lnTo>
                    <a:pt x="579" y="44"/>
                  </a:lnTo>
                  <a:lnTo>
                    <a:pt x="580" y="44"/>
                  </a:lnTo>
                  <a:lnTo>
                    <a:pt x="580" y="43"/>
                  </a:lnTo>
                  <a:lnTo>
                    <a:pt x="581" y="43"/>
                  </a:lnTo>
                  <a:lnTo>
                    <a:pt x="581" y="44"/>
                  </a:lnTo>
                  <a:lnTo>
                    <a:pt x="582" y="44"/>
                  </a:lnTo>
                  <a:lnTo>
                    <a:pt x="582" y="43"/>
                  </a:lnTo>
                  <a:lnTo>
                    <a:pt x="584" y="43"/>
                  </a:lnTo>
                  <a:lnTo>
                    <a:pt x="584" y="42"/>
                  </a:lnTo>
                  <a:lnTo>
                    <a:pt x="584" y="41"/>
                  </a:lnTo>
                  <a:lnTo>
                    <a:pt x="585" y="41"/>
                  </a:lnTo>
                  <a:lnTo>
                    <a:pt x="585" y="40"/>
                  </a:lnTo>
                  <a:lnTo>
                    <a:pt x="586" y="40"/>
                  </a:lnTo>
                  <a:lnTo>
                    <a:pt x="587" y="40"/>
                  </a:lnTo>
                  <a:lnTo>
                    <a:pt x="587" y="38"/>
                  </a:lnTo>
                  <a:lnTo>
                    <a:pt x="588" y="38"/>
                  </a:lnTo>
                  <a:lnTo>
                    <a:pt x="588" y="37"/>
                  </a:lnTo>
                  <a:lnTo>
                    <a:pt x="589" y="37"/>
                  </a:lnTo>
                  <a:lnTo>
                    <a:pt x="589" y="36"/>
                  </a:lnTo>
                  <a:lnTo>
                    <a:pt x="590" y="36"/>
                  </a:lnTo>
                  <a:lnTo>
                    <a:pt x="591" y="35"/>
                  </a:lnTo>
                  <a:lnTo>
                    <a:pt x="592" y="34"/>
                  </a:lnTo>
                  <a:lnTo>
                    <a:pt x="592" y="33"/>
                  </a:lnTo>
                  <a:lnTo>
                    <a:pt x="593" y="32"/>
                  </a:lnTo>
                  <a:lnTo>
                    <a:pt x="594" y="32"/>
                  </a:lnTo>
                  <a:lnTo>
                    <a:pt x="594" y="31"/>
                  </a:lnTo>
                  <a:lnTo>
                    <a:pt x="595" y="31"/>
                  </a:lnTo>
                  <a:lnTo>
                    <a:pt x="595" y="30"/>
                  </a:lnTo>
                  <a:lnTo>
                    <a:pt x="596" y="30"/>
                  </a:lnTo>
                  <a:lnTo>
                    <a:pt x="596" y="29"/>
                  </a:lnTo>
                  <a:lnTo>
                    <a:pt x="596" y="28"/>
                  </a:lnTo>
                  <a:lnTo>
                    <a:pt x="595" y="28"/>
                  </a:lnTo>
                  <a:lnTo>
                    <a:pt x="595" y="27"/>
                  </a:lnTo>
                  <a:lnTo>
                    <a:pt x="595" y="26"/>
                  </a:lnTo>
                  <a:lnTo>
                    <a:pt x="596" y="26"/>
                  </a:lnTo>
                  <a:lnTo>
                    <a:pt x="597" y="25"/>
                  </a:lnTo>
                  <a:lnTo>
                    <a:pt x="598" y="25"/>
                  </a:lnTo>
                  <a:lnTo>
                    <a:pt x="598" y="24"/>
                  </a:lnTo>
                  <a:lnTo>
                    <a:pt x="599" y="24"/>
                  </a:lnTo>
                  <a:lnTo>
                    <a:pt x="600" y="24"/>
                  </a:lnTo>
                  <a:lnTo>
                    <a:pt x="601" y="24"/>
                  </a:lnTo>
                  <a:lnTo>
                    <a:pt x="601" y="23"/>
                  </a:lnTo>
                  <a:lnTo>
                    <a:pt x="602" y="23"/>
                  </a:lnTo>
                  <a:lnTo>
                    <a:pt x="602" y="22"/>
                  </a:lnTo>
                  <a:lnTo>
                    <a:pt x="603" y="22"/>
                  </a:lnTo>
                  <a:lnTo>
                    <a:pt x="604" y="22"/>
                  </a:lnTo>
                  <a:lnTo>
                    <a:pt x="604" y="21"/>
                  </a:lnTo>
                  <a:lnTo>
                    <a:pt x="605" y="20"/>
                  </a:lnTo>
                  <a:lnTo>
                    <a:pt x="605" y="19"/>
                  </a:lnTo>
                  <a:lnTo>
                    <a:pt x="605" y="18"/>
                  </a:lnTo>
                  <a:lnTo>
                    <a:pt x="606" y="18"/>
                  </a:lnTo>
                  <a:lnTo>
                    <a:pt x="606" y="17"/>
                  </a:lnTo>
                  <a:lnTo>
                    <a:pt x="607" y="17"/>
                  </a:lnTo>
                  <a:lnTo>
                    <a:pt x="609" y="17"/>
                  </a:lnTo>
                  <a:lnTo>
                    <a:pt x="609" y="16"/>
                  </a:lnTo>
                  <a:lnTo>
                    <a:pt x="610" y="16"/>
                  </a:lnTo>
                  <a:lnTo>
                    <a:pt x="610" y="15"/>
                  </a:lnTo>
                  <a:lnTo>
                    <a:pt x="610" y="13"/>
                  </a:lnTo>
                  <a:lnTo>
                    <a:pt x="610" y="12"/>
                  </a:lnTo>
                  <a:lnTo>
                    <a:pt x="610" y="11"/>
                  </a:lnTo>
                  <a:lnTo>
                    <a:pt x="611" y="11"/>
                  </a:lnTo>
                  <a:lnTo>
                    <a:pt x="612" y="11"/>
                  </a:lnTo>
                  <a:lnTo>
                    <a:pt x="613" y="11"/>
                  </a:lnTo>
                  <a:lnTo>
                    <a:pt x="614" y="11"/>
                  </a:lnTo>
                  <a:lnTo>
                    <a:pt x="614" y="10"/>
                  </a:lnTo>
                  <a:lnTo>
                    <a:pt x="615" y="10"/>
                  </a:lnTo>
                  <a:lnTo>
                    <a:pt x="616" y="9"/>
                  </a:lnTo>
                  <a:lnTo>
                    <a:pt x="617" y="9"/>
                  </a:lnTo>
                  <a:lnTo>
                    <a:pt x="618" y="9"/>
                  </a:lnTo>
                  <a:lnTo>
                    <a:pt x="621" y="8"/>
                  </a:lnTo>
                  <a:lnTo>
                    <a:pt x="622" y="7"/>
                  </a:lnTo>
                  <a:lnTo>
                    <a:pt x="624" y="7"/>
                  </a:lnTo>
                  <a:lnTo>
                    <a:pt x="625" y="6"/>
                  </a:lnTo>
                  <a:lnTo>
                    <a:pt x="626" y="6"/>
                  </a:lnTo>
                  <a:lnTo>
                    <a:pt x="627" y="6"/>
                  </a:lnTo>
                  <a:lnTo>
                    <a:pt x="628" y="6"/>
                  </a:lnTo>
                  <a:lnTo>
                    <a:pt x="628" y="5"/>
                  </a:lnTo>
                  <a:lnTo>
                    <a:pt x="628" y="4"/>
                  </a:lnTo>
                  <a:lnTo>
                    <a:pt x="629" y="4"/>
                  </a:lnTo>
                  <a:lnTo>
                    <a:pt x="628" y="3"/>
                  </a:lnTo>
                  <a:lnTo>
                    <a:pt x="628" y="2"/>
                  </a:lnTo>
                  <a:lnTo>
                    <a:pt x="627" y="2"/>
                  </a:lnTo>
                  <a:lnTo>
                    <a:pt x="627" y="1"/>
                  </a:lnTo>
                  <a:lnTo>
                    <a:pt x="627" y="0"/>
                  </a:lnTo>
                  <a:lnTo>
                    <a:pt x="628" y="0"/>
                  </a:lnTo>
                  <a:lnTo>
                    <a:pt x="629" y="0"/>
                  </a:lnTo>
                  <a:lnTo>
                    <a:pt x="630" y="0"/>
                  </a:lnTo>
                  <a:close/>
                </a:path>
              </a:pathLst>
            </a:custGeom>
            <a:solidFill>
              <a:schemeClr val="accent6"/>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25626" name="Freeform 10"/>
            <p:cNvSpPr>
              <a:spLocks noEditPoints="1"/>
            </p:cNvSpPr>
            <p:nvPr/>
          </p:nvSpPr>
          <p:spPr bwMode="auto">
            <a:xfrm>
              <a:off x="3317" y="1731"/>
              <a:ext cx="516" cy="832"/>
            </a:xfrm>
            <a:custGeom>
              <a:avLst/>
              <a:gdLst>
                <a:gd name="T0" fmla="*/ 289 w 516"/>
                <a:gd name="T1" fmla="*/ 711 h 832"/>
                <a:gd name="T2" fmla="*/ 237 w 516"/>
                <a:gd name="T3" fmla="*/ 691 h 832"/>
                <a:gd name="T4" fmla="*/ 244 w 516"/>
                <a:gd name="T5" fmla="*/ 624 h 832"/>
                <a:gd name="T6" fmla="*/ 260 w 516"/>
                <a:gd name="T7" fmla="*/ 548 h 832"/>
                <a:gd name="T8" fmla="*/ 248 w 516"/>
                <a:gd name="T9" fmla="*/ 538 h 832"/>
                <a:gd name="T10" fmla="*/ 235 w 516"/>
                <a:gd name="T11" fmla="*/ 531 h 832"/>
                <a:gd name="T12" fmla="*/ 476 w 516"/>
                <a:gd name="T13" fmla="*/ 392 h 832"/>
                <a:gd name="T14" fmla="*/ 248 w 516"/>
                <a:gd name="T15" fmla="*/ 19 h 832"/>
                <a:gd name="T16" fmla="*/ 278 w 516"/>
                <a:gd name="T17" fmla="*/ 54 h 832"/>
                <a:gd name="T18" fmla="*/ 297 w 516"/>
                <a:gd name="T19" fmla="*/ 103 h 832"/>
                <a:gd name="T20" fmla="*/ 331 w 516"/>
                <a:gd name="T21" fmla="*/ 152 h 832"/>
                <a:gd name="T22" fmla="*/ 366 w 516"/>
                <a:gd name="T23" fmla="*/ 183 h 832"/>
                <a:gd name="T24" fmla="*/ 411 w 516"/>
                <a:gd name="T25" fmla="*/ 226 h 832"/>
                <a:gd name="T26" fmla="*/ 453 w 516"/>
                <a:gd name="T27" fmla="*/ 254 h 832"/>
                <a:gd name="T28" fmla="*/ 489 w 516"/>
                <a:gd name="T29" fmla="*/ 286 h 832"/>
                <a:gd name="T30" fmla="*/ 507 w 516"/>
                <a:gd name="T31" fmla="*/ 324 h 832"/>
                <a:gd name="T32" fmla="*/ 507 w 516"/>
                <a:gd name="T33" fmla="*/ 353 h 832"/>
                <a:gd name="T34" fmla="*/ 495 w 516"/>
                <a:gd name="T35" fmla="*/ 386 h 832"/>
                <a:gd name="T36" fmla="*/ 464 w 516"/>
                <a:gd name="T37" fmla="*/ 397 h 832"/>
                <a:gd name="T38" fmla="*/ 431 w 516"/>
                <a:gd name="T39" fmla="*/ 421 h 832"/>
                <a:gd name="T40" fmla="*/ 391 w 516"/>
                <a:gd name="T41" fmla="*/ 464 h 832"/>
                <a:gd name="T42" fmla="*/ 361 w 516"/>
                <a:gd name="T43" fmla="*/ 499 h 832"/>
                <a:gd name="T44" fmla="*/ 322 w 516"/>
                <a:gd name="T45" fmla="*/ 533 h 832"/>
                <a:gd name="T46" fmla="*/ 277 w 516"/>
                <a:gd name="T47" fmla="*/ 561 h 832"/>
                <a:gd name="T48" fmla="*/ 229 w 516"/>
                <a:gd name="T49" fmla="*/ 526 h 832"/>
                <a:gd name="T50" fmla="*/ 245 w 516"/>
                <a:gd name="T51" fmla="*/ 569 h 832"/>
                <a:gd name="T52" fmla="*/ 256 w 516"/>
                <a:gd name="T53" fmla="*/ 612 h 832"/>
                <a:gd name="T54" fmla="*/ 240 w 516"/>
                <a:gd name="T55" fmla="*/ 623 h 832"/>
                <a:gd name="T56" fmla="*/ 239 w 516"/>
                <a:gd name="T57" fmla="*/ 650 h 832"/>
                <a:gd name="T58" fmla="*/ 234 w 516"/>
                <a:gd name="T59" fmla="*/ 666 h 832"/>
                <a:gd name="T60" fmla="*/ 241 w 516"/>
                <a:gd name="T61" fmla="*/ 679 h 832"/>
                <a:gd name="T62" fmla="*/ 244 w 516"/>
                <a:gd name="T63" fmla="*/ 684 h 832"/>
                <a:gd name="T64" fmla="*/ 267 w 516"/>
                <a:gd name="T65" fmla="*/ 706 h 832"/>
                <a:gd name="T66" fmla="*/ 277 w 516"/>
                <a:gd name="T67" fmla="*/ 707 h 832"/>
                <a:gd name="T68" fmla="*/ 284 w 516"/>
                <a:gd name="T69" fmla="*/ 716 h 832"/>
                <a:gd name="T70" fmla="*/ 298 w 516"/>
                <a:gd name="T71" fmla="*/ 731 h 832"/>
                <a:gd name="T72" fmla="*/ 301 w 516"/>
                <a:gd name="T73" fmla="*/ 743 h 832"/>
                <a:gd name="T74" fmla="*/ 312 w 516"/>
                <a:gd name="T75" fmla="*/ 756 h 832"/>
                <a:gd name="T76" fmla="*/ 282 w 516"/>
                <a:gd name="T77" fmla="*/ 776 h 832"/>
                <a:gd name="T78" fmla="*/ 230 w 516"/>
                <a:gd name="T79" fmla="*/ 791 h 832"/>
                <a:gd name="T80" fmla="*/ 196 w 516"/>
                <a:gd name="T81" fmla="*/ 807 h 832"/>
                <a:gd name="T82" fmla="*/ 165 w 516"/>
                <a:gd name="T83" fmla="*/ 828 h 832"/>
                <a:gd name="T84" fmla="*/ 129 w 516"/>
                <a:gd name="T85" fmla="*/ 827 h 832"/>
                <a:gd name="T86" fmla="*/ 94 w 516"/>
                <a:gd name="T87" fmla="*/ 774 h 832"/>
                <a:gd name="T88" fmla="*/ 45 w 516"/>
                <a:gd name="T89" fmla="*/ 704 h 832"/>
                <a:gd name="T90" fmla="*/ 0 w 516"/>
                <a:gd name="T91" fmla="*/ 606 h 832"/>
                <a:gd name="T92" fmla="*/ 28 w 516"/>
                <a:gd name="T93" fmla="*/ 586 h 832"/>
                <a:gd name="T94" fmla="*/ 58 w 516"/>
                <a:gd name="T95" fmla="*/ 582 h 832"/>
                <a:gd name="T96" fmla="*/ 66 w 516"/>
                <a:gd name="T97" fmla="*/ 558 h 832"/>
                <a:gd name="T98" fmla="*/ 94 w 516"/>
                <a:gd name="T99" fmla="*/ 506 h 832"/>
                <a:gd name="T100" fmla="*/ 102 w 516"/>
                <a:gd name="T101" fmla="*/ 447 h 832"/>
                <a:gd name="T102" fmla="*/ 112 w 516"/>
                <a:gd name="T103" fmla="*/ 389 h 832"/>
                <a:gd name="T104" fmla="*/ 82 w 516"/>
                <a:gd name="T105" fmla="*/ 363 h 832"/>
                <a:gd name="T106" fmla="*/ 65 w 516"/>
                <a:gd name="T107" fmla="*/ 333 h 832"/>
                <a:gd name="T108" fmla="*/ 88 w 516"/>
                <a:gd name="T109" fmla="*/ 307 h 832"/>
                <a:gd name="T110" fmla="*/ 79 w 516"/>
                <a:gd name="T111" fmla="*/ 276 h 832"/>
                <a:gd name="T112" fmla="*/ 104 w 516"/>
                <a:gd name="T113" fmla="*/ 244 h 832"/>
                <a:gd name="T114" fmla="*/ 134 w 516"/>
                <a:gd name="T115" fmla="*/ 269 h 832"/>
                <a:gd name="T116" fmla="*/ 163 w 516"/>
                <a:gd name="T117" fmla="*/ 218 h 832"/>
                <a:gd name="T118" fmla="*/ 149 w 516"/>
                <a:gd name="T119" fmla="*/ 193 h 832"/>
                <a:gd name="T120" fmla="*/ 145 w 516"/>
                <a:gd name="T121" fmla="*/ 134 h 832"/>
                <a:gd name="T122" fmla="*/ 151 w 516"/>
                <a:gd name="T123" fmla="*/ 91 h 832"/>
                <a:gd name="T124" fmla="*/ 202 w 516"/>
                <a:gd name="T125" fmla="*/ 30 h 83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6"/>
                <a:gd name="T190" fmla="*/ 0 h 832"/>
                <a:gd name="T191" fmla="*/ 516 w 516"/>
                <a:gd name="T192" fmla="*/ 832 h 83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6" h="832">
                  <a:moveTo>
                    <a:pt x="313" y="764"/>
                  </a:moveTo>
                  <a:lnTo>
                    <a:pt x="314" y="764"/>
                  </a:lnTo>
                  <a:lnTo>
                    <a:pt x="314" y="765"/>
                  </a:lnTo>
                  <a:lnTo>
                    <a:pt x="314" y="764"/>
                  </a:lnTo>
                  <a:lnTo>
                    <a:pt x="313" y="764"/>
                  </a:lnTo>
                  <a:lnTo>
                    <a:pt x="313" y="765"/>
                  </a:lnTo>
                  <a:lnTo>
                    <a:pt x="312" y="765"/>
                  </a:lnTo>
                  <a:lnTo>
                    <a:pt x="311" y="764"/>
                  </a:lnTo>
                  <a:lnTo>
                    <a:pt x="310" y="765"/>
                  </a:lnTo>
                  <a:lnTo>
                    <a:pt x="310" y="764"/>
                  </a:lnTo>
                  <a:lnTo>
                    <a:pt x="311" y="764"/>
                  </a:lnTo>
                  <a:lnTo>
                    <a:pt x="312" y="764"/>
                  </a:lnTo>
                  <a:lnTo>
                    <a:pt x="313" y="764"/>
                  </a:lnTo>
                  <a:close/>
                  <a:moveTo>
                    <a:pt x="315" y="763"/>
                  </a:moveTo>
                  <a:lnTo>
                    <a:pt x="315" y="764"/>
                  </a:lnTo>
                  <a:lnTo>
                    <a:pt x="314" y="763"/>
                  </a:lnTo>
                  <a:lnTo>
                    <a:pt x="315" y="763"/>
                  </a:lnTo>
                  <a:close/>
                  <a:moveTo>
                    <a:pt x="321" y="761"/>
                  </a:moveTo>
                  <a:lnTo>
                    <a:pt x="321" y="762"/>
                  </a:lnTo>
                  <a:lnTo>
                    <a:pt x="321" y="763"/>
                  </a:lnTo>
                  <a:lnTo>
                    <a:pt x="321" y="762"/>
                  </a:lnTo>
                  <a:lnTo>
                    <a:pt x="320" y="761"/>
                  </a:lnTo>
                  <a:lnTo>
                    <a:pt x="320" y="762"/>
                  </a:lnTo>
                  <a:lnTo>
                    <a:pt x="320" y="761"/>
                  </a:lnTo>
                  <a:lnTo>
                    <a:pt x="319" y="761"/>
                  </a:lnTo>
                  <a:lnTo>
                    <a:pt x="320" y="761"/>
                  </a:lnTo>
                  <a:lnTo>
                    <a:pt x="320" y="760"/>
                  </a:lnTo>
                  <a:lnTo>
                    <a:pt x="320" y="759"/>
                  </a:lnTo>
                  <a:lnTo>
                    <a:pt x="321" y="760"/>
                  </a:lnTo>
                  <a:lnTo>
                    <a:pt x="320" y="760"/>
                  </a:lnTo>
                  <a:lnTo>
                    <a:pt x="321" y="761"/>
                  </a:lnTo>
                  <a:close/>
                  <a:moveTo>
                    <a:pt x="300" y="735"/>
                  </a:moveTo>
                  <a:lnTo>
                    <a:pt x="299" y="735"/>
                  </a:lnTo>
                  <a:lnTo>
                    <a:pt x="299" y="734"/>
                  </a:lnTo>
                  <a:lnTo>
                    <a:pt x="298" y="734"/>
                  </a:lnTo>
                  <a:lnTo>
                    <a:pt x="299" y="734"/>
                  </a:lnTo>
                  <a:lnTo>
                    <a:pt x="300" y="735"/>
                  </a:lnTo>
                  <a:close/>
                  <a:moveTo>
                    <a:pt x="291" y="718"/>
                  </a:moveTo>
                  <a:lnTo>
                    <a:pt x="291" y="717"/>
                  </a:lnTo>
                  <a:lnTo>
                    <a:pt x="291" y="718"/>
                  </a:lnTo>
                  <a:close/>
                  <a:moveTo>
                    <a:pt x="271" y="715"/>
                  </a:moveTo>
                  <a:lnTo>
                    <a:pt x="270" y="716"/>
                  </a:lnTo>
                  <a:lnTo>
                    <a:pt x="270" y="715"/>
                  </a:lnTo>
                  <a:lnTo>
                    <a:pt x="271" y="715"/>
                  </a:lnTo>
                  <a:close/>
                  <a:moveTo>
                    <a:pt x="271" y="714"/>
                  </a:moveTo>
                  <a:lnTo>
                    <a:pt x="270" y="714"/>
                  </a:lnTo>
                  <a:lnTo>
                    <a:pt x="270" y="713"/>
                  </a:lnTo>
                  <a:lnTo>
                    <a:pt x="271" y="713"/>
                  </a:lnTo>
                  <a:lnTo>
                    <a:pt x="271" y="714"/>
                  </a:lnTo>
                  <a:close/>
                  <a:moveTo>
                    <a:pt x="291" y="712"/>
                  </a:moveTo>
                  <a:lnTo>
                    <a:pt x="291" y="713"/>
                  </a:lnTo>
                  <a:lnTo>
                    <a:pt x="290" y="713"/>
                  </a:lnTo>
                  <a:lnTo>
                    <a:pt x="290" y="712"/>
                  </a:lnTo>
                  <a:lnTo>
                    <a:pt x="289" y="712"/>
                  </a:lnTo>
                  <a:lnTo>
                    <a:pt x="289" y="711"/>
                  </a:lnTo>
                  <a:lnTo>
                    <a:pt x="289" y="710"/>
                  </a:lnTo>
                  <a:lnTo>
                    <a:pt x="289" y="709"/>
                  </a:lnTo>
                  <a:lnTo>
                    <a:pt x="289" y="708"/>
                  </a:lnTo>
                  <a:lnTo>
                    <a:pt x="289" y="709"/>
                  </a:lnTo>
                  <a:lnTo>
                    <a:pt x="290" y="710"/>
                  </a:lnTo>
                  <a:lnTo>
                    <a:pt x="291" y="711"/>
                  </a:lnTo>
                  <a:lnTo>
                    <a:pt x="291" y="712"/>
                  </a:lnTo>
                  <a:close/>
                  <a:moveTo>
                    <a:pt x="281" y="704"/>
                  </a:moveTo>
                  <a:lnTo>
                    <a:pt x="281" y="705"/>
                  </a:lnTo>
                  <a:lnTo>
                    <a:pt x="282" y="705"/>
                  </a:lnTo>
                  <a:lnTo>
                    <a:pt x="282" y="704"/>
                  </a:lnTo>
                  <a:lnTo>
                    <a:pt x="283" y="704"/>
                  </a:lnTo>
                  <a:lnTo>
                    <a:pt x="283" y="703"/>
                  </a:lnTo>
                  <a:lnTo>
                    <a:pt x="284" y="703"/>
                  </a:lnTo>
                  <a:lnTo>
                    <a:pt x="285" y="704"/>
                  </a:lnTo>
                  <a:lnTo>
                    <a:pt x="285" y="705"/>
                  </a:lnTo>
                  <a:lnTo>
                    <a:pt x="287" y="706"/>
                  </a:lnTo>
                  <a:lnTo>
                    <a:pt x="287" y="707"/>
                  </a:lnTo>
                  <a:lnTo>
                    <a:pt x="289" y="708"/>
                  </a:lnTo>
                  <a:lnTo>
                    <a:pt x="288" y="709"/>
                  </a:lnTo>
                  <a:lnTo>
                    <a:pt x="287" y="709"/>
                  </a:lnTo>
                  <a:lnTo>
                    <a:pt x="287" y="710"/>
                  </a:lnTo>
                  <a:lnTo>
                    <a:pt x="288" y="709"/>
                  </a:lnTo>
                  <a:lnTo>
                    <a:pt x="289" y="710"/>
                  </a:lnTo>
                  <a:lnTo>
                    <a:pt x="289" y="711"/>
                  </a:lnTo>
                  <a:lnTo>
                    <a:pt x="288" y="711"/>
                  </a:lnTo>
                  <a:lnTo>
                    <a:pt x="288" y="712"/>
                  </a:lnTo>
                  <a:lnTo>
                    <a:pt x="287" y="711"/>
                  </a:lnTo>
                  <a:lnTo>
                    <a:pt x="286" y="711"/>
                  </a:lnTo>
                  <a:lnTo>
                    <a:pt x="286" y="712"/>
                  </a:lnTo>
                  <a:lnTo>
                    <a:pt x="285" y="712"/>
                  </a:lnTo>
                  <a:lnTo>
                    <a:pt x="284" y="712"/>
                  </a:lnTo>
                  <a:lnTo>
                    <a:pt x="283" y="713"/>
                  </a:lnTo>
                  <a:lnTo>
                    <a:pt x="282" y="713"/>
                  </a:lnTo>
                  <a:lnTo>
                    <a:pt x="281" y="713"/>
                  </a:lnTo>
                  <a:lnTo>
                    <a:pt x="280" y="713"/>
                  </a:lnTo>
                  <a:lnTo>
                    <a:pt x="280" y="712"/>
                  </a:lnTo>
                  <a:lnTo>
                    <a:pt x="281" y="711"/>
                  </a:lnTo>
                  <a:lnTo>
                    <a:pt x="281" y="710"/>
                  </a:lnTo>
                  <a:lnTo>
                    <a:pt x="281" y="709"/>
                  </a:lnTo>
                  <a:lnTo>
                    <a:pt x="281" y="708"/>
                  </a:lnTo>
                  <a:lnTo>
                    <a:pt x="280" y="707"/>
                  </a:lnTo>
                  <a:lnTo>
                    <a:pt x="279" y="707"/>
                  </a:lnTo>
                  <a:lnTo>
                    <a:pt x="279" y="706"/>
                  </a:lnTo>
                  <a:lnTo>
                    <a:pt x="278" y="706"/>
                  </a:lnTo>
                  <a:lnTo>
                    <a:pt x="277" y="705"/>
                  </a:lnTo>
                  <a:lnTo>
                    <a:pt x="277" y="704"/>
                  </a:lnTo>
                  <a:lnTo>
                    <a:pt x="277" y="703"/>
                  </a:lnTo>
                  <a:lnTo>
                    <a:pt x="276" y="703"/>
                  </a:lnTo>
                  <a:lnTo>
                    <a:pt x="277" y="702"/>
                  </a:lnTo>
                  <a:lnTo>
                    <a:pt x="278" y="703"/>
                  </a:lnTo>
                  <a:lnTo>
                    <a:pt x="279" y="704"/>
                  </a:lnTo>
                  <a:lnTo>
                    <a:pt x="280" y="704"/>
                  </a:lnTo>
                  <a:lnTo>
                    <a:pt x="281" y="704"/>
                  </a:lnTo>
                  <a:close/>
                  <a:moveTo>
                    <a:pt x="237" y="691"/>
                  </a:moveTo>
                  <a:lnTo>
                    <a:pt x="236" y="691"/>
                  </a:lnTo>
                  <a:lnTo>
                    <a:pt x="237" y="691"/>
                  </a:lnTo>
                  <a:close/>
                  <a:moveTo>
                    <a:pt x="236" y="691"/>
                  </a:moveTo>
                  <a:lnTo>
                    <a:pt x="236" y="690"/>
                  </a:lnTo>
                  <a:lnTo>
                    <a:pt x="237" y="690"/>
                  </a:lnTo>
                  <a:lnTo>
                    <a:pt x="236" y="690"/>
                  </a:lnTo>
                  <a:lnTo>
                    <a:pt x="236" y="691"/>
                  </a:lnTo>
                  <a:close/>
                  <a:moveTo>
                    <a:pt x="236" y="690"/>
                  </a:moveTo>
                  <a:lnTo>
                    <a:pt x="236" y="689"/>
                  </a:lnTo>
                  <a:lnTo>
                    <a:pt x="237" y="689"/>
                  </a:lnTo>
                  <a:lnTo>
                    <a:pt x="236" y="690"/>
                  </a:lnTo>
                  <a:close/>
                  <a:moveTo>
                    <a:pt x="237" y="689"/>
                  </a:moveTo>
                  <a:lnTo>
                    <a:pt x="237" y="688"/>
                  </a:lnTo>
                  <a:lnTo>
                    <a:pt x="238" y="689"/>
                  </a:lnTo>
                  <a:lnTo>
                    <a:pt x="237" y="689"/>
                  </a:lnTo>
                  <a:close/>
                  <a:moveTo>
                    <a:pt x="237" y="686"/>
                  </a:moveTo>
                  <a:lnTo>
                    <a:pt x="236" y="686"/>
                  </a:lnTo>
                  <a:lnTo>
                    <a:pt x="237" y="686"/>
                  </a:lnTo>
                  <a:close/>
                  <a:moveTo>
                    <a:pt x="237" y="685"/>
                  </a:moveTo>
                  <a:lnTo>
                    <a:pt x="236" y="685"/>
                  </a:lnTo>
                  <a:lnTo>
                    <a:pt x="237" y="685"/>
                  </a:lnTo>
                  <a:close/>
                  <a:moveTo>
                    <a:pt x="241" y="680"/>
                  </a:moveTo>
                  <a:lnTo>
                    <a:pt x="241" y="681"/>
                  </a:lnTo>
                  <a:lnTo>
                    <a:pt x="240" y="681"/>
                  </a:lnTo>
                  <a:lnTo>
                    <a:pt x="240" y="680"/>
                  </a:lnTo>
                  <a:lnTo>
                    <a:pt x="241" y="680"/>
                  </a:lnTo>
                  <a:close/>
                  <a:moveTo>
                    <a:pt x="241" y="680"/>
                  </a:moveTo>
                  <a:lnTo>
                    <a:pt x="241" y="679"/>
                  </a:lnTo>
                  <a:lnTo>
                    <a:pt x="241" y="680"/>
                  </a:lnTo>
                  <a:close/>
                  <a:moveTo>
                    <a:pt x="242" y="679"/>
                  </a:moveTo>
                  <a:lnTo>
                    <a:pt x="241" y="679"/>
                  </a:lnTo>
                  <a:lnTo>
                    <a:pt x="242" y="678"/>
                  </a:lnTo>
                  <a:lnTo>
                    <a:pt x="242" y="679"/>
                  </a:lnTo>
                  <a:close/>
                  <a:moveTo>
                    <a:pt x="239" y="671"/>
                  </a:moveTo>
                  <a:lnTo>
                    <a:pt x="238" y="671"/>
                  </a:lnTo>
                  <a:lnTo>
                    <a:pt x="238" y="669"/>
                  </a:lnTo>
                  <a:lnTo>
                    <a:pt x="239" y="671"/>
                  </a:lnTo>
                  <a:close/>
                  <a:moveTo>
                    <a:pt x="234" y="661"/>
                  </a:moveTo>
                  <a:lnTo>
                    <a:pt x="235" y="660"/>
                  </a:lnTo>
                  <a:lnTo>
                    <a:pt x="235" y="661"/>
                  </a:lnTo>
                  <a:lnTo>
                    <a:pt x="234" y="661"/>
                  </a:lnTo>
                  <a:close/>
                  <a:moveTo>
                    <a:pt x="235" y="658"/>
                  </a:moveTo>
                  <a:lnTo>
                    <a:pt x="235" y="659"/>
                  </a:lnTo>
                  <a:lnTo>
                    <a:pt x="234" y="659"/>
                  </a:lnTo>
                  <a:lnTo>
                    <a:pt x="234" y="658"/>
                  </a:lnTo>
                  <a:lnTo>
                    <a:pt x="235" y="658"/>
                  </a:lnTo>
                  <a:close/>
                  <a:moveTo>
                    <a:pt x="244" y="624"/>
                  </a:moveTo>
                  <a:lnTo>
                    <a:pt x="244" y="625"/>
                  </a:lnTo>
                  <a:lnTo>
                    <a:pt x="242" y="625"/>
                  </a:lnTo>
                  <a:lnTo>
                    <a:pt x="242" y="626"/>
                  </a:lnTo>
                  <a:lnTo>
                    <a:pt x="241" y="626"/>
                  </a:lnTo>
                  <a:lnTo>
                    <a:pt x="241" y="625"/>
                  </a:lnTo>
                  <a:lnTo>
                    <a:pt x="242" y="625"/>
                  </a:lnTo>
                  <a:lnTo>
                    <a:pt x="242" y="624"/>
                  </a:lnTo>
                  <a:lnTo>
                    <a:pt x="244" y="624"/>
                  </a:lnTo>
                  <a:close/>
                  <a:moveTo>
                    <a:pt x="239" y="622"/>
                  </a:moveTo>
                  <a:lnTo>
                    <a:pt x="240" y="622"/>
                  </a:lnTo>
                  <a:lnTo>
                    <a:pt x="240" y="623"/>
                  </a:lnTo>
                  <a:lnTo>
                    <a:pt x="239" y="623"/>
                  </a:lnTo>
                  <a:lnTo>
                    <a:pt x="239" y="622"/>
                  </a:lnTo>
                  <a:close/>
                  <a:moveTo>
                    <a:pt x="237" y="622"/>
                  </a:moveTo>
                  <a:lnTo>
                    <a:pt x="236" y="622"/>
                  </a:lnTo>
                  <a:lnTo>
                    <a:pt x="236" y="621"/>
                  </a:lnTo>
                  <a:lnTo>
                    <a:pt x="237" y="622"/>
                  </a:lnTo>
                  <a:close/>
                  <a:moveTo>
                    <a:pt x="236" y="621"/>
                  </a:moveTo>
                  <a:lnTo>
                    <a:pt x="237" y="621"/>
                  </a:lnTo>
                  <a:lnTo>
                    <a:pt x="237" y="622"/>
                  </a:lnTo>
                  <a:lnTo>
                    <a:pt x="236" y="621"/>
                  </a:lnTo>
                  <a:close/>
                  <a:moveTo>
                    <a:pt x="242" y="621"/>
                  </a:moveTo>
                  <a:lnTo>
                    <a:pt x="242" y="622"/>
                  </a:lnTo>
                  <a:lnTo>
                    <a:pt x="241" y="622"/>
                  </a:lnTo>
                  <a:lnTo>
                    <a:pt x="240" y="622"/>
                  </a:lnTo>
                  <a:lnTo>
                    <a:pt x="239" y="622"/>
                  </a:lnTo>
                  <a:lnTo>
                    <a:pt x="240" y="622"/>
                  </a:lnTo>
                  <a:lnTo>
                    <a:pt x="240" y="621"/>
                  </a:lnTo>
                  <a:lnTo>
                    <a:pt x="241" y="621"/>
                  </a:lnTo>
                  <a:lnTo>
                    <a:pt x="242" y="621"/>
                  </a:lnTo>
                  <a:close/>
                  <a:moveTo>
                    <a:pt x="248" y="571"/>
                  </a:moveTo>
                  <a:lnTo>
                    <a:pt x="247" y="571"/>
                  </a:lnTo>
                  <a:lnTo>
                    <a:pt x="248" y="569"/>
                  </a:lnTo>
                  <a:lnTo>
                    <a:pt x="249" y="568"/>
                  </a:lnTo>
                  <a:lnTo>
                    <a:pt x="249" y="569"/>
                  </a:lnTo>
                  <a:lnTo>
                    <a:pt x="248" y="571"/>
                  </a:lnTo>
                  <a:close/>
                  <a:moveTo>
                    <a:pt x="255" y="566"/>
                  </a:moveTo>
                  <a:lnTo>
                    <a:pt x="254" y="567"/>
                  </a:lnTo>
                  <a:lnTo>
                    <a:pt x="254" y="568"/>
                  </a:lnTo>
                  <a:lnTo>
                    <a:pt x="253" y="568"/>
                  </a:lnTo>
                  <a:lnTo>
                    <a:pt x="253" y="567"/>
                  </a:lnTo>
                  <a:lnTo>
                    <a:pt x="252" y="567"/>
                  </a:lnTo>
                  <a:lnTo>
                    <a:pt x="251" y="567"/>
                  </a:lnTo>
                  <a:lnTo>
                    <a:pt x="251" y="566"/>
                  </a:lnTo>
                  <a:lnTo>
                    <a:pt x="252" y="565"/>
                  </a:lnTo>
                  <a:lnTo>
                    <a:pt x="253" y="564"/>
                  </a:lnTo>
                  <a:lnTo>
                    <a:pt x="254" y="565"/>
                  </a:lnTo>
                  <a:lnTo>
                    <a:pt x="255" y="566"/>
                  </a:lnTo>
                  <a:close/>
                  <a:moveTo>
                    <a:pt x="294" y="550"/>
                  </a:moveTo>
                  <a:lnTo>
                    <a:pt x="294" y="551"/>
                  </a:lnTo>
                  <a:lnTo>
                    <a:pt x="294" y="550"/>
                  </a:lnTo>
                  <a:close/>
                  <a:moveTo>
                    <a:pt x="260" y="548"/>
                  </a:moveTo>
                  <a:lnTo>
                    <a:pt x="261" y="549"/>
                  </a:lnTo>
                  <a:lnTo>
                    <a:pt x="262" y="550"/>
                  </a:lnTo>
                  <a:lnTo>
                    <a:pt x="263" y="550"/>
                  </a:lnTo>
                  <a:lnTo>
                    <a:pt x="263" y="551"/>
                  </a:lnTo>
                  <a:lnTo>
                    <a:pt x="263" y="552"/>
                  </a:lnTo>
                  <a:lnTo>
                    <a:pt x="262" y="552"/>
                  </a:lnTo>
                  <a:lnTo>
                    <a:pt x="261" y="551"/>
                  </a:lnTo>
                  <a:lnTo>
                    <a:pt x="260" y="549"/>
                  </a:lnTo>
                  <a:lnTo>
                    <a:pt x="259" y="549"/>
                  </a:lnTo>
                  <a:lnTo>
                    <a:pt x="259" y="548"/>
                  </a:lnTo>
                  <a:lnTo>
                    <a:pt x="260" y="548"/>
                  </a:lnTo>
                  <a:close/>
                  <a:moveTo>
                    <a:pt x="251" y="547"/>
                  </a:moveTo>
                  <a:lnTo>
                    <a:pt x="250" y="547"/>
                  </a:lnTo>
                  <a:lnTo>
                    <a:pt x="250" y="546"/>
                  </a:lnTo>
                  <a:lnTo>
                    <a:pt x="251" y="546"/>
                  </a:lnTo>
                  <a:lnTo>
                    <a:pt x="251" y="547"/>
                  </a:lnTo>
                  <a:close/>
                  <a:moveTo>
                    <a:pt x="256" y="553"/>
                  </a:moveTo>
                  <a:lnTo>
                    <a:pt x="255" y="552"/>
                  </a:lnTo>
                  <a:lnTo>
                    <a:pt x="255" y="551"/>
                  </a:lnTo>
                  <a:lnTo>
                    <a:pt x="254" y="550"/>
                  </a:lnTo>
                  <a:lnTo>
                    <a:pt x="253" y="549"/>
                  </a:lnTo>
                  <a:lnTo>
                    <a:pt x="252" y="548"/>
                  </a:lnTo>
                  <a:lnTo>
                    <a:pt x="252" y="547"/>
                  </a:lnTo>
                  <a:lnTo>
                    <a:pt x="251" y="546"/>
                  </a:lnTo>
                  <a:lnTo>
                    <a:pt x="252" y="544"/>
                  </a:lnTo>
                  <a:lnTo>
                    <a:pt x="253" y="544"/>
                  </a:lnTo>
                  <a:lnTo>
                    <a:pt x="253" y="546"/>
                  </a:lnTo>
                  <a:lnTo>
                    <a:pt x="254" y="547"/>
                  </a:lnTo>
                  <a:lnTo>
                    <a:pt x="255" y="548"/>
                  </a:lnTo>
                  <a:lnTo>
                    <a:pt x="255" y="549"/>
                  </a:lnTo>
                  <a:lnTo>
                    <a:pt x="255" y="550"/>
                  </a:lnTo>
                  <a:lnTo>
                    <a:pt x="255" y="551"/>
                  </a:lnTo>
                  <a:lnTo>
                    <a:pt x="256" y="552"/>
                  </a:lnTo>
                  <a:lnTo>
                    <a:pt x="256" y="553"/>
                  </a:lnTo>
                  <a:close/>
                  <a:moveTo>
                    <a:pt x="238" y="541"/>
                  </a:moveTo>
                  <a:lnTo>
                    <a:pt x="239" y="541"/>
                  </a:lnTo>
                  <a:lnTo>
                    <a:pt x="240" y="542"/>
                  </a:lnTo>
                  <a:lnTo>
                    <a:pt x="242" y="542"/>
                  </a:lnTo>
                  <a:lnTo>
                    <a:pt x="244" y="543"/>
                  </a:lnTo>
                  <a:lnTo>
                    <a:pt x="242" y="544"/>
                  </a:lnTo>
                  <a:lnTo>
                    <a:pt x="241" y="544"/>
                  </a:lnTo>
                  <a:lnTo>
                    <a:pt x="241" y="543"/>
                  </a:lnTo>
                  <a:lnTo>
                    <a:pt x="240" y="543"/>
                  </a:lnTo>
                  <a:lnTo>
                    <a:pt x="239" y="542"/>
                  </a:lnTo>
                  <a:lnTo>
                    <a:pt x="238" y="541"/>
                  </a:lnTo>
                  <a:close/>
                  <a:moveTo>
                    <a:pt x="250" y="538"/>
                  </a:moveTo>
                  <a:lnTo>
                    <a:pt x="251" y="539"/>
                  </a:lnTo>
                  <a:lnTo>
                    <a:pt x="252" y="539"/>
                  </a:lnTo>
                  <a:lnTo>
                    <a:pt x="254" y="541"/>
                  </a:lnTo>
                  <a:lnTo>
                    <a:pt x="255" y="542"/>
                  </a:lnTo>
                  <a:lnTo>
                    <a:pt x="256" y="543"/>
                  </a:lnTo>
                  <a:lnTo>
                    <a:pt x="255" y="543"/>
                  </a:lnTo>
                  <a:lnTo>
                    <a:pt x="254" y="542"/>
                  </a:lnTo>
                  <a:lnTo>
                    <a:pt x="253" y="541"/>
                  </a:lnTo>
                  <a:lnTo>
                    <a:pt x="252" y="541"/>
                  </a:lnTo>
                  <a:lnTo>
                    <a:pt x="251" y="540"/>
                  </a:lnTo>
                  <a:lnTo>
                    <a:pt x="250" y="540"/>
                  </a:lnTo>
                  <a:lnTo>
                    <a:pt x="249" y="540"/>
                  </a:lnTo>
                  <a:lnTo>
                    <a:pt x="246" y="540"/>
                  </a:lnTo>
                  <a:lnTo>
                    <a:pt x="245" y="540"/>
                  </a:lnTo>
                  <a:lnTo>
                    <a:pt x="245" y="539"/>
                  </a:lnTo>
                  <a:lnTo>
                    <a:pt x="245" y="540"/>
                  </a:lnTo>
                  <a:lnTo>
                    <a:pt x="244" y="539"/>
                  </a:lnTo>
                  <a:lnTo>
                    <a:pt x="245" y="539"/>
                  </a:lnTo>
                  <a:lnTo>
                    <a:pt x="246" y="539"/>
                  </a:lnTo>
                  <a:lnTo>
                    <a:pt x="248" y="538"/>
                  </a:lnTo>
                  <a:lnTo>
                    <a:pt x="250" y="538"/>
                  </a:lnTo>
                  <a:close/>
                  <a:moveTo>
                    <a:pt x="237" y="537"/>
                  </a:moveTo>
                  <a:lnTo>
                    <a:pt x="237" y="538"/>
                  </a:lnTo>
                  <a:lnTo>
                    <a:pt x="237" y="539"/>
                  </a:lnTo>
                  <a:lnTo>
                    <a:pt x="237" y="540"/>
                  </a:lnTo>
                  <a:lnTo>
                    <a:pt x="238" y="540"/>
                  </a:lnTo>
                  <a:lnTo>
                    <a:pt x="238" y="541"/>
                  </a:lnTo>
                  <a:lnTo>
                    <a:pt x="237" y="541"/>
                  </a:lnTo>
                  <a:lnTo>
                    <a:pt x="237" y="540"/>
                  </a:lnTo>
                  <a:lnTo>
                    <a:pt x="236" y="539"/>
                  </a:lnTo>
                  <a:lnTo>
                    <a:pt x="235" y="539"/>
                  </a:lnTo>
                  <a:lnTo>
                    <a:pt x="235" y="538"/>
                  </a:lnTo>
                  <a:lnTo>
                    <a:pt x="235" y="537"/>
                  </a:lnTo>
                  <a:lnTo>
                    <a:pt x="236" y="537"/>
                  </a:lnTo>
                  <a:lnTo>
                    <a:pt x="237" y="537"/>
                  </a:lnTo>
                  <a:close/>
                  <a:moveTo>
                    <a:pt x="239" y="539"/>
                  </a:moveTo>
                  <a:lnTo>
                    <a:pt x="239" y="540"/>
                  </a:lnTo>
                  <a:lnTo>
                    <a:pt x="238" y="540"/>
                  </a:lnTo>
                  <a:lnTo>
                    <a:pt x="238" y="539"/>
                  </a:lnTo>
                  <a:lnTo>
                    <a:pt x="237" y="539"/>
                  </a:lnTo>
                  <a:lnTo>
                    <a:pt x="237" y="538"/>
                  </a:lnTo>
                  <a:lnTo>
                    <a:pt x="237" y="537"/>
                  </a:lnTo>
                  <a:lnTo>
                    <a:pt x="237" y="536"/>
                  </a:lnTo>
                  <a:lnTo>
                    <a:pt x="238" y="536"/>
                  </a:lnTo>
                  <a:lnTo>
                    <a:pt x="239" y="538"/>
                  </a:lnTo>
                  <a:lnTo>
                    <a:pt x="239" y="539"/>
                  </a:lnTo>
                  <a:close/>
                  <a:moveTo>
                    <a:pt x="234" y="533"/>
                  </a:moveTo>
                  <a:lnTo>
                    <a:pt x="233" y="534"/>
                  </a:lnTo>
                  <a:lnTo>
                    <a:pt x="232" y="533"/>
                  </a:lnTo>
                  <a:lnTo>
                    <a:pt x="233" y="533"/>
                  </a:lnTo>
                  <a:lnTo>
                    <a:pt x="234" y="533"/>
                  </a:lnTo>
                  <a:close/>
                  <a:moveTo>
                    <a:pt x="233" y="531"/>
                  </a:moveTo>
                  <a:lnTo>
                    <a:pt x="234" y="532"/>
                  </a:lnTo>
                  <a:lnTo>
                    <a:pt x="235" y="532"/>
                  </a:lnTo>
                  <a:lnTo>
                    <a:pt x="235" y="533"/>
                  </a:lnTo>
                  <a:lnTo>
                    <a:pt x="234" y="532"/>
                  </a:lnTo>
                  <a:lnTo>
                    <a:pt x="233" y="532"/>
                  </a:lnTo>
                  <a:lnTo>
                    <a:pt x="232" y="531"/>
                  </a:lnTo>
                  <a:lnTo>
                    <a:pt x="233" y="531"/>
                  </a:lnTo>
                  <a:close/>
                  <a:moveTo>
                    <a:pt x="236" y="532"/>
                  </a:moveTo>
                  <a:lnTo>
                    <a:pt x="235" y="532"/>
                  </a:lnTo>
                  <a:lnTo>
                    <a:pt x="235" y="531"/>
                  </a:lnTo>
                  <a:lnTo>
                    <a:pt x="236" y="532"/>
                  </a:lnTo>
                  <a:close/>
                  <a:moveTo>
                    <a:pt x="235" y="531"/>
                  </a:moveTo>
                  <a:lnTo>
                    <a:pt x="235" y="532"/>
                  </a:lnTo>
                  <a:lnTo>
                    <a:pt x="234" y="532"/>
                  </a:lnTo>
                  <a:lnTo>
                    <a:pt x="234" y="531"/>
                  </a:lnTo>
                  <a:lnTo>
                    <a:pt x="233" y="531"/>
                  </a:lnTo>
                  <a:lnTo>
                    <a:pt x="232" y="531"/>
                  </a:lnTo>
                  <a:lnTo>
                    <a:pt x="231" y="530"/>
                  </a:lnTo>
                  <a:lnTo>
                    <a:pt x="231" y="529"/>
                  </a:lnTo>
                  <a:lnTo>
                    <a:pt x="232" y="528"/>
                  </a:lnTo>
                  <a:lnTo>
                    <a:pt x="233" y="528"/>
                  </a:lnTo>
                  <a:lnTo>
                    <a:pt x="234" y="529"/>
                  </a:lnTo>
                  <a:lnTo>
                    <a:pt x="235" y="531"/>
                  </a:lnTo>
                  <a:close/>
                  <a:moveTo>
                    <a:pt x="386" y="469"/>
                  </a:moveTo>
                  <a:lnTo>
                    <a:pt x="387" y="468"/>
                  </a:lnTo>
                  <a:lnTo>
                    <a:pt x="386" y="468"/>
                  </a:lnTo>
                  <a:lnTo>
                    <a:pt x="387" y="467"/>
                  </a:lnTo>
                  <a:lnTo>
                    <a:pt x="388" y="467"/>
                  </a:lnTo>
                  <a:lnTo>
                    <a:pt x="388" y="468"/>
                  </a:lnTo>
                  <a:lnTo>
                    <a:pt x="387" y="468"/>
                  </a:lnTo>
                  <a:lnTo>
                    <a:pt x="387" y="469"/>
                  </a:lnTo>
                  <a:lnTo>
                    <a:pt x="386" y="469"/>
                  </a:lnTo>
                  <a:close/>
                  <a:moveTo>
                    <a:pt x="433" y="422"/>
                  </a:moveTo>
                  <a:lnTo>
                    <a:pt x="432" y="422"/>
                  </a:lnTo>
                  <a:lnTo>
                    <a:pt x="432" y="421"/>
                  </a:lnTo>
                  <a:lnTo>
                    <a:pt x="433" y="421"/>
                  </a:lnTo>
                  <a:lnTo>
                    <a:pt x="432" y="421"/>
                  </a:lnTo>
                  <a:lnTo>
                    <a:pt x="433" y="422"/>
                  </a:lnTo>
                  <a:close/>
                  <a:moveTo>
                    <a:pt x="458" y="399"/>
                  </a:moveTo>
                  <a:lnTo>
                    <a:pt x="457" y="400"/>
                  </a:lnTo>
                  <a:lnTo>
                    <a:pt x="457" y="399"/>
                  </a:lnTo>
                  <a:lnTo>
                    <a:pt x="458" y="399"/>
                  </a:lnTo>
                  <a:close/>
                  <a:moveTo>
                    <a:pt x="463" y="399"/>
                  </a:moveTo>
                  <a:lnTo>
                    <a:pt x="462" y="398"/>
                  </a:lnTo>
                  <a:lnTo>
                    <a:pt x="463" y="398"/>
                  </a:lnTo>
                  <a:lnTo>
                    <a:pt x="463" y="399"/>
                  </a:lnTo>
                  <a:close/>
                  <a:moveTo>
                    <a:pt x="462" y="398"/>
                  </a:moveTo>
                  <a:lnTo>
                    <a:pt x="461" y="398"/>
                  </a:lnTo>
                  <a:lnTo>
                    <a:pt x="461" y="397"/>
                  </a:lnTo>
                  <a:lnTo>
                    <a:pt x="462" y="397"/>
                  </a:lnTo>
                  <a:lnTo>
                    <a:pt x="462" y="398"/>
                  </a:lnTo>
                  <a:close/>
                  <a:moveTo>
                    <a:pt x="463" y="398"/>
                  </a:moveTo>
                  <a:lnTo>
                    <a:pt x="463" y="397"/>
                  </a:lnTo>
                  <a:lnTo>
                    <a:pt x="463" y="398"/>
                  </a:lnTo>
                  <a:close/>
                  <a:moveTo>
                    <a:pt x="460" y="397"/>
                  </a:moveTo>
                  <a:lnTo>
                    <a:pt x="460" y="398"/>
                  </a:lnTo>
                  <a:lnTo>
                    <a:pt x="460" y="397"/>
                  </a:lnTo>
                  <a:lnTo>
                    <a:pt x="461" y="396"/>
                  </a:lnTo>
                  <a:lnTo>
                    <a:pt x="461" y="397"/>
                  </a:lnTo>
                  <a:lnTo>
                    <a:pt x="460" y="397"/>
                  </a:lnTo>
                  <a:close/>
                  <a:moveTo>
                    <a:pt x="463" y="397"/>
                  </a:moveTo>
                  <a:lnTo>
                    <a:pt x="462" y="397"/>
                  </a:lnTo>
                  <a:lnTo>
                    <a:pt x="462" y="396"/>
                  </a:lnTo>
                  <a:lnTo>
                    <a:pt x="463" y="396"/>
                  </a:lnTo>
                  <a:lnTo>
                    <a:pt x="463" y="397"/>
                  </a:lnTo>
                  <a:close/>
                  <a:moveTo>
                    <a:pt x="463" y="396"/>
                  </a:moveTo>
                  <a:lnTo>
                    <a:pt x="462" y="397"/>
                  </a:lnTo>
                  <a:lnTo>
                    <a:pt x="462" y="396"/>
                  </a:lnTo>
                  <a:lnTo>
                    <a:pt x="463" y="396"/>
                  </a:lnTo>
                  <a:close/>
                  <a:moveTo>
                    <a:pt x="477" y="391"/>
                  </a:moveTo>
                  <a:lnTo>
                    <a:pt x="477" y="392"/>
                  </a:lnTo>
                  <a:lnTo>
                    <a:pt x="477" y="393"/>
                  </a:lnTo>
                  <a:lnTo>
                    <a:pt x="478" y="393"/>
                  </a:lnTo>
                  <a:lnTo>
                    <a:pt x="477" y="393"/>
                  </a:lnTo>
                  <a:lnTo>
                    <a:pt x="476" y="393"/>
                  </a:lnTo>
                  <a:lnTo>
                    <a:pt x="475" y="393"/>
                  </a:lnTo>
                  <a:lnTo>
                    <a:pt x="475" y="392"/>
                  </a:lnTo>
                  <a:lnTo>
                    <a:pt x="476" y="392"/>
                  </a:lnTo>
                  <a:lnTo>
                    <a:pt x="477" y="392"/>
                  </a:lnTo>
                  <a:lnTo>
                    <a:pt x="477" y="391"/>
                  </a:lnTo>
                  <a:close/>
                  <a:moveTo>
                    <a:pt x="479" y="388"/>
                  </a:moveTo>
                  <a:lnTo>
                    <a:pt x="479" y="389"/>
                  </a:lnTo>
                  <a:lnTo>
                    <a:pt x="478" y="389"/>
                  </a:lnTo>
                  <a:lnTo>
                    <a:pt x="477" y="389"/>
                  </a:lnTo>
                  <a:lnTo>
                    <a:pt x="477" y="390"/>
                  </a:lnTo>
                  <a:lnTo>
                    <a:pt x="476" y="391"/>
                  </a:lnTo>
                  <a:lnTo>
                    <a:pt x="475" y="391"/>
                  </a:lnTo>
                  <a:lnTo>
                    <a:pt x="474" y="390"/>
                  </a:lnTo>
                  <a:lnTo>
                    <a:pt x="475" y="389"/>
                  </a:lnTo>
                  <a:lnTo>
                    <a:pt x="476" y="389"/>
                  </a:lnTo>
                  <a:lnTo>
                    <a:pt x="477" y="389"/>
                  </a:lnTo>
                  <a:lnTo>
                    <a:pt x="477" y="388"/>
                  </a:lnTo>
                  <a:lnTo>
                    <a:pt x="478" y="388"/>
                  </a:lnTo>
                  <a:lnTo>
                    <a:pt x="479" y="388"/>
                  </a:lnTo>
                  <a:close/>
                  <a:moveTo>
                    <a:pt x="214" y="2"/>
                  </a:moveTo>
                  <a:lnTo>
                    <a:pt x="215" y="2"/>
                  </a:lnTo>
                  <a:lnTo>
                    <a:pt x="216" y="2"/>
                  </a:lnTo>
                  <a:lnTo>
                    <a:pt x="217" y="2"/>
                  </a:lnTo>
                  <a:lnTo>
                    <a:pt x="219" y="2"/>
                  </a:lnTo>
                  <a:lnTo>
                    <a:pt x="220" y="3"/>
                  </a:lnTo>
                  <a:lnTo>
                    <a:pt x="222" y="5"/>
                  </a:lnTo>
                  <a:lnTo>
                    <a:pt x="223" y="6"/>
                  </a:lnTo>
                  <a:lnTo>
                    <a:pt x="224" y="7"/>
                  </a:lnTo>
                  <a:lnTo>
                    <a:pt x="224" y="8"/>
                  </a:lnTo>
                  <a:lnTo>
                    <a:pt x="224" y="9"/>
                  </a:lnTo>
                  <a:lnTo>
                    <a:pt x="225" y="9"/>
                  </a:lnTo>
                  <a:lnTo>
                    <a:pt x="225" y="10"/>
                  </a:lnTo>
                  <a:lnTo>
                    <a:pt x="226" y="10"/>
                  </a:lnTo>
                  <a:lnTo>
                    <a:pt x="227" y="10"/>
                  </a:lnTo>
                  <a:lnTo>
                    <a:pt x="227" y="11"/>
                  </a:lnTo>
                  <a:lnTo>
                    <a:pt x="227" y="12"/>
                  </a:lnTo>
                  <a:lnTo>
                    <a:pt x="228" y="13"/>
                  </a:lnTo>
                  <a:lnTo>
                    <a:pt x="229" y="14"/>
                  </a:lnTo>
                  <a:lnTo>
                    <a:pt x="230" y="14"/>
                  </a:lnTo>
                  <a:lnTo>
                    <a:pt x="230" y="15"/>
                  </a:lnTo>
                  <a:lnTo>
                    <a:pt x="231" y="15"/>
                  </a:lnTo>
                  <a:lnTo>
                    <a:pt x="232" y="15"/>
                  </a:lnTo>
                  <a:lnTo>
                    <a:pt x="232" y="16"/>
                  </a:lnTo>
                  <a:lnTo>
                    <a:pt x="233" y="16"/>
                  </a:lnTo>
                  <a:lnTo>
                    <a:pt x="234" y="16"/>
                  </a:lnTo>
                  <a:lnTo>
                    <a:pt x="235" y="16"/>
                  </a:lnTo>
                  <a:lnTo>
                    <a:pt x="235" y="17"/>
                  </a:lnTo>
                  <a:lnTo>
                    <a:pt x="236" y="17"/>
                  </a:lnTo>
                  <a:lnTo>
                    <a:pt x="237" y="17"/>
                  </a:lnTo>
                  <a:lnTo>
                    <a:pt x="238" y="18"/>
                  </a:lnTo>
                  <a:lnTo>
                    <a:pt x="239" y="18"/>
                  </a:lnTo>
                  <a:lnTo>
                    <a:pt x="242" y="18"/>
                  </a:lnTo>
                  <a:lnTo>
                    <a:pt x="244" y="18"/>
                  </a:lnTo>
                  <a:lnTo>
                    <a:pt x="245" y="18"/>
                  </a:lnTo>
                  <a:lnTo>
                    <a:pt x="245" y="19"/>
                  </a:lnTo>
                  <a:lnTo>
                    <a:pt x="246" y="19"/>
                  </a:lnTo>
                  <a:lnTo>
                    <a:pt x="247" y="19"/>
                  </a:lnTo>
                  <a:lnTo>
                    <a:pt x="248" y="19"/>
                  </a:lnTo>
                  <a:lnTo>
                    <a:pt x="249" y="20"/>
                  </a:lnTo>
                  <a:lnTo>
                    <a:pt x="250" y="20"/>
                  </a:lnTo>
                  <a:lnTo>
                    <a:pt x="251" y="22"/>
                  </a:lnTo>
                  <a:lnTo>
                    <a:pt x="252" y="22"/>
                  </a:lnTo>
                  <a:lnTo>
                    <a:pt x="253" y="22"/>
                  </a:lnTo>
                  <a:lnTo>
                    <a:pt x="254" y="22"/>
                  </a:lnTo>
                  <a:lnTo>
                    <a:pt x="255" y="22"/>
                  </a:lnTo>
                  <a:lnTo>
                    <a:pt x="255" y="23"/>
                  </a:lnTo>
                  <a:lnTo>
                    <a:pt x="256" y="23"/>
                  </a:lnTo>
                  <a:lnTo>
                    <a:pt x="256" y="24"/>
                  </a:lnTo>
                  <a:lnTo>
                    <a:pt x="257" y="24"/>
                  </a:lnTo>
                  <a:lnTo>
                    <a:pt x="258" y="25"/>
                  </a:lnTo>
                  <a:lnTo>
                    <a:pt x="259" y="25"/>
                  </a:lnTo>
                  <a:lnTo>
                    <a:pt x="259" y="26"/>
                  </a:lnTo>
                  <a:lnTo>
                    <a:pt x="260" y="26"/>
                  </a:lnTo>
                  <a:lnTo>
                    <a:pt x="261" y="26"/>
                  </a:lnTo>
                  <a:lnTo>
                    <a:pt x="261" y="27"/>
                  </a:lnTo>
                  <a:lnTo>
                    <a:pt x="262" y="27"/>
                  </a:lnTo>
                  <a:lnTo>
                    <a:pt x="262" y="28"/>
                  </a:lnTo>
                  <a:lnTo>
                    <a:pt x="261" y="28"/>
                  </a:lnTo>
                  <a:lnTo>
                    <a:pt x="261" y="29"/>
                  </a:lnTo>
                  <a:lnTo>
                    <a:pt x="262" y="29"/>
                  </a:lnTo>
                  <a:lnTo>
                    <a:pt x="262" y="30"/>
                  </a:lnTo>
                  <a:lnTo>
                    <a:pt x="262" y="31"/>
                  </a:lnTo>
                  <a:lnTo>
                    <a:pt x="262" y="32"/>
                  </a:lnTo>
                  <a:lnTo>
                    <a:pt x="262" y="33"/>
                  </a:lnTo>
                  <a:lnTo>
                    <a:pt x="262" y="34"/>
                  </a:lnTo>
                  <a:lnTo>
                    <a:pt x="263" y="34"/>
                  </a:lnTo>
                  <a:lnTo>
                    <a:pt x="264" y="34"/>
                  </a:lnTo>
                  <a:lnTo>
                    <a:pt x="265" y="35"/>
                  </a:lnTo>
                  <a:lnTo>
                    <a:pt x="266" y="36"/>
                  </a:lnTo>
                  <a:lnTo>
                    <a:pt x="266" y="37"/>
                  </a:lnTo>
                  <a:lnTo>
                    <a:pt x="267" y="37"/>
                  </a:lnTo>
                  <a:lnTo>
                    <a:pt x="267" y="38"/>
                  </a:lnTo>
                  <a:lnTo>
                    <a:pt x="269" y="39"/>
                  </a:lnTo>
                  <a:lnTo>
                    <a:pt x="270" y="39"/>
                  </a:lnTo>
                  <a:lnTo>
                    <a:pt x="270" y="40"/>
                  </a:lnTo>
                  <a:lnTo>
                    <a:pt x="270" y="41"/>
                  </a:lnTo>
                  <a:lnTo>
                    <a:pt x="271" y="41"/>
                  </a:lnTo>
                  <a:lnTo>
                    <a:pt x="270" y="42"/>
                  </a:lnTo>
                  <a:lnTo>
                    <a:pt x="270" y="43"/>
                  </a:lnTo>
                  <a:lnTo>
                    <a:pt x="271" y="43"/>
                  </a:lnTo>
                  <a:lnTo>
                    <a:pt x="272" y="43"/>
                  </a:lnTo>
                  <a:lnTo>
                    <a:pt x="273" y="43"/>
                  </a:lnTo>
                  <a:lnTo>
                    <a:pt x="275" y="45"/>
                  </a:lnTo>
                  <a:lnTo>
                    <a:pt x="277" y="47"/>
                  </a:lnTo>
                  <a:lnTo>
                    <a:pt x="278" y="48"/>
                  </a:lnTo>
                  <a:lnTo>
                    <a:pt x="278" y="49"/>
                  </a:lnTo>
                  <a:lnTo>
                    <a:pt x="278" y="50"/>
                  </a:lnTo>
                  <a:lnTo>
                    <a:pt x="279" y="50"/>
                  </a:lnTo>
                  <a:lnTo>
                    <a:pt x="279" y="51"/>
                  </a:lnTo>
                  <a:lnTo>
                    <a:pt x="279" y="52"/>
                  </a:lnTo>
                  <a:lnTo>
                    <a:pt x="278" y="52"/>
                  </a:lnTo>
                  <a:lnTo>
                    <a:pt x="278" y="53"/>
                  </a:lnTo>
                  <a:lnTo>
                    <a:pt x="278" y="54"/>
                  </a:lnTo>
                  <a:lnTo>
                    <a:pt x="277" y="55"/>
                  </a:lnTo>
                  <a:lnTo>
                    <a:pt x="277" y="56"/>
                  </a:lnTo>
                  <a:lnTo>
                    <a:pt x="277" y="57"/>
                  </a:lnTo>
                  <a:lnTo>
                    <a:pt x="278" y="57"/>
                  </a:lnTo>
                  <a:lnTo>
                    <a:pt x="279" y="57"/>
                  </a:lnTo>
                  <a:lnTo>
                    <a:pt x="279" y="58"/>
                  </a:lnTo>
                  <a:lnTo>
                    <a:pt x="279" y="59"/>
                  </a:lnTo>
                  <a:lnTo>
                    <a:pt x="280" y="60"/>
                  </a:lnTo>
                  <a:lnTo>
                    <a:pt x="281" y="60"/>
                  </a:lnTo>
                  <a:lnTo>
                    <a:pt x="281" y="61"/>
                  </a:lnTo>
                  <a:lnTo>
                    <a:pt x="282" y="61"/>
                  </a:lnTo>
                  <a:lnTo>
                    <a:pt x="282" y="62"/>
                  </a:lnTo>
                  <a:lnTo>
                    <a:pt x="281" y="62"/>
                  </a:lnTo>
                  <a:lnTo>
                    <a:pt x="281" y="63"/>
                  </a:lnTo>
                  <a:lnTo>
                    <a:pt x="281" y="64"/>
                  </a:lnTo>
                  <a:lnTo>
                    <a:pt x="281" y="65"/>
                  </a:lnTo>
                  <a:lnTo>
                    <a:pt x="281" y="66"/>
                  </a:lnTo>
                  <a:lnTo>
                    <a:pt x="282" y="66"/>
                  </a:lnTo>
                  <a:lnTo>
                    <a:pt x="282" y="67"/>
                  </a:lnTo>
                  <a:lnTo>
                    <a:pt x="283" y="67"/>
                  </a:lnTo>
                  <a:lnTo>
                    <a:pt x="283" y="68"/>
                  </a:lnTo>
                  <a:lnTo>
                    <a:pt x="284" y="68"/>
                  </a:lnTo>
                  <a:lnTo>
                    <a:pt x="284" y="69"/>
                  </a:lnTo>
                  <a:lnTo>
                    <a:pt x="285" y="69"/>
                  </a:lnTo>
                  <a:lnTo>
                    <a:pt x="285" y="70"/>
                  </a:lnTo>
                  <a:lnTo>
                    <a:pt x="285" y="72"/>
                  </a:lnTo>
                  <a:lnTo>
                    <a:pt x="284" y="74"/>
                  </a:lnTo>
                  <a:lnTo>
                    <a:pt x="284" y="75"/>
                  </a:lnTo>
                  <a:lnTo>
                    <a:pt x="284" y="76"/>
                  </a:lnTo>
                  <a:lnTo>
                    <a:pt x="284" y="77"/>
                  </a:lnTo>
                  <a:lnTo>
                    <a:pt x="285" y="77"/>
                  </a:lnTo>
                  <a:lnTo>
                    <a:pt x="285" y="78"/>
                  </a:lnTo>
                  <a:lnTo>
                    <a:pt x="286" y="79"/>
                  </a:lnTo>
                  <a:lnTo>
                    <a:pt x="287" y="80"/>
                  </a:lnTo>
                  <a:lnTo>
                    <a:pt x="289" y="82"/>
                  </a:lnTo>
                  <a:lnTo>
                    <a:pt x="289" y="83"/>
                  </a:lnTo>
                  <a:lnTo>
                    <a:pt x="289" y="84"/>
                  </a:lnTo>
                  <a:lnTo>
                    <a:pt x="290" y="85"/>
                  </a:lnTo>
                  <a:lnTo>
                    <a:pt x="291" y="86"/>
                  </a:lnTo>
                  <a:lnTo>
                    <a:pt x="291" y="87"/>
                  </a:lnTo>
                  <a:lnTo>
                    <a:pt x="292" y="87"/>
                  </a:lnTo>
                  <a:lnTo>
                    <a:pt x="292" y="88"/>
                  </a:lnTo>
                  <a:lnTo>
                    <a:pt x="294" y="88"/>
                  </a:lnTo>
                  <a:lnTo>
                    <a:pt x="294" y="89"/>
                  </a:lnTo>
                  <a:lnTo>
                    <a:pt x="294" y="90"/>
                  </a:lnTo>
                  <a:lnTo>
                    <a:pt x="294" y="91"/>
                  </a:lnTo>
                  <a:lnTo>
                    <a:pt x="294" y="92"/>
                  </a:lnTo>
                  <a:lnTo>
                    <a:pt x="294" y="93"/>
                  </a:lnTo>
                  <a:lnTo>
                    <a:pt x="294" y="97"/>
                  </a:lnTo>
                  <a:lnTo>
                    <a:pt x="295" y="98"/>
                  </a:lnTo>
                  <a:lnTo>
                    <a:pt x="295" y="99"/>
                  </a:lnTo>
                  <a:lnTo>
                    <a:pt x="295" y="100"/>
                  </a:lnTo>
                  <a:lnTo>
                    <a:pt x="296" y="101"/>
                  </a:lnTo>
                  <a:lnTo>
                    <a:pt x="297" y="102"/>
                  </a:lnTo>
                  <a:lnTo>
                    <a:pt x="297" y="103"/>
                  </a:lnTo>
                  <a:lnTo>
                    <a:pt x="297" y="104"/>
                  </a:lnTo>
                  <a:lnTo>
                    <a:pt x="298" y="104"/>
                  </a:lnTo>
                  <a:lnTo>
                    <a:pt x="298" y="105"/>
                  </a:lnTo>
                  <a:lnTo>
                    <a:pt x="298" y="106"/>
                  </a:lnTo>
                  <a:lnTo>
                    <a:pt x="299" y="106"/>
                  </a:lnTo>
                  <a:lnTo>
                    <a:pt x="299" y="107"/>
                  </a:lnTo>
                  <a:lnTo>
                    <a:pt x="300" y="107"/>
                  </a:lnTo>
                  <a:lnTo>
                    <a:pt x="300" y="108"/>
                  </a:lnTo>
                  <a:lnTo>
                    <a:pt x="301" y="108"/>
                  </a:lnTo>
                  <a:lnTo>
                    <a:pt x="302" y="108"/>
                  </a:lnTo>
                  <a:lnTo>
                    <a:pt x="303" y="108"/>
                  </a:lnTo>
                  <a:lnTo>
                    <a:pt x="304" y="108"/>
                  </a:lnTo>
                  <a:lnTo>
                    <a:pt x="305" y="109"/>
                  </a:lnTo>
                  <a:lnTo>
                    <a:pt x="305" y="110"/>
                  </a:lnTo>
                  <a:lnTo>
                    <a:pt x="306" y="111"/>
                  </a:lnTo>
                  <a:lnTo>
                    <a:pt x="306" y="112"/>
                  </a:lnTo>
                  <a:lnTo>
                    <a:pt x="307" y="113"/>
                  </a:lnTo>
                  <a:lnTo>
                    <a:pt x="308" y="114"/>
                  </a:lnTo>
                  <a:lnTo>
                    <a:pt x="308" y="115"/>
                  </a:lnTo>
                  <a:lnTo>
                    <a:pt x="308" y="116"/>
                  </a:lnTo>
                  <a:lnTo>
                    <a:pt x="308" y="118"/>
                  </a:lnTo>
                  <a:lnTo>
                    <a:pt x="308" y="119"/>
                  </a:lnTo>
                  <a:lnTo>
                    <a:pt x="308" y="120"/>
                  </a:lnTo>
                  <a:lnTo>
                    <a:pt x="309" y="122"/>
                  </a:lnTo>
                  <a:lnTo>
                    <a:pt x="309" y="123"/>
                  </a:lnTo>
                  <a:lnTo>
                    <a:pt x="310" y="124"/>
                  </a:lnTo>
                  <a:lnTo>
                    <a:pt x="311" y="125"/>
                  </a:lnTo>
                  <a:lnTo>
                    <a:pt x="312" y="126"/>
                  </a:lnTo>
                  <a:lnTo>
                    <a:pt x="313" y="127"/>
                  </a:lnTo>
                  <a:lnTo>
                    <a:pt x="314" y="127"/>
                  </a:lnTo>
                  <a:lnTo>
                    <a:pt x="314" y="128"/>
                  </a:lnTo>
                  <a:lnTo>
                    <a:pt x="315" y="129"/>
                  </a:lnTo>
                  <a:lnTo>
                    <a:pt x="315" y="130"/>
                  </a:lnTo>
                  <a:lnTo>
                    <a:pt x="316" y="131"/>
                  </a:lnTo>
                  <a:lnTo>
                    <a:pt x="315" y="132"/>
                  </a:lnTo>
                  <a:lnTo>
                    <a:pt x="315" y="133"/>
                  </a:lnTo>
                  <a:lnTo>
                    <a:pt x="315" y="134"/>
                  </a:lnTo>
                  <a:lnTo>
                    <a:pt x="315" y="135"/>
                  </a:lnTo>
                  <a:lnTo>
                    <a:pt x="317" y="137"/>
                  </a:lnTo>
                  <a:lnTo>
                    <a:pt x="319" y="139"/>
                  </a:lnTo>
                  <a:lnTo>
                    <a:pt x="322" y="140"/>
                  </a:lnTo>
                  <a:lnTo>
                    <a:pt x="323" y="140"/>
                  </a:lnTo>
                  <a:lnTo>
                    <a:pt x="324" y="141"/>
                  </a:lnTo>
                  <a:lnTo>
                    <a:pt x="325" y="142"/>
                  </a:lnTo>
                  <a:lnTo>
                    <a:pt x="325" y="143"/>
                  </a:lnTo>
                  <a:lnTo>
                    <a:pt x="325" y="144"/>
                  </a:lnTo>
                  <a:lnTo>
                    <a:pt x="326" y="147"/>
                  </a:lnTo>
                  <a:lnTo>
                    <a:pt x="327" y="148"/>
                  </a:lnTo>
                  <a:lnTo>
                    <a:pt x="327" y="149"/>
                  </a:lnTo>
                  <a:lnTo>
                    <a:pt x="328" y="149"/>
                  </a:lnTo>
                  <a:lnTo>
                    <a:pt x="329" y="150"/>
                  </a:lnTo>
                  <a:lnTo>
                    <a:pt x="330" y="150"/>
                  </a:lnTo>
                  <a:lnTo>
                    <a:pt x="330" y="151"/>
                  </a:lnTo>
                  <a:lnTo>
                    <a:pt x="331" y="151"/>
                  </a:lnTo>
                  <a:lnTo>
                    <a:pt x="331" y="152"/>
                  </a:lnTo>
                  <a:lnTo>
                    <a:pt x="331" y="153"/>
                  </a:lnTo>
                  <a:lnTo>
                    <a:pt x="330" y="154"/>
                  </a:lnTo>
                  <a:lnTo>
                    <a:pt x="330" y="155"/>
                  </a:lnTo>
                  <a:lnTo>
                    <a:pt x="330" y="156"/>
                  </a:lnTo>
                  <a:lnTo>
                    <a:pt x="330" y="157"/>
                  </a:lnTo>
                  <a:lnTo>
                    <a:pt x="330" y="158"/>
                  </a:lnTo>
                  <a:lnTo>
                    <a:pt x="331" y="158"/>
                  </a:lnTo>
                  <a:lnTo>
                    <a:pt x="332" y="159"/>
                  </a:lnTo>
                  <a:lnTo>
                    <a:pt x="332" y="160"/>
                  </a:lnTo>
                  <a:lnTo>
                    <a:pt x="333" y="160"/>
                  </a:lnTo>
                  <a:lnTo>
                    <a:pt x="333" y="161"/>
                  </a:lnTo>
                  <a:lnTo>
                    <a:pt x="335" y="162"/>
                  </a:lnTo>
                  <a:lnTo>
                    <a:pt x="336" y="162"/>
                  </a:lnTo>
                  <a:lnTo>
                    <a:pt x="337" y="163"/>
                  </a:lnTo>
                  <a:lnTo>
                    <a:pt x="338" y="163"/>
                  </a:lnTo>
                  <a:lnTo>
                    <a:pt x="339" y="164"/>
                  </a:lnTo>
                  <a:lnTo>
                    <a:pt x="340" y="164"/>
                  </a:lnTo>
                  <a:lnTo>
                    <a:pt x="341" y="164"/>
                  </a:lnTo>
                  <a:lnTo>
                    <a:pt x="342" y="164"/>
                  </a:lnTo>
                  <a:lnTo>
                    <a:pt x="342" y="163"/>
                  </a:lnTo>
                  <a:lnTo>
                    <a:pt x="344" y="163"/>
                  </a:lnTo>
                  <a:lnTo>
                    <a:pt x="346" y="163"/>
                  </a:lnTo>
                  <a:lnTo>
                    <a:pt x="347" y="163"/>
                  </a:lnTo>
                  <a:lnTo>
                    <a:pt x="348" y="164"/>
                  </a:lnTo>
                  <a:lnTo>
                    <a:pt x="349" y="164"/>
                  </a:lnTo>
                  <a:lnTo>
                    <a:pt x="350" y="165"/>
                  </a:lnTo>
                  <a:lnTo>
                    <a:pt x="351" y="165"/>
                  </a:lnTo>
                  <a:lnTo>
                    <a:pt x="354" y="166"/>
                  </a:lnTo>
                  <a:lnTo>
                    <a:pt x="355" y="166"/>
                  </a:lnTo>
                  <a:lnTo>
                    <a:pt x="356" y="166"/>
                  </a:lnTo>
                  <a:lnTo>
                    <a:pt x="356" y="165"/>
                  </a:lnTo>
                  <a:lnTo>
                    <a:pt x="357" y="165"/>
                  </a:lnTo>
                  <a:lnTo>
                    <a:pt x="357" y="164"/>
                  </a:lnTo>
                  <a:lnTo>
                    <a:pt x="358" y="164"/>
                  </a:lnTo>
                  <a:lnTo>
                    <a:pt x="359" y="164"/>
                  </a:lnTo>
                  <a:lnTo>
                    <a:pt x="360" y="165"/>
                  </a:lnTo>
                  <a:lnTo>
                    <a:pt x="361" y="165"/>
                  </a:lnTo>
                  <a:lnTo>
                    <a:pt x="362" y="167"/>
                  </a:lnTo>
                  <a:lnTo>
                    <a:pt x="362" y="168"/>
                  </a:lnTo>
                  <a:lnTo>
                    <a:pt x="363" y="169"/>
                  </a:lnTo>
                  <a:lnTo>
                    <a:pt x="364" y="172"/>
                  </a:lnTo>
                  <a:lnTo>
                    <a:pt x="364" y="173"/>
                  </a:lnTo>
                  <a:lnTo>
                    <a:pt x="364" y="174"/>
                  </a:lnTo>
                  <a:lnTo>
                    <a:pt x="365" y="174"/>
                  </a:lnTo>
                  <a:lnTo>
                    <a:pt x="365" y="175"/>
                  </a:lnTo>
                  <a:lnTo>
                    <a:pt x="364" y="176"/>
                  </a:lnTo>
                  <a:lnTo>
                    <a:pt x="364" y="177"/>
                  </a:lnTo>
                  <a:lnTo>
                    <a:pt x="363" y="177"/>
                  </a:lnTo>
                  <a:lnTo>
                    <a:pt x="363" y="178"/>
                  </a:lnTo>
                  <a:lnTo>
                    <a:pt x="363" y="179"/>
                  </a:lnTo>
                  <a:lnTo>
                    <a:pt x="363" y="180"/>
                  </a:lnTo>
                  <a:lnTo>
                    <a:pt x="363" y="181"/>
                  </a:lnTo>
                  <a:lnTo>
                    <a:pt x="364" y="182"/>
                  </a:lnTo>
                  <a:lnTo>
                    <a:pt x="365" y="183"/>
                  </a:lnTo>
                  <a:lnTo>
                    <a:pt x="366" y="183"/>
                  </a:lnTo>
                  <a:lnTo>
                    <a:pt x="367" y="183"/>
                  </a:lnTo>
                  <a:lnTo>
                    <a:pt x="369" y="183"/>
                  </a:lnTo>
                  <a:lnTo>
                    <a:pt x="370" y="184"/>
                  </a:lnTo>
                  <a:lnTo>
                    <a:pt x="370" y="185"/>
                  </a:lnTo>
                  <a:lnTo>
                    <a:pt x="370" y="186"/>
                  </a:lnTo>
                  <a:lnTo>
                    <a:pt x="371" y="186"/>
                  </a:lnTo>
                  <a:lnTo>
                    <a:pt x="372" y="187"/>
                  </a:lnTo>
                  <a:lnTo>
                    <a:pt x="374" y="187"/>
                  </a:lnTo>
                  <a:lnTo>
                    <a:pt x="375" y="187"/>
                  </a:lnTo>
                  <a:lnTo>
                    <a:pt x="375" y="188"/>
                  </a:lnTo>
                  <a:lnTo>
                    <a:pt x="376" y="189"/>
                  </a:lnTo>
                  <a:lnTo>
                    <a:pt x="377" y="189"/>
                  </a:lnTo>
                  <a:lnTo>
                    <a:pt x="377" y="190"/>
                  </a:lnTo>
                  <a:lnTo>
                    <a:pt x="378" y="190"/>
                  </a:lnTo>
                  <a:lnTo>
                    <a:pt x="379" y="191"/>
                  </a:lnTo>
                  <a:lnTo>
                    <a:pt x="379" y="192"/>
                  </a:lnTo>
                  <a:lnTo>
                    <a:pt x="379" y="193"/>
                  </a:lnTo>
                  <a:lnTo>
                    <a:pt x="379" y="195"/>
                  </a:lnTo>
                  <a:lnTo>
                    <a:pt x="380" y="197"/>
                  </a:lnTo>
                  <a:lnTo>
                    <a:pt x="380" y="198"/>
                  </a:lnTo>
                  <a:lnTo>
                    <a:pt x="380" y="199"/>
                  </a:lnTo>
                  <a:lnTo>
                    <a:pt x="381" y="199"/>
                  </a:lnTo>
                  <a:lnTo>
                    <a:pt x="381" y="200"/>
                  </a:lnTo>
                  <a:lnTo>
                    <a:pt x="381" y="201"/>
                  </a:lnTo>
                  <a:lnTo>
                    <a:pt x="382" y="201"/>
                  </a:lnTo>
                  <a:lnTo>
                    <a:pt x="382" y="202"/>
                  </a:lnTo>
                  <a:lnTo>
                    <a:pt x="382" y="203"/>
                  </a:lnTo>
                  <a:lnTo>
                    <a:pt x="383" y="204"/>
                  </a:lnTo>
                  <a:lnTo>
                    <a:pt x="385" y="205"/>
                  </a:lnTo>
                  <a:lnTo>
                    <a:pt x="388" y="206"/>
                  </a:lnTo>
                  <a:lnTo>
                    <a:pt x="388" y="208"/>
                  </a:lnTo>
                  <a:lnTo>
                    <a:pt x="388" y="209"/>
                  </a:lnTo>
                  <a:lnTo>
                    <a:pt x="388" y="210"/>
                  </a:lnTo>
                  <a:lnTo>
                    <a:pt x="389" y="211"/>
                  </a:lnTo>
                  <a:lnTo>
                    <a:pt x="390" y="212"/>
                  </a:lnTo>
                  <a:lnTo>
                    <a:pt x="390" y="213"/>
                  </a:lnTo>
                  <a:lnTo>
                    <a:pt x="390" y="214"/>
                  </a:lnTo>
                  <a:lnTo>
                    <a:pt x="390" y="215"/>
                  </a:lnTo>
                  <a:lnTo>
                    <a:pt x="390" y="216"/>
                  </a:lnTo>
                  <a:lnTo>
                    <a:pt x="391" y="217"/>
                  </a:lnTo>
                  <a:lnTo>
                    <a:pt x="392" y="218"/>
                  </a:lnTo>
                  <a:lnTo>
                    <a:pt x="394" y="219"/>
                  </a:lnTo>
                  <a:lnTo>
                    <a:pt x="395" y="219"/>
                  </a:lnTo>
                  <a:lnTo>
                    <a:pt x="396" y="219"/>
                  </a:lnTo>
                  <a:lnTo>
                    <a:pt x="397" y="219"/>
                  </a:lnTo>
                  <a:lnTo>
                    <a:pt x="399" y="220"/>
                  </a:lnTo>
                  <a:lnTo>
                    <a:pt x="400" y="222"/>
                  </a:lnTo>
                  <a:lnTo>
                    <a:pt x="401" y="222"/>
                  </a:lnTo>
                  <a:lnTo>
                    <a:pt x="401" y="223"/>
                  </a:lnTo>
                  <a:lnTo>
                    <a:pt x="403" y="224"/>
                  </a:lnTo>
                  <a:lnTo>
                    <a:pt x="404" y="225"/>
                  </a:lnTo>
                  <a:lnTo>
                    <a:pt x="406" y="225"/>
                  </a:lnTo>
                  <a:lnTo>
                    <a:pt x="407" y="225"/>
                  </a:lnTo>
                  <a:lnTo>
                    <a:pt x="409" y="226"/>
                  </a:lnTo>
                  <a:lnTo>
                    <a:pt x="411" y="226"/>
                  </a:lnTo>
                  <a:lnTo>
                    <a:pt x="414" y="226"/>
                  </a:lnTo>
                  <a:lnTo>
                    <a:pt x="415" y="227"/>
                  </a:lnTo>
                  <a:lnTo>
                    <a:pt x="417" y="227"/>
                  </a:lnTo>
                  <a:lnTo>
                    <a:pt x="420" y="227"/>
                  </a:lnTo>
                  <a:lnTo>
                    <a:pt x="421" y="227"/>
                  </a:lnTo>
                  <a:lnTo>
                    <a:pt x="422" y="228"/>
                  </a:lnTo>
                  <a:lnTo>
                    <a:pt x="423" y="228"/>
                  </a:lnTo>
                  <a:lnTo>
                    <a:pt x="424" y="228"/>
                  </a:lnTo>
                  <a:lnTo>
                    <a:pt x="424" y="229"/>
                  </a:lnTo>
                  <a:lnTo>
                    <a:pt x="426" y="229"/>
                  </a:lnTo>
                  <a:lnTo>
                    <a:pt x="428" y="230"/>
                  </a:lnTo>
                  <a:lnTo>
                    <a:pt x="429" y="231"/>
                  </a:lnTo>
                  <a:lnTo>
                    <a:pt x="430" y="231"/>
                  </a:lnTo>
                  <a:lnTo>
                    <a:pt x="430" y="232"/>
                  </a:lnTo>
                  <a:lnTo>
                    <a:pt x="431" y="232"/>
                  </a:lnTo>
                  <a:lnTo>
                    <a:pt x="432" y="232"/>
                  </a:lnTo>
                  <a:lnTo>
                    <a:pt x="432" y="233"/>
                  </a:lnTo>
                  <a:lnTo>
                    <a:pt x="433" y="233"/>
                  </a:lnTo>
                  <a:lnTo>
                    <a:pt x="434" y="233"/>
                  </a:lnTo>
                  <a:lnTo>
                    <a:pt x="435" y="234"/>
                  </a:lnTo>
                  <a:lnTo>
                    <a:pt x="436" y="235"/>
                  </a:lnTo>
                  <a:lnTo>
                    <a:pt x="437" y="235"/>
                  </a:lnTo>
                  <a:lnTo>
                    <a:pt x="438" y="235"/>
                  </a:lnTo>
                  <a:lnTo>
                    <a:pt x="438" y="236"/>
                  </a:lnTo>
                  <a:lnTo>
                    <a:pt x="439" y="236"/>
                  </a:lnTo>
                  <a:lnTo>
                    <a:pt x="440" y="236"/>
                  </a:lnTo>
                  <a:lnTo>
                    <a:pt x="440" y="237"/>
                  </a:lnTo>
                  <a:lnTo>
                    <a:pt x="441" y="237"/>
                  </a:lnTo>
                  <a:lnTo>
                    <a:pt x="442" y="237"/>
                  </a:lnTo>
                  <a:lnTo>
                    <a:pt x="442" y="238"/>
                  </a:lnTo>
                  <a:lnTo>
                    <a:pt x="442" y="239"/>
                  </a:lnTo>
                  <a:lnTo>
                    <a:pt x="444" y="239"/>
                  </a:lnTo>
                  <a:lnTo>
                    <a:pt x="445" y="239"/>
                  </a:lnTo>
                  <a:lnTo>
                    <a:pt x="445" y="240"/>
                  </a:lnTo>
                  <a:lnTo>
                    <a:pt x="446" y="240"/>
                  </a:lnTo>
                  <a:lnTo>
                    <a:pt x="447" y="240"/>
                  </a:lnTo>
                  <a:lnTo>
                    <a:pt x="448" y="240"/>
                  </a:lnTo>
                  <a:lnTo>
                    <a:pt x="449" y="240"/>
                  </a:lnTo>
                  <a:lnTo>
                    <a:pt x="449" y="241"/>
                  </a:lnTo>
                  <a:lnTo>
                    <a:pt x="450" y="241"/>
                  </a:lnTo>
                  <a:lnTo>
                    <a:pt x="450" y="242"/>
                  </a:lnTo>
                  <a:lnTo>
                    <a:pt x="451" y="242"/>
                  </a:lnTo>
                  <a:lnTo>
                    <a:pt x="451" y="243"/>
                  </a:lnTo>
                  <a:lnTo>
                    <a:pt x="452" y="243"/>
                  </a:lnTo>
                  <a:lnTo>
                    <a:pt x="452" y="244"/>
                  </a:lnTo>
                  <a:lnTo>
                    <a:pt x="453" y="244"/>
                  </a:lnTo>
                  <a:lnTo>
                    <a:pt x="453" y="245"/>
                  </a:lnTo>
                  <a:lnTo>
                    <a:pt x="453" y="247"/>
                  </a:lnTo>
                  <a:lnTo>
                    <a:pt x="453" y="248"/>
                  </a:lnTo>
                  <a:lnTo>
                    <a:pt x="453" y="249"/>
                  </a:lnTo>
                  <a:lnTo>
                    <a:pt x="453" y="250"/>
                  </a:lnTo>
                  <a:lnTo>
                    <a:pt x="453" y="251"/>
                  </a:lnTo>
                  <a:lnTo>
                    <a:pt x="453" y="252"/>
                  </a:lnTo>
                  <a:lnTo>
                    <a:pt x="453" y="253"/>
                  </a:lnTo>
                  <a:lnTo>
                    <a:pt x="453" y="254"/>
                  </a:lnTo>
                  <a:lnTo>
                    <a:pt x="454" y="254"/>
                  </a:lnTo>
                  <a:lnTo>
                    <a:pt x="454" y="255"/>
                  </a:lnTo>
                  <a:lnTo>
                    <a:pt x="455" y="255"/>
                  </a:lnTo>
                  <a:lnTo>
                    <a:pt x="455" y="256"/>
                  </a:lnTo>
                  <a:lnTo>
                    <a:pt x="456" y="256"/>
                  </a:lnTo>
                  <a:lnTo>
                    <a:pt x="456" y="257"/>
                  </a:lnTo>
                  <a:lnTo>
                    <a:pt x="457" y="257"/>
                  </a:lnTo>
                  <a:lnTo>
                    <a:pt x="458" y="258"/>
                  </a:lnTo>
                  <a:lnTo>
                    <a:pt x="459" y="259"/>
                  </a:lnTo>
                  <a:lnTo>
                    <a:pt x="460" y="259"/>
                  </a:lnTo>
                  <a:lnTo>
                    <a:pt x="460" y="260"/>
                  </a:lnTo>
                  <a:lnTo>
                    <a:pt x="460" y="261"/>
                  </a:lnTo>
                  <a:lnTo>
                    <a:pt x="460" y="262"/>
                  </a:lnTo>
                  <a:lnTo>
                    <a:pt x="460" y="263"/>
                  </a:lnTo>
                  <a:lnTo>
                    <a:pt x="460" y="264"/>
                  </a:lnTo>
                  <a:lnTo>
                    <a:pt x="460" y="265"/>
                  </a:lnTo>
                  <a:lnTo>
                    <a:pt x="461" y="265"/>
                  </a:lnTo>
                  <a:lnTo>
                    <a:pt x="461" y="266"/>
                  </a:lnTo>
                  <a:lnTo>
                    <a:pt x="462" y="267"/>
                  </a:lnTo>
                  <a:lnTo>
                    <a:pt x="463" y="267"/>
                  </a:lnTo>
                  <a:lnTo>
                    <a:pt x="464" y="267"/>
                  </a:lnTo>
                  <a:lnTo>
                    <a:pt x="465" y="267"/>
                  </a:lnTo>
                  <a:lnTo>
                    <a:pt x="466" y="268"/>
                  </a:lnTo>
                  <a:lnTo>
                    <a:pt x="467" y="268"/>
                  </a:lnTo>
                  <a:lnTo>
                    <a:pt x="469" y="268"/>
                  </a:lnTo>
                  <a:lnTo>
                    <a:pt x="469" y="269"/>
                  </a:lnTo>
                  <a:lnTo>
                    <a:pt x="470" y="269"/>
                  </a:lnTo>
                  <a:lnTo>
                    <a:pt x="471" y="270"/>
                  </a:lnTo>
                  <a:lnTo>
                    <a:pt x="472" y="270"/>
                  </a:lnTo>
                  <a:lnTo>
                    <a:pt x="472" y="272"/>
                  </a:lnTo>
                  <a:lnTo>
                    <a:pt x="473" y="273"/>
                  </a:lnTo>
                  <a:lnTo>
                    <a:pt x="473" y="274"/>
                  </a:lnTo>
                  <a:lnTo>
                    <a:pt x="473" y="275"/>
                  </a:lnTo>
                  <a:lnTo>
                    <a:pt x="474" y="275"/>
                  </a:lnTo>
                  <a:lnTo>
                    <a:pt x="475" y="275"/>
                  </a:lnTo>
                  <a:lnTo>
                    <a:pt x="476" y="275"/>
                  </a:lnTo>
                  <a:lnTo>
                    <a:pt x="477" y="276"/>
                  </a:lnTo>
                  <a:lnTo>
                    <a:pt x="478" y="276"/>
                  </a:lnTo>
                  <a:lnTo>
                    <a:pt x="479" y="277"/>
                  </a:lnTo>
                  <a:lnTo>
                    <a:pt x="480" y="277"/>
                  </a:lnTo>
                  <a:lnTo>
                    <a:pt x="481" y="278"/>
                  </a:lnTo>
                  <a:lnTo>
                    <a:pt x="482" y="278"/>
                  </a:lnTo>
                  <a:lnTo>
                    <a:pt x="483" y="279"/>
                  </a:lnTo>
                  <a:lnTo>
                    <a:pt x="484" y="279"/>
                  </a:lnTo>
                  <a:lnTo>
                    <a:pt x="485" y="280"/>
                  </a:lnTo>
                  <a:lnTo>
                    <a:pt x="485" y="281"/>
                  </a:lnTo>
                  <a:lnTo>
                    <a:pt x="485" y="282"/>
                  </a:lnTo>
                  <a:lnTo>
                    <a:pt x="485" y="283"/>
                  </a:lnTo>
                  <a:lnTo>
                    <a:pt x="485" y="284"/>
                  </a:lnTo>
                  <a:lnTo>
                    <a:pt x="485" y="285"/>
                  </a:lnTo>
                  <a:lnTo>
                    <a:pt x="486" y="285"/>
                  </a:lnTo>
                  <a:lnTo>
                    <a:pt x="487" y="285"/>
                  </a:lnTo>
                  <a:lnTo>
                    <a:pt x="488" y="285"/>
                  </a:lnTo>
                  <a:lnTo>
                    <a:pt x="489" y="285"/>
                  </a:lnTo>
                  <a:lnTo>
                    <a:pt x="489" y="286"/>
                  </a:lnTo>
                  <a:lnTo>
                    <a:pt x="490" y="286"/>
                  </a:lnTo>
                  <a:lnTo>
                    <a:pt x="490" y="287"/>
                  </a:lnTo>
                  <a:lnTo>
                    <a:pt x="491" y="287"/>
                  </a:lnTo>
                  <a:lnTo>
                    <a:pt x="491" y="288"/>
                  </a:lnTo>
                  <a:lnTo>
                    <a:pt x="492" y="288"/>
                  </a:lnTo>
                  <a:lnTo>
                    <a:pt x="494" y="289"/>
                  </a:lnTo>
                  <a:lnTo>
                    <a:pt x="495" y="289"/>
                  </a:lnTo>
                  <a:lnTo>
                    <a:pt x="495" y="290"/>
                  </a:lnTo>
                  <a:lnTo>
                    <a:pt x="496" y="290"/>
                  </a:lnTo>
                  <a:lnTo>
                    <a:pt x="496" y="291"/>
                  </a:lnTo>
                  <a:lnTo>
                    <a:pt x="496" y="292"/>
                  </a:lnTo>
                  <a:lnTo>
                    <a:pt x="496" y="293"/>
                  </a:lnTo>
                  <a:lnTo>
                    <a:pt x="497" y="293"/>
                  </a:lnTo>
                  <a:lnTo>
                    <a:pt x="497" y="294"/>
                  </a:lnTo>
                  <a:lnTo>
                    <a:pt x="497" y="295"/>
                  </a:lnTo>
                  <a:lnTo>
                    <a:pt x="497" y="297"/>
                  </a:lnTo>
                  <a:lnTo>
                    <a:pt x="498" y="297"/>
                  </a:lnTo>
                  <a:lnTo>
                    <a:pt x="498" y="298"/>
                  </a:lnTo>
                  <a:lnTo>
                    <a:pt x="498" y="299"/>
                  </a:lnTo>
                  <a:lnTo>
                    <a:pt x="499" y="299"/>
                  </a:lnTo>
                  <a:lnTo>
                    <a:pt x="499" y="300"/>
                  </a:lnTo>
                  <a:lnTo>
                    <a:pt x="500" y="300"/>
                  </a:lnTo>
                  <a:lnTo>
                    <a:pt x="500" y="301"/>
                  </a:lnTo>
                  <a:lnTo>
                    <a:pt x="500" y="302"/>
                  </a:lnTo>
                  <a:lnTo>
                    <a:pt x="501" y="302"/>
                  </a:lnTo>
                  <a:lnTo>
                    <a:pt x="501" y="303"/>
                  </a:lnTo>
                  <a:lnTo>
                    <a:pt x="501" y="304"/>
                  </a:lnTo>
                  <a:lnTo>
                    <a:pt x="501" y="305"/>
                  </a:lnTo>
                  <a:lnTo>
                    <a:pt x="502" y="305"/>
                  </a:lnTo>
                  <a:lnTo>
                    <a:pt x="502" y="306"/>
                  </a:lnTo>
                  <a:lnTo>
                    <a:pt x="502" y="307"/>
                  </a:lnTo>
                  <a:lnTo>
                    <a:pt x="503" y="307"/>
                  </a:lnTo>
                  <a:lnTo>
                    <a:pt x="503" y="308"/>
                  </a:lnTo>
                  <a:lnTo>
                    <a:pt x="503" y="309"/>
                  </a:lnTo>
                  <a:lnTo>
                    <a:pt x="503" y="310"/>
                  </a:lnTo>
                  <a:lnTo>
                    <a:pt x="503" y="311"/>
                  </a:lnTo>
                  <a:lnTo>
                    <a:pt x="504" y="312"/>
                  </a:lnTo>
                  <a:lnTo>
                    <a:pt x="504" y="313"/>
                  </a:lnTo>
                  <a:lnTo>
                    <a:pt x="504" y="314"/>
                  </a:lnTo>
                  <a:lnTo>
                    <a:pt x="505" y="314"/>
                  </a:lnTo>
                  <a:lnTo>
                    <a:pt x="505" y="315"/>
                  </a:lnTo>
                  <a:lnTo>
                    <a:pt x="505" y="316"/>
                  </a:lnTo>
                  <a:lnTo>
                    <a:pt x="504" y="316"/>
                  </a:lnTo>
                  <a:lnTo>
                    <a:pt x="504" y="317"/>
                  </a:lnTo>
                  <a:lnTo>
                    <a:pt x="504" y="318"/>
                  </a:lnTo>
                  <a:lnTo>
                    <a:pt x="505" y="318"/>
                  </a:lnTo>
                  <a:lnTo>
                    <a:pt x="505" y="319"/>
                  </a:lnTo>
                  <a:lnTo>
                    <a:pt x="506" y="319"/>
                  </a:lnTo>
                  <a:lnTo>
                    <a:pt x="506" y="320"/>
                  </a:lnTo>
                  <a:lnTo>
                    <a:pt x="506" y="322"/>
                  </a:lnTo>
                  <a:lnTo>
                    <a:pt x="507" y="322"/>
                  </a:lnTo>
                  <a:lnTo>
                    <a:pt x="507" y="323"/>
                  </a:lnTo>
                  <a:lnTo>
                    <a:pt x="507" y="324"/>
                  </a:lnTo>
                  <a:lnTo>
                    <a:pt x="506" y="324"/>
                  </a:lnTo>
                  <a:lnTo>
                    <a:pt x="507" y="324"/>
                  </a:lnTo>
                  <a:lnTo>
                    <a:pt x="507" y="325"/>
                  </a:lnTo>
                  <a:lnTo>
                    <a:pt x="506" y="325"/>
                  </a:lnTo>
                  <a:lnTo>
                    <a:pt x="506" y="326"/>
                  </a:lnTo>
                  <a:lnTo>
                    <a:pt x="506" y="327"/>
                  </a:lnTo>
                  <a:lnTo>
                    <a:pt x="507" y="327"/>
                  </a:lnTo>
                  <a:lnTo>
                    <a:pt x="507" y="328"/>
                  </a:lnTo>
                  <a:lnTo>
                    <a:pt x="506" y="328"/>
                  </a:lnTo>
                  <a:lnTo>
                    <a:pt x="506" y="329"/>
                  </a:lnTo>
                  <a:lnTo>
                    <a:pt x="506" y="330"/>
                  </a:lnTo>
                  <a:lnTo>
                    <a:pt x="507" y="330"/>
                  </a:lnTo>
                  <a:lnTo>
                    <a:pt x="508" y="330"/>
                  </a:lnTo>
                  <a:lnTo>
                    <a:pt x="509" y="330"/>
                  </a:lnTo>
                  <a:lnTo>
                    <a:pt x="509" y="331"/>
                  </a:lnTo>
                  <a:lnTo>
                    <a:pt x="508" y="331"/>
                  </a:lnTo>
                  <a:lnTo>
                    <a:pt x="508" y="332"/>
                  </a:lnTo>
                  <a:lnTo>
                    <a:pt x="507" y="332"/>
                  </a:lnTo>
                  <a:lnTo>
                    <a:pt x="506" y="332"/>
                  </a:lnTo>
                  <a:lnTo>
                    <a:pt x="505" y="332"/>
                  </a:lnTo>
                  <a:lnTo>
                    <a:pt x="504" y="332"/>
                  </a:lnTo>
                  <a:lnTo>
                    <a:pt x="504" y="333"/>
                  </a:lnTo>
                  <a:lnTo>
                    <a:pt x="504" y="334"/>
                  </a:lnTo>
                  <a:lnTo>
                    <a:pt x="503" y="335"/>
                  </a:lnTo>
                  <a:lnTo>
                    <a:pt x="502" y="335"/>
                  </a:lnTo>
                  <a:lnTo>
                    <a:pt x="501" y="335"/>
                  </a:lnTo>
                  <a:lnTo>
                    <a:pt x="501" y="336"/>
                  </a:lnTo>
                  <a:lnTo>
                    <a:pt x="500" y="336"/>
                  </a:lnTo>
                  <a:lnTo>
                    <a:pt x="500" y="337"/>
                  </a:lnTo>
                  <a:lnTo>
                    <a:pt x="500" y="338"/>
                  </a:lnTo>
                  <a:lnTo>
                    <a:pt x="501" y="338"/>
                  </a:lnTo>
                  <a:lnTo>
                    <a:pt x="501" y="339"/>
                  </a:lnTo>
                  <a:lnTo>
                    <a:pt x="502" y="340"/>
                  </a:lnTo>
                  <a:lnTo>
                    <a:pt x="502" y="341"/>
                  </a:lnTo>
                  <a:lnTo>
                    <a:pt x="502" y="342"/>
                  </a:lnTo>
                  <a:lnTo>
                    <a:pt x="501" y="344"/>
                  </a:lnTo>
                  <a:lnTo>
                    <a:pt x="501" y="345"/>
                  </a:lnTo>
                  <a:lnTo>
                    <a:pt x="501" y="347"/>
                  </a:lnTo>
                  <a:lnTo>
                    <a:pt x="501" y="348"/>
                  </a:lnTo>
                  <a:lnTo>
                    <a:pt x="502" y="348"/>
                  </a:lnTo>
                  <a:lnTo>
                    <a:pt x="502" y="349"/>
                  </a:lnTo>
                  <a:lnTo>
                    <a:pt x="503" y="349"/>
                  </a:lnTo>
                  <a:lnTo>
                    <a:pt x="503" y="350"/>
                  </a:lnTo>
                  <a:lnTo>
                    <a:pt x="502" y="351"/>
                  </a:lnTo>
                  <a:lnTo>
                    <a:pt x="501" y="351"/>
                  </a:lnTo>
                  <a:lnTo>
                    <a:pt x="500" y="351"/>
                  </a:lnTo>
                  <a:lnTo>
                    <a:pt x="499" y="351"/>
                  </a:lnTo>
                  <a:lnTo>
                    <a:pt x="499" y="352"/>
                  </a:lnTo>
                  <a:lnTo>
                    <a:pt x="499" y="353"/>
                  </a:lnTo>
                  <a:lnTo>
                    <a:pt x="500" y="354"/>
                  </a:lnTo>
                  <a:lnTo>
                    <a:pt x="501" y="354"/>
                  </a:lnTo>
                  <a:lnTo>
                    <a:pt x="501" y="355"/>
                  </a:lnTo>
                  <a:lnTo>
                    <a:pt x="502" y="355"/>
                  </a:lnTo>
                  <a:lnTo>
                    <a:pt x="504" y="354"/>
                  </a:lnTo>
                  <a:lnTo>
                    <a:pt x="505" y="353"/>
                  </a:lnTo>
                  <a:lnTo>
                    <a:pt x="506" y="353"/>
                  </a:lnTo>
                  <a:lnTo>
                    <a:pt x="507" y="353"/>
                  </a:lnTo>
                  <a:lnTo>
                    <a:pt x="508" y="353"/>
                  </a:lnTo>
                  <a:lnTo>
                    <a:pt x="508" y="354"/>
                  </a:lnTo>
                  <a:lnTo>
                    <a:pt x="508" y="355"/>
                  </a:lnTo>
                  <a:lnTo>
                    <a:pt x="509" y="356"/>
                  </a:lnTo>
                  <a:lnTo>
                    <a:pt x="510" y="356"/>
                  </a:lnTo>
                  <a:lnTo>
                    <a:pt x="511" y="356"/>
                  </a:lnTo>
                  <a:lnTo>
                    <a:pt x="511" y="355"/>
                  </a:lnTo>
                  <a:lnTo>
                    <a:pt x="512" y="355"/>
                  </a:lnTo>
                  <a:lnTo>
                    <a:pt x="512" y="356"/>
                  </a:lnTo>
                  <a:lnTo>
                    <a:pt x="512" y="357"/>
                  </a:lnTo>
                  <a:lnTo>
                    <a:pt x="512" y="358"/>
                  </a:lnTo>
                  <a:lnTo>
                    <a:pt x="513" y="358"/>
                  </a:lnTo>
                  <a:lnTo>
                    <a:pt x="514" y="359"/>
                  </a:lnTo>
                  <a:lnTo>
                    <a:pt x="514" y="360"/>
                  </a:lnTo>
                  <a:lnTo>
                    <a:pt x="515" y="360"/>
                  </a:lnTo>
                  <a:lnTo>
                    <a:pt x="515" y="361"/>
                  </a:lnTo>
                  <a:lnTo>
                    <a:pt x="516" y="361"/>
                  </a:lnTo>
                  <a:lnTo>
                    <a:pt x="516" y="362"/>
                  </a:lnTo>
                  <a:lnTo>
                    <a:pt x="515" y="363"/>
                  </a:lnTo>
                  <a:lnTo>
                    <a:pt x="514" y="363"/>
                  </a:lnTo>
                  <a:lnTo>
                    <a:pt x="513" y="363"/>
                  </a:lnTo>
                  <a:lnTo>
                    <a:pt x="510" y="363"/>
                  </a:lnTo>
                  <a:lnTo>
                    <a:pt x="510" y="364"/>
                  </a:lnTo>
                  <a:lnTo>
                    <a:pt x="510" y="365"/>
                  </a:lnTo>
                  <a:lnTo>
                    <a:pt x="511" y="366"/>
                  </a:lnTo>
                  <a:lnTo>
                    <a:pt x="511" y="367"/>
                  </a:lnTo>
                  <a:lnTo>
                    <a:pt x="510" y="367"/>
                  </a:lnTo>
                  <a:lnTo>
                    <a:pt x="509" y="368"/>
                  </a:lnTo>
                  <a:lnTo>
                    <a:pt x="508" y="369"/>
                  </a:lnTo>
                  <a:lnTo>
                    <a:pt x="507" y="369"/>
                  </a:lnTo>
                  <a:lnTo>
                    <a:pt x="507" y="370"/>
                  </a:lnTo>
                  <a:lnTo>
                    <a:pt x="506" y="370"/>
                  </a:lnTo>
                  <a:lnTo>
                    <a:pt x="505" y="370"/>
                  </a:lnTo>
                  <a:lnTo>
                    <a:pt x="504" y="372"/>
                  </a:lnTo>
                  <a:lnTo>
                    <a:pt x="503" y="372"/>
                  </a:lnTo>
                  <a:lnTo>
                    <a:pt x="502" y="372"/>
                  </a:lnTo>
                  <a:lnTo>
                    <a:pt x="502" y="373"/>
                  </a:lnTo>
                  <a:lnTo>
                    <a:pt x="501" y="373"/>
                  </a:lnTo>
                  <a:lnTo>
                    <a:pt x="501" y="374"/>
                  </a:lnTo>
                  <a:lnTo>
                    <a:pt x="501" y="375"/>
                  </a:lnTo>
                  <a:lnTo>
                    <a:pt x="501" y="376"/>
                  </a:lnTo>
                  <a:lnTo>
                    <a:pt x="501" y="377"/>
                  </a:lnTo>
                  <a:lnTo>
                    <a:pt x="500" y="378"/>
                  </a:lnTo>
                  <a:lnTo>
                    <a:pt x="499" y="379"/>
                  </a:lnTo>
                  <a:lnTo>
                    <a:pt x="499" y="380"/>
                  </a:lnTo>
                  <a:lnTo>
                    <a:pt x="498" y="382"/>
                  </a:lnTo>
                  <a:lnTo>
                    <a:pt x="497" y="382"/>
                  </a:lnTo>
                  <a:lnTo>
                    <a:pt x="496" y="383"/>
                  </a:lnTo>
                  <a:lnTo>
                    <a:pt x="496" y="384"/>
                  </a:lnTo>
                  <a:lnTo>
                    <a:pt x="497" y="384"/>
                  </a:lnTo>
                  <a:lnTo>
                    <a:pt x="497" y="385"/>
                  </a:lnTo>
                  <a:lnTo>
                    <a:pt x="496" y="385"/>
                  </a:lnTo>
                  <a:lnTo>
                    <a:pt x="497" y="385"/>
                  </a:lnTo>
                  <a:lnTo>
                    <a:pt x="496" y="386"/>
                  </a:lnTo>
                  <a:lnTo>
                    <a:pt x="495" y="386"/>
                  </a:lnTo>
                  <a:lnTo>
                    <a:pt x="494" y="387"/>
                  </a:lnTo>
                  <a:lnTo>
                    <a:pt x="492" y="387"/>
                  </a:lnTo>
                  <a:lnTo>
                    <a:pt x="492" y="388"/>
                  </a:lnTo>
                  <a:lnTo>
                    <a:pt x="492" y="390"/>
                  </a:lnTo>
                  <a:lnTo>
                    <a:pt x="491" y="390"/>
                  </a:lnTo>
                  <a:lnTo>
                    <a:pt x="490" y="391"/>
                  </a:lnTo>
                  <a:lnTo>
                    <a:pt x="489" y="391"/>
                  </a:lnTo>
                  <a:lnTo>
                    <a:pt x="488" y="391"/>
                  </a:lnTo>
                  <a:lnTo>
                    <a:pt x="487" y="391"/>
                  </a:lnTo>
                  <a:lnTo>
                    <a:pt x="486" y="392"/>
                  </a:lnTo>
                  <a:lnTo>
                    <a:pt x="485" y="392"/>
                  </a:lnTo>
                  <a:lnTo>
                    <a:pt x="484" y="392"/>
                  </a:lnTo>
                  <a:lnTo>
                    <a:pt x="483" y="393"/>
                  </a:lnTo>
                  <a:lnTo>
                    <a:pt x="482" y="393"/>
                  </a:lnTo>
                  <a:lnTo>
                    <a:pt x="481" y="393"/>
                  </a:lnTo>
                  <a:lnTo>
                    <a:pt x="480" y="393"/>
                  </a:lnTo>
                  <a:lnTo>
                    <a:pt x="479" y="392"/>
                  </a:lnTo>
                  <a:lnTo>
                    <a:pt x="478" y="392"/>
                  </a:lnTo>
                  <a:lnTo>
                    <a:pt x="479" y="391"/>
                  </a:lnTo>
                  <a:lnTo>
                    <a:pt x="479" y="390"/>
                  </a:lnTo>
                  <a:lnTo>
                    <a:pt x="481" y="390"/>
                  </a:lnTo>
                  <a:lnTo>
                    <a:pt x="481" y="389"/>
                  </a:lnTo>
                  <a:lnTo>
                    <a:pt x="482" y="389"/>
                  </a:lnTo>
                  <a:lnTo>
                    <a:pt x="484" y="388"/>
                  </a:lnTo>
                  <a:lnTo>
                    <a:pt x="484" y="387"/>
                  </a:lnTo>
                  <a:lnTo>
                    <a:pt x="485" y="386"/>
                  </a:lnTo>
                  <a:lnTo>
                    <a:pt x="485" y="384"/>
                  </a:lnTo>
                  <a:lnTo>
                    <a:pt x="484" y="384"/>
                  </a:lnTo>
                  <a:lnTo>
                    <a:pt x="483" y="385"/>
                  </a:lnTo>
                  <a:lnTo>
                    <a:pt x="483" y="387"/>
                  </a:lnTo>
                  <a:lnTo>
                    <a:pt x="482" y="387"/>
                  </a:lnTo>
                  <a:lnTo>
                    <a:pt x="481" y="388"/>
                  </a:lnTo>
                  <a:lnTo>
                    <a:pt x="478" y="388"/>
                  </a:lnTo>
                  <a:lnTo>
                    <a:pt x="477" y="387"/>
                  </a:lnTo>
                  <a:lnTo>
                    <a:pt x="477" y="388"/>
                  </a:lnTo>
                  <a:lnTo>
                    <a:pt x="475" y="388"/>
                  </a:lnTo>
                  <a:lnTo>
                    <a:pt x="474" y="390"/>
                  </a:lnTo>
                  <a:lnTo>
                    <a:pt x="473" y="390"/>
                  </a:lnTo>
                  <a:lnTo>
                    <a:pt x="473" y="391"/>
                  </a:lnTo>
                  <a:lnTo>
                    <a:pt x="473" y="392"/>
                  </a:lnTo>
                  <a:lnTo>
                    <a:pt x="474" y="393"/>
                  </a:lnTo>
                  <a:lnTo>
                    <a:pt x="475" y="394"/>
                  </a:lnTo>
                  <a:lnTo>
                    <a:pt x="475" y="396"/>
                  </a:lnTo>
                  <a:lnTo>
                    <a:pt x="474" y="396"/>
                  </a:lnTo>
                  <a:lnTo>
                    <a:pt x="473" y="397"/>
                  </a:lnTo>
                  <a:lnTo>
                    <a:pt x="472" y="397"/>
                  </a:lnTo>
                  <a:lnTo>
                    <a:pt x="471" y="398"/>
                  </a:lnTo>
                  <a:lnTo>
                    <a:pt x="470" y="398"/>
                  </a:lnTo>
                  <a:lnTo>
                    <a:pt x="469" y="398"/>
                  </a:lnTo>
                  <a:lnTo>
                    <a:pt x="467" y="399"/>
                  </a:lnTo>
                  <a:lnTo>
                    <a:pt x="466" y="399"/>
                  </a:lnTo>
                  <a:lnTo>
                    <a:pt x="465" y="399"/>
                  </a:lnTo>
                  <a:lnTo>
                    <a:pt x="464" y="399"/>
                  </a:lnTo>
                  <a:lnTo>
                    <a:pt x="464" y="398"/>
                  </a:lnTo>
                  <a:lnTo>
                    <a:pt x="464" y="397"/>
                  </a:lnTo>
                  <a:lnTo>
                    <a:pt x="464" y="396"/>
                  </a:lnTo>
                  <a:lnTo>
                    <a:pt x="463" y="396"/>
                  </a:lnTo>
                  <a:lnTo>
                    <a:pt x="462" y="396"/>
                  </a:lnTo>
                  <a:lnTo>
                    <a:pt x="461" y="396"/>
                  </a:lnTo>
                  <a:lnTo>
                    <a:pt x="460" y="397"/>
                  </a:lnTo>
                  <a:lnTo>
                    <a:pt x="459" y="398"/>
                  </a:lnTo>
                  <a:lnTo>
                    <a:pt x="458" y="398"/>
                  </a:lnTo>
                  <a:lnTo>
                    <a:pt x="458" y="397"/>
                  </a:lnTo>
                  <a:lnTo>
                    <a:pt x="458" y="398"/>
                  </a:lnTo>
                  <a:lnTo>
                    <a:pt x="458" y="399"/>
                  </a:lnTo>
                  <a:lnTo>
                    <a:pt x="456" y="399"/>
                  </a:lnTo>
                  <a:lnTo>
                    <a:pt x="456" y="400"/>
                  </a:lnTo>
                  <a:lnTo>
                    <a:pt x="457" y="400"/>
                  </a:lnTo>
                  <a:lnTo>
                    <a:pt x="458" y="399"/>
                  </a:lnTo>
                  <a:lnTo>
                    <a:pt x="460" y="398"/>
                  </a:lnTo>
                  <a:lnTo>
                    <a:pt x="462" y="398"/>
                  </a:lnTo>
                  <a:lnTo>
                    <a:pt x="463" y="399"/>
                  </a:lnTo>
                  <a:lnTo>
                    <a:pt x="463" y="400"/>
                  </a:lnTo>
                  <a:lnTo>
                    <a:pt x="463" y="401"/>
                  </a:lnTo>
                  <a:lnTo>
                    <a:pt x="462" y="402"/>
                  </a:lnTo>
                  <a:lnTo>
                    <a:pt x="460" y="403"/>
                  </a:lnTo>
                  <a:lnTo>
                    <a:pt x="459" y="403"/>
                  </a:lnTo>
                  <a:lnTo>
                    <a:pt x="459" y="404"/>
                  </a:lnTo>
                  <a:lnTo>
                    <a:pt x="458" y="404"/>
                  </a:lnTo>
                  <a:lnTo>
                    <a:pt x="457" y="404"/>
                  </a:lnTo>
                  <a:lnTo>
                    <a:pt x="456" y="404"/>
                  </a:lnTo>
                  <a:lnTo>
                    <a:pt x="456" y="405"/>
                  </a:lnTo>
                  <a:lnTo>
                    <a:pt x="455" y="405"/>
                  </a:lnTo>
                  <a:lnTo>
                    <a:pt x="454" y="405"/>
                  </a:lnTo>
                  <a:lnTo>
                    <a:pt x="454" y="406"/>
                  </a:lnTo>
                  <a:lnTo>
                    <a:pt x="453" y="406"/>
                  </a:lnTo>
                  <a:lnTo>
                    <a:pt x="452" y="407"/>
                  </a:lnTo>
                  <a:lnTo>
                    <a:pt x="451" y="407"/>
                  </a:lnTo>
                  <a:lnTo>
                    <a:pt x="450" y="407"/>
                  </a:lnTo>
                  <a:lnTo>
                    <a:pt x="450" y="408"/>
                  </a:lnTo>
                  <a:lnTo>
                    <a:pt x="448" y="408"/>
                  </a:lnTo>
                  <a:lnTo>
                    <a:pt x="447" y="409"/>
                  </a:lnTo>
                  <a:lnTo>
                    <a:pt x="446" y="410"/>
                  </a:lnTo>
                  <a:lnTo>
                    <a:pt x="445" y="410"/>
                  </a:lnTo>
                  <a:lnTo>
                    <a:pt x="445" y="411"/>
                  </a:lnTo>
                  <a:lnTo>
                    <a:pt x="444" y="411"/>
                  </a:lnTo>
                  <a:lnTo>
                    <a:pt x="442" y="412"/>
                  </a:lnTo>
                  <a:lnTo>
                    <a:pt x="441" y="412"/>
                  </a:lnTo>
                  <a:lnTo>
                    <a:pt x="440" y="413"/>
                  </a:lnTo>
                  <a:lnTo>
                    <a:pt x="439" y="413"/>
                  </a:lnTo>
                  <a:lnTo>
                    <a:pt x="439" y="414"/>
                  </a:lnTo>
                  <a:lnTo>
                    <a:pt x="438" y="414"/>
                  </a:lnTo>
                  <a:lnTo>
                    <a:pt x="438" y="415"/>
                  </a:lnTo>
                  <a:lnTo>
                    <a:pt x="436" y="416"/>
                  </a:lnTo>
                  <a:lnTo>
                    <a:pt x="435" y="416"/>
                  </a:lnTo>
                  <a:lnTo>
                    <a:pt x="433" y="419"/>
                  </a:lnTo>
                  <a:lnTo>
                    <a:pt x="432" y="421"/>
                  </a:lnTo>
                  <a:lnTo>
                    <a:pt x="431" y="421"/>
                  </a:lnTo>
                  <a:lnTo>
                    <a:pt x="431" y="419"/>
                  </a:lnTo>
                  <a:lnTo>
                    <a:pt x="431" y="421"/>
                  </a:lnTo>
                  <a:lnTo>
                    <a:pt x="431" y="422"/>
                  </a:lnTo>
                  <a:lnTo>
                    <a:pt x="431" y="421"/>
                  </a:lnTo>
                  <a:lnTo>
                    <a:pt x="432" y="422"/>
                  </a:lnTo>
                  <a:lnTo>
                    <a:pt x="432" y="423"/>
                  </a:lnTo>
                  <a:lnTo>
                    <a:pt x="431" y="423"/>
                  </a:lnTo>
                  <a:lnTo>
                    <a:pt x="430" y="424"/>
                  </a:lnTo>
                  <a:lnTo>
                    <a:pt x="428" y="426"/>
                  </a:lnTo>
                  <a:lnTo>
                    <a:pt x="426" y="428"/>
                  </a:lnTo>
                  <a:lnTo>
                    <a:pt x="426" y="427"/>
                  </a:lnTo>
                  <a:lnTo>
                    <a:pt x="426" y="426"/>
                  </a:lnTo>
                  <a:lnTo>
                    <a:pt x="426" y="427"/>
                  </a:lnTo>
                  <a:lnTo>
                    <a:pt x="425" y="427"/>
                  </a:lnTo>
                  <a:lnTo>
                    <a:pt x="424" y="428"/>
                  </a:lnTo>
                  <a:lnTo>
                    <a:pt x="423" y="429"/>
                  </a:lnTo>
                  <a:lnTo>
                    <a:pt x="424" y="429"/>
                  </a:lnTo>
                  <a:lnTo>
                    <a:pt x="425" y="428"/>
                  </a:lnTo>
                  <a:lnTo>
                    <a:pt x="425" y="429"/>
                  </a:lnTo>
                  <a:lnTo>
                    <a:pt x="424" y="430"/>
                  </a:lnTo>
                  <a:lnTo>
                    <a:pt x="424" y="431"/>
                  </a:lnTo>
                  <a:lnTo>
                    <a:pt x="423" y="431"/>
                  </a:lnTo>
                  <a:lnTo>
                    <a:pt x="422" y="431"/>
                  </a:lnTo>
                  <a:lnTo>
                    <a:pt x="422" y="432"/>
                  </a:lnTo>
                  <a:lnTo>
                    <a:pt x="421" y="432"/>
                  </a:lnTo>
                  <a:lnTo>
                    <a:pt x="422" y="432"/>
                  </a:lnTo>
                  <a:lnTo>
                    <a:pt x="422" y="431"/>
                  </a:lnTo>
                  <a:lnTo>
                    <a:pt x="423" y="431"/>
                  </a:lnTo>
                  <a:lnTo>
                    <a:pt x="422" y="432"/>
                  </a:lnTo>
                  <a:lnTo>
                    <a:pt x="421" y="433"/>
                  </a:lnTo>
                  <a:lnTo>
                    <a:pt x="420" y="435"/>
                  </a:lnTo>
                  <a:lnTo>
                    <a:pt x="419" y="435"/>
                  </a:lnTo>
                  <a:lnTo>
                    <a:pt x="416" y="437"/>
                  </a:lnTo>
                  <a:lnTo>
                    <a:pt x="415" y="438"/>
                  </a:lnTo>
                  <a:lnTo>
                    <a:pt x="410" y="443"/>
                  </a:lnTo>
                  <a:lnTo>
                    <a:pt x="409" y="444"/>
                  </a:lnTo>
                  <a:lnTo>
                    <a:pt x="408" y="446"/>
                  </a:lnTo>
                  <a:lnTo>
                    <a:pt x="408" y="447"/>
                  </a:lnTo>
                  <a:lnTo>
                    <a:pt x="407" y="447"/>
                  </a:lnTo>
                  <a:lnTo>
                    <a:pt x="407" y="448"/>
                  </a:lnTo>
                  <a:lnTo>
                    <a:pt x="408" y="447"/>
                  </a:lnTo>
                  <a:lnTo>
                    <a:pt x="409" y="447"/>
                  </a:lnTo>
                  <a:lnTo>
                    <a:pt x="409" y="448"/>
                  </a:lnTo>
                  <a:lnTo>
                    <a:pt x="408" y="449"/>
                  </a:lnTo>
                  <a:lnTo>
                    <a:pt x="407" y="449"/>
                  </a:lnTo>
                  <a:lnTo>
                    <a:pt x="405" y="451"/>
                  </a:lnTo>
                  <a:lnTo>
                    <a:pt x="404" y="452"/>
                  </a:lnTo>
                  <a:lnTo>
                    <a:pt x="403" y="453"/>
                  </a:lnTo>
                  <a:lnTo>
                    <a:pt x="400" y="455"/>
                  </a:lnTo>
                  <a:lnTo>
                    <a:pt x="399" y="457"/>
                  </a:lnTo>
                  <a:lnTo>
                    <a:pt x="398" y="458"/>
                  </a:lnTo>
                  <a:lnTo>
                    <a:pt x="397" y="459"/>
                  </a:lnTo>
                  <a:lnTo>
                    <a:pt x="396" y="460"/>
                  </a:lnTo>
                  <a:lnTo>
                    <a:pt x="394" y="462"/>
                  </a:lnTo>
                  <a:lnTo>
                    <a:pt x="392" y="463"/>
                  </a:lnTo>
                  <a:lnTo>
                    <a:pt x="392" y="464"/>
                  </a:lnTo>
                  <a:lnTo>
                    <a:pt x="391" y="464"/>
                  </a:lnTo>
                  <a:lnTo>
                    <a:pt x="389" y="466"/>
                  </a:lnTo>
                  <a:lnTo>
                    <a:pt x="388" y="466"/>
                  </a:lnTo>
                  <a:lnTo>
                    <a:pt x="389" y="466"/>
                  </a:lnTo>
                  <a:lnTo>
                    <a:pt x="388" y="466"/>
                  </a:lnTo>
                  <a:lnTo>
                    <a:pt x="388" y="467"/>
                  </a:lnTo>
                  <a:lnTo>
                    <a:pt x="387" y="467"/>
                  </a:lnTo>
                  <a:lnTo>
                    <a:pt x="387" y="466"/>
                  </a:lnTo>
                  <a:lnTo>
                    <a:pt x="387" y="467"/>
                  </a:lnTo>
                  <a:lnTo>
                    <a:pt x="386" y="467"/>
                  </a:lnTo>
                  <a:lnTo>
                    <a:pt x="386" y="468"/>
                  </a:lnTo>
                  <a:lnTo>
                    <a:pt x="386" y="469"/>
                  </a:lnTo>
                  <a:lnTo>
                    <a:pt x="386" y="471"/>
                  </a:lnTo>
                  <a:lnTo>
                    <a:pt x="386" y="469"/>
                  </a:lnTo>
                  <a:lnTo>
                    <a:pt x="387" y="469"/>
                  </a:lnTo>
                  <a:lnTo>
                    <a:pt x="384" y="473"/>
                  </a:lnTo>
                  <a:lnTo>
                    <a:pt x="384" y="474"/>
                  </a:lnTo>
                  <a:lnTo>
                    <a:pt x="383" y="474"/>
                  </a:lnTo>
                  <a:lnTo>
                    <a:pt x="383" y="475"/>
                  </a:lnTo>
                  <a:lnTo>
                    <a:pt x="384" y="474"/>
                  </a:lnTo>
                  <a:lnTo>
                    <a:pt x="384" y="475"/>
                  </a:lnTo>
                  <a:lnTo>
                    <a:pt x="383" y="475"/>
                  </a:lnTo>
                  <a:lnTo>
                    <a:pt x="382" y="476"/>
                  </a:lnTo>
                  <a:lnTo>
                    <a:pt x="381" y="476"/>
                  </a:lnTo>
                  <a:lnTo>
                    <a:pt x="382" y="475"/>
                  </a:lnTo>
                  <a:lnTo>
                    <a:pt x="381" y="475"/>
                  </a:lnTo>
                  <a:lnTo>
                    <a:pt x="381" y="474"/>
                  </a:lnTo>
                  <a:lnTo>
                    <a:pt x="382" y="474"/>
                  </a:lnTo>
                  <a:lnTo>
                    <a:pt x="381" y="474"/>
                  </a:lnTo>
                  <a:lnTo>
                    <a:pt x="380" y="474"/>
                  </a:lnTo>
                  <a:lnTo>
                    <a:pt x="381" y="475"/>
                  </a:lnTo>
                  <a:lnTo>
                    <a:pt x="380" y="476"/>
                  </a:lnTo>
                  <a:lnTo>
                    <a:pt x="380" y="477"/>
                  </a:lnTo>
                  <a:lnTo>
                    <a:pt x="380" y="476"/>
                  </a:lnTo>
                  <a:lnTo>
                    <a:pt x="381" y="476"/>
                  </a:lnTo>
                  <a:lnTo>
                    <a:pt x="381" y="477"/>
                  </a:lnTo>
                  <a:lnTo>
                    <a:pt x="381" y="476"/>
                  </a:lnTo>
                  <a:lnTo>
                    <a:pt x="382" y="476"/>
                  </a:lnTo>
                  <a:lnTo>
                    <a:pt x="383" y="476"/>
                  </a:lnTo>
                  <a:lnTo>
                    <a:pt x="382" y="477"/>
                  </a:lnTo>
                  <a:lnTo>
                    <a:pt x="381" y="478"/>
                  </a:lnTo>
                  <a:lnTo>
                    <a:pt x="381" y="479"/>
                  </a:lnTo>
                  <a:lnTo>
                    <a:pt x="380" y="479"/>
                  </a:lnTo>
                  <a:lnTo>
                    <a:pt x="379" y="481"/>
                  </a:lnTo>
                  <a:lnTo>
                    <a:pt x="377" y="483"/>
                  </a:lnTo>
                  <a:lnTo>
                    <a:pt x="376" y="484"/>
                  </a:lnTo>
                  <a:lnTo>
                    <a:pt x="375" y="485"/>
                  </a:lnTo>
                  <a:lnTo>
                    <a:pt x="373" y="486"/>
                  </a:lnTo>
                  <a:lnTo>
                    <a:pt x="373" y="487"/>
                  </a:lnTo>
                  <a:lnTo>
                    <a:pt x="372" y="488"/>
                  </a:lnTo>
                  <a:lnTo>
                    <a:pt x="369" y="491"/>
                  </a:lnTo>
                  <a:lnTo>
                    <a:pt x="367" y="493"/>
                  </a:lnTo>
                  <a:lnTo>
                    <a:pt x="366" y="493"/>
                  </a:lnTo>
                  <a:lnTo>
                    <a:pt x="364" y="496"/>
                  </a:lnTo>
                  <a:lnTo>
                    <a:pt x="363" y="496"/>
                  </a:lnTo>
                  <a:lnTo>
                    <a:pt x="361" y="499"/>
                  </a:lnTo>
                  <a:lnTo>
                    <a:pt x="361" y="500"/>
                  </a:lnTo>
                  <a:lnTo>
                    <a:pt x="360" y="500"/>
                  </a:lnTo>
                  <a:lnTo>
                    <a:pt x="359" y="501"/>
                  </a:lnTo>
                  <a:lnTo>
                    <a:pt x="358" y="502"/>
                  </a:lnTo>
                  <a:lnTo>
                    <a:pt x="357" y="502"/>
                  </a:lnTo>
                  <a:lnTo>
                    <a:pt x="357" y="503"/>
                  </a:lnTo>
                  <a:lnTo>
                    <a:pt x="356" y="503"/>
                  </a:lnTo>
                  <a:lnTo>
                    <a:pt x="355" y="503"/>
                  </a:lnTo>
                  <a:lnTo>
                    <a:pt x="355" y="504"/>
                  </a:lnTo>
                  <a:lnTo>
                    <a:pt x="354" y="504"/>
                  </a:lnTo>
                  <a:lnTo>
                    <a:pt x="353" y="505"/>
                  </a:lnTo>
                  <a:lnTo>
                    <a:pt x="351" y="507"/>
                  </a:lnTo>
                  <a:lnTo>
                    <a:pt x="350" y="508"/>
                  </a:lnTo>
                  <a:lnTo>
                    <a:pt x="349" y="509"/>
                  </a:lnTo>
                  <a:lnTo>
                    <a:pt x="346" y="512"/>
                  </a:lnTo>
                  <a:lnTo>
                    <a:pt x="345" y="512"/>
                  </a:lnTo>
                  <a:lnTo>
                    <a:pt x="346" y="511"/>
                  </a:lnTo>
                  <a:lnTo>
                    <a:pt x="347" y="510"/>
                  </a:lnTo>
                  <a:lnTo>
                    <a:pt x="346" y="511"/>
                  </a:lnTo>
                  <a:lnTo>
                    <a:pt x="345" y="511"/>
                  </a:lnTo>
                  <a:lnTo>
                    <a:pt x="344" y="512"/>
                  </a:lnTo>
                  <a:lnTo>
                    <a:pt x="344" y="513"/>
                  </a:lnTo>
                  <a:lnTo>
                    <a:pt x="342" y="513"/>
                  </a:lnTo>
                  <a:lnTo>
                    <a:pt x="344" y="513"/>
                  </a:lnTo>
                  <a:lnTo>
                    <a:pt x="345" y="512"/>
                  </a:lnTo>
                  <a:lnTo>
                    <a:pt x="345" y="513"/>
                  </a:lnTo>
                  <a:lnTo>
                    <a:pt x="344" y="513"/>
                  </a:lnTo>
                  <a:lnTo>
                    <a:pt x="340" y="516"/>
                  </a:lnTo>
                  <a:lnTo>
                    <a:pt x="339" y="517"/>
                  </a:lnTo>
                  <a:lnTo>
                    <a:pt x="338" y="517"/>
                  </a:lnTo>
                  <a:lnTo>
                    <a:pt x="338" y="518"/>
                  </a:lnTo>
                  <a:lnTo>
                    <a:pt x="337" y="518"/>
                  </a:lnTo>
                  <a:lnTo>
                    <a:pt x="336" y="519"/>
                  </a:lnTo>
                  <a:lnTo>
                    <a:pt x="335" y="521"/>
                  </a:lnTo>
                  <a:lnTo>
                    <a:pt x="333" y="522"/>
                  </a:lnTo>
                  <a:lnTo>
                    <a:pt x="332" y="523"/>
                  </a:lnTo>
                  <a:lnTo>
                    <a:pt x="331" y="524"/>
                  </a:lnTo>
                  <a:lnTo>
                    <a:pt x="330" y="526"/>
                  </a:lnTo>
                  <a:lnTo>
                    <a:pt x="329" y="526"/>
                  </a:lnTo>
                  <a:lnTo>
                    <a:pt x="328" y="527"/>
                  </a:lnTo>
                  <a:lnTo>
                    <a:pt x="326" y="528"/>
                  </a:lnTo>
                  <a:lnTo>
                    <a:pt x="325" y="529"/>
                  </a:lnTo>
                  <a:lnTo>
                    <a:pt x="324" y="530"/>
                  </a:lnTo>
                  <a:lnTo>
                    <a:pt x="323" y="531"/>
                  </a:lnTo>
                  <a:lnTo>
                    <a:pt x="323" y="532"/>
                  </a:lnTo>
                  <a:lnTo>
                    <a:pt x="323" y="533"/>
                  </a:lnTo>
                  <a:lnTo>
                    <a:pt x="322" y="533"/>
                  </a:lnTo>
                  <a:lnTo>
                    <a:pt x="322" y="532"/>
                  </a:lnTo>
                  <a:lnTo>
                    <a:pt x="322" y="531"/>
                  </a:lnTo>
                  <a:lnTo>
                    <a:pt x="323" y="531"/>
                  </a:lnTo>
                  <a:lnTo>
                    <a:pt x="323" y="530"/>
                  </a:lnTo>
                  <a:lnTo>
                    <a:pt x="322" y="530"/>
                  </a:lnTo>
                  <a:lnTo>
                    <a:pt x="321" y="531"/>
                  </a:lnTo>
                  <a:lnTo>
                    <a:pt x="321" y="532"/>
                  </a:lnTo>
                  <a:lnTo>
                    <a:pt x="322" y="533"/>
                  </a:lnTo>
                  <a:lnTo>
                    <a:pt x="321" y="533"/>
                  </a:lnTo>
                  <a:lnTo>
                    <a:pt x="320" y="534"/>
                  </a:lnTo>
                  <a:lnTo>
                    <a:pt x="319" y="534"/>
                  </a:lnTo>
                  <a:lnTo>
                    <a:pt x="319" y="535"/>
                  </a:lnTo>
                  <a:lnTo>
                    <a:pt x="317" y="536"/>
                  </a:lnTo>
                  <a:lnTo>
                    <a:pt x="316" y="536"/>
                  </a:lnTo>
                  <a:lnTo>
                    <a:pt x="315" y="537"/>
                  </a:lnTo>
                  <a:lnTo>
                    <a:pt x="314" y="537"/>
                  </a:lnTo>
                  <a:lnTo>
                    <a:pt x="314" y="538"/>
                  </a:lnTo>
                  <a:lnTo>
                    <a:pt x="313" y="538"/>
                  </a:lnTo>
                  <a:lnTo>
                    <a:pt x="313" y="537"/>
                  </a:lnTo>
                  <a:lnTo>
                    <a:pt x="312" y="538"/>
                  </a:lnTo>
                  <a:lnTo>
                    <a:pt x="313" y="538"/>
                  </a:lnTo>
                  <a:lnTo>
                    <a:pt x="312" y="538"/>
                  </a:lnTo>
                  <a:lnTo>
                    <a:pt x="311" y="538"/>
                  </a:lnTo>
                  <a:lnTo>
                    <a:pt x="310" y="538"/>
                  </a:lnTo>
                  <a:lnTo>
                    <a:pt x="309" y="539"/>
                  </a:lnTo>
                  <a:lnTo>
                    <a:pt x="307" y="541"/>
                  </a:lnTo>
                  <a:lnTo>
                    <a:pt x="305" y="542"/>
                  </a:lnTo>
                  <a:lnTo>
                    <a:pt x="304" y="542"/>
                  </a:lnTo>
                  <a:lnTo>
                    <a:pt x="304" y="543"/>
                  </a:lnTo>
                  <a:lnTo>
                    <a:pt x="303" y="543"/>
                  </a:lnTo>
                  <a:lnTo>
                    <a:pt x="303" y="544"/>
                  </a:lnTo>
                  <a:lnTo>
                    <a:pt x="300" y="547"/>
                  </a:lnTo>
                  <a:lnTo>
                    <a:pt x="299" y="549"/>
                  </a:lnTo>
                  <a:lnTo>
                    <a:pt x="298" y="549"/>
                  </a:lnTo>
                  <a:lnTo>
                    <a:pt x="297" y="550"/>
                  </a:lnTo>
                  <a:lnTo>
                    <a:pt x="296" y="551"/>
                  </a:lnTo>
                  <a:lnTo>
                    <a:pt x="295" y="552"/>
                  </a:lnTo>
                  <a:lnTo>
                    <a:pt x="294" y="552"/>
                  </a:lnTo>
                  <a:lnTo>
                    <a:pt x="292" y="551"/>
                  </a:lnTo>
                  <a:lnTo>
                    <a:pt x="294" y="551"/>
                  </a:lnTo>
                  <a:lnTo>
                    <a:pt x="295" y="550"/>
                  </a:lnTo>
                  <a:lnTo>
                    <a:pt x="296" y="550"/>
                  </a:lnTo>
                  <a:lnTo>
                    <a:pt x="295" y="550"/>
                  </a:lnTo>
                  <a:lnTo>
                    <a:pt x="294" y="550"/>
                  </a:lnTo>
                  <a:lnTo>
                    <a:pt x="294" y="551"/>
                  </a:lnTo>
                  <a:lnTo>
                    <a:pt x="292" y="551"/>
                  </a:lnTo>
                  <a:lnTo>
                    <a:pt x="291" y="552"/>
                  </a:lnTo>
                  <a:lnTo>
                    <a:pt x="290" y="553"/>
                  </a:lnTo>
                  <a:lnTo>
                    <a:pt x="289" y="553"/>
                  </a:lnTo>
                  <a:lnTo>
                    <a:pt x="288" y="555"/>
                  </a:lnTo>
                  <a:lnTo>
                    <a:pt x="287" y="555"/>
                  </a:lnTo>
                  <a:lnTo>
                    <a:pt x="286" y="556"/>
                  </a:lnTo>
                  <a:lnTo>
                    <a:pt x="285" y="556"/>
                  </a:lnTo>
                  <a:lnTo>
                    <a:pt x="286" y="555"/>
                  </a:lnTo>
                  <a:lnTo>
                    <a:pt x="285" y="555"/>
                  </a:lnTo>
                  <a:lnTo>
                    <a:pt x="285" y="556"/>
                  </a:lnTo>
                  <a:lnTo>
                    <a:pt x="284" y="555"/>
                  </a:lnTo>
                  <a:lnTo>
                    <a:pt x="284" y="556"/>
                  </a:lnTo>
                  <a:lnTo>
                    <a:pt x="282" y="558"/>
                  </a:lnTo>
                  <a:lnTo>
                    <a:pt x="280" y="560"/>
                  </a:lnTo>
                  <a:lnTo>
                    <a:pt x="279" y="560"/>
                  </a:lnTo>
                  <a:lnTo>
                    <a:pt x="279" y="561"/>
                  </a:lnTo>
                  <a:lnTo>
                    <a:pt x="277" y="561"/>
                  </a:lnTo>
                  <a:lnTo>
                    <a:pt x="276" y="562"/>
                  </a:lnTo>
                  <a:lnTo>
                    <a:pt x="275" y="562"/>
                  </a:lnTo>
                  <a:lnTo>
                    <a:pt x="273" y="562"/>
                  </a:lnTo>
                  <a:lnTo>
                    <a:pt x="272" y="561"/>
                  </a:lnTo>
                  <a:lnTo>
                    <a:pt x="271" y="561"/>
                  </a:lnTo>
                  <a:lnTo>
                    <a:pt x="270" y="561"/>
                  </a:lnTo>
                  <a:lnTo>
                    <a:pt x="267" y="561"/>
                  </a:lnTo>
                  <a:lnTo>
                    <a:pt x="266" y="561"/>
                  </a:lnTo>
                  <a:lnTo>
                    <a:pt x="265" y="561"/>
                  </a:lnTo>
                  <a:lnTo>
                    <a:pt x="265" y="560"/>
                  </a:lnTo>
                  <a:lnTo>
                    <a:pt x="265" y="559"/>
                  </a:lnTo>
                  <a:lnTo>
                    <a:pt x="265" y="558"/>
                  </a:lnTo>
                  <a:lnTo>
                    <a:pt x="265" y="557"/>
                  </a:lnTo>
                  <a:lnTo>
                    <a:pt x="266" y="557"/>
                  </a:lnTo>
                  <a:lnTo>
                    <a:pt x="266" y="556"/>
                  </a:lnTo>
                  <a:lnTo>
                    <a:pt x="266" y="555"/>
                  </a:lnTo>
                  <a:lnTo>
                    <a:pt x="266" y="554"/>
                  </a:lnTo>
                  <a:lnTo>
                    <a:pt x="265" y="552"/>
                  </a:lnTo>
                  <a:lnTo>
                    <a:pt x="265" y="551"/>
                  </a:lnTo>
                  <a:lnTo>
                    <a:pt x="263" y="550"/>
                  </a:lnTo>
                  <a:lnTo>
                    <a:pt x="262" y="549"/>
                  </a:lnTo>
                  <a:lnTo>
                    <a:pt x="262" y="548"/>
                  </a:lnTo>
                  <a:lnTo>
                    <a:pt x="260" y="546"/>
                  </a:lnTo>
                  <a:lnTo>
                    <a:pt x="259" y="546"/>
                  </a:lnTo>
                  <a:lnTo>
                    <a:pt x="258" y="544"/>
                  </a:lnTo>
                  <a:lnTo>
                    <a:pt x="256" y="543"/>
                  </a:lnTo>
                  <a:lnTo>
                    <a:pt x="255" y="541"/>
                  </a:lnTo>
                  <a:lnTo>
                    <a:pt x="253" y="539"/>
                  </a:lnTo>
                  <a:lnTo>
                    <a:pt x="251" y="538"/>
                  </a:lnTo>
                  <a:lnTo>
                    <a:pt x="250" y="538"/>
                  </a:lnTo>
                  <a:lnTo>
                    <a:pt x="248" y="538"/>
                  </a:lnTo>
                  <a:lnTo>
                    <a:pt x="247" y="538"/>
                  </a:lnTo>
                  <a:lnTo>
                    <a:pt x="246" y="538"/>
                  </a:lnTo>
                  <a:lnTo>
                    <a:pt x="245" y="538"/>
                  </a:lnTo>
                  <a:lnTo>
                    <a:pt x="244" y="538"/>
                  </a:lnTo>
                  <a:lnTo>
                    <a:pt x="242" y="538"/>
                  </a:lnTo>
                  <a:lnTo>
                    <a:pt x="241" y="538"/>
                  </a:lnTo>
                  <a:lnTo>
                    <a:pt x="240" y="537"/>
                  </a:lnTo>
                  <a:lnTo>
                    <a:pt x="240" y="535"/>
                  </a:lnTo>
                  <a:lnTo>
                    <a:pt x="240" y="534"/>
                  </a:lnTo>
                  <a:lnTo>
                    <a:pt x="240" y="533"/>
                  </a:lnTo>
                  <a:lnTo>
                    <a:pt x="239" y="532"/>
                  </a:lnTo>
                  <a:lnTo>
                    <a:pt x="238" y="531"/>
                  </a:lnTo>
                  <a:lnTo>
                    <a:pt x="237" y="531"/>
                  </a:lnTo>
                  <a:lnTo>
                    <a:pt x="236" y="530"/>
                  </a:lnTo>
                  <a:lnTo>
                    <a:pt x="235" y="529"/>
                  </a:lnTo>
                  <a:lnTo>
                    <a:pt x="235" y="528"/>
                  </a:lnTo>
                  <a:lnTo>
                    <a:pt x="234" y="528"/>
                  </a:lnTo>
                  <a:lnTo>
                    <a:pt x="234" y="526"/>
                  </a:lnTo>
                  <a:lnTo>
                    <a:pt x="233" y="526"/>
                  </a:lnTo>
                  <a:lnTo>
                    <a:pt x="232" y="525"/>
                  </a:lnTo>
                  <a:lnTo>
                    <a:pt x="231" y="525"/>
                  </a:lnTo>
                  <a:lnTo>
                    <a:pt x="230" y="525"/>
                  </a:lnTo>
                  <a:lnTo>
                    <a:pt x="229" y="525"/>
                  </a:lnTo>
                  <a:lnTo>
                    <a:pt x="229" y="526"/>
                  </a:lnTo>
                  <a:lnTo>
                    <a:pt x="230" y="527"/>
                  </a:lnTo>
                  <a:lnTo>
                    <a:pt x="230" y="528"/>
                  </a:lnTo>
                  <a:lnTo>
                    <a:pt x="231" y="529"/>
                  </a:lnTo>
                  <a:lnTo>
                    <a:pt x="231" y="530"/>
                  </a:lnTo>
                  <a:lnTo>
                    <a:pt x="231" y="531"/>
                  </a:lnTo>
                  <a:lnTo>
                    <a:pt x="231" y="533"/>
                  </a:lnTo>
                  <a:lnTo>
                    <a:pt x="233" y="534"/>
                  </a:lnTo>
                  <a:lnTo>
                    <a:pt x="234" y="534"/>
                  </a:lnTo>
                  <a:lnTo>
                    <a:pt x="235" y="534"/>
                  </a:lnTo>
                  <a:lnTo>
                    <a:pt x="236" y="535"/>
                  </a:lnTo>
                  <a:lnTo>
                    <a:pt x="236" y="536"/>
                  </a:lnTo>
                  <a:lnTo>
                    <a:pt x="235" y="536"/>
                  </a:lnTo>
                  <a:lnTo>
                    <a:pt x="235" y="537"/>
                  </a:lnTo>
                  <a:lnTo>
                    <a:pt x="235" y="538"/>
                  </a:lnTo>
                  <a:lnTo>
                    <a:pt x="235" y="539"/>
                  </a:lnTo>
                  <a:lnTo>
                    <a:pt x="236" y="540"/>
                  </a:lnTo>
                  <a:lnTo>
                    <a:pt x="237" y="540"/>
                  </a:lnTo>
                  <a:lnTo>
                    <a:pt x="237" y="541"/>
                  </a:lnTo>
                  <a:lnTo>
                    <a:pt x="238" y="542"/>
                  </a:lnTo>
                  <a:lnTo>
                    <a:pt x="240" y="544"/>
                  </a:lnTo>
                  <a:lnTo>
                    <a:pt x="241" y="544"/>
                  </a:lnTo>
                  <a:lnTo>
                    <a:pt x="242" y="544"/>
                  </a:lnTo>
                  <a:lnTo>
                    <a:pt x="244" y="544"/>
                  </a:lnTo>
                  <a:lnTo>
                    <a:pt x="245" y="544"/>
                  </a:lnTo>
                  <a:lnTo>
                    <a:pt x="246" y="544"/>
                  </a:lnTo>
                  <a:lnTo>
                    <a:pt x="247" y="544"/>
                  </a:lnTo>
                  <a:lnTo>
                    <a:pt x="248" y="546"/>
                  </a:lnTo>
                  <a:lnTo>
                    <a:pt x="250" y="548"/>
                  </a:lnTo>
                  <a:lnTo>
                    <a:pt x="252" y="550"/>
                  </a:lnTo>
                  <a:lnTo>
                    <a:pt x="252" y="551"/>
                  </a:lnTo>
                  <a:lnTo>
                    <a:pt x="253" y="552"/>
                  </a:lnTo>
                  <a:lnTo>
                    <a:pt x="253" y="553"/>
                  </a:lnTo>
                  <a:lnTo>
                    <a:pt x="254" y="554"/>
                  </a:lnTo>
                  <a:lnTo>
                    <a:pt x="254" y="555"/>
                  </a:lnTo>
                  <a:lnTo>
                    <a:pt x="255" y="555"/>
                  </a:lnTo>
                  <a:lnTo>
                    <a:pt x="255" y="556"/>
                  </a:lnTo>
                  <a:lnTo>
                    <a:pt x="256" y="557"/>
                  </a:lnTo>
                  <a:lnTo>
                    <a:pt x="256" y="558"/>
                  </a:lnTo>
                  <a:lnTo>
                    <a:pt x="256" y="559"/>
                  </a:lnTo>
                  <a:lnTo>
                    <a:pt x="256" y="560"/>
                  </a:lnTo>
                  <a:lnTo>
                    <a:pt x="257" y="560"/>
                  </a:lnTo>
                  <a:lnTo>
                    <a:pt x="257" y="561"/>
                  </a:lnTo>
                  <a:lnTo>
                    <a:pt x="257" y="563"/>
                  </a:lnTo>
                  <a:lnTo>
                    <a:pt x="256" y="564"/>
                  </a:lnTo>
                  <a:lnTo>
                    <a:pt x="255" y="564"/>
                  </a:lnTo>
                  <a:lnTo>
                    <a:pt x="255" y="563"/>
                  </a:lnTo>
                  <a:lnTo>
                    <a:pt x="253" y="563"/>
                  </a:lnTo>
                  <a:lnTo>
                    <a:pt x="253" y="564"/>
                  </a:lnTo>
                  <a:lnTo>
                    <a:pt x="251" y="565"/>
                  </a:lnTo>
                  <a:lnTo>
                    <a:pt x="250" y="567"/>
                  </a:lnTo>
                  <a:lnTo>
                    <a:pt x="249" y="568"/>
                  </a:lnTo>
                  <a:lnTo>
                    <a:pt x="248" y="568"/>
                  </a:lnTo>
                  <a:lnTo>
                    <a:pt x="247" y="569"/>
                  </a:lnTo>
                  <a:lnTo>
                    <a:pt x="246" y="569"/>
                  </a:lnTo>
                  <a:lnTo>
                    <a:pt x="245" y="569"/>
                  </a:lnTo>
                  <a:lnTo>
                    <a:pt x="245" y="571"/>
                  </a:lnTo>
                  <a:lnTo>
                    <a:pt x="246" y="571"/>
                  </a:lnTo>
                  <a:lnTo>
                    <a:pt x="247" y="572"/>
                  </a:lnTo>
                  <a:lnTo>
                    <a:pt x="248" y="572"/>
                  </a:lnTo>
                  <a:lnTo>
                    <a:pt x="249" y="571"/>
                  </a:lnTo>
                  <a:lnTo>
                    <a:pt x="250" y="569"/>
                  </a:lnTo>
                  <a:lnTo>
                    <a:pt x="250" y="568"/>
                  </a:lnTo>
                  <a:lnTo>
                    <a:pt x="251" y="567"/>
                  </a:lnTo>
                  <a:lnTo>
                    <a:pt x="252" y="567"/>
                  </a:lnTo>
                  <a:lnTo>
                    <a:pt x="252" y="568"/>
                  </a:lnTo>
                  <a:lnTo>
                    <a:pt x="253" y="568"/>
                  </a:lnTo>
                  <a:lnTo>
                    <a:pt x="253" y="569"/>
                  </a:lnTo>
                  <a:lnTo>
                    <a:pt x="253" y="571"/>
                  </a:lnTo>
                  <a:lnTo>
                    <a:pt x="253" y="572"/>
                  </a:lnTo>
                  <a:lnTo>
                    <a:pt x="253" y="574"/>
                  </a:lnTo>
                  <a:lnTo>
                    <a:pt x="253" y="575"/>
                  </a:lnTo>
                  <a:lnTo>
                    <a:pt x="253" y="576"/>
                  </a:lnTo>
                  <a:lnTo>
                    <a:pt x="253" y="577"/>
                  </a:lnTo>
                  <a:lnTo>
                    <a:pt x="253" y="578"/>
                  </a:lnTo>
                  <a:lnTo>
                    <a:pt x="253" y="580"/>
                  </a:lnTo>
                  <a:lnTo>
                    <a:pt x="253" y="583"/>
                  </a:lnTo>
                  <a:lnTo>
                    <a:pt x="252" y="584"/>
                  </a:lnTo>
                  <a:lnTo>
                    <a:pt x="252" y="585"/>
                  </a:lnTo>
                  <a:lnTo>
                    <a:pt x="252" y="586"/>
                  </a:lnTo>
                  <a:lnTo>
                    <a:pt x="253" y="586"/>
                  </a:lnTo>
                  <a:lnTo>
                    <a:pt x="253" y="587"/>
                  </a:lnTo>
                  <a:lnTo>
                    <a:pt x="252" y="587"/>
                  </a:lnTo>
                  <a:lnTo>
                    <a:pt x="252" y="588"/>
                  </a:lnTo>
                  <a:lnTo>
                    <a:pt x="252" y="589"/>
                  </a:lnTo>
                  <a:lnTo>
                    <a:pt x="252" y="590"/>
                  </a:lnTo>
                  <a:lnTo>
                    <a:pt x="252" y="591"/>
                  </a:lnTo>
                  <a:lnTo>
                    <a:pt x="251" y="592"/>
                  </a:lnTo>
                  <a:lnTo>
                    <a:pt x="251" y="593"/>
                  </a:lnTo>
                  <a:lnTo>
                    <a:pt x="251" y="594"/>
                  </a:lnTo>
                  <a:lnTo>
                    <a:pt x="251" y="596"/>
                  </a:lnTo>
                  <a:lnTo>
                    <a:pt x="251" y="598"/>
                  </a:lnTo>
                  <a:lnTo>
                    <a:pt x="252" y="597"/>
                  </a:lnTo>
                  <a:lnTo>
                    <a:pt x="252" y="596"/>
                  </a:lnTo>
                  <a:lnTo>
                    <a:pt x="251" y="596"/>
                  </a:lnTo>
                  <a:lnTo>
                    <a:pt x="252" y="596"/>
                  </a:lnTo>
                  <a:lnTo>
                    <a:pt x="252" y="597"/>
                  </a:lnTo>
                  <a:lnTo>
                    <a:pt x="252" y="598"/>
                  </a:lnTo>
                  <a:lnTo>
                    <a:pt x="252" y="599"/>
                  </a:lnTo>
                  <a:lnTo>
                    <a:pt x="252" y="600"/>
                  </a:lnTo>
                  <a:lnTo>
                    <a:pt x="253" y="601"/>
                  </a:lnTo>
                  <a:lnTo>
                    <a:pt x="253" y="602"/>
                  </a:lnTo>
                  <a:lnTo>
                    <a:pt x="253" y="603"/>
                  </a:lnTo>
                  <a:lnTo>
                    <a:pt x="253" y="604"/>
                  </a:lnTo>
                  <a:lnTo>
                    <a:pt x="254" y="605"/>
                  </a:lnTo>
                  <a:lnTo>
                    <a:pt x="254" y="606"/>
                  </a:lnTo>
                  <a:lnTo>
                    <a:pt x="255" y="607"/>
                  </a:lnTo>
                  <a:lnTo>
                    <a:pt x="255" y="608"/>
                  </a:lnTo>
                  <a:lnTo>
                    <a:pt x="255" y="610"/>
                  </a:lnTo>
                  <a:lnTo>
                    <a:pt x="256" y="611"/>
                  </a:lnTo>
                  <a:lnTo>
                    <a:pt x="256" y="612"/>
                  </a:lnTo>
                  <a:lnTo>
                    <a:pt x="257" y="612"/>
                  </a:lnTo>
                  <a:lnTo>
                    <a:pt x="257" y="613"/>
                  </a:lnTo>
                  <a:lnTo>
                    <a:pt x="256" y="613"/>
                  </a:lnTo>
                  <a:lnTo>
                    <a:pt x="257" y="613"/>
                  </a:lnTo>
                  <a:lnTo>
                    <a:pt x="257" y="614"/>
                  </a:lnTo>
                  <a:lnTo>
                    <a:pt x="256" y="614"/>
                  </a:lnTo>
                  <a:lnTo>
                    <a:pt x="256" y="615"/>
                  </a:lnTo>
                  <a:lnTo>
                    <a:pt x="256" y="616"/>
                  </a:lnTo>
                  <a:lnTo>
                    <a:pt x="256" y="617"/>
                  </a:lnTo>
                  <a:lnTo>
                    <a:pt x="255" y="617"/>
                  </a:lnTo>
                  <a:lnTo>
                    <a:pt x="255" y="618"/>
                  </a:lnTo>
                  <a:lnTo>
                    <a:pt x="254" y="619"/>
                  </a:lnTo>
                  <a:lnTo>
                    <a:pt x="254" y="621"/>
                  </a:lnTo>
                  <a:lnTo>
                    <a:pt x="253" y="621"/>
                  </a:lnTo>
                  <a:lnTo>
                    <a:pt x="252" y="619"/>
                  </a:lnTo>
                  <a:lnTo>
                    <a:pt x="251" y="619"/>
                  </a:lnTo>
                  <a:lnTo>
                    <a:pt x="251" y="618"/>
                  </a:lnTo>
                  <a:lnTo>
                    <a:pt x="250" y="618"/>
                  </a:lnTo>
                  <a:lnTo>
                    <a:pt x="248" y="618"/>
                  </a:lnTo>
                  <a:lnTo>
                    <a:pt x="248" y="617"/>
                  </a:lnTo>
                  <a:lnTo>
                    <a:pt x="247" y="617"/>
                  </a:lnTo>
                  <a:lnTo>
                    <a:pt x="247" y="618"/>
                  </a:lnTo>
                  <a:lnTo>
                    <a:pt x="246" y="618"/>
                  </a:lnTo>
                  <a:lnTo>
                    <a:pt x="246" y="617"/>
                  </a:lnTo>
                  <a:lnTo>
                    <a:pt x="246" y="616"/>
                  </a:lnTo>
                  <a:lnTo>
                    <a:pt x="245" y="616"/>
                  </a:lnTo>
                  <a:lnTo>
                    <a:pt x="245" y="617"/>
                  </a:lnTo>
                  <a:lnTo>
                    <a:pt x="244" y="617"/>
                  </a:lnTo>
                  <a:lnTo>
                    <a:pt x="242" y="618"/>
                  </a:lnTo>
                  <a:lnTo>
                    <a:pt x="242" y="617"/>
                  </a:lnTo>
                  <a:lnTo>
                    <a:pt x="241" y="617"/>
                  </a:lnTo>
                  <a:lnTo>
                    <a:pt x="241" y="618"/>
                  </a:lnTo>
                  <a:lnTo>
                    <a:pt x="240" y="618"/>
                  </a:lnTo>
                  <a:lnTo>
                    <a:pt x="239" y="618"/>
                  </a:lnTo>
                  <a:lnTo>
                    <a:pt x="239" y="619"/>
                  </a:lnTo>
                  <a:lnTo>
                    <a:pt x="239" y="621"/>
                  </a:lnTo>
                  <a:lnTo>
                    <a:pt x="238" y="621"/>
                  </a:lnTo>
                  <a:lnTo>
                    <a:pt x="238" y="622"/>
                  </a:lnTo>
                  <a:lnTo>
                    <a:pt x="238" y="621"/>
                  </a:lnTo>
                  <a:lnTo>
                    <a:pt x="237" y="621"/>
                  </a:lnTo>
                  <a:lnTo>
                    <a:pt x="236" y="619"/>
                  </a:lnTo>
                  <a:lnTo>
                    <a:pt x="236" y="618"/>
                  </a:lnTo>
                  <a:lnTo>
                    <a:pt x="236" y="616"/>
                  </a:lnTo>
                  <a:lnTo>
                    <a:pt x="236" y="615"/>
                  </a:lnTo>
                  <a:lnTo>
                    <a:pt x="235" y="616"/>
                  </a:lnTo>
                  <a:lnTo>
                    <a:pt x="236" y="616"/>
                  </a:lnTo>
                  <a:lnTo>
                    <a:pt x="236" y="617"/>
                  </a:lnTo>
                  <a:lnTo>
                    <a:pt x="235" y="617"/>
                  </a:lnTo>
                  <a:lnTo>
                    <a:pt x="235" y="618"/>
                  </a:lnTo>
                  <a:lnTo>
                    <a:pt x="235" y="622"/>
                  </a:lnTo>
                  <a:lnTo>
                    <a:pt x="235" y="623"/>
                  </a:lnTo>
                  <a:lnTo>
                    <a:pt x="236" y="624"/>
                  </a:lnTo>
                  <a:lnTo>
                    <a:pt x="237" y="624"/>
                  </a:lnTo>
                  <a:lnTo>
                    <a:pt x="239" y="623"/>
                  </a:lnTo>
                  <a:lnTo>
                    <a:pt x="240" y="623"/>
                  </a:lnTo>
                  <a:lnTo>
                    <a:pt x="241" y="623"/>
                  </a:lnTo>
                  <a:lnTo>
                    <a:pt x="242" y="623"/>
                  </a:lnTo>
                  <a:lnTo>
                    <a:pt x="242" y="624"/>
                  </a:lnTo>
                  <a:lnTo>
                    <a:pt x="242" y="625"/>
                  </a:lnTo>
                  <a:lnTo>
                    <a:pt x="241" y="625"/>
                  </a:lnTo>
                  <a:lnTo>
                    <a:pt x="241" y="626"/>
                  </a:lnTo>
                  <a:lnTo>
                    <a:pt x="242" y="626"/>
                  </a:lnTo>
                  <a:lnTo>
                    <a:pt x="242" y="625"/>
                  </a:lnTo>
                  <a:lnTo>
                    <a:pt x="244" y="625"/>
                  </a:lnTo>
                  <a:lnTo>
                    <a:pt x="245" y="625"/>
                  </a:lnTo>
                  <a:lnTo>
                    <a:pt x="244" y="625"/>
                  </a:lnTo>
                  <a:lnTo>
                    <a:pt x="244" y="626"/>
                  </a:lnTo>
                  <a:lnTo>
                    <a:pt x="245" y="625"/>
                  </a:lnTo>
                  <a:lnTo>
                    <a:pt x="245" y="626"/>
                  </a:lnTo>
                  <a:lnTo>
                    <a:pt x="246" y="627"/>
                  </a:lnTo>
                  <a:lnTo>
                    <a:pt x="247" y="627"/>
                  </a:lnTo>
                  <a:lnTo>
                    <a:pt x="248" y="627"/>
                  </a:lnTo>
                  <a:lnTo>
                    <a:pt x="249" y="627"/>
                  </a:lnTo>
                  <a:lnTo>
                    <a:pt x="249" y="628"/>
                  </a:lnTo>
                  <a:lnTo>
                    <a:pt x="250" y="628"/>
                  </a:lnTo>
                  <a:lnTo>
                    <a:pt x="250" y="629"/>
                  </a:lnTo>
                  <a:lnTo>
                    <a:pt x="250" y="630"/>
                  </a:lnTo>
                  <a:lnTo>
                    <a:pt x="249" y="630"/>
                  </a:lnTo>
                  <a:lnTo>
                    <a:pt x="248" y="631"/>
                  </a:lnTo>
                  <a:lnTo>
                    <a:pt x="248" y="632"/>
                  </a:lnTo>
                  <a:lnTo>
                    <a:pt x="247" y="632"/>
                  </a:lnTo>
                  <a:lnTo>
                    <a:pt x="247" y="633"/>
                  </a:lnTo>
                  <a:lnTo>
                    <a:pt x="247" y="634"/>
                  </a:lnTo>
                  <a:lnTo>
                    <a:pt x="248" y="633"/>
                  </a:lnTo>
                  <a:lnTo>
                    <a:pt x="248" y="632"/>
                  </a:lnTo>
                  <a:lnTo>
                    <a:pt x="249" y="632"/>
                  </a:lnTo>
                  <a:lnTo>
                    <a:pt x="250" y="632"/>
                  </a:lnTo>
                  <a:lnTo>
                    <a:pt x="249" y="632"/>
                  </a:lnTo>
                  <a:lnTo>
                    <a:pt x="249" y="633"/>
                  </a:lnTo>
                  <a:lnTo>
                    <a:pt x="249" y="634"/>
                  </a:lnTo>
                  <a:lnTo>
                    <a:pt x="248" y="634"/>
                  </a:lnTo>
                  <a:lnTo>
                    <a:pt x="248" y="635"/>
                  </a:lnTo>
                  <a:lnTo>
                    <a:pt x="248" y="636"/>
                  </a:lnTo>
                  <a:lnTo>
                    <a:pt x="247" y="636"/>
                  </a:lnTo>
                  <a:lnTo>
                    <a:pt x="247" y="637"/>
                  </a:lnTo>
                  <a:lnTo>
                    <a:pt x="247" y="638"/>
                  </a:lnTo>
                  <a:lnTo>
                    <a:pt x="246" y="639"/>
                  </a:lnTo>
                  <a:lnTo>
                    <a:pt x="246" y="640"/>
                  </a:lnTo>
                  <a:lnTo>
                    <a:pt x="245" y="640"/>
                  </a:lnTo>
                  <a:lnTo>
                    <a:pt x="245" y="641"/>
                  </a:lnTo>
                  <a:lnTo>
                    <a:pt x="246" y="641"/>
                  </a:lnTo>
                  <a:lnTo>
                    <a:pt x="245" y="643"/>
                  </a:lnTo>
                  <a:lnTo>
                    <a:pt x="245" y="644"/>
                  </a:lnTo>
                  <a:lnTo>
                    <a:pt x="244" y="646"/>
                  </a:lnTo>
                  <a:lnTo>
                    <a:pt x="242" y="647"/>
                  </a:lnTo>
                  <a:lnTo>
                    <a:pt x="242" y="648"/>
                  </a:lnTo>
                  <a:lnTo>
                    <a:pt x="241" y="648"/>
                  </a:lnTo>
                  <a:lnTo>
                    <a:pt x="240" y="648"/>
                  </a:lnTo>
                  <a:lnTo>
                    <a:pt x="239" y="649"/>
                  </a:lnTo>
                  <a:lnTo>
                    <a:pt x="239" y="650"/>
                  </a:lnTo>
                  <a:lnTo>
                    <a:pt x="238" y="650"/>
                  </a:lnTo>
                  <a:lnTo>
                    <a:pt x="237" y="650"/>
                  </a:lnTo>
                  <a:lnTo>
                    <a:pt x="236" y="650"/>
                  </a:lnTo>
                  <a:lnTo>
                    <a:pt x="235" y="650"/>
                  </a:lnTo>
                  <a:lnTo>
                    <a:pt x="236" y="650"/>
                  </a:lnTo>
                  <a:lnTo>
                    <a:pt x="236" y="651"/>
                  </a:lnTo>
                  <a:lnTo>
                    <a:pt x="237" y="651"/>
                  </a:lnTo>
                  <a:lnTo>
                    <a:pt x="238" y="651"/>
                  </a:lnTo>
                  <a:lnTo>
                    <a:pt x="238" y="652"/>
                  </a:lnTo>
                  <a:lnTo>
                    <a:pt x="238" y="651"/>
                  </a:lnTo>
                  <a:lnTo>
                    <a:pt x="239" y="651"/>
                  </a:lnTo>
                  <a:lnTo>
                    <a:pt x="239" y="652"/>
                  </a:lnTo>
                  <a:lnTo>
                    <a:pt x="240" y="651"/>
                  </a:lnTo>
                  <a:lnTo>
                    <a:pt x="241" y="651"/>
                  </a:lnTo>
                  <a:lnTo>
                    <a:pt x="241" y="652"/>
                  </a:lnTo>
                  <a:lnTo>
                    <a:pt x="241" y="653"/>
                  </a:lnTo>
                  <a:lnTo>
                    <a:pt x="241" y="654"/>
                  </a:lnTo>
                  <a:lnTo>
                    <a:pt x="241" y="655"/>
                  </a:lnTo>
                  <a:lnTo>
                    <a:pt x="241" y="656"/>
                  </a:lnTo>
                  <a:lnTo>
                    <a:pt x="241" y="657"/>
                  </a:lnTo>
                  <a:lnTo>
                    <a:pt x="242" y="658"/>
                  </a:lnTo>
                  <a:lnTo>
                    <a:pt x="242" y="657"/>
                  </a:lnTo>
                  <a:lnTo>
                    <a:pt x="242" y="658"/>
                  </a:lnTo>
                  <a:lnTo>
                    <a:pt x="241" y="659"/>
                  </a:lnTo>
                  <a:lnTo>
                    <a:pt x="240" y="660"/>
                  </a:lnTo>
                  <a:lnTo>
                    <a:pt x="239" y="660"/>
                  </a:lnTo>
                  <a:lnTo>
                    <a:pt x="239" y="659"/>
                  </a:lnTo>
                  <a:lnTo>
                    <a:pt x="238" y="658"/>
                  </a:lnTo>
                  <a:lnTo>
                    <a:pt x="238" y="659"/>
                  </a:lnTo>
                  <a:lnTo>
                    <a:pt x="239" y="659"/>
                  </a:lnTo>
                  <a:lnTo>
                    <a:pt x="239" y="660"/>
                  </a:lnTo>
                  <a:lnTo>
                    <a:pt x="238" y="661"/>
                  </a:lnTo>
                  <a:lnTo>
                    <a:pt x="238" y="660"/>
                  </a:lnTo>
                  <a:lnTo>
                    <a:pt x="238" y="661"/>
                  </a:lnTo>
                  <a:lnTo>
                    <a:pt x="237" y="661"/>
                  </a:lnTo>
                  <a:lnTo>
                    <a:pt x="237" y="662"/>
                  </a:lnTo>
                  <a:lnTo>
                    <a:pt x="236" y="662"/>
                  </a:lnTo>
                  <a:lnTo>
                    <a:pt x="235" y="662"/>
                  </a:lnTo>
                  <a:lnTo>
                    <a:pt x="236" y="660"/>
                  </a:lnTo>
                  <a:lnTo>
                    <a:pt x="236" y="659"/>
                  </a:lnTo>
                  <a:lnTo>
                    <a:pt x="235" y="658"/>
                  </a:lnTo>
                  <a:lnTo>
                    <a:pt x="234" y="658"/>
                  </a:lnTo>
                  <a:lnTo>
                    <a:pt x="233" y="657"/>
                  </a:lnTo>
                  <a:lnTo>
                    <a:pt x="233" y="658"/>
                  </a:lnTo>
                  <a:lnTo>
                    <a:pt x="234" y="659"/>
                  </a:lnTo>
                  <a:lnTo>
                    <a:pt x="235" y="659"/>
                  </a:lnTo>
                  <a:lnTo>
                    <a:pt x="235" y="660"/>
                  </a:lnTo>
                  <a:lnTo>
                    <a:pt x="234" y="661"/>
                  </a:lnTo>
                  <a:lnTo>
                    <a:pt x="234" y="662"/>
                  </a:lnTo>
                  <a:lnTo>
                    <a:pt x="233" y="662"/>
                  </a:lnTo>
                  <a:lnTo>
                    <a:pt x="234" y="662"/>
                  </a:lnTo>
                  <a:lnTo>
                    <a:pt x="234" y="663"/>
                  </a:lnTo>
                  <a:lnTo>
                    <a:pt x="234" y="664"/>
                  </a:lnTo>
                  <a:lnTo>
                    <a:pt x="234" y="665"/>
                  </a:lnTo>
                  <a:lnTo>
                    <a:pt x="234" y="666"/>
                  </a:lnTo>
                  <a:lnTo>
                    <a:pt x="235" y="666"/>
                  </a:lnTo>
                  <a:lnTo>
                    <a:pt x="235" y="667"/>
                  </a:lnTo>
                  <a:lnTo>
                    <a:pt x="234" y="667"/>
                  </a:lnTo>
                  <a:lnTo>
                    <a:pt x="234" y="668"/>
                  </a:lnTo>
                  <a:lnTo>
                    <a:pt x="235" y="668"/>
                  </a:lnTo>
                  <a:lnTo>
                    <a:pt x="235" y="667"/>
                  </a:lnTo>
                  <a:lnTo>
                    <a:pt x="235" y="666"/>
                  </a:lnTo>
                  <a:lnTo>
                    <a:pt x="235" y="665"/>
                  </a:lnTo>
                  <a:lnTo>
                    <a:pt x="236" y="665"/>
                  </a:lnTo>
                  <a:lnTo>
                    <a:pt x="237" y="666"/>
                  </a:lnTo>
                  <a:lnTo>
                    <a:pt x="238" y="666"/>
                  </a:lnTo>
                  <a:lnTo>
                    <a:pt x="238" y="667"/>
                  </a:lnTo>
                  <a:lnTo>
                    <a:pt x="239" y="668"/>
                  </a:lnTo>
                  <a:lnTo>
                    <a:pt x="238" y="668"/>
                  </a:lnTo>
                  <a:lnTo>
                    <a:pt x="238" y="669"/>
                  </a:lnTo>
                  <a:lnTo>
                    <a:pt x="237" y="669"/>
                  </a:lnTo>
                  <a:lnTo>
                    <a:pt x="236" y="671"/>
                  </a:lnTo>
                  <a:lnTo>
                    <a:pt x="237" y="671"/>
                  </a:lnTo>
                  <a:lnTo>
                    <a:pt x="238" y="671"/>
                  </a:lnTo>
                  <a:lnTo>
                    <a:pt x="239" y="671"/>
                  </a:lnTo>
                  <a:lnTo>
                    <a:pt x="239" y="672"/>
                  </a:lnTo>
                  <a:lnTo>
                    <a:pt x="240" y="672"/>
                  </a:lnTo>
                  <a:lnTo>
                    <a:pt x="239" y="672"/>
                  </a:lnTo>
                  <a:lnTo>
                    <a:pt x="240" y="672"/>
                  </a:lnTo>
                  <a:lnTo>
                    <a:pt x="240" y="671"/>
                  </a:lnTo>
                  <a:lnTo>
                    <a:pt x="239" y="671"/>
                  </a:lnTo>
                  <a:lnTo>
                    <a:pt x="240" y="669"/>
                  </a:lnTo>
                  <a:lnTo>
                    <a:pt x="240" y="668"/>
                  </a:lnTo>
                  <a:lnTo>
                    <a:pt x="241" y="668"/>
                  </a:lnTo>
                  <a:lnTo>
                    <a:pt x="241" y="667"/>
                  </a:lnTo>
                  <a:lnTo>
                    <a:pt x="242" y="667"/>
                  </a:lnTo>
                  <a:lnTo>
                    <a:pt x="244" y="667"/>
                  </a:lnTo>
                  <a:lnTo>
                    <a:pt x="244" y="668"/>
                  </a:lnTo>
                  <a:lnTo>
                    <a:pt x="244" y="669"/>
                  </a:lnTo>
                  <a:lnTo>
                    <a:pt x="245" y="669"/>
                  </a:lnTo>
                  <a:lnTo>
                    <a:pt x="244" y="671"/>
                  </a:lnTo>
                  <a:lnTo>
                    <a:pt x="245" y="671"/>
                  </a:lnTo>
                  <a:lnTo>
                    <a:pt x="245" y="672"/>
                  </a:lnTo>
                  <a:lnTo>
                    <a:pt x="245" y="673"/>
                  </a:lnTo>
                  <a:lnTo>
                    <a:pt x="245" y="674"/>
                  </a:lnTo>
                  <a:lnTo>
                    <a:pt x="245" y="675"/>
                  </a:lnTo>
                  <a:lnTo>
                    <a:pt x="246" y="676"/>
                  </a:lnTo>
                  <a:lnTo>
                    <a:pt x="246" y="677"/>
                  </a:lnTo>
                  <a:lnTo>
                    <a:pt x="245" y="678"/>
                  </a:lnTo>
                  <a:lnTo>
                    <a:pt x="244" y="679"/>
                  </a:lnTo>
                  <a:lnTo>
                    <a:pt x="242" y="680"/>
                  </a:lnTo>
                  <a:lnTo>
                    <a:pt x="242" y="681"/>
                  </a:lnTo>
                  <a:lnTo>
                    <a:pt x="241" y="681"/>
                  </a:lnTo>
                  <a:lnTo>
                    <a:pt x="241" y="680"/>
                  </a:lnTo>
                  <a:lnTo>
                    <a:pt x="242" y="679"/>
                  </a:lnTo>
                  <a:lnTo>
                    <a:pt x="242" y="678"/>
                  </a:lnTo>
                  <a:lnTo>
                    <a:pt x="242" y="677"/>
                  </a:lnTo>
                  <a:lnTo>
                    <a:pt x="241" y="677"/>
                  </a:lnTo>
                  <a:lnTo>
                    <a:pt x="242" y="678"/>
                  </a:lnTo>
                  <a:lnTo>
                    <a:pt x="241" y="679"/>
                  </a:lnTo>
                  <a:lnTo>
                    <a:pt x="240" y="679"/>
                  </a:lnTo>
                  <a:lnTo>
                    <a:pt x="239" y="679"/>
                  </a:lnTo>
                  <a:lnTo>
                    <a:pt x="239" y="680"/>
                  </a:lnTo>
                  <a:lnTo>
                    <a:pt x="240" y="680"/>
                  </a:lnTo>
                  <a:lnTo>
                    <a:pt x="240" y="681"/>
                  </a:lnTo>
                  <a:lnTo>
                    <a:pt x="240" y="682"/>
                  </a:lnTo>
                  <a:lnTo>
                    <a:pt x="239" y="682"/>
                  </a:lnTo>
                  <a:lnTo>
                    <a:pt x="239" y="681"/>
                  </a:lnTo>
                  <a:lnTo>
                    <a:pt x="239" y="682"/>
                  </a:lnTo>
                  <a:lnTo>
                    <a:pt x="239" y="683"/>
                  </a:lnTo>
                  <a:lnTo>
                    <a:pt x="239" y="684"/>
                  </a:lnTo>
                  <a:lnTo>
                    <a:pt x="238" y="683"/>
                  </a:lnTo>
                  <a:lnTo>
                    <a:pt x="237" y="683"/>
                  </a:lnTo>
                  <a:lnTo>
                    <a:pt x="236" y="683"/>
                  </a:lnTo>
                  <a:lnTo>
                    <a:pt x="235" y="683"/>
                  </a:lnTo>
                  <a:lnTo>
                    <a:pt x="235" y="684"/>
                  </a:lnTo>
                  <a:lnTo>
                    <a:pt x="236" y="683"/>
                  </a:lnTo>
                  <a:lnTo>
                    <a:pt x="237" y="683"/>
                  </a:lnTo>
                  <a:lnTo>
                    <a:pt x="237" y="684"/>
                  </a:lnTo>
                  <a:lnTo>
                    <a:pt x="236" y="684"/>
                  </a:lnTo>
                  <a:lnTo>
                    <a:pt x="236" y="685"/>
                  </a:lnTo>
                  <a:lnTo>
                    <a:pt x="236" y="686"/>
                  </a:lnTo>
                  <a:lnTo>
                    <a:pt x="236" y="687"/>
                  </a:lnTo>
                  <a:lnTo>
                    <a:pt x="236" y="688"/>
                  </a:lnTo>
                  <a:lnTo>
                    <a:pt x="235" y="689"/>
                  </a:lnTo>
                  <a:lnTo>
                    <a:pt x="235" y="690"/>
                  </a:lnTo>
                  <a:lnTo>
                    <a:pt x="234" y="691"/>
                  </a:lnTo>
                  <a:lnTo>
                    <a:pt x="235" y="691"/>
                  </a:lnTo>
                  <a:lnTo>
                    <a:pt x="235" y="692"/>
                  </a:lnTo>
                  <a:lnTo>
                    <a:pt x="236" y="692"/>
                  </a:lnTo>
                  <a:lnTo>
                    <a:pt x="237" y="691"/>
                  </a:lnTo>
                  <a:lnTo>
                    <a:pt x="237" y="690"/>
                  </a:lnTo>
                  <a:lnTo>
                    <a:pt x="238" y="689"/>
                  </a:lnTo>
                  <a:lnTo>
                    <a:pt x="238" y="688"/>
                  </a:lnTo>
                  <a:lnTo>
                    <a:pt x="237" y="687"/>
                  </a:lnTo>
                  <a:lnTo>
                    <a:pt x="238" y="686"/>
                  </a:lnTo>
                  <a:lnTo>
                    <a:pt x="239" y="686"/>
                  </a:lnTo>
                  <a:lnTo>
                    <a:pt x="239" y="687"/>
                  </a:lnTo>
                  <a:lnTo>
                    <a:pt x="239" y="686"/>
                  </a:lnTo>
                  <a:lnTo>
                    <a:pt x="239" y="685"/>
                  </a:lnTo>
                  <a:lnTo>
                    <a:pt x="240" y="685"/>
                  </a:lnTo>
                  <a:lnTo>
                    <a:pt x="241" y="685"/>
                  </a:lnTo>
                  <a:lnTo>
                    <a:pt x="241" y="686"/>
                  </a:lnTo>
                  <a:lnTo>
                    <a:pt x="242" y="687"/>
                  </a:lnTo>
                  <a:lnTo>
                    <a:pt x="242" y="688"/>
                  </a:lnTo>
                  <a:lnTo>
                    <a:pt x="242" y="687"/>
                  </a:lnTo>
                  <a:lnTo>
                    <a:pt x="244" y="687"/>
                  </a:lnTo>
                  <a:lnTo>
                    <a:pt x="242" y="687"/>
                  </a:lnTo>
                  <a:lnTo>
                    <a:pt x="242" y="686"/>
                  </a:lnTo>
                  <a:lnTo>
                    <a:pt x="242" y="685"/>
                  </a:lnTo>
                  <a:lnTo>
                    <a:pt x="244" y="685"/>
                  </a:lnTo>
                  <a:lnTo>
                    <a:pt x="245" y="685"/>
                  </a:lnTo>
                  <a:lnTo>
                    <a:pt x="244" y="684"/>
                  </a:lnTo>
                  <a:lnTo>
                    <a:pt x="242" y="684"/>
                  </a:lnTo>
                  <a:lnTo>
                    <a:pt x="244" y="684"/>
                  </a:lnTo>
                  <a:lnTo>
                    <a:pt x="245" y="684"/>
                  </a:lnTo>
                  <a:lnTo>
                    <a:pt x="246" y="683"/>
                  </a:lnTo>
                  <a:lnTo>
                    <a:pt x="249" y="683"/>
                  </a:lnTo>
                  <a:lnTo>
                    <a:pt x="249" y="684"/>
                  </a:lnTo>
                  <a:lnTo>
                    <a:pt x="250" y="684"/>
                  </a:lnTo>
                  <a:lnTo>
                    <a:pt x="251" y="685"/>
                  </a:lnTo>
                  <a:lnTo>
                    <a:pt x="251" y="686"/>
                  </a:lnTo>
                  <a:lnTo>
                    <a:pt x="251" y="687"/>
                  </a:lnTo>
                  <a:lnTo>
                    <a:pt x="251" y="688"/>
                  </a:lnTo>
                  <a:lnTo>
                    <a:pt x="251" y="687"/>
                  </a:lnTo>
                  <a:lnTo>
                    <a:pt x="250" y="687"/>
                  </a:lnTo>
                  <a:lnTo>
                    <a:pt x="251" y="687"/>
                  </a:lnTo>
                  <a:lnTo>
                    <a:pt x="250" y="688"/>
                  </a:lnTo>
                  <a:lnTo>
                    <a:pt x="249" y="688"/>
                  </a:lnTo>
                  <a:lnTo>
                    <a:pt x="249" y="689"/>
                  </a:lnTo>
                  <a:lnTo>
                    <a:pt x="249" y="688"/>
                  </a:lnTo>
                  <a:lnTo>
                    <a:pt x="250" y="688"/>
                  </a:lnTo>
                  <a:lnTo>
                    <a:pt x="251" y="688"/>
                  </a:lnTo>
                  <a:lnTo>
                    <a:pt x="251" y="689"/>
                  </a:lnTo>
                  <a:lnTo>
                    <a:pt x="251" y="690"/>
                  </a:lnTo>
                  <a:lnTo>
                    <a:pt x="252" y="689"/>
                  </a:lnTo>
                  <a:lnTo>
                    <a:pt x="253" y="689"/>
                  </a:lnTo>
                  <a:lnTo>
                    <a:pt x="254" y="689"/>
                  </a:lnTo>
                  <a:lnTo>
                    <a:pt x="255" y="689"/>
                  </a:lnTo>
                  <a:lnTo>
                    <a:pt x="255" y="690"/>
                  </a:lnTo>
                  <a:lnTo>
                    <a:pt x="256" y="691"/>
                  </a:lnTo>
                  <a:lnTo>
                    <a:pt x="257" y="691"/>
                  </a:lnTo>
                  <a:lnTo>
                    <a:pt x="257" y="692"/>
                  </a:lnTo>
                  <a:lnTo>
                    <a:pt x="257" y="691"/>
                  </a:lnTo>
                  <a:lnTo>
                    <a:pt x="257" y="692"/>
                  </a:lnTo>
                  <a:lnTo>
                    <a:pt x="258" y="692"/>
                  </a:lnTo>
                  <a:lnTo>
                    <a:pt x="258" y="693"/>
                  </a:lnTo>
                  <a:lnTo>
                    <a:pt x="258" y="694"/>
                  </a:lnTo>
                  <a:lnTo>
                    <a:pt x="258" y="696"/>
                  </a:lnTo>
                  <a:lnTo>
                    <a:pt x="258" y="697"/>
                  </a:lnTo>
                  <a:lnTo>
                    <a:pt x="259" y="696"/>
                  </a:lnTo>
                  <a:lnTo>
                    <a:pt x="260" y="696"/>
                  </a:lnTo>
                  <a:lnTo>
                    <a:pt x="261" y="696"/>
                  </a:lnTo>
                  <a:lnTo>
                    <a:pt x="261" y="697"/>
                  </a:lnTo>
                  <a:lnTo>
                    <a:pt x="262" y="698"/>
                  </a:lnTo>
                  <a:lnTo>
                    <a:pt x="263" y="698"/>
                  </a:lnTo>
                  <a:lnTo>
                    <a:pt x="263" y="699"/>
                  </a:lnTo>
                  <a:lnTo>
                    <a:pt x="264" y="700"/>
                  </a:lnTo>
                  <a:lnTo>
                    <a:pt x="264" y="701"/>
                  </a:lnTo>
                  <a:lnTo>
                    <a:pt x="266" y="702"/>
                  </a:lnTo>
                  <a:lnTo>
                    <a:pt x="266" y="703"/>
                  </a:lnTo>
                  <a:lnTo>
                    <a:pt x="267" y="703"/>
                  </a:lnTo>
                  <a:lnTo>
                    <a:pt x="267" y="704"/>
                  </a:lnTo>
                  <a:lnTo>
                    <a:pt x="269" y="705"/>
                  </a:lnTo>
                  <a:lnTo>
                    <a:pt x="270" y="705"/>
                  </a:lnTo>
                  <a:lnTo>
                    <a:pt x="270" y="706"/>
                  </a:lnTo>
                  <a:lnTo>
                    <a:pt x="269" y="706"/>
                  </a:lnTo>
                  <a:lnTo>
                    <a:pt x="269" y="705"/>
                  </a:lnTo>
                  <a:lnTo>
                    <a:pt x="267" y="705"/>
                  </a:lnTo>
                  <a:lnTo>
                    <a:pt x="267" y="706"/>
                  </a:lnTo>
                  <a:lnTo>
                    <a:pt x="266" y="707"/>
                  </a:lnTo>
                  <a:lnTo>
                    <a:pt x="267" y="707"/>
                  </a:lnTo>
                  <a:lnTo>
                    <a:pt x="267" y="706"/>
                  </a:lnTo>
                  <a:lnTo>
                    <a:pt x="269" y="706"/>
                  </a:lnTo>
                  <a:lnTo>
                    <a:pt x="270" y="707"/>
                  </a:lnTo>
                  <a:lnTo>
                    <a:pt x="270" y="708"/>
                  </a:lnTo>
                  <a:lnTo>
                    <a:pt x="270" y="709"/>
                  </a:lnTo>
                  <a:lnTo>
                    <a:pt x="269" y="710"/>
                  </a:lnTo>
                  <a:lnTo>
                    <a:pt x="269" y="709"/>
                  </a:lnTo>
                  <a:lnTo>
                    <a:pt x="267" y="709"/>
                  </a:lnTo>
                  <a:lnTo>
                    <a:pt x="267" y="708"/>
                  </a:lnTo>
                  <a:lnTo>
                    <a:pt x="266" y="708"/>
                  </a:lnTo>
                  <a:lnTo>
                    <a:pt x="267" y="709"/>
                  </a:lnTo>
                  <a:lnTo>
                    <a:pt x="267" y="710"/>
                  </a:lnTo>
                  <a:lnTo>
                    <a:pt x="269" y="710"/>
                  </a:lnTo>
                  <a:lnTo>
                    <a:pt x="269" y="711"/>
                  </a:lnTo>
                  <a:lnTo>
                    <a:pt x="269" y="712"/>
                  </a:lnTo>
                  <a:lnTo>
                    <a:pt x="267" y="712"/>
                  </a:lnTo>
                  <a:lnTo>
                    <a:pt x="266" y="712"/>
                  </a:lnTo>
                  <a:lnTo>
                    <a:pt x="266" y="713"/>
                  </a:lnTo>
                  <a:lnTo>
                    <a:pt x="265" y="713"/>
                  </a:lnTo>
                  <a:lnTo>
                    <a:pt x="265" y="712"/>
                  </a:lnTo>
                  <a:lnTo>
                    <a:pt x="264" y="712"/>
                  </a:lnTo>
                  <a:lnTo>
                    <a:pt x="264" y="713"/>
                  </a:lnTo>
                  <a:lnTo>
                    <a:pt x="264" y="714"/>
                  </a:lnTo>
                  <a:lnTo>
                    <a:pt x="265" y="714"/>
                  </a:lnTo>
                  <a:lnTo>
                    <a:pt x="266" y="714"/>
                  </a:lnTo>
                  <a:lnTo>
                    <a:pt x="266" y="713"/>
                  </a:lnTo>
                  <a:lnTo>
                    <a:pt x="267" y="713"/>
                  </a:lnTo>
                  <a:lnTo>
                    <a:pt x="269" y="713"/>
                  </a:lnTo>
                  <a:lnTo>
                    <a:pt x="270" y="713"/>
                  </a:lnTo>
                  <a:lnTo>
                    <a:pt x="270" y="714"/>
                  </a:lnTo>
                  <a:lnTo>
                    <a:pt x="270" y="715"/>
                  </a:lnTo>
                  <a:lnTo>
                    <a:pt x="270" y="716"/>
                  </a:lnTo>
                  <a:lnTo>
                    <a:pt x="270" y="717"/>
                  </a:lnTo>
                  <a:lnTo>
                    <a:pt x="270" y="718"/>
                  </a:lnTo>
                  <a:lnTo>
                    <a:pt x="270" y="719"/>
                  </a:lnTo>
                  <a:lnTo>
                    <a:pt x="271" y="718"/>
                  </a:lnTo>
                  <a:lnTo>
                    <a:pt x="271" y="719"/>
                  </a:lnTo>
                  <a:lnTo>
                    <a:pt x="271" y="718"/>
                  </a:lnTo>
                  <a:lnTo>
                    <a:pt x="271" y="717"/>
                  </a:lnTo>
                  <a:lnTo>
                    <a:pt x="271" y="716"/>
                  </a:lnTo>
                  <a:lnTo>
                    <a:pt x="271" y="715"/>
                  </a:lnTo>
                  <a:lnTo>
                    <a:pt x="272" y="715"/>
                  </a:lnTo>
                  <a:lnTo>
                    <a:pt x="272" y="714"/>
                  </a:lnTo>
                  <a:lnTo>
                    <a:pt x="271" y="714"/>
                  </a:lnTo>
                  <a:lnTo>
                    <a:pt x="271" y="713"/>
                  </a:lnTo>
                  <a:lnTo>
                    <a:pt x="271" y="712"/>
                  </a:lnTo>
                  <a:lnTo>
                    <a:pt x="272" y="712"/>
                  </a:lnTo>
                  <a:lnTo>
                    <a:pt x="272" y="711"/>
                  </a:lnTo>
                  <a:lnTo>
                    <a:pt x="273" y="710"/>
                  </a:lnTo>
                  <a:lnTo>
                    <a:pt x="275" y="709"/>
                  </a:lnTo>
                  <a:lnTo>
                    <a:pt x="276" y="708"/>
                  </a:lnTo>
                  <a:lnTo>
                    <a:pt x="276" y="707"/>
                  </a:lnTo>
                  <a:lnTo>
                    <a:pt x="277" y="707"/>
                  </a:lnTo>
                  <a:lnTo>
                    <a:pt x="278" y="707"/>
                  </a:lnTo>
                  <a:lnTo>
                    <a:pt x="279" y="707"/>
                  </a:lnTo>
                  <a:lnTo>
                    <a:pt x="279" y="708"/>
                  </a:lnTo>
                  <a:lnTo>
                    <a:pt x="280" y="708"/>
                  </a:lnTo>
                  <a:lnTo>
                    <a:pt x="280" y="709"/>
                  </a:lnTo>
                  <a:lnTo>
                    <a:pt x="280" y="710"/>
                  </a:lnTo>
                  <a:lnTo>
                    <a:pt x="279" y="711"/>
                  </a:lnTo>
                  <a:lnTo>
                    <a:pt x="279" y="712"/>
                  </a:lnTo>
                  <a:lnTo>
                    <a:pt x="278" y="713"/>
                  </a:lnTo>
                  <a:lnTo>
                    <a:pt x="277" y="713"/>
                  </a:lnTo>
                  <a:lnTo>
                    <a:pt x="277" y="714"/>
                  </a:lnTo>
                  <a:lnTo>
                    <a:pt x="276" y="714"/>
                  </a:lnTo>
                  <a:lnTo>
                    <a:pt x="275" y="714"/>
                  </a:lnTo>
                  <a:lnTo>
                    <a:pt x="275" y="715"/>
                  </a:lnTo>
                  <a:lnTo>
                    <a:pt x="274" y="715"/>
                  </a:lnTo>
                  <a:lnTo>
                    <a:pt x="274" y="716"/>
                  </a:lnTo>
                  <a:lnTo>
                    <a:pt x="274" y="717"/>
                  </a:lnTo>
                  <a:lnTo>
                    <a:pt x="274" y="718"/>
                  </a:lnTo>
                  <a:lnTo>
                    <a:pt x="275" y="718"/>
                  </a:lnTo>
                  <a:lnTo>
                    <a:pt x="276" y="719"/>
                  </a:lnTo>
                  <a:lnTo>
                    <a:pt x="276" y="721"/>
                  </a:lnTo>
                  <a:lnTo>
                    <a:pt x="276" y="722"/>
                  </a:lnTo>
                  <a:lnTo>
                    <a:pt x="276" y="723"/>
                  </a:lnTo>
                  <a:lnTo>
                    <a:pt x="277" y="722"/>
                  </a:lnTo>
                  <a:lnTo>
                    <a:pt x="277" y="723"/>
                  </a:lnTo>
                  <a:lnTo>
                    <a:pt x="278" y="723"/>
                  </a:lnTo>
                  <a:lnTo>
                    <a:pt x="278" y="722"/>
                  </a:lnTo>
                  <a:lnTo>
                    <a:pt x="277" y="722"/>
                  </a:lnTo>
                  <a:lnTo>
                    <a:pt x="277" y="721"/>
                  </a:lnTo>
                  <a:lnTo>
                    <a:pt x="278" y="719"/>
                  </a:lnTo>
                  <a:lnTo>
                    <a:pt x="277" y="718"/>
                  </a:lnTo>
                  <a:lnTo>
                    <a:pt x="277" y="717"/>
                  </a:lnTo>
                  <a:lnTo>
                    <a:pt x="277" y="716"/>
                  </a:lnTo>
                  <a:lnTo>
                    <a:pt x="278" y="716"/>
                  </a:lnTo>
                  <a:lnTo>
                    <a:pt x="278" y="715"/>
                  </a:lnTo>
                  <a:lnTo>
                    <a:pt x="279" y="715"/>
                  </a:lnTo>
                  <a:lnTo>
                    <a:pt x="280" y="716"/>
                  </a:lnTo>
                  <a:lnTo>
                    <a:pt x="280" y="715"/>
                  </a:lnTo>
                  <a:lnTo>
                    <a:pt x="281" y="715"/>
                  </a:lnTo>
                  <a:lnTo>
                    <a:pt x="282" y="715"/>
                  </a:lnTo>
                  <a:lnTo>
                    <a:pt x="283" y="715"/>
                  </a:lnTo>
                  <a:lnTo>
                    <a:pt x="284" y="714"/>
                  </a:lnTo>
                  <a:lnTo>
                    <a:pt x="285" y="713"/>
                  </a:lnTo>
                  <a:lnTo>
                    <a:pt x="286" y="713"/>
                  </a:lnTo>
                  <a:lnTo>
                    <a:pt x="287" y="713"/>
                  </a:lnTo>
                  <a:lnTo>
                    <a:pt x="288" y="713"/>
                  </a:lnTo>
                  <a:lnTo>
                    <a:pt x="288" y="714"/>
                  </a:lnTo>
                  <a:lnTo>
                    <a:pt x="287" y="714"/>
                  </a:lnTo>
                  <a:lnTo>
                    <a:pt x="286" y="714"/>
                  </a:lnTo>
                  <a:lnTo>
                    <a:pt x="285" y="714"/>
                  </a:lnTo>
                  <a:lnTo>
                    <a:pt x="284" y="714"/>
                  </a:lnTo>
                  <a:lnTo>
                    <a:pt x="284" y="715"/>
                  </a:lnTo>
                  <a:lnTo>
                    <a:pt x="283" y="716"/>
                  </a:lnTo>
                  <a:lnTo>
                    <a:pt x="283" y="717"/>
                  </a:lnTo>
                  <a:lnTo>
                    <a:pt x="284" y="716"/>
                  </a:lnTo>
                  <a:lnTo>
                    <a:pt x="284" y="715"/>
                  </a:lnTo>
                  <a:lnTo>
                    <a:pt x="285" y="715"/>
                  </a:lnTo>
                  <a:lnTo>
                    <a:pt x="286" y="715"/>
                  </a:lnTo>
                  <a:lnTo>
                    <a:pt x="287" y="715"/>
                  </a:lnTo>
                  <a:lnTo>
                    <a:pt x="288" y="715"/>
                  </a:lnTo>
                  <a:lnTo>
                    <a:pt x="288" y="716"/>
                  </a:lnTo>
                  <a:lnTo>
                    <a:pt x="289" y="715"/>
                  </a:lnTo>
                  <a:lnTo>
                    <a:pt x="290" y="716"/>
                  </a:lnTo>
                  <a:lnTo>
                    <a:pt x="289" y="716"/>
                  </a:lnTo>
                  <a:lnTo>
                    <a:pt x="290" y="716"/>
                  </a:lnTo>
                  <a:lnTo>
                    <a:pt x="291" y="717"/>
                  </a:lnTo>
                  <a:lnTo>
                    <a:pt x="291" y="718"/>
                  </a:lnTo>
                  <a:lnTo>
                    <a:pt x="290" y="718"/>
                  </a:lnTo>
                  <a:lnTo>
                    <a:pt x="289" y="718"/>
                  </a:lnTo>
                  <a:lnTo>
                    <a:pt x="290" y="718"/>
                  </a:lnTo>
                  <a:lnTo>
                    <a:pt x="290" y="719"/>
                  </a:lnTo>
                  <a:lnTo>
                    <a:pt x="292" y="718"/>
                  </a:lnTo>
                  <a:lnTo>
                    <a:pt x="292" y="717"/>
                  </a:lnTo>
                  <a:lnTo>
                    <a:pt x="291" y="717"/>
                  </a:lnTo>
                  <a:lnTo>
                    <a:pt x="292" y="717"/>
                  </a:lnTo>
                  <a:lnTo>
                    <a:pt x="292" y="718"/>
                  </a:lnTo>
                  <a:lnTo>
                    <a:pt x="294" y="718"/>
                  </a:lnTo>
                  <a:lnTo>
                    <a:pt x="294" y="719"/>
                  </a:lnTo>
                  <a:lnTo>
                    <a:pt x="294" y="721"/>
                  </a:lnTo>
                  <a:lnTo>
                    <a:pt x="295" y="721"/>
                  </a:lnTo>
                  <a:lnTo>
                    <a:pt x="296" y="722"/>
                  </a:lnTo>
                  <a:lnTo>
                    <a:pt x="295" y="722"/>
                  </a:lnTo>
                  <a:lnTo>
                    <a:pt x="295" y="723"/>
                  </a:lnTo>
                  <a:lnTo>
                    <a:pt x="295" y="722"/>
                  </a:lnTo>
                  <a:lnTo>
                    <a:pt x="296" y="722"/>
                  </a:lnTo>
                  <a:lnTo>
                    <a:pt x="296" y="721"/>
                  </a:lnTo>
                  <a:lnTo>
                    <a:pt x="296" y="719"/>
                  </a:lnTo>
                  <a:lnTo>
                    <a:pt x="296" y="721"/>
                  </a:lnTo>
                  <a:lnTo>
                    <a:pt x="297" y="721"/>
                  </a:lnTo>
                  <a:lnTo>
                    <a:pt x="297" y="722"/>
                  </a:lnTo>
                  <a:lnTo>
                    <a:pt x="298" y="725"/>
                  </a:lnTo>
                  <a:lnTo>
                    <a:pt x="299" y="726"/>
                  </a:lnTo>
                  <a:lnTo>
                    <a:pt x="299" y="727"/>
                  </a:lnTo>
                  <a:lnTo>
                    <a:pt x="299" y="728"/>
                  </a:lnTo>
                  <a:lnTo>
                    <a:pt x="298" y="728"/>
                  </a:lnTo>
                  <a:lnTo>
                    <a:pt x="298" y="727"/>
                  </a:lnTo>
                  <a:lnTo>
                    <a:pt x="298" y="728"/>
                  </a:lnTo>
                  <a:lnTo>
                    <a:pt x="297" y="728"/>
                  </a:lnTo>
                  <a:lnTo>
                    <a:pt x="296" y="728"/>
                  </a:lnTo>
                  <a:lnTo>
                    <a:pt x="295" y="728"/>
                  </a:lnTo>
                  <a:lnTo>
                    <a:pt x="294" y="728"/>
                  </a:lnTo>
                  <a:lnTo>
                    <a:pt x="292" y="729"/>
                  </a:lnTo>
                  <a:lnTo>
                    <a:pt x="294" y="729"/>
                  </a:lnTo>
                  <a:lnTo>
                    <a:pt x="295" y="729"/>
                  </a:lnTo>
                  <a:lnTo>
                    <a:pt x="295" y="728"/>
                  </a:lnTo>
                  <a:lnTo>
                    <a:pt x="296" y="729"/>
                  </a:lnTo>
                  <a:lnTo>
                    <a:pt x="296" y="730"/>
                  </a:lnTo>
                  <a:lnTo>
                    <a:pt x="297" y="731"/>
                  </a:lnTo>
                  <a:lnTo>
                    <a:pt x="298" y="732"/>
                  </a:lnTo>
                  <a:lnTo>
                    <a:pt x="298" y="731"/>
                  </a:lnTo>
                  <a:lnTo>
                    <a:pt x="299" y="731"/>
                  </a:lnTo>
                  <a:lnTo>
                    <a:pt x="300" y="731"/>
                  </a:lnTo>
                  <a:lnTo>
                    <a:pt x="300" y="730"/>
                  </a:lnTo>
                  <a:lnTo>
                    <a:pt x="301" y="730"/>
                  </a:lnTo>
                  <a:lnTo>
                    <a:pt x="301" y="731"/>
                  </a:lnTo>
                  <a:lnTo>
                    <a:pt x="301" y="732"/>
                  </a:lnTo>
                  <a:lnTo>
                    <a:pt x="302" y="732"/>
                  </a:lnTo>
                  <a:lnTo>
                    <a:pt x="302" y="733"/>
                  </a:lnTo>
                  <a:lnTo>
                    <a:pt x="302" y="735"/>
                  </a:lnTo>
                  <a:lnTo>
                    <a:pt x="301" y="736"/>
                  </a:lnTo>
                  <a:lnTo>
                    <a:pt x="301" y="735"/>
                  </a:lnTo>
                  <a:lnTo>
                    <a:pt x="300" y="735"/>
                  </a:lnTo>
                  <a:lnTo>
                    <a:pt x="300" y="734"/>
                  </a:lnTo>
                  <a:lnTo>
                    <a:pt x="299" y="733"/>
                  </a:lnTo>
                  <a:lnTo>
                    <a:pt x="298" y="733"/>
                  </a:lnTo>
                  <a:lnTo>
                    <a:pt x="298" y="734"/>
                  </a:lnTo>
                  <a:lnTo>
                    <a:pt x="297" y="734"/>
                  </a:lnTo>
                  <a:lnTo>
                    <a:pt x="297" y="735"/>
                  </a:lnTo>
                  <a:lnTo>
                    <a:pt x="296" y="735"/>
                  </a:lnTo>
                  <a:lnTo>
                    <a:pt x="295" y="734"/>
                  </a:lnTo>
                  <a:lnTo>
                    <a:pt x="294" y="735"/>
                  </a:lnTo>
                  <a:lnTo>
                    <a:pt x="292" y="735"/>
                  </a:lnTo>
                  <a:lnTo>
                    <a:pt x="292" y="736"/>
                  </a:lnTo>
                  <a:lnTo>
                    <a:pt x="292" y="737"/>
                  </a:lnTo>
                  <a:lnTo>
                    <a:pt x="291" y="737"/>
                  </a:lnTo>
                  <a:lnTo>
                    <a:pt x="290" y="737"/>
                  </a:lnTo>
                  <a:lnTo>
                    <a:pt x="290" y="738"/>
                  </a:lnTo>
                  <a:lnTo>
                    <a:pt x="292" y="738"/>
                  </a:lnTo>
                  <a:lnTo>
                    <a:pt x="292" y="737"/>
                  </a:lnTo>
                  <a:lnTo>
                    <a:pt x="294" y="737"/>
                  </a:lnTo>
                  <a:lnTo>
                    <a:pt x="294" y="736"/>
                  </a:lnTo>
                  <a:lnTo>
                    <a:pt x="295" y="736"/>
                  </a:lnTo>
                  <a:lnTo>
                    <a:pt x="296" y="736"/>
                  </a:lnTo>
                  <a:lnTo>
                    <a:pt x="297" y="736"/>
                  </a:lnTo>
                  <a:lnTo>
                    <a:pt x="298" y="735"/>
                  </a:lnTo>
                  <a:lnTo>
                    <a:pt x="298" y="736"/>
                  </a:lnTo>
                  <a:lnTo>
                    <a:pt x="298" y="737"/>
                  </a:lnTo>
                  <a:lnTo>
                    <a:pt x="298" y="738"/>
                  </a:lnTo>
                  <a:lnTo>
                    <a:pt x="297" y="738"/>
                  </a:lnTo>
                  <a:lnTo>
                    <a:pt x="298" y="738"/>
                  </a:lnTo>
                  <a:lnTo>
                    <a:pt x="299" y="738"/>
                  </a:lnTo>
                  <a:lnTo>
                    <a:pt x="299" y="739"/>
                  </a:lnTo>
                  <a:lnTo>
                    <a:pt x="298" y="739"/>
                  </a:lnTo>
                  <a:lnTo>
                    <a:pt x="299" y="739"/>
                  </a:lnTo>
                  <a:lnTo>
                    <a:pt x="299" y="740"/>
                  </a:lnTo>
                  <a:lnTo>
                    <a:pt x="300" y="740"/>
                  </a:lnTo>
                  <a:lnTo>
                    <a:pt x="300" y="741"/>
                  </a:lnTo>
                  <a:lnTo>
                    <a:pt x="300" y="742"/>
                  </a:lnTo>
                  <a:lnTo>
                    <a:pt x="301" y="743"/>
                  </a:lnTo>
                  <a:lnTo>
                    <a:pt x="300" y="744"/>
                  </a:lnTo>
                  <a:lnTo>
                    <a:pt x="299" y="744"/>
                  </a:lnTo>
                  <a:lnTo>
                    <a:pt x="300" y="744"/>
                  </a:lnTo>
                  <a:lnTo>
                    <a:pt x="299" y="746"/>
                  </a:lnTo>
                  <a:lnTo>
                    <a:pt x="300" y="744"/>
                  </a:lnTo>
                  <a:lnTo>
                    <a:pt x="301" y="743"/>
                  </a:lnTo>
                  <a:lnTo>
                    <a:pt x="301" y="742"/>
                  </a:lnTo>
                  <a:lnTo>
                    <a:pt x="302" y="743"/>
                  </a:lnTo>
                  <a:lnTo>
                    <a:pt x="303" y="743"/>
                  </a:lnTo>
                  <a:lnTo>
                    <a:pt x="303" y="742"/>
                  </a:lnTo>
                  <a:lnTo>
                    <a:pt x="302" y="742"/>
                  </a:lnTo>
                  <a:lnTo>
                    <a:pt x="302" y="741"/>
                  </a:lnTo>
                  <a:lnTo>
                    <a:pt x="301" y="740"/>
                  </a:lnTo>
                  <a:lnTo>
                    <a:pt x="301" y="739"/>
                  </a:lnTo>
                  <a:lnTo>
                    <a:pt x="302" y="739"/>
                  </a:lnTo>
                  <a:lnTo>
                    <a:pt x="303" y="739"/>
                  </a:lnTo>
                  <a:lnTo>
                    <a:pt x="303" y="740"/>
                  </a:lnTo>
                  <a:lnTo>
                    <a:pt x="303" y="741"/>
                  </a:lnTo>
                  <a:lnTo>
                    <a:pt x="304" y="742"/>
                  </a:lnTo>
                  <a:lnTo>
                    <a:pt x="304" y="743"/>
                  </a:lnTo>
                  <a:lnTo>
                    <a:pt x="305" y="746"/>
                  </a:lnTo>
                  <a:lnTo>
                    <a:pt x="305" y="747"/>
                  </a:lnTo>
                  <a:lnTo>
                    <a:pt x="305" y="748"/>
                  </a:lnTo>
                  <a:lnTo>
                    <a:pt x="306" y="748"/>
                  </a:lnTo>
                  <a:lnTo>
                    <a:pt x="306" y="749"/>
                  </a:lnTo>
                  <a:lnTo>
                    <a:pt x="307" y="749"/>
                  </a:lnTo>
                  <a:lnTo>
                    <a:pt x="308" y="751"/>
                  </a:lnTo>
                  <a:lnTo>
                    <a:pt x="308" y="752"/>
                  </a:lnTo>
                  <a:lnTo>
                    <a:pt x="308" y="753"/>
                  </a:lnTo>
                  <a:lnTo>
                    <a:pt x="307" y="753"/>
                  </a:lnTo>
                  <a:lnTo>
                    <a:pt x="307" y="752"/>
                  </a:lnTo>
                  <a:lnTo>
                    <a:pt x="306" y="752"/>
                  </a:lnTo>
                  <a:lnTo>
                    <a:pt x="307" y="752"/>
                  </a:lnTo>
                  <a:lnTo>
                    <a:pt x="307" y="753"/>
                  </a:lnTo>
                  <a:lnTo>
                    <a:pt x="307" y="754"/>
                  </a:lnTo>
                  <a:lnTo>
                    <a:pt x="306" y="755"/>
                  </a:lnTo>
                  <a:lnTo>
                    <a:pt x="306" y="754"/>
                  </a:lnTo>
                  <a:lnTo>
                    <a:pt x="305" y="754"/>
                  </a:lnTo>
                  <a:lnTo>
                    <a:pt x="304" y="755"/>
                  </a:lnTo>
                  <a:lnTo>
                    <a:pt x="305" y="755"/>
                  </a:lnTo>
                  <a:lnTo>
                    <a:pt x="304" y="754"/>
                  </a:lnTo>
                  <a:lnTo>
                    <a:pt x="304" y="755"/>
                  </a:lnTo>
                  <a:lnTo>
                    <a:pt x="305" y="755"/>
                  </a:lnTo>
                  <a:lnTo>
                    <a:pt x="305" y="756"/>
                  </a:lnTo>
                  <a:lnTo>
                    <a:pt x="306" y="756"/>
                  </a:lnTo>
                  <a:lnTo>
                    <a:pt x="306" y="755"/>
                  </a:lnTo>
                  <a:lnTo>
                    <a:pt x="306" y="756"/>
                  </a:lnTo>
                  <a:lnTo>
                    <a:pt x="307" y="757"/>
                  </a:lnTo>
                  <a:lnTo>
                    <a:pt x="307" y="758"/>
                  </a:lnTo>
                  <a:lnTo>
                    <a:pt x="308" y="757"/>
                  </a:lnTo>
                  <a:lnTo>
                    <a:pt x="308" y="756"/>
                  </a:lnTo>
                  <a:lnTo>
                    <a:pt x="307" y="756"/>
                  </a:lnTo>
                  <a:lnTo>
                    <a:pt x="308" y="756"/>
                  </a:lnTo>
                  <a:lnTo>
                    <a:pt x="309" y="757"/>
                  </a:lnTo>
                  <a:lnTo>
                    <a:pt x="309" y="758"/>
                  </a:lnTo>
                  <a:lnTo>
                    <a:pt x="310" y="758"/>
                  </a:lnTo>
                  <a:lnTo>
                    <a:pt x="310" y="757"/>
                  </a:lnTo>
                  <a:lnTo>
                    <a:pt x="309" y="756"/>
                  </a:lnTo>
                  <a:lnTo>
                    <a:pt x="310" y="756"/>
                  </a:lnTo>
                  <a:lnTo>
                    <a:pt x="311" y="756"/>
                  </a:lnTo>
                  <a:lnTo>
                    <a:pt x="312" y="756"/>
                  </a:lnTo>
                  <a:lnTo>
                    <a:pt x="313" y="756"/>
                  </a:lnTo>
                  <a:lnTo>
                    <a:pt x="314" y="757"/>
                  </a:lnTo>
                  <a:lnTo>
                    <a:pt x="315" y="758"/>
                  </a:lnTo>
                  <a:lnTo>
                    <a:pt x="316" y="758"/>
                  </a:lnTo>
                  <a:lnTo>
                    <a:pt x="317" y="759"/>
                  </a:lnTo>
                  <a:lnTo>
                    <a:pt x="319" y="759"/>
                  </a:lnTo>
                  <a:lnTo>
                    <a:pt x="319" y="760"/>
                  </a:lnTo>
                  <a:lnTo>
                    <a:pt x="319" y="761"/>
                  </a:lnTo>
                  <a:lnTo>
                    <a:pt x="317" y="760"/>
                  </a:lnTo>
                  <a:lnTo>
                    <a:pt x="317" y="761"/>
                  </a:lnTo>
                  <a:lnTo>
                    <a:pt x="317" y="762"/>
                  </a:lnTo>
                  <a:lnTo>
                    <a:pt x="317" y="763"/>
                  </a:lnTo>
                  <a:lnTo>
                    <a:pt x="317" y="762"/>
                  </a:lnTo>
                  <a:lnTo>
                    <a:pt x="316" y="763"/>
                  </a:lnTo>
                  <a:lnTo>
                    <a:pt x="315" y="762"/>
                  </a:lnTo>
                  <a:lnTo>
                    <a:pt x="314" y="762"/>
                  </a:lnTo>
                  <a:lnTo>
                    <a:pt x="314" y="763"/>
                  </a:lnTo>
                  <a:lnTo>
                    <a:pt x="314" y="762"/>
                  </a:lnTo>
                  <a:lnTo>
                    <a:pt x="314" y="763"/>
                  </a:lnTo>
                  <a:lnTo>
                    <a:pt x="313" y="763"/>
                  </a:lnTo>
                  <a:lnTo>
                    <a:pt x="312" y="763"/>
                  </a:lnTo>
                  <a:lnTo>
                    <a:pt x="311" y="763"/>
                  </a:lnTo>
                  <a:lnTo>
                    <a:pt x="310" y="763"/>
                  </a:lnTo>
                  <a:lnTo>
                    <a:pt x="310" y="764"/>
                  </a:lnTo>
                  <a:lnTo>
                    <a:pt x="309" y="764"/>
                  </a:lnTo>
                  <a:lnTo>
                    <a:pt x="308" y="764"/>
                  </a:lnTo>
                  <a:lnTo>
                    <a:pt x="307" y="764"/>
                  </a:lnTo>
                  <a:lnTo>
                    <a:pt x="307" y="765"/>
                  </a:lnTo>
                  <a:lnTo>
                    <a:pt x="306" y="765"/>
                  </a:lnTo>
                  <a:lnTo>
                    <a:pt x="307" y="766"/>
                  </a:lnTo>
                  <a:lnTo>
                    <a:pt x="306" y="767"/>
                  </a:lnTo>
                  <a:lnTo>
                    <a:pt x="306" y="768"/>
                  </a:lnTo>
                  <a:lnTo>
                    <a:pt x="305" y="768"/>
                  </a:lnTo>
                  <a:lnTo>
                    <a:pt x="305" y="769"/>
                  </a:lnTo>
                  <a:lnTo>
                    <a:pt x="304" y="769"/>
                  </a:lnTo>
                  <a:lnTo>
                    <a:pt x="304" y="771"/>
                  </a:lnTo>
                  <a:lnTo>
                    <a:pt x="303" y="771"/>
                  </a:lnTo>
                  <a:lnTo>
                    <a:pt x="302" y="771"/>
                  </a:lnTo>
                  <a:lnTo>
                    <a:pt x="301" y="771"/>
                  </a:lnTo>
                  <a:lnTo>
                    <a:pt x="300" y="771"/>
                  </a:lnTo>
                  <a:lnTo>
                    <a:pt x="299" y="771"/>
                  </a:lnTo>
                  <a:lnTo>
                    <a:pt x="299" y="772"/>
                  </a:lnTo>
                  <a:lnTo>
                    <a:pt x="298" y="772"/>
                  </a:lnTo>
                  <a:lnTo>
                    <a:pt x="297" y="772"/>
                  </a:lnTo>
                  <a:lnTo>
                    <a:pt x="297" y="773"/>
                  </a:lnTo>
                  <a:lnTo>
                    <a:pt x="296" y="772"/>
                  </a:lnTo>
                  <a:lnTo>
                    <a:pt x="295" y="772"/>
                  </a:lnTo>
                  <a:lnTo>
                    <a:pt x="294" y="772"/>
                  </a:lnTo>
                  <a:lnTo>
                    <a:pt x="292" y="772"/>
                  </a:lnTo>
                  <a:lnTo>
                    <a:pt x="288" y="772"/>
                  </a:lnTo>
                  <a:lnTo>
                    <a:pt x="288" y="773"/>
                  </a:lnTo>
                  <a:lnTo>
                    <a:pt x="286" y="773"/>
                  </a:lnTo>
                  <a:lnTo>
                    <a:pt x="285" y="774"/>
                  </a:lnTo>
                  <a:lnTo>
                    <a:pt x="283" y="775"/>
                  </a:lnTo>
                  <a:lnTo>
                    <a:pt x="282" y="776"/>
                  </a:lnTo>
                  <a:lnTo>
                    <a:pt x="280" y="777"/>
                  </a:lnTo>
                  <a:lnTo>
                    <a:pt x="278" y="778"/>
                  </a:lnTo>
                  <a:lnTo>
                    <a:pt x="275" y="780"/>
                  </a:lnTo>
                  <a:lnTo>
                    <a:pt x="274" y="780"/>
                  </a:lnTo>
                  <a:lnTo>
                    <a:pt x="271" y="782"/>
                  </a:lnTo>
                  <a:lnTo>
                    <a:pt x="267" y="783"/>
                  </a:lnTo>
                  <a:lnTo>
                    <a:pt x="265" y="785"/>
                  </a:lnTo>
                  <a:lnTo>
                    <a:pt x="264" y="786"/>
                  </a:lnTo>
                  <a:lnTo>
                    <a:pt x="261" y="788"/>
                  </a:lnTo>
                  <a:lnTo>
                    <a:pt x="258" y="790"/>
                  </a:lnTo>
                  <a:lnTo>
                    <a:pt x="258" y="791"/>
                  </a:lnTo>
                  <a:lnTo>
                    <a:pt x="258" y="790"/>
                  </a:lnTo>
                  <a:lnTo>
                    <a:pt x="257" y="790"/>
                  </a:lnTo>
                  <a:lnTo>
                    <a:pt x="257" y="791"/>
                  </a:lnTo>
                  <a:lnTo>
                    <a:pt x="256" y="792"/>
                  </a:lnTo>
                  <a:lnTo>
                    <a:pt x="256" y="793"/>
                  </a:lnTo>
                  <a:lnTo>
                    <a:pt x="255" y="793"/>
                  </a:lnTo>
                  <a:lnTo>
                    <a:pt x="255" y="794"/>
                  </a:lnTo>
                  <a:lnTo>
                    <a:pt x="255" y="796"/>
                  </a:lnTo>
                  <a:lnTo>
                    <a:pt x="254" y="796"/>
                  </a:lnTo>
                  <a:lnTo>
                    <a:pt x="254" y="797"/>
                  </a:lnTo>
                  <a:lnTo>
                    <a:pt x="253" y="797"/>
                  </a:lnTo>
                  <a:lnTo>
                    <a:pt x="253" y="798"/>
                  </a:lnTo>
                  <a:lnTo>
                    <a:pt x="252" y="798"/>
                  </a:lnTo>
                  <a:lnTo>
                    <a:pt x="251" y="798"/>
                  </a:lnTo>
                  <a:lnTo>
                    <a:pt x="250" y="798"/>
                  </a:lnTo>
                  <a:lnTo>
                    <a:pt x="249" y="798"/>
                  </a:lnTo>
                  <a:lnTo>
                    <a:pt x="249" y="797"/>
                  </a:lnTo>
                  <a:lnTo>
                    <a:pt x="248" y="797"/>
                  </a:lnTo>
                  <a:lnTo>
                    <a:pt x="247" y="797"/>
                  </a:lnTo>
                  <a:lnTo>
                    <a:pt x="247" y="796"/>
                  </a:lnTo>
                  <a:lnTo>
                    <a:pt x="246" y="796"/>
                  </a:lnTo>
                  <a:lnTo>
                    <a:pt x="245" y="796"/>
                  </a:lnTo>
                  <a:lnTo>
                    <a:pt x="245" y="794"/>
                  </a:lnTo>
                  <a:lnTo>
                    <a:pt x="244" y="794"/>
                  </a:lnTo>
                  <a:lnTo>
                    <a:pt x="244" y="796"/>
                  </a:lnTo>
                  <a:lnTo>
                    <a:pt x="242" y="794"/>
                  </a:lnTo>
                  <a:lnTo>
                    <a:pt x="241" y="793"/>
                  </a:lnTo>
                  <a:lnTo>
                    <a:pt x="241" y="792"/>
                  </a:lnTo>
                  <a:lnTo>
                    <a:pt x="240" y="792"/>
                  </a:lnTo>
                  <a:lnTo>
                    <a:pt x="239" y="792"/>
                  </a:lnTo>
                  <a:lnTo>
                    <a:pt x="239" y="791"/>
                  </a:lnTo>
                  <a:lnTo>
                    <a:pt x="238" y="791"/>
                  </a:lnTo>
                  <a:lnTo>
                    <a:pt x="237" y="790"/>
                  </a:lnTo>
                  <a:lnTo>
                    <a:pt x="237" y="791"/>
                  </a:lnTo>
                  <a:lnTo>
                    <a:pt x="237" y="790"/>
                  </a:lnTo>
                  <a:lnTo>
                    <a:pt x="236" y="790"/>
                  </a:lnTo>
                  <a:lnTo>
                    <a:pt x="235" y="790"/>
                  </a:lnTo>
                  <a:lnTo>
                    <a:pt x="234" y="789"/>
                  </a:lnTo>
                  <a:lnTo>
                    <a:pt x="234" y="790"/>
                  </a:lnTo>
                  <a:lnTo>
                    <a:pt x="233" y="790"/>
                  </a:lnTo>
                  <a:lnTo>
                    <a:pt x="232" y="790"/>
                  </a:lnTo>
                  <a:lnTo>
                    <a:pt x="232" y="791"/>
                  </a:lnTo>
                  <a:lnTo>
                    <a:pt x="231" y="791"/>
                  </a:lnTo>
                  <a:lnTo>
                    <a:pt x="230" y="791"/>
                  </a:lnTo>
                  <a:lnTo>
                    <a:pt x="230" y="790"/>
                  </a:lnTo>
                  <a:lnTo>
                    <a:pt x="229" y="791"/>
                  </a:lnTo>
                  <a:lnTo>
                    <a:pt x="228" y="791"/>
                  </a:lnTo>
                  <a:lnTo>
                    <a:pt x="228" y="792"/>
                  </a:lnTo>
                  <a:lnTo>
                    <a:pt x="228" y="793"/>
                  </a:lnTo>
                  <a:lnTo>
                    <a:pt x="227" y="793"/>
                  </a:lnTo>
                  <a:lnTo>
                    <a:pt x="226" y="793"/>
                  </a:lnTo>
                  <a:lnTo>
                    <a:pt x="225" y="793"/>
                  </a:lnTo>
                  <a:lnTo>
                    <a:pt x="225" y="794"/>
                  </a:lnTo>
                  <a:lnTo>
                    <a:pt x="224" y="794"/>
                  </a:lnTo>
                  <a:lnTo>
                    <a:pt x="224" y="796"/>
                  </a:lnTo>
                  <a:lnTo>
                    <a:pt x="223" y="796"/>
                  </a:lnTo>
                  <a:lnTo>
                    <a:pt x="222" y="796"/>
                  </a:lnTo>
                  <a:lnTo>
                    <a:pt x="221" y="796"/>
                  </a:lnTo>
                  <a:lnTo>
                    <a:pt x="221" y="797"/>
                  </a:lnTo>
                  <a:lnTo>
                    <a:pt x="221" y="798"/>
                  </a:lnTo>
                  <a:lnTo>
                    <a:pt x="220" y="798"/>
                  </a:lnTo>
                  <a:lnTo>
                    <a:pt x="219" y="799"/>
                  </a:lnTo>
                  <a:lnTo>
                    <a:pt x="219" y="798"/>
                  </a:lnTo>
                  <a:lnTo>
                    <a:pt x="217" y="798"/>
                  </a:lnTo>
                  <a:lnTo>
                    <a:pt x="216" y="798"/>
                  </a:lnTo>
                  <a:lnTo>
                    <a:pt x="215" y="798"/>
                  </a:lnTo>
                  <a:lnTo>
                    <a:pt x="215" y="799"/>
                  </a:lnTo>
                  <a:lnTo>
                    <a:pt x="214" y="799"/>
                  </a:lnTo>
                  <a:lnTo>
                    <a:pt x="213" y="799"/>
                  </a:lnTo>
                  <a:lnTo>
                    <a:pt x="212" y="799"/>
                  </a:lnTo>
                  <a:lnTo>
                    <a:pt x="212" y="798"/>
                  </a:lnTo>
                  <a:lnTo>
                    <a:pt x="211" y="798"/>
                  </a:lnTo>
                  <a:lnTo>
                    <a:pt x="211" y="799"/>
                  </a:lnTo>
                  <a:lnTo>
                    <a:pt x="210" y="799"/>
                  </a:lnTo>
                  <a:lnTo>
                    <a:pt x="210" y="800"/>
                  </a:lnTo>
                  <a:lnTo>
                    <a:pt x="209" y="800"/>
                  </a:lnTo>
                  <a:lnTo>
                    <a:pt x="209" y="799"/>
                  </a:lnTo>
                  <a:lnTo>
                    <a:pt x="208" y="799"/>
                  </a:lnTo>
                  <a:lnTo>
                    <a:pt x="208" y="800"/>
                  </a:lnTo>
                  <a:lnTo>
                    <a:pt x="207" y="800"/>
                  </a:lnTo>
                  <a:lnTo>
                    <a:pt x="207" y="801"/>
                  </a:lnTo>
                  <a:lnTo>
                    <a:pt x="206" y="802"/>
                  </a:lnTo>
                  <a:lnTo>
                    <a:pt x="206" y="803"/>
                  </a:lnTo>
                  <a:lnTo>
                    <a:pt x="205" y="803"/>
                  </a:lnTo>
                  <a:lnTo>
                    <a:pt x="204" y="803"/>
                  </a:lnTo>
                  <a:lnTo>
                    <a:pt x="204" y="804"/>
                  </a:lnTo>
                  <a:lnTo>
                    <a:pt x="203" y="804"/>
                  </a:lnTo>
                  <a:lnTo>
                    <a:pt x="202" y="803"/>
                  </a:lnTo>
                  <a:lnTo>
                    <a:pt x="201" y="803"/>
                  </a:lnTo>
                  <a:lnTo>
                    <a:pt x="201" y="804"/>
                  </a:lnTo>
                  <a:lnTo>
                    <a:pt x="200" y="804"/>
                  </a:lnTo>
                  <a:lnTo>
                    <a:pt x="200" y="803"/>
                  </a:lnTo>
                  <a:lnTo>
                    <a:pt x="199" y="803"/>
                  </a:lnTo>
                  <a:lnTo>
                    <a:pt x="198" y="804"/>
                  </a:lnTo>
                  <a:lnTo>
                    <a:pt x="197" y="804"/>
                  </a:lnTo>
                  <a:lnTo>
                    <a:pt x="197" y="805"/>
                  </a:lnTo>
                  <a:lnTo>
                    <a:pt x="197" y="806"/>
                  </a:lnTo>
                  <a:lnTo>
                    <a:pt x="196" y="806"/>
                  </a:lnTo>
                  <a:lnTo>
                    <a:pt x="196" y="807"/>
                  </a:lnTo>
                  <a:lnTo>
                    <a:pt x="197" y="807"/>
                  </a:lnTo>
                  <a:lnTo>
                    <a:pt x="197" y="808"/>
                  </a:lnTo>
                  <a:lnTo>
                    <a:pt x="197" y="809"/>
                  </a:lnTo>
                  <a:lnTo>
                    <a:pt x="196" y="809"/>
                  </a:lnTo>
                  <a:lnTo>
                    <a:pt x="196" y="810"/>
                  </a:lnTo>
                  <a:lnTo>
                    <a:pt x="195" y="810"/>
                  </a:lnTo>
                  <a:lnTo>
                    <a:pt x="196" y="811"/>
                  </a:lnTo>
                  <a:lnTo>
                    <a:pt x="196" y="812"/>
                  </a:lnTo>
                  <a:lnTo>
                    <a:pt x="195" y="812"/>
                  </a:lnTo>
                  <a:lnTo>
                    <a:pt x="194" y="812"/>
                  </a:lnTo>
                  <a:lnTo>
                    <a:pt x="194" y="813"/>
                  </a:lnTo>
                  <a:lnTo>
                    <a:pt x="194" y="814"/>
                  </a:lnTo>
                  <a:lnTo>
                    <a:pt x="192" y="814"/>
                  </a:lnTo>
                  <a:lnTo>
                    <a:pt x="191" y="814"/>
                  </a:lnTo>
                  <a:lnTo>
                    <a:pt x="191" y="815"/>
                  </a:lnTo>
                  <a:lnTo>
                    <a:pt x="190" y="815"/>
                  </a:lnTo>
                  <a:lnTo>
                    <a:pt x="190" y="816"/>
                  </a:lnTo>
                  <a:lnTo>
                    <a:pt x="189" y="817"/>
                  </a:lnTo>
                  <a:lnTo>
                    <a:pt x="188" y="817"/>
                  </a:lnTo>
                  <a:lnTo>
                    <a:pt x="187" y="817"/>
                  </a:lnTo>
                  <a:lnTo>
                    <a:pt x="186" y="817"/>
                  </a:lnTo>
                  <a:lnTo>
                    <a:pt x="186" y="818"/>
                  </a:lnTo>
                  <a:lnTo>
                    <a:pt x="185" y="818"/>
                  </a:lnTo>
                  <a:lnTo>
                    <a:pt x="185" y="819"/>
                  </a:lnTo>
                  <a:lnTo>
                    <a:pt x="185" y="821"/>
                  </a:lnTo>
                  <a:lnTo>
                    <a:pt x="184" y="821"/>
                  </a:lnTo>
                  <a:lnTo>
                    <a:pt x="184" y="822"/>
                  </a:lnTo>
                  <a:lnTo>
                    <a:pt x="184" y="823"/>
                  </a:lnTo>
                  <a:lnTo>
                    <a:pt x="183" y="823"/>
                  </a:lnTo>
                  <a:lnTo>
                    <a:pt x="183" y="824"/>
                  </a:lnTo>
                  <a:lnTo>
                    <a:pt x="182" y="824"/>
                  </a:lnTo>
                  <a:lnTo>
                    <a:pt x="181" y="824"/>
                  </a:lnTo>
                  <a:lnTo>
                    <a:pt x="180" y="824"/>
                  </a:lnTo>
                  <a:lnTo>
                    <a:pt x="180" y="825"/>
                  </a:lnTo>
                  <a:lnTo>
                    <a:pt x="179" y="826"/>
                  </a:lnTo>
                  <a:lnTo>
                    <a:pt x="178" y="827"/>
                  </a:lnTo>
                  <a:lnTo>
                    <a:pt x="177" y="827"/>
                  </a:lnTo>
                  <a:lnTo>
                    <a:pt x="177" y="828"/>
                  </a:lnTo>
                  <a:lnTo>
                    <a:pt x="177" y="829"/>
                  </a:lnTo>
                  <a:lnTo>
                    <a:pt x="177" y="830"/>
                  </a:lnTo>
                  <a:lnTo>
                    <a:pt x="176" y="830"/>
                  </a:lnTo>
                  <a:lnTo>
                    <a:pt x="175" y="830"/>
                  </a:lnTo>
                  <a:lnTo>
                    <a:pt x="174" y="830"/>
                  </a:lnTo>
                  <a:lnTo>
                    <a:pt x="173" y="830"/>
                  </a:lnTo>
                  <a:lnTo>
                    <a:pt x="173" y="831"/>
                  </a:lnTo>
                  <a:lnTo>
                    <a:pt x="172" y="831"/>
                  </a:lnTo>
                  <a:lnTo>
                    <a:pt x="171" y="831"/>
                  </a:lnTo>
                  <a:lnTo>
                    <a:pt x="171" y="830"/>
                  </a:lnTo>
                  <a:lnTo>
                    <a:pt x="170" y="830"/>
                  </a:lnTo>
                  <a:lnTo>
                    <a:pt x="170" y="829"/>
                  </a:lnTo>
                  <a:lnTo>
                    <a:pt x="169" y="829"/>
                  </a:lnTo>
                  <a:lnTo>
                    <a:pt x="169" y="828"/>
                  </a:lnTo>
                  <a:lnTo>
                    <a:pt x="167" y="828"/>
                  </a:lnTo>
                  <a:lnTo>
                    <a:pt x="166" y="828"/>
                  </a:lnTo>
                  <a:lnTo>
                    <a:pt x="165" y="828"/>
                  </a:lnTo>
                  <a:lnTo>
                    <a:pt x="164" y="828"/>
                  </a:lnTo>
                  <a:lnTo>
                    <a:pt x="164" y="827"/>
                  </a:lnTo>
                  <a:lnTo>
                    <a:pt x="164" y="826"/>
                  </a:lnTo>
                  <a:lnTo>
                    <a:pt x="164" y="825"/>
                  </a:lnTo>
                  <a:lnTo>
                    <a:pt x="163" y="825"/>
                  </a:lnTo>
                  <a:lnTo>
                    <a:pt x="162" y="825"/>
                  </a:lnTo>
                  <a:lnTo>
                    <a:pt x="161" y="825"/>
                  </a:lnTo>
                  <a:lnTo>
                    <a:pt x="161" y="824"/>
                  </a:lnTo>
                  <a:lnTo>
                    <a:pt x="161" y="823"/>
                  </a:lnTo>
                  <a:lnTo>
                    <a:pt x="160" y="822"/>
                  </a:lnTo>
                  <a:lnTo>
                    <a:pt x="159" y="822"/>
                  </a:lnTo>
                  <a:lnTo>
                    <a:pt x="158" y="821"/>
                  </a:lnTo>
                  <a:lnTo>
                    <a:pt x="158" y="822"/>
                  </a:lnTo>
                  <a:lnTo>
                    <a:pt x="157" y="822"/>
                  </a:lnTo>
                  <a:lnTo>
                    <a:pt x="156" y="822"/>
                  </a:lnTo>
                  <a:lnTo>
                    <a:pt x="155" y="822"/>
                  </a:lnTo>
                  <a:lnTo>
                    <a:pt x="154" y="823"/>
                  </a:lnTo>
                  <a:lnTo>
                    <a:pt x="153" y="823"/>
                  </a:lnTo>
                  <a:lnTo>
                    <a:pt x="152" y="823"/>
                  </a:lnTo>
                  <a:lnTo>
                    <a:pt x="152" y="824"/>
                  </a:lnTo>
                  <a:lnTo>
                    <a:pt x="153" y="824"/>
                  </a:lnTo>
                  <a:lnTo>
                    <a:pt x="152" y="824"/>
                  </a:lnTo>
                  <a:lnTo>
                    <a:pt x="152" y="825"/>
                  </a:lnTo>
                  <a:lnTo>
                    <a:pt x="152" y="826"/>
                  </a:lnTo>
                  <a:lnTo>
                    <a:pt x="152" y="827"/>
                  </a:lnTo>
                  <a:lnTo>
                    <a:pt x="151" y="828"/>
                  </a:lnTo>
                  <a:lnTo>
                    <a:pt x="150" y="829"/>
                  </a:lnTo>
                  <a:lnTo>
                    <a:pt x="149" y="829"/>
                  </a:lnTo>
                  <a:lnTo>
                    <a:pt x="148" y="829"/>
                  </a:lnTo>
                  <a:lnTo>
                    <a:pt x="148" y="830"/>
                  </a:lnTo>
                  <a:lnTo>
                    <a:pt x="148" y="831"/>
                  </a:lnTo>
                  <a:lnTo>
                    <a:pt x="147" y="831"/>
                  </a:lnTo>
                  <a:lnTo>
                    <a:pt x="146" y="831"/>
                  </a:lnTo>
                  <a:lnTo>
                    <a:pt x="145" y="831"/>
                  </a:lnTo>
                  <a:lnTo>
                    <a:pt x="144" y="831"/>
                  </a:lnTo>
                  <a:lnTo>
                    <a:pt x="142" y="831"/>
                  </a:lnTo>
                  <a:lnTo>
                    <a:pt x="141" y="831"/>
                  </a:lnTo>
                  <a:lnTo>
                    <a:pt x="140" y="831"/>
                  </a:lnTo>
                  <a:lnTo>
                    <a:pt x="139" y="831"/>
                  </a:lnTo>
                  <a:lnTo>
                    <a:pt x="139" y="832"/>
                  </a:lnTo>
                  <a:lnTo>
                    <a:pt x="138" y="832"/>
                  </a:lnTo>
                  <a:lnTo>
                    <a:pt x="138" y="831"/>
                  </a:lnTo>
                  <a:lnTo>
                    <a:pt x="137" y="830"/>
                  </a:lnTo>
                  <a:lnTo>
                    <a:pt x="137" y="829"/>
                  </a:lnTo>
                  <a:lnTo>
                    <a:pt x="137" y="828"/>
                  </a:lnTo>
                  <a:lnTo>
                    <a:pt x="136" y="828"/>
                  </a:lnTo>
                  <a:lnTo>
                    <a:pt x="135" y="828"/>
                  </a:lnTo>
                  <a:lnTo>
                    <a:pt x="135" y="827"/>
                  </a:lnTo>
                  <a:lnTo>
                    <a:pt x="134" y="827"/>
                  </a:lnTo>
                  <a:lnTo>
                    <a:pt x="133" y="827"/>
                  </a:lnTo>
                  <a:lnTo>
                    <a:pt x="132" y="827"/>
                  </a:lnTo>
                  <a:lnTo>
                    <a:pt x="131" y="827"/>
                  </a:lnTo>
                  <a:lnTo>
                    <a:pt x="130" y="827"/>
                  </a:lnTo>
                  <a:lnTo>
                    <a:pt x="130" y="828"/>
                  </a:lnTo>
                  <a:lnTo>
                    <a:pt x="129" y="827"/>
                  </a:lnTo>
                  <a:lnTo>
                    <a:pt x="129" y="828"/>
                  </a:lnTo>
                  <a:lnTo>
                    <a:pt x="128" y="828"/>
                  </a:lnTo>
                  <a:lnTo>
                    <a:pt x="128" y="829"/>
                  </a:lnTo>
                  <a:lnTo>
                    <a:pt x="127" y="829"/>
                  </a:lnTo>
                  <a:lnTo>
                    <a:pt x="126" y="829"/>
                  </a:lnTo>
                  <a:lnTo>
                    <a:pt x="125" y="828"/>
                  </a:lnTo>
                  <a:lnTo>
                    <a:pt x="124" y="828"/>
                  </a:lnTo>
                  <a:lnTo>
                    <a:pt x="124" y="829"/>
                  </a:lnTo>
                  <a:lnTo>
                    <a:pt x="123" y="829"/>
                  </a:lnTo>
                  <a:lnTo>
                    <a:pt x="123" y="828"/>
                  </a:lnTo>
                  <a:lnTo>
                    <a:pt x="122" y="828"/>
                  </a:lnTo>
                  <a:lnTo>
                    <a:pt x="121" y="828"/>
                  </a:lnTo>
                  <a:lnTo>
                    <a:pt x="121" y="829"/>
                  </a:lnTo>
                  <a:lnTo>
                    <a:pt x="120" y="829"/>
                  </a:lnTo>
                  <a:lnTo>
                    <a:pt x="119" y="829"/>
                  </a:lnTo>
                  <a:lnTo>
                    <a:pt x="117" y="829"/>
                  </a:lnTo>
                  <a:lnTo>
                    <a:pt x="116" y="829"/>
                  </a:lnTo>
                  <a:lnTo>
                    <a:pt x="115" y="829"/>
                  </a:lnTo>
                  <a:lnTo>
                    <a:pt x="112" y="829"/>
                  </a:lnTo>
                  <a:lnTo>
                    <a:pt x="110" y="828"/>
                  </a:lnTo>
                  <a:lnTo>
                    <a:pt x="98" y="790"/>
                  </a:lnTo>
                  <a:lnTo>
                    <a:pt x="99" y="790"/>
                  </a:lnTo>
                  <a:lnTo>
                    <a:pt x="99" y="789"/>
                  </a:lnTo>
                  <a:lnTo>
                    <a:pt x="100" y="789"/>
                  </a:lnTo>
                  <a:lnTo>
                    <a:pt x="100" y="788"/>
                  </a:lnTo>
                  <a:lnTo>
                    <a:pt x="101" y="788"/>
                  </a:lnTo>
                  <a:lnTo>
                    <a:pt x="101" y="787"/>
                  </a:lnTo>
                  <a:lnTo>
                    <a:pt x="101" y="786"/>
                  </a:lnTo>
                  <a:lnTo>
                    <a:pt x="101" y="785"/>
                  </a:lnTo>
                  <a:lnTo>
                    <a:pt x="102" y="785"/>
                  </a:lnTo>
                  <a:lnTo>
                    <a:pt x="102" y="784"/>
                  </a:lnTo>
                  <a:lnTo>
                    <a:pt x="103" y="784"/>
                  </a:lnTo>
                  <a:lnTo>
                    <a:pt x="103" y="783"/>
                  </a:lnTo>
                  <a:lnTo>
                    <a:pt x="103" y="782"/>
                  </a:lnTo>
                  <a:lnTo>
                    <a:pt x="104" y="782"/>
                  </a:lnTo>
                  <a:lnTo>
                    <a:pt x="104" y="781"/>
                  </a:lnTo>
                  <a:lnTo>
                    <a:pt x="104" y="780"/>
                  </a:lnTo>
                  <a:lnTo>
                    <a:pt x="105" y="780"/>
                  </a:lnTo>
                  <a:lnTo>
                    <a:pt x="105" y="779"/>
                  </a:lnTo>
                  <a:lnTo>
                    <a:pt x="105" y="778"/>
                  </a:lnTo>
                  <a:lnTo>
                    <a:pt x="106" y="778"/>
                  </a:lnTo>
                  <a:lnTo>
                    <a:pt x="106" y="777"/>
                  </a:lnTo>
                  <a:lnTo>
                    <a:pt x="107" y="777"/>
                  </a:lnTo>
                  <a:lnTo>
                    <a:pt x="106" y="776"/>
                  </a:lnTo>
                  <a:lnTo>
                    <a:pt x="107" y="776"/>
                  </a:lnTo>
                  <a:lnTo>
                    <a:pt x="107" y="775"/>
                  </a:lnTo>
                  <a:lnTo>
                    <a:pt x="108" y="775"/>
                  </a:lnTo>
                  <a:lnTo>
                    <a:pt x="108" y="774"/>
                  </a:lnTo>
                  <a:lnTo>
                    <a:pt x="109" y="774"/>
                  </a:lnTo>
                  <a:lnTo>
                    <a:pt x="108" y="774"/>
                  </a:lnTo>
                  <a:lnTo>
                    <a:pt x="104" y="774"/>
                  </a:lnTo>
                  <a:lnTo>
                    <a:pt x="103" y="774"/>
                  </a:lnTo>
                  <a:lnTo>
                    <a:pt x="102" y="774"/>
                  </a:lnTo>
                  <a:lnTo>
                    <a:pt x="100" y="774"/>
                  </a:lnTo>
                  <a:lnTo>
                    <a:pt x="94" y="774"/>
                  </a:lnTo>
                  <a:lnTo>
                    <a:pt x="94" y="767"/>
                  </a:lnTo>
                  <a:lnTo>
                    <a:pt x="94" y="766"/>
                  </a:lnTo>
                  <a:lnTo>
                    <a:pt x="95" y="752"/>
                  </a:lnTo>
                  <a:lnTo>
                    <a:pt x="95" y="749"/>
                  </a:lnTo>
                  <a:lnTo>
                    <a:pt x="95" y="735"/>
                  </a:lnTo>
                  <a:lnTo>
                    <a:pt x="94" y="735"/>
                  </a:lnTo>
                  <a:lnTo>
                    <a:pt x="92" y="735"/>
                  </a:lnTo>
                  <a:lnTo>
                    <a:pt x="92" y="734"/>
                  </a:lnTo>
                  <a:lnTo>
                    <a:pt x="91" y="734"/>
                  </a:lnTo>
                  <a:lnTo>
                    <a:pt x="91" y="733"/>
                  </a:lnTo>
                  <a:lnTo>
                    <a:pt x="90" y="733"/>
                  </a:lnTo>
                  <a:lnTo>
                    <a:pt x="90" y="732"/>
                  </a:lnTo>
                  <a:lnTo>
                    <a:pt x="89" y="732"/>
                  </a:lnTo>
                  <a:lnTo>
                    <a:pt x="89" y="731"/>
                  </a:lnTo>
                  <a:lnTo>
                    <a:pt x="89" y="730"/>
                  </a:lnTo>
                  <a:lnTo>
                    <a:pt x="88" y="730"/>
                  </a:lnTo>
                  <a:lnTo>
                    <a:pt x="87" y="730"/>
                  </a:lnTo>
                  <a:lnTo>
                    <a:pt x="87" y="729"/>
                  </a:lnTo>
                  <a:lnTo>
                    <a:pt x="86" y="729"/>
                  </a:lnTo>
                  <a:lnTo>
                    <a:pt x="86" y="728"/>
                  </a:lnTo>
                  <a:lnTo>
                    <a:pt x="85" y="728"/>
                  </a:lnTo>
                  <a:lnTo>
                    <a:pt x="85" y="727"/>
                  </a:lnTo>
                  <a:lnTo>
                    <a:pt x="85" y="726"/>
                  </a:lnTo>
                  <a:lnTo>
                    <a:pt x="84" y="726"/>
                  </a:lnTo>
                  <a:lnTo>
                    <a:pt x="84" y="725"/>
                  </a:lnTo>
                  <a:lnTo>
                    <a:pt x="83" y="725"/>
                  </a:lnTo>
                  <a:lnTo>
                    <a:pt x="82" y="725"/>
                  </a:lnTo>
                  <a:lnTo>
                    <a:pt x="81" y="725"/>
                  </a:lnTo>
                  <a:lnTo>
                    <a:pt x="80" y="726"/>
                  </a:lnTo>
                  <a:lnTo>
                    <a:pt x="79" y="726"/>
                  </a:lnTo>
                  <a:lnTo>
                    <a:pt x="78" y="726"/>
                  </a:lnTo>
                  <a:lnTo>
                    <a:pt x="77" y="725"/>
                  </a:lnTo>
                  <a:lnTo>
                    <a:pt x="76" y="724"/>
                  </a:lnTo>
                  <a:lnTo>
                    <a:pt x="75" y="724"/>
                  </a:lnTo>
                  <a:lnTo>
                    <a:pt x="74" y="724"/>
                  </a:lnTo>
                  <a:lnTo>
                    <a:pt x="73" y="724"/>
                  </a:lnTo>
                  <a:lnTo>
                    <a:pt x="72" y="724"/>
                  </a:lnTo>
                  <a:lnTo>
                    <a:pt x="71" y="723"/>
                  </a:lnTo>
                  <a:lnTo>
                    <a:pt x="70" y="723"/>
                  </a:lnTo>
                  <a:lnTo>
                    <a:pt x="69" y="723"/>
                  </a:lnTo>
                  <a:lnTo>
                    <a:pt x="69" y="722"/>
                  </a:lnTo>
                  <a:lnTo>
                    <a:pt x="67" y="722"/>
                  </a:lnTo>
                  <a:lnTo>
                    <a:pt x="66" y="722"/>
                  </a:lnTo>
                  <a:lnTo>
                    <a:pt x="65" y="722"/>
                  </a:lnTo>
                  <a:lnTo>
                    <a:pt x="64" y="722"/>
                  </a:lnTo>
                  <a:lnTo>
                    <a:pt x="64" y="721"/>
                  </a:lnTo>
                  <a:lnTo>
                    <a:pt x="63" y="721"/>
                  </a:lnTo>
                  <a:lnTo>
                    <a:pt x="63" y="719"/>
                  </a:lnTo>
                  <a:lnTo>
                    <a:pt x="62" y="719"/>
                  </a:lnTo>
                  <a:lnTo>
                    <a:pt x="62" y="718"/>
                  </a:lnTo>
                  <a:lnTo>
                    <a:pt x="55" y="714"/>
                  </a:lnTo>
                  <a:lnTo>
                    <a:pt x="53" y="713"/>
                  </a:lnTo>
                  <a:lnTo>
                    <a:pt x="41" y="708"/>
                  </a:lnTo>
                  <a:lnTo>
                    <a:pt x="44" y="705"/>
                  </a:lnTo>
                  <a:lnTo>
                    <a:pt x="45" y="704"/>
                  </a:lnTo>
                  <a:lnTo>
                    <a:pt x="45" y="703"/>
                  </a:lnTo>
                  <a:lnTo>
                    <a:pt x="44" y="700"/>
                  </a:lnTo>
                  <a:lnTo>
                    <a:pt x="42" y="698"/>
                  </a:lnTo>
                  <a:lnTo>
                    <a:pt x="41" y="697"/>
                  </a:lnTo>
                  <a:lnTo>
                    <a:pt x="35" y="692"/>
                  </a:lnTo>
                  <a:lnTo>
                    <a:pt x="34" y="691"/>
                  </a:lnTo>
                  <a:lnTo>
                    <a:pt x="24" y="689"/>
                  </a:lnTo>
                  <a:lnTo>
                    <a:pt x="21" y="689"/>
                  </a:lnTo>
                  <a:lnTo>
                    <a:pt x="19" y="684"/>
                  </a:lnTo>
                  <a:lnTo>
                    <a:pt x="13" y="669"/>
                  </a:lnTo>
                  <a:lnTo>
                    <a:pt x="12" y="668"/>
                  </a:lnTo>
                  <a:lnTo>
                    <a:pt x="10" y="662"/>
                  </a:lnTo>
                  <a:lnTo>
                    <a:pt x="12" y="655"/>
                  </a:lnTo>
                  <a:lnTo>
                    <a:pt x="15" y="647"/>
                  </a:lnTo>
                  <a:lnTo>
                    <a:pt x="15" y="646"/>
                  </a:lnTo>
                  <a:lnTo>
                    <a:pt x="15" y="644"/>
                  </a:lnTo>
                  <a:lnTo>
                    <a:pt x="16" y="644"/>
                  </a:lnTo>
                  <a:lnTo>
                    <a:pt x="16" y="643"/>
                  </a:lnTo>
                  <a:lnTo>
                    <a:pt x="15" y="643"/>
                  </a:lnTo>
                  <a:lnTo>
                    <a:pt x="16" y="643"/>
                  </a:lnTo>
                  <a:lnTo>
                    <a:pt x="17" y="643"/>
                  </a:lnTo>
                  <a:lnTo>
                    <a:pt x="17" y="642"/>
                  </a:lnTo>
                  <a:lnTo>
                    <a:pt x="19" y="642"/>
                  </a:lnTo>
                  <a:lnTo>
                    <a:pt x="19" y="641"/>
                  </a:lnTo>
                  <a:lnTo>
                    <a:pt x="19" y="640"/>
                  </a:lnTo>
                  <a:lnTo>
                    <a:pt x="20" y="640"/>
                  </a:lnTo>
                  <a:lnTo>
                    <a:pt x="21" y="639"/>
                  </a:lnTo>
                  <a:lnTo>
                    <a:pt x="22" y="639"/>
                  </a:lnTo>
                  <a:lnTo>
                    <a:pt x="23" y="639"/>
                  </a:lnTo>
                  <a:lnTo>
                    <a:pt x="24" y="639"/>
                  </a:lnTo>
                  <a:lnTo>
                    <a:pt x="24" y="638"/>
                  </a:lnTo>
                  <a:lnTo>
                    <a:pt x="23" y="638"/>
                  </a:lnTo>
                  <a:lnTo>
                    <a:pt x="22" y="638"/>
                  </a:lnTo>
                  <a:lnTo>
                    <a:pt x="22" y="637"/>
                  </a:lnTo>
                  <a:lnTo>
                    <a:pt x="21" y="637"/>
                  </a:lnTo>
                  <a:lnTo>
                    <a:pt x="21" y="636"/>
                  </a:lnTo>
                  <a:lnTo>
                    <a:pt x="20" y="636"/>
                  </a:lnTo>
                  <a:lnTo>
                    <a:pt x="20" y="635"/>
                  </a:lnTo>
                  <a:lnTo>
                    <a:pt x="20" y="634"/>
                  </a:lnTo>
                  <a:lnTo>
                    <a:pt x="20" y="633"/>
                  </a:lnTo>
                  <a:lnTo>
                    <a:pt x="19" y="633"/>
                  </a:lnTo>
                  <a:lnTo>
                    <a:pt x="16" y="627"/>
                  </a:lnTo>
                  <a:lnTo>
                    <a:pt x="16" y="626"/>
                  </a:lnTo>
                  <a:lnTo>
                    <a:pt x="14" y="624"/>
                  </a:lnTo>
                  <a:lnTo>
                    <a:pt x="13" y="621"/>
                  </a:lnTo>
                  <a:lnTo>
                    <a:pt x="12" y="619"/>
                  </a:lnTo>
                  <a:lnTo>
                    <a:pt x="11" y="618"/>
                  </a:lnTo>
                  <a:lnTo>
                    <a:pt x="3" y="611"/>
                  </a:lnTo>
                  <a:lnTo>
                    <a:pt x="3" y="610"/>
                  </a:lnTo>
                  <a:lnTo>
                    <a:pt x="3" y="609"/>
                  </a:lnTo>
                  <a:lnTo>
                    <a:pt x="2" y="609"/>
                  </a:lnTo>
                  <a:lnTo>
                    <a:pt x="1" y="608"/>
                  </a:lnTo>
                  <a:lnTo>
                    <a:pt x="0" y="608"/>
                  </a:lnTo>
                  <a:lnTo>
                    <a:pt x="0" y="607"/>
                  </a:lnTo>
                  <a:lnTo>
                    <a:pt x="0" y="606"/>
                  </a:lnTo>
                  <a:lnTo>
                    <a:pt x="0" y="605"/>
                  </a:lnTo>
                  <a:lnTo>
                    <a:pt x="0" y="604"/>
                  </a:lnTo>
                  <a:lnTo>
                    <a:pt x="1" y="603"/>
                  </a:lnTo>
                  <a:lnTo>
                    <a:pt x="2" y="603"/>
                  </a:lnTo>
                  <a:lnTo>
                    <a:pt x="3" y="603"/>
                  </a:lnTo>
                  <a:lnTo>
                    <a:pt x="4" y="603"/>
                  </a:lnTo>
                  <a:lnTo>
                    <a:pt x="4" y="602"/>
                  </a:lnTo>
                  <a:lnTo>
                    <a:pt x="5" y="602"/>
                  </a:lnTo>
                  <a:lnTo>
                    <a:pt x="5" y="601"/>
                  </a:lnTo>
                  <a:lnTo>
                    <a:pt x="6" y="601"/>
                  </a:lnTo>
                  <a:lnTo>
                    <a:pt x="6" y="600"/>
                  </a:lnTo>
                  <a:lnTo>
                    <a:pt x="6" y="599"/>
                  </a:lnTo>
                  <a:lnTo>
                    <a:pt x="7" y="599"/>
                  </a:lnTo>
                  <a:lnTo>
                    <a:pt x="8" y="599"/>
                  </a:lnTo>
                  <a:lnTo>
                    <a:pt x="9" y="599"/>
                  </a:lnTo>
                  <a:lnTo>
                    <a:pt x="10" y="599"/>
                  </a:lnTo>
                  <a:lnTo>
                    <a:pt x="10" y="598"/>
                  </a:lnTo>
                  <a:lnTo>
                    <a:pt x="10" y="599"/>
                  </a:lnTo>
                  <a:lnTo>
                    <a:pt x="11" y="599"/>
                  </a:lnTo>
                  <a:lnTo>
                    <a:pt x="12" y="599"/>
                  </a:lnTo>
                  <a:lnTo>
                    <a:pt x="12" y="598"/>
                  </a:lnTo>
                  <a:lnTo>
                    <a:pt x="13" y="598"/>
                  </a:lnTo>
                  <a:lnTo>
                    <a:pt x="13" y="597"/>
                  </a:lnTo>
                  <a:lnTo>
                    <a:pt x="14" y="597"/>
                  </a:lnTo>
                  <a:lnTo>
                    <a:pt x="14" y="596"/>
                  </a:lnTo>
                  <a:lnTo>
                    <a:pt x="14" y="594"/>
                  </a:lnTo>
                  <a:lnTo>
                    <a:pt x="14" y="593"/>
                  </a:lnTo>
                  <a:lnTo>
                    <a:pt x="15" y="593"/>
                  </a:lnTo>
                  <a:lnTo>
                    <a:pt x="15" y="592"/>
                  </a:lnTo>
                  <a:lnTo>
                    <a:pt x="15" y="591"/>
                  </a:lnTo>
                  <a:lnTo>
                    <a:pt x="15" y="590"/>
                  </a:lnTo>
                  <a:lnTo>
                    <a:pt x="16" y="590"/>
                  </a:lnTo>
                  <a:lnTo>
                    <a:pt x="16" y="589"/>
                  </a:lnTo>
                  <a:lnTo>
                    <a:pt x="17" y="589"/>
                  </a:lnTo>
                  <a:lnTo>
                    <a:pt x="19" y="589"/>
                  </a:lnTo>
                  <a:lnTo>
                    <a:pt x="19" y="588"/>
                  </a:lnTo>
                  <a:lnTo>
                    <a:pt x="20" y="588"/>
                  </a:lnTo>
                  <a:lnTo>
                    <a:pt x="21" y="588"/>
                  </a:lnTo>
                  <a:lnTo>
                    <a:pt x="21" y="589"/>
                  </a:lnTo>
                  <a:lnTo>
                    <a:pt x="21" y="590"/>
                  </a:lnTo>
                  <a:lnTo>
                    <a:pt x="22" y="590"/>
                  </a:lnTo>
                  <a:lnTo>
                    <a:pt x="23" y="590"/>
                  </a:lnTo>
                  <a:lnTo>
                    <a:pt x="23" y="589"/>
                  </a:lnTo>
                  <a:lnTo>
                    <a:pt x="24" y="589"/>
                  </a:lnTo>
                  <a:lnTo>
                    <a:pt x="23" y="589"/>
                  </a:lnTo>
                  <a:lnTo>
                    <a:pt x="23" y="588"/>
                  </a:lnTo>
                  <a:lnTo>
                    <a:pt x="23" y="587"/>
                  </a:lnTo>
                  <a:lnTo>
                    <a:pt x="24" y="587"/>
                  </a:lnTo>
                  <a:lnTo>
                    <a:pt x="25" y="587"/>
                  </a:lnTo>
                  <a:lnTo>
                    <a:pt x="25" y="588"/>
                  </a:lnTo>
                  <a:lnTo>
                    <a:pt x="26" y="588"/>
                  </a:lnTo>
                  <a:lnTo>
                    <a:pt x="26" y="587"/>
                  </a:lnTo>
                  <a:lnTo>
                    <a:pt x="27" y="587"/>
                  </a:lnTo>
                  <a:lnTo>
                    <a:pt x="28" y="587"/>
                  </a:lnTo>
                  <a:lnTo>
                    <a:pt x="28" y="586"/>
                  </a:lnTo>
                  <a:lnTo>
                    <a:pt x="28" y="585"/>
                  </a:lnTo>
                  <a:lnTo>
                    <a:pt x="29" y="585"/>
                  </a:lnTo>
                  <a:lnTo>
                    <a:pt x="29" y="584"/>
                  </a:lnTo>
                  <a:lnTo>
                    <a:pt x="30" y="584"/>
                  </a:lnTo>
                  <a:lnTo>
                    <a:pt x="29" y="584"/>
                  </a:lnTo>
                  <a:lnTo>
                    <a:pt x="29" y="583"/>
                  </a:lnTo>
                  <a:lnTo>
                    <a:pt x="30" y="583"/>
                  </a:lnTo>
                  <a:lnTo>
                    <a:pt x="30" y="582"/>
                  </a:lnTo>
                  <a:lnTo>
                    <a:pt x="30" y="583"/>
                  </a:lnTo>
                  <a:lnTo>
                    <a:pt x="31" y="583"/>
                  </a:lnTo>
                  <a:lnTo>
                    <a:pt x="31" y="582"/>
                  </a:lnTo>
                  <a:lnTo>
                    <a:pt x="32" y="582"/>
                  </a:lnTo>
                  <a:lnTo>
                    <a:pt x="33" y="582"/>
                  </a:lnTo>
                  <a:lnTo>
                    <a:pt x="34" y="582"/>
                  </a:lnTo>
                  <a:lnTo>
                    <a:pt x="35" y="582"/>
                  </a:lnTo>
                  <a:lnTo>
                    <a:pt x="36" y="582"/>
                  </a:lnTo>
                  <a:lnTo>
                    <a:pt x="36" y="581"/>
                  </a:lnTo>
                  <a:lnTo>
                    <a:pt x="37" y="581"/>
                  </a:lnTo>
                  <a:lnTo>
                    <a:pt x="37" y="580"/>
                  </a:lnTo>
                  <a:lnTo>
                    <a:pt x="38" y="580"/>
                  </a:lnTo>
                  <a:lnTo>
                    <a:pt x="38" y="579"/>
                  </a:lnTo>
                  <a:lnTo>
                    <a:pt x="38" y="578"/>
                  </a:lnTo>
                  <a:lnTo>
                    <a:pt x="39" y="577"/>
                  </a:lnTo>
                  <a:lnTo>
                    <a:pt x="39" y="576"/>
                  </a:lnTo>
                  <a:lnTo>
                    <a:pt x="39" y="575"/>
                  </a:lnTo>
                  <a:lnTo>
                    <a:pt x="39" y="576"/>
                  </a:lnTo>
                  <a:lnTo>
                    <a:pt x="40" y="576"/>
                  </a:lnTo>
                  <a:lnTo>
                    <a:pt x="40" y="577"/>
                  </a:lnTo>
                  <a:lnTo>
                    <a:pt x="40" y="578"/>
                  </a:lnTo>
                  <a:lnTo>
                    <a:pt x="41" y="578"/>
                  </a:lnTo>
                  <a:lnTo>
                    <a:pt x="41" y="579"/>
                  </a:lnTo>
                  <a:lnTo>
                    <a:pt x="42" y="579"/>
                  </a:lnTo>
                  <a:lnTo>
                    <a:pt x="42" y="580"/>
                  </a:lnTo>
                  <a:lnTo>
                    <a:pt x="44" y="580"/>
                  </a:lnTo>
                  <a:lnTo>
                    <a:pt x="45" y="580"/>
                  </a:lnTo>
                  <a:lnTo>
                    <a:pt x="46" y="580"/>
                  </a:lnTo>
                  <a:lnTo>
                    <a:pt x="47" y="580"/>
                  </a:lnTo>
                  <a:lnTo>
                    <a:pt x="47" y="579"/>
                  </a:lnTo>
                  <a:lnTo>
                    <a:pt x="48" y="579"/>
                  </a:lnTo>
                  <a:lnTo>
                    <a:pt x="48" y="578"/>
                  </a:lnTo>
                  <a:lnTo>
                    <a:pt x="49" y="577"/>
                  </a:lnTo>
                  <a:lnTo>
                    <a:pt x="50" y="577"/>
                  </a:lnTo>
                  <a:lnTo>
                    <a:pt x="50" y="578"/>
                  </a:lnTo>
                  <a:lnTo>
                    <a:pt x="51" y="578"/>
                  </a:lnTo>
                  <a:lnTo>
                    <a:pt x="52" y="578"/>
                  </a:lnTo>
                  <a:lnTo>
                    <a:pt x="52" y="577"/>
                  </a:lnTo>
                  <a:lnTo>
                    <a:pt x="53" y="578"/>
                  </a:lnTo>
                  <a:lnTo>
                    <a:pt x="54" y="578"/>
                  </a:lnTo>
                  <a:lnTo>
                    <a:pt x="54" y="579"/>
                  </a:lnTo>
                  <a:lnTo>
                    <a:pt x="55" y="579"/>
                  </a:lnTo>
                  <a:lnTo>
                    <a:pt x="55" y="580"/>
                  </a:lnTo>
                  <a:lnTo>
                    <a:pt x="56" y="580"/>
                  </a:lnTo>
                  <a:lnTo>
                    <a:pt x="56" y="581"/>
                  </a:lnTo>
                  <a:lnTo>
                    <a:pt x="57" y="582"/>
                  </a:lnTo>
                  <a:lnTo>
                    <a:pt x="58" y="582"/>
                  </a:lnTo>
                  <a:lnTo>
                    <a:pt x="58" y="583"/>
                  </a:lnTo>
                  <a:lnTo>
                    <a:pt x="59" y="583"/>
                  </a:lnTo>
                  <a:lnTo>
                    <a:pt x="59" y="584"/>
                  </a:lnTo>
                  <a:lnTo>
                    <a:pt x="60" y="584"/>
                  </a:lnTo>
                  <a:lnTo>
                    <a:pt x="60" y="585"/>
                  </a:lnTo>
                  <a:lnTo>
                    <a:pt x="61" y="585"/>
                  </a:lnTo>
                  <a:lnTo>
                    <a:pt x="61" y="586"/>
                  </a:lnTo>
                  <a:lnTo>
                    <a:pt x="62" y="586"/>
                  </a:lnTo>
                  <a:lnTo>
                    <a:pt x="63" y="586"/>
                  </a:lnTo>
                  <a:lnTo>
                    <a:pt x="63" y="587"/>
                  </a:lnTo>
                  <a:lnTo>
                    <a:pt x="64" y="587"/>
                  </a:lnTo>
                  <a:lnTo>
                    <a:pt x="64" y="588"/>
                  </a:lnTo>
                  <a:lnTo>
                    <a:pt x="65" y="588"/>
                  </a:lnTo>
                  <a:lnTo>
                    <a:pt x="66" y="588"/>
                  </a:lnTo>
                  <a:lnTo>
                    <a:pt x="67" y="588"/>
                  </a:lnTo>
                  <a:lnTo>
                    <a:pt x="69" y="588"/>
                  </a:lnTo>
                  <a:lnTo>
                    <a:pt x="70" y="588"/>
                  </a:lnTo>
                  <a:lnTo>
                    <a:pt x="70" y="587"/>
                  </a:lnTo>
                  <a:lnTo>
                    <a:pt x="70" y="586"/>
                  </a:lnTo>
                  <a:lnTo>
                    <a:pt x="71" y="586"/>
                  </a:lnTo>
                  <a:lnTo>
                    <a:pt x="71" y="585"/>
                  </a:lnTo>
                  <a:lnTo>
                    <a:pt x="71" y="584"/>
                  </a:lnTo>
                  <a:lnTo>
                    <a:pt x="72" y="583"/>
                  </a:lnTo>
                  <a:lnTo>
                    <a:pt x="72" y="582"/>
                  </a:lnTo>
                  <a:lnTo>
                    <a:pt x="73" y="582"/>
                  </a:lnTo>
                  <a:lnTo>
                    <a:pt x="74" y="582"/>
                  </a:lnTo>
                  <a:lnTo>
                    <a:pt x="74" y="581"/>
                  </a:lnTo>
                  <a:lnTo>
                    <a:pt x="75" y="580"/>
                  </a:lnTo>
                  <a:lnTo>
                    <a:pt x="75" y="579"/>
                  </a:lnTo>
                  <a:lnTo>
                    <a:pt x="76" y="579"/>
                  </a:lnTo>
                  <a:lnTo>
                    <a:pt x="77" y="579"/>
                  </a:lnTo>
                  <a:lnTo>
                    <a:pt x="78" y="579"/>
                  </a:lnTo>
                  <a:lnTo>
                    <a:pt x="78" y="578"/>
                  </a:lnTo>
                  <a:lnTo>
                    <a:pt x="79" y="578"/>
                  </a:lnTo>
                  <a:lnTo>
                    <a:pt x="79" y="577"/>
                  </a:lnTo>
                  <a:lnTo>
                    <a:pt x="79" y="576"/>
                  </a:lnTo>
                  <a:lnTo>
                    <a:pt x="78" y="575"/>
                  </a:lnTo>
                  <a:lnTo>
                    <a:pt x="78" y="574"/>
                  </a:lnTo>
                  <a:lnTo>
                    <a:pt x="78" y="573"/>
                  </a:lnTo>
                  <a:lnTo>
                    <a:pt x="77" y="573"/>
                  </a:lnTo>
                  <a:lnTo>
                    <a:pt x="78" y="573"/>
                  </a:lnTo>
                  <a:lnTo>
                    <a:pt x="78" y="572"/>
                  </a:lnTo>
                  <a:lnTo>
                    <a:pt x="77" y="572"/>
                  </a:lnTo>
                  <a:lnTo>
                    <a:pt x="77" y="571"/>
                  </a:lnTo>
                  <a:lnTo>
                    <a:pt x="77" y="569"/>
                  </a:lnTo>
                  <a:lnTo>
                    <a:pt x="76" y="568"/>
                  </a:lnTo>
                  <a:lnTo>
                    <a:pt x="75" y="568"/>
                  </a:lnTo>
                  <a:lnTo>
                    <a:pt x="74" y="568"/>
                  </a:lnTo>
                  <a:lnTo>
                    <a:pt x="74" y="567"/>
                  </a:lnTo>
                  <a:lnTo>
                    <a:pt x="71" y="565"/>
                  </a:lnTo>
                  <a:lnTo>
                    <a:pt x="69" y="561"/>
                  </a:lnTo>
                  <a:lnTo>
                    <a:pt x="69" y="560"/>
                  </a:lnTo>
                  <a:lnTo>
                    <a:pt x="67" y="560"/>
                  </a:lnTo>
                  <a:lnTo>
                    <a:pt x="67" y="559"/>
                  </a:lnTo>
                  <a:lnTo>
                    <a:pt x="66" y="558"/>
                  </a:lnTo>
                  <a:lnTo>
                    <a:pt x="66" y="557"/>
                  </a:lnTo>
                  <a:lnTo>
                    <a:pt x="66" y="556"/>
                  </a:lnTo>
                  <a:lnTo>
                    <a:pt x="65" y="555"/>
                  </a:lnTo>
                  <a:lnTo>
                    <a:pt x="66" y="554"/>
                  </a:lnTo>
                  <a:lnTo>
                    <a:pt x="66" y="553"/>
                  </a:lnTo>
                  <a:lnTo>
                    <a:pt x="66" y="552"/>
                  </a:lnTo>
                  <a:lnTo>
                    <a:pt x="66" y="551"/>
                  </a:lnTo>
                  <a:lnTo>
                    <a:pt x="67" y="550"/>
                  </a:lnTo>
                  <a:lnTo>
                    <a:pt x="70" y="549"/>
                  </a:lnTo>
                  <a:lnTo>
                    <a:pt x="71" y="548"/>
                  </a:lnTo>
                  <a:lnTo>
                    <a:pt x="72" y="548"/>
                  </a:lnTo>
                  <a:lnTo>
                    <a:pt x="74" y="548"/>
                  </a:lnTo>
                  <a:lnTo>
                    <a:pt x="75" y="548"/>
                  </a:lnTo>
                  <a:lnTo>
                    <a:pt x="76" y="548"/>
                  </a:lnTo>
                  <a:lnTo>
                    <a:pt x="77" y="548"/>
                  </a:lnTo>
                  <a:lnTo>
                    <a:pt x="79" y="547"/>
                  </a:lnTo>
                  <a:lnTo>
                    <a:pt x="80" y="547"/>
                  </a:lnTo>
                  <a:lnTo>
                    <a:pt x="83" y="547"/>
                  </a:lnTo>
                  <a:lnTo>
                    <a:pt x="83" y="546"/>
                  </a:lnTo>
                  <a:lnTo>
                    <a:pt x="84" y="546"/>
                  </a:lnTo>
                  <a:lnTo>
                    <a:pt x="84" y="544"/>
                  </a:lnTo>
                  <a:lnTo>
                    <a:pt x="83" y="544"/>
                  </a:lnTo>
                  <a:lnTo>
                    <a:pt x="83" y="543"/>
                  </a:lnTo>
                  <a:lnTo>
                    <a:pt x="82" y="543"/>
                  </a:lnTo>
                  <a:lnTo>
                    <a:pt x="82" y="542"/>
                  </a:lnTo>
                  <a:lnTo>
                    <a:pt x="82" y="541"/>
                  </a:lnTo>
                  <a:lnTo>
                    <a:pt x="82" y="540"/>
                  </a:lnTo>
                  <a:lnTo>
                    <a:pt x="82" y="539"/>
                  </a:lnTo>
                  <a:lnTo>
                    <a:pt x="82" y="538"/>
                  </a:lnTo>
                  <a:lnTo>
                    <a:pt x="81" y="538"/>
                  </a:lnTo>
                  <a:lnTo>
                    <a:pt x="81" y="537"/>
                  </a:lnTo>
                  <a:lnTo>
                    <a:pt x="82" y="535"/>
                  </a:lnTo>
                  <a:lnTo>
                    <a:pt x="81" y="531"/>
                  </a:lnTo>
                  <a:lnTo>
                    <a:pt x="81" y="530"/>
                  </a:lnTo>
                  <a:lnTo>
                    <a:pt x="80" y="528"/>
                  </a:lnTo>
                  <a:lnTo>
                    <a:pt x="81" y="526"/>
                  </a:lnTo>
                  <a:lnTo>
                    <a:pt x="82" y="525"/>
                  </a:lnTo>
                  <a:lnTo>
                    <a:pt x="83" y="523"/>
                  </a:lnTo>
                  <a:lnTo>
                    <a:pt x="83" y="522"/>
                  </a:lnTo>
                  <a:lnTo>
                    <a:pt x="83" y="521"/>
                  </a:lnTo>
                  <a:lnTo>
                    <a:pt x="83" y="519"/>
                  </a:lnTo>
                  <a:lnTo>
                    <a:pt x="83" y="518"/>
                  </a:lnTo>
                  <a:lnTo>
                    <a:pt x="83" y="517"/>
                  </a:lnTo>
                  <a:lnTo>
                    <a:pt x="84" y="516"/>
                  </a:lnTo>
                  <a:lnTo>
                    <a:pt x="88" y="510"/>
                  </a:lnTo>
                  <a:lnTo>
                    <a:pt x="88" y="509"/>
                  </a:lnTo>
                  <a:lnTo>
                    <a:pt x="89" y="509"/>
                  </a:lnTo>
                  <a:lnTo>
                    <a:pt x="91" y="509"/>
                  </a:lnTo>
                  <a:lnTo>
                    <a:pt x="94" y="509"/>
                  </a:lnTo>
                  <a:lnTo>
                    <a:pt x="95" y="509"/>
                  </a:lnTo>
                  <a:lnTo>
                    <a:pt x="97" y="509"/>
                  </a:lnTo>
                  <a:lnTo>
                    <a:pt x="96" y="508"/>
                  </a:lnTo>
                  <a:lnTo>
                    <a:pt x="95" y="508"/>
                  </a:lnTo>
                  <a:lnTo>
                    <a:pt x="94" y="507"/>
                  </a:lnTo>
                  <a:lnTo>
                    <a:pt x="94" y="506"/>
                  </a:lnTo>
                  <a:lnTo>
                    <a:pt x="92" y="505"/>
                  </a:lnTo>
                  <a:lnTo>
                    <a:pt x="92" y="504"/>
                  </a:lnTo>
                  <a:lnTo>
                    <a:pt x="92" y="503"/>
                  </a:lnTo>
                  <a:lnTo>
                    <a:pt x="91" y="502"/>
                  </a:lnTo>
                  <a:lnTo>
                    <a:pt x="91" y="501"/>
                  </a:lnTo>
                  <a:lnTo>
                    <a:pt x="91" y="500"/>
                  </a:lnTo>
                  <a:lnTo>
                    <a:pt x="91" y="499"/>
                  </a:lnTo>
                  <a:lnTo>
                    <a:pt x="91" y="498"/>
                  </a:lnTo>
                  <a:lnTo>
                    <a:pt x="90" y="498"/>
                  </a:lnTo>
                  <a:lnTo>
                    <a:pt x="89" y="498"/>
                  </a:lnTo>
                  <a:lnTo>
                    <a:pt x="89" y="497"/>
                  </a:lnTo>
                  <a:lnTo>
                    <a:pt x="89" y="496"/>
                  </a:lnTo>
                  <a:lnTo>
                    <a:pt x="89" y="494"/>
                  </a:lnTo>
                  <a:lnTo>
                    <a:pt x="89" y="493"/>
                  </a:lnTo>
                  <a:lnTo>
                    <a:pt x="91" y="493"/>
                  </a:lnTo>
                  <a:lnTo>
                    <a:pt x="95" y="492"/>
                  </a:lnTo>
                  <a:lnTo>
                    <a:pt x="92" y="490"/>
                  </a:lnTo>
                  <a:lnTo>
                    <a:pt x="91" y="488"/>
                  </a:lnTo>
                  <a:lnTo>
                    <a:pt x="91" y="486"/>
                  </a:lnTo>
                  <a:lnTo>
                    <a:pt x="90" y="483"/>
                  </a:lnTo>
                  <a:lnTo>
                    <a:pt x="92" y="482"/>
                  </a:lnTo>
                  <a:lnTo>
                    <a:pt x="92" y="481"/>
                  </a:lnTo>
                  <a:lnTo>
                    <a:pt x="92" y="479"/>
                  </a:lnTo>
                  <a:lnTo>
                    <a:pt x="94" y="479"/>
                  </a:lnTo>
                  <a:lnTo>
                    <a:pt x="95" y="477"/>
                  </a:lnTo>
                  <a:lnTo>
                    <a:pt x="96" y="475"/>
                  </a:lnTo>
                  <a:lnTo>
                    <a:pt x="95" y="475"/>
                  </a:lnTo>
                  <a:lnTo>
                    <a:pt x="94" y="475"/>
                  </a:lnTo>
                  <a:lnTo>
                    <a:pt x="94" y="474"/>
                  </a:lnTo>
                  <a:lnTo>
                    <a:pt x="96" y="474"/>
                  </a:lnTo>
                  <a:lnTo>
                    <a:pt x="100" y="473"/>
                  </a:lnTo>
                  <a:lnTo>
                    <a:pt x="100" y="472"/>
                  </a:lnTo>
                  <a:lnTo>
                    <a:pt x="101" y="472"/>
                  </a:lnTo>
                  <a:lnTo>
                    <a:pt x="102" y="472"/>
                  </a:lnTo>
                  <a:lnTo>
                    <a:pt x="103" y="471"/>
                  </a:lnTo>
                  <a:lnTo>
                    <a:pt x="104" y="472"/>
                  </a:lnTo>
                  <a:lnTo>
                    <a:pt x="103" y="471"/>
                  </a:lnTo>
                  <a:lnTo>
                    <a:pt x="102" y="469"/>
                  </a:lnTo>
                  <a:lnTo>
                    <a:pt x="102" y="468"/>
                  </a:lnTo>
                  <a:lnTo>
                    <a:pt x="101" y="466"/>
                  </a:lnTo>
                  <a:lnTo>
                    <a:pt x="101" y="465"/>
                  </a:lnTo>
                  <a:lnTo>
                    <a:pt x="100" y="464"/>
                  </a:lnTo>
                  <a:lnTo>
                    <a:pt x="100" y="463"/>
                  </a:lnTo>
                  <a:lnTo>
                    <a:pt x="100" y="462"/>
                  </a:lnTo>
                  <a:lnTo>
                    <a:pt x="100" y="461"/>
                  </a:lnTo>
                  <a:lnTo>
                    <a:pt x="100" y="460"/>
                  </a:lnTo>
                  <a:lnTo>
                    <a:pt x="99" y="459"/>
                  </a:lnTo>
                  <a:lnTo>
                    <a:pt x="99" y="457"/>
                  </a:lnTo>
                  <a:lnTo>
                    <a:pt x="99" y="455"/>
                  </a:lnTo>
                  <a:lnTo>
                    <a:pt x="99" y="453"/>
                  </a:lnTo>
                  <a:lnTo>
                    <a:pt x="99" y="452"/>
                  </a:lnTo>
                  <a:lnTo>
                    <a:pt x="100" y="451"/>
                  </a:lnTo>
                  <a:lnTo>
                    <a:pt x="102" y="450"/>
                  </a:lnTo>
                  <a:lnTo>
                    <a:pt x="101" y="449"/>
                  </a:lnTo>
                  <a:lnTo>
                    <a:pt x="102" y="447"/>
                  </a:lnTo>
                  <a:lnTo>
                    <a:pt x="102" y="446"/>
                  </a:lnTo>
                  <a:lnTo>
                    <a:pt x="102" y="444"/>
                  </a:lnTo>
                  <a:lnTo>
                    <a:pt x="102" y="443"/>
                  </a:lnTo>
                  <a:lnTo>
                    <a:pt x="103" y="443"/>
                  </a:lnTo>
                  <a:lnTo>
                    <a:pt x="103" y="442"/>
                  </a:lnTo>
                  <a:lnTo>
                    <a:pt x="105" y="439"/>
                  </a:lnTo>
                  <a:lnTo>
                    <a:pt x="105" y="438"/>
                  </a:lnTo>
                  <a:lnTo>
                    <a:pt x="105" y="437"/>
                  </a:lnTo>
                  <a:lnTo>
                    <a:pt x="105" y="436"/>
                  </a:lnTo>
                  <a:lnTo>
                    <a:pt x="105" y="435"/>
                  </a:lnTo>
                  <a:lnTo>
                    <a:pt x="106" y="433"/>
                  </a:lnTo>
                  <a:lnTo>
                    <a:pt x="111" y="426"/>
                  </a:lnTo>
                  <a:lnTo>
                    <a:pt x="111" y="425"/>
                  </a:lnTo>
                  <a:lnTo>
                    <a:pt x="112" y="423"/>
                  </a:lnTo>
                  <a:lnTo>
                    <a:pt x="112" y="421"/>
                  </a:lnTo>
                  <a:lnTo>
                    <a:pt x="113" y="421"/>
                  </a:lnTo>
                  <a:lnTo>
                    <a:pt x="113" y="419"/>
                  </a:lnTo>
                  <a:lnTo>
                    <a:pt x="114" y="417"/>
                  </a:lnTo>
                  <a:lnTo>
                    <a:pt x="115" y="414"/>
                  </a:lnTo>
                  <a:lnTo>
                    <a:pt x="115" y="413"/>
                  </a:lnTo>
                  <a:lnTo>
                    <a:pt x="116" y="412"/>
                  </a:lnTo>
                  <a:lnTo>
                    <a:pt x="116" y="411"/>
                  </a:lnTo>
                  <a:lnTo>
                    <a:pt x="117" y="409"/>
                  </a:lnTo>
                  <a:lnTo>
                    <a:pt x="117" y="408"/>
                  </a:lnTo>
                  <a:lnTo>
                    <a:pt x="119" y="406"/>
                  </a:lnTo>
                  <a:lnTo>
                    <a:pt x="119" y="404"/>
                  </a:lnTo>
                  <a:lnTo>
                    <a:pt x="120" y="403"/>
                  </a:lnTo>
                  <a:lnTo>
                    <a:pt x="121" y="399"/>
                  </a:lnTo>
                  <a:lnTo>
                    <a:pt x="122" y="398"/>
                  </a:lnTo>
                  <a:lnTo>
                    <a:pt x="122" y="397"/>
                  </a:lnTo>
                  <a:lnTo>
                    <a:pt x="122" y="396"/>
                  </a:lnTo>
                  <a:lnTo>
                    <a:pt x="123" y="396"/>
                  </a:lnTo>
                  <a:lnTo>
                    <a:pt x="124" y="396"/>
                  </a:lnTo>
                  <a:lnTo>
                    <a:pt x="123" y="396"/>
                  </a:lnTo>
                  <a:lnTo>
                    <a:pt x="123" y="394"/>
                  </a:lnTo>
                  <a:lnTo>
                    <a:pt x="123" y="393"/>
                  </a:lnTo>
                  <a:lnTo>
                    <a:pt x="122" y="393"/>
                  </a:lnTo>
                  <a:lnTo>
                    <a:pt x="122" y="392"/>
                  </a:lnTo>
                  <a:lnTo>
                    <a:pt x="121" y="392"/>
                  </a:lnTo>
                  <a:lnTo>
                    <a:pt x="121" y="391"/>
                  </a:lnTo>
                  <a:lnTo>
                    <a:pt x="120" y="391"/>
                  </a:lnTo>
                  <a:lnTo>
                    <a:pt x="120" y="390"/>
                  </a:lnTo>
                  <a:lnTo>
                    <a:pt x="120" y="391"/>
                  </a:lnTo>
                  <a:lnTo>
                    <a:pt x="119" y="391"/>
                  </a:lnTo>
                  <a:lnTo>
                    <a:pt x="119" y="392"/>
                  </a:lnTo>
                  <a:lnTo>
                    <a:pt x="117" y="391"/>
                  </a:lnTo>
                  <a:lnTo>
                    <a:pt x="117" y="390"/>
                  </a:lnTo>
                  <a:lnTo>
                    <a:pt x="116" y="390"/>
                  </a:lnTo>
                  <a:lnTo>
                    <a:pt x="115" y="390"/>
                  </a:lnTo>
                  <a:lnTo>
                    <a:pt x="115" y="391"/>
                  </a:lnTo>
                  <a:lnTo>
                    <a:pt x="115" y="392"/>
                  </a:lnTo>
                  <a:lnTo>
                    <a:pt x="114" y="392"/>
                  </a:lnTo>
                  <a:lnTo>
                    <a:pt x="114" y="391"/>
                  </a:lnTo>
                  <a:lnTo>
                    <a:pt x="113" y="390"/>
                  </a:lnTo>
                  <a:lnTo>
                    <a:pt x="112" y="389"/>
                  </a:lnTo>
                  <a:lnTo>
                    <a:pt x="111" y="389"/>
                  </a:lnTo>
                  <a:lnTo>
                    <a:pt x="110" y="388"/>
                  </a:lnTo>
                  <a:lnTo>
                    <a:pt x="110" y="387"/>
                  </a:lnTo>
                  <a:lnTo>
                    <a:pt x="109" y="387"/>
                  </a:lnTo>
                  <a:lnTo>
                    <a:pt x="107" y="386"/>
                  </a:lnTo>
                  <a:lnTo>
                    <a:pt x="106" y="386"/>
                  </a:lnTo>
                  <a:lnTo>
                    <a:pt x="106" y="385"/>
                  </a:lnTo>
                  <a:lnTo>
                    <a:pt x="105" y="385"/>
                  </a:lnTo>
                  <a:lnTo>
                    <a:pt x="104" y="385"/>
                  </a:lnTo>
                  <a:lnTo>
                    <a:pt x="104" y="384"/>
                  </a:lnTo>
                  <a:lnTo>
                    <a:pt x="103" y="384"/>
                  </a:lnTo>
                  <a:lnTo>
                    <a:pt x="103" y="383"/>
                  </a:lnTo>
                  <a:lnTo>
                    <a:pt x="102" y="383"/>
                  </a:lnTo>
                  <a:lnTo>
                    <a:pt x="103" y="383"/>
                  </a:lnTo>
                  <a:lnTo>
                    <a:pt x="103" y="382"/>
                  </a:lnTo>
                  <a:lnTo>
                    <a:pt x="102" y="382"/>
                  </a:lnTo>
                  <a:lnTo>
                    <a:pt x="101" y="381"/>
                  </a:lnTo>
                  <a:lnTo>
                    <a:pt x="100" y="381"/>
                  </a:lnTo>
                  <a:lnTo>
                    <a:pt x="100" y="380"/>
                  </a:lnTo>
                  <a:lnTo>
                    <a:pt x="100" y="379"/>
                  </a:lnTo>
                  <a:lnTo>
                    <a:pt x="99" y="379"/>
                  </a:lnTo>
                  <a:lnTo>
                    <a:pt x="99" y="378"/>
                  </a:lnTo>
                  <a:lnTo>
                    <a:pt x="99" y="377"/>
                  </a:lnTo>
                  <a:lnTo>
                    <a:pt x="99" y="376"/>
                  </a:lnTo>
                  <a:lnTo>
                    <a:pt x="99" y="375"/>
                  </a:lnTo>
                  <a:lnTo>
                    <a:pt x="99" y="374"/>
                  </a:lnTo>
                  <a:lnTo>
                    <a:pt x="98" y="374"/>
                  </a:lnTo>
                  <a:lnTo>
                    <a:pt x="98" y="373"/>
                  </a:lnTo>
                  <a:lnTo>
                    <a:pt x="97" y="373"/>
                  </a:lnTo>
                  <a:lnTo>
                    <a:pt x="97" y="372"/>
                  </a:lnTo>
                  <a:lnTo>
                    <a:pt x="96" y="372"/>
                  </a:lnTo>
                  <a:lnTo>
                    <a:pt x="96" y="370"/>
                  </a:lnTo>
                  <a:lnTo>
                    <a:pt x="96" y="369"/>
                  </a:lnTo>
                  <a:lnTo>
                    <a:pt x="95" y="369"/>
                  </a:lnTo>
                  <a:lnTo>
                    <a:pt x="95" y="368"/>
                  </a:lnTo>
                  <a:lnTo>
                    <a:pt x="95" y="367"/>
                  </a:lnTo>
                  <a:lnTo>
                    <a:pt x="95" y="366"/>
                  </a:lnTo>
                  <a:lnTo>
                    <a:pt x="94" y="366"/>
                  </a:lnTo>
                  <a:lnTo>
                    <a:pt x="92" y="366"/>
                  </a:lnTo>
                  <a:lnTo>
                    <a:pt x="92" y="365"/>
                  </a:lnTo>
                  <a:lnTo>
                    <a:pt x="91" y="365"/>
                  </a:lnTo>
                  <a:lnTo>
                    <a:pt x="91" y="366"/>
                  </a:lnTo>
                  <a:lnTo>
                    <a:pt x="90" y="366"/>
                  </a:lnTo>
                  <a:lnTo>
                    <a:pt x="89" y="366"/>
                  </a:lnTo>
                  <a:lnTo>
                    <a:pt x="89" y="365"/>
                  </a:lnTo>
                  <a:lnTo>
                    <a:pt x="88" y="365"/>
                  </a:lnTo>
                  <a:lnTo>
                    <a:pt x="87" y="365"/>
                  </a:lnTo>
                  <a:lnTo>
                    <a:pt x="86" y="365"/>
                  </a:lnTo>
                  <a:lnTo>
                    <a:pt x="85" y="366"/>
                  </a:lnTo>
                  <a:lnTo>
                    <a:pt x="84" y="366"/>
                  </a:lnTo>
                  <a:lnTo>
                    <a:pt x="83" y="366"/>
                  </a:lnTo>
                  <a:lnTo>
                    <a:pt x="83" y="365"/>
                  </a:lnTo>
                  <a:lnTo>
                    <a:pt x="83" y="364"/>
                  </a:lnTo>
                  <a:lnTo>
                    <a:pt x="82" y="364"/>
                  </a:lnTo>
                  <a:lnTo>
                    <a:pt x="82" y="363"/>
                  </a:lnTo>
                  <a:lnTo>
                    <a:pt x="81" y="363"/>
                  </a:lnTo>
                  <a:lnTo>
                    <a:pt x="80" y="363"/>
                  </a:lnTo>
                  <a:lnTo>
                    <a:pt x="79" y="363"/>
                  </a:lnTo>
                  <a:lnTo>
                    <a:pt x="79" y="362"/>
                  </a:lnTo>
                  <a:lnTo>
                    <a:pt x="78" y="362"/>
                  </a:lnTo>
                  <a:lnTo>
                    <a:pt x="78" y="361"/>
                  </a:lnTo>
                  <a:lnTo>
                    <a:pt x="77" y="361"/>
                  </a:lnTo>
                  <a:lnTo>
                    <a:pt x="77" y="360"/>
                  </a:lnTo>
                  <a:lnTo>
                    <a:pt x="77" y="359"/>
                  </a:lnTo>
                  <a:lnTo>
                    <a:pt x="78" y="359"/>
                  </a:lnTo>
                  <a:lnTo>
                    <a:pt x="78" y="358"/>
                  </a:lnTo>
                  <a:lnTo>
                    <a:pt x="77" y="358"/>
                  </a:lnTo>
                  <a:lnTo>
                    <a:pt x="76" y="358"/>
                  </a:lnTo>
                  <a:lnTo>
                    <a:pt x="76" y="357"/>
                  </a:lnTo>
                  <a:lnTo>
                    <a:pt x="75" y="357"/>
                  </a:lnTo>
                  <a:lnTo>
                    <a:pt x="75" y="356"/>
                  </a:lnTo>
                  <a:lnTo>
                    <a:pt x="74" y="356"/>
                  </a:lnTo>
                  <a:lnTo>
                    <a:pt x="73" y="356"/>
                  </a:lnTo>
                  <a:lnTo>
                    <a:pt x="73" y="355"/>
                  </a:lnTo>
                  <a:lnTo>
                    <a:pt x="72" y="355"/>
                  </a:lnTo>
                  <a:lnTo>
                    <a:pt x="72" y="354"/>
                  </a:lnTo>
                  <a:lnTo>
                    <a:pt x="71" y="354"/>
                  </a:lnTo>
                  <a:lnTo>
                    <a:pt x="70" y="353"/>
                  </a:lnTo>
                  <a:lnTo>
                    <a:pt x="69" y="353"/>
                  </a:lnTo>
                  <a:lnTo>
                    <a:pt x="69" y="352"/>
                  </a:lnTo>
                  <a:lnTo>
                    <a:pt x="69" y="353"/>
                  </a:lnTo>
                  <a:lnTo>
                    <a:pt x="67" y="353"/>
                  </a:lnTo>
                  <a:lnTo>
                    <a:pt x="66" y="353"/>
                  </a:lnTo>
                  <a:lnTo>
                    <a:pt x="65" y="353"/>
                  </a:lnTo>
                  <a:lnTo>
                    <a:pt x="65" y="352"/>
                  </a:lnTo>
                  <a:lnTo>
                    <a:pt x="65" y="351"/>
                  </a:lnTo>
                  <a:lnTo>
                    <a:pt x="64" y="351"/>
                  </a:lnTo>
                  <a:lnTo>
                    <a:pt x="63" y="351"/>
                  </a:lnTo>
                  <a:lnTo>
                    <a:pt x="63" y="350"/>
                  </a:lnTo>
                  <a:lnTo>
                    <a:pt x="63" y="349"/>
                  </a:lnTo>
                  <a:lnTo>
                    <a:pt x="62" y="349"/>
                  </a:lnTo>
                  <a:lnTo>
                    <a:pt x="62" y="348"/>
                  </a:lnTo>
                  <a:lnTo>
                    <a:pt x="62" y="347"/>
                  </a:lnTo>
                  <a:lnTo>
                    <a:pt x="62" y="345"/>
                  </a:lnTo>
                  <a:lnTo>
                    <a:pt x="63" y="344"/>
                  </a:lnTo>
                  <a:lnTo>
                    <a:pt x="63" y="343"/>
                  </a:lnTo>
                  <a:lnTo>
                    <a:pt x="63" y="342"/>
                  </a:lnTo>
                  <a:lnTo>
                    <a:pt x="64" y="342"/>
                  </a:lnTo>
                  <a:lnTo>
                    <a:pt x="64" y="341"/>
                  </a:lnTo>
                  <a:lnTo>
                    <a:pt x="64" y="340"/>
                  </a:lnTo>
                  <a:lnTo>
                    <a:pt x="64" y="339"/>
                  </a:lnTo>
                  <a:lnTo>
                    <a:pt x="64" y="338"/>
                  </a:lnTo>
                  <a:lnTo>
                    <a:pt x="64" y="337"/>
                  </a:lnTo>
                  <a:lnTo>
                    <a:pt x="63" y="337"/>
                  </a:lnTo>
                  <a:lnTo>
                    <a:pt x="63" y="336"/>
                  </a:lnTo>
                  <a:lnTo>
                    <a:pt x="63" y="335"/>
                  </a:lnTo>
                  <a:lnTo>
                    <a:pt x="63" y="334"/>
                  </a:lnTo>
                  <a:lnTo>
                    <a:pt x="63" y="333"/>
                  </a:lnTo>
                  <a:lnTo>
                    <a:pt x="64" y="333"/>
                  </a:lnTo>
                  <a:lnTo>
                    <a:pt x="65" y="333"/>
                  </a:lnTo>
                  <a:lnTo>
                    <a:pt x="67" y="332"/>
                  </a:lnTo>
                  <a:lnTo>
                    <a:pt x="70" y="332"/>
                  </a:lnTo>
                  <a:lnTo>
                    <a:pt x="71" y="332"/>
                  </a:lnTo>
                  <a:lnTo>
                    <a:pt x="72" y="331"/>
                  </a:lnTo>
                  <a:lnTo>
                    <a:pt x="72" y="330"/>
                  </a:lnTo>
                  <a:lnTo>
                    <a:pt x="72" y="329"/>
                  </a:lnTo>
                  <a:lnTo>
                    <a:pt x="72" y="328"/>
                  </a:lnTo>
                  <a:lnTo>
                    <a:pt x="72" y="327"/>
                  </a:lnTo>
                  <a:lnTo>
                    <a:pt x="72" y="326"/>
                  </a:lnTo>
                  <a:lnTo>
                    <a:pt x="72" y="325"/>
                  </a:lnTo>
                  <a:lnTo>
                    <a:pt x="72" y="324"/>
                  </a:lnTo>
                  <a:lnTo>
                    <a:pt x="72" y="323"/>
                  </a:lnTo>
                  <a:lnTo>
                    <a:pt x="72" y="322"/>
                  </a:lnTo>
                  <a:lnTo>
                    <a:pt x="72" y="320"/>
                  </a:lnTo>
                  <a:lnTo>
                    <a:pt x="72" y="319"/>
                  </a:lnTo>
                  <a:lnTo>
                    <a:pt x="72" y="318"/>
                  </a:lnTo>
                  <a:lnTo>
                    <a:pt x="72" y="317"/>
                  </a:lnTo>
                  <a:lnTo>
                    <a:pt x="72" y="316"/>
                  </a:lnTo>
                  <a:lnTo>
                    <a:pt x="73" y="316"/>
                  </a:lnTo>
                  <a:lnTo>
                    <a:pt x="73" y="317"/>
                  </a:lnTo>
                  <a:lnTo>
                    <a:pt x="74" y="317"/>
                  </a:lnTo>
                  <a:lnTo>
                    <a:pt x="75" y="317"/>
                  </a:lnTo>
                  <a:lnTo>
                    <a:pt x="75" y="318"/>
                  </a:lnTo>
                  <a:lnTo>
                    <a:pt x="76" y="318"/>
                  </a:lnTo>
                  <a:lnTo>
                    <a:pt x="77" y="318"/>
                  </a:lnTo>
                  <a:lnTo>
                    <a:pt x="78" y="318"/>
                  </a:lnTo>
                  <a:lnTo>
                    <a:pt x="79" y="318"/>
                  </a:lnTo>
                  <a:lnTo>
                    <a:pt x="80" y="317"/>
                  </a:lnTo>
                  <a:lnTo>
                    <a:pt x="81" y="317"/>
                  </a:lnTo>
                  <a:lnTo>
                    <a:pt x="82" y="317"/>
                  </a:lnTo>
                  <a:lnTo>
                    <a:pt x="82" y="316"/>
                  </a:lnTo>
                  <a:lnTo>
                    <a:pt x="83" y="316"/>
                  </a:lnTo>
                  <a:lnTo>
                    <a:pt x="84" y="316"/>
                  </a:lnTo>
                  <a:lnTo>
                    <a:pt x="85" y="315"/>
                  </a:lnTo>
                  <a:lnTo>
                    <a:pt x="85" y="316"/>
                  </a:lnTo>
                  <a:lnTo>
                    <a:pt x="86" y="315"/>
                  </a:lnTo>
                  <a:lnTo>
                    <a:pt x="87" y="315"/>
                  </a:lnTo>
                  <a:lnTo>
                    <a:pt x="88" y="316"/>
                  </a:lnTo>
                  <a:lnTo>
                    <a:pt x="89" y="316"/>
                  </a:lnTo>
                  <a:lnTo>
                    <a:pt x="89" y="317"/>
                  </a:lnTo>
                  <a:lnTo>
                    <a:pt x="90" y="317"/>
                  </a:lnTo>
                  <a:lnTo>
                    <a:pt x="91" y="317"/>
                  </a:lnTo>
                  <a:lnTo>
                    <a:pt x="91" y="316"/>
                  </a:lnTo>
                  <a:lnTo>
                    <a:pt x="91" y="315"/>
                  </a:lnTo>
                  <a:lnTo>
                    <a:pt x="90" y="315"/>
                  </a:lnTo>
                  <a:lnTo>
                    <a:pt x="90" y="314"/>
                  </a:lnTo>
                  <a:lnTo>
                    <a:pt x="89" y="313"/>
                  </a:lnTo>
                  <a:lnTo>
                    <a:pt x="88" y="312"/>
                  </a:lnTo>
                  <a:lnTo>
                    <a:pt x="89" y="312"/>
                  </a:lnTo>
                  <a:lnTo>
                    <a:pt x="89" y="311"/>
                  </a:lnTo>
                  <a:lnTo>
                    <a:pt x="89" y="310"/>
                  </a:lnTo>
                  <a:lnTo>
                    <a:pt x="88" y="310"/>
                  </a:lnTo>
                  <a:lnTo>
                    <a:pt x="88" y="309"/>
                  </a:lnTo>
                  <a:lnTo>
                    <a:pt x="88" y="308"/>
                  </a:lnTo>
                  <a:lnTo>
                    <a:pt x="88" y="307"/>
                  </a:lnTo>
                  <a:lnTo>
                    <a:pt x="89" y="307"/>
                  </a:lnTo>
                  <a:lnTo>
                    <a:pt x="88" y="306"/>
                  </a:lnTo>
                  <a:lnTo>
                    <a:pt x="88" y="305"/>
                  </a:lnTo>
                  <a:lnTo>
                    <a:pt x="88" y="304"/>
                  </a:lnTo>
                  <a:lnTo>
                    <a:pt x="87" y="304"/>
                  </a:lnTo>
                  <a:lnTo>
                    <a:pt x="86" y="304"/>
                  </a:lnTo>
                  <a:lnTo>
                    <a:pt x="85" y="304"/>
                  </a:lnTo>
                  <a:lnTo>
                    <a:pt x="86" y="304"/>
                  </a:lnTo>
                  <a:lnTo>
                    <a:pt x="86" y="303"/>
                  </a:lnTo>
                  <a:lnTo>
                    <a:pt x="86" y="302"/>
                  </a:lnTo>
                  <a:lnTo>
                    <a:pt x="86" y="301"/>
                  </a:lnTo>
                  <a:lnTo>
                    <a:pt x="86" y="300"/>
                  </a:lnTo>
                  <a:lnTo>
                    <a:pt x="87" y="300"/>
                  </a:lnTo>
                  <a:lnTo>
                    <a:pt x="86" y="299"/>
                  </a:lnTo>
                  <a:lnTo>
                    <a:pt x="87" y="298"/>
                  </a:lnTo>
                  <a:lnTo>
                    <a:pt x="87" y="297"/>
                  </a:lnTo>
                  <a:lnTo>
                    <a:pt x="87" y="295"/>
                  </a:lnTo>
                  <a:lnTo>
                    <a:pt x="86" y="295"/>
                  </a:lnTo>
                  <a:lnTo>
                    <a:pt x="86" y="297"/>
                  </a:lnTo>
                  <a:lnTo>
                    <a:pt x="85" y="297"/>
                  </a:lnTo>
                  <a:lnTo>
                    <a:pt x="85" y="298"/>
                  </a:lnTo>
                  <a:lnTo>
                    <a:pt x="85" y="299"/>
                  </a:lnTo>
                  <a:lnTo>
                    <a:pt x="84" y="299"/>
                  </a:lnTo>
                  <a:lnTo>
                    <a:pt x="83" y="299"/>
                  </a:lnTo>
                  <a:lnTo>
                    <a:pt x="82" y="298"/>
                  </a:lnTo>
                  <a:lnTo>
                    <a:pt x="82" y="297"/>
                  </a:lnTo>
                  <a:lnTo>
                    <a:pt x="83" y="297"/>
                  </a:lnTo>
                  <a:lnTo>
                    <a:pt x="83" y="295"/>
                  </a:lnTo>
                  <a:lnTo>
                    <a:pt x="83" y="294"/>
                  </a:lnTo>
                  <a:lnTo>
                    <a:pt x="83" y="293"/>
                  </a:lnTo>
                  <a:lnTo>
                    <a:pt x="83" y="292"/>
                  </a:lnTo>
                  <a:lnTo>
                    <a:pt x="83" y="291"/>
                  </a:lnTo>
                  <a:lnTo>
                    <a:pt x="84" y="291"/>
                  </a:lnTo>
                  <a:lnTo>
                    <a:pt x="84" y="290"/>
                  </a:lnTo>
                  <a:lnTo>
                    <a:pt x="83" y="290"/>
                  </a:lnTo>
                  <a:lnTo>
                    <a:pt x="82" y="290"/>
                  </a:lnTo>
                  <a:lnTo>
                    <a:pt x="82" y="289"/>
                  </a:lnTo>
                  <a:lnTo>
                    <a:pt x="81" y="289"/>
                  </a:lnTo>
                  <a:lnTo>
                    <a:pt x="81" y="288"/>
                  </a:lnTo>
                  <a:lnTo>
                    <a:pt x="81" y="287"/>
                  </a:lnTo>
                  <a:lnTo>
                    <a:pt x="81" y="286"/>
                  </a:lnTo>
                  <a:lnTo>
                    <a:pt x="81" y="285"/>
                  </a:lnTo>
                  <a:lnTo>
                    <a:pt x="81" y="284"/>
                  </a:lnTo>
                  <a:lnTo>
                    <a:pt x="81" y="283"/>
                  </a:lnTo>
                  <a:lnTo>
                    <a:pt x="80" y="283"/>
                  </a:lnTo>
                  <a:lnTo>
                    <a:pt x="80" y="282"/>
                  </a:lnTo>
                  <a:lnTo>
                    <a:pt x="80" y="281"/>
                  </a:lnTo>
                  <a:lnTo>
                    <a:pt x="81" y="281"/>
                  </a:lnTo>
                  <a:lnTo>
                    <a:pt x="81" y="280"/>
                  </a:lnTo>
                  <a:lnTo>
                    <a:pt x="81" y="279"/>
                  </a:lnTo>
                  <a:lnTo>
                    <a:pt x="81" y="278"/>
                  </a:lnTo>
                  <a:lnTo>
                    <a:pt x="81" y="277"/>
                  </a:lnTo>
                  <a:lnTo>
                    <a:pt x="81" y="276"/>
                  </a:lnTo>
                  <a:lnTo>
                    <a:pt x="80" y="276"/>
                  </a:lnTo>
                  <a:lnTo>
                    <a:pt x="79" y="276"/>
                  </a:lnTo>
                  <a:lnTo>
                    <a:pt x="78" y="276"/>
                  </a:lnTo>
                  <a:lnTo>
                    <a:pt x="78" y="275"/>
                  </a:lnTo>
                  <a:lnTo>
                    <a:pt x="77" y="275"/>
                  </a:lnTo>
                  <a:lnTo>
                    <a:pt x="77" y="274"/>
                  </a:lnTo>
                  <a:lnTo>
                    <a:pt x="78" y="274"/>
                  </a:lnTo>
                  <a:lnTo>
                    <a:pt x="78" y="273"/>
                  </a:lnTo>
                  <a:lnTo>
                    <a:pt x="79" y="273"/>
                  </a:lnTo>
                  <a:lnTo>
                    <a:pt x="79" y="272"/>
                  </a:lnTo>
                  <a:lnTo>
                    <a:pt x="80" y="272"/>
                  </a:lnTo>
                  <a:lnTo>
                    <a:pt x="81" y="272"/>
                  </a:lnTo>
                  <a:lnTo>
                    <a:pt x="82" y="272"/>
                  </a:lnTo>
                  <a:lnTo>
                    <a:pt x="82" y="270"/>
                  </a:lnTo>
                  <a:lnTo>
                    <a:pt x="83" y="270"/>
                  </a:lnTo>
                  <a:lnTo>
                    <a:pt x="83" y="269"/>
                  </a:lnTo>
                  <a:lnTo>
                    <a:pt x="83" y="268"/>
                  </a:lnTo>
                  <a:lnTo>
                    <a:pt x="84" y="267"/>
                  </a:lnTo>
                  <a:lnTo>
                    <a:pt x="84" y="266"/>
                  </a:lnTo>
                  <a:lnTo>
                    <a:pt x="84" y="265"/>
                  </a:lnTo>
                  <a:lnTo>
                    <a:pt x="85" y="264"/>
                  </a:lnTo>
                  <a:lnTo>
                    <a:pt x="86" y="264"/>
                  </a:lnTo>
                  <a:lnTo>
                    <a:pt x="86" y="263"/>
                  </a:lnTo>
                  <a:lnTo>
                    <a:pt x="87" y="263"/>
                  </a:lnTo>
                  <a:lnTo>
                    <a:pt x="88" y="263"/>
                  </a:lnTo>
                  <a:lnTo>
                    <a:pt x="88" y="262"/>
                  </a:lnTo>
                  <a:lnTo>
                    <a:pt x="89" y="262"/>
                  </a:lnTo>
                  <a:lnTo>
                    <a:pt x="90" y="262"/>
                  </a:lnTo>
                  <a:lnTo>
                    <a:pt x="91" y="262"/>
                  </a:lnTo>
                  <a:lnTo>
                    <a:pt x="91" y="261"/>
                  </a:lnTo>
                  <a:lnTo>
                    <a:pt x="92" y="261"/>
                  </a:lnTo>
                  <a:lnTo>
                    <a:pt x="94" y="261"/>
                  </a:lnTo>
                  <a:lnTo>
                    <a:pt x="95" y="261"/>
                  </a:lnTo>
                  <a:lnTo>
                    <a:pt x="95" y="260"/>
                  </a:lnTo>
                  <a:lnTo>
                    <a:pt x="96" y="260"/>
                  </a:lnTo>
                  <a:lnTo>
                    <a:pt x="96" y="259"/>
                  </a:lnTo>
                  <a:lnTo>
                    <a:pt x="96" y="258"/>
                  </a:lnTo>
                  <a:lnTo>
                    <a:pt x="97" y="258"/>
                  </a:lnTo>
                  <a:lnTo>
                    <a:pt x="97" y="257"/>
                  </a:lnTo>
                  <a:lnTo>
                    <a:pt x="97" y="256"/>
                  </a:lnTo>
                  <a:lnTo>
                    <a:pt x="98" y="256"/>
                  </a:lnTo>
                  <a:lnTo>
                    <a:pt x="98" y="255"/>
                  </a:lnTo>
                  <a:lnTo>
                    <a:pt x="98" y="254"/>
                  </a:lnTo>
                  <a:lnTo>
                    <a:pt x="99" y="253"/>
                  </a:lnTo>
                  <a:lnTo>
                    <a:pt x="99" y="252"/>
                  </a:lnTo>
                  <a:lnTo>
                    <a:pt x="100" y="252"/>
                  </a:lnTo>
                  <a:lnTo>
                    <a:pt x="100" y="251"/>
                  </a:lnTo>
                  <a:lnTo>
                    <a:pt x="100" y="250"/>
                  </a:lnTo>
                  <a:lnTo>
                    <a:pt x="101" y="250"/>
                  </a:lnTo>
                  <a:lnTo>
                    <a:pt x="101" y="249"/>
                  </a:lnTo>
                  <a:lnTo>
                    <a:pt x="102" y="249"/>
                  </a:lnTo>
                  <a:lnTo>
                    <a:pt x="102" y="248"/>
                  </a:lnTo>
                  <a:lnTo>
                    <a:pt x="102" y="247"/>
                  </a:lnTo>
                  <a:lnTo>
                    <a:pt x="103" y="247"/>
                  </a:lnTo>
                  <a:lnTo>
                    <a:pt x="103" y="245"/>
                  </a:lnTo>
                  <a:lnTo>
                    <a:pt x="103" y="244"/>
                  </a:lnTo>
                  <a:lnTo>
                    <a:pt x="104" y="244"/>
                  </a:lnTo>
                  <a:lnTo>
                    <a:pt x="105" y="244"/>
                  </a:lnTo>
                  <a:lnTo>
                    <a:pt x="106" y="244"/>
                  </a:lnTo>
                  <a:lnTo>
                    <a:pt x="107" y="244"/>
                  </a:lnTo>
                  <a:lnTo>
                    <a:pt x="107" y="245"/>
                  </a:lnTo>
                  <a:lnTo>
                    <a:pt x="108" y="245"/>
                  </a:lnTo>
                  <a:lnTo>
                    <a:pt x="109" y="245"/>
                  </a:lnTo>
                  <a:lnTo>
                    <a:pt x="110" y="245"/>
                  </a:lnTo>
                  <a:lnTo>
                    <a:pt x="111" y="245"/>
                  </a:lnTo>
                  <a:lnTo>
                    <a:pt x="112" y="245"/>
                  </a:lnTo>
                  <a:lnTo>
                    <a:pt x="113" y="245"/>
                  </a:lnTo>
                  <a:lnTo>
                    <a:pt x="113" y="244"/>
                  </a:lnTo>
                  <a:lnTo>
                    <a:pt x="114" y="244"/>
                  </a:lnTo>
                  <a:lnTo>
                    <a:pt x="115" y="244"/>
                  </a:lnTo>
                  <a:lnTo>
                    <a:pt x="116" y="244"/>
                  </a:lnTo>
                  <a:lnTo>
                    <a:pt x="117" y="244"/>
                  </a:lnTo>
                  <a:lnTo>
                    <a:pt x="117" y="245"/>
                  </a:lnTo>
                  <a:lnTo>
                    <a:pt x="119" y="245"/>
                  </a:lnTo>
                  <a:lnTo>
                    <a:pt x="119" y="247"/>
                  </a:lnTo>
                  <a:lnTo>
                    <a:pt x="117" y="247"/>
                  </a:lnTo>
                  <a:lnTo>
                    <a:pt x="117" y="248"/>
                  </a:lnTo>
                  <a:lnTo>
                    <a:pt x="119" y="248"/>
                  </a:lnTo>
                  <a:lnTo>
                    <a:pt x="119" y="249"/>
                  </a:lnTo>
                  <a:lnTo>
                    <a:pt x="119" y="250"/>
                  </a:lnTo>
                  <a:lnTo>
                    <a:pt x="119" y="251"/>
                  </a:lnTo>
                  <a:lnTo>
                    <a:pt x="120" y="252"/>
                  </a:lnTo>
                  <a:lnTo>
                    <a:pt x="121" y="252"/>
                  </a:lnTo>
                  <a:lnTo>
                    <a:pt x="122" y="252"/>
                  </a:lnTo>
                  <a:lnTo>
                    <a:pt x="122" y="253"/>
                  </a:lnTo>
                  <a:lnTo>
                    <a:pt x="122" y="254"/>
                  </a:lnTo>
                  <a:lnTo>
                    <a:pt x="122" y="255"/>
                  </a:lnTo>
                  <a:lnTo>
                    <a:pt x="121" y="255"/>
                  </a:lnTo>
                  <a:lnTo>
                    <a:pt x="121" y="256"/>
                  </a:lnTo>
                  <a:lnTo>
                    <a:pt x="122" y="256"/>
                  </a:lnTo>
                  <a:lnTo>
                    <a:pt x="123" y="257"/>
                  </a:lnTo>
                  <a:lnTo>
                    <a:pt x="122" y="257"/>
                  </a:lnTo>
                  <a:lnTo>
                    <a:pt x="123" y="258"/>
                  </a:lnTo>
                  <a:lnTo>
                    <a:pt x="123" y="259"/>
                  </a:lnTo>
                  <a:lnTo>
                    <a:pt x="124" y="260"/>
                  </a:lnTo>
                  <a:lnTo>
                    <a:pt x="124" y="261"/>
                  </a:lnTo>
                  <a:lnTo>
                    <a:pt x="124" y="262"/>
                  </a:lnTo>
                  <a:lnTo>
                    <a:pt x="125" y="262"/>
                  </a:lnTo>
                  <a:lnTo>
                    <a:pt x="126" y="261"/>
                  </a:lnTo>
                  <a:lnTo>
                    <a:pt x="127" y="261"/>
                  </a:lnTo>
                  <a:lnTo>
                    <a:pt x="127" y="262"/>
                  </a:lnTo>
                  <a:lnTo>
                    <a:pt x="128" y="263"/>
                  </a:lnTo>
                  <a:lnTo>
                    <a:pt x="128" y="264"/>
                  </a:lnTo>
                  <a:lnTo>
                    <a:pt x="129" y="264"/>
                  </a:lnTo>
                  <a:lnTo>
                    <a:pt x="129" y="265"/>
                  </a:lnTo>
                  <a:lnTo>
                    <a:pt x="130" y="265"/>
                  </a:lnTo>
                  <a:lnTo>
                    <a:pt x="131" y="265"/>
                  </a:lnTo>
                  <a:lnTo>
                    <a:pt x="131" y="266"/>
                  </a:lnTo>
                  <a:lnTo>
                    <a:pt x="131" y="267"/>
                  </a:lnTo>
                  <a:lnTo>
                    <a:pt x="132" y="267"/>
                  </a:lnTo>
                  <a:lnTo>
                    <a:pt x="133" y="268"/>
                  </a:lnTo>
                  <a:lnTo>
                    <a:pt x="134" y="269"/>
                  </a:lnTo>
                  <a:lnTo>
                    <a:pt x="135" y="269"/>
                  </a:lnTo>
                  <a:lnTo>
                    <a:pt x="136" y="269"/>
                  </a:lnTo>
                  <a:lnTo>
                    <a:pt x="137" y="269"/>
                  </a:lnTo>
                  <a:lnTo>
                    <a:pt x="138" y="269"/>
                  </a:lnTo>
                  <a:lnTo>
                    <a:pt x="139" y="269"/>
                  </a:lnTo>
                  <a:lnTo>
                    <a:pt x="139" y="268"/>
                  </a:lnTo>
                  <a:lnTo>
                    <a:pt x="140" y="268"/>
                  </a:lnTo>
                  <a:lnTo>
                    <a:pt x="142" y="264"/>
                  </a:lnTo>
                  <a:lnTo>
                    <a:pt x="146" y="259"/>
                  </a:lnTo>
                  <a:lnTo>
                    <a:pt x="147" y="257"/>
                  </a:lnTo>
                  <a:lnTo>
                    <a:pt x="148" y="257"/>
                  </a:lnTo>
                  <a:lnTo>
                    <a:pt x="148" y="256"/>
                  </a:lnTo>
                  <a:lnTo>
                    <a:pt x="149" y="256"/>
                  </a:lnTo>
                  <a:lnTo>
                    <a:pt x="149" y="257"/>
                  </a:lnTo>
                  <a:lnTo>
                    <a:pt x="150" y="257"/>
                  </a:lnTo>
                  <a:lnTo>
                    <a:pt x="151" y="257"/>
                  </a:lnTo>
                  <a:lnTo>
                    <a:pt x="152" y="257"/>
                  </a:lnTo>
                  <a:lnTo>
                    <a:pt x="152" y="258"/>
                  </a:lnTo>
                  <a:lnTo>
                    <a:pt x="153" y="258"/>
                  </a:lnTo>
                  <a:lnTo>
                    <a:pt x="153" y="259"/>
                  </a:lnTo>
                  <a:lnTo>
                    <a:pt x="154" y="259"/>
                  </a:lnTo>
                  <a:lnTo>
                    <a:pt x="155" y="259"/>
                  </a:lnTo>
                  <a:lnTo>
                    <a:pt x="155" y="260"/>
                  </a:lnTo>
                  <a:lnTo>
                    <a:pt x="156" y="260"/>
                  </a:lnTo>
                  <a:lnTo>
                    <a:pt x="157" y="259"/>
                  </a:lnTo>
                  <a:lnTo>
                    <a:pt x="157" y="260"/>
                  </a:lnTo>
                  <a:lnTo>
                    <a:pt x="157" y="259"/>
                  </a:lnTo>
                  <a:lnTo>
                    <a:pt x="158" y="259"/>
                  </a:lnTo>
                  <a:lnTo>
                    <a:pt x="158" y="260"/>
                  </a:lnTo>
                  <a:lnTo>
                    <a:pt x="159" y="260"/>
                  </a:lnTo>
                  <a:lnTo>
                    <a:pt x="159" y="261"/>
                  </a:lnTo>
                  <a:lnTo>
                    <a:pt x="160" y="257"/>
                  </a:lnTo>
                  <a:lnTo>
                    <a:pt x="161" y="256"/>
                  </a:lnTo>
                  <a:lnTo>
                    <a:pt x="161" y="255"/>
                  </a:lnTo>
                  <a:lnTo>
                    <a:pt x="162" y="249"/>
                  </a:lnTo>
                  <a:lnTo>
                    <a:pt x="164" y="241"/>
                  </a:lnTo>
                  <a:lnTo>
                    <a:pt x="165" y="236"/>
                  </a:lnTo>
                  <a:lnTo>
                    <a:pt x="166" y="235"/>
                  </a:lnTo>
                  <a:lnTo>
                    <a:pt x="166" y="234"/>
                  </a:lnTo>
                  <a:lnTo>
                    <a:pt x="166" y="233"/>
                  </a:lnTo>
                  <a:lnTo>
                    <a:pt x="165" y="232"/>
                  </a:lnTo>
                  <a:lnTo>
                    <a:pt x="165" y="231"/>
                  </a:lnTo>
                  <a:lnTo>
                    <a:pt x="165" y="230"/>
                  </a:lnTo>
                  <a:lnTo>
                    <a:pt x="165" y="229"/>
                  </a:lnTo>
                  <a:lnTo>
                    <a:pt x="165" y="228"/>
                  </a:lnTo>
                  <a:lnTo>
                    <a:pt x="165" y="227"/>
                  </a:lnTo>
                  <a:lnTo>
                    <a:pt x="165" y="226"/>
                  </a:lnTo>
                  <a:lnTo>
                    <a:pt x="164" y="226"/>
                  </a:lnTo>
                  <a:lnTo>
                    <a:pt x="164" y="225"/>
                  </a:lnTo>
                  <a:lnTo>
                    <a:pt x="164" y="224"/>
                  </a:lnTo>
                  <a:lnTo>
                    <a:pt x="164" y="223"/>
                  </a:lnTo>
                  <a:lnTo>
                    <a:pt x="164" y="222"/>
                  </a:lnTo>
                  <a:lnTo>
                    <a:pt x="164" y="220"/>
                  </a:lnTo>
                  <a:lnTo>
                    <a:pt x="163" y="219"/>
                  </a:lnTo>
                  <a:lnTo>
                    <a:pt x="163" y="218"/>
                  </a:lnTo>
                  <a:lnTo>
                    <a:pt x="162" y="218"/>
                  </a:lnTo>
                  <a:lnTo>
                    <a:pt x="162" y="217"/>
                  </a:lnTo>
                  <a:lnTo>
                    <a:pt x="161" y="217"/>
                  </a:lnTo>
                  <a:lnTo>
                    <a:pt x="161" y="216"/>
                  </a:lnTo>
                  <a:lnTo>
                    <a:pt x="162" y="216"/>
                  </a:lnTo>
                  <a:lnTo>
                    <a:pt x="162" y="215"/>
                  </a:lnTo>
                  <a:lnTo>
                    <a:pt x="163" y="214"/>
                  </a:lnTo>
                  <a:lnTo>
                    <a:pt x="164" y="213"/>
                  </a:lnTo>
                  <a:lnTo>
                    <a:pt x="164" y="212"/>
                  </a:lnTo>
                  <a:lnTo>
                    <a:pt x="165" y="212"/>
                  </a:lnTo>
                  <a:lnTo>
                    <a:pt x="165" y="211"/>
                  </a:lnTo>
                  <a:lnTo>
                    <a:pt x="166" y="211"/>
                  </a:lnTo>
                  <a:lnTo>
                    <a:pt x="166" y="210"/>
                  </a:lnTo>
                  <a:lnTo>
                    <a:pt x="165" y="210"/>
                  </a:lnTo>
                  <a:lnTo>
                    <a:pt x="165" y="209"/>
                  </a:lnTo>
                  <a:lnTo>
                    <a:pt x="164" y="209"/>
                  </a:lnTo>
                  <a:lnTo>
                    <a:pt x="164" y="208"/>
                  </a:lnTo>
                  <a:lnTo>
                    <a:pt x="163" y="207"/>
                  </a:lnTo>
                  <a:lnTo>
                    <a:pt x="163" y="206"/>
                  </a:lnTo>
                  <a:lnTo>
                    <a:pt x="164" y="206"/>
                  </a:lnTo>
                  <a:lnTo>
                    <a:pt x="163" y="206"/>
                  </a:lnTo>
                  <a:lnTo>
                    <a:pt x="164" y="206"/>
                  </a:lnTo>
                  <a:lnTo>
                    <a:pt x="164" y="205"/>
                  </a:lnTo>
                  <a:lnTo>
                    <a:pt x="163" y="205"/>
                  </a:lnTo>
                  <a:lnTo>
                    <a:pt x="162" y="205"/>
                  </a:lnTo>
                  <a:lnTo>
                    <a:pt x="161" y="205"/>
                  </a:lnTo>
                  <a:lnTo>
                    <a:pt x="161" y="204"/>
                  </a:lnTo>
                  <a:lnTo>
                    <a:pt x="160" y="204"/>
                  </a:lnTo>
                  <a:lnTo>
                    <a:pt x="160" y="203"/>
                  </a:lnTo>
                  <a:lnTo>
                    <a:pt x="159" y="203"/>
                  </a:lnTo>
                  <a:lnTo>
                    <a:pt x="158" y="203"/>
                  </a:lnTo>
                  <a:lnTo>
                    <a:pt x="158" y="202"/>
                  </a:lnTo>
                  <a:lnTo>
                    <a:pt x="158" y="201"/>
                  </a:lnTo>
                  <a:lnTo>
                    <a:pt x="157" y="201"/>
                  </a:lnTo>
                  <a:lnTo>
                    <a:pt x="157" y="200"/>
                  </a:lnTo>
                  <a:lnTo>
                    <a:pt x="157" y="199"/>
                  </a:lnTo>
                  <a:lnTo>
                    <a:pt x="156" y="199"/>
                  </a:lnTo>
                  <a:lnTo>
                    <a:pt x="155" y="199"/>
                  </a:lnTo>
                  <a:lnTo>
                    <a:pt x="154" y="199"/>
                  </a:lnTo>
                  <a:lnTo>
                    <a:pt x="154" y="200"/>
                  </a:lnTo>
                  <a:lnTo>
                    <a:pt x="153" y="200"/>
                  </a:lnTo>
                  <a:lnTo>
                    <a:pt x="153" y="199"/>
                  </a:lnTo>
                  <a:lnTo>
                    <a:pt x="152" y="199"/>
                  </a:lnTo>
                  <a:lnTo>
                    <a:pt x="152" y="198"/>
                  </a:lnTo>
                  <a:lnTo>
                    <a:pt x="151" y="198"/>
                  </a:lnTo>
                  <a:lnTo>
                    <a:pt x="150" y="198"/>
                  </a:lnTo>
                  <a:lnTo>
                    <a:pt x="149" y="198"/>
                  </a:lnTo>
                  <a:lnTo>
                    <a:pt x="148" y="198"/>
                  </a:lnTo>
                  <a:lnTo>
                    <a:pt x="147" y="198"/>
                  </a:lnTo>
                  <a:lnTo>
                    <a:pt x="147" y="197"/>
                  </a:lnTo>
                  <a:lnTo>
                    <a:pt x="148" y="197"/>
                  </a:lnTo>
                  <a:lnTo>
                    <a:pt x="148" y="195"/>
                  </a:lnTo>
                  <a:lnTo>
                    <a:pt x="148" y="194"/>
                  </a:lnTo>
                  <a:lnTo>
                    <a:pt x="149" y="194"/>
                  </a:lnTo>
                  <a:lnTo>
                    <a:pt x="149" y="193"/>
                  </a:lnTo>
                  <a:lnTo>
                    <a:pt x="149" y="192"/>
                  </a:lnTo>
                  <a:lnTo>
                    <a:pt x="149" y="191"/>
                  </a:lnTo>
                  <a:lnTo>
                    <a:pt x="149" y="190"/>
                  </a:lnTo>
                  <a:lnTo>
                    <a:pt x="149" y="189"/>
                  </a:lnTo>
                  <a:lnTo>
                    <a:pt x="149" y="188"/>
                  </a:lnTo>
                  <a:lnTo>
                    <a:pt x="150" y="188"/>
                  </a:lnTo>
                  <a:lnTo>
                    <a:pt x="150" y="187"/>
                  </a:lnTo>
                  <a:lnTo>
                    <a:pt x="150" y="186"/>
                  </a:lnTo>
                  <a:lnTo>
                    <a:pt x="150" y="185"/>
                  </a:lnTo>
                  <a:lnTo>
                    <a:pt x="150" y="184"/>
                  </a:lnTo>
                  <a:lnTo>
                    <a:pt x="150" y="183"/>
                  </a:lnTo>
                  <a:lnTo>
                    <a:pt x="151" y="183"/>
                  </a:lnTo>
                  <a:lnTo>
                    <a:pt x="151" y="182"/>
                  </a:lnTo>
                  <a:lnTo>
                    <a:pt x="151" y="181"/>
                  </a:lnTo>
                  <a:lnTo>
                    <a:pt x="151" y="180"/>
                  </a:lnTo>
                  <a:lnTo>
                    <a:pt x="151" y="179"/>
                  </a:lnTo>
                  <a:lnTo>
                    <a:pt x="151" y="178"/>
                  </a:lnTo>
                  <a:lnTo>
                    <a:pt x="151" y="177"/>
                  </a:lnTo>
                  <a:lnTo>
                    <a:pt x="151" y="176"/>
                  </a:lnTo>
                  <a:lnTo>
                    <a:pt x="151" y="175"/>
                  </a:lnTo>
                  <a:lnTo>
                    <a:pt x="151" y="174"/>
                  </a:lnTo>
                  <a:lnTo>
                    <a:pt x="151" y="173"/>
                  </a:lnTo>
                  <a:lnTo>
                    <a:pt x="151" y="172"/>
                  </a:lnTo>
                  <a:lnTo>
                    <a:pt x="151" y="170"/>
                  </a:lnTo>
                  <a:lnTo>
                    <a:pt x="150" y="169"/>
                  </a:lnTo>
                  <a:lnTo>
                    <a:pt x="149" y="169"/>
                  </a:lnTo>
                  <a:lnTo>
                    <a:pt x="149" y="168"/>
                  </a:lnTo>
                  <a:lnTo>
                    <a:pt x="148" y="168"/>
                  </a:lnTo>
                  <a:lnTo>
                    <a:pt x="144" y="166"/>
                  </a:lnTo>
                  <a:lnTo>
                    <a:pt x="142" y="165"/>
                  </a:lnTo>
                  <a:lnTo>
                    <a:pt x="142" y="164"/>
                  </a:lnTo>
                  <a:lnTo>
                    <a:pt x="142" y="160"/>
                  </a:lnTo>
                  <a:lnTo>
                    <a:pt x="140" y="158"/>
                  </a:lnTo>
                  <a:lnTo>
                    <a:pt x="141" y="157"/>
                  </a:lnTo>
                  <a:lnTo>
                    <a:pt x="141" y="156"/>
                  </a:lnTo>
                  <a:lnTo>
                    <a:pt x="141" y="155"/>
                  </a:lnTo>
                  <a:lnTo>
                    <a:pt x="142" y="155"/>
                  </a:lnTo>
                  <a:lnTo>
                    <a:pt x="142" y="154"/>
                  </a:lnTo>
                  <a:lnTo>
                    <a:pt x="142" y="153"/>
                  </a:lnTo>
                  <a:lnTo>
                    <a:pt x="141" y="153"/>
                  </a:lnTo>
                  <a:lnTo>
                    <a:pt x="140" y="153"/>
                  </a:lnTo>
                  <a:lnTo>
                    <a:pt x="140" y="152"/>
                  </a:lnTo>
                  <a:lnTo>
                    <a:pt x="140" y="151"/>
                  </a:lnTo>
                  <a:lnTo>
                    <a:pt x="139" y="150"/>
                  </a:lnTo>
                  <a:lnTo>
                    <a:pt x="139" y="149"/>
                  </a:lnTo>
                  <a:lnTo>
                    <a:pt x="138" y="149"/>
                  </a:lnTo>
                  <a:lnTo>
                    <a:pt x="138" y="148"/>
                  </a:lnTo>
                  <a:lnTo>
                    <a:pt x="138" y="147"/>
                  </a:lnTo>
                  <a:lnTo>
                    <a:pt x="139" y="145"/>
                  </a:lnTo>
                  <a:lnTo>
                    <a:pt x="139" y="144"/>
                  </a:lnTo>
                  <a:lnTo>
                    <a:pt x="142" y="137"/>
                  </a:lnTo>
                  <a:lnTo>
                    <a:pt x="144" y="137"/>
                  </a:lnTo>
                  <a:lnTo>
                    <a:pt x="144" y="136"/>
                  </a:lnTo>
                  <a:lnTo>
                    <a:pt x="145" y="135"/>
                  </a:lnTo>
                  <a:lnTo>
                    <a:pt x="145" y="134"/>
                  </a:lnTo>
                  <a:lnTo>
                    <a:pt x="146" y="133"/>
                  </a:lnTo>
                  <a:lnTo>
                    <a:pt x="146" y="132"/>
                  </a:lnTo>
                  <a:lnTo>
                    <a:pt x="146" y="131"/>
                  </a:lnTo>
                  <a:lnTo>
                    <a:pt x="147" y="130"/>
                  </a:lnTo>
                  <a:lnTo>
                    <a:pt x="147" y="129"/>
                  </a:lnTo>
                  <a:lnTo>
                    <a:pt x="147" y="128"/>
                  </a:lnTo>
                  <a:lnTo>
                    <a:pt x="147" y="127"/>
                  </a:lnTo>
                  <a:lnTo>
                    <a:pt x="148" y="127"/>
                  </a:lnTo>
                  <a:lnTo>
                    <a:pt x="147" y="127"/>
                  </a:lnTo>
                  <a:lnTo>
                    <a:pt x="148" y="127"/>
                  </a:lnTo>
                  <a:lnTo>
                    <a:pt x="148" y="126"/>
                  </a:lnTo>
                  <a:lnTo>
                    <a:pt x="148" y="125"/>
                  </a:lnTo>
                  <a:lnTo>
                    <a:pt x="148" y="124"/>
                  </a:lnTo>
                  <a:lnTo>
                    <a:pt x="148" y="123"/>
                  </a:lnTo>
                  <a:lnTo>
                    <a:pt x="148" y="122"/>
                  </a:lnTo>
                  <a:lnTo>
                    <a:pt x="148" y="120"/>
                  </a:lnTo>
                  <a:lnTo>
                    <a:pt x="148" y="119"/>
                  </a:lnTo>
                  <a:lnTo>
                    <a:pt x="148" y="118"/>
                  </a:lnTo>
                  <a:lnTo>
                    <a:pt x="148" y="117"/>
                  </a:lnTo>
                  <a:lnTo>
                    <a:pt x="147" y="115"/>
                  </a:lnTo>
                  <a:lnTo>
                    <a:pt x="146" y="108"/>
                  </a:lnTo>
                  <a:lnTo>
                    <a:pt x="146" y="105"/>
                  </a:lnTo>
                  <a:lnTo>
                    <a:pt x="145" y="105"/>
                  </a:lnTo>
                  <a:lnTo>
                    <a:pt x="144" y="105"/>
                  </a:lnTo>
                  <a:lnTo>
                    <a:pt x="144" y="104"/>
                  </a:lnTo>
                  <a:lnTo>
                    <a:pt x="144" y="105"/>
                  </a:lnTo>
                  <a:lnTo>
                    <a:pt x="142" y="105"/>
                  </a:lnTo>
                  <a:lnTo>
                    <a:pt x="141" y="105"/>
                  </a:lnTo>
                  <a:lnTo>
                    <a:pt x="141" y="104"/>
                  </a:lnTo>
                  <a:lnTo>
                    <a:pt x="141" y="105"/>
                  </a:lnTo>
                  <a:lnTo>
                    <a:pt x="141" y="104"/>
                  </a:lnTo>
                  <a:lnTo>
                    <a:pt x="140" y="104"/>
                  </a:lnTo>
                  <a:lnTo>
                    <a:pt x="139" y="104"/>
                  </a:lnTo>
                  <a:lnTo>
                    <a:pt x="139" y="103"/>
                  </a:lnTo>
                  <a:lnTo>
                    <a:pt x="138" y="103"/>
                  </a:lnTo>
                  <a:lnTo>
                    <a:pt x="139" y="103"/>
                  </a:lnTo>
                  <a:lnTo>
                    <a:pt x="139" y="102"/>
                  </a:lnTo>
                  <a:lnTo>
                    <a:pt x="138" y="102"/>
                  </a:lnTo>
                  <a:lnTo>
                    <a:pt x="140" y="98"/>
                  </a:lnTo>
                  <a:lnTo>
                    <a:pt x="141" y="98"/>
                  </a:lnTo>
                  <a:lnTo>
                    <a:pt x="142" y="98"/>
                  </a:lnTo>
                  <a:lnTo>
                    <a:pt x="144" y="98"/>
                  </a:lnTo>
                  <a:lnTo>
                    <a:pt x="145" y="98"/>
                  </a:lnTo>
                  <a:lnTo>
                    <a:pt x="146" y="98"/>
                  </a:lnTo>
                  <a:lnTo>
                    <a:pt x="146" y="97"/>
                  </a:lnTo>
                  <a:lnTo>
                    <a:pt x="147" y="97"/>
                  </a:lnTo>
                  <a:lnTo>
                    <a:pt x="147" y="95"/>
                  </a:lnTo>
                  <a:lnTo>
                    <a:pt x="148" y="95"/>
                  </a:lnTo>
                  <a:lnTo>
                    <a:pt x="149" y="95"/>
                  </a:lnTo>
                  <a:lnTo>
                    <a:pt x="150" y="95"/>
                  </a:lnTo>
                  <a:lnTo>
                    <a:pt x="151" y="95"/>
                  </a:lnTo>
                  <a:lnTo>
                    <a:pt x="151" y="94"/>
                  </a:lnTo>
                  <a:lnTo>
                    <a:pt x="151" y="93"/>
                  </a:lnTo>
                  <a:lnTo>
                    <a:pt x="151" y="92"/>
                  </a:lnTo>
                  <a:lnTo>
                    <a:pt x="151" y="91"/>
                  </a:lnTo>
                  <a:lnTo>
                    <a:pt x="152" y="91"/>
                  </a:lnTo>
                  <a:lnTo>
                    <a:pt x="152" y="90"/>
                  </a:lnTo>
                  <a:lnTo>
                    <a:pt x="153" y="90"/>
                  </a:lnTo>
                  <a:lnTo>
                    <a:pt x="153" y="89"/>
                  </a:lnTo>
                  <a:lnTo>
                    <a:pt x="154" y="89"/>
                  </a:lnTo>
                  <a:lnTo>
                    <a:pt x="154" y="88"/>
                  </a:lnTo>
                  <a:lnTo>
                    <a:pt x="155" y="87"/>
                  </a:lnTo>
                  <a:lnTo>
                    <a:pt x="155" y="86"/>
                  </a:lnTo>
                  <a:lnTo>
                    <a:pt x="155" y="85"/>
                  </a:lnTo>
                  <a:lnTo>
                    <a:pt x="155" y="84"/>
                  </a:lnTo>
                  <a:lnTo>
                    <a:pt x="154" y="84"/>
                  </a:lnTo>
                  <a:lnTo>
                    <a:pt x="153" y="84"/>
                  </a:lnTo>
                  <a:lnTo>
                    <a:pt x="153" y="83"/>
                  </a:lnTo>
                  <a:lnTo>
                    <a:pt x="152" y="83"/>
                  </a:lnTo>
                  <a:lnTo>
                    <a:pt x="152" y="82"/>
                  </a:lnTo>
                  <a:lnTo>
                    <a:pt x="151" y="82"/>
                  </a:lnTo>
                  <a:lnTo>
                    <a:pt x="150" y="81"/>
                  </a:lnTo>
                  <a:lnTo>
                    <a:pt x="149" y="81"/>
                  </a:lnTo>
                  <a:lnTo>
                    <a:pt x="146" y="79"/>
                  </a:lnTo>
                  <a:lnTo>
                    <a:pt x="145" y="79"/>
                  </a:lnTo>
                  <a:lnTo>
                    <a:pt x="146" y="77"/>
                  </a:lnTo>
                  <a:lnTo>
                    <a:pt x="149" y="73"/>
                  </a:lnTo>
                  <a:lnTo>
                    <a:pt x="154" y="63"/>
                  </a:lnTo>
                  <a:lnTo>
                    <a:pt x="154" y="62"/>
                  </a:lnTo>
                  <a:lnTo>
                    <a:pt x="158" y="55"/>
                  </a:lnTo>
                  <a:lnTo>
                    <a:pt x="161" y="49"/>
                  </a:lnTo>
                  <a:lnTo>
                    <a:pt x="162" y="49"/>
                  </a:lnTo>
                  <a:lnTo>
                    <a:pt x="162" y="48"/>
                  </a:lnTo>
                  <a:lnTo>
                    <a:pt x="167" y="44"/>
                  </a:lnTo>
                  <a:lnTo>
                    <a:pt x="169" y="44"/>
                  </a:lnTo>
                  <a:lnTo>
                    <a:pt x="169" y="43"/>
                  </a:lnTo>
                  <a:lnTo>
                    <a:pt x="170" y="43"/>
                  </a:lnTo>
                  <a:lnTo>
                    <a:pt x="170" y="42"/>
                  </a:lnTo>
                  <a:lnTo>
                    <a:pt x="171" y="42"/>
                  </a:lnTo>
                  <a:lnTo>
                    <a:pt x="172" y="42"/>
                  </a:lnTo>
                  <a:lnTo>
                    <a:pt x="177" y="41"/>
                  </a:lnTo>
                  <a:lnTo>
                    <a:pt x="180" y="41"/>
                  </a:lnTo>
                  <a:lnTo>
                    <a:pt x="182" y="40"/>
                  </a:lnTo>
                  <a:lnTo>
                    <a:pt x="183" y="40"/>
                  </a:lnTo>
                  <a:lnTo>
                    <a:pt x="184" y="40"/>
                  </a:lnTo>
                  <a:lnTo>
                    <a:pt x="184" y="39"/>
                  </a:lnTo>
                  <a:lnTo>
                    <a:pt x="185" y="39"/>
                  </a:lnTo>
                  <a:lnTo>
                    <a:pt x="186" y="39"/>
                  </a:lnTo>
                  <a:lnTo>
                    <a:pt x="187" y="39"/>
                  </a:lnTo>
                  <a:lnTo>
                    <a:pt x="187" y="38"/>
                  </a:lnTo>
                  <a:lnTo>
                    <a:pt x="188" y="38"/>
                  </a:lnTo>
                  <a:lnTo>
                    <a:pt x="189" y="38"/>
                  </a:lnTo>
                  <a:lnTo>
                    <a:pt x="190" y="38"/>
                  </a:lnTo>
                  <a:lnTo>
                    <a:pt x="190" y="37"/>
                  </a:lnTo>
                  <a:lnTo>
                    <a:pt x="191" y="37"/>
                  </a:lnTo>
                  <a:lnTo>
                    <a:pt x="195" y="36"/>
                  </a:lnTo>
                  <a:lnTo>
                    <a:pt x="199" y="35"/>
                  </a:lnTo>
                  <a:lnTo>
                    <a:pt x="200" y="35"/>
                  </a:lnTo>
                  <a:lnTo>
                    <a:pt x="202" y="32"/>
                  </a:lnTo>
                  <a:lnTo>
                    <a:pt x="202" y="30"/>
                  </a:lnTo>
                  <a:lnTo>
                    <a:pt x="203" y="30"/>
                  </a:lnTo>
                  <a:lnTo>
                    <a:pt x="203" y="29"/>
                  </a:lnTo>
                  <a:lnTo>
                    <a:pt x="204" y="27"/>
                  </a:lnTo>
                  <a:lnTo>
                    <a:pt x="206" y="24"/>
                  </a:lnTo>
                  <a:lnTo>
                    <a:pt x="206" y="23"/>
                  </a:lnTo>
                  <a:lnTo>
                    <a:pt x="207" y="23"/>
                  </a:lnTo>
                  <a:lnTo>
                    <a:pt x="207" y="22"/>
                  </a:lnTo>
                  <a:lnTo>
                    <a:pt x="207" y="20"/>
                  </a:lnTo>
                  <a:lnTo>
                    <a:pt x="208" y="20"/>
                  </a:lnTo>
                  <a:lnTo>
                    <a:pt x="209" y="18"/>
                  </a:lnTo>
                  <a:lnTo>
                    <a:pt x="211" y="13"/>
                  </a:lnTo>
                  <a:lnTo>
                    <a:pt x="210" y="13"/>
                  </a:lnTo>
                  <a:lnTo>
                    <a:pt x="209" y="13"/>
                  </a:lnTo>
                  <a:lnTo>
                    <a:pt x="208" y="13"/>
                  </a:lnTo>
                  <a:lnTo>
                    <a:pt x="207" y="13"/>
                  </a:lnTo>
                  <a:lnTo>
                    <a:pt x="207" y="12"/>
                  </a:lnTo>
                  <a:lnTo>
                    <a:pt x="206" y="12"/>
                  </a:lnTo>
                  <a:lnTo>
                    <a:pt x="206" y="11"/>
                  </a:lnTo>
                  <a:lnTo>
                    <a:pt x="206" y="10"/>
                  </a:lnTo>
                  <a:lnTo>
                    <a:pt x="206" y="9"/>
                  </a:lnTo>
                  <a:lnTo>
                    <a:pt x="207" y="9"/>
                  </a:lnTo>
                  <a:lnTo>
                    <a:pt x="207" y="8"/>
                  </a:lnTo>
                  <a:lnTo>
                    <a:pt x="208" y="8"/>
                  </a:lnTo>
                  <a:lnTo>
                    <a:pt x="208" y="7"/>
                  </a:lnTo>
                  <a:lnTo>
                    <a:pt x="209" y="7"/>
                  </a:lnTo>
                  <a:lnTo>
                    <a:pt x="210" y="6"/>
                  </a:lnTo>
                  <a:lnTo>
                    <a:pt x="210" y="5"/>
                  </a:lnTo>
                  <a:lnTo>
                    <a:pt x="211" y="5"/>
                  </a:lnTo>
                  <a:lnTo>
                    <a:pt x="211" y="4"/>
                  </a:lnTo>
                  <a:lnTo>
                    <a:pt x="211" y="3"/>
                  </a:lnTo>
                  <a:lnTo>
                    <a:pt x="211" y="2"/>
                  </a:lnTo>
                  <a:lnTo>
                    <a:pt x="212" y="0"/>
                  </a:lnTo>
                  <a:lnTo>
                    <a:pt x="212" y="1"/>
                  </a:lnTo>
                  <a:lnTo>
                    <a:pt x="213" y="1"/>
                  </a:lnTo>
                  <a:lnTo>
                    <a:pt x="213" y="2"/>
                  </a:lnTo>
                  <a:lnTo>
                    <a:pt x="214" y="2"/>
                  </a:lnTo>
                  <a:close/>
                </a:path>
              </a:pathLst>
            </a:custGeom>
            <a:solidFill>
              <a:schemeClr val="tx2">
                <a:lumMod val="90000"/>
                <a:lumOff val="10000"/>
              </a:schemeClr>
            </a:solidFill>
            <a:ln w="9525">
              <a:solidFill>
                <a:srgbClr val="FFFFFF"/>
              </a:solidFill>
              <a:round/>
              <a:headEnd/>
              <a:tailEnd/>
            </a:ln>
          </p:spPr>
          <p:txBody>
            <a:bodyPr/>
            <a:lstStyle/>
            <a:p>
              <a:pPr>
                <a:defRPr/>
              </a:pPr>
              <a:endParaRPr lang="en-US">
                <a:cs typeface="+mn-cs"/>
              </a:endParaRPr>
            </a:p>
          </p:txBody>
        </p:sp>
        <p:sp>
          <p:nvSpPr>
            <p:cNvPr id="25627" name="Freeform 11"/>
            <p:cNvSpPr>
              <a:spLocks noEditPoints="1"/>
            </p:cNvSpPr>
            <p:nvPr/>
          </p:nvSpPr>
          <p:spPr bwMode="auto">
            <a:xfrm>
              <a:off x="3275" y="2496"/>
              <a:ext cx="450" cy="722"/>
            </a:xfrm>
            <a:custGeom>
              <a:avLst/>
              <a:gdLst>
                <a:gd name="T0" fmla="*/ 437 w 450"/>
                <a:gd name="T1" fmla="*/ 218 h 722"/>
                <a:gd name="T2" fmla="*/ 418 w 450"/>
                <a:gd name="T3" fmla="*/ 175 h 722"/>
                <a:gd name="T4" fmla="*/ 401 w 450"/>
                <a:gd name="T5" fmla="*/ 123 h 722"/>
                <a:gd name="T6" fmla="*/ 419 w 450"/>
                <a:gd name="T7" fmla="*/ 143 h 722"/>
                <a:gd name="T8" fmla="*/ 430 w 450"/>
                <a:gd name="T9" fmla="*/ 114 h 722"/>
                <a:gd name="T10" fmla="*/ 355 w 450"/>
                <a:gd name="T11" fmla="*/ 17 h 722"/>
                <a:gd name="T12" fmla="*/ 357 w 450"/>
                <a:gd name="T13" fmla="*/ 3 h 722"/>
                <a:gd name="T14" fmla="*/ 351 w 450"/>
                <a:gd name="T15" fmla="*/ 13 h 722"/>
                <a:gd name="T16" fmla="*/ 347 w 450"/>
                <a:gd name="T17" fmla="*/ 20 h 722"/>
                <a:gd name="T18" fmla="*/ 344 w 450"/>
                <a:gd name="T19" fmla="*/ 28 h 722"/>
                <a:gd name="T20" fmla="*/ 354 w 450"/>
                <a:gd name="T21" fmla="*/ 43 h 722"/>
                <a:gd name="T22" fmla="*/ 348 w 450"/>
                <a:gd name="T23" fmla="*/ 52 h 722"/>
                <a:gd name="T24" fmla="*/ 353 w 450"/>
                <a:gd name="T25" fmla="*/ 65 h 722"/>
                <a:gd name="T26" fmla="*/ 363 w 450"/>
                <a:gd name="T27" fmla="*/ 40 h 722"/>
                <a:gd name="T28" fmla="*/ 380 w 450"/>
                <a:gd name="T29" fmla="*/ 110 h 722"/>
                <a:gd name="T30" fmla="*/ 390 w 450"/>
                <a:gd name="T31" fmla="*/ 158 h 722"/>
                <a:gd name="T32" fmla="*/ 399 w 450"/>
                <a:gd name="T33" fmla="*/ 202 h 722"/>
                <a:gd name="T34" fmla="*/ 406 w 450"/>
                <a:gd name="T35" fmla="*/ 232 h 722"/>
                <a:gd name="T36" fmla="*/ 432 w 450"/>
                <a:gd name="T37" fmla="*/ 221 h 722"/>
                <a:gd name="T38" fmla="*/ 439 w 450"/>
                <a:gd name="T39" fmla="*/ 225 h 722"/>
                <a:gd name="T40" fmla="*/ 433 w 450"/>
                <a:gd name="T41" fmla="*/ 293 h 722"/>
                <a:gd name="T42" fmla="*/ 440 w 450"/>
                <a:gd name="T43" fmla="*/ 356 h 722"/>
                <a:gd name="T44" fmla="*/ 434 w 450"/>
                <a:gd name="T45" fmla="*/ 393 h 722"/>
                <a:gd name="T46" fmla="*/ 423 w 450"/>
                <a:gd name="T47" fmla="*/ 450 h 722"/>
                <a:gd name="T48" fmla="*/ 413 w 450"/>
                <a:gd name="T49" fmla="*/ 511 h 722"/>
                <a:gd name="T50" fmla="*/ 402 w 450"/>
                <a:gd name="T51" fmla="*/ 505 h 722"/>
                <a:gd name="T52" fmla="*/ 402 w 450"/>
                <a:gd name="T53" fmla="*/ 546 h 722"/>
                <a:gd name="T54" fmla="*/ 408 w 450"/>
                <a:gd name="T55" fmla="*/ 535 h 722"/>
                <a:gd name="T56" fmla="*/ 432 w 450"/>
                <a:gd name="T57" fmla="*/ 521 h 722"/>
                <a:gd name="T58" fmla="*/ 429 w 450"/>
                <a:gd name="T59" fmla="*/ 571 h 722"/>
                <a:gd name="T60" fmla="*/ 398 w 450"/>
                <a:gd name="T61" fmla="*/ 627 h 722"/>
                <a:gd name="T62" fmla="*/ 345 w 450"/>
                <a:gd name="T63" fmla="*/ 681 h 722"/>
                <a:gd name="T64" fmla="*/ 289 w 450"/>
                <a:gd name="T65" fmla="*/ 703 h 722"/>
                <a:gd name="T66" fmla="*/ 236 w 450"/>
                <a:gd name="T67" fmla="*/ 721 h 722"/>
                <a:gd name="T68" fmla="*/ 212 w 450"/>
                <a:gd name="T69" fmla="*/ 712 h 722"/>
                <a:gd name="T70" fmla="*/ 228 w 450"/>
                <a:gd name="T71" fmla="*/ 668 h 722"/>
                <a:gd name="T72" fmla="*/ 180 w 450"/>
                <a:gd name="T73" fmla="*/ 660 h 722"/>
                <a:gd name="T74" fmla="*/ 144 w 450"/>
                <a:gd name="T75" fmla="*/ 573 h 722"/>
                <a:gd name="T76" fmla="*/ 141 w 450"/>
                <a:gd name="T77" fmla="*/ 543 h 722"/>
                <a:gd name="T78" fmla="*/ 140 w 450"/>
                <a:gd name="T79" fmla="*/ 518 h 722"/>
                <a:gd name="T80" fmla="*/ 138 w 450"/>
                <a:gd name="T81" fmla="*/ 496 h 722"/>
                <a:gd name="T82" fmla="*/ 143 w 450"/>
                <a:gd name="T83" fmla="*/ 474 h 722"/>
                <a:gd name="T84" fmla="*/ 128 w 450"/>
                <a:gd name="T85" fmla="*/ 449 h 722"/>
                <a:gd name="T86" fmla="*/ 130 w 450"/>
                <a:gd name="T87" fmla="*/ 430 h 722"/>
                <a:gd name="T88" fmla="*/ 122 w 450"/>
                <a:gd name="T89" fmla="*/ 403 h 722"/>
                <a:gd name="T90" fmla="*/ 100 w 450"/>
                <a:gd name="T91" fmla="*/ 383 h 722"/>
                <a:gd name="T92" fmla="*/ 79 w 450"/>
                <a:gd name="T93" fmla="*/ 353 h 722"/>
                <a:gd name="T94" fmla="*/ 55 w 450"/>
                <a:gd name="T95" fmla="*/ 325 h 722"/>
                <a:gd name="T96" fmla="*/ 26 w 450"/>
                <a:gd name="T97" fmla="*/ 305 h 722"/>
                <a:gd name="T98" fmla="*/ 27 w 450"/>
                <a:gd name="T99" fmla="*/ 271 h 722"/>
                <a:gd name="T100" fmla="*/ 38 w 450"/>
                <a:gd name="T101" fmla="*/ 247 h 722"/>
                <a:gd name="T102" fmla="*/ 38 w 450"/>
                <a:gd name="T103" fmla="*/ 215 h 722"/>
                <a:gd name="T104" fmla="*/ 0 w 450"/>
                <a:gd name="T105" fmla="*/ 135 h 722"/>
                <a:gd name="T106" fmla="*/ 26 w 450"/>
                <a:gd name="T107" fmla="*/ 101 h 722"/>
                <a:gd name="T108" fmla="*/ 61 w 450"/>
                <a:gd name="T109" fmla="*/ 83 h 722"/>
                <a:gd name="T110" fmla="*/ 95 w 450"/>
                <a:gd name="T111" fmla="*/ 82 h 722"/>
                <a:gd name="T112" fmla="*/ 126 w 450"/>
                <a:gd name="T113" fmla="*/ 83 h 722"/>
                <a:gd name="T114" fmla="*/ 161 w 450"/>
                <a:gd name="T115" fmla="*/ 64 h 722"/>
                <a:gd name="T116" fmla="*/ 194 w 450"/>
                <a:gd name="T117" fmla="*/ 59 h 722"/>
                <a:gd name="T118" fmla="*/ 227 w 450"/>
                <a:gd name="T119" fmla="*/ 56 h 722"/>
                <a:gd name="T120" fmla="*/ 252 w 450"/>
                <a:gd name="T121" fmla="*/ 34 h 722"/>
                <a:gd name="T122" fmla="*/ 286 w 450"/>
                <a:gd name="T123" fmla="*/ 29 h 722"/>
                <a:gd name="T124" fmla="*/ 342 w 450"/>
                <a:gd name="T125" fmla="*/ 6 h 7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50"/>
                <a:gd name="T190" fmla="*/ 0 h 722"/>
                <a:gd name="T191" fmla="*/ 450 w 450"/>
                <a:gd name="T192" fmla="*/ 722 h 72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50" h="722">
                  <a:moveTo>
                    <a:pt x="421" y="535"/>
                  </a:moveTo>
                  <a:lnTo>
                    <a:pt x="420" y="535"/>
                  </a:lnTo>
                  <a:lnTo>
                    <a:pt x="419" y="535"/>
                  </a:lnTo>
                  <a:lnTo>
                    <a:pt x="419" y="534"/>
                  </a:lnTo>
                  <a:lnTo>
                    <a:pt x="418" y="533"/>
                  </a:lnTo>
                  <a:lnTo>
                    <a:pt x="418" y="532"/>
                  </a:lnTo>
                  <a:lnTo>
                    <a:pt x="419" y="531"/>
                  </a:lnTo>
                  <a:lnTo>
                    <a:pt x="420" y="531"/>
                  </a:lnTo>
                  <a:lnTo>
                    <a:pt x="420" y="532"/>
                  </a:lnTo>
                  <a:lnTo>
                    <a:pt x="421" y="533"/>
                  </a:lnTo>
                  <a:lnTo>
                    <a:pt x="421" y="534"/>
                  </a:lnTo>
                  <a:lnTo>
                    <a:pt x="421" y="535"/>
                  </a:lnTo>
                  <a:close/>
                  <a:moveTo>
                    <a:pt x="418" y="527"/>
                  </a:moveTo>
                  <a:lnTo>
                    <a:pt x="417" y="527"/>
                  </a:lnTo>
                  <a:lnTo>
                    <a:pt x="417" y="526"/>
                  </a:lnTo>
                  <a:lnTo>
                    <a:pt x="417" y="525"/>
                  </a:lnTo>
                  <a:lnTo>
                    <a:pt x="418" y="525"/>
                  </a:lnTo>
                  <a:lnTo>
                    <a:pt x="418" y="526"/>
                  </a:lnTo>
                  <a:lnTo>
                    <a:pt x="419" y="526"/>
                  </a:lnTo>
                  <a:lnTo>
                    <a:pt x="418" y="527"/>
                  </a:lnTo>
                  <a:close/>
                  <a:moveTo>
                    <a:pt x="419" y="523"/>
                  </a:moveTo>
                  <a:lnTo>
                    <a:pt x="418" y="523"/>
                  </a:lnTo>
                  <a:lnTo>
                    <a:pt x="417" y="523"/>
                  </a:lnTo>
                  <a:lnTo>
                    <a:pt x="418" y="522"/>
                  </a:lnTo>
                  <a:lnTo>
                    <a:pt x="418" y="521"/>
                  </a:lnTo>
                  <a:lnTo>
                    <a:pt x="419" y="523"/>
                  </a:lnTo>
                  <a:close/>
                  <a:moveTo>
                    <a:pt x="443" y="360"/>
                  </a:moveTo>
                  <a:lnTo>
                    <a:pt x="442" y="360"/>
                  </a:lnTo>
                  <a:lnTo>
                    <a:pt x="441" y="359"/>
                  </a:lnTo>
                  <a:lnTo>
                    <a:pt x="441" y="358"/>
                  </a:lnTo>
                  <a:lnTo>
                    <a:pt x="442" y="359"/>
                  </a:lnTo>
                  <a:lnTo>
                    <a:pt x="443" y="359"/>
                  </a:lnTo>
                  <a:lnTo>
                    <a:pt x="443" y="360"/>
                  </a:lnTo>
                  <a:close/>
                  <a:moveTo>
                    <a:pt x="436" y="225"/>
                  </a:moveTo>
                  <a:lnTo>
                    <a:pt x="436" y="226"/>
                  </a:lnTo>
                  <a:lnTo>
                    <a:pt x="434" y="226"/>
                  </a:lnTo>
                  <a:lnTo>
                    <a:pt x="434" y="225"/>
                  </a:lnTo>
                  <a:lnTo>
                    <a:pt x="434" y="224"/>
                  </a:lnTo>
                  <a:lnTo>
                    <a:pt x="436" y="224"/>
                  </a:lnTo>
                  <a:lnTo>
                    <a:pt x="436" y="223"/>
                  </a:lnTo>
                  <a:lnTo>
                    <a:pt x="437" y="224"/>
                  </a:lnTo>
                  <a:lnTo>
                    <a:pt x="436" y="225"/>
                  </a:lnTo>
                  <a:close/>
                  <a:moveTo>
                    <a:pt x="438" y="218"/>
                  </a:moveTo>
                  <a:lnTo>
                    <a:pt x="438" y="220"/>
                  </a:lnTo>
                  <a:lnTo>
                    <a:pt x="437" y="221"/>
                  </a:lnTo>
                  <a:lnTo>
                    <a:pt x="436" y="220"/>
                  </a:lnTo>
                  <a:lnTo>
                    <a:pt x="436" y="219"/>
                  </a:lnTo>
                  <a:lnTo>
                    <a:pt x="436" y="218"/>
                  </a:lnTo>
                  <a:lnTo>
                    <a:pt x="436" y="217"/>
                  </a:lnTo>
                  <a:lnTo>
                    <a:pt x="437" y="218"/>
                  </a:lnTo>
                  <a:lnTo>
                    <a:pt x="437" y="217"/>
                  </a:lnTo>
                  <a:lnTo>
                    <a:pt x="437" y="216"/>
                  </a:lnTo>
                  <a:lnTo>
                    <a:pt x="438" y="217"/>
                  </a:lnTo>
                  <a:lnTo>
                    <a:pt x="438" y="218"/>
                  </a:lnTo>
                  <a:close/>
                  <a:moveTo>
                    <a:pt x="423" y="199"/>
                  </a:moveTo>
                  <a:lnTo>
                    <a:pt x="422" y="199"/>
                  </a:lnTo>
                  <a:lnTo>
                    <a:pt x="423" y="199"/>
                  </a:lnTo>
                  <a:close/>
                  <a:moveTo>
                    <a:pt x="419" y="187"/>
                  </a:moveTo>
                  <a:lnTo>
                    <a:pt x="420" y="188"/>
                  </a:lnTo>
                  <a:lnTo>
                    <a:pt x="419" y="188"/>
                  </a:lnTo>
                  <a:lnTo>
                    <a:pt x="418" y="188"/>
                  </a:lnTo>
                  <a:lnTo>
                    <a:pt x="418" y="187"/>
                  </a:lnTo>
                  <a:lnTo>
                    <a:pt x="418" y="188"/>
                  </a:lnTo>
                  <a:lnTo>
                    <a:pt x="417" y="189"/>
                  </a:lnTo>
                  <a:lnTo>
                    <a:pt x="416" y="189"/>
                  </a:lnTo>
                  <a:lnTo>
                    <a:pt x="416" y="188"/>
                  </a:lnTo>
                  <a:lnTo>
                    <a:pt x="416" y="187"/>
                  </a:lnTo>
                  <a:lnTo>
                    <a:pt x="417" y="186"/>
                  </a:lnTo>
                  <a:lnTo>
                    <a:pt x="418" y="185"/>
                  </a:lnTo>
                  <a:lnTo>
                    <a:pt x="418" y="184"/>
                  </a:lnTo>
                  <a:lnTo>
                    <a:pt x="419" y="185"/>
                  </a:lnTo>
                  <a:lnTo>
                    <a:pt x="419" y="186"/>
                  </a:lnTo>
                  <a:lnTo>
                    <a:pt x="419" y="187"/>
                  </a:lnTo>
                  <a:close/>
                  <a:moveTo>
                    <a:pt x="428" y="171"/>
                  </a:moveTo>
                  <a:lnTo>
                    <a:pt x="427" y="170"/>
                  </a:lnTo>
                  <a:lnTo>
                    <a:pt x="426" y="170"/>
                  </a:lnTo>
                  <a:lnTo>
                    <a:pt x="427" y="170"/>
                  </a:lnTo>
                  <a:lnTo>
                    <a:pt x="428" y="171"/>
                  </a:lnTo>
                  <a:close/>
                  <a:moveTo>
                    <a:pt x="424" y="163"/>
                  </a:moveTo>
                  <a:lnTo>
                    <a:pt x="424" y="164"/>
                  </a:lnTo>
                  <a:lnTo>
                    <a:pt x="424" y="165"/>
                  </a:lnTo>
                  <a:lnTo>
                    <a:pt x="423" y="166"/>
                  </a:lnTo>
                  <a:lnTo>
                    <a:pt x="423" y="169"/>
                  </a:lnTo>
                  <a:lnTo>
                    <a:pt x="423" y="170"/>
                  </a:lnTo>
                  <a:lnTo>
                    <a:pt x="423" y="171"/>
                  </a:lnTo>
                  <a:lnTo>
                    <a:pt x="423" y="172"/>
                  </a:lnTo>
                  <a:lnTo>
                    <a:pt x="422" y="172"/>
                  </a:lnTo>
                  <a:lnTo>
                    <a:pt x="422" y="173"/>
                  </a:lnTo>
                  <a:lnTo>
                    <a:pt x="422" y="174"/>
                  </a:lnTo>
                  <a:lnTo>
                    <a:pt x="422" y="175"/>
                  </a:lnTo>
                  <a:lnTo>
                    <a:pt x="422" y="176"/>
                  </a:lnTo>
                  <a:lnTo>
                    <a:pt x="424" y="177"/>
                  </a:lnTo>
                  <a:lnTo>
                    <a:pt x="423" y="178"/>
                  </a:lnTo>
                  <a:lnTo>
                    <a:pt x="423" y="177"/>
                  </a:lnTo>
                  <a:lnTo>
                    <a:pt x="422" y="177"/>
                  </a:lnTo>
                  <a:lnTo>
                    <a:pt x="422" y="176"/>
                  </a:lnTo>
                  <a:lnTo>
                    <a:pt x="421" y="175"/>
                  </a:lnTo>
                  <a:lnTo>
                    <a:pt x="420" y="175"/>
                  </a:lnTo>
                  <a:lnTo>
                    <a:pt x="419" y="175"/>
                  </a:lnTo>
                  <a:lnTo>
                    <a:pt x="418" y="175"/>
                  </a:lnTo>
                  <a:lnTo>
                    <a:pt x="417" y="174"/>
                  </a:lnTo>
                  <a:lnTo>
                    <a:pt x="417" y="173"/>
                  </a:lnTo>
                  <a:lnTo>
                    <a:pt x="417" y="172"/>
                  </a:lnTo>
                  <a:lnTo>
                    <a:pt x="417" y="171"/>
                  </a:lnTo>
                  <a:lnTo>
                    <a:pt x="417" y="170"/>
                  </a:lnTo>
                  <a:lnTo>
                    <a:pt x="416" y="168"/>
                  </a:lnTo>
                  <a:lnTo>
                    <a:pt x="415" y="167"/>
                  </a:lnTo>
                  <a:lnTo>
                    <a:pt x="417" y="166"/>
                  </a:lnTo>
                  <a:lnTo>
                    <a:pt x="417" y="165"/>
                  </a:lnTo>
                  <a:lnTo>
                    <a:pt x="418" y="164"/>
                  </a:lnTo>
                  <a:lnTo>
                    <a:pt x="419" y="164"/>
                  </a:lnTo>
                  <a:lnTo>
                    <a:pt x="420" y="164"/>
                  </a:lnTo>
                  <a:lnTo>
                    <a:pt x="420" y="163"/>
                  </a:lnTo>
                  <a:lnTo>
                    <a:pt x="421" y="163"/>
                  </a:lnTo>
                  <a:lnTo>
                    <a:pt x="422" y="163"/>
                  </a:lnTo>
                  <a:lnTo>
                    <a:pt x="423" y="163"/>
                  </a:lnTo>
                  <a:lnTo>
                    <a:pt x="423" y="164"/>
                  </a:lnTo>
                  <a:lnTo>
                    <a:pt x="423" y="163"/>
                  </a:lnTo>
                  <a:lnTo>
                    <a:pt x="424" y="163"/>
                  </a:lnTo>
                  <a:lnTo>
                    <a:pt x="424" y="161"/>
                  </a:lnTo>
                  <a:lnTo>
                    <a:pt x="424" y="159"/>
                  </a:lnTo>
                  <a:lnTo>
                    <a:pt x="424" y="158"/>
                  </a:lnTo>
                  <a:lnTo>
                    <a:pt x="425" y="158"/>
                  </a:lnTo>
                  <a:lnTo>
                    <a:pt x="425" y="159"/>
                  </a:lnTo>
                  <a:lnTo>
                    <a:pt x="425" y="160"/>
                  </a:lnTo>
                  <a:lnTo>
                    <a:pt x="424" y="161"/>
                  </a:lnTo>
                  <a:lnTo>
                    <a:pt x="424" y="162"/>
                  </a:lnTo>
                  <a:lnTo>
                    <a:pt x="424" y="163"/>
                  </a:lnTo>
                  <a:close/>
                  <a:moveTo>
                    <a:pt x="431" y="159"/>
                  </a:moveTo>
                  <a:lnTo>
                    <a:pt x="430" y="159"/>
                  </a:lnTo>
                  <a:lnTo>
                    <a:pt x="430" y="158"/>
                  </a:lnTo>
                  <a:lnTo>
                    <a:pt x="430" y="157"/>
                  </a:lnTo>
                  <a:lnTo>
                    <a:pt x="430" y="156"/>
                  </a:lnTo>
                  <a:lnTo>
                    <a:pt x="431" y="156"/>
                  </a:lnTo>
                  <a:lnTo>
                    <a:pt x="431" y="157"/>
                  </a:lnTo>
                  <a:lnTo>
                    <a:pt x="431" y="158"/>
                  </a:lnTo>
                  <a:lnTo>
                    <a:pt x="431" y="159"/>
                  </a:lnTo>
                  <a:close/>
                  <a:moveTo>
                    <a:pt x="431" y="142"/>
                  </a:moveTo>
                  <a:lnTo>
                    <a:pt x="431" y="141"/>
                  </a:lnTo>
                  <a:lnTo>
                    <a:pt x="431" y="142"/>
                  </a:lnTo>
                  <a:close/>
                  <a:moveTo>
                    <a:pt x="431" y="138"/>
                  </a:moveTo>
                  <a:lnTo>
                    <a:pt x="431" y="139"/>
                  </a:lnTo>
                  <a:lnTo>
                    <a:pt x="430" y="138"/>
                  </a:lnTo>
                  <a:lnTo>
                    <a:pt x="430" y="137"/>
                  </a:lnTo>
                  <a:lnTo>
                    <a:pt x="431" y="137"/>
                  </a:lnTo>
                  <a:lnTo>
                    <a:pt x="431" y="138"/>
                  </a:lnTo>
                  <a:close/>
                  <a:moveTo>
                    <a:pt x="402" y="122"/>
                  </a:moveTo>
                  <a:lnTo>
                    <a:pt x="402" y="123"/>
                  </a:lnTo>
                  <a:lnTo>
                    <a:pt x="401" y="122"/>
                  </a:lnTo>
                  <a:lnTo>
                    <a:pt x="401" y="123"/>
                  </a:lnTo>
                  <a:lnTo>
                    <a:pt x="400" y="122"/>
                  </a:lnTo>
                  <a:lnTo>
                    <a:pt x="401" y="122"/>
                  </a:lnTo>
                  <a:lnTo>
                    <a:pt x="401" y="121"/>
                  </a:lnTo>
                  <a:lnTo>
                    <a:pt x="400" y="120"/>
                  </a:lnTo>
                  <a:lnTo>
                    <a:pt x="401" y="120"/>
                  </a:lnTo>
                  <a:lnTo>
                    <a:pt x="402" y="121"/>
                  </a:lnTo>
                  <a:lnTo>
                    <a:pt x="402" y="122"/>
                  </a:lnTo>
                  <a:close/>
                  <a:moveTo>
                    <a:pt x="429" y="123"/>
                  </a:moveTo>
                  <a:lnTo>
                    <a:pt x="429" y="124"/>
                  </a:lnTo>
                  <a:lnTo>
                    <a:pt x="429" y="125"/>
                  </a:lnTo>
                  <a:lnTo>
                    <a:pt x="430" y="125"/>
                  </a:lnTo>
                  <a:lnTo>
                    <a:pt x="430" y="126"/>
                  </a:lnTo>
                  <a:lnTo>
                    <a:pt x="430" y="128"/>
                  </a:lnTo>
                  <a:lnTo>
                    <a:pt x="430" y="129"/>
                  </a:lnTo>
                  <a:lnTo>
                    <a:pt x="429" y="131"/>
                  </a:lnTo>
                  <a:lnTo>
                    <a:pt x="429" y="132"/>
                  </a:lnTo>
                  <a:lnTo>
                    <a:pt x="429" y="133"/>
                  </a:lnTo>
                  <a:lnTo>
                    <a:pt x="428" y="134"/>
                  </a:lnTo>
                  <a:lnTo>
                    <a:pt x="428" y="136"/>
                  </a:lnTo>
                  <a:lnTo>
                    <a:pt x="428" y="137"/>
                  </a:lnTo>
                  <a:lnTo>
                    <a:pt x="428" y="138"/>
                  </a:lnTo>
                  <a:lnTo>
                    <a:pt x="427" y="139"/>
                  </a:lnTo>
                  <a:lnTo>
                    <a:pt x="426" y="140"/>
                  </a:lnTo>
                  <a:lnTo>
                    <a:pt x="426" y="141"/>
                  </a:lnTo>
                  <a:lnTo>
                    <a:pt x="426" y="142"/>
                  </a:lnTo>
                  <a:lnTo>
                    <a:pt x="425" y="143"/>
                  </a:lnTo>
                  <a:lnTo>
                    <a:pt x="424" y="144"/>
                  </a:lnTo>
                  <a:lnTo>
                    <a:pt x="424" y="145"/>
                  </a:lnTo>
                  <a:lnTo>
                    <a:pt x="424" y="146"/>
                  </a:lnTo>
                  <a:lnTo>
                    <a:pt x="424" y="147"/>
                  </a:lnTo>
                  <a:lnTo>
                    <a:pt x="423" y="148"/>
                  </a:lnTo>
                  <a:lnTo>
                    <a:pt x="423" y="149"/>
                  </a:lnTo>
                  <a:lnTo>
                    <a:pt x="423" y="150"/>
                  </a:lnTo>
                  <a:lnTo>
                    <a:pt x="423" y="152"/>
                  </a:lnTo>
                  <a:lnTo>
                    <a:pt x="423" y="153"/>
                  </a:lnTo>
                  <a:lnTo>
                    <a:pt x="423" y="154"/>
                  </a:lnTo>
                  <a:lnTo>
                    <a:pt x="422" y="154"/>
                  </a:lnTo>
                  <a:lnTo>
                    <a:pt x="422" y="153"/>
                  </a:lnTo>
                  <a:lnTo>
                    <a:pt x="422" y="152"/>
                  </a:lnTo>
                  <a:lnTo>
                    <a:pt x="421" y="152"/>
                  </a:lnTo>
                  <a:lnTo>
                    <a:pt x="421" y="151"/>
                  </a:lnTo>
                  <a:lnTo>
                    <a:pt x="420" y="151"/>
                  </a:lnTo>
                  <a:lnTo>
                    <a:pt x="420" y="150"/>
                  </a:lnTo>
                  <a:lnTo>
                    <a:pt x="419" y="149"/>
                  </a:lnTo>
                  <a:lnTo>
                    <a:pt x="419" y="148"/>
                  </a:lnTo>
                  <a:lnTo>
                    <a:pt x="419" y="147"/>
                  </a:lnTo>
                  <a:lnTo>
                    <a:pt x="419" y="146"/>
                  </a:lnTo>
                  <a:lnTo>
                    <a:pt x="419" y="145"/>
                  </a:lnTo>
                  <a:lnTo>
                    <a:pt x="419" y="144"/>
                  </a:lnTo>
                  <a:lnTo>
                    <a:pt x="419" y="143"/>
                  </a:lnTo>
                  <a:lnTo>
                    <a:pt x="418" y="142"/>
                  </a:lnTo>
                  <a:lnTo>
                    <a:pt x="418" y="141"/>
                  </a:lnTo>
                  <a:lnTo>
                    <a:pt x="419" y="140"/>
                  </a:lnTo>
                  <a:lnTo>
                    <a:pt x="421" y="139"/>
                  </a:lnTo>
                  <a:lnTo>
                    <a:pt x="421" y="138"/>
                  </a:lnTo>
                  <a:lnTo>
                    <a:pt x="421" y="137"/>
                  </a:lnTo>
                  <a:lnTo>
                    <a:pt x="421" y="136"/>
                  </a:lnTo>
                  <a:lnTo>
                    <a:pt x="421" y="135"/>
                  </a:lnTo>
                  <a:lnTo>
                    <a:pt x="421" y="134"/>
                  </a:lnTo>
                  <a:lnTo>
                    <a:pt x="420" y="133"/>
                  </a:lnTo>
                  <a:lnTo>
                    <a:pt x="420" y="132"/>
                  </a:lnTo>
                  <a:lnTo>
                    <a:pt x="420" y="131"/>
                  </a:lnTo>
                  <a:lnTo>
                    <a:pt x="419" y="131"/>
                  </a:lnTo>
                  <a:lnTo>
                    <a:pt x="419" y="129"/>
                  </a:lnTo>
                  <a:lnTo>
                    <a:pt x="419" y="128"/>
                  </a:lnTo>
                  <a:lnTo>
                    <a:pt x="420" y="127"/>
                  </a:lnTo>
                  <a:lnTo>
                    <a:pt x="421" y="126"/>
                  </a:lnTo>
                  <a:lnTo>
                    <a:pt x="422" y="126"/>
                  </a:lnTo>
                  <a:lnTo>
                    <a:pt x="423" y="124"/>
                  </a:lnTo>
                  <a:lnTo>
                    <a:pt x="424" y="123"/>
                  </a:lnTo>
                  <a:lnTo>
                    <a:pt x="424" y="122"/>
                  </a:lnTo>
                  <a:lnTo>
                    <a:pt x="424" y="121"/>
                  </a:lnTo>
                  <a:lnTo>
                    <a:pt x="424" y="120"/>
                  </a:lnTo>
                  <a:lnTo>
                    <a:pt x="425" y="120"/>
                  </a:lnTo>
                  <a:lnTo>
                    <a:pt x="425" y="119"/>
                  </a:lnTo>
                  <a:lnTo>
                    <a:pt x="425" y="115"/>
                  </a:lnTo>
                  <a:lnTo>
                    <a:pt x="424" y="115"/>
                  </a:lnTo>
                  <a:lnTo>
                    <a:pt x="424" y="114"/>
                  </a:lnTo>
                  <a:lnTo>
                    <a:pt x="424" y="113"/>
                  </a:lnTo>
                  <a:lnTo>
                    <a:pt x="424" y="112"/>
                  </a:lnTo>
                  <a:lnTo>
                    <a:pt x="425" y="111"/>
                  </a:lnTo>
                  <a:lnTo>
                    <a:pt x="425" y="110"/>
                  </a:lnTo>
                  <a:lnTo>
                    <a:pt x="425" y="109"/>
                  </a:lnTo>
                  <a:lnTo>
                    <a:pt x="426" y="109"/>
                  </a:lnTo>
                  <a:lnTo>
                    <a:pt x="425" y="108"/>
                  </a:lnTo>
                  <a:lnTo>
                    <a:pt x="426" y="107"/>
                  </a:lnTo>
                  <a:lnTo>
                    <a:pt x="426" y="106"/>
                  </a:lnTo>
                  <a:lnTo>
                    <a:pt x="427" y="106"/>
                  </a:lnTo>
                  <a:lnTo>
                    <a:pt x="427" y="104"/>
                  </a:lnTo>
                  <a:lnTo>
                    <a:pt x="427" y="103"/>
                  </a:lnTo>
                  <a:lnTo>
                    <a:pt x="427" y="102"/>
                  </a:lnTo>
                  <a:lnTo>
                    <a:pt x="428" y="102"/>
                  </a:lnTo>
                  <a:lnTo>
                    <a:pt x="428" y="103"/>
                  </a:lnTo>
                  <a:lnTo>
                    <a:pt x="429" y="104"/>
                  </a:lnTo>
                  <a:lnTo>
                    <a:pt x="430" y="106"/>
                  </a:lnTo>
                  <a:lnTo>
                    <a:pt x="430" y="107"/>
                  </a:lnTo>
                  <a:lnTo>
                    <a:pt x="430" y="108"/>
                  </a:lnTo>
                  <a:lnTo>
                    <a:pt x="430" y="111"/>
                  </a:lnTo>
                  <a:lnTo>
                    <a:pt x="430" y="112"/>
                  </a:lnTo>
                  <a:lnTo>
                    <a:pt x="430" y="114"/>
                  </a:lnTo>
                  <a:lnTo>
                    <a:pt x="430" y="115"/>
                  </a:lnTo>
                  <a:lnTo>
                    <a:pt x="430" y="116"/>
                  </a:lnTo>
                  <a:lnTo>
                    <a:pt x="430" y="117"/>
                  </a:lnTo>
                  <a:lnTo>
                    <a:pt x="429" y="117"/>
                  </a:lnTo>
                  <a:lnTo>
                    <a:pt x="429" y="119"/>
                  </a:lnTo>
                  <a:lnTo>
                    <a:pt x="430" y="119"/>
                  </a:lnTo>
                  <a:lnTo>
                    <a:pt x="430" y="120"/>
                  </a:lnTo>
                  <a:lnTo>
                    <a:pt x="429" y="120"/>
                  </a:lnTo>
                  <a:lnTo>
                    <a:pt x="429" y="121"/>
                  </a:lnTo>
                  <a:lnTo>
                    <a:pt x="429" y="122"/>
                  </a:lnTo>
                  <a:lnTo>
                    <a:pt x="429" y="123"/>
                  </a:lnTo>
                  <a:close/>
                  <a:moveTo>
                    <a:pt x="356" y="68"/>
                  </a:moveTo>
                  <a:lnTo>
                    <a:pt x="355" y="68"/>
                  </a:lnTo>
                  <a:lnTo>
                    <a:pt x="356" y="68"/>
                  </a:lnTo>
                  <a:close/>
                  <a:moveTo>
                    <a:pt x="353" y="66"/>
                  </a:moveTo>
                  <a:lnTo>
                    <a:pt x="353" y="67"/>
                  </a:lnTo>
                  <a:lnTo>
                    <a:pt x="353" y="66"/>
                  </a:lnTo>
                  <a:close/>
                  <a:moveTo>
                    <a:pt x="349" y="49"/>
                  </a:moveTo>
                  <a:lnTo>
                    <a:pt x="348" y="49"/>
                  </a:lnTo>
                  <a:lnTo>
                    <a:pt x="348" y="48"/>
                  </a:lnTo>
                  <a:lnTo>
                    <a:pt x="349" y="48"/>
                  </a:lnTo>
                  <a:lnTo>
                    <a:pt x="349" y="49"/>
                  </a:lnTo>
                  <a:close/>
                  <a:moveTo>
                    <a:pt x="342" y="21"/>
                  </a:moveTo>
                  <a:lnTo>
                    <a:pt x="341" y="21"/>
                  </a:lnTo>
                  <a:lnTo>
                    <a:pt x="342" y="21"/>
                  </a:lnTo>
                  <a:close/>
                  <a:moveTo>
                    <a:pt x="354" y="18"/>
                  </a:moveTo>
                  <a:lnTo>
                    <a:pt x="353" y="18"/>
                  </a:lnTo>
                  <a:lnTo>
                    <a:pt x="354" y="18"/>
                  </a:lnTo>
                  <a:close/>
                  <a:moveTo>
                    <a:pt x="356" y="16"/>
                  </a:moveTo>
                  <a:lnTo>
                    <a:pt x="357" y="17"/>
                  </a:lnTo>
                  <a:lnTo>
                    <a:pt x="357" y="18"/>
                  </a:lnTo>
                  <a:lnTo>
                    <a:pt x="356" y="19"/>
                  </a:lnTo>
                  <a:lnTo>
                    <a:pt x="356" y="20"/>
                  </a:lnTo>
                  <a:lnTo>
                    <a:pt x="356" y="21"/>
                  </a:lnTo>
                  <a:lnTo>
                    <a:pt x="355" y="22"/>
                  </a:lnTo>
                  <a:lnTo>
                    <a:pt x="355" y="23"/>
                  </a:lnTo>
                  <a:lnTo>
                    <a:pt x="354" y="24"/>
                  </a:lnTo>
                  <a:lnTo>
                    <a:pt x="353" y="24"/>
                  </a:lnTo>
                  <a:lnTo>
                    <a:pt x="353" y="23"/>
                  </a:lnTo>
                  <a:lnTo>
                    <a:pt x="353" y="22"/>
                  </a:lnTo>
                  <a:lnTo>
                    <a:pt x="353" y="21"/>
                  </a:lnTo>
                  <a:lnTo>
                    <a:pt x="354" y="21"/>
                  </a:lnTo>
                  <a:lnTo>
                    <a:pt x="354" y="20"/>
                  </a:lnTo>
                  <a:lnTo>
                    <a:pt x="353" y="19"/>
                  </a:lnTo>
                  <a:lnTo>
                    <a:pt x="354" y="19"/>
                  </a:lnTo>
                  <a:lnTo>
                    <a:pt x="354" y="18"/>
                  </a:lnTo>
                  <a:lnTo>
                    <a:pt x="353" y="18"/>
                  </a:lnTo>
                  <a:lnTo>
                    <a:pt x="354" y="17"/>
                  </a:lnTo>
                  <a:lnTo>
                    <a:pt x="354" y="16"/>
                  </a:lnTo>
                  <a:lnTo>
                    <a:pt x="355" y="17"/>
                  </a:lnTo>
                  <a:lnTo>
                    <a:pt x="356" y="16"/>
                  </a:lnTo>
                  <a:close/>
                  <a:moveTo>
                    <a:pt x="357" y="10"/>
                  </a:moveTo>
                  <a:lnTo>
                    <a:pt x="357" y="9"/>
                  </a:lnTo>
                  <a:lnTo>
                    <a:pt x="357" y="10"/>
                  </a:lnTo>
                  <a:close/>
                  <a:moveTo>
                    <a:pt x="354" y="8"/>
                  </a:moveTo>
                  <a:lnTo>
                    <a:pt x="355" y="8"/>
                  </a:lnTo>
                  <a:lnTo>
                    <a:pt x="355" y="9"/>
                  </a:lnTo>
                  <a:lnTo>
                    <a:pt x="356" y="10"/>
                  </a:lnTo>
                  <a:lnTo>
                    <a:pt x="357" y="10"/>
                  </a:lnTo>
                  <a:lnTo>
                    <a:pt x="356" y="10"/>
                  </a:lnTo>
                  <a:lnTo>
                    <a:pt x="356" y="11"/>
                  </a:lnTo>
                  <a:lnTo>
                    <a:pt x="355" y="11"/>
                  </a:lnTo>
                  <a:lnTo>
                    <a:pt x="354" y="11"/>
                  </a:lnTo>
                  <a:lnTo>
                    <a:pt x="354" y="10"/>
                  </a:lnTo>
                  <a:lnTo>
                    <a:pt x="354" y="11"/>
                  </a:lnTo>
                  <a:lnTo>
                    <a:pt x="353" y="11"/>
                  </a:lnTo>
                  <a:lnTo>
                    <a:pt x="353" y="10"/>
                  </a:lnTo>
                  <a:lnTo>
                    <a:pt x="353" y="9"/>
                  </a:lnTo>
                  <a:lnTo>
                    <a:pt x="354" y="9"/>
                  </a:lnTo>
                  <a:lnTo>
                    <a:pt x="354" y="8"/>
                  </a:lnTo>
                  <a:close/>
                  <a:moveTo>
                    <a:pt x="359" y="2"/>
                  </a:moveTo>
                  <a:lnTo>
                    <a:pt x="361" y="2"/>
                  </a:lnTo>
                  <a:lnTo>
                    <a:pt x="361" y="3"/>
                  </a:lnTo>
                  <a:lnTo>
                    <a:pt x="359" y="4"/>
                  </a:lnTo>
                  <a:lnTo>
                    <a:pt x="358" y="3"/>
                  </a:lnTo>
                  <a:lnTo>
                    <a:pt x="357" y="3"/>
                  </a:lnTo>
                  <a:lnTo>
                    <a:pt x="358" y="2"/>
                  </a:lnTo>
                  <a:lnTo>
                    <a:pt x="359" y="2"/>
                  </a:lnTo>
                  <a:close/>
                  <a:moveTo>
                    <a:pt x="359" y="0"/>
                  </a:moveTo>
                  <a:lnTo>
                    <a:pt x="358" y="1"/>
                  </a:lnTo>
                  <a:lnTo>
                    <a:pt x="359" y="1"/>
                  </a:lnTo>
                  <a:lnTo>
                    <a:pt x="358" y="2"/>
                  </a:lnTo>
                  <a:lnTo>
                    <a:pt x="358" y="1"/>
                  </a:lnTo>
                  <a:lnTo>
                    <a:pt x="357" y="1"/>
                  </a:lnTo>
                  <a:lnTo>
                    <a:pt x="357" y="0"/>
                  </a:lnTo>
                  <a:lnTo>
                    <a:pt x="358" y="0"/>
                  </a:lnTo>
                  <a:lnTo>
                    <a:pt x="359" y="0"/>
                  </a:lnTo>
                  <a:close/>
                  <a:moveTo>
                    <a:pt x="352" y="1"/>
                  </a:moveTo>
                  <a:lnTo>
                    <a:pt x="353" y="1"/>
                  </a:lnTo>
                  <a:lnTo>
                    <a:pt x="353" y="0"/>
                  </a:lnTo>
                  <a:lnTo>
                    <a:pt x="354" y="0"/>
                  </a:lnTo>
                  <a:lnTo>
                    <a:pt x="355" y="0"/>
                  </a:lnTo>
                  <a:lnTo>
                    <a:pt x="355" y="1"/>
                  </a:lnTo>
                  <a:lnTo>
                    <a:pt x="355" y="0"/>
                  </a:lnTo>
                  <a:lnTo>
                    <a:pt x="356" y="0"/>
                  </a:lnTo>
                  <a:lnTo>
                    <a:pt x="356" y="1"/>
                  </a:lnTo>
                  <a:lnTo>
                    <a:pt x="357" y="0"/>
                  </a:lnTo>
                  <a:lnTo>
                    <a:pt x="357" y="1"/>
                  </a:lnTo>
                  <a:lnTo>
                    <a:pt x="358" y="2"/>
                  </a:lnTo>
                  <a:lnTo>
                    <a:pt x="357" y="3"/>
                  </a:lnTo>
                  <a:lnTo>
                    <a:pt x="356" y="3"/>
                  </a:lnTo>
                  <a:lnTo>
                    <a:pt x="357" y="3"/>
                  </a:lnTo>
                  <a:lnTo>
                    <a:pt x="358" y="4"/>
                  </a:lnTo>
                  <a:lnTo>
                    <a:pt x="359" y="4"/>
                  </a:lnTo>
                  <a:lnTo>
                    <a:pt x="361" y="4"/>
                  </a:lnTo>
                  <a:lnTo>
                    <a:pt x="359" y="4"/>
                  </a:lnTo>
                  <a:lnTo>
                    <a:pt x="361" y="6"/>
                  </a:lnTo>
                  <a:lnTo>
                    <a:pt x="361" y="4"/>
                  </a:lnTo>
                  <a:lnTo>
                    <a:pt x="362" y="3"/>
                  </a:lnTo>
                  <a:lnTo>
                    <a:pt x="362" y="4"/>
                  </a:lnTo>
                  <a:lnTo>
                    <a:pt x="361" y="6"/>
                  </a:lnTo>
                  <a:lnTo>
                    <a:pt x="359" y="8"/>
                  </a:lnTo>
                  <a:lnTo>
                    <a:pt x="359" y="9"/>
                  </a:lnTo>
                  <a:lnTo>
                    <a:pt x="359" y="10"/>
                  </a:lnTo>
                  <a:lnTo>
                    <a:pt x="359" y="11"/>
                  </a:lnTo>
                  <a:lnTo>
                    <a:pt x="358" y="13"/>
                  </a:lnTo>
                  <a:lnTo>
                    <a:pt x="358" y="14"/>
                  </a:lnTo>
                  <a:lnTo>
                    <a:pt x="357" y="15"/>
                  </a:lnTo>
                  <a:lnTo>
                    <a:pt x="358" y="14"/>
                  </a:lnTo>
                  <a:lnTo>
                    <a:pt x="358" y="13"/>
                  </a:lnTo>
                  <a:lnTo>
                    <a:pt x="357" y="13"/>
                  </a:lnTo>
                  <a:lnTo>
                    <a:pt x="357" y="11"/>
                  </a:lnTo>
                  <a:lnTo>
                    <a:pt x="358" y="10"/>
                  </a:lnTo>
                  <a:lnTo>
                    <a:pt x="357" y="9"/>
                  </a:lnTo>
                  <a:lnTo>
                    <a:pt x="356" y="8"/>
                  </a:lnTo>
                  <a:lnTo>
                    <a:pt x="356" y="7"/>
                  </a:lnTo>
                  <a:lnTo>
                    <a:pt x="355" y="6"/>
                  </a:lnTo>
                  <a:lnTo>
                    <a:pt x="355" y="7"/>
                  </a:lnTo>
                  <a:lnTo>
                    <a:pt x="356" y="7"/>
                  </a:lnTo>
                  <a:lnTo>
                    <a:pt x="355" y="7"/>
                  </a:lnTo>
                  <a:lnTo>
                    <a:pt x="355" y="8"/>
                  </a:lnTo>
                  <a:lnTo>
                    <a:pt x="354" y="8"/>
                  </a:lnTo>
                  <a:lnTo>
                    <a:pt x="354" y="7"/>
                  </a:lnTo>
                  <a:lnTo>
                    <a:pt x="353" y="7"/>
                  </a:lnTo>
                  <a:lnTo>
                    <a:pt x="353" y="8"/>
                  </a:lnTo>
                  <a:lnTo>
                    <a:pt x="352" y="8"/>
                  </a:lnTo>
                  <a:lnTo>
                    <a:pt x="351" y="8"/>
                  </a:lnTo>
                  <a:lnTo>
                    <a:pt x="351" y="9"/>
                  </a:lnTo>
                  <a:lnTo>
                    <a:pt x="353" y="9"/>
                  </a:lnTo>
                  <a:lnTo>
                    <a:pt x="352" y="10"/>
                  </a:lnTo>
                  <a:lnTo>
                    <a:pt x="351" y="10"/>
                  </a:lnTo>
                  <a:lnTo>
                    <a:pt x="352" y="10"/>
                  </a:lnTo>
                  <a:lnTo>
                    <a:pt x="353" y="11"/>
                  </a:lnTo>
                  <a:lnTo>
                    <a:pt x="354" y="11"/>
                  </a:lnTo>
                  <a:lnTo>
                    <a:pt x="353" y="12"/>
                  </a:lnTo>
                  <a:lnTo>
                    <a:pt x="352" y="12"/>
                  </a:lnTo>
                  <a:lnTo>
                    <a:pt x="353" y="13"/>
                  </a:lnTo>
                  <a:lnTo>
                    <a:pt x="352" y="13"/>
                  </a:lnTo>
                  <a:lnTo>
                    <a:pt x="351" y="12"/>
                  </a:lnTo>
                  <a:lnTo>
                    <a:pt x="351" y="13"/>
                  </a:lnTo>
                  <a:lnTo>
                    <a:pt x="350" y="12"/>
                  </a:lnTo>
                  <a:lnTo>
                    <a:pt x="350" y="11"/>
                  </a:lnTo>
                  <a:lnTo>
                    <a:pt x="349" y="11"/>
                  </a:lnTo>
                  <a:lnTo>
                    <a:pt x="350" y="11"/>
                  </a:lnTo>
                  <a:lnTo>
                    <a:pt x="350" y="12"/>
                  </a:lnTo>
                  <a:lnTo>
                    <a:pt x="349" y="12"/>
                  </a:lnTo>
                  <a:lnTo>
                    <a:pt x="349" y="13"/>
                  </a:lnTo>
                  <a:lnTo>
                    <a:pt x="348" y="13"/>
                  </a:lnTo>
                  <a:lnTo>
                    <a:pt x="347" y="13"/>
                  </a:lnTo>
                  <a:lnTo>
                    <a:pt x="346" y="14"/>
                  </a:lnTo>
                  <a:lnTo>
                    <a:pt x="347" y="14"/>
                  </a:lnTo>
                  <a:lnTo>
                    <a:pt x="348" y="14"/>
                  </a:lnTo>
                  <a:lnTo>
                    <a:pt x="348" y="13"/>
                  </a:lnTo>
                  <a:lnTo>
                    <a:pt x="349" y="13"/>
                  </a:lnTo>
                  <a:lnTo>
                    <a:pt x="350" y="13"/>
                  </a:lnTo>
                  <a:lnTo>
                    <a:pt x="349" y="13"/>
                  </a:lnTo>
                  <a:lnTo>
                    <a:pt x="350" y="14"/>
                  </a:lnTo>
                  <a:lnTo>
                    <a:pt x="349" y="14"/>
                  </a:lnTo>
                  <a:lnTo>
                    <a:pt x="350" y="15"/>
                  </a:lnTo>
                  <a:lnTo>
                    <a:pt x="350" y="14"/>
                  </a:lnTo>
                  <a:lnTo>
                    <a:pt x="350" y="13"/>
                  </a:lnTo>
                  <a:lnTo>
                    <a:pt x="351" y="13"/>
                  </a:lnTo>
                  <a:lnTo>
                    <a:pt x="351" y="14"/>
                  </a:lnTo>
                  <a:lnTo>
                    <a:pt x="351" y="15"/>
                  </a:lnTo>
                  <a:lnTo>
                    <a:pt x="351" y="14"/>
                  </a:lnTo>
                  <a:lnTo>
                    <a:pt x="353" y="14"/>
                  </a:lnTo>
                  <a:lnTo>
                    <a:pt x="354" y="13"/>
                  </a:lnTo>
                  <a:lnTo>
                    <a:pt x="354" y="14"/>
                  </a:lnTo>
                  <a:lnTo>
                    <a:pt x="354" y="15"/>
                  </a:lnTo>
                  <a:lnTo>
                    <a:pt x="354" y="16"/>
                  </a:lnTo>
                  <a:lnTo>
                    <a:pt x="353" y="17"/>
                  </a:lnTo>
                  <a:lnTo>
                    <a:pt x="352" y="19"/>
                  </a:lnTo>
                  <a:lnTo>
                    <a:pt x="353" y="19"/>
                  </a:lnTo>
                  <a:lnTo>
                    <a:pt x="353" y="20"/>
                  </a:lnTo>
                  <a:lnTo>
                    <a:pt x="354" y="20"/>
                  </a:lnTo>
                  <a:lnTo>
                    <a:pt x="353" y="21"/>
                  </a:lnTo>
                  <a:lnTo>
                    <a:pt x="352" y="22"/>
                  </a:lnTo>
                  <a:lnTo>
                    <a:pt x="351" y="23"/>
                  </a:lnTo>
                  <a:lnTo>
                    <a:pt x="350" y="23"/>
                  </a:lnTo>
                  <a:lnTo>
                    <a:pt x="349" y="24"/>
                  </a:lnTo>
                  <a:lnTo>
                    <a:pt x="348" y="24"/>
                  </a:lnTo>
                  <a:lnTo>
                    <a:pt x="348" y="23"/>
                  </a:lnTo>
                  <a:lnTo>
                    <a:pt x="348" y="22"/>
                  </a:lnTo>
                  <a:lnTo>
                    <a:pt x="348" y="21"/>
                  </a:lnTo>
                  <a:lnTo>
                    <a:pt x="349" y="21"/>
                  </a:lnTo>
                  <a:lnTo>
                    <a:pt x="348" y="21"/>
                  </a:lnTo>
                  <a:lnTo>
                    <a:pt x="348" y="20"/>
                  </a:lnTo>
                  <a:lnTo>
                    <a:pt x="348" y="21"/>
                  </a:lnTo>
                  <a:lnTo>
                    <a:pt x="347" y="21"/>
                  </a:lnTo>
                  <a:lnTo>
                    <a:pt x="347" y="20"/>
                  </a:lnTo>
                  <a:lnTo>
                    <a:pt x="347" y="22"/>
                  </a:lnTo>
                  <a:lnTo>
                    <a:pt x="348" y="23"/>
                  </a:lnTo>
                  <a:lnTo>
                    <a:pt x="347" y="23"/>
                  </a:lnTo>
                  <a:lnTo>
                    <a:pt x="346" y="23"/>
                  </a:lnTo>
                  <a:lnTo>
                    <a:pt x="345" y="23"/>
                  </a:lnTo>
                  <a:lnTo>
                    <a:pt x="345" y="22"/>
                  </a:lnTo>
                  <a:lnTo>
                    <a:pt x="345" y="21"/>
                  </a:lnTo>
                  <a:lnTo>
                    <a:pt x="345" y="20"/>
                  </a:lnTo>
                  <a:lnTo>
                    <a:pt x="344" y="20"/>
                  </a:lnTo>
                  <a:lnTo>
                    <a:pt x="343" y="20"/>
                  </a:lnTo>
                  <a:lnTo>
                    <a:pt x="344" y="20"/>
                  </a:lnTo>
                  <a:lnTo>
                    <a:pt x="344" y="21"/>
                  </a:lnTo>
                  <a:lnTo>
                    <a:pt x="343" y="21"/>
                  </a:lnTo>
                  <a:lnTo>
                    <a:pt x="343" y="20"/>
                  </a:lnTo>
                  <a:lnTo>
                    <a:pt x="342" y="20"/>
                  </a:lnTo>
                  <a:lnTo>
                    <a:pt x="343" y="19"/>
                  </a:lnTo>
                  <a:lnTo>
                    <a:pt x="342" y="19"/>
                  </a:lnTo>
                  <a:lnTo>
                    <a:pt x="342" y="20"/>
                  </a:lnTo>
                  <a:lnTo>
                    <a:pt x="341" y="20"/>
                  </a:lnTo>
                  <a:lnTo>
                    <a:pt x="341" y="21"/>
                  </a:lnTo>
                  <a:lnTo>
                    <a:pt x="340" y="21"/>
                  </a:lnTo>
                  <a:lnTo>
                    <a:pt x="340" y="20"/>
                  </a:lnTo>
                  <a:lnTo>
                    <a:pt x="339" y="20"/>
                  </a:lnTo>
                  <a:lnTo>
                    <a:pt x="340" y="21"/>
                  </a:lnTo>
                  <a:lnTo>
                    <a:pt x="341" y="21"/>
                  </a:lnTo>
                  <a:lnTo>
                    <a:pt x="341" y="22"/>
                  </a:lnTo>
                  <a:lnTo>
                    <a:pt x="342" y="22"/>
                  </a:lnTo>
                  <a:lnTo>
                    <a:pt x="342" y="21"/>
                  </a:lnTo>
                  <a:lnTo>
                    <a:pt x="343" y="21"/>
                  </a:lnTo>
                  <a:lnTo>
                    <a:pt x="343" y="22"/>
                  </a:lnTo>
                  <a:lnTo>
                    <a:pt x="343" y="23"/>
                  </a:lnTo>
                  <a:lnTo>
                    <a:pt x="343" y="24"/>
                  </a:lnTo>
                  <a:lnTo>
                    <a:pt x="343" y="25"/>
                  </a:lnTo>
                  <a:lnTo>
                    <a:pt x="343" y="26"/>
                  </a:lnTo>
                  <a:lnTo>
                    <a:pt x="343" y="27"/>
                  </a:lnTo>
                  <a:lnTo>
                    <a:pt x="342" y="27"/>
                  </a:lnTo>
                  <a:lnTo>
                    <a:pt x="342" y="26"/>
                  </a:lnTo>
                  <a:lnTo>
                    <a:pt x="341" y="26"/>
                  </a:lnTo>
                  <a:lnTo>
                    <a:pt x="342" y="26"/>
                  </a:lnTo>
                  <a:lnTo>
                    <a:pt x="342" y="27"/>
                  </a:lnTo>
                  <a:lnTo>
                    <a:pt x="341" y="28"/>
                  </a:lnTo>
                  <a:lnTo>
                    <a:pt x="340" y="28"/>
                  </a:lnTo>
                  <a:lnTo>
                    <a:pt x="341" y="28"/>
                  </a:lnTo>
                  <a:lnTo>
                    <a:pt x="340" y="29"/>
                  </a:lnTo>
                  <a:lnTo>
                    <a:pt x="339" y="29"/>
                  </a:lnTo>
                  <a:lnTo>
                    <a:pt x="340" y="29"/>
                  </a:lnTo>
                  <a:lnTo>
                    <a:pt x="341" y="29"/>
                  </a:lnTo>
                  <a:lnTo>
                    <a:pt x="342" y="28"/>
                  </a:lnTo>
                  <a:lnTo>
                    <a:pt x="343" y="28"/>
                  </a:lnTo>
                  <a:lnTo>
                    <a:pt x="344" y="28"/>
                  </a:lnTo>
                  <a:lnTo>
                    <a:pt x="345" y="28"/>
                  </a:lnTo>
                  <a:lnTo>
                    <a:pt x="345" y="29"/>
                  </a:lnTo>
                  <a:lnTo>
                    <a:pt x="345" y="31"/>
                  </a:lnTo>
                  <a:lnTo>
                    <a:pt x="346" y="29"/>
                  </a:lnTo>
                  <a:lnTo>
                    <a:pt x="347" y="32"/>
                  </a:lnTo>
                  <a:lnTo>
                    <a:pt x="347" y="33"/>
                  </a:lnTo>
                  <a:lnTo>
                    <a:pt x="347" y="34"/>
                  </a:lnTo>
                  <a:lnTo>
                    <a:pt x="346" y="34"/>
                  </a:lnTo>
                  <a:lnTo>
                    <a:pt x="346" y="33"/>
                  </a:lnTo>
                  <a:lnTo>
                    <a:pt x="345" y="34"/>
                  </a:lnTo>
                  <a:lnTo>
                    <a:pt x="346" y="34"/>
                  </a:lnTo>
                  <a:lnTo>
                    <a:pt x="347" y="34"/>
                  </a:lnTo>
                  <a:lnTo>
                    <a:pt x="347" y="33"/>
                  </a:lnTo>
                  <a:lnTo>
                    <a:pt x="348" y="33"/>
                  </a:lnTo>
                  <a:lnTo>
                    <a:pt x="348" y="32"/>
                  </a:lnTo>
                  <a:lnTo>
                    <a:pt x="349" y="33"/>
                  </a:lnTo>
                  <a:lnTo>
                    <a:pt x="349" y="32"/>
                  </a:lnTo>
                  <a:lnTo>
                    <a:pt x="349" y="31"/>
                  </a:lnTo>
                  <a:lnTo>
                    <a:pt x="349" y="29"/>
                  </a:lnTo>
                  <a:lnTo>
                    <a:pt x="350" y="31"/>
                  </a:lnTo>
                  <a:lnTo>
                    <a:pt x="350" y="32"/>
                  </a:lnTo>
                  <a:lnTo>
                    <a:pt x="351" y="32"/>
                  </a:lnTo>
                  <a:lnTo>
                    <a:pt x="351" y="33"/>
                  </a:lnTo>
                  <a:lnTo>
                    <a:pt x="351" y="34"/>
                  </a:lnTo>
                  <a:lnTo>
                    <a:pt x="351" y="35"/>
                  </a:lnTo>
                  <a:lnTo>
                    <a:pt x="351" y="36"/>
                  </a:lnTo>
                  <a:lnTo>
                    <a:pt x="350" y="37"/>
                  </a:lnTo>
                  <a:lnTo>
                    <a:pt x="350" y="36"/>
                  </a:lnTo>
                  <a:lnTo>
                    <a:pt x="349" y="37"/>
                  </a:lnTo>
                  <a:lnTo>
                    <a:pt x="349" y="38"/>
                  </a:lnTo>
                  <a:lnTo>
                    <a:pt x="348" y="38"/>
                  </a:lnTo>
                  <a:lnTo>
                    <a:pt x="347" y="38"/>
                  </a:lnTo>
                  <a:lnTo>
                    <a:pt x="346" y="38"/>
                  </a:lnTo>
                  <a:lnTo>
                    <a:pt x="346" y="39"/>
                  </a:lnTo>
                  <a:lnTo>
                    <a:pt x="348" y="39"/>
                  </a:lnTo>
                  <a:lnTo>
                    <a:pt x="348" y="40"/>
                  </a:lnTo>
                  <a:lnTo>
                    <a:pt x="348" y="41"/>
                  </a:lnTo>
                  <a:lnTo>
                    <a:pt x="347" y="42"/>
                  </a:lnTo>
                  <a:lnTo>
                    <a:pt x="348" y="42"/>
                  </a:lnTo>
                  <a:lnTo>
                    <a:pt x="348" y="41"/>
                  </a:lnTo>
                  <a:lnTo>
                    <a:pt x="349" y="40"/>
                  </a:lnTo>
                  <a:lnTo>
                    <a:pt x="350" y="40"/>
                  </a:lnTo>
                  <a:lnTo>
                    <a:pt x="351" y="40"/>
                  </a:lnTo>
                  <a:lnTo>
                    <a:pt x="351" y="41"/>
                  </a:lnTo>
                  <a:lnTo>
                    <a:pt x="351" y="42"/>
                  </a:lnTo>
                  <a:lnTo>
                    <a:pt x="351" y="41"/>
                  </a:lnTo>
                  <a:lnTo>
                    <a:pt x="352" y="41"/>
                  </a:lnTo>
                  <a:lnTo>
                    <a:pt x="353" y="41"/>
                  </a:lnTo>
                  <a:lnTo>
                    <a:pt x="354" y="42"/>
                  </a:lnTo>
                  <a:lnTo>
                    <a:pt x="354" y="43"/>
                  </a:lnTo>
                  <a:lnTo>
                    <a:pt x="353" y="43"/>
                  </a:lnTo>
                  <a:lnTo>
                    <a:pt x="352" y="42"/>
                  </a:lnTo>
                  <a:lnTo>
                    <a:pt x="352" y="43"/>
                  </a:lnTo>
                  <a:lnTo>
                    <a:pt x="352" y="44"/>
                  </a:lnTo>
                  <a:lnTo>
                    <a:pt x="352" y="43"/>
                  </a:lnTo>
                  <a:lnTo>
                    <a:pt x="353" y="43"/>
                  </a:lnTo>
                  <a:lnTo>
                    <a:pt x="354" y="44"/>
                  </a:lnTo>
                  <a:lnTo>
                    <a:pt x="354" y="45"/>
                  </a:lnTo>
                  <a:lnTo>
                    <a:pt x="355" y="45"/>
                  </a:lnTo>
                  <a:lnTo>
                    <a:pt x="355" y="46"/>
                  </a:lnTo>
                  <a:lnTo>
                    <a:pt x="354" y="47"/>
                  </a:lnTo>
                  <a:lnTo>
                    <a:pt x="355" y="47"/>
                  </a:lnTo>
                  <a:lnTo>
                    <a:pt x="355" y="46"/>
                  </a:lnTo>
                  <a:lnTo>
                    <a:pt x="356" y="45"/>
                  </a:lnTo>
                  <a:lnTo>
                    <a:pt x="357" y="45"/>
                  </a:lnTo>
                  <a:lnTo>
                    <a:pt x="357" y="46"/>
                  </a:lnTo>
                  <a:lnTo>
                    <a:pt x="358" y="46"/>
                  </a:lnTo>
                  <a:lnTo>
                    <a:pt x="358" y="47"/>
                  </a:lnTo>
                  <a:lnTo>
                    <a:pt x="358" y="48"/>
                  </a:lnTo>
                  <a:lnTo>
                    <a:pt x="357" y="48"/>
                  </a:lnTo>
                  <a:lnTo>
                    <a:pt x="358" y="49"/>
                  </a:lnTo>
                  <a:lnTo>
                    <a:pt x="357" y="50"/>
                  </a:lnTo>
                  <a:lnTo>
                    <a:pt x="357" y="51"/>
                  </a:lnTo>
                  <a:lnTo>
                    <a:pt x="357" y="52"/>
                  </a:lnTo>
                  <a:lnTo>
                    <a:pt x="356" y="52"/>
                  </a:lnTo>
                  <a:lnTo>
                    <a:pt x="355" y="51"/>
                  </a:lnTo>
                  <a:lnTo>
                    <a:pt x="354" y="51"/>
                  </a:lnTo>
                  <a:lnTo>
                    <a:pt x="352" y="51"/>
                  </a:lnTo>
                  <a:lnTo>
                    <a:pt x="351" y="51"/>
                  </a:lnTo>
                  <a:lnTo>
                    <a:pt x="351" y="52"/>
                  </a:lnTo>
                  <a:lnTo>
                    <a:pt x="350" y="52"/>
                  </a:lnTo>
                  <a:lnTo>
                    <a:pt x="349" y="52"/>
                  </a:lnTo>
                  <a:lnTo>
                    <a:pt x="350" y="51"/>
                  </a:lnTo>
                  <a:lnTo>
                    <a:pt x="351" y="51"/>
                  </a:lnTo>
                  <a:lnTo>
                    <a:pt x="350" y="50"/>
                  </a:lnTo>
                  <a:lnTo>
                    <a:pt x="350" y="49"/>
                  </a:lnTo>
                  <a:lnTo>
                    <a:pt x="350" y="50"/>
                  </a:lnTo>
                  <a:lnTo>
                    <a:pt x="350" y="51"/>
                  </a:lnTo>
                  <a:lnTo>
                    <a:pt x="349" y="51"/>
                  </a:lnTo>
                  <a:lnTo>
                    <a:pt x="349" y="50"/>
                  </a:lnTo>
                  <a:lnTo>
                    <a:pt x="348" y="49"/>
                  </a:lnTo>
                  <a:lnTo>
                    <a:pt x="349" y="49"/>
                  </a:lnTo>
                  <a:lnTo>
                    <a:pt x="349" y="48"/>
                  </a:lnTo>
                  <a:lnTo>
                    <a:pt x="348" y="48"/>
                  </a:lnTo>
                  <a:lnTo>
                    <a:pt x="347" y="48"/>
                  </a:lnTo>
                  <a:lnTo>
                    <a:pt x="347" y="49"/>
                  </a:lnTo>
                  <a:lnTo>
                    <a:pt x="348" y="49"/>
                  </a:lnTo>
                  <a:lnTo>
                    <a:pt x="348" y="50"/>
                  </a:lnTo>
                  <a:lnTo>
                    <a:pt x="348" y="51"/>
                  </a:lnTo>
                  <a:lnTo>
                    <a:pt x="348" y="52"/>
                  </a:lnTo>
                  <a:lnTo>
                    <a:pt x="347" y="53"/>
                  </a:lnTo>
                  <a:lnTo>
                    <a:pt x="347" y="54"/>
                  </a:lnTo>
                  <a:lnTo>
                    <a:pt x="346" y="54"/>
                  </a:lnTo>
                  <a:lnTo>
                    <a:pt x="345" y="53"/>
                  </a:lnTo>
                  <a:lnTo>
                    <a:pt x="346" y="56"/>
                  </a:lnTo>
                  <a:lnTo>
                    <a:pt x="347" y="56"/>
                  </a:lnTo>
                  <a:lnTo>
                    <a:pt x="347" y="54"/>
                  </a:lnTo>
                  <a:lnTo>
                    <a:pt x="347" y="53"/>
                  </a:lnTo>
                  <a:lnTo>
                    <a:pt x="348" y="53"/>
                  </a:lnTo>
                  <a:lnTo>
                    <a:pt x="348" y="54"/>
                  </a:lnTo>
                  <a:lnTo>
                    <a:pt x="349" y="54"/>
                  </a:lnTo>
                  <a:lnTo>
                    <a:pt x="350" y="54"/>
                  </a:lnTo>
                  <a:lnTo>
                    <a:pt x="351" y="54"/>
                  </a:lnTo>
                  <a:lnTo>
                    <a:pt x="353" y="54"/>
                  </a:lnTo>
                  <a:lnTo>
                    <a:pt x="353" y="56"/>
                  </a:lnTo>
                  <a:lnTo>
                    <a:pt x="352" y="56"/>
                  </a:lnTo>
                  <a:lnTo>
                    <a:pt x="352" y="57"/>
                  </a:lnTo>
                  <a:lnTo>
                    <a:pt x="352" y="58"/>
                  </a:lnTo>
                  <a:lnTo>
                    <a:pt x="351" y="58"/>
                  </a:lnTo>
                  <a:lnTo>
                    <a:pt x="352" y="58"/>
                  </a:lnTo>
                  <a:lnTo>
                    <a:pt x="351" y="58"/>
                  </a:lnTo>
                  <a:lnTo>
                    <a:pt x="350" y="58"/>
                  </a:lnTo>
                  <a:lnTo>
                    <a:pt x="349" y="59"/>
                  </a:lnTo>
                  <a:lnTo>
                    <a:pt x="349" y="58"/>
                  </a:lnTo>
                  <a:lnTo>
                    <a:pt x="348" y="58"/>
                  </a:lnTo>
                  <a:lnTo>
                    <a:pt x="348" y="59"/>
                  </a:lnTo>
                  <a:lnTo>
                    <a:pt x="349" y="59"/>
                  </a:lnTo>
                  <a:lnTo>
                    <a:pt x="350" y="59"/>
                  </a:lnTo>
                  <a:lnTo>
                    <a:pt x="351" y="59"/>
                  </a:lnTo>
                  <a:lnTo>
                    <a:pt x="350" y="59"/>
                  </a:lnTo>
                  <a:lnTo>
                    <a:pt x="351" y="60"/>
                  </a:lnTo>
                  <a:lnTo>
                    <a:pt x="351" y="59"/>
                  </a:lnTo>
                  <a:lnTo>
                    <a:pt x="352" y="59"/>
                  </a:lnTo>
                  <a:lnTo>
                    <a:pt x="352" y="60"/>
                  </a:lnTo>
                  <a:lnTo>
                    <a:pt x="353" y="60"/>
                  </a:lnTo>
                  <a:lnTo>
                    <a:pt x="353" y="61"/>
                  </a:lnTo>
                  <a:lnTo>
                    <a:pt x="354" y="62"/>
                  </a:lnTo>
                  <a:lnTo>
                    <a:pt x="354" y="63"/>
                  </a:lnTo>
                  <a:lnTo>
                    <a:pt x="353" y="63"/>
                  </a:lnTo>
                  <a:lnTo>
                    <a:pt x="352" y="63"/>
                  </a:lnTo>
                  <a:lnTo>
                    <a:pt x="351" y="64"/>
                  </a:lnTo>
                  <a:lnTo>
                    <a:pt x="350" y="64"/>
                  </a:lnTo>
                  <a:lnTo>
                    <a:pt x="350" y="63"/>
                  </a:lnTo>
                  <a:lnTo>
                    <a:pt x="350" y="66"/>
                  </a:lnTo>
                  <a:lnTo>
                    <a:pt x="350" y="65"/>
                  </a:lnTo>
                  <a:lnTo>
                    <a:pt x="350" y="64"/>
                  </a:lnTo>
                  <a:lnTo>
                    <a:pt x="351" y="64"/>
                  </a:lnTo>
                  <a:lnTo>
                    <a:pt x="352" y="65"/>
                  </a:lnTo>
                  <a:lnTo>
                    <a:pt x="353" y="64"/>
                  </a:lnTo>
                  <a:lnTo>
                    <a:pt x="353" y="65"/>
                  </a:lnTo>
                  <a:lnTo>
                    <a:pt x="352" y="66"/>
                  </a:lnTo>
                  <a:lnTo>
                    <a:pt x="352" y="67"/>
                  </a:lnTo>
                  <a:lnTo>
                    <a:pt x="353" y="67"/>
                  </a:lnTo>
                  <a:lnTo>
                    <a:pt x="354" y="67"/>
                  </a:lnTo>
                  <a:lnTo>
                    <a:pt x="353" y="67"/>
                  </a:lnTo>
                  <a:lnTo>
                    <a:pt x="354" y="66"/>
                  </a:lnTo>
                  <a:lnTo>
                    <a:pt x="354" y="67"/>
                  </a:lnTo>
                  <a:lnTo>
                    <a:pt x="355" y="67"/>
                  </a:lnTo>
                  <a:lnTo>
                    <a:pt x="356" y="67"/>
                  </a:lnTo>
                  <a:lnTo>
                    <a:pt x="356" y="68"/>
                  </a:lnTo>
                  <a:lnTo>
                    <a:pt x="355" y="68"/>
                  </a:lnTo>
                  <a:lnTo>
                    <a:pt x="356" y="69"/>
                  </a:lnTo>
                  <a:lnTo>
                    <a:pt x="356" y="68"/>
                  </a:lnTo>
                  <a:lnTo>
                    <a:pt x="357" y="68"/>
                  </a:lnTo>
                  <a:lnTo>
                    <a:pt x="357" y="67"/>
                  </a:lnTo>
                  <a:lnTo>
                    <a:pt x="357" y="66"/>
                  </a:lnTo>
                  <a:lnTo>
                    <a:pt x="356" y="66"/>
                  </a:lnTo>
                  <a:lnTo>
                    <a:pt x="355" y="66"/>
                  </a:lnTo>
                  <a:lnTo>
                    <a:pt x="354" y="65"/>
                  </a:lnTo>
                  <a:lnTo>
                    <a:pt x="355" y="65"/>
                  </a:lnTo>
                  <a:lnTo>
                    <a:pt x="356" y="65"/>
                  </a:lnTo>
                  <a:lnTo>
                    <a:pt x="356" y="64"/>
                  </a:lnTo>
                  <a:lnTo>
                    <a:pt x="356" y="63"/>
                  </a:lnTo>
                  <a:lnTo>
                    <a:pt x="357" y="62"/>
                  </a:lnTo>
                  <a:lnTo>
                    <a:pt x="358" y="61"/>
                  </a:lnTo>
                  <a:lnTo>
                    <a:pt x="358" y="58"/>
                  </a:lnTo>
                  <a:lnTo>
                    <a:pt x="359" y="58"/>
                  </a:lnTo>
                  <a:lnTo>
                    <a:pt x="359" y="56"/>
                  </a:lnTo>
                  <a:lnTo>
                    <a:pt x="359" y="54"/>
                  </a:lnTo>
                  <a:lnTo>
                    <a:pt x="359" y="53"/>
                  </a:lnTo>
                  <a:lnTo>
                    <a:pt x="361" y="52"/>
                  </a:lnTo>
                  <a:lnTo>
                    <a:pt x="361" y="51"/>
                  </a:lnTo>
                  <a:lnTo>
                    <a:pt x="362" y="51"/>
                  </a:lnTo>
                  <a:lnTo>
                    <a:pt x="362" y="50"/>
                  </a:lnTo>
                  <a:lnTo>
                    <a:pt x="362" y="48"/>
                  </a:lnTo>
                  <a:lnTo>
                    <a:pt x="362" y="47"/>
                  </a:lnTo>
                  <a:lnTo>
                    <a:pt x="363" y="46"/>
                  </a:lnTo>
                  <a:lnTo>
                    <a:pt x="363" y="45"/>
                  </a:lnTo>
                  <a:lnTo>
                    <a:pt x="363" y="43"/>
                  </a:lnTo>
                  <a:lnTo>
                    <a:pt x="363" y="41"/>
                  </a:lnTo>
                  <a:lnTo>
                    <a:pt x="362" y="41"/>
                  </a:lnTo>
                  <a:lnTo>
                    <a:pt x="362" y="40"/>
                  </a:lnTo>
                  <a:lnTo>
                    <a:pt x="362" y="39"/>
                  </a:lnTo>
                  <a:lnTo>
                    <a:pt x="362" y="38"/>
                  </a:lnTo>
                  <a:lnTo>
                    <a:pt x="361" y="38"/>
                  </a:lnTo>
                  <a:lnTo>
                    <a:pt x="361" y="37"/>
                  </a:lnTo>
                  <a:lnTo>
                    <a:pt x="362" y="37"/>
                  </a:lnTo>
                  <a:lnTo>
                    <a:pt x="363" y="38"/>
                  </a:lnTo>
                  <a:lnTo>
                    <a:pt x="363" y="39"/>
                  </a:lnTo>
                  <a:lnTo>
                    <a:pt x="363" y="40"/>
                  </a:lnTo>
                  <a:lnTo>
                    <a:pt x="363" y="41"/>
                  </a:lnTo>
                  <a:lnTo>
                    <a:pt x="363" y="44"/>
                  </a:lnTo>
                  <a:lnTo>
                    <a:pt x="363" y="46"/>
                  </a:lnTo>
                  <a:lnTo>
                    <a:pt x="363" y="47"/>
                  </a:lnTo>
                  <a:lnTo>
                    <a:pt x="363" y="48"/>
                  </a:lnTo>
                  <a:lnTo>
                    <a:pt x="363" y="49"/>
                  </a:lnTo>
                  <a:lnTo>
                    <a:pt x="362" y="51"/>
                  </a:lnTo>
                  <a:lnTo>
                    <a:pt x="362" y="52"/>
                  </a:lnTo>
                  <a:lnTo>
                    <a:pt x="362" y="53"/>
                  </a:lnTo>
                  <a:lnTo>
                    <a:pt x="362" y="54"/>
                  </a:lnTo>
                  <a:lnTo>
                    <a:pt x="361" y="56"/>
                  </a:lnTo>
                  <a:lnTo>
                    <a:pt x="361" y="57"/>
                  </a:lnTo>
                  <a:lnTo>
                    <a:pt x="361" y="59"/>
                  </a:lnTo>
                  <a:lnTo>
                    <a:pt x="359" y="59"/>
                  </a:lnTo>
                  <a:lnTo>
                    <a:pt x="359" y="61"/>
                  </a:lnTo>
                  <a:lnTo>
                    <a:pt x="359" y="69"/>
                  </a:lnTo>
                  <a:lnTo>
                    <a:pt x="359" y="70"/>
                  </a:lnTo>
                  <a:lnTo>
                    <a:pt x="359" y="71"/>
                  </a:lnTo>
                  <a:lnTo>
                    <a:pt x="361" y="72"/>
                  </a:lnTo>
                  <a:lnTo>
                    <a:pt x="361" y="73"/>
                  </a:lnTo>
                  <a:lnTo>
                    <a:pt x="361" y="74"/>
                  </a:lnTo>
                  <a:lnTo>
                    <a:pt x="361" y="75"/>
                  </a:lnTo>
                  <a:lnTo>
                    <a:pt x="362" y="76"/>
                  </a:lnTo>
                  <a:lnTo>
                    <a:pt x="362" y="77"/>
                  </a:lnTo>
                  <a:lnTo>
                    <a:pt x="363" y="78"/>
                  </a:lnTo>
                  <a:lnTo>
                    <a:pt x="363" y="79"/>
                  </a:lnTo>
                  <a:lnTo>
                    <a:pt x="363" y="81"/>
                  </a:lnTo>
                  <a:lnTo>
                    <a:pt x="363" y="82"/>
                  </a:lnTo>
                  <a:lnTo>
                    <a:pt x="364" y="82"/>
                  </a:lnTo>
                  <a:lnTo>
                    <a:pt x="364" y="83"/>
                  </a:lnTo>
                  <a:lnTo>
                    <a:pt x="364" y="84"/>
                  </a:lnTo>
                  <a:lnTo>
                    <a:pt x="365" y="84"/>
                  </a:lnTo>
                  <a:lnTo>
                    <a:pt x="365" y="85"/>
                  </a:lnTo>
                  <a:lnTo>
                    <a:pt x="366" y="87"/>
                  </a:lnTo>
                  <a:lnTo>
                    <a:pt x="367" y="89"/>
                  </a:lnTo>
                  <a:lnTo>
                    <a:pt x="369" y="92"/>
                  </a:lnTo>
                  <a:lnTo>
                    <a:pt x="370" y="93"/>
                  </a:lnTo>
                  <a:lnTo>
                    <a:pt x="370" y="94"/>
                  </a:lnTo>
                  <a:lnTo>
                    <a:pt x="371" y="95"/>
                  </a:lnTo>
                  <a:lnTo>
                    <a:pt x="372" y="96"/>
                  </a:lnTo>
                  <a:lnTo>
                    <a:pt x="372" y="97"/>
                  </a:lnTo>
                  <a:lnTo>
                    <a:pt x="373" y="98"/>
                  </a:lnTo>
                  <a:lnTo>
                    <a:pt x="374" y="99"/>
                  </a:lnTo>
                  <a:lnTo>
                    <a:pt x="375" y="101"/>
                  </a:lnTo>
                  <a:lnTo>
                    <a:pt x="376" y="103"/>
                  </a:lnTo>
                  <a:lnTo>
                    <a:pt x="376" y="104"/>
                  </a:lnTo>
                  <a:lnTo>
                    <a:pt x="377" y="106"/>
                  </a:lnTo>
                  <a:lnTo>
                    <a:pt x="377" y="107"/>
                  </a:lnTo>
                  <a:lnTo>
                    <a:pt x="379" y="109"/>
                  </a:lnTo>
                  <a:lnTo>
                    <a:pt x="380" y="110"/>
                  </a:lnTo>
                  <a:lnTo>
                    <a:pt x="381" y="111"/>
                  </a:lnTo>
                  <a:lnTo>
                    <a:pt x="383" y="113"/>
                  </a:lnTo>
                  <a:lnTo>
                    <a:pt x="383" y="114"/>
                  </a:lnTo>
                  <a:lnTo>
                    <a:pt x="384" y="115"/>
                  </a:lnTo>
                  <a:lnTo>
                    <a:pt x="387" y="118"/>
                  </a:lnTo>
                  <a:lnTo>
                    <a:pt x="387" y="119"/>
                  </a:lnTo>
                  <a:lnTo>
                    <a:pt x="387" y="120"/>
                  </a:lnTo>
                  <a:lnTo>
                    <a:pt x="387" y="121"/>
                  </a:lnTo>
                  <a:lnTo>
                    <a:pt x="387" y="122"/>
                  </a:lnTo>
                  <a:lnTo>
                    <a:pt x="388" y="123"/>
                  </a:lnTo>
                  <a:lnTo>
                    <a:pt x="389" y="124"/>
                  </a:lnTo>
                  <a:lnTo>
                    <a:pt x="389" y="125"/>
                  </a:lnTo>
                  <a:lnTo>
                    <a:pt x="389" y="126"/>
                  </a:lnTo>
                  <a:lnTo>
                    <a:pt x="389" y="127"/>
                  </a:lnTo>
                  <a:lnTo>
                    <a:pt x="389" y="128"/>
                  </a:lnTo>
                  <a:lnTo>
                    <a:pt x="389" y="129"/>
                  </a:lnTo>
                  <a:lnTo>
                    <a:pt x="390" y="129"/>
                  </a:lnTo>
                  <a:lnTo>
                    <a:pt x="390" y="133"/>
                  </a:lnTo>
                  <a:lnTo>
                    <a:pt x="389" y="133"/>
                  </a:lnTo>
                  <a:lnTo>
                    <a:pt x="389" y="134"/>
                  </a:lnTo>
                  <a:lnTo>
                    <a:pt x="389" y="135"/>
                  </a:lnTo>
                  <a:lnTo>
                    <a:pt x="389" y="136"/>
                  </a:lnTo>
                  <a:lnTo>
                    <a:pt x="388" y="136"/>
                  </a:lnTo>
                  <a:lnTo>
                    <a:pt x="388" y="135"/>
                  </a:lnTo>
                  <a:lnTo>
                    <a:pt x="387" y="134"/>
                  </a:lnTo>
                  <a:lnTo>
                    <a:pt x="387" y="135"/>
                  </a:lnTo>
                  <a:lnTo>
                    <a:pt x="388" y="136"/>
                  </a:lnTo>
                  <a:lnTo>
                    <a:pt x="388" y="137"/>
                  </a:lnTo>
                  <a:lnTo>
                    <a:pt x="388" y="139"/>
                  </a:lnTo>
                  <a:lnTo>
                    <a:pt x="389" y="139"/>
                  </a:lnTo>
                  <a:lnTo>
                    <a:pt x="389" y="140"/>
                  </a:lnTo>
                  <a:lnTo>
                    <a:pt x="391" y="142"/>
                  </a:lnTo>
                  <a:lnTo>
                    <a:pt x="391" y="143"/>
                  </a:lnTo>
                  <a:lnTo>
                    <a:pt x="390" y="144"/>
                  </a:lnTo>
                  <a:lnTo>
                    <a:pt x="390" y="145"/>
                  </a:lnTo>
                  <a:lnTo>
                    <a:pt x="390" y="146"/>
                  </a:lnTo>
                  <a:lnTo>
                    <a:pt x="390" y="148"/>
                  </a:lnTo>
                  <a:lnTo>
                    <a:pt x="390" y="149"/>
                  </a:lnTo>
                  <a:lnTo>
                    <a:pt x="390" y="150"/>
                  </a:lnTo>
                  <a:lnTo>
                    <a:pt x="389" y="151"/>
                  </a:lnTo>
                  <a:lnTo>
                    <a:pt x="390" y="151"/>
                  </a:lnTo>
                  <a:lnTo>
                    <a:pt x="391" y="151"/>
                  </a:lnTo>
                  <a:lnTo>
                    <a:pt x="391" y="152"/>
                  </a:lnTo>
                  <a:lnTo>
                    <a:pt x="391" y="153"/>
                  </a:lnTo>
                  <a:lnTo>
                    <a:pt x="391" y="154"/>
                  </a:lnTo>
                  <a:lnTo>
                    <a:pt x="392" y="154"/>
                  </a:lnTo>
                  <a:lnTo>
                    <a:pt x="392" y="157"/>
                  </a:lnTo>
                  <a:lnTo>
                    <a:pt x="391" y="157"/>
                  </a:lnTo>
                  <a:lnTo>
                    <a:pt x="391" y="158"/>
                  </a:lnTo>
                  <a:lnTo>
                    <a:pt x="390" y="158"/>
                  </a:lnTo>
                  <a:lnTo>
                    <a:pt x="391" y="159"/>
                  </a:lnTo>
                  <a:lnTo>
                    <a:pt x="392" y="159"/>
                  </a:lnTo>
                  <a:lnTo>
                    <a:pt x="392" y="160"/>
                  </a:lnTo>
                  <a:lnTo>
                    <a:pt x="392" y="161"/>
                  </a:lnTo>
                  <a:lnTo>
                    <a:pt x="392" y="160"/>
                  </a:lnTo>
                  <a:lnTo>
                    <a:pt x="393" y="160"/>
                  </a:lnTo>
                  <a:lnTo>
                    <a:pt x="393" y="161"/>
                  </a:lnTo>
                  <a:lnTo>
                    <a:pt x="393" y="162"/>
                  </a:lnTo>
                  <a:lnTo>
                    <a:pt x="394" y="163"/>
                  </a:lnTo>
                  <a:lnTo>
                    <a:pt x="395" y="164"/>
                  </a:lnTo>
                  <a:lnTo>
                    <a:pt x="395" y="165"/>
                  </a:lnTo>
                  <a:lnTo>
                    <a:pt x="394" y="164"/>
                  </a:lnTo>
                  <a:lnTo>
                    <a:pt x="394" y="165"/>
                  </a:lnTo>
                  <a:lnTo>
                    <a:pt x="395" y="165"/>
                  </a:lnTo>
                  <a:lnTo>
                    <a:pt x="395" y="167"/>
                  </a:lnTo>
                  <a:lnTo>
                    <a:pt x="395" y="168"/>
                  </a:lnTo>
                  <a:lnTo>
                    <a:pt x="395" y="170"/>
                  </a:lnTo>
                  <a:lnTo>
                    <a:pt x="397" y="171"/>
                  </a:lnTo>
                  <a:lnTo>
                    <a:pt x="397" y="172"/>
                  </a:lnTo>
                  <a:lnTo>
                    <a:pt x="397" y="173"/>
                  </a:lnTo>
                  <a:lnTo>
                    <a:pt x="398" y="173"/>
                  </a:lnTo>
                  <a:lnTo>
                    <a:pt x="398" y="174"/>
                  </a:lnTo>
                  <a:lnTo>
                    <a:pt x="398" y="175"/>
                  </a:lnTo>
                  <a:lnTo>
                    <a:pt x="398" y="176"/>
                  </a:lnTo>
                  <a:lnTo>
                    <a:pt x="398" y="177"/>
                  </a:lnTo>
                  <a:lnTo>
                    <a:pt x="398" y="178"/>
                  </a:lnTo>
                  <a:lnTo>
                    <a:pt x="397" y="178"/>
                  </a:lnTo>
                  <a:lnTo>
                    <a:pt x="397" y="179"/>
                  </a:lnTo>
                  <a:lnTo>
                    <a:pt x="398" y="181"/>
                  </a:lnTo>
                  <a:lnTo>
                    <a:pt x="398" y="182"/>
                  </a:lnTo>
                  <a:lnTo>
                    <a:pt x="398" y="183"/>
                  </a:lnTo>
                  <a:lnTo>
                    <a:pt x="397" y="184"/>
                  </a:lnTo>
                  <a:lnTo>
                    <a:pt x="397" y="187"/>
                  </a:lnTo>
                  <a:lnTo>
                    <a:pt x="397" y="188"/>
                  </a:lnTo>
                  <a:lnTo>
                    <a:pt x="398" y="189"/>
                  </a:lnTo>
                  <a:lnTo>
                    <a:pt x="399" y="189"/>
                  </a:lnTo>
                  <a:lnTo>
                    <a:pt x="398" y="190"/>
                  </a:lnTo>
                  <a:lnTo>
                    <a:pt x="398" y="191"/>
                  </a:lnTo>
                  <a:lnTo>
                    <a:pt x="398" y="192"/>
                  </a:lnTo>
                  <a:lnTo>
                    <a:pt x="399" y="192"/>
                  </a:lnTo>
                  <a:lnTo>
                    <a:pt x="399" y="193"/>
                  </a:lnTo>
                  <a:lnTo>
                    <a:pt x="398" y="193"/>
                  </a:lnTo>
                  <a:lnTo>
                    <a:pt x="398" y="194"/>
                  </a:lnTo>
                  <a:lnTo>
                    <a:pt x="398" y="195"/>
                  </a:lnTo>
                  <a:lnTo>
                    <a:pt x="398" y="196"/>
                  </a:lnTo>
                  <a:lnTo>
                    <a:pt x="397" y="196"/>
                  </a:lnTo>
                  <a:lnTo>
                    <a:pt x="398" y="197"/>
                  </a:lnTo>
                  <a:lnTo>
                    <a:pt x="398" y="198"/>
                  </a:lnTo>
                  <a:lnTo>
                    <a:pt x="398" y="202"/>
                  </a:lnTo>
                  <a:lnTo>
                    <a:pt x="399" y="202"/>
                  </a:lnTo>
                  <a:lnTo>
                    <a:pt x="399" y="203"/>
                  </a:lnTo>
                  <a:lnTo>
                    <a:pt x="399" y="205"/>
                  </a:lnTo>
                  <a:lnTo>
                    <a:pt x="399" y="206"/>
                  </a:lnTo>
                  <a:lnTo>
                    <a:pt x="399" y="207"/>
                  </a:lnTo>
                  <a:lnTo>
                    <a:pt x="400" y="208"/>
                  </a:lnTo>
                  <a:lnTo>
                    <a:pt x="400" y="209"/>
                  </a:lnTo>
                  <a:lnTo>
                    <a:pt x="400" y="210"/>
                  </a:lnTo>
                  <a:lnTo>
                    <a:pt x="399" y="209"/>
                  </a:lnTo>
                  <a:lnTo>
                    <a:pt x="398" y="209"/>
                  </a:lnTo>
                  <a:lnTo>
                    <a:pt x="398" y="208"/>
                  </a:lnTo>
                  <a:lnTo>
                    <a:pt x="397" y="208"/>
                  </a:lnTo>
                  <a:lnTo>
                    <a:pt x="398" y="209"/>
                  </a:lnTo>
                  <a:lnTo>
                    <a:pt x="398" y="210"/>
                  </a:lnTo>
                  <a:lnTo>
                    <a:pt x="399" y="211"/>
                  </a:lnTo>
                  <a:lnTo>
                    <a:pt x="400" y="210"/>
                  </a:lnTo>
                  <a:lnTo>
                    <a:pt x="400" y="211"/>
                  </a:lnTo>
                  <a:lnTo>
                    <a:pt x="400" y="212"/>
                  </a:lnTo>
                  <a:lnTo>
                    <a:pt x="400" y="213"/>
                  </a:lnTo>
                  <a:lnTo>
                    <a:pt x="400" y="214"/>
                  </a:lnTo>
                  <a:lnTo>
                    <a:pt x="399" y="214"/>
                  </a:lnTo>
                  <a:lnTo>
                    <a:pt x="399" y="215"/>
                  </a:lnTo>
                  <a:lnTo>
                    <a:pt x="400" y="215"/>
                  </a:lnTo>
                  <a:lnTo>
                    <a:pt x="400" y="216"/>
                  </a:lnTo>
                  <a:lnTo>
                    <a:pt x="400" y="217"/>
                  </a:lnTo>
                  <a:lnTo>
                    <a:pt x="399" y="217"/>
                  </a:lnTo>
                  <a:lnTo>
                    <a:pt x="399" y="218"/>
                  </a:lnTo>
                  <a:lnTo>
                    <a:pt x="399" y="219"/>
                  </a:lnTo>
                  <a:lnTo>
                    <a:pt x="398" y="220"/>
                  </a:lnTo>
                  <a:lnTo>
                    <a:pt x="398" y="221"/>
                  </a:lnTo>
                  <a:lnTo>
                    <a:pt x="398" y="223"/>
                  </a:lnTo>
                  <a:lnTo>
                    <a:pt x="399" y="223"/>
                  </a:lnTo>
                  <a:lnTo>
                    <a:pt x="399" y="225"/>
                  </a:lnTo>
                  <a:lnTo>
                    <a:pt x="399" y="226"/>
                  </a:lnTo>
                  <a:lnTo>
                    <a:pt x="399" y="227"/>
                  </a:lnTo>
                  <a:lnTo>
                    <a:pt x="398" y="227"/>
                  </a:lnTo>
                  <a:lnTo>
                    <a:pt x="398" y="228"/>
                  </a:lnTo>
                  <a:lnTo>
                    <a:pt x="397" y="227"/>
                  </a:lnTo>
                  <a:lnTo>
                    <a:pt x="397" y="228"/>
                  </a:lnTo>
                  <a:lnTo>
                    <a:pt x="398" y="230"/>
                  </a:lnTo>
                  <a:lnTo>
                    <a:pt x="398" y="231"/>
                  </a:lnTo>
                  <a:lnTo>
                    <a:pt x="399" y="231"/>
                  </a:lnTo>
                  <a:lnTo>
                    <a:pt x="401" y="232"/>
                  </a:lnTo>
                  <a:lnTo>
                    <a:pt x="402" y="232"/>
                  </a:lnTo>
                  <a:lnTo>
                    <a:pt x="403" y="232"/>
                  </a:lnTo>
                  <a:lnTo>
                    <a:pt x="403" y="231"/>
                  </a:lnTo>
                  <a:lnTo>
                    <a:pt x="403" y="230"/>
                  </a:lnTo>
                  <a:lnTo>
                    <a:pt x="404" y="230"/>
                  </a:lnTo>
                  <a:lnTo>
                    <a:pt x="404" y="231"/>
                  </a:lnTo>
                  <a:lnTo>
                    <a:pt x="405" y="231"/>
                  </a:lnTo>
                  <a:lnTo>
                    <a:pt x="406" y="232"/>
                  </a:lnTo>
                  <a:lnTo>
                    <a:pt x="407" y="232"/>
                  </a:lnTo>
                  <a:lnTo>
                    <a:pt x="408" y="232"/>
                  </a:lnTo>
                  <a:lnTo>
                    <a:pt x="409" y="231"/>
                  </a:lnTo>
                  <a:lnTo>
                    <a:pt x="412" y="231"/>
                  </a:lnTo>
                  <a:lnTo>
                    <a:pt x="412" y="232"/>
                  </a:lnTo>
                  <a:lnTo>
                    <a:pt x="413" y="232"/>
                  </a:lnTo>
                  <a:lnTo>
                    <a:pt x="413" y="231"/>
                  </a:lnTo>
                  <a:lnTo>
                    <a:pt x="413" y="230"/>
                  </a:lnTo>
                  <a:lnTo>
                    <a:pt x="414" y="230"/>
                  </a:lnTo>
                  <a:lnTo>
                    <a:pt x="415" y="230"/>
                  </a:lnTo>
                  <a:lnTo>
                    <a:pt x="416" y="230"/>
                  </a:lnTo>
                  <a:lnTo>
                    <a:pt x="416" y="228"/>
                  </a:lnTo>
                  <a:lnTo>
                    <a:pt x="416" y="227"/>
                  </a:lnTo>
                  <a:lnTo>
                    <a:pt x="416" y="226"/>
                  </a:lnTo>
                  <a:lnTo>
                    <a:pt x="416" y="225"/>
                  </a:lnTo>
                  <a:lnTo>
                    <a:pt x="416" y="224"/>
                  </a:lnTo>
                  <a:lnTo>
                    <a:pt x="417" y="223"/>
                  </a:lnTo>
                  <a:lnTo>
                    <a:pt x="418" y="222"/>
                  </a:lnTo>
                  <a:lnTo>
                    <a:pt x="418" y="221"/>
                  </a:lnTo>
                  <a:lnTo>
                    <a:pt x="419" y="221"/>
                  </a:lnTo>
                  <a:lnTo>
                    <a:pt x="420" y="220"/>
                  </a:lnTo>
                  <a:lnTo>
                    <a:pt x="421" y="220"/>
                  </a:lnTo>
                  <a:lnTo>
                    <a:pt x="421" y="219"/>
                  </a:lnTo>
                  <a:lnTo>
                    <a:pt x="422" y="219"/>
                  </a:lnTo>
                  <a:lnTo>
                    <a:pt x="422" y="218"/>
                  </a:lnTo>
                  <a:lnTo>
                    <a:pt x="422" y="217"/>
                  </a:lnTo>
                  <a:lnTo>
                    <a:pt x="422" y="216"/>
                  </a:lnTo>
                  <a:lnTo>
                    <a:pt x="422" y="215"/>
                  </a:lnTo>
                  <a:lnTo>
                    <a:pt x="422" y="216"/>
                  </a:lnTo>
                  <a:lnTo>
                    <a:pt x="421" y="216"/>
                  </a:lnTo>
                  <a:lnTo>
                    <a:pt x="421" y="215"/>
                  </a:lnTo>
                  <a:lnTo>
                    <a:pt x="422" y="214"/>
                  </a:lnTo>
                  <a:lnTo>
                    <a:pt x="423" y="214"/>
                  </a:lnTo>
                  <a:lnTo>
                    <a:pt x="424" y="212"/>
                  </a:lnTo>
                  <a:lnTo>
                    <a:pt x="425" y="211"/>
                  </a:lnTo>
                  <a:lnTo>
                    <a:pt x="425" y="210"/>
                  </a:lnTo>
                  <a:lnTo>
                    <a:pt x="426" y="209"/>
                  </a:lnTo>
                  <a:lnTo>
                    <a:pt x="427" y="209"/>
                  </a:lnTo>
                  <a:lnTo>
                    <a:pt x="428" y="210"/>
                  </a:lnTo>
                  <a:lnTo>
                    <a:pt x="429" y="210"/>
                  </a:lnTo>
                  <a:lnTo>
                    <a:pt x="430" y="211"/>
                  </a:lnTo>
                  <a:lnTo>
                    <a:pt x="430" y="212"/>
                  </a:lnTo>
                  <a:lnTo>
                    <a:pt x="430" y="214"/>
                  </a:lnTo>
                  <a:lnTo>
                    <a:pt x="430" y="216"/>
                  </a:lnTo>
                  <a:lnTo>
                    <a:pt x="430" y="217"/>
                  </a:lnTo>
                  <a:lnTo>
                    <a:pt x="431" y="217"/>
                  </a:lnTo>
                  <a:lnTo>
                    <a:pt x="431" y="218"/>
                  </a:lnTo>
                  <a:lnTo>
                    <a:pt x="431" y="219"/>
                  </a:lnTo>
                  <a:lnTo>
                    <a:pt x="431" y="220"/>
                  </a:lnTo>
                  <a:lnTo>
                    <a:pt x="432" y="221"/>
                  </a:lnTo>
                  <a:lnTo>
                    <a:pt x="432" y="223"/>
                  </a:lnTo>
                  <a:lnTo>
                    <a:pt x="433" y="224"/>
                  </a:lnTo>
                  <a:lnTo>
                    <a:pt x="433" y="225"/>
                  </a:lnTo>
                  <a:lnTo>
                    <a:pt x="433" y="226"/>
                  </a:lnTo>
                  <a:lnTo>
                    <a:pt x="434" y="227"/>
                  </a:lnTo>
                  <a:lnTo>
                    <a:pt x="434" y="228"/>
                  </a:lnTo>
                  <a:lnTo>
                    <a:pt x="434" y="230"/>
                  </a:lnTo>
                  <a:lnTo>
                    <a:pt x="434" y="231"/>
                  </a:lnTo>
                  <a:lnTo>
                    <a:pt x="436" y="232"/>
                  </a:lnTo>
                  <a:lnTo>
                    <a:pt x="436" y="233"/>
                  </a:lnTo>
                  <a:lnTo>
                    <a:pt x="436" y="234"/>
                  </a:lnTo>
                  <a:lnTo>
                    <a:pt x="436" y="235"/>
                  </a:lnTo>
                  <a:lnTo>
                    <a:pt x="434" y="236"/>
                  </a:lnTo>
                  <a:lnTo>
                    <a:pt x="434" y="237"/>
                  </a:lnTo>
                  <a:lnTo>
                    <a:pt x="434" y="238"/>
                  </a:lnTo>
                  <a:lnTo>
                    <a:pt x="434" y="239"/>
                  </a:lnTo>
                  <a:lnTo>
                    <a:pt x="434" y="240"/>
                  </a:lnTo>
                  <a:lnTo>
                    <a:pt x="434" y="241"/>
                  </a:lnTo>
                  <a:lnTo>
                    <a:pt x="434" y="242"/>
                  </a:lnTo>
                  <a:lnTo>
                    <a:pt x="434" y="243"/>
                  </a:lnTo>
                  <a:lnTo>
                    <a:pt x="434" y="244"/>
                  </a:lnTo>
                  <a:lnTo>
                    <a:pt x="434" y="245"/>
                  </a:lnTo>
                  <a:lnTo>
                    <a:pt x="434" y="247"/>
                  </a:lnTo>
                  <a:lnTo>
                    <a:pt x="434" y="248"/>
                  </a:lnTo>
                  <a:lnTo>
                    <a:pt x="436" y="249"/>
                  </a:lnTo>
                  <a:lnTo>
                    <a:pt x="437" y="247"/>
                  </a:lnTo>
                  <a:lnTo>
                    <a:pt x="437" y="245"/>
                  </a:lnTo>
                  <a:lnTo>
                    <a:pt x="437" y="244"/>
                  </a:lnTo>
                  <a:lnTo>
                    <a:pt x="436" y="243"/>
                  </a:lnTo>
                  <a:lnTo>
                    <a:pt x="436" y="242"/>
                  </a:lnTo>
                  <a:lnTo>
                    <a:pt x="436" y="241"/>
                  </a:lnTo>
                  <a:lnTo>
                    <a:pt x="436" y="240"/>
                  </a:lnTo>
                  <a:lnTo>
                    <a:pt x="436" y="238"/>
                  </a:lnTo>
                  <a:lnTo>
                    <a:pt x="436" y="237"/>
                  </a:lnTo>
                  <a:lnTo>
                    <a:pt x="436" y="236"/>
                  </a:lnTo>
                  <a:lnTo>
                    <a:pt x="436" y="235"/>
                  </a:lnTo>
                  <a:lnTo>
                    <a:pt x="437" y="234"/>
                  </a:lnTo>
                  <a:lnTo>
                    <a:pt x="437" y="233"/>
                  </a:lnTo>
                  <a:lnTo>
                    <a:pt x="437" y="232"/>
                  </a:lnTo>
                  <a:lnTo>
                    <a:pt x="437" y="231"/>
                  </a:lnTo>
                  <a:lnTo>
                    <a:pt x="437" y="230"/>
                  </a:lnTo>
                  <a:lnTo>
                    <a:pt x="437" y="228"/>
                  </a:lnTo>
                  <a:lnTo>
                    <a:pt x="437" y="227"/>
                  </a:lnTo>
                  <a:lnTo>
                    <a:pt x="438" y="226"/>
                  </a:lnTo>
                  <a:lnTo>
                    <a:pt x="439" y="225"/>
                  </a:lnTo>
                  <a:lnTo>
                    <a:pt x="439" y="224"/>
                  </a:lnTo>
                  <a:lnTo>
                    <a:pt x="439" y="223"/>
                  </a:lnTo>
                  <a:lnTo>
                    <a:pt x="440" y="223"/>
                  </a:lnTo>
                  <a:lnTo>
                    <a:pt x="440" y="224"/>
                  </a:lnTo>
                  <a:lnTo>
                    <a:pt x="439" y="225"/>
                  </a:lnTo>
                  <a:lnTo>
                    <a:pt x="439" y="226"/>
                  </a:lnTo>
                  <a:lnTo>
                    <a:pt x="439" y="227"/>
                  </a:lnTo>
                  <a:lnTo>
                    <a:pt x="438" y="228"/>
                  </a:lnTo>
                  <a:lnTo>
                    <a:pt x="438" y="231"/>
                  </a:lnTo>
                  <a:lnTo>
                    <a:pt x="438" y="232"/>
                  </a:lnTo>
                  <a:lnTo>
                    <a:pt x="438" y="233"/>
                  </a:lnTo>
                  <a:lnTo>
                    <a:pt x="437" y="235"/>
                  </a:lnTo>
                  <a:lnTo>
                    <a:pt x="437" y="236"/>
                  </a:lnTo>
                  <a:lnTo>
                    <a:pt x="437" y="238"/>
                  </a:lnTo>
                  <a:lnTo>
                    <a:pt x="437" y="239"/>
                  </a:lnTo>
                  <a:lnTo>
                    <a:pt x="437" y="240"/>
                  </a:lnTo>
                  <a:lnTo>
                    <a:pt x="438" y="242"/>
                  </a:lnTo>
                  <a:lnTo>
                    <a:pt x="438" y="244"/>
                  </a:lnTo>
                  <a:lnTo>
                    <a:pt x="438" y="245"/>
                  </a:lnTo>
                  <a:lnTo>
                    <a:pt x="438" y="246"/>
                  </a:lnTo>
                  <a:lnTo>
                    <a:pt x="438" y="247"/>
                  </a:lnTo>
                  <a:lnTo>
                    <a:pt x="438" y="248"/>
                  </a:lnTo>
                  <a:lnTo>
                    <a:pt x="439" y="249"/>
                  </a:lnTo>
                  <a:lnTo>
                    <a:pt x="439" y="251"/>
                  </a:lnTo>
                  <a:lnTo>
                    <a:pt x="439" y="252"/>
                  </a:lnTo>
                  <a:lnTo>
                    <a:pt x="439" y="258"/>
                  </a:lnTo>
                  <a:lnTo>
                    <a:pt x="439" y="259"/>
                  </a:lnTo>
                  <a:lnTo>
                    <a:pt x="439" y="260"/>
                  </a:lnTo>
                  <a:lnTo>
                    <a:pt x="439" y="262"/>
                  </a:lnTo>
                  <a:lnTo>
                    <a:pt x="439" y="264"/>
                  </a:lnTo>
                  <a:lnTo>
                    <a:pt x="439" y="265"/>
                  </a:lnTo>
                  <a:lnTo>
                    <a:pt x="439" y="268"/>
                  </a:lnTo>
                  <a:lnTo>
                    <a:pt x="439" y="269"/>
                  </a:lnTo>
                  <a:lnTo>
                    <a:pt x="438" y="269"/>
                  </a:lnTo>
                  <a:lnTo>
                    <a:pt x="438" y="270"/>
                  </a:lnTo>
                  <a:lnTo>
                    <a:pt x="438" y="271"/>
                  </a:lnTo>
                  <a:lnTo>
                    <a:pt x="438" y="273"/>
                  </a:lnTo>
                  <a:lnTo>
                    <a:pt x="438" y="275"/>
                  </a:lnTo>
                  <a:lnTo>
                    <a:pt x="438" y="277"/>
                  </a:lnTo>
                  <a:lnTo>
                    <a:pt x="438" y="278"/>
                  </a:lnTo>
                  <a:lnTo>
                    <a:pt x="437" y="278"/>
                  </a:lnTo>
                  <a:lnTo>
                    <a:pt x="437" y="280"/>
                  </a:lnTo>
                  <a:lnTo>
                    <a:pt x="437" y="281"/>
                  </a:lnTo>
                  <a:lnTo>
                    <a:pt x="437" y="283"/>
                  </a:lnTo>
                  <a:lnTo>
                    <a:pt x="436" y="284"/>
                  </a:lnTo>
                  <a:lnTo>
                    <a:pt x="436" y="285"/>
                  </a:lnTo>
                  <a:lnTo>
                    <a:pt x="436" y="286"/>
                  </a:lnTo>
                  <a:lnTo>
                    <a:pt x="434" y="286"/>
                  </a:lnTo>
                  <a:lnTo>
                    <a:pt x="434" y="287"/>
                  </a:lnTo>
                  <a:lnTo>
                    <a:pt x="434" y="288"/>
                  </a:lnTo>
                  <a:lnTo>
                    <a:pt x="434" y="289"/>
                  </a:lnTo>
                  <a:lnTo>
                    <a:pt x="433" y="290"/>
                  </a:lnTo>
                  <a:lnTo>
                    <a:pt x="433" y="291"/>
                  </a:lnTo>
                  <a:lnTo>
                    <a:pt x="433" y="292"/>
                  </a:lnTo>
                  <a:lnTo>
                    <a:pt x="433" y="293"/>
                  </a:lnTo>
                  <a:lnTo>
                    <a:pt x="432" y="293"/>
                  </a:lnTo>
                  <a:lnTo>
                    <a:pt x="432" y="294"/>
                  </a:lnTo>
                  <a:lnTo>
                    <a:pt x="432" y="295"/>
                  </a:lnTo>
                  <a:lnTo>
                    <a:pt x="431" y="297"/>
                  </a:lnTo>
                  <a:lnTo>
                    <a:pt x="431" y="298"/>
                  </a:lnTo>
                  <a:lnTo>
                    <a:pt x="431" y="299"/>
                  </a:lnTo>
                  <a:lnTo>
                    <a:pt x="431" y="300"/>
                  </a:lnTo>
                  <a:lnTo>
                    <a:pt x="432" y="302"/>
                  </a:lnTo>
                  <a:lnTo>
                    <a:pt x="432" y="303"/>
                  </a:lnTo>
                  <a:lnTo>
                    <a:pt x="432" y="306"/>
                  </a:lnTo>
                  <a:lnTo>
                    <a:pt x="432" y="307"/>
                  </a:lnTo>
                  <a:lnTo>
                    <a:pt x="432" y="308"/>
                  </a:lnTo>
                  <a:lnTo>
                    <a:pt x="433" y="308"/>
                  </a:lnTo>
                  <a:lnTo>
                    <a:pt x="433" y="309"/>
                  </a:lnTo>
                  <a:lnTo>
                    <a:pt x="433" y="310"/>
                  </a:lnTo>
                  <a:lnTo>
                    <a:pt x="433" y="312"/>
                  </a:lnTo>
                  <a:lnTo>
                    <a:pt x="433" y="314"/>
                  </a:lnTo>
                  <a:lnTo>
                    <a:pt x="433" y="315"/>
                  </a:lnTo>
                  <a:lnTo>
                    <a:pt x="433" y="316"/>
                  </a:lnTo>
                  <a:lnTo>
                    <a:pt x="434" y="316"/>
                  </a:lnTo>
                  <a:lnTo>
                    <a:pt x="434" y="320"/>
                  </a:lnTo>
                  <a:lnTo>
                    <a:pt x="433" y="320"/>
                  </a:lnTo>
                  <a:lnTo>
                    <a:pt x="433" y="324"/>
                  </a:lnTo>
                  <a:lnTo>
                    <a:pt x="434" y="324"/>
                  </a:lnTo>
                  <a:lnTo>
                    <a:pt x="434" y="326"/>
                  </a:lnTo>
                  <a:lnTo>
                    <a:pt x="433" y="326"/>
                  </a:lnTo>
                  <a:lnTo>
                    <a:pt x="433" y="327"/>
                  </a:lnTo>
                  <a:lnTo>
                    <a:pt x="433" y="330"/>
                  </a:lnTo>
                  <a:lnTo>
                    <a:pt x="433" y="333"/>
                  </a:lnTo>
                  <a:lnTo>
                    <a:pt x="433" y="334"/>
                  </a:lnTo>
                  <a:lnTo>
                    <a:pt x="433" y="335"/>
                  </a:lnTo>
                  <a:lnTo>
                    <a:pt x="433" y="336"/>
                  </a:lnTo>
                  <a:lnTo>
                    <a:pt x="433" y="337"/>
                  </a:lnTo>
                  <a:lnTo>
                    <a:pt x="433" y="338"/>
                  </a:lnTo>
                  <a:lnTo>
                    <a:pt x="434" y="339"/>
                  </a:lnTo>
                  <a:lnTo>
                    <a:pt x="434" y="340"/>
                  </a:lnTo>
                  <a:lnTo>
                    <a:pt x="434" y="341"/>
                  </a:lnTo>
                  <a:lnTo>
                    <a:pt x="434" y="343"/>
                  </a:lnTo>
                  <a:lnTo>
                    <a:pt x="434" y="344"/>
                  </a:lnTo>
                  <a:lnTo>
                    <a:pt x="434" y="345"/>
                  </a:lnTo>
                  <a:lnTo>
                    <a:pt x="436" y="346"/>
                  </a:lnTo>
                  <a:lnTo>
                    <a:pt x="436" y="347"/>
                  </a:lnTo>
                  <a:lnTo>
                    <a:pt x="436" y="348"/>
                  </a:lnTo>
                  <a:lnTo>
                    <a:pt x="436" y="349"/>
                  </a:lnTo>
                  <a:lnTo>
                    <a:pt x="437" y="349"/>
                  </a:lnTo>
                  <a:lnTo>
                    <a:pt x="437" y="350"/>
                  </a:lnTo>
                  <a:lnTo>
                    <a:pt x="438" y="352"/>
                  </a:lnTo>
                  <a:lnTo>
                    <a:pt x="438" y="353"/>
                  </a:lnTo>
                  <a:lnTo>
                    <a:pt x="439" y="355"/>
                  </a:lnTo>
                  <a:lnTo>
                    <a:pt x="440" y="356"/>
                  </a:lnTo>
                  <a:lnTo>
                    <a:pt x="440" y="357"/>
                  </a:lnTo>
                  <a:lnTo>
                    <a:pt x="440" y="359"/>
                  </a:lnTo>
                  <a:lnTo>
                    <a:pt x="440" y="361"/>
                  </a:lnTo>
                  <a:lnTo>
                    <a:pt x="441" y="362"/>
                  </a:lnTo>
                  <a:lnTo>
                    <a:pt x="443" y="363"/>
                  </a:lnTo>
                  <a:lnTo>
                    <a:pt x="444" y="364"/>
                  </a:lnTo>
                  <a:lnTo>
                    <a:pt x="445" y="365"/>
                  </a:lnTo>
                  <a:lnTo>
                    <a:pt x="446" y="365"/>
                  </a:lnTo>
                  <a:lnTo>
                    <a:pt x="447" y="364"/>
                  </a:lnTo>
                  <a:lnTo>
                    <a:pt x="447" y="363"/>
                  </a:lnTo>
                  <a:lnTo>
                    <a:pt x="448" y="363"/>
                  </a:lnTo>
                  <a:lnTo>
                    <a:pt x="448" y="362"/>
                  </a:lnTo>
                  <a:lnTo>
                    <a:pt x="447" y="362"/>
                  </a:lnTo>
                  <a:lnTo>
                    <a:pt x="446" y="362"/>
                  </a:lnTo>
                  <a:lnTo>
                    <a:pt x="446" y="361"/>
                  </a:lnTo>
                  <a:lnTo>
                    <a:pt x="444" y="361"/>
                  </a:lnTo>
                  <a:lnTo>
                    <a:pt x="444" y="360"/>
                  </a:lnTo>
                  <a:lnTo>
                    <a:pt x="445" y="361"/>
                  </a:lnTo>
                  <a:lnTo>
                    <a:pt x="446" y="361"/>
                  </a:lnTo>
                  <a:lnTo>
                    <a:pt x="447" y="361"/>
                  </a:lnTo>
                  <a:lnTo>
                    <a:pt x="448" y="362"/>
                  </a:lnTo>
                  <a:lnTo>
                    <a:pt x="449" y="362"/>
                  </a:lnTo>
                  <a:lnTo>
                    <a:pt x="450" y="362"/>
                  </a:lnTo>
                  <a:lnTo>
                    <a:pt x="450" y="363"/>
                  </a:lnTo>
                  <a:lnTo>
                    <a:pt x="449" y="364"/>
                  </a:lnTo>
                  <a:lnTo>
                    <a:pt x="449" y="366"/>
                  </a:lnTo>
                  <a:lnTo>
                    <a:pt x="449" y="367"/>
                  </a:lnTo>
                  <a:lnTo>
                    <a:pt x="449" y="368"/>
                  </a:lnTo>
                  <a:lnTo>
                    <a:pt x="448" y="369"/>
                  </a:lnTo>
                  <a:lnTo>
                    <a:pt x="448" y="371"/>
                  </a:lnTo>
                  <a:lnTo>
                    <a:pt x="447" y="372"/>
                  </a:lnTo>
                  <a:lnTo>
                    <a:pt x="447" y="373"/>
                  </a:lnTo>
                  <a:lnTo>
                    <a:pt x="445" y="375"/>
                  </a:lnTo>
                  <a:lnTo>
                    <a:pt x="445" y="376"/>
                  </a:lnTo>
                  <a:lnTo>
                    <a:pt x="444" y="377"/>
                  </a:lnTo>
                  <a:lnTo>
                    <a:pt x="444" y="378"/>
                  </a:lnTo>
                  <a:lnTo>
                    <a:pt x="443" y="378"/>
                  </a:lnTo>
                  <a:lnTo>
                    <a:pt x="443" y="380"/>
                  </a:lnTo>
                  <a:lnTo>
                    <a:pt x="442" y="382"/>
                  </a:lnTo>
                  <a:lnTo>
                    <a:pt x="441" y="383"/>
                  </a:lnTo>
                  <a:lnTo>
                    <a:pt x="440" y="384"/>
                  </a:lnTo>
                  <a:lnTo>
                    <a:pt x="439" y="385"/>
                  </a:lnTo>
                  <a:lnTo>
                    <a:pt x="438" y="386"/>
                  </a:lnTo>
                  <a:lnTo>
                    <a:pt x="438" y="387"/>
                  </a:lnTo>
                  <a:lnTo>
                    <a:pt x="438" y="388"/>
                  </a:lnTo>
                  <a:lnTo>
                    <a:pt x="437" y="389"/>
                  </a:lnTo>
                  <a:lnTo>
                    <a:pt x="436" y="390"/>
                  </a:lnTo>
                  <a:lnTo>
                    <a:pt x="434" y="391"/>
                  </a:lnTo>
                  <a:lnTo>
                    <a:pt x="434" y="392"/>
                  </a:lnTo>
                  <a:lnTo>
                    <a:pt x="434" y="393"/>
                  </a:lnTo>
                  <a:lnTo>
                    <a:pt x="433" y="394"/>
                  </a:lnTo>
                  <a:lnTo>
                    <a:pt x="432" y="395"/>
                  </a:lnTo>
                  <a:lnTo>
                    <a:pt x="432" y="396"/>
                  </a:lnTo>
                  <a:lnTo>
                    <a:pt x="431" y="397"/>
                  </a:lnTo>
                  <a:lnTo>
                    <a:pt x="431" y="398"/>
                  </a:lnTo>
                  <a:lnTo>
                    <a:pt x="430" y="400"/>
                  </a:lnTo>
                  <a:lnTo>
                    <a:pt x="430" y="401"/>
                  </a:lnTo>
                  <a:lnTo>
                    <a:pt x="430" y="402"/>
                  </a:lnTo>
                  <a:lnTo>
                    <a:pt x="430" y="403"/>
                  </a:lnTo>
                  <a:lnTo>
                    <a:pt x="429" y="405"/>
                  </a:lnTo>
                  <a:lnTo>
                    <a:pt x="428" y="408"/>
                  </a:lnTo>
                  <a:lnTo>
                    <a:pt x="428" y="409"/>
                  </a:lnTo>
                  <a:lnTo>
                    <a:pt x="428" y="410"/>
                  </a:lnTo>
                  <a:lnTo>
                    <a:pt x="428" y="411"/>
                  </a:lnTo>
                  <a:lnTo>
                    <a:pt x="428" y="412"/>
                  </a:lnTo>
                  <a:lnTo>
                    <a:pt x="428" y="413"/>
                  </a:lnTo>
                  <a:lnTo>
                    <a:pt x="428" y="414"/>
                  </a:lnTo>
                  <a:lnTo>
                    <a:pt x="428" y="416"/>
                  </a:lnTo>
                  <a:lnTo>
                    <a:pt x="428" y="417"/>
                  </a:lnTo>
                  <a:lnTo>
                    <a:pt x="428" y="418"/>
                  </a:lnTo>
                  <a:lnTo>
                    <a:pt x="428" y="419"/>
                  </a:lnTo>
                  <a:lnTo>
                    <a:pt x="429" y="419"/>
                  </a:lnTo>
                  <a:lnTo>
                    <a:pt x="429" y="420"/>
                  </a:lnTo>
                  <a:lnTo>
                    <a:pt x="429" y="422"/>
                  </a:lnTo>
                  <a:lnTo>
                    <a:pt x="429" y="423"/>
                  </a:lnTo>
                  <a:lnTo>
                    <a:pt x="430" y="423"/>
                  </a:lnTo>
                  <a:lnTo>
                    <a:pt x="430" y="424"/>
                  </a:lnTo>
                  <a:lnTo>
                    <a:pt x="429" y="424"/>
                  </a:lnTo>
                  <a:lnTo>
                    <a:pt x="429" y="425"/>
                  </a:lnTo>
                  <a:lnTo>
                    <a:pt x="429" y="426"/>
                  </a:lnTo>
                  <a:lnTo>
                    <a:pt x="429" y="428"/>
                  </a:lnTo>
                  <a:lnTo>
                    <a:pt x="429" y="430"/>
                  </a:lnTo>
                  <a:lnTo>
                    <a:pt x="429" y="432"/>
                  </a:lnTo>
                  <a:lnTo>
                    <a:pt x="429" y="434"/>
                  </a:lnTo>
                  <a:lnTo>
                    <a:pt x="429" y="435"/>
                  </a:lnTo>
                  <a:lnTo>
                    <a:pt x="429" y="436"/>
                  </a:lnTo>
                  <a:lnTo>
                    <a:pt x="429" y="437"/>
                  </a:lnTo>
                  <a:lnTo>
                    <a:pt x="428" y="437"/>
                  </a:lnTo>
                  <a:lnTo>
                    <a:pt x="428" y="438"/>
                  </a:lnTo>
                  <a:lnTo>
                    <a:pt x="427" y="439"/>
                  </a:lnTo>
                  <a:lnTo>
                    <a:pt x="427" y="440"/>
                  </a:lnTo>
                  <a:lnTo>
                    <a:pt x="427" y="441"/>
                  </a:lnTo>
                  <a:lnTo>
                    <a:pt x="426" y="441"/>
                  </a:lnTo>
                  <a:lnTo>
                    <a:pt x="426" y="442"/>
                  </a:lnTo>
                  <a:lnTo>
                    <a:pt x="425" y="443"/>
                  </a:lnTo>
                  <a:lnTo>
                    <a:pt x="425" y="445"/>
                  </a:lnTo>
                  <a:lnTo>
                    <a:pt x="424" y="446"/>
                  </a:lnTo>
                  <a:lnTo>
                    <a:pt x="424" y="447"/>
                  </a:lnTo>
                  <a:lnTo>
                    <a:pt x="424" y="448"/>
                  </a:lnTo>
                  <a:lnTo>
                    <a:pt x="423" y="450"/>
                  </a:lnTo>
                  <a:lnTo>
                    <a:pt x="423" y="451"/>
                  </a:lnTo>
                  <a:lnTo>
                    <a:pt x="422" y="452"/>
                  </a:lnTo>
                  <a:lnTo>
                    <a:pt x="422" y="453"/>
                  </a:lnTo>
                  <a:lnTo>
                    <a:pt x="422" y="455"/>
                  </a:lnTo>
                  <a:lnTo>
                    <a:pt x="422" y="456"/>
                  </a:lnTo>
                  <a:lnTo>
                    <a:pt x="422" y="457"/>
                  </a:lnTo>
                  <a:lnTo>
                    <a:pt x="421" y="458"/>
                  </a:lnTo>
                  <a:lnTo>
                    <a:pt x="421" y="459"/>
                  </a:lnTo>
                  <a:lnTo>
                    <a:pt x="421" y="460"/>
                  </a:lnTo>
                  <a:lnTo>
                    <a:pt x="419" y="463"/>
                  </a:lnTo>
                  <a:lnTo>
                    <a:pt x="419" y="464"/>
                  </a:lnTo>
                  <a:lnTo>
                    <a:pt x="418" y="466"/>
                  </a:lnTo>
                  <a:lnTo>
                    <a:pt x="418" y="467"/>
                  </a:lnTo>
                  <a:lnTo>
                    <a:pt x="417" y="468"/>
                  </a:lnTo>
                  <a:lnTo>
                    <a:pt x="417" y="469"/>
                  </a:lnTo>
                  <a:lnTo>
                    <a:pt x="417" y="470"/>
                  </a:lnTo>
                  <a:lnTo>
                    <a:pt x="418" y="471"/>
                  </a:lnTo>
                  <a:lnTo>
                    <a:pt x="418" y="472"/>
                  </a:lnTo>
                  <a:lnTo>
                    <a:pt x="417" y="472"/>
                  </a:lnTo>
                  <a:lnTo>
                    <a:pt x="417" y="473"/>
                  </a:lnTo>
                  <a:lnTo>
                    <a:pt x="417" y="474"/>
                  </a:lnTo>
                  <a:lnTo>
                    <a:pt x="417" y="475"/>
                  </a:lnTo>
                  <a:lnTo>
                    <a:pt x="417" y="476"/>
                  </a:lnTo>
                  <a:lnTo>
                    <a:pt x="417" y="477"/>
                  </a:lnTo>
                  <a:lnTo>
                    <a:pt x="417" y="478"/>
                  </a:lnTo>
                  <a:lnTo>
                    <a:pt x="417" y="484"/>
                  </a:lnTo>
                  <a:lnTo>
                    <a:pt x="417" y="485"/>
                  </a:lnTo>
                  <a:lnTo>
                    <a:pt x="417" y="489"/>
                  </a:lnTo>
                  <a:lnTo>
                    <a:pt x="417" y="490"/>
                  </a:lnTo>
                  <a:lnTo>
                    <a:pt x="417" y="491"/>
                  </a:lnTo>
                  <a:lnTo>
                    <a:pt x="417" y="493"/>
                  </a:lnTo>
                  <a:lnTo>
                    <a:pt x="417" y="497"/>
                  </a:lnTo>
                  <a:lnTo>
                    <a:pt x="417" y="498"/>
                  </a:lnTo>
                  <a:lnTo>
                    <a:pt x="417" y="499"/>
                  </a:lnTo>
                  <a:lnTo>
                    <a:pt x="417" y="500"/>
                  </a:lnTo>
                  <a:lnTo>
                    <a:pt x="417" y="501"/>
                  </a:lnTo>
                  <a:lnTo>
                    <a:pt x="417" y="502"/>
                  </a:lnTo>
                  <a:lnTo>
                    <a:pt x="417" y="503"/>
                  </a:lnTo>
                  <a:lnTo>
                    <a:pt x="416" y="503"/>
                  </a:lnTo>
                  <a:lnTo>
                    <a:pt x="416" y="505"/>
                  </a:lnTo>
                  <a:lnTo>
                    <a:pt x="416" y="506"/>
                  </a:lnTo>
                  <a:lnTo>
                    <a:pt x="416" y="507"/>
                  </a:lnTo>
                  <a:lnTo>
                    <a:pt x="416" y="508"/>
                  </a:lnTo>
                  <a:lnTo>
                    <a:pt x="415" y="508"/>
                  </a:lnTo>
                  <a:lnTo>
                    <a:pt x="415" y="509"/>
                  </a:lnTo>
                  <a:lnTo>
                    <a:pt x="415" y="510"/>
                  </a:lnTo>
                  <a:lnTo>
                    <a:pt x="414" y="512"/>
                  </a:lnTo>
                  <a:lnTo>
                    <a:pt x="413" y="513"/>
                  </a:lnTo>
                  <a:lnTo>
                    <a:pt x="413" y="512"/>
                  </a:lnTo>
                  <a:lnTo>
                    <a:pt x="413" y="511"/>
                  </a:lnTo>
                  <a:lnTo>
                    <a:pt x="412" y="511"/>
                  </a:lnTo>
                  <a:lnTo>
                    <a:pt x="413" y="511"/>
                  </a:lnTo>
                  <a:lnTo>
                    <a:pt x="412" y="509"/>
                  </a:lnTo>
                  <a:lnTo>
                    <a:pt x="412" y="508"/>
                  </a:lnTo>
                  <a:lnTo>
                    <a:pt x="412" y="507"/>
                  </a:lnTo>
                  <a:lnTo>
                    <a:pt x="413" y="506"/>
                  </a:lnTo>
                  <a:lnTo>
                    <a:pt x="413" y="505"/>
                  </a:lnTo>
                  <a:lnTo>
                    <a:pt x="412" y="505"/>
                  </a:lnTo>
                  <a:lnTo>
                    <a:pt x="412" y="503"/>
                  </a:lnTo>
                  <a:lnTo>
                    <a:pt x="413" y="503"/>
                  </a:lnTo>
                  <a:lnTo>
                    <a:pt x="413" y="502"/>
                  </a:lnTo>
                  <a:lnTo>
                    <a:pt x="412" y="502"/>
                  </a:lnTo>
                  <a:lnTo>
                    <a:pt x="412" y="501"/>
                  </a:lnTo>
                  <a:lnTo>
                    <a:pt x="412" y="500"/>
                  </a:lnTo>
                  <a:lnTo>
                    <a:pt x="412" y="499"/>
                  </a:lnTo>
                  <a:lnTo>
                    <a:pt x="412" y="498"/>
                  </a:lnTo>
                  <a:lnTo>
                    <a:pt x="411" y="499"/>
                  </a:lnTo>
                  <a:lnTo>
                    <a:pt x="412" y="499"/>
                  </a:lnTo>
                  <a:lnTo>
                    <a:pt x="411" y="500"/>
                  </a:lnTo>
                  <a:lnTo>
                    <a:pt x="409" y="500"/>
                  </a:lnTo>
                  <a:lnTo>
                    <a:pt x="408" y="499"/>
                  </a:lnTo>
                  <a:lnTo>
                    <a:pt x="407" y="499"/>
                  </a:lnTo>
                  <a:lnTo>
                    <a:pt x="407" y="498"/>
                  </a:lnTo>
                  <a:lnTo>
                    <a:pt x="406" y="498"/>
                  </a:lnTo>
                  <a:lnTo>
                    <a:pt x="406" y="499"/>
                  </a:lnTo>
                  <a:lnTo>
                    <a:pt x="407" y="499"/>
                  </a:lnTo>
                  <a:lnTo>
                    <a:pt x="406" y="499"/>
                  </a:lnTo>
                  <a:lnTo>
                    <a:pt x="405" y="499"/>
                  </a:lnTo>
                  <a:lnTo>
                    <a:pt x="405" y="500"/>
                  </a:lnTo>
                  <a:lnTo>
                    <a:pt x="403" y="499"/>
                  </a:lnTo>
                  <a:lnTo>
                    <a:pt x="403" y="500"/>
                  </a:lnTo>
                  <a:lnTo>
                    <a:pt x="403" y="501"/>
                  </a:lnTo>
                  <a:lnTo>
                    <a:pt x="403" y="502"/>
                  </a:lnTo>
                  <a:lnTo>
                    <a:pt x="402" y="502"/>
                  </a:lnTo>
                  <a:lnTo>
                    <a:pt x="401" y="502"/>
                  </a:lnTo>
                  <a:lnTo>
                    <a:pt x="401" y="503"/>
                  </a:lnTo>
                  <a:lnTo>
                    <a:pt x="401" y="505"/>
                  </a:lnTo>
                  <a:lnTo>
                    <a:pt x="402" y="506"/>
                  </a:lnTo>
                  <a:lnTo>
                    <a:pt x="401" y="507"/>
                  </a:lnTo>
                  <a:lnTo>
                    <a:pt x="400" y="508"/>
                  </a:lnTo>
                  <a:lnTo>
                    <a:pt x="399" y="508"/>
                  </a:lnTo>
                  <a:lnTo>
                    <a:pt x="399" y="507"/>
                  </a:lnTo>
                  <a:lnTo>
                    <a:pt x="399" y="508"/>
                  </a:lnTo>
                  <a:lnTo>
                    <a:pt x="400" y="508"/>
                  </a:lnTo>
                  <a:lnTo>
                    <a:pt x="401" y="508"/>
                  </a:lnTo>
                  <a:lnTo>
                    <a:pt x="401" y="507"/>
                  </a:lnTo>
                  <a:lnTo>
                    <a:pt x="402" y="506"/>
                  </a:lnTo>
                  <a:lnTo>
                    <a:pt x="403" y="506"/>
                  </a:lnTo>
                  <a:lnTo>
                    <a:pt x="403" y="505"/>
                  </a:lnTo>
                  <a:lnTo>
                    <a:pt x="402" y="505"/>
                  </a:lnTo>
                  <a:lnTo>
                    <a:pt x="402" y="503"/>
                  </a:lnTo>
                  <a:lnTo>
                    <a:pt x="403" y="503"/>
                  </a:lnTo>
                  <a:lnTo>
                    <a:pt x="404" y="503"/>
                  </a:lnTo>
                  <a:lnTo>
                    <a:pt x="405" y="502"/>
                  </a:lnTo>
                  <a:lnTo>
                    <a:pt x="407" y="502"/>
                  </a:lnTo>
                  <a:lnTo>
                    <a:pt x="408" y="503"/>
                  </a:lnTo>
                  <a:lnTo>
                    <a:pt x="408" y="505"/>
                  </a:lnTo>
                  <a:lnTo>
                    <a:pt x="408" y="506"/>
                  </a:lnTo>
                  <a:lnTo>
                    <a:pt x="408" y="507"/>
                  </a:lnTo>
                  <a:lnTo>
                    <a:pt x="407" y="507"/>
                  </a:lnTo>
                  <a:lnTo>
                    <a:pt x="407" y="508"/>
                  </a:lnTo>
                  <a:lnTo>
                    <a:pt x="407" y="509"/>
                  </a:lnTo>
                  <a:lnTo>
                    <a:pt x="407" y="510"/>
                  </a:lnTo>
                  <a:lnTo>
                    <a:pt x="406" y="511"/>
                  </a:lnTo>
                  <a:lnTo>
                    <a:pt x="407" y="511"/>
                  </a:lnTo>
                  <a:lnTo>
                    <a:pt x="407" y="512"/>
                  </a:lnTo>
                  <a:lnTo>
                    <a:pt x="406" y="512"/>
                  </a:lnTo>
                  <a:lnTo>
                    <a:pt x="406" y="513"/>
                  </a:lnTo>
                  <a:lnTo>
                    <a:pt x="405" y="515"/>
                  </a:lnTo>
                  <a:lnTo>
                    <a:pt x="406" y="515"/>
                  </a:lnTo>
                  <a:lnTo>
                    <a:pt x="406" y="516"/>
                  </a:lnTo>
                  <a:lnTo>
                    <a:pt x="406" y="517"/>
                  </a:lnTo>
                  <a:lnTo>
                    <a:pt x="406" y="518"/>
                  </a:lnTo>
                  <a:lnTo>
                    <a:pt x="406" y="520"/>
                  </a:lnTo>
                  <a:lnTo>
                    <a:pt x="405" y="521"/>
                  </a:lnTo>
                  <a:lnTo>
                    <a:pt x="405" y="522"/>
                  </a:lnTo>
                  <a:lnTo>
                    <a:pt x="405" y="523"/>
                  </a:lnTo>
                  <a:lnTo>
                    <a:pt x="404" y="523"/>
                  </a:lnTo>
                  <a:lnTo>
                    <a:pt x="404" y="525"/>
                  </a:lnTo>
                  <a:lnTo>
                    <a:pt x="403" y="525"/>
                  </a:lnTo>
                  <a:lnTo>
                    <a:pt x="403" y="526"/>
                  </a:lnTo>
                  <a:lnTo>
                    <a:pt x="403" y="527"/>
                  </a:lnTo>
                  <a:lnTo>
                    <a:pt x="404" y="528"/>
                  </a:lnTo>
                  <a:lnTo>
                    <a:pt x="404" y="530"/>
                  </a:lnTo>
                  <a:lnTo>
                    <a:pt x="403" y="531"/>
                  </a:lnTo>
                  <a:lnTo>
                    <a:pt x="403" y="532"/>
                  </a:lnTo>
                  <a:lnTo>
                    <a:pt x="403" y="533"/>
                  </a:lnTo>
                  <a:lnTo>
                    <a:pt x="403" y="534"/>
                  </a:lnTo>
                  <a:lnTo>
                    <a:pt x="404" y="535"/>
                  </a:lnTo>
                  <a:lnTo>
                    <a:pt x="404" y="536"/>
                  </a:lnTo>
                  <a:lnTo>
                    <a:pt x="403" y="536"/>
                  </a:lnTo>
                  <a:lnTo>
                    <a:pt x="402" y="537"/>
                  </a:lnTo>
                  <a:lnTo>
                    <a:pt x="401" y="538"/>
                  </a:lnTo>
                  <a:lnTo>
                    <a:pt x="401" y="539"/>
                  </a:lnTo>
                  <a:lnTo>
                    <a:pt x="401" y="541"/>
                  </a:lnTo>
                  <a:lnTo>
                    <a:pt x="402" y="542"/>
                  </a:lnTo>
                  <a:lnTo>
                    <a:pt x="402" y="543"/>
                  </a:lnTo>
                  <a:lnTo>
                    <a:pt x="402" y="544"/>
                  </a:lnTo>
                  <a:lnTo>
                    <a:pt x="402" y="545"/>
                  </a:lnTo>
                  <a:lnTo>
                    <a:pt x="402" y="546"/>
                  </a:lnTo>
                  <a:lnTo>
                    <a:pt x="400" y="547"/>
                  </a:lnTo>
                  <a:lnTo>
                    <a:pt x="401" y="547"/>
                  </a:lnTo>
                  <a:lnTo>
                    <a:pt x="401" y="548"/>
                  </a:lnTo>
                  <a:lnTo>
                    <a:pt x="401" y="549"/>
                  </a:lnTo>
                  <a:lnTo>
                    <a:pt x="400" y="550"/>
                  </a:lnTo>
                  <a:lnTo>
                    <a:pt x="399" y="551"/>
                  </a:lnTo>
                  <a:lnTo>
                    <a:pt x="398" y="552"/>
                  </a:lnTo>
                  <a:lnTo>
                    <a:pt x="399" y="552"/>
                  </a:lnTo>
                  <a:lnTo>
                    <a:pt x="399" y="553"/>
                  </a:lnTo>
                  <a:lnTo>
                    <a:pt x="399" y="555"/>
                  </a:lnTo>
                  <a:lnTo>
                    <a:pt x="401" y="556"/>
                  </a:lnTo>
                  <a:lnTo>
                    <a:pt x="401" y="557"/>
                  </a:lnTo>
                  <a:lnTo>
                    <a:pt x="400" y="557"/>
                  </a:lnTo>
                  <a:lnTo>
                    <a:pt x="400" y="559"/>
                  </a:lnTo>
                  <a:lnTo>
                    <a:pt x="400" y="560"/>
                  </a:lnTo>
                  <a:lnTo>
                    <a:pt x="401" y="560"/>
                  </a:lnTo>
                  <a:lnTo>
                    <a:pt x="402" y="559"/>
                  </a:lnTo>
                  <a:lnTo>
                    <a:pt x="402" y="558"/>
                  </a:lnTo>
                  <a:lnTo>
                    <a:pt x="403" y="558"/>
                  </a:lnTo>
                  <a:lnTo>
                    <a:pt x="404" y="558"/>
                  </a:lnTo>
                  <a:lnTo>
                    <a:pt x="404" y="557"/>
                  </a:lnTo>
                  <a:lnTo>
                    <a:pt x="405" y="557"/>
                  </a:lnTo>
                  <a:lnTo>
                    <a:pt x="405" y="556"/>
                  </a:lnTo>
                  <a:lnTo>
                    <a:pt x="404" y="557"/>
                  </a:lnTo>
                  <a:lnTo>
                    <a:pt x="404" y="556"/>
                  </a:lnTo>
                  <a:lnTo>
                    <a:pt x="404" y="555"/>
                  </a:lnTo>
                  <a:lnTo>
                    <a:pt x="403" y="555"/>
                  </a:lnTo>
                  <a:lnTo>
                    <a:pt x="403" y="553"/>
                  </a:lnTo>
                  <a:lnTo>
                    <a:pt x="404" y="553"/>
                  </a:lnTo>
                  <a:lnTo>
                    <a:pt x="404" y="552"/>
                  </a:lnTo>
                  <a:lnTo>
                    <a:pt x="405" y="551"/>
                  </a:lnTo>
                  <a:lnTo>
                    <a:pt x="406" y="551"/>
                  </a:lnTo>
                  <a:lnTo>
                    <a:pt x="407" y="550"/>
                  </a:lnTo>
                  <a:lnTo>
                    <a:pt x="408" y="550"/>
                  </a:lnTo>
                  <a:lnTo>
                    <a:pt x="407" y="549"/>
                  </a:lnTo>
                  <a:lnTo>
                    <a:pt x="407" y="548"/>
                  </a:lnTo>
                  <a:lnTo>
                    <a:pt x="408" y="548"/>
                  </a:lnTo>
                  <a:lnTo>
                    <a:pt x="411" y="546"/>
                  </a:lnTo>
                  <a:lnTo>
                    <a:pt x="411" y="545"/>
                  </a:lnTo>
                  <a:lnTo>
                    <a:pt x="412" y="544"/>
                  </a:lnTo>
                  <a:lnTo>
                    <a:pt x="412" y="542"/>
                  </a:lnTo>
                  <a:lnTo>
                    <a:pt x="411" y="541"/>
                  </a:lnTo>
                  <a:lnTo>
                    <a:pt x="409" y="540"/>
                  </a:lnTo>
                  <a:lnTo>
                    <a:pt x="408" y="539"/>
                  </a:lnTo>
                  <a:lnTo>
                    <a:pt x="408" y="538"/>
                  </a:lnTo>
                  <a:lnTo>
                    <a:pt x="409" y="538"/>
                  </a:lnTo>
                  <a:lnTo>
                    <a:pt x="409" y="537"/>
                  </a:lnTo>
                  <a:lnTo>
                    <a:pt x="408" y="537"/>
                  </a:lnTo>
                  <a:lnTo>
                    <a:pt x="408" y="536"/>
                  </a:lnTo>
                  <a:lnTo>
                    <a:pt x="408" y="535"/>
                  </a:lnTo>
                  <a:lnTo>
                    <a:pt x="409" y="535"/>
                  </a:lnTo>
                  <a:lnTo>
                    <a:pt x="411" y="535"/>
                  </a:lnTo>
                  <a:lnTo>
                    <a:pt x="412" y="535"/>
                  </a:lnTo>
                  <a:lnTo>
                    <a:pt x="412" y="534"/>
                  </a:lnTo>
                  <a:lnTo>
                    <a:pt x="411" y="534"/>
                  </a:lnTo>
                  <a:lnTo>
                    <a:pt x="409" y="533"/>
                  </a:lnTo>
                  <a:lnTo>
                    <a:pt x="409" y="532"/>
                  </a:lnTo>
                  <a:lnTo>
                    <a:pt x="409" y="531"/>
                  </a:lnTo>
                  <a:lnTo>
                    <a:pt x="411" y="531"/>
                  </a:lnTo>
                  <a:lnTo>
                    <a:pt x="411" y="530"/>
                  </a:lnTo>
                  <a:lnTo>
                    <a:pt x="413" y="530"/>
                  </a:lnTo>
                  <a:lnTo>
                    <a:pt x="413" y="531"/>
                  </a:lnTo>
                  <a:lnTo>
                    <a:pt x="414" y="532"/>
                  </a:lnTo>
                  <a:lnTo>
                    <a:pt x="415" y="532"/>
                  </a:lnTo>
                  <a:lnTo>
                    <a:pt x="415" y="533"/>
                  </a:lnTo>
                  <a:lnTo>
                    <a:pt x="416" y="534"/>
                  </a:lnTo>
                  <a:lnTo>
                    <a:pt x="417" y="534"/>
                  </a:lnTo>
                  <a:lnTo>
                    <a:pt x="418" y="535"/>
                  </a:lnTo>
                  <a:lnTo>
                    <a:pt x="419" y="535"/>
                  </a:lnTo>
                  <a:lnTo>
                    <a:pt x="420" y="536"/>
                  </a:lnTo>
                  <a:lnTo>
                    <a:pt x="421" y="536"/>
                  </a:lnTo>
                  <a:lnTo>
                    <a:pt x="422" y="536"/>
                  </a:lnTo>
                  <a:lnTo>
                    <a:pt x="422" y="537"/>
                  </a:lnTo>
                  <a:lnTo>
                    <a:pt x="424" y="538"/>
                  </a:lnTo>
                  <a:lnTo>
                    <a:pt x="425" y="538"/>
                  </a:lnTo>
                  <a:lnTo>
                    <a:pt x="426" y="538"/>
                  </a:lnTo>
                  <a:lnTo>
                    <a:pt x="426" y="537"/>
                  </a:lnTo>
                  <a:lnTo>
                    <a:pt x="425" y="537"/>
                  </a:lnTo>
                  <a:lnTo>
                    <a:pt x="425" y="536"/>
                  </a:lnTo>
                  <a:lnTo>
                    <a:pt x="425" y="535"/>
                  </a:lnTo>
                  <a:lnTo>
                    <a:pt x="425" y="534"/>
                  </a:lnTo>
                  <a:lnTo>
                    <a:pt x="426" y="533"/>
                  </a:lnTo>
                  <a:lnTo>
                    <a:pt x="427" y="533"/>
                  </a:lnTo>
                  <a:lnTo>
                    <a:pt x="428" y="532"/>
                  </a:lnTo>
                  <a:lnTo>
                    <a:pt x="429" y="531"/>
                  </a:lnTo>
                  <a:lnTo>
                    <a:pt x="429" y="530"/>
                  </a:lnTo>
                  <a:lnTo>
                    <a:pt x="428" y="528"/>
                  </a:lnTo>
                  <a:lnTo>
                    <a:pt x="428" y="527"/>
                  </a:lnTo>
                  <a:lnTo>
                    <a:pt x="428" y="526"/>
                  </a:lnTo>
                  <a:lnTo>
                    <a:pt x="427" y="525"/>
                  </a:lnTo>
                  <a:lnTo>
                    <a:pt x="427" y="524"/>
                  </a:lnTo>
                  <a:lnTo>
                    <a:pt x="427" y="523"/>
                  </a:lnTo>
                  <a:lnTo>
                    <a:pt x="428" y="523"/>
                  </a:lnTo>
                  <a:lnTo>
                    <a:pt x="429" y="523"/>
                  </a:lnTo>
                  <a:lnTo>
                    <a:pt x="429" y="522"/>
                  </a:lnTo>
                  <a:lnTo>
                    <a:pt x="428" y="521"/>
                  </a:lnTo>
                  <a:lnTo>
                    <a:pt x="428" y="520"/>
                  </a:lnTo>
                  <a:lnTo>
                    <a:pt x="429" y="520"/>
                  </a:lnTo>
                  <a:lnTo>
                    <a:pt x="430" y="520"/>
                  </a:lnTo>
                  <a:lnTo>
                    <a:pt x="432" y="521"/>
                  </a:lnTo>
                  <a:lnTo>
                    <a:pt x="434" y="521"/>
                  </a:lnTo>
                  <a:lnTo>
                    <a:pt x="438" y="521"/>
                  </a:lnTo>
                  <a:lnTo>
                    <a:pt x="439" y="522"/>
                  </a:lnTo>
                  <a:lnTo>
                    <a:pt x="439" y="523"/>
                  </a:lnTo>
                  <a:lnTo>
                    <a:pt x="438" y="524"/>
                  </a:lnTo>
                  <a:lnTo>
                    <a:pt x="438" y="525"/>
                  </a:lnTo>
                  <a:lnTo>
                    <a:pt x="438" y="526"/>
                  </a:lnTo>
                  <a:lnTo>
                    <a:pt x="438" y="527"/>
                  </a:lnTo>
                  <a:lnTo>
                    <a:pt x="438" y="530"/>
                  </a:lnTo>
                  <a:lnTo>
                    <a:pt x="438" y="532"/>
                  </a:lnTo>
                  <a:lnTo>
                    <a:pt x="440" y="533"/>
                  </a:lnTo>
                  <a:lnTo>
                    <a:pt x="441" y="533"/>
                  </a:lnTo>
                  <a:lnTo>
                    <a:pt x="441" y="534"/>
                  </a:lnTo>
                  <a:lnTo>
                    <a:pt x="440" y="534"/>
                  </a:lnTo>
                  <a:lnTo>
                    <a:pt x="440" y="535"/>
                  </a:lnTo>
                  <a:lnTo>
                    <a:pt x="441" y="536"/>
                  </a:lnTo>
                  <a:lnTo>
                    <a:pt x="441" y="537"/>
                  </a:lnTo>
                  <a:lnTo>
                    <a:pt x="440" y="539"/>
                  </a:lnTo>
                  <a:lnTo>
                    <a:pt x="439" y="540"/>
                  </a:lnTo>
                  <a:lnTo>
                    <a:pt x="438" y="541"/>
                  </a:lnTo>
                  <a:lnTo>
                    <a:pt x="437" y="544"/>
                  </a:lnTo>
                  <a:lnTo>
                    <a:pt x="436" y="545"/>
                  </a:lnTo>
                  <a:lnTo>
                    <a:pt x="436" y="546"/>
                  </a:lnTo>
                  <a:lnTo>
                    <a:pt x="436" y="547"/>
                  </a:lnTo>
                  <a:lnTo>
                    <a:pt x="437" y="547"/>
                  </a:lnTo>
                  <a:lnTo>
                    <a:pt x="436" y="548"/>
                  </a:lnTo>
                  <a:lnTo>
                    <a:pt x="434" y="549"/>
                  </a:lnTo>
                  <a:lnTo>
                    <a:pt x="434" y="550"/>
                  </a:lnTo>
                  <a:lnTo>
                    <a:pt x="433" y="552"/>
                  </a:lnTo>
                  <a:lnTo>
                    <a:pt x="433" y="553"/>
                  </a:lnTo>
                  <a:lnTo>
                    <a:pt x="433" y="555"/>
                  </a:lnTo>
                  <a:lnTo>
                    <a:pt x="432" y="555"/>
                  </a:lnTo>
                  <a:lnTo>
                    <a:pt x="432" y="556"/>
                  </a:lnTo>
                  <a:lnTo>
                    <a:pt x="431" y="557"/>
                  </a:lnTo>
                  <a:lnTo>
                    <a:pt x="431" y="558"/>
                  </a:lnTo>
                  <a:lnTo>
                    <a:pt x="431" y="559"/>
                  </a:lnTo>
                  <a:lnTo>
                    <a:pt x="431" y="560"/>
                  </a:lnTo>
                  <a:lnTo>
                    <a:pt x="430" y="560"/>
                  </a:lnTo>
                  <a:lnTo>
                    <a:pt x="431" y="561"/>
                  </a:lnTo>
                  <a:lnTo>
                    <a:pt x="431" y="562"/>
                  </a:lnTo>
                  <a:lnTo>
                    <a:pt x="430" y="562"/>
                  </a:lnTo>
                  <a:lnTo>
                    <a:pt x="430" y="563"/>
                  </a:lnTo>
                  <a:lnTo>
                    <a:pt x="431" y="563"/>
                  </a:lnTo>
                  <a:lnTo>
                    <a:pt x="431" y="564"/>
                  </a:lnTo>
                  <a:lnTo>
                    <a:pt x="430" y="566"/>
                  </a:lnTo>
                  <a:lnTo>
                    <a:pt x="430" y="567"/>
                  </a:lnTo>
                  <a:lnTo>
                    <a:pt x="429" y="568"/>
                  </a:lnTo>
                  <a:lnTo>
                    <a:pt x="429" y="569"/>
                  </a:lnTo>
                  <a:lnTo>
                    <a:pt x="429" y="570"/>
                  </a:lnTo>
                  <a:lnTo>
                    <a:pt x="429" y="571"/>
                  </a:lnTo>
                  <a:lnTo>
                    <a:pt x="430" y="573"/>
                  </a:lnTo>
                  <a:lnTo>
                    <a:pt x="430" y="574"/>
                  </a:lnTo>
                  <a:lnTo>
                    <a:pt x="431" y="574"/>
                  </a:lnTo>
                  <a:lnTo>
                    <a:pt x="431" y="575"/>
                  </a:lnTo>
                  <a:lnTo>
                    <a:pt x="430" y="575"/>
                  </a:lnTo>
                  <a:lnTo>
                    <a:pt x="430" y="576"/>
                  </a:lnTo>
                  <a:lnTo>
                    <a:pt x="430" y="577"/>
                  </a:lnTo>
                  <a:lnTo>
                    <a:pt x="430" y="578"/>
                  </a:lnTo>
                  <a:lnTo>
                    <a:pt x="431" y="580"/>
                  </a:lnTo>
                  <a:lnTo>
                    <a:pt x="431" y="581"/>
                  </a:lnTo>
                  <a:lnTo>
                    <a:pt x="430" y="582"/>
                  </a:lnTo>
                  <a:lnTo>
                    <a:pt x="429" y="583"/>
                  </a:lnTo>
                  <a:lnTo>
                    <a:pt x="429" y="584"/>
                  </a:lnTo>
                  <a:lnTo>
                    <a:pt x="428" y="586"/>
                  </a:lnTo>
                  <a:lnTo>
                    <a:pt x="428" y="587"/>
                  </a:lnTo>
                  <a:lnTo>
                    <a:pt x="427" y="588"/>
                  </a:lnTo>
                  <a:lnTo>
                    <a:pt x="426" y="589"/>
                  </a:lnTo>
                  <a:lnTo>
                    <a:pt x="426" y="590"/>
                  </a:lnTo>
                  <a:lnTo>
                    <a:pt x="425" y="592"/>
                  </a:lnTo>
                  <a:lnTo>
                    <a:pt x="424" y="593"/>
                  </a:lnTo>
                  <a:lnTo>
                    <a:pt x="423" y="593"/>
                  </a:lnTo>
                  <a:lnTo>
                    <a:pt x="423" y="594"/>
                  </a:lnTo>
                  <a:lnTo>
                    <a:pt x="421" y="595"/>
                  </a:lnTo>
                  <a:lnTo>
                    <a:pt x="421" y="596"/>
                  </a:lnTo>
                  <a:lnTo>
                    <a:pt x="420" y="597"/>
                  </a:lnTo>
                  <a:lnTo>
                    <a:pt x="418" y="599"/>
                  </a:lnTo>
                  <a:lnTo>
                    <a:pt x="418" y="600"/>
                  </a:lnTo>
                  <a:lnTo>
                    <a:pt x="418" y="602"/>
                  </a:lnTo>
                  <a:lnTo>
                    <a:pt x="417" y="603"/>
                  </a:lnTo>
                  <a:lnTo>
                    <a:pt x="416" y="605"/>
                  </a:lnTo>
                  <a:lnTo>
                    <a:pt x="415" y="606"/>
                  </a:lnTo>
                  <a:lnTo>
                    <a:pt x="415" y="607"/>
                  </a:lnTo>
                  <a:lnTo>
                    <a:pt x="414" y="609"/>
                  </a:lnTo>
                  <a:lnTo>
                    <a:pt x="413" y="610"/>
                  </a:lnTo>
                  <a:lnTo>
                    <a:pt x="411" y="612"/>
                  </a:lnTo>
                  <a:lnTo>
                    <a:pt x="409" y="613"/>
                  </a:lnTo>
                  <a:lnTo>
                    <a:pt x="408" y="614"/>
                  </a:lnTo>
                  <a:lnTo>
                    <a:pt x="408" y="615"/>
                  </a:lnTo>
                  <a:lnTo>
                    <a:pt x="406" y="616"/>
                  </a:lnTo>
                  <a:lnTo>
                    <a:pt x="406" y="617"/>
                  </a:lnTo>
                  <a:lnTo>
                    <a:pt x="405" y="618"/>
                  </a:lnTo>
                  <a:lnTo>
                    <a:pt x="405" y="619"/>
                  </a:lnTo>
                  <a:lnTo>
                    <a:pt x="403" y="620"/>
                  </a:lnTo>
                  <a:lnTo>
                    <a:pt x="403" y="621"/>
                  </a:lnTo>
                  <a:lnTo>
                    <a:pt x="402" y="621"/>
                  </a:lnTo>
                  <a:lnTo>
                    <a:pt x="402" y="622"/>
                  </a:lnTo>
                  <a:lnTo>
                    <a:pt x="401" y="623"/>
                  </a:lnTo>
                  <a:lnTo>
                    <a:pt x="400" y="624"/>
                  </a:lnTo>
                  <a:lnTo>
                    <a:pt x="399" y="625"/>
                  </a:lnTo>
                  <a:lnTo>
                    <a:pt x="398" y="627"/>
                  </a:lnTo>
                  <a:lnTo>
                    <a:pt x="396" y="630"/>
                  </a:lnTo>
                  <a:lnTo>
                    <a:pt x="395" y="630"/>
                  </a:lnTo>
                  <a:lnTo>
                    <a:pt x="394" y="631"/>
                  </a:lnTo>
                  <a:lnTo>
                    <a:pt x="394" y="632"/>
                  </a:lnTo>
                  <a:lnTo>
                    <a:pt x="393" y="633"/>
                  </a:lnTo>
                  <a:lnTo>
                    <a:pt x="392" y="633"/>
                  </a:lnTo>
                  <a:lnTo>
                    <a:pt x="391" y="634"/>
                  </a:lnTo>
                  <a:lnTo>
                    <a:pt x="391" y="635"/>
                  </a:lnTo>
                  <a:lnTo>
                    <a:pt x="390" y="636"/>
                  </a:lnTo>
                  <a:lnTo>
                    <a:pt x="389" y="637"/>
                  </a:lnTo>
                  <a:lnTo>
                    <a:pt x="389" y="638"/>
                  </a:lnTo>
                  <a:lnTo>
                    <a:pt x="388" y="639"/>
                  </a:lnTo>
                  <a:lnTo>
                    <a:pt x="387" y="640"/>
                  </a:lnTo>
                  <a:lnTo>
                    <a:pt x="386" y="642"/>
                  </a:lnTo>
                  <a:lnTo>
                    <a:pt x="383" y="643"/>
                  </a:lnTo>
                  <a:lnTo>
                    <a:pt x="382" y="644"/>
                  </a:lnTo>
                  <a:lnTo>
                    <a:pt x="381" y="645"/>
                  </a:lnTo>
                  <a:lnTo>
                    <a:pt x="380" y="646"/>
                  </a:lnTo>
                  <a:lnTo>
                    <a:pt x="378" y="648"/>
                  </a:lnTo>
                  <a:lnTo>
                    <a:pt x="377" y="649"/>
                  </a:lnTo>
                  <a:lnTo>
                    <a:pt x="377" y="650"/>
                  </a:lnTo>
                  <a:lnTo>
                    <a:pt x="375" y="652"/>
                  </a:lnTo>
                  <a:lnTo>
                    <a:pt x="375" y="653"/>
                  </a:lnTo>
                  <a:lnTo>
                    <a:pt x="375" y="656"/>
                  </a:lnTo>
                  <a:lnTo>
                    <a:pt x="376" y="657"/>
                  </a:lnTo>
                  <a:lnTo>
                    <a:pt x="375" y="659"/>
                  </a:lnTo>
                  <a:lnTo>
                    <a:pt x="374" y="660"/>
                  </a:lnTo>
                  <a:lnTo>
                    <a:pt x="372" y="661"/>
                  </a:lnTo>
                  <a:lnTo>
                    <a:pt x="370" y="663"/>
                  </a:lnTo>
                  <a:lnTo>
                    <a:pt x="368" y="664"/>
                  </a:lnTo>
                  <a:lnTo>
                    <a:pt x="368" y="665"/>
                  </a:lnTo>
                  <a:lnTo>
                    <a:pt x="367" y="666"/>
                  </a:lnTo>
                  <a:lnTo>
                    <a:pt x="367" y="667"/>
                  </a:lnTo>
                  <a:lnTo>
                    <a:pt x="366" y="667"/>
                  </a:lnTo>
                  <a:lnTo>
                    <a:pt x="366" y="668"/>
                  </a:lnTo>
                  <a:lnTo>
                    <a:pt x="364" y="669"/>
                  </a:lnTo>
                  <a:lnTo>
                    <a:pt x="364" y="670"/>
                  </a:lnTo>
                  <a:lnTo>
                    <a:pt x="363" y="670"/>
                  </a:lnTo>
                  <a:lnTo>
                    <a:pt x="362" y="671"/>
                  </a:lnTo>
                  <a:lnTo>
                    <a:pt x="361" y="671"/>
                  </a:lnTo>
                  <a:lnTo>
                    <a:pt x="361" y="672"/>
                  </a:lnTo>
                  <a:lnTo>
                    <a:pt x="358" y="673"/>
                  </a:lnTo>
                  <a:lnTo>
                    <a:pt x="357" y="673"/>
                  </a:lnTo>
                  <a:lnTo>
                    <a:pt x="356" y="674"/>
                  </a:lnTo>
                  <a:lnTo>
                    <a:pt x="356" y="675"/>
                  </a:lnTo>
                  <a:lnTo>
                    <a:pt x="354" y="675"/>
                  </a:lnTo>
                  <a:lnTo>
                    <a:pt x="353" y="676"/>
                  </a:lnTo>
                  <a:lnTo>
                    <a:pt x="349" y="678"/>
                  </a:lnTo>
                  <a:lnTo>
                    <a:pt x="346" y="681"/>
                  </a:lnTo>
                  <a:lnTo>
                    <a:pt x="345" y="681"/>
                  </a:lnTo>
                  <a:lnTo>
                    <a:pt x="344" y="682"/>
                  </a:lnTo>
                  <a:lnTo>
                    <a:pt x="343" y="683"/>
                  </a:lnTo>
                  <a:lnTo>
                    <a:pt x="342" y="683"/>
                  </a:lnTo>
                  <a:lnTo>
                    <a:pt x="340" y="684"/>
                  </a:lnTo>
                  <a:lnTo>
                    <a:pt x="339" y="684"/>
                  </a:lnTo>
                  <a:lnTo>
                    <a:pt x="338" y="684"/>
                  </a:lnTo>
                  <a:lnTo>
                    <a:pt x="337" y="685"/>
                  </a:lnTo>
                  <a:lnTo>
                    <a:pt x="336" y="685"/>
                  </a:lnTo>
                  <a:lnTo>
                    <a:pt x="334" y="685"/>
                  </a:lnTo>
                  <a:lnTo>
                    <a:pt x="333" y="686"/>
                  </a:lnTo>
                  <a:lnTo>
                    <a:pt x="332" y="686"/>
                  </a:lnTo>
                  <a:lnTo>
                    <a:pt x="331" y="687"/>
                  </a:lnTo>
                  <a:lnTo>
                    <a:pt x="330" y="687"/>
                  </a:lnTo>
                  <a:lnTo>
                    <a:pt x="329" y="687"/>
                  </a:lnTo>
                  <a:lnTo>
                    <a:pt x="329" y="688"/>
                  </a:lnTo>
                  <a:lnTo>
                    <a:pt x="326" y="689"/>
                  </a:lnTo>
                  <a:lnTo>
                    <a:pt x="325" y="689"/>
                  </a:lnTo>
                  <a:lnTo>
                    <a:pt x="324" y="689"/>
                  </a:lnTo>
                  <a:lnTo>
                    <a:pt x="324" y="690"/>
                  </a:lnTo>
                  <a:lnTo>
                    <a:pt x="323" y="690"/>
                  </a:lnTo>
                  <a:lnTo>
                    <a:pt x="322" y="690"/>
                  </a:lnTo>
                  <a:lnTo>
                    <a:pt x="322" y="691"/>
                  </a:lnTo>
                  <a:lnTo>
                    <a:pt x="321" y="691"/>
                  </a:lnTo>
                  <a:lnTo>
                    <a:pt x="319" y="692"/>
                  </a:lnTo>
                  <a:lnTo>
                    <a:pt x="318" y="692"/>
                  </a:lnTo>
                  <a:lnTo>
                    <a:pt x="317" y="693"/>
                  </a:lnTo>
                  <a:lnTo>
                    <a:pt x="316" y="693"/>
                  </a:lnTo>
                  <a:lnTo>
                    <a:pt x="315" y="693"/>
                  </a:lnTo>
                  <a:lnTo>
                    <a:pt x="315" y="694"/>
                  </a:lnTo>
                  <a:lnTo>
                    <a:pt x="312" y="695"/>
                  </a:lnTo>
                  <a:lnTo>
                    <a:pt x="309" y="696"/>
                  </a:lnTo>
                  <a:lnTo>
                    <a:pt x="308" y="697"/>
                  </a:lnTo>
                  <a:lnTo>
                    <a:pt x="307" y="697"/>
                  </a:lnTo>
                  <a:lnTo>
                    <a:pt x="306" y="697"/>
                  </a:lnTo>
                  <a:lnTo>
                    <a:pt x="305" y="698"/>
                  </a:lnTo>
                  <a:lnTo>
                    <a:pt x="304" y="698"/>
                  </a:lnTo>
                  <a:lnTo>
                    <a:pt x="303" y="699"/>
                  </a:lnTo>
                  <a:lnTo>
                    <a:pt x="302" y="699"/>
                  </a:lnTo>
                  <a:lnTo>
                    <a:pt x="301" y="699"/>
                  </a:lnTo>
                  <a:lnTo>
                    <a:pt x="300" y="700"/>
                  </a:lnTo>
                  <a:lnTo>
                    <a:pt x="299" y="700"/>
                  </a:lnTo>
                  <a:lnTo>
                    <a:pt x="298" y="700"/>
                  </a:lnTo>
                  <a:lnTo>
                    <a:pt x="296" y="701"/>
                  </a:lnTo>
                  <a:lnTo>
                    <a:pt x="295" y="701"/>
                  </a:lnTo>
                  <a:lnTo>
                    <a:pt x="294" y="702"/>
                  </a:lnTo>
                  <a:lnTo>
                    <a:pt x="293" y="702"/>
                  </a:lnTo>
                  <a:lnTo>
                    <a:pt x="292" y="702"/>
                  </a:lnTo>
                  <a:lnTo>
                    <a:pt x="291" y="703"/>
                  </a:lnTo>
                  <a:lnTo>
                    <a:pt x="290" y="703"/>
                  </a:lnTo>
                  <a:lnTo>
                    <a:pt x="289" y="703"/>
                  </a:lnTo>
                  <a:lnTo>
                    <a:pt x="288" y="705"/>
                  </a:lnTo>
                  <a:lnTo>
                    <a:pt x="287" y="705"/>
                  </a:lnTo>
                  <a:lnTo>
                    <a:pt x="286" y="705"/>
                  </a:lnTo>
                  <a:lnTo>
                    <a:pt x="286" y="706"/>
                  </a:lnTo>
                  <a:lnTo>
                    <a:pt x="284" y="706"/>
                  </a:lnTo>
                  <a:lnTo>
                    <a:pt x="283" y="706"/>
                  </a:lnTo>
                  <a:lnTo>
                    <a:pt x="281" y="707"/>
                  </a:lnTo>
                  <a:lnTo>
                    <a:pt x="280" y="707"/>
                  </a:lnTo>
                  <a:lnTo>
                    <a:pt x="279" y="707"/>
                  </a:lnTo>
                  <a:lnTo>
                    <a:pt x="279" y="708"/>
                  </a:lnTo>
                  <a:lnTo>
                    <a:pt x="278" y="708"/>
                  </a:lnTo>
                  <a:lnTo>
                    <a:pt x="277" y="708"/>
                  </a:lnTo>
                  <a:lnTo>
                    <a:pt x="276" y="708"/>
                  </a:lnTo>
                  <a:lnTo>
                    <a:pt x="274" y="709"/>
                  </a:lnTo>
                  <a:lnTo>
                    <a:pt x="272" y="709"/>
                  </a:lnTo>
                  <a:lnTo>
                    <a:pt x="271" y="709"/>
                  </a:lnTo>
                  <a:lnTo>
                    <a:pt x="270" y="710"/>
                  </a:lnTo>
                  <a:lnTo>
                    <a:pt x="269" y="710"/>
                  </a:lnTo>
                  <a:lnTo>
                    <a:pt x="268" y="710"/>
                  </a:lnTo>
                  <a:lnTo>
                    <a:pt x="267" y="711"/>
                  </a:lnTo>
                  <a:lnTo>
                    <a:pt x="266" y="711"/>
                  </a:lnTo>
                  <a:lnTo>
                    <a:pt x="265" y="711"/>
                  </a:lnTo>
                  <a:lnTo>
                    <a:pt x="264" y="712"/>
                  </a:lnTo>
                  <a:lnTo>
                    <a:pt x="262" y="712"/>
                  </a:lnTo>
                  <a:lnTo>
                    <a:pt x="262" y="713"/>
                  </a:lnTo>
                  <a:lnTo>
                    <a:pt x="261" y="713"/>
                  </a:lnTo>
                  <a:lnTo>
                    <a:pt x="259" y="713"/>
                  </a:lnTo>
                  <a:lnTo>
                    <a:pt x="258" y="713"/>
                  </a:lnTo>
                  <a:lnTo>
                    <a:pt x="257" y="714"/>
                  </a:lnTo>
                  <a:lnTo>
                    <a:pt x="256" y="714"/>
                  </a:lnTo>
                  <a:lnTo>
                    <a:pt x="255" y="714"/>
                  </a:lnTo>
                  <a:lnTo>
                    <a:pt x="255" y="715"/>
                  </a:lnTo>
                  <a:lnTo>
                    <a:pt x="254" y="715"/>
                  </a:lnTo>
                  <a:lnTo>
                    <a:pt x="253" y="715"/>
                  </a:lnTo>
                  <a:lnTo>
                    <a:pt x="252" y="716"/>
                  </a:lnTo>
                  <a:lnTo>
                    <a:pt x="251" y="716"/>
                  </a:lnTo>
                  <a:lnTo>
                    <a:pt x="250" y="717"/>
                  </a:lnTo>
                  <a:lnTo>
                    <a:pt x="249" y="717"/>
                  </a:lnTo>
                  <a:lnTo>
                    <a:pt x="248" y="718"/>
                  </a:lnTo>
                  <a:lnTo>
                    <a:pt x="247" y="718"/>
                  </a:lnTo>
                  <a:lnTo>
                    <a:pt x="246" y="718"/>
                  </a:lnTo>
                  <a:lnTo>
                    <a:pt x="245" y="718"/>
                  </a:lnTo>
                  <a:lnTo>
                    <a:pt x="245" y="719"/>
                  </a:lnTo>
                  <a:lnTo>
                    <a:pt x="242" y="719"/>
                  </a:lnTo>
                  <a:lnTo>
                    <a:pt x="240" y="720"/>
                  </a:lnTo>
                  <a:lnTo>
                    <a:pt x="239" y="720"/>
                  </a:lnTo>
                  <a:lnTo>
                    <a:pt x="238" y="720"/>
                  </a:lnTo>
                  <a:lnTo>
                    <a:pt x="237" y="720"/>
                  </a:lnTo>
                  <a:lnTo>
                    <a:pt x="237" y="721"/>
                  </a:lnTo>
                  <a:lnTo>
                    <a:pt x="236" y="721"/>
                  </a:lnTo>
                  <a:lnTo>
                    <a:pt x="234" y="721"/>
                  </a:lnTo>
                  <a:lnTo>
                    <a:pt x="233" y="721"/>
                  </a:lnTo>
                  <a:lnTo>
                    <a:pt x="233" y="722"/>
                  </a:lnTo>
                  <a:lnTo>
                    <a:pt x="232" y="721"/>
                  </a:lnTo>
                  <a:lnTo>
                    <a:pt x="233" y="721"/>
                  </a:lnTo>
                  <a:lnTo>
                    <a:pt x="234" y="720"/>
                  </a:lnTo>
                  <a:lnTo>
                    <a:pt x="234" y="719"/>
                  </a:lnTo>
                  <a:lnTo>
                    <a:pt x="236" y="719"/>
                  </a:lnTo>
                  <a:lnTo>
                    <a:pt x="237" y="719"/>
                  </a:lnTo>
                  <a:lnTo>
                    <a:pt x="238" y="719"/>
                  </a:lnTo>
                  <a:lnTo>
                    <a:pt x="239" y="718"/>
                  </a:lnTo>
                  <a:lnTo>
                    <a:pt x="240" y="718"/>
                  </a:lnTo>
                  <a:lnTo>
                    <a:pt x="241" y="717"/>
                  </a:lnTo>
                  <a:lnTo>
                    <a:pt x="242" y="717"/>
                  </a:lnTo>
                  <a:lnTo>
                    <a:pt x="243" y="716"/>
                  </a:lnTo>
                  <a:lnTo>
                    <a:pt x="243" y="717"/>
                  </a:lnTo>
                  <a:lnTo>
                    <a:pt x="243" y="716"/>
                  </a:lnTo>
                  <a:lnTo>
                    <a:pt x="242" y="716"/>
                  </a:lnTo>
                  <a:lnTo>
                    <a:pt x="242" y="717"/>
                  </a:lnTo>
                  <a:lnTo>
                    <a:pt x="241" y="717"/>
                  </a:lnTo>
                  <a:lnTo>
                    <a:pt x="237" y="712"/>
                  </a:lnTo>
                  <a:lnTo>
                    <a:pt x="237" y="711"/>
                  </a:lnTo>
                  <a:lnTo>
                    <a:pt x="236" y="711"/>
                  </a:lnTo>
                  <a:lnTo>
                    <a:pt x="234" y="709"/>
                  </a:lnTo>
                  <a:lnTo>
                    <a:pt x="233" y="708"/>
                  </a:lnTo>
                  <a:lnTo>
                    <a:pt x="232" y="706"/>
                  </a:lnTo>
                  <a:lnTo>
                    <a:pt x="232" y="705"/>
                  </a:lnTo>
                  <a:lnTo>
                    <a:pt x="230" y="702"/>
                  </a:lnTo>
                  <a:lnTo>
                    <a:pt x="229" y="702"/>
                  </a:lnTo>
                  <a:lnTo>
                    <a:pt x="228" y="702"/>
                  </a:lnTo>
                  <a:lnTo>
                    <a:pt x="226" y="703"/>
                  </a:lnTo>
                  <a:lnTo>
                    <a:pt x="226" y="705"/>
                  </a:lnTo>
                  <a:lnTo>
                    <a:pt x="225" y="706"/>
                  </a:lnTo>
                  <a:lnTo>
                    <a:pt x="223" y="708"/>
                  </a:lnTo>
                  <a:lnTo>
                    <a:pt x="222" y="709"/>
                  </a:lnTo>
                  <a:lnTo>
                    <a:pt x="221" y="710"/>
                  </a:lnTo>
                  <a:lnTo>
                    <a:pt x="222" y="711"/>
                  </a:lnTo>
                  <a:lnTo>
                    <a:pt x="223" y="711"/>
                  </a:lnTo>
                  <a:lnTo>
                    <a:pt x="224" y="711"/>
                  </a:lnTo>
                  <a:lnTo>
                    <a:pt x="223" y="711"/>
                  </a:lnTo>
                  <a:lnTo>
                    <a:pt x="222" y="711"/>
                  </a:lnTo>
                  <a:lnTo>
                    <a:pt x="221" y="712"/>
                  </a:lnTo>
                  <a:lnTo>
                    <a:pt x="220" y="712"/>
                  </a:lnTo>
                  <a:lnTo>
                    <a:pt x="218" y="712"/>
                  </a:lnTo>
                  <a:lnTo>
                    <a:pt x="216" y="712"/>
                  </a:lnTo>
                  <a:lnTo>
                    <a:pt x="215" y="712"/>
                  </a:lnTo>
                  <a:lnTo>
                    <a:pt x="215" y="711"/>
                  </a:lnTo>
                  <a:lnTo>
                    <a:pt x="214" y="711"/>
                  </a:lnTo>
                  <a:lnTo>
                    <a:pt x="213" y="712"/>
                  </a:lnTo>
                  <a:lnTo>
                    <a:pt x="212" y="712"/>
                  </a:lnTo>
                  <a:lnTo>
                    <a:pt x="211" y="712"/>
                  </a:lnTo>
                  <a:lnTo>
                    <a:pt x="209" y="712"/>
                  </a:lnTo>
                  <a:lnTo>
                    <a:pt x="208" y="711"/>
                  </a:lnTo>
                  <a:lnTo>
                    <a:pt x="208" y="710"/>
                  </a:lnTo>
                  <a:lnTo>
                    <a:pt x="208" y="709"/>
                  </a:lnTo>
                  <a:lnTo>
                    <a:pt x="208" y="708"/>
                  </a:lnTo>
                  <a:lnTo>
                    <a:pt x="207" y="708"/>
                  </a:lnTo>
                  <a:lnTo>
                    <a:pt x="207" y="707"/>
                  </a:lnTo>
                  <a:lnTo>
                    <a:pt x="206" y="705"/>
                  </a:lnTo>
                  <a:lnTo>
                    <a:pt x="206" y="703"/>
                  </a:lnTo>
                  <a:lnTo>
                    <a:pt x="205" y="702"/>
                  </a:lnTo>
                  <a:lnTo>
                    <a:pt x="204" y="700"/>
                  </a:lnTo>
                  <a:lnTo>
                    <a:pt x="204" y="699"/>
                  </a:lnTo>
                  <a:lnTo>
                    <a:pt x="205" y="699"/>
                  </a:lnTo>
                  <a:lnTo>
                    <a:pt x="205" y="698"/>
                  </a:lnTo>
                  <a:lnTo>
                    <a:pt x="206" y="698"/>
                  </a:lnTo>
                  <a:lnTo>
                    <a:pt x="207" y="698"/>
                  </a:lnTo>
                  <a:lnTo>
                    <a:pt x="208" y="698"/>
                  </a:lnTo>
                  <a:lnTo>
                    <a:pt x="209" y="699"/>
                  </a:lnTo>
                  <a:lnTo>
                    <a:pt x="209" y="698"/>
                  </a:lnTo>
                  <a:lnTo>
                    <a:pt x="209" y="695"/>
                  </a:lnTo>
                  <a:lnTo>
                    <a:pt x="209" y="694"/>
                  </a:lnTo>
                  <a:lnTo>
                    <a:pt x="209" y="693"/>
                  </a:lnTo>
                  <a:lnTo>
                    <a:pt x="209" y="691"/>
                  </a:lnTo>
                  <a:lnTo>
                    <a:pt x="213" y="690"/>
                  </a:lnTo>
                  <a:lnTo>
                    <a:pt x="214" y="689"/>
                  </a:lnTo>
                  <a:lnTo>
                    <a:pt x="215" y="689"/>
                  </a:lnTo>
                  <a:lnTo>
                    <a:pt x="219" y="687"/>
                  </a:lnTo>
                  <a:lnTo>
                    <a:pt x="220" y="686"/>
                  </a:lnTo>
                  <a:lnTo>
                    <a:pt x="223" y="685"/>
                  </a:lnTo>
                  <a:lnTo>
                    <a:pt x="225" y="684"/>
                  </a:lnTo>
                  <a:lnTo>
                    <a:pt x="230" y="681"/>
                  </a:lnTo>
                  <a:lnTo>
                    <a:pt x="231" y="681"/>
                  </a:lnTo>
                  <a:lnTo>
                    <a:pt x="236" y="678"/>
                  </a:lnTo>
                  <a:lnTo>
                    <a:pt x="238" y="677"/>
                  </a:lnTo>
                  <a:lnTo>
                    <a:pt x="237" y="676"/>
                  </a:lnTo>
                  <a:lnTo>
                    <a:pt x="236" y="675"/>
                  </a:lnTo>
                  <a:lnTo>
                    <a:pt x="236" y="674"/>
                  </a:lnTo>
                  <a:lnTo>
                    <a:pt x="234" y="674"/>
                  </a:lnTo>
                  <a:lnTo>
                    <a:pt x="234" y="673"/>
                  </a:lnTo>
                  <a:lnTo>
                    <a:pt x="233" y="673"/>
                  </a:lnTo>
                  <a:lnTo>
                    <a:pt x="233" y="672"/>
                  </a:lnTo>
                  <a:lnTo>
                    <a:pt x="232" y="672"/>
                  </a:lnTo>
                  <a:lnTo>
                    <a:pt x="232" y="671"/>
                  </a:lnTo>
                  <a:lnTo>
                    <a:pt x="231" y="671"/>
                  </a:lnTo>
                  <a:lnTo>
                    <a:pt x="231" y="670"/>
                  </a:lnTo>
                  <a:lnTo>
                    <a:pt x="231" y="669"/>
                  </a:lnTo>
                  <a:lnTo>
                    <a:pt x="230" y="669"/>
                  </a:lnTo>
                  <a:lnTo>
                    <a:pt x="229" y="668"/>
                  </a:lnTo>
                  <a:lnTo>
                    <a:pt x="228" y="668"/>
                  </a:lnTo>
                  <a:lnTo>
                    <a:pt x="228" y="667"/>
                  </a:lnTo>
                  <a:lnTo>
                    <a:pt x="227" y="666"/>
                  </a:lnTo>
                  <a:lnTo>
                    <a:pt x="226" y="665"/>
                  </a:lnTo>
                  <a:lnTo>
                    <a:pt x="226" y="664"/>
                  </a:lnTo>
                  <a:lnTo>
                    <a:pt x="225" y="664"/>
                  </a:lnTo>
                  <a:lnTo>
                    <a:pt x="225" y="663"/>
                  </a:lnTo>
                  <a:lnTo>
                    <a:pt x="224" y="663"/>
                  </a:lnTo>
                  <a:lnTo>
                    <a:pt x="224" y="662"/>
                  </a:lnTo>
                  <a:lnTo>
                    <a:pt x="224" y="661"/>
                  </a:lnTo>
                  <a:lnTo>
                    <a:pt x="223" y="661"/>
                  </a:lnTo>
                  <a:lnTo>
                    <a:pt x="223" y="660"/>
                  </a:lnTo>
                  <a:lnTo>
                    <a:pt x="222" y="660"/>
                  </a:lnTo>
                  <a:lnTo>
                    <a:pt x="221" y="660"/>
                  </a:lnTo>
                  <a:lnTo>
                    <a:pt x="220" y="660"/>
                  </a:lnTo>
                  <a:lnTo>
                    <a:pt x="217" y="659"/>
                  </a:lnTo>
                  <a:lnTo>
                    <a:pt x="216" y="658"/>
                  </a:lnTo>
                  <a:lnTo>
                    <a:pt x="214" y="657"/>
                  </a:lnTo>
                  <a:lnTo>
                    <a:pt x="212" y="657"/>
                  </a:lnTo>
                  <a:lnTo>
                    <a:pt x="209" y="656"/>
                  </a:lnTo>
                  <a:lnTo>
                    <a:pt x="206" y="655"/>
                  </a:lnTo>
                  <a:lnTo>
                    <a:pt x="201" y="651"/>
                  </a:lnTo>
                  <a:lnTo>
                    <a:pt x="200" y="651"/>
                  </a:lnTo>
                  <a:lnTo>
                    <a:pt x="200" y="652"/>
                  </a:lnTo>
                  <a:lnTo>
                    <a:pt x="199" y="652"/>
                  </a:lnTo>
                  <a:lnTo>
                    <a:pt x="197" y="652"/>
                  </a:lnTo>
                  <a:lnTo>
                    <a:pt x="196" y="653"/>
                  </a:lnTo>
                  <a:lnTo>
                    <a:pt x="195" y="653"/>
                  </a:lnTo>
                  <a:lnTo>
                    <a:pt x="195" y="655"/>
                  </a:lnTo>
                  <a:lnTo>
                    <a:pt x="194" y="656"/>
                  </a:lnTo>
                  <a:lnTo>
                    <a:pt x="193" y="656"/>
                  </a:lnTo>
                  <a:lnTo>
                    <a:pt x="192" y="656"/>
                  </a:lnTo>
                  <a:lnTo>
                    <a:pt x="192" y="657"/>
                  </a:lnTo>
                  <a:lnTo>
                    <a:pt x="192" y="656"/>
                  </a:lnTo>
                  <a:lnTo>
                    <a:pt x="191" y="656"/>
                  </a:lnTo>
                  <a:lnTo>
                    <a:pt x="190" y="656"/>
                  </a:lnTo>
                  <a:lnTo>
                    <a:pt x="189" y="656"/>
                  </a:lnTo>
                  <a:lnTo>
                    <a:pt x="189" y="657"/>
                  </a:lnTo>
                  <a:lnTo>
                    <a:pt x="188" y="657"/>
                  </a:lnTo>
                  <a:lnTo>
                    <a:pt x="188" y="656"/>
                  </a:lnTo>
                  <a:lnTo>
                    <a:pt x="187" y="657"/>
                  </a:lnTo>
                  <a:lnTo>
                    <a:pt x="187" y="658"/>
                  </a:lnTo>
                  <a:lnTo>
                    <a:pt x="186" y="658"/>
                  </a:lnTo>
                  <a:lnTo>
                    <a:pt x="184" y="659"/>
                  </a:lnTo>
                  <a:lnTo>
                    <a:pt x="183" y="659"/>
                  </a:lnTo>
                  <a:lnTo>
                    <a:pt x="182" y="659"/>
                  </a:lnTo>
                  <a:lnTo>
                    <a:pt x="181" y="659"/>
                  </a:lnTo>
                  <a:lnTo>
                    <a:pt x="181" y="660"/>
                  </a:lnTo>
                  <a:lnTo>
                    <a:pt x="181" y="659"/>
                  </a:lnTo>
                  <a:lnTo>
                    <a:pt x="181" y="660"/>
                  </a:lnTo>
                  <a:lnTo>
                    <a:pt x="180" y="660"/>
                  </a:lnTo>
                  <a:lnTo>
                    <a:pt x="179" y="660"/>
                  </a:lnTo>
                  <a:lnTo>
                    <a:pt x="179" y="661"/>
                  </a:lnTo>
                  <a:lnTo>
                    <a:pt x="178" y="661"/>
                  </a:lnTo>
                  <a:lnTo>
                    <a:pt x="177" y="661"/>
                  </a:lnTo>
                  <a:lnTo>
                    <a:pt x="176" y="662"/>
                  </a:lnTo>
                  <a:lnTo>
                    <a:pt x="176" y="660"/>
                  </a:lnTo>
                  <a:lnTo>
                    <a:pt x="176" y="659"/>
                  </a:lnTo>
                  <a:lnTo>
                    <a:pt x="175" y="658"/>
                  </a:lnTo>
                  <a:lnTo>
                    <a:pt x="175" y="656"/>
                  </a:lnTo>
                  <a:lnTo>
                    <a:pt x="174" y="653"/>
                  </a:lnTo>
                  <a:lnTo>
                    <a:pt x="173" y="651"/>
                  </a:lnTo>
                  <a:lnTo>
                    <a:pt x="172" y="649"/>
                  </a:lnTo>
                  <a:lnTo>
                    <a:pt x="170" y="643"/>
                  </a:lnTo>
                  <a:lnTo>
                    <a:pt x="169" y="639"/>
                  </a:lnTo>
                  <a:lnTo>
                    <a:pt x="168" y="637"/>
                  </a:lnTo>
                  <a:lnTo>
                    <a:pt x="166" y="633"/>
                  </a:lnTo>
                  <a:lnTo>
                    <a:pt x="166" y="632"/>
                  </a:lnTo>
                  <a:lnTo>
                    <a:pt x="166" y="631"/>
                  </a:lnTo>
                  <a:lnTo>
                    <a:pt x="163" y="625"/>
                  </a:lnTo>
                  <a:lnTo>
                    <a:pt x="158" y="613"/>
                  </a:lnTo>
                  <a:lnTo>
                    <a:pt x="157" y="610"/>
                  </a:lnTo>
                  <a:lnTo>
                    <a:pt x="157" y="609"/>
                  </a:lnTo>
                  <a:lnTo>
                    <a:pt x="156" y="609"/>
                  </a:lnTo>
                  <a:lnTo>
                    <a:pt x="156" y="608"/>
                  </a:lnTo>
                  <a:lnTo>
                    <a:pt x="155" y="606"/>
                  </a:lnTo>
                  <a:lnTo>
                    <a:pt x="153" y="593"/>
                  </a:lnTo>
                  <a:lnTo>
                    <a:pt x="154" y="585"/>
                  </a:lnTo>
                  <a:lnTo>
                    <a:pt x="154" y="577"/>
                  </a:lnTo>
                  <a:lnTo>
                    <a:pt x="153" y="577"/>
                  </a:lnTo>
                  <a:lnTo>
                    <a:pt x="153" y="576"/>
                  </a:lnTo>
                  <a:lnTo>
                    <a:pt x="152" y="576"/>
                  </a:lnTo>
                  <a:lnTo>
                    <a:pt x="152" y="575"/>
                  </a:lnTo>
                  <a:lnTo>
                    <a:pt x="152" y="574"/>
                  </a:lnTo>
                  <a:lnTo>
                    <a:pt x="151" y="574"/>
                  </a:lnTo>
                  <a:lnTo>
                    <a:pt x="150" y="574"/>
                  </a:lnTo>
                  <a:lnTo>
                    <a:pt x="150" y="573"/>
                  </a:lnTo>
                  <a:lnTo>
                    <a:pt x="149" y="573"/>
                  </a:lnTo>
                  <a:lnTo>
                    <a:pt x="149" y="574"/>
                  </a:lnTo>
                  <a:lnTo>
                    <a:pt x="148" y="574"/>
                  </a:lnTo>
                  <a:lnTo>
                    <a:pt x="147" y="574"/>
                  </a:lnTo>
                  <a:lnTo>
                    <a:pt x="147" y="573"/>
                  </a:lnTo>
                  <a:lnTo>
                    <a:pt x="147" y="574"/>
                  </a:lnTo>
                  <a:lnTo>
                    <a:pt x="146" y="573"/>
                  </a:lnTo>
                  <a:lnTo>
                    <a:pt x="146" y="574"/>
                  </a:lnTo>
                  <a:lnTo>
                    <a:pt x="145" y="574"/>
                  </a:lnTo>
                  <a:lnTo>
                    <a:pt x="144" y="574"/>
                  </a:lnTo>
                  <a:lnTo>
                    <a:pt x="143" y="573"/>
                  </a:lnTo>
                  <a:lnTo>
                    <a:pt x="144" y="573"/>
                  </a:lnTo>
                  <a:lnTo>
                    <a:pt x="143" y="573"/>
                  </a:lnTo>
                  <a:lnTo>
                    <a:pt x="144" y="573"/>
                  </a:lnTo>
                  <a:lnTo>
                    <a:pt x="144" y="572"/>
                  </a:lnTo>
                  <a:lnTo>
                    <a:pt x="143" y="572"/>
                  </a:lnTo>
                  <a:lnTo>
                    <a:pt x="143" y="571"/>
                  </a:lnTo>
                  <a:lnTo>
                    <a:pt x="143" y="570"/>
                  </a:lnTo>
                  <a:lnTo>
                    <a:pt x="142" y="570"/>
                  </a:lnTo>
                  <a:lnTo>
                    <a:pt x="142" y="569"/>
                  </a:lnTo>
                  <a:lnTo>
                    <a:pt x="142" y="568"/>
                  </a:lnTo>
                  <a:lnTo>
                    <a:pt x="142" y="567"/>
                  </a:lnTo>
                  <a:lnTo>
                    <a:pt x="141" y="567"/>
                  </a:lnTo>
                  <a:lnTo>
                    <a:pt x="141" y="566"/>
                  </a:lnTo>
                  <a:lnTo>
                    <a:pt x="141" y="565"/>
                  </a:lnTo>
                  <a:lnTo>
                    <a:pt x="141" y="564"/>
                  </a:lnTo>
                  <a:lnTo>
                    <a:pt x="142" y="565"/>
                  </a:lnTo>
                  <a:lnTo>
                    <a:pt x="142" y="564"/>
                  </a:lnTo>
                  <a:lnTo>
                    <a:pt x="143" y="564"/>
                  </a:lnTo>
                  <a:lnTo>
                    <a:pt x="143" y="563"/>
                  </a:lnTo>
                  <a:lnTo>
                    <a:pt x="142" y="563"/>
                  </a:lnTo>
                  <a:lnTo>
                    <a:pt x="142" y="562"/>
                  </a:lnTo>
                  <a:lnTo>
                    <a:pt x="141" y="562"/>
                  </a:lnTo>
                  <a:lnTo>
                    <a:pt x="141" y="561"/>
                  </a:lnTo>
                  <a:lnTo>
                    <a:pt x="141" y="560"/>
                  </a:lnTo>
                  <a:lnTo>
                    <a:pt x="142" y="560"/>
                  </a:lnTo>
                  <a:lnTo>
                    <a:pt x="143" y="560"/>
                  </a:lnTo>
                  <a:lnTo>
                    <a:pt x="143" y="559"/>
                  </a:lnTo>
                  <a:lnTo>
                    <a:pt x="144" y="559"/>
                  </a:lnTo>
                  <a:lnTo>
                    <a:pt x="144" y="558"/>
                  </a:lnTo>
                  <a:lnTo>
                    <a:pt x="143" y="558"/>
                  </a:lnTo>
                  <a:lnTo>
                    <a:pt x="142" y="558"/>
                  </a:lnTo>
                  <a:lnTo>
                    <a:pt x="141" y="558"/>
                  </a:lnTo>
                  <a:lnTo>
                    <a:pt x="141" y="557"/>
                  </a:lnTo>
                  <a:lnTo>
                    <a:pt x="141" y="556"/>
                  </a:lnTo>
                  <a:lnTo>
                    <a:pt x="142" y="556"/>
                  </a:lnTo>
                  <a:lnTo>
                    <a:pt x="142" y="555"/>
                  </a:lnTo>
                  <a:lnTo>
                    <a:pt x="143" y="553"/>
                  </a:lnTo>
                  <a:lnTo>
                    <a:pt x="142" y="553"/>
                  </a:lnTo>
                  <a:lnTo>
                    <a:pt x="142" y="552"/>
                  </a:lnTo>
                  <a:lnTo>
                    <a:pt x="142" y="551"/>
                  </a:lnTo>
                  <a:lnTo>
                    <a:pt x="142" y="550"/>
                  </a:lnTo>
                  <a:lnTo>
                    <a:pt x="142" y="549"/>
                  </a:lnTo>
                  <a:lnTo>
                    <a:pt x="141" y="549"/>
                  </a:lnTo>
                  <a:lnTo>
                    <a:pt x="141" y="548"/>
                  </a:lnTo>
                  <a:lnTo>
                    <a:pt x="141" y="547"/>
                  </a:lnTo>
                  <a:lnTo>
                    <a:pt x="142" y="547"/>
                  </a:lnTo>
                  <a:lnTo>
                    <a:pt x="142" y="546"/>
                  </a:lnTo>
                  <a:lnTo>
                    <a:pt x="142" y="545"/>
                  </a:lnTo>
                  <a:lnTo>
                    <a:pt x="141" y="545"/>
                  </a:lnTo>
                  <a:lnTo>
                    <a:pt x="141" y="544"/>
                  </a:lnTo>
                  <a:lnTo>
                    <a:pt x="140" y="544"/>
                  </a:lnTo>
                  <a:lnTo>
                    <a:pt x="140" y="543"/>
                  </a:lnTo>
                  <a:lnTo>
                    <a:pt x="141" y="543"/>
                  </a:lnTo>
                  <a:lnTo>
                    <a:pt x="141" y="542"/>
                  </a:lnTo>
                  <a:lnTo>
                    <a:pt x="141" y="541"/>
                  </a:lnTo>
                  <a:lnTo>
                    <a:pt x="140" y="541"/>
                  </a:lnTo>
                  <a:lnTo>
                    <a:pt x="139" y="541"/>
                  </a:lnTo>
                  <a:lnTo>
                    <a:pt x="139" y="540"/>
                  </a:lnTo>
                  <a:lnTo>
                    <a:pt x="139" y="539"/>
                  </a:lnTo>
                  <a:lnTo>
                    <a:pt x="140" y="539"/>
                  </a:lnTo>
                  <a:lnTo>
                    <a:pt x="139" y="538"/>
                  </a:lnTo>
                  <a:lnTo>
                    <a:pt x="140" y="538"/>
                  </a:lnTo>
                  <a:lnTo>
                    <a:pt x="141" y="538"/>
                  </a:lnTo>
                  <a:lnTo>
                    <a:pt x="140" y="538"/>
                  </a:lnTo>
                  <a:lnTo>
                    <a:pt x="141" y="538"/>
                  </a:lnTo>
                  <a:lnTo>
                    <a:pt x="141" y="537"/>
                  </a:lnTo>
                  <a:lnTo>
                    <a:pt x="141" y="538"/>
                  </a:lnTo>
                  <a:lnTo>
                    <a:pt x="142" y="538"/>
                  </a:lnTo>
                  <a:lnTo>
                    <a:pt x="142" y="537"/>
                  </a:lnTo>
                  <a:lnTo>
                    <a:pt x="143" y="537"/>
                  </a:lnTo>
                  <a:lnTo>
                    <a:pt x="144" y="537"/>
                  </a:lnTo>
                  <a:lnTo>
                    <a:pt x="144" y="536"/>
                  </a:lnTo>
                  <a:lnTo>
                    <a:pt x="144" y="535"/>
                  </a:lnTo>
                  <a:lnTo>
                    <a:pt x="143" y="535"/>
                  </a:lnTo>
                  <a:lnTo>
                    <a:pt x="143" y="534"/>
                  </a:lnTo>
                  <a:lnTo>
                    <a:pt x="142" y="534"/>
                  </a:lnTo>
                  <a:lnTo>
                    <a:pt x="141" y="534"/>
                  </a:lnTo>
                  <a:lnTo>
                    <a:pt x="141" y="533"/>
                  </a:lnTo>
                  <a:lnTo>
                    <a:pt x="141" y="532"/>
                  </a:lnTo>
                  <a:lnTo>
                    <a:pt x="140" y="532"/>
                  </a:lnTo>
                  <a:lnTo>
                    <a:pt x="140" y="531"/>
                  </a:lnTo>
                  <a:lnTo>
                    <a:pt x="140" y="530"/>
                  </a:lnTo>
                  <a:lnTo>
                    <a:pt x="141" y="530"/>
                  </a:lnTo>
                  <a:lnTo>
                    <a:pt x="141" y="528"/>
                  </a:lnTo>
                  <a:lnTo>
                    <a:pt x="141" y="530"/>
                  </a:lnTo>
                  <a:lnTo>
                    <a:pt x="141" y="528"/>
                  </a:lnTo>
                  <a:lnTo>
                    <a:pt x="142" y="528"/>
                  </a:lnTo>
                  <a:lnTo>
                    <a:pt x="141" y="528"/>
                  </a:lnTo>
                  <a:lnTo>
                    <a:pt x="142" y="528"/>
                  </a:lnTo>
                  <a:lnTo>
                    <a:pt x="142" y="527"/>
                  </a:lnTo>
                  <a:lnTo>
                    <a:pt x="142" y="526"/>
                  </a:lnTo>
                  <a:lnTo>
                    <a:pt x="141" y="526"/>
                  </a:lnTo>
                  <a:lnTo>
                    <a:pt x="142" y="526"/>
                  </a:lnTo>
                  <a:lnTo>
                    <a:pt x="142" y="525"/>
                  </a:lnTo>
                  <a:lnTo>
                    <a:pt x="142" y="524"/>
                  </a:lnTo>
                  <a:lnTo>
                    <a:pt x="142" y="523"/>
                  </a:lnTo>
                  <a:lnTo>
                    <a:pt x="142" y="522"/>
                  </a:lnTo>
                  <a:lnTo>
                    <a:pt x="142" y="521"/>
                  </a:lnTo>
                  <a:lnTo>
                    <a:pt x="141" y="521"/>
                  </a:lnTo>
                  <a:lnTo>
                    <a:pt x="141" y="520"/>
                  </a:lnTo>
                  <a:lnTo>
                    <a:pt x="140" y="520"/>
                  </a:lnTo>
                  <a:lnTo>
                    <a:pt x="140" y="519"/>
                  </a:lnTo>
                  <a:lnTo>
                    <a:pt x="140" y="518"/>
                  </a:lnTo>
                  <a:lnTo>
                    <a:pt x="141" y="518"/>
                  </a:lnTo>
                  <a:lnTo>
                    <a:pt x="141" y="517"/>
                  </a:lnTo>
                  <a:lnTo>
                    <a:pt x="142" y="517"/>
                  </a:lnTo>
                  <a:lnTo>
                    <a:pt x="142" y="516"/>
                  </a:lnTo>
                  <a:lnTo>
                    <a:pt x="142" y="515"/>
                  </a:lnTo>
                  <a:lnTo>
                    <a:pt x="142" y="514"/>
                  </a:lnTo>
                  <a:lnTo>
                    <a:pt x="142" y="513"/>
                  </a:lnTo>
                  <a:lnTo>
                    <a:pt x="143" y="513"/>
                  </a:lnTo>
                  <a:lnTo>
                    <a:pt x="143" y="512"/>
                  </a:lnTo>
                  <a:lnTo>
                    <a:pt x="143" y="511"/>
                  </a:lnTo>
                  <a:lnTo>
                    <a:pt x="143" y="510"/>
                  </a:lnTo>
                  <a:lnTo>
                    <a:pt x="142" y="510"/>
                  </a:lnTo>
                  <a:lnTo>
                    <a:pt x="142" y="509"/>
                  </a:lnTo>
                  <a:lnTo>
                    <a:pt x="143" y="509"/>
                  </a:lnTo>
                  <a:lnTo>
                    <a:pt x="143" y="508"/>
                  </a:lnTo>
                  <a:lnTo>
                    <a:pt x="144" y="508"/>
                  </a:lnTo>
                  <a:lnTo>
                    <a:pt x="144" y="507"/>
                  </a:lnTo>
                  <a:lnTo>
                    <a:pt x="145" y="507"/>
                  </a:lnTo>
                  <a:lnTo>
                    <a:pt x="146" y="507"/>
                  </a:lnTo>
                  <a:lnTo>
                    <a:pt x="147" y="507"/>
                  </a:lnTo>
                  <a:lnTo>
                    <a:pt x="147" y="506"/>
                  </a:lnTo>
                  <a:lnTo>
                    <a:pt x="146" y="506"/>
                  </a:lnTo>
                  <a:lnTo>
                    <a:pt x="145" y="506"/>
                  </a:lnTo>
                  <a:lnTo>
                    <a:pt x="145" y="505"/>
                  </a:lnTo>
                  <a:lnTo>
                    <a:pt x="146" y="505"/>
                  </a:lnTo>
                  <a:lnTo>
                    <a:pt x="146" y="503"/>
                  </a:lnTo>
                  <a:lnTo>
                    <a:pt x="146" y="502"/>
                  </a:lnTo>
                  <a:lnTo>
                    <a:pt x="145" y="502"/>
                  </a:lnTo>
                  <a:lnTo>
                    <a:pt x="144" y="502"/>
                  </a:lnTo>
                  <a:lnTo>
                    <a:pt x="144" y="501"/>
                  </a:lnTo>
                  <a:lnTo>
                    <a:pt x="144" y="500"/>
                  </a:lnTo>
                  <a:lnTo>
                    <a:pt x="143" y="499"/>
                  </a:lnTo>
                  <a:lnTo>
                    <a:pt x="143" y="498"/>
                  </a:lnTo>
                  <a:lnTo>
                    <a:pt x="143" y="497"/>
                  </a:lnTo>
                  <a:lnTo>
                    <a:pt x="142" y="497"/>
                  </a:lnTo>
                  <a:lnTo>
                    <a:pt x="141" y="497"/>
                  </a:lnTo>
                  <a:lnTo>
                    <a:pt x="141" y="498"/>
                  </a:lnTo>
                  <a:lnTo>
                    <a:pt x="140" y="498"/>
                  </a:lnTo>
                  <a:lnTo>
                    <a:pt x="140" y="499"/>
                  </a:lnTo>
                  <a:lnTo>
                    <a:pt x="139" y="499"/>
                  </a:lnTo>
                  <a:lnTo>
                    <a:pt x="138" y="499"/>
                  </a:lnTo>
                  <a:lnTo>
                    <a:pt x="137" y="499"/>
                  </a:lnTo>
                  <a:lnTo>
                    <a:pt x="136" y="499"/>
                  </a:lnTo>
                  <a:lnTo>
                    <a:pt x="136" y="498"/>
                  </a:lnTo>
                  <a:lnTo>
                    <a:pt x="134" y="498"/>
                  </a:lnTo>
                  <a:lnTo>
                    <a:pt x="136" y="498"/>
                  </a:lnTo>
                  <a:lnTo>
                    <a:pt x="137" y="498"/>
                  </a:lnTo>
                  <a:lnTo>
                    <a:pt x="137" y="497"/>
                  </a:lnTo>
                  <a:lnTo>
                    <a:pt x="138" y="497"/>
                  </a:lnTo>
                  <a:lnTo>
                    <a:pt x="138" y="496"/>
                  </a:lnTo>
                  <a:lnTo>
                    <a:pt x="137" y="496"/>
                  </a:lnTo>
                  <a:lnTo>
                    <a:pt x="138" y="496"/>
                  </a:lnTo>
                  <a:lnTo>
                    <a:pt x="139" y="496"/>
                  </a:lnTo>
                  <a:lnTo>
                    <a:pt x="139" y="495"/>
                  </a:lnTo>
                  <a:lnTo>
                    <a:pt x="138" y="495"/>
                  </a:lnTo>
                  <a:lnTo>
                    <a:pt x="138" y="494"/>
                  </a:lnTo>
                  <a:lnTo>
                    <a:pt x="139" y="494"/>
                  </a:lnTo>
                  <a:lnTo>
                    <a:pt x="139" y="493"/>
                  </a:lnTo>
                  <a:lnTo>
                    <a:pt x="140" y="493"/>
                  </a:lnTo>
                  <a:lnTo>
                    <a:pt x="140" y="492"/>
                  </a:lnTo>
                  <a:lnTo>
                    <a:pt x="141" y="492"/>
                  </a:lnTo>
                  <a:lnTo>
                    <a:pt x="142" y="492"/>
                  </a:lnTo>
                  <a:lnTo>
                    <a:pt x="142" y="491"/>
                  </a:lnTo>
                  <a:lnTo>
                    <a:pt x="142" y="490"/>
                  </a:lnTo>
                  <a:lnTo>
                    <a:pt x="143" y="490"/>
                  </a:lnTo>
                  <a:lnTo>
                    <a:pt x="142" y="490"/>
                  </a:lnTo>
                  <a:lnTo>
                    <a:pt x="142" y="489"/>
                  </a:lnTo>
                  <a:lnTo>
                    <a:pt x="142" y="488"/>
                  </a:lnTo>
                  <a:lnTo>
                    <a:pt x="142" y="487"/>
                  </a:lnTo>
                  <a:lnTo>
                    <a:pt x="143" y="487"/>
                  </a:lnTo>
                  <a:lnTo>
                    <a:pt x="143" y="486"/>
                  </a:lnTo>
                  <a:lnTo>
                    <a:pt x="144" y="486"/>
                  </a:lnTo>
                  <a:lnTo>
                    <a:pt x="144" y="485"/>
                  </a:lnTo>
                  <a:lnTo>
                    <a:pt x="145" y="485"/>
                  </a:lnTo>
                  <a:lnTo>
                    <a:pt x="145" y="484"/>
                  </a:lnTo>
                  <a:lnTo>
                    <a:pt x="144" y="484"/>
                  </a:lnTo>
                  <a:lnTo>
                    <a:pt x="143" y="484"/>
                  </a:lnTo>
                  <a:lnTo>
                    <a:pt x="142" y="484"/>
                  </a:lnTo>
                  <a:lnTo>
                    <a:pt x="142" y="483"/>
                  </a:lnTo>
                  <a:lnTo>
                    <a:pt x="142" y="482"/>
                  </a:lnTo>
                  <a:lnTo>
                    <a:pt x="142" y="481"/>
                  </a:lnTo>
                  <a:lnTo>
                    <a:pt x="143" y="481"/>
                  </a:lnTo>
                  <a:lnTo>
                    <a:pt x="144" y="481"/>
                  </a:lnTo>
                  <a:lnTo>
                    <a:pt x="144" y="480"/>
                  </a:lnTo>
                  <a:lnTo>
                    <a:pt x="145" y="480"/>
                  </a:lnTo>
                  <a:lnTo>
                    <a:pt x="145" y="478"/>
                  </a:lnTo>
                  <a:lnTo>
                    <a:pt x="146" y="478"/>
                  </a:lnTo>
                  <a:lnTo>
                    <a:pt x="146" y="477"/>
                  </a:lnTo>
                  <a:lnTo>
                    <a:pt x="146" y="476"/>
                  </a:lnTo>
                  <a:lnTo>
                    <a:pt x="145" y="476"/>
                  </a:lnTo>
                  <a:lnTo>
                    <a:pt x="145" y="477"/>
                  </a:lnTo>
                  <a:lnTo>
                    <a:pt x="145" y="476"/>
                  </a:lnTo>
                  <a:lnTo>
                    <a:pt x="144" y="476"/>
                  </a:lnTo>
                  <a:lnTo>
                    <a:pt x="144" y="475"/>
                  </a:lnTo>
                  <a:lnTo>
                    <a:pt x="143" y="475"/>
                  </a:lnTo>
                  <a:lnTo>
                    <a:pt x="143" y="474"/>
                  </a:lnTo>
                  <a:lnTo>
                    <a:pt x="142" y="474"/>
                  </a:lnTo>
                  <a:lnTo>
                    <a:pt x="142" y="473"/>
                  </a:lnTo>
                  <a:lnTo>
                    <a:pt x="143" y="473"/>
                  </a:lnTo>
                  <a:lnTo>
                    <a:pt x="143" y="474"/>
                  </a:lnTo>
                  <a:lnTo>
                    <a:pt x="143" y="473"/>
                  </a:lnTo>
                  <a:lnTo>
                    <a:pt x="144" y="473"/>
                  </a:lnTo>
                  <a:lnTo>
                    <a:pt x="143" y="473"/>
                  </a:lnTo>
                  <a:lnTo>
                    <a:pt x="143" y="472"/>
                  </a:lnTo>
                  <a:lnTo>
                    <a:pt x="142" y="472"/>
                  </a:lnTo>
                  <a:lnTo>
                    <a:pt x="143" y="472"/>
                  </a:lnTo>
                  <a:lnTo>
                    <a:pt x="143" y="471"/>
                  </a:lnTo>
                  <a:lnTo>
                    <a:pt x="142" y="471"/>
                  </a:lnTo>
                  <a:lnTo>
                    <a:pt x="142" y="470"/>
                  </a:lnTo>
                  <a:lnTo>
                    <a:pt x="141" y="470"/>
                  </a:lnTo>
                  <a:lnTo>
                    <a:pt x="141" y="469"/>
                  </a:lnTo>
                  <a:lnTo>
                    <a:pt x="141" y="468"/>
                  </a:lnTo>
                  <a:lnTo>
                    <a:pt x="142" y="468"/>
                  </a:lnTo>
                  <a:lnTo>
                    <a:pt x="142" y="467"/>
                  </a:lnTo>
                  <a:lnTo>
                    <a:pt x="142" y="466"/>
                  </a:lnTo>
                  <a:lnTo>
                    <a:pt x="141" y="466"/>
                  </a:lnTo>
                  <a:lnTo>
                    <a:pt x="141" y="465"/>
                  </a:lnTo>
                  <a:lnTo>
                    <a:pt x="140" y="465"/>
                  </a:lnTo>
                  <a:lnTo>
                    <a:pt x="139" y="466"/>
                  </a:lnTo>
                  <a:lnTo>
                    <a:pt x="139" y="465"/>
                  </a:lnTo>
                  <a:lnTo>
                    <a:pt x="138" y="465"/>
                  </a:lnTo>
                  <a:lnTo>
                    <a:pt x="138" y="466"/>
                  </a:lnTo>
                  <a:lnTo>
                    <a:pt x="137" y="466"/>
                  </a:lnTo>
                  <a:lnTo>
                    <a:pt x="136" y="466"/>
                  </a:lnTo>
                  <a:lnTo>
                    <a:pt x="134" y="466"/>
                  </a:lnTo>
                  <a:lnTo>
                    <a:pt x="134" y="465"/>
                  </a:lnTo>
                  <a:lnTo>
                    <a:pt x="134" y="464"/>
                  </a:lnTo>
                  <a:lnTo>
                    <a:pt x="134" y="463"/>
                  </a:lnTo>
                  <a:lnTo>
                    <a:pt x="133" y="463"/>
                  </a:lnTo>
                  <a:lnTo>
                    <a:pt x="133" y="462"/>
                  </a:lnTo>
                  <a:lnTo>
                    <a:pt x="134" y="462"/>
                  </a:lnTo>
                  <a:lnTo>
                    <a:pt x="134" y="461"/>
                  </a:lnTo>
                  <a:lnTo>
                    <a:pt x="134" y="460"/>
                  </a:lnTo>
                  <a:lnTo>
                    <a:pt x="133" y="460"/>
                  </a:lnTo>
                  <a:lnTo>
                    <a:pt x="133" y="459"/>
                  </a:lnTo>
                  <a:lnTo>
                    <a:pt x="133" y="458"/>
                  </a:lnTo>
                  <a:lnTo>
                    <a:pt x="133" y="457"/>
                  </a:lnTo>
                  <a:lnTo>
                    <a:pt x="132" y="457"/>
                  </a:lnTo>
                  <a:lnTo>
                    <a:pt x="132" y="458"/>
                  </a:lnTo>
                  <a:lnTo>
                    <a:pt x="131" y="458"/>
                  </a:lnTo>
                  <a:lnTo>
                    <a:pt x="131" y="457"/>
                  </a:lnTo>
                  <a:lnTo>
                    <a:pt x="130" y="457"/>
                  </a:lnTo>
                  <a:lnTo>
                    <a:pt x="129" y="456"/>
                  </a:lnTo>
                  <a:lnTo>
                    <a:pt x="130" y="455"/>
                  </a:lnTo>
                  <a:lnTo>
                    <a:pt x="129" y="453"/>
                  </a:lnTo>
                  <a:lnTo>
                    <a:pt x="130" y="452"/>
                  </a:lnTo>
                  <a:lnTo>
                    <a:pt x="130" y="451"/>
                  </a:lnTo>
                  <a:lnTo>
                    <a:pt x="130" y="450"/>
                  </a:lnTo>
                  <a:lnTo>
                    <a:pt x="129" y="450"/>
                  </a:lnTo>
                  <a:lnTo>
                    <a:pt x="128" y="449"/>
                  </a:lnTo>
                  <a:lnTo>
                    <a:pt x="127" y="449"/>
                  </a:lnTo>
                  <a:lnTo>
                    <a:pt x="126" y="449"/>
                  </a:lnTo>
                  <a:lnTo>
                    <a:pt x="126" y="448"/>
                  </a:lnTo>
                  <a:lnTo>
                    <a:pt x="126" y="447"/>
                  </a:lnTo>
                  <a:lnTo>
                    <a:pt x="126" y="446"/>
                  </a:lnTo>
                  <a:lnTo>
                    <a:pt x="127" y="446"/>
                  </a:lnTo>
                  <a:lnTo>
                    <a:pt x="127" y="445"/>
                  </a:lnTo>
                  <a:lnTo>
                    <a:pt x="126" y="445"/>
                  </a:lnTo>
                  <a:lnTo>
                    <a:pt x="127" y="445"/>
                  </a:lnTo>
                  <a:lnTo>
                    <a:pt x="127" y="444"/>
                  </a:lnTo>
                  <a:lnTo>
                    <a:pt x="126" y="444"/>
                  </a:lnTo>
                  <a:lnTo>
                    <a:pt x="126" y="443"/>
                  </a:lnTo>
                  <a:lnTo>
                    <a:pt x="126" y="442"/>
                  </a:lnTo>
                  <a:lnTo>
                    <a:pt x="126" y="441"/>
                  </a:lnTo>
                  <a:lnTo>
                    <a:pt x="127" y="441"/>
                  </a:lnTo>
                  <a:lnTo>
                    <a:pt x="128" y="441"/>
                  </a:lnTo>
                  <a:lnTo>
                    <a:pt x="128" y="442"/>
                  </a:lnTo>
                  <a:lnTo>
                    <a:pt x="129" y="442"/>
                  </a:lnTo>
                  <a:lnTo>
                    <a:pt x="129" y="443"/>
                  </a:lnTo>
                  <a:lnTo>
                    <a:pt x="130" y="443"/>
                  </a:lnTo>
                  <a:lnTo>
                    <a:pt x="131" y="442"/>
                  </a:lnTo>
                  <a:lnTo>
                    <a:pt x="132" y="441"/>
                  </a:lnTo>
                  <a:lnTo>
                    <a:pt x="131" y="441"/>
                  </a:lnTo>
                  <a:lnTo>
                    <a:pt x="130" y="440"/>
                  </a:lnTo>
                  <a:lnTo>
                    <a:pt x="131" y="440"/>
                  </a:lnTo>
                  <a:lnTo>
                    <a:pt x="131" y="439"/>
                  </a:lnTo>
                  <a:lnTo>
                    <a:pt x="132" y="439"/>
                  </a:lnTo>
                  <a:lnTo>
                    <a:pt x="132" y="440"/>
                  </a:lnTo>
                  <a:lnTo>
                    <a:pt x="133" y="440"/>
                  </a:lnTo>
                  <a:lnTo>
                    <a:pt x="134" y="440"/>
                  </a:lnTo>
                  <a:lnTo>
                    <a:pt x="136" y="440"/>
                  </a:lnTo>
                  <a:lnTo>
                    <a:pt x="136" y="439"/>
                  </a:lnTo>
                  <a:lnTo>
                    <a:pt x="137" y="439"/>
                  </a:lnTo>
                  <a:lnTo>
                    <a:pt x="137" y="438"/>
                  </a:lnTo>
                  <a:lnTo>
                    <a:pt x="137" y="437"/>
                  </a:lnTo>
                  <a:lnTo>
                    <a:pt x="137" y="436"/>
                  </a:lnTo>
                  <a:lnTo>
                    <a:pt x="136" y="436"/>
                  </a:lnTo>
                  <a:lnTo>
                    <a:pt x="136" y="437"/>
                  </a:lnTo>
                  <a:lnTo>
                    <a:pt x="134" y="437"/>
                  </a:lnTo>
                  <a:lnTo>
                    <a:pt x="133" y="437"/>
                  </a:lnTo>
                  <a:lnTo>
                    <a:pt x="132" y="437"/>
                  </a:lnTo>
                  <a:lnTo>
                    <a:pt x="132" y="436"/>
                  </a:lnTo>
                  <a:lnTo>
                    <a:pt x="131" y="436"/>
                  </a:lnTo>
                  <a:lnTo>
                    <a:pt x="132" y="435"/>
                  </a:lnTo>
                  <a:lnTo>
                    <a:pt x="131" y="435"/>
                  </a:lnTo>
                  <a:lnTo>
                    <a:pt x="131" y="434"/>
                  </a:lnTo>
                  <a:lnTo>
                    <a:pt x="131" y="433"/>
                  </a:lnTo>
                  <a:lnTo>
                    <a:pt x="130" y="432"/>
                  </a:lnTo>
                  <a:lnTo>
                    <a:pt x="130" y="431"/>
                  </a:lnTo>
                  <a:lnTo>
                    <a:pt x="130" y="430"/>
                  </a:lnTo>
                  <a:lnTo>
                    <a:pt x="131" y="428"/>
                  </a:lnTo>
                  <a:lnTo>
                    <a:pt x="131" y="427"/>
                  </a:lnTo>
                  <a:lnTo>
                    <a:pt x="131" y="426"/>
                  </a:lnTo>
                  <a:lnTo>
                    <a:pt x="131" y="427"/>
                  </a:lnTo>
                  <a:lnTo>
                    <a:pt x="131" y="426"/>
                  </a:lnTo>
                  <a:lnTo>
                    <a:pt x="132" y="426"/>
                  </a:lnTo>
                  <a:lnTo>
                    <a:pt x="132" y="425"/>
                  </a:lnTo>
                  <a:lnTo>
                    <a:pt x="131" y="425"/>
                  </a:lnTo>
                  <a:lnTo>
                    <a:pt x="131" y="424"/>
                  </a:lnTo>
                  <a:lnTo>
                    <a:pt x="130" y="423"/>
                  </a:lnTo>
                  <a:lnTo>
                    <a:pt x="130" y="422"/>
                  </a:lnTo>
                  <a:lnTo>
                    <a:pt x="129" y="422"/>
                  </a:lnTo>
                  <a:lnTo>
                    <a:pt x="129" y="421"/>
                  </a:lnTo>
                  <a:lnTo>
                    <a:pt x="128" y="421"/>
                  </a:lnTo>
                  <a:lnTo>
                    <a:pt x="127" y="421"/>
                  </a:lnTo>
                  <a:lnTo>
                    <a:pt x="126" y="421"/>
                  </a:lnTo>
                  <a:lnTo>
                    <a:pt x="126" y="420"/>
                  </a:lnTo>
                  <a:lnTo>
                    <a:pt x="126" y="419"/>
                  </a:lnTo>
                  <a:lnTo>
                    <a:pt x="127" y="419"/>
                  </a:lnTo>
                  <a:lnTo>
                    <a:pt x="127" y="418"/>
                  </a:lnTo>
                  <a:lnTo>
                    <a:pt x="127" y="417"/>
                  </a:lnTo>
                  <a:lnTo>
                    <a:pt x="127" y="416"/>
                  </a:lnTo>
                  <a:lnTo>
                    <a:pt x="126" y="416"/>
                  </a:lnTo>
                  <a:lnTo>
                    <a:pt x="126" y="415"/>
                  </a:lnTo>
                  <a:lnTo>
                    <a:pt x="127" y="415"/>
                  </a:lnTo>
                  <a:lnTo>
                    <a:pt x="127" y="414"/>
                  </a:lnTo>
                  <a:lnTo>
                    <a:pt x="126" y="414"/>
                  </a:lnTo>
                  <a:lnTo>
                    <a:pt x="126" y="413"/>
                  </a:lnTo>
                  <a:lnTo>
                    <a:pt x="127" y="413"/>
                  </a:lnTo>
                  <a:lnTo>
                    <a:pt x="127" y="412"/>
                  </a:lnTo>
                  <a:lnTo>
                    <a:pt x="126" y="412"/>
                  </a:lnTo>
                  <a:lnTo>
                    <a:pt x="126" y="411"/>
                  </a:lnTo>
                  <a:lnTo>
                    <a:pt x="127" y="411"/>
                  </a:lnTo>
                  <a:lnTo>
                    <a:pt x="127" y="410"/>
                  </a:lnTo>
                  <a:lnTo>
                    <a:pt x="126" y="410"/>
                  </a:lnTo>
                  <a:lnTo>
                    <a:pt x="125" y="410"/>
                  </a:lnTo>
                  <a:lnTo>
                    <a:pt x="125" y="411"/>
                  </a:lnTo>
                  <a:lnTo>
                    <a:pt x="124" y="411"/>
                  </a:lnTo>
                  <a:lnTo>
                    <a:pt x="124" y="410"/>
                  </a:lnTo>
                  <a:lnTo>
                    <a:pt x="123" y="410"/>
                  </a:lnTo>
                  <a:lnTo>
                    <a:pt x="122" y="409"/>
                  </a:lnTo>
                  <a:lnTo>
                    <a:pt x="122" y="408"/>
                  </a:lnTo>
                  <a:lnTo>
                    <a:pt x="123" y="408"/>
                  </a:lnTo>
                  <a:lnTo>
                    <a:pt x="123" y="407"/>
                  </a:lnTo>
                  <a:lnTo>
                    <a:pt x="124" y="407"/>
                  </a:lnTo>
                  <a:lnTo>
                    <a:pt x="124" y="406"/>
                  </a:lnTo>
                  <a:lnTo>
                    <a:pt x="123" y="406"/>
                  </a:lnTo>
                  <a:lnTo>
                    <a:pt x="123" y="405"/>
                  </a:lnTo>
                  <a:lnTo>
                    <a:pt x="122" y="405"/>
                  </a:lnTo>
                  <a:lnTo>
                    <a:pt x="122" y="403"/>
                  </a:lnTo>
                  <a:lnTo>
                    <a:pt x="121" y="403"/>
                  </a:lnTo>
                  <a:lnTo>
                    <a:pt x="120" y="403"/>
                  </a:lnTo>
                  <a:lnTo>
                    <a:pt x="119" y="402"/>
                  </a:lnTo>
                  <a:lnTo>
                    <a:pt x="118" y="401"/>
                  </a:lnTo>
                  <a:lnTo>
                    <a:pt x="119" y="401"/>
                  </a:lnTo>
                  <a:lnTo>
                    <a:pt x="119" y="400"/>
                  </a:lnTo>
                  <a:lnTo>
                    <a:pt x="118" y="399"/>
                  </a:lnTo>
                  <a:lnTo>
                    <a:pt x="119" y="399"/>
                  </a:lnTo>
                  <a:lnTo>
                    <a:pt x="119" y="398"/>
                  </a:lnTo>
                  <a:lnTo>
                    <a:pt x="118" y="398"/>
                  </a:lnTo>
                  <a:lnTo>
                    <a:pt x="117" y="398"/>
                  </a:lnTo>
                  <a:lnTo>
                    <a:pt x="116" y="398"/>
                  </a:lnTo>
                  <a:lnTo>
                    <a:pt x="116" y="397"/>
                  </a:lnTo>
                  <a:lnTo>
                    <a:pt x="115" y="397"/>
                  </a:lnTo>
                  <a:lnTo>
                    <a:pt x="114" y="397"/>
                  </a:lnTo>
                  <a:lnTo>
                    <a:pt x="114" y="396"/>
                  </a:lnTo>
                  <a:lnTo>
                    <a:pt x="113" y="396"/>
                  </a:lnTo>
                  <a:lnTo>
                    <a:pt x="113" y="395"/>
                  </a:lnTo>
                  <a:lnTo>
                    <a:pt x="114" y="395"/>
                  </a:lnTo>
                  <a:lnTo>
                    <a:pt x="114" y="394"/>
                  </a:lnTo>
                  <a:lnTo>
                    <a:pt x="115" y="394"/>
                  </a:lnTo>
                  <a:lnTo>
                    <a:pt x="115" y="393"/>
                  </a:lnTo>
                  <a:lnTo>
                    <a:pt x="114" y="393"/>
                  </a:lnTo>
                  <a:lnTo>
                    <a:pt x="114" y="392"/>
                  </a:lnTo>
                  <a:lnTo>
                    <a:pt x="113" y="391"/>
                  </a:lnTo>
                  <a:lnTo>
                    <a:pt x="112" y="392"/>
                  </a:lnTo>
                  <a:lnTo>
                    <a:pt x="111" y="392"/>
                  </a:lnTo>
                  <a:lnTo>
                    <a:pt x="109" y="392"/>
                  </a:lnTo>
                  <a:lnTo>
                    <a:pt x="108" y="392"/>
                  </a:lnTo>
                  <a:lnTo>
                    <a:pt x="108" y="393"/>
                  </a:lnTo>
                  <a:lnTo>
                    <a:pt x="107" y="393"/>
                  </a:lnTo>
                  <a:lnTo>
                    <a:pt x="107" y="392"/>
                  </a:lnTo>
                  <a:lnTo>
                    <a:pt x="106" y="392"/>
                  </a:lnTo>
                  <a:lnTo>
                    <a:pt x="106" y="391"/>
                  </a:lnTo>
                  <a:lnTo>
                    <a:pt x="107" y="391"/>
                  </a:lnTo>
                  <a:lnTo>
                    <a:pt x="107" y="390"/>
                  </a:lnTo>
                  <a:lnTo>
                    <a:pt x="106" y="390"/>
                  </a:lnTo>
                  <a:lnTo>
                    <a:pt x="106" y="389"/>
                  </a:lnTo>
                  <a:lnTo>
                    <a:pt x="106" y="388"/>
                  </a:lnTo>
                  <a:lnTo>
                    <a:pt x="105" y="388"/>
                  </a:lnTo>
                  <a:lnTo>
                    <a:pt x="105" y="387"/>
                  </a:lnTo>
                  <a:lnTo>
                    <a:pt x="104" y="387"/>
                  </a:lnTo>
                  <a:lnTo>
                    <a:pt x="103" y="387"/>
                  </a:lnTo>
                  <a:lnTo>
                    <a:pt x="104" y="386"/>
                  </a:lnTo>
                  <a:lnTo>
                    <a:pt x="103" y="386"/>
                  </a:lnTo>
                  <a:lnTo>
                    <a:pt x="103" y="385"/>
                  </a:lnTo>
                  <a:lnTo>
                    <a:pt x="103" y="384"/>
                  </a:lnTo>
                  <a:lnTo>
                    <a:pt x="102" y="383"/>
                  </a:lnTo>
                  <a:lnTo>
                    <a:pt x="101" y="383"/>
                  </a:lnTo>
                  <a:lnTo>
                    <a:pt x="100" y="383"/>
                  </a:lnTo>
                  <a:lnTo>
                    <a:pt x="100" y="382"/>
                  </a:lnTo>
                  <a:lnTo>
                    <a:pt x="99" y="382"/>
                  </a:lnTo>
                  <a:lnTo>
                    <a:pt x="98" y="382"/>
                  </a:lnTo>
                  <a:lnTo>
                    <a:pt x="98" y="381"/>
                  </a:lnTo>
                  <a:lnTo>
                    <a:pt x="97" y="381"/>
                  </a:lnTo>
                  <a:lnTo>
                    <a:pt x="98" y="380"/>
                  </a:lnTo>
                  <a:lnTo>
                    <a:pt x="98" y="378"/>
                  </a:lnTo>
                  <a:lnTo>
                    <a:pt x="98" y="377"/>
                  </a:lnTo>
                  <a:lnTo>
                    <a:pt x="98" y="376"/>
                  </a:lnTo>
                  <a:lnTo>
                    <a:pt x="99" y="376"/>
                  </a:lnTo>
                  <a:lnTo>
                    <a:pt x="99" y="375"/>
                  </a:lnTo>
                  <a:lnTo>
                    <a:pt x="98" y="375"/>
                  </a:lnTo>
                  <a:lnTo>
                    <a:pt x="98" y="374"/>
                  </a:lnTo>
                  <a:lnTo>
                    <a:pt x="98" y="373"/>
                  </a:lnTo>
                  <a:lnTo>
                    <a:pt x="97" y="373"/>
                  </a:lnTo>
                  <a:lnTo>
                    <a:pt x="97" y="372"/>
                  </a:lnTo>
                  <a:lnTo>
                    <a:pt x="97" y="371"/>
                  </a:lnTo>
                  <a:lnTo>
                    <a:pt x="97" y="370"/>
                  </a:lnTo>
                  <a:lnTo>
                    <a:pt x="96" y="370"/>
                  </a:lnTo>
                  <a:lnTo>
                    <a:pt x="96" y="369"/>
                  </a:lnTo>
                  <a:lnTo>
                    <a:pt x="96" y="368"/>
                  </a:lnTo>
                  <a:lnTo>
                    <a:pt x="96" y="367"/>
                  </a:lnTo>
                  <a:lnTo>
                    <a:pt x="96" y="366"/>
                  </a:lnTo>
                  <a:lnTo>
                    <a:pt x="95" y="366"/>
                  </a:lnTo>
                  <a:lnTo>
                    <a:pt x="94" y="366"/>
                  </a:lnTo>
                  <a:lnTo>
                    <a:pt x="94" y="365"/>
                  </a:lnTo>
                  <a:lnTo>
                    <a:pt x="93" y="365"/>
                  </a:lnTo>
                  <a:lnTo>
                    <a:pt x="93" y="364"/>
                  </a:lnTo>
                  <a:lnTo>
                    <a:pt x="93" y="363"/>
                  </a:lnTo>
                  <a:lnTo>
                    <a:pt x="93" y="362"/>
                  </a:lnTo>
                  <a:lnTo>
                    <a:pt x="92" y="362"/>
                  </a:lnTo>
                  <a:lnTo>
                    <a:pt x="91" y="362"/>
                  </a:lnTo>
                  <a:lnTo>
                    <a:pt x="90" y="359"/>
                  </a:lnTo>
                  <a:lnTo>
                    <a:pt x="91" y="359"/>
                  </a:lnTo>
                  <a:lnTo>
                    <a:pt x="91" y="358"/>
                  </a:lnTo>
                  <a:lnTo>
                    <a:pt x="90" y="358"/>
                  </a:lnTo>
                  <a:lnTo>
                    <a:pt x="90" y="357"/>
                  </a:lnTo>
                  <a:lnTo>
                    <a:pt x="89" y="357"/>
                  </a:lnTo>
                  <a:lnTo>
                    <a:pt x="88" y="357"/>
                  </a:lnTo>
                  <a:lnTo>
                    <a:pt x="88" y="358"/>
                  </a:lnTo>
                  <a:lnTo>
                    <a:pt x="87" y="358"/>
                  </a:lnTo>
                  <a:lnTo>
                    <a:pt x="86" y="358"/>
                  </a:lnTo>
                  <a:lnTo>
                    <a:pt x="84" y="358"/>
                  </a:lnTo>
                  <a:lnTo>
                    <a:pt x="83" y="358"/>
                  </a:lnTo>
                  <a:lnTo>
                    <a:pt x="82" y="358"/>
                  </a:lnTo>
                  <a:lnTo>
                    <a:pt x="82" y="357"/>
                  </a:lnTo>
                  <a:lnTo>
                    <a:pt x="81" y="357"/>
                  </a:lnTo>
                  <a:lnTo>
                    <a:pt x="81" y="356"/>
                  </a:lnTo>
                  <a:lnTo>
                    <a:pt x="80" y="355"/>
                  </a:lnTo>
                  <a:lnTo>
                    <a:pt x="79" y="353"/>
                  </a:lnTo>
                  <a:lnTo>
                    <a:pt x="78" y="353"/>
                  </a:lnTo>
                  <a:lnTo>
                    <a:pt x="77" y="352"/>
                  </a:lnTo>
                  <a:lnTo>
                    <a:pt x="77" y="351"/>
                  </a:lnTo>
                  <a:lnTo>
                    <a:pt x="78" y="351"/>
                  </a:lnTo>
                  <a:lnTo>
                    <a:pt x="78" y="350"/>
                  </a:lnTo>
                  <a:lnTo>
                    <a:pt x="77" y="350"/>
                  </a:lnTo>
                  <a:lnTo>
                    <a:pt x="77" y="349"/>
                  </a:lnTo>
                  <a:lnTo>
                    <a:pt x="76" y="349"/>
                  </a:lnTo>
                  <a:lnTo>
                    <a:pt x="76" y="348"/>
                  </a:lnTo>
                  <a:lnTo>
                    <a:pt x="75" y="347"/>
                  </a:lnTo>
                  <a:lnTo>
                    <a:pt x="74" y="347"/>
                  </a:lnTo>
                  <a:lnTo>
                    <a:pt x="73" y="347"/>
                  </a:lnTo>
                  <a:lnTo>
                    <a:pt x="73" y="346"/>
                  </a:lnTo>
                  <a:lnTo>
                    <a:pt x="72" y="346"/>
                  </a:lnTo>
                  <a:lnTo>
                    <a:pt x="71" y="346"/>
                  </a:lnTo>
                  <a:lnTo>
                    <a:pt x="71" y="345"/>
                  </a:lnTo>
                  <a:lnTo>
                    <a:pt x="70" y="345"/>
                  </a:lnTo>
                  <a:lnTo>
                    <a:pt x="70" y="344"/>
                  </a:lnTo>
                  <a:lnTo>
                    <a:pt x="69" y="343"/>
                  </a:lnTo>
                  <a:lnTo>
                    <a:pt x="68" y="344"/>
                  </a:lnTo>
                  <a:lnTo>
                    <a:pt x="67" y="343"/>
                  </a:lnTo>
                  <a:lnTo>
                    <a:pt x="66" y="342"/>
                  </a:lnTo>
                  <a:lnTo>
                    <a:pt x="65" y="342"/>
                  </a:lnTo>
                  <a:lnTo>
                    <a:pt x="65" y="341"/>
                  </a:lnTo>
                  <a:lnTo>
                    <a:pt x="64" y="341"/>
                  </a:lnTo>
                  <a:lnTo>
                    <a:pt x="64" y="340"/>
                  </a:lnTo>
                  <a:lnTo>
                    <a:pt x="63" y="339"/>
                  </a:lnTo>
                  <a:lnTo>
                    <a:pt x="64" y="339"/>
                  </a:lnTo>
                  <a:lnTo>
                    <a:pt x="64" y="338"/>
                  </a:lnTo>
                  <a:lnTo>
                    <a:pt x="64" y="337"/>
                  </a:lnTo>
                  <a:lnTo>
                    <a:pt x="63" y="336"/>
                  </a:lnTo>
                  <a:lnTo>
                    <a:pt x="62" y="336"/>
                  </a:lnTo>
                  <a:lnTo>
                    <a:pt x="61" y="336"/>
                  </a:lnTo>
                  <a:lnTo>
                    <a:pt x="59" y="336"/>
                  </a:lnTo>
                  <a:lnTo>
                    <a:pt x="59" y="335"/>
                  </a:lnTo>
                  <a:lnTo>
                    <a:pt x="61" y="334"/>
                  </a:lnTo>
                  <a:lnTo>
                    <a:pt x="61" y="333"/>
                  </a:lnTo>
                  <a:lnTo>
                    <a:pt x="62" y="333"/>
                  </a:lnTo>
                  <a:lnTo>
                    <a:pt x="62" y="332"/>
                  </a:lnTo>
                  <a:lnTo>
                    <a:pt x="62" y="331"/>
                  </a:lnTo>
                  <a:lnTo>
                    <a:pt x="61" y="331"/>
                  </a:lnTo>
                  <a:lnTo>
                    <a:pt x="59" y="331"/>
                  </a:lnTo>
                  <a:lnTo>
                    <a:pt x="58" y="331"/>
                  </a:lnTo>
                  <a:lnTo>
                    <a:pt x="57" y="330"/>
                  </a:lnTo>
                  <a:lnTo>
                    <a:pt x="57" y="328"/>
                  </a:lnTo>
                  <a:lnTo>
                    <a:pt x="56" y="328"/>
                  </a:lnTo>
                  <a:lnTo>
                    <a:pt x="56" y="327"/>
                  </a:lnTo>
                  <a:lnTo>
                    <a:pt x="55" y="327"/>
                  </a:lnTo>
                  <a:lnTo>
                    <a:pt x="55" y="326"/>
                  </a:lnTo>
                  <a:lnTo>
                    <a:pt x="55" y="325"/>
                  </a:lnTo>
                  <a:lnTo>
                    <a:pt x="54" y="325"/>
                  </a:lnTo>
                  <a:lnTo>
                    <a:pt x="54" y="324"/>
                  </a:lnTo>
                  <a:lnTo>
                    <a:pt x="55" y="324"/>
                  </a:lnTo>
                  <a:lnTo>
                    <a:pt x="54" y="324"/>
                  </a:lnTo>
                  <a:lnTo>
                    <a:pt x="54" y="323"/>
                  </a:lnTo>
                  <a:lnTo>
                    <a:pt x="55" y="323"/>
                  </a:lnTo>
                  <a:lnTo>
                    <a:pt x="54" y="323"/>
                  </a:lnTo>
                  <a:lnTo>
                    <a:pt x="54" y="322"/>
                  </a:lnTo>
                  <a:lnTo>
                    <a:pt x="53" y="322"/>
                  </a:lnTo>
                  <a:lnTo>
                    <a:pt x="52" y="322"/>
                  </a:lnTo>
                  <a:lnTo>
                    <a:pt x="51" y="322"/>
                  </a:lnTo>
                  <a:lnTo>
                    <a:pt x="50" y="322"/>
                  </a:lnTo>
                  <a:lnTo>
                    <a:pt x="49" y="322"/>
                  </a:lnTo>
                  <a:lnTo>
                    <a:pt x="48" y="321"/>
                  </a:lnTo>
                  <a:lnTo>
                    <a:pt x="47" y="321"/>
                  </a:lnTo>
                  <a:lnTo>
                    <a:pt x="47" y="320"/>
                  </a:lnTo>
                  <a:lnTo>
                    <a:pt x="46" y="320"/>
                  </a:lnTo>
                  <a:lnTo>
                    <a:pt x="46" y="319"/>
                  </a:lnTo>
                  <a:lnTo>
                    <a:pt x="45" y="319"/>
                  </a:lnTo>
                  <a:lnTo>
                    <a:pt x="44" y="319"/>
                  </a:lnTo>
                  <a:lnTo>
                    <a:pt x="44" y="318"/>
                  </a:lnTo>
                  <a:lnTo>
                    <a:pt x="43" y="318"/>
                  </a:lnTo>
                  <a:lnTo>
                    <a:pt x="43" y="317"/>
                  </a:lnTo>
                  <a:lnTo>
                    <a:pt x="42" y="317"/>
                  </a:lnTo>
                  <a:lnTo>
                    <a:pt x="41" y="317"/>
                  </a:lnTo>
                  <a:lnTo>
                    <a:pt x="40" y="316"/>
                  </a:lnTo>
                  <a:lnTo>
                    <a:pt x="39" y="316"/>
                  </a:lnTo>
                  <a:lnTo>
                    <a:pt x="38" y="316"/>
                  </a:lnTo>
                  <a:lnTo>
                    <a:pt x="38" y="315"/>
                  </a:lnTo>
                  <a:lnTo>
                    <a:pt x="38" y="314"/>
                  </a:lnTo>
                  <a:lnTo>
                    <a:pt x="37" y="314"/>
                  </a:lnTo>
                  <a:lnTo>
                    <a:pt x="36" y="314"/>
                  </a:lnTo>
                  <a:lnTo>
                    <a:pt x="34" y="314"/>
                  </a:lnTo>
                  <a:lnTo>
                    <a:pt x="33" y="314"/>
                  </a:lnTo>
                  <a:lnTo>
                    <a:pt x="32" y="314"/>
                  </a:lnTo>
                  <a:lnTo>
                    <a:pt x="32" y="315"/>
                  </a:lnTo>
                  <a:lnTo>
                    <a:pt x="31" y="315"/>
                  </a:lnTo>
                  <a:lnTo>
                    <a:pt x="30" y="315"/>
                  </a:lnTo>
                  <a:lnTo>
                    <a:pt x="30" y="314"/>
                  </a:lnTo>
                  <a:lnTo>
                    <a:pt x="30" y="313"/>
                  </a:lnTo>
                  <a:lnTo>
                    <a:pt x="30" y="312"/>
                  </a:lnTo>
                  <a:lnTo>
                    <a:pt x="30" y="311"/>
                  </a:lnTo>
                  <a:lnTo>
                    <a:pt x="29" y="311"/>
                  </a:lnTo>
                  <a:lnTo>
                    <a:pt x="29" y="310"/>
                  </a:lnTo>
                  <a:lnTo>
                    <a:pt x="29" y="309"/>
                  </a:lnTo>
                  <a:lnTo>
                    <a:pt x="28" y="308"/>
                  </a:lnTo>
                  <a:lnTo>
                    <a:pt x="27" y="307"/>
                  </a:lnTo>
                  <a:lnTo>
                    <a:pt x="26" y="307"/>
                  </a:lnTo>
                  <a:lnTo>
                    <a:pt x="26" y="306"/>
                  </a:lnTo>
                  <a:lnTo>
                    <a:pt x="26" y="305"/>
                  </a:lnTo>
                  <a:lnTo>
                    <a:pt x="25" y="303"/>
                  </a:lnTo>
                  <a:lnTo>
                    <a:pt x="25" y="302"/>
                  </a:lnTo>
                  <a:lnTo>
                    <a:pt x="25" y="301"/>
                  </a:lnTo>
                  <a:lnTo>
                    <a:pt x="24" y="301"/>
                  </a:lnTo>
                  <a:lnTo>
                    <a:pt x="24" y="300"/>
                  </a:lnTo>
                  <a:lnTo>
                    <a:pt x="23" y="300"/>
                  </a:lnTo>
                  <a:lnTo>
                    <a:pt x="23" y="299"/>
                  </a:lnTo>
                  <a:lnTo>
                    <a:pt x="22" y="299"/>
                  </a:lnTo>
                  <a:lnTo>
                    <a:pt x="22" y="298"/>
                  </a:lnTo>
                  <a:lnTo>
                    <a:pt x="23" y="298"/>
                  </a:lnTo>
                  <a:lnTo>
                    <a:pt x="23" y="297"/>
                  </a:lnTo>
                  <a:lnTo>
                    <a:pt x="22" y="297"/>
                  </a:lnTo>
                  <a:lnTo>
                    <a:pt x="22" y="296"/>
                  </a:lnTo>
                  <a:lnTo>
                    <a:pt x="21" y="296"/>
                  </a:lnTo>
                  <a:lnTo>
                    <a:pt x="20" y="295"/>
                  </a:lnTo>
                  <a:lnTo>
                    <a:pt x="20" y="294"/>
                  </a:lnTo>
                  <a:lnTo>
                    <a:pt x="21" y="294"/>
                  </a:lnTo>
                  <a:lnTo>
                    <a:pt x="21" y="293"/>
                  </a:lnTo>
                  <a:lnTo>
                    <a:pt x="21" y="292"/>
                  </a:lnTo>
                  <a:lnTo>
                    <a:pt x="22" y="292"/>
                  </a:lnTo>
                  <a:lnTo>
                    <a:pt x="22" y="291"/>
                  </a:lnTo>
                  <a:lnTo>
                    <a:pt x="22" y="290"/>
                  </a:lnTo>
                  <a:lnTo>
                    <a:pt x="23" y="290"/>
                  </a:lnTo>
                  <a:lnTo>
                    <a:pt x="23" y="289"/>
                  </a:lnTo>
                  <a:lnTo>
                    <a:pt x="23" y="288"/>
                  </a:lnTo>
                  <a:lnTo>
                    <a:pt x="24" y="288"/>
                  </a:lnTo>
                  <a:lnTo>
                    <a:pt x="23" y="287"/>
                  </a:lnTo>
                  <a:lnTo>
                    <a:pt x="23" y="286"/>
                  </a:lnTo>
                  <a:lnTo>
                    <a:pt x="24" y="286"/>
                  </a:lnTo>
                  <a:lnTo>
                    <a:pt x="24" y="285"/>
                  </a:lnTo>
                  <a:lnTo>
                    <a:pt x="25" y="285"/>
                  </a:lnTo>
                  <a:lnTo>
                    <a:pt x="25" y="284"/>
                  </a:lnTo>
                  <a:lnTo>
                    <a:pt x="24" y="284"/>
                  </a:lnTo>
                  <a:lnTo>
                    <a:pt x="24" y="283"/>
                  </a:lnTo>
                  <a:lnTo>
                    <a:pt x="25" y="283"/>
                  </a:lnTo>
                  <a:lnTo>
                    <a:pt x="25" y="282"/>
                  </a:lnTo>
                  <a:lnTo>
                    <a:pt x="25" y="281"/>
                  </a:lnTo>
                  <a:lnTo>
                    <a:pt x="26" y="281"/>
                  </a:lnTo>
                  <a:lnTo>
                    <a:pt x="26" y="280"/>
                  </a:lnTo>
                  <a:lnTo>
                    <a:pt x="26" y="278"/>
                  </a:lnTo>
                  <a:lnTo>
                    <a:pt x="26" y="277"/>
                  </a:lnTo>
                  <a:lnTo>
                    <a:pt x="27" y="277"/>
                  </a:lnTo>
                  <a:lnTo>
                    <a:pt x="27" y="276"/>
                  </a:lnTo>
                  <a:lnTo>
                    <a:pt x="27" y="275"/>
                  </a:lnTo>
                  <a:lnTo>
                    <a:pt x="27" y="274"/>
                  </a:lnTo>
                  <a:lnTo>
                    <a:pt x="28" y="274"/>
                  </a:lnTo>
                  <a:lnTo>
                    <a:pt x="28" y="273"/>
                  </a:lnTo>
                  <a:lnTo>
                    <a:pt x="27" y="273"/>
                  </a:lnTo>
                  <a:lnTo>
                    <a:pt x="27" y="272"/>
                  </a:lnTo>
                  <a:lnTo>
                    <a:pt x="27" y="271"/>
                  </a:lnTo>
                  <a:lnTo>
                    <a:pt x="28" y="271"/>
                  </a:lnTo>
                  <a:lnTo>
                    <a:pt x="28" y="270"/>
                  </a:lnTo>
                  <a:lnTo>
                    <a:pt x="28" y="269"/>
                  </a:lnTo>
                  <a:lnTo>
                    <a:pt x="27" y="269"/>
                  </a:lnTo>
                  <a:lnTo>
                    <a:pt x="27" y="268"/>
                  </a:lnTo>
                  <a:lnTo>
                    <a:pt x="27" y="267"/>
                  </a:lnTo>
                  <a:lnTo>
                    <a:pt x="28" y="267"/>
                  </a:lnTo>
                  <a:lnTo>
                    <a:pt x="28" y="266"/>
                  </a:lnTo>
                  <a:lnTo>
                    <a:pt x="28" y="265"/>
                  </a:lnTo>
                  <a:lnTo>
                    <a:pt x="29" y="265"/>
                  </a:lnTo>
                  <a:lnTo>
                    <a:pt x="29" y="264"/>
                  </a:lnTo>
                  <a:lnTo>
                    <a:pt x="29" y="263"/>
                  </a:lnTo>
                  <a:lnTo>
                    <a:pt x="30" y="263"/>
                  </a:lnTo>
                  <a:lnTo>
                    <a:pt x="31" y="263"/>
                  </a:lnTo>
                  <a:lnTo>
                    <a:pt x="32" y="263"/>
                  </a:lnTo>
                  <a:lnTo>
                    <a:pt x="33" y="263"/>
                  </a:lnTo>
                  <a:lnTo>
                    <a:pt x="33" y="262"/>
                  </a:lnTo>
                  <a:lnTo>
                    <a:pt x="34" y="262"/>
                  </a:lnTo>
                  <a:lnTo>
                    <a:pt x="34" y="261"/>
                  </a:lnTo>
                  <a:lnTo>
                    <a:pt x="36" y="261"/>
                  </a:lnTo>
                  <a:lnTo>
                    <a:pt x="37" y="262"/>
                  </a:lnTo>
                  <a:lnTo>
                    <a:pt x="38" y="262"/>
                  </a:lnTo>
                  <a:lnTo>
                    <a:pt x="38" y="263"/>
                  </a:lnTo>
                  <a:lnTo>
                    <a:pt x="39" y="263"/>
                  </a:lnTo>
                  <a:lnTo>
                    <a:pt x="40" y="263"/>
                  </a:lnTo>
                  <a:lnTo>
                    <a:pt x="41" y="263"/>
                  </a:lnTo>
                  <a:lnTo>
                    <a:pt x="42" y="263"/>
                  </a:lnTo>
                  <a:lnTo>
                    <a:pt x="42" y="262"/>
                  </a:lnTo>
                  <a:lnTo>
                    <a:pt x="41" y="262"/>
                  </a:lnTo>
                  <a:lnTo>
                    <a:pt x="40" y="261"/>
                  </a:lnTo>
                  <a:lnTo>
                    <a:pt x="40" y="260"/>
                  </a:lnTo>
                  <a:lnTo>
                    <a:pt x="40" y="259"/>
                  </a:lnTo>
                  <a:lnTo>
                    <a:pt x="39" y="259"/>
                  </a:lnTo>
                  <a:lnTo>
                    <a:pt x="39" y="258"/>
                  </a:lnTo>
                  <a:lnTo>
                    <a:pt x="39" y="257"/>
                  </a:lnTo>
                  <a:lnTo>
                    <a:pt x="38" y="257"/>
                  </a:lnTo>
                  <a:lnTo>
                    <a:pt x="38" y="256"/>
                  </a:lnTo>
                  <a:lnTo>
                    <a:pt x="38" y="255"/>
                  </a:lnTo>
                  <a:lnTo>
                    <a:pt x="37" y="255"/>
                  </a:lnTo>
                  <a:lnTo>
                    <a:pt x="37" y="253"/>
                  </a:lnTo>
                  <a:lnTo>
                    <a:pt x="38" y="253"/>
                  </a:lnTo>
                  <a:lnTo>
                    <a:pt x="38" y="252"/>
                  </a:lnTo>
                  <a:lnTo>
                    <a:pt x="37" y="252"/>
                  </a:lnTo>
                  <a:lnTo>
                    <a:pt x="38" y="252"/>
                  </a:lnTo>
                  <a:lnTo>
                    <a:pt x="37" y="251"/>
                  </a:lnTo>
                  <a:lnTo>
                    <a:pt x="37" y="250"/>
                  </a:lnTo>
                  <a:lnTo>
                    <a:pt x="37" y="249"/>
                  </a:lnTo>
                  <a:lnTo>
                    <a:pt x="37" y="248"/>
                  </a:lnTo>
                  <a:lnTo>
                    <a:pt x="37" y="247"/>
                  </a:lnTo>
                  <a:lnTo>
                    <a:pt x="38" y="247"/>
                  </a:lnTo>
                  <a:lnTo>
                    <a:pt x="38" y="246"/>
                  </a:lnTo>
                  <a:lnTo>
                    <a:pt x="38" y="245"/>
                  </a:lnTo>
                  <a:lnTo>
                    <a:pt x="39" y="245"/>
                  </a:lnTo>
                  <a:lnTo>
                    <a:pt x="39" y="244"/>
                  </a:lnTo>
                  <a:lnTo>
                    <a:pt x="40" y="244"/>
                  </a:lnTo>
                  <a:lnTo>
                    <a:pt x="39" y="244"/>
                  </a:lnTo>
                  <a:lnTo>
                    <a:pt x="39" y="243"/>
                  </a:lnTo>
                  <a:lnTo>
                    <a:pt x="40" y="243"/>
                  </a:lnTo>
                  <a:lnTo>
                    <a:pt x="40" y="242"/>
                  </a:lnTo>
                  <a:lnTo>
                    <a:pt x="39" y="242"/>
                  </a:lnTo>
                  <a:lnTo>
                    <a:pt x="39" y="241"/>
                  </a:lnTo>
                  <a:lnTo>
                    <a:pt x="39" y="240"/>
                  </a:lnTo>
                  <a:lnTo>
                    <a:pt x="38" y="240"/>
                  </a:lnTo>
                  <a:lnTo>
                    <a:pt x="37" y="240"/>
                  </a:lnTo>
                  <a:lnTo>
                    <a:pt x="36" y="240"/>
                  </a:lnTo>
                  <a:lnTo>
                    <a:pt x="36" y="239"/>
                  </a:lnTo>
                  <a:lnTo>
                    <a:pt x="34" y="239"/>
                  </a:lnTo>
                  <a:lnTo>
                    <a:pt x="34" y="238"/>
                  </a:lnTo>
                  <a:lnTo>
                    <a:pt x="33" y="238"/>
                  </a:lnTo>
                  <a:lnTo>
                    <a:pt x="32" y="238"/>
                  </a:lnTo>
                  <a:lnTo>
                    <a:pt x="32" y="237"/>
                  </a:lnTo>
                  <a:lnTo>
                    <a:pt x="31" y="237"/>
                  </a:lnTo>
                  <a:lnTo>
                    <a:pt x="31" y="236"/>
                  </a:lnTo>
                  <a:lnTo>
                    <a:pt x="31" y="235"/>
                  </a:lnTo>
                  <a:lnTo>
                    <a:pt x="31" y="234"/>
                  </a:lnTo>
                  <a:lnTo>
                    <a:pt x="31" y="233"/>
                  </a:lnTo>
                  <a:lnTo>
                    <a:pt x="31" y="232"/>
                  </a:lnTo>
                  <a:lnTo>
                    <a:pt x="32" y="232"/>
                  </a:lnTo>
                  <a:lnTo>
                    <a:pt x="32" y="231"/>
                  </a:lnTo>
                  <a:lnTo>
                    <a:pt x="32" y="230"/>
                  </a:lnTo>
                  <a:lnTo>
                    <a:pt x="32" y="228"/>
                  </a:lnTo>
                  <a:lnTo>
                    <a:pt x="33" y="228"/>
                  </a:lnTo>
                  <a:lnTo>
                    <a:pt x="33" y="227"/>
                  </a:lnTo>
                  <a:lnTo>
                    <a:pt x="33" y="226"/>
                  </a:lnTo>
                  <a:lnTo>
                    <a:pt x="33" y="225"/>
                  </a:lnTo>
                  <a:lnTo>
                    <a:pt x="33" y="224"/>
                  </a:lnTo>
                  <a:lnTo>
                    <a:pt x="34" y="224"/>
                  </a:lnTo>
                  <a:lnTo>
                    <a:pt x="33" y="224"/>
                  </a:lnTo>
                  <a:lnTo>
                    <a:pt x="33" y="223"/>
                  </a:lnTo>
                  <a:lnTo>
                    <a:pt x="33" y="222"/>
                  </a:lnTo>
                  <a:lnTo>
                    <a:pt x="33" y="221"/>
                  </a:lnTo>
                  <a:lnTo>
                    <a:pt x="33" y="220"/>
                  </a:lnTo>
                  <a:lnTo>
                    <a:pt x="34" y="220"/>
                  </a:lnTo>
                  <a:lnTo>
                    <a:pt x="36" y="220"/>
                  </a:lnTo>
                  <a:lnTo>
                    <a:pt x="37" y="220"/>
                  </a:lnTo>
                  <a:lnTo>
                    <a:pt x="38" y="219"/>
                  </a:lnTo>
                  <a:lnTo>
                    <a:pt x="38" y="218"/>
                  </a:lnTo>
                  <a:lnTo>
                    <a:pt x="38" y="217"/>
                  </a:lnTo>
                  <a:lnTo>
                    <a:pt x="38" y="216"/>
                  </a:lnTo>
                  <a:lnTo>
                    <a:pt x="38" y="215"/>
                  </a:lnTo>
                  <a:lnTo>
                    <a:pt x="37" y="215"/>
                  </a:lnTo>
                  <a:lnTo>
                    <a:pt x="37" y="214"/>
                  </a:lnTo>
                  <a:lnTo>
                    <a:pt x="37" y="213"/>
                  </a:lnTo>
                  <a:lnTo>
                    <a:pt x="37" y="212"/>
                  </a:lnTo>
                  <a:lnTo>
                    <a:pt x="37" y="211"/>
                  </a:lnTo>
                  <a:lnTo>
                    <a:pt x="36" y="211"/>
                  </a:lnTo>
                  <a:lnTo>
                    <a:pt x="36" y="210"/>
                  </a:lnTo>
                  <a:lnTo>
                    <a:pt x="34" y="209"/>
                  </a:lnTo>
                  <a:lnTo>
                    <a:pt x="33" y="209"/>
                  </a:lnTo>
                  <a:lnTo>
                    <a:pt x="32" y="209"/>
                  </a:lnTo>
                  <a:lnTo>
                    <a:pt x="32" y="208"/>
                  </a:lnTo>
                  <a:lnTo>
                    <a:pt x="31" y="208"/>
                  </a:lnTo>
                  <a:lnTo>
                    <a:pt x="31" y="207"/>
                  </a:lnTo>
                  <a:lnTo>
                    <a:pt x="31" y="206"/>
                  </a:lnTo>
                  <a:lnTo>
                    <a:pt x="31" y="205"/>
                  </a:lnTo>
                  <a:lnTo>
                    <a:pt x="31" y="203"/>
                  </a:lnTo>
                  <a:lnTo>
                    <a:pt x="30" y="203"/>
                  </a:lnTo>
                  <a:lnTo>
                    <a:pt x="30" y="202"/>
                  </a:lnTo>
                  <a:lnTo>
                    <a:pt x="31" y="202"/>
                  </a:lnTo>
                  <a:lnTo>
                    <a:pt x="30" y="201"/>
                  </a:lnTo>
                  <a:lnTo>
                    <a:pt x="30" y="200"/>
                  </a:lnTo>
                  <a:lnTo>
                    <a:pt x="30" y="199"/>
                  </a:lnTo>
                  <a:lnTo>
                    <a:pt x="31" y="199"/>
                  </a:lnTo>
                  <a:lnTo>
                    <a:pt x="30" y="198"/>
                  </a:lnTo>
                  <a:lnTo>
                    <a:pt x="29" y="198"/>
                  </a:lnTo>
                  <a:lnTo>
                    <a:pt x="28" y="198"/>
                  </a:lnTo>
                  <a:lnTo>
                    <a:pt x="27" y="198"/>
                  </a:lnTo>
                  <a:lnTo>
                    <a:pt x="26" y="197"/>
                  </a:lnTo>
                  <a:lnTo>
                    <a:pt x="26" y="196"/>
                  </a:lnTo>
                  <a:lnTo>
                    <a:pt x="26" y="195"/>
                  </a:lnTo>
                  <a:lnTo>
                    <a:pt x="25" y="195"/>
                  </a:lnTo>
                  <a:lnTo>
                    <a:pt x="25" y="194"/>
                  </a:lnTo>
                  <a:lnTo>
                    <a:pt x="26" y="193"/>
                  </a:lnTo>
                  <a:lnTo>
                    <a:pt x="19" y="185"/>
                  </a:lnTo>
                  <a:lnTo>
                    <a:pt x="18" y="183"/>
                  </a:lnTo>
                  <a:lnTo>
                    <a:pt x="17" y="183"/>
                  </a:lnTo>
                  <a:lnTo>
                    <a:pt x="17" y="182"/>
                  </a:lnTo>
                  <a:lnTo>
                    <a:pt x="16" y="179"/>
                  </a:lnTo>
                  <a:lnTo>
                    <a:pt x="7" y="167"/>
                  </a:lnTo>
                  <a:lnTo>
                    <a:pt x="6" y="167"/>
                  </a:lnTo>
                  <a:lnTo>
                    <a:pt x="6" y="166"/>
                  </a:lnTo>
                  <a:lnTo>
                    <a:pt x="2" y="153"/>
                  </a:lnTo>
                  <a:lnTo>
                    <a:pt x="1" y="153"/>
                  </a:lnTo>
                  <a:lnTo>
                    <a:pt x="1" y="152"/>
                  </a:lnTo>
                  <a:lnTo>
                    <a:pt x="2" y="152"/>
                  </a:lnTo>
                  <a:lnTo>
                    <a:pt x="2" y="151"/>
                  </a:lnTo>
                  <a:lnTo>
                    <a:pt x="5" y="145"/>
                  </a:lnTo>
                  <a:lnTo>
                    <a:pt x="2" y="138"/>
                  </a:lnTo>
                  <a:lnTo>
                    <a:pt x="2" y="137"/>
                  </a:lnTo>
                  <a:lnTo>
                    <a:pt x="0" y="135"/>
                  </a:lnTo>
                  <a:lnTo>
                    <a:pt x="4" y="125"/>
                  </a:lnTo>
                  <a:lnTo>
                    <a:pt x="5" y="122"/>
                  </a:lnTo>
                  <a:lnTo>
                    <a:pt x="6" y="122"/>
                  </a:lnTo>
                  <a:lnTo>
                    <a:pt x="6" y="121"/>
                  </a:lnTo>
                  <a:lnTo>
                    <a:pt x="6" y="122"/>
                  </a:lnTo>
                  <a:lnTo>
                    <a:pt x="7" y="122"/>
                  </a:lnTo>
                  <a:lnTo>
                    <a:pt x="8" y="122"/>
                  </a:lnTo>
                  <a:lnTo>
                    <a:pt x="8" y="121"/>
                  </a:lnTo>
                  <a:lnTo>
                    <a:pt x="8" y="120"/>
                  </a:lnTo>
                  <a:lnTo>
                    <a:pt x="8" y="119"/>
                  </a:lnTo>
                  <a:lnTo>
                    <a:pt x="8" y="118"/>
                  </a:lnTo>
                  <a:lnTo>
                    <a:pt x="8" y="117"/>
                  </a:lnTo>
                  <a:lnTo>
                    <a:pt x="9" y="117"/>
                  </a:lnTo>
                  <a:lnTo>
                    <a:pt x="9" y="116"/>
                  </a:lnTo>
                  <a:lnTo>
                    <a:pt x="11" y="116"/>
                  </a:lnTo>
                  <a:lnTo>
                    <a:pt x="12" y="116"/>
                  </a:lnTo>
                  <a:lnTo>
                    <a:pt x="12" y="115"/>
                  </a:lnTo>
                  <a:lnTo>
                    <a:pt x="13" y="115"/>
                  </a:lnTo>
                  <a:lnTo>
                    <a:pt x="14" y="115"/>
                  </a:lnTo>
                  <a:lnTo>
                    <a:pt x="15" y="115"/>
                  </a:lnTo>
                  <a:lnTo>
                    <a:pt x="15" y="114"/>
                  </a:lnTo>
                  <a:lnTo>
                    <a:pt x="15" y="113"/>
                  </a:lnTo>
                  <a:lnTo>
                    <a:pt x="16" y="113"/>
                  </a:lnTo>
                  <a:lnTo>
                    <a:pt x="16" y="112"/>
                  </a:lnTo>
                  <a:lnTo>
                    <a:pt x="16" y="111"/>
                  </a:lnTo>
                  <a:lnTo>
                    <a:pt x="15" y="111"/>
                  </a:lnTo>
                  <a:lnTo>
                    <a:pt x="15" y="110"/>
                  </a:lnTo>
                  <a:lnTo>
                    <a:pt x="15" y="109"/>
                  </a:lnTo>
                  <a:lnTo>
                    <a:pt x="14" y="109"/>
                  </a:lnTo>
                  <a:lnTo>
                    <a:pt x="14" y="108"/>
                  </a:lnTo>
                  <a:lnTo>
                    <a:pt x="14" y="107"/>
                  </a:lnTo>
                  <a:lnTo>
                    <a:pt x="15" y="107"/>
                  </a:lnTo>
                  <a:lnTo>
                    <a:pt x="15" y="106"/>
                  </a:lnTo>
                  <a:lnTo>
                    <a:pt x="16" y="106"/>
                  </a:lnTo>
                  <a:lnTo>
                    <a:pt x="17" y="106"/>
                  </a:lnTo>
                  <a:lnTo>
                    <a:pt x="18" y="106"/>
                  </a:lnTo>
                  <a:lnTo>
                    <a:pt x="19" y="106"/>
                  </a:lnTo>
                  <a:lnTo>
                    <a:pt x="20" y="104"/>
                  </a:lnTo>
                  <a:lnTo>
                    <a:pt x="20" y="106"/>
                  </a:lnTo>
                  <a:lnTo>
                    <a:pt x="20" y="107"/>
                  </a:lnTo>
                  <a:lnTo>
                    <a:pt x="21" y="107"/>
                  </a:lnTo>
                  <a:lnTo>
                    <a:pt x="21" y="106"/>
                  </a:lnTo>
                  <a:lnTo>
                    <a:pt x="22" y="106"/>
                  </a:lnTo>
                  <a:lnTo>
                    <a:pt x="22" y="104"/>
                  </a:lnTo>
                  <a:lnTo>
                    <a:pt x="23" y="104"/>
                  </a:lnTo>
                  <a:lnTo>
                    <a:pt x="23" y="103"/>
                  </a:lnTo>
                  <a:lnTo>
                    <a:pt x="23" y="102"/>
                  </a:lnTo>
                  <a:lnTo>
                    <a:pt x="24" y="102"/>
                  </a:lnTo>
                  <a:lnTo>
                    <a:pt x="25" y="101"/>
                  </a:lnTo>
                  <a:lnTo>
                    <a:pt x="26" y="101"/>
                  </a:lnTo>
                  <a:lnTo>
                    <a:pt x="26" y="100"/>
                  </a:lnTo>
                  <a:lnTo>
                    <a:pt x="27" y="100"/>
                  </a:lnTo>
                  <a:lnTo>
                    <a:pt x="28" y="100"/>
                  </a:lnTo>
                  <a:lnTo>
                    <a:pt x="29" y="100"/>
                  </a:lnTo>
                  <a:lnTo>
                    <a:pt x="29" y="99"/>
                  </a:lnTo>
                  <a:lnTo>
                    <a:pt x="30" y="99"/>
                  </a:lnTo>
                  <a:lnTo>
                    <a:pt x="30" y="98"/>
                  </a:lnTo>
                  <a:lnTo>
                    <a:pt x="31" y="97"/>
                  </a:lnTo>
                  <a:lnTo>
                    <a:pt x="31" y="96"/>
                  </a:lnTo>
                  <a:lnTo>
                    <a:pt x="32" y="96"/>
                  </a:lnTo>
                  <a:lnTo>
                    <a:pt x="32" y="95"/>
                  </a:lnTo>
                  <a:lnTo>
                    <a:pt x="33" y="95"/>
                  </a:lnTo>
                  <a:lnTo>
                    <a:pt x="34" y="95"/>
                  </a:lnTo>
                  <a:lnTo>
                    <a:pt x="36" y="95"/>
                  </a:lnTo>
                  <a:lnTo>
                    <a:pt x="37" y="95"/>
                  </a:lnTo>
                  <a:lnTo>
                    <a:pt x="38" y="95"/>
                  </a:lnTo>
                  <a:lnTo>
                    <a:pt x="39" y="95"/>
                  </a:lnTo>
                  <a:lnTo>
                    <a:pt x="40" y="95"/>
                  </a:lnTo>
                  <a:lnTo>
                    <a:pt x="41" y="95"/>
                  </a:lnTo>
                  <a:lnTo>
                    <a:pt x="42" y="95"/>
                  </a:lnTo>
                  <a:lnTo>
                    <a:pt x="42" y="96"/>
                  </a:lnTo>
                  <a:lnTo>
                    <a:pt x="43" y="95"/>
                  </a:lnTo>
                  <a:lnTo>
                    <a:pt x="44" y="95"/>
                  </a:lnTo>
                  <a:lnTo>
                    <a:pt x="44" y="94"/>
                  </a:lnTo>
                  <a:lnTo>
                    <a:pt x="45" y="94"/>
                  </a:lnTo>
                  <a:lnTo>
                    <a:pt x="45" y="93"/>
                  </a:lnTo>
                  <a:lnTo>
                    <a:pt x="46" y="93"/>
                  </a:lnTo>
                  <a:lnTo>
                    <a:pt x="47" y="93"/>
                  </a:lnTo>
                  <a:lnTo>
                    <a:pt x="48" y="93"/>
                  </a:lnTo>
                  <a:lnTo>
                    <a:pt x="48" y="92"/>
                  </a:lnTo>
                  <a:lnTo>
                    <a:pt x="49" y="92"/>
                  </a:lnTo>
                  <a:lnTo>
                    <a:pt x="49" y="91"/>
                  </a:lnTo>
                  <a:lnTo>
                    <a:pt x="50" y="91"/>
                  </a:lnTo>
                  <a:lnTo>
                    <a:pt x="51" y="91"/>
                  </a:lnTo>
                  <a:lnTo>
                    <a:pt x="52" y="91"/>
                  </a:lnTo>
                  <a:lnTo>
                    <a:pt x="53" y="90"/>
                  </a:lnTo>
                  <a:lnTo>
                    <a:pt x="54" y="90"/>
                  </a:lnTo>
                  <a:lnTo>
                    <a:pt x="55" y="90"/>
                  </a:lnTo>
                  <a:lnTo>
                    <a:pt x="55" y="89"/>
                  </a:lnTo>
                  <a:lnTo>
                    <a:pt x="55" y="88"/>
                  </a:lnTo>
                  <a:lnTo>
                    <a:pt x="56" y="88"/>
                  </a:lnTo>
                  <a:lnTo>
                    <a:pt x="56" y="87"/>
                  </a:lnTo>
                  <a:lnTo>
                    <a:pt x="56" y="86"/>
                  </a:lnTo>
                  <a:lnTo>
                    <a:pt x="56" y="85"/>
                  </a:lnTo>
                  <a:lnTo>
                    <a:pt x="57" y="85"/>
                  </a:lnTo>
                  <a:lnTo>
                    <a:pt x="58" y="85"/>
                  </a:lnTo>
                  <a:lnTo>
                    <a:pt x="59" y="85"/>
                  </a:lnTo>
                  <a:lnTo>
                    <a:pt x="59" y="84"/>
                  </a:lnTo>
                  <a:lnTo>
                    <a:pt x="61" y="84"/>
                  </a:lnTo>
                  <a:lnTo>
                    <a:pt x="61" y="83"/>
                  </a:lnTo>
                  <a:lnTo>
                    <a:pt x="61" y="82"/>
                  </a:lnTo>
                  <a:lnTo>
                    <a:pt x="62" y="82"/>
                  </a:lnTo>
                  <a:lnTo>
                    <a:pt x="62" y="81"/>
                  </a:lnTo>
                  <a:lnTo>
                    <a:pt x="63" y="81"/>
                  </a:lnTo>
                  <a:lnTo>
                    <a:pt x="63" y="79"/>
                  </a:lnTo>
                  <a:lnTo>
                    <a:pt x="64" y="79"/>
                  </a:lnTo>
                  <a:lnTo>
                    <a:pt x="65" y="78"/>
                  </a:lnTo>
                  <a:lnTo>
                    <a:pt x="66" y="78"/>
                  </a:lnTo>
                  <a:lnTo>
                    <a:pt x="67" y="78"/>
                  </a:lnTo>
                  <a:lnTo>
                    <a:pt x="68" y="78"/>
                  </a:lnTo>
                  <a:lnTo>
                    <a:pt x="68" y="77"/>
                  </a:lnTo>
                  <a:lnTo>
                    <a:pt x="69" y="77"/>
                  </a:lnTo>
                  <a:lnTo>
                    <a:pt x="70" y="77"/>
                  </a:lnTo>
                  <a:lnTo>
                    <a:pt x="70" y="78"/>
                  </a:lnTo>
                  <a:lnTo>
                    <a:pt x="71" y="78"/>
                  </a:lnTo>
                  <a:lnTo>
                    <a:pt x="72" y="77"/>
                  </a:lnTo>
                  <a:lnTo>
                    <a:pt x="72" y="78"/>
                  </a:lnTo>
                  <a:lnTo>
                    <a:pt x="73" y="78"/>
                  </a:lnTo>
                  <a:lnTo>
                    <a:pt x="73" y="79"/>
                  </a:lnTo>
                  <a:lnTo>
                    <a:pt x="74" y="79"/>
                  </a:lnTo>
                  <a:lnTo>
                    <a:pt x="75" y="79"/>
                  </a:lnTo>
                  <a:lnTo>
                    <a:pt x="75" y="78"/>
                  </a:lnTo>
                  <a:lnTo>
                    <a:pt x="76" y="78"/>
                  </a:lnTo>
                  <a:lnTo>
                    <a:pt x="77" y="79"/>
                  </a:lnTo>
                  <a:lnTo>
                    <a:pt x="78" y="79"/>
                  </a:lnTo>
                  <a:lnTo>
                    <a:pt x="79" y="79"/>
                  </a:lnTo>
                  <a:lnTo>
                    <a:pt x="79" y="81"/>
                  </a:lnTo>
                  <a:lnTo>
                    <a:pt x="80" y="81"/>
                  </a:lnTo>
                  <a:lnTo>
                    <a:pt x="81" y="81"/>
                  </a:lnTo>
                  <a:lnTo>
                    <a:pt x="82" y="81"/>
                  </a:lnTo>
                  <a:lnTo>
                    <a:pt x="83" y="81"/>
                  </a:lnTo>
                  <a:lnTo>
                    <a:pt x="83" y="79"/>
                  </a:lnTo>
                  <a:lnTo>
                    <a:pt x="84" y="79"/>
                  </a:lnTo>
                  <a:lnTo>
                    <a:pt x="86" y="79"/>
                  </a:lnTo>
                  <a:lnTo>
                    <a:pt x="86" y="81"/>
                  </a:lnTo>
                  <a:lnTo>
                    <a:pt x="87" y="81"/>
                  </a:lnTo>
                  <a:lnTo>
                    <a:pt x="88" y="81"/>
                  </a:lnTo>
                  <a:lnTo>
                    <a:pt x="88" y="79"/>
                  </a:lnTo>
                  <a:lnTo>
                    <a:pt x="89" y="79"/>
                  </a:lnTo>
                  <a:lnTo>
                    <a:pt x="90" y="79"/>
                  </a:lnTo>
                  <a:lnTo>
                    <a:pt x="90" y="78"/>
                  </a:lnTo>
                  <a:lnTo>
                    <a:pt x="91" y="78"/>
                  </a:lnTo>
                  <a:lnTo>
                    <a:pt x="92" y="78"/>
                  </a:lnTo>
                  <a:lnTo>
                    <a:pt x="93" y="78"/>
                  </a:lnTo>
                  <a:lnTo>
                    <a:pt x="94" y="79"/>
                  </a:lnTo>
                  <a:lnTo>
                    <a:pt x="93" y="79"/>
                  </a:lnTo>
                  <a:lnTo>
                    <a:pt x="93" y="81"/>
                  </a:lnTo>
                  <a:lnTo>
                    <a:pt x="94" y="81"/>
                  </a:lnTo>
                  <a:lnTo>
                    <a:pt x="95" y="81"/>
                  </a:lnTo>
                  <a:lnTo>
                    <a:pt x="95" y="82"/>
                  </a:lnTo>
                  <a:lnTo>
                    <a:pt x="96" y="82"/>
                  </a:lnTo>
                  <a:lnTo>
                    <a:pt x="97" y="82"/>
                  </a:lnTo>
                  <a:lnTo>
                    <a:pt x="97" y="83"/>
                  </a:lnTo>
                  <a:lnTo>
                    <a:pt x="98" y="83"/>
                  </a:lnTo>
                  <a:lnTo>
                    <a:pt x="98" y="84"/>
                  </a:lnTo>
                  <a:lnTo>
                    <a:pt x="99" y="84"/>
                  </a:lnTo>
                  <a:lnTo>
                    <a:pt x="99" y="83"/>
                  </a:lnTo>
                  <a:lnTo>
                    <a:pt x="100" y="83"/>
                  </a:lnTo>
                  <a:lnTo>
                    <a:pt x="100" y="84"/>
                  </a:lnTo>
                  <a:lnTo>
                    <a:pt x="101" y="84"/>
                  </a:lnTo>
                  <a:lnTo>
                    <a:pt x="101" y="85"/>
                  </a:lnTo>
                  <a:lnTo>
                    <a:pt x="101" y="84"/>
                  </a:lnTo>
                  <a:lnTo>
                    <a:pt x="102" y="84"/>
                  </a:lnTo>
                  <a:lnTo>
                    <a:pt x="103" y="85"/>
                  </a:lnTo>
                  <a:lnTo>
                    <a:pt x="104" y="85"/>
                  </a:lnTo>
                  <a:lnTo>
                    <a:pt x="105" y="85"/>
                  </a:lnTo>
                  <a:lnTo>
                    <a:pt x="105" y="86"/>
                  </a:lnTo>
                  <a:lnTo>
                    <a:pt x="106" y="86"/>
                  </a:lnTo>
                  <a:lnTo>
                    <a:pt x="107" y="86"/>
                  </a:lnTo>
                  <a:lnTo>
                    <a:pt x="108" y="85"/>
                  </a:lnTo>
                  <a:lnTo>
                    <a:pt x="109" y="85"/>
                  </a:lnTo>
                  <a:lnTo>
                    <a:pt x="111" y="85"/>
                  </a:lnTo>
                  <a:lnTo>
                    <a:pt x="111" y="84"/>
                  </a:lnTo>
                  <a:lnTo>
                    <a:pt x="112" y="84"/>
                  </a:lnTo>
                  <a:lnTo>
                    <a:pt x="113" y="84"/>
                  </a:lnTo>
                  <a:lnTo>
                    <a:pt x="113" y="83"/>
                  </a:lnTo>
                  <a:lnTo>
                    <a:pt x="113" y="82"/>
                  </a:lnTo>
                  <a:lnTo>
                    <a:pt x="113" y="81"/>
                  </a:lnTo>
                  <a:lnTo>
                    <a:pt x="114" y="81"/>
                  </a:lnTo>
                  <a:lnTo>
                    <a:pt x="115" y="81"/>
                  </a:lnTo>
                  <a:lnTo>
                    <a:pt x="115" y="79"/>
                  </a:lnTo>
                  <a:lnTo>
                    <a:pt x="116" y="79"/>
                  </a:lnTo>
                  <a:lnTo>
                    <a:pt x="117" y="79"/>
                  </a:lnTo>
                  <a:lnTo>
                    <a:pt x="118" y="79"/>
                  </a:lnTo>
                  <a:lnTo>
                    <a:pt x="119" y="79"/>
                  </a:lnTo>
                  <a:lnTo>
                    <a:pt x="120" y="79"/>
                  </a:lnTo>
                  <a:lnTo>
                    <a:pt x="121" y="79"/>
                  </a:lnTo>
                  <a:lnTo>
                    <a:pt x="121" y="81"/>
                  </a:lnTo>
                  <a:lnTo>
                    <a:pt x="122" y="81"/>
                  </a:lnTo>
                  <a:lnTo>
                    <a:pt x="122" y="79"/>
                  </a:lnTo>
                  <a:lnTo>
                    <a:pt x="123" y="81"/>
                  </a:lnTo>
                  <a:lnTo>
                    <a:pt x="123" y="79"/>
                  </a:lnTo>
                  <a:lnTo>
                    <a:pt x="123" y="81"/>
                  </a:lnTo>
                  <a:lnTo>
                    <a:pt x="124" y="81"/>
                  </a:lnTo>
                  <a:lnTo>
                    <a:pt x="123" y="81"/>
                  </a:lnTo>
                  <a:lnTo>
                    <a:pt x="124" y="81"/>
                  </a:lnTo>
                  <a:lnTo>
                    <a:pt x="124" y="82"/>
                  </a:lnTo>
                  <a:lnTo>
                    <a:pt x="125" y="82"/>
                  </a:lnTo>
                  <a:lnTo>
                    <a:pt x="126" y="82"/>
                  </a:lnTo>
                  <a:lnTo>
                    <a:pt x="126" y="83"/>
                  </a:lnTo>
                  <a:lnTo>
                    <a:pt x="127" y="83"/>
                  </a:lnTo>
                  <a:lnTo>
                    <a:pt x="128" y="84"/>
                  </a:lnTo>
                  <a:lnTo>
                    <a:pt x="129" y="84"/>
                  </a:lnTo>
                  <a:lnTo>
                    <a:pt x="129" y="85"/>
                  </a:lnTo>
                  <a:lnTo>
                    <a:pt x="130" y="85"/>
                  </a:lnTo>
                  <a:lnTo>
                    <a:pt x="131" y="84"/>
                  </a:lnTo>
                  <a:lnTo>
                    <a:pt x="132" y="84"/>
                  </a:lnTo>
                  <a:lnTo>
                    <a:pt x="133" y="84"/>
                  </a:lnTo>
                  <a:lnTo>
                    <a:pt x="133" y="83"/>
                  </a:lnTo>
                  <a:lnTo>
                    <a:pt x="134" y="83"/>
                  </a:lnTo>
                  <a:lnTo>
                    <a:pt x="136" y="83"/>
                  </a:lnTo>
                  <a:lnTo>
                    <a:pt x="137" y="83"/>
                  </a:lnTo>
                  <a:lnTo>
                    <a:pt x="137" y="82"/>
                  </a:lnTo>
                  <a:lnTo>
                    <a:pt x="138" y="82"/>
                  </a:lnTo>
                  <a:lnTo>
                    <a:pt x="139" y="83"/>
                  </a:lnTo>
                  <a:lnTo>
                    <a:pt x="140" y="82"/>
                  </a:lnTo>
                  <a:lnTo>
                    <a:pt x="140" y="81"/>
                  </a:lnTo>
                  <a:lnTo>
                    <a:pt x="141" y="81"/>
                  </a:lnTo>
                  <a:lnTo>
                    <a:pt x="141" y="79"/>
                  </a:lnTo>
                  <a:lnTo>
                    <a:pt x="142" y="79"/>
                  </a:lnTo>
                  <a:lnTo>
                    <a:pt x="142" y="78"/>
                  </a:lnTo>
                  <a:lnTo>
                    <a:pt x="141" y="78"/>
                  </a:lnTo>
                  <a:lnTo>
                    <a:pt x="141" y="77"/>
                  </a:lnTo>
                  <a:lnTo>
                    <a:pt x="142" y="77"/>
                  </a:lnTo>
                  <a:lnTo>
                    <a:pt x="142" y="76"/>
                  </a:lnTo>
                  <a:lnTo>
                    <a:pt x="143" y="76"/>
                  </a:lnTo>
                  <a:lnTo>
                    <a:pt x="143" y="75"/>
                  </a:lnTo>
                  <a:lnTo>
                    <a:pt x="143" y="74"/>
                  </a:lnTo>
                  <a:lnTo>
                    <a:pt x="144" y="74"/>
                  </a:lnTo>
                  <a:lnTo>
                    <a:pt x="144" y="73"/>
                  </a:lnTo>
                  <a:lnTo>
                    <a:pt x="144" y="72"/>
                  </a:lnTo>
                  <a:lnTo>
                    <a:pt x="144" y="71"/>
                  </a:lnTo>
                  <a:lnTo>
                    <a:pt x="144" y="70"/>
                  </a:lnTo>
                  <a:lnTo>
                    <a:pt x="143" y="70"/>
                  </a:lnTo>
                  <a:lnTo>
                    <a:pt x="143" y="69"/>
                  </a:lnTo>
                  <a:lnTo>
                    <a:pt x="143" y="68"/>
                  </a:lnTo>
                  <a:lnTo>
                    <a:pt x="144" y="68"/>
                  </a:lnTo>
                  <a:lnTo>
                    <a:pt x="144" y="67"/>
                  </a:lnTo>
                  <a:lnTo>
                    <a:pt x="145" y="67"/>
                  </a:lnTo>
                  <a:lnTo>
                    <a:pt x="145" y="66"/>
                  </a:lnTo>
                  <a:lnTo>
                    <a:pt x="146" y="66"/>
                  </a:lnTo>
                  <a:lnTo>
                    <a:pt x="147" y="66"/>
                  </a:lnTo>
                  <a:lnTo>
                    <a:pt x="147" y="65"/>
                  </a:lnTo>
                  <a:lnTo>
                    <a:pt x="148" y="65"/>
                  </a:lnTo>
                  <a:lnTo>
                    <a:pt x="152" y="63"/>
                  </a:lnTo>
                  <a:lnTo>
                    <a:pt x="154" y="64"/>
                  </a:lnTo>
                  <a:lnTo>
                    <a:pt x="157" y="64"/>
                  </a:lnTo>
                  <a:lnTo>
                    <a:pt x="158" y="64"/>
                  </a:lnTo>
                  <a:lnTo>
                    <a:pt x="159" y="64"/>
                  </a:lnTo>
                  <a:lnTo>
                    <a:pt x="161" y="64"/>
                  </a:lnTo>
                  <a:lnTo>
                    <a:pt x="162" y="64"/>
                  </a:lnTo>
                  <a:lnTo>
                    <a:pt x="163" y="64"/>
                  </a:lnTo>
                  <a:lnTo>
                    <a:pt x="163" y="63"/>
                  </a:lnTo>
                  <a:lnTo>
                    <a:pt x="164" y="63"/>
                  </a:lnTo>
                  <a:lnTo>
                    <a:pt x="165" y="63"/>
                  </a:lnTo>
                  <a:lnTo>
                    <a:pt x="165" y="64"/>
                  </a:lnTo>
                  <a:lnTo>
                    <a:pt x="166" y="64"/>
                  </a:lnTo>
                  <a:lnTo>
                    <a:pt x="166" y="63"/>
                  </a:lnTo>
                  <a:lnTo>
                    <a:pt x="167" y="63"/>
                  </a:lnTo>
                  <a:lnTo>
                    <a:pt x="168" y="64"/>
                  </a:lnTo>
                  <a:lnTo>
                    <a:pt x="169" y="64"/>
                  </a:lnTo>
                  <a:lnTo>
                    <a:pt x="170" y="64"/>
                  </a:lnTo>
                  <a:lnTo>
                    <a:pt x="170" y="63"/>
                  </a:lnTo>
                  <a:lnTo>
                    <a:pt x="171" y="63"/>
                  </a:lnTo>
                  <a:lnTo>
                    <a:pt x="171" y="62"/>
                  </a:lnTo>
                  <a:lnTo>
                    <a:pt x="172" y="63"/>
                  </a:lnTo>
                  <a:lnTo>
                    <a:pt x="172" y="62"/>
                  </a:lnTo>
                  <a:lnTo>
                    <a:pt x="173" y="62"/>
                  </a:lnTo>
                  <a:lnTo>
                    <a:pt x="174" y="62"/>
                  </a:lnTo>
                  <a:lnTo>
                    <a:pt x="175" y="62"/>
                  </a:lnTo>
                  <a:lnTo>
                    <a:pt x="176" y="62"/>
                  </a:lnTo>
                  <a:lnTo>
                    <a:pt x="177" y="62"/>
                  </a:lnTo>
                  <a:lnTo>
                    <a:pt x="177" y="63"/>
                  </a:lnTo>
                  <a:lnTo>
                    <a:pt x="178" y="63"/>
                  </a:lnTo>
                  <a:lnTo>
                    <a:pt x="179" y="63"/>
                  </a:lnTo>
                  <a:lnTo>
                    <a:pt x="179" y="64"/>
                  </a:lnTo>
                  <a:lnTo>
                    <a:pt x="179" y="65"/>
                  </a:lnTo>
                  <a:lnTo>
                    <a:pt x="180" y="66"/>
                  </a:lnTo>
                  <a:lnTo>
                    <a:pt x="180" y="67"/>
                  </a:lnTo>
                  <a:lnTo>
                    <a:pt x="181" y="67"/>
                  </a:lnTo>
                  <a:lnTo>
                    <a:pt x="181" y="66"/>
                  </a:lnTo>
                  <a:lnTo>
                    <a:pt x="182" y="66"/>
                  </a:lnTo>
                  <a:lnTo>
                    <a:pt x="183" y="66"/>
                  </a:lnTo>
                  <a:lnTo>
                    <a:pt x="184" y="66"/>
                  </a:lnTo>
                  <a:lnTo>
                    <a:pt x="186" y="66"/>
                  </a:lnTo>
                  <a:lnTo>
                    <a:pt x="187" y="66"/>
                  </a:lnTo>
                  <a:lnTo>
                    <a:pt x="188" y="66"/>
                  </a:lnTo>
                  <a:lnTo>
                    <a:pt x="189" y="66"/>
                  </a:lnTo>
                  <a:lnTo>
                    <a:pt x="190" y="66"/>
                  </a:lnTo>
                  <a:lnTo>
                    <a:pt x="190" y="65"/>
                  </a:lnTo>
                  <a:lnTo>
                    <a:pt x="190" y="64"/>
                  </a:lnTo>
                  <a:lnTo>
                    <a:pt x="191" y="64"/>
                  </a:lnTo>
                  <a:lnTo>
                    <a:pt x="192" y="64"/>
                  </a:lnTo>
                  <a:lnTo>
                    <a:pt x="193" y="63"/>
                  </a:lnTo>
                  <a:lnTo>
                    <a:pt x="194" y="62"/>
                  </a:lnTo>
                  <a:lnTo>
                    <a:pt x="194" y="61"/>
                  </a:lnTo>
                  <a:lnTo>
                    <a:pt x="194" y="60"/>
                  </a:lnTo>
                  <a:lnTo>
                    <a:pt x="194" y="59"/>
                  </a:lnTo>
                  <a:lnTo>
                    <a:pt x="195" y="59"/>
                  </a:lnTo>
                  <a:lnTo>
                    <a:pt x="194" y="59"/>
                  </a:lnTo>
                  <a:lnTo>
                    <a:pt x="194" y="58"/>
                  </a:lnTo>
                  <a:lnTo>
                    <a:pt x="195" y="58"/>
                  </a:lnTo>
                  <a:lnTo>
                    <a:pt x="196" y="58"/>
                  </a:lnTo>
                  <a:lnTo>
                    <a:pt x="197" y="57"/>
                  </a:lnTo>
                  <a:lnTo>
                    <a:pt x="198" y="57"/>
                  </a:lnTo>
                  <a:lnTo>
                    <a:pt x="199" y="57"/>
                  </a:lnTo>
                  <a:lnTo>
                    <a:pt x="200" y="57"/>
                  </a:lnTo>
                  <a:lnTo>
                    <a:pt x="200" y="56"/>
                  </a:lnTo>
                  <a:lnTo>
                    <a:pt x="201" y="57"/>
                  </a:lnTo>
                  <a:lnTo>
                    <a:pt x="202" y="57"/>
                  </a:lnTo>
                  <a:lnTo>
                    <a:pt x="203" y="58"/>
                  </a:lnTo>
                  <a:lnTo>
                    <a:pt x="203" y="59"/>
                  </a:lnTo>
                  <a:lnTo>
                    <a:pt x="203" y="60"/>
                  </a:lnTo>
                  <a:lnTo>
                    <a:pt x="204" y="60"/>
                  </a:lnTo>
                  <a:lnTo>
                    <a:pt x="205" y="60"/>
                  </a:lnTo>
                  <a:lnTo>
                    <a:pt x="206" y="60"/>
                  </a:lnTo>
                  <a:lnTo>
                    <a:pt x="206" y="61"/>
                  </a:lnTo>
                  <a:lnTo>
                    <a:pt x="206" y="62"/>
                  </a:lnTo>
                  <a:lnTo>
                    <a:pt x="206" y="63"/>
                  </a:lnTo>
                  <a:lnTo>
                    <a:pt x="207" y="63"/>
                  </a:lnTo>
                  <a:lnTo>
                    <a:pt x="208" y="63"/>
                  </a:lnTo>
                  <a:lnTo>
                    <a:pt x="209" y="63"/>
                  </a:lnTo>
                  <a:lnTo>
                    <a:pt x="211" y="63"/>
                  </a:lnTo>
                  <a:lnTo>
                    <a:pt x="211" y="64"/>
                  </a:lnTo>
                  <a:lnTo>
                    <a:pt x="212" y="64"/>
                  </a:lnTo>
                  <a:lnTo>
                    <a:pt x="212" y="65"/>
                  </a:lnTo>
                  <a:lnTo>
                    <a:pt x="213" y="65"/>
                  </a:lnTo>
                  <a:lnTo>
                    <a:pt x="213" y="66"/>
                  </a:lnTo>
                  <a:lnTo>
                    <a:pt x="214" y="66"/>
                  </a:lnTo>
                  <a:lnTo>
                    <a:pt x="215" y="66"/>
                  </a:lnTo>
                  <a:lnTo>
                    <a:pt x="215" y="65"/>
                  </a:lnTo>
                  <a:lnTo>
                    <a:pt x="216" y="65"/>
                  </a:lnTo>
                  <a:lnTo>
                    <a:pt x="217" y="65"/>
                  </a:lnTo>
                  <a:lnTo>
                    <a:pt x="218" y="65"/>
                  </a:lnTo>
                  <a:lnTo>
                    <a:pt x="219" y="65"/>
                  </a:lnTo>
                  <a:lnTo>
                    <a:pt x="219" y="64"/>
                  </a:lnTo>
                  <a:lnTo>
                    <a:pt x="219" y="63"/>
                  </a:lnTo>
                  <a:lnTo>
                    <a:pt x="219" y="62"/>
                  </a:lnTo>
                  <a:lnTo>
                    <a:pt x="220" y="62"/>
                  </a:lnTo>
                  <a:lnTo>
                    <a:pt x="221" y="61"/>
                  </a:lnTo>
                  <a:lnTo>
                    <a:pt x="222" y="60"/>
                  </a:lnTo>
                  <a:lnTo>
                    <a:pt x="222" y="59"/>
                  </a:lnTo>
                  <a:lnTo>
                    <a:pt x="223" y="59"/>
                  </a:lnTo>
                  <a:lnTo>
                    <a:pt x="224" y="59"/>
                  </a:lnTo>
                  <a:lnTo>
                    <a:pt x="225" y="59"/>
                  </a:lnTo>
                  <a:lnTo>
                    <a:pt x="225" y="58"/>
                  </a:lnTo>
                  <a:lnTo>
                    <a:pt x="226" y="58"/>
                  </a:lnTo>
                  <a:lnTo>
                    <a:pt x="226" y="57"/>
                  </a:lnTo>
                  <a:lnTo>
                    <a:pt x="226" y="56"/>
                  </a:lnTo>
                  <a:lnTo>
                    <a:pt x="227" y="56"/>
                  </a:lnTo>
                  <a:lnTo>
                    <a:pt x="227" y="54"/>
                  </a:lnTo>
                  <a:lnTo>
                    <a:pt x="227" y="53"/>
                  </a:lnTo>
                  <a:lnTo>
                    <a:pt x="228" y="53"/>
                  </a:lnTo>
                  <a:lnTo>
                    <a:pt x="228" y="52"/>
                  </a:lnTo>
                  <a:lnTo>
                    <a:pt x="229" y="52"/>
                  </a:lnTo>
                  <a:lnTo>
                    <a:pt x="230" y="52"/>
                  </a:lnTo>
                  <a:lnTo>
                    <a:pt x="231" y="52"/>
                  </a:lnTo>
                  <a:lnTo>
                    <a:pt x="232" y="51"/>
                  </a:lnTo>
                  <a:lnTo>
                    <a:pt x="232" y="50"/>
                  </a:lnTo>
                  <a:lnTo>
                    <a:pt x="233" y="50"/>
                  </a:lnTo>
                  <a:lnTo>
                    <a:pt x="233" y="49"/>
                  </a:lnTo>
                  <a:lnTo>
                    <a:pt x="234" y="49"/>
                  </a:lnTo>
                  <a:lnTo>
                    <a:pt x="236" y="49"/>
                  </a:lnTo>
                  <a:lnTo>
                    <a:pt x="236" y="48"/>
                  </a:lnTo>
                  <a:lnTo>
                    <a:pt x="236" y="47"/>
                  </a:lnTo>
                  <a:lnTo>
                    <a:pt x="237" y="47"/>
                  </a:lnTo>
                  <a:lnTo>
                    <a:pt x="238" y="47"/>
                  </a:lnTo>
                  <a:lnTo>
                    <a:pt x="238" y="46"/>
                  </a:lnTo>
                  <a:lnTo>
                    <a:pt x="237" y="45"/>
                  </a:lnTo>
                  <a:lnTo>
                    <a:pt x="238" y="45"/>
                  </a:lnTo>
                  <a:lnTo>
                    <a:pt x="238" y="44"/>
                  </a:lnTo>
                  <a:lnTo>
                    <a:pt x="239" y="44"/>
                  </a:lnTo>
                  <a:lnTo>
                    <a:pt x="239" y="43"/>
                  </a:lnTo>
                  <a:lnTo>
                    <a:pt x="239" y="42"/>
                  </a:lnTo>
                  <a:lnTo>
                    <a:pt x="238" y="42"/>
                  </a:lnTo>
                  <a:lnTo>
                    <a:pt x="238" y="41"/>
                  </a:lnTo>
                  <a:lnTo>
                    <a:pt x="239" y="41"/>
                  </a:lnTo>
                  <a:lnTo>
                    <a:pt x="239" y="40"/>
                  </a:lnTo>
                  <a:lnTo>
                    <a:pt x="239" y="39"/>
                  </a:lnTo>
                  <a:lnTo>
                    <a:pt x="240" y="39"/>
                  </a:lnTo>
                  <a:lnTo>
                    <a:pt x="241" y="38"/>
                  </a:lnTo>
                  <a:lnTo>
                    <a:pt x="242" y="38"/>
                  </a:lnTo>
                  <a:lnTo>
                    <a:pt x="242" y="39"/>
                  </a:lnTo>
                  <a:lnTo>
                    <a:pt x="243" y="39"/>
                  </a:lnTo>
                  <a:lnTo>
                    <a:pt x="243" y="38"/>
                  </a:lnTo>
                  <a:lnTo>
                    <a:pt x="244" y="38"/>
                  </a:lnTo>
                  <a:lnTo>
                    <a:pt x="245" y="39"/>
                  </a:lnTo>
                  <a:lnTo>
                    <a:pt x="246" y="39"/>
                  </a:lnTo>
                  <a:lnTo>
                    <a:pt x="246" y="38"/>
                  </a:lnTo>
                  <a:lnTo>
                    <a:pt x="247" y="38"/>
                  </a:lnTo>
                  <a:lnTo>
                    <a:pt x="248" y="38"/>
                  </a:lnTo>
                  <a:lnTo>
                    <a:pt x="248" y="37"/>
                  </a:lnTo>
                  <a:lnTo>
                    <a:pt x="249" y="36"/>
                  </a:lnTo>
                  <a:lnTo>
                    <a:pt x="249" y="35"/>
                  </a:lnTo>
                  <a:lnTo>
                    <a:pt x="250" y="35"/>
                  </a:lnTo>
                  <a:lnTo>
                    <a:pt x="250" y="34"/>
                  </a:lnTo>
                  <a:lnTo>
                    <a:pt x="251" y="34"/>
                  </a:lnTo>
                  <a:lnTo>
                    <a:pt x="251" y="35"/>
                  </a:lnTo>
                  <a:lnTo>
                    <a:pt x="252" y="35"/>
                  </a:lnTo>
                  <a:lnTo>
                    <a:pt x="252" y="34"/>
                  </a:lnTo>
                  <a:lnTo>
                    <a:pt x="253" y="34"/>
                  </a:lnTo>
                  <a:lnTo>
                    <a:pt x="253" y="33"/>
                  </a:lnTo>
                  <a:lnTo>
                    <a:pt x="254" y="33"/>
                  </a:lnTo>
                  <a:lnTo>
                    <a:pt x="254" y="34"/>
                  </a:lnTo>
                  <a:lnTo>
                    <a:pt x="255" y="34"/>
                  </a:lnTo>
                  <a:lnTo>
                    <a:pt x="256" y="34"/>
                  </a:lnTo>
                  <a:lnTo>
                    <a:pt x="257" y="34"/>
                  </a:lnTo>
                  <a:lnTo>
                    <a:pt x="257" y="33"/>
                  </a:lnTo>
                  <a:lnTo>
                    <a:pt x="258" y="33"/>
                  </a:lnTo>
                  <a:lnTo>
                    <a:pt x="259" y="33"/>
                  </a:lnTo>
                  <a:lnTo>
                    <a:pt x="261" y="33"/>
                  </a:lnTo>
                  <a:lnTo>
                    <a:pt x="261" y="34"/>
                  </a:lnTo>
                  <a:lnTo>
                    <a:pt x="262" y="33"/>
                  </a:lnTo>
                  <a:lnTo>
                    <a:pt x="263" y="33"/>
                  </a:lnTo>
                  <a:lnTo>
                    <a:pt x="263" y="32"/>
                  </a:lnTo>
                  <a:lnTo>
                    <a:pt x="263" y="31"/>
                  </a:lnTo>
                  <a:lnTo>
                    <a:pt x="264" y="31"/>
                  </a:lnTo>
                  <a:lnTo>
                    <a:pt x="265" y="31"/>
                  </a:lnTo>
                  <a:lnTo>
                    <a:pt x="266" y="31"/>
                  </a:lnTo>
                  <a:lnTo>
                    <a:pt x="266" y="29"/>
                  </a:lnTo>
                  <a:lnTo>
                    <a:pt x="267" y="29"/>
                  </a:lnTo>
                  <a:lnTo>
                    <a:pt x="267" y="28"/>
                  </a:lnTo>
                  <a:lnTo>
                    <a:pt x="268" y="28"/>
                  </a:lnTo>
                  <a:lnTo>
                    <a:pt x="269" y="28"/>
                  </a:lnTo>
                  <a:lnTo>
                    <a:pt x="270" y="28"/>
                  </a:lnTo>
                  <a:lnTo>
                    <a:pt x="270" y="27"/>
                  </a:lnTo>
                  <a:lnTo>
                    <a:pt x="270" y="26"/>
                  </a:lnTo>
                  <a:lnTo>
                    <a:pt x="271" y="26"/>
                  </a:lnTo>
                  <a:lnTo>
                    <a:pt x="272" y="25"/>
                  </a:lnTo>
                  <a:lnTo>
                    <a:pt x="272" y="26"/>
                  </a:lnTo>
                  <a:lnTo>
                    <a:pt x="273" y="26"/>
                  </a:lnTo>
                  <a:lnTo>
                    <a:pt x="274" y="26"/>
                  </a:lnTo>
                  <a:lnTo>
                    <a:pt x="274" y="25"/>
                  </a:lnTo>
                  <a:lnTo>
                    <a:pt x="275" y="25"/>
                  </a:lnTo>
                  <a:lnTo>
                    <a:pt x="276" y="25"/>
                  </a:lnTo>
                  <a:lnTo>
                    <a:pt x="276" y="24"/>
                  </a:lnTo>
                  <a:lnTo>
                    <a:pt x="277" y="25"/>
                  </a:lnTo>
                  <a:lnTo>
                    <a:pt x="278" y="25"/>
                  </a:lnTo>
                  <a:lnTo>
                    <a:pt x="279" y="25"/>
                  </a:lnTo>
                  <a:lnTo>
                    <a:pt x="279" y="26"/>
                  </a:lnTo>
                  <a:lnTo>
                    <a:pt x="279" y="25"/>
                  </a:lnTo>
                  <a:lnTo>
                    <a:pt x="280" y="26"/>
                  </a:lnTo>
                  <a:lnTo>
                    <a:pt x="281" y="26"/>
                  </a:lnTo>
                  <a:lnTo>
                    <a:pt x="281" y="27"/>
                  </a:lnTo>
                  <a:lnTo>
                    <a:pt x="282" y="27"/>
                  </a:lnTo>
                  <a:lnTo>
                    <a:pt x="283" y="27"/>
                  </a:lnTo>
                  <a:lnTo>
                    <a:pt x="283" y="28"/>
                  </a:lnTo>
                  <a:lnTo>
                    <a:pt x="284" y="29"/>
                  </a:lnTo>
                  <a:lnTo>
                    <a:pt x="286" y="31"/>
                  </a:lnTo>
                  <a:lnTo>
                    <a:pt x="286" y="29"/>
                  </a:lnTo>
                  <a:lnTo>
                    <a:pt x="287" y="29"/>
                  </a:lnTo>
                  <a:lnTo>
                    <a:pt x="287" y="31"/>
                  </a:lnTo>
                  <a:lnTo>
                    <a:pt x="288" y="31"/>
                  </a:lnTo>
                  <a:lnTo>
                    <a:pt x="289" y="31"/>
                  </a:lnTo>
                  <a:lnTo>
                    <a:pt x="289" y="32"/>
                  </a:lnTo>
                  <a:lnTo>
                    <a:pt x="290" y="32"/>
                  </a:lnTo>
                  <a:lnTo>
                    <a:pt x="291" y="32"/>
                  </a:lnTo>
                  <a:lnTo>
                    <a:pt x="291" y="33"/>
                  </a:lnTo>
                  <a:lnTo>
                    <a:pt x="292" y="33"/>
                  </a:lnTo>
                  <a:lnTo>
                    <a:pt x="293" y="33"/>
                  </a:lnTo>
                  <a:lnTo>
                    <a:pt x="294" y="33"/>
                  </a:lnTo>
                  <a:lnTo>
                    <a:pt x="295" y="33"/>
                  </a:lnTo>
                  <a:lnTo>
                    <a:pt x="295" y="32"/>
                  </a:lnTo>
                  <a:lnTo>
                    <a:pt x="296" y="32"/>
                  </a:lnTo>
                  <a:lnTo>
                    <a:pt x="296" y="31"/>
                  </a:lnTo>
                  <a:lnTo>
                    <a:pt x="297" y="31"/>
                  </a:lnTo>
                  <a:lnTo>
                    <a:pt x="297" y="29"/>
                  </a:lnTo>
                  <a:lnTo>
                    <a:pt x="297" y="28"/>
                  </a:lnTo>
                  <a:lnTo>
                    <a:pt x="298" y="28"/>
                  </a:lnTo>
                  <a:lnTo>
                    <a:pt x="298" y="27"/>
                  </a:lnTo>
                  <a:lnTo>
                    <a:pt x="299" y="26"/>
                  </a:lnTo>
                  <a:lnTo>
                    <a:pt x="299" y="25"/>
                  </a:lnTo>
                  <a:lnTo>
                    <a:pt x="300" y="25"/>
                  </a:lnTo>
                  <a:lnTo>
                    <a:pt x="300" y="26"/>
                  </a:lnTo>
                  <a:lnTo>
                    <a:pt x="300" y="25"/>
                  </a:lnTo>
                  <a:lnTo>
                    <a:pt x="303" y="23"/>
                  </a:lnTo>
                  <a:lnTo>
                    <a:pt x="306" y="21"/>
                  </a:lnTo>
                  <a:lnTo>
                    <a:pt x="307" y="20"/>
                  </a:lnTo>
                  <a:lnTo>
                    <a:pt x="309" y="18"/>
                  </a:lnTo>
                  <a:lnTo>
                    <a:pt x="313" y="17"/>
                  </a:lnTo>
                  <a:lnTo>
                    <a:pt x="316" y="15"/>
                  </a:lnTo>
                  <a:lnTo>
                    <a:pt x="317" y="15"/>
                  </a:lnTo>
                  <a:lnTo>
                    <a:pt x="320" y="13"/>
                  </a:lnTo>
                  <a:lnTo>
                    <a:pt x="322" y="12"/>
                  </a:lnTo>
                  <a:lnTo>
                    <a:pt x="324" y="11"/>
                  </a:lnTo>
                  <a:lnTo>
                    <a:pt x="325" y="10"/>
                  </a:lnTo>
                  <a:lnTo>
                    <a:pt x="327" y="9"/>
                  </a:lnTo>
                  <a:lnTo>
                    <a:pt x="328" y="8"/>
                  </a:lnTo>
                  <a:lnTo>
                    <a:pt x="330" y="8"/>
                  </a:lnTo>
                  <a:lnTo>
                    <a:pt x="330" y="7"/>
                  </a:lnTo>
                  <a:lnTo>
                    <a:pt x="334" y="7"/>
                  </a:lnTo>
                  <a:lnTo>
                    <a:pt x="336" y="7"/>
                  </a:lnTo>
                  <a:lnTo>
                    <a:pt x="337" y="7"/>
                  </a:lnTo>
                  <a:lnTo>
                    <a:pt x="338" y="7"/>
                  </a:lnTo>
                  <a:lnTo>
                    <a:pt x="339" y="8"/>
                  </a:lnTo>
                  <a:lnTo>
                    <a:pt x="339" y="7"/>
                  </a:lnTo>
                  <a:lnTo>
                    <a:pt x="340" y="7"/>
                  </a:lnTo>
                  <a:lnTo>
                    <a:pt x="341" y="7"/>
                  </a:lnTo>
                  <a:lnTo>
                    <a:pt x="341" y="6"/>
                  </a:lnTo>
                  <a:lnTo>
                    <a:pt x="342" y="6"/>
                  </a:lnTo>
                  <a:lnTo>
                    <a:pt x="343" y="6"/>
                  </a:lnTo>
                  <a:lnTo>
                    <a:pt x="344" y="6"/>
                  </a:lnTo>
                  <a:lnTo>
                    <a:pt x="345" y="6"/>
                  </a:lnTo>
                  <a:lnTo>
                    <a:pt x="346" y="6"/>
                  </a:lnTo>
                  <a:lnTo>
                    <a:pt x="346" y="4"/>
                  </a:lnTo>
                  <a:lnTo>
                    <a:pt x="347" y="4"/>
                  </a:lnTo>
                  <a:lnTo>
                    <a:pt x="347" y="3"/>
                  </a:lnTo>
                  <a:lnTo>
                    <a:pt x="348" y="3"/>
                  </a:lnTo>
                  <a:lnTo>
                    <a:pt x="348" y="2"/>
                  </a:lnTo>
                  <a:lnTo>
                    <a:pt x="349" y="1"/>
                  </a:lnTo>
                  <a:lnTo>
                    <a:pt x="349" y="0"/>
                  </a:lnTo>
                  <a:lnTo>
                    <a:pt x="350" y="0"/>
                  </a:lnTo>
                  <a:lnTo>
                    <a:pt x="352" y="0"/>
                  </a:lnTo>
                  <a:lnTo>
                    <a:pt x="352" y="1"/>
                  </a:lnTo>
                  <a:close/>
                </a:path>
              </a:pathLst>
            </a:custGeom>
            <a:solidFill>
              <a:schemeClr val="accent6">
                <a:lumMod val="20000"/>
                <a:lumOff val="80000"/>
              </a:schemeClr>
            </a:solidFill>
            <a:ln w="9525">
              <a:solidFill>
                <a:srgbClr val="FFFFFF"/>
              </a:solidFill>
              <a:round/>
              <a:headEnd/>
              <a:tailEnd/>
            </a:ln>
          </p:spPr>
          <p:txBody>
            <a:bodyPr/>
            <a:lstStyle/>
            <a:p>
              <a:pPr>
                <a:defRPr/>
              </a:pPr>
              <a:endParaRPr lang="en-US">
                <a:cs typeface="+mn-cs"/>
              </a:endParaRPr>
            </a:p>
          </p:txBody>
        </p:sp>
        <p:sp>
          <p:nvSpPr>
            <p:cNvPr id="56" name="Freeform 12"/>
            <p:cNvSpPr>
              <a:spLocks noEditPoints="1"/>
            </p:cNvSpPr>
            <p:nvPr/>
          </p:nvSpPr>
          <p:spPr bwMode="auto">
            <a:xfrm>
              <a:off x="2934" y="2561"/>
              <a:ext cx="582" cy="750"/>
            </a:xfrm>
            <a:custGeom>
              <a:avLst/>
              <a:gdLst>
                <a:gd name="T0" fmla="*/ 233 w 582"/>
                <a:gd name="T1" fmla="*/ 16 h 750"/>
                <a:gd name="T2" fmla="*/ 258 w 582"/>
                <a:gd name="T3" fmla="*/ 21 h 750"/>
                <a:gd name="T4" fmla="*/ 275 w 582"/>
                <a:gd name="T5" fmla="*/ 33 h 750"/>
                <a:gd name="T6" fmla="*/ 297 w 582"/>
                <a:gd name="T7" fmla="*/ 34 h 750"/>
                <a:gd name="T8" fmla="*/ 313 w 582"/>
                <a:gd name="T9" fmla="*/ 49 h 750"/>
                <a:gd name="T10" fmla="*/ 335 w 582"/>
                <a:gd name="T11" fmla="*/ 41 h 750"/>
                <a:gd name="T12" fmla="*/ 356 w 582"/>
                <a:gd name="T13" fmla="*/ 30 h 750"/>
                <a:gd name="T14" fmla="*/ 356 w 582"/>
                <a:gd name="T15" fmla="*/ 41 h 750"/>
                <a:gd name="T16" fmla="*/ 341 w 582"/>
                <a:gd name="T17" fmla="*/ 70 h 750"/>
                <a:gd name="T18" fmla="*/ 371 w 582"/>
                <a:gd name="T19" fmla="*/ 138 h 750"/>
                <a:gd name="T20" fmla="*/ 374 w 582"/>
                <a:gd name="T21" fmla="*/ 161 h 750"/>
                <a:gd name="T22" fmla="*/ 379 w 582"/>
                <a:gd name="T23" fmla="*/ 181 h 750"/>
                <a:gd name="T24" fmla="*/ 375 w 582"/>
                <a:gd name="T25" fmla="*/ 197 h 750"/>
                <a:gd name="T26" fmla="*/ 366 w 582"/>
                <a:gd name="T27" fmla="*/ 218 h 750"/>
                <a:gd name="T28" fmla="*/ 366 w 582"/>
                <a:gd name="T29" fmla="*/ 237 h 750"/>
                <a:gd name="T30" fmla="*/ 386 w 582"/>
                <a:gd name="T31" fmla="*/ 254 h 750"/>
                <a:gd name="T32" fmla="*/ 402 w 582"/>
                <a:gd name="T33" fmla="*/ 269 h 750"/>
                <a:gd name="T34" fmla="*/ 418 w 582"/>
                <a:gd name="T35" fmla="*/ 286 h 750"/>
                <a:gd name="T36" fmla="*/ 437 w 582"/>
                <a:gd name="T37" fmla="*/ 304 h 750"/>
                <a:gd name="T38" fmla="*/ 447 w 582"/>
                <a:gd name="T39" fmla="*/ 325 h 750"/>
                <a:gd name="T40" fmla="*/ 459 w 582"/>
                <a:gd name="T41" fmla="*/ 336 h 750"/>
                <a:gd name="T42" fmla="*/ 468 w 582"/>
                <a:gd name="T43" fmla="*/ 352 h 750"/>
                <a:gd name="T44" fmla="*/ 477 w 582"/>
                <a:gd name="T45" fmla="*/ 372 h 750"/>
                <a:gd name="T46" fmla="*/ 467 w 582"/>
                <a:gd name="T47" fmla="*/ 381 h 750"/>
                <a:gd name="T48" fmla="*/ 479 w 582"/>
                <a:gd name="T49" fmla="*/ 401 h 750"/>
                <a:gd name="T50" fmla="*/ 487 w 582"/>
                <a:gd name="T51" fmla="*/ 411 h 750"/>
                <a:gd name="T52" fmla="*/ 479 w 582"/>
                <a:gd name="T53" fmla="*/ 429 h 750"/>
                <a:gd name="T54" fmla="*/ 486 w 582"/>
                <a:gd name="T55" fmla="*/ 441 h 750"/>
                <a:gd name="T56" fmla="*/ 483 w 582"/>
                <a:gd name="T57" fmla="*/ 461 h 750"/>
                <a:gd name="T58" fmla="*/ 481 w 582"/>
                <a:gd name="T59" fmla="*/ 474 h 750"/>
                <a:gd name="T60" fmla="*/ 484 w 582"/>
                <a:gd name="T61" fmla="*/ 494 h 750"/>
                <a:gd name="T62" fmla="*/ 488 w 582"/>
                <a:gd name="T63" fmla="*/ 508 h 750"/>
                <a:gd name="T64" fmla="*/ 516 w 582"/>
                <a:gd name="T65" fmla="*/ 593 h 750"/>
                <a:gd name="T66" fmla="*/ 538 w 582"/>
                <a:gd name="T67" fmla="*/ 587 h 750"/>
                <a:gd name="T68" fmla="*/ 574 w 582"/>
                <a:gd name="T69" fmla="*/ 607 h 750"/>
                <a:gd name="T70" fmla="*/ 547 w 582"/>
                <a:gd name="T71" fmla="*/ 640 h 750"/>
                <a:gd name="T72" fmla="*/ 573 w 582"/>
                <a:gd name="T73" fmla="*/ 641 h 750"/>
                <a:gd name="T74" fmla="*/ 561 w 582"/>
                <a:gd name="T75" fmla="*/ 662 h 750"/>
                <a:gd name="T76" fmla="*/ 529 w 582"/>
                <a:gd name="T77" fmla="*/ 672 h 750"/>
                <a:gd name="T78" fmla="*/ 494 w 582"/>
                <a:gd name="T79" fmla="*/ 685 h 750"/>
                <a:gd name="T80" fmla="*/ 466 w 582"/>
                <a:gd name="T81" fmla="*/ 694 h 750"/>
                <a:gd name="T82" fmla="*/ 429 w 582"/>
                <a:gd name="T83" fmla="*/ 709 h 750"/>
                <a:gd name="T84" fmla="*/ 408 w 582"/>
                <a:gd name="T85" fmla="*/ 716 h 750"/>
                <a:gd name="T86" fmla="*/ 375 w 582"/>
                <a:gd name="T87" fmla="*/ 729 h 750"/>
                <a:gd name="T88" fmla="*/ 369 w 582"/>
                <a:gd name="T89" fmla="*/ 728 h 750"/>
                <a:gd name="T90" fmla="*/ 358 w 582"/>
                <a:gd name="T91" fmla="*/ 735 h 750"/>
                <a:gd name="T92" fmla="*/ 337 w 582"/>
                <a:gd name="T93" fmla="*/ 735 h 750"/>
                <a:gd name="T94" fmla="*/ 314 w 582"/>
                <a:gd name="T95" fmla="*/ 704 h 750"/>
                <a:gd name="T96" fmla="*/ 299 w 582"/>
                <a:gd name="T97" fmla="*/ 692 h 750"/>
                <a:gd name="T98" fmla="*/ 294 w 582"/>
                <a:gd name="T99" fmla="*/ 669 h 750"/>
                <a:gd name="T100" fmla="*/ 299 w 582"/>
                <a:gd name="T101" fmla="*/ 660 h 750"/>
                <a:gd name="T102" fmla="*/ 293 w 582"/>
                <a:gd name="T103" fmla="*/ 644 h 750"/>
                <a:gd name="T104" fmla="*/ 284 w 582"/>
                <a:gd name="T105" fmla="*/ 630 h 750"/>
                <a:gd name="T106" fmla="*/ 277 w 582"/>
                <a:gd name="T107" fmla="*/ 612 h 750"/>
                <a:gd name="T108" fmla="*/ 263 w 582"/>
                <a:gd name="T109" fmla="*/ 594 h 750"/>
                <a:gd name="T110" fmla="*/ 258 w 582"/>
                <a:gd name="T111" fmla="*/ 569 h 750"/>
                <a:gd name="T112" fmla="*/ 236 w 582"/>
                <a:gd name="T113" fmla="*/ 559 h 750"/>
                <a:gd name="T114" fmla="*/ 213 w 582"/>
                <a:gd name="T115" fmla="*/ 552 h 750"/>
                <a:gd name="T116" fmla="*/ 189 w 582"/>
                <a:gd name="T117" fmla="*/ 541 h 750"/>
                <a:gd name="T118" fmla="*/ 165 w 582"/>
                <a:gd name="T119" fmla="*/ 536 h 750"/>
                <a:gd name="T120" fmla="*/ 141 w 582"/>
                <a:gd name="T121" fmla="*/ 533 h 750"/>
                <a:gd name="T122" fmla="*/ 72 w 582"/>
                <a:gd name="T123" fmla="*/ 440 h 750"/>
                <a:gd name="T124" fmla="*/ 207 w 582"/>
                <a:gd name="T125" fmla="*/ 1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2" h="750">
                  <a:moveTo>
                    <a:pt x="359" y="735"/>
                  </a:moveTo>
                  <a:lnTo>
                    <a:pt x="359" y="734"/>
                  </a:lnTo>
                  <a:lnTo>
                    <a:pt x="360" y="734"/>
                  </a:lnTo>
                  <a:lnTo>
                    <a:pt x="359" y="735"/>
                  </a:lnTo>
                  <a:close/>
                  <a:moveTo>
                    <a:pt x="213" y="2"/>
                  </a:moveTo>
                  <a:lnTo>
                    <a:pt x="214" y="2"/>
                  </a:lnTo>
                  <a:lnTo>
                    <a:pt x="215" y="3"/>
                  </a:lnTo>
                  <a:lnTo>
                    <a:pt x="216" y="3"/>
                  </a:lnTo>
                  <a:lnTo>
                    <a:pt x="216" y="4"/>
                  </a:lnTo>
                  <a:lnTo>
                    <a:pt x="216" y="5"/>
                  </a:lnTo>
                  <a:lnTo>
                    <a:pt x="217" y="5"/>
                  </a:lnTo>
                  <a:lnTo>
                    <a:pt x="218" y="5"/>
                  </a:lnTo>
                  <a:lnTo>
                    <a:pt x="218" y="6"/>
                  </a:lnTo>
                  <a:lnTo>
                    <a:pt x="219" y="6"/>
                  </a:lnTo>
                  <a:lnTo>
                    <a:pt x="219" y="5"/>
                  </a:lnTo>
                  <a:lnTo>
                    <a:pt x="222" y="8"/>
                  </a:lnTo>
                  <a:lnTo>
                    <a:pt x="222" y="9"/>
                  </a:lnTo>
                  <a:lnTo>
                    <a:pt x="223" y="9"/>
                  </a:lnTo>
                  <a:lnTo>
                    <a:pt x="223" y="10"/>
                  </a:lnTo>
                  <a:lnTo>
                    <a:pt x="224" y="10"/>
                  </a:lnTo>
                  <a:lnTo>
                    <a:pt x="224" y="11"/>
                  </a:lnTo>
                  <a:lnTo>
                    <a:pt x="225" y="11"/>
                  </a:lnTo>
                  <a:lnTo>
                    <a:pt x="227" y="11"/>
                  </a:lnTo>
                  <a:lnTo>
                    <a:pt x="227" y="12"/>
                  </a:lnTo>
                  <a:lnTo>
                    <a:pt x="228" y="12"/>
                  </a:lnTo>
                  <a:lnTo>
                    <a:pt x="228" y="13"/>
                  </a:lnTo>
                  <a:lnTo>
                    <a:pt x="229" y="13"/>
                  </a:lnTo>
                  <a:lnTo>
                    <a:pt x="230" y="13"/>
                  </a:lnTo>
                  <a:lnTo>
                    <a:pt x="230" y="14"/>
                  </a:lnTo>
                  <a:lnTo>
                    <a:pt x="230" y="16"/>
                  </a:lnTo>
                  <a:lnTo>
                    <a:pt x="231" y="16"/>
                  </a:lnTo>
                  <a:lnTo>
                    <a:pt x="232" y="16"/>
                  </a:lnTo>
                  <a:lnTo>
                    <a:pt x="233" y="16"/>
                  </a:lnTo>
                  <a:lnTo>
                    <a:pt x="233" y="17"/>
                  </a:lnTo>
                  <a:lnTo>
                    <a:pt x="234" y="17"/>
                  </a:lnTo>
                  <a:lnTo>
                    <a:pt x="234" y="16"/>
                  </a:lnTo>
                  <a:lnTo>
                    <a:pt x="235" y="16"/>
                  </a:lnTo>
                  <a:lnTo>
                    <a:pt x="236" y="16"/>
                  </a:lnTo>
                  <a:lnTo>
                    <a:pt x="237" y="16"/>
                  </a:lnTo>
                  <a:lnTo>
                    <a:pt x="238" y="16"/>
                  </a:lnTo>
                  <a:lnTo>
                    <a:pt x="239" y="16"/>
                  </a:lnTo>
                  <a:lnTo>
                    <a:pt x="240" y="16"/>
                  </a:lnTo>
                  <a:lnTo>
                    <a:pt x="241" y="16"/>
                  </a:lnTo>
                  <a:lnTo>
                    <a:pt x="241" y="17"/>
                  </a:lnTo>
                  <a:lnTo>
                    <a:pt x="242" y="17"/>
                  </a:lnTo>
                  <a:lnTo>
                    <a:pt x="243" y="17"/>
                  </a:lnTo>
                  <a:lnTo>
                    <a:pt x="244" y="17"/>
                  </a:lnTo>
                  <a:lnTo>
                    <a:pt x="245" y="17"/>
                  </a:lnTo>
                  <a:lnTo>
                    <a:pt x="245" y="16"/>
                  </a:lnTo>
                  <a:lnTo>
                    <a:pt x="246" y="16"/>
                  </a:lnTo>
                  <a:lnTo>
                    <a:pt x="247" y="16"/>
                  </a:lnTo>
                  <a:lnTo>
                    <a:pt x="248" y="16"/>
                  </a:lnTo>
                  <a:lnTo>
                    <a:pt x="248" y="17"/>
                  </a:lnTo>
                  <a:lnTo>
                    <a:pt x="248" y="18"/>
                  </a:lnTo>
                  <a:lnTo>
                    <a:pt x="249" y="18"/>
                  </a:lnTo>
                  <a:lnTo>
                    <a:pt x="250" y="18"/>
                  </a:lnTo>
                  <a:lnTo>
                    <a:pt x="250" y="19"/>
                  </a:lnTo>
                  <a:lnTo>
                    <a:pt x="252" y="19"/>
                  </a:lnTo>
                  <a:lnTo>
                    <a:pt x="253" y="19"/>
                  </a:lnTo>
                  <a:lnTo>
                    <a:pt x="254" y="19"/>
                  </a:lnTo>
                  <a:lnTo>
                    <a:pt x="255" y="19"/>
                  </a:lnTo>
                  <a:lnTo>
                    <a:pt x="256" y="19"/>
                  </a:lnTo>
                  <a:lnTo>
                    <a:pt x="257" y="19"/>
                  </a:lnTo>
                  <a:lnTo>
                    <a:pt x="257" y="20"/>
                  </a:lnTo>
                  <a:lnTo>
                    <a:pt x="258" y="20"/>
                  </a:lnTo>
                  <a:lnTo>
                    <a:pt x="258" y="21"/>
                  </a:lnTo>
                  <a:lnTo>
                    <a:pt x="259" y="21"/>
                  </a:lnTo>
                  <a:lnTo>
                    <a:pt x="259" y="22"/>
                  </a:lnTo>
                  <a:lnTo>
                    <a:pt x="260" y="22"/>
                  </a:lnTo>
                  <a:lnTo>
                    <a:pt x="259" y="22"/>
                  </a:lnTo>
                  <a:lnTo>
                    <a:pt x="259" y="23"/>
                  </a:lnTo>
                  <a:lnTo>
                    <a:pt x="260" y="23"/>
                  </a:lnTo>
                  <a:lnTo>
                    <a:pt x="260" y="24"/>
                  </a:lnTo>
                  <a:lnTo>
                    <a:pt x="261" y="24"/>
                  </a:lnTo>
                  <a:lnTo>
                    <a:pt x="261" y="25"/>
                  </a:lnTo>
                  <a:lnTo>
                    <a:pt x="262" y="25"/>
                  </a:lnTo>
                  <a:lnTo>
                    <a:pt x="263" y="25"/>
                  </a:lnTo>
                  <a:lnTo>
                    <a:pt x="264" y="25"/>
                  </a:lnTo>
                  <a:lnTo>
                    <a:pt x="265" y="25"/>
                  </a:lnTo>
                  <a:lnTo>
                    <a:pt x="266" y="25"/>
                  </a:lnTo>
                  <a:lnTo>
                    <a:pt x="266" y="26"/>
                  </a:lnTo>
                  <a:lnTo>
                    <a:pt x="267" y="26"/>
                  </a:lnTo>
                  <a:lnTo>
                    <a:pt x="268" y="26"/>
                  </a:lnTo>
                  <a:lnTo>
                    <a:pt x="268" y="27"/>
                  </a:lnTo>
                  <a:lnTo>
                    <a:pt x="269" y="27"/>
                  </a:lnTo>
                  <a:lnTo>
                    <a:pt x="269" y="28"/>
                  </a:lnTo>
                  <a:lnTo>
                    <a:pt x="270" y="28"/>
                  </a:lnTo>
                  <a:lnTo>
                    <a:pt x="271" y="28"/>
                  </a:lnTo>
                  <a:lnTo>
                    <a:pt x="271" y="29"/>
                  </a:lnTo>
                  <a:lnTo>
                    <a:pt x="271" y="30"/>
                  </a:lnTo>
                  <a:lnTo>
                    <a:pt x="271" y="31"/>
                  </a:lnTo>
                  <a:lnTo>
                    <a:pt x="272" y="31"/>
                  </a:lnTo>
                  <a:lnTo>
                    <a:pt x="272" y="32"/>
                  </a:lnTo>
                  <a:lnTo>
                    <a:pt x="273" y="32"/>
                  </a:lnTo>
                  <a:lnTo>
                    <a:pt x="273" y="31"/>
                  </a:lnTo>
                  <a:lnTo>
                    <a:pt x="274" y="31"/>
                  </a:lnTo>
                  <a:lnTo>
                    <a:pt x="274" y="32"/>
                  </a:lnTo>
                  <a:lnTo>
                    <a:pt x="275" y="32"/>
                  </a:lnTo>
                  <a:lnTo>
                    <a:pt x="275" y="33"/>
                  </a:lnTo>
                  <a:lnTo>
                    <a:pt x="277" y="33"/>
                  </a:lnTo>
                  <a:lnTo>
                    <a:pt x="277" y="34"/>
                  </a:lnTo>
                  <a:lnTo>
                    <a:pt x="278" y="34"/>
                  </a:lnTo>
                  <a:lnTo>
                    <a:pt x="279" y="34"/>
                  </a:lnTo>
                  <a:lnTo>
                    <a:pt x="279" y="35"/>
                  </a:lnTo>
                  <a:lnTo>
                    <a:pt x="280" y="36"/>
                  </a:lnTo>
                  <a:lnTo>
                    <a:pt x="281" y="36"/>
                  </a:lnTo>
                  <a:lnTo>
                    <a:pt x="282" y="36"/>
                  </a:lnTo>
                  <a:lnTo>
                    <a:pt x="282" y="35"/>
                  </a:lnTo>
                  <a:lnTo>
                    <a:pt x="283" y="35"/>
                  </a:lnTo>
                  <a:lnTo>
                    <a:pt x="283" y="36"/>
                  </a:lnTo>
                  <a:lnTo>
                    <a:pt x="283" y="35"/>
                  </a:lnTo>
                  <a:lnTo>
                    <a:pt x="284" y="35"/>
                  </a:lnTo>
                  <a:lnTo>
                    <a:pt x="284" y="34"/>
                  </a:lnTo>
                  <a:lnTo>
                    <a:pt x="285" y="34"/>
                  </a:lnTo>
                  <a:lnTo>
                    <a:pt x="286" y="35"/>
                  </a:lnTo>
                  <a:lnTo>
                    <a:pt x="287" y="35"/>
                  </a:lnTo>
                  <a:lnTo>
                    <a:pt x="287" y="36"/>
                  </a:lnTo>
                  <a:lnTo>
                    <a:pt x="288" y="36"/>
                  </a:lnTo>
                  <a:lnTo>
                    <a:pt x="289" y="36"/>
                  </a:lnTo>
                  <a:lnTo>
                    <a:pt x="290" y="36"/>
                  </a:lnTo>
                  <a:lnTo>
                    <a:pt x="290" y="35"/>
                  </a:lnTo>
                  <a:lnTo>
                    <a:pt x="291" y="35"/>
                  </a:lnTo>
                  <a:lnTo>
                    <a:pt x="291" y="34"/>
                  </a:lnTo>
                  <a:lnTo>
                    <a:pt x="292" y="33"/>
                  </a:lnTo>
                  <a:lnTo>
                    <a:pt x="293" y="33"/>
                  </a:lnTo>
                  <a:lnTo>
                    <a:pt x="294" y="33"/>
                  </a:lnTo>
                  <a:lnTo>
                    <a:pt x="294" y="32"/>
                  </a:lnTo>
                  <a:lnTo>
                    <a:pt x="295" y="32"/>
                  </a:lnTo>
                  <a:lnTo>
                    <a:pt x="295" y="33"/>
                  </a:lnTo>
                  <a:lnTo>
                    <a:pt x="296" y="33"/>
                  </a:lnTo>
                  <a:lnTo>
                    <a:pt x="297" y="33"/>
                  </a:lnTo>
                  <a:lnTo>
                    <a:pt x="297" y="34"/>
                  </a:lnTo>
                  <a:lnTo>
                    <a:pt x="298" y="34"/>
                  </a:lnTo>
                  <a:lnTo>
                    <a:pt x="299" y="34"/>
                  </a:lnTo>
                  <a:lnTo>
                    <a:pt x="299" y="35"/>
                  </a:lnTo>
                  <a:lnTo>
                    <a:pt x="300" y="35"/>
                  </a:lnTo>
                  <a:lnTo>
                    <a:pt x="302" y="35"/>
                  </a:lnTo>
                  <a:lnTo>
                    <a:pt x="302" y="36"/>
                  </a:lnTo>
                  <a:lnTo>
                    <a:pt x="303" y="36"/>
                  </a:lnTo>
                  <a:lnTo>
                    <a:pt x="304" y="36"/>
                  </a:lnTo>
                  <a:lnTo>
                    <a:pt x="304" y="37"/>
                  </a:lnTo>
                  <a:lnTo>
                    <a:pt x="304" y="38"/>
                  </a:lnTo>
                  <a:lnTo>
                    <a:pt x="304" y="39"/>
                  </a:lnTo>
                  <a:lnTo>
                    <a:pt x="305" y="39"/>
                  </a:lnTo>
                  <a:lnTo>
                    <a:pt x="305" y="41"/>
                  </a:lnTo>
                  <a:lnTo>
                    <a:pt x="305" y="42"/>
                  </a:lnTo>
                  <a:lnTo>
                    <a:pt x="306" y="42"/>
                  </a:lnTo>
                  <a:lnTo>
                    <a:pt x="305" y="42"/>
                  </a:lnTo>
                  <a:lnTo>
                    <a:pt x="305" y="43"/>
                  </a:lnTo>
                  <a:lnTo>
                    <a:pt x="305" y="44"/>
                  </a:lnTo>
                  <a:lnTo>
                    <a:pt x="304" y="44"/>
                  </a:lnTo>
                  <a:lnTo>
                    <a:pt x="304" y="45"/>
                  </a:lnTo>
                  <a:lnTo>
                    <a:pt x="304" y="46"/>
                  </a:lnTo>
                  <a:lnTo>
                    <a:pt x="305" y="46"/>
                  </a:lnTo>
                  <a:lnTo>
                    <a:pt x="305" y="47"/>
                  </a:lnTo>
                  <a:lnTo>
                    <a:pt x="306" y="47"/>
                  </a:lnTo>
                  <a:lnTo>
                    <a:pt x="307" y="47"/>
                  </a:lnTo>
                  <a:lnTo>
                    <a:pt x="308" y="47"/>
                  </a:lnTo>
                  <a:lnTo>
                    <a:pt x="308" y="48"/>
                  </a:lnTo>
                  <a:lnTo>
                    <a:pt x="308" y="49"/>
                  </a:lnTo>
                  <a:lnTo>
                    <a:pt x="309" y="49"/>
                  </a:lnTo>
                  <a:lnTo>
                    <a:pt x="310" y="49"/>
                  </a:lnTo>
                  <a:lnTo>
                    <a:pt x="311" y="49"/>
                  </a:lnTo>
                  <a:lnTo>
                    <a:pt x="312" y="49"/>
                  </a:lnTo>
                  <a:lnTo>
                    <a:pt x="313" y="49"/>
                  </a:lnTo>
                  <a:lnTo>
                    <a:pt x="314" y="49"/>
                  </a:lnTo>
                  <a:lnTo>
                    <a:pt x="315" y="49"/>
                  </a:lnTo>
                  <a:lnTo>
                    <a:pt x="316" y="49"/>
                  </a:lnTo>
                  <a:lnTo>
                    <a:pt x="317" y="49"/>
                  </a:lnTo>
                  <a:lnTo>
                    <a:pt x="317" y="50"/>
                  </a:lnTo>
                  <a:lnTo>
                    <a:pt x="318" y="50"/>
                  </a:lnTo>
                  <a:lnTo>
                    <a:pt x="319" y="50"/>
                  </a:lnTo>
                  <a:lnTo>
                    <a:pt x="320" y="50"/>
                  </a:lnTo>
                  <a:lnTo>
                    <a:pt x="320" y="51"/>
                  </a:lnTo>
                  <a:lnTo>
                    <a:pt x="321" y="51"/>
                  </a:lnTo>
                  <a:lnTo>
                    <a:pt x="322" y="51"/>
                  </a:lnTo>
                  <a:lnTo>
                    <a:pt x="323" y="51"/>
                  </a:lnTo>
                  <a:lnTo>
                    <a:pt x="323" y="50"/>
                  </a:lnTo>
                  <a:lnTo>
                    <a:pt x="324" y="50"/>
                  </a:lnTo>
                  <a:lnTo>
                    <a:pt x="324" y="49"/>
                  </a:lnTo>
                  <a:lnTo>
                    <a:pt x="324" y="48"/>
                  </a:lnTo>
                  <a:lnTo>
                    <a:pt x="325" y="48"/>
                  </a:lnTo>
                  <a:lnTo>
                    <a:pt x="327" y="48"/>
                  </a:lnTo>
                  <a:lnTo>
                    <a:pt x="327" y="47"/>
                  </a:lnTo>
                  <a:lnTo>
                    <a:pt x="328" y="47"/>
                  </a:lnTo>
                  <a:lnTo>
                    <a:pt x="328" y="46"/>
                  </a:lnTo>
                  <a:lnTo>
                    <a:pt x="329" y="46"/>
                  </a:lnTo>
                  <a:lnTo>
                    <a:pt x="329" y="45"/>
                  </a:lnTo>
                  <a:lnTo>
                    <a:pt x="329" y="44"/>
                  </a:lnTo>
                  <a:lnTo>
                    <a:pt x="330" y="44"/>
                  </a:lnTo>
                  <a:lnTo>
                    <a:pt x="331" y="44"/>
                  </a:lnTo>
                  <a:lnTo>
                    <a:pt x="331" y="43"/>
                  </a:lnTo>
                  <a:lnTo>
                    <a:pt x="332" y="43"/>
                  </a:lnTo>
                  <a:lnTo>
                    <a:pt x="333" y="43"/>
                  </a:lnTo>
                  <a:lnTo>
                    <a:pt x="333" y="42"/>
                  </a:lnTo>
                  <a:lnTo>
                    <a:pt x="334" y="42"/>
                  </a:lnTo>
                  <a:lnTo>
                    <a:pt x="334" y="41"/>
                  </a:lnTo>
                  <a:lnTo>
                    <a:pt x="335" y="41"/>
                  </a:lnTo>
                  <a:lnTo>
                    <a:pt x="335" y="39"/>
                  </a:lnTo>
                  <a:lnTo>
                    <a:pt x="335" y="38"/>
                  </a:lnTo>
                  <a:lnTo>
                    <a:pt x="336" y="38"/>
                  </a:lnTo>
                  <a:lnTo>
                    <a:pt x="336" y="39"/>
                  </a:lnTo>
                  <a:lnTo>
                    <a:pt x="337" y="39"/>
                  </a:lnTo>
                  <a:lnTo>
                    <a:pt x="338" y="39"/>
                  </a:lnTo>
                  <a:lnTo>
                    <a:pt x="338" y="38"/>
                  </a:lnTo>
                  <a:lnTo>
                    <a:pt x="338" y="37"/>
                  </a:lnTo>
                  <a:lnTo>
                    <a:pt x="339" y="37"/>
                  </a:lnTo>
                  <a:lnTo>
                    <a:pt x="340" y="37"/>
                  </a:lnTo>
                  <a:lnTo>
                    <a:pt x="341" y="37"/>
                  </a:lnTo>
                  <a:lnTo>
                    <a:pt x="341" y="36"/>
                  </a:lnTo>
                  <a:lnTo>
                    <a:pt x="342" y="36"/>
                  </a:lnTo>
                  <a:lnTo>
                    <a:pt x="342" y="35"/>
                  </a:lnTo>
                  <a:lnTo>
                    <a:pt x="343" y="35"/>
                  </a:lnTo>
                  <a:lnTo>
                    <a:pt x="343" y="34"/>
                  </a:lnTo>
                  <a:lnTo>
                    <a:pt x="344" y="34"/>
                  </a:lnTo>
                  <a:lnTo>
                    <a:pt x="345" y="33"/>
                  </a:lnTo>
                  <a:lnTo>
                    <a:pt x="345" y="32"/>
                  </a:lnTo>
                  <a:lnTo>
                    <a:pt x="346" y="32"/>
                  </a:lnTo>
                  <a:lnTo>
                    <a:pt x="346" y="31"/>
                  </a:lnTo>
                  <a:lnTo>
                    <a:pt x="347" y="31"/>
                  </a:lnTo>
                  <a:lnTo>
                    <a:pt x="348" y="31"/>
                  </a:lnTo>
                  <a:lnTo>
                    <a:pt x="349" y="31"/>
                  </a:lnTo>
                  <a:lnTo>
                    <a:pt x="350" y="31"/>
                  </a:lnTo>
                  <a:lnTo>
                    <a:pt x="352" y="31"/>
                  </a:lnTo>
                  <a:lnTo>
                    <a:pt x="352" y="30"/>
                  </a:lnTo>
                  <a:lnTo>
                    <a:pt x="352" y="31"/>
                  </a:lnTo>
                  <a:lnTo>
                    <a:pt x="353" y="31"/>
                  </a:lnTo>
                  <a:lnTo>
                    <a:pt x="354" y="31"/>
                  </a:lnTo>
                  <a:lnTo>
                    <a:pt x="354" y="30"/>
                  </a:lnTo>
                  <a:lnTo>
                    <a:pt x="355" y="30"/>
                  </a:lnTo>
                  <a:lnTo>
                    <a:pt x="356" y="30"/>
                  </a:lnTo>
                  <a:lnTo>
                    <a:pt x="357" y="30"/>
                  </a:lnTo>
                  <a:lnTo>
                    <a:pt x="358" y="30"/>
                  </a:lnTo>
                  <a:lnTo>
                    <a:pt x="358" y="31"/>
                  </a:lnTo>
                  <a:lnTo>
                    <a:pt x="359" y="31"/>
                  </a:lnTo>
                  <a:lnTo>
                    <a:pt x="359" y="32"/>
                  </a:lnTo>
                  <a:lnTo>
                    <a:pt x="360" y="32"/>
                  </a:lnTo>
                  <a:lnTo>
                    <a:pt x="360" y="33"/>
                  </a:lnTo>
                  <a:lnTo>
                    <a:pt x="361" y="33"/>
                  </a:lnTo>
                  <a:lnTo>
                    <a:pt x="361" y="34"/>
                  </a:lnTo>
                  <a:lnTo>
                    <a:pt x="362" y="34"/>
                  </a:lnTo>
                  <a:lnTo>
                    <a:pt x="363" y="34"/>
                  </a:lnTo>
                  <a:lnTo>
                    <a:pt x="364" y="34"/>
                  </a:lnTo>
                  <a:lnTo>
                    <a:pt x="364" y="35"/>
                  </a:lnTo>
                  <a:lnTo>
                    <a:pt x="365" y="35"/>
                  </a:lnTo>
                  <a:lnTo>
                    <a:pt x="365" y="36"/>
                  </a:lnTo>
                  <a:lnTo>
                    <a:pt x="366" y="35"/>
                  </a:lnTo>
                  <a:lnTo>
                    <a:pt x="366" y="36"/>
                  </a:lnTo>
                  <a:lnTo>
                    <a:pt x="365" y="37"/>
                  </a:lnTo>
                  <a:lnTo>
                    <a:pt x="364" y="37"/>
                  </a:lnTo>
                  <a:lnTo>
                    <a:pt x="364" y="38"/>
                  </a:lnTo>
                  <a:lnTo>
                    <a:pt x="364" y="39"/>
                  </a:lnTo>
                  <a:lnTo>
                    <a:pt x="363" y="39"/>
                  </a:lnTo>
                  <a:lnTo>
                    <a:pt x="363" y="41"/>
                  </a:lnTo>
                  <a:lnTo>
                    <a:pt x="362" y="41"/>
                  </a:lnTo>
                  <a:lnTo>
                    <a:pt x="362" y="42"/>
                  </a:lnTo>
                  <a:lnTo>
                    <a:pt x="361" y="42"/>
                  </a:lnTo>
                  <a:lnTo>
                    <a:pt x="361" y="41"/>
                  </a:lnTo>
                  <a:lnTo>
                    <a:pt x="361" y="39"/>
                  </a:lnTo>
                  <a:lnTo>
                    <a:pt x="360" y="41"/>
                  </a:lnTo>
                  <a:lnTo>
                    <a:pt x="359" y="41"/>
                  </a:lnTo>
                  <a:lnTo>
                    <a:pt x="358" y="41"/>
                  </a:lnTo>
                  <a:lnTo>
                    <a:pt x="357" y="41"/>
                  </a:lnTo>
                  <a:lnTo>
                    <a:pt x="356" y="41"/>
                  </a:lnTo>
                  <a:lnTo>
                    <a:pt x="356" y="42"/>
                  </a:lnTo>
                  <a:lnTo>
                    <a:pt x="355" y="42"/>
                  </a:lnTo>
                  <a:lnTo>
                    <a:pt x="355" y="43"/>
                  </a:lnTo>
                  <a:lnTo>
                    <a:pt x="355" y="44"/>
                  </a:lnTo>
                  <a:lnTo>
                    <a:pt x="356" y="44"/>
                  </a:lnTo>
                  <a:lnTo>
                    <a:pt x="356" y="45"/>
                  </a:lnTo>
                  <a:lnTo>
                    <a:pt x="356" y="46"/>
                  </a:lnTo>
                  <a:lnTo>
                    <a:pt x="357" y="46"/>
                  </a:lnTo>
                  <a:lnTo>
                    <a:pt x="357" y="47"/>
                  </a:lnTo>
                  <a:lnTo>
                    <a:pt x="357" y="48"/>
                  </a:lnTo>
                  <a:lnTo>
                    <a:pt x="356" y="48"/>
                  </a:lnTo>
                  <a:lnTo>
                    <a:pt x="356" y="49"/>
                  </a:lnTo>
                  <a:lnTo>
                    <a:pt x="356" y="50"/>
                  </a:lnTo>
                  <a:lnTo>
                    <a:pt x="355" y="50"/>
                  </a:lnTo>
                  <a:lnTo>
                    <a:pt x="354" y="50"/>
                  </a:lnTo>
                  <a:lnTo>
                    <a:pt x="353" y="50"/>
                  </a:lnTo>
                  <a:lnTo>
                    <a:pt x="353" y="51"/>
                  </a:lnTo>
                  <a:lnTo>
                    <a:pt x="352" y="51"/>
                  </a:lnTo>
                  <a:lnTo>
                    <a:pt x="350" y="51"/>
                  </a:lnTo>
                  <a:lnTo>
                    <a:pt x="350" y="52"/>
                  </a:lnTo>
                  <a:lnTo>
                    <a:pt x="349" y="52"/>
                  </a:lnTo>
                  <a:lnTo>
                    <a:pt x="349" y="53"/>
                  </a:lnTo>
                  <a:lnTo>
                    <a:pt x="349" y="54"/>
                  </a:lnTo>
                  <a:lnTo>
                    <a:pt x="349" y="55"/>
                  </a:lnTo>
                  <a:lnTo>
                    <a:pt x="349" y="56"/>
                  </a:lnTo>
                  <a:lnTo>
                    <a:pt x="349" y="57"/>
                  </a:lnTo>
                  <a:lnTo>
                    <a:pt x="348" y="57"/>
                  </a:lnTo>
                  <a:lnTo>
                    <a:pt x="347" y="57"/>
                  </a:lnTo>
                  <a:lnTo>
                    <a:pt x="347" y="56"/>
                  </a:lnTo>
                  <a:lnTo>
                    <a:pt x="347" y="57"/>
                  </a:lnTo>
                  <a:lnTo>
                    <a:pt x="346" y="57"/>
                  </a:lnTo>
                  <a:lnTo>
                    <a:pt x="345" y="60"/>
                  </a:lnTo>
                  <a:lnTo>
                    <a:pt x="341" y="70"/>
                  </a:lnTo>
                  <a:lnTo>
                    <a:pt x="343" y="72"/>
                  </a:lnTo>
                  <a:lnTo>
                    <a:pt x="343" y="73"/>
                  </a:lnTo>
                  <a:lnTo>
                    <a:pt x="346" y="80"/>
                  </a:lnTo>
                  <a:lnTo>
                    <a:pt x="343" y="86"/>
                  </a:lnTo>
                  <a:lnTo>
                    <a:pt x="343" y="87"/>
                  </a:lnTo>
                  <a:lnTo>
                    <a:pt x="342" y="87"/>
                  </a:lnTo>
                  <a:lnTo>
                    <a:pt x="342" y="88"/>
                  </a:lnTo>
                  <a:lnTo>
                    <a:pt x="343" y="88"/>
                  </a:lnTo>
                  <a:lnTo>
                    <a:pt x="347" y="101"/>
                  </a:lnTo>
                  <a:lnTo>
                    <a:pt x="347" y="102"/>
                  </a:lnTo>
                  <a:lnTo>
                    <a:pt x="348" y="102"/>
                  </a:lnTo>
                  <a:lnTo>
                    <a:pt x="357" y="114"/>
                  </a:lnTo>
                  <a:lnTo>
                    <a:pt x="358" y="117"/>
                  </a:lnTo>
                  <a:lnTo>
                    <a:pt x="358" y="118"/>
                  </a:lnTo>
                  <a:lnTo>
                    <a:pt x="359" y="118"/>
                  </a:lnTo>
                  <a:lnTo>
                    <a:pt x="360" y="120"/>
                  </a:lnTo>
                  <a:lnTo>
                    <a:pt x="367" y="128"/>
                  </a:lnTo>
                  <a:lnTo>
                    <a:pt x="366" y="129"/>
                  </a:lnTo>
                  <a:lnTo>
                    <a:pt x="366" y="130"/>
                  </a:lnTo>
                  <a:lnTo>
                    <a:pt x="367" y="130"/>
                  </a:lnTo>
                  <a:lnTo>
                    <a:pt x="367" y="131"/>
                  </a:lnTo>
                  <a:lnTo>
                    <a:pt x="367" y="132"/>
                  </a:lnTo>
                  <a:lnTo>
                    <a:pt x="368" y="133"/>
                  </a:lnTo>
                  <a:lnTo>
                    <a:pt x="369" y="133"/>
                  </a:lnTo>
                  <a:lnTo>
                    <a:pt x="370" y="133"/>
                  </a:lnTo>
                  <a:lnTo>
                    <a:pt x="371" y="133"/>
                  </a:lnTo>
                  <a:lnTo>
                    <a:pt x="372" y="134"/>
                  </a:lnTo>
                  <a:lnTo>
                    <a:pt x="371" y="134"/>
                  </a:lnTo>
                  <a:lnTo>
                    <a:pt x="371" y="135"/>
                  </a:lnTo>
                  <a:lnTo>
                    <a:pt x="371" y="136"/>
                  </a:lnTo>
                  <a:lnTo>
                    <a:pt x="372" y="137"/>
                  </a:lnTo>
                  <a:lnTo>
                    <a:pt x="371" y="137"/>
                  </a:lnTo>
                  <a:lnTo>
                    <a:pt x="371" y="138"/>
                  </a:lnTo>
                  <a:lnTo>
                    <a:pt x="372" y="138"/>
                  </a:lnTo>
                  <a:lnTo>
                    <a:pt x="372" y="140"/>
                  </a:lnTo>
                  <a:lnTo>
                    <a:pt x="372" y="141"/>
                  </a:lnTo>
                  <a:lnTo>
                    <a:pt x="372" y="142"/>
                  </a:lnTo>
                  <a:lnTo>
                    <a:pt x="372" y="143"/>
                  </a:lnTo>
                  <a:lnTo>
                    <a:pt x="373" y="143"/>
                  </a:lnTo>
                  <a:lnTo>
                    <a:pt x="373" y="144"/>
                  </a:lnTo>
                  <a:lnTo>
                    <a:pt x="374" y="144"/>
                  </a:lnTo>
                  <a:lnTo>
                    <a:pt x="375" y="144"/>
                  </a:lnTo>
                  <a:lnTo>
                    <a:pt x="377" y="145"/>
                  </a:lnTo>
                  <a:lnTo>
                    <a:pt x="377" y="146"/>
                  </a:lnTo>
                  <a:lnTo>
                    <a:pt x="378" y="146"/>
                  </a:lnTo>
                  <a:lnTo>
                    <a:pt x="378" y="147"/>
                  </a:lnTo>
                  <a:lnTo>
                    <a:pt x="378" y="148"/>
                  </a:lnTo>
                  <a:lnTo>
                    <a:pt x="378" y="149"/>
                  </a:lnTo>
                  <a:lnTo>
                    <a:pt x="378" y="150"/>
                  </a:lnTo>
                  <a:lnTo>
                    <a:pt x="379" y="150"/>
                  </a:lnTo>
                  <a:lnTo>
                    <a:pt x="379" y="151"/>
                  </a:lnTo>
                  <a:lnTo>
                    <a:pt x="379" y="152"/>
                  </a:lnTo>
                  <a:lnTo>
                    <a:pt x="379" y="153"/>
                  </a:lnTo>
                  <a:lnTo>
                    <a:pt x="379" y="154"/>
                  </a:lnTo>
                  <a:lnTo>
                    <a:pt x="378" y="155"/>
                  </a:lnTo>
                  <a:lnTo>
                    <a:pt x="377" y="155"/>
                  </a:lnTo>
                  <a:lnTo>
                    <a:pt x="375" y="155"/>
                  </a:lnTo>
                  <a:lnTo>
                    <a:pt x="374" y="155"/>
                  </a:lnTo>
                  <a:lnTo>
                    <a:pt x="374" y="156"/>
                  </a:lnTo>
                  <a:lnTo>
                    <a:pt x="374" y="157"/>
                  </a:lnTo>
                  <a:lnTo>
                    <a:pt x="374" y="158"/>
                  </a:lnTo>
                  <a:lnTo>
                    <a:pt x="374" y="159"/>
                  </a:lnTo>
                  <a:lnTo>
                    <a:pt x="375" y="159"/>
                  </a:lnTo>
                  <a:lnTo>
                    <a:pt x="374" y="159"/>
                  </a:lnTo>
                  <a:lnTo>
                    <a:pt x="374" y="160"/>
                  </a:lnTo>
                  <a:lnTo>
                    <a:pt x="374" y="161"/>
                  </a:lnTo>
                  <a:lnTo>
                    <a:pt x="374" y="162"/>
                  </a:lnTo>
                  <a:lnTo>
                    <a:pt x="374" y="163"/>
                  </a:lnTo>
                  <a:lnTo>
                    <a:pt x="373" y="163"/>
                  </a:lnTo>
                  <a:lnTo>
                    <a:pt x="373" y="165"/>
                  </a:lnTo>
                  <a:lnTo>
                    <a:pt x="373" y="166"/>
                  </a:lnTo>
                  <a:lnTo>
                    <a:pt x="373" y="167"/>
                  </a:lnTo>
                  <a:lnTo>
                    <a:pt x="372" y="167"/>
                  </a:lnTo>
                  <a:lnTo>
                    <a:pt x="372" y="168"/>
                  </a:lnTo>
                  <a:lnTo>
                    <a:pt x="372" y="169"/>
                  </a:lnTo>
                  <a:lnTo>
                    <a:pt x="372" y="170"/>
                  </a:lnTo>
                  <a:lnTo>
                    <a:pt x="372" y="171"/>
                  </a:lnTo>
                  <a:lnTo>
                    <a:pt x="372" y="172"/>
                  </a:lnTo>
                  <a:lnTo>
                    <a:pt x="373" y="172"/>
                  </a:lnTo>
                  <a:lnTo>
                    <a:pt x="373" y="173"/>
                  </a:lnTo>
                  <a:lnTo>
                    <a:pt x="374" y="173"/>
                  </a:lnTo>
                  <a:lnTo>
                    <a:pt x="375" y="173"/>
                  </a:lnTo>
                  <a:lnTo>
                    <a:pt x="375" y="174"/>
                  </a:lnTo>
                  <a:lnTo>
                    <a:pt x="377" y="174"/>
                  </a:lnTo>
                  <a:lnTo>
                    <a:pt x="377" y="175"/>
                  </a:lnTo>
                  <a:lnTo>
                    <a:pt x="378" y="175"/>
                  </a:lnTo>
                  <a:lnTo>
                    <a:pt x="379" y="175"/>
                  </a:lnTo>
                  <a:lnTo>
                    <a:pt x="380" y="175"/>
                  </a:lnTo>
                  <a:lnTo>
                    <a:pt x="380" y="176"/>
                  </a:lnTo>
                  <a:lnTo>
                    <a:pt x="380" y="177"/>
                  </a:lnTo>
                  <a:lnTo>
                    <a:pt x="381" y="177"/>
                  </a:lnTo>
                  <a:lnTo>
                    <a:pt x="381" y="178"/>
                  </a:lnTo>
                  <a:lnTo>
                    <a:pt x="380" y="178"/>
                  </a:lnTo>
                  <a:lnTo>
                    <a:pt x="380" y="179"/>
                  </a:lnTo>
                  <a:lnTo>
                    <a:pt x="381" y="179"/>
                  </a:lnTo>
                  <a:lnTo>
                    <a:pt x="380" y="179"/>
                  </a:lnTo>
                  <a:lnTo>
                    <a:pt x="380" y="180"/>
                  </a:lnTo>
                  <a:lnTo>
                    <a:pt x="379" y="180"/>
                  </a:lnTo>
                  <a:lnTo>
                    <a:pt x="379" y="181"/>
                  </a:lnTo>
                  <a:lnTo>
                    <a:pt x="379" y="182"/>
                  </a:lnTo>
                  <a:lnTo>
                    <a:pt x="378" y="182"/>
                  </a:lnTo>
                  <a:lnTo>
                    <a:pt x="378" y="183"/>
                  </a:lnTo>
                  <a:lnTo>
                    <a:pt x="378" y="184"/>
                  </a:lnTo>
                  <a:lnTo>
                    <a:pt x="378" y="185"/>
                  </a:lnTo>
                  <a:lnTo>
                    <a:pt x="378" y="186"/>
                  </a:lnTo>
                  <a:lnTo>
                    <a:pt x="379" y="187"/>
                  </a:lnTo>
                  <a:lnTo>
                    <a:pt x="378" y="187"/>
                  </a:lnTo>
                  <a:lnTo>
                    <a:pt x="379" y="187"/>
                  </a:lnTo>
                  <a:lnTo>
                    <a:pt x="379" y="188"/>
                  </a:lnTo>
                  <a:lnTo>
                    <a:pt x="378" y="188"/>
                  </a:lnTo>
                  <a:lnTo>
                    <a:pt x="378" y="190"/>
                  </a:lnTo>
                  <a:lnTo>
                    <a:pt x="379" y="190"/>
                  </a:lnTo>
                  <a:lnTo>
                    <a:pt x="379" y="191"/>
                  </a:lnTo>
                  <a:lnTo>
                    <a:pt x="379" y="192"/>
                  </a:lnTo>
                  <a:lnTo>
                    <a:pt x="380" y="192"/>
                  </a:lnTo>
                  <a:lnTo>
                    <a:pt x="380" y="193"/>
                  </a:lnTo>
                  <a:lnTo>
                    <a:pt x="380" y="194"/>
                  </a:lnTo>
                  <a:lnTo>
                    <a:pt x="381" y="194"/>
                  </a:lnTo>
                  <a:lnTo>
                    <a:pt x="381" y="195"/>
                  </a:lnTo>
                  <a:lnTo>
                    <a:pt x="381" y="196"/>
                  </a:lnTo>
                  <a:lnTo>
                    <a:pt x="382" y="197"/>
                  </a:lnTo>
                  <a:lnTo>
                    <a:pt x="383" y="197"/>
                  </a:lnTo>
                  <a:lnTo>
                    <a:pt x="383" y="198"/>
                  </a:lnTo>
                  <a:lnTo>
                    <a:pt x="382" y="198"/>
                  </a:lnTo>
                  <a:lnTo>
                    <a:pt x="381" y="198"/>
                  </a:lnTo>
                  <a:lnTo>
                    <a:pt x="380" y="198"/>
                  </a:lnTo>
                  <a:lnTo>
                    <a:pt x="379" y="198"/>
                  </a:lnTo>
                  <a:lnTo>
                    <a:pt x="379" y="197"/>
                  </a:lnTo>
                  <a:lnTo>
                    <a:pt x="378" y="197"/>
                  </a:lnTo>
                  <a:lnTo>
                    <a:pt x="377" y="196"/>
                  </a:lnTo>
                  <a:lnTo>
                    <a:pt x="375" y="196"/>
                  </a:lnTo>
                  <a:lnTo>
                    <a:pt x="375" y="197"/>
                  </a:lnTo>
                  <a:lnTo>
                    <a:pt x="374" y="197"/>
                  </a:lnTo>
                  <a:lnTo>
                    <a:pt x="374" y="198"/>
                  </a:lnTo>
                  <a:lnTo>
                    <a:pt x="373" y="198"/>
                  </a:lnTo>
                  <a:lnTo>
                    <a:pt x="372" y="198"/>
                  </a:lnTo>
                  <a:lnTo>
                    <a:pt x="371" y="198"/>
                  </a:lnTo>
                  <a:lnTo>
                    <a:pt x="370" y="198"/>
                  </a:lnTo>
                  <a:lnTo>
                    <a:pt x="370" y="199"/>
                  </a:lnTo>
                  <a:lnTo>
                    <a:pt x="370" y="200"/>
                  </a:lnTo>
                  <a:lnTo>
                    <a:pt x="369" y="200"/>
                  </a:lnTo>
                  <a:lnTo>
                    <a:pt x="369" y="201"/>
                  </a:lnTo>
                  <a:lnTo>
                    <a:pt x="369" y="202"/>
                  </a:lnTo>
                  <a:lnTo>
                    <a:pt x="368" y="202"/>
                  </a:lnTo>
                  <a:lnTo>
                    <a:pt x="368" y="203"/>
                  </a:lnTo>
                  <a:lnTo>
                    <a:pt x="368" y="204"/>
                  </a:lnTo>
                  <a:lnTo>
                    <a:pt x="369" y="204"/>
                  </a:lnTo>
                  <a:lnTo>
                    <a:pt x="369" y="205"/>
                  </a:lnTo>
                  <a:lnTo>
                    <a:pt x="369" y="206"/>
                  </a:lnTo>
                  <a:lnTo>
                    <a:pt x="368" y="206"/>
                  </a:lnTo>
                  <a:lnTo>
                    <a:pt x="368" y="207"/>
                  </a:lnTo>
                  <a:lnTo>
                    <a:pt x="368" y="208"/>
                  </a:lnTo>
                  <a:lnTo>
                    <a:pt x="369" y="208"/>
                  </a:lnTo>
                  <a:lnTo>
                    <a:pt x="369" y="209"/>
                  </a:lnTo>
                  <a:lnTo>
                    <a:pt x="368" y="209"/>
                  </a:lnTo>
                  <a:lnTo>
                    <a:pt x="368" y="210"/>
                  </a:lnTo>
                  <a:lnTo>
                    <a:pt x="368" y="211"/>
                  </a:lnTo>
                  <a:lnTo>
                    <a:pt x="368" y="212"/>
                  </a:lnTo>
                  <a:lnTo>
                    <a:pt x="367" y="212"/>
                  </a:lnTo>
                  <a:lnTo>
                    <a:pt x="367" y="213"/>
                  </a:lnTo>
                  <a:lnTo>
                    <a:pt x="367" y="215"/>
                  </a:lnTo>
                  <a:lnTo>
                    <a:pt x="367" y="216"/>
                  </a:lnTo>
                  <a:lnTo>
                    <a:pt x="366" y="216"/>
                  </a:lnTo>
                  <a:lnTo>
                    <a:pt x="366" y="217"/>
                  </a:lnTo>
                  <a:lnTo>
                    <a:pt x="366" y="218"/>
                  </a:lnTo>
                  <a:lnTo>
                    <a:pt x="365" y="218"/>
                  </a:lnTo>
                  <a:lnTo>
                    <a:pt x="365" y="219"/>
                  </a:lnTo>
                  <a:lnTo>
                    <a:pt x="366" y="219"/>
                  </a:lnTo>
                  <a:lnTo>
                    <a:pt x="366" y="220"/>
                  </a:lnTo>
                  <a:lnTo>
                    <a:pt x="365" y="220"/>
                  </a:lnTo>
                  <a:lnTo>
                    <a:pt x="365" y="221"/>
                  </a:lnTo>
                  <a:lnTo>
                    <a:pt x="364" y="221"/>
                  </a:lnTo>
                  <a:lnTo>
                    <a:pt x="364" y="222"/>
                  </a:lnTo>
                  <a:lnTo>
                    <a:pt x="365" y="223"/>
                  </a:lnTo>
                  <a:lnTo>
                    <a:pt x="364" y="223"/>
                  </a:lnTo>
                  <a:lnTo>
                    <a:pt x="364" y="224"/>
                  </a:lnTo>
                  <a:lnTo>
                    <a:pt x="364" y="225"/>
                  </a:lnTo>
                  <a:lnTo>
                    <a:pt x="363" y="225"/>
                  </a:lnTo>
                  <a:lnTo>
                    <a:pt x="363" y="226"/>
                  </a:lnTo>
                  <a:lnTo>
                    <a:pt x="363" y="227"/>
                  </a:lnTo>
                  <a:lnTo>
                    <a:pt x="362" y="227"/>
                  </a:lnTo>
                  <a:lnTo>
                    <a:pt x="362" y="228"/>
                  </a:lnTo>
                  <a:lnTo>
                    <a:pt x="362" y="229"/>
                  </a:lnTo>
                  <a:lnTo>
                    <a:pt x="361" y="229"/>
                  </a:lnTo>
                  <a:lnTo>
                    <a:pt x="361" y="230"/>
                  </a:lnTo>
                  <a:lnTo>
                    <a:pt x="362" y="231"/>
                  </a:lnTo>
                  <a:lnTo>
                    <a:pt x="363" y="231"/>
                  </a:lnTo>
                  <a:lnTo>
                    <a:pt x="363" y="232"/>
                  </a:lnTo>
                  <a:lnTo>
                    <a:pt x="364" y="232"/>
                  </a:lnTo>
                  <a:lnTo>
                    <a:pt x="364" y="233"/>
                  </a:lnTo>
                  <a:lnTo>
                    <a:pt x="363" y="233"/>
                  </a:lnTo>
                  <a:lnTo>
                    <a:pt x="363" y="234"/>
                  </a:lnTo>
                  <a:lnTo>
                    <a:pt x="364" y="234"/>
                  </a:lnTo>
                  <a:lnTo>
                    <a:pt x="364" y="235"/>
                  </a:lnTo>
                  <a:lnTo>
                    <a:pt x="365" y="235"/>
                  </a:lnTo>
                  <a:lnTo>
                    <a:pt x="365" y="236"/>
                  </a:lnTo>
                  <a:lnTo>
                    <a:pt x="366" y="236"/>
                  </a:lnTo>
                  <a:lnTo>
                    <a:pt x="366" y="237"/>
                  </a:lnTo>
                  <a:lnTo>
                    <a:pt x="366" y="238"/>
                  </a:lnTo>
                  <a:lnTo>
                    <a:pt x="367" y="240"/>
                  </a:lnTo>
                  <a:lnTo>
                    <a:pt x="367" y="241"/>
                  </a:lnTo>
                  <a:lnTo>
                    <a:pt x="367" y="242"/>
                  </a:lnTo>
                  <a:lnTo>
                    <a:pt x="368" y="242"/>
                  </a:lnTo>
                  <a:lnTo>
                    <a:pt x="369" y="243"/>
                  </a:lnTo>
                  <a:lnTo>
                    <a:pt x="370" y="244"/>
                  </a:lnTo>
                  <a:lnTo>
                    <a:pt x="370" y="245"/>
                  </a:lnTo>
                  <a:lnTo>
                    <a:pt x="370" y="246"/>
                  </a:lnTo>
                  <a:lnTo>
                    <a:pt x="371" y="246"/>
                  </a:lnTo>
                  <a:lnTo>
                    <a:pt x="371" y="247"/>
                  </a:lnTo>
                  <a:lnTo>
                    <a:pt x="371" y="248"/>
                  </a:lnTo>
                  <a:lnTo>
                    <a:pt x="371" y="249"/>
                  </a:lnTo>
                  <a:lnTo>
                    <a:pt x="371" y="250"/>
                  </a:lnTo>
                  <a:lnTo>
                    <a:pt x="372" y="250"/>
                  </a:lnTo>
                  <a:lnTo>
                    <a:pt x="373" y="250"/>
                  </a:lnTo>
                  <a:lnTo>
                    <a:pt x="373" y="249"/>
                  </a:lnTo>
                  <a:lnTo>
                    <a:pt x="374" y="249"/>
                  </a:lnTo>
                  <a:lnTo>
                    <a:pt x="375" y="249"/>
                  </a:lnTo>
                  <a:lnTo>
                    <a:pt x="377" y="249"/>
                  </a:lnTo>
                  <a:lnTo>
                    <a:pt x="378" y="249"/>
                  </a:lnTo>
                  <a:lnTo>
                    <a:pt x="379" y="249"/>
                  </a:lnTo>
                  <a:lnTo>
                    <a:pt x="379" y="250"/>
                  </a:lnTo>
                  <a:lnTo>
                    <a:pt x="379" y="251"/>
                  </a:lnTo>
                  <a:lnTo>
                    <a:pt x="380" y="251"/>
                  </a:lnTo>
                  <a:lnTo>
                    <a:pt x="381" y="251"/>
                  </a:lnTo>
                  <a:lnTo>
                    <a:pt x="382" y="252"/>
                  </a:lnTo>
                  <a:lnTo>
                    <a:pt x="383" y="252"/>
                  </a:lnTo>
                  <a:lnTo>
                    <a:pt x="384" y="252"/>
                  </a:lnTo>
                  <a:lnTo>
                    <a:pt x="384" y="253"/>
                  </a:lnTo>
                  <a:lnTo>
                    <a:pt x="385" y="253"/>
                  </a:lnTo>
                  <a:lnTo>
                    <a:pt x="385" y="254"/>
                  </a:lnTo>
                  <a:lnTo>
                    <a:pt x="386" y="254"/>
                  </a:lnTo>
                  <a:lnTo>
                    <a:pt x="387" y="254"/>
                  </a:lnTo>
                  <a:lnTo>
                    <a:pt x="387" y="255"/>
                  </a:lnTo>
                  <a:lnTo>
                    <a:pt x="388" y="255"/>
                  </a:lnTo>
                  <a:lnTo>
                    <a:pt x="388" y="256"/>
                  </a:lnTo>
                  <a:lnTo>
                    <a:pt x="389" y="256"/>
                  </a:lnTo>
                  <a:lnTo>
                    <a:pt x="390" y="257"/>
                  </a:lnTo>
                  <a:lnTo>
                    <a:pt x="391" y="257"/>
                  </a:lnTo>
                  <a:lnTo>
                    <a:pt x="392" y="257"/>
                  </a:lnTo>
                  <a:lnTo>
                    <a:pt x="393" y="257"/>
                  </a:lnTo>
                  <a:lnTo>
                    <a:pt x="394" y="257"/>
                  </a:lnTo>
                  <a:lnTo>
                    <a:pt x="395" y="257"/>
                  </a:lnTo>
                  <a:lnTo>
                    <a:pt x="395" y="258"/>
                  </a:lnTo>
                  <a:lnTo>
                    <a:pt x="396" y="258"/>
                  </a:lnTo>
                  <a:lnTo>
                    <a:pt x="395" y="258"/>
                  </a:lnTo>
                  <a:lnTo>
                    <a:pt x="395" y="259"/>
                  </a:lnTo>
                  <a:lnTo>
                    <a:pt x="396" y="259"/>
                  </a:lnTo>
                  <a:lnTo>
                    <a:pt x="395" y="259"/>
                  </a:lnTo>
                  <a:lnTo>
                    <a:pt x="395" y="260"/>
                  </a:lnTo>
                  <a:lnTo>
                    <a:pt x="396" y="260"/>
                  </a:lnTo>
                  <a:lnTo>
                    <a:pt x="396" y="261"/>
                  </a:lnTo>
                  <a:lnTo>
                    <a:pt x="396" y="262"/>
                  </a:lnTo>
                  <a:lnTo>
                    <a:pt x="397" y="262"/>
                  </a:lnTo>
                  <a:lnTo>
                    <a:pt x="397" y="263"/>
                  </a:lnTo>
                  <a:lnTo>
                    <a:pt x="398" y="263"/>
                  </a:lnTo>
                  <a:lnTo>
                    <a:pt x="398" y="265"/>
                  </a:lnTo>
                  <a:lnTo>
                    <a:pt x="399" y="266"/>
                  </a:lnTo>
                  <a:lnTo>
                    <a:pt x="400" y="266"/>
                  </a:lnTo>
                  <a:lnTo>
                    <a:pt x="402" y="266"/>
                  </a:lnTo>
                  <a:lnTo>
                    <a:pt x="403" y="266"/>
                  </a:lnTo>
                  <a:lnTo>
                    <a:pt x="403" y="267"/>
                  </a:lnTo>
                  <a:lnTo>
                    <a:pt x="403" y="268"/>
                  </a:lnTo>
                  <a:lnTo>
                    <a:pt x="402" y="268"/>
                  </a:lnTo>
                  <a:lnTo>
                    <a:pt x="402" y="269"/>
                  </a:lnTo>
                  <a:lnTo>
                    <a:pt x="400" y="270"/>
                  </a:lnTo>
                  <a:lnTo>
                    <a:pt x="400" y="271"/>
                  </a:lnTo>
                  <a:lnTo>
                    <a:pt x="402" y="271"/>
                  </a:lnTo>
                  <a:lnTo>
                    <a:pt x="403" y="271"/>
                  </a:lnTo>
                  <a:lnTo>
                    <a:pt x="404" y="271"/>
                  </a:lnTo>
                  <a:lnTo>
                    <a:pt x="405" y="272"/>
                  </a:lnTo>
                  <a:lnTo>
                    <a:pt x="405" y="273"/>
                  </a:lnTo>
                  <a:lnTo>
                    <a:pt x="405" y="274"/>
                  </a:lnTo>
                  <a:lnTo>
                    <a:pt x="404" y="274"/>
                  </a:lnTo>
                  <a:lnTo>
                    <a:pt x="405" y="275"/>
                  </a:lnTo>
                  <a:lnTo>
                    <a:pt x="405" y="276"/>
                  </a:lnTo>
                  <a:lnTo>
                    <a:pt x="406" y="276"/>
                  </a:lnTo>
                  <a:lnTo>
                    <a:pt x="406" y="277"/>
                  </a:lnTo>
                  <a:lnTo>
                    <a:pt x="407" y="277"/>
                  </a:lnTo>
                  <a:lnTo>
                    <a:pt x="408" y="278"/>
                  </a:lnTo>
                  <a:lnTo>
                    <a:pt x="409" y="279"/>
                  </a:lnTo>
                  <a:lnTo>
                    <a:pt x="410" y="278"/>
                  </a:lnTo>
                  <a:lnTo>
                    <a:pt x="411" y="279"/>
                  </a:lnTo>
                  <a:lnTo>
                    <a:pt x="411" y="280"/>
                  </a:lnTo>
                  <a:lnTo>
                    <a:pt x="412" y="280"/>
                  </a:lnTo>
                  <a:lnTo>
                    <a:pt x="412" y="281"/>
                  </a:lnTo>
                  <a:lnTo>
                    <a:pt x="413" y="281"/>
                  </a:lnTo>
                  <a:lnTo>
                    <a:pt x="414" y="281"/>
                  </a:lnTo>
                  <a:lnTo>
                    <a:pt x="414" y="282"/>
                  </a:lnTo>
                  <a:lnTo>
                    <a:pt x="415" y="282"/>
                  </a:lnTo>
                  <a:lnTo>
                    <a:pt x="416" y="282"/>
                  </a:lnTo>
                  <a:lnTo>
                    <a:pt x="417" y="283"/>
                  </a:lnTo>
                  <a:lnTo>
                    <a:pt x="417" y="284"/>
                  </a:lnTo>
                  <a:lnTo>
                    <a:pt x="418" y="284"/>
                  </a:lnTo>
                  <a:lnTo>
                    <a:pt x="418" y="285"/>
                  </a:lnTo>
                  <a:lnTo>
                    <a:pt x="419" y="285"/>
                  </a:lnTo>
                  <a:lnTo>
                    <a:pt x="419" y="286"/>
                  </a:lnTo>
                  <a:lnTo>
                    <a:pt x="418" y="286"/>
                  </a:lnTo>
                  <a:lnTo>
                    <a:pt x="418" y="287"/>
                  </a:lnTo>
                  <a:lnTo>
                    <a:pt x="419" y="288"/>
                  </a:lnTo>
                  <a:lnTo>
                    <a:pt x="420" y="288"/>
                  </a:lnTo>
                  <a:lnTo>
                    <a:pt x="421" y="290"/>
                  </a:lnTo>
                  <a:lnTo>
                    <a:pt x="422" y="291"/>
                  </a:lnTo>
                  <a:lnTo>
                    <a:pt x="422" y="292"/>
                  </a:lnTo>
                  <a:lnTo>
                    <a:pt x="423" y="292"/>
                  </a:lnTo>
                  <a:lnTo>
                    <a:pt x="423" y="293"/>
                  </a:lnTo>
                  <a:lnTo>
                    <a:pt x="424" y="293"/>
                  </a:lnTo>
                  <a:lnTo>
                    <a:pt x="425" y="293"/>
                  </a:lnTo>
                  <a:lnTo>
                    <a:pt x="427" y="293"/>
                  </a:lnTo>
                  <a:lnTo>
                    <a:pt x="428" y="293"/>
                  </a:lnTo>
                  <a:lnTo>
                    <a:pt x="429" y="293"/>
                  </a:lnTo>
                  <a:lnTo>
                    <a:pt x="429" y="292"/>
                  </a:lnTo>
                  <a:lnTo>
                    <a:pt x="430" y="292"/>
                  </a:lnTo>
                  <a:lnTo>
                    <a:pt x="431" y="292"/>
                  </a:lnTo>
                  <a:lnTo>
                    <a:pt x="431" y="293"/>
                  </a:lnTo>
                  <a:lnTo>
                    <a:pt x="432" y="293"/>
                  </a:lnTo>
                  <a:lnTo>
                    <a:pt x="432" y="294"/>
                  </a:lnTo>
                  <a:lnTo>
                    <a:pt x="431" y="294"/>
                  </a:lnTo>
                  <a:lnTo>
                    <a:pt x="432" y="297"/>
                  </a:lnTo>
                  <a:lnTo>
                    <a:pt x="433" y="297"/>
                  </a:lnTo>
                  <a:lnTo>
                    <a:pt x="434" y="297"/>
                  </a:lnTo>
                  <a:lnTo>
                    <a:pt x="434" y="298"/>
                  </a:lnTo>
                  <a:lnTo>
                    <a:pt x="434" y="299"/>
                  </a:lnTo>
                  <a:lnTo>
                    <a:pt x="434" y="300"/>
                  </a:lnTo>
                  <a:lnTo>
                    <a:pt x="435" y="300"/>
                  </a:lnTo>
                  <a:lnTo>
                    <a:pt x="435" y="301"/>
                  </a:lnTo>
                  <a:lnTo>
                    <a:pt x="436" y="301"/>
                  </a:lnTo>
                  <a:lnTo>
                    <a:pt x="437" y="301"/>
                  </a:lnTo>
                  <a:lnTo>
                    <a:pt x="437" y="302"/>
                  </a:lnTo>
                  <a:lnTo>
                    <a:pt x="437" y="303"/>
                  </a:lnTo>
                  <a:lnTo>
                    <a:pt x="437" y="304"/>
                  </a:lnTo>
                  <a:lnTo>
                    <a:pt x="437" y="305"/>
                  </a:lnTo>
                  <a:lnTo>
                    <a:pt x="438" y="305"/>
                  </a:lnTo>
                  <a:lnTo>
                    <a:pt x="438" y="306"/>
                  </a:lnTo>
                  <a:lnTo>
                    <a:pt x="438" y="307"/>
                  </a:lnTo>
                  <a:lnTo>
                    <a:pt x="438" y="308"/>
                  </a:lnTo>
                  <a:lnTo>
                    <a:pt x="439" y="308"/>
                  </a:lnTo>
                  <a:lnTo>
                    <a:pt x="439" y="309"/>
                  </a:lnTo>
                  <a:lnTo>
                    <a:pt x="439" y="310"/>
                  </a:lnTo>
                  <a:lnTo>
                    <a:pt x="440" y="310"/>
                  </a:lnTo>
                  <a:lnTo>
                    <a:pt x="440" y="311"/>
                  </a:lnTo>
                  <a:lnTo>
                    <a:pt x="439" y="311"/>
                  </a:lnTo>
                  <a:lnTo>
                    <a:pt x="439" y="312"/>
                  </a:lnTo>
                  <a:lnTo>
                    <a:pt x="439" y="313"/>
                  </a:lnTo>
                  <a:lnTo>
                    <a:pt x="439" y="315"/>
                  </a:lnTo>
                  <a:lnTo>
                    <a:pt x="438" y="316"/>
                  </a:lnTo>
                  <a:lnTo>
                    <a:pt x="439" y="316"/>
                  </a:lnTo>
                  <a:lnTo>
                    <a:pt x="439" y="317"/>
                  </a:lnTo>
                  <a:lnTo>
                    <a:pt x="440" y="317"/>
                  </a:lnTo>
                  <a:lnTo>
                    <a:pt x="441" y="317"/>
                  </a:lnTo>
                  <a:lnTo>
                    <a:pt x="441" y="318"/>
                  </a:lnTo>
                  <a:lnTo>
                    <a:pt x="442" y="318"/>
                  </a:lnTo>
                  <a:lnTo>
                    <a:pt x="443" y="318"/>
                  </a:lnTo>
                  <a:lnTo>
                    <a:pt x="444" y="319"/>
                  </a:lnTo>
                  <a:lnTo>
                    <a:pt x="444" y="320"/>
                  </a:lnTo>
                  <a:lnTo>
                    <a:pt x="444" y="321"/>
                  </a:lnTo>
                  <a:lnTo>
                    <a:pt x="445" y="321"/>
                  </a:lnTo>
                  <a:lnTo>
                    <a:pt x="444" y="322"/>
                  </a:lnTo>
                  <a:lnTo>
                    <a:pt x="445" y="322"/>
                  </a:lnTo>
                  <a:lnTo>
                    <a:pt x="446" y="322"/>
                  </a:lnTo>
                  <a:lnTo>
                    <a:pt x="446" y="323"/>
                  </a:lnTo>
                  <a:lnTo>
                    <a:pt x="447" y="323"/>
                  </a:lnTo>
                  <a:lnTo>
                    <a:pt x="447" y="324"/>
                  </a:lnTo>
                  <a:lnTo>
                    <a:pt x="447" y="325"/>
                  </a:lnTo>
                  <a:lnTo>
                    <a:pt x="448" y="325"/>
                  </a:lnTo>
                  <a:lnTo>
                    <a:pt x="448" y="326"/>
                  </a:lnTo>
                  <a:lnTo>
                    <a:pt x="447" y="326"/>
                  </a:lnTo>
                  <a:lnTo>
                    <a:pt x="447" y="327"/>
                  </a:lnTo>
                  <a:lnTo>
                    <a:pt x="448" y="327"/>
                  </a:lnTo>
                  <a:lnTo>
                    <a:pt x="448" y="328"/>
                  </a:lnTo>
                  <a:lnTo>
                    <a:pt x="449" y="328"/>
                  </a:lnTo>
                  <a:lnTo>
                    <a:pt x="449" y="327"/>
                  </a:lnTo>
                  <a:lnTo>
                    <a:pt x="450" y="327"/>
                  </a:lnTo>
                  <a:lnTo>
                    <a:pt x="452" y="327"/>
                  </a:lnTo>
                  <a:lnTo>
                    <a:pt x="453" y="327"/>
                  </a:lnTo>
                  <a:lnTo>
                    <a:pt x="454" y="326"/>
                  </a:lnTo>
                  <a:lnTo>
                    <a:pt x="455" y="327"/>
                  </a:lnTo>
                  <a:lnTo>
                    <a:pt x="455" y="328"/>
                  </a:lnTo>
                  <a:lnTo>
                    <a:pt x="456" y="328"/>
                  </a:lnTo>
                  <a:lnTo>
                    <a:pt x="456" y="329"/>
                  </a:lnTo>
                  <a:lnTo>
                    <a:pt x="455" y="329"/>
                  </a:lnTo>
                  <a:lnTo>
                    <a:pt x="455" y="330"/>
                  </a:lnTo>
                  <a:lnTo>
                    <a:pt x="454" y="330"/>
                  </a:lnTo>
                  <a:lnTo>
                    <a:pt x="454" y="331"/>
                  </a:lnTo>
                  <a:lnTo>
                    <a:pt x="455" y="331"/>
                  </a:lnTo>
                  <a:lnTo>
                    <a:pt x="455" y="332"/>
                  </a:lnTo>
                  <a:lnTo>
                    <a:pt x="456" y="332"/>
                  </a:lnTo>
                  <a:lnTo>
                    <a:pt x="457" y="332"/>
                  </a:lnTo>
                  <a:lnTo>
                    <a:pt x="457" y="333"/>
                  </a:lnTo>
                  <a:lnTo>
                    <a:pt x="458" y="333"/>
                  </a:lnTo>
                  <a:lnTo>
                    <a:pt x="459" y="333"/>
                  </a:lnTo>
                  <a:lnTo>
                    <a:pt x="460" y="333"/>
                  </a:lnTo>
                  <a:lnTo>
                    <a:pt x="460" y="334"/>
                  </a:lnTo>
                  <a:lnTo>
                    <a:pt x="459" y="334"/>
                  </a:lnTo>
                  <a:lnTo>
                    <a:pt x="460" y="335"/>
                  </a:lnTo>
                  <a:lnTo>
                    <a:pt x="460" y="336"/>
                  </a:lnTo>
                  <a:lnTo>
                    <a:pt x="459" y="336"/>
                  </a:lnTo>
                  <a:lnTo>
                    <a:pt x="460" y="337"/>
                  </a:lnTo>
                  <a:lnTo>
                    <a:pt x="461" y="338"/>
                  </a:lnTo>
                  <a:lnTo>
                    <a:pt x="462" y="338"/>
                  </a:lnTo>
                  <a:lnTo>
                    <a:pt x="463" y="338"/>
                  </a:lnTo>
                  <a:lnTo>
                    <a:pt x="463" y="340"/>
                  </a:lnTo>
                  <a:lnTo>
                    <a:pt x="464" y="340"/>
                  </a:lnTo>
                  <a:lnTo>
                    <a:pt x="464" y="341"/>
                  </a:lnTo>
                  <a:lnTo>
                    <a:pt x="465" y="341"/>
                  </a:lnTo>
                  <a:lnTo>
                    <a:pt x="465" y="342"/>
                  </a:lnTo>
                  <a:lnTo>
                    <a:pt x="464" y="342"/>
                  </a:lnTo>
                  <a:lnTo>
                    <a:pt x="464" y="343"/>
                  </a:lnTo>
                  <a:lnTo>
                    <a:pt x="463" y="343"/>
                  </a:lnTo>
                  <a:lnTo>
                    <a:pt x="463" y="344"/>
                  </a:lnTo>
                  <a:lnTo>
                    <a:pt x="464" y="345"/>
                  </a:lnTo>
                  <a:lnTo>
                    <a:pt x="465" y="345"/>
                  </a:lnTo>
                  <a:lnTo>
                    <a:pt x="465" y="346"/>
                  </a:lnTo>
                  <a:lnTo>
                    <a:pt x="466" y="346"/>
                  </a:lnTo>
                  <a:lnTo>
                    <a:pt x="466" y="345"/>
                  </a:lnTo>
                  <a:lnTo>
                    <a:pt x="467" y="345"/>
                  </a:lnTo>
                  <a:lnTo>
                    <a:pt x="468" y="345"/>
                  </a:lnTo>
                  <a:lnTo>
                    <a:pt x="468" y="346"/>
                  </a:lnTo>
                  <a:lnTo>
                    <a:pt x="467" y="346"/>
                  </a:lnTo>
                  <a:lnTo>
                    <a:pt x="467" y="347"/>
                  </a:lnTo>
                  <a:lnTo>
                    <a:pt x="468" y="347"/>
                  </a:lnTo>
                  <a:lnTo>
                    <a:pt x="468" y="348"/>
                  </a:lnTo>
                  <a:lnTo>
                    <a:pt x="467" y="348"/>
                  </a:lnTo>
                  <a:lnTo>
                    <a:pt x="467" y="349"/>
                  </a:lnTo>
                  <a:lnTo>
                    <a:pt x="468" y="349"/>
                  </a:lnTo>
                  <a:lnTo>
                    <a:pt x="468" y="350"/>
                  </a:lnTo>
                  <a:lnTo>
                    <a:pt x="467" y="350"/>
                  </a:lnTo>
                  <a:lnTo>
                    <a:pt x="467" y="351"/>
                  </a:lnTo>
                  <a:lnTo>
                    <a:pt x="468" y="351"/>
                  </a:lnTo>
                  <a:lnTo>
                    <a:pt x="468" y="352"/>
                  </a:lnTo>
                  <a:lnTo>
                    <a:pt x="468" y="353"/>
                  </a:lnTo>
                  <a:lnTo>
                    <a:pt x="468" y="354"/>
                  </a:lnTo>
                  <a:lnTo>
                    <a:pt x="467" y="354"/>
                  </a:lnTo>
                  <a:lnTo>
                    <a:pt x="467" y="355"/>
                  </a:lnTo>
                  <a:lnTo>
                    <a:pt x="467" y="356"/>
                  </a:lnTo>
                  <a:lnTo>
                    <a:pt x="468" y="356"/>
                  </a:lnTo>
                  <a:lnTo>
                    <a:pt x="469" y="356"/>
                  </a:lnTo>
                  <a:lnTo>
                    <a:pt x="470" y="356"/>
                  </a:lnTo>
                  <a:lnTo>
                    <a:pt x="470" y="357"/>
                  </a:lnTo>
                  <a:lnTo>
                    <a:pt x="471" y="357"/>
                  </a:lnTo>
                  <a:lnTo>
                    <a:pt x="471" y="358"/>
                  </a:lnTo>
                  <a:lnTo>
                    <a:pt x="472" y="359"/>
                  </a:lnTo>
                  <a:lnTo>
                    <a:pt x="472" y="360"/>
                  </a:lnTo>
                  <a:lnTo>
                    <a:pt x="473" y="360"/>
                  </a:lnTo>
                  <a:lnTo>
                    <a:pt x="473" y="361"/>
                  </a:lnTo>
                  <a:lnTo>
                    <a:pt x="472" y="361"/>
                  </a:lnTo>
                  <a:lnTo>
                    <a:pt x="472" y="362"/>
                  </a:lnTo>
                  <a:lnTo>
                    <a:pt x="472" y="361"/>
                  </a:lnTo>
                  <a:lnTo>
                    <a:pt x="472" y="362"/>
                  </a:lnTo>
                  <a:lnTo>
                    <a:pt x="472" y="363"/>
                  </a:lnTo>
                  <a:lnTo>
                    <a:pt x="471" y="365"/>
                  </a:lnTo>
                  <a:lnTo>
                    <a:pt x="471" y="366"/>
                  </a:lnTo>
                  <a:lnTo>
                    <a:pt x="471" y="367"/>
                  </a:lnTo>
                  <a:lnTo>
                    <a:pt x="472" y="368"/>
                  </a:lnTo>
                  <a:lnTo>
                    <a:pt x="472" y="369"/>
                  </a:lnTo>
                  <a:lnTo>
                    <a:pt x="472" y="370"/>
                  </a:lnTo>
                  <a:lnTo>
                    <a:pt x="473" y="370"/>
                  </a:lnTo>
                  <a:lnTo>
                    <a:pt x="472" y="371"/>
                  </a:lnTo>
                  <a:lnTo>
                    <a:pt x="473" y="371"/>
                  </a:lnTo>
                  <a:lnTo>
                    <a:pt x="473" y="372"/>
                  </a:lnTo>
                  <a:lnTo>
                    <a:pt x="474" y="372"/>
                  </a:lnTo>
                  <a:lnTo>
                    <a:pt x="475" y="372"/>
                  </a:lnTo>
                  <a:lnTo>
                    <a:pt x="477" y="372"/>
                  </a:lnTo>
                  <a:lnTo>
                    <a:pt x="477" y="371"/>
                  </a:lnTo>
                  <a:lnTo>
                    <a:pt x="478" y="371"/>
                  </a:lnTo>
                  <a:lnTo>
                    <a:pt x="478" y="372"/>
                  </a:lnTo>
                  <a:lnTo>
                    <a:pt x="478" y="373"/>
                  </a:lnTo>
                  <a:lnTo>
                    <a:pt x="478" y="374"/>
                  </a:lnTo>
                  <a:lnTo>
                    <a:pt x="477" y="374"/>
                  </a:lnTo>
                  <a:lnTo>
                    <a:pt x="477" y="375"/>
                  </a:lnTo>
                  <a:lnTo>
                    <a:pt x="475" y="375"/>
                  </a:lnTo>
                  <a:lnTo>
                    <a:pt x="474" y="375"/>
                  </a:lnTo>
                  <a:lnTo>
                    <a:pt x="473" y="375"/>
                  </a:lnTo>
                  <a:lnTo>
                    <a:pt x="473" y="374"/>
                  </a:lnTo>
                  <a:lnTo>
                    <a:pt x="472" y="374"/>
                  </a:lnTo>
                  <a:lnTo>
                    <a:pt x="472" y="375"/>
                  </a:lnTo>
                  <a:lnTo>
                    <a:pt x="471" y="375"/>
                  </a:lnTo>
                  <a:lnTo>
                    <a:pt x="472" y="376"/>
                  </a:lnTo>
                  <a:lnTo>
                    <a:pt x="473" y="376"/>
                  </a:lnTo>
                  <a:lnTo>
                    <a:pt x="472" y="377"/>
                  </a:lnTo>
                  <a:lnTo>
                    <a:pt x="471" y="378"/>
                  </a:lnTo>
                  <a:lnTo>
                    <a:pt x="470" y="378"/>
                  </a:lnTo>
                  <a:lnTo>
                    <a:pt x="470" y="377"/>
                  </a:lnTo>
                  <a:lnTo>
                    <a:pt x="469" y="377"/>
                  </a:lnTo>
                  <a:lnTo>
                    <a:pt x="469" y="376"/>
                  </a:lnTo>
                  <a:lnTo>
                    <a:pt x="468" y="376"/>
                  </a:lnTo>
                  <a:lnTo>
                    <a:pt x="467" y="376"/>
                  </a:lnTo>
                  <a:lnTo>
                    <a:pt x="467" y="377"/>
                  </a:lnTo>
                  <a:lnTo>
                    <a:pt x="467" y="378"/>
                  </a:lnTo>
                  <a:lnTo>
                    <a:pt x="467" y="379"/>
                  </a:lnTo>
                  <a:lnTo>
                    <a:pt x="468" y="379"/>
                  </a:lnTo>
                  <a:lnTo>
                    <a:pt x="468" y="380"/>
                  </a:lnTo>
                  <a:lnTo>
                    <a:pt x="467" y="380"/>
                  </a:lnTo>
                  <a:lnTo>
                    <a:pt x="468" y="380"/>
                  </a:lnTo>
                  <a:lnTo>
                    <a:pt x="468" y="381"/>
                  </a:lnTo>
                  <a:lnTo>
                    <a:pt x="467" y="381"/>
                  </a:lnTo>
                  <a:lnTo>
                    <a:pt x="467" y="382"/>
                  </a:lnTo>
                  <a:lnTo>
                    <a:pt x="467" y="383"/>
                  </a:lnTo>
                  <a:lnTo>
                    <a:pt x="467" y="384"/>
                  </a:lnTo>
                  <a:lnTo>
                    <a:pt x="468" y="384"/>
                  </a:lnTo>
                  <a:lnTo>
                    <a:pt x="469" y="384"/>
                  </a:lnTo>
                  <a:lnTo>
                    <a:pt x="470" y="385"/>
                  </a:lnTo>
                  <a:lnTo>
                    <a:pt x="471" y="385"/>
                  </a:lnTo>
                  <a:lnTo>
                    <a:pt x="471" y="386"/>
                  </a:lnTo>
                  <a:lnTo>
                    <a:pt x="471" y="387"/>
                  </a:lnTo>
                  <a:lnTo>
                    <a:pt x="470" y="388"/>
                  </a:lnTo>
                  <a:lnTo>
                    <a:pt x="471" y="390"/>
                  </a:lnTo>
                  <a:lnTo>
                    <a:pt x="470" y="391"/>
                  </a:lnTo>
                  <a:lnTo>
                    <a:pt x="471" y="392"/>
                  </a:lnTo>
                  <a:lnTo>
                    <a:pt x="472" y="392"/>
                  </a:lnTo>
                  <a:lnTo>
                    <a:pt x="472" y="393"/>
                  </a:lnTo>
                  <a:lnTo>
                    <a:pt x="473" y="393"/>
                  </a:lnTo>
                  <a:lnTo>
                    <a:pt x="473" y="392"/>
                  </a:lnTo>
                  <a:lnTo>
                    <a:pt x="474" y="392"/>
                  </a:lnTo>
                  <a:lnTo>
                    <a:pt x="474" y="393"/>
                  </a:lnTo>
                  <a:lnTo>
                    <a:pt x="474" y="394"/>
                  </a:lnTo>
                  <a:lnTo>
                    <a:pt x="474" y="395"/>
                  </a:lnTo>
                  <a:lnTo>
                    <a:pt x="475" y="395"/>
                  </a:lnTo>
                  <a:lnTo>
                    <a:pt x="475" y="396"/>
                  </a:lnTo>
                  <a:lnTo>
                    <a:pt x="475" y="397"/>
                  </a:lnTo>
                  <a:lnTo>
                    <a:pt x="474" y="397"/>
                  </a:lnTo>
                  <a:lnTo>
                    <a:pt x="474" y="398"/>
                  </a:lnTo>
                  <a:lnTo>
                    <a:pt x="475" y="398"/>
                  </a:lnTo>
                  <a:lnTo>
                    <a:pt x="475" y="399"/>
                  </a:lnTo>
                  <a:lnTo>
                    <a:pt x="475" y="400"/>
                  </a:lnTo>
                  <a:lnTo>
                    <a:pt x="475" y="401"/>
                  </a:lnTo>
                  <a:lnTo>
                    <a:pt x="477" y="401"/>
                  </a:lnTo>
                  <a:lnTo>
                    <a:pt x="478" y="401"/>
                  </a:lnTo>
                  <a:lnTo>
                    <a:pt x="479" y="401"/>
                  </a:lnTo>
                  <a:lnTo>
                    <a:pt x="479" y="400"/>
                  </a:lnTo>
                  <a:lnTo>
                    <a:pt x="480" y="400"/>
                  </a:lnTo>
                  <a:lnTo>
                    <a:pt x="480" y="401"/>
                  </a:lnTo>
                  <a:lnTo>
                    <a:pt x="481" y="400"/>
                  </a:lnTo>
                  <a:lnTo>
                    <a:pt x="482" y="400"/>
                  </a:lnTo>
                  <a:lnTo>
                    <a:pt x="482" y="401"/>
                  </a:lnTo>
                  <a:lnTo>
                    <a:pt x="483" y="401"/>
                  </a:lnTo>
                  <a:lnTo>
                    <a:pt x="483" y="402"/>
                  </a:lnTo>
                  <a:lnTo>
                    <a:pt x="483" y="403"/>
                  </a:lnTo>
                  <a:lnTo>
                    <a:pt x="482" y="403"/>
                  </a:lnTo>
                  <a:lnTo>
                    <a:pt x="482" y="404"/>
                  </a:lnTo>
                  <a:lnTo>
                    <a:pt x="482" y="405"/>
                  </a:lnTo>
                  <a:lnTo>
                    <a:pt x="483" y="405"/>
                  </a:lnTo>
                  <a:lnTo>
                    <a:pt x="483" y="406"/>
                  </a:lnTo>
                  <a:lnTo>
                    <a:pt x="484" y="406"/>
                  </a:lnTo>
                  <a:lnTo>
                    <a:pt x="484" y="407"/>
                  </a:lnTo>
                  <a:lnTo>
                    <a:pt x="483" y="407"/>
                  </a:lnTo>
                  <a:lnTo>
                    <a:pt x="484" y="407"/>
                  </a:lnTo>
                  <a:lnTo>
                    <a:pt x="484" y="408"/>
                  </a:lnTo>
                  <a:lnTo>
                    <a:pt x="485" y="408"/>
                  </a:lnTo>
                  <a:lnTo>
                    <a:pt x="484" y="408"/>
                  </a:lnTo>
                  <a:lnTo>
                    <a:pt x="484" y="409"/>
                  </a:lnTo>
                  <a:lnTo>
                    <a:pt x="484" y="408"/>
                  </a:lnTo>
                  <a:lnTo>
                    <a:pt x="483" y="408"/>
                  </a:lnTo>
                  <a:lnTo>
                    <a:pt x="483" y="409"/>
                  </a:lnTo>
                  <a:lnTo>
                    <a:pt x="484" y="409"/>
                  </a:lnTo>
                  <a:lnTo>
                    <a:pt x="484" y="410"/>
                  </a:lnTo>
                  <a:lnTo>
                    <a:pt x="485" y="410"/>
                  </a:lnTo>
                  <a:lnTo>
                    <a:pt x="485" y="411"/>
                  </a:lnTo>
                  <a:lnTo>
                    <a:pt x="486" y="411"/>
                  </a:lnTo>
                  <a:lnTo>
                    <a:pt x="486" y="412"/>
                  </a:lnTo>
                  <a:lnTo>
                    <a:pt x="486" y="411"/>
                  </a:lnTo>
                  <a:lnTo>
                    <a:pt x="487" y="411"/>
                  </a:lnTo>
                  <a:lnTo>
                    <a:pt x="487" y="412"/>
                  </a:lnTo>
                  <a:lnTo>
                    <a:pt x="487" y="413"/>
                  </a:lnTo>
                  <a:lnTo>
                    <a:pt x="486" y="413"/>
                  </a:lnTo>
                  <a:lnTo>
                    <a:pt x="486" y="415"/>
                  </a:lnTo>
                  <a:lnTo>
                    <a:pt x="485" y="415"/>
                  </a:lnTo>
                  <a:lnTo>
                    <a:pt x="485" y="416"/>
                  </a:lnTo>
                  <a:lnTo>
                    <a:pt x="484" y="416"/>
                  </a:lnTo>
                  <a:lnTo>
                    <a:pt x="483" y="416"/>
                  </a:lnTo>
                  <a:lnTo>
                    <a:pt x="483" y="417"/>
                  </a:lnTo>
                  <a:lnTo>
                    <a:pt x="483" y="418"/>
                  </a:lnTo>
                  <a:lnTo>
                    <a:pt x="483" y="419"/>
                  </a:lnTo>
                  <a:lnTo>
                    <a:pt x="484" y="419"/>
                  </a:lnTo>
                  <a:lnTo>
                    <a:pt x="485" y="419"/>
                  </a:lnTo>
                  <a:lnTo>
                    <a:pt x="486" y="419"/>
                  </a:lnTo>
                  <a:lnTo>
                    <a:pt x="486" y="420"/>
                  </a:lnTo>
                  <a:lnTo>
                    <a:pt x="485" y="420"/>
                  </a:lnTo>
                  <a:lnTo>
                    <a:pt x="485" y="421"/>
                  </a:lnTo>
                  <a:lnTo>
                    <a:pt x="484" y="421"/>
                  </a:lnTo>
                  <a:lnTo>
                    <a:pt x="484" y="422"/>
                  </a:lnTo>
                  <a:lnTo>
                    <a:pt x="483" y="422"/>
                  </a:lnTo>
                  <a:lnTo>
                    <a:pt x="483" y="423"/>
                  </a:lnTo>
                  <a:lnTo>
                    <a:pt x="483" y="424"/>
                  </a:lnTo>
                  <a:lnTo>
                    <a:pt x="483" y="425"/>
                  </a:lnTo>
                  <a:lnTo>
                    <a:pt x="484" y="425"/>
                  </a:lnTo>
                  <a:lnTo>
                    <a:pt x="483" y="425"/>
                  </a:lnTo>
                  <a:lnTo>
                    <a:pt x="483" y="426"/>
                  </a:lnTo>
                  <a:lnTo>
                    <a:pt x="483" y="427"/>
                  </a:lnTo>
                  <a:lnTo>
                    <a:pt x="482" y="427"/>
                  </a:lnTo>
                  <a:lnTo>
                    <a:pt x="481" y="427"/>
                  </a:lnTo>
                  <a:lnTo>
                    <a:pt x="481" y="428"/>
                  </a:lnTo>
                  <a:lnTo>
                    <a:pt x="480" y="428"/>
                  </a:lnTo>
                  <a:lnTo>
                    <a:pt x="480" y="429"/>
                  </a:lnTo>
                  <a:lnTo>
                    <a:pt x="479" y="429"/>
                  </a:lnTo>
                  <a:lnTo>
                    <a:pt x="479" y="430"/>
                  </a:lnTo>
                  <a:lnTo>
                    <a:pt x="480" y="430"/>
                  </a:lnTo>
                  <a:lnTo>
                    <a:pt x="480" y="431"/>
                  </a:lnTo>
                  <a:lnTo>
                    <a:pt x="479" y="431"/>
                  </a:lnTo>
                  <a:lnTo>
                    <a:pt x="478" y="431"/>
                  </a:lnTo>
                  <a:lnTo>
                    <a:pt x="479" y="431"/>
                  </a:lnTo>
                  <a:lnTo>
                    <a:pt x="479" y="432"/>
                  </a:lnTo>
                  <a:lnTo>
                    <a:pt x="478" y="432"/>
                  </a:lnTo>
                  <a:lnTo>
                    <a:pt x="478" y="433"/>
                  </a:lnTo>
                  <a:lnTo>
                    <a:pt x="477" y="433"/>
                  </a:lnTo>
                  <a:lnTo>
                    <a:pt x="475" y="433"/>
                  </a:lnTo>
                  <a:lnTo>
                    <a:pt x="477" y="433"/>
                  </a:lnTo>
                  <a:lnTo>
                    <a:pt x="477" y="434"/>
                  </a:lnTo>
                  <a:lnTo>
                    <a:pt x="478" y="434"/>
                  </a:lnTo>
                  <a:lnTo>
                    <a:pt x="479" y="434"/>
                  </a:lnTo>
                  <a:lnTo>
                    <a:pt x="480" y="434"/>
                  </a:lnTo>
                  <a:lnTo>
                    <a:pt x="481" y="434"/>
                  </a:lnTo>
                  <a:lnTo>
                    <a:pt x="481" y="433"/>
                  </a:lnTo>
                  <a:lnTo>
                    <a:pt x="482" y="433"/>
                  </a:lnTo>
                  <a:lnTo>
                    <a:pt x="482" y="432"/>
                  </a:lnTo>
                  <a:lnTo>
                    <a:pt x="483" y="432"/>
                  </a:lnTo>
                  <a:lnTo>
                    <a:pt x="484" y="432"/>
                  </a:lnTo>
                  <a:lnTo>
                    <a:pt x="484" y="433"/>
                  </a:lnTo>
                  <a:lnTo>
                    <a:pt x="484" y="434"/>
                  </a:lnTo>
                  <a:lnTo>
                    <a:pt x="485" y="435"/>
                  </a:lnTo>
                  <a:lnTo>
                    <a:pt x="485" y="436"/>
                  </a:lnTo>
                  <a:lnTo>
                    <a:pt x="485" y="437"/>
                  </a:lnTo>
                  <a:lnTo>
                    <a:pt x="486" y="437"/>
                  </a:lnTo>
                  <a:lnTo>
                    <a:pt x="487" y="437"/>
                  </a:lnTo>
                  <a:lnTo>
                    <a:pt x="487" y="438"/>
                  </a:lnTo>
                  <a:lnTo>
                    <a:pt x="487" y="440"/>
                  </a:lnTo>
                  <a:lnTo>
                    <a:pt x="486" y="440"/>
                  </a:lnTo>
                  <a:lnTo>
                    <a:pt x="486" y="441"/>
                  </a:lnTo>
                  <a:lnTo>
                    <a:pt x="487" y="441"/>
                  </a:lnTo>
                  <a:lnTo>
                    <a:pt x="488" y="441"/>
                  </a:lnTo>
                  <a:lnTo>
                    <a:pt x="488" y="442"/>
                  </a:lnTo>
                  <a:lnTo>
                    <a:pt x="487" y="442"/>
                  </a:lnTo>
                  <a:lnTo>
                    <a:pt x="486" y="442"/>
                  </a:lnTo>
                  <a:lnTo>
                    <a:pt x="485" y="442"/>
                  </a:lnTo>
                  <a:lnTo>
                    <a:pt x="485" y="443"/>
                  </a:lnTo>
                  <a:lnTo>
                    <a:pt x="484" y="443"/>
                  </a:lnTo>
                  <a:lnTo>
                    <a:pt x="484" y="444"/>
                  </a:lnTo>
                  <a:lnTo>
                    <a:pt x="483" y="444"/>
                  </a:lnTo>
                  <a:lnTo>
                    <a:pt x="483" y="445"/>
                  </a:lnTo>
                  <a:lnTo>
                    <a:pt x="484" y="445"/>
                  </a:lnTo>
                  <a:lnTo>
                    <a:pt x="484" y="446"/>
                  </a:lnTo>
                  <a:lnTo>
                    <a:pt x="484" y="447"/>
                  </a:lnTo>
                  <a:lnTo>
                    <a:pt x="484" y="448"/>
                  </a:lnTo>
                  <a:lnTo>
                    <a:pt x="483" y="448"/>
                  </a:lnTo>
                  <a:lnTo>
                    <a:pt x="483" y="449"/>
                  </a:lnTo>
                  <a:lnTo>
                    <a:pt x="483" y="450"/>
                  </a:lnTo>
                  <a:lnTo>
                    <a:pt x="483" y="451"/>
                  </a:lnTo>
                  <a:lnTo>
                    <a:pt x="483" y="452"/>
                  </a:lnTo>
                  <a:lnTo>
                    <a:pt x="482" y="452"/>
                  </a:lnTo>
                  <a:lnTo>
                    <a:pt x="482" y="453"/>
                  </a:lnTo>
                  <a:lnTo>
                    <a:pt x="481" y="453"/>
                  </a:lnTo>
                  <a:lnTo>
                    <a:pt x="481" y="454"/>
                  </a:lnTo>
                  <a:lnTo>
                    <a:pt x="481" y="455"/>
                  </a:lnTo>
                  <a:lnTo>
                    <a:pt x="482" y="455"/>
                  </a:lnTo>
                  <a:lnTo>
                    <a:pt x="482" y="456"/>
                  </a:lnTo>
                  <a:lnTo>
                    <a:pt x="483" y="456"/>
                  </a:lnTo>
                  <a:lnTo>
                    <a:pt x="483" y="457"/>
                  </a:lnTo>
                  <a:lnTo>
                    <a:pt x="483" y="458"/>
                  </a:lnTo>
                  <a:lnTo>
                    <a:pt x="483" y="459"/>
                  </a:lnTo>
                  <a:lnTo>
                    <a:pt x="483" y="460"/>
                  </a:lnTo>
                  <a:lnTo>
                    <a:pt x="483" y="461"/>
                  </a:lnTo>
                  <a:lnTo>
                    <a:pt x="482" y="461"/>
                  </a:lnTo>
                  <a:lnTo>
                    <a:pt x="483" y="461"/>
                  </a:lnTo>
                  <a:lnTo>
                    <a:pt x="483" y="462"/>
                  </a:lnTo>
                  <a:lnTo>
                    <a:pt x="483" y="463"/>
                  </a:lnTo>
                  <a:lnTo>
                    <a:pt x="482" y="463"/>
                  </a:lnTo>
                  <a:lnTo>
                    <a:pt x="483" y="463"/>
                  </a:lnTo>
                  <a:lnTo>
                    <a:pt x="482" y="463"/>
                  </a:lnTo>
                  <a:lnTo>
                    <a:pt x="482" y="465"/>
                  </a:lnTo>
                  <a:lnTo>
                    <a:pt x="482" y="463"/>
                  </a:lnTo>
                  <a:lnTo>
                    <a:pt x="482" y="465"/>
                  </a:lnTo>
                  <a:lnTo>
                    <a:pt x="481" y="465"/>
                  </a:lnTo>
                  <a:lnTo>
                    <a:pt x="481" y="466"/>
                  </a:lnTo>
                  <a:lnTo>
                    <a:pt x="481" y="467"/>
                  </a:lnTo>
                  <a:lnTo>
                    <a:pt x="482" y="467"/>
                  </a:lnTo>
                  <a:lnTo>
                    <a:pt x="482" y="468"/>
                  </a:lnTo>
                  <a:lnTo>
                    <a:pt x="482" y="469"/>
                  </a:lnTo>
                  <a:lnTo>
                    <a:pt x="483" y="469"/>
                  </a:lnTo>
                  <a:lnTo>
                    <a:pt x="484" y="469"/>
                  </a:lnTo>
                  <a:lnTo>
                    <a:pt x="484" y="470"/>
                  </a:lnTo>
                  <a:lnTo>
                    <a:pt x="485" y="470"/>
                  </a:lnTo>
                  <a:lnTo>
                    <a:pt x="485" y="471"/>
                  </a:lnTo>
                  <a:lnTo>
                    <a:pt x="485" y="472"/>
                  </a:lnTo>
                  <a:lnTo>
                    <a:pt x="484" y="472"/>
                  </a:lnTo>
                  <a:lnTo>
                    <a:pt x="483" y="472"/>
                  </a:lnTo>
                  <a:lnTo>
                    <a:pt x="483" y="473"/>
                  </a:lnTo>
                  <a:lnTo>
                    <a:pt x="482" y="473"/>
                  </a:lnTo>
                  <a:lnTo>
                    <a:pt x="482" y="472"/>
                  </a:lnTo>
                  <a:lnTo>
                    <a:pt x="482" y="473"/>
                  </a:lnTo>
                  <a:lnTo>
                    <a:pt x="481" y="473"/>
                  </a:lnTo>
                  <a:lnTo>
                    <a:pt x="482" y="473"/>
                  </a:lnTo>
                  <a:lnTo>
                    <a:pt x="481" y="473"/>
                  </a:lnTo>
                  <a:lnTo>
                    <a:pt x="480" y="473"/>
                  </a:lnTo>
                  <a:lnTo>
                    <a:pt x="481" y="474"/>
                  </a:lnTo>
                  <a:lnTo>
                    <a:pt x="480" y="474"/>
                  </a:lnTo>
                  <a:lnTo>
                    <a:pt x="480" y="475"/>
                  </a:lnTo>
                  <a:lnTo>
                    <a:pt x="480" y="476"/>
                  </a:lnTo>
                  <a:lnTo>
                    <a:pt x="481" y="476"/>
                  </a:lnTo>
                  <a:lnTo>
                    <a:pt x="482" y="476"/>
                  </a:lnTo>
                  <a:lnTo>
                    <a:pt x="482" y="477"/>
                  </a:lnTo>
                  <a:lnTo>
                    <a:pt x="482" y="478"/>
                  </a:lnTo>
                  <a:lnTo>
                    <a:pt x="481" y="478"/>
                  </a:lnTo>
                  <a:lnTo>
                    <a:pt x="481" y="479"/>
                  </a:lnTo>
                  <a:lnTo>
                    <a:pt x="482" y="479"/>
                  </a:lnTo>
                  <a:lnTo>
                    <a:pt x="482" y="480"/>
                  </a:lnTo>
                  <a:lnTo>
                    <a:pt x="483" y="480"/>
                  </a:lnTo>
                  <a:lnTo>
                    <a:pt x="483" y="481"/>
                  </a:lnTo>
                  <a:lnTo>
                    <a:pt x="483" y="482"/>
                  </a:lnTo>
                  <a:lnTo>
                    <a:pt x="482" y="482"/>
                  </a:lnTo>
                  <a:lnTo>
                    <a:pt x="482" y="483"/>
                  </a:lnTo>
                  <a:lnTo>
                    <a:pt x="482" y="484"/>
                  </a:lnTo>
                  <a:lnTo>
                    <a:pt x="483" y="484"/>
                  </a:lnTo>
                  <a:lnTo>
                    <a:pt x="483" y="485"/>
                  </a:lnTo>
                  <a:lnTo>
                    <a:pt x="483" y="486"/>
                  </a:lnTo>
                  <a:lnTo>
                    <a:pt x="483" y="487"/>
                  </a:lnTo>
                  <a:lnTo>
                    <a:pt x="483" y="488"/>
                  </a:lnTo>
                  <a:lnTo>
                    <a:pt x="484" y="488"/>
                  </a:lnTo>
                  <a:lnTo>
                    <a:pt x="483" y="490"/>
                  </a:lnTo>
                  <a:lnTo>
                    <a:pt x="483" y="491"/>
                  </a:lnTo>
                  <a:lnTo>
                    <a:pt x="482" y="491"/>
                  </a:lnTo>
                  <a:lnTo>
                    <a:pt x="482" y="492"/>
                  </a:lnTo>
                  <a:lnTo>
                    <a:pt x="482" y="493"/>
                  </a:lnTo>
                  <a:lnTo>
                    <a:pt x="483" y="493"/>
                  </a:lnTo>
                  <a:lnTo>
                    <a:pt x="484" y="493"/>
                  </a:lnTo>
                  <a:lnTo>
                    <a:pt x="485" y="493"/>
                  </a:lnTo>
                  <a:lnTo>
                    <a:pt x="485" y="494"/>
                  </a:lnTo>
                  <a:lnTo>
                    <a:pt x="484" y="494"/>
                  </a:lnTo>
                  <a:lnTo>
                    <a:pt x="484" y="495"/>
                  </a:lnTo>
                  <a:lnTo>
                    <a:pt x="483" y="495"/>
                  </a:lnTo>
                  <a:lnTo>
                    <a:pt x="482" y="495"/>
                  </a:lnTo>
                  <a:lnTo>
                    <a:pt x="482" y="496"/>
                  </a:lnTo>
                  <a:lnTo>
                    <a:pt x="482" y="497"/>
                  </a:lnTo>
                  <a:lnTo>
                    <a:pt x="483" y="497"/>
                  </a:lnTo>
                  <a:lnTo>
                    <a:pt x="483" y="498"/>
                  </a:lnTo>
                  <a:lnTo>
                    <a:pt x="484" y="498"/>
                  </a:lnTo>
                  <a:lnTo>
                    <a:pt x="484" y="499"/>
                  </a:lnTo>
                  <a:lnTo>
                    <a:pt x="483" y="499"/>
                  </a:lnTo>
                  <a:lnTo>
                    <a:pt x="483" y="500"/>
                  </a:lnTo>
                  <a:lnTo>
                    <a:pt x="482" y="499"/>
                  </a:lnTo>
                  <a:lnTo>
                    <a:pt x="482" y="500"/>
                  </a:lnTo>
                  <a:lnTo>
                    <a:pt x="482" y="501"/>
                  </a:lnTo>
                  <a:lnTo>
                    <a:pt x="482" y="502"/>
                  </a:lnTo>
                  <a:lnTo>
                    <a:pt x="483" y="502"/>
                  </a:lnTo>
                  <a:lnTo>
                    <a:pt x="483" y="503"/>
                  </a:lnTo>
                  <a:lnTo>
                    <a:pt x="483" y="504"/>
                  </a:lnTo>
                  <a:lnTo>
                    <a:pt x="483" y="505"/>
                  </a:lnTo>
                  <a:lnTo>
                    <a:pt x="484" y="505"/>
                  </a:lnTo>
                  <a:lnTo>
                    <a:pt x="484" y="506"/>
                  </a:lnTo>
                  <a:lnTo>
                    <a:pt x="484" y="507"/>
                  </a:lnTo>
                  <a:lnTo>
                    <a:pt x="485" y="507"/>
                  </a:lnTo>
                  <a:lnTo>
                    <a:pt x="485" y="508"/>
                  </a:lnTo>
                  <a:lnTo>
                    <a:pt x="484" y="508"/>
                  </a:lnTo>
                  <a:lnTo>
                    <a:pt x="485" y="508"/>
                  </a:lnTo>
                  <a:lnTo>
                    <a:pt x="484" y="508"/>
                  </a:lnTo>
                  <a:lnTo>
                    <a:pt x="485" y="509"/>
                  </a:lnTo>
                  <a:lnTo>
                    <a:pt x="486" y="509"/>
                  </a:lnTo>
                  <a:lnTo>
                    <a:pt x="487" y="509"/>
                  </a:lnTo>
                  <a:lnTo>
                    <a:pt x="487" y="508"/>
                  </a:lnTo>
                  <a:lnTo>
                    <a:pt x="488" y="509"/>
                  </a:lnTo>
                  <a:lnTo>
                    <a:pt x="488" y="508"/>
                  </a:lnTo>
                  <a:lnTo>
                    <a:pt x="488" y="509"/>
                  </a:lnTo>
                  <a:lnTo>
                    <a:pt x="489" y="509"/>
                  </a:lnTo>
                  <a:lnTo>
                    <a:pt x="490" y="509"/>
                  </a:lnTo>
                  <a:lnTo>
                    <a:pt x="490" y="508"/>
                  </a:lnTo>
                  <a:lnTo>
                    <a:pt x="491" y="508"/>
                  </a:lnTo>
                  <a:lnTo>
                    <a:pt x="491" y="509"/>
                  </a:lnTo>
                  <a:lnTo>
                    <a:pt x="492" y="509"/>
                  </a:lnTo>
                  <a:lnTo>
                    <a:pt x="493" y="509"/>
                  </a:lnTo>
                  <a:lnTo>
                    <a:pt x="493" y="510"/>
                  </a:lnTo>
                  <a:lnTo>
                    <a:pt x="493" y="511"/>
                  </a:lnTo>
                  <a:lnTo>
                    <a:pt x="494" y="511"/>
                  </a:lnTo>
                  <a:lnTo>
                    <a:pt x="494" y="512"/>
                  </a:lnTo>
                  <a:lnTo>
                    <a:pt x="495" y="512"/>
                  </a:lnTo>
                  <a:lnTo>
                    <a:pt x="495" y="520"/>
                  </a:lnTo>
                  <a:lnTo>
                    <a:pt x="494" y="528"/>
                  </a:lnTo>
                  <a:lnTo>
                    <a:pt x="496" y="541"/>
                  </a:lnTo>
                  <a:lnTo>
                    <a:pt x="497" y="543"/>
                  </a:lnTo>
                  <a:lnTo>
                    <a:pt x="497" y="544"/>
                  </a:lnTo>
                  <a:lnTo>
                    <a:pt x="498" y="544"/>
                  </a:lnTo>
                  <a:lnTo>
                    <a:pt x="498" y="545"/>
                  </a:lnTo>
                  <a:lnTo>
                    <a:pt x="499" y="548"/>
                  </a:lnTo>
                  <a:lnTo>
                    <a:pt x="504" y="560"/>
                  </a:lnTo>
                  <a:lnTo>
                    <a:pt x="507" y="566"/>
                  </a:lnTo>
                  <a:lnTo>
                    <a:pt x="507" y="567"/>
                  </a:lnTo>
                  <a:lnTo>
                    <a:pt x="507" y="568"/>
                  </a:lnTo>
                  <a:lnTo>
                    <a:pt x="509" y="572"/>
                  </a:lnTo>
                  <a:lnTo>
                    <a:pt x="510" y="574"/>
                  </a:lnTo>
                  <a:lnTo>
                    <a:pt x="511" y="578"/>
                  </a:lnTo>
                  <a:lnTo>
                    <a:pt x="513" y="584"/>
                  </a:lnTo>
                  <a:lnTo>
                    <a:pt x="514" y="586"/>
                  </a:lnTo>
                  <a:lnTo>
                    <a:pt x="515" y="588"/>
                  </a:lnTo>
                  <a:lnTo>
                    <a:pt x="516" y="591"/>
                  </a:lnTo>
                  <a:lnTo>
                    <a:pt x="516" y="593"/>
                  </a:lnTo>
                  <a:lnTo>
                    <a:pt x="517" y="594"/>
                  </a:lnTo>
                  <a:lnTo>
                    <a:pt x="517" y="595"/>
                  </a:lnTo>
                  <a:lnTo>
                    <a:pt x="517" y="597"/>
                  </a:lnTo>
                  <a:lnTo>
                    <a:pt x="518" y="596"/>
                  </a:lnTo>
                  <a:lnTo>
                    <a:pt x="519" y="596"/>
                  </a:lnTo>
                  <a:lnTo>
                    <a:pt x="520" y="596"/>
                  </a:lnTo>
                  <a:lnTo>
                    <a:pt x="520" y="595"/>
                  </a:lnTo>
                  <a:lnTo>
                    <a:pt x="521" y="595"/>
                  </a:lnTo>
                  <a:lnTo>
                    <a:pt x="522" y="595"/>
                  </a:lnTo>
                  <a:lnTo>
                    <a:pt x="522" y="594"/>
                  </a:lnTo>
                  <a:lnTo>
                    <a:pt x="522" y="595"/>
                  </a:lnTo>
                  <a:lnTo>
                    <a:pt x="522" y="594"/>
                  </a:lnTo>
                  <a:lnTo>
                    <a:pt x="523" y="594"/>
                  </a:lnTo>
                  <a:lnTo>
                    <a:pt x="524" y="594"/>
                  </a:lnTo>
                  <a:lnTo>
                    <a:pt x="525" y="594"/>
                  </a:lnTo>
                  <a:lnTo>
                    <a:pt x="527" y="593"/>
                  </a:lnTo>
                  <a:lnTo>
                    <a:pt x="528" y="593"/>
                  </a:lnTo>
                  <a:lnTo>
                    <a:pt x="528" y="592"/>
                  </a:lnTo>
                  <a:lnTo>
                    <a:pt x="529" y="591"/>
                  </a:lnTo>
                  <a:lnTo>
                    <a:pt x="529" y="592"/>
                  </a:lnTo>
                  <a:lnTo>
                    <a:pt x="530" y="592"/>
                  </a:lnTo>
                  <a:lnTo>
                    <a:pt x="530" y="591"/>
                  </a:lnTo>
                  <a:lnTo>
                    <a:pt x="531" y="591"/>
                  </a:lnTo>
                  <a:lnTo>
                    <a:pt x="532" y="591"/>
                  </a:lnTo>
                  <a:lnTo>
                    <a:pt x="533" y="591"/>
                  </a:lnTo>
                  <a:lnTo>
                    <a:pt x="533" y="592"/>
                  </a:lnTo>
                  <a:lnTo>
                    <a:pt x="533" y="591"/>
                  </a:lnTo>
                  <a:lnTo>
                    <a:pt x="534" y="591"/>
                  </a:lnTo>
                  <a:lnTo>
                    <a:pt x="535" y="591"/>
                  </a:lnTo>
                  <a:lnTo>
                    <a:pt x="536" y="590"/>
                  </a:lnTo>
                  <a:lnTo>
                    <a:pt x="536" y="588"/>
                  </a:lnTo>
                  <a:lnTo>
                    <a:pt x="537" y="588"/>
                  </a:lnTo>
                  <a:lnTo>
                    <a:pt x="538" y="587"/>
                  </a:lnTo>
                  <a:lnTo>
                    <a:pt x="540" y="587"/>
                  </a:lnTo>
                  <a:lnTo>
                    <a:pt x="541" y="587"/>
                  </a:lnTo>
                  <a:lnTo>
                    <a:pt x="541" y="586"/>
                  </a:lnTo>
                  <a:lnTo>
                    <a:pt x="542" y="586"/>
                  </a:lnTo>
                  <a:lnTo>
                    <a:pt x="547" y="590"/>
                  </a:lnTo>
                  <a:lnTo>
                    <a:pt x="550" y="591"/>
                  </a:lnTo>
                  <a:lnTo>
                    <a:pt x="553" y="592"/>
                  </a:lnTo>
                  <a:lnTo>
                    <a:pt x="555" y="592"/>
                  </a:lnTo>
                  <a:lnTo>
                    <a:pt x="557" y="593"/>
                  </a:lnTo>
                  <a:lnTo>
                    <a:pt x="558" y="594"/>
                  </a:lnTo>
                  <a:lnTo>
                    <a:pt x="561" y="595"/>
                  </a:lnTo>
                  <a:lnTo>
                    <a:pt x="562" y="595"/>
                  </a:lnTo>
                  <a:lnTo>
                    <a:pt x="563" y="595"/>
                  </a:lnTo>
                  <a:lnTo>
                    <a:pt x="564" y="595"/>
                  </a:lnTo>
                  <a:lnTo>
                    <a:pt x="564" y="596"/>
                  </a:lnTo>
                  <a:lnTo>
                    <a:pt x="565" y="596"/>
                  </a:lnTo>
                  <a:lnTo>
                    <a:pt x="565" y="597"/>
                  </a:lnTo>
                  <a:lnTo>
                    <a:pt x="565" y="598"/>
                  </a:lnTo>
                  <a:lnTo>
                    <a:pt x="566" y="598"/>
                  </a:lnTo>
                  <a:lnTo>
                    <a:pt x="566" y="599"/>
                  </a:lnTo>
                  <a:lnTo>
                    <a:pt x="567" y="599"/>
                  </a:lnTo>
                  <a:lnTo>
                    <a:pt x="567" y="600"/>
                  </a:lnTo>
                  <a:lnTo>
                    <a:pt x="568" y="601"/>
                  </a:lnTo>
                  <a:lnTo>
                    <a:pt x="569" y="602"/>
                  </a:lnTo>
                  <a:lnTo>
                    <a:pt x="569" y="603"/>
                  </a:lnTo>
                  <a:lnTo>
                    <a:pt x="570" y="603"/>
                  </a:lnTo>
                  <a:lnTo>
                    <a:pt x="571" y="604"/>
                  </a:lnTo>
                  <a:lnTo>
                    <a:pt x="572" y="604"/>
                  </a:lnTo>
                  <a:lnTo>
                    <a:pt x="572" y="605"/>
                  </a:lnTo>
                  <a:lnTo>
                    <a:pt x="572" y="606"/>
                  </a:lnTo>
                  <a:lnTo>
                    <a:pt x="573" y="606"/>
                  </a:lnTo>
                  <a:lnTo>
                    <a:pt x="573" y="607"/>
                  </a:lnTo>
                  <a:lnTo>
                    <a:pt x="574" y="607"/>
                  </a:lnTo>
                  <a:lnTo>
                    <a:pt x="574" y="608"/>
                  </a:lnTo>
                  <a:lnTo>
                    <a:pt x="575" y="608"/>
                  </a:lnTo>
                  <a:lnTo>
                    <a:pt x="575" y="609"/>
                  </a:lnTo>
                  <a:lnTo>
                    <a:pt x="577" y="609"/>
                  </a:lnTo>
                  <a:lnTo>
                    <a:pt x="577" y="610"/>
                  </a:lnTo>
                  <a:lnTo>
                    <a:pt x="578" y="611"/>
                  </a:lnTo>
                  <a:lnTo>
                    <a:pt x="579" y="612"/>
                  </a:lnTo>
                  <a:lnTo>
                    <a:pt x="577" y="613"/>
                  </a:lnTo>
                  <a:lnTo>
                    <a:pt x="572" y="616"/>
                  </a:lnTo>
                  <a:lnTo>
                    <a:pt x="571" y="616"/>
                  </a:lnTo>
                  <a:lnTo>
                    <a:pt x="566" y="619"/>
                  </a:lnTo>
                  <a:lnTo>
                    <a:pt x="564" y="620"/>
                  </a:lnTo>
                  <a:lnTo>
                    <a:pt x="561" y="621"/>
                  </a:lnTo>
                  <a:lnTo>
                    <a:pt x="560" y="622"/>
                  </a:lnTo>
                  <a:lnTo>
                    <a:pt x="556" y="624"/>
                  </a:lnTo>
                  <a:lnTo>
                    <a:pt x="555" y="624"/>
                  </a:lnTo>
                  <a:lnTo>
                    <a:pt x="554" y="625"/>
                  </a:lnTo>
                  <a:lnTo>
                    <a:pt x="550" y="626"/>
                  </a:lnTo>
                  <a:lnTo>
                    <a:pt x="550" y="628"/>
                  </a:lnTo>
                  <a:lnTo>
                    <a:pt x="550" y="629"/>
                  </a:lnTo>
                  <a:lnTo>
                    <a:pt x="550" y="630"/>
                  </a:lnTo>
                  <a:lnTo>
                    <a:pt x="550" y="633"/>
                  </a:lnTo>
                  <a:lnTo>
                    <a:pt x="550" y="634"/>
                  </a:lnTo>
                  <a:lnTo>
                    <a:pt x="549" y="633"/>
                  </a:lnTo>
                  <a:lnTo>
                    <a:pt x="548" y="633"/>
                  </a:lnTo>
                  <a:lnTo>
                    <a:pt x="547" y="633"/>
                  </a:lnTo>
                  <a:lnTo>
                    <a:pt x="546" y="633"/>
                  </a:lnTo>
                  <a:lnTo>
                    <a:pt x="546" y="634"/>
                  </a:lnTo>
                  <a:lnTo>
                    <a:pt x="545" y="634"/>
                  </a:lnTo>
                  <a:lnTo>
                    <a:pt x="545" y="635"/>
                  </a:lnTo>
                  <a:lnTo>
                    <a:pt x="546" y="637"/>
                  </a:lnTo>
                  <a:lnTo>
                    <a:pt x="547" y="638"/>
                  </a:lnTo>
                  <a:lnTo>
                    <a:pt x="547" y="640"/>
                  </a:lnTo>
                  <a:lnTo>
                    <a:pt x="548" y="642"/>
                  </a:lnTo>
                  <a:lnTo>
                    <a:pt x="548" y="643"/>
                  </a:lnTo>
                  <a:lnTo>
                    <a:pt x="549" y="643"/>
                  </a:lnTo>
                  <a:lnTo>
                    <a:pt x="549" y="644"/>
                  </a:lnTo>
                  <a:lnTo>
                    <a:pt x="549" y="645"/>
                  </a:lnTo>
                  <a:lnTo>
                    <a:pt x="549" y="646"/>
                  </a:lnTo>
                  <a:lnTo>
                    <a:pt x="550" y="647"/>
                  </a:lnTo>
                  <a:lnTo>
                    <a:pt x="552" y="647"/>
                  </a:lnTo>
                  <a:lnTo>
                    <a:pt x="553" y="647"/>
                  </a:lnTo>
                  <a:lnTo>
                    <a:pt x="554" y="647"/>
                  </a:lnTo>
                  <a:lnTo>
                    <a:pt x="555" y="646"/>
                  </a:lnTo>
                  <a:lnTo>
                    <a:pt x="556" y="646"/>
                  </a:lnTo>
                  <a:lnTo>
                    <a:pt x="556" y="647"/>
                  </a:lnTo>
                  <a:lnTo>
                    <a:pt x="557" y="647"/>
                  </a:lnTo>
                  <a:lnTo>
                    <a:pt x="559" y="647"/>
                  </a:lnTo>
                  <a:lnTo>
                    <a:pt x="561" y="647"/>
                  </a:lnTo>
                  <a:lnTo>
                    <a:pt x="562" y="647"/>
                  </a:lnTo>
                  <a:lnTo>
                    <a:pt x="563" y="646"/>
                  </a:lnTo>
                  <a:lnTo>
                    <a:pt x="564" y="646"/>
                  </a:lnTo>
                  <a:lnTo>
                    <a:pt x="565" y="646"/>
                  </a:lnTo>
                  <a:lnTo>
                    <a:pt x="564" y="646"/>
                  </a:lnTo>
                  <a:lnTo>
                    <a:pt x="563" y="646"/>
                  </a:lnTo>
                  <a:lnTo>
                    <a:pt x="562" y="645"/>
                  </a:lnTo>
                  <a:lnTo>
                    <a:pt x="563" y="644"/>
                  </a:lnTo>
                  <a:lnTo>
                    <a:pt x="564" y="643"/>
                  </a:lnTo>
                  <a:lnTo>
                    <a:pt x="566" y="641"/>
                  </a:lnTo>
                  <a:lnTo>
                    <a:pt x="567" y="640"/>
                  </a:lnTo>
                  <a:lnTo>
                    <a:pt x="567" y="638"/>
                  </a:lnTo>
                  <a:lnTo>
                    <a:pt x="569" y="637"/>
                  </a:lnTo>
                  <a:lnTo>
                    <a:pt x="570" y="637"/>
                  </a:lnTo>
                  <a:lnTo>
                    <a:pt x="571" y="637"/>
                  </a:lnTo>
                  <a:lnTo>
                    <a:pt x="573" y="640"/>
                  </a:lnTo>
                  <a:lnTo>
                    <a:pt x="573" y="641"/>
                  </a:lnTo>
                  <a:lnTo>
                    <a:pt x="574" y="643"/>
                  </a:lnTo>
                  <a:lnTo>
                    <a:pt x="575" y="644"/>
                  </a:lnTo>
                  <a:lnTo>
                    <a:pt x="577" y="646"/>
                  </a:lnTo>
                  <a:lnTo>
                    <a:pt x="578" y="646"/>
                  </a:lnTo>
                  <a:lnTo>
                    <a:pt x="578" y="647"/>
                  </a:lnTo>
                  <a:lnTo>
                    <a:pt x="582" y="652"/>
                  </a:lnTo>
                  <a:lnTo>
                    <a:pt x="581" y="652"/>
                  </a:lnTo>
                  <a:lnTo>
                    <a:pt x="580" y="652"/>
                  </a:lnTo>
                  <a:lnTo>
                    <a:pt x="580" y="653"/>
                  </a:lnTo>
                  <a:lnTo>
                    <a:pt x="579" y="653"/>
                  </a:lnTo>
                  <a:lnTo>
                    <a:pt x="578" y="653"/>
                  </a:lnTo>
                  <a:lnTo>
                    <a:pt x="577" y="653"/>
                  </a:lnTo>
                  <a:lnTo>
                    <a:pt x="577" y="654"/>
                  </a:lnTo>
                  <a:lnTo>
                    <a:pt x="575" y="654"/>
                  </a:lnTo>
                  <a:lnTo>
                    <a:pt x="574" y="655"/>
                  </a:lnTo>
                  <a:lnTo>
                    <a:pt x="575" y="655"/>
                  </a:lnTo>
                  <a:lnTo>
                    <a:pt x="574" y="655"/>
                  </a:lnTo>
                  <a:lnTo>
                    <a:pt x="573" y="655"/>
                  </a:lnTo>
                  <a:lnTo>
                    <a:pt x="573" y="656"/>
                  </a:lnTo>
                  <a:lnTo>
                    <a:pt x="572" y="656"/>
                  </a:lnTo>
                  <a:lnTo>
                    <a:pt x="572" y="657"/>
                  </a:lnTo>
                  <a:lnTo>
                    <a:pt x="570" y="658"/>
                  </a:lnTo>
                  <a:lnTo>
                    <a:pt x="569" y="659"/>
                  </a:lnTo>
                  <a:lnTo>
                    <a:pt x="568" y="659"/>
                  </a:lnTo>
                  <a:lnTo>
                    <a:pt x="567" y="659"/>
                  </a:lnTo>
                  <a:lnTo>
                    <a:pt x="566" y="660"/>
                  </a:lnTo>
                  <a:lnTo>
                    <a:pt x="565" y="660"/>
                  </a:lnTo>
                  <a:lnTo>
                    <a:pt x="565" y="661"/>
                  </a:lnTo>
                  <a:lnTo>
                    <a:pt x="564" y="661"/>
                  </a:lnTo>
                  <a:lnTo>
                    <a:pt x="563" y="661"/>
                  </a:lnTo>
                  <a:lnTo>
                    <a:pt x="563" y="662"/>
                  </a:lnTo>
                  <a:lnTo>
                    <a:pt x="562" y="662"/>
                  </a:lnTo>
                  <a:lnTo>
                    <a:pt x="561" y="662"/>
                  </a:lnTo>
                  <a:lnTo>
                    <a:pt x="560" y="663"/>
                  </a:lnTo>
                  <a:lnTo>
                    <a:pt x="559" y="663"/>
                  </a:lnTo>
                  <a:lnTo>
                    <a:pt x="558" y="663"/>
                  </a:lnTo>
                  <a:lnTo>
                    <a:pt x="557" y="663"/>
                  </a:lnTo>
                  <a:lnTo>
                    <a:pt x="557" y="665"/>
                  </a:lnTo>
                  <a:lnTo>
                    <a:pt x="556" y="665"/>
                  </a:lnTo>
                  <a:lnTo>
                    <a:pt x="555" y="665"/>
                  </a:lnTo>
                  <a:lnTo>
                    <a:pt x="554" y="665"/>
                  </a:lnTo>
                  <a:lnTo>
                    <a:pt x="554" y="666"/>
                  </a:lnTo>
                  <a:lnTo>
                    <a:pt x="553" y="666"/>
                  </a:lnTo>
                  <a:lnTo>
                    <a:pt x="552" y="666"/>
                  </a:lnTo>
                  <a:lnTo>
                    <a:pt x="550" y="667"/>
                  </a:lnTo>
                  <a:lnTo>
                    <a:pt x="549" y="667"/>
                  </a:lnTo>
                  <a:lnTo>
                    <a:pt x="548" y="667"/>
                  </a:lnTo>
                  <a:lnTo>
                    <a:pt x="547" y="667"/>
                  </a:lnTo>
                  <a:lnTo>
                    <a:pt x="546" y="668"/>
                  </a:lnTo>
                  <a:lnTo>
                    <a:pt x="545" y="668"/>
                  </a:lnTo>
                  <a:lnTo>
                    <a:pt x="544" y="668"/>
                  </a:lnTo>
                  <a:lnTo>
                    <a:pt x="543" y="668"/>
                  </a:lnTo>
                  <a:lnTo>
                    <a:pt x="542" y="669"/>
                  </a:lnTo>
                  <a:lnTo>
                    <a:pt x="541" y="669"/>
                  </a:lnTo>
                  <a:lnTo>
                    <a:pt x="540" y="669"/>
                  </a:lnTo>
                  <a:lnTo>
                    <a:pt x="539" y="669"/>
                  </a:lnTo>
                  <a:lnTo>
                    <a:pt x="538" y="669"/>
                  </a:lnTo>
                  <a:lnTo>
                    <a:pt x="538" y="670"/>
                  </a:lnTo>
                  <a:lnTo>
                    <a:pt x="537" y="670"/>
                  </a:lnTo>
                  <a:lnTo>
                    <a:pt x="536" y="670"/>
                  </a:lnTo>
                  <a:lnTo>
                    <a:pt x="535" y="670"/>
                  </a:lnTo>
                  <a:lnTo>
                    <a:pt x="534" y="670"/>
                  </a:lnTo>
                  <a:lnTo>
                    <a:pt x="533" y="671"/>
                  </a:lnTo>
                  <a:lnTo>
                    <a:pt x="531" y="672"/>
                  </a:lnTo>
                  <a:lnTo>
                    <a:pt x="530" y="672"/>
                  </a:lnTo>
                  <a:lnTo>
                    <a:pt x="529" y="672"/>
                  </a:lnTo>
                  <a:lnTo>
                    <a:pt x="529" y="673"/>
                  </a:lnTo>
                  <a:lnTo>
                    <a:pt x="528" y="673"/>
                  </a:lnTo>
                  <a:lnTo>
                    <a:pt x="527" y="673"/>
                  </a:lnTo>
                  <a:lnTo>
                    <a:pt x="525" y="673"/>
                  </a:lnTo>
                  <a:lnTo>
                    <a:pt x="524" y="674"/>
                  </a:lnTo>
                  <a:lnTo>
                    <a:pt x="523" y="674"/>
                  </a:lnTo>
                  <a:lnTo>
                    <a:pt x="521" y="675"/>
                  </a:lnTo>
                  <a:lnTo>
                    <a:pt x="520" y="675"/>
                  </a:lnTo>
                  <a:lnTo>
                    <a:pt x="519" y="676"/>
                  </a:lnTo>
                  <a:lnTo>
                    <a:pt x="517" y="676"/>
                  </a:lnTo>
                  <a:lnTo>
                    <a:pt x="516" y="677"/>
                  </a:lnTo>
                  <a:lnTo>
                    <a:pt x="515" y="677"/>
                  </a:lnTo>
                  <a:lnTo>
                    <a:pt x="514" y="677"/>
                  </a:lnTo>
                  <a:lnTo>
                    <a:pt x="513" y="678"/>
                  </a:lnTo>
                  <a:lnTo>
                    <a:pt x="512" y="678"/>
                  </a:lnTo>
                  <a:lnTo>
                    <a:pt x="511" y="679"/>
                  </a:lnTo>
                  <a:lnTo>
                    <a:pt x="510" y="679"/>
                  </a:lnTo>
                  <a:lnTo>
                    <a:pt x="509" y="679"/>
                  </a:lnTo>
                  <a:lnTo>
                    <a:pt x="509" y="680"/>
                  </a:lnTo>
                  <a:lnTo>
                    <a:pt x="508" y="680"/>
                  </a:lnTo>
                  <a:lnTo>
                    <a:pt x="507" y="680"/>
                  </a:lnTo>
                  <a:lnTo>
                    <a:pt x="506" y="680"/>
                  </a:lnTo>
                  <a:lnTo>
                    <a:pt x="505" y="681"/>
                  </a:lnTo>
                  <a:lnTo>
                    <a:pt x="504" y="681"/>
                  </a:lnTo>
                  <a:lnTo>
                    <a:pt x="503" y="682"/>
                  </a:lnTo>
                  <a:lnTo>
                    <a:pt x="502" y="682"/>
                  </a:lnTo>
                  <a:lnTo>
                    <a:pt x="500" y="682"/>
                  </a:lnTo>
                  <a:lnTo>
                    <a:pt x="499" y="683"/>
                  </a:lnTo>
                  <a:lnTo>
                    <a:pt x="498" y="683"/>
                  </a:lnTo>
                  <a:lnTo>
                    <a:pt x="497" y="684"/>
                  </a:lnTo>
                  <a:lnTo>
                    <a:pt x="496" y="684"/>
                  </a:lnTo>
                  <a:lnTo>
                    <a:pt x="495" y="685"/>
                  </a:lnTo>
                  <a:lnTo>
                    <a:pt x="494" y="685"/>
                  </a:lnTo>
                  <a:lnTo>
                    <a:pt x="493" y="685"/>
                  </a:lnTo>
                  <a:lnTo>
                    <a:pt x="492" y="685"/>
                  </a:lnTo>
                  <a:lnTo>
                    <a:pt x="492" y="686"/>
                  </a:lnTo>
                  <a:lnTo>
                    <a:pt x="491" y="686"/>
                  </a:lnTo>
                  <a:lnTo>
                    <a:pt x="490" y="686"/>
                  </a:lnTo>
                  <a:lnTo>
                    <a:pt x="489" y="686"/>
                  </a:lnTo>
                  <a:lnTo>
                    <a:pt x="489" y="687"/>
                  </a:lnTo>
                  <a:lnTo>
                    <a:pt x="488" y="687"/>
                  </a:lnTo>
                  <a:lnTo>
                    <a:pt x="487" y="687"/>
                  </a:lnTo>
                  <a:lnTo>
                    <a:pt x="486" y="687"/>
                  </a:lnTo>
                  <a:lnTo>
                    <a:pt x="485" y="687"/>
                  </a:lnTo>
                  <a:lnTo>
                    <a:pt x="485" y="688"/>
                  </a:lnTo>
                  <a:lnTo>
                    <a:pt x="484" y="688"/>
                  </a:lnTo>
                  <a:lnTo>
                    <a:pt x="483" y="688"/>
                  </a:lnTo>
                  <a:lnTo>
                    <a:pt x="482" y="688"/>
                  </a:lnTo>
                  <a:lnTo>
                    <a:pt x="481" y="690"/>
                  </a:lnTo>
                  <a:lnTo>
                    <a:pt x="480" y="690"/>
                  </a:lnTo>
                  <a:lnTo>
                    <a:pt x="479" y="690"/>
                  </a:lnTo>
                  <a:lnTo>
                    <a:pt x="478" y="690"/>
                  </a:lnTo>
                  <a:lnTo>
                    <a:pt x="478" y="691"/>
                  </a:lnTo>
                  <a:lnTo>
                    <a:pt x="477" y="691"/>
                  </a:lnTo>
                  <a:lnTo>
                    <a:pt x="475" y="691"/>
                  </a:lnTo>
                  <a:lnTo>
                    <a:pt x="474" y="691"/>
                  </a:lnTo>
                  <a:lnTo>
                    <a:pt x="473" y="691"/>
                  </a:lnTo>
                  <a:lnTo>
                    <a:pt x="473" y="692"/>
                  </a:lnTo>
                  <a:lnTo>
                    <a:pt x="472" y="692"/>
                  </a:lnTo>
                  <a:lnTo>
                    <a:pt x="471" y="692"/>
                  </a:lnTo>
                  <a:lnTo>
                    <a:pt x="470" y="693"/>
                  </a:lnTo>
                  <a:lnTo>
                    <a:pt x="469" y="693"/>
                  </a:lnTo>
                  <a:lnTo>
                    <a:pt x="468" y="693"/>
                  </a:lnTo>
                  <a:lnTo>
                    <a:pt x="467" y="693"/>
                  </a:lnTo>
                  <a:lnTo>
                    <a:pt x="467" y="694"/>
                  </a:lnTo>
                  <a:lnTo>
                    <a:pt x="466" y="694"/>
                  </a:lnTo>
                  <a:lnTo>
                    <a:pt x="465" y="694"/>
                  </a:lnTo>
                  <a:lnTo>
                    <a:pt x="464" y="695"/>
                  </a:lnTo>
                  <a:lnTo>
                    <a:pt x="463" y="695"/>
                  </a:lnTo>
                  <a:lnTo>
                    <a:pt x="462" y="696"/>
                  </a:lnTo>
                  <a:lnTo>
                    <a:pt x="461" y="696"/>
                  </a:lnTo>
                  <a:lnTo>
                    <a:pt x="460" y="696"/>
                  </a:lnTo>
                  <a:lnTo>
                    <a:pt x="459" y="697"/>
                  </a:lnTo>
                  <a:lnTo>
                    <a:pt x="458" y="697"/>
                  </a:lnTo>
                  <a:lnTo>
                    <a:pt x="457" y="697"/>
                  </a:lnTo>
                  <a:lnTo>
                    <a:pt x="456" y="698"/>
                  </a:lnTo>
                  <a:lnTo>
                    <a:pt x="455" y="698"/>
                  </a:lnTo>
                  <a:lnTo>
                    <a:pt x="454" y="699"/>
                  </a:lnTo>
                  <a:lnTo>
                    <a:pt x="453" y="699"/>
                  </a:lnTo>
                  <a:lnTo>
                    <a:pt x="452" y="699"/>
                  </a:lnTo>
                  <a:lnTo>
                    <a:pt x="450" y="700"/>
                  </a:lnTo>
                  <a:lnTo>
                    <a:pt x="449" y="700"/>
                  </a:lnTo>
                  <a:lnTo>
                    <a:pt x="448" y="700"/>
                  </a:lnTo>
                  <a:lnTo>
                    <a:pt x="447" y="700"/>
                  </a:lnTo>
                  <a:lnTo>
                    <a:pt x="446" y="701"/>
                  </a:lnTo>
                  <a:lnTo>
                    <a:pt x="445" y="701"/>
                  </a:lnTo>
                  <a:lnTo>
                    <a:pt x="444" y="701"/>
                  </a:lnTo>
                  <a:lnTo>
                    <a:pt x="444" y="702"/>
                  </a:lnTo>
                  <a:lnTo>
                    <a:pt x="443" y="702"/>
                  </a:lnTo>
                  <a:lnTo>
                    <a:pt x="442" y="702"/>
                  </a:lnTo>
                  <a:lnTo>
                    <a:pt x="441" y="703"/>
                  </a:lnTo>
                  <a:lnTo>
                    <a:pt x="440" y="703"/>
                  </a:lnTo>
                  <a:lnTo>
                    <a:pt x="439" y="704"/>
                  </a:lnTo>
                  <a:lnTo>
                    <a:pt x="437" y="705"/>
                  </a:lnTo>
                  <a:lnTo>
                    <a:pt x="434" y="706"/>
                  </a:lnTo>
                  <a:lnTo>
                    <a:pt x="432" y="707"/>
                  </a:lnTo>
                  <a:lnTo>
                    <a:pt x="431" y="708"/>
                  </a:lnTo>
                  <a:lnTo>
                    <a:pt x="430" y="708"/>
                  </a:lnTo>
                  <a:lnTo>
                    <a:pt x="429" y="709"/>
                  </a:lnTo>
                  <a:lnTo>
                    <a:pt x="428" y="709"/>
                  </a:lnTo>
                  <a:lnTo>
                    <a:pt x="427" y="709"/>
                  </a:lnTo>
                  <a:lnTo>
                    <a:pt x="427" y="710"/>
                  </a:lnTo>
                  <a:lnTo>
                    <a:pt x="425" y="710"/>
                  </a:lnTo>
                  <a:lnTo>
                    <a:pt x="424" y="710"/>
                  </a:lnTo>
                  <a:lnTo>
                    <a:pt x="423" y="711"/>
                  </a:lnTo>
                  <a:lnTo>
                    <a:pt x="422" y="711"/>
                  </a:lnTo>
                  <a:lnTo>
                    <a:pt x="421" y="711"/>
                  </a:lnTo>
                  <a:lnTo>
                    <a:pt x="420" y="711"/>
                  </a:lnTo>
                  <a:lnTo>
                    <a:pt x="420" y="712"/>
                  </a:lnTo>
                  <a:lnTo>
                    <a:pt x="419" y="712"/>
                  </a:lnTo>
                  <a:lnTo>
                    <a:pt x="418" y="712"/>
                  </a:lnTo>
                  <a:lnTo>
                    <a:pt x="418" y="714"/>
                  </a:lnTo>
                  <a:lnTo>
                    <a:pt x="417" y="714"/>
                  </a:lnTo>
                  <a:lnTo>
                    <a:pt x="415" y="714"/>
                  </a:lnTo>
                  <a:lnTo>
                    <a:pt x="414" y="714"/>
                  </a:lnTo>
                  <a:lnTo>
                    <a:pt x="414" y="715"/>
                  </a:lnTo>
                  <a:lnTo>
                    <a:pt x="413" y="715"/>
                  </a:lnTo>
                  <a:lnTo>
                    <a:pt x="411" y="716"/>
                  </a:lnTo>
                  <a:lnTo>
                    <a:pt x="410" y="716"/>
                  </a:lnTo>
                  <a:lnTo>
                    <a:pt x="409" y="717"/>
                  </a:lnTo>
                  <a:lnTo>
                    <a:pt x="408" y="717"/>
                  </a:lnTo>
                  <a:lnTo>
                    <a:pt x="407" y="718"/>
                  </a:lnTo>
                  <a:lnTo>
                    <a:pt x="406" y="718"/>
                  </a:lnTo>
                  <a:lnTo>
                    <a:pt x="407" y="718"/>
                  </a:lnTo>
                  <a:lnTo>
                    <a:pt x="406" y="717"/>
                  </a:lnTo>
                  <a:lnTo>
                    <a:pt x="407" y="717"/>
                  </a:lnTo>
                  <a:lnTo>
                    <a:pt x="407" y="716"/>
                  </a:lnTo>
                  <a:lnTo>
                    <a:pt x="408" y="716"/>
                  </a:lnTo>
                  <a:lnTo>
                    <a:pt x="409" y="716"/>
                  </a:lnTo>
                  <a:lnTo>
                    <a:pt x="409" y="715"/>
                  </a:lnTo>
                  <a:lnTo>
                    <a:pt x="408" y="715"/>
                  </a:lnTo>
                  <a:lnTo>
                    <a:pt x="408" y="716"/>
                  </a:lnTo>
                  <a:lnTo>
                    <a:pt x="407" y="716"/>
                  </a:lnTo>
                  <a:lnTo>
                    <a:pt x="406" y="716"/>
                  </a:lnTo>
                  <a:lnTo>
                    <a:pt x="406" y="717"/>
                  </a:lnTo>
                  <a:lnTo>
                    <a:pt x="406" y="718"/>
                  </a:lnTo>
                  <a:lnTo>
                    <a:pt x="405" y="718"/>
                  </a:lnTo>
                  <a:lnTo>
                    <a:pt x="405" y="719"/>
                  </a:lnTo>
                  <a:lnTo>
                    <a:pt x="404" y="719"/>
                  </a:lnTo>
                  <a:lnTo>
                    <a:pt x="402" y="720"/>
                  </a:lnTo>
                  <a:lnTo>
                    <a:pt x="400" y="720"/>
                  </a:lnTo>
                  <a:lnTo>
                    <a:pt x="399" y="720"/>
                  </a:lnTo>
                  <a:lnTo>
                    <a:pt x="399" y="721"/>
                  </a:lnTo>
                  <a:lnTo>
                    <a:pt x="397" y="721"/>
                  </a:lnTo>
                  <a:lnTo>
                    <a:pt x="396" y="721"/>
                  </a:lnTo>
                  <a:lnTo>
                    <a:pt x="395" y="722"/>
                  </a:lnTo>
                  <a:lnTo>
                    <a:pt x="394" y="722"/>
                  </a:lnTo>
                  <a:lnTo>
                    <a:pt x="393" y="723"/>
                  </a:lnTo>
                  <a:lnTo>
                    <a:pt x="392" y="723"/>
                  </a:lnTo>
                  <a:lnTo>
                    <a:pt x="391" y="723"/>
                  </a:lnTo>
                  <a:lnTo>
                    <a:pt x="391" y="724"/>
                  </a:lnTo>
                  <a:lnTo>
                    <a:pt x="390" y="724"/>
                  </a:lnTo>
                  <a:lnTo>
                    <a:pt x="388" y="725"/>
                  </a:lnTo>
                  <a:lnTo>
                    <a:pt x="386" y="725"/>
                  </a:lnTo>
                  <a:lnTo>
                    <a:pt x="385" y="725"/>
                  </a:lnTo>
                  <a:lnTo>
                    <a:pt x="384" y="726"/>
                  </a:lnTo>
                  <a:lnTo>
                    <a:pt x="383" y="726"/>
                  </a:lnTo>
                  <a:lnTo>
                    <a:pt x="383" y="727"/>
                  </a:lnTo>
                  <a:lnTo>
                    <a:pt x="382" y="727"/>
                  </a:lnTo>
                  <a:lnTo>
                    <a:pt x="381" y="727"/>
                  </a:lnTo>
                  <a:lnTo>
                    <a:pt x="379" y="728"/>
                  </a:lnTo>
                  <a:lnTo>
                    <a:pt x="378" y="728"/>
                  </a:lnTo>
                  <a:lnTo>
                    <a:pt x="378" y="729"/>
                  </a:lnTo>
                  <a:lnTo>
                    <a:pt x="377" y="729"/>
                  </a:lnTo>
                  <a:lnTo>
                    <a:pt x="375" y="729"/>
                  </a:lnTo>
                  <a:lnTo>
                    <a:pt x="374" y="730"/>
                  </a:lnTo>
                  <a:lnTo>
                    <a:pt x="373" y="730"/>
                  </a:lnTo>
                  <a:lnTo>
                    <a:pt x="373" y="731"/>
                  </a:lnTo>
                  <a:lnTo>
                    <a:pt x="372" y="731"/>
                  </a:lnTo>
                  <a:lnTo>
                    <a:pt x="371" y="731"/>
                  </a:lnTo>
                  <a:lnTo>
                    <a:pt x="370" y="731"/>
                  </a:lnTo>
                  <a:lnTo>
                    <a:pt x="368" y="733"/>
                  </a:lnTo>
                  <a:lnTo>
                    <a:pt x="366" y="734"/>
                  </a:lnTo>
                  <a:lnTo>
                    <a:pt x="364" y="735"/>
                  </a:lnTo>
                  <a:lnTo>
                    <a:pt x="361" y="736"/>
                  </a:lnTo>
                  <a:lnTo>
                    <a:pt x="360" y="737"/>
                  </a:lnTo>
                  <a:lnTo>
                    <a:pt x="359" y="737"/>
                  </a:lnTo>
                  <a:lnTo>
                    <a:pt x="360" y="736"/>
                  </a:lnTo>
                  <a:lnTo>
                    <a:pt x="360" y="735"/>
                  </a:lnTo>
                  <a:lnTo>
                    <a:pt x="360" y="734"/>
                  </a:lnTo>
                  <a:lnTo>
                    <a:pt x="360" y="733"/>
                  </a:lnTo>
                  <a:lnTo>
                    <a:pt x="361" y="733"/>
                  </a:lnTo>
                  <a:lnTo>
                    <a:pt x="362" y="733"/>
                  </a:lnTo>
                  <a:lnTo>
                    <a:pt x="362" y="732"/>
                  </a:lnTo>
                  <a:lnTo>
                    <a:pt x="363" y="731"/>
                  </a:lnTo>
                  <a:lnTo>
                    <a:pt x="363" y="732"/>
                  </a:lnTo>
                  <a:lnTo>
                    <a:pt x="364" y="732"/>
                  </a:lnTo>
                  <a:lnTo>
                    <a:pt x="364" y="731"/>
                  </a:lnTo>
                  <a:lnTo>
                    <a:pt x="365" y="731"/>
                  </a:lnTo>
                  <a:lnTo>
                    <a:pt x="366" y="730"/>
                  </a:lnTo>
                  <a:lnTo>
                    <a:pt x="365" y="730"/>
                  </a:lnTo>
                  <a:lnTo>
                    <a:pt x="365" y="729"/>
                  </a:lnTo>
                  <a:lnTo>
                    <a:pt x="366" y="730"/>
                  </a:lnTo>
                  <a:lnTo>
                    <a:pt x="367" y="730"/>
                  </a:lnTo>
                  <a:lnTo>
                    <a:pt x="367" y="729"/>
                  </a:lnTo>
                  <a:lnTo>
                    <a:pt x="367" y="728"/>
                  </a:lnTo>
                  <a:lnTo>
                    <a:pt x="368" y="729"/>
                  </a:lnTo>
                  <a:lnTo>
                    <a:pt x="369" y="728"/>
                  </a:lnTo>
                  <a:lnTo>
                    <a:pt x="369" y="727"/>
                  </a:lnTo>
                  <a:lnTo>
                    <a:pt x="368" y="727"/>
                  </a:lnTo>
                  <a:lnTo>
                    <a:pt x="367" y="726"/>
                  </a:lnTo>
                  <a:lnTo>
                    <a:pt x="366" y="727"/>
                  </a:lnTo>
                  <a:lnTo>
                    <a:pt x="365" y="727"/>
                  </a:lnTo>
                  <a:lnTo>
                    <a:pt x="365" y="728"/>
                  </a:lnTo>
                  <a:lnTo>
                    <a:pt x="364" y="728"/>
                  </a:lnTo>
                  <a:lnTo>
                    <a:pt x="363" y="729"/>
                  </a:lnTo>
                  <a:lnTo>
                    <a:pt x="363" y="730"/>
                  </a:lnTo>
                  <a:lnTo>
                    <a:pt x="362" y="730"/>
                  </a:lnTo>
                  <a:lnTo>
                    <a:pt x="361" y="730"/>
                  </a:lnTo>
                  <a:lnTo>
                    <a:pt x="360" y="730"/>
                  </a:lnTo>
                  <a:lnTo>
                    <a:pt x="359" y="731"/>
                  </a:lnTo>
                  <a:lnTo>
                    <a:pt x="358" y="732"/>
                  </a:lnTo>
                  <a:lnTo>
                    <a:pt x="357" y="732"/>
                  </a:lnTo>
                  <a:lnTo>
                    <a:pt x="356" y="732"/>
                  </a:lnTo>
                  <a:lnTo>
                    <a:pt x="355" y="733"/>
                  </a:lnTo>
                  <a:lnTo>
                    <a:pt x="354" y="733"/>
                  </a:lnTo>
                  <a:lnTo>
                    <a:pt x="353" y="733"/>
                  </a:lnTo>
                  <a:lnTo>
                    <a:pt x="353" y="734"/>
                  </a:lnTo>
                  <a:lnTo>
                    <a:pt x="354" y="733"/>
                  </a:lnTo>
                  <a:lnTo>
                    <a:pt x="354" y="734"/>
                  </a:lnTo>
                  <a:lnTo>
                    <a:pt x="353" y="734"/>
                  </a:lnTo>
                  <a:lnTo>
                    <a:pt x="353" y="735"/>
                  </a:lnTo>
                  <a:lnTo>
                    <a:pt x="354" y="735"/>
                  </a:lnTo>
                  <a:lnTo>
                    <a:pt x="355" y="736"/>
                  </a:lnTo>
                  <a:lnTo>
                    <a:pt x="355" y="737"/>
                  </a:lnTo>
                  <a:lnTo>
                    <a:pt x="356" y="736"/>
                  </a:lnTo>
                  <a:lnTo>
                    <a:pt x="357" y="736"/>
                  </a:lnTo>
                  <a:lnTo>
                    <a:pt x="357" y="735"/>
                  </a:lnTo>
                  <a:lnTo>
                    <a:pt x="358" y="735"/>
                  </a:lnTo>
                  <a:lnTo>
                    <a:pt x="358" y="734"/>
                  </a:lnTo>
                  <a:lnTo>
                    <a:pt x="358" y="735"/>
                  </a:lnTo>
                  <a:lnTo>
                    <a:pt x="359" y="735"/>
                  </a:lnTo>
                  <a:lnTo>
                    <a:pt x="359" y="736"/>
                  </a:lnTo>
                  <a:lnTo>
                    <a:pt x="358" y="737"/>
                  </a:lnTo>
                  <a:lnTo>
                    <a:pt x="358" y="739"/>
                  </a:lnTo>
                  <a:lnTo>
                    <a:pt x="357" y="740"/>
                  </a:lnTo>
                  <a:lnTo>
                    <a:pt x="356" y="740"/>
                  </a:lnTo>
                  <a:lnTo>
                    <a:pt x="356" y="739"/>
                  </a:lnTo>
                  <a:lnTo>
                    <a:pt x="355" y="740"/>
                  </a:lnTo>
                  <a:lnTo>
                    <a:pt x="354" y="740"/>
                  </a:lnTo>
                  <a:lnTo>
                    <a:pt x="353" y="741"/>
                  </a:lnTo>
                  <a:lnTo>
                    <a:pt x="352" y="741"/>
                  </a:lnTo>
                  <a:lnTo>
                    <a:pt x="350" y="742"/>
                  </a:lnTo>
                  <a:lnTo>
                    <a:pt x="349" y="743"/>
                  </a:lnTo>
                  <a:lnTo>
                    <a:pt x="348" y="743"/>
                  </a:lnTo>
                  <a:lnTo>
                    <a:pt x="345" y="745"/>
                  </a:lnTo>
                  <a:lnTo>
                    <a:pt x="343" y="746"/>
                  </a:lnTo>
                  <a:lnTo>
                    <a:pt x="342" y="746"/>
                  </a:lnTo>
                  <a:lnTo>
                    <a:pt x="341" y="747"/>
                  </a:lnTo>
                  <a:lnTo>
                    <a:pt x="340" y="747"/>
                  </a:lnTo>
                  <a:lnTo>
                    <a:pt x="340" y="748"/>
                  </a:lnTo>
                  <a:lnTo>
                    <a:pt x="339" y="748"/>
                  </a:lnTo>
                  <a:lnTo>
                    <a:pt x="338" y="749"/>
                  </a:lnTo>
                  <a:lnTo>
                    <a:pt x="336" y="750"/>
                  </a:lnTo>
                  <a:lnTo>
                    <a:pt x="337" y="745"/>
                  </a:lnTo>
                  <a:lnTo>
                    <a:pt x="337" y="744"/>
                  </a:lnTo>
                  <a:lnTo>
                    <a:pt x="337" y="743"/>
                  </a:lnTo>
                  <a:lnTo>
                    <a:pt x="337" y="742"/>
                  </a:lnTo>
                  <a:lnTo>
                    <a:pt x="337" y="741"/>
                  </a:lnTo>
                  <a:lnTo>
                    <a:pt x="337" y="740"/>
                  </a:lnTo>
                  <a:lnTo>
                    <a:pt x="337" y="739"/>
                  </a:lnTo>
                  <a:lnTo>
                    <a:pt x="337" y="737"/>
                  </a:lnTo>
                  <a:lnTo>
                    <a:pt x="337" y="736"/>
                  </a:lnTo>
                  <a:lnTo>
                    <a:pt x="337" y="735"/>
                  </a:lnTo>
                  <a:lnTo>
                    <a:pt x="337" y="734"/>
                  </a:lnTo>
                  <a:lnTo>
                    <a:pt x="337" y="733"/>
                  </a:lnTo>
                  <a:lnTo>
                    <a:pt x="337" y="730"/>
                  </a:lnTo>
                  <a:lnTo>
                    <a:pt x="337" y="728"/>
                  </a:lnTo>
                  <a:lnTo>
                    <a:pt x="337" y="727"/>
                  </a:lnTo>
                  <a:lnTo>
                    <a:pt x="337" y="723"/>
                  </a:lnTo>
                  <a:lnTo>
                    <a:pt x="337" y="717"/>
                  </a:lnTo>
                  <a:lnTo>
                    <a:pt x="337" y="715"/>
                  </a:lnTo>
                  <a:lnTo>
                    <a:pt x="334" y="712"/>
                  </a:lnTo>
                  <a:lnTo>
                    <a:pt x="333" y="712"/>
                  </a:lnTo>
                  <a:lnTo>
                    <a:pt x="329" y="708"/>
                  </a:lnTo>
                  <a:lnTo>
                    <a:pt x="327" y="708"/>
                  </a:lnTo>
                  <a:lnTo>
                    <a:pt x="324" y="707"/>
                  </a:lnTo>
                  <a:lnTo>
                    <a:pt x="323" y="707"/>
                  </a:lnTo>
                  <a:lnTo>
                    <a:pt x="322" y="707"/>
                  </a:lnTo>
                  <a:lnTo>
                    <a:pt x="321" y="709"/>
                  </a:lnTo>
                  <a:lnTo>
                    <a:pt x="321" y="710"/>
                  </a:lnTo>
                  <a:lnTo>
                    <a:pt x="319" y="710"/>
                  </a:lnTo>
                  <a:lnTo>
                    <a:pt x="318" y="710"/>
                  </a:lnTo>
                  <a:lnTo>
                    <a:pt x="317" y="710"/>
                  </a:lnTo>
                  <a:lnTo>
                    <a:pt x="316" y="710"/>
                  </a:lnTo>
                  <a:lnTo>
                    <a:pt x="315" y="709"/>
                  </a:lnTo>
                  <a:lnTo>
                    <a:pt x="314" y="709"/>
                  </a:lnTo>
                  <a:lnTo>
                    <a:pt x="313" y="710"/>
                  </a:lnTo>
                  <a:lnTo>
                    <a:pt x="313" y="709"/>
                  </a:lnTo>
                  <a:lnTo>
                    <a:pt x="313" y="708"/>
                  </a:lnTo>
                  <a:lnTo>
                    <a:pt x="314" y="708"/>
                  </a:lnTo>
                  <a:lnTo>
                    <a:pt x="314" y="707"/>
                  </a:lnTo>
                  <a:lnTo>
                    <a:pt x="313" y="707"/>
                  </a:lnTo>
                  <a:lnTo>
                    <a:pt x="313" y="706"/>
                  </a:lnTo>
                  <a:lnTo>
                    <a:pt x="314" y="706"/>
                  </a:lnTo>
                  <a:lnTo>
                    <a:pt x="314" y="705"/>
                  </a:lnTo>
                  <a:lnTo>
                    <a:pt x="314" y="704"/>
                  </a:lnTo>
                  <a:lnTo>
                    <a:pt x="313" y="704"/>
                  </a:lnTo>
                  <a:lnTo>
                    <a:pt x="312" y="704"/>
                  </a:lnTo>
                  <a:lnTo>
                    <a:pt x="311" y="704"/>
                  </a:lnTo>
                  <a:lnTo>
                    <a:pt x="310" y="704"/>
                  </a:lnTo>
                  <a:lnTo>
                    <a:pt x="310" y="703"/>
                  </a:lnTo>
                  <a:lnTo>
                    <a:pt x="309" y="703"/>
                  </a:lnTo>
                  <a:lnTo>
                    <a:pt x="309" y="702"/>
                  </a:lnTo>
                  <a:lnTo>
                    <a:pt x="309" y="701"/>
                  </a:lnTo>
                  <a:lnTo>
                    <a:pt x="309" y="700"/>
                  </a:lnTo>
                  <a:lnTo>
                    <a:pt x="310" y="700"/>
                  </a:lnTo>
                  <a:lnTo>
                    <a:pt x="310" y="699"/>
                  </a:lnTo>
                  <a:lnTo>
                    <a:pt x="310" y="698"/>
                  </a:lnTo>
                  <a:lnTo>
                    <a:pt x="311" y="698"/>
                  </a:lnTo>
                  <a:lnTo>
                    <a:pt x="311" y="697"/>
                  </a:lnTo>
                  <a:lnTo>
                    <a:pt x="312" y="697"/>
                  </a:lnTo>
                  <a:lnTo>
                    <a:pt x="312" y="696"/>
                  </a:lnTo>
                  <a:lnTo>
                    <a:pt x="312" y="695"/>
                  </a:lnTo>
                  <a:lnTo>
                    <a:pt x="311" y="695"/>
                  </a:lnTo>
                  <a:lnTo>
                    <a:pt x="311" y="696"/>
                  </a:lnTo>
                  <a:lnTo>
                    <a:pt x="310" y="695"/>
                  </a:lnTo>
                  <a:lnTo>
                    <a:pt x="309" y="695"/>
                  </a:lnTo>
                  <a:lnTo>
                    <a:pt x="308" y="695"/>
                  </a:lnTo>
                  <a:lnTo>
                    <a:pt x="307" y="695"/>
                  </a:lnTo>
                  <a:lnTo>
                    <a:pt x="306" y="695"/>
                  </a:lnTo>
                  <a:lnTo>
                    <a:pt x="305" y="695"/>
                  </a:lnTo>
                  <a:lnTo>
                    <a:pt x="305" y="694"/>
                  </a:lnTo>
                  <a:lnTo>
                    <a:pt x="304" y="694"/>
                  </a:lnTo>
                  <a:lnTo>
                    <a:pt x="303" y="694"/>
                  </a:lnTo>
                  <a:lnTo>
                    <a:pt x="302" y="694"/>
                  </a:lnTo>
                  <a:lnTo>
                    <a:pt x="302" y="693"/>
                  </a:lnTo>
                  <a:lnTo>
                    <a:pt x="300" y="693"/>
                  </a:lnTo>
                  <a:lnTo>
                    <a:pt x="300" y="692"/>
                  </a:lnTo>
                  <a:lnTo>
                    <a:pt x="299" y="692"/>
                  </a:lnTo>
                  <a:lnTo>
                    <a:pt x="298" y="692"/>
                  </a:lnTo>
                  <a:lnTo>
                    <a:pt x="298" y="693"/>
                  </a:lnTo>
                  <a:lnTo>
                    <a:pt x="297" y="692"/>
                  </a:lnTo>
                  <a:lnTo>
                    <a:pt x="297" y="691"/>
                  </a:lnTo>
                  <a:lnTo>
                    <a:pt x="298" y="691"/>
                  </a:lnTo>
                  <a:lnTo>
                    <a:pt x="298" y="690"/>
                  </a:lnTo>
                  <a:lnTo>
                    <a:pt x="297" y="688"/>
                  </a:lnTo>
                  <a:lnTo>
                    <a:pt x="296" y="688"/>
                  </a:lnTo>
                  <a:lnTo>
                    <a:pt x="296" y="687"/>
                  </a:lnTo>
                  <a:lnTo>
                    <a:pt x="296" y="686"/>
                  </a:lnTo>
                  <a:lnTo>
                    <a:pt x="296" y="685"/>
                  </a:lnTo>
                  <a:lnTo>
                    <a:pt x="296" y="684"/>
                  </a:lnTo>
                  <a:lnTo>
                    <a:pt x="297" y="683"/>
                  </a:lnTo>
                  <a:lnTo>
                    <a:pt x="297" y="682"/>
                  </a:lnTo>
                  <a:lnTo>
                    <a:pt x="297" y="681"/>
                  </a:lnTo>
                  <a:lnTo>
                    <a:pt x="296" y="680"/>
                  </a:lnTo>
                  <a:lnTo>
                    <a:pt x="297" y="680"/>
                  </a:lnTo>
                  <a:lnTo>
                    <a:pt x="297" y="679"/>
                  </a:lnTo>
                  <a:lnTo>
                    <a:pt x="298" y="679"/>
                  </a:lnTo>
                  <a:lnTo>
                    <a:pt x="297" y="679"/>
                  </a:lnTo>
                  <a:lnTo>
                    <a:pt x="297" y="678"/>
                  </a:lnTo>
                  <a:lnTo>
                    <a:pt x="297" y="677"/>
                  </a:lnTo>
                  <a:lnTo>
                    <a:pt x="298" y="677"/>
                  </a:lnTo>
                  <a:lnTo>
                    <a:pt x="298" y="676"/>
                  </a:lnTo>
                  <a:lnTo>
                    <a:pt x="298" y="675"/>
                  </a:lnTo>
                  <a:lnTo>
                    <a:pt x="297" y="675"/>
                  </a:lnTo>
                  <a:lnTo>
                    <a:pt x="296" y="675"/>
                  </a:lnTo>
                  <a:lnTo>
                    <a:pt x="294" y="674"/>
                  </a:lnTo>
                  <a:lnTo>
                    <a:pt x="294" y="673"/>
                  </a:lnTo>
                  <a:lnTo>
                    <a:pt x="294" y="672"/>
                  </a:lnTo>
                  <a:lnTo>
                    <a:pt x="294" y="671"/>
                  </a:lnTo>
                  <a:lnTo>
                    <a:pt x="294" y="670"/>
                  </a:lnTo>
                  <a:lnTo>
                    <a:pt x="294" y="669"/>
                  </a:lnTo>
                  <a:lnTo>
                    <a:pt x="295" y="669"/>
                  </a:lnTo>
                  <a:lnTo>
                    <a:pt x="295" y="668"/>
                  </a:lnTo>
                  <a:lnTo>
                    <a:pt x="296" y="668"/>
                  </a:lnTo>
                  <a:lnTo>
                    <a:pt x="296" y="667"/>
                  </a:lnTo>
                  <a:lnTo>
                    <a:pt x="296" y="666"/>
                  </a:lnTo>
                  <a:lnTo>
                    <a:pt x="297" y="666"/>
                  </a:lnTo>
                  <a:lnTo>
                    <a:pt x="297" y="667"/>
                  </a:lnTo>
                  <a:lnTo>
                    <a:pt x="297" y="666"/>
                  </a:lnTo>
                  <a:lnTo>
                    <a:pt x="298" y="666"/>
                  </a:lnTo>
                  <a:lnTo>
                    <a:pt x="298" y="665"/>
                  </a:lnTo>
                  <a:lnTo>
                    <a:pt x="298" y="666"/>
                  </a:lnTo>
                  <a:lnTo>
                    <a:pt x="298" y="665"/>
                  </a:lnTo>
                  <a:lnTo>
                    <a:pt x="299" y="665"/>
                  </a:lnTo>
                  <a:lnTo>
                    <a:pt x="298" y="665"/>
                  </a:lnTo>
                  <a:lnTo>
                    <a:pt x="299" y="665"/>
                  </a:lnTo>
                  <a:lnTo>
                    <a:pt x="299" y="663"/>
                  </a:lnTo>
                  <a:lnTo>
                    <a:pt x="299" y="665"/>
                  </a:lnTo>
                  <a:lnTo>
                    <a:pt x="299" y="663"/>
                  </a:lnTo>
                  <a:lnTo>
                    <a:pt x="300" y="663"/>
                  </a:lnTo>
                  <a:lnTo>
                    <a:pt x="300" y="665"/>
                  </a:lnTo>
                  <a:lnTo>
                    <a:pt x="300" y="663"/>
                  </a:lnTo>
                  <a:lnTo>
                    <a:pt x="300" y="665"/>
                  </a:lnTo>
                  <a:lnTo>
                    <a:pt x="302" y="665"/>
                  </a:lnTo>
                  <a:lnTo>
                    <a:pt x="302" y="663"/>
                  </a:lnTo>
                  <a:lnTo>
                    <a:pt x="302" y="662"/>
                  </a:lnTo>
                  <a:lnTo>
                    <a:pt x="300" y="662"/>
                  </a:lnTo>
                  <a:lnTo>
                    <a:pt x="302" y="662"/>
                  </a:lnTo>
                  <a:lnTo>
                    <a:pt x="302" y="661"/>
                  </a:lnTo>
                  <a:lnTo>
                    <a:pt x="300" y="661"/>
                  </a:lnTo>
                  <a:lnTo>
                    <a:pt x="300" y="660"/>
                  </a:lnTo>
                  <a:lnTo>
                    <a:pt x="300" y="661"/>
                  </a:lnTo>
                  <a:lnTo>
                    <a:pt x="299" y="661"/>
                  </a:lnTo>
                  <a:lnTo>
                    <a:pt x="299" y="660"/>
                  </a:lnTo>
                  <a:lnTo>
                    <a:pt x="299" y="661"/>
                  </a:lnTo>
                  <a:lnTo>
                    <a:pt x="299" y="660"/>
                  </a:lnTo>
                  <a:lnTo>
                    <a:pt x="298" y="660"/>
                  </a:lnTo>
                  <a:lnTo>
                    <a:pt x="298" y="661"/>
                  </a:lnTo>
                  <a:lnTo>
                    <a:pt x="297" y="661"/>
                  </a:lnTo>
                  <a:lnTo>
                    <a:pt x="297" y="660"/>
                  </a:lnTo>
                  <a:lnTo>
                    <a:pt x="296" y="660"/>
                  </a:lnTo>
                  <a:lnTo>
                    <a:pt x="296" y="659"/>
                  </a:lnTo>
                  <a:lnTo>
                    <a:pt x="296" y="658"/>
                  </a:lnTo>
                  <a:lnTo>
                    <a:pt x="295" y="658"/>
                  </a:lnTo>
                  <a:lnTo>
                    <a:pt x="295" y="657"/>
                  </a:lnTo>
                  <a:lnTo>
                    <a:pt x="296" y="656"/>
                  </a:lnTo>
                  <a:lnTo>
                    <a:pt x="295" y="656"/>
                  </a:lnTo>
                  <a:lnTo>
                    <a:pt x="296" y="656"/>
                  </a:lnTo>
                  <a:lnTo>
                    <a:pt x="295" y="656"/>
                  </a:lnTo>
                  <a:lnTo>
                    <a:pt x="295" y="655"/>
                  </a:lnTo>
                  <a:lnTo>
                    <a:pt x="294" y="655"/>
                  </a:lnTo>
                  <a:lnTo>
                    <a:pt x="295" y="655"/>
                  </a:lnTo>
                  <a:lnTo>
                    <a:pt x="294" y="654"/>
                  </a:lnTo>
                  <a:lnTo>
                    <a:pt x="295" y="654"/>
                  </a:lnTo>
                  <a:lnTo>
                    <a:pt x="295" y="653"/>
                  </a:lnTo>
                  <a:lnTo>
                    <a:pt x="294" y="653"/>
                  </a:lnTo>
                  <a:lnTo>
                    <a:pt x="294" y="652"/>
                  </a:lnTo>
                  <a:lnTo>
                    <a:pt x="295" y="652"/>
                  </a:lnTo>
                  <a:lnTo>
                    <a:pt x="295" y="651"/>
                  </a:lnTo>
                  <a:lnTo>
                    <a:pt x="296" y="650"/>
                  </a:lnTo>
                  <a:lnTo>
                    <a:pt x="297" y="649"/>
                  </a:lnTo>
                  <a:lnTo>
                    <a:pt x="298" y="648"/>
                  </a:lnTo>
                  <a:lnTo>
                    <a:pt x="298" y="647"/>
                  </a:lnTo>
                  <a:lnTo>
                    <a:pt x="299" y="645"/>
                  </a:lnTo>
                  <a:lnTo>
                    <a:pt x="302" y="641"/>
                  </a:lnTo>
                  <a:lnTo>
                    <a:pt x="296" y="643"/>
                  </a:lnTo>
                  <a:lnTo>
                    <a:pt x="293" y="644"/>
                  </a:lnTo>
                  <a:lnTo>
                    <a:pt x="292" y="645"/>
                  </a:lnTo>
                  <a:lnTo>
                    <a:pt x="291" y="645"/>
                  </a:lnTo>
                  <a:lnTo>
                    <a:pt x="290" y="645"/>
                  </a:lnTo>
                  <a:lnTo>
                    <a:pt x="289" y="645"/>
                  </a:lnTo>
                  <a:lnTo>
                    <a:pt x="288" y="645"/>
                  </a:lnTo>
                  <a:lnTo>
                    <a:pt x="288" y="644"/>
                  </a:lnTo>
                  <a:lnTo>
                    <a:pt x="287" y="644"/>
                  </a:lnTo>
                  <a:lnTo>
                    <a:pt x="287" y="643"/>
                  </a:lnTo>
                  <a:lnTo>
                    <a:pt x="287" y="642"/>
                  </a:lnTo>
                  <a:lnTo>
                    <a:pt x="288" y="642"/>
                  </a:lnTo>
                  <a:lnTo>
                    <a:pt x="289" y="642"/>
                  </a:lnTo>
                  <a:lnTo>
                    <a:pt x="288" y="642"/>
                  </a:lnTo>
                  <a:lnTo>
                    <a:pt x="289" y="642"/>
                  </a:lnTo>
                  <a:lnTo>
                    <a:pt x="289" y="641"/>
                  </a:lnTo>
                  <a:lnTo>
                    <a:pt x="289" y="640"/>
                  </a:lnTo>
                  <a:lnTo>
                    <a:pt x="288" y="640"/>
                  </a:lnTo>
                  <a:lnTo>
                    <a:pt x="288" y="638"/>
                  </a:lnTo>
                  <a:lnTo>
                    <a:pt x="287" y="638"/>
                  </a:lnTo>
                  <a:lnTo>
                    <a:pt x="287" y="637"/>
                  </a:lnTo>
                  <a:lnTo>
                    <a:pt x="288" y="637"/>
                  </a:lnTo>
                  <a:lnTo>
                    <a:pt x="288" y="636"/>
                  </a:lnTo>
                  <a:lnTo>
                    <a:pt x="288" y="635"/>
                  </a:lnTo>
                  <a:lnTo>
                    <a:pt x="289" y="635"/>
                  </a:lnTo>
                  <a:lnTo>
                    <a:pt x="289" y="634"/>
                  </a:lnTo>
                  <a:lnTo>
                    <a:pt x="289" y="633"/>
                  </a:lnTo>
                  <a:lnTo>
                    <a:pt x="288" y="633"/>
                  </a:lnTo>
                  <a:lnTo>
                    <a:pt x="287" y="633"/>
                  </a:lnTo>
                  <a:lnTo>
                    <a:pt x="286" y="633"/>
                  </a:lnTo>
                  <a:lnTo>
                    <a:pt x="286" y="632"/>
                  </a:lnTo>
                  <a:lnTo>
                    <a:pt x="286" y="631"/>
                  </a:lnTo>
                  <a:lnTo>
                    <a:pt x="285" y="631"/>
                  </a:lnTo>
                  <a:lnTo>
                    <a:pt x="285" y="630"/>
                  </a:lnTo>
                  <a:lnTo>
                    <a:pt x="284" y="630"/>
                  </a:lnTo>
                  <a:lnTo>
                    <a:pt x="283" y="630"/>
                  </a:lnTo>
                  <a:lnTo>
                    <a:pt x="283" y="629"/>
                  </a:lnTo>
                  <a:lnTo>
                    <a:pt x="282" y="629"/>
                  </a:lnTo>
                  <a:lnTo>
                    <a:pt x="282" y="628"/>
                  </a:lnTo>
                  <a:lnTo>
                    <a:pt x="282" y="627"/>
                  </a:lnTo>
                  <a:lnTo>
                    <a:pt x="283" y="627"/>
                  </a:lnTo>
                  <a:lnTo>
                    <a:pt x="282" y="627"/>
                  </a:lnTo>
                  <a:lnTo>
                    <a:pt x="283" y="626"/>
                  </a:lnTo>
                  <a:lnTo>
                    <a:pt x="282" y="626"/>
                  </a:lnTo>
                  <a:lnTo>
                    <a:pt x="282" y="625"/>
                  </a:lnTo>
                  <a:lnTo>
                    <a:pt x="283" y="625"/>
                  </a:lnTo>
                  <a:lnTo>
                    <a:pt x="283" y="624"/>
                  </a:lnTo>
                  <a:lnTo>
                    <a:pt x="283" y="623"/>
                  </a:lnTo>
                  <a:lnTo>
                    <a:pt x="284" y="623"/>
                  </a:lnTo>
                  <a:lnTo>
                    <a:pt x="283" y="623"/>
                  </a:lnTo>
                  <a:lnTo>
                    <a:pt x="283" y="622"/>
                  </a:lnTo>
                  <a:lnTo>
                    <a:pt x="282" y="622"/>
                  </a:lnTo>
                  <a:lnTo>
                    <a:pt x="282" y="621"/>
                  </a:lnTo>
                  <a:lnTo>
                    <a:pt x="282" y="620"/>
                  </a:lnTo>
                  <a:lnTo>
                    <a:pt x="282" y="619"/>
                  </a:lnTo>
                  <a:lnTo>
                    <a:pt x="281" y="619"/>
                  </a:lnTo>
                  <a:lnTo>
                    <a:pt x="280" y="619"/>
                  </a:lnTo>
                  <a:lnTo>
                    <a:pt x="279" y="619"/>
                  </a:lnTo>
                  <a:lnTo>
                    <a:pt x="279" y="618"/>
                  </a:lnTo>
                  <a:lnTo>
                    <a:pt x="279" y="617"/>
                  </a:lnTo>
                  <a:lnTo>
                    <a:pt x="278" y="617"/>
                  </a:lnTo>
                  <a:lnTo>
                    <a:pt x="278" y="616"/>
                  </a:lnTo>
                  <a:lnTo>
                    <a:pt x="278" y="615"/>
                  </a:lnTo>
                  <a:lnTo>
                    <a:pt x="277" y="615"/>
                  </a:lnTo>
                  <a:lnTo>
                    <a:pt x="278" y="615"/>
                  </a:lnTo>
                  <a:lnTo>
                    <a:pt x="278" y="613"/>
                  </a:lnTo>
                  <a:lnTo>
                    <a:pt x="277" y="613"/>
                  </a:lnTo>
                  <a:lnTo>
                    <a:pt x="277" y="612"/>
                  </a:lnTo>
                  <a:lnTo>
                    <a:pt x="275" y="612"/>
                  </a:lnTo>
                  <a:lnTo>
                    <a:pt x="275" y="611"/>
                  </a:lnTo>
                  <a:lnTo>
                    <a:pt x="274" y="611"/>
                  </a:lnTo>
                  <a:lnTo>
                    <a:pt x="274" y="610"/>
                  </a:lnTo>
                  <a:lnTo>
                    <a:pt x="274" y="609"/>
                  </a:lnTo>
                  <a:lnTo>
                    <a:pt x="273" y="609"/>
                  </a:lnTo>
                  <a:lnTo>
                    <a:pt x="273" y="608"/>
                  </a:lnTo>
                  <a:lnTo>
                    <a:pt x="272" y="608"/>
                  </a:lnTo>
                  <a:lnTo>
                    <a:pt x="272" y="607"/>
                  </a:lnTo>
                  <a:lnTo>
                    <a:pt x="271" y="607"/>
                  </a:lnTo>
                  <a:lnTo>
                    <a:pt x="271" y="606"/>
                  </a:lnTo>
                  <a:lnTo>
                    <a:pt x="270" y="606"/>
                  </a:lnTo>
                  <a:lnTo>
                    <a:pt x="270" y="605"/>
                  </a:lnTo>
                  <a:lnTo>
                    <a:pt x="270" y="604"/>
                  </a:lnTo>
                  <a:lnTo>
                    <a:pt x="270" y="603"/>
                  </a:lnTo>
                  <a:lnTo>
                    <a:pt x="269" y="603"/>
                  </a:lnTo>
                  <a:lnTo>
                    <a:pt x="269" y="602"/>
                  </a:lnTo>
                  <a:lnTo>
                    <a:pt x="269" y="601"/>
                  </a:lnTo>
                  <a:lnTo>
                    <a:pt x="268" y="601"/>
                  </a:lnTo>
                  <a:lnTo>
                    <a:pt x="269" y="601"/>
                  </a:lnTo>
                  <a:lnTo>
                    <a:pt x="269" y="600"/>
                  </a:lnTo>
                  <a:lnTo>
                    <a:pt x="268" y="600"/>
                  </a:lnTo>
                  <a:lnTo>
                    <a:pt x="268" y="599"/>
                  </a:lnTo>
                  <a:lnTo>
                    <a:pt x="267" y="599"/>
                  </a:lnTo>
                  <a:lnTo>
                    <a:pt x="266" y="599"/>
                  </a:lnTo>
                  <a:lnTo>
                    <a:pt x="266" y="598"/>
                  </a:lnTo>
                  <a:lnTo>
                    <a:pt x="266" y="597"/>
                  </a:lnTo>
                  <a:lnTo>
                    <a:pt x="265" y="597"/>
                  </a:lnTo>
                  <a:lnTo>
                    <a:pt x="265" y="596"/>
                  </a:lnTo>
                  <a:lnTo>
                    <a:pt x="265" y="595"/>
                  </a:lnTo>
                  <a:lnTo>
                    <a:pt x="264" y="595"/>
                  </a:lnTo>
                  <a:lnTo>
                    <a:pt x="263" y="595"/>
                  </a:lnTo>
                  <a:lnTo>
                    <a:pt x="263" y="594"/>
                  </a:lnTo>
                  <a:lnTo>
                    <a:pt x="262" y="594"/>
                  </a:lnTo>
                  <a:lnTo>
                    <a:pt x="261" y="594"/>
                  </a:lnTo>
                  <a:lnTo>
                    <a:pt x="261" y="593"/>
                  </a:lnTo>
                  <a:lnTo>
                    <a:pt x="261" y="592"/>
                  </a:lnTo>
                  <a:lnTo>
                    <a:pt x="261" y="591"/>
                  </a:lnTo>
                  <a:lnTo>
                    <a:pt x="260" y="591"/>
                  </a:lnTo>
                  <a:lnTo>
                    <a:pt x="260" y="590"/>
                  </a:lnTo>
                  <a:lnTo>
                    <a:pt x="260" y="588"/>
                  </a:lnTo>
                  <a:lnTo>
                    <a:pt x="260" y="587"/>
                  </a:lnTo>
                  <a:lnTo>
                    <a:pt x="260" y="586"/>
                  </a:lnTo>
                  <a:lnTo>
                    <a:pt x="260" y="585"/>
                  </a:lnTo>
                  <a:lnTo>
                    <a:pt x="261" y="585"/>
                  </a:lnTo>
                  <a:lnTo>
                    <a:pt x="261" y="584"/>
                  </a:lnTo>
                  <a:lnTo>
                    <a:pt x="262" y="584"/>
                  </a:lnTo>
                  <a:lnTo>
                    <a:pt x="262" y="583"/>
                  </a:lnTo>
                  <a:lnTo>
                    <a:pt x="262" y="582"/>
                  </a:lnTo>
                  <a:lnTo>
                    <a:pt x="262" y="581"/>
                  </a:lnTo>
                  <a:lnTo>
                    <a:pt x="262" y="580"/>
                  </a:lnTo>
                  <a:lnTo>
                    <a:pt x="262" y="579"/>
                  </a:lnTo>
                  <a:lnTo>
                    <a:pt x="262" y="578"/>
                  </a:lnTo>
                  <a:lnTo>
                    <a:pt x="262" y="577"/>
                  </a:lnTo>
                  <a:lnTo>
                    <a:pt x="261" y="577"/>
                  </a:lnTo>
                  <a:lnTo>
                    <a:pt x="261" y="576"/>
                  </a:lnTo>
                  <a:lnTo>
                    <a:pt x="261" y="575"/>
                  </a:lnTo>
                  <a:lnTo>
                    <a:pt x="261" y="574"/>
                  </a:lnTo>
                  <a:lnTo>
                    <a:pt x="261" y="573"/>
                  </a:lnTo>
                  <a:lnTo>
                    <a:pt x="261" y="572"/>
                  </a:lnTo>
                  <a:lnTo>
                    <a:pt x="261" y="571"/>
                  </a:lnTo>
                  <a:lnTo>
                    <a:pt x="261" y="570"/>
                  </a:lnTo>
                  <a:lnTo>
                    <a:pt x="260" y="570"/>
                  </a:lnTo>
                  <a:lnTo>
                    <a:pt x="259" y="570"/>
                  </a:lnTo>
                  <a:lnTo>
                    <a:pt x="259" y="569"/>
                  </a:lnTo>
                  <a:lnTo>
                    <a:pt x="258" y="569"/>
                  </a:lnTo>
                  <a:lnTo>
                    <a:pt x="257" y="569"/>
                  </a:lnTo>
                  <a:lnTo>
                    <a:pt x="257" y="568"/>
                  </a:lnTo>
                  <a:lnTo>
                    <a:pt x="256" y="568"/>
                  </a:lnTo>
                  <a:lnTo>
                    <a:pt x="255" y="568"/>
                  </a:lnTo>
                  <a:lnTo>
                    <a:pt x="255" y="567"/>
                  </a:lnTo>
                  <a:lnTo>
                    <a:pt x="254" y="567"/>
                  </a:lnTo>
                  <a:lnTo>
                    <a:pt x="254" y="568"/>
                  </a:lnTo>
                  <a:lnTo>
                    <a:pt x="254" y="567"/>
                  </a:lnTo>
                  <a:lnTo>
                    <a:pt x="253" y="567"/>
                  </a:lnTo>
                  <a:lnTo>
                    <a:pt x="252" y="567"/>
                  </a:lnTo>
                  <a:lnTo>
                    <a:pt x="250" y="567"/>
                  </a:lnTo>
                  <a:lnTo>
                    <a:pt x="250" y="566"/>
                  </a:lnTo>
                  <a:lnTo>
                    <a:pt x="249" y="566"/>
                  </a:lnTo>
                  <a:lnTo>
                    <a:pt x="248" y="566"/>
                  </a:lnTo>
                  <a:lnTo>
                    <a:pt x="247" y="566"/>
                  </a:lnTo>
                  <a:lnTo>
                    <a:pt x="247" y="565"/>
                  </a:lnTo>
                  <a:lnTo>
                    <a:pt x="246" y="565"/>
                  </a:lnTo>
                  <a:lnTo>
                    <a:pt x="245" y="565"/>
                  </a:lnTo>
                  <a:lnTo>
                    <a:pt x="245" y="566"/>
                  </a:lnTo>
                  <a:lnTo>
                    <a:pt x="244" y="566"/>
                  </a:lnTo>
                  <a:lnTo>
                    <a:pt x="243" y="566"/>
                  </a:lnTo>
                  <a:lnTo>
                    <a:pt x="242" y="566"/>
                  </a:lnTo>
                  <a:lnTo>
                    <a:pt x="241" y="566"/>
                  </a:lnTo>
                  <a:lnTo>
                    <a:pt x="240" y="566"/>
                  </a:lnTo>
                  <a:lnTo>
                    <a:pt x="239" y="565"/>
                  </a:lnTo>
                  <a:lnTo>
                    <a:pt x="239" y="563"/>
                  </a:lnTo>
                  <a:lnTo>
                    <a:pt x="238" y="563"/>
                  </a:lnTo>
                  <a:lnTo>
                    <a:pt x="238" y="562"/>
                  </a:lnTo>
                  <a:lnTo>
                    <a:pt x="238" y="561"/>
                  </a:lnTo>
                  <a:lnTo>
                    <a:pt x="237" y="561"/>
                  </a:lnTo>
                  <a:lnTo>
                    <a:pt x="237" y="560"/>
                  </a:lnTo>
                  <a:lnTo>
                    <a:pt x="236" y="560"/>
                  </a:lnTo>
                  <a:lnTo>
                    <a:pt x="236" y="559"/>
                  </a:lnTo>
                  <a:lnTo>
                    <a:pt x="235" y="559"/>
                  </a:lnTo>
                  <a:lnTo>
                    <a:pt x="235" y="558"/>
                  </a:lnTo>
                  <a:lnTo>
                    <a:pt x="234" y="558"/>
                  </a:lnTo>
                  <a:lnTo>
                    <a:pt x="233" y="558"/>
                  </a:lnTo>
                  <a:lnTo>
                    <a:pt x="233" y="557"/>
                  </a:lnTo>
                  <a:lnTo>
                    <a:pt x="232" y="557"/>
                  </a:lnTo>
                  <a:lnTo>
                    <a:pt x="231" y="557"/>
                  </a:lnTo>
                  <a:lnTo>
                    <a:pt x="230" y="557"/>
                  </a:lnTo>
                  <a:lnTo>
                    <a:pt x="230" y="558"/>
                  </a:lnTo>
                  <a:lnTo>
                    <a:pt x="229" y="558"/>
                  </a:lnTo>
                  <a:lnTo>
                    <a:pt x="229" y="559"/>
                  </a:lnTo>
                  <a:lnTo>
                    <a:pt x="228" y="559"/>
                  </a:lnTo>
                  <a:lnTo>
                    <a:pt x="227" y="559"/>
                  </a:lnTo>
                  <a:lnTo>
                    <a:pt x="225" y="559"/>
                  </a:lnTo>
                  <a:lnTo>
                    <a:pt x="225" y="558"/>
                  </a:lnTo>
                  <a:lnTo>
                    <a:pt x="225" y="557"/>
                  </a:lnTo>
                  <a:lnTo>
                    <a:pt x="224" y="557"/>
                  </a:lnTo>
                  <a:lnTo>
                    <a:pt x="223" y="557"/>
                  </a:lnTo>
                  <a:lnTo>
                    <a:pt x="222" y="557"/>
                  </a:lnTo>
                  <a:lnTo>
                    <a:pt x="222" y="556"/>
                  </a:lnTo>
                  <a:lnTo>
                    <a:pt x="221" y="556"/>
                  </a:lnTo>
                  <a:lnTo>
                    <a:pt x="220" y="556"/>
                  </a:lnTo>
                  <a:lnTo>
                    <a:pt x="219" y="556"/>
                  </a:lnTo>
                  <a:lnTo>
                    <a:pt x="218" y="556"/>
                  </a:lnTo>
                  <a:lnTo>
                    <a:pt x="217" y="556"/>
                  </a:lnTo>
                  <a:lnTo>
                    <a:pt x="216" y="556"/>
                  </a:lnTo>
                  <a:lnTo>
                    <a:pt x="215" y="556"/>
                  </a:lnTo>
                  <a:lnTo>
                    <a:pt x="215" y="555"/>
                  </a:lnTo>
                  <a:lnTo>
                    <a:pt x="215" y="554"/>
                  </a:lnTo>
                  <a:lnTo>
                    <a:pt x="214" y="554"/>
                  </a:lnTo>
                  <a:lnTo>
                    <a:pt x="214" y="553"/>
                  </a:lnTo>
                  <a:lnTo>
                    <a:pt x="213" y="553"/>
                  </a:lnTo>
                  <a:lnTo>
                    <a:pt x="213" y="552"/>
                  </a:lnTo>
                  <a:lnTo>
                    <a:pt x="212" y="552"/>
                  </a:lnTo>
                  <a:lnTo>
                    <a:pt x="211" y="552"/>
                  </a:lnTo>
                  <a:lnTo>
                    <a:pt x="211" y="551"/>
                  </a:lnTo>
                  <a:lnTo>
                    <a:pt x="211" y="550"/>
                  </a:lnTo>
                  <a:lnTo>
                    <a:pt x="210" y="550"/>
                  </a:lnTo>
                  <a:lnTo>
                    <a:pt x="210" y="549"/>
                  </a:lnTo>
                  <a:lnTo>
                    <a:pt x="210" y="548"/>
                  </a:lnTo>
                  <a:lnTo>
                    <a:pt x="209" y="548"/>
                  </a:lnTo>
                  <a:lnTo>
                    <a:pt x="209" y="547"/>
                  </a:lnTo>
                  <a:lnTo>
                    <a:pt x="208" y="547"/>
                  </a:lnTo>
                  <a:lnTo>
                    <a:pt x="207" y="547"/>
                  </a:lnTo>
                  <a:lnTo>
                    <a:pt x="207" y="546"/>
                  </a:lnTo>
                  <a:lnTo>
                    <a:pt x="206" y="546"/>
                  </a:lnTo>
                  <a:lnTo>
                    <a:pt x="205" y="545"/>
                  </a:lnTo>
                  <a:lnTo>
                    <a:pt x="204" y="544"/>
                  </a:lnTo>
                  <a:lnTo>
                    <a:pt x="203" y="543"/>
                  </a:lnTo>
                  <a:lnTo>
                    <a:pt x="202" y="543"/>
                  </a:lnTo>
                  <a:lnTo>
                    <a:pt x="202" y="544"/>
                  </a:lnTo>
                  <a:lnTo>
                    <a:pt x="200" y="543"/>
                  </a:lnTo>
                  <a:lnTo>
                    <a:pt x="199" y="543"/>
                  </a:lnTo>
                  <a:lnTo>
                    <a:pt x="199" y="542"/>
                  </a:lnTo>
                  <a:lnTo>
                    <a:pt x="198" y="542"/>
                  </a:lnTo>
                  <a:lnTo>
                    <a:pt x="198" y="543"/>
                  </a:lnTo>
                  <a:lnTo>
                    <a:pt x="197" y="542"/>
                  </a:lnTo>
                  <a:lnTo>
                    <a:pt x="196" y="542"/>
                  </a:lnTo>
                  <a:lnTo>
                    <a:pt x="195" y="542"/>
                  </a:lnTo>
                  <a:lnTo>
                    <a:pt x="194" y="542"/>
                  </a:lnTo>
                  <a:lnTo>
                    <a:pt x="193" y="542"/>
                  </a:lnTo>
                  <a:lnTo>
                    <a:pt x="193" y="541"/>
                  </a:lnTo>
                  <a:lnTo>
                    <a:pt x="192" y="541"/>
                  </a:lnTo>
                  <a:lnTo>
                    <a:pt x="191" y="541"/>
                  </a:lnTo>
                  <a:lnTo>
                    <a:pt x="190" y="541"/>
                  </a:lnTo>
                  <a:lnTo>
                    <a:pt x="189" y="541"/>
                  </a:lnTo>
                  <a:lnTo>
                    <a:pt x="188" y="541"/>
                  </a:lnTo>
                  <a:lnTo>
                    <a:pt x="188" y="542"/>
                  </a:lnTo>
                  <a:lnTo>
                    <a:pt x="187" y="542"/>
                  </a:lnTo>
                  <a:lnTo>
                    <a:pt x="186" y="542"/>
                  </a:lnTo>
                  <a:lnTo>
                    <a:pt x="185" y="542"/>
                  </a:lnTo>
                  <a:lnTo>
                    <a:pt x="184" y="542"/>
                  </a:lnTo>
                  <a:lnTo>
                    <a:pt x="183" y="542"/>
                  </a:lnTo>
                  <a:lnTo>
                    <a:pt x="182" y="542"/>
                  </a:lnTo>
                  <a:lnTo>
                    <a:pt x="181" y="542"/>
                  </a:lnTo>
                  <a:lnTo>
                    <a:pt x="181" y="543"/>
                  </a:lnTo>
                  <a:lnTo>
                    <a:pt x="180" y="543"/>
                  </a:lnTo>
                  <a:lnTo>
                    <a:pt x="180" y="542"/>
                  </a:lnTo>
                  <a:lnTo>
                    <a:pt x="179" y="542"/>
                  </a:lnTo>
                  <a:lnTo>
                    <a:pt x="178" y="542"/>
                  </a:lnTo>
                  <a:lnTo>
                    <a:pt x="178" y="541"/>
                  </a:lnTo>
                  <a:lnTo>
                    <a:pt x="177" y="541"/>
                  </a:lnTo>
                  <a:lnTo>
                    <a:pt x="177" y="540"/>
                  </a:lnTo>
                  <a:lnTo>
                    <a:pt x="175" y="540"/>
                  </a:lnTo>
                  <a:lnTo>
                    <a:pt x="174" y="540"/>
                  </a:lnTo>
                  <a:lnTo>
                    <a:pt x="174" y="538"/>
                  </a:lnTo>
                  <a:lnTo>
                    <a:pt x="173" y="538"/>
                  </a:lnTo>
                  <a:lnTo>
                    <a:pt x="172" y="538"/>
                  </a:lnTo>
                  <a:lnTo>
                    <a:pt x="171" y="538"/>
                  </a:lnTo>
                  <a:lnTo>
                    <a:pt x="170" y="538"/>
                  </a:lnTo>
                  <a:lnTo>
                    <a:pt x="170" y="540"/>
                  </a:lnTo>
                  <a:lnTo>
                    <a:pt x="169" y="540"/>
                  </a:lnTo>
                  <a:lnTo>
                    <a:pt x="168" y="540"/>
                  </a:lnTo>
                  <a:lnTo>
                    <a:pt x="168" y="538"/>
                  </a:lnTo>
                  <a:lnTo>
                    <a:pt x="167" y="538"/>
                  </a:lnTo>
                  <a:lnTo>
                    <a:pt x="166" y="538"/>
                  </a:lnTo>
                  <a:lnTo>
                    <a:pt x="166" y="537"/>
                  </a:lnTo>
                  <a:lnTo>
                    <a:pt x="165" y="537"/>
                  </a:lnTo>
                  <a:lnTo>
                    <a:pt x="165" y="536"/>
                  </a:lnTo>
                  <a:lnTo>
                    <a:pt x="164" y="536"/>
                  </a:lnTo>
                  <a:lnTo>
                    <a:pt x="164" y="535"/>
                  </a:lnTo>
                  <a:lnTo>
                    <a:pt x="163" y="535"/>
                  </a:lnTo>
                  <a:lnTo>
                    <a:pt x="162" y="535"/>
                  </a:lnTo>
                  <a:lnTo>
                    <a:pt x="161" y="535"/>
                  </a:lnTo>
                  <a:lnTo>
                    <a:pt x="160" y="535"/>
                  </a:lnTo>
                  <a:lnTo>
                    <a:pt x="159" y="535"/>
                  </a:lnTo>
                  <a:lnTo>
                    <a:pt x="158" y="535"/>
                  </a:lnTo>
                  <a:lnTo>
                    <a:pt x="158" y="534"/>
                  </a:lnTo>
                  <a:lnTo>
                    <a:pt x="157" y="534"/>
                  </a:lnTo>
                  <a:lnTo>
                    <a:pt x="156" y="534"/>
                  </a:lnTo>
                  <a:lnTo>
                    <a:pt x="156" y="535"/>
                  </a:lnTo>
                  <a:lnTo>
                    <a:pt x="155" y="534"/>
                  </a:lnTo>
                  <a:lnTo>
                    <a:pt x="155" y="535"/>
                  </a:lnTo>
                  <a:lnTo>
                    <a:pt x="154" y="535"/>
                  </a:lnTo>
                  <a:lnTo>
                    <a:pt x="153" y="535"/>
                  </a:lnTo>
                  <a:lnTo>
                    <a:pt x="152" y="535"/>
                  </a:lnTo>
                  <a:lnTo>
                    <a:pt x="150" y="535"/>
                  </a:lnTo>
                  <a:lnTo>
                    <a:pt x="150" y="534"/>
                  </a:lnTo>
                  <a:lnTo>
                    <a:pt x="150" y="535"/>
                  </a:lnTo>
                  <a:lnTo>
                    <a:pt x="150" y="534"/>
                  </a:lnTo>
                  <a:lnTo>
                    <a:pt x="150" y="535"/>
                  </a:lnTo>
                  <a:lnTo>
                    <a:pt x="149" y="535"/>
                  </a:lnTo>
                  <a:lnTo>
                    <a:pt x="149" y="534"/>
                  </a:lnTo>
                  <a:lnTo>
                    <a:pt x="148" y="534"/>
                  </a:lnTo>
                  <a:lnTo>
                    <a:pt x="147" y="534"/>
                  </a:lnTo>
                  <a:lnTo>
                    <a:pt x="146" y="534"/>
                  </a:lnTo>
                  <a:lnTo>
                    <a:pt x="146" y="533"/>
                  </a:lnTo>
                  <a:lnTo>
                    <a:pt x="145" y="533"/>
                  </a:lnTo>
                  <a:lnTo>
                    <a:pt x="144" y="533"/>
                  </a:lnTo>
                  <a:lnTo>
                    <a:pt x="143" y="533"/>
                  </a:lnTo>
                  <a:lnTo>
                    <a:pt x="142" y="533"/>
                  </a:lnTo>
                  <a:lnTo>
                    <a:pt x="141" y="533"/>
                  </a:lnTo>
                  <a:lnTo>
                    <a:pt x="140" y="533"/>
                  </a:lnTo>
                  <a:lnTo>
                    <a:pt x="140" y="534"/>
                  </a:lnTo>
                  <a:lnTo>
                    <a:pt x="139" y="534"/>
                  </a:lnTo>
                  <a:lnTo>
                    <a:pt x="138" y="534"/>
                  </a:lnTo>
                  <a:lnTo>
                    <a:pt x="137" y="534"/>
                  </a:lnTo>
                  <a:lnTo>
                    <a:pt x="136" y="534"/>
                  </a:lnTo>
                  <a:lnTo>
                    <a:pt x="135" y="534"/>
                  </a:lnTo>
                  <a:lnTo>
                    <a:pt x="135" y="535"/>
                  </a:lnTo>
                  <a:lnTo>
                    <a:pt x="134" y="535"/>
                  </a:lnTo>
                  <a:lnTo>
                    <a:pt x="133" y="535"/>
                  </a:lnTo>
                  <a:lnTo>
                    <a:pt x="133" y="536"/>
                  </a:lnTo>
                  <a:lnTo>
                    <a:pt x="133" y="535"/>
                  </a:lnTo>
                  <a:lnTo>
                    <a:pt x="133" y="536"/>
                  </a:lnTo>
                  <a:lnTo>
                    <a:pt x="132" y="536"/>
                  </a:lnTo>
                  <a:lnTo>
                    <a:pt x="131" y="536"/>
                  </a:lnTo>
                  <a:lnTo>
                    <a:pt x="131" y="537"/>
                  </a:lnTo>
                  <a:lnTo>
                    <a:pt x="130" y="537"/>
                  </a:lnTo>
                  <a:lnTo>
                    <a:pt x="129" y="537"/>
                  </a:lnTo>
                  <a:lnTo>
                    <a:pt x="128" y="537"/>
                  </a:lnTo>
                  <a:lnTo>
                    <a:pt x="128" y="538"/>
                  </a:lnTo>
                  <a:lnTo>
                    <a:pt x="127" y="538"/>
                  </a:lnTo>
                  <a:lnTo>
                    <a:pt x="125" y="538"/>
                  </a:lnTo>
                  <a:lnTo>
                    <a:pt x="124" y="540"/>
                  </a:lnTo>
                  <a:lnTo>
                    <a:pt x="123" y="541"/>
                  </a:lnTo>
                  <a:lnTo>
                    <a:pt x="119" y="542"/>
                  </a:lnTo>
                  <a:lnTo>
                    <a:pt x="118" y="540"/>
                  </a:lnTo>
                  <a:lnTo>
                    <a:pt x="111" y="529"/>
                  </a:lnTo>
                  <a:lnTo>
                    <a:pt x="109" y="507"/>
                  </a:lnTo>
                  <a:lnTo>
                    <a:pt x="106" y="486"/>
                  </a:lnTo>
                  <a:lnTo>
                    <a:pt x="85" y="474"/>
                  </a:lnTo>
                  <a:lnTo>
                    <a:pt x="79" y="459"/>
                  </a:lnTo>
                  <a:lnTo>
                    <a:pt x="72" y="445"/>
                  </a:lnTo>
                  <a:lnTo>
                    <a:pt x="72" y="440"/>
                  </a:lnTo>
                  <a:lnTo>
                    <a:pt x="71" y="426"/>
                  </a:lnTo>
                  <a:lnTo>
                    <a:pt x="69" y="425"/>
                  </a:lnTo>
                  <a:lnTo>
                    <a:pt x="67" y="421"/>
                  </a:lnTo>
                  <a:lnTo>
                    <a:pt x="66" y="420"/>
                  </a:lnTo>
                  <a:lnTo>
                    <a:pt x="64" y="418"/>
                  </a:lnTo>
                  <a:lnTo>
                    <a:pt x="59" y="411"/>
                  </a:lnTo>
                  <a:lnTo>
                    <a:pt x="53" y="405"/>
                  </a:lnTo>
                  <a:lnTo>
                    <a:pt x="52" y="405"/>
                  </a:lnTo>
                  <a:lnTo>
                    <a:pt x="47" y="400"/>
                  </a:lnTo>
                  <a:lnTo>
                    <a:pt x="45" y="387"/>
                  </a:lnTo>
                  <a:lnTo>
                    <a:pt x="46" y="368"/>
                  </a:lnTo>
                  <a:lnTo>
                    <a:pt x="47" y="346"/>
                  </a:lnTo>
                  <a:lnTo>
                    <a:pt x="39" y="322"/>
                  </a:lnTo>
                  <a:lnTo>
                    <a:pt x="33" y="301"/>
                  </a:lnTo>
                  <a:lnTo>
                    <a:pt x="25" y="281"/>
                  </a:lnTo>
                  <a:lnTo>
                    <a:pt x="20" y="262"/>
                  </a:lnTo>
                  <a:lnTo>
                    <a:pt x="13" y="244"/>
                  </a:lnTo>
                  <a:lnTo>
                    <a:pt x="7" y="225"/>
                  </a:lnTo>
                  <a:lnTo>
                    <a:pt x="4" y="213"/>
                  </a:lnTo>
                  <a:lnTo>
                    <a:pt x="0" y="205"/>
                  </a:lnTo>
                  <a:lnTo>
                    <a:pt x="17" y="194"/>
                  </a:lnTo>
                  <a:lnTo>
                    <a:pt x="18" y="193"/>
                  </a:lnTo>
                  <a:lnTo>
                    <a:pt x="39" y="172"/>
                  </a:lnTo>
                  <a:lnTo>
                    <a:pt x="72" y="137"/>
                  </a:lnTo>
                  <a:lnTo>
                    <a:pt x="98" y="110"/>
                  </a:lnTo>
                  <a:lnTo>
                    <a:pt x="121" y="87"/>
                  </a:lnTo>
                  <a:lnTo>
                    <a:pt x="153" y="54"/>
                  </a:lnTo>
                  <a:lnTo>
                    <a:pt x="174" y="33"/>
                  </a:lnTo>
                  <a:lnTo>
                    <a:pt x="204" y="2"/>
                  </a:lnTo>
                  <a:lnTo>
                    <a:pt x="205" y="2"/>
                  </a:lnTo>
                  <a:lnTo>
                    <a:pt x="206" y="2"/>
                  </a:lnTo>
                  <a:lnTo>
                    <a:pt x="207" y="2"/>
                  </a:lnTo>
                  <a:lnTo>
                    <a:pt x="207" y="1"/>
                  </a:lnTo>
                  <a:lnTo>
                    <a:pt x="208" y="1"/>
                  </a:lnTo>
                  <a:lnTo>
                    <a:pt x="209" y="1"/>
                  </a:lnTo>
                  <a:lnTo>
                    <a:pt x="210" y="1"/>
                  </a:lnTo>
                  <a:lnTo>
                    <a:pt x="211" y="1"/>
                  </a:lnTo>
                  <a:lnTo>
                    <a:pt x="211" y="0"/>
                  </a:lnTo>
                  <a:lnTo>
                    <a:pt x="212" y="1"/>
                  </a:lnTo>
                  <a:lnTo>
                    <a:pt x="213" y="1"/>
                  </a:lnTo>
                  <a:lnTo>
                    <a:pt x="213" y="2"/>
                  </a:lnTo>
                  <a:close/>
                </a:path>
              </a:pathLst>
            </a:custGeom>
            <a:solidFill>
              <a:schemeClr val="accent6">
                <a:lumMod val="20000"/>
                <a:lumOff val="80000"/>
              </a:schemeClr>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56349" name="Freeform 13"/>
            <p:cNvSpPr>
              <a:spLocks noEditPoints="1"/>
            </p:cNvSpPr>
            <p:nvPr/>
          </p:nvSpPr>
          <p:spPr bwMode="auto">
            <a:xfrm>
              <a:off x="3143" y="3391"/>
              <a:ext cx="102" cy="51"/>
            </a:xfrm>
            <a:custGeom>
              <a:avLst/>
              <a:gdLst>
                <a:gd name="T0" fmla="*/ 100 w 102"/>
                <a:gd name="T1" fmla="*/ 32 h 51"/>
                <a:gd name="T2" fmla="*/ 98 w 102"/>
                <a:gd name="T3" fmla="*/ 39 h 51"/>
                <a:gd name="T4" fmla="*/ 97 w 102"/>
                <a:gd name="T5" fmla="*/ 44 h 51"/>
                <a:gd name="T6" fmla="*/ 95 w 102"/>
                <a:gd name="T7" fmla="*/ 46 h 51"/>
                <a:gd name="T8" fmla="*/ 93 w 102"/>
                <a:gd name="T9" fmla="*/ 42 h 51"/>
                <a:gd name="T10" fmla="*/ 88 w 102"/>
                <a:gd name="T11" fmla="*/ 39 h 51"/>
                <a:gd name="T12" fmla="*/ 87 w 102"/>
                <a:gd name="T13" fmla="*/ 38 h 51"/>
                <a:gd name="T14" fmla="*/ 88 w 102"/>
                <a:gd name="T15" fmla="*/ 41 h 51"/>
                <a:gd name="T16" fmla="*/ 89 w 102"/>
                <a:gd name="T17" fmla="*/ 42 h 51"/>
                <a:gd name="T18" fmla="*/ 86 w 102"/>
                <a:gd name="T19" fmla="*/ 46 h 51"/>
                <a:gd name="T20" fmla="*/ 85 w 102"/>
                <a:gd name="T21" fmla="*/ 41 h 51"/>
                <a:gd name="T22" fmla="*/ 87 w 102"/>
                <a:gd name="T23" fmla="*/ 36 h 51"/>
                <a:gd name="T24" fmla="*/ 90 w 102"/>
                <a:gd name="T25" fmla="*/ 32 h 51"/>
                <a:gd name="T26" fmla="*/ 95 w 102"/>
                <a:gd name="T27" fmla="*/ 32 h 51"/>
                <a:gd name="T28" fmla="*/ 99 w 102"/>
                <a:gd name="T29" fmla="*/ 29 h 51"/>
                <a:gd name="T30" fmla="*/ 89 w 102"/>
                <a:gd name="T31" fmla="*/ 28 h 51"/>
                <a:gd name="T32" fmla="*/ 85 w 102"/>
                <a:gd name="T33" fmla="*/ 29 h 51"/>
                <a:gd name="T34" fmla="*/ 87 w 102"/>
                <a:gd name="T35" fmla="*/ 28 h 51"/>
                <a:gd name="T36" fmla="*/ 16 w 102"/>
                <a:gd name="T37" fmla="*/ 28 h 51"/>
                <a:gd name="T38" fmla="*/ 20 w 102"/>
                <a:gd name="T39" fmla="*/ 29 h 51"/>
                <a:gd name="T40" fmla="*/ 23 w 102"/>
                <a:gd name="T41" fmla="*/ 32 h 51"/>
                <a:gd name="T42" fmla="*/ 26 w 102"/>
                <a:gd name="T43" fmla="*/ 38 h 51"/>
                <a:gd name="T44" fmla="*/ 31 w 102"/>
                <a:gd name="T45" fmla="*/ 40 h 51"/>
                <a:gd name="T46" fmla="*/ 27 w 102"/>
                <a:gd name="T47" fmla="*/ 44 h 51"/>
                <a:gd name="T48" fmla="*/ 25 w 102"/>
                <a:gd name="T49" fmla="*/ 48 h 51"/>
                <a:gd name="T50" fmla="*/ 21 w 102"/>
                <a:gd name="T51" fmla="*/ 48 h 51"/>
                <a:gd name="T52" fmla="*/ 15 w 102"/>
                <a:gd name="T53" fmla="*/ 47 h 51"/>
                <a:gd name="T54" fmla="*/ 11 w 102"/>
                <a:gd name="T55" fmla="*/ 49 h 51"/>
                <a:gd name="T56" fmla="*/ 7 w 102"/>
                <a:gd name="T57" fmla="*/ 50 h 51"/>
                <a:gd name="T58" fmla="*/ 3 w 102"/>
                <a:gd name="T59" fmla="*/ 50 h 51"/>
                <a:gd name="T60" fmla="*/ 0 w 102"/>
                <a:gd name="T61" fmla="*/ 45 h 51"/>
                <a:gd name="T62" fmla="*/ 4 w 102"/>
                <a:gd name="T63" fmla="*/ 44 h 51"/>
                <a:gd name="T64" fmla="*/ 9 w 102"/>
                <a:gd name="T65" fmla="*/ 41 h 51"/>
                <a:gd name="T66" fmla="*/ 11 w 102"/>
                <a:gd name="T67" fmla="*/ 35 h 51"/>
                <a:gd name="T68" fmla="*/ 9 w 102"/>
                <a:gd name="T69" fmla="*/ 29 h 51"/>
                <a:gd name="T70" fmla="*/ 85 w 102"/>
                <a:gd name="T71" fmla="*/ 27 h 51"/>
                <a:gd name="T72" fmla="*/ 85 w 102"/>
                <a:gd name="T73" fmla="*/ 26 h 51"/>
                <a:gd name="T74" fmla="*/ 47 w 102"/>
                <a:gd name="T75" fmla="*/ 22 h 51"/>
                <a:gd name="T76" fmla="*/ 45 w 102"/>
                <a:gd name="T77" fmla="*/ 19 h 51"/>
                <a:gd name="T78" fmla="*/ 49 w 102"/>
                <a:gd name="T79" fmla="*/ 16 h 51"/>
                <a:gd name="T80" fmla="*/ 53 w 102"/>
                <a:gd name="T81" fmla="*/ 11 h 51"/>
                <a:gd name="T82" fmla="*/ 44 w 102"/>
                <a:gd name="T83" fmla="*/ 6 h 51"/>
                <a:gd name="T84" fmla="*/ 48 w 102"/>
                <a:gd name="T85" fmla="*/ 12 h 51"/>
                <a:gd name="T86" fmla="*/ 43 w 102"/>
                <a:gd name="T87" fmla="*/ 15 h 51"/>
                <a:gd name="T88" fmla="*/ 37 w 102"/>
                <a:gd name="T89" fmla="*/ 19 h 51"/>
                <a:gd name="T90" fmla="*/ 33 w 102"/>
                <a:gd name="T91" fmla="*/ 24 h 51"/>
                <a:gd name="T92" fmla="*/ 28 w 102"/>
                <a:gd name="T93" fmla="*/ 30 h 51"/>
                <a:gd name="T94" fmla="*/ 22 w 102"/>
                <a:gd name="T95" fmla="*/ 28 h 51"/>
                <a:gd name="T96" fmla="*/ 18 w 102"/>
                <a:gd name="T97" fmla="*/ 23 h 51"/>
                <a:gd name="T98" fmla="*/ 15 w 102"/>
                <a:gd name="T99" fmla="*/ 21 h 51"/>
                <a:gd name="T100" fmla="*/ 20 w 102"/>
                <a:gd name="T101" fmla="*/ 17 h 51"/>
                <a:gd name="T102" fmla="*/ 22 w 102"/>
                <a:gd name="T103" fmla="*/ 13 h 51"/>
                <a:gd name="T104" fmla="*/ 22 w 102"/>
                <a:gd name="T105" fmla="*/ 6 h 51"/>
                <a:gd name="T106" fmla="*/ 23 w 102"/>
                <a:gd name="T107" fmla="*/ 0 h 51"/>
                <a:gd name="T108" fmla="*/ 28 w 102"/>
                <a:gd name="T109" fmla="*/ 1 h 51"/>
                <a:gd name="T110" fmla="*/ 34 w 102"/>
                <a:gd name="T111" fmla="*/ 3 h 51"/>
                <a:gd name="T112" fmla="*/ 40 w 102"/>
                <a:gd name="T113" fmla="*/ 4 h 5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51"/>
                <a:gd name="T173" fmla="*/ 102 w 102"/>
                <a:gd name="T174" fmla="*/ 51 h 5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51">
                  <a:moveTo>
                    <a:pt x="102" y="27"/>
                  </a:moveTo>
                  <a:lnTo>
                    <a:pt x="102" y="29"/>
                  </a:lnTo>
                  <a:lnTo>
                    <a:pt x="101" y="29"/>
                  </a:lnTo>
                  <a:lnTo>
                    <a:pt x="101" y="30"/>
                  </a:lnTo>
                  <a:lnTo>
                    <a:pt x="100" y="31"/>
                  </a:lnTo>
                  <a:lnTo>
                    <a:pt x="100" y="32"/>
                  </a:lnTo>
                  <a:lnTo>
                    <a:pt x="99" y="34"/>
                  </a:lnTo>
                  <a:lnTo>
                    <a:pt x="100" y="34"/>
                  </a:lnTo>
                  <a:lnTo>
                    <a:pt x="99" y="35"/>
                  </a:lnTo>
                  <a:lnTo>
                    <a:pt x="98" y="36"/>
                  </a:lnTo>
                  <a:lnTo>
                    <a:pt x="98" y="37"/>
                  </a:lnTo>
                  <a:lnTo>
                    <a:pt x="98" y="39"/>
                  </a:lnTo>
                  <a:lnTo>
                    <a:pt x="98" y="40"/>
                  </a:lnTo>
                  <a:lnTo>
                    <a:pt x="98" y="41"/>
                  </a:lnTo>
                  <a:lnTo>
                    <a:pt x="98" y="42"/>
                  </a:lnTo>
                  <a:lnTo>
                    <a:pt x="97" y="42"/>
                  </a:lnTo>
                  <a:lnTo>
                    <a:pt x="97" y="43"/>
                  </a:lnTo>
                  <a:lnTo>
                    <a:pt x="97" y="44"/>
                  </a:lnTo>
                  <a:lnTo>
                    <a:pt x="97" y="45"/>
                  </a:lnTo>
                  <a:lnTo>
                    <a:pt x="97" y="46"/>
                  </a:lnTo>
                  <a:lnTo>
                    <a:pt x="96" y="47"/>
                  </a:lnTo>
                  <a:lnTo>
                    <a:pt x="96" y="48"/>
                  </a:lnTo>
                  <a:lnTo>
                    <a:pt x="95" y="48"/>
                  </a:lnTo>
                  <a:lnTo>
                    <a:pt x="95" y="46"/>
                  </a:lnTo>
                  <a:lnTo>
                    <a:pt x="95" y="45"/>
                  </a:lnTo>
                  <a:lnTo>
                    <a:pt x="95" y="44"/>
                  </a:lnTo>
                  <a:lnTo>
                    <a:pt x="94" y="44"/>
                  </a:lnTo>
                  <a:lnTo>
                    <a:pt x="94" y="43"/>
                  </a:lnTo>
                  <a:lnTo>
                    <a:pt x="93" y="43"/>
                  </a:lnTo>
                  <a:lnTo>
                    <a:pt x="93" y="42"/>
                  </a:lnTo>
                  <a:lnTo>
                    <a:pt x="93" y="40"/>
                  </a:lnTo>
                  <a:lnTo>
                    <a:pt x="91" y="40"/>
                  </a:lnTo>
                  <a:lnTo>
                    <a:pt x="91" y="39"/>
                  </a:lnTo>
                  <a:lnTo>
                    <a:pt x="90" y="39"/>
                  </a:lnTo>
                  <a:lnTo>
                    <a:pt x="89" y="39"/>
                  </a:lnTo>
                  <a:lnTo>
                    <a:pt x="88" y="39"/>
                  </a:lnTo>
                  <a:lnTo>
                    <a:pt x="88" y="38"/>
                  </a:lnTo>
                  <a:lnTo>
                    <a:pt x="87" y="38"/>
                  </a:lnTo>
                  <a:lnTo>
                    <a:pt x="88" y="38"/>
                  </a:lnTo>
                  <a:lnTo>
                    <a:pt x="88" y="37"/>
                  </a:lnTo>
                  <a:lnTo>
                    <a:pt x="87" y="37"/>
                  </a:lnTo>
                  <a:lnTo>
                    <a:pt x="87" y="38"/>
                  </a:lnTo>
                  <a:lnTo>
                    <a:pt x="86" y="39"/>
                  </a:lnTo>
                  <a:lnTo>
                    <a:pt x="87" y="39"/>
                  </a:lnTo>
                  <a:lnTo>
                    <a:pt x="87" y="40"/>
                  </a:lnTo>
                  <a:lnTo>
                    <a:pt x="87" y="41"/>
                  </a:lnTo>
                  <a:lnTo>
                    <a:pt x="88" y="42"/>
                  </a:lnTo>
                  <a:lnTo>
                    <a:pt x="88" y="41"/>
                  </a:lnTo>
                  <a:lnTo>
                    <a:pt x="88" y="40"/>
                  </a:lnTo>
                  <a:lnTo>
                    <a:pt x="88" y="39"/>
                  </a:lnTo>
                  <a:lnTo>
                    <a:pt x="88" y="40"/>
                  </a:lnTo>
                  <a:lnTo>
                    <a:pt x="89" y="40"/>
                  </a:lnTo>
                  <a:lnTo>
                    <a:pt x="89" y="41"/>
                  </a:lnTo>
                  <a:lnTo>
                    <a:pt x="89" y="42"/>
                  </a:lnTo>
                  <a:lnTo>
                    <a:pt x="89" y="43"/>
                  </a:lnTo>
                  <a:lnTo>
                    <a:pt x="88" y="43"/>
                  </a:lnTo>
                  <a:lnTo>
                    <a:pt x="88" y="44"/>
                  </a:lnTo>
                  <a:lnTo>
                    <a:pt x="87" y="44"/>
                  </a:lnTo>
                  <a:lnTo>
                    <a:pt x="86" y="45"/>
                  </a:lnTo>
                  <a:lnTo>
                    <a:pt x="86" y="46"/>
                  </a:lnTo>
                  <a:lnTo>
                    <a:pt x="85" y="46"/>
                  </a:lnTo>
                  <a:lnTo>
                    <a:pt x="85" y="44"/>
                  </a:lnTo>
                  <a:lnTo>
                    <a:pt x="84" y="44"/>
                  </a:lnTo>
                  <a:lnTo>
                    <a:pt x="84" y="43"/>
                  </a:lnTo>
                  <a:lnTo>
                    <a:pt x="85" y="42"/>
                  </a:lnTo>
                  <a:lnTo>
                    <a:pt x="85" y="41"/>
                  </a:lnTo>
                  <a:lnTo>
                    <a:pt x="84" y="40"/>
                  </a:lnTo>
                  <a:lnTo>
                    <a:pt x="84" y="39"/>
                  </a:lnTo>
                  <a:lnTo>
                    <a:pt x="85" y="39"/>
                  </a:lnTo>
                  <a:lnTo>
                    <a:pt x="86" y="38"/>
                  </a:lnTo>
                  <a:lnTo>
                    <a:pt x="86" y="37"/>
                  </a:lnTo>
                  <a:lnTo>
                    <a:pt x="87" y="36"/>
                  </a:lnTo>
                  <a:lnTo>
                    <a:pt x="87" y="35"/>
                  </a:lnTo>
                  <a:lnTo>
                    <a:pt x="87" y="34"/>
                  </a:lnTo>
                  <a:lnTo>
                    <a:pt x="88" y="34"/>
                  </a:lnTo>
                  <a:lnTo>
                    <a:pt x="89" y="34"/>
                  </a:lnTo>
                  <a:lnTo>
                    <a:pt x="89" y="32"/>
                  </a:lnTo>
                  <a:lnTo>
                    <a:pt x="90" y="32"/>
                  </a:lnTo>
                  <a:lnTo>
                    <a:pt x="91" y="31"/>
                  </a:lnTo>
                  <a:lnTo>
                    <a:pt x="91" y="30"/>
                  </a:lnTo>
                  <a:lnTo>
                    <a:pt x="93" y="30"/>
                  </a:lnTo>
                  <a:lnTo>
                    <a:pt x="93" y="31"/>
                  </a:lnTo>
                  <a:lnTo>
                    <a:pt x="94" y="31"/>
                  </a:lnTo>
                  <a:lnTo>
                    <a:pt x="95" y="32"/>
                  </a:lnTo>
                  <a:lnTo>
                    <a:pt x="96" y="32"/>
                  </a:lnTo>
                  <a:lnTo>
                    <a:pt x="96" y="31"/>
                  </a:lnTo>
                  <a:lnTo>
                    <a:pt x="97" y="31"/>
                  </a:lnTo>
                  <a:lnTo>
                    <a:pt x="98" y="31"/>
                  </a:lnTo>
                  <a:lnTo>
                    <a:pt x="98" y="30"/>
                  </a:lnTo>
                  <a:lnTo>
                    <a:pt x="99" y="29"/>
                  </a:lnTo>
                  <a:lnTo>
                    <a:pt x="99" y="28"/>
                  </a:lnTo>
                  <a:lnTo>
                    <a:pt x="99" y="27"/>
                  </a:lnTo>
                  <a:lnTo>
                    <a:pt x="100" y="27"/>
                  </a:lnTo>
                  <a:lnTo>
                    <a:pt x="101" y="27"/>
                  </a:lnTo>
                  <a:lnTo>
                    <a:pt x="102" y="27"/>
                  </a:lnTo>
                  <a:close/>
                  <a:moveTo>
                    <a:pt x="89" y="28"/>
                  </a:moveTo>
                  <a:lnTo>
                    <a:pt x="88" y="28"/>
                  </a:lnTo>
                  <a:lnTo>
                    <a:pt x="87" y="28"/>
                  </a:lnTo>
                  <a:lnTo>
                    <a:pt x="87" y="29"/>
                  </a:lnTo>
                  <a:lnTo>
                    <a:pt x="87" y="30"/>
                  </a:lnTo>
                  <a:lnTo>
                    <a:pt x="86" y="30"/>
                  </a:lnTo>
                  <a:lnTo>
                    <a:pt x="85" y="29"/>
                  </a:lnTo>
                  <a:lnTo>
                    <a:pt x="85" y="28"/>
                  </a:lnTo>
                  <a:lnTo>
                    <a:pt x="84" y="28"/>
                  </a:lnTo>
                  <a:lnTo>
                    <a:pt x="85" y="27"/>
                  </a:lnTo>
                  <a:lnTo>
                    <a:pt x="86" y="27"/>
                  </a:lnTo>
                  <a:lnTo>
                    <a:pt x="86" y="28"/>
                  </a:lnTo>
                  <a:lnTo>
                    <a:pt x="87" y="28"/>
                  </a:lnTo>
                  <a:lnTo>
                    <a:pt x="87" y="27"/>
                  </a:lnTo>
                  <a:lnTo>
                    <a:pt x="89" y="27"/>
                  </a:lnTo>
                  <a:lnTo>
                    <a:pt x="89" y="28"/>
                  </a:lnTo>
                  <a:close/>
                  <a:moveTo>
                    <a:pt x="14" y="27"/>
                  </a:moveTo>
                  <a:lnTo>
                    <a:pt x="15" y="27"/>
                  </a:lnTo>
                  <a:lnTo>
                    <a:pt x="16" y="28"/>
                  </a:lnTo>
                  <a:lnTo>
                    <a:pt x="18" y="28"/>
                  </a:lnTo>
                  <a:lnTo>
                    <a:pt x="18" y="29"/>
                  </a:lnTo>
                  <a:lnTo>
                    <a:pt x="19" y="29"/>
                  </a:lnTo>
                  <a:lnTo>
                    <a:pt x="19" y="30"/>
                  </a:lnTo>
                  <a:lnTo>
                    <a:pt x="20" y="30"/>
                  </a:lnTo>
                  <a:lnTo>
                    <a:pt x="20" y="29"/>
                  </a:lnTo>
                  <a:lnTo>
                    <a:pt x="21" y="29"/>
                  </a:lnTo>
                  <a:lnTo>
                    <a:pt x="21" y="28"/>
                  </a:lnTo>
                  <a:lnTo>
                    <a:pt x="22" y="28"/>
                  </a:lnTo>
                  <a:lnTo>
                    <a:pt x="22" y="29"/>
                  </a:lnTo>
                  <a:lnTo>
                    <a:pt x="23" y="30"/>
                  </a:lnTo>
                  <a:lnTo>
                    <a:pt x="23" y="32"/>
                  </a:lnTo>
                  <a:lnTo>
                    <a:pt x="23" y="34"/>
                  </a:lnTo>
                  <a:lnTo>
                    <a:pt x="23" y="35"/>
                  </a:lnTo>
                  <a:lnTo>
                    <a:pt x="24" y="35"/>
                  </a:lnTo>
                  <a:lnTo>
                    <a:pt x="24" y="36"/>
                  </a:lnTo>
                  <a:lnTo>
                    <a:pt x="25" y="37"/>
                  </a:lnTo>
                  <a:lnTo>
                    <a:pt x="26" y="38"/>
                  </a:lnTo>
                  <a:lnTo>
                    <a:pt x="27" y="38"/>
                  </a:lnTo>
                  <a:lnTo>
                    <a:pt x="28" y="38"/>
                  </a:lnTo>
                  <a:lnTo>
                    <a:pt x="29" y="38"/>
                  </a:lnTo>
                  <a:lnTo>
                    <a:pt x="30" y="38"/>
                  </a:lnTo>
                  <a:lnTo>
                    <a:pt x="31" y="39"/>
                  </a:lnTo>
                  <a:lnTo>
                    <a:pt x="31" y="40"/>
                  </a:lnTo>
                  <a:lnTo>
                    <a:pt x="31" y="41"/>
                  </a:lnTo>
                  <a:lnTo>
                    <a:pt x="32" y="42"/>
                  </a:lnTo>
                  <a:lnTo>
                    <a:pt x="33" y="43"/>
                  </a:lnTo>
                  <a:lnTo>
                    <a:pt x="29" y="44"/>
                  </a:lnTo>
                  <a:lnTo>
                    <a:pt x="28" y="44"/>
                  </a:lnTo>
                  <a:lnTo>
                    <a:pt x="27" y="44"/>
                  </a:lnTo>
                  <a:lnTo>
                    <a:pt x="26" y="44"/>
                  </a:lnTo>
                  <a:lnTo>
                    <a:pt x="26" y="45"/>
                  </a:lnTo>
                  <a:lnTo>
                    <a:pt x="25" y="45"/>
                  </a:lnTo>
                  <a:lnTo>
                    <a:pt x="25" y="46"/>
                  </a:lnTo>
                  <a:lnTo>
                    <a:pt x="25" y="47"/>
                  </a:lnTo>
                  <a:lnTo>
                    <a:pt x="25" y="48"/>
                  </a:lnTo>
                  <a:lnTo>
                    <a:pt x="24" y="48"/>
                  </a:lnTo>
                  <a:lnTo>
                    <a:pt x="24" y="49"/>
                  </a:lnTo>
                  <a:lnTo>
                    <a:pt x="23" y="49"/>
                  </a:lnTo>
                  <a:lnTo>
                    <a:pt x="23" y="48"/>
                  </a:lnTo>
                  <a:lnTo>
                    <a:pt x="22" y="48"/>
                  </a:lnTo>
                  <a:lnTo>
                    <a:pt x="21" y="48"/>
                  </a:lnTo>
                  <a:lnTo>
                    <a:pt x="21" y="47"/>
                  </a:lnTo>
                  <a:lnTo>
                    <a:pt x="20" y="47"/>
                  </a:lnTo>
                  <a:lnTo>
                    <a:pt x="19" y="47"/>
                  </a:lnTo>
                  <a:lnTo>
                    <a:pt x="18" y="47"/>
                  </a:lnTo>
                  <a:lnTo>
                    <a:pt x="16" y="47"/>
                  </a:lnTo>
                  <a:lnTo>
                    <a:pt x="15" y="47"/>
                  </a:lnTo>
                  <a:lnTo>
                    <a:pt x="15" y="48"/>
                  </a:lnTo>
                  <a:lnTo>
                    <a:pt x="14" y="48"/>
                  </a:lnTo>
                  <a:lnTo>
                    <a:pt x="13" y="48"/>
                  </a:lnTo>
                  <a:lnTo>
                    <a:pt x="12" y="48"/>
                  </a:lnTo>
                  <a:lnTo>
                    <a:pt x="12" y="49"/>
                  </a:lnTo>
                  <a:lnTo>
                    <a:pt x="11" y="49"/>
                  </a:lnTo>
                  <a:lnTo>
                    <a:pt x="10" y="49"/>
                  </a:lnTo>
                  <a:lnTo>
                    <a:pt x="10" y="50"/>
                  </a:lnTo>
                  <a:lnTo>
                    <a:pt x="9" y="50"/>
                  </a:lnTo>
                  <a:lnTo>
                    <a:pt x="8" y="50"/>
                  </a:lnTo>
                  <a:lnTo>
                    <a:pt x="7" y="51"/>
                  </a:lnTo>
                  <a:lnTo>
                    <a:pt x="7" y="50"/>
                  </a:lnTo>
                  <a:lnTo>
                    <a:pt x="6" y="50"/>
                  </a:lnTo>
                  <a:lnTo>
                    <a:pt x="5" y="50"/>
                  </a:lnTo>
                  <a:lnTo>
                    <a:pt x="5" y="49"/>
                  </a:lnTo>
                  <a:lnTo>
                    <a:pt x="4" y="49"/>
                  </a:lnTo>
                  <a:lnTo>
                    <a:pt x="4" y="50"/>
                  </a:lnTo>
                  <a:lnTo>
                    <a:pt x="3" y="50"/>
                  </a:lnTo>
                  <a:lnTo>
                    <a:pt x="2" y="50"/>
                  </a:lnTo>
                  <a:lnTo>
                    <a:pt x="2" y="49"/>
                  </a:lnTo>
                  <a:lnTo>
                    <a:pt x="1" y="48"/>
                  </a:lnTo>
                  <a:lnTo>
                    <a:pt x="1" y="47"/>
                  </a:lnTo>
                  <a:lnTo>
                    <a:pt x="0" y="46"/>
                  </a:lnTo>
                  <a:lnTo>
                    <a:pt x="0" y="45"/>
                  </a:lnTo>
                  <a:lnTo>
                    <a:pt x="0" y="44"/>
                  </a:lnTo>
                  <a:lnTo>
                    <a:pt x="1" y="44"/>
                  </a:lnTo>
                  <a:lnTo>
                    <a:pt x="1" y="43"/>
                  </a:lnTo>
                  <a:lnTo>
                    <a:pt x="2" y="43"/>
                  </a:lnTo>
                  <a:lnTo>
                    <a:pt x="3" y="44"/>
                  </a:lnTo>
                  <a:lnTo>
                    <a:pt x="4" y="44"/>
                  </a:lnTo>
                  <a:lnTo>
                    <a:pt x="5" y="44"/>
                  </a:lnTo>
                  <a:lnTo>
                    <a:pt x="6" y="44"/>
                  </a:lnTo>
                  <a:lnTo>
                    <a:pt x="7" y="44"/>
                  </a:lnTo>
                  <a:lnTo>
                    <a:pt x="7" y="43"/>
                  </a:lnTo>
                  <a:lnTo>
                    <a:pt x="8" y="42"/>
                  </a:lnTo>
                  <a:lnTo>
                    <a:pt x="9" y="41"/>
                  </a:lnTo>
                  <a:lnTo>
                    <a:pt x="10" y="40"/>
                  </a:lnTo>
                  <a:lnTo>
                    <a:pt x="10" y="39"/>
                  </a:lnTo>
                  <a:lnTo>
                    <a:pt x="11" y="38"/>
                  </a:lnTo>
                  <a:lnTo>
                    <a:pt x="11" y="37"/>
                  </a:lnTo>
                  <a:lnTo>
                    <a:pt x="11" y="36"/>
                  </a:lnTo>
                  <a:lnTo>
                    <a:pt x="11" y="35"/>
                  </a:lnTo>
                  <a:lnTo>
                    <a:pt x="10" y="35"/>
                  </a:lnTo>
                  <a:lnTo>
                    <a:pt x="10" y="34"/>
                  </a:lnTo>
                  <a:lnTo>
                    <a:pt x="10" y="32"/>
                  </a:lnTo>
                  <a:lnTo>
                    <a:pt x="9" y="31"/>
                  </a:lnTo>
                  <a:lnTo>
                    <a:pt x="9" y="30"/>
                  </a:lnTo>
                  <a:lnTo>
                    <a:pt x="9" y="29"/>
                  </a:lnTo>
                  <a:lnTo>
                    <a:pt x="10" y="28"/>
                  </a:lnTo>
                  <a:lnTo>
                    <a:pt x="11" y="28"/>
                  </a:lnTo>
                  <a:lnTo>
                    <a:pt x="12" y="27"/>
                  </a:lnTo>
                  <a:lnTo>
                    <a:pt x="13" y="27"/>
                  </a:lnTo>
                  <a:lnTo>
                    <a:pt x="14" y="27"/>
                  </a:lnTo>
                  <a:close/>
                  <a:moveTo>
                    <a:pt x="85" y="27"/>
                  </a:moveTo>
                  <a:lnTo>
                    <a:pt x="84" y="27"/>
                  </a:lnTo>
                  <a:lnTo>
                    <a:pt x="85" y="27"/>
                  </a:lnTo>
                  <a:close/>
                  <a:moveTo>
                    <a:pt x="85" y="26"/>
                  </a:moveTo>
                  <a:lnTo>
                    <a:pt x="84" y="27"/>
                  </a:lnTo>
                  <a:lnTo>
                    <a:pt x="84" y="26"/>
                  </a:lnTo>
                  <a:lnTo>
                    <a:pt x="85" y="26"/>
                  </a:lnTo>
                  <a:close/>
                  <a:moveTo>
                    <a:pt x="50" y="17"/>
                  </a:moveTo>
                  <a:lnTo>
                    <a:pt x="49" y="18"/>
                  </a:lnTo>
                  <a:lnTo>
                    <a:pt x="48" y="19"/>
                  </a:lnTo>
                  <a:lnTo>
                    <a:pt x="47" y="20"/>
                  </a:lnTo>
                  <a:lnTo>
                    <a:pt x="47" y="21"/>
                  </a:lnTo>
                  <a:lnTo>
                    <a:pt x="47" y="22"/>
                  </a:lnTo>
                  <a:lnTo>
                    <a:pt x="46" y="22"/>
                  </a:lnTo>
                  <a:lnTo>
                    <a:pt x="45" y="22"/>
                  </a:lnTo>
                  <a:lnTo>
                    <a:pt x="46" y="21"/>
                  </a:lnTo>
                  <a:lnTo>
                    <a:pt x="45" y="21"/>
                  </a:lnTo>
                  <a:lnTo>
                    <a:pt x="45" y="20"/>
                  </a:lnTo>
                  <a:lnTo>
                    <a:pt x="45" y="19"/>
                  </a:lnTo>
                  <a:lnTo>
                    <a:pt x="46" y="19"/>
                  </a:lnTo>
                  <a:lnTo>
                    <a:pt x="47" y="19"/>
                  </a:lnTo>
                  <a:lnTo>
                    <a:pt x="47" y="18"/>
                  </a:lnTo>
                  <a:lnTo>
                    <a:pt x="48" y="17"/>
                  </a:lnTo>
                  <a:lnTo>
                    <a:pt x="49" y="17"/>
                  </a:lnTo>
                  <a:lnTo>
                    <a:pt x="49" y="16"/>
                  </a:lnTo>
                  <a:lnTo>
                    <a:pt x="50" y="17"/>
                  </a:lnTo>
                  <a:close/>
                  <a:moveTo>
                    <a:pt x="53" y="14"/>
                  </a:moveTo>
                  <a:lnTo>
                    <a:pt x="52" y="14"/>
                  </a:lnTo>
                  <a:lnTo>
                    <a:pt x="52" y="13"/>
                  </a:lnTo>
                  <a:lnTo>
                    <a:pt x="53" y="12"/>
                  </a:lnTo>
                  <a:lnTo>
                    <a:pt x="53" y="11"/>
                  </a:lnTo>
                  <a:lnTo>
                    <a:pt x="53" y="10"/>
                  </a:lnTo>
                  <a:lnTo>
                    <a:pt x="53" y="11"/>
                  </a:lnTo>
                  <a:lnTo>
                    <a:pt x="53" y="12"/>
                  </a:lnTo>
                  <a:lnTo>
                    <a:pt x="53" y="13"/>
                  </a:lnTo>
                  <a:lnTo>
                    <a:pt x="53" y="14"/>
                  </a:lnTo>
                  <a:close/>
                  <a:moveTo>
                    <a:pt x="44" y="6"/>
                  </a:moveTo>
                  <a:lnTo>
                    <a:pt x="47" y="7"/>
                  </a:lnTo>
                  <a:lnTo>
                    <a:pt x="48" y="7"/>
                  </a:lnTo>
                  <a:lnTo>
                    <a:pt x="48" y="9"/>
                  </a:lnTo>
                  <a:lnTo>
                    <a:pt x="48" y="10"/>
                  </a:lnTo>
                  <a:lnTo>
                    <a:pt x="48" y="11"/>
                  </a:lnTo>
                  <a:lnTo>
                    <a:pt x="48" y="12"/>
                  </a:lnTo>
                  <a:lnTo>
                    <a:pt x="47" y="12"/>
                  </a:lnTo>
                  <a:lnTo>
                    <a:pt x="46" y="13"/>
                  </a:lnTo>
                  <a:lnTo>
                    <a:pt x="45" y="13"/>
                  </a:lnTo>
                  <a:lnTo>
                    <a:pt x="44" y="13"/>
                  </a:lnTo>
                  <a:lnTo>
                    <a:pt x="43" y="14"/>
                  </a:lnTo>
                  <a:lnTo>
                    <a:pt x="43" y="15"/>
                  </a:lnTo>
                  <a:lnTo>
                    <a:pt x="41" y="15"/>
                  </a:lnTo>
                  <a:lnTo>
                    <a:pt x="41" y="16"/>
                  </a:lnTo>
                  <a:lnTo>
                    <a:pt x="40" y="16"/>
                  </a:lnTo>
                  <a:lnTo>
                    <a:pt x="38" y="18"/>
                  </a:lnTo>
                  <a:lnTo>
                    <a:pt x="37" y="18"/>
                  </a:lnTo>
                  <a:lnTo>
                    <a:pt x="37" y="19"/>
                  </a:lnTo>
                  <a:lnTo>
                    <a:pt x="38" y="18"/>
                  </a:lnTo>
                  <a:lnTo>
                    <a:pt x="36" y="20"/>
                  </a:lnTo>
                  <a:lnTo>
                    <a:pt x="36" y="21"/>
                  </a:lnTo>
                  <a:lnTo>
                    <a:pt x="35" y="21"/>
                  </a:lnTo>
                  <a:lnTo>
                    <a:pt x="34" y="22"/>
                  </a:lnTo>
                  <a:lnTo>
                    <a:pt x="33" y="24"/>
                  </a:lnTo>
                  <a:lnTo>
                    <a:pt x="32" y="25"/>
                  </a:lnTo>
                  <a:lnTo>
                    <a:pt x="31" y="25"/>
                  </a:lnTo>
                  <a:lnTo>
                    <a:pt x="30" y="26"/>
                  </a:lnTo>
                  <a:lnTo>
                    <a:pt x="30" y="27"/>
                  </a:lnTo>
                  <a:lnTo>
                    <a:pt x="29" y="29"/>
                  </a:lnTo>
                  <a:lnTo>
                    <a:pt x="28" y="30"/>
                  </a:lnTo>
                  <a:lnTo>
                    <a:pt x="27" y="30"/>
                  </a:lnTo>
                  <a:lnTo>
                    <a:pt x="26" y="30"/>
                  </a:lnTo>
                  <a:lnTo>
                    <a:pt x="25" y="29"/>
                  </a:lnTo>
                  <a:lnTo>
                    <a:pt x="24" y="29"/>
                  </a:lnTo>
                  <a:lnTo>
                    <a:pt x="23" y="28"/>
                  </a:lnTo>
                  <a:lnTo>
                    <a:pt x="22" y="28"/>
                  </a:lnTo>
                  <a:lnTo>
                    <a:pt x="21" y="27"/>
                  </a:lnTo>
                  <a:lnTo>
                    <a:pt x="20" y="26"/>
                  </a:lnTo>
                  <a:lnTo>
                    <a:pt x="20" y="25"/>
                  </a:lnTo>
                  <a:lnTo>
                    <a:pt x="19" y="25"/>
                  </a:lnTo>
                  <a:lnTo>
                    <a:pt x="18" y="24"/>
                  </a:lnTo>
                  <a:lnTo>
                    <a:pt x="18" y="23"/>
                  </a:lnTo>
                  <a:lnTo>
                    <a:pt x="16" y="23"/>
                  </a:lnTo>
                  <a:lnTo>
                    <a:pt x="16" y="22"/>
                  </a:lnTo>
                  <a:lnTo>
                    <a:pt x="15" y="22"/>
                  </a:lnTo>
                  <a:lnTo>
                    <a:pt x="14" y="22"/>
                  </a:lnTo>
                  <a:lnTo>
                    <a:pt x="14" y="21"/>
                  </a:lnTo>
                  <a:lnTo>
                    <a:pt x="15" y="21"/>
                  </a:lnTo>
                  <a:lnTo>
                    <a:pt x="15" y="20"/>
                  </a:lnTo>
                  <a:lnTo>
                    <a:pt x="18" y="19"/>
                  </a:lnTo>
                  <a:lnTo>
                    <a:pt x="19" y="19"/>
                  </a:lnTo>
                  <a:lnTo>
                    <a:pt x="19" y="18"/>
                  </a:lnTo>
                  <a:lnTo>
                    <a:pt x="20" y="18"/>
                  </a:lnTo>
                  <a:lnTo>
                    <a:pt x="20" y="17"/>
                  </a:lnTo>
                  <a:lnTo>
                    <a:pt x="21" y="17"/>
                  </a:lnTo>
                  <a:lnTo>
                    <a:pt x="21" y="16"/>
                  </a:lnTo>
                  <a:lnTo>
                    <a:pt x="21" y="15"/>
                  </a:lnTo>
                  <a:lnTo>
                    <a:pt x="22" y="15"/>
                  </a:lnTo>
                  <a:lnTo>
                    <a:pt x="22" y="14"/>
                  </a:lnTo>
                  <a:lnTo>
                    <a:pt x="22" y="13"/>
                  </a:lnTo>
                  <a:lnTo>
                    <a:pt x="22" y="12"/>
                  </a:lnTo>
                  <a:lnTo>
                    <a:pt x="22" y="11"/>
                  </a:lnTo>
                  <a:lnTo>
                    <a:pt x="22" y="10"/>
                  </a:lnTo>
                  <a:lnTo>
                    <a:pt x="22" y="9"/>
                  </a:lnTo>
                  <a:lnTo>
                    <a:pt x="22" y="7"/>
                  </a:lnTo>
                  <a:lnTo>
                    <a:pt x="22" y="6"/>
                  </a:lnTo>
                  <a:lnTo>
                    <a:pt x="23" y="5"/>
                  </a:lnTo>
                  <a:lnTo>
                    <a:pt x="23" y="4"/>
                  </a:lnTo>
                  <a:lnTo>
                    <a:pt x="23" y="3"/>
                  </a:lnTo>
                  <a:lnTo>
                    <a:pt x="23" y="2"/>
                  </a:lnTo>
                  <a:lnTo>
                    <a:pt x="23" y="1"/>
                  </a:lnTo>
                  <a:lnTo>
                    <a:pt x="23" y="0"/>
                  </a:lnTo>
                  <a:lnTo>
                    <a:pt x="24" y="0"/>
                  </a:lnTo>
                  <a:lnTo>
                    <a:pt x="25" y="0"/>
                  </a:lnTo>
                  <a:lnTo>
                    <a:pt x="26" y="0"/>
                  </a:lnTo>
                  <a:lnTo>
                    <a:pt x="27" y="0"/>
                  </a:lnTo>
                  <a:lnTo>
                    <a:pt x="27" y="1"/>
                  </a:lnTo>
                  <a:lnTo>
                    <a:pt x="28" y="1"/>
                  </a:lnTo>
                  <a:lnTo>
                    <a:pt x="29" y="1"/>
                  </a:lnTo>
                  <a:lnTo>
                    <a:pt x="30" y="1"/>
                  </a:lnTo>
                  <a:lnTo>
                    <a:pt x="31" y="2"/>
                  </a:lnTo>
                  <a:lnTo>
                    <a:pt x="32" y="2"/>
                  </a:lnTo>
                  <a:lnTo>
                    <a:pt x="33" y="2"/>
                  </a:lnTo>
                  <a:lnTo>
                    <a:pt x="34" y="3"/>
                  </a:lnTo>
                  <a:lnTo>
                    <a:pt x="35" y="3"/>
                  </a:lnTo>
                  <a:lnTo>
                    <a:pt x="36" y="3"/>
                  </a:lnTo>
                  <a:lnTo>
                    <a:pt x="37" y="4"/>
                  </a:lnTo>
                  <a:lnTo>
                    <a:pt x="38" y="4"/>
                  </a:lnTo>
                  <a:lnTo>
                    <a:pt x="39" y="4"/>
                  </a:lnTo>
                  <a:lnTo>
                    <a:pt x="40" y="4"/>
                  </a:lnTo>
                  <a:lnTo>
                    <a:pt x="40" y="5"/>
                  </a:lnTo>
                  <a:lnTo>
                    <a:pt x="43" y="5"/>
                  </a:lnTo>
                  <a:lnTo>
                    <a:pt x="44" y="6"/>
                  </a:lnTo>
                  <a:close/>
                </a:path>
              </a:pathLst>
            </a:custGeom>
            <a:solidFill>
              <a:schemeClr val="accent6">
                <a:lumMod val="20000"/>
                <a:lumOff val="80000"/>
              </a:schemeClr>
            </a:solidFill>
            <a:ln w="9525">
              <a:solidFill>
                <a:srgbClr val="FFFFFF"/>
              </a:solidFill>
              <a:round/>
              <a:headEnd/>
              <a:tailEnd/>
            </a:ln>
          </p:spPr>
          <p:txBody>
            <a:bodyPr/>
            <a:lstStyle/>
            <a:p>
              <a:endParaRPr lang="en-US"/>
            </a:p>
          </p:txBody>
        </p:sp>
        <p:sp>
          <p:nvSpPr>
            <p:cNvPr id="58" name="Freeform 14"/>
            <p:cNvSpPr>
              <a:spLocks noEditPoints="1"/>
            </p:cNvSpPr>
            <p:nvPr/>
          </p:nvSpPr>
          <p:spPr bwMode="auto">
            <a:xfrm>
              <a:off x="3049" y="3094"/>
              <a:ext cx="222" cy="490"/>
            </a:xfrm>
            <a:custGeom>
              <a:avLst/>
              <a:gdLst>
                <a:gd name="T0" fmla="*/ 146 w 222"/>
                <a:gd name="T1" fmla="*/ 306 h 490"/>
                <a:gd name="T2" fmla="*/ 147 w 222"/>
                <a:gd name="T3" fmla="*/ 293 h 490"/>
                <a:gd name="T4" fmla="*/ 37 w 222"/>
                <a:gd name="T5" fmla="*/ 2 h 490"/>
                <a:gd name="T6" fmla="*/ 51 w 222"/>
                <a:gd name="T7" fmla="*/ 5 h 490"/>
                <a:gd name="T8" fmla="*/ 66 w 222"/>
                <a:gd name="T9" fmla="*/ 10 h 490"/>
                <a:gd name="T10" fmla="*/ 83 w 222"/>
                <a:gd name="T11" fmla="*/ 10 h 490"/>
                <a:gd name="T12" fmla="*/ 96 w 222"/>
                <a:gd name="T13" fmla="*/ 18 h 490"/>
                <a:gd name="T14" fmla="*/ 110 w 222"/>
                <a:gd name="T15" fmla="*/ 24 h 490"/>
                <a:gd name="T16" fmla="*/ 123 w 222"/>
                <a:gd name="T17" fmla="*/ 28 h 490"/>
                <a:gd name="T18" fmla="*/ 138 w 222"/>
                <a:gd name="T19" fmla="*/ 34 h 490"/>
                <a:gd name="T20" fmla="*/ 146 w 222"/>
                <a:gd name="T21" fmla="*/ 44 h 490"/>
                <a:gd name="T22" fmla="*/ 146 w 222"/>
                <a:gd name="T23" fmla="*/ 61 h 490"/>
                <a:gd name="T24" fmla="*/ 155 w 222"/>
                <a:gd name="T25" fmla="*/ 70 h 490"/>
                <a:gd name="T26" fmla="*/ 163 w 222"/>
                <a:gd name="T27" fmla="*/ 82 h 490"/>
                <a:gd name="T28" fmla="*/ 168 w 222"/>
                <a:gd name="T29" fmla="*/ 93 h 490"/>
                <a:gd name="T30" fmla="*/ 173 w 222"/>
                <a:gd name="T31" fmla="*/ 103 h 490"/>
                <a:gd name="T32" fmla="*/ 177 w 222"/>
                <a:gd name="T33" fmla="*/ 112 h 490"/>
                <a:gd name="T34" fmla="*/ 181 w 222"/>
                <a:gd name="T35" fmla="*/ 123 h 490"/>
                <a:gd name="T36" fmla="*/ 187 w 222"/>
                <a:gd name="T37" fmla="*/ 129 h 490"/>
                <a:gd name="T38" fmla="*/ 182 w 222"/>
                <a:gd name="T39" fmla="*/ 134 h 490"/>
                <a:gd name="T40" fmla="*/ 182 w 222"/>
                <a:gd name="T41" fmla="*/ 146 h 490"/>
                <a:gd name="T42" fmla="*/ 184 w 222"/>
                <a:gd name="T43" fmla="*/ 159 h 490"/>
                <a:gd name="T44" fmla="*/ 196 w 222"/>
                <a:gd name="T45" fmla="*/ 165 h 490"/>
                <a:gd name="T46" fmla="*/ 198 w 222"/>
                <a:gd name="T47" fmla="*/ 175 h 490"/>
                <a:gd name="T48" fmla="*/ 222 w 222"/>
                <a:gd name="T49" fmla="*/ 190 h 490"/>
                <a:gd name="T50" fmla="*/ 217 w 222"/>
                <a:gd name="T51" fmla="*/ 219 h 490"/>
                <a:gd name="T52" fmla="*/ 194 w 222"/>
                <a:gd name="T53" fmla="*/ 233 h 490"/>
                <a:gd name="T54" fmla="*/ 173 w 222"/>
                <a:gd name="T55" fmla="*/ 248 h 490"/>
                <a:gd name="T56" fmla="*/ 155 w 222"/>
                <a:gd name="T57" fmla="*/ 270 h 490"/>
                <a:gd name="T58" fmla="*/ 149 w 222"/>
                <a:gd name="T59" fmla="*/ 291 h 490"/>
                <a:gd name="T60" fmla="*/ 148 w 222"/>
                <a:gd name="T61" fmla="*/ 299 h 490"/>
                <a:gd name="T62" fmla="*/ 145 w 222"/>
                <a:gd name="T63" fmla="*/ 288 h 490"/>
                <a:gd name="T64" fmla="*/ 142 w 222"/>
                <a:gd name="T65" fmla="*/ 303 h 490"/>
                <a:gd name="T66" fmla="*/ 121 w 222"/>
                <a:gd name="T67" fmla="*/ 297 h 490"/>
                <a:gd name="T68" fmla="*/ 115 w 222"/>
                <a:gd name="T69" fmla="*/ 313 h 490"/>
                <a:gd name="T70" fmla="*/ 105 w 222"/>
                <a:gd name="T71" fmla="*/ 325 h 490"/>
                <a:gd name="T72" fmla="*/ 98 w 222"/>
                <a:gd name="T73" fmla="*/ 341 h 490"/>
                <a:gd name="T74" fmla="*/ 102 w 222"/>
                <a:gd name="T75" fmla="*/ 347 h 490"/>
                <a:gd name="T76" fmla="*/ 118 w 222"/>
                <a:gd name="T77" fmla="*/ 346 h 490"/>
                <a:gd name="T78" fmla="*/ 132 w 222"/>
                <a:gd name="T79" fmla="*/ 347 h 490"/>
                <a:gd name="T80" fmla="*/ 139 w 222"/>
                <a:gd name="T81" fmla="*/ 366 h 490"/>
                <a:gd name="T82" fmla="*/ 151 w 222"/>
                <a:gd name="T83" fmla="*/ 369 h 490"/>
                <a:gd name="T84" fmla="*/ 165 w 222"/>
                <a:gd name="T85" fmla="*/ 384 h 490"/>
                <a:gd name="T86" fmla="*/ 173 w 222"/>
                <a:gd name="T87" fmla="*/ 374 h 490"/>
                <a:gd name="T88" fmla="*/ 177 w 222"/>
                <a:gd name="T89" fmla="*/ 353 h 490"/>
                <a:gd name="T90" fmla="*/ 175 w 222"/>
                <a:gd name="T91" fmla="*/ 364 h 490"/>
                <a:gd name="T92" fmla="*/ 178 w 222"/>
                <a:gd name="T93" fmla="*/ 360 h 490"/>
                <a:gd name="T94" fmla="*/ 188 w 222"/>
                <a:gd name="T95" fmla="*/ 347 h 490"/>
                <a:gd name="T96" fmla="*/ 188 w 222"/>
                <a:gd name="T97" fmla="*/ 364 h 490"/>
                <a:gd name="T98" fmla="*/ 184 w 222"/>
                <a:gd name="T99" fmla="*/ 385 h 490"/>
                <a:gd name="T100" fmla="*/ 182 w 222"/>
                <a:gd name="T101" fmla="*/ 408 h 490"/>
                <a:gd name="T102" fmla="*/ 181 w 222"/>
                <a:gd name="T103" fmla="*/ 428 h 490"/>
                <a:gd name="T104" fmla="*/ 179 w 222"/>
                <a:gd name="T105" fmla="*/ 460 h 490"/>
                <a:gd name="T106" fmla="*/ 176 w 222"/>
                <a:gd name="T107" fmla="*/ 481 h 490"/>
                <a:gd name="T108" fmla="*/ 99 w 222"/>
                <a:gd name="T109" fmla="*/ 490 h 490"/>
                <a:gd name="T110" fmla="*/ 55 w 222"/>
                <a:gd name="T111" fmla="*/ 485 h 490"/>
                <a:gd name="T112" fmla="*/ 38 w 222"/>
                <a:gd name="T113" fmla="*/ 471 h 490"/>
                <a:gd name="T114" fmla="*/ 13 w 222"/>
                <a:gd name="T115" fmla="*/ 271 h 490"/>
                <a:gd name="T116" fmla="*/ 19 w 222"/>
                <a:gd name="T117" fmla="*/ 159 h 490"/>
                <a:gd name="T118" fmla="*/ 15 w 222"/>
                <a:gd name="T1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490">
                  <a:moveTo>
                    <a:pt x="173" y="371"/>
                  </a:moveTo>
                  <a:lnTo>
                    <a:pt x="173" y="369"/>
                  </a:lnTo>
                  <a:lnTo>
                    <a:pt x="173" y="371"/>
                  </a:lnTo>
                  <a:close/>
                  <a:moveTo>
                    <a:pt x="146" y="306"/>
                  </a:moveTo>
                  <a:lnTo>
                    <a:pt x="145" y="306"/>
                  </a:lnTo>
                  <a:lnTo>
                    <a:pt x="145" y="304"/>
                  </a:lnTo>
                  <a:lnTo>
                    <a:pt x="144" y="303"/>
                  </a:lnTo>
                  <a:lnTo>
                    <a:pt x="144" y="302"/>
                  </a:lnTo>
                  <a:lnTo>
                    <a:pt x="144" y="301"/>
                  </a:lnTo>
                  <a:lnTo>
                    <a:pt x="144" y="299"/>
                  </a:lnTo>
                  <a:lnTo>
                    <a:pt x="145" y="298"/>
                  </a:lnTo>
                  <a:lnTo>
                    <a:pt x="146" y="298"/>
                  </a:lnTo>
                  <a:lnTo>
                    <a:pt x="146" y="297"/>
                  </a:lnTo>
                  <a:lnTo>
                    <a:pt x="147" y="297"/>
                  </a:lnTo>
                  <a:lnTo>
                    <a:pt x="147" y="298"/>
                  </a:lnTo>
                  <a:lnTo>
                    <a:pt x="147" y="300"/>
                  </a:lnTo>
                  <a:lnTo>
                    <a:pt x="146" y="301"/>
                  </a:lnTo>
                  <a:lnTo>
                    <a:pt x="146" y="302"/>
                  </a:lnTo>
                  <a:lnTo>
                    <a:pt x="146" y="304"/>
                  </a:lnTo>
                  <a:lnTo>
                    <a:pt x="146" y="306"/>
                  </a:lnTo>
                  <a:close/>
                  <a:moveTo>
                    <a:pt x="148" y="290"/>
                  </a:moveTo>
                  <a:lnTo>
                    <a:pt x="147" y="289"/>
                  </a:lnTo>
                  <a:lnTo>
                    <a:pt x="148" y="289"/>
                  </a:lnTo>
                  <a:lnTo>
                    <a:pt x="148" y="290"/>
                  </a:lnTo>
                  <a:close/>
                  <a:moveTo>
                    <a:pt x="147" y="295"/>
                  </a:moveTo>
                  <a:lnTo>
                    <a:pt x="143" y="295"/>
                  </a:lnTo>
                  <a:lnTo>
                    <a:pt x="142" y="295"/>
                  </a:lnTo>
                  <a:lnTo>
                    <a:pt x="141" y="294"/>
                  </a:lnTo>
                  <a:lnTo>
                    <a:pt x="140" y="293"/>
                  </a:lnTo>
                  <a:lnTo>
                    <a:pt x="140" y="291"/>
                  </a:lnTo>
                  <a:lnTo>
                    <a:pt x="141" y="291"/>
                  </a:lnTo>
                  <a:lnTo>
                    <a:pt x="142" y="290"/>
                  </a:lnTo>
                  <a:lnTo>
                    <a:pt x="143" y="290"/>
                  </a:lnTo>
                  <a:lnTo>
                    <a:pt x="144" y="289"/>
                  </a:lnTo>
                  <a:lnTo>
                    <a:pt x="145" y="288"/>
                  </a:lnTo>
                  <a:lnTo>
                    <a:pt x="146" y="288"/>
                  </a:lnTo>
                  <a:lnTo>
                    <a:pt x="147" y="290"/>
                  </a:lnTo>
                  <a:lnTo>
                    <a:pt x="148" y="290"/>
                  </a:lnTo>
                  <a:lnTo>
                    <a:pt x="148" y="291"/>
                  </a:lnTo>
                  <a:lnTo>
                    <a:pt x="147" y="293"/>
                  </a:lnTo>
                  <a:lnTo>
                    <a:pt x="147" y="295"/>
                  </a:lnTo>
                  <a:close/>
                  <a:moveTo>
                    <a:pt x="143" y="286"/>
                  </a:moveTo>
                  <a:lnTo>
                    <a:pt x="144" y="286"/>
                  </a:lnTo>
                  <a:lnTo>
                    <a:pt x="143" y="286"/>
                  </a:lnTo>
                  <a:close/>
                  <a:moveTo>
                    <a:pt x="27" y="0"/>
                  </a:moveTo>
                  <a:lnTo>
                    <a:pt x="28" y="0"/>
                  </a:lnTo>
                  <a:lnTo>
                    <a:pt x="29" y="0"/>
                  </a:lnTo>
                  <a:lnTo>
                    <a:pt x="30" y="0"/>
                  </a:lnTo>
                  <a:lnTo>
                    <a:pt x="31" y="0"/>
                  </a:lnTo>
                  <a:lnTo>
                    <a:pt x="31" y="1"/>
                  </a:lnTo>
                  <a:lnTo>
                    <a:pt x="32" y="1"/>
                  </a:lnTo>
                  <a:lnTo>
                    <a:pt x="33" y="1"/>
                  </a:lnTo>
                  <a:lnTo>
                    <a:pt x="34" y="1"/>
                  </a:lnTo>
                  <a:lnTo>
                    <a:pt x="34" y="2"/>
                  </a:lnTo>
                  <a:lnTo>
                    <a:pt x="35" y="2"/>
                  </a:lnTo>
                  <a:lnTo>
                    <a:pt x="35" y="1"/>
                  </a:lnTo>
                  <a:lnTo>
                    <a:pt x="35" y="2"/>
                  </a:lnTo>
                  <a:lnTo>
                    <a:pt x="35" y="1"/>
                  </a:lnTo>
                  <a:lnTo>
                    <a:pt x="35" y="2"/>
                  </a:lnTo>
                  <a:lnTo>
                    <a:pt x="37" y="2"/>
                  </a:lnTo>
                  <a:lnTo>
                    <a:pt x="38" y="2"/>
                  </a:lnTo>
                  <a:lnTo>
                    <a:pt x="39" y="2"/>
                  </a:lnTo>
                  <a:lnTo>
                    <a:pt x="40" y="2"/>
                  </a:lnTo>
                  <a:lnTo>
                    <a:pt x="40" y="1"/>
                  </a:lnTo>
                  <a:lnTo>
                    <a:pt x="41" y="2"/>
                  </a:lnTo>
                  <a:lnTo>
                    <a:pt x="41" y="1"/>
                  </a:lnTo>
                  <a:lnTo>
                    <a:pt x="42" y="1"/>
                  </a:lnTo>
                  <a:lnTo>
                    <a:pt x="43" y="1"/>
                  </a:lnTo>
                  <a:lnTo>
                    <a:pt x="43" y="2"/>
                  </a:lnTo>
                  <a:lnTo>
                    <a:pt x="44" y="2"/>
                  </a:lnTo>
                  <a:lnTo>
                    <a:pt x="45" y="2"/>
                  </a:lnTo>
                  <a:lnTo>
                    <a:pt x="46" y="2"/>
                  </a:lnTo>
                  <a:lnTo>
                    <a:pt x="47" y="2"/>
                  </a:lnTo>
                  <a:lnTo>
                    <a:pt x="48" y="2"/>
                  </a:lnTo>
                  <a:lnTo>
                    <a:pt x="49" y="2"/>
                  </a:lnTo>
                  <a:lnTo>
                    <a:pt x="49" y="3"/>
                  </a:lnTo>
                  <a:lnTo>
                    <a:pt x="50" y="3"/>
                  </a:lnTo>
                  <a:lnTo>
                    <a:pt x="50" y="4"/>
                  </a:lnTo>
                  <a:lnTo>
                    <a:pt x="51" y="4"/>
                  </a:lnTo>
                  <a:lnTo>
                    <a:pt x="51" y="5"/>
                  </a:lnTo>
                  <a:lnTo>
                    <a:pt x="52" y="5"/>
                  </a:lnTo>
                  <a:lnTo>
                    <a:pt x="53" y="5"/>
                  </a:lnTo>
                  <a:lnTo>
                    <a:pt x="53" y="7"/>
                  </a:lnTo>
                  <a:lnTo>
                    <a:pt x="54" y="7"/>
                  </a:lnTo>
                  <a:lnTo>
                    <a:pt x="55" y="7"/>
                  </a:lnTo>
                  <a:lnTo>
                    <a:pt x="55" y="5"/>
                  </a:lnTo>
                  <a:lnTo>
                    <a:pt x="56" y="5"/>
                  </a:lnTo>
                  <a:lnTo>
                    <a:pt x="57" y="5"/>
                  </a:lnTo>
                  <a:lnTo>
                    <a:pt x="58" y="5"/>
                  </a:lnTo>
                  <a:lnTo>
                    <a:pt x="59" y="5"/>
                  </a:lnTo>
                  <a:lnTo>
                    <a:pt x="59" y="7"/>
                  </a:lnTo>
                  <a:lnTo>
                    <a:pt x="60" y="7"/>
                  </a:lnTo>
                  <a:lnTo>
                    <a:pt x="62" y="7"/>
                  </a:lnTo>
                  <a:lnTo>
                    <a:pt x="62" y="8"/>
                  </a:lnTo>
                  <a:lnTo>
                    <a:pt x="63" y="8"/>
                  </a:lnTo>
                  <a:lnTo>
                    <a:pt x="63" y="9"/>
                  </a:lnTo>
                  <a:lnTo>
                    <a:pt x="64" y="9"/>
                  </a:lnTo>
                  <a:lnTo>
                    <a:pt x="65" y="9"/>
                  </a:lnTo>
                  <a:lnTo>
                    <a:pt x="65" y="10"/>
                  </a:lnTo>
                  <a:lnTo>
                    <a:pt x="66" y="10"/>
                  </a:lnTo>
                  <a:lnTo>
                    <a:pt x="66" y="9"/>
                  </a:lnTo>
                  <a:lnTo>
                    <a:pt x="67" y="9"/>
                  </a:lnTo>
                  <a:lnTo>
                    <a:pt x="68" y="9"/>
                  </a:lnTo>
                  <a:lnTo>
                    <a:pt x="69" y="9"/>
                  </a:lnTo>
                  <a:lnTo>
                    <a:pt x="70" y="9"/>
                  </a:lnTo>
                  <a:lnTo>
                    <a:pt x="71" y="9"/>
                  </a:lnTo>
                  <a:lnTo>
                    <a:pt x="72" y="9"/>
                  </a:lnTo>
                  <a:lnTo>
                    <a:pt x="73" y="9"/>
                  </a:lnTo>
                  <a:lnTo>
                    <a:pt x="73" y="8"/>
                  </a:lnTo>
                  <a:lnTo>
                    <a:pt x="74" y="8"/>
                  </a:lnTo>
                  <a:lnTo>
                    <a:pt x="75" y="8"/>
                  </a:lnTo>
                  <a:lnTo>
                    <a:pt x="76" y="8"/>
                  </a:lnTo>
                  <a:lnTo>
                    <a:pt x="77" y="8"/>
                  </a:lnTo>
                  <a:lnTo>
                    <a:pt x="78" y="8"/>
                  </a:lnTo>
                  <a:lnTo>
                    <a:pt x="78" y="9"/>
                  </a:lnTo>
                  <a:lnTo>
                    <a:pt x="79" y="9"/>
                  </a:lnTo>
                  <a:lnTo>
                    <a:pt x="80" y="9"/>
                  </a:lnTo>
                  <a:lnTo>
                    <a:pt x="81" y="9"/>
                  </a:lnTo>
                  <a:lnTo>
                    <a:pt x="82" y="9"/>
                  </a:lnTo>
                  <a:lnTo>
                    <a:pt x="83" y="10"/>
                  </a:lnTo>
                  <a:lnTo>
                    <a:pt x="83" y="9"/>
                  </a:lnTo>
                  <a:lnTo>
                    <a:pt x="84" y="9"/>
                  </a:lnTo>
                  <a:lnTo>
                    <a:pt x="84" y="10"/>
                  </a:lnTo>
                  <a:lnTo>
                    <a:pt x="85" y="10"/>
                  </a:lnTo>
                  <a:lnTo>
                    <a:pt x="87" y="11"/>
                  </a:lnTo>
                  <a:lnTo>
                    <a:pt x="87" y="10"/>
                  </a:lnTo>
                  <a:lnTo>
                    <a:pt x="88" y="10"/>
                  </a:lnTo>
                  <a:lnTo>
                    <a:pt x="89" y="11"/>
                  </a:lnTo>
                  <a:lnTo>
                    <a:pt x="90" y="12"/>
                  </a:lnTo>
                  <a:lnTo>
                    <a:pt x="91" y="13"/>
                  </a:lnTo>
                  <a:lnTo>
                    <a:pt x="92" y="13"/>
                  </a:lnTo>
                  <a:lnTo>
                    <a:pt x="92" y="14"/>
                  </a:lnTo>
                  <a:lnTo>
                    <a:pt x="93" y="14"/>
                  </a:lnTo>
                  <a:lnTo>
                    <a:pt x="94" y="14"/>
                  </a:lnTo>
                  <a:lnTo>
                    <a:pt x="94" y="15"/>
                  </a:lnTo>
                  <a:lnTo>
                    <a:pt x="95" y="15"/>
                  </a:lnTo>
                  <a:lnTo>
                    <a:pt x="95" y="16"/>
                  </a:lnTo>
                  <a:lnTo>
                    <a:pt x="95" y="17"/>
                  </a:lnTo>
                  <a:lnTo>
                    <a:pt x="96" y="17"/>
                  </a:lnTo>
                  <a:lnTo>
                    <a:pt x="96" y="18"/>
                  </a:lnTo>
                  <a:lnTo>
                    <a:pt x="96" y="19"/>
                  </a:lnTo>
                  <a:lnTo>
                    <a:pt x="97" y="19"/>
                  </a:lnTo>
                  <a:lnTo>
                    <a:pt x="98" y="19"/>
                  </a:lnTo>
                  <a:lnTo>
                    <a:pt x="98" y="20"/>
                  </a:lnTo>
                  <a:lnTo>
                    <a:pt x="99" y="20"/>
                  </a:lnTo>
                  <a:lnTo>
                    <a:pt x="99" y="21"/>
                  </a:lnTo>
                  <a:lnTo>
                    <a:pt x="100" y="21"/>
                  </a:lnTo>
                  <a:lnTo>
                    <a:pt x="100" y="22"/>
                  </a:lnTo>
                  <a:lnTo>
                    <a:pt x="100" y="23"/>
                  </a:lnTo>
                  <a:lnTo>
                    <a:pt x="101" y="23"/>
                  </a:lnTo>
                  <a:lnTo>
                    <a:pt x="102" y="23"/>
                  </a:lnTo>
                  <a:lnTo>
                    <a:pt x="103" y="23"/>
                  </a:lnTo>
                  <a:lnTo>
                    <a:pt x="104" y="23"/>
                  </a:lnTo>
                  <a:lnTo>
                    <a:pt x="105" y="23"/>
                  </a:lnTo>
                  <a:lnTo>
                    <a:pt x="106" y="23"/>
                  </a:lnTo>
                  <a:lnTo>
                    <a:pt x="107" y="23"/>
                  </a:lnTo>
                  <a:lnTo>
                    <a:pt x="107" y="24"/>
                  </a:lnTo>
                  <a:lnTo>
                    <a:pt x="108" y="24"/>
                  </a:lnTo>
                  <a:lnTo>
                    <a:pt x="109" y="24"/>
                  </a:lnTo>
                  <a:lnTo>
                    <a:pt x="110" y="24"/>
                  </a:lnTo>
                  <a:lnTo>
                    <a:pt x="110" y="25"/>
                  </a:lnTo>
                  <a:lnTo>
                    <a:pt x="110" y="26"/>
                  </a:lnTo>
                  <a:lnTo>
                    <a:pt x="112" y="26"/>
                  </a:lnTo>
                  <a:lnTo>
                    <a:pt x="113" y="26"/>
                  </a:lnTo>
                  <a:lnTo>
                    <a:pt x="114" y="26"/>
                  </a:lnTo>
                  <a:lnTo>
                    <a:pt x="114" y="25"/>
                  </a:lnTo>
                  <a:lnTo>
                    <a:pt x="115" y="25"/>
                  </a:lnTo>
                  <a:lnTo>
                    <a:pt x="115" y="24"/>
                  </a:lnTo>
                  <a:lnTo>
                    <a:pt x="116" y="24"/>
                  </a:lnTo>
                  <a:lnTo>
                    <a:pt x="117" y="24"/>
                  </a:lnTo>
                  <a:lnTo>
                    <a:pt x="118" y="24"/>
                  </a:lnTo>
                  <a:lnTo>
                    <a:pt x="118" y="25"/>
                  </a:lnTo>
                  <a:lnTo>
                    <a:pt x="119" y="25"/>
                  </a:lnTo>
                  <a:lnTo>
                    <a:pt x="120" y="25"/>
                  </a:lnTo>
                  <a:lnTo>
                    <a:pt x="120" y="26"/>
                  </a:lnTo>
                  <a:lnTo>
                    <a:pt x="121" y="26"/>
                  </a:lnTo>
                  <a:lnTo>
                    <a:pt x="121" y="27"/>
                  </a:lnTo>
                  <a:lnTo>
                    <a:pt x="122" y="27"/>
                  </a:lnTo>
                  <a:lnTo>
                    <a:pt x="122" y="28"/>
                  </a:lnTo>
                  <a:lnTo>
                    <a:pt x="123" y="28"/>
                  </a:lnTo>
                  <a:lnTo>
                    <a:pt x="123" y="29"/>
                  </a:lnTo>
                  <a:lnTo>
                    <a:pt x="123" y="30"/>
                  </a:lnTo>
                  <a:lnTo>
                    <a:pt x="124" y="30"/>
                  </a:lnTo>
                  <a:lnTo>
                    <a:pt x="124" y="32"/>
                  </a:lnTo>
                  <a:lnTo>
                    <a:pt x="125" y="33"/>
                  </a:lnTo>
                  <a:lnTo>
                    <a:pt x="126" y="33"/>
                  </a:lnTo>
                  <a:lnTo>
                    <a:pt x="127" y="33"/>
                  </a:lnTo>
                  <a:lnTo>
                    <a:pt x="128" y="33"/>
                  </a:lnTo>
                  <a:lnTo>
                    <a:pt x="129" y="33"/>
                  </a:lnTo>
                  <a:lnTo>
                    <a:pt x="130" y="33"/>
                  </a:lnTo>
                  <a:lnTo>
                    <a:pt x="130" y="32"/>
                  </a:lnTo>
                  <a:lnTo>
                    <a:pt x="131" y="32"/>
                  </a:lnTo>
                  <a:lnTo>
                    <a:pt x="132" y="32"/>
                  </a:lnTo>
                  <a:lnTo>
                    <a:pt x="132" y="33"/>
                  </a:lnTo>
                  <a:lnTo>
                    <a:pt x="133" y="33"/>
                  </a:lnTo>
                  <a:lnTo>
                    <a:pt x="134" y="33"/>
                  </a:lnTo>
                  <a:lnTo>
                    <a:pt x="135" y="33"/>
                  </a:lnTo>
                  <a:lnTo>
                    <a:pt x="135" y="34"/>
                  </a:lnTo>
                  <a:lnTo>
                    <a:pt x="137" y="34"/>
                  </a:lnTo>
                  <a:lnTo>
                    <a:pt x="138" y="34"/>
                  </a:lnTo>
                  <a:lnTo>
                    <a:pt x="139" y="34"/>
                  </a:lnTo>
                  <a:lnTo>
                    <a:pt x="139" y="35"/>
                  </a:lnTo>
                  <a:lnTo>
                    <a:pt x="139" y="34"/>
                  </a:lnTo>
                  <a:lnTo>
                    <a:pt x="140" y="34"/>
                  </a:lnTo>
                  <a:lnTo>
                    <a:pt x="140" y="35"/>
                  </a:lnTo>
                  <a:lnTo>
                    <a:pt x="141" y="35"/>
                  </a:lnTo>
                  <a:lnTo>
                    <a:pt x="142" y="35"/>
                  </a:lnTo>
                  <a:lnTo>
                    <a:pt x="142" y="36"/>
                  </a:lnTo>
                  <a:lnTo>
                    <a:pt x="143" y="36"/>
                  </a:lnTo>
                  <a:lnTo>
                    <a:pt x="144" y="36"/>
                  </a:lnTo>
                  <a:lnTo>
                    <a:pt x="144" y="37"/>
                  </a:lnTo>
                  <a:lnTo>
                    <a:pt x="145" y="37"/>
                  </a:lnTo>
                  <a:lnTo>
                    <a:pt x="146" y="37"/>
                  </a:lnTo>
                  <a:lnTo>
                    <a:pt x="146" y="38"/>
                  </a:lnTo>
                  <a:lnTo>
                    <a:pt x="146" y="39"/>
                  </a:lnTo>
                  <a:lnTo>
                    <a:pt x="146" y="40"/>
                  </a:lnTo>
                  <a:lnTo>
                    <a:pt x="146" y="41"/>
                  </a:lnTo>
                  <a:lnTo>
                    <a:pt x="146" y="42"/>
                  </a:lnTo>
                  <a:lnTo>
                    <a:pt x="146" y="43"/>
                  </a:lnTo>
                  <a:lnTo>
                    <a:pt x="146" y="44"/>
                  </a:lnTo>
                  <a:lnTo>
                    <a:pt x="147" y="44"/>
                  </a:lnTo>
                  <a:lnTo>
                    <a:pt x="147" y="45"/>
                  </a:lnTo>
                  <a:lnTo>
                    <a:pt x="147" y="46"/>
                  </a:lnTo>
                  <a:lnTo>
                    <a:pt x="147" y="47"/>
                  </a:lnTo>
                  <a:lnTo>
                    <a:pt x="147" y="48"/>
                  </a:lnTo>
                  <a:lnTo>
                    <a:pt x="147" y="49"/>
                  </a:lnTo>
                  <a:lnTo>
                    <a:pt x="147" y="50"/>
                  </a:lnTo>
                  <a:lnTo>
                    <a:pt x="147" y="51"/>
                  </a:lnTo>
                  <a:lnTo>
                    <a:pt x="146" y="51"/>
                  </a:lnTo>
                  <a:lnTo>
                    <a:pt x="146" y="52"/>
                  </a:lnTo>
                  <a:lnTo>
                    <a:pt x="145" y="52"/>
                  </a:lnTo>
                  <a:lnTo>
                    <a:pt x="145" y="53"/>
                  </a:lnTo>
                  <a:lnTo>
                    <a:pt x="145" y="54"/>
                  </a:lnTo>
                  <a:lnTo>
                    <a:pt x="145" y="55"/>
                  </a:lnTo>
                  <a:lnTo>
                    <a:pt x="145" y="57"/>
                  </a:lnTo>
                  <a:lnTo>
                    <a:pt x="145" y="58"/>
                  </a:lnTo>
                  <a:lnTo>
                    <a:pt x="146" y="58"/>
                  </a:lnTo>
                  <a:lnTo>
                    <a:pt x="146" y="59"/>
                  </a:lnTo>
                  <a:lnTo>
                    <a:pt x="146" y="60"/>
                  </a:lnTo>
                  <a:lnTo>
                    <a:pt x="146" y="61"/>
                  </a:lnTo>
                  <a:lnTo>
                    <a:pt x="147" y="61"/>
                  </a:lnTo>
                  <a:lnTo>
                    <a:pt x="148" y="61"/>
                  </a:lnTo>
                  <a:lnTo>
                    <a:pt x="148" y="62"/>
                  </a:lnTo>
                  <a:lnTo>
                    <a:pt x="149" y="62"/>
                  </a:lnTo>
                  <a:lnTo>
                    <a:pt x="150" y="62"/>
                  </a:lnTo>
                  <a:lnTo>
                    <a:pt x="150" y="63"/>
                  </a:lnTo>
                  <a:lnTo>
                    <a:pt x="150" y="64"/>
                  </a:lnTo>
                  <a:lnTo>
                    <a:pt x="151" y="64"/>
                  </a:lnTo>
                  <a:lnTo>
                    <a:pt x="151" y="65"/>
                  </a:lnTo>
                  <a:lnTo>
                    <a:pt x="151" y="66"/>
                  </a:lnTo>
                  <a:lnTo>
                    <a:pt x="152" y="66"/>
                  </a:lnTo>
                  <a:lnTo>
                    <a:pt x="153" y="66"/>
                  </a:lnTo>
                  <a:lnTo>
                    <a:pt x="153" y="67"/>
                  </a:lnTo>
                  <a:lnTo>
                    <a:pt x="154" y="67"/>
                  </a:lnTo>
                  <a:lnTo>
                    <a:pt x="154" y="68"/>
                  </a:lnTo>
                  <a:lnTo>
                    <a:pt x="153" y="68"/>
                  </a:lnTo>
                  <a:lnTo>
                    <a:pt x="154" y="68"/>
                  </a:lnTo>
                  <a:lnTo>
                    <a:pt x="154" y="69"/>
                  </a:lnTo>
                  <a:lnTo>
                    <a:pt x="154" y="70"/>
                  </a:lnTo>
                  <a:lnTo>
                    <a:pt x="155" y="70"/>
                  </a:lnTo>
                  <a:lnTo>
                    <a:pt x="155" y="71"/>
                  </a:lnTo>
                  <a:lnTo>
                    <a:pt x="155" y="72"/>
                  </a:lnTo>
                  <a:lnTo>
                    <a:pt x="155" y="73"/>
                  </a:lnTo>
                  <a:lnTo>
                    <a:pt x="156" y="73"/>
                  </a:lnTo>
                  <a:lnTo>
                    <a:pt x="156" y="74"/>
                  </a:lnTo>
                  <a:lnTo>
                    <a:pt x="157" y="74"/>
                  </a:lnTo>
                  <a:lnTo>
                    <a:pt x="157" y="75"/>
                  </a:lnTo>
                  <a:lnTo>
                    <a:pt x="158" y="75"/>
                  </a:lnTo>
                  <a:lnTo>
                    <a:pt x="158" y="76"/>
                  </a:lnTo>
                  <a:lnTo>
                    <a:pt x="159" y="76"/>
                  </a:lnTo>
                  <a:lnTo>
                    <a:pt x="159" y="77"/>
                  </a:lnTo>
                  <a:lnTo>
                    <a:pt x="159" y="78"/>
                  </a:lnTo>
                  <a:lnTo>
                    <a:pt x="160" y="78"/>
                  </a:lnTo>
                  <a:lnTo>
                    <a:pt x="160" y="79"/>
                  </a:lnTo>
                  <a:lnTo>
                    <a:pt x="162" y="79"/>
                  </a:lnTo>
                  <a:lnTo>
                    <a:pt x="162" y="80"/>
                  </a:lnTo>
                  <a:lnTo>
                    <a:pt x="163" y="80"/>
                  </a:lnTo>
                  <a:lnTo>
                    <a:pt x="163" y="82"/>
                  </a:lnTo>
                  <a:lnTo>
                    <a:pt x="162" y="82"/>
                  </a:lnTo>
                  <a:lnTo>
                    <a:pt x="163" y="82"/>
                  </a:lnTo>
                  <a:lnTo>
                    <a:pt x="163" y="83"/>
                  </a:lnTo>
                  <a:lnTo>
                    <a:pt x="163" y="84"/>
                  </a:lnTo>
                  <a:lnTo>
                    <a:pt x="164" y="84"/>
                  </a:lnTo>
                  <a:lnTo>
                    <a:pt x="164" y="85"/>
                  </a:lnTo>
                  <a:lnTo>
                    <a:pt x="164" y="86"/>
                  </a:lnTo>
                  <a:lnTo>
                    <a:pt x="165" y="86"/>
                  </a:lnTo>
                  <a:lnTo>
                    <a:pt x="166" y="86"/>
                  </a:lnTo>
                  <a:lnTo>
                    <a:pt x="167" y="86"/>
                  </a:lnTo>
                  <a:lnTo>
                    <a:pt x="167" y="87"/>
                  </a:lnTo>
                  <a:lnTo>
                    <a:pt x="167" y="88"/>
                  </a:lnTo>
                  <a:lnTo>
                    <a:pt x="167" y="89"/>
                  </a:lnTo>
                  <a:lnTo>
                    <a:pt x="168" y="89"/>
                  </a:lnTo>
                  <a:lnTo>
                    <a:pt x="168" y="90"/>
                  </a:lnTo>
                  <a:lnTo>
                    <a:pt x="169" y="90"/>
                  </a:lnTo>
                  <a:lnTo>
                    <a:pt x="168" y="90"/>
                  </a:lnTo>
                  <a:lnTo>
                    <a:pt x="168" y="91"/>
                  </a:lnTo>
                  <a:lnTo>
                    <a:pt x="168" y="92"/>
                  </a:lnTo>
                  <a:lnTo>
                    <a:pt x="167" y="92"/>
                  </a:lnTo>
                  <a:lnTo>
                    <a:pt x="167" y="93"/>
                  </a:lnTo>
                  <a:lnTo>
                    <a:pt x="168" y="93"/>
                  </a:lnTo>
                  <a:lnTo>
                    <a:pt x="167" y="94"/>
                  </a:lnTo>
                  <a:lnTo>
                    <a:pt x="168" y="94"/>
                  </a:lnTo>
                  <a:lnTo>
                    <a:pt x="167" y="94"/>
                  </a:lnTo>
                  <a:lnTo>
                    <a:pt x="167" y="95"/>
                  </a:lnTo>
                  <a:lnTo>
                    <a:pt x="167" y="96"/>
                  </a:lnTo>
                  <a:lnTo>
                    <a:pt x="168" y="96"/>
                  </a:lnTo>
                  <a:lnTo>
                    <a:pt x="168" y="97"/>
                  </a:lnTo>
                  <a:lnTo>
                    <a:pt x="169" y="97"/>
                  </a:lnTo>
                  <a:lnTo>
                    <a:pt x="170" y="97"/>
                  </a:lnTo>
                  <a:lnTo>
                    <a:pt x="170" y="98"/>
                  </a:lnTo>
                  <a:lnTo>
                    <a:pt x="171" y="98"/>
                  </a:lnTo>
                  <a:lnTo>
                    <a:pt x="171" y="99"/>
                  </a:lnTo>
                  <a:lnTo>
                    <a:pt x="171" y="100"/>
                  </a:lnTo>
                  <a:lnTo>
                    <a:pt x="172" y="100"/>
                  </a:lnTo>
                  <a:lnTo>
                    <a:pt x="173" y="100"/>
                  </a:lnTo>
                  <a:lnTo>
                    <a:pt x="174" y="100"/>
                  </a:lnTo>
                  <a:lnTo>
                    <a:pt x="174" y="101"/>
                  </a:lnTo>
                  <a:lnTo>
                    <a:pt x="174" y="102"/>
                  </a:lnTo>
                  <a:lnTo>
                    <a:pt x="173" y="102"/>
                  </a:lnTo>
                  <a:lnTo>
                    <a:pt x="173" y="103"/>
                  </a:lnTo>
                  <a:lnTo>
                    <a:pt x="173" y="104"/>
                  </a:lnTo>
                  <a:lnTo>
                    <a:pt x="172" y="104"/>
                  </a:lnTo>
                  <a:lnTo>
                    <a:pt x="172" y="105"/>
                  </a:lnTo>
                  <a:lnTo>
                    <a:pt x="173" y="105"/>
                  </a:lnTo>
                  <a:lnTo>
                    <a:pt x="173" y="107"/>
                  </a:lnTo>
                  <a:lnTo>
                    <a:pt x="174" y="107"/>
                  </a:lnTo>
                  <a:lnTo>
                    <a:pt x="174" y="108"/>
                  </a:lnTo>
                  <a:lnTo>
                    <a:pt x="174" y="109"/>
                  </a:lnTo>
                  <a:lnTo>
                    <a:pt x="173" y="109"/>
                  </a:lnTo>
                  <a:lnTo>
                    <a:pt x="174" y="109"/>
                  </a:lnTo>
                  <a:lnTo>
                    <a:pt x="173" y="109"/>
                  </a:lnTo>
                  <a:lnTo>
                    <a:pt x="172" y="109"/>
                  </a:lnTo>
                  <a:lnTo>
                    <a:pt x="172" y="110"/>
                  </a:lnTo>
                  <a:lnTo>
                    <a:pt x="172" y="111"/>
                  </a:lnTo>
                  <a:lnTo>
                    <a:pt x="173" y="111"/>
                  </a:lnTo>
                  <a:lnTo>
                    <a:pt x="173" y="112"/>
                  </a:lnTo>
                  <a:lnTo>
                    <a:pt x="174" y="112"/>
                  </a:lnTo>
                  <a:lnTo>
                    <a:pt x="175" y="112"/>
                  </a:lnTo>
                  <a:lnTo>
                    <a:pt x="176" y="112"/>
                  </a:lnTo>
                  <a:lnTo>
                    <a:pt x="177" y="112"/>
                  </a:lnTo>
                  <a:lnTo>
                    <a:pt x="178" y="111"/>
                  </a:lnTo>
                  <a:lnTo>
                    <a:pt x="181" y="110"/>
                  </a:lnTo>
                  <a:lnTo>
                    <a:pt x="187" y="108"/>
                  </a:lnTo>
                  <a:lnTo>
                    <a:pt x="184" y="112"/>
                  </a:lnTo>
                  <a:lnTo>
                    <a:pt x="183" y="114"/>
                  </a:lnTo>
                  <a:lnTo>
                    <a:pt x="183" y="115"/>
                  </a:lnTo>
                  <a:lnTo>
                    <a:pt x="182" y="116"/>
                  </a:lnTo>
                  <a:lnTo>
                    <a:pt x="181" y="117"/>
                  </a:lnTo>
                  <a:lnTo>
                    <a:pt x="180" y="118"/>
                  </a:lnTo>
                  <a:lnTo>
                    <a:pt x="180" y="119"/>
                  </a:lnTo>
                  <a:lnTo>
                    <a:pt x="179" y="119"/>
                  </a:lnTo>
                  <a:lnTo>
                    <a:pt x="179" y="120"/>
                  </a:lnTo>
                  <a:lnTo>
                    <a:pt x="180" y="120"/>
                  </a:lnTo>
                  <a:lnTo>
                    <a:pt x="180" y="121"/>
                  </a:lnTo>
                  <a:lnTo>
                    <a:pt x="179" y="121"/>
                  </a:lnTo>
                  <a:lnTo>
                    <a:pt x="180" y="122"/>
                  </a:lnTo>
                  <a:lnTo>
                    <a:pt x="179" y="122"/>
                  </a:lnTo>
                  <a:lnTo>
                    <a:pt x="180" y="122"/>
                  </a:lnTo>
                  <a:lnTo>
                    <a:pt x="180" y="123"/>
                  </a:lnTo>
                  <a:lnTo>
                    <a:pt x="181" y="123"/>
                  </a:lnTo>
                  <a:lnTo>
                    <a:pt x="180" y="123"/>
                  </a:lnTo>
                  <a:lnTo>
                    <a:pt x="181" y="123"/>
                  </a:lnTo>
                  <a:lnTo>
                    <a:pt x="180" y="124"/>
                  </a:lnTo>
                  <a:lnTo>
                    <a:pt x="180" y="125"/>
                  </a:lnTo>
                  <a:lnTo>
                    <a:pt x="181" y="125"/>
                  </a:lnTo>
                  <a:lnTo>
                    <a:pt x="181" y="126"/>
                  </a:lnTo>
                  <a:lnTo>
                    <a:pt x="181" y="127"/>
                  </a:lnTo>
                  <a:lnTo>
                    <a:pt x="182" y="127"/>
                  </a:lnTo>
                  <a:lnTo>
                    <a:pt x="182" y="128"/>
                  </a:lnTo>
                  <a:lnTo>
                    <a:pt x="183" y="128"/>
                  </a:lnTo>
                  <a:lnTo>
                    <a:pt x="183" y="127"/>
                  </a:lnTo>
                  <a:lnTo>
                    <a:pt x="184" y="127"/>
                  </a:lnTo>
                  <a:lnTo>
                    <a:pt x="184" y="128"/>
                  </a:lnTo>
                  <a:lnTo>
                    <a:pt x="184" y="127"/>
                  </a:lnTo>
                  <a:lnTo>
                    <a:pt x="184" y="128"/>
                  </a:lnTo>
                  <a:lnTo>
                    <a:pt x="185" y="128"/>
                  </a:lnTo>
                  <a:lnTo>
                    <a:pt x="185" y="127"/>
                  </a:lnTo>
                  <a:lnTo>
                    <a:pt x="185" y="128"/>
                  </a:lnTo>
                  <a:lnTo>
                    <a:pt x="187" y="128"/>
                  </a:lnTo>
                  <a:lnTo>
                    <a:pt x="187" y="129"/>
                  </a:lnTo>
                  <a:lnTo>
                    <a:pt x="185" y="129"/>
                  </a:lnTo>
                  <a:lnTo>
                    <a:pt x="187" y="129"/>
                  </a:lnTo>
                  <a:lnTo>
                    <a:pt x="187" y="130"/>
                  </a:lnTo>
                  <a:lnTo>
                    <a:pt x="187" y="132"/>
                  </a:lnTo>
                  <a:lnTo>
                    <a:pt x="185" y="132"/>
                  </a:lnTo>
                  <a:lnTo>
                    <a:pt x="185" y="130"/>
                  </a:lnTo>
                  <a:lnTo>
                    <a:pt x="185" y="132"/>
                  </a:lnTo>
                  <a:lnTo>
                    <a:pt x="185" y="130"/>
                  </a:lnTo>
                  <a:lnTo>
                    <a:pt x="184" y="130"/>
                  </a:lnTo>
                  <a:lnTo>
                    <a:pt x="184" y="132"/>
                  </a:lnTo>
                  <a:lnTo>
                    <a:pt x="184" y="130"/>
                  </a:lnTo>
                  <a:lnTo>
                    <a:pt x="184" y="132"/>
                  </a:lnTo>
                  <a:lnTo>
                    <a:pt x="183" y="132"/>
                  </a:lnTo>
                  <a:lnTo>
                    <a:pt x="184" y="132"/>
                  </a:lnTo>
                  <a:lnTo>
                    <a:pt x="183" y="132"/>
                  </a:lnTo>
                  <a:lnTo>
                    <a:pt x="183" y="133"/>
                  </a:lnTo>
                  <a:lnTo>
                    <a:pt x="183" y="132"/>
                  </a:lnTo>
                  <a:lnTo>
                    <a:pt x="183" y="133"/>
                  </a:lnTo>
                  <a:lnTo>
                    <a:pt x="182" y="133"/>
                  </a:lnTo>
                  <a:lnTo>
                    <a:pt x="182" y="134"/>
                  </a:lnTo>
                  <a:lnTo>
                    <a:pt x="182" y="133"/>
                  </a:lnTo>
                  <a:lnTo>
                    <a:pt x="181" y="133"/>
                  </a:lnTo>
                  <a:lnTo>
                    <a:pt x="181" y="134"/>
                  </a:lnTo>
                  <a:lnTo>
                    <a:pt x="181" y="135"/>
                  </a:lnTo>
                  <a:lnTo>
                    <a:pt x="180" y="135"/>
                  </a:lnTo>
                  <a:lnTo>
                    <a:pt x="180" y="136"/>
                  </a:lnTo>
                  <a:lnTo>
                    <a:pt x="179" y="136"/>
                  </a:lnTo>
                  <a:lnTo>
                    <a:pt x="179" y="137"/>
                  </a:lnTo>
                  <a:lnTo>
                    <a:pt x="179" y="138"/>
                  </a:lnTo>
                  <a:lnTo>
                    <a:pt x="179" y="139"/>
                  </a:lnTo>
                  <a:lnTo>
                    <a:pt x="179" y="140"/>
                  </a:lnTo>
                  <a:lnTo>
                    <a:pt x="179" y="141"/>
                  </a:lnTo>
                  <a:lnTo>
                    <a:pt x="181" y="142"/>
                  </a:lnTo>
                  <a:lnTo>
                    <a:pt x="182" y="142"/>
                  </a:lnTo>
                  <a:lnTo>
                    <a:pt x="183" y="142"/>
                  </a:lnTo>
                  <a:lnTo>
                    <a:pt x="183" y="143"/>
                  </a:lnTo>
                  <a:lnTo>
                    <a:pt x="183" y="144"/>
                  </a:lnTo>
                  <a:lnTo>
                    <a:pt x="182" y="144"/>
                  </a:lnTo>
                  <a:lnTo>
                    <a:pt x="182" y="145"/>
                  </a:lnTo>
                  <a:lnTo>
                    <a:pt x="182" y="146"/>
                  </a:lnTo>
                  <a:lnTo>
                    <a:pt x="183" y="146"/>
                  </a:lnTo>
                  <a:lnTo>
                    <a:pt x="182" y="146"/>
                  </a:lnTo>
                  <a:lnTo>
                    <a:pt x="182" y="147"/>
                  </a:lnTo>
                  <a:lnTo>
                    <a:pt x="181" y="147"/>
                  </a:lnTo>
                  <a:lnTo>
                    <a:pt x="182" y="148"/>
                  </a:lnTo>
                  <a:lnTo>
                    <a:pt x="182" y="149"/>
                  </a:lnTo>
                  <a:lnTo>
                    <a:pt x="182" y="150"/>
                  </a:lnTo>
                  <a:lnTo>
                    <a:pt x="181" y="151"/>
                  </a:lnTo>
                  <a:lnTo>
                    <a:pt x="181" y="152"/>
                  </a:lnTo>
                  <a:lnTo>
                    <a:pt x="181" y="153"/>
                  </a:lnTo>
                  <a:lnTo>
                    <a:pt x="181" y="154"/>
                  </a:lnTo>
                  <a:lnTo>
                    <a:pt x="181" y="155"/>
                  </a:lnTo>
                  <a:lnTo>
                    <a:pt x="182" y="155"/>
                  </a:lnTo>
                  <a:lnTo>
                    <a:pt x="183" y="157"/>
                  </a:lnTo>
                  <a:lnTo>
                    <a:pt x="183" y="158"/>
                  </a:lnTo>
                  <a:lnTo>
                    <a:pt x="182" y="158"/>
                  </a:lnTo>
                  <a:lnTo>
                    <a:pt x="182" y="159"/>
                  </a:lnTo>
                  <a:lnTo>
                    <a:pt x="183" y="160"/>
                  </a:lnTo>
                  <a:lnTo>
                    <a:pt x="183" y="159"/>
                  </a:lnTo>
                  <a:lnTo>
                    <a:pt x="184" y="159"/>
                  </a:lnTo>
                  <a:lnTo>
                    <a:pt x="185" y="159"/>
                  </a:lnTo>
                  <a:lnTo>
                    <a:pt x="185" y="160"/>
                  </a:lnTo>
                  <a:lnTo>
                    <a:pt x="187" y="160"/>
                  </a:lnTo>
                  <a:lnTo>
                    <a:pt x="187" y="161"/>
                  </a:lnTo>
                  <a:lnTo>
                    <a:pt x="188" y="161"/>
                  </a:lnTo>
                  <a:lnTo>
                    <a:pt x="189" y="161"/>
                  </a:lnTo>
                  <a:lnTo>
                    <a:pt x="190" y="161"/>
                  </a:lnTo>
                  <a:lnTo>
                    <a:pt x="190" y="162"/>
                  </a:lnTo>
                  <a:lnTo>
                    <a:pt x="191" y="162"/>
                  </a:lnTo>
                  <a:lnTo>
                    <a:pt x="192" y="162"/>
                  </a:lnTo>
                  <a:lnTo>
                    <a:pt x="193" y="162"/>
                  </a:lnTo>
                  <a:lnTo>
                    <a:pt x="194" y="162"/>
                  </a:lnTo>
                  <a:lnTo>
                    <a:pt x="195" y="162"/>
                  </a:lnTo>
                  <a:lnTo>
                    <a:pt x="196" y="163"/>
                  </a:lnTo>
                  <a:lnTo>
                    <a:pt x="196" y="162"/>
                  </a:lnTo>
                  <a:lnTo>
                    <a:pt x="197" y="162"/>
                  </a:lnTo>
                  <a:lnTo>
                    <a:pt x="197" y="163"/>
                  </a:lnTo>
                  <a:lnTo>
                    <a:pt x="197" y="164"/>
                  </a:lnTo>
                  <a:lnTo>
                    <a:pt x="196" y="164"/>
                  </a:lnTo>
                  <a:lnTo>
                    <a:pt x="196" y="165"/>
                  </a:lnTo>
                  <a:lnTo>
                    <a:pt x="195" y="165"/>
                  </a:lnTo>
                  <a:lnTo>
                    <a:pt x="195" y="166"/>
                  </a:lnTo>
                  <a:lnTo>
                    <a:pt x="195" y="167"/>
                  </a:lnTo>
                  <a:lnTo>
                    <a:pt x="194" y="167"/>
                  </a:lnTo>
                  <a:lnTo>
                    <a:pt x="194" y="168"/>
                  </a:lnTo>
                  <a:lnTo>
                    <a:pt x="194" y="169"/>
                  </a:lnTo>
                  <a:lnTo>
                    <a:pt x="194" y="170"/>
                  </a:lnTo>
                  <a:lnTo>
                    <a:pt x="195" y="170"/>
                  </a:lnTo>
                  <a:lnTo>
                    <a:pt x="195" y="171"/>
                  </a:lnTo>
                  <a:lnTo>
                    <a:pt x="196" y="171"/>
                  </a:lnTo>
                  <a:lnTo>
                    <a:pt x="197" y="171"/>
                  </a:lnTo>
                  <a:lnTo>
                    <a:pt x="198" y="171"/>
                  </a:lnTo>
                  <a:lnTo>
                    <a:pt x="199" y="171"/>
                  </a:lnTo>
                  <a:lnTo>
                    <a:pt x="199" y="172"/>
                  </a:lnTo>
                  <a:lnTo>
                    <a:pt x="199" y="173"/>
                  </a:lnTo>
                  <a:lnTo>
                    <a:pt x="198" y="173"/>
                  </a:lnTo>
                  <a:lnTo>
                    <a:pt x="198" y="174"/>
                  </a:lnTo>
                  <a:lnTo>
                    <a:pt x="199" y="174"/>
                  </a:lnTo>
                  <a:lnTo>
                    <a:pt x="199" y="175"/>
                  </a:lnTo>
                  <a:lnTo>
                    <a:pt x="198" y="175"/>
                  </a:lnTo>
                  <a:lnTo>
                    <a:pt x="198" y="176"/>
                  </a:lnTo>
                  <a:lnTo>
                    <a:pt x="198" y="177"/>
                  </a:lnTo>
                  <a:lnTo>
                    <a:pt x="199" y="176"/>
                  </a:lnTo>
                  <a:lnTo>
                    <a:pt x="200" y="176"/>
                  </a:lnTo>
                  <a:lnTo>
                    <a:pt x="201" y="177"/>
                  </a:lnTo>
                  <a:lnTo>
                    <a:pt x="202" y="177"/>
                  </a:lnTo>
                  <a:lnTo>
                    <a:pt x="203" y="177"/>
                  </a:lnTo>
                  <a:lnTo>
                    <a:pt x="204" y="177"/>
                  </a:lnTo>
                  <a:lnTo>
                    <a:pt x="206" y="177"/>
                  </a:lnTo>
                  <a:lnTo>
                    <a:pt x="206" y="176"/>
                  </a:lnTo>
                  <a:lnTo>
                    <a:pt x="207" y="174"/>
                  </a:lnTo>
                  <a:lnTo>
                    <a:pt x="208" y="174"/>
                  </a:lnTo>
                  <a:lnTo>
                    <a:pt x="209" y="174"/>
                  </a:lnTo>
                  <a:lnTo>
                    <a:pt x="212" y="175"/>
                  </a:lnTo>
                  <a:lnTo>
                    <a:pt x="214" y="175"/>
                  </a:lnTo>
                  <a:lnTo>
                    <a:pt x="218" y="179"/>
                  </a:lnTo>
                  <a:lnTo>
                    <a:pt x="219" y="179"/>
                  </a:lnTo>
                  <a:lnTo>
                    <a:pt x="222" y="182"/>
                  </a:lnTo>
                  <a:lnTo>
                    <a:pt x="222" y="184"/>
                  </a:lnTo>
                  <a:lnTo>
                    <a:pt x="222" y="190"/>
                  </a:lnTo>
                  <a:lnTo>
                    <a:pt x="222" y="194"/>
                  </a:lnTo>
                  <a:lnTo>
                    <a:pt x="222" y="195"/>
                  </a:lnTo>
                  <a:lnTo>
                    <a:pt x="222" y="197"/>
                  </a:lnTo>
                  <a:lnTo>
                    <a:pt x="222" y="200"/>
                  </a:lnTo>
                  <a:lnTo>
                    <a:pt x="222" y="201"/>
                  </a:lnTo>
                  <a:lnTo>
                    <a:pt x="222" y="202"/>
                  </a:lnTo>
                  <a:lnTo>
                    <a:pt x="222" y="203"/>
                  </a:lnTo>
                  <a:lnTo>
                    <a:pt x="222" y="204"/>
                  </a:lnTo>
                  <a:lnTo>
                    <a:pt x="222" y="206"/>
                  </a:lnTo>
                  <a:lnTo>
                    <a:pt x="222" y="207"/>
                  </a:lnTo>
                  <a:lnTo>
                    <a:pt x="222" y="208"/>
                  </a:lnTo>
                  <a:lnTo>
                    <a:pt x="222" y="209"/>
                  </a:lnTo>
                  <a:lnTo>
                    <a:pt x="222" y="210"/>
                  </a:lnTo>
                  <a:lnTo>
                    <a:pt x="222" y="211"/>
                  </a:lnTo>
                  <a:lnTo>
                    <a:pt x="222" y="212"/>
                  </a:lnTo>
                  <a:lnTo>
                    <a:pt x="221" y="217"/>
                  </a:lnTo>
                  <a:lnTo>
                    <a:pt x="220" y="218"/>
                  </a:lnTo>
                  <a:lnTo>
                    <a:pt x="218" y="218"/>
                  </a:lnTo>
                  <a:lnTo>
                    <a:pt x="218" y="219"/>
                  </a:lnTo>
                  <a:lnTo>
                    <a:pt x="217" y="219"/>
                  </a:lnTo>
                  <a:lnTo>
                    <a:pt x="216" y="219"/>
                  </a:lnTo>
                  <a:lnTo>
                    <a:pt x="216" y="220"/>
                  </a:lnTo>
                  <a:lnTo>
                    <a:pt x="215" y="220"/>
                  </a:lnTo>
                  <a:lnTo>
                    <a:pt x="214" y="221"/>
                  </a:lnTo>
                  <a:lnTo>
                    <a:pt x="212" y="222"/>
                  </a:lnTo>
                  <a:lnTo>
                    <a:pt x="210" y="222"/>
                  </a:lnTo>
                  <a:lnTo>
                    <a:pt x="208" y="223"/>
                  </a:lnTo>
                  <a:lnTo>
                    <a:pt x="207" y="224"/>
                  </a:lnTo>
                  <a:lnTo>
                    <a:pt x="206" y="225"/>
                  </a:lnTo>
                  <a:lnTo>
                    <a:pt x="204" y="226"/>
                  </a:lnTo>
                  <a:lnTo>
                    <a:pt x="203" y="226"/>
                  </a:lnTo>
                  <a:lnTo>
                    <a:pt x="202" y="227"/>
                  </a:lnTo>
                  <a:lnTo>
                    <a:pt x="201" y="228"/>
                  </a:lnTo>
                  <a:lnTo>
                    <a:pt x="200" y="228"/>
                  </a:lnTo>
                  <a:lnTo>
                    <a:pt x="199" y="229"/>
                  </a:lnTo>
                  <a:lnTo>
                    <a:pt x="198" y="229"/>
                  </a:lnTo>
                  <a:lnTo>
                    <a:pt x="198" y="231"/>
                  </a:lnTo>
                  <a:lnTo>
                    <a:pt x="197" y="231"/>
                  </a:lnTo>
                  <a:lnTo>
                    <a:pt x="195" y="233"/>
                  </a:lnTo>
                  <a:lnTo>
                    <a:pt x="194" y="233"/>
                  </a:lnTo>
                  <a:lnTo>
                    <a:pt x="193" y="234"/>
                  </a:lnTo>
                  <a:lnTo>
                    <a:pt x="192" y="234"/>
                  </a:lnTo>
                  <a:lnTo>
                    <a:pt x="191" y="235"/>
                  </a:lnTo>
                  <a:lnTo>
                    <a:pt x="190" y="236"/>
                  </a:lnTo>
                  <a:lnTo>
                    <a:pt x="188" y="237"/>
                  </a:lnTo>
                  <a:lnTo>
                    <a:pt x="187" y="237"/>
                  </a:lnTo>
                  <a:lnTo>
                    <a:pt x="185" y="238"/>
                  </a:lnTo>
                  <a:lnTo>
                    <a:pt x="184" y="239"/>
                  </a:lnTo>
                  <a:lnTo>
                    <a:pt x="183" y="239"/>
                  </a:lnTo>
                  <a:lnTo>
                    <a:pt x="182" y="240"/>
                  </a:lnTo>
                  <a:lnTo>
                    <a:pt x="181" y="241"/>
                  </a:lnTo>
                  <a:lnTo>
                    <a:pt x="180" y="242"/>
                  </a:lnTo>
                  <a:lnTo>
                    <a:pt x="179" y="243"/>
                  </a:lnTo>
                  <a:lnTo>
                    <a:pt x="178" y="243"/>
                  </a:lnTo>
                  <a:lnTo>
                    <a:pt x="177" y="243"/>
                  </a:lnTo>
                  <a:lnTo>
                    <a:pt x="176" y="245"/>
                  </a:lnTo>
                  <a:lnTo>
                    <a:pt x="175" y="245"/>
                  </a:lnTo>
                  <a:lnTo>
                    <a:pt x="174" y="247"/>
                  </a:lnTo>
                  <a:lnTo>
                    <a:pt x="173" y="247"/>
                  </a:lnTo>
                  <a:lnTo>
                    <a:pt x="173" y="248"/>
                  </a:lnTo>
                  <a:lnTo>
                    <a:pt x="171" y="249"/>
                  </a:lnTo>
                  <a:lnTo>
                    <a:pt x="170" y="250"/>
                  </a:lnTo>
                  <a:lnTo>
                    <a:pt x="169" y="250"/>
                  </a:lnTo>
                  <a:lnTo>
                    <a:pt x="168" y="251"/>
                  </a:lnTo>
                  <a:lnTo>
                    <a:pt x="168" y="252"/>
                  </a:lnTo>
                  <a:lnTo>
                    <a:pt x="166" y="253"/>
                  </a:lnTo>
                  <a:lnTo>
                    <a:pt x="166" y="254"/>
                  </a:lnTo>
                  <a:lnTo>
                    <a:pt x="165" y="256"/>
                  </a:lnTo>
                  <a:lnTo>
                    <a:pt x="164" y="257"/>
                  </a:lnTo>
                  <a:lnTo>
                    <a:pt x="162" y="259"/>
                  </a:lnTo>
                  <a:lnTo>
                    <a:pt x="160" y="262"/>
                  </a:lnTo>
                  <a:lnTo>
                    <a:pt x="159" y="263"/>
                  </a:lnTo>
                  <a:lnTo>
                    <a:pt x="159" y="264"/>
                  </a:lnTo>
                  <a:lnTo>
                    <a:pt x="158" y="265"/>
                  </a:lnTo>
                  <a:lnTo>
                    <a:pt x="157" y="266"/>
                  </a:lnTo>
                  <a:lnTo>
                    <a:pt x="157" y="267"/>
                  </a:lnTo>
                  <a:lnTo>
                    <a:pt x="157" y="268"/>
                  </a:lnTo>
                  <a:lnTo>
                    <a:pt x="156" y="268"/>
                  </a:lnTo>
                  <a:lnTo>
                    <a:pt x="156" y="269"/>
                  </a:lnTo>
                  <a:lnTo>
                    <a:pt x="155" y="270"/>
                  </a:lnTo>
                  <a:lnTo>
                    <a:pt x="155" y="271"/>
                  </a:lnTo>
                  <a:lnTo>
                    <a:pt x="154" y="271"/>
                  </a:lnTo>
                  <a:lnTo>
                    <a:pt x="154" y="272"/>
                  </a:lnTo>
                  <a:lnTo>
                    <a:pt x="154" y="273"/>
                  </a:lnTo>
                  <a:lnTo>
                    <a:pt x="153" y="273"/>
                  </a:lnTo>
                  <a:lnTo>
                    <a:pt x="153" y="274"/>
                  </a:lnTo>
                  <a:lnTo>
                    <a:pt x="153" y="275"/>
                  </a:lnTo>
                  <a:lnTo>
                    <a:pt x="152" y="276"/>
                  </a:lnTo>
                  <a:lnTo>
                    <a:pt x="152" y="278"/>
                  </a:lnTo>
                  <a:lnTo>
                    <a:pt x="151" y="281"/>
                  </a:lnTo>
                  <a:lnTo>
                    <a:pt x="151" y="282"/>
                  </a:lnTo>
                  <a:lnTo>
                    <a:pt x="151" y="283"/>
                  </a:lnTo>
                  <a:lnTo>
                    <a:pt x="150" y="283"/>
                  </a:lnTo>
                  <a:lnTo>
                    <a:pt x="150" y="284"/>
                  </a:lnTo>
                  <a:lnTo>
                    <a:pt x="150" y="285"/>
                  </a:lnTo>
                  <a:lnTo>
                    <a:pt x="150" y="287"/>
                  </a:lnTo>
                  <a:lnTo>
                    <a:pt x="149" y="288"/>
                  </a:lnTo>
                  <a:lnTo>
                    <a:pt x="149" y="289"/>
                  </a:lnTo>
                  <a:lnTo>
                    <a:pt x="149" y="290"/>
                  </a:lnTo>
                  <a:lnTo>
                    <a:pt x="149" y="291"/>
                  </a:lnTo>
                  <a:lnTo>
                    <a:pt x="149" y="292"/>
                  </a:lnTo>
                  <a:lnTo>
                    <a:pt x="149" y="297"/>
                  </a:lnTo>
                  <a:lnTo>
                    <a:pt x="149" y="298"/>
                  </a:lnTo>
                  <a:lnTo>
                    <a:pt x="149" y="299"/>
                  </a:lnTo>
                  <a:lnTo>
                    <a:pt x="149" y="300"/>
                  </a:lnTo>
                  <a:lnTo>
                    <a:pt x="149" y="301"/>
                  </a:lnTo>
                  <a:lnTo>
                    <a:pt x="150" y="301"/>
                  </a:lnTo>
                  <a:lnTo>
                    <a:pt x="150" y="303"/>
                  </a:lnTo>
                  <a:lnTo>
                    <a:pt x="150" y="304"/>
                  </a:lnTo>
                  <a:lnTo>
                    <a:pt x="151" y="304"/>
                  </a:lnTo>
                  <a:lnTo>
                    <a:pt x="151" y="306"/>
                  </a:lnTo>
                  <a:lnTo>
                    <a:pt x="151" y="307"/>
                  </a:lnTo>
                  <a:lnTo>
                    <a:pt x="151" y="306"/>
                  </a:lnTo>
                  <a:lnTo>
                    <a:pt x="150" y="306"/>
                  </a:lnTo>
                  <a:lnTo>
                    <a:pt x="149" y="304"/>
                  </a:lnTo>
                  <a:lnTo>
                    <a:pt x="149" y="303"/>
                  </a:lnTo>
                  <a:lnTo>
                    <a:pt x="149" y="302"/>
                  </a:lnTo>
                  <a:lnTo>
                    <a:pt x="148" y="301"/>
                  </a:lnTo>
                  <a:lnTo>
                    <a:pt x="148" y="300"/>
                  </a:lnTo>
                  <a:lnTo>
                    <a:pt x="148" y="299"/>
                  </a:lnTo>
                  <a:lnTo>
                    <a:pt x="148" y="298"/>
                  </a:lnTo>
                  <a:lnTo>
                    <a:pt x="148" y="297"/>
                  </a:lnTo>
                  <a:lnTo>
                    <a:pt x="148" y="295"/>
                  </a:lnTo>
                  <a:lnTo>
                    <a:pt x="147" y="293"/>
                  </a:lnTo>
                  <a:lnTo>
                    <a:pt x="148" y="292"/>
                  </a:lnTo>
                  <a:lnTo>
                    <a:pt x="148" y="291"/>
                  </a:lnTo>
                  <a:lnTo>
                    <a:pt x="148" y="290"/>
                  </a:lnTo>
                  <a:lnTo>
                    <a:pt x="148" y="289"/>
                  </a:lnTo>
                  <a:lnTo>
                    <a:pt x="146" y="288"/>
                  </a:lnTo>
                  <a:lnTo>
                    <a:pt x="145" y="287"/>
                  </a:lnTo>
                  <a:lnTo>
                    <a:pt x="144" y="286"/>
                  </a:lnTo>
                  <a:lnTo>
                    <a:pt x="144" y="285"/>
                  </a:lnTo>
                  <a:lnTo>
                    <a:pt x="143" y="285"/>
                  </a:lnTo>
                  <a:lnTo>
                    <a:pt x="142" y="286"/>
                  </a:lnTo>
                  <a:lnTo>
                    <a:pt x="141" y="286"/>
                  </a:lnTo>
                  <a:lnTo>
                    <a:pt x="142" y="286"/>
                  </a:lnTo>
                  <a:lnTo>
                    <a:pt x="143" y="286"/>
                  </a:lnTo>
                  <a:lnTo>
                    <a:pt x="144" y="286"/>
                  </a:lnTo>
                  <a:lnTo>
                    <a:pt x="145" y="287"/>
                  </a:lnTo>
                  <a:lnTo>
                    <a:pt x="145" y="288"/>
                  </a:lnTo>
                  <a:lnTo>
                    <a:pt x="144" y="289"/>
                  </a:lnTo>
                  <a:lnTo>
                    <a:pt x="143" y="289"/>
                  </a:lnTo>
                  <a:lnTo>
                    <a:pt x="143" y="290"/>
                  </a:lnTo>
                  <a:lnTo>
                    <a:pt x="142" y="290"/>
                  </a:lnTo>
                  <a:lnTo>
                    <a:pt x="141" y="290"/>
                  </a:lnTo>
                  <a:lnTo>
                    <a:pt x="140" y="291"/>
                  </a:lnTo>
                  <a:lnTo>
                    <a:pt x="140" y="293"/>
                  </a:lnTo>
                  <a:lnTo>
                    <a:pt x="141" y="294"/>
                  </a:lnTo>
                  <a:lnTo>
                    <a:pt x="143" y="295"/>
                  </a:lnTo>
                  <a:lnTo>
                    <a:pt x="147" y="295"/>
                  </a:lnTo>
                  <a:lnTo>
                    <a:pt x="147" y="296"/>
                  </a:lnTo>
                  <a:lnTo>
                    <a:pt x="146" y="297"/>
                  </a:lnTo>
                  <a:lnTo>
                    <a:pt x="144" y="297"/>
                  </a:lnTo>
                  <a:lnTo>
                    <a:pt x="143" y="298"/>
                  </a:lnTo>
                  <a:lnTo>
                    <a:pt x="143" y="297"/>
                  </a:lnTo>
                  <a:lnTo>
                    <a:pt x="142" y="298"/>
                  </a:lnTo>
                  <a:lnTo>
                    <a:pt x="142" y="299"/>
                  </a:lnTo>
                  <a:lnTo>
                    <a:pt x="142" y="301"/>
                  </a:lnTo>
                  <a:lnTo>
                    <a:pt x="142" y="302"/>
                  </a:lnTo>
                  <a:lnTo>
                    <a:pt x="142" y="303"/>
                  </a:lnTo>
                  <a:lnTo>
                    <a:pt x="142" y="304"/>
                  </a:lnTo>
                  <a:lnTo>
                    <a:pt x="141" y="304"/>
                  </a:lnTo>
                  <a:lnTo>
                    <a:pt x="138" y="303"/>
                  </a:lnTo>
                  <a:lnTo>
                    <a:pt x="137" y="302"/>
                  </a:lnTo>
                  <a:lnTo>
                    <a:pt x="134" y="302"/>
                  </a:lnTo>
                  <a:lnTo>
                    <a:pt x="134" y="301"/>
                  </a:lnTo>
                  <a:lnTo>
                    <a:pt x="133" y="301"/>
                  </a:lnTo>
                  <a:lnTo>
                    <a:pt x="132" y="301"/>
                  </a:lnTo>
                  <a:lnTo>
                    <a:pt x="131" y="301"/>
                  </a:lnTo>
                  <a:lnTo>
                    <a:pt x="130" y="300"/>
                  </a:lnTo>
                  <a:lnTo>
                    <a:pt x="129" y="300"/>
                  </a:lnTo>
                  <a:lnTo>
                    <a:pt x="128" y="300"/>
                  </a:lnTo>
                  <a:lnTo>
                    <a:pt x="127" y="299"/>
                  </a:lnTo>
                  <a:lnTo>
                    <a:pt x="126" y="299"/>
                  </a:lnTo>
                  <a:lnTo>
                    <a:pt x="125" y="299"/>
                  </a:lnTo>
                  <a:lnTo>
                    <a:pt x="124" y="298"/>
                  </a:lnTo>
                  <a:lnTo>
                    <a:pt x="123" y="298"/>
                  </a:lnTo>
                  <a:lnTo>
                    <a:pt x="122" y="298"/>
                  </a:lnTo>
                  <a:lnTo>
                    <a:pt x="121" y="298"/>
                  </a:lnTo>
                  <a:lnTo>
                    <a:pt x="121" y="297"/>
                  </a:lnTo>
                  <a:lnTo>
                    <a:pt x="120" y="297"/>
                  </a:lnTo>
                  <a:lnTo>
                    <a:pt x="119" y="297"/>
                  </a:lnTo>
                  <a:lnTo>
                    <a:pt x="118" y="297"/>
                  </a:lnTo>
                  <a:lnTo>
                    <a:pt x="117" y="297"/>
                  </a:lnTo>
                  <a:lnTo>
                    <a:pt x="117" y="298"/>
                  </a:lnTo>
                  <a:lnTo>
                    <a:pt x="117" y="299"/>
                  </a:lnTo>
                  <a:lnTo>
                    <a:pt x="117" y="300"/>
                  </a:lnTo>
                  <a:lnTo>
                    <a:pt x="117" y="301"/>
                  </a:lnTo>
                  <a:lnTo>
                    <a:pt x="117" y="302"/>
                  </a:lnTo>
                  <a:lnTo>
                    <a:pt x="116" y="303"/>
                  </a:lnTo>
                  <a:lnTo>
                    <a:pt x="116" y="304"/>
                  </a:lnTo>
                  <a:lnTo>
                    <a:pt x="116" y="306"/>
                  </a:lnTo>
                  <a:lnTo>
                    <a:pt x="116" y="307"/>
                  </a:lnTo>
                  <a:lnTo>
                    <a:pt x="116" y="308"/>
                  </a:lnTo>
                  <a:lnTo>
                    <a:pt x="116" y="309"/>
                  </a:lnTo>
                  <a:lnTo>
                    <a:pt x="116" y="310"/>
                  </a:lnTo>
                  <a:lnTo>
                    <a:pt x="116" y="311"/>
                  </a:lnTo>
                  <a:lnTo>
                    <a:pt x="116" y="312"/>
                  </a:lnTo>
                  <a:lnTo>
                    <a:pt x="115" y="312"/>
                  </a:lnTo>
                  <a:lnTo>
                    <a:pt x="115" y="313"/>
                  </a:lnTo>
                  <a:lnTo>
                    <a:pt x="115" y="314"/>
                  </a:lnTo>
                  <a:lnTo>
                    <a:pt x="114" y="314"/>
                  </a:lnTo>
                  <a:lnTo>
                    <a:pt x="114" y="315"/>
                  </a:lnTo>
                  <a:lnTo>
                    <a:pt x="113" y="315"/>
                  </a:lnTo>
                  <a:lnTo>
                    <a:pt x="113" y="316"/>
                  </a:lnTo>
                  <a:lnTo>
                    <a:pt x="112" y="316"/>
                  </a:lnTo>
                  <a:lnTo>
                    <a:pt x="109" y="317"/>
                  </a:lnTo>
                  <a:lnTo>
                    <a:pt x="109" y="318"/>
                  </a:lnTo>
                  <a:lnTo>
                    <a:pt x="108" y="318"/>
                  </a:lnTo>
                  <a:lnTo>
                    <a:pt x="108" y="319"/>
                  </a:lnTo>
                  <a:lnTo>
                    <a:pt x="109" y="319"/>
                  </a:lnTo>
                  <a:lnTo>
                    <a:pt x="108" y="319"/>
                  </a:lnTo>
                  <a:lnTo>
                    <a:pt x="107" y="320"/>
                  </a:lnTo>
                  <a:lnTo>
                    <a:pt x="106" y="322"/>
                  </a:lnTo>
                  <a:lnTo>
                    <a:pt x="105" y="322"/>
                  </a:lnTo>
                  <a:lnTo>
                    <a:pt x="105" y="323"/>
                  </a:lnTo>
                  <a:lnTo>
                    <a:pt x="104" y="323"/>
                  </a:lnTo>
                  <a:lnTo>
                    <a:pt x="105" y="324"/>
                  </a:lnTo>
                  <a:lnTo>
                    <a:pt x="106" y="324"/>
                  </a:lnTo>
                  <a:lnTo>
                    <a:pt x="105" y="325"/>
                  </a:lnTo>
                  <a:lnTo>
                    <a:pt x="104" y="325"/>
                  </a:lnTo>
                  <a:lnTo>
                    <a:pt x="103" y="326"/>
                  </a:lnTo>
                  <a:lnTo>
                    <a:pt x="103" y="327"/>
                  </a:lnTo>
                  <a:lnTo>
                    <a:pt x="103" y="328"/>
                  </a:lnTo>
                  <a:lnTo>
                    <a:pt x="104" y="329"/>
                  </a:lnTo>
                  <a:lnTo>
                    <a:pt x="104" y="331"/>
                  </a:lnTo>
                  <a:lnTo>
                    <a:pt x="104" y="332"/>
                  </a:lnTo>
                  <a:lnTo>
                    <a:pt x="105" y="332"/>
                  </a:lnTo>
                  <a:lnTo>
                    <a:pt x="105" y="333"/>
                  </a:lnTo>
                  <a:lnTo>
                    <a:pt x="105" y="334"/>
                  </a:lnTo>
                  <a:lnTo>
                    <a:pt x="105" y="335"/>
                  </a:lnTo>
                  <a:lnTo>
                    <a:pt x="104" y="336"/>
                  </a:lnTo>
                  <a:lnTo>
                    <a:pt x="104" y="337"/>
                  </a:lnTo>
                  <a:lnTo>
                    <a:pt x="103" y="338"/>
                  </a:lnTo>
                  <a:lnTo>
                    <a:pt x="102" y="339"/>
                  </a:lnTo>
                  <a:lnTo>
                    <a:pt x="101" y="340"/>
                  </a:lnTo>
                  <a:lnTo>
                    <a:pt x="101" y="341"/>
                  </a:lnTo>
                  <a:lnTo>
                    <a:pt x="100" y="341"/>
                  </a:lnTo>
                  <a:lnTo>
                    <a:pt x="99" y="341"/>
                  </a:lnTo>
                  <a:lnTo>
                    <a:pt x="98" y="341"/>
                  </a:lnTo>
                  <a:lnTo>
                    <a:pt x="97" y="341"/>
                  </a:lnTo>
                  <a:lnTo>
                    <a:pt x="96" y="340"/>
                  </a:lnTo>
                  <a:lnTo>
                    <a:pt x="95" y="340"/>
                  </a:lnTo>
                  <a:lnTo>
                    <a:pt x="95" y="341"/>
                  </a:lnTo>
                  <a:lnTo>
                    <a:pt x="94" y="341"/>
                  </a:lnTo>
                  <a:lnTo>
                    <a:pt x="94" y="342"/>
                  </a:lnTo>
                  <a:lnTo>
                    <a:pt x="94" y="343"/>
                  </a:lnTo>
                  <a:lnTo>
                    <a:pt x="95" y="344"/>
                  </a:lnTo>
                  <a:lnTo>
                    <a:pt x="95" y="345"/>
                  </a:lnTo>
                  <a:lnTo>
                    <a:pt x="96" y="346"/>
                  </a:lnTo>
                  <a:lnTo>
                    <a:pt x="96" y="347"/>
                  </a:lnTo>
                  <a:lnTo>
                    <a:pt x="97" y="347"/>
                  </a:lnTo>
                  <a:lnTo>
                    <a:pt x="98" y="347"/>
                  </a:lnTo>
                  <a:lnTo>
                    <a:pt x="98" y="346"/>
                  </a:lnTo>
                  <a:lnTo>
                    <a:pt x="99" y="346"/>
                  </a:lnTo>
                  <a:lnTo>
                    <a:pt x="99" y="347"/>
                  </a:lnTo>
                  <a:lnTo>
                    <a:pt x="100" y="347"/>
                  </a:lnTo>
                  <a:lnTo>
                    <a:pt x="101" y="347"/>
                  </a:lnTo>
                  <a:lnTo>
                    <a:pt x="101" y="348"/>
                  </a:lnTo>
                  <a:lnTo>
                    <a:pt x="102" y="347"/>
                  </a:lnTo>
                  <a:lnTo>
                    <a:pt x="103" y="347"/>
                  </a:lnTo>
                  <a:lnTo>
                    <a:pt x="104" y="347"/>
                  </a:lnTo>
                  <a:lnTo>
                    <a:pt x="104" y="346"/>
                  </a:lnTo>
                  <a:lnTo>
                    <a:pt x="105" y="346"/>
                  </a:lnTo>
                  <a:lnTo>
                    <a:pt x="106" y="346"/>
                  </a:lnTo>
                  <a:lnTo>
                    <a:pt x="106" y="345"/>
                  </a:lnTo>
                  <a:lnTo>
                    <a:pt x="107" y="345"/>
                  </a:lnTo>
                  <a:lnTo>
                    <a:pt x="108" y="345"/>
                  </a:lnTo>
                  <a:lnTo>
                    <a:pt x="109" y="345"/>
                  </a:lnTo>
                  <a:lnTo>
                    <a:pt x="109" y="344"/>
                  </a:lnTo>
                  <a:lnTo>
                    <a:pt x="110" y="344"/>
                  </a:lnTo>
                  <a:lnTo>
                    <a:pt x="112" y="344"/>
                  </a:lnTo>
                  <a:lnTo>
                    <a:pt x="113" y="344"/>
                  </a:lnTo>
                  <a:lnTo>
                    <a:pt x="114" y="344"/>
                  </a:lnTo>
                  <a:lnTo>
                    <a:pt x="115" y="344"/>
                  </a:lnTo>
                  <a:lnTo>
                    <a:pt x="115" y="345"/>
                  </a:lnTo>
                  <a:lnTo>
                    <a:pt x="116" y="345"/>
                  </a:lnTo>
                  <a:lnTo>
                    <a:pt x="117" y="345"/>
                  </a:lnTo>
                  <a:lnTo>
                    <a:pt x="117" y="346"/>
                  </a:lnTo>
                  <a:lnTo>
                    <a:pt x="118" y="346"/>
                  </a:lnTo>
                  <a:lnTo>
                    <a:pt x="118" y="345"/>
                  </a:lnTo>
                  <a:lnTo>
                    <a:pt x="119" y="345"/>
                  </a:lnTo>
                  <a:lnTo>
                    <a:pt x="119" y="344"/>
                  </a:lnTo>
                  <a:lnTo>
                    <a:pt x="119" y="343"/>
                  </a:lnTo>
                  <a:lnTo>
                    <a:pt x="119" y="342"/>
                  </a:lnTo>
                  <a:lnTo>
                    <a:pt x="120" y="342"/>
                  </a:lnTo>
                  <a:lnTo>
                    <a:pt x="120" y="341"/>
                  </a:lnTo>
                  <a:lnTo>
                    <a:pt x="121" y="341"/>
                  </a:lnTo>
                  <a:lnTo>
                    <a:pt x="122" y="341"/>
                  </a:lnTo>
                  <a:lnTo>
                    <a:pt x="123" y="341"/>
                  </a:lnTo>
                  <a:lnTo>
                    <a:pt x="127" y="340"/>
                  </a:lnTo>
                  <a:lnTo>
                    <a:pt x="127" y="341"/>
                  </a:lnTo>
                  <a:lnTo>
                    <a:pt x="128" y="342"/>
                  </a:lnTo>
                  <a:lnTo>
                    <a:pt x="128" y="343"/>
                  </a:lnTo>
                  <a:lnTo>
                    <a:pt x="129" y="343"/>
                  </a:lnTo>
                  <a:lnTo>
                    <a:pt x="129" y="344"/>
                  </a:lnTo>
                  <a:lnTo>
                    <a:pt x="130" y="345"/>
                  </a:lnTo>
                  <a:lnTo>
                    <a:pt x="131" y="346"/>
                  </a:lnTo>
                  <a:lnTo>
                    <a:pt x="131" y="347"/>
                  </a:lnTo>
                  <a:lnTo>
                    <a:pt x="132" y="347"/>
                  </a:lnTo>
                  <a:lnTo>
                    <a:pt x="132" y="348"/>
                  </a:lnTo>
                  <a:lnTo>
                    <a:pt x="133" y="348"/>
                  </a:lnTo>
                  <a:lnTo>
                    <a:pt x="133" y="349"/>
                  </a:lnTo>
                  <a:lnTo>
                    <a:pt x="133" y="350"/>
                  </a:lnTo>
                  <a:lnTo>
                    <a:pt x="134" y="350"/>
                  </a:lnTo>
                  <a:lnTo>
                    <a:pt x="134" y="351"/>
                  </a:lnTo>
                  <a:lnTo>
                    <a:pt x="135" y="351"/>
                  </a:lnTo>
                  <a:lnTo>
                    <a:pt x="135" y="352"/>
                  </a:lnTo>
                  <a:lnTo>
                    <a:pt x="135" y="353"/>
                  </a:lnTo>
                  <a:lnTo>
                    <a:pt x="135" y="354"/>
                  </a:lnTo>
                  <a:lnTo>
                    <a:pt x="135" y="356"/>
                  </a:lnTo>
                  <a:lnTo>
                    <a:pt x="135" y="358"/>
                  </a:lnTo>
                  <a:lnTo>
                    <a:pt x="137" y="359"/>
                  </a:lnTo>
                  <a:lnTo>
                    <a:pt x="137" y="360"/>
                  </a:lnTo>
                  <a:lnTo>
                    <a:pt x="137" y="361"/>
                  </a:lnTo>
                  <a:lnTo>
                    <a:pt x="138" y="362"/>
                  </a:lnTo>
                  <a:lnTo>
                    <a:pt x="138" y="363"/>
                  </a:lnTo>
                  <a:lnTo>
                    <a:pt x="139" y="364"/>
                  </a:lnTo>
                  <a:lnTo>
                    <a:pt x="139" y="365"/>
                  </a:lnTo>
                  <a:lnTo>
                    <a:pt x="139" y="366"/>
                  </a:lnTo>
                  <a:lnTo>
                    <a:pt x="138" y="367"/>
                  </a:lnTo>
                  <a:lnTo>
                    <a:pt x="138" y="368"/>
                  </a:lnTo>
                  <a:lnTo>
                    <a:pt x="138" y="369"/>
                  </a:lnTo>
                  <a:lnTo>
                    <a:pt x="139" y="370"/>
                  </a:lnTo>
                  <a:lnTo>
                    <a:pt x="140" y="369"/>
                  </a:lnTo>
                  <a:lnTo>
                    <a:pt x="140" y="367"/>
                  </a:lnTo>
                  <a:lnTo>
                    <a:pt x="140" y="366"/>
                  </a:lnTo>
                  <a:lnTo>
                    <a:pt x="141" y="366"/>
                  </a:lnTo>
                  <a:lnTo>
                    <a:pt x="141" y="365"/>
                  </a:lnTo>
                  <a:lnTo>
                    <a:pt x="142" y="365"/>
                  </a:lnTo>
                  <a:lnTo>
                    <a:pt x="143" y="365"/>
                  </a:lnTo>
                  <a:lnTo>
                    <a:pt x="144" y="365"/>
                  </a:lnTo>
                  <a:lnTo>
                    <a:pt x="144" y="364"/>
                  </a:lnTo>
                  <a:lnTo>
                    <a:pt x="145" y="364"/>
                  </a:lnTo>
                  <a:lnTo>
                    <a:pt x="146" y="364"/>
                  </a:lnTo>
                  <a:lnTo>
                    <a:pt x="147" y="365"/>
                  </a:lnTo>
                  <a:lnTo>
                    <a:pt x="148" y="366"/>
                  </a:lnTo>
                  <a:lnTo>
                    <a:pt x="149" y="367"/>
                  </a:lnTo>
                  <a:lnTo>
                    <a:pt x="150" y="368"/>
                  </a:lnTo>
                  <a:lnTo>
                    <a:pt x="151" y="369"/>
                  </a:lnTo>
                  <a:lnTo>
                    <a:pt x="153" y="370"/>
                  </a:lnTo>
                  <a:lnTo>
                    <a:pt x="153" y="371"/>
                  </a:lnTo>
                  <a:lnTo>
                    <a:pt x="154" y="371"/>
                  </a:lnTo>
                  <a:lnTo>
                    <a:pt x="154" y="372"/>
                  </a:lnTo>
                  <a:lnTo>
                    <a:pt x="156" y="373"/>
                  </a:lnTo>
                  <a:lnTo>
                    <a:pt x="157" y="374"/>
                  </a:lnTo>
                  <a:lnTo>
                    <a:pt x="158" y="374"/>
                  </a:lnTo>
                  <a:lnTo>
                    <a:pt x="159" y="375"/>
                  </a:lnTo>
                  <a:lnTo>
                    <a:pt x="159" y="376"/>
                  </a:lnTo>
                  <a:lnTo>
                    <a:pt x="160" y="376"/>
                  </a:lnTo>
                  <a:lnTo>
                    <a:pt x="160" y="377"/>
                  </a:lnTo>
                  <a:lnTo>
                    <a:pt x="159" y="377"/>
                  </a:lnTo>
                  <a:lnTo>
                    <a:pt x="160" y="377"/>
                  </a:lnTo>
                  <a:lnTo>
                    <a:pt x="160" y="379"/>
                  </a:lnTo>
                  <a:lnTo>
                    <a:pt x="160" y="381"/>
                  </a:lnTo>
                  <a:lnTo>
                    <a:pt x="162" y="382"/>
                  </a:lnTo>
                  <a:lnTo>
                    <a:pt x="163" y="382"/>
                  </a:lnTo>
                  <a:lnTo>
                    <a:pt x="164" y="383"/>
                  </a:lnTo>
                  <a:lnTo>
                    <a:pt x="165" y="383"/>
                  </a:lnTo>
                  <a:lnTo>
                    <a:pt x="165" y="384"/>
                  </a:lnTo>
                  <a:lnTo>
                    <a:pt x="166" y="384"/>
                  </a:lnTo>
                  <a:lnTo>
                    <a:pt x="167" y="385"/>
                  </a:lnTo>
                  <a:lnTo>
                    <a:pt x="167" y="384"/>
                  </a:lnTo>
                  <a:lnTo>
                    <a:pt x="168" y="384"/>
                  </a:lnTo>
                  <a:lnTo>
                    <a:pt x="169" y="384"/>
                  </a:lnTo>
                  <a:lnTo>
                    <a:pt x="170" y="383"/>
                  </a:lnTo>
                  <a:lnTo>
                    <a:pt x="171" y="382"/>
                  </a:lnTo>
                  <a:lnTo>
                    <a:pt x="172" y="382"/>
                  </a:lnTo>
                  <a:lnTo>
                    <a:pt x="173" y="382"/>
                  </a:lnTo>
                  <a:lnTo>
                    <a:pt x="174" y="382"/>
                  </a:lnTo>
                  <a:lnTo>
                    <a:pt x="175" y="382"/>
                  </a:lnTo>
                  <a:lnTo>
                    <a:pt x="176" y="382"/>
                  </a:lnTo>
                  <a:lnTo>
                    <a:pt x="175" y="381"/>
                  </a:lnTo>
                  <a:lnTo>
                    <a:pt x="174" y="381"/>
                  </a:lnTo>
                  <a:lnTo>
                    <a:pt x="173" y="379"/>
                  </a:lnTo>
                  <a:lnTo>
                    <a:pt x="172" y="378"/>
                  </a:lnTo>
                  <a:lnTo>
                    <a:pt x="173" y="377"/>
                  </a:lnTo>
                  <a:lnTo>
                    <a:pt x="173" y="376"/>
                  </a:lnTo>
                  <a:lnTo>
                    <a:pt x="173" y="375"/>
                  </a:lnTo>
                  <a:lnTo>
                    <a:pt x="173" y="374"/>
                  </a:lnTo>
                  <a:lnTo>
                    <a:pt x="173" y="373"/>
                  </a:lnTo>
                  <a:lnTo>
                    <a:pt x="173" y="372"/>
                  </a:lnTo>
                  <a:lnTo>
                    <a:pt x="173" y="371"/>
                  </a:lnTo>
                  <a:lnTo>
                    <a:pt x="173" y="369"/>
                  </a:lnTo>
                  <a:lnTo>
                    <a:pt x="173" y="368"/>
                  </a:lnTo>
                  <a:lnTo>
                    <a:pt x="173" y="367"/>
                  </a:lnTo>
                  <a:lnTo>
                    <a:pt x="173" y="366"/>
                  </a:lnTo>
                  <a:lnTo>
                    <a:pt x="174" y="364"/>
                  </a:lnTo>
                  <a:lnTo>
                    <a:pt x="174" y="363"/>
                  </a:lnTo>
                  <a:lnTo>
                    <a:pt x="174" y="362"/>
                  </a:lnTo>
                  <a:lnTo>
                    <a:pt x="175" y="362"/>
                  </a:lnTo>
                  <a:lnTo>
                    <a:pt x="175" y="361"/>
                  </a:lnTo>
                  <a:lnTo>
                    <a:pt x="175" y="359"/>
                  </a:lnTo>
                  <a:lnTo>
                    <a:pt x="175" y="358"/>
                  </a:lnTo>
                  <a:lnTo>
                    <a:pt x="176" y="358"/>
                  </a:lnTo>
                  <a:lnTo>
                    <a:pt x="176" y="357"/>
                  </a:lnTo>
                  <a:lnTo>
                    <a:pt x="176" y="356"/>
                  </a:lnTo>
                  <a:lnTo>
                    <a:pt x="176" y="354"/>
                  </a:lnTo>
                  <a:lnTo>
                    <a:pt x="177" y="354"/>
                  </a:lnTo>
                  <a:lnTo>
                    <a:pt x="177" y="353"/>
                  </a:lnTo>
                  <a:lnTo>
                    <a:pt x="177" y="352"/>
                  </a:lnTo>
                  <a:lnTo>
                    <a:pt x="178" y="351"/>
                  </a:lnTo>
                  <a:lnTo>
                    <a:pt x="180" y="350"/>
                  </a:lnTo>
                  <a:lnTo>
                    <a:pt x="180" y="351"/>
                  </a:lnTo>
                  <a:lnTo>
                    <a:pt x="179" y="351"/>
                  </a:lnTo>
                  <a:lnTo>
                    <a:pt x="179" y="352"/>
                  </a:lnTo>
                  <a:lnTo>
                    <a:pt x="178" y="353"/>
                  </a:lnTo>
                  <a:lnTo>
                    <a:pt x="178" y="354"/>
                  </a:lnTo>
                  <a:lnTo>
                    <a:pt x="177" y="354"/>
                  </a:lnTo>
                  <a:lnTo>
                    <a:pt x="177" y="356"/>
                  </a:lnTo>
                  <a:lnTo>
                    <a:pt x="177" y="357"/>
                  </a:lnTo>
                  <a:lnTo>
                    <a:pt x="176" y="357"/>
                  </a:lnTo>
                  <a:lnTo>
                    <a:pt x="176" y="358"/>
                  </a:lnTo>
                  <a:lnTo>
                    <a:pt x="176" y="359"/>
                  </a:lnTo>
                  <a:lnTo>
                    <a:pt x="176" y="360"/>
                  </a:lnTo>
                  <a:lnTo>
                    <a:pt x="176" y="361"/>
                  </a:lnTo>
                  <a:lnTo>
                    <a:pt x="176" y="362"/>
                  </a:lnTo>
                  <a:lnTo>
                    <a:pt x="175" y="362"/>
                  </a:lnTo>
                  <a:lnTo>
                    <a:pt x="175" y="363"/>
                  </a:lnTo>
                  <a:lnTo>
                    <a:pt x="175" y="364"/>
                  </a:lnTo>
                  <a:lnTo>
                    <a:pt x="175" y="365"/>
                  </a:lnTo>
                  <a:lnTo>
                    <a:pt x="174" y="366"/>
                  </a:lnTo>
                  <a:lnTo>
                    <a:pt x="174" y="367"/>
                  </a:lnTo>
                  <a:lnTo>
                    <a:pt x="175" y="366"/>
                  </a:lnTo>
                  <a:lnTo>
                    <a:pt x="175" y="365"/>
                  </a:lnTo>
                  <a:lnTo>
                    <a:pt x="176" y="365"/>
                  </a:lnTo>
                  <a:lnTo>
                    <a:pt x="176" y="364"/>
                  </a:lnTo>
                  <a:lnTo>
                    <a:pt x="176" y="363"/>
                  </a:lnTo>
                  <a:lnTo>
                    <a:pt x="176" y="362"/>
                  </a:lnTo>
                  <a:lnTo>
                    <a:pt x="176" y="361"/>
                  </a:lnTo>
                  <a:lnTo>
                    <a:pt x="177" y="360"/>
                  </a:lnTo>
                  <a:lnTo>
                    <a:pt x="178" y="360"/>
                  </a:lnTo>
                  <a:lnTo>
                    <a:pt x="179" y="360"/>
                  </a:lnTo>
                  <a:lnTo>
                    <a:pt x="180" y="360"/>
                  </a:lnTo>
                  <a:lnTo>
                    <a:pt x="179" y="360"/>
                  </a:lnTo>
                  <a:lnTo>
                    <a:pt x="179" y="359"/>
                  </a:lnTo>
                  <a:lnTo>
                    <a:pt x="180" y="359"/>
                  </a:lnTo>
                  <a:lnTo>
                    <a:pt x="179" y="359"/>
                  </a:lnTo>
                  <a:lnTo>
                    <a:pt x="179" y="360"/>
                  </a:lnTo>
                  <a:lnTo>
                    <a:pt x="178" y="360"/>
                  </a:lnTo>
                  <a:lnTo>
                    <a:pt x="178" y="359"/>
                  </a:lnTo>
                  <a:lnTo>
                    <a:pt x="179" y="358"/>
                  </a:lnTo>
                  <a:lnTo>
                    <a:pt x="178" y="357"/>
                  </a:lnTo>
                  <a:lnTo>
                    <a:pt x="179" y="357"/>
                  </a:lnTo>
                  <a:lnTo>
                    <a:pt x="178" y="356"/>
                  </a:lnTo>
                  <a:lnTo>
                    <a:pt x="179" y="356"/>
                  </a:lnTo>
                  <a:lnTo>
                    <a:pt x="179" y="354"/>
                  </a:lnTo>
                  <a:lnTo>
                    <a:pt x="180" y="353"/>
                  </a:lnTo>
                  <a:lnTo>
                    <a:pt x="179" y="353"/>
                  </a:lnTo>
                  <a:lnTo>
                    <a:pt x="179" y="352"/>
                  </a:lnTo>
                  <a:lnTo>
                    <a:pt x="180" y="352"/>
                  </a:lnTo>
                  <a:lnTo>
                    <a:pt x="180" y="351"/>
                  </a:lnTo>
                  <a:lnTo>
                    <a:pt x="181" y="351"/>
                  </a:lnTo>
                  <a:lnTo>
                    <a:pt x="181" y="350"/>
                  </a:lnTo>
                  <a:lnTo>
                    <a:pt x="182" y="350"/>
                  </a:lnTo>
                  <a:lnTo>
                    <a:pt x="183" y="349"/>
                  </a:lnTo>
                  <a:lnTo>
                    <a:pt x="184" y="348"/>
                  </a:lnTo>
                  <a:lnTo>
                    <a:pt x="185" y="348"/>
                  </a:lnTo>
                  <a:lnTo>
                    <a:pt x="187" y="348"/>
                  </a:lnTo>
                  <a:lnTo>
                    <a:pt x="188" y="347"/>
                  </a:lnTo>
                  <a:lnTo>
                    <a:pt x="189" y="346"/>
                  </a:lnTo>
                  <a:lnTo>
                    <a:pt x="189" y="345"/>
                  </a:lnTo>
                  <a:lnTo>
                    <a:pt x="190" y="345"/>
                  </a:lnTo>
                  <a:lnTo>
                    <a:pt x="191" y="346"/>
                  </a:lnTo>
                  <a:lnTo>
                    <a:pt x="190" y="346"/>
                  </a:lnTo>
                  <a:lnTo>
                    <a:pt x="190" y="347"/>
                  </a:lnTo>
                  <a:lnTo>
                    <a:pt x="190" y="348"/>
                  </a:lnTo>
                  <a:lnTo>
                    <a:pt x="190" y="349"/>
                  </a:lnTo>
                  <a:lnTo>
                    <a:pt x="190" y="350"/>
                  </a:lnTo>
                  <a:lnTo>
                    <a:pt x="190" y="351"/>
                  </a:lnTo>
                  <a:lnTo>
                    <a:pt x="190" y="353"/>
                  </a:lnTo>
                  <a:lnTo>
                    <a:pt x="189" y="354"/>
                  </a:lnTo>
                  <a:lnTo>
                    <a:pt x="189" y="356"/>
                  </a:lnTo>
                  <a:lnTo>
                    <a:pt x="189" y="357"/>
                  </a:lnTo>
                  <a:lnTo>
                    <a:pt x="188" y="358"/>
                  </a:lnTo>
                  <a:lnTo>
                    <a:pt x="188" y="360"/>
                  </a:lnTo>
                  <a:lnTo>
                    <a:pt x="188" y="361"/>
                  </a:lnTo>
                  <a:lnTo>
                    <a:pt x="188" y="362"/>
                  </a:lnTo>
                  <a:lnTo>
                    <a:pt x="188" y="363"/>
                  </a:lnTo>
                  <a:lnTo>
                    <a:pt x="188" y="364"/>
                  </a:lnTo>
                  <a:lnTo>
                    <a:pt x="188" y="365"/>
                  </a:lnTo>
                  <a:lnTo>
                    <a:pt x="188" y="366"/>
                  </a:lnTo>
                  <a:lnTo>
                    <a:pt x="188" y="368"/>
                  </a:lnTo>
                  <a:lnTo>
                    <a:pt x="188" y="369"/>
                  </a:lnTo>
                  <a:lnTo>
                    <a:pt x="187" y="369"/>
                  </a:lnTo>
                  <a:lnTo>
                    <a:pt x="187" y="370"/>
                  </a:lnTo>
                  <a:lnTo>
                    <a:pt x="187" y="371"/>
                  </a:lnTo>
                  <a:lnTo>
                    <a:pt x="187" y="373"/>
                  </a:lnTo>
                  <a:lnTo>
                    <a:pt x="187" y="374"/>
                  </a:lnTo>
                  <a:lnTo>
                    <a:pt x="185" y="375"/>
                  </a:lnTo>
                  <a:lnTo>
                    <a:pt x="185" y="376"/>
                  </a:lnTo>
                  <a:lnTo>
                    <a:pt x="185" y="377"/>
                  </a:lnTo>
                  <a:lnTo>
                    <a:pt x="187" y="378"/>
                  </a:lnTo>
                  <a:lnTo>
                    <a:pt x="187" y="379"/>
                  </a:lnTo>
                  <a:lnTo>
                    <a:pt x="187" y="381"/>
                  </a:lnTo>
                  <a:lnTo>
                    <a:pt x="185" y="381"/>
                  </a:lnTo>
                  <a:lnTo>
                    <a:pt x="185" y="382"/>
                  </a:lnTo>
                  <a:lnTo>
                    <a:pt x="185" y="383"/>
                  </a:lnTo>
                  <a:lnTo>
                    <a:pt x="184" y="384"/>
                  </a:lnTo>
                  <a:lnTo>
                    <a:pt x="184" y="385"/>
                  </a:lnTo>
                  <a:lnTo>
                    <a:pt x="184" y="387"/>
                  </a:lnTo>
                  <a:lnTo>
                    <a:pt x="184" y="391"/>
                  </a:lnTo>
                  <a:lnTo>
                    <a:pt x="184" y="392"/>
                  </a:lnTo>
                  <a:lnTo>
                    <a:pt x="184" y="393"/>
                  </a:lnTo>
                  <a:lnTo>
                    <a:pt x="184" y="394"/>
                  </a:lnTo>
                  <a:lnTo>
                    <a:pt x="185" y="395"/>
                  </a:lnTo>
                  <a:lnTo>
                    <a:pt x="185" y="396"/>
                  </a:lnTo>
                  <a:lnTo>
                    <a:pt x="184" y="398"/>
                  </a:lnTo>
                  <a:lnTo>
                    <a:pt x="184" y="399"/>
                  </a:lnTo>
                  <a:lnTo>
                    <a:pt x="183" y="400"/>
                  </a:lnTo>
                  <a:lnTo>
                    <a:pt x="183" y="401"/>
                  </a:lnTo>
                  <a:lnTo>
                    <a:pt x="183" y="402"/>
                  </a:lnTo>
                  <a:lnTo>
                    <a:pt x="182" y="402"/>
                  </a:lnTo>
                  <a:lnTo>
                    <a:pt x="183" y="402"/>
                  </a:lnTo>
                  <a:lnTo>
                    <a:pt x="182" y="403"/>
                  </a:lnTo>
                  <a:lnTo>
                    <a:pt x="183" y="403"/>
                  </a:lnTo>
                  <a:lnTo>
                    <a:pt x="183" y="404"/>
                  </a:lnTo>
                  <a:lnTo>
                    <a:pt x="183" y="406"/>
                  </a:lnTo>
                  <a:lnTo>
                    <a:pt x="183" y="407"/>
                  </a:lnTo>
                  <a:lnTo>
                    <a:pt x="182" y="408"/>
                  </a:lnTo>
                  <a:lnTo>
                    <a:pt x="182" y="409"/>
                  </a:lnTo>
                  <a:lnTo>
                    <a:pt x="182" y="411"/>
                  </a:lnTo>
                  <a:lnTo>
                    <a:pt x="182" y="412"/>
                  </a:lnTo>
                  <a:lnTo>
                    <a:pt x="184" y="413"/>
                  </a:lnTo>
                  <a:lnTo>
                    <a:pt x="184" y="414"/>
                  </a:lnTo>
                  <a:lnTo>
                    <a:pt x="183" y="415"/>
                  </a:lnTo>
                  <a:lnTo>
                    <a:pt x="183" y="416"/>
                  </a:lnTo>
                  <a:lnTo>
                    <a:pt x="183" y="417"/>
                  </a:lnTo>
                  <a:lnTo>
                    <a:pt x="182" y="418"/>
                  </a:lnTo>
                  <a:lnTo>
                    <a:pt x="182" y="419"/>
                  </a:lnTo>
                  <a:lnTo>
                    <a:pt x="182" y="420"/>
                  </a:lnTo>
                  <a:lnTo>
                    <a:pt x="182" y="421"/>
                  </a:lnTo>
                  <a:lnTo>
                    <a:pt x="181" y="422"/>
                  </a:lnTo>
                  <a:lnTo>
                    <a:pt x="181" y="423"/>
                  </a:lnTo>
                  <a:lnTo>
                    <a:pt x="181" y="424"/>
                  </a:lnTo>
                  <a:lnTo>
                    <a:pt x="181" y="425"/>
                  </a:lnTo>
                  <a:lnTo>
                    <a:pt x="182" y="426"/>
                  </a:lnTo>
                  <a:lnTo>
                    <a:pt x="182" y="427"/>
                  </a:lnTo>
                  <a:lnTo>
                    <a:pt x="181" y="427"/>
                  </a:lnTo>
                  <a:lnTo>
                    <a:pt x="181" y="428"/>
                  </a:lnTo>
                  <a:lnTo>
                    <a:pt x="181" y="429"/>
                  </a:lnTo>
                  <a:lnTo>
                    <a:pt x="181" y="431"/>
                  </a:lnTo>
                  <a:lnTo>
                    <a:pt x="181" y="432"/>
                  </a:lnTo>
                  <a:lnTo>
                    <a:pt x="180" y="433"/>
                  </a:lnTo>
                  <a:lnTo>
                    <a:pt x="180" y="435"/>
                  </a:lnTo>
                  <a:lnTo>
                    <a:pt x="180" y="436"/>
                  </a:lnTo>
                  <a:lnTo>
                    <a:pt x="180" y="439"/>
                  </a:lnTo>
                  <a:lnTo>
                    <a:pt x="179" y="440"/>
                  </a:lnTo>
                  <a:lnTo>
                    <a:pt x="179" y="442"/>
                  </a:lnTo>
                  <a:lnTo>
                    <a:pt x="179" y="443"/>
                  </a:lnTo>
                  <a:lnTo>
                    <a:pt x="179" y="444"/>
                  </a:lnTo>
                  <a:lnTo>
                    <a:pt x="178" y="446"/>
                  </a:lnTo>
                  <a:lnTo>
                    <a:pt x="178" y="447"/>
                  </a:lnTo>
                  <a:lnTo>
                    <a:pt x="178" y="448"/>
                  </a:lnTo>
                  <a:lnTo>
                    <a:pt x="178" y="449"/>
                  </a:lnTo>
                  <a:lnTo>
                    <a:pt x="178" y="453"/>
                  </a:lnTo>
                  <a:lnTo>
                    <a:pt x="178" y="454"/>
                  </a:lnTo>
                  <a:lnTo>
                    <a:pt x="178" y="456"/>
                  </a:lnTo>
                  <a:lnTo>
                    <a:pt x="179" y="456"/>
                  </a:lnTo>
                  <a:lnTo>
                    <a:pt x="179" y="460"/>
                  </a:lnTo>
                  <a:lnTo>
                    <a:pt x="180" y="461"/>
                  </a:lnTo>
                  <a:lnTo>
                    <a:pt x="179" y="462"/>
                  </a:lnTo>
                  <a:lnTo>
                    <a:pt x="179" y="463"/>
                  </a:lnTo>
                  <a:lnTo>
                    <a:pt x="179" y="464"/>
                  </a:lnTo>
                  <a:lnTo>
                    <a:pt x="179" y="465"/>
                  </a:lnTo>
                  <a:lnTo>
                    <a:pt x="179" y="466"/>
                  </a:lnTo>
                  <a:lnTo>
                    <a:pt x="179" y="467"/>
                  </a:lnTo>
                  <a:lnTo>
                    <a:pt x="179" y="468"/>
                  </a:lnTo>
                  <a:lnTo>
                    <a:pt x="179" y="469"/>
                  </a:lnTo>
                  <a:lnTo>
                    <a:pt x="178" y="469"/>
                  </a:lnTo>
                  <a:lnTo>
                    <a:pt x="178" y="470"/>
                  </a:lnTo>
                  <a:lnTo>
                    <a:pt x="178" y="471"/>
                  </a:lnTo>
                  <a:lnTo>
                    <a:pt x="177" y="472"/>
                  </a:lnTo>
                  <a:lnTo>
                    <a:pt x="177" y="474"/>
                  </a:lnTo>
                  <a:lnTo>
                    <a:pt x="177" y="475"/>
                  </a:lnTo>
                  <a:lnTo>
                    <a:pt x="177" y="476"/>
                  </a:lnTo>
                  <a:lnTo>
                    <a:pt x="177" y="477"/>
                  </a:lnTo>
                  <a:lnTo>
                    <a:pt x="177" y="479"/>
                  </a:lnTo>
                  <a:lnTo>
                    <a:pt x="177" y="481"/>
                  </a:lnTo>
                  <a:lnTo>
                    <a:pt x="176" y="481"/>
                  </a:lnTo>
                  <a:lnTo>
                    <a:pt x="176" y="482"/>
                  </a:lnTo>
                  <a:lnTo>
                    <a:pt x="176" y="484"/>
                  </a:lnTo>
                  <a:lnTo>
                    <a:pt x="176" y="485"/>
                  </a:lnTo>
                  <a:lnTo>
                    <a:pt x="177" y="485"/>
                  </a:lnTo>
                  <a:lnTo>
                    <a:pt x="177" y="486"/>
                  </a:lnTo>
                  <a:lnTo>
                    <a:pt x="177" y="485"/>
                  </a:lnTo>
                  <a:lnTo>
                    <a:pt x="178" y="485"/>
                  </a:lnTo>
                  <a:lnTo>
                    <a:pt x="178" y="486"/>
                  </a:lnTo>
                  <a:lnTo>
                    <a:pt x="178" y="487"/>
                  </a:lnTo>
                  <a:lnTo>
                    <a:pt x="177" y="488"/>
                  </a:lnTo>
                  <a:lnTo>
                    <a:pt x="176" y="488"/>
                  </a:lnTo>
                  <a:lnTo>
                    <a:pt x="171" y="489"/>
                  </a:lnTo>
                  <a:lnTo>
                    <a:pt x="162" y="490"/>
                  </a:lnTo>
                  <a:lnTo>
                    <a:pt x="155" y="489"/>
                  </a:lnTo>
                  <a:lnTo>
                    <a:pt x="147" y="490"/>
                  </a:lnTo>
                  <a:lnTo>
                    <a:pt x="143" y="490"/>
                  </a:lnTo>
                  <a:lnTo>
                    <a:pt x="139" y="490"/>
                  </a:lnTo>
                  <a:lnTo>
                    <a:pt x="129" y="490"/>
                  </a:lnTo>
                  <a:lnTo>
                    <a:pt x="113" y="490"/>
                  </a:lnTo>
                  <a:lnTo>
                    <a:pt x="99" y="490"/>
                  </a:lnTo>
                  <a:lnTo>
                    <a:pt x="74" y="489"/>
                  </a:lnTo>
                  <a:lnTo>
                    <a:pt x="73" y="489"/>
                  </a:lnTo>
                  <a:lnTo>
                    <a:pt x="73" y="488"/>
                  </a:lnTo>
                  <a:lnTo>
                    <a:pt x="72" y="488"/>
                  </a:lnTo>
                  <a:lnTo>
                    <a:pt x="71" y="488"/>
                  </a:lnTo>
                  <a:lnTo>
                    <a:pt x="70" y="488"/>
                  </a:lnTo>
                  <a:lnTo>
                    <a:pt x="69" y="488"/>
                  </a:lnTo>
                  <a:lnTo>
                    <a:pt x="67" y="487"/>
                  </a:lnTo>
                  <a:lnTo>
                    <a:pt x="67" y="488"/>
                  </a:lnTo>
                  <a:lnTo>
                    <a:pt x="66" y="488"/>
                  </a:lnTo>
                  <a:lnTo>
                    <a:pt x="65" y="487"/>
                  </a:lnTo>
                  <a:lnTo>
                    <a:pt x="64" y="487"/>
                  </a:lnTo>
                  <a:lnTo>
                    <a:pt x="62" y="487"/>
                  </a:lnTo>
                  <a:lnTo>
                    <a:pt x="60" y="487"/>
                  </a:lnTo>
                  <a:lnTo>
                    <a:pt x="59" y="487"/>
                  </a:lnTo>
                  <a:lnTo>
                    <a:pt x="59" y="486"/>
                  </a:lnTo>
                  <a:lnTo>
                    <a:pt x="58" y="485"/>
                  </a:lnTo>
                  <a:lnTo>
                    <a:pt x="57" y="485"/>
                  </a:lnTo>
                  <a:lnTo>
                    <a:pt x="56" y="485"/>
                  </a:lnTo>
                  <a:lnTo>
                    <a:pt x="55" y="485"/>
                  </a:lnTo>
                  <a:lnTo>
                    <a:pt x="55" y="484"/>
                  </a:lnTo>
                  <a:lnTo>
                    <a:pt x="54" y="484"/>
                  </a:lnTo>
                  <a:lnTo>
                    <a:pt x="53" y="484"/>
                  </a:lnTo>
                  <a:lnTo>
                    <a:pt x="52" y="484"/>
                  </a:lnTo>
                  <a:lnTo>
                    <a:pt x="51" y="485"/>
                  </a:lnTo>
                  <a:lnTo>
                    <a:pt x="51" y="486"/>
                  </a:lnTo>
                  <a:lnTo>
                    <a:pt x="51" y="487"/>
                  </a:lnTo>
                  <a:lnTo>
                    <a:pt x="51" y="488"/>
                  </a:lnTo>
                  <a:lnTo>
                    <a:pt x="50" y="488"/>
                  </a:lnTo>
                  <a:lnTo>
                    <a:pt x="49" y="488"/>
                  </a:lnTo>
                  <a:lnTo>
                    <a:pt x="48" y="489"/>
                  </a:lnTo>
                  <a:lnTo>
                    <a:pt x="47" y="489"/>
                  </a:lnTo>
                  <a:lnTo>
                    <a:pt x="46" y="489"/>
                  </a:lnTo>
                  <a:lnTo>
                    <a:pt x="45" y="489"/>
                  </a:lnTo>
                  <a:lnTo>
                    <a:pt x="42" y="488"/>
                  </a:lnTo>
                  <a:lnTo>
                    <a:pt x="40" y="487"/>
                  </a:lnTo>
                  <a:lnTo>
                    <a:pt x="39" y="486"/>
                  </a:lnTo>
                  <a:lnTo>
                    <a:pt x="39" y="485"/>
                  </a:lnTo>
                  <a:lnTo>
                    <a:pt x="38" y="485"/>
                  </a:lnTo>
                  <a:lnTo>
                    <a:pt x="38" y="471"/>
                  </a:lnTo>
                  <a:lnTo>
                    <a:pt x="38" y="448"/>
                  </a:lnTo>
                  <a:lnTo>
                    <a:pt x="38" y="427"/>
                  </a:lnTo>
                  <a:lnTo>
                    <a:pt x="37" y="425"/>
                  </a:lnTo>
                  <a:lnTo>
                    <a:pt x="31" y="413"/>
                  </a:lnTo>
                  <a:lnTo>
                    <a:pt x="27" y="404"/>
                  </a:lnTo>
                  <a:lnTo>
                    <a:pt x="26" y="387"/>
                  </a:lnTo>
                  <a:lnTo>
                    <a:pt x="31" y="362"/>
                  </a:lnTo>
                  <a:lnTo>
                    <a:pt x="31" y="361"/>
                  </a:lnTo>
                  <a:lnTo>
                    <a:pt x="31" y="357"/>
                  </a:lnTo>
                  <a:lnTo>
                    <a:pt x="28" y="336"/>
                  </a:lnTo>
                  <a:lnTo>
                    <a:pt x="29" y="334"/>
                  </a:lnTo>
                  <a:lnTo>
                    <a:pt x="29" y="333"/>
                  </a:lnTo>
                  <a:lnTo>
                    <a:pt x="18" y="331"/>
                  </a:lnTo>
                  <a:lnTo>
                    <a:pt x="15" y="329"/>
                  </a:lnTo>
                  <a:lnTo>
                    <a:pt x="14" y="329"/>
                  </a:lnTo>
                  <a:lnTo>
                    <a:pt x="13" y="328"/>
                  </a:lnTo>
                  <a:lnTo>
                    <a:pt x="8" y="322"/>
                  </a:lnTo>
                  <a:lnTo>
                    <a:pt x="0" y="301"/>
                  </a:lnTo>
                  <a:lnTo>
                    <a:pt x="8" y="274"/>
                  </a:lnTo>
                  <a:lnTo>
                    <a:pt x="13" y="271"/>
                  </a:lnTo>
                  <a:lnTo>
                    <a:pt x="14" y="268"/>
                  </a:lnTo>
                  <a:lnTo>
                    <a:pt x="14" y="265"/>
                  </a:lnTo>
                  <a:lnTo>
                    <a:pt x="14" y="261"/>
                  </a:lnTo>
                  <a:lnTo>
                    <a:pt x="14" y="259"/>
                  </a:lnTo>
                  <a:lnTo>
                    <a:pt x="14" y="258"/>
                  </a:lnTo>
                  <a:lnTo>
                    <a:pt x="13" y="254"/>
                  </a:lnTo>
                  <a:lnTo>
                    <a:pt x="13" y="243"/>
                  </a:lnTo>
                  <a:lnTo>
                    <a:pt x="12" y="243"/>
                  </a:lnTo>
                  <a:lnTo>
                    <a:pt x="9" y="243"/>
                  </a:lnTo>
                  <a:lnTo>
                    <a:pt x="8" y="240"/>
                  </a:lnTo>
                  <a:lnTo>
                    <a:pt x="8" y="235"/>
                  </a:lnTo>
                  <a:lnTo>
                    <a:pt x="9" y="231"/>
                  </a:lnTo>
                  <a:lnTo>
                    <a:pt x="10" y="227"/>
                  </a:lnTo>
                  <a:lnTo>
                    <a:pt x="12" y="225"/>
                  </a:lnTo>
                  <a:lnTo>
                    <a:pt x="16" y="217"/>
                  </a:lnTo>
                  <a:lnTo>
                    <a:pt x="17" y="201"/>
                  </a:lnTo>
                  <a:lnTo>
                    <a:pt x="18" y="192"/>
                  </a:lnTo>
                  <a:lnTo>
                    <a:pt x="19" y="179"/>
                  </a:lnTo>
                  <a:lnTo>
                    <a:pt x="19" y="170"/>
                  </a:lnTo>
                  <a:lnTo>
                    <a:pt x="19" y="159"/>
                  </a:lnTo>
                  <a:lnTo>
                    <a:pt x="17" y="137"/>
                  </a:lnTo>
                  <a:lnTo>
                    <a:pt x="15" y="114"/>
                  </a:lnTo>
                  <a:lnTo>
                    <a:pt x="13" y="94"/>
                  </a:lnTo>
                  <a:lnTo>
                    <a:pt x="13" y="89"/>
                  </a:lnTo>
                  <a:lnTo>
                    <a:pt x="14" y="74"/>
                  </a:lnTo>
                  <a:lnTo>
                    <a:pt x="14" y="66"/>
                  </a:lnTo>
                  <a:lnTo>
                    <a:pt x="14" y="58"/>
                  </a:lnTo>
                  <a:lnTo>
                    <a:pt x="15" y="46"/>
                  </a:lnTo>
                  <a:lnTo>
                    <a:pt x="14" y="40"/>
                  </a:lnTo>
                  <a:lnTo>
                    <a:pt x="13" y="33"/>
                  </a:lnTo>
                  <a:lnTo>
                    <a:pt x="10" y="18"/>
                  </a:lnTo>
                  <a:lnTo>
                    <a:pt x="4" y="9"/>
                  </a:lnTo>
                  <a:lnTo>
                    <a:pt x="8" y="8"/>
                  </a:lnTo>
                  <a:lnTo>
                    <a:pt x="9" y="7"/>
                  </a:lnTo>
                  <a:lnTo>
                    <a:pt x="10" y="5"/>
                  </a:lnTo>
                  <a:lnTo>
                    <a:pt x="12" y="5"/>
                  </a:lnTo>
                  <a:lnTo>
                    <a:pt x="13" y="5"/>
                  </a:lnTo>
                  <a:lnTo>
                    <a:pt x="13" y="4"/>
                  </a:lnTo>
                  <a:lnTo>
                    <a:pt x="14" y="4"/>
                  </a:lnTo>
                  <a:lnTo>
                    <a:pt x="15" y="4"/>
                  </a:lnTo>
                  <a:lnTo>
                    <a:pt x="16" y="4"/>
                  </a:lnTo>
                  <a:lnTo>
                    <a:pt x="16" y="3"/>
                  </a:lnTo>
                  <a:lnTo>
                    <a:pt x="17" y="3"/>
                  </a:lnTo>
                  <a:lnTo>
                    <a:pt x="18" y="3"/>
                  </a:lnTo>
                  <a:lnTo>
                    <a:pt x="18" y="2"/>
                  </a:lnTo>
                  <a:lnTo>
                    <a:pt x="18" y="3"/>
                  </a:lnTo>
                  <a:lnTo>
                    <a:pt x="18" y="2"/>
                  </a:lnTo>
                  <a:lnTo>
                    <a:pt x="19" y="2"/>
                  </a:lnTo>
                  <a:lnTo>
                    <a:pt x="20" y="2"/>
                  </a:lnTo>
                  <a:lnTo>
                    <a:pt x="20" y="1"/>
                  </a:lnTo>
                  <a:lnTo>
                    <a:pt x="21" y="1"/>
                  </a:lnTo>
                  <a:lnTo>
                    <a:pt x="22" y="1"/>
                  </a:lnTo>
                  <a:lnTo>
                    <a:pt x="23" y="1"/>
                  </a:lnTo>
                  <a:lnTo>
                    <a:pt x="24" y="1"/>
                  </a:lnTo>
                  <a:lnTo>
                    <a:pt x="25" y="1"/>
                  </a:lnTo>
                  <a:lnTo>
                    <a:pt x="25" y="0"/>
                  </a:lnTo>
                  <a:lnTo>
                    <a:pt x="26" y="0"/>
                  </a:lnTo>
                  <a:lnTo>
                    <a:pt x="27" y="0"/>
                  </a:lnTo>
                  <a:close/>
                </a:path>
              </a:pathLst>
            </a:custGeom>
            <a:solidFill>
              <a:schemeClr val="accent6">
                <a:lumMod val="20000"/>
                <a:lumOff val="80000"/>
              </a:schemeClr>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25631" name="Freeform 15"/>
            <p:cNvSpPr>
              <a:spLocks noEditPoints="1"/>
            </p:cNvSpPr>
            <p:nvPr/>
          </p:nvSpPr>
          <p:spPr bwMode="auto">
            <a:xfrm>
              <a:off x="3639" y="1397"/>
              <a:ext cx="736" cy="724"/>
            </a:xfrm>
            <a:custGeom>
              <a:avLst/>
              <a:gdLst>
                <a:gd name="T0" fmla="*/ 247 w 736"/>
                <a:gd name="T1" fmla="*/ 660 h 724"/>
                <a:gd name="T2" fmla="*/ 305 w 736"/>
                <a:gd name="T3" fmla="*/ 594 h 724"/>
                <a:gd name="T4" fmla="*/ 326 w 736"/>
                <a:gd name="T5" fmla="*/ 545 h 724"/>
                <a:gd name="T6" fmla="*/ 701 w 736"/>
                <a:gd name="T7" fmla="*/ 404 h 724"/>
                <a:gd name="T8" fmla="*/ 726 w 736"/>
                <a:gd name="T9" fmla="*/ 359 h 724"/>
                <a:gd name="T10" fmla="*/ 380 w 736"/>
                <a:gd name="T11" fmla="*/ 5 h 724"/>
                <a:gd name="T12" fmla="*/ 402 w 736"/>
                <a:gd name="T13" fmla="*/ 27 h 724"/>
                <a:gd name="T14" fmla="*/ 437 w 736"/>
                <a:gd name="T15" fmla="*/ 26 h 724"/>
                <a:gd name="T16" fmla="*/ 466 w 736"/>
                <a:gd name="T17" fmla="*/ 47 h 724"/>
                <a:gd name="T18" fmla="*/ 506 w 736"/>
                <a:gd name="T19" fmla="*/ 47 h 724"/>
                <a:gd name="T20" fmla="*/ 536 w 736"/>
                <a:gd name="T21" fmla="*/ 63 h 724"/>
                <a:gd name="T22" fmla="*/ 563 w 736"/>
                <a:gd name="T23" fmla="*/ 85 h 724"/>
                <a:gd name="T24" fmla="*/ 602 w 736"/>
                <a:gd name="T25" fmla="*/ 96 h 724"/>
                <a:gd name="T26" fmla="*/ 636 w 736"/>
                <a:gd name="T27" fmla="*/ 126 h 724"/>
                <a:gd name="T28" fmla="*/ 673 w 736"/>
                <a:gd name="T29" fmla="*/ 147 h 724"/>
                <a:gd name="T30" fmla="*/ 687 w 736"/>
                <a:gd name="T31" fmla="*/ 188 h 724"/>
                <a:gd name="T32" fmla="*/ 697 w 736"/>
                <a:gd name="T33" fmla="*/ 221 h 724"/>
                <a:gd name="T34" fmla="*/ 714 w 736"/>
                <a:gd name="T35" fmla="*/ 262 h 724"/>
                <a:gd name="T36" fmla="*/ 708 w 736"/>
                <a:gd name="T37" fmla="*/ 299 h 724"/>
                <a:gd name="T38" fmla="*/ 730 w 736"/>
                <a:gd name="T39" fmla="*/ 332 h 724"/>
                <a:gd name="T40" fmla="*/ 726 w 736"/>
                <a:gd name="T41" fmla="*/ 357 h 724"/>
                <a:gd name="T42" fmla="*/ 703 w 736"/>
                <a:gd name="T43" fmla="*/ 373 h 724"/>
                <a:gd name="T44" fmla="*/ 666 w 736"/>
                <a:gd name="T45" fmla="*/ 384 h 724"/>
                <a:gd name="T46" fmla="*/ 646 w 736"/>
                <a:gd name="T47" fmla="*/ 387 h 724"/>
                <a:gd name="T48" fmla="*/ 633 w 736"/>
                <a:gd name="T49" fmla="*/ 389 h 724"/>
                <a:gd name="T50" fmla="*/ 613 w 736"/>
                <a:gd name="T51" fmla="*/ 397 h 724"/>
                <a:gd name="T52" fmla="*/ 576 w 736"/>
                <a:gd name="T53" fmla="*/ 411 h 724"/>
                <a:gd name="T54" fmla="*/ 550 w 736"/>
                <a:gd name="T55" fmla="*/ 408 h 724"/>
                <a:gd name="T56" fmla="*/ 542 w 736"/>
                <a:gd name="T57" fmla="*/ 422 h 724"/>
                <a:gd name="T58" fmla="*/ 519 w 736"/>
                <a:gd name="T59" fmla="*/ 435 h 724"/>
                <a:gd name="T60" fmla="*/ 465 w 736"/>
                <a:gd name="T61" fmla="*/ 462 h 724"/>
                <a:gd name="T62" fmla="*/ 424 w 736"/>
                <a:gd name="T63" fmla="*/ 481 h 724"/>
                <a:gd name="T64" fmla="*/ 397 w 736"/>
                <a:gd name="T65" fmla="*/ 497 h 724"/>
                <a:gd name="T66" fmla="*/ 378 w 736"/>
                <a:gd name="T67" fmla="*/ 510 h 724"/>
                <a:gd name="T68" fmla="*/ 337 w 736"/>
                <a:gd name="T69" fmla="*/ 557 h 724"/>
                <a:gd name="T70" fmla="*/ 323 w 736"/>
                <a:gd name="T71" fmla="*/ 540 h 724"/>
                <a:gd name="T72" fmla="*/ 318 w 736"/>
                <a:gd name="T73" fmla="*/ 591 h 724"/>
                <a:gd name="T74" fmla="*/ 307 w 736"/>
                <a:gd name="T75" fmla="*/ 601 h 724"/>
                <a:gd name="T76" fmla="*/ 252 w 736"/>
                <a:gd name="T77" fmla="*/ 652 h 724"/>
                <a:gd name="T78" fmla="*/ 245 w 736"/>
                <a:gd name="T79" fmla="*/ 661 h 724"/>
                <a:gd name="T80" fmla="*/ 227 w 736"/>
                <a:gd name="T81" fmla="*/ 691 h 724"/>
                <a:gd name="T82" fmla="*/ 229 w 736"/>
                <a:gd name="T83" fmla="*/ 702 h 724"/>
                <a:gd name="T84" fmla="*/ 211 w 736"/>
                <a:gd name="T85" fmla="*/ 719 h 724"/>
                <a:gd name="T86" fmla="*/ 177 w 736"/>
                <a:gd name="T87" fmla="*/ 714 h 724"/>
                <a:gd name="T88" fmla="*/ 181 w 736"/>
                <a:gd name="T89" fmla="*/ 684 h 724"/>
                <a:gd name="T90" fmla="*/ 182 w 736"/>
                <a:gd name="T91" fmla="*/ 646 h 724"/>
                <a:gd name="T92" fmla="*/ 151 w 736"/>
                <a:gd name="T93" fmla="*/ 609 h 724"/>
                <a:gd name="T94" fmla="*/ 120 w 736"/>
                <a:gd name="T95" fmla="*/ 571 h 724"/>
                <a:gd name="T96" fmla="*/ 60 w 736"/>
                <a:gd name="T97" fmla="*/ 535 h 724"/>
                <a:gd name="T98" fmla="*/ 36 w 736"/>
                <a:gd name="T99" fmla="*/ 496 h 724"/>
                <a:gd name="T100" fmla="*/ 37 w 736"/>
                <a:gd name="T101" fmla="*/ 452 h 724"/>
                <a:gd name="T102" fmla="*/ 31 w 736"/>
                <a:gd name="T103" fmla="*/ 416 h 724"/>
                <a:gd name="T104" fmla="*/ 30 w 736"/>
                <a:gd name="T105" fmla="*/ 374 h 724"/>
                <a:gd name="T106" fmla="*/ 26 w 736"/>
                <a:gd name="T107" fmla="*/ 320 h 724"/>
                <a:gd name="T108" fmla="*/ 14 w 736"/>
                <a:gd name="T109" fmla="*/ 277 h 724"/>
                <a:gd name="T110" fmla="*/ 34 w 736"/>
                <a:gd name="T111" fmla="*/ 223 h 724"/>
                <a:gd name="T112" fmla="*/ 86 w 736"/>
                <a:gd name="T113" fmla="*/ 213 h 724"/>
                <a:gd name="T114" fmla="*/ 129 w 736"/>
                <a:gd name="T115" fmla="*/ 151 h 724"/>
                <a:gd name="T116" fmla="*/ 184 w 736"/>
                <a:gd name="T117" fmla="*/ 84 h 724"/>
                <a:gd name="T118" fmla="*/ 217 w 736"/>
                <a:gd name="T119" fmla="*/ 68 h 724"/>
                <a:gd name="T120" fmla="*/ 244 w 736"/>
                <a:gd name="T121" fmla="*/ 50 h 724"/>
                <a:gd name="T122" fmla="*/ 274 w 736"/>
                <a:gd name="T123" fmla="*/ 26 h 724"/>
                <a:gd name="T124" fmla="*/ 313 w 736"/>
                <a:gd name="T125" fmla="*/ 0 h 7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6"/>
                <a:gd name="T190" fmla="*/ 0 h 724"/>
                <a:gd name="T191" fmla="*/ 736 w 736"/>
                <a:gd name="T192" fmla="*/ 724 h 72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6" h="724">
                  <a:moveTo>
                    <a:pt x="185" y="722"/>
                  </a:moveTo>
                  <a:lnTo>
                    <a:pt x="186" y="722"/>
                  </a:lnTo>
                  <a:lnTo>
                    <a:pt x="187" y="722"/>
                  </a:lnTo>
                  <a:lnTo>
                    <a:pt x="186" y="722"/>
                  </a:lnTo>
                  <a:lnTo>
                    <a:pt x="185" y="723"/>
                  </a:lnTo>
                  <a:lnTo>
                    <a:pt x="184" y="723"/>
                  </a:lnTo>
                  <a:lnTo>
                    <a:pt x="184" y="722"/>
                  </a:lnTo>
                  <a:lnTo>
                    <a:pt x="185" y="721"/>
                  </a:lnTo>
                  <a:lnTo>
                    <a:pt x="185" y="722"/>
                  </a:lnTo>
                  <a:close/>
                  <a:moveTo>
                    <a:pt x="181" y="721"/>
                  </a:moveTo>
                  <a:lnTo>
                    <a:pt x="180" y="721"/>
                  </a:lnTo>
                  <a:lnTo>
                    <a:pt x="181" y="720"/>
                  </a:lnTo>
                  <a:lnTo>
                    <a:pt x="181" y="721"/>
                  </a:lnTo>
                  <a:close/>
                  <a:moveTo>
                    <a:pt x="214" y="713"/>
                  </a:moveTo>
                  <a:lnTo>
                    <a:pt x="213" y="714"/>
                  </a:lnTo>
                  <a:lnTo>
                    <a:pt x="212" y="713"/>
                  </a:lnTo>
                  <a:lnTo>
                    <a:pt x="213" y="713"/>
                  </a:lnTo>
                  <a:lnTo>
                    <a:pt x="214" y="713"/>
                  </a:lnTo>
                  <a:close/>
                  <a:moveTo>
                    <a:pt x="212" y="713"/>
                  </a:moveTo>
                  <a:lnTo>
                    <a:pt x="212" y="712"/>
                  </a:lnTo>
                  <a:lnTo>
                    <a:pt x="212" y="713"/>
                  </a:lnTo>
                  <a:close/>
                  <a:moveTo>
                    <a:pt x="210" y="710"/>
                  </a:moveTo>
                  <a:lnTo>
                    <a:pt x="210" y="711"/>
                  </a:lnTo>
                  <a:lnTo>
                    <a:pt x="210" y="710"/>
                  </a:lnTo>
                  <a:close/>
                  <a:moveTo>
                    <a:pt x="210" y="708"/>
                  </a:moveTo>
                  <a:lnTo>
                    <a:pt x="209" y="709"/>
                  </a:lnTo>
                  <a:lnTo>
                    <a:pt x="209" y="708"/>
                  </a:lnTo>
                  <a:lnTo>
                    <a:pt x="208" y="708"/>
                  </a:lnTo>
                  <a:lnTo>
                    <a:pt x="208" y="707"/>
                  </a:lnTo>
                  <a:lnTo>
                    <a:pt x="209" y="708"/>
                  </a:lnTo>
                  <a:lnTo>
                    <a:pt x="210" y="708"/>
                  </a:lnTo>
                  <a:close/>
                  <a:moveTo>
                    <a:pt x="225" y="703"/>
                  </a:moveTo>
                  <a:lnTo>
                    <a:pt x="224" y="703"/>
                  </a:lnTo>
                  <a:lnTo>
                    <a:pt x="223" y="703"/>
                  </a:lnTo>
                  <a:lnTo>
                    <a:pt x="222" y="703"/>
                  </a:lnTo>
                  <a:lnTo>
                    <a:pt x="220" y="703"/>
                  </a:lnTo>
                  <a:lnTo>
                    <a:pt x="219" y="703"/>
                  </a:lnTo>
                  <a:lnTo>
                    <a:pt x="218" y="702"/>
                  </a:lnTo>
                  <a:lnTo>
                    <a:pt x="219" y="702"/>
                  </a:lnTo>
                  <a:lnTo>
                    <a:pt x="220" y="702"/>
                  </a:lnTo>
                  <a:lnTo>
                    <a:pt x="222" y="703"/>
                  </a:lnTo>
                  <a:lnTo>
                    <a:pt x="223" y="703"/>
                  </a:lnTo>
                  <a:lnTo>
                    <a:pt x="224" y="703"/>
                  </a:lnTo>
                  <a:lnTo>
                    <a:pt x="225" y="703"/>
                  </a:lnTo>
                  <a:lnTo>
                    <a:pt x="226" y="702"/>
                  </a:lnTo>
                  <a:lnTo>
                    <a:pt x="225" y="703"/>
                  </a:lnTo>
                  <a:close/>
                  <a:moveTo>
                    <a:pt x="227" y="702"/>
                  </a:moveTo>
                  <a:lnTo>
                    <a:pt x="227" y="703"/>
                  </a:lnTo>
                  <a:lnTo>
                    <a:pt x="227" y="702"/>
                  </a:lnTo>
                  <a:close/>
                  <a:moveTo>
                    <a:pt x="230" y="700"/>
                  </a:moveTo>
                  <a:lnTo>
                    <a:pt x="229" y="700"/>
                  </a:lnTo>
                  <a:lnTo>
                    <a:pt x="228" y="700"/>
                  </a:lnTo>
                  <a:lnTo>
                    <a:pt x="229" y="699"/>
                  </a:lnTo>
                  <a:lnTo>
                    <a:pt x="230" y="700"/>
                  </a:lnTo>
                  <a:close/>
                  <a:moveTo>
                    <a:pt x="249" y="661"/>
                  </a:moveTo>
                  <a:lnTo>
                    <a:pt x="248" y="661"/>
                  </a:lnTo>
                  <a:lnTo>
                    <a:pt x="247" y="660"/>
                  </a:lnTo>
                  <a:lnTo>
                    <a:pt x="247" y="659"/>
                  </a:lnTo>
                  <a:lnTo>
                    <a:pt x="247" y="660"/>
                  </a:lnTo>
                  <a:lnTo>
                    <a:pt x="248" y="661"/>
                  </a:lnTo>
                  <a:lnTo>
                    <a:pt x="249" y="661"/>
                  </a:lnTo>
                  <a:close/>
                  <a:moveTo>
                    <a:pt x="248" y="661"/>
                  </a:moveTo>
                  <a:lnTo>
                    <a:pt x="247" y="660"/>
                  </a:lnTo>
                  <a:lnTo>
                    <a:pt x="248" y="660"/>
                  </a:lnTo>
                  <a:lnTo>
                    <a:pt x="248" y="659"/>
                  </a:lnTo>
                  <a:lnTo>
                    <a:pt x="248" y="660"/>
                  </a:lnTo>
                  <a:lnTo>
                    <a:pt x="248" y="661"/>
                  </a:lnTo>
                  <a:close/>
                  <a:moveTo>
                    <a:pt x="249" y="660"/>
                  </a:moveTo>
                  <a:lnTo>
                    <a:pt x="249" y="659"/>
                  </a:lnTo>
                  <a:lnTo>
                    <a:pt x="249" y="660"/>
                  </a:lnTo>
                  <a:close/>
                  <a:moveTo>
                    <a:pt x="245" y="659"/>
                  </a:moveTo>
                  <a:lnTo>
                    <a:pt x="247" y="659"/>
                  </a:lnTo>
                  <a:lnTo>
                    <a:pt x="245" y="659"/>
                  </a:lnTo>
                  <a:close/>
                  <a:moveTo>
                    <a:pt x="251" y="654"/>
                  </a:moveTo>
                  <a:lnTo>
                    <a:pt x="251" y="656"/>
                  </a:lnTo>
                  <a:lnTo>
                    <a:pt x="251" y="654"/>
                  </a:lnTo>
                  <a:close/>
                  <a:moveTo>
                    <a:pt x="255" y="651"/>
                  </a:moveTo>
                  <a:lnTo>
                    <a:pt x="254" y="651"/>
                  </a:lnTo>
                  <a:lnTo>
                    <a:pt x="253" y="652"/>
                  </a:lnTo>
                  <a:lnTo>
                    <a:pt x="253" y="651"/>
                  </a:lnTo>
                  <a:lnTo>
                    <a:pt x="253" y="650"/>
                  </a:lnTo>
                  <a:lnTo>
                    <a:pt x="254" y="650"/>
                  </a:lnTo>
                  <a:lnTo>
                    <a:pt x="255" y="650"/>
                  </a:lnTo>
                  <a:lnTo>
                    <a:pt x="255" y="651"/>
                  </a:lnTo>
                  <a:close/>
                  <a:moveTo>
                    <a:pt x="251" y="648"/>
                  </a:moveTo>
                  <a:lnTo>
                    <a:pt x="250" y="648"/>
                  </a:lnTo>
                  <a:lnTo>
                    <a:pt x="251" y="648"/>
                  </a:lnTo>
                  <a:close/>
                  <a:moveTo>
                    <a:pt x="302" y="607"/>
                  </a:moveTo>
                  <a:lnTo>
                    <a:pt x="303" y="606"/>
                  </a:lnTo>
                  <a:lnTo>
                    <a:pt x="302" y="607"/>
                  </a:lnTo>
                  <a:close/>
                  <a:moveTo>
                    <a:pt x="302" y="597"/>
                  </a:moveTo>
                  <a:lnTo>
                    <a:pt x="302" y="596"/>
                  </a:lnTo>
                  <a:lnTo>
                    <a:pt x="303" y="596"/>
                  </a:lnTo>
                  <a:lnTo>
                    <a:pt x="302" y="597"/>
                  </a:lnTo>
                  <a:close/>
                  <a:moveTo>
                    <a:pt x="304" y="597"/>
                  </a:moveTo>
                  <a:lnTo>
                    <a:pt x="303" y="597"/>
                  </a:lnTo>
                  <a:lnTo>
                    <a:pt x="304" y="596"/>
                  </a:lnTo>
                  <a:lnTo>
                    <a:pt x="305" y="595"/>
                  </a:lnTo>
                  <a:lnTo>
                    <a:pt x="306" y="595"/>
                  </a:lnTo>
                  <a:lnTo>
                    <a:pt x="307" y="595"/>
                  </a:lnTo>
                  <a:lnTo>
                    <a:pt x="305" y="597"/>
                  </a:lnTo>
                  <a:lnTo>
                    <a:pt x="304" y="597"/>
                  </a:lnTo>
                  <a:close/>
                  <a:moveTo>
                    <a:pt x="301" y="594"/>
                  </a:moveTo>
                  <a:lnTo>
                    <a:pt x="302" y="594"/>
                  </a:lnTo>
                  <a:lnTo>
                    <a:pt x="303" y="594"/>
                  </a:lnTo>
                  <a:lnTo>
                    <a:pt x="303" y="593"/>
                  </a:lnTo>
                  <a:lnTo>
                    <a:pt x="304" y="593"/>
                  </a:lnTo>
                  <a:lnTo>
                    <a:pt x="304" y="594"/>
                  </a:lnTo>
                  <a:lnTo>
                    <a:pt x="304" y="595"/>
                  </a:lnTo>
                  <a:lnTo>
                    <a:pt x="303" y="595"/>
                  </a:lnTo>
                  <a:lnTo>
                    <a:pt x="302" y="595"/>
                  </a:lnTo>
                  <a:lnTo>
                    <a:pt x="301" y="595"/>
                  </a:lnTo>
                  <a:lnTo>
                    <a:pt x="300" y="594"/>
                  </a:lnTo>
                  <a:lnTo>
                    <a:pt x="300" y="593"/>
                  </a:lnTo>
                  <a:lnTo>
                    <a:pt x="301" y="594"/>
                  </a:lnTo>
                  <a:close/>
                  <a:moveTo>
                    <a:pt x="307" y="593"/>
                  </a:moveTo>
                  <a:lnTo>
                    <a:pt x="306" y="594"/>
                  </a:lnTo>
                  <a:lnTo>
                    <a:pt x="305" y="594"/>
                  </a:lnTo>
                  <a:lnTo>
                    <a:pt x="305" y="593"/>
                  </a:lnTo>
                  <a:lnTo>
                    <a:pt x="305" y="592"/>
                  </a:lnTo>
                  <a:lnTo>
                    <a:pt x="306" y="591"/>
                  </a:lnTo>
                  <a:lnTo>
                    <a:pt x="307" y="591"/>
                  </a:lnTo>
                  <a:lnTo>
                    <a:pt x="307" y="592"/>
                  </a:lnTo>
                  <a:lnTo>
                    <a:pt x="307" y="593"/>
                  </a:lnTo>
                  <a:close/>
                  <a:moveTo>
                    <a:pt x="330" y="560"/>
                  </a:moveTo>
                  <a:lnTo>
                    <a:pt x="329" y="560"/>
                  </a:lnTo>
                  <a:lnTo>
                    <a:pt x="328" y="559"/>
                  </a:lnTo>
                  <a:lnTo>
                    <a:pt x="327" y="558"/>
                  </a:lnTo>
                  <a:lnTo>
                    <a:pt x="328" y="558"/>
                  </a:lnTo>
                  <a:lnTo>
                    <a:pt x="329" y="558"/>
                  </a:lnTo>
                  <a:lnTo>
                    <a:pt x="330" y="558"/>
                  </a:lnTo>
                  <a:lnTo>
                    <a:pt x="330" y="559"/>
                  </a:lnTo>
                  <a:lnTo>
                    <a:pt x="330" y="560"/>
                  </a:lnTo>
                  <a:close/>
                  <a:moveTo>
                    <a:pt x="337" y="557"/>
                  </a:moveTo>
                  <a:lnTo>
                    <a:pt x="336" y="556"/>
                  </a:lnTo>
                  <a:lnTo>
                    <a:pt x="337" y="556"/>
                  </a:lnTo>
                  <a:lnTo>
                    <a:pt x="337" y="557"/>
                  </a:lnTo>
                  <a:close/>
                  <a:moveTo>
                    <a:pt x="328" y="549"/>
                  </a:moveTo>
                  <a:lnTo>
                    <a:pt x="328" y="550"/>
                  </a:lnTo>
                  <a:lnTo>
                    <a:pt x="329" y="550"/>
                  </a:lnTo>
                  <a:lnTo>
                    <a:pt x="330" y="550"/>
                  </a:lnTo>
                  <a:lnTo>
                    <a:pt x="331" y="550"/>
                  </a:lnTo>
                  <a:lnTo>
                    <a:pt x="332" y="551"/>
                  </a:lnTo>
                  <a:lnTo>
                    <a:pt x="332" y="552"/>
                  </a:lnTo>
                  <a:lnTo>
                    <a:pt x="331" y="553"/>
                  </a:lnTo>
                  <a:lnTo>
                    <a:pt x="330" y="553"/>
                  </a:lnTo>
                  <a:lnTo>
                    <a:pt x="330" y="554"/>
                  </a:lnTo>
                  <a:lnTo>
                    <a:pt x="329" y="554"/>
                  </a:lnTo>
                  <a:lnTo>
                    <a:pt x="329" y="556"/>
                  </a:lnTo>
                  <a:lnTo>
                    <a:pt x="328" y="557"/>
                  </a:lnTo>
                  <a:lnTo>
                    <a:pt x="327" y="557"/>
                  </a:lnTo>
                  <a:lnTo>
                    <a:pt x="327" y="556"/>
                  </a:lnTo>
                  <a:lnTo>
                    <a:pt x="327" y="554"/>
                  </a:lnTo>
                  <a:lnTo>
                    <a:pt x="327" y="553"/>
                  </a:lnTo>
                  <a:lnTo>
                    <a:pt x="326" y="553"/>
                  </a:lnTo>
                  <a:lnTo>
                    <a:pt x="326" y="552"/>
                  </a:lnTo>
                  <a:lnTo>
                    <a:pt x="326" y="551"/>
                  </a:lnTo>
                  <a:lnTo>
                    <a:pt x="326" y="550"/>
                  </a:lnTo>
                  <a:lnTo>
                    <a:pt x="326" y="549"/>
                  </a:lnTo>
                  <a:lnTo>
                    <a:pt x="328" y="549"/>
                  </a:lnTo>
                  <a:close/>
                  <a:moveTo>
                    <a:pt x="327" y="549"/>
                  </a:moveTo>
                  <a:lnTo>
                    <a:pt x="326" y="549"/>
                  </a:lnTo>
                  <a:lnTo>
                    <a:pt x="325" y="548"/>
                  </a:lnTo>
                  <a:lnTo>
                    <a:pt x="326" y="548"/>
                  </a:lnTo>
                  <a:lnTo>
                    <a:pt x="327" y="548"/>
                  </a:lnTo>
                  <a:lnTo>
                    <a:pt x="327" y="549"/>
                  </a:lnTo>
                  <a:close/>
                  <a:moveTo>
                    <a:pt x="326" y="546"/>
                  </a:moveTo>
                  <a:lnTo>
                    <a:pt x="325" y="546"/>
                  </a:lnTo>
                  <a:lnTo>
                    <a:pt x="325" y="545"/>
                  </a:lnTo>
                  <a:lnTo>
                    <a:pt x="325" y="544"/>
                  </a:lnTo>
                  <a:lnTo>
                    <a:pt x="324" y="544"/>
                  </a:lnTo>
                  <a:lnTo>
                    <a:pt x="325" y="543"/>
                  </a:lnTo>
                  <a:lnTo>
                    <a:pt x="325" y="542"/>
                  </a:lnTo>
                  <a:lnTo>
                    <a:pt x="326" y="542"/>
                  </a:lnTo>
                  <a:lnTo>
                    <a:pt x="326" y="543"/>
                  </a:lnTo>
                  <a:lnTo>
                    <a:pt x="326" y="544"/>
                  </a:lnTo>
                  <a:lnTo>
                    <a:pt x="326" y="545"/>
                  </a:lnTo>
                  <a:lnTo>
                    <a:pt x="326" y="546"/>
                  </a:lnTo>
                  <a:close/>
                  <a:moveTo>
                    <a:pt x="325" y="542"/>
                  </a:moveTo>
                  <a:lnTo>
                    <a:pt x="325" y="541"/>
                  </a:lnTo>
                  <a:lnTo>
                    <a:pt x="325" y="542"/>
                  </a:lnTo>
                  <a:close/>
                  <a:moveTo>
                    <a:pt x="325" y="538"/>
                  </a:moveTo>
                  <a:lnTo>
                    <a:pt x="324" y="539"/>
                  </a:lnTo>
                  <a:lnTo>
                    <a:pt x="324" y="538"/>
                  </a:lnTo>
                  <a:lnTo>
                    <a:pt x="323" y="537"/>
                  </a:lnTo>
                  <a:lnTo>
                    <a:pt x="323" y="536"/>
                  </a:lnTo>
                  <a:lnTo>
                    <a:pt x="323" y="535"/>
                  </a:lnTo>
                  <a:lnTo>
                    <a:pt x="324" y="535"/>
                  </a:lnTo>
                  <a:lnTo>
                    <a:pt x="325" y="536"/>
                  </a:lnTo>
                  <a:lnTo>
                    <a:pt x="325" y="537"/>
                  </a:lnTo>
                  <a:lnTo>
                    <a:pt x="325" y="538"/>
                  </a:lnTo>
                  <a:close/>
                  <a:moveTo>
                    <a:pt x="318" y="534"/>
                  </a:moveTo>
                  <a:lnTo>
                    <a:pt x="319" y="534"/>
                  </a:lnTo>
                  <a:lnTo>
                    <a:pt x="318" y="535"/>
                  </a:lnTo>
                  <a:lnTo>
                    <a:pt x="317" y="535"/>
                  </a:lnTo>
                  <a:lnTo>
                    <a:pt x="316" y="536"/>
                  </a:lnTo>
                  <a:lnTo>
                    <a:pt x="315" y="536"/>
                  </a:lnTo>
                  <a:lnTo>
                    <a:pt x="315" y="535"/>
                  </a:lnTo>
                  <a:lnTo>
                    <a:pt x="317" y="534"/>
                  </a:lnTo>
                  <a:lnTo>
                    <a:pt x="318" y="534"/>
                  </a:lnTo>
                  <a:close/>
                  <a:moveTo>
                    <a:pt x="410" y="492"/>
                  </a:moveTo>
                  <a:lnTo>
                    <a:pt x="410" y="491"/>
                  </a:lnTo>
                  <a:lnTo>
                    <a:pt x="410" y="492"/>
                  </a:lnTo>
                  <a:close/>
                  <a:moveTo>
                    <a:pt x="411" y="491"/>
                  </a:moveTo>
                  <a:lnTo>
                    <a:pt x="410" y="491"/>
                  </a:lnTo>
                  <a:lnTo>
                    <a:pt x="411" y="491"/>
                  </a:lnTo>
                  <a:close/>
                  <a:moveTo>
                    <a:pt x="411" y="486"/>
                  </a:moveTo>
                  <a:lnTo>
                    <a:pt x="410" y="486"/>
                  </a:lnTo>
                  <a:lnTo>
                    <a:pt x="410" y="487"/>
                  </a:lnTo>
                  <a:lnTo>
                    <a:pt x="410" y="486"/>
                  </a:lnTo>
                  <a:lnTo>
                    <a:pt x="411" y="486"/>
                  </a:lnTo>
                  <a:close/>
                  <a:moveTo>
                    <a:pt x="473" y="454"/>
                  </a:moveTo>
                  <a:lnTo>
                    <a:pt x="473" y="453"/>
                  </a:lnTo>
                  <a:lnTo>
                    <a:pt x="473" y="454"/>
                  </a:lnTo>
                  <a:close/>
                  <a:moveTo>
                    <a:pt x="674" y="421"/>
                  </a:moveTo>
                  <a:lnTo>
                    <a:pt x="673" y="421"/>
                  </a:lnTo>
                  <a:lnTo>
                    <a:pt x="673" y="420"/>
                  </a:lnTo>
                  <a:lnTo>
                    <a:pt x="674" y="420"/>
                  </a:lnTo>
                  <a:lnTo>
                    <a:pt x="674" y="421"/>
                  </a:lnTo>
                  <a:close/>
                  <a:moveTo>
                    <a:pt x="689" y="414"/>
                  </a:moveTo>
                  <a:lnTo>
                    <a:pt x="688" y="414"/>
                  </a:lnTo>
                  <a:lnTo>
                    <a:pt x="687" y="414"/>
                  </a:lnTo>
                  <a:lnTo>
                    <a:pt x="687" y="413"/>
                  </a:lnTo>
                  <a:lnTo>
                    <a:pt x="689" y="413"/>
                  </a:lnTo>
                  <a:lnTo>
                    <a:pt x="689" y="414"/>
                  </a:lnTo>
                  <a:close/>
                  <a:moveTo>
                    <a:pt x="578" y="410"/>
                  </a:moveTo>
                  <a:lnTo>
                    <a:pt x="578" y="409"/>
                  </a:lnTo>
                  <a:lnTo>
                    <a:pt x="578" y="410"/>
                  </a:lnTo>
                  <a:close/>
                  <a:moveTo>
                    <a:pt x="543" y="410"/>
                  </a:moveTo>
                  <a:lnTo>
                    <a:pt x="542" y="410"/>
                  </a:lnTo>
                  <a:lnTo>
                    <a:pt x="541" y="409"/>
                  </a:lnTo>
                  <a:lnTo>
                    <a:pt x="541" y="408"/>
                  </a:lnTo>
                  <a:lnTo>
                    <a:pt x="542" y="408"/>
                  </a:lnTo>
                  <a:lnTo>
                    <a:pt x="542" y="409"/>
                  </a:lnTo>
                  <a:lnTo>
                    <a:pt x="543" y="410"/>
                  </a:lnTo>
                  <a:close/>
                  <a:moveTo>
                    <a:pt x="701" y="404"/>
                  </a:moveTo>
                  <a:lnTo>
                    <a:pt x="700" y="404"/>
                  </a:lnTo>
                  <a:lnTo>
                    <a:pt x="701" y="404"/>
                  </a:lnTo>
                  <a:close/>
                  <a:moveTo>
                    <a:pt x="725" y="393"/>
                  </a:moveTo>
                  <a:lnTo>
                    <a:pt x="724" y="393"/>
                  </a:lnTo>
                  <a:lnTo>
                    <a:pt x="723" y="393"/>
                  </a:lnTo>
                  <a:lnTo>
                    <a:pt x="723" y="392"/>
                  </a:lnTo>
                  <a:lnTo>
                    <a:pt x="724" y="392"/>
                  </a:lnTo>
                  <a:lnTo>
                    <a:pt x="725" y="393"/>
                  </a:lnTo>
                  <a:close/>
                  <a:moveTo>
                    <a:pt x="616" y="392"/>
                  </a:moveTo>
                  <a:lnTo>
                    <a:pt x="616" y="393"/>
                  </a:lnTo>
                  <a:lnTo>
                    <a:pt x="615" y="393"/>
                  </a:lnTo>
                  <a:lnTo>
                    <a:pt x="616" y="392"/>
                  </a:lnTo>
                  <a:lnTo>
                    <a:pt x="617" y="392"/>
                  </a:lnTo>
                  <a:lnTo>
                    <a:pt x="616" y="392"/>
                  </a:lnTo>
                  <a:close/>
                  <a:moveTo>
                    <a:pt x="635" y="388"/>
                  </a:moveTo>
                  <a:lnTo>
                    <a:pt x="634" y="388"/>
                  </a:lnTo>
                  <a:lnTo>
                    <a:pt x="634" y="387"/>
                  </a:lnTo>
                  <a:lnTo>
                    <a:pt x="635" y="387"/>
                  </a:lnTo>
                  <a:lnTo>
                    <a:pt x="635" y="388"/>
                  </a:lnTo>
                  <a:close/>
                  <a:moveTo>
                    <a:pt x="733" y="387"/>
                  </a:moveTo>
                  <a:lnTo>
                    <a:pt x="733" y="388"/>
                  </a:lnTo>
                  <a:lnTo>
                    <a:pt x="732" y="388"/>
                  </a:lnTo>
                  <a:lnTo>
                    <a:pt x="732" y="387"/>
                  </a:lnTo>
                  <a:lnTo>
                    <a:pt x="733" y="387"/>
                  </a:lnTo>
                  <a:close/>
                  <a:moveTo>
                    <a:pt x="635" y="387"/>
                  </a:moveTo>
                  <a:lnTo>
                    <a:pt x="634" y="387"/>
                  </a:lnTo>
                  <a:lnTo>
                    <a:pt x="634" y="386"/>
                  </a:lnTo>
                  <a:lnTo>
                    <a:pt x="633" y="385"/>
                  </a:lnTo>
                  <a:lnTo>
                    <a:pt x="633" y="384"/>
                  </a:lnTo>
                  <a:lnTo>
                    <a:pt x="634" y="384"/>
                  </a:lnTo>
                  <a:lnTo>
                    <a:pt x="635" y="385"/>
                  </a:lnTo>
                  <a:lnTo>
                    <a:pt x="635" y="386"/>
                  </a:lnTo>
                  <a:lnTo>
                    <a:pt x="635" y="387"/>
                  </a:lnTo>
                  <a:close/>
                  <a:moveTo>
                    <a:pt x="649" y="384"/>
                  </a:moveTo>
                  <a:lnTo>
                    <a:pt x="649" y="383"/>
                  </a:lnTo>
                  <a:lnTo>
                    <a:pt x="650" y="384"/>
                  </a:lnTo>
                  <a:lnTo>
                    <a:pt x="649" y="384"/>
                  </a:lnTo>
                  <a:close/>
                  <a:moveTo>
                    <a:pt x="650" y="383"/>
                  </a:moveTo>
                  <a:lnTo>
                    <a:pt x="650" y="382"/>
                  </a:lnTo>
                  <a:lnTo>
                    <a:pt x="651" y="382"/>
                  </a:lnTo>
                  <a:lnTo>
                    <a:pt x="651" y="383"/>
                  </a:lnTo>
                  <a:lnTo>
                    <a:pt x="650" y="383"/>
                  </a:lnTo>
                  <a:close/>
                  <a:moveTo>
                    <a:pt x="677" y="381"/>
                  </a:moveTo>
                  <a:lnTo>
                    <a:pt x="678" y="381"/>
                  </a:lnTo>
                  <a:lnTo>
                    <a:pt x="677" y="381"/>
                  </a:lnTo>
                  <a:close/>
                  <a:moveTo>
                    <a:pt x="651" y="378"/>
                  </a:moveTo>
                  <a:lnTo>
                    <a:pt x="651" y="379"/>
                  </a:lnTo>
                  <a:lnTo>
                    <a:pt x="651" y="378"/>
                  </a:lnTo>
                  <a:close/>
                  <a:moveTo>
                    <a:pt x="724" y="363"/>
                  </a:moveTo>
                  <a:lnTo>
                    <a:pt x="725" y="364"/>
                  </a:lnTo>
                  <a:lnTo>
                    <a:pt x="724" y="364"/>
                  </a:lnTo>
                  <a:lnTo>
                    <a:pt x="724" y="363"/>
                  </a:lnTo>
                  <a:close/>
                  <a:moveTo>
                    <a:pt x="722" y="361"/>
                  </a:moveTo>
                  <a:lnTo>
                    <a:pt x="721" y="362"/>
                  </a:lnTo>
                  <a:lnTo>
                    <a:pt x="721" y="361"/>
                  </a:lnTo>
                  <a:lnTo>
                    <a:pt x="722" y="361"/>
                  </a:lnTo>
                  <a:close/>
                  <a:moveTo>
                    <a:pt x="724" y="359"/>
                  </a:moveTo>
                  <a:lnTo>
                    <a:pt x="725" y="359"/>
                  </a:lnTo>
                  <a:lnTo>
                    <a:pt x="726" y="359"/>
                  </a:lnTo>
                  <a:lnTo>
                    <a:pt x="726" y="360"/>
                  </a:lnTo>
                  <a:lnTo>
                    <a:pt x="726" y="361"/>
                  </a:lnTo>
                  <a:lnTo>
                    <a:pt x="726" y="362"/>
                  </a:lnTo>
                  <a:lnTo>
                    <a:pt x="725" y="362"/>
                  </a:lnTo>
                  <a:lnTo>
                    <a:pt x="724" y="362"/>
                  </a:lnTo>
                  <a:lnTo>
                    <a:pt x="723" y="361"/>
                  </a:lnTo>
                  <a:lnTo>
                    <a:pt x="723" y="362"/>
                  </a:lnTo>
                  <a:lnTo>
                    <a:pt x="722" y="361"/>
                  </a:lnTo>
                  <a:lnTo>
                    <a:pt x="723" y="360"/>
                  </a:lnTo>
                  <a:lnTo>
                    <a:pt x="723" y="359"/>
                  </a:lnTo>
                  <a:lnTo>
                    <a:pt x="724" y="359"/>
                  </a:lnTo>
                  <a:close/>
                  <a:moveTo>
                    <a:pt x="726" y="358"/>
                  </a:moveTo>
                  <a:lnTo>
                    <a:pt x="725" y="358"/>
                  </a:lnTo>
                  <a:lnTo>
                    <a:pt x="726" y="358"/>
                  </a:lnTo>
                  <a:close/>
                  <a:moveTo>
                    <a:pt x="319" y="1"/>
                  </a:moveTo>
                  <a:lnTo>
                    <a:pt x="320" y="2"/>
                  </a:lnTo>
                  <a:lnTo>
                    <a:pt x="322" y="2"/>
                  </a:lnTo>
                  <a:lnTo>
                    <a:pt x="323" y="1"/>
                  </a:lnTo>
                  <a:lnTo>
                    <a:pt x="323" y="2"/>
                  </a:lnTo>
                  <a:lnTo>
                    <a:pt x="324" y="2"/>
                  </a:lnTo>
                  <a:lnTo>
                    <a:pt x="325" y="2"/>
                  </a:lnTo>
                  <a:lnTo>
                    <a:pt x="326" y="2"/>
                  </a:lnTo>
                  <a:lnTo>
                    <a:pt x="327" y="3"/>
                  </a:lnTo>
                  <a:lnTo>
                    <a:pt x="328" y="3"/>
                  </a:lnTo>
                  <a:lnTo>
                    <a:pt x="329" y="3"/>
                  </a:lnTo>
                  <a:lnTo>
                    <a:pt x="330" y="4"/>
                  </a:lnTo>
                  <a:lnTo>
                    <a:pt x="334" y="5"/>
                  </a:lnTo>
                  <a:lnTo>
                    <a:pt x="338" y="4"/>
                  </a:lnTo>
                  <a:lnTo>
                    <a:pt x="340" y="4"/>
                  </a:lnTo>
                  <a:lnTo>
                    <a:pt x="341" y="4"/>
                  </a:lnTo>
                  <a:lnTo>
                    <a:pt x="345" y="4"/>
                  </a:lnTo>
                  <a:lnTo>
                    <a:pt x="348" y="4"/>
                  </a:lnTo>
                  <a:lnTo>
                    <a:pt x="349" y="4"/>
                  </a:lnTo>
                  <a:lnTo>
                    <a:pt x="349" y="5"/>
                  </a:lnTo>
                  <a:lnTo>
                    <a:pt x="349" y="4"/>
                  </a:lnTo>
                  <a:lnTo>
                    <a:pt x="350" y="4"/>
                  </a:lnTo>
                  <a:lnTo>
                    <a:pt x="351" y="4"/>
                  </a:lnTo>
                  <a:lnTo>
                    <a:pt x="352" y="4"/>
                  </a:lnTo>
                  <a:lnTo>
                    <a:pt x="353" y="4"/>
                  </a:lnTo>
                  <a:lnTo>
                    <a:pt x="353" y="5"/>
                  </a:lnTo>
                  <a:lnTo>
                    <a:pt x="355" y="4"/>
                  </a:lnTo>
                  <a:lnTo>
                    <a:pt x="356" y="4"/>
                  </a:lnTo>
                  <a:lnTo>
                    <a:pt x="357" y="4"/>
                  </a:lnTo>
                  <a:lnTo>
                    <a:pt x="360" y="4"/>
                  </a:lnTo>
                  <a:lnTo>
                    <a:pt x="361" y="4"/>
                  </a:lnTo>
                  <a:lnTo>
                    <a:pt x="362" y="4"/>
                  </a:lnTo>
                  <a:lnTo>
                    <a:pt x="361" y="3"/>
                  </a:lnTo>
                  <a:lnTo>
                    <a:pt x="362" y="3"/>
                  </a:lnTo>
                  <a:lnTo>
                    <a:pt x="364" y="3"/>
                  </a:lnTo>
                  <a:lnTo>
                    <a:pt x="366" y="3"/>
                  </a:lnTo>
                  <a:lnTo>
                    <a:pt x="367" y="3"/>
                  </a:lnTo>
                  <a:lnTo>
                    <a:pt x="369" y="3"/>
                  </a:lnTo>
                  <a:lnTo>
                    <a:pt x="372" y="3"/>
                  </a:lnTo>
                  <a:lnTo>
                    <a:pt x="373" y="3"/>
                  </a:lnTo>
                  <a:lnTo>
                    <a:pt x="375" y="3"/>
                  </a:lnTo>
                  <a:lnTo>
                    <a:pt x="377" y="3"/>
                  </a:lnTo>
                  <a:lnTo>
                    <a:pt x="379" y="3"/>
                  </a:lnTo>
                  <a:lnTo>
                    <a:pt x="380" y="4"/>
                  </a:lnTo>
                  <a:lnTo>
                    <a:pt x="380" y="5"/>
                  </a:lnTo>
                  <a:lnTo>
                    <a:pt x="381" y="7"/>
                  </a:lnTo>
                  <a:lnTo>
                    <a:pt x="381" y="8"/>
                  </a:lnTo>
                  <a:lnTo>
                    <a:pt x="382" y="8"/>
                  </a:lnTo>
                  <a:lnTo>
                    <a:pt x="383" y="8"/>
                  </a:lnTo>
                  <a:lnTo>
                    <a:pt x="383" y="9"/>
                  </a:lnTo>
                  <a:lnTo>
                    <a:pt x="384" y="9"/>
                  </a:lnTo>
                  <a:lnTo>
                    <a:pt x="384" y="10"/>
                  </a:lnTo>
                  <a:lnTo>
                    <a:pt x="385" y="10"/>
                  </a:lnTo>
                  <a:lnTo>
                    <a:pt x="385" y="9"/>
                  </a:lnTo>
                  <a:lnTo>
                    <a:pt x="386" y="10"/>
                  </a:lnTo>
                  <a:lnTo>
                    <a:pt x="386" y="9"/>
                  </a:lnTo>
                  <a:lnTo>
                    <a:pt x="386" y="10"/>
                  </a:lnTo>
                  <a:lnTo>
                    <a:pt x="386" y="9"/>
                  </a:lnTo>
                  <a:lnTo>
                    <a:pt x="386" y="8"/>
                  </a:lnTo>
                  <a:lnTo>
                    <a:pt x="386" y="9"/>
                  </a:lnTo>
                  <a:lnTo>
                    <a:pt x="386" y="8"/>
                  </a:lnTo>
                  <a:lnTo>
                    <a:pt x="387" y="8"/>
                  </a:lnTo>
                  <a:lnTo>
                    <a:pt x="387" y="7"/>
                  </a:lnTo>
                  <a:lnTo>
                    <a:pt x="387" y="8"/>
                  </a:lnTo>
                  <a:lnTo>
                    <a:pt x="387" y="9"/>
                  </a:lnTo>
                  <a:lnTo>
                    <a:pt x="387" y="10"/>
                  </a:lnTo>
                  <a:lnTo>
                    <a:pt x="388" y="10"/>
                  </a:lnTo>
                  <a:lnTo>
                    <a:pt x="388" y="11"/>
                  </a:lnTo>
                  <a:lnTo>
                    <a:pt x="389" y="10"/>
                  </a:lnTo>
                  <a:lnTo>
                    <a:pt x="391" y="10"/>
                  </a:lnTo>
                  <a:lnTo>
                    <a:pt x="392" y="9"/>
                  </a:lnTo>
                  <a:lnTo>
                    <a:pt x="394" y="9"/>
                  </a:lnTo>
                  <a:lnTo>
                    <a:pt x="396" y="8"/>
                  </a:lnTo>
                  <a:lnTo>
                    <a:pt x="396" y="9"/>
                  </a:lnTo>
                  <a:lnTo>
                    <a:pt x="404" y="8"/>
                  </a:lnTo>
                  <a:lnTo>
                    <a:pt x="406" y="9"/>
                  </a:lnTo>
                  <a:lnTo>
                    <a:pt x="405" y="10"/>
                  </a:lnTo>
                  <a:lnTo>
                    <a:pt x="404" y="11"/>
                  </a:lnTo>
                  <a:lnTo>
                    <a:pt x="403" y="12"/>
                  </a:lnTo>
                  <a:lnTo>
                    <a:pt x="403" y="13"/>
                  </a:lnTo>
                  <a:lnTo>
                    <a:pt x="402" y="13"/>
                  </a:lnTo>
                  <a:lnTo>
                    <a:pt x="402" y="14"/>
                  </a:lnTo>
                  <a:lnTo>
                    <a:pt x="401" y="14"/>
                  </a:lnTo>
                  <a:lnTo>
                    <a:pt x="401" y="15"/>
                  </a:lnTo>
                  <a:lnTo>
                    <a:pt x="401" y="16"/>
                  </a:lnTo>
                  <a:lnTo>
                    <a:pt x="401" y="17"/>
                  </a:lnTo>
                  <a:lnTo>
                    <a:pt x="400" y="17"/>
                  </a:lnTo>
                  <a:lnTo>
                    <a:pt x="401" y="17"/>
                  </a:lnTo>
                  <a:lnTo>
                    <a:pt x="401" y="18"/>
                  </a:lnTo>
                  <a:lnTo>
                    <a:pt x="400" y="18"/>
                  </a:lnTo>
                  <a:lnTo>
                    <a:pt x="400" y="19"/>
                  </a:lnTo>
                  <a:lnTo>
                    <a:pt x="400" y="20"/>
                  </a:lnTo>
                  <a:lnTo>
                    <a:pt x="401" y="20"/>
                  </a:lnTo>
                  <a:lnTo>
                    <a:pt x="401" y="21"/>
                  </a:lnTo>
                  <a:lnTo>
                    <a:pt x="401" y="22"/>
                  </a:lnTo>
                  <a:lnTo>
                    <a:pt x="401" y="23"/>
                  </a:lnTo>
                  <a:lnTo>
                    <a:pt x="401" y="24"/>
                  </a:lnTo>
                  <a:lnTo>
                    <a:pt x="400" y="25"/>
                  </a:lnTo>
                  <a:lnTo>
                    <a:pt x="400" y="26"/>
                  </a:lnTo>
                  <a:lnTo>
                    <a:pt x="400" y="25"/>
                  </a:lnTo>
                  <a:lnTo>
                    <a:pt x="400" y="26"/>
                  </a:lnTo>
                  <a:lnTo>
                    <a:pt x="400" y="27"/>
                  </a:lnTo>
                  <a:lnTo>
                    <a:pt x="401" y="27"/>
                  </a:lnTo>
                  <a:lnTo>
                    <a:pt x="402" y="27"/>
                  </a:lnTo>
                  <a:lnTo>
                    <a:pt x="402" y="28"/>
                  </a:lnTo>
                  <a:lnTo>
                    <a:pt x="403" y="28"/>
                  </a:lnTo>
                  <a:lnTo>
                    <a:pt x="404" y="27"/>
                  </a:lnTo>
                  <a:lnTo>
                    <a:pt x="404" y="28"/>
                  </a:lnTo>
                  <a:lnTo>
                    <a:pt x="405" y="28"/>
                  </a:lnTo>
                  <a:lnTo>
                    <a:pt x="405" y="27"/>
                  </a:lnTo>
                  <a:lnTo>
                    <a:pt x="406" y="27"/>
                  </a:lnTo>
                  <a:lnTo>
                    <a:pt x="406" y="26"/>
                  </a:lnTo>
                  <a:lnTo>
                    <a:pt x="407" y="26"/>
                  </a:lnTo>
                  <a:lnTo>
                    <a:pt x="407" y="25"/>
                  </a:lnTo>
                  <a:lnTo>
                    <a:pt x="408" y="25"/>
                  </a:lnTo>
                  <a:lnTo>
                    <a:pt x="408" y="24"/>
                  </a:lnTo>
                  <a:lnTo>
                    <a:pt x="409" y="24"/>
                  </a:lnTo>
                  <a:lnTo>
                    <a:pt x="409" y="23"/>
                  </a:lnTo>
                  <a:lnTo>
                    <a:pt x="410" y="23"/>
                  </a:lnTo>
                  <a:lnTo>
                    <a:pt x="410" y="22"/>
                  </a:lnTo>
                  <a:lnTo>
                    <a:pt x="411" y="22"/>
                  </a:lnTo>
                  <a:lnTo>
                    <a:pt x="412" y="23"/>
                  </a:lnTo>
                  <a:lnTo>
                    <a:pt x="415" y="26"/>
                  </a:lnTo>
                  <a:lnTo>
                    <a:pt x="416" y="28"/>
                  </a:lnTo>
                  <a:lnTo>
                    <a:pt x="417" y="28"/>
                  </a:lnTo>
                  <a:lnTo>
                    <a:pt x="417" y="29"/>
                  </a:lnTo>
                  <a:lnTo>
                    <a:pt x="417" y="30"/>
                  </a:lnTo>
                  <a:lnTo>
                    <a:pt x="417" y="32"/>
                  </a:lnTo>
                  <a:lnTo>
                    <a:pt x="417" y="33"/>
                  </a:lnTo>
                  <a:lnTo>
                    <a:pt x="417" y="34"/>
                  </a:lnTo>
                  <a:lnTo>
                    <a:pt x="417" y="35"/>
                  </a:lnTo>
                  <a:lnTo>
                    <a:pt x="417" y="36"/>
                  </a:lnTo>
                  <a:lnTo>
                    <a:pt x="417" y="37"/>
                  </a:lnTo>
                  <a:lnTo>
                    <a:pt x="417" y="38"/>
                  </a:lnTo>
                  <a:lnTo>
                    <a:pt x="418" y="38"/>
                  </a:lnTo>
                  <a:lnTo>
                    <a:pt x="419" y="38"/>
                  </a:lnTo>
                  <a:lnTo>
                    <a:pt x="421" y="38"/>
                  </a:lnTo>
                  <a:lnTo>
                    <a:pt x="422" y="38"/>
                  </a:lnTo>
                  <a:lnTo>
                    <a:pt x="423" y="38"/>
                  </a:lnTo>
                  <a:lnTo>
                    <a:pt x="424" y="38"/>
                  </a:lnTo>
                  <a:lnTo>
                    <a:pt x="424" y="37"/>
                  </a:lnTo>
                  <a:lnTo>
                    <a:pt x="425" y="37"/>
                  </a:lnTo>
                  <a:lnTo>
                    <a:pt x="426" y="37"/>
                  </a:lnTo>
                  <a:lnTo>
                    <a:pt x="426" y="36"/>
                  </a:lnTo>
                  <a:lnTo>
                    <a:pt x="427" y="36"/>
                  </a:lnTo>
                  <a:lnTo>
                    <a:pt x="428" y="36"/>
                  </a:lnTo>
                  <a:lnTo>
                    <a:pt x="428" y="35"/>
                  </a:lnTo>
                  <a:lnTo>
                    <a:pt x="429" y="35"/>
                  </a:lnTo>
                  <a:lnTo>
                    <a:pt x="429" y="34"/>
                  </a:lnTo>
                  <a:lnTo>
                    <a:pt x="430" y="34"/>
                  </a:lnTo>
                  <a:lnTo>
                    <a:pt x="431" y="34"/>
                  </a:lnTo>
                  <a:lnTo>
                    <a:pt x="431" y="33"/>
                  </a:lnTo>
                  <a:lnTo>
                    <a:pt x="431" y="32"/>
                  </a:lnTo>
                  <a:lnTo>
                    <a:pt x="432" y="32"/>
                  </a:lnTo>
                  <a:lnTo>
                    <a:pt x="432" y="30"/>
                  </a:lnTo>
                  <a:lnTo>
                    <a:pt x="433" y="30"/>
                  </a:lnTo>
                  <a:lnTo>
                    <a:pt x="433" y="29"/>
                  </a:lnTo>
                  <a:lnTo>
                    <a:pt x="434" y="29"/>
                  </a:lnTo>
                  <a:lnTo>
                    <a:pt x="434" y="28"/>
                  </a:lnTo>
                  <a:lnTo>
                    <a:pt x="435" y="27"/>
                  </a:lnTo>
                  <a:lnTo>
                    <a:pt x="436" y="27"/>
                  </a:lnTo>
                  <a:lnTo>
                    <a:pt x="437" y="27"/>
                  </a:lnTo>
                  <a:lnTo>
                    <a:pt x="437" y="26"/>
                  </a:lnTo>
                  <a:lnTo>
                    <a:pt x="437" y="27"/>
                  </a:lnTo>
                  <a:lnTo>
                    <a:pt x="438" y="27"/>
                  </a:lnTo>
                  <a:lnTo>
                    <a:pt x="438" y="28"/>
                  </a:lnTo>
                  <a:lnTo>
                    <a:pt x="439" y="29"/>
                  </a:lnTo>
                  <a:lnTo>
                    <a:pt x="439" y="30"/>
                  </a:lnTo>
                  <a:lnTo>
                    <a:pt x="440" y="30"/>
                  </a:lnTo>
                  <a:lnTo>
                    <a:pt x="440" y="29"/>
                  </a:lnTo>
                  <a:lnTo>
                    <a:pt x="441" y="29"/>
                  </a:lnTo>
                  <a:lnTo>
                    <a:pt x="441" y="30"/>
                  </a:lnTo>
                  <a:lnTo>
                    <a:pt x="441" y="29"/>
                  </a:lnTo>
                  <a:lnTo>
                    <a:pt x="442" y="30"/>
                  </a:lnTo>
                  <a:lnTo>
                    <a:pt x="443" y="30"/>
                  </a:lnTo>
                  <a:lnTo>
                    <a:pt x="443" y="32"/>
                  </a:lnTo>
                  <a:lnTo>
                    <a:pt x="444" y="32"/>
                  </a:lnTo>
                  <a:lnTo>
                    <a:pt x="444" y="33"/>
                  </a:lnTo>
                  <a:lnTo>
                    <a:pt x="444" y="34"/>
                  </a:lnTo>
                  <a:lnTo>
                    <a:pt x="446" y="34"/>
                  </a:lnTo>
                  <a:lnTo>
                    <a:pt x="447" y="34"/>
                  </a:lnTo>
                  <a:lnTo>
                    <a:pt x="447" y="35"/>
                  </a:lnTo>
                  <a:lnTo>
                    <a:pt x="448" y="35"/>
                  </a:lnTo>
                  <a:lnTo>
                    <a:pt x="448" y="36"/>
                  </a:lnTo>
                  <a:lnTo>
                    <a:pt x="448" y="35"/>
                  </a:lnTo>
                  <a:lnTo>
                    <a:pt x="449" y="36"/>
                  </a:lnTo>
                  <a:lnTo>
                    <a:pt x="449" y="37"/>
                  </a:lnTo>
                  <a:lnTo>
                    <a:pt x="450" y="37"/>
                  </a:lnTo>
                  <a:lnTo>
                    <a:pt x="450" y="38"/>
                  </a:lnTo>
                  <a:lnTo>
                    <a:pt x="451" y="38"/>
                  </a:lnTo>
                  <a:lnTo>
                    <a:pt x="451" y="39"/>
                  </a:lnTo>
                  <a:lnTo>
                    <a:pt x="452" y="39"/>
                  </a:lnTo>
                  <a:lnTo>
                    <a:pt x="451" y="39"/>
                  </a:lnTo>
                  <a:lnTo>
                    <a:pt x="452" y="39"/>
                  </a:lnTo>
                  <a:lnTo>
                    <a:pt x="453" y="39"/>
                  </a:lnTo>
                  <a:lnTo>
                    <a:pt x="454" y="39"/>
                  </a:lnTo>
                  <a:lnTo>
                    <a:pt x="454" y="40"/>
                  </a:lnTo>
                  <a:lnTo>
                    <a:pt x="455" y="40"/>
                  </a:lnTo>
                  <a:lnTo>
                    <a:pt x="455" y="41"/>
                  </a:lnTo>
                  <a:lnTo>
                    <a:pt x="456" y="41"/>
                  </a:lnTo>
                  <a:lnTo>
                    <a:pt x="457" y="41"/>
                  </a:lnTo>
                  <a:lnTo>
                    <a:pt x="457" y="42"/>
                  </a:lnTo>
                  <a:lnTo>
                    <a:pt x="457" y="43"/>
                  </a:lnTo>
                  <a:lnTo>
                    <a:pt x="456" y="43"/>
                  </a:lnTo>
                  <a:lnTo>
                    <a:pt x="457" y="43"/>
                  </a:lnTo>
                  <a:lnTo>
                    <a:pt x="457" y="44"/>
                  </a:lnTo>
                  <a:lnTo>
                    <a:pt x="457" y="45"/>
                  </a:lnTo>
                  <a:lnTo>
                    <a:pt x="456" y="45"/>
                  </a:lnTo>
                  <a:lnTo>
                    <a:pt x="457" y="45"/>
                  </a:lnTo>
                  <a:lnTo>
                    <a:pt x="457" y="46"/>
                  </a:lnTo>
                  <a:lnTo>
                    <a:pt x="457" y="47"/>
                  </a:lnTo>
                  <a:lnTo>
                    <a:pt x="458" y="47"/>
                  </a:lnTo>
                  <a:lnTo>
                    <a:pt x="459" y="47"/>
                  </a:lnTo>
                  <a:lnTo>
                    <a:pt x="459" y="46"/>
                  </a:lnTo>
                  <a:lnTo>
                    <a:pt x="460" y="46"/>
                  </a:lnTo>
                  <a:lnTo>
                    <a:pt x="460" y="47"/>
                  </a:lnTo>
                  <a:lnTo>
                    <a:pt x="461" y="47"/>
                  </a:lnTo>
                  <a:lnTo>
                    <a:pt x="462" y="47"/>
                  </a:lnTo>
                  <a:lnTo>
                    <a:pt x="463" y="47"/>
                  </a:lnTo>
                  <a:lnTo>
                    <a:pt x="464" y="47"/>
                  </a:lnTo>
                  <a:lnTo>
                    <a:pt x="465" y="47"/>
                  </a:lnTo>
                  <a:lnTo>
                    <a:pt x="466" y="47"/>
                  </a:lnTo>
                  <a:lnTo>
                    <a:pt x="466" y="48"/>
                  </a:lnTo>
                  <a:lnTo>
                    <a:pt x="467" y="48"/>
                  </a:lnTo>
                  <a:lnTo>
                    <a:pt x="467" y="47"/>
                  </a:lnTo>
                  <a:lnTo>
                    <a:pt x="467" y="48"/>
                  </a:lnTo>
                  <a:lnTo>
                    <a:pt x="468" y="48"/>
                  </a:lnTo>
                  <a:lnTo>
                    <a:pt x="469" y="48"/>
                  </a:lnTo>
                  <a:lnTo>
                    <a:pt x="469" y="47"/>
                  </a:lnTo>
                  <a:lnTo>
                    <a:pt x="469" y="48"/>
                  </a:lnTo>
                  <a:lnTo>
                    <a:pt x="471" y="48"/>
                  </a:lnTo>
                  <a:lnTo>
                    <a:pt x="472" y="48"/>
                  </a:lnTo>
                  <a:lnTo>
                    <a:pt x="473" y="48"/>
                  </a:lnTo>
                  <a:lnTo>
                    <a:pt x="474" y="48"/>
                  </a:lnTo>
                  <a:lnTo>
                    <a:pt x="475" y="48"/>
                  </a:lnTo>
                  <a:lnTo>
                    <a:pt x="475" y="47"/>
                  </a:lnTo>
                  <a:lnTo>
                    <a:pt x="476" y="47"/>
                  </a:lnTo>
                  <a:lnTo>
                    <a:pt x="477" y="46"/>
                  </a:lnTo>
                  <a:lnTo>
                    <a:pt x="478" y="46"/>
                  </a:lnTo>
                  <a:lnTo>
                    <a:pt x="478" y="45"/>
                  </a:lnTo>
                  <a:lnTo>
                    <a:pt x="478" y="44"/>
                  </a:lnTo>
                  <a:lnTo>
                    <a:pt x="479" y="44"/>
                  </a:lnTo>
                  <a:lnTo>
                    <a:pt x="480" y="44"/>
                  </a:lnTo>
                  <a:lnTo>
                    <a:pt x="480" y="43"/>
                  </a:lnTo>
                  <a:lnTo>
                    <a:pt x="480" y="44"/>
                  </a:lnTo>
                  <a:lnTo>
                    <a:pt x="480" y="43"/>
                  </a:lnTo>
                  <a:lnTo>
                    <a:pt x="481" y="43"/>
                  </a:lnTo>
                  <a:lnTo>
                    <a:pt x="482" y="43"/>
                  </a:lnTo>
                  <a:lnTo>
                    <a:pt x="483" y="42"/>
                  </a:lnTo>
                  <a:lnTo>
                    <a:pt x="484" y="42"/>
                  </a:lnTo>
                  <a:lnTo>
                    <a:pt x="484" y="43"/>
                  </a:lnTo>
                  <a:lnTo>
                    <a:pt x="485" y="43"/>
                  </a:lnTo>
                  <a:lnTo>
                    <a:pt x="485" y="42"/>
                  </a:lnTo>
                  <a:lnTo>
                    <a:pt x="485" y="43"/>
                  </a:lnTo>
                  <a:lnTo>
                    <a:pt x="486" y="43"/>
                  </a:lnTo>
                  <a:lnTo>
                    <a:pt x="487" y="43"/>
                  </a:lnTo>
                  <a:lnTo>
                    <a:pt x="488" y="43"/>
                  </a:lnTo>
                  <a:lnTo>
                    <a:pt x="489" y="43"/>
                  </a:lnTo>
                  <a:lnTo>
                    <a:pt x="490" y="43"/>
                  </a:lnTo>
                  <a:lnTo>
                    <a:pt x="491" y="43"/>
                  </a:lnTo>
                  <a:lnTo>
                    <a:pt x="491" y="42"/>
                  </a:lnTo>
                  <a:lnTo>
                    <a:pt x="492" y="42"/>
                  </a:lnTo>
                  <a:lnTo>
                    <a:pt x="493" y="42"/>
                  </a:lnTo>
                  <a:lnTo>
                    <a:pt x="494" y="42"/>
                  </a:lnTo>
                  <a:lnTo>
                    <a:pt x="496" y="42"/>
                  </a:lnTo>
                  <a:lnTo>
                    <a:pt x="496" y="41"/>
                  </a:lnTo>
                  <a:lnTo>
                    <a:pt x="497" y="41"/>
                  </a:lnTo>
                  <a:lnTo>
                    <a:pt x="498" y="41"/>
                  </a:lnTo>
                  <a:lnTo>
                    <a:pt x="498" y="42"/>
                  </a:lnTo>
                  <a:lnTo>
                    <a:pt x="499" y="42"/>
                  </a:lnTo>
                  <a:lnTo>
                    <a:pt x="499" y="43"/>
                  </a:lnTo>
                  <a:lnTo>
                    <a:pt x="500" y="43"/>
                  </a:lnTo>
                  <a:lnTo>
                    <a:pt x="500" y="44"/>
                  </a:lnTo>
                  <a:lnTo>
                    <a:pt x="501" y="44"/>
                  </a:lnTo>
                  <a:lnTo>
                    <a:pt x="502" y="44"/>
                  </a:lnTo>
                  <a:lnTo>
                    <a:pt x="502" y="45"/>
                  </a:lnTo>
                  <a:lnTo>
                    <a:pt x="503" y="45"/>
                  </a:lnTo>
                  <a:lnTo>
                    <a:pt x="504" y="46"/>
                  </a:lnTo>
                  <a:lnTo>
                    <a:pt x="504" y="47"/>
                  </a:lnTo>
                  <a:lnTo>
                    <a:pt x="505" y="47"/>
                  </a:lnTo>
                  <a:lnTo>
                    <a:pt x="506" y="47"/>
                  </a:lnTo>
                  <a:lnTo>
                    <a:pt x="506" y="46"/>
                  </a:lnTo>
                  <a:lnTo>
                    <a:pt x="507" y="46"/>
                  </a:lnTo>
                  <a:lnTo>
                    <a:pt x="508" y="45"/>
                  </a:lnTo>
                  <a:lnTo>
                    <a:pt x="509" y="45"/>
                  </a:lnTo>
                  <a:lnTo>
                    <a:pt x="509" y="46"/>
                  </a:lnTo>
                  <a:lnTo>
                    <a:pt x="510" y="46"/>
                  </a:lnTo>
                  <a:lnTo>
                    <a:pt x="510" y="45"/>
                  </a:lnTo>
                  <a:lnTo>
                    <a:pt x="510" y="46"/>
                  </a:lnTo>
                  <a:lnTo>
                    <a:pt x="511" y="46"/>
                  </a:lnTo>
                  <a:lnTo>
                    <a:pt x="512" y="46"/>
                  </a:lnTo>
                  <a:lnTo>
                    <a:pt x="512" y="45"/>
                  </a:lnTo>
                  <a:lnTo>
                    <a:pt x="513" y="45"/>
                  </a:lnTo>
                  <a:lnTo>
                    <a:pt x="513" y="46"/>
                  </a:lnTo>
                  <a:lnTo>
                    <a:pt x="514" y="46"/>
                  </a:lnTo>
                  <a:lnTo>
                    <a:pt x="515" y="46"/>
                  </a:lnTo>
                  <a:lnTo>
                    <a:pt x="516" y="46"/>
                  </a:lnTo>
                  <a:lnTo>
                    <a:pt x="517" y="46"/>
                  </a:lnTo>
                  <a:lnTo>
                    <a:pt x="517" y="47"/>
                  </a:lnTo>
                  <a:lnTo>
                    <a:pt x="518" y="47"/>
                  </a:lnTo>
                  <a:lnTo>
                    <a:pt x="518" y="48"/>
                  </a:lnTo>
                  <a:lnTo>
                    <a:pt x="519" y="48"/>
                  </a:lnTo>
                  <a:lnTo>
                    <a:pt x="519" y="47"/>
                  </a:lnTo>
                  <a:lnTo>
                    <a:pt x="521" y="47"/>
                  </a:lnTo>
                  <a:lnTo>
                    <a:pt x="521" y="48"/>
                  </a:lnTo>
                  <a:lnTo>
                    <a:pt x="522" y="48"/>
                  </a:lnTo>
                  <a:lnTo>
                    <a:pt x="523" y="48"/>
                  </a:lnTo>
                  <a:lnTo>
                    <a:pt x="523" y="49"/>
                  </a:lnTo>
                  <a:lnTo>
                    <a:pt x="524" y="50"/>
                  </a:lnTo>
                  <a:lnTo>
                    <a:pt x="525" y="50"/>
                  </a:lnTo>
                  <a:lnTo>
                    <a:pt x="525" y="51"/>
                  </a:lnTo>
                  <a:lnTo>
                    <a:pt x="526" y="51"/>
                  </a:lnTo>
                  <a:lnTo>
                    <a:pt x="527" y="51"/>
                  </a:lnTo>
                  <a:lnTo>
                    <a:pt x="528" y="51"/>
                  </a:lnTo>
                  <a:lnTo>
                    <a:pt x="528" y="52"/>
                  </a:lnTo>
                  <a:lnTo>
                    <a:pt x="528" y="53"/>
                  </a:lnTo>
                  <a:lnTo>
                    <a:pt x="528" y="54"/>
                  </a:lnTo>
                  <a:lnTo>
                    <a:pt x="528" y="55"/>
                  </a:lnTo>
                  <a:lnTo>
                    <a:pt x="527" y="55"/>
                  </a:lnTo>
                  <a:lnTo>
                    <a:pt x="528" y="57"/>
                  </a:lnTo>
                  <a:lnTo>
                    <a:pt x="528" y="58"/>
                  </a:lnTo>
                  <a:lnTo>
                    <a:pt x="528" y="59"/>
                  </a:lnTo>
                  <a:lnTo>
                    <a:pt x="529" y="59"/>
                  </a:lnTo>
                  <a:lnTo>
                    <a:pt x="529" y="60"/>
                  </a:lnTo>
                  <a:lnTo>
                    <a:pt x="530" y="60"/>
                  </a:lnTo>
                  <a:lnTo>
                    <a:pt x="531" y="60"/>
                  </a:lnTo>
                  <a:lnTo>
                    <a:pt x="531" y="61"/>
                  </a:lnTo>
                  <a:lnTo>
                    <a:pt x="532" y="61"/>
                  </a:lnTo>
                  <a:lnTo>
                    <a:pt x="532" y="62"/>
                  </a:lnTo>
                  <a:lnTo>
                    <a:pt x="533" y="62"/>
                  </a:lnTo>
                  <a:lnTo>
                    <a:pt x="533" y="63"/>
                  </a:lnTo>
                  <a:lnTo>
                    <a:pt x="534" y="63"/>
                  </a:lnTo>
                  <a:lnTo>
                    <a:pt x="535" y="63"/>
                  </a:lnTo>
                  <a:lnTo>
                    <a:pt x="535" y="62"/>
                  </a:lnTo>
                  <a:lnTo>
                    <a:pt x="535" y="61"/>
                  </a:lnTo>
                  <a:lnTo>
                    <a:pt x="536" y="61"/>
                  </a:lnTo>
                  <a:lnTo>
                    <a:pt x="537" y="61"/>
                  </a:lnTo>
                  <a:lnTo>
                    <a:pt x="537" y="62"/>
                  </a:lnTo>
                  <a:lnTo>
                    <a:pt x="536" y="62"/>
                  </a:lnTo>
                  <a:lnTo>
                    <a:pt x="536" y="63"/>
                  </a:lnTo>
                  <a:lnTo>
                    <a:pt x="537" y="63"/>
                  </a:lnTo>
                  <a:lnTo>
                    <a:pt x="537" y="64"/>
                  </a:lnTo>
                  <a:lnTo>
                    <a:pt x="538" y="64"/>
                  </a:lnTo>
                  <a:lnTo>
                    <a:pt x="539" y="64"/>
                  </a:lnTo>
                  <a:lnTo>
                    <a:pt x="540" y="64"/>
                  </a:lnTo>
                  <a:lnTo>
                    <a:pt x="541" y="64"/>
                  </a:lnTo>
                  <a:lnTo>
                    <a:pt x="542" y="64"/>
                  </a:lnTo>
                  <a:lnTo>
                    <a:pt x="542" y="63"/>
                  </a:lnTo>
                  <a:lnTo>
                    <a:pt x="543" y="63"/>
                  </a:lnTo>
                  <a:lnTo>
                    <a:pt x="544" y="63"/>
                  </a:lnTo>
                  <a:lnTo>
                    <a:pt x="546" y="63"/>
                  </a:lnTo>
                  <a:lnTo>
                    <a:pt x="546" y="64"/>
                  </a:lnTo>
                  <a:lnTo>
                    <a:pt x="547" y="64"/>
                  </a:lnTo>
                  <a:lnTo>
                    <a:pt x="546" y="64"/>
                  </a:lnTo>
                  <a:lnTo>
                    <a:pt x="546" y="65"/>
                  </a:lnTo>
                  <a:lnTo>
                    <a:pt x="546" y="66"/>
                  </a:lnTo>
                  <a:lnTo>
                    <a:pt x="547" y="66"/>
                  </a:lnTo>
                  <a:lnTo>
                    <a:pt x="548" y="67"/>
                  </a:lnTo>
                  <a:lnTo>
                    <a:pt x="549" y="67"/>
                  </a:lnTo>
                  <a:lnTo>
                    <a:pt x="550" y="67"/>
                  </a:lnTo>
                  <a:lnTo>
                    <a:pt x="551" y="67"/>
                  </a:lnTo>
                  <a:lnTo>
                    <a:pt x="551" y="66"/>
                  </a:lnTo>
                  <a:lnTo>
                    <a:pt x="552" y="66"/>
                  </a:lnTo>
                  <a:lnTo>
                    <a:pt x="553" y="66"/>
                  </a:lnTo>
                  <a:lnTo>
                    <a:pt x="554" y="66"/>
                  </a:lnTo>
                  <a:lnTo>
                    <a:pt x="554" y="67"/>
                  </a:lnTo>
                  <a:lnTo>
                    <a:pt x="553" y="67"/>
                  </a:lnTo>
                  <a:lnTo>
                    <a:pt x="553" y="68"/>
                  </a:lnTo>
                  <a:lnTo>
                    <a:pt x="553" y="69"/>
                  </a:lnTo>
                  <a:lnTo>
                    <a:pt x="552" y="69"/>
                  </a:lnTo>
                  <a:lnTo>
                    <a:pt x="552" y="70"/>
                  </a:lnTo>
                  <a:lnTo>
                    <a:pt x="551" y="70"/>
                  </a:lnTo>
                  <a:lnTo>
                    <a:pt x="551" y="71"/>
                  </a:lnTo>
                  <a:lnTo>
                    <a:pt x="551" y="72"/>
                  </a:lnTo>
                  <a:lnTo>
                    <a:pt x="551" y="73"/>
                  </a:lnTo>
                  <a:lnTo>
                    <a:pt x="551" y="74"/>
                  </a:lnTo>
                  <a:lnTo>
                    <a:pt x="552" y="74"/>
                  </a:lnTo>
                  <a:lnTo>
                    <a:pt x="553" y="74"/>
                  </a:lnTo>
                  <a:lnTo>
                    <a:pt x="553" y="73"/>
                  </a:lnTo>
                  <a:lnTo>
                    <a:pt x="553" y="74"/>
                  </a:lnTo>
                  <a:lnTo>
                    <a:pt x="554" y="74"/>
                  </a:lnTo>
                  <a:lnTo>
                    <a:pt x="555" y="75"/>
                  </a:lnTo>
                  <a:lnTo>
                    <a:pt x="556" y="75"/>
                  </a:lnTo>
                  <a:lnTo>
                    <a:pt x="557" y="75"/>
                  </a:lnTo>
                  <a:lnTo>
                    <a:pt x="557" y="76"/>
                  </a:lnTo>
                  <a:lnTo>
                    <a:pt x="558" y="76"/>
                  </a:lnTo>
                  <a:lnTo>
                    <a:pt x="558" y="77"/>
                  </a:lnTo>
                  <a:lnTo>
                    <a:pt x="558" y="78"/>
                  </a:lnTo>
                  <a:lnTo>
                    <a:pt x="558" y="79"/>
                  </a:lnTo>
                  <a:lnTo>
                    <a:pt x="559" y="79"/>
                  </a:lnTo>
                  <a:lnTo>
                    <a:pt x="559" y="80"/>
                  </a:lnTo>
                  <a:lnTo>
                    <a:pt x="559" y="82"/>
                  </a:lnTo>
                  <a:lnTo>
                    <a:pt x="560" y="82"/>
                  </a:lnTo>
                  <a:lnTo>
                    <a:pt x="560" y="83"/>
                  </a:lnTo>
                  <a:lnTo>
                    <a:pt x="561" y="83"/>
                  </a:lnTo>
                  <a:lnTo>
                    <a:pt x="561" y="84"/>
                  </a:lnTo>
                  <a:lnTo>
                    <a:pt x="562" y="84"/>
                  </a:lnTo>
                  <a:lnTo>
                    <a:pt x="562" y="85"/>
                  </a:lnTo>
                  <a:lnTo>
                    <a:pt x="563" y="85"/>
                  </a:lnTo>
                  <a:lnTo>
                    <a:pt x="564" y="85"/>
                  </a:lnTo>
                  <a:lnTo>
                    <a:pt x="565" y="85"/>
                  </a:lnTo>
                  <a:lnTo>
                    <a:pt x="565" y="86"/>
                  </a:lnTo>
                  <a:lnTo>
                    <a:pt x="566" y="86"/>
                  </a:lnTo>
                  <a:lnTo>
                    <a:pt x="566" y="87"/>
                  </a:lnTo>
                  <a:lnTo>
                    <a:pt x="567" y="87"/>
                  </a:lnTo>
                  <a:lnTo>
                    <a:pt x="568" y="87"/>
                  </a:lnTo>
                  <a:lnTo>
                    <a:pt x="569" y="87"/>
                  </a:lnTo>
                  <a:lnTo>
                    <a:pt x="571" y="87"/>
                  </a:lnTo>
                  <a:lnTo>
                    <a:pt x="572" y="87"/>
                  </a:lnTo>
                  <a:lnTo>
                    <a:pt x="572" y="86"/>
                  </a:lnTo>
                  <a:lnTo>
                    <a:pt x="573" y="86"/>
                  </a:lnTo>
                  <a:lnTo>
                    <a:pt x="573" y="85"/>
                  </a:lnTo>
                  <a:lnTo>
                    <a:pt x="573" y="84"/>
                  </a:lnTo>
                  <a:lnTo>
                    <a:pt x="574" y="84"/>
                  </a:lnTo>
                  <a:lnTo>
                    <a:pt x="575" y="84"/>
                  </a:lnTo>
                  <a:lnTo>
                    <a:pt x="575" y="85"/>
                  </a:lnTo>
                  <a:lnTo>
                    <a:pt x="575" y="86"/>
                  </a:lnTo>
                  <a:lnTo>
                    <a:pt x="576" y="86"/>
                  </a:lnTo>
                  <a:lnTo>
                    <a:pt x="576" y="87"/>
                  </a:lnTo>
                  <a:lnTo>
                    <a:pt x="577" y="87"/>
                  </a:lnTo>
                  <a:lnTo>
                    <a:pt x="578" y="87"/>
                  </a:lnTo>
                  <a:lnTo>
                    <a:pt x="579" y="87"/>
                  </a:lnTo>
                  <a:lnTo>
                    <a:pt x="579" y="88"/>
                  </a:lnTo>
                  <a:lnTo>
                    <a:pt x="580" y="88"/>
                  </a:lnTo>
                  <a:lnTo>
                    <a:pt x="581" y="87"/>
                  </a:lnTo>
                  <a:lnTo>
                    <a:pt x="582" y="87"/>
                  </a:lnTo>
                  <a:lnTo>
                    <a:pt x="583" y="87"/>
                  </a:lnTo>
                  <a:lnTo>
                    <a:pt x="584" y="87"/>
                  </a:lnTo>
                  <a:lnTo>
                    <a:pt x="584" y="86"/>
                  </a:lnTo>
                  <a:lnTo>
                    <a:pt x="585" y="86"/>
                  </a:lnTo>
                  <a:lnTo>
                    <a:pt x="586" y="86"/>
                  </a:lnTo>
                  <a:lnTo>
                    <a:pt x="586" y="87"/>
                  </a:lnTo>
                  <a:lnTo>
                    <a:pt x="586" y="88"/>
                  </a:lnTo>
                  <a:lnTo>
                    <a:pt x="587" y="88"/>
                  </a:lnTo>
                  <a:lnTo>
                    <a:pt x="588" y="88"/>
                  </a:lnTo>
                  <a:lnTo>
                    <a:pt x="588" y="89"/>
                  </a:lnTo>
                  <a:lnTo>
                    <a:pt x="589" y="89"/>
                  </a:lnTo>
                  <a:lnTo>
                    <a:pt x="590" y="89"/>
                  </a:lnTo>
                  <a:lnTo>
                    <a:pt x="591" y="89"/>
                  </a:lnTo>
                  <a:lnTo>
                    <a:pt x="592" y="89"/>
                  </a:lnTo>
                  <a:lnTo>
                    <a:pt x="593" y="89"/>
                  </a:lnTo>
                  <a:lnTo>
                    <a:pt x="593" y="88"/>
                  </a:lnTo>
                  <a:lnTo>
                    <a:pt x="594" y="88"/>
                  </a:lnTo>
                  <a:lnTo>
                    <a:pt x="594" y="89"/>
                  </a:lnTo>
                  <a:lnTo>
                    <a:pt x="596" y="89"/>
                  </a:lnTo>
                  <a:lnTo>
                    <a:pt x="596" y="90"/>
                  </a:lnTo>
                  <a:lnTo>
                    <a:pt x="596" y="91"/>
                  </a:lnTo>
                  <a:lnTo>
                    <a:pt x="596" y="92"/>
                  </a:lnTo>
                  <a:lnTo>
                    <a:pt x="597" y="92"/>
                  </a:lnTo>
                  <a:lnTo>
                    <a:pt x="598" y="92"/>
                  </a:lnTo>
                  <a:lnTo>
                    <a:pt x="598" y="93"/>
                  </a:lnTo>
                  <a:lnTo>
                    <a:pt x="598" y="94"/>
                  </a:lnTo>
                  <a:lnTo>
                    <a:pt x="599" y="94"/>
                  </a:lnTo>
                  <a:lnTo>
                    <a:pt x="599" y="95"/>
                  </a:lnTo>
                  <a:lnTo>
                    <a:pt x="600" y="95"/>
                  </a:lnTo>
                  <a:lnTo>
                    <a:pt x="600" y="96"/>
                  </a:lnTo>
                  <a:lnTo>
                    <a:pt x="601" y="96"/>
                  </a:lnTo>
                  <a:lnTo>
                    <a:pt x="602" y="96"/>
                  </a:lnTo>
                  <a:lnTo>
                    <a:pt x="603" y="97"/>
                  </a:lnTo>
                  <a:lnTo>
                    <a:pt x="604" y="97"/>
                  </a:lnTo>
                  <a:lnTo>
                    <a:pt x="605" y="96"/>
                  </a:lnTo>
                  <a:lnTo>
                    <a:pt x="606" y="96"/>
                  </a:lnTo>
                  <a:lnTo>
                    <a:pt x="606" y="97"/>
                  </a:lnTo>
                  <a:lnTo>
                    <a:pt x="606" y="98"/>
                  </a:lnTo>
                  <a:lnTo>
                    <a:pt x="607" y="98"/>
                  </a:lnTo>
                  <a:lnTo>
                    <a:pt x="607" y="99"/>
                  </a:lnTo>
                  <a:lnTo>
                    <a:pt x="607" y="100"/>
                  </a:lnTo>
                  <a:lnTo>
                    <a:pt x="608" y="101"/>
                  </a:lnTo>
                  <a:lnTo>
                    <a:pt x="608" y="102"/>
                  </a:lnTo>
                  <a:lnTo>
                    <a:pt x="608" y="103"/>
                  </a:lnTo>
                  <a:lnTo>
                    <a:pt x="608" y="104"/>
                  </a:lnTo>
                  <a:lnTo>
                    <a:pt x="609" y="104"/>
                  </a:lnTo>
                  <a:lnTo>
                    <a:pt x="610" y="104"/>
                  </a:lnTo>
                  <a:lnTo>
                    <a:pt x="610" y="105"/>
                  </a:lnTo>
                  <a:lnTo>
                    <a:pt x="611" y="105"/>
                  </a:lnTo>
                  <a:lnTo>
                    <a:pt x="612" y="105"/>
                  </a:lnTo>
                  <a:lnTo>
                    <a:pt x="613" y="105"/>
                  </a:lnTo>
                  <a:lnTo>
                    <a:pt x="613" y="107"/>
                  </a:lnTo>
                  <a:lnTo>
                    <a:pt x="613" y="108"/>
                  </a:lnTo>
                  <a:lnTo>
                    <a:pt x="614" y="108"/>
                  </a:lnTo>
                  <a:lnTo>
                    <a:pt x="614" y="109"/>
                  </a:lnTo>
                  <a:lnTo>
                    <a:pt x="615" y="109"/>
                  </a:lnTo>
                  <a:lnTo>
                    <a:pt x="616" y="109"/>
                  </a:lnTo>
                  <a:lnTo>
                    <a:pt x="617" y="108"/>
                  </a:lnTo>
                  <a:lnTo>
                    <a:pt x="618" y="108"/>
                  </a:lnTo>
                  <a:lnTo>
                    <a:pt x="619" y="109"/>
                  </a:lnTo>
                  <a:lnTo>
                    <a:pt x="621" y="109"/>
                  </a:lnTo>
                  <a:lnTo>
                    <a:pt x="621" y="110"/>
                  </a:lnTo>
                  <a:lnTo>
                    <a:pt x="622" y="110"/>
                  </a:lnTo>
                  <a:lnTo>
                    <a:pt x="622" y="111"/>
                  </a:lnTo>
                  <a:lnTo>
                    <a:pt x="623" y="111"/>
                  </a:lnTo>
                  <a:lnTo>
                    <a:pt x="623" y="112"/>
                  </a:lnTo>
                  <a:lnTo>
                    <a:pt x="624" y="112"/>
                  </a:lnTo>
                  <a:lnTo>
                    <a:pt x="624" y="113"/>
                  </a:lnTo>
                  <a:lnTo>
                    <a:pt x="625" y="113"/>
                  </a:lnTo>
                  <a:lnTo>
                    <a:pt x="625" y="114"/>
                  </a:lnTo>
                  <a:lnTo>
                    <a:pt x="626" y="114"/>
                  </a:lnTo>
                  <a:lnTo>
                    <a:pt x="626" y="115"/>
                  </a:lnTo>
                  <a:lnTo>
                    <a:pt x="626" y="116"/>
                  </a:lnTo>
                  <a:lnTo>
                    <a:pt x="626" y="117"/>
                  </a:lnTo>
                  <a:lnTo>
                    <a:pt x="627" y="117"/>
                  </a:lnTo>
                  <a:lnTo>
                    <a:pt x="627" y="118"/>
                  </a:lnTo>
                  <a:lnTo>
                    <a:pt x="628" y="118"/>
                  </a:lnTo>
                  <a:lnTo>
                    <a:pt x="628" y="119"/>
                  </a:lnTo>
                  <a:lnTo>
                    <a:pt x="629" y="120"/>
                  </a:lnTo>
                  <a:lnTo>
                    <a:pt x="629" y="121"/>
                  </a:lnTo>
                  <a:lnTo>
                    <a:pt x="630" y="121"/>
                  </a:lnTo>
                  <a:lnTo>
                    <a:pt x="630" y="122"/>
                  </a:lnTo>
                  <a:lnTo>
                    <a:pt x="631" y="122"/>
                  </a:lnTo>
                  <a:lnTo>
                    <a:pt x="631" y="123"/>
                  </a:lnTo>
                  <a:lnTo>
                    <a:pt x="632" y="123"/>
                  </a:lnTo>
                  <a:lnTo>
                    <a:pt x="633" y="123"/>
                  </a:lnTo>
                  <a:lnTo>
                    <a:pt x="633" y="124"/>
                  </a:lnTo>
                  <a:lnTo>
                    <a:pt x="634" y="124"/>
                  </a:lnTo>
                  <a:lnTo>
                    <a:pt x="635" y="125"/>
                  </a:lnTo>
                  <a:lnTo>
                    <a:pt x="636" y="125"/>
                  </a:lnTo>
                  <a:lnTo>
                    <a:pt x="636" y="126"/>
                  </a:lnTo>
                  <a:lnTo>
                    <a:pt x="636" y="127"/>
                  </a:lnTo>
                  <a:lnTo>
                    <a:pt x="637" y="127"/>
                  </a:lnTo>
                  <a:lnTo>
                    <a:pt x="638" y="127"/>
                  </a:lnTo>
                  <a:lnTo>
                    <a:pt x="639" y="127"/>
                  </a:lnTo>
                  <a:lnTo>
                    <a:pt x="640" y="127"/>
                  </a:lnTo>
                  <a:lnTo>
                    <a:pt x="641" y="127"/>
                  </a:lnTo>
                  <a:lnTo>
                    <a:pt x="641" y="128"/>
                  </a:lnTo>
                  <a:lnTo>
                    <a:pt x="642" y="128"/>
                  </a:lnTo>
                  <a:lnTo>
                    <a:pt x="643" y="128"/>
                  </a:lnTo>
                  <a:lnTo>
                    <a:pt x="644" y="128"/>
                  </a:lnTo>
                  <a:lnTo>
                    <a:pt x="646" y="128"/>
                  </a:lnTo>
                  <a:lnTo>
                    <a:pt x="647" y="128"/>
                  </a:lnTo>
                  <a:lnTo>
                    <a:pt x="648" y="128"/>
                  </a:lnTo>
                  <a:lnTo>
                    <a:pt x="649" y="128"/>
                  </a:lnTo>
                  <a:lnTo>
                    <a:pt x="650" y="128"/>
                  </a:lnTo>
                  <a:lnTo>
                    <a:pt x="651" y="127"/>
                  </a:lnTo>
                  <a:lnTo>
                    <a:pt x="652" y="127"/>
                  </a:lnTo>
                  <a:lnTo>
                    <a:pt x="653" y="127"/>
                  </a:lnTo>
                  <a:lnTo>
                    <a:pt x="653" y="128"/>
                  </a:lnTo>
                  <a:lnTo>
                    <a:pt x="654" y="128"/>
                  </a:lnTo>
                  <a:lnTo>
                    <a:pt x="654" y="129"/>
                  </a:lnTo>
                  <a:lnTo>
                    <a:pt x="654" y="130"/>
                  </a:lnTo>
                  <a:lnTo>
                    <a:pt x="655" y="130"/>
                  </a:lnTo>
                  <a:lnTo>
                    <a:pt x="655" y="132"/>
                  </a:lnTo>
                  <a:lnTo>
                    <a:pt x="655" y="133"/>
                  </a:lnTo>
                  <a:lnTo>
                    <a:pt x="655" y="134"/>
                  </a:lnTo>
                  <a:lnTo>
                    <a:pt x="656" y="135"/>
                  </a:lnTo>
                  <a:lnTo>
                    <a:pt x="656" y="136"/>
                  </a:lnTo>
                  <a:lnTo>
                    <a:pt x="656" y="137"/>
                  </a:lnTo>
                  <a:lnTo>
                    <a:pt x="656" y="138"/>
                  </a:lnTo>
                  <a:lnTo>
                    <a:pt x="657" y="138"/>
                  </a:lnTo>
                  <a:lnTo>
                    <a:pt x="657" y="139"/>
                  </a:lnTo>
                  <a:lnTo>
                    <a:pt x="658" y="139"/>
                  </a:lnTo>
                  <a:lnTo>
                    <a:pt x="659" y="139"/>
                  </a:lnTo>
                  <a:lnTo>
                    <a:pt x="659" y="140"/>
                  </a:lnTo>
                  <a:lnTo>
                    <a:pt x="660" y="140"/>
                  </a:lnTo>
                  <a:lnTo>
                    <a:pt x="660" y="141"/>
                  </a:lnTo>
                  <a:lnTo>
                    <a:pt x="661" y="141"/>
                  </a:lnTo>
                  <a:lnTo>
                    <a:pt x="661" y="142"/>
                  </a:lnTo>
                  <a:lnTo>
                    <a:pt x="662" y="142"/>
                  </a:lnTo>
                  <a:lnTo>
                    <a:pt x="663" y="142"/>
                  </a:lnTo>
                  <a:lnTo>
                    <a:pt x="663" y="143"/>
                  </a:lnTo>
                  <a:lnTo>
                    <a:pt x="663" y="144"/>
                  </a:lnTo>
                  <a:lnTo>
                    <a:pt x="663" y="145"/>
                  </a:lnTo>
                  <a:lnTo>
                    <a:pt x="664" y="145"/>
                  </a:lnTo>
                  <a:lnTo>
                    <a:pt x="665" y="145"/>
                  </a:lnTo>
                  <a:lnTo>
                    <a:pt x="666" y="145"/>
                  </a:lnTo>
                  <a:lnTo>
                    <a:pt x="667" y="145"/>
                  </a:lnTo>
                  <a:lnTo>
                    <a:pt x="667" y="146"/>
                  </a:lnTo>
                  <a:lnTo>
                    <a:pt x="668" y="146"/>
                  </a:lnTo>
                  <a:lnTo>
                    <a:pt x="669" y="146"/>
                  </a:lnTo>
                  <a:lnTo>
                    <a:pt x="669" y="145"/>
                  </a:lnTo>
                  <a:lnTo>
                    <a:pt x="671" y="145"/>
                  </a:lnTo>
                  <a:lnTo>
                    <a:pt x="671" y="144"/>
                  </a:lnTo>
                  <a:lnTo>
                    <a:pt x="672" y="144"/>
                  </a:lnTo>
                  <a:lnTo>
                    <a:pt x="672" y="145"/>
                  </a:lnTo>
                  <a:lnTo>
                    <a:pt x="672" y="146"/>
                  </a:lnTo>
                  <a:lnTo>
                    <a:pt x="673" y="146"/>
                  </a:lnTo>
                  <a:lnTo>
                    <a:pt x="673" y="147"/>
                  </a:lnTo>
                  <a:lnTo>
                    <a:pt x="673" y="148"/>
                  </a:lnTo>
                  <a:lnTo>
                    <a:pt x="674" y="148"/>
                  </a:lnTo>
                  <a:lnTo>
                    <a:pt x="674" y="149"/>
                  </a:lnTo>
                  <a:lnTo>
                    <a:pt x="675" y="149"/>
                  </a:lnTo>
                  <a:lnTo>
                    <a:pt x="676" y="149"/>
                  </a:lnTo>
                  <a:lnTo>
                    <a:pt x="676" y="150"/>
                  </a:lnTo>
                  <a:lnTo>
                    <a:pt x="676" y="151"/>
                  </a:lnTo>
                  <a:lnTo>
                    <a:pt x="676" y="152"/>
                  </a:lnTo>
                  <a:lnTo>
                    <a:pt x="676" y="153"/>
                  </a:lnTo>
                  <a:lnTo>
                    <a:pt x="676" y="154"/>
                  </a:lnTo>
                  <a:lnTo>
                    <a:pt x="676" y="155"/>
                  </a:lnTo>
                  <a:lnTo>
                    <a:pt x="676" y="157"/>
                  </a:lnTo>
                  <a:lnTo>
                    <a:pt x="677" y="157"/>
                  </a:lnTo>
                  <a:lnTo>
                    <a:pt x="677" y="158"/>
                  </a:lnTo>
                  <a:lnTo>
                    <a:pt x="678" y="158"/>
                  </a:lnTo>
                  <a:lnTo>
                    <a:pt x="679" y="158"/>
                  </a:lnTo>
                  <a:lnTo>
                    <a:pt x="679" y="159"/>
                  </a:lnTo>
                  <a:lnTo>
                    <a:pt x="678" y="159"/>
                  </a:lnTo>
                  <a:lnTo>
                    <a:pt x="678" y="160"/>
                  </a:lnTo>
                  <a:lnTo>
                    <a:pt x="678" y="161"/>
                  </a:lnTo>
                  <a:lnTo>
                    <a:pt x="678" y="162"/>
                  </a:lnTo>
                  <a:lnTo>
                    <a:pt x="679" y="162"/>
                  </a:lnTo>
                  <a:lnTo>
                    <a:pt x="679" y="163"/>
                  </a:lnTo>
                  <a:lnTo>
                    <a:pt x="678" y="163"/>
                  </a:lnTo>
                  <a:lnTo>
                    <a:pt x="679" y="163"/>
                  </a:lnTo>
                  <a:lnTo>
                    <a:pt x="679" y="164"/>
                  </a:lnTo>
                  <a:lnTo>
                    <a:pt x="679" y="165"/>
                  </a:lnTo>
                  <a:lnTo>
                    <a:pt x="679" y="166"/>
                  </a:lnTo>
                  <a:lnTo>
                    <a:pt x="680" y="166"/>
                  </a:lnTo>
                  <a:lnTo>
                    <a:pt x="681" y="166"/>
                  </a:lnTo>
                  <a:lnTo>
                    <a:pt x="682" y="167"/>
                  </a:lnTo>
                  <a:lnTo>
                    <a:pt x="683" y="167"/>
                  </a:lnTo>
                  <a:lnTo>
                    <a:pt x="684" y="168"/>
                  </a:lnTo>
                  <a:lnTo>
                    <a:pt x="683" y="168"/>
                  </a:lnTo>
                  <a:lnTo>
                    <a:pt x="683" y="169"/>
                  </a:lnTo>
                  <a:lnTo>
                    <a:pt x="683" y="170"/>
                  </a:lnTo>
                  <a:lnTo>
                    <a:pt x="683" y="171"/>
                  </a:lnTo>
                  <a:lnTo>
                    <a:pt x="683" y="172"/>
                  </a:lnTo>
                  <a:lnTo>
                    <a:pt x="682" y="172"/>
                  </a:lnTo>
                  <a:lnTo>
                    <a:pt x="682" y="173"/>
                  </a:lnTo>
                  <a:lnTo>
                    <a:pt x="683" y="173"/>
                  </a:lnTo>
                  <a:lnTo>
                    <a:pt x="684" y="173"/>
                  </a:lnTo>
                  <a:lnTo>
                    <a:pt x="685" y="174"/>
                  </a:lnTo>
                  <a:lnTo>
                    <a:pt x="686" y="174"/>
                  </a:lnTo>
                  <a:lnTo>
                    <a:pt x="686" y="175"/>
                  </a:lnTo>
                  <a:lnTo>
                    <a:pt x="687" y="176"/>
                  </a:lnTo>
                  <a:lnTo>
                    <a:pt x="688" y="176"/>
                  </a:lnTo>
                  <a:lnTo>
                    <a:pt x="688" y="177"/>
                  </a:lnTo>
                  <a:lnTo>
                    <a:pt x="688" y="178"/>
                  </a:lnTo>
                  <a:lnTo>
                    <a:pt x="688" y="179"/>
                  </a:lnTo>
                  <a:lnTo>
                    <a:pt x="688" y="181"/>
                  </a:lnTo>
                  <a:lnTo>
                    <a:pt x="688" y="182"/>
                  </a:lnTo>
                  <a:lnTo>
                    <a:pt x="688" y="183"/>
                  </a:lnTo>
                  <a:lnTo>
                    <a:pt x="687" y="183"/>
                  </a:lnTo>
                  <a:lnTo>
                    <a:pt x="687" y="184"/>
                  </a:lnTo>
                  <a:lnTo>
                    <a:pt x="687" y="185"/>
                  </a:lnTo>
                  <a:lnTo>
                    <a:pt x="687" y="186"/>
                  </a:lnTo>
                  <a:lnTo>
                    <a:pt x="687" y="187"/>
                  </a:lnTo>
                  <a:lnTo>
                    <a:pt x="687" y="188"/>
                  </a:lnTo>
                  <a:lnTo>
                    <a:pt x="688" y="188"/>
                  </a:lnTo>
                  <a:lnTo>
                    <a:pt x="689" y="188"/>
                  </a:lnTo>
                  <a:lnTo>
                    <a:pt x="690" y="188"/>
                  </a:lnTo>
                  <a:lnTo>
                    <a:pt x="690" y="189"/>
                  </a:lnTo>
                  <a:lnTo>
                    <a:pt x="691" y="189"/>
                  </a:lnTo>
                  <a:lnTo>
                    <a:pt x="692" y="189"/>
                  </a:lnTo>
                  <a:lnTo>
                    <a:pt x="692" y="190"/>
                  </a:lnTo>
                  <a:lnTo>
                    <a:pt x="692" y="191"/>
                  </a:lnTo>
                  <a:lnTo>
                    <a:pt x="692" y="192"/>
                  </a:lnTo>
                  <a:lnTo>
                    <a:pt x="692" y="193"/>
                  </a:lnTo>
                  <a:lnTo>
                    <a:pt x="693" y="193"/>
                  </a:lnTo>
                  <a:lnTo>
                    <a:pt x="693" y="194"/>
                  </a:lnTo>
                  <a:lnTo>
                    <a:pt x="694" y="194"/>
                  </a:lnTo>
                  <a:lnTo>
                    <a:pt x="696" y="194"/>
                  </a:lnTo>
                  <a:lnTo>
                    <a:pt x="696" y="195"/>
                  </a:lnTo>
                  <a:lnTo>
                    <a:pt x="696" y="196"/>
                  </a:lnTo>
                  <a:lnTo>
                    <a:pt x="697" y="196"/>
                  </a:lnTo>
                  <a:lnTo>
                    <a:pt x="697" y="197"/>
                  </a:lnTo>
                  <a:lnTo>
                    <a:pt x="696" y="197"/>
                  </a:lnTo>
                  <a:lnTo>
                    <a:pt x="696" y="198"/>
                  </a:lnTo>
                  <a:lnTo>
                    <a:pt x="696" y="199"/>
                  </a:lnTo>
                  <a:lnTo>
                    <a:pt x="694" y="199"/>
                  </a:lnTo>
                  <a:lnTo>
                    <a:pt x="694" y="200"/>
                  </a:lnTo>
                  <a:lnTo>
                    <a:pt x="694" y="201"/>
                  </a:lnTo>
                  <a:lnTo>
                    <a:pt x="696" y="201"/>
                  </a:lnTo>
                  <a:lnTo>
                    <a:pt x="696" y="202"/>
                  </a:lnTo>
                  <a:lnTo>
                    <a:pt x="697" y="202"/>
                  </a:lnTo>
                  <a:lnTo>
                    <a:pt x="697" y="203"/>
                  </a:lnTo>
                  <a:lnTo>
                    <a:pt x="698" y="203"/>
                  </a:lnTo>
                  <a:lnTo>
                    <a:pt x="698" y="204"/>
                  </a:lnTo>
                  <a:lnTo>
                    <a:pt x="698" y="206"/>
                  </a:lnTo>
                  <a:lnTo>
                    <a:pt x="698" y="207"/>
                  </a:lnTo>
                  <a:lnTo>
                    <a:pt x="698" y="208"/>
                  </a:lnTo>
                  <a:lnTo>
                    <a:pt x="699" y="208"/>
                  </a:lnTo>
                  <a:lnTo>
                    <a:pt x="699" y="209"/>
                  </a:lnTo>
                  <a:lnTo>
                    <a:pt x="700" y="209"/>
                  </a:lnTo>
                  <a:lnTo>
                    <a:pt x="701" y="209"/>
                  </a:lnTo>
                  <a:lnTo>
                    <a:pt x="701" y="210"/>
                  </a:lnTo>
                  <a:lnTo>
                    <a:pt x="700" y="210"/>
                  </a:lnTo>
                  <a:lnTo>
                    <a:pt x="700" y="211"/>
                  </a:lnTo>
                  <a:lnTo>
                    <a:pt x="699" y="211"/>
                  </a:lnTo>
                  <a:lnTo>
                    <a:pt x="698" y="211"/>
                  </a:lnTo>
                  <a:lnTo>
                    <a:pt x="698" y="212"/>
                  </a:lnTo>
                  <a:lnTo>
                    <a:pt x="698" y="213"/>
                  </a:lnTo>
                  <a:lnTo>
                    <a:pt x="697" y="213"/>
                  </a:lnTo>
                  <a:lnTo>
                    <a:pt x="696" y="213"/>
                  </a:lnTo>
                  <a:lnTo>
                    <a:pt x="696" y="214"/>
                  </a:lnTo>
                  <a:lnTo>
                    <a:pt x="696" y="215"/>
                  </a:lnTo>
                  <a:lnTo>
                    <a:pt x="697" y="215"/>
                  </a:lnTo>
                  <a:lnTo>
                    <a:pt x="697" y="216"/>
                  </a:lnTo>
                  <a:lnTo>
                    <a:pt x="697" y="217"/>
                  </a:lnTo>
                  <a:lnTo>
                    <a:pt x="698" y="217"/>
                  </a:lnTo>
                  <a:lnTo>
                    <a:pt x="698" y="218"/>
                  </a:lnTo>
                  <a:lnTo>
                    <a:pt x="697" y="218"/>
                  </a:lnTo>
                  <a:lnTo>
                    <a:pt x="696" y="218"/>
                  </a:lnTo>
                  <a:lnTo>
                    <a:pt x="696" y="219"/>
                  </a:lnTo>
                  <a:lnTo>
                    <a:pt x="696" y="220"/>
                  </a:lnTo>
                  <a:lnTo>
                    <a:pt x="696" y="221"/>
                  </a:lnTo>
                  <a:lnTo>
                    <a:pt x="697" y="221"/>
                  </a:lnTo>
                  <a:lnTo>
                    <a:pt x="697" y="222"/>
                  </a:lnTo>
                  <a:lnTo>
                    <a:pt x="697" y="223"/>
                  </a:lnTo>
                  <a:lnTo>
                    <a:pt x="697" y="224"/>
                  </a:lnTo>
                  <a:lnTo>
                    <a:pt x="697" y="225"/>
                  </a:lnTo>
                  <a:lnTo>
                    <a:pt x="698" y="226"/>
                  </a:lnTo>
                  <a:lnTo>
                    <a:pt x="698" y="227"/>
                  </a:lnTo>
                  <a:lnTo>
                    <a:pt x="699" y="227"/>
                  </a:lnTo>
                  <a:lnTo>
                    <a:pt x="699" y="228"/>
                  </a:lnTo>
                  <a:lnTo>
                    <a:pt x="699" y="229"/>
                  </a:lnTo>
                  <a:lnTo>
                    <a:pt x="699" y="231"/>
                  </a:lnTo>
                  <a:lnTo>
                    <a:pt x="699" y="232"/>
                  </a:lnTo>
                  <a:lnTo>
                    <a:pt x="700" y="233"/>
                  </a:lnTo>
                  <a:lnTo>
                    <a:pt x="701" y="233"/>
                  </a:lnTo>
                  <a:lnTo>
                    <a:pt x="701" y="234"/>
                  </a:lnTo>
                  <a:lnTo>
                    <a:pt x="701" y="235"/>
                  </a:lnTo>
                  <a:lnTo>
                    <a:pt x="701" y="236"/>
                  </a:lnTo>
                  <a:lnTo>
                    <a:pt x="702" y="236"/>
                  </a:lnTo>
                  <a:lnTo>
                    <a:pt x="702" y="237"/>
                  </a:lnTo>
                  <a:lnTo>
                    <a:pt x="703" y="237"/>
                  </a:lnTo>
                  <a:lnTo>
                    <a:pt x="703" y="238"/>
                  </a:lnTo>
                  <a:lnTo>
                    <a:pt x="704" y="238"/>
                  </a:lnTo>
                  <a:lnTo>
                    <a:pt x="705" y="238"/>
                  </a:lnTo>
                  <a:lnTo>
                    <a:pt x="706" y="238"/>
                  </a:lnTo>
                  <a:lnTo>
                    <a:pt x="707" y="238"/>
                  </a:lnTo>
                  <a:lnTo>
                    <a:pt x="708" y="238"/>
                  </a:lnTo>
                  <a:lnTo>
                    <a:pt x="708" y="239"/>
                  </a:lnTo>
                  <a:lnTo>
                    <a:pt x="709" y="240"/>
                  </a:lnTo>
                  <a:lnTo>
                    <a:pt x="709" y="241"/>
                  </a:lnTo>
                  <a:lnTo>
                    <a:pt x="710" y="242"/>
                  </a:lnTo>
                  <a:lnTo>
                    <a:pt x="710" y="243"/>
                  </a:lnTo>
                  <a:lnTo>
                    <a:pt x="710" y="244"/>
                  </a:lnTo>
                  <a:lnTo>
                    <a:pt x="709" y="244"/>
                  </a:lnTo>
                  <a:lnTo>
                    <a:pt x="709" y="245"/>
                  </a:lnTo>
                  <a:lnTo>
                    <a:pt x="710" y="245"/>
                  </a:lnTo>
                  <a:lnTo>
                    <a:pt x="710" y="246"/>
                  </a:lnTo>
                  <a:lnTo>
                    <a:pt x="710" y="247"/>
                  </a:lnTo>
                  <a:lnTo>
                    <a:pt x="711" y="247"/>
                  </a:lnTo>
                  <a:lnTo>
                    <a:pt x="711" y="248"/>
                  </a:lnTo>
                  <a:lnTo>
                    <a:pt x="712" y="248"/>
                  </a:lnTo>
                  <a:lnTo>
                    <a:pt x="712" y="249"/>
                  </a:lnTo>
                  <a:lnTo>
                    <a:pt x="712" y="250"/>
                  </a:lnTo>
                  <a:lnTo>
                    <a:pt x="711" y="250"/>
                  </a:lnTo>
                  <a:lnTo>
                    <a:pt x="711" y="251"/>
                  </a:lnTo>
                  <a:lnTo>
                    <a:pt x="712" y="251"/>
                  </a:lnTo>
                  <a:lnTo>
                    <a:pt x="712" y="252"/>
                  </a:lnTo>
                  <a:lnTo>
                    <a:pt x="711" y="252"/>
                  </a:lnTo>
                  <a:lnTo>
                    <a:pt x="712" y="253"/>
                  </a:lnTo>
                  <a:lnTo>
                    <a:pt x="712" y="254"/>
                  </a:lnTo>
                  <a:lnTo>
                    <a:pt x="712" y="256"/>
                  </a:lnTo>
                  <a:lnTo>
                    <a:pt x="713" y="256"/>
                  </a:lnTo>
                  <a:lnTo>
                    <a:pt x="713" y="257"/>
                  </a:lnTo>
                  <a:lnTo>
                    <a:pt x="714" y="257"/>
                  </a:lnTo>
                  <a:lnTo>
                    <a:pt x="714" y="258"/>
                  </a:lnTo>
                  <a:lnTo>
                    <a:pt x="714" y="259"/>
                  </a:lnTo>
                  <a:lnTo>
                    <a:pt x="713" y="259"/>
                  </a:lnTo>
                  <a:lnTo>
                    <a:pt x="713" y="260"/>
                  </a:lnTo>
                  <a:lnTo>
                    <a:pt x="713" y="261"/>
                  </a:lnTo>
                  <a:lnTo>
                    <a:pt x="714" y="261"/>
                  </a:lnTo>
                  <a:lnTo>
                    <a:pt x="714" y="262"/>
                  </a:lnTo>
                  <a:lnTo>
                    <a:pt x="715" y="262"/>
                  </a:lnTo>
                  <a:lnTo>
                    <a:pt x="716" y="262"/>
                  </a:lnTo>
                  <a:lnTo>
                    <a:pt x="716" y="263"/>
                  </a:lnTo>
                  <a:lnTo>
                    <a:pt x="716" y="264"/>
                  </a:lnTo>
                  <a:lnTo>
                    <a:pt x="716" y="265"/>
                  </a:lnTo>
                  <a:lnTo>
                    <a:pt x="717" y="265"/>
                  </a:lnTo>
                  <a:lnTo>
                    <a:pt x="718" y="265"/>
                  </a:lnTo>
                  <a:lnTo>
                    <a:pt x="718" y="266"/>
                  </a:lnTo>
                  <a:lnTo>
                    <a:pt x="718" y="267"/>
                  </a:lnTo>
                  <a:lnTo>
                    <a:pt x="718" y="268"/>
                  </a:lnTo>
                  <a:lnTo>
                    <a:pt x="718" y="269"/>
                  </a:lnTo>
                  <a:lnTo>
                    <a:pt x="718" y="270"/>
                  </a:lnTo>
                  <a:lnTo>
                    <a:pt x="718" y="271"/>
                  </a:lnTo>
                  <a:lnTo>
                    <a:pt x="718" y="272"/>
                  </a:lnTo>
                  <a:lnTo>
                    <a:pt x="718" y="273"/>
                  </a:lnTo>
                  <a:lnTo>
                    <a:pt x="717" y="273"/>
                  </a:lnTo>
                  <a:lnTo>
                    <a:pt x="717" y="274"/>
                  </a:lnTo>
                  <a:lnTo>
                    <a:pt x="716" y="274"/>
                  </a:lnTo>
                  <a:lnTo>
                    <a:pt x="715" y="274"/>
                  </a:lnTo>
                  <a:lnTo>
                    <a:pt x="715" y="275"/>
                  </a:lnTo>
                  <a:lnTo>
                    <a:pt x="715" y="276"/>
                  </a:lnTo>
                  <a:lnTo>
                    <a:pt x="715" y="277"/>
                  </a:lnTo>
                  <a:lnTo>
                    <a:pt x="715" y="278"/>
                  </a:lnTo>
                  <a:lnTo>
                    <a:pt x="715" y="279"/>
                  </a:lnTo>
                  <a:lnTo>
                    <a:pt x="716" y="279"/>
                  </a:lnTo>
                  <a:lnTo>
                    <a:pt x="717" y="279"/>
                  </a:lnTo>
                  <a:lnTo>
                    <a:pt x="717" y="281"/>
                  </a:lnTo>
                  <a:lnTo>
                    <a:pt x="717" y="282"/>
                  </a:lnTo>
                  <a:lnTo>
                    <a:pt x="718" y="282"/>
                  </a:lnTo>
                  <a:lnTo>
                    <a:pt x="718" y="283"/>
                  </a:lnTo>
                  <a:lnTo>
                    <a:pt x="718" y="284"/>
                  </a:lnTo>
                  <a:lnTo>
                    <a:pt x="718" y="285"/>
                  </a:lnTo>
                  <a:lnTo>
                    <a:pt x="717" y="285"/>
                  </a:lnTo>
                  <a:lnTo>
                    <a:pt x="716" y="285"/>
                  </a:lnTo>
                  <a:lnTo>
                    <a:pt x="715" y="285"/>
                  </a:lnTo>
                  <a:lnTo>
                    <a:pt x="714" y="285"/>
                  </a:lnTo>
                  <a:lnTo>
                    <a:pt x="713" y="285"/>
                  </a:lnTo>
                  <a:lnTo>
                    <a:pt x="713" y="286"/>
                  </a:lnTo>
                  <a:lnTo>
                    <a:pt x="712" y="286"/>
                  </a:lnTo>
                  <a:lnTo>
                    <a:pt x="712" y="287"/>
                  </a:lnTo>
                  <a:lnTo>
                    <a:pt x="711" y="287"/>
                  </a:lnTo>
                  <a:lnTo>
                    <a:pt x="711" y="288"/>
                  </a:lnTo>
                  <a:lnTo>
                    <a:pt x="711" y="289"/>
                  </a:lnTo>
                  <a:lnTo>
                    <a:pt x="711" y="290"/>
                  </a:lnTo>
                  <a:lnTo>
                    <a:pt x="711" y="291"/>
                  </a:lnTo>
                  <a:lnTo>
                    <a:pt x="711" y="292"/>
                  </a:lnTo>
                  <a:lnTo>
                    <a:pt x="710" y="292"/>
                  </a:lnTo>
                  <a:lnTo>
                    <a:pt x="710" y="293"/>
                  </a:lnTo>
                  <a:lnTo>
                    <a:pt x="711" y="293"/>
                  </a:lnTo>
                  <a:lnTo>
                    <a:pt x="710" y="294"/>
                  </a:lnTo>
                  <a:lnTo>
                    <a:pt x="710" y="295"/>
                  </a:lnTo>
                  <a:lnTo>
                    <a:pt x="711" y="295"/>
                  </a:lnTo>
                  <a:lnTo>
                    <a:pt x="711" y="296"/>
                  </a:lnTo>
                  <a:lnTo>
                    <a:pt x="710" y="296"/>
                  </a:lnTo>
                  <a:lnTo>
                    <a:pt x="710" y="297"/>
                  </a:lnTo>
                  <a:lnTo>
                    <a:pt x="709" y="297"/>
                  </a:lnTo>
                  <a:lnTo>
                    <a:pt x="709" y="298"/>
                  </a:lnTo>
                  <a:lnTo>
                    <a:pt x="709" y="299"/>
                  </a:lnTo>
                  <a:lnTo>
                    <a:pt x="708" y="299"/>
                  </a:lnTo>
                  <a:lnTo>
                    <a:pt x="708" y="300"/>
                  </a:lnTo>
                  <a:lnTo>
                    <a:pt x="708" y="301"/>
                  </a:lnTo>
                  <a:lnTo>
                    <a:pt x="709" y="301"/>
                  </a:lnTo>
                  <a:lnTo>
                    <a:pt x="709" y="302"/>
                  </a:lnTo>
                  <a:lnTo>
                    <a:pt x="708" y="302"/>
                  </a:lnTo>
                  <a:lnTo>
                    <a:pt x="708" y="303"/>
                  </a:lnTo>
                  <a:lnTo>
                    <a:pt x="709" y="303"/>
                  </a:lnTo>
                  <a:lnTo>
                    <a:pt x="709" y="304"/>
                  </a:lnTo>
                  <a:lnTo>
                    <a:pt x="709" y="306"/>
                  </a:lnTo>
                  <a:lnTo>
                    <a:pt x="710" y="306"/>
                  </a:lnTo>
                  <a:lnTo>
                    <a:pt x="710" y="307"/>
                  </a:lnTo>
                  <a:lnTo>
                    <a:pt x="711" y="307"/>
                  </a:lnTo>
                  <a:lnTo>
                    <a:pt x="711" y="308"/>
                  </a:lnTo>
                  <a:lnTo>
                    <a:pt x="712" y="308"/>
                  </a:lnTo>
                  <a:lnTo>
                    <a:pt x="713" y="308"/>
                  </a:lnTo>
                  <a:lnTo>
                    <a:pt x="713" y="309"/>
                  </a:lnTo>
                  <a:lnTo>
                    <a:pt x="714" y="309"/>
                  </a:lnTo>
                  <a:lnTo>
                    <a:pt x="715" y="309"/>
                  </a:lnTo>
                  <a:lnTo>
                    <a:pt x="716" y="309"/>
                  </a:lnTo>
                  <a:lnTo>
                    <a:pt x="717" y="309"/>
                  </a:lnTo>
                  <a:lnTo>
                    <a:pt x="717" y="310"/>
                  </a:lnTo>
                  <a:lnTo>
                    <a:pt x="717" y="309"/>
                  </a:lnTo>
                  <a:lnTo>
                    <a:pt x="718" y="309"/>
                  </a:lnTo>
                  <a:lnTo>
                    <a:pt x="718" y="310"/>
                  </a:lnTo>
                  <a:lnTo>
                    <a:pt x="718" y="311"/>
                  </a:lnTo>
                  <a:lnTo>
                    <a:pt x="719" y="311"/>
                  </a:lnTo>
                  <a:lnTo>
                    <a:pt x="719" y="312"/>
                  </a:lnTo>
                  <a:lnTo>
                    <a:pt x="719" y="313"/>
                  </a:lnTo>
                  <a:lnTo>
                    <a:pt x="719" y="314"/>
                  </a:lnTo>
                  <a:lnTo>
                    <a:pt x="721" y="314"/>
                  </a:lnTo>
                  <a:lnTo>
                    <a:pt x="721" y="315"/>
                  </a:lnTo>
                  <a:lnTo>
                    <a:pt x="721" y="316"/>
                  </a:lnTo>
                  <a:lnTo>
                    <a:pt x="719" y="316"/>
                  </a:lnTo>
                  <a:lnTo>
                    <a:pt x="719" y="317"/>
                  </a:lnTo>
                  <a:lnTo>
                    <a:pt x="719" y="318"/>
                  </a:lnTo>
                  <a:lnTo>
                    <a:pt x="719" y="319"/>
                  </a:lnTo>
                  <a:lnTo>
                    <a:pt x="721" y="319"/>
                  </a:lnTo>
                  <a:lnTo>
                    <a:pt x="721" y="320"/>
                  </a:lnTo>
                  <a:lnTo>
                    <a:pt x="722" y="320"/>
                  </a:lnTo>
                  <a:lnTo>
                    <a:pt x="722" y="321"/>
                  </a:lnTo>
                  <a:lnTo>
                    <a:pt x="723" y="321"/>
                  </a:lnTo>
                  <a:lnTo>
                    <a:pt x="723" y="322"/>
                  </a:lnTo>
                  <a:lnTo>
                    <a:pt x="724" y="322"/>
                  </a:lnTo>
                  <a:lnTo>
                    <a:pt x="725" y="322"/>
                  </a:lnTo>
                  <a:lnTo>
                    <a:pt x="725" y="323"/>
                  </a:lnTo>
                  <a:lnTo>
                    <a:pt x="725" y="324"/>
                  </a:lnTo>
                  <a:lnTo>
                    <a:pt x="725" y="325"/>
                  </a:lnTo>
                  <a:lnTo>
                    <a:pt x="725" y="326"/>
                  </a:lnTo>
                  <a:lnTo>
                    <a:pt x="725" y="327"/>
                  </a:lnTo>
                  <a:lnTo>
                    <a:pt x="726" y="327"/>
                  </a:lnTo>
                  <a:lnTo>
                    <a:pt x="726" y="328"/>
                  </a:lnTo>
                  <a:lnTo>
                    <a:pt x="726" y="329"/>
                  </a:lnTo>
                  <a:lnTo>
                    <a:pt x="727" y="329"/>
                  </a:lnTo>
                  <a:lnTo>
                    <a:pt x="727" y="331"/>
                  </a:lnTo>
                  <a:lnTo>
                    <a:pt x="727" y="332"/>
                  </a:lnTo>
                  <a:lnTo>
                    <a:pt x="728" y="332"/>
                  </a:lnTo>
                  <a:lnTo>
                    <a:pt x="729" y="332"/>
                  </a:lnTo>
                  <a:lnTo>
                    <a:pt x="729" y="333"/>
                  </a:lnTo>
                  <a:lnTo>
                    <a:pt x="730" y="332"/>
                  </a:lnTo>
                  <a:lnTo>
                    <a:pt x="730" y="333"/>
                  </a:lnTo>
                  <a:lnTo>
                    <a:pt x="731" y="334"/>
                  </a:lnTo>
                  <a:lnTo>
                    <a:pt x="731" y="333"/>
                  </a:lnTo>
                  <a:lnTo>
                    <a:pt x="732" y="334"/>
                  </a:lnTo>
                  <a:lnTo>
                    <a:pt x="732" y="335"/>
                  </a:lnTo>
                  <a:lnTo>
                    <a:pt x="732" y="336"/>
                  </a:lnTo>
                  <a:lnTo>
                    <a:pt x="733" y="337"/>
                  </a:lnTo>
                  <a:lnTo>
                    <a:pt x="732" y="337"/>
                  </a:lnTo>
                  <a:lnTo>
                    <a:pt x="733" y="338"/>
                  </a:lnTo>
                  <a:lnTo>
                    <a:pt x="733" y="339"/>
                  </a:lnTo>
                  <a:lnTo>
                    <a:pt x="734" y="339"/>
                  </a:lnTo>
                  <a:lnTo>
                    <a:pt x="735" y="340"/>
                  </a:lnTo>
                  <a:lnTo>
                    <a:pt x="736" y="341"/>
                  </a:lnTo>
                  <a:lnTo>
                    <a:pt x="736" y="342"/>
                  </a:lnTo>
                  <a:lnTo>
                    <a:pt x="736" y="343"/>
                  </a:lnTo>
                  <a:lnTo>
                    <a:pt x="736" y="344"/>
                  </a:lnTo>
                  <a:lnTo>
                    <a:pt x="735" y="344"/>
                  </a:lnTo>
                  <a:lnTo>
                    <a:pt x="735" y="345"/>
                  </a:lnTo>
                  <a:lnTo>
                    <a:pt x="734" y="345"/>
                  </a:lnTo>
                  <a:lnTo>
                    <a:pt x="734" y="344"/>
                  </a:lnTo>
                  <a:lnTo>
                    <a:pt x="734" y="343"/>
                  </a:lnTo>
                  <a:lnTo>
                    <a:pt x="733" y="344"/>
                  </a:lnTo>
                  <a:lnTo>
                    <a:pt x="733" y="345"/>
                  </a:lnTo>
                  <a:lnTo>
                    <a:pt x="733" y="346"/>
                  </a:lnTo>
                  <a:lnTo>
                    <a:pt x="734" y="347"/>
                  </a:lnTo>
                  <a:lnTo>
                    <a:pt x="734" y="348"/>
                  </a:lnTo>
                  <a:lnTo>
                    <a:pt x="734" y="349"/>
                  </a:lnTo>
                  <a:lnTo>
                    <a:pt x="735" y="350"/>
                  </a:lnTo>
                  <a:lnTo>
                    <a:pt x="734" y="351"/>
                  </a:lnTo>
                  <a:lnTo>
                    <a:pt x="734" y="352"/>
                  </a:lnTo>
                  <a:lnTo>
                    <a:pt x="734" y="353"/>
                  </a:lnTo>
                  <a:lnTo>
                    <a:pt x="733" y="353"/>
                  </a:lnTo>
                  <a:lnTo>
                    <a:pt x="733" y="352"/>
                  </a:lnTo>
                  <a:lnTo>
                    <a:pt x="733" y="351"/>
                  </a:lnTo>
                  <a:lnTo>
                    <a:pt x="733" y="350"/>
                  </a:lnTo>
                  <a:lnTo>
                    <a:pt x="733" y="351"/>
                  </a:lnTo>
                  <a:lnTo>
                    <a:pt x="732" y="352"/>
                  </a:lnTo>
                  <a:lnTo>
                    <a:pt x="732" y="353"/>
                  </a:lnTo>
                  <a:lnTo>
                    <a:pt x="732" y="354"/>
                  </a:lnTo>
                  <a:lnTo>
                    <a:pt x="732" y="353"/>
                  </a:lnTo>
                  <a:lnTo>
                    <a:pt x="731" y="352"/>
                  </a:lnTo>
                  <a:lnTo>
                    <a:pt x="730" y="352"/>
                  </a:lnTo>
                  <a:lnTo>
                    <a:pt x="731" y="352"/>
                  </a:lnTo>
                  <a:lnTo>
                    <a:pt x="731" y="353"/>
                  </a:lnTo>
                  <a:lnTo>
                    <a:pt x="731" y="354"/>
                  </a:lnTo>
                  <a:lnTo>
                    <a:pt x="730" y="354"/>
                  </a:lnTo>
                  <a:lnTo>
                    <a:pt x="729" y="356"/>
                  </a:lnTo>
                  <a:lnTo>
                    <a:pt x="728" y="356"/>
                  </a:lnTo>
                  <a:lnTo>
                    <a:pt x="727" y="354"/>
                  </a:lnTo>
                  <a:lnTo>
                    <a:pt x="728" y="354"/>
                  </a:lnTo>
                  <a:lnTo>
                    <a:pt x="728" y="353"/>
                  </a:lnTo>
                  <a:lnTo>
                    <a:pt x="729" y="353"/>
                  </a:lnTo>
                  <a:lnTo>
                    <a:pt x="729" y="354"/>
                  </a:lnTo>
                  <a:lnTo>
                    <a:pt x="729" y="353"/>
                  </a:lnTo>
                  <a:lnTo>
                    <a:pt x="728" y="353"/>
                  </a:lnTo>
                  <a:lnTo>
                    <a:pt x="727" y="354"/>
                  </a:lnTo>
                  <a:lnTo>
                    <a:pt x="727" y="356"/>
                  </a:lnTo>
                  <a:lnTo>
                    <a:pt x="727" y="357"/>
                  </a:lnTo>
                  <a:lnTo>
                    <a:pt x="726" y="357"/>
                  </a:lnTo>
                  <a:lnTo>
                    <a:pt x="726" y="358"/>
                  </a:lnTo>
                  <a:lnTo>
                    <a:pt x="725" y="358"/>
                  </a:lnTo>
                  <a:lnTo>
                    <a:pt x="724" y="358"/>
                  </a:lnTo>
                  <a:lnTo>
                    <a:pt x="723" y="358"/>
                  </a:lnTo>
                  <a:lnTo>
                    <a:pt x="723" y="359"/>
                  </a:lnTo>
                  <a:lnTo>
                    <a:pt x="722" y="359"/>
                  </a:lnTo>
                  <a:lnTo>
                    <a:pt x="722" y="360"/>
                  </a:lnTo>
                  <a:lnTo>
                    <a:pt x="722" y="361"/>
                  </a:lnTo>
                  <a:lnTo>
                    <a:pt x="721" y="361"/>
                  </a:lnTo>
                  <a:lnTo>
                    <a:pt x="719" y="362"/>
                  </a:lnTo>
                  <a:lnTo>
                    <a:pt x="718" y="362"/>
                  </a:lnTo>
                  <a:lnTo>
                    <a:pt x="719" y="363"/>
                  </a:lnTo>
                  <a:lnTo>
                    <a:pt x="721" y="363"/>
                  </a:lnTo>
                  <a:lnTo>
                    <a:pt x="722" y="363"/>
                  </a:lnTo>
                  <a:lnTo>
                    <a:pt x="723" y="364"/>
                  </a:lnTo>
                  <a:lnTo>
                    <a:pt x="724" y="364"/>
                  </a:lnTo>
                  <a:lnTo>
                    <a:pt x="725" y="364"/>
                  </a:lnTo>
                  <a:lnTo>
                    <a:pt x="726" y="363"/>
                  </a:lnTo>
                  <a:lnTo>
                    <a:pt x="727" y="362"/>
                  </a:lnTo>
                  <a:lnTo>
                    <a:pt x="728" y="362"/>
                  </a:lnTo>
                  <a:lnTo>
                    <a:pt x="728" y="361"/>
                  </a:lnTo>
                  <a:lnTo>
                    <a:pt x="727" y="361"/>
                  </a:lnTo>
                  <a:lnTo>
                    <a:pt x="727" y="360"/>
                  </a:lnTo>
                  <a:lnTo>
                    <a:pt x="727" y="359"/>
                  </a:lnTo>
                  <a:lnTo>
                    <a:pt x="727" y="358"/>
                  </a:lnTo>
                  <a:lnTo>
                    <a:pt x="728" y="358"/>
                  </a:lnTo>
                  <a:lnTo>
                    <a:pt x="729" y="357"/>
                  </a:lnTo>
                  <a:lnTo>
                    <a:pt x="731" y="357"/>
                  </a:lnTo>
                  <a:lnTo>
                    <a:pt x="732" y="358"/>
                  </a:lnTo>
                  <a:lnTo>
                    <a:pt x="733" y="358"/>
                  </a:lnTo>
                  <a:lnTo>
                    <a:pt x="734" y="359"/>
                  </a:lnTo>
                  <a:lnTo>
                    <a:pt x="733" y="360"/>
                  </a:lnTo>
                  <a:lnTo>
                    <a:pt x="733" y="361"/>
                  </a:lnTo>
                  <a:lnTo>
                    <a:pt x="731" y="363"/>
                  </a:lnTo>
                  <a:lnTo>
                    <a:pt x="730" y="364"/>
                  </a:lnTo>
                  <a:lnTo>
                    <a:pt x="728" y="366"/>
                  </a:lnTo>
                  <a:lnTo>
                    <a:pt x="728" y="367"/>
                  </a:lnTo>
                  <a:lnTo>
                    <a:pt x="727" y="369"/>
                  </a:lnTo>
                  <a:lnTo>
                    <a:pt x="726" y="369"/>
                  </a:lnTo>
                  <a:lnTo>
                    <a:pt x="725" y="371"/>
                  </a:lnTo>
                  <a:lnTo>
                    <a:pt x="725" y="372"/>
                  </a:lnTo>
                  <a:lnTo>
                    <a:pt x="724" y="373"/>
                  </a:lnTo>
                  <a:lnTo>
                    <a:pt x="722" y="373"/>
                  </a:lnTo>
                  <a:lnTo>
                    <a:pt x="722" y="372"/>
                  </a:lnTo>
                  <a:lnTo>
                    <a:pt x="721" y="372"/>
                  </a:lnTo>
                  <a:lnTo>
                    <a:pt x="718" y="372"/>
                  </a:lnTo>
                  <a:lnTo>
                    <a:pt x="717" y="372"/>
                  </a:lnTo>
                  <a:lnTo>
                    <a:pt x="715" y="372"/>
                  </a:lnTo>
                  <a:lnTo>
                    <a:pt x="714" y="372"/>
                  </a:lnTo>
                  <a:lnTo>
                    <a:pt x="711" y="372"/>
                  </a:lnTo>
                  <a:lnTo>
                    <a:pt x="710" y="372"/>
                  </a:lnTo>
                  <a:lnTo>
                    <a:pt x="709" y="372"/>
                  </a:lnTo>
                  <a:lnTo>
                    <a:pt x="708" y="372"/>
                  </a:lnTo>
                  <a:lnTo>
                    <a:pt x="707" y="372"/>
                  </a:lnTo>
                  <a:lnTo>
                    <a:pt x="706" y="372"/>
                  </a:lnTo>
                  <a:lnTo>
                    <a:pt x="705" y="372"/>
                  </a:lnTo>
                  <a:lnTo>
                    <a:pt x="705" y="373"/>
                  </a:lnTo>
                  <a:lnTo>
                    <a:pt x="704" y="373"/>
                  </a:lnTo>
                  <a:lnTo>
                    <a:pt x="703" y="373"/>
                  </a:lnTo>
                  <a:lnTo>
                    <a:pt x="702" y="374"/>
                  </a:lnTo>
                  <a:lnTo>
                    <a:pt x="701" y="374"/>
                  </a:lnTo>
                  <a:lnTo>
                    <a:pt x="700" y="374"/>
                  </a:lnTo>
                  <a:lnTo>
                    <a:pt x="699" y="374"/>
                  </a:lnTo>
                  <a:lnTo>
                    <a:pt x="699" y="375"/>
                  </a:lnTo>
                  <a:lnTo>
                    <a:pt x="698" y="375"/>
                  </a:lnTo>
                  <a:lnTo>
                    <a:pt x="696" y="375"/>
                  </a:lnTo>
                  <a:lnTo>
                    <a:pt x="696" y="376"/>
                  </a:lnTo>
                  <a:lnTo>
                    <a:pt x="694" y="376"/>
                  </a:lnTo>
                  <a:lnTo>
                    <a:pt x="693" y="376"/>
                  </a:lnTo>
                  <a:lnTo>
                    <a:pt x="694" y="376"/>
                  </a:lnTo>
                  <a:lnTo>
                    <a:pt x="696" y="376"/>
                  </a:lnTo>
                  <a:lnTo>
                    <a:pt x="697" y="376"/>
                  </a:lnTo>
                  <a:lnTo>
                    <a:pt x="696" y="376"/>
                  </a:lnTo>
                  <a:lnTo>
                    <a:pt x="694" y="376"/>
                  </a:lnTo>
                  <a:lnTo>
                    <a:pt x="694" y="377"/>
                  </a:lnTo>
                  <a:lnTo>
                    <a:pt x="693" y="377"/>
                  </a:lnTo>
                  <a:lnTo>
                    <a:pt x="692" y="377"/>
                  </a:lnTo>
                  <a:lnTo>
                    <a:pt x="691" y="377"/>
                  </a:lnTo>
                  <a:lnTo>
                    <a:pt x="690" y="378"/>
                  </a:lnTo>
                  <a:lnTo>
                    <a:pt x="689" y="378"/>
                  </a:lnTo>
                  <a:lnTo>
                    <a:pt x="688" y="378"/>
                  </a:lnTo>
                  <a:lnTo>
                    <a:pt x="688" y="379"/>
                  </a:lnTo>
                  <a:lnTo>
                    <a:pt x="687" y="379"/>
                  </a:lnTo>
                  <a:lnTo>
                    <a:pt x="686" y="379"/>
                  </a:lnTo>
                  <a:lnTo>
                    <a:pt x="685" y="379"/>
                  </a:lnTo>
                  <a:lnTo>
                    <a:pt x="684" y="379"/>
                  </a:lnTo>
                  <a:lnTo>
                    <a:pt x="682" y="381"/>
                  </a:lnTo>
                  <a:lnTo>
                    <a:pt x="680" y="381"/>
                  </a:lnTo>
                  <a:lnTo>
                    <a:pt x="680" y="382"/>
                  </a:lnTo>
                  <a:lnTo>
                    <a:pt x="679" y="382"/>
                  </a:lnTo>
                  <a:lnTo>
                    <a:pt x="678" y="381"/>
                  </a:lnTo>
                  <a:lnTo>
                    <a:pt x="679" y="381"/>
                  </a:lnTo>
                  <a:lnTo>
                    <a:pt x="679" y="379"/>
                  </a:lnTo>
                  <a:lnTo>
                    <a:pt x="680" y="379"/>
                  </a:lnTo>
                  <a:lnTo>
                    <a:pt x="680" y="381"/>
                  </a:lnTo>
                  <a:lnTo>
                    <a:pt x="681" y="379"/>
                  </a:lnTo>
                  <a:lnTo>
                    <a:pt x="681" y="378"/>
                  </a:lnTo>
                  <a:lnTo>
                    <a:pt x="681" y="379"/>
                  </a:lnTo>
                  <a:lnTo>
                    <a:pt x="680" y="379"/>
                  </a:lnTo>
                  <a:lnTo>
                    <a:pt x="679" y="379"/>
                  </a:lnTo>
                  <a:lnTo>
                    <a:pt x="678" y="379"/>
                  </a:lnTo>
                  <a:lnTo>
                    <a:pt x="677" y="379"/>
                  </a:lnTo>
                  <a:lnTo>
                    <a:pt x="677" y="381"/>
                  </a:lnTo>
                  <a:lnTo>
                    <a:pt x="676" y="381"/>
                  </a:lnTo>
                  <a:lnTo>
                    <a:pt x="676" y="382"/>
                  </a:lnTo>
                  <a:lnTo>
                    <a:pt x="677" y="382"/>
                  </a:lnTo>
                  <a:lnTo>
                    <a:pt x="678" y="382"/>
                  </a:lnTo>
                  <a:lnTo>
                    <a:pt x="677" y="382"/>
                  </a:lnTo>
                  <a:lnTo>
                    <a:pt x="676" y="382"/>
                  </a:lnTo>
                  <a:lnTo>
                    <a:pt x="676" y="383"/>
                  </a:lnTo>
                  <a:lnTo>
                    <a:pt x="675" y="383"/>
                  </a:lnTo>
                  <a:lnTo>
                    <a:pt x="674" y="383"/>
                  </a:lnTo>
                  <a:lnTo>
                    <a:pt x="673" y="383"/>
                  </a:lnTo>
                  <a:lnTo>
                    <a:pt x="672" y="383"/>
                  </a:lnTo>
                  <a:lnTo>
                    <a:pt x="671" y="383"/>
                  </a:lnTo>
                  <a:lnTo>
                    <a:pt x="669" y="383"/>
                  </a:lnTo>
                  <a:lnTo>
                    <a:pt x="668" y="384"/>
                  </a:lnTo>
                  <a:lnTo>
                    <a:pt x="666" y="384"/>
                  </a:lnTo>
                  <a:lnTo>
                    <a:pt x="665" y="384"/>
                  </a:lnTo>
                  <a:lnTo>
                    <a:pt x="664" y="384"/>
                  </a:lnTo>
                  <a:lnTo>
                    <a:pt x="663" y="384"/>
                  </a:lnTo>
                  <a:lnTo>
                    <a:pt x="662" y="384"/>
                  </a:lnTo>
                  <a:lnTo>
                    <a:pt x="661" y="384"/>
                  </a:lnTo>
                  <a:lnTo>
                    <a:pt x="661" y="385"/>
                  </a:lnTo>
                  <a:lnTo>
                    <a:pt x="659" y="385"/>
                  </a:lnTo>
                  <a:lnTo>
                    <a:pt x="658" y="385"/>
                  </a:lnTo>
                  <a:lnTo>
                    <a:pt x="657" y="385"/>
                  </a:lnTo>
                  <a:lnTo>
                    <a:pt x="656" y="386"/>
                  </a:lnTo>
                  <a:lnTo>
                    <a:pt x="656" y="385"/>
                  </a:lnTo>
                  <a:lnTo>
                    <a:pt x="655" y="385"/>
                  </a:lnTo>
                  <a:lnTo>
                    <a:pt x="654" y="384"/>
                  </a:lnTo>
                  <a:lnTo>
                    <a:pt x="653" y="384"/>
                  </a:lnTo>
                  <a:lnTo>
                    <a:pt x="653" y="383"/>
                  </a:lnTo>
                  <a:lnTo>
                    <a:pt x="653" y="384"/>
                  </a:lnTo>
                  <a:lnTo>
                    <a:pt x="654" y="384"/>
                  </a:lnTo>
                  <a:lnTo>
                    <a:pt x="653" y="383"/>
                  </a:lnTo>
                  <a:lnTo>
                    <a:pt x="652" y="383"/>
                  </a:lnTo>
                  <a:lnTo>
                    <a:pt x="652" y="382"/>
                  </a:lnTo>
                  <a:lnTo>
                    <a:pt x="652" y="381"/>
                  </a:lnTo>
                  <a:lnTo>
                    <a:pt x="653" y="381"/>
                  </a:lnTo>
                  <a:lnTo>
                    <a:pt x="652" y="379"/>
                  </a:lnTo>
                  <a:lnTo>
                    <a:pt x="651" y="378"/>
                  </a:lnTo>
                  <a:lnTo>
                    <a:pt x="650" y="377"/>
                  </a:lnTo>
                  <a:lnTo>
                    <a:pt x="651" y="377"/>
                  </a:lnTo>
                  <a:lnTo>
                    <a:pt x="652" y="377"/>
                  </a:lnTo>
                  <a:lnTo>
                    <a:pt x="653" y="377"/>
                  </a:lnTo>
                  <a:lnTo>
                    <a:pt x="653" y="376"/>
                  </a:lnTo>
                  <a:lnTo>
                    <a:pt x="653" y="375"/>
                  </a:lnTo>
                  <a:lnTo>
                    <a:pt x="652" y="375"/>
                  </a:lnTo>
                  <a:lnTo>
                    <a:pt x="652" y="376"/>
                  </a:lnTo>
                  <a:lnTo>
                    <a:pt x="651" y="376"/>
                  </a:lnTo>
                  <a:lnTo>
                    <a:pt x="650" y="376"/>
                  </a:lnTo>
                  <a:lnTo>
                    <a:pt x="649" y="377"/>
                  </a:lnTo>
                  <a:lnTo>
                    <a:pt x="649" y="378"/>
                  </a:lnTo>
                  <a:lnTo>
                    <a:pt x="648" y="378"/>
                  </a:lnTo>
                  <a:lnTo>
                    <a:pt x="648" y="379"/>
                  </a:lnTo>
                  <a:lnTo>
                    <a:pt x="649" y="379"/>
                  </a:lnTo>
                  <a:lnTo>
                    <a:pt x="650" y="379"/>
                  </a:lnTo>
                  <a:lnTo>
                    <a:pt x="650" y="381"/>
                  </a:lnTo>
                  <a:lnTo>
                    <a:pt x="650" y="382"/>
                  </a:lnTo>
                  <a:lnTo>
                    <a:pt x="649" y="382"/>
                  </a:lnTo>
                  <a:lnTo>
                    <a:pt x="648" y="382"/>
                  </a:lnTo>
                  <a:lnTo>
                    <a:pt x="648" y="381"/>
                  </a:lnTo>
                  <a:lnTo>
                    <a:pt x="648" y="382"/>
                  </a:lnTo>
                  <a:lnTo>
                    <a:pt x="648" y="383"/>
                  </a:lnTo>
                  <a:lnTo>
                    <a:pt x="647" y="382"/>
                  </a:lnTo>
                  <a:lnTo>
                    <a:pt x="647" y="383"/>
                  </a:lnTo>
                  <a:lnTo>
                    <a:pt x="648" y="383"/>
                  </a:lnTo>
                  <a:lnTo>
                    <a:pt x="648" y="384"/>
                  </a:lnTo>
                  <a:lnTo>
                    <a:pt x="649" y="384"/>
                  </a:lnTo>
                  <a:lnTo>
                    <a:pt x="648" y="385"/>
                  </a:lnTo>
                  <a:lnTo>
                    <a:pt x="647" y="385"/>
                  </a:lnTo>
                  <a:lnTo>
                    <a:pt x="646" y="385"/>
                  </a:lnTo>
                  <a:lnTo>
                    <a:pt x="647" y="385"/>
                  </a:lnTo>
                  <a:lnTo>
                    <a:pt x="647" y="386"/>
                  </a:lnTo>
                  <a:lnTo>
                    <a:pt x="647" y="387"/>
                  </a:lnTo>
                  <a:lnTo>
                    <a:pt x="646" y="387"/>
                  </a:lnTo>
                  <a:lnTo>
                    <a:pt x="644" y="387"/>
                  </a:lnTo>
                  <a:lnTo>
                    <a:pt x="646" y="387"/>
                  </a:lnTo>
                  <a:lnTo>
                    <a:pt x="647" y="387"/>
                  </a:lnTo>
                  <a:lnTo>
                    <a:pt x="648" y="387"/>
                  </a:lnTo>
                  <a:lnTo>
                    <a:pt x="648" y="386"/>
                  </a:lnTo>
                  <a:lnTo>
                    <a:pt x="649" y="386"/>
                  </a:lnTo>
                  <a:lnTo>
                    <a:pt x="650" y="386"/>
                  </a:lnTo>
                  <a:lnTo>
                    <a:pt x="651" y="385"/>
                  </a:lnTo>
                  <a:lnTo>
                    <a:pt x="652" y="384"/>
                  </a:lnTo>
                  <a:lnTo>
                    <a:pt x="653" y="385"/>
                  </a:lnTo>
                  <a:lnTo>
                    <a:pt x="652" y="386"/>
                  </a:lnTo>
                  <a:lnTo>
                    <a:pt x="651" y="387"/>
                  </a:lnTo>
                  <a:lnTo>
                    <a:pt x="650" y="387"/>
                  </a:lnTo>
                  <a:lnTo>
                    <a:pt x="649" y="387"/>
                  </a:lnTo>
                  <a:lnTo>
                    <a:pt x="648" y="387"/>
                  </a:lnTo>
                  <a:lnTo>
                    <a:pt x="648" y="388"/>
                  </a:lnTo>
                  <a:lnTo>
                    <a:pt x="647" y="388"/>
                  </a:lnTo>
                  <a:lnTo>
                    <a:pt x="646" y="388"/>
                  </a:lnTo>
                  <a:lnTo>
                    <a:pt x="644" y="388"/>
                  </a:lnTo>
                  <a:lnTo>
                    <a:pt x="643" y="389"/>
                  </a:lnTo>
                  <a:lnTo>
                    <a:pt x="642" y="389"/>
                  </a:lnTo>
                  <a:lnTo>
                    <a:pt x="641" y="389"/>
                  </a:lnTo>
                  <a:lnTo>
                    <a:pt x="640" y="389"/>
                  </a:lnTo>
                  <a:lnTo>
                    <a:pt x="640" y="390"/>
                  </a:lnTo>
                  <a:lnTo>
                    <a:pt x="639" y="390"/>
                  </a:lnTo>
                  <a:lnTo>
                    <a:pt x="638" y="390"/>
                  </a:lnTo>
                  <a:lnTo>
                    <a:pt x="637" y="390"/>
                  </a:lnTo>
                  <a:lnTo>
                    <a:pt x="636" y="391"/>
                  </a:lnTo>
                  <a:lnTo>
                    <a:pt x="635" y="391"/>
                  </a:lnTo>
                  <a:lnTo>
                    <a:pt x="634" y="391"/>
                  </a:lnTo>
                  <a:lnTo>
                    <a:pt x="635" y="390"/>
                  </a:lnTo>
                  <a:lnTo>
                    <a:pt x="636" y="390"/>
                  </a:lnTo>
                  <a:lnTo>
                    <a:pt x="637" y="390"/>
                  </a:lnTo>
                  <a:lnTo>
                    <a:pt x="637" y="389"/>
                  </a:lnTo>
                  <a:lnTo>
                    <a:pt x="638" y="389"/>
                  </a:lnTo>
                  <a:lnTo>
                    <a:pt x="637" y="388"/>
                  </a:lnTo>
                  <a:lnTo>
                    <a:pt x="637" y="389"/>
                  </a:lnTo>
                  <a:lnTo>
                    <a:pt x="637" y="388"/>
                  </a:lnTo>
                  <a:lnTo>
                    <a:pt x="636" y="389"/>
                  </a:lnTo>
                  <a:lnTo>
                    <a:pt x="635" y="389"/>
                  </a:lnTo>
                  <a:lnTo>
                    <a:pt x="635" y="388"/>
                  </a:lnTo>
                  <a:lnTo>
                    <a:pt x="635" y="386"/>
                  </a:lnTo>
                  <a:lnTo>
                    <a:pt x="635" y="385"/>
                  </a:lnTo>
                  <a:lnTo>
                    <a:pt x="636" y="385"/>
                  </a:lnTo>
                  <a:lnTo>
                    <a:pt x="635" y="385"/>
                  </a:lnTo>
                  <a:lnTo>
                    <a:pt x="635" y="384"/>
                  </a:lnTo>
                  <a:lnTo>
                    <a:pt x="634" y="384"/>
                  </a:lnTo>
                  <a:lnTo>
                    <a:pt x="634" y="383"/>
                  </a:lnTo>
                  <a:lnTo>
                    <a:pt x="633" y="383"/>
                  </a:lnTo>
                  <a:lnTo>
                    <a:pt x="633" y="384"/>
                  </a:lnTo>
                  <a:lnTo>
                    <a:pt x="632" y="384"/>
                  </a:lnTo>
                  <a:lnTo>
                    <a:pt x="631" y="385"/>
                  </a:lnTo>
                  <a:lnTo>
                    <a:pt x="632" y="385"/>
                  </a:lnTo>
                  <a:lnTo>
                    <a:pt x="633" y="385"/>
                  </a:lnTo>
                  <a:lnTo>
                    <a:pt x="633" y="386"/>
                  </a:lnTo>
                  <a:lnTo>
                    <a:pt x="633" y="387"/>
                  </a:lnTo>
                  <a:lnTo>
                    <a:pt x="633" y="388"/>
                  </a:lnTo>
                  <a:lnTo>
                    <a:pt x="634" y="389"/>
                  </a:lnTo>
                  <a:lnTo>
                    <a:pt x="633" y="389"/>
                  </a:lnTo>
                  <a:lnTo>
                    <a:pt x="632" y="390"/>
                  </a:lnTo>
                  <a:lnTo>
                    <a:pt x="632" y="389"/>
                  </a:lnTo>
                  <a:lnTo>
                    <a:pt x="632" y="390"/>
                  </a:lnTo>
                  <a:lnTo>
                    <a:pt x="631" y="390"/>
                  </a:lnTo>
                  <a:lnTo>
                    <a:pt x="631" y="391"/>
                  </a:lnTo>
                  <a:lnTo>
                    <a:pt x="630" y="391"/>
                  </a:lnTo>
                  <a:lnTo>
                    <a:pt x="629" y="391"/>
                  </a:lnTo>
                  <a:lnTo>
                    <a:pt x="629" y="392"/>
                  </a:lnTo>
                  <a:lnTo>
                    <a:pt x="630" y="392"/>
                  </a:lnTo>
                  <a:lnTo>
                    <a:pt x="630" y="393"/>
                  </a:lnTo>
                  <a:lnTo>
                    <a:pt x="629" y="393"/>
                  </a:lnTo>
                  <a:lnTo>
                    <a:pt x="628" y="393"/>
                  </a:lnTo>
                  <a:lnTo>
                    <a:pt x="627" y="394"/>
                  </a:lnTo>
                  <a:lnTo>
                    <a:pt x="625" y="394"/>
                  </a:lnTo>
                  <a:lnTo>
                    <a:pt x="623" y="395"/>
                  </a:lnTo>
                  <a:lnTo>
                    <a:pt x="622" y="395"/>
                  </a:lnTo>
                  <a:lnTo>
                    <a:pt x="622" y="394"/>
                  </a:lnTo>
                  <a:lnTo>
                    <a:pt x="623" y="394"/>
                  </a:lnTo>
                  <a:lnTo>
                    <a:pt x="623" y="393"/>
                  </a:lnTo>
                  <a:lnTo>
                    <a:pt x="623" y="392"/>
                  </a:lnTo>
                  <a:lnTo>
                    <a:pt x="624" y="392"/>
                  </a:lnTo>
                  <a:lnTo>
                    <a:pt x="624" y="393"/>
                  </a:lnTo>
                  <a:lnTo>
                    <a:pt x="624" y="392"/>
                  </a:lnTo>
                  <a:lnTo>
                    <a:pt x="623" y="392"/>
                  </a:lnTo>
                  <a:lnTo>
                    <a:pt x="622" y="393"/>
                  </a:lnTo>
                  <a:lnTo>
                    <a:pt x="622" y="392"/>
                  </a:lnTo>
                  <a:lnTo>
                    <a:pt x="621" y="392"/>
                  </a:lnTo>
                  <a:lnTo>
                    <a:pt x="619" y="392"/>
                  </a:lnTo>
                  <a:lnTo>
                    <a:pt x="619" y="391"/>
                  </a:lnTo>
                  <a:lnTo>
                    <a:pt x="619" y="390"/>
                  </a:lnTo>
                  <a:lnTo>
                    <a:pt x="618" y="389"/>
                  </a:lnTo>
                  <a:lnTo>
                    <a:pt x="618" y="390"/>
                  </a:lnTo>
                  <a:lnTo>
                    <a:pt x="618" y="391"/>
                  </a:lnTo>
                  <a:lnTo>
                    <a:pt x="617" y="390"/>
                  </a:lnTo>
                  <a:lnTo>
                    <a:pt x="617" y="391"/>
                  </a:lnTo>
                  <a:lnTo>
                    <a:pt x="616" y="391"/>
                  </a:lnTo>
                  <a:lnTo>
                    <a:pt x="615" y="392"/>
                  </a:lnTo>
                  <a:lnTo>
                    <a:pt x="614" y="392"/>
                  </a:lnTo>
                  <a:lnTo>
                    <a:pt x="615" y="392"/>
                  </a:lnTo>
                  <a:lnTo>
                    <a:pt x="615" y="393"/>
                  </a:lnTo>
                  <a:lnTo>
                    <a:pt x="616" y="393"/>
                  </a:lnTo>
                  <a:lnTo>
                    <a:pt x="617" y="392"/>
                  </a:lnTo>
                  <a:lnTo>
                    <a:pt x="617" y="393"/>
                  </a:lnTo>
                  <a:lnTo>
                    <a:pt x="616" y="394"/>
                  </a:lnTo>
                  <a:lnTo>
                    <a:pt x="615" y="395"/>
                  </a:lnTo>
                  <a:lnTo>
                    <a:pt x="614" y="396"/>
                  </a:lnTo>
                  <a:lnTo>
                    <a:pt x="613" y="396"/>
                  </a:lnTo>
                  <a:lnTo>
                    <a:pt x="612" y="396"/>
                  </a:lnTo>
                  <a:lnTo>
                    <a:pt x="612" y="397"/>
                  </a:lnTo>
                  <a:lnTo>
                    <a:pt x="610" y="397"/>
                  </a:lnTo>
                  <a:lnTo>
                    <a:pt x="610" y="396"/>
                  </a:lnTo>
                  <a:lnTo>
                    <a:pt x="609" y="396"/>
                  </a:lnTo>
                  <a:lnTo>
                    <a:pt x="609" y="397"/>
                  </a:lnTo>
                  <a:lnTo>
                    <a:pt x="609" y="398"/>
                  </a:lnTo>
                  <a:lnTo>
                    <a:pt x="610" y="398"/>
                  </a:lnTo>
                  <a:lnTo>
                    <a:pt x="611" y="398"/>
                  </a:lnTo>
                  <a:lnTo>
                    <a:pt x="612" y="398"/>
                  </a:lnTo>
                  <a:lnTo>
                    <a:pt x="612" y="397"/>
                  </a:lnTo>
                  <a:lnTo>
                    <a:pt x="613" y="397"/>
                  </a:lnTo>
                  <a:lnTo>
                    <a:pt x="614" y="397"/>
                  </a:lnTo>
                  <a:lnTo>
                    <a:pt x="615" y="397"/>
                  </a:lnTo>
                  <a:lnTo>
                    <a:pt x="615" y="396"/>
                  </a:lnTo>
                  <a:lnTo>
                    <a:pt x="616" y="395"/>
                  </a:lnTo>
                  <a:lnTo>
                    <a:pt x="617" y="395"/>
                  </a:lnTo>
                  <a:lnTo>
                    <a:pt x="618" y="395"/>
                  </a:lnTo>
                  <a:lnTo>
                    <a:pt x="618" y="394"/>
                  </a:lnTo>
                  <a:lnTo>
                    <a:pt x="619" y="394"/>
                  </a:lnTo>
                  <a:lnTo>
                    <a:pt x="619" y="395"/>
                  </a:lnTo>
                  <a:lnTo>
                    <a:pt x="618" y="396"/>
                  </a:lnTo>
                  <a:lnTo>
                    <a:pt x="617" y="396"/>
                  </a:lnTo>
                  <a:lnTo>
                    <a:pt x="617" y="397"/>
                  </a:lnTo>
                  <a:lnTo>
                    <a:pt x="616" y="397"/>
                  </a:lnTo>
                  <a:lnTo>
                    <a:pt x="615" y="397"/>
                  </a:lnTo>
                  <a:lnTo>
                    <a:pt x="612" y="398"/>
                  </a:lnTo>
                  <a:lnTo>
                    <a:pt x="611" y="398"/>
                  </a:lnTo>
                  <a:lnTo>
                    <a:pt x="610" y="399"/>
                  </a:lnTo>
                  <a:lnTo>
                    <a:pt x="609" y="399"/>
                  </a:lnTo>
                  <a:lnTo>
                    <a:pt x="608" y="399"/>
                  </a:lnTo>
                  <a:lnTo>
                    <a:pt x="606" y="400"/>
                  </a:lnTo>
                  <a:lnTo>
                    <a:pt x="605" y="401"/>
                  </a:lnTo>
                  <a:lnTo>
                    <a:pt x="604" y="401"/>
                  </a:lnTo>
                  <a:lnTo>
                    <a:pt x="603" y="401"/>
                  </a:lnTo>
                  <a:lnTo>
                    <a:pt x="602" y="401"/>
                  </a:lnTo>
                  <a:lnTo>
                    <a:pt x="601" y="402"/>
                  </a:lnTo>
                  <a:lnTo>
                    <a:pt x="600" y="402"/>
                  </a:lnTo>
                  <a:lnTo>
                    <a:pt x="599" y="402"/>
                  </a:lnTo>
                  <a:lnTo>
                    <a:pt x="598" y="403"/>
                  </a:lnTo>
                  <a:lnTo>
                    <a:pt x="597" y="403"/>
                  </a:lnTo>
                  <a:lnTo>
                    <a:pt x="596" y="403"/>
                  </a:lnTo>
                  <a:lnTo>
                    <a:pt x="594" y="403"/>
                  </a:lnTo>
                  <a:lnTo>
                    <a:pt x="594" y="404"/>
                  </a:lnTo>
                  <a:lnTo>
                    <a:pt x="593" y="404"/>
                  </a:lnTo>
                  <a:lnTo>
                    <a:pt x="592" y="404"/>
                  </a:lnTo>
                  <a:lnTo>
                    <a:pt x="591" y="406"/>
                  </a:lnTo>
                  <a:lnTo>
                    <a:pt x="590" y="406"/>
                  </a:lnTo>
                  <a:lnTo>
                    <a:pt x="589" y="406"/>
                  </a:lnTo>
                  <a:lnTo>
                    <a:pt x="589" y="407"/>
                  </a:lnTo>
                  <a:lnTo>
                    <a:pt x="588" y="407"/>
                  </a:lnTo>
                  <a:lnTo>
                    <a:pt x="586" y="408"/>
                  </a:lnTo>
                  <a:lnTo>
                    <a:pt x="585" y="408"/>
                  </a:lnTo>
                  <a:lnTo>
                    <a:pt x="584" y="409"/>
                  </a:lnTo>
                  <a:lnTo>
                    <a:pt x="583" y="409"/>
                  </a:lnTo>
                  <a:lnTo>
                    <a:pt x="582" y="409"/>
                  </a:lnTo>
                  <a:lnTo>
                    <a:pt x="581" y="409"/>
                  </a:lnTo>
                  <a:lnTo>
                    <a:pt x="581" y="410"/>
                  </a:lnTo>
                  <a:lnTo>
                    <a:pt x="580" y="410"/>
                  </a:lnTo>
                  <a:lnTo>
                    <a:pt x="579" y="410"/>
                  </a:lnTo>
                  <a:lnTo>
                    <a:pt x="577" y="411"/>
                  </a:lnTo>
                  <a:lnTo>
                    <a:pt x="576" y="412"/>
                  </a:lnTo>
                  <a:lnTo>
                    <a:pt x="575" y="412"/>
                  </a:lnTo>
                  <a:lnTo>
                    <a:pt x="574" y="412"/>
                  </a:lnTo>
                  <a:lnTo>
                    <a:pt x="573" y="412"/>
                  </a:lnTo>
                  <a:lnTo>
                    <a:pt x="573" y="413"/>
                  </a:lnTo>
                  <a:lnTo>
                    <a:pt x="572" y="413"/>
                  </a:lnTo>
                  <a:lnTo>
                    <a:pt x="573" y="412"/>
                  </a:lnTo>
                  <a:lnTo>
                    <a:pt x="574" y="412"/>
                  </a:lnTo>
                  <a:lnTo>
                    <a:pt x="575" y="412"/>
                  </a:lnTo>
                  <a:lnTo>
                    <a:pt x="576" y="411"/>
                  </a:lnTo>
                  <a:lnTo>
                    <a:pt x="577" y="411"/>
                  </a:lnTo>
                  <a:lnTo>
                    <a:pt x="578" y="411"/>
                  </a:lnTo>
                  <a:lnTo>
                    <a:pt x="578" y="410"/>
                  </a:lnTo>
                  <a:lnTo>
                    <a:pt x="579" y="410"/>
                  </a:lnTo>
                  <a:lnTo>
                    <a:pt x="579" y="409"/>
                  </a:lnTo>
                  <a:lnTo>
                    <a:pt x="579" y="408"/>
                  </a:lnTo>
                  <a:lnTo>
                    <a:pt x="578" y="408"/>
                  </a:lnTo>
                  <a:lnTo>
                    <a:pt x="578" y="409"/>
                  </a:lnTo>
                  <a:lnTo>
                    <a:pt x="577" y="410"/>
                  </a:lnTo>
                  <a:lnTo>
                    <a:pt x="574" y="411"/>
                  </a:lnTo>
                  <a:lnTo>
                    <a:pt x="572" y="412"/>
                  </a:lnTo>
                  <a:lnTo>
                    <a:pt x="572" y="413"/>
                  </a:lnTo>
                  <a:lnTo>
                    <a:pt x="571" y="413"/>
                  </a:lnTo>
                  <a:lnTo>
                    <a:pt x="571" y="412"/>
                  </a:lnTo>
                  <a:lnTo>
                    <a:pt x="569" y="412"/>
                  </a:lnTo>
                  <a:lnTo>
                    <a:pt x="569" y="413"/>
                  </a:lnTo>
                  <a:lnTo>
                    <a:pt x="571" y="413"/>
                  </a:lnTo>
                  <a:lnTo>
                    <a:pt x="569" y="414"/>
                  </a:lnTo>
                  <a:lnTo>
                    <a:pt x="566" y="415"/>
                  </a:lnTo>
                  <a:lnTo>
                    <a:pt x="566" y="416"/>
                  </a:lnTo>
                  <a:lnTo>
                    <a:pt x="564" y="416"/>
                  </a:lnTo>
                  <a:lnTo>
                    <a:pt x="564" y="417"/>
                  </a:lnTo>
                  <a:lnTo>
                    <a:pt x="562" y="419"/>
                  </a:lnTo>
                  <a:lnTo>
                    <a:pt x="562" y="421"/>
                  </a:lnTo>
                  <a:lnTo>
                    <a:pt x="561" y="421"/>
                  </a:lnTo>
                  <a:lnTo>
                    <a:pt x="560" y="421"/>
                  </a:lnTo>
                  <a:lnTo>
                    <a:pt x="560" y="422"/>
                  </a:lnTo>
                  <a:lnTo>
                    <a:pt x="559" y="422"/>
                  </a:lnTo>
                  <a:lnTo>
                    <a:pt x="558" y="422"/>
                  </a:lnTo>
                  <a:lnTo>
                    <a:pt x="557" y="423"/>
                  </a:lnTo>
                  <a:lnTo>
                    <a:pt x="556" y="423"/>
                  </a:lnTo>
                  <a:lnTo>
                    <a:pt x="555" y="424"/>
                  </a:lnTo>
                  <a:lnTo>
                    <a:pt x="554" y="425"/>
                  </a:lnTo>
                  <a:lnTo>
                    <a:pt x="553" y="424"/>
                  </a:lnTo>
                  <a:lnTo>
                    <a:pt x="553" y="423"/>
                  </a:lnTo>
                  <a:lnTo>
                    <a:pt x="552" y="422"/>
                  </a:lnTo>
                  <a:lnTo>
                    <a:pt x="551" y="421"/>
                  </a:lnTo>
                  <a:lnTo>
                    <a:pt x="551" y="420"/>
                  </a:lnTo>
                  <a:lnTo>
                    <a:pt x="551" y="419"/>
                  </a:lnTo>
                  <a:lnTo>
                    <a:pt x="552" y="419"/>
                  </a:lnTo>
                  <a:lnTo>
                    <a:pt x="551" y="419"/>
                  </a:lnTo>
                  <a:lnTo>
                    <a:pt x="551" y="418"/>
                  </a:lnTo>
                  <a:lnTo>
                    <a:pt x="551" y="417"/>
                  </a:lnTo>
                  <a:lnTo>
                    <a:pt x="551" y="416"/>
                  </a:lnTo>
                  <a:lnTo>
                    <a:pt x="551" y="415"/>
                  </a:lnTo>
                  <a:lnTo>
                    <a:pt x="551" y="414"/>
                  </a:lnTo>
                  <a:lnTo>
                    <a:pt x="551" y="413"/>
                  </a:lnTo>
                  <a:lnTo>
                    <a:pt x="550" y="413"/>
                  </a:lnTo>
                  <a:lnTo>
                    <a:pt x="551" y="413"/>
                  </a:lnTo>
                  <a:lnTo>
                    <a:pt x="551" y="412"/>
                  </a:lnTo>
                  <a:lnTo>
                    <a:pt x="552" y="412"/>
                  </a:lnTo>
                  <a:lnTo>
                    <a:pt x="552" y="411"/>
                  </a:lnTo>
                  <a:lnTo>
                    <a:pt x="551" y="411"/>
                  </a:lnTo>
                  <a:lnTo>
                    <a:pt x="551" y="412"/>
                  </a:lnTo>
                  <a:lnTo>
                    <a:pt x="550" y="412"/>
                  </a:lnTo>
                  <a:lnTo>
                    <a:pt x="550" y="411"/>
                  </a:lnTo>
                  <a:lnTo>
                    <a:pt x="550" y="410"/>
                  </a:lnTo>
                  <a:lnTo>
                    <a:pt x="550" y="409"/>
                  </a:lnTo>
                  <a:lnTo>
                    <a:pt x="550" y="408"/>
                  </a:lnTo>
                  <a:lnTo>
                    <a:pt x="550" y="407"/>
                  </a:lnTo>
                  <a:lnTo>
                    <a:pt x="549" y="408"/>
                  </a:lnTo>
                  <a:lnTo>
                    <a:pt x="548" y="408"/>
                  </a:lnTo>
                  <a:lnTo>
                    <a:pt x="549" y="408"/>
                  </a:lnTo>
                  <a:lnTo>
                    <a:pt x="549" y="409"/>
                  </a:lnTo>
                  <a:lnTo>
                    <a:pt x="549" y="410"/>
                  </a:lnTo>
                  <a:lnTo>
                    <a:pt x="548" y="411"/>
                  </a:lnTo>
                  <a:lnTo>
                    <a:pt x="547" y="411"/>
                  </a:lnTo>
                  <a:lnTo>
                    <a:pt x="547" y="410"/>
                  </a:lnTo>
                  <a:lnTo>
                    <a:pt x="546" y="410"/>
                  </a:lnTo>
                  <a:lnTo>
                    <a:pt x="544" y="409"/>
                  </a:lnTo>
                  <a:lnTo>
                    <a:pt x="543" y="409"/>
                  </a:lnTo>
                  <a:lnTo>
                    <a:pt x="543" y="408"/>
                  </a:lnTo>
                  <a:lnTo>
                    <a:pt x="542" y="408"/>
                  </a:lnTo>
                  <a:lnTo>
                    <a:pt x="542" y="407"/>
                  </a:lnTo>
                  <a:lnTo>
                    <a:pt x="541" y="408"/>
                  </a:lnTo>
                  <a:lnTo>
                    <a:pt x="540" y="407"/>
                  </a:lnTo>
                  <a:lnTo>
                    <a:pt x="539" y="408"/>
                  </a:lnTo>
                  <a:lnTo>
                    <a:pt x="538" y="408"/>
                  </a:lnTo>
                  <a:lnTo>
                    <a:pt x="540" y="409"/>
                  </a:lnTo>
                  <a:lnTo>
                    <a:pt x="540" y="410"/>
                  </a:lnTo>
                  <a:lnTo>
                    <a:pt x="541" y="410"/>
                  </a:lnTo>
                  <a:lnTo>
                    <a:pt x="542" y="412"/>
                  </a:lnTo>
                  <a:lnTo>
                    <a:pt x="543" y="413"/>
                  </a:lnTo>
                  <a:lnTo>
                    <a:pt x="544" y="413"/>
                  </a:lnTo>
                  <a:lnTo>
                    <a:pt x="546" y="414"/>
                  </a:lnTo>
                  <a:lnTo>
                    <a:pt x="547" y="415"/>
                  </a:lnTo>
                  <a:lnTo>
                    <a:pt x="548" y="415"/>
                  </a:lnTo>
                  <a:lnTo>
                    <a:pt x="549" y="416"/>
                  </a:lnTo>
                  <a:lnTo>
                    <a:pt x="549" y="417"/>
                  </a:lnTo>
                  <a:lnTo>
                    <a:pt x="549" y="418"/>
                  </a:lnTo>
                  <a:lnTo>
                    <a:pt x="549" y="419"/>
                  </a:lnTo>
                  <a:lnTo>
                    <a:pt x="548" y="420"/>
                  </a:lnTo>
                  <a:lnTo>
                    <a:pt x="547" y="420"/>
                  </a:lnTo>
                  <a:lnTo>
                    <a:pt x="548" y="420"/>
                  </a:lnTo>
                  <a:lnTo>
                    <a:pt x="548" y="421"/>
                  </a:lnTo>
                  <a:lnTo>
                    <a:pt x="547" y="421"/>
                  </a:lnTo>
                  <a:lnTo>
                    <a:pt x="547" y="422"/>
                  </a:lnTo>
                  <a:lnTo>
                    <a:pt x="546" y="422"/>
                  </a:lnTo>
                  <a:lnTo>
                    <a:pt x="544" y="422"/>
                  </a:lnTo>
                  <a:lnTo>
                    <a:pt x="544" y="421"/>
                  </a:lnTo>
                  <a:lnTo>
                    <a:pt x="543" y="421"/>
                  </a:lnTo>
                  <a:lnTo>
                    <a:pt x="542" y="421"/>
                  </a:lnTo>
                  <a:lnTo>
                    <a:pt x="542" y="420"/>
                  </a:lnTo>
                  <a:lnTo>
                    <a:pt x="542" y="419"/>
                  </a:lnTo>
                  <a:lnTo>
                    <a:pt x="542" y="420"/>
                  </a:lnTo>
                  <a:lnTo>
                    <a:pt x="541" y="420"/>
                  </a:lnTo>
                  <a:lnTo>
                    <a:pt x="541" y="421"/>
                  </a:lnTo>
                  <a:lnTo>
                    <a:pt x="540" y="421"/>
                  </a:lnTo>
                  <a:lnTo>
                    <a:pt x="539" y="421"/>
                  </a:lnTo>
                  <a:lnTo>
                    <a:pt x="538" y="420"/>
                  </a:lnTo>
                  <a:lnTo>
                    <a:pt x="538" y="419"/>
                  </a:lnTo>
                  <a:lnTo>
                    <a:pt x="538" y="420"/>
                  </a:lnTo>
                  <a:lnTo>
                    <a:pt x="538" y="421"/>
                  </a:lnTo>
                  <a:lnTo>
                    <a:pt x="538" y="422"/>
                  </a:lnTo>
                  <a:lnTo>
                    <a:pt x="539" y="422"/>
                  </a:lnTo>
                  <a:lnTo>
                    <a:pt x="540" y="422"/>
                  </a:lnTo>
                  <a:lnTo>
                    <a:pt x="541" y="422"/>
                  </a:lnTo>
                  <a:lnTo>
                    <a:pt x="542" y="422"/>
                  </a:lnTo>
                  <a:lnTo>
                    <a:pt x="544" y="423"/>
                  </a:lnTo>
                  <a:lnTo>
                    <a:pt x="544" y="424"/>
                  </a:lnTo>
                  <a:lnTo>
                    <a:pt x="543" y="424"/>
                  </a:lnTo>
                  <a:lnTo>
                    <a:pt x="544" y="424"/>
                  </a:lnTo>
                  <a:lnTo>
                    <a:pt x="546" y="424"/>
                  </a:lnTo>
                  <a:lnTo>
                    <a:pt x="547" y="424"/>
                  </a:lnTo>
                  <a:lnTo>
                    <a:pt x="549" y="424"/>
                  </a:lnTo>
                  <a:lnTo>
                    <a:pt x="548" y="425"/>
                  </a:lnTo>
                  <a:lnTo>
                    <a:pt x="547" y="426"/>
                  </a:lnTo>
                  <a:lnTo>
                    <a:pt x="546" y="426"/>
                  </a:lnTo>
                  <a:lnTo>
                    <a:pt x="544" y="427"/>
                  </a:lnTo>
                  <a:lnTo>
                    <a:pt x="543" y="428"/>
                  </a:lnTo>
                  <a:lnTo>
                    <a:pt x="542" y="428"/>
                  </a:lnTo>
                  <a:lnTo>
                    <a:pt x="542" y="429"/>
                  </a:lnTo>
                  <a:lnTo>
                    <a:pt x="541" y="429"/>
                  </a:lnTo>
                  <a:lnTo>
                    <a:pt x="541" y="428"/>
                  </a:lnTo>
                  <a:lnTo>
                    <a:pt x="540" y="428"/>
                  </a:lnTo>
                  <a:lnTo>
                    <a:pt x="539" y="429"/>
                  </a:lnTo>
                  <a:lnTo>
                    <a:pt x="538" y="429"/>
                  </a:lnTo>
                  <a:lnTo>
                    <a:pt x="537" y="429"/>
                  </a:lnTo>
                  <a:lnTo>
                    <a:pt x="536" y="428"/>
                  </a:lnTo>
                  <a:lnTo>
                    <a:pt x="536" y="427"/>
                  </a:lnTo>
                  <a:lnTo>
                    <a:pt x="534" y="426"/>
                  </a:lnTo>
                  <a:lnTo>
                    <a:pt x="533" y="425"/>
                  </a:lnTo>
                  <a:lnTo>
                    <a:pt x="533" y="424"/>
                  </a:lnTo>
                  <a:lnTo>
                    <a:pt x="532" y="424"/>
                  </a:lnTo>
                  <a:lnTo>
                    <a:pt x="531" y="424"/>
                  </a:lnTo>
                  <a:lnTo>
                    <a:pt x="531" y="425"/>
                  </a:lnTo>
                  <a:lnTo>
                    <a:pt x="532" y="425"/>
                  </a:lnTo>
                  <a:lnTo>
                    <a:pt x="532" y="426"/>
                  </a:lnTo>
                  <a:lnTo>
                    <a:pt x="533" y="426"/>
                  </a:lnTo>
                  <a:lnTo>
                    <a:pt x="534" y="427"/>
                  </a:lnTo>
                  <a:lnTo>
                    <a:pt x="535" y="428"/>
                  </a:lnTo>
                  <a:lnTo>
                    <a:pt x="536" y="429"/>
                  </a:lnTo>
                  <a:lnTo>
                    <a:pt x="536" y="431"/>
                  </a:lnTo>
                  <a:lnTo>
                    <a:pt x="535" y="431"/>
                  </a:lnTo>
                  <a:lnTo>
                    <a:pt x="534" y="431"/>
                  </a:lnTo>
                  <a:lnTo>
                    <a:pt x="534" y="432"/>
                  </a:lnTo>
                  <a:lnTo>
                    <a:pt x="533" y="432"/>
                  </a:lnTo>
                  <a:lnTo>
                    <a:pt x="532" y="432"/>
                  </a:lnTo>
                  <a:lnTo>
                    <a:pt x="531" y="432"/>
                  </a:lnTo>
                  <a:lnTo>
                    <a:pt x="530" y="432"/>
                  </a:lnTo>
                  <a:lnTo>
                    <a:pt x="529" y="432"/>
                  </a:lnTo>
                  <a:lnTo>
                    <a:pt x="528" y="432"/>
                  </a:lnTo>
                  <a:lnTo>
                    <a:pt x="529" y="432"/>
                  </a:lnTo>
                  <a:lnTo>
                    <a:pt x="528" y="432"/>
                  </a:lnTo>
                  <a:lnTo>
                    <a:pt x="527" y="432"/>
                  </a:lnTo>
                  <a:lnTo>
                    <a:pt x="528" y="432"/>
                  </a:lnTo>
                  <a:lnTo>
                    <a:pt x="528" y="433"/>
                  </a:lnTo>
                  <a:lnTo>
                    <a:pt x="527" y="433"/>
                  </a:lnTo>
                  <a:lnTo>
                    <a:pt x="526" y="433"/>
                  </a:lnTo>
                  <a:lnTo>
                    <a:pt x="525" y="433"/>
                  </a:lnTo>
                  <a:lnTo>
                    <a:pt x="525" y="434"/>
                  </a:lnTo>
                  <a:lnTo>
                    <a:pt x="524" y="434"/>
                  </a:lnTo>
                  <a:lnTo>
                    <a:pt x="523" y="434"/>
                  </a:lnTo>
                  <a:lnTo>
                    <a:pt x="522" y="434"/>
                  </a:lnTo>
                  <a:lnTo>
                    <a:pt x="521" y="434"/>
                  </a:lnTo>
                  <a:lnTo>
                    <a:pt x="519" y="434"/>
                  </a:lnTo>
                  <a:lnTo>
                    <a:pt x="519" y="435"/>
                  </a:lnTo>
                  <a:lnTo>
                    <a:pt x="518" y="435"/>
                  </a:lnTo>
                  <a:lnTo>
                    <a:pt x="517" y="435"/>
                  </a:lnTo>
                  <a:lnTo>
                    <a:pt x="516" y="435"/>
                  </a:lnTo>
                  <a:lnTo>
                    <a:pt x="515" y="435"/>
                  </a:lnTo>
                  <a:lnTo>
                    <a:pt x="513" y="436"/>
                  </a:lnTo>
                  <a:lnTo>
                    <a:pt x="512" y="437"/>
                  </a:lnTo>
                  <a:lnTo>
                    <a:pt x="511" y="437"/>
                  </a:lnTo>
                  <a:lnTo>
                    <a:pt x="510" y="438"/>
                  </a:lnTo>
                  <a:lnTo>
                    <a:pt x="509" y="438"/>
                  </a:lnTo>
                  <a:lnTo>
                    <a:pt x="508" y="438"/>
                  </a:lnTo>
                  <a:lnTo>
                    <a:pt x="506" y="439"/>
                  </a:lnTo>
                  <a:lnTo>
                    <a:pt x="504" y="440"/>
                  </a:lnTo>
                  <a:lnTo>
                    <a:pt x="501" y="441"/>
                  </a:lnTo>
                  <a:lnTo>
                    <a:pt x="499" y="443"/>
                  </a:lnTo>
                  <a:lnTo>
                    <a:pt x="498" y="443"/>
                  </a:lnTo>
                  <a:lnTo>
                    <a:pt x="497" y="444"/>
                  </a:lnTo>
                  <a:lnTo>
                    <a:pt x="496" y="444"/>
                  </a:lnTo>
                  <a:lnTo>
                    <a:pt x="494" y="445"/>
                  </a:lnTo>
                  <a:lnTo>
                    <a:pt x="493" y="445"/>
                  </a:lnTo>
                  <a:lnTo>
                    <a:pt x="491" y="446"/>
                  </a:lnTo>
                  <a:lnTo>
                    <a:pt x="491" y="447"/>
                  </a:lnTo>
                  <a:lnTo>
                    <a:pt x="490" y="447"/>
                  </a:lnTo>
                  <a:lnTo>
                    <a:pt x="489" y="448"/>
                  </a:lnTo>
                  <a:lnTo>
                    <a:pt x="488" y="448"/>
                  </a:lnTo>
                  <a:lnTo>
                    <a:pt x="487" y="449"/>
                  </a:lnTo>
                  <a:lnTo>
                    <a:pt x="486" y="449"/>
                  </a:lnTo>
                  <a:lnTo>
                    <a:pt x="484" y="451"/>
                  </a:lnTo>
                  <a:lnTo>
                    <a:pt x="482" y="452"/>
                  </a:lnTo>
                  <a:lnTo>
                    <a:pt x="480" y="453"/>
                  </a:lnTo>
                  <a:lnTo>
                    <a:pt x="479" y="454"/>
                  </a:lnTo>
                  <a:lnTo>
                    <a:pt x="477" y="456"/>
                  </a:lnTo>
                  <a:lnTo>
                    <a:pt x="476" y="457"/>
                  </a:lnTo>
                  <a:lnTo>
                    <a:pt x="475" y="458"/>
                  </a:lnTo>
                  <a:lnTo>
                    <a:pt x="474" y="458"/>
                  </a:lnTo>
                  <a:lnTo>
                    <a:pt x="473" y="458"/>
                  </a:lnTo>
                  <a:lnTo>
                    <a:pt x="472" y="458"/>
                  </a:lnTo>
                  <a:lnTo>
                    <a:pt x="471" y="458"/>
                  </a:lnTo>
                  <a:lnTo>
                    <a:pt x="472" y="457"/>
                  </a:lnTo>
                  <a:lnTo>
                    <a:pt x="472" y="456"/>
                  </a:lnTo>
                  <a:lnTo>
                    <a:pt x="475" y="453"/>
                  </a:lnTo>
                  <a:lnTo>
                    <a:pt x="476" y="453"/>
                  </a:lnTo>
                  <a:lnTo>
                    <a:pt x="476" y="452"/>
                  </a:lnTo>
                  <a:lnTo>
                    <a:pt x="475" y="452"/>
                  </a:lnTo>
                  <a:lnTo>
                    <a:pt x="474" y="452"/>
                  </a:lnTo>
                  <a:lnTo>
                    <a:pt x="474" y="453"/>
                  </a:lnTo>
                  <a:lnTo>
                    <a:pt x="473" y="453"/>
                  </a:lnTo>
                  <a:lnTo>
                    <a:pt x="473" y="452"/>
                  </a:lnTo>
                  <a:lnTo>
                    <a:pt x="472" y="452"/>
                  </a:lnTo>
                  <a:lnTo>
                    <a:pt x="472" y="453"/>
                  </a:lnTo>
                  <a:lnTo>
                    <a:pt x="472" y="454"/>
                  </a:lnTo>
                  <a:lnTo>
                    <a:pt x="471" y="454"/>
                  </a:lnTo>
                  <a:lnTo>
                    <a:pt x="469" y="454"/>
                  </a:lnTo>
                  <a:lnTo>
                    <a:pt x="468" y="456"/>
                  </a:lnTo>
                  <a:lnTo>
                    <a:pt x="468" y="457"/>
                  </a:lnTo>
                  <a:lnTo>
                    <a:pt x="468" y="459"/>
                  </a:lnTo>
                  <a:lnTo>
                    <a:pt x="468" y="460"/>
                  </a:lnTo>
                  <a:lnTo>
                    <a:pt x="467" y="461"/>
                  </a:lnTo>
                  <a:lnTo>
                    <a:pt x="466" y="462"/>
                  </a:lnTo>
                  <a:lnTo>
                    <a:pt x="465" y="462"/>
                  </a:lnTo>
                  <a:lnTo>
                    <a:pt x="463" y="463"/>
                  </a:lnTo>
                  <a:lnTo>
                    <a:pt x="462" y="463"/>
                  </a:lnTo>
                  <a:lnTo>
                    <a:pt x="461" y="464"/>
                  </a:lnTo>
                  <a:lnTo>
                    <a:pt x="458" y="465"/>
                  </a:lnTo>
                  <a:lnTo>
                    <a:pt x="457" y="466"/>
                  </a:lnTo>
                  <a:lnTo>
                    <a:pt x="456" y="467"/>
                  </a:lnTo>
                  <a:lnTo>
                    <a:pt x="455" y="467"/>
                  </a:lnTo>
                  <a:lnTo>
                    <a:pt x="454" y="468"/>
                  </a:lnTo>
                  <a:lnTo>
                    <a:pt x="453" y="469"/>
                  </a:lnTo>
                  <a:lnTo>
                    <a:pt x="452" y="469"/>
                  </a:lnTo>
                  <a:lnTo>
                    <a:pt x="451" y="470"/>
                  </a:lnTo>
                  <a:lnTo>
                    <a:pt x="450" y="469"/>
                  </a:lnTo>
                  <a:lnTo>
                    <a:pt x="449" y="468"/>
                  </a:lnTo>
                  <a:lnTo>
                    <a:pt x="447" y="468"/>
                  </a:lnTo>
                  <a:lnTo>
                    <a:pt x="446" y="467"/>
                  </a:lnTo>
                  <a:lnTo>
                    <a:pt x="444" y="467"/>
                  </a:lnTo>
                  <a:lnTo>
                    <a:pt x="443" y="468"/>
                  </a:lnTo>
                  <a:lnTo>
                    <a:pt x="442" y="468"/>
                  </a:lnTo>
                  <a:lnTo>
                    <a:pt x="442" y="469"/>
                  </a:lnTo>
                  <a:lnTo>
                    <a:pt x="442" y="470"/>
                  </a:lnTo>
                  <a:lnTo>
                    <a:pt x="443" y="470"/>
                  </a:lnTo>
                  <a:lnTo>
                    <a:pt x="443" y="469"/>
                  </a:lnTo>
                  <a:lnTo>
                    <a:pt x="444" y="469"/>
                  </a:lnTo>
                  <a:lnTo>
                    <a:pt x="444" y="468"/>
                  </a:lnTo>
                  <a:lnTo>
                    <a:pt x="446" y="468"/>
                  </a:lnTo>
                  <a:lnTo>
                    <a:pt x="447" y="468"/>
                  </a:lnTo>
                  <a:lnTo>
                    <a:pt x="448" y="469"/>
                  </a:lnTo>
                  <a:lnTo>
                    <a:pt x="448" y="470"/>
                  </a:lnTo>
                  <a:lnTo>
                    <a:pt x="448" y="471"/>
                  </a:lnTo>
                  <a:lnTo>
                    <a:pt x="447" y="472"/>
                  </a:lnTo>
                  <a:lnTo>
                    <a:pt x="446" y="473"/>
                  </a:lnTo>
                  <a:lnTo>
                    <a:pt x="442" y="474"/>
                  </a:lnTo>
                  <a:lnTo>
                    <a:pt x="440" y="475"/>
                  </a:lnTo>
                  <a:lnTo>
                    <a:pt x="439" y="475"/>
                  </a:lnTo>
                  <a:lnTo>
                    <a:pt x="438" y="476"/>
                  </a:lnTo>
                  <a:lnTo>
                    <a:pt x="437" y="477"/>
                  </a:lnTo>
                  <a:lnTo>
                    <a:pt x="435" y="477"/>
                  </a:lnTo>
                  <a:lnTo>
                    <a:pt x="434" y="478"/>
                  </a:lnTo>
                  <a:lnTo>
                    <a:pt x="433" y="479"/>
                  </a:lnTo>
                  <a:lnTo>
                    <a:pt x="431" y="481"/>
                  </a:lnTo>
                  <a:lnTo>
                    <a:pt x="430" y="482"/>
                  </a:lnTo>
                  <a:lnTo>
                    <a:pt x="429" y="483"/>
                  </a:lnTo>
                  <a:lnTo>
                    <a:pt x="428" y="483"/>
                  </a:lnTo>
                  <a:lnTo>
                    <a:pt x="427" y="484"/>
                  </a:lnTo>
                  <a:lnTo>
                    <a:pt x="426" y="484"/>
                  </a:lnTo>
                  <a:lnTo>
                    <a:pt x="426" y="483"/>
                  </a:lnTo>
                  <a:lnTo>
                    <a:pt x="426" y="482"/>
                  </a:lnTo>
                  <a:lnTo>
                    <a:pt x="425" y="479"/>
                  </a:lnTo>
                  <a:lnTo>
                    <a:pt x="424" y="479"/>
                  </a:lnTo>
                  <a:lnTo>
                    <a:pt x="423" y="478"/>
                  </a:lnTo>
                  <a:lnTo>
                    <a:pt x="423" y="477"/>
                  </a:lnTo>
                  <a:lnTo>
                    <a:pt x="422" y="477"/>
                  </a:lnTo>
                  <a:lnTo>
                    <a:pt x="421" y="477"/>
                  </a:lnTo>
                  <a:lnTo>
                    <a:pt x="421" y="478"/>
                  </a:lnTo>
                  <a:lnTo>
                    <a:pt x="422" y="477"/>
                  </a:lnTo>
                  <a:lnTo>
                    <a:pt x="422" y="478"/>
                  </a:lnTo>
                  <a:lnTo>
                    <a:pt x="423" y="479"/>
                  </a:lnTo>
                  <a:lnTo>
                    <a:pt x="424" y="479"/>
                  </a:lnTo>
                  <a:lnTo>
                    <a:pt x="424" y="481"/>
                  </a:lnTo>
                  <a:lnTo>
                    <a:pt x="425" y="481"/>
                  </a:lnTo>
                  <a:lnTo>
                    <a:pt x="425" y="482"/>
                  </a:lnTo>
                  <a:lnTo>
                    <a:pt x="425" y="483"/>
                  </a:lnTo>
                  <a:lnTo>
                    <a:pt x="425" y="484"/>
                  </a:lnTo>
                  <a:lnTo>
                    <a:pt x="424" y="484"/>
                  </a:lnTo>
                  <a:lnTo>
                    <a:pt x="423" y="485"/>
                  </a:lnTo>
                  <a:lnTo>
                    <a:pt x="423" y="486"/>
                  </a:lnTo>
                  <a:lnTo>
                    <a:pt x="422" y="486"/>
                  </a:lnTo>
                  <a:lnTo>
                    <a:pt x="422" y="487"/>
                  </a:lnTo>
                  <a:lnTo>
                    <a:pt x="419" y="487"/>
                  </a:lnTo>
                  <a:lnTo>
                    <a:pt x="418" y="488"/>
                  </a:lnTo>
                  <a:lnTo>
                    <a:pt x="417" y="489"/>
                  </a:lnTo>
                  <a:lnTo>
                    <a:pt x="416" y="489"/>
                  </a:lnTo>
                  <a:lnTo>
                    <a:pt x="414" y="491"/>
                  </a:lnTo>
                  <a:lnTo>
                    <a:pt x="413" y="491"/>
                  </a:lnTo>
                  <a:lnTo>
                    <a:pt x="411" y="492"/>
                  </a:lnTo>
                  <a:lnTo>
                    <a:pt x="411" y="493"/>
                  </a:lnTo>
                  <a:lnTo>
                    <a:pt x="410" y="493"/>
                  </a:lnTo>
                  <a:lnTo>
                    <a:pt x="411" y="492"/>
                  </a:lnTo>
                  <a:lnTo>
                    <a:pt x="411" y="491"/>
                  </a:lnTo>
                  <a:lnTo>
                    <a:pt x="411" y="490"/>
                  </a:lnTo>
                  <a:lnTo>
                    <a:pt x="411" y="489"/>
                  </a:lnTo>
                  <a:lnTo>
                    <a:pt x="411" y="488"/>
                  </a:lnTo>
                  <a:lnTo>
                    <a:pt x="410" y="487"/>
                  </a:lnTo>
                  <a:lnTo>
                    <a:pt x="411" y="486"/>
                  </a:lnTo>
                  <a:lnTo>
                    <a:pt x="412" y="486"/>
                  </a:lnTo>
                  <a:lnTo>
                    <a:pt x="411" y="486"/>
                  </a:lnTo>
                  <a:lnTo>
                    <a:pt x="411" y="485"/>
                  </a:lnTo>
                  <a:lnTo>
                    <a:pt x="410" y="485"/>
                  </a:lnTo>
                  <a:lnTo>
                    <a:pt x="410" y="486"/>
                  </a:lnTo>
                  <a:lnTo>
                    <a:pt x="409" y="487"/>
                  </a:lnTo>
                  <a:lnTo>
                    <a:pt x="410" y="487"/>
                  </a:lnTo>
                  <a:lnTo>
                    <a:pt x="410" y="488"/>
                  </a:lnTo>
                  <a:lnTo>
                    <a:pt x="409" y="488"/>
                  </a:lnTo>
                  <a:lnTo>
                    <a:pt x="410" y="488"/>
                  </a:lnTo>
                  <a:lnTo>
                    <a:pt x="410" y="489"/>
                  </a:lnTo>
                  <a:lnTo>
                    <a:pt x="410" y="490"/>
                  </a:lnTo>
                  <a:lnTo>
                    <a:pt x="408" y="492"/>
                  </a:lnTo>
                  <a:lnTo>
                    <a:pt x="409" y="492"/>
                  </a:lnTo>
                  <a:lnTo>
                    <a:pt x="408" y="492"/>
                  </a:lnTo>
                  <a:lnTo>
                    <a:pt x="408" y="493"/>
                  </a:lnTo>
                  <a:lnTo>
                    <a:pt x="407" y="493"/>
                  </a:lnTo>
                  <a:lnTo>
                    <a:pt x="406" y="493"/>
                  </a:lnTo>
                  <a:lnTo>
                    <a:pt x="407" y="493"/>
                  </a:lnTo>
                  <a:lnTo>
                    <a:pt x="407" y="494"/>
                  </a:lnTo>
                  <a:lnTo>
                    <a:pt x="407" y="495"/>
                  </a:lnTo>
                  <a:lnTo>
                    <a:pt x="406" y="496"/>
                  </a:lnTo>
                  <a:lnTo>
                    <a:pt x="405" y="496"/>
                  </a:lnTo>
                  <a:lnTo>
                    <a:pt x="404" y="496"/>
                  </a:lnTo>
                  <a:lnTo>
                    <a:pt x="403" y="497"/>
                  </a:lnTo>
                  <a:lnTo>
                    <a:pt x="402" y="497"/>
                  </a:lnTo>
                  <a:lnTo>
                    <a:pt x="401" y="497"/>
                  </a:lnTo>
                  <a:lnTo>
                    <a:pt x="400" y="497"/>
                  </a:lnTo>
                  <a:lnTo>
                    <a:pt x="399" y="497"/>
                  </a:lnTo>
                  <a:lnTo>
                    <a:pt x="398" y="497"/>
                  </a:lnTo>
                  <a:lnTo>
                    <a:pt x="399" y="496"/>
                  </a:lnTo>
                  <a:lnTo>
                    <a:pt x="398" y="496"/>
                  </a:lnTo>
                  <a:lnTo>
                    <a:pt x="398" y="497"/>
                  </a:lnTo>
                  <a:lnTo>
                    <a:pt x="397" y="497"/>
                  </a:lnTo>
                  <a:lnTo>
                    <a:pt x="398" y="497"/>
                  </a:lnTo>
                  <a:lnTo>
                    <a:pt x="397" y="497"/>
                  </a:lnTo>
                  <a:lnTo>
                    <a:pt x="398" y="497"/>
                  </a:lnTo>
                  <a:lnTo>
                    <a:pt x="398" y="498"/>
                  </a:lnTo>
                  <a:lnTo>
                    <a:pt x="397" y="498"/>
                  </a:lnTo>
                  <a:lnTo>
                    <a:pt x="397" y="499"/>
                  </a:lnTo>
                  <a:lnTo>
                    <a:pt x="396" y="499"/>
                  </a:lnTo>
                  <a:lnTo>
                    <a:pt x="394" y="499"/>
                  </a:lnTo>
                  <a:lnTo>
                    <a:pt x="393" y="500"/>
                  </a:lnTo>
                  <a:lnTo>
                    <a:pt x="392" y="500"/>
                  </a:lnTo>
                  <a:lnTo>
                    <a:pt x="393" y="500"/>
                  </a:lnTo>
                  <a:lnTo>
                    <a:pt x="396" y="499"/>
                  </a:lnTo>
                  <a:lnTo>
                    <a:pt x="397" y="499"/>
                  </a:lnTo>
                  <a:lnTo>
                    <a:pt x="398" y="499"/>
                  </a:lnTo>
                  <a:lnTo>
                    <a:pt x="397" y="500"/>
                  </a:lnTo>
                  <a:lnTo>
                    <a:pt x="396" y="501"/>
                  </a:lnTo>
                  <a:lnTo>
                    <a:pt x="394" y="501"/>
                  </a:lnTo>
                  <a:lnTo>
                    <a:pt x="392" y="502"/>
                  </a:lnTo>
                  <a:lnTo>
                    <a:pt x="391" y="503"/>
                  </a:lnTo>
                  <a:lnTo>
                    <a:pt x="390" y="503"/>
                  </a:lnTo>
                  <a:lnTo>
                    <a:pt x="390" y="504"/>
                  </a:lnTo>
                  <a:lnTo>
                    <a:pt x="388" y="506"/>
                  </a:lnTo>
                  <a:lnTo>
                    <a:pt x="387" y="507"/>
                  </a:lnTo>
                  <a:lnTo>
                    <a:pt x="385" y="508"/>
                  </a:lnTo>
                  <a:lnTo>
                    <a:pt x="385" y="509"/>
                  </a:lnTo>
                  <a:lnTo>
                    <a:pt x="384" y="509"/>
                  </a:lnTo>
                  <a:lnTo>
                    <a:pt x="383" y="509"/>
                  </a:lnTo>
                  <a:lnTo>
                    <a:pt x="383" y="510"/>
                  </a:lnTo>
                  <a:lnTo>
                    <a:pt x="382" y="510"/>
                  </a:lnTo>
                  <a:lnTo>
                    <a:pt x="381" y="509"/>
                  </a:lnTo>
                  <a:lnTo>
                    <a:pt x="380" y="509"/>
                  </a:lnTo>
                  <a:lnTo>
                    <a:pt x="379" y="508"/>
                  </a:lnTo>
                  <a:lnTo>
                    <a:pt x="379" y="507"/>
                  </a:lnTo>
                  <a:lnTo>
                    <a:pt x="379" y="506"/>
                  </a:lnTo>
                  <a:lnTo>
                    <a:pt x="378" y="506"/>
                  </a:lnTo>
                  <a:lnTo>
                    <a:pt x="378" y="504"/>
                  </a:lnTo>
                  <a:lnTo>
                    <a:pt x="378" y="503"/>
                  </a:lnTo>
                  <a:lnTo>
                    <a:pt x="379" y="503"/>
                  </a:lnTo>
                  <a:lnTo>
                    <a:pt x="378" y="503"/>
                  </a:lnTo>
                  <a:lnTo>
                    <a:pt x="378" y="502"/>
                  </a:lnTo>
                  <a:lnTo>
                    <a:pt x="377" y="502"/>
                  </a:lnTo>
                  <a:lnTo>
                    <a:pt x="376" y="503"/>
                  </a:lnTo>
                  <a:lnTo>
                    <a:pt x="376" y="504"/>
                  </a:lnTo>
                  <a:lnTo>
                    <a:pt x="376" y="506"/>
                  </a:lnTo>
                  <a:lnTo>
                    <a:pt x="376" y="507"/>
                  </a:lnTo>
                  <a:lnTo>
                    <a:pt x="376" y="508"/>
                  </a:lnTo>
                  <a:lnTo>
                    <a:pt x="375" y="509"/>
                  </a:lnTo>
                  <a:lnTo>
                    <a:pt x="375" y="511"/>
                  </a:lnTo>
                  <a:lnTo>
                    <a:pt x="376" y="511"/>
                  </a:lnTo>
                  <a:lnTo>
                    <a:pt x="376" y="510"/>
                  </a:lnTo>
                  <a:lnTo>
                    <a:pt x="376" y="509"/>
                  </a:lnTo>
                  <a:lnTo>
                    <a:pt x="376" y="508"/>
                  </a:lnTo>
                  <a:lnTo>
                    <a:pt x="377" y="508"/>
                  </a:lnTo>
                  <a:lnTo>
                    <a:pt x="377" y="507"/>
                  </a:lnTo>
                  <a:lnTo>
                    <a:pt x="377" y="506"/>
                  </a:lnTo>
                  <a:lnTo>
                    <a:pt x="377" y="507"/>
                  </a:lnTo>
                  <a:lnTo>
                    <a:pt x="378" y="508"/>
                  </a:lnTo>
                  <a:lnTo>
                    <a:pt x="378" y="509"/>
                  </a:lnTo>
                  <a:lnTo>
                    <a:pt x="378" y="510"/>
                  </a:lnTo>
                  <a:lnTo>
                    <a:pt x="379" y="510"/>
                  </a:lnTo>
                  <a:lnTo>
                    <a:pt x="379" y="511"/>
                  </a:lnTo>
                  <a:lnTo>
                    <a:pt x="378" y="511"/>
                  </a:lnTo>
                  <a:lnTo>
                    <a:pt x="378" y="512"/>
                  </a:lnTo>
                  <a:lnTo>
                    <a:pt x="378" y="513"/>
                  </a:lnTo>
                  <a:lnTo>
                    <a:pt x="377" y="514"/>
                  </a:lnTo>
                  <a:lnTo>
                    <a:pt x="377" y="515"/>
                  </a:lnTo>
                  <a:lnTo>
                    <a:pt x="376" y="515"/>
                  </a:lnTo>
                  <a:lnTo>
                    <a:pt x="375" y="515"/>
                  </a:lnTo>
                  <a:lnTo>
                    <a:pt x="375" y="516"/>
                  </a:lnTo>
                  <a:lnTo>
                    <a:pt x="374" y="517"/>
                  </a:lnTo>
                  <a:lnTo>
                    <a:pt x="372" y="519"/>
                  </a:lnTo>
                  <a:lnTo>
                    <a:pt x="370" y="519"/>
                  </a:lnTo>
                  <a:lnTo>
                    <a:pt x="368" y="522"/>
                  </a:lnTo>
                  <a:lnTo>
                    <a:pt x="367" y="523"/>
                  </a:lnTo>
                  <a:lnTo>
                    <a:pt x="366" y="523"/>
                  </a:lnTo>
                  <a:lnTo>
                    <a:pt x="366" y="524"/>
                  </a:lnTo>
                  <a:lnTo>
                    <a:pt x="365" y="525"/>
                  </a:lnTo>
                  <a:lnTo>
                    <a:pt x="365" y="526"/>
                  </a:lnTo>
                  <a:lnTo>
                    <a:pt x="364" y="526"/>
                  </a:lnTo>
                  <a:lnTo>
                    <a:pt x="364" y="527"/>
                  </a:lnTo>
                  <a:lnTo>
                    <a:pt x="363" y="527"/>
                  </a:lnTo>
                  <a:lnTo>
                    <a:pt x="363" y="528"/>
                  </a:lnTo>
                  <a:lnTo>
                    <a:pt x="362" y="531"/>
                  </a:lnTo>
                  <a:lnTo>
                    <a:pt x="361" y="531"/>
                  </a:lnTo>
                  <a:lnTo>
                    <a:pt x="361" y="532"/>
                  </a:lnTo>
                  <a:lnTo>
                    <a:pt x="360" y="533"/>
                  </a:lnTo>
                  <a:lnTo>
                    <a:pt x="359" y="534"/>
                  </a:lnTo>
                  <a:lnTo>
                    <a:pt x="358" y="535"/>
                  </a:lnTo>
                  <a:lnTo>
                    <a:pt x="357" y="536"/>
                  </a:lnTo>
                  <a:lnTo>
                    <a:pt x="356" y="538"/>
                  </a:lnTo>
                  <a:lnTo>
                    <a:pt x="355" y="539"/>
                  </a:lnTo>
                  <a:lnTo>
                    <a:pt x="355" y="540"/>
                  </a:lnTo>
                  <a:lnTo>
                    <a:pt x="354" y="541"/>
                  </a:lnTo>
                  <a:lnTo>
                    <a:pt x="353" y="542"/>
                  </a:lnTo>
                  <a:lnTo>
                    <a:pt x="353" y="543"/>
                  </a:lnTo>
                  <a:lnTo>
                    <a:pt x="352" y="544"/>
                  </a:lnTo>
                  <a:lnTo>
                    <a:pt x="351" y="545"/>
                  </a:lnTo>
                  <a:lnTo>
                    <a:pt x="349" y="547"/>
                  </a:lnTo>
                  <a:lnTo>
                    <a:pt x="349" y="548"/>
                  </a:lnTo>
                  <a:lnTo>
                    <a:pt x="348" y="550"/>
                  </a:lnTo>
                  <a:lnTo>
                    <a:pt x="347" y="550"/>
                  </a:lnTo>
                  <a:lnTo>
                    <a:pt x="345" y="552"/>
                  </a:lnTo>
                  <a:lnTo>
                    <a:pt x="344" y="553"/>
                  </a:lnTo>
                  <a:lnTo>
                    <a:pt x="343" y="554"/>
                  </a:lnTo>
                  <a:lnTo>
                    <a:pt x="342" y="556"/>
                  </a:lnTo>
                  <a:lnTo>
                    <a:pt x="341" y="557"/>
                  </a:lnTo>
                  <a:lnTo>
                    <a:pt x="340" y="558"/>
                  </a:lnTo>
                  <a:lnTo>
                    <a:pt x="339" y="559"/>
                  </a:lnTo>
                  <a:lnTo>
                    <a:pt x="338" y="559"/>
                  </a:lnTo>
                  <a:lnTo>
                    <a:pt x="338" y="558"/>
                  </a:lnTo>
                  <a:lnTo>
                    <a:pt x="337" y="557"/>
                  </a:lnTo>
                  <a:lnTo>
                    <a:pt x="338" y="557"/>
                  </a:lnTo>
                  <a:lnTo>
                    <a:pt x="339" y="557"/>
                  </a:lnTo>
                  <a:lnTo>
                    <a:pt x="340" y="556"/>
                  </a:lnTo>
                  <a:lnTo>
                    <a:pt x="339" y="556"/>
                  </a:lnTo>
                  <a:lnTo>
                    <a:pt x="338" y="556"/>
                  </a:lnTo>
                  <a:lnTo>
                    <a:pt x="338" y="557"/>
                  </a:lnTo>
                  <a:lnTo>
                    <a:pt x="337" y="557"/>
                  </a:lnTo>
                  <a:lnTo>
                    <a:pt x="337" y="556"/>
                  </a:lnTo>
                  <a:lnTo>
                    <a:pt x="336" y="554"/>
                  </a:lnTo>
                  <a:lnTo>
                    <a:pt x="335" y="552"/>
                  </a:lnTo>
                  <a:lnTo>
                    <a:pt x="334" y="552"/>
                  </a:lnTo>
                  <a:lnTo>
                    <a:pt x="334" y="551"/>
                  </a:lnTo>
                  <a:lnTo>
                    <a:pt x="333" y="550"/>
                  </a:lnTo>
                  <a:lnTo>
                    <a:pt x="332" y="549"/>
                  </a:lnTo>
                  <a:lnTo>
                    <a:pt x="332" y="548"/>
                  </a:lnTo>
                  <a:lnTo>
                    <a:pt x="331" y="549"/>
                  </a:lnTo>
                  <a:lnTo>
                    <a:pt x="331" y="548"/>
                  </a:lnTo>
                  <a:lnTo>
                    <a:pt x="330" y="548"/>
                  </a:lnTo>
                  <a:lnTo>
                    <a:pt x="329" y="548"/>
                  </a:lnTo>
                  <a:lnTo>
                    <a:pt x="328" y="547"/>
                  </a:lnTo>
                  <a:lnTo>
                    <a:pt x="327" y="546"/>
                  </a:lnTo>
                  <a:lnTo>
                    <a:pt x="328" y="546"/>
                  </a:lnTo>
                  <a:lnTo>
                    <a:pt x="328" y="545"/>
                  </a:lnTo>
                  <a:lnTo>
                    <a:pt x="329" y="545"/>
                  </a:lnTo>
                  <a:lnTo>
                    <a:pt x="329" y="546"/>
                  </a:lnTo>
                  <a:lnTo>
                    <a:pt x="330" y="545"/>
                  </a:lnTo>
                  <a:lnTo>
                    <a:pt x="329" y="546"/>
                  </a:lnTo>
                  <a:lnTo>
                    <a:pt x="329" y="545"/>
                  </a:lnTo>
                  <a:lnTo>
                    <a:pt x="328" y="545"/>
                  </a:lnTo>
                  <a:lnTo>
                    <a:pt x="327" y="545"/>
                  </a:lnTo>
                  <a:lnTo>
                    <a:pt x="327" y="544"/>
                  </a:lnTo>
                  <a:lnTo>
                    <a:pt x="327" y="543"/>
                  </a:lnTo>
                  <a:lnTo>
                    <a:pt x="327" y="542"/>
                  </a:lnTo>
                  <a:lnTo>
                    <a:pt x="327" y="541"/>
                  </a:lnTo>
                  <a:lnTo>
                    <a:pt x="327" y="540"/>
                  </a:lnTo>
                  <a:lnTo>
                    <a:pt x="327" y="539"/>
                  </a:lnTo>
                  <a:lnTo>
                    <a:pt x="327" y="538"/>
                  </a:lnTo>
                  <a:lnTo>
                    <a:pt x="326" y="537"/>
                  </a:lnTo>
                  <a:lnTo>
                    <a:pt x="326" y="536"/>
                  </a:lnTo>
                  <a:lnTo>
                    <a:pt x="325" y="535"/>
                  </a:lnTo>
                  <a:lnTo>
                    <a:pt x="324" y="535"/>
                  </a:lnTo>
                  <a:lnTo>
                    <a:pt x="323" y="534"/>
                  </a:lnTo>
                  <a:lnTo>
                    <a:pt x="322" y="534"/>
                  </a:lnTo>
                  <a:lnTo>
                    <a:pt x="320" y="533"/>
                  </a:lnTo>
                  <a:lnTo>
                    <a:pt x="319" y="533"/>
                  </a:lnTo>
                  <a:lnTo>
                    <a:pt x="318" y="533"/>
                  </a:lnTo>
                  <a:lnTo>
                    <a:pt x="317" y="533"/>
                  </a:lnTo>
                  <a:lnTo>
                    <a:pt x="316" y="533"/>
                  </a:lnTo>
                  <a:lnTo>
                    <a:pt x="315" y="534"/>
                  </a:lnTo>
                  <a:lnTo>
                    <a:pt x="315" y="535"/>
                  </a:lnTo>
                  <a:lnTo>
                    <a:pt x="314" y="535"/>
                  </a:lnTo>
                  <a:lnTo>
                    <a:pt x="314" y="536"/>
                  </a:lnTo>
                  <a:lnTo>
                    <a:pt x="314" y="537"/>
                  </a:lnTo>
                  <a:lnTo>
                    <a:pt x="314" y="536"/>
                  </a:lnTo>
                  <a:lnTo>
                    <a:pt x="315" y="536"/>
                  </a:lnTo>
                  <a:lnTo>
                    <a:pt x="316" y="536"/>
                  </a:lnTo>
                  <a:lnTo>
                    <a:pt x="317" y="536"/>
                  </a:lnTo>
                  <a:lnTo>
                    <a:pt x="318" y="536"/>
                  </a:lnTo>
                  <a:lnTo>
                    <a:pt x="318" y="535"/>
                  </a:lnTo>
                  <a:lnTo>
                    <a:pt x="319" y="535"/>
                  </a:lnTo>
                  <a:lnTo>
                    <a:pt x="320" y="535"/>
                  </a:lnTo>
                  <a:lnTo>
                    <a:pt x="322" y="536"/>
                  </a:lnTo>
                  <a:lnTo>
                    <a:pt x="322" y="537"/>
                  </a:lnTo>
                  <a:lnTo>
                    <a:pt x="323" y="538"/>
                  </a:lnTo>
                  <a:lnTo>
                    <a:pt x="323" y="539"/>
                  </a:lnTo>
                  <a:lnTo>
                    <a:pt x="323" y="540"/>
                  </a:lnTo>
                  <a:lnTo>
                    <a:pt x="323" y="541"/>
                  </a:lnTo>
                  <a:lnTo>
                    <a:pt x="323" y="542"/>
                  </a:lnTo>
                  <a:lnTo>
                    <a:pt x="323" y="544"/>
                  </a:lnTo>
                  <a:lnTo>
                    <a:pt x="323" y="545"/>
                  </a:lnTo>
                  <a:lnTo>
                    <a:pt x="324" y="545"/>
                  </a:lnTo>
                  <a:lnTo>
                    <a:pt x="324" y="546"/>
                  </a:lnTo>
                  <a:lnTo>
                    <a:pt x="324" y="547"/>
                  </a:lnTo>
                  <a:lnTo>
                    <a:pt x="324" y="548"/>
                  </a:lnTo>
                  <a:lnTo>
                    <a:pt x="324" y="550"/>
                  </a:lnTo>
                  <a:lnTo>
                    <a:pt x="325" y="550"/>
                  </a:lnTo>
                  <a:lnTo>
                    <a:pt x="325" y="551"/>
                  </a:lnTo>
                  <a:lnTo>
                    <a:pt x="325" y="553"/>
                  </a:lnTo>
                  <a:lnTo>
                    <a:pt x="325" y="554"/>
                  </a:lnTo>
                  <a:lnTo>
                    <a:pt x="326" y="556"/>
                  </a:lnTo>
                  <a:lnTo>
                    <a:pt x="326" y="557"/>
                  </a:lnTo>
                  <a:lnTo>
                    <a:pt x="327" y="558"/>
                  </a:lnTo>
                  <a:lnTo>
                    <a:pt x="327" y="559"/>
                  </a:lnTo>
                  <a:lnTo>
                    <a:pt x="328" y="560"/>
                  </a:lnTo>
                  <a:lnTo>
                    <a:pt x="329" y="560"/>
                  </a:lnTo>
                  <a:lnTo>
                    <a:pt x="329" y="561"/>
                  </a:lnTo>
                  <a:lnTo>
                    <a:pt x="329" y="560"/>
                  </a:lnTo>
                  <a:lnTo>
                    <a:pt x="330" y="560"/>
                  </a:lnTo>
                  <a:lnTo>
                    <a:pt x="331" y="560"/>
                  </a:lnTo>
                  <a:lnTo>
                    <a:pt x="332" y="560"/>
                  </a:lnTo>
                  <a:lnTo>
                    <a:pt x="333" y="560"/>
                  </a:lnTo>
                  <a:lnTo>
                    <a:pt x="333" y="561"/>
                  </a:lnTo>
                  <a:lnTo>
                    <a:pt x="333" y="563"/>
                  </a:lnTo>
                  <a:lnTo>
                    <a:pt x="333" y="564"/>
                  </a:lnTo>
                  <a:lnTo>
                    <a:pt x="334" y="564"/>
                  </a:lnTo>
                  <a:lnTo>
                    <a:pt x="334" y="563"/>
                  </a:lnTo>
                  <a:lnTo>
                    <a:pt x="333" y="562"/>
                  </a:lnTo>
                  <a:lnTo>
                    <a:pt x="333" y="561"/>
                  </a:lnTo>
                  <a:lnTo>
                    <a:pt x="335" y="563"/>
                  </a:lnTo>
                  <a:lnTo>
                    <a:pt x="336" y="564"/>
                  </a:lnTo>
                  <a:lnTo>
                    <a:pt x="336" y="565"/>
                  </a:lnTo>
                  <a:lnTo>
                    <a:pt x="336" y="564"/>
                  </a:lnTo>
                  <a:lnTo>
                    <a:pt x="337" y="565"/>
                  </a:lnTo>
                  <a:lnTo>
                    <a:pt x="337" y="566"/>
                  </a:lnTo>
                  <a:lnTo>
                    <a:pt x="336" y="567"/>
                  </a:lnTo>
                  <a:lnTo>
                    <a:pt x="335" y="568"/>
                  </a:lnTo>
                  <a:lnTo>
                    <a:pt x="335" y="569"/>
                  </a:lnTo>
                  <a:lnTo>
                    <a:pt x="334" y="570"/>
                  </a:lnTo>
                  <a:lnTo>
                    <a:pt x="333" y="570"/>
                  </a:lnTo>
                  <a:lnTo>
                    <a:pt x="329" y="575"/>
                  </a:lnTo>
                  <a:lnTo>
                    <a:pt x="328" y="575"/>
                  </a:lnTo>
                  <a:lnTo>
                    <a:pt x="327" y="576"/>
                  </a:lnTo>
                  <a:lnTo>
                    <a:pt x="327" y="577"/>
                  </a:lnTo>
                  <a:lnTo>
                    <a:pt x="326" y="578"/>
                  </a:lnTo>
                  <a:lnTo>
                    <a:pt x="326" y="579"/>
                  </a:lnTo>
                  <a:lnTo>
                    <a:pt x="325" y="581"/>
                  </a:lnTo>
                  <a:lnTo>
                    <a:pt x="324" y="582"/>
                  </a:lnTo>
                  <a:lnTo>
                    <a:pt x="323" y="584"/>
                  </a:lnTo>
                  <a:lnTo>
                    <a:pt x="322" y="584"/>
                  </a:lnTo>
                  <a:lnTo>
                    <a:pt x="322" y="586"/>
                  </a:lnTo>
                  <a:lnTo>
                    <a:pt x="320" y="587"/>
                  </a:lnTo>
                  <a:lnTo>
                    <a:pt x="320" y="588"/>
                  </a:lnTo>
                  <a:lnTo>
                    <a:pt x="320" y="590"/>
                  </a:lnTo>
                  <a:lnTo>
                    <a:pt x="319" y="591"/>
                  </a:lnTo>
                  <a:lnTo>
                    <a:pt x="318" y="591"/>
                  </a:lnTo>
                  <a:lnTo>
                    <a:pt x="317" y="591"/>
                  </a:lnTo>
                  <a:lnTo>
                    <a:pt x="316" y="590"/>
                  </a:lnTo>
                  <a:lnTo>
                    <a:pt x="315" y="589"/>
                  </a:lnTo>
                  <a:lnTo>
                    <a:pt x="314" y="589"/>
                  </a:lnTo>
                  <a:lnTo>
                    <a:pt x="314" y="588"/>
                  </a:lnTo>
                  <a:lnTo>
                    <a:pt x="313" y="587"/>
                  </a:lnTo>
                  <a:lnTo>
                    <a:pt x="314" y="586"/>
                  </a:lnTo>
                  <a:lnTo>
                    <a:pt x="316" y="586"/>
                  </a:lnTo>
                  <a:lnTo>
                    <a:pt x="317" y="586"/>
                  </a:lnTo>
                  <a:lnTo>
                    <a:pt x="316" y="586"/>
                  </a:lnTo>
                  <a:lnTo>
                    <a:pt x="315" y="586"/>
                  </a:lnTo>
                  <a:lnTo>
                    <a:pt x="313" y="586"/>
                  </a:lnTo>
                  <a:lnTo>
                    <a:pt x="312" y="587"/>
                  </a:lnTo>
                  <a:lnTo>
                    <a:pt x="312" y="588"/>
                  </a:lnTo>
                  <a:lnTo>
                    <a:pt x="311" y="587"/>
                  </a:lnTo>
                  <a:lnTo>
                    <a:pt x="311" y="588"/>
                  </a:lnTo>
                  <a:lnTo>
                    <a:pt x="310" y="588"/>
                  </a:lnTo>
                  <a:lnTo>
                    <a:pt x="309" y="588"/>
                  </a:lnTo>
                  <a:lnTo>
                    <a:pt x="309" y="587"/>
                  </a:lnTo>
                  <a:lnTo>
                    <a:pt x="308" y="586"/>
                  </a:lnTo>
                  <a:lnTo>
                    <a:pt x="309" y="588"/>
                  </a:lnTo>
                  <a:lnTo>
                    <a:pt x="309" y="589"/>
                  </a:lnTo>
                  <a:lnTo>
                    <a:pt x="308" y="589"/>
                  </a:lnTo>
                  <a:lnTo>
                    <a:pt x="307" y="590"/>
                  </a:lnTo>
                  <a:lnTo>
                    <a:pt x="305" y="591"/>
                  </a:lnTo>
                  <a:lnTo>
                    <a:pt x="304" y="592"/>
                  </a:lnTo>
                  <a:lnTo>
                    <a:pt x="303" y="592"/>
                  </a:lnTo>
                  <a:lnTo>
                    <a:pt x="303" y="593"/>
                  </a:lnTo>
                  <a:lnTo>
                    <a:pt x="302" y="593"/>
                  </a:lnTo>
                  <a:lnTo>
                    <a:pt x="302" y="594"/>
                  </a:lnTo>
                  <a:lnTo>
                    <a:pt x="301" y="594"/>
                  </a:lnTo>
                  <a:lnTo>
                    <a:pt x="300" y="593"/>
                  </a:lnTo>
                  <a:lnTo>
                    <a:pt x="300" y="594"/>
                  </a:lnTo>
                  <a:lnTo>
                    <a:pt x="302" y="596"/>
                  </a:lnTo>
                  <a:lnTo>
                    <a:pt x="301" y="597"/>
                  </a:lnTo>
                  <a:lnTo>
                    <a:pt x="301" y="598"/>
                  </a:lnTo>
                  <a:lnTo>
                    <a:pt x="301" y="599"/>
                  </a:lnTo>
                  <a:lnTo>
                    <a:pt x="302" y="598"/>
                  </a:lnTo>
                  <a:lnTo>
                    <a:pt x="303" y="598"/>
                  </a:lnTo>
                  <a:lnTo>
                    <a:pt x="304" y="598"/>
                  </a:lnTo>
                  <a:lnTo>
                    <a:pt x="305" y="597"/>
                  </a:lnTo>
                  <a:lnTo>
                    <a:pt x="307" y="596"/>
                  </a:lnTo>
                  <a:lnTo>
                    <a:pt x="307" y="595"/>
                  </a:lnTo>
                  <a:lnTo>
                    <a:pt x="308" y="595"/>
                  </a:lnTo>
                  <a:lnTo>
                    <a:pt x="308" y="594"/>
                  </a:lnTo>
                  <a:lnTo>
                    <a:pt x="309" y="593"/>
                  </a:lnTo>
                  <a:lnTo>
                    <a:pt x="310" y="593"/>
                  </a:lnTo>
                  <a:lnTo>
                    <a:pt x="311" y="592"/>
                  </a:lnTo>
                  <a:lnTo>
                    <a:pt x="311" y="591"/>
                  </a:lnTo>
                  <a:lnTo>
                    <a:pt x="312" y="591"/>
                  </a:lnTo>
                  <a:lnTo>
                    <a:pt x="313" y="591"/>
                  </a:lnTo>
                  <a:lnTo>
                    <a:pt x="313" y="592"/>
                  </a:lnTo>
                  <a:lnTo>
                    <a:pt x="313" y="593"/>
                  </a:lnTo>
                  <a:lnTo>
                    <a:pt x="312" y="594"/>
                  </a:lnTo>
                  <a:lnTo>
                    <a:pt x="311" y="595"/>
                  </a:lnTo>
                  <a:lnTo>
                    <a:pt x="311" y="596"/>
                  </a:lnTo>
                  <a:lnTo>
                    <a:pt x="309" y="598"/>
                  </a:lnTo>
                  <a:lnTo>
                    <a:pt x="308" y="599"/>
                  </a:lnTo>
                  <a:lnTo>
                    <a:pt x="307" y="601"/>
                  </a:lnTo>
                  <a:lnTo>
                    <a:pt x="306" y="601"/>
                  </a:lnTo>
                  <a:lnTo>
                    <a:pt x="306" y="602"/>
                  </a:lnTo>
                  <a:lnTo>
                    <a:pt x="305" y="603"/>
                  </a:lnTo>
                  <a:lnTo>
                    <a:pt x="304" y="604"/>
                  </a:lnTo>
                  <a:lnTo>
                    <a:pt x="303" y="604"/>
                  </a:lnTo>
                  <a:lnTo>
                    <a:pt x="301" y="607"/>
                  </a:lnTo>
                  <a:lnTo>
                    <a:pt x="302" y="607"/>
                  </a:lnTo>
                  <a:lnTo>
                    <a:pt x="299" y="610"/>
                  </a:lnTo>
                  <a:lnTo>
                    <a:pt x="297" y="612"/>
                  </a:lnTo>
                  <a:lnTo>
                    <a:pt x="293" y="615"/>
                  </a:lnTo>
                  <a:lnTo>
                    <a:pt x="292" y="616"/>
                  </a:lnTo>
                  <a:lnTo>
                    <a:pt x="291" y="617"/>
                  </a:lnTo>
                  <a:lnTo>
                    <a:pt x="288" y="619"/>
                  </a:lnTo>
                  <a:lnTo>
                    <a:pt x="287" y="621"/>
                  </a:lnTo>
                  <a:lnTo>
                    <a:pt x="286" y="621"/>
                  </a:lnTo>
                  <a:lnTo>
                    <a:pt x="286" y="622"/>
                  </a:lnTo>
                  <a:lnTo>
                    <a:pt x="285" y="622"/>
                  </a:lnTo>
                  <a:lnTo>
                    <a:pt x="284" y="624"/>
                  </a:lnTo>
                  <a:lnTo>
                    <a:pt x="283" y="624"/>
                  </a:lnTo>
                  <a:lnTo>
                    <a:pt x="282" y="625"/>
                  </a:lnTo>
                  <a:lnTo>
                    <a:pt x="281" y="626"/>
                  </a:lnTo>
                  <a:lnTo>
                    <a:pt x="281" y="625"/>
                  </a:lnTo>
                  <a:lnTo>
                    <a:pt x="280" y="626"/>
                  </a:lnTo>
                  <a:lnTo>
                    <a:pt x="281" y="626"/>
                  </a:lnTo>
                  <a:lnTo>
                    <a:pt x="280" y="627"/>
                  </a:lnTo>
                  <a:lnTo>
                    <a:pt x="279" y="628"/>
                  </a:lnTo>
                  <a:lnTo>
                    <a:pt x="278" y="629"/>
                  </a:lnTo>
                  <a:lnTo>
                    <a:pt x="277" y="631"/>
                  </a:lnTo>
                  <a:lnTo>
                    <a:pt x="276" y="631"/>
                  </a:lnTo>
                  <a:lnTo>
                    <a:pt x="276" y="632"/>
                  </a:lnTo>
                  <a:lnTo>
                    <a:pt x="275" y="632"/>
                  </a:lnTo>
                  <a:lnTo>
                    <a:pt x="274" y="632"/>
                  </a:lnTo>
                  <a:lnTo>
                    <a:pt x="275" y="632"/>
                  </a:lnTo>
                  <a:lnTo>
                    <a:pt x="275" y="633"/>
                  </a:lnTo>
                  <a:lnTo>
                    <a:pt x="274" y="633"/>
                  </a:lnTo>
                  <a:lnTo>
                    <a:pt x="272" y="635"/>
                  </a:lnTo>
                  <a:lnTo>
                    <a:pt x="261" y="645"/>
                  </a:lnTo>
                  <a:lnTo>
                    <a:pt x="260" y="646"/>
                  </a:lnTo>
                  <a:lnTo>
                    <a:pt x="260" y="647"/>
                  </a:lnTo>
                  <a:lnTo>
                    <a:pt x="259" y="647"/>
                  </a:lnTo>
                  <a:lnTo>
                    <a:pt x="258" y="646"/>
                  </a:lnTo>
                  <a:lnTo>
                    <a:pt x="259" y="646"/>
                  </a:lnTo>
                  <a:lnTo>
                    <a:pt x="258" y="645"/>
                  </a:lnTo>
                  <a:lnTo>
                    <a:pt x="258" y="644"/>
                  </a:lnTo>
                  <a:lnTo>
                    <a:pt x="258" y="643"/>
                  </a:lnTo>
                  <a:lnTo>
                    <a:pt x="257" y="643"/>
                  </a:lnTo>
                  <a:lnTo>
                    <a:pt x="257" y="644"/>
                  </a:lnTo>
                  <a:lnTo>
                    <a:pt x="258" y="644"/>
                  </a:lnTo>
                  <a:lnTo>
                    <a:pt x="258" y="645"/>
                  </a:lnTo>
                  <a:lnTo>
                    <a:pt x="257" y="646"/>
                  </a:lnTo>
                  <a:lnTo>
                    <a:pt x="256" y="647"/>
                  </a:lnTo>
                  <a:lnTo>
                    <a:pt x="257" y="647"/>
                  </a:lnTo>
                  <a:lnTo>
                    <a:pt x="257" y="648"/>
                  </a:lnTo>
                  <a:lnTo>
                    <a:pt x="256" y="651"/>
                  </a:lnTo>
                  <a:lnTo>
                    <a:pt x="255" y="652"/>
                  </a:lnTo>
                  <a:lnTo>
                    <a:pt x="254" y="653"/>
                  </a:lnTo>
                  <a:lnTo>
                    <a:pt x="253" y="653"/>
                  </a:lnTo>
                  <a:lnTo>
                    <a:pt x="252" y="653"/>
                  </a:lnTo>
                  <a:lnTo>
                    <a:pt x="252" y="652"/>
                  </a:lnTo>
                  <a:lnTo>
                    <a:pt x="253" y="652"/>
                  </a:lnTo>
                  <a:lnTo>
                    <a:pt x="255" y="652"/>
                  </a:lnTo>
                  <a:lnTo>
                    <a:pt x="255" y="651"/>
                  </a:lnTo>
                  <a:lnTo>
                    <a:pt x="255" y="650"/>
                  </a:lnTo>
                  <a:lnTo>
                    <a:pt x="255" y="649"/>
                  </a:lnTo>
                  <a:lnTo>
                    <a:pt x="254" y="649"/>
                  </a:lnTo>
                  <a:lnTo>
                    <a:pt x="254" y="648"/>
                  </a:lnTo>
                  <a:lnTo>
                    <a:pt x="253" y="648"/>
                  </a:lnTo>
                  <a:lnTo>
                    <a:pt x="253" y="647"/>
                  </a:lnTo>
                  <a:lnTo>
                    <a:pt x="250" y="647"/>
                  </a:lnTo>
                  <a:lnTo>
                    <a:pt x="250" y="648"/>
                  </a:lnTo>
                  <a:lnTo>
                    <a:pt x="252" y="648"/>
                  </a:lnTo>
                  <a:lnTo>
                    <a:pt x="253" y="648"/>
                  </a:lnTo>
                  <a:lnTo>
                    <a:pt x="253" y="649"/>
                  </a:lnTo>
                  <a:lnTo>
                    <a:pt x="252" y="650"/>
                  </a:lnTo>
                  <a:lnTo>
                    <a:pt x="252" y="651"/>
                  </a:lnTo>
                  <a:lnTo>
                    <a:pt x="251" y="651"/>
                  </a:lnTo>
                  <a:lnTo>
                    <a:pt x="251" y="652"/>
                  </a:lnTo>
                  <a:lnTo>
                    <a:pt x="250" y="652"/>
                  </a:lnTo>
                  <a:lnTo>
                    <a:pt x="250" y="653"/>
                  </a:lnTo>
                  <a:lnTo>
                    <a:pt x="251" y="653"/>
                  </a:lnTo>
                  <a:lnTo>
                    <a:pt x="250" y="656"/>
                  </a:lnTo>
                  <a:lnTo>
                    <a:pt x="251" y="656"/>
                  </a:lnTo>
                  <a:lnTo>
                    <a:pt x="251" y="657"/>
                  </a:lnTo>
                  <a:lnTo>
                    <a:pt x="252" y="657"/>
                  </a:lnTo>
                  <a:lnTo>
                    <a:pt x="253" y="658"/>
                  </a:lnTo>
                  <a:lnTo>
                    <a:pt x="252" y="659"/>
                  </a:lnTo>
                  <a:lnTo>
                    <a:pt x="251" y="658"/>
                  </a:lnTo>
                  <a:lnTo>
                    <a:pt x="250" y="658"/>
                  </a:lnTo>
                  <a:lnTo>
                    <a:pt x="250" y="657"/>
                  </a:lnTo>
                  <a:lnTo>
                    <a:pt x="248" y="657"/>
                  </a:lnTo>
                  <a:lnTo>
                    <a:pt x="247" y="657"/>
                  </a:lnTo>
                  <a:lnTo>
                    <a:pt x="247" y="656"/>
                  </a:lnTo>
                  <a:lnTo>
                    <a:pt x="245" y="657"/>
                  </a:lnTo>
                  <a:lnTo>
                    <a:pt x="244" y="657"/>
                  </a:lnTo>
                  <a:lnTo>
                    <a:pt x="242" y="659"/>
                  </a:lnTo>
                  <a:lnTo>
                    <a:pt x="238" y="659"/>
                  </a:lnTo>
                  <a:lnTo>
                    <a:pt x="237" y="659"/>
                  </a:lnTo>
                  <a:lnTo>
                    <a:pt x="237" y="658"/>
                  </a:lnTo>
                  <a:lnTo>
                    <a:pt x="237" y="657"/>
                  </a:lnTo>
                  <a:lnTo>
                    <a:pt x="237" y="656"/>
                  </a:lnTo>
                  <a:lnTo>
                    <a:pt x="237" y="657"/>
                  </a:lnTo>
                  <a:lnTo>
                    <a:pt x="237" y="658"/>
                  </a:lnTo>
                  <a:lnTo>
                    <a:pt x="237" y="659"/>
                  </a:lnTo>
                  <a:lnTo>
                    <a:pt x="236" y="659"/>
                  </a:lnTo>
                  <a:lnTo>
                    <a:pt x="237" y="660"/>
                  </a:lnTo>
                  <a:lnTo>
                    <a:pt x="236" y="660"/>
                  </a:lnTo>
                  <a:lnTo>
                    <a:pt x="236" y="661"/>
                  </a:lnTo>
                  <a:lnTo>
                    <a:pt x="237" y="660"/>
                  </a:lnTo>
                  <a:lnTo>
                    <a:pt x="238" y="660"/>
                  </a:lnTo>
                  <a:lnTo>
                    <a:pt x="238" y="661"/>
                  </a:lnTo>
                  <a:lnTo>
                    <a:pt x="239" y="661"/>
                  </a:lnTo>
                  <a:lnTo>
                    <a:pt x="240" y="661"/>
                  </a:lnTo>
                  <a:lnTo>
                    <a:pt x="241" y="661"/>
                  </a:lnTo>
                  <a:lnTo>
                    <a:pt x="242" y="661"/>
                  </a:lnTo>
                  <a:lnTo>
                    <a:pt x="244" y="661"/>
                  </a:lnTo>
                  <a:lnTo>
                    <a:pt x="245" y="661"/>
                  </a:lnTo>
                  <a:lnTo>
                    <a:pt x="245" y="662"/>
                  </a:lnTo>
                  <a:lnTo>
                    <a:pt x="245" y="661"/>
                  </a:lnTo>
                  <a:lnTo>
                    <a:pt x="247" y="662"/>
                  </a:lnTo>
                  <a:lnTo>
                    <a:pt x="245" y="663"/>
                  </a:lnTo>
                  <a:lnTo>
                    <a:pt x="244" y="664"/>
                  </a:lnTo>
                  <a:lnTo>
                    <a:pt x="243" y="665"/>
                  </a:lnTo>
                  <a:lnTo>
                    <a:pt x="242" y="666"/>
                  </a:lnTo>
                  <a:lnTo>
                    <a:pt x="240" y="668"/>
                  </a:lnTo>
                  <a:lnTo>
                    <a:pt x="239" y="669"/>
                  </a:lnTo>
                  <a:lnTo>
                    <a:pt x="238" y="670"/>
                  </a:lnTo>
                  <a:lnTo>
                    <a:pt x="238" y="671"/>
                  </a:lnTo>
                  <a:lnTo>
                    <a:pt x="237" y="672"/>
                  </a:lnTo>
                  <a:lnTo>
                    <a:pt x="236" y="673"/>
                  </a:lnTo>
                  <a:lnTo>
                    <a:pt x="235" y="673"/>
                  </a:lnTo>
                  <a:lnTo>
                    <a:pt x="235" y="674"/>
                  </a:lnTo>
                  <a:lnTo>
                    <a:pt x="234" y="674"/>
                  </a:lnTo>
                  <a:lnTo>
                    <a:pt x="234" y="675"/>
                  </a:lnTo>
                  <a:lnTo>
                    <a:pt x="235" y="675"/>
                  </a:lnTo>
                  <a:lnTo>
                    <a:pt x="235" y="674"/>
                  </a:lnTo>
                  <a:lnTo>
                    <a:pt x="236" y="674"/>
                  </a:lnTo>
                  <a:lnTo>
                    <a:pt x="236" y="675"/>
                  </a:lnTo>
                  <a:lnTo>
                    <a:pt x="235" y="675"/>
                  </a:lnTo>
                  <a:lnTo>
                    <a:pt x="235" y="676"/>
                  </a:lnTo>
                  <a:lnTo>
                    <a:pt x="235" y="677"/>
                  </a:lnTo>
                  <a:lnTo>
                    <a:pt x="235" y="678"/>
                  </a:lnTo>
                  <a:lnTo>
                    <a:pt x="235" y="679"/>
                  </a:lnTo>
                  <a:lnTo>
                    <a:pt x="235" y="681"/>
                  </a:lnTo>
                  <a:lnTo>
                    <a:pt x="235" y="683"/>
                  </a:lnTo>
                  <a:lnTo>
                    <a:pt x="234" y="683"/>
                  </a:lnTo>
                  <a:lnTo>
                    <a:pt x="234" y="684"/>
                  </a:lnTo>
                  <a:lnTo>
                    <a:pt x="233" y="685"/>
                  </a:lnTo>
                  <a:lnTo>
                    <a:pt x="233" y="686"/>
                  </a:lnTo>
                  <a:lnTo>
                    <a:pt x="232" y="687"/>
                  </a:lnTo>
                  <a:lnTo>
                    <a:pt x="231" y="687"/>
                  </a:lnTo>
                  <a:lnTo>
                    <a:pt x="231" y="686"/>
                  </a:lnTo>
                  <a:lnTo>
                    <a:pt x="231" y="685"/>
                  </a:lnTo>
                  <a:lnTo>
                    <a:pt x="231" y="684"/>
                  </a:lnTo>
                  <a:lnTo>
                    <a:pt x="231" y="683"/>
                  </a:lnTo>
                  <a:lnTo>
                    <a:pt x="230" y="683"/>
                  </a:lnTo>
                  <a:lnTo>
                    <a:pt x="231" y="682"/>
                  </a:lnTo>
                  <a:lnTo>
                    <a:pt x="231" y="681"/>
                  </a:lnTo>
                  <a:lnTo>
                    <a:pt x="231" y="682"/>
                  </a:lnTo>
                  <a:lnTo>
                    <a:pt x="230" y="682"/>
                  </a:lnTo>
                  <a:lnTo>
                    <a:pt x="230" y="681"/>
                  </a:lnTo>
                  <a:lnTo>
                    <a:pt x="230" y="679"/>
                  </a:lnTo>
                  <a:lnTo>
                    <a:pt x="229" y="679"/>
                  </a:lnTo>
                  <a:lnTo>
                    <a:pt x="229" y="681"/>
                  </a:lnTo>
                  <a:lnTo>
                    <a:pt x="229" y="682"/>
                  </a:lnTo>
                  <a:lnTo>
                    <a:pt x="229" y="683"/>
                  </a:lnTo>
                  <a:lnTo>
                    <a:pt x="229" y="684"/>
                  </a:lnTo>
                  <a:lnTo>
                    <a:pt x="229" y="685"/>
                  </a:lnTo>
                  <a:lnTo>
                    <a:pt x="228" y="685"/>
                  </a:lnTo>
                  <a:lnTo>
                    <a:pt x="228" y="686"/>
                  </a:lnTo>
                  <a:lnTo>
                    <a:pt x="228" y="687"/>
                  </a:lnTo>
                  <a:lnTo>
                    <a:pt x="226" y="689"/>
                  </a:lnTo>
                  <a:lnTo>
                    <a:pt x="227" y="689"/>
                  </a:lnTo>
                  <a:lnTo>
                    <a:pt x="226" y="690"/>
                  </a:lnTo>
                  <a:lnTo>
                    <a:pt x="226" y="691"/>
                  </a:lnTo>
                  <a:lnTo>
                    <a:pt x="225" y="693"/>
                  </a:lnTo>
                  <a:lnTo>
                    <a:pt x="226" y="692"/>
                  </a:lnTo>
                  <a:lnTo>
                    <a:pt x="227" y="691"/>
                  </a:lnTo>
                  <a:lnTo>
                    <a:pt x="227" y="690"/>
                  </a:lnTo>
                  <a:lnTo>
                    <a:pt x="227" y="691"/>
                  </a:lnTo>
                  <a:lnTo>
                    <a:pt x="228" y="691"/>
                  </a:lnTo>
                  <a:lnTo>
                    <a:pt x="228" y="692"/>
                  </a:lnTo>
                  <a:lnTo>
                    <a:pt x="228" y="691"/>
                  </a:lnTo>
                  <a:lnTo>
                    <a:pt x="228" y="690"/>
                  </a:lnTo>
                  <a:lnTo>
                    <a:pt x="229" y="689"/>
                  </a:lnTo>
                  <a:lnTo>
                    <a:pt x="230" y="689"/>
                  </a:lnTo>
                  <a:lnTo>
                    <a:pt x="231" y="689"/>
                  </a:lnTo>
                  <a:lnTo>
                    <a:pt x="231" y="690"/>
                  </a:lnTo>
                  <a:lnTo>
                    <a:pt x="231" y="691"/>
                  </a:lnTo>
                  <a:lnTo>
                    <a:pt x="231" y="692"/>
                  </a:lnTo>
                  <a:lnTo>
                    <a:pt x="231" y="693"/>
                  </a:lnTo>
                  <a:lnTo>
                    <a:pt x="231" y="694"/>
                  </a:lnTo>
                  <a:lnTo>
                    <a:pt x="231" y="693"/>
                  </a:lnTo>
                  <a:lnTo>
                    <a:pt x="232" y="694"/>
                  </a:lnTo>
                  <a:lnTo>
                    <a:pt x="232" y="695"/>
                  </a:lnTo>
                  <a:lnTo>
                    <a:pt x="232" y="696"/>
                  </a:lnTo>
                  <a:lnTo>
                    <a:pt x="233" y="697"/>
                  </a:lnTo>
                  <a:lnTo>
                    <a:pt x="233" y="698"/>
                  </a:lnTo>
                  <a:lnTo>
                    <a:pt x="233" y="699"/>
                  </a:lnTo>
                  <a:lnTo>
                    <a:pt x="233" y="700"/>
                  </a:lnTo>
                  <a:lnTo>
                    <a:pt x="232" y="700"/>
                  </a:lnTo>
                  <a:lnTo>
                    <a:pt x="231" y="700"/>
                  </a:lnTo>
                  <a:lnTo>
                    <a:pt x="230" y="700"/>
                  </a:lnTo>
                  <a:lnTo>
                    <a:pt x="230" y="699"/>
                  </a:lnTo>
                  <a:lnTo>
                    <a:pt x="229" y="699"/>
                  </a:lnTo>
                  <a:lnTo>
                    <a:pt x="228" y="699"/>
                  </a:lnTo>
                  <a:lnTo>
                    <a:pt x="227" y="699"/>
                  </a:lnTo>
                  <a:lnTo>
                    <a:pt x="227" y="700"/>
                  </a:lnTo>
                  <a:lnTo>
                    <a:pt x="226" y="702"/>
                  </a:lnTo>
                  <a:lnTo>
                    <a:pt x="225" y="702"/>
                  </a:lnTo>
                  <a:lnTo>
                    <a:pt x="224" y="702"/>
                  </a:lnTo>
                  <a:lnTo>
                    <a:pt x="222" y="702"/>
                  </a:lnTo>
                  <a:lnTo>
                    <a:pt x="220" y="702"/>
                  </a:lnTo>
                  <a:lnTo>
                    <a:pt x="219" y="702"/>
                  </a:lnTo>
                  <a:lnTo>
                    <a:pt x="218" y="702"/>
                  </a:lnTo>
                  <a:lnTo>
                    <a:pt x="217" y="702"/>
                  </a:lnTo>
                  <a:lnTo>
                    <a:pt x="219" y="703"/>
                  </a:lnTo>
                  <a:lnTo>
                    <a:pt x="219" y="704"/>
                  </a:lnTo>
                  <a:lnTo>
                    <a:pt x="220" y="704"/>
                  </a:lnTo>
                  <a:lnTo>
                    <a:pt x="222" y="704"/>
                  </a:lnTo>
                  <a:lnTo>
                    <a:pt x="223" y="704"/>
                  </a:lnTo>
                  <a:lnTo>
                    <a:pt x="224" y="704"/>
                  </a:lnTo>
                  <a:lnTo>
                    <a:pt x="225" y="704"/>
                  </a:lnTo>
                  <a:lnTo>
                    <a:pt x="225" y="706"/>
                  </a:lnTo>
                  <a:lnTo>
                    <a:pt x="224" y="706"/>
                  </a:lnTo>
                  <a:lnTo>
                    <a:pt x="223" y="706"/>
                  </a:lnTo>
                  <a:lnTo>
                    <a:pt x="224" y="706"/>
                  </a:lnTo>
                  <a:lnTo>
                    <a:pt x="225" y="706"/>
                  </a:lnTo>
                  <a:lnTo>
                    <a:pt x="226" y="704"/>
                  </a:lnTo>
                  <a:lnTo>
                    <a:pt x="227" y="704"/>
                  </a:lnTo>
                  <a:lnTo>
                    <a:pt x="227" y="703"/>
                  </a:lnTo>
                  <a:lnTo>
                    <a:pt x="228" y="702"/>
                  </a:lnTo>
                  <a:lnTo>
                    <a:pt x="228" y="701"/>
                  </a:lnTo>
                  <a:lnTo>
                    <a:pt x="229" y="701"/>
                  </a:lnTo>
                  <a:lnTo>
                    <a:pt x="230" y="701"/>
                  </a:lnTo>
                  <a:lnTo>
                    <a:pt x="229" y="701"/>
                  </a:lnTo>
                  <a:lnTo>
                    <a:pt x="229" y="702"/>
                  </a:lnTo>
                  <a:lnTo>
                    <a:pt x="228" y="703"/>
                  </a:lnTo>
                  <a:lnTo>
                    <a:pt x="227" y="706"/>
                  </a:lnTo>
                  <a:lnTo>
                    <a:pt x="225" y="707"/>
                  </a:lnTo>
                  <a:lnTo>
                    <a:pt x="224" y="708"/>
                  </a:lnTo>
                  <a:lnTo>
                    <a:pt x="223" y="709"/>
                  </a:lnTo>
                  <a:lnTo>
                    <a:pt x="222" y="710"/>
                  </a:lnTo>
                  <a:lnTo>
                    <a:pt x="220" y="711"/>
                  </a:lnTo>
                  <a:lnTo>
                    <a:pt x="219" y="712"/>
                  </a:lnTo>
                  <a:lnTo>
                    <a:pt x="218" y="713"/>
                  </a:lnTo>
                  <a:lnTo>
                    <a:pt x="217" y="715"/>
                  </a:lnTo>
                  <a:lnTo>
                    <a:pt x="217" y="716"/>
                  </a:lnTo>
                  <a:lnTo>
                    <a:pt x="216" y="717"/>
                  </a:lnTo>
                  <a:lnTo>
                    <a:pt x="216" y="716"/>
                  </a:lnTo>
                  <a:lnTo>
                    <a:pt x="215" y="716"/>
                  </a:lnTo>
                  <a:lnTo>
                    <a:pt x="216" y="715"/>
                  </a:lnTo>
                  <a:lnTo>
                    <a:pt x="214" y="715"/>
                  </a:lnTo>
                  <a:lnTo>
                    <a:pt x="214" y="713"/>
                  </a:lnTo>
                  <a:lnTo>
                    <a:pt x="214" y="712"/>
                  </a:lnTo>
                  <a:lnTo>
                    <a:pt x="214" y="711"/>
                  </a:lnTo>
                  <a:lnTo>
                    <a:pt x="214" y="710"/>
                  </a:lnTo>
                  <a:lnTo>
                    <a:pt x="213" y="710"/>
                  </a:lnTo>
                  <a:lnTo>
                    <a:pt x="213" y="709"/>
                  </a:lnTo>
                  <a:lnTo>
                    <a:pt x="212" y="708"/>
                  </a:lnTo>
                  <a:lnTo>
                    <a:pt x="210" y="707"/>
                  </a:lnTo>
                  <a:lnTo>
                    <a:pt x="210" y="706"/>
                  </a:lnTo>
                  <a:lnTo>
                    <a:pt x="209" y="706"/>
                  </a:lnTo>
                  <a:lnTo>
                    <a:pt x="208" y="704"/>
                  </a:lnTo>
                  <a:lnTo>
                    <a:pt x="207" y="706"/>
                  </a:lnTo>
                  <a:lnTo>
                    <a:pt x="207" y="707"/>
                  </a:lnTo>
                  <a:lnTo>
                    <a:pt x="208" y="707"/>
                  </a:lnTo>
                  <a:lnTo>
                    <a:pt x="208" y="708"/>
                  </a:lnTo>
                  <a:lnTo>
                    <a:pt x="208" y="709"/>
                  </a:lnTo>
                  <a:lnTo>
                    <a:pt x="209" y="710"/>
                  </a:lnTo>
                  <a:lnTo>
                    <a:pt x="210" y="710"/>
                  </a:lnTo>
                  <a:lnTo>
                    <a:pt x="210" y="711"/>
                  </a:lnTo>
                  <a:lnTo>
                    <a:pt x="210" y="712"/>
                  </a:lnTo>
                  <a:lnTo>
                    <a:pt x="209" y="712"/>
                  </a:lnTo>
                  <a:lnTo>
                    <a:pt x="208" y="712"/>
                  </a:lnTo>
                  <a:lnTo>
                    <a:pt x="207" y="711"/>
                  </a:lnTo>
                  <a:lnTo>
                    <a:pt x="207" y="710"/>
                  </a:lnTo>
                  <a:lnTo>
                    <a:pt x="207" y="711"/>
                  </a:lnTo>
                  <a:lnTo>
                    <a:pt x="207" y="712"/>
                  </a:lnTo>
                  <a:lnTo>
                    <a:pt x="208" y="713"/>
                  </a:lnTo>
                  <a:lnTo>
                    <a:pt x="208" y="714"/>
                  </a:lnTo>
                  <a:lnTo>
                    <a:pt x="209" y="714"/>
                  </a:lnTo>
                  <a:lnTo>
                    <a:pt x="209" y="715"/>
                  </a:lnTo>
                  <a:lnTo>
                    <a:pt x="210" y="716"/>
                  </a:lnTo>
                  <a:lnTo>
                    <a:pt x="211" y="716"/>
                  </a:lnTo>
                  <a:lnTo>
                    <a:pt x="211" y="717"/>
                  </a:lnTo>
                  <a:lnTo>
                    <a:pt x="211" y="716"/>
                  </a:lnTo>
                  <a:lnTo>
                    <a:pt x="212" y="716"/>
                  </a:lnTo>
                  <a:lnTo>
                    <a:pt x="212" y="717"/>
                  </a:lnTo>
                  <a:lnTo>
                    <a:pt x="213" y="717"/>
                  </a:lnTo>
                  <a:lnTo>
                    <a:pt x="213" y="716"/>
                  </a:lnTo>
                  <a:lnTo>
                    <a:pt x="213" y="717"/>
                  </a:lnTo>
                  <a:lnTo>
                    <a:pt x="213" y="718"/>
                  </a:lnTo>
                  <a:lnTo>
                    <a:pt x="212" y="718"/>
                  </a:lnTo>
                  <a:lnTo>
                    <a:pt x="212" y="719"/>
                  </a:lnTo>
                  <a:lnTo>
                    <a:pt x="211" y="719"/>
                  </a:lnTo>
                  <a:lnTo>
                    <a:pt x="210" y="719"/>
                  </a:lnTo>
                  <a:lnTo>
                    <a:pt x="209" y="719"/>
                  </a:lnTo>
                  <a:lnTo>
                    <a:pt x="206" y="719"/>
                  </a:lnTo>
                  <a:lnTo>
                    <a:pt x="201" y="719"/>
                  </a:lnTo>
                  <a:lnTo>
                    <a:pt x="199" y="719"/>
                  </a:lnTo>
                  <a:lnTo>
                    <a:pt x="199" y="720"/>
                  </a:lnTo>
                  <a:lnTo>
                    <a:pt x="198" y="720"/>
                  </a:lnTo>
                  <a:lnTo>
                    <a:pt x="197" y="720"/>
                  </a:lnTo>
                  <a:lnTo>
                    <a:pt x="195" y="720"/>
                  </a:lnTo>
                  <a:lnTo>
                    <a:pt x="194" y="720"/>
                  </a:lnTo>
                  <a:lnTo>
                    <a:pt x="193" y="720"/>
                  </a:lnTo>
                  <a:lnTo>
                    <a:pt x="192" y="720"/>
                  </a:lnTo>
                  <a:lnTo>
                    <a:pt x="192" y="721"/>
                  </a:lnTo>
                  <a:lnTo>
                    <a:pt x="190" y="721"/>
                  </a:lnTo>
                  <a:lnTo>
                    <a:pt x="189" y="721"/>
                  </a:lnTo>
                  <a:lnTo>
                    <a:pt x="188" y="721"/>
                  </a:lnTo>
                  <a:lnTo>
                    <a:pt x="187" y="721"/>
                  </a:lnTo>
                  <a:lnTo>
                    <a:pt x="186" y="721"/>
                  </a:lnTo>
                  <a:lnTo>
                    <a:pt x="185" y="721"/>
                  </a:lnTo>
                  <a:lnTo>
                    <a:pt x="186" y="720"/>
                  </a:lnTo>
                  <a:lnTo>
                    <a:pt x="187" y="719"/>
                  </a:lnTo>
                  <a:lnTo>
                    <a:pt x="188" y="719"/>
                  </a:lnTo>
                  <a:lnTo>
                    <a:pt x="187" y="719"/>
                  </a:lnTo>
                  <a:lnTo>
                    <a:pt x="186" y="718"/>
                  </a:lnTo>
                  <a:lnTo>
                    <a:pt x="186" y="717"/>
                  </a:lnTo>
                  <a:lnTo>
                    <a:pt x="185" y="716"/>
                  </a:lnTo>
                  <a:lnTo>
                    <a:pt x="185" y="715"/>
                  </a:lnTo>
                  <a:lnTo>
                    <a:pt x="183" y="715"/>
                  </a:lnTo>
                  <a:lnTo>
                    <a:pt x="184" y="716"/>
                  </a:lnTo>
                  <a:lnTo>
                    <a:pt x="183" y="716"/>
                  </a:lnTo>
                  <a:lnTo>
                    <a:pt x="183" y="717"/>
                  </a:lnTo>
                  <a:lnTo>
                    <a:pt x="183" y="718"/>
                  </a:lnTo>
                  <a:lnTo>
                    <a:pt x="183" y="719"/>
                  </a:lnTo>
                  <a:lnTo>
                    <a:pt x="182" y="719"/>
                  </a:lnTo>
                  <a:lnTo>
                    <a:pt x="181" y="720"/>
                  </a:lnTo>
                  <a:lnTo>
                    <a:pt x="180" y="721"/>
                  </a:lnTo>
                  <a:lnTo>
                    <a:pt x="179" y="721"/>
                  </a:lnTo>
                  <a:lnTo>
                    <a:pt x="179" y="722"/>
                  </a:lnTo>
                  <a:lnTo>
                    <a:pt x="180" y="722"/>
                  </a:lnTo>
                  <a:lnTo>
                    <a:pt x="179" y="722"/>
                  </a:lnTo>
                  <a:lnTo>
                    <a:pt x="179" y="723"/>
                  </a:lnTo>
                  <a:lnTo>
                    <a:pt x="180" y="723"/>
                  </a:lnTo>
                  <a:lnTo>
                    <a:pt x="179" y="724"/>
                  </a:lnTo>
                  <a:lnTo>
                    <a:pt x="178" y="724"/>
                  </a:lnTo>
                  <a:lnTo>
                    <a:pt x="177" y="724"/>
                  </a:lnTo>
                  <a:lnTo>
                    <a:pt x="176" y="724"/>
                  </a:lnTo>
                  <a:lnTo>
                    <a:pt x="176" y="723"/>
                  </a:lnTo>
                  <a:lnTo>
                    <a:pt x="175" y="723"/>
                  </a:lnTo>
                  <a:lnTo>
                    <a:pt x="174" y="723"/>
                  </a:lnTo>
                  <a:lnTo>
                    <a:pt x="174" y="722"/>
                  </a:lnTo>
                  <a:lnTo>
                    <a:pt x="175" y="722"/>
                  </a:lnTo>
                  <a:lnTo>
                    <a:pt x="176" y="721"/>
                  </a:lnTo>
                  <a:lnTo>
                    <a:pt x="176" y="720"/>
                  </a:lnTo>
                  <a:lnTo>
                    <a:pt x="176" y="719"/>
                  </a:lnTo>
                  <a:lnTo>
                    <a:pt x="175" y="718"/>
                  </a:lnTo>
                  <a:lnTo>
                    <a:pt x="175" y="717"/>
                  </a:lnTo>
                  <a:lnTo>
                    <a:pt x="175" y="716"/>
                  </a:lnTo>
                  <a:lnTo>
                    <a:pt x="176" y="716"/>
                  </a:lnTo>
                  <a:lnTo>
                    <a:pt x="177" y="714"/>
                  </a:lnTo>
                  <a:lnTo>
                    <a:pt x="177" y="713"/>
                  </a:lnTo>
                  <a:lnTo>
                    <a:pt x="178" y="712"/>
                  </a:lnTo>
                  <a:lnTo>
                    <a:pt x="179" y="711"/>
                  </a:lnTo>
                  <a:lnTo>
                    <a:pt x="179" y="710"/>
                  </a:lnTo>
                  <a:lnTo>
                    <a:pt x="179" y="709"/>
                  </a:lnTo>
                  <a:lnTo>
                    <a:pt x="179" y="708"/>
                  </a:lnTo>
                  <a:lnTo>
                    <a:pt x="179" y="707"/>
                  </a:lnTo>
                  <a:lnTo>
                    <a:pt x="180" y="707"/>
                  </a:lnTo>
                  <a:lnTo>
                    <a:pt x="180" y="706"/>
                  </a:lnTo>
                  <a:lnTo>
                    <a:pt x="181" y="706"/>
                  </a:lnTo>
                  <a:lnTo>
                    <a:pt x="182" y="706"/>
                  </a:lnTo>
                  <a:lnTo>
                    <a:pt x="183" y="704"/>
                  </a:lnTo>
                  <a:lnTo>
                    <a:pt x="184" y="704"/>
                  </a:lnTo>
                  <a:lnTo>
                    <a:pt x="185" y="704"/>
                  </a:lnTo>
                  <a:lnTo>
                    <a:pt x="185" y="703"/>
                  </a:lnTo>
                  <a:lnTo>
                    <a:pt x="186" y="703"/>
                  </a:lnTo>
                  <a:lnTo>
                    <a:pt x="187" y="702"/>
                  </a:lnTo>
                  <a:lnTo>
                    <a:pt x="188" y="701"/>
                  </a:lnTo>
                  <a:lnTo>
                    <a:pt x="189" y="701"/>
                  </a:lnTo>
                  <a:lnTo>
                    <a:pt x="189" y="700"/>
                  </a:lnTo>
                  <a:lnTo>
                    <a:pt x="188" y="699"/>
                  </a:lnTo>
                  <a:lnTo>
                    <a:pt x="188" y="698"/>
                  </a:lnTo>
                  <a:lnTo>
                    <a:pt x="188" y="697"/>
                  </a:lnTo>
                  <a:lnTo>
                    <a:pt x="191" y="697"/>
                  </a:lnTo>
                  <a:lnTo>
                    <a:pt x="192" y="697"/>
                  </a:lnTo>
                  <a:lnTo>
                    <a:pt x="193" y="697"/>
                  </a:lnTo>
                  <a:lnTo>
                    <a:pt x="194" y="696"/>
                  </a:lnTo>
                  <a:lnTo>
                    <a:pt x="194" y="695"/>
                  </a:lnTo>
                  <a:lnTo>
                    <a:pt x="193" y="695"/>
                  </a:lnTo>
                  <a:lnTo>
                    <a:pt x="193" y="694"/>
                  </a:lnTo>
                  <a:lnTo>
                    <a:pt x="192" y="694"/>
                  </a:lnTo>
                  <a:lnTo>
                    <a:pt x="192" y="693"/>
                  </a:lnTo>
                  <a:lnTo>
                    <a:pt x="191" y="692"/>
                  </a:lnTo>
                  <a:lnTo>
                    <a:pt x="190" y="692"/>
                  </a:lnTo>
                  <a:lnTo>
                    <a:pt x="190" y="691"/>
                  </a:lnTo>
                  <a:lnTo>
                    <a:pt x="190" y="690"/>
                  </a:lnTo>
                  <a:lnTo>
                    <a:pt x="190" y="689"/>
                  </a:lnTo>
                  <a:lnTo>
                    <a:pt x="189" y="689"/>
                  </a:lnTo>
                  <a:lnTo>
                    <a:pt x="189" y="690"/>
                  </a:lnTo>
                  <a:lnTo>
                    <a:pt x="188" y="690"/>
                  </a:lnTo>
                  <a:lnTo>
                    <a:pt x="187" y="690"/>
                  </a:lnTo>
                  <a:lnTo>
                    <a:pt x="186" y="689"/>
                  </a:lnTo>
                  <a:lnTo>
                    <a:pt x="186" y="688"/>
                  </a:lnTo>
                  <a:lnTo>
                    <a:pt x="186" y="687"/>
                  </a:lnTo>
                  <a:lnTo>
                    <a:pt x="185" y="687"/>
                  </a:lnTo>
                  <a:lnTo>
                    <a:pt x="184" y="687"/>
                  </a:lnTo>
                  <a:lnTo>
                    <a:pt x="183" y="687"/>
                  </a:lnTo>
                  <a:lnTo>
                    <a:pt x="182" y="688"/>
                  </a:lnTo>
                  <a:lnTo>
                    <a:pt x="180" y="689"/>
                  </a:lnTo>
                  <a:lnTo>
                    <a:pt x="179" y="689"/>
                  </a:lnTo>
                  <a:lnTo>
                    <a:pt x="179" y="688"/>
                  </a:lnTo>
                  <a:lnTo>
                    <a:pt x="178" y="688"/>
                  </a:lnTo>
                  <a:lnTo>
                    <a:pt x="177" y="687"/>
                  </a:lnTo>
                  <a:lnTo>
                    <a:pt x="177" y="686"/>
                  </a:lnTo>
                  <a:lnTo>
                    <a:pt x="177" y="685"/>
                  </a:lnTo>
                  <a:lnTo>
                    <a:pt x="178" y="685"/>
                  </a:lnTo>
                  <a:lnTo>
                    <a:pt x="179" y="685"/>
                  </a:lnTo>
                  <a:lnTo>
                    <a:pt x="180" y="685"/>
                  </a:lnTo>
                  <a:lnTo>
                    <a:pt x="181" y="684"/>
                  </a:lnTo>
                  <a:lnTo>
                    <a:pt x="181" y="683"/>
                  </a:lnTo>
                  <a:lnTo>
                    <a:pt x="180" y="683"/>
                  </a:lnTo>
                  <a:lnTo>
                    <a:pt x="180" y="682"/>
                  </a:lnTo>
                  <a:lnTo>
                    <a:pt x="179" y="682"/>
                  </a:lnTo>
                  <a:lnTo>
                    <a:pt x="179" y="681"/>
                  </a:lnTo>
                  <a:lnTo>
                    <a:pt x="179" y="679"/>
                  </a:lnTo>
                  <a:lnTo>
                    <a:pt x="179" y="678"/>
                  </a:lnTo>
                  <a:lnTo>
                    <a:pt x="180" y="676"/>
                  </a:lnTo>
                  <a:lnTo>
                    <a:pt x="180" y="675"/>
                  </a:lnTo>
                  <a:lnTo>
                    <a:pt x="180" y="674"/>
                  </a:lnTo>
                  <a:lnTo>
                    <a:pt x="179" y="673"/>
                  </a:lnTo>
                  <a:lnTo>
                    <a:pt x="179" y="672"/>
                  </a:lnTo>
                  <a:lnTo>
                    <a:pt x="178" y="672"/>
                  </a:lnTo>
                  <a:lnTo>
                    <a:pt x="178" y="671"/>
                  </a:lnTo>
                  <a:lnTo>
                    <a:pt x="178" y="670"/>
                  </a:lnTo>
                  <a:lnTo>
                    <a:pt x="179" y="670"/>
                  </a:lnTo>
                  <a:lnTo>
                    <a:pt x="179" y="669"/>
                  </a:lnTo>
                  <a:lnTo>
                    <a:pt x="180" y="669"/>
                  </a:lnTo>
                  <a:lnTo>
                    <a:pt x="181" y="669"/>
                  </a:lnTo>
                  <a:lnTo>
                    <a:pt x="182" y="668"/>
                  </a:lnTo>
                  <a:lnTo>
                    <a:pt x="182" y="667"/>
                  </a:lnTo>
                  <a:lnTo>
                    <a:pt x="182" y="666"/>
                  </a:lnTo>
                  <a:lnTo>
                    <a:pt x="183" y="666"/>
                  </a:lnTo>
                  <a:lnTo>
                    <a:pt x="184" y="666"/>
                  </a:lnTo>
                  <a:lnTo>
                    <a:pt x="185" y="666"/>
                  </a:lnTo>
                  <a:lnTo>
                    <a:pt x="186" y="666"/>
                  </a:lnTo>
                  <a:lnTo>
                    <a:pt x="186" y="665"/>
                  </a:lnTo>
                  <a:lnTo>
                    <a:pt x="187" y="665"/>
                  </a:lnTo>
                  <a:lnTo>
                    <a:pt x="187" y="664"/>
                  </a:lnTo>
                  <a:lnTo>
                    <a:pt x="186" y="664"/>
                  </a:lnTo>
                  <a:lnTo>
                    <a:pt x="185" y="664"/>
                  </a:lnTo>
                  <a:lnTo>
                    <a:pt x="184" y="664"/>
                  </a:lnTo>
                  <a:lnTo>
                    <a:pt x="184" y="663"/>
                  </a:lnTo>
                  <a:lnTo>
                    <a:pt x="184" y="662"/>
                  </a:lnTo>
                  <a:lnTo>
                    <a:pt x="185" y="662"/>
                  </a:lnTo>
                  <a:lnTo>
                    <a:pt x="185" y="661"/>
                  </a:lnTo>
                  <a:lnTo>
                    <a:pt x="184" y="661"/>
                  </a:lnTo>
                  <a:lnTo>
                    <a:pt x="184" y="660"/>
                  </a:lnTo>
                  <a:lnTo>
                    <a:pt x="184" y="659"/>
                  </a:lnTo>
                  <a:lnTo>
                    <a:pt x="185" y="659"/>
                  </a:lnTo>
                  <a:lnTo>
                    <a:pt x="185" y="658"/>
                  </a:lnTo>
                  <a:lnTo>
                    <a:pt x="184" y="658"/>
                  </a:lnTo>
                  <a:lnTo>
                    <a:pt x="185" y="658"/>
                  </a:lnTo>
                  <a:lnTo>
                    <a:pt x="185" y="657"/>
                  </a:lnTo>
                  <a:lnTo>
                    <a:pt x="185" y="656"/>
                  </a:lnTo>
                  <a:lnTo>
                    <a:pt x="184" y="656"/>
                  </a:lnTo>
                  <a:lnTo>
                    <a:pt x="184" y="654"/>
                  </a:lnTo>
                  <a:lnTo>
                    <a:pt x="184" y="653"/>
                  </a:lnTo>
                  <a:lnTo>
                    <a:pt x="183" y="653"/>
                  </a:lnTo>
                  <a:lnTo>
                    <a:pt x="183" y="652"/>
                  </a:lnTo>
                  <a:lnTo>
                    <a:pt x="182" y="652"/>
                  </a:lnTo>
                  <a:lnTo>
                    <a:pt x="182" y="651"/>
                  </a:lnTo>
                  <a:lnTo>
                    <a:pt x="182" y="650"/>
                  </a:lnTo>
                  <a:lnTo>
                    <a:pt x="183" y="650"/>
                  </a:lnTo>
                  <a:lnTo>
                    <a:pt x="183" y="649"/>
                  </a:lnTo>
                  <a:lnTo>
                    <a:pt x="183" y="648"/>
                  </a:lnTo>
                  <a:lnTo>
                    <a:pt x="182" y="648"/>
                  </a:lnTo>
                  <a:lnTo>
                    <a:pt x="182" y="647"/>
                  </a:lnTo>
                  <a:lnTo>
                    <a:pt x="182" y="646"/>
                  </a:lnTo>
                  <a:lnTo>
                    <a:pt x="181" y="645"/>
                  </a:lnTo>
                  <a:lnTo>
                    <a:pt x="181" y="644"/>
                  </a:lnTo>
                  <a:lnTo>
                    <a:pt x="181" y="643"/>
                  </a:lnTo>
                  <a:lnTo>
                    <a:pt x="181" y="642"/>
                  </a:lnTo>
                  <a:lnTo>
                    <a:pt x="181" y="641"/>
                  </a:lnTo>
                  <a:lnTo>
                    <a:pt x="180" y="641"/>
                  </a:lnTo>
                  <a:lnTo>
                    <a:pt x="180" y="640"/>
                  </a:lnTo>
                  <a:lnTo>
                    <a:pt x="180" y="639"/>
                  </a:lnTo>
                  <a:lnTo>
                    <a:pt x="179" y="639"/>
                  </a:lnTo>
                  <a:lnTo>
                    <a:pt x="179" y="638"/>
                  </a:lnTo>
                  <a:lnTo>
                    <a:pt x="179" y="637"/>
                  </a:lnTo>
                  <a:lnTo>
                    <a:pt x="179" y="636"/>
                  </a:lnTo>
                  <a:lnTo>
                    <a:pt x="178" y="636"/>
                  </a:lnTo>
                  <a:lnTo>
                    <a:pt x="178" y="635"/>
                  </a:lnTo>
                  <a:lnTo>
                    <a:pt x="178" y="634"/>
                  </a:lnTo>
                  <a:lnTo>
                    <a:pt x="177" y="634"/>
                  </a:lnTo>
                  <a:lnTo>
                    <a:pt x="177" y="633"/>
                  </a:lnTo>
                  <a:lnTo>
                    <a:pt x="176" y="633"/>
                  </a:lnTo>
                  <a:lnTo>
                    <a:pt x="176" y="632"/>
                  </a:lnTo>
                  <a:lnTo>
                    <a:pt x="176" y="631"/>
                  </a:lnTo>
                  <a:lnTo>
                    <a:pt x="175" y="631"/>
                  </a:lnTo>
                  <a:lnTo>
                    <a:pt x="175" y="629"/>
                  </a:lnTo>
                  <a:lnTo>
                    <a:pt x="175" y="628"/>
                  </a:lnTo>
                  <a:lnTo>
                    <a:pt x="175" y="627"/>
                  </a:lnTo>
                  <a:lnTo>
                    <a:pt x="174" y="627"/>
                  </a:lnTo>
                  <a:lnTo>
                    <a:pt x="174" y="626"/>
                  </a:lnTo>
                  <a:lnTo>
                    <a:pt x="174" y="625"/>
                  </a:lnTo>
                  <a:lnTo>
                    <a:pt x="174" y="624"/>
                  </a:lnTo>
                  <a:lnTo>
                    <a:pt x="173" y="624"/>
                  </a:lnTo>
                  <a:lnTo>
                    <a:pt x="173" y="623"/>
                  </a:lnTo>
                  <a:lnTo>
                    <a:pt x="172" y="623"/>
                  </a:lnTo>
                  <a:lnTo>
                    <a:pt x="170" y="622"/>
                  </a:lnTo>
                  <a:lnTo>
                    <a:pt x="169" y="622"/>
                  </a:lnTo>
                  <a:lnTo>
                    <a:pt x="169" y="621"/>
                  </a:lnTo>
                  <a:lnTo>
                    <a:pt x="168" y="621"/>
                  </a:lnTo>
                  <a:lnTo>
                    <a:pt x="168" y="620"/>
                  </a:lnTo>
                  <a:lnTo>
                    <a:pt x="167" y="620"/>
                  </a:lnTo>
                  <a:lnTo>
                    <a:pt x="167" y="619"/>
                  </a:lnTo>
                  <a:lnTo>
                    <a:pt x="166" y="619"/>
                  </a:lnTo>
                  <a:lnTo>
                    <a:pt x="165" y="619"/>
                  </a:lnTo>
                  <a:lnTo>
                    <a:pt x="164" y="619"/>
                  </a:lnTo>
                  <a:lnTo>
                    <a:pt x="163" y="619"/>
                  </a:lnTo>
                  <a:lnTo>
                    <a:pt x="163" y="618"/>
                  </a:lnTo>
                  <a:lnTo>
                    <a:pt x="163" y="617"/>
                  </a:lnTo>
                  <a:lnTo>
                    <a:pt x="163" y="616"/>
                  </a:lnTo>
                  <a:lnTo>
                    <a:pt x="163" y="615"/>
                  </a:lnTo>
                  <a:lnTo>
                    <a:pt x="163" y="614"/>
                  </a:lnTo>
                  <a:lnTo>
                    <a:pt x="162" y="613"/>
                  </a:lnTo>
                  <a:lnTo>
                    <a:pt x="161" y="613"/>
                  </a:lnTo>
                  <a:lnTo>
                    <a:pt x="160" y="612"/>
                  </a:lnTo>
                  <a:lnTo>
                    <a:pt x="159" y="612"/>
                  </a:lnTo>
                  <a:lnTo>
                    <a:pt x="158" y="611"/>
                  </a:lnTo>
                  <a:lnTo>
                    <a:pt x="157" y="611"/>
                  </a:lnTo>
                  <a:lnTo>
                    <a:pt x="156" y="610"/>
                  </a:lnTo>
                  <a:lnTo>
                    <a:pt x="155" y="610"/>
                  </a:lnTo>
                  <a:lnTo>
                    <a:pt x="154" y="609"/>
                  </a:lnTo>
                  <a:lnTo>
                    <a:pt x="153" y="609"/>
                  </a:lnTo>
                  <a:lnTo>
                    <a:pt x="152" y="609"/>
                  </a:lnTo>
                  <a:lnTo>
                    <a:pt x="151" y="609"/>
                  </a:lnTo>
                  <a:lnTo>
                    <a:pt x="151" y="608"/>
                  </a:lnTo>
                  <a:lnTo>
                    <a:pt x="151" y="607"/>
                  </a:lnTo>
                  <a:lnTo>
                    <a:pt x="150" y="606"/>
                  </a:lnTo>
                  <a:lnTo>
                    <a:pt x="150" y="604"/>
                  </a:lnTo>
                  <a:lnTo>
                    <a:pt x="149" y="604"/>
                  </a:lnTo>
                  <a:lnTo>
                    <a:pt x="148" y="603"/>
                  </a:lnTo>
                  <a:lnTo>
                    <a:pt x="147" y="603"/>
                  </a:lnTo>
                  <a:lnTo>
                    <a:pt x="147" y="602"/>
                  </a:lnTo>
                  <a:lnTo>
                    <a:pt x="145" y="602"/>
                  </a:lnTo>
                  <a:lnTo>
                    <a:pt x="144" y="602"/>
                  </a:lnTo>
                  <a:lnTo>
                    <a:pt x="143" y="601"/>
                  </a:lnTo>
                  <a:lnTo>
                    <a:pt x="142" y="601"/>
                  </a:lnTo>
                  <a:lnTo>
                    <a:pt x="141" y="601"/>
                  </a:lnTo>
                  <a:lnTo>
                    <a:pt x="140" y="601"/>
                  </a:lnTo>
                  <a:lnTo>
                    <a:pt x="139" y="600"/>
                  </a:lnTo>
                  <a:lnTo>
                    <a:pt x="139" y="599"/>
                  </a:lnTo>
                  <a:lnTo>
                    <a:pt x="138" y="599"/>
                  </a:lnTo>
                  <a:lnTo>
                    <a:pt x="138" y="598"/>
                  </a:lnTo>
                  <a:lnTo>
                    <a:pt x="138" y="597"/>
                  </a:lnTo>
                  <a:lnTo>
                    <a:pt x="138" y="596"/>
                  </a:lnTo>
                  <a:lnTo>
                    <a:pt x="138" y="595"/>
                  </a:lnTo>
                  <a:lnTo>
                    <a:pt x="138" y="594"/>
                  </a:lnTo>
                  <a:lnTo>
                    <a:pt x="138" y="593"/>
                  </a:lnTo>
                  <a:lnTo>
                    <a:pt x="137" y="593"/>
                  </a:lnTo>
                  <a:lnTo>
                    <a:pt x="136" y="592"/>
                  </a:lnTo>
                  <a:lnTo>
                    <a:pt x="135" y="591"/>
                  </a:lnTo>
                  <a:lnTo>
                    <a:pt x="134" y="591"/>
                  </a:lnTo>
                  <a:lnTo>
                    <a:pt x="134" y="590"/>
                  </a:lnTo>
                  <a:lnTo>
                    <a:pt x="133" y="590"/>
                  </a:lnTo>
                  <a:lnTo>
                    <a:pt x="133" y="589"/>
                  </a:lnTo>
                  <a:lnTo>
                    <a:pt x="132" y="589"/>
                  </a:lnTo>
                  <a:lnTo>
                    <a:pt x="132" y="588"/>
                  </a:lnTo>
                  <a:lnTo>
                    <a:pt x="131" y="588"/>
                  </a:lnTo>
                  <a:lnTo>
                    <a:pt x="131" y="587"/>
                  </a:lnTo>
                  <a:lnTo>
                    <a:pt x="131" y="586"/>
                  </a:lnTo>
                  <a:lnTo>
                    <a:pt x="131" y="585"/>
                  </a:lnTo>
                  <a:lnTo>
                    <a:pt x="131" y="584"/>
                  </a:lnTo>
                  <a:lnTo>
                    <a:pt x="131" y="583"/>
                  </a:lnTo>
                  <a:lnTo>
                    <a:pt x="131" y="582"/>
                  </a:lnTo>
                  <a:lnTo>
                    <a:pt x="131" y="581"/>
                  </a:lnTo>
                  <a:lnTo>
                    <a:pt x="131" y="579"/>
                  </a:lnTo>
                  <a:lnTo>
                    <a:pt x="131" y="578"/>
                  </a:lnTo>
                  <a:lnTo>
                    <a:pt x="130" y="578"/>
                  </a:lnTo>
                  <a:lnTo>
                    <a:pt x="130" y="577"/>
                  </a:lnTo>
                  <a:lnTo>
                    <a:pt x="129" y="577"/>
                  </a:lnTo>
                  <a:lnTo>
                    <a:pt x="129" y="576"/>
                  </a:lnTo>
                  <a:lnTo>
                    <a:pt x="128" y="576"/>
                  </a:lnTo>
                  <a:lnTo>
                    <a:pt x="128" y="575"/>
                  </a:lnTo>
                  <a:lnTo>
                    <a:pt x="127" y="575"/>
                  </a:lnTo>
                  <a:lnTo>
                    <a:pt x="127" y="574"/>
                  </a:lnTo>
                  <a:lnTo>
                    <a:pt x="126" y="574"/>
                  </a:lnTo>
                  <a:lnTo>
                    <a:pt x="125" y="574"/>
                  </a:lnTo>
                  <a:lnTo>
                    <a:pt x="124" y="574"/>
                  </a:lnTo>
                  <a:lnTo>
                    <a:pt x="123" y="574"/>
                  </a:lnTo>
                  <a:lnTo>
                    <a:pt x="123" y="573"/>
                  </a:lnTo>
                  <a:lnTo>
                    <a:pt x="122" y="573"/>
                  </a:lnTo>
                  <a:lnTo>
                    <a:pt x="120" y="573"/>
                  </a:lnTo>
                  <a:lnTo>
                    <a:pt x="120" y="572"/>
                  </a:lnTo>
                  <a:lnTo>
                    <a:pt x="120" y="571"/>
                  </a:lnTo>
                  <a:lnTo>
                    <a:pt x="119" y="571"/>
                  </a:lnTo>
                  <a:lnTo>
                    <a:pt x="118" y="571"/>
                  </a:lnTo>
                  <a:lnTo>
                    <a:pt x="118" y="570"/>
                  </a:lnTo>
                  <a:lnTo>
                    <a:pt x="117" y="570"/>
                  </a:lnTo>
                  <a:lnTo>
                    <a:pt x="116" y="570"/>
                  </a:lnTo>
                  <a:lnTo>
                    <a:pt x="116" y="569"/>
                  </a:lnTo>
                  <a:lnTo>
                    <a:pt x="115" y="569"/>
                  </a:lnTo>
                  <a:lnTo>
                    <a:pt x="114" y="569"/>
                  </a:lnTo>
                  <a:lnTo>
                    <a:pt x="113" y="568"/>
                  </a:lnTo>
                  <a:lnTo>
                    <a:pt x="112" y="567"/>
                  </a:lnTo>
                  <a:lnTo>
                    <a:pt x="111" y="567"/>
                  </a:lnTo>
                  <a:lnTo>
                    <a:pt x="110" y="567"/>
                  </a:lnTo>
                  <a:lnTo>
                    <a:pt x="110" y="566"/>
                  </a:lnTo>
                  <a:lnTo>
                    <a:pt x="109" y="566"/>
                  </a:lnTo>
                  <a:lnTo>
                    <a:pt x="108" y="566"/>
                  </a:lnTo>
                  <a:lnTo>
                    <a:pt x="108" y="565"/>
                  </a:lnTo>
                  <a:lnTo>
                    <a:pt x="107" y="565"/>
                  </a:lnTo>
                  <a:lnTo>
                    <a:pt x="106" y="564"/>
                  </a:lnTo>
                  <a:lnTo>
                    <a:pt x="104" y="563"/>
                  </a:lnTo>
                  <a:lnTo>
                    <a:pt x="102" y="563"/>
                  </a:lnTo>
                  <a:lnTo>
                    <a:pt x="102" y="562"/>
                  </a:lnTo>
                  <a:lnTo>
                    <a:pt x="101" y="562"/>
                  </a:lnTo>
                  <a:lnTo>
                    <a:pt x="100" y="562"/>
                  </a:lnTo>
                  <a:lnTo>
                    <a:pt x="99" y="561"/>
                  </a:lnTo>
                  <a:lnTo>
                    <a:pt x="98" y="561"/>
                  </a:lnTo>
                  <a:lnTo>
                    <a:pt x="95" y="561"/>
                  </a:lnTo>
                  <a:lnTo>
                    <a:pt x="93" y="561"/>
                  </a:lnTo>
                  <a:lnTo>
                    <a:pt x="92" y="560"/>
                  </a:lnTo>
                  <a:lnTo>
                    <a:pt x="89" y="560"/>
                  </a:lnTo>
                  <a:lnTo>
                    <a:pt x="87" y="560"/>
                  </a:lnTo>
                  <a:lnTo>
                    <a:pt x="85" y="559"/>
                  </a:lnTo>
                  <a:lnTo>
                    <a:pt x="84" y="559"/>
                  </a:lnTo>
                  <a:lnTo>
                    <a:pt x="82" y="559"/>
                  </a:lnTo>
                  <a:lnTo>
                    <a:pt x="81" y="558"/>
                  </a:lnTo>
                  <a:lnTo>
                    <a:pt x="79" y="557"/>
                  </a:lnTo>
                  <a:lnTo>
                    <a:pt x="79" y="556"/>
                  </a:lnTo>
                  <a:lnTo>
                    <a:pt x="78" y="556"/>
                  </a:lnTo>
                  <a:lnTo>
                    <a:pt x="77" y="554"/>
                  </a:lnTo>
                  <a:lnTo>
                    <a:pt x="75" y="553"/>
                  </a:lnTo>
                  <a:lnTo>
                    <a:pt x="74" y="553"/>
                  </a:lnTo>
                  <a:lnTo>
                    <a:pt x="73" y="553"/>
                  </a:lnTo>
                  <a:lnTo>
                    <a:pt x="72" y="553"/>
                  </a:lnTo>
                  <a:lnTo>
                    <a:pt x="70" y="552"/>
                  </a:lnTo>
                  <a:lnTo>
                    <a:pt x="69" y="551"/>
                  </a:lnTo>
                  <a:lnTo>
                    <a:pt x="68" y="550"/>
                  </a:lnTo>
                  <a:lnTo>
                    <a:pt x="68" y="549"/>
                  </a:lnTo>
                  <a:lnTo>
                    <a:pt x="68" y="548"/>
                  </a:lnTo>
                  <a:lnTo>
                    <a:pt x="68" y="547"/>
                  </a:lnTo>
                  <a:lnTo>
                    <a:pt x="68" y="546"/>
                  </a:lnTo>
                  <a:lnTo>
                    <a:pt x="67" y="545"/>
                  </a:lnTo>
                  <a:lnTo>
                    <a:pt x="66" y="544"/>
                  </a:lnTo>
                  <a:lnTo>
                    <a:pt x="66" y="543"/>
                  </a:lnTo>
                  <a:lnTo>
                    <a:pt x="66" y="542"/>
                  </a:lnTo>
                  <a:lnTo>
                    <a:pt x="66" y="540"/>
                  </a:lnTo>
                  <a:lnTo>
                    <a:pt x="63" y="539"/>
                  </a:lnTo>
                  <a:lnTo>
                    <a:pt x="61" y="538"/>
                  </a:lnTo>
                  <a:lnTo>
                    <a:pt x="60" y="537"/>
                  </a:lnTo>
                  <a:lnTo>
                    <a:pt x="60" y="536"/>
                  </a:lnTo>
                  <a:lnTo>
                    <a:pt x="60" y="535"/>
                  </a:lnTo>
                  <a:lnTo>
                    <a:pt x="59" y="535"/>
                  </a:lnTo>
                  <a:lnTo>
                    <a:pt x="59" y="534"/>
                  </a:lnTo>
                  <a:lnTo>
                    <a:pt x="59" y="533"/>
                  </a:lnTo>
                  <a:lnTo>
                    <a:pt x="58" y="533"/>
                  </a:lnTo>
                  <a:lnTo>
                    <a:pt x="58" y="532"/>
                  </a:lnTo>
                  <a:lnTo>
                    <a:pt x="58" y="531"/>
                  </a:lnTo>
                  <a:lnTo>
                    <a:pt x="57" y="529"/>
                  </a:lnTo>
                  <a:lnTo>
                    <a:pt x="57" y="527"/>
                  </a:lnTo>
                  <a:lnTo>
                    <a:pt x="57" y="526"/>
                  </a:lnTo>
                  <a:lnTo>
                    <a:pt x="57" y="525"/>
                  </a:lnTo>
                  <a:lnTo>
                    <a:pt x="56" y="524"/>
                  </a:lnTo>
                  <a:lnTo>
                    <a:pt x="55" y="524"/>
                  </a:lnTo>
                  <a:lnTo>
                    <a:pt x="55" y="523"/>
                  </a:lnTo>
                  <a:lnTo>
                    <a:pt x="54" y="523"/>
                  </a:lnTo>
                  <a:lnTo>
                    <a:pt x="53" y="522"/>
                  </a:lnTo>
                  <a:lnTo>
                    <a:pt x="53" y="521"/>
                  </a:lnTo>
                  <a:lnTo>
                    <a:pt x="52" y="521"/>
                  </a:lnTo>
                  <a:lnTo>
                    <a:pt x="50" y="521"/>
                  </a:lnTo>
                  <a:lnTo>
                    <a:pt x="49" y="520"/>
                  </a:lnTo>
                  <a:lnTo>
                    <a:pt x="48" y="520"/>
                  </a:lnTo>
                  <a:lnTo>
                    <a:pt x="48" y="519"/>
                  </a:lnTo>
                  <a:lnTo>
                    <a:pt x="48" y="518"/>
                  </a:lnTo>
                  <a:lnTo>
                    <a:pt x="47" y="517"/>
                  </a:lnTo>
                  <a:lnTo>
                    <a:pt x="45" y="517"/>
                  </a:lnTo>
                  <a:lnTo>
                    <a:pt x="44" y="517"/>
                  </a:lnTo>
                  <a:lnTo>
                    <a:pt x="43" y="517"/>
                  </a:lnTo>
                  <a:lnTo>
                    <a:pt x="42" y="516"/>
                  </a:lnTo>
                  <a:lnTo>
                    <a:pt x="41" y="515"/>
                  </a:lnTo>
                  <a:lnTo>
                    <a:pt x="41" y="514"/>
                  </a:lnTo>
                  <a:lnTo>
                    <a:pt x="41" y="513"/>
                  </a:lnTo>
                  <a:lnTo>
                    <a:pt x="41" y="512"/>
                  </a:lnTo>
                  <a:lnTo>
                    <a:pt x="41" y="511"/>
                  </a:lnTo>
                  <a:lnTo>
                    <a:pt x="42" y="511"/>
                  </a:lnTo>
                  <a:lnTo>
                    <a:pt x="42" y="510"/>
                  </a:lnTo>
                  <a:lnTo>
                    <a:pt x="43" y="509"/>
                  </a:lnTo>
                  <a:lnTo>
                    <a:pt x="43" y="508"/>
                  </a:lnTo>
                  <a:lnTo>
                    <a:pt x="42" y="508"/>
                  </a:lnTo>
                  <a:lnTo>
                    <a:pt x="42" y="507"/>
                  </a:lnTo>
                  <a:lnTo>
                    <a:pt x="42" y="506"/>
                  </a:lnTo>
                  <a:lnTo>
                    <a:pt x="41" y="503"/>
                  </a:lnTo>
                  <a:lnTo>
                    <a:pt x="40" y="502"/>
                  </a:lnTo>
                  <a:lnTo>
                    <a:pt x="40" y="501"/>
                  </a:lnTo>
                  <a:lnTo>
                    <a:pt x="39" y="499"/>
                  </a:lnTo>
                  <a:lnTo>
                    <a:pt x="38" y="499"/>
                  </a:lnTo>
                  <a:lnTo>
                    <a:pt x="37" y="498"/>
                  </a:lnTo>
                  <a:lnTo>
                    <a:pt x="36" y="498"/>
                  </a:lnTo>
                  <a:lnTo>
                    <a:pt x="35" y="498"/>
                  </a:lnTo>
                  <a:lnTo>
                    <a:pt x="35" y="499"/>
                  </a:lnTo>
                  <a:lnTo>
                    <a:pt x="34" y="499"/>
                  </a:lnTo>
                  <a:lnTo>
                    <a:pt x="33" y="499"/>
                  </a:lnTo>
                  <a:lnTo>
                    <a:pt x="33" y="498"/>
                  </a:lnTo>
                  <a:lnTo>
                    <a:pt x="33" y="497"/>
                  </a:lnTo>
                  <a:lnTo>
                    <a:pt x="32" y="497"/>
                  </a:lnTo>
                  <a:lnTo>
                    <a:pt x="33" y="497"/>
                  </a:lnTo>
                  <a:lnTo>
                    <a:pt x="33" y="496"/>
                  </a:lnTo>
                  <a:lnTo>
                    <a:pt x="34" y="497"/>
                  </a:lnTo>
                  <a:lnTo>
                    <a:pt x="35" y="497"/>
                  </a:lnTo>
                  <a:lnTo>
                    <a:pt x="36" y="497"/>
                  </a:lnTo>
                  <a:lnTo>
                    <a:pt x="36" y="496"/>
                  </a:lnTo>
                  <a:lnTo>
                    <a:pt x="37" y="496"/>
                  </a:lnTo>
                  <a:lnTo>
                    <a:pt x="37" y="495"/>
                  </a:lnTo>
                  <a:lnTo>
                    <a:pt x="37" y="494"/>
                  </a:lnTo>
                  <a:lnTo>
                    <a:pt x="36" y="493"/>
                  </a:lnTo>
                  <a:lnTo>
                    <a:pt x="36" y="492"/>
                  </a:lnTo>
                  <a:lnTo>
                    <a:pt x="35" y="492"/>
                  </a:lnTo>
                  <a:lnTo>
                    <a:pt x="35" y="491"/>
                  </a:lnTo>
                  <a:lnTo>
                    <a:pt x="35" y="490"/>
                  </a:lnTo>
                  <a:lnTo>
                    <a:pt x="35" y="489"/>
                  </a:lnTo>
                  <a:lnTo>
                    <a:pt x="34" y="488"/>
                  </a:lnTo>
                  <a:lnTo>
                    <a:pt x="34" y="487"/>
                  </a:lnTo>
                  <a:lnTo>
                    <a:pt x="34" y="486"/>
                  </a:lnTo>
                  <a:lnTo>
                    <a:pt x="33" y="486"/>
                  </a:lnTo>
                  <a:lnTo>
                    <a:pt x="34" y="486"/>
                  </a:lnTo>
                  <a:lnTo>
                    <a:pt x="34" y="485"/>
                  </a:lnTo>
                  <a:lnTo>
                    <a:pt x="35" y="485"/>
                  </a:lnTo>
                  <a:lnTo>
                    <a:pt x="35" y="484"/>
                  </a:lnTo>
                  <a:lnTo>
                    <a:pt x="35" y="483"/>
                  </a:lnTo>
                  <a:lnTo>
                    <a:pt x="35" y="482"/>
                  </a:lnTo>
                  <a:lnTo>
                    <a:pt x="34" y="482"/>
                  </a:lnTo>
                  <a:lnTo>
                    <a:pt x="34" y="481"/>
                  </a:lnTo>
                  <a:lnTo>
                    <a:pt x="33" y="481"/>
                  </a:lnTo>
                  <a:lnTo>
                    <a:pt x="33" y="479"/>
                  </a:lnTo>
                  <a:lnTo>
                    <a:pt x="34" y="479"/>
                  </a:lnTo>
                  <a:lnTo>
                    <a:pt x="34" y="478"/>
                  </a:lnTo>
                  <a:lnTo>
                    <a:pt x="35" y="478"/>
                  </a:lnTo>
                  <a:lnTo>
                    <a:pt x="35" y="477"/>
                  </a:lnTo>
                  <a:lnTo>
                    <a:pt x="35" y="476"/>
                  </a:lnTo>
                  <a:lnTo>
                    <a:pt x="36" y="476"/>
                  </a:lnTo>
                  <a:lnTo>
                    <a:pt x="36" y="475"/>
                  </a:lnTo>
                  <a:lnTo>
                    <a:pt x="36" y="474"/>
                  </a:lnTo>
                  <a:lnTo>
                    <a:pt x="35" y="474"/>
                  </a:lnTo>
                  <a:lnTo>
                    <a:pt x="35" y="473"/>
                  </a:lnTo>
                  <a:lnTo>
                    <a:pt x="35" y="472"/>
                  </a:lnTo>
                  <a:lnTo>
                    <a:pt x="35" y="471"/>
                  </a:lnTo>
                  <a:lnTo>
                    <a:pt x="36" y="471"/>
                  </a:lnTo>
                  <a:lnTo>
                    <a:pt x="36" y="470"/>
                  </a:lnTo>
                  <a:lnTo>
                    <a:pt x="36" y="469"/>
                  </a:lnTo>
                  <a:lnTo>
                    <a:pt x="36" y="468"/>
                  </a:lnTo>
                  <a:lnTo>
                    <a:pt x="37" y="467"/>
                  </a:lnTo>
                  <a:lnTo>
                    <a:pt x="37" y="466"/>
                  </a:lnTo>
                  <a:lnTo>
                    <a:pt x="37" y="465"/>
                  </a:lnTo>
                  <a:lnTo>
                    <a:pt x="38" y="465"/>
                  </a:lnTo>
                  <a:lnTo>
                    <a:pt x="38" y="464"/>
                  </a:lnTo>
                  <a:lnTo>
                    <a:pt x="38" y="463"/>
                  </a:lnTo>
                  <a:lnTo>
                    <a:pt x="38" y="462"/>
                  </a:lnTo>
                  <a:lnTo>
                    <a:pt x="37" y="462"/>
                  </a:lnTo>
                  <a:lnTo>
                    <a:pt x="37" y="461"/>
                  </a:lnTo>
                  <a:lnTo>
                    <a:pt x="36" y="461"/>
                  </a:lnTo>
                  <a:lnTo>
                    <a:pt x="36" y="460"/>
                  </a:lnTo>
                  <a:lnTo>
                    <a:pt x="36" y="459"/>
                  </a:lnTo>
                  <a:lnTo>
                    <a:pt x="36" y="458"/>
                  </a:lnTo>
                  <a:lnTo>
                    <a:pt x="37" y="458"/>
                  </a:lnTo>
                  <a:lnTo>
                    <a:pt x="37" y="457"/>
                  </a:lnTo>
                  <a:lnTo>
                    <a:pt x="37" y="456"/>
                  </a:lnTo>
                  <a:lnTo>
                    <a:pt x="36" y="454"/>
                  </a:lnTo>
                  <a:lnTo>
                    <a:pt x="36" y="453"/>
                  </a:lnTo>
                  <a:lnTo>
                    <a:pt x="37" y="453"/>
                  </a:lnTo>
                  <a:lnTo>
                    <a:pt x="37" y="452"/>
                  </a:lnTo>
                  <a:lnTo>
                    <a:pt x="38" y="452"/>
                  </a:lnTo>
                  <a:lnTo>
                    <a:pt x="38" y="451"/>
                  </a:lnTo>
                  <a:lnTo>
                    <a:pt x="38" y="450"/>
                  </a:lnTo>
                  <a:lnTo>
                    <a:pt x="37" y="450"/>
                  </a:lnTo>
                  <a:lnTo>
                    <a:pt x="36" y="450"/>
                  </a:lnTo>
                  <a:lnTo>
                    <a:pt x="36" y="449"/>
                  </a:lnTo>
                  <a:lnTo>
                    <a:pt x="36" y="448"/>
                  </a:lnTo>
                  <a:lnTo>
                    <a:pt x="35" y="448"/>
                  </a:lnTo>
                  <a:lnTo>
                    <a:pt x="34" y="448"/>
                  </a:lnTo>
                  <a:lnTo>
                    <a:pt x="33" y="448"/>
                  </a:lnTo>
                  <a:lnTo>
                    <a:pt x="33" y="447"/>
                  </a:lnTo>
                  <a:lnTo>
                    <a:pt x="33" y="446"/>
                  </a:lnTo>
                  <a:lnTo>
                    <a:pt x="34" y="446"/>
                  </a:lnTo>
                  <a:lnTo>
                    <a:pt x="34" y="445"/>
                  </a:lnTo>
                  <a:lnTo>
                    <a:pt x="34" y="444"/>
                  </a:lnTo>
                  <a:lnTo>
                    <a:pt x="33" y="444"/>
                  </a:lnTo>
                  <a:lnTo>
                    <a:pt x="33" y="443"/>
                  </a:lnTo>
                  <a:lnTo>
                    <a:pt x="34" y="443"/>
                  </a:lnTo>
                  <a:lnTo>
                    <a:pt x="34" y="442"/>
                  </a:lnTo>
                  <a:lnTo>
                    <a:pt x="34" y="441"/>
                  </a:lnTo>
                  <a:lnTo>
                    <a:pt x="35" y="441"/>
                  </a:lnTo>
                  <a:lnTo>
                    <a:pt x="35" y="440"/>
                  </a:lnTo>
                  <a:lnTo>
                    <a:pt x="36" y="440"/>
                  </a:lnTo>
                  <a:lnTo>
                    <a:pt x="37" y="440"/>
                  </a:lnTo>
                  <a:lnTo>
                    <a:pt x="37" y="439"/>
                  </a:lnTo>
                  <a:lnTo>
                    <a:pt x="38" y="439"/>
                  </a:lnTo>
                  <a:lnTo>
                    <a:pt x="38" y="438"/>
                  </a:lnTo>
                  <a:lnTo>
                    <a:pt x="38" y="437"/>
                  </a:lnTo>
                  <a:lnTo>
                    <a:pt x="38" y="436"/>
                  </a:lnTo>
                  <a:lnTo>
                    <a:pt x="38" y="435"/>
                  </a:lnTo>
                  <a:lnTo>
                    <a:pt x="37" y="434"/>
                  </a:lnTo>
                  <a:lnTo>
                    <a:pt x="37" y="433"/>
                  </a:lnTo>
                  <a:lnTo>
                    <a:pt x="36" y="433"/>
                  </a:lnTo>
                  <a:lnTo>
                    <a:pt x="36" y="432"/>
                  </a:lnTo>
                  <a:lnTo>
                    <a:pt x="35" y="432"/>
                  </a:lnTo>
                  <a:lnTo>
                    <a:pt x="35" y="431"/>
                  </a:lnTo>
                  <a:lnTo>
                    <a:pt x="35" y="429"/>
                  </a:lnTo>
                  <a:lnTo>
                    <a:pt x="35" y="428"/>
                  </a:lnTo>
                  <a:lnTo>
                    <a:pt x="34" y="428"/>
                  </a:lnTo>
                  <a:lnTo>
                    <a:pt x="34" y="427"/>
                  </a:lnTo>
                  <a:lnTo>
                    <a:pt x="34" y="426"/>
                  </a:lnTo>
                  <a:lnTo>
                    <a:pt x="34" y="425"/>
                  </a:lnTo>
                  <a:lnTo>
                    <a:pt x="33" y="425"/>
                  </a:lnTo>
                  <a:lnTo>
                    <a:pt x="33" y="424"/>
                  </a:lnTo>
                  <a:lnTo>
                    <a:pt x="33" y="423"/>
                  </a:lnTo>
                  <a:lnTo>
                    <a:pt x="33" y="422"/>
                  </a:lnTo>
                  <a:lnTo>
                    <a:pt x="32" y="422"/>
                  </a:lnTo>
                  <a:lnTo>
                    <a:pt x="31" y="421"/>
                  </a:lnTo>
                  <a:lnTo>
                    <a:pt x="30" y="421"/>
                  </a:lnTo>
                  <a:lnTo>
                    <a:pt x="29" y="421"/>
                  </a:lnTo>
                  <a:lnTo>
                    <a:pt x="29" y="420"/>
                  </a:lnTo>
                  <a:lnTo>
                    <a:pt x="30" y="420"/>
                  </a:lnTo>
                  <a:lnTo>
                    <a:pt x="30" y="419"/>
                  </a:lnTo>
                  <a:lnTo>
                    <a:pt x="29" y="419"/>
                  </a:lnTo>
                  <a:lnTo>
                    <a:pt x="29" y="418"/>
                  </a:lnTo>
                  <a:lnTo>
                    <a:pt x="30" y="418"/>
                  </a:lnTo>
                  <a:lnTo>
                    <a:pt x="30" y="417"/>
                  </a:lnTo>
                  <a:lnTo>
                    <a:pt x="30" y="416"/>
                  </a:lnTo>
                  <a:lnTo>
                    <a:pt x="31" y="416"/>
                  </a:lnTo>
                  <a:lnTo>
                    <a:pt x="31" y="415"/>
                  </a:lnTo>
                  <a:lnTo>
                    <a:pt x="30" y="415"/>
                  </a:lnTo>
                  <a:lnTo>
                    <a:pt x="29" y="415"/>
                  </a:lnTo>
                  <a:lnTo>
                    <a:pt x="29" y="414"/>
                  </a:lnTo>
                  <a:lnTo>
                    <a:pt x="30" y="414"/>
                  </a:lnTo>
                  <a:lnTo>
                    <a:pt x="31" y="414"/>
                  </a:lnTo>
                  <a:lnTo>
                    <a:pt x="30" y="413"/>
                  </a:lnTo>
                  <a:lnTo>
                    <a:pt x="31" y="413"/>
                  </a:lnTo>
                  <a:lnTo>
                    <a:pt x="31" y="412"/>
                  </a:lnTo>
                  <a:lnTo>
                    <a:pt x="31" y="411"/>
                  </a:lnTo>
                  <a:lnTo>
                    <a:pt x="32" y="411"/>
                  </a:lnTo>
                  <a:lnTo>
                    <a:pt x="32" y="410"/>
                  </a:lnTo>
                  <a:lnTo>
                    <a:pt x="33" y="410"/>
                  </a:lnTo>
                  <a:lnTo>
                    <a:pt x="33" y="409"/>
                  </a:lnTo>
                  <a:lnTo>
                    <a:pt x="32" y="409"/>
                  </a:lnTo>
                  <a:lnTo>
                    <a:pt x="31" y="409"/>
                  </a:lnTo>
                  <a:lnTo>
                    <a:pt x="32" y="409"/>
                  </a:lnTo>
                  <a:lnTo>
                    <a:pt x="32" y="408"/>
                  </a:lnTo>
                  <a:lnTo>
                    <a:pt x="32" y="407"/>
                  </a:lnTo>
                  <a:lnTo>
                    <a:pt x="31" y="407"/>
                  </a:lnTo>
                  <a:lnTo>
                    <a:pt x="30" y="407"/>
                  </a:lnTo>
                  <a:lnTo>
                    <a:pt x="30" y="406"/>
                  </a:lnTo>
                  <a:lnTo>
                    <a:pt x="30" y="404"/>
                  </a:lnTo>
                  <a:lnTo>
                    <a:pt x="30" y="403"/>
                  </a:lnTo>
                  <a:lnTo>
                    <a:pt x="29" y="403"/>
                  </a:lnTo>
                  <a:lnTo>
                    <a:pt x="29" y="402"/>
                  </a:lnTo>
                  <a:lnTo>
                    <a:pt x="30" y="402"/>
                  </a:lnTo>
                  <a:lnTo>
                    <a:pt x="31" y="402"/>
                  </a:lnTo>
                  <a:lnTo>
                    <a:pt x="31" y="401"/>
                  </a:lnTo>
                  <a:lnTo>
                    <a:pt x="31" y="400"/>
                  </a:lnTo>
                  <a:lnTo>
                    <a:pt x="31" y="399"/>
                  </a:lnTo>
                  <a:lnTo>
                    <a:pt x="31" y="398"/>
                  </a:lnTo>
                  <a:lnTo>
                    <a:pt x="31" y="397"/>
                  </a:lnTo>
                  <a:lnTo>
                    <a:pt x="30" y="397"/>
                  </a:lnTo>
                  <a:lnTo>
                    <a:pt x="29" y="397"/>
                  </a:lnTo>
                  <a:lnTo>
                    <a:pt x="28" y="397"/>
                  </a:lnTo>
                  <a:lnTo>
                    <a:pt x="29" y="396"/>
                  </a:lnTo>
                  <a:lnTo>
                    <a:pt x="30" y="395"/>
                  </a:lnTo>
                  <a:lnTo>
                    <a:pt x="29" y="395"/>
                  </a:lnTo>
                  <a:lnTo>
                    <a:pt x="30" y="394"/>
                  </a:lnTo>
                  <a:lnTo>
                    <a:pt x="30" y="393"/>
                  </a:lnTo>
                  <a:lnTo>
                    <a:pt x="31" y="392"/>
                  </a:lnTo>
                  <a:lnTo>
                    <a:pt x="31" y="391"/>
                  </a:lnTo>
                  <a:lnTo>
                    <a:pt x="31" y="389"/>
                  </a:lnTo>
                  <a:lnTo>
                    <a:pt x="31" y="388"/>
                  </a:lnTo>
                  <a:lnTo>
                    <a:pt x="31" y="387"/>
                  </a:lnTo>
                  <a:lnTo>
                    <a:pt x="31" y="386"/>
                  </a:lnTo>
                  <a:lnTo>
                    <a:pt x="31" y="385"/>
                  </a:lnTo>
                  <a:lnTo>
                    <a:pt x="32" y="384"/>
                  </a:lnTo>
                  <a:lnTo>
                    <a:pt x="32" y="383"/>
                  </a:lnTo>
                  <a:lnTo>
                    <a:pt x="31" y="382"/>
                  </a:lnTo>
                  <a:lnTo>
                    <a:pt x="31" y="381"/>
                  </a:lnTo>
                  <a:lnTo>
                    <a:pt x="30" y="381"/>
                  </a:lnTo>
                  <a:lnTo>
                    <a:pt x="30" y="379"/>
                  </a:lnTo>
                  <a:lnTo>
                    <a:pt x="29" y="378"/>
                  </a:lnTo>
                  <a:lnTo>
                    <a:pt x="29" y="377"/>
                  </a:lnTo>
                  <a:lnTo>
                    <a:pt x="29" y="376"/>
                  </a:lnTo>
                  <a:lnTo>
                    <a:pt x="29" y="375"/>
                  </a:lnTo>
                  <a:lnTo>
                    <a:pt x="30" y="374"/>
                  </a:lnTo>
                  <a:lnTo>
                    <a:pt x="30" y="373"/>
                  </a:lnTo>
                  <a:lnTo>
                    <a:pt x="31" y="372"/>
                  </a:lnTo>
                  <a:lnTo>
                    <a:pt x="31" y="371"/>
                  </a:lnTo>
                  <a:lnTo>
                    <a:pt x="32" y="370"/>
                  </a:lnTo>
                  <a:lnTo>
                    <a:pt x="32" y="369"/>
                  </a:lnTo>
                  <a:lnTo>
                    <a:pt x="32" y="368"/>
                  </a:lnTo>
                  <a:lnTo>
                    <a:pt x="32" y="367"/>
                  </a:lnTo>
                  <a:lnTo>
                    <a:pt x="31" y="366"/>
                  </a:lnTo>
                  <a:lnTo>
                    <a:pt x="30" y="366"/>
                  </a:lnTo>
                  <a:lnTo>
                    <a:pt x="29" y="365"/>
                  </a:lnTo>
                  <a:lnTo>
                    <a:pt x="28" y="365"/>
                  </a:lnTo>
                  <a:lnTo>
                    <a:pt x="27" y="365"/>
                  </a:lnTo>
                  <a:lnTo>
                    <a:pt x="26" y="365"/>
                  </a:lnTo>
                  <a:lnTo>
                    <a:pt x="26" y="364"/>
                  </a:lnTo>
                  <a:lnTo>
                    <a:pt x="25" y="363"/>
                  </a:lnTo>
                  <a:lnTo>
                    <a:pt x="25" y="362"/>
                  </a:lnTo>
                  <a:lnTo>
                    <a:pt x="25" y="361"/>
                  </a:lnTo>
                  <a:lnTo>
                    <a:pt x="26" y="361"/>
                  </a:lnTo>
                  <a:lnTo>
                    <a:pt x="27" y="360"/>
                  </a:lnTo>
                  <a:lnTo>
                    <a:pt x="27" y="359"/>
                  </a:lnTo>
                  <a:lnTo>
                    <a:pt x="27" y="358"/>
                  </a:lnTo>
                  <a:lnTo>
                    <a:pt x="27" y="357"/>
                  </a:lnTo>
                  <a:lnTo>
                    <a:pt x="26" y="356"/>
                  </a:lnTo>
                  <a:lnTo>
                    <a:pt x="27" y="354"/>
                  </a:lnTo>
                  <a:lnTo>
                    <a:pt x="27" y="353"/>
                  </a:lnTo>
                  <a:lnTo>
                    <a:pt x="27" y="352"/>
                  </a:lnTo>
                  <a:lnTo>
                    <a:pt x="27" y="350"/>
                  </a:lnTo>
                  <a:lnTo>
                    <a:pt x="27" y="349"/>
                  </a:lnTo>
                  <a:lnTo>
                    <a:pt x="27" y="348"/>
                  </a:lnTo>
                  <a:lnTo>
                    <a:pt x="28" y="347"/>
                  </a:lnTo>
                  <a:lnTo>
                    <a:pt x="29" y="346"/>
                  </a:lnTo>
                  <a:lnTo>
                    <a:pt x="30" y="346"/>
                  </a:lnTo>
                  <a:lnTo>
                    <a:pt x="30" y="345"/>
                  </a:lnTo>
                  <a:lnTo>
                    <a:pt x="31" y="344"/>
                  </a:lnTo>
                  <a:lnTo>
                    <a:pt x="31" y="343"/>
                  </a:lnTo>
                  <a:lnTo>
                    <a:pt x="31" y="342"/>
                  </a:lnTo>
                  <a:lnTo>
                    <a:pt x="31" y="341"/>
                  </a:lnTo>
                  <a:lnTo>
                    <a:pt x="31" y="340"/>
                  </a:lnTo>
                  <a:lnTo>
                    <a:pt x="32" y="339"/>
                  </a:lnTo>
                  <a:lnTo>
                    <a:pt x="32" y="338"/>
                  </a:lnTo>
                  <a:lnTo>
                    <a:pt x="31" y="337"/>
                  </a:lnTo>
                  <a:lnTo>
                    <a:pt x="31" y="336"/>
                  </a:lnTo>
                  <a:lnTo>
                    <a:pt x="30" y="336"/>
                  </a:lnTo>
                  <a:lnTo>
                    <a:pt x="29" y="335"/>
                  </a:lnTo>
                  <a:lnTo>
                    <a:pt x="28" y="335"/>
                  </a:lnTo>
                  <a:lnTo>
                    <a:pt x="28" y="334"/>
                  </a:lnTo>
                  <a:lnTo>
                    <a:pt x="28" y="333"/>
                  </a:lnTo>
                  <a:lnTo>
                    <a:pt x="27" y="332"/>
                  </a:lnTo>
                  <a:lnTo>
                    <a:pt x="27" y="331"/>
                  </a:lnTo>
                  <a:lnTo>
                    <a:pt x="27" y="329"/>
                  </a:lnTo>
                  <a:lnTo>
                    <a:pt x="28" y="328"/>
                  </a:lnTo>
                  <a:lnTo>
                    <a:pt x="28" y="327"/>
                  </a:lnTo>
                  <a:lnTo>
                    <a:pt x="28" y="326"/>
                  </a:lnTo>
                  <a:lnTo>
                    <a:pt x="28" y="325"/>
                  </a:lnTo>
                  <a:lnTo>
                    <a:pt x="28" y="324"/>
                  </a:lnTo>
                  <a:lnTo>
                    <a:pt x="27" y="323"/>
                  </a:lnTo>
                  <a:lnTo>
                    <a:pt x="27" y="322"/>
                  </a:lnTo>
                  <a:lnTo>
                    <a:pt x="27" y="321"/>
                  </a:lnTo>
                  <a:lnTo>
                    <a:pt x="26" y="320"/>
                  </a:lnTo>
                  <a:lnTo>
                    <a:pt x="27" y="319"/>
                  </a:lnTo>
                  <a:lnTo>
                    <a:pt x="27" y="318"/>
                  </a:lnTo>
                  <a:lnTo>
                    <a:pt x="26" y="317"/>
                  </a:lnTo>
                  <a:lnTo>
                    <a:pt x="26" y="316"/>
                  </a:lnTo>
                  <a:lnTo>
                    <a:pt x="25" y="316"/>
                  </a:lnTo>
                  <a:lnTo>
                    <a:pt x="24" y="315"/>
                  </a:lnTo>
                  <a:lnTo>
                    <a:pt x="24" y="314"/>
                  </a:lnTo>
                  <a:lnTo>
                    <a:pt x="23" y="313"/>
                  </a:lnTo>
                  <a:lnTo>
                    <a:pt x="22" y="312"/>
                  </a:lnTo>
                  <a:lnTo>
                    <a:pt x="19" y="311"/>
                  </a:lnTo>
                  <a:lnTo>
                    <a:pt x="18" y="311"/>
                  </a:lnTo>
                  <a:lnTo>
                    <a:pt x="18" y="310"/>
                  </a:lnTo>
                  <a:lnTo>
                    <a:pt x="17" y="310"/>
                  </a:lnTo>
                  <a:lnTo>
                    <a:pt x="17" y="309"/>
                  </a:lnTo>
                  <a:lnTo>
                    <a:pt x="17" y="308"/>
                  </a:lnTo>
                  <a:lnTo>
                    <a:pt x="16" y="307"/>
                  </a:lnTo>
                  <a:lnTo>
                    <a:pt x="16" y="306"/>
                  </a:lnTo>
                  <a:lnTo>
                    <a:pt x="15" y="306"/>
                  </a:lnTo>
                  <a:lnTo>
                    <a:pt x="14" y="306"/>
                  </a:lnTo>
                  <a:lnTo>
                    <a:pt x="13" y="304"/>
                  </a:lnTo>
                  <a:lnTo>
                    <a:pt x="12" y="304"/>
                  </a:lnTo>
                  <a:lnTo>
                    <a:pt x="11" y="304"/>
                  </a:lnTo>
                  <a:lnTo>
                    <a:pt x="10" y="303"/>
                  </a:lnTo>
                  <a:lnTo>
                    <a:pt x="9" y="303"/>
                  </a:lnTo>
                  <a:lnTo>
                    <a:pt x="8" y="302"/>
                  </a:lnTo>
                  <a:lnTo>
                    <a:pt x="7" y="302"/>
                  </a:lnTo>
                  <a:lnTo>
                    <a:pt x="6" y="301"/>
                  </a:lnTo>
                  <a:lnTo>
                    <a:pt x="6" y="300"/>
                  </a:lnTo>
                  <a:lnTo>
                    <a:pt x="5" y="300"/>
                  </a:lnTo>
                  <a:lnTo>
                    <a:pt x="5" y="299"/>
                  </a:lnTo>
                  <a:lnTo>
                    <a:pt x="4" y="298"/>
                  </a:lnTo>
                  <a:lnTo>
                    <a:pt x="4" y="297"/>
                  </a:lnTo>
                  <a:lnTo>
                    <a:pt x="4" y="296"/>
                  </a:lnTo>
                  <a:lnTo>
                    <a:pt x="3" y="296"/>
                  </a:lnTo>
                  <a:lnTo>
                    <a:pt x="3" y="295"/>
                  </a:lnTo>
                  <a:lnTo>
                    <a:pt x="2" y="294"/>
                  </a:lnTo>
                  <a:lnTo>
                    <a:pt x="2" y="293"/>
                  </a:lnTo>
                  <a:lnTo>
                    <a:pt x="2" y="292"/>
                  </a:lnTo>
                  <a:lnTo>
                    <a:pt x="1" y="291"/>
                  </a:lnTo>
                  <a:lnTo>
                    <a:pt x="1" y="290"/>
                  </a:lnTo>
                  <a:lnTo>
                    <a:pt x="0" y="289"/>
                  </a:lnTo>
                  <a:lnTo>
                    <a:pt x="1" y="289"/>
                  </a:lnTo>
                  <a:lnTo>
                    <a:pt x="1" y="288"/>
                  </a:lnTo>
                  <a:lnTo>
                    <a:pt x="2" y="287"/>
                  </a:lnTo>
                  <a:lnTo>
                    <a:pt x="3" y="287"/>
                  </a:lnTo>
                  <a:lnTo>
                    <a:pt x="3" y="286"/>
                  </a:lnTo>
                  <a:lnTo>
                    <a:pt x="4" y="286"/>
                  </a:lnTo>
                  <a:lnTo>
                    <a:pt x="5" y="285"/>
                  </a:lnTo>
                  <a:lnTo>
                    <a:pt x="6" y="285"/>
                  </a:lnTo>
                  <a:lnTo>
                    <a:pt x="6" y="284"/>
                  </a:lnTo>
                  <a:lnTo>
                    <a:pt x="7" y="284"/>
                  </a:lnTo>
                  <a:lnTo>
                    <a:pt x="8" y="283"/>
                  </a:lnTo>
                  <a:lnTo>
                    <a:pt x="9" y="282"/>
                  </a:lnTo>
                  <a:lnTo>
                    <a:pt x="10" y="281"/>
                  </a:lnTo>
                  <a:lnTo>
                    <a:pt x="11" y="279"/>
                  </a:lnTo>
                  <a:lnTo>
                    <a:pt x="12" y="279"/>
                  </a:lnTo>
                  <a:lnTo>
                    <a:pt x="12" y="278"/>
                  </a:lnTo>
                  <a:lnTo>
                    <a:pt x="13" y="277"/>
                  </a:lnTo>
                  <a:lnTo>
                    <a:pt x="14" y="277"/>
                  </a:lnTo>
                  <a:lnTo>
                    <a:pt x="15" y="277"/>
                  </a:lnTo>
                  <a:lnTo>
                    <a:pt x="16" y="276"/>
                  </a:lnTo>
                  <a:lnTo>
                    <a:pt x="17" y="276"/>
                  </a:lnTo>
                  <a:lnTo>
                    <a:pt x="18" y="275"/>
                  </a:lnTo>
                  <a:lnTo>
                    <a:pt x="19" y="275"/>
                  </a:lnTo>
                  <a:lnTo>
                    <a:pt x="20" y="274"/>
                  </a:lnTo>
                  <a:lnTo>
                    <a:pt x="20" y="273"/>
                  </a:lnTo>
                  <a:lnTo>
                    <a:pt x="20" y="272"/>
                  </a:lnTo>
                  <a:lnTo>
                    <a:pt x="22" y="271"/>
                  </a:lnTo>
                  <a:lnTo>
                    <a:pt x="22" y="270"/>
                  </a:lnTo>
                  <a:lnTo>
                    <a:pt x="22" y="269"/>
                  </a:lnTo>
                  <a:lnTo>
                    <a:pt x="22" y="268"/>
                  </a:lnTo>
                  <a:lnTo>
                    <a:pt x="22" y="267"/>
                  </a:lnTo>
                  <a:lnTo>
                    <a:pt x="22" y="266"/>
                  </a:lnTo>
                  <a:lnTo>
                    <a:pt x="22" y="264"/>
                  </a:lnTo>
                  <a:lnTo>
                    <a:pt x="22" y="263"/>
                  </a:lnTo>
                  <a:lnTo>
                    <a:pt x="22" y="262"/>
                  </a:lnTo>
                  <a:lnTo>
                    <a:pt x="22" y="261"/>
                  </a:lnTo>
                  <a:lnTo>
                    <a:pt x="23" y="260"/>
                  </a:lnTo>
                  <a:lnTo>
                    <a:pt x="23" y="259"/>
                  </a:lnTo>
                  <a:lnTo>
                    <a:pt x="24" y="259"/>
                  </a:lnTo>
                  <a:lnTo>
                    <a:pt x="24" y="258"/>
                  </a:lnTo>
                  <a:lnTo>
                    <a:pt x="25" y="257"/>
                  </a:lnTo>
                  <a:lnTo>
                    <a:pt x="25" y="256"/>
                  </a:lnTo>
                  <a:lnTo>
                    <a:pt x="26" y="256"/>
                  </a:lnTo>
                  <a:lnTo>
                    <a:pt x="27" y="254"/>
                  </a:lnTo>
                  <a:lnTo>
                    <a:pt x="28" y="253"/>
                  </a:lnTo>
                  <a:lnTo>
                    <a:pt x="28" y="252"/>
                  </a:lnTo>
                  <a:lnTo>
                    <a:pt x="27" y="251"/>
                  </a:lnTo>
                  <a:lnTo>
                    <a:pt x="26" y="251"/>
                  </a:lnTo>
                  <a:lnTo>
                    <a:pt x="26" y="250"/>
                  </a:lnTo>
                  <a:lnTo>
                    <a:pt x="25" y="250"/>
                  </a:lnTo>
                  <a:lnTo>
                    <a:pt x="25" y="249"/>
                  </a:lnTo>
                  <a:lnTo>
                    <a:pt x="25" y="248"/>
                  </a:lnTo>
                  <a:lnTo>
                    <a:pt x="25" y="246"/>
                  </a:lnTo>
                  <a:lnTo>
                    <a:pt x="25" y="245"/>
                  </a:lnTo>
                  <a:lnTo>
                    <a:pt x="25" y="244"/>
                  </a:lnTo>
                  <a:lnTo>
                    <a:pt x="26" y="243"/>
                  </a:lnTo>
                  <a:lnTo>
                    <a:pt x="26" y="242"/>
                  </a:lnTo>
                  <a:lnTo>
                    <a:pt x="26" y="241"/>
                  </a:lnTo>
                  <a:lnTo>
                    <a:pt x="27" y="240"/>
                  </a:lnTo>
                  <a:lnTo>
                    <a:pt x="27" y="239"/>
                  </a:lnTo>
                  <a:lnTo>
                    <a:pt x="27" y="238"/>
                  </a:lnTo>
                  <a:lnTo>
                    <a:pt x="27" y="237"/>
                  </a:lnTo>
                  <a:lnTo>
                    <a:pt x="28" y="236"/>
                  </a:lnTo>
                  <a:lnTo>
                    <a:pt x="28" y="235"/>
                  </a:lnTo>
                  <a:lnTo>
                    <a:pt x="28" y="234"/>
                  </a:lnTo>
                  <a:lnTo>
                    <a:pt x="28" y="233"/>
                  </a:lnTo>
                  <a:lnTo>
                    <a:pt x="28" y="232"/>
                  </a:lnTo>
                  <a:lnTo>
                    <a:pt x="28" y="231"/>
                  </a:lnTo>
                  <a:lnTo>
                    <a:pt x="29" y="229"/>
                  </a:lnTo>
                  <a:lnTo>
                    <a:pt x="29" y="228"/>
                  </a:lnTo>
                  <a:lnTo>
                    <a:pt x="30" y="227"/>
                  </a:lnTo>
                  <a:lnTo>
                    <a:pt x="31" y="226"/>
                  </a:lnTo>
                  <a:lnTo>
                    <a:pt x="32" y="226"/>
                  </a:lnTo>
                  <a:lnTo>
                    <a:pt x="32" y="225"/>
                  </a:lnTo>
                  <a:lnTo>
                    <a:pt x="33" y="225"/>
                  </a:lnTo>
                  <a:lnTo>
                    <a:pt x="34" y="224"/>
                  </a:lnTo>
                  <a:lnTo>
                    <a:pt x="34" y="223"/>
                  </a:lnTo>
                  <a:lnTo>
                    <a:pt x="35" y="223"/>
                  </a:lnTo>
                  <a:lnTo>
                    <a:pt x="36" y="223"/>
                  </a:lnTo>
                  <a:lnTo>
                    <a:pt x="37" y="222"/>
                  </a:lnTo>
                  <a:lnTo>
                    <a:pt x="38" y="222"/>
                  </a:lnTo>
                  <a:lnTo>
                    <a:pt x="38" y="221"/>
                  </a:lnTo>
                  <a:lnTo>
                    <a:pt x="39" y="220"/>
                  </a:lnTo>
                  <a:lnTo>
                    <a:pt x="40" y="219"/>
                  </a:lnTo>
                  <a:lnTo>
                    <a:pt x="41" y="219"/>
                  </a:lnTo>
                  <a:lnTo>
                    <a:pt x="42" y="218"/>
                  </a:lnTo>
                  <a:lnTo>
                    <a:pt x="43" y="217"/>
                  </a:lnTo>
                  <a:lnTo>
                    <a:pt x="44" y="217"/>
                  </a:lnTo>
                  <a:lnTo>
                    <a:pt x="45" y="216"/>
                  </a:lnTo>
                  <a:lnTo>
                    <a:pt x="47" y="215"/>
                  </a:lnTo>
                  <a:lnTo>
                    <a:pt x="47" y="214"/>
                  </a:lnTo>
                  <a:lnTo>
                    <a:pt x="48" y="213"/>
                  </a:lnTo>
                  <a:lnTo>
                    <a:pt x="49" y="212"/>
                  </a:lnTo>
                  <a:lnTo>
                    <a:pt x="49" y="211"/>
                  </a:lnTo>
                  <a:lnTo>
                    <a:pt x="50" y="211"/>
                  </a:lnTo>
                  <a:lnTo>
                    <a:pt x="51" y="210"/>
                  </a:lnTo>
                  <a:lnTo>
                    <a:pt x="52" y="210"/>
                  </a:lnTo>
                  <a:lnTo>
                    <a:pt x="53" y="210"/>
                  </a:lnTo>
                  <a:lnTo>
                    <a:pt x="54" y="210"/>
                  </a:lnTo>
                  <a:lnTo>
                    <a:pt x="55" y="210"/>
                  </a:lnTo>
                  <a:lnTo>
                    <a:pt x="56" y="210"/>
                  </a:lnTo>
                  <a:lnTo>
                    <a:pt x="57" y="210"/>
                  </a:lnTo>
                  <a:lnTo>
                    <a:pt x="59" y="211"/>
                  </a:lnTo>
                  <a:lnTo>
                    <a:pt x="60" y="211"/>
                  </a:lnTo>
                  <a:lnTo>
                    <a:pt x="61" y="211"/>
                  </a:lnTo>
                  <a:lnTo>
                    <a:pt x="62" y="211"/>
                  </a:lnTo>
                  <a:lnTo>
                    <a:pt x="63" y="211"/>
                  </a:lnTo>
                  <a:lnTo>
                    <a:pt x="64" y="212"/>
                  </a:lnTo>
                  <a:lnTo>
                    <a:pt x="65" y="212"/>
                  </a:lnTo>
                  <a:lnTo>
                    <a:pt x="66" y="213"/>
                  </a:lnTo>
                  <a:lnTo>
                    <a:pt x="66" y="214"/>
                  </a:lnTo>
                  <a:lnTo>
                    <a:pt x="66" y="215"/>
                  </a:lnTo>
                  <a:lnTo>
                    <a:pt x="66" y="216"/>
                  </a:lnTo>
                  <a:lnTo>
                    <a:pt x="67" y="216"/>
                  </a:lnTo>
                  <a:lnTo>
                    <a:pt x="67" y="217"/>
                  </a:lnTo>
                  <a:lnTo>
                    <a:pt x="68" y="218"/>
                  </a:lnTo>
                  <a:lnTo>
                    <a:pt x="69" y="218"/>
                  </a:lnTo>
                  <a:lnTo>
                    <a:pt x="70" y="218"/>
                  </a:lnTo>
                  <a:lnTo>
                    <a:pt x="72" y="218"/>
                  </a:lnTo>
                  <a:lnTo>
                    <a:pt x="73" y="218"/>
                  </a:lnTo>
                  <a:lnTo>
                    <a:pt x="74" y="218"/>
                  </a:lnTo>
                  <a:lnTo>
                    <a:pt x="75" y="217"/>
                  </a:lnTo>
                  <a:lnTo>
                    <a:pt x="75" y="216"/>
                  </a:lnTo>
                  <a:lnTo>
                    <a:pt x="75" y="215"/>
                  </a:lnTo>
                  <a:lnTo>
                    <a:pt x="75" y="214"/>
                  </a:lnTo>
                  <a:lnTo>
                    <a:pt x="75" y="213"/>
                  </a:lnTo>
                  <a:lnTo>
                    <a:pt x="76" y="212"/>
                  </a:lnTo>
                  <a:lnTo>
                    <a:pt x="77" y="212"/>
                  </a:lnTo>
                  <a:lnTo>
                    <a:pt x="78" y="212"/>
                  </a:lnTo>
                  <a:lnTo>
                    <a:pt x="79" y="212"/>
                  </a:lnTo>
                  <a:lnTo>
                    <a:pt x="80" y="213"/>
                  </a:lnTo>
                  <a:lnTo>
                    <a:pt x="82" y="213"/>
                  </a:lnTo>
                  <a:lnTo>
                    <a:pt x="83" y="213"/>
                  </a:lnTo>
                  <a:lnTo>
                    <a:pt x="84" y="213"/>
                  </a:lnTo>
                  <a:lnTo>
                    <a:pt x="85" y="213"/>
                  </a:lnTo>
                  <a:lnTo>
                    <a:pt x="86" y="213"/>
                  </a:lnTo>
                  <a:lnTo>
                    <a:pt x="87" y="212"/>
                  </a:lnTo>
                  <a:lnTo>
                    <a:pt x="88" y="212"/>
                  </a:lnTo>
                  <a:lnTo>
                    <a:pt x="89" y="212"/>
                  </a:lnTo>
                  <a:lnTo>
                    <a:pt x="90" y="211"/>
                  </a:lnTo>
                  <a:lnTo>
                    <a:pt x="91" y="211"/>
                  </a:lnTo>
                  <a:lnTo>
                    <a:pt x="92" y="211"/>
                  </a:lnTo>
                  <a:lnTo>
                    <a:pt x="93" y="210"/>
                  </a:lnTo>
                  <a:lnTo>
                    <a:pt x="94" y="210"/>
                  </a:lnTo>
                  <a:lnTo>
                    <a:pt x="95" y="209"/>
                  </a:lnTo>
                  <a:lnTo>
                    <a:pt x="97" y="209"/>
                  </a:lnTo>
                  <a:lnTo>
                    <a:pt x="98" y="208"/>
                  </a:lnTo>
                  <a:lnTo>
                    <a:pt x="99" y="207"/>
                  </a:lnTo>
                  <a:lnTo>
                    <a:pt x="100" y="207"/>
                  </a:lnTo>
                  <a:lnTo>
                    <a:pt x="101" y="207"/>
                  </a:lnTo>
                  <a:lnTo>
                    <a:pt x="102" y="208"/>
                  </a:lnTo>
                  <a:lnTo>
                    <a:pt x="103" y="208"/>
                  </a:lnTo>
                  <a:lnTo>
                    <a:pt x="104" y="208"/>
                  </a:lnTo>
                  <a:lnTo>
                    <a:pt x="105" y="208"/>
                  </a:lnTo>
                  <a:lnTo>
                    <a:pt x="106" y="208"/>
                  </a:lnTo>
                  <a:lnTo>
                    <a:pt x="106" y="207"/>
                  </a:lnTo>
                  <a:lnTo>
                    <a:pt x="107" y="207"/>
                  </a:lnTo>
                  <a:lnTo>
                    <a:pt x="108" y="206"/>
                  </a:lnTo>
                  <a:lnTo>
                    <a:pt x="108" y="204"/>
                  </a:lnTo>
                  <a:lnTo>
                    <a:pt x="109" y="204"/>
                  </a:lnTo>
                  <a:lnTo>
                    <a:pt x="110" y="204"/>
                  </a:lnTo>
                  <a:lnTo>
                    <a:pt x="111" y="203"/>
                  </a:lnTo>
                  <a:lnTo>
                    <a:pt x="112" y="202"/>
                  </a:lnTo>
                  <a:lnTo>
                    <a:pt x="113" y="202"/>
                  </a:lnTo>
                  <a:lnTo>
                    <a:pt x="114" y="202"/>
                  </a:lnTo>
                  <a:lnTo>
                    <a:pt x="115" y="201"/>
                  </a:lnTo>
                  <a:lnTo>
                    <a:pt x="116" y="200"/>
                  </a:lnTo>
                  <a:lnTo>
                    <a:pt x="117" y="200"/>
                  </a:lnTo>
                  <a:lnTo>
                    <a:pt x="118" y="199"/>
                  </a:lnTo>
                  <a:lnTo>
                    <a:pt x="119" y="198"/>
                  </a:lnTo>
                  <a:lnTo>
                    <a:pt x="120" y="198"/>
                  </a:lnTo>
                  <a:lnTo>
                    <a:pt x="122" y="197"/>
                  </a:lnTo>
                  <a:lnTo>
                    <a:pt x="122" y="196"/>
                  </a:lnTo>
                  <a:lnTo>
                    <a:pt x="123" y="195"/>
                  </a:lnTo>
                  <a:lnTo>
                    <a:pt x="123" y="194"/>
                  </a:lnTo>
                  <a:lnTo>
                    <a:pt x="124" y="193"/>
                  </a:lnTo>
                  <a:lnTo>
                    <a:pt x="124" y="192"/>
                  </a:lnTo>
                  <a:lnTo>
                    <a:pt x="125" y="192"/>
                  </a:lnTo>
                  <a:lnTo>
                    <a:pt x="125" y="191"/>
                  </a:lnTo>
                  <a:lnTo>
                    <a:pt x="125" y="190"/>
                  </a:lnTo>
                  <a:lnTo>
                    <a:pt x="126" y="189"/>
                  </a:lnTo>
                  <a:lnTo>
                    <a:pt x="125" y="187"/>
                  </a:lnTo>
                  <a:lnTo>
                    <a:pt x="125" y="186"/>
                  </a:lnTo>
                  <a:lnTo>
                    <a:pt x="125" y="183"/>
                  </a:lnTo>
                  <a:lnTo>
                    <a:pt x="124" y="179"/>
                  </a:lnTo>
                  <a:lnTo>
                    <a:pt x="125" y="177"/>
                  </a:lnTo>
                  <a:lnTo>
                    <a:pt x="126" y="174"/>
                  </a:lnTo>
                  <a:lnTo>
                    <a:pt x="127" y="171"/>
                  </a:lnTo>
                  <a:lnTo>
                    <a:pt x="127" y="170"/>
                  </a:lnTo>
                  <a:lnTo>
                    <a:pt x="128" y="167"/>
                  </a:lnTo>
                  <a:lnTo>
                    <a:pt x="128" y="164"/>
                  </a:lnTo>
                  <a:lnTo>
                    <a:pt x="128" y="161"/>
                  </a:lnTo>
                  <a:lnTo>
                    <a:pt x="128" y="158"/>
                  </a:lnTo>
                  <a:lnTo>
                    <a:pt x="129" y="154"/>
                  </a:lnTo>
                  <a:lnTo>
                    <a:pt x="129" y="151"/>
                  </a:lnTo>
                  <a:lnTo>
                    <a:pt x="129" y="148"/>
                  </a:lnTo>
                  <a:lnTo>
                    <a:pt x="129" y="145"/>
                  </a:lnTo>
                  <a:lnTo>
                    <a:pt x="130" y="142"/>
                  </a:lnTo>
                  <a:lnTo>
                    <a:pt x="130" y="139"/>
                  </a:lnTo>
                  <a:lnTo>
                    <a:pt x="130" y="135"/>
                  </a:lnTo>
                  <a:lnTo>
                    <a:pt x="130" y="132"/>
                  </a:lnTo>
                  <a:lnTo>
                    <a:pt x="131" y="128"/>
                  </a:lnTo>
                  <a:lnTo>
                    <a:pt x="131" y="125"/>
                  </a:lnTo>
                  <a:lnTo>
                    <a:pt x="131" y="122"/>
                  </a:lnTo>
                  <a:lnTo>
                    <a:pt x="131" y="119"/>
                  </a:lnTo>
                  <a:lnTo>
                    <a:pt x="132" y="116"/>
                  </a:lnTo>
                  <a:lnTo>
                    <a:pt x="132" y="113"/>
                  </a:lnTo>
                  <a:lnTo>
                    <a:pt x="132" y="110"/>
                  </a:lnTo>
                  <a:lnTo>
                    <a:pt x="132" y="107"/>
                  </a:lnTo>
                  <a:lnTo>
                    <a:pt x="133" y="103"/>
                  </a:lnTo>
                  <a:lnTo>
                    <a:pt x="133" y="100"/>
                  </a:lnTo>
                  <a:lnTo>
                    <a:pt x="133" y="97"/>
                  </a:lnTo>
                  <a:lnTo>
                    <a:pt x="133" y="95"/>
                  </a:lnTo>
                  <a:lnTo>
                    <a:pt x="133" y="94"/>
                  </a:lnTo>
                  <a:lnTo>
                    <a:pt x="134" y="91"/>
                  </a:lnTo>
                  <a:lnTo>
                    <a:pt x="134" y="88"/>
                  </a:lnTo>
                  <a:lnTo>
                    <a:pt x="134" y="87"/>
                  </a:lnTo>
                  <a:lnTo>
                    <a:pt x="135" y="87"/>
                  </a:lnTo>
                  <a:lnTo>
                    <a:pt x="137" y="87"/>
                  </a:lnTo>
                  <a:lnTo>
                    <a:pt x="137" y="88"/>
                  </a:lnTo>
                  <a:lnTo>
                    <a:pt x="138" y="89"/>
                  </a:lnTo>
                  <a:lnTo>
                    <a:pt x="141" y="89"/>
                  </a:lnTo>
                  <a:lnTo>
                    <a:pt x="143" y="89"/>
                  </a:lnTo>
                  <a:lnTo>
                    <a:pt x="144" y="89"/>
                  </a:lnTo>
                  <a:lnTo>
                    <a:pt x="147" y="89"/>
                  </a:lnTo>
                  <a:lnTo>
                    <a:pt x="148" y="89"/>
                  </a:lnTo>
                  <a:lnTo>
                    <a:pt x="149" y="89"/>
                  </a:lnTo>
                  <a:lnTo>
                    <a:pt x="150" y="89"/>
                  </a:lnTo>
                  <a:lnTo>
                    <a:pt x="151" y="89"/>
                  </a:lnTo>
                  <a:lnTo>
                    <a:pt x="155" y="89"/>
                  </a:lnTo>
                  <a:lnTo>
                    <a:pt x="156" y="89"/>
                  </a:lnTo>
                  <a:lnTo>
                    <a:pt x="156" y="88"/>
                  </a:lnTo>
                  <a:lnTo>
                    <a:pt x="156" y="87"/>
                  </a:lnTo>
                  <a:lnTo>
                    <a:pt x="157" y="86"/>
                  </a:lnTo>
                  <a:lnTo>
                    <a:pt x="158" y="86"/>
                  </a:lnTo>
                  <a:lnTo>
                    <a:pt x="159" y="86"/>
                  </a:lnTo>
                  <a:lnTo>
                    <a:pt x="160" y="86"/>
                  </a:lnTo>
                  <a:lnTo>
                    <a:pt x="164" y="86"/>
                  </a:lnTo>
                  <a:lnTo>
                    <a:pt x="165" y="86"/>
                  </a:lnTo>
                  <a:lnTo>
                    <a:pt x="169" y="86"/>
                  </a:lnTo>
                  <a:lnTo>
                    <a:pt x="175" y="86"/>
                  </a:lnTo>
                  <a:lnTo>
                    <a:pt x="176" y="86"/>
                  </a:lnTo>
                  <a:lnTo>
                    <a:pt x="176" y="85"/>
                  </a:lnTo>
                  <a:lnTo>
                    <a:pt x="178" y="84"/>
                  </a:lnTo>
                  <a:lnTo>
                    <a:pt x="179" y="84"/>
                  </a:lnTo>
                  <a:lnTo>
                    <a:pt x="179" y="83"/>
                  </a:lnTo>
                  <a:lnTo>
                    <a:pt x="180" y="83"/>
                  </a:lnTo>
                  <a:lnTo>
                    <a:pt x="181" y="83"/>
                  </a:lnTo>
                  <a:lnTo>
                    <a:pt x="182" y="83"/>
                  </a:lnTo>
                  <a:lnTo>
                    <a:pt x="182" y="84"/>
                  </a:lnTo>
                  <a:lnTo>
                    <a:pt x="182" y="83"/>
                  </a:lnTo>
                  <a:lnTo>
                    <a:pt x="182" y="84"/>
                  </a:lnTo>
                  <a:lnTo>
                    <a:pt x="183" y="84"/>
                  </a:lnTo>
                  <a:lnTo>
                    <a:pt x="184" y="84"/>
                  </a:lnTo>
                  <a:lnTo>
                    <a:pt x="184" y="85"/>
                  </a:lnTo>
                  <a:lnTo>
                    <a:pt x="185" y="85"/>
                  </a:lnTo>
                  <a:lnTo>
                    <a:pt x="186" y="85"/>
                  </a:lnTo>
                  <a:lnTo>
                    <a:pt x="187" y="85"/>
                  </a:lnTo>
                  <a:lnTo>
                    <a:pt x="188" y="85"/>
                  </a:lnTo>
                  <a:lnTo>
                    <a:pt x="188" y="86"/>
                  </a:lnTo>
                  <a:lnTo>
                    <a:pt x="189" y="86"/>
                  </a:lnTo>
                  <a:lnTo>
                    <a:pt x="190" y="86"/>
                  </a:lnTo>
                  <a:lnTo>
                    <a:pt x="190" y="87"/>
                  </a:lnTo>
                  <a:lnTo>
                    <a:pt x="191" y="87"/>
                  </a:lnTo>
                  <a:lnTo>
                    <a:pt x="192" y="87"/>
                  </a:lnTo>
                  <a:lnTo>
                    <a:pt x="193" y="87"/>
                  </a:lnTo>
                  <a:lnTo>
                    <a:pt x="194" y="87"/>
                  </a:lnTo>
                  <a:lnTo>
                    <a:pt x="197" y="88"/>
                  </a:lnTo>
                  <a:lnTo>
                    <a:pt x="199" y="89"/>
                  </a:lnTo>
                  <a:lnTo>
                    <a:pt x="203" y="90"/>
                  </a:lnTo>
                  <a:lnTo>
                    <a:pt x="205" y="91"/>
                  </a:lnTo>
                  <a:lnTo>
                    <a:pt x="207" y="91"/>
                  </a:lnTo>
                  <a:lnTo>
                    <a:pt x="210" y="92"/>
                  </a:lnTo>
                  <a:lnTo>
                    <a:pt x="210" y="91"/>
                  </a:lnTo>
                  <a:lnTo>
                    <a:pt x="211" y="89"/>
                  </a:lnTo>
                  <a:lnTo>
                    <a:pt x="211" y="88"/>
                  </a:lnTo>
                  <a:lnTo>
                    <a:pt x="212" y="88"/>
                  </a:lnTo>
                  <a:lnTo>
                    <a:pt x="212" y="87"/>
                  </a:lnTo>
                  <a:lnTo>
                    <a:pt x="212" y="86"/>
                  </a:lnTo>
                  <a:lnTo>
                    <a:pt x="211" y="86"/>
                  </a:lnTo>
                  <a:lnTo>
                    <a:pt x="210" y="85"/>
                  </a:lnTo>
                  <a:lnTo>
                    <a:pt x="210" y="84"/>
                  </a:lnTo>
                  <a:lnTo>
                    <a:pt x="209" y="84"/>
                  </a:lnTo>
                  <a:lnTo>
                    <a:pt x="208" y="83"/>
                  </a:lnTo>
                  <a:lnTo>
                    <a:pt x="208" y="82"/>
                  </a:lnTo>
                  <a:lnTo>
                    <a:pt x="209" y="82"/>
                  </a:lnTo>
                  <a:lnTo>
                    <a:pt x="208" y="82"/>
                  </a:lnTo>
                  <a:lnTo>
                    <a:pt x="208" y="80"/>
                  </a:lnTo>
                  <a:lnTo>
                    <a:pt x="208" y="79"/>
                  </a:lnTo>
                  <a:lnTo>
                    <a:pt x="208" y="78"/>
                  </a:lnTo>
                  <a:lnTo>
                    <a:pt x="208" y="77"/>
                  </a:lnTo>
                  <a:lnTo>
                    <a:pt x="208" y="76"/>
                  </a:lnTo>
                  <a:lnTo>
                    <a:pt x="208" y="75"/>
                  </a:lnTo>
                  <a:lnTo>
                    <a:pt x="209" y="75"/>
                  </a:lnTo>
                  <a:lnTo>
                    <a:pt x="210" y="75"/>
                  </a:lnTo>
                  <a:lnTo>
                    <a:pt x="211" y="75"/>
                  </a:lnTo>
                  <a:lnTo>
                    <a:pt x="212" y="75"/>
                  </a:lnTo>
                  <a:lnTo>
                    <a:pt x="211" y="75"/>
                  </a:lnTo>
                  <a:lnTo>
                    <a:pt x="211" y="74"/>
                  </a:lnTo>
                  <a:lnTo>
                    <a:pt x="212" y="74"/>
                  </a:lnTo>
                  <a:lnTo>
                    <a:pt x="211" y="74"/>
                  </a:lnTo>
                  <a:lnTo>
                    <a:pt x="212" y="74"/>
                  </a:lnTo>
                  <a:lnTo>
                    <a:pt x="212" y="73"/>
                  </a:lnTo>
                  <a:lnTo>
                    <a:pt x="213" y="73"/>
                  </a:lnTo>
                  <a:lnTo>
                    <a:pt x="213" y="72"/>
                  </a:lnTo>
                  <a:lnTo>
                    <a:pt x="214" y="72"/>
                  </a:lnTo>
                  <a:lnTo>
                    <a:pt x="214" y="71"/>
                  </a:lnTo>
                  <a:lnTo>
                    <a:pt x="214" y="70"/>
                  </a:lnTo>
                  <a:lnTo>
                    <a:pt x="215" y="70"/>
                  </a:lnTo>
                  <a:lnTo>
                    <a:pt x="216" y="70"/>
                  </a:lnTo>
                  <a:lnTo>
                    <a:pt x="216" y="69"/>
                  </a:lnTo>
                  <a:lnTo>
                    <a:pt x="216" y="68"/>
                  </a:lnTo>
                  <a:lnTo>
                    <a:pt x="217" y="68"/>
                  </a:lnTo>
                  <a:lnTo>
                    <a:pt x="217" y="67"/>
                  </a:lnTo>
                  <a:lnTo>
                    <a:pt x="217" y="66"/>
                  </a:lnTo>
                  <a:lnTo>
                    <a:pt x="218" y="66"/>
                  </a:lnTo>
                  <a:lnTo>
                    <a:pt x="218" y="67"/>
                  </a:lnTo>
                  <a:lnTo>
                    <a:pt x="218" y="66"/>
                  </a:lnTo>
                  <a:lnTo>
                    <a:pt x="218" y="67"/>
                  </a:lnTo>
                  <a:lnTo>
                    <a:pt x="219" y="66"/>
                  </a:lnTo>
                  <a:lnTo>
                    <a:pt x="218" y="66"/>
                  </a:lnTo>
                  <a:lnTo>
                    <a:pt x="219" y="66"/>
                  </a:lnTo>
                  <a:lnTo>
                    <a:pt x="218" y="66"/>
                  </a:lnTo>
                  <a:lnTo>
                    <a:pt x="219" y="66"/>
                  </a:lnTo>
                  <a:lnTo>
                    <a:pt x="218" y="65"/>
                  </a:lnTo>
                  <a:lnTo>
                    <a:pt x="219" y="65"/>
                  </a:lnTo>
                  <a:lnTo>
                    <a:pt x="219" y="64"/>
                  </a:lnTo>
                  <a:lnTo>
                    <a:pt x="220" y="64"/>
                  </a:lnTo>
                  <a:lnTo>
                    <a:pt x="219" y="64"/>
                  </a:lnTo>
                  <a:lnTo>
                    <a:pt x="220" y="64"/>
                  </a:lnTo>
                  <a:lnTo>
                    <a:pt x="220" y="63"/>
                  </a:lnTo>
                  <a:lnTo>
                    <a:pt x="222" y="63"/>
                  </a:lnTo>
                  <a:lnTo>
                    <a:pt x="222" y="62"/>
                  </a:lnTo>
                  <a:lnTo>
                    <a:pt x="222" y="61"/>
                  </a:lnTo>
                  <a:lnTo>
                    <a:pt x="223" y="61"/>
                  </a:lnTo>
                  <a:lnTo>
                    <a:pt x="223" y="62"/>
                  </a:lnTo>
                  <a:lnTo>
                    <a:pt x="223" y="61"/>
                  </a:lnTo>
                  <a:lnTo>
                    <a:pt x="224" y="61"/>
                  </a:lnTo>
                  <a:lnTo>
                    <a:pt x="224" y="60"/>
                  </a:lnTo>
                  <a:lnTo>
                    <a:pt x="224" y="59"/>
                  </a:lnTo>
                  <a:lnTo>
                    <a:pt x="224" y="58"/>
                  </a:lnTo>
                  <a:lnTo>
                    <a:pt x="225" y="58"/>
                  </a:lnTo>
                  <a:lnTo>
                    <a:pt x="225" y="57"/>
                  </a:lnTo>
                  <a:lnTo>
                    <a:pt x="226" y="57"/>
                  </a:lnTo>
                  <a:lnTo>
                    <a:pt x="227" y="57"/>
                  </a:lnTo>
                  <a:lnTo>
                    <a:pt x="228" y="57"/>
                  </a:lnTo>
                  <a:lnTo>
                    <a:pt x="227" y="55"/>
                  </a:lnTo>
                  <a:lnTo>
                    <a:pt x="228" y="55"/>
                  </a:lnTo>
                  <a:lnTo>
                    <a:pt x="229" y="55"/>
                  </a:lnTo>
                  <a:lnTo>
                    <a:pt x="230" y="55"/>
                  </a:lnTo>
                  <a:lnTo>
                    <a:pt x="231" y="55"/>
                  </a:lnTo>
                  <a:lnTo>
                    <a:pt x="231" y="54"/>
                  </a:lnTo>
                  <a:lnTo>
                    <a:pt x="232" y="54"/>
                  </a:lnTo>
                  <a:lnTo>
                    <a:pt x="233" y="54"/>
                  </a:lnTo>
                  <a:lnTo>
                    <a:pt x="234" y="54"/>
                  </a:lnTo>
                  <a:lnTo>
                    <a:pt x="235" y="54"/>
                  </a:lnTo>
                  <a:lnTo>
                    <a:pt x="236" y="54"/>
                  </a:lnTo>
                  <a:lnTo>
                    <a:pt x="237" y="54"/>
                  </a:lnTo>
                  <a:lnTo>
                    <a:pt x="237" y="53"/>
                  </a:lnTo>
                  <a:lnTo>
                    <a:pt x="238" y="53"/>
                  </a:lnTo>
                  <a:lnTo>
                    <a:pt x="238" y="52"/>
                  </a:lnTo>
                  <a:lnTo>
                    <a:pt x="239" y="52"/>
                  </a:lnTo>
                  <a:lnTo>
                    <a:pt x="239" y="53"/>
                  </a:lnTo>
                  <a:lnTo>
                    <a:pt x="240" y="52"/>
                  </a:lnTo>
                  <a:lnTo>
                    <a:pt x="240" y="53"/>
                  </a:lnTo>
                  <a:lnTo>
                    <a:pt x="241" y="53"/>
                  </a:lnTo>
                  <a:lnTo>
                    <a:pt x="242" y="53"/>
                  </a:lnTo>
                  <a:lnTo>
                    <a:pt x="243" y="53"/>
                  </a:lnTo>
                  <a:lnTo>
                    <a:pt x="243" y="52"/>
                  </a:lnTo>
                  <a:lnTo>
                    <a:pt x="244" y="52"/>
                  </a:lnTo>
                  <a:lnTo>
                    <a:pt x="244" y="51"/>
                  </a:lnTo>
                  <a:lnTo>
                    <a:pt x="244" y="50"/>
                  </a:lnTo>
                  <a:lnTo>
                    <a:pt x="245" y="50"/>
                  </a:lnTo>
                  <a:lnTo>
                    <a:pt x="245" y="49"/>
                  </a:lnTo>
                  <a:lnTo>
                    <a:pt x="247" y="49"/>
                  </a:lnTo>
                  <a:lnTo>
                    <a:pt x="248" y="49"/>
                  </a:lnTo>
                  <a:lnTo>
                    <a:pt x="249" y="49"/>
                  </a:lnTo>
                  <a:lnTo>
                    <a:pt x="250" y="49"/>
                  </a:lnTo>
                  <a:lnTo>
                    <a:pt x="251" y="49"/>
                  </a:lnTo>
                  <a:lnTo>
                    <a:pt x="252" y="48"/>
                  </a:lnTo>
                  <a:lnTo>
                    <a:pt x="252" y="49"/>
                  </a:lnTo>
                  <a:lnTo>
                    <a:pt x="253" y="49"/>
                  </a:lnTo>
                  <a:lnTo>
                    <a:pt x="253" y="48"/>
                  </a:lnTo>
                  <a:lnTo>
                    <a:pt x="253" y="49"/>
                  </a:lnTo>
                  <a:lnTo>
                    <a:pt x="253" y="48"/>
                  </a:lnTo>
                  <a:lnTo>
                    <a:pt x="253" y="47"/>
                  </a:lnTo>
                  <a:lnTo>
                    <a:pt x="254" y="47"/>
                  </a:lnTo>
                  <a:lnTo>
                    <a:pt x="254" y="46"/>
                  </a:lnTo>
                  <a:lnTo>
                    <a:pt x="254" y="45"/>
                  </a:lnTo>
                  <a:lnTo>
                    <a:pt x="255" y="45"/>
                  </a:lnTo>
                  <a:lnTo>
                    <a:pt x="256" y="45"/>
                  </a:lnTo>
                  <a:lnTo>
                    <a:pt x="257" y="45"/>
                  </a:lnTo>
                  <a:lnTo>
                    <a:pt x="258" y="45"/>
                  </a:lnTo>
                  <a:lnTo>
                    <a:pt x="258" y="44"/>
                  </a:lnTo>
                  <a:lnTo>
                    <a:pt x="258" y="43"/>
                  </a:lnTo>
                  <a:lnTo>
                    <a:pt x="259" y="42"/>
                  </a:lnTo>
                  <a:lnTo>
                    <a:pt x="259" y="43"/>
                  </a:lnTo>
                  <a:lnTo>
                    <a:pt x="260" y="42"/>
                  </a:lnTo>
                  <a:lnTo>
                    <a:pt x="260" y="43"/>
                  </a:lnTo>
                  <a:lnTo>
                    <a:pt x="260" y="42"/>
                  </a:lnTo>
                  <a:lnTo>
                    <a:pt x="260" y="43"/>
                  </a:lnTo>
                  <a:lnTo>
                    <a:pt x="261" y="43"/>
                  </a:lnTo>
                  <a:lnTo>
                    <a:pt x="261" y="42"/>
                  </a:lnTo>
                  <a:lnTo>
                    <a:pt x="261" y="41"/>
                  </a:lnTo>
                  <a:lnTo>
                    <a:pt x="262" y="41"/>
                  </a:lnTo>
                  <a:lnTo>
                    <a:pt x="263" y="41"/>
                  </a:lnTo>
                  <a:lnTo>
                    <a:pt x="263" y="40"/>
                  </a:lnTo>
                  <a:lnTo>
                    <a:pt x="263" y="39"/>
                  </a:lnTo>
                  <a:lnTo>
                    <a:pt x="264" y="39"/>
                  </a:lnTo>
                  <a:lnTo>
                    <a:pt x="263" y="39"/>
                  </a:lnTo>
                  <a:lnTo>
                    <a:pt x="264" y="39"/>
                  </a:lnTo>
                  <a:lnTo>
                    <a:pt x="264" y="38"/>
                  </a:lnTo>
                  <a:lnTo>
                    <a:pt x="265" y="37"/>
                  </a:lnTo>
                  <a:lnTo>
                    <a:pt x="265" y="36"/>
                  </a:lnTo>
                  <a:lnTo>
                    <a:pt x="266" y="36"/>
                  </a:lnTo>
                  <a:lnTo>
                    <a:pt x="266" y="35"/>
                  </a:lnTo>
                  <a:lnTo>
                    <a:pt x="267" y="35"/>
                  </a:lnTo>
                  <a:lnTo>
                    <a:pt x="268" y="35"/>
                  </a:lnTo>
                  <a:lnTo>
                    <a:pt x="269" y="35"/>
                  </a:lnTo>
                  <a:lnTo>
                    <a:pt x="269" y="34"/>
                  </a:lnTo>
                  <a:lnTo>
                    <a:pt x="270" y="34"/>
                  </a:lnTo>
                  <a:lnTo>
                    <a:pt x="270" y="33"/>
                  </a:lnTo>
                  <a:lnTo>
                    <a:pt x="272" y="33"/>
                  </a:lnTo>
                  <a:lnTo>
                    <a:pt x="273" y="33"/>
                  </a:lnTo>
                  <a:lnTo>
                    <a:pt x="273" y="32"/>
                  </a:lnTo>
                  <a:lnTo>
                    <a:pt x="273" y="30"/>
                  </a:lnTo>
                  <a:lnTo>
                    <a:pt x="274" y="30"/>
                  </a:lnTo>
                  <a:lnTo>
                    <a:pt x="274" y="29"/>
                  </a:lnTo>
                  <a:lnTo>
                    <a:pt x="274" y="28"/>
                  </a:lnTo>
                  <a:lnTo>
                    <a:pt x="274" y="27"/>
                  </a:lnTo>
                  <a:lnTo>
                    <a:pt x="274" y="26"/>
                  </a:lnTo>
                  <a:lnTo>
                    <a:pt x="274" y="25"/>
                  </a:lnTo>
                  <a:lnTo>
                    <a:pt x="275" y="25"/>
                  </a:lnTo>
                  <a:lnTo>
                    <a:pt x="275" y="24"/>
                  </a:lnTo>
                  <a:lnTo>
                    <a:pt x="276" y="24"/>
                  </a:lnTo>
                  <a:lnTo>
                    <a:pt x="276" y="23"/>
                  </a:lnTo>
                  <a:lnTo>
                    <a:pt x="277" y="23"/>
                  </a:lnTo>
                  <a:lnTo>
                    <a:pt x="277" y="22"/>
                  </a:lnTo>
                  <a:lnTo>
                    <a:pt x="277" y="23"/>
                  </a:lnTo>
                  <a:lnTo>
                    <a:pt x="278" y="23"/>
                  </a:lnTo>
                  <a:lnTo>
                    <a:pt x="279" y="23"/>
                  </a:lnTo>
                  <a:lnTo>
                    <a:pt x="280" y="23"/>
                  </a:lnTo>
                  <a:lnTo>
                    <a:pt x="281" y="23"/>
                  </a:lnTo>
                  <a:lnTo>
                    <a:pt x="281" y="22"/>
                  </a:lnTo>
                  <a:lnTo>
                    <a:pt x="281" y="21"/>
                  </a:lnTo>
                  <a:lnTo>
                    <a:pt x="281" y="20"/>
                  </a:lnTo>
                  <a:lnTo>
                    <a:pt x="281" y="19"/>
                  </a:lnTo>
                  <a:lnTo>
                    <a:pt x="281" y="18"/>
                  </a:lnTo>
                  <a:lnTo>
                    <a:pt x="282" y="17"/>
                  </a:lnTo>
                  <a:lnTo>
                    <a:pt x="283" y="17"/>
                  </a:lnTo>
                  <a:lnTo>
                    <a:pt x="284" y="17"/>
                  </a:lnTo>
                  <a:lnTo>
                    <a:pt x="284" y="16"/>
                  </a:lnTo>
                  <a:lnTo>
                    <a:pt x="285" y="16"/>
                  </a:lnTo>
                  <a:lnTo>
                    <a:pt x="285" y="15"/>
                  </a:lnTo>
                  <a:lnTo>
                    <a:pt x="286" y="15"/>
                  </a:lnTo>
                  <a:lnTo>
                    <a:pt x="286" y="14"/>
                  </a:lnTo>
                  <a:lnTo>
                    <a:pt x="285" y="14"/>
                  </a:lnTo>
                  <a:lnTo>
                    <a:pt x="286" y="14"/>
                  </a:lnTo>
                  <a:lnTo>
                    <a:pt x="286" y="13"/>
                  </a:lnTo>
                  <a:lnTo>
                    <a:pt x="286" y="12"/>
                  </a:lnTo>
                  <a:lnTo>
                    <a:pt x="287" y="12"/>
                  </a:lnTo>
                  <a:lnTo>
                    <a:pt x="287" y="11"/>
                  </a:lnTo>
                  <a:lnTo>
                    <a:pt x="287" y="10"/>
                  </a:lnTo>
                  <a:lnTo>
                    <a:pt x="287" y="9"/>
                  </a:lnTo>
                  <a:lnTo>
                    <a:pt x="287" y="8"/>
                  </a:lnTo>
                  <a:lnTo>
                    <a:pt x="288" y="8"/>
                  </a:lnTo>
                  <a:lnTo>
                    <a:pt x="288" y="7"/>
                  </a:lnTo>
                  <a:lnTo>
                    <a:pt x="287" y="7"/>
                  </a:lnTo>
                  <a:lnTo>
                    <a:pt x="287" y="5"/>
                  </a:lnTo>
                  <a:lnTo>
                    <a:pt x="288" y="5"/>
                  </a:lnTo>
                  <a:lnTo>
                    <a:pt x="288" y="7"/>
                  </a:lnTo>
                  <a:lnTo>
                    <a:pt x="289" y="7"/>
                  </a:lnTo>
                  <a:lnTo>
                    <a:pt x="289" y="5"/>
                  </a:lnTo>
                  <a:lnTo>
                    <a:pt x="289" y="7"/>
                  </a:lnTo>
                  <a:lnTo>
                    <a:pt x="290" y="7"/>
                  </a:lnTo>
                  <a:lnTo>
                    <a:pt x="291" y="7"/>
                  </a:lnTo>
                  <a:lnTo>
                    <a:pt x="292" y="7"/>
                  </a:lnTo>
                  <a:lnTo>
                    <a:pt x="293" y="7"/>
                  </a:lnTo>
                  <a:lnTo>
                    <a:pt x="294" y="8"/>
                  </a:lnTo>
                  <a:lnTo>
                    <a:pt x="295" y="8"/>
                  </a:lnTo>
                  <a:lnTo>
                    <a:pt x="300" y="7"/>
                  </a:lnTo>
                  <a:lnTo>
                    <a:pt x="302" y="5"/>
                  </a:lnTo>
                  <a:lnTo>
                    <a:pt x="304" y="4"/>
                  </a:lnTo>
                  <a:lnTo>
                    <a:pt x="307" y="3"/>
                  </a:lnTo>
                  <a:lnTo>
                    <a:pt x="308" y="2"/>
                  </a:lnTo>
                  <a:lnTo>
                    <a:pt x="309" y="1"/>
                  </a:lnTo>
                  <a:lnTo>
                    <a:pt x="310" y="1"/>
                  </a:lnTo>
                  <a:lnTo>
                    <a:pt x="311" y="1"/>
                  </a:lnTo>
                  <a:lnTo>
                    <a:pt x="312" y="0"/>
                  </a:lnTo>
                  <a:lnTo>
                    <a:pt x="313" y="0"/>
                  </a:lnTo>
                  <a:lnTo>
                    <a:pt x="314" y="0"/>
                  </a:lnTo>
                  <a:lnTo>
                    <a:pt x="317" y="0"/>
                  </a:lnTo>
                  <a:lnTo>
                    <a:pt x="318" y="0"/>
                  </a:lnTo>
                  <a:lnTo>
                    <a:pt x="319" y="0"/>
                  </a:lnTo>
                  <a:lnTo>
                    <a:pt x="319" y="1"/>
                  </a:lnTo>
                  <a:close/>
                </a:path>
              </a:pathLst>
            </a:custGeom>
            <a:solidFill>
              <a:schemeClr val="accent6"/>
            </a:solidFill>
            <a:ln w="9525">
              <a:solidFill>
                <a:srgbClr val="FFFFFF"/>
              </a:solidFill>
              <a:round/>
              <a:headEnd/>
              <a:tailEnd/>
            </a:ln>
          </p:spPr>
          <p:txBody>
            <a:bodyPr/>
            <a:lstStyle/>
            <a:p>
              <a:pPr>
                <a:defRPr/>
              </a:pPr>
              <a:endParaRPr lang="en-US">
                <a:cs typeface="+mn-cs"/>
              </a:endParaRPr>
            </a:p>
          </p:txBody>
        </p:sp>
      </p:grpSp>
      <p:sp>
        <p:nvSpPr>
          <p:cNvPr id="56323" name="TextBox 32"/>
          <p:cNvSpPr txBox="1">
            <a:spLocks noChangeArrowheads="1"/>
          </p:cNvSpPr>
          <p:nvPr/>
        </p:nvSpPr>
        <p:spPr bwMode="auto">
          <a:xfrm>
            <a:off x="4497388" y="2901950"/>
            <a:ext cx="912812"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ea typeface="MS PGothic" panose="020B0600070205080204" pitchFamily="34" charset="-128"/>
              </a:rPr>
              <a:t>Manica</a:t>
            </a:r>
            <a:endParaRPr lang="en-US" altLang="en-US" sz="1800" dirty="0">
              <a:ea typeface="MS PGothic" panose="020B0600070205080204" pitchFamily="34" charset="-128"/>
            </a:endParaRPr>
          </a:p>
          <a:p>
            <a:pPr algn="ctr" eaLnBrk="1" hangingPunct="1">
              <a:lnSpc>
                <a:spcPct val="100000"/>
              </a:lnSpc>
              <a:spcBef>
                <a:spcPct val="0"/>
              </a:spcBef>
              <a:buFontTx/>
              <a:buNone/>
            </a:pPr>
            <a:r>
              <a:rPr lang="en-US" altLang="en-US" sz="1800" dirty="0" smtClean="0">
                <a:ea typeface="MS PGothic" panose="020B0600070205080204" pitchFamily="34" charset="-128"/>
              </a:rPr>
              <a:t>66%</a:t>
            </a:r>
            <a:endParaRPr lang="en-US" altLang="en-US" sz="1800" dirty="0">
              <a:ea typeface="MS PGothic" panose="020B0600070205080204" pitchFamily="34" charset="-128"/>
            </a:endParaRPr>
          </a:p>
        </p:txBody>
      </p:sp>
      <p:sp>
        <p:nvSpPr>
          <p:cNvPr id="56324" name="TextBox 33"/>
          <p:cNvSpPr txBox="1">
            <a:spLocks noChangeArrowheads="1"/>
          </p:cNvSpPr>
          <p:nvPr/>
        </p:nvSpPr>
        <p:spPr bwMode="auto">
          <a:xfrm>
            <a:off x="6327775" y="955675"/>
            <a:ext cx="106045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solidFill>
                  <a:schemeClr val="bg1"/>
                </a:solidFill>
                <a:ea typeface="MS PGothic" panose="020B0600070205080204" pitchFamily="34" charset="-128"/>
              </a:rPr>
              <a:t>Niassa</a:t>
            </a:r>
            <a:endParaRPr lang="en-US" altLang="en-US" sz="1800" dirty="0">
              <a:solidFill>
                <a:schemeClr val="bg1"/>
              </a:solidFill>
              <a:ea typeface="MS PGothic" panose="020B0600070205080204" pitchFamily="34" charset="-128"/>
            </a:endParaRPr>
          </a:p>
          <a:p>
            <a:pPr algn="ctr" eaLnBrk="1" hangingPunct="1">
              <a:lnSpc>
                <a:spcPct val="100000"/>
              </a:lnSpc>
              <a:spcBef>
                <a:spcPct val="0"/>
              </a:spcBef>
              <a:buFontTx/>
              <a:buNone/>
            </a:pPr>
            <a:r>
              <a:rPr lang="en-US" altLang="en-US" sz="1800" dirty="0" smtClean="0">
                <a:solidFill>
                  <a:schemeClr val="bg1"/>
                </a:solidFill>
                <a:ea typeface="MS PGothic" panose="020B0600070205080204" pitchFamily="34" charset="-128"/>
              </a:rPr>
              <a:t>78%</a:t>
            </a:r>
            <a:endParaRPr lang="en-US" altLang="en-US" sz="1800" dirty="0">
              <a:solidFill>
                <a:schemeClr val="bg1"/>
              </a:solidFill>
              <a:ea typeface="MS PGothic" panose="020B0600070205080204" pitchFamily="34" charset="-128"/>
            </a:endParaRPr>
          </a:p>
        </p:txBody>
      </p:sp>
      <p:sp>
        <p:nvSpPr>
          <p:cNvPr id="56325" name="TextBox 34"/>
          <p:cNvSpPr txBox="1">
            <a:spLocks noChangeArrowheads="1"/>
          </p:cNvSpPr>
          <p:nvPr/>
        </p:nvSpPr>
        <p:spPr bwMode="auto">
          <a:xfrm>
            <a:off x="7512050" y="430213"/>
            <a:ext cx="1058863"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a:ea typeface="MS PGothic" panose="020B0600070205080204" pitchFamily="34" charset="-128"/>
              </a:rPr>
              <a:t>Cabo Delgado</a:t>
            </a:r>
          </a:p>
          <a:p>
            <a:pPr algn="ctr" eaLnBrk="1" hangingPunct="1">
              <a:lnSpc>
                <a:spcPct val="100000"/>
              </a:lnSpc>
              <a:spcBef>
                <a:spcPct val="0"/>
              </a:spcBef>
              <a:buFontTx/>
              <a:buNone/>
            </a:pPr>
            <a:r>
              <a:rPr lang="en-US" altLang="en-US" sz="1800" dirty="0" smtClean="0">
                <a:ea typeface="MS PGothic" panose="020B0600070205080204" pitchFamily="34" charset="-128"/>
              </a:rPr>
              <a:t>86%</a:t>
            </a:r>
            <a:endParaRPr lang="en-US" altLang="en-US" sz="1800" dirty="0">
              <a:ea typeface="MS PGothic" panose="020B0600070205080204" pitchFamily="34" charset="-128"/>
            </a:endParaRPr>
          </a:p>
        </p:txBody>
      </p:sp>
      <p:sp>
        <p:nvSpPr>
          <p:cNvPr id="56326" name="TextBox 35"/>
          <p:cNvSpPr txBox="1">
            <a:spLocks noChangeArrowheads="1"/>
          </p:cNvSpPr>
          <p:nvPr/>
        </p:nvSpPr>
        <p:spPr bwMode="auto">
          <a:xfrm>
            <a:off x="7537450" y="1663700"/>
            <a:ext cx="10588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solidFill>
                  <a:schemeClr val="bg1"/>
                </a:solidFill>
                <a:ea typeface="MS PGothic" panose="020B0600070205080204" pitchFamily="34" charset="-128"/>
              </a:rPr>
              <a:t>Nampula</a:t>
            </a:r>
            <a:endParaRPr lang="en-US" altLang="en-US" sz="1800" dirty="0">
              <a:solidFill>
                <a:schemeClr val="bg1"/>
              </a:solidFill>
              <a:ea typeface="MS PGothic" panose="020B0600070205080204" pitchFamily="34" charset="-128"/>
            </a:endParaRPr>
          </a:p>
          <a:p>
            <a:pPr algn="ctr" eaLnBrk="1" hangingPunct="1">
              <a:lnSpc>
                <a:spcPct val="100000"/>
              </a:lnSpc>
              <a:spcBef>
                <a:spcPct val="0"/>
              </a:spcBef>
              <a:buFontTx/>
              <a:buNone/>
            </a:pPr>
            <a:r>
              <a:rPr lang="en-US" altLang="en-US" sz="1800" dirty="0">
                <a:solidFill>
                  <a:schemeClr val="bg1"/>
                </a:solidFill>
                <a:ea typeface="MS PGothic" panose="020B0600070205080204" pitchFamily="34" charset="-128"/>
              </a:rPr>
              <a:t>5</a:t>
            </a:r>
            <a:r>
              <a:rPr lang="en-US" altLang="en-US" sz="1800" dirty="0" smtClean="0">
                <a:solidFill>
                  <a:schemeClr val="bg1"/>
                </a:solidFill>
                <a:ea typeface="MS PGothic" panose="020B0600070205080204" pitchFamily="34" charset="-128"/>
              </a:rPr>
              <a:t>2%</a:t>
            </a:r>
            <a:endParaRPr lang="en-US" altLang="en-US" sz="1800" dirty="0">
              <a:solidFill>
                <a:schemeClr val="bg1"/>
              </a:solidFill>
              <a:ea typeface="MS PGothic" panose="020B0600070205080204" pitchFamily="34" charset="-128"/>
            </a:endParaRPr>
          </a:p>
        </p:txBody>
      </p:sp>
      <p:sp>
        <p:nvSpPr>
          <p:cNvPr id="56327" name="TextBox 36"/>
          <p:cNvSpPr txBox="1">
            <a:spLocks noChangeArrowheads="1"/>
          </p:cNvSpPr>
          <p:nvPr/>
        </p:nvSpPr>
        <p:spPr bwMode="auto">
          <a:xfrm>
            <a:off x="6527800" y="2073275"/>
            <a:ext cx="12223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solidFill>
                  <a:srgbClr val="FFFFFF"/>
                </a:solidFill>
                <a:ea typeface="MS PGothic" panose="020B0600070205080204" pitchFamily="34" charset="-128"/>
              </a:rPr>
              <a:t>Zambézia</a:t>
            </a:r>
            <a:endParaRPr lang="en-US" altLang="en-US" sz="1800" dirty="0">
              <a:solidFill>
                <a:srgbClr val="FFFFFF"/>
              </a:solidFill>
              <a:ea typeface="MS PGothic" panose="020B0600070205080204" pitchFamily="34" charset="-128"/>
            </a:endParaRPr>
          </a:p>
          <a:p>
            <a:pPr algn="ctr" eaLnBrk="1" hangingPunct="1">
              <a:lnSpc>
                <a:spcPct val="100000"/>
              </a:lnSpc>
              <a:spcBef>
                <a:spcPct val="0"/>
              </a:spcBef>
              <a:buFontTx/>
              <a:buNone/>
            </a:pPr>
            <a:r>
              <a:rPr lang="en-US" altLang="en-US" sz="1800" dirty="0" smtClean="0">
                <a:solidFill>
                  <a:srgbClr val="FFFFFF"/>
                </a:solidFill>
                <a:ea typeface="MS PGothic" panose="020B0600070205080204" pitchFamily="34" charset="-128"/>
              </a:rPr>
              <a:t>50%</a:t>
            </a:r>
            <a:endParaRPr lang="en-US" altLang="en-US" sz="1800" dirty="0">
              <a:solidFill>
                <a:srgbClr val="FFFFFF"/>
              </a:solidFill>
              <a:ea typeface="MS PGothic" panose="020B0600070205080204" pitchFamily="34" charset="-128"/>
            </a:endParaRPr>
          </a:p>
        </p:txBody>
      </p:sp>
      <p:sp>
        <p:nvSpPr>
          <p:cNvPr id="56328" name="TextBox 37"/>
          <p:cNvSpPr txBox="1">
            <a:spLocks noChangeArrowheads="1"/>
          </p:cNvSpPr>
          <p:nvPr/>
        </p:nvSpPr>
        <p:spPr bwMode="auto">
          <a:xfrm>
            <a:off x="4881563" y="1663700"/>
            <a:ext cx="10588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solidFill>
                  <a:srgbClr val="FFFFFF"/>
                </a:solidFill>
                <a:ea typeface="MS PGothic" panose="020B0600070205080204" pitchFamily="34" charset="-128"/>
              </a:rPr>
              <a:t>Tete</a:t>
            </a:r>
            <a:endParaRPr lang="en-US" altLang="en-US" sz="1800" dirty="0">
              <a:solidFill>
                <a:srgbClr val="FFFFFF"/>
              </a:solidFill>
              <a:ea typeface="MS PGothic" panose="020B0600070205080204" pitchFamily="34" charset="-128"/>
            </a:endParaRPr>
          </a:p>
          <a:p>
            <a:pPr algn="ctr" eaLnBrk="1" hangingPunct="1">
              <a:lnSpc>
                <a:spcPct val="100000"/>
              </a:lnSpc>
              <a:spcBef>
                <a:spcPct val="0"/>
              </a:spcBef>
              <a:buFontTx/>
              <a:buNone/>
            </a:pPr>
            <a:r>
              <a:rPr lang="en-US" altLang="en-US" sz="1800" dirty="0" smtClean="0">
                <a:solidFill>
                  <a:srgbClr val="FFFFFF"/>
                </a:solidFill>
                <a:ea typeface="MS PGothic" panose="020B0600070205080204" pitchFamily="34" charset="-128"/>
              </a:rPr>
              <a:t>53%</a:t>
            </a:r>
            <a:endParaRPr lang="en-US" altLang="en-US" sz="1800" dirty="0">
              <a:solidFill>
                <a:srgbClr val="FFFFFF"/>
              </a:solidFill>
              <a:ea typeface="MS PGothic" panose="020B0600070205080204" pitchFamily="34" charset="-128"/>
            </a:endParaRPr>
          </a:p>
        </p:txBody>
      </p:sp>
      <p:cxnSp>
        <p:nvCxnSpPr>
          <p:cNvPr id="39" name="Straight Connector 38"/>
          <p:cNvCxnSpPr/>
          <p:nvPr/>
        </p:nvCxnSpPr>
        <p:spPr>
          <a:xfrm>
            <a:off x="5203825" y="3275013"/>
            <a:ext cx="304800" cy="1349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6330" name="TextBox 39"/>
          <p:cNvSpPr txBox="1">
            <a:spLocks noChangeArrowheads="1"/>
          </p:cNvSpPr>
          <p:nvPr/>
        </p:nvSpPr>
        <p:spPr bwMode="auto">
          <a:xfrm>
            <a:off x="5624513" y="3168650"/>
            <a:ext cx="10588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solidFill>
                  <a:srgbClr val="FFFFFF"/>
                </a:solidFill>
                <a:ea typeface="MS PGothic" panose="020B0600070205080204" pitchFamily="34" charset="-128"/>
              </a:rPr>
              <a:t>Sofala</a:t>
            </a:r>
            <a:endParaRPr lang="en-US" altLang="en-US" sz="1800" dirty="0">
              <a:solidFill>
                <a:srgbClr val="FFFFFF"/>
              </a:solidFill>
              <a:ea typeface="MS PGothic" panose="020B0600070205080204" pitchFamily="34" charset="-128"/>
            </a:endParaRPr>
          </a:p>
          <a:p>
            <a:pPr algn="ctr" eaLnBrk="1" hangingPunct="1">
              <a:lnSpc>
                <a:spcPct val="100000"/>
              </a:lnSpc>
              <a:spcBef>
                <a:spcPct val="0"/>
              </a:spcBef>
              <a:buFontTx/>
              <a:buNone/>
            </a:pPr>
            <a:r>
              <a:rPr lang="en-US" altLang="en-US" sz="1800" dirty="0" smtClean="0">
                <a:solidFill>
                  <a:srgbClr val="FFFFFF"/>
                </a:solidFill>
                <a:ea typeface="MS PGothic" panose="020B0600070205080204" pitchFamily="34" charset="-128"/>
              </a:rPr>
              <a:t>69%</a:t>
            </a:r>
            <a:endParaRPr lang="en-US" altLang="en-US" sz="1800" dirty="0">
              <a:solidFill>
                <a:srgbClr val="FFFFFF"/>
              </a:solidFill>
              <a:ea typeface="MS PGothic" panose="020B0600070205080204" pitchFamily="34" charset="-128"/>
            </a:endParaRPr>
          </a:p>
        </p:txBody>
      </p:sp>
      <p:sp>
        <p:nvSpPr>
          <p:cNvPr id="56331" name="TextBox 40"/>
          <p:cNvSpPr txBox="1">
            <a:spLocks noChangeArrowheads="1"/>
          </p:cNvSpPr>
          <p:nvPr/>
        </p:nvSpPr>
        <p:spPr bwMode="auto">
          <a:xfrm>
            <a:off x="5448300" y="4608513"/>
            <a:ext cx="1058863"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ea typeface="MS PGothic" panose="020B0600070205080204" pitchFamily="34" charset="-128"/>
              </a:rPr>
              <a:t>Inham</a:t>
            </a:r>
            <a:r>
              <a:rPr lang="en-US" altLang="en-US" sz="1800" dirty="0">
                <a:ea typeface="MS PGothic" panose="020B0600070205080204" pitchFamily="34" charset="-128"/>
              </a:rPr>
              <a:t>-bane</a:t>
            </a:r>
          </a:p>
          <a:p>
            <a:pPr algn="ctr" eaLnBrk="1" hangingPunct="1">
              <a:lnSpc>
                <a:spcPct val="100000"/>
              </a:lnSpc>
              <a:spcBef>
                <a:spcPct val="0"/>
              </a:spcBef>
              <a:buFontTx/>
              <a:buNone/>
            </a:pPr>
            <a:r>
              <a:rPr lang="en-US" altLang="en-US" sz="1800" dirty="0" smtClean="0">
                <a:ea typeface="MS PGothic" panose="020B0600070205080204" pitchFamily="34" charset="-128"/>
              </a:rPr>
              <a:t>81%</a:t>
            </a:r>
            <a:endParaRPr lang="en-US" altLang="en-US" sz="1800" dirty="0">
              <a:ea typeface="MS PGothic" panose="020B0600070205080204" pitchFamily="34" charset="-128"/>
            </a:endParaRPr>
          </a:p>
        </p:txBody>
      </p:sp>
      <p:sp>
        <p:nvSpPr>
          <p:cNvPr id="56332" name="TextBox 41"/>
          <p:cNvSpPr txBox="1">
            <a:spLocks noChangeArrowheads="1"/>
          </p:cNvSpPr>
          <p:nvPr/>
        </p:nvSpPr>
        <p:spPr bwMode="auto">
          <a:xfrm>
            <a:off x="4565650" y="4833938"/>
            <a:ext cx="10588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a:solidFill>
                  <a:sysClr val="windowText" lastClr="000000"/>
                </a:solidFill>
                <a:ea typeface="MS PGothic" panose="020B0600070205080204" pitchFamily="34" charset="-128"/>
              </a:rPr>
              <a:t>Gaza</a:t>
            </a:r>
          </a:p>
          <a:p>
            <a:pPr algn="ctr" eaLnBrk="1" hangingPunct="1">
              <a:lnSpc>
                <a:spcPct val="100000"/>
              </a:lnSpc>
              <a:spcBef>
                <a:spcPct val="0"/>
              </a:spcBef>
              <a:buFontTx/>
              <a:buNone/>
            </a:pPr>
            <a:r>
              <a:rPr lang="en-US" altLang="en-US" sz="1800" dirty="0" smtClean="0">
                <a:solidFill>
                  <a:sysClr val="windowText" lastClr="000000"/>
                </a:solidFill>
                <a:ea typeface="MS PGothic" panose="020B0600070205080204" pitchFamily="34" charset="-128"/>
              </a:rPr>
              <a:t>85%</a:t>
            </a:r>
            <a:endParaRPr lang="en-US" altLang="en-US" sz="1800" dirty="0">
              <a:solidFill>
                <a:sysClr val="windowText" lastClr="000000"/>
              </a:solidFill>
              <a:ea typeface="MS PGothic" panose="020B0600070205080204" pitchFamily="34" charset="-128"/>
            </a:endParaRPr>
          </a:p>
        </p:txBody>
      </p:sp>
      <p:sp>
        <p:nvSpPr>
          <p:cNvPr id="56333" name="TextBox 42"/>
          <p:cNvSpPr txBox="1">
            <a:spLocks noChangeArrowheads="1"/>
          </p:cNvSpPr>
          <p:nvPr/>
        </p:nvSpPr>
        <p:spPr bwMode="auto">
          <a:xfrm>
            <a:off x="3754438" y="5894388"/>
            <a:ext cx="1168400"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a:ea typeface="MS PGothic" panose="020B0600070205080204" pitchFamily="34" charset="-128"/>
              </a:rPr>
              <a:t>Maputo </a:t>
            </a:r>
            <a:r>
              <a:rPr lang="en-US" altLang="en-US" sz="1800" dirty="0" err="1">
                <a:ea typeface="MS PGothic" panose="020B0600070205080204" pitchFamily="34" charset="-128"/>
              </a:rPr>
              <a:t>Província</a:t>
            </a:r>
            <a:endParaRPr lang="en-US" altLang="en-US" sz="1800" dirty="0">
              <a:ea typeface="MS PGothic" panose="020B0600070205080204" pitchFamily="34" charset="-128"/>
            </a:endParaRPr>
          </a:p>
          <a:p>
            <a:pPr algn="ctr" eaLnBrk="1" hangingPunct="1">
              <a:lnSpc>
                <a:spcPct val="100000"/>
              </a:lnSpc>
              <a:spcBef>
                <a:spcPct val="0"/>
              </a:spcBef>
              <a:buFontTx/>
              <a:buNone/>
            </a:pPr>
            <a:r>
              <a:rPr lang="en-US" altLang="en-US" sz="1800" dirty="0" smtClean="0">
                <a:ea typeface="MS PGothic" panose="020B0600070205080204" pitchFamily="34" charset="-128"/>
              </a:rPr>
              <a:t>83%</a:t>
            </a:r>
            <a:endParaRPr lang="en-US" altLang="en-US" sz="1800" dirty="0">
              <a:ea typeface="MS PGothic" panose="020B0600070205080204" pitchFamily="34" charset="-128"/>
            </a:endParaRPr>
          </a:p>
        </p:txBody>
      </p:sp>
      <p:sp>
        <p:nvSpPr>
          <p:cNvPr id="56334" name="TextBox 43"/>
          <p:cNvSpPr txBox="1">
            <a:spLocks noChangeArrowheads="1"/>
          </p:cNvSpPr>
          <p:nvPr/>
        </p:nvSpPr>
        <p:spPr bwMode="auto">
          <a:xfrm>
            <a:off x="5697538" y="6013450"/>
            <a:ext cx="10509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a:ea typeface="MS PGothic" panose="020B0600070205080204" pitchFamily="34" charset="-128"/>
              </a:rPr>
              <a:t>Maputo </a:t>
            </a:r>
            <a:r>
              <a:rPr lang="en-US" altLang="en-US" sz="1800" dirty="0" err="1">
                <a:ea typeface="MS PGothic" panose="020B0600070205080204" pitchFamily="34" charset="-128"/>
              </a:rPr>
              <a:t>Cidade</a:t>
            </a:r>
            <a:endParaRPr lang="en-US" altLang="en-US" sz="1800" dirty="0">
              <a:ea typeface="MS PGothic" panose="020B0600070205080204" pitchFamily="34" charset="-128"/>
            </a:endParaRPr>
          </a:p>
          <a:p>
            <a:pPr algn="ctr" eaLnBrk="1" hangingPunct="1">
              <a:lnSpc>
                <a:spcPct val="100000"/>
              </a:lnSpc>
              <a:spcBef>
                <a:spcPct val="0"/>
              </a:spcBef>
              <a:buFontTx/>
              <a:buNone/>
            </a:pPr>
            <a:r>
              <a:rPr lang="en-US" altLang="en-US" sz="1800" dirty="0" smtClean="0">
                <a:ea typeface="MS PGothic" panose="020B0600070205080204" pitchFamily="34" charset="-128"/>
              </a:rPr>
              <a:t>(87%)</a:t>
            </a:r>
            <a:endParaRPr lang="en-US" altLang="en-US" sz="1800" dirty="0">
              <a:ea typeface="MS PGothic" panose="020B0600070205080204" pitchFamily="34" charset="-128"/>
            </a:endParaRPr>
          </a:p>
          <a:p>
            <a:pPr algn="ctr" eaLnBrk="1" hangingPunct="1">
              <a:lnSpc>
                <a:spcPct val="100000"/>
              </a:lnSpc>
              <a:spcBef>
                <a:spcPct val="0"/>
              </a:spcBef>
              <a:buFontTx/>
              <a:buNone/>
            </a:pPr>
            <a:endParaRPr lang="en-US" altLang="en-US" sz="1800" dirty="0">
              <a:ea typeface="MS PGothic" panose="020B0600070205080204" pitchFamily="34" charset="-128"/>
            </a:endParaRPr>
          </a:p>
        </p:txBody>
      </p:sp>
      <p:cxnSp>
        <p:nvCxnSpPr>
          <p:cNvPr id="45" name="Straight Connector 44"/>
          <p:cNvCxnSpPr/>
          <p:nvPr/>
        </p:nvCxnSpPr>
        <p:spPr>
          <a:xfrm>
            <a:off x="4740275" y="6188075"/>
            <a:ext cx="366713" cy="571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V="1">
            <a:off x="5268913" y="6346825"/>
            <a:ext cx="428625" cy="349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a:stCxn id="58" idx="48"/>
            <a:endCxn id="56334" idx="1"/>
          </p:cNvCxnSpPr>
          <p:nvPr/>
        </p:nvCxnSpPr>
        <p:spPr>
          <a:xfrm>
            <a:off x="5348288" y="6521450"/>
            <a:ext cx="349250" cy="9207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5620" name="TextBox 59"/>
          <p:cNvSpPr txBox="1">
            <a:spLocks noChangeArrowheads="1"/>
          </p:cNvSpPr>
          <p:nvPr/>
        </p:nvSpPr>
        <p:spPr bwMode="auto">
          <a:xfrm>
            <a:off x="142875" y="3224213"/>
            <a:ext cx="3457575" cy="523875"/>
          </a:xfrm>
          <a:prstGeom prst="rect">
            <a:avLst/>
          </a:prstGeom>
          <a:noFill/>
          <a:ln>
            <a:noFill/>
          </a:ln>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lnSpc>
                <a:spcPct val="100000"/>
              </a:lnSpc>
              <a:spcBef>
                <a:spcPct val="0"/>
              </a:spcBef>
              <a:buFontTx/>
              <a:buNone/>
              <a:defRPr/>
            </a:pPr>
            <a:r>
              <a:rPr lang="en-US" altLang="en-US" sz="2800" b="1" dirty="0" err="1">
                <a:latin typeface="+mn-lt"/>
                <a:ea typeface="Arial Unicode MS" panose="020B0604020202020204" pitchFamily="34" charset="-128"/>
                <a:cs typeface="Arial Unicode MS" panose="020B0604020202020204" pitchFamily="34" charset="-128"/>
              </a:rPr>
              <a:t>Moçambique</a:t>
            </a:r>
            <a:r>
              <a:rPr lang="en-US" altLang="en-US" sz="2800" b="1" dirty="0">
                <a:latin typeface="+mn-lt"/>
                <a:ea typeface="Arial Unicode MS" panose="020B0604020202020204" pitchFamily="34" charset="-128"/>
                <a:cs typeface="Arial Unicode MS" panose="020B0604020202020204" pitchFamily="34" charset="-128"/>
              </a:rPr>
              <a:t> </a:t>
            </a:r>
            <a:r>
              <a:rPr lang="en-US" altLang="en-US" sz="2800" b="1" dirty="0" smtClean="0">
                <a:latin typeface="+mn-lt"/>
                <a:ea typeface="Arial Unicode MS" panose="020B0604020202020204" pitchFamily="34" charset="-128"/>
                <a:cs typeface="Arial Unicode MS" panose="020B0604020202020204" pitchFamily="34" charset="-128"/>
              </a:rPr>
              <a:t>66%</a:t>
            </a:r>
            <a:endParaRPr lang="en-US" altLang="en-US" sz="2800" b="1" dirty="0">
              <a:latin typeface="+mn-lt"/>
              <a:ea typeface="Arial Unicode MS" panose="020B0604020202020204" pitchFamily="34" charset="-128"/>
              <a:cs typeface="Arial Unicode MS" panose="020B0604020202020204" pitchFamily="34" charset="-128"/>
            </a:endParaRPr>
          </a:p>
        </p:txBody>
      </p:sp>
      <p:sp>
        <p:nvSpPr>
          <p:cNvPr id="34" name="Title 1"/>
          <p:cNvSpPr txBox="1">
            <a:spLocks/>
          </p:cNvSpPr>
          <p:nvPr/>
        </p:nvSpPr>
        <p:spPr>
          <a:xfrm>
            <a:off x="0" y="0"/>
            <a:ext cx="4130675" cy="1846263"/>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kern="1200">
                <a:solidFill>
                  <a:schemeClr val="bg2"/>
                </a:solidFill>
                <a:latin typeface="+mn-lt"/>
                <a:ea typeface="+mj-ea"/>
                <a:cs typeface="+mj-cs"/>
              </a:defRPr>
            </a:lvl1pPr>
          </a:lstStyle>
          <a:p>
            <a:pPr algn="l"/>
            <a:r>
              <a:rPr lang="pt-PT" sz="4200" dirty="0" smtClean="0">
                <a:solidFill>
                  <a:schemeClr val="tx1"/>
                </a:solidFill>
              </a:rPr>
              <a:t>Vacinação básica segundo a província</a:t>
            </a:r>
            <a:endParaRPr lang="pt-PT" sz="4200" dirty="0">
              <a:solidFill>
                <a:schemeClr val="tx1"/>
              </a:solidFill>
            </a:endParaRPr>
          </a:p>
        </p:txBody>
      </p:sp>
      <p:sp>
        <p:nvSpPr>
          <p:cNvPr id="35" name="TextBox 34"/>
          <p:cNvSpPr txBox="1"/>
          <p:nvPr/>
        </p:nvSpPr>
        <p:spPr>
          <a:xfrm>
            <a:off x="3081" y="1804971"/>
            <a:ext cx="3598606" cy="923330"/>
          </a:xfrm>
          <a:prstGeom prst="rect">
            <a:avLst/>
          </a:prstGeom>
          <a:noFill/>
        </p:spPr>
        <p:txBody>
          <a:bodyPr wrap="square" rtlCol="0">
            <a:spAutoFit/>
          </a:bodyPr>
          <a:lstStyle/>
          <a:p>
            <a:r>
              <a:rPr lang="pt-PT" i="1" dirty="0" smtClean="0"/>
              <a:t>Percentagem de crianças de 12-23 meses que receberam todas as vacinas básicas</a:t>
            </a:r>
            <a:endParaRPr lang="pt-PT" i="1" dirty="0"/>
          </a:p>
        </p:txBody>
      </p:sp>
      <p:sp>
        <p:nvSpPr>
          <p:cNvPr id="36" name="TextBox 35"/>
          <p:cNvSpPr txBox="1"/>
          <p:nvPr/>
        </p:nvSpPr>
        <p:spPr>
          <a:xfrm>
            <a:off x="67368" y="5944452"/>
            <a:ext cx="3598606" cy="923330"/>
          </a:xfrm>
          <a:prstGeom prst="rect">
            <a:avLst/>
          </a:prstGeom>
          <a:noFill/>
        </p:spPr>
        <p:txBody>
          <a:bodyPr wrap="square" rtlCol="0">
            <a:spAutoFit/>
          </a:bodyPr>
          <a:lstStyle/>
          <a:p>
            <a:r>
              <a:rPr lang="pt-PT" i="1" dirty="0" smtClean="0"/>
              <a:t>As percentagens em parênteses baseiam-se em 25-49 casos não ponderados.</a:t>
            </a:r>
            <a:endParaRPr lang="pt-PT" i="1" dirty="0"/>
          </a:p>
        </p:txBody>
      </p:sp>
    </p:spTree>
    <p:extLst>
      <p:ext uri="{BB962C8B-B14F-4D97-AF65-F5344CB8AC3E}">
        <p14:creationId xmlns:p14="http://schemas.microsoft.com/office/powerpoint/2010/main" val="3652487776"/>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Autofit/>
          </a:bodyPr>
          <a:lstStyle/>
          <a:p>
            <a:r>
              <a:rPr lang="pt-PT" sz="4200" dirty="0" smtClean="0"/>
              <a:t>Tendências na vacinação básica</a:t>
            </a:r>
            <a:endParaRPr lang="pt-PT" sz="4200" noProof="0" dirty="0"/>
          </a:p>
        </p:txBody>
      </p:sp>
      <p:graphicFrame>
        <p:nvGraphicFramePr>
          <p:cNvPr id="5" name="Content Placeholder 7"/>
          <p:cNvGraphicFramePr>
            <a:graphicFrameLocks/>
          </p:cNvGraphicFramePr>
          <p:nvPr>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0" y="1295400"/>
            <a:ext cx="9144000" cy="369332"/>
          </a:xfrm>
          <a:prstGeom prst="rect">
            <a:avLst/>
          </a:prstGeom>
          <a:noFill/>
        </p:spPr>
        <p:txBody>
          <a:bodyPr wrap="square" rtlCol="0">
            <a:spAutoFit/>
          </a:bodyPr>
          <a:lstStyle/>
          <a:p>
            <a:pPr algn="ctr"/>
            <a:r>
              <a:rPr lang="pt-PT" i="1" dirty="0" smtClean="0"/>
              <a:t>Percentagem de crianças de 12-23 meses que receberam com todas as vacinas básicas</a:t>
            </a:r>
            <a:endParaRPr lang="pt-PT" i="1" dirty="0"/>
          </a:p>
        </p:txBody>
      </p:sp>
    </p:spTree>
    <p:extLst>
      <p:ext uri="{BB962C8B-B14F-4D97-AF65-F5344CB8AC3E}">
        <p14:creationId xmlns:p14="http://schemas.microsoft.com/office/powerpoint/2010/main" val="1577952185"/>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rmAutofit/>
          </a:bodyPr>
          <a:lstStyle/>
          <a:p>
            <a:r>
              <a:rPr lang="pt-PT" sz="4200" noProof="0" dirty="0" smtClean="0"/>
              <a:t>Comparação</a:t>
            </a:r>
            <a:r>
              <a:rPr lang="pt-PT" sz="4200" dirty="0" smtClean="0"/>
              <a:t> de vacinação básica</a:t>
            </a:r>
            <a:endParaRPr lang="pt-PT" sz="4200" noProof="0" dirty="0"/>
          </a:p>
        </p:txBody>
      </p:sp>
      <p:sp>
        <p:nvSpPr>
          <p:cNvPr id="12" name="TextBox 11"/>
          <p:cNvSpPr txBox="1"/>
          <p:nvPr/>
        </p:nvSpPr>
        <p:spPr>
          <a:xfrm>
            <a:off x="0" y="1050880"/>
            <a:ext cx="9144000" cy="381000"/>
          </a:xfrm>
          <a:prstGeom prst="rect">
            <a:avLst/>
          </a:prstGeom>
          <a:noFill/>
        </p:spPr>
        <p:txBody>
          <a:bodyPr wrap="square" rtlCol="0">
            <a:spAutoFit/>
          </a:bodyPr>
          <a:lstStyle/>
          <a:p>
            <a:pPr algn="ctr"/>
            <a:endParaRPr lang="en-US" i="1" dirty="0"/>
          </a:p>
        </p:txBody>
      </p:sp>
      <p:sp>
        <p:nvSpPr>
          <p:cNvPr id="6" name="TextBox 5"/>
          <p:cNvSpPr txBox="1"/>
          <p:nvPr/>
        </p:nvSpPr>
        <p:spPr>
          <a:xfrm>
            <a:off x="0" y="1088897"/>
            <a:ext cx="9144000" cy="369332"/>
          </a:xfrm>
          <a:prstGeom prst="rect">
            <a:avLst/>
          </a:prstGeom>
          <a:noFill/>
        </p:spPr>
        <p:txBody>
          <a:bodyPr wrap="square" rtlCol="0">
            <a:spAutoFit/>
          </a:bodyPr>
          <a:lstStyle/>
          <a:p>
            <a:pPr algn="ctr"/>
            <a:r>
              <a:rPr lang="pt-PT" i="1" dirty="0" smtClean="0"/>
              <a:t>Percentagem de crianças de 12-23 meses que receberam todas as vacinas básicas</a:t>
            </a:r>
            <a:endParaRPr lang="pt-PT" i="1" dirty="0"/>
          </a:p>
        </p:txBody>
      </p:sp>
      <p:graphicFrame>
        <p:nvGraphicFramePr>
          <p:cNvPr id="7" name="Content Placeholder 10"/>
          <p:cNvGraphicFramePr>
            <a:graphicFrameLocks/>
          </p:cNvGraphicFramePr>
          <p:nvPr>
            <p:extLst/>
          </p:nvPr>
        </p:nvGraphicFramePr>
        <p:xfrm>
          <a:off x="163513" y="1241380"/>
          <a:ext cx="8980487" cy="5430837"/>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6455368"/>
            <a:ext cx="8958645" cy="369332"/>
          </a:xfrm>
          <a:prstGeom prst="rect">
            <a:avLst/>
          </a:prstGeom>
          <a:noFill/>
        </p:spPr>
        <p:txBody>
          <a:bodyPr wrap="square" rtlCol="0">
            <a:spAutoFit/>
          </a:bodyPr>
          <a:lstStyle/>
          <a:p>
            <a:r>
              <a:rPr lang="pt-PT" i="1" dirty="0" smtClean="0"/>
              <a:t>*Dados </a:t>
            </a:r>
            <a:r>
              <a:rPr lang="pt-PT" i="1" dirty="0" err="1" smtClean="0"/>
              <a:t>preliminários</a:t>
            </a:r>
            <a:endParaRPr lang="pt-PT" i="1" dirty="0"/>
          </a:p>
        </p:txBody>
      </p:sp>
    </p:spTree>
    <p:extLst>
      <p:ext uri="{BB962C8B-B14F-4D97-AF65-F5344CB8AC3E}">
        <p14:creationId xmlns:p14="http://schemas.microsoft.com/office/powerpoint/2010/main" val="2039279292"/>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Title 1"/>
          <p:cNvSpPr>
            <a:spLocks noGrp="1"/>
          </p:cNvSpPr>
          <p:nvPr>
            <p:ph type="title" idx="4294967295"/>
          </p:nvPr>
        </p:nvSpPr>
        <p:spPr>
          <a:xfrm>
            <a:off x="0" y="0"/>
            <a:ext cx="9144000" cy="1325563"/>
          </a:xfrm>
          <a:prstGeom prst="rect">
            <a:avLst/>
          </a:prstGeom>
        </p:spPr>
        <p:txBody>
          <a:bodyPr>
            <a:normAutofit/>
          </a:bodyPr>
          <a:lstStyle/>
          <a:p>
            <a:r>
              <a:rPr lang="pt-PT" altLang="en-US" sz="4200" noProof="0" dirty="0" smtClean="0"/>
              <a:t>Vacina </a:t>
            </a:r>
            <a:r>
              <a:rPr lang="pt-PT" sz="4000" dirty="0"/>
              <a:t>antipneumocócica</a:t>
            </a:r>
          </a:p>
        </p:txBody>
      </p:sp>
      <p:sp>
        <p:nvSpPr>
          <p:cNvPr id="4" name="TextBox 3"/>
          <p:cNvSpPr txBox="1"/>
          <p:nvPr/>
        </p:nvSpPr>
        <p:spPr>
          <a:xfrm>
            <a:off x="0" y="1050880"/>
            <a:ext cx="9144000" cy="381000"/>
          </a:xfrm>
          <a:prstGeom prst="rect">
            <a:avLst/>
          </a:prstGeom>
          <a:noFill/>
        </p:spPr>
        <p:txBody>
          <a:bodyPr wrap="square" rtlCol="0">
            <a:spAutoFit/>
          </a:bodyPr>
          <a:lstStyle/>
          <a:p>
            <a:pPr algn="ctr"/>
            <a:r>
              <a:rPr lang="pt-PT" i="1" dirty="0"/>
              <a:t>Percentagem de crianças de 12-23 meses que receberam </a:t>
            </a:r>
            <a:r>
              <a:rPr lang="pt-PT" i="1" dirty="0" smtClean="0"/>
              <a:t>a vacina antipneumocócica (PCV)</a:t>
            </a:r>
            <a:endParaRPr lang="pt-PT" i="1" dirty="0"/>
          </a:p>
        </p:txBody>
      </p:sp>
      <p:graphicFrame>
        <p:nvGraphicFramePr>
          <p:cNvPr id="5" name="Content Placeholder 10"/>
          <p:cNvGraphicFramePr>
            <a:graphicFrameLocks/>
          </p:cNvGraphicFramePr>
          <p:nvPr>
            <p:extLst/>
          </p:nvPr>
        </p:nvGraphicFramePr>
        <p:xfrm>
          <a:off x="339213" y="1664732"/>
          <a:ext cx="8229600" cy="5192712"/>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050096350"/>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2636548"/>
            <a:ext cx="3976181" cy="166553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pt-PT" sz="2800" dirty="0" smtClean="0"/>
              <a:t>Vacinação</a:t>
            </a:r>
          </a:p>
          <a:p>
            <a:pPr>
              <a:lnSpc>
                <a:spcPct val="110000"/>
              </a:lnSpc>
              <a:spcBef>
                <a:spcPts val="0"/>
              </a:spcBef>
              <a:spcAft>
                <a:spcPts val="600"/>
              </a:spcAft>
              <a:buClr>
                <a:schemeClr val="tx1"/>
              </a:buClr>
            </a:pPr>
            <a:r>
              <a:rPr lang="pt-PT" sz="2800" b="1" dirty="0" smtClean="0">
                <a:solidFill>
                  <a:schemeClr val="tx2"/>
                </a:solidFill>
              </a:rPr>
              <a:t>Doença da infância</a:t>
            </a:r>
          </a:p>
          <a:p>
            <a:pPr>
              <a:lnSpc>
                <a:spcPct val="110000"/>
              </a:lnSpc>
              <a:spcBef>
                <a:spcPts val="0"/>
              </a:spcBef>
              <a:spcAft>
                <a:spcPts val="600"/>
              </a:spcAft>
              <a:buClr>
                <a:schemeClr val="tx1"/>
              </a:buClr>
            </a:pPr>
            <a:r>
              <a:rPr lang="pt-PT" sz="2800" dirty="0" smtClean="0"/>
              <a:t>Nutrição</a:t>
            </a:r>
          </a:p>
        </p:txBody>
      </p:sp>
    </p:spTree>
    <p:extLst>
      <p:ext uri="{BB962C8B-B14F-4D97-AF65-F5344CB8AC3E}">
        <p14:creationId xmlns:p14="http://schemas.microsoft.com/office/powerpoint/2010/main" val="1687789176"/>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pt-PT" sz="4200" noProof="0" dirty="0" smtClean="0"/>
              <a:t>Questionário Individual</a:t>
            </a:r>
            <a:br>
              <a:rPr lang="pt-PT" sz="4200" noProof="0" dirty="0" smtClean="0"/>
            </a:br>
            <a:r>
              <a:rPr lang="pt-PT" sz="4200" noProof="0" dirty="0" smtClean="0"/>
              <a:t>das Mulheres</a:t>
            </a:r>
            <a:endParaRPr lang="pt-PT" sz="4200" noProof="0" dirty="0"/>
          </a:p>
        </p:txBody>
      </p:sp>
      <p:sp>
        <p:nvSpPr>
          <p:cNvPr id="3" name="Content Placeholder 2"/>
          <p:cNvSpPr>
            <a:spLocks noGrp="1"/>
          </p:cNvSpPr>
          <p:nvPr>
            <p:ph idx="1"/>
          </p:nvPr>
        </p:nvSpPr>
        <p:spPr/>
        <p:txBody>
          <a:bodyPr>
            <a:normAutofit fontScale="77500" lnSpcReduction="20000"/>
          </a:bodyPr>
          <a:lstStyle/>
          <a:p>
            <a:pPr>
              <a:lnSpc>
                <a:spcPct val="120000"/>
              </a:lnSpc>
              <a:spcBef>
                <a:spcPts val="0"/>
              </a:spcBef>
              <a:spcAft>
                <a:spcPts val="600"/>
              </a:spcAft>
            </a:pPr>
            <a:r>
              <a:rPr lang="pt-PT" noProof="0" dirty="0" smtClean="0"/>
              <a:t>Características socio demográficas (idade, educação, alfabetização, etc.)</a:t>
            </a:r>
          </a:p>
          <a:p>
            <a:pPr>
              <a:lnSpc>
                <a:spcPct val="120000"/>
              </a:lnSpc>
              <a:spcBef>
                <a:spcPts val="0"/>
              </a:spcBef>
              <a:spcAft>
                <a:spcPts val="600"/>
              </a:spcAft>
            </a:pPr>
            <a:r>
              <a:rPr lang="pt-PT" noProof="0" dirty="0" smtClean="0"/>
              <a:t>Reprodução (historial de nascimentos)</a:t>
            </a:r>
          </a:p>
          <a:p>
            <a:pPr>
              <a:lnSpc>
                <a:spcPct val="120000"/>
              </a:lnSpc>
              <a:spcBef>
                <a:spcPts val="0"/>
              </a:spcBef>
              <a:spcAft>
                <a:spcPts val="600"/>
              </a:spcAft>
            </a:pPr>
            <a:r>
              <a:rPr lang="pt-PT" noProof="0" dirty="0" smtClean="0"/>
              <a:t>Saúde infantil</a:t>
            </a:r>
          </a:p>
          <a:p>
            <a:pPr>
              <a:lnSpc>
                <a:spcPct val="120000"/>
              </a:lnSpc>
              <a:spcBef>
                <a:spcPts val="0"/>
              </a:spcBef>
              <a:spcAft>
                <a:spcPts val="600"/>
              </a:spcAft>
            </a:pPr>
            <a:r>
              <a:rPr lang="pt-PT" noProof="0" dirty="0" smtClean="0"/>
              <a:t>Imunização das crianças</a:t>
            </a:r>
          </a:p>
          <a:p>
            <a:pPr>
              <a:lnSpc>
                <a:spcPct val="120000"/>
              </a:lnSpc>
              <a:spcBef>
                <a:spcPts val="0"/>
              </a:spcBef>
              <a:spcAft>
                <a:spcPts val="600"/>
              </a:spcAft>
            </a:pPr>
            <a:r>
              <a:rPr lang="pt-PT" noProof="0" dirty="0" smtClean="0"/>
              <a:t>Estado civil e actividade sexual</a:t>
            </a:r>
          </a:p>
          <a:p>
            <a:pPr>
              <a:lnSpc>
                <a:spcPct val="120000"/>
              </a:lnSpc>
              <a:spcBef>
                <a:spcPts val="0"/>
              </a:spcBef>
              <a:spcAft>
                <a:spcPts val="600"/>
              </a:spcAft>
            </a:pPr>
            <a:r>
              <a:rPr lang="pt-PT" noProof="0" dirty="0" smtClean="0"/>
              <a:t>Conhecimento sobre o HIV e a SIDA</a:t>
            </a:r>
          </a:p>
          <a:p>
            <a:pPr>
              <a:lnSpc>
                <a:spcPct val="120000"/>
              </a:lnSpc>
              <a:spcBef>
                <a:spcPts val="0"/>
              </a:spcBef>
              <a:spcAft>
                <a:spcPts val="600"/>
              </a:spcAft>
            </a:pPr>
            <a:r>
              <a:rPr lang="pt-PT" noProof="0" dirty="0" smtClean="0"/>
              <a:t>Testagem do HIV/SIDA e da Malária</a:t>
            </a:r>
          </a:p>
          <a:p>
            <a:pPr>
              <a:lnSpc>
                <a:spcPct val="120000"/>
              </a:lnSpc>
              <a:spcBef>
                <a:spcPts val="0"/>
              </a:spcBef>
              <a:spcAft>
                <a:spcPts val="600"/>
              </a:spcAft>
            </a:pPr>
            <a:r>
              <a:rPr lang="pt-PT" noProof="0" dirty="0" smtClean="0"/>
              <a:t>Contrac</a:t>
            </a:r>
            <a:r>
              <a:rPr lang="pt-PT" dirty="0" err="1" smtClean="0"/>
              <a:t>epção</a:t>
            </a:r>
            <a:r>
              <a:rPr lang="pt-PT" dirty="0" smtClean="0"/>
              <a:t> e outros aspectos da saúde</a:t>
            </a:r>
            <a:endParaRPr lang="pt-PT" noProof="0" dirty="0" smtClean="0"/>
          </a:p>
          <a:p>
            <a:pPr>
              <a:lnSpc>
                <a:spcPct val="120000"/>
              </a:lnSpc>
              <a:spcBef>
                <a:spcPts val="0"/>
              </a:spcBef>
              <a:spcAft>
                <a:spcPts val="600"/>
              </a:spcAft>
            </a:pPr>
            <a:r>
              <a:rPr lang="pt-PT" noProof="0" dirty="0" smtClean="0"/>
              <a:t>Ocupação das mulheres</a:t>
            </a:r>
          </a:p>
          <a:p>
            <a:pPr>
              <a:lnSpc>
                <a:spcPct val="120000"/>
              </a:lnSpc>
              <a:spcBef>
                <a:spcPts val="0"/>
              </a:spcBef>
              <a:spcAft>
                <a:spcPts val="600"/>
              </a:spcAft>
            </a:pPr>
            <a:r>
              <a:rPr lang="pt-PT" noProof="0" dirty="0" smtClean="0"/>
              <a:t>Violência doméstica </a:t>
            </a:r>
            <a:endParaRPr lang="pt-PT" noProof="0" dirty="0"/>
          </a:p>
        </p:txBody>
      </p:sp>
    </p:spTree>
    <p:extLst>
      <p:ext uri="{BB962C8B-B14F-4D97-AF65-F5344CB8AC3E}">
        <p14:creationId xmlns:p14="http://schemas.microsoft.com/office/powerpoint/2010/main" val="2847657109"/>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rmAutofit/>
          </a:bodyPr>
          <a:lstStyle/>
          <a:p>
            <a:r>
              <a:rPr lang="pt-PT" sz="4200" noProof="0" dirty="0" err="1" smtClean="0"/>
              <a:t>Infecção</a:t>
            </a:r>
            <a:r>
              <a:rPr lang="pt-PT" sz="4200" noProof="0" dirty="0" smtClean="0"/>
              <a:t> respiratória aguda (IRA)</a:t>
            </a:r>
            <a:endParaRPr lang="pt-PT" sz="4200" noProof="0" dirty="0"/>
          </a:p>
        </p:txBody>
      </p:sp>
      <p:sp>
        <p:nvSpPr>
          <p:cNvPr id="3" name="Content Placeholder 2"/>
          <p:cNvSpPr>
            <a:spLocks noGrp="1"/>
          </p:cNvSpPr>
          <p:nvPr>
            <p:ph idx="4294967295"/>
          </p:nvPr>
        </p:nvSpPr>
        <p:spPr>
          <a:xfrm>
            <a:off x="467519" y="1814606"/>
            <a:ext cx="8208962" cy="4335463"/>
          </a:xfrm>
          <a:prstGeom prst="rect">
            <a:avLst/>
          </a:prstGeom>
        </p:spPr>
        <p:txBody>
          <a:bodyPr>
            <a:normAutofit/>
          </a:bodyPr>
          <a:lstStyle/>
          <a:p>
            <a:pPr marL="0" indent="0">
              <a:lnSpc>
                <a:spcPct val="100000"/>
              </a:lnSpc>
              <a:spcBef>
                <a:spcPts val="0"/>
              </a:spcBef>
              <a:spcAft>
                <a:spcPts val="600"/>
              </a:spcAft>
              <a:buClr>
                <a:schemeClr val="tx1"/>
              </a:buClr>
              <a:buNone/>
            </a:pPr>
            <a:r>
              <a:rPr lang="pt-PT" noProof="0" dirty="0" smtClean="0"/>
              <a:t>Nas 2 semanas antes da entrevista, </a:t>
            </a:r>
            <a:r>
              <a:rPr lang="pt-PT" b="1" noProof="0" dirty="0">
                <a:solidFill>
                  <a:schemeClr val="tx2"/>
                </a:solidFill>
              </a:rPr>
              <a:t>5</a:t>
            </a:r>
            <a:r>
              <a:rPr lang="pt-PT" b="1" noProof="0" dirty="0" smtClean="0">
                <a:solidFill>
                  <a:schemeClr val="tx2"/>
                </a:solidFill>
              </a:rPr>
              <a:t>% </a:t>
            </a:r>
            <a:r>
              <a:rPr lang="pt-PT" noProof="0" dirty="0" smtClean="0"/>
              <a:t>das crianças menores de 5 anos tiveram </a:t>
            </a:r>
            <a:r>
              <a:rPr lang="pt-PT" b="1" noProof="0" dirty="0" smtClean="0">
                <a:solidFill>
                  <a:schemeClr val="tx2"/>
                </a:solidFill>
              </a:rPr>
              <a:t>tosse e respiração acelerada, sintomas de IRA</a:t>
            </a:r>
            <a:r>
              <a:rPr lang="pt-PT" noProof="0" dirty="0" smtClean="0"/>
              <a:t>. </a:t>
            </a:r>
          </a:p>
          <a:p>
            <a:pPr marL="0" indent="0">
              <a:lnSpc>
                <a:spcPct val="100000"/>
              </a:lnSpc>
              <a:spcBef>
                <a:spcPts val="0"/>
              </a:spcBef>
              <a:spcAft>
                <a:spcPts val="600"/>
              </a:spcAft>
              <a:buClr>
                <a:schemeClr val="tx1"/>
              </a:buClr>
              <a:buNone/>
            </a:pPr>
            <a:endParaRPr lang="pt-PT" dirty="0"/>
          </a:p>
          <a:p>
            <a:pPr lvl="1">
              <a:lnSpc>
                <a:spcPct val="100000"/>
              </a:lnSpc>
              <a:spcBef>
                <a:spcPts val="0"/>
              </a:spcBef>
              <a:spcAft>
                <a:spcPts val="600"/>
              </a:spcAft>
              <a:buClr>
                <a:schemeClr val="tx1"/>
              </a:buClr>
            </a:pPr>
            <a:r>
              <a:rPr lang="pt-PT" noProof="0" dirty="0" smtClean="0"/>
              <a:t>Entre estas crianças:</a:t>
            </a:r>
          </a:p>
          <a:p>
            <a:pPr lvl="2">
              <a:lnSpc>
                <a:spcPct val="100000"/>
              </a:lnSpc>
              <a:spcBef>
                <a:spcPts val="0"/>
              </a:spcBef>
              <a:spcAft>
                <a:spcPts val="600"/>
              </a:spcAft>
              <a:buClr>
                <a:schemeClr val="tx1"/>
              </a:buClr>
            </a:pPr>
            <a:r>
              <a:rPr lang="pt-PT" noProof="0" dirty="0" smtClean="0"/>
              <a:t>Para </a:t>
            </a:r>
            <a:r>
              <a:rPr lang="pt-PT" b="1" dirty="0" smtClean="0">
                <a:solidFill>
                  <a:schemeClr val="tx2"/>
                </a:solidFill>
              </a:rPr>
              <a:t>57</a:t>
            </a:r>
            <a:r>
              <a:rPr lang="pt-PT" b="1" noProof="0" dirty="0" smtClean="0">
                <a:solidFill>
                  <a:schemeClr val="tx2"/>
                </a:solidFill>
              </a:rPr>
              <a:t>% </a:t>
            </a:r>
            <a:r>
              <a:rPr lang="pt-PT" noProof="0" dirty="0" smtClean="0"/>
              <a:t>foi-lhes procurado </a:t>
            </a:r>
            <a:r>
              <a:rPr lang="pt-PT" noProof="0" dirty="0" smtClean="0">
                <a:solidFill>
                  <a:schemeClr val="tx2"/>
                </a:solidFill>
              </a:rPr>
              <a:t>a</a:t>
            </a:r>
            <a:r>
              <a:rPr lang="pt-PT" b="1" noProof="0" dirty="0" smtClean="0">
                <a:solidFill>
                  <a:schemeClr val="tx2"/>
                </a:solidFill>
              </a:rPr>
              <a:t>conselhamento ou tratamento</a:t>
            </a:r>
            <a:r>
              <a:rPr lang="pt-PT" b="1" noProof="0" dirty="0" smtClean="0"/>
              <a:t>. </a:t>
            </a:r>
          </a:p>
          <a:p>
            <a:pPr lvl="2">
              <a:lnSpc>
                <a:spcPct val="100000"/>
              </a:lnSpc>
              <a:spcBef>
                <a:spcPts val="0"/>
              </a:spcBef>
              <a:spcAft>
                <a:spcPts val="600"/>
              </a:spcAft>
              <a:buClr>
                <a:schemeClr val="tx1"/>
              </a:buClr>
            </a:pPr>
            <a:r>
              <a:rPr lang="pt-PT" b="1" noProof="0" dirty="0" smtClean="0">
                <a:solidFill>
                  <a:schemeClr val="tx2"/>
                </a:solidFill>
              </a:rPr>
              <a:t>54% </a:t>
            </a:r>
            <a:r>
              <a:rPr lang="pt-PT" noProof="0" dirty="0" smtClean="0"/>
              <a:t>tomaram </a:t>
            </a:r>
            <a:r>
              <a:rPr lang="pt-PT" b="1" noProof="0" dirty="0" smtClean="0">
                <a:solidFill>
                  <a:schemeClr val="tx2"/>
                </a:solidFill>
              </a:rPr>
              <a:t>antibióticos</a:t>
            </a:r>
            <a:r>
              <a:rPr lang="pt-PT" noProof="0" dirty="0" smtClean="0"/>
              <a:t>. </a:t>
            </a:r>
            <a:endParaRPr lang="pt-PT" b="1" noProof="0" dirty="0">
              <a:solidFill>
                <a:schemeClr val="tx2"/>
              </a:solidFill>
            </a:endParaRPr>
          </a:p>
        </p:txBody>
      </p:sp>
    </p:spTree>
    <p:extLst>
      <p:ext uri="{BB962C8B-B14F-4D97-AF65-F5344CB8AC3E}">
        <p14:creationId xmlns:p14="http://schemas.microsoft.com/office/powerpoint/2010/main" val="1539198425"/>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rmAutofit/>
          </a:bodyPr>
          <a:lstStyle/>
          <a:p>
            <a:r>
              <a:rPr lang="pt-PT" sz="4200" noProof="0" dirty="0" smtClean="0"/>
              <a:t>Diarreia</a:t>
            </a:r>
            <a:endParaRPr lang="pt-PT" sz="4200" noProof="0" dirty="0"/>
          </a:p>
        </p:txBody>
      </p:sp>
      <p:sp>
        <p:nvSpPr>
          <p:cNvPr id="3" name="Content Placeholder 2"/>
          <p:cNvSpPr>
            <a:spLocks noGrp="1"/>
          </p:cNvSpPr>
          <p:nvPr>
            <p:ph idx="4294967295"/>
          </p:nvPr>
        </p:nvSpPr>
        <p:spPr>
          <a:xfrm>
            <a:off x="467519" y="1847850"/>
            <a:ext cx="8208962" cy="4348163"/>
          </a:xfrm>
          <a:prstGeom prst="rect">
            <a:avLst/>
          </a:prstGeom>
        </p:spPr>
        <p:txBody>
          <a:bodyPr>
            <a:normAutofit/>
          </a:bodyPr>
          <a:lstStyle/>
          <a:p>
            <a:pPr marL="0" indent="0">
              <a:lnSpc>
                <a:spcPct val="100000"/>
              </a:lnSpc>
              <a:spcBef>
                <a:spcPts val="0"/>
              </a:spcBef>
              <a:spcAft>
                <a:spcPts val="600"/>
              </a:spcAft>
              <a:buClr>
                <a:schemeClr val="tx1"/>
              </a:buClr>
              <a:buNone/>
            </a:pPr>
            <a:r>
              <a:rPr lang="pt-PT" dirty="0"/>
              <a:t>Nas 2 semanas </a:t>
            </a:r>
            <a:r>
              <a:rPr lang="pt-PT" dirty="0" smtClean="0"/>
              <a:t>antes da entrevista, </a:t>
            </a:r>
            <a:r>
              <a:rPr lang="pt-PT" b="1" dirty="0" smtClean="0">
                <a:solidFill>
                  <a:schemeClr val="tx2"/>
                </a:solidFill>
              </a:rPr>
              <a:t>11</a:t>
            </a:r>
            <a:r>
              <a:rPr lang="pt-PT" b="1" noProof="0" dirty="0" smtClean="0">
                <a:solidFill>
                  <a:schemeClr val="tx2"/>
                </a:solidFill>
              </a:rPr>
              <a:t>%</a:t>
            </a:r>
            <a:r>
              <a:rPr lang="pt-PT" b="1" noProof="0" dirty="0" smtClean="0">
                <a:solidFill>
                  <a:schemeClr val="bg2"/>
                </a:solidFill>
              </a:rPr>
              <a:t> </a:t>
            </a:r>
            <a:r>
              <a:rPr lang="pt-PT" dirty="0"/>
              <a:t>das crianças menores de 5 anos tiveram </a:t>
            </a:r>
            <a:r>
              <a:rPr lang="pt-PT" b="1" dirty="0" smtClean="0">
                <a:solidFill>
                  <a:schemeClr val="tx2"/>
                </a:solidFill>
              </a:rPr>
              <a:t>diarreia</a:t>
            </a:r>
            <a:r>
              <a:rPr lang="pt-PT" dirty="0" smtClean="0"/>
              <a:t>.</a:t>
            </a:r>
          </a:p>
          <a:p>
            <a:pPr marL="0" indent="0">
              <a:lnSpc>
                <a:spcPct val="100000"/>
              </a:lnSpc>
              <a:spcBef>
                <a:spcPts val="0"/>
              </a:spcBef>
              <a:spcAft>
                <a:spcPts val="600"/>
              </a:spcAft>
              <a:buClr>
                <a:schemeClr val="tx1"/>
              </a:buClr>
              <a:buNone/>
            </a:pPr>
            <a:endParaRPr lang="pt-PT" noProof="0" dirty="0" smtClean="0"/>
          </a:p>
          <a:p>
            <a:pPr lvl="1">
              <a:lnSpc>
                <a:spcPct val="100000"/>
              </a:lnSpc>
              <a:spcBef>
                <a:spcPts val="0"/>
              </a:spcBef>
              <a:spcAft>
                <a:spcPts val="600"/>
              </a:spcAft>
              <a:buClr>
                <a:schemeClr val="tx1"/>
              </a:buClr>
            </a:pPr>
            <a:r>
              <a:rPr lang="pt-PT" dirty="0"/>
              <a:t>Entre estas </a:t>
            </a:r>
            <a:r>
              <a:rPr lang="pt-PT" dirty="0" smtClean="0"/>
              <a:t>crianças, para </a:t>
            </a:r>
            <a:r>
              <a:rPr lang="pt-PT" b="1" dirty="0" smtClean="0">
                <a:solidFill>
                  <a:schemeClr val="tx2"/>
                </a:solidFill>
              </a:rPr>
              <a:t>56% </a:t>
            </a:r>
            <a:r>
              <a:rPr lang="pt-PT" dirty="0"/>
              <a:t>foi-lhes procurado </a:t>
            </a:r>
            <a:r>
              <a:rPr lang="pt-PT" b="1" dirty="0">
                <a:solidFill>
                  <a:schemeClr val="tx2"/>
                </a:solidFill>
              </a:rPr>
              <a:t>aconselhamento ou tratamento</a:t>
            </a:r>
            <a:r>
              <a:rPr lang="pt-PT" dirty="0"/>
              <a:t>. </a:t>
            </a:r>
          </a:p>
        </p:txBody>
      </p:sp>
    </p:spTree>
    <p:extLst>
      <p:ext uri="{BB962C8B-B14F-4D97-AF65-F5344CB8AC3E}">
        <p14:creationId xmlns:p14="http://schemas.microsoft.com/office/powerpoint/2010/main" val="867814536"/>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rmAutofit/>
          </a:bodyPr>
          <a:lstStyle/>
          <a:p>
            <a:r>
              <a:rPr lang="pt-PT" sz="4200" noProof="0" dirty="0" smtClean="0"/>
              <a:t>Prevalência de diarreia por idade</a:t>
            </a:r>
            <a:endParaRPr lang="pt-PT" sz="4200" noProof="0" dirty="0"/>
          </a:p>
        </p:txBody>
      </p:sp>
      <p:graphicFrame>
        <p:nvGraphicFramePr>
          <p:cNvPr id="11" name="Content Placeholder 10"/>
          <p:cNvGraphicFramePr>
            <a:graphicFrameLocks noGrp="1"/>
          </p:cNvGraphicFramePr>
          <p:nvPr>
            <p:ph idx="4294967295"/>
            <p:extLst/>
          </p:nvPr>
        </p:nvGraphicFramePr>
        <p:xfrm>
          <a:off x="928688" y="1550988"/>
          <a:ext cx="8215312" cy="5307012"/>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81656"/>
            <a:ext cx="9144000" cy="369332"/>
          </a:xfrm>
          <a:prstGeom prst="rect">
            <a:avLst/>
          </a:prstGeom>
          <a:noFill/>
        </p:spPr>
        <p:txBody>
          <a:bodyPr wrap="square" rtlCol="0">
            <a:spAutoFit/>
          </a:bodyPr>
          <a:lstStyle/>
          <a:p>
            <a:pPr algn="ctr"/>
            <a:r>
              <a:rPr lang="en-US" i="1" dirty="0" err="1" smtClean="0"/>
              <a:t>Percentagem</a:t>
            </a:r>
            <a:r>
              <a:rPr lang="en-US" i="1" dirty="0" smtClean="0"/>
              <a:t> de </a:t>
            </a:r>
            <a:r>
              <a:rPr lang="en-US" i="1" dirty="0" err="1" smtClean="0"/>
              <a:t>crianças</a:t>
            </a:r>
            <a:r>
              <a:rPr lang="en-US" i="1" dirty="0" smtClean="0"/>
              <a:t> </a:t>
            </a:r>
            <a:r>
              <a:rPr lang="en-US" i="1" dirty="0" err="1" smtClean="0"/>
              <a:t>menores</a:t>
            </a:r>
            <a:r>
              <a:rPr lang="en-US" i="1" dirty="0" smtClean="0"/>
              <a:t> de 5 </a:t>
            </a:r>
            <a:r>
              <a:rPr lang="en-US" i="1" dirty="0" err="1" smtClean="0"/>
              <a:t>anos</a:t>
            </a:r>
            <a:r>
              <a:rPr lang="en-US" i="1" dirty="0" smtClean="0"/>
              <a:t> com </a:t>
            </a:r>
            <a:r>
              <a:rPr lang="en-US" i="1" dirty="0" err="1" smtClean="0"/>
              <a:t>diarreia</a:t>
            </a:r>
            <a:r>
              <a:rPr lang="en-US" i="1" dirty="0" smtClean="0"/>
              <a:t> </a:t>
            </a:r>
            <a:r>
              <a:rPr lang="en-US" i="1" dirty="0" err="1" smtClean="0"/>
              <a:t>nas</a:t>
            </a:r>
            <a:r>
              <a:rPr lang="en-US" i="1" dirty="0" smtClean="0"/>
              <a:t> 2 </a:t>
            </a:r>
            <a:r>
              <a:rPr lang="en-US" i="1" dirty="0" err="1" smtClean="0"/>
              <a:t>semanas</a:t>
            </a:r>
            <a:r>
              <a:rPr lang="en-US" i="1" dirty="0" smtClean="0"/>
              <a:t> </a:t>
            </a:r>
            <a:r>
              <a:rPr lang="en-US" i="1" dirty="0" err="1" smtClean="0"/>
              <a:t>anteriores</a:t>
            </a:r>
            <a:r>
              <a:rPr lang="en-US" i="1" dirty="0" smtClean="0"/>
              <a:t> à </a:t>
            </a:r>
            <a:r>
              <a:rPr lang="en-US" i="1" dirty="0" err="1" smtClean="0"/>
              <a:t>entrevista</a:t>
            </a:r>
            <a:endParaRPr lang="en-US" i="1" dirty="0"/>
          </a:p>
        </p:txBody>
      </p:sp>
    </p:spTree>
    <p:extLst>
      <p:ext uri="{BB962C8B-B14F-4D97-AF65-F5344CB8AC3E}">
        <p14:creationId xmlns:p14="http://schemas.microsoft.com/office/powerpoint/2010/main" val="3138100276"/>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rmAutofit/>
          </a:bodyPr>
          <a:lstStyle/>
          <a:p>
            <a:r>
              <a:rPr lang="pt-PT" sz="4200" noProof="0" dirty="0" smtClean="0"/>
              <a:t>Tratamento da diarreia</a:t>
            </a:r>
            <a:endParaRPr lang="pt-PT" sz="4200" noProof="0" dirty="0"/>
          </a:p>
        </p:txBody>
      </p:sp>
      <p:sp>
        <p:nvSpPr>
          <p:cNvPr id="5" name="TextBox 4"/>
          <p:cNvSpPr txBox="1"/>
          <p:nvPr/>
        </p:nvSpPr>
        <p:spPr>
          <a:xfrm>
            <a:off x="0" y="1182371"/>
            <a:ext cx="9144000" cy="369332"/>
          </a:xfrm>
          <a:prstGeom prst="rect">
            <a:avLst/>
          </a:prstGeom>
          <a:noFill/>
        </p:spPr>
        <p:txBody>
          <a:bodyPr wrap="square" rtlCol="0">
            <a:spAutoFit/>
          </a:bodyPr>
          <a:lstStyle/>
          <a:p>
            <a:pPr algn="ctr"/>
            <a:r>
              <a:rPr lang="pt-PT" i="1" dirty="0" smtClean="0"/>
              <a:t>Percentagem de crianças menores de 5 anos com diarreia nas 2 semanas anteriores à entrevista</a:t>
            </a:r>
            <a:endParaRPr lang="pt-PT" i="1" dirty="0"/>
          </a:p>
        </p:txBody>
      </p:sp>
      <p:graphicFrame>
        <p:nvGraphicFramePr>
          <p:cNvPr id="6" name="Content Placeholder 6"/>
          <p:cNvGraphicFramePr>
            <a:graphicFrameLocks/>
          </p:cNvGraphicFramePr>
          <p:nvPr>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906633947"/>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rmAutofit/>
          </a:bodyPr>
          <a:lstStyle/>
          <a:p>
            <a:r>
              <a:rPr lang="pt-PT" sz="4200" noProof="0" dirty="0" smtClean="0"/>
              <a:t>Prácticas alimentícias durante a diarreia: Líquidos</a:t>
            </a:r>
            <a:endParaRPr lang="pt-PT" sz="4200" noProof="0" dirty="0"/>
          </a:p>
        </p:txBody>
      </p:sp>
      <p:graphicFrame>
        <p:nvGraphicFramePr>
          <p:cNvPr id="7" name="Content Placeholder 6"/>
          <p:cNvGraphicFramePr>
            <a:graphicFrameLocks noGrp="1"/>
          </p:cNvGraphicFramePr>
          <p:nvPr>
            <p:ph idx="4294967295"/>
            <p:extLst/>
          </p:nvPr>
        </p:nvGraphicFramePr>
        <p:xfrm>
          <a:off x="0" y="1917700"/>
          <a:ext cx="9144000" cy="494030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2" y="1133320"/>
            <a:ext cx="9144000" cy="646331"/>
          </a:xfrm>
          <a:prstGeom prst="rect">
            <a:avLst/>
          </a:prstGeom>
          <a:noFill/>
        </p:spPr>
        <p:txBody>
          <a:bodyPr wrap="square" rtlCol="0">
            <a:spAutoFit/>
          </a:bodyPr>
          <a:lstStyle/>
          <a:p>
            <a:pPr algn="ctr"/>
            <a:r>
              <a:rPr lang="pt-PT" i="1" dirty="0" smtClean="0"/>
              <a:t>Distribuição percentual de crianças menores de 5 anos com diarreia nas 2 semanas à entrevista, segundo a quantidade de líquidos dados, comparado com as </a:t>
            </a:r>
            <a:r>
              <a:rPr lang="pt-PT" i="1" dirty="0" err="1" smtClean="0"/>
              <a:t>prácticas</a:t>
            </a:r>
            <a:r>
              <a:rPr lang="pt-PT" i="1" dirty="0" smtClean="0"/>
              <a:t> normais</a:t>
            </a:r>
            <a:endParaRPr lang="pt-PT" i="1" dirty="0"/>
          </a:p>
        </p:txBody>
      </p:sp>
      <p:sp>
        <p:nvSpPr>
          <p:cNvPr id="3" name="TextBox 2"/>
          <p:cNvSpPr txBox="1"/>
          <p:nvPr/>
        </p:nvSpPr>
        <p:spPr>
          <a:xfrm>
            <a:off x="5344326" y="3206886"/>
            <a:ext cx="329939" cy="369332"/>
          </a:xfrm>
          <a:prstGeom prst="rect">
            <a:avLst/>
          </a:prstGeom>
          <a:noFill/>
        </p:spPr>
        <p:txBody>
          <a:bodyPr wrap="square" rtlCol="0">
            <a:spAutoFit/>
          </a:bodyPr>
          <a:lstStyle/>
          <a:p>
            <a:r>
              <a:rPr lang="en-US" b="1" dirty="0" smtClean="0">
                <a:solidFill>
                  <a:schemeClr val="bg1"/>
                </a:solidFill>
              </a:rPr>
              <a:t>%</a:t>
            </a:r>
            <a:endParaRPr lang="en-US" b="1" dirty="0">
              <a:solidFill>
                <a:schemeClr val="bg1"/>
              </a:solidFill>
            </a:endParaRPr>
          </a:p>
        </p:txBody>
      </p:sp>
      <p:sp>
        <p:nvSpPr>
          <p:cNvPr id="4" name="TextBox 3"/>
          <p:cNvSpPr txBox="1"/>
          <p:nvPr/>
        </p:nvSpPr>
        <p:spPr>
          <a:xfrm>
            <a:off x="3533034" y="5247408"/>
            <a:ext cx="1267564" cy="923330"/>
          </a:xfrm>
          <a:prstGeom prst="rect">
            <a:avLst/>
          </a:prstGeom>
          <a:noFill/>
        </p:spPr>
        <p:txBody>
          <a:bodyPr wrap="square" rtlCol="0">
            <a:spAutoFit/>
          </a:bodyPr>
          <a:lstStyle/>
          <a:p>
            <a:pPr algn="ctr"/>
            <a:fld id="{B3526F9C-2AC4-48FC-AE42-FF3F2054A0D4}" type="CATEGORYNAME">
              <a:rPr lang="en-US" b="1" smtClean="0">
                <a:solidFill>
                  <a:schemeClr val="bg1"/>
                </a:solidFill>
              </a:rPr>
              <a:pPr algn="ctr"/>
              <a:t>Um pouco menos </a:t>
            </a:fld>
            <a:endParaRPr lang="en-US" b="1" dirty="0">
              <a:solidFill>
                <a:schemeClr val="bg1"/>
              </a:solidFill>
            </a:endParaRPr>
          </a:p>
          <a:p>
            <a:pPr algn="ctr"/>
            <a:r>
              <a:rPr lang="en-US" b="1" dirty="0" smtClean="0">
                <a:solidFill>
                  <a:schemeClr val="bg1"/>
                </a:solidFill>
              </a:rPr>
              <a:t>30%</a:t>
            </a:r>
            <a:endParaRPr lang="en-US" b="1" dirty="0">
              <a:solidFill>
                <a:schemeClr val="bg1"/>
              </a:solidFill>
            </a:endParaRPr>
          </a:p>
        </p:txBody>
      </p:sp>
    </p:spTree>
    <p:extLst>
      <p:ext uri="{BB962C8B-B14F-4D97-AF65-F5344CB8AC3E}">
        <p14:creationId xmlns:p14="http://schemas.microsoft.com/office/powerpoint/2010/main" val="2814283341"/>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a:prstGeom prst="rect">
            <a:avLst/>
          </a:prstGeom>
        </p:spPr>
        <p:txBody>
          <a:bodyPr>
            <a:normAutofit/>
          </a:bodyPr>
          <a:lstStyle/>
          <a:p>
            <a:r>
              <a:rPr lang="pt-PT" sz="4200" noProof="0" dirty="0" smtClean="0"/>
              <a:t>Prácticas alimentícias durante a diarreia: Comida</a:t>
            </a:r>
            <a:endParaRPr lang="pt-PT" sz="4200" noProof="0" dirty="0"/>
          </a:p>
        </p:txBody>
      </p:sp>
      <p:graphicFrame>
        <p:nvGraphicFramePr>
          <p:cNvPr id="7" name="Content Placeholder 6"/>
          <p:cNvGraphicFramePr>
            <a:graphicFrameLocks noGrp="1"/>
          </p:cNvGraphicFramePr>
          <p:nvPr>
            <p:ph idx="4294967295"/>
            <p:extLst/>
          </p:nvPr>
        </p:nvGraphicFramePr>
        <p:xfrm>
          <a:off x="0" y="1971675"/>
          <a:ext cx="9144000" cy="4886325"/>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325563"/>
            <a:ext cx="9144000" cy="646331"/>
          </a:xfrm>
          <a:prstGeom prst="rect">
            <a:avLst/>
          </a:prstGeom>
          <a:noFill/>
        </p:spPr>
        <p:txBody>
          <a:bodyPr wrap="square" rtlCol="0">
            <a:spAutoFit/>
          </a:bodyPr>
          <a:lstStyle/>
          <a:p>
            <a:pPr algn="ctr"/>
            <a:r>
              <a:rPr lang="pt-PT" i="1" dirty="0"/>
              <a:t>Distribuição percentual de crianças menores de 5 anos com diarreia nas 2 semanas </a:t>
            </a:r>
            <a:r>
              <a:rPr lang="pt-PT" i="1" dirty="0" smtClean="0"/>
              <a:t>anteriores ao inquérito, </a:t>
            </a:r>
            <a:r>
              <a:rPr lang="pt-PT" i="1" dirty="0"/>
              <a:t>segundo a quantidade de líquidos dados, comparado com as </a:t>
            </a:r>
            <a:r>
              <a:rPr lang="pt-PT" i="1" dirty="0" err="1"/>
              <a:t>prácticas</a:t>
            </a:r>
            <a:r>
              <a:rPr lang="pt-PT" i="1" dirty="0"/>
              <a:t> normais</a:t>
            </a:r>
          </a:p>
        </p:txBody>
      </p:sp>
      <p:sp>
        <p:nvSpPr>
          <p:cNvPr id="5" name="TextBox 4"/>
          <p:cNvSpPr txBox="1"/>
          <p:nvPr/>
        </p:nvSpPr>
        <p:spPr>
          <a:xfrm>
            <a:off x="6593305" y="4774629"/>
            <a:ext cx="2470484" cy="1938992"/>
          </a:xfrm>
          <a:prstGeom prst="rect">
            <a:avLst/>
          </a:prstGeom>
          <a:solidFill>
            <a:schemeClr val="bg2"/>
          </a:solidFill>
        </p:spPr>
        <p:style>
          <a:lnRef idx="0">
            <a:schemeClr val="accent1"/>
          </a:lnRef>
          <a:fillRef idx="3">
            <a:schemeClr val="accent1"/>
          </a:fillRef>
          <a:effectRef idx="3">
            <a:schemeClr val="accent1"/>
          </a:effectRef>
          <a:fontRef idx="minor">
            <a:schemeClr val="lt1"/>
          </a:fontRef>
        </p:style>
        <p:txBody>
          <a:bodyPr wrap="square">
            <a:spAutoFit/>
          </a:bodyPr>
          <a:lstStyle/>
          <a:p>
            <a:pPr algn="ctr" fontAlgn="auto">
              <a:spcBef>
                <a:spcPts val="0"/>
              </a:spcBef>
              <a:spcAft>
                <a:spcPts val="0"/>
              </a:spcAft>
              <a:defRPr/>
            </a:pPr>
            <a:r>
              <a:rPr lang="en-US" sz="2000" b="1" dirty="0" smtClean="0">
                <a:solidFill>
                  <a:schemeClr val="tx1"/>
                </a:solidFill>
                <a:latin typeface="Calibri" pitchFamily="34" charset="0"/>
              </a:rPr>
              <a:t>43% </a:t>
            </a:r>
            <a:r>
              <a:rPr lang="en-US" sz="2000" dirty="0" smtClean="0">
                <a:solidFill>
                  <a:schemeClr val="tx1"/>
                </a:solidFill>
                <a:latin typeface="Calibri" pitchFamily="34" charset="0"/>
              </a:rPr>
              <a:t>das </a:t>
            </a:r>
            <a:r>
              <a:rPr lang="en-US" sz="2000" dirty="0" err="1" smtClean="0">
                <a:solidFill>
                  <a:schemeClr val="tx1"/>
                </a:solidFill>
                <a:latin typeface="Calibri" pitchFamily="34" charset="0"/>
              </a:rPr>
              <a:t>crianças</a:t>
            </a:r>
            <a:r>
              <a:rPr lang="en-US" sz="2000" dirty="0" smtClean="0">
                <a:solidFill>
                  <a:schemeClr val="tx1"/>
                </a:solidFill>
                <a:latin typeface="Calibri" pitchFamily="34" charset="0"/>
              </a:rPr>
              <a:t> </a:t>
            </a:r>
            <a:r>
              <a:rPr lang="en-US" sz="2000" b="1" dirty="0" err="1" smtClean="0">
                <a:solidFill>
                  <a:schemeClr val="tx1"/>
                </a:solidFill>
                <a:latin typeface="Calibri" pitchFamily="34" charset="0"/>
              </a:rPr>
              <a:t>continuaram</a:t>
            </a:r>
            <a:r>
              <a:rPr lang="en-US" sz="2000" b="1" dirty="0" smtClean="0">
                <a:solidFill>
                  <a:schemeClr val="tx1"/>
                </a:solidFill>
                <a:latin typeface="Calibri" pitchFamily="34" charset="0"/>
              </a:rPr>
              <a:t> a comer </a:t>
            </a:r>
            <a:r>
              <a:rPr lang="en-US" sz="2000" dirty="0" smtClean="0">
                <a:solidFill>
                  <a:schemeClr val="tx1"/>
                </a:solidFill>
                <a:latin typeface="Calibri" pitchFamily="34" charset="0"/>
              </a:rPr>
              <a:t>e </a:t>
            </a:r>
            <a:r>
              <a:rPr lang="en-US" sz="2000" dirty="0" err="1" smtClean="0">
                <a:solidFill>
                  <a:schemeClr val="tx1"/>
                </a:solidFill>
                <a:latin typeface="Calibri" pitchFamily="34" charset="0"/>
              </a:rPr>
              <a:t>receberam</a:t>
            </a:r>
            <a:r>
              <a:rPr lang="en-US" sz="2000" b="1" dirty="0" smtClean="0">
                <a:solidFill>
                  <a:schemeClr val="tx1"/>
                </a:solidFill>
                <a:latin typeface="Calibri" pitchFamily="34" charset="0"/>
              </a:rPr>
              <a:t> TRO e/</a:t>
            </a:r>
            <a:r>
              <a:rPr lang="en-US" sz="2000" b="1" dirty="0" err="1" smtClean="0">
                <a:solidFill>
                  <a:schemeClr val="tx1"/>
                </a:solidFill>
                <a:latin typeface="Calibri" pitchFamily="34" charset="0"/>
              </a:rPr>
              <a:t>ou</a:t>
            </a:r>
            <a:r>
              <a:rPr lang="en-US" sz="2000" b="1" dirty="0" smtClean="0">
                <a:solidFill>
                  <a:schemeClr val="tx1"/>
                </a:solidFill>
                <a:latin typeface="Calibri" pitchFamily="34" charset="0"/>
              </a:rPr>
              <a:t> </a:t>
            </a:r>
            <a:r>
              <a:rPr lang="en-US" sz="2000" b="1" dirty="0" err="1" smtClean="0">
                <a:solidFill>
                  <a:schemeClr val="tx1"/>
                </a:solidFill>
                <a:latin typeface="Calibri" pitchFamily="34" charset="0"/>
              </a:rPr>
              <a:t>alimentação</a:t>
            </a:r>
            <a:r>
              <a:rPr lang="en-US" sz="2000" b="1" dirty="0" smtClean="0">
                <a:solidFill>
                  <a:schemeClr val="tx1"/>
                </a:solidFill>
                <a:latin typeface="Calibri" pitchFamily="34" charset="0"/>
              </a:rPr>
              <a:t> </a:t>
            </a:r>
            <a:r>
              <a:rPr lang="en-US" sz="2000" b="1" dirty="0" err="1" smtClean="0">
                <a:solidFill>
                  <a:schemeClr val="tx1"/>
                </a:solidFill>
                <a:latin typeface="Calibri" pitchFamily="34" charset="0"/>
              </a:rPr>
              <a:t>continuada</a:t>
            </a:r>
            <a:r>
              <a:rPr lang="en-US" sz="2000" dirty="0" smtClean="0">
                <a:solidFill>
                  <a:schemeClr val="tx1"/>
                </a:solidFill>
                <a:latin typeface="Calibri" pitchFamily="34" charset="0"/>
              </a:rPr>
              <a:t>, </a:t>
            </a:r>
            <a:r>
              <a:rPr lang="en-US" sz="2000" dirty="0" err="1" smtClean="0">
                <a:solidFill>
                  <a:schemeClr val="tx1"/>
                </a:solidFill>
                <a:latin typeface="Calibri" pitchFamily="34" charset="0"/>
              </a:rPr>
              <a:t>segundo</a:t>
            </a:r>
            <a:r>
              <a:rPr lang="en-US" sz="2000" dirty="0" smtClean="0">
                <a:solidFill>
                  <a:schemeClr val="tx1"/>
                </a:solidFill>
                <a:latin typeface="Calibri" pitchFamily="34" charset="0"/>
              </a:rPr>
              <a:t> as </a:t>
            </a:r>
            <a:r>
              <a:rPr lang="en-US" sz="2000" dirty="0" err="1" smtClean="0">
                <a:solidFill>
                  <a:schemeClr val="tx1"/>
                </a:solidFill>
                <a:latin typeface="Calibri" pitchFamily="34" charset="0"/>
              </a:rPr>
              <a:t>recomendações</a:t>
            </a:r>
            <a:r>
              <a:rPr lang="en-US" sz="2000" dirty="0" smtClean="0">
                <a:solidFill>
                  <a:schemeClr val="tx1"/>
                </a:solidFill>
                <a:latin typeface="Calibri" pitchFamily="34" charset="0"/>
              </a:rPr>
              <a:t>.</a:t>
            </a:r>
            <a:endParaRPr lang="en-US" sz="2000" dirty="0">
              <a:solidFill>
                <a:schemeClr val="tx1"/>
              </a:solidFill>
              <a:latin typeface="Calibri" pitchFamily="34" charset="0"/>
            </a:endParaRPr>
          </a:p>
        </p:txBody>
      </p:sp>
    </p:spTree>
    <p:extLst>
      <p:ext uri="{BB962C8B-B14F-4D97-AF65-F5344CB8AC3E}">
        <p14:creationId xmlns:p14="http://schemas.microsoft.com/office/powerpoint/2010/main" val="2940523713"/>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919" y="2636548"/>
            <a:ext cx="3976181" cy="166553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pPr>
            <a:r>
              <a:rPr lang="pt-PT" sz="2800" dirty="0"/>
              <a:t>Vacinação</a:t>
            </a:r>
          </a:p>
          <a:p>
            <a:pPr>
              <a:lnSpc>
                <a:spcPct val="110000"/>
              </a:lnSpc>
              <a:spcBef>
                <a:spcPts val="0"/>
              </a:spcBef>
              <a:spcAft>
                <a:spcPts val="600"/>
              </a:spcAft>
              <a:buClr>
                <a:schemeClr val="tx1"/>
              </a:buClr>
            </a:pPr>
            <a:r>
              <a:rPr lang="pt-PT" sz="2800" dirty="0" smtClean="0"/>
              <a:t>Doença da infância</a:t>
            </a:r>
          </a:p>
          <a:p>
            <a:pPr>
              <a:lnSpc>
                <a:spcPct val="110000"/>
              </a:lnSpc>
              <a:spcBef>
                <a:spcPts val="0"/>
              </a:spcBef>
              <a:spcAft>
                <a:spcPts val="600"/>
              </a:spcAft>
              <a:buClr>
                <a:schemeClr val="tx1"/>
              </a:buClr>
            </a:pPr>
            <a:r>
              <a:rPr lang="pt-PT" sz="2800" b="1" dirty="0" smtClean="0">
                <a:solidFill>
                  <a:schemeClr val="tx2"/>
                </a:solidFill>
              </a:rPr>
              <a:t>Nutrição</a:t>
            </a:r>
          </a:p>
        </p:txBody>
      </p:sp>
    </p:spTree>
    <p:extLst>
      <p:ext uri="{BB962C8B-B14F-4D97-AF65-F5344CB8AC3E}">
        <p14:creationId xmlns:p14="http://schemas.microsoft.com/office/powerpoint/2010/main" val="3313261980"/>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p:spPr>
        <p:txBody>
          <a:bodyPr>
            <a:noAutofit/>
          </a:bodyPr>
          <a:lstStyle/>
          <a:p>
            <a:r>
              <a:rPr lang="pt-PT" sz="4200" noProof="0" dirty="0" smtClean="0"/>
              <a:t>Duração de aleitamento materno</a:t>
            </a:r>
            <a:endParaRPr lang="pt-PT" sz="4200" noProof="0" dirty="0"/>
          </a:p>
        </p:txBody>
      </p:sp>
      <p:sp>
        <p:nvSpPr>
          <p:cNvPr id="5" name="Content Placeholder 2"/>
          <p:cNvSpPr txBox="1">
            <a:spLocks/>
          </p:cNvSpPr>
          <p:nvPr/>
        </p:nvSpPr>
        <p:spPr>
          <a:xfrm>
            <a:off x="467519" y="1847850"/>
            <a:ext cx="8208962" cy="434816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spcAft>
                <a:spcPts val="600"/>
              </a:spcAft>
              <a:buClr>
                <a:schemeClr val="tx1"/>
              </a:buClr>
              <a:buNone/>
            </a:pPr>
            <a:r>
              <a:rPr lang="pt-BR" dirty="0"/>
              <a:t>A </a:t>
            </a:r>
            <a:r>
              <a:rPr lang="pt-BR" b="1" dirty="0">
                <a:solidFill>
                  <a:schemeClr val="tx2"/>
                </a:solidFill>
              </a:rPr>
              <a:t>duração</a:t>
            </a:r>
            <a:r>
              <a:rPr lang="pt-BR" dirty="0"/>
              <a:t> média da amamentação nas crianças é de </a:t>
            </a:r>
            <a:r>
              <a:rPr lang="pt-BR" b="1" dirty="0">
                <a:solidFill>
                  <a:schemeClr val="tx2"/>
                </a:solidFill>
              </a:rPr>
              <a:t>19,5 meses</a:t>
            </a:r>
            <a:r>
              <a:rPr lang="pt-BR" dirty="0"/>
              <a:t>. </a:t>
            </a:r>
            <a:endParaRPr lang="pt-PT" dirty="0"/>
          </a:p>
        </p:txBody>
      </p:sp>
    </p:spTree>
    <p:extLst>
      <p:ext uri="{BB962C8B-B14F-4D97-AF65-F5344CB8AC3E}">
        <p14:creationId xmlns:p14="http://schemas.microsoft.com/office/powerpoint/2010/main" val="4104584639"/>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325563"/>
          </a:xfrm>
        </p:spPr>
        <p:txBody>
          <a:bodyPr>
            <a:noAutofit/>
          </a:bodyPr>
          <a:lstStyle/>
          <a:p>
            <a:r>
              <a:rPr lang="pt-PT" sz="4200" noProof="0" dirty="0" smtClean="0"/>
              <a:t>Anemia nas crianças</a:t>
            </a:r>
            <a:endParaRPr lang="pt-PT" sz="4200" noProof="0" dirty="0"/>
          </a:p>
        </p:txBody>
      </p:sp>
      <p:graphicFrame>
        <p:nvGraphicFramePr>
          <p:cNvPr id="11" name="Content Placeholder 10"/>
          <p:cNvGraphicFramePr>
            <a:graphicFrameLocks noGrp="1"/>
          </p:cNvGraphicFramePr>
          <p:nvPr>
            <p:ph idx="4294967295"/>
            <p:extLst/>
          </p:nvPr>
        </p:nvGraphicFramePr>
        <p:xfrm>
          <a:off x="914400" y="1582738"/>
          <a:ext cx="8229600" cy="5275262"/>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325562"/>
            <a:ext cx="9144000" cy="369332"/>
          </a:xfrm>
          <a:prstGeom prst="rect">
            <a:avLst/>
          </a:prstGeom>
          <a:noFill/>
        </p:spPr>
        <p:txBody>
          <a:bodyPr wrap="square" rtlCol="0">
            <a:spAutoFit/>
          </a:bodyPr>
          <a:lstStyle/>
          <a:p>
            <a:pPr algn="ctr"/>
            <a:r>
              <a:rPr lang="en-US" i="1" dirty="0" err="1" smtClean="0">
                <a:latin typeface="Calibri" pitchFamily="34" charset="0"/>
              </a:rPr>
              <a:t>Percentagem</a:t>
            </a:r>
            <a:r>
              <a:rPr lang="en-US" i="1" dirty="0" smtClean="0">
                <a:latin typeface="Calibri" pitchFamily="34" charset="0"/>
              </a:rPr>
              <a:t> de </a:t>
            </a:r>
            <a:r>
              <a:rPr lang="en-US" i="1" dirty="0" err="1" smtClean="0">
                <a:latin typeface="Calibri" pitchFamily="34" charset="0"/>
              </a:rPr>
              <a:t>crianças</a:t>
            </a:r>
            <a:r>
              <a:rPr lang="en-US" i="1" dirty="0" smtClean="0">
                <a:latin typeface="Calibri" pitchFamily="34" charset="0"/>
              </a:rPr>
              <a:t> de 6-59 </a:t>
            </a:r>
            <a:r>
              <a:rPr lang="en-US" i="1" dirty="0" err="1" smtClean="0">
                <a:latin typeface="Calibri" pitchFamily="34" charset="0"/>
              </a:rPr>
              <a:t>meses</a:t>
            </a:r>
            <a:r>
              <a:rPr lang="en-US" i="1" dirty="0" smtClean="0">
                <a:latin typeface="Calibri" pitchFamily="34" charset="0"/>
              </a:rPr>
              <a:t> com anemia</a:t>
            </a:r>
            <a:endParaRPr lang="en-US" i="1" dirty="0">
              <a:latin typeface="Calibri" pitchFamily="34" charset="0"/>
            </a:endParaRPr>
          </a:p>
        </p:txBody>
      </p:sp>
    </p:spTree>
    <p:extLst>
      <p:ext uri="{BB962C8B-B14F-4D97-AF65-F5344CB8AC3E}">
        <p14:creationId xmlns:p14="http://schemas.microsoft.com/office/powerpoint/2010/main" val="940160369"/>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322" name="Group 47"/>
          <p:cNvGrpSpPr>
            <a:grpSpLocks noChangeAspect="1"/>
          </p:cNvGrpSpPr>
          <p:nvPr/>
        </p:nvGrpSpPr>
        <p:grpSpPr bwMode="auto">
          <a:xfrm>
            <a:off x="4221163" y="61913"/>
            <a:ext cx="4375150" cy="6740525"/>
            <a:chOff x="2733" y="568"/>
            <a:chExt cx="1957" cy="3016"/>
          </a:xfrm>
        </p:grpSpPr>
        <p:sp>
          <p:nvSpPr>
            <p:cNvPr id="25621" name="Freeform 5"/>
            <p:cNvSpPr>
              <a:spLocks noEditPoints="1"/>
            </p:cNvSpPr>
            <p:nvPr/>
          </p:nvSpPr>
          <p:spPr bwMode="auto">
            <a:xfrm>
              <a:off x="4154" y="568"/>
              <a:ext cx="514" cy="678"/>
            </a:xfrm>
            <a:custGeom>
              <a:avLst/>
              <a:gdLst>
                <a:gd name="T0" fmla="*/ 458 w 514"/>
                <a:gd name="T1" fmla="*/ 458 h 678"/>
                <a:gd name="T2" fmla="*/ 467 w 514"/>
                <a:gd name="T3" fmla="*/ 443 h 678"/>
                <a:gd name="T4" fmla="*/ 484 w 514"/>
                <a:gd name="T5" fmla="*/ 394 h 678"/>
                <a:gd name="T6" fmla="*/ 492 w 514"/>
                <a:gd name="T7" fmla="*/ 371 h 678"/>
                <a:gd name="T8" fmla="*/ 479 w 514"/>
                <a:gd name="T9" fmla="*/ 351 h 678"/>
                <a:gd name="T10" fmla="*/ 492 w 514"/>
                <a:gd name="T11" fmla="*/ 353 h 678"/>
                <a:gd name="T12" fmla="*/ 472 w 514"/>
                <a:gd name="T13" fmla="*/ 333 h 678"/>
                <a:gd name="T14" fmla="*/ 488 w 514"/>
                <a:gd name="T15" fmla="*/ 315 h 678"/>
                <a:gd name="T16" fmla="*/ 500 w 514"/>
                <a:gd name="T17" fmla="*/ 163 h 678"/>
                <a:gd name="T18" fmla="*/ 507 w 514"/>
                <a:gd name="T19" fmla="*/ 128 h 678"/>
                <a:gd name="T20" fmla="*/ 497 w 514"/>
                <a:gd name="T21" fmla="*/ 101 h 678"/>
                <a:gd name="T22" fmla="*/ 502 w 514"/>
                <a:gd name="T23" fmla="*/ 66 h 678"/>
                <a:gd name="T24" fmla="*/ 464 w 514"/>
                <a:gd name="T25" fmla="*/ 2 h 678"/>
                <a:gd name="T26" fmla="*/ 468 w 514"/>
                <a:gd name="T27" fmla="*/ 16 h 678"/>
                <a:gd name="T28" fmla="*/ 493 w 514"/>
                <a:gd name="T29" fmla="*/ 35 h 678"/>
                <a:gd name="T30" fmla="*/ 467 w 514"/>
                <a:gd name="T31" fmla="*/ 58 h 678"/>
                <a:gd name="T32" fmla="*/ 490 w 514"/>
                <a:gd name="T33" fmla="*/ 67 h 678"/>
                <a:gd name="T34" fmla="*/ 478 w 514"/>
                <a:gd name="T35" fmla="*/ 114 h 678"/>
                <a:gd name="T36" fmla="*/ 444 w 514"/>
                <a:gd name="T37" fmla="*/ 154 h 678"/>
                <a:gd name="T38" fmla="*/ 465 w 514"/>
                <a:gd name="T39" fmla="*/ 179 h 678"/>
                <a:gd name="T40" fmla="*/ 460 w 514"/>
                <a:gd name="T41" fmla="*/ 212 h 678"/>
                <a:gd name="T42" fmla="*/ 466 w 514"/>
                <a:gd name="T43" fmla="*/ 238 h 678"/>
                <a:gd name="T44" fmla="*/ 476 w 514"/>
                <a:gd name="T45" fmla="*/ 282 h 678"/>
                <a:gd name="T46" fmla="*/ 470 w 514"/>
                <a:gd name="T47" fmla="*/ 317 h 678"/>
                <a:gd name="T48" fmla="*/ 472 w 514"/>
                <a:gd name="T49" fmla="*/ 343 h 678"/>
                <a:gd name="T50" fmla="*/ 481 w 514"/>
                <a:gd name="T51" fmla="*/ 351 h 678"/>
                <a:gd name="T52" fmla="*/ 465 w 514"/>
                <a:gd name="T53" fmla="*/ 367 h 678"/>
                <a:gd name="T54" fmla="*/ 468 w 514"/>
                <a:gd name="T55" fmla="*/ 374 h 678"/>
                <a:gd name="T56" fmla="*/ 491 w 514"/>
                <a:gd name="T57" fmla="*/ 401 h 678"/>
                <a:gd name="T58" fmla="*/ 484 w 514"/>
                <a:gd name="T59" fmla="*/ 403 h 678"/>
                <a:gd name="T60" fmla="*/ 491 w 514"/>
                <a:gd name="T61" fmla="*/ 428 h 678"/>
                <a:gd name="T62" fmla="*/ 474 w 514"/>
                <a:gd name="T63" fmla="*/ 445 h 678"/>
                <a:gd name="T64" fmla="*/ 456 w 514"/>
                <a:gd name="T65" fmla="*/ 455 h 678"/>
                <a:gd name="T66" fmla="*/ 464 w 514"/>
                <a:gd name="T67" fmla="*/ 474 h 678"/>
                <a:gd name="T68" fmla="*/ 481 w 514"/>
                <a:gd name="T69" fmla="*/ 458 h 678"/>
                <a:gd name="T70" fmla="*/ 479 w 514"/>
                <a:gd name="T71" fmla="*/ 511 h 678"/>
                <a:gd name="T72" fmla="*/ 469 w 514"/>
                <a:gd name="T73" fmla="*/ 558 h 678"/>
                <a:gd name="T74" fmla="*/ 422 w 514"/>
                <a:gd name="T75" fmla="*/ 555 h 678"/>
                <a:gd name="T76" fmla="*/ 379 w 514"/>
                <a:gd name="T77" fmla="*/ 563 h 678"/>
                <a:gd name="T78" fmla="*/ 339 w 514"/>
                <a:gd name="T79" fmla="*/ 586 h 678"/>
                <a:gd name="T80" fmla="*/ 294 w 514"/>
                <a:gd name="T81" fmla="*/ 603 h 678"/>
                <a:gd name="T82" fmla="*/ 254 w 514"/>
                <a:gd name="T83" fmla="*/ 628 h 678"/>
                <a:gd name="T84" fmla="*/ 212 w 514"/>
                <a:gd name="T85" fmla="*/ 645 h 678"/>
                <a:gd name="T86" fmla="*/ 165 w 514"/>
                <a:gd name="T87" fmla="*/ 669 h 678"/>
                <a:gd name="T88" fmla="*/ 118 w 514"/>
                <a:gd name="T89" fmla="*/ 676 h 678"/>
                <a:gd name="T90" fmla="*/ 75 w 514"/>
                <a:gd name="T91" fmla="*/ 661 h 678"/>
                <a:gd name="T92" fmla="*/ 54 w 514"/>
                <a:gd name="T93" fmla="*/ 624 h 678"/>
                <a:gd name="T94" fmla="*/ 39 w 514"/>
                <a:gd name="T95" fmla="*/ 583 h 678"/>
                <a:gd name="T96" fmla="*/ 31 w 514"/>
                <a:gd name="T97" fmla="*/ 529 h 678"/>
                <a:gd name="T98" fmla="*/ 51 w 514"/>
                <a:gd name="T99" fmla="*/ 497 h 678"/>
                <a:gd name="T100" fmla="*/ 15 w 514"/>
                <a:gd name="T101" fmla="*/ 481 h 678"/>
                <a:gd name="T102" fmla="*/ 18 w 514"/>
                <a:gd name="T103" fmla="*/ 438 h 678"/>
                <a:gd name="T104" fmla="*/ 17 w 514"/>
                <a:gd name="T105" fmla="*/ 396 h 678"/>
                <a:gd name="T106" fmla="*/ 35 w 514"/>
                <a:gd name="T107" fmla="*/ 354 h 678"/>
                <a:gd name="T108" fmla="*/ 53 w 514"/>
                <a:gd name="T109" fmla="*/ 317 h 678"/>
                <a:gd name="T110" fmla="*/ 89 w 514"/>
                <a:gd name="T111" fmla="*/ 268 h 678"/>
                <a:gd name="T112" fmla="*/ 110 w 514"/>
                <a:gd name="T113" fmla="*/ 165 h 678"/>
                <a:gd name="T114" fmla="*/ 167 w 514"/>
                <a:gd name="T115" fmla="*/ 134 h 678"/>
                <a:gd name="T116" fmla="*/ 231 w 514"/>
                <a:gd name="T117" fmla="*/ 126 h 678"/>
                <a:gd name="T118" fmla="*/ 286 w 514"/>
                <a:gd name="T119" fmla="*/ 98 h 678"/>
                <a:gd name="T120" fmla="*/ 346 w 514"/>
                <a:gd name="T121" fmla="*/ 74 h 678"/>
                <a:gd name="T122" fmla="*/ 401 w 514"/>
                <a:gd name="T123" fmla="*/ 41 h 678"/>
                <a:gd name="T124" fmla="*/ 458 w 514"/>
                <a:gd name="T125" fmla="*/ 5 h 67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4"/>
                <a:gd name="T190" fmla="*/ 0 h 678"/>
                <a:gd name="T191" fmla="*/ 514 w 514"/>
                <a:gd name="T192" fmla="*/ 678 h 67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4" h="678">
                  <a:moveTo>
                    <a:pt x="472" y="476"/>
                  </a:moveTo>
                  <a:lnTo>
                    <a:pt x="472" y="475"/>
                  </a:lnTo>
                  <a:lnTo>
                    <a:pt x="472" y="476"/>
                  </a:lnTo>
                  <a:close/>
                  <a:moveTo>
                    <a:pt x="470" y="477"/>
                  </a:moveTo>
                  <a:lnTo>
                    <a:pt x="469" y="477"/>
                  </a:lnTo>
                  <a:lnTo>
                    <a:pt x="470" y="476"/>
                  </a:lnTo>
                  <a:lnTo>
                    <a:pt x="470" y="475"/>
                  </a:lnTo>
                  <a:lnTo>
                    <a:pt x="471" y="474"/>
                  </a:lnTo>
                  <a:lnTo>
                    <a:pt x="471" y="473"/>
                  </a:lnTo>
                  <a:lnTo>
                    <a:pt x="472" y="473"/>
                  </a:lnTo>
                  <a:lnTo>
                    <a:pt x="472" y="474"/>
                  </a:lnTo>
                  <a:lnTo>
                    <a:pt x="471" y="475"/>
                  </a:lnTo>
                  <a:lnTo>
                    <a:pt x="471" y="476"/>
                  </a:lnTo>
                  <a:lnTo>
                    <a:pt x="470" y="477"/>
                  </a:lnTo>
                  <a:close/>
                  <a:moveTo>
                    <a:pt x="472" y="473"/>
                  </a:moveTo>
                  <a:lnTo>
                    <a:pt x="472" y="472"/>
                  </a:lnTo>
                  <a:lnTo>
                    <a:pt x="472" y="473"/>
                  </a:lnTo>
                  <a:close/>
                  <a:moveTo>
                    <a:pt x="471" y="473"/>
                  </a:moveTo>
                  <a:lnTo>
                    <a:pt x="471" y="472"/>
                  </a:lnTo>
                  <a:lnTo>
                    <a:pt x="471" y="473"/>
                  </a:lnTo>
                  <a:close/>
                  <a:moveTo>
                    <a:pt x="468" y="470"/>
                  </a:moveTo>
                  <a:lnTo>
                    <a:pt x="469" y="470"/>
                  </a:lnTo>
                  <a:lnTo>
                    <a:pt x="470" y="470"/>
                  </a:lnTo>
                  <a:lnTo>
                    <a:pt x="470" y="471"/>
                  </a:lnTo>
                  <a:lnTo>
                    <a:pt x="470" y="472"/>
                  </a:lnTo>
                  <a:lnTo>
                    <a:pt x="469" y="472"/>
                  </a:lnTo>
                  <a:lnTo>
                    <a:pt x="469" y="473"/>
                  </a:lnTo>
                  <a:lnTo>
                    <a:pt x="469" y="474"/>
                  </a:lnTo>
                  <a:lnTo>
                    <a:pt x="468" y="475"/>
                  </a:lnTo>
                  <a:lnTo>
                    <a:pt x="468" y="474"/>
                  </a:lnTo>
                  <a:lnTo>
                    <a:pt x="468" y="473"/>
                  </a:lnTo>
                  <a:lnTo>
                    <a:pt x="467" y="472"/>
                  </a:lnTo>
                  <a:lnTo>
                    <a:pt x="467" y="471"/>
                  </a:lnTo>
                  <a:lnTo>
                    <a:pt x="466" y="470"/>
                  </a:lnTo>
                  <a:lnTo>
                    <a:pt x="466" y="469"/>
                  </a:lnTo>
                  <a:lnTo>
                    <a:pt x="467" y="469"/>
                  </a:lnTo>
                  <a:lnTo>
                    <a:pt x="468" y="470"/>
                  </a:lnTo>
                  <a:close/>
                  <a:moveTo>
                    <a:pt x="469" y="477"/>
                  </a:moveTo>
                  <a:lnTo>
                    <a:pt x="468" y="477"/>
                  </a:lnTo>
                  <a:lnTo>
                    <a:pt x="468" y="476"/>
                  </a:lnTo>
                  <a:lnTo>
                    <a:pt x="468" y="475"/>
                  </a:lnTo>
                  <a:lnTo>
                    <a:pt x="469" y="474"/>
                  </a:lnTo>
                  <a:lnTo>
                    <a:pt x="470" y="473"/>
                  </a:lnTo>
                  <a:lnTo>
                    <a:pt x="469" y="473"/>
                  </a:lnTo>
                  <a:lnTo>
                    <a:pt x="469" y="472"/>
                  </a:lnTo>
                  <a:lnTo>
                    <a:pt x="470" y="472"/>
                  </a:lnTo>
                  <a:lnTo>
                    <a:pt x="471" y="471"/>
                  </a:lnTo>
                  <a:lnTo>
                    <a:pt x="470" y="470"/>
                  </a:lnTo>
                  <a:lnTo>
                    <a:pt x="470" y="469"/>
                  </a:lnTo>
                  <a:lnTo>
                    <a:pt x="471" y="469"/>
                  </a:lnTo>
                  <a:lnTo>
                    <a:pt x="471" y="470"/>
                  </a:lnTo>
                  <a:lnTo>
                    <a:pt x="471" y="471"/>
                  </a:lnTo>
                  <a:lnTo>
                    <a:pt x="470" y="473"/>
                  </a:lnTo>
                  <a:lnTo>
                    <a:pt x="471" y="474"/>
                  </a:lnTo>
                  <a:lnTo>
                    <a:pt x="470" y="475"/>
                  </a:lnTo>
                  <a:lnTo>
                    <a:pt x="470" y="476"/>
                  </a:lnTo>
                  <a:lnTo>
                    <a:pt x="469" y="477"/>
                  </a:lnTo>
                  <a:close/>
                  <a:moveTo>
                    <a:pt x="459" y="462"/>
                  </a:moveTo>
                  <a:lnTo>
                    <a:pt x="459" y="461"/>
                  </a:lnTo>
                  <a:lnTo>
                    <a:pt x="458" y="461"/>
                  </a:lnTo>
                  <a:lnTo>
                    <a:pt x="458" y="459"/>
                  </a:lnTo>
                  <a:lnTo>
                    <a:pt x="457" y="458"/>
                  </a:lnTo>
                  <a:lnTo>
                    <a:pt x="457" y="457"/>
                  </a:lnTo>
                  <a:lnTo>
                    <a:pt x="458" y="458"/>
                  </a:lnTo>
                  <a:lnTo>
                    <a:pt x="458" y="459"/>
                  </a:lnTo>
                  <a:lnTo>
                    <a:pt x="459" y="459"/>
                  </a:lnTo>
                  <a:lnTo>
                    <a:pt x="460" y="461"/>
                  </a:lnTo>
                  <a:lnTo>
                    <a:pt x="460" y="462"/>
                  </a:lnTo>
                  <a:lnTo>
                    <a:pt x="459" y="462"/>
                  </a:lnTo>
                  <a:close/>
                  <a:moveTo>
                    <a:pt x="470" y="456"/>
                  </a:moveTo>
                  <a:lnTo>
                    <a:pt x="471" y="456"/>
                  </a:lnTo>
                  <a:lnTo>
                    <a:pt x="470" y="456"/>
                  </a:lnTo>
                  <a:close/>
                  <a:moveTo>
                    <a:pt x="456" y="449"/>
                  </a:moveTo>
                  <a:lnTo>
                    <a:pt x="454" y="449"/>
                  </a:lnTo>
                  <a:lnTo>
                    <a:pt x="454" y="450"/>
                  </a:lnTo>
                  <a:lnTo>
                    <a:pt x="453" y="450"/>
                  </a:lnTo>
                  <a:lnTo>
                    <a:pt x="453" y="449"/>
                  </a:lnTo>
                  <a:lnTo>
                    <a:pt x="454" y="449"/>
                  </a:lnTo>
                  <a:lnTo>
                    <a:pt x="454" y="448"/>
                  </a:lnTo>
                  <a:lnTo>
                    <a:pt x="456" y="449"/>
                  </a:lnTo>
                  <a:close/>
                  <a:moveTo>
                    <a:pt x="462" y="447"/>
                  </a:moveTo>
                  <a:lnTo>
                    <a:pt x="462" y="446"/>
                  </a:lnTo>
                  <a:lnTo>
                    <a:pt x="462" y="447"/>
                  </a:lnTo>
                  <a:close/>
                  <a:moveTo>
                    <a:pt x="460" y="447"/>
                  </a:moveTo>
                  <a:lnTo>
                    <a:pt x="460" y="446"/>
                  </a:lnTo>
                  <a:lnTo>
                    <a:pt x="460" y="447"/>
                  </a:lnTo>
                  <a:close/>
                  <a:moveTo>
                    <a:pt x="463" y="446"/>
                  </a:moveTo>
                  <a:lnTo>
                    <a:pt x="462" y="446"/>
                  </a:lnTo>
                  <a:lnTo>
                    <a:pt x="463" y="446"/>
                  </a:lnTo>
                  <a:close/>
                  <a:moveTo>
                    <a:pt x="463" y="445"/>
                  </a:moveTo>
                  <a:lnTo>
                    <a:pt x="462" y="445"/>
                  </a:lnTo>
                  <a:lnTo>
                    <a:pt x="463" y="445"/>
                  </a:lnTo>
                  <a:close/>
                  <a:moveTo>
                    <a:pt x="456" y="445"/>
                  </a:moveTo>
                  <a:lnTo>
                    <a:pt x="456" y="446"/>
                  </a:lnTo>
                  <a:lnTo>
                    <a:pt x="457" y="446"/>
                  </a:lnTo>
                  <a:lnTo>
                    <a:pt x="458" y="447"/>
                  </a:lnTo>
                  <a:lnTo>
                    <a:pt x="459" y="447"/>
                  </a:lnTo>
                  <a:lnTo>
                    <a:pt x="460" y="447"/>
                  </a:lnTo>
                  <a:lnTo>
                    <a:pt x="461" y="447"/>
                  </a:lnTo>
                  <a:lnTo>
                    <a:pt x="461" y="448"/>
                  </a:lnTo>
                  <a:lnTo>
                    <a:pt x="461" y="449"/>
                  </a:lnTo>
                  <a:lnTo>
                    <a:pt x="460" y="450"/>
                  </a:lnTo>
                  <a:lnTo>
                    <a:pt x="459" y="449"/>
                  </a:lnTo>
                  <a:lnTo>
                    <a:pt x="458" y="449"/>
                  </a:lnTo>
                  <a:lnTo>
                    <a:pt x="458" y="448"/>
                  </a:lnTo>
                  <a:lnTo>
                    <a:pt x="458" y="447"/>
                  </a:lnTo>
                  <a:lnTo>
                    <a:pt x="457" y="447"/>
                  </a:lnTo>
                  <a:lnTo>
                    <a:pt x="458" y="448"/>
                  </a:lnTo>
                  <a:lnTo>
                    <a:pt x="458" y="449"/>
                  </a:lnTo>
                  <a:lnTo>
                    <a:pt x="457" y="450"/>
                  </a:lnTo>
                  <a:lnTo>
                    <a:pt x="456" y="449"/>
                  </a:lnTo>
                  <a:lnTo>
                    <a:pt x="456" y="448"/>
                  </a:lnTo>
                  <a:lnTo>
                    <a:pt x="454" y="447"/>
                  </a:lnTo>
                  <a:lnTo>
                    <a:pt x="454" y="446"/>
                  </a:lnTo>
                  <a:lnTo>
                    <a:pt x="453" y="445"/>
                  </a:lnTo>
                  <a:lnTo>
                    <a:pt x="454" y="445"/>
                  </a:lnTo>
                  <a:lnTo>
                    <a:pt x="454" y="444"/>
                  </a:lnTo>
                  <a:lnTo>
                    <a:pt x="456" y="445"/>
                  </a:lnTo>
                  <a:close/>
                  <a:moveTo>
                    <a:pt x="464" y="444"/>
                  </a:moveTo>
                  <a:lnTo>
                    <a:pt x="464" y="445"/>
                  </a:lnTo>
                  <a:lnTo>
                    <a:pt x="463" y="445"/>
                  </a:lnTo>
                  <a:lnTo>
                    <a:pt x="464" y="444"/>
                  </a:lnTo>
                  <a:close/>
                  <a:moveTo>
                    <a:pt x="463" y="444"/>
                  </a:moveTo>
                  <a:lnTo>
                    <a:pt x="463" y="445"/>
                  </a:lnTo>
                  <a:lnTo>
                    <a:pt x="463" y="444"/>
                  </a:lnTo>
                  <a:lnTo>
                    <a:pt x="464" y="444"/>
                  </a:lnTo>
                  <a:lnTo>
                    <a:pt x="463" y="444"/>
                  </a:lnTo>
                  <a:close/>
                  <a:moveTo>
                    <a:pt x="467" y="443"/>
                  </a:moveTo>
                  <a:lnTo>
                    <a:pt x="466" y="443"/>
                  </a:lnTo>
                  <a:lnTo>
                    <a:pt x="467" y="442"/>
                  </a:lnTo>
                  <a:lnTo>
                    <a:pt x="467" y="443"/>
                  </a:lnTo>
                  <a:close/>
                  <a:moveTo>
                    <a:pt x="485" y="425"/>
                  </a:moveTo>
                  <a:lnTo>
                    <a:pt x="485" y="424"/>
                  </a:lnTo>
                  <a:lnTo>
                    <a:pt x="484" y="424"/>
                  </a:lnTo>
                  <a:lnTo>
                    <a:pt x="483" y="423"/>
                  </a:lnTo>
                  <a:lnTo>
                    <a:pt x="484" y="423"/>
                  </a:lnTo>
                  <a:lnTo>
                    <a:pt x="485" y="424"/>
                  </a:lnTo>
                  <a:lnTo>
                    <a:pt x="485" y="425"/>
                  </a:lnTo>
                  <a:close/>
                  <a:moveTo>
                    <a:pt x="494" y="406"/>
                  </a:moveTo>
                  <a:lnTo>
                    <a:pt x="493" y="405"/>
                  </a:lnTo>
                  <a:lnTo>
                    <a:pt x="494" y="405"/>
                  </a:lnTo>
                  <a:lnTo>
                    <a:pt x="493" y="405"/>
                  </a:lnTo>
                  <a:lnTo>
                    <a:pt x="493" y="404"/>
                  </a:lnTo>
                  <a:lnTo>
                    <a:pt x="494" y="404"/>
                  </a:lnTo>
                  <a:lnTo>
                    <a:pt x="495" y="405"/>
                  </a:lnTo>
                  <a:lnTo>
                    <a:pt x="494" y="406"/>
                  </a:lnTo>
                  <a:close/>
                  <a:moveTo>
                    <a:pt x="486" y="412"/>
                  </a:moveTo>
                  <a:lnTo>
                    <a:pt x="485" y="410"/>
                  </a:lnTo>
                  <a:lnTo>
                    <a:pt x="486" y="409"/>
                  </a:lnTo>
                  <a:lnTo>
                    <a:pt x="485" y="409"/>
                  </a:lnTo>
                  <a:lnTo>
                    <a:pt x="485" y="408"/>
                  </a:lnTo>
                  <a:lnTo>
                    <a:pt x="485" y="407"/>
                  </a:lnTo>
                  <a:lnTo>
                    <a:pt x="485" y="406"/>
                  </a:lnTo>
                  <a:lnTo>
                    <a:pt x="485" y="405"/>
                  </a:lnTo>
                  <a:lnTo>
                    <a:pt x="485" y="403"/>
                  </a:lnTo>
                  <a:lnTo>
                    <a:pt x="485" y="402"/>
                  </a:lnTo>
                  <a:lnTo>
                    <a:pt x="485" y="401"/>
                  </a:lnTo>
                  <a:lnTo>
                    <a:pt x="485" y="400"/>
                  </a:lnTo>
                  <a:lnTo>
                    <a:pt x="486" y="400"/>
                  </a:lnTo>
                  <a:lnTo>
                    <a:pt x="486" y="399"/>
                  </a:lnTo>
                  <a:lnTo>
                    <a:pt x="486" y="400"/>
                  </a:lnTo>
                  <a:lnTo>
                    <a:pt x="487" y="400"/>
                  </a:lnTo>
                  <a:lnTo>
                    <a:pt x="486" y="401"/>
                  </a:lnTo>
                  <a:lnTo>
                    <a:pt x="486" y="402"/>
                  </a:lnTo>
                  <a:lnTo>
                    <a:pt x="486" y="405"/>
                  </a:lnTo>
                  <a:lnTo>
                    <a:pt x="486" y="406"/>
                  </a:lnTo>
                  <a:lnTo>
                    <a:pt x="487" y="407"/>
                  </a:lnTo>
                  <a:lnTo>
                    <a:pt x="487" y="408"/>
                  </a:lnTo>
                  <a:lnTo>
                    <a:pt x="487" y="409"/>
                  </a:lnTo>
                  <a:lnTo>
                    <a:pt x="487" y="410"/>
                  </a:lnTo>
                  <a:lnTo>
                    <a:pt x="486" y="412"/>
                  </a:lnTo>
                  <a:close/>
                  <a:moveTo>
                    <a:pt x="485" y="399"/>
                  </a:moveTo>
                  <a:lnTo>
                    <a:pt x="485" y="400"/>
                  </a:lnTo>
                  <a:lnTo>
                    <a:pt x="484" y="399"/>
                  </a:lnTo>
                  <a:lnTo>
                    <a:pt x="484" y="398"/>
                  </a:lnTo>
                  <a:lnTo>
                    <a:pt x="485" y="398"/>
                  </a:lnTo>
                  <a:lnTo>
                    <a:pt x="485" y="399"/>
                  </a:lnTo>
                  <a:close/>
                  <a:moveTo>
                    <a:pt x="485" y="399"/>
                  </a:moveTo>
                  <a:lnTo>
                    <a:pt x="485" y="398"/>
                  </a:lnTo>
                  <a:lnTo>
                    <a:pt x="486" y="398"/>
                  </a:lnTo>
                  <a:lnTo>
                    <a:pt x="485" y="399"/>
                  </a:lnTo>
                  <a:close/>
                  <a:moveTo>
                    <a:pt x="485" y="396"/>
                  </a:moveTo>
                  <a:lnTo>
                    <a:pt x="484" y="395"/>
                  </a:lnTo>
                  <a:lnTo>
                    <a:pt x="485" y="395"/>
                  </a:lnTo>
                  <a:lnTo>
                    <a:pt x="485" y="396"/>
                  </a:lnTo>
                  <a:close/>
                  <a:moveTo>
                    <a:pt x="483" y="396"/>
                  </a:moveTo>
                  <a:lnTo>
                    <a:pt x="483" y="395"/>
                  </a:lnTo>
                  <a:lnTo>
                    <a:pt x="483" y="396"/>
                  </a:lnTo>
                  <a:close/>
                  <a:moveTo>
                    <a:pt x="484" y="395"/>
                  </a:moveTo>
                  <a:lnTo>
                    <a:pt x="483" y="395"/>
                  </a:lnTo>
                  <a:lnTo>
                    <a:pt x="483" y="394"/>
                  </a:lnTo>
                  <a:lnTo>
                    <a:pt x="484" y="394"/>
                  </a:lnTo>
                  <a:lnTo>
                    <a:pt x="484" y="395"/>
                  </a:lnTo>
                  <a:close/>
                  <a:moveTo>
                    <a:pt x="484" y="394"/>
                  </a:moveTo>
                  <a:lnTo>
                    <a:pt x="483" y="394"/>
                  </a:lnTo>
                  <a:lnTo>
                    <a:pt x="484" y="393"/>
                  </a:lnTo>
                  <a:lnTo>
                    <a:pt x="484" y="394"/>
                  </a:lnTo>
                  <a:close/>
                  <a:moveTo>
                    <a:pt x="496" y="393"/>
                  </a:moveTo>
                  <a:lnTo>
                    <a:pt x="495" y="393"/>
                  </a:lnTo>
                  <a:lnTo>
                    <a:pt x="495" y="392"/>
                  </a:lnTo>
                  <a:lnTo>
                    <a:pt x="494" y="392"/>
                  </a:lnTo>
                  <a:lnTo>
                    <a:pt x="494" y="391"/>
                  </a:lnTo>
                  <a:lnTo>
                    <a:pt x="493" y="391"/>
                  </a:lnTo>
                  <a:lnTo>
                    <a:pt x="492" y="391"/>
                  </a:lnTo>
                  <a:lnTo>
                    <a:pt x="492" y="390"/>
                  </a:lnTo>
                  <a:lnTo>
                    <a:pt x="493" y="390"/>
                  </a:lnTo>
                  <a:lnTo>
                    <a:pt x="494" y="390"/>
                  </a:lnTo>
                  <a:lnTo>
                    <a:pt x="495" y="390"/>
                  </a:lnTo>
                  <a:lnTo>
                    <a:pt x="496" y="390"/>
                  </a:lnTo>
                  <a:lnTo>
                    <a:pt x="497" y="390"/>
                  </a:lnTo>
                  <a:lnTo>
                    <a:pt x="497" y="391"/>
                  </a:lnTo>
                  <a:lnTo>
                    <a:pt x="496" y="391"/>
                  </a:lnTo>
                  <a:lnTo>
                    <a:pt x="496" y="392"/>
                  </a:lnTo>
                  <a:lnTo>
                    <a:pt x="496" y="393"/>
                  </a:lnTo>
                  <a:close/>
                  <a:moveTo>
                    <a:pt x="494" y="379"/>
                  </a:moveTo>
                  <a:lnTo>
                    <a:pt x="494" y="380"/>
                  </a:lnTo>
                  <a:lnTo>
                    <a:pt x="494" y="381"/>
                  </a:lnTo>
                  <a:lnTo>
                    <a:pt x="493" y="381"/>
                  </a:lnTo>
                  <a:lnTo>
                    <a:pt x="493" y="382"/>
                  </a:lnTo>
                  <a:lnTo>
                    <a:pt x="493" y="383"/>
                  </a:lnTo>
                  <a:lnTo>
                    <a:pt x="492" y="383"/>
                  </a:lnTo>
                  <a:lnTo>
                    <a:pt x="492" y="384"/>
                  </a:lnTo>
                  <a:lnTo>
                    <a:pt x="491" y="384"/>
                  </a:lnTo>
                  <a:lnTo>
                    <a:pt x="490" y="384"/>
                  </a:lnTo>
                  <a:lnTo>
                    <a:pt x="489" y="384"/>
                  </a:lnTo>
                  <a:lnTo>
                    <a:pt x="490" y="384"/>
                  </a:lnTo>
                  <a:lnTo>
                    <a:pt x="490" y="383"/>
                  </a:lnTo>
                  <a:lnTo>
                    <a:pt x="491" y="383"/>
                  </a:lnTo>
                  <a:lnTo>
                    <a:pt x="489" y="383"/>
                  </a:lnTo>
                  <a:lnTo>
                    <a:pt x="489" y="382"/>
                  </a:lnTo>
                  <a:lnTo>
                    <a:pt x="488" y="382"/>
                  </a:lnTo>
                  <a:lnTo>
                    <a:pt x="489" y="381"/>
                  </a:lnTo>
                  <a:lnTo>
                    <a:pt x="488" y="381"/>
                  </a:lnTo>
                  <a:lnTo>
                    <a:pt x="489" y="380"/>
                  </a:lnTo>
                  <a:lnTo>
                    <a:pt x="489" y="379"/>
                  </a:lnTo>
                  <a:lnTo>
                    <a:pt x="490" y="379"/>
                  </a:lnTo>
                  <a:lnTo>
                    <a:pt x="491" y="379"/>
                  </a:lnTo>
                  <a:lnTo>
                    <a:pt x="491" y="378"/>
                  </a:lnTo>
                  <a:lnTo>
                    <a:pt x="492" y="377"/>
                  </a:lnTo>
                  <a:lnTo>
                    <a:pt x="493" y="377"/>
                  </a:lnTo>
                  <a:lnTo>
                    <a:pt x="493" y="378"/>
                  </a:lnTo>
                  <a:lnTo>
                    <a:pt x="494" y="379"/>
                  </a:lnTo>
                  <a:close/>
                  <a:moveTo>
                    <a:pt x="469" y="372"/>
                  </a:moveTo>
                  <a:lnTo>
                    <a:pt x="468" y="372"/>
                  </a:lnTo>
                  <a:lnTo>
                    <a:pt x="467" y="372"/>
                  </a:lnTo>
                  <a:lnTo>
                    <a:pt x="466" y="372"/>
                  </a:lnTo>
                  <a:lnTo>
                    <a:pt x="467" y="371"/>
                  </a:lnTo>
                  <a:lnTo>
                    <a:pt x="468" y="371"/>
                  </a:lnTo>
                  <a:lnTo>
                    <a:pt x="469" y="371"/>
                  </a:lnTo>
                  <a:lnTo>
                    <a:pt x="469" y="372"/>
                  </a:lnTo>
                  <a:close/>
                  <a:moveTo>
                    <a:pt x="467" y="371"/>
                  </a:moveTo>
                  <a:lnTo>
                    <a:pt x="466" y="371"/>
                  </a:lnTo>
                  <a:lnTo>
                    <a:pt x="467" y="371"/>
                  </a:lnTo>
                  <a:close/>
                  <a:moveTo>
                    <a:pt x="493" y="371"/>
                  </a:moveTo>
                  <a:lnTo>
                    <a:pt x="493" y="372"/>
                  </a:lnTo>
                  <a:lnTo>
                    <a:pt x="492" y="371"/>
                  </a:lnTo>
                  <a:lnTo>
                    <a:pt x="492" y="370"/>
                  </a:lnTo>
                  <a:lnTo>
                    <a:pt x="493" y="370"/>
                  </a:lnTo>
                  <a:lnTo>
                    <a:pt x="493" y="371"/>
                  </a:lnTo>
                  <a:close/>
                  <a:moveTo>
                    <a:pt x="467" y="370"/>
                  </a:moveTo>
                  <a:lnTo>
                    <a:pt x="467" y="371"/>
                  </a:lnTo>
                  <a:lnTo>
                    <a:pt x="466" y="371"/>
                  </a:lnTo>
                  <a:lnTo>
                    <a:pt x="466" y="370"/>
                  </a:lnTo>
                  <a:lnTo>
                    <a:pt x="467" y="370"/>
                  </a:lnTo>
                  <a:close/>
                  <a:moveTo>
                    <a:pt x="498" y="370"/>
                  </a:moveTo>
                  <a:lnTo>
                    <a:pt x="497" y="370"/>
                  </a:lnTo>
                  <a:lnTo>
                    <a:pt x="497" y="369"/>
                  </a:lnTo>
                  <a:lnTo>
                    <a:pt x="497" y="368"/>
                  </a:lnTo>
                  <a:lnTo>
                    <a:pt x="498" y="367"/>
                  </a:lnTo>
                  <a:lnTo>
                    <a:pt x="498" y="368"/>
                  </a:lnTo>
                  <a:lnTo>
                    <a:pt x="498" y="369"/>
                  </a:lnTo>
                  <a:lnTo>
                    <a:pt x="498" y="370"/>
                  </a:lnTo>
                  <a:close/>
                  <a:moveTo>
                    <a:pt x="477" y="355"/>
                  </a:moveTo>
                  <a:lnTo>
                    <a:pt x="477" y="356"/>
                  </a:lnTo>
                  <a:lnTo>
                    <a:pt x="477" y="355"/>
                  </a:lnTo>
                  <a:close/>
                  <a:moveTo>
                    <a:pt x="495" y="359"/>
                  </a:moveTo>
                  <a:lnTo>
                    <a:pt x="496" y="359"/>
                  </a:lnTo>
                  <a:lnTo>
                    <a:pt x="496" y="360"/>
                  </a:lnTo>
                  <a:lnTo>
                    <a:pt x="495" y="360"/>
                  </a:lnTo>
                  <a:lnTo>
                    <a:pt x="495" y="363"/>
                  </a:lnTo>
                  <a:lnTo>
                    <a:pt x="495" y="364"/>
                  </a:lnTo>
                  <a:lnTo>
                    <a:pt x="494" y="365"/>
                  </a:lnTo>
                  <a:lnTo>
                    <a:pt x="494" y="366"/>
                  </a:lnTo>
                  <a:lnTo>
                    <a:pt x="492" y="366"/>
                  </a:lnTo>
                  <a:lnTo>
                    <a:pt x="492" y="365"/>
                  </a:lnTo>
                  <a:lnTo>
                    <a:pt x="492" y="364"/>
                  </a:lnTo>
                  <a:lnTo>
                    <a:pt x="491" y="364"/>
                  </a:lnTo>
                  <a:lnTo>
                    <a:pt x="491" y="363"/>
                  </a:lnTo>
                  <a:lnTo>
                    <a:pt x="491" y="362"/>
                  </a:lnTo>
                  <a:lnTo>
                    <a:pt x="491" y="360"/>
                  </a:lnTo>
                  <a:lnTo>
                    <a:pt x="491" y="359"/>
                  </a:lnTo>
                  <a:lnTo>
                    <a:pt x="490" y="359"/>
                  </a:lnTo>
                  <a:lnTo>
                    <a:pt x="490" y="358"/>
                  </a:lnTo>
                  <a:lnTo>
                    <a:pt x="490" y="357"/>
                  </a:lnTo>
                  <a:lnTo>
                    <a:pt x="490" y="356"/>
                  </a:lnTo>
                  <a:lnTo>
                    <a:pt x="492" y="354"/>
                  </a:lnTo>
                  <a:lnTo>
                    <a:pt x="493" y="354"/>
                  </a:lnTo>
                  <a:lnTo>
                    <a:pt x="493" y="355"/>
                  </a:lnTo>
                  <a:lnTo>
                    <a:pt x="494" y="356"/>
                  </a:lnTo>
                  <a:lnTo>
                    <a:pt x="495" y="356"/>
                  </a:lnTo>
                  <a:lnTo>
                    <a:pt x="495" y="357"/>
                  </a:lnTo>
                  <a:lnTo>
                    <a:pt x="495" y="358"/>
                  </a:lnTo>
                  <a:lnTo>
                    <a:pt x="495" y="359"/>
                  </a:lnTo>
                  <a:close/>
                  <a:moveTo>
                    <a:pt x="478" y="354"/>
                  </a:moveTo>
                  <a:lnTo>
                    <a:pt x="478" y="355"/>
                  </a:lnTo>
                  <a:lnTo>
                    <a:pt x="477" y="355"/>
                  </a:lnTo>
                  <a:lnTo>
                    <a:pt x="478" y="354"/>
                  </a:lnTo>
                  <a:close/>
                  <a:moveTo>
                    <a:pt x="478" y="354"/>
                  </a:moveTo>
                  <a:lnTo>
                    <a:pt x="477" y="354"/>
                  </a:lnTo>
                  <a:lnTo>
                    <a:pt x="477" y="353"/>
                  </a:lnTo>
                  <a:lnTo>
                    <a:pt x="478" y="353"/>
                  </a:lnTo>
                  <a:lnTo>
                    <a:pt x="478" y="354"/>
                  </a:lnTo>
                  <a:close/>
                  <a:moveTo>
                    <a:pt x="477" y="353"/>
                  </a:moveTo>
                  <a:lnTo>
                    <a:pt x="476" y="353"/>
                  </a:lnTo>
                  <a:lnTo>
                    <a:pt x="477" y="353"/>
                  </a:lnTo>
                  <a:close/>
                  <a:moveTo>
                    <a:pt x="483" y="351"/>
                  </a:moveTo>
                  <a:lnTo>
                    <a:pt x="483" y="350"/>
                  </a:lnTo>
                  <a:lnTo>
                    <a:pt x="483" y="351"/>
                  </a:lnTo>
                  <a:close/>
                  <a:moveTo>
                    <a:pt x="479" y="350"/>
                  </a:moveTo>
                  <a:lnTo>
                    <a:pt x="479" y="351"/>
                  </a:lnTo>
                  <a:lnTo>
                    <a:pt x="478" y="351"/>
                  </a:lnTo>
                  <a:lnTo>
                    <a:pt x="477" y="350"/>
                  </a:lnTo>
                  <a:lnTo>
                    <a:pt x="478" y="349"/>
                  </a:lnTo>
                  <a:lnTo>
                    <a:pt x="478" y="350"/>
                  </a:lnTo>
                  <a:lnTo>
                    <a:pt x="479" y="350"/>
                  </a:lnTo>
                  <a:close/>
                  <a:moveTo>
                    <a:pt x="472" y="350"/>
                  </a:moveTo>
                  <a:lnTo>
                    <a:pt x="471" y="350"/>
                  </a:lnTo>
                  <a:lnTo>
                    <a:pt x="472" y="349"/>
                  </a:lnTo>
                  <a:lnTo>
                    <a:pt x="473" y="349"/>
                  </a:lnTo>
                  <a:lnTo>
                    <a:pt x="473" y="350"/>
                  </a:lnTo>
                  <a:lnTo>
                    <a:pt x="472" y="350"/>
                  </a:lnTo>
                  <a:close/>
                  <a:moveTo>
                    <a:pt x="473" y="348"/>
                  </a:moveTo>
                  <a:lnTo>
                    <a:pt x="472" y="349"/>
                  </a:lnTo>
                  <a:lnTo>
                    <a:pt x="472" y="348"/>
                  </a:lnTo>
                  <a:lnTo>
                    <a:pt x="473" y="347"/>
                  </a:lnTo>
                  <a:lnTo>
                    <a:pt x="473" y="348"/>
                  </a:lnTo>
                  <a:close/>
                  <a:moveTo>
                    <a:pt x="478" y="348"/>
                  </a:moveTo>
                  <a:lnTo>
                    <a:pt x="478" y="347"/>
                  </a:lnTo>
                  <a:lnTo>
                    <a:pt x="479" y="347"/>
                  </a:lnTo>
                  <a:lnTo>
                    <a:pt x="478" y="348"/>
                  </a:lnTo>
                  <a:close/>
                  <a:moveTo>
                    <a:pt x="470" y="345"/>
                  </a:moveTo>
                  <a:lnTo>
                    <a:pt x="469" y="345"/>
                  </a:lnTo>
                  <a:lnTo>
                    <a:pt x="470" y="344"/>
                  </a:lnTo>
                  <a:lnTo>
                    <a:pt x="469" y="343"/>
                  </a:lnTo>
                  <a:lnTo>
                    <a:pt x="470" y="343"/>
                  </a:lnTo>
                  <a:lnTo>
                    <a:pt x="471" y="344"/>
                  </a:lnTo>
                  <a:lnTo>
                    <a:pt x="470" y="345"/>
                  </a:lnTo>
                  <a:close/>
                  <a:moveTo>
                    <a:pt x="497" y="342"/>
                  </a:moveTo>
                  <a:lnTo>
                    <a:pt x="496" y="342"/>
                  </a:lnTo>
                  <a:lnTo>
                    <a:pt x="496" y="341"/>
                  </a:lnTo>
                  <a:lnTo>
                    <a:pt x="497" y="341"/>
                  </a:lnTo>
                  <a:lnTo>
                    <a:pt x="497" y="342"/>
                  </a:lnTo>
                  <a:close/>
                  <a:moveTo>
                    <a:pt x="493" y="341"/>
                  </a:moveTo>
                  <a:lnTo>
                    <a:pt x="494" y="341"/>
                  </a:lnTo>
                  <a:lnTo>
                    <a:pt x="495" y="342"/>
                  </a:lnTo>
                  <a:lnTo>
                    <a:pt x="496" y="342"/>
                  </a:lnTo>
                  <a:lnTo>
                    <a:pt x="496" y="343"/>
                  </a:lnTo>
                  <a:lnTo>
                    <a:pt x="495" y="343"/>
                  </a:lnTo>
                  <a:lnTo>
                    <a:pt x="495" y="344"/>
                  </a:lnTo>
                  <a:lnTo>
                    <a:pt x="496" y="344"/>
                  </a:lnTo>
                  <a:lnTo>
                    <a:pt x="496" y="345"/>
                  </a:lnTo>
                  <a:lnTo>
                    <a:pt x="496" y="347"/>
                  </a:lnTo>
                  <a:lnTo>
                    <a:pt x="495" y="347"/>
                  </a:lnTo>
                  <a:lnTo>
                    <a:pt x="495" y="345"/>
                  </a:lnTo>
                  <a:lnTo>
                    <a:pt x="494" y="345"/>
                  </a:lnTo>
                  <a:lnTo>
                    <a:pt x="493" y="344"/>
                  </a:lnTo>
                  <a:lnTo>
                    <a:pt x="493" y="345"/>
                  </a:lnTo>
                  <a:lnTo>
                    <a:pt x="492" y="345"/>
                  </a:lnTo>
                  <a:lnTo>
                    <a:pt x="493" y="346"/>
                  </a:lnTo>
                  <a:lnTo>
                    <a:pt x="493" y="345"/>
                  </a:lnTo>
                  <a:lnTo>
                    <a:pt x="494" y="346"/>
                  </a:lnTo>
                  <a:lnTo>
                    <a:pt x="494" y="347"/>
                  </a:lnTo>
                  <a:lnTo>
                    <a:pt x="494" y="348"/>
                  </a:lnTo>
                  <a:lnTo>
                    <a:pt x="494" y="349"/>
                  </a:lnTo>
                  <a:lnTo>
                    <a:pt x="493" y="349"/>
                  </a:lnTo>
                  <a:lnTo>
                    <a:pt x="493" y="348"/>
                  </a:lnTo>
                  <a:lnTo>
                    <a:pt x="492" y="348"/>
                  </a:lnTo>
                  <a:lnTo>
                    <a:pt x="492" y="349"/>
                  </a:lnTo>
                  <a:lnTo>
                    <a:pt x="492" y="350"/>
                  </a:lnTo>
                  <a:lnTo>
                    <a:pt x="491" y="350"/>
                  </a:lnTo>
                  <a:lnTo>
                    <a:pt x="491" y="351"/>
                  </a:lnTo>
                  <a:lnTo>
                    <a:pt x="491" y="352"/>
                  </a:lnTo>
                  <a:lnTo>
                    <a:pt x="492" y="352"/>
                  </a:lnTo>
                  <a:lnTo>
                    <a:pt x="492" y="353"/>
                  </a:lnTo>
                  <a:lnTo>
                    <a:pt x="491" y="352"/>
                  </a:lnTo>
                  <a:lnTo>
                    <a:pt x="490" y="351"/>
                  </a:lnTo>
                  <a:lnTo>
                    <a:pt x="490" y="352"/>
                  </a:lnTo>
                  <a:lnTo>
                    <a:pt x="489" y="352"/>
                  </a:lnTo>
                  <a:lnTo>
                    <a:pt x="488" y="353"/>
                  </a:lnTo>
                  <a:lnTo>
                    <a:pt x="487" y="353"/>
                  </a:lnTo>
                  <a:lnTo>
                    <a:pt x="487" y="352"/>
                  </a:lnTo>
                  <a:lnTo>
                    <a:pt x="486" y="351"/>
                  </a:lnTo>
                  <a:lnTo>
                    <a:pt x="486" y="350"/>
                  </a:lnTo>
                  <a:lnTo>
                    <a:pt x="487" y="350"/>
                  </a:lnTo>
                  <a:lnTo>
                    <a:pt x="488" y="351"/>
                  </a:lnTo>
                  <a:lnTo>
                    <a:pt x="489" y="349"/>
                  </a:lnTo>
                  <a:lnTo>
                    <a:pt x="488" y="349"/>
                  </a:lnTo>
                  <a:lnTo>
                    <a:pt x="487" y="349"/>
                  </a:lnTo>
                  <a:lnTo>
                    <a:pt x="485" y="348"/>
                  </a:lnTo>
                  <a:lnTo>
                    <a:pt x="484" y="348"/>
                  </a:lnTo>
                  <a:lnTo>
                    <a:pt x="483" y="347"/>
                  </a:lnTo>
                  <a:lnTo>
                    <a:pt x="483" y="346"/>
                  </a:lnTo>
                  <a:lnTo>
                    <a:pt x="484" y="346"/>
                  </a:lnTo>
                  <a:lnTo>
                    <a:pt x="485" y="345"/>
                  </a:lnTo>
                  <a:lnTo>
                    <a:pt x="486" y="345"/>
                  </a:lnTo>
                  <a:lnTo>
                    <a:pt x="486" y="344"/>
                  </a:lnTo>
                  <a:lnTo>
                    <a:pt x="487" y="344"/>
                  </a:lnTo>
                  <a:lnTo>
                    <a:pt x="487" y="345"/>
                  </a:lnTo>
                  <a:lnTo>
                    <a:pt x="487" y="346"/>
                  </a:lnTo>
                  <a:lnTo>
                    <a:pt x="486" y="346"/>
                  </a:lnTo>
                  <a:lnTo>
                    <a:pt x="486" y="347"/>
                  </a:lnTo>
                  <a:lnTo>
                    <a:pt x="487" y="347"/>
                  </a:lnTo>
                  <a:lnTo>
                    <a:pt x="486" y="347"/>
                  </a:lnTo>
                  <a:lnTo>
                    <a:pt x="485" y="346"/>
                  </a:lnTo>
                  <a:lnTo>
                    <a:pt x="485" y="347"/>
                  </a:lnTo>
                  <a:lnTo>
                    <a:pt x="487" y="347"/>
                  </a:lnTo>
                  <a:lnTo>
                    <a:pt x="488" y="346"/>
                  </a:lnTo>
                  <a:lnTo>
                    <a:pt x="488" y="347"/>
                  </a:lnTo>
                  <a:lnTo>
                    <a:pt x="489" y="347"/>
                  </a:lnTo>
                  <a:lnTo>
                    <a:pt x="489" y="346"/>
                  </a:lnTo>
                  <a:lnTo>
                    <a:pt x="489" y="345"/>
                  </a:lnTo>
                  <a:lnTo>
                    <a:pt x="490" y="346"/>
                  </a:lnTo>
                  <a:lnTo>
                    <a:pt x="491" y="346"/>
                  </a:lnTo>
                  <a:lnTo>
                    <a:pt x="491" y="345"/>
                  </a:lnTo>
                  <a:lnTo>
                    <a:pt x="491" y="344"/>
                  </a:lnTo>
                  <a:lnTo>
                    <a:pt x="490" y="344"/>
                  </a:lnTo>
                  <a:lnTo>
                    <a:pt x="489" y="344"/>
                  </a:lnTo>
                  <a:lnTo>
                    <a:pt x="488" y="344"/>
                  </a:lnTo>
                  <a:lnTo>
                    <a:pt x="489" y="342"/>
                  </a:lnTo>
                  <a:lnTo>
                    <a:pt x="489" y="341"/>
                  </a:lnTo>
                  <a:lnTo>
                    <a:pt x="490" y="341"/>
                  </a:lnTo>
                  <a:lnTo>
                    <a:pt x="491" y="341"/>
                  </a:lnTo>
                  <a:lnTo>
                    <a:pt x="492" y="340"/>
                  </a:lnTo>
                  <a:lnTo>
                    <a:pt x="493" y="341"/>
                  </a:lnTo>
                  <a:close/>
                  <a:moveTo>
                    <a:pt x="475" y="343"/>
                  </a:moveTo>
                  <a:lnTo>
                    <a:pt x="474" y="343"/>
                  </a:lnTo>
                  <a:lnTo>
                    <a:pt x="473" y="343"/>
                  </a:lnTo>
                  <a:lnTo>
                    <a:pt x="474" y="342"/>
                  </a:lnTo>
                  <a:lnTo>
                    <a:pt x="473" y="342"/>
                  </a:lnTo>
                  <a:lnTo>
                    <a:pt x="473" y="341"/>
                  </a:lnTo>
                  <a:lnTo>
                    <a:pt x="474" y="341"/>
                  </a:lnTo>
                  <a:lnTo>
                    <a:pt x="474" y="340"/>
                  </a:lnTo>
                  <a:lnTo>
                    <a:pt x="474" y="339"/>
                  </a:lnTo>
                  <a:lnTo>
                    <a:pt x="473" y="338"/>
                  </a:lnTo>
                  <a:lnTo>
                    <a:pt x="472" y="337"/>
                  </a:lnTo>
                  <a:lnTo>
                    <a:pt x="472" y="335"/>
                  </a:lnTo>
                  <a:lnTo>
                    <a:pt x="472" y="334"/>
                  </a:lnTo>
                  <a:lnTo>
                    <a:pt x="472" y="333"/>
                  </a:lnTo>
                  <a:lnTo>
                    <a:pt x="471" y="332"/>
                  </a:lnTo>
                  <a:lnTo>
                    <a:pt x="471" y="331"/>
                  </a:lnTo>
                  <a:lnTo>
                    <a:pt x="472" y="331"/>
                  </a:lnTo>
                  <a:lnTo>
                    <a:pt x="473" y="332"/>
                  </a:lnTo>
                  <a:lnTo>
                    <a:pt x="473" y="333"/>
                  </a:lnTo>
                  <a:lnTo>
                    <a:pt x="473" y="334"/>
                  </a:lnTo>
                  <a:lnTo>
                    <a:pt x="473" y="335"/>
                  </a:lnTo>
                  <a:lnTo>
                    <a:pt x="474" y="337"/>
                  </a:lnTo>
                  <a:lnTo>
                    <a:pt x="474" y="338"/>
                  </a:lnTo>
                  <a:lnTo>
                    <a:pt x="474" y="339"/>
                  </a:lnTo>
                  <a:lnTo>
                    <a:pt x="475" y="340"/>
                  </a:lnTo>
                  <a:lnTo>
                    <a:pt x="475" y="341"/>
                  </a:lnTo>
                  <a:lnTo>
                    <a:pt x="474" y="342"/>
                  </a:lnTo>
                  <a:lnTo>
                    <a:pt x="475" y="343"/>
                  </a:lnTo>
                  <a:close/>
                  <a:moveTo>
                    <a:pt x="496" y="324"/>
                  </a:moveTo>
                  <a:lnTo>
                    <a:pt x="495" y="324"/>
                  </a:lnTo>
                  <a:lnTo>
                    <a:pt x="495" y="323"/>
                  </a:lnTo>
                  <a:lnTo>
                    <a:pt x="496" y="323"/>
                  </a:lnTo>
                  <a:lnTo>
                    <a:pt x="496" y="324"/>
                  </a:lnTo>
                  <a:close/>
                  <a:moveTo>
                    <a:pt x="472" y="323"/>
                  </a:moveTo>
                  <a:lnTo>
                    <a:pt x="472" y="322"/>
                  </a:lnTo>
                  <a:lnTo>
                    <a:pt x="472" y="321"/>
                  </a:lnTo>
                  <a:lnTo>
                    <a:pt x="472" y="320"/>
                  </a:lnTo>
                  <a:lnTo>
                    <a:pt x="473" y="320"/>
                  </a:lnTo>
                  <a:lnTo>
                    <a:pt x="473" y="321"/>
                  </a:lnTo>
                  <a:lnTo>
                    <a:pt x="472" y="322"/>
                  </a:lnTo>
                  <a:lnTo>
                    <a:pt x="472" y="323"/>
                  </a:lnTo>
                  <a:close/>
                  <a:moveTo>
                    <a:pt x="489" y="315"/>
                  </a:moveTo>
                  <a:lnTo>
                    <a:pt x="490" y="315"/>
                  </a:lnTo>
                  <a:lnTo>
                    <a:pt x="491" y="315"/>
                  </a:lnTo>
                  <a:lnTo>
                    <a:pt x="492" y="316"/>
                  </a:lnTo>
                  <a:lnTo>
                    <a:pt x="492" y="317"/>
                  </a:lnTo>
                  <a:lnTo>
                    <a:pt x="493" y="317"/>
                  </a:lnTo>
                  <a:lnTo>
                    <a:pt x="493" y="318"/>
                  </a:lnTo>
                  <a:lnTo>
                    <a:pt x="494" y="319"/>
                  </a:lnTo>
                  <a:lnTo>
                    <a:pt x="494" y="320"/>
                  </a:lnTo>
                  <a:lnTo>
                    <a:pt x="494" y="322"/>
                  </a:lnTo>
                  <a:lnTo>
                    <a:pt x="494" y="323"/>
                  </a:lnTo>
                  <a:lnTo>
                    <a:pt x="493" y="325"/>
                  </a:lnTo>
                  <a:lnTo>
                    <a:pt x="492" y="326"/>
                  </a:lnTo>
                  <a:lnTo>
                    <a:pt x="491" y="326"/>
                  </a:lnTo>
                  <a:lnTo>
                    <a:pt x="490" y="327"/>
                  </a:lnTo>
                  <a:lnTo>
                    <a:pt x="489" y="327"/>
                  </a:lnTo>
                  <a:lnTo>
                    <a:pt x="489" y="326"/>
                  </a:lnTo>
                  <a:lnTo>
                    <a:pt x="489" y="325"/>
                  </a:lnTo>
                  <a:lnTo>
                    <a:pt x="489" y="324"/>
                  </a:lnTo>
                  <a:lnTo>
                    <a:pt x="489" y="323"/>
                  </a:lnTo>
                  <a:lnTo>
                    <a:pt x="488" y="322"/>
                  </a:lnTo>
                  <a:lnTo>
                    <a:pt x="488" y="321"/>
                  </a:lnTo>
                  <a:lnTo>
                    <a:pt x="488" y="320"/>
                  </a:lnTo>
                  <a:lnTo>
                    <a:pt x="488" y="321"/>
                  </a:lnTo>
                  <a:lnTo>
                    <a:pt x="489" y="321"/>
                  </a:lnTo>
                  <a:lnTo>
                    <a:pt x="489" y="320"/>
                  </a:lnTo>
                  <a:lnTo>
                    <a:pt x="488" y="320"/>
                  </a:lnTo>
                  <a:lnTo>
                    <a:pt x="486" y="319"/>
                  </a:lnTo>
                  <a:lnTo>
                    <a:pt x="487" y="318"/>
                  </a:lnTo>
                  <a:lnTo>
                    <a:pt x="486" y="318"/>
                  </a:lnTo>
                  <a:lnTo>
                    <a:pt x="485" y="318"/>
                  </a:lnTo>
                  <a:lnTo>
                    <a:pt x="485" y="317"/>
                  </a:lnTo>
                  <a:lnTo>
                    <a:pt x="484" y="317"/>
                  </a:lnTo>
                  <a:lnTo>
                    <a:pt x="484" y="316"/>
                  </a:lnTo>
                  <a:lnTo>
                    <a:pt x="486" y="315"/>
                  </a:lnTo>
                  <a:lnTo>
                    <a:pt x="487" y="315"/>
                  </a:lnTo>
                  <a:lnTo>
                    <a:pt x="488" y="315"/>
                  </a:lnTo>
                  <a:lnTo>
                    <a:pt x="488" y="314"/>
                  </a:lnTo>
                  <a:lnTo>
                    <a:pt x="489" y="315"/>
                  </a:lnTo>
                  <a:close/>
                  <a:moveTo>
                    <a:pt x="485" y="307"/>
                  </a:moveTo>
                  <a:lnTo>
                    <a:pt x="484" y="307"/>
                  </a:lnTo>
                  <a:lnTo>
                    <a:pt x="485" y="307"/>
                  </a:lnTo>
                  <a:close/>
                  <a:moveTo>
                    <a:pt x="482" y="289"/>
                  </a:moveTo>
                  <a:lnTo>
                    <a:pt x="481" y="289"/>
                  </a:lnTo>
                  <a:lnTo>
                    <a:pt x="482" y="288"/>
                  </a:lnTo>
                  <a:lnTo>
                    <a:pt x="482" y="289"/>
                  </a:lnTo>
                  <a:close/>
                  <a:moveTo>
                    <a:pt x="479" y="284"/>
                  </a:moveTo>
                  <a:lnTo>
                    <a:pt x="479" y="283"/>
                  </a:lnTo>
                  <a:lnTo>
                    <a:pt x="481" y="283"/>
                  </a:lnTo>
                  <a:lnTo>
                    <a:pt x="479" y="284"/>
                  </a:lnTo>
                  <a:close/>
                  <a:moveTo>
                    <a:pt x="489" y="275"/>
                  </a:moveTo>
                  <a:lnTo>
                    <a:pt x="489" y="276"/>
                  </a:lnTo>
                  <a:lnTo>
                    <a:pt x="488" y="276"/>
                  </a:lnTo>
                  <a:lnTo>
                    <a:pt x="488" y="277"/>
                  </a:lnTo>
                  <a:lnTo>
                    <a:pt x="489" y="277"/>
                  </a:lnTo>
                  <a:lnTo>
                    <a:pt x="489" y="278"/>
                  </a:lnTo>
                  <a:lnTo>
                    <a:pt x="488" y="278"/>
                  </a:lnTo>
                  <a:lnTo>
                    <a:pt x="487" y="279"/>
                  </a:lnTo>
                  <a:lnTo>
                    <a:pt x="487" y="278"/>
                  </a:lnTo>
                  <a:lnTo>
                    <a:pt x="487" y="277"/>
                  </a:lnTo>
                  <a:lnTo>
                    <a:pt x="487" y="276"/>
                  </a:lnTo>
                  <a:lnTo>
                    <a:pt x="486" y="276"/>
                  </a:lnTo>
                  <a:lnTo>
                    <a:pt x="485" y="276"/>
                  </a:lnTo>
                  <a:lnTo>
                    <a:pt x="485" y="275"/>
                  </a:lnTo>
                  <a:lnTo>
                    <a:pt x="486" y="275"/>
                  </a:lnTo>
                  <a:lnTo>
                    <a:pt x="487" y="275"/>
                  </a:lnTo>
                  <a:lnTo>
                    <a:pt x="488" y="275"/>
                  </a:lnTo>
                  <a:lnTo>
                    <a:pt x="489" y="275"/>
                  </a:lnTo>
                  <a:close/>
                  <a:moveTo>
                    <a:pt x="485" y="248"/>
                  </a:moveTo>
                  <a:lnTo>
                    <a:pt x="485" y="247"/>
                  </a:lnTo>
                  <a:lnTo>
                    <a:pt x="485" y="248"/>
                  </a:lnTo>
                  <a:close/>
                  <a:moveTo>
                    <a:pt x="491" y="246"/>
                  </a:moveTo>
                  <a:lnTo>
                    <a:pt x="491" y="247"/>
                  </a:lnTo>
                  <a:lnTo>
                    <a:pt x="490" y="246"/>
                  </a:lnTo>
                  <a:lnTo>
                    <a:pt x="491" y="246"/>
                  </a:lnTo>
                  <a:lnTo>
                    <a:pt x="492" y="246"/>
                  </a:lnTo>
                  <a:lnTo>
                    <a:pt x="491" y="246"/>
                  </a:lnTo>
                  <a:close/>
                  <a:moveTo>
                    <a:pt x="477" y="174"/>
                  </a:moveTo>
                  <a:lnTo>
                    <a:pt x="476" y="174"/>
                  </a:lnTo>
                  <a:lnTo>
                    <a:pt x="475" y="173"/>
                  </a:lnTo>
                  <a:lnTo>
                    <a:pt x="476" y="173"/>
                  </a:lnTo>
                  <a:lnTo>
                    <a:pt x="477" y="173"/>
                  </a:lnTo>
                  <a:lnTo>
                    <a:pt x="477" y="174"/>
                  </a:lnTo>
                  <a:close/>
                  <a:moveTo>
                    <a:pt x="464" y="170"/>
                  </a:moveTo>
                  <a:lnTo>
                    <a:pt x="463" y="170"/>
                  </a:lnTo>
                  <a:lnTo>
                    <a:pt x="463" y="169"/>
                  </a:lnTo>
                  <a:lnTo>
                    <a:pt x="464" y="169"/>
                  </a:lnTo>
                  <a:lnTo>
                    <a:pt x="464" y="170"/>
                  </a:lnTo>
                  <a:close/>
                  <a:moveTo>
                    <a:pt x="500" y="164"/>
                  </a:moveTo>
                  <a:lnTo>
                    <a:pt x="499" y="164"/>
                  </a:lnTo>
                  <a:lnTo>
                    <a:pt x="498" y="164"/>
                  </a:lnTo>
                  <a:lnTo>
                    <a:pt x="497" y="164"/>
                  </a:lnTo>
                  <a:lnTo>
                    <a:pt x="496" y="164"/>
                  </a:lnTo>
                  <a:lnTo>
                    <a:pt x="495" y="164"/>
                  </a:lnTo>
                  <a:lnTo>
                    <a:pt x="494" y="164"/>
                  </a:lnTo>
                  <a:lnTo>
                    <a:pt x="495" y="164"/>
                  </a:lnTo>
                  <a:lnTo>
                    <a:pt x="496" y="164"/>
                  </a:lnTo>
                  <a:lnTo>
                    <a:pt x="497" y="164"/>
                  </a:lnTo>
                  <a:lnTo>
                    <a:pt x="498" y="163"/>
                  </a:lnTo>
                  <a:lnTo>
                    <a:pt x="499" y="163"/>
                  </a:lnTo>
                  <a:lnTo>
                    <a:pt x="500" y="163"/>
                  </a:lnTo>
                  <a:lnTo>
                    <a:pt x="500" y="164"/>
                  </a:lnTo>
                  <a:close/>
                  <a:moveTo>
                    <a:pt x="478" y="163"/>
                  </a:moveTo>
                  <a:lnTo>
                    <a:pt x="477" y="163"/>
                  </a:lnTo>
                  <a:lnTo>
                    <a:pt x="476" y="162"/>
                  </a:lnTo>
                  <a:lnTo>
                    <a:pt x="476" y="160"/>
                  </a:lnTo>
                  <a:lnTo>
                    <a:pt x="477" y="160"/>
                  </a:lnTo>
                  <a:lnTo>
                    <a:pt x="477" y="162"/>
                  </a:lnTo>
                  <a:lnTo>
                    <a:pt x="478" y="162"/>
                  </a:lnTo>
                  <a:lnTo>
                    <a:pt x="478" y="163"/>
                  </a:lnTo>
                  <a:close/>
                  <a:moveTo>
                    <a:pt x="448" y="158"/>
                  </a:moveTo>
                  <a:lnTo>
                    <a:pt x="447" y="158"/>
                  </a:lnTo>
                  <a:lnTo>
                    <a:pt x="447" y="157"/>
                  </a:lnTo>
                  <a:lnTo>
                    <a:pt x="448" y="157"/>
                  </a:lnTo>
                  <a:lnTo>
                    <a:pt x="448" y="158"/>
                  </a:lnTo>
                  <a:close/>
                  <a:moveTo>
                    <a:pt x="487" y="153"/>
                  </a:moveTo>
                  <a:lnTo>
                    <a:pt x="486" y="153"/>
                  </a:lnTo>
                  <a:lnTo>
                    <a:pt x="487" y="153"/>
                  </a:lnTo>
                  <a:close/>
                  <a:moveTo>
                    <a:pt x="471" y="146"/>
                  </a:moveTo>
                  <a:lnTo>
                    <a:pt x="470" y="146"/>
                  </a:lnTo>
                  <a:lnTo>
                    <a:pt x="470" y="145"/>
                  </a:lnTo>
                  <a:lnTo>
                    <a:pt x="471" y="145"/>
                  </a:lnTo>
                  <a:lnTo>
                    <a:pt x="471" y="146"/>
                  </a:lnTo>
                  <a:close/>
                  <a:moveTo>
                    <a:pt x="470" y="145"/>
                  </a:moveTo>
                  <a:lnTo>
                    <a:pt x="469" y="145"/>
                  </a:lnTo>
                  <a:lnTo>
                    <a:pt x="470" y="145"/>
                  </a:lnTo>
                  <a:close/>
                  <a:moveTo>
                    <a:pt x="490" y="129"/>
                  </a:moveTo>
                  <a:lnTo>
                    <a:pt x="491" y="130"/>
                  </a:lnTo>
                  <a:lnTo>
                    <a:pt x="492" y="130"/>
                  </a:lnTo>
                  <a:lnTo>
                    <a:pt x="492" y="131"/>
                  </a:lnTo>
                  <a:lnTo>
                    <a:pt x="493" y="131"/>
                  </a:lnTo>
                  <a:lnTo>
                    <a:pt x="494" y="132"/>
                  </a:lnTo>
                  <a:lnTo>
                    <a:pt x="495" y="132"/>
                  </a:lnTo>
                  <a:lnTo>
                    <a:pt x="495" y="131"/>
                  </a:lnTo>
                  <a:lnTo>
                    <a:pt x="496" y="131"/>
                  </a:lnTo>
                  <a:lnTo>
                    <a:pt x="496" y="132"/>
                  </a:lnTo>
                  <a:lnTo>
                    <a:pt x="497" y="131"/>
                  </a:lnTo>
                  <a:lnTo>
                    <a:pt x="497" y="132"/>
                  </a:lnTo>
                  <a:lnTo>
                    <a:pt x="497" y="131"/>
                  </a:lnTo>
                  <a:lnTo>
                    <a:pt x="498" y="132"/>
                  </a:lnTo>
                  <a:lnTo>
                    <a:pt x="497" y="132"/>
                  </a:lnTo>
                  <a:lnTo>
                    <a:pt x="496" y="132"/>
                  </a:lnTo>
                  <a:lnTo>
                    <a:pt x="494" y="132"/>
                  </a:lnTo>
                  <a:lnTo>
                    <a:pt x="493" y="132"/>
                  </a:lnTo>
                  <a:lnTo>
                    <a:pt x="492" y="131"/>
                  </a:lnTo>
                  <a:lnTo>
                    <a:pt x="491" y="131"/>
                  </a:lnTo>
                  <a:lnTo>
                    <a:pt x="490" y="130"/>
                  </a:lnTo>
                  <a:lnTo>
                    <a:pt x="489" y="130"/>
                  </a:lnTo>
                  <a:lnTo>
                    <a:pt x="488" y="129"/>
                  </a:lnTo>
                  <a:lnTo>
                    <a:pt x="488" y="128"/>
                  </a:lnTo>
                  <a:lnTo>
                    <a:pt x="489" y="129"/>
                  </a:lnTo>
                  <a:lnTo>
                    <a:pt x="490" y="129"/>
                  </a:lnTo>
                  <a:close/>
                  <a:moveTo>
                    <a:pt x="493" y="126"/>
                  </a:moveTo>
                  <a:lnTo>
                    <a:pt x="492" y="126"/>
                  </a:lnTo>
                  <a:lnTo>
                    <a:pt x="492" y="125"/>
                  </a:lnTo>
                  <a:lnTo>
                    <a:pt x="493" y="125"/>
                  </a:lnTo>
                  <a:lnTo>
                    <a:pt x="493" y="126"/>
                  </a:lnTo>
                  <a:close/>
                  <a:moveTo>
                    <a:pt x="507" y="123"/>
                  </a:moveTo>
                  <a:lnTo>
                    <a:pt x="508" y="123"/>
                  </a:lnTo>
                  <a:lnTo>
                    <a:pt x="509" y="124"/>
                  </a:lnTo>
                  <a:lnTo>
                    <a:pt x="509" y="125"/>
                  </a:lnTo>
                  <a:lnTo>
                    <a:pt x="509" y="126"/>
                  </a:lnTo>
                  <a:lnTo>
                    <a:pt x="509" y="127"/>
                  </a:lnTo>
                  <a:lnTo>
                    <a:pt x="508" y="127"/>
                  </a:lnTo>
                  <a:lnTo>
                    <a:pt x="507" y="128"/>
                  </a:lnTo>
                  <a:lnTo>
                    <a:pt x="506" y="128"/>
                  </a:lnTo>
                  <a:lnTo>
                    <a:pt x="504" y="128"/>
                  </a:lnTo>
                  <a:lnTo>
                    <a:pt x="503" y="128"/>
                  </a:lnTo>
                  <a:lnTo>
                    <a:pt x="503" y="129"/>
                  </a:lnTo>
                  <a:lnTo>
                    <a:pt x="502" y="129"/>
                  </a:lnTo>
                  <a:lnTo>
                    <a:pt x="501" y="130"/>
                  </a:lnTo>
                  <a:lnTo>
                    <a:pt x="500" y="130"/>
                  </a:lnTo>
                  <a:lnTo>
                    <a:pt x="502" y="128"/>
                  </a:lnTo>
                  <a:lnTo>
                    <a:pt x="502" y="127"/>
                  </a:lnTo>
                  <a:lnTo>
                    <a:pt x="503" y="126"/>
                  </a:lnTo>
                  <a:lnTo>
                    <a:pt x="504" y="125"/>
                  </a:lnTo>
                  <a:lnTo>
                    <a:pt x="504" y="123"/>
                  </a:lnTo>
                  <a:lnTo>
                    <a:pt x="506" y="123"/>
                  </a:lnTo>
                  <a:lnTo>
                    <a:pt x="507" y="123"/>
                  </a:lnTo>
                  <a:close/>
                  <a:moveTo>
                    <a:pt x="503" y="123"/>
                  </a:moveTo>
                  <a:lnTo>
                    <a:pt x="502" y="123"/>
                  </a:lnTo>
                  <a:lnTo>
                    <a:pt x="503" y="123"/>
                  </a:lnTo>
                  <a:close/>
                  <a:moveTo>
                    <a:pt x="506" y="122"/>
                  </a:moveTo>
                  <a:lnTo>
                    <a:pt x="504" y="122"/>
                  </a:lnTo>
                  <a:lnTo>
                    <a:pt x="506" y="122"/>
                  </a:lnTo>
                  <a:close/>
                  <a:moveTo>
                    <a:pt x="492" y="121"/>
                  </a:moveTo>
                  <a:lnTo>
                    <a:pt x="491" y="121"/>
                  </a:lnTo>
                  <a:lnTo>
                    <a:pt x="492" y="121"/>
                  </a:lnTo>
                  <a:close/>
                  <a:moveTo>
                    <a:pt x="512" y="121"/>
                  </a:moveTo>
                  <a:lnTo>
                    <a:pt x="511" y="121"/>
                  </a:lnTo>
                  <a:lnTo>
                    <a:pt x="511" y="120"/>
                  </a:lnTo>
                  <a:lnTo>
                    <a:pt x="512" y="120"/>
                  </a:lnTo>
                  <a:lnTo>
                    <a:pt x="512" y="121"/>
                  </a:lnTo>
                  <a:close/>
                  <a:moveTo>
                    <a:pt x="501" y="119"/>
                  </a:moveTo>
                  <a:lnTo>
                    <a:pt x="500" y="119"/>
                  </a:lnTo>
                  <a:lnTo>
                    <a:pt x="501" y="119"/>
                  </a:lnTo>
                  <a:close/>
                  <a:moveTo>
                    <a:pt x="514" y="97"/>
                  </a:moveTo>
                  <a:lnTo>
                    <a:pt x="514" y="96"/>
                  </a:lnTo>
                  <a:lnTo>
                    <a:pt x="514" y="97"/>
                  </a:lnTo>
                  <a:close/>
                  <a:moveTo>
                    <a:pt x="513" y="99"/>
                  </a:moveTo>
                  <a:lnTo>
                    <a:pt x="512" y="100"/>
                  </a:lnTo>
                  <a:lnTo>
                    <a:pt x="510" y="101"/>
                  </a:lnTo>
                  <a:lnTo>
                    <a:pt x="511" y="100"/>
                  </a:lnTo>
                  <a:lnTo>
                    <a:pt x="510" y="100"/>
                  </a:lnTo>
                  <a:lnTo>
                    <a:pt x="509" y="101"/>
                  </a:lnTo>
                  <a:lnTo>
                    <a:pt x="508" y="101"/>
                  </a:lnTo>
                  <a:lnTo>
                    <a:pt x="507" y="101"/>
                  </a:lnTo>
                  <a:lnTo>
                    <a:pt x="507" y="102"/>
                  </a:lnTo>
                  <a:lnTo>
                    <a:pt x="506" y="102"/>
                  </a:lnTo>
                  <a:lnTo>
                    <a:pt x="504" y="102"/>
                  </a:lnTo>
                  <a:lnTo>
                    <a:pt x="503" y="102"/>
                  </a:lnTo>
                  <a:lnTo>
                    <a:pt x="501" y="103"/>
                  </a:lnTo>
                  <a:lnTo>
                    <a:pt x="500" y="103"/>
                  </a:lnTo>
                  <a:lnTo>
                    <a:pt x="499" y="104"/>
                  </a:lnTo>
                  <a:lnTo>
                    <a:pt x="498" y="104"/>
                  </a:lnTo>
                  <a:lnTo>
                    <a:pt x="498" y="103"/>
                  </a:lnTo>
                  <a:lnTo>
                    <a:pt x="497" y="103"/>
                  </a:lnTo>
                  <a:lnTo>
                    <a:pt x="496" y="103"/>
                  </a:lnTo>
                  <a:lnTo>
                    <a:pt x="494" y="103"/>
                  </a:lnTo>
                  <a:lnTo>
                    <a:pt x="493" y="102"/>
                  </a:lnTo>
                  <a:lnTo>
                    <a:pt x="492" y="101"/>
                  </a:lnTo>
                  <a:lnTo>
                    <a:pt x="491" y="101"/>
                  </a:lnTo>
                  <a:lnTo>
                    <a:pt x="491" y="100"/>
                  </a:lnTo>
                  <a:lnTo>
                    <a:pt x="492" y="100"/>
                  </a:lnTo>
                  <a:lnTo>
                    <a:pt x="493" y="100"/>
                  </a:lnTo>
                  <a:lnTo>
                    <a:pt x="494" y="100"/>
                  </a:lnTo>
                  <a:lnTo>
                    <a:pt x="495" y="101"/>
                  </a:lnTo>
                  <a:lnTo>
                    <a:pt x="496" y="101"/>
                  </a:lnTo>
                  <a:lnTo>
                    <a:pt x="497" y="101"/>
                  </a:lnTo>
                  <a:lnTo>
                    <a:pt x="497" y="102"/>
                  </a:lnTo>
                  <a:lnTo>
                    <a:pt x="498" y="102"/>
                  </a:lnTo>
                  <a:lnTo>
                    <a:pt x="499" y="102"/>
                  </a:lnTo>
                  <a:lnTo>
                    <a:pt x="499" y="101"/>
                  </a:lnTo>
                  <a:lnTo>
                    <a:pt x="500" y="102"/>
                  </a:lnTo>
                  <a:lnTo>
                    <a:pt x="500" y="101"/>
                  </a:lnTo>
                  <a:lnTo>
                    <a:pt x="501" y="101"/>
                  </a:lnTo>
                  <a:lnTo>
                    <a:pt x="502" y="101"/>
                  </a:lnTo>
                  <a:lnTo>
                    <a:pt x="503" y="100"/>
                  </a:lnTo>
                  <a:lnTo>
                    <a:pt x="504" y="100"/>
                  </a:lnTo>
                  <a:lnTo>
                    <a:pt x="506" y="99"/>
                  </a:lnTo>
                  <a:lnTo>
                    <a:pt x="507" y="99"/>
                  </a:lnTo>
                  <a:lnTo>
                    <a:pt x="508" y="99"/>
                  </a:lnTo>
                  <a:lnTo>
                    <a:pt x="508" y="98"/>
                  </a:lnTo>
                  <a:lnTo>
                    <a:pt x="509" y="98"/>
                  </a:lnTo>
                  <a:lnTo>
                    <a:pt x="510" y="98"/>
                  </a:lnTo>
                  <a:lnTo>
                    <a:pt x="510" y="97"/>
                  </a:lnTo>
                  <a:lnTo>
                    <a:pt x="511" y="96"/>
                  </a:lnTo>
                  <a:lnTo>
                    <a:pt x="511" y="95"/>
                  </a:lnTo>
                  <a:lnTo>
                    <a:pt x="512" y="95"/>
                  </a:lnTo>
                  <a:lnTo>
                    <a:pt x="513" y="95"/>
                  </a:lnTo>
                  <a:lnTo>
                    <a:pt x="513" y="96"/>
                  </a:lnTo>
                  <a:lnTo>
                    <a:pt x="513" y="97"/>
                  </a:lnTo>
                  <a:lnTo>
                    <a:pt x="513" y="98"/>
                  </a:lnTo>
                  <a:lnTo>
                    <a:pt x="513" y="99"/>
                  </a:lnTo>
                  <a:close/>
                  <a:moveTo>
                    <a:pt x="496" y="80"/>
                  </a:moveTo>
                  <a:lnTo>
                    <a:pt x="495" y="81"/>
                  </a:lnTo>
                  <a:lnTo>
                    <a:pt x="495" y="80"/>
                  </a:lnTo>
                  <a:lnTo>
                    <a:pt x="495" y="79"/>
                  </a:lnTo>
                  <a:lnTo>
                    <a:pt x="494" y="78"/>
                  </a:lnTo>
                  <a:lnTo>
                    <a:pt x="495" y="78"/>
                  </a:lnTo>
                  <a:lnTo>
                    <a:pt x="496" y="79"/>
                  </a:lnTo>
                  <a:lnTo>
                    <a:pt x="496" y="80"/>
                  </a:lnTo>
                  <a:close/>
                  <a:moveTo>
                    <a:pt x="506" y="67"/>
                  </a:moveTo>
                  <a:lnTo>
                    <a:pt x="506" y="68"/>
                  </a:lnTo>
                  <a:lnTo>
                    <a:pt x="504" y="68"/>
                  </a:lnTo>
                  <a:lnTo>
                    <a:pt x="504" y="69"/>
                  </a:lnTo>
                  <a:lnTo>
                    <a:pt x="503" y="69"/>
                  </a:lnTo>
                  <a:lnTo>
                    <a:pt x="502" y="70"/>
                  </a:lnTo>
                  <a:lnTo>
                    <a:pt x="501" y="71"/>
                  </a:lnTo>
                  <a:lnTo>
                    <a:pt x="501" y="72"/>
                  </a:lnTo>
                  <a:lnTo>
                    <a:pt x="501" y="73"/>
                  </a:lnTo>
                  <a:lnTo>
                    <a:pt x="500" y="73"/>
                  </a:lnTo>
                  <a:lnTo>
                    <a:pt x="499" y="73"/>
                  </a:lnTo>
                  <a:lnTo>
                    <a:pt x="499" y="74"/>
                  </a:lnTo>
                  <a:lnTo>
                    <a:pt x="498" y="74"/>
                  </a:lnTo>
                  <a:lnTo>
                    <a:pt x="497" y="74"/>
                  </a:lnTo>
                  <a:lnTo>
                    <a:pt x="497" y="73"/>
                  </a:lnTo>
                  <a:lnTo>
                    <a:pt x="497" y="72"/>
                  </a:lnTo>
                  <a:lnTo>
                    <a:pt x="498" y="71"/>
                  </a:lnTo>
                  <a:lnTo>
                    <a:pt x="498" y="70"/>
                  </a:lnTo>
                  <a:lnTo>
                    <a:pt x="498" y="69"/>
                  </a:lnTo>
                  <a:lnTo>
                    <a:pt x="498" y="68"/>
                  </a:lnTo>
                  <a:lnTo>
                    <a:pt x="499" y="66"/>
                  </a:lnTo>
                  <a:lnTo>
                    <a:pt x="500" y="66"/>
                  </a:lnTo>
                  <a:lnTo>
                    <a:pt x="500" y="67"/>
                  </a:lnTo>
                  <a:lnTo>
                    <a:pt x="501" y="67"/>
                  </a:lnTo>
                  <a:lnTo>
                    <a:pt x="501" y="68"/>
                  </a:lnTo>
                  <a:lnTo>
                    <a:pt x="501" y="66"/>
                  </a:lnTo>
                  <a:lnTo>
                    <a:pt x="501" y="65"/>
                  </a:lnTo>
                  <a:lnTo>
                    <a:pt x="500" y="65"/>
                  </a:lnTo>
                  <a:lnTo>
                    <a:pt x="500" y="64"/>
                  </a:lnTo>
                  <a:lnTo>
                    <a:pt x="502" y="65"/>
                  </a:lnTo>
                  <a:lnTo>
                    <a:pt x="502" y="66"/>
                  </a:lnTo>
                  <a:lnTo>
                    <a:pt x="503" y="66"/>
                  </a:lnTo>
                  <a:lnTo>
                    <a:pt x="504" y="66"/>
                  </a:lnTo>
                  <a:lnTo>
                    <a:pt x="506" y="67"/>
                  </a:lnTo>
                  <a:close/>
                  <a:moveTo>
                    <a:pt x="499" y="53"/>
                  </a:moveTo>
                  <a:lnTo>
                    <a:pt x="500" y="53"/>
                  </a:lnTo>
                  <a:lnTo>
                    <a:pt x="501" y="53"/>
                  </a:lnTo>
                  <a:lnTo>
                    <a:pt x="501" y="54"/>
                  </a:lnTo>
                  <a:lnTo>
                    <a:pt x="501" y="55"/>
                  </a:lnTo>
                  <a:lnTo>
                    <a:pt x="501" y="56"/>
                  </a:lnTo>
                  <a:lnTo>
                    <a:pt x="501" y="57"/>
                  </a:lnTo>
                  <a:lnTo>
                    <a:pt x="500" y="57"/>
                  </a:lnTo>
                  <a:lnTo>
                    <a:pt x="500" y="58"/>
                  </a:lnTo>
                  <a:lnTo>
                    <a:pt x="499" y="58"/>
                  </a:lnTo>
                  <a:lnTo>
                    <a:pt x="499" y="57"/>
                  </a:lnTo>
                  <a:lnTo>
                    <a:pt x="499" y="56"/>
                  </a:lnTo>
                  <a:lnTo>
                    <a:pt x="498" y="55"/>
                  </a:lnTo>
                  <a:lnTo>
                    <a:pt x="498" y="54"/>
                  </a:lnTo>
                  <a:lnTo>
                    <a:pt x="497" y="54"/>
                  </a:lnTo>
                  <a:lnTo>
                    <a:pt x="496" y="53"/>
                  </a:lnTo>
                  <a:lnTo>
                    <a:pt x="497" y="53"/>
                  </a:lnTo>
                  <a:lnTo>
                    <a:pt x="498" y="52"/>
                  </a:lnTo>
                  <a:lnTo>
                    <a:pt x="499" y="53"/>
                  </a:lnTo>
                  <a:close/>
                  <a:moveTo>
                    <a:pt x="470" y="17"/>
                  </a:moveTo>
                  <a:lnTo>
                    <a:pt x="472" y="17"/>
                  </a:lnTo>
                  <a:lnTo>
                    <a:pt x="473" y="17"/>
                  </a:lnTo>
                  <a:lnTo>
                    <a:pt x="474" y="17"/>
                  </a:lnTo>
                  <a:lnTo>
                    <a:pt x="474" y="18"/>
                  </a:lnTo>
                  <a:lnTo>
                    <a:pt x="473" y="19"/>
                  </a:lnTo>
                  <a:lnTo>
                    <a:pt x="472" y="19"/>
                  </a:lnTo>
                  <a:lnTo>
                    <a:pt x="471" y="19"/>
                  </a:lnTo>
                  <a:lnTo>
                    <a:pt x="470" y="19"/>
                  </a:lnTo>
                  <a:lnTo>
                    <a:pt x="469" y="19"/>
                  </a:lnTo>
                  <a:lnTo>
                    <a:pt x="469" y="18"/>
                  </a:lnTo>
                  <a:lnTo>
                    <a:pt x="469" y="17"/>
                  </a:lnTo>
                  <a:lnTo>
                    <a:pt x="469" y="16"/>
                  </a:lnTo>
                  <a:lnTo>
                    <a:pt x="470" y="17"/>
                  </a:lnTo>
                  <a:close/>
                  <a:moveTo>
                    <a:pt x="474" y="16"/>
                  </a:moveTo>
                  <a:lnTo>
                    <a:pt x="473" y="16"/>
                  </a:lnTo>
                  <a:lnTo>
                    <a:pt x="472" y="16"/>
                  </a:lnTo>
                  <a:lnTo>
                    <a:pt x="471" y="17"/>
                  </a:lnTo>
                  <a:lnTo>
                    <a:pt x="470" y="17"/>
                  </a:lnTo>
                  <a:lnTo>
                    <a:pt x="470" y="16"/>
                  </a:lnTo>
                  <a:lnTo>
                    <a:pt x="471" y="16"/>
                  </a:lnTo>
                  <a:lnTo>
                    <a:pt x="471" y="15"/>
                  </a:lnTo>
                  <a:lnTo>
                    <a:pt x="472" y="15"/>
                  </a:lnTo>
                  <a:lnTo>
                    <a:pt x="473" y="15"/>
                  </a:lnTo>
                  <a:lnTo>
                    <a:pt x="474" y="16"/>
                  </a:lnTo>
                  <a:close/>
                  <a:moveTo>
                    <a:pt x="468" y="5"/>
                  </a:moveTo>
                  <a:lnTo>
                    <a:pt x="468" y="4"/>
                  </a:lnTo>
                  <a:lnTo>
                    <a:pt x="468" y="5"/>
                  </a:lnTo>
                  <a:close/>
                  <a:moveTo>
                    <a:pt x="468" y="4"/>
                  </a:moveTo>
                  <a:lnTo>
                    <a:pt x="467" y="5"/>
                  </a:lnTo>
                  <a:lnTo>
                    <a:pt x="467" y="4"/>
                  </a:lnTo>
                  <a:lnTo>
                    <a:pt x="468" y="4"/>
                  </a:lnTo>
                  <a:close/>
                  <a:moveTo>
                    <a:pt x="469" y="4"/>
                  </a:moveTo>
                  <a:lnTo>
                    <a:pt x="469" y="5"/>
                  </a:lnTo>
                  <a:lnTo>
                    <a:pt x="469" y="4"/>
                  </a:lnTo>
                  <a:lnTo>
                    <a:pt x="469" y="3"/>
                  </a:lnTo>
                  <a:lnTo>
                    <a:pt x="470" y="3"/>
                  </a:lnTo>
                  <a:lnTo>
                    <a:pt x="470" y="4"/>
                  </a:lnTo>
                  <a:lnTo>
                    <a:pt x="469" y="4"/>
                  </a:lnTo>
                  <a:close/>
                  <a:moveTo>
                    <a:pt x="463" y="0"/>
                  </a:moveTo>
                  <a:lnTo>
                    <a:pt x="464" y="1"/>
                  </a:lnTo>
                  <a:lnTo>
                    <a:pt x="464" y="2"/>
                  </a:lnTo>
                  <a:lnTo>
                    <a:pt x="463" y="2"/>
                  </a:lnTo>
                  <a:lnTo>
                    <a:pt x="463" y="1"/>
                  </a:lnTo>
                  <a:lnTo>
                    <a:pt x="462" y="1"/>
                  </a:lnTo>
                  <a:lnTo>
                    <a:pt x="462" y="2"/>
                  </a:lnTo>
                  <a:lnTo>
                    <a:pt x="463" y="2"/>
                  </a:lnTo>
                  <a:lnTo>
                    <a:pt x="464" y="2"/>
                  </a:lnTo>
                  <a:lnTo>
                    <a:pt x="464" y="1"/>
                  </a:lnTo>
                  <a:lnTo>
                    <a:pt x="465" y="1"/>
                  </a:lnTo>
                  <a:lnTo>
                    <a:pt x="466" y="1"/>
                  </a:lnTo>
                  <a:lnTo>
                    <a:pt x="467" y="1"/>
                  </a:lnTo>
                  <a:lnTo>
                    <a:pt x="468" y="2"/>
                  </a:lnTo>
                  <a:lnTo>
                    <a:pt x="469" y="2"/>
                  </a:lnTo>
                  <a:lnTo>
                    <a:pt x="470" y="2"/>
                  </a:lnTo>
                  <a:lnTo>
                    <a:pt x="469" y="3"/>
                  </a:lnTo>
                  <a:lnTo>
                    <a:pt x="468" y="3"/>
                  </a:lnTo>
                  <a:lnTo>
                    <a:pt x="468" y="4"/>
                  </a:lnTo>
                  <a:lnTo>
                    <a:pt x="468" y="3"/>
                  </a:lnTo>
                  <a:lnTo>
                    <a:pt x="467" y="3"/>
                  </a:lnTo>
                  <a:lnTo>
                    <a:pt x="467" y="4"/>
                  </a:lnTo>
                  <a:lnTo>
                    <a:pt x="466" y="4"/>
                  </a:lnTo>
                  <a:lnTo>
                    <a:pt x="465" y="4"/>
                  </a:lnTo>
                  <a:lnTo>
                    <a:pt x="464" y="5"/>
                  </a:lnTo>
                  <a:lnTo>
                    <a:pt x="465" y="5"/>
                  </a:lnTo>
                  <a:lnTo>
                    <a:pt x="466" y="5"/>
                  </a:lnTo>
                  <a:lnTo>
                    <a:pt x="466" y="4"/>
                  </a:lnTo>
                  <a:lnTo>
                    <a:pt x="467" y="5"/>
                  </a:lnTo>
                  <a:lnTo>
                    <a:pt x="466" y="6"/>
                  </a:lnTo>
                  <a:lnTo>
                    <a:pt x="465" y="6"/>
                  </a:lnTo>
                  <a:lnTo>
                    <a:pt x="466" y="6"/>
                  </a:lnTo>
                  <a:lnTo>
                    <a:pt x="467" y="7"/>
                  </a:lnTo>
                  <a:lnTo>
                    <a:pt x="467" y="8"/>
                  </a:lnTo>
                  <a:lnTo>
                    <a:pt x="467" y="7"/>
                  </a:lnTo>
                  <a:lnTo>
                    <a:pt x="467" y="6"/>
                  </a:lnTo>
                  <a:lnTo>
                    <a:pt x="468" y="6"/>
                  </a:lnTo>
                  <a:lnTo>
                    <a:pt x="469" y="5"/>
                  </a:lnTo>
                  <a:lnTo>
                    <a:pt x="470" y="4"/>
                  </a:lnTo>
                  <a:lnTo>
                    <a:pt x="471" y="2"/>
                  </a:lnTo>
                  <a:lnTo>
                    <a:pt x="472" y="2"/>
                  </a:lnTo>
                  <a:lnTo>
                    <a:pt x="472" y="1"/>
                  </a:lnTo>
                  <a:lnTo>
                    <a:pt x="473" y="1"/>
                  </a:lnTo>
                  <a:lnTo>
                    <a:pt x="474" y="1"/>
                  </a:lnTo>
                  <a:lnTo>
                    <a:pt x="475" y="2"/>
                  </a:lnTo>
                  <a:lnTo>
                    <a:pt x="476" y="2"/>
                  </a:lnTo>
                  <a:lnTo>
                    <a:pt x="475" y="3"/>
                  </a:lnTo>
                  <a:lnTo>
                    <a:pt x="476" y="4"/>
                  </a:lnTo>
                  <a:lnTo>
                    <a:pt x="476" y="5"/>
                  </a:lnTo>
                  <a:lnTo>
                    <a:pt x="476" y="6"/>
                  </a:lnTo>
                  <a:lnTo>
                    <a:pt x="477" y="7"/>
                  </a:lnTo>
                  <a:lnTo>
                    <a:pt x="477" y="8"/>
                  </a:lnTo>
                  <a:lnTo>
                    <a:pt x="477" y="9"/>
                  </a:lnTo>
                  <a:lnTo>
                    <a:pt x="478" y="9"/>
                  </a:lnTo>
                  <a:lnTo>
                    <a:pt x="478" y="10"/>
                  </a:lnTo>
                  <a:lnTo>
                    <a:pt x="478" y="13"/>
                  </a:lnTo>
                  <a:lnTo>
                    <a:pt x="477" y="13"/>
                  </a:lnTo>
                  <a:lnTo>
                    <a:pt x="476" y="13"/>
                  </a:lnTo>
                  <a:lnTo>
                    <a:pt x="476" y="14"/>
                  </a:lnTo>
                  <a:lnTo>
                    <a:pt x="475" y="14"/>
                  </a:lnTo>
                  <a:lnTo>
                    <a:pt x="474" y="14"/>
                  </a:lnTo>
                  <a:lnTo>
                    <a:pt x="473" y="14"/>
                  </a:lnTo>
                  <a:lnTo>
                    <a:pt x="472" y="14"/>
                  </a:lnTo>
                  <a:lnTo>
                    <a:pt x="471" y="14"/>
                  </a:lnTo>
                  <a:lnTo>
                    <a:pt x="470" y="15"/>
                  </a:lnTo>
                  <a:lnTo>
                    <a:pt x="469" y="15"/>
                  </a:lnTo>
                  <a:lnTo>
                    <a:pt x="468" y="16"/>
                  </a:lnTo>
                  <a:lnTo>
                    <a:pt x="467" y="15"/>
                  </a:lnTo>
                  <a:lnTo>
                    <a:pt x="467" y="14"/>
                  </a:lnTo>
                  <a:lnTo>
                    <a:pt x="466" y="15"/>
                  </a:lnTo>
                  <a:lnTo>
                    <a:pt x="466" y="14"/>
                  </a:lnTo>
                  <a:lnTo>
                    <a:pt x="466" y="13"/>
                  </a:lnTo>
                  <a:lnTo>
                    <a:pt x="465" y="13"/>
                  </a:lnTo>
                  <a:lnTo>
                    <a:pt x="465" y="14"/>
                  </a:lnTo>
                  <a:lnTo>
                    <a:pt x="466" y="14"/>
                  </a:lnTo>
                  <a:lnTo>
                    <a:pt x="465" y="14"/>
                  </a:lnTo>
                  <a:lnTo>
                    <a:pt x="465" y="15"/>
                  </a:lnTo>
                  <a:lnTo>
                    <a:pt x="466" y="15"/>
                  </a:lnTo>
                  <a:lnTo>
                    <a:pt x="466" y="16"/>
                  </a:lnTo>
                  <a:lnTo>
                    <a:pt x="465" y="16"/>
                  </a:lnTo>
                  <a:lnTo>
                    <a:pt x="464" y="15"/>
                  </a:lnTo>
                  <a:lnTo>
                    <a:pt x="464" y="16"/>
                  </a:lnTo>
                  <a:lnTo>
                    <a:pt x="462" y="15"/>
                  </a:lnTo>
                  <a:lnTo>
                    <a:pt x="462" y="16"/>
                  </a:lnTo>
                  <a:lnTo>
                    <a:pt x="464" y="16"/>
                  </a:lnTo>
                  <a:lnTo>
                    <a:pt x="465" y="16"/>
                  </a:lnTo>
                  <a:lnTo>
                    <a:pt x="466" y="17"/>
                  </a:lnTo>
                  <a:lnTo>
                    <a:pt x="466" y="16"/>
                  </a:lnTo>
                  <a:lnTo>
                    <a:pt x="467" y="15"/>
                  </a:lnTo>
                  <a:lnTo>
                    <a:pt x="467" y="16"/>
                  </a:lnTo>
                  <a:lnTo>
                    <a:pt x="467" y="17"/>
                  </a:lnTo>
                  <a:lnTo>
                    <a:pt x="468" y="17"/>
                  </a:lnTo>
                  <a:lnTo>
                    <a:pt x="469" y="17"/>
                  </a:lnTo>
                  <a:lnTo>
                    <a:pt x="469" y="18"/>
                  </a:lnTo>
                  <a:lnTo>
                    <a:pt x="468" y="19"/>
                  </a:lnTo>
                  <a:lnTo>
                    <a:pt x="467" y="19"/>
                  </a:lnTo>
                  <a:lnTo>
                    <a:pt x="468" y="19"/>
                  </a:lnTo>
                  <a:lnTo>
                    <a:pt x="468" y="20"/>
                  </a:lnTo>
                  <a:lnTo>
                    <a:pt x="469" y="20"/>
                  </a:lnTo>
                  <a:lnTo>
                    <a:pt x="472" y="20"/>
                  </a:lnTo>
                  <a:lnTo>
                    <a:pt x="473" y="20"/>
                  </a:lnTo>
                  <a:lnTo>
                    <a:pt x="475" y="19"/>
                  </a:lnTo>
                  <a:lnTo>
                    <a:pt x="476" y="18"/>
                  </a:lnTo>
                  <a:lnTo>
                    <a:pt x="477" y="18"/>
                  </a:lnTo>
                  <a:lnTo>
                    <a:pt x="478" y="18"/>
                  </a:lnTo>
                  <a:lnTo>
                    <a:pt x="479" y="18"/>
                  </a:lnTo>
                  <a:lnTo>
                    <a:pt x="482" y="19"/>
                  </a:lnTo>
                  <a:lnTo>
                    <a:pt x="483" y="20"/>
                  </a:lnTo>
                  <a:lnTo>
                    <a:pt x="483" y="21"/>
                  </a:lnTo>
                  <a:lnTo>
                    <a:pt x="484" y="21"/>
                  </a:lnTo>
                  <a:lnTo>
                    <a:pt x="485" y="21"/>
                  </a:lnTo>
                  <a:lnTo>
                    <a:pt x="486" y="22"/>
                  </a:lnTo>
                  <a:lnTo>
                    <a:pt x="486" y="23"/>
                  </a:lnTo>
                  <a:lnTo>
                    <a:pt x="486" y="24"/>
                  </a:lnTo>
                  <a:lnTo>
                    <a:pt x="485" y="24"/>
                  </a:lnTo>
                  <a:lnTo>
                    <a:pt x="484" y="25"/>
                  </a:lnTo>
                  <a:lnTo>
                    <a:pt x="484" y="26"/>
                  </a:lnTo>
                  <a:lnTo>
                    <a:pt x="484" y="27"/>
                  </a:lnTo>
                  <a:lnTo>
                    <a:pt x="485" y="27"/>
                  </a:lnTo>
                  <a:lnTo>
                    <a:pt x="485" y="30"/>
                  </a:lnTo>
                  <a:lnTo>
                    <a:pt x="485" y="31"/>
                  </a:lnTo>
                  <a:lnTo>
                    <a:pt x="485" y="32"/>
                  </a:lnTo>
                  <a:lnTo>
                    <a:pt x="486" y="33"/>
                  </a:lnTo>
                  <a:lnTo>
                    <a:pt x="487" y="33"/>
                  </a:lnTo>
                  <a:lnTo>
                    <a:pt x="487" y="34"/>
                  </a:lnTo>
                  <a:lnTo>
                    <a:pt x="488" y="34"/>
                  </a:lnTo>
                  <a:lnTo>
                    <a:pt x="489" y="34"/>
                  </a:lnTo>
                  <a:lnTo>
                    <a:pt x="490" y="34"/>
                  </a:lnTo>
                  <a:lnTo>
                    <a:pt x="491" y="34"/>
                  </a:lnTo>
                  <a:lnTo>
                    <a:pt x="492" y="35"/>
                  </a:lnTo>
                  <a:lnTo>
                    <a:pt x="493" y="35"/>
                  </a:lnTo>
                  <a:lnTo>
                    <a:pt x="494" y="35"/>
                  </a:lnTo>
                  <a:lnTo>
                    <a:pt x="495" y="35"/>
                  </a:lnTo>
                  <a:lnTo>
                    <a:pt x="497" y="37"/>
                  </a:lnTo>
                  <a:lnTo>
                    <a:pt x="498" y="38"/>
                  </a:lnTo>
                  <a:lnTo>
                    <a:pt x="498" y="40"/>
                  </a:lnTo>
                  <a:lnTo>
                    <a:pt x="498" y="41"/>
                  </a:lnTo>
                  <a:lnTo>
                    <a:pt x="497" y="41"/>
                  </a:lnTo>
                  <a:lnTo>
                    <a:pt x="496" y="41"/>
                  </a:lnTo>
                  <a:lnTo>
                    <a:pt x="495" y="41"/>
                  </a:lnTo>
                  <a:lnTo>
                    <a:pt x="494" y="41"/>
                  </a:lnTo>
                  <a:lnTo>
                    <a:pt x="493" y="40"/>
                  </a:lnTo>
                  <a:lnTo>
                    <a:pt x="492" y="40"/>
                  </a:lnTo>
                  <a:lnTo>
                    <a:pt x="491" y="40"/>
                  </a:lnTo>
                  <a:lnTo>
                    <a:pt x="490" y="40"/>
                  </a:lnTo>
                  <a:lnTo>
                    <a:pt x="489" y="40"/>
                  </a:lnTo>
                  <a:lnTo>
                    <a:pt x="488" y="39"/>
                  </a:lnTo>
                  <a:lnTo>
                    <a:pt x="487" y="39"/>
                  </a:lnTo>
                  <a:lnTo>
                    <a:pt x="486" y="39"/>
                  </a:lnTo>
                  <a:lnTo>
                    <a:pt x="485" y="39"/>
                  </a:lnTo>
                  <a:lnTo>
                    <a:pt x="484" y="40"/>
                  </a:lnTo>
                  <a:lnTo>
                    <a:pt x="483" y="41"/>
                  </a:lnTo>
                  <a:lnTo>
                    <a:pt x="481" y="43"/>
                  </a:lnTo>
                  <a:lnTo>
                    <a:pt x="479" y="44"/>
                  </a:lnTo>
                  <a:lnTo>
                    <a:pt x="477" y="45"/>
                  </a:lnTo>
                  <a:lnTo>
                    <a:pt x="476" y="46"/>
                  </a:lnTo>
                  <a:lnTo>
                    <a:pt x="474" y="48"/>
                  </a:lnTo>
                  <a:lnTo>
                    <a:pt x="473" y="48"/>
                  </a:lnTo>
                  <a:lnTo>
                    <a:pt x="472" y="48"/>
                  </a:lnTo>
                  <a:lnTo>
                    <a:pt x="471" y="49"/>
                  </a:lnTo>
                  <a:lnTo>
                    <a:pt x="470" y="50"/>
                  </a:lnTo>
                  <a:lnTo>
                    <a:pt x="469" y="51"/>
                  </a:lnTo>
                  <a:lnTo>
                    <a:pt x="468" y="51"/>
                  </a:lnTo>
                  <a:lnTo>
                    <a:pt x="469" y="52"/>
                  </a:lnTo>
                  <a:lnTo>
                    <a:pt x="469" y="53"/>
                  </a:lnTo>
                  <a:lnTo>
                    <a:pt x="468" y="54"/>
                  </a:lnTo>
                  <a:lnTo>
                    <a:pt x="468" y="55"/>
                  </a:lnTo>
                  <a:lnTo>
                    <a:pt x="469" y="56"/>
                  </a:lnTo>
                  <a:lnTo>
                    <a:pt x="468" y="57"/>
                  </a:lnTo>
                  <a:lnTo>
                    <a:pt x="468" y="58"/>
                  </a:lnTo>
                  <a:lnTo>
                    <a:pt x="467" y="57"/>
                  </a:lnTo>
                  <a:lnTo>
                    <a:pt x="466" y="57"/>
                  </a:lnTo>
                  <a:lnTo>
                    <a:pt x="465" y="58"/>
                  </a:lnTo>
                  <a:lnTo>
                    <a:pt x="464" y="58"/>
                  </a:lnTo>
                  <a:lnTo>
                    <a:pt x="463" y="58"/>
                  </a:lnTo>
                  <a:lnTo>
                    <a:pt x="462" y="57"/>
                  </a:lnTo>
                  <a:lnTo>
                    <a:pt x="460" y="57"/>
                  </a:lnTo>
                  <a:lnTo>
                    <a:pt x="460" y="56"/>
                  </a:lnTo>
                  <a:lnTo>
                    <a:pt x="460" y="55"/>
                  </a:lnTo>
                  <a:lnTo>
                    <a:pt x="459" y="54"/>
                  </a:lnTo>
                  <a:lnTo>
                    <a:pt x="459" y="55"/>
                  </a:lnTo>
                  <a:lnTo>
                    <a:pt x="459" y="56"/>
                  </a:lnTo>
                  <a:lnTo>
                    <a:pt x="460" y="56"/>
                  </a:lnTo>
                  <a:lnTo>
                    <a:pt x="460" y="57"/>
                  </a:lnTo>
                  <a:lnTo>
                    <a:pt x="460" y="58"/>
                  </a:lnTo>
                  <a:lnTo>
                    <a:pt x="461" y="58"/>
                  </a:lnTo>
                  <a:lnTo>
                    <a:pt x="462" y="58"/>
                  </a:lnTo>
                  <a:lnTo>
                    <a:pt x="462" y="59"/>
                  </a:lnTo>
                  <a:lnTo>
                    <a:pt x="463" y="59"/>
                  </a:lnTo>
                  <a:lnTo>
                    <a:pt x="464" y="59"/>
                  </a:lnTo>
                  <a:lnTo>
                    <a:pt x="463" y="58"/>
                  </a:lnTo>
                  <a:lnTo>
                    <a:pt x="464" y="58"/>
                  </a:lnTo>
                  <a:lnTo>
                    <a:pt x="465" y="58"/>
                  </a:lnTo>
                  <a:lnTo>
                    <a:pt x="465" y="59"/>
                  </a:lnTo>
                  <a:lnTo>
                    <a:pt x="467" y="58"/>
                  </a:lnTo>
                  <a:lnTo>
                    <a:pt x="467" y="59"/>
                  </a:lnTo>
                  <a:lnTo>
                    <a:pt x="468" y="60"/>
                  </a:lnTo>
                  <a:lnTo>
                    <a:pt x="468" y="59"/>
                  </a:lnTo>
                  <a:lnTo>
                    <a:pt x="469" y="59"/>
                  </a:lnTo>
                  <a:lnTo>
                    <a:pt x="469" y="60"/>
                  </a:lnTo>
                  <a:lnTo>
                    <a:pt x="468" y="60"/>
                  </a:lnTo>
                  <a:lnTo>
                    <a:pt x="467" y="60"/>
                  </a:lnTo>
                  <a:lnTo>
                    <a:pt x="468" y="62"/>
                  </a:lnTo>
                  <a:lnTo>
                    <a:pt x="469" y="60"/>
                  </a:lnTo>
                  <a:lnTo>
                    <a:pt x="470" y="62"/>
                  </a:lnTo>
                  <a:lnTo>
                    <a:pt x="471" y="64"/>
                  </a:lnTo>
                  <a:lnTo>
                    <a:pt x="470" y="65"/>
                  </a:lnTo>
                  <a:lnTo>
                    <a:pt x="469" y="65"/>
                  </a:lnTo>
                  <a:lnTo>
                    <a:pt x="469" y="66"/>
                  </a:lnTo>
                  <a:lnTo>
                    <a:pt x="469" y="67"/>
                  </a:lnTo>
                  <a:lnTo>
                    <a:pt x="469" y="68"/>
                  </a:lnTo>
                  <a:lnTo>
                    <a:pt x="469" y="67"/>
                  </a:lnTo>
                  <a:lnTo>
                    <a:pt x="470" y="67"/>
                  </a:lnTo>
                  <a:lnTo>
                    <a:pt x="470" y="66"/>
                  </a:lnTo>
                  <a:lnTo>
                    <a:pt x="470" y="65"/>
                  </a:lnTo>
                  <a:lnTo>
                    <a:pt x="472" y="65"/>
                  </a:lnTo>
                  <a:lnTo>
                    <a:pt x="472" y="66"/>
                  </a:lnTo>
                  <a:lnTo>
                    <a:pt x="473" y="65"/>
                  </a:lnTo>
                  <a:lnTo>
                    <a:pt x="472" y="65"/>
                  </a:lnTo>
                  <a:lnTo>
                    <a:pt x="472" y="64"/>
                  </a:lnTo>
                  <a:lnTo>
                    <a:pt x="472" y="63"/>
                  </a:lnTo>
                  <a:lnTo>
                    <a:pt x="471" y="63"/>
                  </a:lnTo>
                  <a:lnTo>
                    <a:pt x="471" y="62"/>
                  </a:lnTo>
                  <a:lnTo>
                    <a:pt x="470" y="60"/>
                  </a:lnTo>
                  <a:lnTo>
                    <a:pt x="471" y="60"/>
                  </a:lnTo>
                  <a:lnTo>
                    <a:pt x="471" y="59"/>
                  </a:lnTo>
                  <a:lnTo>
                    <a:pt x="470" y="59"/>
                  </a:lnTo>
                  <a:lnTo>
                    <a:pt x="469" y="59"/>
                  </a:lnTo>
                  <a:lnTo>
                    <a:pt x="470" y="58"/>
                  </a:lnTo>
                  <a:lnTo>
                    <a:pt x="470" y="57"/>
                  </a:lnTo>
                  <a:lnTo>
                    <a:pt x="469" y="57"/>
                  </a:lnTo>
                  <a:lnTo>
                    <a:pt x="469" y="56"/>
                  </a:lnTo>
                  <a:lnTo>
                    <a:pt x="470" y="56"/>
                  </a:lnTo>
                  <a:lnTo>
                    <a:pt x="470" y="54"/>
                  </a:lnTo>
                  <a:lnTo>
                    <a:pt x="471" y="54"/>
                  </a:lnTo>
                  <a:lnTo>
                    <a:pt x="472" y="55"/>
                  </a:lnTo>
                  <a:lnTo>
                    <a:pt x="473" y="56"/>
                  </a:lnTo>
                  <a:lnTo>
                    <a:pt x="474" y="56"/>
                  </a:lnTo>
                  <a:lnTo>
                    <a:pt x="475" y="57"/>
                  </a:lnTo>
                  <a:lnTo>
                    <a:pt x="476" y="57"/>
                  </a:lnTo>
                  <a:lnTo>
                    <a:pt x="477" y="58"/>
                  </a:lnTo>
                  <a:lnTo>
                    <a:pt x="478" y="58"/>
                  </a:lnTo>
                  <a:lnTo>
                    <a:pt x="479" y="59"/>
                  </a:lnTo>
                  <a:lnTo>
                    <a:pt x="481" y="59"/>
                  </a:lnTo>
                  <a:lnTo>
                    <a:pt x="482" y="60"/>
                  </a:lnTo>
                  <a:lnTo>
                    <a:pt x="483" y="62"/>
                  </a:lnTo>
                  <a:lnTo>
                    <a:pt x="484" y="63"/>
                  </a:lnTo>
                  <a:lnTo>
                    <a:pt x="485" y="63"/>
                  </a:lnTo>
                  <a:lnTo>
                    <a:pt x="486" y="63"/>
                  </a:lnTo>
                  <a:lnTo>
                    <a:pt x="486" y="64"/>
                  </a:lnTo>
                  <a:lnTo>
                    <a:pt x="487" y="64"/>
                  </a:lnTo>
                  <a:lnTo>
                    <a:pt x="488" y="64"/>
                  </a:lnTo>
                  <a:lnTo>
                    <a:pt x="490" y="64"/>
                  </a:lnTo>
                  <a:lnTo>
                    <a:pt x="492" y="64"/>
                  </a:lnTo>
                  <a:lnTo>
                    <a:pt x="493" y="65"/>
                  </a:lnTo>
                  <a:lnTo>
                    <a:pt x="493" y="66"/>
                  </a:lnTo>
                  <a:lnTo>
                    <a:pt x="491" y="66"/>
                  </a:lnTo>
                  <a:lnTo>
                    <a:pt x="491" y="67"/>
                  </a:lnTo>
                  <a:lnTo>
                    <a:pt x="490" y="67"/>
                  </a:lnTo>
                  <a:lnTo>
                    <a:pt x="490" y="68"/>
                  </a:lnTo>
                  <a:lnTo>
                    <a:pt x="491" y="68"/>
                  </a:lnTo>
                  <a:lnTo>
                    <a:pt x="492" y="68"/>
                  </a:lnTo>
                  <a:lnTo>
                    <a:pt x="491" y="69"/>
                  </a:lnTo>
                  <a:lnTo>
                    <a:pt x="490" y="70"/>
                  </a:lnTo>
                  <a:lnTo>
                    <a:pt x="489" y="71"/>
                  </a:lnTo>
                  <a:lnTo>
                    <a:pt x="488" y="72"/>
                  </a:lnTo>
                  <a:lnTo>
                    <a:pt x="487" y="72"/>
                  </a:lnTo>
                  <a:lnTo>
                    <a:pt x="486" y="72"/>
                  </a:lnTo>
                  <a:lnTo>
                    <a:pt x="485" y="73"/>
                  </a:lnTo>
                  <a:lnTo>
                    <a:pt x="484" y="73"/>
                  </a:lnTo>
                  <a:lnTo>
                    <a:pt x="483" y="74"/>
                  </a:lnTo>
                  <a:lnTo>
                    <a:pt x="481" y="74"/>
                  </a:lnTo>
                  <a:lnTo>
                    <a:pt x="479" y="75"/>
                  </a:lnTo>
                  <a:lnTo>
                    <a:pt x="477" y="77"/>
                  </a:lnTo>
                  <a:lnTo>
                    <a:pt x="477" y="78"/>
                  </a:lnTo>
                  <a:lnTo>
                    <a:pt x="476" y="78"/>
                  </a:lnTo>
                  <a:lnTo>
                    <a:pt x="475" y="79"/>
                  </a:lnTo>
                  <a:lnTo>
                    <a:pt x="474" y="80"/>
                  </a:lnTo>
                  <a:lnTo>
                    <a:pt x="473" y="81"/>
                  </a:lnTo>
                  <a:lnTo>
                    <a:pt x="473" y="82"/>
                  </a:lnTo>
                  <a:lnTo>
                    <a:pt x="472" y="83"/>
                  </a:lnTo>
                  <a:lnTo>
                    <a:pt x="471" y="85"/>
                  </a:lnTo>
                  <a:lnTo>
                    <a:pt x="471" y="87"/>
                  </a:lnTo>
                  <a:lnTo>
                    <a:pt x="471" y="88"/>
                  </a:lnTo>
                  <a:lnTo>
                    <a:pt x="471" y="89"/>
                  </a:lnTo>
                  <a:lnTo>
                    <a:pt x="470" y="89"/>
                  </a:lnTo>
                  <a:lnTo>
                    <a:pt x="470" y="90"/>
                  </a:lnTo>
                  <a:lnTo>
                    <a:pt x="471" y="90"/>
                  </a:lnTo>
                  <a:lnTo>
                    <a:pt x="471" y="91"/>
                  </a:lnTo>
                  <a:lnTo>
                    <a:pt x="471" y="92"/>
                  </a:lnTo>
                  <a:lnTo>
                    <a:pt x="471" y="93"/>
                  </a:lnTo>
                  <a:lnTo>
                    <a:pt x="470" y="94"/>
                  </a:lnTo>
                  <a:lnTo>
                    <a:pt x="471" y="94"/>
                  </a:lnTo>
                  <a:lnTo>
                    <a:pt x="471" y="95"/>
                  </a:lnTo>
                  <a:lnTo>
                    <a:pt x="472" y="95"/>
                  </a:lnTo>
                  <a:lnTo>
                    <a:pt x="473" y="95"/>
                  </a:lnTo>
                  <a:lnTo>
                    <a:pt x="473" y="96"/>
                  </a:lnTo>
                  <a:lnTo>
                    <a:pt x="473" y="97"/>
                  </a:lnTo>
                  <a:lnTo>
                    <a:pt x="474" y="97"/>
                  </a:lnTo>
                  <a:lnTo>
                    <a:pt x="475" y="97"/>
                  </a:lnTo>
                  <a:lnTo>
                    <a:pt x="476" y="97"/>
                  </a:lnTo>
                  <a:lnTo>
                    <a:pt x="476" y="98"/>
                  </a:lnTo>
                  <a:lnTo>
                    <a:pt x="477" y="98"/>
                  </a:lnTo>
                  <a:lnTo>
                    <a:pt x="478" y="99"/>
                  </a:lnTo>
                  <a:lnTo>
                    <a:pt x="479" y="100"/>
                  </a:lnTo>
                  <a:lnTo>
                    <a:pt x="481" y="100"/>
                  </a:lnTo>
                  <a:lnTo>
                    <a:pt x="482" y="100"/>
                  </a:lnTo>
                  <a:lnTo>
                    <a:pt x="483" y="101"/>
                  </a:lnTo>
                  <a:lnTo>
                    <a:pt x="484" y="101"/>
                  </a:lnTo>
                  <a:lnTo>
                    <a:pt x="485" y="101"/>
                  </a:lnTo>
                  <a:lnTo>
                    <a:pt x="485" y="102"/>
                  </a:lnTo>
                  <a:lnTo>
                    <a:pt x="485" y="103"/>
                  </a:lnTo>
                  <a:lnTo>
                    <a:pt x="485" y="104"/>
                  </a:lnTo>
                  <a:lnTo>
                    <a:pt x="485" y="105"/>
                  </a:lnTo>
                  <a:lnTo>
                    <a:pt x="484" y="106"/>
                  </a:lnTo>
                  <a:lnTo>
                    <a:pt x="484" y="107"/>
                  </a:lnTo>
                  <a:lnTo>
                    <a:pt x="484" y="108"/>
                  </a:lnTo>
                  <a:lnTo>
                    <a:pt x="483" y="108"/>
                  </a:lnTo>
                  <a:lnTo>
                    <a:pt x="482" y="110"/>
                  </a:lnTo>
                  <a:lnTo>
                    <a:pt x="482" y="112"/>
                  </a:lnTo>
                  <a:lnTo>
                    <a:pt x="481" y="113"/>
                  </a:lnTo>
                  <a:lnTo>
                    <a:pt x="479" y="113"/>
                  </a:lnTo>
                  <a:lnTo>
                    <a:pt x="478" y="114"/>
                  </a:lnTo>
                  <a:lnTo>
                    <a:pt x="476" y="115"/>
                  </a:lnTo>
                  <a:lnTo>
                    <a:pt x="476" y="116"/>
                  </a:lnTo>
                  <a:lnTo>
                    <a:pt x="477" y="116"/>
                  </a:lnTo>
                  <a:lnTo>
                    <a:pt x="477" y="115"/>
                  </a:lnTo>
                  <a:lnTo>
                    <a:pt x="478" y="114"/>
                  </a:lnTo>
                  <a:lnTo>
                    <a:pt x="479" y="114"/>
                  </a:lnTo>
                  <a:lnTo>
                    <a:pt x="478" y="115"/>
                  </a:lnTo>
                  <a:lnTo>
                    <a:pt x="477" y="115"/>
                  </a:lnTo>
                  <a:lnTo>
                    <a:pt x="477" y="116"/>
                  </a:lnTo>
                  <a:lnTo>
                    <a:pt x="477" y="117"/>
                  </a:lnTo>
                  <a:lnTo>
                    <a:pt x="476" y="118"/>
                  </a:lnTo>
                  <a:lnTo>
                    <a:pt x="475" y="118"/>
                  </a:lnTo>
                  <a:lnTo>
                    <a:pt x="474" y="120"/>
                  </a:lnTo>
                  <a:lnTo>
                    <a:pt x="473" y="120"/>
                  </a:lnTo>
                  <a:lnTo>
                    <a:pt x="472" y="121"/>
                  </a:lnTo>
                  <a:lnTo>
                    <a:pt x="472" y="122"/>
                  </a:lnTo>
                  <a:lnTo>
                    <a:pt x="471" y="123"/>
                  </a:lnTo>
                  <a:lnTo>
                    <a:pt x="470" y="123"/>
                  </a:lnTo>
                  <a:lnTo>
                    <a:pt x="470" y="124"/>
                  </a:lnTo>
                  <a:lnTo>
                    <a:pt x="470" y="125"/>
                  </a:lnTo>
                  <a:lnTo>
                    <a:pt x="470" y="128"/>
                  </a:lnTo>
                  <a:lnTo>
                    <a:pt x="470" y="129"/>
                  </a:lnTo>
                  <a:lnTo>
                    <a:pt x="471" y="130"/>
                  </a:lnTo>
                  <a:lnTo>
                    <a:pt x="472" y="131"/>
                  </a:lnTo>
                  <a:lnTo>
                    <a:pt x="473" y="132"/>
                  </a:lnTo>
                  <a:lnTo>
                    <a:pt x="473" y="133"/>
                  </a:lnTo>
                  <a:lnTo>
                    <a:pt x="471" y="134"/>
                  </a:lnTo>
                  <a:lnTo>
                    <a:pt x="469" y="135"/>
                  </a:lnTo>
                  <a:lnTo>
                    <a:pt x="466" y="137"/>
                  </a:lnTo>
                  <a:lnTo>
                    <a:pt x="464" y="138"/>
                  </a:lnTo>
                  <a:lnTo>
                    <a:pt x="462" y="139"/>
                  </a:lnTo>
                  <a:lnTo>
                    <a:pt x="462" y="140"/>
                  </a:lnTo>
                  <a:lnTo>
                    <a:pt x="461" y="140"/>
                  </a:lnTo>
                  <a:lnTo>
                    <a:pt x="460" y="140"/>
                  </a:lnTo>
                  <a:lnTo>
                    <a:pt x="459" y="139"/>
                  </a:lnTo>
                  <a:lnTo>
                    <a:pt x="459" y="140"/>
                  </a:lnTo>
                  <a:lnTo>
                    <a:pt x="459" y="141"/>
                  </a:lnTo>
                  <a:lnTo>
                    <a:pt x="458" y="143"/>
                  </a:lnTo>
                  <a:lnTo>
                    <a:pt x="458" y="144"/>
                  </a:lnTo>
                  <a:lnTo>
                    <a:pt x="458" y="146"/>
                  </a:lnTo>
                  <a:lnTo>
                    <a:pt x="457" y="148"/>
                  </a:lnTo>
                  <a:lnTo>
                    <a:pt x="456" y="149"/>
                  </a:lnTo>
                  <a:lnTo>
                    <a:pt x="456" y="150"/>
                  </a:lnTo>
                  <a:lnTo>
                    <a:pt x="454" y="151"/>
                  </a:lnTo>
                  <a:lnTo>
                    <a:pt x="453" y="152"/>
                  </a:lnTo>
                  <a:lnTo>
                    <a:pt x="451" y="155"/>
                  </a:lnTo>
                  <a:lnTo>
                    <a:pt x="450" y="155"/>
                  </a:lnTo>
                  <a:lnTo>
                    <a:pt x="450" y="156"/>
                  </a:lnTo>
                  <a:lnTo>
                    <a:pt x="449" y="156"/>
                  </a:lnTo>
                  <a:lnTo>
                    <a:pt x="449" y="155"/>
                  </a:lnTo>
                  <a:lnTo>
                    <a:pt x="448" y="154"/>
                  </a:lnTo>
                  <a:lnTo>
                    <a:pt x="448" y="153"/>
                  </a:lnTo>
                  <a:lnTo>
                    <a:pt x="448" y="154"/>
                  </a:lnTo>
                  <a:lnTo>
                    <a:pt x="447" y="155"/>
                  </a:lnTo>
                  <a:lnTo>
                    <a:pt x="446" y="155"/>
                  </a:lnTo>
                  <a:lnTo>
                    <a:pt x="445" y="155"/>
                  </a:lnTo>
                  <a:lnTo>
                    <a:pt x="444" y="155"/>
                  </a:lnTo>
                  <a:lnTo>
                    <a:pt x="444" y="154"/>
                  </a:lnTo>
                  <a:lnTo>
                    <a:pt x="443" y="153"/>
                  </a:lnTo>
                  <a:lnTo>
                    <a:pt x="442" y="153"/>
                  </a:lnTo>
                  <a:lnTo>
                    <a:pt x="441" y="153"/>
                  </a:lnTo>
                  <a:lnTo>
                    <a:pt x="441" y="154"/>
                  </a:lnTo>
                  <a:lnTo>
                    <a:pt x="443" y="154"/>
                  </a:lnTo>
                  <a:lnTo>
                    <a:pt x="444" y="154"/>
                  </a:lnTo>
                  <a:lnTo>
                    <a:pt x="443" y="155"/>
                  </a:lnTo>
                  <a:lnTo>
                    <a:pt x="444" y="155"/>
                  </a:lnTo>
                  <a:lnTo>
                    <a:pt x="443" y="156"/>
                  </a:lnTo>
                  <a:lnTo>
                    <a:pt x="444" y="156"/>
                  </a:lnTo>
                  <a:lnTo>
                    <a:pt x="445" y="156"/>
                  </a:lnTo>
                  <a:lnTo>
                    <a:pt x="446" y="157"/>
                  </a:lnTo>
                  <a:lnTo>
                    <a:pt x="446" y="158"/>
                  </a:lnTo>
                  <a:lnTo>
                    <a:pt x="447" y="159"/>
                  </a:lnTo>
                  <a:lnTo>
                    <a:pt x="448" y="160"/>
                  </a:lnTo>
                  <a:lnTo>
                    <a:pt x="449" y="160"/>
                  </a:lnTo>
                  <a:lnTo>
                    <a:pt x="449" y="162"/>
                  </a:lnTo>
                  <a:lnTo>
                    <a:pt x="449" y="160"/>
                  </a:lnTo>
                  <a:lnTo>
                    <a:pt x="449" y="162"/>
                  </a:lnTo>
                  <a:lnTo>
                    <a:pt x="449" y="163"/>
                  </a:lnTo>
                  <a:lnTo>
                    <a:pt x="449" y="162"/>
                  </a:lnTo>
                  <a:lnTo>
                    <a:pt x="450" y="162"/>
                  </a:lnTo>
                  <a:lnTo>
                    <a:pt x="450" y="160"/>
                  </a:lnTo>
                  <a:lnTo>
                    <a:pt x="451" y="160"/>
                  </a:lnTo>
                  <a:lnTo>
                    <a:pt x="452" y="160"/>
                  </a:lnTo>
                  <a:lnTo>
                    <a:pt x="453" y="162"/>
                  </a:lnTo>
                  <a:lnTo>
                    <a:pt x="454" y="162"/>
                  </a:lnTo>
                  <a:lnTo>
                    <a:pt x="454" y="163"/>
                  </a:lnTo>
                  <a:lnTo>
                    <a:pt x="456" y="164"/>
                  </a:lnTo>
                  <a:lnTo>
                    <a:pt x="457" y="165"/>
                  </a:lnTo>
                  <a:lnTo>
                    <a:pt x="457" y="166"/>
                  </a:lnTo>
                  <a:lnTo>
                    <a:pt x="457" y="167"/>
                  </a:lnTo>
                  <a:lnTo>
                    <a:pt x="458" y="167"/>
                  </a:lnTo>
                  <a:lnTo>
                    <a:pt x="459" y="167"/>
                  </a:lnTo>
                  <a:lnTo>
                    <a:pt x="458" y="168"/>
                  </a:lnTo>
                  <a:lnTo>
                    <a:pt x="459" y="169"/>
                  </a:lnTo>
                  <a:lnTo>
                    <a:pt x="458" y="169"/>
                  </a:lnTo>
                  <a:lnTo>
                    <a:pt x="459" y="170"/>
                  </a:lnTo>
                  <a:lnTo>
                    <a:pt x="458" y="171"/>
                  </a:lnTo>
                  <a:lnTo>
                    <a:pt x="458" y="172"/>
                  </a:lnTo>
                  <a:lnTo>
                    <a:pt x="459" y="171"/>
                  </a:lnTo>
                  <a:lnTo>
                    <a:pt x="459" y="172"/>
                  </a:lnTo>
                  <a:lnTo>
                    <a:pt x="460" y="172"/>
                  </a:lnTo>
                  <a:lnTo>
                    <a:pt x="460" y="171"/>
                  </a:lnTo>
                  <a:lnTo>
                    <a:pt x="459" y="170"/>
                  </a:lnTo>
                  <a:lnTo>
                    <a:pt x="459" y="169"/>
                  </a:lnTo>
                  <a:lnTo>
                    <a:pt x="460" y="169"/>
                  </a:lnTo>
                  <a:lnTo>
                    <a:pt x="461" y="169"/>
                  </a:lnTo>
                  <a:lnTo>
                    <a:pt x="462" y="169"/>
                  </a:lnTo>
                  <a:lnTo>
                    <a:pt x="463" y="170"/>
                  </a:lnTo>
                  <a:lnTo>
                    <a:pt x="463" y="171"/>
                  </a:lnTo>
                  <a:lnTo>
                    <a:pt x="462" y="171"/>
                  </a:lnTo>
                  <a:lnTo>
                    <a:pt x="463" y="171"/>
                  </a:lnTo>
                  <a:lnTo>
                    <a:pt x="464" y="171"/>
                  </a:lnTo>
                  <a:lnTo>
                    <a:pt x="464" y="170"/>
                  </a:lnTo>
                  <a:lnTo>
                    <a:pt x="465" y="169"/>
                  </a:lnTo>
                  <a:lnTo>
                    <a:pt x="465" y="168"/>
                  </a:lnTo>
                  <a:lnTo>
                    <a:pt x="466" y="169"/>
                  </a:lnTo>
                  <a:lnTo>
                    <a:pt x="467" y="169"/>
                  </a:lnTo>
                  <a:lnTo>
                    <a:pt x="468" y="170"/>
                  </a:lnTo>
                  <a:lnTo>
                    <a:pt x="468" y="171"/>
                  </a:lnTo>
                  <a:lnTo>
                    <a:pt x="468" y="172"/>
                  </a:lnTo>
                  <a:lnTo>
                    <a:pt x="467" y="172"/>
                  </a:lnTo>
                  <a:lnTo>
                    <a:pt x="467" y="173"/>
                  </a:lnTo>
                  <a:lnTo>
                    <a:pt x="467" y="174"/>
                  </a:lnTo>
                  <a:lnTo>
                    <a:pt x="467" y="175"/>
                  </a:lnTo>
                  <a:lnTo>
                    <a:pt x="466" y="176"/>
                  </a:lnTo>
                  <a:lnTo>
                    <a:pt x="466" y="177"/>
                  </a:lnTo>
                  <a:lnTo>
                    <a:pt x="465" y="178"/>
                  </a:lnTo>
                  <a:lnTo>
                    <a:pt x="465" y="179"/>
                  </a:lnTo>
                  <a:lnTo>
                    <a:pt x="465" y="180"/>
                  </a:lnTo>
                  <a:lnTo>
                    <a:pt x="465" y="181"/>
                  </a:lnTo>
                  <a:lnTo>
                    <a:pt x="464" y="181"/>
                  </a:lnTo>
                  <a:lnTo>
                    <a:pt x="465" y="181"/>
                  </a:lnTo>
                  <a:lnTo>
                    <a:pt x="464" y="182"/>
                  </a:lnTo>
                  <a:lnTo>
                    <a:pt x="463" y="182"/>
                  </a:lnTo>
                  <a:lnTo>
                    <a:pt x="463" y="183"/>
                  </a:lnTo>
                  <a:lnTo>
                    <a:pt x="462" y="184"/>
                  </a:lnTo>
                  <a:lnTo>
                    <a:pt x="463" y="184"/>
                  </a:lnTo>
                  <a:lnTo>
                    <a:pt x="463" y="183"/>
                  </a:lnTo>
                  <a:lnTo>
                    <a:pt x="463" y="182"/>
                  </a:lnTo>
                  <a:lnTo>
                    <a:pt x="464" y="182"/>
                  </a:lnTo>
                  <a:lnTo>
                    <a:pt x="465" y="182"/>
                  </a:lnTo>
                  <a:lnTo>
                    <a:pt x="465" y="181"/>
                  </a:lnTo>
                  <a:lnTo>
                    <a:pt x="466" y="182"/>
                  </a:lnTo>
                  <a:lnTo>
                    <a:pt x="465" y="183"/>
                  </a:lnTo>
                  <a:lnTo>
                    <a:pt x="465" y="184"/>
                  </a:lnTo>
                  <a:lnTo>
                    <a:pt x="465" y="185"/>
                  </a:lnTo>
                  <a:lnTo>
                    <a:pt x="463" y="187"/>
                  </a:lnTo>
                  <a:lnTo>
                    <a:pt x="463" y="188"/>
                  </a:lnTo>
                  <a:lnTo>
                    <a:pt x="462" y="189"/>
                  </a:lnTo>
                  <a:lnTo>
                    <a:pt x="462" y="190"/>
                  </a:lnTo>
                  <a:lnTo>
                    <a:pt x="463" y="191"/>
                  </a:lnTo>
                  <a:lnTo>
                    <a:pt x="464" y="192"/>
                  </a:lnTo>
                  <a:lnTo>
                    <a:pt x="464" y="193"/>
                  </a:lnTo>
                  <a:lnTo>
                    <a:pt x="465" y="193"/>
                  </a:lnTo>
                  <a:lnTo>
                    <a:pt x="465" y="194"/>
                  </a:lnTo>
                  <a:lnTo>
                    <a:pt x="464" y="194"/>
                  </a:lnTo>
                  <a:lnTo>
                    <a:pt x="463" y="194"/>
                  </a:lnTo>
                  <a:lnTo>
                    <a:pt x="462" y="195"/>
                  </a:lnTo>
                  <a:lnTo>
                    <a:pt x="461" y="194"/>
                  </a:lnTo>
                  <a:lnTo>
                    <a:pt x="461" y="195"/>
                  </a:lnTo>
                  <a:lnTo>
                    <a:pt x="461" y="196"/>
                  </a:lnTo>
                  <a:lnTo>
                    <a:pt x="460" y="196"/>
                  </a:lnTo>
                  <a:lnTo>
                    <a:pt x="459" y="197"/>
                  </a:lnTo>
                  <a:lnTo>
                    <a:pt x="458" y="198"/>
                  </a:lnTo>
                  <a:lnTo>
                    <a:pt x="458" y="199"/>
                  </a:lnTo>
                  <a:lnTo>
                    <a:pt x="458" y="200"/>
                  </a:lnTo>
                  <a:lnTo>
                    <a:pt x="458" y="199"/>
                  </a:lnTo>
                  <a:lnTo>
                    <a:pt x="457" y="199"/>
                  </a:lnTo>
                  <a:lnTo>
                    <a:pt x="457" y="200"/>
                  </a:lnTo>
                  <a:lnTo>
                    <a:pt x="458" y="200"/>
                  </a:lnTo>
                  <a:lnTo>
                    <a:pt x="458" y="201"/>
                  </a:lnTo>
                  <a:lnTo>
                    <a:pt x="459" y="200"/>
                  </a:lnTo>
                  <a:lnTo>
                    <a:pt x="459" y="201"/>
                  </a:lnTo>
                  <a:lnTo>
                    <a:pt x="458" y="202"/>
                  </a:lnTo>
                  <a:lnTo>
                    <a:pt x="459" y="203"/>
                  </a:lnTo>
                  <a:lnTo>
                    <a:pt x="460" y="204"/>
                  </a:lnTo>
                  <a:lnTo>
                    <a:pt x="461" y="205"/>
                  </a:lnTo>
                  <a:lnTo>
                    <a:pt x="462" y="206"/>
                  </a:lnTo>
                  <a:lnTo>
                    <a:pt x="463" y="206"/>
                  </a:lnTo>
                  <a:lnTo>
                    <a:pt x="463" y="207"/>
                  </a:lnTo>
                  <a:lnTo>
                    <a:pt x="464" y="207"/>
                  </a:lnTo>
                  <a:lnTo>
                    <a:pt x="464" y="208"/>
                  </a:lnTo>
                  <a:lnTo>
                    <a:pt x="465" y="208"/>
                  </a:lnTo>
                  <a:lnTo>
                    <a:pt x="465" y="209"/>
                  </a:lnTo>
                  <a:lnTo>
                    <a:pt x="465" y="210"/>
                  </a:lnTo>
                  <a:lnTo>
                    <a:pt x="464" y="210"/>
                  </a:lnTo>
                  <a:lnTo>
                    <a:pt x="464" y="212"/>
                  </a:lnTo>
                  <a:lnTo>
                    <a:pt x="463" y="212"/>
                  </a:lnTo>
                  <a:lnTo>
                    <a:pt x="462" y="212"/>
                  </a:lnTo>
                  <a:lnTo>
                    <a:pt x="462" y="213"/>
                  </a:lnTo>
                  <a:lnTo>
                    <a:pt x="461" y="213"/>
                  </a:lnTo>
                  <a:lnTo>
                    <a:pt x="460" y="212"/>
                  </a:lnTo>
                  <a:lnTo>
                    <a:pt x="460" y="213"/>
                  </a:lnTo>
                  <a:lnTo>
                    <a:pt x="460" y="214"/>
                  </a:lnTo>
                  <a:lnTo>
                    <a:pt x="459" y="216"/>
                  </a:lnTo>
                  <a:lnTo>
                    <a:pt x="458" y="216"/>
                  </a:lnTo>
                  <a:lnTo>
                    <a:pt x="458" y="217"/>
                  </a:lnTo>
                  <a:lnTo>
                    <a:pt x="459" y="216"/>
                  </a:lnTo>
                  <a:lnTo>
                    <a:pt x="460" y="216"/>
                  </a:lnTo>
                  <a:lnTo>
                    <a:pt x="460" y="215"/>
                  </a:lnTo>
                  <a:lnTo>
                    <a:pt x="461" y="215"/>
                  </a:lnTo>
                  <a:lnTo>
                    <a:pt x="461" y="216"/>
                  </a:lnTo>
                  <a:lnTo>
                    <a:pt x="460" y="216"/>
                  </a:lnTo>
                  <a:lnTo>
                    <a:pt x="461" y="216"/>
                  </a:lnTo>
                  <a:lnTo>
                    <a:pt x="462" y="216"/>
                  </a:lnTo>
                  <a:lnTo>
                    <a:pt x="462" y="217"/>
                  </a:lnTo>
                  <a:lnTo>
                    <a:pt x="462" y="218"/>
                  </a:lnTo>
                  <a:lnTo>
                    <a:pt x="462" y="219"/>
                  </a:lnTo>
                  <a:lnTo>
                    <a:pt x="461" y="219"/>
                  </a:lnTo>
                  <a:lnTo>
                    <a:pt x="460" y="220"/>
                  </a:lnTo>
                  <a:lnTo>
                    <a:pt x="459" y="220"/>
                  </a:lnTo>
                  <a:lnTo>
                    <a:pt x="458" y="220"/>
                  </a:lnTo>
                  <a:lnTo>
                    <a:pt x="459" y="220"/>
                  </a:lnTo>
                  <a:lnTo>
                    <a:pt x="460" y="220"/>
                  </a:lnTo>
                  <a:lnTo>
                    <a:pt x="461" y="220"/>
                  </a:lnTo>
                  <a:lnTo>
                    <a:pt x="462" y="220"/>
                  </a:lnTo>
                  <a:lnTo>
                    <a:pt x="462" y="221"/>
                  </a:lnTo>
                  <a:lnTo>
                    <a:pt x="461" y="221"/>
                  </a:lnTo>
                  <a:lnTo>
                    <a:pt x="460" y="221"/>
                  </a:lnTo>
                  <a:lnTo>
                    <a:pt x="461" y="221"/>
                  </a:lnTo>
                  <a:lnTo>
                    <a:pt x="462" y="221"/>
                  </a:lnTo>
                  <a:lnTo>
                    <a:pt x="462" y="222"/>
                  </a:lnTo>
                  <a:lnTo>
                    <a:pt x="462" y="223"/>
                  </a:lnTo>
                  <a:lnTo>
                    <a:pt x="461" y="223"/>
                  </a:lnTo>
                  <a:lnTo>
                    <a:pt x="460" y="223"/>
                  </a:lnTo>
                  <a:lnTo>
                    <a:pt x="459" y="223"/>
                  </a:lnTo>
                  <a:lnTo>
                    <a:pt x="458" y="223"/>
                  </a:lnTo>
                  <a:lnTo>
                    <a:pt x="459" y="223"/>
                  </a:lnTo>
                  <a:lnTo>
                    <a:pt x="458" y="224"/>
                  </a:lnTo>
                  <a:lnTo>
                    <a:pt x="459" y="224"/>
                  </a:lnTo>
                  <a:lnTo>
                    <a:pt x="460" y="223"/>
                  </a:lnTo>
                  <a:lnTo>
                    <a:pt x="461" y="223"/>
                  </a:lnTo>
                  <a:lnTo>
                    <a:pt x="461" y="224"/>
                  </a:lnTo>
                  <a:lnTo>
                    <a:pt x="462" y="224"/>
                  </a:lnTo>
                  <a:lnTo>
                    <a:pt x="461" y="225"/>
                  </a:lnTo>
                  <a:lnTo>
                    <a:pt x="460" y="225"/>
                  </a:lnTo>
                  <a:lnTo>
                    <a:pt x="460" y="227"/>
                  </a:lnTo>
                  <a:lnTo>
                    <a:pt x="461" y="227"/>
                  </a:lnTo>
                  <a:lnTo>
                    <a:pt x="461" y="226"/>
                  </a:lnTo>
                  <a:lnTo>
                    <a:pt x="461" y="225"/>
                  </a:lnTo>
                  <a:lnTo>
                    <a:pt x="462" y="225"/>
                  </a:lnTo>
                  <a:lnTo>
                    <a:pt x="462" y="226"/>
                  </a:lnTo>
                  <a:lnTo>
                    <a:pt x="461" y="226"/>
                  </a:lnTo>
                  <a:lnTo>
                    <a:pt x="461" y="227"/>
                  </a:lnTo>
                  <a:lnTo>
                    <a:pt x="461" y="229"/>
                  </a:lnTo>
                  <a:lnTo>
                    <a:pt x="461" y="230"/>
                  </a:lnTo>
                  <a:lnTo>
                    <a:pt x="462" y="232"/>
                  </a:lnTo>
                  <a:lnTo>
                    <a:pt x="463" y="233"/>
                  </a:lnTo>
                  <a:lnTo>
                    <a:pt x="464" y="233"/>
                  </a:lnTo>
                  <a:lnTo>
                    <a:pt x="465" y="233"/>
                  </a:lnTo>
                  <a:lnTo>
                    <a:pt x="466" y="233"/>
                  </a:lnTo>
                  <a:lnTo>
                    <a:pt x="467" y="233"/>
                  </a:lnTo>
                  <a:lnTo>
                    <a:pt x="467" y="234"/>
                  </a:lnTo>
                  <a:lnTo>
                    <a:pt x="466" y="234"/>
                  </a:lnTo>
                  <a:lnTo>
                    <a:pt x="466" y="235"/>
                  </a:lnTo>
                  <a:lnTo>
                    <a:pt x="466" y="238"/>
                  </a:lnTo>
                  <a:lnTo>
                    <a:pt x="465" y="239"/>
                  </a:lnTo>
                  <a:lnTo>
                    <a:pt x="465" y="240"/>
                  </a:lnTo>
                  <a:lnTo>
                    <a:pt x="465" y="239"/>
                  </a:lnTo>
                  <a:lnTo>
                    <a:pt x="466" y="239"/>
                  </a:lnTo>
                  <a:lnTo>
                    <a:pt x="466" y="241"/>
                  </a:lnTo>
                  <a:lnTo>
                    <a:pt x="466" y="242"/>
                  </a:lnTo>
                  <a:lnTo>
                    <a:pt x="466" y="243"/>
                  </a:lnTo>
                  <a:lnTo>
                    <a:pt x="466" y="244"/>
                  </a:lnTo>
                  <a:lnTo>
                    <a:pt x="465" y="244"/>
                  </a:lnTo>
                  <a:lnTo>
                    <a:pt x="465" y="245"/>
                  </a:lnTo>
                  <a:lnTo>
                    <a:pt x="465" y="246"/>
                  </a:lnTo>
                  <a:lnTo>
                    <a:pt x="465" y="247"/>
                  </a:lnTo>
                  <a:lnTo>
                    <a:pt x="465" y="248"/>
                  </a:lnTo>
                  <a:lnTo>
                    <a:pt x="466" y="247"/>
                  </a:lnTo>
                  <a:lnTo>
                    <a:pt x="466" y="246"/>
                  </a:lnTo>
                  <a:lnTo>
                    <a:pt x="466" y="247"/>
                  </a:lnTo>
                  <a:lnTo>
                    <a:pt x="467" y="248"/>
                  </a:lnTo>
                  <a:lnTo>
                    <a:pt x="467" y="249"/>
                  </a:lnTo>
                  <a:lnTo>
                    <a:pt x="468" y="250"/>
                  </a:lnTo>
                  <a:lnTo>
                    <a:pt x="469" y="250"/>
                  </a:lnTo>
                  <a:lnTo>
                    <a:pt x="469" y="251"/>
                  </a:lnTo>
                  <a:lnTo>
                    <a:pt x="470" y="251"/>
                  </a:lnTo>
                  <a:lnTo>
                    <a:pt x="471" y="252"/>
                  </a:lnTo>
                  <a:lnTo>
                    <a:pt x="472" y="252"/>
                  </a:lnTo>
                  <a:lnTo>
                    <a:pt x="473" y="252"/>
                  </a:lnTo>
                  <a:lnTo>
                    <a:pt x="474" y="252"/>
                  </a:lnTo>
                  <a:lnTo>
                    <a:pt x="475" y="253"/>
                  </a:lnTo>
                  <a:lnTo>
                    <a:pt x="474" y="254"/>
                  </a:lnTo>
                  <a:lnTo>
                    <a:pt x="473" y="254"/>
                  </a:lnTo>
                  <a:lnTo>
                    <a:pt x="473" y="255"/>
                  </a:lnTo>
                  <a:lnTo>
                    <a:pt x="471" y="257"/>
                  </a:lnTo>
                  <a:lnTo>
                    <a:pt x="470" y="258"/>
                  </a:lnTo>
                  <a:lnTo>
                    <a:pt x="470" y="259"/>
                  </a:lnTo>
                  <a:lnTo>
                    <a:pt x="469" y="259"/>
                  </a:lnTo>
                  <a:lnTo>
                    <a:pt x="469" y="260"/>
                  </a:lnTo>
                  <a:lnTo>
                    <a:pt x="469" y="263"/>
                  </a:lnTo>
                  <a:lnTo>
                    <a:pt x="469" y="265"/>
                  </a:lnTo>
                  <a:lnTo>
                    <a:pt x="470" y="265"/>
                  </a:lnTo>
                  <a:lnTo>
                    <a:pt x="470" y="266"/>
                  </a:lnTo>
                  <a:lnTo>
                    <a:pt x="469" y="266"/>
                  </a:lnTo>
                  <a:lnTo>
                    <a:pt x="470" y="267"/>
                  </a:lnTo>
                  <a:lnTo>
                    <a:pt x="470" y="268"/>
                  </a:lnTo>
                  <a:lnTo>
                    <a:pt x="470" y="269"/>
                  </a:lnTo>
                  <a:lnTo>
                    <a:pt x="471" y="271"/>
                  </a:lnTo>
                  <a:lnTo>
                    <a:pt x="471" y="272"/>
                  </a:lnTo>
                  <a:lnTo>
                    <a:pt x="472" y="273"/>
                  </a:lnTo>
                  <a:lnTo>
                    <a:pt x="472" y="274"/>
                  </a:lnTo>
                  <a:lnTo>
                    <a:pt x="473" y="275"/>
                  </a:lnTo>
                  <a:lnTo>
                    <a:pt x="473" y="276"/>
                  </a:lnTo>
                  <a:lnTo>
                    <a:pt x="474" y="276"/>
                  </a:lnTo>
                  <a:lnTo>
                    <a:pt x="475" y="277"/>
                  </a:lnTo>
                  <a:lnTo>
                    <a:pt x="476" y="277"/>
                  </a:lnTo>
                  <a:lnTo>
                    <a:pt x="476" y="278"/>
                  </a:lnTo>
                  <a:lnTo>
                    <a:pt x="477" y="278"/>
                  </a:lnTo>
                  <a:lnTo>
                    <a:pt x="478" y="279"/>
                  </a:lnTo>
                  <a:lnTo>
                    <a:pt x="479" y="279"/>
                  </a:lnTo>
                  <a:lnTo>
                    <a:pt x="481" y="279"/>
                  </a:lnTo>
                  <a:lnTo>
                    <a:pt x="482" y="279"/>
                  </a:lnTo>
                  <a:lnTo>
                    <a:pt x="481" y="280"/>
                  </a:lnTo>
                  <a:lnTo>
                    <a:pt x="479" y="280"/>
                  </a:lnTo>
                  <a:lnTo>
                    <a:pt x="479" y="281"/>
                  </a:lnTo>
                  <a:lnTo>
                    <a:pt x="478" y="282"/>
                  </a:lnTo>
                  <a:lnTo>
                    <a:pt x="477" y="282"/>
                  </a:lnTo>
                  <a:lnTo>
                    <a:pt x="476" y="282"/>
                  </a:lnTo>
                  <a:lnTo>
                    <a:pt x="475" y="284"/>
                  </a:lnTo>
                  <a:lnTo>
                    <a:pt x="474" y="285"/>
                  </a:lnTo>
                  <a:lnTo>
                    <a:pt x="474" y="287"/>
                  </a:lnTo>
                  <a:lnTo>
                    <a:pt x="473" y="287"/>
                  </a:lnTo>
                  <a:lnTo>
                    <a:pt x="473" y="288"/>
                  </a:lnTo>
                  <a:lnTo>
                    <a:pt x="473" y="289"/>
                  </a:lnTo>
                  <a:lnTo>
                    <a:pt x="473" y="290"/>
                  </a:lnTo>
                  <a:lnTo>
                    <a:pt x="472" y="290"/>
                  </a:lnTo>
                  <a:lnTo>
                    <a:pt x="472" y="291"/>
                  </a:lnTo>
                  <a:lnTo>
                    <a:pt x="473" y="291"/>
                  </a:lnTo>
                  <a:lnTo>
                    <a:pt x="472" y="291"/>
                  </a:lnTo>
                  <a:lnTo>
                    <a:pt x="472" y="290"/>
                  </a:lnTo>
                  <a:lnTo>
                    <a:pt x="472" y="289"/>
                  </a:lnTo>
                  <a:lnTo>
                    <a:pt x="472" y="290"/>
                  </a:lnTo>
                  <a:lnTo>
                    <a:pt x="472" y="291"/>
                  </a:lnTo>
                  <a:lnTo>
                    <a:pt x="472" y="292"/>
                  </a:lnTo>
                  <a:lnTo>
                    <a:pt x="472" y="291"/>
                  </a:lnTo>
                  <a:lnTo>
                    <a:pt x="472" y="292"/>
                  </a:lnTo>
                  <a:lnTo>
                    <a:pt x="473" y="293"/>
                  </a:lnTo>
                  <a:lnTo>
                    <a:pt x="474" y="293"/>
                  </a:lnTo>
                  <a:lnTo>
                    <a:pt x="474" y="294"/>
                  </a:lnTo>
                  <a:lnTo>
                    <a:pt x="475" y="295"/>
                  </a:lnTo>
                  <a:lnTo>
                    <a:pt x="475" y="296"/>
                  </a:lnTo>
                  <a:lnTo>
                    <a:pt x="475" y="297"/>
                  </a:lnTo>
                  <a:lnTo>
                    <a:pt x="474" y="299"/>
                  </a:lnTo>
                  <a:lnTo>
                    <a:pt x="474" y="300"/>
                  </a:lnTo>
                  <a:lnTo>
                    <a:pt x="473" y="301"/>
                  </a:lnTo>
                  <a:lnTo>
                    <a:pt x="472" y="302"/>
                  </a:lnTo>
                  <a:lnTo>
                    <a:pt x="471" y="304"/>
                  </a:lnTo>
                  <a:lnTo>
                    <a:pt x="471" y="306"/>
                  </a:lnTo>
                  <a:lnTo>
                    <a:pt x="471" y="307"/>
                  </a:lnTo>
                  <a:lnTo>
                    <a:pt x="471" y="308"/>
                  </a:lnTo>
                  <a:lnTo>
                    <a:pt x="472" y="309"/>
                  </a:lnTo>
                  <a:lnTo>
                    <a:pt x="472" y="310"/>
                  </a:lnTo>
                  <a:lnTo>
                    <a:pt x="472" y="312"/>
                  </a:lnTo>
                  <a:lnTo>
                    <a:pt x="473" y="313"/>
                  </a:lnTo>
                  <a:lnTo>
                    <a:pt x="473" y="314"/>
                  </a:lnTo>
                  <a:lnTo>
                    <a:pt x="474" y="315"/>
                  </a:lnTo>
                  <a:lnTo>
                    <a:pt x="474" y="316"/>
                  </a:lnTo>
                  <a:lnTo>
                    <a:pt x="475" y="317"/>
                  </a:lnTo>
                  <a:lnTo>
                    <a:pt x="475" y="318"/>
                  </a:lnTo>
                  <a:lnTo>
                    <a:pt x="476" y="318"/>
                  </a:lnTo>
                  <a:lnTo>
                    <a:pt x="475" y="319"/>
                  </a:lnTo>
                  <a:lnTo>
                    <a:pt x="474" y="319"/>
                  </a:lnTo>
                  <a:lnTo>
                    <a:pt x="473" y="320"/>
                  </a:lnTo>
                  <a:lnTo>
                    <a:pt x="473" y="319"/>
                  </a:lnTo>
                  <a:lnTo>
                    <a:pt x="472" y="319"/>
                  </a:lnTo>
                  <a:lnTo>
                    <a:pt x="472" y="320"/>
                  </a:lnTo>
                  <a:lnTo>
                    <a:pt x="471" y="320"/>
                  </a:lnTo>
                  <a:lnTo>
                    <a:pt x="470" y="319"/>
                  </a:lnTo>
                  <a:lnTo>
                    <a:pt x="470" y="318"/>
                  </a:lnTo>
                  <a:lnTo>
                    <a:pt x="471" y="318"/>
                  </a:lnTo>
                  <a:lnTo>
                    <a:pt x="472" y="318"/>
                  </a:lnTo>
                  <a:lnTo>
                    <a:pt x="473" y="317"/>
                  </a:lnTo>
                  <a:lnTo>
                    <a:pt x="474" y="317"/>
                  </a:lnTo>
                  <a:lnTo>
                    <a:pt x="475" y="318"/>
                  </a:lnTo>
                  <a:lnTo>
                    <a:pt x="475" y="317"/>
                  </a:lnTo>
                  <a:lnTo>
                    <a:pt x="474" y="317"/>
                  </a:lnTo>
                  <a:lnTo>
                    <a:pt x="473" y="317"/>
                  </a:lnTo>
                  <a:lnTo>
                    <a:pt x="472" y="317"/>
                  </a:lnTo>
                  <a:lnTo>
                    <a:pt x="471" y="317"/>
                  </a:lnTo>
                  <a:lnTo>
                    <a:pt x="471" y="318"/>
                  </a:lnTo>
                  <a:lnTo>
                    <a:pt x="470" y="318"/>
                  </a:lnTo>
                  <a:lnTo>
                    <a:pt x="470" y="317"/>
                  </a:lnTo>
                  <a:lnTo>
                    <a:pt x="469" y="317"/>
                  </a:lnTo>
                  <a:lnTo>
                    <a:pt x="469" y="318"/>
                  </a:lnTo>
                  <a:lnTo>
                    <a:pt x="469" y="320"/>
                  </a:lnTo>
                  <a:lnTo>
                    <a:pt x="470" y="320"/>
                  </a:lnTo>
                  <a:lnTo>
                    <a:pt x="471" y="320"/>
                  </a:lnTo>
                  <a:lnTo>
                    <a:pt x="471" y="322"/>
                  </a:lnTo>
                  <a:lnTo>
                    <a:pt x="471" y="323"/>
                  </a:lnTo>
                  <a:lnTo>
                    <a:pt x="472" y="324"/>
                  </a:lnTo>
                  <a:lnTo>
                    <a:pt x="472" y="323"/>
                  </a:lnTo>
                  <a:lnTo>
                    <a:pt x="473" y="323"/>
                  </a:lnTo>
                  <a:lnTo>
                    <a:pt x="473" y="322"/>
                  </a:lnTo>
                  <a:lnTo>
                    <a:pt x="473" y="321"/>
                  </a:lnTo>
                  <a:lnTo>
                    <a:pt x="474" y="321"/>
                  </a:lnTo>
                  <a:lnTo>
                    <a:pt x="473" y="323"/>
                  </a:lnTo>
                  <a:lnTo>
                    <a:pt x="473" y="324"/>
                  </a:lnTo>
                  <a:lnTo>
                    <a:pt x="472" y="324"/>
                  </a:lnTo>
                  <a:lnTo>
                    <a:pt x="472" y="325"/>
                  </a:lnTo>
                  <a:lnTo>
                    <a:pt x="472" y="326"/>
                  </a:lnTo>
                  <a:lnTo>
                    <a:pt x="471" y="326"/>
                  </a:lnTo>
                  <a:lnTo>
                    <a:pt x="471" y="327"/>
                  </a:lnTo>
                  <a:lnTo>
                    <a:pt x="470" y="328"/>
                  </a:lnTo>
                  <a:lnTo>
                    <a:pt x="470" y="329"/>
                  </a:lnTo>
                  <a:lnTo>
                    <a:pt x="471" y="329"/>
                  </a:lnTo>
                  <a:lnTo>
                    <a:pt x="471" y="328"/>
                  </a:lnTo>
                  <a:lnTo>
                    <a:pt x="471" y="327"/>
                  </a:lnTo>
                  <a:lnTo>
                    <a:pt x="472" y="326"/>
                  </a:lnTo>
                  <a:lnTo>
                    <a:pt x="472" y="325"/>
                  </a:lnTo>
                  <a:lnTo>
                    <a:pt x="473" y="324"/>
                  </a:lnTo>
                  <a:lnTo>
                    <a:pt x="474" y="323"/>
                  </a:lnTo>
                  <a:lnTo>
                    <a:pt x="474" y="322"/>
                  </a:lnTo>
                  <a:lnTo>
                    <a:pt x="474" y="321"/>
                  </a:lnTo>
                  <a:lnTo>
                    <a:pt x="475" y="322"/>
                  </a:lnTo>
                  <a:lnTo>
                    <a:pt x="475" y="323"/>
                  </a:lnTo>
                  <a:lnTo>
                    <a:pt x="474" y="324"/>
                  </a:lnTo>
                  <a:lnTo>
                    <a:pt x="474" y="325"/>
                  </a:lnTo>
                  <a:lnTo>
                    <a:pt x="473" y="326"/>
                  </a:lnTo>
                  <a:lnTo>
                    <a:pt x="472" y="327"/>
                  </a:lnTo>
                  <a:lnTo>
                    <a:pt x="472" y="328"/>
                  </a:lnTo>
                  <a:lnTo>
                    <a:pt x="472" y="329"/>
                  </a:lnTo>
                  <a:lnTo>
                    <a:pt x="471" y="330"/>
                  </a:lnTo>
                  <a:lnTo>
                    <a:pt x="470" y="330"/>
                  </a:lnTo>
                  <a:lnTo>
                    <a:pt x="469" y="329"/>
                  </a:lnTo>
                  <a:lnTo>
                    <a:pt x="468" y="328"/>
                  </a:lnTo>
                  <a:lnTo>
                    <a:pt x="467" y="328"/>
                  </a:lnTo>
                  <a:lnTo>
                    <a:pt x="466" y="329"/>
                  </a:lnTo>
                  <a:lnTo>
                    <a:pt x="467" y="329"/>
                  </a:lnTo>
                  <a:lnTo>
                    <a:pt x="468" y="330"/>
                  </a:lnTo>
                  <a:lnTo>
                    <a:pt x="469" y="330"/>
                  </a:lnTo>
                  <a:lnTo>
                    <a:pt x="469" y="331"/>
                  </a:lnTo>
                  <a:lnTo>
                    <a:pt x="470" y="331"/>
                  </a:lnTo>
                  <a:lnTo>
                    <a:pt x="471" y="331"/>
                  </a:lnTo>
                  <a:lnTo>
                    <a:pt x="471" y="332"/>
                  </a:lnTo>
                  <a:lnTo>
                    <a:pt x="471" y="333"/>
                  </a:lnTo>
                  <a:lnTo>
                    <a:pt x="471" y="334"/>
                  </a:lnTo>
                  <a:lnTo>
                    <a:pt x="471" y="335"/>
                  </a:lnTo>
                  <a:lnTo>
                    <a:pt x="471" y="337"/>
                  </a:lnTo>
                  <a:lnTo>
                    <a:pt x="472" y="337"/>
                  </a:lnTo>
                  <a:lnTo>
                    <a:pt x="472" y="338"/>
                  </a:lnTo>
                  <a:lnTo>
                    <a:pt x="473" y="339"/>
                  </a:lnTo>
                  <a:lnTo>
                    <a:pt x="473" y="340"/>
                  </a:lnTo>
                  <a:lnTo>
                    <a:pt x="473" y="341"/>
                  </a:lnTo>
                  <a:lnTo>
                    <a:pt x="473" y="342"/>
                  </a:lnTo>
                  <a:lnTo>
                    <a:pt x="473" y="343"/>
                  </a:lnTo>
                  <a:lnTo>
                    <a:pt x="472" y="343"/>
                  </a:lnTo>
                  <a:lnTo>
                    <a:pt x="471" y="343"/>
                  </a:lnTo>
                  <a:lnTo>
                    <a:pt x="470" y="342"/>
                  </a:lnTo>
                  <a:lnTo>
                    <a:pt x="470" y="341"/>
                  </a:lnTo>
                  <a:lnTo>
                    <a:pt x="469" y="341"/>
                  </a:lnTo>
                  <a:lnTo>
                    <a:pt x="470" y="342"/>
                  </a:lnTo>
                  <a:lnTo>
                    <a:pt x="469" y="342"/>
                  </a:lnTo>
                  <a:lnTo>
                    <a:pt x="469" y="341"/>
                  </a:lnTo>
                  <a:lnTo>
                    <a:pt x="469" y="342"/>
                  </a:lnTo>
                  <a:lnTo>
                    <a:pt x="468" y="341"/>
                  </a:lnTo>
                  <a:lnTo>
                    <a:pt x="468" y="342"/>
                  </a:lnTo>
                  <a:lnTo>
                    <a:pt x="469" y="342"/>
                  </a:lnTo>
                  <a:lnTo>
                    <a:pt x="469" y="343"/>
                  </a:lnTo>
                  <a:lnTo>
                    <a:pt x="468" y="343"/>
                  </a:lnTo>
                  <a:lnTo>
                    <a:pt x="468" y="344"/>
                  </a:lnTo>
                  <a:lnTo>
                    <a:pt x="469" y="343"/>
                  </a:lnTo>
                  <a:lnTo>
                    <a:pt x="469" y="344"/>
                  </a:lnTo>
                  <a:lnTo>
                    <a:pt x="468" y="344"/>
                  </a:lnTo>
                  <a:lnTo>
                    <a:pt x="468" y="345"/>
                  </a:lnTo>
                  <a:lnTo>
                    <a:pt x="469" y="345"/>
                  </a:lnTo>
                  <a:lnTo>
                    <a:pt x="469" y="346"/>
                  </a:lnTo>
                  <a:lnTo>
                    <a:pt x="470" y="345"/>
                  </a:lnTo>
                  <a:lnTo>
                    <a:pt x="472" y="344"/>
                  </a:lnTo>
                  <a:lnTo>
                    <a:pt x="473" y="343"/>
                  </a:lnTo>
                  <a:lnTo>
                    <a:pt x="474" y="344"/>
                  </a:lnTo>
                  <a:lnTo>
                    <a:pt x="474" y="345"/>
                  </a:lnTo>
                  <a:lnTo>
                    <a:pt x="474" y="346"/>
                  </a:lnTo>
                  <a:lnTo>
                    <a:pt x="473" y="347"/>
                  </a:lnTo>
                  <a:lnTo>
                    <a:pt x="472" y="347"/>
                  </a:lnTo>
                  <a:lnTo>
                    <a:pt x="471" y="348"/>
                  </a:lnTo>
                  <a:lnTo>
                    <a:pt x="471" y="349"/>
                  </a:lnTo>
                  <a:lnTo>
                    <a:pt x="471" y="350"/>
                  </a:lnTo>
                  <a:lnTo>
                    <a:pt x="471" y="351"/>
                  </a:lnTo>
                  <a:lnTo>
                    <a:pt x="472" y="351"/>
                  </a:lnTo>
                  <a:lnTo>
                    <a:pt x="473" y="351"/>
                  </a:lnTo>
                  <a:lnTo>
                    <a:pt x="474" y="351"/>
                  </a:lnTo>
                  <a:lnTo>
                    <a:pt x="474" y="350"/>
                  </a:lnTo>
                  <a:lnTo>
                    <a:pt x="475" y="350"/>
                  </a:lnTo>
                  <a:lnTo>
                    <a:pt x="476" y="350"/>
                  </a:lnTo>
                  <a:lnTo>
                    <a:pt x="477" y="350"/>
                  </a:lnTo>
                  <a:lnTo>
                    <a:pt x="477" y="351"/>
                  </a:lnTo>
                  <a:lnTo>
                    <a:pt x="477" y="352"/>
                  </a:lnTo>
                  <a:lnTo>
                    <a:pt x="476" y="352"/>
                  </a:lnTo>
                  <a:lnTo>
                    <a:pt x="476" y="353"/>
                  </a:lnTo>
                  <a:lnTo>
                    <a:pt x="476" y="354"/>
                  </a:lnTo>
                  <a:lnTo>
                    <a:pt x="476" y="355"/>
                  </a:lnTo>
                  <a:lnTo>
                    <a:pt x="475" y="356"/>
                  </a:lnTo>
                  <a:lnTo>
                    <a:pt x="475" y="357"/>
                  </a:lnTo>
                  <a:lnTo>
                    <a:pt x="476" y="357"/>
                  </a:lnTo>
                  <a:lnTo>
                    <a:pt x="477" y="357"/>
                  </a:lnTo>
                  <a:lnTo>
                    <a:pt x="477" y="356"/>
                  </a:lnTo>
                  <a:lnTo>
                    <a:pt x="478" y="355"/>
                  </a:lnTo>
                  <a:lnTo>
                    <a:pt x="479" y="354"/>
                  </a:lnTo>
                  <a:lnTo>
                    <a:pt x="478" y="353"/>
                  </a:lnTo>
                  <a:lnTo>
                    <a:pt x="477" y="352"/>
                  </a:lnTo>
                  <a:lnTo>
                    <a:pt x="477" y="351"/>
                  </a:lnTo>
                  <a:lnTo>
                    <a:pt x="478" y="352"/>
                  </a:lnTo>
                  <a:lnTo>
                    <a:pt x="479" y="352"/>
                  </a:lnTo>
                  <a:lnTo>
                    <a:pt x="481" y="352"/>
                  </a:lnTo>
                  <a:lnTo>
                    <a:pt x="479" y="354"/>
                  </a:lnTo>
                  <a:lnTo>
                    <a:pt x="481" y="355"/>
                  </a:lnTo>
                  <a:lnTo>
                    <a:pt x="481" y="354"/>
                  </a:lnTo>
                  <a:lnTo>
                    <a:pt x="481" y="353"/>
                  </a:lnTo>
                  <a:lnTo>
                    <a:pt x="481" y="352"/>
                  </a:lnTo>
                  <a:lnTo>
                    <a:pt x="481" y="351"/>
                  </a:lnTo>
                  <a:lnTo>
                    <a:pt x="481" y="350"/>
                  </a:lnTo>
                  <a:lnTo>
                    <a:pt x="482" y="350"/>
                  </a:lnTo>
                  <a:lnTo>
                    <a:pt x="483" y="352"/>
                  </a:lnTo>
                  <a:lnTo>
                    <a:pt x="483" y="353"/>
                  </a:lnTo>
                  <a:lnTo>
                    <a:pt x="482" y="354"/>
                  </a:lnTo>
                  <a:lnTo>
                    <a:pt x="482" y="355"/>
                  </a:lnTo>
                  <a:lnTo>
                    <a:pt x="483" y="353"/>
                  </a:lnTo>
                  <a:lnTo>
                    <a:pt x="483" y="352"/>
                  </a:lnTo>
                  <a:lnTo>
                    <a:pt x="483" y="351"/>
                  </a:lnTo>
                  <a:lnTo>
                    <a:pt x="484" y="351"/>
                  </a:lnTo>
                  <a:lnTo>
                    <a:pt x="485" y="351"/>
                  </a:lnTo>
                  <a:lnTo>
                    <a:pt x="485" y="352"/>
                  </a:lnTo>
                  <a:lnTo>
                    <a:pt x="486" y="352"/>
                  </a:lnTo>
                  <a:lnTo>
                    <a:pt x="486" y="353"/>
                  </a:lnTo>
                  <a:lnTo>
                    <a:pt x="485" y="354"/>
                  </a:lnTo>
                  <a:lnTo>
                    <a:pt x="484" y="354"/>
                  </a:lnTo>
                  <a:lnTo>
                    <a:pt x="484" y="355"/>
                  </a:lnTo>
                  <a:lnTo>
                    <a:pt x="483" y="355"/>
                  </a:lnTo>
                  <a:lnTo>
                    <a:pt x="482" y="356"/>
                  </a:lnTo>
                  <a:lnTo>
                    <a:pt x="481" y="356"/>
                  </a:lnTo>
                  <a:lnTo>
                    <a:pt x="479" y="357"/>
                  </a:lnTo>
                  <a:lnTo>
                    <a:pt x="478" y="357"/>
                  </a:lnTo>
                  <a:lnTo>
                    <a:pt x="478" y="358"/>
                  </a:lnTo>
                  <a:lnTo>
                    <a:pt x="477" y="358"/>
                  </a:lnTo>
                  <a:lnTo>
                    <a:pt x="476" y="359"/>
                  </a:lnTo>
                  <a:lnTo>
                    <a:pt x="475" y="360"/>
                  </a:lnTo>
                  <a:lnTo>
                    <a:pt x="474" y="362"/>
                  </a:lnTo>
                  <a:lnTo>
                    <a:pt x="473" y="362"/>
                  </a:lnTo>
                  <a:lnTo>
                    <a:pt x="473" y="364"/>
                  </a:lnTo>
                  <a:lnTo>
                    <a:pt x="473" y="365"/>
                  </a:lnTo>
                  <a:lnTo>
                    <a:pt x="473" y="366"/>
                  </a:lnTo>
                  <a:lnTo>
                    <a:pt x="472" y="367"/>
                  </a:lnTo>
                  <a:lnTo>
                    <a:pt x="472" y="366"/>
                  </a:lnTo>
                  <a:lnTo>
                    <a:pt x="471" y="366"/>
                  </a:lnTo>
                  <a:lnTo>
                    <a:pt x="471" y="367"/>
                  </a:lnTo>
                  <a:lnTo>
                    <a:pt x="472" y="367"/>
                  </a:lnTo>
                  <a:lnTo>
                    <a:pt x="472" y="368"/>
                  </a:lnTo>
                  <a:lnTo>
                    <a:pt x="471" y="369"/>
                  </a:lnTo>
                  <a:lnTo>
                    <a:pt x="470" y="370"/>
                  </a:lnTo>
                  <a:lnTo>
                    <a:pt x="470" y="369"/>
                  </a:lnTo>
                  <a:lnTo>
                    <a:pt x="471" y="368"/>
                  </a:lnTo>
                  <a:lnTo>
                    <a:pt x="470" y="367"/>
                  </a:lnTo>
                  <a:lnTo>
                    <a:pt x="469" y="367"/>
                  </a:lnTo>
                  <a:lnTo>
                    <a:pt x="468" y="367"/>
                  </a:lnTo>
                  <a:lnTo>
                    <a:pt x="468" y="366"/>
                  </a:lnTo>
                  <a:lnTo>
                    <a:pt x="468" y="365"/>
                  </a:lnTo>
                  <a:lnTo>
                    <a:pt x="469" y="366"/>
                  </a:lnTo>
                  <a:lnTo>
                    <a:pt x="471" y="366"/>
                  </a:lnTo>
                  <a:lnTo>
                    <a:pt x="472" y="366"/>
                  </a:lnTo>
                  <a:lnTo>
                    <a:pt x="472" y="365"/>
                  </a:lnTo>
                  <a:lnTo>
                    <a:pt x="472" y="364"/>
                  </a:lnTo>
                  <a:lnTo>
                    <a:pt x="472" y="365"/>
                  </a:lnTo>
                  <a:lnTo>
                    <a:pt x="471" y="365"/>
                  </a:lnTo>
                  <a:lnTo>
                    <a:pt x="470" y="365"/>
                  </a:lnTo>
                  <a:lnTo>
                    <a:pt x="469" y="364"/>
                  </a:lnTo>
                  <a:lnTo>
                    <a:pt x="468" y="364"/>
                  </a:lnTo>
                  <a:lnTo>
                    <a:pt x="467" y="364"/>
                  </a:lnTo>
                  <a:lnTo>
                    <a:pt x="466" y="364"/>
                  </a:lnTo>
                  <a:lnTo>
                    <a:pt x="465" y="365"/>
                  </a:lnTo>
                  <a:lnTo>
                    <a:pt x="466" y="365"/>
                  </a:lnTo>
                  <a:lnTo>
                    <a:pt x="466" y="366"/>
                  </a:lnTo>
                  <a:lnTo>
                    <a:pt x="467" y="366"/>
                  </a:lnTo>
                  <a:lnTo>
                    <a:pt x="466" y="367"/>
                  </a:lnTo>
                  <a:lnTo>
                    <a:pt x="465" y="367"/>
                  </a:lnTo>
                  <a:lnTo>
                    <a:pt x="466" y="368"/>
                  </a:lnTo>
                  <a:lnTo>
                    <a:pt x="467" y="367"/>
                  </a:lnTo>
                  <a:lnTo>
                    <a:pt x="468" y="367"/>
                  </a:lnTo>
                  <a:lnTo>
                    <a:pt x="468" y="368"/>
                  </a:lnTo>
                  <a:lnTo>
                    <a:pt x="469" y="368"/>
                  </a:lnTo>
                  <a:lnTo>
                    <a:pt x="470" y="368"/>
                  </a:lnTo>
                  <a:lnTo>
                    <a:pt x="470" y="369"/>
                  </a:lnTo>
                  <a:lnTo>
                    <a:pt x="470" y="370"/>
                  </a:lnTo>
                  <a:lnTo>
                    <a:pt x="469" y="369"/>
                  </a:lnTo>
                  <a:lnTo>
                    <a:pt x="469" y="370"/>
                  </a:lnTo>
                  <a:lnTo>
                    <a:pt x="469" y="371"/>
                  </a:lnTo>
                  <a:lnTo>
                    <a:pt x="468" y="371"/>
                  </a:lnTo>
                  <a:lnTo>
                    <a:pt x="467" y="370"/>
                  </a:lnTo>
                  <a:lnTo>
                    <a:pt x="468" y="370"/>
                  </a:lnTo>
                  <a:lnTo>
                    <a:pt x="467" y="369"/>
                  </a:lnTo>
                  <a:lnTo>
                    <a:pt x="466" y="370"/>
                  </a:lnTo>
                  <a:lnTo>
                    <a:pt x="465" y="370"/>
                  </a:lnTo>
                  <a:lnTo>
                    <a:pt x="465" y="371"/>
                  </a:lnTo>
                  <a:lnTo>
                    <a:pt x="466" y="371"/>
                  </a:lnTo>
                  <a:lnTo>
                    <a:pt x="466" y="372"/>
                  </a:lnTo>
                  <a:lnTo>
                    <a:pt x="465" y="372"/>
                  </a:lnTo>
                  <a:lnTo>
                    <a:pt x="464" y="372"/>
                  </a:lnTo>
                  <a:lnTo>
                    <a:pt x="463" y="372"/>
                  </a:lnTo>
                  <a:lnTo>
                    <a:pt x="463" y="373"/>
                  </a:lnTo>
                  <a:lnTo>
                    <a:pt x="463" y="374"/>
                  </a:lnTo>
                  <a:lnTo>
                    <a:pt x="461" y="375"/>
                  </a:lnTo>
                  <a:lnTo>
                    <a:pt x="462" y="376"/>
                  </a:lnTo>
                  <a:lnTo>
                    <a:pt x="461" y="376"/>
                  </a:lnTo>
                  <a:lnTo>
                    <a:pt x="462" y="377"/>
                  </a:lnTo>
                  <a:lnTo>
                    <a:pt x="462" y="378"/>
                  </a:lnTo>
                  <a:lnTo>
                    <a:pt x="462" y="379"/>
                  </a:lnTo>
                  <a:lnTo>
                    <a:pt x="462" y="380"/>
                  </a:lnTo>
                  <a:lnTo>
                    <a:pt x="461" y="381"/>
                  </a:lnTo>
                  <a:lnTo>
                    <a:pt x="460" y="382"/>
                  </a:lnTo>
                  <a:lnTo>
                    <a:pt x="461" y="381"/>
                  </a:lnTo>
                  <a:lnTo>
                    <a:pt x="462" y="381"/>
                  </a:lnTo>
                  <a:lnTo>
                    <a:pt x="463" y="381"/>
                  </a:lnTo>
                  <a:lnTo>
                    <a:pt x="463" y="380"/>
                  </a:lnTo>
                  <a:lnTo>
                    <a:pt x="464" y="380"/>
                  </a:lnTo>
                  <a:lnTo>
                    <a:pt x="465" y="380"/>
                  </a:lnTo>
                  <a:lnTo>
                    <a:pt x="466" y="379"/>
                  </a:lnTo>
                  <a:lnTo>
                    <a:pt x="467" y="379"/>
                  </a:lnTo>
                  <a:lnTo>
                    <a:pt x="467" y="380"/>
                  </a:lnTo>
                  <a:lnTo>
                    <a:pt x="468" y="381"/>
                  </a:lnTo>
                  <a:lnTo>
                    <a:pt x="468" y="380"/>
                  </a:lnTo>
                  <a:lnTo>
                    <a:pt x="468" y="379"/>
                  </a:lnTo>
                  <a:lnTo>
                    <a:pt x="467" y="378"/>
                  </a:lnTo>
                  <a:lnTo>
                    <a:pt x="465" y="377"/>
                  </a:lnTo>
                  <a:lnTo>
                    <a:pt x="465" y="376"/>
                  </a:lnTo>
                  <a:lnTo>
                    <a:pt x="464" y="376"/>
                  </a:lnTo>
                  <a:lnTo>
                    <a:pt x="464" y="375"/>
                  </a:lnTo>
                  <a:lnTo>
                    <a:pt x="463" y="375"/>
                  </a:lnTo>
                  <a:lnTo>
                    <a:pt x="462" y="375"/>
                  </a:lnTo>
                  <a:lnTo>
                    <a:pt x="463" y="374"/>
                  </a:lnTo>
                  <a:lnTo>
                    <a:pt x="464" y="374"/>
                  </a:lnTo>
                  <a:lnTo>
                    <a:pt x="465" y="373"/>
                  </a:lnTo>
                  <a:lnTo>
                    <a:pt x="466" y="372"/>
                  </a:lnTo>
                  <a:lnTo>
                    <a:pt x="467" y="372"/>
                  </a:lnTo>
                  <a:lnTo>
                    <a:pt x="467" y="373"/>
                  </a:lnTo>
                  <a:lnTo>
                    <a:pt x="466" y="374"/>
                  </a:lnTo>
                  <a:lnTo>
                    <a:pt x="467" y="374"/>
                  </a:lnTo>
                  <a:lnTo>
                    <a:pt x="467" y="373"/>
                  </a:lnTo>
                  <a:lnTo>
                    <a:pt x="468" y="373"/>
                  </a:lnTo>
                  <a:lnTo>
                    <a:pt x="468" y="374"/>
                  </a:lnTo>
                  <a:lnTo>
                    <a:pt x="467" y="374"/>
                  </a:lnTo>
                  <a:lnTo>
                    <a:pt x="468" y="375"/>
                  </a:lnTo>
                  <a:lnTo>
                    <a:pt x="468" y="374"/>
                  </a:lnTo>
                  <a:lnTo>
                    <a:pt x="469" y="374"/>
                  </a:lnTo>
                  <a:lnTo>
                    <a:pt x="469" y="375"/>
                  </a:lnTo>
                  <a:lnTo>
                    <a:pt x="470" y="375"/>
                  </a:lnTo>
                  <a:lnTo>
                    <a:pt x="470" y="376"/>
                  </a:lnTo>
                  <a:lnTo>
                    <a:pt x="470" y="377"/>
                  </a:lnTo>
                  <a:lnTo>
                    <a:pt x="470" y="378"/>
                  </a:lnTo>
                  <a:lnTo>
                    <a:pt x="471" y="378"/>
                  </a:lnTo>
                  <a:lnTo>
                    <a:pt x="471" y="377"/>
                  </a:lnTo>
                  <a:lnTo>
                    <a:pt x="472" y="377"/>
                  </a:lnTo>
                  <a:lnTo>
                    <a:pt x="473" y="378"/>
                  </a:lnTo>
                  <a:lnTo>
                    <a:pt x="474" y="377"/>
                  </a:lnTo>
                  <a:lnTo>
                    <a:pt x="475" y="377"/>
                  </a:lnTo>
                  <a:lnTo>
                    <a:pt x="476" y="377"/>
                  </a:lnTo>
                  <a:lnTo>
                    <a:pt x="477" y="377"/>
                  </a:lnTo>
                  <a:lnTo>
                    <a:pt x="479" y="377"/>
                  </a:lnTo>
                  <a:lnTo>
                    <a:pt x="483" y="377"/>
                  </a:lnTo>
                  <a:lnTo>
                    <a:pt x="485" y="377"/>
                  </a:lnTo>
                  <a:lnTo>
                    <a:pt x="486" y="377"/>
                  </a:lnTo>
                  <a:lnTo>
                    <a:pt x="486" y="378"/>
                  </a:lnTo>
                  <a:lnTo>
                    <a:pt x="487" y="378"/>
                  </a:lnTo>
                  <a:lnTo>
                    <a:pt x="487" y="380"/>
                  </a:lnTo>
                  <a:lnTo>
                    <a:pt x="486" y="380"/>
                  </a:lnTo>
                  <a:lnTo>
                    <a:pt x="486" y="381"/>
                  </a:lnTo>
                  <a:lnTo>
                    <a:pt x="485" y="382"/>
                  </a:lnTo>
                  <a:lnTo>
                    <a:pt x="484" y="382"/>
                  </a:lnTo>
                  <a:lnTo>
                    <a:pt x="483" y="382"/>
                  </a:lnTo>
                  <a:lnTo>
                    <a:pt x="484" y="383"/>
                  </a:lnTo>
                  <a:lnTo>
                    <a:pt x="484" y="384"/>
                  </a:lnTo>
                  <a:lnTo>
                    <a:pt x="483" y="384"/>
                  </a:lnTo>
                  <a:lnTo>
                    <a:pt x="483" y="385"/>
                  </a:lnTo>
                  <a:lnTo>
                    <a:pt x="484" y="385"/>
                  </a:lnTo>
                  <a:lnTo>
                    <a:pt x="484" y="388"/>
                  </a:lnTo>
                  <a:lnTo>
                    <a:pt x="484" y="389"/>
                  </a:lnTo>
                  <a:lnTo>
                    <a:pt x="485" y="391"/>
                  </a:lnTo>
                  <a:lnTo>
                    <a:pt x="485" y="392"/>
                  </a:lnTo>
                  <a:lnTo>
                    <a:pt x="486" y="393"/>
                  </a:lnTo>
                  <a:lnTo>
                    <a:pt x="486" y="394"/>
                  </a:lnTo>
                  <a:lnTo>
                    <a:pt x="486" y="395"/>
                  </a:lnTo>
                  <a:lnTo>
                    <a:pt x="486" y="396"/>
                  </a:lnTo>
                  <a:lnTo>
                    <a:pt x="487" y="395"/>
                  </a:lnTo>
                  <a:lnTo>
                    <a:pt x="488" y="395"/>
                  </a:lnTo>
                  <a:lnTo>
                    <a:pt x="488" y="396"/>
                  </a:lnTo>
                  <a:lnTo>
                    <a:pt x="488" y="397"/>
                  </a:lnTo>
                  <a:lnTo>
                    <a:pt x="489" y="397"/>
                  </a:lnTo>
                  <a:lnTo>
                    <a:pt x="490" y="398"/>
                  </a:lnTo>
                  <a:lnTo>
                    <a:pt x="491" y="398"/>
                  </a:lnTo>
                  <a:lnTo>
                    <a:pt x="492" y="398"/>
                  </a:lnTo>
                  <a:lnTo>
                    <a:pt x="493" y="397"/>
                  </a:lnTo>
                  <a:lnTo>
                    <a:pt x="493" y="398"/>
                  </a:lnTo>
                  <a:lnTo>
                    <a:pt x="494" y="398"/>
                  </a:lnTo>
                  <a:lnTo>
                    <a:pt x="495" y="399"/>
                  </a:lnTo>
                  <a:lnTo>
                    <a:pt x="495" y="400"/>
                  </a:lnTo>
                  <a:lnTo>
                    <a:pt x="495" y="402"/>
                  </a:lnTo>
                  <a:lnTo>
                    <a:pt x="495" y="403"/>
                  </a:lnTo>
                  <a:lnTo>
                    <a:pt x="494" y="403"/>
                  </a:lnTo>
                  <a:lnTo>
                    <a:pt x="494" y="402"/>
                  </a:lnTo>
                  <a:lnTo>
                    <a:pt x="493" y="402"/>
                  </a:lnTo>
                  <a:lnTo>
                    <a:pt x="493" y="403"/>
                  </a:lnTo>
                  <a:lnTo>
                    <a:pt x="493" y="402"/>
                  </a:lnTo>
                  <a:lnTo>
                    <a:pt x="492" y="401"/>
                  </a:lnTo>
                  <a:lnTo>
                    <a:pt x="491" y="401"/>
                  </a:lnTo>
                  <a:lnTo>
                    <a:pt x="490" y="401"/>
                  </a:lnTo>
                  <a:lnTo>
                    <a:pt x="489" y="401"/>
                  </a:lnTo>
                  <a:lnTo>
                    <a:pt x="489" y="400"/>
                  </a:lnTo>
                  <a:lnTo>
                    <a:pt x="488" y="399"/>
                  </a:lnTo>
                  <a:lnTo>
                    <a:pt x="488" y="400"/>
                  </a:lnTo>
                  <a:lnTo>
                    <a:pt x="487" y="400"/>
                  </a:lnTo>
                  <a:lnTo>
                    <a:pt x="486" y="399"/>
                  </a:lnTo>
                  <a:lnTo>
                    <a:pt x="486" y="398"/>
                  </a:lnTo>
                  <a:lnTo>
                    <a:pt x="485" y="398"/>
                  </a:lnTo>
                  <a:lnTo>
                    <a:pt x="485" y="397"/>
                  </a:lnTo>
                  <a:lnTo>
                    <a:pt x="484" y="397"/>
                  </a:lnTo>
                  <a:lnTo>
                    <a:pt x="485" y="396"/>
                  </a:lnTo>
                  <a:lnTo>
                    <a:pt x="485" y="397"/>
                  </a:lnTo>
                  <a:lnTo>
                    <a:pt x="486" y="397"/>
                  </a:lnTo>
                  <a:lnTo>
                    <a:pt x="487" y="397"/>
                  </a:lnTo>
                  <a:lnTo>
                    <a:pt x="486" y="397"/>
                  </a:lnTo>
                  <a:lnTo>
                    <a:pt x="487" y="397"/>
                  </a:lnTo>
                  <a:lnTo>
                    <a:pt x="486" y="397"/>
                  </a:lnTo>
                  <a:lnTo>
                    <a:pt x="486" y="396"/>
                  </a:lnTo>
                  <a:lnTo>
                    <a:pt x="485" y="396"/>
                  </a:lnTo>
                  <a:lnTo>
                    <a:pt x="486" y="396"/>
                  </a:lnTo>
                  <a:lnTo>
                    <a:pt x="485" y="396"/>
                  </a:lnTo>
                  <a:lnTo>
                    <a:pt x="485" y="395"/>
                  </a:lnTo>
                  <a:lnTo>
                    <a:pt x="484" y="394"/>
                  </a:lnTo>
                  <a:lnTo>
                    <a:pt x="484" y="393"/>
                  </a:lnTo>
                  <a:lnTo>
                    <a:pt x="484" y="392"/>
                  </a:lnTo>
                  <a:lnTo>
                    <a:pt x="484" y="391"/>
                  </a:lnTo>
                  <a:lnTo>
                    <a:pt x="483" y="390"/>
                  </a:lnTo>
                  <a:lnTo>
                    <a:pt x="483" y="389"/>
                  </a:lnTo>
                  <a:lnTo>
                    <a:pt x="483" y="388"/>
                  </a:lnTo>
                  <a:lnTo>
                    <a:pt x="483" y="387"/>
                  </a:lnTo>
                  <a:lnTo>
                    <a:pt x="483" y="385"/>
                  </a:lnTo>
                  <a:lnTo>
                    <a:pt x="483" y="387"/>
                  </a:lnTo>
                  <a:lnTo>
                    <a:pt x="482" y="388"/>
                  </a:lnTo>
                  <a:lnTo>
                    <a:pt x="483" y="388"/>
                  </a:lnTo>
                  <a:lnTo>
                    <a:pt x="482" y="388"/>
                  </a:lnTo>
                  <a:lnTo>
                    <a:pt x="482" y="390"/>
                  </a:lnTo>
                  <a:lnTo>
                    <a:pt x="483" y="391"/>
                  </a:lnTo>
                  <a:lnTo>
                    <a:pt x="482" y="390"/>
                  </a:lnTo>
                  <a:lnTo>
                    <a:pt x="482" y="391"/>
                  </a:lnTo>
                  <a:lnTo>
                    <a:pt x="482" y="392"/>
                  </a:lnTo>
                  <a:lnTo>
                    <a:pt x="483" y="391"/>
                  </a:lnTo>
                  <a:lnTo>
                    <a:pt x="483" y="392"/>
                  </a:lnTo>
                  <a:lnTo>
                    <a:pt x="484" y="393"/>
                  </a:lnTo>
                  <a:lnTo>
                    <a:pt x="483" y="393"/>
                  </a:lnTo>
                  <a:lnTo>
                    <a:pt x="483" y="394"/>
                  </a:lnTo>
                  <a:lnTo>
                    <a:pt x="482" y="394"/>
                  </a:lnTo>
                  <a:lnTo>
                    <a:pt x="483" y="395"/>
                  </a:lnTo>
                  <a:lnTo>
                    <a:pt x="482" y="396"/>
                  </a:lnTo>
                  <a:lnTo>
                    <a:pt x="483" y="396"/>
                  </a:lnTo>
                  <a:lnTo>
                    <a:pt x="483" y="397"/>
                  </a:lnTo>
                  <a:lnTo>
                    <a:pt x="484" y="397"/>
                  </a:lnTo>
                  <a:lnTo>
                    <a:pt x="484" y="398"/>
                  </a:lnTo>
                  <a:lnTo>
                    <a:pt x="483" y="398"/>
                  </a:lnTo>
                  <a:lnTo>
                    <a:pt x="484" y="399"/>
                  </a:lnTo>
                  <a:lnTo>
                    <a:pt x="484" y="400"/>
                  </a:lnTo>
                  <a:lnTo>
                    <a:pt x="484" y="401"/>
                  </a:lnTo>
                  <a:lnTo>
                    <a:pt x="485" y="400"/>
                  </a:lnTo>
                  <a:lnTo>
                    <a:pt x="485" y="401"/>
                  </a:lnTo>
                  <a:lnTo>
                    <a:pt x="485" y="402"/>
                  </a:lnTo>
                  <a:lnTo>
                    <a:pt x="484" y="402"/>
                  </a:lnTo>
                  <a:lnTo>
                    <a:pt x="484" y="403"/>
                  </a:lnTo>
                  <a:lnTo>
                    <a:pt x="483" y="403"/>
                  </a:lnTo>
                  <a:lnTo>
                    <a:pt x="484" y="403"/>
                  </a:lnTo>
                  <a:lnTo>
                    <a:pt x="484" y="404"/>
                  </a:lnTo>
                  <a:lnTo>
                    <a:pt x="484" y="405"/>
                  </a:lnTo>
                  <a:lnTo>
                    <a:pt x="484" y="406"/>
                  </a:lnTo>
                  <a:lnTo>
                    <a:pt x="484" y="407"/>
                  </a:lnTo>
                  <a:lnTo>
                    <a:pt x="484" y="408"/>
                  </a:lnTo>
                  <a:lnTo>
                    <a:pt x="484" y="409"/>
                  </a:lnTo>
                  <a:lnTo>
                    <a:pt x="485" y="409"/>
                  </a:lnTo>
                  <a:lnTo>
                    <a:pt x="485" y="410"/>
                  </a:lnTo>
                  <a:lnTo>
                    <a:pt x="485" y="412"/>
                  </a:lnTo>
                  <a:lnTo>
                    <a:pt x="484" y="410"/>
                  </a:lnTo>
                  <a:lnTo>
                    <a:pt x="483" y="412"/>
                  </a:lnTo>
                  <a:lnTo>
                    <a:pt x="484" y="412"/>
                  </a:lnTo>
                  <a:lnTo>
                    <a:pt x="483" y="413"/>
                  </a:lnTo>
                  <a:lnTo>
                    <a:pt x="484" y="413"/>
                  </a:lnTo>
                  <a:lnTo>
                    <a:pt x="484" y="412"/>
                  </a:lnTo>
                  <a:lnTo>
                    <a:pt x="485" y="412"/>
                  </a:lnTo>
                  <a:lnTo>
                    <a:pt x="485" y="413"/>
                  </a:lnTo>
                  <a:lnTo>
                    <a:pt x="486" y="413"/>
                  </a:lnTo>
                  <a:lnTo>
                    <a:pt x="486" y="414"/>
                  </a:lnTo>
                  <a:lnTo>
                    <a:pt x="487" y="414"/>
                  </a:lnTo>
                  <a:lnTo>
                    <a:pt x="489" y="415"/>
                  </a:lnTo>
                  <a:lnTo>
                    <a:pt x="490" y="417"/>
                  </a:lnTo>
                  <a:lnTo>
                    <a:pt x="491" y="417"/>
                  </a:lnTo>
                  <a:lnTo>
                    <a:pt x="490" y="416"/>
                  </a:lnTo>
                  <a:lnTo>
                    <a:pt x="490" y="415"/>
                  </a:lnTo>
                  <a:lnTo>
                    <a:pt x="490" y="414"/>
                  </a:lnTo>
                  <a:lnTo>
                    <a:pt x="489" y="413"/>
                  </a:lnTo>
                  <a:lnTo>
                    <a:pt x="488" y="413"/>
                  </a:lnTo>
                  <a:lnTo>
                    <a:pt x="487" y="413"/>
                  </a:lnTo>
                  <a:lnTo>
                    <a:pt x="487" y="412"/>
                  </a:lnTo>
                  <a:lnTo>
                    <a:pt x="488" y="412"/>
                  </a:lnTo>
                  <a:lnTo>
                    <a:pt x="489" y="410"/>
                  </a:lnTo>
                  <a:lnTo>
                    <a:pt x="490" y="410"/>
                  </a:lnTo>
                  <a:lnTo>
                    <a:pt x="491" y="409"/>
                  </a:lnTo>
                  <a:lnTo>
                    <a:pt x="492" y="409"/>
                  </a:lnTo>
                  <a:lnTo>
                    <a:pt x="493" y="410"/>
                  </a:lnTo>
                  <a:lnTo>
                    <a:pt x="494" y="410"/>
                  </a:lnTo>
                  <a:lnTo>
                    <a:pt x="494" y="412"/>
                  </a:lnTo>
                  <a:lnTo>
                    <a:pt x="495" y="413"/>
                  </a:lnTo>
                  <a:lnTo>
                    <a:pt x="495" y="414"/>
                  </a:lnTo>
                  <a:lnTo>
                    <a:pt x="495" y="415"/>
                  </a:lnTo>
                  <a:lnTo>
                    <a:pt x="494" y="415"/>
                  </a:lnTo>
                  <a:lnTo>
                    <a:pt x="494" y="416"/>
                  </a:lnTo>
                  <a:lnTo>
                    <a:pt x="495" y="416"/>
                  </a:lnTo>
                  <a:lnTo>
                    <a:pt x="495" y="417"/>
                  </a:lnTo>
                  <a:lnTo>
                    <a:pt x="494" y="418"/>
                  </a:lnTo>
                  <a:lnTo>
                    <a:pt x="494" y="419"/>
                  </a:lnTo>
                  <a:lnTo>
                    <a:pt x="495" y="419"/>
                  </a:lnTo>
                  <a:lnTo>
                    <a:pt x="496" y="418"/>
                  </a:lnTo>
                  <a:lnTo>
                    <a:pt x="497" y="417"/>
                  </a:lnTo>
                  <a:lnTo>
                    <a:pt x="498" y="417"/>
                  </a:lnTo>
                  <a:lnTo>
                    <a:pt x="498" y="418"/>
                  </a:lnTo>
                  <a:lnTo>
                    <a:pt x="498" y="420"/>
                  </a:lnTo>
                  <a:lnTo>
                    <a:pt x="498" y="421"/>
                  </a:lnTo>
                  <a:lnTo>
                    <a:pt x="497" y="421"/>
                  </a:lnTo>
                  <a:lnTo>
                    <a:pt x="497" y="422"/>
                  </a:lnTo>
                  <a:lnTo>
                    <a:pt x="497" y="423"/>
                  </a:lnTo>
                  <a:lnTo>
                    <a:pt x="496" y="425"/>
                  </a:lnTo>
                  <a:lnTo>
                    <a:pt x="496" y="426"/>
                  </a:lnTo>
                  <a:lnTo>
                    <a:pt x="495" y="427"/>
                  </a:lnTo>
                  <a:lnTo>
                    <a:pt x="494" y="427"/>
                  </a:lnTo>
                  <a:lnTo>
                    <a:pt x="493" y="428"/>
                  </a:lnTo>
                  <a:lnTo>
                    <a:pt x="492" y="428"/>
                  </a:lnTo>
                  <a:lnTo>
                    <a:pt x="491" y="428"/>
                  </a:lnTo>
                  <a:lnTo>
                    <a:pt x="490" y="429"/>
                  </a:lnTo>
                  <a:lnTo>
                    <a:pt x="489" y="430"/>
                  </a:lnTo>
                  <a:lnTo>
                    <a:pt x="489" y="429"/>
                  </a:lnTo>
                  <a:lnTo>
                    <a:pt x="488" y="428"/>
                  </a:lnTo>
                  <a:lnTo>
                    <a:pt x="487" y="428"/>
                  </a:lnTo>
                  <a:lnTo>
                    <a:pt x="487" y="427"/>
                  </a:lnTo>
                  <a:lnTo>
                    <a:pt x="487" y="426"/>
                  </a:lnTo>
                  <a:lnTo>
                    <a:pt x="486" y="426"/>
                  </a:lnTo>
                  <a:lnTo>
                    <a:pt x="486" y="425"/>
                  </a:lnTo>
                  <a:lnTo>
                    <a:pt x="486" y="424"/>
                  </a:lnTo>
                  <a:lnTo>
                    <a:pt x="486" y="423"/>
                  </a:lnTo>
                  <a:lnTo>
                    <a:pt x="485" y="423"/>
                  </a:lnTo>
                  <a:lnTo>
                    <a:pt x="484" y="423"/>
                  </a:lnTo>
                  <a:lnTo>
                    <a:pt x="484" y="422"/>
                  </a:lnTo>
                  <a:lnTo>
                    <a:pt x="483" y="422"/>
                  </a:lnTo>
                  <a:lnTo>
                    <a:pt x="482" y="422"/>
                  </a:lnTo>
                  <a:lnTo>
                    <a:pt x="483" y="423"/>
                  </a:lnTo>
                  <a:lnTo>
                    <a:pt x="485" y="425"/>
                  </a:lnTo>
                  <a:lnTo>
                    <a:pt x="486" y="427"/>
                  </a:lnTo>
                  <a:lnTo>
                    <a:pt x="485" y="427"/>
                  </a:lnTo>
                  <a:lnTo>
                    <a:pt x="486" y="428"/>
                  </a:lnTo>
                  <a:lnTo>
                    <a:pt x="485" y="428"/>
                  </a:lnTo>
                  <a:lnTo>
                    <a:pt x="485" y="429"/>
                  </a:lnTo>
                  <a:lnTo>
                    <a:pt x="486" y="429"/>
                  </a:lnTo>
                  <a:lnTo>
                    <a:pt x="485" y="430"/>
                  </a:lnTo>
                  <a:lnTo>
                    <a:pt x="486" y="431"/>
                  </a:lnTo>
                  <a:lnTo>
                    <a:pt x="486" y="432"/>
                  </a:lnTo>
                  <a:lnTo>
                    <a:pt x="485" y="432"/>
                  </a:lnTo>
                  <a:lnTo>
                    <a:pt x="484" y="432"/>
                  </a:lnTo>
                  <a:lnTo>
                    <a:pt x="484" y="433"/>
                  </a:lnTo>
                  <a:lnTo>
                    <a:pt x="484" y="434"/>
                  </a:lnTo>
                  <a:lnTo>
                    <a:pt x="483" y="434"/>
                  </a:lnTo>
                  <a:lnTo>
                    <a:pt x="483" y="433"/>
                  </a:lnTo>
                  <a:lnTo>
                    <a:pt x="483" y="432"/>
                  </a:lnTo>
                  <a:lnTo>
                    <a:pt x="482" y="432"/>
                  </a:lnTo>
                  <a:lnTo>
                    <a:pt x="483" y="432"/>
                  </a:lnTo>
                  <a:lnTo>
                    <a:pt x="483" y="433"/>
                  </a:lnTo>
                  <a:lnTo>
                    <a:pt x="482" y="433"/>
                  </a:lnTo>
                  <a:lnTo>
                    <a:pt x="481" y="434"/>
                  </a:lnTo>
                  <a:lnTo>
                    <a:pt x="482" y="434"/>
                  </a:lnTo>
                  <a:lnTo>
                    <a:pt x="483" y="434"/>
                  </a:lnTo>
                  <a:lnTo>
                    <a:pt x="483" y="436"/>
                  </a:lnTo>
                  <a:lnTo>
                    <a:pt x="482" y="437"/>
                  </a:lnTo>
                  <a:lnTo>
                    <a:pt x="482" y="438"/>
                  </a:lnTo>
                  <a:lnTo>
                    <a:pt x="482" y="439"/>
                  </a:lnTo>
                  <a:lnTo>
                    <a:pt x="481" y="440"/>
                  </a:lnTo>
                  <a:lnTo>
                    <a:pt x="479" y="441"/>
                  </a:lnTo>
                  <a:lnTo>
                    <a:pt x="479" y="442"/>
                  </a:lnTo>
                  <a:lnTo>
                    <a:pt x="479" y="445"/>
                  </a:lnTo>
                  <a:lnTo>
                    <a:pt x="478" y="446"/>
                  </a:lnTo>
                  <a:lnTo>
                    <a:pt x="477" y="447"/>
                  </a:lnTo>
                  <a:lnTo>
                    <a:pt x="477" y="448"/>
                  </a:lnTo>
                  <a:lnTo>
                    <a:pt x="476" y="448"/>
                  </a:lnTo>
                  <a:lnTo>
                    <a:pt x="476" y="449"/>
                  </a:lnTo>
                  <a:lnTo>
                    <a:pt x="476" y="450"/>
                  </a:lnTo>
                  <a:lnTo>
                    <a:pt x="476" y="451"/>
                  </a:lnTo>
                  <a:lnTo>
                    <a:pt x="475" y="451"/>
                  </a:lnTo>
                  <a:lnTo>
                    <a:pt x="474" y="450"/>
                  </a:lnTo>
                  <a:lnTo>
                    <a:pt x="474" y="449"/>
                  </a:lnTo>
                  <a:lnTo>
                    <a:pt x="474" y="448"/>
                  </a:lnTo>
                  <a:lnTo>
                    <a:pt x="473" y="448"/>
                  </a:lnTo>
                  <a:lnTo>
                    <a:pt x="474" y="447"/>
                  </a:lnTo>
                  <a:lnTo>
                    <a:pt x="474" y="446"/>
                  </a:lnTo>
                  <a:lnTo>
                    <a:pt x="474" y="445"/>
                  </a:lnTo>
                  <a:lnTo>
                    <a:pt x="474" y="444"/>
                  </a:lnTo>
                  <a:lnTo>
                    <a:pt x="475" y="444"/>
                  </a:lnTo>
                  <a:lnTo>
                    <a:pt x="476" y="444"/>
                  </a:lnTo>
                  <a:lnTo>
                    <a:pt x="476" y="443"/>
                  </a:lnTo>
                  <a:lnTo>
                    <a:pt x="475" y="442"/>
                  </a:lnTo>
                  <a:lnTo>
                    <a:pt x="475" y="443"/>
                  </a:lnTo>
                  <a:lnTo>
                    <a:pt x="475" y="444"/>
                  </a:lnTo>
                  <a:lnTo>
                    <a:pt x="474" y="444"/>
                  </a:lnTo>
                  <a:lnTo>
                    <a:pt x="474" y="443"/>
                  </a:lnTo>
                  <a:lnTo>
                    <a:pt x="473" y="443"/>
                  </a:lnTo>
                  <a:lnTo>
                    <a:pt x="472" y="443"/>
                  </a:lnTo>
                  <a:lnTo>
                    <a:pt x="470" y="442"/>
                  </a:lnTo>
                  <a:lnTo>
                    <a:pt x="469" y="442"/>
                  </a:lnTo>
                  <a:lnTo>
                    <a:pt x="468" y="443"/>
                  </a:lnTo>
                  <a:lnTo>
                    <a:pt x="467" y="443"/>
                  </a:lnTo>
                  <a:lnTo>
                    <a:pt x="467" y="442"/>
                  </a:lnTo>
                  <a:lnTo>
                    <a:pt x="466" y="442"/>
                  </a:lnTo>
                  <a:lnTo>
                    <a:pt x="466" y="443"/>
                  </a:lnTo>
                  <a:lnTo>
                    <a:pt x="465" y="443"/>
                  </a:lnTo>
                  <a:lnTo>
                    <a:pt x="464" y="443"/>
                  </a:lnTo>
                  <a:lnTo>
                    <a:pt x="463" y="443"/>
                  </a:lnTo>
                  <a:lnTo>
                    <a:pt x="462" y="444"/>
                  </a:lnTo>
                  <a:lnTo>
                    <a:pt x="462" y="445"/>
                  </a:lnTo>
                  <a:lnTo>
                    <a:pt x="461" y="445"/>
                  </a:lnTo>
                  <a:lnTo>
                    <a:pt x="460" y="446"/>
                  </a:lnTo>
                  <a:lnTo>
                    <a:pt x="459" y="446"/>
                  </a:lnTo>
                  <a:lnTo>
                    <a:pt x="458" y="446"/>
                  </a:lnTo>
                  <a:lnTo>
                    <a:pt x="458" y="445"/>
                  </a:lnTo>
                  <a:lnTo>
                    <a:pt x="457" y="445"/>
                  </a:lnTo>
                  <a:lnTo>
                    <a:pt x="456" y="445"/>
                  </a:lnTo>
                  <a:lnTo>
                    <a:pt x="456" y="444"/>
                  </a:lnTo>
                  <a:lnTo>
                    <a:pt x="457" y="443"/>
                  </a:lnTo>
                  <a:lnTo>
                    <a:pt x="456" y="443"/>
                  </a:lnTo>
                  <a:lnTo>
                    <a:pt x="453" y="444"/>
                  </a:lnTo>
                  <a:lnTo>
                    <a:pt x="453" y="445"/>
                  </a:lnTo>
                  <a:lnTo>
                    <a:pt x="453" y="446"/>
                  </a:lnTo>
                  <a:lnTo>
                    <a:pt x="452" y="447"/>
                  </a:lnTo>
                  <a:lnTo>
                    <a:pt x="453" y="447"/>
                  </a:lnTo>
                  <a:lnTo>
                    <a:pt x="453" y="446"/>
                  </a:lnTo>
                  <a:lnTo>
                    <a:pt x="453" y="447"/>
                  </a:lnTo>
                  <a:lnTo>
                    <a:pt x="452" y="447"/>
                  </a:lnTo>
                  <a:lnTo>
                    <a:pt x="453" y="447"/>
                  </a:lnTo>
                  <a:lnTo>
                    <a:pt x="453" y="448"/>
                  </a:lnTo>
                  <a:lnTo>
                    <a:pt x="453" y="449"/>
                  </a:lnTo>
                  <a:lnTo>
                    <a:pt x="453" y="450"/>
                  </a:lnTo>
                  <a:lnTo>
                    <a:pt x="452" y="450"/>
                  </a:lnTo>
                  <a:lnTo>
                    <a:pt x="452" y="451"/>
                  </a:lnTo>
                  <a:lnTo>
                    <a:pt x="453" y="451"/>
                  </a:lnTo>
                  <a:lnTo>
                    <a:pt x="454" y="450"/>
                  </a:lnTo>
                  <a:lnTo>
                    <a:pt x="456" y="450"/>
                  </a:lnTo>
                  <a:lnTo>
                    <a:pt x="457" y="450"/>
                  </a:lnTo>
                  <a:lnTo>
                    <a:pt x="457" y="451"/>
                  </a:lnTo>
                  <a:lnTo>
                    <a:pt x="456" y="453"/>
                  </a:lnTo>
                  <a:lnTo>
                    <a:pt x="457" y="453"/>
                  </a:lnTo>
                  <a:lnTo>
                    <a:pt x="457" y="452"/>
                  </a:lnTo>
                  <a:lnTo>
                    <a:pt x="457" y="451"/>
                  </a:lnTo>
                  <a:lnTo>
                    <a:pt x="457" y="450"/>
                  </a:lnTo>
                  <a:lnTo>
                    <a:pt x="458" y="450"/>
                  </a:lnTo>
                  <a:lnTo>
                    <a:pt x="458" y="451"/>
                  </a:lnTo>
                  <a:lnTo>
                    <a:pt x="458" y="452"/>
                  </a:lnTo>
                  <a:lnTo>
                    <a:pt x="457" y="453"/>
                  </a:lnTo>
                  <a:lnTo>
                    <a:pt x="457" y="454"/>
                  </a:lnTo>
                  <a:lnTo>
                    <a:pt x="456" y="454"/>
                  </a:lnTo>
                  <a:lnTo>
                    <a:pt x="456" y="455"/>
                  </a:lnTo>
                  <a:lnTo>
                    <a:pt x="457" y="456"/>
                  </a:lnTo>
                  <a:lnTo>
                    <a:pt x="457" y="457"/>
                  </a:lnTo>
                  <a:lnTo>
                    <a:pt x="456" y="456"/>
                  </a:lnTo>
                  <a:lnTo>
                    <a:pt x="456" y="457"/>
                  </a:lnTo>
                  <a:lnTo>
                    <a:pt x="456" y="456"/>
                  </a:lnTo>
                  <a:lnTo>
                    <a:pt x="454" y="456"/>
                  </a:lnTo>
                  <a:lnTo>
                    <a:pt x="454" y="457"/>
                  </a:lnTo>
                  <a:lnTo>
                    <a:pt x="456" y="457"/>
                  </a:lnTo>
                  <a:lnTo>
                    <a:pt x="456" y="458"/>
                  </a:lnTo>
                  <a:lnTo>
                    <a:pt x="456" y="457"/>
                  </a:lnTo>
                  <a:lnTo>
                    <a:pt x="457" y="458"/>
                  </a:lnTo>
                  <a:lnTo>
                    <a:pt x="457" y="459"/>
                  </a:lnTo>
                  <a:lnTo>
                    <a:pt x="457" y="461"/>
                  </a:lnTo>
                  <a:lnTo>
                    <a:pt x="458" y="461"/>
                  </a:lnTo>
                  <a:lnTo>
                    <a:pt x="458" y="462"/>
                  </a:lnTo>
                  <a:lnTo>
                    <a:pt x="458" y="463"/>
                  </a:lnTo>
                  <a:lnTo>
                    <a:pt x="458" y="464"/>
                  </a:lnTo>
                  <a:lnTo>
                    <a:pt x="459" y="463"/>
                  </a:lnTo>
                  <a:lnTo>
                    <a:pt x="459" y="464"/>
                  </a:lnTo>
                  <a:lnTo>
                    <a:pt x="459" y="463"/>
                  </a:lnTo>
                  <a:lnTo>
                    <a:pt x="460" y="463"/>
                  </a:lnTo>
                  <a:lnTo>
                    <a:pt x="460" y="464"/>
                  </a:lnTo>
                  <a:lnTo>
                    <a:pt x="461" y="464"/>
                  </a:lnTo>
                  <a:lnTo>
                    <a:pt x="461" y="465"/>
                  </a:lnTo>
                  <a:lnTo>
                    <a:pt x="462" y="466"/>
                  </a:lnTo>
                  <a:lnTo>
                    <a:pt x="462" y="467"/>
                  </a:lnTo>
                  <a:lnTo>
                    <a:pt x="462" y="468"/>
                  </a:lnTo>
                  <a:lnTo>
                    <a:pt x="461" y="469"/>
                  </a:lnTo>
                  <a:lnTo>
                    <a:pt x="460" y="470"/>
                  </a:lnTo>
                  <a:lnTo>
                    <a:pt x="459" y="470"/>
                  </a:lnTo>
                  <a:lnTo>
                    <a:pt x="458" y="469"/>
                  </a:lnTo>
                  <a:lnTo>
                    <a:pt x="458" y="470"/>
                  </a:lnTo>
                  <a:lnTo>
                    <a:pt x="458" y="471"/>
                  </a:lnTo>
                  <a:lnTo>
                    <a:pt x="458" y="472"/>
                  </a:lnTo>
                  <a:lnTo>
                    <a:pt x="459" y="472"/>
                  </a:lnTo>
                  <a:lnTo>
                    <a:pt x="460" y="471"/>
                  </a:lnTo>
                  <a:lnTo>
                    <a:pt x="460" y="472"/>
                  </a:lnTo>
                  <a:lnTo>
                    <a:pt x="461" y="472"/>
                  </a:lnTo>
                  <a:lnTo>
                    <a:pt x="462" y="472"/>
                  </a:lnTo>
                  <a:lnTo>
                    <a:pt x="463" y="472"/>
                  </a:lnTo>
                  <a:lnTo>
                    <a:pt x="464" y="472"/>
                  </a:lnTo>
                  <a:lnTo>
                    <a:pt x="464" y="471"/>
                  </a:lnTo>
                  <a:lnTo>
                    <a:pt x="463" y="471"/>
                  </a:lnTo>
                  <a:lnTo>
                    <a:pt x="462" y="471"/>
                  </a:lnTo>
                  <a:lnTo>
                    <a:pt x="461" y="471"/>
                  </a:lnTo>
                  <a:lnTo>
                    <a:pt x="460" y="471"/>
                  </a:lnTo>
                  <a:lnTo>
                    <a:pt x="459" y="471"/>
                  </a:lnTo>
                  <a:lnTo>
                    <a:pt x="458" y="470"/>
                  </a:lnTo>
                  <a:lnTo>
                    <a:pt x="459" y="470"/>
                  </a:lnTo>
                  <a:lnTo>
                    <a:pt x="460" y="470"/>
                  </a:lnTo>
                  <a:lnTo>
                    <a:pt x="461" y="469"/>
                  </a:lnTo>
                  <a:lnTo>
                    <a:pt x="462" y="469"/>
                  </a:lnTo>
                  <a:lnTo>
                    <a:pt x="462" y="470"/>
                  </a:lnTo>
                  <a:lnTo>
                    <a:pt x="463" y="470"/>
                  </a:lnTo>
                  <a:lnTo>
                    <a:pt x="464" y="469"/>
                  </a:lnTo>
                  <a:lnTo>
                    <a:pt x="465" y="469"/>
                  </a:lnTo>
                  <a:lnTo>
                    <a:pt x="466" y="469"/>
                  </a:lnTo>
                  <a:lnTo>
                    <a:pt x="466" y="470"/>
                  </a:lnTo>
                  <a:lnTo>
                    <a:pt x="466" y="471"/>
                  </a:lnTo>
                  <a:lnTo>
                    <a:pt x="466" y="472"/>
                  </a:lnTo>
                  <a:lnTo>
                    <a:pt x="465" y="472"/>
                  </a:lnTo>
                  <a:lnTo>
                    <a:pt x="464" y="472"/>
                  </a:lnTo>
                  <a:lnTo>
                    <a:pt x="464" y="473"/>
                  </a:lnTo>
                  <a:lnTo>
                    <a:pt x="464" y="474"/>
                  </a:lnTo>
                  <a:lnTo>
                    <a:pt x="465" y="473"/>
                  </a:lnTo>
                  <a:lnTo>
                    <a:pt x="466" y="473"/>
                  </a:lnTo>
                  <a:lnTo>
                    <a:pt x="466" y="472"/>
                  </a:lnTo>
                  <a:lnTo>
                    <a:pt x="467" y="472"/>
                  </a:lnTo>
                  <a:lnTo>
                    <a:pt x="466" y="473"/>
                  </a:lnTo>
                  <a:lnTo>
                    <a:pt x="466" y="474"/>
                  </a:lnTo>
                  <a:lnTo>
                    <a:pt x="467" y="474"/>
                  </a:lnTo>
                  <a:lnTo>
                    <a:pt x="466" y="473"/>
                  </a:lnTo>
                  <a:lnTo>
                    <a:pt x="467" y="473"/>
                  </a:lnTo>
                  <a:lnTo>
                    <a:pt x="467" y="474"/>
                  </a:lnTo>
                  <a:lnTo>
                    <a:pt x="467" y="475"/>
                  </a:lnTo>
                  <a:lnTo>
                    <a:pt x="468" y="475"/>
                  </a:lnTo>
                  <a:lnTo>
                    <a:pt x="467" y="477"/>
                  </a:lnTo>
                  <a:lnTo>
                    <a:pt x="468" y="477"/>
                  </a:lnTo>
                  <a:lnTo>
                    <a:pt x="467" y="477"/>
                  </a:lnTo>
                  <a:lnTo>
                    <a:pt x="468" y="477"/>
                  </a:lnTo>
                  <a:lnTo>
                    <a:pt x="469" y="478"/>
                  </a:lnTo>
                  <a:lnTo>
                    <a:pt x="469" y="479"/>
                  </a:lnTo>
                  <a:lnTo>
                    <a:pt x="470" y="479"/>
                  </a:lnTo>
                  <a:lnTo>
                    <a:pt x="471" y="478"/>
                  </a:lnTo>
                  <a:lnTo>
                    <a:pt x="471" y="477"/>
                  </a:lnTo>
                  <a:lnTo>
                    <a:pt x="472" y="477"/>
                  </a:lnTo>
                  <a:lnTo>
                    <a:pt x="472" y="476"/>
                  </a:lnTo>
                  <a:lnTo>
                    <a:pt x="473" y="476"/>
                  </a:lnTo>
                  <a:lnTo>
                    <a:pt x="473" y="475"/>
                  </a:lnTo>
                  <a:lnTo>
                    <a:pt x="473" y="474"/>
                  </a:lnTo>
                  <a:lnTo>
                    <a:pt x="473" y="473"/>
                  </a:lnTo>
                  <a:lnTo>
                    <a:pt x="473" y="472"/>
                  </a:lnTo>
                  <a:lnTo>
                    <a:pt x="472" y="472"/>
                  </a:lnTo>
                  <a:lnTo>
                    <a:pt x="473" y="472"/>
                  </a:lnTo>
                  <a:lnTo>
                    <a:pt x="473" y="471"/>
                  </a:lnTo>
                  <a:lnTo>
                    <a:pt x="474" y="471"/>
                  </a:lnTo>
                  <a:lnTo>
                    <a:pt x="474" y="470"/>
                  </a:lnTo>
                  <a:lnTo>
                    <a:pt x="475" y="469"/>
                  </a:lnTo>
                  <a:lnTo>
                    <a:pt x="474" y="469"/>
                  </a:lnTo>
                  <a:lnTo>
                    <a:pt x="475" y="469"/>
                  </a:lnTo>
                  <a:lnTo>
                    <a:pt x="475" y="468"/>
                  </a:lnTo>
                  <a:lnTo>
                    <a:pt x="475" y="467"/>
                  </a:lnTo>
                  <a:lnTo>
                    <a:pt x="475" y="466"/>
                  </a:lnTo>
                  <a:lnTo>
                    <a:pt x="475" y="465"/>
                  </a:lnTo>
                  <a:lnTo>
                    <a:pt x="475" y="464"/>
                  </a:lnTo>
                  <a:lnTo>
                    <a:pt x="476" y="464"/>
                  </a:lnTo>
                  <a:lnTo>
                    <a:pt x="476" y="462"/>
                  </a:lnTo>
                  <a:lnTo>
                    <a:pt x="475" y="462"/>
                  </a:lnTo>
                  <a:lnTo>
                    <a:pt x="476" y="461"/>
                  </a:lnTo>
                  <a:lnTo>
                    <a:pt x="475" y="461"/>
                  </a:lnTo>
                  <a:lnTo>
                    <a:pt x="474" y="459"/>
                  </a:lnTo>
                  <a:lnTo>
                    <a:pt x="473" y="458"/>
                  </a:lnTo>
                  <a:lnTo>
                    <a:pt x="472" y="458"/>
                  </a:lnTo>
                  <a:lnTo>
                    <a:pt x="471" y="458"/>
                  </a:lnTo>
                  <a:lnTo>
                    <a:pt x="470" y="457"/>
                  </a:lnTo>
                  <a:lnTo>
                    <a:pt x="471" y="457"/>
                  </a:lnTo>
                  <a:lnTo>
                    <a:pt x="471" y="456"/>
                  </a:lnTo>
                  <a:lnTo>
                    <a:pt x="472" y="456"/>
                  </a:lnTo>
                  <a:lnTo>
                    <a:pt x="473" y="455"/>
                  </a:lnTo>
                  <a:lnTo>
                    <a:pt x="473" y="454"/>
                  </a:lnTo>
                  <a:lnTo>
                    <a:pt x="474" y="454"/>
                  </a:lnTo>
                  <a:lnTo>
                    <a:pt x="475" y="455"/>
                  </a:lnTo>
                  <a:lnTo>
                    <a:pt x="476" y="456"/>
                  </a:lnTo>
                  <a:lnTo>
                    <a:pt x="477" y="456"/>
                  </a:lnTo>
                  <a:lnTo>
                    <a:pt x="478" y="456"/>
                  </a:lnTo>
                  <a:lnTo>
                    <a:pt x="479" y="457"/>
                  </a:lnTo>
                  <a:lnTo>
                    <a:pt x="479" y="458"/>
                  </a:lnTo>
                  <a:lnTo>
                    <a:pt x="481" y="458"/>
                  </a:lnTo>
                  <a:lnTo>
                    <a:pt x="482" y="458"/>
                  </a:lnTo>
                  <a:lnTo>
                    <a:pt x="483" y="458"/>
                  </a:lnTo>
                  <a:lnTo>
                    <a:pt x="484" y="457"/>
                  </a:lnTo>
                  <a:lnTo>
                    <a:pt x="485" y="457"/>
                  </a:lnTo>
                  <a:lnTo>
                    <a:pt x="486" y="457"/>
                  </a:lnTo>
                  <a:lnTo>
                    <a:pt x="487" y="457"/>
                  </a:lnTo>
                  <a:lnTo>
                    <a:pt x="488" y="457"/>
                  </a:lnTo>
                  <a:lnTo>
                    <a:pt x="489" y="457"/>
                  </a:lnTo>
                  <a:lnTo>
                    <a:pt x="490" y="457"/>
                  </a:lnTo>
                  <a:lnTo>
                    <a:pt x="490" y="458"/>
                  </a:lnTo>
                  <a:lnTo>
                    <a:pt x="490" y="459"/>
                  </a:lnTo>
                  <a:lnTo>
                    <a:pt x="490" y="461"/>
                  </a:lnTo>
                  <a:lnTo>
                    <a:pt x="490" y="462"/>
                  </a:lnTo>
                  <a:lnTo>
                    <a:pt x="490" y="463"/>
                  </a:lnTo>
                  <a:lnTo>
                    <a:pt x="489" y="464"/>
                  </a:lnTo>
                  <a:lnTo>
                    <a:pt x="489" y="465"/>
                  </a:lnTo>
                  <a:lnTo>
                    <a:pt x="488" y="466"/>
                  </a:lnTo>
                  <a:lnTo>
                    <a:pt x="488" y="467"/>
                  </a:lnTo>
                  <a:lnTo>
                    <a:pt x="487" y="468"/>
                  </a:lnTo>
                  <a:lnTo>
                    <a:pt x="487" y="469"/>
                  </a:lnTo>
                  <a:lnTo>
                    <a:pt x="487" y="470"/>
                  </a:lnTo>
                  <a:lnTo>
                    <a:pt x="486" y="470"/>
                  </a:lnTo>
                  <a:lnTo>
                    <a:pt x="486" y="471"/>
                  </a:lnTo>
                  <a:lnTo>
                    <a:pt x="486" y="472"/>
                  </a:lnTo>
                  <a:lnTo>
                    <a:pt x="485" y="473"/>
                  </a:lnTo>
                  <a:lnTo>
                    <a:pt x="484" y="474"/>
                  </a:lnTo>
                  <a:lnTo>
                    <a:pt x="484" y="475"/>
                  </a:lnTo>
                  <a:lnTo>
                    <a:pt x="484" y="476"/>
                  </a:lnTo>
                  <a:lnTo>
                    <a:pt x="484" y="477"/>
                  </a:lnTo>
                  <a:lnTo>
                    <a:pt x="484" y="478"/>
                  </a:lnTo>
                  <a:lnTo>
                    <a:pt x="483" y="478"/>
                  </a:lnTo>
                  <a:lnTo>
                    <a:pt x="483" y="480"/>
                  </a:lnTo>
                  <a:lnTo>
                    <a:pt x="484" y="480"/>
                  </a:lnTo>
                  <a:lnTo>
                    <a:pt x="483" y="482"/>
                  </a:lnTo>
                  <a:lnTo>
                    <a:pt x="484" y="482"/>
                  </a:lnTo>
                  <a:lnTo>
                    <a:pt x="484" y="483"/>
                  </a:lnTo>
                  <a:lnTo>
                    <a:pt x="484" y="484"/>
                  </a:lnTo>
                  <a:lnTo>
                    <a:pt x="484" y="486"/>
                  </a:lnTo>
                  <a:lnTo>
                    <a:pt x="484" y="488"/>
                  </a:lnTo>
                  <a:lnTo>
                    <a:pt x="484" y="489"/>
                  </a:lnTo>
                  <a:lnTo>
                    <a:pt x="485" y="490"/>
                  </a:lnTo>
                  <a:lnTo>
                    <a:pt x="485" y="491"/>
                  </a:lnTo>
                  <a:lnTo>
                    <a:pt x="485" y="495"/>
                  </a:lnTo>
                  <a:lnTo>
                    <a:pt x="485" y="496"/>
                  </a:lnTo>
                  <a:lnTo>
                    <a:pt x="485" y="497"/>
                  </a:lnTo>
                  <a:lnTo>
                    <a:pt x="485" y="498"/>
                  </a:lnTo>
                  <a:lnTo>
                    <a:pt x="485" y="499"/>
                  </a:lnTo>
                  <a:lnTo>
                    <a:pt x="485" y="500"/>
                  </a:lnTo>
                  <a:lnTo>
                    <a:pt x="485" y="501"/>
                  </a:lnTo>
                  <a:lnTo>
                    <a:pt x="485" y="502"/>
                  </a:lnTo>
                  <a:lnTo>
                    <a:pt x="485" y="503"/>
                  </a:lnTo>
                  <a:lnTo>
                    <a:pt x="485" y="505"/>
                  </a:lnTo>
                  <a:lnTo>
                    <a:pt x="485" y="506"/>
                  </a:lnTo>
                  <a:lnTo>
                    <a:pt x="485" y="507"/>
                  </a:lnTo>
                  <a:lnTo>
                    <a:pt x="485" y="508"/>
                  </a:lnTo>
                  <a:lnTo>
                    <a:pt x="485" y="509"/>
                  </a:lnTo>
                  <a:lnTo>
                    <a:pt x="485" y="511"/>
                  </a:lnTo>
                  <a:lnTo>
                    <a:pt x="484" y="509"/>
                  </a:lnTo>
                  <a:lnTo>
                    <a:pt x="483" y="511"/>
                  </a:lnTo>
                  <a:lnTo>
                    <a:pt x="482" y="511"/>
                  </a:lnTo>
                  <a:lnTo>
                    <a:pt x="482" y="509"/>
                  </a:lnTo>
                  <a:lnTo>
                    <a:pt x="482" y="508"/>
                  </a:lnTo>
                  <a:lnTo>
                    <a:pt x="481" y="509"/>
                  </a:lnTo>
                  <a:lnTo>
                    <a:pt x="479" y="511"/>
                  </a:lnTo>
                  <a:lnTo>
                    <a:pt x="479" y="512"/>
                  </a:lnTo>
                  <a:lnTo>
                    <a:pt x="481" y="512"/>
                  </a:lnTo>
                  <a:lnTo>
                    <a:pt x="482" y="512"/>
                  </a:lnTo>
                  <a:lnTo>
                    <a:pt x="483" y="512"/>
                  </a:lnTo>
                  <a:lnTo>
                    <a:pt x="484" y="512"/>
                  </a:lnTo>
                  <a:lnTo>
                    <a:pt x="484" y="511"/>
                  </a:lnTo>
                  <a:lnTo>
                    <a:pt x="485" y="511"/>
                  </a:lnTo>
                  <a:lnTo>
                    <a:pt x="486" y="512"/>
                  </a:lnTo>
                  <a:lnTo>
                    <a:pt x="486" y="513"/>
                  </a:lnTo>
                  <a:lnTo>
                    <a:pt x="486" y="514"/>
                  </a:lnTo>
                  <a:lnTo>
                    <a:pt x="486" y="515"/>
                  </a:lnTo>
                  <a:lnTo>
                    <a:pt x="486" y="516"/>
                  </a:lnTo>
                  <a:lnTo>
                    <a:pt x="485" y="517"/>
                  </a:lnTo>
                  <a:lnTo>
                    <a:pt x="485" y="516"/>
                  </a:lnTo>
                  <a:lnTo>
                    <a:pt x="485" y="517"/>
                  </a:lnTo>
                  <a:lnTo>
                    <a:pt x="486" y="517"/>
                  </a:lnTo>
                  <a:lnTo>
                    <a:pt x="486" y="518"/>
                  </a:lnTo>
                  <a:lnTo>
                    <a:pt x="486" y="519"/>
                  </a:lnTo>
                  <a:lnTo>
                    <a:pt x="486" y="521"/>
                  </a:lnTo>
                  <a:lnTo>
                    <a:pt x="486" y="522"/>
                  </a:lnTo>
                  <a:lnTo>
                    <a:pt x="486" y="521"/>
                  </a:lnTo>
                  <a:lnTo>
                    <a:pt x="487" y="521"/>
                  </a:lnTo>
                  <a:lnTo>
                    <a:pt x="487" y="523"/>
                  </a:lnTo>
                  <a:lnTo>
                    <a:pt x="488" y="523"/>
                  </a:lnTo>
                  <a:lnTo>
                    <a:pt x="488" y="524"/>
                  </a:lnTo>
                  <a:lnTo>
                    <a:pt x="489" y="524"/>
                  </a:lnTo>
                  <a:lnTo>
                    <a:pt x="489" y="525"/>
                  </a:lnTo>
                  <a:lnTo>
                    <a:pt x="490" y="526"/>
                  </a:lnTo>
                  <a:lnTo>
                    <a:pt x="489" y="527"/>
                  </a:lnTo>
                  <a:lnTo>
                    <a:pt x="489" y="528"/>
                  </a:lnTo>
                  <a:lnTo>
                    <a:pt x="490" y="528"/>
                  </a:lnTo>
                  <a:lnTo>
                    <a:pt x="490" y="529"/>
                  </a:lnTo>
                  <a:lnTo>
                    <a:pt x="490" y="530"/>
                  </a:lnTo>
                  <a:lnTo>
                    <a:pt x="490" y="531"/>
                  </a:lnTo>
                  <a:lnTo>
                    <a:pt x="489" y="531"/>
                  </a:lnTo>
                  <a:lnTo>
                    <a:pt x="489" y="533"/>
                  </a:lnTo>
                  <a:lnTo>
                    <a:pt x="489" y="534"/>
                  </a:lnTo>
                  <a:lnTo>
                    <a:pt x="489" y="536"/>
                  </a:lnTo>
                  <a:lnTo>
                    <a:pt x="488" y="537"/>
                  </a:lnTo>
                  <a:lnTo>
                    <a:pt x="488" y="538"/>
                  </a:lnTo>
                  <a:lnTo>
                    <a:pt x="486" y="539"/>
                  </a:lnTo>
                  <a:lnTo>
                    <a:pt x="483" y="542"/>
                  </a:lnTo>
                  <a:lnTo>
                    <a:pt x="482" y="544"/>
                  </a:lnTo>
                  <a:lnTo>
                    <a:pt x="482" y="545"/>
                  </a:lnTo>
                  <a:lnTo>
                    <a:pt x="482" y="546"/>
                  </a:lnTo>
                  <a:lnTo>
                    <a:pt x="481" y="546"/>
                  </a:lnTo>
                  <a:lnTo>
                    <a:pt x="481" y="547"/>
                  </a:lnTo>
                  <a:lnTo>
                    <a:pt x="481" y="548"/>
                  </a:lnTo>
                  <a:lnTo>
                    <a:pt x="481" y="552"/>
                  </a:lnTo>
                  <a:lnTo>
                    <a:pt x="479" y="553"/>
                  </a:lnTo>
                  <a:lnTo>
                    <a:pt x="479" y="554"/>
                  </a:lnTo>
                  <a:lnTo>
                    <a:pt x="478" y="556"/>
                  </a:lnTo>
                  <a:lnTo>
                    <a:pt x="478" y="557"/>
                  </a:lnTo>
                  <a:lnTo>
                    <a:pt x="477" y="556"/>
                  </a:lnTo>
                  <a:lnTo>
                    <a:pt x="476" y="556"/>
                  </a:lnTo>
                  <a:lnTo>
                    <a:pt x="476" y="557"/>
                  </a:lnTo>
                  <a:lnTo>
                    <a:pt x="475" y="557"/>
                  </a:lnTo>
                  <a:lnTo>
                    <a:pt x="474" y="557"/>
                  </a:lnTo>
                  <a:lnTo>
                    <a:pt x="473" y="557"/>
                  </a:lnTo>
                  <a:lnTo>
                    <a:pt x="472" y="557"/>
                  </a:lnTo>
                  <a:lnTo>
                    <a:pt x="472" y="558"/>
                  </a:lnTo>
                  <a:lnTo>
                    <a:pt x="471" y="558"/>
                  </a:lnTo>
                  <a:lnTo>
                    <a:pt x="470" y="558"/>
                  </a:lnTo>
                  <a:lnTo>
                    <a:pt x="469" y="558"/>
                  </a:lnTo>
                  <a:lnTo>
                    <a:pt x="468" y="558"/>
                  </a:lnTo>
                  <a:lnTo>
                    <a:pt x="467" y="557"/>
                  </a:lnTo>
                  <a:lnTo>
                    <a:pt x="466" y="556"/>
                  </a:lnTo>
                  <a:lnTo>
                    <a:pt x="466" y="555"/>
                  </a:lnTo>
                  <a:lnTo>
                    <a:pt x="465" y="555"/>
                  </a:lnTo>
                  <a:lnTo>
                    <a:pt x="464" y="555"/>
                  </a:lnTo>
                  <a:lnTo>
                    <a:pt x="464" y="556"/>
                  </a:lnTo>
                  <a:lnTo>
                    <a:pt x="463" y="554"/>
                  </a:lnTo>
                  <a:lnTo>
                    <a:pt x="463" y="553"/>
                  </a:lnTo>
                  <a:lnTo>
                    <a:pt x="463" y="552"/>
                  </a:lnTo>
                  <a:lnTo>
                    <a:pt x="463" y="551"/>
                  </a:lnTo>
                  <a:lnTo>
                    <a:pt x="462" y="550"/>
                  </a:lnTo>
                  <a:lnTo>
                    <a:pt x="461" y="550"/>
                  </a:lnTo>
                  <a:lnTo>
                    <a:pt x="460" y="550"/>
                  </a:lnTo>
                  <a:lnTo>
                    <a:pt x="460" y="549"/>
                  </a:lnTo>
                  <a:lnTo>
                    <a:pt x="459" y="549"/>
                  </a:lnTo>
                  <a:lnTo>
                    <a:pt x="458" y="549"/>
                  </a:lnTo>
                  <a:lnTo>
                    <a:pt x="458" y="548"/>
                  </a:lnTo>
                  <a:lnTo>
                    <a:pt x="457" y="548"/>
                  </a:lnTo>
                  <a:lnTo>
                    <a:pt x="456" y="548"/>
                  </a:lnTo>
                  <a:lnTo>
                    <a:pt x="454" y="548"/>
                  </a:lnTo>
                  <a:lnTo>
                    <a:pt x="454" y="549"/>
                  </a:lnTo>
                  <a:lnTo>
                    <a:pt x="453" y="549"/>
                  </a:lnTo>
                  <a:lnTo>
                    <a:pt x="452" y="549"/>
                  </a:lnTo>
                  <a:lnTo>
                    <a:pt x="451" y="549"/>
                  </a:lnTo>
                  <a:lnTo>
                    <a:pt x="450" y="549"/>
                  </a:lnTo>
                  <a:lnTo>
                    <a:pt x="449" y="549"/>
                  </a:lnTo>
                  <a:lnTo>
                    <a:pt x="449" y="548"/>
                  </a:lnTo>
                  <a:lnTo>
                    <a:pt x="448" y="548"/>
                  </a:lnTo>
                  <a:lnTo>
                    <a:pt x="447" y="548"/>
                  </a:lnTo>
                  <a:lnTo>
                    <a:pt x="446" y="548"/>
                  </a:lnTo>
                  <a:lnTo>
                    <a:pt x="445" y="548"/>
                  </a:lnTo>
                  <a:lnTo>
                    <a:pt x="444" y="548"/>
                  </a:lnTo>
                  <a:lnTo>
                    <a:pt x="444" y="549"/>
                  </a:lnTo>
                  <a:lnTo>
                    <a:pt x="443" y="549"/>
                  </a:lnTo>
                  <a:lnTo>
                    <a:pt x="442" y="549"/>
                  </a:lnTo>
                  <a:lnTo>
                    <a:pt x="441" y="549"/>
                  </a:lnTo>
                  <a:lnTo>
                    <a:pt x="441" y="550"/>
                  </a:lnTo>
                  <a:lnTo>
                    <a:pt x="441" y="551"/>
                  </a:lnTo>
                  <a:lnTo>
                    <a:pt x="440" y="551"/>
                  </a:lnTo>
                  <a:lnTo>
                    <a:pt x="439" y="551"/>
                  </a:lnTo>
                  <a:lnTo>
                    <a:pt x="438" y="551"/>
                  </a:lnTo>
                  <a:lnTo>
                    <a:pt x="437" y="551"/>
                  </a:lnTo>
                  <a:lnTo>
                    <a:pt x="436" y="551"/>
                  </a:lnTo>
                  <a:lnTo>
                    <a:pt x="436" y="550"/>
                  </a:lnTo>
                  <a:lnTo>
                    <a:pt x="435" y="550"/>
                  </a:lnTo>
                  <a:lnTo>
                    <a:pt x="434" y="551"/>
                  </a:lnTo>
                  <a:lnTo>
                    <a:pt x="433" y="551"/>
                  </a:lnTo>
                  <a:lnTo>
                    <a:pt x="433" y="552"/>
                  </a:lnTo>
                  <a:lnTo>
                    <a:pt x="432" y="552"/>
                  </a:lnTo>
                  <a:lnTo>
                    <a:pt x="431" y="552"/>
                  </a:lnTo>
                  <a:lnTo>
                    <a:pt x="429" y="552"/>
                  </a:lnTo>
                  <a:lnTo>
                    <a:pt x="429" y="553"/>
                  </a:lnTo>
                  <a:lnTo>
                    <a:pt x="428" y="553"/>
                  </a:lnTo>
                  <a:lnTo>
                    <a:pt x="428" y="552"/>
                  </a:lnTo>
                  <a:lnTo>
                    <a:pt x="427" y="552"/>
                  </a:lnTo>
                  <a:lnTo>
                    <a:pt x="427" y="553"/>
                  </a:lnTo>
                  <a:lnTo>
                    <a:pt x="426" y="553"/>
                  </a:lnTo>
                  <a:lnTo>
                    <a:pt x="425" y="553"/>
                  </a:lnTo>
                  <a:lnTo>
                    <a:pt x="424" y="553"/>
                  </a:lnTo>
                  <a:lnTo>
                    <a:pt x="423" y="553"/>
                  </a:lnTo>
                  <a:lnTo>
                    <a:pt x="423" y="554"/>
                  </a:lnTo>
                  <a:lnTo>
                    <a:pt x="422" y="554"/>
                  </a:lnTo>
                  <a:lnTo>
                    <a:pt x="422" y="555"/>
                  </a:lnTo>
                  <a:lnTo>
                    <a:pt x="421" y="555"/>
                  </a:lnTo>
                  <a:lnTo>
                    <a:pt x="421" y="556"/>
                  </a:lnTo>
                  <a:lnTo>
                    <a:pt x="420" y="556"/>
                  </a:lnTo>
                  <a:lnTo>
                    <a:pt x="419" y="556"/>
                  </a:lnTo>
                  <a:lnTo>
                    <a:pt x="419" y="555"/>
                  </a:lnTo>
                  <a:lnTo>
                    <a:pt x="418" y="555"/>
                  </a:lnTo>
                  <a:lnTo>
                    <a:pt x="418" y="554"/>
                  </a:lnTo>
                  <a:lnTo>
                    <a:pt x="418" y="553"/>
                  </a:lnTo>
                  <a:lnTo>
                    <a:pt x="417" y="553"/>
                  </a:lnTo>
                  <a:lnTo>
                    <a:pt x="417" y="552"/>
                  </a:lnTo>
                  <a:lnTo>
                    <a:pt x="416" y="552"/>
                  </a:lnTo>
                  <a:lnTo>
                    <a:pt x="415" y="552"/>
                  </a:lnTo>
                  <a:lnTo>
                    <a:pt x="415" y="551"/>
                  </a:lnTo>
                  <a:lnTo>
                    <a:pt x="414" y="551"/>
                  </a:lnTo>
                  <a:lnTo>
                    <a:pt x="414" y="550"/>
                  </a:lnTo>
                  <a:lnTo>
                    <a:pt x="413" y="550"/>
                  </a:lnTo>
                  <a:lnTo>
                    <a:pt x="412" y="550"/>
                  </a:lnTo>
                  <a:lnTo>
                    <a:pt x="412" y="549"/>
                  </a:lnTo>
                  <a:lnTo>
                    <a:pt x="411" y="549"/>
                  </a:lnTo>
                  <a:lnTo>
                    <a:pt x="410" y="549"/>
                  </a:lnTo>
                  <a:lnTo>
                    <a:pt x="409" y="549"/>
                  </a:lnTo>
                  <a:lnTo>
                    <a:pt x="409" y="550"/>
                  </a:lnTo>
                  <a:lnTo>
                    <a:pt x="408" y="550"/>
                  </a:lnTo>
                  <a:lnTo>
                    <a:pt x="407" y="549"/>
                  </a:lnTo>
                  <a:lnTo>
                    <a:pt x="407" y="548"/>
                  </a:lnTo>
                  <a:lnTo>
                    <a:pt x="406" y="547"/>
                  </a:lnTo>
                  <a:lnTo>
                    <a:pt x="404" y="547"/>
                  </a:lnTo>
                  <a:lnTo>
                    <a:pt x="404" y="546"/>
                  </a:lnTo>
                  <a:lnTo>
                    <a:pt x="403" y="546"/>
                  </a:lnTo>
                  <a:lnTo>
                    <a:pt x="402" y="546"/>
                  </a:lnTo>
                  <a:lnTo>
                    <a:pt x="401" y="546"/>
                  </a:lnTo>
                  <a:lnTo>
                    <a:pt x="400" y="546"/>
                  </a:lnTo>
                  <a:lnTo>
                    <a:pt x="399" y="546"/>
                  </a:lnTo>
                  <a:lnTo>
                    <a:pt x="399" y="547"/>
                  </a:lnTo>
                  <a:lnTo>
                    <a:pt x="399" y="548"/>
                  </a:lnTo>
                  <a:lnTo>
                    <a:pt x="400" y="548"/>
                  </a:lnTo>
                  <a:lnTo>
                    <a:pt x="400" y="549"/>
                  </a:lnTo>
                  <a:lnTo>
                    <a:pt x="401" y="550"/>
                  </a:lnTo>
                  <a:lnTo>
                    <a:pt x="400" y="550"/>
                  </a:lnTo>
                  <a:lnTo>
                    <a:pt x="400" y="551"/>
                  </a:lnTo>
                  <a:lnTo>
                    <a:pt x="400" y="552"/>
                  </a:lnTo>
                  <a:lnTo>
                    <a:pt x="399" y="552"/>
                  </a:lnTo>
                  <a:lnTo>
                    <a:pt x="398" y="552"/>
                  </a:lnTo>
                  <a:lnTo>
                    <a:pt x="397" y="552"/>
                  </a:lnTo>
                  <a:lnTo>
                    <a:pt x="396" y="553"/>
                  </a:lnTo>
                  <a:lnTo>
                    <a:pt x="394" y="553"/>
                  </a:lnTo>
                  <a:lnTo>
                    <a:pt x="393" y="554"/>
                  </a:lnTo>
                  <a:lnTo>
                    <a:pt x="390" y="555"/>
                  </a:lnTo>
                  <a:lnTo>
                    <a:pt x="389" y="555"/>
                  </a:lnTo>
                  <a:lnTo>
                    <a:pt x="388" y="555"/>
                  </a:lnTo>
                  <a:lnTo>
                    <a:pt x="387" y="556"/>
                  </a:lnTo>
                  <a:lnTo>
                    <a:pt x="386" y="556"/>
                  </a:lnTo>
                  <a:lnTo>
                    <a:pt x="386" y="557"/>
                  </a:lnTo>
                  <a:lnTo>
                    <a:pt x="385" y="557"/>
                  </a:lnTo>
                  <a:lnTo>
                    <a:pt x="384" y="557"/>
                  </a:lnTo>
                  <a:lnTo>
                    <a:pt x="383" y="557"/>
                  </a:lnTo>
                  <a:lnTo>
                    <a:pt x="382" y="557"/>
                  </a:lnTo>
                  <a:lnTo>
                    <a:pt x="382" y="558"/>
                  </a:lnTo>
                  <a:lnTo>
                    <a:pt x="382" y="559"/>
                  </a:lnTo>
                  <a:lnTo>
                    <a:pt x="382" y="561"/>
                  </a:lnTo>
                  <a:lnTo>
                    <a:pt x="382" y="562"/>
                  </a:lnTo>
                  <a:lnTo>
                    <a:pt x="381" y="562"/>
                  </a:lnTo>
                  <a:lnTo>
                    <a:pt x="381" y="563"/>
                  </a:lnTo>
                  <a:lnTo>
                    <a:pt x="379" y="563"/>
                  </a:lnTo>
                  <a:lnTo>
                    <a:pt x="378" y="563"/>
                  </a:lnTo>
                  <a:lnTo>
                    <a:pt x="378" y="564"/>
                  </a:lnTo>
                  <a:lnTo>
                    <a:pt x="377" y="564"/>
                  </a:lnTo>
                  <a:lnTo>
                    <a:pt x="377" y="565"/>
                  </a:lnTo>
                  <a:lnTo>
                    <a:pt x="377" y="566"/>
                  </a:lnTo>
                  <a:lnTo>
                    <a:pt x="376" y="567"/>
                  </a:lnTo>
                  <a:lnTo>
                    <a:pt x="376" y="568"/>
                  </a:lnTo>
                  <a:lnTo>
                    <a:pt x="375" y="568"/>
                  </a:lnTo>
                  <a:lnTo>
                    <a:pt x="374" y="568"/>
                  </a:lnTo>
                  <a:lnTo>
                    <a:pt x="374" y="569"/>
                  </a:lnTo>
                  <a:lnTo>
                    <a:pt x="373" y="569"/>
                  </a:lnTo>
                  <a:lnTo>
                    <a:pt x="373" y="570"/>
                  </a:lnTo>
                  <a:lnTo>
                    <a:pt x="372" y="570"/>
                  </a:lnTo>
                  <a:lnTo>
                    <a:pt x="371" y="570"/>
                  </a:lnTo>
                  <a:lnTo>
                    <a:pt x="370" y="570"/>
                  </a:lnTo>
                  <a:lnTo>
                    <a:pt x="370" y="571"/>
                  </a:lnTo>
                  <a:lnTo>
                    <a:pt x="369" y="571"/>
                  </a:lnTo>
                  <a:lnTo>
                    <a:pt x="368" y="572"/>
                  </a:lnTo>
                  <a:lnTo>
                    <a:pt x="367" y="572"/>
                  </a:lnTo>
                  <a:lnTo>
                    <a:pt x="367" y="573"/>
                  </a:lnTo>
                  <a:lnTo>
                    <a:pt x="367" y="574"/>
                  </a:lnTo>
                  <a:lnTo>
                    <a:pt x="368" y="574"/>
                  </a:lnTo>
                  <a:lnTo>
                    <a:pt x="368" y="575"/>
                  </a:lnTo>
                  <a:lnTo>
                    <a:pt x="368" y="576"/>
                  </a:lnTo>
                  <a:lnTo>
                    <a:pt x="367" y="576"/>
                  </a:lnTo>
                  <a:lnTo>
                    <a:pt x="367" y="577"/>
                  </a:lnTo>
                  <a:lnTo>
                    <a:pt x="366" y="577"/>
                  </a:lnTo>
                  <a:lnTo>
                    <a:pt x="366" y="578"/>
                  </a:lnTo>
                  <a:lnTo>
                    <a:pt x="365" y="578"/>
                  </a:lnTo>
                  <a:lnTo>
                    <a:pt x="364" y="579"/>
                  </a:lnTo>
                  <a:lnTo>
                    <a:pt x="364" y="580"/>
                  </a:lnTo>
                  <a:lnTo>
                    <a:pt x="363" y="581"/>
                  </a:lnTo>
                  <a:lnTo>
                    <a:pt x="362" y="582"/>
                  </a:lnTo>
                  <a:lnTo>
                    <a:pt x="361" y="582"/>
                  </a:lnTo>
                  <a:lnTo>
                    <a:pt x="361" y="583"/>
                  </a:lnTo>
                  <a:lnTo>
                    <a:pt x="360" y="583"/>
                  </a:lnTo>
                  <a:lnTo>
                    <a:pt x="360" y="584"/>
                  </a:lnTo>
                  <a:lnTo>
                    <a:pt x="359" y="584"/>
                  </a:lnTo>
                  <a:lnTo>
                    <a:pt x="359" y="586"/>
                  </a:lnTo>
                  <a:lnTo>
                    <a:pt x="358" y="586"/>
                  </a:lnTo>
                  <a:lnTo>
                    <a:pt x="357" y="586"/>
                  </a:lnTo>
                  <a:lnTo>
                    <a:pt x="357" y="587"/>
                  </a:lnTo>
                  <a:lnTo>
                    <a:pt x="356" y="587"/>
                  </a:lnTo>
                  <a:lnTo>
                    <a:pt x="356" y="588"/>
                  </a:lnTo>
                  <a:lnTo>
                    <a:pt x="356" y="589"/>
                  </a:lnTo>
                  <a:lnTo>
                    <a:pt x="354" y="589"/>
                  </a:lnTo>
                  <a:lnTo>
                    <a:pt x="354" y="590"/>
                  </a:lnTo>
                  <a:lnTo>
                    <a:pt x="353" y="590"/>
                  </a:lnTo>
                  <a:lnTo>
                    <a:pt x="353" y="589"/>
                  </a:lnTo>
                  <a:lnTo>
                    <a:pt x="352" y="589"/>
                  </a:lnTo>
                  <a:lnTo>
                    <a:pt x="352" y="590"/>
                  </a:lnTo>
                  <a:lnTo>
                    <a:pt x="351" y="590"/>
                  </a:lnTo>
                  <a:lnTo>
                    <a:pt x="351" y="589"/>
                  </a:lnTo>
                  <a:lnTo>
                    <a:pt x="350" y="589"/>
                  </a:lnTo>
                  <a:lnTo>
                    <a:pt x="349" y="589"/>
                  </a:lnTo>
                  <a:lnTo>
                    <a:pt x="348" y="589"/>
                  </a:lnTo>
                  <a:lnTo>
                    <a:pt x="347" y="589"/>
                  </a:lnTo>
                  <a:lnTo>
                    <a:pt x="345" y="588"/>
                  </a:lnTo>
                  <a:lnTo>
                    <a:pt x="344" y="587"/>
                  </a:lnTo>
                  <a:lnTo>
                    <a:pt x="344" y="588"/>
                  </a:lnTo>
                  <a:lnTo>
                    <a:pt x="343" y="587"/>
                  </a:lnTo>
                  <a:lnTo>
                    <a:pt x="341" y="586"/>
                  </a:lnTo>
                  <a:lnTo>
                    <a:pt x="340" y="586"/>
                  </a:lnTo>
                  <a:lnTo>
                    <a:pt x="339" y="586"/>
                  </a:lnTo>
                  <a:lnTo>
                    <a:pt x="339" y="587"/>
                  </a:lnTo>
                  <a:lnTo>
                    <a:pt x="339" y="586"/>
                  </a:lnTo>
                  <a:lnTo>
                    <a:pt x="338" y="586"/>
                  </a:lnTo>
                  <a:lnTo>
                    <a:pt x="337" y="586"/>
                  </a:lnTo>
                  <a:lnTo>
                    <a:pt x="336" y="586"/>
                  </a:lnTo>
                  <a:lnTo>
                    <a:pt x="335" y="587"/>
                  </a:lnTo>
                  <a:lnTo>
                    <a:pt x="334" y="587"/>
                  </a:lnTo>
                  <a:lnTo>
                    <a:pt x="334" y="588"/>
                  </a:lnTo>
                  <a:lnTo>
                    <a:pt x="333" y="589"/>
                  </a:lnTo>
                  <a:lnTo>
                    <a:pt x="332" y="589"/>
                  </a:lnTo>
                  <a:lnTo>
                    <a:pt x="332" y="590"/>
                  </a:lnTo>
                  <a:lnTo>
                    <a:pt x="331" y="590"/>
                  </a:lnTo>
                  <a:lnTo>
                    <a:pt x="329" y="590"/>
                  </a:lnTo>
                  <a:lnTo>
                    <a:pt x="328" y="590"/>
                  </a:lnTo>
                  <a:lnTo>
                    <a:pt x="328" y="591"/>
                  </a:lnTo>
                  <a:lnTo>
                    <a:pt x="328" y="592"/>
                  </a:lnTo>
                  <a:lnTo>
                    <a:pt x="327" y="592"/>
                  </a:lnTo>
                  <a:lnTo>
                    <a:pt x="326" y="593"/>
                  </a:lnTo>
                  <a:lnTo>
                    <a:pt x="325" y="593"/>
                  </a:lnTo>
                  <a:lnTo>
                    <a:pt x="325" y="594"/>
                  </a:lnTo>
                  <a:lnTo>
                    <a:pt x="324" y="594"/>
                  </a:lnTo>
                  <a:lnTo>
                    <a:pt x="323" y="594"/>
                  </a:lnTo>
                  <a:lnTo>
                    <a:pt x="322" y="594"/>
                  </a:lnTo>
                  <a:lnTo>
                    <a:pt x="321" y="594"/>
                  </a:lnTo>
                  <a:lnTo>
                    <a:pt x="321" y="595"/>
                  </a:lnTo>
                  <a:lnTo>
                    <a:pt x="320" y="595"/>
                  </a:lnTo>
                  <a:lnTo>
                    <a:pt x="320" y="596"/>
                  </a:lnTo>
                  <a:lnTo>
                    <a:pt x="320" y="597"/>
                  </a:lnTo>
                  <a:lnTo>
                    <a:pt x="319" y="597"/>
                  </a:lnTo>
                  <a:lnTo>
                    <a:pt x="318" y="597"/>
                  </a:lnTo>
                  <a:lnTo>
                    <a:pt x="318" y="598"/>
                  </a:lnTo>
                  <a:lnTo>
                    <a:pt x="317" y="598"/>
                  </a:lnTo>
                  <a:lnTo>
                    <a:pt x="317" y="599"/>
                  </a:lnTo>
                  <a:lnTo>
                    <a:pt x="316" y="599"/>
                  </a:lnTo>
                  <a:lnTo>
                    <a:pt x="315" y="599"/>
                  </a:lnTo>
                  <a:lnTo>
                    <a:pt x="315" y="598"/>
                  </a:lnTo>
                  <a:lnTo>
                    <a:pt x="314" y="598"/>
                  </a:lnTo>
                  <a:lnTo>
                    <a:pt x="314" y="599"/>
                  </a:lnTo>
                  <a:lnTo>
                    <a:pt x="313" y="599"/>
                  </a:lnTo>
                  <a:lnTo>
                    <a:pt x="312" y="599"/>
                  </a:lnTo>
                  <a:lnTo>
                    <a:pt x="312" y="598"/>
                  </a:lnTo>
                  <a:lnTo>
                    <a:pt x="311" y="598"/>
                  </a:lnTo>
                  <a:lnTo>
                    <a:pt x="311" y="599"/>
                  </a:lnTo>
                  <a:lnTo>
                    <a:pt x="310" y="599"/>
                  </a:lnTo>
                  <a:lnTo>
                    <a:pt x="310" y="600"/>
                  </a:lnTo>
                  <a:lnTo>
                    <a:pt x="309" y="600"/>
                  </a:lnTo>
                  <a:lnTo>
                    <a:pt x="308" y="600"/>
                  </a:lnTo>
                  <a:lnTo>
                    <a:pt x="308" y="599"/>
                  </a:lnTo>
                  <a:lnTo>
                    <a:pt x="307" y="599"/>
                  </a:lnTo>
                  <a:lnTo>
                    <a:pt x="306" y="599"/>
                  </a:lnTo>
                  <a:lnTo>
                    <a:pt x="304" y="599"/>
                  </a:lnTo>
                  <a:lnTo>
                    <a:pt x="304" y="600"/>
                  </a:lnTo>
                  <a:lnTo>
                    <a:pt x="303" y="600"/>
                  </a:lnTo>
                  <a:lnTo>
                    <a:pt x="303" y="601"/>
                  </a:lnTo>
                  <a:lnTo>
                    <a:pt x="302" y="601"/>
                  </a:lnTo>
                  <a:lnTo>
                    <a:pt x="302" y="602"/>
                  </a:lnTo>
                  <a:lnTo>
                    <a:pt x="301" y="602"/>
                  </a:lnTo>
                  <a:lnTo>
                    <a:pt x="300" y="602"/>
                  </a:lnTo>
                  <a:lnTo>
                    <a:pt x="299" y="603"/>
                  </a:lnTo>
                  <a:lnTo>
                    <a:pt x="298" y="603"/>
                  </a:lnTo>
                  <a:lnTo>
                    <a:pt x="297" y="603"/>
                  </a:lnTo>
                  <a:lnTo>
                    <a:pt x="296" y="602"/>
                  </a:lnTo>
                  <a:lnTo>
                    <a:pt x="295" y="603"/>
                  </a:lnTo>
                  <a:lnTo>
                    <a:pt x="294" y="603"/>
                  </a:lnTo>
                  <a:lnTo>
                    <a:pt x="293" y="603"/>
                  </a:lnTo>
                  <a:lnTo>
                    <a:pt x="293" y="604"/>
                  </a:lnTo>
                  <a:lnTo>
                    <a:pt x="292" y="604"/>
                  </a:lnTo>
                  <a:lnTo>
                    <a:pt x="291" y="604"/>
                  </a:lnTo>
                  <a:lnTo>
                    <a:pt x="291" y="605"/>
                  </a:lnTo>
                  <a:lnTo>
                    <a:pt x="290" y="606"/>
                  </a:lnTo>
                  <a:lnTo>
                    <a:pt x="289" y="606"/>
                  </a:lnTo>
                  <a:lnTo>
                    <a:pt x="288" y="606"/>
                  </a:lnTo>
                  <a:lnTo>
                    <a:pt x="288" y="607"/>
                  </a:lnTo>
                  <a:lnTo>
                    <a:pt x="288" y="608"/>
                  </a:lnTo>
                  <a:lnTo>
                    <a:pt x="287" y="608"/>
                  </a:lnTo>
                  <a:lnTo>
                    <a:pt x="286" y="608"/>
                  </a:lnTo>
                  <a:lnTo>
                    <a:pt x="285" y="608"/>
                  </a:lnTo>
                  <a:lnTo>
                    <a:pt x="285" y="609"/>
                  </a:lnTo>
                  <a:lnTo>
                    <a:pt x="284" y="609"/>
                  </a:lnTo>
                  <a:lnTo>
                    <a:pt x="284" y="611"/>
                  </a:lnTo>
                  <a:lnTo>
                    <a:pt x="284" y="612"/>
                  </a:lnTo>
                  <a:lnTo>
                    <a:pt x="284" y="613"/>
                  </a:lnTo>
                  <a:lnTo>
                    <a:pt x="283" y="613"/>
                  </a:lnTo>
                  <a:lnTo>
                    <a:pt x="283" y="614"/>
                  </a:lnTo>
                  <a:lnTo>
                    <a:pt x="283" y="615"/>
                  </a:lnTo>
                  <a:lnTo>
                    <a:pt x="282" y="615"/>
                  </a:lnTo>
                  <a:lnTo>
                    <a:pt x="282" y="616"/>
                  </a:lnTo>
                  <a:lnTo>
                    <a:pt x="282" y="617"/>
                  </a:lnTo>
                  <a:lnTo>
                    <a:pt x="281" y="617"/>
                  </a:lnTo>
                  <a:lnTo>
                    <a:pt x="279" y="617"/>
                  </a:lnTo>
                  <a:lnTo>
                    <a:pt x="279" y="618"/>
                  </a:lnTo>
                  <a:lnTo>
                    <a:pt x="279" y="619"/>
                  </a:lnTo>
                  <a:lnTo>
                    <a:pt x="278" y="618"/>
                  </a:lnTo>
                  <a:lnTo>
                    <a:pt x="278" y="619"/>
                  </a:lnTo>
                  <a:lnTo>
                    <a:pt x="277" y="619"/>
                  </a:lnTo>
                  <a:lnTo>
                    <a:pt x="277" y="620"/>
                  </a:lnTo>
                  <a:lnTo>
                    <a:pt x="276" y="621"/>
                  </a:lnTo>
                  <a:lnTo>
                    <a:pt x="275" y="621"/>
                  </a:lnTo>
                  <a:lnTo>
                    <a:pt x="274" y="621"/>
                  </a:lnTo>
                  <a:lnTo>
                    <a:pt x="273" y="621"/>
                  </a:lnTo>
                  <a:lnTo>
                    <a:pt x="273" y="620"/>
                  </a:lnTo>
                  <a:lnTo>
                    <a:pt x="272" y="620"/>
                  </a:lnTo>
                  <a:lnTo>
                    <a:pt x="271" y="620"/>
                  </a:lnTo>
                  <a:lnTo>
                    <a:pt x="271" y="621"/>
                  </a:lnTo>
                  <a:lnTo>
                    <a:pt x="270" y="621"/>
                  </a:lnTo>
                  <a:lnTo>
                    <a:pt x="269" y="621"/>
                  </a:lnTo>
                  <a:lnTo>
                    <a:pt x="268" y="621"/>
                  </a:lnTo>
                  <a:lnTo>
                    <a:pt x="267" y="621"/>
                  </a:lnTo>
                  <a:lnTo>
                    <a:pt x="266" y="621"/>
                  </a:lnTo>
                  <a:lnTo>
                    <a:pt x="266" y="622"/>
                  </a:lnTo>
                  <a:lnTo>
                    <a:pt x="265" y="623"/>
                  </a:lnTo>
                  <a:lnTo>
                    <a:pt x="265" y="622"/>
                  </a:lnTo>
                  <a:lnTo>
                    <a:pt x="264" y="623"/>
                  </a:lnTo>
                  <a:lnTo>
                    <a:pt x="263" y="623"/>
                  </a:lnTo>
                  <a:lnTo>
                    <a:pt x="262" y="623"/>
                  </a:lnTo>
                  <a:lnTo>
                    <a:pt x="261" y="624"/>
                  </a:lnTo>
                  <a:lnTo>
                    <a:pt x="261" y="625"/>
                  </a:lnTo>
                  <a:lnTo>
                    <a:pt x="261" y="626"/>
                  </a:lnTo>
                  <a:lnTo>
                    <a:pt x="261" y="627"/>
                  </a:lnTo>
                  <a:lnTo>
                    <a:pt x="260" y="627"/>
                  </a:lnTo>
                  <a:lnTo>
                    <a:pt x="259" y="627"/>
                  </a:lnTo>
                  <a:lnTo>
                    <a:pt x="258" y="627"/>
                  </a:lnTo>
                  <a:lnTo>
                    <a:pt x="258" y="628"/>
                  </a:lnTo>
                  <a:lnTo>
                    <a:pt x="257" y="628"/>
                  </a:lnTo>
                  <a:lnTo>
                    <a:pt x="256" y="628"/>
                  </a:lnTo>
                  <a:lnTo>
                    <a:pt x="256" y="629"/>
                  </a:lnTo>
                  <a:lnTo>
                    <a:pt x="254" y="629"/>
                  </a:lnTo>
                  <a:lnTo>
                    <a:pt x="254" y="628"/>
                  </a:lnTo>
                  <a:lnTo>
                    <a:pt x="254" y="629"/>
                  </a:lnTo>
                  <a:lnTo>
                    <a:pt x="253" y="629"/>
                  </a:lnTo>
                  <a:lnTo>
                    <a:pt x="252" y="629"/>
                  </a:lnTo>
                  <a:lnTo>
                    <a:pt x="252" y="630"/>
                  </a:lnTo>
                  <a:lnTo>
                    <a:pt x="251" y="630"/>
                  </a:lnTo>
                  <a:lnTo>
                    <a:pt x="250" y="630"/>
                  </a:lnTo>
                  <a:lnTo>
                    <a:pt x="250" y="629"/>
                  </a:lnTo>
                  <a:lnTo>
                    <a:pt x="249" y="629"/>
                  </a:lnTo>
                  <a:lnTo>
                    <a:pt x="249" y="630"/>
                  </a:lnTo>
                  <a:lnTo>
                    <a:pt x="248" y="630"/>
                  </a:lnTo>
                  <a:lnTo>
                    <a:pt x="247" y="630"/>
                  </a:lnTo>
                  <a:lnTo>
                    <a:pt x="247" y="631"/>
                  </a:lnTo>
                  <a:lnTo>
                    <a:pt x="247" y="632"/>
                  </a:lnTo>
                  <a:lnTo>
                    <a:pt x="246" y="632"/>
                  </a:lnTo>
                  <a:lnTo>
                    <a:pt x="246" y="633"/>
                  </a:lnTo>
                  <a:lnTo>
                    <a:pt x="245" y="633"/>
                  </a:lnTo>
                  <a:lnTo>
                    <a:pt x="244" y="633"/>
                  </a:lnTo>
                  <a:lnTo>
                    <a:pt x="244" y="634"/>
                  </a:lnTo>
                  <a:lnTo>
                    <a:pt x="243" y="634"/>
                  </a:lnTo>
                  <a:lnTo>
                    <a:pt x="242" y="634"/>
                  </a:lnTo>
                  <a:lnTo>
                    <a:pt x="241" y="634"/>
                  </a:lnTo>
                  <a:lnTo>
                    <a:pt x="241" y="636"/>
                  </a:lnTo>
                  <a:lnTo>
                    <a:pt x="241" y="637"/>
                  </a:lnTo>
                  <a:lnTo>
                    <a:pt x="240" y="637"/>
                  </a:lnTo>
                  <a:lnTo>
                    <a:pt x="239" y="637"/>
                  </a:lnTo>
                  <a:lnTo>
                    <a:pt x="239" y="638"/>
                  </a:lnTo>
                  <a:lnTo>
                    <a:pt x="238" y="638"/>
                  </a:lnTo>
                  <a:lnTo>
                    <a:pt x="238" y="639"/>
                  </a:lnTo>
                  <a:lnTo>
                    <a:pt x="237" y="639"/>
                  </a:lnTo>
                  <a:lnTo>
                    <a:pt x="236" y="639"/>
                  </a:lnTo>
                  <a:lnTo>
                    <a:pt x="235" y="639"/>
                  </a:lnTo>
                  <a:lnTo>
                    <a:pt x="234" y="639"/>
                  </a:lnTo>
                  <a:lnTo>
                    <a:pt x="234" y="640"/>
                  </a:lnTo>
                  <a:lnTo>
                    <a:pt x="234" y="641"/>
                  </a:lnTo>
                  <a:lnTo>
                    <a:pt x="233" y="641"/>
                  </a:lnTo>
                  <a:lnTo>
                    <a:pt x="232" y="641"/>
                  </a:lnTo>
                  <a:lnTo>
                    <a:pt x="231" y="641"/>
                  </a:lnTo>
                  <a:lnTo>
                    <a:pt x="229" y="641"/>
                  </a:lnTo>
                  <a:lnTo>
                    <a:pt x="229" y="640"/>
                  </a:lnTo>
                  <a:lnTo>
                    <a:pt x="228" y="639"/>
                  </a:lnTo>
                  <a:lnTo>
                    <a:pt x="227" y="639"/>
                  </a:lnTo>
                  <a:lnTo>
                    <a:pt x="226" y="639"/>
                  </a:lnTo>
                  <a:lnTo>
                    <a:pt x="226" y="638"/>
                  </a:lnTo>
                  <a:lnTo>
                    <a:pt x="225" y="638"/>
                  </a:lnTo>
                  <a:lnTo>
                    <a:pt x="225" y="637"/>
                  </a:lnTo>
                  <a:lnTo>
                    <a:pt x="224" y="637"/>
                  </a:lnTo>
                  <a:lnTo>
                    <a:pt x="223" y="637"/>
                  </a:lnTo>
                  <a:lnTo>
                    <a:pt x="222" y="637"/>
                  </a:lnTo>
                  <a:lnTo>
                    <a:pt x="221" y="638"/>
                  </a:lnTo>
                  <a:lnTo>
                    <a:pt x="220" y="639"/>
                  </a:lnTo>
                  <a:lnTo>
                    <a:pt x="219" y="639"/>
                  </a:lnTo>
                  <a:lnTo>
                    <a:pt x="218" y="639"/>
                  </a:lnTo>
                  <a:lnTo>
                    <a:pt x="218" y="640"/>
                  </a:lnTo>
                  <a:lnTo>
                    <a:pt x="217" y="640"/>
                  </a:lnTo>
                  <a:lnTo>
                    <a:pt x="216" y="640"/>
                  </a:lnTo>
                  <a:lnTo>
                    <a:pt x="216" y="641"/>
                  </a:lnTo>
                  <a:lnTo>
                    <a:pt x="215" y="641"/>
                  </a:lnTo>
                  <a:lnTo>
                    <a:pt x="214" y="641"/>
                  </a:lnTo>
                  <a:lnTo>
                    <a:pt x="214" y="642"/>
                  </a:lnTo>
                  <a:lnTo>
                    <a:pt x="213" y="642"/>
                  </a:lnTo>
                  <a:lnTo>
                    <a:pt x="212" y="642"/>
                  </a:lnTo>
                  <a:lnTo>
                    <a:pt x="212" y="643"/>
                  </a:lnTo>
                  <a:lnTo>
                    <a:pt x="212" y="644"/>
                  </a:lnTo>
                  <a:lnTo>
                    <a:pt x="212" y="645"/>
                  </a:lnTo>
                  <a:lnTo>
                    <a:pt x="212" y="646"/>
                  </a:lnTo>
                  <a:lnTo>
                    <a:pt x="211" y="646"/>
                  </a:lnTo>
                  <a:lnTo>
                    <a:pt x="210" y="647"/>
                  </a:lnTo>
                  <a:lnTo>
                    <a:pt x="209" y="647"/>
                  </a:lnTo>
                  <a:lnTo>
                    <a:pt x="208" y="648"/>
                  </a:lnTo>
                  <a:lnTo>
                    <a:pt x="207" y="648"/>
                  </a:lnTo>
                  <a:lnTo>
                    <a:pt x="207" y="649"/>
                  </a:lnTo>
                  <a:lnTo>
                    <a:pt x="206" y="649"/>
                  </a:lnTo>
                  <a:lnTo>
                    <a:pt x="206" y="650"/>
                  </a:lnTo>
                  <a:lnTo>
                    <a:pt x="204" y="650"/>
                  </a:lnTo>
                  <a:lnTo>
                    <a:pt x="203" y="651"/>
                  </a:lnTo>
                  <a:lnTo>
                    <a:pt x="202" y="651"/>
                  </a:lnTo>
                  <a:lnTo>
                    <a:pt x="201" y="651"/>
                  </a:lnTo>
                  <a:lnTo>
                    <a:pt x="200" y="651"/>
                  </a:lnTo>
                  <a:lnTo>
                    <a:pt x="199" y="651"/>
                  </a:lnTo>
                  <a:lnTo>
                    <a:pt x="198" y="651"/>
                  </a:lnTo>
                  <a:lnTo>
                    <a:pt x="198" y="650"/>
                  </a:lnTo>
                  <a:lnTo>
                    <a:pt x="197" y="650"/>
                  </a:lnTo>
                  <a:lnTo>
                    <a:pt x="196" y="650"/>
                  </a:lnTo>
                  <a:lnTo>
                    <a:pt x="196" y="651"/>
                  </a:lnTo>
                  <a:lnTo>
                    <a:pt x="195" y="651"/>
                  </a:lnTo>
                  <a:lnTo>
                    <a:pt x="194" y="651"/>
                  </a:lnTo>
                  <a:lnTo>
                    <a:pt x="193" y="651"/>
                  </a:lnTo>
                  <a:lnTo>
                    <a:pt x="193" y="652"/>
                  </a:lnTo>
                  <a:lnTo>
                    <a:pt x="192" y="652"/>
                  </a:lnTo>
                  <a:lnTo>
                    <a:pt x="191" y="652"/>
                  </a:lnTo>
                  <a:lnTo>
                    <a:pt x="191" y="653"/>
                  </a:lnTo>
                  <a:lnTo>
                    <a:pt x="190" y="653"/>
                  </a:lnTo>
                  <a:lnTo>
                    <a:pt x="190" y="654"/>
                  </a:lnTo>
                  <a:lnTo>
                    <a:pt x="189" y="654"/>
                  </a:lnTo>
                  <a:lnTo>
                    <a:pt x="188" y="654"/>
                  </a:lnTo>
                  <a:lnTo>
                    <a:pt x="188" y="655"/>
                  </a:lnTo>
                  <a:lnTo>
                    <a:pt x="187" y="655"/>
                  </a:lnTo>
                  <a:lnTo>
                    <a:pt x="187" y="656"/>
                  </a:lnTo>
                  <a:lnTo>
                    <a:pt x="186" y="656"/>
                  </a:lnTo>
                  <a:lnTo>
                    <a:pt x="185" y="656"/>
                  </a:lnTo>
                  <a:lnTo>
                    <a:pt x="185" y="657"/>
                  </a:lnTo>
                  <a:lnTo>
                    <a:pt x="184" y="657"/>
                  </a:lnTo>
                  <a:lnTo>
                    <a:pt x="183" y="657"/>
                  </a:lnTo>
                  <a:lnTo>
                    <a:pt x="182" y="658"/>
                  </a:lnTo>
                  <a:lnTo>
                    <a:pt x="181" y="658"/>
                  </a:lnTo>
                  <a:lnTo>
                    <a:pt x="181" y="659"/>
                  </a:lnTo>
                  <a:lnTo>
                    <a:pt x="179" y="659"/>
                  </a:lnTo>
                  <a:lnTo>
                    <a:pt x="178" y="659"/>
                  </a:lnTo>
                  <a:lnTo>
                    <a:pt x="178" y="661"/>
                  </a:lnTo>
                  <a:lnTo>
                    <a:pt x="177" y="661"/>
                  </a:lnTo>
                  <a:lnTo>
                    <a:pt x="176" y="661"/>
                  </a:lnTo>
                  <a:lnTo>
                    <a:pt x="175" y="661"/>
                  </a:lnTo>
                  <a:lnTo>
                    <a:pt x="174" y="661"/>
                  </a:lnTo>
                  <a:lnTo>
                    <a:pt x="174" y="662"/>
                  </a:lnTo>
                  <a:lnTo>
                    <a:pt x="173" y="662"/>
                  </a:lnTo>
                  <a:lnTo>
                    <a:pt x="172" y="662"/>
                  </a:lnTo>
                  <a:lnTo>
                    <a:pt x="172" y="663"/>
                  </a:lnTo>
                  <a:lnTo>
                    <a:pt x="171" y="663"/>
                  </a:lnTo>
                  <a:lnTo>
                    <a:pt x="171" y="664"/>
                  </a:lnTo>
                  <a:lnTo>
                    <a:pt x="170" y="664"/>
                  </a:lnTo>
                  <a:lnTo>
                    <a:pt x="170" y="665"/>
                  </a:lnTo>
                  <a:lnTo>
                    <a:pt x="169" y="665"/>
                  </a:lnTo>
                  <a:lnTo>
                    <a:pt x="169" y="666"/>
                  </a:lnTo>
                  <a:lnTo>
                    <a:pt x="168" y="666"/>
                  </a:lnTo>
                  <a:lnTo>
                    <a:pt x="167" y="667"/>
                  </a:lnTo>
                  <a:lnTo>
                    <a:pt x="166" y="668"/>
                  </a:lnTo>
                  <a:lnTo>
                    <a:pt x="165" y="668"/>
                  </a:lnTo>
                  <a:lnTo>
                    <a:pt x="165" y="669"/>
                  </a:lnTo>
                  <a:lnTo>
                    <a:pt x="164" y="669"/>
                  </a:lnTo>
                  <a:lnTo>
                    <a:pt x="163" y="669"/>
                  </a:lnTo>
                  <a:lnTo>
                    <a:pt x="162" y="670"/>
                  </a:lnTo>
                  <a:lnTo>
                    <a:pt x="161" y="670"/>
                  </a:lnTo>
                  <a:lnTo>
                    <a:pt x="160" y="670"/>
                  </a:lnTo>
                  <a:lnTo>
                    <a:pt x="160" y="669"/>
                  </a:lnTo>
                  <a:lnTo>
                    <a:pt x="159" y="669"/>
                  </a:lnTo>
                  <a:lnTo>
                    <a:pt x="159" y="668"/>
                  </a:lnTo>
                  <a:lnTo>
                    <a:pt x="158" y="668"/>
                  </a:lnTo>
                  <a:lnTo>
                    <a:pt x="157" y="668"/>
                  </a:lnTo>
                  <a:lnTo>
                    <a:pt x="156" y="669"/>
                  </a:lnTo>
                  <a:lnTo>
                    <a:pt x="154" y="669"/>
                  </a:lnTo>
                  <a:lnTo>
                    <a:pt x="154" y="670"/>
                  </a:lnTo>
                  <a:lnTo>
                    <a:pt x="153" y="670"/>
                  </a:lnTo>
                  <a:lnTo>
                    <a:pt x="153" y="671"/>
                  </a:lnTo>
                  <a:lnTo>
                    <a:pt x="152" y="671"/>
                  </a:lnTo>
                  <a:lnTo>
                    <a:pt x="151" y="671"/>
                  </a:lnTo>
                  <a:lnTo>
                    <a:pt x="150" y="671"/>
                  </a:lnTo>
                  <a:lnTo>
                    <a:pt x="150" y="672"/>
                  </a:lnTo>
                  <a:lnTo>
                    <a:pt x="149" y="672"/>
                  </a:lnTo>
                  <a:lnTo>
                    <a:pt x="148" y="672"/>
                  </a:lnTo>
                  <a:lnTo>
                    <a:pt x="148" y="673"/>
                  </a:lnTo>
                  <a:lnTo>
                    <a:pt x="147" y="673"/>
                  </a:lnTo>
                  <a:lnTo>
                    <a:pt x="146" y="674"/>
                  </a:lnTo>
                  <a:lnTo>
                    <a:pt x="145" y="675"/>
                  </a:lnTo>
                  <a:lnTo>
                    <a:pt x="145" y="676"/>
                  </a:lnTo>
                  <a:lnTo>
                    <a:pt x="144" y="676"/>
                  </a:lnTo>
                  <a:lnTo>
                    <a:pt x="144" y="677"/>
                  </a:lnTo>
                  <a:lnTo>
                    <a:pt x="143" y="677"/>
                  </a:lnTo>
                  <a:lnTo>
                    <a:pt x="142" y="676"/>
                  </a:lnTo>
                  <a:lnTo>
                    <a:pt x="141" y="676"/>
                  </a:lnTo>
                  <a:lnTo>
                    <a:pt x="140" y="676"/>
                  </a:lnTo>
                  <a:lnTo>
                    <a:pt x="139" y="676"/>
                  </a:lnTo>
                  <a:lnTo>
                    <a:pt x="139" y="675"/>
                  </a:lnTo>
                  <a:lnTo>
                    <a:pt x="138" y="675"/>
                  </a:lnTo>
                  <a:lnTo>
                    <a:pt x="138" y="674"/>
                  </a:lnTo>
                  <a:lnTo>
                    <a:pt x="137" y="674"/>
                  </a:lnTo>
                  <a:lnTo>
                    <a:pt x="136" y="674"/>
                  </a:lnTo>
                  <a:lnTo>
                    <a:pt x="136" y="673"/>
                  </a:lnTo>
                  <a:lnTo>
                    <a:pt x="135" y="673"/>
                  </a:lnTo>
                  <a:lnTo>
                    <a:pt x="135" y="672"/>
                  </a:lnTo>
                  <a:lnTo>
                    <a:pt x="135" y="673"/>
                  </a:lnTo>
                  <a:lnTo>
                    <a:pt x="135" y="674"/>
                  </a:lnTo>
                  <a:lnTo>
                    <a:pt x="134" y="674"/>
                  </a:lnTo>
                  <a:lnTo>
                    <a:pt x="133" y="674"/>
                  </a:lnTo>
                  <a:lnTo>
                    <a:pt x="132" y="674"/>
                  </a:lnTo>
                  <a:lnTo>
                    <a:pt x="132" y="675"/>
                  </a:lnTo>
                  <a:lnTo>
                    <a:pt x="131" y="675"/>
                  </a:lnTo>
                  <a:lnTo>
                    <a:pt x="129" y="675"/>
                  </a:lnTo>
                  <a:lnTo>
                    <a:pt x="128" y="675"/>
                  </a:lnTo>
                  <a:lnTo>
                    <a:pt x="127" y="675"/>
                  </a:lnTo>
                  <a:lnTo>
                    <a:pt x="127" y="676"/>
                  </a:lnTo>
                  <a:lnTo>
                    <a:pt x="126" y="676"/>
                  </a:lnTo>
                  <a:lnTo>
                    <a:pt x="125" y="676"/>
                  </a:lnTo>
                  <a:lnTo>
                    <a:pt x="125" y="677"/>
                  </a:lnTo>
                  <a:lnTo>
                    <a:pt x="124" y="678"/>
                  </a:lnTo>
                  <a:lnTo>
                    <a:pt x="123" y="678"/>
                  </a:lnTo>
                  <a:lnTo>
                    <a:pt x="122" y="678"/>
                  </a:lnTo>
                  <a:lnTo>
                    <a:pt x="121" y="678"/>
                  </a:lnTo>
                  <a:lnTo>
                    <a:pt x="121" y="677"/>
                  </a:lnTo>
                  <a:lnTo>
                    <a:pt x="120" y="677"/>
                  </a:lnTo>
                  <a:lnTo>
                    <a:pt x="120" y="676"/>
                  </a:lnTo>
                  <a:lnTo>
                    <a:pt x="119" y="676"/>
                  </a:lnTo>
                  <a:lnTo>
                    <a:pt x="118" y="676"/>
                  </a:lnTo>
                  <a:lnTo>
                    <a:pt x="117" y="676"/>
                  </a:lnTo>
                  <a:lnTo>
                    <a:pt x="116" y="676"/>
                  </a:lnTo>
                  <a:lnTo>
                    <a:pt x="115" y="675"/>
                  </a:lnTo>
                  <a:lnTo>
                    <a:pt x="114" y="675"/>
                  </a:lnTo>
                  <a:lnTo>
                    <a:pt x="114" y="676"/>
                  </a:lnTo>
                  <a:lnTo>
                    <a:pt x="113" y="676"/>
                  </a:lnTo>
                  <a:lnTo>
                    <a:pt x="112" y="676"/>
                  </a:lnTo>
                  <a:lnTo>
                    <a:pt x="111" y="676"/>
                  </a:lnTo>
                  <a:lnTo>
                    <a:pt x="111" y="677"/>
                  </a:lnTo>
                  <a:lnTo>
                    <a:pt x="110" y="677"/>
                  </a:lnTo>
                  <a:lnTo>
                    <a:pt x="110" y="678"/>
                  </a:lnTo>
                  <a:lnTo>
                    <a:pt x="109" y="678"/>
                  </a:lnTo>
                  <a:lnTo>
                    <a:pt x="108" y="677"/>
                  </a:lnTo>
                  <a:lnTo>
                    <a:pt x="107" y="677"/>
                  </a:lnTo>
                  <a:lnTo>
                    <a:pt x="106" y="677"/>
                  </a:lnTo>
                  <a:lnTo>
                    <a:pt x="106" y="676"/>
                  </a:lnTo>
                  <a:lnTo>
                    <a:pt x="104" y="676"/>
                  </a:lnTo>
                  <a:lnTo>
                    <a:pt x="104" y="675"/>
                  </a:lnTo>
                  <a:lnTo>
                    <a:pt x="103" y="675"/>
                  </a:lnTo>
                  <a:lnTo>
                    <a:pt x="102" y="675"/>
                  </a:lnTo>
                  <a:lnTo>
                    <a:pt x="102" y="674"/>
                  </a:lnTo>
                  <a:lnTo>
                    <a:pt x="102" y="673"/>
                  </a:lnTo>
                  <a:lnTo>
                    <a:pt x="101" y="673"/>
                  </a:lnTo>
                  <a:lnTo>
                    <a:pt x="100" y="673"/>
                  </a:lnTo>
                  <a:lnTo>
                    <a:pt x="99" y="673"/>
                  </a:lnTo>
                  <a:lnTo>
                    <a:pt x="98" y="673"/>
                  </a:lnTo>
                  <a:lnTo>
                    <a:pt x="98" y="672"/>
                  </a:lnTo>
                  <a:lnTo>
                    <a:pt x="98" y="673"/>
                  </a:lnTo>
                  <a:lnTo>
                    <a:pt x="98" y="672"/>
                  </a:lnTo>
                  <a:lnTo>
                    <a:pt x="97" y="672"/>
                  </a:lnTo>
                  <a:lnTo>
                    <a:pt x="96" y="672"/>
                  </a:lnTo>
                  <a:lnTo>
                    <a:pt x="95" y="672"/>
                  </a:lnTo>
                  <a:lnTo>
                    <a:pt x="94" y="672"/>
                  </a:lnTo>
                  <a:lnTo>
                    <a:pt x="93" y="671"/>
                  </a:lnTo>
                  <a:lnTo>
                    <a:pt x="92" y="670"/>
                  </a:lnTo>
                  <a:lnTo>
                    <a:pt x="92" y="671"/>
                  </a:lnTo>
                  <a:lnTo>
                    <a:pt x="91" y="671"/>
                  </a:lnTo>
                  <a:lnTo>
                    <a:pt x="90" y="671"/>
                  </a:lnTo>
                  <a:lnTo>
                    <a:pt x="88" y="671"/>
                  </a:lnTo>
                  <a:lnTo>
                    <a:pt x="88" y="672"/>
                  </a:lnTo>
                  <a:lnTo>
                    <a:pt x="87" y="672"/>
                  </a:lnTo>
                  <a:lnTo>
                    <a:pt x="86" y="672"/>
                  </a:lnTo>
                  <a:lnTo>
                    <a:pt x="85" y="672"/>
                  </a:lnTo>
                  <a:lnTo>
                    <a:pt x="85" y="671"/>
                  </a:lnTo>
                  <a:lnTo>
                    <a:pt x="84" y="671"/>
                  </a:lnTo>
                  <a:lnTo>
                    <a:pt x="84" y="670"/>
                  </a:lnTo>
                  <a:lnTo>
                    <a:pt x="84" y="669"/>
                  </a:lnTo>
                  <a:lnTo>
                    <a:pt x="83" y="669"/>
                  </a:lnTo>
                  <a:lnTo>
                    <a:pt x="83" y="668"/>
                  </a:lnTo>
                  <a:lnTo>
                    <a:pt x="82" y="668"/>
                  </a:lnTo>
                  <a:lnTo>
                    <a:pt x="81" y="668"/>
                  </a:lnTo>
                  <a:lnTo>
                    <a:pt x="81" y="669"/>
                  </a:lnTo>
                  <a:lnTo>
                    <a:pt x="79" y="669"/>
                  </a:lnTo>
                  <a:lnTo>
                    <a:pt x="79" y="668"/>
                  </a:lnTo>
                  <a:lnTo>
                    <a:pt x="78" y="668"/>
                  </a:lnTo>
                  <a:lnTo>
                    <a:pt x="78" y="667"/>
                  </a:lnTo>
                  <a:lnTo>
                    <a:pt x="78" y="666"/>
                  </a:lnTo>
                  <a:lnTo>
                    <a:pt x="78" y="665"/>
                  </a:lnTo>
                  <a:lnTo>
                    <a:pt x="78" y="664"/>
                  </a:lnTo>
                  <a:lnTo>
                    <a:pt x="77" y="664"/>
                  </a:lnTo>
                  <a:lnTo>
                    <a:pt x="76" y="663"/>
                  </a:lnTo>
                  <a:lnTo>
                    <a:pt x="76" y="662"/>
                  </a:lnTo>
                  <a:lnTo>
                    <a:pt x="75" y="662"/>
                  </a:lnTo>
                  <a:lnTo>
                    <a:pt x="75" y="661"/>
                  </a:lnTo>
                  <a:lnTo>
                    <a:pt x="76" y="659"/>
                  </a:lnTo>
                  <a:lnTo>
                    <a:pt x="75" y="658"/>
                  </a:lnTo>
                  <a:lnTo>
                    <a:pt x="75" y="659"/>
                  </a:lnTo>
                  <a:lnTo>
                    <a:pt x="74" y="659"/>
                  </a:lnTo>
                  <a:lnTo>
                    <a:pt x="73" y="659"/>
                  </a:lnTo>
                  <a:lnTo>
                    <a:pt x="73" y="658"/>
                  </a:lnTo>
                  <a:lnTo>
                    <a:pt x="73" y="657"/>
                  </a:lnTo>
                  <a:lnTo>
                    <a:pt x="72" y="657"/>
                  </a:lnTo>
                  <a:lnTo>
                    <a:pt x="71" y="657"/>
                  </a:lnTo>
                  <a:lnTo>
                    <a:pt x="71" y="656"/>
                  </a:lnTo>
                  <a:lnTo>
                    <a:pt x="71" y="655"/>
                  </a:lnTo>
                  <a:lnTo>
                    <a:pt x="70" y="655"/>
                  </a:lnTo>
                  <a:lnTo>
                    <a:pt x="69" y="655"/>
                  </a:lnTo>
                  <a:lnTo>
                    <a:pt x="69" y="654"/>
                  </a:lnTo>
                  <a:lnTo>
                    <a:pt x="68" y="654"/>
                  </a:lnTo>
                  <a:lnTo>
                    <a:pt x="68" y="653"/>
                  </a:lnTo>
                  <a:lnTo>
                    <a:pt x="68" y="652"/>
                  </a:lnTo>
                  <a:lnTo>
                    <a:pt x="67" y="652"/>
                  </a:lnTo>
                  <a:lnTo>
                    <a:pt x="67" y="651"/>
                  </a:lnTo>
                  <a:lnTo>
                    <a:pt x="66" y="651"/>
                  </a:lnTo>
                  <a:lnTo>
                    <a:pt x="66" y="650"/>
                  </a:lnTo>
                  <a:lnTo>
                    <a:pt x="65" y="650"/>
                  </a:lnTo>
                  <a:lnTo>
                    <a:pt x="65" y="649"/>
                  </a:lnTo>
                  <a:lnTo>
                    <a:pt x="64" y="649"/>
                  </a:lnTo>
                  <a:lnTo>
                    <a:pt x="64" y="648"/>
                  </a:lnTo>
                  <a:lnTo>
                    <a:pt x="64" y="647"/>
                  </a:lnTo>
                  <a:lnTo>
                    <a:pt x="64" y="646"/>
                  </a:lnTo>
                  <a:lnTo>
                    <a:pt x="65" y="646"/>
                  </a:lnTo>
                  <a:lnTo>
                    <a:pt x="65" y="645"/>
                  </a:lnTo>
                  <a:lnTo>
                    <a:pt x="65" y="644"/>
                  </a:lnTo>
                  <a:lnTo>
                    <a:pt x="66" y="644"/>
                  </a:lnTo>
                  <a:lnTo>
                    <a:pt x="65" y="644"/>
                  </a:lnTo>
                  <a:lnTo>
                    <a:pt x="65" y="643"/>
                  </a:lnTo>
                  <a:lnTo>
                    <a:pt x="64" y="643"/>
                  </a:lnTo>
                  <a:lnTo>
                    <a:pt x="64" y="642"/>
                  </a:lnTo>
                  <a:lnTo>
                    <a:pt x="63" y="642"/>
                  </a:lnTo>
                  <a:lnTo>
                    <a:pt x="63" y="641"/>
                  </a:lnTo>
                  <a:lnTo>
                    <a:pt x="64" y="641"/>
                  </a:lnTo>
                  <a:lnTo>
                    <a:pt x="64" y="640"/>
                  </a:lnTo>
                  <a:lnTo>
                    <a:pt x="63" y="640"/>
                  </a:lnTo>
                  <a:lnTo>
                    <a:pt x="63" y="639"/>
                  </a:lnTo>
                  <a:lnTo>
                    <a:pt x="63" y="638"/>
                  </a:lnTo>
                  <a:lnTo>
                    <a:pt x="62" y="638"/>
                  </a:lnTo>
                  <a:lnTo>
                    <a:pt x="61" y="638"/>
                  </a:lnTo>
                  <a:lnTo>
                    <a:pt x="60" y="638"/>
                  </a:lnTo>
                  <a:lnTo>
                    <a:pt x="60" y="637"/>
                  </a:lnTo>
                  <a:lnTo>
                    <a:pt x="60" y="636"/>
                  </a:lnTo>
                  <a:lnTo>
                    <a:pt x="60" y="634"/>
                  </a:lnTo>
                  <a:lnTo>
                    <a:pt x="60" y="633"/>
                  </a:lnTo>
                  <a:lnTo>
                    <a:pt x="60" y="632"/>
                  </a:lnTo>
                  <a:lnTo>
                    <a:pt x="60" y="631"/>
                  </a:lnTo>
                  <a:lnTo>
                    <a:pt x="59" y="631"/>
                  </a:lnTo>
                  <a:lnTo>
                    <a:pt x="59" y="630"/>
                  </a:lnTo>
                  <a:lnTo>
                    <a:pt x="58" y="629"/>
                  </a:lnTo>
                  <a:lnTo>
                    <a:pt x="59" y="629"/>
                  </a:lnTo>
                  <a:lnTo>
                    <a:pt x="59" y="628"/>
                  </a:lnTo>
                  <a:lnTo>
                    <a:pt x="58" y="628"/>
                  </a:lnTo>
                  <a:lnTo>
                    <a:pt x="58" y="627"/>
                  </a:lnTo>
                  <a:lnTo>
                    <a:pt x="57" y="627"/>
                  </a:lnTo>
                  <a:lnTo>
                    <a:pt x="57" y="626"/>
                  </a:lnTo>
                  <a:lnTo>
                    <a:pt x="57" y="625"/>
                  </a:lnTo>
                  <a:lnTo>
                    <a:pt x="56" y="625"/>
                  </a:lnTo>
                  <a:lnTo>
                    <a:pt x="54" y="625"/>
                  </a:lnTo>
                  <a:lnTo>
                    <a:pt x="54" y="624"/>
                  </a:lnTo>
                  <a:lnTo>
                    <a:pt x="54" y="623"/>
                  </a:lnTo>
                  <a:lnTo>
                    <a:pt x="53" y="623"/>
                  </a:lnTo>
                  <a:lnTo>
                    <a:pt x="53" y="622"/>
                  </a:lnTo>
                  <a:lnTo>
                    <a:pt x="52" y="622"/>
                  </a:lnTo>
                  <a:lnTo>
                    <a:pt x="52" y="621"/>
                  </a:lnTo>
                  <a:lnTo>
                    <a:pt x="51" y="621"/>
                  </a:lnTo>
                  <a:lnTo>
                    <a:pt x="51" y="620"/>
                  </a:lnTo>
                  <a:lnTo>
                    <a:pt x="50" y="619"/>
                  </a:lnTo>
                  <a:lnTo>
                    <a:pt x="51" y="619"/>
                  </a:lnTo>
                  <a:lnTo>
                    <a:pt x="51" y="618"/>
                  </a:lnTo>
                  <a:lnTo>
                    <a:pt x="50" y="618"/>
                  </a:lnTo>
                  <a:lnTo>
                    <a:pt x="50" y="617"/>
                  </a:lnTo>
                  <a:lnTo>
                    <a:pt x="49" y="617"/>
                  </a:lnTo>
                  <a:lnTo>
                    <a:pt x="48" y="617"/>
                  </a:lnTo>
                  <a:lnTo>
                    <a:pt x="48" y="616"/>
                  </a:lnTo>
                  <a:lnTo>
                    <a:pt x="49" y="616"/>
                  </a:lnTo>
                  <a:lnTo>
                    <a:pt x="49" y="615"/>
                  </a:lnTo>
                  <a:lnTo>
                    <a:pt x="48" y="615"/>
                  </a:lnTo>
                  <a:lnTo>
                    <a:pt x="49" y="615"/>
                  </a:lnTo>
                  <a:lnTo>
                    <a:pt x="49" y="614"/>
                  </a:lnTo>
                  <a:lnTo>
                    <a:pt x="49" y="613"/>
                  </a:lnTo>
                  <a:lnTo>
                    <a:pt x="48" y="612"/>
                  </a:lnTo>
                  <a:lnTo>
                    <a:pt x="47" y="611"/>
                  </a:lnTo>
                  <a:lnTo>
                    <a:pt x="47" y="609"/>
                  </a:lnTo>
                  <a:lnTo>
                    <a:pt x="46" y="609"/>
                  </a:lnTo>
                  <a:lnTo>
                    <a:pt x="45" y="609"/>
                  </a:lnTo>
                  <a:lnTo>
                    <a:pt x="45" y="608"/>
                  </a:lnTo>
                  <a:lnTo>
                    <a:pt x="45" y="607"/>
                  </a:lnTo>
                  <a:lnTo>
                    <a:pt x="45" y="606"/>
                  </a:lnTo>
                  <a:lnTo>
                    <a:pt x="44" y="606"/>
                  </a:lnTo>
                  <a:lnTo>
                    <a:pt x="43" y="606"/>
                  </a:lnTo>
                  <a:lnTo>
                    <a:pt x="43" y="605"/>
                  </a:lnTo>
                  <a:lnTo>
                    <a:pt x="43" y="604"/>
                  </a:lnTo>
                  <a:lnTo>
                    <a:pt x="43" y="603"/>
                  </a:lnTo>
                  <a:lnTo>
                    <a:pt x="42" y="603"/>
                  </a:lnTo>
                  <a:lnTo>
                    <a:pt x="42" y="602"/>
                  </a:lnTo>
                  <a:lnTo>
                    <a:pt x="42" y="601"/>
                  </a:lnTo>
                  <a:lnTo>
                    <a:pt x="42" y="600"/>
                  </a:lnTo>
                  <a:lnTo>
                    <a:pt x="42" y="599"/>
                  </a:lnTo>
                  <a:lnTo>
                    <a:pt x="42" y="598"/>
                  </a:lnTo>
                  <a:lnTo>
                    <a:pt x="42" y="597"/>
                  </a:lnTo>
                  <a:lnTo>
                    <a:pt x="43" y="597"/>
                  </a:lnTo>
                  <a:lnTo>
                    <a:pt x="43" y="596"/>
                  </a:lnTo>
                  <a:lnTo>
                    <a:pt x="42" y="596"/>
                  </a:lnTo>
                  <a:lnTo>
                    <a:pt x="42" y="595"/>
                  </a:lnTo>
                  <a:lnTo>
                    <a:pt x="43" y="594"/>
                  </a:lnTo>
                  <a:lnTo>
                    <a:pt x="43" y="593"/>
                  </a:lnTo>
                  <a:lnTo>
                    <a:pt x="43" y="592"/>
                  </a:lnTo>
                  <a:lnTo>
                    <a:pt x="43" y="591"/>
                  </a:lnTo>
                  <a:lnTo>
                    <a:pt x="43" y="590"/>
                  </a:lnTo>
                  <a:lnTo>
                    <a:pt x="44" y="590"/>
                  </a:lnTo>
                  <a:lnTo>
                    <a:pt x="44" y="589"/>
                  </a:lnTo>
                  <a:lnTo>
                    <a:pt x="43" y="589"/>
                  </a:lnTo>
                  <a:lnTo>
                    <a:pt x="43" y="588"/>
                  </a:lnTo>
                  <a:lnTo>
                    <a:pt x="42" y="588"/>
                  </a:lnTo>
                  <a:lnTo>
                    <a:pt x="41" y="588"/>
                  </a:lnTo>
                  <a:lnTo>
                    <a:pt x="41" y="587"/>
                  </a:lnTo>
                  <a:lnTo>
                    <a:pt x="40" y="587"/>
                  </a:lnTo>
                  <a:lnTo>
                    <a:pt x="41" y="587"/>
                  </a:lnTo>
                  <a:lnTo>
                    <a:pt x="41" y="586"/>
                  </a:lnTo>
                  <a:lnTo>
                    <a:pt x="40" y="586"/>
                  </a:lnTo>
                  <a:lnTo>
                    <a:pt x="40" y="584"/>
                  </a:lnTo>
                  <a:lnTo>
                    <a:pt x="40" y="583"/>
                  </a:lnTo>
                  <a:lnTo>
                    <a:pt x="39" y="583"/>
                  </a:lnTo>
                  <a:lnTo>
                    <a:pt x="39" y="582"/>
                  </a:lnTo>
                  <a:lnTo>
                    <a:pt x="39" y="581"/>
                  </a:lnTo>
                  <a:lnTo>
                    <a:pt x="39" y="580"/>
                  </a:lnTo>
                  <a:lnTo>
                    <a:pt x="39" y="579"/>
                  </a:lnTo>
                  <a:lnTo>
                    <a:pt x="39" y="578"/>
                  </a:lnTo>
                  <a:lnTo>
                    <a:pt x="39" y="577"/>
                  </a:lnTo>
                  <a:lnTo>
                    <a:pt x="39" y="576"/>
                  </a:lnTo>
                  <a:lnTo>
                    <a:pt x="39" y="575"/>
                  </a:lnTo>
                  <a:lnTo>
                    <a:pt x="40" y="575"/>
                  </a:lnTo>
                  <a:lnTo>
                    <a:pt x="40" y="574"/>
                  </a:lnTo>
                  <a:lnTo>
                    <a:pt x="40" y="573"/>
                  </a:lnTo>
                  <a:lnTo>
                    <a:pt x="39" y="573"/>
                  </a:lnTo>
                  <a:lnTo>
                    <a:pt x="39" y="572"/>
                  </a:lnTo>
                  <a:lnTo>
                    <a:pt x="39" y="571"/>
                  </a:lnTo>
                  <a:lnTo>
                    <a:pt x="39" y="570"/>
                  </a:lnTo>
                  <a:lnTo>
                    <a:pt x="38" y="570"/>
                  </a:lnTo>
                  <a:lnTo>
                    <a:pt x="38" y="569"/>
                  </a:lnTo>
                  <a:lnTo>
                    <a:pt x="38" y="568"/>
                  </a:lnTo>
                  <a:lnTo>
                    <a:pt x="39" y="567"/>
                  </a:lnTo>
                  <a:lnTo>
                    <a:pt x="39" y="566"/>
                  </a:lnTo>
                  <a:lnTo>
                    <a:pt x="38" y="565"/>
                  </a:lnTo>
                  <a:lnTo>
                    <a:pt x="38" y="564"/>
                  </a:lnTo>
                  <a:lnTo>
                    <a:pt x="37" y="564"/>
                  </a:lnTo>
                  <a:lnTo>
                    <a:pt x="37" y="563"/>
                  </a:lnTo>
                  <a:lnTo>
                    <a:pt x="37" y="562"/>
                  </a:lnTo>
                  <a:lnTo>
                    <a:pt x="37" y="561"/>
                  </a:lnTo>
                  <a:lnTo>
                    <a:pt x="36" y="561"/>
                  </a:lnTo>
                  <a:lnTo>
                    <a:pt x="36" y="559"/>
                  </a:lnTo>
                  <a:lnTo>
                    <a:pt x="35" y="559"/>
                  </a:lnTo>
                  <a:lnTo>
                    <a:pt x="34" y="559"/>
                  </a:lnTo>
                  <a:lnTo>
                    <a:pt x="34" y="558"/>
                  </a:lnTo>
                  <a:lnTo>
                    <a:pt x="33" y="558"/>
                  </a:lnTo>
                  <a:lnTo>
                    <a:pt x="32" y="557"/>
                  </a:lnTo>
                  <a:lnTo>
                    <a:pt x="32" y="556"/>
                  </a:lnTo>
                  <a:lnTo>
                    <a:pt x="32" y="555"/>
                  </a:lnTo>
                  <a:lnTo>
                    <a:pt x="31" y="555"/>
                  </a:lnTo>
                  <a:lnTo>
                    <a:pt x="29" y="555"/>
                  </a:lnTo>
                  <a:lnTo>
                    <a:pt x="28" y="555"/>
                  </a:lnTo>
                  <a:lnTo>
                    <a:pt x="27" y="556"/>
                  </a:lnTo>
                  <a:lnTo>
                    <a:pt x="26" y="556"/>
                  </a:lnTo>
                  <a:lnTo>
                    <a:pt x="25" y="556"/>
                  </a:lnTo>
                  <a:lnTo>
                    <a:pt x="24" y="557"/>
                  </a:lnTo>
                  <a:lnTo>
                    <a:pt x="23" y="557"/>
                  </a:lnTo>
                  <a:lnTo>
                    <a:pt x="23" y="556"/>
                  </a:lnTo>
                  <a:lnTo>
                    <a:pt x="19" y="541"/>
                  </a:lnTo>
                  <a:lnTo>
                    <a:pt x="19" y="540"/>
                  </a:lnTo>
                  <a:lnTo>
                    <a:pt x="20" y="540"/>
                  </a:lnTo>
                  <a:lnTo>
                    <a:pt x="20" y="539"/>
                  </a:lnTo>
                  <a:lnTo>
                    <a:pt x="20" y="538"/>
                  </a:lnTo>
                  <a:lnTo>
                    <a:pt x="21" y="538"/>
                  </a:lnTo>
                  <a:lnTo>
                    <a:pt x="22" y="537"/>
                  </a:lnTo>
                  <a:lnTo>
                    <a:pt x="22" y="536"/>
                  </a:lnTo>
                  <a:lnTo>
                    <a:pt x="23" y="536"/>
                  </a:lnTo>
                  <a:lnTo>
                    <a:pt x="24" y="534"/>
                  </a:lnTo>
                  <a:lnTo>
                    <a:pt x="25" y="534"/>
                  </a:lnTo>
                  <a:lnTo>
                    <a:pt x="25" y="533"/>
                  </a:lnTo>
                  <a:lnTo>
                    <a:pt x="26" y="533"/>
                  </a:lnTo>
                  <a:lnTo>
                    <a:pt x="27" y="533"/>
                  </a:lnTo>
                  <a:lnTo>
                    <a:pt x="27" y="532"/>
                  </a:lnTo>
                  <a:lnTo>
                    <a:pt x="28" y="532"/>
                  </a:lnTo>
                  <a:lnTo>
                    <a:pt x="28" y="531"/>
                  </a:lnTo>
                  <a:lnTo>
                    <a:pt x="29" y="530"/>
                  </a:lnTo>
                  <a:lnTo>
                    <a:pt x="29" y="529"/>
                  </a:lnTo>
                  <a:lnTo>
                    <a:pt x="31" y="529"/>
                  </a:lnTo>
                  <a:lnTo>
                    <a:pt x="32" y="530"/>
                  </a:lnTo>
                  <a:lnTo>
                    <a:pt x="33" y="530"/>
                  </a:lnTo>
                  <a:lnTo>
                    <a:pt x="33" y="529"/>
                  </a:lnTo>
                  <a:lnTo>
                    <a:pt x="34" y="529"/>
                  </a:lnTo>
                  <a:lnTo>
                    <a:pt x="35" y="529"/>
                  </a:lnTo>
                  <a:lnTo>
                    <a:pt x="36" y="529"/>
                  </a:lnTo>
                  <a:lnTo>
                    <a:pt x="37" y="529"/>
                  </a:lnTo>
                  <a:lnTo>
                    <a:pt x="38" y="529"/>
                  </a:lnTo>
                  <a:lnTo>
                    <a:pt x="38" y="528"/>
                  </a:lnTo>
                  <a:lnTo>
                    <a:pt x="39" y="528"/>
                  </a:lnTo>
                  <a:lnTo>
                    <a:pt x="39" y="527"/>
                  </a:lnTo>
                  <a:lnTo>
                    <a:pt x="39" y="526"/>
                  </a:lnTo>
                  <a:lnTo>
                    <a:pt x="40" y="526"/>
                  </a:lnTo>
                  <a:lnTo>
                    <a:pt x="40" y="525"/>
                  </a:lnTo>
                  <a:lnTo>
                    <a:pt x="41" y="525"/>
                  </a:lnTo>
                  <a:lnTo>
                    <a:pt x="41" y="524"/>
                  </a:lnTo>
                  <a:lnTo>
                    <a:pt x="42" y="524"/>
                  </a:lnTo>
                  <a:lnTo>
                    <a:pt x="42" y="523"/>
                  </a:lnTo>
                  <a:lnTo>
                    <a:pt x="43" y="523"/>
                  </a:lnTo>
                  <a:lnTo>
                    <a:pt x="43" y="522"/>
                  </a:lnTo>
                  <a:lnTo>
                    <a:pt x="44" y="522"/>
                  </a:lnTo>
                  <a:lnTo>
                    <a:pt x="44" y="521"/>
                  </a:lnTo>
                  <a:lnTo>
                    <a:pt x="45" y="521"/>
                  </a:lnTo>
                  <a:lnTo>
                    <a:pt x="45" y="520"/>
                  </a:lnTo>
                  <a:lnTo>
                    <a:pt x="46" y="520"/>
                  </a:lnTo>
                  <a:lnTo>
                    <a:pt x="46" y="519"/>
                  </a:lnTo>
                  <a:lnTo>
                    <a:pt x="45" y="519"/>
                  </a:lnTo>
                  <a:lnTo>
                    <a:pt x="45" y="518"/>
                  </a:lnTo>
                  <a:lnTo>
                    <a:pt x="44" y="518"/>
                  </a:lnTo>
                  <a:lnTo>
                    <a:pt x="45" y="518"/>
                  </a:lnTo>
                  <a:lnTo>
                    <a:pt x="45" y="517"/>
                  </a:lnTo>
                  <a:lnTo>
                    <a:pt x="45" y="516"/>
                  </a:lnTo>
                  <a:lnTo>
                    <a:pt x="44" y="516"/>
                  </a:lnTo>
                  <a:lnTo>
                    <a:pt x="45" y="516"/>
                  </a:lnTo>
                  <a:lnTo>
                    <a:pt x="45" y="515"/>
                  </a:lnTo>
                  <a:lnTo>
                    <a:pt x="44" y="515"/>
                  </a:lnTo>
                  <a:lnTo>
                    <a:pt x="44" y="514"/>
                  </a:lnTo>
                  <a:lnTo>
                    <a:pt x="45" y="513"/>
                  </a:lnTo>
                  <a:lnTo>
                    <a:pt x="45" y="512"/>
                  </a:lnTo>
                  <a:lnTo>
                    <a:pt x="45" y="513"/>
                  </a:lnTo>
                  <a:lnTo>
                    <a:pt x="45" y="512"/>
                  </a:lnTo>
                  <a:lnTo>
                    <a:pt x="45" y="511"/>
                  </a:lnTo>
                  <a:lnTo>
                    <a:pt x="46" y="511"/>
                  </a:lnTo>
                  <a:lnTo>
                    <a:pt x="46" y="509"/>
                  </a:lnTo>
                  <a:lnTo>
                    <a:pt x="47" y="509"/>
                  </a:lnTo>
                  <a:lnTo>
                    <a:pt x="47" y="508"/>
                  </a:lnTo>
                  <a:lnTo>
                    <a:pt x="46" y="508"/>
                  </a:lnTo>
                  <a:lnTo>
                    <a:pt x="47" y="507"/>
                  </a:lnTo>
                  <a:lnTo>
                    <a:pt x="48" y="507"/>
                  </a:lnTo>
                  <a:lnTo>
                    <a:pt x="48" y="506"/>
                  </a:lnTo>
                  <a:lnTo>
                    <a:pt x="48" y="505"/>
                  </a:lnTo>
                  <a:lnTo>
                    <a:pt x="49" y="505"/>
                  </a:lnTo>
                  <a:lnTo>
                    <a:pt x="49" y="504"/>
                  </a:lnTo>
                  <a:lnTo>
                    <a:pt x="48" y="504"/>
                  </a:lnTo>
                  <a:lnTo>
                    <a:pt x="48" y="503"/>
                  </a:lnTo>
                  <a:lnTo>
                    <a:pt x="48" y="502"/>
                  </a:lnTo>
                  <a:lnTo>
                    <a:pt x="49" y="502"/>
                  </a:lnTo>
                  <a:lnTo>
                    <a:pt x="49" y="501"/>
                  </a:lnTo>
                  <a:lnTo>
                    <a:pt x="49" y="500"/>
                  </a:lnTo>
                  <a:lnTo>
                    <a:pt x="50" y="500"/>
                  </a:lnTo>
                  <a:lnTo>
                    <a:pt x="50" y="499"/>
                  </a:lnTo>
                  <a:lnTo>
                    <a:pt x="50" y="498"/>
                  </a:lnTo>
                  <a:lnTo>
                    <a:pt x="50" y="497"/>
                  </a:lnTo>
                  <a:lnTo>
                    <a:pt x="51" y="497"/>
                  </a:lnTo>
                  <a:lnTo>
                    <a:pt x="51" y="496"/>
                  </a:lnTo>
                  <a:lnTo>
                    <a:pt x="52" y="496"/>
                  </a:lnTo>
                  <a:lnTo>
                    <a:pt x="52" y="495"/>
                  </a:lnTo>
                  <a:lnTo>
                    <a:pt x="52" y="494"/>
                  </a:lnTo>
                  <a:lnTo>
                    <a:pt x="52" y="493"/>
                  </a:lnTo>
                  <a:lnTo>
                    <a:pt x="52" y="492"/>
                  </a:lnTo>
                  <a:lnTo>
                    <a:pt x="52" y="491"/>
                  </a:lnTo>
                  <a:lnTo>
                    <a:pt x="51" y="491"/>
                  </a:lnTo>
                  <a:lnTo>
                    <a:pt x="51" y="490"/>
                  </a:lnTo>
                  <a:lnTo>
                    <a:pt x="51" y="489"/>
                  </a:lnTo>
                  <a:lnTo>
                    <a:pt x="51" y="488"/>
                  </a:lnTo>
                  <a:lnTo>
                    <a:pt x="51" y="487"/>
                  </a:lnTo>
                  <a:lnTo>
                    <a:pt x="50" y="487"/>
                  </a:lnTo>
                  <a:lnTo>
                    <a:pt x="50" y="486"/>
                  </a:lnTo>
                  <a:lnTo>
                    <a:pt x="51" y="486"/>
                  </a:lnTo>
                  <a:lnTo>
                    <a:pt x="50" y="486"/>
                  </a:lnTo>
                  <a:lnTo>
                    <a:pt x="49" y="486"/>
                  </a:lnTo>
                  <a:lnTo>
                    <a:pt x="48" y="486"/>
                  </a:lnTo>
                  <a:lnTo>
                    <a:pt x="48" y="484"/>
                  </a:lnTo>
                  <a:lnTo>
                    <a:pt x="47" y="484"/>
                  </a:lnTo>
                  <a:lnTo>
                    <a:pt x="46" y="484"/>
                  </a:lnTo>
                  <a:lnTo>
                    <a:pt x="46" y="486"/>
                  </a:lnTo>
                  <a:lnTo>
                    <a:pt x="45" y="486"/>
                  </a:lnTo>
                  <a:lnTo>
                    <a:pt x="44" y="486"/>
                  </a:lnTo>
                  <a:lnTo>
                    <a:pt x="43" y="486"/>
                  </a:lnTo>
                  <a:lnTo>
                    <a:pt x="42" y="486"/>
                  </a:lnTo>
                  <a:lnTo>
                    <a:pt x="42" y="487"/>
                  </a:lnTo>
                  <a:lnTo>
                    <a:pt x="41" y="487"/>
                  </a:lnTo>
                  <a:lnTo>
                    <a:pt x="40" y="488"/>
                  </a:lnTo>
                  <a:lnTo>
                    <a:pt x="40" y="489"/>
                  </a:lnTo>
                  <a:lnTo>
                    <a:pt x="39" y="489"/>
                  </a:lnTo>
                  <a:lnTo>
                    <a:pt x="38" y="489"/>
                  </a:lnTo>
                  <a:lnTo>
                    <a:pt x="38" y="490"/>
                  </a:lnTo>
                  <a:lnTo>
                    <a:pt x="37" y="490"/>
                  </a:lnTo>
                  <a:lnTo>
                    <a:pt x="36" y="490"/>
                  </a:lnTo>
                  <a:lnTo>
                    <a:pt x="35" y="490"/>
                  </a:lnTo>
                  <a:lnTo>
                    <a:pt x="34" y="490"/>
                  </a:lnTo>
                  <a:lnTo>
                    <a:pt x="33" y="490"/>
                  </a:lnTo>
                  <a:lnTo>
                    <a:pt x="32" y="490"/>
                  </a:lnTo>
                  <a:lnTo>
                    <a:pt x="32" y="489"/>
                  </a:lnTo>
                  <a:lnTo>
                    <a:pt x="31" y="489"/>
                  </a:lnTo>
                  <a:lnTo>
                    <a:pt x="29" y="489"/>
                  </a:lnTo>
                  <a:lnTo>
                    <a:pt x="29" y="488"/>
                  </a:lnTo>
                  <a:lnTo>
                    <a:pt x="28" y="488"/>
                  </a:lnTo>
                  <a:lnTo>
                    <a:pt x="27" y="488"/>
                  </a:lnTo>
                  <a:lnTo>
                    <a:pt x="26" y="488"/>
                  </a:lnTo>
                  <a:lnTo>
                    <a:pt x="25" y="488"/>
                  </a:lnTo>
                  <a:lnTo>
                    <a:pt x="25" y="487"/>
                  </a:lnTo>
                  <a:lnTo>
                    <a:pt x="25" y="486"/>
                  </a:lnTo>
                  <a:lnTo>
                    <a:pt x="24" y="486"/>
                  </a:lnTo>
                  <a:lnTo>
                    <a:pt x="24" y="484"/>
                  </a:lnTo>
                  <a:lnTo>
                    <a:pt x="23" y="484"/>
                  </a:lnTo>
                  <a:lnTo>
                    <a:pt x="23" y="483"/>
                  </a:lnTo>
                  <a:lnTo>
                    <a:pt x="22" y="483"/>
                  </a:lnTo>
                  <a:lnTo>
                    <a:pt x="21" y="483"/>
                  </a:lnTo>
                  <a:lnTo>
                    <a:pt x="20" y="483"/>
                  </a:lnTo>
                  <a:lnTo>
                    <a:pt x="19" y="483"/>
                  </a:lnTo>
                  <a:lnTo>
                    <a:pt x="19" y="482"/>
                  </a:lnTo>
                  <a:lnTo>
                    <a:pt x="18" y="482"/>
                  </a:lnTo>
                  <a:lnTo>
                    <a:pt x="17" y="482"/>
                  </a:lnTo>
                  <a:lnTo>
                    <a:pt x="17" y="481"/>
                  </a:lnTo>
                  <a:lnTo>
                    <a:pt x="16" y="482"/>
                  </a:lnTo>
                  <a:lnTo>
                    <a:pt x="16" y="481"/>
                  </a:lnTo>
                  <a:lnTo>
                    <a:pt x="15" y="481"/>
                  </a:lnTo>
                  <a:lnTo>
                    <a:pt x="14" y="481"/>
                  </a:lnTo>
                  <a:lnTo>
                    <a:pt x="13" y="481"/>
                  </a:lnTo>
                  <a:lnTo>
                    <a:pt x="13" y="480"/>
                  </a:lnTo>
                  <a:lnTo>
                    <a:pt x="12" y="480"/>
                  </a:lnTo>
                  <a:lnTo>
                    <a:pt x="11" y="480"/>
                  </a:lnTo>
                  <a:lnTo>
                    <a:pt x="10" y="480"/>
                  </a:lnTo>
                  <a:lnTo>
                    <a:pt x="9" y="480"/>
                  </a:lnTo>
                  <a:lnTo>
                    <a:pt x="9" y="479"/>
                  </a:lnTo>
                  <a:lnTo>
                    <a:pt x="8" y="479"/>
                  </a:lnTo>
                  <a:lnTo>
                    <a:pt x="3" y="474"/>
                  </a:lnTo>
                  <a:lnTo>
                    <a:pt x="2" y="474"/>
                  </a:lnTo>
                  <a:lnTo>
                    <a:pt x="2" y="473"/>
                  </a:lnTo>
                  <a:lnTo>
                    <a:pt x="1" y="473"/>
                  </a:lnTo>
                  <a:lnTo>
                    <a:pt x="0" y="473"/>
                  </a:lnTo>
                  <a:lnTo>
                    <a:pt x="0" y="472"/>
                  </a:lnTo>
                  <a:lnTo>
                    <a:pt x="0" y="471"/>
                  </a:lnTo>
                  <a:lnTo>
                    <a:pt x="0" y="470"/>
                  </a:lnTo>
                  <a:lnTo>
                    <a:pt x="1" y="470"/>
                  </a:lnTo>
                  <a:lnTo>
                    <a:pt x="1" y="469"/>
                  </a:lnTo>
                  <a:lnTo>
                    <a:pt x="3" y="467"/>
                  </a:lnTo>
                  <a:lnTo>
                    <a:pt x="4" y="466"/>
                  </a:lnTo>
                  <a:lnTo>
                    <a:pt x="6" y="466"/>
                  </a:lnTo>
                  <a:lnTo>
                    <a:pt x="6" y="465"/>
                  </a:lnTo>
                  <a:lnTo>
                    <a:pt x="7" y="465"/>
                  </a:lnTo>
                  <a:lnTo>
                    <a:pt x="7" y="464"/>
                  </a:lnTo>
                  <a:lnTo>
                    <a:pt x="8" y="464"/>
                  </a:lnTo>
                  <a:lnTo>
                    <a:pt x="9" y="464"/>
                  </a:lnTo>
                  <a:lnTo>
                    <a:pt x="9" y="463"/>
                  </a:lnTo>
                  <a:lnTo>
                    <a:pt x="10" y="463"/>
                  </a:lnTo>
                  <a:lnTo>
                    <a:pt x="10" y="462"/>
                  </a:lnTo>
                  <a:lnTo>
                    <a:pt x="11" y="461"/>
                  </a:lnTo>
                  <a:lnTo>
                    <a:pt x="11" y="459"/>
                  </a:lnTo>
                  <a:lnTo>
                    <a:pt x="12" y="459"/>
                  </a:lnTo>
                  <a:lnTo>
                    <a:pt x="12" y="458"/>
                  </a:lnTo>
                  <a:lnTo>
                    <a:pt x="12" y="457"/>
                  </a:lnTo>
                  <a:lnTo>
                    <a:pt x="12" y="456"/>
                  </a:lnTo>
                  <a:lnTo>
                    <a:pt x="12" y="455"/>
                  </a:lnTo>
                  <a:lnTo>
                    <a:pt x="11" y="455"/>
                  </a:lnTo>
                  <a:lnTo>
                    <a:pt x="11" y="454"/>
                  </a:lnTo>
                  <a:lnTo>
                    <a:pt x="12" y="454"/>
                  </a:lnTo>
                  <a:lnTo>
                    <a:pt x="12" y="453"/>
                  </a:lnTo>
                  <a:lnTo>
                    <a:pt x="12" y="452"/>
                  </a:lnTo>
                  <a:lnTo>
                    <a:pt x="13" y="452"/>
                  </a:lnTo>
                  <a:lnTo>
                    <a:pt x="13" y="451"/>
                  </a:lnTo>
                  <a:lnTo>
                    <a:pt x="13" y="450"/>
                  </a:lnTo>
                  <a:lnTo>
                    <a:pt x="14" y="450"/>
                  </a:lnTo>
                  <a:lnTo>
                    <a:pt x="14" y="449"/>
                  </a:lnTo>
                  <a:lnTo>
                    <a:pt x="14" y="448"/>
                  </a:lnTo>
                  <a:lnTo>
                    <a:pt x="15" y="448"/>
                  </a:lnTo>
                  <a:lnTo>
                    <a:pt x="15" y="447"/>
                  </a:lnTo>
                  <a:lnTo>
                    <a:pt x="16" y="447"/>
                  </a:lnTo>
                  <a:lnTo>
                    <a:pt x="16" y="446"/>
                  </a:lnTo>
                  <a:lnTo>
                    <a:pt x="17" y="446"/>
                  </a:lnTo>
                  <a:lnTo>
                    <a:pt x="17" y="445"/>
                  </a:lnTo>
                  <a:lnTo>
                    <a:pt x="17" y="444"/>
                  </a:lnTo>
                  <a:lnTo>
                    <a:pt x="17" y="443"/>
                  </a:lnTo>
                  <a:lnTo>
                    <a:pt x="16" y="443"/>
                  </a:lnTo>
                  <a:lnTo>
                    <a:pt x="16" y="442"/>
                  </a:lnTo>
                  <a:lnTo>
                    <a:pt x="16" y="441"/>
                  </a:lnTo>
                  <a:lnTo>
                    <a:pt x="17" y="441"/>
                  </a:lnTo>
                  <a:lnTo>
                    <a:pt x="17" y="440"/>
                  </a:lnTo>
                  <a:lnTo>
                    <a:pt x="18" y="440"/>
                  </a:lnTo>
                  <a:lnTo>
                    <a:pt x="18" y="439"/>
                  </a:lnTo>
                  <a:lnTo>
                    <a:pt x="18" y="438"/>
                  </a:lnTo>
                  <a:lnTo>
                    <a:pt x="19" y="438"/>
                  </a:lnTo>
                  <a:lnTo>
                    <a:pt x="19" y="437"/>
                  </a:lnTo>
                  <a:lnTo>
                    <a:pt x="20" y="436"/>
                  </a:lnTo>
                  <a:lnTo>
                    <a:pt x="20" y="434"/>
                  </a:lnTo>
                  <a:lnTo>
                    <a:pt x="20" y="433"/>
                  </a:lnTo>
                  <a:lnTo>
                    <a:pt x="19" y="433"/>
                  </a:lnTo>
                  <a:lnTo>
                    <a:pt x="19" y="432"/>
                  </a:lnTo>
                  <a:lnTo>
                    <a:pt x="18" y="432"/>
                  </a:lnTo>
                  <a:lnTo>
                    <a:pt x="17" y="432"/>
                  </a:lnTo>
                  <a:lnTo>
                    <a:pt x="17" y="431"/>
                  </a:lnTo>
                  <a:lnTo>
                    <a:pt x="17" y="430"/>
                  </a:lnTo>
                  <a:lnTo>
                    <a:pt x="17" y="429"/>
                  </a:lnTo>
                  <a:lnTo>
                    <a:pt x="18" y="429"/>
                  </a:lnTo>
                  <a:lnTo>
                    <a:pt x="18" y="428"/>
                  </a:lnTo>
                  <a:lnTo>
                    <a:pt x="18" y="427"/>
                  </a:lnTo>
                  <a:lnTo>
                    <a:pt x="18" y="426"/>
                  </a:lnTo>
                  <a:lnTo>
                    <a:pt x="19" y="426"/>
                  </a:lnTo>
                  <a:lnTo>
                    <a:pt x="19" y="425"/>
                  </a:lnTo>
                  <a:lnTo>
                    <a:pt x="19" y="424"/>
                  </a:lnTo>
                  <a:lnTo>
                    <a:pt x="20" y="424"/>
                  </a:lnTo>
                  <a:lnTo>
                    <a:pt x="20" y="423"/>
                  </a:lnTo>
                  <a:lnTo>
                    <a:pt x="20" y="422"/>
                  </a:lnTo>
                  <a:lnTo>
                    <a:pt x="21" y="422"/>
                  </a:lnTo>
                  <a:lnTo>
                    <a:pt x="21" y="421"/>
                  </a:lnTo>
                  <a:lnTo>
                    <a:pt x="20" y="421"/>
                  </a:lnTo>
                  <a:lnTo>
                    <a:pt x="20" y="420"/>
                  </a:lnTo>
                  <a:lnTo>
                    <a:pt x="19" y="420"/>
                  </a:lnTo>
                  <a:lnTo>
                    <a:pt x="19" y="419"/>
                  </a:lnTo>
                  <a:lnTo>
                    <a:pt x="19" y="418"/>
                  </a:lnTo>
                  <a:lnTo>
                    <a:pt x="19" y="417"/>
                  </a:lnTo>
                  <a:lnTo>
                    <a:pt x="18" y="417"/>
                  </a:lnTo>
                  <a:lnTo>
                    <a:pt x="18" y="416"/>
                  </a:lnTo>
                  <a:lnTo>
                    <a:pt x="18" y="415"/>
                  </a:lnTo>
                  <a:lnTo>
                    <a:pt x="19" y="415"/>
                  </a:lnTo>
                  <a:lnTo>
                    <a:pt x="19" y="414"/>
                  </a:lnTo>
                  <a:lnTo>
                    <a:pt x="19" y="413"/>
                  </a:lnTo>
                  <a:lnTo>
                    <a:pt x="18" y="413"/>
                  </a:lnTo>
                  <a:lnTo>
                    <a:pt x="18" y="412"/>
                  </a:lnTo>
                  <a:lnTo>
                    <a:pt x="19" y="412"/>
                  </a:lnTo>
                  <a:lnTo>
                    <a:pt x="19" y="410"/>
                  </a:lnTo>
                  <a:lnTo>
                    <a:pt x="19" y="409"/>
                  </a:lnTo>
                  <a:lnTo>
                    <a:pt x="19" y="408"/>
                  </a:lnTo>
                  <a:lnTo>
                    <a:pt x="19" y="407"/>
                  </a:lnTo>
                  <a:lnTo>
                    <a:pt x="20" y="407"/>
                  </a:lnTo>
                  <a:lnTo>
                    <a:pt x="20" y="406"/>
                  </a:lnTo>
                  <a:lnTo>
                    <a:pt x="19" y="406"/>
                  </a:lnTo>
                  <a:lnTo>
                    <a:pt x="19" y="405"/>
                  </a:lnTo>
                  <a:lnTo>
                    <a:pt x="19" y="404"/>
                  </a:lnTo>
                  <a:lnTo>
                    <a:pt x="18" y="404"/>
                  </a:lnTo>
                  <a:lnTo>
                    <a:pt x="18" y="403"/>
                  </a:lnTo>
                  <a:lnTo>
                    <a:pt x="18" y="402"/>
                  </a:lnTo>
                  <a:lnTo>
                    <a:pt x="18" y="401"/>
                  </a:lnTo>
                  <a:lnTo>
                    <a:pt x="17" y="401"/>
                  </a:lnTo>
                  <a:lnTo>
                    <a:pt x="17" y="402"/>
                  </a:lnTo>
                  <a:lnTo>
                    <a:pt x="16" y="402"/>
                  </a:lnTo>
                  <a:lnTo>
                    <a:pt x="16" y="401"/>
                  </a:lnTo>
                  <a:lnTo>
                    <a:pt x="16" y="400"/>
                  </a:lnTo>
                  <a:lnTo>
                    <a:pt x="17" y="400"/>
                  </a:lnTo>
                  <a:lnTo>
                    <a:pt x="17" y="399"/>
                  </a:lnTo>
                  <a:lnTo>
                    <a:pt x="16" y="399"/>
                  </a:lnTo>
                  <a:lnTo>
                    <a:pt x="16" y="398"/>
                  </a:lnTo>
                  <a:lnTo>
                    <a:pt x="17" y="398"/>
                  </a:lnTo>
                  <a:lnTo>
                    <a:pt x="17" y="397"/>
                  </a:lnTo>
                  <a:lnTo>
                    <a:pt x="17" y="396"/>
                  </a:lnTo>
                  <a:lnTo>
                    <a:pt x="17" y="395"/>
                  </a:lnTo>
                  <a:lnTo>
                    <a:pt x="17" y="394"/>
                  </a:lnTo>
                  <a:lnTo>
                    <a:pt x="18" y="394"/>
                  </a:lnTo>
                  <a:lnTo>
                    <a:pt x="18" y="393"/>
                  </a:lnTo>
                  <a:lnTo>
                    <a:pt x="18" y="392"/>
                  </a:lnTo>
                  <a:lnTo>
                    <a:pt x="18" y="391"/>
                  </a:lnTo>
                  <a:lnTo>
                    <a:pt x="19" y="391"/>
                  </a:lnTo>
                  <a:lnTo>
                    <a:pt x="19" y="390"/>
                  </a:lnTo>
                  <a:lnTo>
                    <a:pt x="20" y="390"/>
                  </a:lnTo>
                  <a:lnTo>
                    <a:pt x="19" y="390"/>
                  </a:lnTo>
                  <a:lnTo>
                    <a:pt x="20" y="390"/>
                  </a:lnTo>
                  <a:lnTo>
                    <a:pt x="19" y="390"/>
                  </a:lnTo>
                  <a:lnTo>
                    <a:pt x="20" y="390"/>
                  </a:lnTo>
                  <a:lnTo>
                    <a:pt x="20" y="389"/>
                  </a:lnTo>
                  <a:lnTo>
                    <a:pt x="21" y="389"/>
                  </a:lnTo>
                  <a:lnTo>
                    <a:pt x="21" y="388"/>
                  </a:lnTo>
                  <a:lnTo>
                    <a:pt x="21" y="387"/>
                  </a:lnTo>
                  <a:lnTo>
                    <a:pt x="20" y="387"/>
                  </a:lnTo>
                  <a:lnTo>
                    <a:pt x="20" y="385"/>
                  </a:lnTo>
                  <a:lnTo>
                    <a:pt x="20" y="384"/>
                  </a:lnTo>
                  <a:lnTo>
                    <a:pt x="20" y="383"/>
                  </a:lnTo>
                  <a:lnTo>
                    <a:pt x="20" y="382"/>
                  </a:lnTo>
                  <a:lnTo>
                    <a:pt x="20" y="381"/>
                  </a:lnTo>
                  <a:lnTo>
                    <a:pt x="21" y="381"/>
                  </a:lnTo>
                  <a:lnTo>
                    <a:pt x="21" y="380"/>
                  </a:lnTo>
                  <a:lnTo>
                    <a:pt x="22" y="380"/>
                  </a:lnTo>
                  <a:lnTo>
                    <a:pt x="22" y="379"/>
                  </a:lnTo>
                  <a:lnTo>
                    <a:pt x="23" y="379"/>
                  </a:lnTo>
                  <a:lnTo>
                    <a:pt x="23" y="378"/>
                  </a:lnTo>
                  <a:lnTo>
                    <a:pt x="24" y="378"/>
                  </a:lnTo>
                  <a:lnTo>
                    <a:pt x="24" y="377"/>
                  </a:lnTo>
                  <a:lnTo>
                    <a:pt x="23" y="376"/>
                  </a:lnTo>
                  <a:lnTo>
                    <a:pt x="24" y="376"/>
                  </a:lnTo>
                  <a:lnTo>
                    <a:pt x="24" y="375"/>
                  </a:lnTo>
                  <a:lnTo>
                    <a:pt x="25" y="375"/>
                  </a:lnTo>
                  <a:lnTo>
                    <a:pt x="25" y="374"/>
                  </a:lnTo>
                  <a:lnTo>
                    <a:pt x="25" y="373"/>
                  </a:lnTo>
                  <a:lnTo>
                    <a:pt x="26" y="373"/>
                  </a:lnTo>
                  <a:lnTo>
                    <a:pt x="26" y="370"/>
                  </a:lnTo>
                  <a:lnTo>
                    <a:pt x="27" y="369"/>
                  </a:lnTo>
                  <a:lnTo>
                    <a:pt x="26" y="369"/>
                  </a:lnTo>
                  <a:lnTo>
                    <a:pt x="26" y="368"/>
                  </a:lnTo>
                  <a:lnTo>
                    <a:pt x="26" y="369"/>
                  </a:lnTo>
                  <a:lnTo>
                    <a:pt x="25" y="368"/>
                  </a:lnTo>
                  <a:lnTo>
                    <a:pt x="25" y="367"/>
                  </a:lnTo>
                  <a:lnTo>
                    <a:pt x="25" y="366"/>
                  </a:lnTo>
                  <a:lnTo>
                    <a:pt x="25" y="365"/>
                  </a:lnTo>
                  <a:lnTo>
                    <a:pt x="26" y="365"/>
                  </a:lnTo>
                  <a:lnTo>
                    <a:pt x="26" y="364"/>
                  </a:lnTo>
                  <a:lnTo>
                    <a:pt x="26" y="363"/>
                  </a:lnTo>
                  <a:lnTo>
                    <a:pt x="27" y="362"/>
                  </a:lnTo>
                  <a:lnTo>
                    <a:pt x="27" y="360"/>
                  </a:lnTo>
                  <a:lnTo>
                    <a:pt x="27" y="359"/>
                  </a:lnTo>
                  <a:lnTo>
                    <a:pt x="28" y="359"/>
                  </a:lnTo>
                  <a:lnTo>
                    <a:pt x="28" y="358"/>
                  </a:lnTo>
                  <a:lnTo>
                    <a:pt x="29" y="358"/>
                  </a:lnTo>
                  <a:lnTo>
                    <a:pt x="31" y="358"/>
                  </a:lnTo>
                  <a:lnTo>
                    <a:pt x="31" y="357"/>
                  </a:lnTo>
                  <a:lnTo>
                    <a:pt x="32" y="357"/>
                  </a:lnTo>
                  <a:lnTo>
                    <a:pt x="33" y="357"/>
                  </a:lnTo>
                  <a:lnTo>
                    <a:pt x="33" y="356"/>
                  </a:lnTo>
                  <a:lnTo>
                    <a:pt x="34" y="355"/>
                  </a:lnTo>
                  <a:lnTo>
                    <a:pt x="35" y="355"/>
                  </a:lnTo>
                  <a:lnTo>
                    <a:pt x="35" y="354"/>
                  </a:lnTo>
                  <a:lnTo>
                    <a:pt x="35" y="353"/>
                  </a:lnTo>
                  <a:lnTo>
                    <a:pt x="36" y="353"/>
                  </a:lnTo>
                  <a:lnTo>
                    <a:pt x="36" y="352"/>
                  </a:lnTo>
                  <a:lnTo>
                    <a:pt x="37" y="351"/>
                  </a:lnTo>
                  <a:lnTo>
                    <a:pt x="38" y="351"/>
                  </a:lnTo>
                  <a:lnTo>
                    <a:pt x="38" y="350"/>
                  </a:lnTo>
                  <a:lnTo>
                    <a:pt x="39" y="350"/>
                  </a:lnTo>
                  <a:lnTo>
                    <a:pt x="40" y="350"/>
                  </a:lnTo>
                  <a:lnTo>
                    <a:pt x="40" y="349"/>
                  </a:lnTo>
                  <a:lnTo>
                    <a:pt x="41" y="349"/>
                  </a:lnTo>
                  <a:lnTo>
                    <a:pt x="42" y="348"/>
                  </a:lnTo>
                  <a:lnTo>
                    <a:pt x="43" y="348"/>
                  </a:lnTo>
                  <a:lnTo>
                    <a:pt x="43" y="347"/>
                  </a:lnTo>
                  <a:lnTo>
                    <a:pt x="44" y="347"/>
                  </a:lnTo>
                  <a:lnTo>
                    <a:pt x="44" y="346"/>
                  </a:lnTo>
                  <a:lnTo>
                    <a:pt x="43" y="346"/>
                  </a:lnTo>
                  <a:lnTo>
                    <a:pt x="44" y="346"/>
                  </a:lnTo>
                  <a:lnTo>
                    <a:pt x="44" y="345"/>
                  </a:lnTo>
                  <a:lnTo>
                    <a:pt x="45" y="345"/>
                  </a:lnTo>
                  <a:lnTo>
                    <a:pt x="45" y="344"/>
                  </a:lnTo>
                  <a:lnTo>
                    <a:pt x="46" y="344"/>
                  </a:lnTo>
                  <a:lnTo>
                    <a:pt x="46" y="343"/>
                  </a:lnTo>
                  <a:lnTo>
                    <a:pt x="47" y="343"/>
                  </a:lnTo>
                  <a:lnTo>
                    <a:pt x="47" y="342"/>
                  </a:lnTo>
                  <a:lnTo>
                    <a:pt x="47" y="341"/>
                  </a:lnTo>
                  <a:lnTo>
                    <a:pt x="48" y="341"/>
                  </a:lnTo>
                  <a:lnTo>
                    <a:pt x="48" y="340"/>
                  </a:lnTo>
                  <a:lnTo>
                    <a:pt x="49" y="340"/>
                  </a:lnTo>
                  <a:lnTo>
                    <a:pt x="49" y="339"/>
                  </a:lnTo>
                  <a:lnTo>
                    <a:pt x="50" y="339"/>
                  </a:lnTo>
                  <a:lnTo>
                    <a:pt x="49" y="339"/>
                  </a:lnTo>
                  <a:lnTo>
                    <a:pt x="49" y="338"/>
                  </a:lnTo>
                  <a:lnTo>
                    <a:pt x="49" y="337"/>
                  </a:lnTo>
                  <a:lnTo>
                    <a:pt x="49" y="335"/>
                  </a:lnTo>
                  <a:lnTo>
                    <a:pt x="48" y="335"/>
                  </a:lnTo>
                  <a:lnTo>
                    <a:pt x="48" y="334"/>
                  </a:lnTo>
                  <a:lnTo>
                    <a:pt x="49" y="334"/>
                  </a:lnTo>
                  <a:lnTo>
                    <a:pt x="49" y="333"/>
                  </a:lnTo>
                  <a:lnTo>
                    <a:pt x="49" y="332"/>
                  </a:lnTo>
                  <a:lnTo>
                    <a:pt x="49" y="331"/>
                  </a:lnTo>
                  <a:lnTo>
                    <a:pt x="49" y="330"/>
                  </a:lnTo>
                  <a:lnTo>
                    <a:pt x="50" y="330"/>
                  </a:lnTo>
                  <a:lnTo>
                    <a:pt x="51" y="330"/>
                  </a:lnTo>
                  <a:lnTo>
                    <a:pt x="51" y="329"/>
                  </a:lnTo>
                  <a:lnTo>
                    <a:pt x="51" y="328"/>
                  </a:lnTo>
                  <a:lnTo>
                    <a:pt x="52" y="327"/>
                  </a:lnTo>
                  <a:lnTo>
                    <a:pt x="53" y="327"/>
                  </a:lnTo>
                  <a:lnTo>
                    <a:pt x="52" y="327"/>
                  </a:lnTo>
                  <a:lnTo>
                    <a:pt x="52" y="326"/>
                  </a:lnTo>
                  <a:lnTo>
                    <a:pt x="52" y="325"/>
                  </a:lnTo>
                  <a:lnTo>
                    <a:pt x="52" y="324"/>
                  </a:lnTo>
                  <a:lnTo>
                    <a:pt x="53" y="324"/>
                  </a:lnTo>
                  <a:lnTo>
                    <a:pt x="53" y="323"/>
                  </a:lnTo>
                  <a:lnTo>
                    <a:pt x="54" y="323"/>
                  </a:lnTo>
                  <a:lnTo>
                    <a:pt x="54" y="322"/>
                  </a:lnTo>
                  <a:lnTo>
                    <a:pt x="54" y="321"/>
                  </a:lnTo>
                  <a:lnTo>
                    <a:pt x="56" y="320"/>
                  </a:lnTo>
                  <a:lnTo>
                    <a:pt x="54" y="320"/>
                  </a:lnTo>
                  <a:lnTo>
                    <a:pt x="54" y="319"/>
                  </a:lnTo>
                  <a:lnTo>
                    <a:pt x="53" y="319"/>
                  </a:lnTo>
                  <a:lnTo>
                    <a:pt x="54" y="319"/>
                  </a:lnTo>
                  <a:lnTo>
                    <a:pt x="54" y="318"/>
                  </a:lnTo>
                  <a:lnTo>
                    <a:pt x="53" y="318"/>
                  </a:lnTo>
                  <a:lnTo>
                    <a:pt x="53" y="317"/>
                  </a:lnTo>
                  <a:lnTo>
                    <a:pt x="53" y="316"/>
                  </a:lnTo>
                  <a:lnTo>
                    <a:pt x="53" y="315"/>
                  </a:lnTo>
                  <a:lnTo>
                    <a:pt x="52" y="315"/>
                  </a:lnTo>
                  <a:lnTo>
                    <a:pt x="53" y="314"/>
                  </a:lnTo>
                  <a:lnTo>
                    <a:pt x="54" y="314"/>
                  </a:lnTo>
                  <a:lnTo>
                    <a:pt x="57" y="312"/>
                  </a:lnTo>
                  <a:lnTo>
                    <a:pt x="58" y="310"/>
                  </a:lnTo>
                  <a:lnTo>
                    <a:pt x="59" y="309"/>
                  </a:lnTo>
                  <a:lnTo>
                    <a:pt x="60" y="308"/>
                  </a:lnTo>
                  <a:lnTo>
                    <a:pt x="61" y="308"/>
                  </a:lnTo>
                  <a:lnTo>
                    <a:pt x="62" y="308"/>
                  </a:lnTo>
                  <a:lnTo>
                    <a:pt x="62" y="307"/>
                  </a:lnTo>
                  <a:lnTo>
                    <a:pt x="63" y="307"/>
                  </a:lnTo>
                  <a:lnTo>
                    <a:pt x="64" y="307"/>
                  </a:lnTo>
                  <a:lnTo>
                    <a:pt x="65" y="306"/>
                  </a:lnTo>
                  <a:lnTo>
                    <a:pt x="65" y="305"/>
                  </a:lnTo>
                  <a:lnTo>
                    <a:pt x="66" y="305"/>
                  </a:lnTo>
                  <a:lnTo>
                    <a:pt x="67" y="305"/>
                  </a:lnTo>
                  <a:lnTo>
                    <a:pt x="68" y="304"/>
                  </a:lnTo>
                  <a:lnTo>
                    <a:pt x="69" y="304"/>
                  </a:lnTo>
                  <a:lnTo>
                    <a:pt x="70" y="303"/>
                  </a:lnTo>
                  <a:lnTo>
                    <a:pt x="71" y="303"/>
                  </a:lnTo>
                  <a:lnTo>
                    <a:pt x="72" y="302"/>
                  </a:lnTo>
                  <a:lnTo>
                    <a:pt x="73" y="302"/>
                  </a:lnTo>
                  <a:lnTo>
                    <a:pt x="74" y="302"/>
                  </a:lnTo>
                  <a:lnTo>
                    <a:pt x="75" y="302"/>
                  </a:lnTo>
                  <a:lnTo>
                    <a:pt x="76" y="302"/>
                  </a:lnTo>
                  <a:lnTo>
                    <a:pt x="76" y="301"/>
                  </a:lnTo>
                  <a:lnTo>
                    <a:pt x="77" y="301"/>
                  </a:lnTo>
                  <a:lnTo>
                    <a:pt x="77" y="300"/>
                  </a:lnTo>
                  <a:lnTo>
                    <a:pt x="78" y="300"/>
                  </a:lnTo>
                  <a:lnTo>
                    <a:pt x="79" y="300"/>
                  </a:lnTo>
                  <a:lnTo>
                    <a:pt x="81" y="300"/>
                  </a:lnTo>
                  <a:lnTo>
                    <a:pt x="81" y="299"/>
                  </a:lnTo>
                  <a:lnTo>
                    <a:pt x="82" y="298"/>
                  </a:lnTo>
                  <a:lnTo>
                    <a:pt x="82" y="297"/>
                  </a:lnTo>
                  <a:lnTo>
                    <a:pt x="82" y="296"/>
                  </a:lnTo>
                  <a:lnTo>
                    <a:pt x="82" y="295"/>
                  </a:lnTo>
                  <a:lnTo>
                    <a:pt x="82" y="294"/>
                  </a:lnTo>
                  <a:lnTo>
                    <a:pt x="82" y="293"/>
                  </a:lnTo>
                  <a:lnTo>
                    <a:pt x="82" y="292"/>
                  </a:lnTo>
                  <a:lnTo>
                    <a:pt x="83" y="291"/>
                  </a:lnTo>
                  <a:lnTo>
                    <a:pt x="83" y="290"/>
                  </a:lnTo>
                  <a:lnTo>
                    <a:pt x="84" y="290"/>
                  </a:lnTo>
                  <a:lnTo>
                    <a:pt x="84" y="289"/>
                  </a:lnTo>
                  <a:lnTo>
                    <a:pt x="84" y="288"/>
                  </a:lnTo>
                  <a:lnTo>
                    <a:pt x="84" y="287"/>
                  </a:lnTo>
                  <a:lnTo>
                    <a:pt x="85" y="285"/>
                  </a:lnTo>
                  <a:lnTo>
                    <a:pt x="85" y="283"/>
                  </a:lnTo>
                  <a:lnTo>
                    <a:pt x="86" y="282"/>
                  </a:lnTo>
                  <a:lnTo>
                    <a:pt x="86" y="281"/>
                  </a:lnTo>
                  <a:lnTo>
                    <a:pt x="86" y="280"/>
                  </a:lnTo>
                  <a:lnTo>
                    <a:pt x="86" y="279"/>
                  </a:lnTo>
                  <a:lnTo>
                    <a:pt x="86" y="278"/>
                  </a:lnTo>
                  <a:lnTo>
                    <a:pt x="86" y="277"/>
                  </a:lnTo>
                  <a:lnTo>
                    <a:pt x="86" y="275"/>
                  </a:lnTo>
                  <a:lnTo>
                    <a:pt x="87" y="273"/>
                  </a:lnTo>
                  <a:lnTo>
                    <a:pt x="87" y="272"/>
                  </a:lnTo>
                  <a:lnTo>
                    <a:pt x="87" y="271"/>
                  </a:lnTo>
                  <a:lnTo>
                    <a:pt x="87" y="270"/>
                  </a:lnTo>
                  <a:lnTo>
                    <a:pt x="88" y="270"/>
                  </a:lnTo>
                  <a:lnTo>
                    <a:pt x="88" y="269"/>
                  </a:lnTo>
                  <a:lnTo>
                    <a:pt x="88" y="268"/>
                  </a:lnTo>
                  <a:lnTo>
                    <a:pt x="89" y="268"/>
                  </a:lnTo>
                  <a:lnTo>
                    <a:pt x="89" y="267"/>
                  </a:lnTo>
                  <a:lnTo>
                    <a:pt x="89" y="266"/>
                  </a:lnTo>
                  <a:lnTo>
                    <a:pt x="89" y="264"/>
                  </a:lnTo>
                  <a:lnTo>
                    <a:pt x="90" y="262"/>
                  </a:lnTo>
                  <a:lnTo>
                    <a:pt x="90" y="260"/>
                  </a:lnTo>
                  <a:lnTo>
                    <a:pt x="90" y="259"/>
                  </a:lnTo>
                  <a:lnTo>
                    <a:pt x="89" y="258"/>
                  </a:lnTo>
                  <a:lnTo>
                    <a:pt x="89" y="257"/>
                  </a:lnTo>
                  <a:lnTo>
                    <a:pt x="89" y="255"/>
                  </a:lnTo>
                  <a:lnTo>
                    <a:pt x="89" y="253"/>
                  </a:lnTo>
                  <a:lnTo>
                    <a:pt x="89" y="252"/>
                  </a:lnTo>
                  <a:lnTo>
                    <a:pt x="89" y="251"/>
                  </a:lnTo>
                  <a:lnTo>
                    <a:pt x="90" y="249"/>
                  </a:lnTo>
                  <a:lnTo>
                    <a:pt x="90" y="248"/>
                  </a:lnTo>
                  <a:lnTo>
                    <a:pt x="90" y="246"/>
                  </a:lnTo>
                  <a:lnTo>
                    <a:pt x="89" y="246"/>
                  </a:lnTo>
                  <a:lnTo>
                    <a:pt x="89" y="245"/>
                  </a:lnTo>
                  <a:lnTo>
                    <a:pt x="89" y="244"/>
                  </a:lnTo>
                  <a:lnTo>
                    <a:pt x="88" y="243"/>
                  </a:lnTo>
                  <a:lnTo>
                    <a:pt x="88" y="241"/>
                  </a:lnTo>
                  <a:lnTo>
                    <a:pt x="88" y="239"/>
                  </a:lnTo>
                  <a:lnTo>
                    <a:pt x="88" y="238"/>
                  </a:lnTo>
                  <a:lnTo>
                    <a:pt x="88" y="234"/>
                  </a:lnTo>
                  <a:lnTo>
                    <a:pt x="86" y="231"/>
                  </a:lnTo>
                  <a:lnTo>
                    <a:pt x="86" y="230"/>
                  </a:lnTo>
                  <a:lnTo>
                    <a:pt x="86" y="229"/>
                  </a:lnTo>
                  <a:lnTo>
                    <a:pt x="87" y="228"/>
                  </a:lnTo>
                  <a:lnTo>
                    <a:pt x="87" y="227"/>
                  </a:lnTo>
                  <a:lnTo>
                    <a:pt x="87" y="223"/>
                  </a:lnTo>
                  <a:lnTo>
                    <a:pt x="87" y="222"/>
                  </a:lnTo>
                  <a:lnTo>
                    <a:pt x="87" y="220"/>
                  </a:lnTo>
                  <a:lnTo>
                    <a:pt x="87" y="219"/>
                  </a:lnTo>
                  <a:lnTo>
                    <a:pt x="88" y="216"/>
                  </a:lnTo>
                  <a:lnTo>
                    <a:pt x="88" y="215"/>
                  </a:lnTo>
                  <a:lnTo>
                    <a:pt x="88" y="214"/>
                  </a:lnTo>
                  <a:lnTo>
                    <a:pt x="87" y="210"/>
                  </a:lnTo>
                  <a:lnTo>
                    <a:pt x="87" y="208"/>
                  </a:lnTo>
                  <a:lnTo>
                    <a:pt x="88" y="206"/>
                  </a:lnTo>
                  <a:lnTo>
                    <a:pt x="89" y="203"/>
                  </a:lnTo>
                  <a:lnTo>
                    <a:pt x="89" y="200"/>
                  </a:lnTo>
                  <a:lnTo>
                    <a:pt x="89" y="199"/>
                  </a:lnTo>
                  <a:lnTo>
                    <a:pt x="90" y="198"/>
                  </a:lnTo>
                  <a:lnTo>
                    <a:pt x="90" y="197"/>
                  </a:lnTo>
                  <a:lnTo>
                    <a:pt x="90" y="196"/>
                  </a:lnTo>
                  <a:lnTo>
                    <a:pt x="91" y="196"/>
                  </a:lnTo>
                  <a:lnTo>
                    <a:pt x="90" y="196"/>
                  </a:lnTo>
                  <a:lnTo>
                    <a:pt x="92" y="194"/>
                  </a:lnTo>
                  <a:lnTo>
                    <a:pt x="93" y="190"/>
                  </a:lnTo>
                  <a:lnTo>
                    <a:pt x="94" y="185"/>
                  </a:lnTo>
                  <a:lnTo>
                    <a:pt x="96" y="182"/>
                  </a:lnTo>
                  <a:lnTo>
                    <a:pt x="98" y="178"/>
                  </a:lnTo>
                  <a:lnTo>
                    <a:pt x="98" y="177"/>
                  </a:lnTo>
                  <a:lnTo>
                    <a:pt x="102" y="172"/>
                  </a:lnTo>
                  <a:lnTo>
                    <a:pt x="103" y="172"/>
                  </a:lnTo>
                  <a:lnTo>
                    <a:pt x="103" y="171"/>
                  </a:lnTo>
                  <a:lnTo>
                    <a:pt x="104" y="171"/>
                  </a:lnTo>
                  <a:lnTo>
                    <a:pt x="104" y="170"/>
                  </a:lnTo>
                  <a:lnTo>
                    <a:pt x="106" y="170"/>
                  </a:lnTo>
                  <a:lnTo>
                    <a:pt x="107" y="169"/>
                  </a:lnTo>
                  <a:lnTo>
                    <a:pt x="108" y="168"/>
                  </a:lnTo>
                  <a:lnTo>
                    <a:pt x="109" y="168"/>
                  </a:lnTo>
                  <a:lnTo>
                    <a:pt x="109" y="167"/>
                  </a:lnTo>
                  <a:lnTo>
                    <a:pt x="110" y="166"/>
                  </a:lnTo>
                  <a:lnTo>
                    <a:pt x="110" y="165"/>
                  </a:lnTo>
                  <a:lnTo>
                    <a:pt x="111" y="164"/>
                  </a:lnTo>
                  <a:lnTo>
                    <a:pt x="112" y="164"/>
                  </a:lnTo>
                  <a:lnTo>
                    <a:pt x="112" y="163"/>
                  </a:lnTo>
                  <a:lnTo>
                    <a:pt x="113" y="163"/>
                  </a:lnTo>
                  <a:lnTo>
                    <a:pt x="114" y="162"/>
                  </a:lnTo>
                  <a:lnTo>
                    <a:pt x="115" y="162"/>
                  </a:lnTo>
                  <a:lnTo>
                    <a:pt x="115" y="160"/>
                  </a:lnTo>
                  <a:lnTo>
                    <a:pt x="116" y="160"/>
                  </a:lnTo>
                  <a:lnTo>
                    <a:pt x="116" y="159"/>
                  </a:lnTo>
                  <a:lnTo>
                    <a:pt x="117" y="159"/>
                  </a:lnTo>
                  <a:lnTo>
                    <a:pt x="118" y="159"/>
                  </a:lnTo>
                  <a:lnTo>
                    <a:pt x="119" y="159"/>
                  </a:lnTo>
                  <a:lnTo>
                    <a:pt x="120" y="158"/>
                  </a:lnTo>
                  <a:lnTo>
                    <a:pt x="121" y="158"/>
                  </a:lnTo>
                  <a:lnTo>
                    <a:pt x="122" y="157"/>
                  </a:lnTo>
                  <a:lnTo>
                    <a:pt x="122" y="156"/>
                  </a:lnTo>
                  <a:lnTo>
                    <a:pt x="123" y="155"/>
                  </a:lnTo>
                  <a:lnTo>
                    <a:pt x="124" y="154"/>
                  </a:lnTo>
                  <a:lnTo>
                    <a:pt x="125" y="154"/>
                  </a:lnTo>
                  <a:lnTo>
                    <a:pt x="126" y="153"/>
                  </a:lnTo>
                  <a:lnTo>
                    <a:pt x="126" y="152"/>
                  </a:lnTo>
                  <a:lnTo>
                    <a:pt x="127" y="151"/>
                  </a:lnTo>
                  <a:lnTo>
                    <a:pt x="128" y="151"/>
                  </a:lnTo>
                  <a:lnTo>
                    <a:pt x="129" y="150"/>
                  </a:lnTo>
                  <a:lnTo>
                    <a:pt x="131" y="149"/>
                  </a:lnTo>
                  <a:lnTo>
                    <a:pt x="132" y="149"/>
                  </a:lnTo>
                  <a:lnTo>
                    <a:pt x="132" y="148"/>
                  </a:lnTo>
                  <a:lnTo>
                    <a:pt x="133" y="148"/>
                  </a:lnTo>
                  <a:lnTo>
                    <a:pt x="134" y="147"/>
                  </a:lnTo>
                  <a:lnTo>
                    <a:pt x="135" y="147"/>
                  </a:lnTo>
                  <a:lnTo>
                    <a:pt x="136" y="146"/>
                  </a:lnTo>
                  <a:lnTo>
                    <a:pt x="137" y="146"/>
                  </a:lnTo>
                  <a:lnTo>
                    <a:pt x="138" y="145"/>
                  </a:lnTo>
                  <a:lnTo>
                    <a:pt x="139" y="145"/>
                  </a:lnTo>
                  <a:lnTo>
                    <a:pt x="140" y="145"/>
                  </a:lnTo>
                  <a:lnTo>
                    <a:pt x="141" y="144"/>
                  </a:lnTo>
                  <a:lnTo>
                    <a:pt x="142" y="144"/>
                  </a:lnTo>
                  <a:lnTo>
                    <a:pt x="144" y="144"/>
                  </a:lnTo>
                  <a:lnTo>
                    <a:pt x="145" y="144"/>
                  </a:lnTo>
                  <a:lnTo>
                    <a:pt x="146" y="144"/>
                  </a:lnTo>
                  <a:lnTo>
                    <a:pt x="147" y="144"/>
                  </a:lnTo>
                  <a:lnTo>
                    <a:pt x="148" y="144"/>
                  </a:lnTo>
                  <a:lnTo>
                    <a:pt x="149" y="145"/>
                  </a:lnTo>
                  <a:lnTo>
                    <a:pt x="150" y="145"/>
                  </a:lnTo>
                  <a:lnTo>
                    <a:pt x="151" y="145"/>
                  </a:lnTo>
                  <a:lnTo>
                    <a:pt x="152" y="145"/>
                  </a:lnTo>
                  <a:lnTo>
                    <a:pt x="153" y="145"/>
                  </a:lnTo>
                  <a:lnTo>
                    <a:pt x="154" y="144"/>
                  </a:lnTo>
                  <a:lnTo>
                    <a:pt x="156" y="144"/>
                  </a:lnTo>
                  <a:lnTo>
                    <a:pt x="156" y="143"/>
                  </a:lnTo>
                  <a:lnTo>
                    <a:pt x="157" y="143"/>
                  </a:lnTo>
                  <a:lnTo>
                    <a:pt x="158" y="143"/>
                  </a:lnTo>
                  <a:lnTo>
                    <a:pt x="159" y="142"/>
                  </a:lnTo>
                  <a:lnTo>
                    <a:pt x="160" y="141"/>
                  </a:lnTo>
                  <a:lnTo>
                    <a:pt x="161" y="141"/>
                  </a:lnTo>
                  <a:lnTo>
                    <a:pt x="161" y="140"/>
                  </a:lnTo>
                  <a:lnTo>
                    <a:pt x="162" y="139"/>
                  </a:lnTo>
                  <a:lnTo>
                    <a:pt x="163" y="138"/>
                  </a:lnTo>
                  <a:lnTo>
                    <a:pt x="163" y="137"/>
                  </a:lnTo>
                  <a:lnTo>
                    <a:pt x="164" y="137"/>
                  </a:lnTo>
                  <a:lnTo>
                    <a:pt x="164" y="135"/>
                  </a:lnTo>
                  <a:lnTo>
                    <a:pt x="165" y="135"/>
                  </a:lnTo>
                  <a:lnTo>
                    <a:pt x="166" y="134"/>
                  </a:lnTo>
                  <a:lnTo>
                    <a:pt x="167" y="134"/>
                  </a:lnTo>
                  <a:lnTo>
                    <a:pt x="168" y="134"/>
                  </a:lnTo>
                  <a:lnTo>
                    <a:pt x="169" y="134"/>
                  </a:lnTo>
                  <a:lnTo>
                    <a:pt x="170" y="133"/>
                  </a:lnTo>
                  <a:lnTo>
                    <a:pt x="171" y="132"/>
                  </a:lnTo>
                  <a:lnTo>
                    <a:pt x="171" y="131"/>
                  </a:lnTo>
                  <a:lnTo>
                    <a:pt x="172" y="131"/>
                  </a:lnTo>
                  <a:lnTo>
                    <a:pt x="172" y="130"/>
                  </a:lnTo>
                  <a:lnTo>
                    <a:pt x="173" y="130"/>
                  </a:lnTo>
                  <a:lnTo>
                    <a:pt x="174" y="129"/>
                  </a:lnTo>
                  <a:lnTo>
                    <a:pt x="175" y="128"/>
                  </a:lnTo>
                  <a:lnTo>
                    <a:pt x="176" y="128"/>
                  </a:lnTo>
                  <a:lnTo>
                    <a:pt x="177" y="128"/>
                  </a:lnTo>
                  <a:lnTo>
                    <a:pt x="178" y="127"/>
                  </a:lnTo>
                  <a:lnTo>
                    <a:pt x="179" y="127"/>
                  </a:lnTo>
                  <a:lnTo>
                    <a:pt x="181" y="127"/>
                  </a:lnTo>
                  <a:lnTo>
                    <a:pt x="182" y="127"/>
                  </a:lnTo>
                  <a:lnTo>
                    <a:pt x="183" y="126"/>
                  </a:lnTo>
                  <a:lnTo>
                    <a:pt x="184" y="126"/>
                  </a:lnTo>
                  <a:lnTo>
                    <a:pt x="185" y="126"/>
                  </a:lnTo>
                  <a:lnTo>
                    <a:pt x="186" y="126"/>
                  </a:lnTo>
                  <a:lnTo>
                    <a:pt x="187" y="127"/>
                  </a:lnTo>
                  <a:lnTo>
                    <a:pt x="188" y="127"/>
                  </a:lnTo>
                  <a:lnTo>
                    <a:pt x="189" y="127"/>
                  </a:lnTo>
                  <a:lnTo>
                    <a:pt x="190" y="127"/>
                  </a:lnTo>
                  <a:lnTo>
                    <a:pt x="191" y="127"/>
                  </a:lnTo>
                  <a:lnTo>
                    <a:pt x="192" y="127"/>
                  </a:lnTo>
                  <a:lnTo>
                    <a:pt x="193" y="127"/>
                  </a:lnTo>
                  <a:lnTo>
                    <a:pt x="194" y="127"/>
                  </a:lnTo>
                  <a:lnTo>
                    <a:pt x="195" y="127"/>
                  </a:lnTo>
                  <a:lnTo>
                    <a:pt x="196" y="127"/>
                  </a:lnTo>
                  <a:lnTo>
                    <a:pt x="197" y="127"/>
                  </a:lnTo>
                  <a:lnTo>
                    <a:pt x="198" y="127"/>
                  </a:lnTo>
                  <a:lnTo>
                    <a:pt x="199" y="128"/>
                  </a:lnTo>
                  <a:lnTo>
                    <a:pt x="200" y="128"/>
                  </a:lnTo>
                  <a:lnTo>
                    <a:pt x="201" y="128"/>
                  </a:lnTo>
                  <a:lnTo>
                    <a:pt x="202" y="127"/>
                  </a:lnTo>
                  <a:lnTo>
                    <a:pt x="203" y="127"/>
                  </a:lnTo>
                  <a:lnTo>
                    <a:pt x="204" y="126"/>
                  </a:lnTo>
                  <a:lnTo>
                    <a:pt x="206" y="126"/>
                  </a:lnTo>
                  <a:lnTo>
                    <a:pt x="207" y="126"/>
                  </a:lnTo>
                  <a:lnTo>
                    <a:pt x="208" y="125"/>
                  </a:lnTo>
                  <a:lnTo>
                    <a:pt x="209" y="125"/>
                  </a:lnTo>
                  <a:lnTo>
                    <a:pt x="211" y="125"/>
                  </a:lnTo>
                  <a:lnTo>
                    <a:pt x="212" y="125"/>
                  </a:lnTo>
                  <a:lnTo>
                    <a:pt x="213" y="125"/>
                  </a:lnTo>
                  <a:lnTo>
                    <a:pt x="214" y="125"/>
                  </a:lnTo>
                  <a:lnTo>
                    <a:pt x="215" y="125"/>
                  </a:lnTo>
                  <a:lnTo>
                    <a:pt x="216" y="125"/>
                  </a:lnTo>
                  <a:lnTo>
                    <a:pt x="217" y="124"/>
                  </a:lnTo>
                  <a:lnTo>
                    <a:pt x="218" y="124"/>
                  </a:lnTo>
                  <a:lnTo>
                    <a:pt x="218" y="123"/>
                  </a:lnTo>
                  <a:lnTo>
                    <a:pt x="219" y="123"/>
                  </a:lnTo>
                  <a:lnTo>
                    <a:pt x="220" y="122"/>
                  </a:lnTo>
                  <a:lnTo>
                    <a:pt x="221" y="122"/>
                  </a:lnTo>
                  <a:lnTo>
                    <a:pt x="222" y="122"/>
                  </a:lnTo>
                  <a:lnTo>
                    <a:pt x="223" y="123"/>
                  </a:lnTo>
                  <a:lnTo>
                    <a:pt x="224" y="123"/>
                  </a:lnTo>
                  <a:lnTo>
                    <a:pt x="225" y="124"/>
                  </a:lnTo>
                  <a:lnTo>
                    <a:pt x="226" y="124"/>
                  </a:lnTo>
                  <a:lnTo>
                    <a:pt x="227" y="124"/>
                  </a:lnTo>
                  <a:lnTo>
                    <a:pt x="228" y="124"/>
                  </a:lnTo>
                  <a:lnTo>
                    <a:pt x="228" y="125"/>
                  </a:lnTo>
                  <a:lnTo>
                    <a:pt x="229" y="125"/>
                  </a:lnTo>
                  <a:lnTo>
                    <a:pt x="231" y="126"/>
                  </a:lnTo>
                  <a:lnTo>
                    <a:pt x="232" y="126"/>
                  </a:lnTo>
                  <a:lnTo>
                    <a:pt x="232" y="127"/>
                  </a:lnTo>
                  <a:lnTo>
                    <a:pt x="233" y="127"/>
                  </a:lnTo>
                  <a:lnTo>
                    <a:pt x="234" y="128"/>
                  </a:lnTo>
                  <a:lnTo>
                    <a:pt x="235" y="128"/>
                  </a:lnTo>
                  <a:lnTo>
                    <a:pt x="236" y="128"/>
                  </a:lnTo>
                  <a:lnTo>
                    <a:pt x="237" y="128"/>
                  </a:lnTo>
                  <a:lnTo>
                    <a:pt x="238" y="128"/>
                  </a:lnTo>
                  <a:lnTo>
                    <a:pt x="239" y="128"/>
                  </a:lnTo>
                  <a:lnTo>
                    <a:pt x="240" y="128"/>
                  </a:lnTo>
                  <a:lnTo>
                    <a:pt x="241" y="128"/>
                  </a:lnTo>
                  <a:lnTo>
                    <a:pt x="242" y="127"/>
                  </a:lnTo>
                  <a:lnTo>
                    <a:pt x="243" y="127"/>
                  </a:lnTo>
                  <a:lnTo>
                    <a:pt x="244" y="127"/>
                  </a:lnTo>
                  <a:lnTo>
                    <a:pt x="245" y="127"/>
                  </a:lnTo>
                  <a:lnTo>
                    <a:pt x="246" y="126"/>
                  </a:lnTo>
                  <a:lnTo>
                    <a:pt x="247" y="126"/>
                  </a:lnTo>
                  <a:lnTo>
                    <a:pt x="247" y="125"/>
                  </a:lnTo>
                  <a:lnTo>
                    <a:pt x="248" y="125"/>
                  </a:lnTo>
                  <a:lnTo>
                    <a:pt x="249" y="124"/>
                  </a:lnTo>
                  <a:lnTo>
                    <a:pt x="250" y="123"/>
                  </a:lnTo>
                  <a:lnTo>
                    <a:pt x="251" y="123"/>
                  </a:lnTo>
                  <a:lnTo>
                    <a:pt x="252" y="123"/>
                  </a:lnTo>
                  <a:lnTo>
                    <a:pt x="252" y="122"/>
                  </a:lnTo>
                  <a:lnTo>
                    <a:pt x="253" y="121"/>
                  </a:lnTo>
                  <a:lnTo>
                    <a:pt x="254" y="121"/>
                  </a:lnTo>
                  <a:lnTo>
                    <a:pt x="254" y="120"/>
                  </a:lnTo>
                  <a:lnTo>
                    <a:pt x="256" y="120"/>
                  </a:lnTo>
                  <a:lnTo>
                    <a:pt x="256" y="119"/>
                  </a:lnTo>
                  <a:lnTo>
                    <a:pt x="257" y="119"/>
                  </a:lnTo>
                  <a:lnTo>
                    <a:pt x="257" y="118"/>
                  </a:lnTo>
                  <a:lnTo>
                    <a:pt x="258" y="117"/>
                  </a:lnTo>
                  <a:lnTo>
                    <a:pt x="259" y="117"/>
                  </a:lnTo>
                  <a:lnTo>
                    <a:pt x="259" y="116"/>
                  </a:lnTo>
                  <a:lnTo>
                    <a:pt x="260" y="116"/>
                  </a:lnTo>
                  <a:lnTo>
                    <a:pt x="261" y="115"/>
                  </a:lnTo>
                  <a:lnTo>
                    <a:pt x="262" y="114"/>
                  </a:lnTo>
                  <a:lnTo>
                    <a:pt x="263" y="113"/>
                  </a:lnTo>
                  <a:lnTo>
                    <a:pt x="264" y="113"/>
                  </a:lnTo>
                  <a:lnTo>
                    <a:pt x="265" y="113"/>
                  </a:lnTo>
                  <a:lnTo>
                    <a:pt x="266" y="112"/>
                  </a:lnTo>
                  <a:lnTo>
                    <a:pt x="267" y="110"/>
                  </a:lnTo>
                  <a:lnTo>
                    <a:pt x="268" y="110"/>
                  </a:lnTo>
                  <a:lnTo>
                    <a:pt x="269" y="110"/>
                  </a:lnTo>
                  <a:lnTo>
                    <a:pt x="270" y="109"/>
                  </a:lnTo>
                  <a:lnTo>
                    <a:pt x="271" y="109"/>
                  </a:lnTo>
                  <a:lnTo>
                    <a:pt x="272" y="109"/>
                  </a:lnTo>
                  <a:lnTo>
                    <a:pt x="273" y="109"/>
                  </a:lnTo>
                  <a:lnTo>
                    <a:pt x="274" y="109"/>
                  </a:lnTo>
                  <a:lnTo>
                    <a:pt x="275" y="108"/>
                  </a:lnTo>
                  <a:lnTo>
                    <a:pt x="276" y="107"/>
                  </a:lnTo>
                  <a:lnTo>
                    <a:pt x="277" y="107"/>
                  </a:lnTo>
                  <a:lnTo>
                    <a:pt x="277" y="106"/>
                  </a:lnTo>
                  <a:lnTo>
                    <a:pt x="278" y="105"/>
                  </a:lnTo>
                  <a:lnTo>
                    <a:pt x="279" y="104"/>
                  </a:lnTo>
                  <a:lnTo>
                    <a:pt x="279" y="103"/>
                  </a:lnTo>
                  <a:lnTo>
                    <a:pt x="281" y="103"/>
                  </a:lnTo>
                  <a:lnTo>
                    <a:pt x="281" y="102"/>
                  </a:lnTo>
                  <a:lnTo>
                    <a:pt x="282" y="101"/>
                  </a:lnTo>
                  <a:lnTo>
                    <a:pt x="283" y="100"/>
                  </a:lnTo>
                  <a:lnTo>
                    <a:pt x="284" y="100"/>
                  </a:lnTo>
                  <a:lnTo>
                    <a:pt x="284" y="99"/>
                  </a:lnTo>
                  <a:lnTo>
                    <a:pt x="285" y="99"/>
                  </a:lnTo>
                  <a:lnTo>
                    <a:pt x="286" y="98"/>
                  </a:lnTo>
                  <a:lnTo>
                    <a:pt x="287" y="97"/>
                  </a:lnTo>
                  <a:lnTo>
                    <a:pt x="288" y="97"/>
                  </a:lnTo>
                  <a:lnTo>
                    <a:pt x="288" y="96"/>
                  </a:lnTo>
                  <a:lnTo>
                    <a:pt x="289" y="96"/>
                  </a:lnTo>
                  <a:lnTo>
                    <a:pt x="290" y="95"/>
                  </a:lnTo>
                  <a:lnTo>
                    <a:pt x="291" y="95"/>
                  </a:lnTo>
                  <a:lnTo>
                    <a:pt x="292" y="95"/>
                  </a:lnTo>
                  <a:lnTo>
                    <a:pt x="293" y="94"/>
                  </a:lnTo>
                  <a:lnTo>
                    <a:pt x="294" y="94"/>
                  </a:lnTo>
                  <a:lnTo>
                    <a:pt x="295" y="94"/>
                  </a:lnTo>
                  <a:lnTo>
                    <a:pt x="296" y="93"/>
                  </a:lnTo>
                  <a:lnTo>
                    <a:pt x="297" y="93"/>
                  </a:lnTo>
                  <a:lnTo>
                    <a:pt x="298" y="93"/>
                  </a:lnTo>
                  <a:lnTo>
                    <a:pt x="299" y="92"/>
                  </a:lnTo>
                  <a:lnTo>
                    <a:pt x="300" y="92"/>
                  </a:lnTo>
                  <a:lnTo>
                    <a:pt x="301" y="91"/>
                  </a:lnTo>
                  <a:lnTo>
                    <a:pt x="302" y="91"/>
                  </a:lnTo>
                  <a:lnTo>
                    <a:pt x="303" y="91"/>
                  </a:lnTo>
                  <a:lnTo>
                    <a:pt x="303" y="90"/>
                  </a:lnTo>
                  <a:lnTo>
                    <a:pt x="304" y="90"/>
                  </a:lnTo>
                  <a:lnTo>
                    <a:pt x="306" y="89"/>
                  </a:lnTo>
                  <a:lnTo>
                    <a:pt x="307" y="89"/>
                  </a:lnTo>
                  <a:lnTo>
                    <a:pt x="308" y="89"/>
                  </a:lnTo>
                  <a:lnTo>
                    <a:pt x="308" y="88"/>
                  </a:lnTo>
                  <a:lnTo>
                    <a:pt x="309" y="88"/>
                  </a:lnTo>
                  <a:lnTo>
                    <a:pt x="310" y="88"/>
                  </a:lnTo>
                  <a:lnTo>
                    <a:pt x="311" y="87"/>
                  </a:lnTo>
                  <a:lnTo>
                    <a:pt x="312" y="87"/>
                  </a:lnTo>
                  <a:lnTo>
                    <a:pt x="313" y="87"/>
                  </a:lnTo>
                  <a:lnTo>
                    <a:pt x="314" y="87"/>
                  </a:lnTo>
                  <a:lnTo>
                    <a:pt x="315" y="85"/>
                  </a:lnTo>
                  <a:lnTo>
                    <a:pt x="316" y="85"/>
                  </a:lnTo>
                  <a:lnTo>
                    <a:pt x="317" y="87"/>
                  </a:lnTo>
                  <a:lnTo>
                    <a:pt x="318" y="87"/>
                  </a:lnTo>
                  <a:lnTo>
                    <a:pt x="319" y="87"/>
                  </a:lnTo>
                  <a:lnTo>
                    <a:pt x="321" y="87"/>
                  </a:lnTo>
                  <a:lnTo>
                    <a:pt x="322" y="87"/>
                  </a:lnTo>
                  <a:lnTo>
                    <a:pt x="323" y="85"/>
                  </a:lnTo>
                  <a:lnTo>
                    <a:pt x="324" y="85"/>
                  </a:lnTo>
                  <a:lnTo>
                    <a:pt x="325" y="85"/>
                  </a:lnTo>
                  <a:lnTo>
                    <a:pt x="325" y="84"/>
                  </a:lnTo>
                  <a:lnTo>
                    <a:pt x="326" y="84"/>
                  </a:lnTo>
                  <a:lnTo>
                    <a:pt x="327" y="84"/>
                  </a:lnTo>
                  <a:lnTo>
                    <a:pt x="328" y="83"/>
                  </a:lnTo>
                  <a:lnTo>
                    <a:pt x="329" y="83"/>
                  </a:lnTo>
                  <a:lnTo>
                    <a:pt x="331" y="83"/>
                  </a:lnTo>
                  <a:lnTo>
                    <a:pt x="331" y="82"/>
                  </a:lnTo>
                  <a:lnTo>
                    <a:pt x="332" y="82"/>
                  </a:lnTo>
                  <a:lnTo>
                    <a:pt x="333" y="82"/>
                  </a:lnTo>
                  <a:lnTo>
                    <a:pt x="334" y="82"/>
                  </a:lnTo>
                  <a:lnTo>
                    <a:pt x="335" y="82"/>
                  </a:lnTo>
                  <a:lnTo>
                    <a:pt x="336" y="81"/>
                  </a:lnTo>
                  <a:lnTo>
                    <a:pt x="337" y="81"/>
                  </a:lnTo>
                  <a:lnTo>
                    <a:pt x="338" y="81"/>
                  </a:lnTo>
                  <a:lnTo>
                    <a:pt x="339" y="80"/>
                  </a:lnTo>
                  <a:lnTo>
                    <a:pt x="340" y="80"/>
                  </a:lnTo>
                  <a:lnTo>
                    <a:pt x="340" y="79"/>
                  </a:lnTo>
                  <a:lnTo>
                    <a:pt x="341" y="79"/>
                  </a:lnTo>
                  <a:lnTo>
                    <a:pt x="342" y="78"/>
                  </a:lnTo>
                  <a:lnTo>
                    <a:pt x="343" y="77"/>
                  </a:lnTo>
                  <a:lnTo>
                    <a:pt x="344" y="77"/>
                  </a:lnTo>
                  <a:lnTo>
                    <a:pt x="344" y="76"/>
                  </a:lnTo>
                  <a:lnTo>
                    <a:pt x="345" y="75"/>
                  </a:lnTo>
                  <a:lnTo>
                    <a:pt x="346" y="74"/>
                  </a:lnTo>
                  <a:lnTo>
                    <a:pt x="347" y="74"/>
                  </a:lnTo>
                  <a:lnTo>
                    <a:pt x="347" y="73"/>
                  </a:lnTo>
                  <a:lnTo>
                    <a:pt x="348" y="73"/>
                  </a:lnTo>
                  <a:lnTo>
                    <a:pt x="349" y="72"/>
                  </a:lnTo>
                  <a:lnTo>
                    <a:pt x="350" y="71"/>
                  </a:lnTo>
                  <a:lnTo>
                    <a:pt x="351" y="71"/>
                  </a:lnTo>
                  <a:lnTo>
                    <a:pt x="352" y="70"/>
                  </a:lnTo>
                  <a:lnTo>
                    <a:pt x="353" y="70"/>
                  </a:lnTo>
                  <a:lnTo>
                    <a:pt x="354" y="69"/>
                  </a:lnTo>
                  <a:lnTo>
                    <a:pt x="356" y="69"/>
                  </a:lnTo>
                  <a:lnTo>
                    <a:pt x="356" y="68"/>
                  </a:lnTo>
                  <a:lnTo>
                    <a:pt x="357" y="68"/>
                  </a:lnTo>
                  <a:lnTo>
                    <a:pt x="358" y="68"/>
                  </a:lnTo>
                  <a:lnTo>
                    <a:pt x="359" y="67"/>
                  </a:lnTo>
                  <a:lnTo>
                    <a:pt x="360" y="66"/>
                  </a:lnTo>
                  <a:lnTo>
                    <a:pt x="361" y="66"/>
                  </a:lnTo>
                  <a:lnTo>
                    <a:pt x="362" y="65"/>
                  </a:lnTo>
                  <a:lnTo>
                    <a:pt x="363" y="65"/>
                  </a:lnTo>
                  <a:lnTo>
                    <a:pt x="364" y="65"/>
                  </a:lnTo>
                  <a:lnTo>
                    <a:pt x="365" y="64"/>
                  </a:lnTo>
                  <a:lnTo>
                    <a:pt x="366" y="64"/>
                  </a:lnTo>
                  <a:lnTo>
                    <a:pt x="367" y="64"/>
                  </a:lnTo>
                  <a:lnTo>
                    <a:pt x="368" y="63"/>
                  </a:lnTo>
                  <a:lnTo>
                    <a:pt x="369" y="62"/>
                  </a:lnTo>
                  <a:lnTo>
                    <a:pt x="370" y="62"/>
                  </a:lnTo>
                  <a:lnTo>
                    <a:pt x="371" y="62"/>
                  </a:lnTo>
                  <a:lnTo>
                    <a:pt x="372" y="62"/>
                  </a:lnTo>
                  <a:lnTo>
                    <a:pt x="373" y="60"/>
                  </a:lnTo>
                  <a:lnTo>
                    <a:pt x="374" y="60"/>
                  </a:lnTo>
                  <a:lnTo>
                    <a:pt x="375" y="62"/>
                  </a:lnTo>
                  <a:lnTo>
                    <a:pt x="376" y="62"/>
                  </a:lnTo>
                  <a:lnTo>
                    <a:pt x="377" y="62"/>
                  </a:lnTo>
                  <a:lnTo>
                    <a:pt x="378" y="62"/>
                  </a:lnTo>
                  <a:lnTo>
                    <a:pt x="379" y="60"/>
                  </a:lnTo>
                  <a:lnTo>
                    <a:pt x="381" y="60"/>
                  </a:lnTo>
                  <a:lnTo>
                    <a:pt x="382" y="60"/>
                  </a:lnTo>
                  <a:lnTo>
                    <a:pt x="382" y="59"/>
                  </a:lnTo>
                  <a:lnTo>
                    <a:pt x="383" y="59"/>
                  </a:lnTo>
                  <a:lnTo>
                    <a:pt x="383" y="58"/>
                  </a:lnTo>
                  <a:lnTo>
                    <a:pt x="383" y="57"/>
                  </a:lnTo>
                  <a:lnTo>
                    <a:pt x="384" y="56"/>
                  </a:lnTo>
                  <a:lnTo>
                    <a:pt x="384" y="55"/>
                  </a:lnTo>
                  <a:lnTo>
                    <a:pt x="385" y="55"/>
                  </a:lnTo>
                  <a:lnTo>
                    <a:pt x="385" y="54"/>
                  </a:lnTo>
                  <a:lnTo>
                    <a:pt x="386" y="53"/>
                  </a:lnTo>
                  <a:lnTo>
                    <a:pt x="387" y="52"/>
                  </a:lnTo>
                  <a:lnTo>
                    <a:pt x="388" y="52"/>
                  </a:lnTo>
                  <a:lnTo>
                    <a:pt x="388" y="51"/>
                  </a:lnTo>
                  <a:lnTo>
                    <a:pt x="389" y="51"/>
                  </a:lnTo>
                  <a:lnTo>
                    <a:pt x="390" y="50"/>
                  </a:lnTo>
                  <a:lnTo>
                    <a:pt x="391" y="49"/>
                  </a:lnTo>
                  <a:lnTo>
                    <a:pt x="392" y="49"/>
                  </a:lnTo>
                  <a:lnTo>
                    <a:pt x="392" y="48"/>
                  </a:lnTo>
                  <a:lnTo>
                    <a:pt x="393" y="48"/>
                  </a:lnTo>
                  <a:lnTo>
                    <a:pt x="394" y="48"/>
                  </a:lnTo>
                  <a:lnTo>
                    <a:pt x="395" y="47"/>
                  </a:lnTo>
                  <a:lnTo>
                    <a:pt x="395" y="46"/>
                  </a:lnTo>
                  <a:lnTo>
                    <a:pt x="396" y="46"/>
                  </a:lnTo>
                  <a:lnTo>
                    <a:pt x="397" y="45"/>
                  </a:lnTo>
                  <a:lnTo>
                    <a:pt x="398" y="44"/>
                  </a:lnTo>
                  <a:lnTo>
                    <a:pt x="399" y="43"/>
                  </a:lnTo>
                  <a:lnTo>
                    <a:pt x="399" y="42"/>
                  </a:lnTo>
                  <a:lnTo>
                    <a:pt x="400" y="42"/>
                  </a:lnTo>
                  <a:lnTo>
                    <a:pt x="401" y="41"/>
                  </a:lnTo>
                  <a:lnTo>
                    <a:pt x="402" y="41"/>
                  </a:lnTo>
                  <a:lnTo>
                    <a:pt x="402" y="40"/>
                  </a:lnTo>
                  <a:lnTo>
                    <a:pt x="403" y="40"/>
                  </a:lnTo>
                  <a:lnTo>
                    <a:pt x="404" y="40"/>
                  </a:lnTo>
                  <a:lnTo>
                    <a:pt x="406" y="39"/>
                  </a:lnTo>
                  <a:lnTo>
                    <a:pt x="407" y="38"/>
                  </a:lnTo>
                  <a:lnTo>
                    <a:pt x="408" y="38"/>
                  </a:lnTo>
                  <a:lnTo>
                    <a:pt x="409" y="38"/>
                  </a:lnTo>
                  <a:lnTo>
                    <a:pt x="410" y="37"/>
                  </a:lnTo>
                  <a:lnTo>
                    <a:pt x="411" y="35"/>
                  </a:lnTo>
                  <a:lnTo>
                    <a:pt x="412" y="34"/>
                  </a:lnTo>
                  <a:lnTo>
                    <a:pt x="413" y="33"/>
                  </a:lnTo>
                  <a:lnTo>
                    <a:pt x="414" y="32"/>
                  </a:lnTo>
                  <a:lnTo>
                    <a:pt x="415" y="31"/>
                  </a:lnTo>
                  <a:lnTo>
                    <a:pt x="415" y="30"/>
                  </a:lnTo>
                  <a:lnTo>
                    <a:pt x="416" y="30"/>
                  </a:lnTo>
                  <a:lnTo>
                    <a:pt x="417" y="29"/>
                  </a:lnTo>
                  <a:lnTo>
                    <a:pt x="418" y="28"/>
                  </a:lnTo>
                  <a:lnTo>
                    <a:pt x="418" y="27"/>
                  </a:lnTo>
                  <a:lnTo>
                    <a:pt x="419" y="27"/>
                  </a:lnTo>
                  <a:lnTo>
                    <a:pt x="419" y="26"/>
                  </a:lnTo>
                  <a:lnTo>
                    <a:pt x="420" y="26"/>
                  </a:lnTo>
                  <a:lnTo>
                    <a:pt x="421" y="25"/>
                  </a:lnTo>
                  <a:lnTo>
                    <a:pt x="422" y="24"/>
                  </a:lnTo>
                  <a:lnTo>
                    <a:pt x="423" y="24"/>
                  </a:lnTo>
                  <a:lnTo>
                    <a:pt x="423" y="23"/>
                  </a:lnTo>
                  <a:lnTo>
                    <a:pt x="424" y="23"/>
                  </a:lnTo>
                  <a:lnTo>
                    <a:pt x="425" y="22"/>
                  </a:lnTo>
                  <a:lnTo>
                    <a:pt x="426" y="22"/>
                  </a:lnTo>
                  <a:lnTo>
                    <a:pt x="426" y="21"/>
                  </a:lnTo>
                  <a:lnTo>
                    <a:pt x="427" y="21"/>
                  </a:lnTo>
                  <a:lnTo>
                    <a:pt x="428" y="21"/>
                  </a:lnTo>
                  <a:lnTo>
                    <a:pt x="429" y="21"/>
                  </a:lnTo>
                  <a:lnTo>
                    <a:pt x="431" y="20"/>
                  </a:lnTo>
                  <a:lnTo>
                    <a:pt x="432" y="20"/>
                  </a:lnTo>
                  <a:lnTo>
                    <a:pt x="433" y="19"/>
                  </a:lnTo>
                  <a:lnTo>
                    <a:pt x="434" y="19"/>
                  </a:lnTo>
                  <a:lnTo>
                    <a:pt x="436" y="19"/>
                  </a:lnTo>
                  <a:lnTo>
                    <a:pt x="437" y="19"/>
                  </a:lnTo>
                  <a:lnTo>
                    <a:pt x="438" y="19"/>
                  </a:lnTo>
                  <a:lnTo>
                    <a:pt x="439" y="18"/>
                  </a:lnTo>
                  <a:lnTo>
                    <a:pt x="440" y="18"/>
                  </a:lnTo>
                  <a:lnTo>
                    <a:pt x="441" y="18"/>
                  </a:lnTo>
                  <a:lnTo>
                    <a:pt x="442" y="17"/>
                  </a:lnTo>
                  <a:lnTo>
                    <a:pt x="443" y="17"/>
                  </a:lnTo>
                  <a:lnTo>
                    <a:pt x="444" y="16"/>
                  </a:lnTo>
                  <a:lnTo>
                    <a:pt x="445" y="15"/>
                  </a:lnTo>
                  <a:lnTo>
                    <a:pt x="446" y="15"/>
                  </a:lnTo>
                  <a:lnTo>
                    <a:pt x="446" y="14"/>
                  </a:lnTo>
                  <a:lnTo>
                    <a:pt x="447" y="14"/>
                  </a:lnTo>
                  <a:lnTo>
                    <a:pt x="448" y="13"/>
                  </a:lnTo>
                  <a:lnTo>
                    <a:pt x="449" y="12"/>
                  </a:lnTo>
                  <a:lnTo>
                    <a:pt x="450" y="12"/>
                  </a:lnTo>
                  <a:lnTo>
                    <a:pt x="450" y="10"/>
                  </a:lnTo>
                  <a:lnTo>
                    <a:pt x="451" y="10"/>
                  </a:lnTo>
                  <a:lnTo>
                    <a:pt x="451" y="9"/>
                  </a:lnTo>
                  <a:lnTo>
                    <a:pt x="452" y="8"/>
                  </a:lnTo>
                  <a:lnTo>
                    <a:pt x="453" y="8"/>
                  </a:lnTo>
                  <a:lnTo>
                    <a:pt x="453" y="7"/>
                  </a:lnTo>
                  <a:lnTo>
                    <a:pt x="454" y="7"/>
                  </a:lnTo>
                  <a:lnTo>
                    <a:pt x="456" y="7"/>
                  </a:lnTo>
                  <a:lnTo>
                    <a:pt x="456" y="6"/>
                  </a:lnTo>
                  <a:lnTo>
                    <a:pt x="457" y="6"/>
                  </a:lnTo>
                  <a:lnTo>
                    <a:pt x="458" y="5"/>
                  </a:lnTo>
                  <a:lnTo>
                    <a:pt x="458" y="4"/>
                  </a:lnTo>
                  <a:lnTo>
                    <a:pt x="459" y="2"/>
                  </a:lnTo>
                  <a:lnTo>
                    <a:pt x="460" y="1"/>
                  </a:lnTo>
                  <a:lnTo>
                    <a:pt x="460" y="2"/>
                  </a:lnTo>
                  <a:lnTo>
                    <a:pt x="461" y="2"/>
                  </a:lnTo>
                  <a:lnTo>
                    <a:pt x="460" y="1"/>
                  </a:lnTo>
                  <a:lnTo>
                    <a:pt x="461" y="0"/>
                  </a:lnTo>
                  <a:lnTo>
                    <a:pt x="462" y="0"/>
                  </a:lnTo>
                  <a:lnTo>
                    <a:pt x="463" y="0"/>
                  </a:lnTo>
                  <a:close/>
                </a:path>
              </a:pathLst>
            </a:custGeom>
            <a:solidFill>
              <a:schemeClr val="accent6"/>
            </a:solidFill>
            <a:ln w="9525">
              <a:solidFill>
                <a:srgbClr val="FFFFFF"/>
              </a:solidFill>
              <a:round/>
              <a:headEnd/>
              <a:tailEnd/>
            </a:ln>
          </p:spPr>
          <p:txBody>
            <a:bodyPr/>
            <a:lstStyle/>
            <a:p>
              <a:pPr>
                <a:defRPr/>
              </a:pPr>
              <a:endParaRPr lang="en-US">
                <a:solidFill>
                  <a:schemeClr val="accent6"/>
                </a:solidFill>
                <a:cs typeface="+mn-cs"/>
              </a:endParaRPr>
            </a:p>
          </p:txBody>
        </p:sp>
        <p:sp>
          <p:nvSpPr>
            <p:cNvPr id="50" name="Freeform 6"/>
            <p:cNvSpPr>
              <a:spLocks noEditPoints="1"/>
            </p:cNvSpPr>
            <p:nvPr/>
          </p:nvSpPr>
          <p:spPr bwMode="auto">
            <a:xfrm>
              <a:off x="3498" y="711"/>
              <a:ext cx="758" cy="779"/>
            </a:xfrm>
            <a:custGeom>
              <a:avLst/>
              <a:gdLst>
                <a:gd name="T0" fmla="*/ 308 w 758"/>
                <a:gd name="T1" fmla="*/ 49 h 778"/>
                <a:gd name="T2" fmla="*/ 335 w 758"/>
                <a:gd name="T3" fmla="*/ 83 h 778"/>
                <a:gd name="T4" fmla="*/ 382 w 758"/>
                <a:gd name="T5" fmla="*/ 78 h 778"/>
                <a:gd name="T6" fmla="*/ 425 w 758"/>
                <a:gd name="T7" fmla="*/ 84 h 778"/>
                <a:gd name="T8" fmla="*/ 460 w 758"/>
                <a:gd name="T9" fmla="*/ 60 h 778"/>
                <a:gd name="T10" fmla="*/ 497 w 758"/>
                <a:gd name="T11" fmla="*/ 69 h 778"/>
                <a:gd name="T12" fmla="*/ 539 w 758"/>
                <a:gd name="T13" fmla="*/ 82 h 778"/>
                <a:gd name="T14" fmla="*/ 578 w 758"/>
                <a:gd name="T15" fmla="*/ 77 h 778"/>
                <a:gd name="T16" fmla="*/ 618 w 758"/>
                <a:gd name="T17" fmla="*/ 60 h 778"/>
                <a:gd name="T18" fmla="*/ 640 w 758"/>
                <a:gd name="T19" fmla="*/ 30 h 778"/>
                <a:gd name="T20" fmla="*/ 670 w 758"/>
                <a:gd name="T21" fmla="*/ 3 h 778"/>
                <a:gd name="T22" fmla="*/ 714 w 758"/>
                <a:gd name="T23" fmla="*/ 5 h 778"/>
                <a:gd name="T24" fmla="*/ 752 w 758"/>
                <a:gd name="T25" fmla="*/ 26 h 778"/>
                <a:gd name="T26" fmla="*/ 746 w 758"/>
                <a:gd name="T27" fmla="*/ 105 h 778"/>
                <a:gd name="T28" fmla="*/ 737 w 758"/>
                <a:gd name="T29" fmla="*/ 157 h 778"/>
                <a:gd name="T30" fmla="*/ 709 w 758"/>
                <a:gd name="T31" fmla="*/ 181 h 778"/>
                <a:gd name="T32" fmla="*/ 695 w 758"/>
                <a:gd name="T33" fmla="*/ 207 h 778"/>
                <a:gd name="T34" fmla="*/ 678 w 758"/>
                <a:gd name="T35" fmla="*/ 237 h 778"/>
                <a:gd name="T36" fmla="*/ 676 w 758"/>
                <a:gd name="T37" fmla="*/ 263 h 778"/>
                <a:gd name="T38" fmla="*/ 674 w 758"/>
                <a:gd name="T39" fmla="*/ 295 h 778"/>
                <a:gd name="T40" fmla="*/ 657 w 758"/>
                <a:gd name="T41" fmla="*/ 326 h 778"/>
                <a:gd name="T42" fmla="*/ 689 w 758"/>
                <a:gd name="T43" fmla="*/ 347 h 778"/>
                <a:gd name="T44" fmla="*/ 705 w 758"/>
                <a:gd name="T45" fmla="*/ 359 h 778"/>
                <a:gd name="T46" fmla="*/ 695 w 758"/>
                <a:gd name="T47" fmla="*/ 383 h 778"/>
                <a:gd name="T48" fmla="*/ 690 w 758"/>
                <a:gd name="T49" fmla="*/ 415 h 778"/>
                <a:gd name="T50" fmla="*/ 699 w 758"/>
                <a:gd name="T51" fmla="*/ 447 h 778"/>
                <a:gd name="T52" fmla="*/ 708 w 758"/>
                <a:gd name="T53" fmla="*/ 478 h 778"/>
                <a:gd name="T54" fmla="*/ 720 w 758"/>
                <a:gd name="T55" fmla="*/ 506 h 778"/>
                <a:gd name="T56" fmla="*/ 741 w 758"/>
                <a:gd name="T57" fmla="*/ 529 h 778"/>
                <a:gd name="T58" fmla="*/ 712 w 758"/>
                <a:gd name="T59" fmla="*/ 539 h 778"/>
                <a:gd name="T60" fmla="*/ 685 w 758"/>
                <a:gd name="T61" fmla="*/ 553 h 778"/>
                <a:gd name="T62" fmla="*/ 653 w 758"/>
                <a:gd name="T63" fmla="*/ 563 h 778"/>
                <a:gd name="T64" fmla="*/ 624 w 758"/>
                <a:gd name="T65" fmla="*/ 557 h 778"/>
                <a:gd name="T66" fmla="*/ 595 w 758"/>
                <a:gd name="T67" fmla="*/ 562 h 778"/>
                <a:gd name="T68" fmla="*/ 577 w 758"/>
                <a:gd name="T69" fmla="*/ 576 h 778"/>
                <a:gd name="T70" fmla="*/ 552 w 758"/>
                <a:gd name="T71" fmla="*/ 599 h 778"/>
                <a:gd name="T72" fmla="*/ 525 w 758"/>
                <a:gd name="T73" fmla="*/ 616 h 778"/>
                <a:gd name="T74" fmla="*/ 498 w 758"/>
                <a:gd name="T75" fmla="*/ 625 h 778"/>
                <a:gd name="T76" fmla="*/ 471 w 758"/>
                <a:gd name="T77" fmla="*/ 643 h 778"/>
                <a:gd name="T78" fmla="*/ 451 w 758"/>
                <a:gd name="T79" fmla="*/ 664 h 778"/>
                <a:gd name="T80" fmla="*/ 429 w 758"/>
                <a:gd name="T81" fmla="*/ 688 h 778"/>
                <a:gd name="T82" fmla="*/ 415 w 758"/>
                <a:gd name="T83" fmla="*/ 713 h 778"/>
                <a:gd name="T84" fmla="*/ 394 w 758"/>
                <a:gd name="T85" fmla="*/ 734 h 778"/>
                <a:gd name="T86" fmla="*/ 365 w 758"/>
                <a:gd name="T87" fmla="*/ 745 h 778"/>
                <a:gd name="T88" fmla="*/ 351 w 758"/>
                <a:gd name="T89" fmla="*/ 761 h 778"/>
                <a:gd name="T90" fmla="*/ 323 w 758"/>
                <a:gd name="T91" fmla="*/ 770 h 778"/>
                <a:gd name="T92" fmla="*/ 268 w 758"/>
                <a:gd name="T93" fmla="*/ 738 h 778"/>
                <a:gd name="T94" fmla="*/ 268 w 758"/>
                <a:gd name="T95" fmla="*/ 616 h 778"/>
                <a:gd name="T96" fmla="*/ 163 w 758"/>
                <a:gd name="T97" fmla="*/ 486 h 778"/>
                <a:gd name="T98" fmla="*/ 52 w 758"/>
                <a:gd name="T99" fmla="*/ 408 h 778"/>
                <a:gd name="T100" fmla="*/ 35 w 758"/>
                <a:gd name="T101" fmla="*/ 366 h 778"/>
                <a:gd name="T102" fmla="*/ 32 w 758"/>
                <a:gd name="T103" fmla="*/ 319 h 778"/>
                <a:gd name="T104" fmla="*/ 28 w 758"/>
                <a:gd name="T105" fmla="*/ 266 h 778"/>
                <a:gd name="T106" fmla="*/ 11 w 758"/>
                <a:gd name="T107" fmla="*/ 221 h 778"/>
                <a:gd name="T108" fmla="*/ 0 w 758"/>
                <a:gd name="T109" fmla="*/ 171 h 778"/>
                <a:gd name="T110" fmla="*/ 23 w 758"/>
                <a:gd name="T111" fmla="*/ 129 h 778"/>
                <a:gd name="T112" fmla="*/ 47 w 758"/>
                <a:gd name="T113" fmla="*/ 88 h 778"/>
                <a:gd name="T114" fmla="*/ 155 w 758"/>
                <a:gd name="T115" fmla="*/ 59 h 778"/>
                <a:gd name="T116" fmla="*/ 217 w 758"/>
                <a:gd name="T117" fmla="*/ 63 h 778"/>
                <a:gd name="T118" fmla="*/ 249 w 758"/>
                <a:gd name="T119" fmla="*/ 42 h 778"/>
                <a:gd name="T120" fmla="*/ 36 w 758"/>
                <a:gd name="T121" fmla="*/ 134 h 778"/>
                <a:gd name="T122" fmla="*/ 49 w 758"/>
                <a:gd name="T123" fmla="*/ 132 h 778"/>
                <a:gd name="T124" fmla="*/ 76 w 758"/>
                <a:gd name="T125" fmla="*/ 145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8" h="778">
                  <a:moveTo>
                    <a:pt x="277" y="31"/>
                  </a:moveTo>
                  <a:lnTo>
                    <a:pt x="278" y="31"/>
                  </a:lnTo>
                  <a:lnTo>
                    <a:pt x="279" y="31"/>
                  </a:lnTo>
                  <a:lnTo>
                    <a:pt x="279" y="32"/>
                  </a:lnTo>
                  <a:lnTo>
                    <a:pt x="280" y="32"/>
                  </a:lnTo>
                  <a:lnTo>
                    <a:pt x="281" y="33"/>
                  </a:lnTo>
                  <a:lnTo>
                    <a:pt x="282" y="33"/>
                  </a:lnTo>
                  <a:lnTo>
                    <a:pt x="283" y="33"/>
                  </a:lnTo>
                  <a:lnTo>
                    <a:pt x="284" y="33"/>
                  </a:lnTo>
                  <a:lnTo>
                    <a:pt x="285" y="32"/>
                  </a:lnTo>
                  <a:lnTo>
                    <a:pt x="286" y="32"/>
                  </a:lnTo>
                  <a:lnTo>
                    <a:pt x="288" y="32"/>
                  </a:lnTo>
                  <a:lnTo>
                    <a:pt x="289" y="33"/>
                  </a:lnTo>
                  <a:lnTo>
                    <a:pt x="290" y="33"/>
                  </a:lnTo>
                  <a:lnTo>
                    <a:pt x="290" y="34"/>
                  </a:lnTo>
                  <a:lnTo>
                    <a:pt x="291" y="34"/>
                  </a:lnTo>
                  <a:lnTo>
                    <a:pt x="292" y="35"/>
                  </a:lnTo>
                  <a:lnTo>
                    <a:pt x="293" y="36"/>
                  </a:lnTo>
                  <a:lnTo>
                    <a:pt x="293" y="37"/>
                  </a:lnTo>
                  <a:lnTo>
                    <a:pt x="294" y="37"/>
                  </a:lnTo>
                  <a:lnTo>
                    <a:pt x="294" y="38"/>
                  </a:lnTo>
                  <a:lnTo>
                    <a:pt x="294" y="39"/>
                  </a:lnTo>
                  <a:lnTo>
                    <a:pt x="293" y="40"/>
                  </a:lnTo>
                  <a:lnTo>
                    <a:pt x="293" y="41"/>
                  </a:lnTo>
                  <a:lnTo>
                    <a:pt x="293" y="42"/>
                  </a:lnTo>
                  <a:lnTo>
                    <a:pt x="292" y="44"/>
                  </a:lnTo>
                  <a:lnTo>
                    <a:pt x="292" y="45"/>
                  </a:lnTo>
                  <a:lnTo>
                    <a:pt x="293" y="45"/>
                  </a:lnTo>
                  <a:lnTo>
                    <a:pt x="294" y="45"/>
                  </a:lnTo>
                  <a:lnTo>
                    <a:pt x="294" y="46"/>
                  </a:lnTo>
                  <a:lnTo>
                    <a:pt x="295" y="46"/>
                  </a:lnTo>
                  <a:lnTo>
                    <a:pt x="296" y="46"/>
                  </a:lnTo>
                  <a:lnTo>
                    <a:pt x="296" y="47"/>
                  </a:lnTo>
                  <a:lnTo>
                    <a:pt x="297" y="47"/>
                  </a:lnTo>
                  <a:lnTo>
                    <a:pt x="298" y="47"/>
                  </a:lnTo>
                  <a:lnTo>
                    <a:pt x="299" y="48"/>
                  </a:lnTo>
                  <a:lnTo>
                    <a:pt x="300" y="47"/>
                  </a:lnTo>
                  <a:lnTo>
                    <a:pt x="301" y="47"/>
                  </a:lnTo>
                  <a:lnTo>
                    <a:pt x="302" y="47"/>
                  </a:lnTo>
                  <a:lnTo>
                    <a:pt x="303" y="47"/>
                  </a:lnTo>
                  <a:lnTo>
                    <a:pt x="304" y="47"/>
                  </a:lnTo>
                  <a:lnTo>
                    <a:pt x="305" y="48"/>
                  </a:lnTo>
                  <a:lnTo>
                    <a:pt x="306" y="48"/>
                  </a:lnTo>
                  <a:lnTo>
                    <a:pt x="307" y="49"/>
                  </a:lnTo>
                  <a:lnTo>
                    <a:pt x="308" y="49"/>
                  </a:lnTo>
                  <a:lnTo>
                    <a:pt x="309" y="50"/>
                  </a:lnTo>
                  <a:lnTo>
                    <a:pt x="310" y="50"/>
                  </a:lnTo>
                  <a:lnTo>
                    <a:pt x="311" y="50"/>
                  </a:lnTo>
                  <a:lnTo>
                    <a:pt x="313" y="51"/>
                  </a:lnTo>
                  <a:lnTo>
                    <a:pt x="314" y="52"/>
                  </a:lnTo>
                  <a:lnTo>
                    <a:pt x="315" y="52"/>
                  </a:lnTo>
                  <a:lnTo>
                    <a:pt x="316" y="53"/>
                  </a:lnTo>
                  <a:lnTo>
                    <a:pt x="317" y="53"/>
                  </a:lnTo>
                  <a:lnTo>
                    <a:pt x="318" y="54"/>
                  </a:lnTo>
                  <a:lnTo>
                    <a:pt x="319" y="54"/>
                  </a:lnTo>
                  <a:lnTo>
                    <a:pt x="320" y="54"/>
                  </a:lnTo>
                  <a:lnTo>
                    <a:pt x="322" y="55"/>
                  </a:lnTo>
                  <a:lnTo>
                    <a:pt x="323" y="55"/>
                  </a:lnTo>
                  <a:lnTo>
                    <a:pt x="324" y="55"/>
                  </a:lnTo>
                  <a:lnTo>
                    <a:pt x="324" y="56"/>
                  </a:lnTo>
                  <a:lnTo>
                    <a:pt x="325" y="57"/>
                  </a:lnTo>
                  <a:lnTo>
                    <a:pt x="325" y="58"/>
                  </a:lnTo>
                  <a:lnTo>
                    <a:pt x="326" y="58"/>
                  </a:lnTo>
                  <a:lnTo>
                    <a:pt x="327" y="59"/>
                  </a:lnTo>
                  <a:lnTo>
                    <a:pt x="328" y="59"/>
                  </a:lnTo>
                  <a:lnTo>
                    <a:pt x="329" y="59"/>
                  </a:lnTo>
                  <a:lnTo>
                    <a:pt x="330" y="59"/>
                  </a:lnTo>
                  <a:lnTo>
                    <a:pt x="330" y="60"/>
                  </a:lnTo>
                  <a:lnTo>
                    <a:pt x="331" y="61"/>
                  </a:lnTo>
                  <a:lnTo>
                    <a:pt x="332" y="62"/>
                  </a:lnTo>
                  <a:lnTo>
                    <a:pt x="332" y="63"/>
                  </a:lnTo>
                  <a:lnTo>
                    <a:pt x="332" y="64"/>
                  </a:lnTo>
                  <a:lnTo>
                    <a:pt x="332" y="66"/>
                  </a:lnTo>
                  <a:lnTo>
                    <a:pt x="332" y="67"/>
                  </a:lnTo>
                  <a:lnTo>
                    <a:pt x="332" y="69"/>
                  </a:lnTo>
                  <a:lnTo>
                    <a:pt x="332" y="70"/>
                  </a:lnTo>
                  <a:lnTo>
                    <a:pt x="332" y="71"/>
                  </a:lnTo>
                  <a:lnTo>
                    <a:pt x="332" y="72"/>
                  </a:lnTo>
                  <a:lnTo>
                    <a:pt x="332" y="73"/>
                  </a:lnTo>
                  <a:lnTo>
                    <a:pt x="332" y="74"/>
                  </a:lnTo>
                  <a:lnTo>
                    <a:pt x="332" y="75"/>
                  </a:lnTo>
                  <a:lnTo>
                    <a:pt x="332" y="76"/>
                  </a:lnTo>
                  <a:lnTo>
                    <a:pt x="332" y="77"/>
                  </a:lnTo>
                  <a:lnTo>
                    <a:pt x="332" y="78"/>
                  </a:lnTo>
                  <a:lnTo>
                    <a:pt x="333" y="78"/>
                  </a:lnTo>
                  <a:lnTo>
                    <a:pt x="333" y="79"/>
                  </a:lnTo>
                  <a:lnTo>
                    <a:pt x="334" y="79"/>
                  </a:lnTo>
                  <a:lnTo>
                    <a:pt x="334" y="81"/>
                  </a:lnTo>
                  <a:lnTo>
                    <a:pt x="334" y="83"/>
                  </a:lnTo>
                  <a:lnTo>
                    <a:pt x="335" y="83"/>
                  </a:lnTo>
                  <a:lnTo>
                    <a:pt x="336" y="83"/>
                  </a:lnTo>
                  <a:lnTo>
                    <a:pt x="339" y="83"/>
                  </a:lnTo>
                  <a:lnTo>
                    <a:pt x="340" y="83"/>
                  </a:lnTo>
                  <a:lnTo>
                    <a:pt x="341" y="83"/>
                  </a:lnTo>
                  <a:lnTo>
                    <a:pt x="342" y="82"/>
                  </a:lnTo>
                  <a:lnTo>
                    <a:pt x="343" y="82"/>
                  </a:lnTo>
                  <a:lnTo>
                    <a:pt x="344" y="81"/>
                  </a:lnTo>
                  <a:lnTo>
                    <a:pt x="345" y="81"/>
                  </a:lnTo>
                  <a:lnTo>
                    <a:pt x="346" y="82"/>
                  </a:lnTo>
                  <a:lnTo>
                    <a:pt x="347" y="82"/>
                  </a:lnTo>
                  <a:lnTo>
                    <a:pt x="348" y="83"/>
                  </a:lnTo>
                  <a:lnTo>
                    <a:pt x="349" y="83"/>
                  </a:lnTo>
                  <a:lnTo>
                    <a:pt x="350" y="83"/>
                  </a:lnTo>
                  <a:lnTo>
                    <a:pt x="351" y="83"/>
                  </a:lnTo>
                  <a:lnTo>
                    <a:pt x="352" y="83"/>
                  </a:lnTo>
                  <a:lnTo>
                    <a:pt x="353" y="83"/>
                  </a:lnTo>
                  <a:lnTo>
                    <a:pt x="354" y="83"/>
                  </a:lnTo>
                  <a:lnTo>
                    <a:pt x="355" y="83"/>
                  </a:lnTo>
                  <a:lnTo>
                    <a:pt x="356" y="82"/>
                  </a:lnTo>
                  <a:lnTo>
                    <a:pt x="357" y="82"/>
                  </a:lnTo>
                  <a:lnTo>
                    <a:pt x="358" y="81"/>
                  </a:lnTo>
                  <a:lnTo>
                    <a:pt x="359" y="81"/>
                  </a:lnTo>
                  <a:lnTo>
                    <a:pt x="360" y="81"/>
                  </a:lnTo>
                  <a:lnTo>
                    <a:pt x="361" y="81"/>
                  </a:lnTo>
                  <a:lnTo>
                    <a:pt x="363" y="81"/>
                  </a:lnTo>
                  <a:lnTo>
                    <a:pt x="365" y="81"/>
                  </a:lnTo>
                  <a:lnTo>
                    <a:pt x="366" y="81"/>
                  </a:lnTo>
                  <a:lnTo>
                    <a:pt x="367" y="81"/>
                  </a:lnTo>
                  <a:lnTo>
                    <a:pt x="368" y="81"/>
                  </a:lnTo>
                  <a:lnTo>
                    <a:pt x="368" y="80"/>
                  </a:lnTo>
                  <a:lnTo>
                    <a:pt x="369" y="80"/>
                  </a:lnTo>
                  <a:lnTo>
                    <a:pt x="369" y="79"/>
                  </a:lnTo>
                  <a:lnTo>
                    <a:pt x="370" y="78"/>
                  </a:lnTo>
                  <a:lnTo>
                    <a:pt x="371" y="78"/>
                  </a:lnTo>
                  <a:lnTo>
                    <a:pt x="372" y="78"/>
                  </a:lnTo>
                  <a:lnTo>
                    <a:pt x="373" y="78"/>
                  </a:lnTo>
                  <a:lnTo>
                    <a:pt x="374" y="79"/>
                  </a:lnTo>
                  <a:lnTo>
                    <a:pt x="375" y="79"/>
                  </a:lnTo>
                  <a:lnTo>
                    <a:pt x="376" y="79"/>
                  </a:lnTo>
                  <a:lnTo>
                    <a:pt x="377" y="79"/>
                  </a:lnTo>
                  <a:lnTo>
                    <a:pt x="378" y="79"/>
                  </a:lnTo>
                  <a:lnTo>
                    <a:pt x="379" y="79"/>
                  </a:lnTo>
                  <a:lnTo>
                    <a:pt x="380" y="79"/>
                  </a:lnTo>
                  <a:lnTo>
                    <a:pt x="381" y="78"/>
                  </a:lnTo>
                  <a:lnTo>
                    <a:pt x="382" y="78"/>
                  </a:lnTo>
                  <a:lnTo>
                    <a:pt x="383" y="78"/>
                  </a:lnTo>
                  <a:lnTo>
                    <a:pt x="384" y="78"/>
                  </a:lnTo>
                  <a:lnTo>
                    <a:pt x="385" y="78"/>
                  </a:lnTo>
                  <a:lnTo>
                    <a:pt x="386" y="78"/>
                  </a:lnTo>
                  <a:lnTo>
                    <a:pt x="388" y="78"/>
                  </a:lnTo>
                  <a:lnTo>
                    <a:pt x="389" y="78"/>
                  </a:lnTo>
                  <a:lnTo>
                    <a:pt x="390" y="78"/>
                  </a:lnTo>
                  <a:lnTo>
                    <a:pt x="391" y="79"/>
                  </a:lnTo>
                  <a:lnTo>
                    <a:pt x="392" y="79"/>
                  </a:lnTo>
                  <a:lnTo>
                    <a:pt x="393" y="80"/>
                  </a:lnTo>
                  <a:lnTo>
                    <a:pt x="393" y="81"/>
                  </a:lnTo>
                  <a:lnTo>
                    <a:pt x="393" y="82"/>
                  </a:lnTo>
                  <a:lnTo>
                    <a:pt x="393" y="83"/>
                  </a:lnTo>
                  <a:lnTo>
                    <a:pt x="394" y="83"/>
                  </a:lnTo>
                  <a:lnTo>
                    <a:pt x="394" y="84"/>
                  </a:lnTo>
                  <a:lnTo>
                    <a:pt x="395" y="85"/>
                  </a:lnTo>
                  <a:lnTo>
                    <a:pt x="396" y="86"/>
                  </a:lnTo>
                  <a:lnTo>
                    <a:pt x="397" y="86"/>
                  </a:lnTo>
                  <a:lnTo>
                    <a:pt x="398" y="87"/>
                  </a:lnTo>
                  <a:lnTo>
                    <a:pt x="399" y="87"/>
                  </a:lnTo>
                  <a:lnTo>
                    <a:pt x="400" y="88"/>
                  </a:lnTo>
                  <a:lnTo>
                    <a:pt x="401" y="89"/>
                  </a:lnTo>
                  <a:lnTo>
                    <a:pt x="402" y="89"/>
                  </a:lnTo>
                  <a:lnTo>
                    <a:pt x="403" y="89"/>
                  </a:lnTo>
                  <a:lnTo>
                    <a:pt x="404" y="89"/>
                  </a:lnTo>
                  <a:lnTo>
                    <a:pt x="405" y="88"/>
                  </a:lnTo>
                  <a:lnTo>
                    <a:pt x="406" y="88"/>
                  </a:lnTo>
                  <a:lnTo>
                    <a:pt x="407" y="88"/>
                  </a:lnTo>
                  <a:lnTo>
                    <a:pt x="407" y="87"/>
                  </a:lnTo>
                  <a:lnTo>
                    <a:pt x="408" y="87"/>
                  </a:lnTo>
                  <a:lnTo>
                    <a:pt x="409" y="86"/>
                  </a:lnTo>
                  <a:lnTo>
                    <a:pt x="410" y="86"/>
                  </a:lnTo>
                  <a:lnTo>
                    <a:pt x="411" y="86"/>
                  </a:lnTo>
                  <a:lnTo>
                    <a:pt x="413" y="86"/>
                  </a:lnTo>
                  <a:lnTo>
                    <a:pt x="414" y="86"/>
                  </a:lnTo>
                  <a:lnTo>
                    <a:pt x="415" y="86"/>
                  </a:lnTo>
                  <a:lnTo>
                    <a:pt x="416" y="86"/>
                  </a:lnTo>
                  <a:lnTo>
                    <a:pt x="417" y="85"/>
                  </a:lnTo>
                  <a:lnTo>
                    <a:pt x="418" y="85"/>
                  </a:lnTo>
                  <a:lnTo>
                    <a:pt x="419" y="85"/>
                  </a:lnTo>
                  <a:lnTo>
                    <a:pt x="420" y="85"/>
                  </a:lnTo>
                  <a:lnTo>
                    <a:pt x="421" y="85"/>
                  </a:lnTo>
                  <a:lnTo>
                    <a:pt x="423" y="85"/>
                  </a:lnTo>
                  <a:lnTo>
                    <a:pt x="424" y="85"/>
                  </a:lnTo>
                  <a:lnTo>
                    <a:pt x="425" y="84"/>
                  </a:lnTo>
                  <a:lnTo>
                    <a:pt x="426" y="83"/>
                  </a:lnTo>
                  <a:lnTo>
                    <a:pt x="426" y="82"/>
                  </a:lnTo>
                  <a:lnTo>
                    <a:pt x="426" y="81"/>
                  </a:lnTo>
                  <a:lnTo>
                    <a:pt x="427" y="81"/>
                  </a:lnTo>
                  <a:lnTo>
                    <a:pt x="427" y="80"/>
                  </a:lnTo>
                  <a:lnTo>
                    <a:pt x="428" y="80"/>
                  </a:lnTo>
                  <a:lnTo>
                    <a:pt x="429" y="80"/>
                  </a:lnTo>
                  <a:lnTo>
                    <a:pt x="430" y="79"/>
                  </a:lnTo>
                  <a:lnTo>
                    <a:pt x="431" y="79"/>
                  </a:lnTo>
                  <a:lnTo>
                    <a:pt x="432" y="79"/>
                  </a:lnTo>
                  <a:lnTo>
                    <a:pt x="433" y="79"/>
                  </a:lnTo>
                  <a:lnTo>
                    <a:pt x="434" y="78"/>
                  </a:lnTo>
                  <a:lnTo>
                    <a:pt x="435" y="77"/>
                  </a:lnTo>
                  <a:lnTo>
                    <a:pt x="436" y="77"/>
                  </a:lnTo>
                  <a:lnTo>
                    <a:pt x="436" y="76"/>
                  </a:lnTo>
                  <a:lnTo>
                    <a:pt x="438" y="75"/>
                  </a:lnTo>
                  <a:lnTo>
                    <a:pt x="439" y="74"/>
                  </a:lnTo>
                  <a:lnTo>
                    <a:pt x="440" y="74"/>
                  </a:lnTo>
                  <a:lnTo>
                    <a:pt x="440" y="73"/>
                  </a:lnTo>
                  <a:lnTo>
                    <a:pt x="441" y="73"/>
                  </a:lnTo>
                  <a:lnTo>
                    <a:pt x="441" y="72"/>
                  </a:lnTo>
                  <a:lnTo>
                    <a:pt x="441" y="71"/>
                  </a:lnTo>
                  <a:lnTo>
                    <a:pt x="442" y="70"/>
                  </a:lnTo>
                  <a:lnTo>
                    <a:pt x="442" y="69"/>
                  </a:lnTo>
                  <a:lnTo>
                    <a:pt x="443" y="69"/>
                  </a:lnTo>
                  <a:lnTo>
                    <a:pt x="444" y="69"/>
                  </a:lnTo>
                  <a:lnTo>
                    <a:pt x="444" y="67"/>
                  </a:lnTo>
                  <a:lnTo>
                    <a:pt x="445" y="66"/>
                  </a:lnTo>
                  <a:lnTo>
                    <a:pt x="446" y="65"/>
                  </a:lnTo>
                  <a:lnTo>
                    <a:pt x="446" y="64"/>
                  </a:lnTo>
                  <a:lnTo>
                    <a:pt x="447" y="63"/>
                  </a:lnTo>
                  <a:lnTo>
                    <a:pt x="447" y="62"/>
                  </a:lnTo>
                  <a:lnTo>
                    <a:pt x="448" y="61"/>
                  </a:lnTo>
                  <a:lnTo>
                    <a:pt x="449" y="60"/>
                  </a:lnTo>
                  <a:lnTo>
                    <a:pt x="450" y="59"/>
                  </a:lnTo>
                  <a:lnTo>
                    <a:pt x="451" y="58"/>
                  </a:lnTo>
                  <a:lnTo>
                    <a:pt x="452" y="58"/>
                  </a:lnTo>
                  <a:lnTo>
                    <a:pt x="453" y="58"/>
                  </a:lnTo>
                  <a:lnTo>
                    <a:pt x="454" y="58"/>
                  </a:lnTo>
                  <a:lnTo>
                    <a:pt x="455" y="58"/>
                  </a:lnTo>
                  <a:lnTo>
                    <a:pt x="456" y="58"/>
                  </a:lnTo>
                  <a:lnTo>
                    <a:pt x="457" y="58"/>
                  </a:lnTo>
                  <a:lnTo>
                    <a:pt x="458" y="58"/>
                  </a:lnTo>
                  <a:lnTo>
                    <a:pt x="459" y="59"/>
                  </a:lnTo>
                  <a:lnTo>
                    <a:pt x="460" y="60"/>
                  </a:lnTo>
                  <a:lnTo>
                    <a:pt x="461" y="61"/>
                  </a:lnTo>
                  <a:lnTo>
                    <a:pt x="463" y="61"/>
                  </a:lnTo>
                  <a:lnTo>
                    <a:pt x="464" y="62"/>
                  </a:lnTo>
                  <a:lnTo>
                    <a:pt x="465" y="62"/>
                  </a:lnTo>
                  <a:lnTo>
                    <a:pt x="466" y="62"/>
                  </a:lnTo>
                  <a:lnTo>
                    <a:pt x="467" y="62"/>
                  </a:lnTo>
                  <a:lnTo>
                    <a:pt x="468" y="62"/>
                  </a:lnTo>
                  <a:lnTo>
                    <a:pt x="469" y="61"/>
                  </a:lnTo>
                  <a:lnTo>
                    <a:pt x="470" y="62"/>
                  </a:lnTo>
                  <a:lnTo>
                    <a:pt x="471" y="62"/>
                  </a:lnTo>
                  <a:lnTo>
                    <a:pt x="472" y="62"/>
                  </a:lnTo>
                  <a:lnTo>
                    <a:pt x="473" y="62"/>
                  </a:lnTo>
                  <a:lnTo>
                    <a:pt x="474" y="61"/>
                  </a:lnTo>
                  <a:lnTo>
                    <a:pt x="475" y="61"/>
                  </a:lnTo>
                  <a:lnTo>
                    <a:pt x="476" y="61"/>
                  </a:lnTo>
                  <a:lnTo>
                    <a:pt x="477" y="62"/>
                  </a:lnTo>
                  <a:lnTo>
                    <a:pt x="478" y="62"/>
                  </a:lnTo>
                  <a:lnTo>
                    <a:pt x="479" y="62"/>
                  </a:lnTo>
                  <a:lnTo>
                    <a:pt x="480" y="61"/>
                  </a:lnTo>
                  <a:lnTo>
                    <a:pt x="481" y="61"/>
                  </a:lnTo>
                  <a:lnTo>
                    <a:pt x="482" y="61"/>
                  </a:lnTo>
                  <a:lnTo>
                    <a:pt x="483" y="62"/>
                  </a:lnTo>
                  <a:lnTo>
                    <a:pt x="484" y="62"/>
                  </a:lnTo>
                  <a:lnTo>
                    <a:pt x="484" y="61"/>
                  </a:lnTo>
                  <a:lnTo>
                    <a:pt x="485" y="61"/>
                  </a:lnTo>
                  <a:lnTo>
                    <a:pt x="486" y="61"/>
                  </a:lnTo>
                  <a:lnTo>
                    <a:pt x="486" y="60"/>
                  </a:lnTo>
                  <a:lnTo>
                    <a:pt x="486" y="59"/>
                  </a:lnTo>
                  <a:lnTo>
                    <a:pt x="488" y="58"/>
                  </a:lnTo>
                  <a:lnTo>
                    <a:pt x="488" y="57"/>
                  </a:lnTo>
                  <a:lnTo>
                    <a:pt x="489" y="57"/>
                  </a:lnTo>
                  <a:lnTo>
                    <a:pt x="490" y="58"/>
                  </a:lnTo>
                  <a:lnTo>
                    <a:pt x="490" y="59"/>
                  </a:lnTo>
                  <a:lnTo>
                    <a:pt x="491" y="59"/>
                  </a:lnTo>
                  <a:lnTo>
                    <a:pt x="491" y="60"/>
                  </a:lnTo>
                  <a:lnTo>
                    <a:pt x="492" y="61"/>
                  </a:lnTo>
                  <a:lnTo>
                    <a:pt x="493" y="62"/>
                  </a:lnTo>
                  <a:lnTo>
                    <a:pt x="493" y="63"/>
                  </a:lnTo>
                  <a:lnTo>
                    <a:pt x="493" y="64"/>
                  </a:lnTo>
                  <a:lnTo>
                    <a:pt x="494" y="64"/>
                  </a:lnTo>
                  <a:lnTo>
                    <a:pt x="494" y="65"/>
                  </a:lnTo>
                  <a:lnTo>
                    <a:pt x="495" y="66"/>
                  </a:lnTo>
                  <a:lnTo>
                    <a:pt x="496" y="66"/>
                  </a:lnTo>
                  <a:lnTo>
                    <a:pt x="496" y="67"/>
                  </a:lnTo>
                  <a:lnTo>
                    <a:pt x="497" y="69"/>
                  </a:lnTo>
                  <a:lnTo>
                    <a:pt x="497" y="70"/>
                  </a:lnTo>
                  <a:lnTo>
                    <a:pt x="498" y="71"/>
                  </a:lnTo>
                  <a:lnTo>
                    <a:pt x="499" y="71"/>
                  </a:lnTo>
                  <a:lnTo>
                    <a:pt x="499" y="72"/>
                  </a:lnTo>
                  <a:lnTo>
                    <a:pt x="500" y="72"/>
                  </a:lnTo>
                  <a:lnTo>
                    <a:pt x="500" y="73"/>
                  </a:lnTo>
                  <a:lnTo>
                    <a:pt x="501" y="73"/>
                  </a:lnTo>
                  <a:lnTo>
                    <a:pt x="502" y="74"/>
                  </a:lnTo>
                  <a:lnTo>
                    <a:pt x="503" y="75"/>
                  </a:lnTo>
                  <a:lnTo>
                    <a:pt x="504" y="75"/>
                  </a:lnTo>
                  <a:lnTo>
                    <a:pt x="504" y="76"/>
                  </a:lnTo>
                  <a:lnTo>
                    <a:pt x="505" y="76"/>
                  </a:lnTo>
                  <a:lnTo>
                    <a:pt x="506" y="77"/>
                  </a:lnTo>
                  <a:lnTo>
                    <a:pt x="507" y="77"/>
                  </a:lnTo>
                  <a:lnTo>
                    <a:pt x="508" y="77"/>
                  </a:lnTo>
                  <a:lnTo>
                    <a:pt x="509" y="77"/>
                  </a:lnTo>
                  <a:lnTo>
                    <a:pt x="510" y="78"/>
                  </a:lnTo>
                  <a:lnTo>
                    <a:pt x="511" y="78"/>
                  </a:lnTo>
                  <a:lnTo>
                    <a:pt x="513" y="78"/>
                  </a:lnTo>
                  <a:lnTo>
                    <a:pt x="514" y="78"/>
                  </a:lnTo>
                  <a:lnTo>
                    <a:pt x="515" y="78"/>
                  </a:lnTo>
                  <a:lnTo>
                    <a:pt x="516" y="78"/>
                  </a:lnTo>
                  <a:lnTo>
                    <a:pt x="517" y="79"/>
                  </a:lnTo>
                  <a:lnTo>
                    <a:pt x="518" y="79"/>
                  </a:lnTo>
                  <a:lnTo>
                    <a:pt x="519" y="80"/>
                  </a:lnTo>
                  <a:lnTo>
                    <a:pt x="520" y="80"/>
                  </a:lnTo>
                  <a:lnTo>
                    <a:pt x="521" y="80"/>
                  </a:lnTo>
                  <a:lnTo>
                    <a:pt x="522" y="80"/>
                  </a:lnTo>
                  <a:lnTo>
                    <a:pt x="523" y="80"/>
                  </a:lnTo>
                  <a:lnTo>
                    <a:pt x="524" y="80"/>
                  </a:lnTo>
                  <a:lnTo>
                    <a:pt x="525" y="80"/>
                  </a:lnTo>
                  <a:lnTo>
                    <a:pt x="526" y="80"/>
                  </a:lnTo>
                  <a:lnTo>
                    <a:pt x="527" y="80"/>
                  </a:lnTo>
                  <a:lnTo>
                    <a:pt x="527" y="81"/>
                  </a:lnTo>
                  <a:lnTo>
                    <a:pt x="528" y="81"/>
                  </a:lnTo>
                  <a:lnTo>
                    <a:pt x="529" y="81"/>
                  </a:lnTo>
                  <a:lnTo>
                    <a:pt x="530" y="82"/>
                  </a:lnTo>
                  <a:lnTo>
                    <a:pt x="531" y="82"/>
                  </a:lnTo>
                  <a:lnTo>
                    <a:pt x="532" y="82"/>
                  </a:lnTo>
                  <a:lnTo>
                    <a:pt x="533" y="82"/>
                  </a:lnTo>
                  <a:lnTo>
                    <a:pt x="534" y="82"/>
                  </a:lnTo>
                  <a:lnTo>
                    <a:pt x="535" y="82"/>
                  </a:lnTo>
                  <a:lnTo>
                    <a:pt x="537" y="83"/>
                  </a:lnTo>
                  <a:lnTo>
                    <a:pt x="538" y="83"/>
                  </a:lnTo>
                  <a:lnTo>
                    <a:pt x="539" y="82"/>
                  </a:lnTo>
                  <a:lnTo>
                    <a:pt x="540" y="82"/>
                  </a:lnTo>
                  <a:lnTo>
                    <a:pt x="541" y="82"/>
                  </a:lnTo>
                  <a:lnTo>
                    <a:pt x="542" y="81"/>
                  </a:lnTo>
                  <a:lnTo>
                    <a:pt x="543" y="80"/>
                  </a:lnTo>
                  <a:lnTo>
                    <a:pt x="544" y="80"/>
                  </a:lnTo>
                  <a:lnTo>
                    <a:pt x="545" y="79"/>
                  </a:lnTo>
                  <a:lnTo>
                    <a:pt x="546" y="79"/>
                  </a:lnTo>
                  <a:lnTo>
                    <a:pt x="547" y="79"/>
                  </a:lnTo>
                  <a:lnTo>
                    <a:pt x="548" y="79"/>
                  </a:lnTo>
                  <a:lnTo>
                    <a:pt x="549" y="80"/>
                  </a:lnTo>
                  <a:lnTo>
                    <a:pt x="550" y="81"/>
                  </a:lnTo>
                  <a:lnTo>
                    <a:pt x="551" y="81"/>
                  </a:lnTo>
                  <a:lnTo>
                    <a:pt x="551" y="82"/>
                  </a:lnTo>
                  <a:lnTo>
                    <a:pt x="552" y="83"/>
                  </a:lnTo>
                  <a:lnTo>
                    <a:pt x="553" y="84"/>
                  </a:lnTo>
                  <a:lnTo>
                    <a:pt x="554" y="84"/>
                  </a:lnTo>
                  <a:lnTo>
                    <a:pt x="554" y="85"/>
                  </a:lnTo>
                  <a:lnTo>
                    <a:pt x="555" y="85"/>
                  </a:lnTo>
                  <a:lnTo>
                    <a:pt x="556" y="85"/>
                  </a:lnTo>
                  <a:lnTo>
                    <a:pt x="557" y="86"/>
                  </a:lnTo>
                  <a:lnTo>
                    <a:pt x="558" y="86"/>
                  </a:lnTo>
                  <a:lnTo>
                    <a:pt x="559" y="86"/>
                  </a:lnTo>
                  <a:lnTo>
                    <a:pt x="560" y="86"/>
                  </a:lnTo>
                  <a:lnTo>
                    <a:pt x="562" y="86"/>
                  </a:lnTo>
                  <a:lnTo>
                    <a:pt x="563" y="86"/>
                  </a:lnTo>
                  <a:lnTo>
                    <a:pt x="564" y="86"/>
                  </a:lnTo>
                  <a:lnTo>
                    <a:pt x="565" y="86"/>
                  </a:lnTo>
                  <a:lnTo>
                    <a:pt x="566" y="86"/>
                  </a:lnTo>
                  <a:lnTo>
                    <a:pt x="567" y="86"/>
                  </a:lnTo>
                  <a:lnTo>
                    <a:pt x="567" y="87"/>
                  </a:lnTo>
                  <a:lnTo>
                    <a:pt x="568" y="87"/>
                  </a:lnTo>
                  <a:lnTo>
                    <a:pt x="569" y="87"/>
                  </a:lnTo>
                  <a:lnTo>
                    <a:pt x="570" y="86"/>
                  </a:lnTo>
                  <a:lnTo>
                    <a:pt x="571" y="85"/>
                  </a:lnTo>
                  <a:lnTo>
                    <a:pt x="572" y="84"/>
                  </a:lnTo>
                  <a:lnTo>
                    <a:pt x="573" y="83"/>
                  </a:lnTo>
                  <a:lnTo>
                    <a:pt x="573" y="82"/>
                  </a:lnTo>
                  <a:lnTo>
                    <a:pt x="574" y="81"/>
                  </a:lnTo>
                  <a:lnTo>
                    <a:pt x="575" y="80"/>
                  </a:lnTo>
                  <a:lnTo>
                    <a:pt x="575" y="79"/>
                  </a:lnTo>
                  <a:lnTo>
                    <a:pt x="576" y="79"/>
                  </a:lnTo>
                  <a:lnTo>
                    <a:pt x="576" y="78"/>
                  </a:lnTo>
                  <a:lnTo>
                    <a:pt x="577" y="78"/>
                  </a:lnTo>
                  <a:lnTo>
                    <a:pt x="577" y="77"/>
                  </a:lnTo>
                  <a:lnTo>
                    <a:pt x="578" y="77"/>
                  </a:lnTo>
                  <a:lnTo>
                    <a:pt x="578" y="76"/>
                  </a:lnTo>
                  <a:lnTo>
                    <a:pt x="579" y="76"/>
                  </a:lnTo>
                  <a:lnTo>
                    <a:pt x="580" y="76"/>
                  </a:lnTo>
                  <a:lnTo>
                    <a:pt x="581" y="75"/>
                  </a:lnTo>
                  <a:lnTo>
                    <a:pt x="582" y="75"/>
                  </a:lnTo>
                  <a:lnTo>
                    <a:pt x="583" y="75"/>
                  </a:lnTo>
                  <a:lnTo>
                    <a:pt x="583" y="74"/>
                  </a:lnTo>
                  <a:lnTo>
                    <a:pt x="584" y="74"/>
                  </a:lnTo>
                  <a:lnTo>
                    <a:pt x="585" y="74"/>
                  </a:lnTo>
                  <a:lnTo>
                    <a:pt x="587" y="73"/>
                  </a:lnTo>
                  <a:lnTo>
                    <a:pt x="588" y="73"/>
                  </a:lnTo>
                  <a:lnTo>
                    <a:pt x="588" y="72"/>
                  </a:lnTo>
                  <a:lnTo>
                    <a:pt x="589" y="72"/>
                  </a:lnTo>
                  <a:lnTo>
                    <a:pt x="590" y="72"/>
                  </a:lnTo>
                  <a:lnTo>
                    <a:pt x="591" y="71"/>
                  </a:lnTo>
                  <a:lnTo>
                    <a:pt x="592" y="71"/>
                  </a:lnTo>
                  <a:lnTo>
                    <a:pt x="593" y="71"/>
                  </a:lnTo>
                  <a:lnTo>
                    <a:pt x="594" y="71"/>
                  </a:lnTo>
                  <a:lnTo>
                    <a:pt x="595" y="71"/>
                  </a:lnTo>
                  <a:lnTo>
                    <a:pt x="596" y="72"/>
                  </a:lnTo>
                  <a:lnTo>
                    <a:pt x="597" y="72"/>
                  </a:lnTo>
                  <a:lnTo>
                    <a:pt x="598" y="72"/>
                  </a:lnTo>
                  <a:lnTo>
                    <a:pt x="599" y="72"/>
                  </a:lnTo>
                  <a:lnTo>
                    <a:pt x="600" y="72"/>
                  </a:lnTo>
                  <a:lnTo>
                    <a:pt x="601" y="72"/>
                  </a:lnTo>
                  <a:lnTo>
                    <a:pt x="602" y="72"/>
                  </a:lnTo>
                  <a:lnTo>
                    <a:pt x="603" y="72"/>
                  </a:lnTo>
                  <a:lnTo>
                    <a:pt x="604" y="72"/>
                  </a:lnTo>
                  <a:lnTo>
                    <a:pt x="605" y="71"/>
                  </a:lnTo>
                  <a:lnTo>
                    <a:pt x="606" y="71"/>
                  </a:lnTo>
                  <a:lnTo>
                    <a:pt x="606" y="70"/>
                  </a:lnTo>
                  <a:lnTo>
                    <a:pt x="607" y="70"/>
                  </a:lnTo>
                  <a:lnTo>
                    <a:pt x="608" y="69"/>
                  </a:lnTo>
                  <a:lnTo>
                    <a:pt x="609" y="67"/>
                  </a:lnTo>
                  <a:lnTo>
                    <a:pt x="609" y="66"/>
                  </a:lnTo>
                  <a:lnTo>
                    <a:pt x="610" y="66"/>
                  </a:lnTo>
                  <a:lnTo>
                    <a:pt x="610" y="65"/>
                  </a:lnTo>
                  <a:lnTo>
                    <a:pt x="612" y="64"/>
                  </a:lnTo>
                  <a:lnTo>
                    <a:pt x="613" y="63"/>
                  </a:lnTo>
                  <a:lnTo>
                    <a:pt x="614" y="62"/>
                  </a:lnTo>
                  <a:lnTo>
                    <a:pt x="615" y="62"/>
                  </a:lnTo>
                  <a:lnTo>
                    <a:pt x="615" y="61"/>
                  </a:lnTo>
                  <a:lnTo>
                    <a:pt x="616" y="61"/>
                  </a:lnTo>
                  <a:lnTo>
                    <a:pt x="617" y="61"/>
                  </a:lnTo>
                  <a:lnTo>
                    <a:pt x="618" y="60"/>
                  </a:lnTo>
                  <a:lnTo>
                    <a:pt x="619" y="60"/>
                  </a:lnTo>
                  <a:lnTo>
                    <a:pt x="620" y="60"/>
                  </a:lnTo>
                  <a:lnTo>
                    <a:pt x="621" y="59"/>
                  </a:lnTo>
                  <a:lnTo>
                    <a:pt x="622" y="59"/>
                  </a:lnTo>
                  <a:lnTo>
                    <a:pt x="623" y="58"/>
                  </a:lnTo>
                  <a:lnTo>
                    <a:pt x="624" y="58"/>
                  </a:lnTo>
                  <a:lnTo>
                    <a:pt x="625" y="58"/>
                  </a:lnTo>
                  <a:lnTo>
                    <a:pt x="626" y="57"/>
                  </a:lnTo>
                  <a:lnTo>
                    <a:pt x="627" y="57"/>
                  </a:lnTo>
                  <a:lnTo>
                    <a:pt x="628" y="57"/>
                  </a:lnTo>
                  <a:lnTo>
                    <a:pt x="629" y="57"/>
                  </a:lnTo>
                  <a:lnTo>
                    <a:pt x="629" y="56"/>
                  </a:lnTo>
                  <a:lnTo>
                    <a:pt x="630" y="56"/>
                  </a:lnTo>
                  <a:lnTo>
                    <a:pt x="631" y="55"/>
                  </a:lnTo>
                  <a:lnTo>
                    <a:pt x="631" y="54"/>
                  </a:lnTo>
                  <a:lnTo>
                    <a:pt x="632" y="54"/>
                  </a:lnTo>
                  <a:lnTo>
                    <a:pt x="632" y="53"/>
                  </a:lnTo>
                  <a:lnTo>
                    <a:pt x="633" y="53"/>
                  </a:lnTo>
                  <a:lnTo>
                    <a:pt x="634" y="52"/>
                  </a:lnTo>
                  <a:lnTo>
                    <a:pt x="634" y="51"/>
                  </a:lnTo>
                  <a:lnTo>
                    <a:pt x="635" y="50"/>
                  </a:lnTo>
                  <a:lnTo>
                    <a:pt x="635" y="49"/>
                  </a:lnTo>
                  <a:lnTo>
                    <a:pt x="635" y="48"/>
                  </a:lnTo>
                  <a:lnTo>
                    <a:pt x="635" y="47"/>
                  </a:lnTo>
                  <a:lnTo>
                    <a:pt x="635" y="46"/>
                  </a:lnTo>
                  <a:lnTo>
                    <a:pt x="634" y="46"/>
                  </a:lnTo>
                  <a:lnTo>
                    <a:pt x="634" y="45"/>
                  </a:lnTo>
                  <a:lnTo>
                    <a:pt x="633" y="44"/>
                  </a:lnTo>
                  <a:lnTo>
                    <a:pt x="633" y="42"/>
                  </a:lnTo>
                  <a:lnTo>
                    <a:pt x="633" y="41"/>
                  </a:lnTo>
                  <a:lnTo>
                    <a:pt x="633" y="40"/>
                  </a:lnTo>
                  <a:lnTo>
                    <a:pt x="633" y="39"/>
                  </a:lnTo>
                  <a:lnTo>
                    <a:pt x="634" y="39"/>
                  </a:lnTo>
                  <a:lnTo>
                    <a:pt x="634" y="38"/>
                  </a:lnTo>
                  <a:lnTo>
                    <a:pt x="634" y="37"/>
                  </a:lnTo>
                  <a:lnTo>
                    <a:pt x="634" y="36"/>
                  </a:lnTo>
                  <a:lnTo>
                    <a:pt x="635" y="35"/>
                  </a:lnTo>
                  <a:lnTo>
                    <a:pt x="635" y="34"/>
                  </a:lnTo>
                  <a:lnTo>
                    <a:pt x="637" y="34"/>
                  </a:lnTo>
                  <a:lnTo>
                    <a:pt x="637" y="33"/>
                  </a:lnTo>
                  <a:lnTo>
                    <a:pt x="638" y="32"/>
                  </a:lnTo>
                  <a:lnTo>
                    <a:pt x="639" y="32"/>
                  </a:lnTo>
                  <a:lnTo>
                    <a:pt x="639" y="31"/>
                  </a:lnTo>
                  <a:lnTo>
                    <a:pt x="640" y="31"/>
                  </a:lnTo>
                  <a:lnTo>
                    <a:pt x="640" y="30"/>
                  </a:lnTo>
                  <a:lnTo>
                    <a:pt x="640" y="29"/>
                  </a:lnTo>
                  <a:lnTo>
                    <a:pt x="640" y="28"/>
                  </a:lnTo>
                  <a:lnTo>
                    <a:pt x="640" y="27"/>
                  </a:lnTo>
                  <a:lnTo>
                    <a:pt x="640" y="26"/>
                  </a:lnTo>
                  <a:lnTo>
                    <a:pt x="641" y="25"/>
                  </a:lnTo>
                  <a:lnTo>
                    <a:pt x="641" y="24"/>
                  </a:lnTo>
                  <a:lnTo>
                    <a:pt x="642" y="23"/>
                  </a:lnTo>
                  <a:lnTo>
                    <a:pt x="642" y="22"/>
                  </a:lnTo>
                  <a:lnTo>
                    <a:pt x="642" y="21"/>
                  </a:lnTo>
                  <a:lnTo>
                    <a:pt x="642" y="20"/>
                  </a:lnTo>
                  <a:lnTo>
                    <a:pt x="642" y="19"/>
                  </a:lnTo>
                  <a:lnTo>
                    <a:pt x="642" y="17"/>
                  </a:lnTo>
                  <a:lnTo>
                    <a:pt x="642" y="16"/>
                  </a:lnTo>
                  <a:lnTo>
                    <a:pt x="643" y="15"/>
                  </a:lnTo>
                  <a:lnTo>
                    <a:pt x="643" y="14"/>
                  </a:lnTo>
                  <a:lnTo>
                    <a:pt x="644" y="14"/>
                  </a:lnTo>
                  <a:lnTo>
                    <a:pt x="644" y="13"/>
                  </a:lnTo>
                  <a:lnTo>
                    <a:pt x="645" y="12"/>
                  </a:lnTo>
                  <a:lnTo>
                    <a:pt x="646" y="12"/>
                  </a:lnTo>
                  <a:lnTo>
                    <a:pt x="647" y="12"/>
                  </a:lnTo>
                  <a:lnTo>
                    <a:pt x="647" y="11"/>
                  </a:lnTo>
                  <a:lnTo>
                    <a:pt x="648" y="11"/>
                  </a:lnTo>
                  <a:lnTo>
                    <a:pt x="648" y="10"/>
                  </a:lnTo>
                  <a:lnTo>
                    <a:pt x="649" y="10"/>
                  </a:lnTo>
                  <a:lnTo>
                    <a:pt x="650" y="9"/>
                  </a:lnTo>
                  <a:lnTo>
                    <a:pt x="651" y="8"/>
                  </a:lnTo>
                  <a:lnTo>
                    <a:pt x="652" y="8"/>
                  </a:lnTo>
                  <a:lnTo>
                    <a:pt x="653" y="7"/>
                  </a:lnTo>
                  <a:lnTo>
                    <a:pt x="654" y="7"/>
                  </a:lnTo>
                  <a:lnTo>
                    <a:pt x="655" y="6"/>
                  </a:lnTo>
                  <a:lnTo>
                    <a:pt x="656" y="6"/>
                  </a:lnTo>
                  <a:lnTo>
                    <a:pt x="657" y="5"/>
                  </a:lnTo>
                  <a:lnTo>
                    <a:pt x="658" y="5"/>
                  </a:lnTo>
                  <a:lnTo>
                    <a:pt x="659" y="5"/>
                  </a:lnTo>
                  <a:lnTo>
                    <a:pt x="660" y="5"/>
                  </a:lnTo>
                  <a:lnTo>
                    <a:pt x="662" y="4"/>
                  </a:lnTo>
                  <a:lnTo>
                    <a:pt x="663" y="4"/>
                  </a:lnTo>
                  <a:lnTo>
                    <a:pt x="664" y="4"/>
                  </a:lnTo>
                  <a:lnTo>
                    <a:pt x="665" y="5"/>
                  </a:lnTo>
                  <a:lnTo>
                    <a:pt x="666" y="5"/>
                  </a:lnTo>
                  <a:lnTo>
                    <a:pt x="667" y="5"/>
                  </a:lnTo>
                  <a:lnTo>
                    <a:pt x="668" y="5"/>
                  </a:lnTo>
                  <a:lnTo>
                    <a:pt x="668" y="4"/>
                  </a:lnTo>
                  <a:lnTo>
                    <a:pt x="669" y="4"/>
                  </a:lnTo>
                  <a:lnTo>
                    <a:pt x="670" y="3"/>
                  </a:lnTo>
                  <a:lnTo>
                    <a:pt x="671" y="3"/>
                  </a:lnTo>
                  <a:lnTo>
                    <a:pt x="671" y="2"/>
                  </a:lnTo>
                  <a:lnTo>
                    <a:pt x="672" y="2"/>
                  </a:lnTo>
                  <a:lnTo>
                    <a:pt x="673" y="1"/>
                  </a:lnTo>
                  <a:lnTo>
                    <a:pt x="674" y="1"/>
                  </a:lnTo>
                  <a:lnTo>
                    <a:pt x="675" y="1"/>
                  </a:lnTo>
                  <a:lnTo>
                    <a:pt x="676" y="1"/>
                  </a:lnTo>
                  <a:lnTo>
                    <a:pt x="677" y="1"/>
                  </a:lnTo>
                  <a:lnTo>
                    <a:pt x="678" y="1"/>
                  </a:lnTo>
                  <a:lnTo>
                    <a:pt x="679" y="1"/>
                  </a:lnTo>
                  <a:lnTo>
                    <a:pt x="680" y="1"/>
                  </a:lnTo>
                  <a:lnTo>
                    <a:pt x="682" y="1"/>
                  </a:lnTo>
                  <a:lnTo>
                    <a:pt x="683" y="1"/>
                  </a:lnTo>
                  <a:lnTo>
                    <a:pt x="684" y="1"/>
                  </a:lnTo>
                  <a:lnTo>
                    <a:pt x="685" y="1"/>
                  </a:lnTo>
                  <a:lnTo>
                    <a:pt x="685" y="0"/>
                  </a:lnTo>
                  <a:lnTo>
                    <a:pt x="687" y="0"/>
                  </a:lnTo>
                  <a:lnTo>
                    <a:pt x="688" y="0"/>
                  </a:lnTo>
                  <a:lnTo>
                    <a:pt x="689" y="0"/>
                  </a:lnTo>
                  <a:lnTo>
                    <a:pt x="690" y="0"/>
                  </a:lnTo>
                  <a:lnTo>
                    <a:pt x="691" y="1"/>
                  </a:lnTo>
                  <a:lnTo>
                    <a:pt x="691" y="2"/>
                  </a:lnTo>
                  <a:lnTo>
                    <a:pt x="692" y="2"/>
                  </a:lnTo>
                  <a:lnTo>
                    <a:pt x="692" y="3"/>
                  </a:lnTo>
                  <a:lnTo>
                    <a:pt x="693" y="3"/>
                  </a:lnTo>
                  <a:lnTo>
                    <a:pt x="694" y="4"/>
                  </a:lnTo>
                  <a:lnTo>
                    <a:pt x="695" y="5"/>
                  </a:lnTo>
                  <a:lnTo>
                    <a:pt x="696" y="5"/>
                  </a:lnTo>
                  <a:lnTo>
                    <a:pt x="697" y="5"/>
                  </a:lnTo>
                  <a:lnTo>
                    <a:pt x="698" y="5"/>
                  </a:lnTo>
                  <a:lnTo>
                    <a:pt x="699" y="5"/>
                  </a:lnTo>
                  <a:lnTo>
                    <a:pt x="700" y="5"/>
                  </a:lnTo>
                  <a:lnTo>
                    <a:pt x="701" y="5"/>
                  </a:lnTo>
                  <a:lnTo>
                    <a:pt x="702" y="5"/>
                  </a:lnTo>
                  <a:lnTo>
                    <a:pt x="703" y="5"/>
                  </a:lnTo>
                  <a:lnTo>
                    <a:pt x="704" y="4"/>
                  </a:lnTo>
                  <a:lnTo>
                    <a:pt x="705" y="4"/>
                  </a:lnTo>
                  <a:lnTo>
                    <a:pt x="706" y="4"/>
                  </a:lnTo>
                  <a:lnTo>
                    <a:pt x="707" y="4"/>
                  </a:lnTo>
                  <a:lnTo>
                    <a:pt x="709" y="4"/>
                  </a:lnTo>
                  <a:lnTo>
                    <a:pt x="710" y="3"/>
                  </a:lnTo>
                  <a:lnTo>
                    <a:pt x="712" y="4"/>
                  </a:lnTo>
                  <a:lnTo>
                    <a:pt x="713" y="4"/>
                  </a:lnTo>
                  <a:lnTo>
                    <a:pt x="714" y="4"/>
                  </a:lnTo>
                  <a:lnTo>
                    <a:pt x="714" y="5"/>
                  </a:lnTo>
                  <a:lnTo>
                    <a:pt x="715" y="5"/>
                  </a:lnTo>
                  <a:lnTo>
                    <a:pt x="716" y="5"/>
                  </a:lnTo>
                  <a:lnTo>
                    <a:pt x="717" y="5"/>
                  </a:lnTo>
                  <a:lnTo>
                    <a:pt x="718" y="6"/>
                  </a:lnTo>
                  <a:lnTo>
                    <a:pt x="719" y="6"/>
                  </a:lnTo>
                  <a:lnTo>
                    <a:pt x="720" y="6"/>
                  </a:lnTo>
                  <a:lnTo>
                    <a:pt x="720" y="7"/>
                  </a:lnTo>
                  <a:lnTo>
                    <a:pt x="721" y="7"/>
                  </a:lnTo>
                  <a:lnTo>
                    <a:pt x="721" y="8"/>
                  </a:lnTo>
                  <a:lnTo>
                    <a:pt x="722" y="9"/>
                  </a:lnTo>
                  <a:lnTo>
                    <a:pt x="722" y="10"/>
                  </a:lnTo>
                  <a:lnTo>
                    <a:pt x="723" y="11"/>
                  </a:lnTo>
                  <a:lnTo>
                    <a:pt x="724" y="12"/>
                  </a:lnTo>
                  <a:lnTo>
                    <a:pt x="725" y="12"/>
                  </a:lnTo>
                  <a:lnTo>
                    <a:pt x="726" y="13"/>
                  </a:lnTo>
                  <a:lnTo>
                    <a:pt x="727" y="14"/>
                  </a:lnTo>
                  <a:lnTo>
                    <a:pt x="728" y="14"/>
                  </a:lnTo>
                  <a:lnTo>
                    <a:pt x="728" y="15"/>
                  </a:lnTo>
                  <a:lnTo>
                    <a:pt x="729" y="16"/>
                  </a:lnTo>
                  <a:lnTo>
                    <a:pt x="729" y="17"/>
                  </a:lnTo>
                  <a:lnTo>
                    <a:pt x="730" y="17"/>
                  </a:lnTo>
                  <a:lnTo>
                    <a:pt x="730" y="19"/>
                  </a:lnTo>
                  <a:lnTo>
                    <a:pt x="731" y="19"/>
                  </a:lnTo>
                  <a:lnTo>
                    <a:pt x="732" y="20"/>
                  </a:lnTo>
                  <a:lnTo>
                    <a:pt x="733" y="20"/>
                  </a:lnTo>
                  <a:lnTo>
                    <a:pt x="733" y="21"/>
                  </a:lnTo>
                  <a:lnTo>
                    <a:pt x="734" y="21"/>
                  </a:lnTo>
                  <a:lnTo>
                    <a:pt x="735" y="21"/>
                  </a:lnTo>
                  <a:lnTo>
                    <a:pt x="737" y="22"/>
                  </a:lnTo>
                  <a:lnTo>
                    <a:pt x="738" y="23"/>
                  </a:lnTo>
                  <a:lnTo>
                    <a:pt x="739" y="23"/>
                  </a:lnTo>
                  <a:lnTo>
                    <a:pt x="739" y="24"/>
                  </a:lnTo>
                  <a:lnTo>
                    <a:pt x="740" y="24"/>
                  </a:lnTo>
                  <a:lnTo>
                    <a:pt x="741" y="24"/>
                  </a:lnTo>
                  <a:lnTo>
                    <a:pt x="742" y="25"/>
                  </a:lnTo>
                  <a:lnTo>
                    <a:pt x="743" y="25"/>
                  </a:lnTo>
                  <a:lnTo>
                    <a:pt x="744" y="26"/>
                  </a:lnTo>
                  <a:lnTo>
                    <a:pt x="745" y="26"/>
                  </a:lnTo>
                  <a:lnTo>
                    <a:pt x="746" y="27"/>
                  </a:lnTo>
                  <a:lnTo>
                    <a:pt x="747" y="27"/>
                  </a:lnTo>
                  <a:lnTo>
                    <a:pt x="748" y="26"/>
                  </a:lnTo>
                  <a:lnTo>
                    <a:pt x="749" y="26"/>
                  </a:lnTo>
                  <a:lnTo>
                    <a:pt x="750" y="26"/>
                  </a:lnTo>
                  <a:lnTo>
                    <a:pt x="751" y="26"/>
                  </a:lnTo>
                  <a:lnTo>
                    <a:pt x="752" y="26"/>
                  </a:lnTo>
                  <a:lnTo>
                    <a:pt x="753" y="27"/>
                  </a:lnTo>
                  <a:lnTo>
                    <a:pt x="754" y="28"/>
                  </a:lnTo>
                  <a:lnTo>
                    <a:pt x="755" y="28"/>
                  </a:lnTo>
                  <a:lnTo>
                    <a:pt x="756" y="28"/>
                  </a:lnTo>
                  <a:lnTo>
                    <a:pt x="757" y="29"/>
                  </a:lnTo>
                  <a:lnTo>
                    <a:pt x="758" y="29"/>
                  </a:lnTo>
                  <a:lnTo>
                    <a:pt x="754" y="34"/>
                  </a:lnTo>
                  <a:lnTo>
                    <a:pt x="754" y="35"/>
                  </a:lnTo>
                  <a:lnTo>
                    <a:pt x="752" y="39"/>
                  </a:lnTo>
                  <a:lnTo>
                    <a:pt x="750" y="42"/>
                  </a:lnTo>
                  <a:lnTo>
                    <a:pt x="749" y="47"/>
                  </a:lnTo>
                  <a:lnTo>
                    <a:pt x="748" y="51"/>
                  </a:lnTo>
                  <a:lnTo>
                    <a:pt x="746" y="53"/>
                  </a:lnTo>
                  <a:lnTo>
                    <a:pt x="747" y="53"/>
                  </a:lnTo>
                  <a:lnTo>
                    <a:pt x="746" y="53"/>
                  </a:lnTo>
                  <a:lnTo>
                    <a:pt x="746" y="54"/>
                  </a:lnTo>
                  <a:lnTo>
                    <a:pt x="746" y="55"/>
                  </a:lnTo>
                  <a:lnTo>
                    <a:pt x="745" y="56"/>
                  </a:lnTo>
                  <a:lnTo>
                    <a:pt x="745" y="57"/>
                  </a:lnTo>
                  <a:lnTo>
                    <a:pt x="745" y="60"/>
                  </a:lnTo>
                  <a:lnTo>
                    <a:pt x="744" y="63"/>
                  </a:lnTo>
                  <a:lnTo>
                    <a:pt x="743" y="65"/>
                  </a:lnTo>
                  <a:lnTo>
                    <a:pt x="743" y="67"/>
                  </a:lnTo>
                  <a:lnTo>
                    <a:pt x="744" y="71"/>
                  </a:lnTo>
                  <a:lnTo>
                    <a:pt x="744" y="72"/>
                  </a:lnTo>
                  <a:lnTo>
                    <a:pt x="744" y="73"/>
                  </a:lnTo>
                  <a:lnTo>
                    <a:pt x="743" y="76"/>
                  </a:lnTo>
                  <a:lnTo>
                    <a:pt x="743" y="77"/>
                  </a:lnTo>
                  <a:lnTo>
                    <a:pt x="743" y="79"/>
                  </a:lnTo>
                  <a:lnTo>
                    <a:pt x="743" y="80"/>
                  </a:lnTo>
                  <a:lnTo>
                    <a:pt x="743" y="84"/>
                  </a:lnTo>
                  <a:lnTo>
                    <a:pt x="743" y="85"/>
                  </a:lnTo>
                  <a:lnTo>
                    <a:pt x="742" y="86"/>
                  </a:lnTo>
                  <a:lnTo>
                    <a:pt x="742" y="87"/>
                  </a:lnTo>
                  <a:lnTo>
                    <a:pt x="742" y="88"/>
                  </a:lnTo>
                  <a:lnTo>
                    <a:pt x="744" y="91"/>
                  </a:lnTo>
                  <a:lnTo>
                    <a:pt x="744" y="95"/>
                  </a:lnTo>
                  <a:lnTo>
                    <a:pt x="744" y="96"/>
                  </a:lnTo>
                  <a:lnTo>
                    <a:pt x="744" y="98"/>
                  </a:lnTo>
                  <a:lnTo>
                    <a:pt x="744" y="100"/>
                  </a:lnTo>
                  <a:lnTo>
                    <a:pt x="745" y="101"/>
                  </a:lnTo>
                  <a:lnTo>
                    <a:pt x="745" y="102"/>
                  </a:lnTo>
                  <a:lnTo>
                    <a:pt x="745" y="103"/>
                  </a:lnTo>
                  <a:lnTo>
                    <a:pt x="746" y="103"/>
                  </a:lnTo>
                  <a:lnTo>
                    <a:pt x="746" y="105"/>
                  </a:lnTo>
                  <a:lnTo>
                    <a:pt x="746" y="106"/>
                  </a:lnTo>
                  <a:lnTo>
                    <a:pt x="745" y="108"/>
                  </a:lnTo>
                  <a:lnTo>
                    <a:pt x="745" y="109"/>
                  </a:lnTo>
                  <a:lnTo>
                    <a:pt x="745" y="110"/>
                  </a:lnTo>
                  <a:lnTo>
                    <a:pt x="745" y="112"/>
                  </a:lnTo>
                  <a:lnTo>
                    <a:pt x="745" y="114"/>
                  </a:lnTo>
                  <a:lnTo>
                    <a:pt x="745" y="115"/>
                  </a:lnTo>
                  <a:lnTo>
                    <a:pt x="746" y="116"/>
                  </a:lnTo>
                  <a:lnTo>
                    <a:pt x="746" y="117"/>
                  </a:lnTo>
                  <a:lnTo>
                    <a:pt x="746" y="119"/>
                  </a:lnTo>
                  <a:lnTo>
                    <a:pt x="745" y="121"/>
                  </a:lnTo>
                  <a:lnTo>
                    <a:pt x="745" y="123"/>
                  </a:lnTo>
                  <a:lnTo>
                    <a:pt x="745" y="124"/>
                  </a:lnTo>
                  <a:lnTo>
                    <a:pt x="745" y="125"/>
                  </a:lnTo>
                  <a:lnTo>
                    <a:pt x="744" y="125"/>
                  </a:lnTo>
                  <a:lnTo>
                    <a:pt x="744" y="126"/>
                  </a:lnTo>
                  <a:lnTo>
                    <a:pt x="744" y="127"/>
                  </a:lnTo>
                  <a:lnTo>
                    <a:pt x="743" y="127"/>
                  </a:lnTo>
                  <a:lnTo>
                    <a:pt x="743" y="128"/>
                  </a:lnTo>
                  <a:lnTo>
                    <a:pt x="743" y="129"/>
                  </a:lnTo>
                  <a:lnTo>
                    <a:pt x="743" y="130"/>
                  </a:lnTo>
                  <a:lnTo>
                    <a:pt x="742" y="132"/>
                  </a:lnTo>
                  <a:lnTo>
                    <a:pt x="742" y="134"/>
                  </a:lnTo>
                  <a:lnTo>
                    <a:pt x="742" y="135"/>
                  </a:lnTo>
                  <a:lnTo>
                    <a:pt x="742" y="136"/>
                  </a:lnTo>
                  <a:lnTo>
                    <a:pt x="742" y="137"/>
                  </a:lnTo>
                  <a:lnTo>
                    <a:pt x="742" y="138"/>
                  </a:lnTo>
                  <a:lnTo>
                    <a:pt x="742" y="139"/>
                  </a:lnTo>
                  <a:lnTo>
                    <a:pt x="741" y="140"/>
                  </a:lnTo>
                  <a:lnTo>
                    <a:pt x="741" y="142"/>
                  </a:lnTo>
                  <a:lnTo>
                    <a:pt x="740" y="144"/>
                  </a:lnTo>
                  <a:lnTo>
                    <a:pt x="740" y="145"/>
                  </a:lnTo>
                  <a:lnTo>
                    <a:pt x="740" y="146"/>
                  </a:lnTo>
                  <a:lnTo>
                    <a:pt x="740" y="147"/>
                  </a:lnTo>
                  <a:lnTo>
                    <a:pt x="739" y="147"/>
                  </a:lnTo>
                  <a:lnTo>
                    <a:pt x="739" y="148"/>
                  </a:lnTo>
                  <a:lnTo>
                    <a:pt x="738" y="149"/>
                  </a:lnTo>
                  <a:lnTo>
                    <a:pt x="738" y="150"/>
                  </a:lnTo>
                  <a:lnTo>
                    <a:pt x="738" y="151"/>
                  </a:lnTo>
                  <a:lnTo>
                    <a:pt x="738" y="152"/>
                  </a:lnTo>
                  <a:lnTo>
                    <a:pt x="738" y="153"/>
                  </a:lnTo>
                  <a:lnTo>
                    <a:pt x="738" y="154"/>
                  </a:lnTo>
                  <a:lnTo>
                    <a:pt x="738" y="155"/>
                  </a:lnTo>
                  <a:lnTo>
                    <a:pt x="737" y="156"/>
                  </a:lnTo>
                  <a:lnTo>
                    <a:pt x="737" y="157"/>
                  </a:lnTo>
                  <a:lnTo>
                    <a:pt x="735" y="157"/>
                  </a:lnTo>
                  <a:lnTo>
                    <a:pt x="734" y="157"/>
                  </a:lnTo>
                  <a:lnTo>
                    <a:pt x="733" y="157"/>
                  </a:lnTo>
                  <a:lnTo>
                    <a:pt x="733" y="158"/>
                  </a:lnTo>
                  <a:lnTo>
                    <a:pt x="732" y="158"/>
                  </a:lnTo>
                  <a:lnTo>
                    <a:pt x="732" y="159"/>
                  </a:lnTo>
                  <a:lnTo>
                    <a:pt x="731" y="159"/>
                  </a:lnTo>
                  <a:lnTo>
                    <a:pt x="730" y="159"/>
                  </a:lnTo>
                  <a:lnTo>
                    <a:pt x="729" y="159"/>
                  </a:lnTo>
                  <a:lnTo>
                    <a:pt x="728" y="159"/>
                  </a:lnTo>
                  <a:lnTo>
                    <a:pt x="727" y="160"/>
                  </a:lnTo>
                  <a:lnTo>
                    <a:pt x="726" y="160"/>
                  </a:lnTo>
                  <a:lnTo>
                    <a:pt x="725" y="161"/>
                  </a:lnTo>
                  <a:lnTo>
                    <a:pt x="724" y="161"/>
                  </a:lnTo>
                  <a:lnTo>
                    <a:pt x="723" y="162"/>
                  </a:lnTo>
                  <a:lnTo>
                    <a:pt x="722" y="162"/>
                  </a:lnTo>
                  <a:lnTo>
                    <a:pt x="721" y="162"/>
                  </a:lnTo>
                  <a:lnTo>
                    <a:pt x="721" y="163"/>
                  </a:lnTo>
                  <a:lnTo>
                    <a:pt x="720" y="164"/>
                  </a:lnTo>
                  <a:lnTo>
                    <a:pt x="719" y="164"/>
                  </a:lnTo>
                  <a:lnTo>
                    <a:pt x="718" y="164"/>
                  </a:lnTo>
                  <a:lnTo>
                    <a:pt x="718" y="165"/>
                  </a:lnTo>
                  <a:lnTo>
                    <a:pt x="717" y="165"/>
                  </a:lnTo>
                  <a:lnTo>
                    <a:pt x="716" y="165"/>
                  </a:lnTo>
                  <a:lnTo>
                    <a:pt x="715" y="166"/>
                  </a:lnTo>
                  <a:lnTo>
                    <a:pt x="714" y="167"/>
                  </a:lnTo>
                  <a:lnTo>
                    <a:pt x="713" y="169"/>
                  </a:lnTo>
                  <a:lnTo>
                    <a:pt x="710" y="171"/>
                  </a:lnTo>
                  <a:lnTo>
                    <a:pt x="709" y="171"/>
                  </a:lnTo>
                  <a:lnTo>
                    <a:pt x="708" y="172"/>
                  </a:lnTo>
                  <a:lnTo>
                    <a:pt x="709" y="172"/>
                  </a:lnTo>
                  <a:lnTo>
                    <a:pt x="709" y="173"/>
                  </a:lnTo>
                  <a:lnTo>
                    <a:pt x="709" y="174"/>
                  </a:lnTo>
                  <a:lnTo>
                    <a:pt x="709" y="175"/>
                  </a:lnTo>
                  <a:lnTo>
                    <a:pt x="710" y="175"/>
                  </a:lnTo>
                  <a:lnTo>
                    <a:pt x="710" y="176"/>
                  </a:lnTo>
                  <a:lnTo>
                    <a:pt x="709" y="176"/>
                  </a:lnTo>
                  <a:lnTo>
                    <a:pt x="710" y="176"/>
                  </a:lnTo>
                  <a:lnTo>
                    <a:pt x="710" y="177"/>
                  </a:lnTo>
                  <a:lnTo>
                    <a:pt x="712" y="177"/>
                  </a:lnTo>
                  <a:lnTo>
                    <a:pt x="710" y="178"/>
                  </a:lnTo>
                  <a:lnTo>
                    <a:pt x="710" y="179"/>
                  </a:lnTo>
                  <a:lnTo>
                    <a:pt x="710" y="180"/>
                  </a:lnTo>
                  <a:lnTo>
                    <a:pt x="709" y="180"/>
                  </a:lnTo>
                  <a:lnTo>
                    <a:pt x="709" y="181"/>
                  </a:lnTo>
                  <a:lnTo>
                    <a:pt x="708" y="181"/>
                  </a:lnTo>
                  <a:lnTo>
                    <a:pt x="708" y="182"/>
                  </a:lnTo>
                  <a:lnTo>
                    <a:pt x="708" y="183"/>
                  </a:lnTo>
                  <a:lnTo>
                    <a:pt x="708" y="184"/>
                  </a:lnTo>
                  <a:lnTo>
                    <a:pt x="709" y="184"/>
                  </a:lnTo>
                  <a:lnTo>
                    <a:pt x="708" y="184"/>
                  </a:lnTo>
                  <a:lnTo>
                    <a:pt x="707" y="185"/>
                  </a:lnTo>
                  <a:lnTo>
                    <a:pt x="707" y="186"/>
                  </a:lnTo>
                  <a:lnTo>
                    <a:pt x="707" y="187"/>
                  </a:lnTo>
                  <a:lnTo>
                    <a:pt x="706" y="187"/>
                  </a:lnTo>
                  <a:lnTo>
                    <a:pt x="705" y="187"/>
                  </a:lnTo>
                  <a:lnTo>
                    <a:pt x="705" y="188"/>
                  </a:lnTo>
                  <a:lnTo>
                    <a:pt x="705" y="189"/>
                  </a:lnTo>
                  <a:lnTo>
                    <a:pt x="705" y="190"/>
                  </a:lnTo>
                  <a:lnTo>
                    <a:pt x="705" y="191"/>
                  </a:lnTo>
                  <a:lnTo>
                    <a:pt x="704" y="191"/>
                  </a:lnTo>
                  <a:lnTo>
                    <a:pt x="704" y="192"/>
                  </a:lnTo>
                  <a:lnTo>
                    <a:pt x="705" y="192"/>
                  </a:lnTo>
                  <a:lnTo>
                    <a:pt x="705" y="194"/>
                  </a:lnTo>
                  <a:lnTo>
                    <a:pt x="705" y="195"/>
                  </a:lnTo>
                  <a:lnTo>
                    <a:pt x="705" y="196"/>
                  </a:lnTo>
                  <a:lnTo>
                    <a:pt x="706" y="196"/>
                  </a:lnTo>
                  <a:lnTo>
                    <a:pt x="705" y="196"/>
                  </a:lnTo>
                  <a:lnTo>
                    <a:pt x="705" y="197"/>
                  </a:lnTo>
                  <a:lnTo>
                    <a:pt x="704" y="197"/>
                  </a:lnTo>
                  <a:lnTo>
                    <a:pt x="704" y="198"/>
                  </a:lnTo>
                  <a:lnTo>
                    <a:pt x="703" y="198"/>
                  </a:lnTo>
                  <a:lnTo>
                    <a:pt x="703" y="199"/>
                  </a:lnTo>
                  <a:lnTo>
                    <a:pt x="703" y="200"/>
                  </a:lnTo>
                  <a:lnTo>
                    <a:pt x="702" y="200"/>
                  </a:lnTo>
                  <a:lnTo>
                    <a:pt x="702" y="201"/>
                  </a:lnTo>
                  <a:lnTo>
                    <a:pt x="701" y="201"/>
                  </a:lnTo>
                  <a:lnTo>
                    <a:pt x="701" y="202"/>
                  </a:lnTo>
                  <a:lnTo>
                    <a:pt x="700" y="202"/>
                  </a:lnTo>
                  <a:lnTo>
                    <a:pt x="700" y="203"/>
                  </a:lnTo>
                  <a:lnTo>
                    <a:pt x="699" y="203"/>
                  </a:lnTo>
                  <a:lnTo>
                    <a:pt x="700" y="203"/>
                  </a:lnTo>
                  <a:lnTo>
                    <a:pt x="700" y="204"/>
                  </a:lnTo>
                  <a:lnTo>
                    <a:pt x="699" y="204"/>
                  </a:lnTo>
                  <a:lnTo>
                    <a:pt x="699" y="205"/>
                  </a:lnTo>
                  <a:lnTo>
                    <a:pt x="698" y="205"/>
                  </a:lnTo>
                  <a:lnTo>
                    <a:pt x="697" y="206"/>
                  </a:lnTo>
                  <a:lnTo>
                    <a:pt x="696" y="206"/>
                  </a:lnTo>
                  <a:lnTo>
                    <a:pt x="696" y="207"/>
                  </a:lnTo>
                  <a:lnTo>
                    <a:pt x="695" y="207"/>
                  </a:lnTo>
                  <a:lnTo>
                    <a:pt x="694" y="207"/>
                  </a:lnTo>
                  <a:lnTo>
                    <a:pt x="694" y="208"/>
                  </a:lnTo>
                  <a:lnTo>
                    <a:pt x="693" y="208"/>
                  </a:lnTo>
                  <a:lnTo>
                    <a:pt x="692" y="209"/>
                  </a:lnTo>
                  <a:lnTo>
                    <a:pt x="692" y="210"/>
                  </a:lnTo>
                  <a:lnTo>
                    <a:pt x="691" y="210"/>
                  </a:lnTo>
                  <a:lnTo>
                    <a:pt x="691" y="211"/>
                  </a:lnTo>
                  <a:lnTo>
                    <a:pt x="691" y="212"/>
                  </a:lnTo>
                  <a:lnTo>
                    <a:pt x="690" y="212"/>
                  </a:lnTo>
                  <a:lnTo>
                    <a:pt x="689" y="213"/>
                  </a:lnTo>
                  <a:lnTo>
                    <a:pt x="689" y="214"/>
                  </a:lnTo>
                  <a:lnTo>
                    <a:pt x="688" y="214"/>
                  </a:lnTo>
                  <a:lnTo>
                    <a:pt x="687" y="214"/>
                  </a:lnTo>
                  <a:lnTo>
                    <a:pt x="687" y="215"/>
                  </a:lnTo>
                  <a:lnTo>
                    <a:pt x="685" y="215"/>
                  </a:lnTo>
                  <a:lnTo>
                    <a:pt x="684" y="215"/>
                  </a:lnTo>
                  <a:lnTo>
                    <a:pt x="684" y="216"/>
                  </a:lnTo>
                  <a:lnTo>
                    <a:pt x="683" y="216"/>
                  </a:lnTo>
                  <a:lnTo>
                    <a:pt x="683" y="217"/>
                  </a:lnTo>
                  <a:lnTo>
                    <a:pt x="683" y="219"/>
                  </a:lnTo>
                  <a:lnTo>
                    <a:pt x="682" y="220"/>
                  </a:lnTo>
                  <a:lnTo>
                    <a:pt x="682" y="221"/>
                  </a:lnTo>
                  <a:lnTo>
                    <a:pt x="682" y="222"/>
                  </a:lnTo>
                  <a:lnTo>
                    <a:pt x="681" y="222"/>
                  </a:lnTo>
                  <a:lnTo>
                    <a:pt x="681" y="223"/>
                  </a:lnTo>
                  <a:lnTo>
                    <a:pt x="681" y="224"/>
                  </a:lnTo>
                  <a:lnTo>
                    <a:pt x="681" y="225"/>
                  </a:lnTo>
                  <a:lnTo>
                    <a:pt x="682" y="226"/>
                  </a:lnTo>
                  <a:lnTo>
                    <a:pt x="682" y="225"/>
                  </a:lnTo>
                  <a:lnTo>
                    <a:pt x="682" y="226"/>
                  </a:lnTo>
                  <a:lnTo>
                    <a:pt x="683" y="226"/>
                  </a:lnTo>
                  <a:lnTo>
                    <a:pt x="682" y="227"/>
                  </a:lnTo>
                  <a:lnTo>
                    <a:pt x="682" y="230"/>
                  </a:lnTo>
                  <a:lnTo>
                    <a:pt x="681" y="230"/>
                  </a:lnTo>
                  <a:lnTo>
                    <a:pt x="681" y="231"/>
                  </a:lnTo>
                  <a:lnTo>
                    <a:pt x="681" y="232"/>
                  </a:lnTo>
                  <a:lnTo>
                    <a:pt x="680" y="232"/>
                  </a:lnTo>
                  <a:lnTo>
                    <a:pt x="680" y="233"/>
                  </a:lnTo>
                  <a:lnTo>
                    <a:pt x="679" y="233"/>
                  </a:lnTo>
                  <a:lnTo>
                    <a:pt x="680" y="234"/>
                  </a:lnTo>
                  <a:lnTo>
                    <a:pt x="680" y="235"/>
                  </a:lnTo>
                  <a:lnTo>
                    <a:pt x="679" y="235"/>
                  </a:lnTo>
                  <a:lnTo>
                    <a:pt x="679" y="236"/>
                  </a:lnTo>
                  <a:lnTo>
                    <a:pt x="678" y="236"/>
                  </a:lnTo>
                  <a:lnTo>
                    <a:pt x="678" y="237"/>
                  </a:lnTo>
                  <a:lnTo>
                    <a:pt x="677" y="237"/>
                  </a:lnTo>
                  <a:lnTo>
                    <a:pt x="677" y="238"/>
                  </a:lnTo>
                  <a:lnTo>
                    <a:pt x="676" y="238"/>
                  </a:lnTo>
                  <a:lnTo>
                    <a:pt x="676" y="239"/>
                  </a:lnTo>
                  <a:lnTo>
                    <a:pt x="676" y="240"/>
                  </a:lnTo>
                  <a:lnTo>
                    <a:pt x="676" y="241"/>
                  </a:lnTo>
                  <a:lnTo>
                    <a:pt x="676" y="242"/>
                  </a:lnTo>
                  <a:lnTo>
                    <a:pt x="676" y="244"/>
                  </a:lnTo>
                  <a:lnTo>
                    <a:pt x="677" y="244"/>
                  </a:lnTo>
                  <a:lnTo>
                    <a:pt x="677" y="245"/>
                  </a:lnTo>
                  <a:lnTo>
                    <a:pt x="677" y="246"/>
                  </a:lnTo>
                  <a:lnTo>
                    <a:pt x="676" y="246"/>
                  </a:lnTo>
                  <a:lnTo>
                    <a:pt x="676" y="247"/>
                  </a:lnTo>
                  <a:lnTo>
                    <a:pt x="675" y="247"/>
                  </a:lnTo>
                  <a:lnTo>
                    <a:pt x="676" y="247"/>
                  </a:lnTo>
                  <a:lnTo>
                    <a:pt x="675" y="247"/>
                  </a:lnTo>
                  <a:lnTo>
                    <a:pt x="676" y="247"/>
                  </a:lnTo>
                  <a:lnTo>
                    <a:pt x="675" y="247"/>
                  </a:lnTo>
                  <a:lnTo>
                    <a:pt x="675" y="248"/>
                  </a:lnTo>
                  <a:lnTo>
                    <a:pt x="674" y="248"/>
                  </a:lnTo>
                  <a:lnTo>
                    <a:pt x="674" y="249"/>
                  </a:lnTo>
                  <a:lnTo>
                    <a:pt x="674" y="250"/>
                  </a:lnTo>
                  <a:lnTo>
                    <a:pt x="674" y="251"/>
                  </a:lnTo>
                  <a:lnTo>
                    <a:pt x="673" y="251"/>
                  </a:lnTo>
                  <a:lnTo>
                    <a:pt x="673" y="252"/>
                  </a:lnTo>
                  <a:lnTo>
                    <a:pt x="673" y="253"/>
                  </a:lnTo>
                  <a:lnTo>
                    <a:pt x="673" y="254"/>
                  </a:lnTo>
                  <a:lnTo>
                    <a:pt x="673" y="255"/>
                  </a:lnTo>
                  <a:lnTo>
                    <a:pt x="672" y="255"/>
                  </a:lnTo>
                  <a:lnTo>
                    <a:pt x="672" y="256"/>
                  </a:lnTo>
                  <a:lnTo>
                    <a:pt x="673" y="256"/>
                  </a:lnTo>
                  <a:lnTo>
                    <a:pt x="673" y="257"/>
                  </a:lnTo>
                  <a:lnTo>
                    <a:pt x="672" y="257"/>
                  </a:lnTo>
                  <a:lnTo>
                    <a:pt x="672" y="258"/>
                  </a:lnTo>
                  <a:lnTo>
                    <a:pt x="672" y="259"/>
                  </a:lnTo>
                  <a:lnTo>
                    <a:pt x="673" y="259"/>
                  </a:lnTo>
                  <a:lnTo>
                    <a:pt x="673" y="258"/>
                  </a:lnTo>
                  <a:lnTo>
                    <a:pt x="674" y="258"/>
                  </a:lnTo>
                  <a:lnTo>
                    <a:pt x="674" y="259"/>
                  </a:lnTo>
                  <a:lnTo>
                    <a:pt x="674" y="260"/>
                  </a:lnTo>
                  <a:lnTo>
                    <a:pt x="674" y="261"/>
                  </a:lnTo>
                  <a:lnTo>
                    <a:pt x="675" y="261"/>
                  </a:lnTo>
                  <a:lnTo>
                    <a:pt x="675" y="262"/>
                  </a:lnTo>
                  <a:lnTo>
                    <a:pt x="675" y="263"/>
                  </a:lnTo>
                  <a:lnTo>
                    <a:pt x="676" y="263"/>
                  </a:lnTo>
                  <a:lnTo>
                    <a:pt x="676" y="264"/>
                  </a:lnTo>
                  <a:lnTo>
                    <a:pt x="675" y="264"/>
                  </a:lnTo>
                  <a:lnTo>
                    <a:pt x="675" y="265"/>
                  </a:lnTo>
                  <a:lnTo>
                    <a:pt x="675" y="266"/>
                  </a:lnTo>
                  <a:lnTo>
                    <a:pt x="675" y="267"/>
                  </a:lnTo>
                  <a:lnTo>
                    <a:pt x="675" y="269"/>
                  </a:lnTo>
                  <a:lnTo>
                    <a:pt x="674" y="269"/>
                  </a:lnTo>
                  <a:lnTo>
                    <a:pt x="674" y="270"/>
                  </a:lnTo>
                  <a:lnTo>
                    <a:pt x="675" y="270"/>
                  </a:lnTo>
                  <a:lnTo>
                    <a:pt x="675" y="271"/>
                  </a:lnTo>
                  <a:lnTo>
                    <a:pt x="675" y="272"/>
                  </a:lnTo>
                  <a:lnTo>
                    <a:pt x="674" y="272"/>
                  </a:lnTo>
                  <a:lnTo>
                    <a:pt x="674" y="273"/>
                  </a:lnTo>
                  <a:lnTo>
                    <a:pt x="674" y="274"/>
                  </a:lnTo>
                  <a:lnTo>
                    <a:pt x="675" y="274"/>
                  </a:lnTo>
                  <a:lnTo>
                    <a:pt x="675" y="275"/>
                  </a:lnTo>
                  <a:lnTo>
                    <a:pt x="675" y="276"/>
                  </a:lnTo>
                  <a:lnTo>
                    <a:pt x="675" y="277"/>
                  </a:lnTo>
                  <a:lnTo>
                    <a:pt x="676" y="277"/>
                  </a:lnTo>
                  <a:lnTo>
                    <a:pt x="676" y="278"/>
                  </a:lnTo>
                  <a:lnTo>
                    <a:pt x="677" y="278"/>
                  </a:lnTo>
                  <a:lnTo>
                    <a:pt x="677" y="279"/>
                  </a:lnTo>
                  <a:lnTo>
                    <a:pt x="676" y="279"/>
                  </a:lnTo>
                  <a:lnTo>
                    <a:pt x="676" y="280"/>
                  </a:lnTo>
                  <a:lnTo>
                    <a:pt x="676" y="281"/>
                  </a:lnTo>
                  <a:lnTo>
                    <a:pt x="675" y="281"/>
                  </a:lnTo>
                  <a:lnTo>
                    <a:pt x="675" y="282"/>
                  </a:lnTo>
                  <a:lnTo>
                    <a:pt x="675" y="283"/>
                  </a:lnTo>
                  <a:lnTo>
                    <a:pt x="674" y="283"/>
                  </a:lnTo>
                  <a:lnTo>
                    <a:pt x="674" y="284"/>
                  </a:lnTo>
                  <a:lnTo>
                    <a:pt x="674" y="285"/>
                  </a:lnTo>
                  <a:lnTo>
                    <a:pt x="674" y="286"/>
                  </a:lnTo>
                  <a:lnTo>
                    <a:pt x="673" y="286"/>
                  </a:lnTo>
                  <a:lnTo>
                    <a:pt x="673" y="287"/>
                  </a:lnTo>
                  <a:lnTo>
                    <a:pt x="673" y="288"/>
                  </a:lnTo>
                  <a:lnTo>
                    <a:pt x="673" y="289"/>
                  </a:lnTo>
                  <a:lnTo>
                    <a:pt x="674" y="289"/>
                  </a:lnTo>
                  <a:lnTo>
                    <a:pt x="675" y="289"/>
                  </a:lnTo>
                  <a:lnTo>
                    <a:pt x="675" y="290"/>
                  </a:lnTo>
                  <a:lnTo>
                    <a:pt x="676" y="290"/>
                  </a:lnTo>
                  <a:lnTo>
                    <a:pt x="676" y="291"/>
                  </a:lnTo>
                  <a:lnTo>
                    <a:pt x="676" y="293"/>
                  </a:lnTo>
                  <a:lnTo>
                    <a:pt x="675" y="294"/>
                  </a:lnTo>
                  <a:lnTo>
                    <a:pt x="675" y="295"/>
                  </a:lnTo>
                  <a:lnTo>
                    <a:pt x="674" y="295"/>
                  </a:lnTo>
                  <a:lnTo>
                    <a:pt x="674" y="296"/>
                  </a:lnTo>
                  <a:lnTo>
                    <a:pt x="674" y="297"/>
                  </a:lnTo>
                  <a:lnTo>
                    <a:pt x="673" y="297"/>
                  </a:lnTo>
                  <a:lnTo>
                    <a:pt x="673" y="298"/>
                  </a:lnTo>
                  <a:lnTo>
                    <a:pt x="672" y="298"/>
                  </a:lnTo>
                  <a:lnTo>
                    <a:pt x="672" y="299"/>
                  </a:lnTo>
                  <a:lnTo>
                    <a:pt x="672" y="300"/>
                  </a:lnTo>
                  <a:lnTo>
                    <a:pt x="673" y="300"/>
                  </a:lnTo>
                  <a:lnTo>
                    <a:pt x="673" y="301"/>
                  </a:lnTo>
                  <a:lnTo>
                    <a:pt x="673" y="302"/>
                  </a:lnTo>
                  <a:lnTo>
                    <a:pt x="673" y="303"/>
                  </a:lnTo>
                  <a:lnTo>
                    <a:pt x="672" y="303"/>
                  </a:lnTo>
                  <a:lnTo>
                    <a:pt x="672" y="304"/>
                  </a:lnTo>
                  <a:lnTo>
                    <a:pt x="671" y="304"/>
                  </a:lnTo>
                  <a:lnTo>
                    <a:pt x="671" y="305"/>
                  </a:lnTo>
                  <a:lnTo>
                    <a:pt x="670" y="305"/>
                  </a:lnTo>
                  <a:lnTo>
                    <a:pt x="670" y="306"/>
                  </a:lnTo>
                  <a:lnTo>
                    <a:pt x="670" y="307"/>
                  </a:lnTo>
                  <a:lnTo>
                    <a:pt x="669" y="307"/>
                  </a:lnTo>
                  <a:lnTo>
                    <a:pt x="669" y="308"/>
                  </a:lnTo>
                  <a:lnTo>
                    <a:pt x="669" y="309"/>
                  </a:lnTo>
                  <a:lnTo>
                    <a:pt x="668" y="309"/>
                  </a:lnTo>
                  <a:lnTo>
                    <a:pt x="668" y="310"/>
                  </a:lnTo>
                  <a:lnTo>
                    <a:pt x="668" y="311"/>
                  </a:lnTo>
                  <a:lnTo>
                    <a:pt x="667" y="311"/>
                  </a:lnTo>
                  <a:lnTo>
                    <a:pt x="667" y="312"/>
                  </a:lnTo>
                  <a:lnTo>
                    <a:pt x="668" y="312"/>
                  </a:lnTo>
                  <a:lnTo>
                    <a:pt x="668" y="313"/>
                  </a:lnTo>
                  <a:lnTo>
                    <a:pt x="668" y="314"/>
                  </a:lnTo>
                  <a:lnTo>
                    <a:pt x="668" y="315"/>
                  </a:lnTo>
                  <a:lnTo>
                    <a:pt x="668" y="316"/>
                  </a:lnTo>
                  <a:lnTo>
                    <a:pt x="667" y="316"/>
                  </a:lnTo>
                  <a:lnTo>
                    <a:pt x="667" y="318"/>
                  </a:lnTo>
                  <a:lnTo>
                    <a:pt x="666" y="319"/>
                  </a:lnTo>
                  <a:lnTo>
                    <a:pt x="666" y="320"/>
                  </a:lnTo>
                  <a:lnTo>
                    <a:pt x="665" y="320"/>
                  </a:lnTo>
                  <a:lnTo>
                    <a:pt x="665" y="321"/>
                  </a:lnTo>
                  <a:lnTo>
                    <a:pt x="664" y="321"/>
                  </a:lnTo>
                  <a:lnTo>
                    <a:pt x="663" y="321"/>
                  </a:lnTo>
                  <a:lnTo>
                    <a:pt x="663" y="322"/>
                  </a:lnTo>
                  <a:lnTo>
                    <a:pt x="662" y="322"/>
                  </a:lnTo>
                  <a:lnTo>
                    <a:pt x="662" y="323"/>
                  </a:lnTo>
                  <a:lnTo>
                    <a:pt x="660" y="323"/>
                  </a:lnTo>
                  <a:lnTo>
                    <a:pt x="659" y="324"/>
                  </a:lnTo>
                  <a:lnTo>
                    <a:pt x="657" y="326"/>
                  </a:lnTo>
                  <a:lnTo>
                    <a:pt x="657" y="327"/>
                  </a:lnTo>
                  <a:lnTo>
                    <a:pt x="656" y="327"/>
                  </a:lnTo>
                  <a:lnTo>
                    <a:pt x="656" y="328"/>
                  </a:lnTo>
                  <a:lnTo>
                    <a:pt x="656" y="329"/>
                  </a:lnTo>
                  <a:lnTo>
                    <a:pt x="656" y="330"/>
                  </a:lnTo>
                  <a:lnTo>
                    <a:pt x="657" y="330"/>
                  </a:lnTo>
                  <a:lnTo>
                    <a:pt x="658" y="330"/>
                  </a:lnTo>
                  <a:lnTo>
                    <a:pt x="658" y="331"/>
                  </a:lnTo>
                  <a:lnTo>
                    <a:pt x="659" y="331"/>
                  </a:lnTo>
                  <a:lnTo>
                    <a:pt x="664" y="336"/>
                  </a:lnTo>
                  <a:lnTo>
                    <a:pt x="665" y="336"/>
                  </a:lnTo>
                  <a:lnTo>
                    <a:pt x="665" y="337"/>
                  </a:lnTo>
                  <a:lnTo>
                    <a:pt x="666" y="337"/>
                  </a:lnTo>
                  <a:lnTo>
                    <a:pt x="667" y="337"/>
                  </a:lnTo>
                  <a:lnTo>
                    <a:pt x="668" y="337"/>
                  </a:lnTo>
                  <a:lnTo>
                    <a:pt x="669" y="337"/>
                  </a:lnTo>
                  <a:lnTo>
                    <a:pt x="669" y="338"/>
                  </a:lnTo>
                  <a:lnTo>
                    <a:pt x="670" y="338"/>
                  </a:lnTo>
                  <a:lnTo>
                    <a:pt x="671" y="338"/>
                  </a:lnTo>
                  <a:lnTo>
                    <a:pt x="672" y="338"/>
                  </a:lnTo>
                  <a:lnTo>
                    <a:pt x="672" y="339"/>
                  </a:lnTo>
                  <a:lnTo>
                    <a:pt x="673" y="338"/>
                  </a:lnTo>
                  <a:lnTo>
                    <a:pt x="673" y="339"/>
                  </a:lnTo>
                  <a:lnTo>
                    <a:pt x="674" y="339"/>
                  </a:lnTo>
                  <a:lnTo>
                    <a:pt x="675" y="339"/>
                  </a:lnTo>
                  <a:lnTo>
                    <a:pt x="675" y="340"/>
                  </a:lnTo>
                  <a:lnTo>
                    <a:pt x="676" y="340"/>
                  </a:lnTo>
                  <a:lnTo>
                    <a:pt x="677" y="340"/>
                  </a:lnTo>
                  <a:lnTo>
                    <a:pt x="678" y="340"/>
                  </a:lnTo>
                  <a:lnTo>
                    <a:pt x="679" y="340"/>
                  </a:lnTo>
                  <a:lnTo>
                    <a:pt x="679" y="341"/>
                  </a:lnTo>
                  <a:lnTo>
                    <a:pt x="680" y="341"/>
                  </a:lnTo>
                  <a:lnTo>
                    <a:pt x="680" y="343"/>
                  </a:lnTo>
                  <a:lnTo>
                    <a:pt x="681" y="343"/>
                  </a:lnTo>
                  <a:lnTo>
                    <a:pt x="681" y="344"/>
                  </a:lnTo>
                  <a:lnTo>
                    <a:pt x="681" y="345"/>
                  </a:lnTo>
                  <a:lnTo>
                    <a:pt x="682" y="345"/>
                  </a:lnTo>
                  <a:lnTo>
                    <a:pt x="683" y="345"/>
                  </a:lnTo>
                  <a:lnTo>
                    <a:pt x="684" y="345"/>
                  </a:lnTo>
                  <a:lnTo>
                    <a:pt x="685" y="345"/>
                  </a:lnTo>
                  <a:lnTo>
                    <a:pt x="685" y="346"/>
                  </a:lnTo>
                  <a:lnTo>
                    <a:pt x="687" y="346"/>
                  </a:lnTo>
                  <a:lnTo>
                    <a:pt x="688" y="346"/>
                  </a:lnTo>
                  <a:lnTo>
                    <a:pt x="688" y="347"/>
                  </a:lnTo>
                  <a:lnTo>
                    <a:pt x="689" y="347"/>
                  </a:lnTo>
                  <a:lnTo>
                    <a:pt x="690" y="347"/>
                  </a:lnTo>
                  <a:lnTo>
                    <a:pt x="691" y="347"/>
                  </a:lnTo>
                  <a:lnTo>
                    <a:pt x="692" y="347"/>
                  </a:lnTo>
                  <a:lnTo>
                    <a:pt x="693" y="347"/>
                  </a:lnTo>
                  <a:lnTo>
                    <a:pt x="694" y="347"/>
                  </a:lnTo>
                  <a:lnTo>
                    <a:pt x="694" y="346"/>
                  </a:lnTo>
                  <a:lnTo>
                    <a:pt x="695" y="346"/>
                  </a:lnTo>
                  <a:lnTo>
                    <a:pt x="696" y="346"/>
                  </a:lnTo>
                  <a:lnTo>
                    <a:pt x="696" y="345"/>
                  </a:lnTo>
                  <a:lnTo>
                    <a:pt x="697" y="344"/>
                  </a:lnTo>
                  <a:lnTo>
                    <a:pt x="698" y="344"/>
                  </a:lnTo>
                  <a:lnTo>
                    <a:pt x="698" y="343"/>
                  </a:lnTo>
                  <a:lnTo>
                    <a:pt x="699" y="343"/>
                  </a:lnTo>
                  <a:lnTo>
                    <a:pt x="700" y="343"/>
                  </a:lnTo>
                  <a:lnTo>
                    <a:pt x="701" y="343"/>
                  </a:lnTo>
                  <a:lnTo>
                    <a:pt x="702" y="343"/>
                  </a:lnTo>
                  <a:lnTo>
                    <a:pt x="702" y="341"/>
                  </a:lnTo>
                  <a:lnTo>
                    <a:pt x="703" y="341"/>
                  </a:lnTo>
                  <a:lnTo>
                    <a:pt x="704" y="341"/>
                  </a:lnTo>
                  <a:lnTo>
                    <a:pt x="704" y="343"/>
                  </a:lnTo>
                  <a:lnTo>
                    <a:pt x="705" y="343"/>
                  </a:lnTo>
                  <a:lnTo>
                    <a:pt x="706" y="343"/>
                  </a:lnTo>
                  <a:lnTo>
                    <a:pt x="707" y="343"/>
                  </a:lnTo>
                  <a:lnTo>
                    <a:pt x="706" y="343"/>
                  </a:lnTo>
                  <a:lnTo>
                    <a:pt x="706" y="344"/>
                  </a:lnTo>
                  <a:lnTo>
                    <a:pt x="707" y="344"/>
                  </a:lnTo>
                  <a:lnTo>
                    <a:pt x="707" y="345"/>
                  </a:lnTo>
                  <a:lnTo>
                    <a:pt x="707" y="346"/>
                  </a:lnTo>
                  <a:lnTo>
                    <a:pt x="707" y="347"/>
                  </a:lnTo>
                  <a:lnTo>
                    <a:pt x="707" y="348"/>
                  </a:lnTo>
                  <a:lnTo>
                    <a:pt x="708" y="348"/>
                  </a:lnTo>
                  <a:lnTo>
                    <a:pt x="708" y="349"/>
                  </a:lnTo>
                  <a:lnTo>
                    <a:pt x="708" y="350"/>
                  </a:lnTo>
                  <a:lnTo>
                    <a:pt x="708" y="351"/>
                  </a:lnTo>
                  <a:lnTo>
                    <a:pt x="708" y="352"/>
                  </a:lnTo>
                  <a:lnTo>
                    <a:pt x="708" y="353"/>
                  </a:lnTo>
                  <a:lnTo>
                    <a:pt x="707" y="353"/>
                  </a:lnTo>
                  <a:lnTo>
                    <a:pt x="707" y="354"/>
                  </a:lnTo>
                  <a:lnTo>
                    <a:pt x="706" y="354"/>
                  </a:lnTo>
                  <a:lnTo>
                    <a:pt x="706" y="355"/>
                  </a:lnTo>
                  <a:lnTo>
                    <a:pt x="706" y="356"/>
                  </a:lnTo>
                  <a:lnTo>
                    <a:pt x="706" y="357"/>
                  </a:lnTo>
                  <a:lnTo>
                    <a:pt x="705" y="357"/>
                  </a:lnTo>
                  <a:lnTo>
                    <a:pt x="705" y="358"/>
                  </a:lnTo>
                  <a:lnTo>
                    <a:pt x="705" y="359"/>
                  </a:lnTo>
                  <a:lnTo>
                    <a:pt x="704" y="359"/>
                  </a:lnTo>
                  <a:lnTo>
                    <a:pt x="704" y="360"/>
                  </a:lnTo>
                  <a:lnTo>
                    <a:pt x="704" y="361"/>
                  </a:lnTo>
                  <a:lnTo>
                    <a:pt x="705" y="361"/>
                  </a:lnTo>
                  <a:lnTo>
                    <a:pt x="705" y="362"/>
                  </a:lnTo>
                  <a:lnTo>
                    <a:pt x="704" y="362"/>
                  </a:lnTo>
                  <a:lnTo>
                    <a:pt x="704" y="363"/>
                  </a:lnTo>
                  <a:lnTo>
                    <a:pt x="704" y="364"/>
                  </a:lnTo>
                  <a:lnTo>
                    <a:pt x="703" y="364"/>
                  </a:lnTo>
                  <a:lnTo>
                    <a:pt x="702" y="365"/>
                  </a:lnTo>
                  <a:lnTo>
                    <a:pt x="703" y="365"/>
                  </a:lnTo>
                  <a:lnTo>
                    <a:pt x="703" y="366"/>
                  </a:lnTo>
                  <a:lnTo>
                    <a:pt x="702" y="366"/>
                  </a:lnTo>
                  <a:lnTo>
                    <a:pt x="702" y="368"/>
                  </a:lnTo>
                  <a:lnTo>
                    <a:pt x="701" y="368"/>
                  </a:lnTo>
                  <a:lnTo>
                    <a:pt x="701" y="369"/>
                  </a:lnTo>
                  <a:lnTo>
                    <a:pt x="701" y="370"/>
                  </a:lnTo>
                  <a:lnTo>
                    <a:pt x="701" y="369"/>
                  </a:lnTo>
                  <a:lnTo>
                    <a:pt x="701" y="370"/>
                  </a:lnTo>
                  <a:lnTo>
                    <a:pt x="700" y="371"/>
                  </a:lnTo>
                  <a:lnTo>
                    <a:pt x="700" y="372"/>
                  </a:lnTo>
                  <a:lnTo>
                    <a:pt x="701" y="372"/>
                  </a:lnTo>
                  <a:lnTo>
                    <a:pt x="701" y="373"/>
                  </a:lnTo>
                  <a:lnTo>
                    <a:pt x="700" y="373"/>
                  </a:lnTo>
                  <a:lnTo>
                    <a:pt x="701" y="373"/>
                  </a:lnTo>
                  <a:lnTo>
                    <a:pt x="701" y="374"/>
                  </a:lnTo>
                  <a:lnTo>
                    <a:pt x="701" y="375"/>
                  </a:lnTo>
                  <a:lnTo>
                    <a:pt x="700" y="375"/>
                  </a:lnTo>
                  <a:lnTo>
                    <a:pt x="701" y="375"/>
                  </a:lnTo>
                  <a:lnTo>
                    <a:pt x="701" y="376"/>
                  </a:lnTo>
                  <a:lnTo>
                    <a:pt x="702" y="376"/>
                  </a:lnTo>
                  <a:lnTo>
                    <a:pt x="702" y="377"/>
                  </a:lnTo>
                  <a:lnTo>
                    <a:pt x="701" y="377"/>
                  </a:lnTo>
                  <a:lnTo>
                    <a:pt x="701" y="378"/>
                  </a:lnTo>
                  <a:lnTo>
                    <a:pt x="700" y="378"/>
                  </a:lnTo>
                  <a:lnTo>
                    <a:pt x="700" y="379"/>
                  </a:lnTo>
                  <a:lnTo>
                    <a:pt x="699" y="379"/>
                  </a:lnTo>
                  <a:lnTo>
                    <a:pt x="699" y="380"/>
                  </a:lnTo>
                  <a:lnTo>
                    <a:pt x="698" y="380"/>
                  </a:lnTo>
                  <a:lnTo>
                    <a:pt x="698" y="381"/>
                  </a:lnTo>
                  <a:lnTo>
                    <a:pt x="697" y="381"/>
                  </a:lnTo>
                  <a:lnTo>
                    <a:pt x="697" y="382"/>
                  </a:lnTo>
                  <a:lnTo>
                    <a:pt x="696" y="382"/>
                  </a:lnTo>
                  <a:lnTo>
                    <a:pt x="696" y="383"/>
                  </a:lnTo>
                  <a:lnTo>
                    <a:pt x="695" y="383"/>
                  </a:lnTo>
                  <a:lnTo>
                    <a:pt x="695" y="384"/>
                  </a:lnTo>
                  <a:lnTo>
                    <a:pt x="695" y="385"/>
                  </a:lnTo>
                  <a:lnTo>
                    <a:pt x="694" y="385"/>
                  </a:lnTo>
                  <a:lnTo>
                    <a:pt x="694" y="386"/>
                  </a:lnTo>
                  <a:lnTo>
                    <a:pt x="693" y="386"/>
                  </a:lnTo>
                  <a:lnTo>
                    <a:pt x="692" y="386"/>
                  </a:lnTo>
                  <a:lnTo>
                    <a:pt x="691" y="386"/>
                  </a:lnTo>
                  <a:lnTo>
                    <a:pt x="690" y="386"/>
                  </a:lnTo>
                  <a:lnTo>
                    <a:pt x="689" y="386"/>
                  </a:lnTo>
                  <a:lnTo>
                    <a:pt x="689" y="387"/>
                  </a:lnTo>
                  <a:lnTo>
                    <a:pt x="688" y="387"/>
                  </a:lnTo>
                  <a:lnTo>
                    <a:pt x="687" y="386"/>
                  </a:lnTo>
                  <a:lnTo>
                    <a:pt x="685" y="386"/>
                  </a:lnTo>
                  <a:lnTo>
                    <a:pt x="685" y="387"/>
                  </a:lnTo>
                  <a:lnTo>
                    <a:pt x="684" y="388"/>
                  </a:lnTo>
                  <a:lnTo>
                    <a:pt x="684" y="389"/>
                  </a:lnTo>
                  <a:lnTo>
                    <a:pt x="683" y="389"/>
                  </a:lnTo>
                  <a:lnTo>
                    <a:pt x="683" y="390"/>
                  </a:lnTo>
                  <a:lnTo>
                    <a:pt x="682" y="390"/>
                  </a:lnTo>
                  <a:lnTo>
                    <a:pt x="681" y="390"/>
                  </a:lnTo>
                  <a:lnTo>
                    <a:pt x="681" y="391"/>
                  </a:lnTo>
                  <a:lnTo>
                    <a:pt x="680" y="391"/>
                  </a:lnTo>
                  <a:lnTo>
                    <a:pt x="679" y="393"/>
                  </a:lnTo>
                  <a:lnTo>
                    <a:pt x="678" y="393"/>
                  </a:lnTo>
                  <a:lnTo>
                    <a:pt x="678" y="394"/>
                  </a:lnTo>
                  <a:lnTo>
                    <a:pt x="677" y="395"/>
                  </a:lnTo>
                  <a:lnTo>
                    <a:pt x="676" y="395"/>
                  </a:lnTo>
                  <a:lnTo>
                    <a:pt x="676" y="396"/>
                  </a:lnTo>
                  <a:lnTo>
                    <a:pt x="676" y="397"/>
                  </a:lnTo>
                  <a:lnTo>
                    <a:pt x="675" y="397"/>
                  </a:lnTo>
                  <a:lnTo>
                    <a:pt x="675" y="398"/>
                  </a:lnTo>
                  <a:lnTo>
                    <a:pt x="679" y="413"/>
                  </a:lnTo>
                  <a:lnTo>
                    <a:pt x="679" y="414"/>
                  </a:lnTo>
                  <a:lnTo>
                    <a:pt x="680" y="414"/>
                  </a:lnTo>
                  <a:lnTo>
                    <a:pt x="681" y="413"/>
                  </a:lnTo>
                  <a:lnTo>
                    <a:pt x="682" y="413"/>
                  </a:lnTo>
                  <a:lnTo>
                    <a:pt x="683" y="413"/>
                  </a:lnTo>
                  <a:lnTo>
                    <a:pt x="684" y="412"/>
                  </a:lnTo>
                  <a:lnTo>
                    <a:pt x="685" y="412"/>
                  </a:lnTo>
                  <a:lnTo>
                    <a:pt x="687" y="412"/>
                  </a:lnTo>
                  <a:lnTo>
                    <a:pt x="688" y="412"/>
                  </a:lnTo>
                  <a:lnTo>
                    <a:pt x="688" y="413"/>
                  </a:lnTo>
                  <a:lnTo>
                    <a:pt x="688" y="414"/>
                  </a:lnTo>
                  <a:lnTo>
                    <a:pt x="689" y="415"/>
                  </a:lnTo>
                  <a:lnTo>
                    <a:pt x="690" y="415"/>
                  </a:lnTo>
                  <a:lnTo>
                    <a:pt x="690" y="416"/>
                  </a:lnTo>
                  <a:lnTo>
                    <a:pt x="691" y="416"/>
                  </a:lnTo>
                  <a:lnTo>
                    <a:pt x="692" y="416"/>
                  </a:lnTo>
                  <a:lnTo>
                    <a:pt x="692" y="418"/>
                  </a:lnTo>
                  <a:lnTo>
                    <a:pt x="693" y="418"/>
                  </a:lnTo>
                  <a:lnTo>
                    <a:pt x="693" y="419"/>
                  </a:lnTo>
                  <a:lnTo>
                    <a:pt x="693" y="420"/>
                  </a:lnTo>
                  <a:lnTo>
                    <a:pt x="693" y="421"/>
                  </a:lnTo>
                  <a:lnTo>
                    <a:pt x="694" y="421"/>
                  </a:lnTo>
                  <a:lnTo>
                    <a:pt x="694" y="422"/>
                  </a:lnTo>
                  <a:lnTo>
                    <a:pt x="695" y="423"/>
                  </a:lnTo>
                  <a:lnTo>
                    <a:pt x="695" y="424"/>
                  </a:lnTo>
                  <a:lnTo>
                    <a:pt x="694" y="425"/>
                  </a:lnTo>
                  <a:lnTo>
                    <a:pt x="694" y="426"/>
                  </a:lnTo>
                  <a:lnTo>
                    <a:pt x="694" y="427"/>
                  </a:lnTo>
                  <a:lnTo>
                    <a:pt x="695" y="427"/>
                  </a:lnTo>
                  <a:lnTo>
                    <a:pt x="695" y="428"/>
                  </a:lnTo>
                  <a:lnTo>
                    <a:pt x="695" y="429"/>
                  </a:lnTo>
                  <a:lnTo>
                    <a:pt x="695" y="430"/>
                  </a:lnTo>
                  <a:lnTo>
                    <a:pt x="696" y="430"/>
                  </a:lnTo>
                  <a:lnTo>
                    <a:pt x="696" y="431"/>
                  </a:lnTo>
                  <a:lnTo>
                    <a:pt x="696" y="432"/>
                  </a:lnTo>
                  <a:lnTo>
                    <a:pt x="695" y="432"/>
                  </a:lnTo>
                  <a:lnTo>
                    <a:pt x="695" y="433"/>
                  </a:lnTo>
                  <a:lnTo>
                    <a:pt x="695" y="434"/>
                  </a:lnTo>
                  <a:lnTo>
                    <a:pt x="695" y="435"/>
                  </a:lnTo>
                  <a:lnTo>
                    <a:pt x="695" y="436"/>
                  </a:lnTo>
                  <a:lnTo>
                    <a:pt x="695" y="437"/>
                  </a:lnTo>
                  <a:lnTo>
                    <a:pt x="695" y="438"/>
                  </a:lnTo>
                  <a:lnTo>
                    <a:pt x="695" y="439"/>
                  </a:lnTo>
                  <a:lnTo>
                    <a:pt x="695" y="440"/>
                  </a:lnTo>
                  <a:lnTo>
                    <a:pt x="696" y="440"/>
                  </a:lnTo>
                  <a:lnTo>
                    <a:pt x="696" y="441"/>
                  </a:lnTo>
                  <a:lnTo>
                    <a:pt x="696" y="443"/>
                  </a:lnTo>
                  <a:lnTo>
                    <a:pt x="697" y="443"/>
                  </a:lnTo>
                  <a:lnTo>
                    <a:pt x="697" y="444"/>
                  </a:lnTo>
                  <a:lnTo>
                    <a:pt x="696" y="444"/>
                  </a:lnTo>
                  <a:lnTo>
                    <a:pt x="697" y="444"/>
                  </a:lnTo>
                  <a:lnTo>
                    <a:pt x="697" y="445"/>
                  </a:lnTo>
                  <a:lnTo>
                    <a:pt x="698" y="445"/>
                  </a:lnTo>
                  <a:lnTo>
                    <a:pt x="699" y="445"/>
                  </a:lnTo>
                  <a:lnTo>
                    <a:pt x="699" y="446"/>
                  </a:lnTo>
                  <a:lnTo>
                    <a:pt x="700" y="446"/>
                  </a:lnTo>
                  <a:lnTo>
                    <a:pt x="700" y="447"/>
                  </a:lnTo>
                  <a:lnTo>
                    <a:pt x="699" y="447"/>
                  </a:lnTo>
                  <a:lnTo>
                    <a:pt x="699" y="448"/>
                  </a:lnTo>
                  <a:lnTo>
                    <a:pt x="699" y="449"/>
                  </a:lnTo>
                  <a:lnTo>
                    <a:pt x="699" y="450"/>
                  </a:lnTo>
                  <a:lnTo>
                    <a:pt x="699" y="451"/>
                  </a:lnTo>
                  <a:lnTo>
                    <a:pt x="698" y="452"/>
                  </a:lnTo>
                  <a:lnTo>
                    <a:pt x="698" y="453"/>
                  </a:lnTo>
                  <a:lnTo>
                    <a:pt x="699" y="453"/>
                  </a:lnTo>
                  <a:lnTo>
                    <a:pt x="699" y="454"/>
                  </a:lnTo>
                  <a:lnTo>
                    <a:pt x="698" y="454"/>
                  </a:lnTo>
                  <a:lnTo>
                    <a:pt x="698" y="455"/>
                  </a:lnTo>
                  <a:lnTo>
                    <a:pt x="698" y="456"/>
                  </a:lnTo>
                  <a:lnTo>
                    <a:pt x="698" y="457"/>
                  </a:lnTo>
                  <a:lnTo>
                    <a:pt x="698" y="458"/>
                  </a:lnTo>
                  <a:lnTo>
                    <a:pt x="698" y="459"/>
                  </a:lnTo>
                  <a:lnTo>
                    <a:pt x="698" y="460"/>
                  </a:lnTo>
                  <a:lnTo>
                    <a:pt x="699" y="460"/>
                  </a:lnTo>
                  <a:lnTo>
                    <a:pt x="699" y="461"/>
                  </a:lnTo>
                  <a:lnTo>
                    <a:pt x="699" y="462"/>
                  </a:lnTo>
                  <a:lnTo>
                    <a:pt x="699" y="463"/>
                  </a:lnTo>
                  <a:lnTo>
                    <a:pt x="700" y="463"/>
                  </a:lnTo>
                  <a:lnTo>
                    <a:pt x="701" y="463"/>
                  </a:lnTo>
                  <a:lnTo>
                    <a:pt x="701" y="464"/>
                  </a:lnTo>
                  <a:lnTo>
                    <a:pt x="701" y="465"/>
                  </a:lnTo>
                  <a:lnTo>
                    <a:pt x="701" y="466"/>
                  </a:lnTo>
                  <a:lnTo>
                    <a:pt x="702" y="466"/>
                  </a:lnTo>
                  <a:lnTo>
                    <a:pt x="703" y="466"/>
                  </a:lnTo>
                  <a:lnTo>
                    <a:pt x="703" y="468"/>
                  </a:lnTo>
                  <a:lnTo>
                    <a:pt x="704" y="469"/>
                  </a:lnTo>
                  <a:lnTo>
                    <a:pt x="705" y="470"/>
                  </a:lnTo>
                  <a:lnTo>
                    <a:pt x="705" y="471"/>
                  </a:lnTo>
                  <a:lnTo>
                    <a:pt x="705" y="472"/>
                  </a:lnTo>
                  <a:lnTo>
                    <a:pt x="704" y="472"/>
                  </a:lnTo>
                  <a:lnTo>
                    <a:pt x="705" y="472"/>
                  </a:lnTo>
                  <a:lnTo>
                    <a:pt x="705" y="473"/>
                  </a:lnTo>
                  <a:lnTo>
                    <a:pt x="704" y="473"/>
                  </a:lnTo>
                  <a:lnTo>
                    <a:pt x="704" y="474"/>
                  </a:lnTo>
                  <a:lnTo>
                    <a:pt x="705" y="474"/>
                  </a:lnTo>
                  <a:lnTo>
                    <a:pt x="706" y="474"/>
                  </a:lnTo>
                  <a:lnTo>
                    <a:pt x="706" y="475"/>
                  </a:lnTo>
                  <a:lnTo>
                    <a:pt x="707" y="475"/>
                  </a:lnTo>
                  <a:lnTo>
                    <a:pt x="707" y="476"/>
                  </a:lnTo>
                  <a:lnTo>
                    <a:pt x="706" y="476"/>
                  </a:lnTo>
                  <a:lnTo>
                    <a:pt x="707" y="477"/>
                  </a:lnTo>
                  <a:lnTo>
                    <a:pt x="707" y="478"/>
                  </a:lnTo>
                  <a:lnTo>
                    <a:pt x="708" y="478"/>
                  </a:lnTo>
                  <a:lnTo>
                    <a:pt x="708" y="479"/>
                  </a:lnTo>
                  <a:lnTo>
                    <a:pt x="709" y="479"/>
                  </a:lnTo>
                  <a:lnTo>
                    <a:pt x="709" y="480"/>
                  </a:lnTo>
                  <a:lnTo>
                    <a:pt x="710" y="480"/>
                  </a:lnTo>
                  <a:lnTo>
                    <a:pt x="710" y="481"/>
                  </a:lnTo>
                  <a:lnTo>
                    <a:pt x="710" y="482"/>
                  </a:lnTo>
                  <a:lnTo>
                    <a:pt x="712" y="482"/>
                  </a:lnTo>
                  <a:lnTo>
                    <a:pt x="713" y="482"/>
                  </a:lnTo>
                  <a:lnTo>
                    <a:pt x="713" y="483"/>
                  </a:lnTo>
                  <a:lnTo>
                    <a:pt x="713" y="484"/>
                  </a:lnTo>
                  <a:lnTo>
                    <a:pt x="714" y="484"/>
                  </a:lnTo>
                  <a:lnTo>
                    <a:pt x="714" y="485"/>
                  </a:lnTo>
                  <a:lnTo>
                    <a:pt x="715" y="485"/>
                  </a:lnTo>
                  <a:lnTo>
                    <a:pt x="715" y="486"/>
                  </a:lnTo>
                  <a:lnTo>
                    <a:pt x="714" y="486"/>
                  </a:lnTo>
                  <a:lnTo>
                    <a:pt x="715" y="487"/>
                  </a:lnTo>
                  <a:lnTo>
                    <a:pt x="715" y="488"/>
                  </a:lnTo>
                  <a:lnTo>
                    <a:pt x="716" y="488"/>
                  </a:lnTo>
                  <a:lnTo>
                    <a:pt x="716" y="489"/>
                  </a:lnTo>
                  <a:lnTo>
                    <a:pt x="716" y="490"/>
                  </a:lnTo>
                  <a:lnTo>
                    <a:pt x="716" y="491"/>
                  </a:lnTo>
                  <a:lnTo>
                    <a:pt x="716" y="493"/>
                  </a:lnTo>
                  <a:lnTo>
                    <a:pt x="716" y="494"/>
                  </a:lnTo>
                  <a:lnTo>
                    <a:pt x="716" y="495"/>
                  </a:lnTo>
                  <a:lnTo>
                    <a:pt x="717" y="495"/>
                  </a:lnTo>
                  <a:lnTo>
                    <a:pt x="718" y="495"/>
                  </a:lnTo>
                  <a:lnTo>
                    <a:pt x="719" y="495"/>
                  </a:lnTo>
                  <a:lnTo>
                    <a:pt x="719" y="496"/>
                  </a:lnTo>
                  <a:lnTo>
                    <a:pt x="719" y="497"/>
                  </a:lnTo>
                  <a:lnTo>
                    <a:pt x="720" y="497"/>
                  </a:lnTo>
                  <a:lnTo>
                    <a:pt x="720" y="498"/>
                  </a:lnTo>
                  <a:lnTo>
                    <a:pt x="719" y="498"/>
                  </a:lnTo>
                  <a:lnTo>
                    <a:pt x="719" y="499"/>
                  </a:lnTo>
                  <a:lnTo>
                    <a:pt x="720" y="499"/>
                  </a:lnTo>
                  <a:lnTo>
                    <a:pt x="720" y="500"/>
                  </a:lnTo>
                  <a:lnTo>
                    <a:pt x="721" y="500"/>
                  </a:lnTo>
                  <a:lnTo>
                    <a:pt x="721" y="501"/>
                  </a:lnTo>
                  <a:lnTo>
                    <a:pt x="722" y="501"/>
                  </a:lnTo>
                  <a:lnTo>
                    <a:pt x="721" y="501"/>
                  </a:lnTo>
                  <a:lnTo>
                    <a:pt x="721" y="502"/>
                  </a:lnTo>
                  <a:lnTo>
                    <a:pt x="721" y="503"/>
                  </a:lnTo>
                  <a:lnTo>
                    <a:pt x="720" y="503"/>
                  </a:lnTo>
                  <a:lnTo>
                    <a:pt x="720" y="504"/>
                  </a:lnTo>
                  <a:lnTo>
                    <a:pt x="720" y="505"/>
                  </a:lnTo>
                  <a:lnTo>
                    <a:pt x="720" y="506"/>
                  </a:lnTo>
                  <a:lnTo>
                    <a:pt x="721" y="506"/>
                  </a:lnTo>
                  <a:lnTo>
                    <a:pt x="721" y="507"/>
                  </a:lnTo>
                  <a:lnTo>
                    <a:pt x="722" y="507"/>
                  </a:lnTo>
                  <a:lnTo>
                    <a:pt x="722" y="508"/>
                  </a:lnTo>
                  <a:lnTo>
                    <a:pt x="723" y="508"/>
                  </a:lnTo>
                  <a:lnTo>
                    <a:pt x="723" y="509"/>
                  </a:lnTo>
                  <a:lnTo>
                    <a:pt x="724" y="509"/>
                  </a:lnTo>
                  <a:lnTo>
                    <a:pt x="724" y="510"/>
                  </a:lnTo>
                  <a:lnTo>
                    <a:pt x="724" y="511"/>
                  </a:lnTo>
                  <a:lnTo>
                    <a:pt x="725" y="511"/>
                  </a:lnTo>
                  <a:lnTo>
                    <a:pt x="725" y="512"/>
                  </a:lnTo>
                  <a:lnTo>
                    <a:pt x="726" y="512"/>
                  </a:lnTo>
                  <a:lnTo>
                    <a:pt x="727" y="512"/>
                  </a:lnTo>
                  <a:lnTo>
                    <a:pt x="727" y="513"/>
                  </a:lnTo>
                  <a:lnTo>
                    <a:pt x="727" y="514"/>
                  </a:lnTo>
                  <a:lnTo>
                    <a:pt x="728" y="514"/>
                  </a:lnTo>
                  <a:lnTo>
                    <a:pt x="729" y="514"/>
                  </a:lnTo>
                  <a:lnTo>
                    <a:pt x="729" y="515"/>
                  </a:lnTo>
                  <a:lnTo>
                    <a:pt x="729" y="516"/>
                  </a:lnTo>
                  <a:lnTo>
                    <a:pt x="730" y="516"/>
                  </a:lnTo>
                  <a:lnTo>
                    <a:pt x="731" y="516"/>
                  </a:lnTo>
                  <a:lnTo>
                    <a:pt x="731" y="515"/>
                  </a:lnTo>
                  <a:lnTo>
                    <a:pt x="732" y="516"/>
                  </a:lnTo>
                  <a:lnTo>
                    <a:pt x="731" y="518"/>
                  </a:lnTo>
                  <a:lnTo>
                    <a:pt x="731" y="519"/>
                  </a:lnTo>
                  <a:lnTo>
                    <a:pt x="732" y="519"/>
                  </a:lnTo>
                  <a:lnTo>
                    <a:pt x="732" y="520"/>
                  </a:lnTo>
                  <a:lnTo>
                    <a:pt x="733" y="521"/>
                  </a:lnTo>
                  <a:lnTo>
                    <a:pt x="734" y="521"/>
                  </a:lnTo>
                  <a:lnTo>
                    <a:pt x="734" y="522"/>
                  </a:lnTo>
                  <a:lnTo>
                    <a:pt x="734" y="523"/>
                  </a:lnTo>
                  <a:lnTo>
                    <a:pt x="734" y="524"/>
                  </a:lnTo>
                  <a:lnTo>
                    <a:pt x="734" y="525"/>
                  </a:lnTo>
                  <a:lnTo>
                    <a:pt x="735" y="525"/>
                  </a:lnTo>
                  <a:lnTo>
                    <a:pt x="735" y="526"/>
                  </a:lnTo>
                  <a:lnTo>
                    <a:pt x="737" y="526"/>
                  </a:lnTo>
                  <a:lnTo>
                    <a:pt x="737" y="525"/>
                  </a:lnTo>
                  <a:lnTo>
                    <a:pt x="738" y="525"/>
                  </a:lnTo>
                  <a:lnTo>
                    <a:pt x="739" y="525"/>
                  </a:lnTo>
                  <a:lnTo>
                    <a:pt x="739" y="526"/>
                  </a:lnTo>
                  <a:lnTo>
                    <a:pt x="740" y="526"/>
                  </a:lnTo>
                  <a:lnTo>
                    <a:pt x="740" y="527"/>
                  </a:lnTo>
                  <a:lnTo>
                    <a:pt x="740" y="528"/>
                  </a:lnTo>
                  <a:lnTo>
                    <a:pt x="741" y="528"/>
                  </a:lnTo>
                  <a:lnTo>
                    <a:pt x="741" y="529"/>
                  </a:lnTo>
                  <a:lnTo>
                    <a:pt x="742" y="529"/>
                  </a:lnTo>
                  <a:lnTo>
                    <a:pt x="741" y="529"/>
                  </a:lnTo>
                  <a:lnTo>
                    <a:pt x="741" y="530"/>
                  </a:lnTo>
                  <a:lnTo>
                    <a:pt x="740" y="530"/>
                  </a:lnTo>
                  <a:lnTo>
                    <a:pt x="739" y="530"/>
                  </a:lnTo>
                  <a:lnTo>
                    <a:pt x="739" y="531"/>
                  </a:lnTo>
                  <a:lnTo>
                    <a:pt x="738" y="531"/>
                  </a:lnTo>
                  <a:lnTo>
                    <a:pt x="737" y="531"/>
                  </a:lnTo>
                  <a:lnTo>
                    <a:pt x="735" y="531"/>
                  </a:lnTo>
                  <a:lnTo>
                    <a:pt x="734" y="531"/>
                  </a:lnTo>
                  <a:lnTo>
                    <a:pt x="734" y="532"/>
                  </a:lnTo>
                  <a:lnTo>
                    <a:pt x="733" y="532"/>
                  </a:lnTo>
                  <a:lnTo>
                    <a:pt x="732" y="532"/>
                  </a:lnTo>
                  <a:lnTo>
                    <a:pt x="732" y="533"/>
                  </a:lnTo>
                  <a:lnTo>
                    <a:pt x="732" y="534"/>
                  </a:lnTo>
                  <a:lnTo>
                    <a:pt x="731" y="534"/>
                  </a:lnTo>
                  <a:lnTo>
                    <a:pt x="731" y="535"/>
                  </a:lnTo>
                  <a:lnTo>
                    <a:pt x="730" y="535"/>
                  </a:lnTo>
                  <a:lnTo>
                    <a:pt x="729" y="535"/>
                  </a:lnTo>
                  <a:lnTo>
                    <a:pt x="729" y="534"/>
                  </a:lnTo>
                  <a:lnTo>
                    <a:pt x="728" y="534"/>
                  </a:lnTo>
                  <a:lnTo>
                    <a:pt x="727" y="534"/>
                  </a:lnTo>
                  <a:lnTo>
                    <a:pt x="727" y="533"/>
                  </a:lnTo>
                  <a:lnTo>
                    <a:pt x="726" y="533"/>
                  </a:lnTo>
                  <a:lnTo>
                    <a:pt x="725" y="533"/>
                  </a:lnTo>
                  <a:lnTo>
                    <a:pt x="725" y="532"/>
                  </a:lnTo>
                  <a:lnTo>
                    <a:pt x="725" y="533"/>
                  </a:lnTo>
                  <a:lnTo>
                    <a:pt x="724" y="533"/>
                  </a:lnTo>
                  <a:lnTo>
                    <a:pt x="723" y="534"/>
                  </a:lnTo>
                  <a:lnTo>
                    <a:pt x="722" y="534"/>
                  </a:lnTo>
                  <a:lnTo>
                    <a:pt x="721" y="534"/>
                  </a:lnTo>
                  <a:lnTo>
                    <a:pt x="720" y="534"/>
                  </a:lnTo>
                  <a:lnTo>
                    <a:pt x="720" y="535"/>
                  </a:lnTo>
                  <a:lnTo>
                    <a:pt x="719" y="535"/>
                  </a:lnTo>
                  <a:lnTo>
                    <a:pt x="719" y="536"/>
                  </a:lnTo>
                  <a:lnTo>
                    <a:pt x="718" y="536"/>
                  </a:lnTo>
                  <a:lnTo>
                    <a:pt x="717" y="536"/>
                  </a:lnTo>
                  <a:lnTo>
                    <a:pt x="716" y="536"/>
                  </a:lnTo>
                  <a:lnTo>
                    <a:pt x="715" y="536"/>
                  </a:lnTo>
                  <a:lnTo>
                    <a:pt x="714" y="536"/>
                  </a:lnTo>
                  <a:lnTo>
                    <a:pt x="714" y="537"/>
                  </a:lnTo>
                  <a:lnTo>
                    <a:pt x="713" y="537"/>
                  </a:lnTo>
                  <a:lnTo>
                    <a:pt x="713" y="538"/>
                  </a:lnTo>
                  <a:lnTo>
                    <a:pt x="712" y="538"/>
                  </a:lnTo>
                  <a:lnTo>
                    <a:pt x="712" y="539"/>
                  </a:lnTo>
                  <a:lnTo>
                    <a:pt x="710" y="539"/>
                  </a:lnTo>
                  <a:lnTo>
                    <a:pt x="710" y="540"/>
                  </a:lnTo>
                  <a:lnTo>
                    <a:pt x="710" y="539"/>
                  </a:lnTo>
                  <a:lnTo>
                    <a:pt x="709" y="539"/>
                  </a:lnTo>
                  <a:lnTo>
                    <a:pt x="709" y="540"/>
                  </a:lnTo>
                  <a:lnTo>
                    <a:pt x="708" y="540"/>
                  </a:lnTo>
                  <a:lnTo>
                    <a:pt x="708" y="541"/>
                  </a:lnTo>
                  <a:lnTo>
                    <a:pt x="708" y="543"/>
                  </a:lnTo>
                  <a:lnTo>
                    <a:pt x="707" y="543"/>
                  </a:lnTo>
                  <a:lnTo>
                    <a:pt x="707" y="544"/>
                  </a:lnTo>
                  <a:lnTo>
                    <a:pt x="706" y="544"/>
                  </a:lnTo>
                  <a:lnTo>
                    <a:pt x="706" y="545"/>
                  </a:lnTo>
                  <a:lnTo>
                    <a:pt x="705" y="545"/>
                  </a:lnTo>
                  <a:lnTo>
                    <a:pt x="705" y="546"/>
                  </a:lnTo>
                  <a:lnTo>
                    <a:pt x="704" y="546"/>
                  </a:lnTo>
                  <a:lnTo>
                    <a:pt x="704" y="547"/>
                  </a:lnTo>
                  <a:lnTo>
                    <a:pt x="703" y="547"/>
                  </a:lnTo>
                  <a:lnTo>
                    <a:pt x="703" y="548"/>
                  </a:lnTo>
                  <a:lnTo>
                    <a:pt x="702" y="548"/>
                  </a:lnTo>
                  <a:lnTo>
                    <a:pt x="702" y="549"/>
                  </a:lnTo>
                  <a:lnTo>
                    <a:pt x="701" y="549"/>
                  </a:lnTo>
                  <a:lnTo>
                    <a:pt x="701" y="548"/>
                  </a:lnTo>
                  <a:lnTo>
                    <a:pt x="700" y="548"/>
                  </a:lnTo>
                  <a:lnTo>
                    <a:pt x="700" y="549"/>
                  </a:lnTo>
                  <a:lnTo>
                    <a:pt x="699" y="549"/>
                  </a:lnTo>
                  <a:lnTo>
                    <a:pt x="698" y="549"/>
                  </a:lnTo>
                  <a:lnTo>
                    <a:pt x="697" y="549"/>
                  </a:lnTo>
                  <a:lnTo>
                    <a:pt x="696" y="549"/>
                  </a:lnTo>
                  <a:lnTo>
                    <a:pt x="695" y="550"/>
                  </a:lnTo>
                  <a:lnTo>
                    <a:pt x="694" y="550"/>
                  </a:lnTo>
                  <a:lnTo>
                    <a:pt x="694" y="551"/>
                  </a:lnTo>
                  <a:lnTo>
                    <a:pt x="693" y="551"/>
                  </a:lnTo>
                  <a:lnTo>
                    <a:pt x="693" y="552"/>
                  </a:lnTo>
                  <a:lnTo>
                    <a:pt x="692" y="552"/>
                  </a:lnTo>
                  <a:lnTo>
                    <a:pt x="692" y="553"/>
                  </a:lnTo>
                  <a:lnTo>
                    <a:pt x="691" y="553"/>
                  </a:lnTo>
                  <a:lnTo>
                    <a:pt x="691" y="554"/>
                  </a:lnTo>
                  <a:lnTo>
                    <a:pt x="690" y="554"/>
                  </a:lnTo>
                  <a:lnTo>
                    <a:pt x="690" y="553"/>
                  </a:lnTo>
                  <a:lnTo>
                    <a:pt x="689" y="553"/>
                  </a:lnTo>
                  <a:lnTo>
                    <a:pt x="689" y="552"/>
                  </a:lnTo>
                  <a:lnTo>
                    <a:pt x="688" y="552"/>
                  </a:lnTo>
                  <a:lnTo>
                    <a:pt x="687" y="552"/>
                  </a:lnTo>
                  <a:lnTo>
                    <a:pt x="685" y="552"/>
                  </a:lnTo>
                  <a:lnTo>
                    <a:pt x="685" y="553"/>
                  </a:lnTo>
                  <a:lnTo>
                    <a:pt x="684" y="553"/>
                  </a:lnTo>
                  <a:lnTo>
                    <a:pt x="684" y="554"/>
                  </a:lnTo>
                  <a:lnTo>
                    <a:pt x="683" y="554"/>
                  </a:lnTo>
                  <a:lnTo>
                    <a:pt x="682" y="554"/>
                  </a:lnTo>
                  <a:lnTo>
                    <a:pt x="681" y="554"/>
                  </a:lnTo>
                  <a:lnTo>
                    <a:pt x="680" y="554"/>
                  </a:lnTo>
                  <a:lnTo>
                    <a:pt x="680" y="553"/>
                  </a:lnTo>
                  <a:lnTo>
                    <a:pt x="679" y="552"/>
                  </a:lnTo>
                  <a:lnTo>
                    <a:pt x="678" y="552"/>
                  </a:lnTo>
                  <a:lnTo>
                    <a:pt x="678" y="553"/>
                  </a:lnTo>
                  <a:lnTo>
                    <a:pt x="677" y="553"/>
                  </a:lnTo>
                  <a:lnTo>
                    <a:pt x="677" y="552"/>
                  </a:lnTo>
                  <a:lnTo>
                    <a:pt x="676" y="552"/>
                  </a:lnTo>
                  <a:lnTo>
                    <a:pt x="675" y="552"/>
                  </a:lnTo>
                  <a:lnTo>
                    <a:pt x="674" y="552"/>
                  </a:lnTo>
                  <a:lnTo>
                    <a:pt x="673" y="552"/>
                  </a:lnTo>
                  <a:lnTo>
                    <a:pt x="672" y="552"/>
                  </a:lnTo>
                  <a:lnTo>
                    <a:pt x="671" y="552"/>
                  </a:lnTo>
                  <a:lnTo>
                    <a:pt x="670" y="552"/>
                  </a:lnTo>
                  <a:lnTo>
                    <a:pt x="670" y="553"/>
                  </a:lnTo>
                  <a:lnTo>
                    <a:pt x="669" y="553"/>
                  </a:lnTo>
                  <a:lnTo>
                    <a:pt x="668" y="554"/>
                  </a:lnTo>
                  <a:lnTo>
                    <a:pt x="667" y="554"/>
                  </a:lnTo>
                  <a:lnTo>
                    <a:pt x="667" y="555"/>
                  </a:lnTo>
                  <a:lnTo>
                    <a:pt x="666" y="555"/>
                  </a:lnTo>
                  <a:lnTo>
                    <a:pt x="665" y="555"/>
                  </a:lnTo>
                  <a:lnTo>
                    <a:pt x="665" y="556"/>
                  </a:lnTo>
                  <a:lnTo>
                    <a:pt x="664" y="556"/>
                  </a:lnTo>
                  <a:lnTo>
                    <a:pt x="663" y="556"/>
                  </a:lnTo>
                  <a:lnTo>
                    <a:pt x="663" y="557"/>
                  </a:lnTo>
                  <a:lnTo>
                    <a:pt x="663" y="558"/>
                  </a:lnTo>
                  <a:lnTo>
                    <a:pt x="662" y="558"/>
                  </a:lnTo>
                  <a:lnTo>
                    <a:pt x="662" y="559"/>
                  </a:lnTo>
                  <a:lnTo>
                    <a:pt x="660" y="559"/>
                  </a:lnTo>
                  <a:lnTo>
                    <a:pt x="660" y="560"/>
                  </a:lnTo>
                  <a:lnTo>
                    <a:pt x="659" y="560"/>
                  </a:lnTo>
                  <a:lnTo>
                    <a:pt x="659" y="561"/>
                  </a:lnTo>
                  <a:lnTo>
                    <a:pt x="658" y="561"/>
                  </a:lnTo>
                  <a:lnTo>
                    <a:pt x="658" y="562"/>
                  </a:lnTo>
                  <a:lnTo>
                    <a:pt x="657" y="562"/>
                  </a:lnTo>
                  <a:lnTo>
                    <a:pt x="657" y="563"/>
                  </a:lnTo>
                  <a:lnTo>
                    <a:pt x="656" y="563"/>
                  </a:lnTo>
                  <a:lnTo>
                    <a:pt x="655" y="563"/>
                  </a:lnTo>
                  <a:lnTo>
                    <a:pt x="654" y="563"/>
                  </a:lnTo>
                  <a:lnTo>
                    <a:pt x="653" y="563"/>
                  </a:lnTo>
                  <a:lnTo>
                    <a:pt x="652" y="563"/>
                  </a:lnTo>
                  <a:lnTo>
                    <a:pt x="652" y="562"/>
                  </a:lnTo>
                  <a:lnTo>
                    <a:pt x="651" y="562"/>
                  </a:lnTo>
                  <a:lnTo>
                    <a:pt x="651" y="561"/>
                  </a:lnTo>
                  <a:lnTo>
                    <a:pt x="650" y="561"/>
                  </a:lnTo>
                  <a:lnTo>
                    <a:pt x="650" y="560"/>
                  </a:lnTo>
                  <a:lnTo>
                    <a:pt x="649" y="560"/>
                  </a:lnTo>
                  <a:lnTo>
                    <a:pt x="649" y="559"/>
                  </a:lnTo>
                  <a:lnTo>
                    <a:pt x="649" y="558"/>
                  </a:lnTo>
                  <a:lnTo>
                    <a:pt x="648" y="558"/>
                  </a:lnTo>
                  <a:lnTo>
                    <a:pt x="647" y="557"/>
                  </a:lnTo>
                  <a:lnTo>
                    <a:pt x="646" y="557"/>
                  </a:lnTo>
                  <a:lnTo>
                    <a:pt x="646" y="556"/>
                  </a:lnTo>
                  <a:lnTo>
                    <a:pt x="646" y="555"/>
                  </a:lnTo>
                  <a:lnTo>
                    <a:pt x="645" y="555"/>
                  </a:lnTo>
                  <a:lnTo>
                    <a:pt x="645" y="554"/>
                  </a:lnTo>
                  <a:lnTo>
                    <a:pt x="644" y="553"/>
                  </a:lnTo>
                  <a:lnTo>
                    <a:pt x="643" y="553"/>
                  </a:lnTo>
                  <a:lnTo>
                    <a:pt x="643" y="552"/>
                  </a:lnTo>
                  <a:lnTo>
                    <a:pt x="642" y="552"/>
                  </a:lnTo>
                  <a:lnTo>
                    <a:pt x="642" y="551"/>
                  </a:lnTo>
                  <a:lnTo>
                    <a:pt x="641" y="552"/>
                  </a:lnTo>
                  <a:lnTo>
                    <a:pt x="640" y="552"/>
                  </a:lnTo>
                  <a:lnTo>
                    <a:pt x="639" y="552"/>
                  </a:lnTo>
                  <a:lnTo>
                    <a:pt x="638" y="552"/>
                  </a:lnTo>
                  <a:lnTo>
                    <a:pt x="637" y="552"/>
                  </a:lnTo>
                  <a:lnTo>
                    <a:pt x="635" y="552"/>
                  </a:lnTo>
                  <a:lnTo>
                    <a:pt x="634" y="552"/>
                  </a:lnTo>
                  <a:lnTo>
                    <a:pt x="633" y="552"/>
                  </a:lnTo>
                  <a:lnTo>
                    <a:pt x="632" y="552"/>
                  </a:lnTo>
                  <a:lnTo>
                    <a:pt x="632" y="551"/>
                  </a:lnTo>
                  <a:lnTo>
                    <a:pt x="631" y="551"/>
                  </a:lnTo>
                  <a:lnTo>
                    <a:pt x="630" y="551"/>
                  </a:lnTo>
                  <a:lnTo>
                    <a:pt x="629" y="551"/>
                  </a:lnTo>
                  <a:lnTo>
                    <a:pt x="629" y="552"/>
                  </a:lnTo>
                  <a:lnTo>
                    <a:pt x="628" y="552"/>
                  </a:lnTo>
                  <a:lnTo>
                    <a:pt x="628" y="553"/>
                  </a:lnTo>
                  <a:lnTo>
                    <a:pt x="627" y="553"/>
                  </a:lnTo>
                  <a:lnTo>
                    <a:pt x="627" y="554"/>
                  </a:lnTo>
                  <a:lnTo>
                    <a:pt x="627" y="555"/>
                  </a:lnTo>
                  <a:lnTo>
                    <a:pt x="626" y="555"/>
                  </a:lnTo>
                  <a:lnTo>
                    <a:pt x="626" y="556"/>
                  </a:lnTo>
                  <a:lnTo>
                    <a:pt x="625" y="556"/>
                  </a:lnTo>
                  <a:lnTo>
                    <a:pt x="624" y="556"/>
                  </a:lnTo>
                  <a:lnTo>
                    <a:pt x="624" y="557"/>
                  </a:lnTo>
                  <a:lnTo>
                    <a:pt x="623" y="557"/>
                  </a:lnTo>
                  <a:lnTo>
                    <a:pt x="622" y="557"/>
                  </a:lnTo>
                  <a:lnTo>
                    <a:pt x="621" y="558"/>
                  </a:lnTo>
                  <a:lnTo>
                    <a:pt x="621" y="559"/>
                  </a:lnTo>
                  <a:lnTo>
                    <a:pt x="620" y="559"/>
                  </a:lnTo>
                  <a:lnTo>
                    <a:pt x="620" y="560"/>
                  </a:lnTo>
                  <a:lnTo>
                    <a:pt x="619" y="560"/>
                  </a:lnTo>
                  <a:lnTo>
                    <a:pt x="618" y="560"/>
                  </a:lnTo>
                  <a:lnTo>
                    <a:pt x="617" y="560"/>
                  </a:lnTo>
                  <a:lnTo>
                    <a:pt x="617" y="561"/>
                  </a:lnTo>
                  <a:lnTo>
                    <a:pt x="616" y="561"/>
                  </a:lnTo>
                  <a:lnTo>
                    <a:pt x="615" y="560"/>
                  </a:lnTo>
                  <a:lnTo>
                    <a:pt x="615" y="559"/>
                  </a:lnTo>
                  <a:lnTo>
                    <a:pt x="614" y="559"/>
                  </a:lnTo>
                  <a:lnTo>
                    <a:pt x="614" y="558"/>
                  </a:lnTo>
                  <a:lnTo>
                    <a:pt x="613" y="558"/>
                  </a:lnTo>
                  <a:lnTo>
                    <a:pt x="613" y="557"/>
                  </a:lnTo>
                  <a:lnTo>
                    <a:pt x="613" y="556"/>
                  </a:lnTo>
                  <a:lnTo>
                    <a:pt x="612" y="556"/>
                  </a:lnTo>
                  <a:lnTo>
                    <a:pt x="610" y="556"/>
                  </a:lnTo>
                  <a:lnTo>
                    <a:pt x="609" y="556"/>
                  </a:lnTo>
                  <a:lnTo>
                    <a:pt x="608" y="556"/>
                  </a:lnTo>
                  <a:lnTo>
                    <a:pt x="607" y="556"/>
                  </a:lnTo>
                  <a:lnTo>
                    <a:pt x="606" y="556"/>
                  </a:lnTo>
                  <a:lnTo>
                    <a:pt x="605" y="556"/>
                  </a:lnTo>
                  <a:lnTo>
                    <a:pt x="605" y="557"/>
                  </a:lnTo>
                  <a:lnTo>
                    <a:pt x="604" y="557"/>
                  </a:lnTo>
                  <a:lnTo>
                    <a:pt x="603" y="557"/>
                  </a:lnTo>
                  <a:lnTo>
                    <a:pt x="603" y="558"/>
                  </a:lnTo>
                  <a:lnTo>
                    <a:pt x="602" y="558"/>
                  </a:lnTo>
                  <a:lnTo>
                    <a:pt x="601" y="558"/>
                  </a:lnTo>
                  <a:lnTo>
                    <a:pt x="601" y="559"/>
                  </a:lnTo>
                  <a:lnTo>
                    <a:pt x="600" y="559"/>
                  </a:lnTo>
                  <a:lnTo>
                    <a:pt x="600" y="558"/>
                  </a:lnTo>
                  <a:lnTo>
                    <a:pt x="599" y="558"/>
                  </a:lnTo>
                  <a:lnTo>
                    <a:pt x="598" y="558"/>
                  </a:lnTo>
                  <a:lnTo>
                    <a:pt x="597" y="558"/>
                  </a:lnTo>
                  <a:lnTo>
                    <a:pt x="596" y="558"/>
                  </a:lnTo>
                  <a:lnTo>
                    <a:pt x="596" y="559"/>
                  </a:lnTo>
                  <a:lnTo>
                    <a:pt x="595" y="559"/>
                  </a:lnTo>
                  <a:lnTo>
                    <a:pt x="595" y="560"/>
                  </a:lnTo>
                  <a:lnTo>
                    <a:pt x="596" y="560"/>
                  </a:lnTo>
                  <a:lnTo>
                    <a:pt x="596" y="561"/>
                  </a:lnTo>
                  <a:lnTo>
                    <a:pt x="595" y="561"/>
                  </a:lnTo>
                  <a:lnTo>
                    <a:pt x="595" y="562"/>
                  </a:lnTo>
                  <a:lnTo>
                    <a:pt x="595" y="563"/>
                  </a:lnTo>
                  <a:lnTo>
                    <a:pt x="596" y="563"/>
                  </a:lnTo>
                  <a:lnTo>
                    <a:pt x="596" y="564"/>
                  </a:lnTo>
                  <a:lnTo>
                    <a:pt x="596" y="565"/>
                  </a:lnTo>
                  <a:lnTo>
                    <a:pt x="596" y="566"/>
                  </a:lnTo>
                  <a:lnTo>
                    <a:pt x="597" y="566"/>
                  </a:lnTo>
                  <a:lnTo>
                    <a:pt x="597" y="568"/>
                  </a:lnTo>
                  <a:lnTo>
                    <a:pt x="598" y="569"/>
                  </a:lnTo>
                  <a:lnTo>
                    <a:pt x="598" y="570"/>
                  </a:lnTo>
                  <a:lnTo>
                    <a:pt x="597" y="570"/>
                  </a:lnTo>
                  <a:lnTo>
                    <a:pt x="597" y="571"/>
                  </a:lnTo>
                  <a:lnTo>
                    <a:pt x="596" y="571"/>
                  </a:lnTo>
                  <a:lnTo>
                    <a:pt x="595" y="571"/>
                  </a:lnTo>
                  <a:lnTo>
                    <a:pt x="595" y="572"/>
                  </a:lnTo>
                  <a:lnTo>
                    <a:pt x="594" y="572"/>
                  </a:lnTo>
                  <a:lnTo>
                    <a:pt x="594" y="573"/>
                  </a:lnTo>
                  <a:lnTo>
                    <a:pt x="593" y="573"/>
                  </a:lnTo>
                  <a:lnTo>
                    <a:pt x="593" y="574"/>
                  </a:lnTo>
                  <a:lnTo>
                    <a:pt x="592" y="574"/>
                  </a:lnTo>
                  <a:lnTo>
                    <a:pt x="592" y="575"/>
                  </a:lnTo>
                  <a:lnTo>
                    <a:pt x="591" y="575"/>
                  </a:lnTo>
                  <a:lnTo>
                    <a:pt x="591" y="574"/>
                  </a:lnTo>
                  <a:lnTo>
                    <a:pt x="591" y="575"/>
                  </a:lnTo>
                  <a:lnTo>
                    <a:pt x="590" y="575"/>
                  </a:lnTo>
                  <a:lnTo>
                    <a:pt x="590" y="576"/>
                  </a:lnTo>
                  <a:lnTo>
                    <a:pt x="589" y="576"/>
                  </a:lnTo>
                  <a:lnTo>
                    <a:pt x="589" y="577"/>
                  </a:lnTo>
                  <a:lnTo>
                    <a:pt x="589" y="578"/>
                  </a:lnTo>
                  <a:lnTo>
                    <a:pt x="588" y="578"/>
                  </a:lnTo>
                  <a:lnTo>
                    <a:pt x="587" y="578"/>
                  </a:lnTo>
                  <a:lnTo>
                    <a:pt x="587" y="579"/>
                  </a:lnTo>
                  <a:lnTo>
                    <a:pt x="585" y="579"/>
                  </a:lnTo>
                  <a:lnTo>
                    <a:pt x="585" y="580"/>
                  </a:lnTo>
                  <a:lnTo>
                    <a:pt x="584" y="580"/>
                  </a:lnTo>
                  <a:lnTo>
                    <a:pt x="584" y="579"/>
                  </a:lnTo>
                  <a:lnTo>
                    <a:pt x="583" y="579"/>
                  </a:lnTo>
                  <a:lnTo>
                    <a:pt x="582" y="579"/>
                  </a:lnTo>
                  <a:lnTo>
                    <a:pt x="582" y="578"/>
                  </a:lnTo>
                  <a:lnTo>
                    <a:pt x="581" y="578"/>
                  </a:lnTo>
                  <a:lnTo>
                    <a:pt x="581" y="577"/>
                  </a:lnTo>
                  <a:lnTo>
                    <a:pt x="580" y="577"/>
                  </a:lnTo>
                  <a:lnTo>
                    <a:pt x="579" y="577"/>
                  </a:lnTo>
                  <a:lnTo>
                    <a:pt x="578" y="577"/>
                  </a:lnTo>
                  <a:lnTo>
                    <a:pt x="578" y="576"/>
                  </a:lnTo>
                  <a:lnTo>
                    <a:pt x="577" y="576"/>
                  </a:lnTo>
                  <a:lnTo>
                    <a:pt x="576" y="576"/>
                  </a:lnTo>
                  <a:lnTo>
                    <a:pt x="575" y="576"/>
                  </a:lnTo>
                  <a:lnTo>
                    <a:pt x="574" y="576"/>
                  </a:lnTo>
                  <a:lnTo>
                    <a:pt x="573" y="576"/>
                  </a:lnTo>
                  <a:lnTo>
                    <a:pt x="573" y="577"/>
                  </a:lnTo>
                  <a:lnTo>
                    <a:pt x="572" y="577"/>
                  </a:lnTo>
                  <a:lnTo>
                    <a:pt x="572" y="578"/>
                  </a:lnTo>
                  <a:lnTo>
                    <a:pt x="571" y="578"/>
                  </a:lnTo>
                  <a:lnTo>
                    <a:pt x="571" y="579"/>
                  </a:lnTo>
                  <a:lnTo>
                    <a:pt x="571" y="580"/>
                  </a:lnTo>
                  <a:lnTo>
                    <a:pt x="571" y="581"/>
                  </a:lnTo>
                  <a:lnTo>
                    <a:pt x="570" y="582"/>
                  </a:lnTo>
                  <a:lnTo>
                    <a:pt x="569" y="582"/>
                  </a:lnTo>
                  <a:lnTo>
                    <a:pt x="569" y="583"/>
                  </a:lnTo>
                  <a:lnTo>
                    <a:pt x="568" y="583"/>
                  </a:lnTo>
                  <a:lnTo>
                    <a:pt x="567" y="583"/>
                  </a:lnTo>
                  <a:lnTo>
                    <a:pt x="566" y="583"/>
                  </a:lnTo>
                  <a:lnTo>
                    <a:pt x="566" y="584"/>
                  </a:lnTo>
                  <a:lnTo>
                    <a:pt x="565" y="584"/>
                  </a:lnTo>
                  <a:lnTo>
                    <a:pt x="565" y="585"/>
                  </a:lnTo>
                  <a:lnTo>
                    <a:pt x="564" y="585"/>
                  </a:lnTo>
                  <a:lnTo>
                    <a:pt x="563" y="585"/>
                  </a:lnTo>
                  <a:lnTo>
                    <a:pt x="563" y="586"/>
                  </a:lnTo>
                  <a:lnTo>
                    <a:pt x="563" y="587"/>
                  </a:lnTo>
                  <a:lnTo>
                    <a:pt x="562" y="587"/>
                  </a:lnTo>
                  <a:lnTo>
                    <a:pt x="562" y="588"/>
                  </a:lnTo>
                  <a:lnTo>
                    <a:pt x="562" y="589"/>
                  </a:lnTo>
                  <a:lnTo>
                    <a:pt x="562" y="590"/>
                  </a:lnTo>
                  <a:lnTo>
                    <a:pt x="560" y="590"/>
                  </a:lnTo>
                  <a:lnTo>
                    <a:pt x="560" y="591"/>
                  </a:lnTo>
                  <a:lnTo>
                    <a:pt x="560" y="593"/>
                  </a:lnTo>
                  <a:lnTo>
                    <a:pt x="560" y="594"/>
                  </a:lnTo>
                  <a:lnTo>
                    <a:pt x="559" y="594"/>
                  </a:lnTo>
                  <a:lnTo>
                    <a:pt x="558" y="594"/>
                  </a:lnTo>
                  <a:lnTo>
                    <a:pt x="558" y="595"/>
                  </a:lnTo>
                  <a:lnTo>
                    <a:pt x="557" y="595"/>
                  </a:lnTo>
                  <a:lnTo>
                    <a:pt x="556" y="595"/>
                  </a:lnTo>
                  <a:lnTo>
                    <a:pt x="556" y="596"/>
                  </a:lnTo>
                  <a:lnTo>
                    <a:pt x="555" y="596"/>
                  </a:lnTo>
                  <a:lnTo>
                    <a:pt x="555" y="597"/>
                  </a:lnTo>
                  <a:lnTo>
                    <a:pt x="554" y="597"/>
                  </a:lnTo>
                  <a:lnTo>
                    <a:pt x="554" y="598"/>
                  </a:lnTo>
                  <a:lnTo>
                    <a:pt x="553" y="598"/>
                  </a:lnTo>
                  <a:lnTo>
                    <a:pt x="553" y="599"/>
                  </a:lnTo>
                  <a:lnTo>
                    <a:pt x="552" y="599"/>
                  </a:lnTo>
                  <a:lnTo>
                    <a:pt x="552" y="600"/>
                  </a:lnTo>
                  <a:lnTo>
                    <a:pt x="551" y="600"/>
                  </a:lnTo>
                  <a:lnTo>
                    <a:pt x="551" y="601"/>
                  </a:lnTo>
                  <a:lnTo>
                    <a:pt x="550" y="601"/>
                  </a:lnTo>
                  <a:lnTo>
                    <a:pt x="550" y="602"/>
                  </a:lnTo>
                  <a:lnTo>
                    <a:pt x="549" y="602"/>
                  </a:lnTo>
                  <a:lnTo>
                    <a:pt x="548" y="602"/>
                  </a:lnTo>
                  <a:lnTo>
                    <a:pt x="548" y="603"/>
                  </a:lnTo>
                  <a:lnTo>
                    <a:pt x="547" y="603"/>
                  </a:lnTo>
                  <a:lnTo>
                    <a:pt x="547" y="604"/>
                  </a:lnTo>
                  <a:lnTo>
                    <a:pt x="546" y="604"/>
                  </a:lnTo>
                  <a:lnTo>
                    <a:pt x="546" y="605"/>
                  </a:lnTo>
                  <a:lnTo>
                    <a:pt x="547" y="605"/>
                  </a:lnTo>
                  <a:lnTo>
                    <a:pt x="547" y="606"/>
                  </a:lnTo>
                  <a:lnTo>
                    <a:pt x="546" y="606"/>
                  </a:lnTo>
                  <a:lnTo>
                    <a:pt x="546" y="607"/>
                  </a:lnTo>
                  <a:lnTo>
                    <a:pt x="545" y="607"/>
                  </a:lnTo>
                  <a:lnTo>
                    <a:pt x="544" y="608"/>
                  </a:lnTo>
                  <a:lnTo>
                    <a:pt x="543" y="608"/>
                  </a:lnTo>
                  <a:lnTo>
                    <a:pt x="542" y="608"/>
                  </a:lnTo>
                  <a:lnTo>
                    <a:pt x="542" y="609"/>
                  </a:lnTo>
                  <a:lnTo>
                    <a:pt x="541" y="609"/>
                  </a:lnTo>
                  <a:lnTo>
                    <a:pt x="540" y="609"/>
                  </a:lnTo>
                  <a:lnTo>
                    <a:pt x="540" y="610"/>
                  </a:lnTo>
                  <a:lnTo>
                    <a:pt x="539" y="610"/>
                  </a:lnTo>
                  <a:lnTo>
                    <a:pt x="538" y="610"/>
                  </a:lnTo>
                  <a:lnTo>
                    <a:pt x="538" y="611"/>
                  </a:lnTo>
                  <a:lnTo>
                    <a:pt x="537" y="611"/>
                  </a:lnTo>
                  <a:lnTo>
                    <a:pt x="535" y="611"/>
                  </a:lnTo>
                  <a:lnTo>
                    <a:pt x="535" y="612"/>
                  </a:lnTo>
                  <a:lnTo>
                    <a:pt x="534" y="612"/>
                  </a:lnTo>
                  <a:lnTo>
                    <a:pt x="533" y="612"/>
                  </a:lnTo>
                  <a:lnTo>
                    <a:pt x="532" y="612"/>
                  </a:lnTo>
                  <a:lnTo>
                    <a:pt x="532" y="613"/>
                  </a:lnTo>
                  <a:lnTo>
                    <a:pt x="531" y="613"/>
                  </a:lnTo>
                  <a:lnTo>
                    <a:pt x="531" y="614"/>
                  </a:lnTo>
                  <a:lnTo>
                    <a:pt x="530" y="614"/>
                  </a:lnTo>
                  <a:lnTo>
                    <a:pt x="529" y="614"/>
                  </a:lnTo>
                  <a:lnTo>
                    <a:pt x="528" y="614"/>
                  </a:lnTo>
                  <a:lnTo>
                    <a:pt x="527" y="614"/>
                  </a:lnTo>
                  <a:lnTo>
                    <a:pt x="527" y="615"/>
                  </a:lnTo>
                  <a:lnTo>
                    <a:pt x="527" y="616"/>
                  </a:lnTo>
                  <a:lnTo>
                    <a:pt x="526" y="618"/>
                  </a:lnTo>
                  <a:lnTo>
                    <a:pt x="526" y="616"/>
                  </a:lnTo>
                  <a:lnTo>
                    <a:pt x="525" y="616"/>
                  </a:lnTo>
                  <a:lnTo>
                    <a:pt x="524" y="616"/>
                  </a:lnTo>
                  <a:lnTo>
                    <a:pt x="524" y="618"/>
                  </a:lnTo>
                  <a:lnTo>
                    <a:pt x="523" y="618"/>
                  </a:lnTo>
                  <a:lnTo>
                    <a:pt x="522" y="618"/>
                  </a:lnTo>
                  <a:lnTo>
                    <a:pt x="522" y="619"/>
                  </a:lnTo>
                  <a:lnTo>
                    <a:pt x="522" y="618"/>
                  </a:lnTo>
                  <a:lnTo>
                    <a:pt x="521" y="618"/>
                  </a:lnTo>
                  <a:lnTo>
                    <a:pt x="521" y="616"/>
                  </a:lnTo>
                  <a:lnTo>
                    <a:pt x="520" y="616"/>
                  </a:lnTo>
                  <a:lnTo>
                    <a:pt x="519" y="615"/>
                  </a:lnTo>
                  <a:lnTo>
                    <a:pt x="519" y="614"/>
                  </a:lnTo>
                  <a:lnTo>
                    <a:pt x="518" y="614"/>
                  </a:lnTo>
                  <a:lnTo>
                    <a:pt x="517" y="614"/>
                  </a:lnTo>
                  <a:lnTo>
                    <a:pt x="516" y="614"/>
                  </a:lnTo>
                  <a:lnTo>
                    <a:pt x="516" y="615"/>
                  </a:lnTo>
                  <a:lnTo>
                    <a:pt x="515" y="615"/>
                  </a:lnTo>
                  <a:lnTo>
                    <a:pt x="515" y="614"/>
                  </a:lnTo>
                  <a:lnTo>
                    <a:pt x="514" y="614"/>
                  </a:lnTo>
                  <a:lnTo>
                    <a:pt x="514" y="615"/>
                  </a:lnTo>
                  <a:lnTo>
                    <a:pt x="514" y="614"/>
                  </a:lnTo>
                  <a:lnTo>
                    <a:pt x="513" y="614"/>
                  </a:lnTo>
                  <a:lnTo>
                    <a:pt x="511" y="614"/>
                  </a:lnTo>
                  <a:lnTo>
                    <a:pt x="510" y="614"/>
                  </a:lnTo>
                  <a:lnTo>
                    <a:pt x="510" y="615"/>
                  </a:lnTo>
                  <a:lnTo>
                    <a:pt x="510" y="616"/>
                  </a:lnTo>
                  <a:lnTo>
                    <a:pt x="509" y="616"/>
                  </a:lnTo>
                  <a:lnTo>
                    <a:pt x="508" y="616"/>
                  </a:lnTo>
                  <a:lnTo>
                    <a:pt x="508" y="618"/>
                  </a:lnTo>
                  <a:lnTo>
                    <a:pt x="507" y="618"/>
                  </a:lnTo>
                  <a:lnTo>
                    <a:pt x="506" y="618"/>
                  </a:lnTo>
                  <a:lnTo>
                    <a:pt x="506" y="619"/>
                  </a:lnTo>
                  <a:lnTo>
                    <a:pt x="505" y="619"/>
                  </a:lnTo>
                  <a:lnTo>
                    <a:pt x="505" y="620"/>
                  </a:lnTo>
                  <a:lnTo>
                    <a:pt x="504" y="620"/>
                  </a:lnTo>
                  <a:lnTo>
                    <a:pt x="504" y="621"/>
                  </a:lnTo>
                  <a:lnTo>
                    <a:pt x="503" y="621"/>
                  </a:lnTo>
                  <a:lnTo>
                    <a:pt x="503" y="622"/>
                  </a:lnTo>
                  <a:lnTo>
                    <a:pt x="502" y="622"/>
                  </a:lnTo>
                  <a:lnTo>
                    <a:pt x="502" y="623"/>
                  </a:lnTo>
                  <a:lnTo>
                    <a:pt x="501" y="623"/>
                  </a:lnTo>
                  <a:lnTo>
                    <a:pt x="501" y="624"/>
                  </a:lnTo>
                  <a:lnTo>
                    <a:pt x="500" y="624"/>
                  </a:lnTo>
                  <a:lnTo>
                    <a:pt x="499" y="624"/>
                  </a:lnTo>
                  <a:lnTo>
                    <a:pt x="498" y="624"/>
                  </a:lnTo>
                  <a:lnTo>
                    <a:pt x="498" y="625"/>
                  </a:lnTo>
                  <a:lnTo>
                    <a:pt x="497" y="625"/>
                  </a:lnTo>
                  <a:lnTo>
                    <a:pt x="497" y="626"/>
                  </a:lnTo>
                  <a:lnTo>
                    <a:pt x="496" y="626"/>
                  </a:lnTo>
                  <a:lnTo>
                    <a:pt x="495" y="626"/>
                  </a:lnTo>
                  <a:lnTo>
                    <a:pt x="495" y="627"/>
                  </a:lnTo>
                  <a:lnTo>
                    <a:pt x="494" y="627"/>
                  </a:lnTo>
                  <a:lnTo>
                    <a:pt x="494" y="628"/>
                  </a:lnTo>
                  <a:lnTo>
                    <a:pt x="493" y="628"/>
                  </a:lnTo>
                  <a:lnTo>
                    <a:pt x="492" y="628"/>
                  </a:lnTo>
                  <a:lnTo>
                    <a:pt x="492" y="629"/>
                  </a:lnTo>
                  <a:lnTo>
                    <a:pt x="491" y="629"/>
                  </a:lnTo>
                  <a:lnTo>
                    <a:pt x="491" y="628"/>
                  </a:lnTo>
                  <a:lnTo>
                    <a:pt x="490" y="628"/>
                  </a:lnTo>
                  <a:lnTo>
                    <a:pt x="490" y="629"/>
                  </a:lnTo>
                  <a:lnTo>
                    <a:pt x="489" y="629"/>
                  </a:lnTo>
                  <a:lnTo>
                    <a:pt x="488" y="629"/>
                  </a:lnTo>
                  <a:lnTo>
                    <a:pt x="486" y="629"/>
                  </a:lnTo>
                  <a:lnTo>
                    <a:pt x="486" y="630"/>
                  </a:lnTo>
                  <a:lnTo>
                    <a:pt x="485" y="630"/>
                  </a:lnTo>
                  <a:lnTo>
                    <a:pt x="484" y="630"/>
                  </a:lnTo>
                  <a:lnTo>
                    <a:pt x="483" y="630"/>
                  </a:lnTo>
                  <a:lnTo>
                    <a:pt x="483" y="631"/>
                  </a:lnTo>
                  <a:lnTo>
                    <a:pt x="482" y="631"/>
                  </a:lnTo>
                  <a:lnTo>
                    <a:pt x="482" y="632"/>
                  </a:lnTo>
                  <a:lnTo>
                    <a:pt x="481" y="632"/>
                  </a:lnTo>
                  <a:lnTo>
                    <a:pt x="481" y="633"/>
                  </a:lnTo>
                  <a:lnTo>
                    <a:pt x="480" y="633"/>
                  </a:lnTo>
                  <a:lnTo>
                    <a:pt x="480" y="634"/>
                  </a:lnTo>
                  <a:lnTo>
                    <a:pt x="479" y="634"/>
                  </a:lnTo>
                  <a:lnTo>
                    <a:pt x="479" y="635"/>
                  </a:lnTo>
                  <a:lnTo>
                    <a:pt x="478" y="635"/>
                  </a:lnTo>
                  <a:lnTo>
                    <a:pt x="477" y="635"/>
                  </a:lnTo>
                  <a:lnTo>
                    <a:pt x="477" y="636"/>
                  </a:lnTo>
                  <a:lnTo>
                    <a:pt x="476" y="636"/>
                  </a:lnTo>
                  <a:lnTo>
                    <a:pt x="475" y="636"/>
                  </a:lnTo>
                  <a:lnTo>
                    <a:pt x="474" y="636"/>
                  </a:lnTo>
                  <a:lnTo>
                    <a:pt x="474" y="637"/>
                  </a:lnTo>
                  <a:lnTo>
                    <a:pt x="473" y="638"/>
                  </a:lnTo>
                  <a:lnTo>
                    <a:pt x="473" y="639"/>
                  </a:lnTo>
                  <a:lnTo>
                    <a:pt x="474" y="639"/>
                  </a:lnTo>
                  <a:lnTo>
                    <a:pt x="474" y="640"/>
                  </a:lnTo>
                  <a:lnTo>
                    <a:pt x="473" y="640"/>
                  </a:lnTo>
                  <a:lnTo>
                    <a:pt x="473" y="641"/>
                  </a:lnTo>
                  <a:lnTo>
                    <a:pt x="472" y="643"/>
                  </a:lnTo>
                  <a:lnTo>
                    <a:pt x="471" y="643"/>
                  </a:lnTo>
                  <a:lnTo>
                    <a:pt x="471" y="644"/>
                  </a:lnTo>
                  <a:lnTo>
                    <a:pt x="470" y="644"/>
                  </a:lnTo>
                  <a:lnTo>
                    <a:pt x="469" y="644"/>
                  </a:lnTo>
                  <a:lnTo>
                    <a:pt x="468" y="644"/>
                  </a:lnTo>
                  <a:lnTo>
                    <a:pt x="468" y="645"/>
                  </a:lnTo>
                  <a:lnTo>
                    <a:pt x="467" y="645"/>
                  </a:lnTo>
                  <a:lnTo>
                    <a:pt x="466" y="645"/>
                  </a:lnTo>
                  <a:lnTo>
                    <a:pt x="466" y="646"/>
                  </a:lnTo>
                  <a:lnTo>
                    <a:pt x="465" y="646"/>
                  </a:lnTo>
                  <a:lnTo>
                    <a:pt x="464" y="646"/>
                  </a:lnTo>
                  <a:lnTo>
                    <a:pt x="464" y="647"/>
                  </a:lnTo>
                  <a:lnTo>
                    <a:pt x="463" y="647"/>
                  </a:lnTo>
                  <a:lnTo>
                    <a:pt x="463" y="648"/>
                  </a:lnTo>
                  <a:lnTo>
                    <a:pt x="463" y="649"/>
                  </a:lnTo>
                  <a:lnTo>
                    <a:pt x="461" y="649"/>
                  </a:lnTo>
                  <a:lnTo>
                    <a:pt x="461" y="650"/>
                  </a:lnTo>
                  <a:lnTo>
                    <a:pt x="460" y="650"/>
                  </a:lnTo>
                  <a:lnTo>
                    <a:pt x="459" y="650"/>
                  </a:lnTo>
                  <a:lnTo>
                    <a:pt x="458" y="650"/>
                  </a:lnTo>
                  <a:lnTo>
                    <a:pt x="458" y="651"/>
                  </a:lnTo>
                  <a:lnTo>
                    <a:pt x="457" y="652"/>
                  </a:lnTo>
                  <a:lnTo>
                    <a:pt x="456" y="652"/>
                  </a:lnTo>
                  <a:lnTo>
                    <a:pt x="456" y="653"/>
                  </a:lnTo>
                  <a:lnTo>
                    <a:pt x="455" y="654"/>
                  </a:lnTo>
                  <a:lnTo>
                    <a:pt x="454" y="654"/>
                  </a:lnTo>
                  <a:lnTo>
                    <a:pt x="454" y="655"/>
                  </a:lnTo>
                  <a:lnTo>
                    <a:pt x="454" y="656"/>
                  </a:lnTo>
                  <a:lnTo>
                    <a:pt x="453" y="656"/>
                  </a:lnTo>
                  <a:lnTo>
                    <a:pt x="453" y="657"/>
                  </a:lnTo>
                  <a:lnTo>
                    <a:pt x="453" y="658"/>
                  </a:lnTo>
                  <a:lnTo>
                    <a:pt x="454" y="658"/>
                  </a:lnTo>
                  <a:lnTo>
                    <a:pt x="455" y="658"/>
                  </a:lnTo>
                  <a:lnTo>
                    <a:pt x="455" y="659"/>
                  </a:lnTo>
                  <a:lnTo>
                    <a:pt x="455" y="660"/>
                  </a:lnTo>
                  <a:lnTo>
                    <a:pt x="454" y="660"/>
                  </a:lnTo>
                  <a:lnTo>
                    <a:pt x="453" y="659"/>
                  </a:lnTo>
                  <a:lnTo>
                    <a:pt x="452" y="659"/>
                  </a:lnTo>
                  <a:lnTo>
                    <a:pt x="452" y="660"/>
                  </a:lnTo>
                  <a:lnTo>
                    <a:pt x="452" y="661"/>
                  </a:lnTo>
                  <a:lnTo>
                    <a:pt x="452" y="662"/>
                  </a:lnTo>
                  <a:lnTo>
                    <a:pt x="453" y="662"/>
                  </a:lnTo>
                  <a:lnTo>
                    <a:pt x="453" y="663"/>
                  </a:lnTo>
                  <a:lnTo>
                    <a:pt x="453" y="664"/>
                  </a:lnTo>
                  <a:lnTo>
                    <a:pt x="452" y="664"/>
                  </a:lnTo>
                  <a:lnTo>
                    <a:pt x="451" y="664"/>
                  </a:lnTo>
                  <a:lnTo>
                    <a:pt x="450" y="664"/>
                  </a:lnTo>
                  <a:lnTo>
                    <a:pt x="449" y="664"/>
                  </a:lnTo>
                  <a:lnTo>
                    <a:pt x="449" y="665"/>
                  </a:lnTo>
                  <a:lnTo>
                    <a:pt x="449" y="666"/>
                  </a:lnTo>
                  <a:lnTo>
                    <a:pt x="448" y="666"/>
                  </a:lnTo>
                  <a:lnTo>
                    <a:pt x="448" y="668"/>
                  </a:lnTo>
                  <a:lnTo>
                    <a:pt x="447" y="668"/>
                  </a:lnTo>
                  <a:lnTo>
                    <a:pt x="447" y="669"/>
                  </a:lnTo>
                  <a:lnTo>
                    <a:pt x="446" y="669"/>
                  </a:lnTo>
                  <a:lnTo>
                    <a:pt x="446" y="670"/>
                  </a:lnTo>
                  <a:lnTo>
                    <a:pt x="445" y="670"/>
                  </a:lnTo>
                  <a:lnTo>
                    <a:pt x="445" y="671"/>
                  </a:lnTo>
                  <a:lnTo>
                    <a:pt x="445" y="672"/>
                  </a:lnTo>
                  <a:lnTo>
                    <a:pt x="444" y="672"/>
                  </a:lnTo>
                  <a:lnTo>
                    <a:pt x="443" y="672"/>
                  </a:lnTo>
                  <a:lnTo>
                    <a:pt x="442" y="672"/>
                  </a:lnTo>
                  <a:lnTo>
                    <a:pt x="442" y="673"/>
                  </a:lnTo>
                  <a:lnTo>
                    <a:pt x="441" y="673"/>
                  </a:lnTo>
                  <a:lnTo>
                    <a:pt x="441" y="674"/>
                  </a:lnTo>
                  <a:lnTo>
                    <a:pt x="442" y="674"/>
                  </a:lnTo>
                  <a:lnTo>
                    <a:pt x="442" y="675"/>
                  </a:lnTo>
                  <a:lnTo>
                    <a:pt x="441" y="675"/>
                  </a:lnTo>
                  <a:lnTo>
                    <a:pt x="441" y="676"/>
                  </a:lnTo>
                  <a:lnTo>
                    <a:pt x="441" y="677"/>
                  </a:lnTo>
                  <a:lnTo>
                    <a:pt x="440" y="678"/>
                  </a:lnTo>
                  <a:lnTo>
                    <a:pt x="439" y="678"/>
                  </a:lnTo>
                  <a:lnTo>
                    <a:pt x="439" y="679"/>
                  </a:lnTo>
                  <a:lnTo>
                    <a:pt x="438" y="679"/>
                  </a:lnTo>
                  <a:lnTo>
                    <a:pt x="438" y="680"/>
                  </a:lnTo>
                  <a:lnTo>
                    <a:pt x="436" y="680"/>
                  </a:lnTo>
                  <a:lnTo>
                    <a:pt x="436" y="681"/>
                  </a:lnTo>
                  <a:lnTo>
                    <a:pt x="436" y="682"/>
                  </a:lnTo>
                  <a:lnTo>
                    <a:pt x="435" y="682"/>
                  </a:lnTo>
                  <a:lnTo>
                    <a:pt x="435" y="683"/>
                  </a:lnTo>
                  <a:lnTo>
                    <a:pt x="434" y="683"/>
                  </a:lnTo>
                  <a:lnTo>
                    <a:pt x="434" y="684"/>
                  </a:lnTo>
                  <a:lnTo>
                    <a:pt x="433" y="684"/>
                  </a:lnTo>
                  <a:lnTo>
                    <a:pt x="433" y="685"/>
                  </a:lnTo>
                  <a:lnTo>
                    <a:pt x="432" y="685"/>
                  </a:lnTo>
                  <a:lnTo>
                    <a:pt x="432" y="686"/>
                  </a:lnTo>
                  <a:lnTo>
                    <a:pt x="431" y="686"/>
                  </a:lnTo>
                  <a:lnTo>
                    <a:pt x="431" y="687"/>
                  </a:lnTo>
                  <a:lnTo>
                    <a:pt x="430" y="687"/>
                  </a:lnTo>
                  <a:lnTo>
                    <a:pt x="430" y="688"/>
                  </a:lnTo>
                  <a:lnTo>
                    <a:pt x="429" y="688"/>
                  </a:lnTo>
                  <a:lnTo>
                    <a:pt x="428" y="688"/>
                  </a:lnTo>
                  <a:lnTo>
                    <a:pt x="428" y="689"/>
                  </a:lnTo>
                  <a:lnTo>
                    <a:pt x="428" y="690"/>
                  </a:lnTo>
                  <a:lnTo>
                    <a:pt x="429" y="690"/>
                  </a:lnTo>
                  <a:lnTo>
                    <a:pt x="429" y="691"/>
                  </a:lnTo>
                  <a:lnTo>
                    <a:pt x="428" y="691"/>
                  </a:lnTo>
                  <a:lnTo>
                    <a:pt x="428" y="693"/>
                  </a:lnTo>
                  <a:lnTo>
                    <a:pt x="429" y="693"/>
                  </a:lnTo>
                  <a:lnTo>
                    <a:pt x="429" y="694"/>
                  </a:lnTo>
                  <a:lnTo>
                    <a:pt x="428" y="694"/>
                  </a:lnTo>
                  <a:lnTo>
                    <a:pt x="428" y="695"/>
                  </a:lnTo>
                  <a:lnTo>
                    <a:pt x="428" y="696"/>
                  </a:lnTo>
                  <a:lnTo>
                    <a:pt x="428" y="697"/>
                  </a:lnTo>
                  <a:lnTo>
                    <a:pt x="428" y="698"/>
                  </a:lnTo>
                  <a:lnTo>
                    <a:pt x="427" y="698"/>
                  </a:lnTo>
                  <a:lnTo>
                    <a:pt x="427" y="699"/>
                  </a:lnTo>
                  <a:lnTo>
                    <a:pt x="427" y="700"/>
                  </a:lnTo>
                  <a:lnTo>
                    <a:pt x="426" y="700"/>
                  </a:lnTo>
                  <a:lnTo>
                    <a:pt x="427" y="700"/>
                  </a:lnTo>
                  <a:lnTo>
                    <a:pt x="427" y="701"/>
                  </a:lnTo>
                  <a:lnTo>
                    <a:pt x="426" y="701"/>
                  </a:lnTo>
                  <a:lnTo>
                    <a:pt x="426" y="702"/>
                  </a:lnTo>
                  <a:lnTo>
                    <a:pt x="425" y="702"/>
                  </a:lnTo>
                  <a:lnTo>
                    <a:pt x="425" y="703"/>
                  </a:lnTo>
                  <a:lnTo>
                    <a:pt x="424" y="703"/>
                  </a:lnTo>
                  <a:lnTo>
                    <a:pt x="423" y="703"/>
                  </a:lnTo>
                  <a:lnTo>
                    <a:pt x="422" y="704"/>
                  </a:lnTo>
                  <a:lnTo>
                    <a:pt x="422" y="705"/>
                  </a:lnTo>
                  <a:lnTo>
                    <a:pt x="422" y="706"/>
                  </a:lnTo>
                  <a:lnTo>
                    <a:pt x="422" y="707"/>
                  </a:lnTo>
                  <a:lnTo>
                    <a:pt x="422" y="708"/>
                  </a:lnTo>
                  <a:lnTo>
                    <a:pt x="422" y="709"/>
                  </a:lnTo>
                  <a:lnTo>
                    <a:pt x="421" y="709"/>
                  </a:lnTo>
                  <a:lnTo>
                    <a:pt x="420" y="709"/>
                  </a:lnTo>
                  <a:lnTo>
                    <a:pt x="419" y="709"/>
                  </a:lnTo>
                  <a:lnTo>
                    <a:pt x="418" y="709"/>
                  </a:lnTo>
                  <a:lnTo>
                    <a:pt x="418" y="708"/>
                  </a:lnTo>
                  <a:lnTo>
                    <a:pt x="418" y="709"/>
                  </a:lnTo>
                  <a:lnTo>
                    <a:pt x="417" y="709"/>
                  </a:lnTo>
                  <a:lnTo>
                    <a:pt x="417" y="710"/>
                  </a:lnTo>
                  <a:lnTo>
                    <a:pt x="416" y="710"/>
                  </a:lnTo>
                  <a:lnTo>
                    <a:pt x="416" y="711"/>
                  </a:lnTo>
                  <a:lnTo>
                    <a:pt x="415" y="711"/>
                  </a:lnTo>
                  <a:lnTo>
                    <a:pt x="415" y="712"/>
                  </a:lnTo>
                  <a:lnTo>
                    <a:pt x="415" y="713"/>
                  </a:lnTo>
                  <a:lnTo>
                    <a:pt x="415" y="714"/>
                  </a:lnTo>
                  <a:lnTo>
                    <a:pt x="415" y="715"/>
                  </a:lnTo>
                  <a:lnTo>
                    <a:pt x="415" y="716"/>
                  </a:lnTo>
                  <a:lnTo>
                    <a:pt x="414" y="716"/>
                  </a:lnTo>
                  <a:lnTo>
                    <a:pt x="414" y="718"/>
                  </a:lnTo>
                  <a:lnTo>
                    <a:pt x="414" y="719"/>
                  </a:lnTo>
                  <a:lnTo>
                    <a:pt x="413" y="719"/>
                  </a:lnTo>
                  <a:lnTo>
                    <a:pt x="411" y="719"/>
                  </a:lnTo>
                  <a:lnTo>
                    <a:pt x="411" y="720"/>
                  </a:lnTo>
                  <a:lnTo>
                    <a:pt x="410" y="720"/>
                  </a:lnTo>
                  <a:lnTo>
                    <a:pt x="410" y="721"/>
                  </a:lnTo>
                  <a:lnTo>
                    <a:pt x="409" y="721"/>
                  </a:lnTo>
                  <a:lnTo>
                    <a:pt x="408" y="721"/>
                  </a:lnTo>
                  <a:lnTo>
                    <a:pt x="407" y="721"/>
                  </a:lnTo>
                  <a:lnTo>
                    <a:pt x="407" y="722"/>
                  </a:lnTo>
                  <a:lnTo>
                    <a:pt x="406" y="722"/>
                  </a:lnTo>
                  <a:lnTo>
                    <a:pt x="406" y="723"/>
                  </a:lnTo>
                  <a:lnTo>
                    <a:pt x="405" y="724"/>
                  </a:lnTo>
                  <a:lnTo>
                    <a:pt x="405" y="725"/>
                  </a:lnTo>
                  <a:lnTo>
                    <a:pt x="404" y="725"/>
                  </a:lnTo>
                  <a:lnTo>
                    <a:pt x="405" y="725"/>
                  </a:lnTo>
                  <a:lnTo>
                    <a:pt x="404" y="725"/>
                  </a:lnTo>
                  <a:lnTo>
                    <a:pt x="404" y="726"/>
                  </a:lnTo>
                  <a:lnTo>
                    <a:pt x="404" y="727"/>
                  </a:lnTo>
                  <a:lnTo>
                    <a:pt x="403" y="727"/>
                  </a:lnTo>
                  <a:lnTo>
                    <a:pt x="402" y="727"/>
                  </a:lnTo>
                  <a:lnTo>
                    <a:pt x="402" y="728"/>
                  </a:lnTo>
                  <a:lnTo>
                    <a:pt x="402" y="729"/>
                  </a:lnTo>
                  <a:lnTo>
                    <a:pt x="401" y="729"/>
                  </a:lnTo>
                  <a:lnTo>
                    <a:pt x="401" y="728"/>
                  </a:lnTo>
                  <a:lnTo>
                    <a:pt x="401" y="729"/>
                  </a:lnTo>
                  <a:lnTo>
                    <a:pt x="401" y="728"/>
                  </a:lnTo>
                  <a:lnTo>
                    <a:pt x="400" y="729"/>
                  </a:lnTo>
                  <a:lnTo>
                    <a:pt x="400" y="728"/>
                  </a:lnTo>
                  <a:lnTo>
                    <a:pt x="399" y="729"/>
                  </a:lnTo>
                  <a:lnTo>
                    <a:pt x="399" y="730"/>
                  </a:lnTo>
                  <a:lnTo>
                    <a:pt x="399" y="731"/>
                  </a:lnTo>
                  <a:lnTo>
                    <a:pt x="398" y="731"/>
                  </a:lnTo>
                  <a:lnTo>
                    <a:pt x="397" y="731"/>
                  </a:lnTo>
                  <a:lnTo>
                    <a:pt x="396" y="731"/>
                  </a:lnTo>
                  <a:lnTo>
                    <a:pt x="395" y="731"/>
                  </a:lnTo>
                  <a:lnTo>
                    <a:pt x="395" y="732"/>
                  </a:lnTo>
                  <a:lnTo>
                    <a:pt x="395" y="733"/>
                  </a:lnTo>
                  <a:lnTo>
                    <a:pt x="394" y="733"/>
                  </a:lnTo>
                  <a:lnTo>
                    <a:pt x="394" y="734"/>
                  </a:lnTo>
                  <a:lnTo>
                    <a:pt x="394" y="735"/>
                  </a:lnTo>
                  <a:lnTo>
                    <a:pt x="394" y="734"/>
                  </a:lnTo>
                  <a:lnTo>
                    <a:pt x="394" y="735"/>
                  </a:lnTo>
                  <a:lnTo>
                    <a:pt x="393" y="735"/>
                  </a:lnTo>
                  <a:lnTo>
                    <a:pt x="393" y="734"/>
                  </a:lnTo>
                  <a:lnTo>
                    <a:pt x="392" y="735"/>
                  </a:lnTo>
                  <a:lnTo>
                    <a:pt x="391" y="735"/>
                  </a:lnTo>
                  <a:lnTo>
                    <a:pt x="390" y="735"/>
                  </a:lnTo>
                  <a:lnTo>
                    <a:pt x="389" y="735"/>
                  </a:lnTo>
                  <a:lnTo>
                    <a:pt x="388" y="735"/>
                  </a:lnTo>
                  <a:lnTo>
                    <a:pt x="386" y="735"/>
                  </a:lnTo>
                  <a:lnTo>
                    <a:pt x="386" y="736"/>
                  </a:lnTo>
                  <a:lnTo>
                    <a:pt x="385" y="736"/>
                  </a:lnTo>
                  <a:lnTo>
                    <a:pt x="385" y="737"/>
                  </a:lnTo>
                  <a:lnTo>
                    <a:pt x="385" y="738"/>
                  </a:lnTo>
                  <a:lnTo>
                    <a:pt x="384" y="738"/>
                  </a:lnTo>
                  <a:lnTo>
                    <a:pt x="384" y="739"/>
                  </a:lnTo>
                  <a:lnTo>
                    <a:pt x="383" y="739"/>
                  </a:lnTo>
                  <a:lnTo>
                    <a:pt x="382" y="739"/>
                  </a:lnTo>
                  <a:lnTo>
                    <a:pt x="381" y="739"/>
                  </a:lnTo>
                  <a:lnTo>
                    <a:pt x="381" y="738"/>
                  </a:lnTo>
                  <a:lnTo>
                    <a:pt x="380" y="739"/>
                  </a:lnTo>
                  <a:lnTo>
                    <a:pt x="380" y="738"/>
                  </a:lnTo>
                  <a:lnTo>
                    <a:pt x="379" y="738"/>
                  </a:lnTo>
                  <a:lnTo>
                    <a:pt x="379" y="739"/>
                  </a:lnTo>
                  <a:lnTo>
                    <a:pt x="378" y="739"/>
                  </a:lnTo>
                  <a:lnTo>
                    <a:pt x="378" y="740"/>
                  </a:lnTo>
                  <a:lnTo>
                    <a:pt x="377" y="740"/>
                  </a:lnTo>
                  <a:lnTo>
                    <a:pt x="376" y="740"/>
                  </a:lnTo>
                  <a:lnTo>
                    <a:pt x="375" y="740"/>
                  </a:lnTo>
                  <a:lnTo>
                    <a:pt x="374" y="740"/>
                  </a:lnTo>
                  <a:lnTo>
                    <a:pt x="373" y="740"/>
                  </a:lnTo>
                  <a:lnTo>
                    <a:pt x="372" y="740"/>
                  </a:lnTo>
                  <a:lnTo>
                    <a:pt x="372" y="741"/>
                  </a:lnTo>
                  <a:lnTo>
                    <a:pt x="371" y="741"/>
                  </a:lnTo>
                  <a:lnTo>
                    <a:pt x="370" y="741"/>
                  </a:lnTo>
                  <a:lnTo>
                    <a:pt x="369" y="741"/>
                  </a:lnTo>
                  <a:lnTo>
                    <a:pt x="368" y="741"/>
                  </a:lnTo>
                  <a:lnTo>
                    <a:pt x="369" y="743"/>
                  </a:lnTo>
                  <a:lnTo>
                    <a:pt x="368" y="743"/>
                  </a:lnTo>
                  <a:lnTo>
                    <a:pt x="367" y="743"/>
                  </a:lnTo>
                  <a:lnTo>
                    <a:pt x="366" y="743"/>
                  </a:lnTo>
                  <a:lnTo>
                    <a:pt x="366" y="744"/>
                  </a:lnTo>
                  <a:lnTo>
                    <a:pt x="365" y="744"/>
                  </a:lnTo>
                  <a:lnTo>
                    <a:pt x="365" y="745"/>
                  </a:lnTo>
                  <a:lnTo>
                    <a:pt x="365" y="746"/>
                  </a:lnTo>
                  <a:lnTo>
                    <a:pt x="365" y="747"/>
                  </a:lnTo>
                  <a:lnTo>
                    <a:pt x="364" y="747"/>
                  </a:lnTo>
                  <a:lnTo>
                    <a:pt x="364" y="748"/>
                  </a:lnTo>
                  <a:lnTo>
                    <a:pt x="364" y="747"/>
                  </a:lnTo>
                  <a:lnTo>
                    <a:pt x="363" y="747"/>
                  </a:lnTo>
                  <a:lnTo>
                    <a:pt x="363" y="748"/>
                  </a:lnTo>
                  <a:lnTo>
                    <a:pt x="363" y="749"/>
                  </a:lnTo>
                  <a:lnTo>
                    <a:pt x="361" y="749"/>
                  </a:lnTo>
                  <a:lnTo>
                    <a:pt x="361" y="750"/>
                  </a:lnTo>
                  <a:lnTo>
                    <a:pt x="360" y="750"/>
                  </a:lnTo>
                  <a:lnTo>
                    <a:pt x="361" y="750"/>
                  </a:lnTo>
                  <a:lnTo>
                    <a:pt x="360" y="750"/>
                  </a:lnTo>
                  <a:lnTo>
                    <a:pt x="360" y="751"/>
                  </a:lnTo>
                  <a:lnTo>
                    <a:pt x="359" y="751"/>
                  </a:lnTo>
                  <a:lnTo>
                    <a:pt x="360" y="752"/>
                  </a:lnTo>
                  <a:lnTo>
                    <a:pt x="359" y="752"/>
                  </a:lnTo>
                  <a:lnTo>
                    <a:pt x="360" y="752"/>
                  </a:lnTo>
                  <a:lnTo>
                    <a:pt x="359" y="752"/>
                  </a:lnTo>
                  <a:lnTo>
                    <a:pt x="360" y="752"/>
                  </a:lnTo>
                  <a:lnTo>
                    <a:pt x="359" y="753"/>
                  </a:lnTo>
                  <a:lnTo>
                    <a:pt x="359" y="752"/>
                  </a:lnTo>
                  <a:lnTo>
                    <a:pt x="359" y="753"/>
                  </a:lnTo>
                  <a:lnTo>
                    <a:pt x="359" y="752"/>
                  </a:lnTo>
                  <a:lnTo>
                    <a:pt x="358" y="752"/>
                  </a:lnTo>
                  <a:lnTo>
                    <a:pt x="358" y="753"/>
                  </a:lnTo>
                  <a:lnTo>
                    <a:pt x="358" y="754"/>
                  </a:lnTo>
                  <a:lnTo>
                    <a:pt x="357" y="754"/>
                  </a:lnTo>
                  <a:lnTo>
                    <a:pt x="357" y="755"/>
                  </a:lnTo>
                  <a:lnTo>
                    <a:pt x="357" y="756"/>
                  </a:lnTo>
                  <a:lnTo>
                    <a:pt x="356" y="756"/>
                  </a:lnTo>
                  <a:lnTo>
                    <a:pt x="355" y="756"/>
                  </a:lnTo>
                  <a:lnTo>
                    <a:pt x="355" y="757"/>
                  </a:lnTo>
                  <a:lnTo>
                    <a:pt x="355" y="758"/>
                  </a:lnTo>
                  <a:lnTo>
                    <a:pt x="354" y="758"/>
                  </a:lnTo>
                  <a:lnTo>
                    <a:pt x="354" y="759"/>
                  </a:lnTo>
                  <a:lnTo>
                    <a:pt x="353" y="759"/>
                  </a:lnTo>
                  <a:lnTo>
                    <a:pt x="353" y="760"/>
                  </a:lnTo>
                  <a:lnTo>
                    <a:pt x="352" y="760"/>
                  </a:lnTo>
                  <a:lnTo>
                    <a:pt x="353" y="760"/>
                  </a:lnTo>
                  <a:lnTo>
                    <a:pt x="352" y="760"/>
                  </a:lnTo>
                  <a:lnTo>
                    <a:pt x="352" y="761"/>
                  </a:lnTo>
                  <a:lnTo>
                    <a:pt x="353" y="761"/>
                  </a:lnTo>
                  <a:lnTo>
                    <a:pt x="352" y="761"/>
                  </a:lnTo>
                  <a:lnTo>
                    <a:pt x="351" y="761"/>
                  </a:lnTo>
                  <a:lnTo>
                    <a:pt x="350" y="761"/>
                  </a:lnTo>
                  <a:lnTo>
                    <a:pt x="349" y="761"/>
                  </a:lnTo>
                  <a:lnTo>
                    <a:pt x="349" y="762"/>
                  </a:lnTo>
                  <a:lnTo>
                    <a:pt x="349" y="763"/>
                  </a:lnTo>
                  <a:lnTo>
                    <a:pt x="349" y="764"/>
                  </a:lnTo>
                  <a:lnTo>
                    <a:pt x="349" y="765"/>
                  </a:lnTo>
                  <a:lnTo>
                    <a:pt x="349" y="766"/>
                  </a:lnTo>
                  <a:lnTo>
                    <a:pt x="349" y="768"/>
                  </a:lnTo>
                  <a:lnTo>
                    <a:pt x="350" y="768"/>
                  </a:lnTo>
                  <a:lnTo>
                    <a:pt x="349" y="768"/>
                  </a:lnTo>
                  <a:lnTo>
                    <a:pt x="349" y="769"/>
                  </a:lnTo>
                  <a:lnTo>
                    <a:pt x="350" y="770"/>
                  </a:lnTo>
                  <a:lnTo>
                    <a:pt x="351" y="770"/>
                  </a:lnTo>
                  <a:lnTo>
                    <a:pt x="351" y="771"/>
                  </a:lnTo>
                  <a:lnTo>
                    <a:pt x="352" y="772"/>
                  </a:lnTo>
                  <a:lnTo>
                    <a:pt x="353" y="772"/>
                  </a:lnTo>
                  <a:lnTo>
                    <a:pt x="353" y="773"/>
                  </a:lnTo>
                  <a:lnTo>
                    <a:pt x="353" y="774"/>
                  </a:lnTo>
                  <a:lnTo>
                    <a:pt x="352" y="774"/>
                  </a:lnTo>
                  <a:lnTo>
                    <a:pt x="352" y="775"/>
                  </a:lnTo>
                  <a:lnTo>
                    <a:pt x="351" y="777"/>
                  </a:lnTo>
                  <a:lnTo>
                    <a:pt x="351" y="778"/>
                  </a:lnTo>
                  <a:lnTo>
                    <a:pt x="348" y="777"/>
                  </a:lnTo>
                  <a:lnTo>
                    <a:pt x="346" y="777"/>
                  </a:lnTo>
                  <a:lnTo>
                    <a:pt x="344" y="776"/>
                  </a:lnTo>
                  <a:lnTo>
                    <a:pt x="340" y="775"/>
                  </a:lnTo>
                  <a:lnTo>
                    <a:pt x="338" y="774"/>
                  </a:lnTo>
                  <a:lnTo>
                    <a:pt x="335" y="773"/>
                  </a:lnTo>
                  <a:lnTo>
                    <a:pt x="334" y="773"/>
                  </a:lnTo>
                  <a:lnTo>
                    <a:pt x="333" y="773"/>
                  </a:lnTo>
                  <a:lnTo>
                    <a:pt x="332" y="773"/>
                  </a:lnTo>
                  <a:lnTo>
                    <a:pt x="331" y="773"/>
                  </a:lnTo>
                  <a:lnTo>
                    <a:pt x="331" y="772"/>
                  </a:lnTo>
                  <a:lnTo>
                    <a:pt x="330" y="772"/>
                  </a:lnTo>
                  <a:lnTo>
                    <a:pt x="329" y="772"/>
                  </a:lnTo>
                  <a:lnTo>
                    <a:pt x="329" y="771"/>
                  </a:lnTo>
                  <a:lnTo>
                    <a:pt x="328" y="771"/>
                  </a:lnTo>
                  <a:lnTo>
                    <a:pt x="327" y="771"/>
                  </a:lnTo>
                  <a:lnTo>
                    <a:pt x="326" y="771"/>
                  </a:lnTo>
                  <a:lnTo>
                    <a:pt x="325" y="771"/>
                  </a:lnTo>
                  <a:lnTo>
                    <a:pt x="325" y="770"/>
                  </a:lnTo>
                  <a:lnTo>
                    <a:pt x="324" y="770"/>
                  </a:lnTo>
                  <a:lnTo>
                    <a:pt x="323" y="770"/>
                  </a:lnTo>
                  <a:lnTo>
                    <a:pt x="323" y="769"/>
                  </a:lnTo>
                  <a:lnTo>
                    <a:pt x="323" y="770"/>
                  </a:lnTo>
                  <a:lnTo>
                    <a:pt x="323" y="769"/>
                  </a:lnTo>
                  <a:lnTo>
                    <a:pt x="322" y="769"/>
                  </a:lnTo>
                  <a:lnTo>
                    <a:pt x="321" y="769"/>
                  </a:lnTo>
                  <a:lnTo>
                    <a:pt x="320" y="769"/>
                  </a:lnTo>
                  <a:lnTo>
                    <a:pt x="320" y="770"/>
                  </a:lnTo>
                  <a:lnTo>
                    <a:pt x="319" y="770"/>
                  </a:lnTo>
                  <a:lnTo>
                    <a:pt x="317" y="771"/>
                  </a:lnTo>
                  <a:lnTo>
                    <a:pt x="317" y="772"/>
                  </a:lnTo>
                  <a:lnTo>
                    <a:pt x="316" y="772"/>
                  </a:lnTo>
                  <a:lnTo>
                    <a:pt x="310" y="772"/>
                  </a:lnTo>
                  <a:lnTo>
                    <a:pt x="306" y="772"/>
                  </a:lnTo>
                  <a:lnTo>
                    <a:pt x="305" y="772"/>
                  </a:lnTo>
                  <a:lnTo>
                    <a:pt x="301" y="772"/>
                  </a:lnTo>
                  <a:lnTo>
                    <a:pt x="300" y="772"/>
                  </a:lnTo>
                  <a:lnTo>
                    <a:pt x="299" y="772"/>
                  </a:lnTo>
                  <a:lnTo>
                    <a:pt x="298" y="772"/>
                  </a:lnTo>
                  <a:lnTo>
                    <a:pt x="297" y="773"/>
                  </a:lnTo>
                  <a:lnTo>
                    <a:pt x="297" y="774"/>
                  </a:lnTo>
                  <a:lnTo>
                    <a:pt x="297" y="775"/>
                  </a:lnTo>
                  <a:lnTo>
                    <a:pt x="296" y="775"/>
                  </a:lnTo>
                  <a:lnTo>
                    <a:pt x="292" y="775"/>
                  </a:lnTo>
                  <a:lnTo>
                    <a:pt x="291" y="775"/>
                  </a:lnTo>
                  <a:lnTo>
                    <a:pt x="290" y="775"/>
                  </a:lnTo>
                  <a:lnTo>
                    <a:pt x="289" y="775"/>
                  </a:lnTo>
                  <a:lnTo>
                    <a:pt x="288" y="775"/>
                  </a:lnTo>
                  <a:lnTo>
                    <a:pt x="285" y="775"/>
                  </a:lnTo>
                  <a:lnTo>
                    <a:pt x="284" y="775"/>
                  </a:lnTo>
                  <a:lnTo>
                    <a:pt x="282" y="775"/>
                  </a:lnTo>
                  <a:lnTo>
                    <a:pt x="279" y="775"/>
                  </a:lnTo>
                  <a:lnTo>
                    <a:pt x="278" y="774"/>
                  </a:lnTo>
                  <a:lnTo>
                    <a:pt x="278" y="773"/>
                  </a:lnTo>
                  <a:lnTo>
                    <a:pt x="276" y="773"/>
                  </a:lnTo>
                  <a:lnTo>
                    <a:pt x="275" y="773"/>
                  </a:lnTo>
                  <a:lnTo>
                    <a:pt x="275" y="770"/>
                  </a:lnTo>
                  <a:lnTo>
                    <a:pt x="275" y="766"/>
                  </a:lnTo>
                  <a:lnTo>
                    <a:pt x="275" y="764"/>
                  </a:lnTo>
                  <a:lnTo>
                    <a:pt x="274" y="761"/>
                  </a:lnTo>
                  <a:lnTo>
                    <a:pt x="273" y="758"/>
                  </a:lnTo>
                  <a:lnTo>
                    <a:pt x="272" y="754"/>
                  </a:lnTo>
                  <a:lnTo>
                    <a:pt x="271" y="751"/>
                  </a:lnTo>
                  <a:lnTo>
                    <a:pt x="271" y="749"/>
                  </a:lnTo>
                  <a:lnTo>
                    <a:pt x="270" y="748"/>
                  </a:lnTo>
                  <a:lnTo>
                    <a:pt x="270" y="745"/>
                  </a:lnTo>
                  <a:lnTo>
                    <a:pt x="269" y="741"/>
                  </a:lnTo>
                  <a:lnTo>
                    <a:pt x="268" y="738"/>
                  </a:lnTo>
                  <a:lnTo>
                    <a:pt x="267" y="735"/>
                  </a:lnTo>
                  <a:lnTo>
                    <a:pt x="266" y="731"/>
                  </a:lnTo>
                  <a:lnTo>
                    <a:pt x="265" y="728"/>
                  </a:lnTo>
                  <a:lnTo>
                    <a:pt x="264" y="725"/>
                  </a:lnTo>
                  <a:lnTo>
                    <a:pt x="264" y="722"/>
                  </a:lnTo>
                  <a:lnTo>
                    <a:pt x="264" y="721"/>
                  </a:lnTo>
                  <a:lnTo>
                    <a:pt x="265" y="718"/>
                  </a:lnTo>
                  <a:lnTo>
                    <a:pt x="267" y="714"/>
                  </a:lnTo>
                  <a:lnTo>
                    <a:pt x="268" y="711"/>
                  </a:lnTo>
                  <a:lnTo>
                    <a:pt x="269" y="708"/>
                  </a:lnTo>
                  <a:lnTo>
                    <a:pt x="271" y="705"/>
                  </a:lnTo>
                  <a:lnTo>
                    <a:pt x="272" y="702"/>
                  </a:lnTo>
                  <a:lnTo>
                    <a:pt x="273" y="699"/>
                  </a:lnTo>
                  <a:lnTo>
                    <a:pt x="274" y="696"/>
                  </a:lnTo>
                  <a:lnTo>
                    <a:pt x="276" y="693"/>
                  </a:lnTo>
                  <a:lnTo>
                    <a:pt x="277" y="689"/>
                  </a:lnTo>
                  <a:lnTo>
                    <a:pt x="278" y="686"/>
                  </a:lnTo>
                  <a:lnTo>
                    <a:pt x="279" y="683"/>
                  </a:lnTo>
                  <a:lnTo>
                    <a:pt x="281" y="680"/>
                  </a:lnTo>
                  <a:lnTo>
                    <a:pt x="282" y="677"/>
                  </a:lnTo>
                  <a:lnTo>
                    <a:pt x="283" y="674"/>
                  </a:lnTo>
                  <a:lnTo>
                    <a:pt x="284" y="671"/>
                  </a:lnTo>
                  <a:lnTo>
                    <a:pt x="285" y="669"/>
                  </a:lnTo>
                  <a:lnTo>
                    <a:pt x="284" y="669"/>
                  </a:lnTo>
                  <a:lnTo>
                    <a:pt x="281" y="669"/>
                  </a:lnTo>
                  <a:lnTo>
                    <a:pt x="278" y="668"/>
                  </a:lnTo>
                  <a:lnTo>
                    <a:pt x="278" y="664"/>
                  </a:lnTo>
                  <a:lnTo>
                    <a:pt x="278" y="661"/>
                  </a:lnTo>
                  <a:lnTo>
                    <a:pt x="277" y="657"/>
                  </a:lnTo>
                  <a:lnTo>
                    <a:pt x="277" y="654"/>
                  </a:lnTo>
                  <a:lnTo>
                    <a:pt x="277" y="651"/>
                  </a:lnTo>
                  <a:lnTo>
                    <a:pt x="277" y="648"/>
                  </a:lnTo>
                  <a:lnTo>
                    <a:pt x="277" y="647"/>
                  </a:lnTo>
                  <a:lnTo>
                    <a:pt x="277" y="645"/>
                  </a:lnTo>
                  <a:lnTo>
                    <a:pt x="277" y="641"/>
                  </a:lnTo>
                  <a:lnTo>
                    <a:pt x="277" y="637"/>
                  </a:lnTo>
                  <a:lnTo>
                    <a:pt x="277" y="636"/>
                  </a:lnTo>
                  <a:lnTo>
                    <a:pt x="276" y="634"/>
                  </a:lnTo>
                  <a:lnTo>
                    <a:pt x="277" y="628"/>
                  </a:lnTo>
                  <a:lnTo>
                    <a:pt x="277" y="626"/>
                  </a:lnTo>
                  <a:lnTo>
                    <a:pt x="277" y="625"/>
                  </a:lnTo>
                  <a:lnTo>
                    <a:pt x="276" y="625"/>
                  </a:lnTo>
                  <a:lnTo>
                    <a:pt x="274" y="623"/>
                  </a:lnTo>
                  <a:lnTo>
                    <a:pt x="271" y="620"/>
                  </a:lnTo>
                  <a:lnTo>
                    <a:pt x="268" y="616"/>
                  </a:lnTo>
                  <a:lnTo>
                    <a:pt x="267" y="616"/>
                  </a:lnTo>
                  <a:lnTo>
                    <a:pt x="265" y="612"/>
                  </a:lnTo>
                  <a:lnTo>
                    <a:pt x="261" y="609"/>
                  </a:lnTo>
                  <a:lnTo>
                    <a:pt x="258" y="606"/>
                  </a:lnTo>
                  <a:lnTo>
                    <a:pt x="256" y="603"/>
                  </a:lnTo>
                  <a:lnTo>
                    <a:pt x="255" y="602"/>
                  </a:lnTo>
                  <a:lnTo>
                    <a:pt x="253" y="599"/>
                  </a:lnTo>
                  <a:lnTo>
                    <a:pt x="251" y="597"/>
                  </a:lnTo>
                  <a:lnTo>
                    <a:pt x="250" y="596"/>
                  </a:lnTo>
                  <a:lnTo>
                    <a:pt x="247" y="593"/>
                  </a:lnTo>
                  <a:lnTo>
                    <a:pt x="245" y="588"/>
                  </a:lnTo>
                  <a:lnTo>
                    <a:pt x="242" y="585"/>
                  </a:lnTo>
                  <a:lnTo>
                    <a:pt x="239" y="582"/>
                  </a:lnTo>
                  <a:lnTo>
                    <a:pt x="236" y="579"/>
                  </a:lnTo>
                  <a:lnTo>
                    <a:pt x="233" y="575"/>
                  </a:lnTo>
                  <a:lnTo>
                    <a:pt x="230" y="572"/>
                  </a:lnTo>
                  <a:lnTo>
                    <a:pt x="227" y="569"/>
                  </a:lnTo>
                  <a:lnTo>
                    <a:pt x="225" y="564"/>
                  </a:lnTo>
                  <a:lnTo>
                    <a:pt x="222" y="561"/>
                  </a:lnTo>
                  <a:lnTo>
                    <a:pt x="219" y="558"/>
                  </a:lnTo>
                  <a:lnTo>
                    <a:pt x="216" y="555"/>
                  </a:lnTo>
                  <a:lnTo>
                    <a:pt x="214" y="551"/>
                  </a:lnTo>
                  <a:lnTo>
                    <a:pt x="213" y="550"/>
                  </a:lnTo>
                  <a:lnTo>
                    <a:pt x="211" y="547"/>
                  </a:lnTo>
                  <a:lnTo>
                    <a:pt x="210" y="544"/>
                  </a:lnTo>
                  <a:lnTo>
                    <a:pt x="208" y="540"/>
                  </a:lnTo>
                  <a:lnTo>
                    <a:pt x="208" y="538"/>
                  </a:lnTo>
                  <a:lnTo>
                    <a:pt x="207" y="537"/>
                  </a:lnTo>
                  <a:lnTo>
                    <a:pt x="206" y="534"/>
                  </a:lnTo>
                  <a:lnTo>
                    <a:pt x="205" y="532"/>
                  </a:lnTo>
                  <a:lnTo>
                    <a:pt x="202" y="529"/>
                  </a:lnTo>
                  <a:lnTo>
                    <a:pt x="199" y="526"/>
                  </a:lnTo>
                  <a:lnTo>
                    <a:pt x="196" y="523"/>
                  </a:lnTo>
                  <a:lnTo>
                    <a:pt x="193" y="519"/>
                  </a:lnTo>
                  <a:lnTo>
                    <a:pt x="190" y="515"/>
                  </a:lnTo>
                  <a:lnTo>
                    <a:pt x="186" y="512"/>
                  </a:lnTo>
                  <a:lnTo>
                    <a:pt x="183" y="509"/>
                  </a:lnTo>
                  <a:lnTo>
                    <a:pt x="180" y="506"/>
                  </a:lnTo>
                  <a:lnTo>
                    <a:pt x="180" y="505"/>
                  </a:lnTo>
                  <a:lnTo>
                    <a:pt x="178" y="503"/>
                  </a:lnTo>
                  <a:lnTo>
                    <a:pt x="175" y="500"/>
                  </a:lnTo>
                  <a:lnTo>
                    <a:pt x="172" y="496"/>
                  </a:lnTo>
                  <a:lnTo>
                    <a:pt x="169" y="493"/>
                  </a:lnTo>
                  <a:lnTo>
                    <a:pt x="166" y="489"/>
                  </a:lnTo>
                  <a:lnTo>
                    <a:pt x="163" y="486"/>
                  </a:lnTo>
                  <a:lnTo>
                    <a:pt x="159" y="483"/>
                  </a:lnTo>
                  <a:lnTo>
                    <a:pt x="156" y="480"/>
                  </a:lnTo>
                  <a:lnTo>
                    <a:pt x="154" y="477"/>
                  </a:lnTo>
                  <a:lnTo>
                    <a:pt x="152" y="474"/>
                  </a:lnTo>
                  <a:lnTo>
                    <a:pt x="150" y="471"/>
                  </a:lnTo>
                  <a:lnTo>
                    <a:pt x="147" y="468"/>
                  </a:lnTo>
                  <a:lnTo>
                    <a:pt x="145" y="464"/>
                  </a:lnTo>
                  <a:lnTo>
                    <a:pt x="143" y="461"/>
                  </a:lnTo>
                  <a:lnTo>
                    <a:pt x="141" y="457"/>
                  </a:lnTo>
                  <a:lnTo>
                    <a:pt x="139" y="454"/>
                  </a:lnTo>
                  <a:lnTo>
                    <a:pt x="135" y="451"/>
                  </a:lnTo>
                  <a:lnTo>
                    <a:pt x="133" y="448"/>
                  </a:lnTo>
                  <a:lnTo>
                    <a:pt x="131" y="446"/>
                  </a:lnTo>
                  <a:lnTo>
                    <a:pt x="128" y="443"/>
                  </a:lnTo>
                  <a:lnTo>
                    <a:pt x="125" y="440"/>
                  </a:lnTo>
                  <a:lnTo>
                    <a:pt x="122" y="437"/>
                  </a:lnTo>
                  <a:lnTo>
                    <a:pt x="119" y="435"/>
                  </a:lnTo>
                  <a:lnTo>
                    <a:pt x="116" y="433"/>
                  </a:lnTo>
                  <a:lnTo>
                    <a:pt x="116" y="432"/>
                  </a:lnTo>
                  <a:lnTo>
                    <a:pt x="113" y="430"/>
                  </a:lnTo>
                  <a:lnTo>
                    <a:pt x="109" y="427"/>
                  </a:lnTo>
                  <a:lnTo>
                    <a:pt x="106" y="425"/>
                  </a:lnTo>
                  <a:lnTo>
                    <a:pt x="103" y="423"/>
                  </a:lnTo>
                  <a:lnTo>
                    <a:pt x="100" y="420"/>
                  </a:lnTo>
                  <a:lnTo>
                    <a:pt x="97" y="418"/>
                  </a:lnTo>
                  <a:lnTo>
                    <a:pt x="92" y="414"/>
                  </a:lnTo>
                  <a:lnTo>
                    <a:pt x="86" y="413"/>
                  </a:lnTo>
                  <a:lnTo>
                    <a:pt x="84" y="412"/>
                  </a:lnTo>
                  <a:lnTo>
                    <a:pt x="82" y="412"/>
                  </a:lnTo>
                  <a:lnTo>
                    <a:pt x="80" y="412"/>
                  </a:lnTo>
                  <a:lnTo>
                    <a:pt x="77" y="412"/>
                  </a:lnTo>
                  <a:lnTo>
                    <a:pt x="75" y="412"/>
                  </a:lnTo>
                  <a:lnTo>
                    <a:pt x="73" y="412"/>
                  </a:lnTo>
                  <a:lnTo>
                    <a:pt x="70" y="412"/>
                  </a:lnTo>
                  <a:lnTo>
                    <a:pt x="68" y="412"/>
                  </a:lnTo>
                  <a:lnTo>
                    <a:pt x="66" y="412"/>
                  </a:lnTo>
                  <a:lnTo>
                    <a:pt x="63" y="412"/>
                  </a:lnTo>
                  <a:lnTo>
                    <a:pt x="60" y="412"/>
                  </a:lnTo>
                  <a:lnTo>
                    <a:pt x="57" y="412"/>
                  </a:lnTo>
                  <a:lnTo>
                    <a:pt x="55" y="412"/>
                  </a:lnTo>
                  <a:lnTo>
                    <a:pt x="53" y="412"/>
                  </a:lnTo>
                  <a:lnTo>
                    <a:pt x="52" y="411"/>
                  </a:lnTo>
                  <a:lnTo>
                    <a:pt x="52" y="410"/>
                  </a:lnTo>
                  <a:lnTo>
                    <a:pt x="52" y="409"/>
                  </a:lnTo>
                  <a:lnTo>
                    <a:pt x="52" y="408"/>
                  </a:lnTo>
                  <a:lnTo>
                    <a:pt x="52" y="407"/>
                  </a:lnTo>
                  <a:lnTo>
                    <a:pt x="51" y="406"/>
                  </a:lnTo>
                  <a:lnTo>
                    <a:pt x="51" y="405"/>
                  </a:lnTo>
                  <a:lnTo>
                    <a:pt x="50" y="404"/>
                  </a:lnTo>
                  <a:lnTo>
                    <a:pt x="50" y="403"/>
                  </a:lnTo>
                  <a:lnTo>
                    <a:pt x="50" y="402"/>
                  </a:lnTo>
                  <a:lnTo>
                    <a:pt x="49" y="402"/>
                  </a:lnTo>
                  <a:lnTo>
                    <a:pt x="49" y="401"/>
                  </a:lnTo>
                  <a:lnTo>
                    <a:pt x="48" y="400"/>
                  </a:lnTo>
                  <a:lnTo>
                    <a:pt x="47" y="399"/>
                  </a:lnTo>
                  <a:lnTo>
                    <a:pt x="46" y="399"/>
                  </a:lnTo>
                  <a:lnTo>
                    <a:pt x="46" y="398"/>
                  </a:lnTo>
                  <a:lnTo>
                    <a:pt x="45" y="397"/>
                  </a:lnTo>
                  <a:lnTo>
                    <a:pt x="44" y="397"/>
                  </a:lnTo>
                  <a:lnTo>
                    <a:pt x="44" y="396"/>
                  </a:lnTo>
                  <a:lnTo>
                    <a:pt x="43" y="396"/>
                  </a:lnTo>
                  <a:lnTo>
                    <a:pt x="43" y="395"/>
                  </a:lnTo>
                  <a:lnTo>
                    <a:pt x="42" y="395"/>
                  </a:lnTo>
                  <a:lnTo>
                    <a:pt x="42" y="394"/>
                  </a:lnTo>
                  <a:lnTo>
                    <a:pt x="41" y="393"/>
                  </a:lnTo>
                  <a:lnTo>
                    <a:pt x="40" y="391"/>
                  </a:lnTo>
                  <a:lnTo>
                    <a:pt x="40" y="390"/>
                  </a:lnTo>
                  <a:lnTo>
                    <a:pt x="39" y="389"/>
                  </a:lnTo>
                  <a:lnTo>
                    <a:pt x="39" y="388"/>
                  </a:lnTo>
                  <a:lnTo>
                    <a:pt x="38" y="387"/>
                  </a:lnTo>
                  <a:lnTo>
                    <a:pt x="38" y="386"/>
                  </a:lnTo>
                  <a:lnTo>
                    <a:pt x="36" y="386"/>
                  </a:lnTo>
                  <a:lnTo>
                    <a:pt x="36" y="385"/>
                  </a:lnTo>
                  <a:lnTo>
                    <a:pt x="36" y="384"/>
                  </a:lnTo>
                  <a:lnTo>
                    <a:pt x="35" y="383"/>
                  </a:lnTo>
                  <a:lnTo>
                    <a:pt x="35" y="382"/>
                  </a:lnTo>
                  <a:lnTo>
                    <a:pt x="35" y="381"/>
                  </a:lnTo>
                  <a:lnTo>
                    <a:pt x="35" y="380"/>
                  </a:lnTo>
                  <a:lnTo>
                    <a:pt x="35" y="379"/>
                  </a:lnTo>
                  <a:lnTo>
                    <a:pt x="35" y="378"/>
                  </a:lnTo>
                  <a:lnTo>
                    <a:pt x="35" y="376"/>
                  </a:lnTo>
                  <a:lnTo>
                    <a:pt x="35" y="375"/>
                  </a:lnTo>
                  <a:lnTo>
                    <a:pt x="35" y="374"/>
                  </a:lnTo>
                  <a:lnTo>
                    <a:pt x="35" y="373"/>
                  </a:lnTo>
                  <a:lnTo>
                    <a:pt x="35" y="372"/>
                  </a:lnTo>
                  <a:lnTo>
                    <a:pt x="35" y="371"/>
                  </a:lnTo>
                  <a:lnTo>
                    <a:pt x="35" y="370"/>
                  </a:lnTo>
                  <a:lnTo>
                    <a:pt x="35" y="369"/>
                  </a:lnTo>
                  <a:lnTo>
                    <a:pt x="35" y="368"/>
                  </a:lnTo>
                  <a:lnTo>
                    <a:pt x="35" y="366"/>
                  </a:lnTo>
                  <a:lnTo>
                    <a:pt x="35" y="365"/>
                  </a:lnTo>
                  <a:lnTo>
                    <a:pt x="36" y="364"/>
                  </a:lnTo>
                  <a:lnTo>
                    <a:pt x="36" y="363"/>
                  </a:lnTo>
                  <a:lnTo>
                    <a:pt x="36" y="362"/>
                  </a:lnTo>
                  <a:lnTo>
                    <a:pt x="36" y="361"/>
                  </a:lnTo>
                  <a:lnTo>
                    <a:pt x="36" y="360"/>
                  </a:lnTo>
                  <a:lnTo>
                    <a:pt x="36" y="359"/>
                  </a:lnTo>
                  <a:lnTo>
                    <a:pt x="36" y="358"/>
                  </a:lnTo>
                  <a:lnTo>
                    <a:pt x="38" y="357"/>
                  </a:lnTo>
                  <a:lnTo>
                    <a:pt x="38" y="356"/>
                  </a:lnTo>
                  <a:lnTo>
                    <a:pt x="38" y="355"/>
                  </a:lnTo>
                  <a:lnTo>
                    <a:pt x="38" y="354"/>
                  </a:lnTo>
                  <a:lnTo>
                    <a:pt x="38" y="352"/>
                  </a:lnTo>
                  <a:lnTo>
                    <a:pt x="38" y="351"/>
                  </a:lnTo>
                  <a:lnTo>
                    <a:pt x="38" y="350"/>
                  </a:lnTo>
                  <a:lnTo>
                    <a:pt x="38" y="349"/>
                  </a:lnTo>
                  <a:lnTo>
                    <a:pt x="38" y="348"/>
                  </a:lnTo>
                  <a:lnTo>
                    <a:pt x="38" y="347"/>
                  </a:lnTo>
                  <a:lnTo>
                    <a:pt x="38" y="346"/>
                  </a:lnTo>
                  <a:lnTo>
                    <a:pt x="36" y="344"/>
                  </a:lnTo>
                  <a:lnTo>
                    <a:pt x="36" y="343"/>
                  </a:lnTo>
                  <a:lnTo>
                    <a:pt x="36" y="341"/>
                  </a:lnTo>
                  <a:lnTo>
                    <a:pt x="36" y="340"/>
                  </a:lnTo>
                  <a:lnTo>
                    <a:pt x="36" y="339"/>
                  </a:lnTo>
                  <a:lnTo>
                    <a:pt x="36" y="338"/>
                  </a:lnTo>
                  <a:lnTo>
                    <a:pt x="36" y="337"/>
                  </a:lnTo>
                  <a:lnTo>
                    <a:pt x="35" y="336"/>
                  </a:lnTo>
                  <a:lnTo>
                    <a:pt x="35" y="335"/>
                  </a:lnTo>
                  <a:lnTo>
                    <a:pt x="35" y="334"/>
                  </a:lnTo>
                  <a:lnTo>
                    <a:pt x="35" y="333"/>
                  </a:lnTo>
                  <a:lnTo>
                    <a:pt x="35" y="332"/>
                  </a:lnTo>
                  <a:lnTo>
                    <a:pt x="34" y="332"/>
                  </a:lnTo>
                  <a:lnTo>
                    <a:pt x="34" y="331"/>
                  </a:lnTo>
                  <a:lnTo>
                    <a:pt x="34" y="330"/>
                  </a:lnTo>
                  <a:lnTo>
                    <a:pt x="34" y="328"/>
                  </a:lnTo>
                  <a:lnTo>
                    <a:pt x="33" y="328"/>
                  </a:lnTo>
                  <a:lnTo>
                    <a:pt x="33" y="327"/>
                  </a:lnTo>
                  <a:lnTo>
                    <a:pt x="33" y="326"/>
                  </a:lnTo>
                  <a:lnTo>
                    <a:pt x="33" y="325"/>
                  </a:lnTo>
                  <a:lnTo>
                    <a:pt x="33" y="324"/>
                  </a:lnTo>
                  <a:lnTo>
                    <a:pt x="33" y="323"/>
                  </a:lnTo>
                  <a:lnTo>
                    <a:pt x="32" y="322"/>
                  </a:lnTo>
                  <a:lnTo>
                    <a:pt x="32" y="321"/>
                  </a:lnTo>
                  <a:lnTo>
                    <a:pt x="32" y="320"/>
                  </a:lnTo>
                  <a:lnTo>
                    <a:pt x="32" y="319"/>
                  </a:lnTo>
                  <a:lnTo>
                    <a:pt x="32" y="318"/>
                  </a:lnTo>
                  <a:lnTo>
                    <a:pt x="32" y="316"/>
                  </a:lnTo>
                  <a:lnTo>
                    <a:pt x="31" y="315"/>
                  </a:lnTo>
                  <a:lnTo>
                    <a:pt x="31" y="313"/>
                  </a:lnTo>
                  <a:lnTo>
                    <a:pt x="31" y="312"/>
                  </a:lnTo>
                  <a:lnTo>
                    <a:pt x="31" y="311"/>
                  </a:lnTo>
                  <a:lnTo>
                    <a:pt x="31" y="310"/>
                  </a:lnTo>
                  <a:lnTo>
                    <a:pt x="31" y="309"/>
                  </a:lnTo>
                  <a:lnTo>
                    <a:pt x="31" y="308"/>
                  </a:lnTo>
                  <a:lnTo>
                    <a:pt x="31" y="307"/>
                  </a:lnTo>
                  <a:lnTo>
                    <a:pt x="31" y="306"/>
                  </a:lnTo>
                  <a:lnTo>
                    <a:pt x="31" y="305"/>
                  </a:lnTo>
                  <a:lnTo>
                    <a:pt x="31" y="304"/>
                  </a:lnTo>
                  <a:lnTo>
                    <a:pt x="31" y="302"/>
                  </a:lnTo>
                  <a:lnTo>
                    <a:pt x="31" y="301"/>
                  </a:lnTo>
                  <a:lnTo>
                    <a:pt x="31" y="300"/>
                  </a:lnTo>
                  <a:lnTo>
                    <a:pt x="31" y="299"/>
                  </a:lnTo>
                  <a:lnTo>
                    <a:pt x="30" y="298"/>
                  </a:lnTo>
                  <a:lnTo>
                    <a:pt x="30" y="297"/>
                  </a:lnTo>
                  <a:lnTo>
                    <a:pt x="30" y="296"/>
                  </a:lnTo>
                  <a:lnTo>
                    <a:pt x="30" y="295"/>
                  </a:lnTo>
                  <a:lnTo>
                    <a:pt x="30" y="293"/>
                  </a:lnTo>
                  <a:lnTo>
                    <a:pt x="30" y="291"/>
                  </a:lnTo>
                  <a:lnTo>
                    <a:pt x="30" y="290"/>
                  </a:lnTo>
                  <a:lnTo>
                    <a:pt x="30" y="289"/>
                  </a:lnTo>
                  <a:lnTo>
                    <a:pt x="30" y="288"/>
                  </a:lnTo>
                  <a:lnTo>
                    <a:pt x="30" y="287"/>
                  </a:lnTo>
                  <a:lnTo>
                    <a:pt x="30" y="286"/>
                  </a:lnTo>
                  <a:lnTo>
                    <a:pt x="30" y="284"/>
                  </a:lnTo>
                  <a:lnTo>
                    <a:pt x="30" y="283"/>
                  </a:lnTo>
                  <a:lnTo>
                    <a:pt x="30" y="282"/>
                  </a:lnTo>
                  <a:lnTo>
                    <a:pt x="30" y="281"/>
                  </a:lnTo>
                  <a:lnTo>
                    <a:pt x="29" y="280"/>
                  </a:lnTo>
                  <a:lnTo>
                    <a:pt x="29" y="279"/>
                  </a:lnTo>
                  <a:lnTo>
                    <a:pt x="29" y="278"/>
                  </a:lnTo>
                  <a:lnTo>
                    <a:pt x="29" y="277"/>
                  </a:lnTo>
                  <a:lnTo>
                    <a:pt x="29" y="276"/>
                  </a:lnTo>
                  <a:lnTo>
                    <a:pt x="29" y="275"/>
                  </a:lnTo>
                  <a:lnTo>
                    <a:pt x="28" y="274"/>
                  </a:lnTo>
                  <a:lnTo>
                    <a:pt x="28" y="272"/>
                  </a:lnTo>
                  <a:lnTo>
                    <a:pt x="28" y="271"/>
                  </a:lnTo>
                  <a:lnTo>
                    <a:pt x="28" y="270"/>
                  </a:lnTo>
                  <a:lnTo>
                    <a:pt x="28" y="269"/>
                  </a:lnTo>
                  <a:lnTo>
                    <a:pt x="28" y="267"/>
                  </a:lnTo>
                  <a:lnTo>
                    <a:pt x="28" y="266"/>
                  </a:lnTo>
                  <a:lnTo>
                    <a:pt x="27" y="265"/>
                  </a:lnTo>
                  <a:lnTo>
                    <a:pt x="27" y="264"/>
                  </a:lnTo>
                  <a:lnTo>
                    <a:pt x="27" y="263"/>
                  </a:lnTo>
                  <a:lnTo>
                    <a:pt x="27" y="262"/>
                  </a:lnTo>
                  <a:lnTo>
                    <a:pt x="26" y="261"/>
                  </a:lnTo>
                  <a:lnTo>
                    <a:pt x="26" y="260"/>
                  </a:lnTo>
                  <a:lnTo>
                    <a:pt x="26" y="259"/>
                  </a:lnTo>
                  <a:lnTo>
                    <a:pt x="26" y="258"/>
                  </a:lnTo>
                  <a:lnTo>
                    <a:pt x="25" y="257"/>
                  </a:lnTo>
                  <a:lnTo>
                    <a:pt x="25" y="256"/>
                  </a:lnTo>
                  <a:lnTo>
                    <a:pt x="24" y="255"/>
                  </a:lnTo>
                  <a:lnTo>
                    <a:pt x="24" y="254"/>
                  </a:lnTo>
                  <a:lnTo>
                    <a:pt x="24" y="253"/>
                  </a:lnTo>
                  <a:lnTo>
                    <a:pt x="23" y="252"/>
                  </a:lnTo>
                  <a:lnTo>
                    <a:pt x="22" y="251"/>
                  </a:lnTo>
                  <a:lnTo>
                    <a:pt x="22" y="250"/>
                  </a:lnTo>
                  <a:lnTo>
                    <a:pt x="21" y="249"/>
                  </a:lnTo>
                  <a:lnTo>
                    <a:pt x="20" y="248"/>
                  </a:lnTo>
                  <a:lnTo>
                    <a:pt x="20" y="247"/>
                  </a:lnTo>
                  <a:lnTo>
                    <a:pt x="20" y="246"/>
                  </a:lnTo>
                  <a:lnTo>
                    <a:pt x="19" y="246"/>
                  </a:lnTo>
                  <a:lnTo>
                    <a:pt x="19" y="245"/>
                  </a:lnTo>
                  <a:lnTo>
                    <a:pt x="19" y="244"/>
                  </a:lnTo>
                  <a:lnTo>
                    <a:pt x="18" y="242"/>
                  </a:lnTo>
                  <a:lnTo>
                    <a:pt x="18" y="241"/>
                  </a:lnTo>
                  <a:lnTo>
                    <a:pt x="18" y="240"/>
                  </a:lnTo>
                  <a:lnTo>
                    <a:pt x="17" y="239"/>
                  </a:lnTo>
                  <a:lnTo>
                    <a:pt x="17" y="238"/>
                  </a:lnTo>
                  <a:lnTo>
                    <a:pt x="17" y="237"/>
                  </a:lnTo>
                  <a:lnTo>
                    <a:pt x="16" y="236"/>
                  </a:lnTo>
                  <a:lnTo>
                    <a:pt x="16" y="235"/>
                  </a:lnTo>
                  <a:lnTo>
                    <a:pt x="16" y="234"/>
                  </a:lnTo>
                  <a:lnTo>
                    <a:pt x="15" y="233"/>
                  </a:lnTo>
                  <a:lnTo>
                    <a:pt x="15" y="232"/>
                  </a:lnTo>
                  <a:lnTo>
                    <a:pt x="14" y="231"/>
                  </a:lnTo>
                  <a:lnTo>
                    <a:pt x="14" y="230"/>
                  </a:lnTo>
                  <a:lnTo>
                    <a:pt x="14" y="229"/>
                  </a:lnTo>
                  <a:lnTo>
                    <a:pt x="14" y="228"/>
                  </a:lnTo>
                  <a:lnTo>
                    <a:pt x="14" y="227"/>
                  </a:lnTo>
                  <a:lnTo>
                    <a:pt x="13" y="226"/>
                  </a:lnTo>
                  <a:lnTo>
                    <a:pt x="13" y="225"/>
                  </a:lnTo>
                  <a:lnTo>
                    <a:pt x="13" y="224"/>
                  </a:lnTo>
                  <a:lnTo>
                    <a:pt x="13" y="223"/>
                  </a:lnTo>
                  <a:lnTo>
                    <a:pt x="13" y="222"/>
                  </a:lnTo>
                  <a:lnTo>
                    <a:pt x="11" y="221"/>
                  </a:lnTo>
                  <a:lnTo>
                    <a:pt x="11" y="220"/>
                  </a:lnTo>
                  <a:lnTo>
                    <a:pt x="11" y="219"/>
                  </a:lnTo>
                  <a:lnTo>
                    <a:pt x="11" y="217"/>
                  </a:lnTo>
                  <a:lnTo>
                    <a:pt x="10" y="216"/>
                  </a:lnTo>
                  <a:lnTo>
                    <a:pt x="10" y="215"/>
                  </a:lnTo>
                  <a:lnTo>
                    <a:pt x="10" y="214"/>
                  </a:lnTo>
                  <a:lnTo>
                    <a:pt x="10" y="213"/>
                  </a:lnTo>
                  <a:lnTo>
                    <a:pt x="10" y="212"/>
                  </a:lnTo>
                  <a:lnTo>
                    <a:pt x="9" y="211"/>
                  </a:lnTo>
                  <a:lnTo>
                    <a:pt x="9" y="210"/>
                  </a:lnTo>
                  <a:lnTo>
                    <a:pt x="9" y="209"/>
                  </a:lnTo>
                  <a:lnTo>
                    <a:pt x="9" y="208"/>
                  </a:lnTo>
                  <a:lnTo>
                    <a:pt x="8" y="208"/>
                  </a:lnTo>
                  <a:lnTo>
                    <a:pt x="8" y="207"/>
                  </a:lnTo>
                  <a:lnTo>
                    <a:pt x="8" y="206"/>
                  </a:lnTo>
                  <a:lnTo>
                    <a:pt x="8" y="205"/>
                  </a:lnTo>
                  <a:lnTo>
                    <a:pt x="7" y="204"/>
                  </a:lnTo>
                  <a:lnTo>
                    <a:pt x="7" y="203"/>
                  </a:lnTo>
                  <a:lnTo>
                    <a:pt x="7" y="202"/>
                  </a:lnTo>
                  <a:lnTo>
                    <a:pt x="7" y="201"/>
                  </a:lnTo>
                  <a:lnTo>
                    <a:pt x="7" y="199"/>
                  </a:lnTo>
                  <a:lnTo>
                    <a:pt x="7" y="197"/>
                  </a:lnTo>
                  <a:lnTo>
                    <a:pt x="7" y="196"/>
                  </a:lnTo>
                  <a:lnTo>
                    <a:pt x="6" y="195"/>
                  </a:lnTo>
                  <a:lnTo>
                    <a:pt x="6" y="194"/>
                  </a:lnTo>
                  <a:lnTo>
                    <a:pt x="6" y="192"/>
                  </a:lnTo>
                  <a:lnTo>
                    <a:pt x="6" y="191"/>
                  </a:lnTo>
                  <a:lnTo>
                    <a:pt x="5" y="191"/>
                  </a:lnTo>
                  <a:lnTo>
                    <a:pt x="5" y="190"/>
                  </a:lnTo>
                  <a:lnTo>
                    <a:pt x="4" y="189"/>
                  </a:lnTo>
                  <a:lnTo>
                    <a:pt x="4" y="188"/>
                  </a:lnTo>
                  <a:lnTo>
                    <a:pt x="3" y="188"/>
                  </a:lnTo>
                  <a:lnTo>
                    <a:pt x="3" y="187"/>
                  </a:lnTo>
                  <a:lnTo>
                    <a:pt x="3" y="186"/>
                  </a:lnTo>
                  <a:lnTo>
                    <a:pt x="2" y="185"/>
                  </a:lnTo>
                  <a:lnTo>
                    <a:pt x="1" y="184"/>
                  </a:lnTo>
                  <a:lnTo>
                    <a:pt x="1" y="182"/>
                  </a:lnTo>
                  <a:lnTo>
                    <a:pt x="0" y="181"/>
                  </a:lnTo>
                  <a:lnTo>
                    <a:pt x="0" y="179"/>
                  </a:lnTo>
                  <a:lnTo>
                    <a:pt x="0" y="177"/>
                  </a:lnTo>
                  <a:lnTo>
                    <a:pt x="0" y="175"/>
                  </a:lnTo>
                  <a:lnTo>
                    <a:pt x="0" y="174"/>
                  </a:lnTo>
                  <a:lnTo>
                    <a:pt x="0" y="173"/>
                  </a:lnTo>
                  <a:lnTo>
                    <a:pt x="0" y="172"/>
                  </a:lnTo>
                  <a:lnTo>
                    <a:pt x="0" y="171"/>
                  </a:lnTo>
                  <a:lnTo>
                    <a:pt x="0" y="170"/>
                  </a:lnTo>
                  <a:lnTo>
                    <a:pt x="0" y="169"/>
                  </a:lnTo>
                  <a:lnTo>
                    <a:pt x="1" y="167"/>
                  </a:lnTo>
                  <a:lnTo>
                    <a:pt x="1" y="166"/>
                  </a:lnTo>
                  <a:lnTo>
                    <a:pt x="1" y="165"/>
                  </a:lnTo>
                  <a:lnTo>
                    <a:pt x="1" y="164"/>
                  </a:lnTo>
                  <a:lnTo>
                    <a:pt x="2" y="163"/>
                  </a:lnTo>
                  <a:lnTo>
                    <a:pt x="2" y="162"/>
                  </a:lnTo>
                  <a:lnTo>
                    <a:pt x="2" y="161"/>
                  </a:lnTo>
                  <a:lnTo>
                    <a:pt x="3" y="160"/>
                  </a:lnTo>
                  <a:lnTo>
                    <a:pt x="4" y="159"/>
                  </a:lnTo>
                  <a:lnTo>
                    <a:pt x="4" y="158"/>
                  </a:lnTo>
                  <a:lnTo>
                    <a:pt x="4" y="157"/>
                  </a:lnTo>
                  <a:lnTo>
                    <a:pt x="5" y="157"/>
                  </a:lnTo>
                  <a:lnTo>
                    <a:pt x="5" y="156"/>
                  </a:lnTo>
                  <a:lnTo>
                    <a:pt x="6" y="155"/>
                  </a:lnTo>
                  <a:lnTo>
                    <a:pt x="6" y="154"/>
                  </a:lnTo>
                  <a:lnTo>
                    <a:pt x="7" y="153"/>
                  </a:lnTo>
                  <a:lnTo>
                    <a:pt x="7" y="152"/>
                  </a:lnTo>
                  <a:lnTo>
                    <a:pt x="8" y="151"/>
                  </a:lnTo>
                  <a:lnTo>
                    <a:pt x="9" y="150"/>
                  </a:lnTo>
                  <a:lnTo>
                    <a:pt x="9" y="149"/>
                  </a:lnTo>
                  <a:lnTo>
                    <a:pt x="10" y="148"/>
                  </a:lnTo>
                  <a:lnTo>
                    <a:pt x="10" y="147"/>
                  </a:lnTo>
                  <a:lnTo>
                    <a:pt x="11" y="147"/>
                  </a:lnTo>
                  <a:lnTo>
                    <a:pt x="11" y="146"/>
                  </a:lnTo>
                  <a:lnTo>
                    <a:pt x="13" y="145"/>
                  </a:lnTo>
                  <a:lnTo>
                    <a:pt x="13" y="144"/>
                  </a:lnTo>
                  <a:lnTo>
                    <a:pt x="14" y="144"/>
                  </a:lnTo>
                  <a:lnTo>
                    <a:pt x="14" y="142"/>
                  </a:lnTo>
                  <a:lnTo>
                    <a:pt x="15" y="141"/>
                  </a:lnTo>
                  <a:lnTo>
                    <a:pt x="15" y="140"/>
                  </a:lnTo>
                  <a:lnTo>
                    <a:pt x="16" y="139"/>
                  </a:lnTo>
                  <a:lnTo>
                    <a:pt x="16" y="138"/>
                  </a:lnTo>
                  <a:lnTo>
                    <a:pt x="16" y="137"/>
                  </a:lnTo>
                  <a:lnTo>
                    <a:pt x="17" y="137"/>
                  </a:lnTo>
                  <a:lnTo>
                    <a:pt x="17" y="136"/>
                  </a:lnTo>
                  <a:lnTo>
                    <a:pt x="18" y="135"/>
                  </a:lnTo>
                  <a:lnTo>
                    <a:pt x="19" y="134"/>
                  </a:lnTo>
                  <a:lnTo>
                    <a:pt x="19" y="133"/>
                  </a:lnTo>
                  <a:lnTo>
                    <a:pt x="20" y="132"/>
                  </a:lnTo>
                  <a:lnTo>
                    <a:pt x="21" y="131"/>
                  </a:lnTo>
                  <a:lnTo>
                    <a:pt x="22" y="130"/>
                  </a:lnTo>
                  <a:lnTo>
                    <a:pt x="22" y="129"/>
                  </a:lnTo>
                  <a:lnTo>
                    <a:pt x="23" y="129"/>
                  </a:lnTo>
                  <a:lnTo>
                    <a:pt x="23" y="128"/>
                  </a:lnTo>
                  <a:lnTo>
                    <a:pt x="24" y="127"/>
                  </a:lnTo>
                  <a:lnTo>
                    <a:pt x="25" y="126"/>
                  </a:lnTo>
                  <a:lnTo>
                    <a:pt x="25" y="125"/>
                  </a:lnTo>
                  <a:lnTo>
                    <a:pt x="26" y="125"/>
                  </a:lnTo>
                  <a:lnTo>
                    <a:pt x="26" y="124"/>
                  </a:lnTo>
                  <a:lnTo>
                    <a:pt x="27" y="123"/>
                  </a:lnTo>
                  <a:lnTo>
                    <a:pt x="27" y="122"/>
                  </a:lnTo>
                  <a:lnTo>
                    <a:pt x="28" y="121"/>
                  </a:lnTo>
                  <a:lnTo>
                    <a:pt x="28" y="120"/>
                  </a:lnTo>
                  <a:lnTo>
                    <a:pt x="29" y="120"/>
                  </a:lnTo>
                  <a:lnTo>
                    <a:pt x="29" y="119"/>
                  </a:lnTo>
                  <a:lnTo>
                    <a:pt x="30" y="117"/>
                  </a:lnTo>
                  <a:lnTo>
                    <a:pt x="31" y="116"/>
                  </a:lnTo>
                  <a:lnTo>
                    <a:pt x="31" y="115"/>
                  </a:lnTo>
                  <a:lnTo>
                    <a:pt x="32" y="115"/>
                  </a:lnTo>
                  <a:lnTo>
                    <a:pt x="32" y="114"/>
                  </a:lnTo>
                  <a:lnTo>
                    <a:pt x="33" y="113"/>
                  </a:lnTo>
                  <a:lnTo>
                    <a:pt x="34" y="112"/>
                  </a:lnTo>
                  <a:lnTo>
                    <a:pt x="34" y="111"/>
                  </a:lnTo>
                  <a:lnTo>
                    <a:pt x="35" y="111"/>
                  </a:lnTo>
                  <a:lnTo>
                    <a:pt x="35" y="110"/>
                  </a:lnTo>
                  <a:lnTo>
                    <a:pt x="35" y="109"/>
                  </a:lnTo>
                  <a:lnTo>
                    <a:pt x="36" y="108"/>
                  </a:lnTo>
                  <a:lnTo>
                    <a:pt x="38" y="107"/>
                  </a:lnTo>
                  <a:lnTo>
                    <a:pt x="38" y="106"/>
                  </a:lnTo>
                  <a:lnTo>
                    <a:pt x="39" y="105"/>
                  </a:lnTo>
                  <a:lnTo>
                    <a:pt x="39" y="104"/>
                  </a:lnTo>
                  <a:lnTo>
                    <a:pt x="40" y="103"/>
                  </a:lnTo>
                  <a:lnTo>
                    <a:pt x="40" y="102"/>
                  </a:lnTo>
                  <a:lnTo>
                    <a:pt x="41" y="102"/>
                  </a:lnTo>
                  <a:lnTo>
                    <a:pt x="41" y="101"/>
                  </a:lnTo>
                  <a:lnTo>
                    <a:pt x="42" y="100"/>
                  </a:lnTo>
                  <a:lnTo>
                    <a:pt x="42" y="99"/>
                  </a:lnTo>
                  <a:lnTo>
                    <a:pt x="43" y="99"/>
                  </a:lnTo>
                  <a:lnTo>
                    <a:pt x="43" y="98"/>
                  </a:lnTo>
                  <a:lnTo>
                    <a:pt x="44" y="97"/>
                  </a:lnTo>
                  <a:lnTo>
                    <a:pt x="44" y="96"/>
                  </a:lnTo>
                  <a:lnTo>
                    <a:pt x="45" y="95"/>
                  </a:lnTo>
                  <a:lnTo>
                    <a:pt x="45" y="94"/>
                  </a:lnTo>
                  <a:lnTo>
                    <a:pt x="45" y="92"/>
                  </a:lnTo>
                  <a:lnTo>
                    <a:pt x="46" y="91"/>
                  </a:lnTo>
                  <a:lnTo>
                    <a:pt x="46" y="90"/>
                  </a:lnTo>
                  <a:lnTo>
                    <a:pt x="46" y="89"/>
                  </a:lnTo>
                  <a:lnTo>
                    <a:pt x="47" y="88"/>
                  </a:lnTo>
                  <a:lnTo>
                    <a:pt x="47" y="87"/>
                  </a:lnTo>
                  <a:lnTo>
                    <a:pt x="47" y="86"/>
                  </a:lnTo>
                  <a:lnTo>
                    <a:pt x="47" y="85"/>
                  </a:lnTo>
                  <a:lnTo>
                    <a:pt x="48" y="84"/>
                  </a:lnTo>
                  <a:lnTo>
                    <a:pt x="48" y="83"/>
                  </a:lnTo>
                  <a:lnTo>
                    <a:pt x="48" y="82"/>
                  </a:lnTo>
                  <a:lnTo>
                    <a:pt x="48" y="81"/>
                  </a:lnTo>
                  <a:lnTo>
                    <a:pt x="49" y="80"/>
                  </a:lnTo>
                  <a:lnTo>
                    <a:pt x="49" y="79"/>
                  </a:lnTo>
                  <a:lnTo>
                    <a:pt x="49" y="78"/>
                  </a:lnTo>
                  <a:lnTo>
                    <a:pt x="49" y="77"/>
                  </a:lnTo>
                  <a:lnTo>
                    <a:pt x="49" y="76"/>
                  </a:lnTo>
                  <a:lnTo>
                    <a:pt x="49" y="75"/>
                  </a:lnTo>
                  <a:lnTo>
                    <a:pt x="49" y="74"/>
                  </a:lnTo>
                  <a:lnTo>
                    <a:pt x="49" y="73"/>
                  </a:lnTo>
                  <a:lnTo>
                    <a:pt x="48" y="71"/>
                  </a:lnTo>
                  <a:lnTo>
                    <a:pt x="48" y="70"/>
                  </a:lnTo>
                  <a:lnTo>
                    <a:pt x="48" y="69"/>
                  </a:lnTo>
                  <a:lnTo>
                    <a:pt x="48" y="67"/>
                  </a:lnTo>
                  <a:lnTo>
                    <a:pt x="48" y="66"/>
                  </a:lnTo>
                  <a:lnTo>
                    <a:pt x="48" y="65"/>
                  </a:lnTo>
                  <a:lnTo>
                    <a:pt x="47" y="64"/>
                  </a:lnTo>
                  <a:lnTo>
                    <a:pt x="47" y="63"/>
                  </a:lnTo>
                  <a:lnTo>
                    <a:pt x="47" y="62"/>
                  </a:lnTo>
                  <a:lnTo>
                    <a:pt x="47" y="61"/>
                  </a:lnTo>
                  <a:lnTo>
                    <a:pt x="47" y="60"/>
                  </a:lnTo>
                  <a:lnTo>
                    <a:pt x="47" y="58"/>
                  </a:lnTo>
                  <a:lnTo>
                    <a:pt x="108" y="58"/>
                  </a:lnTo>
                  <a:lnTo>
                    <a:pt x="110" y="58"/>
                  </a:lnTo>
                  <a:lnTo>
                    <a:pt x="118" y="58"/>
                  </a:lnTo>
                  <a:lnTo>
                    <a:pt x="121" y="58"/>
                  </a:lnTo>
                  <a:lnTo>
                    <a:pt x="123" y="58"/>
                  </a:lnTo>
                  <a:lnTo>
                    <a:pt x="125" y="58"/>
                  </a:lnTo>
                  <a:lnTo>
                    <a:pt x="128" y="58"/>
                  </a:lnTo>
                  <a:lnTo>
                    <a:pt x="130" y="58"/>
                  </a:lnTo>
                  <a:lnTo>
                    <a:pt x="132" y="59"/>
                  </a:lnTo>
                  <a:lnTo>
                    <a:pt x="135" y="59"/>
                  </a:lnTo>
                  <a:lnTo>
                    <a:pt x="138" y="59"/>
                  </a:lnTo>
                  <a:lnTo>
                    <a:pt x="140" y="59"/>
                  </a:lnTo>
                  <a:lnTo>
                    <a:pt x="143" y="59"/>
                  </a:lnTo>
                  <a:lnTo>
                    <a:pt x="145" y="59"/>
                  </a:lnTo>
                  <a:lnTo>
                    <a:pt x="148" y="59"/>
                  </a:lnTo>
                  <a:lnTo>
                    <a:pt x="150" y="59"/>
                  </a:lnTo>
                  <a:lnTo>
                    <a:pt x="152" y="59"/>
                  </a:lnTo>
                  <a:lnTo>
                    <a:pt x="155" y="59"/>
                  </a:lnTo>
                  <a:lnTo>
                    <a:pt x="157" y="59"/>
                  </a:lnTo>
                  <a:lnTo>
                    <a:pt x="159" y="59"/>
                  </a:lnTo>
                  <a:lnTo>
                    <a:pt x="163" y="59"/>
                  </a:lnTo>
                  <a:lnTo>
                    <a:pt x="165" y="59"/>
                  </a:lnTo>
                  <a:lnTo>
                    <a:pt x="167" y="59"/>
                  </a:lnTo>
                  <a:lnTo>
                    <a:pt x="170" y="59"/>
                  </a:lnTo>
                  <a:lnTo>
                    <a:pt x="172" y="59"/>
                  </a:lnTo>
                  <a:lnTo>
                    <a:pt x="175" y="59"/>
                  </a:lnTo>
                  <a:lnTo>
                    <a:pt x="177" y="59"/>
                  </a:lnTo>
                  <a:lnTo>
                    <a:pt x="179" y="59"/>
                  </a:lnTo>
                  <a:lnTo>
                    <a:pt x="182" y="59"/>
                  </a:lnTo>
                  <a:lnTo>
                    <a:pt x="184" y="59"/>
                  </a:lnTo>
                  <a:lnTo>
                    <a:pt x="186" y="59"/>
                  </a:lnTo>
                  <a:lnTo>
                    <a:pt x="190" y="59"/>
                  </a:lnTo>
                  <a:lnTo>
                    <a:pt x="192" y="59"/>
                  </a:lnTo>
                  <a:lnTo>
                    <a:pt x="195" y="61"/>
                  </a:lnTo>
                  <a:lnTo>
                    <a:pt x="197" y="62"/>
                  </a:lnTo>
                  <a:lnTo>
                    <a:pt x="198" y="62"/>
                  </a:lnTo>
                  <a:lnTo>
                    <a:pt x="199" y="62"/>
                  </a:lnTo>
                  <a:lnTo>
                    <a:pt x="200" y="62"/>
                  </a:lnTo>
                  <a:lnTo>
                    <a:pt x="201" y="62"/>
                  </a:lnTo>
                  <a:lnTo>
                    <a:pt x="202" y="62"/>
                  </a:lnTo>
                  <a:lnTo>
                    <a:pt x="203" y="62"/>
                  </a:lnTo>
                  <a:lnTo>
                    <a:pt x="203" y="63"/>
                  </a:lnTo>
                  <a:lnTo>
                    <a:pt x="204" y="63"/>
                  </a:lnTo>
                  <a:lnTo>
                    <a:pt x="205" y="62"/>
                  </a:lnTo>
                  <a:lnTo>
                    <a:pt x="205" y="61"/>
                  </a:lnTo>
                  <a:lnTo>
                    <a:pt x="205" y="60"/>
                  </a:lnTo>
                  <a:lnTo>
                    <a:pt x="206" y="59"/>
                  </a:lnTo>
                  <a:lnTo>
                    <a:pt x="207" y="59"/>
                  </a:lnTo>
                  <a:lnTo>
                    <a:pt x="207" y="60"/>
                  </a:lnTo>
                  <a:lnTo>
                    <a:pt x="208" y="60"/>
                  </a:lnTo>
                  <a:lnTo>
                    <a:pt x="209" y="61"/>
                  </a:lnTo>
                  <a:lnTo>
                    <a:pt x="209" y="62"/>
                  </a:lnTo>
                  <a:lnTo>
                    <a:pt x="209" y="63"/>
                  </a:lnTo>
                  <a:lnTo>
                    <a:pt x="209" y="64"/>
                  </a:lnTo>
                  <a:lnTo>
                    <a:pt x="210" y="64"/>
                  </a:lnTo>
                  <a:lnTo>
                    <a:pt x="210" y="65"/>
                  </a:lnTo>
                  <a:lnTo>
                    <a:pt x="211" y="65"/>
                  </a:lnTo>
                  <a:lnTo>
                    <a:pt x="214" y="65"/>
                  </a:lnTo>
                  <a:lnTo>
                    <a:pt x="214" y="64"/>
                  </a:lnTo>
                  <a:lnTo>
                    <a:pt x="214" y="63"/>
                  </a:lnTo>
                  <a:lnTo>
                    <a:pt x="215" y="62"/>
                  </a:lnTo>
                  <a:lnTo>
                    <a:pt x="216" y="62"/>
                  </a:lnTo>
                  <a:lnTo>
                    <a:pt x="217" y="63"/>
                  </a:lnTo>
                  <a:lnTo>
                    <a:pt x="218" y="63"/>
                  </a:lnTo>
                  <a:lnTo>
                    <a:pt x="218" y="64"/>
                  </a:lnTo>
                  <a:lnTo>
                    <a:pt x="219" y="64"/>
                  </a:lnTo>
                  <a:lnTo>
                    <a:pt x="220" y="64"/>
                  </a:lnTo>
                  <a:lnTo>
                    <a:pt x="221" y="64"/>
                  </a:lnTo>
                  <a:lnTo>
                    <a:pt x="222" y="64"/>
                  </a:lnTo>
                  <a:lnTo>
                    <a:pt x="223" y="64"/>
                  </a:lnTo>
                  <a:lnTo>
                    <a:pt x="223" y="63"/>
                  </a:lnTo>
                  <a:lnTo>
                    <a:pt x="224" y="62"/>
                  </a:lnTo>
                  <a:lnTo>
                    <a:pt x="225" y="62"/>
                  </a:lnTo>
                  <a:lnTo>
                    <a:pt x="226" y="63"/>
                  </a:lnTo>
                  <a:lnTo>
                    <a:pt x="227" y="63"/>
                  </a:lnTo>
                  <a:lnTo>
                    <a:pt x="228" y="62"/>
                  </a:lnTo>
                  <a:lnTo>
                    <a:pt x="229" y="62"/>
                  </a:lnTo>
                  <a:lnTo>
                    <a:pt x="230" y="62"/>
                  </a:lnTo>
                  <a:lnTo>
                    <a:pt x="231" y="61"/>
                  </a:lnTo>
                  <a:lnTo>
                    <a:pt x="232" y="61"/>
                  </a:lnTo>
                  <a:lnTo>
                    <a:pt x="233" y="61"/>
                  </a:lnTo>
                  <a:lnTo>
                    <a:pt x="234" y="61"/>
                  </a:lnTo>
                  <a:lnTo>
                    <a:pt x="235" y="61"/>
                  </a:lnTo>
                  <a:lnTo>
                    <a:pt x="236" y="60"/>
                  </a:lnTo>
                  <a:lnTo>
                    <a:pt x="236" y="59"/>
                  </a:lnTo>
                  <a:lnTo>
                    <a:pt x="238" y="58"/>
                  </a:lnTo>
                  <a:lnTo>
                    <a:pt x="238" y="57"/>
                  </a:lnTo>
                  <a:lnTo>
                    <a:pt x="239" y="57"/>
                  </a:lnTo>
                  <a:lnTo>
                    <a:pt x="239" y="56"/>
                  </a:lnTo>
                  <a:lnTo>
                    <a:pt x="240" y="56"/>
                  </a:lnTo>
                  <a:lnTo>
                    <a:pt x="240" y="55"/>
                  </a:lnTo>
                  <a:lnTo>
                    <a:pt x="241" y="54"/>
                  </a:lnTo>
                  <a:lnTo>
                    <a:pt x="241" y="53"/>
                  </a:lnTo>
                  <a:lnTo>
                    <a:pt x="242" y="53"/>
                  </a:lnTo>
                  <a:lnTo>
                    <a:pt x="242" y="52"/>
                  </a:lnTo>
                  <a:lnTo>
                    <a:pt x="242" y="51"/>
                  </a:lnTo>
                  <a:lnTo>
                    <a:pt x="243" y="50"/>
                  </a:lnTo>
                  <a:lnTo>
                    <a:pt x="244" y="50"/>
                  </a:lnTo>
                  <a:lnTo>
                    <a:pt x="245" y="49"/>
                  </a:lnTo>
                  <a:lnTo>
                    <a:pt x="245" y="48"/>
                  </a:lnTo>
                  <a:lnTo>
                    <a:pt x="244" y="47"/>
                  </a:lnTo>
                  <a:lnTo>
                    <a:pt x="244" y="46"/>
                  </a:lnTo>
                  <a:lnTo>
                    <a:pt x="244" y="45"/>
                  </a:lnTo>
                  <a:lnTo>
                    <a:pt x="245" y="45"/>
                  </a:lnTo>
                  <a:lnTo>
                    <a:pt x="245" y="44"/>
                  </a:lnTo>
                  <a:lnTo>
                    <a:pt x="246" y="42"/>
                  </a:lnTo>
                  <a:lnTo>
                    <a:pt x="248" y="42"/>
                  </a:lnTo>
                  <a:lnTo>
                    <a:pt x="249" y="42"/>
                  </a:lnTo>
                  <a:lnTo>
                    <a:pt x="250" y="42"/>
                  </a:lnTo>
                  <a:lnTo>
                    <a:pt x="251" y="42"/>
                  </a:lnTo>
                  <a:lnTo>
                    <a:pt x="252" y="41"/>
                  </a:lnTo>
                  <a:lnTo>
                    <a:pt x="253" y="41"/>
                  </a:lnTo>
                  <a:lnTo>
                    <a:pt x="254" y="41"/>
                  </a:lnTo>
                  <a:lnTo>
                    <a:pt x="255" y="41"/>
                  </a:lnTo>
                  <a:lnTo>
                    <a:pt x="256" y="40"/>
                  </a:lnTo>
                  <a:lnTo>
                    <a:pt x="257" y="40"/>
                  </a:lnTo>
                  <a:lnTo>
                    <a:pt x="258" y="40"/>
                  </a:lnTo>
                  <a:lnTo>
                    <a:pt x="258" y="39"/>
                  </a:lnTo>
                  <a:lnTo>
                    <a:pt x="259" y="39"/>
                  </a:lnTo>
                  <a:lnTo>
                    <a:pt x="259" y="38"/>
                  </a:lnTo>
                  <a:lnTo>
                    <a:pt x="260" y="38"/>
                  </a:lnTo>
                  <a:lnTo>
                    <a:pt x="261" y="37"/>
                  </a:lnTo>
                  <a:lnTo>
                    <a:pt x="263" y="37"/>
                  </a:lnTo>
                  <a:lnTo>
                    <a:pt x="263" y="36"/>
                  </a:lnTo>
                  <a:lnTo>
                    <a:pt x="263" y="35"/>
                  </a:lnTo>
                  <a:lnTo>
                    <a:pt x="264" y="34"/>
                  </a:lnTo>
                  <a:lnTo>
                    <a:pt x="265" y="33"/>
                  </a:lnTo>
                  <a:lnTo>
                    <a:pt x="266" y="33"/>
                  </a:lnTo>
                  <a:lnTo>
                    <a:pt x="266" y="32"/>
                  </a:lnTo>
                  <a:lnTo>
                    <a:pt x="266" y="31"/>
                  </a:lnTo>
                  <a:lnTo>
                    <a:pt x="267" y="30"/>
                  </a:lnTo>
                  <a:lnTo>
                    <a:pt x="268" y="30"/>
                  </a:lnTo>
                  <a:lnTo>
                    <a:pt x="269" y="29"/>
                  </a:lnTo>
                  <a:lnTo>
                    <a:pt x="270" y="29"/>
                  </a:lnTo>
                  <a:lnTo>
                    <a:pt x="271" y="30"/>
                  </a:lnTo>
                  <a:lnTo>
                    <a:pt x="272" y="30"/>
                  </a:lnTo>
                  <a:lnTo>
                    <a:pt x="272" y="31"/>
                  </a:lnTo>
                  <a:lnTo>
                    <a:pt x="273" y="31"/>
                  </a:lnTo>
                  <a:lnTo>
                    <a:pt x="274" y="32"/>
                  </a:lnTo>
                  <a:lnTo>
                    <a:pt x="275" y="32"/>
                  </a:lnTo>
                  <a:lnTo>
                    <a:pt x="276" y="31"/>
                  </a:lnTo>
                  <a:lnTo>
                    <a:pt x="277" y="31"/>
                  </a:lnTo>
                  <a:close/>
                  <a:moveTo>
                    <a:pt x="48" y="132"/>
                  </a:moveTo>
                  <a:lnTo>
                    <a:pt x="47" y="132"/>
                  </a:lnTo>
                  <a:lnTo>
                    <a:pt x="46" y="131"/>
                  </a:lnTo>
                  <a:lnTo>
                    <a:pt x="44" y="131"/>
                  </a:lnTo>
                  <a:lnTo>
                    <a:pt x="43" y="131"/>
                  </a:lnTo>
                  <a:lnTo>
                    <a:pt x="42" y="131"/>
                  </a:lnTo>
                  <a:lnTo>
                    <a:pt x="41" y="132"/>
                  </a:lnTo>
                  <a:lnTo>
                    <a:pt x="40" y="132"/>
                  </a:lnTo>
                  <a:lnTo>
                    <a:pt x="39" y="133"/>
                  </a:lnTo>
                  <a:lnTo>
                    <a:pt x="38" y="133"/>
                  </a:lnTo>
                  <a:lnTo>
                    <a:pt x="36" y="134"/>
                  </a:lnTo>
                  <a:lnTo>
                    <a:pt x="36" y="135"/>
                  </a:lnTo>
                  <a:lnTo>
                    <a:pt x="35" y="135"/>
                  </a:lnTo>
                  <a:lnTo>
                    <a:pt x="35" y="136"/>
                  </a:lnTo>
                  <a:lnTo>
                    <a:pt x="35" y="137"/>
                  </a:lnTo>
                  <a:lnTo>
                    <a:pt x="35" y="138"/>
                  </a:lnTo>
                  <a:lnTo>
                    <a:pt x="35" y="139"/>
                  </a:lnTo>
                  <a:lnTo>
                    <a:pt x="35" y="140"/>
                  </a:lnTo>
                  <a:lnTo>
                    <a:pt x="35" y="141"/>
                  </a:lnTo>
                  <a:lnTo>
                    <a:pt x="36" y="142"/>
                  </a:lnTo>
                  <a:lnTo>
                    <a:pt x="38" y="142"/>
                  </a:lnTo>
                  <a:lnTo>
                    <a:pt x="39" y="142"/>
                  </a:lnTo>
                  <a:lnTo>
                    <a:pt x="40" y="144"/>
                  </a:lnTo>
                  <a:lnTo>
                    <a:pt x="41" y="145"/>
                  </a:lnTo>
                  <a:lnTo>
                    <a:pt x="41" y="146"/>
                  </a:lnTo>
                  <a:lnTo>
                    <a:pt x="42" y="147"/>
                  </a:lnTo>
                  <a:lnTo>
                    <a:pt x="42" y="148"/>
                  </a:lnTo>
                  <a:lnTo>
                    <a:pt x="43" y="149"/>
                  </a:lnTo>
                  <a:lnTo>
                    <a:pt x="43" y="150"/>
                  </a:lnTo>
                  <a:lnTo>
                    <a:pt x="43" y="151"/>
                  </a:lnTo>
                  <a:lnTo>
                    <a:pt x="44" y="151"/>
                  </a:lnTo>
                  <a:lnTo>
                    <a:pt x="45" y="151"/>
                  </a:lnTo>
                  <a:lnTo>
                    <a:pt x="46" y="151"/>
                  </a:lnTo>
                  <a:lnTo>
                    <a:pt x="47" y="150"/>
                  </a:lnTo>
                  <a:lnTo>
                    <a:pt x="48" y="150"/>
                  </a:lnTo>
                  <a:lnTo>
                    <a:pt x="48" y="149"/>
                  </a:lnTo>
                  <a:lnTo>
                    <a:pt x="49" y="149"/>
                  </a:lnTo>
                  <a:lnTo>
                    <a:pt x="50" y="148"/>
                  </a:lnTo>
                  <a:lnTo>
                    <a:pt x="51" y="147"/>
                  </a:lnTo>
                  <a:lnTo>
                    <a:pt x="52" y="147"/>
                  </a:lnTo>
                  <a:lnTo>
                    <a:pt x="52" y="146"/>
                  </a:lnTo>
                  <a:lnTo>
                    <a:pt x="53" y="145"/>
                  </a:lnTo>
                  <a:lnTo>
                    <a:pt x="53" y="144"/>
                  </a:lnTo>
                  <a:lnTo>
                    <a:pt x="54" y="142"/>
                  </a:lnTo>
                  <a:lnTo>
                    <a:pt x="54" y="141"/>
                  </a:lnTo>
                  <a:lnTo>
                    <a:pt x="53" y="140"/>
                  </a:lnTo>
                  <a:lnTo>
                    <a:pt x="53" y="139"/>
                  </a:lnTo>
                  <a:lnTo>
                    <a:pt x="53" y="138"/>
                  </a:lnTo>
                  <a:lnTo>
                    <a:pt x="53" y="137"/>
                  </a:lnTo>
                  <a:lnTo>
                    <a:pt x="52" y="136"/>
                  </a:lnTo>
                  <a:lnTo>
                    <a:pt x="52" y="135"/>
                  </a:lnTo>
                  <a:lnTo>
                    <a:pt x="51" y="135"/>
                  </a:lnTo>
                  <a:lnTo>
                    <a:pt x="51" y="134"/>
                  </a:lnTo>
                  <a:lnTo>
                    <a:pt x="51" y="133"/>
                  </a:lnTo>
                  <a:lnTo>
                    <a:pt x="50" y="133"/>
                  </a:lnTo>
                  <a:lnTo>
                    <a:pt x="49" y="132"/>
                  </a:lnTo>
                  <a:lnTo>
                    <a:pt x="48" y="132"/>
                  </a:lnTo>
                  <a:close/>
                  <a:moveTo>
                    <a:pt x="61" y="137"/>
                  </a:moveTo>
                  <a:lnTo>
                    <a:pt x="60" y="138"/>
                  </a:lnTo>
                  <a:lnTo>
                    <a:pt x="60" y="139"/>
                  </a:lnTo>
                  <a:lnTo>
                    <a:pt x="60" y="140"/>
                  </a:lnTo>
                  <a:lnTo>
                    <a:pt x="59" y="141"/>
                  </a:lnTo>
                  <a:lnTo>
                    <a:pt x="59" y="142"/>
                  </a:lnTo>
                  <a:lnTo>
                    <a:pt x="59" y="144"/>
                  </a:lnTo>
                  <a:lnTo>
                    <a:pt x="58" y="145"/>
                  </a:lnTo>
                  <a:lnTo>
                    <a:pt x="58" y="146"/>
                  </a:lnTo>
                  <a:lnTo>
                    <a:pt x="58" y="147"/>
                  </a:lnTo>
                  <a:lnTo>
                    <a:pt x="57" y="148"/>
                  </a:lnTo>
                  <a:lnTo>
                    <a:pt x="57" y="149"/>
                  </a:lnTo>
                  <a:lnTo>
                    <a:pt x="56" y="150"/>
                  </a:lnTo>
                  <a:lnTo>
                    <a:pt x="56" y="151"/>
                  </a:lnTo>
                  <a:lnTo>
                    <a:pt x="56" y="152"/>
                  </a:lnTo>
                  <a:lnTo>
                    <a:pt x="56" y="153"/>
                  </a:lnTo>
                  <a:lnTo>
                    <a:pt x="56" y="154"/>
                  </a:lnTo>
                  <a:lnTo>
                    <a:pt x="56" y="155"/>
                  </a:lnTo>
                  <a:lnTo>
                    <a:pt x="57" y="156"/>
                  </a:lnTo>
                  <a:lnTo>
                    <a:pt x="57" y="157"/>
                  </a:lnTo>
                  <a:lnTo>
                    <a:pt x="58" y="158"/>
                  </a:lnTo>
                  <a:lnTo>
                    <a:pt x="59" y="159"/>
                  </a:lnTo>
                  <a:lnTo>
                    <a:pt x="60" y="160"/>
                  </a:lnTo>
                  <a:lnTo>
                    <a:pt x="61" y="160"/>
                  </a:lnTo>
                  <a:lnTo>
                    <a:pt x="63" y="160"/>
                  </a:lnTo>
                  <a:lnTo>
                    <a:pt x="64" y="159"/>
                  </a:lnTo>
                  <a:lnTo>
                    <a:pt x="65" y="159"/>
                  </a:lnTo>
                  <a:lnTo>
                    <a:pt x="66" y="159"/>
                  </a:lnTo>
                  <a:lnTo>
                    <a:pt x="67" y="159"/>
                  </a:lnTo>
                  <a:lnTo>
                    <a:pt x="68" y="158"/>
                  </a:lnTo>
                  <a:lnTo>
                    <a:pt x="69" y="158"/>
                  </a:lnTo>
                  <a:lnTo>
                    <a:pt x="70" y="157"/>
                  </a:lnTo>
                  <a:lnTo>
                    <a:pt x="71" y="156"/>
                  </a:lnTo>
                  <a:lnTo>
                    <a:pt x="72" y="155"/>
                  </a:lnTo>
                  <a:lnTo>
                    <a:pt x="73" y="154"/>
                  </a:lnTo>
                  <a:lnTo>
                    <a:pt x="73" y="153"/>
                  </a:lnTo>
                  <a:lnTo>
                    <a:pt x="73" y="152"/>
                  </a:lnTo>
                  <a:lnTo>
                    <a:pt x="74" y="151"/>
                  </a:lnTo>
                  <a:lnTo>
                    <a:pt x="74" y="150"/>
                  </a:lnTo>
                  <a:lnTo>
                    <a:pt x="75" y="149"/>
                  </a:lnTo>
                  <a:lnTo>
                    <a:pt x="75" y="148"/>
                  </a:lnTo>
                  <a:lnTo>
                    <a:pt x="75" y="147"/>
                  </a:lnTo>
                  <a:lnTo>
                    <a:pt x="76" y="146"/>
                  </a:lnTo>
                  <a:lnTo>
                    <a:pt x="76" y="145"/>
                  </a:lnTo>
                  <a:lnTo>
                    <a:pt x="76" y="144"/>
                  </a:lnTo>
                  <a:lnTo>
                    <a:pt x="76" y="142"/>
                  </a:lnTo>
                  <a:lnTo>
                    <a:pt x="76" y="141"/>
                  </a:lnTo>
                  <a:lnTo>
                    <a:pt x="75" y="141"/>
                  </a:lnTo>
                  <a:lnTo>
                    <a:pt x="74" y="140"/>
                  </a:lnTo>
                  <a:lnTo>
                    <a:pt x="73" y="139"/>
                  </a:lnTo>
                  <a:lnTo>
                    <a:pt x="72" y="139"/>
                  </a:lnTo>
                  <a:lnTo>
                    <a:pt x="71" y="139"/>
                  </a:lnTo>
                  <a:lnTo>
                    <a:pt x="70" y="139"/>
                  </a:lnTo>
                  <a:lnTo>
                    <a:pt x="69" y="138"/>
                  </a:lnTo>
                  <a:lnTo>
                    <a:pt x="68" y="138"/>
                  </a:lnTo>
                  <a:lnTo>
                    <a:pt x="67" y="137"/>
                  </a:lnTo>
                  <a:lnTo>
                    <a:pt x="66" y="137"/>
                  </a:lnTo>
                  <a:lnTo>
                    <a:pt x="65" y="136"/>
                  </a:lnTo>
                  <a:lnTo>
                    <a:pt x="64" y="136"/>
                  </a:lnTo>
                  <a:lnTo>
                    <a:pt x="63" y="136"/>
                  </a:lnTo>
                  <a:lnTo>
                    <a:pt x="61" y="137"/>
                  </a:lnTo>
                  <a:close/>
                </a:path>
              </a:pathLst>
            </a:custGeom>
            <a:solidFill>
              <a:schemeClr val="tx2">
                <a:lumMod val="90000"/>
                <a:lumOff val="10000"/>
              </a:schemeClr>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51" name="Freeform 7"/>
            <p:cNvSpPr>
              <a:spLocks/>
            </p:cNvSpPr>
            <p:nvPr/>
          </p:nvSpPr>
          <p:spPr bwMode="auto">
            <a:xfrm>
              <a:off x="2733" y="1218"/>
              <a:ext cx="944" cy="679"/>
            </a:xfrm>
            <a:custGeom>
              <a:avLst/>
              <a:gdLst>
                <a:gd name="T0" fmla="*/ 794 w 944"/>
                <a:gd name="T1" fmla="*/ 121 h 679"/>
                <a:gd name="T2" fmla="*/ 805 w 944"/>
                <a:gd name="T3" fmla="*/ 189 h 679"/>
                <a:gd name="T4" fmla="*/ 791 w 944"/>
                <a:gd name="T5" fmla="*/ 249 h 679"/>
                <a:gd name="T6" fmla="*/ 768 w 944"/>
                <a:gd name="T7" fmla="*/ 309 h 679"/>
                <a:gd name="T8" fmla="*/ 760 w 944"/>
                <a:gd name="T9" fmla="*/ 361 h 679"/>
                <a:gd name="T10" fmla="*/ 781 w 944"/>
                <a:gd name="T11" fmla="*/ 419 h 679"/>
                <a:gd name="T12" fmla="*/ 823 w 944"/>
                <a:gd name="T13" fmla="*/ 457 h 679"/>
                <a:gd name="T14" fmla="*/ 867 w 944"/>
                <a:gd name="T15" fmla="*/ 502 h 679"/>
                <a:gd name="T16" fmla="*/ 908 w 944"/>
                <a:gd name="T17" fmla="*/ 539 h 679"/>
                <a:gd name="T18" fmla="*/ 921 w 944"/>
                <a:gd name="T19" fmla="*/ 574 h 679"/>
                <a:gd name="T20" fmla="*/ 937 w 944"/>
                <a:gd name="T21" fmla="*/ 591 h 679"/>
                <a:gd name="T22" fmla="*/ 942 w 944"/>
                <a:gd name="T23" fmla="*/ 612 h 679"/>
                <a:gd name="T24" fmla="*/ 942 w 944"/>
                <a:gd name="T25" fmla="*/ 632 h 679"/>
                <a:gd name="T26" fmla="*/ 939 w 944"/>
                <a:gd name="T27" fmla="*/ 660 h 679"/>
                <a:gd name="T28" fmla="*/ 938 w 944"/>
                <a:gd name="T29" fmla="*/ 679 h 679"/>
                <a:gd name="T30" fmla="*/ 911 w 944"/>
                <a:gd name="T31" fmla="*/ 661 h 679"/>
                <a:gd name="T32" fmla="*/ 889 w 944"/>
                <a:gd name="T33" fmla="*/ 622 h 679"/>
                <a:gd name="T34" fmla="*/ 870 w 944"/>
                <a:gd name="T35" fmla="*/ 592 h 679"/>
                <a:gd name="T36" fmla="*/ 862 w 944"/>
                <a:gd name="T37" fmla="*/ 565 h 679"/>
                <a:gd name="T38" fmla="*/ 846 w 944"/>
                <a:gd name="T39" fmla="*/ 540 h 679"/>
                <a:gd name="T40" fmla="*/ 815 w 944"/>
                <a:gd name="T41" fmla="*/ 528 h 679"/>
                <a:gd name="T42" fmla="*/ 787 w 944"/>
                <a:gd name="T43" fmla="*/ 510 h 679"/>
                <a:gd name="T44" fmla="*/ 758 w 944"/>
                <a:gd name="T45" fmla="*/ 498 h 679"/>
                <a:gd name="T46" fmla="*/ 724 w 944"/>
                <a:gd name="T47" fmla="*/ 487 h 679"/>
                <a:gd name="T48" fmla="*/ 697 w 944"/>
                <a:gd name="T49" fmla="*/ 476 h 679"/>
                <a:gd name="T50" fmla="*/ 680 w 944"/>
                <a:gd name="T51" fmla="*/ 461 h 679"/>
                <a:gd name="T52" fmla="*/ 662 w 944"/>
                <a:gd name="T53" fmla="*/ 440 h 679"/>
                <a:gd name="T54" fmla="*/ 639 w 944"/>
                <a:gd name="T55" fmla="*/ 445 h 679"/>
                <a:gd name="T56" fmla="*/ 613 w 944"/>
                <a:gd name="T57" fmla="*/ 448 h 679"/>
                <a:gd name="T58" fmla="*/ 593 w 944"/>
                <a:gd name="T59" fmla="*/ 466 h 679"/>
                <a:gd name="T60" fmla="*/ 585 w 944"/>
                <a:gd name="T61" fmla="*/ 489 h 679"/>
                <a:gd name="T62" fmla="*/ 569 w 944"/>
                <a:gd name="T63" fmla="*/ 504 h 679"/>
                <a:gd name="T64" fmla="*/ 559 w 944"/>
                <a:gd name="T65" fmla="*/ 530 h 679"/>
                <a:gd name="T66" fmla="*/ 545 w 944"/>
                <a:gd name="T67" fmla="*/ 553 h 679"/>
                <a:gd name="T68" fmla="*/ 535 w 944"/>
                <a:gd name="T69" fmla="*/ 574 h 679"/>
                <a:gd name="T70" fmla="*/ 524 w 944"/>
                <a:gd name="T71" fmla="*/ 600 h 679"/>
                <a:gd name="T72" fmla="*/ 495 w 944"/>
                <a:gd name="T73" fmla="*/ 497 h 679"/>
                <a:gd name="T74" fmla="*/ 313 w 944"/>
                <a:gd name="T75" fmla="*/ 442 h 679"/>
                <a:gd name="T76" fmla="*/ 290 w 944"/>
                <a:gd name="T77" fmla="*/ 413 h 679"/>
                <a:gd name="T78" fmla="*/ 255 w 944"/>
                <a:gd name="T79" fmla="*/ 399 h 679"/>
                <a:gd name="T80" fmla="*/ 220 w 944"/>
                <a:gd name="T81" fmla="*/ 392 h 679"/>
                <a:gd name="T82" fmla="*/ 172 w 944"/>
                <a:gd name="T83" fmla="*/ 365 h 679"/>
                <a:gd name="T84" fmla="*/ 140 w 944"/>
                <a:gd name="T85" fmla="*/ 376 h 679"/>
                <a:gd name="T86" fmla="*/ 31 w 944"/>
                <a:gd name="T87" fmla="*/ 288 h 679"/>
                <a:gd name="T88" fmla="*/ 30 w 944"/>
                <a:gd name="T89" fmla="*/ 257 h 679"/>
                <a:gd name="T90" fmla="*/ 10 w 944"/>
                <a:gd name="T91" fmla="*/ 228 h 679"/>
                <a:gd name="T92" fmla="*/ 1 w 944"/>
                <a:gd name="T93" fmla="*/ 194 h 679"/>
                <a:gd name="T94" fmla="*/ 65 w 944"/>
                <a:gd name="T95" fmla="*/ 157 h 679"/>
                <a:gd name="T96" fmla="*/ 132 w 944"/>
                <a:gd name="T97" fmla="*/ 136 h 679"/>
                <a:gd name="T98" fmla="*/ 168 w 944"/>
                <a:gd name="T99" fmla="*/ 128 h 679"/>
                <a:gd name="T100" fmla="*/ 206 w 944"/>
                <a:gd name="T101" fmla="*/ 119 h 679"/>
                <a:gd name="T102" fmla="*/ 240 w 944"/>
                <a:gd name="T103" fmla="*/ 108 h 679"/>
                <a:gd name="T104" fmla="*/ 274 w 944"/>
                <a:gd name="T105" fmla="*/ 91 h 679"/>
                <a:gd name="T106" fmla="*/ 309 w 944"/>
                <a:gd name="T107" fmla="*/ 80 h 679"/>
                <a:gd name="T108" fmla="*/ 342 w 944"/>
                <a:gd name="T109" fmla="*/ 70 h 679"/>
                <a:gd name="T110" fmla="*/ 376 w 944"/>
                <a:gd name="T111" fmla="*/ 59 h 679"/>
                <a:gd name="T112" fmla="*/ 462 w 944"/>
                <a:gd name="T113" fmla="*/ 32 h 679"/>
                <a:gd name="T114" fmla="*/ 568 w 944"/>
                <a:gd name="T115" fmla="*/ 8 h 679"/>
                <a:gd name="T116" fmla="*/ 595 w 944"/>
                <a:gd name="T117" fmla="*/ 63 h 679"/>
                <a:gd name="T118" fmla="*/ 633 w 944"/>
                <a:gd name="T119" fmla="*/ 106 h 679"/>
                <a:gd name="T120" fmla="*/ 675 w 944"/>
                <a:gd name="T121" fmla="*/ 90 h 679"/>
                <a:gd name="T122" fmla="*/ 737 w 944"/>
                <a:gd name="T123" fmla="*/ 79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44" h="679">
                  <a:moveTo>
                    <a:pt x="757" y="73"/>
                  </a:moveTo>
                  <a:lnTo>
                    <a:pt x="759" y="72"/>
                  </a:lnTo>
                  <a:lnTo>
                    <a:pt x="761" y="70"/>
                  </a:lnTo>
                  <a:lnTo>
                    <a:pt x="763" y="69"/>
                  </a:lnTo>
                  <a:lnTo>
                    <a:pt x="765" y="69"/>
                  </a:lnTo>
                  <a:lnTo>
                    <a:pt x="767" y="70"/>
                  </a:lnTo>
                  <a:lnTo>
                    <a:pt x="768" y="71"/>
                  </a:lnTo>
                  <a:lnTo>
                    <a:pt x="769" y="72"/>
                  </a:lnTo>
                  <a:lnTo>
                    <a:pt x="770" y="73"/>
                  </a:lnTo>
                  <a:lnTo>
                    <a:pt x="771" y="75"/>
                  </a:lnTo>
                  <a:lnTo>
                    <a:pt x="772" y="77"/>
                  </a:lnTo>
                  <a:lnTo>
                    <a:pt x="773" y="79"/>
                  </a:lnTo>
                  <a:lnTo>
                    <a:pt x="774" y="81"/>
                  </a:lnTo>
                  <a:lnTo>
                    <a:pt x="775" y="83"/>
                  </a:lnTo>
                  <a:lnTo>
                    <a:pt x="776" y="84"/>
                  </a:lnTo>
                  <a:lnTo>
                    <a:pt x="778" y="88"/>
                  </a:lnTo>
                  <a:lnTo>
                    <a:pt x="779" y="90"/>
                  </a:lnTo>
                  <a:lnTo>
                    <a:pt x="780" y="90"/>
                  </a:lnTo>
                  <a:lnTo>
                    <a:pt x="781" y="92"/>
                  </a:lnTo>
                  <a:lnTo>
                    <a:pt x="782" y="94"/>
                  </a:lnTo>
                  <a:lnTo>
                    <a:pt x="783" y="96"/>
                  </a:lnTo>
                  <a:lnTo>
                    <a:pt x="785" y="97"/>
                  </a:lnTo>
                  <a:lnTo>
                    <a:pt x="787" y="99"/>
                  </a:lnTo>
                  <a:lnTo>
                    <a:pt x="789" y="100"/>
                  </a:lnTo>
                  <a:lnTo>
                    <a:pt x="791" y="101"/>
                  </a:lnTo>
                  <a:lnTo>
                    <a:pt x="793" y="103"/>
                  </a:lnTo>
                  <a:lnTo>
                    <a:pt x="794" y="105"/>
                  </a:lnTo>
                  <a:lnTo>
                    <a:pt x="795" y="107"/>
                  </a:lnTo>
                  <a:lnTo>
                    <a:pt x="796" y="109"/>
                  </a:lnTo>
                  <a:lnTo>
                    <a:pt x="796" y="112"/>
                  </a:lnTo>
                  <a:lnTo>
                    <a:pt x="796" y="114"/>
                  </a:lnTo>
                  <a:lnTo>
                    <a:pt x="796" y="115"/>
                  </a:lnTo>
                  <a:lnTo>
                    <a:pt x="796" y="117"/>
                  </a:lnTo>
                  <a:lnTo>
                    <a:pt x="795" y="119"/>
                  </a:lnTo>
                  <a:lnTo>
                    <a:pt x="794" y="121"/>
                  </a:lnTo>
                  <a:lnTo>
                    <a:pt x="793" y="123"/>
                  </a:lnTo>
                  <a:lnTo>
                    <a:pt x="793" y="125"/>
                  </a:lnTo>
                  <a:lnTo>
                    <a:pt x="793" y="126"/>
                  </a:lnTo>
                  <a:lnTo>
                    <a:pt x="793" y="128"/>
                  </a:lnTo>
                  <a:lnTo>
                    <a:pt x="794" y="130"/>
                  </a:lnTo>
                  <a:lnTo>
                    <a:pt x="795" y="132"/>
                  </a:lnTo>
                  <a:lnTo>
                    <a:pt x="796" y="133"/>
                  </a:lnTo>
                  <a:lnTo>
                    <a:pt x="797" y="136"/>
                  </a:lnTo>
                  <a:lnTo>
                    <a:pt x="798" y="137"/>
                  </a:lnTo>
                  <a:lnTo>
                    <a:pt x="800" y="139"/>
                  </a:lnTo>
                  <a:lnTo>
                    <a:pt x="800" y="141"/>
                  </a:lnTo>
                  <a:lnTo>
                    <a:pt x="801" y="143"/>
                  </a:lnTo>
                  <a:lnTo>
                    <a:pt x="801" y="145"/>
                  </a:lnTo>
                  <a:lnTo>
                    <a:pt x="801" y="147"/>
                  </a:lnTo>
                  <a:lnTo>
                    <a:pt x="801" y="149"/>
                  </a:lnTo>
                  <a:lnTo>
                    <a:pt x="801" y="150"/>
                  </a:lnTo>
                  <a:lnTo>
                    <a:pt x="801" y="152"/>
                  </a:lnTo>
                  <a:lnTo>
                    <a:pt x="801" y="155"/>
                  </a:lnTo>
                  <a:lnTo>
                    <a:pt x="801" y="157"/>
                  </a:lnTo>
                  <a:lnTo>
                    <a:pt x="801" y="159"/>
                  </a:lnTo>
                  <a:lnTo>
                    <a:pt x="800" y="161"/>
                  </a:lnTo>
                  <a:lnTo>
                    <a:pt x="800" y="163"/>
                  </a:lnTo>
                  <a:lnTo>
                    <a:pt x="801" y="165"/>
                  </a:lnTo>
                  <a:lnTo>
                    <a:pt x="803" y="167"/>
                  </a:lnTo>
                  <a:lnTo>
                    <a:pt x="803" y="170"/>
                  </a:lnTo>
                  <a:lnTo>
                    <a:pt x="804" y="172"/>
                  </a:lnTo>
                  <a:lnTo>
                    <a:pt x="804" y="173"/>
                  </a:lnTo>
                  <a:lnTo>
                    <a:pt x="806" y="175"/>
                  </a:lnTo>
                  <a:lnTo>
                    <a:pt x="808" y="177"/>
                  </a:lnTo>
                  <a:lnTo>
                    <a:pt x="809" y="179"/>
                  </a:lnTo>
                  <a:lnTo>
                    <a:pt x="808" y="181"/>
                  </a:lnTo>
                  <a:lnTo>
                    <a:pt x="808" y="182"/>
                  </a:lnTo>
                  <a:lnTo>
                    <a:pt x="807" y="184"/>
                  </a:lnTo>
                  <a:lnTo>
                    <a:pt x="807" y="187"/>
                  </a:lnTo>
                  <a:lnTo>
                    <a:pt x="805" y="189"/>
                  </a:lnTo>
                  <a:lnTo>
                    <a:pt x="803" y="191"/>
                  </a:lnTo>
                  <a:lnTo>
                    <a:pt x="801" y="193"/>
                  </a:lnTo>
                  <a:lnTo>
                    <a:pt x="801" y="194"/>
                  </a:lnTo>
                  <a:lnTo>
                    <a:pt x="801" y="196"/>
                  </a:lnTo>
                  <a:lnTo>
                    <a:pt x="804" y="197"/>
                  </a:lnTo>
                  <a:lnTo>
                    <a:pt x="804" y="199"/>
                  </a:lnTo>
                  <a:lnTo>
                    <a:pt x="803" y="201"/>
                  </a:lnTo>
                  <a:lnTo>
                    <a:pt x="800" y="202"/>
                  </a:lnTo>
                  <a:lnTo>
                    <a:pt x="800" y="204"/>
                  </a:lnTo>
                  <a:lnTo>
                    <a:pt x="801" y="205"/>
                  </a:lnTo>
                  <a:lnTo>
                    <a:pt x="803" y="207"/>
                  </a:lnTo>
                  <a:lnTo>
                    <a:pt x="804" y="211"/>
                  </a:lnTo>
                  <a:lnTo>
                    <a:pt x="804" y="213"/>
                  </a:lnTo>
                  <a:lnTo>
                    <a:pt x="804" y="215"/>
                  </a:lnTo>
                  <a:lnTo>
                    <a:pt x="803" y="217"/>
                  </a:lnTo>
                  <a:lnTo>
                    <a:pt x="803" y="219"/>
                  </a:lnTo>
                  <a:lnTo>
                    <a:pt x="803" y="220"/>
                  </a:lnTo>
                  <a:lnTo>
                    <a:pt x="804" y="222"/>
                  </a:lnTo>
                  <a:lnTo>
                    <a:pt x="805" y="223"/>
                  </a:lnTo>
                  <a:lnTo>
                    <a:pt x="806" y="225"/>
                  </a:lnTo>
                  <a:lnTo>
                    <a:pt x="806" y="227"/>
                  </a:lnTo>
                  <a:lnTo>
                    <a:pt x="806" y="228"/>
                  </a:lnTo>
                  <a:lnTo>
                    <a:pt x="806" y="230"/>
                  </a:lnTo>
                  <a:lnTo>
                    <a:pt x="806" y="232"/>
                  </a:lnTo>
                  <a:lnTo>
                    <a:pt x="806" y="234"/>
                  </a:lnTo>
                  <a:lnTo>
                    <a:pt x="804" y="236"/>
                  </a:lnTo>
                  <a:lnTo>
                    <a:pt x="803" y="238"/>
                  </a:lnTo>
                  <a:lnTo>
                    <a:pt x="803" y="240"/>
                  </a:lnTo>
                  <a:lnTo>
                    <a:pt x="801" y="242"/>
                  </a:lnTo>
                  <a:lnTo>
                    <a:pt x="799" y="244"/>
                  </a:lnTo>
                  <a:lnTo>
                    <a:pt x="797" y="244"/>
                  </a:lnTo>
                  <a:lnTo>
                    <a:pt x="795" y="244"/>
                  </a:lnTo>
                  <a:lnTo>
                    <a:pt x="793" y="246"/>
                  </a:lnTo>
                  <a:lnTo>
                    <a:pt x="792" y="248"/>
                  </a:lnTo>
                  <a:lnTo>
                    <a:pt x="791" y="249"/>
                  </a:lnTo>
                  <a:lnTo>
                    <a:pt x="791" y="251"/>
                  </a:lnTo>
                  <a:lnTo>
                    <a:pt x="791" y="253"/>
                  </a:lnTo>
                  <a:lnTo>
                    <a:pt x="790" y="255"/>
                  </a:lnTo>
                  <a:lnTo>
                    <a:pt x="789" y="257"/>
                  </a:lnTo>
                  <a:lnTo>
                    <a:pt x="787" y="258"/>
                  </a:lnTo>
                  <a:lnTo>
                    <a:pt x="785" y="259"/>
                  </a:lnTo>
                  <a:lnTo>
                    <a:pt x="784" y="261"/>
                  </a:lnTo>
                  <a:lnTo>
                    <a:pt x="783" y="263"/>
                  </a:lnTo>
                  <a:lnTo>
                    <a:pt x="783" y="266"/>
                  </a:lnTo>
                  <a:lnTo>
                    <a:pt x="781" y="268"/>
                  </a:lnTo>
                  <a:lnTo>
                    <a:pt x="780" y="267"/>
                  </a:lnTo>
                  <a:lnTo>
                    <a:pt x="778" y="268"/>
                  </a:lnTo>
                  <a:lnTo>
                    <a:pt x="776" y="270"/>
                  </a:lnTo>
                  <a:lnTo>
                    <a:pt x="775" y="272"/>
                  </a:lnTo>
                  <a:lnTo>
                    <a:pt x="775" y="273"/>
                  </a:lnTo>
                  <a:lnTo>
                    <a:pt x="775" y="274"/>
                  </a:lnTo>
                  <a:lnTo>
                    <a:pt x="775" y="275"/>
                  </a:lnTo>
                  <a:lnTo>
                    <a:pt x="776" y="277"/>
                  </a:lnTo>
                  <a:lnTo>
                    <a:pt x="778" y="279"/>
                  </a:lnTo>
                  <a:lnTo>
                    <a:pt x="779" y="281"/>
                  </a:lnTo>
                  <a:lnTo>
                    <a:pt x="779" y="282"/>
                  </a:lnTo>
                  <a:lnTo>
                    <a:pt x="778" y="284"/>
                  </a:lnTo>
                  <a:lnTo>
                    <a:pt x="778" y="287"/>
                  </a:lnTo>
                  <a:lnTo>
                    <a:pt x="778" y="289"/>
                  </a:lnTo>
                  <a:lnTo>
                    <a:pt x="778" y="291"/>
                  </a:lnTo>
                  <a:lnTo>
                    <a:pt x="778" y="293"/>
                  </a:lnTo>
                  <a:lnTo>
                    <a:pt x="778" y="295"/>
                  </a:lnTo>
                  <a:lnTo>
                    <a:pt x="776" y="297"/>
                  </a:lnTo>
                  <a:lnTo>
                    <a:pt x="776" y="299"/>
                  </a:lnTo>
                  <a:lnTo>
                    <a:pt x="775" y="301"/>
                  </a:lnTo>
                  <a:lnTo>
                    <a:pt x="775" y="302"/>
                  </a:lnTo>
                  <a:lnTo>
                    <a:pt x="774" y="304"/>
                  </a:lnTo>
                  <a:lnTo>
                    <a:pt x="772" y="306"/>
                  </a:lnTo>
                  <a:lnTo>
                    <a:pt x="770" y="308"/>
                  </a:lnTo>
                  <a:lnTo>
                    <a:pt x="768" y="309"/>
                  </a:lnTo>
                  <a:lnTo>
                    <a:pt x="767" y="312"/>
                  </a:lnTo>
                  <a:lnTo>
                    <a:pt x="766" y="314"/>
                  </a:lnTo>
                  <a:lnTo>
                    <a:pt x="766" y="316"/>
                  </a:lnTo>
                  <a:lnTo>
                    <a:pt x="764" y="318"/>
                  </a:lnTo>
                  <a:lnTo>
                    <a:pt x="763" y="318"/>
                  </a:lnTo>
                  <a:lnTo>
                    <a:pt x="761" y="318"/>
                  </a:lnTo>
                  <a:lnTo>
                    <a:pt x="759" y="319"/>
                  </a:lnTo>
                  <a:lnTo>
                    <a:pt x="757" y="319"/>
                  </a:lnTo>
                  <a:lnTo>
                    <a:pt x="755" y="321"/>
                  </a:lnTo>
                  <a:lnTo>
                    <a:pt x="753" y="322"/>
                  </a:lnTo>
                  <a:lnTo>
                    <a:pt x="750" y="324"/>
                  </a:lnTo>
                  <a:lnTo>
                    <a:pt x="748" y="325"/>
                  </a:lnTo>
                  <a:lnTo>
                    <a:pt x="746" y="327"/>
                  </a:lnTo>
                  <a:lnTo>
                    <a:pt x="745" y="329"/>
                  </a:lnTo>
                  <a:lnTo>
                    <a:pt x="745" y="330"/>
                  </a:lnTo>
                  <a:lnTo>
                    <a:pt x="745" y="332"/>
                  </a:lnTo>
                  <a:lnTo>
                    <a:pt x="744" y="334"/>
                  </a:lnTo>
                  <a:lnTo>
                    <a:pt x="743" y="337"/>
                  </a:lnTo>
                  <a:lnTo>
                    <a:pt x="743" y="338"/>
                  </a:lnTo>
                  <a:lnTo>
                    <a:pt x="743" y="341"/>
                  </a:lnTo>
                  <a:lnTo>
                    <a:pt x="744" y="342"/>
                  </a:lnTo>
                  <a:lnTo>
                    <a:pt x="744" y="344"/>
                  </a:lnTo>
                  <a:lnTo>
                    <a:pt x="744" y="346"/>
                  </a:lnTo>
                  <a:lnTo>
                    <a:pt x="744" y="348"/>
                  </a:lnTo>
                  <a:lnTo>
                    <a:pt x="744" y="349"/>
                  </a:lnTo>
                  <a:lnTo>
                    <a:pt x="745" y="351"/>
                  </a:lnTo>
                  <a:lnTo>
                    <a:pt x="747" y="352"/>
                  </a:lnTo>
                  <a:lnTo>
                    <a:pt x="748" y="353"/>
                  </a:lnTo>
                  <a:lnTo>
                    <a:pt x="750" y="353"/>
                  </a:lnTo>
                  <a:lnTo>
                    <a:pt x="753" y="354"/>
                  </a:lnTo>
                  <a:lnTo>
                    <a:pt x="754" y="355"/>
                  </a:lnTo>
                  <a:lnTo>
                    <a:pt x="756" y="356"/>
                  </a:lnTo>
                  <a:lnTo>
                    <a:pt x="758" y="357"/>
                  </a:lnTo>
                  <a:lnTo>
                    <a:pt x="759" y="360"/>
                  </a:lnTo>
                  <a:lnTo>
                    <a:pt x="760" y="361"/>
                  </a:lnTo>
                  <a:lnTo>
                    <a:pt x="761" y="362"/>
                  </a:lnTo>
                  <a:lnTo>
                    <a:pt x="762" y="363"/>
                  </a:lnTo>
                  <a:lnTo>
                    <a:pt x="763" y="365"/>
                  </a:lnTo>
                  <a:lnTo>
                    <a:pt x="765" y="366"/>
                  </a:lnTo>
                  <a:lnTo>
                    <a:pt x="766" y="367"/>
                  </a:lnTo>
                  <a:lnTo>
                    <a:pt x="767" y="369"/>
                  </a:lnTo>
                  <a:lnTo>
                    <a:pt x="768" y="370"/>
                  </a:lnTo>
                  <a:lnTo>
                    <a:pt x="769" y="371"/>
                  </a:lnTo>
                  <a:lnTo>
                    <a:pt x="771" y="372"/>
                  </a:lnTo>
                  <a:lnTo>
                    <a:pt x="772" y="373"/>
                  </a:lnTo>
                  <a:lnTo>
                    <a:pt x="773" y="375"/>
                  </a:lnTo>
                  <a:lnTo>
                    <a:pt x="774" y="376"/>
                  </a:lnTo>
                  <a:lnTo>
                    <a:pt x="775" y="378"/>
                  </a:lnTo>
                  <a:lnTo>
                    <a:pt x="776" y="380"/>
                  </a:lnTo>
                  <a:lnTo>
                    <a:pt x="775" y="382"/>
                  </a:lnTo>
                  <a:lnTo>
                    <a:pt x="775" y="385"/>
                  </a:lnTo>
                  <a:lnTo>
                    <a:pt x="774" y="386"/>
                  </a:lnTo>
                  <a:lnTo>
                    <a:pt x="773" y="388"/>
                  </a:lnTo>
                  <a:lnTo>
                    <a:pt x="772" y="390"/>
                  </a:lnTo>
                  <a:lnTo>
                    <a:pt x="771" y="392"/>
                  </a:lnTo>
                  <a:lnTo>
                    <a:pt x="772" y="394"/>
                  </a:lnTo>
                  <a:lnTo>
                    <a:pt x="772" y="396"/>
                  </a:lnTo>
                  <a:lnTo>
                    <a:pt x="772" y="398"/>
                  </a:lnTo>
                  <a:lnTo>
                    <a:pt x="772" y="399"/>
                  </a:lnTo>
                  <a:lnTo>
                    <a:pt x="772" y="402"/>
                  </a:lnTo>
                  <a:lnTo>
                    <a:pt x="772" y="404"/>
                  </a:lnTo>
                  <a:lnTo>
                    <a:pt x="773" y="405"/>
                  </a:lnTo>
                  <a:lnTo>
                    <a:pt x="774" y="406"/>
                  </a:lnTo>
                  <a:lnTo>
                    <a:pt x="774" y="408"/>
                  </a:lnTo>
                  <a:lnTo>
                    <a:pt x="775" y="411"/>
                  </a:lnTo>
                  <a:lnTo>
                    <a:pt x="776" y="413"/>
                  </a:lnTo>
                  <a:lnTo>
                    <a:pt x="776" y="414"/>
                  </a:lnTo>
                  <a:lnTo>
                    <a:pt x="778" y="416"/>
                  </a:lnTo>
                  <a:lnTo>
                    <a:pt x="780" y="417"/>
                  </a:lnTo>
                  <a:lnTo>
                    <a:pt x="781" y="419"/>
                  </a:lnTo>
                  <a:lnTo>
                    <a:pt x="782" y="420"/>
                  </a:lnTo>
                  <a:lnTo>
                    <a:pt x="784" y="420"/>
                  </a:lnTo>
                  <a:lnTo>
                    <a:pt x="785" y="420"/>
                  </a:lnTo>
                  <a:lnTo>
                    <a:pt x="788" y="420"/>
                  </a:lnTo>
                  <a:lnTo>
                    <a:pt x="789" y="420"/>
                  </a:lnTo>
                  <a:lnTo>
                    <a:pt x="790" y="420"/>
                  </a:lnTo>
                  <a:lnTo>
                    <a:pt x="791" y="420"/>
                  </a:lnTo>
                  <a:lnTo>
                    <a:pt x="792" y="420"/>
                  </a:lnTo>
                  <a:lnTo>
                    <a:pt x="794" y="421"/>
                  </a:lnTo>
                  <a:lnTo>
                    <a:pt x="797" y="421"/>
                  </a:lnTo>
                  <a:lnTo>
                    <a:pt x="798" y="422"/>
                  </a:lnTo>
                  <a:lnTo>
                    <a:pt x="800" y="423"/>
                  </a:lnTo>
                  <a:lnTo>
                    <a:pt x="801" y="424"/>
                  </a:lnTo>
                  <a:lnTo>
                    <a:pt x="803" y="426"/>
                  </a:lnTo>
                  <a:lnTo>
                    <a:pt x="804" y="427"/>
                  </a:lnTo>
                  <a:lnTo>
                    <a:pt x="804" y="429"/>
                  </a:lnTo>
                  <a:lnTo>
                    <a:pt x="804" y="431"/>
                  </a:lnTo>
                  <a:lnTo>
                    <a:pt x="805" y="432"/>
                  </a:lnTo>
                  <a:lnTo>
                    <a:pt x="806" y="435"/>
                  </a:lnTo>
                  <a:lnTo>
                    <a:pt x="807" y="436"/>
                  </a:lnTo>
                  <a:lnTo>
                    <a:pt x="807" y="438"/>
                  </a:lnTo>
                  <a:lnTo>
                    <a:pt x="807" y="441"/>
                  </a:lnTo>
                  <a:lnTo>
                    <a:pt x="808" y="442"/>
                  </a:lnTo>
                  <a:lnTo>
                    <a:pt x="810" y="443"/>
                  </a:lnTo>
                  <a:lnTo>
                    <a:pt x="811" y="444"/>
                  </a:lnTo>
                  <a:lnTo>
                    <a:pt x="813" y="445"/>
                  </a:lnTo>
                  <a:lnTo>
                    <a:pt x="814" y="446"/>
                  </a:lnTo>
                  <a:lnTo>
                    <a:pt x="816" y="447"/>
                  </a:lnTo>
                  <a:lnTo>
                    <a:pt x="817" y="448"/>
                  </a:lnTo>
                  <a:lnTo>
                    <a:pt x="818" y="450"/>
                  </a:lnTo>
                  <a:lnTo>
                    <a:pt x="819" y="451"/>
                  </a:lnTo>
                  <a:lnTo>
                    <a:pt x="820" y="453"/>
                  </a:lnTo>
                  <a:lnTo>
                    <a:pt x="820" y="455"/>
                  </a:lnTo>
                  <a:lnTo>
                    <a:pt x="821" y="456"/>
                  </a:lnTo>
                  <a:lnTo>
                    <a:pt x="823" y="457"/>
                  </a:lnTo>
                  <a:lnTo>
                    <a:pt x="825" y="458"/>
                  </a:lnTo>
                  <a:lnTo>
                    <a:pt x="828" y="458"/>
                  </a:lnTo>
                  <a:lnTo>
                    <a:pt x="830" y="460"/>
                  </a:lnTo>
                  <a:lnTo>
                    <a:pt x="831" y="461"/>
                  </a:lnTo>
                  <a:lnTo>
                    <a:pt x="833" y="462"/>
                  </a:lnTo>
                  <a:lnTo>
                    <a:pt x="834" y="463"/>
                  </a:lnTo>
                  <a:lnTo>
                    <a:pt x="836" y="464"/>
                  </a:lnTo>
                  <a:lnTo>
                    <a:pt x="837" y="465"/>
                  </a:lnTo>
                  <a:lnTo>
                    <a:pt x="838" y="467"/>
                  </a:lnTo>
                  <a:lnTo>
                    <a:pt x="839" y="469"/>
                  </a:lnTo>
                  <a:lnTo>
                    <a:pt x="839" y="471"/>
                  </a:lnTo>
                  <a:lnTo>
                    <a:pt x="840" y="472"/>
                  </a:lnTo>
                  <a:lnTo>
                    <a:pt x="841" y="474"/>
                  </a:lnTo>
                  <a:lnTo>
                    <a:pt x="842" y="475"/>
                  </a:lnTo>
                  <a:lnTo>
                    <a:pt x="844" y="476"/>
                  </a:lnTo>
                  <a:lnTo>
                    <a:pt x="846" y="477"/>
                  </a:lnTo>
                  <a:lnTo>
                    <a:pt x="847" y="478"/>
                  </a:lnTo>
                  <a:lnTo>
                    <a:pt x="849" y="479"/>
                  </a:lnTo>
                  <a:lnTo>
                    <a:pt x="851" y="480"/>
                  </a:lnTo>
                  <a:lnTo>
                    <a:pt x="853" y="481"/>
                  </a:lnTo>
                  <a:lnTo>
                    <a:pt x="853" y="483"/>
                  </a:lnTo>
                  <a:lnTo>
                    <a:pt x="854" y="485"/>
                  </a:lnTo>
                  <a:lnTo>
                    <a:pt x="854" y="487"/>
                  </a:lnTo>
                  <a:lnTo>
                    <a:pt x="855" y="489"/>
                  </a:lnTo>
                  <a:lnTo>
                    <a:pt x="855" y="491"/>
                  </a:lnTo>
                  <a:lnTo>
                    <a:pt x="857" y="492"/>
                  </a:lnTo>
                  <a:lnTo>
                    <a:pt x="859" y="492"/>
                  </a:lnTo>
                  <a:lnTo>
                    <a:pt x="861" y="493"/>
                  </a:lnTo>
                  <a:lnTo>
                    <a:pt x="862" y="494"/>
                  </a:lnTo>
                  <a:lnTo>
                    <a:pt x="863" y="494"/>
                  </a:lnTo>
                  <a:lnTo>
                    <a:pt x="864" y="495"/>
                  </a:lnTo>
                  <a:lnTo>
                    <a:pt x="866" y="496"/>
                  </a:lnTo>
                  <a:lnTo>
                    <a:pt x="866" y="498"/>
                  </a:lnTo>
                  <a:lnTo>
                    <a:pt x="866" y="500"/>
                  </a:lnTo>
                  <a:lnTo>
                    <a:pt x="867" y="502"/>
                  </a:lnTo>
                  <a:lnTo>
                    <a:pt x="869" y="503"/>
                  </a:lnTo>
                  <a:lnTo>
                    <a:pt x="871" y="503"/>
                  </a:lnTo>
                  <a:lnTo>
                    <a:pt x="872" y="504"/>
                  </a:lnTo>
                  <a:lnTo>
                    <a:pt x="874" y="504"/>
                  </a:lnTo>
                  <a:lnTo>
                    <a:pt x="876" y="505"/>
                  </a:lnTo>
                  <a:lnTo>
                    <a:pt x="878" y="506"/>
                  </a:lnTo>
                  <a:lnTo>
                    <a:pt x="879" y="508"/>
                  </a:lnTo>
                  <a:lnTo>
                    <a:pt x="879" y="511"/>
                  </a:lnTo>
                  <a:lnTo>
                    <a:pt x="880" y="512"/>
                  </a:lnTo>
                  <a:lnTo>
                    <a:pt x="881" y="513"/>
                  </a:lnTo>
                  <a:lnTo>
                    <a:pt x="882" y="513"/>
                  </a:lnTo>
                  <a:lnTo>
                    <a:pt x="883" y="514"/>
                  </a:lnTo>
                  <a:lnTo>
                    <a:pt x="884" y="516"/>
                  </a:lnTo>
                  <a:lnTo>
                    <a:pt x="886" y="516"/>
                  </a:lnTo>
                  <a:lnTo>
                    <a:pt x="888" y="517"/>
                  </a:lnTo>
                  <a:lnTo>
                    <a:pt x="890" y="518"/>
                  </a:lnTo>
                  <a:lnTo>
                    <a:pt x="892" y="518"/>
                  </a:lnTo>
                  <a:lnTo>
                    <a:pt x="894" y="518"/>
                  </a:lnTo>
                  <a:lnTo>
                    <a:pt x="896" y="518"/>
                  </a:lnTo>
                  <a:lnTo>
                    <a:pt x="898" y="517"/>
                  </a:lnTo>
                  <a:lnTo>
                    <a:pt x="900" y="517"/>
                  </a:lnTo>
                  <a:lnTo>
                    <a:pt x="903" y="517"/>
                  </a:lnTo>
                  <a:lnTo>
                    <a:pt x="905" y="517"/>
                  </a:lnTo>
                  <a:lnTo>
                    <a:pt x="907" y="518"/>
                  </a:lnTo>
                  <a:lnTo>
                    <a:pt x="908" y="519"/>
                  </a:lnTo>
                  <a:lnTo>
                    <a:pt x="908" y="521"/>
                  </a:lnTo>
                  <a:lnTo>
                    <a:pt x="908" y="522"/>
                  </a:lnTo>
                  <a:lnTo>
                    <a:pt x="908" y="525"/>
                  </a:lnTo>
                  <a:lnTo>
                    <a:pt x="908" y="526"/>
                  </a:lnTo>
                  <a:lnTo>
                    <a:pt x="907" y="528"/>
                  </a:lnTo>
                  <a:lnTo>
                    <a:pt x="907" y="530"/>
                  </a:lnTo>
                  <a:lnTo>
                    <a:pt x="907" y="532"/>
                  </a:lnTo>
                  <a:lnTo>
                    <a:pt x="908" y="535"/>
                  </a:lnTo>
                  <a:lnTo>
                    <a:pt x="908" y="537"/>
                  </a:lnTo>
                  <a:lnTo>
                    <a:pt x="908" y="539"/>
                  </a:lnTo>
                  <a:lnTo>
                    <a:pt x="908" y="540"/>
                  </a:lnTo>
                  <a:lnTo>
                    <a:pt x="907" y="541"/>
                  </a:lnTo>
                  <a:lnTo>
                    <a:pt x="907" y="542"/>
                  </a:lnTo>
                  <a:lnTo>
                    <a:pt x="906" y="543"/>
                  </a:lnTo>
                  <a:lnTo>
                    <a:pt x="905" y="544"/>
                  </a:lnTo>
                  <a:lnTo>
                    <a:pt x="903" y="545"/>
                  </a:lnTo>
                  <a:lnTo>
                    <a:pt x="900" y="546"/>
                  </a:lnTo>
                  <a:lnTo>
                    <a:pt x="899" y="547"/>
                  </a:lnTo>
                  <a:lnTo>
                    <a:pt x="897" y="548"/>
                  </a:lnTo>
                  <a:lnTo>
                    <a:pt x="896" y="549"/>
                  </a:lnTo>
                  <a:lnTo>
                    <a:pt x="894" y="550"/>
                  </a:lnTo>
                  <a:lnTo>
                    <a:pt x="893" y="550"/>
                  </a:lnTo>
                  <a:lnTo>
                    <a:pt x="893" y="551"/>
                  </a:lnTo>
                  <a:lnTo>
                    <a:pt x="891" y="552"/>
                  </a:lnTo>
                  <a:lnTo>
                    <a:pt x="891" y="554"/>
                  </a:lnTo>
                  <a:lnTo>
                    <a:pt x="891" y="555"/>
                  </a:lnTo>
                  <a:lnTo>
                    <a:pt x="891" y="557"/>
                  </a:lnTo>
                  <a:lnTo>
                    <a:pt x="892" y="558"/>
                  </a:lnTo>
                  <a:lnTo>
                    <a:pt x="893" y="561"/>
                  </a:lnTo>
                  <a:lnTo>
                    <a:pt x="894" y="562"/>
                  </a:lnTo>
                  <a:lnTo>
                    <a:pt x="895" y="564"/>
                  </a:lnTo>
                  <a:lnTo>
                    <a:pt x="896" y="565"/>
                  </a:lnTo>
                  <a:lnTo>
                    <a:pt x="898" y="566"/>
                  </a:lnTo>
                  <a:lnTo>
                    <a:pt x="898" y="568"/>
                  </a:lnTo>
                  <a:lnTo>
                    <a:pt x="897" y="570"/>
                  </a:lnTo>
                  <a:lnTo>
                    <a:pt x="896" y="571"/>
                  </a:lnTo>
                  <a:lnTo>
                    <a:pt x="896" y="573"/>
                  </a:lnTo>
                  <a:lnTo>
                    <a:pt x="897" y="574"/>
                  </a:lnTo>
                  <a:lnTo>
                    <a:pt x="901" y="574"/>
                  </a:lnTo>
                  <a:lnTo>
                    <a:pt x="905" y="574"/>
                  </a:lnTo>
                  <a:lnTo>
                    <a:pt x="908" y="574"/>
                  </a:lnTo>
                  <a:lnTo>
                    <a:pt x="911" y="574"/>
                  </a:lnTo>
                  <a:lnTo>
                    <a:pt x="914" y="574"/>
                  </a:lnTo>
                  <a:lnTo>
                    <a:pt x="918" y="574"/>
                  </a:lnTo>
                  <a:lnTo>
                    <a:pt x="921" y="574"/>
                  </a:lnTo>
                  <a:lnTo>
                    <a:pt x="924" y="575"/>
                  </a:lnTo>
                  <a:lnTo>
                    <a:pt x="928" y="575"/>
                  </a:lnTo>
                  <a:lnTo>
                    <a:pt x="931" y="575"/>
                  </a:lnTo>
                  <a:lnTo>
                    <a:pt x="934" y="575"/>
                  </a:lnTo>
                  <a:lnTo>
                    <a:pt x="935" y="574"/>
                  </a:lnTo>
                  <a:lnTo>
                    <a:pt x="936" y="574"/>
                  </a:lnTo>
                  <a:lnTo>
                    <a:pt x="935" y="575"/>
                  </a:lnTo>
                  <a:lnTo>
                    <a:pt x="934" y="576"/>
                  </a:lnTo>
                  <a:lnTo>
                    <a:pt x="935" y="576"/>
                  </a:lnTo>
                  <a:lnTo>
                    <a:pt x="936" y="576"/>
                  </a:lnTo>
                  <a:lnTo>
                    <a:pt x="937" y="576"/>
                  </a:lnTo>
                  <a:lnTo>
                    <a:pt x="937" y="577"/>
                  </a:lnTo>
                  <a:lnTo>
                    <a:pt x="937" y="578"/>
                  </a:lnTo>
                  <a:lnTo>
                    <a:pt x="937" y="579"/>
                  </a:lnTo>
                  <a:lnTo>
                    <a:pt x="937" y="580"/>
                  </a:lnTo>
                  <a:lnTo>
                    <a:pt x="937" y="581"/>
                  </a:lnTo>
                  <a:lnTo>
                    <a:pt x="936" y="581"/>
                  </a:lnTo>
                  <a:lnTo>
                    <a:pt x="935" y="581"/>
                  </a:lnTo>
                  <a:lnTo>
                    <a:pt x="935" y="582"/>
                  </a:lnTo>
                  <a:lnTo>
                    <a:pt x="936" y="582"/>
                  </a:lnTo>
                  <a:lnTo>
                    <a:pt x="936" y="583"/>
                  </a:lnTo>
                  <a:lnTo>
                    <a:pt x="936" y="585"/>
                  </a:lnTo>
                  <a:lnTo>
                    <a:pt x="936" y="586"/>
                  </a:lnTo>
                  <a:lnTo>
                    <a:pt x="937" y="586"/>
                  </a:lnTo>
                  <a:lnTo>
                    <a:pt x="938" y="586"/>
                  </a:lnTo>
                  <a:lnTo>
                    <a:pt x="938" y="587"/>
                  </a:lnTo>
                  <a:lnTo>
                    <a:pt x="938" y="588"/>
                  </a:lnTo>
                  <a:lnTo>
                    <a:pt x="937" y="588"/>
                  </a:lnTo>
                  <a:lnTo>
                    <a:pt x="938" y="588"/>
                  </a:lnTo>
                  <a:lnTo>
                    <a:pt x="939" y="588"/>
                  </a:lnTo>
                  <a:lnTo>
                    <a:pt x="939" y="589"/>
                  </a:lnTo>
                  <a:lnTo>
                    <a:pt x="938" y="589"/>
                  </a:lnTo>
                  <a:lnTo>
                    <a:pt x="938" y="590"/>
                  </a:lnTo>
                  <a:lnTo>
                    <a:pt x="937" y="590"/>
                  </a:lnTo>
                  <a:lnTo>
                    <a:pt x="937" y="591"/>
                  </a:lnTo>
                  <a:lnTo>
                    <a:pt x="937" y="592"/>
                  </a:lnTo>
                  <a:lnTo>
                    <a:pt x="936" y="592"/>
                  </a:lnTo>
                  <a:lnTo>
                    <a:pt x="937" y="593"/>
                  </a:lnTo>
                  <a:lnTo>
                    <a:pt x="936" y="593"/>
                  </a:lnTo>
                  <a:lnTo>
                    <a:pt x="935" y="593"/>
                  </a:lnTo>
                  <a:lnTo>
                    <a:pt x="935" y="594"/>
                  </a:lnTo>
                  <a:lnTo>
                    <a:pt x="936" y="594"/>
                  </a:lnTo>
                  <a:lnTo>
                    <a:pt x="937" y="594"/>
                  </a:lnTo>
                  <a:lnTo>
                    <a:pt x="937" y="595"/>
                  </a:lnTo>
                  <a:lnTo>
                    <a:pt x="936" y="595"/>
                  </a:lnTo>
                  <a:lnTo>
                    <a:pt x="936" y="596"/>
                  </a:lnTo>
                  <a:lnTo>
                    <a:pt x="936" y="597"/>
                  </a:lnTo>
                  <a:lnTo>
                    <a:pt x="935" y="597"/>
                  </a:lnTo>
                  <a:lnTo>
                    <a:pt x="935" y="598"/>
                  </a:lnTo>
                  <a:lnTo>
                    <a:pt x="936" y="598"/>
                  </a:lnTo>
                  <a:lnTo>
                    <a:pt x="936" y="599"/>
                  </a:lnTo>
                  <a:lnTo>
                    <a:pt x="935" y="599"/>
                  </a:lnTo>
                  <a:lnTo>
                    <a:pt x="935" y="600"/>
                  </a:lnTo>
                  <a:lnTo>
                    <a:pt x="936" y="600"/>
                  </a:lnTo>
                  <a:lnTo>
                    <a:pt x="937" y="600"/>
                  </a:lnTo>
                  <a:lnTo>
                    <a:pt x="938" y="601"/>
                  </a:lnTo>
                  <a:lnTo>
                    <a:pt x="939" y="601"/>
                  </a:lnTo>
                  <a:lnTo>
                    <a:pt x="939" y="602"/>
                  </a:lnTo>
                  <a:lnTo>
                    <a:pt x="939" y="603"/>
                  </a:lnTo>
                  <a:lnTo>
                    <a:pt x="939" y="604"/>
                  </a:lnTo>
                  <a:lnTo>
                    <a:pt x="940" y="604"/>
                  </a:lnTo>
                  <a:lnTo>
                    <a:pt x="940" y="605"/>
                  </a:lnTo>
                  <a:lnTo>
                    <a:pt x="940" y="606"/>
                  </a:lnTo>
                  <a:lnTo>
                    <a:pt x="940" y="607"/>
                  </a:lnTo>
                  <a:lnTo>
                    <a:pt x="941" y="607"/>
                  </a:lnTo>
                  <a:lnTo>
                    <a:pt x="941" y="608"/>
                  </a:lnTo>
                  <a:lnTo>
                    <a:pt x="941" y="610"/>
                  </a:lnTo>
                  <a:lnTo>
                    <a:pt x="941" y="611"/>
                  </a:lnTo>
                  <a:lnTo>
                    <a:pt x="942" y="611"/>
                  </a:lnTo>
                  <a:lnTo>
                    <a:pt x="942" y="612"/>
                  </a:lnTo>
                  <a:lnTo>
                    <a:pt x="943" y="612"/>
                  </a:lnTo>
                  <a:lnTo>
                    <a:pt x="943" y="613"/>
                  </a:lnTo>
                  <a:lnTo>
                    <a:pt x="944" y="614"/>
                  </a:lnTo>
                  <a:lnTo>
                    <a:pt x="944" y="615"/>
                  </a:lnTo>
                  <a:lnTo>
                    <a:pt x="944" y="616"/>
                  </a:lnTo>
                  <a:lnTo>
                    <a:pt x="944" y="617"/>
                  </a:lnTo>
                  <a:lnTo>
                    <a:pt x="944" y="618"/>
                  </a:lnTo>
                  <a:lnTo>
                    <a:pt x="943" y="618"/>
                  </a:lnTo>
                  <a:lnTo>
                    <a:pt x="943" y="619"/>
                  </a:lnTo>
                  <a:lnTo>
                    <a:pt x="942" y="619"/>
                  </a:lnTo>
                  <a:lnTo>
                    <a:pt x="941" y="619"/>
                  </a:lnTo>
                  <a:lnTo>
                    <a:pt x="941" y="620"/>
                  </a:lnTo>
                  <a:lnTo>
                    <a:pt x="940" y="620"/>
                  </a:lnTo>
                  <a:lnTo>
                    <a:pt x="940" y="621"/>
                  </a:lnTo>
                  <a:lnTo>
                    <a:pt x="940" y="622"/>
                  </a:lnTo>
                  <a:lnTo>
                    <a:pt x="939" y="622"/>
                  </a:lnTo>
                  <a:lnTo>
                    <a:pt x="939" y="623"/>
                  </a:lnTo>
                  <a:lnTo>
                    <a:pt x="940" y="623"/>
                  </a:lnTo>
                  <a:lnTo>
                    <a:pt x="940" y="624"/>
                  </a:lnTo>
                  <a:lnTo>
                    <a:pt x="940" y="625"/>
                  </a:lnTo>
                  <a:lnTo>
                    <a:pt x="939" y="625"/>
                  </a:lnTo>
                  <a:lnTo>
                    <a:pt x="939" y="626"/>
                  </a:lnTo>
                  <a:lnTo>
                    <a:pt x="939" y="627"/>
                  </a:lnTo>
                  <a:lnTo>
                    <a:pt x="940" y="627"/>
                  </a:lnTo>
                  <a:lnTo>
                    <a:pt x="941" y="627"/>
                  </a:lnTo>
                  <a:lnTo>
                    <a:pt x="942" y="627"/>
                  </a:lnTo>
                  <a:lnTo>
                    <a:pt x="942" y="628"/>
                  </a:lnTo>
                  <a:lnTo>
                    <a:pt x="942" y="629"/>
                  </a:lnTo>
                  <a:lnTo>
                    <a:pt x="943" y="629"/>
                  </a:lnTo>
                  <a:lnTo>
                    <a:pt x="944" y="629"/>
                  </a:lnTo>
                  <a:lnTo>
                    <a:pt x="944" y="630"/>
                  </a:lnTo>
                  <a:lnTo>
                    <a:pt x="944" y="631"/>
                  </a:lnTo>
                  <a:lnTo>
                    <a:pt x="943" y="631"/>
                  </a:lnTo>
                  <a:lnTo>
                    <a:pt x="943" y="632"/>
                  </a:lnTo>
                  <a:lnTo>
                    <a:pt x="942" y="632"/>
                  </a:lnTo>
                  <a:lnTo>
                    <a:pt x="942" y="633"/>
                  </a:lnTo>
                  <a:lnTo>
                    <a:pt x="943" y="635"/>
                  </a:lnTo>
                  <a:lnTo>
                    <a:pt x="943" y="636"/>
                  </a:lnTo>
                  <a:lnTo>
                    <a:pt x="943" y="637"/>
                  </a:lnTo>
                  <a:lnTo>
                    <a:pt x="942" y="637"/>
                  </a:lnTo>
                  <a:lnTo>
                    <a:pt x="942" y="638"/>
                  </a:lnTo>
                  <a:lnTo>
                    <a:pt x="942" y="639"/>
                  </a:lnTo>
                  <a:lnTo>
                    <a:pt x="942" y="640"/>
                  </a:lnTo>
                  <a:lnTo>
                    <a:pt x="943" y="640"/>
                  </a:lnTo>
                  <a:lnTo>
                    <a:pt x="943" y="641"/>
                  </a:lnTo>
                  <a:lnTo>
                    <a:pt x="944" y="641"/>
                  </a:lnTo>
                  <a:lnTo>
                    <a:pt x="944" y="642"/>
                  </a:lnTo>
                  <a:lnTo>
                    <a:pt x="944" y="643"/>
                  </a:lnTo>
                  <a:lnTo>
                    <a:pt x="944" y="644"/>
                  </a:lnTo>
                  <a:lnTo>
                    <a:pt x="943" y="644"/>
                  </a:lnTo>
                  <a:lnTo>
                    <a:pt x="943" y="645"/>
                  </a:lnTo>
                  <a:lnTo>
                    <a:pt x="943" y="646"/>
                  </a:lnTo>
                  <a:lnTo>
                    <a:pt x="942" y="647"/>
                  </a:lnTo>
                  <a:lnTo>
                    <a:pt x="942" y="648"/>
                  </a:lnTo>
                  <a:lnTo>
                    <a:pt x="942" y="649"/>
                  </a:lnTo>
                  <a:lnTo>
                    <a:pt x="942" y="650"/>
                  </a:lnTo>
                  <a:lnTo>
                    <a:pt x="941" y="650"/>
                  </a:lnTo>
                  <a:lnTo>
                    <a:pt x="941" y="651"/>
                  </a:lnTo>
                  <a:lnTo>
                    <a:pt x="941" y="652"/>
                  </a:lnTo>
                  <a:lnTo>
                    <a:pt x="941" y="653"/>
                  </a:lnTo>
                  <a:lnTo>
                    <a:pt x="942" y="653"/>
                  </a:lnTo>
                  <a:lnTo>
                    <a:pt x="942" y="654"/>
                  </a:lnTo>
                  <a:lnTo>
                    <a:pt x="942" y="655"/>
                  </a:lnTo>
                  <a:lnTo>
                    <a:pt x="941" y="655"/>
                  </a:lnTo>
                  <a:lnTo>
                    <a:pt x="941" y="656"/>
                  </a:lnTo>
                  <a:lnTo>
                    <a:pt x="941" y="657"/>
                  </a:lnTo>
                  <a:lnTo>
                    <a:pt x="940" y="657"/>
                  </a:lnTo>
                  <a:lnTo>
                    <a:pt x="940" y="658"/>
                  </a:lnTo>
                  <a:lnTo>
                    <a:pt x="939" y="658"/>
                  </a:lnTo>
                  <a:lnTo>
                    <a:pt x="939" y="660"/>
                  </a:lnTo>
                  <a:lnTo>
                    <a:pt x="940" y="660"/>
                  </a:lnTo>
                  <a:lnTo>
                    <a:pt x="940" y="661"/>
                  </a:lnTo>
                  <a:lnTo>
                    <a:pt x="941" y="661"/>
                  </a:lnTo>
                  <a:lnTo>
                    <a:pt x="941" y="662"/>
                  </a:lnTo>
                  <a:lnTo>
                    <a:pt x="941" y="663"/>
                  </a:lnTo>
                  <a:lnTo>
                    <a:pt x="941" y="664"/>
                  </a:lnTo>
                  <a:lnTo>
                    <a:pt x="940" y="664"/>
                  </a:lnTo>
                  <a:lnTo>
                    <a:pt x="940" y="665"/>
                  </a:lnTo>
                  <a:lnTo>
                    <a:pt x="939" y="665"/>
                  </a:lnTo>
                  <a:lnTo>
                    <a:pt x="940" y="665"/>
                  </a:lnTo>
                  <a:lnTo>
                    <a:pt x="940" y="666"/>
                  </a:lnTo>
                  <a:lnTo>
                    <a:pt x="940" y="667"/>
                  </a:lnTo>
                  <a:lnTo>
                    <a:pt x="941" y="668"/>
                  </a:lnTo>
                  <a:lnTo>
                    <a:pt x="941" y="669"/>
                  </a:lnTo>
                  <a:lnTo>
                    <a:pt x="941" y="670"/>
                  </a:lnTo>
                  <a:lnTo>
                    <a:pt x="941" y="671"/>
                  </a:lnTo>
                  <a:lnTo>
                    <a:pt x="942" y="671"/>
                  </a:lnTo>
                  <a:lnTo>
                    <a:pt x="942" y="672"/>
                  </a:lnTo>
                  <a:lnTo>
                    <a:pt x="943" y="673"/>
                  </a:lnTo>
                  <a:lnTo>
                    <a:pt x="943" y="674"/>
                  </a:lnTo>
                  <a:lnTo>
                    <a:pt x="943" y="675"/>
                  </a:lnTo>
                  <a:lnTo>
                    <a:pt x="942" y="675"/>
                  </a:lnTo>
                  <a:lnTo>
                    <a:pt x="942" y="676"/>
                  </a:lnTo>
                  <a:lnTo>
                    <a:pt x="941" y="676"/>
                  </a:lnTo>
                  <a:lnTo>
                    <a:pt x="940" y="676"/>
                  </a:lnTo>
                  <a:lnTo>
                    <a:pt x="939" y="675"/>
                  </a:lnTo>
                  <a:lnTo>
                    <a:pt x="939" y="676"/>
                  </a:lnTo>
                  <a:lnTo>
                    <a:pt x="938" y="676"/>
                  </a:lnTo>
                  <a:lnTo>
                    <a:pt x="939" y="676"/>
                  </a:lnTo>
                  <a:lnTo>
                    <a:pt x="939" y="677"/>
                  </a:lnTo>
                  <a:lnTo>
                    <a:pt x="939" y="678"/>
                  </a:lnTo>
                  <a:lnTo>
                    <a:pt x="940" y="678"/>
                  </a:lnTo>
                  <a:lnTo>
                    <a:pt x="940" y="679"/>
                  </a:lnTo>
                  <a:lnTo>
                    <a:pt x="939" y="679"/>
                  </a:lnTo>
                  <a:lnTo>
                    <a:pt x="938" y="679"/>
                  </a:lnTo>
                  <a:lnTo>
                    <a:pt x="935" y="678"/>
                  </a:lnTo>
                  <a:lnTo>
                    <a:pt x="934" y="678"/>
                  </a:lnTo>
                  <a:lnTo>
                    <a:pt x="933" y="677"/>
                  </a:lnTo>
                  <a:lnTo>
                    <a:pt x="932" y="677"/>
                  </a:lnTo>
                  <a:lnTo>
                    <a:pt x="931" y="676"/>
                  </a:lnTo>
                  <a:lnTo>
                    <a:pt x="930" y="676"/>
                  </a:lnTo>
                  <a:lnTo>
                    <a:pt x="928" y="676"/>
                  </a:lnTo>
                  <a:lnTo>
                    <a:pt x="926" y="676"/>
                  </a:lnTo>
                  <a:lnTo>
                    <a:pt x="926" y="677"/>
                  </a:lnTo>
                  <a:lnTo>
                    <a:pt x="925" y="677"/>
                  </a:lnTo>
                  <a:lnTo>
                    <a:pt x="924" y="677"/>
                  </a:lnTo>
                  <a:lnTo>
                    <a:pt x="923" y="677"/>
                  </a:lnTo>
                  <a:lnTo>
                    <a:pt x="922" y="676"/>
                  </a:lnTo>
                  <a:lnTo>
                    <a:pt x="921" y="676"/>
                  </a:lnTo>
                  <a:lnTo>
                    <a:pt x="920" y="675"/>
                  </a:lnTo>
                  <a:lnTo>
                    <a:pt x="919" y="675"/>
                  </a:lnTo>
                  <a:lnTo>
                    <a:pt x="917" y="674"/>
                  </a:lnTo>
                  <a:lnTo>
                    <a:pt x="917" y="673"/>
                  </a:lnTo>
                  <a:lnTo>
                    <a:pt x="916" y="673"/>
                  </a:lnTo>
                  <a:lnTo>
                    <a:pt x="916" y="672"/>
                  </a:lnTo>
                  <a:lnTo>
                    <a:pt x="915" y="671"/>
                  </a:lnTo>
                  <a:lnTo>
                    <a:pt x="914" y="671"/>
                  </a:lnTo>
                  <a:lnTo>
                    <a:pt x="914" y="670"/>
                  </a:lnTo>
                  <a:lnTo>
                    <a:pt x="914" y="669"/>
                  </a:lnTo>
                  <a:lnTo>
                    <a:pt x="914" y="668"/>
                  </a:lnTo>
                  <a:lnTo>
                    <a:pt x="914" y="667"/>
                  </a:lnTo>
                  <a:lnTo>
                    <a:pt x="915" y="666"/>
                  </a:lnTo>
                  <a:lnTo>
                    <a:pt x="915" y="665"/>
                  </a:lnTo>
                  <a:lnTo>
                    <a:pt x="915" y="664"/>
                  </a:lnTo>
                  <a:lnTo>
                    <a:pt x="914" y="664"/>
                  </a:lnTo>
                  <a:lnTo>
                    <a:pt x="914" y="663"/>
                  </a:lnTo>
                  <a:lnTo>
                    <a:pt x="913" y="663"/>
                  </a:lnTo>
                  <a:lnTo>
                    <a:pt x="912" y="662"/>
                  </a:lnTo>
                  <a:lnTo>
                    <a:pt x="911" y="662"/>
                  </a:lnTo>
                  <a:lnTo>
                    <a:pt x="911" y="661"/>
                  </a:lnTo>
                  <a:lnTo>
                    <a:pt x="910" y="660"/>
                  </a:lnTo>
                  <a:lnTo>
                    <a:pt x="909" y="657"/>
                  </a:lnTo>
                  <a:lnTo>
                    <a:pt x="909" y="656"/>
                  </a:lnTo>
                  <a:lnTo>
                    <a:pt x="909" y="655"/>
                  </a:lnTo>
                  <a:lnTo>
                    <a:pt x="908" y="654"/>
                  </a:lnTo>
                  <a:lnTo>
                    <a:pt x="907" y="653"/>
                  </a:lnTo>
                  <a:lnTo>
                    <a:pt x="906" y="653"/>
                  </a:lnTo>
                  <a:lnTo>
                    <a:pt x="903" y="652"/>
                  </a:lnTo>
                  <a:lnTo>
                    <a:pt x="901" y="650"/>
                  </a:lnTo>
                  <a:lnTo>
                    <a:pt x="899" y="648"/>
                  </a:lnTo>
                  <a:lnTo>
                    <a:pt x="899" y="647"/>
                  </a:lnTo>
                  <a:lnTo>
                    <a:pt x="899" y="646"/>
                  </a:lnTo>
                  <a:lnTo>
                    <a:pt x="899" y="645"/>
                  </a:lnTo>
                  <a:lnTo>
                    <a:pt x="900" y="644"/>
                  </a:lnTo>
                  <a:lnTo>
                    <a:pt x="899" y="643"/>
                  </a:lnTo>
                  <a:lnTo>
                    <a:pt x="899" y="642"/>
                  </a:lnTo>
                  <a:lnTo>
                    <a:pt x="898" y="641"/>
                  </a:lnTo>
                  <a:lnTo>
                    <a:pt x="898" y="640"/>
                  </a:lnTo>
                  <a:lnTo>
                    <a:pt x="897" y="640"/>
                  </a:lnTo>
                  <a:lnTo>
                    <a:pt x="896" y="639"/>
                  </a:lnTo>
                  <a:lnTo>
                    <a:pt x="895" y="638"/>
                  </a:lnTo>
                  <a:lnTo>
                    <a:pt x="894" y="637"/>
                  </a:lnTo>
                  <a:lnTo>
                    <a:pt x="893" y="636"/>
                  </a:lnTo>
                  <a:lnTo>
                    <a:pt x="893" y="635"/>
                  </a:lnTo>
                  <a:lnTo>
                    <a:pt x="892" y="633"/>
                  </a:lnTo>
                  <a:lnTo>
                    <a:pt x="892" y="632"/>
                  </a:lnTo>
                  <a:lnTo>
                    <a:pt x="892" y="631"/>
                  </a:lnTo>
                  <a:lnTo>
                    <a:pt x="892" y="629"/>
                  </a:lnTo>
                  <a:lnTo>
                    <a:pt x="892" y="628"/>
                  </a:lnTo>
                  <a:lnTo>
                    <a:pt x="892" y="627"/>
                  </a:lnTo>
                  <a:lnTo>
                    <a:pt x="891" y="626"/>
                  </a:lnTo>
                  <a:lnTo>
                    <a:pt x="890" y="625"/>
                  </a:lnTo>
                  <a:lnTo>
                    <a:pt x="890" y="624"/>
                  </a:lnTo>
                  <a:lnTo>
                    <a:pt x="889" y="623"/>
                  </a:lnTo>
                  <a:lnTo>
                    <a:pt x="889" y="622"/>
                  </a:lnTo>
                  <a:lnTo>
                    <a:pt x="888" y="621"/>
                  </a:lnTo>
                  <a:lnTo>
                    <a:pt x="887" y="621"/>
                  </a:lnTo>
                  <a:lnTo>
                    <a:pt x="886" y="621"/>
                  </a:lnTo>
                  <a:lnTo>
                    <a:pt x="885" y="621"/>
                  </a:lnTo>
                  <a:lnTo>
                    <a:pt x="884" y="621"/>
                  </a:lnTo>
                  <a:lnTo>
                    <a:pt x="884" y="620"/>
                  </a:lnTo>
                  <a:lnTo>
                    <a:pt x="883" y="620"/>
                  </a:lnTo>
                  <a:lnTo>
                    <a:pt x="883" y="619"/>
                  </a:lnTo>
                  <a:lnTo>
                    <a:pt x="882" y="619"/>
                  </a:lnTo>
                  <a:lnTo>
                    <a:pt x="882" y="618"/>
                  </a:lnTo>
                  <a:lnTo>
                    <a:pt x="882" y="617"/>
                  </a:lnTo>
                  <a:lnTo>
                    <a:pt x="881" y="617"/>
                  </a:lnTo>
                  <a:lnTo>
                    <a:pt x="881" y="616"/>
                  </a:lnTo>
                  <a:lnTo>
                    <a:pt x="881" y="615"/>
                  </a:lnTo>
                  <a:lnTo>
                    <a:pt x="880" y="614"/>
                  </a:lnTo>
                  <a:lnTo>
                    <a:pt x="879" y="613"/>
                  </a:lnTo>
                  <a:lnTo>
                    <a:pt x="879" y="612"/>
                  </a:lnTo>
                  <a:lnTo>
                    <a:pt x="879" y="611"/>
                  </a:lnTo>
                  <a:lnTo>
                    <a:pt x="878" y="610"/>
                  </a:lnTo>
                  <a:lnTo>
                    <a:pt x="878" y="606"/>
                  </a:lnTo>
                  <a:lnTo>
                    <a:pt x="878" y="605"/>
                  </a:lnTo>
                  <a:lnTo>
                    <a:pt x="878" y="604"/>
                  </a:lnTo>
                  <a:lnTo>
                    <a:pt x="878" y="603"/>
                  </a:lnTo>
                  <a:lnTo>
                    <a:pt x="878" y="602"/>
                  </a:lnTo>
                  <a:lnTo>
                    <a:pt x="878" y="601"/>
                  </a:lnTo>
                  <a:lnTo>
                    <a:pt x="876" y="601"/>
                  </a:lnTo>
                  <a:lnTo>
                    <a:pt x="876" y="600"/>
                  </a:lnTo>
                  <a:lnTo>
                    <a:pt x="875" y="600"/>
                  </a:lnTo>
                  <a:lnTo>
                    <a:pt x="875" y="599"/>
                  </a:lnTo>
                  <a:lnTo>
                    <a:pt x="874" y="598"/>
                  </a:lnTo>
                  <a:lnTo>
                    <a:pt x="873" y="597"/>
                  </a:lnTo>
                  <a:lnTo>
                    <a:pt x="873" y="596"/>
                  </a:lnTo>
                  <a:lnTo>
                    <a:pt x="873" y="595"/>
                  </a:lnTo>
                  <a:lnTo>
                    <a:pt x="871" y="593"/>
                  </a:lnTo>
                  <a:lnTo>
                    <a:pt x="870" y="592"/>
                  </a:lnTo>
                  <a:lnTo>
                    <a:pt x="869" y="591"/>
                  </a:lnTo>
                  <a:lnTo>
                    <a:pt x="869" y="590"/>
                  </a:lnTo>
                  <a:lnTo>
                    <a:pt x="868" y="590"/>
                  </a:lnTo>
                  <a:lnTo>
                    <a:pt x="868" y="589"/>
                  </a:lnTo>
                  <a:lnTo>
                    <a:pt x="868" y="588"/>
                  </a:lnTo>
                  <a:lnTo>
                    <a:pt x="868" y="587"/>
                  </a:lnTo>
                  <a:lnTo>
                    <a:pt x="869" y="585"/>
                  </a:lnTo>
                  <a:lnTo>
                    <a:pt x="869" y="583"/>
                  </a:lnTo>
                  <a:lnTo>
                    <a:pt x="869" y="582"/>
                  </a:lnTo>
                  <a:lnTo>
                    <a:pt x="868" y="582"/>
                  </a:lnTo>
                  <a:lnTo>
                    <a:pt x="868" y="581"/>
                  </a:lnTo>
                  <a:lnTo>
                    <a:pt x="867" y="581"/>
                  </a:lnTo>
                  <a:lnTo>
                    <a:pt x="867" y="580"/>
                  </a:lnTo>
                  <a:lnTo>
                    <a:pt x="866" y="580"/>
                  </a:lnTo>
                  <a:lnTo>
                    <a:pt x="866" y="579"/>
                  </a:lnTo>
                  <a:lnTo>
                    <a:pt x="865" y="579"/>
                  </a:lnTo>
                  <a:lnTo>
                    <a:pt x="865" y="578"/>
                  </a:lnTo>
                  <a:lnTo>
                    <a:pt x="865" y="577"/>
                  </a:lnTo>
                  <a:lnTo>
                    <a:pt x="865" y="576"/>
                  </a:lnTo>
                  <a:lnTo>
                    <a:pt x="865" y="575"/>
                  </a:lnTo>
                  <a:lnTo>
                    <a:pt x="866" y="575"/>
                  </a:lnTo>
                  <a:lnTo>
                    <a:pt x="866" y="574"/>
                  </a:lnTo>
                  <a:lnTo>
                    <a:pt x="865" y="574"/>
                  </a:lnTo>
                  <a:lnTo>
                    <a:pt x="865" y="573"/>
                  </a:lnTo>
                  <a:lnTo>
                    <a:pt x="864" y="573"/>
                  </a:lnTo>
                  <a:lnTo>
                    <a:pt x="863" y="572"/>
                  </a:lnTo>
                  <a:lnTo>
                    <a:pt x="863" y="571"/>
                  </a:lnTo>
                  <a:lnTo>
                    <a:pt x="863" y="570"/>
                  </a:lnTo>
                  <a:lnTo>
                    <a:pt x="862" y="570"/>
                  </a:lnTo>
                  <a:lnTo>
                    <a:pt x="861" y="570"/>
                  </a:lnTo>
                  <a:lnTo>
                    <a:pt x="861" y="569"/>
                  </a:lnTo>
                  <a:lnTo>
                    <a:pt x="861" y="568"/>
                  </a:lnTo>
                  <a:lnTo>
                    <a:pt x="862" y="567"/>
                  </a:lnTo>
                  <a:lnTo>
                    <a:pt x="862" y="566"/>
                  </a:lnTo>
                  <a:lnTo>
                    <a:pt x="862" y="565"/>
                  </a:lnTo>
                  <a:lnTo>
                    <a:pt x="863" y="565"/>
                  </a:lnTo>
                  <a:lnTo>
                    <a:pt x="863" y="564"/>
                  </a:lnTo>
                  <a:lnTo>
                    <a:pt x="863" y="563"/>
                  </a:lnTo>
                  <a:lnTo>
                    <a:pt x="862" y="563"/>
                  </a:lnTo>
                  <a:lnTo>
                    <a:pt x="862" y="562"/>
                  </a:lnTo>
                  <a:lnTo>
                    <a:pt x="862" y="561"/>
                  </a:lnTo>
                  <a:lnTo>
                    <a:pt x="861" y="560"/>
                  </a:lnTo>
                  <a:lnTo>
                    <a:pt x="859" y="558"/>
                  </a:lnTo>
                  <a:lnTo>
                    <a:pt x="857" y="556"/>
                  </a:lnTo>
                  <a:lnTo>
                    <a:pt x="856" y="556"/>
                  </a:lnTo>
                  <a:lnTo>
                    <a:pt x="855" y="556"/>
                  </a:lnTo>
                  <a:lnTo>
                    <a:pt x="854" y="556"/>
                  </a:lnTo>
                  <a:lnTo>
                    <a:pt x="854" y="555"/>
                  </a:lnTo>
                  <a:lnTo>
                    <a:pt x="855" y="554"/>
                  </a:lnTo>
                  <a:lnTo>
                    <a:pt x="854" y="554"/>
                  </a:lnTo>
                  <a:lnTo>
                    <a:pt x="854" y="553"/>
                  </a:lnTo>
                  <a:lnTo>
                    <a:pt x="854" y="552"/>
                  </a:lnTo>
                  <a:lnTo>
                    <a:pt x="853" y="552"/>
                  </a:lnTo>
                  <a:lnTo>
                    <a:pt x="851" y="551"/>
                  </a:lnTo>
                  <a:lnTo>
                    <a:pt x="851" y="550"/>
                  </a:lnTo>
                  <a:lnTo>
                    <a:pt x="850" y="550"/>
                  </a:lnTo>
                  <a:lnTo>
                    <a:pt x="850" y="549"/>
                  </a:lnTo>
                  <a:lnTo>
                    <a:pt x="849" y="548"/>
                  </a:lnTo>
                  <a:lnTo>
                    <a:pt x="848" y="547"/>
                  </a:lnTo>
                  <a:lnTo>
                    <a:pt x="847" y="547"/>
                  </a:lnTo>
                  <a:lnTo>
                    <a:pt x="846" y="547"/>
                  </a:lnTo>
                  <a:lnTo>
                    <a:pt x="846" y="546"/>
                  </a:lnTo>
                  <a:lnTo>
                    <a:pt x="846" y="545"/>
                  </a:lnTo>
                  <a:lnTo>
                    <a:pt x="846" y="544"/>
                  </a:lnTo>
                  <a:lnTo>
                    <a:pt x="846" y="543"/>
                  </a:lnTo>
                  <a:lnTo>
                    <a:pt x="846" y="542"/>
                  </a:lnTo>
                  <a:lnTo>
                    <a:pt x="845" y="542"/>
                  </a:lnTo>
                  <a:lnTo>
                    <a:pt x="845" y="541"/>
                  </a:lnTo>
                  <a:lnTo>
                    <a:pt x="846" y="541"/>
                  </a:lnTo>
                  <a:lnTo>
                    <a:pt x="846" y="540"/>
                  </a:lnTo>
                  <a:lnTo>
                    <a:pt x="845" y="540"/>
                  </a:lnTo>
                  <a:lnTo>
                    <a:pt x="845" y="539"/>
                  </a:lnTo>
                  <a:lnTo>
                    <a:pt x="844" y="539"/>
                  </a:lnTo>
                  <a:lnTo>
                    <a:pt x="843" y="539"/>
                  </a:lnTo>
                  <a:lnTo>
                    <a:pt x="843" y="538"/>
                  </a:lnTo>
                  <a:lnTo>
                    <a:pt x="842" y="538"/>
                  </a:lnTo>
                  <a:lnTo>
                    <a:pt x="841" y="537"/>
                  </a:lnTo>
                  <a:lnTo>
                    <a:pt x="840" y="537"/>
                  </a:lnTo>
                  <a:lnTo>
                    <a:pt x="840" y="536"/>
                  </a:lnTo>
                  <a:lnTo>
                    <a:pt x="839" y="536"/>
                  </a:lnTo>
                  <a:lnTo>
                    <a:pt x="839" y="535"/>
                  </a:lnTo>
                  <a:lnTo>
                    <a:pt x="838" y="535"/>
                  </a:lnTo>
                  <a:lnTo>
                    <a:pt x="837" y="535"/>
                  </a:lnTo>
                  <a:lnTo>
                    <a:pt x="836" y="535"/>
                  </a:lnTo>
                  <a:lnTo>
                    <a:pt x="835" y="535"/>
                  </a:lnTo>
                  <a:lnTo>
                    <a:pt x="834" y="533"/>
                  </a:lnTo>
                  <a:lnTo>
                    <a:pt x="833" y="533"/>
                  </a:lnTo>
                  <a:lnTo>
                    <a:pt x="832" y="532"/>
                  </a:lnTo>
                  <a:lnTo>
                    <a:pt x="831" y="532"/>
                  </a:lnTo>
                  <a:lnTo>
                    <a:pt x="830" y="532"/>
                  </a:lnTo>
                  <a:lnTo>
                    <a:pt x="829" y="532"/>
                  </a:lnTo>
                  <a:lnTo>
                    <a:pt x="829" y="531"/>
                  </a:lnTo>
                  <a:lnTo>
                    <a:pt x="828" y="531"/>
                  </a:lnTo>
                  <a:lnTo>
                    <a:pt x="826" y="531"/>
                  </a:lnTo>
                  <a:lnTo>
                    <a:pt x="823" y="531"/>
                  </a:lnTo>
                  <a:lnTo>
                    <a:pt x="822" y="531"/>
                  </a:lnTo>
                  <a:lnTo>
                    <a:pt x="821" y="530"/>
                  </a:lnTo>
                  <a:lnTo>
                    <a:pt x="820" y="530"/>
                  </a:lnTo>
                  <a:lnTo>
                    <a:pt x="819" y="530"/>
                  </a:lnTo>
                  <a:lnTo>
                    <a:pt x="819" y="529"/>
                  </a:lnTo>
                  <a:lnTo>
                    <a:pt x="818" y="529"/>
                  </a:lnTo>
                  <a:lnTo>
                    <a:pt x="817" y="529"/>
                  </a:lnTo>
                  <a:lnTo>
                    <a:pt x="816" y="529"/>
                  </a:lnTo>
                  <a:lnTo>
                    <a:pt x="816" y="528"/>
                  </a:lnTo>
                  <a:lnTo>
                    <a:pt x="815" y="528"/>
                  </a:lnTo>
                  <a:lnTo>
                    <a:pt x="814" y="528"/>
                  </a:lnTo>
                  <a:lnTo>
                    <a:pt x="814" y="527"/>
                  </a:lnTo>
                  <a:lnTo>
                    <a:pt x="813" y="527"/>
                  </a:lnTo>
                  <a:lnTo>
                    <a:pt x="812" y="526"/>
                  </a:lnTo>
                  <a:lnTo>
                    <a:pt x="811" y="525"/>
                  </a:lnTo>
                  <a:lnTo>
                    <a:pt x="811" y="524"/>
                  </a:lnTo>
                  <a:lnTo>
                    <a:pt x="811" y="523"/>
                  </a:lnTo>
                  <a:lnTo>
                    <a:pt x="810" y="523"/>
                  </a:lnTo>
                  <a:lnTo>
                    <a:pt x="809" y="523"/>
                  </a:lnTo>
                  <a:lnTo>
                    <a:pt x="809" y="522"/>
                  </a:lnTo>
                  <a:lnTo>
                    <a:pt x="808" y="522"/>
                  </a:lnTo>
                  <a:lnTo>
                    <a:pt x="808" y="521"/>
                  </a:lnTo>
                  <a:lnTo>
                    <a:pt x="808" y="520"/>
                  </a:lnTo>
                  <a:lnTo>
                    <a:pt x="807" y="519"/>
                  </a:lnTo>
                  <a:lnTo>
                    <a:pt x="806" y="518"/>
                  </a:lnTo>
                  <a:lnTo>
                    <a:pt x="804" y="516"/>
                  </a:lnTo>
                  <a:lnTo>
                    <a:pt x="803" y="515"/>
                  </a:lnTo>
                  <a:lnTo>
                    <a:pt x="801" y="515"/>
                  </a:lnTo>
                  <a:lnTo>
                    <a:pt x="800" y="515"/>
                  </a:lnTo>
                  <a:lnTo>
                    <a:pt x="799" y="515"/>
                  </a:lnTo>
                  <a:lnTo>
                    <a:pt x="798" y="515"/>
                  </a:lnTo>
                  <a:lnTo>
                    <a:pt x="797" y="515"/>
                  </a:lnTo>
                  <a:lnTo>
                    <a:pt x="797" y="514"/>
                  </a:lnTo>
                  <a:lnTo>
                    <a:pt x="796" y="514"/>
                  </a:lnTo>
                  <a:lnTo>
                    <a:pt x="796" y="513"/>
                  </a:lnTo>
                  <a:lnTo>
                    <a:pt x="795" y="513"/>
                  </a:lnTo>
                  <a:lnTo>
                    <a:pt x="794" y="512"/>
                  </a:lnTo>
                  <a:lnTo>
                    <a:pt x="794" y="511"/>
                  </a:lnTo>
                  <a:lnTo>
                    <a:pt x="793" y="511"/>
                  </a:lnTo>
                  <a:lnTo>
                    <a:pt x="792" y="510"/>
                  </a:lnTo>
                  <a:lnTo>
                    <a:pt x="791" y="510"/>
                  </a:lnTo>
                  <a:lnTo>
                    <a:pt x="790" y="510"/>
                  </a:lnTo>
                  <a:lnTo>
                    <a:pt x="789" y="510"/>
                  </a:lnTo>
                  <a:lnTo>
                    <a:pt x="788" y="510"/>
                  </a:lnTo>
                  <a:lnTo>
                    <a:pt x="787" y="510"/>
                  </a:lnTo>
                  <a:lnTo>
                    <a:pt x="787" y="508"/>
                  </a:lnTo>
                  <a:lnTo>
                    <a:pt x="787" y="507"/>
                  </a:lnTo>
                  <a:lnTo>
                    <a:pt x="787" y="506"/>
                  </a:lnTo>
                  <a:lnTo>
                    <a:pt x="787" y="505"/>
                  </a:lnTo>
                  <a:lnTo>
                    <a:pt x="787" y="504"/>
                  </a:lnTo>
                  <a:lnTo>
                    <a:pt x="787" y="503"/>
                  </a:lnTo>
                  <a:lnTo>
                    <a:pt x="786" y="503"/>
                  </a:lnTo>
                  <a:lnTo>
                    <a:pt x="785" y="503"/>
                  </a:lnTo>
                  <a:lnTo>
                    <a:pt x="785" y="502"/>
                  </a:lnTo>
                  <a:lnTo>
                    <a:pt x="784" y="502"/>
                  </a:lnTo>
                  <a:lnTo>
                    <a:pt x="783" y="501"/>
                  </a:lnTo>
                  <a:lnTo>
                    <a:pt x="783" y="500"/>
                  </a:lnTo>
                  <a:lnTo>
                    <a:pt x="782" y="500"/>
                  </a:lnTo>
                  <a:lnTo>
                    <a:pt x="781" y="499"/>
                  </a:lnTo>
                  <a:lnTo>
                    <a:pt x="780" y="499"/>
                  </a:lnTo>
                  <a:lnTo>
                    <a:pt x="779" y="499"/>
                  </a:lnTo>
                  <a:lnTo>
                    <a:pt x="778" y="499"/>
                  </a:lnTo>
                  <a:lnTo>
                    <a:pt x="776" y="500"/>
                  </a:lnTo>
                  <a:lnTo>
                    <a:pt x="775" y="500"/>
                  </a:lnTo>
                  <a:lnTo>
                    <a:pt x="774" y="500"/>
                  </a:lnTo>
                  <a:lnTo>
                    <a:pt x="773" y="500"/>
                  </a:lnTo>
                  <a:lnTo>
                    <a:pt x="773" y="501"/>
                  </a:lnTo>
                  <a:lnTo>
                    <a:pt x="772" y="501"/>
                  </a:lnTo>
                  <a:lnTo>
                    <a:pt x="770" y="501"/>
                  </a:lnTo>
                  <a:lnTo>
                    <a:pt x="769" y="501"/>
                  </a:lnTo>
                  <a:lnTo>
                    <a:pt x="768" y="501"/>
                  </a:lnTo>
                  <a:lnTo>
                    <a:pt x="767" y="502"/>
                  </a:lnTo>
                  <a:lnTo>
                    <a:pt x="765" y="502"/>
                  </a:lnTo>
                  <a:lnTo>
                    <a:pt x="764" y="502"/>
                  </a:lnTo>
                  <a:lnTo>
                    <a:pt x="763" y="502"/>
                  </a:lnTo>
                  <a:lnTo>
                    <a:pt x="762" y="501"/>
                  </a:lnTo>
                  <a:lnTo>
                    <a:pt x="761" y="501"/>
                  </a:lnTo>
                  <a:lnTo>
                    <a:pt x="760" y="500"/>
                  </a:lnTo>
                  <a:lnTo>
                    <a:pt x="759" y="499"/>
                  </a:lnTo>
                  <a:lnTo>
                    <a:pt x="758" y="498"/>
                  </a:lnTo>
                  <a:lnTo>
                    <a:pt x="757" y="498"/>
                  </a:lnTo>
                  <a:lnTo>
                    <a:pt x="757" y="497"/>
                  </a:lnTo>
                  <a:lnTo>
                    <a:pt x="756" y="497"/>
                  </a:lnTo>
                  <a:lnTo>
                    <a:pt x="755" y="497"/>
                  </a:lnTo>
                  <a:lnTo>
                    <a:pt x="754" y="497"/>
                  </a:lnTo>
                  <a:lnTo>
                    <a:pt x="753" y="497"/>
                  </a:lnTo>
                  <a:lnTo>
                    <a:pt x="751" y="497"/>
                  </a:lnTo>
                  <a:lnTo>
                    <a:pt x="750" y="496"/>
                  </a:lnTo>
                  <a:lnTo>
                    <a:pt x="749" y="495"/>
                  </a:lnTo>
                  <a:lnTo>
                    <a:pt x="748" y="495"/>
                  </a:lnTo>
                  <a:lnTo>
                    <a:pt x="747" y="495"/>
                  </a:lnTo>
                  <a:lnTo>
                    <a:pt x="746" y="496"/>
                  </a:lnTo>
                  <a:lnTo>
                    <a:pt x="745" y="496"/>
                  </a:lnTo>
                  <a:lnTo>
                    <a:pt x="744" y="497"/>
                  </a:lnTo>
                  <a:lnTo>
                    <a:pt x="743" y="497"/>
                  </a:lnTo>
                  <a:lnTo>
                    <a:pt x="742" y="498"/>
                  </a:lnTo>
                  <a:lnTo>
                    <a:pt x="740" y="498"/>
                  </a:lnTo>
                  <a:lnTo>
                    <a:pt x="739" y="498"/>
                  </a:lnTo>
                  <a:lnTo>
                    <a:pt x="738" y="498"/>
                  </a:lnTo>
                  <a:lnTo>
                    <a:pt x="737" y="498"/>
                  </a:lnTo>
                  <a:lnTo>
                    <a:pt x="736" y="498"/>
                  </a:lnTo>
                  <a:lnTo>
                    <a:pt x="735" y="497"/>
                  </a:lnTo>
                  <a:lnTo>
                    <a:pt x="734" y="496"/>
                  </a:lnTo>
                  <a:lnTo>
                    <a:pt x="732" y="495"/>
                  </a:lnTo>
                  <a:lnTo>
                    <a:pt x="730" y="494"/>
                  </a:lnTo>
                  <a:lnTo>
                    <a:pt x="730" y="493"/>
                  </a:lnTo>
                  <a:lnTo>
                    <a:pt x="729" y="493"/>
                  </a:lnTo>
                  <a:lnTo>
                    <a:pt x="729" y="492"/>
                  </a:lnTo>
                  <a:lnTo>
                    <a:pt x="728" y="491"/>
                  </a:lnTo>
                  <a:lnTo>
                    <a:pt x="728" y="490"/>
                  </a:lnTo>
                  <a:lnTo>
                    <a:pt x="726" y="490"/>
                  </a:lnTo>
                  <a:lnTo>
                    <a:pt x="726" y="489"/>
                  </a:lnTo>
                  <a:lnTo>
                    <a:pt x="725" y="488"/>
                  </a:lnTo>
                  <a:lnTo>
                    <a:pt x="725" y="487"/>
                  </a:lnTo>
                  <a:lnTo>
                    <a:pt x="724" y="487"/>
                  </a:lnTo>
                  <a:lnTo>
                    <a:pt x="724" y="486"/>
                  </a:lnTo>
                  <a:lnTo>
                    <a:pt x="723" y="486"/>
                  </a:lnTo>
                  <a:lnTo>
                    <a:pt x="723" y="485"/>
                  </a:lnTo>
                  <a:lnTo>
                    <a:pt x="722" y="485"/>
                  </a:lnTo>
                  <a:lnTo>
                    <a:pt x="722" y="483"/>
                  </a:lnTo>
                  <a:lnTo>
                    <a:pt x="721" y="482"/>
                  </a:lnTo>
                  <a:lnTo>
                    <a:pt x="720" y="481"/>
                  </a:lnTo>
                  <a:lnTo>
                    <a:pt x="719" y="481"/>
                  </a:lnTo>
                  <a:lnTo>
                    <a:pt x="718" y="480"/>
                  </a:lnTo>
                  <a:lnTo>
                    <a:pt x="717" y="480"/>
                  </a:lnTo>
                  <a:lnTo>
                    <a:pt x="715" y="480"/>
                  </a:lnTo>
                  <a:lnTo>
                    <a:pt x="714" y="480"/>
                  </a:lnTo>
                  <a:lnTo>
                    <a:pt x="713" y="480"/>
                  </a:lnTo>
                  <a:lnTo>
                    <a:pt x="712" y="479"/>
                  </a:lnTo>
                  <a:lnTo>
                    <a:pt x="711" y="478"/>
                  </a:lnTo>
                  <a:lnTo>
                    <a:pt x="710" y="478"/>
                  </a:lnTo>
                  <a:lnTo>
                    <a:pt x="710" y="477"/>
                  </a:lnTo>
                  <a:lnTo>
                    <a:pt x="709" y="477"/>
                  </a:lnTo>
                  <a:lnTo>
                    <a:pt x="708" y="478"/>
                  </a:lnTo>
                  <a:lnTo>
                    <a:pt x="707" y="478"/>
                  </a:lnTo>
                  <a:lnTo>
                    <a:pt x="707" y="479"/>
                  </a:lnTo>
                  <a:lnTo>
                    <a:pt x="706" y="479"/>
                  </a:lnTo>
                  <a:lnTo>
                    <a:pt x="705" y="479"/>
                  </a:lnTo>
                  <a:lnTo>
                    <a:pt x="704" y="479"/>
                  </a:lnTo>
                  <a:lnTo>
                    <a:pt x="703" y="479"/>
                  </a:lnTo>
                  <a:lnTo>
                    <a:pt x="701" y="479"/>
                  </a:lnTo>
                  <a:lnTo>
                    <a:pt x="703" y="479"/>
                  </a:lnTo>
                  <a:lnTo>
                    <a:pt x="701" y="479"/>
                  </a:lnTo>
                  <a:lnTo>
                    <a:pt x="700" y="479"/>
                  </a:lnTo>
                  <a:lnTo>
                    <a:pt x="699" y="479"/>
                  </a:lnTo>
                  <a:lnTo>
                    <a:pt x="698" y="479"/>
                  </a:lnTo>
                  <a:lnTo>
                    <a:pt x="698" y="478"/>
                  </a:lnTo>
                  <a:lnTo>
                    <a:pt x="697" y="478"/>
                  </a:lnTo>
                  <a:lnTo>
                    <a:pt x="697" y="477"/>
                  </a:lnTo>
                  <a:lnTo>
                    <a:pt x="697" y="476"/>
                  </a:lnTo>
                  <a:lnTo>
                    <a:pt x="697" y="475"/>
                  </a:lnTo>
                  <a:lnTo>
                    <a:pt x="697" y="474"/>
                  </a:lnTo>
                  <a:lnTo>
                    <a:pt x="697" y="473"/>
                  </a:lnTo>
                  <a:lnTo>
                    <a:pt x="697" y="472"/>
                  </a:lnTo>
                  <a:lnTo>
                    <a:pt x="697" y="473"/>
                  </a:lnTo>
                  <a:lnTo>
                    <a:pt x="697" y="472"/>
                  </a:lnTo>
                  <a:lnTo>
                    <a:pt x="696" y="472"/>
                  </a:lnTo>
                  <a:lnTo>
                    <a:pt x="696" y="471"/>
                  </a:lnTo>
                  <a:lnTo>
                    <a:pt x="695" y="471"/>
                  </a:lnTo>
                  <a:lnTo>
                    <a:pt x="694" y="471"/>
                  </a:lnTo>
                  <a:lnTo>
                    <a:pt x="693" y="471"/>
                  </a:lnTo>
                  <a:lnTo>
                    <a:pt x="692" y="471"/>
                  </a:lnTo>
                  <a:lnTo>
                    <a:pt x="691" y="471"/>
                  </a:lnTo>
                  <a:lnTo>
                    <a:pt x="690" y="471"/>
                  </a:lnTo>
                  <a:lnTo>
                    <a:pt x="689" y="471"/>
                  </a:lnTo>
                  <a:lnTo>
                    <a:pt x="688" y="470"/>
                  </a:lnTo>
                  <a:lnTo>
                    <a:pt x="687" y="470"/>
                  </a:lnTo>
                  <a:lnTo>
                    <a:pt x="687" y="469"/>
                  </a:lnTo>
                  <a:lnTo>
                    <a:pt x="687" y="468"/>
                  </a:lnTo>
                  <a:lnTo>
                    <a:pt x="686" y="468"/>
                  </a:lnTo>
                  <a:lnTo>
                    <a:pt x="686" y="467"/>
                  </a:lnTo>
                  <a:lnTo>
                    <a:pt x="685" y="468"/>
                  </a:lnTo>
                  <a:lnTo>
                    <a:pt x="685" y="467"/>
                  </a:lnTo>
                  <a:lnTo>
                    <a:pt x="685" y="466"/>
                  </a:lnTo>
                  <a:lnTo>
                    <a:pt x="684" y="466"/>
                  </a:lnTo>
                  <a:lnTo>
                    <a:pt x="684" y="465"/>
                  </a:lnTo>
                  <a:lnTo>
                    <a:pt x="683" y="465"/>
                  </a:lnTo>
                  <a:lnTo>
                    <a:pt x="683" y="464"/>
                  </a:lnTo>
                  <a:lnTo>
                    <a:pt x="682" y="464"/>
                  </a:lnTo>
                  <a:lnTo>
                    <a:pt x="682" y="465"/>
                  </a:lnTo>
                  <a:lnTo>
                    <a:pt x="681" y="464"/>
                  </a:lnTo>
                  <a:lnTo>
                    <a:pt x="681" y="463"/>
                  </a:lnTo>
                  <a:lnTo>
                    <a:pt x="681" y="462"/>
                  </a:lnTo>
                  <a:lnTo>
                    <a:pt x="680" y="462"/>
                  </a:lnTo>
                  <a:lnTo>
                    <a:pt x="680" y="461"/>
                  </a:lnTo>
                  <a:lnTo>
                    <a:pt x="679" y="461"/>
                  </a:lnTo>
                  <a:lnTo>
                    <a:pt x="679" y="460"/>
                  </a:lnTo>
                  <a:lnTo>
                    <a:pt x="678" y="460"/>
                  </a:lnTo>
                  <a:lnTo>
                    <a:pt x="678" y="458"/>
                  </a:lnTo>
                  <a:lnTo>
                    <a:pt x="678" y="457"/>
                  </a:lnTo>
                  <a:lnTo>
                    <a:pt x="676" y="457"/>
                  </a:lnTo>
                  <a:lnTo>
                    <a:pt x="676" y="456"/>
                  </a:lnTo>
                  <a:lnTo>
                    <a:pt x="675" y="456"/>
                  </a:lnTo>
                  <a:lnTo>
                    <a:pt x="675" y="455"/>
                  </a:lnTo>
                  <a:lnTo>
                    <a:pt x="674" y="455"/>
                  </a:lnTo>
                  <a:lnTo>
                    <a:pt x="673" y="455"/>
                  </a:lnTo>
                  <a:lnTo>
                    <a:pt x="673" y="454"/>
                  </a:lnTo>
                  <a:lnTo>
                    <a:pt x="672" y="454"/>
                  </a:lnTo>
                  <a:lnTo>
                    <a:pt x="671" y="453"/>
                  </a:lnTo>
                  <a:lnTo>
                    <a:pt x="670" y="452"/>
                  </a:lnTo>
                  <a:lnTo>
                    <a:pt x="670" y="451"/>
                  </a:lnTo>
                  <a:lnTo>
                    <a:pt x="669" y="451"/>
                  </a:lnTo>
                  <a:lnTo>
                    <a:pt x="669" y="450"/>
                  </a:lnTo>
                  <a:lnTo>
                    <a:pt x="669" y="449"/>
                  </a:lnTo>
                  <a:lnTo>
                    <a:pt x="668" y="449"/>
                  </a:lnTo>
                  <a:lnTo>
                    <a:pt x="668" y="448"/>
                  </a:lnTo>
                  <a:lnTo>
                    <a:pt x="668" y="447"/>
                  </a:lnTo>
                  <a:lnTo>
                    <a:pt x="667" y="447"/>
                  </a:lnTo>
                  <a:lnTo>
                    <a:pt x="667" y="446"/>
                  </a:lnTo>
                  <a:lnTo>
                    <a:pt x="667" y="445"/>
                  </a:lnTo>
                  <a:lnTo>
                    <a:pt x="666" y="445"/>
                  </a:lnTo>
                  <a:lnTo>
                    <a:pt x="666" y="444"/>
                  </a:lnTo>
                  <a:lnTo>
                    <a:pt x="665" y="444"/>
                  </a:lnTo>
                  <a:lnTo>
                    <a:pt x="665" y="443"/>
                  </a:lnTo>
                  <a:lnTo>
                    <a:pt x="665" y="442"/>
                  </a:lnTo>
                  <a:lnTo>
                    <a:pt x="664" y="442"/>
                  </a:lnTo>
                  <a:lnTo>
                    <a:pt x="664" y="441"/>
                  </a:lnTo>
                  <a:lnTo>
                    <a:pt x="663" y="441"/>
                  </a:lnTo>
                  <a:lnTo>
                    <a:pt x="663" y="440"/>
                  </a:lnTo>
                  <a:lnTo>
                    <a:pt x="662" y="440"/>
                  </a:lnTo>
                  <a:lnTo>
                    <a:pt x="661" y="440"/>
                  </a:lnTo>
                  <a:lnTo>
                    <a:pt x="661" y="439"/>
                  </a:lnTo>
                  <a:lnTo>
                    <a:pt x="660" y="439"/>
                  </a:lnTo>
                  <a:lnTo>
                    <a:pt x="660" y="438"/>
                  </a:lnTo>
                  <a:lnTo>
                    <a:pt x="659" y="438"/>
                  </a:lnTo>
                  <a:lnTo>
                    <a:pt x="658" y="438"/>
                  </a:lnTo>
                  <a:lnTo>
                    <a:pt x="658" y="439"/>
                  </a:lnTo>
                  <a:lnTo>
                    <a:pt x="657" y="439"/>
                  </a:lnTo>
                  <a:lnTo>
                    <a:pt x="656" y="440"/>
                  </a:lnTo>
                  <a:lnTo>
                    <a:pt x="656" y="439"/>
                  </a:lnTo>
                  <a:lnTo>
                    <a:pt x="655" y="439"/>
                  </a:lnTo>
                  <a:lnTo>
                    <a:pt x="654" y="439"/>
                  </a:lnTo>
                  <a:lnTo>
                    <a:pt x="654" y="440"/>
                  </a:lnTo>
                  <a:lnTo>
                    <a:pt x="653" y="440"/>
                  </a:lnTo>
                  <a:lnTo>
                    <a:pt x="651" y="440"/>
                  </a:lnTo>
                  <a:lnTo>
                    <a:pt x="650" y="440"/>
                  </a:lnTo>
                  <a:lnTo>
                    <a:pt x="649" y="440"/>
                  </a:lnTo>
                  <a:lnTo>
                    <a:pt x="648" y="440"/>
                  </a:lnTo>
                  <a:lnTo>
                    <a:pt x="648" y="441"/>
                  </a:lnTo>
                  <a:lnTo>
                    <a:pt x="647" y="441"/>
                  </a:lnTo>
                  <a:lnTo>
                    <a:pt x="647" y="442"/>
                  </a:lnTo>
                  <a:lnTo>
                    <a:pt x="646" y="442"/>
                  </a:lnTo>
                  <a:lnTo>
                    <a:pt x="646" y="443"/>
                  </a:lnTo>
                  <a:lnTo>
                    <a:pt x="646" y="444"/>
                  </a:lnTo>
                  <a:lnTo>
                    <a:pt x="645" y="444"/>
                  </a:lnTo>
                  <a:lnTo>
                    <a:pt x="645" y="445"/>
                  </a:lnTo>
                  <a:lnTo>
                    <a:pt x="645" y="446"/>
                  </a:lnTo>
                  <a:lnTo>
                    <a:pt x="644" y="446"/>
                  </a:lnTo>
                  <a:lnTo>
                    <a:pt x="643" y="446"/>
                  </a:lnTo>
                  <a:lnTo>
                    <a:pt x="643" y="445"/>
                  </a:lnTo>
                  <a:lnTo>
                    <a:pt x="642" y="445"/>
                  </a:lnTo>
                  <a:lnTo>
                    <a:pt x="642" y="444"/>
                  </a:lnTo>
                  <a:lnTo>
                    <a:pt x="641" y="444"/>
                  </a:lnTo>
                  <a:lnTo>
                    <a:pt x="640" y="444"/>
                  </a:lnTo>
                  <a:lnTo>
                    <a:pt x="639" y="445"/>
                  </a:lnTo>
                  <a:lnTo>
                    <a:pt x="638" y="444"/>
                  </a:lnTo>
                  <a:lnTo>
                    <a:pt x="637" y="444"/>
                  </a:lnTo>
                  <a:lnTo>
                    <a:pt x="636" y="444"/>
                  </a:lnTo>
                  <a:lnTo>
                    <a:pt x="635" y="444"/>
                  </a:lnTo>
                  <a:lnTo>
                    <a:pt x="634" y="444"/>
                  </a:lnTo>
                  <a:lnTo>
                    <a:pt x="634" y="445"/>
                  </a:lnTo>
                  <a:lnTo>
                    <a:pt x="633" y="445"/>
                  </a:lnTo>
                  <a:lnTo>
                    <a:pt x="632" y="445"/>
                  </a:lnTo>
                  <a:lnTo>
                    <a:pt x="632" y="446"/>
                  </a:lnTo>
                  <a:lnTo>
                    <a:pt x="631" y="446"/>
                  </a:lnTo>
                  <a:lnTo>
                    <a:pt x="630" y="446"/>
                  </a:lnTo>
                  <a:lnTo>
                    <a:pt x="629" y="446"/>
                  </a:lnTo>
                  <a:lnTo>
                    <a:pt x="628" y="446"/>
                  </a:lnTo>
                  <a:lnTo>
                    <a:pt x="626" y="446"/>
                  </a:lnTo>
                  <a:lnTo>
                    <a:pt x="625" y="446"/>
                  </a:lnTo>
                  <a:lnTo>
                    <a:pt x="624" y="446"/>
                  </a:lnTo>
                  <a:lnTo>
                    <a:pt x="623" y="446"/>
                  </a:lnTo>
                  <a:lnTo>
                    <a:pt x="623" y="445"/>
                  </a:lnTo>
                  <a:lnTo>
                    <a:pt x="622" y="445"/>
                  </a:lnTo>
                  <a:lnTo>
                    <a:pt x="621" y="445"/>
                  </a:lnTo>
                  <a:lnTo>
                    <a:pt x="621" y="444"/>
                  </a:lnTo>
                  <a:lnTo>
                    <a:pt x="620" y="444"/>
                  </a:lnTo>
                  <a:lnTo>
                    <a:pt x="620" y="445"/>
                  </a:lnTo>
                  <a:lnTo>
                    <a:pt x="619" y="445"/>
                  </a:lnTo>
                  <a:lnTo>
                    <a:pt x="618" y="445"/>
                  </a:lnTo>
                  <a:lnTo>
                    <a:pt x="618" y="446"/>
                  </a:lnTo>
                  <a:lnTo>
                    <a:pt x="617" y="446"/>
                  </a:lnTo>
                  <a:lnTo>
                    <a:pt x="617" y="445"/>
                  </a:lnTo>
                  <a:lnTo>
                    <a:pt x="616" y="445"/>
                  </a:lnTo>
                  <a:lnTo>
                    <a:pt x="615" y="445"/>
                  </a:lnTo>
                  <a:lnTo>
                    <a:pt x="615" y="446"/>
                  </a:lnTo>
                  <a:lnTo>
                    <a:pt x="614" y="446"/>
                  </a:lnTo>
                  <a:lnTo>
                    <a:pt x="613" y="446"/>
                  </a:lnTo>
                  <a:lnTo>
                    <a:pt x="613" y="447"/>
                  </a:lnTo>
                  <a:lnTo>
                    <a:pt x="613" y="448"/>
                  </a:lnTo>
                  <a:lnTo>
                    <a:pt x="612" y="448"/>
                  </a:lnTo>
                  <a:lnTo>
                    <a:pt x="611" y="448"/>
                  </a:lnTo>
                  <a:lnTo>
                    <a:pt x="610" y="448"/>
                  </a:lnTo>
                  <a:lnTo>
                    <a:pt x="609" y="448"/>
                  </a:lnTo>
                  <a:lnTo>
                    <a:pt x="609" y="449"/>
                  </a:lnTo>
                  <a:lnTo>
                    <a:pt x="608" y="449"/>
                  </a:lnTo>
                  <a:lnTo>
                    <a:pt x="608" y="450"/>
                  </a:lnTo>
                  <a:lnTo>
                    <a:pt x="607" y="450"/>
                  </a:lnTo>
                  <a:lnTo>
                    <a:pt x="607" y="451"/>
                  </a:lnTo>
                  <a:lnTo>
                    <a:pt x="607" y="452"/>
                  </a:lnTo>
                  <a:lnTo>
                    <a:pt x="606" y="452"/>
                  </a:lnTo>
                  <a:lnTo>
                    <a:pt x="606" y="453"/>
                  </a:lnTo>
                  <a:lnTo>
                    <a:pt x="605" y="454"/>
                  </a:lnTo>
                  <a:lnTo>
                    <a:pt x="604" y="454"/>
                  </a:lnTo>
                  <a:lnTo>
                    <a:pt x="603" y="454"/>
                  </a:lnTo>
                  <a:lnTo>
                    <a:pt x="601" y="454"/>
                  </a:lnTo>
                  <a:lnTo>
                    <a:pt x="600" y="454"/>
                  </a:lnTo>
                  <a:lnTo>
                    <a:pt x="600" y="455"/>
                  </a:lnTo>
                  <a:lnTo>
                    <a:pt x="599" y="455"/>
                  </a:lnTo>
                  <a:lnTo>
                    <a:pt x="599" y="456"/>
                  </a:lnTo>
                  <a:lnTo>
                    <a:pt x="599" y="457"/>
                  </a:lnTo>
                  <a:lnTo>
                    <a:pt x="598" y="457"/>
                  </a:lnTo>
                  <a:lnTo>
                    <a:pt x="598" y="458"/>
                  </a:lnTo>
                  <a:lnTo>
                    <a:pt x="598" y="460"/>
                  </a:lnTo>
                  <a:lnTo>
                    <a:pt x="598" y="461"/>
                  </a:lnTo>
                  <a:lnTo>
                    <a:pt x="597" y="461"/>
                  </a:lnTo>
                  <a:lnTo>
                    <a:pt x="597" y="462"/>
                  </a:lnTo>
                  <a:lnTo>
                    <a:pt x="596" y="462"/>
                  </a:lnTo>
                  <a:lnTo>
                    <a:pt x="596" y="463"/>
                  </a:lnTo>
                  <a:lnTo>
                    <a:pt x="595" y="463"/>
                  </a:lnTo>
                  <a:lnTo>
                    <a:pt x="594" y="464"/>
                  </a:lnTo>
                  <a:lnTo>
                    <a:pt x="593" y="464"/>
                  </a:lnTo>
                  <a:lnTo>
                    <a:pt x="593" y="465"/>
                  </a:lnTo>
                  <a:lnTo>
                    <a:pt x="592" y="465"/>
                  </a:lnTo>
                  <a:lnTo>
                    <a:pt x="593" y="466"/>
                  </a:lnTo>
                  <a:lnTo>
                    <a:pt x="593" y="467"/>
                  </a:lnTo>
                  <a:lnTo>
                    <a:pt x="594" y="467"/>
                  </a:lnTo>
                  <a:lnTo>
                    <a:pt x="594" y="468"/>
                  </a:lnTo>
                  <a:lnTo>
                    <a:pt x="594" y="469"/>
                  </a:lnTo>
                  <a:lnTo>
                    <a:pt x="594" y="470"/>
                  </a:lnTo>
                  <a:lnTo>
                    <a:pt x="593" y="470"/>
                  </a:lnTo>
                  <a:lnTo>
                    <a:pt x="593" y="471"/>
                  </a:lnTo>
                  <a:lnTo>
                    <a:pt x="593" y="472"/>
                  </a:lnTo>
                  <a:lnTo>
                    <a:pt x="594" y="472"/>
                  </a:lnTo>
                  <a:lnTo>
                    <a:pt x="595" y="473"/>
                  </a:lnTo>
                  <a:lnTo>
                    <a:pt x="595" y="474"/>
                  </a:lnTo>
                  <a:lnTo>
                    <a:pt x="594" y="474"/>
                  </a:lnTo>
                  <a:lnTo>
                    <a:pt x="593" y="474"/>
                  </a:lnTo>
                  <a:lnTo>
                    <a:pt x="593" y="475"/>
                  </a:lnTo>
                  <a:lnTo>
                    <a:pt x="593" y="476"/>
                  </a:lnTo>
                  <a:lnTo>
                    <a:pt x="592" y="476"/>
                  </a:lnTo>
                  <a:lnTo>
                    <a:pt x="592" y="477"/>
                  </a:lnTo>
                  <a:lnTo>
                    <a:pt x="591" y="477"/>
                  </a:lnTo>
                  <a:lnTo>
                    <a:pt x="591" y="478"/>
                  </a:lnTo>
                  <a:lnTo>
                    <a:pt x="591" y="479"/>
                  </a:lnTo>
                  <a:lnTo>
                    <a:pt x="591" y="480"/>
                  </a:lnTo>
                  <a:lnTo>
                    <a:pt x="590" y="480"/>
                  </a:lnTo>
                  <a:lnTo>
                    <a:pt x="589" y="480"/>
                  </a:lnTo>
                  <a:lnTo>
                    <a:pt x="588" y="481"/>
                  </a:lnTo>
                  <a:lnTo>
                    <a:pt x="588" y="482"/>
                  </a:lnTo>
                  <a:lnTo>
                    <a:pt x="587" y="482"/>
                  </a:lnTo>
                  <a:lnTo>
                    <a:pt x="587" y="483"/>
                  </a:lnTo>
                  <a:lnTo>
                    <a:pt x="586" y="483"/>
                  </a:lnTo>
                  <a:lnTo>
                    <a:pt x="585" y="483"/>
                  </a:lnTo>
                  <a:lnTo>
                    <a:pt x="585" y="485"/>
                  </a:lnTo>
                  <a:lnTo>
                    <a:pt x="585" y="486"/>
                  </a:lnTo>
                  <a:lnTo>
                    <a:pt x="586" y="486"/>
                  </a:lnTo>
                  <a:lnTo>
                    <a:pt x="586" y="487"/>
                  </a:lnTo>
                  <a:lnTo>
                    <a:pt x="586" y="488"/>
                  </a:lnTo>
                  <a:lnTo>
                    <a:pt x="585" y="489"/>
                  </a:lnTo>
                  <a:lnTo>
                    <a:pt x="584" y="489"/>
                  </a:lnTo>
                  <a:lnTo>
                    <a:pt x="583" y="489"/>
                  </a:lnTo>
                  <a:lnTo>
                    <a:pt x="583" y="490"/>
                  </a:lnTo>
                  <a:lnTo>
                    <a:pt x="582" y="490"/>
                  </a:lnTo>
                  <a:lnTo>
                    <a:pt x="582" y="491"/>
                  </a:lnTo>
                  <a:lnTo>
                    <a:pt x="582" y="492"/>
                  </a:lnTo>
                  <a:lnTo>
                    <a:pt x="582" y="493"/>
                  </a:lnTo>
                  <a:lnTo>
                    <a:pt x="581" y="494"/>
                  </a:lnTo>
                  <a:lnTo>
                    <a:pt x="580" y="494"/>
                  </a:lnTo>
                  <a:lnTo>
                    <a:pt x="580" y="495"/>
                  </a:lnTo>
                  <a:lnTo>
                    <a:pt x="579" y="495"/>
                  </a:lnTo>
                  <a:lnTo>
                    <a:pt x="579" y="494"/>
                  </a:lnTo>
                  <a:lnTo>
                    <a:pt x="579" y="495"/>
                  </a:lnTo>
                  <a:lnTo>
                    <a:pt x="578" y="495"/>
                  </a:lnTo>
                  <a:lnTo>
                    <a:pt x="576" y="495"/>
                  </a:lnTo>
                  <a:lnTo>
                    <a:pt x="576" y="494"/>
                  </a:lnTo>
                  <a:lnTo>
                    <a:pt x="575" y="494"/>
                  </a:lnTo>
                  <a:lnTo>
                    <a:pt x="575" y="495"/>
                  </a:lnTo>
                  <a:lnTo>
                    <a:pt x="574" y="495"/>
                  </a:lnTo>
                  <a:lnTo>
                    <a:pt x="575" y="495"/>
                  </a:lnTo>
                  <a:lnTo>
                    <a:pt x="575" y="496"/>
                  </a:lnTo>
                  <a:lnTo>
                    <a:pt x="574" y="496"/>
                  </a:lnTo>
                  <a:lnTo>
                    <a:pt x="573" y="496"/>
                  </a:lnTo>
                  <a:lnTo>
                    <a:pt x="573" y="497"/>
                  </a:lnTo>
                  <a:lnTo>
                    <a:pt x="572" y="497"/>
                  </a:lnTo>
                  <a:lnTo>
                    <a:pt x="572" y="498"/>
                  </a:lnTo>
                  <a:lnTo>
                    <a:pt x="572" y="499"/>
                  </a:lnTo>
                  <a:lnTo>
                    <a:pt x="572" y="500"/>
                  </a:lnTo>
                  <a:lnTo>
                    <a:pt x="572" y="501"/>
                  </a:lnTo>
                  <a:lnTo>
                    <a:pt x="571" y="501"/>
                  </a:lnTo>
                  <a:lnTo>
                    <a:pt x="570" y="501"/>
                  </a:lnTo>
                  <a:lnTo>
                    <a:pt x="570" y="502"/>
                  </a:lnTo>
                  <a:lnTo>
                    <a:pt x="570" y="503"/>
                  </a:lnTo>
                  <a:lnTo>
                    <a:pt x="570" y="504"/>
                  </a:lnTo>
                  <a:lnTo>
                    <a:pt x="569" y="504"/>
                  </a:lnTo>
                  <a:lnTo>
                    <a:pt x="569" y="505"/>
                  </a:lnTo>
                  <a:lnTo>
                    <a:pt x="568" y="505"/>
                  </a:lnTo>
                  <a:lnTo>
                    <a:pt x="568" y="506"/>
                  </a:lnTo>
                  <a:lnTo>
                    <a:pt x="568" y="507"/>
                  </a:lnTo>
                  <a:lnTo>
                    <a:pt x="568" y="508"/>
                  </a:lnTo>
                  <a:lnTo>
                    <a:pt x="567" y="508"/>
                  </a:lnTo>
                  <a:lnTo>
                    <a:pt x="567" y="510"/>
                  </a:lnTo>
                  <a:lnTo>
                    <a:pt x="567" y="511"/>
                  </a:lnTo>
                  <a:lnTo>
                    <a:pt x="567" y="512"/>
                  </a:lnTo>
                  <a:lnTo>
                    <a:pt x="567" y="513"/>
                  </a:lnTo>
                  <a:lnTo>
                    <a:pt x="566" y="513"/>
                  </a:lnTo>
                  <a:lnTo>
                    <a:pt x="566" y="514"/>
                  </a:lnTo>
                  <a:lnTo>
                    <a:pt x="566" y="515"/>
                  </a:lnTo>
                  <a:lnTo>
                    <a:pt x="566" y="516"/>
                  </a:lnTo>
                  <a:lnTo>
                    <a:pt x="566" y="517"/>
                  </a:lnTo>
                  <a:lnTo>
                    <a:pt x="566" y="518"/>
                  </a:lnTo>
                  <a:lnTo>
                    <a:pt x="565" y="519"/>
                  </a:lnTo>
                  <a:lnTo>
                    <a:pt x="565" y="520"/>
                  </a:lnTo>
                  <a:lnTo>
                    <a:pt x="566" y="520"/>
                  </a:lnTo>
                  <a:lnTo>
                    <a:pt x="566" y="521"/>
                  </a:lnTo>
                  <a:lnTo>
                    <a:pt x="566" y="522"/>
                  </a:lnTo>
                  <a:lnTo>
                    <a:pt x="566" y="523"/>
                  </a:lnTo>
                  <a:lnTo>
                    <a:pt x="565" y="523"/>
                  </a:lnTo>
                  <a:lnTo>
                    <a:pt x="565" y="524"/>
                  </a:lnTo>
                  <a:lnTo>
                    <a:pt x="564" y="524"/>
                  </a:lnTo>
                  <a:lnTo>
                    <a:pt x="564" y="525"/>
                  </a:lnTo>
                  <a:lnTo>
                    <a:pt x="563" y="525"/>
                  </a:lnTo>
                  <a:lnTo>
                    <a:pt x="563" y="526"/>
                  </a:lnTo>
                  <a:lnTo>
                    <a:pt x="562" y="526"/>
                  </a:lnTo>
                  <a:lnTo>
                    <a:pt x="562" y="527"/>
                  </a:lnTo>
                  <a:lnTo>
                    <a:pt x="561" y="527"/>
                  </a:lnTo>
                  <a:lnTo>
                    <a:pt x="560" y="527"/>
                  </a:lnTo>
                  <a:lnTo>
                    <a:pt x="560" y="528"/>
                  </a:lnTo>
                  <a:lnTo>
                    <a:pt x="559" y="529"/>
                  </a:lnTo>
                  <a:lnTo>
                    <a:pt x="559" y="530"/>
                  </a:lnTo>
                  <a:lnTo>
                    <a:pt x="558" y="530"/>
                  </a:lnTo>
                  <a:lnTo>
                    <a:pt x="558" y="531"/>
                  </a:lnTo>
                  <a:lnTo>
                    <a:pt x="558" y="532"/>
                  </a:lnTo>
                  <a:lnTo>
                    <a:pt x="557" y="532"/>
                  </a:lnTo>
                  <a:lnTo>
                    <a:pt x="557" y="533"/>
                  </a:lnTo>
                  <a:lnTo>
                    <a:pt x="557" y="535"/>
                  </a:lnTo>
                  <a:lnTo>
                    <a:pt x="557" y="536"/>
                  </a:lnTo>
                  <a:lnTo>
                    <a:pt x="556" y="537"/>
                  </a:lnTo>
                  <a:lnTo>
                    <a:pt x="556" y="538"/>
                  </a:lnTo>
                  <a:lnTo>
                    <a:pt x="555" y="538"/>
                  </a:lnTo>
                  <a:lnTo>
                    <a:pt x="555" y="539"/>
                  </a:lnTo>
                  <a:lnTo>
                    <a:pt x="555" y="540"/>
                  </a:lnTo>
                  <a:lnTo>
                    <a:pt x="555" y="541"/>
                  </a:lnTo>
                  <a:lnTo>
                    <a:pt x="554" y="541"/>
                  </a:lnTo>
                  <a:lnTo>
                    <a:pt x="554" y="542"/>
                  </a:lnTo>
                  <a:lnTo>
                    <a:pt x="553" y="543"/>
                  </a:lnTo>
                  <a:lnTo>
                    <a:pt x="553" y="544"/>
                  </a:lnTo>
                  <a:lnTo>
                    <a:pt x="553" y="545"/>
                  </a:lnTo>
                  <a:lnTo>
                    <a:pt x="554" y="545"/>
                  </a:lnTo>
                  <a:lnTo>
                    <a:pt x="554" y="546"/>
                  </a:lnTo>
                  <a:lnTo>
                    <a:pt x="554" y="547"/>
                  </a:lnTo>
                  <a:lnTo>
                    <a:pt x="553" y="547"/>
                  </a:lnTo>
                  <a:lnTo>
                    <a:pt x="553" y="548"/>
                  </a:lnTo>
                  <a:lnTo>
                    <a:pt x="551" y="548"/>
                  </a:lnTo>
                  <a:lnTo>
                    <a:pt x="551" y="549"/>
                  </a:lnTo>
                  <a:lnTo>
                    <a:pt x="550" y="549"/>
                  </a:lnTo>
                  <a:lnTo>
                    <a:pt x="550" y="550"/>
                  </a:lnTo>
                  <a:lnTo>
                    <a:pt x="550" y="549"/>
                  </a:lnTo>
                  <a:lnTo>
                    <a:pt x="549" y="550"/>
                  </a:lnTo>
                  <a:lnTo>
                    <a:pt x="548" y="550"/>
                  </a:lnTo>
                  <a:lnTo>
                    <a:pt x="548" y="551"/>
                  </a:lnTo>
                  <a:lnTo>
                    <a:pt x="547" y="551"/>
                  </a:lnTo>
                  <a:lnTo>
                    <a:pt x="547" y="552"/>
                  </a:lnTo>
                  <a:lnTo>
                    <a:pt x="546" y="552"/>
                  </a:lnTo>
                  <a:lnTo>
                    <a:pt x="545" y="553"/>
                  </a:lnTo>
                  <a:lnTo>
                    <a:pt x="544" y="553"/>
                  </a:lnTo>
                  <a:lnTo>
                    <a:pt x="544" y="554"/>
                  </a:lnTo>
                  <a:lnTo>
                    <a:pt x="543" y="554"/>
                  </a:lnTo>
                  <a:lnTo>
                    <a:pt x="542" y="554"/>
                  </a:lnTo>
                  <a:lnTo>
                    <a:pt x="542" y="555"/>
                  </a:lnTo>
                  <a:lnTo>
                    <a:pt x="541" y="555"/>
                  </a:lnTo>
                  <a:lnTo>
                    <a:pt x="541" y="556"/>
                  </a:lnTo>
                  <a:lnTo>
                    <a:pt x="540" y="556"/>
                  </a:lnTo>
                  <a:lnTo>
                    <a:pt x="539" y="557"/>
                  </a:lnTo>
                  <a:lnTo>
                    <a:pt x="539" y="558"/>
                  </a:lnTo>
                  <a:lnTo>
                    <a:pt x="539" y="560"/>
                  </a:lnTo>
                  <a:lnTo>
                    <a:pt x="539" y="561"/>
                  </a:lnTo>
                  <a:lnTo>
                    <a:pt x="539" y="562"/>
                  </a:lnTo>
                  <a:lnTo>
                    <a:pt x="539" y="563"/>
                  </a:lnTo>
                  <a:lnTo>
                    <a:pt x="539" y="564"/>
                  </a:lnTo>
                  <a:lnTo>
                    <a:pt x="538" y="564"/>
                  </a:lnTo>
                  <a:lnTo>
                    <a:pt x="537" y="564"/>
                  </a:lnTo>
                  <a:lnTo>
                    <a:pt x="537" y="565"/>
                  </a:lnTo>
                  <a:lnTo>
                    <a:pt x="537" y="566"/>
                  </a:lnTo>
                  <a:lnTo>
                    <a:pt x="537" y="567"/>
                  </a:lnTo>
                  <a:lnTo>
                    <a:pt x="536" y="567"/>
                  </a:lnTo>
                  <a:lnTo>
                    <a:pt x="535" y="567"/>
                  </a:lnTo>
                  <a:lnTo>
                    <a:pt x="535" y="568"/>
                  </a:lnTo>
                  <a:lnTo>
                    <a:pt x="535" y="569"/>
                  </a:lnTo>
                  <a:lnTo>
                    <a:pt x="534" y="569"/>
                  </a:lnTo>
                  <a:lnTo>
                    <a:pt x="533" y="569"/>
                  </a:lnTo>
                  <a:lnTo>
                    <a:pt x="532" y="569"/>
                  </a:lnTo>
                  <a:lnTo>
                    <a:pt x="532" y="570"/>
                  </a:lnTo>
                  <a:lnTo>
                    <a:pt x="532" y="571"/>
                  </a:lnTo>
                  <a:lnTo>
                    <a:pt x="533" y="571"/>
                  </a:lnTo>
                  <a:lnTo>
                    <a:pt x="534" y="571"/>
                  </a:lnTo>
                  <a:lnTo>
                    <a:pt x="534" y="572"/>
                  </a:lnTo>
                  <a:lnTo>
                    <a:pt x="534" y="573"/>
                  </a:lnTo>
                  <a:lnTo>
                    <a:pt x="534" y="574"/>
                  </a:lnTo>
                  <a:lnTo>
                    <a:pt x="535" y="574"/>
                  </a:lnTo>
                  <a:lnTo>
                    <a:pt x="536" y="574"/>
                  </a:lnTo>
                  <a:lnTo>
                    <a:pt x="536" y="575"/>
                  </a:lnTo>
                  <a:lnTo>
                    <a:pt x="536" y="576"/>
                  </a:lnTo>
                  <a:lnTo>
                    <a:pt x="535" y="576"/>
                  </a:lnTo>
                  <a:lnTo>
                    <a:pt x="535" y="577"/>
                  </a:lnTo>
                  <a:lnTo>
                    <a:pt x="534" y="577"/>
                  </a:lnTo>
                  <a:lnTo>
                    <a:pt x="534" y="578"/>
                  </a:lnTo>
                  <a:lnTo>
                    <a:pt x="533" y="578"/>
                  </a:lnTo>
                  <a:lnTo>
                    <a:pt x="533" y="579"/>
                  </a:lnTo>
                  <a:lnTo>
                    <a:pt x="533" y="580"/>
                  </a:lnTo>
                  <a:lnTo>
                    <a:pt x="533" y="581"/>
                  </a:lnTo>
                  <a:lnTo>
                    <a:pt x="532" y="581"/>
                  </a:lnTo>
                  <a:lnTo>
                    <a:pt x="532" y="582"/>
                  </a:lnTo>
                  <a:lnTo>
                    <a:pt x="531" y="582"/>
                  </a:lnTo>
                  <a:lnTo>
                    <a:pt x="530" y="583"/>
                  </a:lnTo>
                  <a:lnTo>
                    <a:pt x="530" y="585"/>
                  </a:lnTo>
                  <a:lnTo>
                    <a:pt x="530" y="586"/>
                  </a:lnTo>
                  <a:lnTo>
                    <a:pt x="530" y="587"/>
                  </a:lnTo>
                  <a:lnTo>
                    <a:pt x="530" y="588"/>
                  </a:lnTo>
                  <a:lnTo>
                    <a:pt x="530" y="589"/>
                  </a:lnTo>
                  <a:lnTo>
                    <a:pt x="531" y="589"/>
                  </a:lnTo>
                  <a:lnTo>
                    <a:pt x="531" y="590"/>
                  </a:lnTo>
                  <a:lnTo>
                    <a:pt x="530" y="590"/>
                  </a:lnTo>
                  <a:lnTo>
                    <a:pt x="530" y="591"/>
                  </a:lnTo>
                  <a:lnTo>
                    <a:pt x="530" y="592"/>
                  </a:lnTo>
                  <a:lnTo>
                    <a:pt x="530" y="593"/>
                  </a:lnTo>
                  <a:lnTo>
                    <a:pt x="530" y="594"/>
                  </a:lnTo>
                  <a:lnTo>
                    <a:pt x="529" y="595"/>
                  </a:lnTo>
                  <a:lnTo>
                    <a:pt x="528" y="595"/>
                  </a:lnTo>
                  <a:lnTo>
                    <a:pt x="526" y="596"/>
                  </a:lnTo>
                  <a:lnTo>
                    <a:pt x="526" y="597"/>
                  </a:lnTo>
                  <a:lnTo>
                    <a:pt x="525" y="598"/>
                  </a:lnTo>
                  <a:lnTo>
                    <a:pt x="525" y="599"/>
                  </a:lnTo>
                  <a:lnTo>
                    <a:pt x="525" y="600"/>
                  </a:lnTo>
                  <a:lnTo>
                    <a:pt x="524" y="600"/>
                  </a:lnTo>
                  <a:lnTo>
                    <a:pt x="524" y="601"/>
                  </a:lnTo>
                  <a:lnTo>
                    <a:pt x="524" y="602"/>
                  </a:lnTo>
                  <a:lnTo>
                    <a:pt x="524" y="603"/>
                  </a:lnTo>
                  <a:lnTo>
                    <a:pt x="523" y="603"/>
                  </a:lnTo>
                  <a:lnTo>
                    <a:pt x="523" y="604"/>
                  </a:lnTo>
                  <a:lnTo>
                    <a:pt x="522" y="604"/>
                  </a:lnTo>
                  <a:lnTo>
                    <a:pt x="522" y="605"/>
                  </a:lnTo>
                  <a:lnTo>
                    <a:pt x="522" y="606"/>
                  </a:lnTo>
                  <a:lnTo>
                    <a:pt x="521" y="606"/>
                  </a:lnTo>
                  <a:lnTo>
                    <a:pt x="522" y="607"/>
                  </a:lnTo>
                  <a:lnTo>
                    <a:pt x="522" y="608"/>
                  </a:lnTo>
                  <a:lnTo>
                    <a:pt x="521" y="613"/>
                  </a:lnTo>
                  <a:lnTo>
                    <a:pt x="513" y="606"/>
                  </a:lnTo>
                  <a:lnTo>
                    <a:pt x="511" y="585"/>
                  </a:lnTo>
                  <a:lnTo>
                    <a:pt x="501" y="563"/>
                  </a:lnTo>
                  <a:lnTo>
                    <a:pt x="482" y="536"/>
                  </a:lnTo>
                  <a:lnTo>
                    <a:pt x="496" y="531"/>
                  </a:lnTo>
                  <a:lnTo>
                    <a:pt x="507" y="512"/>
                  </a:lnTo>
                  <a:lnTo>
                    <a:pt x="511" y="496"/>
                  </a:lnTo>
                  <a:lnTo>
                    <a:pt x="510" y="496"/>
                  </a:lnTo>
                  <a:lnTo>
                    <a:pt x="509" y="496"/>
                  </a:lnTo>
                  <a:lnTo>
                    <a:pt x="508" y="496"/>
                  </a:lnTo>
                  <a:lnTo>
                    <a:pt x="507" y="496"/>
                  </a:lnTo>
                  <a:lnTo>
                    <a:pt x="506" y="496"/>
                  </a:lnTo>
                  <a:lnTo>
                    <a:pt x="505" y="496"/>
                  </a:lnTo>
                  <a:lnTo>
                    <a:pt x="504" y="495"/>
                  </a:lnTo>
                  <a:lnTo>
                    <a:pt x="503" y="495"/>
                  </a:lnTo>
                  <a:lnTo>
                    <a:pt x="501" y="495"/>
                  </a:lnTo>
                  <a:lnTo>
                    <a:pt x="500" y="495"/>
                  </a:lnTo>
                  <a:lnTo>
                    <a:pt x="499" y="495"/>
                  </a:lnTo>
                  <a:lnTo>
                    <a:pt x="498" y="495"/>
                  </a:lnTo>
                  <a:lnTo>
                    <a:pt x="497" y="496"/>
                  </a:lnTo>
                  <a:lnTo>
                    <a:pt x="496" y="496"/>
                  </a:lnTo>
                  <a:lnTo>
                    <a:pt x="495" y="496"/>
                  </a:lnTo>
                  <a:lnTo>
                    <a:pt x="495" y="497"/>
                  </a:lnTo>
                  <a:lnTo>
                    <a:pt x="494" y="498"/>
                  </a:lnTo>
                  <a:lnTo>
                    <a:pt x="493" y="499"/>
                  </a:lnTo>
                  <a:lnTo>
                    <a:pt x="492" y="498"/>
                  </a:lnTo>
                  <a:lnTo>
                    <a:pt x="491" y="498"/>
                  </a:lnTo>
                  <a:lnTo>
                    <a:pt x="490" y="497"/>
                  </a:lnTo>
                  <a:lnTo>
                    <a:pt x="489" y="497"/>
                  </a:lnTo>
                  <a:lnTo>
                    <a:pt x="488" y="496"/>
                  </a:lnTo>
                  <a:lnTo>
                    <a:pt x="487" y="496"/>
                  </a:lnTo>
                  <a:lnTo>
                    <a:pt x="486" y="496"/>
                  </a:lnTo>
                  <a:lnTo>
                    <a:pt x="485" y="495"/>
                  </a:lnTo>
                  <a:lnTo>
                    <a:pt x="484" y="495"/>
                  </a:lnTo>
                  <a:lnTo>
                    <a:pt x="483" y="495"/>
                  </a:lnTo>
                  <a:lnTo>
                    <a:pt x="482" y="495"/>
                  </a:lnTo>
                  <a:lnTo>
                    <a:pt x="480" y="496"/>
                  </a:lnTo>
                  <a:lnTo>
                    <a:pt x="479" y="496"/>
                  </a:lnTo>
                  <a:lnTo>
                    <a:pt x="478" y="496"/>
                  </a:lnTo>
                  <a:lnTo>
                    <a:pt x="476" y="496"/>
                  </a:lnTo>
                  <a:lnTo>
                    <a:pt x="475" y="496"/>
                  </a:lnTo>
                  <a:lnTo>
                    <a:pt x="474" y="497"/>
                  </a:lnTo>
                  <a:lnTo>
                    <a:pt x="473" y="497"/>
                  </a:lnTo>
                  <a:lnTo>
                    <a:pt x="473" y="496"/>
                  </a:lnTo>
                  <a:lnTo>
                    <a:pt x="472" y="496"/>
                  </a:lnTo>
                  <a:lnTo>
                    <a:pt x="471" y="497"/>
                  </a:lnTo>
                  <a:lnTo>
                    <a:pt x="471" y="496"/>
                  </a:lnTo>
                  <a:lnTo>
                    <a:pt x="470" y="496"/>
                  </a:lnTo>
                  <a:lnTo>
                    <a:pt x="468" y="496"/>
                  </a:lnTo>
                  <a:lnTo>
                    <a:pt x="459" y="492"/>
                  </a:lnTo>
                  <a:lnTo>
                    <a:pt x="458" y="491"/>
                  </a:lnTo>
                  <a:lnTo>
                    <a:pt x="460" y="476"/>
                  </a:lnTo>
                  <a:lnTo>
                    <a:pt x="434" y="464"/>
                  </a:lnTo>
                  <a:lnTo>
                    <a:pt x="403" y="452"/>
                  </a:lnTo>
                  <a:lnTo>
                    <a:pt x="380" y="446"/>
                  </a:lnTo>
                  <a:lnTo>
                    <a:pt x="355" y="447"/>
                  </a:lnTo>
                  <a:lnTo>
                    <a:pt x="336" y="447"/>
                  </a:lnTo>
                  <a:lnTo>
                    <a:pt x="313" y="442"/>
                  </a:lnTo>
                  <a:lnTo>
                    <a:pt x="313" y="441"/>
                  </a:lnTo>
                  <a:lnTo>
                    <a:pt x="313" y="440"/>
                  </a:lnTo>
                  <a:lnTo>
                    <a:pt x="312" y="440"/>
                  </a:lnTo>
                  <a:lnTo>
                    <a:pt x="313" y="437"/>
                  </a:lnTo>
                  <a:lnTo>
                    <a:pt x="312" y="433"/>
                  </a:lnTo>
                  <a:lnTo>
                    <a:pt x="311" y="433"/>
                  </a:lnTo>
                  <a:lnTo>
                    <a:pt x="312" y="431"/>
                  </a:lnTo>
                  <a:lnTo>
                    <a:pt x="311" y="429"/>
                  </a:lnTo>
                  <a:lnTo>
                    <a:pt x="310" y="428"/>
                  </a:lnTo>
                  <a:lnTo>
                    <a:pt x="309" y="428"/>
                  </a:lnTo>
                  <a:lnTo>
                    <a:pt x="309" y="426"/>
                  </a:lnTo>
                  <a:lnTo>
                    <a:pt x="308" y="426"/>
                  </a:lnTo>
                  <a:lnTo>
                    <a:pt x="307" y="427"/>
                  </a:lnTo>
                  <a:lnTo>
                    <a:pt x="307" y="426"/>
                  </a:lnTo>
                  <a:lnTo>
                    <a:pt x="304" y="425"/>
                  </a:lnTo>
                  <a:lnTo>
                    <a:pt x="301" y="423"/>
                  </a:lnTo>
                  <a:lnTo>
                    <a:pt x="301" y="424"/>
                  </a:lnTo>
                  <a:lnTo>
                    <a:pt x="300" y="424"/>
                  </a:lnTo>
                  <a:lnTo>
                    <a:pt x="300" y="422"/>
                  </a:lnTo>
                  <a:lnTo>
                    <a:pt x="299" y="422"/>
                  </a:lnTo>
                  <a:lnTo>
                    <a:pt x="298" y="423"/>
                  </a:lnTo>
                  <a:lnTo>
                    <a:pt x="297" y="423"/>
                  </a:lnTo>
                  <a:lnTo>
                    <a:pt x="297" y="422"/>
                  </a:lnTo>
                  <a:lnTo>
                    <a:pt x="297" y="421"/>
                  </a:lnTo>
                  <a:lnTo>
                    <a:pt x="297" y="420"/>
                  </a:lnTo>
                  <a:lnTo>
                    <a:pt x="297" y="419"/>
                  </a:lnTo>
                  <a:lnTo>
                    <a:pt x="296" y="419"/>
                  </a:lnTo>
                  <a:lnTo>
                    <a:pt x="295" y="420"/>
                  </a:lnTo>
                  <a:lnTo>
                    <a:pt x="294" y="419"/>
                  </a:lnTo>
                  <a:lnTo>
                    <a:pt x="295" y="418"/>
                  </a:lnTo>
                  <a:lnTo>
                    <a:pt x="296" y="418"/>
                  </a:lnTo>
                  <a:lnTo>
                    <a:pt x="295" y="417"/>
                  </a:lnTo>
                  <a:lnTo>
                    <a:pt x="292" y="416"/>
                  </a:lnTo>
                  <a:lnTo>
                    <a:pt x="291" y="414"/>
                  </a:lnTo>
                  <a:lnTo>
                    <a:pt x="290" y="413"/>
                  </a:lnTo>
                  <a:lnTo>
                    <a:pt x="289" y="413"/>
                  </a:lnTo>
                  <a:lnTo>
                    <a:pt x="288" y="411"/>
                  </a:lnTo>
                  <a:lnTo>
                    <a:pt x="287" y="411"/>
                  </a:lnTo>
                  <a:lnTo>
                    <a:pt x="286" y="410"/>
                  </a:lnTo>
                  <a:lnTo>
                    <a:pt x="286" y="408"/>
                  </a:lnTo>
                  <a:lnTo>
                    <a:pt x="285" y="408"/>
                  </a:lnTo>
                  <a:lnTo>
                    <a:pt x="285" y="410"/>
                  </a:lnTo>
                  <a:lnTo>
                    <a:pt x="284" y="408"/>
                  </a:lnTo>
                  <a:lnTo>
                    <a:pt x="283" y="408"/>
                  </a:lnTo>
                  <a:lnTo>
                    <a:pt x="282" y="407"/>
                  </a:lnTo>
                  <a:lnTo>
                    <a:pt x="281" y="407"/>
                  </a:lnTo>
                  <a:lnTo>
                    <a:pt x="281" y="406"/>
                  </a:lnTo>
                  <a:lnTo>
                    <a:pt x="281" y="405"/>
                  </a:lnTo>
                  <a:lnTo>
                    <a:pt x="281" y="404"/>
                  </a:lnTo>
                  <a:lnTo>
                    <a:pt x="280" y="404"/>
                  </a:lnTo>
                  <a:lnTo>
                    <a:pt x="280" y="405"/>
                  </a:lnTo>
                  <a:lnTo>
                    <a:pt x="279" y="405"/>
                  </a:lnTo>
                  <a:lnTo>
                    <a:pt x="279" y="404"/>
                  </a:lnTo>
                  <a:lnTo>
                    <a:pt x="278" y="404"/>
                  </a:lnTo>
                  <a:lnTo>
                    <a:pt x="278" y="403"/>
                  </a:lnTo>
                  <a:lnTo>
                    <a:pt x="275" y="403"/>
                  </a:lnTo>
                  <a:lnTo>
                    <a:pt x="274" y="403"/>
                  </a:lnTo>
                  <a:lnTo>
                    <a:pt x="272" y="403"/>
                  </a:lnTo>
                  <a:lnTo>
                    <a:pt x="271" y="402"/>
                  </a:lnTo>
                  <a:lnTo>
                    <a:pt x="270" y="402"/>
                  </a:lnTo>
                  <a:lnTo>
                    <a:pt x="269" y="402"/>
                  </a:lnTo>
                  <a:lnTo>
                    <a:pt x="267" y="401"/>
                  </a:lnTo>
                  <a:lnTo>
                    <a:pt x="264" y="402"/>
                  </a:lnTo>
                  <a:lnTo>
                    <a:pt x="261" y="401"/>
                  </a:lnTo>
                  <a:lnTo>
                    <a:pt x="261" y="399"/>
                  </a:lnTo>
                  <a:lnTo>
                    <a:pt x="260" y="399"/>
                  </a:lnTo>
                  <a:lnTo>
                    <a:pt x="258" y="401"/>
                  </a:lnTo>
                  <a:lnTo>
                    <a:pt x="256" y="400"/>
                  </a:lnTo>
                  <a:lnTo>
                    <a:pt x="255" y="400"/>
                  </a:lnTo>
                  <a:lnTo>
                    <a:pt x="255" y="399"/>
                  </a:lnTo>
                  <a:lnTo>
                    <a:pt x="254" y="399"/>
                  </a:lnTo>
                  <a:lnTo>
                    <a:pt x="253" y="400"/>
                  </a:lnTo>
                  <a:lnTo>
                    <a:pt x="250" y="399"/>
                  </a:lnTo>
                  <a:lnTo>
                    <a:pt x="249" y="400"/>
                  </a:lnTo>
                  <a:lnTo>
                    <a:pt x="247" y="400"/>
                  </a:lnTo>
                  <a:lnTo>
                    <a:pt x="247" y="399"/>
                  </a:lnTo>
                  <a:lnTo>
                    <a:pt x="247" y="398"/>
                  </a:lnTo>
                  <a:lnTo>
                    <a:pt x="246" y="399"/>
                  </a:lnTo>
                  <a:lnTo>
                    <a:pt x="244" y="398"/>
                  </a:lnTo>
                  <a:lnTo>
                    <a:pt x="243" y="397"/>
                  </a:lnTo>
                  <a:lnTo>
                    <a:pt x="242" y="397"/>
                  </a:lnTo>
                  <a:lnTo>
                    <a:pt x="241" y="398"/>
                  </a:lnTo>
                  <a:lnTo>
                    <a:pt x="240" y="396"/>
                  </a:lnTo>
                  <a:lnTo>
                    <a:pt x="237" y="398"/>
                  </a:lnTo>
                  <a:lnTo>
                    <a:pt x="236" y="397"/>
                  </a:lnTo>
                  <a:lnTo>
                    <a:pt x="236" y="395"/>
                  </a:lnTo>
                  <a:lnTo>
                    <a:pt x="235" y="395"/>
                  </a:lnTo>
                  <a:lnTo>
                    <a:pt x="233" y="396"/>
                  </a:lnTo>
                  <a:lnTo>
                    <a:pt x="232" y="395"/>
                  </a:lnTo>
                  <a:lnTo>
                    <a:pt x="231" y="395"/>
                  </a:lnTo>
                  <a:lnTo>
                    <a:pt x="230" y="396"/>
                  </a:lnTo>
                  <a:lnTo>
                    <a:pt x="230" y="395"/>
                  </a:lnTo>
                  <a:lnTo>
                    <a:pt x="229" y="395"/>
                  </a:lnTo>
                  <a:lnTo>
                    <a:pt x="229" y="396"/>
                  </a:lnTo>
                  <a:lnTo>
                    <a:pt x="229" y="395"/>
                  </a:lnTo>
                  <a:lnTo>
                    <a:pt x="225" y="395"/>
                  </a:lnTo>
                  <a:lnTo>
                    <a:pt x="223" y="396"/>
                  </a:lnTo>
                  <a:lnTo>
                    <a:pt x="223" y="395"/>
                  </a:lnTo>
                  <a:lnTo>
                    <a:pt x="225" y="395"/>
                  </a:lnTo>
                  <a:lnTo>
                    <a:pt x="224" y="393"/>
                  </a:lnTo>
                  <a:lnTo>
                    <a:pt x="224" y="392"/>
                  </a:lnTo>
                  <a:lnTo>
                    <a:pt x="223" y="392"/>
                  </a:lnTo>
                  <a:lnTo>
                    <a:pt x="222" y="392"/>
                  </a:lnTo>
                  <a:lnTo>
                    <a:pt x="221" y="393"/>
                  </a:lnTo>
                  <a:lnTo>
                    <a:pt x="220" y="392"/>
                  </a:lnTo>
                  <a:lnTo>
                    <a:pt x="219" y="391"/>
                  </a:lnTo>
                  <a:lnTo>
                    <a:pt x="219" y="390"/>
                  </a:lnTo>
                  <a:lnTo>
                    <a:pt x="219" y="388"/>
                  </a:lnTo>
                  <a:lnTo>
                    <a:pt x="213" y="383"/>
                  </a:lnTo>
                  <a:lnTo>
                    <a:pt x="212" y="381"/>
                  </a:lnTo>
                  <a:lnTo>
                    <a:pt x="211" y="381"/>
                  </a:lnTo>
                  <a:lnTo>
                    <a:pt x="210" y="380"/>
                  </a:lnTo>
                  <a:lnTo>
                    <a:pt x="208" y="379"/>
                  </a:lnTo>
                  <a:lnTo>
                    <a:pt x="207" y="377"/>
                  </a:lnTo>
                  <a:lnTo>
                    <a:pt x="209" y="376"/>
                  </a:lnTo>
                  <a:lnTo>
                    <a:pt x="209" y="375"/>
                  </a:lnTo>
                  <a:lnTo>
                    <a:pt x="208" y="374"/>
                  </a:lnTo>
                  <a:lnTo>
                    <a:pt x="206" y="374"/>
                  </a:lnTo>
                  <a:lnTo>
                    <a:pt x="205" y="373"/>
                  </a:lnTo>
                  <a:lnTo>
                    <a:pt x="205" y="371"/>
                  </a:lnTo>
                  <a:lnTo>
                    <a:pt x="202" y="370"/>
                  </a:lnTo>
                  <a:lnTo>
                    <a:pt x="200" y="369"/>
                  </a:lnTo>
                  <a:lnTo>
                    <a:pt x="199" y="369"/>
                  </a:lnTo>
                  <a:lnTo>
                    <a:pt x="199" y="370"/>
                  </a:lnTo>
                  <a:lnTo>
                    <a:pt x="198" y="370"/>
                  </a:lnTo>
                  <a:lnTo>
                    <a:pt x="196" y="368"/>
                  </a:lnTo>
                  <a:lnTo>
                    <a:pt x="195" y="368"/>
                  </a:lnTo>
                  <a:lnTo>
                    <a:pt x="193" y="369"/>
                  </a:lnTo>
                  <a:lnTo>
                    <a:pt x="192" y="368"/>
                  </a:lnTo>
                  <a:lnTo>
                    <a:pt x="190" y="367"/>
                  </a:lnTo>
                  <a:lnTo>
                    <a:pt x="189" y="367"/>
                  </a:lnTo>
                  <a:lnTo>
                    <a:pt x="187" y="368"/>
                  </a:lnTo>
                  <a:lnTo>
                    <a:pt x="184" y="367"/>
                  </a:lnTo>
                  <a:lnTo>
                    <a:pt x="180" y="368"/>
                  </a:lnTo>
                  <a:lnTo>
                    <a:pt x="179" y="365"/>
                  </a:lnTo>
                  <a:lnTo>
                    <a:pt x="176" y="365"/>
                  </a:lnTo>
                  <a:lnTo>
                    <a:pt x="175" y="365"/>
                  </a:lnTo>
                  <a:lnTo>
                    <a:pt x="174" y="365"/>
                  </a:lnTo>
                  <a:lnTo>
                    <a:pt x="173" y="365"/>
                  </a:lnTo>
                  <a:lnTo>
                    <a:pt x="172" y="365"/>
                  </a:lnTo>
                  <a:lnTo>
                    <a:pt x="172" y="364"/>
                  </a:lnTo>
                  <a:lnTo>
                    <a:pt x="171" y="364"/>
                  </a:lnTo>
                  <a:lnTo>
                    <a:pt x="164" y="366"/>
                  </a:lnTo>
                  <a:lnTo>
                    <a:pt x="164" y="367"/>
                  </a:lnTo>
                  <a:lnTo>
                    <a:pt x="163" y="367"/>
                  </a:lnTo>
                  <a:lnTo>
                    <a:pt x="162" y="368"/>
                  </a:lnTo>
                  <a:lnTo>
                    <a:pt x="161" y="368"/>
                  </a:lnTo>
                  <a:lnTo>
                    <a:pt x="161" y="370"/>
                  </a:lnTo>
                  <a:lnTo>
                    <a:pt x="160" y="369"/>
                  </a:lnTo>
                  <a:lnTo>
                    <a:pt x="159" y="369"/>
                  </a:lnTo>
                  <a:lnTo>
                    <a:pt x="157" y="370"/>
                  </a:lnTo>
                  <a:lnTo>
                    <a:pt x="157" y="369"/>
                  </a:lnTo>
                  <a:lnTo>
                    <a:pt x="157" y="368"/>
                  </a:lnTo>
                  <a:lnTo>
                    <a:pt x="157" y="367"/>
                  </a:lnTo>
                  <a:lnTo>
                    <a:pt x="156" y="367"/>
                  </a:lnTo>
                  <a:lnTo>
                    <a:pt x="156" y="368"/>
                  </a:lnTo>
                  <a:lnTo>
                    <a:pt x="156" y="369"/>
                  </a:lnTo>
                  <a:lnTo>
                    <a:pt x="155" y="369"/>
                  </a:lnTo>
                  <a:lnTo>
                    <a:pt x="155" y="370"/>
                  </a:lnTo>
                  <a:lnTo>
                    <a:pt x="154" y="370"/>
                  </a:lnTo>
                  <a:lnTo>
                    <a:pt x="152" y="371"/>
                  </a:lnTo>
                  <a:lnTo>
                    <a:pt x="152" y="370"/>
                  </a:lnTo>
                  <a:lnTo>
                    <a:pt x="151" y="370"/>
                  </a:lnTo>
                  <a:lnTo>
                    <a:pt x="150" y="370"/>
                  </a:lnTo>
                  <a:lnTo>
                    <a:pt x="150" y="371"/>
                  </a:lnTo>
                  <a:lnTo>
                    <a:pt x="149" y="371"/>
                  </a:lnTo>
                  <a:lnTo>
                    <a:pt x="149" y="372"/>
                  </a:lnTo>
                  <a:lnTo>
                    <a:pt x="149" y="373"/>
                  </a:lnTo>
                  <a:lnTo>
                    <a:pt x="148" y="375"/>
                  </a:lnTo>
                  <a:lnTo>
                    <a:pt x="147" y="375"/>
                  </a:lnTo>
                  <a:lnTo>
                    <a:pt x="146" y="377"/>
                  </a:lnTo>
                  <a:lnTo>
                    <a:pt x="143" y="377"/>
                  </a:lnTo>
                  <a:lnTo>
                    <a:pt x="142" y="377"/>
                  </a:lnTo>
                  <a:lnTo>
                    <a:pt x="141" y="376"/>
                  </a:lnTo>
                  <a:lnTo>
                    <a:pt x="140" y="376"/>
                  </a:lnTo>
                  <a:lnTo>
                    <a:pt x="139" y="375"/>
                  </a:lnTo>
                  <a:lnTo>
                    <a:pt x="138" y="375"/>
                  </a:lnTo>
                  <a:lnTo>
                    <a:pt x="138" y="374"/>
                  </a:lnTo>
                  <a:lnTo>
                    <a:pt x="138" y="373"/>
                  </a:lnTo>
                  <a:lnTo>
                    <a:pt x="137" y="373"/>
                  </a:lnTo>
                  <a:lnTo>
                    <a:pt x="137" y="372"/>
                  </a:lnTo>
                  <a:lnTo>
                    <a:pt x="137" y="371"/>
                  </a:lnTo>
                  <a:lnTo>
                    <a:pt x="137" y="370"/>
                  </a:lnTo>
                  <a:lnTo>
                    <a:pt x="136" y="370"/>
                  </a:lnTo>
                  <a:lnTo>
                    <a:pt x="136" y="369"/>
                  </a:lnTo>
                  <a:lnTo>
                    <a:pt x="135" y="369"/>
                  </a:lnTo>
                  <a:lnTo>
                    <a:pt x="135" y="368"/>
                  </a:lnTo>
                  <a:lnTo>
                    <a:pt x="134" y="368"/>
                  </a:lnTo>
                  <a:lnTo>
                    <a:pt x="133" y="368"/>
                  </a:lnTo>
                  <a:lnTo>
                    <a:pt x="132" y="367"/>
                  </a:lnTo>
                  <a:lnTo>
                    <a:pt x="130" y="366"/>
                  </a:lnTo>
                  <a:lnTo>
                    <a:pt x="42" y="366"/>
                  </a:lnTo>
                  <a:lnTo>
                    <a:pt x="42" y="367"/>
                  </a:lnTo>
                  <a:lnTo>
                    <a:pt x="41" y="368"/>
                  </a:lnTo>
                  <a:lnTo>
                    <a:pt x="40" y="367"/>
                  </a:lnTo>
                  <a:lnTo>
                    <a:pt x="40" y="368"/>
                  </a:lnTo>
                  <a:lnTo>
                    <a:pt x="39" y="368"/>
                  </a:lnTo>
                  <a:lnTo>
                    <a:pt x="39" y="367"/>
                  </a:lnTo>
                  <a:lnTo>
                    <a:pt x="39" y="366"/>
                  </a:lnTo>
                  <a:lnTo>
                    <a:pt x="39" y="297"/>
                  </a:lnTo>
                  <a:lnTo>
                    <a:pt x="38" y="297"/>
                  </a:lnTo>
                  <a:lnTo>
                    <a:pt x="38" y="296"/>
                  </a:lnTo>
                  <a:lnTo>
                    <a:pt x="37" y="296"/>
                  </a:lnTo>
                  <a:lnTo>
                    <a:pt x="36" y="294"/>
                  </a:lnTo>
                  <a:lnTo>
                    <a:pt x="36" y="293"/>
                  </a:lnTo>
                  <a:lnTo>
                    <a:pt x="36" y="292"/>
                  </a:lnTo>
                  <a:lnTo>
                    <a:pt x="35" y="290"/>
                  </a:lnTo>
                  <a:lnTo>
                    <a:pt x="34" y="290"/>
                  </a:lnTo>
                  <a:lnTo>
                    <a:pt x="33" y="289"/>
                  </a:lnTo>
                  <a:lnTo>
                    <a:pt x="31" y="288"/>
                  </a:lnTo>
                  <a:lnTo>
                    <a:pt x="30" y="287"/>
                  </a:lnTo>
                  <a:lnTo>
                    <a:pt x="29" y="287"/>
                  </a:lnTo>
                  <a:lnTo>
                    <a:pt x="27" y="286"/>
                  </a:lnTo>
                  <a:lnTo>
                    <a:pt x="27" y="284"/>
                  </a:lnTo>
                  <a:lnTo>
                    <a:pt x="26" y="284"/>
                  </a:lnTo>
                  <a:lnTo>
                    <a:pt x="26" y="283"/>
                  </a:lnTo>
                  <a:lnTo>
                    <a:pt x="27" y="282"/>
                  </a:lnTo>
                  <a:lnTo>
                    <a:pt x="27" y="281"/>
                  </a:lnTo>
                  <a:lnTo>
                    <a:pt x="29" y="280"/>
                  </a:lnTo>
                  <a:lnTo>
                    <a:pt x="29" y="279"/>
                  </a:lnTo>
                  <a:lnTo>
                    <a:pt x="30" y="279"/>
                  </a:lnTo>
                  <a:lnTo>
                    <a:pt x="30" y="278"/>
                  </a:lnTo>
                  <a:lnTo>
                    <a:pt x="31" y="277"/>
                  </a:lnTo>
                  <a:lnTo>
                    <a:pt x="31" y="276"/>
                  </a:lnTo>
                  <a:lnTo>
                    <a:pt x="31" y="275"/>
                  </a:lnTo>
                  <a:lnTo>
                    <a:pt x="31" y="274"/>
                  </a:lnTo>
                  <a:lnTo>
                    <a:pt x="32" y="274"/>
                  </a:lnTo>
                  <a:lnTo>
                    <a:pt x="32" y="273"/>
                  </a:lnTo>
                  <a:lnTo>
                    <a:pt x="32" y="272"/>
                  </a:lnTo>
                  <a:lnTo>
                    <a:pt x="33" y="271"/>
                  </a:lnTo>
                  <a:lnTo>
                    <a:pt x="33" y="270"/>
                  </a:lnTo>
                  <a:lnTo>
                    <a:pt x="32" y="270"/>
                  </a:lnTo>
                  <a:lnTo>
                    <a:pt x="32" y="269"/>
                  </a:lnTo>
                  <a:lnTo>
                    <a:pt x="31" y="268"/>
                  </a:lnTo>
                  <a:lnTo>
                    <a:pt x="31" y="267"/>
                  </a:lnTo>
                  <a:lnTo>
                    <a:pt x="30" y="267"/>
                  </a:lnTo>
                  <a:lnTo>
                    <a:pt x="30" y="266"/>
                  </a:lnTo>
                  <a:lnTo>
                    <a:pt x="29" y="265"/>
                  </a:lnTo>
                  <a:lnTo>
                    <a:pt x="29" y="264"/>
                  </a:lnTo>
                  <a:lnTo>
                    <a:pt x="29" y="263"/>
                  </a:lnTo>
                  <a:lnTo>
                    <a:pt x="29" y="262"/>
                  </a:lnTo>
                  <a:lnTo>
                    <a:pt x="29" y="261"/>
                  </a:lnTo>
                  <a:lnTo>
                    <a:pt x="29" y="259"/>
                  </a:lnTo>
                  <a:lnTo>
                    <a:pt x="30" y="258"/>
                  </a:lnTo>
                  <a:lnTo>
                    <a:pt x="30" y="257"/>
                  </a:lnTo>
                  <a:lnTo>
                    <a:pt x="30" y="255"/>
                  </a:lnTo>
                  <a:lnTo>
                    <a:pt x="30" y="254"/>
                  </a:lnTo>
                  <a:lnTo>
                    <a:pt x="29" y="254"/>
                  </a:lnTo>
                  <a:lnTo>
                    <a:pt x="29" y="253"/>
                  </a:lnTo>
                  <a:lnTo>
                    <a:pt x="29" y="252"/>
                  </a:lnTo>
                  <a:lnTo>
                    <a:pt x="29" y="251"/>
                  </a:lnTo>
                  <a:lnTo>
                    <a:pt x="27" y="250"/>
                  </a:lnTo>
                  <a:lnTo>
                    <a:pt x="27" y="249"/>
                  </a:lnTo>
                  <a:lnTo>
                    <a:pt x="27" y="248"/>
                  </a:lnTo>
                  <a:lnTo>
                    <a:pt x="29" y="247"/>
                  </a:lnTo>
                  <a:lnTo>
                    <a:pt x="27" y="246"/>
                  </a:lnTo>
                  <a:lnTo>
                    <a:pt x="27" y="245"/>
                  </a:lnTo>
                  <a:lnTo>
                    <a:pt x="27" y="244"/>
                  </a:lnTo>
                  <a:lnTo>
                    <a:pt x="26" y="243"/>
                  </a:lnTo>
                  <a:lnTo>
                    <a:pt x="26" y="242"/>
                  </a:lnTo>
                  <a:lnTo>
                    <a:pt x="25" y="242"/>
                  </a:lnTo>
                  <a:lnTo>
                    <a:pt x="24" y="241"/>
                  </a:lnTo>
                  <a:lnTo>
                    <a:pt x="23" y="241"/>
                  </a:lnTo>
                  <a:lnTo>
                    <a:pt x="22" y="240"/>
                  </a:lnTo>
                  <a:lnTo>
                    <a:pt x="21" y="239"/>
                  </a:lnTo>
                  <a:lnTo>
                    <a:pt x="20" y="238"/>
                  </a:lnTo>
                  <a:lnTo>
                    <a:pt x="19" y="238"/>
                  </a:lnTo>
                  <a:lnTo>
                    <a:pt x="18" y="237"/>
                  </a:lnTo>
                  <a:lnTo>
                    <a:pt x="17" y="237"/>
                  </a:lnTo>
                  <a:lnTo>
                    <a:pt x="17" y="236"/>
                  </a:lnTo>
                  <a:lnTo>
                    <a:pt x="16" y="236"/>
                  </a:lnTo>
                  <a:lnTo>
                    <a:pt x="15" y="234"/>
                  </a:lnTo>
                  <a:lnTo>
                    <a:pt x="15" y="233"/>
                  </a:lnTo>
                  <a:lnTo>
                    <a:pt x="15" y="232"/>
                  </a:lnTo>
                  <a:lnTo>
                    <a:pt x="14" y="232"/>
                  </a:lnTo>
                  <a:lnTo>
                    <a:pt x="13" y="231"/>
                  </a:lnTo>
                  <a:lnTo>
                    <a:pt x="12" y="230"/>
                  </a:lnTo>
                  <a:lnTo>
                    <a:pt x="11" y="230"/>
                  </a:lnTo>
                  <a:lnTo>
                    <a:pt x="11" y="229"/>
                  </a:lnTo>
                  <a:lnTo>
                    <a:pt x="10" y="228"/>
                  </a:lnTo>
                  <a:lnTo>
                    <a:pt x="10" y="227"/>
                  </a:lnTo>
                  <a:lnTo>
                    <a:pt x="10" y="226"/>
                  </a:lnTo>
                  <a:lnTo>
                    <a:pt x="10" y="225"/>
                  </a:lnTo>
                  <a:lnTo>
                    <a:pt x="9" y="225"/>
                  </a:lnTo>
                  <a:lnTo>
                    <a:pt x="9" y="224"/>
                  </a:lnTo>
                  <a:lnTo>
                    <a:pt x="8" y="223"/>
                  </a:lnTo>
                  <a:lnTo>
                    <a:pt x="8" y="222"/>
                  </a:lnTo>
                  <a:lnTo>
                    <a:pt x="7" y="221"/>
                  </a:lnTo>
                  <a:lnTo>
                    <a:pt x="7" y="220"/>
                  </a:lnTo>
                  <a:lnTo>
                    <a:pt x="8" y="219"/>
                  </a:lnTo>
                  <a:lnTo>
                    <a:pt x="8" y="218"/>
                  </a:lnTo>
                  <a:lnTo>
                    <a:pt x="8" y="217"/>
                  </a:lnTo>
                  <a:lnTo>
                    <a:pt x="7" y="216"/>
                  </a:lnTo>
                  <a:lnTo>
                    <a:pt x="7" y="215"/>
                  </a:lnTo>
                  <a:lnTo>
                    <a:pt x="7" y="214"/>
                  </a:lnTo>
                  <a:lnTo>
                    <a:pt x="6" y="213"/>
                  </a:lnTo>
                  <a:lnTo>
                    <a:pt x="5" y="212"/>
                  </a:lnTo>
                  <a:lnTo>
                    <a:pt x="5" y="211"/>
                  </a:lnTo>
                  <a:lnTo>
                    <a:pt x="4" y="211"/>
                  </a:lnTo>
                  <a:lnTo>
                    <a:pt x="4" y="209"/>
                  </a:lnTo>
                  <a:lnTo>
                    <a:pt x="4" y="208"/>
                  </a:lnTo>
                  <a:lnTo>
                    <a:pt x="2" y="207"/>
                  </a:lnTo>
                  <a:lnTo>
                    <a:pt x="2" y="206"/>
                  </a:lnTo>
                  <a:lnTo>
                    <a:pt x="2" y="205"/>
                  </a:lnTo>
                  <a:lnTo>
                    <a:pt x="2" y="204"/>
                  </a:lnTo>
                  <a:lnTo>
                    <a:pt x="2" y="203"/>
                  </a:lnTo>
                  <a:lnTo>
                    <a:pt x="2" y="202"/>
                  </a:lnTo>
                  <a:lnTo>
                    <a:pt x="1" y="202"/>
                  </a:lnTo>
                  <a:lnTo>
                    <a:pt x="1" y="201"/>
                  </a:lnTo>
                  <a:lnTo>
                    <a:pt x="1" y="200"/>
                  </a:lnTo>
                  <a:lnTo>
                    <a:pt x="1" y="199"/>
                  </a:lnTo>
                  <a:lnTo>
                    <a:pt x="1" y="198"/>
                  </a:lnTo>
                  <a:lnTo>
                    <a:pt x="1" y="197"/>
                  </a:lnTo>
                  <a:lnTo>
                    <a:pt x="1" y="195"/>
                  </a:lnTo>
                  <a:lnTo>
                    <a:pt x="1" y="194"/>
                  </a:lnTo>
                  <a:lnTo>
                    <a:pt x="1" y="193"/>
                  </a:lnTo>
                  <a:lnTo>
                    <a:pt x="1" y="192"/>
                  </a:lnTo>
                  <a:lnTo>
                    <a:pt x="1" y="191"/>
                  </a:lnTo>
                  <a:lnTo>
                    <a:pt x="1" y="190"/>
                  </a:lnTo>
                  <a:lnTo>
                    <a:pt x="2" y="189"/>
                  </a:lnTo>
                  <a:lnTo>
                    <a:pt x="1" y="188"/>
                  </a:lnTo>
                  <a:lnTo>
                    <a:pt x="1" y="187"/>
                  </a:lnTo>
                  <a:lnTo>
                    <a:pt x="1" y="186"/>
                  </a:lnTo>
                  <a:lnTo>
                    <a:pt x="0" y="184"/>
                  </a:lnTo>
                  <a:lnTo>
                    <a:pt x="0" y="183"/>
                  </a:lnTo>
                  <a:lnTo>
                    <a:pt x="0" y="182"/>
                  </a:lnTo>
                  <a:lnTo>
                    <a:pt x="0" y="181"/>
                  </a:lnTo>
                  <a:lnTo>
                    <a:pt x="0" y="179"/>
                  </a:lnTo>
                  <a:lnTo>
                    <a:pt x="0" y="178"/>
                  </a:lnTo>
                  <a:lnTo>
                    <a:pt x="4" y="178"/>
                  </a:lnTo>
                  <a:lnTo>
                    <a:pt x="8" y="178"/>
                  </a:lnTo>
                  <a:lnTo>
                    <a:pt x="11" y="177"/>
                  </a:lnTo>
                  <a:lnTo>
                    <a:pt x="14" y="177"/>
                  </a:lnTo>
                  <a:lnTo>
                    <a:pt x="17" y="177"/>
                  </a:lnTo>
                  <a:lnTo>
                    <a:pt x="21" y="176"/>
                  </a:lnTo>
                  <a:lnTo>
                    <a:pt x="24" y="176"/>
                  </a:lnTo>
                  <a:lnTo>
                    <a:pt x="25" y="175"/>
                  </a:lnTo>
                  <a:lnTo>
                    <a:pt x="30" y="173"/>
                  </a:lnTo>
                  <a:lnTo>
                    <a:pt x="33" y="172"/>
                  </a:lnTo>
                  <a:lnTo>
                    <a:pt x="36" y="170"/>
                  </a:lnTo>
                  <a:lnTo>
                    <a:pt x="40" y="168"/>
                  </a:lnTo>
                  <a:lnTo>
                    <a:pt x="43" y="167"/>
                  </a:lnTo>
                  <a:lnTo>
                    <a:pt x="46" y="165"/>
                  </a:lnTo>
                  <a:lnTo>
                    <a:pt x="50" y="163"/>
                  </a:lnTo>
                  <a:lnTo>
                    <a:pt x="52" y="162"/>
                  </a:lnTo>
                  <a:lnTo>
                    <a:pt x="54" y="161"/>
                  </a:lnTo>
                  <a:lnTo>
                    <a:pt x="55" y="161"/>
                  </a:lnTo>
                  <a:lnTo>
                    <a:pt x="58" y="159"/>
                  </a:lnTo>
                  <a:lnTo>
                    <a:pt x="62" y="158"/>
                  </a:lnTo>
                  <a:lnTo>
                    <a:pt x="65" y="157"/>
                  </a:lnTo>
                  <a:lnTo>
                    <a:pt x="68" y="155"/>
                  </a:lnTo>
                  <a:lnTo>
                    <a:pt x="71" y="154"/>
                  </a:lnTo>
                  <a:lnTo>
                    <a:pt x="75" y="153"/>
                  </a:lnTo>
                  <a:lnTo>
                    <a:pt x="79" y="152"/>
                  </a:lnTo>
                  <a:lnTo>
                    <a:pt x="82" y="151"/>
                  </a:lnTo>
                  <a:lnTo>
                    <a:pt x="86" y="150"/>
                  </a:lnTo>
                  <a:lnTo>
                    <a:pt x="89" y="148"/>
                  </a:lnTo>
                  <a:lnTo>
                    <a:pt x="92" y="147"/>
                  </a:lnTo>
                  <a:lnTo>
                    <a:pt x="96" y="146"/>
                  </a:lnTo>
                  <a:lnTo>
                    <a:pt x="99" y="145"/>
                  </a:lnTo>
                  <a:lnTo>
                    <a:pt x="102" y="144"/>
                  </a:lnTo>
                  <a:lnTo>
                    <a:pt x="106" y="143"/>
                  </a:lnTo>
                  <a:lnTo>
                    <a:pt x="110" y="142"/>
                  </a:lnTo>
                  <a:lnTo>
                    <a:pt x="110" y="141"/>
                  </a:lnTo>
                  <a:lnTo>
                    <a:pt x="111" y="141"/>
                  </a:lnTo>
                  <a:lnTo>
                    <a:pt x="112" y="141"/>
                  </a:lnTo>
                  <a:lnTo>
                    <a:pt x="113" y="140"/>
                  </a:lnTo>
                  <a:lnTo>
                    <a:pt x="114" y="140"/>
                  </a:lnTo>
                  <a:lnTo>
                    <a:pt x="115" y="139"/>
                  </a:lnTo>
                  <a:lnTo>
                    <a:pt x="116" y="139"/>
                  </a:lnTo>
                  <a:lnTo>
                    <a:pt x="117" y="139"/>
                  </a:lnTo>
                  <a:lnTo>
                    <a:pt x="118" y="138"/>
                  </a:lnTo>
                  <a:lnTo>
                    <a:pt x="119" y="138"/>
                  </a:lnTo>
                  <a:lnTo>
                    <a:pt x="120" y="138"/>
                  </a:lnTo>
                  <a:lnTo>
                    <a:pt x="121" y="138"/>
                  </a:lnTo>
                  <a:lnTo>
                    <a:pt x="122" y="137"/>
                  </a:lnTo>
                  <a:lnTo>
                    <a:pt x="123" y="137"/>
                  </a:lnTo>
                  <a:lnTo>
                    <a:pt x="124" y="137"/>
                  </a:lnTo>
                  <a:lnTo>
                    <a:pt x="125" y="137"/>
                  </a:lnTo>
                  <a:lnTo>
                    <a:pt x="126" y="137"/>
                  </a:lnTo>
                  <a:lnTo>
                    <a:pt x="127" y="137"/>
                  </a:lnTo>
                  <a:lnTo>
                    <a:pt x="129" y="137"/>
                  </a:lnTo>
                  <a:lnTo>
                    <a:pt x="130" y="136"/>
                  </a:lnTo>
                  <a:lnTo>
                    <a:pt x="131" y="136"/>
                  </a:lnTo>
                  <a:lnTo>
                    <a:pt x="132" y="136"/>
                  </a:lnTo>
                  <a:lnTo>
                    <a:pt x="133" y="136"/>
                  </a:lnTo>
                  <a:lnTo>
                    <a:pt x="134" y="136"/>
                  </a:lnTo>
                  <a:lnTo>
                    <a:pt x="135" y="136"/>
                  </a:lnTo>
                  <a:lnTo>
                    <a:pt x="136" y="134"/>
                  </a:lnTo>
                  <a:lnTo>
                    <a:pt x="137" y="134"/>
                  </a:lnTo>
                  <a:lnTo>
                    <a:pt x="138" y="134"/>
                  </a:lnTo>
                  <a:lnTo>
                    <a:pt x="139" y="134"/>
                  </a:lnTo>
                  <a:lnTo>
                    <a:pt x="140" y="133"/>
                  </a:lnTo>
                  <a:lnTo>
                    <a:pt x="141" y="133"/>
                  </a:lnTo>
                  <a:lnTo>
                    <a:pt x="142" y="133"/>
                  </a:lnTo>
                  <a:lnTo>
                    <a:pt x="143" y="132"/>
                  </a:lnTo>
                  <a:lnTo>
                    <a:pt x="144" y="132"/>
                  </a:lnTo>
                  <a:lnTo>
                    <a:pt x="145" y="132"/>
                  </a:lnTo>
                  <a:lnTo>
                    <a:pt x="146" y="131"/>
                  </a:lnTo>
                  <a:lnTo>
                    <a:pt x="147" y="131"/>
                  </a:lnTo>
                  <a:lnTo>
                    <a:pt x="148" y="131"/>
                  </a:lnTo>
                  <a:lnTo>
                    <a:pt x="149" y="131"/>
                  </a:lnTo>
                  <a:lnTo>
                    <a:pt x="150" y="130"/>
                  </a:lnTo>
                  <a:lnTo>
                    <a:pt x="151" y="130"/>
                  </a:lnTo>
                  <a:lnTo>
                    <a:pt x="152" y="130"/>
                  </a:lnTo>
                  <a:lnTo>
                    <a:pt x="154" y="130"/>
                  </a:lnTo>
                  <a:lnTo>
                    <a:pt x="155" y="129"/>
                  </a:lnTo>
                  <a:lnTo>
                    <a:pt x="156" y="129"/>
                  </a:lnTo>
                  <a:lnTo>
                    <a:pt x="157" y="129"/>
                  </a:lnTo>
                  <a:lnTo>
                    <a:pt x="158" y="129"/>
                  </a:lnTo>
                  <a:lnTo>
                    <a:pt x="159" y="129"/>
                  </a:lnTo>
                  <a:lnTo>
                    <a:pt x="160" y="129"/>
                  </a:lnTo>
                  <a:lnTo>
                    <a:pt x="161" y="129"/>
                  </a:lnTo>
                  <a:lnTo>
                    <a:pt x="162" y="129"/>
                  </a:lnTo>
                  <a:lnTo>
                    <a:pt x="163" y="129"/>
                  </a:lnTo>
                  <a:lnTo>
                    <a:pt x="164" y="128"/>
                  </a:lnTo>
                  <a:lnTo>
                    <a:pt x="165" y="128"/>
                  </a:lnTo>
                  <a:lnTo>
                    <a:pt x="166" y="128"/>
                  </a:lnTo>
                  <a:lnTo>
                    <a:pt x="167" y="128"/>
                  </a:lnTo>
                  <a:lnTo>
                    <a:pt x="168" y="128"/>
                  </a:lnTo>
                  <a:lnTo>
                    <a:pt x="169" y="127"/>
                  </a:lnTo>
                  <a:lnTo>
                    <a:pt x="170" y="127"/>
                  </a:lnTo>
                  <a:lnTo>
                    <a:pt x="171" y="127"/>
                  </a:lnTo>
                  <a:lnTo>
                    <a:pt x="172" y="127"/>
                  </a:lnTo>
                  <a:lnTo>
                    <a:pt x="173" y="126"/>
                  </a:lnTo>
                  <a:lnTo>
                    <a:pt x="174" y="126"/>
                  </a:lnTo>
                  <a:lnTo>
                    <a:pt x="175" y="126"/>
                  </a:lnTo>
                  <a:lnTo>
                    <a:pt x="177" y="125"/>
                  </a:lnTo>
                  <a:lnTo>
                    <a:pt x="179" y="125"/>
                  </a:lnTo>
                  <a:lnTo>
                    <a:pt x="180" y="125"/>
                  </a:lnTo>
                  <a:lnTo>
                    <a:pt x="181" y="124"/>
                  </a:lnTo>
                  <a:lnTo>
                    <a:pt x="182" y="124"/>
                  </a:lnTo>
                  <a:lnTo>
                    <a:pt x="183" y="124"/>
                  </a:lnTo>
                  <a:lnTo>
                    <a:pt x="184" y="124"/>
                  </a:lnTo>
                  <a:lnTo>
                    <a:pt x="185" y="124"/>
                  </a:lnTo>
                  <a:lnTo>
                    <a:pt x="186" y="124"/>
                  </a:lnTo>
                  <a:lnTo>
                    <a:pt x="187" y="123"/>
                  </a:lnTo>
                  <a:lnTo>
                    <a:pt x="188" y="123"/>
                  </a:lnTo>
                  <a:lnTo>
                    <a:pt x="189" y="123"/>
                  </a:lnTo>
                  <a:lnTo>
                    <a:pt x="190" y="123"/>
                  </a:lnTo>
                  <a:lnTo>
                    <a:pt x="191" y="123"/>
                  </a:lnTo>
                  <a:lnTo>
                    <a:pt x="192" y="123"/>
                  </a:lnTo>
                  <a:lnTo>
                    <a:pt x="193" y="122"/>
                  </a:lnTo>
                  <a:lnTo>
                    <a:pt x="194" y="122"/>
                  </a:lnTo>
                  <a:lnTo>
                    <a:pt x="195" y="122"/>
                  </a:lnTo>
                  <a:lnTo>
                    <a:pt x="196" y="122"/>
                  </a:lnTo>
                  <a:lnTo>
                    <a:pt x="197" y="121"/>
                  </a:lnTo>
                  <a:lnTo>
                    <a:pt x="198" y="121"/>
                  </a:lnTo>
                  <a:lnTo>
                    <a:pt x="199" y="121"/>
                  </a:lnTo>
                  <a:lnTo>
                    <a:pt x="200" y="121"/>
                  </a:lnTo>
                  <a:lnTo>
                    <a:pt x="201" y="120"/>
                  </a:lnTo>
                  <a:lnTo>
                    <a:pt x="202" y="120"/>
                  </a:lnTo>
                  <a:lnTo>
                    <a:pt x="204" y="120"/>
                  </a:lnTo>
                  <a:lnTo>
                    <a:pt x="205" y="120"/>
                  </a:lnTo>
                  <a:lnTo>
                    <a:pt x="206" y="119"/>
                  </a:lnTo>
                  <a:lnTo>
                    <a:pt x="207" y="119"/>
                  </a:lnTo>
                  <a:lnTo>
                    <a:pt x="208" y="119"/>
                  </a:lnTo>
                  <a:lnTo>
                    <a:pt x="209" y="118"/>
                  </a:lnTo>
                  <a:lnTo>
                    <a:pt x="210" y="118"/>
                  </a:lnTo>
                  <a:lnTo>
                    <a:pt x="211" y="118"/>
                  </a:lnTo>
                  <a:lnTo>
                    <a:pt x="212" y="118"/>
                  </a:lnTo>
                  <a:lnTo>
                    <a:pt x="213" y="117"/>
                  </a:lnTo>
                  <a:lnTo>
                    <a:pt x="214" y="117"/>
                  </a:lnTo>
                  <a:lnTo>
                    <a:pt x="215" y="117"/>
                  </a:lnTo>
                  <a:lnTo>
                    <a:pt x="216" y="117"/>
                  </a:lnTo>
                  <a:lnTo>
                    <a:pt x="217" y="116"/>
                  </a:lnTo>
                  <a:lnTo>
                    <a:pt x="218" y="116"/>
                  </a:lnTo>
                  <a:lnTo>
                    <a:pt x="219" y="116"/>
                  </a:lnTo>
                  <a:lnTo>
                    <a:pt x="220" y="116"/>
                  </a:lnTo>
                  <a:lnTo>
                    <a:pt x="221" y="115"/>
                  </a:lnTo>
                  <a:lnTo>
                    <a:pt x="222" y="115"/>
                  </a:lnTo>
                  <a:lnTo>
                    <a:pt x="223" y="115"/>
                  </a:lnTo>
                  <a:lnTo>
                    <a:pt x="224" y="115"/>
                  </a:lnTo>
                  <a:lnTo>
                    <a:pt x="225" y="115"/>
                  </a:lnTo>
                  <a:lnTo>
                    <a:pt x="225" y="114"/>
                  </a:lnTo>
                  <a:lnTo>
                    <a:pt x="226" y="114"/>
                  </a:lnTo>
                  <a:lnTo>
                    <a:pt x="229" y="114"/>
                  </a:lnTo>
                  <a:lnTo>
                    <a:pt x="230" y="114"/>
                  </a:lnTo>
                  <a:lnTo>
                    <a:pt x="231" y="113"/>
                  </a:lnTo>
                  <a:lnTo>
                    <a:pt x="232" y="113"/>
                  </a:lnTo>
                  <a:lnTo>
                    <a:pt x="233" y="113"/>
                  </a:lnTo>
                  <a:lnTo>
                    <a:pt x="234" y="113"/>
                  </a:lnTo>
                  <a:lnTo>
                    <a:pt x="235" y="112"/>
                  </a:lnTo>
                  <a:lnTo>
                    <a:pt x="236" y="112"/>
                  </a:lnTo>
                  <a:lnTo>
                    <a:pt x="237" y="112"/>
                  </a:lnTo>
                  <a:lnTo>
                    <a:pt x="237" y="111"/>
                  </a:lnTo>
                  <a:lnTo>
                    <a:pt x="238" y="111"/>
                  </a:lnTo>
                  <a:lnTo>
                    <a:pt x="239" y="109"/>
                  </a:lnTo>
                  <a:lnTo>
                    <a:pt x="240" y="109"/>
                  </a:lnTo>
                  <a:lnTo>
                    <a:pt x="240" y="108"/>
                  </a:lnTo>
                  <a:lnTo>
                    <a:pt x="241" y="108"/>
                  </a:lnTo>
                  <a:lnTo>
                    <a:pt x="242" y="107"/>
                  </a:lnTo>
                  <a:lnTo>
                    <a:pt x="243" y="106"/>
                  </a:lnTo>
                  <a:lnTo>
                    <a:pt x="244" y="105"/>
                  </a:lnTo>
                  <a:lnTo>
                    <a:pt x="245" y="105"/>
                  </a:lnTo>
                  <a:lnTo>
                    <a:pt x="246" y="104"/>
                  </a:lnTo>
                  <a:lnTo>
                    <a:pt x="247" y="104"/>
                  </a:lnTo>
                  <a:lnTo>
                    <a:pt x="248" y="103"/>
                  </a:lnTo>
                  <a:lnTo>
                    <a:pt x="249" y="103"/>
                  </a:lnTo>
                  <a:lnTo>
                    <a:pt x="250" y="103"/>
                  </a:lnTo>
                  <a:lnTo>
                    <a:pt x="250" y="102"/>
                  </a:lnTo>
                  <a:lnTo>
                    <a:pt x="251" y="102"/>
                  </a:lnTo>
                  <a:lnTo>
                    <a:pt x="253" y="101"/>
                  </a:lnTo>
                  <a:lnTo>
                    <a:pt x="254" y="101"/>
                  </a:lnTo>
                  <a:lnTo>
                    <a:pt x="255" y="100"/>
                  </a:lnTo>
                  <a:lnTo>
                    <a:pt x="256" y="100"/>
                  </a:lnTo>
                  <a:lnTo>
                    <a:pt x="257" y="99"/>
                  </a:lnTo>
                  <a:lnTo>
                    <a:pt x="258" y="99"/>
                  </a:lnTo>
                  <a:lnTo>
                    <a:pt x="259" y="98"/>
                  </a:lnTo>
                  <a:lnTo>
                    <a:pt x="260" y="98"/>
                  </a:lnTo>
                  <a:lnTo>
                    <a:pt x="261" y="97"/>
                  </a:lnTo>
                  <a:lnTo>
                    <a:pt x="262" y="97"/>
                  </a:lnTo>
                  <a:lnTo>
                    <a:pt x="263" y="97"/>
                  </a:lnTo>
                  <a:lnTo>
                    <a:pt x="264" y="96"/>
                  </a:lnTo>
                  <a:lnTo>
                    <a:pt x="265" y="95"/>
                  </a:lnTo>
                  <a:lnTo>
                    <a:pt x="266" y="95"/>
                  </a:lnTo>
                  <a:lnTo>
                    <a:pt x="267" y="94"/>
                  </a:lnTo>
                  <a:lnTo>
                    <a:pt x="268" y="94"/>
                  </a:lnTo>
                  <a:lnTo>
                    <a:pt x="268" y="93"/>
                  </a:lnTo>
                  <a:lnTo>
                    <a:pt x="269" y="93"/>
                  </a:lnTo>
                  <a:lnTo>
                    <a:pt x="270" y="93"/>
                  </a:lnTo>
                  <a:lnTo>
                    <a:pt x="271" y="92"/>
                  </a:lnTo>
                  <a:lnTo>
                    <a:pt x="272" y="91"/>
                  </a:lnTo>
                  <a:lnTo>
                    <a:pt x="273" y="91"/>
                  </a:lnTo>
                  <a:lnTo>
                    <a:pt x="274" y="91"/>
                  </a:lnTo>
                  <a:lnTo>
                    <a:pt x="275" y="90"/>
                  </a:lnTo>
                  <a:lnTo>
                    <a:pt x="276" y="90"/>
                  </a:lnTo>
                  <a:lnTo>
                    <a:pt x="278" y="90"/>
                  </a:lnTo>
                  <a:lnTo>
                    <a:pt x="279" y="90"/>
                  </a:lnTo>
                  <a:lnTo>
                    <a:pt x="280" y="90"/>
                  </a:lnTo>
                  <a:lnTo>
                    <a:pt x="281" y="89"/>
                  </a:lnTo>
                  <a:lnTo>
                    <a:pt x="282" y="89"/>
                  </a:lnTo>
                  <a:lnTo>
                    <a:pt x="283" y="89"/>
                  </a:lnTo>
                  <a:lnTo>
                    <a:pt x="284" y="89"/>
                  </a:lnTo>
                  <a:lnTo>
                    <a:pt x="285" y="89"/>
                  </a:lnTo>
                  <a:lnTo>
                    <a:pt x="286" y="89"/>
                  </a:lnTo>
                  <a:lnTo>
                    <a:pt x="287" y="88"/>
                  </a:lnTo>
                  <a:lnTo>
                    <a:pt x="288" y="88"/>
                  </a:lnTo>
                  <a:lnTo>
                    <a:pt x="289" y="88"/>
                  </a:lnTo>
                  <a:lnTo>
                    <a:pt x="290" y="88"/>
                  </a:lnTo>
                  <a:lnTo>
                    <a:pt x="291" y="88"/>
                  </a:lnTo>
                  <a:lnTo>
                    <a:pt x="292" y="87"/>
                  </a:lnTo>
                  <a:lnTo>
                    <a:pt x="293" y="87"/>
                  </a:lnTo>
                  <a:lnTo>
                    <a:pt x="294" y="87"/>
                  </a:lnTo>
                  <a:lnTo>
                    <a:pt x="295" y="87"/>
                  </a:lnTo>
                  <a:lnTo>
                    <a:pt x="295" y="86"/>
                  </a:lnTo>
                  <a:lnTo>
                    <a:pt x="296" y="86"/>
                  </a:lnTo>
                  <a:lnTo>
                    <a:pt x="297" y="86"/>
                  </a:lnTo>
                  <a:lnTo>
                    <a:pt x="298" y="86"/>
                  </a:lnTo>
                  <a:lnTo>
                    <a:pt x="299" y="84"/>
                  </a:lnTo>
                  <a:lnTo>
                    <a:pt x="300" y="84"/>
                  </a:lnTo>
                  <a:lnTo>
                    <a:pt x="301" y="84"/>
                  </a:lnTo>
                  <a:lnTo>
                    <a:pt x="303" y="83"/>
                  </a:lnTo>
                  <a:lnTo>
                    <a:pt x="304" y="83"/>
                  </a:lnTo>
                  <a:lnTo>
                    <a:pt x="305" y="82"/>
                  </a:lnTo>
                  <a:lnTo>
                    <a:pt x="306" y="82"/>
                  </a:lnTo>
                  <a:lnTo>
                    <a:pt x="307" y="81"/>
                  </a:lnTo>
                  <a:lnTo>
                    <a:pt x="308" y="81"/>
                  </a:lnTo>
                  <a:lnTo>
                    <a:pt x="308" y="80"/>
                  </a:lnTo>
                  <a:lnTo>
                    <a:pt x="309" y="80"/>
                  </a:lnTo>
                  <a:lnTo>
                    <a:pt x="310" y="80"/>
                  </a:lnTo>
                  <a:lnTo>
                    <a:pt x="311" y="79"/>
                  </a:lnTo>
                  <a:lnTo>
                    <a:pt x="312" y="79"/>
                  </a:lnTo>
                  <a:lnTo>
                    <a:pt x="312" y="78"/>
                  </a:lnTo>
                  <a:lnTo>
                    <a:pt x="313" y="78"/>
                  </a:lnTo>
                  <a:lnTo>
                    <a:pt x="314" y="78"/>
                  </a:lnTo>
                  <a:lnTo>
                    <a:pt x="315" y="77"/>
                  </a:lnTo>
                  <a:lnTo>
                    <a:pt x="316" y="77"/>
                  </a:lnTo>
                  <a:lnTo>
                    <a:pt x="317" y="77"/>
                  </a:lnTo>
                  <a:lnTo>
                    <a:pt x="318" y="76"/>
                  </a:lnTo>
                  <a:lnTo>
                    <a:pt x="319" y="76"/>
                  </a:lnTo>
                  <a:lnTo>
                    <a:pt x="320" y="76"/>
                  </a:lnTo>
                  <a:lnTo>
                    <a:pt x="321" y="76"/>
                  </a:lnTo>
                  <a:lnTo>
                    <a:pt x="322" y="75"/>
                  </a:lnTo>
                  <a:lnTo>
                    <a:pt x="323" y="75"/>
                  </a:lnTo>
                  <a:lnTo>
                    <a:pt x="324" y="75"/>
                  </a:lnTo>
                  <a:lnTo>
                    <a:pt x="325" y="75"/>
                  </a:lnTo>
                  <a:lnTo>
                    <a:pt x="326" y="75"/>
                  </a:lnTo>
                  <a:lnTo>
                    <a:pt x="326" y="74"/>
                  </a:lnTo>
                  <a:lnTo>
                    <a:pt x="328" y="74"/>
                  </a:lnTo>
                  <a:lnTo>
                    <a:pt x="329" y="74"/>
                  </a:lnTo>
                  <a:lnTo>
                    <a:pt x="330" y="74"/>
                  </a:lnTo>
                  <a:lnTo>
                    <a:pt x="331" y="74"/>
                  </a:lnTo>
                  <a:lnTo>
                    <a:pt x="332" y="73"/>
                  </a:lnTo>
                  <a:lnTo>
                    <a:pt x="333" y="73"/>
                  </a:lnTo>
                  <a:lnTo>
                    <a:pt x="334" y="73"/>
                  </a:lnTo>
                  <a:lnTo>
                    <a:pt x="335" y="73"/>
                  </a:lnTo>
                  <a:lnTo>
                    <a:pt x="336" y="73"/>
                  </a:lnTo>
                  <a:lnTo>
                    <a:pt x="337" y="72"/>
                  </a:lnTo>
                  <a:lnTo>
                    <a:pt x="338" y="72"/>
                  </a:lnTo>
                  <a:lnTo>
                    <a:pt x="339" y="72"/>
                  </a:lnTo>
                  <a:lnTo>
                    <a:pt x="340" y="71"/>
                  </a:lnTo>
                  <a:lnTo>
                    <a:pt x="341" y="71"/>
                  </a:lnTo>
                  <a:lnTo>
                    <a:pt x="341" y="70"/>
                  </a:lnTo>
                  <a:lnTo>
                    <a:pt x="342" y="70"/>
                  </a:lnTo>
                  <a:lnTo>
                    <a:pt x="343" y="70"/>
                  </a:lnTo>
                  <a:lnTo>
                    <a:pt x="344" y="69"/>
                  </a:lnTo>
                  <a:lnTo>
                    <a:pt x="345" y="69"/>
                  </a:lnTo>
                  <a:lnTo>
                    <a:pt x="345" y="68"/>
                  </a:lnTo>
                  <a:lnTo>
                    <a:pt x="346" y="68"/>
                  </a:lnTo>
                  <a:lnTo>
                    <a:pt x="347" y="67"/>
                  </a:lnTo>
                  <a:lnTo>
                    <a:pt x="348" y="66"/>
                  </a:lnTo>
                  <a:lnTo>
                    <a:pt x="349" y="66"/>
                  </a:lnTo>
                  <a:lnTo>
                    <a:pt x="350" y="66"/>
                  </a:lnTo>
                  <a:lnTo>
                    <a:pt x="351" y="65"/>
                  </a:lnTo>
                  <a:lnTo>
                    <a:pt x="353" y="65"/>
                  </a:lnTo>
                  <a:lnTo>
                    <a:pt x="354" y="65"/>
                  </a:lnTo>
                  <a:lnTo>
                    <a:pt x="354" y="64"/>
                  </a:lnTo>
                  <a:lnTo>
                    <a:pt x="355" y="64"/>
                  </a:lnTo>
                  <a:lnTo>
                    <a:pt x="356" y="64"/>
                  </a:lnTo>
                  <a:lnTo>
                    <a:pt x="357" y="64"/>
                  </a:lnTo>
                  <a:lnTo>
                    <a:pt x="358" y="63"/>
                  </a:lnTo>
                  <a:lnTo>
                    <a:pt x="359" y="63"/>
                  </a:lnTo>
                  <a:lnTo>
                    <a:pt x="360" y="63"/>
                  </a:lnTo>
                  <a:lnTo>
                    <a:pt x="361" y="63"/>
                  </a:lnTo>
                  <a:lnTo>
                    <a:pt x="362" y="63"/>
                  </a:lnTo>
                  <a:lnTo>
                    <a:pt x="363" y="62"/>
                  </a:lnTo>
                  <a:lnTo>
                    <a:pt x="364" y="62"/>
                  </a:lnTo>
                  <a:lnTo>
                    <a:pt x="365" y="62"/>
                  </a:lnTo>
                  <a:lnTo>
                    <a:pt x="366" y="62"/>
                  </a:lnTo>
                  <a:lnTo>
                    <a:pt x="367" y="62"/>
                  </a:lnTo>
                  <a:lnTo>
                    <a:pt x="368" y="62"/>
                  </a:lnTo>
                  <a:lnTo>
                    <a:pt x="369" y="62"/>
                  </a:lnTo>
                  <a:lnTo>
                    <a:pt x="370" y="61"/>
                  </a:lnTo>
                  <a:lnTo>
                    <a:pt x="371" y="61"/>
                  </a:lnTo>
                  <a:lnTo>
                    <a:pt x="372" y="61"/>
                  </a:lnTo>
                  <a:lnTo>
                    <a:pt x="373" y="61"/>
                  </a:lnTo>
                  <a:lnTo>
                    <a:pt x="374" y="61"/>
                  </a:lnTo>
                  <a:lnTo>
                    <a:pt x="375" y="59"/>
                  </a:lnTo>
                  <a:lnTo>
                    <a:pt x="376" y="59"/>
                  </a:lnTo>
                  <a:lnTo>
                    <a:pt x="378" y="59"/>
                  </a:lnTo>
                  <a:lnTo>
                    <a:pt x="379" y="59"/>
                  </a:lnTo>
                  <a:lnTo>
                    <a:pt x="380" y="59"/>
                  </a:lnTo>
                  <a:lnTo>
                    <a:pt x="381" y="58"/>
                  </a:lnTo>
                  <a:lnTo>
                    <a:pt x="382" y="58"/>
                  </a:lnTo>
                  <a:lnTo>
                    <a:pt x="383" y="58"/>
                  </a:lnTo>
                  <a:lnTo>
                    <a:pt x="384" y="58"/>
                  </a:lnTo>
                  <a:lnTo>
                    <a:pt x="385" y="58"/>
                  </a:lnTo>
                  <a:lnTo>
                    <a:pt x="386" y="57"/>
                  </a:lnTo>
                  <a:lnTo>
                    <a:pt x="387" y="57"/>
                  </a:lnTo>
                  <a:lnTo>
                    <a:pt x="388" y="57"/>
                  </a:lnTo>
                  <a:lnTo>
                    <a:pt x="389" y="57"/>
                  </a:lnTo>
                  <a:lnTo>
                    <a:pt x="390" y="57"/>
                  </a:lnTo>
                  <a:lnTo>
                    <a:pt x="391" y="56"/>
                  </a:lnTo>
                  <a:lnTo>
                    <a:pt x="392" y="56"/>
                  </a:lnTo>
                  <a:lnTo>
                    <a:pt x="397" y="55"/>
                  </a:lnTo>
                  <a:lnTo>
                    <a:pt x="400" y="53"/>
                  </a:lnTo>
                  <a:lnTo>
                    <a:pt x="405" y="52"/>
                  </a:lnTo>
                  <a:lnTo>
                    <a:pt x="408" y="51"/>
                  </a:lnTo>
                  <a:lnTo>
                    <a:pt x="411" y="50"/>
                  </a:lnTo>
                  <a:lnTo>
                    <a:pt x="415" y="49"/>
                  </a:lnTo>
                  <a:lnTo>
                    <a:pt x="418" y="48"/>
                  </a:lnTo>
                  <a:lnTo>
                    <a:pt x="421" y="47"/>
                  </a:lnTo>
                  <a:lnTo>
                    <a:pt x="424" y="46"/>
                  </a:lnTo>
                  <a:lnTo>
                    <a:pt x="429" y="44"/>
                  </a:lnTo>
                  <a:lnTo>
                    <a:pt x="432" y="43"/>
                  </a:lnTo>
                  <a:lnTo>
                    <a:pt x="435" y="42"/>
                  </a:lnTo>
                  <a:lnTo>
                    <a:pt x="438" y="41"/>
                  </a:lnTo>
                  <a:lnTo>
                    <a:pt x="442" y="40"/>
                  </a:lnTo>
                  <a:lnTo>
                    <a:pt x="445" y="39"/>
                  </a:lnTo>
                  <a:lnTo>
                    <a:pt x="448" y="38"/>
                  </a:lnTo>
                  <a:lnTo>
                    <a:pt x="453" y="36"/>
                  </a:lnTo>
                  <a:lnTo>
                    <a:pt x="456" y="34"/>
                  </a:lnTo>
                  <a:lnTo>
                    <a:pt x="459" y="33"/>
                  </a:lnTo>
                  <a:lnTo>
                    <a:pt x="462" y="32"/>
                  </a:lnTo>
                  <a:lnTo>
                    <a:pt x="466" y="31"/>
                  </a:lnTo>
                  <a:lnTo>
                    <a:pt x="469" y="30"/>
                  </a:lnTo>
                  <a:lnTo>
                    <a:pt x="472" y="29"/>
                  </a:lnTo>
                  <a:lnTo>
                    <a:pt x="475" y="27"/>
                  </a:lnTo>
                  <a:lnTo>
                    <a:pt x="480" y="26"/>
                  </a:lnTo>
                  <a:lnTo>
                    <a:pt x="483" y="25"/>
                  </a:lnTo>
                  <a:lnTo>
                    <a:pt x="486" y="24"/>
                  </a:lnTo>
                  <a:lnTo>
                    <a:pt x="490" y="23"/>
                  </a:lnTo>
                  <a:lnTo>
                    <a:pt x="493" y="22"/>
                  </a:lnTo>
                  <a:lnTo>
                    <a:pt x="496" y="21"/>
                  </a:lnTo>
                  <a:lnTo>
                    <a:pt x="499" y="20"/>
                  </a:lnTo>
                  <a:lnTo>
                    <a:pt x="504" y="18"/>
                  </a:lnTo>
                  <a:lnTo>
                    <a:pt x="507" y="17"/>
                  </a:lnTo>
                  <a:lnTo>
                    <a:pt x="510" y="16"/>
                  </a:lnTo>
                  <a:lnTo>
                    <a:pt x="513" y="15"/>
                  </a:lnTo>
                  <a:lnTo>
                    <a:pt x="517" y="14"/>
                  </a:lnTo>
                  <a:lnTo>
                    <a:pt x="520" y="13"/>
                  </a:lnTo>
                  <a:lnTo>
                    <a:pt x="523" y="11"/>
                  </a:lnTo>
                  <a:lnTo>
                    <a:pt x="526" y="9"/>
                  </a:lnTo>
                  <a:lnTo>
                    <a:pt x="531" y="8"/>
                  </a:lnTo>
                  <a:lnTo>
                    <a:pt x="534" y="7"/>
                  </a:lnTo>
                  <a:lnTo>
                    <a:pt x="537" y="6"/>
                  </a:lnTo>
                  <a:lnTo>
                    <a:pt x="540" y="5"/>
                  </a:lnTo>
                  <a:lnTo>
                    <a:pt x="544" y="4"/>
                  </a:lnTo>
                  <a:lnTo>
                    <a:pt x="547" y="3"/>
                  </a:lnTo>
                  <a:lnTo>
                    <a:pt x="550" y="1"/>
                  </a:lnTo>
                  <a:lnTo>
                    <a:pt x="554" y="0"/>
                  </a:lnTo>
                  <a:lnTo>
                    <a:pt x="556" y="1"/>
                  </a:lnTo>
                  <a:lnTo>
                    <a:pt x="557" y="3"/>
                  </a:lnTo>
                  <a:lnTo>
                    <a:pt x="559" y="4"/>
                  </a:lnTo>
                  <a:lnTo>
                    <a:pt x="560" y="4"/>
                  </a:lnTo>
                  <a:lnTo>
                    <a:pt x="562" y="5"/>
                  </a:lnTo>
                  <a:lnTo>
                    <a:pt x="564" y="6"/>
                  </a:lnTo>
                  <a:lnTo>
                    <a:pt x="567" y="6"/>
                  </a:lnTo>
                  <a:lnTo>
                    <a:pt x="568" y="8"/>
                  </a:lnTo>
                  <a:lnTo>
                    <a:pt x="569" y="9"/>
                  </a:lnTo>
                  <a:lnTo>
                    <a:pt x="570" y="12"/>
                  </a:lnTo>
                  <a:lnTo>
                    <a:pt x="570" y="13"/>
                  </a:lnTo>
                  <a:lnTo>
                    <a:pt x="570" y="15"/>
                  </a:lnTo>
                  <a:lnTo>
                    <a:pt x="569" y="17"/>
                  </a:lnTo>
                  <a:lnTo>
                    <a:pt x="569" y="19"/>
                  </a:lnTo>
                  <a:lnTo>
                    <a:pt x="569" y="21"/>
                  </a:lnTo>
                  <a:lnTo>
                    <a:pt x="568" y="23"/>
                  </a:lnTo>
                  <a:lnTo>
                    <a:pt x="569" y="25"/>
                  </a:lnTo>
                  <a:lnTo>
                    <a:pt x="570" y="27"/>
                  </a:lnTo>
                  <a:lnTo>
                    <a:pt x="571" y="28"/>
                  </a:lnTo>
                  <a:lnTo>
                    <a:pt x="572" y="29"/>
                  </a:lnTo>
                  <a:lnTo>
                    <a:pt x="573" y="31"/>
                  </a:lnTo>
                  <a:lnTo>
                    <a:pt x="574" y="32"/>
                  </a:lnTo>
                  <a:lnTo>
                    <a:pt x="575" y="34"/>
                  </a:lnTo>
                  <a:lnTo>
                    <a:pt x="576" y="36"/>
                  </a:lnTo>
                  <a:lnTo>
                    <a:pt x="578" y="38"/>
                  </a:lnTo>
                  <a:lnTo>
                    <a:pt x="579" y="38"/>
                  </a:lnTo>
                  <a:lnTo>
                    <a:pt x="581" y="37"/>
                  </a:lnTo>
                  <a:lnTo>
                    <a:pt x="583" y="38"/>
                  </a:lnTo>
                  <a:lnTo>
                    <a:pt x="583" y="40"/>
                  </a:lnTo>
                  <a:lnTo>
                    <a:pt x="583" y="42"/>
                  </a:lnTo>
                  <a:lnTo>
                    <a:pt x="584" y="44"/>
                  </a:lnTo>
                  <a:lnTo>
                    <a:pt x="585" y="45"/>
                  </a:lnTo>
                  <a:lnTo>
                    <a:pt x="586" y="47"/>
                  </a:lnTo>
                  <a:lnTo>
                    <a:pt x="587" y="48"/>
                  </a:lnTo>
                  <a:lnTo>
                    <a:pt x="588" y="49"/>
                  </a:lnTo>
                  <a:lnTo>
                    <a:pt x="589" y="51"/>
                  </a:lnTo>
                  <a:lnTo>
                    <a:pt x="590" y="53"/>
                  </a:lnTo>
                  <a:lnTo>
                    <a:pt x="591" y="54"/>
                  </a:lnTo>
                  <a:lnTo>
                    <a:pt x="592" y="55"/>
                  </a:lnTo>
                  <a:lnTo>
                    <a:pt x="593" y="57"/>
                  </a:lnTo>
                  <a:lnTo>
                    <a:pt x="594" y="58"/>
                  </a:lnTo>
                  <a:lnTo>
                    <a:pt x="594" y="61"/>
                  </a:lnTo>
                  <a:lnTo>
                    <a:pt x="595" y="63"/>
                  </a:lnTo>
                  <a:lnTo>
                    <a:pt x="596" y="65"/>
                  </a:lnTo>
                  <a:lnTo>
                    <a:pt x="596" y="66"/>
                  </a:lnTo>
                  <a:lnTo>
                    <a:pt x="597" y="68"/>
                  </a:lnTo>
                  <a:lnTo>
                    <a:pt x="598" y="69"/>
                  </a:lnTo>
                  <a:lnTo>
                    <a:pt x="599" y="71"/>
                  </a:lnTo>
                  <a:lnTo>
                    <a:pt x="600" y="72"/>
                  </a:lnTo>
                  <a:lnTo>
                    <a:pt x="601" y="74"/>
                  </a:lnTo>
                  <a:lnTo>
                    <a:pt x="603" y="75"/>
                  </a:lnTo>
                  <a:lnTo>
                    <a:pt x="605" y="75"/>
                  </a:lnTo>
                  <a:lnTo>
                    <a:pt x="605" y="76"/>
                  </a:lnTo>
                  <a:lnTo>
                    <a:pt x="607" y="76"/>
                  </a:lnTo>
                  <a:lnTo>
                    <a:pt x="609" y="77"/>
                  </a:lnTo>
                  <a:lnTo>
                    <a:pt x="611" y="77"/>
                  </a:lnTo>
                  <a:lnTo>
                    <a:pt x="612" y="78"/>
                  </a:lnTo>
                  <a:lnTo>
                    <a:pt x="614" y="79"/>
                  </a:lnTo>
                  <a:lnTo>
                    <a:pt x="615" y="81"/>
                  </a:lnTo>
                  <a:lnTo>
                    <a:pt x="616" y="82"/>
                  </a:lnTo>
                  <a:lnTo>
                    <a:pt x="616" y="84"/>
                  </a:lnTo>
                  <a:lnTo>
                    <a:pt x="617" y="87"/>
                  </a:lnTo>
                  <a:lnTo>
                    <a:pt x="618" y="88"/>
                  </a:lnTo>
                  <a:lnTo>
                    <a:pt x="620" y="89"/>
                  </a:lnTo>
                  <a:lnTo>
                    <a:pt x="622" y="90"/>
                  </a:lnTo>
                  <a:lnTo>
                    <a:pt x="623" y="90"/>
                  </a:lnTo>
                  <a:lnTo>
                    <a:pt x="623" y="91"/>
                  </a:lnTo>
                  <a:lnTo>
                    <a:pt x="625" y="92"/>
                  </a:lnTo>
                  <a:lnTo>
                    <a:pt x="626" y="93"/>
                  </a:lnTo>
                  <a:lnTo>
                    <a:pt x="628" y="94"/>
                  </a:lnTo>
                  <a:lnTo>
                    <a:pt x="629" y="96"/>
                  </a:lnTo>
                  <a:lnTo>
                    <a:pt x="630" y="97"/>
                  </a:lnTo>
                  <a:lnTo>
                    <a:pt x="630" y="99"/>
                  </a:lnTo>
                  <a:lnTo>
                    <a:pt x="630" y="100"/>
                  </a:lnTo>
                  <a:lnTo>
                    <a:pt x="630" y="101"/>
                  </a:lnTo>
                  <a:lnTo>
                    <a:pt x="631" y="103"/>
                  </a:lnTo>
                  <a:lnTo>
                    <a:pt x="631" y="105"/>
                  </a:lnTo>
                  <a:lnTo>
                    <a:pt x="633" y="106"/>
                  </a:lnTo>
                  <a:lnTo>
                    <a:pt x="634" y="107"/>
                  </a:lnTo>
                  <a:lnTo>
                    <a:pt x="636" y="108"/>
                  </a:lnTo>
                  <a:lnTo>
                    <a:pt x="638" y="109"/>
                  </a:lnTo>
                  <a:lnTo>
                    <a:pt x="639" y="109"/>
                  </a:lnTo>
                  <a:lnTo>
                    <a:pt x="640" y="108"/>
                  </a:lnTo>
                  <a:lnTo>
                    <a:pt x="640" y="107"/>
                  </a:lnTo>
                  <a:lnTo>
                    <a:pt x="641" y="104"/>
                  </a:lnTo>
                  <a:lnTo>
                    <a:pt x="640" y="102"/>
                  </a:lnTo>
                  <a:lnTo>
                    <a:pt x="641" y="100"/>
                  </a:lnTo>
                  <a:lnTo>
                    <a:pt x="641" y="97"/>
                  </a:lnTo>
                  <a:lnTo>
                    <a:pt x="641" y="96"/>
                  </a:lnTo>
                  <a:lnTo>
                    <a:pt x="642" y="94"/>
                  </a:lnTo>
                  <a:lnTo>
                    <a:pt x="642" y="92"/>
                  </a:lnTo>
                  <a:lnTo>
                    <a:pt x="643" y="90"/>
                  </a:lnTo>
                  <a:lnTo>
                    <a:pt x="644" y="89"/>
                  </a:lnTo>
                  <a:lnTo>
                    <a:pt x="646" y="88"/>
                  </a:lnTo>
                  <a:lnTo>
                    <a:pt x="648" y="88"/>
                  </a:lnTo>
                  <a:lnTo>
                    <a:pt x="650" y="89"/>
                  </a:lnTo>
                  <a:lnTo>
                    <a:pt x="651" y="90"/>
                  </a:lnTo>
                  <a:lnTo>
                    <a:pt x="653" y="90"/>
                  </a:lnTo>
                  <a:lnTo>
                    <a:pt x="654" y="91"/>
                  </a:lnTo>
                  <a:lnTo>
                    <a:pt x="655" y="92"/>
                  </a:lnTo>
                  <a:lnTo>
                    <a:pt x="656" y="94"/>
                  </a:lnTo>
                  <a:lnTo>
                    <a:pt x="658" y="95"/>
                  </a:lnTo>
                  <a:lnTo>
                    <a:pt x="659" y="96"/>
                  </a:lnTo>
                  <a:lnTo>
                    <a:pt x="661" y="96"/>
                  </a:lnTo>
                  <a:lnTo>
                    <a:pt x="663" y="96"/>
                  </a:lnTo>
                  <a:lnTo>
                    <a:pt x="665" y="96"/>
                  </a:lnTo>
                  <a:lnTo>
                    <a:pt x="667" y="96"/>
                  </a:lnTo>
                  <a:lnTo>
                    <a:pt x="668" y="95"/>
                  </a:lnTo>
                  <a:lnTo>
                    <a:pt x="670" y="94"/>
                  </a:lnTo>
                  <a:lnTo>
                    <a:pt x="671" y="93"/>
                  </a:lnTo>
                  <a:lnTo>
                    <a:pt x="673" y="92"/>
                  </a:lnTo>
                  <a:lnTo>
                    <a:pt x="674" y="91"/>
                  </a:lnTo>
                  <a:lnTo>
                    <a:pt x="675" y="90"/>
                  </a:lnTo>
                  <a:lnTo>
                    <a:pt x="678" y="89"/>
                  </a:lnTo>
                  <a:lnTo>
                    <a:pt x="679" y="88"/>
                  </a:lnTo>
                  <a:lnTo>
                    <a:pt x="681" y="87"/>
                  </a:lnTo>
                  <a:lnTo>
                    <a:pt x="683" y="86"/>
                  </a:lnTo>
                  <a:lnTo>
                    <a:pt x="685" y="86"/>
                  </a:lnTo>
                  <a:lnTo>
                    <a:pt x="687" y="86"/>
                  </a:lnTo>
                  <a:lnTo>
                    <a:pt x="689" y="87"/>
                  </a:lnTo>
                  <a:lnTo>
                    <a:pt x="691" y="87"/>
                  </a:lnTo>
                  <a:lnTo>
                    <a:pt x="692" y="87"/>
                  </a:lnTo>
                  <a:lnTo>
                    <a:pt x="694" y="87"/>
                  </a:lnTo>
                  <a:lnTo>
                    <a:pt x="697" y="88"/>
                  </a:lnTo>
                  <a:lnTo>
                    <a:pt x="699" y="88"/>
                  </a:lnTo>
                  <a:lnTo>
                    <a:pt x="700" y="88"/>
                  </a:lnTo>
                  <a:lnTo>
                    <a:pt x="701" y="88"/>
                  </a:lnTo>
                  <a:lnTo>
                    <a:pt x="705" y="88"/>
                  </a:lnTo>
                  <a:lnTo>
                    <a:pt x="707" y="89"/>
                  </a:lnTo>
                  <a:lnTo>
                    <a:pt x="709" y="89"/>
                  </a:lnTo>
                  <a:lnTo>
                    <a:pt x="711" y="89"/>
                  </a:lnTo>
                  <a:lnTo>
                    <a:pt x="712" y="88"/>
                  </a:lnTo>
                  <a:lnTo>
                    <a:pt x="712" y="87"/>
                  </a:lnTo>
                  <a:lnTo>
                    <a:pt x="712" y="86"/>
                  </a:lnTo>
                  <a:lnTo>
                    <a:pt x="712" y="84"/>
                  </a:lnTo>
                  <a:lnTo>
                    <a:pt x="713" y="82"/>
                  </a:lnTo>
                  <a:lnTo>
                    <a:pt x="715" y="81"/>
                  </a:lnTo>
                  <a:lnTo>
                    <a:pt x="717" y="81"/>
                  </a:lnTo>
                  <a:lnTo>
                    <a:pt x="718" y="80"/>
                  </a:lnTo>
                  <a:lnTo>
                    <a:pt x="720" y="79"/>
                  </a:lnTo>
                  <a:lnTo>
                    <a:pt x="722" y="79"/>
                  </a:lnTo>
                  <a:lnTo>
                    <a:pt x="724" y="79"/>
                  </a:lnTo>
                  <a:lnTo>
                    <a:pt x="726" y="79"/>
                  </a:lnTo>
                  <a:lnTo>
                    <a:pt x="729" y="78"/>
                  </a:lnTo>
                  <a:lnTo>
                    <a:pt x="731" y="78"/>
                  </a:lnTo>
                  <a:lnTo>
                    <a:pt x="733" y="78"/>
                  </a:lnTo>
                  <a:lnTo>
                    <a:pt x="735" y="79"/>
                  </a:lnTo>
                  <a:lnTo>
                    <a:pt x="737" y="79"/>
                  </a:lnTo>
                  <a:lnTo>
                    <a:pt x="739" y="77"/>
                  </a:lnTo>
                  <a:lnTo>
                    <a:pt x="741" y="76"/>
                  </a:lnTo>
                  <a:lnTo>
                    <a:pt x="743" y="76"/>
                  </a:lnTo>
                  <a:lnTo>
                    <a:pt x="744" y="76"/>
                  </a:lnTo>
                  <a:lnTo>
                    <a:pt x="747" y="76"/>
                  </a:lnTo>
                  <a:lnTo>
                    <a:pt x="749" y="75"/>
                  </a:lnTo>
                  <a:lnTo>
                    <a:pt x="750" y="73"/>
                  </a:lnTo>
                  <a:lnTo>
                    <a:pt x="753" y="72"/>
                  </a:lnTo>
                  <a:lnTo>
                    <a:pt x="755" y="73"/>
                  </a:lnTo>
                  <a:lnTo>
                    <a:pt x="757" y="73"/>
                  </a:lnTo>
                  <a:close/>
                </a:path>
              </a:pathLst>
            </a:custGeom>
            <a:solidFill>
              <a:schemeClr val="tx2">
                <a:lumMod val="90000"/>
                <a:lumOff val="10000"/>
              </a:schemeClr>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25624" name="Freeform 8"/>
            <p:cNvSpPr>
              <a:spLocks/>
            </p:cNvSpPr>
            <p:nvPr/>
          </p:nvSpPr>
          <p:spPr bwMode="auto">
            <a:xfrm>
              <a:off x="3128" y="1656"/>
              <a:ext cx="401" cy="956"/>
            </a:xfrm>
            <a:custGeom>
              <a:avLst/>
              <a:gdLst>
                <a:gd name="T0" fmla="*/ 152 w 401"/>
                <a:gd name="T1" fmla="*/ 113 h 956"/>
                <a:gd name="T2" fmla="*/ 171 w 401"/>
                <a:gd name="T3" fmla="*/ 82 h 956"/>
                <a:gd name="T4" fmla="*/ 187 w 401"/>
                <a:gd name="T5" fmla="*/ 54 h 956"/>
                <a:gd name="T6" fmla="*/ 201 w 401"/>
                <a:gd name="T7" fmla="*/ 24 h 956"/>
                <a:gd name="T8" fmla="*/ 230 w 401"/>
                <a:gd name="T9" fmla="*/ 8 h 956"/>
                <a:gd name="T10" fmla="*/ 266 w 401"/>
                <a:gd name="T11" fmla="*/ 1 h 956"/>
                <a:gd name="T12" fmla="*/ 290 w 401"/>
                <a:gd name="T13" fmla="*/ 28 h 956"/>
                <a:gd name="T14" fmla="*/ 320 w 401"/>
                <a:gd name="T15" fmla="*/ 42 h 956"/>
                <a:gd name="T16" fmla="*/ 365 w 401"/>
                <a:gd name="T17" fmla="*/ 62 h 956"/>
                <a:gd name="T18" fmla="*/ 399 w 401"/>
                <a:gd name="T19" fmla="*/ 80 h 956"/>
                <a:gd name="T20" fmla="*/ 360 w 401"/>
                <a:gd name="T21" fmla="*/ 117 h 956"/>
                <a:gd name="T22" fmla="*/ 331 w 401"/>
                <a:gd name="T23" fmla="*/ 173 h 956"/>
                <a:gd name="T24" fmla="*/ 327 w 401"/>
                <a:gd name="T25" fmla="*/ 222 h 956"/>
                <a:gd name="T26" fmla="*/ 338 w 401"/>
                <a:gd name="T27" fmla="*/ 268 h 956"/>
                <a:gd name="T28" fmla="*/ 352 w 401"/>
                <a:gd name="T29" fmla="*/ 289 h 956"/>
                <a:gd name="T30" fmla="*/ 338 w 401"/>
                <a:gd name="T31" fmla="*/ 332 h 956"/>
                <a:gd name="T32" fmla="*/ 308 w 401"/>
                <a:gd name="T33" fmla="*/ 323 h 956"/>
                <a:gd name="T34" fmla="*/ 280 w 401"/>
                <a:gd name="T35" fmla="*/ 336 h 956"/>
                <a:gd name="T36" fmla="*/ 272 w 401"/>
                <a:gd name="T37" fmla="*/ 365 h 956"/>
                <a:gd name="T38" fmla="*/ 280 w 401"/>
                <a:gd name="T39" fmla="*/ 392 h 956"/>
                <a:gd name="T40" fmla="*/ 252 w 401"/>
                <a:gd name="T41" fmla="*/ 412 h 956"/>
                <a:gd name="T42" fmla="*/ 270 w 401"/>
                <a:gd name="T43" fmla="*/ 438 h 956"/>
                <a:gd name="T44" fmla="*/ 294 w 401"/>
                <a:gd name="T45" fmla="*/ 460 h 956"/>
                <a:gd name="T46" fmla="*/ 301 w 401"/>
                <a:gd name="T47" fmla="*/ 496 h 956"/>
                <a:gd name="T48" fmla="*/ 281 w 401"/>
                <a:gd name="T49" fmla="*/ 556 h 956"/>
                <a:gd name="T50" fmla="*/ 271 w 401"/>
                <a:gd name="T51" fmla="*/ 613 h 956"/>
                <a:gd name="T52" fmla="*/ 268 w 401"/>
                <a:gd name="T53" fmla="*/ 651 h 956"/>
                <a:gd name="T54" fmla="*/ 239 w 401"/>
                <a:gd name="T55" fmla="*/ 653 h 956"/>
                <a:gd name="T56" fmla="*/ 214 w 401"/>
                <a:gd name="T57" fmla="*/ 663 h 956"/>
                <a:gd name="T58" fmla="*/ 189 w 401"/>
                <a:gd name="T59" fmla="*/ 679 h 956"/>
                <a:gd name="T60" fmla="*/ 208 w 401"/>
                <a:gd name="T61" fmla="*/ 759 h 956"/>
                <a:gd name="T62" fmla="*/ 277 w 401"/>
                <a:gd name="T63" fmla="*/ 805 h 956"/>
                <a:gd name="T64" fmla="*/ 288 w 401"/>
                <a:gd name="T65" fmla="*/ 864 h 956"/>
                <a:gd name="T66" fmla="*/ 273 w 401"/>
                <a:gd name="T67" fmla="*/ 923 h 956"/>
                <a:gd name="T68" fmla="*/ 244 w 401"/>
                <a:gd name="T69" fmla="*/ 922 h 956"/>
                <a:gd name="T70" fmla="*/ 210 w 401"/>
                <a:gd name="T71" fmla="*/ 921 h 956"/>
                <a:gd name="T72" fmla="*/ 177 w 401"/>
                <a:gd name="T73" fmla="*/ 939 h 956"/>
                <a:gd name="T74" fmla="*/ 145 w 401"/>
                <a:gd name="T75" fmla="*/ 942 h 956"/>
                <a:gd name="T76" fmla="*/ 114 w 401"/>
                <a:gd name="T77" fmla="*/ 953 h 956"/>
                <a:gd name="T78" fmla="*/ 89 w 401"/>
                <a:gd name="T79" fmla="*/ 940 h 956"/>
                <a:gd name="T80" fmla="*/ 63 w 401"/>
                <a:gd name="T81" fmla="*/ 924 h 956"/>
                <a:gd name="T82" fmla="*/ 25 w 401"/>
                <a:gd name="T83" fmla="*/ 910 h 956"/>
                <a:gd name="T84" fmla="*/ 10 w 401"/>
                <a:gd name="T85" fmla="*/ 880 h 956"/>
                <a:gd name="T86" fmla="*/ 24 w 401"/>
                <a:gd name="T87" fmla="*/ 787 h 956"/>
                <a:gd name="T88" fmla="*/ 90 w 401"/>
                <a:gd name="T89" fmla="*/ 704 h 956"/>
                <a:gd name="T90" fmla="*/ 101 w 401"/>
                <a:gd name="T91" fmla="*/ 685 h 956"/>
                <a:gd name="T92" fmla="*/ 122 w 401"/>
                <a:gd name="T93" fmla="*/ 664 h 956"/>
                <a:gd name="T94" fmla="*/ 126 w 401"/>
                <a:gd name="T95" fmla="*/ 629 h 956"/>
                <a:gd name="T96" fmla="*/ 110 w 401"/>
                <a:gd name="T97" fmla="*/ 601 h 956"/>
                <a:gd name="T98" fmla="*/ 88 w 401"/>
                <a:gd name="T99" fmla="*/ 567 h 956"/>
                <a:gd name="T100" fmla="*/ 92 w 401"/>
                <a:gd name="T101" fmla="*/ 531 h 956"/>
                <a:gd name="T102" fmla="*/ 79 w 401"/>
                <a:gd name="T103" fmla="*/ 484 h 956"/>
                <a:gd name="T104" fmla="*/ 65 w 401"/>
                <a:gd name="T105" fmla="*/ 450 h 956"/>
                <a:gd name="T106" fmla="*/ 109 w 401"/>
                <a:gd name="T107" fmla="*/ 431 h 956"/>
                <a:gd name="T108" fmla="*/ 100 w 401"/>
                <a:gd name="T109" fmla="*/ 389 h 956"/>
                <a:gd name="T110" fmla="*/ 127 w 401"/>
                <a:gd name="T111" fmla="*/ 366 h 956"/>
                <a:gd name="T112" fmla="*/ 121 w 401"/>
                <a:gd name="T113" fmla="*/ 341 h 956"/>
                <a:gd name="T114" fmla="*/ 113 w 401"/>
                <a:gd name="T115" fmla="*/ 315 h 956"/>
                <a:gd name="T116" fmla="*/ 113 w 401"/>
                <a:gd name="T117" fmla="*/ 286 h 956"/>
                <a:gd name="T118" fmla="*/ 121 w 401"/>
                <a:gd name="T119" fmla="*/ 257 h 956"/>
                <a:gd name="T120" fmla="*/ 127 w 401"/>
                <a:gd name="T121" fmla="*/ 224 h 956"/>
                <a:gd name="T122" fmla="*/ 127 w 401"/>
                <a:gd name="T123" fmla="*/ 168 h 9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01"/>
                <a:gd name="T187" fmla="*/ 0 h 956"/>
                <a:gd name="T188" fmla="*/ 401 w 401"/>
                <a:gd name="T189" fmla="*/ 956 h 9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01" h="956">
                  <a:moveTo>
                    <a:pt x="138" y="141"/>
                  </a:moveTo>
                  <a:lnTo>
                    <a:pt x="138" y="140"/>
                  </a:lnTo>
                  <a:lnTo>
                    <a:pt x="139" y="140"/>
                  </a:lnTo>
                  <a:lnTo>
                    <a:pt x="139" y="139"/>
                  </a:lnTo>
                  <a:lnTo>
                    <a:pt x="140" y="139"/>
                  </a:lnTo>
                  <a:lnTo>
                    <a:pt x="140" y="138"/>
                  </a:lnTo>
                  <a:lnTo>
                    <a:pt x="141" y="138"/>
                  </a:lnTo>
                  <a:lnTo>
                    <a:pt x="141" y="137"/>
                  </a:lnTo>
                  <a:lnTo>
                    <a:pt x="141" y="136"/>
                  </a:lnTo>
                  <a:lnTo>
                    <a:pt x="140" y="136"/>
                  </a:lnTo>
                  <a:lnTo>
                    <a:pt x="139" y="136"/>
                  </a:lnTo>
                  <a:lnTo>
                    <a:pt x="139" y="135"/>
                  </a:lnTo>
                  <a:lnTo>
                    <a:pt x="139" y="134"/>
                  </a:lnTo>
                  <a:lnTo>
                    <a:pt x="139" y="133"/>
                  </a:lnTo>
                  <a:lnTo>
                    <a:pt x="138" y="133"/>
                  </a:lnTo>
                  <a:lnTo>
                    <a:pt x="137" y="133"/>
                  </a:lnTo>
                  <a:lnTo>
                    <a:pt x="137" y="132"/>
                  </a:lnTo>
                  <a:lnTo>
                    <a:pt x="137" y="131"/>
                  </a:lnTo>
                  <a:lnTo>
                    <a:pt x="138" y="131"/>
                  </a:lnTo>
                  <a:lnTo>
                    <a:pt x="139" y="131"/>
                  </a:lnTo>
                  <a:lnTo>
                    <a:pt x="140" y="131"/>
                  </a:lnTo>
                  <a:lnTo>
                    <a:pt x="140" y="130"/>
                  </a:lnTo>
                  <a:lnTo>
                    <a:pt x="140" y="129"/>
                  </a:lnTo>
                  <a:lnTo>
                    <a:pt x="141" y="129"/>
                  </a:lnTo>
                  <a:lnTo>
                    <a:pt x="142" y="129"/>
                  </a:lnTo>
                  <a:lnTo>
                    <a:pt x="142" y="128"/>
                  </a:lnTo>
                  <a:lnTo>
                    <a:pt x="142" y="127"/>
                  </a:lnTo>
                  <a:lnTo>
                    <a:pt x="142" y="126"/>
                  </a:lnTo>
                  <a:lnTo>
                    <a:pt x="143" y="126"/>
                  </a:lnTo>
                  <a:lnTo>
                    <a:pt x="144" y="126"/>
                  </a:lnTo>
                  <a:lnTo>
                    <a:pt x="144" y="125"/>
                  </a:lnTo>
                  <a:lnTo>
                    <a:pt x="144" y="124"/>
                  </a:lnTo>
                  <a:lnTo>
                    <a:pt x="144" y="123"/>
                  </a:lnTo>
                  <a:lnTo>
                    <a:pt x="144" y="122"/>
                  </a:lnTo>
                  <a:lnTo>
                    <a:pt x="144" y="120"/>
                  </a:lnTo>
                  <a:lnTo>
                    <a:pt x="144" y="119"/>
                  </a:lnTo>
                  <a:lnTo>
                    <a:pt x="145" y="118"/>
                  </a:lnTo>
                  <a:lnTo>
                    <a:pt x="146" y="118"/>
                  </a:lnTo>
                  <a:lnTo>
                    <a:pt x="146" y="117"/>
                  </a:lnTo>
                  <a:lnTo>
                    <a:pt x="147" y="117"/>
                  </a:lnTo>
                  <a:lnTo>
                    <a:pt x="147" y="116"/>
                  </a:lnTo>
                  <a:lnTo>
                    <a:pt x="148" y="116"/>
                  </a:lnTo>
                  <a:lnTo>
                    <a:pt x="149" y="116"/>
                  </a:lnTo>
                  <a:lnTo>
                    <a:pt x="149" y="115"/>
                  </a:lnTo>
                  <a:lnTo>
                    <a:pt x="150" y="115"/>
                  </a:lnTo>
                  <a:lnTo>
                    <a:pt x="151" y="114"/>
                  </a:lnTo>
                  <a:lnTo>
                    <a:pt x="152" y="114"/>
                  </a:lnTo>
                  <a:lnTo>
                    <a:pt x="152" y="113"/>
                  </a:lnTo>
                  <a:lnTo>
                    <a:pt x="153" y="113"/>
                  </a:lnTo>
                  <a:lnTo>
                    <a:pt x="153" y="112"/>
                  </a:lnTo>
                  <a:lnTo>
                    <a:pt x="154" y="112"/>
                  </a:lnTo>
                  <a:lnTo>
                    <a:pt x="155" y="111"/>
                  </a:lnTo>
                  <a:lnTo>
                    <a:pt x="155" y="112"/>
                  </a:lnTo>
                  <a:lnTo>
                    <a:pt x="155" y="111"/>
                  </a:lnTo>
                  <a:lnTo>
                    <a:pt x="156" y="111"/>
                  </a:lnTo>
                  <a:lnTo>
                    <a:pt x="156" y="110"/>
                  </a:lnTo>
                  <a:lnTo>
                    <a:pt x="158" y="110"/>
                  </a:lnTo>
                  <a:lnTo>
                    <a:pt x="158" y="109"/>
                  </a:lnTo>
                  <a:lnTo>
                    <a:pt x="159" y="109"/>
                  </a:lnTo>
                  <a:lnTo>
                    <a:pt x="159" y="108"/>
                  </a:lnTo>
                  <a:lnTo>
                    <a:pt x="159" y="107"/>
                  </a:lnTo>
                  <a:lnTo>
                    <a:pt x="158" y="107"/>
                  </a:lnTo>
                  <a:lnTo>
                    <a:pt x="158" y="106"/>
                  </a:lnTo>
                  <a:lnTo>
                    <a:pt x="158" y="105"/>
                  </a:lnTo>
                  <a:lnTo>
                    <a:pt x="159" y="104"/>
                  </a:lnTo>
                  <a:lnTo>
                    <a:pt x="159" y="103"/>
                  </a:lnTo>
                  <a:lnTo>
                    <a:pt x="160" y="103"/>
                  </a:lnTo>
                  <a:lnTo>
                    <a:pt x="160" y="102"/>
                  </a:lnTo>
                  <a:lnTo>
                    <a:pt x="160" y="101"/>
                  </a:lnTo>
                  <a:lnTo>
                    <a:pt x="160" y="100"/>
                  </a:lnTo>
                  <a:lnTo>
                    <a:pt x="161" y="100"/>
                  </a:lnTo>
                  <a:lnTo>
                    <a:pt x="161" y="99"/>
                  </a:lnTo>
                  <a:lnTo>
                    <a:pt x="162" y="98"/>
                  </a:lnTo>
                  <a:lnTo>
                    <a:pt x="162" y="97"/>
                  </a:lnTo>
                  <a:lnTo>
                    <a:pt x="162" y="95"/>
                  </a:lnTo>
                  <a:lnTo>
                    <a:pt x="162" y="94"/>
                  </a:lnTo>
                  <a:lnTo>
                    <a:pt x="163" y="94"/>
                  </a:lnTo>
                  <a:lnTo>
                    <a:pt x="163" y="93"/>
                  </a:lnTo>
                  <a:lnTo>
                    <a:pt x="163" y="92"/>
                  </a:lnTo>
                  <a:lnTo>
                    <a:pt x="164" y="92"/>
                  </a:lnTo>
                  <a:lnTo>
                    <a:pt x="164" y="91"/>
                  </a:lnTo>
                  <a:lnTo>
                    <a:pt x="165" y="90"/>
                  </a:lnTo>
                  <a:lnTo>
                    <a:pt x="165" y="89"/>
                  </a:lnTo>
                  <a:lnTo>
                    <a:pt x="166" y="89"/>
                  </a:lnTo>
                  <a:lnTo>
                    <a:pt x="167" y="89"/>
                  </a:lnTo>
                  <a:lnTo>
                    <a:pt x="167" y="88"/>
                  </a:lnTo>
                  <a:lnTo>
                    <a:pt x="168" y="88"/>
                  </a:lnTo>
                  <a:lnTo>
                    <a:pt x="168" y="87"/>
                  </a:lnTo>
                  <a:lnTo>
                    <a:pt x="169" y="87"/>
                  </a:lnTo>
                  <a:lnTo>
                    <a:pt x="169" y="86"/>
                  </a:lnTo>
                  <a:lnTo>
                    <a:pt x="170" y="86"/>
                  </a:lnTo>
                  <a:lnTo>
                    <a:pt x="170" y="85"/>
                  </a:lnTo>
                  <a:lnTo>
                    <a:pt x="171" y="85"/>
                  </a:lnTo>
                  <a:lnTo>
                    <a:pt x="171" y="84"/>
                  </a:lnTo>
                  <a:lnTo>
                    <a:pt x="171" y="83"/>
                  </a:lnTo>
                  <a:lnTo>
                    <a:pt x="171" y="82"/>
                  </a:lnTo>
                  <a:lnTo>
                    <a:pt x="170" y="82"/>
                  </a:lnTo>
                  <a:lnTo>
                    <a:pt x="170" y="81"/>
                  </a:lnTo>
                  <a:lnTo>
                    <a:pt x="171" y="80"/>
                  </a:lnTo>
                  <a:lnTo>
                    <a:pt x="171" y="79"/>
                  </a:lnTo>
                  <a:lnTo>
                    <a:pt x="171" y="78"/>
                  </a:lnTo>
                  <a:lnTo>
                    <a:pt x="171" y="77"/>
                  </a:lnTo>
                  <a:lnTo>
                    <a:pt x="171" y="76"/>
                  </a:lnTo>
                  <a:lnTo>
                    <a:pt x="171" y="75"/>
                  </a:lnTo>
                  <a:lnTo>
                    <a:pt x="172" y="75"/>
                  </a:lnTo>
                  <a:lnTo>
                    <a:pt x="172" y="74"/>
                  </a:lnTo>
                  <a:lnTo>
                    <a:pt x="172" y="73"/>
                  </a:lnTo>
                  <a:lnTo>
                    <a:pt x="172" y="72"/>
                  </a:lnTo>
                  <a:lnTo>
                    <a:pt x="172" y="70"/>
                  </a:lnTo>
                  <a:lnTo>
                    <a:pt x="173" y="70"/>
                  </a:lnTo>
                  <a:lnTo>
                    <a:pt x="173" y="69"/>
                  </a:lnTo>
                  <a:lnTo>
                    <a:pt x="173" y="68"/>
                  </a:lnTo>
                  <a:lnTo>
                    <a:pt x="173" y="67"/>
                  </a:lnTo>
                  <a:lnTo>
                    <a:pt x="174" y="67"/>
                  </a:lnTo>
                  <a:lnTo>
                    <a:pt x="174" y="66"/>
                  </a:lnTo>
                  <a:lnTo>
                    <a:pt x="175" y="66"/>
                  </a:lnTo>
                  <a:lnTo>
                    <a:pt x="175" y="65"/>
                  </a:lnTo>
                  <a:lnTo>
                    <a:pt x="175" y="64"/>
                  </a:lnTo>
                  <a:lnTo>
                    <a:pt x="175" y="63"/>
                  </a:lnTo>
                  <a:lnTo>
                    <a:pt x="176" y="63"/>
                  </a:lnTo>
                  <a:lnTo>
                    <a:pt x="177" y="63"/>
                  </a:lnTo>
                  <a:lnTo>
                    <a:pt x="177" y="62"/>
                  </a:lnTo>
                  <a:lnTo>
                    <a:pt x="177" y="61"/>
                  </a:lnTo>
                  <a:lnTo>
                    <a:pt x="177" y="60"/>
                  </a:lnTo>
                  <a:lnTo>
                    <a:pt x="177" y="59"/>
                  </a:lnTo>
                  <a:lnTo>
                    <a:pt x="178" y="59"/>
                  </a:lnTo>
                  <a:lnTo>
                    <a:pt x="178" y="58"/>
                  </a:lnTo>
                  <a:lnTo>
                    <a:pt x="179" y="58"/>
                  </a:lnTo>
                  <a:lnTo>
                    <a:pt x="180" y="58"/>
                  </a:lnTo>
                  <a:lnTo>
                    <a:pt x="180" y="57"/>
                  </a:lnTo>
                  <a:lnTo>
                    <a:pt x="179" y="57"/>
                  </a:lnTo>
                  <a:lnTo>
                    <a:pt x="180" y="57"/>
                  </a:lnTo>
                  <a:lnTo>
                    <a:pt x="180" y="56"/>
                  </a:lnTo>
                  <a:lnTo>
                    <a:pt x="181" y="56"/>
                  </a:lnTo>
                  <a:lnTo>
                    <a:pt x="181" y="57"/>
                  </a:lnTo>
                  <a:lnTo>
                    <a:pt x="183" y="57"/>
                  </a:lnTo>
                  <a:lnTo>
                    <a:pt x="184" y="57"/>
                  </a:lnTo>
                  <a:lnTo>
                    <a:pt x="184" y="56"/>
                  </a:lnTo>
                  <a:lnTo>
                    <a:pt x="184" y="57"/>
                  </a:lnTo>
                  <a:lnTo>
                    <a:pt x="185" y="57"/>
                  </a:lnTo>
                  <a:lnTo>
                    <a:pt x="185" y="56"/>
                  </a:lnTo>
                  <a:lnTo>
                    <a:pt x="186" y="56"/>
                  </a:lnTo>
                  <a:lnTo>
                    <a:pt x="187" y="55"/>
                  </a:lnTo>
                  <a:lnTo>
                    <a:pt x="187" y="54"/>
                  </a:lnTo>
                  <a:lnTo>
                    <a:pt x="187" y="53"/>
                  </a:lnTo>
                  <a:lnTo>
                    <a:pt x="187" y="52"/>
                  </a:lnTo>
                  <a:lnTo>
                    <a:pt x="188" y="52"/>
                  </a:lnTo>
                  <a:lnTo>
                    <a:pt x="188" y="51"/>
                  </a:lnTo>
                  <a:lnTo>
                    <a:pt x="189" y="51"/>
                  </a:lnTo>
                  <a:lnTo>
                    <a:pt x="190" y="51"/>
                  </a:lnTo>
                  <a:lnTo>
                    <a:pt x="191" y="50"/>
                  </a:lnTo>
                  <a:lnTo>
                    <a:pt x="191" y="49"/>
                  </a:lnTo>
                  <a:lnTo>
                    <a:pt x="191" y="48"/>
                  </a:lnTo>
                  <a:lnTo>
                    <a:pt x="190" y="48"/>
                  </a:lnTo>
                  <a:lnTo>
                    <a:pt x="190" y="47"/>
                  </a:lnTo>
                  <a:lnTo>
                    <a:pt x="190" y="45"/>
                  </a:lnTo>
                  <a:lnTo>
                    <a:pt x="191" y="45"/>
                  </a:lnTo>
                  <a:lnTo>
                    <a:pt x="192" y="45"/>
                  </a:lnTo>
                  <a:lnTo>
                    <a:pt x="192" y="44"/>
                  </a:lnTo>
                  <a:lnTo>
                    <a:pt x="193" y="44"/>
                  </a:lnTo>
                  <a:lnTo>
                    <a:pt x="193" y="43"/>
                  </a:lnTo>
                  <a:lnTo>
                    <a:pt x="194" y="42"/>
                  </a:lnTo>
                  <a:lnTo>
                    <a:pt x="195" y="42"/>
                  </a:lnTo>
                  <a:lnTo>
                    <a:pt x="196" y="42"/>
                  </a:lnTo>
                  <a:lnTo>
                    <a:pt x="196" y="41"/>
                  </a:lnTo>
                  <a:lnTo>
                    <a:pt x="196" y="40"/>
                  </a:lnTo>
                  <a:lnTo>
                    <a:pt x="196" y="39"/>
                  </a:lnTo>
                  <a:lnTo>
                    <a:pt x="197" y="39"/>
                  </a:lnTo>
                  <a:lnTo>
                    <a:pt x="197" y="38"/>
                  </a:lnTo>
                  <a:lnTo>
                    <a:pt x="198" y="38"/>
                  </a:lnTo>
                  <a:lnTo>
                    <a:pt x="198" y="37"/>
                  </a:lnTo>
                  <a:lnTo>
                    <a:pt x="198" y="36"/>
                  </a:lnTo>
                  <a:lnTo>
                    <a:pt x="199" y="36"/>
                  </a:lnTo>
                  <a:lnTo>
                    <a:pt x="200" y="36"/>
                  </a:lnTo>
                  <a:lnTo>
                    <a:pt x="200" y="35"/>
                  </a:lnTo>
                  <a:lnTo>
                    <a:pt x="199" y="34"/>
                  </a:lnTo>
                  <a:lnTo>
                    <a:pt x="198" y="34"/>
                  </a:lnTo>
                  <a:lnTo>
                    <a:pt x="198" y="33"/>
                  </a:lnTo>
                  <a:lnTo>
                    <a:pt x="198" y="32"/>
                  </a:lnTo>
                  <a:lnTo>
                    <a:pt x="199" y="32"/>
                  </a:lnTo>
                  <a:lnTo>
                    <a:pt x="199" y="31"/>
                  </a:lnTo>
                  <a:lnTo>
                    <a:pt x="199" y="30"/>
                  </a:lnTo>
                  <a:lnTo>
                    <a:pt x="199" y="29"/>
                  </a:lnTo>
                  <a:lnTo>
                    <a:pt x="198" y="29"/>
                  </a:lnTo>
                  <a:lnTo>
                    <a:pt x="198" y="28"/>
                  </a:lnTo>
                  <a:lnTo>
                    <a:pt x="197" y="27"/>
                  </a:lnTo>
                  <a:lnTo>
                    <a:pt x="198" y="27"/>
                  </a:lnTo>
                  <a:lnTo>
                    <a:pt x="198" y="26"/>
                  </a:lnTo>
                  <a:lnTo>
                    <a:pt x="199" y="26"/>
                  </a:lnTo>
                  <a:lnTo>
                    <a:pt x="200" y="25"/>
                  </a:lnTo>
                  <a:lnTo>
                    <a:pt x="201" y="25"/>
                  </a:lnTo>
                  <a:lnTo>
                    <a:pt x="201" y="24"/>
                  </a:lnTo>
                  <a:lnTo>
                    <a:pt x="202" y="24"/>
                  </a:lnTo>
                  <a:lnTo>
                    <a:pt x="202" y="23"/>
                  </a:lnTo>
                  <a:lnTo>
                    <a:pt x="203" y="23"/>
                  </a:lnTo>
                  <a:lnTo>
                    <a:pt x="203" y="22"/>
                  </a:lnTo>
                  <a:lnTo>
                    <a:pt x="203" y="20"/>
                  </a:lnTo>
                  <a:lnTo>
                    <a:pt x="203" y="19"/>
                  </a:lnTo>
                  <a:lnTo>
                    <a:pt x="204" y="19"/>
                  </a:lnTo>
                  <a:lnTo>
                    <a:pt x="204" y="18"/>
                  </a:lnTo>
                  <a:lnTo>
                    <a:pt x="204" y="17"/>
                  </a:lnTo>
                  <a:lnTo>
                    <a:pt x="205" y="17"/>
                  </a:lnTo>
                  <a:lnTo>
                    <a:pt x="205" y="16"/>
                  </a:lnTo>
                  <a:lnTo>
                    <a:pt x="206" y="16"/>
                  </a:lnTo>
                  <a:lnTo>
                    <a:pt x="208" y="16"/>
                  </a:lnTo>
                  <a:lnTo>
                    <a:pt x="209" y="16"/>
                  </a:lnTo>
                  <a:lnTo>
                    <a:pt x="210" y="16"/>
                  </a:lnTo>
                  <a:lnTo>
                    <a:pt x="211" y="15"/>
                  </a:lnTo>
                  <a:lnTo>
                    <a:pt x="211" y="14"/>
                  </a:lnTo>
                  <a:lnTo>
                    <a:pt x="212" y="14"/>
                  </a:lnTo>
                  <a:lnTo>
                    <a:pt x="212" y="13"/>
                  </a:lnTo>
                  <a:lnTo>
                    <a:pt x="212" y="12"/>
                  </a:lnTo>
                  <a:lnTo>
                    <a:pt x="213" y="12"/>
                  </a:lnTo>
                  <a:lnTo>
                    <a:pt x="213" y="11"/>
                  </a:lnTo>
                  <a:lnTo>
                    <a:pt x="214" y="11"/>
                  </a:lnTo>
                  <a:lnTo>
                    <a:pt x="214" y="10"/>
                  </a:lnTo>
                  <a:lnTo>
                    <a:pt x="215" y="10"/>
                  </a:lnTo>
                  <a:lnTo>
                    <a:pt x="216" y="10"/>
                  </a:lnTo>
                  <a:lnTo>
                    <a:pt x="217" y="10"/>
                  </a:lnTo>
                  <a:lnTo>
                    <a:pt x="218" y="10"/>
                  </a:lnTo>
                  <a:lnTo>
                    <a:pt x="218" y="9"/>
                  </a:lnTo>
                  <a:lnTo>
                    <a:pt x="218" y="8"/>
                  </a:lnTo>
                  <a:lnTo>
                    <a:pt x="219" y="8"/>
                  </a:lnTo>
                  <a:lnTo>
                    <a:pt x="220" y="8"/>
                  </a:lnTo>
                  <a:lnTo>
                    <a:pt x="220" y="7"/>
                  </a:lnTo>
                  <a:lnTo>
                    <a:pt x="221" y="7"/>
                  </a:lnTo>
                  <a:lnTo>
                    <a:pt x="222" y="7"/>
                  </a:lnTo>
                  <a:lnTo>
                    <a:pt x="222" y="8"/>
                  </a:lnTo>
                  <a:lnTo>
                    <a:pt x="223" y="8"/>
                  </a:lnTo>
                  <a:lnTo>
                    <a:pt x="223" y="7"/>
                  </a:lnTo>
                  <a:lnTo>
                    <a:pt x="224" y="7"/>
                  </a:lnTo>
                  <a:lnTo>
                    <a:pt x="225" y="7"/>
                  </a:lnTo>
                  <a:lnTo>
                    <a:pt x="225" y="6"/>
                  </a:lnTo>
                  <a:lnTo>
                    <a:pt x="226" y="6"/>
                  </a:lnTo>
                  <a:lnTo>
                    <a:pt x="226" y="7"/>
                  </a:lnTo>
                  <a:lnTo>
                    <a:pt x="227" y="7"/>
                  </a:lnTo>
                  <a:lnTo>
                    <a:pt x="228" y="7"/>
                  </a:lnTo>
                  <a:lnTo>
                    <a:pt x="228" y="8"/>
                  </a:lnTo>
                  <a:lnTo>
                    <a:pt x="229" y="8"/>
                  </a:lnTo>
                  <a:lnTo>
                    <a:pt x="230" y="8"/>
                  </a:lnTo>
                  <a:lnTo>
                    <a:pt x="231" y="8"/>
                  </a:lnTo>
                  <a:lnTo>
                    <a:pt x="233" y="8"/>
                  </a:lnTo>
                  <a:lnTo>
                    <a:pt x="234" y="8"/>
                  </a:lnTo>
                  <a:lnTo>
                    <a:pt x="235" y="8"/>
                  </a:lnTo>
                  <a:lnTo>
                    <a:pt x="236" y="8"/>
                  </a:lnTo>
                  <a:lnTo>
                    <a:pt x="237" y="8"/>
                  </a:lnTo>
                  <a:lnTo>
                    <a:pt x="237" y="7"/>
                  </a:lnTo>
                  <a:lnTo>
                    <a:pt x="238" y="7"/>
                  </a:lnTo>
                  <a:lnTo>
                    <a:pt x="239" y="7"/>
                  </a:lnTo>
                  <a:lnTo>
                    <a:pt x="239" y="6"/>
                  </a:lnTo>
                  <a:lnTo>
                    <a:pt x="240" y="6"/>
                  </a:lnTo>
                  <a:lnTo>
                    <a:pt x="241" y="6"/>
                  </a:lnTo>
                  <a:lnTo>
                    <a:pt x="242" y="6"/>
                  </a:lnTo>
                  <a:lnTo>
                    <a:pt x="243" y="6"/>
                  </a:lnTo>
                  <a:lnTo>
                    <a:pt x="244" y="7"/>
                  </a:lnTo>
                  <a:lnTo>
                    <a:pt x="245" y="6"/>
                  </a:lnTo>
                  <a:lnTo>
                    <a:pt x="246" y="6"/>
                  </a:lnTo>
                  <a:lnTo>
                    <a:pt x="247" y="6"/>
                  </a:lnTo>
                  <a:lnTo>
                    <a:pt x="247" y="7"/>
                  </a:lnTo>
                  <a:lnTo>
                    <a:pt x="248" y="7"/>
                  </a:lnTo>
                  <a:lnTo>
                    <a:pt x="248" y="8"/>
                  </a:lnTo>
                  <a:lnTo>
                    <a:pt x="249" y="8"/>
                  </a:lnTo>
                  <a:lnTo>
                    <a:pt x="250" y="8"/>
                  </a:lnTo>
                  <a:lnTo>
                    <a:pt x="250" y="7"/>
                  </a:lnTo>
                  <a:lnTo>
                    <a:pt x="250" y="6"/>
                  </a:lnTo>
                  <a:lnTo>
                    <a:pt x="251" y="6"/>
                  </a:lnTo>
                  <a:lnTo>
                    <a:pt x="251" y="5"/>
                  </a:lnTo>
                  <a:lnTo>
                    <a:pt x="251" y="4"/>
                  </a:lnTo>
                  <a:lnTo>
                    <a:pt x="252" y="4"/>
                  </a:lnTo>
                  <a:lnTo>
                    <a:pt x="252" y="3"/>
                  </a:lnTo>
                  <a:lnTo>
                    <a:pt x="253" y="3"/>
                  </a:lnTo>
                  <a:lnTo>
                    <a:pt x="253" y="2"/>
                  </a:lnTo>
                  <a:lnTo>
                    <a:pt x="254" y="2"/>
                  </a:lnTo>
                  <a:lnTo>
                    <a:pt x="255" y="2"/>
                  </a:lnTo>
                  <a:lnTo>
                    <a:pt x="256" y="2"/>
                  </a:lnTo>
                  <a:lnTo>
                    <a:pt x="258" y="2"/>
                  </a:lnTo>
                  <a:lnTo>
                    <a:pt x="259" y="2"/>
                  </a:lnTo>
                  <a:lnTo>
                    <a:pt x="259" y="1"/>
                  </a:lnTo>
                  <a:lnTo>
                    <a:pt x="260" y="1"/>
                  </a:lnTo>
                  <a:lnTo>
                    <a:pt x="261" y="1"/>
                  </a:lnTo>
                  <a:lnTo>
                    <a:pt x="261" y="2"/>
                  </a:lnTo>
                  <a:lnTo>
                    <a:pt x="262" y="1"/>
                  </a:lnTo>
                  <a:lnTo>
                    <a:pt x="263" y="1"/>
                  </a:lnTo>
                  <a:lnTo>
                    <a:pt x="263" y="0"/>
                  </a:lnTo>
                  <a:lnTo>
                    <a:pt x="264" y="0"/>
                  </a:lnTo>
                  <a:lnTo>
                    <a:pt x="265" y="0"/>
                  </a:lnTo>
                  <a:lnTo>
                    <a:pt x="265" y="1"/>
                  </a:lnTo>
                  <a:lnTo>
                    <a:pt x="266" y="1"/>
                  </a:lnTo>
                  <a:lnTo>
                    <a:pt x="266" y="2"/>
                  </a:lnTo>
                  <a:lnTo>
                    <a:pt x="267" y="2"/>
                  </a:lnTo>
                  <a:lnTo>
                    <a:pt x="268" y="2"/>
                  </a:lnTo>
                  <a:lnTo>
                    <a:pt x="268" y="3"/>
                  </a:lnTo>
                  <a:lnTo>
                    <a:pt x="269" y="3"/>
                  </a:lnTo>
                  <a:lnTo>
                    <a:pt x="269" y="4"/>
                  </a:lnTo>
                  <a:lnTo>
                    <a:pt x="270" y="4"/>
                  </a:lnTo>
                  <a:lnTo>
                    <a:pt x="270" y="5"/>
                  </a:lnTo>
                  <a:lnTo>
                    <a:pt x="270" y="6"/>
                  </a:lnTo>
                  <a:lnTo>
                    <a:pt x="271" y="6"/>
                  </a:lnTo>
                  <a:lnTo>
                    <a:pt x="271" y="7"/>
                  </a:lnTo>
                  <a:lnTo>
                    <a:pt x="272" y="7"/>
                  </a:lnTo>
                  <a:lnTo>
                    <a:pt x="272" y="8"/>
                  </a:lnTo>
                  <a:lnTo>
                    <a:pt x="272" y="9"/>
                  </a:lnTo>
                  <a:lnTo>
                    <a:pt x="273" y="9"/>
                  </a:lnTo>
                  <a:lnTo>
                    <a:pt x="273" y="10"/>
                  </a:lnTo>
                  <a:lnTo>
                    <a:pt x="273" y="11"/>
                  </a:lnTo>
                  <a:lnTo>
                    <a:pt x="274" y="11"/>
                  </a:lnTo>
                  <a:lnTo>
                    <a:pt x="274" y="12"/>
                  </a:lnTo>
                  <a:lnTo>
                    <a:pt x="274" y="13"/>
                  </a:lnTo>
                  <a:lnTo>
                    <a:pt x="275" y="13"/>
                  </a:lnTo>
                  <a:lnTo>
                    <a:pt x="275" y="14"/>
                  </a:lnTo>
                  <a:lnTo>
                    <a:pt x="276" y="15"/>
                  </a:lnTo>
                  <a:lnTo>
                    <a:pt x="277" y="16"/>
                  </a:lnTo>
                  <a:lnTo>
                    <a:pt x="278" y="16"/>
                  </a:lnTo>
                  <a:lnTo>
                    <a:pt x="278" y="17"/>
                  </a:lnTo>
                  <a:lnTo>
                    <a:pt x="279" y="17"/>
                  </a:lnTo>
                  <a:lnTo>
                    <a:pt x="280" y="17"/>
                  </a:lnTo>
                  <a:lnTo>
                    <a:pt x="280" y="18"/>
                  </a:lnTo>
                  <a:lnTo>
                    <a:pt x="281" y="18"/>
                  </a:lnTo>
                  <a:lnTo>
                    <a:pt x="281" y="19"/>
                  </a:lnTo>
                  <a:lnTo>
                    <a:pt x="283" y="19"/>
                  </a:lnTo>
                  <a:lnTo>
                    <a:pt x="283" y="20"/>
                  </a:lnTo>
                  <a:lnTo>
                    <a:pt x="283" y="22"/>
                  </a:lnTo>
                  <a:lnTo>
                    <a:pt x="284" y="22"/>
                  </a:lnTo>
                  <a:lnTo>
                    <a:pt x="284" y="23"/>
                  </a:lnTo>
                  <a:lnTo>
                    <a:pt x="285" y="23"/>
                  </a:lnTo>
                  <a:lnTo>
                    <a:pt x="285" y="24"/>
                  </a:lnTo>
                  <a:lnTo>
                    <a:pt x="286" y="24"/>
                  </a:lnTo>
                  <a:lnTo>
                    <a:pt x="286" y="25"/>
                  </a:lnTo>
                  <a:lnTo>
                    <a:pt x="286" y="26"/>
                  </a:lnTo>
                  <a:lnTo>
                    <a:pt x="287" y="27"/>
                  </a:lnTo>
                  <a:lnTo>
                    <a:pt x="287" y="26"/>
                  </a:lnTo>
                  <a:lnTo>
                    <a:pt x="288" y="26"/>
                  </a:lnTo>
                  <a:lnTo>
                    <a:pt x="288" y="27"/>
                  </a:lnTo>
                  <a:lnTo>
                    <a:pt x="289" y="27"/>
                  </a:lnTo>
                  <a:lnTo>
                    <a:pt x="289" y="28"/>
                  </a:lnTo>
                  <a:lnTo>
                    <a:pt x="290" y="28"/>
                  </a:lnTo>
                  <a:lnTo>
                    <a:pt x="290" y="29"/>
                  </a:lnTo>
                  <a:lnTo>
                    <a:pt x="290" y="30"/>
                  </a:lnTo>
                  <a:lnTo>
                    <a:pt x="291" y="29"/>
                  </a:lnTo>
                  <a:lnTo>
                    <a:pt x="291" y="30"/>
                  </a:lnTo>
                  <a:lnTo>
                    <a:pt x="292" y="30"/>
                  </a:lnTo>
                  <a:lnTo>
                    <a:pt x="292" y="31"/>
                  </a:lnTo>
                  <a:lnTo>
                    <a:pt x="292" y="32"/>
                  </a:lnTo>
                  <a:lnTo>
                    <a:pt x="293" y="32"/>
                  </a:lnTo>
                  <a:lnTo>
                    <a:pt x="294" y="33"/>
                  </a:lnTo>
                  <a:lnTo>
                    <a:pt x="295" y="33"/>
                  </a:lnTo>
                  <a:lnTo>
                    <a:pt x="296" y="33"/>
                  </a:lnTo>
                  <a:lnTo>
                    <a:pt x="297" y="33"/>
                  </a:lnTo>
                  <a:lnTo>
                    <a:pt x="298" y="33"/>
                  </a:lnTo>
                  <a:lnTo>
                    <a:pt x="299" y="33"/>
                  </a:lnTo>
                  <a:lnTo>
                    <a:pt x="300" y="33"/>
                  </a:lnTo>
                  <a:lnTo>
                    <a:pt x="301" y="33"/>
                  </a:lnTo>
                  <a:lnTo>
                    <a:pt x="301" y="34"/>
                  </a:lnTo>
                  <a:lnTo>
                    <a:pt x="302" y="34"/>
                  </a:lnTo>
                  <a:lnTo>
                    <a:pt x="302" y="35"/>
                  </a:lnTo>
                  <a:lnTo>
                    <a:pt x="302" y="34"/>
                  </a:lnTo>
                  <a:lnTo>
                    <a:pt x="302" y="35"/>
                  </a:lnTo>
                  <a:lnTo>
                    <a:pt x="302" y="36"/>
                  </a:lnTo>
                  <a:lnTo>
                    <a:pt x="302" y="37"/>
                  </a:lnTo>
                  <a:lnTo>
                    <a:pt x="302" y="38"/>
                  </a:lnTo>
                  <a:lnTo>
                    <a:pt x="302" y="39"/>
                  </a:lnTo>
                  <a:lnTo>
                    <a:pt x="302" y="40"/>
                  </a:lnTo>
                  <a:lnTo>
                    <a:pt x="303" y="40"/>
                  </a:lnTo>
                  <a:lnTo>
                    <a:pt x="303" y="41"/>
                  </a:lnTo>
                  <a:lnTo>
                    <a:pt x="304" y="41"/>
                  </a:lnTo>
                  <a:lnTo>
                    <a:pt x="305" y="41"/>
                  </a:lnTo>
                  <a:lnTo>
                    <a:pt x="306" y="41"/>
                  </a:lnTo>
                  <a:lnTo>
                    <a:pt x="308" y="41"/>
                  </a:lnTo>
                  <a:lnTo>
                    <a:pt x="306" y="41"/>
                  </a:lnTo>
                  <a:lnTo>
                    <a:pt x="308" y="41"/>
                  </a:lnTo>
                  <a:lnTo>
                    <a:pt x="309" y="41"/>
                  </a:lnTo>
                  <a:lnTo>
                    <a:pt x="310" y="41"/>
                  </a:lnTo>
                  <a:lnTo>
                    <a:pt x="311" y="41"/>
                  </a:lnTo>
                  <a:lnTo>
                    <a:pt x="312" y="41"/>
                  </a:lnTo>
                  <a:lnTo>
                    <a:pt x="312" y="40"/>
                  </a:lnTo>
                  <a:lnTo>
                    <a:pt x="313" y="40"/>
                  </a:lnTo>
                  <a:lnTo>
                    <a:pt x="314" y="39"/>
                  </a:lnTo>
                  <a:lnTo>
                    <a:pt x="315" y="39"/>
                  </a:lnTo>
                  <a:lnTo>
                    <a:pt x="315" y="40"/>
                  </a:lnTo>
                  <a:lnTo>
                    <a:pt x="316" y="40"/>
                  </a:lnTo>
                  <a:lnTo>
                    <a:pt x="317" y="41"/>
                  </a:lnTo>
                  <a:lnTo>
                    <a:pt x="318" y="42"/>
                  </a:lnTo>
                  <a:lnTo>
                    <a:pt x="319" y="42"/>
                  </a:lnTo>
                  <a:lnTo>
                    <a:pt x="320" y="42"/>
                  </a:lnTo>
                  <a:lnTo>
                    <a:pt x="322" y="42"/>
                  </a:lnTo>
                  <a:lnTo>
                    <a:pt x="323" y="42"/>
                  </a:lnTo>
                  <a:lnTo>
                    <a:pt x="324" y="43"/>
                  </a:lnTo>
                  <a:lnTo>
                    <a:pt x="325" y="43"/>
                  </a:lnTo>
                  <a:lnTo>
                    <a:pt x="326" y="44"/>
                  </a:lnTo>
                  <a:lnTo>
                    <a:pt x="327" y="45"/>
                  </a:lnTo>
                  <a:lnTo>
                    <a:pt x="327" y="47"/>
                  </a:lnTo>
                  <a:lnTo>
                    <a:pt x="328" y="47"/>
                  </a:lnTo>
                  <a:lnTo>
                    <a:pt x="328" y="48"/>
                  </a:lnTo>
                  <a:lnTo>
                    <a:pt x="329" y="48"/>
                  </a:lnTo>
                  <a:lnTo>
                    <a:pt x="329" y="49"/>
                  </a:lnTo>
                  <a:lnTo>
                    <a:pt x="330" y="49"/>
                  </a:lnTo>
                  <a:lnTo>
                    <a:pt x="330" y="50"/>
                  </a:lnTo>
                  <a:lnTo>
                    <a:pt x="331" y="51"/>
                  </a:lnTo>
                  <a:lnTo>
                    <a:pt x="331" y="52"/>
                  </a:lnTo>
                  <a:lnTo>
                    <a:pt x="333" y="52"/>
                  </a:lnTo>
                  <a:lnTo>
                    <a:pt x="333" y="53"/>
                  </a:lnTo>
                  <a:lnTo>
                    <a:pt x="334" y="54"/>
                  </a:lnTo>
                  <a:lnTo>
                    <a:pt x="334" y="55"/>
                  </a:lnTo>
                  <a:lnTo>
                    <a:pt x="335" y="55"/>
                  </a:lnTo>
                  <a:lnTo>
                    <a:pt x="335" y="56"/>
                  </a:lnTo>
                  <a:lnTo>
                    <a:pt x="337" y="57"/>
                  </a:lnTo>
                  <a:lnTo>
                    <a:pt x="339" y="58"/>
                  </a:lnTo>
                  <a:lnTo>
                    <a:pt x="340" y="59"/>
                  </a:lnTo>
                  <a:lnTo>
                    <a:pt x="341" y="60"/>
                  </a:lnTo>
                  <a:lnTo>
                    <a:pt x="342" y="60"/>
                  </a:lnTo>
                  <a:lnTo>
                    <a:pt x="343" y="60"/>
                  </a:lnTo>
                  <a:lnTo>
                    <a:pt x="344" y="60"/>
                  </a:lnTo>
                  <a:lnTo>
                    <a:pt x="345" y="60"/>
                  </a:lnTo>
                  <a:lnTo>
                    <a:pt x="347" y="60"/>
                  </a:lnTo>
                  <a:lnTo>
                    <a:pt x="348" y="59"/>
                  </a:lnTo>
                  <a:lnTo>
                    <a:pt x="349" y="59"/>
                  </a:lnTo>
                  <a:lnTo>
                    <a:pt x="350" y="58"/>
                  </a:lnTo>
                  <a:lnTo>
                    <a:pt x="351" y="58"/>
                  </a:lnTo>
                  <a:lnTo>
                    <a:pt x="352" y="57"/>
                  </a:lnTo>
                  <a:lnTo>
                    <a:pt x="353" y="57"/>
                  </a:lnTo>
                  <a:lnTo>
                    <a:pt x="354" y="57"/>
                  </a:lnTo>
                  <a:lnTo>
                    <a:pt x="355" y="58"/>
                  </a:lnTo>
                  <a:lnTo>
                    <a:pt x="356" y="59"/>
                  </a:lnTo>
                  <a:lnTo>
                    <a:pt x="358" y="59"/>
                  </a:lnTo>
                  <a:lnTo>
                    <a:pt x="359" y="59"/>
                  </a:lnTo>
                  <a:lnTo>
                    <a:pt x="360" y="59"/>
                  </a:lnTo>
                  <a:lnTo>
                    <a:pt x="361" y="59"/>
                  </a:lnTo>
                  <a:lnTo>
                    <a:pt x="362" y="59"/>
                  </a:lnTo>
                  <a:lnTo>
                    <a:pt x="362" y="60"/>
                  </a:lnTo>
                  <a:lnTo>
                    <a:pt x="363" y="60"/>
                  </a:lnTo>
                  <a:lnTo>
                    <a:pt x="364" y="61"/>
                  </a:lnTo>
                  <a:lnTo>
                    <a:pt x="365" y="62"/>
                  </a:lnTo>
                  <a:lnTo>
                    <a:pt x="366" y="63"/>
                  </a:lnTo>
                  <a:lnTo>
                    <a:pt x="367" y="63"/>
                  </a:lnTo>
                  <a:lnTo>
                    <a:pt x="368" y="64"/>
                  </a:lnTo>
                  <a:lnTo>
                    <a:pt x="369" y="64"/>
                  </a:lnTo>
                  <a:lnTo>
                    <a:pt x="370" y="64"/>
                  </a:lnTo>
                  <a:lnTo>
                    <a:pt x="372" y="64"/>
                  </a:lnTo>
                  <a:lnTo>
                    <a:pt x="373" y="63"/>
                  </a:lnTo>
                  <a:lnTo>
                    <a:pt x="374" y="63"/>
                  </a:lnTo>
                  <a:lnTo>
                    <a:pt x="375" y="63"/>
                  </a:lnTo>
                  <a:lnTo>
                    <a:pt x="377" y="63"/>
                  </a:lnTo>
                  <a:lnTo>
                    <a:pt x="378" y="63"/>
                  </a:lnTo>
                  <a:lnTo>
                    <a:pt x="378" y="62"/>
                  </a:lnTo>
                  <a:lnTo>
                    <a:pt x="379" y="62"/>
                  </a:lnTo>
                  <a:lnTo>
                    <a:pt x="380" y="62"/>
                  </a:lnTo>
                  <a:lnTo>
                    <a:pt x="381" y="62"/>
                  </a:lnTo>
                  <a:lnTo>
                    <a:pt x="383" y="61"/>
                  </a:lnTo>
                  <a:lnTo>
                    <a:pt x="384" y="61"/>
                  </a:lnTo>
                  <a:lnTo>
                    <a:pt x="385" y="61"/>
                  </a:lnTo>
                  <a:lnTo>
                    <a:pt x="386" y="61"/>
                  </a:lnTo>
                  <a:lnTo>
                    <a:pt x="387" y="62"/>
                  </a:lnTo>
                  <a:lnTo>
                    <a:pt x="388" y="62"/>
                  </a:lnTo>
                  <a:lnTo>
                    <a:pt x="388" y="63"/>
                  </a:lnTo>
                  <a:lnTo>
                    <a:pt x="389" y="64"/>
                  </a:lnTo>
                  <a:lnTo>
                    <a:pt x="390" y="64"/>
                  </a:lnTo>
                  <a:lnTo>
                    <a:pt x="390" y="65"/>
                  </a:lnTo>
                  <a:lnTo>
                    <a:pt x="391" y="65"/>
                  </a:lnTo>
                  <a:lnTo>
                    <a:pt x="392" y="65"/>
                  </a:lnTo>
                  <a:lnTo>
                    <a:pt x="392" y="66"/>
                  </a:lnTo>
                  <a:lnTo>
                    <a:pt x="392" y="67"/>
                  </a:lnTo>
                  <a:lnTo>
                    <a:pt x="392" y="68"/>
                  </a:lnTo>
                  <a:lnTo>
                    <a:pt x="392" y="69"/>
                  </a:lnTo>
                  <a:lnTo>
                    <a:pt x="392" y="70"/>
                  </a:lnTo>
                  <a:lnTo>
                    <a:pt x="392" y="72"/>
                  </a:lnTo>
                  <a:lnTo>
                    <a:pt x="393" y="72"/>
                  </a:lnTo>
                  <a:lnTo>
                    <a:pt x="394" y="72"/>
                  </a:lnTo>
                  <a:lnTo>
                    <a:pt x="395" y="72"/>
                  </a:lnTo>
                  <a:lnTo>
                    <a:pt x="396" y="72"/>
                  </a:lnTo>
                  <a:lnTo>
                    <a:pt x="397" y="72"/>
                  </a:lnTo>
                  <a:lnTo>
                    <a:pt x="398" y="73"/>
                  </a:lnTo>
                  <a:lnTo>
                    <a:pt x="399" y="73"/>
                  </a:lnTo>
                  <a:lnTo>
                    <a:pt x="399" y="74"/>
                  </a:lnTo>
                  <a:lnTo>
                    <a:pt x="400" y="75"/>
                  </a:lnTo>
                  <a:lnTo>
                    <a:pt x="401" y="75"/>
                  </a:lnTo>
                  <a:lnTo>
                    <a:pt x="400" y="77"/>
                  </a:lnTo>
                  <a:lnTo>
                    <a:pt x="400" y="78"/>
                  </a:lnTo>
                  <a:lnTo>
                    <a:pt x="400" y="79"/>
                  </a:lnTo>
                  <a:lnTo>
                    <a:pt x="400" y="80"/>
                  </a:lnTo>
                  <a:lnTo>
                    <a:pt x="399" y="80"/>
                  </a:lnTo>
                  <a:lnTo>
                    <a:pt x="399" y="81"/>
                  </a:lnTo>
                  <a:lnTo>
                    <a:pt x="398" y="82"/>
                  </a:lnTo>
                  <a:lnTo>
                    <a:pt x="397" y="82"/>
                  </a:lnTo>
                  <a:lnTo>
                    <a:pt x="397" y="83"/>
                  </a:lnTo>
                  <a:lnTo>
                    <a:pt x="396" y="83"/>
                  </a:lnTo>
                  <a:lnTo>
                    <a:pt x="396" y="84"/>
                  </a:lnTo>
                  <a:lnTo>
                    <a:pt x="395" y="84"/>
                  </a:lnTo>
                  <a:lnTo>
                    <a:pt x="395" y="85"/>
                  </a:lnTo>
                  <a:lnTo>
                    <a:pt x="395" y="86"/>
                  </a:lnTo>
                  <a:lnTo>
                    <a:pt x="395" y="87"/>
                  </a:lnTo>
                  <a:lnTo>
                    <a:pt x="396" y="87"/>
                  </a:lnTo>
                  <a:lnTo>
                    <a:pt x="396" y="88"/>
                  </a:lnTo>
                  <a:lnTo>
                    <a:pt x="397" y="88"/>
                  </a:lnTo>
                  <a:lnTo>
                    <a:pt x="398" y="88"/>
                  </a:lnTo>
                  <a:lnTo>
                    <a:pt x="399" y="88"/>
                  </a:lnTo>
                  <a:lnTo>
                    <a:pt x="400" y="88"/>
                  </a:lnTo>
                  <a:lnTo>
                    <a:pt x="398" y="93"/>
                  </a:lnTo>
                  <a:lnTo>
                    <a:pt x="397" y="95"/>
                  </a:lnTo>
                  <a:lnTo>
                    <a:pt x="396" y="95"/>
                  </a:lnTo>
                  <a:lnTo>
                    <a:pt x="396" y="97"/>
                  </a:lnTo>
                  <a:lnTo>
                    <a:pt x="396" y="98"/>
                  </a:lnTo>
                  <a:lnTo>
                    <a:pt x="395" y="98"/>
                  </a:lnTo>
                  <a:lnTo>
                    <a:pt x="395" y="99"/>
                  </a:lnTo>
                  <a:lnTo>
                    <a:pt x="393" y="102"/>
                  </a:lnTo>
                  <a:lnTo>
                    <a:pt x="392" y="104"/>
                  </a:lnTo>
                  <a:lnTo>
                    <a:pt x="392" y="105"/>
                  </a:lnTo>
                  <a:lnTo>
                    <a:pt x="391" y="105"/>
                  </a:lnTo>
                  <a:lnTo>
                    <a:pt x="391" y="107"/>
                  </a:lnTo>
                  <a:lnTo>
                    <a:pt x="389" y="110"/>
                  </a:lnTo>
                  <a:lnTo>
                    <a:pt x="388" y="110"/>
                  </a:lnTo>
                  <a:lnTo>
                    <a:pt x="384" y="111"/>
                  </a:lnTo>
                  <a:lnTo>
                    <a:pt x="380" y="112"/>
                  </a:lnTo>
                  <a:lnTo>
                    <a:pt x="379" y="112"/>
                  </a:lnTo>
                  <a:lnTo>
                    <a:pt x="379" y="113"/>
                  </a:lnTo>
                  <a:lnTo>
                    <a:pt x="378" y="113"/>
                  </a:lnTo>
                  <a:lnTo>
                    <a:pt x="377" y="113"/>
                  </a:lnTo>
                  <a:lnTo>
                    <a:pt x="376" y="113"/>
                  </a:lnTo>
                  <a:lnTo>
                    <a:pt x="376" y="114"/>
                  </a:lnTo>
                  <a:lnTo>
                    <a:pt x="375" y="114"/>
                  </a:lnTo>
                  <a:lnTo>
                    <a:pt x="374" y="114"/>
                  </a:lnTo>
                  <a:lnTo>
                    <a:pt x="373" y="114"/>
                  </a:lnTo>
                  <a:lnTo>
                    <a:pt x="373" y="115"/>
                  </a:lnTo>
                  <a:lnTo>
                    <a:pt x="372" y="115"/>
                  </a:lnTo>
                  <a:lnTo>
                    <a:pt x="371" y="115"/>
                  </a:lnTo>
                  <a:lnTo>
                    <a:pt x="369" y="116"/>
                  </a:lnTo>
                  <a:lnTo>
                    <a:pt x="366" y="116"/>
                  </a:lnTo>
                  <a:lnTo>
                    <a:pt x="361" y="117"/>
                  </a:lnTo>
                  <a:lnTo>
                    <a:pt x="360" y="117"/>
                  </a:lnTo>
                  <a:lnTo>
                    <a:pt x="359" y="117"/>
                  </a:lnTo>
                  <a:lnTo>
                    <a:pt x="359" y="118"/>
                  </a:lnTo>
                  <a:lnTo>
                    <a:pt x="358" y="118"/>
                  </a:lnTo>
                  <a:lnTo>
                    <a:pt x="358" y="119"/>
                  </a:lnTo>
                  <a:lnTo>
                    <a:pt x="356" y="119"/>
                  </a:lnTo>
                  <a:lnTo>
                    <a:pt x="351" y="123"/>
                  </a:lnTo>
                  <a:lnTo>
                    <a:pt x="351" y="124"/>
                  </a:lnTo>
                  <a:lnTo>
                    <a:pt x="350" y="124"/>
                  </a:lnTo>
                  <a:lnTo>
                    <a:pt x="347" y="130"/>
                  </a:lnTo>
                  <a:lnTo>
                    <a:pt x="343" y="137"/>
                  </a:lnTo>
                  <a:lnTo>
                    <a:pt x="343" y="138"/>
                  </a:lnTo>
                  <a:lnTo>
                    <a:pt x="338" y="148"/>
                  </a:lnTo>
                  <a:lnTo>
                    <a:pt x="335" y="152"/>
                  </a:lnTo>
                  <a:lnTo>
                    <a:pt x="334" y="154"/>
                  </a:lnTo>
                  <a:lnTo>
                    <a:pt x="335" y="154"/>
                  </a:lnTo>
                  <a:lnTo>
                    <a:pt x="338" y="156"/>
                  </a:lnTo>
                  <a:lnTo>
                    <a:pt x="339" y="156"/>
                  </a:lnTo>
                  <a:lnTo>
                    <a:pt x="340" y="157"/>
                  </a:lnTo>
                  <a:lnTo>
                    <a:pt x="341" y="157"/>
                  </a:lnTo>
                  <a:lnTo>
                    <a:pt x="341" y="158"/>
                  </a:lnTo>
                  <a:lnTo>
                    <a:pt x="342" y="158"/>
                  </a:lnTo>
                  <a:lnTo>
                    <a:pt x="342" y="159"/>
                  </a:lnTo>
                  <a:lnTo>
                    <a:pt x="343" y="159"/>
                  </a:lnTo>
                  <a:lnTo>
                    <a:pt x="344" y="159"/>
                  </a:lnTo>
                  <a:lnTo>
                    <a:pt x="344" y="160"/>
                  </a:lnTo>
                  <a:lnTo>
                    <a:pt x="344" y="161"/>
                  </a:lnTo>
                  <a:lnTo>
                    <a:pt x="344" y="162"/>
                  </a:lnTo>
                  <a:lnTo>
                    <a:pt x="343" y="163"/>
                  </a:lnTo>
                  <a:lnTo>
                    <a:pt x="343" y="164"/>
                  </a:lnTo>
                  <a:lnTo>
                    <a:pt x="342" y="164"/>
                  </a:lnTo>
                  <a:lnTo>
                    <a:pt x="342" y="165"/>
                  </a:lnTo>
                  <a:lnTo>
                    <a:pt x="341" y="165"/>
                  </a:lnTo>
                  <a:lnTo>
                    <a:pt x="341" y="166"/>
                  </a:lnTo>
                  <a:lnTo>
                    <a:pt x="340" y="166"/>
                  </a:lnTo>
                  <a:lnTo>
                    <a:pt x="340" y="167"/>
                  </a:lnTo>
                  <a:lnTo>
                    <a:pt x="340" y="168"/>
                  </a:lnTo>
                  <a:lnTo>
                    <a:pt x="340" y="169"/>
                  </a:lnTo>
                  <a:lnTo>
                    <a:pt x="340" y="170"/>
                  </a:lnTo>
                  <a:lnTo>
                    <a:pt x="339" y="170"/>
                  </a:lnTo>
                  <a:lnTo>
                    <a:pt x="338" y="170"/>
                  </a:lnTo>
                  <a:lnTo>
                    <a:pt x="337" y="170"/>
                  </a:lnTo>
                  <a:lnTo>
                    <a:pt x="336" y="170"/>
                  </a:lnTo>
                  <a:lnTo>
                    <a:pt x="336" y="172"/>
                  </a:lnTo>
                  <a:lnTo>
                    <a:pt x="335" y="172"/>
                  </a:lnTo>
                  <a:lnTo>
                    <a:pt x="335" y="173"/>
                  </a:lnTo>
                  <a:lnTo>
                    <a:pt x="334" y="173"/>
                  </a:lnTo>
                  <a:lnTo>
                    <a:pt x="333" y="173"/>
                  </a:lnTo>
                  <a:lnTo>
                    <a:pt x="331" y="173"/>
                  </a:lnTo>
                  <a:lnTo>
                    <a:pt x="330" y="173"/>
                  </a:lnTo>
                  <a:lnTo>
                    <a:pt x="329" y="173"/>
                  </a:lnTo>
                  <a:lnTo>
                    <a:pt x="327" y="177"/>
                  </a:lnTo>
                  <a:lnTo>
                    <a:pt x="328" y="177"/>
                  </a:lnTo>
                  <a:lnTo>
                    <a:pt x="328" y="178"/>
                  </a:lnTo>
                  <a:lnTo>
                    <a:pt x="327" y="178"/>
                  </a:lnTo>
                  <a:lnTo>
                    <a:pt x="328" y="178"/>
                  </a:lnTo>
                  <a:lnTo>
                    <a:pt x="328" y="179"/>
                  </a:lnTo>
                  <a:lnTo>
                    <a:pt x="329" y="179"/>
                  </a:lnTo>
                  <a:lnTo>
                    <a:pt x="330" y="179"/>
                  </a:lnTo>
                  <a:lnTo>
                    <a:pt x="330" y="180"/>
                  </a:lnTo>
                  <a:lnTo>
                    <a:pt x="330" y="179"/>
                  </a:lnTo>
                  <a:lnTo>
                    <a:pt x="330" y="180"/>
                  </a:lnTo>
                  <a:lnTo>
                    <a:pt x="331" y="180"/>
                  </a:lnTo>
                  <a:lnTo>
                    <a:pt x="333" y="180"/>
                  </a:lnTo>
                  <a:lnTo>
                    <a:pt x="333" y="179"/>
                  </a:lnTo>
                  <a:lnTo>
                    <a:pt x="333" y="180"/>
                  </a:lnTo>
                  <a:lnTo>
                    <a:pt x="334" y="180"/>
                  </a:lnTo>
                  <a:lnTo>
                    <a:pt x="335" y="180"/>
                  </a:lnTo>
                  <a:lnTo>
                    <a:pt x="335" y="183"/>
                  </a:lnTo>
                  <a:lnTo>
                    <a:pt x="336" y="190"/>
                  </a:lnTo>
                  <a:lnTo>
                    <a:pt x="337" y="192"/>
                  </a:lnTo>
                  <a:lnTo>
                    <a:pt x="337" y="193"/>
                  </a:lnTo>
                  <a:lnTo>
                    <a:pt x="337" y="194"/>
                  </a:lnTo>
                  <a:lnTo>
                    <a:pt x="337" y="195"/>
                  </a:lnTo>
                  <a:lnTo>
                    <a:pt x="337" y="197"/>
                  </a:lnTo>
                  <a:lnTo>
                    <a:pt x="337" y="198"/>
                  </a:lnTo>
                  <a:lnTo>
                    <a:pt x="337" y="199"/>
                  </a:lnTo>
                  <a:lnTo>
                    <a:pt x="337" y="200"/>
                  </a:lnTo>
                  <a:lnTo>
                    <a:pt x="337" y="201"/>
                  </a:lnTo>
                  <a:lnTo>
                    <a:pt x="337" y="202"/>
                  </a:lnTo>
                  <a:lnTo>
                    <a:pt x="336" y="202"/>
                  </a:lnTo>
                  <a:lnTo>
                    <a:pt x="337" y="202"/>
                  </a:lnTo>
                  <a:lnTo>
                    <a:pt x="336" y="202"/>
                  </a:lnTo>
                  <a:lnTo>
                    <a:pt x="336" y="203"/>
                  </a:lnTo>
                  <a:lnTo>
                    <a:pt x="336" y="204"/>
                  </a:lnTo>
                  <a:lnTo>
                    <a:pt x="336" y="205"/>
                  </a:lnTo>
                  <a:lnTo>
                    <a:pt x="335" y="206"/>
                  </a:lnTo>
                  <a:lnTo>
                    <a:pt x="335" y="207"/>
                  </a:lnTo>
                  <a:lnTo>
                    <a:pt x="335" y="208"/>
                  </a:lnTo>
                  <a:lnTo>
                    <a:pt x="334" y="209"/>
                  </a:lnTo>
                  <a:lnTo>
                    <a:pt x="334" y="210"/>
                  </a:lnTo>
                  <a:lnTo>
                    <a:pt x="333" y="211"/>
                  </a:lnTo>
                  <a:lnTo>
                    <a:pt x="333" y="212"/>
                  </a:lnTo>
                  <a:lnTo>
                    <a:pt x="331" y="212"/>
                  </a:lnTo>
                  <a:lnTo>
                    <a:pt x="328" y="219"/>
                  </a:lnTo>
                  <a:lnTo>
                    <a:pt x="328" y="220"/>
                  </a:lnTo>
                  <a:lnTo>
                    <a:pt x="327" y="222"/>
                  </a:lnTo>
                  <a:lnTo>
                    <a:pt x="327" y="223"/>
                  </a:lnTo>
                  <a:lnTo>
                    <a:pt x="327" y="224"/>
                  </a:lnTo>
                  <a:lnTo>
                    <a:pt x="328" y="224"/>
                  </a:lnTo>
                  <a:lnTo>
                    <a:pt x="328" y="225"/>
                  </a:lnTo>
                  <a:lnTo>
                    <a:pt x="329" y="226"/>
                  </a:lnTo>
                  <a:lnTo>
                    <a:pt x="329" y="227"/>
                  </a:lnTo>
                  <a:lnTo>
                    <a:pt x="329" y="228"/>
                  </a:lnTo>
                  <a:lnTo>
                    <a:pt x="330" y="228"/>
                  </a:lnTo>
                  <a:lnTo>
                    <a:pt x="331" y="228"/>
                  </a:lnTo>
                  <a:lnTo>
                    <a:pt x="331" y="229"/>
                  </a:lnTo>
                  <a:lnTo>
                    <a:pt x="331" y="230"/>
                  </a:lnTo>
                  <a:lnTo>
                    <a:pt x="330" y="230"/>
                  </a:lnTo>
                  <a:lnTo>
                    <a:pt x="330" y="231"/>
                  </a:lnTo>
                  <a:lnTo>
                    <a:pt x="330" y="232"/>
                  </a:lnTo>
                  <a:lnTo>
                    <a:pt x="329" y="233"/>
                  </a:lnTo>
                  <a:lnTo>
                    <a:pt x="331" y="235"/>
                  </a:lnTo>
                  <a:lnTo>
                    <a:pt x="331" y="239"/>
                  </a:lnTo>
                  <a:lnTo>
                    <a:pt x="331" y="240"/>
                  </a:lnTo>
                  <a:lnTo>
                    <a:pt x="333" y="241"/>
                  </a:lnTo>
                  <a:lnTo>
                    <a:pt x="337" y="243"/>
                  </a:lnTo>
                  <a:lnTo>
                    <a:pt x="338" y="243"/>
                  </a:lnTo>
                  <a:lnTo>
                    <a:pt x="338" y="244"/>
                  </a:lnTo>
                  <a:lnTo>
                    <a:pt x="339" y="244"/>
                  </a:lnTo>
                  <a:lnTo>
                    <a:pt x="340" y="245"/>
                  </a:lnTo>
                  <a:lnTo>
                    <a:pt x="340" y="247"/>
                  </a:lnTo>
                  <a:lnTo>
                    <a:pt x="340" y="248"/>
                  </a:lnTo>
                  <a:lnTo>
                    <a:pt x="340" y="249"/>
                  </a:lnTo>
                  <a:lnTo>
                    <a:pt x="340" y="250"/>
                  </a:lnTo>
                  <a:lnTo>
                    <a:pt x="340" y="251"/>
                  </a:lnTo>
                  <a:lnTo>
                    <a:pt x="340" y="252"/>
                  </a:lnTo>
                  <a:lnTo>
                    <a:pt x="340" y="253"/>
                  </a:lnTo>
                  <a:lnTo>
                    <a:pt x="340" y="254"/>
                  </a:lnTo>
                  <a:lnTo>
                    <a:pt x="340" y="255"/>
                  </a:lnTo>
                  <a:lnTo>
                    <a:pt x="340" y="256"/>
                  </a:lnTo>
                  <a:lnTo>
                    <a:pt x="340" y="257"/>
                  </a:lnTo>
                  <a:lnTo>
                    <a:pt x="340" y="258"/>
                  </a:lnTo>
                  <a:lnTo>
                    <a:pt x="339" y="258"/>
                  </a:lnTo>
                  <a:lnTo>
                    <a:pt x="339" y="259"/>
                  </a:lnTo>
                  <a:lnTo>
                    <a:pt x="339" y="260"/>
                  </a:lnTo>
                  <a:lnTo>
                    <a:pt x="339" y="261"/>
                  </a:lnTo>
                  <a:lnTo>
                    <a:pt x="339" y="262"/>
                  </a:lnTo>
                  <a:lnTo>
                    <a:pt x="339" y="263"/>
                  </a:lnTo>
                  <a:lnTo>
                    <a:pt x="338" y="263"/>
                  </a:lnTo>
                  <a:lnTo>
                    <a:pt x="338" y="264"/>
                  </a:lnTo>
                  <a:lnTo>
                    <a:pt x="338" y="265"/>
                  </a:lnTo>
                  <a:lnTo>
                    <a:pt x="338" y="266"/>
                  </a:lnTo>
                  <a:lnTo>
                    <a:pt x="338" y="267"/>
                  </a:lnTo>
                  <a:lnTo>
                    <a:pt x="338" y="268"/>
                  </a:lnTo>
                  <a:lnTo>
                    <a:pt x="338" y="269"/>
                  </a:lnTo>
                  <a:lnTo>
                    <a:pt x="337" y="269"/>
                  </a:lnTo>
                  <a:lnTo>
                    <a:pt x="337" y="270"/>
                  </a:lnTo>
                  <a:lnTo>
                    <a:pt x="337" y="272"/>
                  </a:lnTo>
                  <a:lnTo>
                    <a:pt x="336" y="272"/>
                  </a:lnTo>
                  <a:lnTo>
                    <a:pt x="336" y="273"/>
                  </a:lnTo>
                  <a:lnTo>
                    <a:pt x="337" y="273"/>
                  </a:lnTo>
                  <a:lnTo>
                    <a:pt x="338" y="273"/>
                  </a:lnTo>
                  <a:lnTo>
                    <a:pt x="339" y="273"/>
                  </a:lnTo>
                  <a:lnTo>
                    <a:pt x="340" y="273"/>
                  </a:lnTo>
                  <a:lnTo>
                    <a:pt x="341" y="273"/>
                  </a:lnTo>
                  <a:lnTo>
                    <a:pt x="341" y="274"/>
                  </a:lnTo>
                  <a:lnTo>
                    <a:pt x="342" y="274"/>
                  </a:lnTo>
                  <a:lnTo>
                    <a:pt x="342" y="275"/>
                  </a:lnTo>
                  <a:lnTo>
                    <a:pt x="343" y="275"/>
                  </a:lnTo>
                  <a:lnTo>
                    <a:pt x="343" y="274"/>
                  </a:lnTo>
                  <a:lnTo>
                    <a:pt x="344" y="274"/>
                  </a:lnTo>
                  <a:lnTo>
                    <a:pt x="345" y="274"/>
                  </a:lnTo>
                  <a:lnTo>
                    <a:pt x="346" y="274"/>
                  </a:lnTo>
                  <a:lnTo>
                    <a:pt x="346" y="275"/>
                  </a:lnTo>
                  <a:lnTo>
                    <a:pt x="346" y="276"/>
                  </a:lnTo>
                  <a:lnTo>
                    <a:pt x="347" y="276"/>
                  </a:lnTo>
                  <a:lnTo>
                    <a:pt x="347" y="277"/>
                  </a:lnTo>
                  <a:lnTo>
                    <a:pt x="347" y="278"/>
                  </a:lnTo>
                  <a:lnTo>
                    <a:pt x="348" y="278"/>
                  </a:lnTo>
                  <a:lnTo>
                    <a:pt x="349" y="278"/>
                  </a:lnTo>
                  <a:lnTo>
                    <a:pt x="349" y="279"/>
                  </a:lnTo>
                  <a:lnTo>
                    <a:pt x="350" y="279"/>
                  </a:lnTo>
                  <a:lnTo>
                    <a:pt x="350" y="280"/>
                  </a:lnTo>
                  <a:lnTo>
                    <a:pt x="351" y="280"/>
                  </a:lnTo>
                  <a:lnTo>
                    <a:pt x="352" y="280"/>
                  </a:lnTo>
                  <a:lnTo>
                    <a:pt x="353" y="280"/>
                  </a:lnTo>
                  <a:lnTo>
                    <a:pt x="353" y="281"/>
                  </a:lnTo>
                  <a:lnTo>
                    <a:pt x="352" y="281"/>
                  </a:lnTo>
                  <a:lnTo>
                    <a:pt x="353" y="281"/>
                  </a:lnTo>
                  <a:lnTo>
                    <a:pt x="352" y="281"/>
                  </a:lnTo>
                  <a:lnTo>
                    <a:pt x="352" y="282"/>
                  </a:lnTo>
                  <a:lnTo>
                    <a:pt x="353" y="283"/>
                  </a:lnTo>
                  <a:lnTo>
                    <a:pt x="353" y="284"/>
                  </a:lnTo>
                  <a:lnTo>
                    <a:pt x="354" y="284"/>
                  </a:lnTo>
                  <a:lnTo>
                    <a:pt x="354" y="285"/>
                  </a:lnTo>
                  <a:lnTo>
                    <a:pt x="355" y="285"/>
                  </a:lnTo>
                  <a:lnTo>
                    <a:pt x="355" y="286"/>
                  </a:lnTo>
                  <a:lnTo>
                    <a:pt x="354" y="286"/>
                  </a:lnTo>
                  <a:lnTo>
                    <a:pt x="354" y="287"/>
                  </a:lnTo>
                  <a:lnTo>
                    <a:pt x="353" y="287"/>
                  </a:lnTo>
                  <a:lnTo>
                    <a:pt x="353" y="288"/>
                  </a:lnTo>
                  <a:lnTo>
                    <a:pt x="352" y="289"/>
                  </a:lnTo>
                  <a:lnTo>
                    <a:pt x="351" y="290"/>
                  </a:lnTo>
                  <a:lnTo>
                    <a:pt x="351" y="291"/>
                  </a:lnTo>
                  <a:lnTo>
                    <a:pt x="350" y="291"/>
                  </a:lnTo>
                  <a:lnTo>
                    <a:pt x="350" y="292"/>
                  </a:lnTo>
                  <a:lnTo>
                    <a:pt x="351" y="292"/>
                  </a:lnTo>
                  <a:lnTo>
                    <a:pt x="351" y="293"/>
                  </a:lnTo>
                  <a:lnTo>
                    <a:pt x="352" y="293"/>
                  </a:lnTo>
                  <a:lnTo>
                    <a:pt x="352" y="294"/>
                  </a:lnTo>
                  <a:lnTo>
                    <a:pt x="353" y="295"/>
                  </a:lnTo>
                  <a:lnTo>
                    <a:pt x="353" y="297"/>
                  </a:lnTo>
                  <a:lnTo>
                    <a:pt x="353" y="298"/>
                  </a:lnTo>
                  <a:lnTo>
                    <a:pt x="353" y="299"/>
                  </a:lnTo>
                  <a:lnTo>
                    <a:pt x="353" y="300"/>
                  </a:lnTo>
                  <a:lnTo>
                    <a:pt x="353" y="301"/>
                  </a:lnTo>
                  <a:lnTo>
                    <a:pt x="354" y="301"/>
                  </a:lnTo>
                  <a:lnTo>
                    <a:pt x="354" y="302"/>
                  </a:lnTo>
                  <a:lnTo>
                    <a:pt x="354" y="303"/>
                  </a:lnTo>
                  <a:lnTo>
                    <a:pt x="354" y="304"/>
                  </a:lnTo>
                  <a:lnTo>
                    <a:pt x="354" y="305"/>
                  </a:lnTo>
                  <a:lnTo>
                    <a:pt x="354" y="306"/>
                  </a:lnTo>
                  <a:lnTo>
                    <a:pt x="354" y="307"/>
                  </a:lnTo>
                  <a:lnTo>
                    <a:pt x="355" y="308"/>
                  </a:lnTo>
                  <a:lnTo>
                    <a:pt x="355" y="309"/>
                  </a:lnTo>
                  <a:lnTo>
                    <a:pt x="355" y="310"/>
                  </a:lnTo>
                  <a:lnTo>
                    <a:pt x="354" y="311"/>
                  </a:lnTo>
                  <a:lnTo>
                    <a:pt x="353" y="316"/>
                  </a:lnTo>
                  <a:lnTo>
                    <a:pt x="351" y="324"/>
                  </a:lnTo>
                  <a:lnTo>
                    <a:pt x="350" y="330"/>
                  </a:lnTo>
                  <a:lnTo>
                    <a:pt x="350" y="331"/>
                  </a:lnTo>
                  <a:lnTo>
                    <a:pt x="349" y="332"/>
                  </a:lnTo>
                  <a:lnTo>
                    <a:pt x="348" y="336"/>
                  </a:lnTo>
                  <a:lnTo>
                    <a:pt x="348" y="335"/>
                  </a:lnTo>
                  <a:lnTo>
                    <a:pt x="347" y="335"/>
                  </a:lnTo>
                  <a:lnTo>
                    <a:pt x="347" y="334"/>
                  </a:lnTo>
                  <a:lnTo>
                    <a:pt x="346" y="334"/>
                  </a:lnTo>
                  <a:lnTo>
                    <a:pt x="346" y="335"/>
                  </a:lnTo>
                  <a:lnTo>
                    <a:pt x="346" y="334"/>
                  </a:lnTo>
                  <a:lnTo>
                    <a:pt x="345" y="335"/>
                  </a:lnTo>
                  <a:lnTo>
                    <a:pt x="344" y="335"/>
                  </a:lnTo>
                  <a:lnTo>
                    <a:pt x="344" y="334"/>
                  </a:lnTo>
                  <a:lnTo>
                    <a:pt x="343" y="334"/>
                  </a:lnTo>
                  <a:lnTo>
                    <a:pt x="342" y="334"/>
                  </a:lnTo>
                  <a:lnTo>
                    <a:pt x="342" y="333"/>
                  </a:lnTo>
                  <a:lnTo>
                    <a:pt x="341" y="333"/>
                  </a:lnTo>
                  <a:lnTo>
                    <a:pt x="341" y="332"/>
                  </a:lnTo>
                  <a:lnTo>
                    <a:pt x="340" y="332"/>
                  </a:lnTo>
                  <a:lnTo>
                    <a:pt x="339" y="332"/>
                  </a:lnTo>
                  <a:lnTo>
                    <a:pt x="338" y="332"/>
                  </a:lnTo>
                  <a:lnTo>
                    <a:pt x="338" y="331"/>
                  </a:lnTo>
                  <a:lnTo>
                    <a:pt x="337" y="331"/>
                  </a:lnTo>
                  <a:lnTo>
                    <a:pt x="337" y="332"/>
                  </a:lnTo>
                  <a:lnTo>
                    <a:pt x="336" y="332"/>
                  </a:lnTo>
                  <a:lnTo>
                    <a:pt x="335" y="334"/>
                  </a:lnTo>
                  <a:lnTo>
                    <a:pt x="331" y="339"/>
                  </a:lnTo>
                  <a:lnTo>
                    <a:pt x="329" y="343"/>
                  </a:lnTo>
                  <a:lnTo>
                    <a:pt x="328" y="343"/>
                  </a:lnTo>
                  <a:lnTo>
                    <a:pt x="328" y="344"/>
                  </a:lnTo>
                  <a:lnTo>
                    <a:pt x="327" y="344"/>
                  </a:lnTo>
                  <a:lnTo>
                    <a:pt x="326" y="344"/>
                  </a:lnTo>
                  <a:lnTo>
                    <a:pt x="325" y="344"/>
                  </a:lnTo>
                  <a:lnTo>
                    <a:pt x="324" y="344"/>
                  </a:lnTo>
                  <a:lnTo>
                    <a:pt x="323" y="344"/>
                  </a:lnTo>
                  <a:lnTo>
                    <a:pt x="322" y="343"/>
                  </a:lnTo>
                  <a:lnTo>
                    <a:pt x="321" y="342"/>
                  </a:lnTo>
                  <a:lnTo>
                    <a:pt x="320" y="342"/>
                  </a:lnTo>
                  <a:lnTo>
                    <a:pt x="320" y="341"/>
                  </a:lnTo>
                  <a:lnTo>
                    <a:pt x="320" y="340"/>
                  </a:lnTo>
                  <a:lnTo>
                    <a:pt x="319" y="340"/>
                  </a:lnTo>
                  <a:lnTo>
                    <a:pt x="318" y="340"/>
                  </a:lnTo>
                  <a:lnTo>
                    <a:pt x="318" y="339"/>
                  </a:lnTo>
                  <a:lnTo>
                    <a:pt x="317" y="339"/>
                  </a:lnTo>
                  <a:lnTo>
                    <a:pt x="317" y="338"/>
                  </a:lnTo>
                  <a:lnTo>
                    <a:pt x="316" y="337"/>
                  </a:lnTo>
                  <a:lnTo>
                    <a:pt x="316" y="336"/>
                  </a:lnTo>
                  <a:lnTo>
                    <a:pt x="315" y="336"/>
                  </a:lnTo>
                  <a:lnTo>
                    <a:pt x="314" y="337"/>
                  </a:lnTo>
                  <a:lnTo>
                    <a:pt x="313" y="337"/>
                  </a:lnTo>
                  <a:lnTo>
                    <a:pt x="313" y="336"/>
                  </a:lnTo>
                  <a:lnTo>
                    <a:pt x="313" y="335"/>
                  </a:lnTo>
                  <a:lnTo>
                    <a:pt x="312" y="334"/>
                  </a:lnTo>
                  <a:lnTo>
                    <a:pt x="312" y="333"/>
                  </a:lnTo>
                  <a:lnTo>
                    <a:pt x="311" y="332"/>
                  </a:lnTo>
                  <a:lnTo>
                    <a:pt x="312" y="332"/>
                  </a:lnTo>
                  <a:lnTo>
                    <a:pt x="311" y="331"/>
                  </a:lnTo>
                  <a:lnTo>
                    <a:pt x="310" y="331"/>
                  </a:lnTo>
                  <a:lnTo>
                    <a:pt x="310" y="330"/>
                  </a:lnTo>
                  <a:lnTo>
                    <a:pt x="311" y="330"/>
                  </a:lnTo>
                  <a:lnTo>
                    <a:pt x="311" y="329"/>
                  </a:lnTo>
                  <a:lnTo>
                    <a:pt x="311" y="328"/>
                  </a:lnTo>
                  <a:lnTo>
                    <a:pt x="311" y="327"/>
                  </a:lnTo>
                  <a:lnTo>
                    <a:pt x="310" y="327"/>
                  </a:lnTo>
                  <a:lnTo>
                    <a:pt x="309" y="327"/>
                  </a:lnTo>
                  <a:lnTo>
                    <a:pt x="308" y="326"/>
                  </a:lnTo>
                  <a:lnTo>
                    <a:pt x="308" y="325"/>
                  </a:lnTo>
                  <a:lnTo>
                    <a:pt x="308" y="324"/>
                  </a:lnTo>
                  <a:lnTo>
                    <a:pt x="308" y="323"/>
                  </a:lnTo>
                  <a:lnTo>
                    <a:pt x="306" y="323"/>
                  </a:lnTo>
                  <a:lnTo>
                    <a:pt x="306" y="322"/>
                  </a:lnTo>
                  <a:lnTo>
                    <a:pt x="308" y="322"/>
                  </a:lnTo>
                  <a:lnTo>
                    <a:pt x="308" y="320"/>
                  </a:lnTo>
                  <a:lnTo>
                    <a:pt x="306" y="320"/>
                  </a:lnTo>
                  <a:lnTo>
                    <a:pt x="306" y="319"/>
                  </a:lnTo>
                  <a:lnTo>
                    <a:pt x="305" y="319"/>
                  </a:lnTo>
                  <a:lnTo>
                    <a:pt x="304" y="319"/>
                  </a:lnTo>
                  <a:lnTo>
                    <a:pt x="303" y="319"/>
                  </a:lnTo>
                  <a:lnTo>
                    <a:pt x="302" y="319"/>
                  </a:lnTo>
                  <a:lnTo>
                    <a:pt x="302" y="320"/>
                  </a:lnTo>
                  <a:lnTo>
                    <a:pt x="301" y="320"/>
                  </a:lnTo>
                  <a:lnTo>
                    <a:pt x="300" y="320"/>
                  </a:lnTo>
                  <a:lnTo>
                    <a:pt x="299" y="320"/>
                  </a:lnTo>
                  <a:lnTo>
                    <a:pt x="298" y="320"/>
                  </a:lnTo>
                  <a:lnTo>
                    <a:pt x="297" y="320"/>
                  </a:lnTo>
                  <a:lnTo>
                    <a:pt x="296" y="320"/>
                  </a:lnTo>
                  <a:lnTo>
                    <a:pt x="296" y="319"/>
                  </a:lnTo>
                  <a:lnTo>
                    <a:pt x="295" y="319"/>
                  </a:lnTo>
                  <a:lnTo>
                    <a:pt x="294" y="319"/>
                  </a:lnTo>
                  <a:lnTo>
                    <a:pt x="293" y="319"/>
                  </a:lnTo>
                  <a:lnTo>
                    <a:pt x="292" y="319"/>
                  </a:lnTo>
                  <a:lnTo>
                    <a:pt x="292" y="320"/>
                  </a:lnTo>
                  <a:lnTo>
                    <a:pt x="292" y="322"/>
                  </a:lnTo>
                  <a:lnTo>
                    <a:pt x="291" y="322"/>
                  </a:lnTo>
                  <a:lnTo>
                    <a:pt x="291" y="323"/>
                  </a:lnTo>
                  <a:lnTo>
                    <a:pt x="291" y="324"/>
                  </a:lnTo>
                  <a:lnTo>
                    <a:pt x="290" y="324"/>
                  </a:lnTo>
                  <a:lnTo>
                    <a:pt x="290" y="325"/>
                  </a:lnTo>
                  <a:lnTo>
                    <a:pt x="289" y="325"/>
                  </a:lnTo>
                  <a:lnTo>
                    <a:pt x="289" y="326"/>
                  </a:lnTo>
                  <a:lnTo>
                    <a:pt x="289" y="327"/>
                  </a:lnTo>
                  <a:lnTo>
                    <a:pt x="288" y="327"/>
                  </a:lnTo>
                  <a:lnTo>
                    <a:pt x="288" y="328"/>
                  </a:lnTo>
                  <a:lnTo>
                    <a:pt x="287" y="329"/>
                  </a:lnTo>
                  <a:lnTo>
                    <a:pt x="287" y="330"/>
                  </a:lnTo>
                  <a:lnTo>
                    <a:pt x="287" y="331"/>
                  </a:lnTo>
                  <a:lnTo>
                    <a:pt x="286" y="331"/>
                  </a:lnTo>
                  <a:lnTo>
                    <a:pt x="286" y="332"/>
                  </a:lnTo>
                  <a:lnTo>
                    <a:pt x="286" y="333"/>
                  </a:lnTo>
                  <a:lnTo>
                    <a:pt x="285" y="333"/>
                  </a:lnTo>
                  <a:lnTo>
                    <a:pt x="285" y="334"/>
                  </a:lnTo>
                  <a:lnTo>
                    <a:pt x="285" y="335"/>
                  </a:lnTo>
                  <a:lnTo>
                    <a:pt x="284" y="335"/>
                  </a:lnTo>
                  <a:lnTo>
                    <a:pt x="284" y="336"/>
                  </a:lnTo>
                  <a:lnTo>
                    <a:pt x="283" y="336"/>
                  </a:lnTo>
                  <a:lnTo>
                    <a:pt x="281" y="336"/>
                  </a:lnTo>
                  <a:lnTo>
                    <a:pt x="280" y="336"/>
                  </a:lnTo>
                  <a:lnTo>
                    <a:pt x="280" y="337"/>
                  </a:lnTo>
                  <a:lnTo>
                    <a:pt x="279" y="337"/>
                  </a:lnTo>
                  <a:lnTo>
                    <a:pt x="278" y="337"/>
                  </a:lnTo>
                  <a:lnTo>
                    <a:pt x="277" y="337"/>
                  </a:lnTo>
                  <a:lnTo>
                    <a:pt x="277" y="338"/>
                  </a:lnTo>
                  <a:lnTo>
                    <a:pt x="276" y="338"/>
                  </a:lnTo>
                  <a:lnTo>
                    <a:pt x="275" y="338"/>
                  </a:lnTo>
                  <a:lnTo>
                    <a:pt x="275" y="339"/>
                  </a:lnTo>
                  <a:lnTo>
                    <a:pt x="274" y="339"/>
                  </a:lnTo>
                  <a:lnTo>
                    <a:pt x="273" y="340"/>
                  </a:lnTo>
                  <a:lnTo>
                    <a:pt x="273" y="341"/>
                  </a:lnTo>
                  <a:lnTo>
                    <a:pt x="273" y="342"/>
                  </a:lnTo>
                  <a:lnTo>
                    <a:pt x="272" y="343"/>
                  </a:lnTo>
                  <a:lnTo>
                    <a:pt x="272" y="344"/>
                  </a:lnTo>
                  <a:lnTo>
                    <a:pt x="272" y="345"/>
                  </a:lnTo>
                  <a:lnTo>
                    <a:pt x="271" y="345"/>
                  </a:lnTo>
                  <a:lnTo>
                    <a:pt x="271" y="347"/>
                  </a:lnTo>
                  <a:lnTo>
                    <a:pt x="270" y="347"/>
                  </a:lnTo>
                  <a:lnTo>
                    <a:pt x="269" y="347"/>
                  </a:lnTo>
                  <a:lnTo>
                    <a:pt x="268" y="347"/>
                  </a:lnTo>
                  <a:lnTo>
                    <a:pt x="268" y="348"/>
                  </a:lnTo>
                  <a:lnTo>
                    <a:pt x="267" y="348"/>
                  </a:lnTo>
                  <a:lnTo>
                    <a:pt x="267" y="349"/>
                  </a:lnTo>
                  <a:lnTo>
                    <a:pt x="266" y="349"/>
                  </a:lnTo>
                  <a:lnTo>
                    <a:pt x="266" y="350"/>
                  </a:lnTo>
                  <a:lnTo>
                    <a:pt x="267" y="350"/>
                  </a:lnTo>
                  <a:lnTo>
                    <a:pt x="267" y="351"/>
                  </a:lnTo>
                  <a:lnTo>
                    <a:pt x="268" y="351"/>
                  </a:lnTo>
                  <a:lnTo>
                    <a:pt x="269" y="351"/>
                  </a:lnTo>
                  <a:lnTo>
                    <a:pt x="270" y="351"/>
                  </a:lnTo>
                  <a:lnTo>
                    <a:pt x="270" y="352"/>
                  </a:lnTo>
                  <a:lnTo>
                    <a:pt x="270" y="353"/>
                  </a:lnTo>
                  <a:lnTo>
                    <a:pt x="270" y="354"/>
                  </a:lnTo>
                  <a:lnTo>
                    <a:pt x="270" y="355"/>
                  </a:lnTo>
                  <a:lnTo>
                    <a:pt x="270" y="356"/>
                  </a:lnTo>
                  <a:lnTo>
                    <a:pt x="269" y="356"/>
                  </a:lnTo>
                  <a:lnTo>
                    <a:pt x="269" y="357"/>
                  </a:lnTo>
                  <a:lnTo>
                    <a:pt x="269" y="358"/>
                  </a:lnTo>
                  <a:lnTo>
                    <a:pt x="270" y="358"/>
                  </a:lnTo>
                  <a:lnTo>
                    <a:pt x="270" y="359"/>
                  </a:lnTo>
                  <a:lnTo>
                    <a:pt x="270" y="360"/>
                  </a:lnTo>
                  <a:lnTo>
                    <a:pt x="270" y="361"/>
                  </a:lnTo>
                  <a:lnTo>
                    <a:pt x="270" y="362"/>
                  </a:lnTo>
                  <a:lnTo>
                    <a:pt x="270" y="363"/>
                  </a:lnTo>
                  <a:lnTo>
                    <a:pt x="270" y="364"/>
                  </a:lnTo>
                  <a:lnTo>
                    <a:pt x="271" y="364"/>
                  </a:lnTo>
                  <a:lnTo>
                    <a:pt x="271" y="365"/>
                  </a:lnTo>
                  <a:lnTo>
                    <a:pt x="272" y="365"/>
                  </a:lnTo>
                  <a:lnTo>
                    <a:pt x="273" y="365"/>
                  </a:lnTo>
                  <a:lnTo>
                    <a:pt x="273" y="366"/>
                  </a:lnTo>
                  <a:lnTo>
                    <a:pt x="272" y="366"/>
                  </a:lnTo>
                  <a:lnTo>
                    <a:pt x="272" y="367"/>
                  </a:lnTo>
                  <a:lnTo>
                    <a:pt x="272" y="368"/>
                  </a:lnTo>
                  <a:lnTo>
                    <a:pt x="272" y="369"/>
                  </a:lnTo>
                  <a:lnTo>
                    <a:pt x="272" y="370"/>
                  </a:lnTo>
                  <a:lnTo>
                    <a:pt x="272" y="372"/>
                  </a:lnTo>
                  <a:lnTo>
                    <a:pt x="271" y="372"/>
                  </a:lnTo>
                  <a:lnTo>
                    <a:pt x="271" y="373"/>
                  </a:lnTo>
                  <a:lnTo>
                    <a:pt x="272" y="374"/>
                  </a:lnTo>
                  <a:lnTo>
                    <a:pt x="273" y="374"/>
                  </a:lnTo>
                  <a:lnTo>
                    <a:pt x="274" y="374"/>
                  </a:lnTo>
                  <a:lnTo>
                    <a:pt x="274" y="373"/>
                  </a:lnTo>
                  <a:lnTo>
                    <a:pt x="274" y="372"/>
                  </a:lnTo>
                  <a:lnTo>
                    <a:pt x="275" y="372"/>
                  </a:lnTo>
                  <a:lnTo>
                    <a:pt x="275" y="370"/>
                  </a:lnTo>
                  <a:lnTo>
                    <a:pt x="276" y="370"/>
                  </a:lnTo>
                  <a:lnTo>
                    <a:pt x="276" y="372"/>
                  </a:lnTo>
                  <a:lnTo>
                    <a:pt x="276" y="373"/>
                  </a:lnTo>
                  <a:lnTo>
                    <a:pt x="275" y="374"/>
                  </a:lnTo>
                  <a:lnTo>
                    <a:pt x="276" y="375"/>
                  </a:lnTo>
                  <a:lnTo>
                    <a:pt x="275" y="375"/>
                  </a:lnTo>
                  <a:lnTo>
                    <a:pt x="275" y="376"/>
                  </a:lnTo>
                  <a:lnTo>
                    <a:pt x="275" y="377"/>
                  </a:lnTo>
                  <a:lnTo>
                    <a:pt x="275" y="378"/>
                  </a:lnTo>
                  <a:lnTo>
                    <a:pt x="275" y="379"/>
                  </a:lnTo>
                  <a:lnTo>
                    <a:pt x="274" y="379"/>
                  </a:lnTo>
                  <a:lnTo>
                    <a:pt x="275" y="379"/>
                  </a:lnTo>
                  <a:lnTo>
                    <a:pt x="276" y="379"/>
                  </a:lnTo>
                  <a:lnTo>
                    <a:pt x="277" y="379"/>
                  </a:lnTo>
                  <a:lnTo>
                    <a:pt x="277" y="380"/>
                  </a:lnTo>
                  <a:lnTo>
                    <a:pt x="277" y="381"/>
                  </a:lnTo>
                  <a:lnTo>
                    <a:pt x="278" y="382"/>
                  </a:lnTo>
                  <a:lnTo>
                    <a:pt x="277" y="382"/>
                  </a:lnTo>
                  <a:lnTo>
                    <a:pt x="277" y="383"/>
                  </a:lnTo>
                  <a:lnTo>
                    <a:pt x="277" y="384"/>
                  </a:lnTo>
                  <a:lnTo>
                    <a:pt x="277" y="385"/>
                  </a:lnTo>
                  <a:lnTo>
                    <a:pt x="278" y="385"/>
                  </a:lnTo>
                  <a:lnTo>
                    <a:pt x="278" y="386"/>
                  </a:lnTo>
                  <a:lnTo>
                    <a:pt x="278" y="387"/>
                  </a:lnTo>
                  <a:lnTo>
                    <a:pt x="277" y="387"/>
                  </a:lnTo>
                  <a:lnTo>
                    <a:pt x="278" y="388"/>
                  </a:lnTo>
                  <a:lnTo>
                    <a:pt x="279" y="389"/>
                  </a:lnTo>
                  <a:lnTo>
                    <a:pt x="279" y="390"/>
                  </a:lnTo>
                  <a:lnTo>
                    <a:pt x="280" y="390"/>
                  </a:lnTo>
                  <a:lnTo>
                    <a:pt x="280" y="391"/>
                  </a:lnTo>
                  <a:lnTo>
                    <a:pt x="280" y="392"/>
                  </a:lnTo>
                  <a:lnTo>
                    <a:pt x="279" y="392"/>
                  </a:lnTo>
                  <a:lnTo>
                    <a:pt x="278" y="392"/>
                  </a:lnTo>
                  <a:lnTo>
                    <a:pt x="278" y="391"/>
                  </a:lnTo>
                  <a:lnTo>
                    <a:pt x="277" y="391"/>
                  </a:lnTo>
                  <a:lnTo>
                    <a:pt x="276" y="390"/>
                  </a:lnTo>
                  <a:lnTo>
                    <a:pt x="275" y="390"/>
                  </a:lnTo>
                  <a:lnTo>
                    <a:pt x="274" y="391"/>
                  </a:lnTo>
                  <a:lnTo>
                    <a:pt x="274" y="390"/>
                  </a:lnTo>
                  <a:lnTo>
                    <a:pt x="273" y="391"/>
                  </a:lnTo>
                  <a:lnTo>
                    <a:pt x="272" y="391"/>
                  </a:lnTo>
                  <a:lnTo>
                    <a:pt x="271" y="391"/>
                  </a:lnTo>
                  <a:lnTo>
                    <a:pt x="271" y="392"/>
                  </a:lnTo>
                  <a:lnTo>
                    <a:pt x="270" y="392"/>
                  </a:lnTo>
                  <a:lnTo>
                    <a:pt x="269" y="392"/>
                  </a:lnTo>
                  <a:lnTo>
                    <a:pt x="268" y="393"/>
                  </a:lnTo>
                  <a:lnTo>
                    <a:pt x="267" y="393"/>
                  </a:lnTo>
                  <a:lnTo>
                    <a:pt x="266" y="393"/>
                  </a:lnTo>
                  <a:lnTo>
                    <a:pt x="265" y="393"/>
                  </a:lnTo>
                  <a:lnTo>
                    <a:pt x="264" y="393"/>
                  </a:lnTo>
                  <a:lnTo>
                    <a:pt x="264" y="392"/>
                  </a:lnTo>
                  <a:lnTo>
                    <a:pt x="263" y="392"/>
                  </a:lnTo>
                  <a:lnTo>
                    <a:pt x="262" y="392"/>
                  </a:lnTo>
                  <a:lnTo>
                    <a:pt x="262" y="391"/>
                  </a:lnTo>
                  <a:lnTo>
                    <a:pt x="261" y="391"/>
                  </a:lnTo>
                  <a:lnTo>
                    <a:pt x="261" y="392"/>
                  </a:lnTo>
                  <a:lnTo>
                    <a:pt x="261" y="393"/>
                  </a:lnTo>
                  <a:lnTo>
                    <a:pt x="261" y="394"/>
                  </a:lnTo>
                  <a:lnTo>
                    <a:pt x="261" y="395"/>
                  </a:lnTo>
                  <a:lnTo>
                    <a:pt x="261" y="397"/>
                  </a:lnTo>
                  <a:lnTo>
                    <a:pt x="261" y="398"/>
                  </a:lnTo>
                  <a:lnTo>
                    <a:pt x="261" y="399"/>
                  </a:lnTo>
                  <a:lnTo>
                    <a:pt x="261" y="400"/>
                  </a:lnTo>
                  <a:lnTo>
                    <a:pt x="261" y="401"/>
                  </a:lnTo>
                  <a:lnTo>
                    <a:pt x="261" y="402"/>
                  </a:lnTo>
                  <a:lnTo>
                    <a:pt x="261" y="403"/>
                  </a:lnTo>
                  <a:lnTo>
                    <a:pt x="261" y="404"/>
                  </a:lnTo>
                  <a:lnTo>
                    <a:pt x="261" y="405"/>
                  </a:lnTo>
                  <a:lnTo>
                    <a:pt x="261" y="406"/>
                  </a:lnTo>
                  <a:lnTo>
                    <a:pt x="260" y="407"/>
                  </a:lnTo>
                  <a:lnTo>
                    <a:pt x="259" y="407"/>
                  </a:lnTo>
                  <a:lnTo>
                    <a:pt x="256" y="407"/>
                  </a:lnTo>
                  <a:lnTo>
                    <a:pt x="254" y="408"/>
                  </a:lnTo>
                  <a:lnTo>
                    <a:pt x="253" y="408"/>
                  </a:lnTo>
                  <a:lnTo>
                    <a:pt x="252" y="408"/>
                  </a:lnTo>
                  <a:lnTo>
                    <a:pt x="252" y="409"/>
                  </a:lnTo>
                  <a:lnTo>
                    <a:pt x="252" y="410"/>
                  </a:lnTo>
                  <a:lnTo>
                    <a:pt x="252" y="411"/>
                  </a:lnTo>
                  <a:lnTo>
                    <a:pt x="252" y="412"/>
                  </a:lnTo>
                  <a:lnTo>
                    <a:pt x="253" y="412"/>
                  </a:lnTo>
                  <a:lnTo>
                    <a:pt x="253" y="413"/>
                  </a:lnTo>
                  <a:lnTo>
                    <a:pt x="253" y="414"/>
                  </a:lnTo>
                  <a:lnTo>
                    <a:pt x="253" y="415"/>
                  </a:lnTo>
                  <a:lnTo>
                    <a:pt x="253" y="416"/>
                  </a:lnTo>
                  <a:lnTo>
                    <a:pt x="253" y="417"/>
                  </a:lnTo>
                  <a:lnTo>
                    <a:pt x="252" y="417"/>
                  </a:lnTo>
                  <a:lnTo>
                    <a:pt x="252" y="418"/>
                  </a:lnTo>
                  <a:lnTo>
                    <a:pt x="252" y="419"/>
                  </a:lnTo>
                  <a:lnTo>
                    <a:pt x="251" y="420"/>
                  </a:lnTo>
                  <a:lnTo>
                    <a:pt x="251" y="422"/>
                  </a:lnTo>
                  <a:lnTo>
                    <a:pt x="251" y="423"/>
                  </a:lnTo>
                  <a:lnTo>
                    <a:pt x="251" y="424"/>
                  </a:lnTo>
                  <a:lnTo>
                    <a:pt x="252" y="424"/>
                  </a:lnTo>
                  <a:lnTo>
                    <a:pt x="252" y="425"/>
                  </a:lnTo>
                  <a:lnTo>
                    <a:pt x="252" y="426"/>
                  </a:lnTo>
                  <a:lnTo>
                    <a:pt x="253" y="426"/>
                  </a:lnTo>
                  <a:lnTo>
                    <a:pt x="254" y="426"/>
                  </a:lnTo>
                  <a:lnTo>
                    <a:pt x="254" y="427"/>
                  </a:lnTo>
                  <a:lnTo>
                    <a:pt x="254" y="428"/>
                  </a:lnTo>
                  <a:lnTo>
                    <a:pt x="255" y="428"/>
                  </a:lnTo>
                  <a:lnTo>
                    <a:pt x="256" y="428"/>
                  </a:lnTo>
                  <a:lnTo>
                    <a:pt x="258" y="428"/>
                  </a:lnTo>
                  <a:lnTo>
                    <a:pt x="258" y="427"/>
                  </a:lnTo>
                  <a:lnTo>
                    <a:pt x="258" y="428"/>
                  </a:lnTo>
                  <a:lnTo>
                    <a:pt x="259" y="428"/>
                  </a:lnTo>
                  <a:lnTo>
                    <a:pt x="260" y="429"/>
                  </a:lnTo>
                  <a:lnTo>
                    <a:pt x="261" y="429"/>
                  </a:lnTo>
                  <a:lnTo>
                    <a:pt x="261" y="430"/>
                  </a:lnTo>
                  <a:lnTo>
                    <a:pt x="262" y="430"/>
                  </a:lnTo>
                  <a:lnTo>
                    <a:pt x="262" y="431"/>
                  </a:lnTo>
                  <a:lnTo>
                    <a:pt x="263" y="431"/>
                  </a:lnTo>
                  <a:lnTo>
                    <a:pt x="264" y="431"/>
                  </a:lnTo>
                  <a:lnTo>
                    <a:pt x="264" y="432"/>
                  </a:lnTo>
                  <a:lnTo>
                    <a:pt x="265" y="432"/>
                  </a:lnTo>
                  <a:lnTo>
                    <a:pt x="265" y="433"/>
                  </a:lnTo>
                  <a:lnTo>
                    <a:pt x="266" y="433"/>
                  </a:lnTo>
                  <a:lnTo>
                    <a:pt x="267" y="433"/>
                  </a:lnTo>
                  <a:lnTo>
                    <a:pt x="267" y="434"/>
                  </a:lnTo>
                  <a:lnTo>
                    <a:pt x="266" y="434"/>
                  </a:lnTo>
                  <a:lnTo>
                    <a:pt x="266" y="435"/>
                  </a:lnTo>
                  <a:lnTo>
                    <a:pt x="266" y="436"/>
                  </a:lnTo>
                  <a:lnTo>
                    <a:pt x="267" y="436"/>
                  </a:lnTo>
                  <a:lnTo>
                    <a:pt x="267" y="437"/>
                  </a:lnTo>
                  <a:lnTo>
                    <a:pt x="268" y="437"/>
                  </a:lnTo>
                  <a:lnTo>
                    <a:pt x="268" y="438"/>
                  </a:lnTo>
                  <a:lnTo>
                    <a:pt x="269" y="438"/>
                  </a:lnTo>
                  <a:lnTo>
                    <a:pt x="270" y="438"/>
                  </a:lnTo>
                  <a:lnTo>
                    <a:pt x="271" y="438"/>
                  </a:lnTo>
                  <a:lnTo>
                    <a:pt x="271" y="439"/>
                  </a:lnTo>
                  <a:lnTo>
                    <a:pt x="272" y="439"/>
                  </a:lnTo>
                  <a:lnTo>
                    <a:pt x="272" y="440"/>
                  </a:lnTo>
                  <a:lnTo>
                    <a:pt x="272" y="441"/>
                  </a:lnTo>
                  <a:lnTo>
                    <a:pt x="273" y="441"/>
                  </a:lnTo>
                  <a:lnTo>
                    <a:pt x="274" y="441"/>
                  </a:lnTo>
                  <a:lnTo>
                    <a:pt x="275" y="440"/>
                  </a:lnTo>
                  <a:lnTo>
                    <a:pt x="276" y="440"/>
                  </a:lnTo>
                  <a:lnTo>
                    <a:pt x="277" y="440"/>
                  </a:lnTo>
                  <a:lnTo>
                    <a:pt x="278" y="440"/>
                  </a:lnTo>
                  <a:lnTo>
                    <a:pt x="278" y="441"/>
                  </a:lnTo>
                  <a:lnTo>
                    <a:pt x="279" y="441"/>
                  </a:lnTo>
                  <a:lnTo>
                    <a:pt x="280" y="441"/>
                  </a:lnTo>
                  <a:lnTo>
                    <a:pt x="280" y="440"/>
                  </a:lnTo>
                  <a:lnTo>
                    <a:pt x="281" y="440"/>
                  </a:lnTo>
                  <a:lnTo>
                    <a:pt x="281" y="441"/>
                  </a:lnTo>
                  <a:lnTo>
                    <a:pt x="283" y="441"/>
                  </a:lnTo>
                  <a:lnTo>
                    <a:pt x="284" y="441"/>
                  </a:lnTo>
                  <a:lnTo>
                    <a:pt x="284" y="442"/>
                  </a:lnTo>
                  <a:lnTo>
                    <a:pt x="284" y="443"/>
                  </a:lnTo>
                  <a:lnTo>
                    <a:pt x="284" y="444"/>
                  </a:lnTo>
                  <a:lnTo>
                    <a:pt x="285" y="444"/>
                  </a:lnTo>
                  <a:lnTo>
                    <a:pt x="285" y="445"/>
                  </a:lnTo>
                  <a:lnTo>
                    <a:pt x="285" y="447"/>
                  </a:lnTo>
                  <a:lnTo>
                    <a:pt x="286" y="447"/>
                  </a:lnTo>
                  <a:lnTo>
                    <a:pt x="286" y="448"/>
                  </a:lnTo>
                  <a:lnTo>
                    <a:pt x="287" y="448"/>
                  </a:lnTo>
                  <a:lnTo>
                    <a:pt x="287" y="449"/>
                  </a:lnTo>
                  <a:lnTo>
                    <a:pt x="288" y="449"/>
                  </a:lnTo>
                  <a:lnTo>
                    <a:pt x="288" y="450"/>
                  </a:lnTo>
                  <a:lnTo>
                    <a:pt x="288" y="451"/>
                  </a:lnTo>
                  <a:lnTo>
                    <a:pt x="288" y="452"/>
                  </a:lnTo>
                  <a:lnTo>
                    <a:pt x="288" y="453"/>
                  </a:lnTo>
                  <a:lnTo>
                    <a:pt x="288" y="454"/>
                  </a:lnTo>
                  <a:lnTo>
                    <a:pt x="289" y="454"/>
                  </a:lnTo>
                  <a:lnTo>
                    <a:pt x="289" y="455"/>
                  </a:lnTo>
                  <a:lnTo>
                    <a:pt x="289" y="456"/>
                  </a:lnTo>
                  <a:lnTo>
                    <a:pt x="290" y="456"/>
                  </a:lnTo>
                  <a:lnTo>
                    <a:pt x="291" y="457"/>
                  </a:lnTo>
                  <a:lnTo>
                    <a:pt x="292" y="457"/>
                  </a:lnTo>
                  <a:lnTo>
                    <a:pt x="292" y="458"/>
                  </a:lnTo>
                  <a:lnTo>
                    <a:pt x="291" y="458"/>
                  </a:lnTo>
                  <a:lnTo>
                    <a:pt x="292" y="458"/>
                  </a:lnTo>
                  <a:lnTo>
                    <a:pt x="292" y="459"/>
                  </a:lnTo>
                  <a:lnTo>
                    <a:pt x="293" y="459"/>
                  </a:lnTo>
                  <a:lnTo>
                    <a:pt x="293" y="460"/>
                  </a:lnTo>
                  <a:lnTo>
                    <a:pt x="294" y="460"/>
                  </a:lnTo>
                  <a:lnTo>
                    <a:pt x="295" y="460"/>
                  </a:lnTo>
                  <a:lnTo>
                    <a:pt x="295" y="461"/>
                  </a:lnTo>
                  <a:lnTo>
                    <a:pt x="296" y="461"/>
                  </a:lnTo>
                  <a:lnTo>
                    <a:pt x="298" y="462"/>
                  </a:lnTo>
                  <a:lnTo>
                    <a:pt x="299" y="462"/>
                  </a:lnTo>
                  <a:lnTo>
                    <a:pt x="299" y="463"/>
                  </a:lnTo>
                  <a:lnTo>
                    <a:pt x="300" y="464"/>
                  </a:lnTo>
                  <a:lnTo>
                    <a:pt x="301" y="464"/>
                  </a:lnTo>
                  <a:lnTo>
                    <a:pt x="302" y="465"/>
                  </a:lnTo>
                  <a:lnTo>
                    <a:pt x="303" y="466"/>
                  </a:lnTo>
                  <a:lnTo>
                    <a:pt x="303" y="467"/>
                  </a:lnTo>
                  <a:lnTo>
                    <a:pt x="304" y="467"/>
                  </a:lnTo>
                  <a:lnTo>
                    <a:pt x="304" y="466"/>
                  </a:lnTo>
                  <a:lnTo>
                    <a:pt x="304" y="465"/>
                  </a:lnTo>
                  <a:lnTo>
                    <a:pt x="305" y="465"/>
                  </a:lnTo>
                  <a:lnTo>
                    <a:pt x="306" y="465"/>
                  </a:lnTo>
                  <a:lnTo>
                    <a:pt x="306" y="466"/>
                  </a:lnTo>
                  <a:lnTo>
                    <a:pt x="308" y="467"/>
                  </a:lnTo>
                  <a:lnTo>
                    <a:pt x="308" y="466"/>
                  </a:lnTo>
                  <a:lnTo>
                    <a:pt x="309" y="466"/>
                  </a:lnTo>
                  <a:lnTo>
                    <a:pt x="309" y="465"/>
                  </a:lnTo>
                  <a:lnTo>
                    <a:pt x="309" y="466"/>
                  </a:lnTo>
                  <a:lnTo>
                    <a:pt x="310" y="466"/>
                  </a:lnTo>
                  <a:lnTo>
                    <a:pt x="310" y="467"/>
                  </a:lnTo>
                  <a:lnTo>
                    <a:pt x="311" y="467"/>
                  </a:lnTo>
                  <a:lnTo>
                    <a:pt x="311" y="468"/>
                  </a:lnTo>
                  <a:lnTo>
                    <a:pt x="312" y="468"/>
                  </a:lnTo>
                  <a:lnTo>
                    <a:pt x="312" y="469"/>
                  </a:lnTo>
                  <a:lnTo>
                    <a:pt x="312" y="471"/>
                  </a:lnTo>
                  <a:lnTo>
                    <a:pt x="313" y="471"/>
                  </a:lnTo>
                  <a:lnTo>
                    <a:pt x="312" y="471"/>
                  </a:lnTo>
                  <a:lnTo>
                    <a:pt x="311" y="471"/>
                  </a:lnTo>
                  <a:lnTo>
                    <a:pt x="311" y="472"/>
                  </a:lnTo>
                  <a:lnTo>
                    <a:pt x="311" y="473"/>
                  </a:lnTo>
                  <a:lnTo>
                    <a:pt x="310" y="474"/>
                  </a:lnTo>
                  <a:lnTo>
                    <a:pt x="309" y="478"/>
                  </a:lnTo>
                  <a:lnTo>
                    <a:pt x="308" y="479"/>
                  </a:lnTo>
                  <a:lnTo>
                    <a:pt x="308" y="481"/>
                  </a:lnTo>
                  <a:lnTo>
                    <a:pt x="306" y="483"/>
                  </a:lnTo>
                  <a:lnTo>
                    <a:pt x="306" y="484"/>
                  </a:lnTo>
                  <a:lnTo>
                    <a:pt x="305" y="486"/>
                  </a:lnTo>
                  <a:lnTo>
                    <a:pt x="305" y="487"/>
                  </a:lnTo>
                  <a:lnTo>
                    <a:pt x="304" y="488"/>
                  </a:lnTo>
                  <a:lnTo>
                    <a:pt x="304" y="489"/>
                  </a:lnTo>
                  <a:lnTo>
                    <a:pt x="303" y="492"/>
                  </a:lnTo>
                  <a:lnTo>
                    <a:pt x="302" y="494"/>
                  </a:lnTo>
                  <a:lnTo>
                    <a:pt x="302" y="496"/>
                  </a:lnTo>
                  <a:lnTo>
                    <a:pt x="301" y="496"/>
                  </a:lnTo>
                  <a:lnTo>
                    <a:pt x="301" y="498"/>
                  </a:lnTo>
                  <a:lnTo>
                    <a:pt x="300" y="500"/>
                  </a:lnTo>
                  <a:lnTo>
                    <a:pt x="300" y="501"/>
                  </a:lnTo>
                  <a:lnTo>
                    <a:pt x="295" y="508"/>
                  </a:lnTo>
                  <a:lnTo>
                    <a:pt x="294" y="510"/>
                  </a:lnTo>
                  <a:lnTo>
                    <a:pt x="294" y="511"/>
                  </a:lnTo>
                  <a:lnTo>
                    <a:pt x="294" y="512"/>
                  </a:lnTo>
                  <a:lnTo>
                    <a:pt x="294" y="513"/>
                  </a:lnTo>
                  <a:lnTo>
                    <a:pt x="294" y="514"/>
                  </a:lnTo>
                  <a:lnTo>
                    <a:pt x="292" y="517"/>
                  </a:lnTo>
                  <a:lnTo>
                    <a:pt x="292" y="518"/>
                  </a:lnTo>
                  <a:lnTo>
                    <a:pt x="291" y="518"/>
                  </a:lnTo>
                  <a:lnTo>
                    <a:pt x="291" y="519"/>
                  </a:lnTo>
                  <a:lnTo>
                    <a:pt x="291" y="521"/>
                  </a:lnTo>
                  <a:lnTo>
                    <a:pt x="291" y="522"/>
                  </a:lnTo>
                  <a:lnTo>
                    <a:pt x="290" y="524"/>
                  </a:lnTo>
                  <a:lnTo>
                    <a:pt x="291" y="525"/>
                  </a:lnTo>
                  <a:lnTo>
                    <a:pt x="289" y="526"/>
                  </a:lnTo>
                  <a:lnTo>
                    <a:pt x="288" y="527"/>
                  </a:lnTo>
                  <a:lnTo>
                    <a:pt x="288" y="528"/>
                  </a:lnTo>
                  <a:lnTo>
                    <a:pt x="288" y="530"/>
                  </a:lnTo>
                  <a:lnTo>
                    <a:pt x="288" y="532"/>
                  </a:lnTo>
                  <a:lnTo>
                    <a:pt x="288" y="534"/>
                  </a:lnTo>
                  <a:lnTo>
                    <a:pt x="289" y="535"/>
                  </a:lnTo>
                  <a:lnTo>
                    <a:pt x="289" y="536"/>
                  </a:lnTo>
                  <a:lnTo>
                    <a:pt x="289" y="537"/>
                  </a:lnTo>
                  <a:lnTo>
                    <a:pt x="289" y="538"/>
                  </a:lnTo>
                  <a:lnTo>
                    <a:pt x="289" y="539"/>
                  </a:lnTo>
                  <a:lnTo>
                    <a:pt x="290" y="540"/>
                  </a:lnTo>
                  <a:lnTo>
                    <a:pt x="290" y="541"/>
                  </a:lnTo>
                  <a:lnTo>
                    <a:pt x="291" y="543"/>
                  </a:lnTo>
                  <a:lnTo>
                    <a:pt x="291" y="544"/>
                  </a:lnTo>
                  <a:lnTo>
                    <a:pt x="292" y="546"/>
                  </a:lnTo>
                  <a:lnTo>
                    <a:pt x="293" y="547"/>
                  </a:lnTo>
                  <a:lnTo>
                    <a:pt x="292" y="546"/>
                  </a:lnTo>
                  <a:lnTo>
                    <a:pt x="291" y="547"/>
                  </a:lnTo>
                  <a:lnTo>
                    <a:pt x="290" y="547"/>
                  </a:lnTo>
                  <a:lnTo>
                    <a:pt x="289" y="547"/>
                  </a:lnTo>
                  <a:lnTo>
                    <a:pt x="289" y="548"/>
                  </a:lnTo>
                  <a:lnTo>
                    <a:pt x="285" y="549"/>
                  </a:lnTo>
                  <a:lnTo>
                    <a:pt x="283" y="549"/>
                  </a:lnTo>
                  <a:lnTo>
                    <a:pt x="283" y="550"/>
                  </a:lnTo>
                  <a:lnTo>
                    <a:pt x="284" y="550"/>
                  </a:lnTo>
                  <a:lnTo>
                    <a:pt x="285" y="550"/>
                  </a:lnTo>
                  <a:lnTo>
                    <a:pt x="284" y="552"/>
                  </a:lnTo>
                  <a:lnTo>
                    <a:pt x="283" y="554"/>
                  </a:lnTo>
                  <a:lnTo>
                    <a:pt x="281" y="554"/>
                  </a:lnTo>
                  <a:lnTo>
                    <a:pt x="281" y="556"/>
                  </a:lnTo>
                  <a:lnTo>
                    <a:pt x="281" y="557"/>
                  </a:lnTo>
                  <a:lnTo>
                    <a:pt x="279" y="558"/>
                  </a:lnTo>
                  <a:lnTo>
                    <a:pt x="280" y="561"/>
                  </a:lnTo>
                  <a:lnTo>
                    <a:pt x="280" y="563"/>
                  </a:lnTo>
                  <a:lnTo>
                    <a:pt x="281" y="565"/>
                  </a:lnTo>
                  <a:lnTo>
                    <a:pt x="284" y="567"/>
                  </a:lnTo>
                  <a:lnTo>
                    <a:pt x="280" y="568"/>
                  </a:lnTo>
                  <a:lnTo>
                    <a:pt x="278" y="568"/>
                  </a:lnTo>
                  <a:lnTo>
                    <a:pt x="278" y="569"/>
                  </a:lnTo>
                  <a:lnTo>
                    <a:pt x="278" y="571"/>
                  </a:lnTo>
                  <a:lnTo>
                    <a:pt x="278" y="572"/>
                  </a:lnTo>
                  <a:lnTo>
                    <a:pt x="278" y="573"/>
                  </a:lnTo>
                  <a:lnTo>
                    <a:pt x="279" y="573"/>
                  </a:lnTo>
                  <a:lnTo>
                    <a:pt x="280" y="573"/>
                  </a:lnTo>
                  <a:lnTo>
                    <a:pt x="280" y="574"/>
                  </a:lnTo>
                  <a:lnTo>
                    <a:pt x="280" y="575"/>
                  </a:lnTo>
                  <a:lnTo>
                    <a:pt x="280" y="576"/>
                  </a:lnTo>
                  <a:lnTo>
                    <a:pt x="280" y="577"/>
                  </a:lnTo>
                  <a:lnTo>
                    <a:pt x="281" y="578"/>
                  </a:lnTo>
                  <a:lnTo>
                    <a:pt x="281" y="579"/>
                  </a:lnTo>
                  <a:lnTo>
                    <a:pt x="281" y="580"/>
                  </a:lnTo>
                  <a:lnTo>
                    <a:pt x="283" y="581"/>
                  </a:lnTo>
                  <a:lnTo>
                    <a:pt x="283" y="582"/>
                  </a:lnTo>
                  <a:lnTo>
                    <a:pt x="284" y="583"/>
                  </a:lnTo>
                  <a:lnTo>
                    <a:pt x="285" y="583"/>
                  </a:lnTo>
                  <a:lnTo>
                    <a:pt x="286" y="584"/>
                  </a:lnTo>
                  <a:lnTo>
                    <a:pt x="284" y="584"/>
                  </a:lnTo>
                  <a:lnTo>
                    <a:pt x="283" y="584"/>
                  </a:lnTo>
                  <a:lnTo>
                    <a:pt x="280" y="584"/>
                  </a:lnTo>
                  <a:lnTo>
                    <a:pt x="278" y="584"/>
                  </a:lnTo>
                  <a:lnTo>
                    <a:pt x="277" y="584"/>
                  </a:lnTo>
                  <a:lnTo>
                    <a:pt x="277" y="585"/>
                  </a:lnTo>
                  <a:lnTo>
                    <a:pt x="273" y="591"/>
                  </a:lnTo>
                  <a:lnTo>
                    <a:pt x="272" y="592"/>
                  </a:lnTo>
                  <a:lnTo>
                    <a:pt x="272" y="593"/>
                  </a:lnTo>
                  <a:lnTo>
                    <a:pt x="272" y="594"/>
                  </a:lnTo>
                  <a:lnTo>
                    <a:pt x="272" y="596"/>
                  </a:lnTo>
                  <a:lnTo>
                    <a:pt x="272" y="597"/>
                  </a:lnTo>
                  <a:lnTo>
                    <a:pt x="272" y="598"/>
                  </a:lnTo>
                  <a:lnTo>
                    <a:pt x="271" y="600"/>
                  </a:lnTo>
                  <a:lnTo>
                    <a:pt x="270" y="601"/>
                  </a:lnTo>
                  <a:lnTo>
                    <a:pt x="269" y="603"/>
                  </a:lnTo>
                  <a:lnTo>
                    <a:pt x="270" y="605"/>
                  </a:lnTo>
                  <a:lnTo>
                    <a:pt x="270" y="606"/>
                  </a:lnTo>
                  <a:lnTo>
                    <a:pt x="271" y="610"/>
                  </a:lnTo>
                  <a:lnTo>
                    <a:pt x="270" y="612"/>
                  </a:lnTo>
                  <a:lnTo>
                    <a:pt x="270" y="613"/>
                  </a:lnTo>
                  <a:lnTo>
                    <a:pt x="271" y="613"/>
                  </a:lnTo>
                  <a:lnTo>
                    <a:pt x="271" y="614"/>
                  </a:lnTo>
                  <a:lnTo>
                    <a:pt x="271" y="615"/>
                  </a:lnTo>
                  <a:lnTo>
                    <a:pt x="271" y="616"/>
                  </a:lnTo>
                  <a:lnTo>
                    <a:pt x="271" y="617"/>
                  </a:lnTo>
                  <a:lnTo>
                    <a:pt x="271" y="618"/>
                  </a:lnTo>
                  <a:lnTo>
                    <a:pt x="272" y="618"/>
                  </a:lnTo>
                  <a:lnTo>
                    <a:pt x="272" y="619"/>
                  </a:lnTo>
                  <a:lnTo>
                    <a:pt x="273" y="619"/>
                  </a:lnTo>
                  <a:lnTo>
                    <a:pt x="273" y="621"/>
                  </a:lnTo>
                  <a:lnTo>
                    <a:pt x="272" y="621"/>
                  </a:lnTo>
                  <a:lnTo>
                    <a:pt x="272" y="622"/>
                  </a:lnTo>
                  <a:lnTo>
                    <a:pt x="269" y="622"/>
                  </a:lnTo>
                  <a:lnTo>
                    <a:pt x="268" y="622"/>
                  </a:lnTo>
                  <a:lnTo>
                    <a:pt x="266" y="623"/>
                  </a:lnTo>
                  <a:lnTo>
                    <a:pt x="265" y="623"/>
                  </a:lnTo>
                  <a:lnTo>
                    <a:pt x="264" y="623"/>
                  </a:lnTo>
                  <a:lnTo>
                    <a:pt x="263" y="623"/>
                  </a:lnTo>
                  <a:lnTo>
                    <a:pt x="261" y="623"/>
                  </a:lnTo>
                  <a:lnTo>
                    <a:pt x="260" y="623"/>
                  </a:lnTo>
                  <a:lnTo>
                    <a:pt x="259" y="624"/>
                  </a:lnTo>
                  <a:lnTo>
                    <a:pt x="256" y="625"/>
                  </a:lnTo>
                  <a:lnTo>
                    <a:pt x="255" y="626"/>
                  </a:lnTo>
                  <a:lnTo>
                    <a:pt x="255" y="627"/>
                  </a:lnTo>
                  <a:lnTo>
                    <a:pt x="255" y="628"/>
                  </a:lnTo>
                  <a:lnTo>
                    <a:pt x="255" y="629"/>
                  </a:lnTo>
                  <a:lnTo>
                    <a:pt x="254" y="630"/>
                  </a:lnTo>
                  <a:lnTo>
                    <a:pt x="255" y="631"/>
                  </a:lnTo>
                  <a:lnTo>
                    <a:pt x="255" y="632"/>
                  </a:lnTo>
                  <a:lnTo>
                    <a:pt x="255" y="633"/>
                  </a:lnTo>
                  <a:lnTo>
                    <a:pt x="256" y="634"/>
                  </a:lnTo>
                  <a:lnTo>
                    <a:pt x="256" y="635"/>
                  </a:lnTo>
                  <a:lnTo>
                    <a:pt x="258" y="635"/>
                  </a:lnTo>
                  <a:lnTo>
                    <a:pt x="258" y="636"/>
                  </a:lnTo>
                  <a:lnTo>
                    <a:pt x="260" y="640"/>
                  </a:lnTo>
                  <a:lnTo>
                    <a:pt x="263" y="642"/>
                  </a:lnTo>
                  <a:lnTo>
                    <a:pt x="263" y="643"/>
                  </a:lnTo>
                  <a:lnTo>
                    <a:pt x="264" y="643"/>
                  </a:lnTo>
                  <a:lnTo>
                    <a:pt x="265" y="643"/>
                  </a:lnTo>
                  <a:lnTo>
                    <a:pt x="266" y="644"/>
                  </a:lnTo>
                  <a:lnTo>
                    <a:pt x="266" y="646"/>
                  </a:lnTo>
                  <a:lnTo>
                    <a:pt x="266" y="647"/>
                  </a:lnTo>
                  <a:lnTo>
                    <a:pt x="267" y="647"/>
                  </a:lnTo>
                  <a:lnTo>
                    <a:pt x="267" y="648"/>
                  </a:lnTo>
                  <a:lnTo>
                    <a:pt x="266" y="648"/>
                  </a:lnTo>
                  <a:lnTo>
                    <a:pt x="267" y="648"/>
                  </a:lnTo>
                  <a:lnTo>
                    <a:pt x="267" y="649"/>
                  </a:lnTo>
                  <a:lnTo>
                    <a:pt x="267" y="650"/>
                  </a:lnTo>
                  <a:lnTo>
                    <a:pt x="268" y="651"/>
                  </a:lnTo>
                  <a:lnTo>
                    <a:pt x="268" y="652"/>
                  </a:lnTo>
                  <a:lnTo>
                    <a:pt x="268" y="653"/>
                  </a:lnTo>
                  <a:lnTo>
                    <a:pt x="267" y="653"/>
                  </a:lnTo>
                  <a:lnTo>
                    <a:pt x="267" y="654"/>
                  </a:lnTo>
                  <a:lnTo>
                    <a:pt x="266" y="654"/>
                  </a:lnTo>
                  <a:lnTo>
                    <a:pt x="265" y="654"/>
                  </a:lnTo>
                  <a:lnTo>
                    <a:pt x="264" y="654"/>
                  </a:lnTo>
                  <a:lnTo>
                    <a:pt x="264" y="655"/>
                  </a:lnTo>
                  <a:lnTo>
                    <a:pt x="263" y="656"/>
                  </a:lnTo>
                  <a:lnTo>
                    <a:pt x="263" y="657"/>
                  </a:lnTo>
                  <a:lnTo>
                    <a:pt x="262" y="657"/>
                  </a:lnTo>
                  <a:lnTo>
                    <a:pt x="261" y="657"/>
                  </a:lnTo>
                  <a:lnTo>
                    <a:pt x="261" y="658"/>
                  </a:lnTo>
                  <a:lnTo>
                    <a:pt x="260" y="659"/>
                  </a:lnTo>
                  <a:lnTo>
                    <a:pt x="260" y="660"/>
                  </a:lnTo>
                  <a:lnTo>
                    <a:pt x="260" y="661"/>
                  </a:lnTo>
                  <a:lnTo>
                    <a:pt x="259" y="661"/>
                  </a:lnTo>
                  <a:lnTo>
                    <a:pt x="259" y="662"/>
                  </a:lnTo>
                  <a:lnTo>
                    <a:pt x="259" y="663"/>
                  </a:lnTo>
                  <a:lnTo>
                    <a:pt x="258" y="663"/>
                  </a:lnTo>
                  <a:lnTo>
                    <a:pt x="256" y="663"/>
                  </a:lnTo>
                  <a:lnTo>
                    <a:pt x="255" y="663"/>
                  </a:lnTo>
                  <a:lnTo>
                    <a:pt x="254" y="663"/>
                  </a:lnTo>
                  <a:lnTo>
                    <a:pt x="253" y="663"/>
                  </a:lnTo>
                  <a:lnTo>
                    <a:pt x="253" y="662"/>
                  </a:lnTo>
                  <a:lnTo>
                    <a:pt x="252" y="662"/>
                  </a:lnTo>
                  <a:lnTo>
                    <a:pt x="252" y="661"/>
                  </a:lnTo>
                  <a:lnTo>
                    <a:pt x="251" y="661"/>
                  </a:lnTo>
                  <a:lnTo>
                    <a:pt x="250" y="661"/>
                  </a:lnTo>
                  <a:lnTo>
                    <a:pt x="250" y="660"/>
                  </a:lnTo>
                  <a:lnTo>
                    <a:pt x="249" y="660"/>
                  </a:lnTo>
                  <a:lnTo>
                    <a:pt x="249" y="659"/>
                  </a:lnTo>
                  <a:lnTo>
                    <a:pt x="248" y="659"/>
                  </a:lnTo>
                  <a:lnTo>
                    <a:pt x="248" y="658"/>
                  </a:lnTo>
                  <a:lnTo>
                    <a:pt x="247" y="658"/>
                  </a:lnTo>
                  <a:lnTo>
                    <a:pt x="247" y="657"/>
                  </a:lnTo>
                  <a:lnTo>
                    <a:pt x="246" y="657"/>
                  </a:lnTo>
                  <a:lnTo>
                    <a:pt x="245" y="656"/>
                  </a:lnTo>
                  <a:lnTo>
                    <a:pt x="245" y="655"/>
                  </a:lnTo>
                  <a:lnTo>
                    <a:pt x="244" y="655"/>
                  </a:lnTo>
                  <a:lnTo>
                    <a:pt x="244" y="654"/>
                  </a:lnTo>
                  <a:lnTo>
                    <a:pt x="243" y="654"/>
                  </a:lnTo>
                  <a:lnTo>
                    <a:pt x="243" y="653"/>
                  </a:lnTo>
                  <a:lnTo>
                    <a:pt x="242" y="653"/>
                  </a:lnTo>
                  <a:lnTo>
                    <a:pt x="241" y="652"/>
                  </a:lnTo>
                  <a:lnTo>
                    <a:pt x="241" y="653"/>
                  </a:lnTo>
                  <a:lnTo>
                    <a:pt x="240" y="653"/>
                  </a:lnTo>
                  <a:lnTo>
                    <a:pt x="239" y="653"/>
                  </a:lnTo>
                  <a:lnTo>
                    <a:pt x="239" y="652"/>
                  </a:lnTo>
                  <a:lnTo>
                    <a:pt x="238" y="652"/>
                  </a:lnTo>
                  <a:lnTo>
                    <a:pt x="237" y="653"/>
                  </a:lnTo>
                  <a:lnTo>
                    <a:pt x="237" y="654"/>
                  </a:lnTo>
                  <a:lnTo>
                    <a:pt x="236" y="654"/>
                  </a:lnTo>
                  <a:lnTo>
                    <a:pt x="236" y="655"/>
                  </a:lnTo>
                  <a:lnTo>
                    <a:pt x="235" y="655"/>
                  </a:lnTo>
                  <a:lnTo>
                    <a:pt x="234" y="655"/>
                  </a:lnTo>
                  <a:lnTo>
                    <a:pt x="233" y="655"/>
                  </a:lnTo>
                  <a:lnTo>
                    <a:pt x="231" y="655"/>
                  </a:lnTo>
                  <a:lnTo>
                    <a:pt x="231" y="654"/>
                  </a:lnTo>
                  <a:lnTo>
                    <a:pt x="230" y="654"/>
                  </a:lnTo>
                  <a:lnTo>
                    <a:pt x="230" y="653"/>
                  </a:lnTo>
                  <a:lnTo>
                    <a:pt x="229" y="653"/>
                  </a:lnTo>
                  <a:lnTo>
                    <a:pt x="229" y="652"/>
                  </a:lnTo>
                  <a:lnTo>
                    <a:pt x="229" y="651"/>
                  </a:lnTo>
                  <a:lnTo>
                    <a:pt x="228" y="651"/>
                  </a:lnTo>
                  <a:lnTo>
                    <a:pt x="228" y="650"/>
                  </a:lnTo>
                  <a:lnTo>
                    <a:pt x="228" y="651"/>
                  </a:lnTo>
                  <a:lnTo>
                    <a:pt x="228" y="652"/>
                  </a:lnTo>
                  <a:lnTo>
                    <a:pt x="227" y="653"/>
                  </a:lnTo>
                  <a:lnTo>
                    <a:pt x="227" y="654"/>
                  </a:lnTo>
                  <a:lnTo>
                    <a:pt x="227" y="655"/>
                  </a:lnTo>
                  <a:lnTo>
                    <a:pt x="226" y="655"/>
                  </a:lnTo>
                  <a:lnTo>
                    <a:pt x="226" y="656"/>
                  </a:lnTo>
                  <a:lnTo>
                    <a:pt x="225" y="656"/>
                  </a:lnTo>
                  <a:lnTo>
                    <a:pt x="225" y="657"/>
                  </a:lnTo>
                  <a:lnTo>
                    <a:pt x="224" y="657"/>
                  </a:lnTo>
                  <a:lnTo>
                    <a:pt x="223" y="657"/>
                  </a:lnTo>
                  <a:lnTo>
                    <a:pt x="222" y="657"/>
                  </a:lnTo>
                  <a:lnTo>
                    <a:pt x="221" y="657"/>
                  </a:lnTo>
                  <a:lnTo>
                    <a:pt x="220" y="657"/>
                  </a:lnTo>
                  <a:lnTo>
                    <a:pt x="220" y="658"/>
                  </a:lnTo>
                  <a:lnTo>
                    <a:pt x="219" y="658"/>
                  </a:lnTo>
                  <a:lnTo>
                    <a:pt x="219" y="657"/>
                  </a:lnTo>
                  <a:lnTo>
                    <a:pt x="219" y="658"/>
                  </a:lnTo>
                  <a:lnTo>
                    <a:pt x="218" y="658"/>
                  </a:lnTo>
                  <a:lnTo>
                    <a:pt x="218" y="659"/>
                  </a:lnTo>
                  <a:lnTo>
                    <a:pt x="219" y="659"/>
                  </a:lnTo>
                  <a:lnTo>
                    <a:pt x="218" y="659"/>
                  </a:lnTo>
                  <a:lnTo>
                    <a:pt x="218" y="660"/>
                  </a:lnTo>
                  <a:lnTo>
                    <a:pt x="217" y="660"/>
                  </a:lnTo>
                  <a:lnTo>
                    <a:pt x="217" y="661"/>
                  </a:lnTo>
                  <a:lnTo>
                    <a:pt x="217" y="662"/>
                  </a:lnTo>
                  <a:lnTo>
                    <a:pt x="216" y="662"/>
                  </a:lnTo>
                  <a:lnTo>
                    <a:pt x="215" y="662"/>
                  </a:lnTo>
                  <a:lnTo>
                    <a:pt x="215" y="663"/>
                  </a:lnTo>
                  <a:lnTo>
                    <a:pt x="214" y="663"/>
                  </a:lnTo>
                  <a:lnTo>
                    <a:pt x="214" y="662"/>
                  </a:lnTo>
                  <a:lnTo>
                    <a:pt x="213" y="662"/>
                  </a:lnTo>
                  <a:lnTo>
                    <a:pt x="212" y="662"/>
                  </a:lnTo>
                  <a:lnTo>
                    <a:pt x="212" y="663"/>
                  </a:lnTo>
                  <a:lnTo>
                    <a:pt x="212" y="664"/>
                  </a:lnTo>
                  <a:lnTo>
                    <a:pt x="213" y="664"/>
                  </a:lnTo>
                  <a:lnTo>
                    <a:pt x="212" y="664"/>
                  </a:lnTo>
                  <a:lnTo>
                    <a:pt x="212" y="665"/>
                  </a:lnTo>
                  <a:lnTo>
                    <a:pt x="211" y="665"/>
                  </a:lnTo>
                  <a:lnTo>
                    <a:pt x="210" y="665"/>
                  </a:lnTo>
                  <a:lnTo>
                    <a:pt x="210" y="664"/>
                  </a:lnTo>
                  <a:lnTo>
                    <a:pt x="210" y="663"/>
                  </a:lnTo>
                  <a:lnTo>
                    <a:pt x="209" y="663"/>
                  </a:lnTo>
                  <a:lnTo>
                    <a:pt x="208" y="663"/>
                  </a:lnTo>
                  <a:lnTo>
                    <a:pt x="208" y="664"/>
                  </a:lnTo>
                  <a:lnTo>
                    <a:pt x="206" y="664"/>
                  </a:lnTo>
                  <a:lnTo>
                    <a:pt x="205" y="664"/>
                  </a:lnTo>
                  <a:lnTo>
                    <a:pt x="205" y="665"/>
                  </a:lnTo>
                  <a:lnTo>
                    <a:pt x="204" y="665"/>
                  </a:lnTo>
                  <a:lnTo>
                    <a:pt x="204" y="666"/>
                  </a:lnTo>
                  <a:lnTo>
                    <a:pt x="204" y="667"/>
                  </a:lnTo>
                  <a:lnTo>
                    <a:pt x="204" y="668"/>
                  </a:lnTo>
                  <a:lnTo>
                    <a:pt x="203" y="668"/>
                  </a:lnTo>
                  <a:lnTo>
                    <a:pt x="203" y="669"/>
                  </a:lnTo>
                  <a:lnTo>
                    <a:pt x="203" y="671"/>
                  </a:lnTo>
                  <a:lnTo>
                    <a:pt x="203" y="672"/>
                  </a:lnTo>
                  <a:lnTo>
                    <a:pt x="202" y="672"/>
                  </a:lnTo>
                  <a:lnTo>
                    <a:pt x="202" y="673"/>
                  </a:lnTo>
                  <a:lnTo>
                    <a:pt x="201" y="673"/>
                  </a:lnTo>
                  <a:lnTo>
                    <a:pt x="201" y="674"/>
                  </a:lnTo>
                  <a:lnTo>
                    <a:pt x="200" y="674"/>
                  </a:lnTo>
                  <a:lnTo>
                    <a:pt x="199" y="674"/>
                  </a:lnTo>
                  <a:lnTo>
                    <a:pt x="199" y="673"/>
                  </a:lnTo>
                  <a:lnTo>
                    <a:pt x="199" y="674"/>
                  </a:lnTo>
                  <a:lnTo>
                    <a:pt x="198" y="674"/>
                  </a:lnTo>
                  <a:lnTo>
                    <a:pt x="197" y="674"/>
                  </a:lnTo>
                  <a:lnTo>
                    <a:pt x="196" y="674"/>
                  </a:lnTo>
                  <a:lnTo>
                    <a:pt x="195" y="674"/>
                  </a:lnTo>
                  <a:lnTo>
                    <a:pt x="195" y="675"/>
                  </a:lnTo>
                  <a:lnTo>
                    <a:pt x="195" y="676"/>
                  </a:lnTo>
                  <a:lnTo>
                    <a:pt x="194" y="676"/>
                  </a:lnTo>
                  <a:lnTo>
                    <a:pt x="194" y="677"/>
                  </a:lnTo>
                  <a:lnTo>
                    <a:pt x="193" y="677"/>
                  </a:lnTo>
                  <a:lnTo>
                    <a:pt x="193" y="678"/>
                  </a:lnTo>
                  <a:lnTo>
                    <a:pt x="192" y="678"/>
                  </a:lnTo>
                  <a:lnTo>
                    <a:pt x="191" y="678"/>
                  </a:lnTo>
                  <a:lnTo>
                    <a:pt x="190" y="678"/>
                  </a:lnTo>
                  <a:lnTo>
                    <a:pt x="189" y="679"/>
                  </a:lnTo>
                  <a:lnTo>
                    <a:pt x="189" y="680"/>
                  </a:lnTo>
                  <a:lnTo>
                    <a:pt x="189" y="681"/>
                  </a:lnTo>
                  <a:lnTo>
                    <a:pt x="189" y="682"/>
                  </a:lnTo>
                  <a:lnTo>
                    <a:pt x="189" y="683"/>
                  </a:lnTo>
                  <a:lnTo>
                    <a:pt x="190" y="683"/>
                  </a:lnTo>
                  <a:lnTo>
                    <a:pt x="191" y="684"/>
                  </a:lnTo>
                  <a:lnTo>
                    <a:pt x="192" y="684"/>
                  </a:lnTo>
                  <a:lnTo>
                    <a:pt x="192" y="685"/>
                  </a:lnTo>
                  <a:lnTo>
                    <a:pt x="192" y="686"/>
                  </a:lnTo>
                  <a:lnTo>
                    <a:pt x="200" y="693"/>
                  </a:lnTo>
                  <a:lnTo>
                    <a:pt x="201" y="694"/>
                  </a:lnTo>
                  <a:lnTo>
                    <a:pt x="202" y="696"/>
                  </a:lnTo>
                  <a:lnTo>
                    <a:pt x="203" y="699"/>
                  </a:lnTo>
                  <a:lnTo>
                    <a:pt x="205" y="701"/>
                  </a:lnTo>
                  <a:lnTo>
                    <a:pt x="205" y="702"/>
                  </a:lnTo>
                  <a:lnTo>
                    <a:pt x="208" y="708"/>
                  </a:lnTo>
                  <a:lnTo>
                    <a:pt x="209" y="708"/>
                  </a:lnTo>
                  <a:lnTo>
                    <a:pt x="209" y="709"/>
                  </a:lnTo>
                  <a:lnTo>
                    <a:pt x="209" y="710"/>
                  </a:lnTo>
                  <a:lnTo>
                    <a:pt x="209" y="711"/>
                  </a:lnTo>
                  <a:lnTo>
                    <a:pt x="210" y="711"/>
                  </a:lnTo>
                  <a:lnTo>
                    <a:pt x="210" y="712"/>
                  </a:lnTo>
                  <a:lnTo>
                    <a:pt x="211" y="712"/>
                  </a:lnTo>
                  <a:lnTo>
                    <a:pt x="211" y="713"/>
                  </a:lnTo>
                  <a:lnTo>
                    <a:pt x="212" y="713"/>
                  </a:lnTo>
                  <a:lnTo>
                    <a:pt x="213" y="713"/>
                  </a:lnTo>
                  <a:lnTo>
                    <a:pt x="213" y="714"/>
                  </a:lnTo>
                  <a:lnTo>
                    <a:pt x="212" y="714"/>
                  </a:lnTo>
                  <a:lnTo>
                    <a:pt x="211" y="714"/>
                  </a:lnTo>
                  <a:lnTo>
                    <a:pt x="210" y="714"/>
                  </a:lnTo>
                  <a:lnTo>
                    <a:pt x="209" y="715"/>
                  </a:lnTo>
                  <a:lnTo>
                    <a:pt x="208" y="715"/>
                  </a:lnTo>
                  <a:lnTo>
                    <a:pt x="208" y="716"/>
                  </a:lnTo>
                  <a:lnTo>
                    <a:pt x="208" y="717"/>
                  </a:lnTo>
                  <a:lnTo>
                    <a:pt x="206" y="717"/>
                  </a:lnTo>
                  <a:lnTo>
                    <a:pt x="206" y="718"/>
                  </a:lnTo>
                  <a:lnTo>
                    <a:pt x="205" y="718"/>
                  </a:lnTo>
                  <a:lnTo>
                    <a:pt x="204" y="718"/>
                  </a:lnTo>
                  <a:lnTo>
                    <a:pt x="205" y="718"/>
                  </a:lnTo>
                  <a:lnTo>
                    <a:pt x="205" y="719"/>
                  </a:lnTo>
                  <a:lnTo>
                    <a:pt x="204" y="719"/>
                  </a:lnTo>
                  <a:lnTo>
                    <a:pt x="204" y="721"/>
                  </a:lnTo>
                  <a:lnTo>
                    <a:pt x="204" y="722"/>
                  </a:lnTo>
                  <a:lnTo>
                    <a:pt x="201" y="730"/>
                  </a:lnTo>
                  <a:lnTo>
                    <a:pt x="199" y="737"/>
                  </a:lnTo>
                  <a:lnTo>
                    <a:pt x="201" y="743"/>
                  </a:lnTo>
                  <a:lnTo>
                    <a:pt x="202" y="744"/>
                  </a:lnTo>
                  <a:lnTo>
                    <a:pt x="208" y="759"/>
                  </a:lnTo>
                  <a:lnTo>
                    <a:pt x="210" y="764"/>
                  </a:lnTo>
                  <a:lnTo>
                    <a:pt x="213" y="764"/>
                  </a:lnTo>
                  <a:lnTo>
                    <a:pt x="223" y="766"/>
                  </a:lnTo>
                  <a:lnTo>
                    <a:pt x="224" y="767"/>
                  </a:lnTo>
                  <a:lnTo>
                    <a:pt x="230" y="772"/>
                  </a:lnTo>
                  <a:lnTo>
                    <a:pt x="231" y="773"/>
                  </a:lnTo>
                  <a:lnTo>
                    <a:pt x="233" y="775"/>
                  </a:lnTo>
                  <a:lnTo>
                    <a:pt x="234" y="778"/>
                  </a:lnTo>
                  <a:lnTo>
                    <a:pt x="234" y="779"/>
                  </a:lnTo>
                  <a:lnTo>
                    <a:pt x="233" y="780"/>
                  </a:lnTo>
                  <a:lnTo>
                    <a:pt x="230" y="783"/>
                  </a:lnTo>
                  <a:lnTo>
                    <a:pt x="242" y="788"/>
                  </a:lnTo>
                  <a:lnTo>
                    <a:pt x="244" y="789"/>
                  </a:lnTo>
                  <a:lnTo>
                    <a:pt x="251" y="793"/>
                  </a:lnTo>
                  <a:lnTo>
                    <a:pt x="251" y="794"/>
                  </a:lnTo>
                  <a:lnTo>
                    <a:pt x="252" y="794"/>
                  </a:lnTo>
                  <a:lnTo>
                    <a:pt x="252" y="796"/>
                  </a:lnTo>
                  <a:lnTo>
                    <a:pt x="253" y="796"/>
                  </a:lnTo>
                  <a:lnTo>
                    <a:pt x="253" y="797"/>
                  </a:lnTo>
                  <a:lnTo>
                    <a:pt x="254" y="797"/>
                  </a:lnTo>
                  <a:lnTo>
                    <a:pt x="255" y="797"/>
                  </a:lnTo>
                  <a:lnTo>
                    <a:pt x="256" y="797"/>
                  </a:lnTo>
                  <a:lnTo>
                    <a:pt x="258" y="797"/>
                  </a:lnTo>
                  <a:lnTo>
                    <a:pt x="258" y="798"/>
                  </a:lnTo>
                  <a:lnTo>
                    <a:pt x="259" y="798"/>
                  </a:lnTo>
                  <a:lnTo>
                    <a:pt x="260" y="798"/>
                  </a:lnTo>
                  <a:lnTo>
                    <a:pt x="261" y="799"/>
                  </a:lnTo>
                  <a:lnTo>
                    <a:pt x="262" y="799"/>
                  </a:lnTo>
                  <a:lnTo>
                    <a:pt x="263" y="799"/>
                  </a:lnTo>
                  <a:lnTo>
                    <a:pt x="264" y="799"/>
                  </a:lnTo>
                  <a:lnTo>
                    <a:pt x="265" y="799"/>
                  </a:lnTo>
                  <a:lnTo>
                    <a:pt x="266" y="800"/>
                  </a:lnTo>
                  <a:lnTo>
                    <a:pt x="267" y="801"/>
                  </a:lnTo>
                  <a:lnTo>
                    <a:pt x="268" y="801"/>
                  </a:lnTo>
                  <a:lnTo>
                    <a:pt x="269" y="801"/>
                  </a:lnTo>
                  <a:lnTo>
                    <a:pt x="270" y="800"/>
                  </a:lnTo>
                  <a:lnTo>
                    <a:pt x="271" y="800"/>
                  </a:lnTo>
                  <a:lnTo>
                    <a:pt x="272" y="800"/>
                  </a:lnTo>
                  <a:lnTo>
                    <a:pt x="273" y="800"/>
                  </a:lnTo>
                  <a:lnTo>
                    <a:pt x="273" y="801"/>
                  </a:lnTo>
                  <a:lnTo>
                    <a:pt x="274" y="801"/>
                  </a:lnTo>
                  <a:lnTo>
                    <a:pt x="274" y="802"/>
                  </a:lnTo>
                  <a:lnTo>
                    <a:pt x="274" y="803"/>
                  </a:lnTo>
                  <a:lnTo>
                    <a:pt x="275" y="803"/>
                  </a:lnTo>
                  <a:lnTo>
                    <a:pt x="275" y="804"/>
                  </a:lnTo>
                  <a:lnTo>
                    <a:pt x="276" y="804"/>
                  </a:lnTo>
                  <a:lnTo>
                    <a:pt x="276" y="805"/>
                  </a:lnTo>
                  <a:lnTo>
                    <a:pt x="277" y="805"/>
                  </a:lnTo>
                  <a:lnTo>
                    <a:pt x="278" y="805"/>
                  </a:lnTo>
                  <a:lnTo>
                    <a:pt x="278" y="806"/>
                  </a:lnTo>
                  <a:lnTo>
                    <a:pt x="278" y="807"/>
                  </a:lnTo>
                  <a:lnTo>
                    <a:pt x="279" y="807"/>
                  </a:lnTo>
                  <a:lnTo>
                    <a:pt x="279" y="808"/>
                  </a:lnTo>
                  <a:lnTo>
                    <a:pt x="280" y="808"/>
                  </a:lnTo>
                  <a:lnTo>
                    <a:pt x="280" y="809"/>
                  </a:lnTo>
                  <a:lnTo>
                    <a:pt x="281" y="809"/>
                  </a:lnTo>
                  <a:lnTo>
                    <a:pt x="281" y="810"/>
                  </a:lnTo>
                  <a:lnTo>
                    <a:pt x="283" y="810"/>
                  </a:lnTo>
                  <a:lnTo>
                    <a:pt x="284" y="810"/>
                  </a:lnTo>
                  <a:lnTo>
                    <a:pt x="284" y="824"/>
                  </a:lnTo>
                  <a:lnTo>
                    <a:pt x="284" y="827"/>
                  </a:lnTo>
                  <a:lnTo>
                    <a:pt x="283" y="841"/>
                  </a:lnTo>
                  <a:lnTo>
                    <a:pt x="283" y="842"/>
                  </a:lnTo>
                  <a:lnTo>
                    <a:pt x="283" y="849"/>
                  </a:lnTo>
                  <a:lnTo>
                    <a:pt x="289" y="849"/>
                  </a:lnTo>
                  <a:lnTo>
                    <a:pt x="291" y="849"/>
                  </a:lnTo>
                  <a:lnTo>
                    <a:pt x="292" y="849"/>
                  </a:lnTo>
                  <a:lnTo>
                    <a:pt x="293" y="849"/>
                  </a:lnTo>
                  <a:lnTo>
                    <a:pt x="297" y="849"/>
                  </a:lnTo>
                  <a:lnTo>
                    <a:pt x="298" y="849"/>
                  </a:lnTo>
                  <a:lnTo>
                    <a:pt x="297" y="849"/>
                  </a:lnTo>
                  <a:lnTo>
                    <a:pt x="297" y="850"/>
                  </a:lnTo>
                  <a:lnTo>
                    <a:pt x="296" y="850"/>
                  </a:lnTo>
                  <a:lnTo>
                    <a:pt x="296" y="851"/>
                  </a:lnTo>
                  <a:lnTo>
                    <a:pt x="295" y="851"/>
                  </a:lnTo>
                  <a:lnTo>
                    <a:pt x="296" y="852"/>
                  </a:lnTo>
                  <a:lnTo>
                    <a:pt x="295" y="852"/>
                  </a:lnTo>
                  <a:lnTo>
                    <a:pt x="295" y="853"/>
                  </a:lnTo>
                  <a:lnTo>
                    <a:pt x="294" y="853"/>
                  </a:lnTo>
                  <a:lnTo>
                    <a:pt x="294" y="854"/>
                  </a:lnTo>
                  <a:lnTo>
                    <a:pt x="294" y="855"/>
                  </a:lnTo>
                  <a:lnTo>
                    <a:pt x="293" y="855"/>
                  </a:lnTo>
                  <a:lnTo>
                    <a:pt x="293" y="856"/>
                  </a:lnTo>
                  <a:lnTo>
                    <a:pt x="293" y="857"/>
                  </a:lnTo>
                  <a:lnTo>
                    <a:pt x="292" y="857"/>
                  </a:lnTo>
                  <a:lnTo>
                    <a:pt x="292" y="858"/>
                  </a:lnTo>
                  <a:lnTo>
                    <a:pt x="292" y="859"/>
                  </a:lnTo>
                  <a:lnTo>
                    <a:pt x="291" y="859"/>
                  </a:lnTo>
                  <a:lnTo>
                    <a:pt x="291" y="860"/>
                  </a:lnTo>
                  <a:lnTo>
                    <a:pt x="290" y="860"/>
                  </a:lnTo>
                  <a:lnTo>
                    <a:pt x="290" y="861"/>
                  </a:lnTo>
                  <a:lnTo>
                    <a:pt x="290" y="862"/>
                  </a:lnTo>
                  <a:lnTo>
                    <a:pt x="290" y="863"/>
                  </a:lnTo>
                  <a:lnTo>
                    <a:pt x="289" y="863"/>
                  </a:lnTo>
                  <a:lnTo>
                    <a:pt x="289" y="864"/>
                  </a:lnTo>
                  <a:lnTo>
                    <a:pt x="288" y="864"/>
                  </a:lnTo>
                  <a:lnTo>
                    <a:pt x="288" y="865"/>
                  </a:lnTo>
                  <a:lnTo>
                    <a:pt x="287" y="865"/>
                  </a:lnTo>
                  <a:lnTo>
                    <a:pt x="299" y="903"/>
                  </a:lnTo>
                  <a:lnTo>
                    <a:pt x="295" y="905"/>
                  </a:lnTo>
                  <a:lnTo>
                    <a:pt x="294" y="905"/>
                  </a:lnTo>
                  <a:lnTo>
                    <a:pt x="294" y="906"/>
                  </a:lnTo>
                  <a:lnTo>
                    <a:pt x="293" y="906"/>
                  </a:lnTo>
                  <a:lnTo>
                    <a:pt x="292" y="906"/>
                  </a:lnTo>
                  <a:lnTo>
                    <a:pt x="292" y="907"/>
                  </a:lnTo>
                  <a:lnTo>
                    <a:pt x="291" y="907"/>
                  </a:lnTo>
                  <a:lnTo>
                    <a:pt x="291" y="908"/>
                  </a:lnTo>
                  <a:lnTo>
                    <a:pt x="290" y="908"/>
                  </a:lnTo>
                  <a:lnTo>
                    <a:pt x="290" y="909"/>
                  </a:lnTo>
                  <a:lnTo>
                    <a:pt x="290" y="910"/>
                  </a:lnTo>
                  <a:lnTo>
                    <a:pt x="291" y="910"/>
                  </a:lnTo>
                  <a:lnTo>
                    <a:pt x="291" y="911"/>
                  </a:lnTo>
                  <a:lnTo>
                    <a:pt x="291" y="912"/>
                  </a:lnTo>
                  <a:lnTo>
                    <a:pt x="291" y="913"/>
                  </a:lnTo>
                  <a:lnTo>
                    <a:pt x="291" y="914"/>
                  </a:lnTo>
                  <a:lnTo>
                    <a:pt x="290" y="914"/>
                  </a:lnTo>
                  <a:lnTo>
                    <a:pt x="290" y="915"/>
                  </a:lnTo>
                  <a:lnTo>
                    <a:pt x="290" y="916"/>
                  </a:lnTo>
                  <a:lnTo>
                    <a:pt x="289" y="916"/>
                  </a:lnTo>
                  <a:lnTo>
                    <a:pt x="289" y="917"/>
                  </a:lnTo>
                  <a:lnTo>
                    <a:pt x="288" y="917"/>
                  </a:lnTo>
                  <a:lnTo>
                    <a:pt x="288" y="918"/>
                  </a:lnTo>
                  <a:lnTo>
                    <a:pt x="289" y="918"/>
                  </a:lnTo>
                  <a:lnTo>
                    <a:pt x="289" y="919"/>
                  </a:lnTo>
                  <a:lnTo>
                    <a:pt x="288" y="919"/>
                  </a:lnTo>
                  <a:lnTo>
                    <a:pt x="288" y="921"/>
                  </a:lnTo>
                  <a:lnTo>
                    <a:pt x="287" y="921"/>
                  </a:lnTo>
                  <a:lnTo>
                    <a:pt x="287" y="922"/>
                  </a:lnTo>
                  <a:lnTo>
                    <a:pt x="286" y="923"/>
                  </a:lnTo>
                  <a:lnTo>
                    <a:pt x="285" y="922"/>
                  </a:lnTo>
                  <a:lnTo>
                    <a:pt x="284" y="922"/>
                  </a:lnTo>
                  <a:lnTo>
                    <a:pt x="284" y="923"/>
                  </a:lnTo>
                  <a:lnTo>
                    <a:pt x="283" y="923"/>
                  </a:lnTo>
                  <a:lnTo>
                    <a:pt x="281" y="923"/>
                  </a:lnTo>
                  <a:lnTo>
                    <a:pt x="280" y="923"/>
                  </a:lnTo>
                  <a:lnTo>
                    <a:pt x="280" y="924"/>
                  </a:lnTo>
                  <a:lnTo>
                    <a:pt x="279" y="924"/>
                  </a:lnTo>
                  <a:lnTo>
                    <a:pt x="278" y="924"/>
                  </a:lnTo>
                  <a:lnTo>
                    <a:pt x="277" y="925"/>
                  </a:lnTo>
                  <a:lnTo>
                    <a:pt x="276" y="925"/>
                  </a:lnTo>
                  <a:lnTo>
                    <a:pt x="276" y="924"/>
                  </a:lnTo>
                  <a:lnTo>
                    <a:pt x="275" y="924"/>
                  </a:lnTo>
                  <a:lnTo>
                    <a:pt x="274" y="923"/>
                  </a:lnTo>
                  <a:lnTo>
                    <a:pt x="273" y="923"/>
                  </a:lnTo>
                  <a:lnTo>
                    <a:pt x="273" y="922"/>
                  </a:lnTo>
                  <a:lnTo>
                    <a:pt x="272" y="922"/>
                  </a:lnTo>
                  <a:lnTo>
                    <a:pt x="271" y="922"/>
                  </a:lnTo>
                  <a:lnTo>
                    <a:pt x="271" y="921"/>
                  </a:lnTo>
                  <a:lnTo>
                    <a:pt x="270" y="921"/>
                  </a:lnTo>
                  <a:lnTo>
                    <a:pt x="271" y="921"/>
                  </a:lnTo>
                  <a:lnTo>
                    <a:pt x="270" y="921"/>
                  </a:lnTo>
                  <a:lnTo>
                    <a:pt x="270" y="919"/>
                  </a:lnTo>
                  <a:lnTo>
                    <a:pt x="270" y="921"/>
                  </a:lnTo>
                  <a:lnTo>
                    <a:pt x="269" y="919"/>
                  </a:lnTo>
                  <a:lnTo>
                    <a:pt x="269" y="921"/>
                  </a:lnTo>
                  <a:lnTo>
                    <a:pt x="268" y="921"/>
                  </a:lnTo>
                  <a:lnTo>
                    <a:pt x="268" y="919"/>
                  </a:lnTo>
                  <a:lnTo>
                    <a:pt x="267" y="919"/>
                  </a:lnTo>
                  <a:lnTo>
                    <a:pt x="266" y="919"/>
                  </a:lnTo>
                  <a:lnTo>
                    <a:pt x="265" y="919"/>
                  </a:lnTo>
                  <a:lnTo>
                    <a:pt x="264" y="919"/>
                  </a:lnTo>
                  <a:lnTo>
                    <a:pt x="263" y="919"/>
                  </a:lnTo>
                  <a:lnTo>
                    <a:pt x="262" y="919"/>
                  </a:lnTo>
                  <a:lnTo>
                    <a:pt x="262" y="921"/>
                  </a:lnTo>
                  <a:lnTo>
                    <a:pt x="261" y="921"/>
                  </a:lnTo>
                  <a:lnTo>
                    <a:pt x="260" y="921"/>
                  </a:lnTo>
                  <a:lnTo>
                    <a:pt x="260" y="922"/>
                  </a:lnTo>
                  <a:lnTo>
                    <a:pt x="260" y="923"/>
                  </a:lnTo>
                  <a:lnTo>
                    <a:pt x="260" y="924"/>
                  </a:lnTo>
                  <a:lnTo>
                    <a:pt x="259" y="924"/>
                  </a:lnTo>
                  <a:lnTo>
                    <a:pt x="258" y="924"/>
                  </a:lnTo>
                  <a:lnTo>
                    <a:pt x="258" y="925"/>
                  </a:lnTo>
                  <a:lnTo>
                    <a:pt x="256" y="925"/>
                  </a:lnTo>
                  <a:lnTo>
                    <a:pt x="255" y="925"/>
                  </a:lnTo>
                  <a:lnTo>
                    <a:pt x="254" y="926"/>
                  </a:lnTo>
                  <a:lnTo>
                    <a:pt x="253" y="926"/>
                  </a:lnTo>
                  <a:lnTo>
                    <a:pt x="252" y="926"/>
                  </a:lnTo>
                  <a:lnTo>
                    <a:pt x="252" y="925"/>
                  </a:lnTo>
                  <a:lnTo>
                    <a:pt x="251" y="925"/>
                  </a:lnTo>
                  <a:lnTo>
                    <a:pt x="250" y="925"/>
                  </a:lnTo>
                  <a:lnTo>
                    <a:pt x="249" y="924"/>
                  </a:lnTo>
                  <a:lnTo>
                    <a:pt x="248" y="924"/>
                  </a:lnTo>
                  <a:lnTo>
                    <a:pt x="248" y="925"/>
                  </a:lnTo>
                  <a:lnTo>
                    <a:pt x="248" y="924"/>
                  </a:lnTo>
                  <a:lnTo>
                    <a:pt x="247" y="924"/>
                  </a:lnTo>
                  <a:lnTo>
                    <a:pt x="247" y="923"/>
                  </a:lnTo>
                  <a:lnTo>
                    <a:pt x="246" y="923"/>
                  </a:lnTo>
                  <a:lnTo>
                    <a:pt x="246" y="924"/>
                  </a:lnTo>
                  <a:lnTo>
                    <a:pt x="245" y="924"/>
                  </a:lnTo>
                  <a:lnTo>
                    <a:pt x="245" y="923"/>
                  </a:lnTo>
                  <a:lnTo>
                    <a:pt x="244" y="923"/>
                  </a:lnTo>
                  <a:lnTo>
                    <a:pt x="244" y="922"/>
                  </a:lnTo>
                  <a:lnTo>
                    <a:pt x="243" y="922"/>
                  </a:lnTo>
                  <a:lnTo>
                    <a:pt x="242" y="922"/>
                  </a:lnTo>
                  <a:lnTo>
                    <a:pt x="242" y="921"/>
                  </a:lnTo>
                  <a:lnTo>
                    <a:pt x="241" y="921"/>
                  </a:lnTo>
                  <a:lnTo>
                    <a:pt x="240" y="921"/>
                  </a:lnTo>
                  <a:lnTo>
                    <a:pt x="240" y="919"/>
                  </a:lnTo>
                  <a:lnTo>
                    <a:pt x="241" y="919"/>
                  </a:lnTo>
                  <a:lnTo>
                    <a:pt x="240" y="918"/>
                  </a:lnTo>
                  <a:lnTo>
                    <a:pt x="239" y="918"/>
                  </a:lnTo>
                  <a:lnTo>
                    <a:pt x="238" y="918"/>
                  </a:lnTo>
                  <a:lnTo>
                    <a:pt x="237" y="918"/>
                  </a:lnTo>
                  <a:lnTo>
                    <a:pt x="237" y="919"/>
                  </a:lnTo>
                  <a:lnTo>
                    <a:pt x="236" y="919"/>
                  </a:lnTo>
                  <a:lnTo>
                    <a:pt x="235" y="919"/>
                  </a:lnTo>
                  <a:lnTo>
                    <a:pt x="235" y="921"/>
                  </a:lnTo>
                  <a:lnTo>
                    <a:pt x="234" y="921"/>
                  </a:lnTo>
                  <a:lnTo>
                    <a:pt x="233" y="921"/>
                  </a:lnTo>
                  <a:lnTo>
                    <a:pt x="233" y="919"/>
                  </a:lnTo>
                  <a:lnTo>
                    <a:pt x="231" y="919"/>
                  </a:lnTo>
                  <a:lnTo>
                    <a:pt x="230" y="919"/>
                  </a:lnTo>
                  <a:lnTo>
                    <a:pt x="230" y="921"/>
                  </a:lnTo>
                  <a:lnTo>
                    <a:pt x="229" y="921"/>
                  </a:lnTo>
                  <a:lnTo>
                    <a:pt x="228" y="921"/>
                  </a:lnTo>
                  <a:lnTo>
                    <a:pt x="227" y="921"/>
                  </a:lnTo>
                  <a:lnTo>
                    <a:pt x="226" y="921"/>
                  </a:lnTo>
                  <a:lnTo>
                    <a:pt x="226" y="919"/>
                  </a:lnTo>
                  <a:lnTo>
                    <a:pt x="225" y="919"/>
                  </a:lnTo>
                  <a:lnTo>
                    <a:pt x="224" y="919"/>
                  </a:lnTo>
                  <a:lnTo>
                    <a:pt x="223" y="918"/>
                  </a:lnTo>
                  <a:lnTo>
                    <a:pt x="222" y="918"/>
                  </a:lnTo>
                  <a:lnTo>
                    <a:pt x="222" y="919"/>
                  </a:lnTo>
                  <a:lnTo>
                    <a:pt x="221" y="919"/>
                  </a:lnTo>
                  <a:lnTo>
                    <a:pt x="220" y="919"/>
                  </a:lnTo>
                  <a:lnTo>
                    <a:pt x="220" y="918"/>
                  </a:lnTo>
                  <a:lnTo>
                    <a:pt x="219" y="918"/>
                  </a:lnTo>
                  <a:lnTo>
                    <a:pt x="219" y="917"/>
                  </a:lnTo>
                  <a:lnTo>
                    <a:pt x="218" y="918"/>
                  </a:lnTo>
                  <a:lnTo>
                    <a:pt x="217" y="918"/>
                  </a:lnTo>
                  <a:lnTo>
                    <a:pt x="217" y="917"/>
                  </a:lnTo>
                  <a:lnTo>
                    <a:pt x="216" y="917"/>
                  </a:lnTo>
                  <a:lnTo>
                    <a:pt x="215" y="917"/>
                  </a:lnTo>
                  <a:lnTo>
                    <a:pt x="215" y="918"/>
                  </a:lnTo>
                  <a:lnTo>
                    <a:pt x="214" y="918"/>
                  </a:lnTo>
                  <a:lnTo>
                    <a:pt x="213" y="918"/>
                  </a:lnTo>
                  <a:lnTo>
                    <a:pt x="212" y="918"/>
                  </a:lnTo>
                  <a:lnTo>
                    <a:pt x="211" y="919"/>
                  </a:lnTo>
                  <a:lnTo>
                    <a:pt x="210" y="919"/>
                  </a:lnTo>
                  <a:lnTo>
                    <a:pt x="210" y="921"/>
                  </a:lnTo>
                  <a:lnTo>
                    <a:pt x="209" y="921"/>
                  </a:lnTo>
                  <a:lnTo>
                    <a:pt x="209" y="922"/>
                  </a:lnTo>
                  <a:lnTo>
                    <a:pt x="208" y="922"/>
                  </a:lnTo>
                  <a:lnTo>
                    <a:pt x="208" y="923"/>
                  </a:lnTo>
                  <a:lnTo>
                    <a:pt x="208" y="924"/>
                  </a:lnTo>
                  <a:lnTo>
                    <a:pt x="206" y="924"/>
                  </a:lnTo>
                  <a:lnTo>
                    <a:pt x="206" y="925"/>
                  </a:lnTo>
                  <a:lnTo>
                    <a:pt x="205" y="925"/>
                  </a:lnTo>
                  <a:lnTo>
                    <a:pt x="204" y="925"/>
                  </a:lnTo>
                  <a:lnTo>
                    <a:pt x="203" y="925"/>
                  </a:lnTo>
                  <a:lnTo>
                    <a:pt x="203" y="926"/>
                  </a:lnTo>
                  <a:lnTo>
                    <a:pt x="203" y="927"/>
                  </a:lnTo>
                  <a:lnTo>
                    <a:pt x="203" y="928"/>
                  </a:lnTo>
                  <a:lnTo>
                    <a:pt x="202" y="928"/>
                  </a:lnTo>
                  <a:lnTo>
                    <a:pt x="202" y="929"/>
                  </a:lnTo>
                  <a:lnTo>
                    <a:pt x="202" y="930"/>
                  </a:lnTo>
                  <a:lnTo>
                    <a:pt x="201" y="930"/>
                  </a:lnTo>
                  <a:lnTo>
                    <a:pt x="200" y="930"/>
                  </a:lnTo>
                  <a:lnTo>
                    <a:pt x="199" y="931"/>
                  </a:lnTo>
                  <a:lnTo>
                    <a:pt x="198" y="931"/>
                  </a:lnTo>
                  <a:lnTo>
                    <a:pt x="197" y="931"/>
                  </a:lnTo>
                  <a:lnTo>
                    <a:pt x="196" y="931"/>
                  </a:lnTo>
                  <a:lnTo>
                    <a:pt x="196" y="932"/>
                  </a:lnTo>
                  <a:lnTo>
                    <a:pt x="195" y="932"/>
                  </a:lnTo>
                  <a:lnTo>
                    <a:pt x="195" y="933"/>
                  </a:lnTo>
                  <a:lnTo>
                    <a:pt x="194" y="933"/>
                  </a:lnTo>
                  <a:lnTo>
                    <a:pt x="193" y="933"/>
                  </a:lnTo>
                  <a:lnTo>
                    <a:pt x="192" y="933"/>
                  </a:lnTo>
                  <a:lnTo>
                    <a:pt x="192" y="934"/>
                  </a:lnTo>
                  <a:lnTo>
                    <a:pt x="191" y="934"/>
                  </a:lnTo>
                  <a:lnTo>
                    <a:pt x="191" y="935"/>
                  </a:lnTo>
                  <a:lnTo>
                    <a:pt x="190" y="935"/>
                  </a:lnTo>
                  <a:lnTo>
                    <a:pt x="189" y="936"/>
                  </a:lnTo>
                  <a:lnTo>
                    <a:pt x="189" y="935"/>
                  </a:lnTo>
                  <a:lnTo>
                    <a:pt x="188" y="935"/>
                  </a:lnTo>
                  <a:lnTo>
                    <a:pt x="187" y="935"/>
                  </a:lnTo>
                  <a:lnTo>
                    <a:pt x="186" y="935"/>
                  </a:lnTo>
                  <a:lnTo>
                    <a:pt x="185" y="935"/>
                  </a:lnTo>
                  <a:lnTo>
                    <a:pt x="184" y="935"/>
                  </a:lnTo>
                  <a:lnTo>
                    <a:pt x="183" y="935"/>
                  </a:lnTo>
                  <a:lnTo>
                    <a:pt x="181" y="935"/>
                  </a:lnTo>
                  <a:lnTo>
                    <a:pt x="180" y="935"/>
                  </a:lnTo>
                  <a:lnTo>
                    <a:pt x="179" y="935"/>
                  </a:lnTo>
                  <a:lnTo>
                    <a:pt x="179" y="936"/>
                  </a:lnTo>
                  <a:lnTo>
                    <a:pt x="178" y="936"/>
                  </a:lnTo>
                  <a:lnTo>
                    <a:pt x="178" y="937"/>
                  </a:lnTo>
                  <a:lnTo>
                    <a:pt x="177" y="938"/>
                  </a:lnTo>
                  <a:lnTo>
                    <a:pt x="177" y="939"/>
                  </a:lnTo>
                  <a:lnTo>
                    <a:pt x="176" y="939"/>
                  </a:lnTo>
                  <a:lnTo>
                    <a:pt x="176" y="940"/>
                  </a:lnTo>
                  <a:lnTo>
                    <a:pt x="175" y="940"/>
                  </a:lnTo>
                  <a:lnTo>
                    <a:pt x="174" y="940"/>
                  </a:lnTo>
                  <a:lnTo>
                    <a:pt x="173" y="940"/>
                  </a:lnTo>
                  <a:lnTo>
                    <a:pt x="173" y="941"/>
                  </a:lnTo>
                  <a:lnTo>
                    <a:pt x="172" y="941"/>
                  </a:lnTo>
                  <a:lnTo>
                    <a:pt x="172" y="940"/>
                  </a:lnTo>
                  <a:lnTo>
                    <a:pt x="171" y="941"/>
                  </a:lnTo>
                  <a:lnTo>
                    <a:pt x="171" y="940"/>
                  </a:lnTo>
                  <a:lnTo>
                    <a:pt x="170" y="940"/>
                  </a:lnTo>
                  <a:lnTo>
                    <a:pt x="170" y="939"/>
                  </a:lnTo>
                  <a:lnTo>
                    <a:pt x="169" y="939"/>
                  </a:lnTo>
                  <a:lnTo>
                    <a:pt x="168" y="939"/>
                  </a:lnTo>
                  <a:lnTo>
                    <a:pt x="167" y="939"/>
                  </a:lnTo>
                  <a:lnTo>
                    <a:pt x="167" y="938"/>
                  </a:lnTo>
                  <a:lnTo>
                    <a:pt x="166" y="938"/>
                  </a:lnTo>
                  <a:lnTo>
                    <a:pt x="166" y="937"/>
                  </a:lnTo>
                  <a:lnTo>
                    <a:pt x="165" y="937"/>
                  </a:lnTo>
                  <a:lnTo>
                    <a:pt x="165" y="936"/>
                  </a:lnTo>
                  <a:lnTo>
                    <a:pt x="164" y="936"/>
                  </a:lnTo>
                  <a:lnTo>
                    <a:pt x="164" y="935"/>
                  </a:lnTo>
                  <a:lnTo>
                    <a:pt x="163" y="935"/>
                  </a:lnTo>
                  <a:lnTo>
                    <a:pt x="162" y="935"/>
                  </a:lnTo>
                  <a:lnTo>
                    <a:pt x="161" y="935"/>
                  </a:lnTo>
                  <a:lnTo>
                    <a:pt x="160" y="935"/>
                  </a:lnTo>
                  <a:lnTo>
                    <a:pt x="160" y="936"/>
                  </a:lnTo>
                  <a:lnTo>
                    <a:pt x="159" y="936"/>
                  </a:lnTo>
                  <a:lnTo>
                    <a:pt x="158" y="936"/>
                  </a:lnTo>
                  <a:lnTo>
                    <a:pt x="158" y="935"/>
                  </a:lnTo>
                  <a:lnTo>
                    <a:pt x="158" y="936"/>
                  </a:lnTo>
                  <a:lnTo>
                    <a:pt x="156" y="936"/>
                  </a:lnTo>
                  <a:lnTo>
                    <a:pt x="155" y="936"/>
                  </a:lnTo>
                  <a:lnTo>
                    <a:pt x="154" y="936"/>
                  </a:lnTo>
                  <a:lnTo>
                    <a:pt x="153" y="936"/>
                  </a:lnTo>
                  <a:lnTo>
                    <a:pt x="152" y="936"/>
                  </a:lnTo>
                  <a:lnTo>
                    <a:pt x="152" y="937"/>
                  </a:lnTo>
                  <a:lnTo>
                    <a:pt x="151" y="937"/>
                  </a:lnTo>
                  <a:lnTo>
                    <a:pt x="151" y="938"/>
                  </a:lnTo>
                  <a:lnTo>
                    <a:pt x="150" y="939"/>
                  </a:lnTo>
                  <a:lnTo>
                    <a:pt x="149" y="939"/>
                  </a:lnTo>
                  <a:lnTo>
                    <a:pt x="149" y="940"/>
                  </a:lnTo>
                  <a:lnTo>
                    <a:pt x="148" y="940"/>
                  </a:lnTo>
                  <a:lnTo>
                    <a:pt x="148" y="941"/>
                  </a:lnTo>
                  <a:lnTo>
                    <a:pt x="147" y="941"/>
                  </a:lnTo>
                  <a:lnTo>
                    <a:pt x="147" y="942"/>
                  </a:lnTo>
                  <a:lnTo>
                    <a:pt x="146" y="942"/>
                  </a:lnTo>
                  <a:lnTo>
                    <a:pt x="145" y="942"/>
                  </a:lnTo>
                  <a:lnTo>
                    <a:pt x="144" y="942"/>
                  </a:lnTo>
                  <a:lnTo>
                    <a:pt x="144" y="943"/>
                  </a:lnTo>
                  <a:lnTo>
                    <a:pt x="144" y="944"/>
                  </a:lnTo>
                  <a:lnTo>
                    <a:pt x="143" y="944"/>
                  </a:lnTo>
                  <a:lnTo>
                    <a:pt x="142" y="944"/>
                  </a:lnTo>
                  <a:lnTo>
                    <a:pt x="142" y="943"/>
                  </a:lnTo>
                  <a:lnTo>
                    <a:pt x="141" y="943"/>
                  </a:lnTo>
                  <a:lnTo>
                    <a:pt x="141" y="944"/>
                  </a:lnTo>
                  <a:lnTo>
                    <a:pt x="141" y="946"/>
                  </a:lnTo>
                  <a:lnTo>
                    <a:pt x="140" y="946"/>
                  </a:lnTo>
                  <a:lnTo>
                    <a:pt x="140" y="947"/>
                  </a:lnTo>
                  <a:lnTo>
                    <a:pt x="139" y="947"/>
                  </a:lnTo>
                  <a:lnTo>
                    <a:pt x="139" y="948"/>
                  </a:lnTo>
                  <a:lnTo>
                    <a:pt x="138" y="948"/>
                  </a:lnTo>
                  <a:lnTo>
                    <a:pt x="137" y="948"/>
                  </a:lnTo>
                  <a:lnTo>
                    <a:pt x="137" y="949"/>
                  </a:lnTo>
                  <a:lnTo>
                    <a:pt x="136" y="949"/>
                  </a:lnTo>
                  <a:lnTo>
                    <a:pt x="135" y="949"/>
                  </a:lnTo>
                  <a:lnTo>
                    <a:pt x="135" y="950"/>
                  </a:lnTo>
                  <a:lnTo>
                    <a:pt x="135" y="951"/>
                  </a:lnTo>
                  <a:lnTo>
                    <a:pt x="134" y="951"/>
                  </a:lnTo>
                  <a:lnTo>
                    <a:pt x="134" y="952"/>
                  </a:lnTo>
                  <a:lnTo>
                    <a:pt x="133" y="952"/>
                  </a:lnTo>
                  <a:lnTo>
                    <a:pt x="133" y="953"/>
                  </a:lnTo>
                  <a:lnTo>
                    <a:pt x="131" y="953"/>
                  </a:lnTo>
                  <a:lnTo>
                    <a:pt x="130" y="953"/>
                  </a:lnTo>
                  <a:lnTo>
                    <a:pt x="130" y="954"/>
                  </a:lnTo>
                  <a:lnTo>
                    <a:pt x="130" y="955"/>
                  </a:lnTo>
                  <a:lnTo>
                    <a:pt x="129" y="955"/>
                  </a:lnTo>
                  <a:lnTo>
                    <a:pt x="129" y="956"/>
                  </a:lnTo>
                  <a:lnTo>
                    <a:pt x="128" y="956"/>
                  </a:lnTo>
                  <a:lnTo>
                    <a:pt x="127" y="956"/>
                  </a:lnTo>
                  <a:lnTo>
                    <a:pt x="126" y="956"/>
                  </a:lnTo>
                  <a:lnTo>
                    <a:pt x="126" y="955"/>
                  </a:lnTo>
                  <a:lnTo>
                    <a:pt x="125" y="955"/>
                  </a:lnTo>
                  <a:lnTo>
                    <a:pt x="124" y="955"/>
                  </a:lnTo>
                  <a:lnTo>
                    <a:pt x="123" y="955"/>
                  </a:lnTo>
                  <a:lnTo>
                    <a:pt x="123" y="954"/>
                  </a:lnTo>
                  <a:lnTo>
                    <a:pt x="122" y="954"/>
                  </a:lnTo>
                  <a:lnTo>
                    <a:pt x="121" y="954"/>
                  </a:lnTo>
                  <a:lnTo>
                    <a:pt x="120" y="954"/>
                  </a:lnTo>
                  <a:lnTo>
                    <a:pt x="119" y="954"/>
                  </a:lnTo>
                  <a:lnTo>
                    <a:pt x="118" y="954"/>
                  </a:lnTo>
                  <a:lnTo>
                    <a:pt x="117" y="954"/>
                  </a:lnTo>
                  <a:lnTo>
                    <a:pt x="116" y="954"/>
                  </a:lnTo>
                  <a:lnTo>
                    <a:pt x="115" y="954"/>
                  </a:lnTo>
                  <a:lnTo>
                    <a:pt x="114" y="954"/>
                  </a:lnTo>
                  <a:lnTo>
                    <a:pt x="114" y="953"/>
                  </a:lnTo>
                  <a:lnTo>
                    <a:pt x="114" y="952"/>
                  </a:lnTo>
                  <a:lnTo>
                    <a:pt x="113" y="952"/>
                  </a:lnTo>
                  <a:lnTo>
                    <a:pt x="112" y="952"/>
                  </a:lnTo>
                  <a:lnTo>
                    <a:pt x="111" y="952"/>
                  </a:lnTo>
                  <a:lnTo>
                    <a:pt x="111" y="951"/>
                  </a:lnTo>
                  <a:lnTo>
                    <a:pt x="110" y="951"/>
                  </a:lnTo>
                  <a:lnTo>
                    <a:pt x="110" y="950"/>
                  </a:lnTo>
                  <a:lnTo>
                    <a:pt x="110" y="949"/>
                  </a:lnTo>
                  <a:lnTo>
                    <a:pt x="111" y="949"/>
                  </a:lnTo>
                  <a:lnTo>
                    <a:pt x="111" y="948"/>
                  </a:lnTo>
                  <a:lnTo>
                    <a:pt x="111" y="947"/>
                  </a:lnTo>
                  <a:lnTo>
                    <a:pt x="112" y="947"/>
                  </a:lnTo>
                  <a:lnTo>
                    <a:pt x="111" y="947"/>
                  </a:lnTo>
                  <a:lnTo>
                    <a:pt x="111" y="946"/>
                  </a:lnTo>
                  <a:lnTo>
                    <a:pt x="111" y="944"/>
                  </a:lnTo>
                  <a:lnTo>
                    <a:pt x="110" y="944"/>
                  </a:lnTo>
                  <a:lnTo>
                    <a:pt x="110" y="943"/>
                  </a:lnTo>
                  <a:lnTo>
                    <a:pt x="110" y="942"/>
                  </a:lnTo>
                  <a:lnTo>
                    <a:pt x="110" y="941"/>
                  </a:lnTo>
                  <a:lnTo>
                    <a:pt x="109" y="941"/>
                  </a:lnTo>
                  <a:lnTo>
                    <a:pt x="108" y="941"/>
                  </a:lnTo>
                  <a:lnTo>
                    <a:pt x="108" y="940"/>
                  </a:lnTo>
                  <a:lnTo>
                    <a:pt x="106" y="940"/>
                  </a:lnTo>
                  <a:lnTo>
                    <a:pt x="105" y="940"/>
                  </a:lnTo>
                  <a:lnTo>
                    <a:pt x="105" y="939"/>
                  </a:lnTo>
                  <a:lnTo>
                    <a:pt x="104" y="939"/>
                  </a:lnTo>
                  <a:lnTo>
                    <a:pt x="103" y="939"/>
                  </a:lnTo>
                  <a:lnTo>
                    <a:pt x="103" y="938"/>
                  </a:lnTo>
                  <a:lnTo>
                    <a:pt x="102" y="938"/>
                  </a:lnTo>
                  <a:lnTo>
                    <a:pt x="101" y="938"/>
                  </a:lnTo>
                  <a:lnTo>
                    <a:pt x="101" y="937"/>
                  </a:lnTo>
                  <a:lnTo>
                    <a:pt x="100" y="937"/>
                  </a:lnTo>
                  <a:lnTo>
                    <a:pt x="100" y="938"/>
                  </a:lnTo>
                  <a:lnTo>
                    <a:pt x="99" y="938"/>
                  </a:lnTo>
                  <a:lnTo>
                    <a:pt x="98" y="938"/>
                  </a:lnTo>
                  <a:lnTo>
                    <a:pt x="97" y="939"/>
                  </a:lnTo>
                  <a:lnTo>
                    <a:pt x="97" y="940"/>
                  </a:lnTo>
                  <a:lnTo>
                    <a:pt x="96" y="940"/>
                  </a:lnTo>
                  <a:lnTo>
                    <a:pt x="96" y="941"/>
                  </a:lnTo>
                  <a:lnTo>
                    <a:pt x="95" y="941"/>
                  </a:lnTo>
                  <a:lnTo>
                    <a:pt x="94" y="941"/>
                  </a:lnTo>
                  <a:lnTo>
                    <a:pt x="93" y="941"/>
                  </a:lnTo>
                  <a:lnTo>
                    <a:pt x="93" y="940"/>
                  </a:lnTo>
                  <a:lnTo>
                    <a:pt x="92" y="940"/>
                  </a:lnTo>
                  <a:lnTo>
                    <a:pt x="91" y="939"/>
                  </a:lnTo>
                  <a:lnTo>
                    <a:pt x="90" y="939"/>
                  </a:lnTo>
                  <a:lnTo>
                    <a:pt x="90" y="940"/>
                  </a:lnTo>
                  <a:lnTo>
                    <a:pt x="89" y="940"/>
                  </a:lnTo>
                  <a:lnTo>
                    <a:pt x="89" y="941"/>
                  </a:lnTo>
                  <a:lnTo>
                    <a:pt x="89" y="940"/>
                  </a:lnTo>
                  <a:lnTo>
                    <a:pt x="88" y="940"/>
                  </a:lnTo>
                  <a:lnTo>
                    <a:pt x="88" y="941"/>
                  </a:lnTo>
                  <a:lnTo>
                    <a:pt x="87" y="941"/>
                  </a:lnTo>
                  <a:lnTo>
                    <a:pt x="86" y="941"/>
                  </a:lnTo>
                  <a:lnTo>
                    <a:pt x="85" y="940"/>
                  </a:lnTo>
                  <a:lnTo>
                    <a:pt x="85" y="939"/>
                  </a:lnTo>
                  <a:lnTo>
                    <a:pt x="84" y="939"/>
                  </a:lnTo>
                  <a:lnTo>
                    <a:pt x="83" y="939"/>
                  </a:lnTo>
                  <a:lnTo>
                    <a:pt x="83" y="938"/>
                  </a:lnTo>
                  <a:lnTo>
                    <a:pt x="81" y="938"/>
                  </a:lnTo>
                  <a:lnTo>
                    <a:pt x="81" y="937"/>
                  </a:lnTo>
                  <a:lnTo>
                    <a:pt x="80" y="937"/>
                  </a:lnTo>
                  <a:lnTo>
                    <a:pt x="80" y="936"/>
                  </a:lnTo>
                  <a:lnTo>
                    <a:pt x="79" y="936"/>
                  </a:lnTo>
                  <a:lnTo>
                    <a:pt x="79" y="937"/>
                  </a:lnTo>
                  <a:lnTo>
                    <a:pt x="78" y="937"/>
                  </a:lnTo>
                  <a:lnTo>
                    <a:pt x="78" y="936"/>
                  </a:lnTo>
                  <a:lnTo>
                    <a:pt x="77" y="936"/>
                  </a:lnTo>
                  <a:lnTo>
                    <a:pt x="77" y="935"/>
                  </a:lnTo>
                  <a:lnTo>
                    <a:pt x="77" y="934"/>
                  </a:lnTo>
                  <a:lnTo>
                    <a:pt x="77" y="933"/>
                  </a:lnTo>
                  <a:lnTo>
                    <a:pt x="76" y="933"/>
                  </a:lnTo>
                  <a:lnTo>
                    <a:pt x="75" y="933"/>
                  </a:lnTo>
                  <a:lnTo>
                    <a:pt x="75" y="932"/>
                  </a:lnTo>
                  <a:lnTo>
                    <a:pt x="74" y="932"/>
                  </a:lnTo>
                  <a:lnTo>
                    <a:pt x="74" y="931"/>
                  </a:lnTo>
                  <a:lnTo>
                    <a:pt x="73" y="931"/>
                  </a:lnTo>
                  <a:lnTo>
                    <a:pt x="72" y="931"/>
                  </a:lnTo>
                  <a:lnTo>
                    <a:pt x="72" y="930"/>
                  </a:lnTo>
                  <a:lnTo>
                    <a:pt x="71" y="930"/>
                  </a:lnTo>
                  <a:lnTo>
                    <a:pt x="70" y="930"/>
                  </a:lnTo>
                  <a:lnTo>
                    <a:pt x="69" y="930"/>
                  </a:lnTo>
                  <a:lnTo>
                    <a:pt x="68" y="930"/>
                  </a:lnTo>
                  <a:lnTo>
                    <a:pt x="67" y="930"/>
                  </a:lnTo>
                  <a:lnTo>
                    <a:pt x="67" y="929"/>
                  </a:lnTo>
                  <a:lnTo>
                    <a:pt x="66" y="929"/>
                  </a:lnTo>
                  <a:lnTo>
                    <a:pt x="66" y="928"/>
                  </a:lnTo>
                  <a:lnTo>
                    <a:pt x="65" y="928"/>
                  </a:lnTo>
                  <a:lnTo>
                    <a:pt x="65" y="927"/>
                  </a:lnTo>
                  <a:lnTo>
                    <a:pt x="66" y="927"/>
                  </a:lnTo>
                  <a:lnTo>
                    <a:pt x="65" y="927"/>
                  </a:lnTo>
                  <a:lnTo>
                    <a:pt x="65" y="926"/>
                  </a:lnTo>
                  <a:lnTo>
                    <a:pt x="64" y="926"/>
                  </a:lnTo>
                  <a:lnTo>
                    <a:pt x="64" y="925"/>
                  </a:lnTo>
                  <a:lnTo>
                    <a:pt x="63" y="925"/>
                  </a:lnTo>
                  <a:lnTo>
                    <a:pt x="63" y="924"/>
                  </a:lnTo>
                  <a:lnTo>
                    <a:pt x="62" y="924"/>
                  </a:lnTo>
                  <a:lnTo>
                    <a:pt x="61" y="924"/>
                  </a:lnTo>
                  <a:lnTo>
                    <a:pt x="60" y="924"/>
                  </a:lnTo>
                  <a:lnTo>
                    <a:pt x="59" y="924"/>
                  </a:lnTo>
                  <a:lnTo>
                    <a:pt x="58" y="924"/>
                  </a:lnTo>
                  <a:lnTo>
                    <a:pt x="56" y="924"/>
                  </a:lnTo>
                  <a:lnTo>
                    <a:pt x="56" y="923"/>
                  </a:lnTo>
                  <a:lnTo>
                    <a:pt x="55" y="923"/>
                  </a:lnTo>
                  <a:lnTo>
                    <a:pt x="54" y="923"/>
                  </a:lnTo>
                  <a:lnTo>
                    <a:pt x="54" y="922"/>
                  </a:lnTo>
                  <a:lnTo>
                    <a:pt x="54" y="921"/>
                  </a:lnTo>
                  <a:lnTo>
                    <a:pt x="53" y="921"/>
                  </a:lnTo>
                  <a:lnTo>
                    <a:pt x="52" y="921"/>
                  </a:lnTo>
                  <a:lnTo>
                    <a:pt x="51" y="921"/>
                  </a:lnTo>
                  <a:lnTo>
                    <a:pt x="51" y="922"/>
                  </a:lnTo>
                  <a:lnTo>
                    <a:pt x="50" y="922"/>
                  </a:lnTo>
                  <a:lnTo>
                    <a:pt x="49" y="922"/>
                  </a:lnTo>
                  <a:lnTo>
                    <a:pt x="48" y="922"/>
                  </a:lnTo>
                  <a:lnTo>
                    <a:pt x="47" y="922"/>
                  </a:lnTo>
                  <a:lnTo>
                    <a:pt x="47" y="921"/>
                  </a:lnTo>
                  <a:lnTo>
                    <a:pt x="46" y="921"/>
                  </a:lnTo>
                  <a:lnTo>
                    <a:pt x="45" y="921"/>
                  </a:lnTo>
                  <a:lnTo>
                    <a:pt x="44" y="921"/>
                  </a:lnTo>
                  <a:lnTo>
                    <a:pt x="43" y="921"/>
                  </a:lnTo>
                  <a:lnTo>
                    <a:pt x="42" y="921"/>
                  </a:lnTo>
                  <a:lnTo>
                    <a:pt x="41" y="921"/>
                  </a:lnTo>
                  <a:lnTo>
                    <a:pt x="40" y="921"/>
                  </a:lnTo>
                  <a:lnTo>
                    <a:pt x="40" y="922"/>
                  </a:lnTo>
                  <a:lnTo>
                    <a:pt x="39" y="922"/>
                  </a:lnTo>
                  <a:lnTo>
                    <a:pt x="39" y="921"/>
                  </a:lnTo>
                  <a:lnTo>
                    <a:pt x="38" y="921"/>
                  </a:lnTo>
                  <a:lnTo>
                    <a:pt x="37" y="921"/>
                  </a:lnTo>
                  <a:lnTo>
                    <a:pt x="36" y="921"/>
                  </a:lnTo>
                  <a:lnTo>
                    <a:pt x="36" y="919"/>
                  </a:lnTo>
                  <a:lnTo>
                    <a:pt x="36" y="918"/>
                  </a:lnTo>
                  <a:lnTo>
                    <a:pt x="35" y="918"/>
                  </a:lnTo>
                  <a:lnTo>
                    <a:pt x="34" y="918"/>
                  </a:lnTo>
                  <a:lnTo>
                    <a:pt x="34" y="917"/>
                  </a:lnTo>
                  <a:lnTo>
                    <a:pt x="33" y="917"/>
                  </a:lnTo>
                  <a:lnTo>
                    <a:pt x="33" y="916"/>
                  </a:lnTo>
                  <a:lnTo>
                    <a:pt x="31" y="916"/>
                  </a:lnTo>
                  <a:lnTo>
                    <a:pt x="30" y="916"/>
                  </a:lnTo>
                  <a:lnTo>
                    <a:pt x="30" y="915"/>
                  </a:lnTo>
                  <a:lnTo>
                    <a:pt x="29" y="915"/>
                  </a:lnTo>
                  <a:lnTo>
                    <a:pt x="29" y="914"/>
                  </a:lnTo>
                  <a:lnTo>
                    <a:pt x="28" y="914"/>
                  </a:lnTo>
                  <a:lnTo>
                    <a:pt x="28" y="913"/>
                  </a:lnTo>
                  <a:lnTo>
                    <a:pt x="25" y="910"/>
                  </a:lnTo>
                  <a:lnTo>
                    <a:pt x="24" y="909"/>
                  </a:lnTo>
                  <a:lnTo>
                    <a:pt x="24" y="908"/>
                  </a:lnTo>
                  <a:lnTo>
                    <a:pt x="25" y="908"/>
                  </a:lnTo>
                  <a:lnTo>
                    <a:pt x="25" y="907"/>
                  </a:lnTo>
                  <a:lnTo>
                    <a:pt x="24" y="907"/>
                  </a:lnTo>
                  <a:lnTo>
                    <a:pt x="24" y="906"/>
                  </a:lnTo>
                  <a:lnTo>
                    <a:pt x="24" y="905"/>
                  </a:lnTo>
                  <a:lnTo>
                    <a:pt x="23" y="905"/>
                  </a:lnTo>
                  <a:lnTo>
                    <a:pt x="23" y="904"/>
                  </a:lnTo>
                  <a:lnTo>
                    <a:pt x="22" y="904"/>
                  </a:lnTo>
                  <a:lnTo>
                    <a:pt x="21" y="903"/>
                  </a:lnTo>
                  <a:lnTo>
                    <a:pt x="19" y="903"/>
                  </a:lnTo>
                  <a:lnTo>
                    <a:pt x="18" y="901"/>
                  </a:lnTo>
                  <a:lnTo>
                    <a:pt x="17" y="900"/>
                  </a:lnTo>
                  <a:lnTo>
                    <a:pt x="16" y="900"/>
                  </a:lnTo>
                  <a:lnTo>
                    <a:pt x="15" y="900"/>
                  </a:lnTo>
                  <a:lnTo>
                    <a:pt x="15" y="899"/>
                  </a:lnTo>
                  <a:lnTo>
                    <a:pt x="14" y="899"/>
                  </a:lnTo>
                  <a:lnTo>
                    <a:pt x="14" y="898"/>
                  </a:lnTo>
                  <a:lnTo>
                    <a:pt x="14" y="897"/>
                  </a:lnTo>
                  <a:lnTo>
                    <a:pt x="14" y="896"/>
                  </a:lnTo>
                  <a:lnTo>
                    <a:pt x="13" y="894"/>
                  </a:lnTo>
                  <a:lnTo>
                    <a:pt x="13" y="893"/>
                  </a:lnTo>
                  <a:lnTo>
                    <a:pt x="12" y="893"/>
                  </a:lnTo>
                  <a:lnTo>
                    <a:pt x="12" y="892"/>
                  </a:lnTo>
                  <a:lnTo>
                    <a:pt x="12" y="891"/>
                  </a:lnTo>
                  <a:lnTo>
                    <a:pt x="13" y="891"/>
                  </a:lnTo>
                  <a:lnTo>
                    <a:pt x="13" y="890"/>
                  </a:lnTo>
                  <a:lnTo>
                    <a:pt x="12" y="890"/>
                  </a:lnTo>
                  <a:lnTo>
                    <a:pt x="11" y="890"/>
                  </a:lnTo>
                  <a:lnTo>
                    <a:pt x="11" y="889"/>
                  </a:lnTo>
                  <a:lnTo>
                    <a:pt x="10" y="889"/>
                  </a:lnTo>
                  <a:lnTo>
                    <a:pt x="10" y="888"/>
                  </a:lnTo>
                  <a:lnTo>
                    <a:pt x="9" y="888"/>
                  </a:lnTo>
                  <a:lnTo>
                    <a:pt x="9" y="887"/>
                  </a:lnTo>
                  <a:lnTo>
                    <a:pt x="8" y="887"/>
                  </a:lnTo>
                  <a:lnTo>
                    <a:pt x="8" y="886"/>
                  </a:lnTo>
                  <a:lnTo>
                    <a:pt x="6" y="885"/>
                  </a:lnTo>
                  <a:lnTo>
                    <a:pt x="6" y="884"/>
                  </a:lnTo>
                  <a:lnTo>
                    <a:pt x="6" y="883"/>
                  </a:lnTo>
                  <a:lnTo>
                    <a:pt x="8" y="883"/>
                  </a:lnTo>
                  <a:lnTo>
                    <a:pt x="8" y="882"/>
                  </a:lnTo>
                  <a:lnTo>
                    <a:pt x="8" y="881"/>
                  </a:lnTo>
                  <a:lnTo>
                    <a:pt x="9" y="881"/>
                  </a:lnTo>
                  <a:lnTo>
                    <a:pt x="10" y="881"/>
                  </a:lnTo>
                  <a:lnTo>
                    <a:pt x="11" y="881"/>
                  </a:lnTo>
                  <a:lnTo>
                    <a:pt x="10" y="881"/>
                  </a:lnTo>
                  <a:lnTo>
                    <a:pt x="10" y="880"/>
                  </a:lnTo>
                  <a:lnTo>
                    <a:pt x="9" y="880"/>
                  </a:lnTo>
                  <a:lnTo>
                    <a:pt x="9" y="879"/>
                  </a:lnTo>
                  <a:lnTo>
                    <a:pt x="8" y="879"/>
                  </a:lnTo>
                  <a:lnTo>
                    <a:pt x="6" y="879"/>
                  </a:lnTo>
                  <a:lnTo>
                    <a:pt x="6" y="878"/>
                  </a:lnTo>
                  <a:lnTo>
                    <a:pt x="5" y="878"/>
                  </a:lnTo>
                  <a:lnTo>
                    <a:pt x="5" y="879"/>
                  </a:lnTo>
                  <a:lnTo>
                    <a:pt x="6" y="879"/>
                  </a:lnTo>
                  <a:lnTo>
                    <a:pt x="5" y="879"/>
                  </a:lnTo>
                  <a:lnTo>
                    <a:pt x="4" y="879"/>
                  </a:lnTo>
                  <a:lnTo>
                    <a:pt x="4" y="878"/>
                  </a:lnTo>
                  <a:lnTo>
                    <a:pt x="5" y="878"/>
                  </a:lnTo>
                  <a:lnTo>
                    <a:pt x="5" y="877"/>
                  </a:lnTo>
                  <a:lnTo>
                    <a:pt x="4" y="877"/>
                  </a:lnTo>
                  <a:lnTo>
                    <a:pt x="4" y="876"/>
                  </a:lnTo>
                  <a:lnTo>
                    <a:pt x="3" y="876"/>
                  </a:lnTo>
                  <a:lnTo>
                    <a:pt x="3" y="875"/>
                  </a:lnTo>
                  <a:lnTo>
                    <a:pt x="3" y="876"/>
                  </a:lnTo>
                  <a:lnTo>
                    <a:pt x="2" y="876"/>
                  </a:lnTo>
                  <a:lnTo>
                    <a:pt x="2" y="875"/>
                  </a:lnTo>
                  <a:lnTo>
                    <a:pt x="1" y="875"/>
                  </a:lnTo>
                  <a:lnTo>
                    <a:pt x="0" y="875"/>
                  </a:lnTo>
                  <a:lnTo>
                    <a:pt x="0" y="874"/>
                  </a:lnTo>
                  <a:lnTo>
                    <a:pt x="1" y="874"/>
                  </a:lnTo>
                  <a:lnTo>
                    <a:pt x="2" y="874"/>
                  </a:lnTo>
                  <a:lnTo>
                    <a:pt x="2" y="873"/>
                  </a:lnTo>
                  <a:lnTo>
                    <a:pt x="2" y="872"/>
                  </a:lnTo>
                  <a:lnTo>
                    <a:pt x="3" y="872"/>
                  </a:lnTo>
                  <a:lnTo>
                    <a:pt x="3" y="871"/>
                  </a:lnTo>
                  <a:lnTo>
                    <a:pt x="4" y="871"/>
                  </a:lnTo>
                  <a:lnTo>
                    <a:pt x="3" y="869"/>
                  </a:lnTo>
                  <a:lnTo>
                    <a:pt x="4" y="869"/>
                  </a:lnTo>
                  <a:lnTo>
                    <a:pt x="23" y="847"/>
                  </a:lnTo>
                  <a:lnTo>
                    <a:pt x="30" y="832"/>
                  </a:lnTo>
                  <a:lnTo>
                    <a:pt x="26" y="814"/>
                  </a:lnTo>
                  <a:lnTo>
                    <a:pt x="25" y="797"/>
                  </a:lnTo>
                  <a:lnTo>
                    <a:pt x="26" y="796"/>
                  </a:lnTo>
                  <a:lnTo>
                    <a:pt x="25" y="794"/>
                  </a:lnTo>
                  <a:lnTo>
                    <a:pt x="25" y="793"/>
                  </a:lnTo>
                  <a:lnTo>
                    <a:pt x="24" y="793"/>
                  </a:lnTo>
                  <a:lnTo>
                    <a:pt x="24" y="792"/>
                  </a:lnTo>
                  <a:lnTo>
                    <a:pt x="24" y="791"/>
                  </a:lnTo>
                  <a:lnTo>
                    <a:pt x="24" y="790"/>
                  </a:lnTo>
                  <a:lnTo>
                    <a:pt x="24" y="789"/>
                  </a:lnTo>
                  <a:lnTo>
                    <a:pt x="24" y="788"/>
                  </a:lnTo>
                  <a:lnTo>
                    <a:pt x="23" y="788"/>
                  </a:lnTo>
                  <a:lnTo>
                    <a:pt x="23" y="787"/>
                  </a:lnTo>
                  <a:lnTo>
                    <a:pt x="24" y="787"/>
                  </a:lnTo>
                  <a:lnTo>
                    <a:pt x="24" y="786"/>
                  </a:lnTo>
                  <a:lnTo>
                    <a:pt x="23" y="786"/>
                  </a:lnTo>
                  <a:lnTo>
                    <a:pt x="23" y="785"/>
                  </a:lnTo>
                  <a:lnTo>
                    <a:pt x="24" y="785"/>
                  </a:lnTo>
                  <a:lnTo>
                    <a:pt x="23" y="785"/>
                  </a:lnTo>
                  <a:lnTo>
                    <a:pt x="24" y="785"/>
                  </a:lnTo>
                  <a:lnTo>
                    <a:pt x="23" y="785"/>
                  </a:lnTo>
                  <a:lnTo>
                    <a:pt x="23" y="784"/>
                  </a:lnTo>
                  <a:lnTo>
                    <a:pt x="24" y="784"/>
                  </a:lnTo>
                  <a:lnTo>
                    <a:pt x="24" y="783"/>
                  </a:lnTo>
                  <a:lnTo>
                    <a:pt x="25" y="783"/>
                  </a:lnTo>
                  <a:lnTo>
                    <a:pt x="25" y="782"/>
                  </a:lnTo>
                  <a:lnTo>
                    <a:pt x="24" y="782"/>
                  </a:lnTo>
                  <a:lnTo>
                    <a:pt x="25" y="781"/>
                  </a:lnTo>
                  <a:lnTo>
                    <a:pt x="25" y="780"/>
                  </a:lnTo>
                  <a:lnTo>
                    <a:pt x="26" y="781"/>
                  </a:lnTo>
                  <a:lnTo>
                    <a:pt x="26" y="780"/>
                  </a:lnTo>
                  <a:lnTo>
                    <a:pt x="25" y="780"/>
                  </a:lnTo>
                  <a:lnTo>
                    <a:pt x="25" y="779"/>
                  </a:lnTo>
                  <a:lnTo>
                    <a:pt x="26" y="779"/>
                  </a:lnTo>
                  <a:lnTo>
                    <a:pt x="26" y="778"/>
                  </a:lnTo>
                  <a:lnTo>
                    <a:pt x="25" y="778"/>
                  </a:lnTo>
                  <a:lnTo>
                    <a:pt x="25" y="777"/>
                  </a:lnTo>
                  <a:lnTo>
                    <a:pt x="26" y="777"/>
                  </a:lnTo>
                  <a:lnTo>
                    <a:pt x="27" y="777"/>
                  </a:lnTo>
                  <a:lnTo>
                    <a:pt x="27" y="776"/>
                  </a:lnTo>
                  <a:lnTo>
                    <a:pt x="27" y="775"/>
                  </a:lnTo>
                  <a:lnTo>
                    <a:pt x="28" y="775"/>
                  </a:lnTo>
                  <a:lnTo>
                    <a:pt x="38" y="766"/>
                  </a:lnTo>
                  <a:lnTo>
                    <a:pt x="56" y="766"/>
                  </a:lnTo>
                  <a:lnTo>
                    <a:pt x="73" y="741"/>
                  </a:lnTo>
                  <a:lnTo>
                    <a:pt x="83" y="731"/>
                  </a:lnTo>
                  <a:lnTo>
                    <a:pt x="83" y="730"/>
                  </a:lnTo>
                  <a:lnTo>
                    <a:pt x="81" y="730"/>
                  </a:lnTo>
                  <a:lnTo>
                    <a:pt x="81" y="729"/>
                  </a:lnTo>
                  <a:lnTo>
                    <a:pt x="81" y="728"/>
                  </a:lnTo>
                  <a:lnTo>
                    <a:pt x="94" y="715"/>
                  </a:lnTo>
                  <a:lnTo>
                    <a:pt x="93" y="715"/>
                  </a:lnTo>
                  <a:lnTo>
                    <a:pt x="93" y="714"/>
                  </a:lnTo>
                  <a:lnTo>
                    <a:pt x="93" y="712"/>
                  </a:lnTo>
                  <a:lnTo>
                    <a:pt x="93" y="711"/>
                  </a:lnTo>
                  <a:lnTo>
                    <a:pt x="94" y="711"/>
                  </a:lnTo>
                  <a:lnTo>
                    <a:pt x="94" y="710"/>
                  </a:lnTo>
                  <a:lnTo>
                    <a:pt x="94" y="709"/>
                  </a:lnTo>
                  <a:lnTo>
                    <a:pt x="94" y="707"/>
                  </a:lnTo>
                  <a:lnTo>
                    <a:pt x="92" y="707"/>
                  </a:lnTo>
                  <a:lnTo>
                    <a:pt x="90" y="705"/>
                  </a:lnTo>
                  <a:lnTo>
                    <a:pt x="90" y="704"/>
                  </a:lnTo>
                  <a:lnTo>
                    <a:pt x="90" y="703"/>
                  </a:lnTo>
                  <a:lnTo>
                    <a:pt x="91" y="702"/>
                  </a:lnTo>
                  <a:lnTo>
                    <a:pt x="90" y="702"/>
                  </a:lnTo>
                  <a:lnTo>
                    <a:pt x="90" y="701"/>
                  </a:lnTo>
                  <a:lnTo>
                    <a:pt x="90" y="700"/>
                  </a:lnTo>
                  <a:lnTo>
                    <a:pt x="92" y="700"/>
                  </a:lnTo>
                  <a:lnTo>
                    <a:pt x="93" y="700"/>
                  </a:lnTo>
                  <a:lnTo>
                    <a:pt x="94" y="700"/>
                  </a:lnTo>
                  <a:lnTo>
                    <a:pt x="94" y="699"/>
                  </a:lnTo>
                  <a:lnTo>
                    <a:pt x="95" y="699"/>
                  </a:lnTo>
                  <a:lnTo>
                    <a:pt x="95" y="698"/>
                  </a:lnTo>
                  <a:lnTo>
                    <a:pt x="94" y="698"/>
                  </a:lnTo>
                  <a:lnTo>
                    <a:pt x="94" y="697"/>
                  </a:lnTo>
                  <a:lnTo>
                    <a:pt x="94" y="696"/>
                  </a:lnTo>
                  <a:lnTo>
                    <a:pt x="94" y="694"/>
                  </a:lnTo>
                  <a:lnTo>
                    <a:pt x="93" y="693"/>
                  </a:lnTo>
                  <a:lnTo>
                    <a:pt x="93" y="692"/>
                  </a:lnTo>
                  <a:lnTo>
                    <a:pt x="93" y="691"/>
                  </a:lnTo>
                  <a:lnTo>
                    <a:pt x="94" y="691"/>
                  </a:lnTo>
                  <a:lnTo>
                    <a:pt x="94" y="690"/>
                  </a:lnTo>
                  <a:lnTo>
                    <a:pt x="93" y="690"/>
                  </a:lnTo>
                  <a:lnTo>
                    <a:pt x="92" y="689"/>
                  </a:lnTo>
                  <a:lnTo>
                    <a:pt x="93" y="689"/>
                  </a:lnTo>
                  <a:lnTo>
                    <a:pt x="93" y="688"/>
                  </a:lnTo>
                  <a:lnTo>
                    <a:pt x="94" y="688"/>
                  </a:lnTo>
                  <a:lnTo>
                    <a:pt x="94" y="687"/>
                  </a:lnTo>
                  <a:lnTo>
                    <a:pt x="93" y="687"/>
                  </a:lnTo>
                  <a:lnTo>
                    <a:pt x="94" y="687"/>
                  </a:lnTo>
                  <a:lnTo>
                    <a:pt x="93" y="686"/>
                  </a:lnTo>
                  <a:lnTo>
                    <a:pt x="94" y="686"/>
                  </a:lnTo>
                  <a:lnTo>
                    <a:pt x="94" y="685"/>
                  </a:lnTo>
                  <a:lnTo>
                    <a:pt x="94" y="684"/>
                  </a:lnTo>
                  <a:lnTo>
                    <a:pt x="95" y="684"/>
                  </a:lnTo>
                  <a:lnTo>
                    <a:pt x="95" y="683"/>
                  </a:lnTo>
                  <a:lnTo>
                    <a:pt x="95" y="682"/>
                  </a:lnTo>
                  <a:lnTo>
                    <a:pt x="96" y="682"/>
                  </a:lnTo>
                  <a:lnTo>
                    <a:pt x="97" y="682"/>
                  </a:lnTo>
                  <a:lnTo>
                    <a:pt x="98" y="682"/>
                  </a:lnTo>
                  <a:lnTo>
                    <a:pt x="97" y="682"/>
                  </a:lnTo>
                  <a:lnTo>
                    <a:pt x="98" y="683"/>
                  </a:lnTo>
                  <a:lnTo>
                    <a:pt x="98" y="684"/>
                  </a:lnTo>
                  <a:lnTo>
                    <a:pt x="99" y="684"/>
                  </a:lnTo>
                  <a:lnTo>
                    <a:pt x="99" y="685"/>
                  </a:lnTo>
                  <a:lnTo>
                    <a:pt x="100" y="685"/>
                  </a:lnTo>
                  <a:lnTo>
                    <a:pt x="100" y="684"/>
                  </a:lnTo>
                  <a:lnTo>
                    <a:pt x="100" y="685"/>
                  </a:lnTo>
                  <a:lnTo>
                    <a:pt x="101" y="684"/>
                  </a:lnTo>
                  <a:lnTo>
                    <a:pt x="101" y="685"/>
                  </a:lnTo>
                  <a:lnTo>
                    <a:pt x="101" y="684"/>
                  </a:lnTo>
                  <a:lnTo>
                    <a:pt x="102" y="684"/>
                  </a:lnTo>
                  <a:lnTo>
                    <a:pt x="103" y="683"/>
                  </a:lnTo>
                  <a:lnTo>
                    <a:pt x="104" y="682"/>
                  </a:lnTo>
                  <a:lnTo>
                    <a:pt x="104" y="683"/>
                  </a:lnTo>
                  <a:lnTo>
                    <a:pt x="105" y="683"/>
                  </a:lnTo>
                  <a:lnTo>
                    <a:pt x="106" y="683"/>
                  </a:lnTo>
                  <a:lnTo>
                    <a:pt x="106" y="682"/>
                  </a:lnTo>
                  <a:lnTo>
                    <a:pt x="106" y="681"/>
                  </a:lnTo>
                  <a:lnTo>
                    <a:pt x="105" y="681"/>
                  </a:lnTo>
                  <a:lnTo>
                    <a:pt x="105" y="680"/>
                  </a:lnTo>
                  <a:lnTo>
                    <a:pt x="104" y="680"/>
                  </a:lnTo>
                  <a:lnTo>
                    <a:pt x="104" y="679"/>
                  </a:lnTo>
                  <a:lnTo>
                    <a:pt x="104" y="678"/>
                  </a:lnTo>
                  <a:lnTo>
                    <a:pt x="104" y="677"/>
                  </a:lnTo>
                  <a:lnTo>
                    <a:pt x="104" y="676"/>
                  </a:lnTo>
                  <a:lnTo>
                    <a:pt x="103" y="676"/>
                  </a:lnTo>
                  <a:lnTo>
                    <a:pt x="103" y="675"/>
                  </a:lnTo>
                  <a:lnTo>
                    <a:pt x="103" y="674"/>
                  </a:lnTo>
                  <a:lnTo>
                    <a:pt x="103" y="673"/>
                  </a:lnTo>
                  <a:lnTo>
                    <a:pt x="104" y="672"/>
                  </a:lnTo>
                  <a:lnTo>
                    <a:pt x="105" y="672"/>
                  </a:lnTo>
                  <a:lnTo>
                    <a:pt x="106" y="672"/>
                  </a:lnTo>
                  <a:lnTo>
                    <a:pt x="108" y="672"/>
                  </a:lnTo>
                  <a:lnTo>
                    <a:pt x="109" y="672"/>
                  </a:lnTo>
                  <a:lnTo>
                    <a:pt x="110" y="671"/>
                  </a:lnTo>
                  <a:lnTo>
                    <a:pt x="111" y="672"/>
                  </a:lnTo>
                  <a:lnTo>
                    <a:pt x="112" y="672"/>
                  </a:lnTo>
                  <a:lnTo>
                    <a:pt x="113" y="672"/>
                  </a:lnTo>
                  <a:lnTo>
                    <a:pt x="114" y="672"/>
                  </a:lnTo>
                  <a:lnTo>
                    <a:pt x="115" y="671"/>
                  </a:lnTo>
                  <a:lnTo>
                    <a:pt x="115" y="669"/>
                  </a:lnTo>
                  <a:lnTo>
                    <a:pt x="116" y="669"/>
                  </a:lnTo>
                  <a:lnTo>
                    <a:pt x="117" y="669"/>
                  </a:lnTo>
                  <a:lnTo>
                    <a:pt x="118" y="669"/>
                  </a:lnTo>
                  <a:lnTo>
                    <a:pt x="119" y="669"/>
                  </a:lnTo>
                  <a:lnTo>
                    <a:pt x="120" y="671"/>
                  </a:lnTo>
                  <a:lnTo>
                    <a:pt x="121" y="671"/>
                  </a:lnTo>
                  <a:lnTo>
                    <a:pt x="123" y="671"/>
                  </a:lnTo>
                  <a:lnTo>
                    <a:pt x="123" y="669"/>
                  </a:lnTo>
                  <a:lnTo>
                    <a:pt x="123" y="668"/>
                  </a:lnTo>
                  <a:lnTo>
                    <a:pt x="122" y="668"/>
                  </a:lnTo>
                  <a:lnTo>
                    <a:pt x="122" y="667"/>
                  </a:lnTo>
                  <a:lnTo>
                    <a:pt x="122" y="666"/>
                  </a:lnTo>
                  <a:lnTo>
                    <a:pt x="121" y="666"/>
                  </a:lnTo>
                  <a:lnTo>
                    <a:pt x="121" y="665"/>
                  </a:lnTo>
                  <a:lnTo>
                    <a:pt x="122" y="665"/>
                  </a:lnTo>
                  <a:lnTo>
                    <a:pt x="122" y="664"/>
                  </a:lnTo>
                  <a:lnTo>
                    <a:pt x="122" y="663"/>
                  </a:lnTo>
                  <a:lnTo>
                    <a:pt x="122" y="662"/>
                  </a:lnTo>
                  <a:lnTo>
                    <a:pt x="122" y="661"/>
                  </a:lnTo>
                  <a:lnTo>
                    <a:pt x="122" y="660"/>
                  </a:lnTo>
                  <a:lnTo>
                    <a:pt x="122" y="659"/>
                  </a:lnTo>
                  <a:lnTo>
                    <a:pt x="122" y="658"/>
                  </a:lnTo>
                  <a:lnTo>
                    <a:pt x="122" y="657"/>
                  </a:lnTo>
                  <a:lnTo>
                    <a:pt x="122" y="656"/>
                  </a:lnTo>
                  <a:lnTo>
                    <a:pt x="123" y="656"/>
                  </a:lnTo>
                  <a:lnTo>
                    <a:pt x="123" y="655"/>
                  </a:lnTo>
                  <a:lnTo>
                    <a:pt x="123" y="654"/>
                  </a:lnTo>
                  <a:lnTo>
                    <a:pt x="123" y="653"/>
                  </a:lnTo>
                  <a:lnTo>
                    <a:pt x="123" y="652"/>
                  </a:lnTo>
                  <a:lnTo>
                    <a:pt x="122" y="651"/>
                  </a:lnTo>
                  <a:lnTo>
                    <a:pt x="123" y="651"/>
                  </a:lnTo>
                  <a:lnTo>
                    <a:pt x="122" y="650"/>
                  </a:lnTo>
                  <a:lnTo>
                    <a:pt x="123" y="650"/>
                  </a:lnTo>
                  <a:lnTo>
                    <a:pt x="124" y="650"/>
                  </a:lnTo>
                  <a:lnTo>
                    <a:pt x="124" y="649"/>
                  </a:lnTo>
                  <a:lnTo>
                    <a:pt x="125" y="649"/>
                  </a:lnTo>
                  <a:lnTo>
                    <a:pt x="126" y="648"/>
                  </a:lnTo>
                  <a:lnTo>
                    <a:pt x="125" y="648"/>
                  </a:lnTo>
                  <a:lnTo>
                    <a:pt x="126" y="647"/>
                  </a:lnTo>
                  <a:lnTo>
                    <a:pt x="125" y="647"/>
                  </a:lnTo>
                  <a:lnTo>
                    <a:pt x="125" y="646"/>
                  </a:lnTo>
                  <a:lnTo>
                    <a:pt x="125" y="644"/>
                  </a:lnTo>
                  <a:lnTo>
                    <a:pt x="125" y="643"/>
                  </a:lnTo>
                  <a:lnTo>
                    <a:pt x="125" y="642"/>
                  </a:lnTo>
                  <a:lnTo>
                    <a:pt x="125" y="641"/>
                  </a:lnTo>
                  <a:lnTo>
                    <a:pt x="125" y="640"/>
                  </a:lnTo>
                  <a:lnTo>
                    <a:pt x="126" y="640"/>
                  </a:lnTo>
                  <a:lnTo>
                    <a:pt x="126" y="639"/>
                  </a:lnTo>
                  <a:lnTo>
                    <a:pt x="125" y="639"/>
                  </a:lnTo>
                  <a:lnTo>
                    <a:pt x="126" y="638"/>
                  </a:lnTo>
                  <a:lnTo>
                    <a:pt x="125" y="638"/>
                  </a:lnTo>
                  <a:lnTo>
                    <a:pt x="125" y="637"/>
                  </a:lnTo>
                  <a:lnTo>
                    <a:pt x="126" y="637"/>
                  </a:lnTo>
                  <a:lnTo>
                    <a:pt x="126" y="636"/>
                  </a:lnTo>
                  <a:lnTo>
                    <a:pt x="127" y="635"/>
                  </a:lnTo>
                  <a:lnTo>
                    <a:pt x="127" y="634"/>
                  </a:lnTo>
                  <a:lnTo>
                    <a:pt x="128" y="634"/>
                  </a:lnTo>
                  <a:lnTo>
                    <a:pt x="128" y="633"/>
                  </a:lnTo>
                  <a:lnTo>
                    <a:pt x="128" y="632"/>
                  </a:lnTo>
                  <a:lnTo>
                    <a:pt x="127" y="632"/>
                  </a:lnTo>
                  <a:lnTo>
                    <a:pt x="127" y="631"/>
                  </a:lnTo>
                  <a:lnTo>
                    <a:pt x="127" y="630"/>
                  </a:lnTo>
                  <a:lnTo>
                    <a:pt x="126" y="630"/>
                  </a:lnTo>
                  <a:lnTo>
                    <a:pt x="126" y="629"/>
                  </a:lnTo>
                  <a:lnTo>
                    <a:pt x="126" y="628"/>
                  </a:lnTo>
                  <a:lnTo>
                    <a:pt x="126" y="627"/>
                  </a:lnTo>
                  <a:lnTo>
                    <a:pt x="127" y="627"/>
                  </a:lnTo>
                  <a:lnTo>
                    <a:pt x="127" y="626"/>
                  </a:lnTo>
                  <a:lnTo>
                    <a:pt x="128" y="626"/>
                  </a:lnTo>
                  <a:lnTo>
                    <a:pt x="129" y="626"/>
                  </a:lnTo>
                  <a:lnTo>
                    <a:pt x="129" y="625"/>
                  </a:lnTo>
                  <a:lnTo>
                    <a:pt x="128" y="625"/>
                  </a:lnTo>
                  <a:lnTo>
                    <a:pt x="128" y="624"/>
                  </a:lnTo>
                  <a:lnTo>
                    <a:pt x="128" y="623"/>
                  </a:lnTo>
                  <a:lnTo>
                    <a:pt x="127" y="623"/>
                  </a:lnTo>
                  <a:lnTo>
                    <a:pt x="126" y="623"/>
                  </a:lnTo>
                  <a:lnTo>
                    <a:pt x="125" y="623"/>
                  </a:lnTo>
                  <a:lnTo>
                    <a:pt x="125" y="622"/>
                  </a:lnTo>
                  <a:lnTo>
                    <a:pt x="124" y="622"/>
                  </a:lnTo>
                  <a:lnTo>
                    <a:pt x="124" y="621"/>
                  </a:lnTo>
                  <a:lnTo>
                    <a:pt x="124" y="619"/>
                  </a:lnTo>
                  <a:lnTo>
                    <a:pt x="123" y="619"/>
                  </a:lnTo>
                  <a:lnTo>
                    <a:pt x="123" y="618"/>
                  </a:lnTo>
                  <a:lnTo>
                    <a:pt x="122" y="618"/>
                  </a:lnTo>
                  <a:lnTo>
                    <a:pt x="121" y="618"/>
                  </a:lnTo>
                  <a:lnTo>
                    <a:pt x="120" y="618"/>
                  </a:lnTo>
                  <a:lnTo>
                    <a:pt x="119" y="618"/>
                  </a:lnTo>
                  <a:lnTo>
                    <a:pt x="118" y="617"/>
                  </a:lnTo>
                  <a:lnTo>
                    <a:pt x="117" y="616"/>
                  </a:lnTo>
                  <a:lnTo>
                    <a:pt x="116" y="616"/>
                  </a:lnTo>
                  <a:lnTo>
                    <a:pt x="115" y="617"/>
                  </a:lnTo>
                  <a:lnTo>
                    <a:pt x="115" y="615"/>
                  </a:lnTo>
                  <a:lnTo>
                    <a:pt x="114" y="615"/>
                  </a:lnTo>
                  <a:lnTo>
                    <a:pt x="114" y="614"/>
                  </a:lnTo>
                  <a:lnTo>
                    <a:pt x="113" y="614"/>
                  </a:lnTo>
                  <a:lnTo>
                    <a:pt x="111" y="614"/>
                  </a:lnTo>
                  <a:lnTo>
                    <a:pt x="110" y="613"/>
                  </a:lnTo>
                  <a:lnTo>
                    <a:pt x="110" y="612"/>
                  </a:lnTo>
                  <a:lnTo>
                    <a:pt x="115" y="607"/>
                  </a:lnTo>
                  <a:lnTo>
                    <a:pt x="116" y="607"/>
                  </a:lnTo>
                  <a:lnTo>
                    <a:pt x="116" y="606"/>
                  </a:lnTo>
                  <a:lnTo>
                    <a:pt x="116" y="605"/>
                  </a:lnTo>
                  <a:lnTo>
                    <a:pt x="115" y="605"/>
                  </a:lnTo>
                  <a:lnTo>
                    <a:pt x="115" y="604"/>
                  </a:lnTo>
                  <a:lnTo>
                    <a:pt x="115" y="603"/>
                  </a:lnTo>
                  <a:lnTo>
                    <a:pt x="114" y="602"/>
                  </a:lnTo>
                  <a:lnTo>
                    <a:pt x="114" y="601"/>
                  </a:lnTo>
                  <a:lnTo>
                    <a:pt x="114" y="600"/>
                  </a:lnTo>
                  <a:lnTo>
                    <a:pt x="113" y="600"/>
                  </a:lnTo>
                  <a:lnTo>
                    <a:pt x="112" y="600"/>
                  </a:lnTo>
                  <a:lnTo>
                    <a:pt x="111" y="601"/>
                  </a:lnTo>
                  <a:lnTo>
                    <a:pt x="110" y="601"/>
                  </a:lnTo>
                  <a:lnTo>
                    <a:pt x="109" y="602"/>
                  </a:lnTo>
                  <a:lnTo>
                    <a:pt x="109" y="603"/>
                  </a:lnTo>
                  <a:lnTo>
                    <a:pt x="108" y="603"/>
                  </a:lnTo>
                  <a:lnTo>
                    <a:pt x="106" y="603"/>
                  </a:lnTo>
                  <a:lnTo>
                    <a:pt x="106" y="604"/>
                  </a:lnTo>
                  <a:lnTo>
                    <a:pt x="105" y="604"/>
                  </a:lnTo>
                  <a:lnTo>
                    <a:pt x="104" y="605"/>
                  </a:lnTo>
                  <a:lnTo>
                    <a:pt x="103" y="605"/>
                  </a:lnTo>
                  <a:lnTo>
                    <a:pt x="102" y="605"/>
                  </a:lnTo>
                  <a:lnTo>
                    <a:pt x="101" y="605"/>
                  </a:lnTo>
                  <a:lnTo>
                    <a:pt x="101" y="606"/>
                  </a:lnTo>
                  <a:lnTo>
                    <a:pt x="100" y="606"/>
                  </a:lnTo>
                  <a:lnTo>
                    <a:pt x="99" y="606"/>
                  </a:lnTo>
                  <a:lnTo>
                    <a:pt x="98" y="606"/>
                  </a:lnTo>
                  <a:lnTo>
                    <a:pt x="96" y="606"/>
                  </a:lnTo>
                  <a:lnTo>
                    <a:pt x="96" y="605"/>
                  </a:lnTo>
                  <a:lnTo>
                    <a:pt x="95" y="606"/>
                  </a:lnTo>
                  <a:lnTo>
                    <a:pt x="94" y="606"/>
                  </a:lnTo>
                  <a:lnTo>
                    <a:pt x="93" y="606"/>
                  </a:lnTo>
                  <a:lnTo>
                    <a:pt x="92" y="606"/>
                  </a:lnTo>
                  <a:lnTo>
                    <a:pt x="90" y="606"/>
                  </a:lnTo>
                  <a:lnTo>
                    <a:pt x="89" y="606"/>
                  </a:lnTo>
                  <a:lnTo>
                    <a:pt x="88" y="604"/>
                  </a:lnTo>
                  <a:lnTo>
                    <a:pt x="87" y="604"/>
                  </a:lnTo>
                  <a:lnTo>
                    <a:pt x="89" y="602"/>
                  </a:lnTo>
                  <a:lnTo>
                    <a:pt x="90" y="601"/>
                  </a:lnTo>
                  <a:lnTo>
                    <a:pt x="90" y="598"/>
                  </a:lnTo>
                  <a:lnTo>
                    <a:pt x="91" y="597"/>
                  </a:lnTo>
                  <a:lnTo>
                    <a:pt x="92" y="594"/>
                  </a:lnTo>
                  <a:lnTo>
                    <a:pt x="91" y="593"/>
                  </a:lnTo>
                  <a:lnTo>
                    <a:pt x="90" y="592"/>
                  </a:lnTo>
                  <a:lnTo>
                    <a:pt x="90" y="591"/>
                  </a:lnTo>
                  <a:lnTo>
                    <a:pt x="91" y="589"/>
                  </a:lnTo>
                  <a:lnTo>
                    <a:pt x="91" y="588"/>
                  </a:lnTo>
                  <a:lnTo>
                    <a:pt x="92" y="581"/>
                  </a:lnTo>
                  <a:lnTo>
                    <a:pt x="91" y="580"/>
                  </a:lnTo>
                  <a:lnTo>
                    <a:pt x="90" y="578"/>
                  </a:lnTo>
                  <a:lnTo>
                    <a:pt x="89" y="578"/>
                  </a:lnTo>
                  <a:lnTo>
                    <a:pt x="89" y="575"/>
                  </a:lnTo>
                  <a:lnTo>
                    <a:pt x="89" y="574"/>
                  </a:lnTo>
                  <a:lnTo>
                    <a:pt x="89" y="572"/>
                  </a:lnTo>
                  <a:lnTo>
                    <a:pt x="90" y="572"/>
                  </a:lnTo>
                  <a:lnTo>
                    <a:pt x="90" y="571"/>
                  </a:lnTo>
                  <a:lnTo>
                    <a:pt x="90" y="569"/>
                  </a:lnTo>
                  <a:lnTo>
                    <a:pt x="91" y="569"/>
                  </a:lnTo>
                  <a:lnTo>
                    <a:pt x="90" y="568"/>
                  </a:lnTo>
                  <a:lnTo>
                    <a:pt x="89" y="567"/>
                  </a:lnTo>
                  <a:lnTo>
                    <a:pt x="88" y="567"/>
                  </a:lnTo>
                  <a:lnTo>
                    <a:pt x="87" y="568"/>
                  </a:lnTo>
                  <a:lnTo>
                    <a:pt x="86" y="567"/>
                  </a:lnTo>
                  <a:lnTo>
                    <a:pt x="86" y="568"/>
                  </a:lnTo>
                  <a:lnTo>
                    <a:pt x="85" y="568"/>
                  </a:lnTo>
                  <a:lnTo>
                    <a:pt x="84" y="568"/>
                  </a:lnTo>
                  <a:lnTo>
                    <a:pt x="83" y="568"/>
                  </a:lnTo>
                  <a:lnTo>
                    <a:pt x="80" y="567"/>
                  </a:lnTo>
                  <a:lnTo>
                    <a:pt x="79" y="567"/>
                  </a:lnTo>
                  <a:lnTo>
                    <a:pt x="78" y="566"/>
                  </a:lnTo>
                  <a:lnTo>
                    <a:pt x="77" y="564"/>
                  </a:lnTo>
                  <a:lnTo>
                    <a:pt x="76" y="563"/>
                  </a:lnTo>
                  <a:lnTo>
                    <a:pt x="77" y="562"/>
                  </a:lnTo>
                  <a:lnTo>
                    <a:pt x="77" y="559"/>
                  </a:lnTo>
                  <a:lnTo>
                    <a:pt x="78" y="558"/>
                  </a:lnTo>
                  <a:lnTo>
                    <a:pt x="77" y="558"/>
                  </a:lnTo>
                  <a:lnTo>
                    <a:pt x="77" y="556"/>
                  </a:lnTo>
                  <a:lnTo>
                    <a:pt x="78" y="556"/>
                  </a:lnTo>
                  <a:lnTo>
                    <a:pt x="78" y="555"/>
                  </a:lnTo>
                  <a:lnTo>
                    <a:pt x="78" y="554"/>
                  </a:lnTo>
                  <a:lnTo>
                    <a:pt x="78" y="553"/>
                  </a:lnTo>
                  <a:lnTo>
                    <a:pt x="79" y="552"/>
                  </a:lnTo>
                  <a:lnTo>
                    <a:pt x="78" y="551"/>
                  </a:lnTo>
                  <a:lnTo>
                    <a:pt x="78" y="550"/>
                  </a:lnTo>
                  <a:lnTo>
                    <a:pt x="78" y="549"/>
                  </a:lnTo>
                  <a:lnTo>
                    <a:pt x="78" y="548"/>
                  </a:lnTo>
                  <a:lnTo>
                    <a:pt x="77" y="547"/>
                  </a:lnTo>
                  <a:lnTo>
                    <a:pt x="77" y="546"/>
                  </a:lnTo>
                  <a:lnTo>
                    <a:pt x="78" y="546"/>
                  </a:lnTo>
                  <a:lnTo>
                    <a:pt x="79" y="544"/>
                  </a:lnTo>
                  <a:lnTo>
                    <a:pt x="80" y="543"/>
                  </a:lnTo>
                  <a:lnTo>
                    <a:pt x="81" y="543"/>
                  </a:lnTo>
                  <a:lnTo>
                    <a:pt x="83" y="543"/>
                  </a:lnTo>
                  <a:lnTo>
                    <a:pt x="83" y="542"/>
                  </a:lnTo>
                  <a:lnTo>
                    <a:pt x="84" y="542"/>
                  </a:lnTo>
                  <a:lnTo>
                    <a:pt x="85" y="541"/>
                  </a:lnTo>
                  <a:lnTo>
                    <a:pt x="85" y="539"/>
                  </a:lnTo>
                  <a:lnTo>
                    <a:pt x="86" y="539"/>
                  </a:lnTo>
                  <a:lnTo>
                    <a:pt x="87" y="538"/>
                  </a:lnTo>
                  <a:lnTo>
                    <a:pt x="88" y="538"/>
                  </a:lnTo>
                  <a:lnTo>
                    <a:pt x="89" y="537"/>
                  </a:lnTo>
                  <a:lnTo>
                    <a:pt x="90" y="537"/>
                  </a:lnTo>
                  <a:lnTo>
                    <a:pt x="91" y="536"/>
                  </a:lnTo>
                  <a:lnTo>
                    <a:pt x="91" y="535"/>
                  </a:lnTo>
                  <a:lnTo>
                    <a:pt x="91" y="534"/>
                  </a:lnTo>
                  <a:lnTo>
                    <a:pt x="92" y="534"/>
                  </a:lnTo>
                  <a:lnTo>
                    <a:pt x="92" y="533"/>
                  </a:lnTo>
                  <a:lnTo>
                    <a:pt x="92" y="532"/>
                  </a:lnTo>
                  <a:lnTo>
                    <a:pt x="92" y="531"/>
                  </a:lnTo>
                  <a:lnTo>
                    <a:pt x="91" y="531"/>
                  </a:lnTo>
                  <a:lnTo>
                    <a:pt x="91" y="530"/>
                  </a:lnTo>
                  <a:lnTo>
                    <a:pt x="90" y="529"/>
                  </a:lnTo>
                  <a:lnTo>
                    <a:pt x="90" y="528"/>
                  </a:lnTo>
                  <a:lnTo>
                    <a:pt x="90" y="527"/>
                  </a:lnTo>
                  <a:lnTo>
                    <a:pt x="90" y="526"/>
                  </a:lnTo>
                  <a:lnTo>
                    <a:pt x="91" y="525"/>
                  </a:lnTo>
                  <a:lnTo>
                    <a:pt x="91" y="524"/>
                  </a:lnTo>
                  <a:lnTo>
                    <a:pt x="91" y="523"/>
                  </a:lnTo>
                  <a:lnTo>
                    <a:pt x="91" y="522"/>
                  </a:lnTo>
                  <a:lnTo>
                    <a:pt x="91" y="521"/>
                  </a:lnTo>
                  <a:lnTo>
                    <a:pt x="92" y="521"/>
                  </a:lnTo>
                  <a:lnTo>
                    <a:pt x="92" y="519"/>
                  </a:lnTo>
                  <a:lnTo>
                    <a:pt x="92" y="518"/>
                  </a:lnTo>
                  <a:lnTo>
                    <a:pt x="92" y="517"/>
                  </a:lnTo>
                  <a:lnTo>
                    <a:pt x="93" y="516"/>
                  </a:lnTo>
                  <a:lnTo>
                    <a:pt x="92" y="516"/>
                  </a:lnTo>
                  <a:lnTo>
                    <a:pt x="93" y="510"/>
                  </a:lnTo>
                  <a:lnTo>
                    <a:pt x="94" y="510"/>
                  </a:lnTo>
                  <a:lnTo>
                    <a:pt x="93" y="510"/>
                  </a:lnTo>
                  <a:lnTo>
                    <a:pt x="93" y="509"/>
                  </a:lnTo>
                  <a:lnTo>
                    <a:pt x="93" y="508"/>
                  </a:lnTo>
                  <a:lnTo>
                    <a:pt x="94" y="508"/>
                  </a:lnTo>
                  <a:lnTo>
                    <a:pt x="94" y="507"/>
                  </a:lnTo>
                  <a:lnTo>
                    <a:pt x="94" y="506"/>
                  </a:lnTo>
                  <a:lnTo>
                    <a:pt x="95" y="505"/>
                  </a:lnTo>
                  <a:lnTo>
                    <a:pt x="95" y="504"/>
                  </a:lnTo>
                  <a:lnTo>
                    <a:pt x="95" y="503"/>
                  </a:lnTo>
                  <a:lnTo>
                    <a:pt x="96" y="501"/>
                  </a:lnTo>
                  <a:lnTo>
                    <a:pt x="97" y="500"/>
                  </a:lnTo>
                  <a:lnTo>
                    <a:pt x="97" y="498"/>
                  </a:lnTo>
                  <a:lnTo>
                    <a:pt x="95" y="497"/>
                  </a:lnTo>
                  <a:lnTo>
                    <a:pt x="95" y="493"/>
                  </a:lnTo>
                  <a:lnTo>
                    <a:pt x="94" y="493"/>
                  </a:lnTo>
                  <a:lnTo>
                    <a:pt x="93" y="493"/>
                  </a:lnTo>
                  <a:lnTo>
                    <a:pt x="93" y="492"/>
                  </a:lnTo>
                  <a:lnTo>
                    <a:pt x="92" y="492"/>
                  </a:lnTo>
                  <a:lnTo>
                    <a:pt x="91" y="491"/>
                  </a:lnTo>
                  <a:lnTo>
                    <a:pt x="90" y="486"/>
                  </a:lnTo>
                  <a:lnTo>
                    <a:pt x="90" y="484"/>
                  </a:lnTo>
                  <a:lnTo>
                    <a:pt x="89" y="482"/>
                  </a:lnTo>
                  <a:lnTo>
                    <a:pt x="88" y="482"/>
                  </a:lnTo>
                  <a:lnTo>
                    <a:pt x="87" y="483"/>
                  </a:lnTo>
                  <a:lnTo>
                    <a:pt x="85" y="483"/>
                  </a:lnTo>
                  <a:lnTo>
                    <a:pt x="84" y="483"/>
                  </a:lnTo>
                  <a:lnTo>
                    <a:pt x="81" y="483"/>
                  </a:lnTo>
                  <a:lnTo>
                    <a:pt x="80" y="483"/>
                  </a:lnTo>
                  <a:lnTo>
                    <a:pt x="79" y="484"/>
                  </a:lnTo>
                  <a:lnTo>
                    <a:pt x="78" y="483"/>
                  </a:lnTo>
                  <a:lnTo>
                    <a:pt x="77" y="483"/>
                  </a:lnTo>
                  <a:lnTo>
                    <a:pt x="77" y="485"/>
                  </a:lnTo>
                  <a:lnTo>
                    <a:pt x="76" y="485"/>
                  </a:lnTo>
                  <a:lnTo>
                    <a:pt x="67" y="485"/>
                  </a:lnTo>
                  <a:lnTo>
                    <a:pt x="66" y="485"/>
                  </a:lnTo>
                  <a:lnTo>
                    <a:pt x="66" y="484"/>
                  </a:lnTo>
                  <a:lnTo>
                    <a:pt x="66" y="483"/>
                  </a:lnTo>
                  <a:lnTo>
                    <a:pt x="65" y="480"/>
                  </a:lnTo>
                  <a:lnTo>
                    <a:pt x="65" y="479"/>
                  </a:lnTo>
                  <a:lnTo>
                    <a:pt x="64" y="479"/>
                  </a:lnTo>
                  <a:lnTo>
                    <a:pt x="64" y="478"/>
                  </a:lnTo>
                  <a:lnTo>
                    <a:pt x="65" y="477"/>
                  </a:lnTo>
                  <a:lnTo>
                    <a:pt x="65" y="476"/>
                  </a:lnTo>
                  <a:lnTo>
                    <a:pt x="64" y="476"/>
                  </a:lnTo>
                  <a:lnTo>
                    <a:pt x="64" y="474"/>
                  </a:lnTo>
                  <a:lnTo>
                    <a:pt x="63" y="473"/>
                  </a:lnTo>
                  <a:lnTo>
                    <a:pt x="63" y="472"/>
                  </a:lnTo>
                  <a:lnTo>
                    <a:pt x="63" y="471"/>
                  </a:lnTo>
                  <a:lnTo>
                    <a:pt x="63" y="468"/>
                  </a:lnTo>
                  <a:lnTo>
                    <a:pt x="64" y="468"/>
                  </a:lnTo>
                  <a:lnTo>
                    <a:pt x="65" y="468"/>
                  </a:lnTo>
                  <a:lnTo>
                    <a:pt x="66" y="468"/>
                  </a:lnTo>
                  <a:lnTo>
                    <a:pt x="67" y="468"/>
                  </a:lnTo>
                  <a:lnTo>
                    <a:pt x="68" y="467"/>
                  </a:lnTo>
                  <a:lnTo>
                    <a:pt x="69" y="467"/>
                  </a:lnTo>
                  <a:lnTo>
                    <a:pt x="70" y="467"/>
                  </a:lnTo>
                  <a:lnTo>
                    <a:pt x="70" y="466"/>
                  </a:lnTo>
                  <a:lnTo>
                    <a:pt x="69" y="466"/>
                  </a:lnTo>
                  <a:lnTo>
                    <a:pt x="69" y="465"/>
                  </a:lnTo>
                  <a:lnTo>
                    <a:pt x="68" y="464"/>
                  </a:lnTo>
                  <a:lnTo>
                    <a:pt x="68" y="463"/>
                  </a:lnTo>
                  <a:lnTo>
                    <a:pt x="67" y="462"/>
                  </a:lnTo>
                  <a:lnTo>
                    <a:pt x="67" y="461"/>
                  </a:lnTo>
                  <a:lnTo>
                    <a:pt x="67" y="460"/>
                  </a:lnTo>
                  <a:lnTo>
                    <a:pt x="68" y="459"/>
                  </a:lnTo>
                  <a:lnTo>
                    <a:pt x="67" y="459"/>
                  </a:lnTo>
                  <a:lnTo>
                    <a:pt x="67" y="458"/>
                  </a:lnTo>
                  <a:lnTo>
                    <a:pt x="67" y="457"/>
                  </a:lnTo>
                  <a:lnTo>
                    <a:pt x="67" y="456"/>
                  </a:lnTo>
                  <a:lnTo>
                    <a:pt x="66" y="456"/>
                  </a:lnTo>
                  <a:lnTo>
                    <a:pt x="66" y="454"/>
                  </a:lnTo>
                  <a:lnTo>
                    <a:pt x="65" y="454"/>
                  </a:lnTo>
                  <a:lnTo>
                    <a:pt x="64" y="453"/>
                  </a:lnTo>
                  <a:lnTo>
                    <a:pt x="64" y="452"/>
                  </a:lnTo>
                  <a:lnTo>
                    <a:pt x="63" y="451"/>
                  </a:lnTo>
                  <a:lnTo>
                    <a:pt x="64" y="451"/>
                  </a:lnTo>
                  <a:lnTo>
                    <a:pt x="65" y="450"/>
                  </a:lnTo>
                  <a:lnTo>
                    <a:pt x="65" y="449"/>
                  </a:lnTo>
                  <a:lnTo>
                    <a:pt x="66" y="449"/>
                  </a:lnTo>
                  <a:lnTo>
                    <a:pt x="67" y="448"/>
                  </a:lnTo>
                  <a:lnTo>
                    <a:pt x="68" y="448"/>
                  </a:lnTo>
                  <a:lnTo>
                    <a:pt x="69" y="448"/>
                  </a:lnTo>
                  <a:lnTo>
                    <a:pt x="70" y="447"/>
                  </a:lnTo>
                  <a:lnTo>
                    <a:pt x="70" y="445"/>
                  </a:lnTo>
                  <a:lnTo>
                    <a:pt x="71" y="445"/>
                  </a:lnTo>
                  <a:lnTo>
                    <a:pt x="72" y="445"/>
                  </a:lnTo>
                  <a:lnTo>
                    <a:pt x="72" y="447"/>
                  </a:lnTo>
                  <a:lnTo>
                    <a:pt x="73" y="447"/>
                  </a:lnTo>
                  <a:lnTo>
                    <a:pt x="73" y="445"/>
                  </a:lnTo>
                  <a:lnTo>
                    <a:pt x="74" y="445"/>
                  </a:lnTo>
                  <a:lnTo>
                    <a:pt x="74" y="444"/>
                  </a:lnTo>
                  <a:lnTo>
                    <a:pt x="75" y="444"/>
                  </a:lnTo>
                  <a:lnTo>
                    <a:pt x="76" y="443"/>
                  </a:lnTo>
                  <a:lnTo>
                    <a:pt x="77" y="443"/>
                  </a:lnTo>
                  <a:lnTo>
                    <a:pt x="78" y="443"/>
                  </a:lnTo>
                  <a:lnTo>
                    <a:pt x="79" y="442"/>
                  </a:lnTo>
                  <a:lnTo>
                    <a:pt x="80" y="442"/>
                  </a:lnTo>
                  <a:lnTo>
                    <a:pt x="81" y="441"/>
                  </a:lnTo>
                  <a:lnTo>
                    <a:pt x="83" y="441"/>
                  </a:lnTo>
                  <a:lnTo>
                    <a:pt x="83" y="440"/>
                  </a:lnTo>
                  <a:lnTo>
                    <a:pt x="84" y="440"/>
                  </a:lnTo>
                  <a:lnTo>
                    <a:pt x="85" y="439"/>
                  </a:lnTo>
                  <a:lnTo>
                    <a:pt x="86" y="439"/>
                  </a:lnTo>
                  <a:lnTo>
                    <a:pt x="89" y="439"/>
                  </a:lnTo>
                  <a:lnTo>
                    <a:pt x="95" y="443"/>
                  </a:lnTo>
                  <a:lnTo>
                    <a:pt x="96" y="443"/>
                  </a:lnTo>
                  <a:lnTo>
                    <a:pt x="97" y="443"/>
                  </a:lnTo>
                  <a:lnTo>
                    <a:pt x="98" y="442"/>
                  </a:lnTo>
                  <a:lnTo>
                    <a:pt x="99" y="442"/>
                  </a:lnTo>
                  <a:lnTo>
                    <a:pt x="100" y="442"/>
                  </a:lnTo>
                  <a:lnTo>
                    <a:pt x="101" y="442"/>
                  </a:lnTo>
                  <a:lnTo>
                    <a:pt x="101" y="441"/>
                  </a:lnTo>
                  <a:lnTo>
                    <a:pt x="102" y="441"/>
                  </a:lnTo>
                  <a:lnTo>
                    <a:pt x="103" y="441"/>
                  </a:lnTo>
                  <a:lnTo>
                    <a:pt x="103" y="440"/>
                  </a:lnTo>
                  <a:lnTo>
                    <a:pt x="104" y="439"/>
                  </a:lnTo>
                  <a:lnTo>
                    <a:pt x="105" y="438"/>
                  </a:lnTo>
                  <a:lnTo>
                    <a:pt x="105" y="437"/>
                  </a:lnTo>
                  <a:lnTo>
                    <a:pt x="106" y="437"/>
                  </a:lnTo>
                  <a:lnTo>
                    <a:pt x="106" y="436"/>
                  </a:lnTo>
                  <a:lnTo>
                    <a:pt x="106" y="435"/>
                  </a:lnTo>
                  <a:lnTo>
                    <a:pt x="108" y="434"/>
                  </a:lnTo>
                  <a:lnTo>
                    <a:pt x="108" y="433"/>
                  </a:lnTo>
                  <a:lnTo>
                    <a:pt x="108" y="431"/>
                  </a:lnTo>
                  <a:lnTo>
                    <a:pt x="109" y="431"/>
                  </a:lnTo>
                  <a:lnTo>
                    <a:pt x="109" y="429"/>
                  </a:lnTo>
                  <a:lnTo>
                    <a:pt x="110" y="428"/>
                  </a:lnTo>
                  <a:lnTo>
                    <a:pt x="110" y="427"/>
                  </a:lnTo>
                  <a:lnTo>
                    <a:pt x="111" y="427"/>
                  </a:lnTo>
                  <a:lnTo>
                    <a:pt x="111" y="426"/>
                  </a:lnTo>
                  <a:lnTo>
                    <a:pt x="111" y="425"/>
                  </a:lnTo>
                  <a:lnTo>
                    <a:pt x="111" y="424"/>
                  </a:lnTo>
                  <a:lnTo>
                    <a:pt x="111" y="423"/>
                  </a:lnTo>
                  <a:lnTo>
                    <a:pt x="110" y="423"/>
                  </a:lnTo>
                  <a:lnTo>
                    <a:pt x="110" y="422"/>
                  </a:lnTo>
                  <a:lnTo>
                    <a:pt x="109" y="420"/>
                  </a:lnTo>
                  <a:lnTo>
                    <a:pt x="108" y="420"/>
                  </a:lnTo>
                  <a:lnTo>
                    <a:pt x="108" y="419"/>
                  </a:lnTo>
                  <a:lnTo>
                    <a:pt x="106" y="419"/>
                  </a:lnTo>
                  <a:lnTo>
                    <a:pt x="105" y="418"/>
                  </a:lnTo>
                  <a:lnTo>
                    <a:pt x="105" y="417"/>
                  </a:lnTo>
                  <a:lnTo>
                    <a:pt x="105" y="416"/>
                  </a:lnTo>
                  <a:lnTo>
                    <a:pt x="104" y="416"/>
                  </a:lnTo>
                  <a:lnTo>
                    <a:pt x="104" y="415"/>
                  </a:lnTo>
                  <a:lnTo>
                    <a:pt x="104" y="413"/>
                  </a:lnTo>
                  <a:lnTo>
                    <a:pt x="104" y="412"/>
                  </a:lnTo>
                  <a:lnTo>
                    <a:pt x="103" y="412"/>
                  </a:lnTo>
                  <a:lnTo>
                    <a:pt x="102" y="411"/>
                  </a:lnTo>
                  <a:lnTo>
                    <a:pt x="102" y="410"/>
                  </a:lnTo>
                  <a:lnTo>
                    <a:pt x="102" y="409"/>
                  </a:lnTo>
                  <a:lnTo>
                    <a:pt x="101" y="409"/>
                  </a:lnTo>
                  <a:lnTo>
                    <a:pt x="101" y="408"/>
                  </a:lnTo>
                  <a:lnTo>
                    <a:pt x="101" y="407"/>
                  </a:lnTo>
                  <a:lnTo>
                    <a:pt x="101" y="406"/>
                  </a:lnTo>
                  <a:lnTo>
                    <a:pt x="101" y="405"/>
                  </a:lnTo>
                  <a:lnTo>
                    <a:pt x="100" y="405"/>
                  </a:lnTo>
                  <a:lnTo>
                    <a:pt x="99" y="404"/>
                  </a:lnTo>
                  <a:lnTo>
                    <a:pt x="98" y="404"/>
                  </a:lnTo>
                  <a:lnTo>
                    <a:pt x="98" y="403"/>
                  </a:lnTo>
                  <a:lnTo>
                    <a:pt x="97" y="402"/>
                  </a:lnTo>
                  <a:lnTo>
                    <a:pt x="98" y="401"/>
                  </a:lnTo>
                  <a:lnTo>
                    <a:pt x="98" y="400"/>
                  </a:lnTo>
                  <a:lnTo>
                    <a:pt x="99" y="399"/>
                  </a:lnTo>
                  <a:lnTo>
                    <a:pt x="99" y="398"/>
                  </a:lnTo>
                  <a:lnTo>
                    <a:pt x="99" y="397"/>
                  </a:lnTo>
                  <a:lnTo>
                    <a:pt x="99" y="395"/>
                  </a:lnTo>
                  <a:lnTo>
                    <a:pt x="95" y="391"/>
                  </a:lnTo>
                  <a:lnTo>
                    <a:pt x="96" y="391"/>
                  </a:lnTo>
                  <a:lnTo>
                    <a:pt x="97" y="391"/>
                  </a:lnTo>
                  <a:lnTo>
                    <a:pt x="98" y="390"/>
                  </a:lnTo>
                  <a:lnTo>
                    <a:pt x="99" y="390"/>
                  </a:lnTo>
                  <a:lnTo>
                    <a:pt x="99" y="389"/>
                  </a:lnTo>
                  <a:lnTo>
                    <a:pt x="100" y="389"/>
                  </a:lnTo>
                  <a:lnTo>
                    <a:pt x="101" y="388"/>
                  </a:lnTo>
                  <a:lnTo>
                    <a:pt x="102" y="388"/>
                  </a:lnTo>
                  <a:lnTo>
                    <a:pt x="102" y="389"/>
                  </a:lnTo>
                  <a:lnTo>
                    <a:pt x="103" y="389"/>
                  </a:lnTo>
                  <a:lnTo>
                    <a:pt x="104" y="389"/>
                  </a:lnTo>
                  <a:lnTo>
                    <a:pt x="104" y="388"/>
                  </a:lnTo>
                  <a:lnTo>
                    <a:pt x="105" y="388"/>
                  </a:lnTo>
                  <a:lnTo>
                    <a:pt x="106" y="388"/>
                  </a:lnTo>
                  <a:lnTo>
                    <a:pt x="106" y="387"/>
                  </a:lnTo>
                  <a:lnTo>
                    <a:pt x="108" y="387"/>
                  </a:lnTo>
                  <a:lnTo>
                    <a:pt x="109" y="387"/>
                  </a:lnTo>
                  <a:lnTo>
                    <a:pt x="109" y="386"/>
                  </a:lnTo>
                  <a:lnTo>
                    <a:pt x="110" y="386"/>
                  </a:lnTo>
                  <a:lnTo>
                    <a:pt x="111" y="385"/>
                  </a:lnTo>
                  <a:lnTo>
                    <a:pt x="111" y="384"/>
                  </a:lnTo>
                  <a:lnTo>
                    <a:pt x="112" y="384"/>
                  </a:lnTo>
                  <a:lnTo>
                    <a:pt x="113" y="384"/>
                  </a:lnTo>
                  <a:lnTo>
                    <a:pt x="114" y="384"/>
                  </a:lnTo>
                  <a:lnTo>
                    <a:pt x="114" y="383"/>
                  </a:lnTo>
                  <a:lnTo>
                    <a:pt x="114" y="384"/>
                  </a:lnTo>
                  <a:lnTo>
                    <a:pt x="114" y="385"/>
                  </a:lnTo>
                  <a:lnTo>
                    <a:pt x="114" y="386"/>
                  </a:lnTo>
                  <a:lnTo>
                    <a:pt x="115" y="386"/>
                  </a:lnTo>
                  <a:lnTo>
                    <a:pt x="115" y="387"/>
                  </a:lnTo>
                  <a:lnTo>
                    <a:pt x="123" y="382"/>
                  </a:lnTo>
                  <a:lnTo>
                    <a:pt x="123" y="381"/>
                  </a:lnTo>
                  <a:lnTo>
                    <a:pt x="123" y="380"/>
                  </a:lnTo>
                  <a:lnTo>
                    <a:pt x="123" y="379"/>
                  </a:lnTo>
                  <a:lnTo>
                    <a:pt x="123" y="378"/>
                  </a:lnTo>
                  <a:lnTo>
                    <a:pt x="122" y="378"/>
                  </a:lnTo>
                  <a:lnTo>
                    <a:pt x="122" y="377"/>
                  </a:lnTo>
                  <a:lnTo>
                    <a:pt x="121" y="377"/>
                  </a:lnTo>
                  <a:lnTo>
                    <a:pt x="121" y="376"/>
                  </a:lnTo>
                  <a:lnTo>
                    <a:pt x="121" y="375"/>
                  </a:lnTo>
                  <a:lnTo>
                    <a:pt x="121" y="374"/>
                  </a:lnTo>
                  <a:lnTo>
                    <a:pt x="122" y="374"/>
                  </a:lnTo>
                  <a:lnTo>
                    <a:pt x="122" y="373"/>
                  </a:lnTo>
                  <a:lnTo>
                    <a:pt x="123" y="372"/>
                  </a:lnTo>
                  <a:lnTo>
                    <a:pt x="123" y="370"/>
                  </a:lnTo>
                  <a:lnTo>
                    <a:pt x="123" y="369"/>
                  </a:lnTo>
                  <a:lnTo>
                    <a:pt x="124" y="368"/>
                  </a:lnTo>
                  <a:lnTo>
                    <a:pt x="124" y="367"/>
                  </a:lnTo>
                  <a:lnTo>
                    <a:pt x="125" y="366"/>
                  </a:lnTo>
                  <a:lnTo>
                    <a:pt x="126" y="365"/>
                  </a:lnTo>
                  <a:lnTo>
                    <a:pt x="127" y="365"/>
                  </a:lnTo>
                  <a:lnTo>
                    <a:pt x="127" y="366"/>
                  </a:lnTo>
                  <a:lnTo>
                    <a:pt x="127" y="367"/>
                  </a:lnTo>
                  <a:lnTo>
                    <a:pt x="127" y="366"/>
                  </a:lnTo>
                  <a:lnTo>
                    <a:pt x="128" y="366"/>
                  </a:lnTo>
                  <a:lnTo>
                    <a:pt x="128" y="365"/>
                  </a:lnTo>
                  <a:lnTo>
                    <a:pt x="129" y="364"/>
                  </a:lnTo>
                  <a:lnTo>
                    <a:pt x="128" y="364"/>
                  </a:lnTo>
                  <a:lnTo>
                    <a:pt x="128" y="363"/>
                  </a:lnTo>
                  <a:lnTo>
                    <a:pt x="129" y="363"/>
                  </a:lnTo>
                  <a:lnTo>
                    <a:pt x="129" y="362"/>
                  </a:lnTo>
                  <a:lnTo>
                    <a:pt x="129" y="361"/>
                  </a:lnTo>
                  <a:lnTo>
                    <a:pt x="130" y="361"/>
                  </a:lnTo>
                  <a:lnTo>
                    <a:pt x="130" y="360"/>
                  </a:lnTo>
                  <a:lnTo>
                    <a:pt x="129" y="360"/>
                  </a:lnTo>
                  <a:lnTo>
                    <a:pt x="129" y="359"/>
                  </a:lnTo>
                  <a:lnTo>
                    <a:pt x="128" y="359"/>
                  </a:lnTo>
                  <a:lnTo>
                    <a:pt x="128" y="358"/>
                  </a:lnTo>
                  <a:lnTo>
                    <a:pt x="127" y="358"/>
                  </a:lnTo>
                  <a:lnTo>
                    <a:pt x="127" y="357"/>
                  </a:lnTo>
                  <a:lnTo>
                    <a:pt x="128" y="357"/>
                  </a:lnTo>
                  <a:lnTo>
                    <a:pt x="128" y="356"/>
                  </a:lnTo>
                  <a:lnTo>
                    <a:pt x="127" y="356"/>
                  </a:lnTo>
                  <a:lnTo>
                    <a:pt x="128" y="355"/>
                  </a:lnTo>
                  <a:lnTo>
                    <a:pt x="127" y="355"/>
                  </a:lnTo>
                  <a:lnTo>
                    <a:pt x="126" y="355"/>
                  </a:lnTo>
                  <a:lnTo>
                    <a:pt x="126" y="356"/>
                  </a:lnTo>
                  <a:lnTo>
                    <a:pt x="125" y="355"/>
                  </a:lnTo>
                  <a:lnTo>
                    <a:pt x="124" y="355"/>
                  </a:lnTo>
                  <a:lnTo>
                    <a:pt x="124" y="354"/>
                  </a:lnTo>
                  <a:lnTo>
                    <a:pt x="123" y="354"/>
                  </a:lnTo>
                  <a:lnTo>
                    <a:pt x="123" y="353"/>
                  </a:lnTo>
                  <a:lnTo>
                    <a:pt x="122" y="353"/>
                  </a:lnTo>
                  <a:lnTo>
                    <a:pt x="122" y="352"/>
                  </a:lnTo>
                  <a:lnTo>
                    <a:pt x="121" y="352"/>
                  </a:lnTo>
                  <a:lnTo>
                    <a:pt x="121" y="351"/>
                  </a:lnTo>
                  <a:lnTo>
                    <a:pt x="121" y="350"/>
                  </a:lnTo>
                  <a:lnTo>
                    <a:pt x="121" y="349"/>
                  </a:lnTo>
                  <a:lnTo>
                    <a:pt x="120" y="349"/>
                  </a:lnTo>
                  <a:lnTo>
                    <a:pt x="120" y="348"/>
                  </a:lnTo>
                  <a:lnTo>
                    <a:pt x="121" y="348"/>
                  </a:lnTo>
                  <a:lnTo>
                    <a:pt x="121" y="347"/>
                  </a:lnTo>
                  <a:lnTo>
                    <a:pt x="120" y="347"/>
                  </a:lnTo>
                  <a:lnTo>
                    <a:pt x="120" y="345"/>
                  </a:lnTo>
                  <a:lnTo>
                    <a:pt x="121" y="345"/>
                  </a:lnTo>
                  <a:lnTo>
                    <a:pt x="121" y="344"/>
                  </a:lnTo>
                  <a:lnTo>
                    <a:pt x="121" y="343"/>
                  </a:lnTo>
                  <a:lnTo>
                    <a:pt x="122" y="343"/>
                  </a:lnTo>
                  <a:lnTo>
                    <a:pt x="122" y="342"/>
                  </a:lnTo>
                  <a:lnTo>
                    <a:pt x="121" y="341"/>
                  </a:lnTo>
                  <a:lnTo>
                    <a:pt x="120" y="341"/>
                  </a:lnTo>
                  <a:lnTo>
                    <a:pt x="121" y="341"/>
                  </a:lnTo>
                  <a:lnTo>
                    <a:pt x="121" y="340"/>
                  </a:lnTo>
                  <a:lnTo>
                    <a:pt x="122" y="340"/>
                  </a:lnTo>
                  <a:lnTo>
                    <a:pt x="122" y="339"/>
                  </a:lnTo>
                  <a:lnTo>
                    <a:pt x="122" y="338"/>
                  </a:lnTo>
                  <a:lnTo>
                    <a:pt x="121" y="338"/>
                  </a:lnTo>
                  <a:lnTo>
                    <a:pt x="120" y="338"/>
                  </a:lnTo>
                  <a:lnTo>
                    <a:pt x="119" y="338"/>
                  </a:lnTo>
                  <a:lnTo>
                    <a:pt x="119" y="337"/>
                  </a:lnTo>
                  <a:lnTo>
                    <a:pt x="118" y="337"/>
                  </a:lnTo>
                  <a:lnTo>
                    <a:pt x="118" y="336"/>
                  </a:lnTo>
                  <a:lnTo>
                    <a:pt x="118" y="335"/>
                  </a:lnTo>
                  <a:lnTo>
                    <a:pt x="118" y="334"/>
                  </a:lnTo>
                  <a:lnTo>
                    <a:pt x="117" y="334"/>
                  </a:lnTo>
                  <a:lnTo>
                    <a:pt x="118" y="333"/>
                  </a:lnTo>
                  <a:lnTo>
                    <a:pt x="119" y="333"/>
                  </a:lnTo>
                  <a:lnTo>
                    <a:pt x="119" y="332"/>
                  </a:lnTo>
                  <a:lnTo>
                    <a:pt x="119" y="331"/>
                  </a:lnTo>
                  <a:lnTo>
                    <a:pt x="119" y="330"/>
                  </a:lnTo>
                  <a:lnTo>
                    <a:pt x="119" y="329"/>
                  </a:lnTo>
                  <a:lnTo>
                    <a:pt x="118" y="329"/>
                  </a:lnTo>
                  <a:lnTo>
                    <a:pt x="118" y="328"/>
                  </a:lnTo>
                  <a:lnTo>
                    <a:pt x="118" y="327"/>
                  </a:lnTo>
                  <a:lnTo>
                    <a:pt x="117" y="326"/>
                  </a:lnTo>
                  <a:lnTo>
                    <a:pt x="118" y="326"/>
                  </a:lnTo>
                  <a:lnTo>
                    <a:pt x="117" y="326"/>
                  </a:lnTo>
                  <a:lnTo>
                    <a:pt x="116" y="326"/>
                  </a:lnTo>
                  <a:lnTo>
                    <a:pt x="117" y="326"/>
                  </a:lnTo>
                  <a:lnTo>
                    <a:pt x="116" y="326"/>
                  </a:lnTo>
                  <a:lnTo>
                    <a:pt x="115" y="326"/>
                  </a:lnTo>
                  <a:lnTo>
                    <a:pt x="115" y="325"/>
                  </a:lnTo>
                  <a:lnTo>
                    <a:pt x="114" y="324"/>
                  </a:lnTo>
                  <a:lnTo>
                    <a:pt x="115" y="323"/>
                  </a:lnTo>
                  <a:lnTo>
                    <a:pt x="114" y="323"/>
                  </a:lnTo>
                  <a:lnTo>
                    <a:pt x="113" y="322"/>
                  </a:lnTo>
                  <a:lnTo>
                    <a:pt x="114" y="322"/>
                  </a:lnTo>
                  <a:lnTo>
                    <a:pt x="113" y="322"/>
                  </a:lnTo>
                  <a:lnTo>
                    <a:pt x="113" y="320"/>
                  </a:lnTo>
                  <a:lnTo>
                    <a:pt x="114" y="320"/>
                  </a:lnTo>
                  <a:lnTo>
                    <a:pt x="114" y="319"/>
                  </a:lnTo>
                  <a:lnTo>
                    <a:pt x="113" y="319"/>
                  </a:lnTo>
                  <a:lnTo>
                    <a:pt x="114" y="319"/>
                  </a:lnTo>
                  <a:lnTo>
                    <a:pt x="114" y="318"/>
                  </a:lnTo>
                  <a:lnTo>
                    <a:pt x="114" y="317"/>
                  </a:lnTo>
                  <a:lnTo>
                    <a:pt x="115" y="317"/>
                  </a:lnTo>
                  <a:lnTo>
                    <a:pt x="115" y="316"/>
                  </a:lnTo>
                  <a:lnTo>
                    <a:pt x="114" y="316"/>
                  </a:lnTo>
                  <a:lnTo>
                    <a:pt x="113" y="316"/>
                  </a:lnTo>
                  <a:lnTo>
                    <a:pt x="113" y="315"/>
                  </a:lnTo>
                  <a:lnTo>
                    <a:pt x="112" y="313"/>
                  </a:lnTo>
                  <a:lnTo>
                    <a:pt x="113" y="313"/>
                  </a:lnTo>
                  <a:lnTo>
                    <a:pt x="112" y="312"/>
                  </a:lnTo>
                  <a:lnTo>
                    <a:pt x="112" y="313"/>
                  </a:lnTo>
                  <a:lnTo>
                    <a:pt x="112" y="312"/>
                  </a:lnTo>
                  <a:lnTo>
                    <a:pt x="111" y="312"/>
                  </a:lnTo>
                  <a:lnTo>
                    <a:pt x="110" y="311"/>
                  </a:lnTo>
                  <a:lnTo>
                    <a:pt x="111" y="311"/>
                  </a:lnTo>
                  <a:lnTo>
                    <a:pt x="112" y="311"/>
                  </a:lnTo>
                  <a:lnTo>
                    <a:pt x="111" y="310"/>
                  </a:lnTo>
                  <a:lnTo>
                    <a:pt x="111" y="309"/>
                  </a:lnTo>
                  <a:lnTo>
                    <a:pt x="110" y="309"/>
                  </a:lnTo>
                  <a:lnTo>
                    <a:pt x="110" y="308"/>
                  </a:lnTo>
                  <a:lnTo>
                    <a:pt x="109" y="307"/>
                  </a:lnTo>
                  <a:lnTo>
                    <a:pt x="109" y="306"/>
                  </a:lnTo>
                  <a:lnTo>
                    <a:pt x="110" y="306"/>
                  </a:lnTo>
                  <a:lnTo>
                    <a:pt x="110" y="307"/>
                  </a:lnTo>
                  <a:lnTo>
                    <a:pt x="110" y="306"/>
                  </a:lnTo>
                  <a:lnTo>
                    <a:pt x="111" y="306"/>
                  </a:lnTo>
                  <a:lnTo>
                    <a:pt x="110" y="305"/>
                  </a:lnTo>
                  <a:lnTo>
                    <a:pt x="110" y="304"/>
                  </a:lnTo>
                  <a:lnTo>
                    <a:pt x="109" y="304"/>
                  </a:lnTo>
                  <a:lnTo>
                    <a:pt x="109" y="302"/>
                  </a:lnTo>
                  <a:lnTo>
                    <a:pt x="108" y="302"/>
                  </a:lnTo>
                  <a:lnTo>
                    <a:pt x="106" y="303"/>
                  </a:lnTo>
                  <a:lnTo>
                    <a:pt x="105" y="303"/>
                  </a:lnTo>
                  <a:lnTo>
                    <a:pt x="106" y="302"/>
                  </a:lnTo>
                  <a:lnTo>
                    <a:pt x="105" y="301"/>
                  </a:lnTo>
                  <a:lnTo>
                    <a:pt x="106" y="301"/>
                  </a:lnTo>
                  <a:lnTo>
                    <a:pt x="108" y="300"/>
                  </a:lnTo>
                  <a:lnTo>
                    <a:pt x="106" y="300"/>
                  </a:lnTo>
                  <a:lnTo>
                    <a:pt x="106" y="299"/>
                  </a:lnTo>
                  <a:lnTo>
                    <a:pt x="108" y="298"/>
                  </a:lnTo>
                  <a:lnTo>
                    <a:pt x="109" y="298"/>
                  </a:lnTo>
                  <a:lnTo>
                    <a:pt x="110" y="297"/>
                  </a:lnTo>
                  <a:lnTo>
                    <a:pt x="110" y="295"/>
                  </a:lnTo>
                  <a:lnTo>
                    <a:pt x="109" y="294"/>
                  </a:lnTo>
                  <a:lnTo>
                    <a:pt x="108" y="294"/>
                  </a:lnTo>
                  <a:lnTo>
                    <a:pt x="106" y="293"/>
                  </a:lnTo>
                  <a:lnTo>
                    <a:pt x="108" y="292"/>
                  </a:lnTo>
                  <a:lnTo>
                    <a:pt x="108" y="290"/>
                  </a:lnTo>
                  <a:lnTo>
                    <a:pt x="109" y="289"/>
                  </a:lnTo>
                  <a:lnTo>
                    <a:pt x="110" y="289"/>
                  </a:lnTo>
                  <a:lnTo>
                    <a:pt x="111" y="289"/>
                  </a:lnTo>
                  <a:lnTo>
                    <a:pt x="111" y="290"/>
                  </a:lnTo>
                  <a:lnTo>
                    <a:pt x="112" y="289"/>
                  </a:lnTo>
                  <a:lnTo>
                    <a:pt x="112" y="287"/>
                  </a:lnTo>
                  <a:lnTo>
                    <a:pt x="113" y="286"/>
                  </a:lnTo>
                  <a:lnTo>
                    <a:pt x="113" y="284"/>
                  </a:lnTo>
                  <a:lnTo>
                    <a:pt x="113" y="283"/>
                  </a:lnTo>
                  <a:lnTo>
                    <a:pt x="113" y="282"/>
                  </a:lnTo>
                  <a:lnTo>
                    <a:pt x="113" y="281"/>
                  </a:lnTo>
                  <a:lnTo>
                    <a:pt x="115" y="281"/>
                  </a:lnTo>
                  <a:lnTo>
                    <a:pt x="114" y="280"/>
                  </a:lnTo>
                  <a:lnTo>
                    <a:pt x="113" y="280"/>
                  </a:lnTo>
                  <a:lnTo>
                    <a:pt x="112" y="281"/>
                  </a:lnTo>
                  <a:lnTo>
                    <a:pt x="110" y="281"/>
                  </a:lnTo>
                  <a:lnTo>
                    <a:pt x="110" y="280"/>
                  </a:lnTo>
                  <a:lnTo>
                    <a:pt x="110" y="279"/>
                  </a:lnTo>
                  <a:lnTo>
                    <a:pt x="110" y="277"/>
                  </a:lnTo>
                  <a:lnTo>
                    <a:pt x="109" y="276"/>
                  </a:lnTo>
                  <a:lnTo>
                    <a:pt x="110" y="275"/>
                  </a:lnTo>
                  <a:lnTo>
                    <a:pt x="109" y="275"/>
                  </a:lnTo>
                  <a:lnTo>
                    <a:pt x="110" y="274"/>
                  </a:lnTo>
                  <a:lnTo>
                    <a:pt x="110" y="273"/>
                  </a:lnTo>
                  <a:lnTo>
                    <a:pt x="110" y="274"/>
                  </a:lnTo>
                  <a:lnTo>
                    <a:pt x="111" y="273"/>
                  </a:lnTo>
                  <a:lnTo>
                    <a:pt x="111" y="270"/>
                  </a:lnTo>
                  <a:lnTo>
                    <a:pt x="111" y="269"/>
                  </a:lnTo>
                  <a:lnTo>
                    <a:pt x="112" y="268"/>
                  </a:lnTo>
                  <a:lnTo>
                    <a:pt x="111" y="268"/>
                  </a:lnTo>
                  <a:lnTo>
                    <a:pt x="112" y="267"/>
                  </a:lnTo>
                  <a:lnTo>
                    <a:pt x="112" y="266"/>
                  </a:lnTo>
                  <a:lnTo>
                    <a:pt x="111" y="265"/>
                  </a:lnTo>
                  <a:lnTo>
                    <a:pt x="111" y="264"/>
                  </a:lnTo>
                  <a:lnTo>
                    <a:pt x="111" y="263"/>
                  </a:lnTo>
                  <a:lnTo>
                    <a:pt x="111" y="262"/>
                  </a:lnTo>
                  <a:lnTo>
                    <a:pt x="113" y="260"/>
                  </a:lnTo>
                  <a:lnTo>
                    <a:pt x="113" y="259"/>
                  </a:lnTo>
                  <a:lnTo>
                    <a:pt x="114" y="259"/>
                  </a:lnTo>
                  <a:lnTo>
                    <a:pt x="114" y="260"/>
                  </a:lnTo>
                  <a:lnTo>
                    <a:pt x="115" y="260"/>
                  </a:lnTo>
                  <a:lnTo>
                    <a:pt x="115" y="259"/>
                  </a:lnTo>
                  <a:lnTo>
                    <a:pt x="116" y="259"/>
                  </a:lnTo>
                  <a:lnTo>
                    <a:pt x="117" y="259"/>
                  </a:lnTo>
                  <a:lnTo>
                    <a:pt x="117" y="260"/>
                  </a:lnTo>
                  <a:lnTo>
                    <a:pt x="118" y="260"/>
                  </a:lnTo>
                  <a:lnTo>
                    <a:pt x="119" y="260"/>
                  </a:lnTo>
                  <a:lnTo>
                    <a:pt x="119" y="259"/>
                  </a:lnTo>
                  <a:lnTo>
                    <a:pt x="120" y="260"/>
                  </a:lnTo>
                  <a:lnTo>
                    <a:pt x="121" y="260"/>
                  </a:lnTo>
                  <a:lnTo>
                    <a:pt x="121" y="259"/>
                  </a:lnTo>
                  <a:lnTo>
                    <a:pt x="120" y="259"/>
                  </a:lnTo>
                  <a:lnTo>
                    <a:pt x="120" y="258"/>
                  </a:lnTo>
                  <a:lnTo>
                    <a:pt x="120" y="257"/>
                  </a:lnTo>
                  <a:lnTo>
                    <a:pt x="121" y="257"/>
                  </a:lnTo>
                  <a:lnTo>
                    <a:pt x="122" y="256"/>
                  </a:lnTo>
                  <a:lnTo>
                    <a:pt x="122" y="255"/>
                  </a:lnTo>
                  <a:lnTo>
                    <a:pt x="121" y="255"/>
                  </a:lnTo>
                  <a:lnTo>
                    <a:pt x="121" y="254"/>
                  </a:lnTo>
                  <a:lnTo>
                    <a:pt x="121" y="253"/>
                  </a:lnTo>
                  <a:lnTo>
                    <a:pt x="122" y="253"/>
                  </a:lnTo>
                  <a:lnTo>
                    <a:pt x="123" y="252"/>
                  </a:lnTo>
                  <a:lnTo>
                    <a:pt x="123" y="250"/>
                  </a:lnTo>
                  <a:lnTo>
                    <a:pt x="122" y="251"/>
                  </a:lnTo>
                  <a:lnTo>
                    <a:pt x="121" y="251"/>
                  </a:lnTo>
                  <a:lnTo>
                    <a:pt x="121" y="250"/>
                  </a:lnTo>
                  <a:lnTo>
                    <a:pt x="120" y="250"/>
                  </a:lnTo>
                  <a:lnTo>
                    <a:pt x="119" y="250"/>
                  </a:lnTo>
                  <a:lnTo>
                    <a:pt x="119" y="249"/>
                  </a:lnTo>
                  <a:lnTo>
                    <a:pt x="119" y="248"/>
                  </a:lnTo>
                  <a:lnTo>
                    <a:pt x="120" y="248"/>
                  </a:lnTo>
                  <a:lnTo>
                    <a:pt x="119" y="247"/>
                  </a:lnTo>
                  <a:lnTo>
                    <a:pt x="120" y="247"/>
                  </a:lnTo>
                  <a:lnTo>
                    <a:pt x="120" y="244"/>
                  </a:lnTo>
                  <a:lnTo>
                    <a:pt x="121" y="244"/>
                  </a:lnTo>
                  <a:lnTo>
                    <a:pt x="122" y="245"/>
                  </a:lnTo>
                  <a:lnTo>
                    <a:pt x="123" y="245"/>
                  </a:lnTo>
                  <a:lnTo>
                    <a:pt x="123" y="244"/>
                  </a:lnTo>
                  <a:lnTo>
                    <a:pt x="122" y="242"/>
                  </a:lnTo>
                  <a:lnTo>
                    <a:pt x="121" y="242"/>
                  </a:lnTo>
                  <a:lnTo>
                    <a:pt x="121" y="241"/>
                  </a:lnTo>
                  <a:lnTo>
                    <a:pt x="121" y="240"/>
                  </a:lnTo>
                  <a:lnTo>
                    <a:pt x="121" y="239"/>
                  </a:lnTo>
                  <a:lnTo>
                    <a:pt x="121" y="238"/>
                  </a:lnTo>
                  <a:lnTo>
                    <a:pt x="122" y="238"/>
                  </a:lnTo>
                  <a:lnTo>
                    <a:pt x="121" y="237"/>
                  </a:lnTo>
                  <a:lnTo>
                    <a:pt x="122" y="237"/>
                  </a:lnTo>
                  <a:lnTo>
                    <a:pt x="122" y="236"/>
                  </a:lnTo>
                  <a:lnTo>
                    <a:pt x="121" y="235"/>
                  </a:lnTo>
                  <a:lnTo>
                    <a:pt x="122" y="235"/>
                  </a:lnTo>
                  <a:lnTo>
                    <a:pt x="122" y="234"/>
                  </a:lnTo>
                  <a:lnTo>
                    <a:pt x="123" y="234"/>
                  </a:lnTo>
                  <a:lnTo>
                    <a:pt x="124" y="234"/>
                  </a:lnTo>
                  <a:lnTo>
                    <a:pt x="123" y="232"/>
                  </a:lnTo>
                  <a:lnTo>
                    <a:pt x="124" y="231"/>
                  </a:lnTo>
                  <a:lnTo>
                    <a:pt x="125" y="230"/>
                  </a:lnTo>
                  <a:lnTo>
                    <a:pt x="126" y="229"/>
                  </a:lnTo>
                  <a:lnTo>
                    <a:pt x="127" y="229"/>
                  </a:lnTo>
                  <a:lnTo>
                    <a:pt x="126" y="228"/>
                  </a:lnTo>
                  <a:lnTo>
                    <a:pt x="126" y="226"/>
                  </a:lnTo>
                  <a:lnTo>
                    <a:pt x="126" y="225"/>
                  </a:lnTo>
                  <a:lnTo>
                    <a:pt x="126" y="224"/>
                  </a:lnTo>
                  <a:lnTo>
                    <a:pt x="127" y="224"/>
                  </a:lnTo>
                  <a:lnTo>
                    <a:pt x="127" y="223"/>
                  </a:lnTo>
                  <a:lnTo>
                    <a:pt x="126" y="222"/>
                  </a:lnTo>
                  <a:lnTo>
                    <a:pt x="125" y="219"/>
                  </a:lnTo>
                  <a:lnTo>
                    <a:pt x="123" y="218"/>
                  </a:lnTo>
                  <a:lnTo>
                    <a:pt x="121" y="217"/>
                  </a:lnTo>
                  <a:lnTo>
                    <a:pt x="120" y="217"/>
                  </a:lnTo>
                  <a:lnTo>
                    <a:pt x="119" y="216"/>
                  </a:lnTo>
                  <a:lnTo>
                    <a:pt x="118" y="216"/>
                  </a:lnTo>
                  <a:lnTo>
                    <a:pt x="116" y="215"/>
                  </a:lnTo>
                  <a:lnTo>
                    <a:pt x="115" y="215"/>
                  </a:lnTo>
                  <a:lnTo>
                    <a:pt x="114" y="212"/>
                  </a:lnTo>
                  <a:lnTo>
                    <a:pt x="113" y="210"/>
                  </a:lnTo>
                  <a:lnTo>
                    <a:pt x="112" y="209"/>
                  </a:lnTo>
                  <a:lnTo>
                    <a:pt x="112" y="205"/>
                  </a:lnTo>
                  <a:lnTo>
                    <a:pt x="112" y="203"/>
                  </a:lnTo>
                  <a:lnTo>
                    <a:pt x="112" y="202"/>
                  </a:lnTo>
                  <a:lnTo>
                    <a:pt x="112" y="201"/>
                  </a:lnTo>
                  <a:lnTo>
                    <a:pt x="113" y="200"/>
                  </a:lnTo>
                  <a:lnTo>
                    <a:pt x="114" y="200"/>
                  </a:lnTo>
                  <a:lnTo>
                    <a:pt x="114" y="199"/>
                  </a:lnTo>
                  <a:lnTo>
                    <a:pt x="115" y="198"/>
                  </a:lnTo>
                  <a:lnTo>
                    <a:pt x="116" y="197"/>
                  </a:lnTo>
                  <a:lnTo>
                    <a:pt x="117" y="195"/>
                  </a:lnTo>
                  <a:lnTo>
                    <a:pt x="118" y="195"/>
                  </a:lnTo>
                  <a:lnTo>
                    <a:pt x="118" y="194"/>
                  </a:lnTo>
                  <a:lnTo>
                    <a:pt x="118" y="193"/>
                  </a:lnTo>
                  <a:lnTo>
                    <a:pt x="119" y="192"/>
                  </a:lnTo>
                  <a:lnTo>
                    <a:pt x="120" y="191"/>
                  </a:lnTo>
                  <a:lnTo>
                    <a:pt x="120" y="190"/>
                  </a:lnTo>
                  <a:lnTo>
                    <a:pt x="119" y="189"/>
                  </a:lnTo>
                  <a:lnTo>
                    <a:pt x="120" y="189"/>
                  </a:lnTo>
                  <a:lnTo>
                    <a:pt x="120" y="188"/>
                  </a:lnTo>
                  <a:lnTo>
                    <a:pt x="119" y="187"/>
                  </a:lnTo>
                  <a:lnTo>
                    <a:pt x="119" y="186"/>
                  </a:lnTo>
                  <a:lnTo>
                    <a:pt x="120" y="185"/>
                  </a:lnTo>
                  <a:lnTo>
                    <a:pt x="121" y="185"/>
                  </a:lnTo>
                  <a:lnTo>
                    <a:pt x="121" y="184"/>
                  </a:lnTo>
                  <a:lnTo>
                    <a:pt x="122" y="183"/>
                  </a:lnTo>
                  <a:lnTo>
                    <a:pt x="122" y="182"/>
                  </a:lnTo>
                  <a:lnTo>
                    <a:pt x="123" y="181"/>
                  </a:lnTo>
                  <a:lnTo>
                    <a:pt x="124" y="179"/>
                  </a:lnTo>
                  <a:lnTo>
                    <a:pt x="126" y="178"/>
                  </a:lnTo>
                  <a:lnTo>
                    <a:pt x="127" y="176"/>
                  </a:lnTo>
                  <a:lnTo>
                    <a:pt x="126" y="175"/>
                  </a:lnTo>
                  <a:lnTo>
                    <a:pt x="127" y="170"/>
                  </a:lnTo>
                  <a:lnTo>
                    <a:pt x="127" y="169"/>
                  </a:lnTo>
                  <a:lnTo>
                    <a:pt x="126" y="168"/>
                  </a:lnTo>
                  <a:lnTo>
                    <a:pt x="127" y="168"/>
                  </a:lnTo>
                  <a:lnTo>
                    <a:pt x="127" y="167"/>
                  </a:lnTo>
                  <a:lnTo>
                    <a:pt x="127" y="166"/>
                  </a:lnTo>
                  <a:lnTo>
                    <a:pt x="128" y="166"/>
                  </a:lnTo>
                  <a:lnTo>
                    <a:pt x="128" y="165"/>
                  </a:lnTo>
                  <a:lnTo>
                    <a:pt x="129" y="165"/>
                  </a:lnTo>
                  <a:lnTo>
                    <a:pt x="129" y="164"/>
                  </a:lnTo>
                  <a:lnTo>
                    <a:pt x="129" y="163"/>
                  </a:lnTo>
                  <a:lnTo>
                    <a:pt x="129" y="162"/>
                  </a:lnTo>
                  <a:lnTo>
                    <a:pt x="130" y="162"/>
                  </a:lnTo>
                  <a:lnTo>
                    <a:pt x="130" y="161"/>
                  </a:lnTo>
                  <a:lnTo>
                    <a:pt x="130" y="160"/>
                  </a:lnTo>
                  <a:lnTo>
                    <a:pt x="131" y="159"/>
                  </a:lnTo>
                  <a:lnTo>
                    <a:pt x="131" y="158"/>
                  </a:lnTo>
                  <a:lnTo>
                    <a:pt x="133" y="157"/>
                  </a:lnTo>
                  <a:lnTo>
                    <a:pt x="134" y="157"/>
                  </a:lnTo>
                  <a:lnTo>
                    <a:pt x="135" y="156"/>
                  </a:lnTo>
                  <a:lnTo>
                    <a:pt x="135" y="155"/>
                  </a:lnTo>
                  <a:lnTo>
                    <a:pt x="135" y="154"/>
                  </a:lnTo>
                  <a:lnTo>
                    <a:pt x="135" y="153"/>
                  </a:lnTo>
                  <a:lnTo>
                    <a:pt x="135" y="152"/>
                  </a:lnTo>
                  <a:lnTo>
                    <a:pt x="136" y="152"/>
                  </a:lnTo>
                  <a:lnTo>
                    <a:pt x="136" y="151"/>
                  </a:lnTo>
                  <a:lnTo>
                    <a:pt x="135" y="151"/>
                  </a:lnTo>
                  <a:lnTo>
                    <a:pt x="135" y="150"/>
                  </a:lnTo>
                  <a:lnTo>
                    <a:pt x="135" y="149"/>
                  </a:lnTo>
                  <a:lnTo>
                    <a:pt x="135" y="148"/>
                  </a:lnTo>
                  <a:lnTo>
                    <a:pt x="135" y="147"/>
                  </a:lnTo>
                  <a:lnTo>
                    <a:pt x="135" y="145"/>
                  </a:lnTo>
                  <a:lnTo>
                    <a:pt x="136" y="144"/>
                  </a:lnTo>
                  <a:lnTo>
                    <a:pt x="137" y="144"/>
                  </a:lnTo>
                  <a:lnTo>
                    <a:pt x="137" y="143"/>
                  </a:lnTo>
                  <a:lnTo>
                    <a:pt x="138" y="143"/>
                  </a:lnTo>
                  <a:lnTo>
                    <a:pt x="138" y="142"/>
                  </a:lnTo>
                  <a:lnTo>
                    <a:pt x="138" y="141"/>
                  </a:lnTo>
                  <a:close/>
                </a:path>
              </a:pathLst>
            </a:custGeom>
            <a:solidFill>
              <a:srgbClr val="008138"/>
            </a:solidFill>
            <a:ln w="9525">
              <a:solidFill>
                <a:srgbClr val="FFFFFF"/>
              </a:solidFill>
              <a:round/>
              <a:headEnd/>
              <a:tailEnd/>
            </a:ln>
          </p:spPr>
          <p:txBody>
            <a:bodyPr/>
            <a:lstStyle/>
            <a:p>
              <a:pPr>
                <a:defRPr/>
              </a:pPr>
              <a:endParaRPr lang="en-US">
                <a:cs typeface="+mn-cs"/>
              </a:endParaRPr>
            </a:p>
          </p:txBody>
        </p:sp>
        <p:sp>
          <p:nvSpPr>
            <p:cNvPr id="53" name="Freeform 9"/>
            <p:cNvSpPr>
              <a:spLocks noEditPoints="1"/>
            </p:cNvSpPr>
            <p:nvPr/>
          </p:nvSpPr>
          <p:spPr bwMode="auto">
            <a:xfrm>
              <a:off x="3926" y="1114"/>
              <a:ext cx="764" cy="631"/>
            </a:xfrm>
            <a:custGeom>
              <a:avLst/>
              <a:gdLst>
                <a:gd name="T0" fmla="*/ 581 w 764"/>
                <a:gd name="T1" fmla="*/ 548 h 632"/>
                <a:gd name="T2" fmla="*/ 592 w 764"/>
                <a:gd name="T3" fmla="*/ 529 h 632"/>
                <a:gd name="T4" fmla="*/ 586 w 764"/>
                <a:gd name="T5" fmla="*/ 547 h 632"/>
                <a:gd name="T6" fmla="*/ 586 w 764"/>
                <a:gd name="T7" fmla="*/ 524 h 632"/>
                <a:gd name="T8" fmla="*/ 700 w 764"/>
                <a:gd name="T9" fmla="*/ 388 h 632"/>
                <a:gd name="T10" fmla="*/ 730 w 764"/>
                <a:gd name="T11" fmla="*/ 336 h 632"/>
                <a:gd name="T12" fmla="*/ 743 w 764"/>
                <a:gd name="T13" fmla="*/ 300 h 632"/>
                <a:gd name="T14" fmla="*/ 721 w 764"/>
                <a:gd name="T15" fmla="*/ 122 h 632"/>
                <a:gd name="T16" fmla="*/ 677 w 764"/>
                <a:gd name="T17" fmla="*/ 2 h 632"/>
                <a:gd name="T18" fmla="*/ 719 w 764"/>
                <a:gd name="T19" fmla="*/ 20 h 632"/>
                <a:gd name="T20" fmla="*/ 718 w 764"/>
                <a:gd name="T21" fmla="*/ 78 h 632"/>
                <a:gd name="T22" fmla="*/ 724 w 764"/>
                <a:gd name="T23" fmla="*/ 111 h 632"/>
                <a:gd name="T24" fmla="*/ 711 w 764"/>
                <a:gd name="T25" fmla="*/ 140 h 632"/>
                <a:gd name="T26" fmla="*/ 740 w 764"/>
                <a:gd name="T27" fmla="*/ 136 h 632"/>
                <a:gd name="T28" fmla="*/ 726 w 764"/>
                <a:gd name="T29" fmla="*/ 176 h 632"/>
                <a:gd name="T30" fmla="*/ 732 w 764"/>
                <a:gd name="T31" fmla="*/ 195 h 632"/>
                <a:gd name="T32" fmla="*/ 751 w 764"/>
                <a:gd name="T33" fmla="*/ 202 h 632"/>
                <a:gd name="T34" fmla="*/ 763 w 764"/>
                <a:gd name="T35" fmla="*/ 245 h 632"/>
                <a:gd name="T36" fmla="*/ 729 w 764"/>
                <a:gd name="T37" fmla="*/ 267 h 632"/>
                <a:gd name="T38" fmla="*/ 735 w 764"/>
                <a:gd name="T39" fmla="*/ 273 h 632"/>
                <a:gd name="T40" fmla="*/ 726 w 764"/>
                <a:gd name="T41" fmla="*/ 278 h 632"/>
                <a:gd name="T42" fmla="*/ 730 w 764"/>
                <a:gd name="T43" fmla="*/ 303 h 632"/>
                <a:gd name="T44" fmla="*/ 704 w 764"/>
                <a:gd name="T45" fmla="*/ 312 h 632"/>
                <a:gd name="T46" fmla="*/ 727 w 764"/>
                <a:gd name="T47" fmla="*/ 337 h 632"/>
                <a:gd name="T48" fmla="*/ 718 w 764"/>
                <a:gd name="T49" fmla="*/ 355 h 632"/>
                <a:gd name="T50" fmla="*/ 699 w 764"/>
                <a:gd name="T51" fmla="*/ 388 h 632"/>
                <a:gd name="T52" fmla="*/ 680 w 764"/>
                <a:gd name="T53" fmla="*/ 409 h 632"/>
                <a:gd name="T54" fmla="*/ 631 w 764"/>
                <a:gd name="T55" fmla="*/ 459 h 632"/>
                <a:gd name="T56" fmla="*/ 619 w 764"/>
                <a:gd name="T57" fmla="*/ 492 h 632"/>
                <a:gd name="T58" fmla="*/ 585 w 764"/>
                <a:gd name="T59" fmla="*/ 504 h 632"/>
                <a:gd name="T60" fmla="*/ 568 w 764"/>
                <a:gd name="T61" fmla="*/ 522 h 632"/>
                <a:gd name="T62" fmla="*/ 572 w 764"/>
                <a:gd name="T63" fmla="*/ 542 h 632"/>
                <a:gd name="T64" fmla="*/ 564 w 764"/>
                <a:gd name="T65" fmla="*/ 554 h 632"/>
                <a:gd name="T66" fmla="*/ 538 w 764"/>
                <a:gd name="T67" fmla="*/ 577 h 632"/>
                <a:gd name="T68" fmla="*/ 468 w 764"/>
                <a:gd name="T69" fmla="*/ 608 h 632"/>
                <a:gd name="T70" fmla="*/ 460 w 764"/>
                <a:gd name="T71" fmla="*/ 623 h 632"/>
                <a:gd name="T72" fmla="*/ 431 w 764"/>
                <a:gd name="T73" fmla="*/ 594 h 632"/>
                <a:gd name="T74" fmla="*/ 431 w 764"/>
                <a:gd name="T75" fmla="*/ 555 h 632"/>
                <a:gd name="T76" fmla="*/ 410 w 764"/>
                <a:gd name="T77" fmla="*/ 507 h 632"/>
                <a:gd name="T78" fmla="*/ 401 w 764"/>
                <a:gd name="T79" fmla="*/ 464 h 632"/>
                <a:gd name="T80" fmla="*/ 375 w 764"/>
                <a:gd name="T81" fmla="*/ 425 h 632"/>
                <a:gd name="T82" fmla="*/ 334 w 764"/>
                <a:gd name="T83" fmla="*/ 392 h 632"/>
                <a:gd name="T84" fmla="*/ 288 w 764"/>
                <a:gd name="T85" fmla="*/ 369 h 632"/>
                <a:gd name="T86" fmla="*/ 255 w 764"/>
                <a:gd name="T87" fmla="*/ 347 h 632"/>
                <a:gd name="T88" fmla="*/ 216 w 764"/>
                <a:gd name="T89" fmla="*/ 328 h 632"/>
                <a:gd name="T90" fmla="*/ 170 w 764"/>
                <a:gd name="T91" fmla="*/ 328 h 632"/>
                <a:gd name="T92" fmla="*/ 134 w 764"/>
                <a:gd name="T93" fmla="*/ 321 h 632"/>
                <a:gd name="T94" fmla="*/ 101 w 764"/>
                <a:gd name="T95" fmla="*/ 293 h 632"/>
                <a:gd name="T96" fmla="*/ 27 w 764"/>
                <a:gd name="T97" fmla="*/ 283 h 632"/>
                <a:gd name="T98" fmla="*/ 22 w 764"/>
                <a:gd name="T99" fmla="*/ 261 h 632"/>
                <a:gd name="T100" fmla="*/ 55 w 764"/>
                <a:gd name="T101" fmla="*/ 227 h 632"/>
                <a:gd name="T102" fmla="*/ 99 w 764"/>
                <a:gd name="T103" fmla="*/ 212 h 632"/>
                <a:gd name="T104" fmla="*/ 139 w 764"/>
                <a:gd name="T105" fmla="*/ 180 h 632"/>
                <a:gd name="T106" fmla="*/ 170 w 764"/>
                <a:gd name="T107" fmla="*/ 155 h 632"/>
                <a:gd name="T108" fmla="*/ 219 w 764"/>
                <a:gd name="T109" fmla="*/ 154 h 632"/>
                <a:gd name="T110" fmla="*/ 266 w 764"/>
                <a:gd name="T111" fmla="*/ 148 h 632"/>
                <a:gd name="T112" fmla="*/ 311 w 764"/>
                <a:gd name="T113" fmla="*/ 128 h 632"/>
                <a:gd name="T114" fmla="*/ 363 w 764"/>
                <a:gd name="T115" fmla="*/ 126 h 632"/>
                <a:gd name="T116" fmla="*/ 414 w 764"/>
                <a:gd name="T117" fmla="*/ 110 h 632"/>
                <a:gd name="T118" fmla="*/ 465 w 764"/>
                <a:gd name="T119" fmla="*/ 93 h 632"/>
                <a:gd name="T120" fmla="*/ 510 w 764"/>
                <a:gd name="T121" fmla="*/ 70 h 632"/>
                <a:gd name="T122" fmla="*/ 555 w 764"/>
                <a:gd name="T123" fmla="*/ 46 h 632"/>
                <a:gd name="T124" fmla="*/ 601 w 764"/>
                <a:gd name="T125" fmla="*/ 2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4" h="632">
                  <a:moveTo>
                    <a:pt x="517" y="618"/>
                  </a:moveTo>
                  <a:lnTo>
                    <a:pt x="516" y="618"/>
                  </a:lnTo>
                  <a:lnTo>
                    <a:pt x="517" y="618"/>
                  </a:lnTo>
                  <a:close/>
                  <a:moveTo>
                    <a:pt x="470" y="615"/>
                  </a:moveTo>
                  <a:lnTo>
                    <a:pt x="469" y="616"/>
                  </a:lnTo>
                  <a:lnTo>
                    <a:pt x="469" y="615"/>
                  </a:lnTo>
                  <a:lnTo>
                    <a:pt x="470" y="615"/>
                  </a:lnTo>
                  <a:close/>
                  <a:moveTo>
                    <a:pt x="465" y="612"/>
                  </a:moveTo>
                  <a:lnTo>
                    <a:pt x="465" y="614"/>
                  </a:lnTo>
                  <a:lnTo>
                    <a:pt x="464" y="612"/>
                  </a:lnTo>
                  <a:lnTo>
                    <a:pt x="464" y="614"/>
                  </a:lnTo>
                  <a:lnTo>
                    <a:pt x="464" y="612"/>
                  </a:lnTo>
                  <a:lnTo>
                    <a:pt x="465" y="612"/>
                  </a:lnTo>
                  <a:close/>
                  <a:moveTo>
                    <a:pt x="556" y="587"/>
                  </a:moveTo>
                  <a:lnTo>
                    <a:pt x="555" y="587"/>
                  </a:lnTo>
                  <a:lnTo>
                    <a:pt x="555" y="586"/>
                  </a:lnTo>
                  <a:lnTo>
                    <a:pt x="556" y="586"/>
                  </a:lnTo>
                  <a:lnTo>
                    <a:pt x="556" y="587"/>
                  </a:lnTo>
                  <a:close/>
                  <a:moveTo>
                    <a:pt x="571" y="573"/>
                  </a:moveTo>
                  <a:lnTo>
                    <a:pt x="571" y="572"/>
                  </a:lnTo>
                  <a:lnTo>
                    <a:pt x="571" y="573"/>
                  </a:lnTo>
                  <a:close/>
                  <a:moveTo>
                    <a:pt x="565" y="558"/>
                  </a:moveTo>
                  <a:lnTo>
                    <a:pt x="565" y="559"/>
                  </a:lnTo>
                  <a:lnTo>
                    <a:pt x="565" y="560"/>
                  </a:lnTo>
                  <a:lnTo>
                    <a:pt x="566" y="560"/>
                  </a:lnTo>
                  <a:lnTo>
                    <a:pt x="566" y="559"/>
                  </a:lnTo>
                  <a:lnTo>
                    <a:pt x="567" y="559"/>
                  </a:lnTo>
                  <a:lnTo>
                    <a:pt x="567" y="560"/>
                  </a:lnTo>
                  <a:lnTo>
                    <a:pt x="565" y="560"/>
                  </a:lnTo>
                  <a:lnTo>
                    <a:pt x="565" y="561"/>
                  </a:lnTo>
                  <a:lnTo>
                    <a:pt x="564" y="561"/>
                  </a:lnTo>
                  <a:lnTo>
                    <a:pt x="563" y="561"/>
                  </a:lnTo>
                  <a:lnTo>
                    <a:pt x="562" y="561"/>
                  </a:lnTo>
                  <a:lnTo>
                    <a:pt x="562" y="562"/>
                  </a:lnTo>
                  <a:lnTo>
                    <a:pt x="561" y="562"/>
                  </a:lnTo>
                  <a:lnTo>
                    <a:pt x="560" y="562"/>
                  </a:lnTo>
                  <a:lnTo>
                    <a:pt x="557" y="564"/>
                  </a:lnTo>
                  <a:lnTo>
                    <a:pt x="557" y="565"/>
                  </a:lnTo>
                  <a:lnTo>
                    <a:pt x="557" y="564"/>
                  </a:lnTo>
                  <a:lnTo>
                    <a:pt x="557" y="561"/>
                  </a:lnTo>
                  <a:lnTo>
                    <a:pt x="557" y="560"/>
                  </a:lnTo>
                  <a:lnTo>
                    <a:pt x="557" y="559"/>
                  </a:lnTo>
                  <a:lnTo>
                    <a:pt x="559" y="559"/>
                  </a:lnTo>
                  <a:lnTo>
                    <a:pt x="562" y="559"/>
                  </a:lnTo>
                  <a:lnTo>
                    <a:pt x="562" y="558"/>
                  </a:lnTo>
                  <a:lnTo>
                    <a:pt x="563" y="558"/>
                  </a:lnTo>
                  <a:lnTo>
                    <a:pt x="564" y="558"/>
                  </a:lnTo>
                  <a:lnTo>
                    <a:pt x="565" y="558"/>
                  </a:lnTo>
                  <a:close/>
                  <a:moveTo>
                    <a:pt x="565" y="557"/>
                  </a:moveTo>
                  <a:lnTo>
                    <a:pt x="564" y="557"/>
                  </a:lnTo>
                  <a:lnTo>
                    <a:pt x="563" y="557"/>
                  </a:lnTo>
                  <a:lnTo>
                    <a:pt x="563" y="556"/>
                  </a:lnTo>
                  <a:lnTo>
                    <a:pt x="564" y="556"/>
                  </a:lnTo>
                  <a:lnTo>
                    <a:pt x="565" y="556"/>
                  </a:lnTo>
                  <a:lnTo>
                    <a:pt x="566" y="555"/>
                  </a:lnTo>
                  <a:lnTo>
                    <a:pt x="567" y="555"/>
                  </a:lnTo>
                  <a:lnTo>
                    <a:pt x="567" y="556"/>
                  </a:lnTo>
                  <a:lnTo>
                    <a:pt x="567" y="557"/>
                  </a:lnTo>
                  <a:lnTo>
                    <a:pt x="566" y="557"/>
                  </a:lnTo>
                  <a:lnTo>
                    <a:pt x="565" y="557"/>
                  </a:lnTo>
                  <a:close/>
                  <a:moveTo>
                    <a:pt x="596" y="552"/>
                  </a:moveTo>
                  <a:lnTo>
                    <a:pt x="596" y="551"/>
                  </a:lnTo>
                  <a:lnTo>
                    <a:pt x="596" y="552"/>
                  </a:lnTo>
                  <a:close/>
                  <a:moveTo>
                    <a:pt x="586" y="547"/>
                  </a:moveTo>
                  <a:lnTo>
                    <a:pt x="586" y="548"/>
                  </a:lnTo>
                  <a:lnTo>
                    <a:pt x="585" y="548"/>
                  </a:lnTo>
                  <a:lnTo>
                    <a:pt x="582" y="548"/>
                  </a:lnTo>
                  <a:lnTo>
                    <a:pt x="581" y="548"/>
                  </a:lnTo>
                  <a:lnTo>
                    <a:pt x="580" y="548"/>
                  </a:lnTo>
                  <a:lnTo>
                    <a:pt x="581" y="548"/>
                  </a:lnTo>
                  <a:lnTo>
                    <a:pt x="581" y="547"/>
                  </a:lnTo>
                  <a:lnTo>
                    <a:pt x="584" y="547"/>
                  </a:lnTo>
                  <a:lnTo>
                    <a:pt x="585" y="547"/>
                  </a:lnTo>
                  <a:lnTo>
                    <a:pt x="586" y="547"/>
                  </a:lnTo>
                  <a:close/>
                  <a:moveTo>
                    <a:pt x="612" y="535"/>
                  </a:moveTo>
                  <a:lnTo>
                    <a:pt x="611" y="535"/>
                  </a:lnTo>
                  <a:lnTo>
                    <a:pt x="612" y="534"/>
                  </a:lnTo>
                  <a:lnTo>
                    <a:pt x="613" y="535"/>
                  </a:lnTo>
                  <a:lnTo>
                    <a:pt x="612" y="535"/>
                  </a:lnTo>
                  <a:close/>
                  <a:moveTo>
                    <a:pt x="568" y="531"/>
                  </a:moveTo>
                  <a:lnTo>
                    <a:pt x="567" y="531"/>
                  </a:lnTo>
                  <a:lnTo>
                    <a:pt x="567" y="530"/>
                  </a:lnTo>
                  <a:lnTo>
                    <a:pt x="566" y="530"/>
                  </a:lnTo>
                  <a:lnTo>
                    <a:pt x="566" y="529"/>
                  </a:lnTo>
                  <a:lnTo>
                    <a:pt x="566" y="528"/>
                  </a:lnTo>
                  <a:lnTo>
                    <a:pt x="567" y="528"/>
                  </a:lnTo>
                  <a:lnTo>
                    <a:pt x="567" y="529"/>
                  </a:lnTo>
                  <a:lnTo>
                    <a:pt x="568" y="530"/>
                  </a:lnTo>
                  <a:lnTo>
                    <a:pt x="568" y="531"/>
                  </a:lnTo>
                  <a:close/>
                  <a:moveTo>
                    <a:pt x="590" y="528"/>
                  </a:moveTo>
                  <a:lnTo>
                    <a:pt x="589" y="528"/>
                  </a:lnTo>
                  <a:lnTo>
                    <a:pt x="589" y="527"/>
                  </a:lnTo>
                  <a:lnTo>
                    <a:pt x="590" y="527"/>
                  </a:lnTo>
                  <a:lnTo>
                    <a:pt x="590" y="528"/>
                  </a:lnTo>
                  <a:close/>
                  <a:moveTo>
                    <a:pt x="596" y="528"/>
                  </a:moveTo>
                  <a:lnTo>
                    <a:pt x="596" y="529"/>
                  </a:lnTo>
                  <a:lnTo>
                    <a:pt x="594" y="531"/>
                  </a:lnTo>
                  <a:lnTo>
                    <a:pt x="592" y="533"/>
                  </a:lnTo>
                  <a:lnTo>
                    <a:pt x="592" y="534"/>
                  </a:lnTo>
                  <a:lnTo>
                    <a:pt x="591" y="535"/>
                  </a:lnTo>
                  <a:lnTo>
                    <a:pt x="590" y="536"/>
                  </a:lnTo>
                  <a:lnTo>
                    <a:pt x="590" y="537"/>
                  </a:lnTo>
                  <a:lnTo>
                    <a:pt x="589" y="537"/>
                  </a:lnTo>
                  <a:lnTo>
                    <a:pt x="590" y="536"/>
                  </a:lnTo>
                  <a:lnTo>
                    <a:pt x="590" y="535"/>
                  </a:lnTo>
                  <a:lnTo>
                    <a:pt x="591" y="534"/>
                  </a:lnTo>
                  <a:lnTo>
                    <a:pt x="591" y="533"/>
                  </a:lnTo>
                  <a:lnTo>
                    <a:pt x="592" y="533"/>
                  </a:lnTo>
                  <a:lnTo>
                    <a:pt x="592" y="532"/>
                  </a:lnTo>
                  <a:lnTo>
                    <a:pt x="592" y="531"/>
                  </a:lnTo>
                  <a:lnTo>
                    <a:pt x="593" y="531"/>
                  </a:lnTo>
                  <a:lnTo>
                    <a:pt x="594" y="530"/>
                  </a:lnTo>
                  <a:lnTo>
                    <a:pt x="594" y="529"/>
                  </a:lnTo>
                  <a:lnTo>
                    <a:pt x="594" y="530"/>
                  </a:lnTo>
                  <a:lnTo>
                    <a:pt x="595" y="529"/>
                  </a:lnTo>
                  <a:lnTo>
                    <a:pt x="595" y="528"/>
                  </a:lnTo>
                  <a:lnTo>
                    <a:pt x="595" y="529"/>
                  </a:lnTo>
                  <a:lnTo>
                    <a:pt x="595" y="528"/>
                  </a:lnTo>
                  <a:lnTo>
                    <a:pt x="596" y="528"/>
                  </a:lnTo>
                  <a:lnTo>
                    <a:pt x="596" y="527"/>
                  </a:lnTo>
                  <a:lnTo>
                    <a:pt x="596" y="526"/>
                  </a:lnTo>
                  <a:lnTo>
                    <a:pt x="596" y="527"/>
                  </a:lnTo>
                  <a:lnTo>
                    <a:pt x="596" y="528"/>
                  </a:lnTo>
                  <a:close/>
                  <a:moveTo>
                    <a:pt x="569" y="531"/>
                  </a:moveTo>
                  <a:lnTo>
                    <a:pt x="568" y="531"/>
                  </a:lnTo>
                  <a:lnTo>
                    <a:pt x="568" y="530"/>
                  </a:lnTo>
                  <a:lnTo>
                    <a:pt x="568" y="529"/>
                  </a:lnTo>
                  <a:lnTo>
                    <a:pt x="568" y="528"/>
                  </a:lnTo>
                  <a:lnTo>
                    <a:pt x="567" y="528"/>
                  </a:lnTo>
                  <a:lnTo>
                    <a:pt x="567" y="527"/>
                  </a:lnTo>
                  <a:lnTo>
                    <a:pt x="568" y="527"/>
                  </a:lnTo>
                  <a:lnTo>
                    <a:pt x="569" y="526"/>
                  </a:lnTo>
                  <a:lnTo>
                    <a:pt x="570" y="526"/>
                  </a:lnTo>
                  <a:lnTo>
                    <a:pt x="571" y="526"/>
                  </a:lnTo>
                  <a:lnTo>
                    <a:pt x="571" y="527"/>
                  </a:lnTo>
                  <a:lnTo>
                    <a:pt x="571" y="528"/>
                  </a:lnTo>
                  <a:lnTo>
                    <a:pt x="571" y="529"/>
                  </a:lnTo>
                  <a:lnTo>
                    <a:pt x="570" y="530"/>
                  </a:lnTo>
                  <a:lnTo>
                    <a:pt x="569" y="531"/>
                  </a:lnTo>
                  <a:close/>
                  <a:moveTo>
                    <a:pt x="592" y="529"/>
                  </a:moveTo>
                  <a:lnTo>
                    <a:pt x="591" y="529"/>
                  </a:lnTo>
                  <a:lnTo>
                    <a:pt x="591" y="530"/>
                  </a:lnTo>
                  <a:lnTo>
                    <a:pt x="591" y="531"/>
                  </a:lnTo>
                  <a:lnTo>
                    <a:pt x="590" y="531"/>
                  </a:lnTo>
                  <a:lnTo>
                    <a:pt x="591" y="531"/>
                  </a:lnTo>
                  <a:lnTo>
                    <a:pt x="591" y="532"/>
                  </a:lnTo>
                  <a:lnTo>
                    <a:pt x="590" y="532"/>
                  </a:lnTo>
                  <a:lnTo>
                    <a:pt x="591" y="532"/>
                  </a:lnTo>
                  <a:lnTo>
                    <a:pt x="591" y="533"/>
                  </a:lnTo>
                  <a:lnTo>
                    <a:pt x="590" y="533"/>
                  </a:lnTo>
                  <a:lnTo>
                    <a:pt x="590" y="534"/>
                  </a:lnTo>
                  <a:lnTo>
                    <a:pt x="589" y="535"/>
                  </a:lnTo>
                  <a:lnTo>
                    <a:pt x="588" y="534"/>
                  </a:lnTo>
                  <a:lnTo>
                    <a:pt x="587" y="533"/>
                  </a:lnTo>
                  <a:lnTo>
                    <a:pt x="587" y="532"/>
                  </a:lnTo>
                  <a:lnTo>
                    <a:pt x="587" y="531"/>
                  </a:lnTo>
                  <a:lnTo>
                    <a:pt x="588" y="530"/>
                  </a:lnTo>
                  <a:lnTo>
                    <a:pt x="589" y="530"/>
                  </a:lnTo>
                  <a:lnTo>
                    <a:pt x="589" y="529"/>
                  </a:lnTo>
                  <a:lnTo>
                    <a:pt x="589" y="528"/>
                  </a:lnTo>
                  <a:lnTo>
                    <a:pt x="590" y="528"/>
                  </a:lnTo>
                  <a:lnTo>
                    <a:pt x="591" y="528"/>
                  </a:lnTo>
                  <a:lnTo>
                    <a:pt x="592" y="527"/>
                  </a:lnTo>
                  <a:lnTo>
                    <a:pt x="593" y="526"/>
                  </a:lnTo>
                  <a:lnTo>
                    <a:pt x="593" y="525"/>
                  </a:lnTo>
                  <a:lnTo>
                    <a:pt x="594" y="526"/>
                  </a:lnTo>
                  <a:lnTo>
                    <a:pt x="593" y="528"/>
                  </a:lnTo>
                  <a:lnTo>
                    <a:pt x="593" y="529"/>
                  </a:lnTo>
                  <a:lnTo>
                    <a:pt x="592" y="529"/>
                  </a:lnTo>
                  <a:close/>
                  <a:moveTo>
                    <a:pt x="573" y="526"/>
                  </a:moveTo>
                  <a:lnTo>
                    <a:pt x="572" y="526"/>
                  </a:lnTo>
                  <a:lnTo>
                    <a:pt x="572" y="525"/>
                  </a:lnTo>
                  <a:lnTo>
                    <a:pt x="573" y="524"/>
                  </a:lnTo>
                  <a:lnTo>
                    <a:pt x="574" y="524"/>
                  </a:lnTo>
                  <a:lnTo>
                    <a:pt x="573" y="525"/>
                  </a:lnTo>
                  <a:lnTo>
                    <a:pt x="573" y="526"/>
                  </a:lnTo>
                  <a:close/>
                  <a:moveTo>
                    <a:pt x="593" y="523"/>
                  </a:moveTo>
                  <a:lnTo>
                    <a:pt x="592" y="522"/>
                  </a:lnTo>
                  <a:lnTo>
                    <a:pt x="592" y="521"/>
                  </a:lnTo>
                  <a:lnTo>
                    <a:pt x="593" y="522"/>
                  </a:lnTo>
                  <a:lnTo>
                    <a:pt x="593" y="523"/>
                  </a:lnTo>
                  <a:close/>
                  <a:moveTo>
                    <a:pt x="591" y="526"/>
                  </a:moveTo>
                  <a:lnTo>
                    <a:pt x="590" y="527"/>
                  </a:lnTo>
                  <a:lnTo>
                    <a:pt x="589" y="528"/>
                  </a:lnTo>
                  <a:lnTo>
                    <a:pt x="588" y="528"/>
                  </a:lnTo>
                  <a:lnTo>
                    <a:pt x="588" y="529"/>
                  </a:lnTo>
                  <a:lnTo>
                    <a:pt x="588" y="530"/>
                  </a:lnTo>
                  <a:lnTo>
                    <a:pt x="587" y="530"/>
                  </a:lnTo>
                  <a:lnTo>
                    <a:pt x="587" y="531"/>
                  </a:lnTo>
                  <a:lnTo>
                    <a:pt x="586" y="531"/>
                  </a:lnTo>
                  <a:lnTo>
                    <a:pt x="586" y="532"/>
                  </a:lnTo>
                  <a:lnTo>
                    <a:pt x="587" y="533"/>
                  </a:lnTo>
                  <a:lnTo>
                    <a:pt x="587" y="534"/>
                  </a:lnTo>
                  <a:lnTo>
                    <a:pt x="588" y="535"/>
                  </a:lnTo>
                  <a:lnTo>
                    <a:pt x="590" y="535"/>
                  </a:lnTo>
                  <a:lnTo>
                    <a:pt x="590" y="536"/>
                  </a:lnTo>
                  <a:lnTo>
                    <a:pt x="589" y="537"/>
                  </a:lnTo>
                  <a:lnTo>
                    <a:pt x="589" y="539"/>
                  </a:lnTo>
                  <a:lnTo>
                    <a:pt x="588" y="540"/>
                  </a:lnTo>
                  <a:lnTo>
                    <a:pt x="588" y="541"/>
                  </a:lnTo>
                  <a:lnTo>
                    <a:pt x="588" y="542"/>
                  </a:lnTo>
                  <a:lnTo>
                    <a:pt x="588" y="543"/>
                  </a:lnTo>
                  <a:lnTo>
                    <a:pt x="589" y="543"/>
                  </a:lnTo>
                  <a:lnTo>
                    <a:pt x="589" y="544"/>
                  </a:lnTo>
                  <a:lnTo>
                    <a:pt x="589" y="545"/>
                  </a:lnTo>
                  <a:lnTo>
                    <a:pt x="588" y="546"/>
                  </a:lnTo>
                  <a:lnTo>
                    <a:pt x="589" y="546"/>
                  </a:lnTo>
                  <a:lnTo>
                    <a:pt x="588" y="547"/>
                  </a:lnTo>
                  <a:lnTo>
                    <a:pt x="587" y="547"/>
                  </a:lnTo>
                  <a:lnTo>
                    <a:pt x="586" y="547"/>
                  </a:lnTo>
                  <a:lnTo>
                    <a:pt x="585" y="546"/>
                  </a:lnTo>
                  <a:lnTo>
                    <a:pt x="584" y="547"/>
                  </a:lnTo>
                  <a:lnTo>
                    <a:pt x="582" y="546"/>
                  </a:lnTo>
                  <a:lnTo>
                    <a:pt x="582" y="547"/>
                  </a:lnTo>
                  <a:lnTo>
                    <a:pt x="581" y="547"/>
                  </a:lnTo>
                  <a:lnTo>
                    <a:pt x="580" y="547"/>
                  </a:lnTo>
                  <a:lnTo>
                    <a:pt x="579" y="547"/>
                  </a:lnTo>
                  <a:lnTo>
                    <a:pt x="578" y="547"/>
                  </a:lnTo>
                  <a:lnTo>
                    <a:pt x="577" y="545"/>
                  </a:lnTo>
                  <a:lnTo>
                    <a:pt x="576" y="545"/>
                  </a:lnTo>
                  <a:lnTo>
                    <a:pt x="576" y="544"/>
                  </a:lnTo>
                  <a:lnTo>
                    <a:pt x="575" y="543"/>
                  </a:lnTo>
                  <a:lnTo>
                    <a:pt x="576" y="542"/>
                  </a:lnTo>
                  <a:lnTo>
                    <a:pt x="575" y="542"/>
                  </a:lnTo>
                  <a:lnTo>
                    <a:pt x="575" y="541"/>
                  </a:lnTo>
                  <a:lnTo>
                    <a:pt x="575" y="540"/>
                  </a:lnTo>
                  <a:lnTo>
                    <a:pt x="574" y="539"/>
                  </a:lnTo>
                  <a:lnTo>
                    <a:pt x="573" y="537"/>
                  </a:lnTo>
                  <a:lnTo>
                    <a:pt x="573" y="536"/>
                  </a:lnTo>
                  <a:lnTo>
                    <a:pt x="572" y="536"/>
                  </a:lnTo>
                  <a:lnTo>
                    <a:pt x="572" y="535"/>
                  </a:lnTo>
                  <a:lnTo>
                    <a:pt x="571" y="535"/>
                  </a:lnTo>
                  <a:lnTo>
                    <a:pt x="570" y="535"/>
                  </a:lnTo>
                  <a:lnTo>
                    <a:pt x="570" y="534"/>
                  </a:lnTo>
                  <a:lnTo>
                    <a:pt x="571" y="534"/>
                  </a:lnTo>
                  <a:lnTo>
                    <a:pt x="572" y="534"/>
                  </a:lnTo>
                  <a:lnTo>
                    <a:pt x="571" y="534"/>
                  </a:lnTo>
                  <a:lnTo>
                    <a:pt x="570" y="533"/>
                  </a:lnTo>
                  <a:lnTo>
                    <a:pt x="570" y="532"/>
                  </a:lnTo>
                  <a:lnTo>
                    <a:pt x="570" y="531"/>
                  </a:lnTo>
                  <a:lnTo>
                    <a:pt x="571" y="531"/>
                  </a:lnTo>
                  <a:lnTo>
                    <a:pt x="571" y="530"/>
                  </a:lnTo>
                  <a:lnTo>
                    <a:pt x="572" y="529"/>
                  </a:lnTo>
                  <a:lnTo>
                    <a:pt x="572" y="528"/>
                  </a:lnTo>
                  <a:lnTo>
                    <a:pt x="572" y="527"/>
                  </a:lnTo>
                  <a:lnTo>
                    <a:pt x="572" y="526"/>
                  </a:lnTo>
                  <a:lnTo>
                    <a:pt x="573" y="526"/>
                  </a:lnTo>
                  <a:lnTo>
                    <a:pt x="573" y="527"/>
                  </a:lnTo>
                  <a:lnTo>
                    <a:pt x="573" y="528"/>
                  </a:lnTo>
                  <a:lnTo>
                    <a:pt x="574" y="528"/>
                  </a:lnTo>
                  <a:lnTo>
                    <a:pt x="574" y="529"/>
                  </a:lnTo>
                  <a:lnTo>
                    <a:pt x="575" y="529"/>
                  </a:lnTo>
                  <a:lnTo>
                    <a:pt x="574" y="528"/>
                  </a:lnTo>
                  <a:lnTo>
                    <a:pt x="574" y="527"/>
                  </a:lnTo>
                  <a:lnTo>
                    <a:pt x="574" y="526"/>
                  </a:lnTo>
                  <a:lnTo>
                    <a:pt x="574" y="525"/>
                  </a:lnTo>
                  <a:lnTo>
                    <a:pt x="575" y="524"/>
                  </a:lnTo>
                  <a:lnTo>
                    <a:pt x="576" y="523"/>
                  </a:lnTo>
                  <a:lnTo>
                    <a:pt x="577" y="523"/>
                  </a:lnTo>
                  <a:lnTo>
                    <a:pt x="578" y="523"/>
                  </a:lnTo>
                  <a:lnTo>
                    <a:pt x="579" y="523"/>
                  </a:lnTo>
                  <a:lnTo>
                    <a:pt x="579" y="522"/>
                  </a:lnTo>
                  <a:lnTo>
                    <a:pt x="580" y="522"/>
                  </a:lnTo>
                  <a:lnTo>
                    <a:pt x="581" y="522"/>
                  </a:lnTo>
                  <a:lnTo>
                    <a:pt x="582" y="522"/>
                  </a:lnTo>
                  <a:lnTo>
                    <a:pt x="582" y="521"/>
                  </a:lnTo>
                  <a:lnTo>
                    <a:pt x="584" y="521"/>
                  </a:lnTo>
                  <a:lnTo>
                    <a:pt x="585" y="520"/>
                  </a:lnTo>
                  <a:lnTo>
                    <a:pt x="585" y="521"/>
                  </a:lnTo>
                  <a:lnTo>
                    <a:pt x="585" y="522"/>
                  </a:lnTo>
                  <a:lnTo>
                    <a:pt x="585" y="524"/>
                  </a:lnTo>
                  <a:lnTo>
                    <a:pt x="585" y="525"/>
                  </a:lnTo>
                  <a:lnTo>
                    <a:pt x="584" y="525"/>
                  </a:lnTo>
                  <a:lnTo>
                    <a:pt x="584" y="526"/>
                  </a:lnTo>
                  <a:lnTo>
                    <a:pt x="584" y="527"/>
                  </a:lnTo>
                  <a:lnTo>
                    <a:pt x="585" y="527"/>
                  </a:lnTo>
                  <a:lnTo>
                    <a:pt x="585" y="526"/>
                  </a:lnTo>
                  <a:lnTo>
                    <a:pt x="585" y="525"/>
                  </a:lnTo>
                  <a:lnTo>
                    <a:pt x="585" y="524"/>
                  </a:lnTo>
                  <a:lnTo>
                    <a:pt x="586" y="524"/>
                  </a:lnTo>
                  <a:lnTo>
                    <a:pt x="586" y="523"/>
                  </a:lnTo>
                  <a:lnTo>
                    <a:pt x="586" y="522"/>
                  </a:lnTo>
                  <a:lnTo>
                    <a:pt x="587" y="521"/>
                  </a:lnTo>
                  <a:lnTo>
                    <a:pt x="588" y="521"/>
                  </a:lnTo>
                  <a:lnTo>
                    <a:pt x="590" y="520"/>
                  </a:lnTo>
                  <a:lnTo>
                    <a:pt x="590" y="521"/>
                  </a:lnTo>
                  <a:lnTo>
                    <a:pt x="591" y="521"/>
                  </a:lnTo>
                  <a:lnTo>
                    <a:pt x="591" y="522"/>
                  </a:lnTo>
                  <a:lnTo>
                    <a:pt x="592" y="522"/>
                  </a:lnTo>
                  <a:lnTo>
                    <a:pt x="592" y="523"/>
                  </a:lnTo>
                  <a:lnTo>
                    <a:pt x="591" y="523"/>
                  </a:lnTo>
                  <a:lnTo>
                    <a:pt x="592" y="523"/>
                  </a:lnTo>
                  <a:lnTo>
                    <a:pt x="592" y="524"/>
                  </a:lnTo>
                  <a:lnTo>
                    <a:pt x="591" y="525"/>
                  </a:lnTo>
                  <a:lnTo>
                    <a:pt x="591" y="526"/>
                  </a:lnTo>
                  <a:close/>
                  <a:moveTo>
                    <a:pt x="593" y="521"/>
                  </a:moveTo>
                  <a:lnTo>
                    <a:pt x="592" y="521"/>
                  </a:lnTo>
                  <a:lnTo>
                    <a:pt x="592" y="520"/>
                  </a:lnTo>
                  <a:lnTo>
                    <a:pt x="593" y="520"/>
                  </a:lnTo>
                  <a:lnTo>
                    <a:pt x="593" y="521"/>
                  </a:lnTo>
                  <a:close/>
                  <a:moveTo>
                    <a:pt x="597" y="520"/>
                  </a:moveTo>
                  <a:lnTo>
                    <a:pt x="596" y="520"/>
                  </a:lnTo>
                  <a:lnTo>
                    <a:pt x="597" y="520"/>
                  </a:lnTo>
                  <a:lnTo>
                    <a:pt x="597" y="519"/>
                  </a:lnTo>
                  <a:lnTo>
                    <a:pt x="597" y="520"/>
                  </a:lnTo>
                  <a:close/>
                  <a:moveTo>
                    <a:pt x="594" y="519"/>
                  </a:moveTo>
                  <a:lnTo>
                    <a:pt x="595" y="519"/>
                  </a:lnTo>
                  <a:lnTo>
                    <a:pt x="595" y="520"/>
                  </a:lnTo>
                  <a:lnTo>
                    <a:pt x="593" y="520"/>
                  </a:lnTo>
                  <a:lnTo>
                    <a:pt x="592" y="520"/>
                  </a:lnTo>
                  <a:lnTo>
                    <a:pt x="592" y="519"/>
                  </a:lnTo>
                  <a:lnTo>
                    <a:pt x="591" y="519"/>
                  </a:lnTo>
                  <a:lnTo>
                    <a:pt x="594" y="519"/>
                  </a:lnTo>
                  <a:close/>
                  <a:moveTo>
                    <a:pt x="593" y="519"/>
                  </a:moveTo>
                  <a:lnTo>
                    <a:pt x="593" y="518"/>
                  </a:lnTo>
                  <a:lnTo>
                    <a:pt x="593" y="519"/>
                  </a:lnTo>
                  <a:close/>
                  <a:moveTo>
                    <a:pt x="597" y="518"/>
                  </a:moveTo>
                  <a:lnTo>
                    <a:pt x="597" y="517"/>
                  </a:lnTo>
                  <a:lnTo>
                    <a:pt x="597" y="518"/>
                  </a:lnTo>
                  <a:close/>
                  <a:moveTo>
                    <a:pt x="600" y="518"/>
                  </a:moveTo>
                  <a:lnTo>
                    <a:pt x="599" y="517"/>
                  </a:lnTo>
                  <a:lnTo>
                    <a:pt x="600" y="517"/>
                  </a:lnTo>
                  <a:lnTo>
                    <a:pt x="600" y="518"/>
                  </a:lnTo>
                  <a:close/>
                  <a:moveTo>
                    <a:pt x="599" y="517"/>
                  </a:moveTo>
                  <a:lnTo>
                    <a:pt x="599" y="518"/>
                  </a:lnTo>
                  <a:lnTo>
                    <a:pt x="598" y="518"/>
                  </a:lnTo>
                  <a:lnTo>
                    <a:pt x="598" y="519"/>
                  </a:lnTo>
                  <a:lnTo>
                    <a:pt x="598" y="518"/>
                  </a:lnTo>
                  <a:lnTo>
                    <a:pt x="598" y="517"/>
                  </a:lnTo>
                  <a:lnTo>
                    <a:pt x="598" y="518"/>
                  </a:lnTo>
                  <a:lnTo>
                    <a:pt x="598" y="517"/>
                  </a:lnTo>
                  <a:lnTo>
                    <a:pt x="599" y="517"/>
                  </a:lnTo>
                  <a:close/>
                  <a:moveTo>
                    <a:pt x="584" y="517"/>
                  </a:moveTo>
                  <a:lnTo>
                    <a:pt x="582" y="517"/>
                  </a:lnTo>
                  <a:lnTo>
                    <a:pt x="582" y="516"/>
                  </a:lnTo>
                  <a:lnTo>
                    <a:pt x="584" y="517"/>
                  </a:lnTo>
                  <a:lnTo>
                    <a:pt x="582" y="517"/>
                  </a:lnTo>
                  <a:lnTo>
                    <a:pt x="584" y="517"/>
                  </a:lnTo>
                  <a:close/>
                  <a:moveTo>
                    <a:pt x="627" y="469"/>
                  </a:moveTo>
                  <a:lnTo>
                    <a:pt x="626" y="469"/>
                  </a:lnTo>
                  <a:lnTo>
                    <a:pt x="627" y="468"/>
                  </a:lnTo>
                  <a:lnTo>
                    <a:pt x="628" y="468"/>
                  </a:lnTo>
                  <a:lnTo>
                    <a:pt x="628" y="469"/>
                  </a:lnTo>
                  <a:lnTo>
                    <a:pt x="627" y="469"/>
                  </a:lnTo>
                  <a:close/>
                  <a:moveTo>
                    <a:pt x="700" y="390"/>
                  </a:moveTo>
                  <a:lnTo>
                    <a:pt x="699" y="390"/>
                  </a:lnTo>
                  <a:lnTo>
                    <a:pt x="699" y="388"/>
                  </a:lnTo>
                  <a:lnTo>
                    <a:pt x="700" y="388"/>
                  </a:lnTo>
                  <a:lnTo>
                    <a:pt x="701" y="388"/>
                  </a:lnTo>
                  <a:lnTo>
                    <a:pt x="700" y="388"/>
                  </a:lnTo>
                  <a:lnTo>
                    <a:pt x="700" y="390"/>
                  </a:lnTo>
                  <a:close/>
                  <a:moveTo>
                    <a:pt x="702" y="387"/>
                  </a:moveTo>
                  <a:lnTo>
                    <a:pt x="702" y="386"/>
                  </a:lnTo>
                  <a:lnTo>
                    <a:pt x="703" y="387"/>
                  </a:lnTo>
                  <a:lnTo>
                    <a:pt x="702" y="387"/>
                  </a:lnTo>
                  <a:close/>
                  <a:moveTo>
                    <a:pt x="713" y="372"/>
                  </a:moveTo>
                  <a:lnTo>
                    <a:pt x="712" y="372"/>
                  </a:lnTo>
                  <a:lnTo>
                    <a:pt x="712" y="371"/>
                  </a:lnTo>
                  <a:lnTo>
                    <a:pt x="713" y="371"/>
                  </a:lnTo>
                  <a:lnTo>
                    <a:pt x="713" y="372"/>
                  </a:lnTo>
                  <a:close/>
                  <a:moveTo>
                    <a:pt x="714" y="370"/>
                  </a:moveTo>
                  <a:lnTo>
                    <a:pt x="713" y="371"/>
                  </a:lnTo>
                  <a:lnTo>
                    <a:pt x="713" y="370"/>
                  </a:lnTo>
                  <a:lnTo>
                    <a:pt x="714" y="370"/>
                  </a:lnTo>
                  <a:lnTo>
                    <a:pt x="714" y="369"/>
                  </a:lnTo>
                  <a:lnTo>
                    <a:pt x="714" y="370"/>
                  </a:lnTo>
                  <a:close/>
                  <a:moveTo>
                    <a:pt x="713" y="368"/>
                  </a:moveTo>
                  <a:lnTo>
                    <a:pt x="713" y="369"/>
                  </a:lnTo>
                  <a:lnTo>
                    <a:pt x="714" y="368"/>
                  </a:lnTo>
                  <a:lnTo>
                    <a:pt x="713" y="370"/>
                  </a:lnTo>
                  <a:lnTo>
                    <a:pt x="712" y="370"/>
                  </a:lnTo>
                  <a:lnTo>
                    <a:pt x="712" y="369"/>
                  </a:lnTo>
                  <a:lnTo>
                    <a:pt x="712" y="368"/>
                  </a:lnTo>
                  <a:lnTo>
                    <a:pt x="712" y="367"/>
                  </a:lnTo>
                  <a:lnTo>
                    <a:pt x="713" y="367"/>
                  </a:lnTo>
                  <a:lnTo>
                    <a:pt x="713" y="366"/>
                  </a:lnTo>
                  <a:lnTo>
                    <a:pt x="713" y="365"/>
                  </a:lnTo>
                  <a:lnTo>
                    <a:pt x="714" y="363"/>
                  </a:lnTo>
                  <a:lnTo>
                    <a:pt x="715" y="362"/>
                  </a:lnTo>
                  <a:lnTo>
                    <a:pt x="715" y="363"/>
                  </a:lnTo>
                  <a:lnTo>
                    <a:pt x="715" y="365"/>
                  </a:lnTo>
                  <a:lnTo>
                    <a:pt x="714" y="366"/>
                  </a:lnTo>
                  <a:lnTo>
                    <a:pt x="714" y="367"/>
                  </a:lnTo>
                  <a:lnTo>
                    <a:pt x="713" y="367"/>
                  </a:lnTo>
                  <a:lnTo>
                    <a:pt x="713" y="368"/>
                  </a:lnTo>
                  <a:close/>
                  <a:moveTo>
                    <a:pt x="715" y="362"/>
                  </a:moveTo>
                  <a:lnTo>
                    <a:pt x="714" y="362"/>
                  </a:lnTo>
                  <a:lnTo>
                    <a:pt x="715" y="362"/>
                  </a:lnTo>
                  <a:close/>
                  <a:moveTo>
                    <a:pt x="714" y="361"/>
                  </a:moveTo>
                  <a:lnTo>
                    <a:pt x="714" y="362"/>
                  </a:lnTo>
                  <a:lnTo>
                    <a:pt x="713" y="363"/>
                  </a:lnTo>
                  <a:lnTo>
                    <a:pt x="713" y="365"/>
                  </a:lnTo>
                  <a:lnTo>
                    <a:pt x="712" y="367"/>
                  </a:lnTo>
                  <a:lnTo>
                    <a:pt x="712" y="368"/>
                  </a:lnTo>
                  <a:lnTo>
                    <a:pt x="711" y="369"/>
                  </a:lnTo>
                  <a:lnTo>
                    <a:pt x="711" y="370"/>
                  </a:lnTo>
                  <a:lnTo>
                    <a:pt x="710" y="370"/>
                  </a:lnTo>
                  <a:lnTo>
                    <a:pt x="709" y="370"/>
                  </a:lnTo>
                  <a:lnTo>
                    <a:pt x="707" y="370"/>
                  </a:lnTo>
                  <a:lnTo>
                    <a:pt x="707" y="369"/>
                  </a:lnTo>
                  <a:lnTo>
                    <a:pt x="709" y="368"/>
                  </a:lnTo>
                  <a:lnTo>
                    <a:pt x="710" y="367"/>
                  </a:lnTo>
                  <a:lnTo>
                    <a:pt x="710" y="365"/>
                  </a:lnTo>
                  <a:lnTo>
                    <a:pt x="711" y="365"/>
                  </a:lnTo>
                  <a:lnTo>
                    <a:pt x="711" y="363"/>
                  </a:lnTo>
                  <a:lnTo>
                    <a:pt x="711" y="362"/>
                  </a:lnTo>
                  <a:lnTo>
                    <a:pt x="712" y="362"/>
                  </a:lnTo>
                  <a:lnTo>
                    <a:pt x="712" y="361"/>
                  </a:lnTo>
                  <a:lnTo>
                    <a:pt x="713" y="361"/>
                  </a:lnTo>
                  <a:lnTo>
                    <a:pt x="714" y="361"/>
                  </a:lnTo>
                  <a:close/>
                  <a:moveTo>
                    <a:pt x="731" y="329"/>
                  </a:moveTo>
                  <a:lnTo>
                    <a:pt x="732" y="330"/>
                  </a:lnTo>
                  <a:lnTo>
                    <a:pt x="732" y="331"/>
                  </a:lnTo>
                  <a:lnTo>
                    <a:pt x="734" y="331"/>
                  </a:lnTo>
                  <a:lnTo>
                    <a:pt x="734" y="332"/>
                  </a:lnTo>
                  <a:lnTo>
                    <a:pt x="734" y="333"/>
                  </a:lnTo>
                  <a:lnTo>
                    <a:pt x="732" y="333"/>
                  </a:lnTo>
                  <a:lnTo>
                    <a:pt x="732" y="334"/>
                  </a:lnTo>
                  <a:lnTo>
                    <a:pt x="731" y="335"/>
                  </a:lnTo>
                  <a:lnTo>
                    <a:pt x="730" y="336"/>
                  </a:lnTo>
                  <a:lnTo>
                    <a:pt x="730" y="337"/>
                  </a:lnTo>
                  <a:lnTo>
                    <a:pt x="729" y="337"/>
                  </a:lnTo>
                  <a:lnTo>
                    <a:pt x="729" y="338"/>
                  </a:lnTo>
                  <a:lnTo>
                    <a:pt x="728" y="338"/>
                  </a:lnTo>
                  <a:lnTo>
                    <a:pt x="728" y="337"/>
                  </a:lnTo>
                  <a:lnTo>
                    <a:pt x="728" y="336"/>
                  </a:lnTo>
                  <a:lnTo>
                    <a:pt x="728" y="335"/>
                  </a:lnTo>
                  <a:lnTo>
                    <a:pt x="728" y="334"/>
                  </a:lnTo>
                  <a:lnTo>
                    <a:pt x="728" y="333"/>
                  </a:lnTo>
                  <a:lnTo>
                    <a:pt x="728" y="332"/>
                  </a:lnTo>
                  <a:lnTo>
                    <a:pt x="728" y="331"/>
                  </a:lnTo>
                  <a:lnTo>
                    <a:pt x="729" y="331"/>
                  </a:lnTo>
                  <a:lnTo>
                    <a:pt x="729" y="330"/>
                  </a:lnTo>
                  <a:lnTo>
                    <a:pt x="729" y="329"/>
                  </a:lnTo>
                  <a:lnTo>
                    <a:pt x="730" y="328"/>
                  </a:lnTo>
                  <a:lnTo>
                    <a:pt x="730" y="327"/>
                  </a:lnTo>
                  <a:lnTo>
                    <a:pt x="730" y="326"/>
                  </a:lnTo>
                  <a:lnTo>
                    <a:pt x="730" y="325"/>
                  </a:lnTo>
                  <a:lnTo>
                    <a:pt x="730" y="326"/>
                  </a:lnTo>
                  <a:lnTo>
                    <a:pt x="730" y="327"/>
                  </a:lnTo>
                  <a:lnTo>
                    <a:pt x="730" y="328"/>
                  </a:lnTo>
                  <a:lnTo>
                    <a:pt x="731" y="329"/>
                  </a:lnTo>
                  <a:close/>
                  <a:moveTo>
                    <a:pt x="728" y="320"/>
                  </a:moveTo>
                  <a:lnTo>
                    <a:pt x="727" y="319"/>
                  </a:lnTo>
                  <a:lnTo>
                    <a:pt x="728" y="319"/>
                  </a:lnTo>
                  <a:lnTo>
                    <a:pt x="728" y="320"/>
                  </a:lnTo>
                  <a:close/>
                  <a:moveTo>
                    <a:pt x="725" y="317"/>
                  </a:moveTo>
                  <a:lnTo>
                    <a:pt x="726" y="318"/>
                  </a:lnTo>
                  <a:lnTo>
                    <a:pt x="727" y="318"/>
                  </a:lnTo>
                  <a:lnTo>
                    <a:pt x="727" y="319"/>
                  </a:lnTo>
                  <a:lnTo>
                    <a:pt x="726" y="318"/>
                  </a:lnTo>
                  <a:lnTo>
                    <a:pt x="725" y="317"/>
                  </a:lnTo>
                  <a:lnTo>
                    <a:pt x="724" y="316"/>
                  </a:lnTo>
                  <a:lnTo>
                    <a:pt x="723" y="315"/>
                  </a:lnTo>
                  <a:lnTo>
                    <a:pt x="723" y="313"/>
                  </a:lnTo>
                  <a:lnTo>
                    <a:pt x="723" y="315"/>
                  </a:lnTo>
                  <a:lnTo>
                    <a:pt x="724" y="316"/>
                  </a:lnTo>
                  <a:lnTo>
                    <a:pt x="725" y="317"/>
                  </a:lnTo>
                  <a:close/>
                  <a:moveTo>
                    <a:pt x="705" y="310"/>
                  </a:moveTo>
                  <a:lnTo>
                    <a:pt x="704" y="310"/>
                  </a:lnTo>
                  <a:lnTo>
                    <a:pt x="704" y="309"/>
                  </a:lnTo>
                  <a:lnTo>
                    <a:pt x="705" y="309"/>
                  </a:lnTo>
                  <a:lnTo>
                    <a:pt x="705" y="310"/>
                  </a:lnTo>
                  <a:close/>
                  <a:moveTo>
                    <a:pt x="707" y="309"/>
                  </a:moveTo>
                  <a:lnTo>
                    <a:pt x="707" y="308"/>
                  </a:lnTo>
                  <a:lnTo>
                    <a:pt x="707" y="309"/>
                  </a:lnTo>
                  <a:close/>
                  <a:moveTo>
                    <a:pt x="734" y="307"/>
                  </a:moveTo>
                  <a:lnTo>
                    <a:pt x="732" y="307"/>
                  </a:lnTo>
                  <a:lnTo>
                    <a:pt x="732" y="306"/>
                  </a:lnTo>
                  <a:lnTo>
                    <a:pt x="735" y="306"/>
                  </a:lnTo>
                  <a:lnTo>
                    <a:pt x="737" y="306"/>
                  </a:lnTo>
                  <a:lnTo>
                    <a:pt x="736" y="306"/>
                  </a:lnTo>
                  <a:lnTo>
                    <a:pt x="736" y="307"/>
                  </a:lnTo>
                  <a:lnTo>
                    <a:pt x="735" y="307"/>
                  </a:lnTo>
                  <a:lnTo>
                    <a:pt x="734" y="307"/>
                  </a:lnTo>
                  <a:close/>
                  <a:moveTo>
                    <a:pt x="751" y="302"/>
                  </a:moveTo>
                  <a:lnTo>
                    <a:pt x="750" y="301"/>
                  </a:lnTo>
                  <a:lnTo>
                    <a:pt x="750" y="300"/>
                  </a:lnTo>
                  <a:lnTo>
                    <a:pt x="751" y="300"/>
                  </a:lnTo>
                  <a:lnTo>
                    <a:pt x="751" y="301"/>
                  </a:lnTo>
                  <a:lnTo>
                    <a:pt x="751" y="302"/>
                  </a:lnTo>
                  <a:close/>
                  <a:moveTo>
                    <a:pt x="744" y="300"/>
                  </a:moveTo>
                  <a:lnTo>
                    <a:pt x="747" y="300"/>
                  </a:lnTo>
                  <a:lnTo>
                    <a:pt x="746" y="300"/>
                  </a:lnTo>
                  <a:lnTo>
                    <a:pt x="746" y="301"/>
                  </a:lnTo>
                  <a:lnTo>
                    <a:pt x="745" y="301"/>
                  </a:lnTo>
                  <a:lnTo>
                    <a:pt x="745" y="300"/>
                  </a:lnTo>
                  <a:lnTo>
                    <a:pt x="744" y="300"/>
                  </a:lnTo>
                  <a:close/>
                  <a:moveTo>
                    <a:pt x="744" y="300"/>
                  </a:moveTo>
                  <a:lnTo>
                    <a:pt x="743" y="300"/>
                  </a:lnTo>
                  <a:lnTo>
                    <a:pt x="743" y="299"/>
                  </a:lnTo>
                  <a:lnTo>
                    <a:pt x="744" y="300"/>
                  </a:lnTo>
                  <a:close/>
                  <a:moveTo>
                    <a:pt x="753" y="296"/>
                  </a:moveTo>
                  <a:lnTo>
                    <a:pt x="752" y="296"/>
                  </a:lnTo>
                  <a:lnTo>
                    <a:pt x="753" y="295"/>
                  </a:lnTo>
                  <a:lnTo>
                    <a:pt x="754" y="296"/>
                  </a:lnTo>
                  <a:lnTo>
                    <a:pt x="753" y="296"/>
                  </a:lnTo>
                  <a:close/>
                  <a:moveTo>
                    <a:pt x="743" y="296"/>
                  </a:moveTo>
                  <a:lnTo>
                    <a:pt x="743" y="295"/>
                  </a:lnTo>
                  <a:lnTo>
                    <a:pt x="743" y="296"/>
                  </a:lnTo>
                  <a:close/>
                  <a:moveTo>
                    <a:pt x="743" y="295"/>
                  </a:moveTo>
                  <a:lnTo>
                    <a:pt x="743" y="294"/>
                  </a:lnTo>
                  <a:lnTo>
                    <a:pt x="743" y="293"/>
                  </a:lnTo>
                  <a:lnTo>
                    <a:pt x="744" y="293"/>
                  </a:lnTo>
                  <a:lnTo>
                    <a:pt x="744" y="292"/>
                  </a:lnTo>
                  <a:lnTo>
                    <a:pt x="745" y="292"/>
                  </a:lnTo>
                  <a:lnTo>
                    <a:pt x="746" y="292"/>
                  </a:lnTo>
                  <a:lnTo>
                    <a:pt x="745" y="293"/>
                  </a:lnTo>
                  <a:lnTo>
                    <a:pt x="744" y="293"/>
                  </a:lnTo>
                  <a:lnTo>
                    <a:pt x="744" y="294"/>
                  </a:lnTo>
                  <a:lnTo>
                    <a:pt x="743" y="295"/>
                  </a:lnTo>
                  <a:close/>
                  <a:moveTo>
                    <a:pt x="727" y="286"/>
                  </a:moveTo>
                  <a:lnTo>
                    <a:pt x="727" y="285"/>
                  </a:lnTo>
                  <a:lnTo>
                    <a:pt x="728" y="285"/>
                  </a:lnTo>
                  <a:lnTo>
                    <a:pt x="727" y="286"/>
                  </a:lnTo>
                  <a:close/>
                  <a:moveTo>
                    <a:pt x="755" y="283"/>
                  </a:moveTo>
                  <a:lnTo>
                    <a:pt x="755" y="282"/>
                  </a:lnTo>
                  <a:lnTo>
                    <a:pt x="755" y="283"/>
                  </a:lnTo>
                  <a:close/>
                  <a:moveTo>
                    <a:pt x="751" y="266"/>
                  </a:moveTo>
                  <a:lnTo>
                    <a:pt x="750" y="266"/>
                  </a:lnTo>
                  <a:lnTo>
                    <a:pt x="751" y="265"/>
                  </a:lnTo>
                  <a:lnTo>
                    <a:pt x="751" y="266"/>
                  </a:lnTo>
                  <a:close/>
                  <a:moveTo>
                    <a:pt x="760" y="258"/>
                  </a:moveTo>
                  <a:lnTo>
                    <a:pt x="761" y="258"/>
                  </a:lnTo>
                  <a:lnTo>
                    <a:pt x="762" y="258"/>
                  </a:lnTo>
                  <a:lnTo>
                    <a:pt x="763" y="258"/>
                  </a:lnTo>
                  <a:lnTo>
                    <a:pt x="763" y="259"/>
                  </a:lnTo>
                  <a:lnTo>
                    <a:pt x="763" y="260"/>
                  </a:lnTo>
                  <a:lnTo>
                    <a:pt x="762" y="261"/>
                  </a:lnTo>
                  <a:lnTo>
                    <a:pt x="761" y="262"/>
                  </a:lnTo>
                  <a:lnTo>
                    <a:pt x="760" y="262"/>
                  </a:lnTo>
                  <a:lnTo>
                    <a:pt x="760" y="260"/>
                  </a:lnTo>
                  <a:lnTo>
                    <a:pt x="760" y="259"/>
                  </a:lnTo>
                  <a:lnTo>
                    <a:pt x="760" y="258"/>
                  </a:lnTo>
                  <a:lnTo>
                    <a:pt x="759" y="258"/>
                  </a:lnTo>
                  <a:lnTo>
                    <a:pt x="760" y="258"/>
                  </a:lnTo>
                  <a:close/>
                  <a:moveTo>
                    <a:pt x="764" y="248"/>
                  </a:moveTo>
                  <a:lnTo>
                    <a:pt x="763" y="248"/>
                  </a:lnTo>
                  <a:lnTo>
                    <a:pt x="763" y="247"/>
                  </a:lnTo>
                  <a:lnTo>
                    <a:pt x="764" y="247"/>
                  </a:lnTo>
                  <a:lnTo>
                    <a:pt x="764" y="248"/>
                  </a:lnTo>
                  <a:close/>
                  <a:moveTo>
                    <a:pt x="763" y="203"/>
                  </a:moveTo>
                  <a:lnTo>
                    <a:pt x="762" y="203"/>
                  </a:lnTo>
                  <a:lnTo>
                    <a:pt x="763" y="203"/>
                  </a:lnTo>
                  <a:close/>
                  <a:moveTo>
                    <a:pt x="764" y="202"/>
                  </a:moveTo>
                  <a:lnTo>
                    <a:pt x="763" y="203"/>
                  </a:lnTo>
                  <a:lnTo>
                    <a:pt x="763" y="202"/>
                  </a:lnTo>
                  <a:lnTo>
                    <a:pt x="763" y="201"/>
                  </a:lnTo>
                  <a:lnTo>
                    <a:pt x="764" y="201"/>
                  </a:lnTo>
                  <a:lnTo>
                    <a:pt x="764" y="202"/>
                  </a:lnTo>
                  <a:close/>
                  <a:moveTo>
                    <a:pt x="729" y="174"/>
                  </a:moveTo>
                  <a:lnTo>
                    <a:pt x="728" y="175"/>
                  </a:lnTo>
                  <a:lnTo>
                    <a:pt x="728" y="174"/>
                  </a:lnTo>
                  <a:lnTo>
                    <a:pt x="729" y="174"/>
                  </a:lnTo>
                  <a:close/>
                  <a:moveTo>
                    <a:pt x="729" y="175"/>
                  </a:moveTo>
                  <a:lnTo>
                    <a:pt x="729" y="174"/>
                  </a:lnTo>
                  <a:lnTo>
                    <a:pt x="729" y="175"/>
                  </a:lnTo>
                  <a:close/>
                  <a:moveTo>
                    <a:pt x="721" y="122"/>
                  </a:moveTo>
                  <a:lnTo>
                    <a:pt x="721" y="121"/>
                  </a:lnTo>
                  <a:lnTo>
                    <a:pt x="721" y="122"/>
                  </a:lnTo>
                  <a:close/>
                  <a:moveTo>
                    <a:pt x="724" y="118"/>
                  </a:moveTo>
                  <a:lnTo>
                    <a:pt x="724" y="117"/>
                  </a:lnTo>
                  <a:lnTo>
                    <a:pt x="724" y="118"/>
                  </a:lnTo>
                  <a:close/>
                  <a:moveTo>
                    <a:pt x="630" y="0"/>
                  </a:moveTo>
                  <a:lnTo>
                    <a:pt x="631" y="0"/>
                  </a:lnTo>
                  <a:lnTo>
                    <a:pt x="632" y="0"/>
                  </a:lnTo>
                  <a:lnTo>
                    <a:pt x="632" y="1"/>
                  </a:lnTo>
                  <a:lnTo>
                    <a:pt x="634" y="1"/>
                  </a:lnTo>
                  <a:lnTo>
                    <a:pt x="635" y="2"/>
                  </a:lnTo>
                  <a:lnTo>
                    <a:pt x="635" y="3"/>
                  </a:lnTo>
                  <a:lnTo>
                    <a:pt x="636" y="4"/>
                  </a:lnTo>
                  <a:lnTo>
                    <a:pt x="637" y="4"/>
                  </a:lnTo>
                  <a:lnTo>
                    <a:pt x="637" y="3"/>
                  </a:lnTo>
                  <a:lnTo>
                    <a:pt x="638" y="3"/>
                  </a:lnTo>
                  <a:lnTo>
                    <a:pt x="639" y="3"/>
                  </a:lnTo>
                  <a:lnTo>
                    <a:pt x="640" y="3"/>
                  </a:lnTo>
                  <a:lnTo>
                    <a:pt x="640" y="4"/>
                  </a:lnTo>
                  <a:lnTo>
                    <a:pt x="641" y="4"/>
                  </a:lnTo>
                  <a:lnTo>
                    <a:pt x="642" y="4"/>
                  </a:lnTo>
                  <a:lnTo>
                    <a:pt x="642" y="5"/>
                  </a:lnTo>
                  <a:lnTo>
                    <a:pt x="643" y="5"/>
                  </a:lnTo>
                  <a:lnTo>
                    <a:pt x="643" y="6"/>
                  </a:lnTo>
                  <a:lnTo>
                    <a:pt x="644" y="6"/>
                  </a:lnTo>
                  <a:lnTo>
                    <a:pt x="645" y="6"/>
                  </a:lnTo>
                  <a:lnTo>
                    <a:pt x="645" y="7"/>
                  </a:lnTo>
                  <a:lnTo>
                    <a:pt x="646" y="7"/>
                  </a:lnTo>
                  <a:lnTo>
                    <a:pt x="646" y="8"/>
                  </a:lnTo>
                  <a:lnTo>
                    <a:pt x="646" y="9"/>
                  </a:lnTo>
                  <a:lnTo>
                    <a:pt x="647" y="9"/>
                  </a:lnTo>
                  <a:lnTo>
                    <a:pt x="647" y="10"/>
                  </a:lnTo>
                  <a:lnTo>
                    <a:pt x="648" y="10"/>
                  </a:lnTo>
                  <a:lnTo>
                    <a:pt x="649" y="10"/>
                  </a:lnTo>
                  <a:lnTo>
                    <a:pt x="649" y="9"/>
                  </a:lnTo>
                  <a:lnTo>
                    <a:pt x="650" y="9"/>
                  </a:lnTo>
                  <a:lnTo>
                    <a:pt x="650" y="8"/>
                  </a:lnTo>
                  <a:lnTo>
                    <a:pt x="651" y="8"/>
                  </a:lnTo>
                  <a:lnTo>
                    <a:pt x="651" y="7"/>
                  </a:lnTo>
                  <a:lnTo>
                    <a:pt x="652" y="7"/>
                  </a:lnTo>
                  <a:lnTo>
                    <a:pt x="653" y="7"/>
                  </a:lnTo>
                  <a:lnTo>
                    <a:pt x="654" y="7"/>
                  </a:lnTo>
                  <a:lnTo>
                    <a:pt x="655" y="7"/>
                  </a:lnTo>
                  <a:lnTo>
                    <a:pt x="655" y="6"/>
                  </a:lnTo>
                  <a:lnTo>
                    <a:pt x="656" y="6"/>
                  </a:lnTo>
                  <a:lnTo>
                    <a:pt x="656" y="7"/>
                  </a:lnTo>
                  <a:lnTo>
                    <a:pt x="657" y="7"/>
                  </a:lnTo>
                  <a:lnTo>
                    <a:pt x="657" y="6"/>
                  </a:lnTo>
                  <a:lnTo>
                    <a:pt x="659" y="6"/>
                  </a:lnTo>
                  <a:lnTo>
                    <a:pt x="660" y="6"/>
                  </a:lnTo>
                  <a:lnTo>
                    <a:pt x="661" y="6"/>
                  </a:lnTo>
                  <a:lnTo>
                    <a:pt x="661" y="5"/>
                  </a:lnTo>
                  <a:lnTo>
                    <a:pt x="662" y="5"/>
                  </a:lnTo>
                  <a:lnTo>
                    <a:pt x="663" y="4"/>
                  </a:lnTo>
                  <a:lnTo>
                    <a:pt x="664" y="4"/>
                  </a:lnTo>
                  <a:lnTo>
                    <a:pt x="664" y="5"/>
                  </a:lnTo>
                  <a:lnTo>
                    <a:pt x="665" y="5"/>
                  </a:lnTo>
                  <a:lnTo>
                    <a:pt x="666" y="5"/>
                  </a:lnTo>
                  <a:lnTo>
                    <a:pt x="667" y="5"/>
                  </a:lnTo>
                  <a:lnTo>
                    <a:pt x="668" y="5"/>
                  </a:lnTo>
                  <a:lnTo>
                    <a:pt x="669" y="5"/>
                  </a:lnTo>
                  <a:lnTo>
                    <a:pt x="669" y="4"/>
                  </a:lnTo>
                  <a:lnTo>
                    <a:pt x="669" y="3"/>
                  </a:lnTo>
                  <a:lnTo>
                    <a:pt x="670" y="3"/>
                  </a:lnTo>
                  <a:lnTo>
                    <a:pt x="671" y="3"/>
                  </a:lnTo>
                  <a:lnTo>
                    <a:pt x="672" y="3"/>
                  </a:lnTo>
                  <a:lnTo>
                    <a:pt x="672" y="2"/>
                  </a:lnTo>
                  <a:lnTo>
                    <a:pt x="673" y="2"/>
                  </a:lnTo>
                  <a:lnTo>
                    <a:pt x="674" y="2"/>
                  </a:lnTo>
                  <a:lnTo>
                    <a:pt x="675" y="2"/>
                  </a:lnTo>
                  <a:lnTo>
                    <a:pt x="676" y="2"/>
                  </a:lnTo>
                  <a:lnTo>
                    <a:pt x="677" y="2"/>
                  </a:lnTo>
                  <a:lnTo>
                    <a:pt x="677" y="3"/>
                  </a:lnTo>
                  <a:lnTo>
                    <a:pt x="678" y="3"/>
                  </a:lnTo>
                  <a:lnTo>
                    <a:pt x="679" y="3"/>
                  </a:lnTo>
                  <a:lnTo>
                    <a:pt x="680" y="3"/>
                  </a:lnTo>
                  <a:lnTo>
                    <a:pt x="681" y="3"/>
                  </a:lnTo>
                  <a:lnTo>
                    <a:pt x="682" y="3"/>
                  </a:lnTo>
                  <a:lnTo>
                    <a:pt x="682" y="2"/>
                  </a:lnTo>
                  <a:lnTo>
                    <a:pt x="684" y="2"/>
                  </a:lnTo>
                  <a:lnTo>
                    <a:pt x="685" y="2"/>
                  </a:lnTo>
                  <a:lnTo>
                    <a:pt x="686" y="2"/>
                  </a:lnTo>
                  <a:lnTo>
                    <a:pt x="686" y="3"/>
                  </a:lnTo>
                  <a:lnTo>
                    <a:pt x="687" y="3"/>
                  </a:lnTo>
                  <a:lnTo>
                    <a:pt x="688" y="3"/>
                  </a:lnTo>
                  <a:lnTo>
                    <a:pt x="688" y="4"/>
                  </a:lnTo>
                  <a:lnTo>
                    <a:pt x="689" y="4"/>
                  </a:lnTo>
                  <a:lnTo>
                    <a:pt x="690" y="4"/>
                  </a:lnTo>
                  <a:lnTo>
                    <a:pt x="691" y="5"/>
                  </a:lnTo>
                  <a:lnTo>
                    <a:pt x="691" y="6"/>
                  </a:lnTo>
                  <a:lnTo>
                    <a:pt x="691" y="7"/>
                  </a:lnTo>
                  <a:lnTo>
                    <a:pt x="691" y="8"/>
                  </a:lnTo>
                  <a:lnTo>
                    <a:pt x="692" y="10"/>
                  </a:lnTo>
                  <a:lnTo>
                    <a:pt x="693" y="11"/>
                  </a:lnTo>
                  <a:lnTo>
                    <a:pt x="693" y="12"/>
                  </a:lnTo>
                  <a:lnTo>
                    <a:pt x="694" y="13"/>
                  </a:lnTo>
                  <a:lnTo>
                    <a:pt x="694" y="15"/>
                  </a:lnTo>
                  <a:lnTo>
                    <a:pt x="695" y="15"/>
                  </a:lnTo>
                  <a:lnTo>
                    <a:pt x="697" y="15"/>
                  </a:lnTo>
                  <a:lnTo>
                    <a:pt x="698" y="15"/>
                  </a:lnTo>
                  <a:lnTo>
                    <a:pt x="699" y="15"/>
                  </a:lnTo>
                  <a:lnTo>
                    <a:pt x="700" y="15"/>
                  </a:lnTo>
                  <a:lnTo>
                    <a:pt x="701" y="15"/>
                  </a:lnTo>
                  <a:lnTo>
                    <a:pt x="702" y="13"/>
                  </a:lnTo>
                  <a:lnTo>
                    <a:pt x="703" y="13"/>
                  </a:lnTo>
                  <a:lnTo>
                    <a:pt x="705" y="13"/>
                  </a:lnTo>
                  <a:lnTo>
                    <a:pt x="706" y="12"/>
                  </a:lnTo>
                  <a:lnTo>
                    <a:pt x="707" y="12"/>
                  </a:lnTo>
                  <a:lnTo>
                    <a:pt x="707" y="13"/>
                  </a:lnTo>
                  <a:lnTo>
                    <a:pt x="707" y="15"/>
                  </a:lnTo>
                  <a:lnTo>
                    <a:pt x="709" y="15"/>
                  </a:lnTo>
                  <a:lnTo>
                    <a:pt x="709" y="16"/>
                  </a:lnTo>
                  <a:lnTo>
                    <a:pt x="710" y="16"/>
                  </a:lnTo>
                  <a:lnTo>
                    <a:pt x="710" y="17"/>
                  </a:lnTo>
                  <a:lnTo>
                    <a:pt x="709" y="17"/>
                  </a:lnTo>
                  <a:lnTo>
                    <a:pt x="707" y="17"/>
                  </a:lnTo>
                  <a:lnTo>
                    <a:pt x="706" y="17"/>
                  </a:lnTo>
                  <a:lnTo>
                    <a:pt x="705" y="17"/>
                  </a:lnTo>
                  <a:lnTo>
                    <a:pt x="705" y="18"/>
                  </a:lnTo>
                  <a:lnTo>
                    <a:pt x="706" y="18"/>
                  </a:lnTo>
                  <a:lnTo>
                    <a:pt x="705" y="17"/>
                  </a:lnTo>
                  <a:lnTo>
                    <a:pt x="706" y="17"/>
                  </a:lnTo>
                  <a:lnTo>
                    <a:pt x="707" y="17"/>
                  </a:lnTo>
                  <a:lnTo>
                    <a:pt x="707" y="18"/>
                  </a:lnTo>
                  <a:lnTo>
                    <a:pt x="709" y="18"/>
                  </a:lnTo>
                  <a:lnTo>
                    <a:pt x="710" y="19"/>
                  </a:lnTo>
                  <a:lnTo>
                    <a:pt x="710" y="20"/>
                  </a:lnTo>
                  <a:lnTo>
                    <a:pt x="711" y="20"/>
                  </a:lnTo>
                  <a:lnTo>
                    <a:pt x="711" y="21"/>
                  </a:lnTo>
                  <a:lnTo>
                    <a:pt x="711" y="20"/>
                  </a:lnTo>
                  <a:lnTo>
                    <a:pt x="710" y="20"/>
                  </a:lnTo>
                  <a:lnTo>
                    <a:pt x="710" y="19"/>
                  </a:lnTo>
                  <a:lnTo>
                    <a:pt x="710" y="18"/>
                  </a:lnTo>
                  <a:lnTo>
                    <a:pt x="711" y="18"/>
                  </a:lnTo>
                  <a:lnTo>
                    <a:pt x="712" y="19"/>
                  </a:lnTo>
                  <a:lnTo>
                    <a:pt x="712" y="20"/>
                  </a:lnTo>
                  <a:lnTo>
                    <a:pt x="713" y="21"/>
                  </a:lnTo>
                  <a:lnTo>
                    <a:pt x="715" y="22"/>
                  </a:lnTo>
                  <a:lnTo>
                    <a:pt x="716" y="22"/>
                  </a:lnTo>
                  <a:lnTo>
                    <a:pt x="718" y="22"/>
                  </a:lnTo>
                  <a:lnTo>
                    <a:pt x="719" y="21"/>
                  </a:lnTo>
                  <a:lnTo>
                    <a:pt x="719" y="20"/>
                  </a:lnTo>
                  <a:lnTo>
                    <a:pt x="719" y="19"/>
                  </a:lnTo>
                  <a:lnTo>
                    <a:pt x="720" y="19"/>
                  </a:lnTo>
                  <a:lnTo>
                    <a:pt x="721" y="20"/>
                  </a:lnTo>
                  <a:lnTo>
                    <a:pt x="721" y="21"/>
                  </a:lnTo>
                  <a:lnTo>
                    <a:pt x="721" y="22"/>
                  </a:lnTo>
                  <a:lnTo>
                    <a:pt x="720" y="22"/>
                  </a:lnTo>
                  <a:lnTo>
                    <a:pt x="720" y="23"/>
                  </a:lnTo>
                  <a:lnTo>
                    <a:pt x="719" y="23"/>
                  </a:lnTo>
                  <a:lnTo>
                    <a:pt x="719" y="24"/>
                  </a:lnTo>
                  <a:lnTo>
                    <a:pt x="718" y="25"/>
                  </a:lnTo>
                  <a:lnTo>
                    <a:pt x="717" y="25"/>
                  </a:lnTo>
                  <a:lnTo>
                    <a:pt x="716" y="25"/>
                  </a:lnTo>
                  <a:lnTo>
                    <a:pt x="716" y="26"/>
                  </a:lnTo>
                  <a:lnTo>
                    <a:pt x="715" y="26"/>
                  </a:lnTo>
                  <a:lnTo>
                    <a:pt x="714" y="26"/>
                  </a:lnTo>
                  <a:lnTo>
                    <a:pt x="713" y="27"/>
                  </a:lnTo>
                  <a:lnTo>
                    <a:pt x="713" y="28"/>
                  </a:lnTo>
                  <a:lnTo>
                    <a:pt x="713" y="29"/>
                  </a:lnTo>
                  <a:lnTo>
                    <a:pt x="712" y="29"/>
                  </a:lnTo>
                  <a:lnTo>
                    <a:pt x="711" y="30"/>
                  </a:lnTo>
                  <a:lnTo>
                    <a:pt x="710" y="30"/>
                  </a:lnTo>
                  <a:lnTo>
                    <a:pt x="710" y="31"/>
                  </a:lnTo>
                  <a:lnTo>
                    <a:pt x="710" y="32"/>
                  </a:lnTo>
                  <a:lnTo>
                    <a:pt x="710" y="33"/>
                  </a:lnTo>
                  <a:lnTo>
                    <a:pt x="710" y="34"/>
                  </a:lnTo>
                  <a:lnTo>
                    <a:pt x="709" y="34"/>
                  </a:lnTo>
                  <a:lnTo>
                    <a:pt x="709" y="35"/>
                  </a:lnTo>
                  <a:lnTo>
                    <a:pt x="710" y="35"/>
                  </a:lnTo>
                  <a:lnTo>
                    <a:pt x="710" y="37"/>
                  </a:lnTo>
                  <a:lnTo>
                    <a:pt x="710" y="38"/>
                  </a:lnTo>
                  <a:lnTo>
                    <a:pt x="710" y="41"/>
                  </a:lnTo>
                  <a:lnTo>
                    <a:pt x="710" y="42"/>
                  </a:lnTo>
                  <a:lnTo>
                    <a:pt x="711" y="43"/>
                  </a:lnTo>
                  <a:lnTo>
                    <a:pt x="710" y="43"/>
                  </a:lnTo>
                  <a:lnTo>
                    <a:pt x="709" y="44"/>
                  </a:lnTo>
                  <a:lnTo>
                    <a:pt x="706" y="44"/>
                  </a:lnTo>
                  <a:lnTo>
                    <a:pt x="707" y="44"/>
                  </a:lnTo>
                  <a:lnTo>
                    <a:pt x="709" y="44"/>
                  </a:lnTo>
                  <a:lnTo>
                    <a:pt x="710" y="44"/>
                  </a:lnTo>
                  <a:lnTo>
                    <a:pt x="711" y="44"/>
                  </a:lnTo>
                  <a:lnTo>
                    <a:pt x="710" y="44"/>
                  </a:lnTo>
                  <a:lnTo>
                    <a:pt x="712" y="45"/>
                  </a:lnTo>
                  <a:lnTo>
                    <a:pt x="713" y="46"/>
                  </a:lnTo>
                  <a:lnTo>
                    <a:pt x="714" y="46"/>
                  </a:lnTo>
                  <a:lnTo>
                    <a:pt x="714" y="47"/>
                  </a:lnTo>
                  <a:lnTo>
                    <a:pt x="715" y="48"/>
                  </a:lnTo>
                  <a:lnTo>
                    <a:pt x="716" y="49"/>
                  </a:lnTo>
                  <a:lnTo>
                    <a:pt x="716" y="50"/>
                  </a:lnTo>
                  <a:lnTo>
                    <a:pt x="716" y="51"/>
                  </a:lnTo>
                  <a:lnTo>
                    <a:pt x="716" y="53"/>
                  </a:lnTo>
                  <a:lnTo>
                    <a:pt x="716" y="54"/>
                  </a:lnTo>
                  <a:lnTo>
                    <a:pt x="716" y="55"/>
                  </a:lnTo>
                  <a:lnTo>
                    <a:pt x="716" y="59"/>
                  </a:lnTo>
                  <a:lnTo>
                    <a:pt x="716" y="60"/>
                  </a:lnTo>
                  <a:lnTo>
                    <a:pt x="717" y="61"/>
                  </a:lnTo>
                  <a:lnTo>
                    <a:pt x="717" y="63"/>
                  </a:lnTo>
                  <a:lnTo>
                    <a:pt x="718" y="65"/>
                  </a:lnTo>
                  <a:lnTo>
                    <a:pt x="718" y="66"/>
                  </a:lnTo>
                  <a:lnTo>
                    <a:pt x="718" y="67"/>
                  </a:lnTo>
                  <a:lnTo>
                    <a:pt x="718" y="68"/>
                  </a:lnTo>
                  <a:lnTo>
                    <a:pt x="718" y="69"/>
                  </a:lnTo>
                  <a:lnTo>
                    <a:pt x="718" y="70"/>
                  </a:lnTo>
                  <a:lnTo>
                    <a:pt x="718" y="71"/>
                  </a:lnTo>
                  <a:lnTo>
                    <a:pt x="719" y="73"/>
                  </a:lnTo>
                  <a:lnTo>
                    <a:pt x="719" y="74"/>
                  </a:lnTo>
                  <a:lnTo>
                    <a:pt x="719" y="75"/>
                  </a:lnTo>
                  <a:lnTo>
                    <a:pt x="719" y="76"/>
                  </a:lnTo>
                  <a:lnTo>
                    <a:pt x="719" y="77"/>
                  </a:lnTo>
                  <a:lnTo>
                    <a:pt x="719" y="78"/>
                  </a:lnTo>
                  <a:lnTo>
                    <a:pt x="718" y="78"/>
                  </a:lnTo>
                  <a:lnTo>
                    <a:pt x="717" y="78"/>
                  </a:lnTo>
                  <a:lnTo>
                    <a:pt x="717" y="79"/>
                  </a:lnTo>
                  <a:lnTo>
                    <a:pt x="716" y="79"/>
                  </a:lnTo>
                  <a:lnTo>
                    <a:pt x="715" y="79"/>
                  </a:lnTo>
                  <a:lnTo>
                    <a:pt x="714" y="79"/>
                  </a:lnTo>
                  <a:lnTo>
                    <a:pt x="714" y="80"/>
                  </a:lnTo>
                  <a:lnTo>
                    <a:pt x="716" y="80"/>
                  </a:lnTo>
                  <a:lnTo>
                    <a:pt x="716" y="79"/>
                  </a:lnTo>
                  <a:lnTo>
                    <a:pt x="717" y="79"/>
                  </a:lnTo>
                  <a:lnTo>
                    <a:pt x="718" y="79"/>
                  </a:lnTo>
                  <a:lnTo>
                    <a:pt x="718" y="78"/>
                  </a:lnTo>
                  <a:lnTo>
                    <a:pt x="719" y="78"/>
                  </a:lnTo>
                  <a:lnTo>
                    <a:pt x="719" y="79"/>
                  </a:lnTo>
                  <a:lnTo>
                    <a:pt x="719" y="80"/>
                  </a:lnTo>
                  <a:lnTo>
                    <a:pt x="719" y="81"/>
                  </a:lnTo>
                  <a:lnTo>
                    <a:pt x="719" y="82"/>
                  </a:lnTo>
                  <a:lnTo>
                    <a:pt x="720" y="83"/>
                  </a:lnTo>
                  <a:lnTo>
                    <a:pt x="721" y="84"/>
                  </a:lnTo>
                  <a:lnTo>
                    <a:pt x="722" y="85"/>
                  </a:lnTo>
                  <a:lnTo>
                    <a:pt x="722" y="86"/>
                  </a:lnTo>
                  <a:lnTo>
                    <a:pt x="723" y="86"/>
                  </a:lnTo>
                  <a:lnTo>
                    <a:pt x="724" y="87"/>
                  </a:lnTo>
                  <a:lnTo>
                    <a:pt x="724" y="88"/>
                  </a:lnTo>
                  <a:lnTo>
                    <a:pt x="724" y="90"/>
                  </a:lnTo>
                  <a:lnTo>
                    <a:pt x="724" y="91"/>
                  </a:lnTo>
                  <a:lnTo>
                    <a:pt x="724" y="94"/>
                  </a:lnTo>
                  <a:lnTo>
                    <a:pt x="724" y="95"/>
                  </a:lnTo>
                  <a:lnTo>
                    <a:pt x="724" y="96"/>
                  </a:lnTo>
                  <a:lnTo>
                    <a:pt x="725" y="96"/>
                  </a:lnTo>
                  <a:lnTo>
                    <a:pt x="725" y="99"/>
                  </a:lnTo>
                  <a:lnTo>
                    <a:pt x="724" y="99"/>
                  </a:lnTo>
                  <a:lnTo>
                    <a:pt x="723" y="98"/>
                  </a:lnTo>
                  <a:lnTo>
                    <a:pt x="722" y="98"/>
                  </a:lnTo>
                  <a:lnTo>
                    <a:pt x="722" y="99"/>
                  </a:lnTo>
                  <a:lnTo>
                    <a:pt x="721" y="99"/>
                  </a:lnTo>
                  <a:lnTo>
                    <a:pt x="720" y="98"/>
                  </a:lnTo>
                  <a:lnTo>
                    <a:pt x="719" y="97"/>
                  </a:lnTo>
                  <a:lnTo>
                    <a:pt x="718" y="98"/>
                  </a:lnTo>
                  <a:lnTo>
                    <a:pt x="717" y="99"/>
                  </a:lnTo>
                  <a:lnTo>
                    <a:pt x="717" y="100"/>
                  </a:lnTo>
                  <a:lnTo>
                    <a:pt x="717" y="101"/>
                  </a:lnTo>
                  <a:lnTo>
                    <a:pt x="718" y="102"/>
                  </a:lnTo>
                  <a:lnTo>
                    <a:pt x="719" y="102"/>
                  </a:lnTo>
                  <a:lnTo>
                    <a:pt x="720" y="102"/>
                  </a:lnTo>
                  <a:lnTo>
                    <a:pt x="719" y="103"/>
                  </a:lnTo>
                  <a:lnTo>
                    <a:pt x="720" y="103"/>
                  </a:lnTo>
                  <a:lnTo>
                    <a:pt x="721" y="103"/>
                  </a:lnTo>
                  <a:lnTo>
                    <a:pt x="721" y="104"/>
                  </a:lnTo>
                  <a:lnTo>
                    <a:pt x="722" y="104"/>
                  </a:lnTo>
                  <a:lnTo>
                    <a:pt x="722" y="103"/>
                  </a:lnTo>
                  <a:lnTo>
                    <a:pt x="721" y="103"/>
                  </a:lnTo>
                  <a:lnTo>
                    <a:pt x="722" y="103"/>
                  </a:lnTo>
                  <a:lnTo>
                    <a:pt x="722" y="102"/>
                  </a:lnTo>
                  <a:lnTo>
                    <a:pt x="721" y="102"/>
                  </a:lnTo>
                  <a:lnTo>
                    <a:pt x="721" y="101"/>
                  </a:lnTo>
                  <a:lnTo>
                    <a:pt x="722" y="101"/>
                  </a:lnTo>
                  <a:lnTo>
                    <a:pt x="723" y="101"/>
                  </a:lnTo>
                  <a:lnTo>
                    <a:pt x="724" y="101"/>
                  </a:lnTo>
                  <a:lnTo>
                    <a:pt x="725" y="102"/>
                  </a:lnTo>
                  <a:lnTo>
                    <a:pt x="724" y="103"/>
                  </a:lnTo>
                  <a:lnTo>
                    <a:pt x="725" y="104"/>
                  </a:lnTo>
                  <a:lnTo>
                    <a:pt x="725" y="105"/>
                  </a:lnTo>
                  <a:lnTo>
                    <a:pt x="726" y="105"/>
                  </a:lnTo>
                  <a:lnTo>
                    <a:pt x="726" y="106"/>
                  </a:lnTo>
                  <a:lnTo>
                    <a:pt x="725" y="107"/>
                  </a:lnTo>
                  <a:lnTo>
                    <a:pt x="725" y="108"/>
                  </a:lnTo>
                  <a:lnTo>
                    <a:pt x="725" y="109"/>
                  </a:lnTo>
                  <a:lnTo>
                    <a:pt x="725" y="110"/>
                  </a:lnTo>
                  <a:lnTo>
                    <a:pt x="725" y="111"/>
                  </a:lnTo>
                  <a:lnTo>
                    <a:pt x="724" y="111"/>
                  </a:lnTo>
                  <a:lnTo>
                    <a:pt x="725" y="111"/>
                  </a:lnTo>
                  <a:lnTo>
                    <a:pt x="724" y="112"/>
                  </a:lnTo>
                  <a:lnTo>
                    <a:pt x="725" y="113"/>
                  </a:lnTo>
                  <a:lnTo>
                    <a:pt x="724" y="113"/>
                  </a:lnTo>
                  <a:lnTo>
                    <a:pt x="724" y="115"/>
                  </a:lnTo>
                  <a:lnTo>
                    <a:pt x="723" y="116"/>
                  </a:lnTo>
                  <a:lnTo>
                    <a:pt x="724" y="117"/>
                  </a:lnTo>
                  <a:lnTo>
                    <a:pt x="723" y="117"/>
                  </a:lnTo>
                  <a:lnTo>
                    <a:pt x="722" y="117"/>
                  </a:lnTo>
                  <a:lnTo>
                    <a:pt x="722" y="118"/>
                  </a:lnTo>
                  <a:lnTo>
                    <a:pt x="721" y="118"/>
                  </a:lnTo>
                  <a:lnTo>
                    <a:pt x="721" y="119"/>
                  </a:lnTo>
                  <a:lnTo>
                    <a:pt x="720" y="118"/>
                  </a:lnTo>
                  <a:lnTo>
                    <a:pt x="720" y="119"/>
                  </a:lnTo>
                  <a:lnTo>
                    <a:pt x="719" y="119"/>
                  </a:lnTo>
                  <a:lnTo>
                    <a:pt x="718" y="118"/>
                  </a:lnTo>
                  <a:lnTo>
                    <a:pt x="717" y="118"/>
                  </a:lnTo>
                  <a:lnTo>
                    <a:pt x="716" y="118"/>
                  </a:lnTo>
                  <a:lnTo>
                    <a:pt x="716" y="119"/>
                  </a:lnTo>
                  <a:lnTo>
                    <a:pt x="717" y="119"/>
                  </a:lnTo>
                  <a:lnTo>
                    <a:pt x="717" y="120"/>
                  </a:lnTo>
                  <a:lnTo>
                    <a:pt x="718" y="121"/>
                  </a:lnTo>
                  <a:lnTo>
                    <a:pt x="719" y="120"/>
                  </a:lnTo>
                  <a:lnTo>
                    <a:pt x="719" y="121"/>
                  </a:lnTo>
                  <a:lnTo>
                    <a:pt x="720" y="121"/>
                  </a:lnTo>
                  <a:lnTo>
                    <a:pt x="720" y="122"/>
                  </a:lnTo>
                  <a:lnTo>
                    <a:pt x="721" y="123"/>
                  </a:lnTo>
                  <a:lnTo>
                    <a:pt x="721" y="124"/>
                  </a:lnTo>
                  <a:lnTo>
                    <a:pt x="722" y="124"/>
                  </a:lnTo>
                  <a:lnTo>
                    <a:pt x="721" y="125"/>
                  </a:lnTo>
                  <a:lnTo>
                    <a:pt x="721" y="126"/>
                  </a:lnTo>
                  <a:lnTo>
                    <a:pt x="721" y="127"/>
                  </a:lnTo>
                  <a:lnTo>
                    <a:pt x="721" y="128"/>
                  </a:lnTo>
                  <a:lnTo>
                    <a:pt x="720" y="128"/>
                  </a:lnTo>
                  <a:lnTo>
                    <a:pt x="719" y="129"/>
                  </a:lnTo>
                  <a:lnTo>
                    <a:pt x="718" y="129"/>
                  </a:lnTo>
                  <a:lnTo>
                    <a:pt x="717" y="129"/>
                  </a:lnTo>
                  <a:lnTo>
                    <a:pt x="716" y="129"/>
                  </a:lnTo>
                  <a:lnTo>
                    <a:pt x="715" y="129"/>
                  </a:lnTo>
                  <a:lnTo>
                    <a:pt x="714" y="129"/>
                  </a:lnTo>
                  <a:lnTo>
                    <a:pt x="713" y="129"/>
                  </a:lnTo>
                  <a:lnTo>
                    <a:pt x="712" y="130"/>
                  </a:lnTo>
                  <a:lnTo>
                    <a:pt x="711" y="130"/>
                  </a:lnTo>
                  <a:lnTo>
                    <a:pt x="710" y="130"/>
                  </a:lnTo>
                  <a:lnTo>
                    <a:pt x="709" y="130"/>
                  </a:lnTo>
                  <a:lnTo>
                    <a:pt x="709" y="131"/>
                  </a:lnTo>
                  <a:lnTo>
                    <a:pt x="707" y="130"/>
                  </a:lnTo>
                  <a:lnTo>
                    <a:pt x="707" y="131"/>
                  </a:lnTo>
                  <a:lnTo>
                    <a:pt x="706" y="131"/>
                  </a:lnTo>
                  <a:lnTo>
                    <a:pt x="706" y="132"/>
                  </a:lnTo>
                  <a:lnTo>
                    <a:pt x="705" y="132"/>
                  </a:lnTo>
                  <a:lnTo>
                    <a:pt x="703" y="132"/>
                  </a:lnTo>
                  <a:lnTo>
                    <a:pt x="703" y="133"/>
                  </a:lnTo>
                  <a:lnTo>
                    <a:pt x="702" y="133"/>
                  </a:lnTo>
                  <a:lnTo>
                    <a:pt x="701" y="134"/>
                  </a:lnTo>
                  <a:lnTo>
                    <a:pt x="700" y="134"/>
                  </a:lnTo>
                  <a:lnTo>
                    <a:pt x="701" y="134"/>
                  </a:lnTo>
                  <a:lnTo>
                    <a:pt x="702" y="134"/>
                  </a:lnTo>
                  <a:lnTo>
                    <a:pt x="702" y="133"/>
                  </a:lnTo>
                  <a:lnTo>
                    <a:pt x="703" y="133"/>
                  </a:lnTo>
                  <a:lnTo>
                    <a:pt x="704" y="133"/>
                  </a:lnTo>
                  <a:lnTo>
                    <a:pt x="705" y="133"/>
                  </a:lnTo>
                  <a:lnTo>
                    <a:pt x="706" y="133"/>
                  </a:lnTo>
                  <a:lnTo>
                    <a:pt x="706" y="134"/>
                  </a:lnTo>
                  <a:lnTo>
                    <a:pt x="707" y="135"/>
                  </a:lnTo>
                  <a:lnTo>
                    <a:pt x="707" y="136"/>
                  </a:lnTo>
                  <a:lnTo>
                    <a:pt x="709" y="137"/>
                  </a:lnTo>
                  <a:lnTo>
                    <a:pt x="709" y="138"/>
                  </a:lnTo>
                  <a:lnTo>
                    <a:pt x="710" y="140"/>
                  </a:lnTo>
                  <a:lnTo>
                    <a:pt x="711" y="140"/>
                  </a:lnTo>
                  <a:lnTo>
                    <a:pt x="712" y="141"/>
                  </a:lnTo>
                  <a:lnTo>
                    <a:pt x="712" y="142"/>
                  </a:lnTo>
                  <a:lnTo>
                    <a:pt x="711" y="142"/>
                  </a:lnTo>
                  <a:lnTo>
                    <a:pt x="711" y="143"/>
                  </a:lnTo>
                  <a:lnTo>
                    <a:pt x="712" y="144"/>
                  </a:lnTo>
                  <a:lnTo>
                    <a:pt x="712" y="143"/>
                  </a:lnTo>
                  <a:lnTo>
                    <a:pt x="712" y="142"/>
                  </a:lnTo>
                  <a:lnTo>
                    <a:pt x="713" y="142"/>
                  </a:lnTo>
                  <a:lnTo>
                    <a:pt x="713" y="143"/>
                  </a:lnTo>
                  <a:lnTo>
                    <a:pt x="714" y="143"/>
                  </a:lnTo>
                  <a:lnTo>
                    <a:pt x="713" y="142"/>
                  </a:lnTo>
                  <a:lnTo>
                    <a:pt x="713" y="141"/>
                  </a:lnTo>
                  <a:lnTo>
                    <a:pt x="714" y="141"/>
                  </a:lnTo>
                  <a:lnTo>
                    <a:pt x="715" y="141"/>
                  </a:lnTo>
                  <a:lnTo>
                    <a:pt x="716" y="141"/>
                  </a:lnTo>
                  <a:lnTo>
                    <a:pt x="716" y="140"/>
                  </a:lnTo>
                  <a:lnTo>
                    <a:pt x="716" y="138"/>
                  </a:lnTo>
                  <a:lnTo>
                    <a:pt x="717" y="138"/>
                  </a:lnTo>
                  <a:lnTo>
                    <a:pt x="717" y="140"/>
                  </a:lnTo>
                  <a:lnTo>
                    <a:pt x="718" y="141"/>
                  </a:lnTo>
                  <a:lnTo>
                    <a:pt x="719" y="142"/>
                  </a:lnTo>
                  <a:lnTo>
                    <a:pt x="718" y="142"/>
                  </a:lnTo>
                  <a:lnTo>
                    <a:pt x="718" y="144"/>
                  </a:lnTo>
                  <a:lnTo>
                    <a:pt x="717" y="144"/>
                  </a:lnTo>
                  <a:lnTo>
                    <a:pt x="717" y="145"/>
                  </a:lnTo>
                  <a:lnTo>
                    <a:pt x="718" y="146"/>
                  </a:lnTo>
                  <a:lnTo>
                    <a:pt x="719" y="146"/>
                  </a:lnTo>
                  <a:lnTo>
                    <a:pt x="719" y="147"/>
                  </a:lnTo>
                  <a:lnTo>
                    <a:pt x="720" y="148"/>
                  </a:lnTo>
                  <a:lnTo>
                    <a:pt x="719" y="148"/>
                  </a:lnTo>
                  <a:lnTo>
                    <a:pt x="720" y="149"/>
                  </a:lnTo>
                  <a:lnTo>
                    <a:pt x="720" y="150"/>
                  </a:lnTo>
                  <a:lnTo>
                    <a:pt x="720" y="151"/>
                  </a:lnTo>
                  <a:lnTo>
                    <a:pt x="721" y="151"/>
                  </a:lnTo>
                  <a:lnTo>
                    <a:pt x="721" y="150"/>
                  </a:lnTo>
                  <a:lnTo>
                    <a:pt x="722" y="150"/>
                  </a:lnTo>
                  <a:lnTo>
                    <a:pt x="722" y="151"/>
                  </a:lnTo>
                  <a:lnTo>
                    <a:pt x="722" y="150"/>
                  </a:lnTo>
                  <a:lnTo>
                    <a:pt x="722" y="149"/>
                  </a:lnTo>
                  <a:lnTo>
                    <a:pt x="723" y="149"/>
                  </a:lnTo>
                  <a:lnTo>
                    <a:pt x="724" y="148"/>
                  </a:lnTo>
                  <a:lnTo>
                    <a:pt x="723" y="148"/>
                  </a:lnTo>
                  <a:lnTo>
                    <a:pt x="723" y="147"/>
                  </a:lnTo>
                  <a:lnTo>
                    <a:pt x="722" y="146"/>
                  </a:lnTo>
                  <a:lnTo>
                    <a:pt x="722" y="145"/>
                  </a:lnTo>
                  <a:lnTo>
                    <a:pt x="723" y="144"/>
                  </a:lnTo>
                  <a:lnTo>
                    <a:pt x="722" y="144"/>
                  </a:lnTo>
                  <a:lnTo>
                    <a:pt x="722" y="143"/>
                  </a:lnTo>
                  <a:lnTo>
                    <a:pt x="723" y="142"/>
                  </a:lnTo>
                  <a:lnTo>
                    <a:pt x="723" y="141"/>
                  </a:lnTo>
                  <a:lnTo>
                    <a:pt x="724" y="141"/>
                  </a:lnTo>
                  <a:lnTo>
                    <a:pt x="725" y="142"/>
                  </a:lnTo>
                  <a:lnTo>
                    <a:pt x="725" y="141"/>
                  </a:lnTo>
                  <a:lnTo>
                    <a:pt x="726" y="141"/>
                  </a:lnTo>
                  <a:lnTo>
                    <a:pt x="727" y="140"/>
                  </a:lnTo>
                  <a:lnTo>
                    <a:pt x="727" y="138"/>
                  </a:lnTo>
                  <a:lnTo>
                    <a:pt x="728" y="137"/>
                  </a:lnTo>
                  <a:lnTo>
                    <a:pt x="729" y="137"/>
                  </a:lnTo>
                  <a:lnTo>
                    <a:pt x="730" y="137"/>
                  </a:lnTo>
                  <a:lnTo>
                    <a:pt x="730" y="136"/>
                  </a:lnTo>
                  <a:lnTo>
                    <a:pt x="731" y="136"/>
                  </a:lnTo>
                  <a:lnTo>
                    <a:pt x="732" y="137"/>
                  </a:lnTo>
                  <a:lnTo>
                    <a:pt x="734" y="138"/>
                  </a:lnTo>
                  <a:lnTo>
                    <a:pt x="735" y="138"/>
                  </a:lnTo>
                  <a:lnTo>
                    <a:pt x="736" y="137"/>
                  </a:lnTo>
                  <a:lnTo>
                    <a:pt x="737" y="136"/>
                  </a:lnTo>
                  <a:lnTo>
                    <a:pt x="737" y="135"/>
                  </a:lnTo>
                  <a:lnTo>
                    <a:pt x="738" y="135"/>
                  </a:lnTo>
                  <a:lnTo>
                    <a:pt x="739" y="136"/>
                  </a:lnTo>
                  <a:lnTo>
                    <a:pt x="740" y="136"/>
                  </a:lnTo>
                  <a:lnTo>
                    <a:pt x="740" y="138"/>
                  </a:lnTo>
                  <a:lnTo>
                    <a:pt x="741" y="138"/>
                  </a:lnTo>
                  <a:lnTo>
                    <a:pt x="742" y="138"/>
                  </a:lnTo>
                  <a:lnTo>
                    <a:pt x="742" y="140"/>
                  </a:lnTo>
                  <a:lnTo>
                    <a:pt x="741" y="141"/>
                  </a:lnTo>
                  <a:lnTo>
                    <a:pt x="741" y="142"/>
                  </a:lnTo>
                  <a:lnTo>
                    <a:pt x="741" y="143"/>
                  </a:lnTo>
                  <a:lnTo>
                    <a:pt x="741" y="145"/>
                  </a:lnTo>
                  <a:lnTo>
                    <a:pt x="741" y="146"/>
                  </a:lnTo>
                  <a:lnTo>
                    <a:pt x="741" y="147"/>
                  </a:lnTo>
                  <a:lnTo>
                    <a:pt x="741" y="148"/>
                  </a:lnTo>
                  <a:lnTo>
                    <a:pt x="741" y="149"/>
                  </a:lnTo>
                  <a:lnTo>
                    <a:pt x="742" y="149"/>
                  </a:lnTo>
                  <a:lnTo>
                    <a:pt x="743" y="150"/>
                  </a:lnTo>
                  <a:lnTo>
                    <a:pt x="743" y="151"/>
                  </a:lnTo>
                  <a:lnTo>
                    <a:pt x="744" y="151"/>
                  </a:lnTo>
                  <a:lnTo>
                    <a:pt x="745" y="151"/>
                  </a:lnTo>
                  <a:lnTo>
                    <a:pt x="745" y="152"/>
                  </a:lnTo>
                  <a:lnTo>
                    <a:pt x="745" y="153"/>
                  </a:lnTo>
                  <a:lnTo>
                    <a:pt x="745" y="154"/>
                  </a:lnTo>
                  <a:lnTo>
                    <a:pt x="745" y="155"/>
                  </a:lnTo>
                  <a:lnTo>
                    <a:pt x="744" y="156"/>
                  </a:lnTo>
                  <a:lnTo>
                    <a:pt x="744" y="157"/>
                  </a:lnTo>
                  <a:lnTo>
                    <a:pt x="744" y="158"/>
                  </a:lnTo>
                  <a:lnTo>
                    <a:pt x="744" y="159"/>
                  </a:lnTo>
                  <a:lnTo>
                    <a:pt x="744" y="160"/>
                  </a:lnTo>
                  <a:lnTo>
                    <a:pt x="744" y="161"/>
                  </a:lnTo>
                  <a:lnTo>
                    <a:pt x="744" y="162"/>
                  </a:lnTo>
                  <a:lnTo>
                    <a:pt x="743" y="163"/>
                  </a:lnTo>
                  <a:lnTo>
                    <a:pt x="742" y="163"/>
                  </a:lnTo>
                  <a:lnTo>
                    <a:pt x="742" y="165"/>
                  </a:lnTo>
                  <a:lnTo>
                    <a:pt x="741" y="165"/>
                  </a:lnTo>
                  <a:lnTo>
                    <a:pt x="740" y="166"/>
                  </a:lnTo>
                  <a:lnTo>
                    <a:pt x="739" y="166"/>
                  </a:lnTo>
                  <a:lnTo>
                    <a:pt x="738" y="167"/>
                  </a:lnTo>
                  <a:lnTo>
                    <a:pt x="738" y="168"/>
                  </a:lnTo>
                  <a:lnTo>
                    <a:pt x="737" y="169"/>
                  </a:lnTo>
                  <a:lnTo>
                    <a:pt x="735" y="170"/>
                  </a:lnTo>
                  <a:lnTo>
                    <a:pt x="735" y="171"/>
                  </a:lnTo>
                  <a:lnTo>
                    <a:pt x="734" y="172"/>
                  </a:lnTo>
                  <a:lnTo>
                    <a:pt x="732" y="172"/>
                  </a:lnTo>
                  <a:lnTo>
                    <a:pt x="731" y="172"/>
                  </a:lnTo>
                  <a:lnTo>
                    <a:pt x="731" y="171"/>
                  </a:lnTo>
                  <a:lnTo>
                    <a:pt x="730" y="170"/>
                  </a:lnTo>
                  <a:lnTo>
                    <a:pt x="730" y="169"/>
                  </a:lnTo>
                  <a:lnTo>
                    <a:pt x="729" y="168"/>
                  </a:lnTo>
                  <a:lnTo>
                    <a:pt x="729" y="167"/>
                  </a:lnTo>
                  <a:lnTo>
                    <a:pt x="728" y="167"/>
                  </a:lnTo>
                  <a:lnTo>
                    <a:pt x="728" y="166"/>
                  </a:lnTo>
                  <a:lnTo>
                    <a:pt x="727" y="165"/>
                  </a:lnTo>
                  <a:lnTo>
                    <a:pt x="727" y="163"/>
                  </a:lnTo>
                  <a:lnTo>
                    <a:pt x="726" y="162"/>
                  </a:lnTo>
                  <a:lnTo>
                    <a:pt x="726" y="161"/>
                  </a:lnTo>
                  <a:lnTo>
                    <a:pt x="725" y="161"/>
                  </a:lnTo>
                  <a:lnTo>
                    <a:pt x="724" y="161"/>
                  </a:lnTo>
                  <a:lnTo>
                    <a:pt x="724" y="162"/>
                  </a:lnTo>
                  <a:lnTo>
                    <a:pt x="725" y="162"/>
                  </a:lnTo>
                  <a:lnTo>
                    <a:pt x="725" y="163"/>
                  </a:lnTo>
                  <a:lnTo>
                    <a:pt x="726" y="165"/>
                  </a:lnTo>
                  <a:lnTo>
                    <a:pt x="726" y="166"/>
                  </a:lnTo>
                  <a:lnTo>
                    <a:pt x="725" y="167"/>
                  </a:lnTo>
                  <a:lnTo>
                    <a:pt x="726" y="167"/>
                  </a:lnTo>
                  <a:lnTo>
                    <a:pt x="726" y="168"/>
                  </a:lnTo>
                  <a:lnTo>
                    <a:pt x="726" y="170"/>
                  </a:lnTo>
                  <a:lnTo>
                    <a:pt x="728" y="172"/>
                  </a:lnTo>
                  <a:lnTo>
                    <a:pt x="728" y="173"/>
                  </a:lnTo>
                  <a:lnTo>
                    <a:pt x="727" y="173"/>
                  </a:lnTo>
                  <a:lnTo>
                    <a:pt x="727" y="174"/>
                  </a:lnTo>
                  <a:lnTo>
                    <a:pt x="727" y="175"/>
                  </a:lnTo>
                  <a:lnTo>
                    <a:pt x="726" y="176"/>
                  </a:lnTo>
                  <a:lnTo>
                    <a:pt x="726" y="177"/>
                  </a:lnTo>
                  <a:lnTo>
                    <a:pt x="726" y="178"/>
                  </a:lnTo>
                  <a:lnTo>
                    <a:pt x="726" y="179"/>
                  </a:lnTo>
                  <a:lnTo>
                    <a:pt x="726" y="180"/>
                  </a:lnTo>
                  <a:lnTo>
                    <a:pt x="726" y="181"/>
                  </a:lnTo>
                  <a:lnTo>
                    <a:pt x="727" y="183"/>
                  </a:lnTo>
                  <a:lnTo>
                    <a:pt x="728" y="183"/>
                  </a:lnTo>
                  <a:lnTo>
                    <a:pt x="728" y="185"/>
                  </a:lnTo>
                  <a:lnTo>
                    <a:pt x="729" y="185"/>
                  </a:lnTo>
                  <a:lnTo>
                    <a:pt x="729" y="186"/>
                  </a:lnTo>
                  <a:lnTo>
                    <a:pt x="730" y="186"/>
                  </a:lnTo>
                  <a:lnTo>
                    <a:pt x="731" y="187"/>
                  </a:lnTo>
                  <a:lnTo>
                    <a:pt x="730" y="187"/>
                  </a:lnTo>
                  <a:lnTo>
                    <a:pt x="729" y="187"/>
                  </a:lnTo>
                  <a:lnTo>
                    <a:pt x="728" y="186"/>
                  </a:lnTo>
                  <a:lnTo>
                    <a:pt x="727" y="186"/>
                  </a:lnTo>
                  <a:lnTo>
                    <a:pt x="726" y="186"/>
                  </a:lnTo>
                  <a:lnTo>
                    <a:pt x="725" y="186"/>
                  </a:lnTo>
                  <a:lnTo>
                    <a:pt x="725" y="187"/>
                  </a:lnTo>
                  <a:lnTo>
                    <a:pt x="725" y="188"/>
                  </a:lnTo>
                  <a:lnTo>
                    <a:pt x="725" y="190"/>
                  </a:lnTo>
                  <a:lnTo>
                    <a:pt x="726" y="191"/>
                  </a:lnTo>
                  <a:lnTo>
                    <a:pt x="727" y="188"/>
                  </a:lnTo>
                  <a:lnTo>
                    <a:pt x="728" y="188"/>
                  </a:lnTo>
                  <a:lnTo>
                    <a:pt x="730" y="188"/>
                  </a:lnTo>
                  <a:lnTo>
                    <a:pt x="731" y="190"/>
                  </a:lnTo>
                  <a:lnTo>
                    <a:pt x="731" y="191"/>
                  </a:lnTo>
                  <a:lnTo>
                    <a:pt x="730" y="191"/>
                  </a:lnTo>
                  <a:lnTo>
                    <a:pt x="730" y="192"/>
                  </a:lnTo>
                  <a:lnTo>
                    <a:pt x="729" y="192"/>
                  </a:lnTo>
                  <a:lnTo>
                    <a:pt x="728" y="192"/>
                  </a:lnTo>
                  <a:lnTo>
                    <a:pt x="728" y="193"/>
                  </a:lnTo>
                  <a:lnTo>
                    <a:pt x="726" y="194"/>
                  </a:lnTo>
                  <a:lnTo>
                    <a:pt x="725" y="194"/>
                  </a:lnTo>
                  <a:lnTo>
                    <a:pt x="725" y="195"/>
                  </a:lnTo>
                  <a:lnTo>
                    <a:pt x="725" y="196"/>
                  </a:lnTo>
                  <a:lnTo>
                    <a:pt x="724" y="197"/>
                  </a:lnTo>
                  <a:lnTo>
                    <a:pt x="723" y="197"/>
                  </a:lnTo>
                  <a:lnTo>
                    <a:pt x="724" y="198"/>
                  </a:lnTo>
                  <a:lnTo>
                    <a:pt x="725" y="198"/>
                  </a:lnTo>
                  <a:lnTo>
                    <a:pt x="725" y="197"/>
                  </a:lnTo>
                  <a:lnTo>
                    <a:pt x="727" y="197"/>
                  </a:lnTo>
                  <a:lnTo>
                    <a:pt x="727" y="198"/>
                  </a:lnTo>
                  <a:lnTo>
                    <a:pt x="728" y="198"/>
                  </a:lnTo>
                  <a:lnTo>
                    <a:pt x="728" y="199"/>
                  </a:lnTo>
                  <a:lnTo>
                    <a:pt x="727" y="199"/>
                  </a:lnTo>
                  <a:lnTo>
                    <a:pt x="726" y="200"/>
                  </a:lnTo>
                  <a:lnTo>
                    <a:pt x="726" y="201"/>
                  </a:lnTo>
                  <a:lnTo>
                    <a:pt x="725" y="202"/>
                  </a:lnTo>
                  <a:lnTo>
                    <a:pt x="725" y="203"/>
                  </a:lnTo>
                  <a:lnTo>
                    <a:pt x="724" y="204"/>
                  </a:lnTo>
                  <a:lnTo>
                    <a:pt x="724" y="205"/>
                  </a:lnTo>
                  <a:lnTo>
                    <a:pt x="724" y="207"/>
                  </a:lnTo>
                  <a:lnTo>
                    <a:pt x="726" y="207"/>
                  </a:lnTo>
                  <a:lnTo>
                    <a:pt x="728" y="207"/>
                  </a:lnTo>
                  <a:lnTo>
                    <a:pt x="728" y="206"/>
                  </a:lnTo>
                  <a:lnTo>
                    <a:pt x="729" y="206"/>
                  </a:lnTo>
                  <a:lnTo>
                    <a:pt x="731" y="205"/>
                  </a:lnTo>
                  <a:lnTo>
                    <a:pt x="731" y="204"/>
                  </a:lnTo>
                  <a:lnTo>
                    <a:pt x="731" y="203"/>
                  </a:lnTo>
                  <a:lnTo>
                    <a:pt x="731" y="202"/>
                  </a:lnTo>
                  <a:lnTo>
                    <a:pt x="730" y="201"/>
                  </a:lnTo>
                  <a:lnTo>
                    <a:pt x="731" y="201"/>
                  </a:lnTo>
                  <a:lnTo>
                    <a:pt x="732" y="200"/>
                  </a:lnTo>
                  <a:lnTo>
                    <a:pt x="732" y="199"/>
                  </a:lnTo>
                  <a:lnTo>
                    <a:pt x="734" y="199"/>
                  </a:lnTo>
                  <a:lnTo>
                    <a:pt x="734" y="198"/>
                  </a:lnTo>
                  <a:lnTo>
                    <a:pt x="732" y="198"/>
                  </a:lnTo>
                  <a:lnTo>
                    <a:pt x="732" y="196"/>
                  </a:lnTo>
                  <a:lnTo>
                    <a:pt x="732" y="195"/>
                  </a:lnTo>
                  <a:lnTo>
                    <a:pt x="731" y="194"/>
                  </a:lnTo>
                  <a:lnTo>
                    <a:pt x="732" y="194"/>
                  </a:lnTo>
                  <a:lnTo>
                    <a:pt x="734" y="193"/>
                  </a:lnTo>
                  <a:lnTo>
                    <a:pt x="734" y="192"/>
                  </a:lnTo>
                  <a:lnTo>
                    <a:pt x="734" y="191"/>
                  </a:lnTo>
                  <a:lnTo>
                    <a:pt x="734" y="188"/>
                  </a:lnTo>
                  <a:lnTo>
                    <a:pt x="734" y="187"/>
                  </a:lnTo>
                  <a:lnTo>
                    <a:pt x="734" y="186"/>
                  </a:lnTo>
                  <a:lnTo>
                    <a:pt x="732" y="185"/>
                  </a:lnTo>
                  <a:lnTo>
                    <a:pt x="735" y="184"/>
                  </a:lnTo>
                  <a:lnTo>
                    <a:pt x="736" y="184"/>
                  </a:lnTo>
                  <a:lnTo>
                    <a:pt x="736" y="183"/>
                  </a:lnTo>
                  <a:lnTo>
                    <a:pt x="738" y="183"/>
                  </a:lnTo>
                  <a:lnTo>
                    <a:pt x="739" y="182"/>
                  </a:lnTo>
                  <a:lnTo>
                    <a:pt x="740" y="182"/>
                  </a:lnTo>
                  <a:lnTo>
                    <a:pt x="741" y="182"/>
                  </a:lnTo>
                  <a:lnTo>
                    <a:pt x="742" y="182"/>
                  </a:lnTo>
                  <a:lnTo>
                    <a:pt x="744" y="182"/>
                  </a:lnTo>
                  <a:lnTo>
                    <a:pt x="744" y="181"/>
                  </a:lnTo>
                  <a:lnTo>
                    <a:pt x="745" y="181"/>
                  </a:lnTo>
                  <a:lnTo>
                    <a:pt x="746" y="181"/>
                  </a:lnTo>
                  <a:lnTo>
                    <a:pt x="746" y="180"/>
                  </a:lnTo>
                  <a:lnTo>
                    <a:pt x="747" y="180"/>
                  </a:lnTo>
                  <a:lnTo>
                    <a:pt x="748" y="179"/>
                  </a:lnTo>
                  <a:lnTo>
                    <a:pt x="748" y="178"/>
                  </a:lnTo>
                  <a:lnTo>
                    <a:pt x="750" y="178"/>
                  </a:lnTo>
                  <a:lnTo>
                    <a:pt x="751" y="178"/>
                  </a:lnTo>
                  <a:lnTo>
                    <a:pt x="752" y="178"/>
                  </a:lnTo>
                  <a:lnTo>
                    <a:pt x="753" y="178"/>
                  </a:lnTo>
                  <a:lnTo>
                    <a:pt x="754" y="178"/>
                  </a:lnTo>
                  <a:lnTo>
                    <a:pt x="755" y="178"/>
                  </a:lnTo>
                  <a:lnTo>
                    <a:pt x="756" y="177"/>
                  </a:lnTo>
                  <a:lnTo>
                    <a:pt x="757" y="177"/>
                  </a:lnTo>
                  <a:lnTo>
                    <a:pt x="757" y="176"/>
                  </a:lnTo>
                  <a:lnTo>
                    <a:pt x="759" y="176"/>
                  </a:lnTo>
                  <a:lnTo>
                    <a:pt x="759" y="177"/>
                  </a:lnTo>
                  <a:lnTo>
                    <a:pt x="759" y="178"/>
                  </a:lnTo>
                  <a:lnTo>
                    <a:pt x="760" y="179"/>
                  </a:lnTo>
                  <a:lnTo>
                    <a:pt x="760" y="180"/>
                  </a:lnTo>
                  <a:lnTo>
                    <a:pt x="760" y="181"/>
                  </a:lnTo>
                  <a:lnTo>
                    <a:pt x="761" y="181"/>
                  </a:lnTo>
                  <a:lnTo>
                    <a:pt x="761" y="182"/>
                  </a:lnTo>
                  <a:lnTo>
                    <a:pt x="761" y="183"/>
                  </a:lnTo>
                  <a:lnTo>
                    <a:pt x="762" y="184"/>
                  </a:lnTo>
                  <a:lnTo>
                    <a:pt x="762" y="185"/>
                  </a:lnTo>
                  <a:lnTo>
                    <a:pt x="762" y="186"/>
                  </a:lnTo>
                  <a:lnTo>
                    <a:pt x="762" y="187"/>
                  </a:lnTo>
                  <a:lnTo>
                    <a:pt x="763" y="188"/>
                  </a:lnTo>
                  <a:lnTo>
                    <a:pt x="763" y="190"/>
                  </a:lnTo>
                  <a:lnTo>
                    <a:pt x="763" y="192"/>
                  </a:lnTo>
                  <a:lnTo>
                    <a:pt x="763" y="194"/>
                  </a:lnTo>
                  <a:lnTo>
                    <a:pt x="762" y="194"/>
                  </a:lnTo>
                  <a:lnTo>
                    <a:pt x="763" y="195"/>
                  </a:lnTo>
                  <a:lnTo>
                    <a:pt x="762" y="195"/>
                  </a:lnTo>
                  <a:lnTo>
                    <a:pt x="761" y="196"/>
                  </a:lnTo>
                  <a:lnTo>
                    <a:pt x="761" y="197"/>
                  </a:lnTo>
                  <a:lnTo>
                    <a:pt x="761" y="198"/>
                  </a:lnTo>
                  <a:lnTo>
                    <a:pt x="760" y="198"/>
                  </a:lnTo>
                  <a:lnTo>
                    <a:pt x="759" y="198"/>
                  </a:lnTo>
                  <a:lnTo>
                    <a:pt x="757" y="198"/>
                  </a:lnTo>
                  <a:lnTo>
                    <a:pt x="757" y="197"/>
                  </a:lnTo>
                  <a:lnTo>
                    <a:pt x="757" y="198"/>
                  </a:lnTo>
                  <a:lnTo>
                    <a:pt x="756" y="198"/>
                  </a:lnTo>
                  <a:lnTo>
                    <a:pt x="756" y="197"/>
                  </a:lnTo>
                  <a:lnTo>
                    <a:pt x="755" y="197"/>
                  </a:lnTo>
                  <a:lnTo>
                    <a:pt x="754" y="198"/>
                  </a:lnTo>
                  <a:lnTo>
                    <a:pt x="753" y="199"/>
                  </a:lnTo>
                  <a:lnTo>
                    <a:pt x="753" y="200"/>
                  </a:lnTo>
                  <a:lnTo>
                    <a:pt x="752" y="201"/>
                  </a:lnTo>
                  <a:lnTo>
                    <a:pt x="751" y="202"/>
                  </a:lnTo>
                  <a:lnTo>
                    <a:pt x="750" y="203"/>
                  </a:lnTo>
                  <a:lnTo>
                    <a:pt x="749" y="203"/>
                  </a:lnTo>
                  <a:lnTo>
                    <a:pt x="749" y="204"/>
                  </a:lnTo>
                  <a:lnTo>
                    <a:pt x="750" y="205"/>
                  </a:lnTo>
                  <a:lnTo>
                    <a:pt x="751" y="204"/>
                  </a:lnTo>
                  <a:lnTo>
                    <a:pt x="752" y="205"/>
                  </a:lnTo>
                  <a:lnTo>
                    <a:pt x="753" y="204"/>
                  </a:lnTo>
                  <a:lnTo>
                    <a:pt x="754" y="204"/>
                  </a:lnTo>
                  <a:lnTo>
                    <a:pt x="755" y="202"/>
                  </a:lnTo>
                  <a:lnTo>
                    <a:pt x="755" y="201"/>
                  </a:lnTo>
                  <a:lnTo>
                    <a:pt x="756" y="201"/>
                  </a:lnTo>
                  <a:lnTo>
                    <a:pt x="756" y="200"/>
                  </a:lnTo>
                  <a:lnTo>
                    <a:pt x="757" y="200"/>
                  </a:lnTo>
                  <a:lnTo>
                    <a:pt x="756" y="200"/>
                  </a:lnTo>
                  <a:lnTo>
                    <a:pt x="756" y="199"/>
                  </a:lnTo>
                  <a:lnTo>
                    <a:pt x="757" y="198"/>
                  </a:lnTo>
                  <a:lnTo>
                    <a:pt x="757" y="199"/>
                  </a:lnTo>
                  <a:lnTo>
                    <a:pt x="759" y="198"/>
                  </a:lnTo>
                  <a:lnTo>
                    <a:pt x="759" y="199"/>
                  </a:lnTo>
                  <a:lnTo>
                    <a:pt x="760" y="199"/>
                  </a:lnTo>
                  <a:lnTo>
                    <a:pt x="760" y="198"/>
                  </a:lnTo>
                  <a:lnTo>
                    <a:pt x="761" y="198"/>
                  </a:lnTo>
                  <a:lnTo>
                    <a:pt x="761" y="199"/>
                  </a:lnTo>
                  <a:lnTo>
                    <a:pt x="762" y="199"/>
                  </a:lnTo>
                  <a:lnTo>
                    <a:pt x="762" y="200"/>
                  </a:lnTo>
                  <a:lnTo>
                    <a:pt x="762" y="201"/>
                  </a:lnTo>
                  <a:lnTo>
                    <a:pt x="762" y="202"/>
                  </a:lnTo>
                  <a:lnTo>
                    <a:pt x="762" y="203"/>
                  </a:lnTo>
                  <a:lnTo>
                    <a:pt x="762" y="204"/>
                  </a:lnTo>
                  <a:lnTo>
                    <a:pt x="762" y="205"/>
                  </a:lnTo>
                  <a:lnTo>
                    <a:pt x="762" y="206"/>
                  </a:lnTo>
                  <a:lnTo>
                    <a:pt x="761" y="207"/>
                  </a:lnTo>
                  <a:lnTo>
                    <a:pt x="761" y="208"/>
                  </a:lnTo>
                  <a:lnTo>
                    <a:pt x="761" y="210"/>
                  </a:lnTo>
                  <a:lnTo>
                    <a:pt x="761" y="211"/>
                  </a:lnTo>
                  <a:lnTo>
                    <a:pt x="760" y="213"/>
                  </a:lnTo>
                  <a:lnTo>
                    <a:pt x="759" y="213"/>
                  </a:lnTo>
                  <a:lnTo>
                    <a:pt x="757" y="215"/>
                  </a:lnTo>
                  <a:lnTo>
                    <a:pt x="756" y="216"/>
                  </a:lnTo>
                  <a:lnTo>
                    <a:pt x="756" y="217"/>
                  </a:lnTo>
                  <a:lnTo>
                    <a:pt x="756" y="218"/>
                  </a:lnTo>
                  <a:lnTo>
                    <a:pt x="757" y="219"/>
                  </a:lnTo>
                  <a:lnTo>
                    <a:pt x="759" y="219"/>
                  </a:lnTo>
                  <a:lnTo>
                    <a:pt x="757" y="220"/>
                  </a:lnTo>
                  <a:lnTo>
                    <a:pt x="759" y="221"/>
                  </a:lnTo>
                  <a:lnTo>
                    <a:pt x="759" y="222"/>
                  </a:lnTo>
                  <a:lnTo>
                    <a:pt x="760" y="223"/>
                  </a:lnTo>
                  <a:lnTo>
                    <a:pt x="761" y="223"/>
                  </a:lnTo>
                  <a:lnTo>
                    <a:pt x="761" y="222"/>
                  </a:lnTo>
                  <a:lnTo>
                    <a:pt x="762" y="222"/>
                  </a:lnTo>
                  <a:lnTo>
                    <a:pt x="762" y="223"/>
                  </a:lnTo>
                  <a:lnTo>
                    <a:pt x="763" y="224"/>
                  </a:lnTo>
                  <a:lnTo>
                    <a:pt x="763" y="225"/>
                  </a:lnTo>
                  <a:lnTo>
                    <a:pt x="764" y="226"/>
                  </a:lnTo>
                  <a:lnTo>
                    <a:pt x="764" y="227"/>
                  </a:lnTo>
                  <a:lnTo>
                    <a:pt x="764" y="228"/>
                  </a:lnTo>
                  <a:lnTo>
                    <a:pt x="764" y="229"/>
                  </a:lnTo>
                  <a:lnTo>
                    <a:pt x="763" y="230"/>
                  </a:lnTo>
                  <a:lnTo>
                    <a:pt x="764" y="231"/>
                  </a:lnTo>
                  <a:lnTo>
                    <a:pt x="764" y="233"/>
                  </a:lnTo>
                  <a:lnTo>
                    <a:pt x="764" y="234"/>
                  </a:lnTo>
                  <a:lnTo>
                    <a:pt x="764" y="235"/>
                  </a:lnTo>
                  <a:lnTo>
                    <a:pt x="764" y="236"/>
                  </a:lnTo>
                  <a:lnTo>
                    <a:pt x="764" y="237"/>
                  </a:lnTo>
                  <a:lnTo>
                    <a:pt x="764" y="238"/>
                  </a:lnTo>
                  <a:lnTo>
                    <a:pt x="764" y="240"/>
                  </a:lnTo>
                  <a:lnTo>
                    <a:pt x="764" y="242"/>
                  </a:lnTo>
                  <a:lnTo>
                    <a:pt x="764" y="244"/>
                  </a:lnTo>
                  <a:lnTo>
                    <a:pt x="764" y="245"/>
                  </a:lnTo>
                  <a:lnTo>
                    <a:pt x="763" y="245"/>
                  </a:lnTo>
                  <a:lnTo>
                    <a:pt x="763" y="244"/>
                  </a:lnTo>
                  <a:lnTo>
                    <a:pt x="762" y="243"/>
                  </a:lnTo>
                  <a:lnTo>
                    <a:pt x="762" y="244"/>
                  </a:lnTo>
                  <a:lnTo>
                    <a:pt x="761" y="245"/>
                  </a:lnTo>
                  <a:lnTo>
                    <a:pt x="761" y="246"/>
                  </a:lnTo>
                  <a:lnTo>
                    <a:pt x="761" y="247"/>
                  </a:lnTo>
                  <a:lnTo>
                    <a:pt x="760" y="248"/>
                  </a:lnTo>
                  <a:lnTo>
                    <a:pt x="760" y="249"/>
                  </a:lnTo>
                  <a:lnTo>
                    <a:pt x="760" y="250"/>
                  </a:lnTo>
                  <a:lnTo>
                    <a:pt x="761" y="251"/>
                  </a:lnTo>
                  <a:lnTo>
                    <a:pt x="762" y="251"/>
                  </a:lnTo>
                  <a:lnTo>
                    <a:pt x="762" y="250"/>
                  </a:lnTo>
                  <a:lnTo>
                    <a:pt x="763" y="250"/>
                  </a:lnTo>
                  <a:lnTo>
                    <a:pt x="763" y="249"/>
                  </a:lnTo>
                  <a:lnTo>
                    <a:pt x="764" y="250"/>
                  </a:lnTo>
                  <a:lnTo>
                    <a:pt x="764" y="252"/>
                  </a:lnTo>
                  <a:lnTo>
                    <a:pt x="763" y="254"/>
                  </a:lnTo>
                  <a:lnTo>
                    <a:pt x="763" y="255"/>
                  </a:lnTo>
                  <a:lnTo>
                    <a:pt x="763" y="256"/>
                  </a:lnTo>
                  <a:lnTo>
                    <a:pt x="763" y="255"/>
                  </a:lnTo>
                  <a:lnTo>
                    <a:pt x="763" y="254"/>
                  </a:lnTo>
                  <a:lnTo>
                    <a:pt x="762" y="254"/>
                  </a:lnTo>
                  <a:lnTo>
                    <a:pt x="762" y="253"/>
                  </a:lnTo>
                  <a:lnTo>
                    <a:pt x="761" y="253"/>
                  </a:lnTo>
                  <a:lnTo>
                    <a:pt x="761" y="254"/>
                  </a:lnTo>
                  <a:lnTo>
                    <a:pt x="760" y="254"/>
                  </a:lnTo>
                  <a:lnTo>
                    <a:pt x="757" y="256"/>
                  </a:lnTo>
                  <a:lnTo>
                    <a:pt x="759" y="256"/>
                  </a:lnTo>
                  <a:lnTo>
                    <a:pt x="759" y="257"/>
                  </a:lnTo>
                  <a:lnTo>
                    <a:pt x="757" y="257"/>
                  </a:lnTo>
                  <a:lnTo>
                    <a:pt x="756" y="257"/>
                  </a:lnTo>
                  <a:lnTo>
                    <a:pt x="755" y="257"/>
                  </a:lnTo>
                  <a:lnTo>
                    <a:pt x="754" y="257"/>
                  </a:lnTo>
                  <a:lnTo>
                    <a:pt x="753" y="257"/>
                  </a:lnTo>
                  <a:lnTo>
                    <a:pt x="752" y="257"/>
                  </a:lnTo>
                  <a:lnTo>
                    <a:pt x="752" y="258"/>
                  </a:lnTo>
                  <a:lnTo>
                    <a:pt x="751" y="258"/>
                  </a:lnTo>
                  <a:lnTo>
                    <a:pt x="750" y="259"/>
                  </a:lnTo>
                  <a:lnTo>
                    <a:pt x="751" y="260"/>
                  </a:lnTo>
                  <a:lnTo>
                    <a:pt x="750" y="260"/>
                  </a:lnTo>
                  <a:lnTo>
                    <a:pt x="750" y="261"/>
                  </a:lnTo>
                  <a:lnTo>
                    <a:pt x="749" y="261"/>
                  </a:lnTo>
                  <a:lnTo>
                    <a:pt x="748" y="261"/>
                  </a:lnTo>
                  <a:lnTo>
                    <a:pt x="747" y="262"/>
                  </a:lnTo>
                  <a:lnTo>
                    <a:pt x="746" y="262"/>
                  </a:lnTo>
                  <a:lnTo>
                    <a:pt x="745" y="262"/>
                  </a:lnTo>
                  <a:lnTo>
                    <a:pt x="744" y="262"/>
                  </a:lnTo>
                  <a:lnTo>
                    <a:pt x="744" y="263"/>
                  </a:lnTo>
                  <a:lnTo>
                    <a:pt x="743" y="263"/>
                  </a:lnTo>
                  <a:lnTo>
                    <a:pt x="743" y="265"/>
                  </a:lnTo>
                  <a:lnTo>
                    <a:pt x="742" y="265"/>
                  </a:lnTo>
                  <a:lnTo>
                    <a:pt x="741" y="266"/>
                  </a:lnTo>
                  <a:lnTo>
                    <a:pt x="740" y="266"/>
                  </a:lnTo>
                  <a:lnTo>
                    <a:pt x="739" y="266"/>
                  </a:lnTo>
                  <a:lnTo>
                    <a:pt x="739" y="267"/>
                  </a:lnTo>
                  <a:lnTo>
                    <a:pt x="738" y="267"/>
                  </a:lnTo>
                  <a:lnTo>
                    <a:pt x="737" y="268"/>
                  </a:lnTo>
                  <a:lnTo>
                    <a:pt x="736" y="268"/>
                  </a:lnTo>
                  <a:lnTo>
                    <a:pt x="735" y="268"/>
                  </a:lnTo>
                  <a:lnTo>
                    <a:pt x="734" y="268"/>
                  </a:lnTo>
                  <a:lnTo>
                    <a:pt x="732" y="269"/>
                  </a:lnTo>
                  <a:lnTo>
                    <a:pt x="732" y="268"/>
                  </a:lnTo>
                  <a:lnTo>
                    <a:pt x="731" y="268"/>
                  </a:lnTo>
                  <a:lnTo>
                    <a:pt x="731" y="269"/>
                  </a:lnTo>
                  <a:lnTo>
                    <a:pt x="730" y="269"/>
                  </a:lnTo>
                  <a:lnTo>
                    <a:pt x="729" y="269"/>
                  </a:lnTo>
                  <a:lnTo>
                    <a:pt x="728" y="269"/>
                  </a:lnTo>
                  <a:lnTo>
                    <a:pt x="728" y="268"/>
                  </a:lnTo>
                  <a:lnTo>
                    <a:pt x="728" y="267"/>
                  </a:lnTo>
                  <a:lnTo>
                    <a:pt x="729" y="267"/>
                  </a:lnTo>
                  <a:lnTo>
                    <a:pt x="729" y="266"/>
                  </a:lnTo>
                  <a:lnTo>
                    <a:pt x="729" y="265"/>
                  </a:lnTo>
                  <a:lnTo>
                    <a:pt x="729" y="263"/>
                  </a:lnTo>
                  <a:lnTo>
                    <a:pt x="729" y="262"/>
                  </a:lnTo>
                  <a:lnTo>
                    <a:pt x="728" y="262"/>
                  </a:lnTo>
                  <a:lnTo>
                    <a:pt x="728" y="261"/>
                  </a:lnTo>
                  <a:lnTo>
                    <a:pt x="728" y="260"/>
                  </a:lnTo>
                  <a:lnTo>
                    <a:pt x="727" y="260"/>
                  </a:lnTo>
                  <a:lnTo>
                    <a:pt x="727" y="259"/>
                  </a:lnTo>
                  <a:lnTo>
                    <a:pt x="726" y="259"/>
                  </a:lnTo>
                  <a:lnTo>
                    <a:pt x="727" y="259"/>
                  </a:lnTo>
                  <a:lnTo>
                    <a:pt x="726" y="259"/>
                  </a:lnTo>
                  <a:lnTo>
                    <a:pt x="726" y="258"/>
                  </a:lnTo>
                  <a:lnTo>
                    <a:pt x="727" y="257"/>
                  </a:lnTo>
                  <a:lnTo>
                    <a:pt x="728" y="256"/>
                  </a:lnTo>
                  <a:lnTo>
                    <a:pt x="729" y="257"/>
                  </a:lnTo>
                  <a:lnTo>
                    <a:pt x="730" y="256"/>
                  </a:lnTo>
                  <a:lnTo>
                    <a:pt x="731" y="257"/>
                  </a:lnTo>
                  <a:lnTo>
                    <a:pt x="730" y="256"/>
                  </a:lnTo>
                  <a:lnTo>
                    <a:pt x="730" y="255"/>
                  </a:lnTo>
                  <a:lnTo>
                    <a:pt x="731" y="255"/>
                  </a:lnTo>
                  <a:lnTo>
                    <a:pt x="731" y="254"/>
                  </a:lnTo>
                  <a:lnTo>
                    <a:pt x="731" y="255"/>
                  </a:lnTo>
                  <a:lnTo>
                    <a:pt x="730" y="255"/>
                  </a:lnTo>
                  <a:lnTo>
                    <a:pt x="729" y="255"/>
                  </a:lnTo>
                  <a:lnTo>
                    <a:pt x="729" y="254"/>
                  </a:lnTo>
                  <a:lnTo>
                    <a:pt x="728" y="254"/>
                  </a:lnTo>
                  <a:lnTo>
                    <a:pt x="728" y="253"/>
                  </a:lnTo>
                  <a:lnTo>
                    <a:pt x="728" y="254"/>
                  </a:lnTo>
                  <a:lnTo>
                    <a:pt x="728" y="255"/>
                  </a:lnTo>
                  <a:lnTo>
                    <a:pt x="727" y="255"/>
                  </a:lnTo>
                  <a:lnTo>
                    <a:pt x="728" y="255"/>
                  </a:lnTo>
                  <a:lnTo>
                    <a:pt x="728" y="256"/>
                  </a:lnTo>
                  <a:lnTo>
                    <a:pt x="727" y="256"/>
                  </a:lnTo>
                  <a:lnTo>
                    <a:pt x="726" y="257"/>
                  </a:lnTo>
                  <a:lnTo>
                    <a:pt x="725" y="256"/>
                  </a:lnTo>
                  <a:lnTo>
                    <a:pt x="725" y="257"/>
                  </a:lnTo>
                  <a:lnTo>
                    <a:pt x="725" y="258"/>
                  </a:lnTo>
                  <a:lnTo>
                    <a:pt x="724" y="258"/>
                  </a:lnTo>
                  <a:lnTo>
                    <a:pt x="723" y="258"/>
                  </a:lnTo>
                  <a:lnTo>
                    <a:pt x="724" y="258"/>
                  </a:lnTo>
                  <a:lnTo>
                    <a:pt x="723" y="259"/>
                  </a:lnTo>
                  <a:lnTo>
                    <a:pt x="722" y="260"/>
                  </a:lnTo>
                  <a:lnTo>
                    <a:pt x="722" y="261"/>
                  </a:lnTo>
                  <a:lnTo>
                    <a:pt x="722" y="260"/>
                  </a:lnTo>
                  <a:lnTo>
                    <a:pt x="723" y="260"/>
                  </a:lnTo>
                  <a:lnTo>
                    <a:pt x="723" y="261"/>
                  </a:lnTo>
                  <a:lnTo>
                    <a:pt x="725" y="261"/>
                  </a:lnTo>
                  <a:lnTo>
                    <a:pt x="724" y="261"/>
                  </a:lnTo>
                  <a:lnTo>
                    <a:pt x="724" y="262"/>
                  </a:lnTo>
                  <a:lnTo>
                    <a:pt x="725" y="262"/>
                  </a:lnTo>
                  <a:lnTo>
                    <a:pt x="725" y="263"/>
                  </a:lnTo>
                  <a:lnTo>
                    <a:pt x="725" y="265"/>
                  </a:lnTo>
                  <a:lnTo>
                    <a:pt x="726" y="265"/>
                  </a:lnTo>
                  <a:lnTo>
                    <a:pt x="727" y="266"/>
                  </a:lnTo>
                  <a:lnTo>
                    <a:pt x="726" y="267"/>
                  </a:lnTo>
                  <a:lnTo>
                    <a:pt x="725" y="268"/>
                  </a:lnTo>
                  <a:lnTo>
                    <a:pt x="726" y="268"/>
                  </a:lnTo>
                  <a:lnTo>
                    <a:pt x="727" y="269"/>
                  </a:lnTo>
                  <a:lnTo>
                    <a:pt x="727" y="270"/>
                  </a:lnTo>
                  <a:lnTo>
                    <a:pt x="727" y="271"/>
                  </a:lnTo>
                  <a:lnTo>
                    <a:pt x="728" y="271"/>
                  </a:lnTo>
                  <a:lnTo>
                    <a:pt x="729" y="272"/>
                  </a:lnTo>
                  <a:lnTo>
                    <a:pt x="729" y="273"/>
                  </a:lnTo>
                  <a:lnTo>
                    <a:pt x="731" y="273"/>
                  </a:lnTo>
                  <a:lnTo>
                    <a:pt x="731" y="274"/>
                  </a:lnTo>
                  <a:lnTo>
                    <a:pt x="732" y="274"/>
                  </a:lnTo>
                  <a:lnTo>
                    <a:pt x="732" y="273"/>
                  </a:lnTo>
                  <a:lnTo>
                    <a:pt x="734" y="273"/>
                  </a:lnTo>
                  <a:lnTo>
                    <a:pt x="735" y="273"/>
                  </a:lnTo>
                  <a:lnTo>
                    <a:pt x="736" y="273"/>
                  </a:lnTo>
                  <a:lnTo>
                    <a:pt x="736" y="272"/>
                  </a:lnTo>
                  <a:lnTo>
                    <a:pt x="737" y="272"/>
                  </a:lnTo>
                  <a:lnTo>
                    <a:pt x="738" y="273"/>
                  </a:lnTo>
                  <a:lnTo>
                    <a:pt x="739" y="273"/>
                  </a:lnTo>
                  <a:lnTo>
                    <a:pt x="740" y="273"/>
                  </a:lnTo>
                  <a:lnTo>
                    <a:pt x="741" y="273"/>
                  </a:lnTo>
                  <a:lnTo>
                    <a:pt x="742" y="273"/>
                  </a:lnTo>
                  <a:lnTo>
                    <a:pt x="743" y="273"/>
                  </a:lnTo>
                  <a:lnTo>
                    <a:pt x="744" y="273"/>
                  </a:lnTo>
                  <a:lnTo>
                    <a:pt x="745" y="273"/>
                  </a:lnTo>
                  <a:lnTo>
                    <a:pt x="745" y="274"/>
                  </a:lnTo>
                  <a:lnTo>
                    <a:pt x="745" y="276"/>
                  </a:lnTo>
                  <a:lnTo>
                    <a:pt x="746" y="276"/>
                  </a:lnTo>
                  <a:lnTo>
                    <a:pt x="746" y="277"/>
                  </a:lnTo>
                  <a:lnTo>
                    <a:pt x="746" y="278"/>
                  </a:lnTo>
                  <a:lnTo>
                    <a:pt x="746" y="279"/>
                  </a:lnTo>
                  <a:lnTo>
                    <a:pt x="747" y="280"/>
                  </a:lnTo>
                  <a:lnTo>
                    <a:pt x="747" y="281"/>
                  </a:lnTo>
                  <a:lnTo>
                    <a:pt x="748" y="282"/>
                  </a:lnTo>
                  <a:lnTo>
                    <a:pt x="749" y="282"/>
                  </a:lnTo>
                  <a:lnTo>
                    <a:pt x="749" y="283"/>
                  </a:lnTo>
                  <a:lnTo>
                    <a:pt x="750" y="283"/>
                  </a:lnTo>
                  <a:lnTo>
                    <a:pt x="751" y="284"/>
                  </a:lnTo>
                  <a:lnTo>
                    <a:pt x="751" y="285"/>
                  </a:lnTo>
                  <a:lnTo>
                    <a:pt x="751" y="286"/>
                  </a:lnTo>
                  <a:lnTo>
                    <a:pt x="750" y="286"/>
                  </a:lnTo>
                  <a:lnTo>
                    <a:pt x="751" y="285"/>
                  </a:lnTo>
                  <a:lnTo>
                    <a:pt x="750" y="286"/>
                  </a:lnTo>
                  <a:lnTo>
                    <a:pt x="748" y="285"/>
                  </a:lnTo>
                  <a:lnTo>
                    <a:pt x="747" y="285"/>
                  </a:lnTo>
                  <a:lnTo>
                    <a:pt x="746" y="285"/>
                  </a:lnTo>
                  <a:lnTo>
                    <a:pt x="747" y="284"/>
                  </a:lnTo>
                  <a:lnTo>
                    <a:pt x="747" y="283"/>
                  </a:lnTo>
                  <a:lnTo>
                    <a:pt x="746" y="282"/>
                  </a:lnTo>
                  <a:lnTo>
                    <a:pt x="745" y="282"/>
                  </a:lnTo>
                  <a:lnTo>
                    <a:pt x="744" y="282"/>
                  </a:lnTo>
                  <a:lnTo>
                    <a:pt x="744" y="283"/>
                  </a:lnTo>
                  <a:lnTo>
                    <a:pt x="743" y="283"/>
                  </a:lnTo>
                  <a:lnTo>
                    <a:pt x="743" y="284"/>
                  </a:lnTo>
                  <a:lnTo>
                    <a:pt x="742" y="284"/>
                  </a:lnTo>
                  <a:lnTo>
                    <a:pt x="741" y="284"/>
                  </a:lnTo>
                  <a:lnTo>
                    <a:pt x="740" y="284"/>
                  </a:lnTo>
                  <a:lnTo>
                    <a:pt x="738" y="284"/>
                  </a:lnTo>
                  <a:lnTo>
                    <a:pt x="737" y="284"/>
                  </a:lnTo>
                  <a:lnTo>
                    <a:pt x="736" y="284"/>
                  </a:lnTo>
                  <a:lnTo>
                    <a:pt x="735" y="284"/>
                  </a:lnTo>
                  <a:lnTo>
                    <a:pt x="734" y="284"/>
                  </a:lnTo>
                  <a:lnTo>
                    <a:pt x="732" y="284"/>
                  </a:lnTo>
                  <a:lnTo>
                    <a:pt x="731" y="283"/>
                  </a:lnTo>
                  <a:lnTo>
                    <a:pt x="731" y="282"/>
                  </a:lnTo>
                  <a:lnTo>
                    <a:pt x="730" y="282"/>
                  </a:lnTo>
                  <a:lnTo>
                    <a:pt x="730" y="281"/>
                  </a:lnTo>
                  <a:lnTo>
                    <a:pt x="730" y="280"/>
                  </a:lnTo>
                  <a:lnTo>
                    <a:pt x="729" y="280"/>
                  </a:lnTo>
                  <a:lnTo>
                    <a:pt x="728" y="280"/>
                  </a:lnTo>
                  <a:lnTo>
                    <a:pt x="727" y="281"/>
                  </a:lnTo>
                  <a:lnTo>
                    <a:pt x="726" y="280"/>
                  </a:lnTo>
                  <a:lnTo>
                    <a:pt x="726" y="279"/>
                  </a:lnTo>
                  <a:lnTo>
                    <a:pt x="727" y="279"/>
                  </a:lnTo>
                  <a:lnTo>
                    <a:pt x="727" y="278"/>
                  </a:lnTo>
                  <a:lnTo>
                    <a:pt x="728" y="278"/>
                  </a:lnTo>
                  <a:lnTo>
                    <a:pt x="729" y="278"/>
                  </a:lnTo>
                  <a:lnTo>
                    <a:pt x="730" y="278"/>
                  </a:lnTo>
                  <a:lnTo>
                    <a:pt x="729" y="278"/>
                  </a:lnTo>
                  <a:lnTo>
                    <a:pt x="729" y="277"/>
                  </a:lnTo>
                  <a:lnTo>
                    <a:pt x="728" y="278"/>
                  </a:lnTo>
                  <a:lnTo>
                    <a:pt x="727" y="278"/>
                  </a:lnTo>
                  <a:lnTo>
                    <a:pt x="727" y="277"/>
                  </a:lnTo>
                  <a:lnTo>
                    <a:pt x="726" y="278"/>
                  </a:lnTo>
                  <a:lnTo>
                    <a:pt x="725" y="278"/>
                  </a:lnTo>
                  <a:lnTo>
                    <a:pt x="726" y="276"/>
                  </a:lnTo>
                  <a:lnTo>
                    <a:pt x="725" y="276"/>
                  </a:lnTo>
                  <a:lnTo>
                    <a:pt x="725" y="277"/>
                  </a:lnTo>
                  <a:lnTo>
                    <a:pt x="725" y="276"/>
                  </a:lnTo>
                  <a:lnTo>
                    <a:pt x="724" y="276"/>
                  </a:lnTo>
                  <a:lnTo>
                    <a:pt x="724" y="275"/>
                  </a:lnTo>
                  <a:lnTo>
                    <a:pt x="723" y="276"/>
                  </a:lnTo>
                  <a:lnTo>
                    <a:pt x="722" y="275"/>
                  </a:lnTo>
                  <a:lnTo>
                    <a:pt x="722" y="276"/>
                  </a:lnTo>
                  <a:lnTo>
                    <a:pt x="722" y="277"/>
                  </a:lnTo>
                  <a:lnTo>
                    <a:pt x="723" y="277"/>
                  </a:lnTo>
                  <a:lnTo>
                    <a:pt x="724" y="277"/>
                  </a:lnTo>
                  <a:lnTo>
                    <a:pt x="724" y="278"/>
                  </a:lnTo>
                  <a:lnTo>
                    <a:pt x="725" y="278"/>
                  </a:lnTo>
                  <a:lnTo>
                    <a:pt x="725" y="279"/>
                  </a:lnTo>
                  <a:lnTo>
                    <a:pt x="725" y="280"/>
                  </a:lnTo>
                  <a:lnTo>
                    <a:pt x="726" y="281"/>
                  </a:lnTo>
                  <a:lnTo>
                    <a:pt x="727" y="281"/>
                  </a:lnTo>
                  <a:lnTo>
                    <a:pt x="728" y="281"/>
                  </a:lnTo>
                  <a:lnTo>
                    <a:pt x="727" y="282"/>
                  </a:lnTo>
                  <a:lnTo>
                    <a:pt x="728" y="282"/>
                  </a:lnTo>
                  <a:lnTo>
                    <a:pt x="727" y="283"/>
                  </a:lnTo>
                  <a:lnTo>
                    <a:pt x="726" y="284"/>
                  </a:lnTo>
                  <a:lnTo>
                    <a:pt x="727" y="285"/>
                  </a:lnTo>
                  <a:lnTo>
                    <a:pt x="727" y="286"/>
                  </a:lnTo>
                  <a:lnTo>
                    <a:pt x="728" y="286"/>
                  </a:lnTo>
                  <a:lnTo>
                    <a:pt x="728" y="285"/>
                  </a:lnTo>
                  <a:lnTo>
                    <a:pt x="728" y="284"/>
                  </a:lnTo>
                  <a:lnTo>
                    <a:pt x="729" y="284"/>
                  </a:lnTo>
                  <a:lnTo>
                    <a:pt x="729" y="286"/>
                  </a:lnTo>
                  <a:lnTo>
                    <a:pt x="730" y="287"/>
                  </a:lnTo>
                  <a:lnTo>
                    <a:pt x="731" y="287"/>
                  </a:lnTo>
                  <a:lnTo>
                    <a:pt x="731" y="288"/>
                  </a:lnTo>
                  <a:lnTo>
                    <a:pt x="731" y="290"/>
                  </a:lnTo>
                  <a:lnTo>
                    <a:pt x="732" y="291"/>
                  </a:lnTo>
                  <a:lnTo>
                    <a:pt x="734" y="292"/>
                  </a:lnTo>
                  <a:lnTo>
                    <a:pt x="734" y="293"/>
                  </a:lnTo>
                  <a:lnTo>
                    <a:pt x="734" y="292"/>
                  </a:lnTo>
                  <a:lnTo>
                    <a:pt x="735" y="292"/>
                  </a:lnTo>
                  <a:lnTo>
                    <a:pt x="735" y="293"/>
                  </a:lnTo>
                  <a:lnTo>
                    <a:pt x="736" y="293"/>
                  </a:lnTo>
                  <a:lnTo>
                    <a:pt x="736" y="292"/>
                  </a:lnTo>
                  <a:lnTo>
                    <a:pt x="737" y="292"/>
                  </a:lnTo>
                  <a:lnTo>
                    <a:pt x="737" y="293"/>
                  </a:lnTo>
                  <a:lnTo>
                    <a:pt x="736" y="293"/>
                  </a:lnTo>
                  <a:lnTo>
                    <a:pt x="736" y="295"/>
                  </a:lnTo>
                  <a:lnTo>
                    <a:pt x="736" y="296"/>
                  </a:lnTo>
                  <a:lnTo>
                    <a:pt x="737" y="297"/>
                  </a:lnTo>
                  <a:lnTo>
                    <a:pt x="737" y="298"/>
                  </a:lnTo>
                  <a:lnTo>
                    <a:pt x="738" y="299"/>
                  </a:lnTo>
                  <a:lnTo>
                    <a:pt x="738" y="300"/>
                  </a:lnTo>
                  <a:lnTo>
                    <a:pt x="739" y="300"/>
                  </a:lnTo>
                  <a:lnTo>
                    <a:pt x="739" y="299"/>
                  </a:lnTo>
                  <a:lnTo>
                    <a:pt x="739" y="300"/>
                  </a:lnTo>
                  <a:lnTo>
                    <a:pt x="739" y="301"/>
                  </a:lnTo>
                  <a:lnTo>
                    <a:pt x="738" y="301"/>
                  </a:lnTo>
                  <a:lnTo>
                    <a:pt x="738" y="302"/>
                  </a:lnTo>
                  <a:lnTo>
                    <a:pt x="737" y="302"/>
                  </a:lnTo>
                  <a:lnTo>
                    <a:pt x="736" y="302"/>
                  </a:lnTo>
                  <a:lnTo>
                    <a:pt x="735" y="302"/>
                  </a:lnTo>
                  <a:lnTo>
                    <a:pt x="734" y="302"/>
                  </a:lnTo>
                  <a:lnTo>
                    <a:pt x="734" y="303"/>
                  </a:lnTo>
                  <a:lnTo>
                    <a:pt x="732" y="303"/>
                  </a:lnTo>
                  <a:lnTo>
                    <a:pt x="731" y="303"/>
                  </a:lnTo>
                  <a:lnTo>
                    <a:pt x="732" y="303"/>
                  </a:lnTo>
                  <a:lnTo>
                    <a:pt x="734" y="302"/>
                  </a:lnTo>
                  <a:lnTo>
                    <a:pt x="732" y="302"/>
                  </a:lnTo>
                  <a:lnTo>
                    <a:pt x="730" y="302"/>
                  </a:lnTo>
                  <a:lnTo>
                    <a:pt x="730" y="303"/>
                  </a:lnTo>
                  <a:lnTo>
                    <a:pt x="729" y="303"/>
                  </a:lnTo>
                  <a:lnTo>
                    <a:pt x="728" y="302"/>
                  </a:lnTo>
                  <a:lnTo>
                    <a:pt x="729" y="302"/>
                  </a:lnTo>
                  <a:lnTo>
                    <a:pt x="728" y="302"/>
                  </a:lnTo>
                  <a:lnTo>
                    <a:pt x="728" y="301"/>
                  </a:lnTo>
                  <a:lnTo>
                    <a:pt x="727" y="301"/>
                  </a:lnTo>
                  <a:lnTo>
                    <a:pt x="728" y="301"/>
                  </a:lnTo>
                  <a:lnTo>
                    <a:pt x="727" y="302"/>
                  </a:lnTo>
                  <a:lnTo>
                    <a:pt x="728" y="302"/>
                  </a:lnTo>
                  <a:lnTo>
                    <a:pt x="727" y="302"/>
                  </a:lnTo>
                  <a:lnTo>
                    <a:pt x="725" y="302"/>
                  </a:lnTo>
                  <a:lnTo>
                    <a:pt x="724" y="302"/>
                  </a:lnTo>
                  <a:lnTo>
                    <a:pt x="723" y="303"/>
                  </a:lnTo>
                  <a:lnTo>
                    <a:pt x="723" y="304"/>
                  </a:lnTo>
                  <a:lnTo>
                    <a:pt x="722" y="304"/>
                  </a:lnTo>
                  <a:lnTo>
                    <a:pt x="722" y="305"/>
                  </a:lnTo>
                  <a:lnTo>
                    <a:pt x="721" y="306"/>
                  </a:lnTo>
                  <a:lnTo>
                    <a:pt x="719" y="306"/>
                  </a:lnTo>
                  <a:lnTo>
                    <a:pt x="719" y="307"/>
                  </a:lnTo>
                  <a:lnTo>
                    <a:pt x="718" y="308"/>
                  </a:lnTo>
                  <a:lnTo>
                    <a:pt x="717" y="307"/>
                  </a:lnTo>
                  <a:lnTo>
                    <a:pt x="716" y="307"/>
                  </a:lnTo>
                  <a:lnTo>
                    <a:pt x="715" y="306"/>
                  </a:lnTo>
                  <a:lnTo>
                    <a:pt x="714" y="306"/>
                  </a:lnTo>
                  <a:lnTo>
                    <a:pt x="715" y="307"/>
                  </a:lnTo>
                  <a:lnTo>
                    <a:pt x="714" y="307"/>
                  </a:lnTo>
                  <a:lnTo>
                    <a:pt x="713" y="306"/>
                  </a:lnTo>
                  <a:lnTo>
                    <a:pt x="712" y="305"/>
                  </a:lnTo>
                  <a:lnTo>
                    <a:pt x="712" y="304"/>
                  </a:lnTo>
                  <a:lnTo>
                    <a:pt x="711" y="305"/>
                  </a:lnTo>
                  <a:lnTo>
                    <a:pt x="712" y="306"/>
                  </a:lnTo>
                  <a:lnTo>
                    <a:pt x="713" y="306"/>
                  </a:lnTo>
                  <a:lnTo>
                    <a:pt x="713" y="307"/>
                  </a:lnTo>
                  <a:lnTo>
                    <a:pt x="713" y="308"/>
                  </a:lnTo>
                  <a:lnTo>
                    <a:pt x="714" y="307"/>
                  </a:lnTo>
                  <a:lnTo>
                    <a:pt x="715" y="307"/>
                  </a:lnTo>
                  <a:lnTo>
                    <a:pt x="716" y="308"/>
                  </a:lnTo>
                  <a:lnTo>
                    <a:pt x="716" y="307"/>
                  </a:lnTo>
                  <a:lnTo>
                    <a:pt x="716" y="308"/>
                  </a:lnTo>
                  <a:lnTo>
                    <a:pt x="717" y="308"/>
                  </a:lnTo>
                  <a:lnTo>
                    <a:pt x="718" y="308"/>
                  </a:lnTo>
                  <a:lnTo>
                    <a:pt x="717" y="309"/>
                  </a:lnTo>
                  <a:lnTo>
                    <a:pt x="717" y="310"/>
                  </a:lnTo>
                  <a:lnTo>
                    <a:pt x="716" y="311"/>
                  </a:lnTo>
                  <a:lnTo>
                    <a:pt x="715" y="311"/>
                  </a:lnTo>
                  <a:lnTo>
                    <a:pt x="715" y="310"/>
                  </a:lnTo>
                  <a:lnTo>
                    <a:pt x="714" y="309"/>
                  </a:lnTo>
                  <a:lnTo>
                    <a:pt x="713" y="309"/>
                  </a:lnTo>
                  <a:lnTo>
                    <a:pt x="712" y="309"/>
                  </a:lnTo>
                  <a:lnTo>
                    <a:pt x="712" y="308"/>
                  </a:lnTo>
                  <a:lnTo>
                    <a:pt x="711" y="308"/>
                  </a:lnTo>
                  <a:lnTo>
                    <a:pt x="711" y="309"/>
                  </a:lnTo>
                  <a:lnTo>
                    <a:pt x="711" y="308"/>
                  </a:lnTo>
                  <a:lnTo>
                    <a:pt x="710" y="308"/>
                  </a:lnTo>
                  <a:lnTo>
                    <a:pt x="709" y="309"/>
                  </a:lnTo>
                  <a:lnTo>
                    <a:pt x="709" y="310"/>
                  </a:lnTo>
                  <a:lnTo>
                    <a:pt x="707" y="310"/>
                  </a:lnTo>
                  <a:lnTo>
                    <a:pt x="707" y="309"/>
                  </a:lnTo>
                  <a:lnTo>
                    <a:pt x="707" y="308"/>
                  </a:lnTo>
                  <a:lnTo>
                    <a:pt x="707" y="307"/>
                  </a:lnTo>
                  <a:lnTo>
                    <a:pt x="706" y="307"/>
                  </a:lnTo>
                  <a:lnTo>
                    <a:pt x="706" y="308"/>
                  </a:lnTo>
                  <a:lnTo>
                    <a:pt x="706" y="309"/>
                  </a:lnTo>
                  <a:lnTo>
                    <a:pt x="705" y="309"/>
                  </a:lnTo>
                  <a:lnTo>
                    <a:pt x="705" y="308"/>
                  </a:lnTo>
                  <a:lnTo>
                    <a:pt x="704" y="309"/>
                  </a:lnTo>
                  <a:lnTo>
                    <a:pt x="703" y="310"/>
                  </a:lnTo>
                  <a:lnTo>
                    <a:pt x="704" y="310"/>
                  </a:lnTo>
                  <a:lnTo>
                    <a:pt x="704" y="311"/>
                  </a:lnTo>
                  <a:lnTo>
                    <a:pt x="704" y="312"/>
                  </a:lnTo>
                  <a:lnTo>
                    <a:pt x="704" y="315"/>
                  </a:lnTo>
                  <a:lnTo>
                    <a:pt x="703" y="315"/>
                  </a:lnTo>
                  <a:lnTo>
                    <a:pt x="703" y="316"/>
                  </a:lnTo>
                  <a:lnTo>
                    <a:pt x="703" y="318"/>
                  </a:lnTo>
                  <a:lnTo>
                    <a:pt x="702" y="319"/>
                  </a:lnTo>
                  <a:lnTo>
                    <a:pt x="702" y="318"/>
                  </a:lnTo>
                  <a:lnTo>
                    <a:pt x="701" y="319"/>
                  </a:lnTo>
                  <a:lnTo>
                    <a:pt x="700" y="319"/>
                  </a:lnTo>
                  <a:lnTo>
                    <a:pt x="700" y="320"/>
                  </a:lnTo>
                  <a:lnTo>
                    <a:pt x="700" y="322"/>
                  </a:lnTo>
                  <a:lnTo>
                    <a:pt x="700" y="321"/>
                  </a:lnTo>
                  <a:lnTo>
                    <a:pt x="700" y="320"/>
                  </a:lnTo>
                  <a:lnTo>
                    <a:pt x="701" y="320"/>
                  </a:lnTo>
                  <a:lnTo>
                    <a:pt x="702" y="320"/>
                  </a:lnTo>
                  <a:lnTo>
                    <a:pt x="703" y="320"/>
                  </a:lnTo>
                  <a:lnTo>
                    <a:pt x="703" y="321"/>
                  </a:lnTo>
                  <a:lnTo>
                    <a:pt x="704" y="322"/>
                  </a:lnTo>
                  <a:lnTo>
                    <a:pt x="705" y="322"/>
                  </a:lnTo>
                  <a:lnTo>
                    <a:pt x="705" y="323"/>
                  </a:lnTo>
                  <a:lnTo>
                    <a:pt x="706" y="323"/>
                  </a:lnTo>
                  <a:lnTo>
                    <a:pt x="707" y="323"/>
                  </a:lnTo>
                  <a:lnTo>
                    <a:pt x="707" y="322"/>
                  </a:lnTo>
                  <a:lnTo>
                    <a:pt x="709" y="322"/>
                  </a:lnTo>
                  <a:lnTo>
                    <a:pt x="711" y="323"/>
                  </a:lnTo>
                  <a:lnTo>
                    <a:pt x="712" y="323"/>
                  </a:lnTo>
                  <a:lnTo>
                    <a:pt x="713" y="323"/>
                  </a:lnTo>
                  <a:lnTo>
                    <a:pt x="713" y="322"/>
                  </a:lnTo>
                  <a:lnTo>
                    <a:pt x="713" y="321"/>
                  </a:lnTo>
                  <a:lnTo>
                    <a:pt x="715" y="321"/>
                  </a:lnTo>
                  <a:lnTo>
                    <a:pt x="716" y="320"/>
                  </a:lnTo>
                  <a:lnTo>
                    <a:pt x="718" y="320"/>
                  </a:lnTo>
                  <a:lnTo>
                    <a:pt x="719" y="320"/>
                  </a:lnTo>
                  <a:lnTo>
                    <a:pt x="718" y="320"/>
                  </a:lnTo>
                  <a:lnTo>
                    <a:pt x="716" y="318"/>
                  </a:lnTo>
                  <a:lnTo>
                    <a:pt x="716" y="317"/>
                  </a:lnTo>
                  <a:lnTo>
                    <a:pt x="717" y="317"/>
                  </a:lnTo>
                  <a:lnTo>
                    <a:pt x="718" y="317"/>
                  </a:lnTo>
                  <a:lnTo>
                    <a:pt x="719" y="316"/>
                  </a:lnTo>
                  <a:lnTo>
                    <a:pt x="719" y="315"/>
                  </a:lnTo>
                  <a:lnTo>
                    <a:pt x="720" y="315"/>
                  </a:lnTo>
                  <a:lnTo>
                    <a:pt x="721" y="315"/>
                  </a:lnTo>
                  <a:lnTo>
                    <a:pt x="722" y="315"/>
                  </a:lnTo>
                  <a:lnTo>
                    <a:pt x="723" y="316"/>
                  </a:lnTo>
                  <a:lnTo>
                    <a:pt x="724" y="317"/>
                  </a:lnTo>
                  <a:lnTo>
                    <a:pt x="724" y="318"/>
                  </a:lnTo>
                  <a:lnTo>
                    <a:pt x="725" y="318"/>
                  </a:lnTo>
                  <a:lnTo>
                    <a:pt x="726" y="318"/>
                  </a:lnTo>
                  <a:lnTo>
                    <a:pt x="726" y="319"/>
                  </a:lnTo>
                  <a:lnTo>
                    <a:pt x="727" y="319"/>
                  </a:lnTo>
                  <a:lnTo>
                    <a:pt x="729" y="321"/>
                  </a:lnTo>
                  <a:lnTo>
                    <a:pt x="729" y="320"/>
                  </a:lnTo>
                  <a:lnTo>
                    <a:pt x="729" y="321"/>
                  </a:lnTo>
                  <a:lnTo>
                    <a:pt x="729" y="323"/>
                  </a:lnTo>
                  <a:lnTo>
                    <a:pt x="729" y="324"/>
                  </a:lnTo>
                  <a:lnTo>
                    <a:pt x="729" y="326"/>
                  </a:lnTo>
                  <a:lnTo>
                    <a:pt x="729" y="327"/>
                  </a:lnTo>
                  <a:lnTo>
                    <a:pt x="728" y="327"/>
                  </a:lnTo>
                  <a:lnTo>
                    <a:pt x="727" y="327"/>
                  </a:lnTo>
                  <a:lnTo>
                    <a:pt x="728" y="327"/>
                  </a:lnTo>
                  <a:lnTo>
                    <a:pt x="728" y="328"/>
                  </a:lnTo>
                  <a:lnTo>
                    <a:pt x="727" y="329"/>
                  </a:lnTo>
                  <a:lnTo>
                    <a:pt x="728" y="329"/>
                  </a:lnTo>
                  <a:lnTo>
                    <a:pt x="729" y="330"/>
                  </a:lnTo>
                  <a:lnTo>
                    <a:pt x="728" y="330"/>
                  </a:lnTo>
                  <a:lnTo>
                    <a:pt x="728" y="331"/>
                  </a:lnTo>
                  <a:lnTo>
                    <a:pt x="728" y="333"/>
                  </a:lnTo>
                  <a:lnTo>
                    <a:pt x="728" y="334"/>
                  </a:lnTo>
                  <a:lnTo>
                    <a:pt x="728" y="335"/>
                  </a:lnTo>
                  <a:lnTo>
                    <a:pt x="727" y="335"/>
                  </a:lnTo>
                  <a:lnTo>
                    <a:pt x="727" y="337"/>
                  </a:lnTo>
                  <a:lnTo>
                    <a:pt x="728" y="337"/>
                  </a:lnTo>
                  <a:lnTo>
                    <a:pt x="728" y="338"/>
                  </a:lnTo>
                  <a:lnTo>
                    <a:pt x="728" y="340"/>
                  </a:lnTo>
                  <a:lnTo>
                    <a:pt x="727" y="340"/>
                  </a:lnTo>
                  <a:lnTo>
                    <a:pt x="727" y="341"/>
                  </a:lnTo>
                  <a:lnTo>
                    <a:pt x="726" y="342"/>
                  </a:lnTo>
                  <a:lnTo>
                    <a:pt x="725" y="343"/>
                  </a:lnTo>
                  <a:lnTo>
                    <a:pt x="725" y="344"/>
                  </a:lnTo>
                  <a:lnTo>
                    <a:pt x="724" y="345"/>
                  </a:lnTo>
                  <a:lnTo>
                    <a:pt x="724" y="346"/>
                  </a:lnTo>
                  <a:lnTo>
                    <a:pt x="725" y="345"/>
                  </a:lnTo>
                  <a:lnTo>
                    <a:pt x="725" y="344"/>
                  </a:lnTo>
                  <a:lnTo>
                    <a:pt x="726" y="344"/>
                  </a:lnTo>
                  <a:lnTo>
                    <a:pt x="726" y="343"/>
                  </a:lnTo>
                  <a:lnTo>
                    <a:pt x="727" y="342"/>
                  </a:lnTo>
                  <a:lnTo>
                    <a:pt x="727" y="341"/>
                  </a:lnTo>
                  <a:lnTo>
                    <a:pt x="728" y="341"/>
                  </a:lnTo>
                  <a:lnTo>
                    <a:pt x="728" y="340"/>
                  </a:lnTo>
                  <a:lnTo>
                    <a:pt x="729" y="338"/>
                  </a:lnTo>
                  <a:lnTo>
                    <a:pt x="730" y="337"/>
                  </a:lnTo>
                  <a:lnTo>
                    <a:pt x="730" y="336"/>
                  </a:lnTo>
                  <a:lnTo>
                    <a:pt x="731" y="336"/>
                  </a:lnTo>
                  <a:lnTo>
                    <a:pt x="730" y="337"/>
                  </a:lnTo>
                  <a:lnTo>
                    <a:pt x="730" y="338"/>
                  </a:lnTo>
                  <a:lnTo>
                    <a:pt x="730" y="340"/>
                  </a:lnTo>
                  <a:lnTo>
                    <a:pt x="729" y="341"/>
                  </a:lnTo>
                  <a:lnTo>
                    <a:pt x="727" y="343"/>
                  </a:lnTo>
                  <a:lnTo>
                    <a:pt x="727" y="344"/>
                  </a:lnTo>
                  <a:lnTo>
                    <a:pt x="726" y="345"/>
                  </a:lnTo>
                  <a:lnTo>
                    <a:pt x="725" y="346"/>
                  </a:lnTo>
                  <a:lnTo>
                    <a:pt x="724" y="347"/>
                  </a:lnTo>
                  <a:lnTo>
                    <a:pt x="724" y="348"/>
                  </a:lnTo>
                  <a:lnTo>
                    <a:pt x="723" y="348"/>
                  </a:lnTo>
                  <a:lnTo>
                    <a:pt x="723" y="349"/>
                  </a:lnTo>
                  <a:lnTo>
                    <a:pt x="723" y="350"/>
                  </a:lnTo>
                  <a:lnTo>
                    <a:pt x="722" y="350"/>
                  </a:lnTo>
                  <a:lnTo>
                    <a:pt x="722" y="349"/>
                  </a:lnTo>
                  <a:lnTo>
                    <a:pt x="723" y="349"/>
                  </a:lnTo>
                  <a:lnTo>
                    <a:pt x="723" y="348"/>
                  </a:lnTo>
                  <a:lnTo>
                    <a:pt x="722" y="348"/>
                  </a:lnTo>
                  <a:lnTo>
                    <a:pt x="722" y="349"/>
                  </a:lnTo>
                  <a:lnTo>
                    <a:pt x="722" y="350"/>
                  </a:lnTo>
                  <a:lnTo>
                    <a:pt x="722" y="351"/>
                  </a:lnTo>
                  <a:lnTo>
                    <a:pt x="721" y="352"/>
                  </a:lnTo>
                  <a:lnTo>
                    <a:pt x="720" y="353"/>
                  </a:lnTo>
                  <a:lnTo>
                    <a:pt x="721" y="354"/>
                  </a:lnTo>
                  <a:lnTo>
                    <a:pt x="722" y="353"/>
                  </a:lnTo>
                  <a:lnTo>
                    <a:pt x="723" y="352"/>
                  </a:lnTo>
                  <a:lnTo>
                    <a:pt x="723" y="351"/>
                  </a:lnTo>
                  <a:lnTo>
                    <a:pt x="724" y="351"/>
                  </a:lnTo>
                  <a:lnTo>
                    <a:pt x="723" y="352"/>
                  </a:lnTo>
                  <a:lnTo>
                    <a:pt x="722" y="353"/>
                  </a:lnTo>
                  <a:lnTo>
                    <a:pt x="721" y="354"/>
                  </a:lnTo>
                  <a:lnTo>
                    <a:pt x="721" y="355"/>
                  </a:lnTo>
                  <a:lnTo>
                    <a:pt x="720" y="355"/>
                  </a:lnTo>
                  <a:lnTo>
                    <a:pt x="719" y="356"/>
                  </a:lnTo>
                  <a:lnTo>
                    <a:pt x="719" y="357"/>
                  </a:lnTo>
                  <a:lnTo>
                    <a:pt x="718" y="358"/>
                  </a:lnTo>
                  <a:lnTo>
                    <a:pt x="718" y="359"/>
                  </a:lnTo>
                  <a:lnTo>
                    <a:pt x="717" y="360"/>
                  </a:lnTo>
                  <a:lnTo>
                    <a:pt x="716" y="361"/>
                  </a:lnTo>
                  <a:lnTo>
                    <a:pt x="717" y="360"/>
                  </a:lnTo>
                  <a:lnTo>
                    <a:pt x="717" y="359"/>
                  </a:lnTo>
                  <a:lnTo>
                    <a:pt x="717" y="358"/>
                  </a:lnTo>
                  <a:lnTo>
                    <a:pt x="718" y="357"/>
                  </a:lnTo>
                  <a:lnTo>
                    <a:pt x="718" y="356"/>
                  </a:lnTo>
                  <a:lnTo>
                    <a:pt x="719" y="356"/>
                  </a:lnTo>
                  <a:lnTo>
                    <a:pt x="719" y="355"/>
                  </a:lnTo>
                  <a:lnTo>
                    <a:pt x="719" y="354"/>
                  </a:lnTo>
                  <a:lnTo>
                    <a:pt x="718" y="355"/>
                  </a:lnTo>
                  <a:lnTo>
                    <a:pt x="718" y="356"/>
                  </a:lnTo>
                  <a:lnTo>
                    <a:pt x="717" y="357"/>
                  </a:lnTo>
                  <a:lnTo>
                    <a:pt x="717" y="358"/>
                  </a:lnTo>
                  <a:lnTo>
                    <a:pt x="716" y="358"/>
                  </a:lnTo>
                  <a:lnTo>
                    <a:pt x="716" y="359"/>
                  </a:lnTo>
                  <a:lnTo>
                    <a:pt x="716" y="360"/>
                  </a:lnTo>
                  <a:lnTo>
                    <a:pt x="715" y="360"/>
                  </a:lnTo>
                  <a:lnTo>
                    <a:pt x="714" y="360"/>
                  </a:lnTo>
                  <a:lnTo>
                    <a:pt x="714" y="361"/>
                  </a:lnTo>
                  <a:lnTo>
                    <a:pt x="713" y="361"/>
                  </a:lnTo>
                  <a:lnTo>
                    <a:pt x="712" y="361"/>
                  </a:lnTo>
                  <a:lnTo>
                    <a:pt x="711" y="361"/>
                  </a:lnTo>
                  <a:lnTo>
                    <a:pt x="711" y="362"/>
                  </a:lnTo>
                  <a:lnTo>
                    <a:pt x="710" y="363"/>
                  </a:lnTo>
                  <a:lnTo>
                    <a:pt x="710" y="365"/>
                  </a:lnTo>
                  <a:lnTo>
                    <a:pt x="709" y="367"/>
                  </a:lnTo>
                  <a:lnTo>
                    <a:pt x="709" y="368"/>
                  </a:lnTo>
                  <a:lnTo>
                    <a:pt x="707" y="369"/>
                  </a:lnTo>
                  <a:lnTo>
                    <a:pt x="707" y="370"/>
                  </a:lnTo>
                  <a:lnTo>
                    <a:pt x="709" y="370"/>
                  </a:lnTo>
                  <a:lnTo>
                    <a:pt x="710" y="370"/>
                  </a:lnTo>
                  <a:lnTo>
                    <a:pt x="710" y="371"/>
                  </a:lnTo>
                  <a:lnTo>
                    <a:pt x="711" y="371"/>
                  </a:lnTo>
                  <a:lnTo>
                    <a:pt x="712" y="372"/>
                  </a:lnTo>
                  <a:lnTo>
                    <a:pt x="712" y="373"/>
                  </a:lnTo>
                  <a:lnTo>
                    <a:pt x="711" y="375"/>
                  </a:lnTo>
                  <a:lnTo>
                    <a:pt x="710" y="375"/>
                  </a:lnTo>
                  <a:lnTo>
                    <a:pt x="709" y="375"/>
                  </a:lnTo>
                  <a:lnTo>
                    <a:pt x="709" y="376"/>
                  </a:lnTo>
                  <a:lnTo>
                    <a:pt x="709" y="375"/>
                  </a:lnTo>
                  <a:lnTo>
                    <a:pt x="709" y="376"/>
                  </a:lnTo>
                  <a:lnTo>
                    <a:pt x="711" y="376"/>
                  </a:lnTo>
                  <a:lnTo>
                    <a:pt x="711" y="377"/>
                  </a:lnTo>
                  <a:lnTo>
                    <a:pt x="710" y="378"/>
                  </a:lnTo>
                  <a:lnTo>
                    <a:pt x="711" y="378"/>
                  </a:lnTo>
                  <a:lnTo>
                    <a:pt x="711" y="377"/>
                  </a:lnTo>
                  <a:lnTo>
                    <a:pt x="712" y="376"/>
                  </a:lnTo>
                  <a:lnTo>
                    <a:pt x="712" y="375"/>
                  </a:lnTo>
                  <a:lnTo>
                    <a:pt x="713" y="375"/>
                  </a:lnTo>
                  <a:lnTo>
                    <a:pt x="713" y="374"/>
                  </a:lnTo>
                  <a:lnTo>
                    <a:pt x="713" y="373"/>
                  </a:lnTo>
                  <a:lnTo>
                    <a:pt x="714" y="373"/>
                  </a:lnTo>
                  <a:lnTo>
                    <a:pt x="713" y="374"/>
                  </a:lnTo>
                  <a:lnTo>
                    <a:pt x="713" y="375"/>
                  </a:lnTo>
                  <a:lnTo>
                    <a:pt x="713" y="376"/>
                  </a:lnTo>
                  <a:lnTo>
                    <a:pt x="712" y="376"/>
                  </a:lnTo>
                  <a:lnTo>
                    <a:pt x="712" y="377"/>
                  </a:lnTo>
                  <a:lnTo>
                    <a:pt x="711" y="378"/>
                  </a:lnTo>
                  <a:lnTo>
                    <a:pt x="711" y="379"/>
                  </a:lnTo>
                  <a:lnTo>
                    <a:pt x="709" y="380"/>
                  </a:lnTo>
                  <a:lnTo>
                    <a:pt x="709" y="381"/>
                  </a:lnTo>
                  <a:lnTo>
                    <a:pt x="707" y="381"/>
                  </a:lnTo>
                  <a:lnTo>
                    <a:pt x="707" y="382"/>
                  </a:lnTo>
                  <a:lnTo>
                    <a:pt x="707" y="383"/>
                  </a:lnTo>
                  <a:lnTo>
                    <a:pt x="706" y="383"/>
                  </a:lnTo>
                  <a:lnTo>
                    <a:pt x="706" y="384"/>
                  </a:lnTo>
                  <a:lnTo>
                    <a:pt x="705" y="384"/>
                  </a:lnTo>
                  <a:lnTo>
                    <a:pt x="704" y="384"/>
                  </a:lnTo>
                  <a:lnTo>
                    <a:pt x="704" y="385"/>
                  </a:lnTo>
                  <a:lnTo>
                    <a:pt x="703" y="386"/>
                  </a:lnTo>
                  <a:lnTo>
                    <a:pt x="702" y="386"/>
                  </a:lnTo>
                  <a:lnTo>
                    <a:pt x="701" y="385"/>
                  </a:lnTo>
                  <a:lnTo>
                    <a:pt x="700" y="385"/>
                  </a:lnTo>
                  <a:lnTo>
                    <a:pt x="699" y="384"/>
                  </a:lnTo>
                  <a:lnTo>
                    <a:pt x="698" y="383"/>
                  </a:lnTo>
                  <a:lnTo>
                    <a:pt x="698" y="384"/>
                  </a:lnTo>
                  <a:lnTo>
                    <a:pt x="700" y="386"/>
                  </a:lnTo>
                  <a:lnTo>
                    <a:pt x="700" y="387"/>
                  </a:lnTo>
                  <a:lnTo>
                    <a:pt x="699" y="387"/>
                  </a:lnTo>
                  <a:lnTo>
                    <a:pt x="699" y="388"/>
                  </a:lnTo>
                  <a:lnTo>
                    <a:pt x="698" y="390"/>
                  </a:lnTo>
                  <a:lnTo>
                    <a:pt x="697" y="390"/>
                  </a:lnTo>
                  <a:lnTo>
                    <a:pt x="697" y="391"/>
                  </a:lnTo>
                  <a:lnTo>
                    <a:pt x="697" y="390"/>
                  </a:lnTo>
                  <a:lnTo>
                    <a:pt x="696" y="388"/>
                  </a:lnTo>
                  <a:lnTo>
                    <a:pt x="696" y="387"/>
                  </a:lnTo>
                  <a:lnTo>
                    <a:pt x="695" y="387"/>
                  </a:lnTo>
                  <a:lnTo>
                    <a:pt x="696" y="388"/>
                  </a:lnTo>
                  <a:lnTo>
                    <a:pt x="696" y="390"/>
                  </a:lnTo>
                  <a:lnTo>
                    <a:pt x="696" y="391"/>
                  </a:lnTo>
                  <a:lnTo>
                    <a:pt x="695" y="392"/>
                  </a:lnTo>
                  <a:lnTo>
                    <a:pt x="694" y="392"/>
                  </a:lnTo>
                  <a:lnTo>
                    <a:pt x="693" y="392"/>
                  </a:lnTo>
                  <a:lnTo>
                    <a:pt x="693" y="393"/>
                  </a:lnTo>
                  <a:lnTo>
                    <a:pt x="692" y="393"/>
                  </a:lnTo>
                  <a:lnTo>
                    <a:pt x="691" y="393"/>
                  </a:lnTo>
                  <a:lnTo>
                    <a:pt x="690" y="394"/>
                  </a:lnTo>
                  <a:lnTo>
                    <a:pt x="691" y="393"/>
                  </a:lnTo>
                  <a:lnTo>
                    <a:pt x="692" y="393"/>
                  </a:lnTo>
                  <a:lnTo>
                    <a:pt x="692" y="394"/>
                  </a:lnTo>
                  <a:lnTo>
                    <a:pt x="691" y="395"/>
                  </a:lnTo>
                  <a:lnTo>
                    <a:pt x="690" y="395"/>
                  </a:lnTo>
                  <a:lnTo>
                    <a:pt x="688" y="395"/>
                  </a:lnTo>
                  <a:lnTo>
                    <a:pt x="688" y="396"/>
                  </a:lnTo>
                  <a:lnTo>
                    <a:pt x="687" y="396"/>
                  </a:lnTo>
                  <a:lnTo>
                    <a:pt x="685" y="396"/>
                  </a:lnTo>
                  <a:lnTo>
                    <a:pt x="684" y="396"/>
                  </a:lnTo>
                  <a:lnTo>
                    <a:pt x="680" y="396"/>
                  </a:lnTo>
                  <a:lnTo>
                    <a:pt x="679" y="396"/>
                  </a:lnTo>
                  <a:lnTo>
                    <a:pt x="678" y="396"/>
                  </a:lnTo>
                  <a:lnTo>
                    <a:pt x="678" y="397"/>
                  </a:lnTo>
                  <a:lnTo>
                    <a:pt x="679" y="397"/>
                  </a:lnTo>
                  <a:lnTo>
                    <a:pt x="680" y="398"/>
                  </a:lnTo>
                  <a:lnTo>
                    <a:pt x="680" y="397"/>
                  </a:lnTo>
                  <a:lnTo>
                    <a:pt x="681" y="397"/>
                  </a:lnTo>
                  <a:lnTo>
                    <a:pt x="682" y="396"/>
                  </a:lnTo>
                  <a:lnTo>
                    <a:pt x="682" y="397"/>
                  </a:lnTo>
                  <a:lnTo>
                    <a:pt x="685" y="397"/>
                  </a:lnTo>
                  <a:lnTo>
                    <a:pt x="687" y="397"/>
                  </a:lnTo>
                  <a:lnTo>
                    <a:pt x="688" y="396"/>
                  </a:lnTo>
                  <a:lnTo>
                    <a:pt x="689" y="396"/>
                  </a:lnTo>
                  <a:lnTo>
                    <a:pt x="690" y="395"/>
                  </a:lnTo>
                  <a:lnTo>
                    <a:pt x="691" y="395"/>
                  </a:lnTo>
                  <a:lnTo>
                    <a:pt x="692" y="394"/>
                  </a:lnTo>
                  <a:lnTo>
                    <a:pt x="693" y="394"/>
                  </a:lnTo>
                  <a:lnTo>
                    <a:pt x="694" y="393"/>
                  </a:lnTo>
                  <a:lnTo>
                    <a:pt x="695" y="393"/>
                  </a:lnTo>
                  <a:lnTo>
                    <a:pt x="696" y="392"/>
                  </a:lnTo>
                  <a:lnTo>
                    <a:pt x="697" y="392"/>
                  </a:lnTo>
                  <a:lnTo>
                    <a:pt x="698" y="392"/>
                  </a:lnTo>
                  <a:lnTo>
                    <a:pt x="697" y="392"/>
                  </a:lnTo>
                  <a:lnTo>
                    <a:pt x="695" y="394"/>
                  </a:lnTo>
                  <a:lnTo>
                    <a:pt x="694" y="394"/>
                  </a:lnTo>
                  <a:lnTo>
                    <a:pt x="693" y="395"/>
                  </a:lnTo>
                  <a:lnTo>
                    <a:pt x="691" y="396"/>
                  </a:lnTo>
                  <a:lnTo>
                    <a:pt x="690" y="396"/>
                  </a:lnTo>
                  <a:lnTo>
                    <a:pt x="689" y="397"/>
                  </a:lnTo>
                  <a:lnTo>
                    <a:pt x="688" y="398"/>
                  </a:lnTo>
                  <a:lnTo>
                    <a:pt x="687" y="399"/>
                  </a:lnTo>
                  <a:lnTo>
                    <a:pt x="686" y="399"/>
                  </a:lnTo>
                  <a:lnTo>
                    <a:pt x="686" y="400"/>
                  </a:lnTo>
                  <a:lnTo>
                    <a:pt x="686" y="401"/>
                  </a:lnTo>
                  <a:lnTo>
                    <a:pt x="686" y="402"/>
                  </a:lnTo>
                  <a:lnTo>
                    <a:pt x="685" y="402"/>
                  </a:lnTo>
                  <a:lnTo>
                    <a:pt x="685" y="403"/>
                  </a:lnTo>
                  <a:lnTo>
                    <a:pt x="684" y="404"/>
                  </a:lnTo>
                  <a:lnTo>
                    <a:pt x="684" y="405"/>
                  </a:lnTo>
                  <a:lnTo>
                    <a:pt x="681" y="406"/>
                  </a:lnTo>
                  <a:lnTo>
                    <a:pt x="680" y="408"/>
                  </a:lnTo>
                  <a:lnTo>
                    <a:pt x="680" y="409"/>
                  </a:lnTo>
                  <a:lnTo>
                    <a:pt x="679" y="410"/>
                  </a:lnTo>
                  <a:lnTo>
                    <a:pt x="678" y="411"/>
                  </a:lnTo>
                  <a:lnTo>
                    <a:pt x="678" y="412"/>
                  </a:lnTo>
                  <a:lnTo>
                    <a:pt x="677" y="413"/>
                  </a:lnTo>
                  <a:lnTo>
                    <a:pt x="676" y="416"/>
                  </a:lnTo>
                  <a:lnTo>
                    <a:pt x="676" y="417"/>
                  </a:lnTo>
                  <a:lnTo>
                    <a:pt x="675" y="418"/>
                  </a:lnTo>
                  <a:lnTo>
                    <a:pt x="673" y="421"/>
                  </a:lnTo>
                  <a:lnTo>
                    <a:pt x="671" y="423"/>
                  </a:lnTo>
                  <a:lnTo>
                    <a:pt x="669" y="425"/>
                  </a:lnTo>
                  <a:lnTo>
                    <a:pt x="668" y="426"/>
                  </a:lnTo>
                  <a:lnTo>
                    <a:pt x="667" y="427"/>
                  </a:lnTo>
                  <a:lnTo>
                    <a:pt x="666" y="428"/>
                  </a:lnTo>
                  <a:lnTo>
                    <a:pt x="665" y="429"/>
                  </a:lnTo>
                  <a:lnTo>
                    <a:pt x="665" y="430"/>
                  </a:lnTo>
                  <a:lnTo>
                    <a:pt x="664" y="430"/>
                  </a:lnTo>
                  <a:lnTo>
                    <a:pt x="664" y="431"/>
                  </a:lnTo>
                  <a:lnTo>
                    <a:pt x="661" y="433"/>
                  </a:lnTo>
                  <a:lnTo>
                    <a:pt x="659" y="436"/>
                  </a:lnTo>
                  <a:lnTo>
                    <a:pt x="657" y="437"/>
                  </a:lnTo>
                  <a:lnTo>
                    <a:pt x="656" y="437"/>
                  </a:lnTo>
                  <a:lnTo>
                    <a:pt x="655" y="438"/>
                  </a:lnTo>
                  <a:lnTo>
                    <a:pt x="655" y="440"/>
                  </a:lnTo>
                  <a:lnTo>
                    <a:pt x="654" y="440"/>
                  </a:lnTo>
                  <a:lnTo>
                    <a:pt x="653" y="440"/>
                  </a:lnTo>
                  <a:lnTo>
                    <a:pt x="653" y="441"/>
                  </a:lnTo>
                  <a:lnTo>
                    <a:pt x="651" y="443"/>
                  </a:lnTo>
                  <a:lnTo>
                    <a:pt x="650" y="443"/>
                  </a:lnTo>
                  <a:lnTo>
                    <a:pt x="649" y="443"/>
                  </a:lnTo>
                  <a:lnTo>
                    <a:pt x="648" y="443"/>
                  </a:lnTo>
                  <a:lnTo>
                    <a:pt x="647" y="443"/>
                  </a:lnTo>
                  <a:lnTo>
                    <a:pt x="647" y="444"/>
                  </a:lnTo>
                  <a:lnTo>
                    <a:pt x="648" y="444"/>
                  </a:lnTo>
                  <a:lnTo>
                    <a:pt x="649" y="444"/>
                  </a:lnTo>
                  <a:lnTo>
                    <a:pt x="650" y="444"/>
                  </a:lnTo>
                  <a:lnTo>
                    <a:pt x="650" y="443"/>
                  </a:lnTo>
                  <a:lnTo>
                    <a:pt x="650" y="444"/>
                  </a:lnTo>
                  <a:lnTo>
                    <a:pt x="649" y="445"/>
                  </a:lnTo>
                  <a:lnTo>
                    <a:pt x="648" y="445"/>
                  </a:lnTo>
                  <a:lnTo>
                    <a:pt x="647" y="446"/>
                  </a:lnTo>
                  <a:lnTo>
                    <a:pt x="646" y="447"/>
                  </a:lnTo>
                  <a:lnTo>
                    <a:pt x="645" y="448"/>
                  </a:lnTo>
                  <a:lnTo>
                    <a:pt x="642" y="451"/>
                  </a:lnTo>
                  <a:lnTo>
                    <a:pt x="641" y="452"/>
                  </a:lnTo>
                  <a:lnTo>
                    <a:pt x="640" y="453"/>
                  </a:lnTo>
                  <a:lnTo>
                    <a:pt x="639" y="455"/>
                  </a:lnTo>
                  <a:lnTo>
                    <a:pt x="639" y="456"/>
                  </a:lnTo>
                  <a:lnTo>
                    <a:pt x="638" y="456"/>
                  </a:lnTo>
                  <a:lnTo>
                    <a:pt x="638" y="457"/>
                  </a:lnTo>
                  <a:lnTo>
                    <a:pt x="637" y="458"/>
                  </a:lnTo>
                  <a:lnTo>
                    <a:pt x="636" y="458"/>
                  </a:lnTo>
                  <a:lnTo>
                    <a:pt x="635" y="459"/>
                  </a:lnTo>
                  <a:lnTo>
                    <a:pt x="632" y="460"/>
                  </a:lnTo>
                  <a:lnTo>
                    <a:pt x="631" y="461"/>
                  </a:lnTo>
                  <a:lnTo>
                    <a:pt x="630" y="461"/>
                  </a:lnTo>
                  <a:lnTo>
                    <a:pt x="630" y="460"/>
                  </a:lnTo>
                  <a:lnTo>
                    <a:pt x="631" y="460"/>
                  </a:lnTo>
                  <a:lnTo>
                    <a:pt x="631" y="459"/>
                  </a:lnTo>
                  <a:lnTo>
                    <a:pt x="632" y="459"/>
                  </a:lnTo>
                  <a:lnTo>
                    <a:pt x="634" y="459"/>
                  </a:lnTo>
                  <a:lnTo>
                    <a:pt x="634" y="458"/>
                  </a:lnTo>
                  <a:lnTo>
                    <a:pt x="635" y="457"/>
                  </a:lnTo>
                  <a:lnTo>
                    <a:pt x="635" y="455"/>
                  </a:lnTo>
                  <a:lnTo>
                    <a:pt x="634" y="455"/>
                  </a:lnTo>
                  <a:lnTo>
                    <a:pt x="634" y="456"/>
                  </a:lnTo>
                  <a:lnTo>
                    <a:pt x="632" y="457"/>
                  </a:lnTo>
                  <a:lnTo>
                    <a:pt x="634" y="457"/>
                  </a:lnTo>
                  <a:lnTo>
                    <a:pt x="634" y="458"/>
                  </a:lnTo>
                  <a:lnTo>
                    <a:pt x="632" y="459"/>
                  </a:lnTo>
                  <a:lnTo>
                    <a:pt x="631" y="459"/>
                  </a:lnTo>
                  <a:lnTo>
                    <a:pt x="630" y="459"/>
                  </a:lnTo>
                  <a:lnTo>
                    <a:pt x="629" y="459"/>
                  </a:lnTo>
                  <a:lnTo>
                    <a:pt x="629" y="460"/>
                  </a:lnTo>
                  <a:lnTo>
                    <a:pt x="629" y="461"/>
                  </a:lnTo>
                  <a:lnTo>
                    <a:pt x="629" y="462"/>
                  </a:lnTo>
                  <a:lnTo>
                    <a:pt x="629" y="464"/>
                  </a:lnTo>
                  <a:lnTo>
                    <a:pt x="629" y="465"/>
                  </a:lnTo>
                  <a:lnTo>
                    <a:pt x="629" y="466"/>
                  </a:lnTo>
                  <a:lnTo>
                    <a:pt x="628" y="466"/>
                  </a:lnTo>
                  <a:lnTo>
                    <a:pt x="628" y="467"/>
                  </a:lnTo>
                  <a:lnTo>
                    <a:pt x="627" y="468"/>
                  </a:lnTo>
                  <a:lnTo>
                    <a:pt x="626" y="468"/>
                  </a:lnTo>
                  <a:lnTo>
                    <a:pt x="626" y="469"/>
                  </a:lnTo>
                  <a:lnTo>
                    <a:pt x="625" y="469"/>
                  </a:lnTo>
                  <a:lnTo>
                    <a:pt x="624" y="469"/>
                  </a:lnTo>
                  <a:lnTo>
                    <a:pt x="625" y="468"/>
                  </a:lnTo>
                  <a:lnTo>
                    <a:pt x="626" y="467"/>
                  </a:lnTo>
                  <a:lnTo>
                    <a:pt x="628" y="466"/>
                  </a:lnTo>
                  <a:lnTo>
                    <a:pt x="628" y="465"/>
                  </a:lnTo>
                  <a:lnTo>
                    <a:pt x="625" y="467"/>
                  </a:lnTo>
                  <a:lnTo>
                    <a:pt x="624" y="468"/>
                  </a:lnTo>
                  <a:lnTo>
                    <a:pt x="624" y="469"/>
                  </a:lnTo>
                  <a:lnTo>
                    <a:pt x="623" y="469"/>
                  </a:lnTo>
                  <a:lnTo>
                    <a:pt x="623" y="470"/>
                  </a:lnTo>
                  <a:lnTo>
                    <a:pt x="622" y="470"/>
                  </a:lnTo>
                  <a:lnTo>
                    <a:pt x="621" y="470"/>
                  </a:lnTo>
                  <a:lnTo>
                    <a:pt x="620" y="470"/>
                  </a:lnTo>
                  <a:lnTo>
                    <a:pt x="619" y="470"/>
                  </a:lnTo>
                  <a:lnTo>
                    <a:pt x="619" y="471"/>
                  </a:lnTo>
                  <a:lnTo>
                    <a:pt x="620" y="471"/>
                  </a:lnTo>
                  <a:lnTo>
                    <a:pt x="621" y="471"/>
                  </a:lnTo>
                  <a:lnTo>
                    <a:pt x="622" y="471"/>
                  </a:lnTo>
                  <a:lnTo>
                    <a:pt x="623" y="471"/>
                  </a:lnTo>
                  <a:lnTo>
                    <a:pt x="623" y="472"/>
                  </a:lnTo>
                  <a:lnTo>
                    <a:pt x="622" y="472"/>
                  </a:lnTo>
                  <a:lnTo>
                    <a:pt x="623" y="472"/>
                  </a:lnTo>
                  <a:lnTo>
                    <a:pt x="624" y="471"/>
                  </a:lnTo>
                  <a:lnTo>
                    <a:pt x="625" y="471"/>
                  </a:lnTo>
                  <a:lnTo>
                    <a:pt x="626" y="471"/>
                  </a:lnTo>
                  <a:lnTo>
                    <a:pt x="627" y="470"/>
                  </a:lnTo>
                  <a:lnTo>
                    <a:pt x="628" y="470"/>
                  </a:lnTo>
                  <a:lnTo>
                    <a:pt x="628" y="469"/>
                  </a:lnTo>
                  <a:lnTo>
                    <a:pt x="629" y="468"/>
                  </a:lnTo>
                  <a:lnTo>
                    <a:pt x="630" y="467"/>
                  </a:lnTo>
                  <a:lnTo>
                    <a:pt x="630" y="466"/>
                  </a:lnTo>
                  <a:lnTo>
                    <a:pt x="630" y="465"/>
                  </a:lnTo>
                  <a:lnTo>
                    <a:pt x="631" y="465"/>
                  </a:lnTo>
                  <a:lnTo>
                    <a:pt x="631" y="466"/>
                  </a:lnTo>
                  <a:lnTo>
                    <a:pt x="631" y="468"/>
                  </a:lnTo>
                  <a:lnTo>
                    <a:pt x="631" y="469"/>
                  </a:lnTo>
                  <a:lnTo>
                    <a:pt x="631" y="470"/>
                  </a:lnTo>
                  <a:lnTo>
                    <a:pt x="631" y="471"/>
                  </a:lnTo>
                  <a:lnTo>
                    <a:pt x="630" y="473"/>
                  </a:lnTo>
                  <a:lnTo>
                    <a:pt x="629" y="473"/>
                  </a:lnTo>
                  <a:lnTo>
                    <a:pt x="629" y="474"/>
                  </a:lnTo>
                  <a:lnTo>
                    <a:pt x="628" y="474"/>
                  </a:lnTo>
                  <a:lnTo>
                    <a:pt x="628" y="475"/>
                  </a:lnTo>
                  <a:lnTo>
                    <a:pt x="628" y="476"/>
                  </a:lnTo>
                  <a:lnTo>
                    <a:pt x="627" y="477"/>
                  </a:lnTo>
                  <a:lnTo>
                    <a:pt x="627" y="478"/>
                  </a:lnTo>
                  <a:lnTo>
                    <a:pt x="627" y="479"/>
                  </a:lnTo>
                  <a:lnTo>
                    <a:pt x="626" y="480"/>
                  </a:lnTo>
                  <a:lnTo>
                    <a:pt x="625" y="481"/>
                  </a:lnTo>
                  <a:lnTo>
                    <a:pt x="625" y="482"/>
                  </a:lnTo>
                  <a:lnTo>
                    <a:pt x="626" y="483"/>
                  </a:lnTo>
                  <a:lnTo>
                    <a:pt x="625" y="484"/>
                  </a:lnTo>
                  <a:lnTo>
                    <a:pt x="623" y="486"/>
                  </a:lnTo>
                  <a:lnTo>
                    <a:pt x="622" y="487"/>
                  </a:lnTo>
                  <a:lnTo>
                    <a:pt x="621" y="490"/>
                  </a:lnTo>
                  <a:lnTo>
                    <a:pt x="619" y="492"/>
                  </a:lnTo>
                  <a:lnTo>
                    <a:pt x="618" y="492"/>
                  </a:lnTo>
                  <a:lnTo>
                    <a:pt x="617" y="493"/>
                  </a:lnTo>
                  <a:lnTo>
                    <a:pt x="616" y="494"/>
                  </a:lnTo>
                  <a:lnTo>
                    <a:pt x="615" y="495"/>
                  </a:lnTo>
                  <a:lnTo>
                    <a:pt x="615" y="496"/>
                  </a:lnTo>
                  <a:lnTo>
                    <a:pt x="615" y="497"/>
                  </a:lnTo>
                  <a:lnTo>
                    <a:pt x="614" y="498"/>
                  </a:lnTo>
                  <a:lnTo>
                    <a:pt x="614" y="499"/>
                  </a:lnTo>
                  <a:lnTo>
                    <a:pt x="614" y="500"/>
                  </a:lnTo>
                  <a:lnTo>
                    <a:pt x="614" y="501"/>
                  </a:lnTo>
                  <a:lnTo>
                    <a:pt x="613" y="502"/>
                  </a:lnTo>
                  <a:lnTo>
                    <a:pt x="613" y="503"/>
                  </a:lnTo>
                  <a:lnTo>
                    <a:pt x="613" y="504"/>
                  </a:lnTo>
                  <a:lnTo>
                    <a:pt x="612" y="504"/>
                  </a:lnTo>
                  <a:lnTo>
                    <a:pt x="612" y="505"/>
                  </a:lnTo>
                  <a:lnTo>
                    <a:pt x="611" y="505"/>
                  </a:lnTo>
                  <a:lnTo>
                    <a:pt x="610" y="505"/>
                  </a:lnTo>
                  <a:lnTo>
                    <a:pt x="609" y="506"/>
                  </a:lnTo>
                  <a:lnTo>
                    <a:pt x="607" y="506"/>
                  </a:lnTo>
                  <a:lnTo>
                    <a:pt x="607" y="507"/>
                  </a:lnTo>
                  <a:lnTo>
                    <a:pt x="606" y="508"/>
                  </a:lnTo>
                  <a:lnTo>
                    <a:pt x="605" y="508"/>
                  </a:lnTo>
                  <a:lnTo>
                    <a:pt x="605" y="509"/>
                  </a:lnTo>
                  <a:lnTo>
                    <a:pt x="604" y="510"/>
                  </a:lnTo>
                  <a:lnTo>
                    <a:pt x="603" y="511"/>
                  </a:lnTo>
                  <a:lnTo>
                    <a:pt x="601" y="512"/>
                  </a:lnTo>
                  <a:lnTo>
                    <a:pt x="600" y="514"/>
                  </a:lnTo>
                  <a:lnTo>
                    <a:pt x="599" y="514"/>
                  </a:lnTo>
                  <a:lnTo>
                    <a:pt x="598" y="515"/>
                  </a:lnTo>
                  <a:lnTo>
                    <a:pt x="598" y="514"/>
                  </a:lnTo>
                  <a:lnTo>
                    <a:pt x="597" y="514"/>
                  </a:lnTo>
                  <a:lnTo>
                    <a:pt x="596" y="514"/>
                  </a:lnTo>
                  <a:lnTo>
                    <a:pt x="596" y="515"/>
                  </a:lnTo>
                  <a:lnTo>
                    <a:pt x="595" y="515"/>
                  </a:lnTo>
                  <a:lnTo>
                    <a:pt x="594" y="515"/>
                  </a:lnTo>
                  <a:lnTo>
                    <a:pt x="593" y="515"/>
                  </a:lnTo>
                  <a:lnTo>
                    <a:pt x="592" y="515"/>
                  </a:lnTo>
                  <a:lnTo>
                    <a:pt x="592" y="514"/>
                  </a:lnTo>
                  <a:lnTo>
                    <a:pt x="593" y="514"/>
                  </a:lnTo>
                  <a:lnTo>
                    <a:pt x="592" y="514"/>
                  </a:lnTo>
                  <a:lnTo>
                    <a:pt x="591" y="515"/>
                  </a:lnTo>
                  <a:lnTo>
                    <a:pt x="590" y="515"/>
                  </a:lnTo>
                  <a:lnTo>
                    <a:pt x="589" y="514"/>
                  </a:lnTo>
                  <a:lnTo>
                    <a:pt x="590" y="514"/>
                  </a:lnTo>
                  <a:lnTo>
                    <a:pt x="590" y="512"/>
                  </a:lnTo>
                  <a:lnTo>
                    <a:pt x="589" y="511"/>
                  </a:lnTo>
                  <a:lnTo>
                    <a:pt x="588" y="510"/>
                  </a:lnTo>
                  <a:lnTo>
                    <a:pt x="588" y="509"/>
                  </a:lnTo>
                  <a:lnTo>
                    <a:pt x="587" y="508"/>
                  </a:lnTo>
                  <a:lnTo>
                    <a:pt x="587" y="507"/>
                  </a:lnTo>
                  <a:lnTo>
                    <a:pt x="587" y="506"/>
                  </a:lnTo>
                  <a:lnTo>
                    <a:pt x="588" y="506"/>
                  </a:lnTo>
                  <a:lnTo>
                    <a:pt x="589" y="507"/>
                  </a:lnTo>
                  <a:lnTo>
                    <a:pt x="590" y="508"/>
                  </a:lnTo>
                  <a:lnTo>
                    <a:pt x="590" y="507"/>
                  </a:lnTo>
                  <a:lnTo>
                    <a:pt x="589" y="506"/>
                  </a:lnTo>
                  <a:lnTo>
                    <a:pt x="588" y="506"/>
                  </a:lnTo>
                  <a:lnTo>
                    <a:pt x="587" y="506"/>
                  </a:lnTo>
                  <a:lnTo>
                    <a:pt x="587" y="505"/>
                  </a:lnTo>
                  <a:lnTo>
                    <a:pt x="588" y="505"/>
                  </a:lnTo>
                  <a:lnTo>
                    <a:pt x="588" y="504"/>
                  </a:lnTo>
                  <a:lnTo>
                    <a:pt x="587" y="503"/>
                  </a:lnTo>
                  <a:lnTo>
                    <a:pt x="587" y="502"/>
                  </a:lnTo>
                  <a:lnTo>
                    <a:pt x="587" y="503"/>
                  </a:lnTo>
                  <a:lnTo>
                    <a:pt x="587" y="502"/>
                  </a:lnTo>
                  <a:lnTo>
                    <a:pt x="587" y="503"/>
                  </a:lnTo>
                  <a:lnTo>
                    <a:pt x="586" y="504"/>
                  </a:lnTo>
                  <a:lnTo>
                    <a:pt x="586" y="503"/>
                  </a:lnTo>
                  <a:lnTo>
                    <a:pt x="585" y="503"/>
                  </a:lnTo>
                  <a:lnTo>
                    <a:pt x="585" y="504"/>
                  </a:lnTo>
                  <a:lnTo>
                    <a:pt x="586" y="504"/>
                  </a:lnTo>
                  <a:lnTo>
                    <a:pt x="586" y="505"/>
                  </a:lnTo>
                  <a:lnTo>
                    <a:pt x="585" y="505"/>
                  </a:lnTo>
                  <a:lnTo>
                    <a:pt x="585" y="506"/>
                  </a:lnTo>
                  <a:lnTo>
                    <a:pt x="586" y="507"/>
                  </a:lnTo>
                  <a:lnTo>
                    <a:pt x="585" y="508"/>
                  </a:lnTo>
                  <a:lnTo>
                    <a:pt x="584" y="508"/>
                  </a:lnTo>
                  <a:lnTo>
                    <a:pt x="584" y="507"/>
                  </a:lnTo>
                  <a:lnTo>
                    <a:pt x="582" y="507"/>
                  </a:lnTo>
                  <a:lnTo>
                    <a:pt x="581" y="506"/>
                  </a:lnTo>
                  <a:lnTo>
                    <a:pt x="582" y="507"/>
                  </a:lnTo>
                  <a:lnTo>
                    <a:pt x="584" y="508"/>
                  </a:lnTo>
                  <a:lnTo>
                    <a:pt x="585" y="509"/>
                  </a:lnTo>
                  <a:lnTo>
                    <a:pt x="585" y="510"/>
                  </a:lnTo>
                  <a:lnTo>
                    <a:pt x="584" y="510"/>
                  </a:lnTo>
                  <a:lnTo>
                    <a:pt x="584" y="509"/>
                  </a:lnTo>
                  <a:lnTo>
                    <a:pt x="582" y="509"/>
                  </a:lnTo>
                  <a:lnTo>
                    <a:pt x="584" y="510"/>
                  </a:lnTo>
                  <a:lnTo>
                    <a:pt x="584" y="511"/>
                  </a:lnTo>
                  <a:lnTo>
                    <a:pt x="582" y="511"/>
                  </a:lnTo>
                  <a:lnTo>
                    <a:pt x="581" y="511"/>
                  </a:lnTo>
                  <a:lnTo>
                    <a:pt x="580" y="511"/>
                  </a:lnTo>
                  <a:lnTo>
                    <a:pt x="579" y="511"/>
                  </a:lnTo>
                  <a:lnTo>
                    <a:pt x="580" y="512"/>
                  </a:lnTo>
                  <a:lnTo>
                    <a:pt x="580" y="511"/>
                  </a:lnTo>
                  <a:lnTo>
                    <a:pt x="581" y="511"/>
                  </a:lnTo>
                  <a:lnTo>
                    <a:pt x="581" y="512"/>
                  </a:lnTo>
                  <a:lnTo>
                    <a:pt x="582" y="512"/>
                  </a:lnTo>
                  <a:lnTo>
                    <a:pt x="582" y="511"/>
                  </a:lnTo>
                  <a:lnTo>
                    <a:pt x="582" y="512"/>
                  </a:lnTo>
                  <a:lnTo>
                    <a:pt x="584" y="511"/>
                  </a:lnTo>
                  <a:lnTo>
                    <a:pt x="585" y="511"/>
                  </a:lnTo>
                  <a:lnTo>
                    <a:pt x="586" y="511"/>
                  </a:lnTo>
                  <a:lnTo>
                    <a:pt x="586" y="512"/>
                  </a:lnTo>
                  <a:lnTo>
                    <a:pt x="586" y="514"/>
                  </a:lnTo>
                  <a:lnTo>
                    <a:pt x="586" y="515"/>
                  </a:lnTo>
                  <a:lnTo>
                    <a:pt x="585" y="515"/>
                  </a:lnTo>
                  <a:lnTo>
                    <a:pt x="586" y="515"/>
                  </a:lnTo>
                  <a:lnTo>
                    <a:pt x="586" y="516"/>
                  </a:lnTo>
                  <a:lnTo>
                    <a:pt x="585" y="516"/>
                  </a:lnTo>
                  <a:lnTo>
                    <a:pt x="584" y="516"/>
                  </a:lnTo>
                  <a:lnTo>
                    <a:pt x="582" y="516"/>
                  </a:lnTo>
                  <a:lnTo>
                    <a:pt x="581" y="515"/>
                  </a:lnTo>
                  <a:lnTo>
                    <a:pt x="580" y="515"/>
                  </a:lnTo>
                  <a:lnTo>
                    <a:pt x="579" y="514"/>
                  </a:lnTo>
                  <a:lnTo>
                    <a:pt x="579" y="515"/>
                  </a:lnTo>
                  <a:lnTo>
                    <a:pt x="578" y="515"/>
                  </a:lnTo>
                  <a:lnTo>
                    <a:pt x="577" y="515"/>
                  </a:lnTo>
                  <a:lnTo>
                    <a:pt x="577" y="516"/>
                  </a:lnTo>
                  <a:lnTo>
                    <a:pt x="578" y="516"/>
                  </a:lnTo>
                  <a:lnTo>
                    <a:pt x="579" y="515"/>
                  </a:lnTo>
                  <a:lnTo>
                    <a:pt x="580" y="515"/>
                  </a:lnTo>
                  <a:lnTo>
                    <a:pt x="580" y="516"/>
                  </a:lnTo>
                  <a:lnTo>
                    <a:pt x="581" y="517"/>
                  </a:lnTo>
                  <a:lnTo>
                    <a:pt x="580" y="517"/>
                  </a:lnTo>
                  <a:lnTo>
                    <a:pt x="580" y="518"/>
                  </a:lnTo>
                  <a:lnTo>
                    <a:pt x="580" y="519"/>
                  </a:lnTo>
                  <a:lnTo>
                    <a:pt x="579" y="519"/>
                  </a:lnTo>
                  <a:lnTo>
                    <a:pt x="579" y="520"/>
                  </a:lnTo>
                  <a:lnTo>
                    <a:pt x="578" y="520"/>
                  </a:lnTo>
                  <a:lnTo>
                    <a:pt x="577" y="520"/>
                  </a:lnTo>
                  <a:lnTo>
                    <a:pt x="576" y="520"/>
                  </a:lnTo>
                  <a:lnTo>
                    <a:pt x="574" y="520"/>
                  </a:lnTo>
                  <a:lnTo>
                    <a:pt x="573" y="520"/>
                  </a:lnTo>
                  <a:lnTo>
                    <a:pt x="573" y="521"/>
                  </a:lnTo>
                  <a:lnTo>
                    <a:pt x="572" y="521"/>
                  </a:lnTo>
                  <a:lnTo>
                    <a:pt x="571" y="521"/>
                  </a:lnTo>
                  <a:lnTo>
                    <a:pt x="570" y="522"/>
                  </a:lnTo>
                  <a:lnTo>
                    <a:pt x="569" y="522"/>
                  </a:lnTo>
                  <a:lnTo>
                    <a:pt x="568" y="522"/>
                  </a:lnTo>
                  <a:lnTo>
                    <a:pt x="567" y="522"/>
                  </a:lnTo>
                  <a:lnTo>
                    <a:pt x="566" y="522"/>
                  </a:lnTo>
                  <a:lnTo>
                    <a:pt x="565" y="521"/>
                  </a:lnTo>
                  <a:lnTo>
                    <a:pt x="565" y="520"/>
                  </a:lnTo>
                  <a:lnTo>
                    <a:pt x="565" y="519"/>
                  </a:lnTo>
                  <a:lnTo>
                    <a:pt x="565" y="520"/>
                  </a:lnTo>
                  <a:lnTo>
                    <a:pt x="564" y="519"/>
                  </a:lnTo>
                  <a:lnTo>
                    <a:pt x="563" y="518"/>
                  </a:lnTo>
                  <a:lnTo>
                    <a:pt x="563" y="519"/>
                  </a:lnTo>
                  <a:lnTo>
                    <a:pt x="564" y="520"/>
                  </a:lnTo>
                  <a:lnTo>
                    <a:pt x="563" y="520"/>
                  </a:lnTo>
                  <a:lnTo>
                    <a:pt x="562" y="520"/>
                  </a:lnTo>
                  <a:lnTo>
                    <a:pt x="561" y="520"/>
                  </a:lnTo>
                  <a:lnTo>
                    <a:pt x="560" y="520"/>
                  </a:lnTo>
                  <a:lnTo>
                    <a:pt x="559" y="521"/>
                  </a:lnTo>
                  <a:lnTo>
                    <a:pt x="560" y="521"/>
                  </a:lnTo>
                  <a:lnTo>
                    <a:pt x="560" y="520"/>
                  </a:lnTo>
                  <a:lnTo>
                    <a:pt x="563" y="520"/>
                  </a:lnTo>
                  <a:lnTo>
                    <a:pt x="564" y="520"/>
                  </a:lnTo>
                  <a:lnTo>
                    <a:pt x="564" y="521"/>
                  </a:lnTo>
                  <a:lnTo>
                    <a:pt x="565" y="522"/>
                  </a:lnTo>
                  <a:lnTo>
                    <a:pt x="565" y="523"/>
                  </a:lnTo>
                  <a:lnTo>
                    <a:pt x="566" y="523"/>
                  </a:lnTo>
                  <a:lnTo>
                    <a:pt x="567" y="523"/>
                  </a:lnTo>
                  <a:lnTo>
                    <a:pt x="568" y="523"/>
                  </a:lnTo>
                  <a:lnTo>
                    <a:pt x="569" y="523"/>
                  </a:lnTo>
                  <a:lnTo>
                    <a:pt x="569" y="522"/>
                  </a:lnTo>
                  <a:lnTo>
                    <a:pt x="570" y="522"/>
                  </a:lnTo>
                  <a:lnTo>
                    <a:pt x="571" y="522"/>
                  </a:lnTo>
                  <a:lnTo>
                    <a:pt x="570" y="523"/>
                  </a:lnTo>
                  <a:lnTo>
                    <a:pt x="570" y="524"/>
                  </a:lnTo>
                  <a:lnTo>
                    <a:pt x="569" y="524"/>
                  </a:lnTo>
                  <a:lnTo>
                    <a:pt x="569" y="525"/>
                  </a:lnTo>
                  <a:lnTo>
                    <a:pt x="568" y="525"/>
                  </a:lnTo>
                  <a:lnTo>
                    <a:pt x="567" y="525"/>
                  </a:lnTo>
                  <a:lnTo>
                    <a:pt x="567" y="526"/>
                  </a:lnTo>
                  <a:lnTo>
                    <a:pt x="566" y="526"/>
                  </a:lnTo>
                  <a:lnTo>
                    <a:pt x="566" y="527"/>
                  </a:lnTo>
                  <a:lnTo>
                    <a:pt x="566" y="528"/>
                  </a:lnTo>
                  <a:lnTo>
                    <a:pt x="566" y="529"/>
                  </a:lnTo>
                  <a:lnTo>
                    <a:pt x="565" y="529"/>
                  </a:lnTo>
                  <a:lnTo>
                    <a:pt x="564" y="529"/>
                  </a:lnTo>
                  <a:lnTo>
                    <a:pt x="563" y="529"/>
                  </a:lnTo>
                  <a:lnTo>
                    <a:pt x="562" y="529"/>
                  </a:lnTo>
                  <a:lnTo>
                    <a:pt x="562" y="528"/>
                  </a:lnTo>
                  <a:lnTo>
                    <a:pt x="561" y="528"/>
                  </a:lnTo>
                  <a:lnTo>
                    <a:pt x="562" y="529"/>
                  </a:lnTo>
                  <a:lnTo>
                    <a:pt x="563" y="529"/>
                  </a:lnTo>
                  <a:lnTo>
                    <a:pt x="565" y="529"/>
                  </a:lnTo>
                  <a:lnTo>
                    <a:pt x="566" y="529"/>
                  </a:lnTo>
                  <a:lnTo>
                    <a:pt x="567" y="530"/>
                  </a:lnTo>
                  <a:lnTo>
                    <a:pt x="567" y="531"/>
                  </a:lnTo>
                  <a:lnTo>
                    <a:pt x="566" y="532"/>
                  </a:lnTo>
                  <a:lnTo>
                    <a:pt x="566" y="533"/>
                  </a:lnTo>
                  <a:lnTo>
                    <a:pt x="567" y="532"/>
                  </a:lnTo>
                  <a:lnTo>
                    <a:pt x="567" y="531"/>
                  </a:lnTo>
                  <a:lnTo>
                    <a:pt x="568" y="532"/>
                  </a:lnTo>
                  <a:lnTo>
                    <a:pt x="569" y="532"/>
                  </a:lnTo>
                  <a:lnTo>
                    <a:pt x="569" y="533"/>
                  </a:lnTo>
                  <a:lnTo>
                    <a:pt x="568" y="533"/>
                  </a:lnTo>
                  <a:lnTo>
                    <a:pt x="568" y="535"/>
                  </a:lnTo>
                  <a:lnTo>
                    <a:pt x="569" y="536"/>
                  </a:lnTo>
                  <a:lnTo>
                    <a:pt x="568" y="536"/>
                  </a:lnTo>
                  <a:lnTo>
                    <a:pt x="569" y="537"/>
                  </a:lnTo>
                  <a:lnTo>
                    <a:pt x="570" y="539"/>
                  </a:lnTo>
                  <a:lnTo>
                    <a:pt x="571" y="539"/>
                  </a:lnTo>
                  <a:lnTo>
                    <a:pt x="571" y="540"/>
                  </a:lnTo>
                  <a:lnTo>
                    <a:pt x="571" y="541"/>
                  </a:lnTo>
                  <a:lnTo>
                    <a:pt x="572" y="541"/>
                  </a:lnTo>
                  <a:lnTo>
                    <a:pt x="572" y="542"/>
                  </a:lnTo>
                  <a:lnTo>
                    <a:pt x="572" y="543"/>
                  </a:lnTo>
                  <a:lnTo>
                    <a:pt x="572" y="544"/>
                  </a:lnTo>
                  <a:lnTo>
                    <a:pt x="573" y="544"/>
                  </a:lnTo>
                  <a:lnTo>
                    <a:pt x="573" y="545"/>
                  </a:lnTo>
                  <a:lnTo>
                    <a:pt x="572" y="545"/>
                  </a:lnTo>
                  <a:lnTo>
                    <a:pt x="571" y="546"/>
                  </a:lnTo>
                  <a:lnTo>
                    <a:pt x="570" y="546"/>
                  </a:lnTo>
                  <a:lnTo>
                    <a:pt x="569" y="546"/>
                  </a:lnTo>
                  <a:lnTo>
                    <a:pt x="569" y="547"/>
                  </a:lnTo>
                  <a:lnTo>
                    <a:pt x="570" y="547"/>
                  </a:lnTo>
                  <a:lnTo>
                    <a:pt x="571" y="546"/>
                  </a:lnTo>
                  <a:lnTo>
                    <a:pt x="572" y="546"/>
                  </a:lnTo>
                  <a:lnTo>
                    <a:pt x="571" y="547"/>
                  </a:lnTo>
                  <a:lnTo>
                    <a:pt x="572" y="547"/>
                  </a:lnTo>
                  <a:lnTo>
                    <a:pt x="573" y="546"/>
                  </a:lnTo>
                  <a:lnTo>
                    <a:pt x="574" y="546"/>
                  </a:lnTo>
                  <a:lnTo>
                    <a:pt x="574" y="547"/>
                  </a:lnTo>
                  <a:lnTo>
                    <a:pt x="575" y="547"/>
                  </a:lnTo>
                  <a:lnTo>
                    <a:pt x="576" y="548"/>
                  </a:lnTo>
                  <a:lnTo>
                    <a:pt x="577" y="549"/>
                  </a:lnTo>
                  <a:lnTo>
                    <a:pt x="577" y="550"/>
                  </a:lnTo>
                  <a:lnTo>
                    <a:pt x="576" y="550"/>
                  </a:lnTo>
                  <a:lnTo>
                    <a:pt x="576" y="551"/>
                  </a:lnTo>
                  <a:lnTo>
                    <a:pt x="575" y="551"/>
                  </a:lnTo>
                  <a:lnTo>
                    <a:pt x="574" y="551"/>
                  </a:lnTo>
                  <a:lnTo>
                    <a:pt x="574" y="552"/>
                  </a:lnTo>
                  <a:lnTo>
                    <a:pt x="573" y="552"/>
                  </a:lnTo>
                  <a:lnTo>
                    <a:pt x="572" y="552"/>
                  </a:lnTo>
                  <a:lnTo>
                    <a:pt x="571" y="552"/>
                  </a:lnTo>
                  <a:lnTo>
                    <a:pt x="571" y="553"/>
                  </a:lnTo>
                  <a:lnTo>
                    <a:pt x="570" y="553"/>
                  </a:lnTo>
                  <a:lnTo>
                    <a:pt x="570" y="554"/>
                  </a:lnTo>
                  <a:lnTo>
                    <a:pt x="571" y="553"/>
                  </a:lnTo>
                  <a:lnTo>
                    <a:pt x="572" y="553"/>
                  </a:lnTo>
                  <a:lnTo>
                    <a:pt x="572" y="552"/>
                  </a:lnTo>
                  <a:lnTo>
                    <a:pt x="573" y="552"/>
                  </a:lnTo>
                  <a:lnTo>
                    <a:pt x="574" y="552"/>
                  </a:lnTo>
                  <a:lnTo>
                    <a:pt x="574" y="551"/>
                  </a:lnTo>
                  <a:lnTo>
                    <a:pt x="575" y="551"/>
                  </a:lnTo>
                  <a:lnTo>
                    <a:pt x="576" y="551"/>
                  </a:lnTo>
                  <a:lnTo>
                    <a:pt x="577" y="550"/>
                  </a:lnTo>
                  <a:lnTo>
                    <a:pt x="578" y="550"/>
                  </a:lnTo>
                  <a:lnTo>
                    <a:pt x="579" y="550"/>
                  </a:lnTo>
                  <a:lnTo>
                    <a:pt x="580" y="550"/>
                  </a:lnTo>
                  <a:lnTo>
                    <a:pt x="581" y="550"/>
                  </a:lnTo>
                  <a:lnTo>
                    <a:pt x="582" y="550"/>
                  </a:lnTo>
                  <a:lnTo>
                    <a:pt x="582" y="551"/>
                  </a:lnTo>
                  <a:lnTo>
                    <a:pt x="581" y="551"/>
                  </a:lnTo>
                  <a:lnTo>
                    <a:pt x="580" y="551"/>
                  </a:lnTo>
                  <a:lnTo>
                    <a:pt x="579" y="551"/>
                  </a:lnTo>
                  <a:lnTo>
                    <a:pt x="578" y="552"/>
                  </a:lnTo>
                  <a:lnTo>
                    <a:pt x="577" y="552"/>
                  </a:lnTo>
                  <a:lnTo>
                    <a:pt x="576" y="553"/>
                  </a:lnTo>
                  <a:lnTo>
                    <a:pt x="575" y="553"/>
                  </a:lnTo>
                  <a:lnTo>
                    <a:pt x="574" y="553"/>
                  </a:lnTo>
                  <a:lnTo>
                    <a:pt x="573" y="554"/>
                  </a:lnTo>
                  <a:lnTo>
                    <a:pt x="572" y="554"/>
                  </a:lnTo>
                  <a:lnTo>
                    <a:pt x="571" y="555"/>
                  </a:lnTo>
                  <a:lnTo>
                    <a:pt x="570" y="555"/>
                  </a:lnTo>
                  <a:lnTo>
                    <a:pt x="570" y="556"/>
                  </a:lnTo>
                  <a:lnTo>
                    <a:pt x="569" y="556"/>
                  </a:lnTo>
                  <a:lnTo>
                    <a:pt x="569" y="557"/>
                  </a:lnTo>
                  <a:lnTo>
                    <a:pt x="569" y="555"/>
                  </a:lnTo>
                  <a:lnTo>
                    <a:pt x="569" y="554"/>
                  </a:lnTo>
                  <a:lnTo>
                    <a:pt x="568" y="555"/>
                  </a:lnTo>
                  <a:lnTo>
                    <a:pt x="567" y="555"/>
                  </a:lnTo>
                  <a:lnTo>
                    <a:pt x="566" y="555"/>
                  </a:lnTo>
                  <a:lnTo>
                    <a:pt x="565" y="555"/>
                  </a:lnTo>
                  <a:lnTo>
                    <a:pt x="564" y="555"/>
                  </a:lnTo>
                  <a:lnTo>
                    <a:pt x="564" y="554"/>
                  </a:lnTo>
                  <a:lnTo>
                    <a:pt x="565" y="554"/>
                  </a:lnTo>
                  <a:lnTo>
                    <a:pt x="566" y="553"/>
                  </a:lnTo>
                  <a:lnTo>
                    <a:pt x="567" y="552"/>
                  </a:lnTo>
                  <a:lnTo>
                    <a:pt x="568" y="552"/>
                  </a:lnTo>
                  <a:lnTo>
                    <a:pt x="567" y="552"/>
                  </a:lnTo>
                  <a:lnTo>
                    <a:pt x="566" y="552"/>
                  </a:lnTo>
                  <a:lnTo>
                    <a:pt x="565" y="553"/>
                  </a:lnTo>
                  <a:lnTo>
                    <a:pt x="564" y="553"/>
                  </a:lnTo>
                  <a:lnTo>
                    <a:pt x="564" y="554"/>
                  </a:lnTo>
                  <a:lnTo>
                    <a:pt x="563" y="553"/>
                  </a:lnTo>
                  <a:lnTo>
                    <a:pt x="562" y="553"/>
                  </a:lnTo>
                  <a:lnTo>
                    <a:pt x="563" y="554"/>
                  </a:lnTo>
                  <a:lnTo>
                    <a:pt x="562" y="554"/>
                  </a:lnTo>
                  <a:lnTo>
                    <a:pt x="562" y="555"/>
                  </a:lnTo>
                  <a:lnTo>
                    <a:pt x="561" y="555"/>
                  </a:lnTo>
                  <a:lnTo>
                    <a:pt x="560" y="555"/>
                  </a:lnTo>
                  <a:lnTo>
                    <a:pt x="557" y="556"/>
                  </a:lnTo>
                  <a:lnTo>
                    <a:pt x="556" y="557"/>
                  </a:lnTo>
                  <a:lnTo>
                    <a:pt x="557" y="557"/>
                  </a:lnTo>
                  <a:lnTo>
                    <a:pt x="557" y="556"/>
                  </a:lnTo>
                  <a:lnTo>
                    <a:pt x="560" y="556"/>
                  </a:lnTo>
                  <a:lnTo>
                    <a:pt x="561" y="556"/>
                  </a:lnTo>
                  <a:lnTo>
                    <a:pt x="562" y="556"/>
                  </a:lnTo>
                  <a:lnTo>
                    <a:pt x="562" y="555"/>
                  </a:lnTo>
                  <a:lnTo>
                    <a:pt x="563" y="554"/>
                  </a:lnTo>
                  <a:lnTo>
                    <a:pt x="564" y="555"/>
                  </a:lnTo>
                  <a:lnTo>
                    <a:pt x="565" y="555"/>
                  </a:lnTo>
                  <a:lnTo>
                    <a:pt x="564" y="556"/>
                  </a:lnTo>
                  <a:lnTo>
                    <a:pt x="563" y="556"/>
                  </a:lnTo>
                  <a:lnTo>
                    <a:pt x="563" y="557"/>
                  </a:lnTo>
                  <a:lnTo>
                    <a:pt x="562" y="557"/>
                  </a:lnTo>
                  <a:lnTo>
                    <a:pt x="563" y="558"/>
                  </a:lnTo>
                  <a:lnTo>
                    <a:pt x="560" y="558"/>
                  </a:lnTo>
                  <a:lnTo>
                    <a:pt x="559" y="558"/>
                  </a:lnTo>
                  <a:lnTo>
                    <a:pt x="557" y="559"/>
                  </a:lnTo>
                  <a:lnTo>
                    <a:pt x="556" y="560"/>
                  </a:lnTo>
                  <a:lnTo>
                    <a:pt x="555" y="560"/>
                  </a:lnTo>
                  <a:lnTo>
                    <a:pt x="555" y="559"/>
                  </a:lnTo>
                  <a:lnTo>
                    <a:pt x="554" y="559"/>
                  </a:lnTo>
                  <a:lnTo>
                    <a:pt x="554" y="560"/>
                  </a:lnTo>
                  <a:lnTo>
                    <a:pt x="555" y="561"/>
                  </a:lnTo>
                  <a:lnTo>
                    <a:pt x="556" y="561"/>
                  </a:lnTo>
                  <a:lnTo>
                    <a:pt x="556" y="560"/>
                  </a:lnTo>
                  <a:lnTo>
                    <a:pt x="557" y="561"/>
                  </a:lnTo>
                  <a:lnTo>
                    <a:pt x="556" y="562"/>
                  </a:lnTo>
                  <a:lnTo>
                    <a:pt x="556" y="564"/>
                  </a:lnTo>
                  <a:lnTo>
                    <a:pt x="555" y="564"/>
                  </a:lnTo>
                  <a:lnTo>
                    <a:pt x="554" y="565"/>
                  </a:lnTo>
                  <a:lnTo>
                    <a:pt x="554" y="566"/>
                  </a:lnTo>
                  <a:lnTo>
                    <a:pt x="555" y="567"/>
                  </a:lnTo>
                  <a:lnTo>
                    <a:pt x="554" y="567"/>
                  </a:lnTo>
                  <a:lnTo>
                    <a:pt x="553" y="568"/>
                  </a:lnTo>
                  <a:lnTo>
                    <a:pt x="552" y="568"/>
                  </a:lnTo>
                  <a:lnTo>
                    <a:pt x="552" y="569"/>
                  </a:lnTo>
                  <a:lnTo>
                    <a:pt x="550" y="569"/>
                  </a:lnTo>
                  <a:lnTo>
                    <a:pt x="550" y="570"/>
                  </a:lnTo>
                  <a:lnTo>
                    <a:pt x="549" y="570"/>
                  </a:lnTo>
                  <a:lnTo>
                    <a:pt x="548" y="571"/>
                  </a:lnTo>
                  <a:lnTo>
                    <a:pt x="547" y="571"/>
                  </a:lnTo>
                  <a:lnTo>
                    <a:pt x="547" y="572"/>
                  </a:lnTo>
                  <a:lnTo>
                    <a:pt x="545" y="572"/>
                  </a:lnTo>
                  <a:lnTo>
                    <a:pt x="544" y="573"/>
                  </a:lnTo>
                  <a:lnTo>
                    <a:pt x="543" y="573"/>
                  </a:lnTo>
                  <a:lnTo>
                    <a:pt x="542" y="573"/>
                  </a:lnTo>
                  <a:lnTo>
                    <a:pt x="542" y="574"/>
                  </a:lnTo>
                  <a:lnTo>
                    <a:pt x="541" y="574"/>
                  </a:lnTo>
                  <a:lnTo>
                    <a:pt x="540" y="575"/>
                  </a:lnTo>
                  <a:lnTo>
                    <a:pt x="539" y="575"/>
                  </a:lnTo>
                  <a:lnTo>
                    <a:pt x="538" y="576"/>
                  </a:lnTo>
                  <a:lnTo>
                    <a:pt x="538" y="577"/>
                  </a:lnTo>
                  <a:lnTo>
                    <a:pt x="537" y="577"/>
                  </a:lnTo>
                  <a:lnTo>
                    <a:pt x="537" y="578"/>
                  </a:lnTo>
                  <a:lnTo>
                    <a:pt x="536" y="578"/>
                  </a:lnTo>
                  <a:lnTo>
                    <a:pt x="535" y="579"/>
                  </a:lnTo>
                  <a:lnTo>
                    <a:pt x="534" y="579"/>
                  </a:lnTo>
                  <a:lnTo>
                    <a:pt x="532" y="579"/>
                  </a:lnTo>
                  <a:lnTo>
                    <a:pt x="532" y="580"/>
                  </a:lnTo>
                  <a:lnTo>
                    <a:pt x="531" y="580"/>
                  </a:lnTo>
                  <a:lnTo>
                    <a:pt x="530" y="580"/>
                  </a:lnTo>
                  <a:lnTo>
                    <a:pt x="529" y="581"/>
                  </a:lnTo>
                  <a:lnTo>
                    <a:pt x="528" y="581"/>
                  </a:lnTo>
                  <a:lnTo>
                    <a:pt x="527" y="581"/>
                  </a:lnTo>
                  <a:lnTo>
                    <a:pt x="526" y="582"/>
                  </a:lnTo>
                  <a:lnTo>
                    <a:pt x="525" y="582"/>
                  </a:lnTo>
                  <a:lnTo>
                    <a:pt x="524" y="583"/>
                  </a:lnTo>
                  <a:lnTo>
                    <a:pt x="523" y="584"/>
                  </a:lnTo>
                  <a:lnTo>
                    <a:pt x="522" y="584"/>
                  </a:lnTo>
                  <a:lnTo>
                    <a:pt x="522" y="585"/>
                  </a:lnTo>
                  <a:lnTo>
                    <a:pt x="523" y="584"/>
                  </a:lnTo>
                  <a:lnTo>
                    <a:pt x="523" y="585"/>
                  </a:lnTo>
                  <a:lnTo>
                    <a:pt x="522" y="587"/>
                  </a:lnTo>
                  <a:lnTo>
                    <a:pt x="521" y="589"/>
                  </a:lnTo>
                  <a:lnTo>
                    <a:pt x="520" y="590"/>
                  </a:lnTo>
                  <a:lnTo>
                    <a:pt x="519" y="590"/>
                  </a:lnTo>
                  <a:lnTo>
                    <a:pt x="517" y="591"/>
                  </a:lnTo>
                  <a:lnTo>
                    <a:pt x="515" y="592"/>
                  </a:lnTo>
                  <a:lnTo>
                    <a:pt x="513" y="594"/>
                  </a:lnTo>
                  <a:lnTo>
                    <a:pt x="512" y="594"/>
                  </a:lnTo>
                  <a:lnTo>
                    <a:pt x="511" y="595"/>
                  </a:lnTo>
                  <a:lnTo>
                    <a:pt x="510" y="595"/>
                  </a:lnTo>
                  <a:lnTo>
                    <a:pt x="509" y="596"/>
                  </a:lnTo>
                  <a:lnTo>
                    <a:pt x="507" y="596"/>
                  </a:lnTo>
                  <a:lnTo>
                    <a:pt x="505" y="597"/>
                  </a:lnTo>
                  <a:lnTo>
                    <a:pt x="503" y="598"/>
                  </a:lnTo>
                  <a:lnTo>
                    <a:pt x="502" y="599"/>
                  </a:lnTo>
                  <a:lnTo>
                    <a:pt x="501" y="599"/>
                  </a:lnTo>
                  <a:lnTo>
                    <a:pt x="500" y="600"/>
                  </a:lnTo>
                  <a:lnTo>
                    <a:pt x="499" y="600"/>
                  </a:lnTo>
                  <a:lnTo>
                    <a:pt x="498" y="600"/>
                  </a:lnTo>
                  <a:lnTo>
                    <a:pt x="497" y="600"/>
                  </a:lnTo>
                  <a:lnTo>
                    <a:pt x="497" y="601"/>
                  </a:lnTo>
                  <a:lnTo>
                    <a:pt x="496" y="601"/>
                  </a:lnTo>
                  <a:lnTo>
                    <a:pt x="494" y="602"/>
                  </a:lnTo>
                  <a:lnTo>
                    <a:pt x="492" y="603"/>
                  </a:lnTo>
                  <a:lnTo>
                    <a:pt x="491" y="604"/>
                  </a:lnTo>
                  <a:lnTo>
                    <a:pt x="490" y="604"/>
                  </a:lnTo>
                  <a:lnTo>
                    <a:pt x="489" y="605"/>
                  </a:lnTo>
                  <a:lnTo>
                    <a:pt x="487" y="606"/>
                  </a:lnTo>
                  <a:lnTo>
                    <a:pt x="486" y="606"/>
                  </a:lnTo>
                  <a:lnTo>
                    <a:pt x="485" y="606"/>
                  </a:lnTo>
                  <a:lnTo>
                    <a:pt x="485" y="607"/>
                  </a:lnTo>
                  <a:lnTo>
                    <a:pt x="484" y="607"/>
                  </a:lnTo>
                  <a:lnTo>
                    <a:pt x="481" y="608"/>
                  </a:lnTo>
                  <a:lnTo>
                    <a:pt x="479" y="609"/>
                  </a:lnTo>
                  <a:lnTo>
                    <a:pt x="477" y="611"/>
                  </a:lnTo>
                  <a:lnTo>
                    <a:pt x="477" y="612"/>
                  </a:lnTo>
                  <a:lnTo>
                    <a:pt x="476" y="614"/>
                  </a:lnTo>
                  <a:lnTo>
                    <a:pt x="475" y="612"/>
                  </a:lnTo>
                  <a:lnTo>
                    <a:pt x="473" y="612"/>
                  </a:lnTo>
                  <a:lnTo>
                    <a:pt x="471" y="612"/>
                  </a:lnTo>
                  <a:lnTo>
                    <a:pt x="470" y="611"/>
                  </a:lnTo>
                  <a:lnTo>
                    <a:pt x="471" y="610"/>
                  </a:lnTo>
                  <a:lnTo>
                    <a:pt x="470" y="610"/>
                  </a:lnTo>
                  <a:lnTo>
                    <a:pt x="470" y="609"/>
                  </a:lnTo>
                  <a:lnTo>
                    <a:pt x="471" y="609"/>
                  </a:lnTo>
                  <a:lnTo>
                    <a:pt x="470" y="609"/>
                  </a:lnTo>
                  <a:lnTo>
                    <a:pt x="470" y="610"/>
                  </a:lnTo>
                  <a:lnTo>
                    <a:pt x="469" y="610"/>
                  </a:lnTo>
                  <a:lnTo>
                    <a:pt x="469" y="609"/>
                  </a:lnTo>
                  <a:lnTo>
                    <a:pt x="468" y="608"/>
                  </a:lnTo>
                  <a:lnTo>
                    <a:pt x="468" y="606"/>
                  </a:lnTo>
                  <a:lnTo>
                    <a:pt x="468" y="605"/>
                  </a:lnTo>
                  <a:lnTo>
                    <a:pt x="469" y="605"/>
                  </a:lnTo>
                  <a:lnTo>
                    <a:pt x="469" y="604"/>
                  </a:lnTo>
                  <a:lnTo>
                    <a:pt x="468" y="604"/>
                  </a:lnTo>
                  <a:lnTo>
                    <a:pt x="468" y="603"/>
                  </a:lnTo>
                  <a:lnTo>
                    <a:pt x="469" y="603"/>
                  </a:lnTo>
                  <a:lnTo>
                    <a:pt x="468" y="602"/>
                  </a:lnTo>
                  <a:lnTo>
                    <a:pt x="467" y="601"/>
                  </a:lnTo>
                  <a:lnTo>
                    <a:pt x="467" y="600"/>
                  </a:lnTo>
                  <a:lnTo>
                    <a:pt x="466" y="600"/>
                  </a:lnTo>
                  <a:lnTo>
                    <a:pt x="466" y="601"/>
                  </a:lnTo>
                  <a:lnTo>
                    <a:pt x="467" y="602"/>
                  </a:lnTo>
                  <a:lnTo>
                    <a:pt x="467" y="603"/>
                  </a:lnTo>
                  <a:lnTo>
                    <a:pt x="467" y="604"/>
                  </a:lnTo>
                  <a:lnTo>
                    <a:pt x="467" y="606"/>
                  </a:lnTo>
                  <a:lnTo>
                    <a:pt x="467" y="607"/>
                  </a:lnTo>
                  <a:lnTo>
                    <a:pt x="467" y="608"/>
                  </a:lnTo>
                  <a:lnTo>
                    <a:pt x="467" y="609"/>
                  </a:lnTo>
                  <a:lnTo>
                    <a:pt x="466" y="609"/>
                  </a:lnTo>
                  <a:lnTo>
                    <a:pt x="467" y="610"/>
                  </a:lnTo>
                  <a:lnTo>
                    <a:pt x="468" y="611"/>
                  </a:lnTo>
                  <a:lnTo>
                    <a:pt x="467" y="611"/>
                  </a:lnTo>
                  <a:lnTo>
                    <a:pt x="464" y="611"/>
                  </a:lnTo>
                  <a:lnTo>
                    <a:pt x="463" y="610"/>
                  </a:lnTo>
                  <a:lnTo>
                    <a:pt x="462" y="609"/>
                  </a:lnTo>
                  <a:lnTo>
                    <a:pt x="461" y="609"/>
                  </a:lnTo>
                  <a:lnTo>
                    <a:pt x="462" y="610"/>
                  </a:lnTo>
                  <a:lnTo>
                    <a:pt x="462" y="611"/>
                  </a:lnTo>
                  <a:lnTo>
                    <a:pt x="461" y="611"/>
                  </a:lnTo>
                  <a:lnTo>
                    <a:pt x="460" y="611"/>
                  </a:lnTo>
                  <a:lnTo>
                    <a:pt x="459" y="612"/>
                  </a:lnTo>
                  <a:lnTo>
                    <a:pt x="460" y="614"/>
                  </a:lnTo>
                  <a:lnTo>
                    <a:pt x="460" y="612"/>
                  </a:lnTo>
                  <a:lnTo>
                    <a:pt x="461" y="612"/>
                  </a:lnTo>
                  <a:lnTo>
                    <a:pt x="462" y="612"/>
                  </a:lnTo>
                  <a:lnTo>
                    <a:pt x="463" y="611"/>
                  </a:lnTo>
                  <a:lnTo>
                    <a:pt x="464" y="611"/>
                  </a:lnTo>
                  <a:lnTo>
                    <a:pt x="464" y="612"/>
                  </a:lnTo>
                  <a:lnTo>
                    <a:pt x="463" y="612"/>
                  </a:lnTo>
                  <a:lnTo>
                    <a:pt x="463" y="614"/>
                  </a:lnTo>
                  <a:lnTo>
                    <a:pt x="464" y="614"/>
                  </a:lnTo>
                  <a:lnTo>
                    <a:pt x="463" y="616"/>
                  </a:lnTo>
                  <a:lnTo>
                    <a:pt x="464" y="616"/>
                  </a:lnTo>
                  <a:lnTo>
                    <a:pt x="465" y="615"/>
                  </a:lnTo>
                  <a:lnTo>
                    <a:pt x="466" y="614"/>
                  </a:lnTo>
                  <a:lnTo>
                    <a:pt x="468" y="614"/>
                  </a:lnTo>
                  <a:lnTo>
                    <a:pt x="468" y="615"/>
                  </a:lnTo>
                  <a:lnTo>
                    <a:pt x="469" y="615"/>
                  </a:lnTo>
                  <a:lnTo>
                    <a:pt x="469" y="616"/>
                  </a:lnTo>
                  <a:lnTo>
                    <a:pt x="468" y="617"/>
                  </a:lnTo>
                  <a:lnTo>
                    <a:pt x="467" y="617"/>
                  </a:lnTo>
                  <a:lnTo>
                    <a:pt x="466" y="617"/>
                  </a:lnTo>
                  <a:lnTo>
                    <a:pt x="466" y="618"/>
                  </a:lnTo>
                  <a:lnTo>
                    <a:pt x="467" y="618"/>
                  </a:lnTo>
                  <a:lnTo>
                    <a:pt x="468" y="617"/>
                  </a:lnTo>
                  <a:lnTo>
                    <a:pt x="469" y="617"/>
                  </a:lnTo>
                  <a:lnTo>
                    <a:pt x="470" y="616"/>
                  </a:lnTo>
                  <a:lnTo>
                    <a:pt x="470" y="615"/>
                  </a:lnTo>
                  <a:lnTo>
                    <a:pt x="471" y="615"/>
                  </a:lnTo>
                  <a:lnTo>
                    <a:pt x="470" y="616"/>
                  </a:lnTo>
                  <a:lnTo>
                    <a:pt x="469" y="617"/>
                  </a:lnTo>
                  <a:lnTo>
                    <a:pt x="467" y="618"/>
                  </a:lnTo>
                  <a:lnTo>
                    <a:pt x="466" y="619"/>
                  </a:lnTo>
                  <a:lnTo>
                    <a:pt x="465" y="619"/>
                  </a:lnTo>
                  <a:lnTo>
                    <a:pt x="464" y="620"/>
                  </a:lnTo>
                  <a:lnTo>
                    <a:pt x="463" y="620"/>
                  </a:lnTo>
                  <a:lnTo>
                    <a:pt x="462" y="621"/>
                  </a:lnTo>
                  <a:lnTo>
                    <a:pt x="460" y="622"/>
                  </a:lnTo>
                  <a:lnTo>
                    <a:pt x="460" y="623"/>
                  </a:lnTo>
                  <a:lnTo>
                    <a:pt x="459" y="624"/>
                  </a:lnTo>
                  <a:lnTo>
                    <a:pt x="456" y="625"/>
                  </a:lnTo>
                  <a:lnTo>
                    <a:pt x="455" y="626"/>
                  </a:lnTo>
                  <a:lnTo>
                    <a:pt x="454" y="627"/>
                  </a:lnTo>
                  <a:lnTo>
                    <a:pt x="453" y="627"/>
                  </a:lnTo>
                  <a:lnTo>
                    <a:pt x="453" y="628"/>
                  </a:lnTo>
                  <a:lnTo>
                    <a:pt x="452" y="629"/>
                  </a:lnTo>
                  <a:lnTo>
                    <a:pt x="451" y="629"/>
                  </a:lnTo>
                  <a:lnTo>
                    <a:pt x="451" y="630"/>
                  </a:lnTo>
                  <a:lnTo>
                    <a:pt x="451" y="631"/>
                  </a:lnTo>
                  <a:lnTo>
                    <a:pt x="450" y="631"/>
                  </a:lnTo>
                  <a:lnTo>
                    <a:pt x="449" y="632"/>
                  </a:lnTo>
                  <a:lnTo>
                    <a:pt x="449" y="631"/>
                  </a:lnTo>
                  <a:lnTo>
                    <a:pt x="448" y="631"/>
                  </a:lnTo>
                  <a:lnTo>
                    <a:pt x="448" y="630"/>
                  </a:lnTo>
                  <a:lnTo>
                    <a:pt x="447" y="629"/>
                  </a:lnTo>
                  <a:lnTo>
                    <a:pt x="447" y="628"/>
                  </a:lnTo>
                  <a:lnTo>
                    <a:pt x="448" y="628"/>
                  </a:lnTo>
                  <a:lnTo>
                    <a:pt x="448" y="627"/>
                  </a:lnTo>
                  <a:lnTo>
                    <a:pt x="449" y="627"/>
                  </a:lnTo>
                  <a:lnTo>
                    <a:pt x="449" y="626"/>
                  </a:lnTo>
                  <a:lnTo>
                    <a:pt x="449" y="625"/>
                  </a:lnTo>
                  <a:lnTo>
                    <a:pt x="449" y="624"/>
                  </a:lnTo>
                  <a:lnTo>
                    <a:pt x="448" y="623"/>
                  </a:lnTo>
                  <a:lnTo>
                    <a:pt x="447" y="622"/>
                  </a:lnTo>
                  <a:lnTo>
                    <a:pt x="446" y="622"/>
                  </a:lnTo>
                  <a:lnTo>
                    <a:pt x="446" y="621"/>
                  </a:lnTo>
                  <a:lnTo>
                    <a:pt x="445" y="620"/>
                  </a:lnTo>
                  <a:lnTo>
                    <a:pt x="446" y="620"/>
                  </a:lnTo>
                  <a:lnTo>
                    <a:pt x="445" y="619"/>
                  </a:lnTo>
                  <a:lnTo>
                    <a:pt x="445" y="618"/>
                  </a:lnTo>
                  <a:lnTo>
                    <a:pt x="445" y="617"/>
                  </a:lnTo>
                  <a:lnTo>
                    <a:pt x="444" y="616"/>
                  </a:lnTo>
                  <a:lnTo>
                    <a:pt x="444" y="617"/>
                  </a:lnTo>
                  <a:lnTo>
                    <a:pt x="443" y="616"/>
                  </a:lnTo>
                  <a:lnTo>
                    <a:pt x="443" y="615"/>
                  </a:lnTo>
                  <a:lnTo>
                    <a:pt x="442" y="616"/>
                  </a:lnTo>
                  <a:lnTo>
                    <a:pt x="442" y="615"/>
                  </a:lnTo>
                  <a:lnTo>
                    <a:pt x="441" y="615"/>
                  </a:lnTo>
                  <a:lnTo>
                    <a:pt x="440" y="615"/>
                  </a:lnTo>
                  <a:lnTo>
                    <a:pt x="440" y="614"/>
                  </a:lnTo>
                  <a:lnTo>
                    <a:pt x="440" y="612"/>
                  </a:lnTo>
                  <a:lnTo>
                    <a:pt x="439" y="612"/>
                  </a:lnTo>
                  <a:lnTo>
                    <a:pt x="439" y="611"/>
                  </a:lnTo>
                  <a:lnTo>
                    <a:pt x="439" y="610"/>
                  </a:lnTo>
                  <a:lnTo>
                    <a:pt x="438" y="610"/>
                  </a:lnTo>
                  <a:lnTo>
                    <a:pt x="438" y="609"/>
                  </a:lnTo>
                  <a:lnTo>
                    <a:pt x="438" y="608"/>
                  </a:lnTo>
                  <a:lnTo>
                    <a:pt x="438" y="607"/>
                  </a:lnTo>
                  <a:lnTo>
                    <a:pt x="438" y="606"/>
                  </a:lnTo>
                  <a:lnTo>
                    <a:pt x="438" y="605"/>
                  </a:lnTo>
                  <a:lnTo>
                    <a:pt x="437" y="605"/>
                  </a:lnTo>
                  <a:lnTo>
                    <a:pt x="436" y="605"/>
                  </a:lnTo>
                  <a:lnTo>
                    <a:pt x="436" y="604"/>
                  </a:lnTo>
                  <a:lnTo>
                    <a:pt x="435" y="604"/>
                  </a:lnTo>
                  <a:lnTo>
                    <a:pt x="435" y="603"/>
                  </a:lnTo>
                  <a:lnTo>
                    <a:pt x="434" y="603"/>
                  </a:lnTo>
                  <a:lnTo>
                    <a:pt x="434" y="602"/>
                  </a:lnTo>
                  <a:lnTo>
                    <a:pt x="432" y="602"/>
                  </a:lnTo>
                  <a:lnTo>
                    <a:pt x="432" y="601"/>
                  </a:lnTo>
                  <a:lnTo>
                    <a:pt x="432" y="600"/>
                  </a:lnTo>
                  <a:lnTo>
                    <a:pt x="432" y="599"/>
                  </a:lnTo>
                  <a:lnTo>
                    <a:pt x="434" y="599"/>
                  </a:lnTo>
                  <a:lnTo>
                    <a:pt x="434" y="598"/>
                  </a:lnTo>
                  <a:lnTo>
                    <a:pt x="434" y="597"/>
                  </a:lnTo>
                  <a:lnTo>
                    <a:pt x="432" y="597"/>
                  </a:lnTo>
                  <a:lnTo>
                    <a:pt x="432" y="596"/>
                  </a:lnTo>
                  <a:lnTo>
                    <a:pt x="432" y="595"/>
                  </a:lnTo>
                  <a:lnTo>
                    <a:pt x="432" y="594"/>
                  </a:lnTo>
                  <a:lnTo>
                    <a:pt x="431" y="594"/>
                  </a:lnTo>
                  <a:lnTo>
                    <a:pt x="431" y="593"/>
                  </a:lnTo>
                  <a:lnTo>
                    <a:pt x="431" y="592"/>
                  </a:lnTo>
                  <a:lnTo>
                    <a:pt x="430" y="592"/>
                  </a:lnTo>
                  <a:lnTo>
                    <a:pt x="430" y="593"/>
                  </a:lnTo>
                  <a:lnTo>
                    <a:pt x="430" y="592"/>
                  </a:lnTo>
                  <a:lnTo>
                    <a:pt x="429" y="592"/>
                  </a:lnTo>
                  <a:lnTo>
                    <a:pt x="428" y="592"/>
                  </a:lnTo>
                  <a:lnTo>
                    <a:pt x="427" y="592"/>
                  </a:lnTo>
                  <a:lnTo>
                    <a:pt x="426" y="592"/>
                  </a:lnTo>
                  <a:lnTo>
                    <a:pt x="426" y="591"/>
                  </a:lnTo>
                  <a:lnTo>
                    <a:pt x="425" y="591"/>
                  </a:lnTo>
                  <a:lnTo>
                    <a:pt x="424" y="591"/>
                  </a:lnTo>
                  <a:lnTo>
                    <a:pt x="424" y="590"/>
                  </a:lnTo>
                  <a:lnTo>
                    <a:pt x="423" y="590"/>
                  </a:lnTo>
                  <a:lnTo>
                    <a:pt x="423" y="589"/>
                  </a:lnTo>
                  <a:lnTo>
                    <a:pt x="422" y="589"/>
                  </a:lnTo>
                  <a:lnTo>
                    <a:pt x="422" y="587"/>
                  </a:lnTo>
                  <a:lnTo>
                    <a:pt x="422" y="586"/>
                  </a:lnTo>
                  <a:lnTo>
                    <a:pt x="421" y="586"/>
                  </a:lnTo>
                  <a:lnTo>
                    <a:pt x="421" y="585"/>
                  </a:lnTo>
                  <a:lnTo>
                    <a:pt x="422" y="585"/>
                  </a:lnTo>
                  <a:lnTo>
                    <a:pt x="422" y="584"/>
                  </a:lnTo>
                  <a:lnTo>
                    <a:pt x="421" y="584"/>
                  </a:lnTo>
                  <a:lnTo>
                    <a:pt x="421" y="583"/>
                  </a:lnTo>
                  <a:lnTo>
                    <a:pt x="421" y="582"/>
                  </a:lnTo>
                  <a:lnTo>
                    <a:pt x="422" y="582"/>
                  </a:lnTo>
                  <a:lnTo>
                    <a:pt x="422" y="581"/>
                  </a:lnTo>
                  <a:lnTo>
                    <a:pt x="422" y="580"/>
                  </a:lnTo>
                  <a:lnTo>
                    <a:pt x="423" y="580"/>
                  </a:lnTo>
                  <a:lnTo>
                    <a:pt x="423" y="579"/>
                  </a:lnTo>
                  <a:lnTo>
                    <a:pt x="424" y="579"/>
                  </a:lnTo>
                  <a:lnTo>
                    <a:pt x="424" y="578"/>
                  </a:lnTo>
                  <a:lnTo>
                    <a:pt x="423" y="578"/>
                  </a:lnTo>
                  <a:lnTo>
                    <a:pt x="423" y="577"/>
                  </a:lnTo>
                  <a:lnTo>
                    <a:pt x="424" y="576"/>
                  </a:lnTo>
                  <a:lnTo>
                    <a:pt x="423" y="576"/>
                  </a:lnTo>
                  <a:lnTo>
                    <a:pt x="423" y="575"/>
                  </a:lnTo>
                  <a:lnTo>
                    <a:pt x="424" y="575"/>
                  </a:lnTo>
                  <a:lnTo>
                    <a:pt x="424" y="574"/>
                  </a:lnTo>
                  <a:lnTo>
                    <a:pt x="424" y="573"/>
                  </a:lnTo>
                  <a:lnTo>
                    <a:pt x="424" y="572"/>
                  </a:lnTo>
                  <a:lnTo>
                    <a:pt x="424" y="571"/>
                  </a:lnTo>
                  <a:lnTo>
                    <a:pt x="424" y="570"/>
                  </a:lnTo>
                  <a:lnTo>
                    <a:pt x="425" y="570"/>
                  </a:lnTo>
                  <a:lnTo>
                    <a:pt x="425" y="569"/>
                  </a:lnTo>
                  <a:lnTo>
                    <a:pt x="426" y="569"/>
                  </a:lnTo>
                  <a:lnTo>
                    <a:pt x="426" y="568"/>
                  </a:lnTo>
                  <a:lnTo>
                    <a:pt x="427" y="568"/>
                  </a:lnTo>
                  <a:lnTo>
                    <a:pt x="428" y="568"/>
                  </a:lnTo>
                  <a:lnTo>
                    <a:pt x="429" y="568"/>
                  </a:lnTo>
                  <a:lnTo>
                    <a:pt x="430" y="568"/>
                  </a:lnTo>
                  <a:lnTo>
                    <a:pt x="431" y="568"/>
                  </a:lnTo>
                  <a:lnTo>
                    <a:pt x="431" y="567"/>
                  </a:lnTo>
                  <a:lnTo>
                    <a:pt x="431" y="566"/>
                  </a:lnTo>
                  <a:lnTo>
                    <a:pt x="431" y="565"/>
                  </a:lnTo>
                  <a:lnTo>
                    <a:pt x="430" y="565"/>
                  </a:lnTo>
                  <a:lnTo>
                    <a:pt x="430" y="564"/>
                  </a:lnTo>
                  <a:lnTo>
                    <a:pt x="430" y="562"/>
                  </a:lnTo>
                  <a:lnTo>
                    <a:pt x="429" y="562"/>
                  </a:lnTo>
                  <a:lnTo>
                    <a:pt x="428" y="562"/>
                  </a:lnTo>
                  <a:lnTo>
                    <a:pt x="428" y="561"/>
                  </a:lnTo>
                  <a:lnTo>
                    <a:pt x="428" y="560"/>
                  </a:lnTo>
                  <a:lnTo>
                    <a:pt x="428" y="559"/>
                  </a:lnTo>
                  <a:lnTo>
                    <a:pt x="428" y="558"/>
                  </a:lnTo>
                  <a:lnTo>
                    <a:pt x="428" y="557"/>
                  </a:lnTo>
                  <a:lnTo>
                    <a:pt x="429" y="557"/>
                  </a:lnTo>
                  <a:lnTo>
                    <a:pt x="430" y="557"/>
                  </a:lnTo>
                  <a:lnTo>
                    <a:pt x="430" y="556"/>
                  </a:lnTo>
                  <a:lnTo>
                    <a:pt x="431" y="556"/>
                  </a:lnTo>
                  <a:lnTo>
                    <a:pt x="431" y="555"/>
                  </a:lnTo>
                  <a:lnTo>
                    <a:pt x="431" y="554"/>
                  </a:lnTo>
                  <a:lnTo>
                    <a:pt x="431" y="553"/>
                  </a:lnTo>
                  <a:lnTo>
                    <a:pt x="431" y="552"/>
                  </a:lnTo>
                  <a:lnTo>
                    <a:pt x="431" y="551"/>
                  </a:lnTo>
                  <a:lnTo>
                    <a:pt x="431" y="550"/>
                  </a:lnTo>
                  <a:lnTo>
                    <a:pt x="431" y="549"/>
                  </a:lnTo>
                  <a:lnTo>
                    <a:pt x="431" y="548"/>
                  </a:lnTo>
                  <a:lnTo>
                    <a:pt x="430" y="548"/>
                  </a:lnTo>
                  <a:lnTo>
                    <a:pt x="429" y="548"/>
                  </a:lnTo>
                  <a:lnTo>
                    <a:pt x="429" y="547"/>
                  </a:lnTo>
                  <a:lnTo>
                    <a:pt x="429" y="546"/>
                  </a:lnTo>
                  <a:lnTo>
                    <a:pt x="429" y="545"/>
                  </a:lnTo>
                  <a:lnTo>
                    <a:pt x="428" y="545"/>
                  </a:lnTo>
                  <a:lnTo>
                    <a:pt x="427" y="545"/>
                  </a:lnTo>
                  <a:lnTo>
                    <a:pt x="427" y="544"/>
                  </a:lnTo>
                  <a:lnTo>
                    <a:pt x="426" y="544"/>
                  </a:lnTo>
                  <a:lnTo>
                    <a:pt x="426" y="543"/>
                  </a:lnTo>
                  <a:lnTo>
                    <a:pt x="426" y="542"/>
                  </a:lnTo>
                  <a:lnTo>
                    <a:pt x="427" y="542"/>
                  </a:lnTo>
                  <a:lnTo>
                    <a:pt x="427" y="541"/>
                  </a:lnTo>
                  <a:lnTo>
                    <a:pt x="427" y="540"/>
                  </a:lnTo>
                  <a:lnTo>
                    <a:pt x="426" y="540"/>
                  </a:lnTo>
                  <a:lnTo>
                    <a:pt x="426" y="539"/>
                  </a:lnTo>
                  <a:lnTo>
                    <a:pt x="425" y="539"/>
                  </a:lnTo>
                  <a:lnTo>
                    <a:pt x="425" y="537"/>
                  </a:lnTo>
                  <a:lnTo>
                    <a:pt x="425" y="536"/>
                  </a:lnTo>
                  <a:lnTo>
                    <a:pt x="424" y="535"/>
                  </a:lnTo>
                  <a:lnTo>
                    <a:pt x="425" y="535"/>
                  </a:lnTo>
                  <a:lnTo>
                    <a:pt x="425" y="534"/>
                  </a:lnTo>
                  <a:lnTo>
                    <a:pt x="424" y="534"/>
                  </a:lnTo>
                  <a:lnTo>
                    <a:pt x="424" y="533"/>
                  </a:lnTo>
                  <a:lnTo>
                    <a:pt x="425" y="533"/>
                  </a:lnTo>
                  <a:lnTo>
                    <a:pt x="425" y="532"/>
                  </a:lnTo>
                  <a:lnTo>
                    <a:pt x="425" y="531"/>
                  </a:lnTo>
                  <a:lnTo>
                    <a:pt x="424" y="531"/>
                  </a:lnTo>
                  <a:lnTo>
                    <a:pt x="424" y="530"/>
                  </a:lnTo>
                  <a:lnTo>
                    <a:pt x="423" y="530"/>
                  </a:lnTo>
                  <a:lnTo>
                    <a:pt x="423" y="529"/>
                  </a:lnTo>
                  <a:lnTo>
                    <a:pt x="423" y="528"/>
                  </a:lnTo>
                  <a:lnTo>
                    <a:pt x="422" y="528"/>
                  </a:lnTo>
                  <a:lnTo>
                    <a:pt x="422" y="527"/>
                  </a:lnTo>
                  <a:lnTo>
                    <a:pt x="423" y="527"/>
                  </a:lnTo>
                  <a:lnTo>
                    <a:pt x="423" y="526"/>
                  </a:lnTo>
                  <a:lnTo>
                    <a:pt x="423" y="525"/>
                  </a:lnTo>
                  <a:lnTo>
                    <a:pt x="422" y="524"/>
                  </a:lnTo>
                  <a:lnTo>
                    <a:pt x="422" y="523"/>
                  </a:lnTo>
                  <a:lnTo>
                    <a:pt x="421" y="522"/>
                  </a:lnTo>
                  <a:lnTo>
                    <a:pt x="421" y="521"/>
                  </a:lnTo>
                  <a:lnTo>
                    <a:pt x="420" y="521"/>
                  </a:lnTo>
                  <a:lnTo>
                    <a:pt x="419" y="521"/>
                  </a:lnTo>
                  <a:lnTo>
                    <a:pt x="418" y="521"/>
                  </a:lnTo>
                  <a:lnTo>
                    <a:pt x="417" y="521"/>
                  </a:lnTo>
                  <a:lnTo>
                    <a:pt x="416" y="521"/>
                  </a:lnTo>
                  <a:lnTo>
                    <a:pt x="416" y="520"/>
                  </a:lnTo>
                  <a:lnTo>
                    <a:pt x="415" y="520"/>
                  </a:lnTo>
                  <a:lnTo>
                    <a:pt x="415" y="519"/>
                  </a:lnTo>
                  <a:lnTo>
                    <a:pt x="414" y="519"/>
                  </a:lnTo>
                  <a:lnTo>
                    <a:pt x="414" y="518"/>
                  </a:lnTo>
                  <a:lnTo>
                    <a:pt x="414" y="517"/>
                  </a:lnTo>
                  <a:lnTo>
                    <a:pt x="414" y="516"/>
                  </a:lnTo>
                  <a:lnTo>
                    <a:pt x="413" y="516"/>
                  </a:lnTo>
                  <a:lnTo>
                    <a:pt x="412" y="515"/>
                  </a:lnTo>
                  <a:lnTo>
                    <a:pt x="412" y="514"/>
                  </a:lnTo>
                  <a:lnTo>
                    <a:pt x="412" y="512"/>
                  </a:lnTo>
                  <a:lnTo>
                    <a:pt x="412" y="511"/>
                  </a:lnTo>
                  <a:lnTo>
                    <a:pt x="412" y="510"/>
                  </a:lnTo>
                  <a:lnTo>
                    <a:pt x="411" y="510"/>
                  </a:lnTo>
                  <a:lnTo>
                    <a:pt x="411" y="509"/>
                  </a:lnTo>
                  <a:lnTo>
                    <a:pt x="410" y="508"/>
                  </a:lnTo>
                  <a:lnTo>
                    <a:pt x="410" y="507"/>
                  </a:lnTo>
                  <a:lnTo>
                    <a:pt x="410" y="506"/>
                  </a:lnTo>
                  <a:lnTo>
                    <a:pt x="410" y="505"/>
                  </a:lnTo>
                  <a:lnTo>
                    <a:pt x="410" y="504"/>
                  </a:lnTo>
                  <a:lnTo>
                    <a:pt x="409" y="504"/>
                  </a:lnTo>
                  <a:lnTo>
                    <a:pt x="409" y="503"/>
                  </a:lnTo>
                  <a:lnTo>
                    <a:pt x="409" y="502"/>
                  </a:lnTo>
                  <a:lnTo>
                    <a:pt x="409" y="501"/>
                  </a:lnTo>
                  <a:lnTo>
                    <a:pt x="410" y="501"/>
                  </a:lnTo>
                  <a:lnTo>
                    <a:pt x="411" y="501"/>
                  </a:lnTo>
                  <a:lnTo>
                    <a:pt x="411" y="500"/>
                  </a:lnTo>
                  <a:lnTo>
                    <a:pt x="410" y="500"/>
                  </a:lnTo>
                  <a:lnTo>
                    <a:pt x="410" y="499"/>
                  </a:lnTo>
                  <a:lnTo>
                    <a:pt x="410" y="498"/>
                  </a:lnTo>
                  <a:lnTo>
                    <a:pt x="409" y="498"/>
                  </a:lnTo>
                  <a:lnTo>
                    <a:pt x="409" y="497"/>
                  </a:lnTo>
                  <a:lnTo>
                    <a:pt x="409" y="496"/>
                  </a:lnTo>
                  <a:lnTo>
                    <a:pt x="410" y="496"/>
                  </a:lnTo>
                  <a:lnTo>
                    <a:pt x="411" y="496"/>
                  </a:lnTo>
                  <a:lnTo>
                    <a:pt x="411" y="495"/>
                  </a:lnTo>
                  <a:lnTo>
                    <a:pt x="411" y="494"/>
                  </a:lnTo>
                  <a:lnTo>
                    <a:pt x="412" y="494"/>
                  </a:lnTo>
                  <a:lnTo>
                    <a:pt x="413" y="494"/>
                  </a:lnTo>
                  <a:lnTo>
                    <a:pt x="413" y="493"/>
                  </a:lnTo>
                  <a:lnTo>
                    <a:pt x="414" y="493"/>
                  </a:lnTo>
                  <a:lnTo>
                    <a:pt x="414" y="492"/>
                  </a:lnTo>
                  <a:lnTo>
                    <a:pt x="413" y="492"/>
                  </a:lnTo>
                  <a:lnTo>
                    <a:pt x="412" y="492"/>
                  </a:lnTo>
                  <a:lnTo>
                    <a:pt x="412" y="491"/>
                  </a:lnTo>
                  <a:lnTo>
                    <a:pt x="411" y="491"/>
                  </a:lnTo>
                  <a:lnTo>
                    <a:pt x="411" y="490"/>
                  </a:lnTo>
                  <a:lnTo>
                    <a:pt x="411" y="489"/>
                  </a:lnTo>
                  <a:lnTo>
                    <a:pt x="411" y="487"/>
                  </a:lnTo>
                  <a:lnTo>
                    <a:pt x="411" y="486"/>
                  </a:lnTo>
                  <a:lnTo>
                    <a:pt x="410" y="486"/>
                  </a:lnTo>
                  <a:lnTo>
                    <a:pt x="410" y="485"/>
                  </a:lnTo>
                  <a:lnTo>
                    <a:pt x="409" y="485"/>
                  </a:lnTo>
                  <a:lnTo>
                    <a:pt x="409" y="484"/>
                  </a:lnTo>
                  <a:lnTo>
                    <a:pt x="407" y="484"/>
                  </a:lnTo>
                  <a:lnTo>
                    <a:pt x="407" y="483"/>
                  </a:lnTo>
                  <a:lnTo>
                    <a:pt x="407" y="482"/>
                  </a:lnTo>
                  <a:lnTo>
                    <a:pt x="409" y="482"/>
                  </a:lnTo>
                  <a:lnTo>
                    <a:pt x="409" y="481"/>
                  </a:lnTo>
                  <a:lnTo>
                    <a:pt x="409" y="480"/>
                  </a:lnTo>
                  <a:lnTo>
                    <a:pt x="410" y="480"/>
                  </a:lnTo>
                  <a:lnTo>
                    <a:pt x="410" y="479"/>
                  </a:lnTo>
                  <a:lnTo>
                    <a:pt x="409" y="479"/>
                  </a:lnTo>
                  <a:lnTo>
                    <a:pt x="409" y="478"/>
                  </a:lnTo>
                  <a:lnTo>
                    <a:pt x="409" y="477"/>
                  </a:lnTo>
                  <a:lnTo>
                    <a:pt x="407" y="477"/>
                  </a:lnTo>
                  <a:lnTo>
                    <a:pt x="406" y="477"/>
                  </a:lnTo>
                  <a:lnTo>
                    <a:pt x="406" y="476"/>
                  </a:lnTo>
                  <a:lnTo>
                    <a:pt x="405" y="476"/>
                  </a:lnTo>
                  <a:lnTo>
                    <a:pt x="405" y="475"/>
                  </a:lnTo>
                  <a:lnTo>
                    <a:pt x="405" y="474"/>
                  </a:lnTo>
                  <a:lnTo>
                    <a:pt x="405" y="473"/>
                  </a:lnTo>
                  <a:lnTo>
                    <a:pt x="405" y="472"/>
                  </a:lnTo>
                  <a:lnTo>
                    <a:pt x="404" y="472"/>
                  </a:lnTo>
                  <a:lnTo>
                    <a:pt x="403" y="472"/>
                  </a:lnTo>
                  <a:lnTo>
                    <a:pt x="403" y="471"/>
                  </a:lnTo>
                  <a:lnTo>
                    <a:pt x="402" y="471"/>
                  </a:lnTo>
                  <a:lnTo>
                    <a:pt x="401" y="471"/>
                  </a:lnTo>
                  <a:lnTo>
                    <a:pt x="400" y="471"/>
                  </a:lnTo>
                  <a:lnTo>
                    <a:pt x="400" y="470"/>
                  </a:lnTo>
                  <a:lnTo>
                    <a:pt x="400" y="469"/>
                  </a:lnTo>
                  <a:lnTo>
                    <a:pt x="400" y="468"/>
                  </a:lnTo>
                  <a:lnTo>
                    <a:pt x="400" y="467"/>
                  </a:lnTo>
                  <a:lnTo>
                    <a:pt x="400" y="466"/>
                  </a:lnTo>
                  <a:lnTo>
                    <a:pt x="401" y="466"/>
                  </a:lnTo>
                  <a:lnTo>
                    <a:pt x="401" y="465"/>
                  </a:lnTo>
                  <a:lnTo>
                    <a:pt x="401" y="464"/>
                  </a:lnTo>
                  <a:lnTo>
                    <a:pt x="401" y="462"/>
                  </a:lnTo>
                  <a:lnTo>
                    <a:pt x="401" y="461"/>
                  </a:lnTo>
                  <a:lnTo>
                    <a:pt x="401" y="460"/>
                  </a:lnTo>
                  <a:lnTo>
                    <a:pt x="401" y="459"/>
                  </a:lnTo>
                  <a:lnTo>
                    <a:pt x="400" y="459"/>
                  </a:lnTo>
                  <a:lnTo>
                    <a:pt x="399" y="458"/>
                  </a:lnTo>
                  <a:lnTo>
                    <a:pt x="399" y="457"/>
                  </a:lnTo>
                  <a:lnTo>
                    <a:pt x="398" y="457"/>
                  </a:lnTo>
                  <a:lnTo>
                    <a:pt x="397" y="456"/>
                  </a:lnTo>
                  <a:lnTo>
                    <a:pt x="396" y="456"/>
                  </a:lnTo>
                  <a:lnTo>
                    <a:pt x="395" y="456"/>
                  </a:lnTo>
                  <a:lnTo>
                    <a:pt x="395" y="455"/>
                  </a:lnTo>
                  <a:lnTo>
                    <a:pt x="396" y="455"/>
                  </a:lnTo>
                  <a:lnTo>
                    <a:pt x="396" y="454"/>
                  </a:lnTo>
                  <a:lnTo>
                    <a:pt x="396" y="453"/>
                  </a:lnTo>
                  <a:lnTo>
                    <a:pt x="396" y="452"/>
                  </a:lnTo>
                  <a:lnTo>
                    <a:pt x="396" y="451"/>
                  </a:lnTo>
                  <a:lnTo>
                    <a:pt x="397" y="451"/>
                  </a:lnTo>
                  <a:lnTo>
                    <a:pt x="396" y="450"/>
                  </a:lnTo>
                  <a:lnTo>
                    <a:pt x="395" y="450"/>
                  </a:lnTo>
                  <a:lnTo>
                    <a:pt x="394" y="449"/>
                  </a:lnTo>
                  <a:lnTo>
                    <a:pt x="393" y="449"/>
                  </a:lnTo>
                  <a:lnTo>
                    <a:pt x="392" y="449"/>
                  </a:lnTo>
                  <a:lnTo>
                    <a:pt x="392" y="448"/>
                  </a:lnTo>
                  <a:lnTo>
                    <a:pt x="392" y="447"/>
                  </a:lnTo>
                  <a:lnTo>
                    <a:pt x="392" y="446"/>
                  </a:lnTo>
                  <a:lnTo>
                    <a:pt x="391" y="446"/>
                  </a:lnTo>
                  <a:lnTo>
                    <a:pt x="392" y="446"/>
                  </a:lnTo>
                  <a:lnTo>
                    <a:pt x="392" y="445"/>
                  </a:lnTo>
                  <a:lnTo>
                    <a:pt x="391" y="445"/>
                  </a:lnTo>
                  <a:lnTo>
                    <a:pt x="391" y="444"/>
                  </a:lnTo>
                  <a:lnTo>
                    <a:pt x="391" y="443"/>
                  </a:lnTo>
                  <a:lnTo>
                    <a:pt x="391" y="442"/>
                  </a:lnTo>
                  <a:lnTo>
                    <a:pt x="392" y="442"/>
                  </a:lnTo>
                  <a:lnTo>
                    <a:pt x="392" y="441"/>
                  </a:lnTo>
                  <a:lnTo>
                    <a:pt x="391" y="441"/>
                  </a:lnTo>
                  <a:lnTo>
                    <a:pt x="390" y="441"/>
                  </a:lnTo>
                  <a:lnTo>
                    <a:pt x="390" y="440"/>
                  </a:lnTo>
                  <a:lnTo>
                    <a:pt x="389" y="440"/>
                  </a:lnTo>
                  <a:lnTo>
                    <a:pt x="389" y="438"/>
                  </a:lnTo>
                  <a:lnTo>
                    <a:pt x="389" y="437"/>
                  </a:lnTo>
                  <a:lnTo>
                    <a:pt x="389" y="436"/>
                  </a:lnTo>
                  <a:lnTo>
                    <a:pt x="389" y="435"/>
                  </a:lnTo>
                  <a:lnTo>
                    <a:pt x="389" y="434"/>
                  </a:lnTo>
                  <a:lnTo>
                    <a:pt x="389" y="433"/>
                  </a:lnTo>
                  <a:lnTo>
                    <a:pt x="389" y="432"/>
                  </a:lnTo>
                  <a:lnTo>
                    <a:pt x="388" y="432"/>
                  </a:lnTo>
                  <a:lnTo>
                    <a:pt x="387" y="432"/>
                  </a:lnTo>
                  <a:lnTo>
                    <a:pt x="387" y="431"/>
                  </a:lnTo>
                  <a:lnTo>
                    <a:pt x="386" y="431"/>
                  </a:lnTo>
                  <a:lnTo>
                    <a:pt x="386" y="430"/>
                  </a:lnTo>
                  <a:lnTo>
                    <a:pt x="386" y="429"/>
                  </a:lnTo>
                  <a:lnTo>
                    <a:pt x="385" y="429"/>
                  </a:lnTo>
                  <a:lnTo>
                    <a:pt x="385" y="428"/>
                  </a:lnTo>
                  <a:lnTo>
                    <a:pt x="385" y="427"/>
                  </a:lnTo>
                  <a:lnTo>
                    <a:pt x="384" y="427"/>
                  </a:lnTo>
                  <a:lnTo>
                    <a:pt x="384" y="428"/>
                  </a:lnTo>
                  <a:lnTo>
                    <a:pt x="382" y="428"/>
                  </a:lnTo>
                  <a:lnTo>
                    <a:pt x="382" y="429"/>
                  </a:lnTo>
                  <a:lnTo>
                    <a:pt x="381" y="429"/>
                  </a:lnTo>
                  <a:lnTo>
                    <a:pt x="380" y="429"/>
                  </a:lnTo>
                  <a:lnTo>
                    <a:pt x="380" y="428"/>
                  </a:lnTo>
                  <a:lnTo>
                    <a:pt x="379" y="428"/>
                  </a:lnTo>
                  <a:lnTo>
                    <a:pt x="378" y="428"/>
                  </a:lnTo>
                  <a:lnTo>
                    <a:pt x="377" y="428"/>
                  </a:lnTo>
                  <a:lnTo>
                    <a:pt x="376" y="428"/>
                  </a:lnTo>
                  <a:lnTo>
                    <a:pt x="376" y="427"/>
                  </a:lnTo>
                  <a:lnTo>
                    <a:pt x="376" y="426"/>
                  </a:lnTo>
                  <a:lnTo>
                    <a:pt x="376" y="425"/>
                  </a:lnTo>
                  <a:lnTo>
                    <a:pt x="375" y="425"/>
                  </a:lnTo>
                  <a:lnTo>
                    <a:pt x="374" y="425"/>
                  </a:lnTo>
                  <a:lnTo>
                    <a:pt x="374" y="424"/>
                  </a:lnTo>
                  <a:lnTo>
                    <a:pt x="373" y="424"/>
                  </a:lnTo>
                  <a:lnTo>
                    <a:pt x="373" y="423"/>
                  </a:lnTo>
                  <a:lnTo>
                    <a:pt x="372" y="423"/>
                  </a:lnTo>
                  <a:lnTo>
                    <a:pt x="372" y="422"/>
                  </a:lnTo>
                  <a:lnTo>
                    <a:pt x="371" y="422"/>
                  </a:lnTo>
                  <a:lnTo>
                    <a:pt x="370" y="422"/>
                  </a:lnTo>
                  <a:lnTo>
                    <a:pt x="370" y="421"/>
                  </a:lnTo>
                  <a:lnTo>
                    <a:pt x="369" y="421"/>
                  </a:lnTo>
                  <a:lnTo>
                    <a:pt x="369" y="420"/>
                  </a:lnTo>
                  <a:lnTo>
                    <a:pt x="369" y="419"/>
                  </a:lnTo>
                  <a:lnTo>
                    <a:pt x="369" y="418"/>
                  </a:lnTo>
                  <a:lnTo>
                    <a:pt x="368" y="417"/>
                  </a:lnTo>
                  <a:lnTo>
                    <a:pt x="368" y="416"/>
                  </a:lnTo>
                  <a:lnTo>
                    <a:pt x="368" y="415"/>
                  </a:lnTo>
                  <a:lnTo>
                    <a:pt x="368" y="413"/>
                  </a:lnTo>
                  <a:lnTo>
                    <a:pt x="367" y="413"/>
                  </a:lnTo>
                  <a:lnTo>
                    <a:pt x="367" y="412"/>
                  </a:lnTo>
                  <a:lnTo>
                    <a:pt x="367" y="411"/>
                  </a:lnTo>
                  <a:lnTo>
                    <a:pt x="366" y="411"/>
                  </a:lnTo>
                  <a:lnTo>
                    <a:pt x="366" y="410"/>
                  </a:lnTo>
                  <a:lnTo>
                    <a:pt x="365" y="410"/>
                  </a:lnTo>
                  <a:lnTo>
                    <a:pt x="364" y="410"/>
                  </a:lnTo>
                  <a:lnTo>
                    <a:pt x="363" y="411"/>
                  </a:lnTo>
                  <a:lnTo>
                    <a:pt x="362" y="411"/>
                  </a:lnTo>
                  <a:lnTo>
                    <a:pt x="361" y="411"/>
                  </a:lnTo>
                  <a:lnTo>
                    <a:pt x="360" y="411"/>
                  </a:lnTo>
                  <a:lnTo>
                    <a:pt x="359" y="411"/>
                  </a:lnTo>
                  <a:lnTo>
                    <a:pt x="357" y="411"/>
                  </a:lnTo>
                  <a:lnTo>
                    <a:pt x="356" y="411"/>
                  </a:lnTo>
                  <a:lnTo>
                    <a:pt x="355" y="411"/>
                  </a:lnTo>
                  <a:lnTo>
                    <a:pt x="354" y="411"/>
                  </a:lnTo>
                  <a:lnTo>
                    <a:pt x="354" y="410"/>
                  </a:lnTo>
                  <a:lnTo>
                    <a:pt x="353" y="410"/>
                  </a:lnTo>
                  <a:lnTo>
                    <a:pt x="352" y="410"/>
                  </a:lnTo>
                  <a:lnTo>
                    <a:pt x="351" y="410"/>
                  </a:lnTo>
                  <a:lnTo>
                    <a:pt x="350" y="410"/>
                  </a:lnTo>
                  <a:lnTo>
                    <a:pt x="349" y="410"/>
                  </a:lnTo>
                  <a:lnTo>
                    <a:pt x="349" y="409"/>
                  </a:lnTo>
                  <a:lnTo>
                    <a:pt x="349" y="408"/>
                  </a:lnTo>
                  <a:lnTo>
                    <a:pt x="348" y="408"/>
                  </a:lnTo>
                  <a:lnTo>
                    <a:pt x="347" y="407"/>
                  </a:lnTo>
                  <a:lnTo>
                    <a:pt x="346" y="407"/>
                  </a:lnTo>
                  <a:lnTo>
                    <a:pt x="346" y="406"/>
                  </a:lnTo>
                  <a:lnTo>
                    <a:pt x="345" y="406"/>
                  </a:lnTo>
                  <a:lnTo>
                    <a:pt x="344" y="406"/>
                  </a:lnTo>
                  <a:lnTo>
                    <a:pt x="344" y="405"/>
                  </a:lnTo>
                  <a:lnTo>
                    <a:pt x="343" y="405"/>
                  </a:lnTo>
                  <a:lnTo>
                    <a:pt x="343" y="404"/>
                  </a:lnTo>
                  <a:lnTo>
                    <a:pt x="342" y="404"/>
                  </a:lnTo>
                  <a:lnTo>
                    <a:pt x="342" y="403"/>
                  </a:lnTo>
                  <a:lnTo>
                    <a:pt x="341" y="402"/>
                  </a:lnTo>
                  <a:lnTo>
                    <a:pt x="341" y="401"/>
                  </a:lnTo>
                  <a:lnTo>
                    <a:pt x="340" y="401"/>
                  </a:lnTo>
                  <a:lnTo>
                    <a:pt x="340" y="400"/>
                  </a:lnTo>
                  <a:lnTo>
                    <a:pt x="339" y="400"/>
                  </a:lnTo>
                  <a:lnTo>
                    <a:pt x="339" y="399"/>
                  </a:lnTo>
                  <a:lnTo>
                    <a:pt x="339" y="398"/>
                  </a:lnTo>
                  <a:lnTo>
                    <a:pt x="339" y="397"/>
                  </a:lnTo>
                  <a:lnTo>
                    <a:pt x="338" y="397"/>
                  </a:lnTo>
                  <a:lnTo>
                    <a:pt x="338" y="396"/>
                  </a:lnTo>
                  <a:lnTo>
                    <a:pt x="337" y="396"/>
                  </a:lnTo>
                  <a:lnTo>
                    <a:pt x="337" y="395"/>
                  </a:lnTo>
                  <a:lnTo>
                    <a:pt x="336" y="395"/>
                  </a:lnTo>
                  <a:lnTo>
                    <a:pt x="336" y="394"/>
                  </a:lnTo>
                  <a:lnTo>
                    <a:pt x="335" y="394"/>
                  </a:lnTo>
                  <a:lnTo>
                    <a:pt x="335" y="393"/>
                  </a:lnTo>
                  <a:lnTo>
                    <a:pt x="334" y="393"/>
                  </a:lnTo>
                  <a:lnTo>
                    <a:pt x="334" y="392"/>
                  </a:lnTo>
                  <a:lnTo>
                    <a:pt x="332" y="392"/>
                  </a:lnTo>
                  <a:lnTo>
                    <a:pt x="331" y="391"/>
                  </a:lnTo>
                  <a:lnTo>
                    <a:pt x="330" y="391"/>
                  </a:lnTo>
                  <a:lnTo>
                    <a:pt x="329" y="392"/>
                  </a:lnTo>
                  <a:lnTo>
                    <a:pt x="328" y="392"/>
                  </a:lnTo>
                  <a:lnTo>
                    <a:pt x="327" y="392"/>
                  </a:lnTo>
                  <a:lnTo>
                    <a:pt x="327" y="391"/>
                  </a:lnTo>
                  <a:lnTo>
                    <a:pt x="326" y="391"/>
                  </a:lnTo>
                  <a:lnTo>
                    <a:pt x="326" y="390"/>
                  </a:lnTo>
                  <a:lnTo>
                    <a:pt x="326" y="388"/>
                  </a:lnTo>
                  <a:lnTo>
                    <a:pt x="325" y="388"/>
                  </a:lnTo>
                  <a:lnTo>
                    <a:pt x="324" y="388"/>
                  </a:lnTo>
                  <a:lnTo>
                    <a:pt x="323" y="388"/>
                  </a:lnTo>
                  <a:lnTo>
                    <a:pt x="323" y="387"/>
                  </a:lnTo>
                  <a:lnTo>
                    <a:pt x="322" y="387"/>
                  </a:lnTo>
                  <a:lnTo>
                    <a:pt x="321" y="387"/>
                  </a:lnTo>
                  <a:lnTo>
                    <a:pt x="321" y="386"/>
                  </a:lnTo>
                  <a:lnTo>
                    <a:pt x="321" y="385"/>
                  </a:lnTo>
                  <a:lnTo>
                    <a:pt x="321" y="384"/>
                  </a:lnTo>
                  <a:lnTo>
                    <a:pt x="320" y="383"/>
                  </a:lnTo>
                  <a:lnTo>
                    <a:pt x="320" y="382"/>
                  </a:lnTo>
                  <a:lnTo>
                    <a:pt x="320" y="381"/>
                  </a:lnTo>
                  <a:lnTo>
                    <a:pt x="319" y="381"/>
                  </a:lnTo>
                  <a:lnTo>
                    <a:pt x="319" y="380"/>
                  </a:lnTo>
                  <a:lnTo>
                    <a:pt x="319" y="379"/>
                  </a:lnTo>
                  <a:lnTo>
                    <a:pt x="318" y="379"/>
                  </a:lnTo>
                  <a:lnTo>
                    <a:pt x="317" y="380"/>
                  </a:lnTo>
                  <a:lnTo>
                    <a:pt x="316" y="380"/>
                  </a:lnTo>
                  <a:lnTo>
                    <a:pt x="315" y="379"/>
                  </a:lnTo>
                  <a:lnTo>
                    <a:pt x="314" y="379"/>
                  </a:lnTo>
                  <a:lnTo>
                    <a:pt x="313" y="379"/>
                  </a:lnTo>
                  <a:lnTo>
                    <a:pt x="313" y="378"/>
                  </a:lnTo>
                  <a:lnTo>
                    <a:pt x="312" y="378"/>
                  </a:lnTo>
                  <a:lnTo>
                    <a:pt x="312" y="377"/>
                  </a:lnTo>
                  <a:lnTo>
                    <a:pt x="311" y="377"/>
                  </a:lnTo>
                  <a:lnTo>
                    <a:pt x="311" y="376"/>
                  </a:lnTo>
                  <a:lnTo>
                    <a:pt x="311" y="375"/>
                  </a:lnTo>
                  <a:lnTo>
                    <a:pt x="310" y="375"/>
                  </a:lnTo>
                  <a:lnTo>
                    <a:pt x="309" y="375"/>
                  </a:lnTo>
                  <a:lnTo>
                    <a:pt x="309" y="374"/>
                  </a:lnTo>
                  <a:lnTo>
                    <a:pt x="309" y="373"/>
                  </a:lnTo>
                  <a:lnTo>
                    <a:pt x="309" y="372"/>
                  </a:lnTo>
                  <a:lnTo>
                    <a:pt x="307" y="372"/>
                  </a:lnTo>
                  <a:lnTo>
                    <a:pt x="307" y="371"/>
                  </a:lnTo>
                  <a:lnTo>
                    <a:pt x="306" y="371"/>
                  </a:lnTo>
                  <a:lnTo>
                    <a:pt x="306" y="372"/>
                  </a:lnTo>
                  <a:lnTo>
                    <a:pt x="305" y="372"/>
                  </a:lnTo>
                  <a:lnTo>
                    <a:pt x="304" y="372"/>
                  </a:lnTo>
                  <a:lnTo>
                    <a:pt x="303" y="372"/>
                  </a:lnTo>
                  <a:lnTo>
                    <a:pt x="302" y="372"/>
                  </a:lnTo>
                  <a:lnTo>
                    <a:pt x="301" y="372"/>
                  </a:lnTo>
                  <a:lnTo>
                    <a:pt x="301" y="371"/>
                  </a:lnTo>
                  <a:lnTo>
                    <a:pt x="300" y="371"/>
                  </a:lnTo>
                  <a:lnTo>
                    <a:pt x="299" y="371"/>
                  </a:lnTo>
                  <a:lnTo>
                    <a:pt x="299" y="370"/>
                  </a:lnTo>
                  <a:lnTo>
                    <a:pt x="299" y="369"/>
                  </a:lnTo>
                  <a:lnTo>
                    <a:pt x="298" y="369"/>
                  </a:lnTo>
                  <a:lnTo>
                    <a:pt x="297" y="369"/>
                  </a:lnTo>
                  <a:lnTo>
                    <a:pt x="297" y="370"/>
                  </a:lnTo>
                  <a:lnTo>
                    <a:pt x="296" y="370"/>
                  </a:lnTo>
                  <a:lnTo>
                    <a:pt x="295" y="370"/>
                  </a:lnTo>
                  <a:lnTo>
                    <a:pt x="294" y="370"/>
                  </a:lnTo>
                  <a:lnTo>
                    <a:pt x="293" y="371"/>
                  </a:lnTo>
                  <a:lnTo>
                    <a:pt x="292" y="371"/>
                  </a:lnTo>
                  <a:lnTo>
                    <a:pt x="292" y="370"/>
                  </a:lnTo>
                  <a:lnTo>
                    <a:pt x="291" y="370"/>
                  </a:lnTo>
                  <a:lnTo>
                    <a:pt x="290" y="370"/>
                  </a:lnTo>
                  <a:lnTo>
                    <a:pt x="289" y="370"/>
                  </a:lnTo>
                  <a:lnTo>
                    <a:pt x="289" y="369"/>
                  </a:lnTo>
                  <a:lnTo>
                    <a:pt x="288" y="369"/>
                  </a:lnTo>
                  <a:lnTo>
                    <a:pt x="288" y="368"/>
                  </a:lnTo>
                  <a:lnTo>
                    <a:pt x="288" y="367"/>
                  </a:lnTo>
                  <a:lnTo>
                    <a:pt x="287" y="367"/>
                  </a:lnTo>
                  <a:lnTo>
                    <a:pt x="286" y="367"/>
                  </a:lnTo>
                  <a:lnTo>
                    <a:pt x="286" y="368"/>
                  </a:lnTo>
                  <a:lnTo>
                    <a:pt x="286" y="369"/>
                  </a:lnTo>
                  <a:lnTo>
                    <a:pt x="285" y="369"/>
                  </a:lnTo>
                  <a:lnTo>
                    <a:pt x="285" y="370"/>
                  </a:lnTo>
                  <a:lnTo>
                    <a:pt x="284" y="370"/>
                  </a:lnTo>
                  <a:lnTo>
                    <a:pt x="282" y="370"/>
                  </a:lnTo>
                  <a:lnTo>
                    <a:pt x="281" y="370"/>
                  </a:lnTo>
                  <a:lnTo>
                    <a:pt x="280" y="370"/>
                  </a:lnTo>
                  <a:lnTo>
                    <a:pt x="279" y="370"/>
                  </a:lnTo>
                  <a:lnTo>
                    <a:pt x="279" y="369"/>
                  </a:lnTo>
                  <a:lnTo>
                    <a:pt x="278" y="369"/>
                  </a:lnTo>
                  <a:lnTo>
                    <a:pt x="278" y="368"/>
                  </a:lnTo>
                  <a:lnTo>
                    <a:pt x="277" y="368"/>
                  </a:lnTo>
                  <a:lnTo>
                    <a:pt x="276" y="368"/>
                  </a:lnTo>
                  <a:lnTo>
                    <a:pt x="275" y="368"/>
                  </a:lnTo>
                  <a:lnTo>
                    <a:pt x="275" y="367"/>
                  </a:lnTo>
                  <a:lnTo>
                    <a:pt x="274" y="367"/>
                  </a:lnTo>
                  <a:lnTo>
                    <a:pt x="274" y="366"/>
                  </a:lnTo>
                  <a:lnTo>
                    <a:pt x="273" y="366"/>
                  </a:lnTo>
                  <a:lnTo>
                    <a:pt x="273" y="365"/>
                  </a:lnTo>
                  <a:lnTo>
                    <a:pt x="272" y="365"/>
                  </a:lnTo>
                  <a:lnTo>
                    <a:pt x="272" y="363"/>
                  </a:lnTo>
                  <a:lnTo>
                    <a:pt x="272" y="362"/>
                  </a:lnTo>
                  <a:lnTo>
                    <a:pt x="271" y="362"/>
                  </a:lnTo>
                  <a:lnTo>
                    <a:pt x="271" y="361"/>
                  </a:lnTo>
                  <a:lnTo>
                    <a:pt x="271" y="360"/>
                  </a:lnTo>
                  <a:lnTo>
                    <a:pt x="271" y="359"/>
                  </a:lnTo>
                  <a:lnTo>
                    <a:pt x="270" y="359"/>
                  </a:lnTo>
                  <a:lnTo>
                    <a:pt x="270" y="358"/>
                  </a:lnTo>
                  <a:lnTo>
                    <a:pt x="269" y="358"/>
                  </a:lnTo>
                  <a:lnTo>
                    <a:pt x="268" y="358"/>
                  </a:lnTo>
                  <a:lnTo>
                    <a:pt x="267" y="357"/>
                  </a:lnTo>
                  <a:lnTo>
                    <a:pt x="266" y="357"/>
                  </a:lnTo>
                  <a:lnTo>
                    <a:pt x="266" y="356"/>
                  </a:lnTo>
                  <a:lnTo>
                    <a:pt x="266" y="357"/>
                  </a:lnTo>
                  <a:lnTo>
                    <a:pt x="265" y="357"/>
                  </a:lnTo>
                  <a:lnTo>
                    <a:pt x="264" y="357"/>
                  </a:lnTo>
                  <a:lnTo>
                    <a:pt x="264" y="356"/>
                  </a:lnTo>
                  <a:lnTo>
                    <a:pt x="264" y="355"/>
                  </a:lnTo>
                  <a:lnTo>
                    <a:pt x="264" y="354"/>
                  </a:lnTo>
                  <a:lnTo>
                    <a:pt x="264" y="353"/>
                  </a:lnTo>
                  <a:lnTo>
                    <a:pt x="265" y="353"/>
                  </a:lnTo>
                  <a:lnTo>
                    <a:pt x="265" y="352"/>
                  </a:lnTo>
                  <a:lnTo>
                    <a:pt x="266" y="352"/>
                  </a:lnTo>
                  <a:lnTo>
                    <a:pt x="266" y="351"/>
                  </a:lnTo>
                  <a:lnTo>
                    <a:pt x="266" y="350"/>
                  </a:lnTo>
                  <a:lnTo>
                    <a:pt x="267" y="350"/>
                  </a:lnTo>
                  <a:lnTo>
                    <a:pt x="267" y="349"/>
                  </a:lnTo>
                  <a:lnTo>
                    <a:pt x="266" y="349"/>
                  </a:lnTo>
                  <a:lnTo>
                    <a:pt x="265" y="349"/>
                  </a:lnTo>
                  <a:lnTo>
                    <a:pt x="264" y="349"/>
                  </a:lnTo>
                  <a:lnTo>
                    <a:pt x="264" y="350"/>
                  </a:lnTo>
                  <a:lnTo>
                    <a:pt x="263" y="350"/>
                  </a:lnTo>
                  <a:lnTo>
                    <a:pt x="262" y="350"/>
                  </a:lnTo>
                  <a:lnTo>
                    <a:pt x="261" y="350"/>
                  </a:lnTo>
                  <a:lnTo>
                    <a:pt x="260" y="349"/>
                  </a:lnTo>
                  <a:lnTo>
                    <a:pt x="259" y="349"/>
                  </a:lnTo>
                  <a:lnTo>
                    <a:pt x="259" y="348"/>
                  </a:lnTo>
                  <a:lnTo>
                    <a:pt x="259" y="347"/>
                  </a:lnTo>
                  <a:lnTo>
                    <a:pt x="260" y="347"/>
                  </a:lnTo>
                  <a:lnTo>
                    <a:pt x="259" y="347"/>
                  </a:lnTo>
                  <a:lnTo>
                    <a:pt x="259" y="346"/>
                  </a:lnTo>
                  <a:lnTo>
                    <a:pt x="257" y="346"/>
                  </a:lnTo>
                  <a:lnTo>
                    <a:pt x="256" y="346"/>
                  </a:lnTo>
                  <a:lnTo>
                    <a:pt x="255" y="346"/>
                  </a:lnTo>
                  <a:lnTo>
                    <a:pt x="255" y="347"/>
                  </a:lnTo>
                  <a:lnTo>
                    <a:pt x="254" y="347"/>
                  </a:lnTo>
                  <a:lnTo>
                    <a:pt x="253" y="347"/>
                  </a:lnTo>
                  <a:lnTo>
                    <a:pt x="252" y="347"/>
                  </a:lnTo>
                  <a:lnTo>
                    <a:pt x="251" y="347"/>
                  </a:lnTo>
                  <a:lnTo>
                    <a:pt x="250" y="347"/>
                  </a:lnTo>
                  <a:lnTo>
                    <a:pt x="250" y="346"/>
                  </a:lnTo>
                  <a:lnTo>
                    <a:pt x="249" y="346"/>
                  </a:lnTo>
                  <a:lnTo>
                    <a:pt x="249" y="345"/>
                  </a:lnTo>
                  <a:lnTo>
                    <a:pt x="250" y="345"/>
                  </a:lnTo>
                  <a:lnTo>
                    <a:pt x="250" y="344"/>
                  </a:lnTo>
                  <a:lnTo>
                    <a:pt x="249" y="344"/>
                  </a:lnTo>
                  <a:lnTo>
                    <a:pt x="248" y="344"/>
                  </a:lnTo>
                  <a:lnTo>
                    <a:pt x="248" y="345"/>
                  </a:lnTo>
                  <a:lnTo>
                    <a:pt x="248" y="346"/>
                  </a:lnTo>
                  <a:lnTo>
                    <a:pt x="247" y="346"/>
                  </a:lnTo>
                  <a:lnTo>
                    <a:pt x="246" y="346"/>
                  </a:lnTo>
                  <a:lnTo>
                    <a:pt x="246" y="345"/>
                  </a:lnTo>
                  <a:lnTo>
                    <a:pt x="245" y="345"/>
                  </a:lnTo>
                  <a:lnTo>
                    <a:pt x="245" y="344"/>
                  </a:lnTo>
                  <a:lnTo>
                    <a:pt x="244" y="344"/>
                  </a:lnTo>
                  <a:lnTo>
                    <a:pt x="244" y="343"/>
                  </a:lnTo>
                  <a:lnTo>
                    <a:pt x="243" y="343"/>
                  </a:lnTo>
                  <a:lnTo>
                    <a:pt x="242" y="343"/>
                  </a:lnTo>
                  <a:lnTo>
                    <a:pt x="242" y="342"/>
                  </a:lnTo>
                  <a:lnTo>
                    <a:pt x="241" y="342"/>
                  </a:lnTo>
                  <a:lnTo>
                    <a:pt x="241" y="341"/>
                  </a:lnTo>
                  <a:lnTo>
                    <a:pt x="241" y="340"/>
                  </a:lnTo>
                  <a:lnTo>
                    <a:pt x="240" y="338"/>
                  </a:lnTo>
                  <a:lnTo>
                    <a:pt x="241" y="338"/>
                  </a:lnTo>
                  <a:lnTo>
                    <a:pt x="241" y="337"/>
                  </a:lnTo>
                  <a:lnTo>
                    <a:pt x="241" y="336"/>
                  </a:lnTo>
                  <a:lnTo>
                    <a:pt x="241" y="335"/>
                  </a:lnTo>
                  <a:lnTo>
                    <a:pt x="241" y="334"/>
                  </a:lnTo>
                  <a:lnTo>
                    <a:pt x="240" y="334"/>
                  </a:lnTo>
                  <a:lnTo>
                    <a:pt x="239" y="334"/>
                  </a:lnTo>
                  <a:lnTo>
                    <a:pt x="238" y="334"/>
                  </a:lnTo>
                  <a:lnTo>
                    <a:pt x="238" y="333"/>
                  </a:lnTo>
                  <a:lnTo>
                    <a:pt x="237" y="333"/>
                  </a:lnTo>
                  <a:lnTo>
                    <a:pt x="236" y="332"/>
                  </a:lnTo>
                  <a:lnTo>
                    <a:pt x="236" y="331"/>
                  </a:lnTo>
                  <a:lnTo>
                    <a:pt x="235" y="331"/>
                  </a:lnTo>
                  <a:lnTo>
                    <a:pt x="234" y="331"/>
                  </a:lnTo>
                  <a:lnTo>
                    <a:pt x="234" y="330"/>
                  </a:lnTo>
                  <a:lnTo>
                    <a:pt x="232" y="330"/>
                  </a:lnTo>
                  <a:lnTo>
                    <a:pt x="232" y="331"/>
                  </a:lnTo>
                  <a:lnTo>
                    <a:pt x="231" y="331"/>
                  </a:lnTo>
                  <a:lnTo>
                    <a:pt x="231" y="330"/>
                  </a:lnTo>
                  <a:lnTo>
                    <a:pt x="230" y="330"/>
                  </a:lnTo>
                  <a:lnTo>
                    <a:pt x="230" y="329"/>
                  </a:lnTo>
                  <a:lnTo>
                    <a:pt x="229" y="329"/>
                  </a:lnTo>
                  <a:lnTo>
                    <a:pt x="228" y="329"/>
                  </a:lnTo>
                  <a:lnTo>
                    <a:pt x="227" y="329"/>
                  </a:lnTo>
                  <a:lnTo>
                    <a:pt x="226" y="329"/>
                  </a:lnTo>
                  <a:lnTo>
                    <a:pt x="226" y="328"/>
                  </a:lnTo>
                  <a:lnTo>
                    <a:pt x="225" y="328"/>
                  </a:lnTo>
                  <a:lnTo>
                    <a:pt x="225" y="329"/>
                  </a:lnTo>
                  <a:lnTo>
                    <a:pt x="224" y="329"/>
                  </a:lnTo>
                  <a:lnTo>
                    <a:pt x="223" y="329"/>
                  </a:lnTo>
                  <a:lnTo>
                    <a:pt x="223" y="328"/>
                  </a:lnTo>
                  <a:lnTo>
                    <a:pt x="223" y="329"/>
                  </a:lnTo>
                  <a:lnTo>
                    <a:pt x="222" y="329"/>
                  </a:lnTo>
                  <a:lnTo>
                    <a:pt x="222" y="328"/>
                  </a:lnTo>
                  <a:lnTo>
                    <a:pt x="221" y="328"/>
                  </a:lnTo>
                  <a:lnTo>
                    <a:pt x="220" y="329"/>
                  </a:lnTo>
                  <a:lnTo>
                    <a:pt x="219" y="329"/>
                  </a:lnTo>
                  <a:lnTo>
                    <a:pt x="219" y="330"/>
                  </a:lnTo>
                  <a:lnTo>
                    <a:pt x="218" y="330"/>
                  </a:lnTo>
                  <a:lnTo>
                    <a:pt x="217" y="330"/>
                  </a:lnTo>
                  <a:lnTo>
                    <a:pt x="217" y="329"/>
                  </a:lnTo>
                  <a:lnTo>
                    <a:pt x="216" y="328"/>
                  </a:lnTo>
                  <a:lnTo>
                    <a:pt x="215" y="328"/>
                  </a:lnTo>
                  <a:lnTo>
                    <a:pt x="215" y="327"/>
                  </a:lnTo>
                  <a:lnTo>
                    <a:pt x="214" y="327"/>
                  </a:lnTo>
                  <a:lnTo>
                    <a:pt x="213" y="327"/>
                  </a:lnTo>
                  <a:lnTo>
                    <a:pt x="213" y="326"/>
                  </a:lnTo>
                  <a:lnTo>
                    <a:pt x="212" y="326"/>
                  </a:lnTo>
                  <a:lnTo>
                    <a:pt x="212" y="325"/>
                  </a:lnTo>
                  <a:lnTo>
                    <a:pt x="211" y="325"/>
                  </a:lnTo>
                  <a:lnTo>
                    <a:pt x="211" y="324"/>
                  </a:lnTo>
                  <a:lnTo>
                    <a:pt x="210" y="324"/>
                  </a:lnTo>
                  <a:lnTo>
                    <a:pt x="209" y="324"/>
                  </a:lnTo>
                  <a:lnTo>
                    <a:pt x="209" y="325"/>
                  </a:lnTo>
                  <a:lnTo>
                    <a:pt x="207" y="325"/>
                  </a:lnTo>
                  <a:lnTo>
                    <a:pt x="206" y="325"/>
                  </a:lnTo>
                  <a:lnTo>
                    <a:pt x="205" y="325"/>
                  </a:lnTo>
                  <a:lnTo>
                    <a:pt x="204" y="325"/>
                  </a:lnTo>
                  <a:lnTo>
                    <a:pt x="204" y="326"/>
                  </a:lnTo>
                  <a:lnTo>
                    <a:pt x="203" y="326"/>
                  </a:lnTo>
                  <a:lnTo>
                    <a:pt x="202" y="326"/>
                  </a:lnTo>
                  <a:lnTo>
                    <a:pt x="201" y="326"/>
                  </a:lnTo>
                  <a:lnTo>
                    <a:pt x="200" y="326"/>
                  </a:lnTo>
                  <a:lnTo>
                    <a:pt x="199" y="326"/>
                  </a:lnTo>
                  <a:lnTo>
                    <a:pt x="198" y="326"/>
                  </a:lnTo>
                  <a:lnTo>
                    <a:pt x="198" y="325"/>
                  </a:lnTo>
                  <a:lnTo>
                    <a:pt x="198" y="326"/>
                  </a:lnTo>
                  <a:lnTo>
                    <a:pt x="197" y="326"/>
                  </a:lnTo>
                  <a:lnTo>
                    <a:pt x="197" y="325"/>
                  </a:lnTo>
                  <a:lnTo>
                    <a:pt x="196" y="325"/>
                  </a:lnTo>
                  <a:lnTo>
                    <a:pt x="195" y="326"/>
                  </a:lnTo>
                  <a:lnTo>
                    <a:pt x="194" y="326"/>
                  </a:lnTo>
                  <a:lnTo>
                    <a:pt x="193" y="326"/>
                  </a:lnTo>
                  <a:lnTo>
                    <a:pt x="193" y="327"/>
                  </a:lnTo>
                  <a:lnTo>
                    <a:pt x="193" y="326"/>
                  </a:lnTo>
                  <a:lnTo>
                    <a:pt x="193" y="327"/>
                  </a:lnTo>
                  <a:lnTo>
                    <a:pt x="192" y="327"/>
                  </a:lnTo>
                  <a:lnTo>
                    <a:pt x="191" y="327"/>
                  </a:lnTo>
                  <a:lnTo>
                    <a:pt x="191" y="328"/>
                  </a:lnTo>
                  <a:lnTo>
                    <a:pt x="191" y="329"/>
                  </a:lnTo>
                  <a:lnTo>
                    <a:pt x="190" y="329"/>
                  </a:lnTo>
                  <a:lnTo>
                    <a:pt x="189" y="330"/>
                  </a:lnTo>
                  <a:lnTo>
                    <a:pt x="188" y="330"/>
                  </a:lnTo>
                  <a:lnTo>
                    <a:pt x="188" y="331"/>
                  </a:lnTo>
                  <a:lnTo>
                    <a:pt x="187" y="331"/>
                  </a:lnTo>
                  <a:lnTo>
                    <a:pt x="186" y="331"/>
                  </a:lnTo>
                  <a:lnTo>
                    <a:pt x="185" y="331"/>
                  </a:lnTo>
                  <a:lnTo>
                    <a:pt x="184" y="331"/>
                  </a:lnTo>
                  <a:lnTo>
                    <a:pt x="182" y="331"/>
                  </a:lnTo>
                  <a:lnTo>
                    <a:pt x="182" y="330"/>
                  </a:lnTo>
                  <a:lnTo>
                    <a:pt x="182" y="331"/>
                  </a:lnTo>
                  <a:lnTo>
                    <a:pt x="181" y="331"/>
                  </a:lnTo>
                  <a:lnTo>
                    <a:pt x="180" y="331"/>
                  </a:lnTo>
                  <a:lnTo>
                    <a:pt x="180" y="330"/>
                  </a:lnTo>
                  <a:lnTo>
                    <a:pt x="180" y="331"/>
                  </a:lnTo>
                  <a:lnTo>
                    <a:pt x="179" y="331"/>
                  </a:lnTo>
                  <a:lnTo>
                    <a:pt x="179" y="330"/>
                  </a:lnTo>
                  <a:lnTo>
                    <a:pt x="178" y="330"/>
                  </a:lnTo>
                  <a:lnTo>
                    <a:pt x="177" y="330"/>
                  </a:lnTo>
                  <a:lnTo>
                    <a:pt x="176" y="330"/>
                  </a:lnTo>
                  <a:lnTo>
                    <a:pt x="175" y="330"/>
                  </a:lnTo>
                  <a:lnTo>
                    <a:pt x="174" y="330"/>
                  </a:lnTo>
                  <a:lnTo>
                    <a:pt x="173" y="330"/>
                  </a:lnTo>
                  <a:lnTo>
                    <a:pt x="173" y="329"/>
                  </a:lnTo>
                  <a:lnTo>
                    <a:pt x="172" y="329"/>
                  </a:lnTo>
                  <a:lnTo>
                    <a:pt x="172" y="330"/>
                  </a:lnTo>
                  <a:lnTo>
                    <a:pt x="171" y="330"/>
                  </a:lnTo>
                  <a:lnTo>
                    <a:pt x="170" y="330"/>
                  </a:lnTo>
                  <a:lnTo>
                    <a:pt x="170" y="329"/>
                  </a:lnTo>
                  <a:lnTo>
                    <a:pt x="170" y="328"/>
                  </a:lnTo>
                  <a:lnTo>
                    <a:pt x="169" y="328"/>
                  </a:lnTo>
                  <a:lnTo>
                    <a:pt x="170" y="328"/>
                  </a:lnTo>
                  <a:lnTo>
                    <a:pt x="170" y="327"/>
                  </a:lnTo>
                  <a:lnTo>
                    <a:pt x="170" y="326"/>
                  </a:lnTo>
                  <a:lnTo>
                    <a:pt x="169" y="326"/>
                  </a:lnTo>
                  <a:lnTo>
                    <a:pt x="170" y="326"/>
                  </a:lnTo>
                  <a:lnTo>
                    <a:pt x="170" y="325"/>
                  </a:lnTo>
                  <a:lnTo>
                    <a:pt x="170" y="324"/>
                  </a:lnTo>
                  <a:lnTo>
                    <a:pt x="169" y="324"/>
                  </a:lnTo>
                  <a:lnTo>
                    <a:pt x="168" y="324"/>
                  </a:lnTo>
                  <a:lnTo>
                    <a:pt x="168" y="323"/>
                  </a:lnTo>
                  <a:lnTo>
                    <a:pt x="167" y="323"/>
                  </a:lnTo>
                  <a:lnTo>
                    <a:pt x="167" y="322"/>
                  </a:lnTo>
                  <a:lnTo>
                    <a:pt x="166" y="322"/>
                  </a:lnTo>
                  <a:lnTo>
                    <a:pt x="165" y="322"/>
                  </a:lnTo>
                  <a:lnTo>
                    <a:pt x="164" y="322"/>
                  </a:lnTo>
                  <a:lnTo>
                    <a:pt x="165" y="322"/>
                  </a:lnTo>
                  <a:lnTo>
                    <a:pt x="164" y="322"/>
                  </a:lnTo>
                  <a:lnTo>
                    <a:pt x="164" y="321"/>
                  </a:lnTo>
                  <a:lnTo>
                    <a:pt x="163" y="321"/>
                  </a:lnTo>
                  <a:lnTo>
                    <a:pt x="163" y="320"/>
                  </a:lnTo>
                  <a:lnTo>
                    <a:pt x="162" y="320"/>
                  </a:lnTo>
                  <a:lnTo>
                    <a:pt x="162" y="319"/>
                  </a:lnTo>
                  <a:lnTo>
                    <a:pt x="161" y="318"/>
                  </a:lnTo>
                  <a:lnTo>
                    <a:pt x="161" y="319"/>
                  </a:lnTo>
                  <a:lnTo>
                    <a:pt x="161" y="318"/>
                  </a:lnTo>
                  <a:lnTo>
                    <a:pt x="160" y="318"/>
                  </a:lnTo>
                  <a:lnTo>
                    <a:pt x="160" y="317"/>
                  </a:lnTo>
                  <a:lnTo>
                    <a:pt x="159" y="317"/>
                  </a:lnTo>
                  <a:lnTo>
                    <a:pt x="157" y="317"/>
                  </a:lnTo>
                  <a:lnTo>
                    <a:pt x="157" y="316"/>
                  </a:lnTo>
                  <a:lnTo>
                    <a:pt x="157" y="315"/>
                  </a:lnTo>
                  <a:lnTo>
                    <a:pt x="156" y="315"/>
                  </a:lnTo>
                  <a:lnTo>
                    <a:pt x="156" y="313"/>
                  </a:lnTo>
                  <a:lnTo>
                    <a:pt x="155" y="313"/>
                  </a:lnTo>
                  <a:lnTo>
                    <a:pt x="154" y="312"/>
                  </a:lnTo>
                  <a:lnTo>
                    <a:pt x="154" y="313"/>
                  </a:lnTo>
                  <a:lnTo>
                    <a:pt x="154" y="312"/>
                  </a:lnTo>
                  <a:lnTo>
                    <a:pt x="153" y="312"/>
                  </a:lnTo>
                  <a:lnTo>
                    <a:pt x="153" y="313"/>
                  </a:lnTo>
                  <a:lnTo>
                    <a:pt x="152" y="313"/>
                  </a:lnTo>
                  <a:lnTo>
                    <a:pt x="152" y="312"/>
                  </a:lnTo>
                  <a:lnTo>
                    <a:pt x="151" y="311"/>
                  </a:lnTo>
                  <a:lnTo>
                    <a:pt x="151" y="310"/>
                  </a:lnTo>
                  <a:lnTo>
                    <a:pt x="150" y="310"/>
                  </a:lnTo>
                  <a:lnTo>
                    <a:pt x="150" y="309"/>
                  </a:lnTo>
                  <a:lnTo>
                    <a:pt x="150" y="310"/>
                  </a:lnTo>
                  <a:lnTo>
                    <a:pt x="149" y="310"/>
                  </a:lnTo>
                  <a:lnTo>
                    <a:pt x="148" y="310"/>
                  </a:lnTo>
                  <a:lnTo>
                    <a:pt x="147" y="311"/>
                  </a:lnTo>
                  <a:lnTo>
                    <a:pt x="147" y="312"/>
                  </a:lnTo>
                  <a:lnTo>
                    <a:pt x="146" y="312"/>
                  </a:lnTo>
                  <a:lnTo>
                    <a:pt x="146" y="313"/>
                  </a:lnTo>
                  <a:lnTo>
                    <a:pt x="145" y="313"/>
                  </a:lnTo>
                  <a:lnTo>
                    <a:pt x="145" y="315"/>
                  </a:lnTo>
                  <a:lnTo>
                    <a:pt x="144" y="315"/>
                  </a:lnTo>
                  <a:lnTo>
                    <a:pt x="144" y="316"/>
                  </a:lnTo>
                  <a:lnTo>
                    <a:pt x="144" y="317"/>
                  </a:lnTo>
                  <a:lnTo>
                    <a:pt x="143" y="317"/>
                  </a:lnTo>
                  <a:lnTo>
                    <a:pt x="142" y="317"/>
                  </a:lnTo>
                  <a:lnTo>
                    <a:pt x="142" y="318"/>
                  </a:lnTo>
                  <a:lnTo>
                    <a:pt x="141" y="318"/>
                  </a:lnTo>
                  <a:lnTo>
                    <a:pt x="141" y="319"/>
                  </a:lnTo>
                  <a:lnTo>
                    <a:pt x="140" y="319"/>
                  </a:lnTo>
                  <a:lnTo>
                    <a:pt x="139" y="319"/>
                  </a:lnTo>
                  <a:lnTo>
                    <a:pt x="139" y="320"/>
                  </a:lnTo>
                  <a:lnTo>
                    <a:pt x="138" y="320"/>
                  </a:lnTo>
                  <a:lnTo>
                    <a:pt x="137" y="320"/>
                  </a:lnTo>
                  <a:lnTo>
                    <a:pt x="137" y="321"/>
                  </a:lnTo>
                  <a:lnTo>
                    <a:pt x="136" y="321"/>
                  </a:lnTo>
                  <a:lnTo>
                    <a:pt x="135" y="321"/>
                  </a:lnTo>
                  <a:lnTo>
                    <a:pt x="134" y="321"/>
                  </a:lnTo>
                  <a:lnTo>
                    <a:pt x="132" y="321"/>
                  </a:lnTo>
                  <a:lnTo>
                    <a:pt x="131" y="321"/>
                  </a:lnTo>
                  <a:lnTo>
                    <a:pt x="130" y="321"/>
                  </a:lnTo>
                  <a:lnTo>
                    <a:pt x="130" y="320"/>
                  </a:lnTo>
                  <a:lnTo>
                    <a:pt x="130" y="319"/>
                  </a:lnTo>
                  <a:lnTo>
                    <a:pt x="130" y="318"/>
                  </a:lnTo>
                  <a:lnTo>
                    <a:pt x="130" y="317"/>
                  </a:lnTo>
                  <a:lnTo>
                    <a:pt x="130" y="316"/>
                  </a:lnTo>
                  <a:lnTo>
                    <a:pt x="130" y="315"/>
                  </a:lnTo>
                  <a:lnTo>
                    <a:pt x="130" y="313"/>
                  </a:lnTo>
                  <a:lnTo>
                    <a:pt x="130" y="312"/>
                  </a:lnTo>
                  <a:lnTo>
                    <a:pt x="130" y="311"/>
                  </a:lnTo>
                  <a:lnTo>
                    <a:pt x="129" y="311"/>
                  </a:lnTo>
                  <a:lnTo>
                    <a:pt x="128" y="309"/>
                  </a:lnTo>
                  <a:lnTo>
                    <a:pt x="125" y="306"/>
                  </a:lnTo>
                  <a:lnTo>
                    <a:pt x="124" y="305"/>
                  </a:lnTo>
                  <a:lnTo>
                    <a:pt x="123" y="305"/>
                  </a:lnTo>
                  <a:lnTo>
                    <a:pt x="123" y="306"/>
                  </a:lnTo>
                  <a:lnTo>
                    <a:pt x="122" y="306"/>
                  </a:lnTo>
                  <a:lnTo>
                    <a:pt x="122" y="307"/>
                  </a:lnTo>
                  <a:lnTo>
                    <a:pt x="121" y="307"/>
                  </a:lnTo>
                  <a:lnTo>
                    <a:pt x="121" y="308"/>
                  </a:lnTo>
                  <a:lnTo>
                    <a:pt x="120" y="308"/>
                  </a:lnTo>
                  <a:lnTo>
                    <a:pt x="120" y="309"/>
                  </a:lnTo>
                  <a:lnTo>
                    <a:pt x="119" y="309"/>
                  </a:lnTo>
                  <a:lnTo>
                    <a:pt x="119" y="310"/>
                  </a:lnTo>
                  <a:lnTo>
                    <a:pt x="118" y="310"/>
                  </a:lnTo>
                  <a:lnTo>
                    <a:pt x="118" y="311"/>
                  </a:lnTo>
                  <a:lnTo>
                    <a:pt x="117" y="311"/>
                  </a:lnTo>
                  <a:lnTo>
                    <a:pt x="117" y="310"/>
                  </a:lnTo>
                  <a:lnTo>
                    <a:pt x="116" y="311"/>
                  </a:lnTo>
                  <a:lnTo>
                    <a:pt x="115" y="311"/>
                  </a:lnTo>
                  <a:lnTo>
                    <a:pt x="115" y="310"/>
                  </a:lnTo>
                  <a:lnTo>
                    <a:pt x="114" y="310"/>
                  </a:lnTo>
                  <a:lnTo>
                    <a:pt x="113" y="310"/>
                  </a:lnTo>
                  <a:lnTo>
                    <a:pt x="113" y="309"/>
                  </a:lnTo>
                  <a:lnTo>
                    <a:pt x="113" y="308"/>
                  </a:lnTo>
                  <a:lnTo>
                    <a:pt x="113" y="309"/>
                  </a:lnTo>
                  <a:lnTo>
                    <a:pt x="113" y="308"/>
                  </a:lnTo>
                  <a:lnTo>
                    <a:pt x="114" y="307"/>
                  </a:lnTo>
                  <a:lnTo>
                    <a:pt x="114" y="306"/>
                  </a:lnTo>
                  <a:lnTo>
                    <a:pt x="114" y="305"/>
                  </a:lnTo>
                  <a:lnTo>
                    <a:pt x="114" y="304"/>
                  </a:lnTo>
                  <a:lnTo>
                    <a:pt x="114" y="303"/>
                  </a:lnTo>
                  <a:lnTo>
                    <a:pt x="113" y="303"/>
                  </a:lnTo>
                  <a:lnTo>
                    <a:pt x="113" y="302"/>
                  </a:lnTo>
                  <a:lnTo>
                    <a:pt x="113" y="301"/>
                  </a:lnTo>
                  <a:lnTo>
                    <a:pt x="114" y="301"/>
                  </a:lnTo>
                  <a:lnTo>
                    <a:pt x="114" y="300"/>
                  </a:lnTo>
                  <a:lnTo>
                    <a:pt x="113" y="300"/>
                  </a:lnTo>
                  <a:lnTo>
                    <a:pt x="114" y="300"/>
                  </a:lnTo>
                  <a:lnTo>
                    <a:pt x="114" y="299"/>
                  </a:lnTo>
                  <a:lnTo>
                    <a:pt x="114" y="298"/>
                  </a:lnTo>
                  <a:lnTo>
                    <a:pt x="114" y="297"/>
                  </a:lnTo>
                  <a:lnTo>
                    <a:pt x="115" y="297"/>
                  </a:lnTo>
                  <a:lnTo>
                    <a:pt x="115" y="296"/>
                  </a:lnTo>
                  <a:lnTo>
                    <a:pt x="116" y="296"/>
                  </a:lnTo>
                  <a:lnTo>
                    <a:pt x="116" y="295"/>
                  </a:lnTo>
                  <a:lnTo>
                    <a:pt x="117" y="294"/>
                  </a:lnTo>
                  <a:lnTo>
                    <a:pt x="118" y="293"/>
                  </a:lnTo>
                  <a:lnTo>
                    <a:pt x="119" y="292"/>
                  </a:lnTo>
                  <a:lnTo>
                    <a:pt x="117" y="291"/>
                  </a:lnTo>
                  <a:lnTo>
                    <a:pt x="109" y="292"/>
                  </a:lnTo>
                  <a:lnTo>
                    <a:pt x="109" y="291"/>
                  </a:lnTo>
                  <a:lnTo>
                    <a:pt x="107" y="292"/>
                  </a:lnTo>
                  <a:lnTo>
                    <a:pt x="105" y="292"/>
                  </a:lnTo>
                  <a:lnTo>
                    <a:pt x="104" y="293"/>
                  </a:lnTo>
                  <a:lnTo>
                    <a:pt x="102" y="293"/>
                  </a:lnTo>
                  <a:lnTo>
                    <a:pt x="101" y="294"/>
                  </a:lnTo>
                  <a:lnTo>
                    <a:pt x="101" y="293"/>
                  </a:lnTo>
                  <a:lnTo>
                    <a:pt x="100" y="293"/>
                  </a:lnTo>
                  <a:lnTo>
                    <a:pt x="100" y="292"/>
                  </a:lnTo>
                  <a:lnTo>
                    <a:pt x="100" y="291"/>
                  </a:lnTo>
                  <a:lnTo>
                    <a:pt x="100" y="290"/>
                  </a:lnTo>
                  <a:lnTo>
                    <a:pt x="100" y="291"/>
                  </a:lnTo>
                  <a:lnTo>
                    <a:pt x="99" y="291"/>
                  </a:lnTo>
                  <a:lnTo>
                    <a:pt x="99" y="292"/>
                  </a:lnTo>
                  <a:lnTo>
                    <a:pt x="99" y="291"/>
                  </a:lnTo>
                  <a:lnTo>
                    <a:pt x="99" y="292"/>
                  </a:lnTo>
                  <a:lnTo>
                    <a:pt x="99" y="293"/>
                  </a:lnTo>
                  <a:lnTo>
                    <a:pt x="99" y="292"/>
                  </a:lnTo>
                  <a:lnTo>
                    <a:pt x="99" y="293"/>
                  </a:lnTo>
                  <a:lnTo>
                    <a:pt x="98" y="292"/>
                  </a:lnTo>
                  <a:lnTo>
                    <a:pt x="98" y="293"/>
                  </a:lnTo>
                  <a:lnTo>
                    <a:pt x="97" y="293"/>
                  </a:lnTo>
                  <a:lnTo>
                    <a:pt x="97" y="292"/>
                  </a:lnTo>
                  <a:lnTo>
                    <a:pt x="96" y="292"/>
                  </a:lnTo>
                  <a:lnTo>
                    <a:pt x="96" y="291"/>
                  </a:lnTo>
                  <a:lnTo>
                    <a:pt x="95" y="291"/>
                  </a:lnTo>
                  <a:lnTo>
                    <a:pt x="94" y="291"/>
                  </a:lnTo>
                  <a:lnTo>
                    <a:pt x="94" y="290"/>
                  </a:lnTo>
                  <a:lnTo>
                    <a:pt x="93" y="288"/>
                  </a:lnTo>
                  <a:lnTo>
                    <a:pt x="93" y="287"/>
                  </a:lnTo>
                  <a:lnTo>
                    <a:pt x="92" y="286"/>
                  </a:lnTo>
                  <a:lnTo>
                    <a:pt x="90" y="286"/>
                  </a:lnTo>
                  <a:lnTo>
                    <a:pt x="88" y="286"/>
                  </a:lnTo>
                  <a:lnTo>
                    <a:pt x="86" y="286"/>
                  </a:lnTo>
                  <a:lnTo>
                    <a:pt x="85" y="286"/>
                  </a:lnTo>
                  <a:lnTo>
                    <a:pt x="82" y="286"/>
                  </a:lnTo>
                  <a:lnTo>
                    <a:pt x="80" y="286"/>
                  </a:lnTo>
                  <a:lnTo>
                    <a:pt x="79" y="286"/>
                  </a:lnTo>
                  <a:lnTo>
                    <a:pt x="77" y="286"/>
                  </a:lnTo>
                  <a:lnTo>
                    <a:pt x="75" y="286"/>
                  </a:lnTo>
                  <a:lnTo>
                    <a:pt x="74" y="286"/>
                  </a:lnTo>
                  <a:lnTo>
                    <a:pt x="75" y="287"/>
                  </a:lnTo>
                  <a:lnTo>
                    <a:pt x="74" y="287"/>
                  </a:lnTo>
                  <a:lnTo>
                    <a:pt x="73" y="287"/>
                  </a:lnTo>
                  <a:lnTo>
                    <a:pt x="70" y="287"/>
                  </a:lnTo>
                  <a:lnTo>
                    <a:pt x="69" y="287"/>
                  </a:lnTo>
                  <a:lnTo>
                    <a:pt x="68" y="287"/>
                  </a:lnTo>
                  <a:lnTo>
                    <a:pt x="66" y="288"/>
                  </a:lnTo>
                  <a:lnTo>
                    <a:pt x="66" y="287"/>
                  </a:lnTo>
                  <a:lnTo>
                    <a:pt x="65" y="287"/>
                  </a:lnTo>
                  <a:lnTo>
                    <a:pt x="64" y="287"/>
                  </a:lnTo>
                  <a:lnTo>
                    <a:pt x="63" y="287"/>
                  </a:lnTo>
                  <a:lnTo>
                    <a:pt x="62" y="287"/>
                  </a:lnTo>
                  <a:lnTo>
                    <a:pt x="62" y="288"/>
                  </a:lnTo>
                  <a:lnTo>
                    <a:pt x="62" y="287"/>
                  </a:lnTo>
                  <a:lnTo>
                    <a:pt x="61" y="287"/>
                  </a:lnTo>
                  <a:lnTo>
                    <a:pt x="58" y="287"/>
                  </a:lnTo>
                  <a:lnTo>
                    <a:pt x="54" y="287"/>
                  </a:lnTo>
                  <a:lnTo>
                    <a:pt x="53" y="287"/>
                  </a:lnTo>
                  <a:lnTo>
                    <a:pt x="51" y="287"/>
                  </a:lnTo>
                  <a:lnTo>
                    <a:pt x="47" y="288"/>
                  </a:lnTo>
                  <a:lnTo>
                    <a:pt x="43" y="287"/>
                  </a:lnTo>
                  <a:lnTo>
                    <a:pt x="42" y="286"/>
                  </a:lnTo>
                  <a:lnTo>
                    <a:pt x="41" y="286"/>
                  </a:lnTo>
                  <a:lnTo>
                    <a:pt x="40" y="286"/>
                  </a:lnTo>
                  <a:lnTo>
                    <a:pt x="39" y="285"/>
                  </a:lnTo>
                  <a:lnTo>
                    <a:pt x="38" y="285"/>
                  </a:lnTo>
                  <a:lnTo>
                    <a:pt x="37" y="285"/>
                  </a:lnTo>
                  <a:lnTo>
                    <a:pt x="36" y="285"/>
                  </a:lnTo>
                  <a:lnTo>
                    <a:pt x="36" y="284"/>
                  </a:lnTo>
                  <a:lnTo>
                    <a:pt x="35" y="285"/>
                  </a:lnTo>
                  <a:lnTo>
                    <a:pt x="33" y="285"/>
                  </a:lnTo>
                  <a:lnTo>
                    <a:pt x="32" y="284"/>
                  </a:lnTo>
                  <a:lnTo>
                    <a:pt x="32" y="283"/>
                  </a:lnTo>
                  <a:lnTo>
                    <a:pt x="31" y="283"/>
                  </a:lnTo>
                  <a:lnTo>
                    <a:pt x="30" y="283"/>
                  </a:lnTo>
                  <a:lnTo>
                    <a:pt x="27" y="283"/>
                  </a:lnTo>
                  <a:lnTo>
                    <a:pt x="26" y="283"/>
                  </a:lnTo>
                  <a:lnTo>
                    <a:pt x="25" y="283"/>
                  </a:lnTo>
                  <a:lnTo>
                    <a:pt x="24" y="284"/>
                  </a:lnTo>
                  <a:lnTo>
                    <a:pt x="23" y="284"/>
                  </a:lnTo>
                  <a:lnTo>
                    <a:pt x="22" y="284"/>
                  </a:lnTo>
                  <a:lnTo>
                    <a:pt x="21" y="285"/>
                  </a:lnTo>
                  <a:lnTo>
                    <a:pt x="20" y="286"/>
                  </a:lnTo>
                  <a:lnTo>
                    <a:pt x="17" y="287"/>
                  </a:lnTo>
                  <a:lnTo>
                    <a:pt x="15" y="288"/>
                  </a:lnTo>
                  <a:lnTo>
                    <a:pt x="13" y="290"/>
                  </a:lnTo>
                  <a:lnTo>
                    <a:pt x="8" y="291"/>
                  </a:lnTo>
                  <a:lnTo>
                    <a:pt x="7" y="291"/>
                  </a:lnTo>
                  <a:lnTo>
                    <a:pt x="6" y="290"/>
                  </a:lnTo>
                  <a:lnTo>
                    <a:pt x="5" y="290"/>
                  </a:lnTo>
                  <a:lnTo>
                    <a:pt x="4" y="290"/>
                  </a:lnTo>
                  <a:lnTo>
                    <a:pt x="3" y="290"/>
                  </a:lnTo>
                  <a:lnTo>
                    <a:pt x="2" y="290"/>
                  </a:lnTo>
                  <a:lnTo>
                    <a:pt x="2" y="288"/>
                  </a:lnTo>
                  <a:lnTo>
                    <a:pt x="2" y="290"/>
                  </a:lnTo>
                  <a:lnTo>
                    <a:pt x="1" y="290"/>
                  </a:lnTo>
                  <a:lnTo>
                    <a:pt x="1" y="288"/>
                  </a:lnTo>
                  <a:lnTo>
                    <a:pt x="1" y="287"/>
                  </a:lnTo>
                  <a:lnTo>
                    <a:pt x="0" y="287"/>
                  </a:lnTo>
                  <a:lnTo>
                    <a:pt x="0" y="286"/>
                  </a:lnTo>
                  <a:lnTo>
                    <a:pt x="0" y="285"/>
                  </a:lnTo>
                  <a:lnTo>
                    <a:pt x="1" y="285"/>
                  </a:lnTo>
                  <a:lnTo>
                    <a:pt x="2" y="285"/>
                  </a:lnTo>
                  <a:lnTo>
                    <a:pt x="2" y="284"/>
                  </a:lnTo>
                  <a:lnTo>
                    <a:pt x="3" y="284"/>
                  </a:lnTo>
                  <a:lnTo>
                    <a:pt x="3" y="283"/>
                  </a:lnTo>
                  <a:lnTo>
                    <a:pt x="4" y="283"/>
                  </a:lnTo>
                  <a:lnTo>
                    <a:pt x="4" y="282"/>
                  </a:lnTo>
                  <a:lnTo>
                    <a:pt x="5" y="282"/>
                  </a:lnTo>
                  <a:lnTo>
                    <a:pt x="5" y="281"/>
                  </a:lnTo>
                  <a:lnTo>
                    <a:pt x="6" y="281"/>
                  </a:lnTo>
                  <a:lnTo>
                    <a:pt x="6" y="280"/>
                  </a:lnTo>
                  <a:lnTo>
                    <a:pt x="7" y="280"/>
                  </a:lnTo>
                  <a:lnTo>
                    <a:pt x="7" y="279"/>
                  </a:lnTo>
                  <a:lnTo>
                    <a:pt x="8" y="279"/>
                  </a:lnTo>
                  <a:lnTo>
                    <a:pt x="8" y="278"/>
                  </a:lnTo>
                  <a:lnTo>
                    <a:pt x="8" y="277"/>
                  </a:lnTo>
                  <a:lnTo>
                    <a:pt x="10" y="277"/>
                  </a:lnTo>
                  <a:lnTo>
                    <a:pt x="10" y="276"/>
                  </a:lnTo>
                  <a:lnTo>
                    <a:pt x="11" y="276"/>
                  </a:lnTo>
                  <a:lnTo>
                    <a:pt x="11" y="275"/>
                  </a:lnTo>
                  <a:lnTo>
                    <a:pt x="12" y="275"/>
                  </a:lnTo>
                  <a:lnTo>
                    <a:pt x="13" y="274"/>
                  </a:lnTo>
                  <a:lnTo>
                    <a:pt x="13" y="273"/>
                  </a:lnTo>
                  <a:lnTo>
                    <a:pt x="13" y="272"/>
                  </a:lnTo>
                  <a:lnTo>
                    <a:pt x="14" y="272"/>
                  </a:lnTo>
                  <a:lnTo>
                    <a:pt x="14" y="271"/>
                  </a:lnTo>
                  <a:lnTo>
                    <a:pt x="13" y="271"/>
                  </a:lnTo>
                  <a:lnTo>
                    <a:pt x="13" y="270"/>
                  </a:lnTo>
                  <a:lnTo>
                    <a:pt x="14" y="270"/>
                  </a:lnTo>
                  <a:lnTo>
                    <a:pt x="14" y="269"/>
                  </a:lnTo>
                  <a:lnTo>
                    <a:pt x="15" y="269"/>
                  </a:lnTo>
                  <a:lnTo>
                    <a:pt x="16" y="269"/>
                  </a:lnTo>
                  <a:lnTo>
                    <a:pt x="17" y="269"/>
                  </a:lnTo>
                  <a:lnTo>
                    <a:pt x="17" y="268"/>
                  </a:lnTo>
                  <a:lnTo>
                    <a:pt x="17" y="267"/>
                  </a:lnTo>
                  <a:lnTo>
                    <a:pt x="18" y="267"/>
                  </a:lnTo>
                  <a:lnTo>
                    <a:pt x="18" y="266"/>
                  </a:lnTo>
                  <a:lnTo>
                    <a:pt x="19" y="266"/>
                  </a:lnTo>
                  <a:lnTo>
                    <a:pt x="19" y="265"/>
                  </a:lnTo>
                  <a:lnTo>
                    <a:pt x="20" y="265"/>
                  </a:lnTo>
                  <a:lnTo>
                    <a:pt x="20" y="263"/>
                  </a:lnTo>
                  <a:lnTo>
                    <a:pt x="21" y="263"/>
                  </a:lnTo>
                  <a:lnTo>
                    <a:pt x="21" y="262"/>
                  </a:lnTo>
                  <a:lnTo>
                    <a:pt x="21" y="261"/>
                  </a:lnTo>
                  <a:lnTo>
                    <a:pt x="22" y="261"/>
                  </a:lnTo>
                  <a:lnTo>
                    <a:pt x="23" y="261"/>
                  </a:lnTo>
                  <a:lnTo>
                    <a:pt x="24" y="261"/>
                  </a:lnTo>
                  <a:lnTo>
                    <a:pt x="25" y="261"/>
                  </a:lnTo>
                  <a:lnTo>
                    <a:pt x="25" y="260"/>
                  </a:lnTo>
                  <a:lnTo>
                    <a:pt x="25" y="259"/>
                  </a:lnTo>
                  <a:lnTo>
                    <a:pt x="24" y="259"/>
                  </a:lnTo>
                  <a:lnTo>
                    <a:pt x="24" y="258"/>
                  </a:lnTo>
                  <a:lnTo>
                    <a:pt x="24" y="257"/>
                  </a:lnTo>
                  <a:lnTo>
                    <a:pt x="24" y="256"/>
                  </a:lnTo>
                  <a:lnTo>
                    <a:pt x="25" y="256"/>
                  </a:lnTo>
                  <a:lnTo>
                    <a:pt x="26" y="257"/>
                  </a:lnTo>
                  <a:lnTo>
                    <a:pt x="27" y="257"/>
                  </a:lnTo>
                  <a:lnTo>
                    <a:pt x="27" y="256"/>
                  </a:lnTo>
                  <a:lnTo>
                    <a:pt x="27" y="255"/>
                  </a:lnTo>
                  <a:lnTo>
                    <a:pt x="26" y="255"/>
                  </a:lnTo>
                  <a:lnTo>
                    <a:pt x="25" y="255"/>
                  </a:lnTo>
                  <a:lnTo>
                    <a:pt x="25" y="254"/>
                  </a:lnTo>
                  <a:lnTo>
                    <a:pt x="25" y="253"/>
                  </a:lnTo>
                  <a:lnTo>
                    <a:pt x="26" y="253"/>
                  </a:lnTo>
                  <a:lnTo>
                    <a:pt x="26" y="252"/>
                  </a:lnTo>
                  <a:lnTo>
                    <a:pt x="26" y="251"/>
                  </a:lnTo>
                  <a:lnTo>
                    <a:pt x="27" y="251"/>
                  </a:lnTo>
                  <a:lnTo>
                    <a:pt x="28" y="250"/>
                  </a:lnTo>
                  <a:lnTo>
                    <a:pt x="28" y="249"/>
                  </a:lnTo>
                  <a:lnTo>
                    <a:pt x="29" y="249"/>
                  </a:lnTo>
                  <a:lnTo>
                    <a:pt x="30" y="248"/>
                  </a:lnTo>
                  <a:lnTo>
                    <a:pt x="30" y="247"/>
                  </a:lnTo>
                  <a:lnTo>
                    <a:pt x="31" y="247"/>
                  </a:lnTo>
                  <a:lnTo>
                    <a:pt x="32" y="247"/>
                  </a:lnTo>
                  <a:lnTo>
                    <a:pt x="33" y="247"/>
                  </a:lnTo>
                  <a:lnTo>
                    <a:pt x="33" y="246"/>
                  </a:lnTo>
                  <a:lnTo>
                    <a:pt x="35" y="246"/>
                  </a:lnTo>
                  <a:lnTo>
                    <a:pt x="35" y="245"/>
                  </a:lnTo>
                  <a:lnTo>
                    <a:pt x="35" y="244"/>
                  </a:lnTo>
                  <a:lnTo>
                    <a:pt x="36" y="244"/>
                  </a:lnTo>
                  <a:lnTo>
                    <a:pt x="36" y="243"/>
                  </a:lnTo>
                  <a:lnTo>
                    <a:pt x="37" y="243"/>
                  </a:lnTo>
                  <a:lnTo>
                    <a:pt x="38" y="243"/>
                  </a:lnTo>
                  <a:lnTo>
                    <a:pt x="38" y="242"/>
                  </a:lnTo>
                  <a:lnTo>
                    <a:pt x="39" y="242"/>
                  </a:lnTo>
                  <a:lnTo>
                    <a:pt x="40" y="242"/>
                  </a:lnTo>
                  <a:lnTo>
                    <a:pt x="40" y="241"/>
                  </a:lnTo>
                  <a:lnTo>
                    <a:pt x="41" y="241"/>
                  </a:lnTo>
                  <a:lnTo>
                    <a:pt x="42" y="241"/>
                  </a:lnTo>
                  <a:lnTo>
                    <a:pt x="43" y="241"/>
                  </a:lnTo>
                  <a:lnTo>
                    <a:pt x="43" y="240"/>
                  </a:lnTo>
                  <a:lnTo>
                    <a:pt x="44" y="240"/>
                  </a:lnTo>
                  <a:lnTo>
                    <a:pt x="45" y="238"/>
                  </a:lnTo>
                  <a:lnTo>
                    <a:pt x="45" y="237"/>
                  </a:lnTo>
                  <a:lnTo>
                    <a:pt x="46" y="237"/>
                  </a:lnTo>
                  <a:lnTo>
                    <a:pt x="46" y="236"/>
                  </a:lnTo>
                  <a:lnTo>
                    <a:pt x="45" y="236"/>
                  </a:lnTo>
                  <a:lnTo>
                    <a:pt x="45" y="235"/>
                  </a:lnTo>
                  <a:lnTo>
                    <a:pt x="46" y="234"/>
                  </a:lnTo>
                  <a:lnTo>
                    <a:pt x="46" y="233"/>
                  </a:lnTo>
                  <a:lnTo>
                    <a:pt x="47" y="233"/>
                  </a:lnTo>
                  <a:lnTo>
                    <a:pt x="48" y="233"/>
                  </a:lnTo>
                  <a:lnTo>
                    <a:pt x="49" y="233"/>
                  </a:lnTo>
                  <a:lnTo>
                    <a:pt x="49" y="232"/>
                  </a:lnTo>
                  <a:lnTo>
                    <a:pt x="50" y="232"/>
                  </a:lnTo>
                  <a:lnTo>
                    <a:pt x="51" y="232"/>
                  </a:lnTo>
                  <a:lnTo>
                    <a:pt x="51" y="231"/>
                  </a:lnTo>
                  <a:lnTo>
                    <a:pt x="52" y="231"/>
                  </a:lnTo>
                  <a:lnTo>
                    <a:pt x="52" y="230"/>
                  </a:lnTo>
                  <a:lnTo>
                    <a:pt x="53" y="230"/>
                  </a:lnTo>
                  <a:lnTo>
                    <a:pt x="53" y="229"/>
                  </a:lnTo>
                  <a:lnTo>
                    <a:pt x="54" y="229"/>
                  </a:lnTo>
                  <a:lnTo>
                    <a:pt x="54" y="228"/>
                  </a:lnTo>
                  <a:lnTo>
                    <a:pt x="55" y="228"/>
                  </a:lnTo>
                  <a:lnTo>
                    <a:pt x="55" y="227"/>
                  </a:lnTo>
                  <a:lnTo>
                    <a:pt x="56" y="227"/>
                  </a:lnTo>
                  <a:lnTo>
                    <a:pt x="57" y="227"/>
                  </a:lnTo>
                  <a:lnTo>
                    <a:pt x="58" y="227"/>
                  </a:lnTo>
                  <a:lnTo>
                    <a:pt x="58" y="226"/>
                  </a:lnTo>
                  <a:lnTo>
                    <a:pt x="60" y="226"/>
                  </a:lnTo>
                  <a:lnTo>
                    <a:pt x="61" y="226"/>
                  </a:lnTo>
                  <a:lnTo>
                    <a:pt x="62" y="226"/>
                  </a:lnTo>
                  <a:lnTo>
                    <a:pt x="62" y="225"/>
                  </a:lnTo>
                  <a:lnTo>
                    <a:pt x="63" y="225"/>
                  </a:lnTo>
                  <a:lnTo>
                    <a:pt x="63" y="226"/>
                  </a:lnTo>
                  <a:lnTo>
                    <a:pt x="64" y="226"/>
                  </a:lnTo>
                  <a:lnTo>
                    <a:pt x="64" y="225"/>
                  </a:lnTo>
                  <a:lnTo>
                    <a:pt x="65" y="225"/>
                  </a:lnTo>
                  <a:lnTo>
                    <a:pt x="66" y="225"/>
                  </a:lnTo>
                  <a:lnTo>
                    <a:pt x="66" y="224"/>
                  </a:lnTo>
                  <a:lnTo>
                    <a:pt x="67" y="224"/>
                  </a:lnTo>
                  <a:lnTo>
                    <a:pt x="67" y="223"/>
                  </a:lnTo>
                  <a:lnTo>
                    <a:pt x="68" y="223"/>
                  </a:lnTo>
                  <a:lnTo>
                    <a:pt x="69" y="223"/>
                  </a:lnTo>
                  <a:lnTo>
                    <a:pt x="69" y="222"/>
                  </a:lnTo>
                  <a:lnTo>
                    <a:pt x="70" y="222"/>
                  </a:lnTo>
                  <a:lnTo>
                    <a:pt x="70" y="221"/>
                  </a:lnTo>
                  <a:lnTo>
                    <a:pt x="71" y="221"/>
                  </a:lnTo>
                  <a:lnTo>
                    <a:pt x="72" y="221"/>
                  </a:lnTo>
                  <a:lnTo>
                    <a:pt x="73" y="221"/>
                  </a:lnTo>
                  <a:lnTo>
                    <a:pt x="73" y="220"/>
                  </a:lnTo>
                  <a:lnTo>
                    <a:pt x="74" y="220"/>
                  </a:lnTo>
                  <a:lnTo>
                    <a:pt x="74" y="219"/>
                  </a:lnTo>
                  <a:lnTo>
                    <a:pt x="75" y="219"/>
                  </a:lnTo>
                  <a:lnTo>
                    <a:pt x="75" y="218"/>
                  </a:lnTo>
                  <a:lnTo>
                    <a:pt x="76" y="218"/>
                  </a:lnTo>
                  <a:lnTo>
                    <a:pt x="76" y="217"/>
                  </a:lnTo>
                  <a:lnTo>
                    <a:pt x="77" y="217"/>
                  </a:lnTo>
                  <a:lnTo>
                    <a:pt x="77" y="216"/>
                  </a:lnTo>
                  <a:lnTo>
                    <a:pt x="78" y="216"/>
                  </a:lnTo>
                  <a:lnTo>
                    <a:pt x="78" y="215"/>
                  </a:lnTo>
                  <a:lnTo>
                    <a:pt x="79" y="215"/>
                  </a:lnTo>
                  <a:lnTo>
                    <a:pt x="80" y="215"/>
                  </a:lnTo>
                  <a:lnTo>
                    <a:pt x="80" y="213"/>
                  </a:lnTo>
                  <a:lnTo>
                    <a:pt x="81" y="213"/>
                  </a:lnTo>
                  <a:lnTo>
                    <a:pt x="82" y="213"/>
                  </a:lnTo>
                  <a:lnTo>
                    <a:pt x="82" y="212"/>
                  </a:lnTo>
                  <a:lnTo>
                    <a:pt x="82" y="211"/>
                  </a:lnTo>
                  <a:lnTo>
                    <a:pt x="83" y="211"/>
                  </a:lnTo>
                  <a:lnTo>
                    <a:pt x="85" y="211"/>
                  </a:lnTo>
                  <a:lnTo>
                    <a:pt x="86" y="211"/>
                  </a:lnTo>
                  <a:lnTo>
                    <a:pt x="86" y="212"/>
                  </a:lnTo>
                  <a:lnTo>
                    <a:pt x="86" y="211"/>
                  </a:lnTo>
                  <a:lnTo>
                    <a:pt x="87" y="211"/>
                  </a:lnTo>
                  <a:lnTo>
                    <a:pt x="87" y="212"/>
                  </a:lnTo>
                  <a:lnTo>
                    <a:pt x="88" y="212"/>
                  </a:lnTo>
                  <a:lnTo>
                    <a:pt x="88" y="211"/>
                  </a:lnTo>
                  <a:lnTo>
                    <a:pt x="89" y="211"/>
                  </a:lnTo>
                  <a:lnTo>
                    <a:pt x="90" y="211"/>
                  </a:lnTo>
                  <a:lnTo>
                    <a:pt x="91" y="211"/>
                  </a:lnTo>
                  <a:lnTo>
                    <a:pt x="91" y="212"/>
                  </a:lnTo>
                  <a:lnTo>
                    <a:pt x="92" y="213"/>
                  </a:lnTo>
                  <a:lnTo>
                    <a:pt x="93" y="213"/>
                  </a:lnTo>
                  <a:lnTo>
                    <a:pt x="93" y="215"/>
                  </a:lnTo>
                  <a:lnTo>
                    <a:pt x="94" y="215"/>
                  </a:lnTo>
                  <a:lnTo>
                    <a:pt x="94" y="216"/>
                  </a:lnTo>
                  <a:lnTo>
                    <a:pt x="94" y="215"/>
                  </a:lnTo>
                  <a:lnTo>
                    <a:pt x="95" y="215"/>
                  </a:lnTo>
                  <a:lnTo>
                    <a:pt x="96" y="215"/>
                  </a:lnTo>
                  <a:lnTo>
                    <a:pt x="96" y="213"/>
                  </a:lnTo>
                  <a:lnTo>
                    <a:pt x="97" y="213"/>
                  </a:lnTo>
                  <a:lnTo>
                    <a:pt x="98" y="213"/>
                  </a:lnTo>
                  <a:lnTo>
                    <a:pt x="98" y="215"/>
                  </a:lnTo>
                  <a:lnTo>
                    <a:pt x="99" y="213"/>
                  </a:lnTo>
                  <a:lnTo>
                    <a:pt x="99" y="212"/>
                  </a:lnTo>
                  <a:lnTo>
                    <a:pt x="99" y="211"/>
                  </a:lnTo>
                  <a:lnTo>
                    <a:pt x="100" y="211"/>
                  </a:lnTo>
                  <a:lnTo>
                    <a:pt x="101" y="211"/>
                  </a:lnTo>
                  <a:lnTo>
                    <a:pt x="102" y="211"/>
                  </a:lnTo>
                  <a:lnTo>
                    <a:pt x="103" y="211"/>
                  </a:lnTo>
                  <a:lnTo>
                    <a:pt x="103" y="210"/>
                  </a:lnTo>
                  <a:lnTo>
                    <a:pt x="104" y="210"/>
                  </a:lnTo>
                  <a:lnTo>
                    <a:pt x="104" y="209"/>
                  </a:lnTo>
                  <a:lnTo>
                    <a:pt x="105" y="209"/>
                  </a:lnTo>
                  <a:lnTo>
                    <a:pt x="106" y="209"/>
                  </a:lnTo>
                  <a:lnTo>
                    <a:pt x="107" y="209"/>
                  </a:lnTo>
                  <a:lnTo>
                    <a:pt x="107" y="208"/>
                  </a:lnTo>
                  <a:lnTo>
                    <a:pt x="109" y="208"/>
                  </a:lnTo>
                  <a:lnTo>
                    <a:pt x="110" y="208"/>
                  </a:lnTo>
                  <a:lnTo>
                    <a:pt x="110" y="207"/>
                  </a:lnTo>
                  <a:lnTo>
                    <a:pt x="111" y="207"/>
                  </a:lnTo>
                  <a:lnTo>
                    <a:pt x="112" y="207"/>
                  </a:lnTo>
                  <a:lnTo>
                    <a:pt x="112" y="206"/>
                  </a:lnTo>
                  <a:lnTo>
                    <a:pt x="113" y="206"/>
                  </a:lnTo>
                  <a:lnTo>
                    <a:pt x="114" y="206"/>
                  </a:lnTo>
                  <a:lnTo>
                    <a:pt x="114" y="205"/>
                  </a:lnTo>
                  <a:lnTo>
                    <a:pt x="115" y="205"/>
                  </a:lnTo>
                  <a:lnTo>
                    <a:pt x="116" y="205"/>
                  </a:lnTo>
                  <a:lnTo>
                    <a:pt x="117" y="204"/>
                  </a:lnTo>
                  <a:lnTo>
                    <a:pt x="118" y="204"/>
                  </a:lnTo>
                  <a:lnTo>
                    <a:pt x="118" y="203"/>
                  </a:lnTo>
                  <a:lnTo>
                    <a:pt x="119" y="203"/>
                  </a:lnTo>
                  <a:lnTo>
                    <a:pt x="119" y="202"/>
                  </a:lnTo>
                  <a:lnTo>
                    <a:pt x="118" y="202"/>
                  </a:lnTo>
                  <a:lnTo>
                    <a:pt x="118" y="201"/>
                  </a:lnTo>
                  <a:lnTo>
                    <a:pt x="119" y="201"/>
                  </a:lnTo>
                  <a:lnTo>
                    <a:pt x="119" y="200"/>
                  </a:lnTo>
                  <a:lnTo>
                    <a:pt x="120" y="200"/>
                  </a:lnTo>
                  <a:lnTo>
                    <a:pt x="120" y="199"/>
                  </a:lnTo>
                  <a:lnTo>
                    <a:pt x="121" y="199"/>
                  </a:lnTo>
                  <a:lnTo>
                    <a:pt x="122" y="199"/>
                  </a:lnTo>
                  <a:lnTo>
                    <a:pt x="122" y="198"/>
                  </a:lnTo>
                  <a:lnTo>
                    <a:pt x="123" y="198"/>
                  </a:lnTo>
                  <a:lnTo>
                    <a:pt x="123" y="197"/>
                  </a:lnTo>
                  <a:lnTo>
                    <a:pt x="124" y="197"/>
                  </a:lnTo>
                  <a:lnTo>
                    <a:pt x="124" y="196"/>
                  </a:lnTo>
                  <a:lnTo>
                    <a:pt x="125" y="196"/>
                  </a:lnTo>
                  <a:lnTo>
                    <a:pt x="125" y="195"/>
                  </a:lnTo>
                  <a:lnTo>
                    <a:pt x="126" y="195"/>
                  </a:lnTo>
                  <a:lnTo>
                    <a:pt x="126" y="194"/>
                  </a:lnTo>
                  <a:lnTo>
                    <a:pt x="127" y="194"/>
                  </a:lnTo>
                  <a:lnTo>
                    <a:pt x="127" y="193"/>
                  </a:lnTo>
                  <a:lnTo>
                    <a:pt x="128" y="193"/>
                  </a:lnTo>
                  <a:lnTo>
                    <a:pt x="128" y="192"/>
                  </a:lnTo>
                  <a:lnTo>
                    <a:pt x="129" y="192"/>
                  </a:lnTo>
                  <a:lnTo>
                    <a:pt x="130" y="192"/>
                  </a:lnTo>
                  <a:lnTo>
                    <a:pt x="130" y="191"/>
                  </a:lnTo>
                  <a:lnTo>
                    <a:pt x="131" y="191"/>
                  </a:lnTo>
                  <a:lnTo>
                    <a:pt x="132" y="191"/>
                  </a:lnTo>
                  <a:lnTo>
                    <a:pt x="132" y="190"/>
                  </a:lnTo>
                  <a:lnTo>
                    <a:pt x="132" y="188"/>
                  </a:lnTo>
                  <a:lnTo>
                    <a:pt x="132" y="187"/>
                  </a:lnTo>
                  <a:lnTo>
                    <a:pt x="134" y="187"/>
                  </a:lnTo>
                  <a:lnTo>
                    <a:pt x="134" y="186"/>
                  </a:lnTo>
                  <a:lnTo>
                    <a:pt x="134" y="185"/>
                  </a:lnTo>
                  <a:lnTo>
                    <a:pt x="134" y="184"/>
                  </a:lnTo>
                  <a:lnTo>
                    <a:pt x="135" y="184"/>
                  </a:lnTo>
                  <a:lnTo>
                    <a:pt x="135" y="183"/>
                  </a:lnTo>
                  <a:lnTo>
                    <a:pt x="135" y="182"/>
                  </a:lnTo>
                  <a:lnTo>
                    <a:pt x="136" y="182"/>
                  </a:lnTo>
                  <a:lnTo>
                    <a:pt x="137" y="182"/>
                  </a:lnTo>
                  <a:lnTo>
                    <a:pt x="137" y="181"/>
                  </a:lnTo>
                  <a:lnTo>
                    <a:pt x="138" y="181"/>
                  </a:lnTo>
                  <a:lnTo>
                    <a:pt x="138" y="180"/>
                  </a:lnTo>
                  <a:lnTo>
                    <a:pt x="139" y="180"/>
                  </a:lnTo>
                  <a:lnTo>
                    <a:pt x="140" y="180"/>
                  </a:lnTo>
                  <a:lnTo>
                    <a:pt x="141" y="180"/>
                  </a:lnTo>
                  <a:lnTo>
                    <a:pt x="141" y="179"/>
                  </a:lnTo>
                  <a:lnTo>
                    <a:pt x="142" y="179"/>
                  </a:lnTo>
                  <a:lnTo>
                    <a:pt x="143" y="178"/>
                  </a:lnTo>
                  <a:lnTo>
                    <a:pt x="143" y="177"/>
                  </a:lnTo>
                  <a:lnTo>
                    <a:pt x="143" y="176"/>
                  </a:lnTo>
                  <a:lnTo>
                    <a:pt x="143" y="175"/>
                  </a:lnTo>
                  <a:lnTo>
                    <a:pt x="144" y="175"/>
                  </a:lnTo>
                  <a:lnTo>
                    <a:pt x="144" y="174"/>
                  </a:lnTo>
                  <a:lnTo>
                    <a:pt x="145" y="174"/>
                  </a:lnTo>
                  <a:lnTo>
                    <a:pt x="145" y="173"/>
                  </a:lnTo>
                  <a:lnTo>
                    <a:pt x="146" y="173"/>
                  </a:lnTo>
                  <a:lnTo>
                    <a:pt x="147" y="173"/>
                  </a:lnTo>
                  <a:lnTo>
                    <a:pt x="148" y="173"/>
                  </a:lnTo>
                  <a:lnTo>
                    <a:pt x="149" y="173"/>
                  </a:lnTo>
                  <a:lnTo>
                    <a:pt x="150" y="173"/>
                  </a:lnTo>
                  <a:lnTo>
                    <a:pt x="150" y="174"/>
                  </a:lnTo>
                  <a:lnTo>
                    <a:pt x="151" y="174"/>
                  </a:lnTo>
                  <a:lnTo>
                    <a:pt x="152" y="174"/>
                  </a:lnTo>
                  <a:lnTo>
                    <a:pt x="153" y="174"/>
                  </a:lnTo>
                  <a:lnTo>
                    <a:pt x="153" y="175"/>
                  </a:lnTo>
                  <a:lnTo>
                    <a:pt x="154" y="175"/>
                  </a:lnTo>
                  <a:lnTo>
                    <a:pt x="154" y="176"/>
                  </a:lnTo>
                  <a:lnTo>
                    <a:pt x="155" y="176"/>
                  </a:lnTo>
                  <a:lnTo>
                    <a:pt x="156" y="176"/>
                  </a:lnTo>
                  <a:lnTo>
                    <a:pt x="156" y="177"/>
                  </a:lnTo>
                  <a:lnTo>
                    <a:pt x="157" y="177"/>
                  </a:lnTo>
                  <a:lnTo>
                    <a:pt x="157" y="176"/>
                  </a:lnTo>
                  <a:lnTo>
                    <a:pt x="159" y="176"/>
                  </a:lnTo>
                  <a:lnTo>
                    <a:pt x="159" y="175"/>
                  </a:lnTo>
                  <a:lnTo>
                    <a:pt x="160" y="175"/>
                  </a:lnTo>
                  <a:lnTo>
                    <a:pt x="161" y="175"/>
                  </a:lnTo>
                  <a:lnTo>
                    <a:pt x="161" y="174"/>
                  </a:lnTo>
                  <a:lnTo>
                    <a:pt x="161" y="173"/>
                  </a:lnTo>
                  <a:lnTo>
                    <a:pt x="162" y="173"/>
                  </a:lnTo>
                  <a:lnTo>
                    <a:pt x="162" y="172"/>
                  </a:lnTo>
                  <a:lnTo>
                    <a:pt x="163" y="172"/>
                  </a:lnTo>
                  <a:lnTo>
                    <a:pt x="163" y="171"/>
                  </a:lnTo>
                  <a:lnTo>
                    <a:pt x="163" y="172"/>
                  </a:lnTo>
                  <a:lnTo>
                    <a:pt x="164" y="172"/>
                  </a:lnTo>
                  <a:lnTo>
                    <a:pt x="164" y="171"/>
                  </a:lnTo>
                  <a:lnTo>
                    <a:pt x="165" y="171"/>
                  </a:lnTo>
                  <a:lnTo>
                    <a:pt x="165" y="170"/>
                  </a:lnTo>
                  <a:lnTo>
                    <a:pt x="166" y="170"/>
                  </a:lnTo>
                  <a:lnTo>
                    <a:pt x="166" y="169"/>
                  </a:lnTo>
                  <a:lnTo>
                    <a:pt x="167" y="169"/>
                  </a:lnTo>
                  <a:lnTo>
                    <a:pt x="167" y="168"/>
                  </a:lnTo>
                  <a:lnTo>
                    <a:pt x="168" y="168"/>
                  </a:lnTo>
                  <a:lnTo>
                    <a:pt x="169" y="168"/>
                  </a:lnTo>
                  <a:lnTo>
                    <a:pt x="169" y="167"/>
                  </a:lnTo>
                  <a:lnTo>
                    <a:pt x="170" y="167"/>
                  </a:lnTo>
                  <a:lnTo>
                    <a:pt x="170" y="166"/>
                  </a:lnTo>
                  <a:lnTo>
                    <a:pt x="169" y="165"/>
                  </a:lnTo>
                  <a:lnTo>
                    <a:pt x="169" y="163"/>
                  </a:lnTo>
                  <a:lnTo>
                    <a:pt x="168" y="163"/>
                  </a:lnTo>
                  <a:lnTo>
                    <a:pt x="168" y="162"/>
                  </a:lnTo>
                  <a:lnTo>
                    <a:pt x="168" y="161"/>
                  </a:lnTo>
                  <a:lnTo>
                    <a:pt x="168" y="160"/>
                  </a:lnTo>
                  <a:lnTo>
                    <a:pt x="167" y="160"/>
                  </a:lnTo>
                  <a:lnTo>
                    <a:pt x="167" y="159"/>
                  </a:lnTo>
                  <a:lnTo>
                    <a:pt x="167" y="158"/>
                  </a:lnTo>
                  <a:lnTo>
                    <a:pt x="168" y="158"/>
                  </a:lnTo>
                  <a:lnTo>
                    <a:pt x="168" y="157"/>
                  </a:lnTo>
                  <a:lnTo>
                    <a:pt x="167" y="157"/>
                  </a:lnTo>
                  <a:lnTo>
                    <a:pt x="167" y="156"/>
                  </a:lnTo>
                  <a:lnTo>
                    <a:pt x="168" y="156"/>
                  </a:lnTo>
                  <a:lnTo>
                    <a:pt x="168" y="155"/>
                  </a:lnTo>
                  <a:lnTo>
                    <a:pt x="169" y="155"/>
                  </a:lnTo>
                  <a:lnTo>
                    <a:pt x="170" y="155"/>
                  </a:lnTo>
                  <a:lnTo>
                    <a:pt x="171" y="155"/>
                  </a:lnTo>
                  <a:lnTo>
                    <a:pt x="172" y="155"/>
                  </a:lnTo>
                  <a:lnTo>
                    <a:pt x="172" y="156"/>
                  </a:lnTo>
                  <a:lnTo>
                    <a:pt x="173" y="156"/>
                  </a:lnTo>
                  <a:lnTo>
                    <a:pt x="173" y="155"/>
                  </a:lnTo>
                  <a:lnTo>
                    <a:pt x="174" y="155"/>
                  </a:lnTo>
                  <a:lnTo>
                    <a:pt x="175" y="155"/>
                  </a:lnTo>
                  <a:lnTo>
                    <a:pt x="175" y="154"/>
                  </a:lnTo>
                  <a:lnTo>
                    <a:pt x="176" y="154"/>
                  </a:lnTo>
                  <a:lnTo>
                    <a:pt x="177" y="154"/>
                  </a:lnTo>
                  <a:lnTo>
                    <a:pt x="177" y="153"/>
                  </a:lnTo>
                  <a:lnTo>
                    <a:pt x="178" y="153"/>
                  </a:lnTo>
                  <a:lnTo>
                    <a:pt x="179" y="153"/>
                  </a:lnTo>
                  <a:lnTo>
                    <a:pt x="180" y="153"/>
                  </a:lnTo>
                  <a:lnTo>
                    <a:pt x="181" y="153"/>
                  </a:lnTo>
                  <a:lnTo>
                    <a:pt x="182" y="153"/>
                  </a:lnTo>
                  <a:lnTo>
                    <a:pt x="184" y="153"/>
                  </a:lnTo>
                  <a:lnTo>
                    <a:pt x="185" y="153"/>
                  </a:lnTo>
                  <a:lnTo>
                    <a:pt x="185" y="154"/>
                  </a:lnTo>
                  <a:lnTo>
                    <a:pt x="185" y="155"/>
                  </a:lnTo>
                  <a:lnTo>
                    <a:pt x="186" y="155"/>
                  </a:lnTo>
                  <a:lnTo>
                    <a:pt x="186" y="156"/>
                  </a:lnTo>
                  <a:lnTo>
                    <a:pt x="187" y="156"/>
                  </a:lnTo>
                  <a:lnTo>
                    <a:pt x="187" y="157"/>
                  </a:lnTo>
                  <a:lnTo>
                    <a:pt x="188" y="158"/>
                  </a:lnTo>
                  <a:lnTo>
                    <a:pt x="189" y="158"/>
                  </a:lnTo>
                  <a:lnTo>
                    <a:pt x="189" y="157"/>
                  </a:lnTo>
                  <a:lnTo>
                    <a:pt x="190" y="157"/>
                  </a:lnTo>
                  <a:lnTo>
                    <a:pt x="191" y="157"/>
                  </a:lnTo>
                  <a:lnTo>
                    <a:pt x="192" y="157"/>
                  </a:lnTo>
                  <a:lnTo>
                    <a:pt x="192" y="156"/>
                  </a:lnTo>
                  <a:lnTo>
                    <a:pt x="193" y="156"/>
                  </a:lnTo>
                  <a:lnTo>
                    <a:pt x="193" y="155"/>
                  </a:lnTo>
                  <a:lnTo>
                    <a:pt x="194" y="154"/>
                  </a:lnTo>
                  <a:lnTo>
                    <a:pt x="195" y="154"/>
                  </a:lnTo>
                  <a:lnTo>
                    <a:pt x="196" y="154"/>
                  </a:lnTo>
                  <a:lnTo>
                    <a:pt x="196" y="153"/>
                  </a:lnTo>
                  <a:lnTo>
                    <a:pt x="197" y="153"/>
                  </a:lnTo>
                  <a:lnTo>
                    <a:pt x="198" y="153"/>
                  </a:lnTo>
                  <a:lnTo>
                    <a:pt x="198" y="152"/>
                  </a:lnTo>
                  <a:lnTo>
                    <a:pt x="199" y="152"/>
                  </a:lnTo>
                  <a:lnTo>
                    <a:pt x="199" y="151"/>
                  </a:lnTo>
                  <a:lnTo>
                    <a:pt x="199" y="150"/>
                  </a:lnTo>
                  <a:lnTo>
                    <a:pt x="200" y="150"/>
                  </a:lnTo>
                  <a:lnTo>
                    <a:pt x="200" y="149"/>
                  </a:lnTo>
                  <a:lnTo>
                    <a:pt x="201" y="149"/>
                  </a:lnTo>
                  <a:lnTo>
                    <a:pt x="201" y="148"/>
                  </a:lnTo>
                  <a:lnTo>
                    <a:pt x="202" y="148"/>
                  </a:lnTo>
                  <a:lnTo>
                    <a:pt x="203" y="148"/>
                  </a:lnTo>
                  <a:lnTo>
                    <a:pt x="204" y="148"/>
                  </a:lnTo>
                  <a:lnTo>
                    <a:pt x="204" y="149"/>
                  </a:lnTo>
                  <a:lnTo>
                    <a:pt x="205" y="149"/>
                  </a:lnTo>
                  <a:lnTo>
                    <a:pt x="206" y="149"/>
                  </a:lnTo>
                  <a:lnTo>
                    <a:pt x="207" y="149"/>
                  </a:lnTo>
                  <a:lnTo>
                    <a:pt x="209" y="149"/>
                  </a:lnTo>
                  <a:lnTo>
                    <a:pt x="210" y="149"/>
                  </a:lnTo>
                  <a:lnTo>
                    <a:pt x="211" y="149"/>
                  </a:lnTo>
                  <a:lnTo>
                    <a:pt x="212" y="149"/>
                  </a:lnTo>
                  <a:lnTo>
                    <a:pt x="213" y="149"/>
                  </a:lnTo>
                  <a:lnTo>
                    <a:pt x="214" y="148"/>
                  </a:lnTo>
                  <a:lnTo>
                    <a:pt x="214" y="149"/>
                  </a:lnTo>
                  <a:lnTo>
                    <a:pt x="215" y="149"/>
                  </a:lnTo>
                  <a:lnTo>
                    <a:pt x="215" y="150"/>
                  </a:lnTo>
                  <a:lnTo>
                    <a:pt x="216" y="150"/>
                  </a:lnTo>
                  <a:lnTo>
                    <a:pt x="217" y="151"/>
                  </a:lnTo>
                  <a:lnTo>
                    <a:pt x="217" y="152"/>
                  </a:lnTo>
                  <a:lnTo>
                    <a:pt x="218" y="152"/>
                  </a:lnTo>
                  <a:lnTo>
                    <a:pt x="218" y="153"/>
                  </a:lnTo>
                  <a:lnTo>
                    <a:pt x="218" y="154"/>
                  </a:lnTo>
                  <a:lnTo>
                    <a:pt x="219" y="154"/>
                  </a:lnTo>
                  <a:lnTo>
                    <a:pt x="220" y="155"/>
                  </a:lnTo>
                  <a:lnTo>
                    <a:pt x="221" y="155"/>
                  </a:lnTo>
                  <a:lnTo>
                    <a:pt x="221" y="156"/>
                  </a:lnTo>
                  <a:lnTo>
                    <a:pt x="221" y="157"/>
                  </a:lnTo>
                  <a:lnTo>
                    <a:pt x="222" y="157"/>
                  </a:lnTo>
                  <a:lnTo>
                    <a:pt x="222" y="158"/>
                  </a:lnTo>
                  <a:lnTo>
                    <a:pt x="223" y="158"/>
                  </a:lnTo>
                  <a:lnTo>
                    <a:pt x="223" y="159"/>
                  </a:lnTo>
                  <a:lnTo>
                    <a:pt x="224" y="159"/>
                  </a:lnTo>
                  <a:lnTo>
                    <a:pt x="224" y="160"/>
                  </a:lnTo>
                  <a:lnTo>
                    <a:pt x="225" y="160"/>
                  </a:lnTo>
                  <a:lnTo>
                    <a:pt x="226" y="160"/>
                  </a:lnTo>
                  <a:lnTo>
                    <a:pt x="227" y="160"/>
                  </a:lnTo>
                  <a:lnTo>
                    <a:pt x="228" y="160"/>
                  </a:lnTo>
                  <a:lnTo>
                    <a:pt x="229" y="160"/>
                  </a:lnTo>
                  <a:lnTo>
                    <a:pt x="229" y="159"/>
                  </a:lnTo>
                  <a:lnTo>
                    <a:pt x="230" y="159"/>
                  </a:lnTo>
                  <a:lnTo>
                    <a:pt x="230" y="158"/>
                  </a:lnTo>
                  <a:lnTo>
                    <a:pt x="231" y="158"/>
                  </a:lnTo>
                  <a:lnTo>
                    <a:pt x="231" y="157"/>
                  </a:lnTo>
                  <a:lnTo>
                    <a:pt x="232" y="157"/>
                  </a:lnTo>
                  <a:lnTo>
                    <a:pt x="232" y="156"/>
                  </a:lnTo>
                  <a:lnTo>
                    <a:pt x="234" y="156"/>
                  </a:lnTo>
                  <a:lnTo>
                    <a:pt x="234" y="155"/>
                  </a:lnTo>
                  <a:lnTo>
                    <a:pt x="235" y="155"/>
                  </a:lnTo>
                  <a:lnTo>
                    <a:pt x="235" y="154"/>
                  </a:lnTo>
                  <a:lnTo>
                    <a:pt x="235" y="153"/>
                  </a:lnTo>
                  <a:lnTo>
                    <a:pt x="236" y="153"/>
                  </a:lnTo>
                  <a:lnTo>
                    <a:pt x="237" y="153"/>
                  </a:lnTo>
                  <a:lnTo>
                    <a:pt x="237" y="152"/>
                  </a:lnTo>
                  <a:lnTo>
                    <a:pt x="238" y="152"/>
                  </a:lnTo>
                  <a:lnTo>
                    <a:pt x="239" y="152"/>
                  </a:lnTo>
                  <a:lnTo>
                    <a:pt x="239" y="151"/>
                  </a:lnTo>
                  <a:lnTo>
                    <a:pt x="240" y="151"/>
                  </a:lnTo>
                  <a:lnTo>
                    <a:pt x="241" y="150"/>
                  </a:lnTo>
                  <a:lnTo>
                    <a:pt x="242" y="150"/>
                  </a:lnTo>
                  <a:lnTo>
                    <a:pt x="242" y="149"/>
                  </a:lnTo>
                  <a:lnTo>
                    <a:pt x="243" y="149"/>
                  </a:lnTo>
                  <a:lnTo>
                    <a:pt x="244" y="149"/>
                  </a:lnTo>
                  <a:lnTo>
                    <a:pt x="245" y="149"/>
                  </a:lnTo>
                  <a:lnTo>
                    <a:pt x="246" y="149"/>
                  </a:lnTo>
                  <a:lnTo>
                    <a:pt x="247" y="149"/>
                  </a:lnTo>
                  <a:lnTo>
                    <a:pt x="248" y="149"/>
                  </a:lnTo>
                  <a:lnTo>
                    <a:pt x="249" y="149"/>
                  </a:lnTo>
                  <a:lnTo>
                    <a:pt x="249" y="150"/>
                  </a:lnTo>
                  <a:lnTo>
                    <a:pt x="250" y="150"/>
                  </a:lnTo>
                  <a:lnTo>
                    <a:pt x="250" y="149"/>
                  </a:lnTo>
                  <a:lnTo>
                    <a:pt x="251" y="149"/>
                  </a:lnTo>
                  <a:lnTo>
                    <a:pt x="252" y="150"/>
                  </a:lnTo>
                  <a:lnTo>
                    <a:pt x="252" y="151"/>
                  </a:lnTo>
                  <a:lnTo>
                    <a:pt x="253" y="151"/>
                  </a:lnTo>
                  <a:lnTo>
                    <a:pt x="254" y="151"/>
                  </a:lnTo>
                  <a:lnTo>
                    <a:pt x="255" y="151"/>
                  </a:lnTo>
                  <a:lnTo>
                    <a:pt x="256" y="151"/>
                  </a:lnTo>
                  <a:lnTo>
                    <a:pt x="256" y="150"/>
                  </a:lnTo>
                  <a:lnTo>
                    <a:pt x="257" y="150"/>
                  </a:lnTo>
                  <a:lnTo>
                    <a:pt x="257" y="149"/>
                  </a:lnTo>
                  <a:lnTo>
                    <a:pt x="259" y="149"/>
                  </a:lnTo>
                  <a:lnTo>
                    <a:pt x="260" y="149"/>
                  </a:lnTo>
                  <a:lnTo>
                    <a:pt x="261" y="149"/>
                  </a:lnTo>
                  <a:lnTo>
                    <a:pt x="261" y="150"/>
                  </a:lnTo>
                  <a:lnTo>
                    <a:pt x="262" y="150"/>
                  </a:lnTo>
                  <a:lnTo>
                    <a:pt x="262" y="151"/>
                  </a:lnTo>
                  <a:lnTo>
                    <a:pt x="263" y="151"/>
                  </a:lnTo>
                  <a:lnTo>
                    <a:pt x="263" y="150"/>
                  </a:lnTo>
                  <a:lnTo>
                    <a:pt x="264" y="150"/>
                  </a:lnTo>
                  <a:lnTo>
                    <a:pt x="264" y="149"/>
                  </a:lnTo>
                  <a:lnTo>
                    <a:pt x="265" y="149"/>
                  </a:lnTo>
                  <a:lnTo>
                    <a:pt x="265" y="148"/>
                  </a:lnTo>
                  <a:lnTo>
                    <a:pt x="266" y="148"/>
                  </a:lnTo>
                  <a:lnTo>
                    <a:pt x="266" y="147"/>
                  </a:lnTo>
                  <a:lnTo>
                    <a:pt x="267" y="147"/>
                  </a:lnTo>
                  <a:lnTo>
                    <a:pt x="268" y="146"/>
                  </a:lnTo>
                  <a:lnTo>
                    <a:pt x="269" y="146"/>
                  </a:lnTo>
                  <a:lnTo>
                    <a:pt x="270" y="146"/>
                  </a:lnTo>
                  <a:lnTo>
                    <a:pt x="271" y="146"/>
                  </a:lnTo>
                  <a:lnTo>
                    <a:pt x="272" y="146"/>
                  </a:lnTo>
                  <a:lnTo>
                    <a:pt x="272" y="145"/>
                  </a:lnTo>
                  <a:lnTo>
                    <a:pt x="273" y="145"/>
                  </a:lnTo>
                  <a:lnTo>
                    <a:pt x="273" y="146"/>
                  </a:lnTo>
                  <a:lnTo>
                    <a:pt x="274" y="146"/>
                  </a:lnTo>
                  <a:lnTo>
                    <a:pt x="274" y="145"/>
                  </a:lnTo>
                  <a:lnTo>
                    <a:pt x="275" y="145"/>
                  </a:lnTo>
                  <a:lnTo>
                    <a:pt x="275" y="144"/>
                  </a:lnTo>
                  <a:lnTo>
                    <a:pt x="276" y="144"/>
                  </a:lnTo>
                  <a:lnTo>
                    <a:pt x="276" y="143"/>
                  </a:lnTo>
                  <a:lnTo>
                    <a:pt x="277" y="143"/>
                  </a:lnTo>
                  <a:lnTo>
                    <a:pt x="277" y="142"/>
                  </a:lnTo>
                  <a:lnTo>
                    <a:pt x="278" y="142"/>
                  </a:lnTo>
                  <a:lnTo>
                    <a:pt x="278" y="141"/>
                  </a:lnTo>
                  <a:lnTo>
                    <a:pt x="279" y="141"/>
                  </a:lnTo>
                  <a:lnTo>
                    <a:pt x="279" y="140"/>
                  </a:lnTo>
                  <a:lnTo>
                    <a:pt x="280" y="140"/>
                  </a:lnTo>
                  <a:lnTo>
                    <a:pt x="280" y="138"/>
                  </a:lnTo>
                  <a:lnTo>
                    <a:pt x="280" y="137"/>
                  </a:lnTo>
                  <a:lnTo>
                    <a:pt x="281" y="137"/>
                  </a:lnTo>
                  <a:lnTo>
                    <a:pt x="281" y="136"/>
                  </a:lnTo>
                  <a:lnTo>
                    <a:pt x="282" y="136"/>
                  </a:lnTo>
                  <a:lnTo>
                    <a:pt x="282" y="137"/>
                  </a:lnTo>
                  <a:lnTo>
                    <a:pt x="282" y="136"/>
                  </a:lnTo>
                  <a:lnTo>
                    <a:pt x="284" y="136"/>
                  </a:lnTo>
                  <a:lnTo>
                    <a:pt x="284" y="135"/>
                  </a:lnTo>
                  <a:lnTo>
                    <a:pt x="285" y="135"/>
                  </a:lnTo>
                  <a:lnTo>
                    <a:pt x="285" y="134"/>
                  </a:lnTo>
                  <a:lnTo>
                    <a:pt x="286" y="134"/>
                  </a:lnTo>
                  <a:lnTo>
                    <a:pt x="286" y="133"/>
                  </a:lnTo>
                  <a:lnTo>
                    <a:pt x="287" y="133"/>
                  </a:lnTo>
                  <a:lnTo>
                    <a:pt x="288" y="133"/>
                  </a:lnTo>
                  <a:lnTo>
                    <a:pt x="289" y="133"/>
                  </a:lnTo>
                  <a:lnTo>
                    <a:pt x="290" y="133"/>
                  </a:lnTo>
                  <a:lnTo>
                    <a:pt x="291" y="133"/>
                  </a:lnTo>
                  <a:lnTo>
                    <a:pt x="291" y="132"/>
                  </a:lnTo>
                  <a:lnTo>
                    <a:pt x="292" y="132"/>
                  </a:lnTo>
                  <a:lnTo>
                    <a:pt x="292" y="131"/>
                  </a:lnTo>
                  <a:lnTo>
                    <a:pt x="293" y="131"/>
                  </a:lnTo>
                  <a:lnTo>
                    <a:pt x="294" y="131"/>
                  </a:lnTo>
                  <a:lnTo>
                    <a:pt x="295" y="131"/>
                  </a:lnTo>
                  <a:lnTo>
                    <a:pt x="296" y="130"/>
                  </a:lnTo>
                  <a:lnTo>
                    <a:pt x="297" y="130"/>
                  </a:lnTo>
                  <a:lnTo>
                    <a:pt x="297" y="129"/>
                  </a:lnTo>
                  <a:lnTo>
                    <a:pt x="297" y="130"/>
                  </a:lnTo>
                  <a:lnTo>
                    <a:pt x="298" y="130"/>
                  </a:lnTo>
                  <a:lnTo>
                    <a:pt x="299" y="130"/>
                  </a:lnTo>
                  <a:lnTo>
                    <a:pt x="299" y="131"/>
                  </a:lnTo>
                  <a:lnTo>
                    <a:pt x="300" y="131"/>
                  </a:lnTo>
                  <a:lnTo>
                    <a:pt x="301" y="131"/>
                  </a:lnTo>
                  <a:lnTo>
                    <a:pt x="301" y="132"/>
                  </a:lnTo>
                  <a:lnTo>
                    <a:pt x="302" y="132"/>
                  </a:lnTo>
                  <a:lnTo>
                    <a:pt x="303" y="132"/>
                  </a:lnTo>
                  <a:lnTo>
                    <a:pt x="303" y="131"/>
                  </a:lnTo>
                  <a:lnTo>
                    <a:pt x="304" y="131"/>
                  </a:lnTo>
                  <a:lnTo>
                    <a:pt x="304" y="130"/>
                  </a:lnTo>
                  <a:lnTo>
                    <a:pt x="304" y="129"/>
                  </a:lnTo>
                  <a:lnTo>
                    <a:pt x="305" y="129"/>
                  </a:lnTo>
                  <a:lnTo>
                    <a:pt x="306" y="129"/>
                  </a:lnTo>
                  <a:lnTo>
                    <a:pt x="306" y="128"/>
                  </a:lnTo>
                  <a:lnTo>
                    <a:pt x="307" y="128"/>
                  </a:lnTo>
                  <a:lnTo>
                    <a:pt x="309" y="128"/>
                  </a:lnTo>
                  <a:lnTo>
                    <a:pt x="310" y="128"/>
                  </a:lnTo>
                  <a:lnTo>
                    <a:pt x="311" y="128"/>
                  </a:lnTo>
                  <a:lnTo>
                    <a:pt x="311" y="127"/>
                  </a:lnTo>
                  <a:lnTo>
                    <a:pt x="312" y="127"/>
                  </a:lnTo>
                  <a:lnTo>
                    <a:pt x="313" y="127"/>
                  </a:lnTo>
                  <a:lnTo>
                    <a:pt x="313" y="126"/>
                  </a:lnTo>
                  <a:lnTo>
                    <a:pt x="314" y="126"/>
                  </a:lnTo>
                  <a:lnTo>
                    <a:pt x="315" y="126"/>
                  </a:lnTo>
                  <a:lnTo>
                    <a:pt x="316" y="126"/>
                  </a:lnTo>
                  <a:lnTo>
                    <a:pt x="316" y="125"/>
                  </a:lnTo>
                  <a:lnTo>
                    <a:pt x="318" y="125"/>
                  </a:lnTo>
                  <a:lnTo>
                    <a:pt x="319" y="125"/>
                  </a:lnTo>
                  <a:lnTo>
                    <a:pt x="320" y="125"/>
                  </a:lnTo>
                  <a:lnTo>
                    <a:pt x="320" y="124"/>
                  </a:lnTo>
                  <a:lnTo>
                    <a:pt x="321" y="125"/>
                  </a:lnTo>
                  <a:lnTo>
                    <a:pt x="322" y="126"/>
                  </a:lnTo>
                  <a:lnTo>
                    <a:pt x="323" y="126"/>
                  </a:lnTo>
                  <a:lnTo>
                    <a:pt x="324" y="126"/>
                  </a:lnTo>
                  <a:lnTo>
                    <a:pt x="325" y="126"/>
                  </a:lnTo>
                  <a:lnTo>
                    <a:pt x="326" y="126"/>
                  </a:lnTo>
                  <a:lnTo>
                    <a:pt x="326" y="127"/>
                  </a:lnTo>
                  <a:lnTo>
                    <a:pt x="326" y="126"/>
                  </a:lnTo>
                  <a:lnTo>
                    <a:pt x="326" y="127"/>
                  </a:lnTo>
                  <a:lnTo>
                    <a:pt x="327" y="127"/>
                  </a:lnTo>
                  <a:lnTo>
                    <a:pt x="328" y="127"/>
                  </a:lnTo>
                  <a:lnTo>
                    <a:pt x="329" y="127"/>
                  </a:lnTo>
                  <a:lnTo>
                    <a:pt x="330" y="127"/>
                  </a:lnTo>
                  <a:lnTo>
                    <a:pt x="330" y="128"/>
                  </a:lnTo>
                  <a:lnTo>
                    <a:pt x="330" y="129"/>
                  </a:lnTo>
                  <a:lnTo>
                    <a:pt x="331" y="129"/>
                  </a:lnTo>
                  <a:lnTo>
                    <a:pt x="332" y="129"/>
                  </a:lnTo>
                  <a:lnTo>
                    <a:pt x="332" y="130"/>
                  </a:lnTo>
                  <a:lnTo>
                    <a:pt x="334" y="130"/>
                  </a:lnTo>
                  <a:lnTo>
                    <a:pt x="334" y="131"/>
                  </a:lnTo>
                  <a:lnTo>
                    <a:pt x="335" y="131"/>
                  </a:lnTo>
                  <a:lnTo>
                    <a:pt x="336" y="131"/>
                  </a:lnTo>
                  <a:lnTo>
                    <a:pt x="337" y="132"/>
                  </a:lnTo>
                  <a:lnTo>
                    <a:pt x="338" y="132"/>
                  </a:lnTo>
                  <a:lnTo>
                    <a:pt x="338" y="131"/>
                  </a:lnTo>
                  <a:lnTo>
                    <a:pt x="339" y="131"/>
                  </a:lnTo>
                  <a:lnTo>
                    <a:pt x="339" y="130"/>
                  </a:lnTo>
                  <a:lnTo>
                    <a:pt x="340" y="130"/>
                  </a:lnTo>
                  <a:lnTo>
                    <a:pt x="341" y="130"/>
                  </a:lnTo>
                  <a:lnTo>
                    <a:pt x="342" y="130"/>
                  </a:lnTo>
                  <a:lnTo>
                    <a:pt x="342" y="129"/>
                  </a:lnTo>
                  <a:lnTo>
                    <a:pt x="343" y="129"/>
                  </a:lnTo>
                  <a:lnTo>
                    <a:pt x="344" y="130"/>
                  </a:lnTo>
                  <a:lnTo>
                    <a:pt x="345" y="130"/>
                  </a:lnTo>
                  <a:lnTo>
                    <a:pt x="346" y="130"/>
                  </a:lnTo>
                  <a:lnTo>
                    <a:pt x="347" y="130"/>
                  </a:lnTo>
                  <a:lnTo>
                    <a:pt x="348" y="130"/>
                  </a:lnTo>
                  <a:lnTo>
                    <a:pt x="348" y="131"/>
                  </a:lnTo>
                  <a:lnTo>
                    <a:pt x="349" y="131"/>
                  </a:lnTo>
                  <a:lnTo>
                    <a:pt x="349" y="132"/>
                  </a:lnTo>
                  <a:lnTo>
                    <a:pt x="350" y="132"/>
                  </a:lnTo>
                  <a:lnTo>
                    <a:pt x="351" y="132"/>
                  </a:lnTo>
                  <a:lnTo>
                    <a:pt x="352" y="132"/>
                  </a:lnTo>
                  <a:lnTo>
                    <a:pt x="353" y="131"/>
                  </a:lnTo>
                  <a:lnTo>
                    <a:pt x="353" y="130"/>
                  </a:lnTo>
                  <a:lnTo>
                    <a:pt x="354" y="130"/>
                  </a:lnTo>
                  <a:lnTo>
                    <a:pt x="355" y="130"/>
                  </a:lnTo>
                  <a:lnTo>
                    <a:pt x="355" y="129"/>
                  </a:lnTo>
                  <a:lnTo>
                    <a:pt x="356" y="129"/>
                  </a:lnTo>
                  <a:lnTo>
                    <a:pt x="357" y="129"/>
                  </a:lnTo>
                  <a:lnTo>
                    <a:pt x="359" y="129"/>
                  </a:lnTo>
                  <a:lnTo>
                    <a:pt x="360" y="129"/>
                  </a:lnTo>
                  <a:lnTo>
                    <a:pt x="360" y="128"/>
                  </a:lnTo>
                  <a:lnTo>
                    <a:pt x="361" y="128"/>
                  </a:lnTo>
                  <a:lnTo>
                    <a:pt x="362" y="128"/>
                  </a:lnTo>
                  <a:lnTo>
                    <a:pt x="363" y="128"/>
                  </a:lnTo>
                  <a:lnTo>
                    <a:pt x="363" y="127"/>
                  </a:lnTo>
                  <a:lnTo>
                    <a:pt x="363" y="126"/>
                  </a:lnTo>
                  <a:lnTo>
                    <a:pt x="363" y="127"/>
                  </a:lnTo>
                  <a:lnTo>
                    <a:pt x="364" y="127"/>
                  </a:lnTo>
                  <a:lnTo>
                    <a:pt x="364" y="128"/>
                  </a:lnTo>
                  <a:lnTo>
                    <a:pt x="365" y="128"/>
                  </a:lnTo>
                  <a:lnTo>
                    <a:pt x="366" y="128"/>
                  </a:lnTo>
                  <a:lnTo>
                    <a:pt x="366" y="129"/>
                  </a:lnTo>
                  <a:lnTo>
                    <a:pt x="367" y="129"/>
                  </a:lnTo>
                  <a:lnTo>
                    <a:pt x="367" y="130"/>
                  </a:lnTo>
                  <a:lnTo>
                    <a:pt x="368" y="130"/>
                  </a:lnTo>
                  <a:lnTo>
                    <a:pt x="369" y="130"/>
                  </a:lnTo>
                  <a:lnTo>
                    <a:pt x="370" y="130"/>
                  </a:lnTo>
                  <a:lnTo>
                    <a:pt x="371" y="131"/>
                  </a:lnTo>
                  <a:lnTo>
                    <a:pt x="372" y="131"/>
                  </a:lnTo>
                  <a:lnTo>
                    <a:pt x="372" y="130"/>
                  </a:lnTo>
                  <a:lnTo>
                    <a:pt x="373" y="130"/>
                  </a:lnTo>
                  <a:lnTo>
                    <a:pt x="373" y="129"/>
                  </a:lnTo>
                  <a:lnTo>
                    <a:pt x="374" y="128"/>
                  </a:lnTo>
                  <a:lnTo>
                    <a:pt x="375" y="127"/>
                  </a:lnTo>
                  <a:lnTo>
                    <a:pt x="376" y="127"/>
                  </a:lnTo>
                  <a:lnTo>
                    <a:pt x="376" y="126"/>
                  </a:lnTo>
                  <a:lnTo>
                    <a:pt x="377" y="126"/>
                  </a:lnTo>
                  <a:lnTo>
                    <a:pt x="378" y="126"/>
                  </a:lnTo>
                  <a:lnTo>
                    <a:pt x="378" y="125"/>
                  </a:lnTo>
                  <a:lnTo>
                    <a:pt x="379" y="125"/>
                  </a:lnTo>
                  <a:lnTo>
                    <a:pt x="380" y="125"/>
                  </a:lnTo>
                  <a:lnTo>
                    <a:pt x="381" y="125"/>
                  </a:lnTo>
                  <a:lnTo>
                    <a:pt x="381" y="124"/>
                  </a:lnTo>
                  <a:lnTo>
                    <a:pt x="382" y="124"/>
                  </a:lnTo>
                  <a:lnTo>
                    <a:pt x="382" y="123"/>
                  </a:lnTo>
                  <a:lnTo>
                    <a:pt x="384" y="123"/>
                  </a:lnTo>
                  <a:lnTo>
                    <a:pt x="385" y="122"/>
                  </a:lnTo>
                  <a:lnTo>
                    <a:pt x="386" y="122"/>
                  </a:lnTo>
                  <a:lnTo>
                    <a:pt x="387" y="122"/>
                  </a:lnTo>
                  <a:lnTo>
                    <a:pt x="387" y="123"/>
                  </a:lnTo>
                  <a:lnTo>
                    <a:pt x="388" y="123"/>
                  </a:lnTo>
                  <a:lnTo>
                    <a:pt x="388" y="124"/>
                  </a:lnTo>
                  <a:lnTo>
                    <a:pt x="389" y="124"/>
                  </a:lnTo>
                  <a:lnTo>
                    <a:pt x="390" y="124"/>
                  </a:lnTo>
                  <a:lnTo>
                    <a:pt x="391" y="123"/>
                  </a:lnTo>
                  <a:lnTo>
                    <a:pt x="392" y="123"/>
                  </a:lnTo>
                  <a:lnTo>
                    <a:pt x="393" y="123"/>
                  </a:lnTo>
                  <a:lnTo>
                    <a:pt x="393" y="122"/>
                  </a:lnTo>
                  <a:lnTo>
                    <a:pt x="394" y="122"/>
                  </a:lnTo>
                  <a:lnTo>
                    <a:pt x="395" y="121"/>
                  </a:lnTo>
                  <a:lnTo>
                    <a:pt x="396" y="120"/>
                  </a:lnTo>
                  <a:lnTo>
                    <a:pt x="397" y="120"/>
                  </a:lnTo>
                  <a:lnTo>
                    <a:pt x="397" y="119"/>
                  </a:lnTo>
                  <a:lnTo>
                    <a:pt x="398" y="119"/>
                  </a:lnTo>
                  <a:lnTo>
                    <a:pt x="398" y="118"/>
                  </a:lnTo>
                  <a:lnTo>
                    <a:pt x="399" y="118"/>
                  </a:lnTo>
                  <a:lnTo>
                    <a:pt x="399" y="117"/>
                  </a:lnTo>
                  <a:lnTo>
                    <a:pt x="400" y="117"/>
                  </a:lnTo>
                  <a:lnTo>
                    <a:pt x="400" y="116"/>
                  </a:lnTo>
                  <a:lnTo>
                    <a:pt x="401" y="116"/>
                  </a:lnTo>
                  <a:lnTo>
                    <a:pt x="402" y="116"/>
                  </a:lnTo>
                  <a:lnTo>
                    <a:pt x="402" y="115"/>
                  </a:lnTo>
                  <a:lnTo>
                    <a:pt x="403" y="115"/>
                  </a:lnTo>
                  <a:lnTo>
                    <a:pt x="404" y="115"/>
                  </a:lnTo>
                  <a:lnTo>
                    <a:pt x="405" y="115"/>
                  </a:lnTo>
                  <a:lnTo>
                    <a:pt x="406" y="115"/>
                  </a:lnTo>
                  <a:lnTo>
                    <a:pt x="406" y="113"/>
                  </a:lnTo>
                  <a:lnTo>
                    <a:pt x="407" y="113"/>
                  </a:lnTo>
                  <a:lnTo>
                    <a:pt x="409" y="113"/>
                  </a:lnTo>
                  <a:lnTo>
                    <a:pt x="409" y="112"/>
                  </a:lnTo>
                  <a:lnTo>
                    <a:pt x="410" y="112"/>
                  </a:lnTo>
                  <a:lnTo>
                    <a:pt x="411" y="111"/>
                  </a:lnTo>
                  <a:lnTo>
                    <a:pt x="412" y="111"/>
                  </a:lnTo>
                  <a:lnTo>
                    <a:pt x="413" y="111"/>
                  </a:lnTo>
                  <a:lnTo>
                    <a:pt x="413" y="110"/>
                  </a:lnTo>
                  <a:lnTo>
                    <a:pt x="414" y="110"/>
                  </a:lnTo>
                  <a:lnTo>
                    <a:pt x="415" y="110"/>
                  </a:lnTo>
                  <a:lnTo>
                    <a:pt x="415" y="109"/>
                  </a:lnTo>
                  <a:lnTo>
                    <a:pt x="416" y="109"/>
                  </a:lnTo>
                  <a:lnTo>
                    <a:pt x="416" y="108"/>
                  </a:lnTo>
                  <a:lnTo>
                    <a:pt x="417" y="108"/>
                  </a:lnTo>
                  <a:lnTo>
                    <a:pt x="418" y="108"/>
                  </a:lnTo>
                  <a:lnTo>
                    <a:pt x="418" y="107"/>
                  </a:lnTo>
                  <a:lnTo>
                    <a:pt x="419" y="107"/>
                  </a:lnTo>
                  <a:lnTo>
                    <a:pt x="419" y="106"/>
                  </a:lnTo>
                  <a:lnTo>
                    <a:pt x="420" y="106"/>
                  </a:lnTo>
                  <a:lnTo>
                    <a:pt x="421" y="106"/>
                  </a:lnTo>
                  <a:lnTo>
                    <a:pt x="421" y="105"/>
                  </a:lnTo>
                  <a:lnTo>
                    <a:pt x="422" y="105"/>
                  </a:lnTo>
                  <a:lnTo>
                    <a:pt x="423" y="105"/>
                  </a:lnTo>
                  <a:lnTo>
                    <a:pt x="424" y="105"/>
                  </a:lnTo>
                  <a:lnTo>
                    <a:pt x="424" y="104"/>
                  </a:lnTo>
                  <a:lnTo>
                    <a:pt x="425" y="104"/>
                  </a:lnTo>
                  <a:lnTo>
                    <a:pt x="426" y="104"/>
                  </a:lnTo>
                  <a:lnTo>
                    <a:pt x="426" y="105"/>
                  </a:lnTo>
                  <a:lnTo>
                    <a:pt x="427" y="105"/>
                  </a:lnTo>
                  <a:lnTo>
                    <a:pt x="428" y="105"/>
                  </a:lnTo>
                  <a:lnTo>
                    <a:pt x="429" y="105"/>
                  </a:lnTo>
                  <a:lnTo>
                    <a:pt x="430" y="105"/>
                  </a:lnTo>
                  <a:lnTo>
                    <a:pt x="431" y="105"/>
                  </a:lnTo>
                  <a:lnTo>
                    <a:pt x="432" y="104"/>
                  </a:lnTo>
                  <a:lnTo>
                    <a:pt x="434" y="104"/>
                  </a:lnTo>
                  <a:lnTo>
                    <a:pt x="434" y="103"/>
                  </a:lnTo>
                  <a:lnTo>
                    <a:pt x="435" y="103"/>
                  </a:lnTo>
                  <a:lnTo>
                    <a:pt x="435" y="102"/>
                  </a:lnTo>
                  <a:lnTo>
                    <a:pt x="436" y="102"/>
                  </a:lnTo>
                  <a:lnTo>
                    <a:pt x="437" y="101"/>
                  </a:lnTo>
                  <a:lnTo>
                    <a:pt x="438" y="101"/>
                  </a:lnTo>
                  <a:lnTo>
                    <a:pt x="439" y="100"/>
                  </a:lnTo>
                  <a:lnTo>
                    <a:pt x="440" y="100"/>
                  </a:lnTo>
                  <a:lnTo>
                    <a:pt x="440" y="99"/>
                  </a:lnTo>
                  <a:lnTo>
                    <a:pt x="440" y="98"/>
                  </a:lnTo>
                  <a:lnTo>
                    <a:pt x="440" y="97"/>
                  </a:lnTo>
                  <a:lnTo>
                    <a:pt x="440" y="96"/>
                  </a:lnTo>
                  <a:lnTo>
                    <a:pt x="441" y="96"/>
                  </a:lnTo>
                  <a:lnTo>
                    <a:pt x="442" y="96"/>
                  </a:lnTo>
                  <a:lnTo>
                    <a:pt x="442" y="95"/>
                  </a:lnTo>
                  <a:lnTo>
                    <a:pt x="443" y="95"/>
                  </a:lnTo>
                  <a:lnTo>
                    <a:pt x="444" y="95"/>
                  </a:lnTo>
                  <a:lnTo>
                    <a:pt x="444" y="94"/>
                  </a:lnTo>
                  <a:lnTo>
                    <a:pt x="445" y="94"/>
                  </a:lnTo>
                  <a:lnTo>
                    <a:pt x="446" y="94"/>
                  </a:lnTo>
                  <a:lnTo>
                    <a:pt x="446" y="93"/>
                  </a:lnTo>
                  <a:lnTo>
                    <a:pt x="447" y="93"/>
                  </a:lnTo>
                  <a:lnTo>
                    <a:pt x="448" y="93"/>
                  </a:lnTo>
                  <a:lnTo>
                    <a:pt x="449" y="92"/>
                  </a:lnTo>
                  <a:lnTo>
                    <a:pt x="450" y="91"/>
                  </a:lnTo>
                  <a:lnTo>
                    <a:pt x="451" y="91"/>
                  </a:lnTo>
                  <a:lnTo>
                    <a:pt x="452" y="91"/>
                  </a:lnTo>
                  <a:lnTo>
                    <a:pt x="453" y="91"/>
                  </a:lnTo>
                  <a:lnTo>
                    <a:pt x="453" y="92"/>
                  </a:lnTo>
                  <a:lnTo>
                    <a:pt x="454" y="92"/>
                  </a:lnTo>
                  <a:lnTo>
                    <a:pt x="454" y="93"/>
                  </a:lnTo>
                  <a:lnTo>
                    <a:pt x="455" y="93"/>
                  </a:lnTo>
                  <a:lnTo>
                    <a:pt x="456" y="93"/>
                  </a:lnTo>
                  <a:lnTo>
                    <a:pt x="457" y="94"/>
                  </a:lnTo>
                  <a:lnTo>
                    <a:pt x="457" y="95"/>
                  </a:lnTo>
                  <a:lnTo>
                    <a:pt x="459" y="95"/>
                  </a:lnTo>
                  <a:lnTo>
                    <a:pt x="460" y="95"/>
                  </a:lnTo>
                  <a:lnTo>
                    <a:pt x="461" y="95"/>
                  </a:lnTo>
                  <a:lnTo>
                    <a:pt x="462" y="95"/>
                  </a:lnTo>
                  <a:lnTo>
                    <a:pt x="462" y="94"/>
                  </a:lnTo>
                  <a:lnTo>
                    <a:pt x="462" y="93"/>
                  </a:lnTo>
                  <a:lnTo>
                    <a:pt x="463" y="93"/>
                  </a:lnTo>
                  <a:lnTo>
                    <a:pt x="464" y="93"/>
                  </a:lnTo>
                  <a:lnTo>
                    <a:pt x="465" y="93"/>
                  </a:lnTo>
                  <a:lnTo>
                    <a:pt x="466" y="93"/>
                  </a:lnTo>
                  <a:lnTo>
                    <a:pt x="466" y="92"/>
                  </a:lnTo>
                  <a:lnTo>
                    <a:pt x="467" y="92"/>
                  </a:lnTo>
                  <a:lnTo>
                    <a:pt x="467" y="91"/>
                  </a:lnTo>
                  <a:lnTo>
                    <a:pt x="468" y="91"/>
                  </a:lnTo>
                  <a:lnTo>
                    <a:pt x="469" y="91"/>
                  </a:lnTo>
                  <a:lnTo>
                    <a:pt x="469" y="90"/>
                  </a:lnTo>
                  <a:lnTo>
                    <a:pt x="469" y="88"/>
                  </a:lnTo>
                  <a:lnTo>
                    <a:pt x="470" y="88"/>
                  </a:lnTo>
                  <a:lnTo>
                    <a:pt x="471" y="88"/>
                  </a:lnTo>
                  <a:lnTo>
                    <a:pt x="472" y="88"/>
                  </a:lnTo>
                  <a:lnTo>
                    <a:pt x="472" y="87"/>
                  </a:lnTo>
                  <a:lnTo>
                    <a:pt x="473" y="87"/>
                  </a:lnTo>
                  <a:lnTo>
                    <a:pt x="474" y="87"/>
                  </a:lnTo>
                  <a:lnTo>
                    <a:pt x="474" y="86"/>
                  </a:lnTo>
                  <a:lnTo>
                    <a:pt x="475" y="86"/>
                  </a:lnTo>
                  <a:lnTo>
                    <a:pt x="475" y="85"/>
                  </a:lnTo>
                  <a:lnTo>
                    <a:pt x="475" y="84"/>
                  </a:lnTo>
                  <a:lnTo>
                    <a:pt x="476" y="84"/>
                  </a:lnTo>
                  <a:lnTo>
                    <a:pt x="477" y="84"/>
                  </a:lnTo>
                  <a:lnTo>
                    <a:pt x="477" y="83"/>
                  </a:lnTo>
                  <a:lnTo>
                    <a:pt x="478" y="83"/>
                  </a:lnTo>
                  <a:lnTo>
                    <a:pt x="478" y="84"/>
                  </a:lnTo>
                  <a:lnTo>
                    <a:pt x="479" y="84"/>
                  </a:lnTo>
                  <a:lnTo>
                    <a:pt x="480" y="84"/>
                  </a:lnTo>
                  <a:lnTo>
                    <a:pt x="480" y="83"/>
                  </a:lnTo>
                  <a:lnTo>
                    <a:pt x="481" y="83"/>
                  </a:lnTo>
                  <a:lnTo>
                    <a:pt x="482" y="83"/>
                  </a:lnTo>
                  <a:lnTo>
                    <a:pt x="482" y="82"/>
                  </a:lnTo>
                  <a:lnTo>
                    <a:pt x="482" y="83"/>
                  </a:lnTo>
                  <a:lnTo>
                    <a:pt x="484" y="83"/>
                  </a:lnTo>
                  <a:lnTo>
                    <a:pt x="484" y="82"/>
                  </a:lnTo>
                  <a:lnTo>
                    <a:pt x="485" y="82"/>
                  </a:lnTo>
                  <a:lnTo>
                    <a:pt x="486" y="82"/>
                  </a:lnTo>
                  <a:lnTo>
                    <a:pt x="486" y="81"/>
                  </a:lnTo>
                  <a:lnTo>
                    <a:pt x="487" y="81"/>
                  </a:lnTo>
                  <a:lnTo>
                    <a:pt x="488" y="81"/>
                  </a:lnTo>
                  <a:lnTo>
                    <a:pt x="489" y="81"/>
                  </a:lnTo>
                  <a:lnTo>
                    <a:pt x="489" y="80"/>
                  </a:lnTo>
                  <a:lnTo>
                    <a:pt x="489" y="79"/>
                  </a:lnTo>
                  <a:lnTo>
                    <a:pt x="489" y="78"/>
                  </a:lnTo>
                  <a:lnTo>
                    <a:pt x="490" y="77"/>
                  </a:lnTo>
                  <a:lnTo>
                    <a:pt x="491" y="77"/>
                  </a:lnTo>
                  <a:lnTo>
                    <a:pt x="492" y="77"/>
                  </a:lnTo>
                  <a:lnTo>
                    <a:pt x="493" y="76"/>
                  </a:lnTo>
                  <a:lnTo>
                    <a:pt x="493" y="77"/>
                  </a:lnTo>
                  <a:lnTo>
                    <a:pt x="494" y="76"/>
                  </a:lnTo>
                  <a:lnTo>
                    <a:pt x="494" y="75"/>
                  </a:lnTo>
                  <a:lnTo>
                    <a:pt x="495" y="75"/>
                  </a:lnTo>
                  <a:lnTo>
                    <a:pt x="496" y="75"/>
                  </a:lnTo>
                  <a:lnTo>
                    <a:pt x="497" y="75"/>
                  </a:lnTo>
                  <a:lnTo>
                    <a:pt x="498" y="75"/>
                  </a:lnTo>
                  <a:lnTo>
                    <a:pt x="499" y="75"/>
                  </a:lnTo>
                  <a:lnTo>
                    <a:pt x="499" y="74"/>
                  </a:lnTo>
                  <a:lnTo>
                    <a:pt x="500" y="74"/>
                  </a:lnTo>
                  <a:lnTo>
                    <a:pt x="501" y="74"/>
                  </a:lnTo>
                  <a:lnTo>
                    <a:pt x="501" y="75"/>
                  </a:lnTo>
                  <a:lnTo>
                    <a:pt x="502" y="75"/>
                  </a:lnTo>
                  <a:lnTo>
                    <a:pt x="503" y="75"/>
                  </a:lnTo>
                  <a:lnTo>
                    <a:pt x="504" y="75"/>
                  </a:lnTo>
                  <a:lnTo>
                    <a:pt x="505" y="74"/>
                  </a:lnTo>
                  <a:lnTo>
                    <a:pt x="505" y="73"/>
                  </a:lnTo>
                  <a:lnTo>
                    <a:pt x="506" y="73"/>
                  </a:lnTo>
                  <a:lnTo>
                    <a:pt x="506" y="72"/>
                  </a:lnTo>
                  <a:lnTo>
                    <a:pt x="507" y="73"/>
                  </a:lnTo>
                  <a:lnTo>
                    <a:pt x="507" y="72"/>
                  </a:lnTo>
                  <a:lnTo>
                    <a:pt x="507" y="71"/>
                  </a:lnTo>
                  <a:lnTo>
                    <a:pt x="509" y="71"/>
                  </a:lnTo>
                  <a:lnTo>
                    <a:pt x="510" y="71"/>
                  </a:lnTo>
                  <a:lnTo>
                    <a:pt x="510" y="70"/>
                  </a:lnTo>
                  <a:lnTo>
                    <a:pt x="510" y="69"/>
                  </a:lnTo>
                  <a:lnTo>
                    <a:pt x="511" y="69"/>
                  </a:lnTo>
                  <a:lnTo>
                    <a:pt x="511" y="68"/>
                  </a:lnTo>
                  <a:lnTo>
                    <a:pt x="511" y="67"/>
                  </a:lnTo>
                  <a:lnTo>
                    <a:pt x="512" y="67"/>
                  </a:lnTo>
                  <a:lnTo>
                    <a:pt x="512" y="66"/>
                  </a:lnTo>
                  <a:lnTo>
                    <a:pt x="512" y="65"/>
                  </a:lnTo>
                  <a:lnTo>
                    <a:pt x="512" y="63"/>
                  </a:lnTo>
                  <a:lnTo>
                    <a:pt x="513" y="63"/>
                  </a:lnTo>
                  <a:lnTo>
                    <a:pt x="513" y="62"/>
                  </a:lnTo>
                  <a:lnTo>
                    <a:pt x="514" y="62"/>
                  </a:lnTo>
                  <a:lnTo>
                    <a:pt x="515" y="62"/>
                  </a:lnTo>
                  <a:lnTo>
                    <a:pt x="516" y="62"/>
                  </a:lnTo>
                  <a:lnTo>
                    <a:pt x="516" y="61"/>
                  </a:lnTo>
                  <a:lnTo>
                    <a:pt x="516" y="60"/>
                  </a:lnTo>
                  <a:lnTo>
                    <a:pt x="517" y="60"/>
                  </a:lnTo>
                  <a:lnTo>
                    <a:pt x="518" y="60"/>
                  </a:lnTo>
                  <a:lnTo>
                    <a:pt x="519" y="59"/>
                  </a:lnTo>
                  <a:lnTo>
                    <a:pt x="519" y="58"/>
                  </a:lnTo>
                  <a:lnTo>
                    <a:pt x="520" y="58"/>
                  </a:lnTo>
                  <a:lnTo>
                    <a:pt x="521" y="58"/>
                  </a:lnTo>
                  <a:lnTo>
                    <a:pt x="521" y="57"/>
                  </a:lnTo>
                  <a:lnTo>
                    <a:pt x="522" y="57"/>
                  </a:lnTo>
                  <a:lnTo>
                    <a:pt x="523" y="57"/>
                  </a:lnTo>
                  <a:lnTo>
                    <a:pt x="524" y="56"/>
                  </a:lnTo>
                  <a:lnTo>
                    <a:pt x="525" y="57"/>
                  </a:lnTo>
                  <a:lnTo>
                    <a:pt x="526" y="57"/>
                  </a:lnTo>
                  <a:lnTo>
                    <a:pt x="527" y="57"/>
                  </a:lnTo>
                  <a:lnTo>
                    <a:pt x="528" y="56"/>
                  </a:lnTo>
                  <a:lnTo>
                    <a:pt x="529" y="56"/>
                  </a:lnTo>
                  <a:lnTo>
                    <a:pt x="530" y="56"/>
                  </a:lnTo>
                  <a:lnTo>
                    <a:pt x="530" y="55"/>
                  </a:lnTo>
                  <a:lnTo>
                    <a:pt x="531" y="55"/>
                  </a:lnTo>
                  <a:lnTo>
                    <a:pt x="531" y="54"/>
                  </a:lnTo>
                  <a:lnTo>
                    <a:pt x="532" y="54"/>
                  </a:lnTo>
                  <a:lnTo>
                    <a:pt x="532" y="53"/>
                  </a:lnTo>
                  <a:lnTo>
                    <a:pt x="534" y="53"/>
                  </a:lnTo>
                  <a:lnTo>
                    <a:pt x="535" y="53"/>
                  </a:lnTo>
                  <a:lnTo>
                    <a:pt x="536" y="53"/>
                  </a:lnTo>
                  <a:lnTo>
                    <a:pt x="536" y="54"/>
                  </a:lnTo>
                  <a:lnTo>
                    <a:pt x="537" y="54"/>
                  </a:lnTo>
                  <a:lnTo>
                    <a:pt x="538" y="54"/>
                  </a:lnTo>
                  <a:lnTo>
                    <a:pt x="538" y="53"/>
                  </a:lnTo>
                  <a:lnTo>
                    <a:pt x="539" y="53"/>
                  </a:lnTo>
                  <a:lnTo>
                    <a:pt x="539" y="52"/>
                  </a:lnTo>
                  <a:lnTo>
                    <a:pt x="540" y="52"/>
                  </a:lnTo>
                  <a:lnTo>
                    <a:pt x="540" y="53"/>
                  </a:lnTo>
                  <a:lnTo>
                    <a:pt x="541" y="53"/>
                  </a:lnTo>
                  <a:lnTo>
                    <a:pt x="542" y="53"/>
                  </a:lnTo>
                  <a:lnTo>
                    <a:pt x="542" y="52"/>
                  </a:lnTo>
                  <a:lnTo>
                    <a:pt x="543" y="52"/>
                  </a:lnTo>
                  <a:lnTo>
                    <a:pt x="543" y="53"/>
                  </a:lnTo>
                  <a:lnTo>
                    <a:pt x="544" y="53"/>
                  </a:lnTo>
                  <a:lnTo>
                    <a:pt x="545" y="53"/>
                  </a:lnTo>
                  <a:lnTo>
                    <a:pt x="545" y="52"/>
                  </a:lnTo>
                  <a:lnTo>
                    <a:pt x="546" y="52"/>
                  </a:lnTo>
                  <a:lnTo>
                    <a:pt x="546" y="51"/>
                  </a:lnTo>
                  <a:lnTo>
                    <a:pt x="547" y="51"/>
                  </a:lnTo>
                  <a:lnTo>
                    <a:pt x="548" y="51"/>
                  </a:lnTo>
                  <a:lnTo>
                    <a:pt x="548" y="50"/>
                  </a:lnTo>
                  <a:lnTo>
                    <a:pt x="548" y="49"/>
                  </a:lnTo>
                  <a:lnTo>
                    <a:pt x="549" y="49"/>
                  </a:lnTo>
                  <a:lnTo>
                    <a:pt x="549" y="48"/>
                  </a:lnTo>
                  <a:lnTo>
                    <a:pt x="550" y="48"/>
                  </a:lnTo>
                  <a:lnTo>
                    <a:pt x="551" y="48"/>
                  </a:lnTo>
                  <a:lnTo>
                    <a:pt x="552" y="48"/>
                  </a:lnTo>
                  <a:lnTo>
                    <a:pt x="553" y="48"/>
                  </a:lnTo>
                  <a:lnTo>
                    <a:pt x="553" y="47"/>
                  </a:lnTo>
                  <a:lnTo>
                    <a:pt x="554" y="47"/>
                  </a:lnTo>
                  <a:lnTo>
                    <a:pt x="555" y="46"/>
                  </a:lnTo>
                  <a:lnTo>
                    <a:pt x="556" y="46"/>
                  </a:lnTo>
                  <a:lnTo>
                    <a:pt x="556" y="45"/>
                  </a:lnTo>
                  <a:lnTo>
                    <a:pt x="556" y="44"/>
                  </a:lnTo>
                  <a:lnTo>
                    <a:pt x="557" y="44"/>
                  </a:lnTo>
                  <a:lnTo>
                    <a:pt x="559" y="44"/>
                  </a:lnTo>
                  <a:lnTo>
                    <a:pt x="560" y="44"/>
                  </a:lnTo>
                  <a:lnTo>
                    <a:pt x="560" y="43"/>
                  </a:lnTo>
                  <a:lnTo>
                    <a:pt x="561" y="43"/>
                  </a:lnTo>
                  <a:lnTo>
                    <a:pt x="562" y="42"/>
                  </a:lnTo>
                  <a:lnTo>
                    <a:pt x="562" y="41"/>
                  </a:lnTo>
                  <a:lnTo>
                    <a:pt x="563" y="41"/>
                  </a:lnTo>
                  <a:lnTo>
                    <a:pt x="564" y="40"/>
                  </a:lnTo>
                  <a:lnTo>
                    <a:pt x="565" y="40"/>
                  </a:lnTo>
                  <a:lnTo>
                    <a:pt x="566" y="40"/>
                  </a:lnTo>
                  <a:lnTo>
                    <a:pt x="567" y="40"/>
                  </a:lnTo>
                  <a:lnTo>
                    <a:pt x="567" y="41"/>
                  </a:lnTo>
                  <a:lnTo>
                    <a:pt x="567" y="40"/>
                  </a:lnTo>
                  <a:lnTo>
                    <a:pt x="568" y="40"/>
                  </a:lnTo>
                  <a:lnTo>
                    <a:pt x="569" y="40"/>
                  </a:lnTo>
                  <a:lnTo>
                    <a:pt x="571" y="41"/>
                  </a:lnTo>
                  <a:lnTo>
                    <a:pt x="572" y="42"/>
                  </a:lnTo>
                  <a:lnTo>
                    <a:pt x="572" y="41"/>
                  </a:lnTo>
                  <a:lnTo>
                    <a:pt x="573" y="42"/>
                  </a:lnTo>
                  <a:lnTo>
                    <a:pt x="575" y="43"/>
                  </a:lnTo>
                  <a:lnTo>
                    <a:pt x="576" y="43"/>
                  </a:lnTo>
                  <a:lnTo>
                    <a:pt x="577" y="43"/>
                  </a:lnTo>
                  <a:lnTo>
                    <a:pt x="578" y="43"/>
                  </a:lnTo>
                  <a:lnTo>
                    <a:pt x="579" y="43"/>
                  </a:lnTo>
                  <a:lnTo>
                    <a:pt x="579" y="44"/>
                  </a:lnTo>
                  <a:lnTo>
                    <a:pt x="580" y="44"/>
                  </a:lnTo>
                  <a:lnTo>
                    <a:pt x="580" y="43"/>
                  </a:lnTo>
                  <a:lnTo>
                    <a:pt x="581" y="43"/>
                  </a:lnTo>
                  <a:lnTo>
                    <a:pt x="581" y="44"/>
                  </a:lnTo>
                  <a:lnTo>
                    <a:pt x="582" y="44"/>
                  </a:lnTo>
                  <a:lnTo>
                    <a:pt x="582" y="43"/>
                  </a:lnTo>
                  <a:lnTo>
                    <a:pt x="584" y="43"/>
                  </a:lnTo>
                  <a:lnTo>
                    <a:pt x="584" y="42"/>
                  </a:lnTo>
                  <a:lnTo>
                    <a:pt x="584" y="41"/>
                  </a:lnTo>
                  <a:lnTo>
                    <a:pt x="585" y="41"/>
                  </a:lnTo>
                  <a:lnTo>
                    <a:pt x="585" y="40"/>
                  </a:lnTo>
                  <a:lnTo>
                    <a:pt x="586" y="40"/>
                  </a:lnTo>
                  <a:lnTo>
                    <a:pt x="587" y="40"/>
                  </a:lnTo>
                  <a:lnTo>
                    <a:pt x="587" y="38"/>
                  </a:lnTo>
                  <a:lnTo>
                    <a:pt x="588" y="38"/>
                  </a:lnTo>
                  <a:lnTo>
                    <a:pt x="588" y="37"/>
                  </a:lnTo>
                  <a:lnTo>
                    <a:pt x="589" y="37"/>
                  </a:lnTo>
                  <a:lnTo>
                    <a:pt x="589" y="36"/>
                  </a:lnTo>
                  <a:lnTo>
                    <a:pt x="590" y="36"/>
                  </a:lnTo>
                  <a:lnTo>
                    <a:pt x="591" y="35"/>
                  </a:lnTo>
                  <a:lnTo>
                    <a:pt x="592" y="34"/>
                  </a:lnTo>
                  <a:lnTo>
                    <a:pt x="592" y="33"/>
                  </a:lnTo>
                  <a:lnTo>
                    <a:pt x="593" y="32"/>
                  </a:lnTo>
                  <a:lnTo>
                    <a:pt x="594" y="32"/>
                  </a:lnTo>
                  <a:lnTo>
                    <a:pt x="594" y="31"/>
                  </a:lnTo>
                  <a:lnTo>
                    <a:pt x="595" y="31"/>
                  </a:lnTo>
                  <a:lnTo>
                    <a:pt x="595" y="30"/>
                  </a:lnTo>
                  <a:lnTo>
                    <a:pt x="596" y="30"/>
                  </a:lnTo>
                  <a:lnTo>
                    <a:pt x="596" y="29"/>
                  </a:lnTo>
                  <a:lnTo>
                    <a:pt x="596" y="28"/>
                  </a:lnTo>
                  <a:lnTo>
                    <a:pt x="595" y="28"/>
                  </a:lnTo>
                  <a:lnTo>
                    <a:pt x="595" y="27"/>
                  </a:lnTo>
                  <a:lnTo>
                    <a:pt x="595" y="26"/>
                  </a:lnTo>
                  <a:lnTo>
                    <a:pt x="596" y="26"/>
                  </a:lnTo>
                  <a:lnTo>
                    <a:pt x="597" y="25"/>
                  </a:lnTo>
                  <a:lnTo>
                    <a:pt x="598" y="25"/>
                  </a:lnTo>
                  <a:lnTo>
                    <a:pt x="598" y="24"/>
                  </a:lnTo>
                  <a:lnTo>
                    <a:pt x="599" y="24"/>
                  </a:lnTo>
                  <a:lnTo>
                    <a:pt x="600" y="24"/>
                  </a:lnTo>
                  <a:lnTo>
                    <a:pt x="601" y="24"/>
                  </a:lnTo>
                  <a:lnTo>
                    <a:pt x="601" y="23"/>
                  </a:lnTo>
                  <a:lnTo>
                    <a:pt x="602" y="23"/>
                  </a:lnTo>
                  <a:lnTo>
                    <a:pt x="602" y="22"/>
                  </a:lnTo>
                  <a:lnTo>
                    <a:pt x="603" y="22"/>
                  </a:lnTo>
                  <a:lnTo>
                    <a:pt x="604" y="22"/>
                  </a:lnTo>
                  <a:lnTo>
                    <a:pt x="604" y="21"/>
                  </a:lnTo>
                  <a:lnTo>
                    <a:pt x="605" y="20"/>
                  </a:lnTo>
                  <a:lnTo>
                    <a:pt x="605" y="19"/>
                  </a:lnTo>
                  <a:lnTo>
                    <a:pt x="605" y="18"/>
                  </a:lnTo>
                  <a:lnTo>
                    <a:pt x="606" y="18"/>
                  </a:lnTo>
                  <a:lnTo>
                    <a:pt x="606" y="17"/>
                  </a:lnTo>
                  <a:lnTo>
                    <a:pt x="607" y="17"/>
                  </a:lnTo>
                  <a:lnTo>
                    <a:pt x="609" y="17"/>
                  </a:lnTo>
                  <a:lnTo>
                    <a:pt x="609" y="16"/>
                  </a:lnTo>
                  <a:lnTo>
                    <a:pt x="610" y="16"/>
                  </a:lnTo>
                  <a:lnTo>
                    <a:pt x="610" y="15"/>
                  </a:lnTo>
                  <a:lnTo>
                    <a:pt x="610" y="13"/>
                  </a:lnTo>
                  <a:lnTo>
                    <a:pt x="610" y="12"/>
                  </a:lnTo>
                  <a:lnTo>
                    <a:pt x="610" y="11"/>
                  </a:lnTo>
                  <a:lnTo>
                    <a:pt x="611" y="11"/>
                  </a:lnTo>
                  <a:lnTo>
                    <a:pt x="612" y="11"/>
                  </a:lnTo>
                  <a:lnTo>
                    <a:pt x="613" y="11"/>
                  </a:lnTo>
                  <a:lnTo>
                    <a:pt x="614" y="11"/>
                  </a:lnTo>
                  <a:lnTo>
                    <a:pt x="614" y="10"/>
                  </a:lnTo>
                  <a:lnTo>
                    <a:pt x="615" y="10"/>
                  </a:lnTo>
                  <a:lnTo>
                    <a:pt x="616" y="9"/>
                  </a:lnTo>
                  <a:lnTo>
                    <a:pt x="617" y="9"/>
                  </a:lnTo>
                  <a:lnTo>
                    <a:pt x="618" y="9"/>
                  </a:lnTo>
                  <a:lnTo>
                    <a:pt x="621" y="8"/>
                  </a:lnTo>
                  <a:lnTo>
                    <a:pt x="622" y="7"/>
                  </a:lnTo>
                  <a:lnTo>
                    <a:pt x="624" y="7"/>
                  </a:lnTo>
                  <a:lnTo>
                    <a:pt x="625" y="6"/>
                  </a:lnTo>
                  <a:lnTo>
                    <a:pt x="626" y="6"/>
                  </a:lnTo>
                  <a:lnTo>
                    <a:pt x="627" y="6"/>
                  </a:lnTo>
                  <a:lnTo>
                    <a:pt x="628" y="6"/>
                  </a:lnTo>
                  <a:lnTo>
                    <a:pt x="628" y="5"/>
                  </a:lnTo>
                  <a:lnTo>
                    <a:pt x="628" y="4"/>
                  </a:lnTo>
                  <a:lnTo>
                    <a:pt x="629" y="4"/>
                  </a:lnTo>
                  <a:lnTo>
                    <a:pt x="628" y="3"/>
                  </a:lnTo>
                  <a:lnTo>
                    <a:pt x="628" y="2"/>
                  </a:lnTo>
                  <a:lnTo>
                    <a:pt x="627" y="2"/>
                  </a:lnTo>
                  <a:lnTo>
                    <a:pt x="627" y="1"/>
                  </a:lnTo>
                  <a:lnTo>
                    <a:pt x="627" y="0"/>
                  </a:lnTo>
                  <a:lnTo>
                    <a:pt x="628" y="0"/>
                  </a:lnTo>
                  <a:lnTo>
                    <a:pt x="629" y="0"/>
                  </a:lnTo>
                  <a:lnTo>
                    <a:pt x="630" y="0"/>
                  </a:lnTo>
                  <a:close/>
                </a:path>
              </a:pathLst>
            </a:custGeom>
            <a:solidFill>
              <a:schemeClr val="tx2">
                <a:lumMod val="90000"/>
                <a:lumOff val="10000"/>
              </a:schemeClr>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25626" name="Freeform 10"/>
            <p:cNvSpPr>
              <a:spLocks noEditPoints="1"/>
            </p:cNvSpPr>
            <p:nvPr/>
          </p:nvSpPr>
          <p:spPr bwMode="auto">
            <a:xfrm>
              <a:off x="3317" y="1731"/>
              <a:ext cx="516" cy="832"/>
            </a:xfrm>
            <a:custGeom>
              <a:avLst/>
              <a:gdLst>
                <a:gd name="T0" fmla="*/ 289 w 516"/>
                <a:gd name="T1" fmla="*/ 711 h 832"/>
                <a:gd name="T2" fmla="*/ 237 w 516"/>
                <a:gd name="T3" fmla="*/ 691 h 832"/>
                <a:gd name="T4" fmla="*/ 244 w 516"/>
                <a:gd name="T5" fmla="*/ 624 h 832"/>
                <a:gd name="T6" fmla="*/ 260 w 516"/>
                <a:gd name="T7" fmla="*/ 548 h 832"/>
                <a:gd name="T8" fmla="*/ 248 w 516"/>
                <a:gd name="T9" fmla="*/ 538 h 832"/>
                <a:gd name="T10" fmla="*/ 235 w 516"/>
                <a:gd name="T11" fmla="*/ 531 h 832"/>
                <a:gd name="T12" fmla="*/ 476 w 516"/>
                <a:gd name="T13" fmla="*/ 392 h 832"/>
                <a:gd name="T14" fmla="*/ 248 w 516"/>
                <a:gd name="T15" fmla="*/ 19 h 832"/>
                <a:gd name="T16" fmla="*/ 278 w 516"/>
                <a:gd name="T17" fmla="*/ 54 h 832"/>
                <a:gd name="T18" fmla="*/ 297 w 516"/>
                <a:gd name="T19" fmla="*/ 103 h 832"/>
                <a:gd name="T20" fmla="*/ 331 w 516"/>
                <a:gd name="T21" fmla="*/ 152 h 832"/>
                <a:gd name="T22" fmla="*/ 366 w 516"/>
                <a:gd name="T23" fmla="*/ 183 h 832"/>
                <a:gd name="T24" fmla="*/ 411 w 516"/>
                <a:gd name="T25" fmla="*/ 226 h 832"/>
                <a:gd name="T26" fmla="*/ 453 w 516"/>
                <a:gd name="T27" fmla="*/ 254 h 832"/>
                <a:gd name="T28" fmla="*/ 489 w 516"/>
                <a:gd name="T29" fmla="*/ 286 h 832"/>
                <a:gd name="T30" fmla="*/ 507 w 516"/>
                <a:gd name="T31" fmla="*/ 324 h 832"/>
                <a:gd name="T32" fmla="*/ 507 w 516"/>
                <a:gd name="T33" fmla="*/ 353 h 832"/>
                <a:gd name="T34" fmla="*/ 495 w 516"/>
                <a:gd name="T35" fmla="*/ 386 h 832"/>
                <a:gd name="T36" fmla="*/ 464 w 516"/>
                <a:gd name="T37" fmla="*/ 397 h 832"/>
                <a:gd name="T38" fmla="*/ 431 w 516"/>
                <a:gd name="T39" fmla="*/ 421 h 832"/>
                <a:gd name="T40" fmla="*/ 391 w 516"/>
                <a:gd name="T41" fmla="*/ 464 h 832"/>
                <a:gd name="T42" fmla="*/ 361 w 516"/>
                <a:gd name="T43" fmla="*/ 499 h 832"/>
                <a:gd name="T44" fmla="*/ 322 w 516"/>
                <a:gd name="T45" fmla="*/ 533 h 832"/>
                <a:gd name="T46" fmla="*/ 277 w 516"/>
                <a:gd name="T47" fmla="*/ 561 h 832"/>
                <a:gd name="T48" fmla="*/ 229 w 516"/>
                <a:gd name="T49" fmla="*/ 526 h 832"/>
                <a:gd name="T50" fmla="*/ 245 w 516"/>
                <a:gd name="T51" fmla="*/ 569 h 832"/>
                <a:gd name="T52" fmla="*/ 256 w 516"/>
                <a:gd name="T53" fmla="*/ 612 h 832"/>
                <a:gd name="T54" fmla="*/ 240 w 516"/>
                <a:gd name="T55" fmla="*/ 623 h 832"/>
                <a:gd name="T56" fmla="*/ 239 w 516"/>
                <a:gd name="T57" fmla="*/ 650 h 832"/>
                <a:gd name="T58" fmla="*/ 234 w 516"/>
                <a:gd name="T59" fmla="*/ 666 h 832"/>
                <a:gd name="T60" fmla="*/ 241 w 516"/>
                <a:gd name="T61" fmla="*/ 679 h 832"/>
                <a:gd name="T62" fmla="*/ 244 w 516"/>
                <a:gd name="T63" fmla="*/ 684 h 832"/>
                <a:gd name="T64" fmla="*/ 267 w 516"/>
                <a:gd name="T65" fmla="*/ 706 h 832"/>
                <a:gd name="T66" fmla="*/ 277 w 516"/>
                <a:gd name="T67" fmla="*/ 707 h 832"/>
                <a:gd name="T68" fmla="*/ 284 w 516"/>
                <a:gd name="T69" fmla="*/ 716 h 832"/>
                <a:gd name="T70" fmla="*/ 298 w 516"/>
                <a:gd name="T71" fmla="*/ 731 h 832"/>
                <a:gd name="T72" fmla="*/ 301 w 516"/>
                <a:gd name="T73" fmla="*/ 743 h 832"/>
                <a:gd name="T74" fmla="*/ 312 w 516"/>
                <a:gd name="T75" fmla="*/ 756 h 832"/>
                <a:gd name="T76" fmla="*/ 282 w 516"/>
                <a:gd name="T77" fmla="*/ 776 h 832"/>
                <a:gd name="T78" fmla="*/ 230 w 516"/>
                <a:gd name="T79" fmla="*/ 791 h 832"/>
                <a:gd name="T80" fmla="*/ 196 w 516"/>
                <a:gd name="T81" fmla="*/ 807 h 832"/>
                <a:gd name="T82" fmla="*/ 165 w 516"/>
                <a:gd name="T83" fmla="*/ 828 h 832"/>
                <a:gd name="T84" fmla="*/ 129 w 516"/>
                <a:gd name="T85" fmla="*/ 827 h 832"/>
                <a:gd name="T86" fmla="*/ 94 w 516"/>
                <a:gd name="T87" fmla="*/ 774 h 832"/>
                <a:gd name="T88" fmla="*/ 45 w 516"/>
                <a:gd name="T89" fmla="*/ 704 h 832"/>
                <a:gd name="T90" fmla="*/ 0 w 516"/>
                <a:gd name="T91" fmla="*/ 606 h 832"/>
                <a:gd name="T92" fmla="*/ 28 w 516"/>
                <a:gd name="T93" fmla="*/ 586 h 832"/>
                <a:gd name="T94" fmla="*/ 58 w 516"/>
                <a:gd name="T95" fmla="*/ 582 h 832"/>
                <a:gd name="T96" fmla="*/ 66 w 516"/>
                <a:gd name="T97" fmla="*/ 558 h 832"/>
                <a:gd name="T98" fmla="*/ 94 w 516"/>
                <a:gd name="T99" fmla="*/ 506 h 832"/>
                <a:gd name="T100" fmla="*/ 102 w 516"/>
                <a:gd name="T101" fmla="*/ 447 h 832"/>
                <a:gd name="T102" fmla="*/ 112 w 516"/>
                <a:gd name="T103" fmla="*/ 389 h 832"/>
                <a:gd name="T104" fmla="*/ 82 w 516"/>
                <a:gd name="T105" fmla="*/ 363 h 832"/>
                <a:gd name="T106" fmla="*/ 65 w 516"/>
                <a:gd name="T107" fmla="*/ 333 h 832"/>
                <a:gd name="T108" fmla="*/ 88 w 516"/>
                <a:gd name="T109" fmla="*/ 307 h 832"/>
                <a:gd name="T110" fmla="*/ 79 w 516"/>
                <a:gd name="T111" fmla="*/ 276 h 832"/>
                <a:gd name="T112" fmla="*/ 104 w 516"/>
                <a:gd name="T113" fmla="*/ 244 h 832"/>
                <a:gd name="T114" fmla="*/ 134 w 516"/>
                <a:gd name="T115" fmla="*/ 269 h 832"/>
                <a:gd name="T116" fmla="*/ 163 w 516"/>
                <a:gd name="T117" fmla="*/ 218 h 832"/>
                <a:gd name="T118" fmla="*/ 149 w 516"/>
                <a:gd name="T119" fmla="*/ 193 h 832"/>
                <a:gd name="T120" fmla="*/ 145 w 516"/>
                <a:gd name="T121" fmla="*/ 134 h 832"/>
                <a:gd name="T122" fmla="*/ 151 w 516"/>
                <a:gd name="T123" fmla="*/ 91 h 832"/>
                <a:gd name="T124" fmla="*/ 202 w 516"/>
                <a:gd name="T125" fmla="*/ 30 h 83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6"/>
                <a:gd name="T190" fmla="*/ 0 h 832"/>
                <a:gd name="T191" fmla="*/ 516 w 516"/>
                <a:gd name="T192" fmla="*/ 832 h 83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6" h="832">
                  <a:moveTo>
                    <a:pt x="313" y="764"/>
                  </a:moveTo>
                  <a:lnTo>
                    <a:pt x="314" y="764"/>
                  </a:lnTo>
                  <a:lnTo>
                    <a:pt x="314" y="765"/>
                  </a:lnTo>
                  <a:lnTo>
                    <a:pt x="314" y="764"/>
                  </a:lnTo>
                  <a:lnTo>
                    <a:pt x="313" y="764"/>
                  </a:lnTo>
                  <a:lnTo>
                    <a:pt x="313" y="765"/>
                  </a:lnTo>
                  <a:lnTo>
                    <a:pt x="312" y="765"/>
                  </a:lnTo>
                  <a:lnTo>
                    <a:pt x="311" y="764"/>
                  </a:lnTo>
                  <a:lnTo>
                    <a:pt x="310" y="765"/>
                  </a:lnTo>
                  <a:lnTo>
                    <a:pt x="310" y="764"/>
                  </a:lnTo>
                  <a:lnTo>
                    <a:pt x="311" y="764"/>
                  </a:lnTo>
                  <a:lnTo>
                    <a:pt x="312" y="764"/>
                  </a:lnTo>
                  <a:lnTo>
                    <a:pt x="313" y="764"/>
                  </a:lnTo>
                  <a:close/>
                  <a:moveTo>
                    <a:pt x="315" y="763"/>
                  </a:moveTo>
                  <a:lnTo>
                    <a:pt x="315" y="764"/>
                  </a:lnTo>
                  <a:lnTo>
                    <a:pt x="314" y="763"/>
                  </a:lnTo>
                  <a:lnTo>
                    <a:pt x="315" y="763"/>
                  </a:lnTo>
                  <a:close/>
                  <a:moveTo>
                    <a:pt x="321" y="761"/>
                  </a:moveTo>
                  <a:lnTo>
                    <a:pt x="321" y="762"/>
                  </a:lnTo>
                  <a:lnTo>
                    <a:pt x="321" y="763"/>
                  </a:lnTo>
                  <a:lnTo>
                    <a:pt x="321" y="762"/>
                  </a:lnTo>
                  <a:lnTo>
                    <a:pt x="320" y="761"/>
                  </a:lnTo>
                  <a:lnTo>
                    <a:pt x="320" y="762"/>
                  </a:lnTo>
                  <a:lnTo>
                    <a:pt x="320" y="761"/>
                  </a:lnTo>
                  <a:lnTo>
                    <a:pt x="319" y="761"/>
                  </a:lnTo>
                  <a:lnTo>
                    <a:pt x="320" y="761"/>
                  </a:lnTo>
                  <a:lnTo>
                    <a:pt x="320" y="760"/>
                  </a:lnTo>
                  <a:lnTo>
                    <a:pt x="320" y="759"/>
                  </a:lnTo>
                  <a:lnTo>
                    <a:pt x="321" y="760"/>
                  </a:lnTo>
                  <a:lnTo>
                    <a:pt x="320" y="760"/>
                  </a:lnTo>
                  <a:lnTo>
                    <a:pt x="321" y="761"/>
                  </a:lnTo>
                  <a:close/>
                  <a:moveTo>
                    <a:pt x="300" y="735"/>
                  </a:moveTo>
                  <a:lnTo>
                    <a:pt x="299" y="735"/>
                  </a:lnTo>
                  <a:lnTo>
                    <a:pt x="299" y="734"/>
                  </a:lnTo>
                  <a:lnTo>
                    <a:pt x="298" y="734"/>
                  </a:lnTo>
                  <a:lnTo>
                    <a:pt x="299" y="734"/>
                  </a:lnTo>
                  <a:lnTo>
                    <a:pt x="300" y="735"/>
                  </a:lnTo>
                  <a:close/>
                  <a:moveTo>
                    <a:pt x="291" y="718"/>
                  </a:moveTo>
                  <a:lnTo>
                    <a:pt x="291" y="717"/>
                  </a:lnTo>
                  <a:lnTo>
                    <a:pt x="291" y="718"/>
                  </a:lnTo>
                  <a:close/>
                  <a:moveTo>
                    <a:pt x="271" y="715"/>
                  </a:moveTo>
                  <a:lnTo>
                    <a:pt x="270" y="716"/>
                  </a:lnTo>
                  <a:lnTo>
                    <a:pt x="270" y="715"/>
                  </a:lnTo>
                  <a:lnTo>
                    <a:pt x="271" y="715"/>
                  </a:lnTo>
                  <a:close/>
                  <a:moveTo>
                    <a:pt x="271" y="714"/>
                  </a:moveTo>
                  <a:lnTo>
                    <a:pt x="270" y="714"/>
                  </a:lnTo>
                  <a:lnTo>
                    <a:pt x="270" y="713"/>
                  </a:lnTo>
                  <a:lnTo>
                    <a:pt x="271" y="713"/>
                  </a:lnTo>
                  <a:lnTo>
                    <a:pt x="271" y="714"/>
                  </a:lnTo>
                  <a:close/>
                  <a:moveTo>
                    <a:pt x="291" y="712"/>
                  </a:moveTo>
                  <a:lnTo>
                    <a:pt x="291" y="713"/>
                  </a:lnTo>
                  <a:lnTo>
                    <a:pt x="290" y="713"/>
                  </a:lnTo>
                  <a:lnTo>
                    <a:pt x="290" y="712"/>
                  </a:lnTo>
                  <a:lnTo>
                    <a:pt x="289" y="712"/>
                  </a:lnTo>
                  <a:lnTo>
                    <a:pt x="289" y="711"/>
                  </a:lnTo>
                  <a:lnTo>
                    <a:pt x="289" y="710"/>
                  </a:lnTo>
                  <a:lnTo>
                    <a:pt x="289" y="709"/>
                  </a:lnTo>
                  <a:lnTo>
                    <a:pt x="289" y="708"/>
                  </a:lnTo>
                  <a:lnTo>
                    <a:pt x="289" y="709"/>
                  </a:lnTo>
                  <a:lnTo>
                    <a:pt x="290" y="710"/>
                  </a:lnTo>
                  <a:lnTo>
                    <a:pt x="291" y="711"/>
                  </a:lnTo>
                  <a:lnTo>
                    <a:pt x="291" y="712"/>
                  </a:lnTo>
                  <a:close/>
                  <a:moveTo>
                    <a:pt x="281" y="704"/>
                  </a:moveTo>
                  <a:lnTo>
                    <a:pt x="281" y="705"/>
                  </a:lnTo>
                  <a:lnTo>
                    <a:pt x="282" y="705"/>
                  </a:lnTo>
                  <a:lnTo>
                    <a:pt x="282" y="704"/>
                  </a:lnTo>
                  <a:lnTo>
                    <a:pt x="283" y="704"/>
                  </a:lnTo>
                  <a:lnTo>
                    <a:pt x="283" y="703"/>
                  </a:lnTo>
                  <a:lnTo>
                    <a:pt x="284" y="703"/>
                  </a:lnTo>
                  <a:lnTo>
                    <a:pt x="285" y="704"/>
                  </a:lnTo>
                  <a:lnTo>
                    <a:pt x="285" y="705"/>
                  </a:lnTo>
                  <a:lnTo>
                    <a:pt x="287" y="706"/>
                  </a:lnTo>
                  <a:lnTo>
                    <a:pt x="287" y="707"/>
                  </a:lnTo>
                  <a:lnTo>
                    <a:pt x="289" y="708"/>
                  </a:lnTo>
                  <a:lnTo>
                    <a:pt x="288" y="709"/>
                  </a:lnTo>
                  <a:lnTo>
                    <a:pt x="287" y="709"/>
                  </a:lnTo>
                  <a:lnTo>
                    <a:pt x="287" y="710"/>
                  </a:lnTo>
                  <a:lnTo>
                    <a:pt x="288" y="709"/>
                  </a:lnTo>
                  <a:lnTo>
                    <a:pt x="289" y="710"/>
                  </a:lnTo>
                  <a:lnTo>
                    <a:pt x="289" y="711"/>
                  </a:lnTo>
                  <a:lnTo>
                    <a:pt x="288" y="711"/>
                  </a:lnTo>
                  <a:lnTo>
                    <a:pt x="288" y="712"/>
                  </a:lnTo>
                  <a:lnTo>
                    <a:pt x="287" y="711"/>
                  </a:lnTo>
                  <a:lnTo>
                    <a:pt x="286" y="711"/>
                  </a:lnTo>
                  <a:lnTo>
                    <a:pt x="286" y="712"/>
                  </a:lnTo>
                  <a:lnTo>
                    <a:pt x="285" y="712"/>
                  </a:lnTo>
                  <a:lnTo>
                    <a:pt x="284" y="712"/>
                  </a:lnTo>
                  <a:lnTo>
                    <a:pt x="283" y="713"/>
                  </a:lnTo>
                  <a:lnTo>
                    <a:pt x="282" y="713"/>
                  </a:lnTo>
                  <a:lnTo>
                    <a:pt x="281" y="713"/>
                  </a:lnTo>
                  <a:lnTo>
                    <a:pt x="280" y="713"/>
                  </a:lnTo>
                  <a:lnTo>
                    <a:pt x="280" y="712"/>
                  </a:lnTo>
                  <a:lnTo>
                    <a:pt x="281" y="711"/>
                  </a:lnTo>
                  <a:lnTo>
                    <a:pt x="281" y="710"/>
                  </a:lnTo>
                  <a:lnTo>
                    <a:pt x="281" y="709"/>
                  </a:lnTo>
                  <a:lnTo>
                    <a:pt x="281" y="708"/>
                  </a:lnTo>
                  <a:lnTo>
                    <a:pt x="280" y="707"/>
                  </a:lnTo>
                  <a:lnTo>
                    <a:pt x="279" y="707"/>
                  </a:lnTo>
                  <a:lnTo>
                    <a:pt x="279" y="706"/>
                  </a:lnTo>
                  <a:lnTo>
                    <a:pt x="278" y="706"/>
                  </a:lnTo>
                  <a:lnTo>
                    <a:pt x="277" y="705"/>
                  </a:lnTo>
                  <a:lnTo>
                    <a:pt x="277" y="704"/>
                  </a:lnTo>
                  <a:lnTo>
                    <a:pt x="277" y="703"/>
                  </a:lnTo>
                  <a:lnTo>
                    <a:pt x="276" y="703"/>
                  </a:lnTo>
                  <a:lnTo>
                    <a:pt x="277" y="702"/>
                  </a:lnTo>
                  <a:lnTo>
                    <a:pt x="278" y="703"/>
                  </a:lnTo>
                  <a:lnTo>
                    <a:pt x="279" y="704"/>
                  </a:lnTo>
                  <a:lnTo>
                    <a:pt x="280" y="704"/>
                  </a:lnTo>
                  <a:lnTo>
                    <a:pt x="281" y="704"/>
                  </a:lnTo>
                  <a:close/>
                  <a:moveTo>
                    <a:pt x="237" y="691"/>
                  </a:moveTo>
                  <a:lnTo>
                    <a:pt x="236" y="691"/>
                  </a:lnTo>
                  <a:lnTo>
                    <a:pt x="237" y="691"/>
                  </a:lnTo>
                  <a:close/>
                  <a:moveTo>
                    <a:pt x="236" y="691"/>
                  </a:moveTo>
                  <a:lnTo>
                    <a:pt x="236" y="690"/>
                  </a:lnTo>
                  <a:lnTo>
                    <a:pt x="237" y="690"/>
                  </a:lnTo>
                  <a:lnTo>
                    <a:pt x="236" y="690"/>
                  </a:lnTo>
                  <a:lnTo>
                    <a:pt x="236" y="691"/>
                  </a:lnTo>
                  <a:close/>
                  <a:moveTo>
                    <a:pt x="236" y="690"/>
                  </a:moveTo>
                  <a:lnTo>
                    <a:pt x="236" y="689"/>
                  </a:lnTo>
                  <a:lnTo>
                    <a:pt x="237" y="689"/>
                  </a:lnTo>
                  <a:lnTo>
                    <a:pt x="236" y="690"/>
                  </a:lnTo>
                  <a:close/>
                  <a:moveTo>
                    <a:pt x="237" y="689"/>
                  </a:moveTo>
                  <a:lnTo>
                    <a:pt x="237" y="688"/>
                  </a:lnTo>
                  <a:lnTo>
                    <a:pt x="238" y="689"/>
                  </a:lnTo>
                  <a:lnTo>
                    <a:pt x="237" y="689"/>
                  </a:lnTo>
                  <a:close/>
                  <a:moveTo>
                    <a:pt x="237" y="686"/>
                  </a:moveTo>
                  <a:lnTo>
                    <a:pt x="236" y="686"/>
                  </a:lnTo>
                  <a:lnTo>
                    <a:pt x="237" y="686"/>
                  </a:lnTo>
                  <a:close/>
                  <a:moveTo>
                    <a:pt x="237" y="685"/>
                  </a:moveTo>
                  <a:lnTo>
                    <a:pt x="236" y="685"/>
                  </a:lnTo>
                  <a:lnTo>
                    <a:pt x="237" y="685"/>
                  </a:lnTo>
                  <a:close/>
                  <a:moveTo>
                    <a:pt x="241" y="680"/>
                  </a:moveTo>
                  <a:lnTo>
                    <a:pt x="241" y="681"/>
                  </a:lnTo>
                  <a:lnTo>
                    <a:pt x="240" y="681"/>
                  </a:lnTo>
                  <a:lnTo>
                    <a:pt x="240" y="680"/>
                  </a:lnTo>
                  <a:lnTo>
                    <a:pt x="241" y="680"/>
                  </a:lnTo>
                  <a:close/>
                  <a:moveTo>
                    <a:pt x="241" y="680"/>
                  </a:moveTo>
                  <a:lnTo>
                    <a:pt x="241" y="679"/>
                  </a:lnTo>
                  <a:lnTo>
                    <a:pt x="241" y="680"/>
                  </a:lnTo>
                  <a:close/>
                  <a:moveTo>
                    <a:pt x="242" y="679"/>
                  </a:moveTo>
                  <a:lnTo>
                    <a:pt x="241" y="679"/>
                  </a:lnTo>
                  <a:lnTo>
                    <a:pt x="242" y="678"/>
                  </a:lnTo>
                  <a:lnTo>
                    <a:pt x="242" y="679"/>
                  </a:lnTo>
                  <a:close/>
                  <a:moveTo>
                    <a:pt x="239" y="671"/>
                  </a:moveTo>
                  <a:lnTo>
                    <a:pt x="238" y="671"/>
                  </a:lnTo>
                  <a:lnTo>
                    <a:pt x="238" y="669"/>
                  </a:lnTo>
                  <a:lnTo>
                    <a:pt x="239" y="671"/>
                  </a:lnTo>
                  <a:close/>
                  <a:moveTo>
                    <a:pt x="234" y="661"/>
                  </a:moveTo>
                  <a:lnTo>
                    <a:pt x="235" y="660"/>
                  </a:lnTo>
                  <a:lnTo>
                    <a:pt x="235" y="661"/>
                  </a:lnTo>
                  <a:lnTo>
                    <a:pt x="234" y="661"/>
                  </a:lnTo>
                  <a:close/>
                  <a:moveTo>
                    <a:pt x="235" y="658"/>
                  </a:moveTo>
                  <a:lnTo>
                    <a:pt x="235" y="659"/>
                  </a:lnTo>
                  <a:lnTo>
                    <a:pt x="234" y="659"/>
                  </a:lnTo>
                  <a:lnTo>
                    <a:pt x="234" y="658"/>
                  </a:lnTo>
                  <a:lnTo>
                    <a:pt x="235" y="658"/>
                  </a:lnTo>
                  <a:close/>
                  <a:moveTo>
                    <a:pt x="244" y="624"/>
                  </a:moveTo>
                  <a:lnTo>
                    <a:pt x="244" y="625"/>
                  </a:lnTo>
                  <a:lnTo>
                    <a:pt x="242" y="625"/>
                  </a:lnTo>
                  <a:lnTo>
                    <a:pt x="242" y="626"/>
                  </a:lnTo>
                  <a:lnTo>
                    <a:pt x="241" y="626"/>
                  </a:lnTo>
                  <a:lnTo>
                    <a:pt x="241" y="625"/>
                  </a:lnTo>
                  <a:lnTo>
                    <a:pt x="242" y="625"/>
                  </a:lnTo>
                  <a:lnTo>
                    <a:pt x="242" y="624"/>
                  </a:lnTo>
                  <a:lnTo>
                    <a:pt x="244" y="624"/>
                  </a:lnTo>
                  <a:close/>
                  <a:moveTo>
                    <a:pt x="239" y="622"/>
                  </a:moveTo>
                  <a:lnTo>
                    <a:pt x="240" y="622"/>
                  </a:lnTo>
                  <a:lnTo>
                    <a:pt x="240" y="623"/>
                  </a:lnTo>
                  <a:lnTo>
                    <a:pt x="239" y="623"/>
                  </a:lnTo>
                  <a:lnTo>
                    <a:pt x="239" y="622"/>
                  </a:lnTo>
                  <a:close/>
                  <a:moveTo>
                    <a:pt x="237" y="622"/>
                  </a:moveTo>
                  <a:lnTo>
                    <a:pt x="236" y="622"/>
                  </a:lnTo>
                  <a:lnTo>
                    <a:pt x="236" y="621"/>
                  </a:lnTo>
                  <a:lnTo>
                    <a:pt x="237" y="622"/>
                  </a:lnTo>
                  <a:close/>
                  <a:moveTo>
                    <a:pt x="236" y="621"/>
                  </a:moveTo>
                  <a:lnTo>
                    <a:pt x="237" y="621"/>
                  </a:lnTo>
                  <a:lnTo>
                    <a:pt x="237" y="622"/>
                  </a:lnTo>
                  <a:lnTo>
                    <a:pt x="236" y="621"/>
                  </a:lnTo>
                  <a:close/>
                  <a:moveTo>
                    <a:pt x="242" y="621"/>
                  </a:moveTo>
                  <a:lnTo>
                    <a:pt x="242" y="622"/>
                  </a:lnTo>
                  <a:lnTo>
                    <a:pt x="241" y="622"/>
                  </a:lnTo>
                  <a:lnTo>
                    <a:pt x="240" y="622"/>
                  </a:lnTo>
                  <a:lnTo>
                    <a:pt x="239" y="622"/>
                  </a:lnTo>
                  <a:lnTo>
                    <a:pt x="240" y="622"/>
                  </a:lnTo>
                  <a:lnTo>
                    <a:pt x="240" y="621"/>
                  </a:lnTo>
                  <a:lnTo>
                    <a:pt x="241" y="621"/>
                  </a:lnTo>
                  <a:lnTo>
                    <a:pt x="242" y="621"/>
                  </a:lnTo>
                  <a:close/>
                  <a:moveTo>
                    <a:pt x="248" y="571"/>
                  </a:moveTo>
                  <a:lnTo>
                    <a:pt x="247" y="571"/>
                  </a:lnTo>
                  <a:lnTo>
                    <a:pt x="248" y="569"/>
                  </a:lnTo>
                  <a:lnTo>
                    <a:pt x="249" y="568"/>
                  </a:lnTo>
                  <a:lnTo>
                    <a:pt x="249" y="569"/>
                  </a:lnTo>
                  <a:lnTo>
                    <a:pt x="248" y="571"/>
                  </a:lnTo>
                  <a:close/>
                  <a:moveTo>
                    <a:pt x="255" y="566"/>
                  </a:moveTo>
                  <a:lnTo>
                    <a:pt x="254" y="567"/>
                  </a:lnTo>
                  <a:lnTo>
                    <a:pt x="254" y="568"/>
                  </a:lnTo>
                  <a:lnTo>
                    <a:pt x="253" y="568"/>
                  </a:lnTo>
                  <a:lnTo>
                    <a:pt x="253" y="567"/>
                  </a:lnTo>
                  <a:lnTo>
                    <a:pt x="252" y="567"/>
                  </a:lnTo>
                  <a:lnTo>
                    <a:pt x="251" y="567"/>
                  </a:lnTo>
                  <a:lnTo>
                    <a:pt x="251" y="566"/>
                  </a:lnTo>
                  <a:lnTo>
                    <a:pt x="252" y="565"/>
                  </a:lnTo>
                  <a:lnTo>
                    <a:pt x="253" y="564"/>
                  </a:lnTo>
                  <a:lnTo>
                    <a:pt x="254" y="565"/>
                  </a:lnTo>
                  <a:lnTo>
                    <a:pt x="255" y="566"/>
                  </a:lnTo>
                  <a:close/>
                  <a:moveTo>
                    <a:pt x="294" y="550"/>
                  </a:moveTo>
                  <a:lnTo>
                    <a:pt x="294" y="551"/>
                  </a:lnTo>
                  <a:lnTo>
                    <a:pt x="294" y="550"/>
                  </a:lnTo>
                  <a:close/>
                  <a:moveTo>
                    <a:pt x="260" y="548"/>
                  </a:moveTo>
                  <a:lnTo>
                    <a:pt x="261" y="549"/>
                  </a:lnTo>
                  <a:lnTo>
                    <a:pt x="262" y="550"/>
                  </a:lnTo>
                  <a:lnTo>
                    <a:pt x="263" y="550"/>
                  </a:lnTo>
                  <a:lnTo>
                    <a:pt x="263" y="551"/>
                  </a:lnTo>
                  <a:lnTo>
                    <a:pt x="263" y="552"/>
                  </a:lnTo>
                  <a:lnTo>
                    <a:pt x="262" y="552"/>
                  </a:lnTo>
                  <a:lnTo>
                    <a:pt x="261" y="551"/>
                  </a:lnTo>
                  <a:lnTo>
                    <a:pt x="260" y="549"/>
                  </a:lnTo>
                  <a:lnTo>
                    <a:pt x="259" y="549"/>
                  </a:lnTo>
                  <a:lnTo>
                    <a:pt x="259" y="548"/>
                  </a:lnTo>
                  <a:lnTo>
                    <a:pt x="260" y="548"/>
                  </a:lnTo>
                  <a:close/>
                  <a:moveTo>
                    <a:pt x="251" y="547"/>
                  </a:moveTo>
                  <a:lnTo>
                    <a:pt x="250" y="547"/>
                  </a:lnTo>
                  <a:lnTo>
                    <a:pt x="250" y="546"/>
                  </a:lnTo>
                  <a:lnTo>
                    <a:pt x="251" y="546"/>
                  </a:lnTo>
                  <a:lnTo>
                    <a:pt x="251" y="547"/>
                  </a:lnTo>
                  <a:close/>
                  <a:moveTo>
                    <a:pt x="256" y="553"/>
                  </a:moveTo>
                  <a:lnTo>
                    <a:pt x="255" y="552"/>
                  </a:lnTo>
                  <a:lnTo>
                    <a:pt x="255" y="551"/>
                  </a:lnTo>
                  <a:lnTo>
                    <a:pt x="254" y="550"/>
                  </a:lnTo>
                  <a:lnTo>
                    <a:pt x="253" y="549"/>
                  </a:lnTo>
                  <a:lnTo>
                    <a:pt x="252" y="548"/>
                  </a:lnTo>
                  <a:lnTo>
                    <a:pt x="252" y="547"/>
                  </a:lnTo>
                  <a:lnTo>
                    <a:pt x="251" y="546"/>
                  </a:lnTo>
                  <a:lnTo>
                    <a:pt x="252" y="544"/>
                  </a:lnTo>
                  <a:lnTo>
                    <a:pt x="253" y="544"/>
                  </a:lnTo>
                  <a:lnTo>
                    <a:pt x="253" y="546"/>
                  </a:lnTo>
                  <a:lnTo>
                    <a:pt x="254" y="547"/>
                  </a:lnTo>
                  <a:lnTo>
                    <a:pt x="255" y="548"/>
                  </a:lnTo>
                  <a:lnTo>
                    <a:pt x="255" y="549"/>
                  </a:lnTo>
                  <a:lnTo>
                    <a:pt x="255" y="550"/>
                  </a:lnTo>
                  <a:lnTo>
                    <a:pt x="255" y="551"/>
                  </a:lnTo>
                  <a:lnTo>
                    <a:pt x="256" y="552"/>
                  </a:lnTo>
                  <a:lnTo>
                    <a:pt x="256" y="553"/>
                  </a:lnTo>
                  <a:close/>
                  <a:moveTo>
                    <a:pt x="238" y="541"/>
                  </a:moveTo>
                  <a:lnTo>
                    <a:pt x="239" y="541"/>
                  </a:lnTo>
                  <a:lnTo>
                    <a:pt x="240" y="542"/>
                  </a:lnTo>
                  <a:lnTo>
                    <a:pt x="242" y="542"/>
                  </a:lnTo>
                  <a:lnTo>
                    <a:pt x="244" y="543"/>
                  </a:lnTo>
                  <a:lnTo>
                    <a:pt x="242" y="544"/>
                  </a:lnTo>
                  <a:lnTo>
                    <a:pt x="241" y="544"/>
                  </a:lnTo>
                  <a:lnTo>
                    <a:pt x="241" y="543"/>
                  </a:lnTo>
                  <a:lnTo>
                    <a:pt x="240" y="543"/>
                  </a:lnTo>
                  <a:lnTo>
                    <a:pt x="239" y="542"/>
                  </a:lnTo>
                  <a:lnTo>
                    <a:pt x="238" y="541"/>
                  </a:lnTo>
                  <a:close/>
                  <a:moveTo>
                    <a:pt x="250" y="538"/>
                  </a:moveTo>
                  <a:lnTo>
                    <a:pt x="251" y="539"/>
                  </a:lnTo>
                  <a:lnTo>
                    <a:pt x="252" y="539"/>
                  </a:lnTo>
                  <a:lnTo>
                    <a:pt x="254" y="541"/>
                  </a:lnTo>
                  <a:lnTo>
                    <a:pt x="255" y="542"/>
                  </a:lnTo>
                  <a:lnTo>
                    <a:pt x="256" y="543"/>
                  </a:lnTo>
                  <a:lnTo>
                    <a:pt x="255" y="543"/>
                  </a:lnTo>
                  <a:lnTo>
                    <a:pt x="254" y="542"/>
                  </a:lnTo>
                  <a:lnTo>
                    <a:pt x="253" y="541"/>
                  </a:lnTo>
                  <a:lnTo>
                    <a:pt x="252" y="541"/>
                  </a:lnTo>
                  <a:lnTo>
                    <a:pt x="251" y="540"/>
                  </a:lnTo>
                  <a:lnTo>
                    <a:pt x="250" y="540"/>
                  </a:lnTo>
                  <a:lnTo>
                    <a:pt x="249" y="540"/>
                  </a:lnTo>
                  <a:lnTo>
                    <a:pt x="246" y="540"/>
                  </a:lnTo>
                  <a:lnTo>
                    <a:pt x="245" y="540"/>
                  </a:lnTo>
                  <a:lnTo>
                    <a:pt x="245" y="539"/>
                  </a:lnTo>
                  <a:lnTo>
                    <a:pt x="245" y="540"/>
                  </a:lnTo>
                  <a:lnTo>
                    <a:pt x="244" y="539"/>
                  </a:lnTo>
                  <a:lnTo>
                    <a:pt x="245" y="539"/>
                  </a:lnTo>
                  <a:lnTo>
                    <a:pt x="246" y="539"/>
                  </a:lnTo>
                  <a:lnTo>
                    <a:pt x="248" y="538"/>
                  </a:lnTo>
                  <a:lnTo>
                    <a:pt x="250" y="538"/>
                  </a:lnTo>
                  <a:close/>
                  <a:moveTo>
                    <a:pt x="237" y="537"/>
                  </a:moveTo>
                  <a:lnTo>
                    <a:pt x="237" y="538"/>
                  </a:lnTo>
                  <a:lnTo>
                    <a:pt x="237" y="539"/>
                  </a:lnTo>
                  <a:lnTo>
                    <a:pt x="237" y="540"/>
                  </a:lnTo>
                  <a:lnTo>
                    <a:pt x="238" y="540"/>
                  </a:lnTo>
                  <a:lnTo>
                    <a:pt x="238" y="541"/>
                  </a:lnTo>
                  <a:lnTo>
                    <a:pt x="237" y="541"/>
                  </a:lnTo>
                  <a:lnTo>
                    <a:pt x="237" y="540"/>
                  </a:lnTo>
                  <a:lnTo>
                    <a:pt x="236" y="539"/>
                  </a:lnTo>
                  <a:lnTo>
                    <a:pt x="235" y="539"/>
                  </a:lnTo>
                  <a:lnTo>
                    <a:pt x="235" y="538"/>
                  </a:lnTo>
                  <a:lnTo>
                    <a:pt x="235" y="537"/>
                  </a:lnTo>
                  <a:lnTo>
                    <a:pt x="236" y="537"/>
                  </a:lnTo>
                  <a:lnTo>
                    <a:pt x="237" y="537"/>
                  </a:lnTo>
                  <a:close/>
                  <a:moveTo>
                    <a:pt x="239" y="539"/>
                  </a:moveTo>
                  <a:lnTo>
                    <a:pt x="239" y="540"/>
                  </a:lnTo>
                  <a:lnTo>
                    <a:pt x="238" y="540"/>
                  </a:lnTo>
                  <a:lnTo>
                    <a:pt x="238" y="539"/>
                  </a:lnTo>
                  <a:lnTo>
                    <a:pt x="237" y="539"/>
                  </a:lnTo>
                  <a:lnTo>
                    <a:pt x="237" y="538"/>
                  </a:lnTo>
                  <a:lnTo>
                    <a:pt x="237" y="537"/>
                  </a:lnTo>
                  <a:lnTo>
                    <a:pt x="237" y="536"/>
                  </a:lnTo>
                  <a:lnTo>
                    <a:pt x="238" y="536"/>
                  </a:lnTo>
                  <a:lnTo>
                    <a:pt x="239" y="538"/>
                  </a:lnTo>
                  <a:lnTo>
                    <a:pt x="239" y="539"/>
                  </a:lnTo>
                  <a:close/>
                  <a:moveTo>
                    <a:pt x="234" y="533"/>
                  </a:moveTo>
                  <a:lnTo>
                    <a:pt x="233" y="534"/>
                  </a:lnTo>
                  <a:lnTo>
                    <a:pt x="232" y="533"/>
                  </a:lnTo>
                  <a:lnTo>
                    <a:pt x="233" y="533"/>
                  </a:lnTo>
                  <a:lnTo>
                    <a:pt x="234" y="533"/>
                  </a:lnTo>
                  <a:close/>
                  <a:moveTo>
                    <a:pt x="233" y="531"/>
                  </a:moveTo>
                  <a:lnTo>
                    <a:pt x="234" y="532"/>
                  </a:lnTo>
                  <a:lnTo>
                    <a:pt x="235" y="532"/>
                  </a:lnTo>
                  <a:lnTo>
                    <a:pt x="235" y="533"/>
                  </a:lnTo>
                  <a:lnTo>
                    <a:pt x="234" y="532"/>
                  </a:lnTo>
                  <a:lnTo>
                    <a:pt x="233" y="532"/>
                  </a:lnTo>
                  <a:lnTo>
                    <a:pt x="232" y="531"/>
                  </a:lnTo>
                  <a:lnTo>
                    <a:pt x="233" y="531"/>
                  </a:lnTo>
                  <a:close/>
                  <a:moveTo>
                    <a:pt x="236" y="532"/>
                  </a:moveTo>
                  <a:lnTo>
                    <a:pt x="235" y="532"/>
                  </a:lnTo>
                  <a:lnTo>
                    <a:pt x="235" y="531"/>
                  </a:lnTo>
                  <a:lnTo>
                    <a:pt x="236" y="532"/>
                  </a:lnTo>
                  <a:close/>
                  <a:moveTo>
                    <a:pt x="235" y="531"/>
                  </a:moveTo>
                  <a:lnTo>
                    <a:pt x="235" y="532"/>
                  </a:lnTo>
                  <a:lnTo>
                    <a:pt x="234" y="532"/>
                  </a:lnTo>
                  <a:lnTo>
                    <a:pt x="234" y="531"/>
                  </a:lnTo>
                  <a:lnTo>
                    <a:pt x="233" y="531"/>
                  </a:lnTo>
                  <a:lnTo>
                    <a:pt x="232" y="531"/>
                  </a:lnTo>
                  <a:lnTo>
                    <a:pt x="231" y="530"/>
                  </a:lnTo>
                  <a:lnTo>
                    <a:pt x="231" y="529"/>
                  </a:lnTo>
                  <a:lnTo>
                    <a:pt x="232" y="528"/>
                  </a:lnTo>
                  <a:lnTo>
                    <a:pt x="233" y="528"/>
                  </a:lnTo>
                  <a:lnTo>
                    <a:pt x="234" y="529"/>
                  </a:lnTo>
                  <a:lnTo>
                    <a:pt x="235" y="531"/>
                  </a:lnTo>
                  <a:close/>
                  <a:moveTo>
                    <a:pt x="386" y="469"/>
                  </a:moveTo>
                  <a:lnTo>
                    <a:pt x="387" y="468"/>
                  </a:lnTo>
                  <a:lnTo>
                    <a:pt x="386" y="468"/>
                  </a:lnTo>
                  <a:lnTo>
                    <a:pt x="387" y="467"/>
                  </a:lnTo>
                  <a:lnTo>
                    <a:pt x="388" y="467"/>
                  </a:lnTo>
                  <a:lnTo>
                    <a:pt x="388" y="468"/>
                  </a:lnTo>
                  <a:lnTo>
                    <a:pt x="387" y="468"/>
                  </a:lnTo>
                  <a:lnTo>
                    <a:pt x="387" y="469"/>
                  </a:lnTo>
                  <a:lnTo>
                    <a:pt x="386" y="469"/>
                  </a:lnTo>
                  <a:close/>
                  <a:moveTo>
                    <a:pt x="433" y="422"/>
                  </a:moveTo>
                  <a:lnTo>
                    <a:pt x="432" y="422"/>
                  </a:lnTo>
                  <a:lnTo>
                    <a:pt x="432" y="421"/>
                  </a:lnTo>
                  <a:lnTo>
                    <a:pt x="433" y="421"/>
                  </a:lnTo>
                  <a:lnTo>
                    <a:pt x="432" y="421"/>
                  </a:lnTo>
                  <a:lnTo>
                    <a:pt x="433" y="422"/>
                  </a:lnTo>
                  <a:close/>
                  <a:moveTo>
                    <a:pt x="458" y="399"/>
                  </a:moveTo>
                  <a:lnTo>
                    <a:pt x="457" y="400"/>
                  </a:lnTo>
                  <a:lnTo>
                    <a:pt x="457" y="399"/>
                  </a:lnTo>
                  <a:lnTo>
                    <a:pt x="458" y="399"/>
                  </a:lnTo>
                  <a:close/>
                  <a:moveTo>
                    <a:pt x="463" y="399"/>
                  </a:moveTo>
                  <a:lnTo>
                    <a:pt x="462" y="398"/>
                  </a:lnTo>
                  <a:lnTo>
                    <a:pt x="463" y="398"/>
                  </a:lnTo>
                  <a:lnTo>
                    <a:pt x="463" y="399"/>
                  </a:lnTo>
                  <a:close/>
                  <a:moveTo>
                    <a:pt x="462" y="398"/>
                  </a:moveTo>
                  <a:lnTo>
                    <a:pt x="461" y="398"/>
                  </a:lnTo>
                  <a:lnTo>
                    <a:pt x="461" y="397"/>
                  </a:lnTo>
                  <a:lnTo>
                    <a:pt x="462" y="397"/>
                  </a:lnTo>
                  <a:lnTo>
                    <a:pt x="462" y="398"/>
                  </a:lnTo>
                  <a:close/>
                  <a:moveTo>
                    <a:pt x="463" y="398"/>
                  </a:moveTo>
                  <a:lnTo>
                    <a:pt x="463" y="397"/>
                  </a:lnTo>
                  <a:lnTo>
                    <a:pt x="463" y="398"/>
                  </a:lnTo>
                  <a:close/>
                  <a:moveTo>
                    <a:pt x="460" y="397"/>
                  </a:moveTo>
                  <a:lnTo>
                    <a:pt x="460" y="398"/>
                  </a:lnTo>
                  <a:lnTo>
                    <a:pt x="460" y="397"/>
                  </a:lnTo>
                  <a:lnTo>
                    <a:pt x="461" y="396"/>
                  </a:lnTo>
                  <a:lnTo>
                    <a:pt x="461" y="397"/>
                  </a:lnTo>
                  <a:lnTo>
                    <a:pt x="460" y="397"/>
                  </a:lnTo>
                  <a:close/>
                  <a:moveTo>
                    <a:pt x="463" y="397"/>
                  </a:moveTo>
                  <a:lnTo>
                    <a:pt x="462" y="397"/>
                  </a:lnTo>
                  <a:lnTo>
                    <a:pt x="462" y="396"/>
                  </a:lnTo>
                  <a:lnTo>
                    <a:pt x="463" y="396"/>
                  </a:lnTo>
                  <a:lnTo>
                    <a:pt x="463" y="397"/>
                  </a:lnTo>
                  <a:close/>
                  <a:moveTo>
                    <a:pt x="463" y="396"/>
                  </a:moveTo>
                  <a:lnTo>
                    <a:pt x="462" y="397"/>
                  </a:lnTo>
                  <a:lnTo>
                    <a:pt x="462" y="396"/>
                  </a:lnTo>
                  <a:lnTo>
                    <a:pt x="463" y="396"/>
                  </a:lnTo>
                  <a:close/>
                  <a:moveTo>
                    <a:pt x="477" y="391"/>
                  </a:moveTo>
                  <a:lnTo>
                    <a:pt x="477" y="392"/>
                  </a:lnTo>
                  <a:lnTo>
                    <a:pt x="477" y="393"/>
                  </a:lnTo>
                  <a:lnTo>
                    <a:pt x="478" y="393"/>
                  </a:lnTo>
                  <a:lnTo>
                    <a:pt x="477" y="393"/>
                  </a:lnTo>
                  <a:lnTo>
                    <a:pt x="476" y="393"/>
                  </a:lnTo>
                  <a:lnTo>
                    <a:pt x="475" y="393"/>
                  </a:lnTo>
                  <a:lnTo>
                    <a:pt x="475" y="392"/>
                  </a:lnTo>
                  <a:lnTo>
                    <a:pt x="476" y="392"/>
                  </a:lnTo>
                  <a:lnTo>
                    <a:pt x="477" y="392"/>
                  </a:lnTo>
                  <a:lnTo>
                    <a:pt x="477" y="391"/>
                  </a:lnTo>
                  <a:close/>
                  <a:moveTo>
                    <a:pt x="479" y="388"/>
                  </a:moveTo>
                  <a:lnTo>
                    <a:pt x="479" y="389"/>
                  </a:lnTo>
                  <a:lnTo>
                    <a:pt x="478" y="389"/>
                  </a:lnTo>
                  <a:lnTo>
                    <a:pt x="477" y="389"/>
                  </a:lnTo>
                  <a:lnTo>
                    <a:pt x="477" y="390"/>
                  </a:lnTo>
                  <a:lnTo>
                    <a:pt x="476" y="391"/>
                  </a:lnTo>
                  <a:lnTo>
                    <a:pt x="475" y="391"/>
                  </a:lnTo>
                  <a:lnTo>
                    <a:pt x="474" y="390"/>
                  </a:lnTo>
                  <a:lnTo>
                    <a:pt x="475" y="389"/>
                  </a:lnTo>
                  <a:lnTo>
                    <a:pt x="476" y="389"/>
                  </a:lnTo>
                  <a:lnTo>
                    <a:pt x="477" y="389"/>
                  </a:lnTo>
                  <a:lnTo>
                    <a:pt x="477" y="388"/>
                  </a:lnTo>
                  <a:lnTo>
                    <a:pt x="478" y="388"/>
                  </a:lnTo>
                  <a:lnTo>
                    <a:pt x="479" y="388"/>
                  </a:lnTo>
                  <a:close/>
                  <a:moveTo>
                    <a:pt x="214" y="2"/>
                  </a:moveTo>
                  <a:lnTo>
                    <a:pt x="215" y="2"/>
                  </a:lnTo>
                  <a:lnTo>
                    <a:pt x="216" y="2"/>
                  </a:lnTo>
                  <a:lnTo>
                    <a:pt x="217" y="2"/>
                  </a:lnTo>
                  <a:lnTo>
                    <a:pt x="219" y="2"/>
                  </a:lnTo>
                  <a:lnTo>
                    <a:pt x="220" y="3"/>
                  </a:lnTo>
                  <a:lnTo>
                    <a:pt x="222" y="5"/>
                  </a:lnTo>
                  <a:lnTo>
                    <a:pt x="223" y="6"/>
                  </a:lnTo>
                  <a:lnTo>
                    <a:pt x="224" y="7"/>
                  </a:lnTo>
                  <a:lnTo>
                    <a:pt x="224" y="8"/>
                  </a:lnTo>
                  <a:lnTo>
                    <a:pt x="224" y="9"/>
                  </a:lnTo>
                  <a:lnTo>
                    <a:pt x="225" y="9"/>
                  </a:lnTo>
                  <a:lnTo>
                    <a:pt x="225" y="10"/>
                  </a:lnTo>
                  <a:lnTo>
                    <a:pt x="226" y="10"/>
                  </a:lnTo>
                  <a:lnTo>
                    <a:pt x="227" y="10"/>
                  </a:lnTo>
                  <a:lnTo>
                    <a:pt x="227" y="11"/>
                  </a:lnTo>
                  <a:lnTo>
                    <a:pt x="227" y="12"/>
                  </a:lnTo>
                  <a:lnTo>
                    <a:pt x="228" y="13"/>
                  </a:lnTo>
                  <a:lnTo>
                    <a:pt x="229" y="14"/>
                  </a:lnTo>
                  <a:lnTo>
                    <a:pt x="230" y="14"/>
                  </a:lnTo>
                  <a:lnTo>
                    <a:pt x="230" y="15"/>
                  </a:lnTo>
                  <a:lnTo>
                    <a:pt x="231" y="15"/>
                  </a:lnTo>
                  <a:lnTo>
                    <a:pt x="232" y="15"/>
                  </a:lnTo>
                  <a:lnTo>
                    <a:pt x="232" y="16"/>
                  </a:lnTo>
                  <a:lnTo>
                    <a:pt x="233" y="16"/>
                  </a:lnTo>
                  <a:lnTo>
                    <a:pt x="234" y="16"/>
                  </a:lnTo>
                  <a:lnTo>
                    <a:pt x="235" y="16"/>
                  </a:lnTo>
                  <a:lnTo>
                    <a:pt x="235" y="17"/>
                  </a:lnTo>
                  <a:lnTo>
                    <a:pt x="236" y="17"/>
                  </a:lnTo>
                  <a:lnTo>
                    <a:pt x="237" y="17"/>
                  </a:lnTo>
                  <a:lnTo>
                    <a:pt x="238" y="18"/>
                  </a:lnTo>
                  <a:lnTo>
                    <a:pt x="239" y="18"/>
                  </a:lnTo>
                  <a:lnTo>
                    <a:pt x="242" y="18"/>
                  </a:lnTo>
                  <a:lnTo>
                    <a:pt x="244" y="18"/>
                  </a:lnTo>
                  <a:lnTo>
                    <a:pt x="245" y="18"/>
                  </a:lnTo>
                  <a:lnTo>
                    <a:pt x="245" y="19"/>
                  </a:lnTo>
                  <a:lnTo>
                    <a:pt x="246" y="19"/>
                  </a:lnTo>
                  <a:lnTo>
                    <a:pt x="247" y="19"/>
                  </a:lnTo>
                  <a:lnTo>
                    <a:pt x="248" y="19"/>
                  </a:lnTo>
                  <a:lnTo>
                    <a:pt x="249" y="20"/>
                  </a:lnTo>
                  <a:lnTo>
                    <a:pt x="250" y="20"/>
                  </a:lnTo>
                  <a:lnTo>
                    <a:pt x="251" y="22"/>
                  </a:lnTo>
                  <a:lnTo>
                    <a:pt x="252" y="22"/>
                  </a:lnTo>
                  <a:lnTo>
                    <a:pt x="253" y="22"/>
                  </a:lnTo>
                  <a:lnTo>
                    <a:pt x="254" y="22"/>
                  </a:lnTo>
                  <a:lnTo>
                    <a:pt x="255" y="22"/>
                  </a:lnTo>
                  <a:lnTo>
                    <a:pt x="255" y="23"/>
                  </a:lnTo>
                  <a:lnTo>
                    <a:pt x="256" y="23"/>
                  </a:lnTo>
                  <a:lnTo>
                    <a:pt x="256" y="24"/>
                  </a:lnTo>
                  <a:lnTo>
                    <a:pt x="257" y="24"/>
                  </a:lnTo>
                  <a:lnTo>
                    <a:pt x="258" y="25"/>
                  </a:lnTo>
                  <a:lnTo>
                    <a:pt x="259" y="25"/>
                  </a:lnTo>
                  <a:lnTo>
                    <a:pt x="259" y="26"/>
                  </a:lnTo>
                  <a:lnTo>
                    <a:pt x="260" y="26"/>
                  </a:lnTo>
                  <a:lnTo>
                    <a:pt x="261" y="26"/>
                  </a:lnTo>
                  <a:lnTo>
                    <a:pt x="261" y="27"/>
                  </a:lnTo>
                  <a:lnTo>
                    <a:pt x="262" y="27"/>
                  </a:lnTo>
                  <a:lnTo>
                    <a:pt x="262" y="28"/>
                  </a:lnTo>
                  <a:lnTo>
                    <a:pt x="261" y="28"/>
                  </a:lnTo>
                  <a:lnTo>
                    <a:pt x="261" y="29"/>
                  </a:lnTo>
                  <a:lnTo>
                    <a:pt x="262" y="29"/>
                  </a:lnTo>
                  <a:lnTo>
                    <a:pt x="262" y="30"/>
                  </a:lnTo>
                  <a:lnTo>
                    <a:pt x="262" y="31"/>
                  </a:lnTo>
                  <a:lnTo>
                    <a:pt x="262" y="32"/>
                  </a:lnTo>
                  <a:lnTo>
                    <a:pt x="262" y="33"/>
                  </a:lnTo>
                  <a:lnTo>
                    <a:pt x="262" y="34"/>
                  </a:lnTo>
                  <a:lnTo>
                    <a:pt x="263" y="34"/>
                  </a:lnTo>
                  <a:lnTo>
                    <a:pt x="264" y="34"/>
                  </a:lnTo>
                  <a:lnTo>
                    <a:pt x="265" y="35"/>
                  </a:lnTo>
                  <a:lnTo>
                    <a:pt x="266" y="36"/>
                  </a:lnTo>
                  <a:lnTo>
                    <a:pt x="266" y="37"/>
                  </a:lnTo>
                  <a:lnTo>
                    <a:pt x="267" y="37"/>
                  </a:lnTo>
                  <a:lnTo>
                    <a:pt x="267" y="38"/>
                  </a:lnTo>
                  <a:lnTo>
                    <a:pt x="269" y="39"/>
                  </a:lnTo>
                  <a:lnTo>
                    <a:pt x="270" y="39"/>
                  </a:lnTo>
                  <a:lnTo>
                    <a:pt x="270" y="40"/>
                  </a:lnTo>
                  <a:lnTo>
                    <a:pt x="270" y="41"/>
                  </a:lnTo>
                  <a:lnTo>
                    <a:pt x="271" y="41"/>
                  </a:lnTo>
                  <a:lnTo>
                    <a:pt x="270" y="42"/>
                  </a:lnTo>
                  <a:lnTo>
                    <a:pt x="270" y="43"/>
                  </a:lnTo>
                  <a:lnTo>
                    <a:pt x="271" y="43"/>
                  </a:lnTo>
                  <a:lnTo>
                    <a:pt x="272" y="43"/>
                  </a:lnTo>
                  <a:lnTo>
                    <a:pt x="273" y="43"/>
                  </a:lnTo>
                  <a:lnTo>
                    <a:pt x="275" y="45"/>
                  </a:lnTo>
                  <a:lnTo>
                    <a:pt x="277" y="47"/>
                  </a:lnTo>
                  <a:lnTo>
                    <a:pt x="278" y="48"/>
                  </a:lnTo>
                  <a:lnTo>
                    <a:pt x="278" y="49"/>
                  </a:lnTo>
                  <a:lnTo>
                    <a:pt x="278" y="50"/>
                  </a:lnTo>
                  <a:lnTo>
                    <a:pt x="279" y="50"/>
                  </a:lnTo>
                  <a:lnTo>
                    <a:pt x="279" y="51"/>
                  </a:lnTo>
                  <a:lnTo>
                    <a:pt x="279" y="52"/>
                  </a:lnTo>
                  <a:lnTo>
                    <a:pt x="278" y="52"/>
                  </a:lnTo>
                  <a:lnTo>
                    <a:pt x="278" y="53"/>
                  </a:lnTo>
                  <a:lnTo>
                    <a:pt x="278" y="54"/>
                  </a:lnTo>
                  <a:lnTo>
                    <a:pt x="277" y="55"/>
                  </a:lnTo>
                  <a:lnTo>
                    <a:pt x="277" y="56"/>
                  </a:lnTo>
                  <a:lnTo>
                    <a:pt x="277" y="57"/>
                  </a:lnTo>
                  <a:lnTo>
                    <a:pt x="278" y="57"/>
                  </a:lnTo>
                  <a:lnTo>
                    <a:pt x="279" y="57"/>
                  </a:lnTo>
                  <a:lnTo>
                    <a:pt x="279" y="58"/>
                  </a:lnTo>
                  <a:lnTo>
                    <a:pt x="279" y="59"/>
                  </a:lnTo>
                  <a:lnTo>
                    <a:pt x="280" y="60"/>
                  </a:lnTo>
                  <a:lnTo>
                    <a:pt x="281" y="60"/>
                  </a:lnTo>
                  <a:lnTo>
                    <a:pt x="281" y="61"/>
                  </a:lnTo>
                  <a:lnTo>
                    <a:pt x="282" y="61"/>
                  </a:lnTo>
                  <a:lnTo>
                    <a:pt x="282" y="62"/>
                  </a:lnTo>
                  <a:lnTo>
                    <a:pt x="281" y="62"/>
                  </a:lnTo>
                  <a:lnTo>
                    <a:pt x="281" y="63"/>
                  </a:lnTo>
                  <a:lnTo>
                    <a:pt x="281" y="64"/>
                  </a:lnTo>
                  <a:lnTo>
                    <a:pt x="281" y="65"/>
                  </a:lnTo>
                  <a:lnTo>
                    <a:pt x="281" y="66"/>
                  </a:lnTo>
                  <a:lnTo>
                    <a:pt x="282" y="66"/>
                  </a:lnTo>
                  <a:lnTo>
                    <a:pt x="282" y="67"/>
                  </a:lnTo>
                  <a:lnTo>
                    <a:pt x="283" y="67"/>
                  </a:lnTo>
                  <a:lnTo>
                    <a:pt x="283" y="68"/>
                  </a:lnTo>
                  <a:lnTo>
                    <a:pt x="284" y="68"/>
                  </a:lnTo>
                  <a:lnTo>
                    <a:pt x="284" y="69"/>
                  </a:lnTo>
                  <a:lnTo>
                    <a:pt x="285" y="69"/>
                  </a:lnTo>
                  <a:lnTo>
                    <a:pt x="285" y="70"/>
                  </a:lnTo>
                  <a:lnTo>
                    <a:pt x="285" y="72"/>
                  </a:lnTo>
                  <a:lnTo>
                    <a:pt x="284" y="74"/>
                  </a:lnTo>
                  <a:lnTo>
                    <a:pt x="284" y="75"/>
                  </a:lnTo>
                  <a:lnTo>
                    <a:pt x="284" y="76"/>
                  </a:lnTo>
                  <a:lnTo>
                    <a:pt x="284" y="77"/>
                  </a:lnTo>
                  <a:lnTo>
                    <a:pt x="285" y="77"/>
                  </a:lnTo>
                  <a:lnTo>
                    <a:pt x="285" y="78"/>
                  </a:lnTo>
                  <a:lnTo>
                    <a:pt x="286" y="79"/>
                  </a:lnTo>
                  <a:lnTo>
                    <a:pt x="287" y="80"/>
                  </a:lnTo>
                  <a:lnTo>
                    <a:pt x="289" y="82"/>
                  </a:lnTo>
                  <a:lnTo>
                    <a:pt x="289" y="83"/>
                  </a:lnTo>
                  <a:lnTo>
                    <a:pt x="289" y="84"/>
                  </a:lnTo>
                  <a:lnTo>
                    <a:pt x="290" y="85"/>
                  </a:lnTo>
                  <a:lnTo>
                    <a:pt x="291" y="86"/>
                  </a:lnTo>
                  <a:lnTo>
                    <a:pt x="291" y="87"/>
                  </a:lnTo>
                  <a:lnTo>
                    <a:pt x="292" y="87"/>
                  </a:lnTo>
                  <a:lnTo>
                    <a:pt x="292" y="88"/>
                  </a:lnTo>
                  <a:lnTo>
                    <a:pt x="294" y="88"/>
                  </a:lnTo>
                  <a:lnTo>
                    <a:pt x="294" y="89"/>
                  </a:lnTo>
                  <a:lnTo>
                    <a:pt x="294" y="90"/>
                  </a:lnTo>
                  <a:lnTo>
                    <a:pt x="294" y="91"/>
                  </a:lnTo>
                  <a:lnTo>
                    <a:pt x="294" y="92"/>
                  </a:lnTo>
                  <a:lnTo>
                    <a:pt x="294" y="93"/>
                  </a:lnTo>
                  <a:lnTo>
                    <a:pt x="294" y="97"/>
                  </a:lnTo>
                  <a:lnTo>
                    <a:pt x="295" y="98"/>
                  </a:lnTo>
                  <a:lnTo>
                    <a:pt x="295" y="99"/>
                  </a:lnTo>
                  <a:lnTo>
                    <a:pt x="295" y="100"/>
                  </a:lnTo>
                  <a:lnTo>
                    <a:pt x="296" y="101"/>
                  </a:lnTo>
                  <a:lnTo>
                    <a:pt x="297" y="102"/>
                  </a:lnTo>
                  <a:lnTo>
                    <a:pt x="297" y="103"/>
                  </a:lnTo>
                  <a:lnTo>
                    <a:pt x="297" y="104"/>
                  </a:lnTo>
                  <a:lnTo>
                    <a:pt x="298" y="104"/>
                  </a:lnTo>
                  <a:lnTo>
                    <a:pt x="298" y="105"/>
                  </a:lnTo>
                  <a:lnTo>
                    <a:pt x="298" y="106"/>
                  </a:lnTo>
                  <a:lnTo>
                    <a:pt x="299" y="106"/>
                  </a:lnTo>
                  <a:lnTo>
                    <a:pt x="299" y="107"/>
                  </a:lnTo>
                  <a:lnTo>
                    <a:pt x="300" y="107"/>
                  </a:lnTo>
                  <a:lnTo>
                    <a:pt x="300" y="108"/>
                  </a:lnTo>
                  <a:lnTo>
                    <a:pt x="301" y="108"/>
                  </a:lnTo>
                  <a:lnTo>
                    <a:pt x="302" y="108"/>
                  </a:lnTo>
                  <a:lnTo>
                    <a:pt x="303" y="108"/>
                  </a:lnTo>
                  <a:lnTo>
                    <a:pt x="304" y="108"/>
                  </a:lnTo>
                  <a:lnTo>
                    <a:pt x="305" y="109"/>
                  </a:lnTo>
                  <a:lnTo>
                    <a:pt x="305" y="110"/>
                  </a:lnTo>
                  <a:lnTo>
                    <a:pt x="306" y="111"/>
                  </a:lnTo>
                  <a:lnTo>
                    <a:pt x="306" y="112"/>
                  </a:lnTo>
                  <a:lnTo>
                    <a:pt x="307" y="113"/>
                  </a:lnTo>
                  <a:lnTo>
                    <a:pt x="308" y="114"/>
                  </a:lnTo>
                  <a:lnTo>
                    <a:pt x="308" y="115"/>
                  </a:lnTo>
                  <a:lnTo>
                    <a:pt x="308" y="116"/>
                  </a:lnTo>
                  <a:lnTo>
                    <a:pt x="308" y="118"/>
                  </a:lnTo>
                  <a:lnTo>
                    <a:pt x="308" y="119"/>
                  </a:lnTo>
                  <a:lnTo>
                    <a:pt x="308" y="120"/>
                  </a:lnTo>
                  <a:lnTo>
                    <a:pt x="309" y="122"/>
                  </a:lnTo>
                  <a:lnTo>
                    <a:pt x="309" y="123"/>
                  </a:lnTo>
                  <a:lnTo>
                    <a:pt x="310" y="124"/>
                  </a:lnTo>
                  <a:lnTo>
                    <a:pt x="311" y="125"/>
                  </a:lnTo>
                  <a:lnTo>
                    <a:pt x="312" y="126"/>
                  </a:lnTo>
                  <a:lnTo>
                    <a:pt x="313" y="127"/>
                  </a:lnTo>
                  <a:lnTo>
                    <a:pt x="314" y="127"/>
                  </a:lnTo>
                  <a:lnTo>
                    <a:pt x="314" y="128"/>
                  </a:lnTo>
                  <a:lnTo>
                    <a:pt x="315" y="129"/>
                  </a:lnTo>
                  <a:lnTo>
                    <a:pt x="315" y="130"/>
                  </a:lnTo>
                  <a:lnTo>
                    <a:pt x="316" y="131"/>
                  </a:lnTo>
                  <a:lnTo>
                    <a:pt x="315" y="132"/>
                  </a:lnTo>
                  <a:lnTo>
                    <a:pt x="315" y="133"/>
                  </a:lnTo>
                  <a:lnTo>
                    <a:pt x="315" y="134"/>
                  </a:lnTo>
                  <a:lnTo>
                    <a:pt x="315" y="135"/>
                  </a:lnTo>
                  <a:lnTo>
                    <a:pt x="317" y="137"/>
                  </a:lnTo>
                  <a:lnTo>
                    <a:pt x="319" y="139"/>
                  </a:lnTo>
                  <a:lnTo>
                    <a:pt x="322" y="140"/>
                  </a:lnTo>
                  <a:lnTo>
                    <a:pt x="323" y="140"/>
                  </a:lnTo>
                  <a:lnTo>
                    <a:pt x="324" y="141"/>
                  </a:lnTo>
                  <a:lnTo>
                    <a:pt x="325" y="142"/>
                  </a:lnTo>
                  <a:lnTo>
                    <a:pt x="325" y="143"/>
                  </a:lnTo>
                  <a:lnTo>
                    <a:pt x="325" y="144"/>
                  </a:lnTo>
                  <a:lnTo>
                    <a:pt x="326" y="147"/>
                  </a:lnTo>
                  <a:lnTo>
                    <a:pt x="327" y="148"/>
                  </a:lnTo>
                  <a:lnTo>
                    <a:pt x="327" y="149"/>
                  </a:lnTo>
                  <a:lnTo>
                    <a:pt x="328" y="149"/>
                  </a:lnTo>
                  <a:lnTo>
                    <a:pt x="329" y="150"/>
                  </a:lnTo>
                  <a:lnTo>
                    <a:pt x="330" y="150"/>
                  </a:lnTo>
                  <a:lnTo>
                    <a:pt x="330" y="151"/>
                  </a:lnTo>
                  <a:lnTo>
                    <a:pt x="331" y="151"/>
                  </a:lnTo>
                  <a:lnTo>
                    <a:pt x="331" y="152"/>
                  </a:lnTo>
                  <a:lnTo>
                    <a:pt x="331" y="153"/>
                  </a:lnTo>
                  <a:lnTo>
                    <a:pt x="330" y="154"/>
                  </a:lnTo>
                  <a:lnTo>
                    <a:pt x="330" y="155"/>
                  </a:lnTo>
                  <a:lnTo>
                    <a:pt x="330" y="156"/>
                  </a:lnTo>
                  <a:lnTo>
                    <a:pt x="330" y="157"/>
                  </a:lnTo>
                  <a:lnTo>
                    <a:pt x="330" y="158"/>
                  </a:lnTo>
                  <a:lnTo>
                    <a:pt x="331" y="158"/>
                  </a:lnTo>
                  <a:lnTo>
                    <a:pt x="332" y="159"/>
                  </a:lnTo>
                  <a:lnTo>
                    <a:pt x="332" y="160"/>
                  </a:lnTo>
                  <a:lnTo>
                    <a:pt x="333" y="160"/>
                  </a:lnTo>
                  <a:lnTo>
                    <a:pt x="333" y="161"/>
                  </a:lnTo>
                  <a:lnTo>
                    <a:pt x="335" y="162"/>
                  </a:lnTo>
                  <a:lnTo>
                    <a:pt x="336" y="162"/>
                  </a:lnTo>
                  <a:lnTo>
                    <a:pt x="337" y="163"/>
                  </a:lnTo>
                  <a:lnTo>
                    <a:pt x="338" y="163"/>
                  </a:lnTo>
                  <a:lnTo>
                    <a:pt x="339" y="164"/>
                  </a:lnTo>
                  <a:lnTo>
                    <a:pt x="340" y="164"/>
                  </a:lnTo>
                  <a:lnTo>
                    <a:pt x="341" y="164"/>
                  </a:lnTo>
                  <a:lnTo>
                    <a:pt x="342" y="164"/>
                  </a:lnTo>
                  <a:lnTo>
                    <a:pt x="342" y="163"/>
                  </a:lnTo>
                  <a:lnTo>
                    <a:pt x="344" y="163"/>
                  </a:lnTo>
                  <a:lnTo>
                    <a:pt x="346" y="163"/>
                  </a:lnTo>
                  <a:lnTo>
                    <a:pt x="347" y="163"/>
                  </a:lnTo>
                  <a:lnTo>
                    <a:pt x="348" y="164"/>
                  </a:lnTo>
                  <a:lnTo>
                    <a:pt x="349" y="164"/>
                  </a:lnTo>
                  <a:lnTo>
                    <a:pt x="350" y="165"/>
                  </a:lnTo>
                  <a:lnTo>
                    <a:pt x="351" y="165"/>
                  </a:lnTo>
                  <a:lnTo>
                    <a:pt x="354" y="166"/>
                  </a:lnTo>
                  <a:lnTo>
                    <a:pt x="355" y="166"/>
                  </a:lnTo>
                  <a:lnTo>
                    <a:pt x="356" y="166"/>
                  </a:lnTo>
                  <a:lnTo>
                    <a:pt x="356" y="165"/>
                  </a:lnTo>
                  <a:lnTo>
                    <a:pt x="357" y="165"/>
                  </a:lnTo>
                  <a:lnTo>
                    <a:pt x="357" y="164"/>
                  </a:lnTo>
                  <a:lnTo>
                    <a:pt x="358" y="164"/>
                  </a:lnTo>
                  <a:lnTo>
                    <a:pt x="359" y="164"/>
                  </a:lnTo>
                  <a:lnTo>
                    <a:pt x="360" y="165"/>
                  </a:lnTo>
                  <a:lnTo>
                    <a:pt x="361" y="165"/>
                  </a:lnTo>
                  <a:lnTo>
                    <a:pt x="362" y="167"/>
                  </a:lnTo>
                  <a:lnTo>
                    <a:pt x="362" y="168"/>
                  </a:lnTo>
                  <a:lnTo>
                    <a:pt x="363" y="169"/>
                  </a:lnTo>
                  <a:lnTo>
                    <a:pt x="364" y="172"/>
                  </a:lnTo>
                  <a:lnTo>
                    <a:pt x="364" y="173"/>
                  </a:lnTo>
                  <a:lnTo>
                    <a:pt x="364" y="174"/>
                  </a:lnTo>
                  <a:lnTo>
                    <a:pt x="365" y="174"/>
                  </a:lnTo>
                  <a:lnTo>
                    <a:pt x="365" y="175"/>
                  </a:lnTo>
                  <a:lnTo>
                    <a:pt x="364" y="176"/>
                  </a:lnTo>
                  <a:lnTo>
                    <a:pt x="364" y="177"/>
                  </a:lnTo>
                  <a:lnTo>
                    <a:pt x="363" y="177"/>
                  </a:lnTo>
                  <a:lnTo>
                    <a:pt x="363" y="178"/>
                  </a:lnTo>
                  <a:lnTo>
                    <a:pt x="363" y="179"/>
                  </a:lnTo>
                  <a:lnTo>
                    <a:pt x="363" y="180"/>
                  </a:lnTo>
                  <a:lnTo>
                    <a:pt x="363" y="181"/>
                  </a:lnTo>
                  <a:lnTo>
                    <a:pt x="364" y="182"/>
                  </a:lnTo>
                  <a:lnTo>
                    <a:pt x="365" y="183"/>
                  </a:lnTo>
                  <a:lnTo>
                    <a:pt x="366" y="183"/>
                  </a:lnTo>
                  <a:lnTo>
                    <a:pt x="367" y="183"/>
                  </a:lnTo>
                  <a:lnTo>
                    <a:pt x="369" y="183"/>
                  </a:lnTo>
                  <a:lnTo>
                    <a:pt x="370" y="184"/>
                  </a:lnTo>
                  <a:lnTo>
                    <a:pt x="370" y="185"/>
                  </a:lnTo>
                  <a:lnTo>
                    <a:pt x="370" y="186"/>
                  </a:lnTo>
                  <a:lnTo>
                    <a:pt x="371" y="186"/>
                  </a:lnTo>
                  <a:lnTo>
                    <a:pt x="372" y="187"/>
                  </a:lnTo>
                  <a:lnTo>
                    <a:pt x="374" y="187"/>
                  </a:lnTo>
                  <a:lnTo>
                    <a:pt x="375" y="187"/>
                  </a:lnTo>
                  <a:lnTo>
                    <a:pt x="375" y="188"/>
                  </a:lnTo>
                  <a:lnTo>
                    <a:pt x="376" y="189"/>
                  </a:lnTo>
                  <a:lnTo>
                    <a:pt x="377" y="189"/>
                  </a:lnTo>
                  <a:lnTo>
                    <a:pt x="377" y="190"/>
                  </a:lnTo>
                  <a:lnTo>
                    <a:pt x="378" y="190"/>
                  </a:lnTo>
                  <a:lnTo>
                    <a:pt x="379" y="191"/>
                  </a:lnTo>
                  <a:lnTo>
                    <a:pt x="379" y="192"/>
                  </a:lnTo>
                  <a:lnTo>
                    <a:pt x="379" y="193"/>
                  </a:lnTo>
                  <a:lnTo>
                    <a:pt x="379" y="195"/>
                  </a:lnTo>
                  <a:lnTo>
                    <a:pt x="380" y="197"/>
                  </a:lnTo>
                  <a:lnTo>
                    <a:pt x="380" y="198"/>
                  </a:lnTo>
                  <a:lnTo>
                    <a:pt x="380" y="199"/>
                  </a:lnTo>
                  <a:lnTo>
                    <a:pt x="381" y="199"/>
                  </a:lnTo>
                  <a:lnTo>
                    <a:pt x="381" y="200"/>
                  </a:lnTo>
                  <a:lnTo>
                    <a:pt x="381" y="201"/>
                  </a:lnTo>
                  <a:lnTo>
                    <a:pt x="382" y="201"/>
                  </a:lnTo>
                  <a:lnTo>
                    <a:pt x="382" y="202"/>
                  </a:lnTo>
                  <a:lnTo>
                    <a:pt x="382" y="203"/>
                  </a:lnTo>
                  <a:lnTo>
                    <a:pt x="383" y="204"/>
                  </a:lnTo>
                  <a:lnTo>
                    <a:pt x="385" y="205"/>
                  </a:lnTo>
                  <a:lnTo>
                    <a:pt x="388" y="206"/>
                  </a:lnTo>
                  <a:lnTo>
                    <a:pt x="388" y="208"/>
                  </a:lnTo>
                  <a:lnTo>
                    <a:pt x="388" y="209"/>
                  </a:lnTo>
                  <a:lnTo>
                    <a:pt x="388" y="210"/>
                  </a:lnTo>
                  <a:lnTo>
                    <a:pt x="389" y="211"/>
                  </a:lnTo>
                  <a:lnTo>
                    <a:pt x="390" y="212"/>
                  </a:lnTo>
                  <a:lnTo>
                    <a:pt x="390" y="213"/>
                  </a:lnTo>
                  <a:lnTo>
                    <a:pt x="390" y="214"/>
                  </a:lnTo>
                  <a:lnTo>
                    <a:pt x="390" y="215"/>
                  </a:lnTo>
                  <a:lnTo>
                    <a:pt x="390" y="216"/>
                  </a:lnTo>
                  <a:lnTo>
                    <a:pt x="391" y="217"/>
                  </a:lnTo>
                  <a:lnTo>
                    <a:pt x="392" y="218"/>
                  </a:lnTo>
                  <a:lnTo>
                    <a:pt x="394" y="219"/>
                  </a:lnTo>
                  <a:lnTo>
                    <a:pt x="395" y="219"/>
                  </a:lnTo>
                  <a:lnTo>
                    <a:pt x="396" y="219"/>
                  </a:lnTo>
                  <a:lnTo>
                    <a:pt x="397" y="219"/>
                  </a:lnTo>
                  <a:lnTo>
                    <a:pt x="399" y="220"/>
                  </a:lnTo>
                  <a:lnTo>
                    <a:pt x="400" y="222"/>
                  </a:lnTo>
                  <a:lnTo>
                    <a:pt x="401" y="222"/>
                  </a:lnTo>
                  <a:lnTo>
                    <a:pt x="401" y="223"/>
                  </a:lnTo>
                  <a:lnTo>
                    <a:pt x="403" y="224"/>
                  </a:lnTo>
                  <a:lnTo>
                    <a:pt x="404" y="225"/>
                  </a:lnTo>
                  <a:lnTo>
                    <a:pt x="406" y="225"/>
                  </a:lnTo>
                  <a:lnTo>
                    <a:pt x="407" y="225"/>
                  </a:lnTo>
                  <a:lnTo>
                    <a:pt x="409" y="226"/>
                  </a:lnTo>
                  <a:lnTo>
                    <a:pt x="411" y="226"/>
                  </a:lnTo>
                  <a:lnTo>
                    <a:pt x="414" y="226"/>
                  </a:lnTo>
                  <a:lnTo>
                    <a:pt x="415" y="227"/>
                  </a:lnTo>
                  <a:lnTo>
                    <a:pt x="417" y="227"/>
                  </a:lnTo>
                  <a:lnTo>
                    <a:pt x="420" y="227"/>
                  </a:lnTo>
                  <a:lnTo>
                    <a:pt x="421" y="227"/>
                  </a:lnTo>
                  <a:lnTo>
                    <a:pt x="422" y="228"/>
                  </a:lnTo>
                  <a:lnTo>
                    <a:pt x="423" y="228"/>
                  </a:lnTo>
                  <a:lnTo>
                    <a:pt x="424" y="228"/>
                  </a:lnTo>
                  <a:lnTo>
                    <a:pt x="424" y="229"/>
                  </a:lnTo>
                  <a:lnTo>
                    <a:pt x="426" y="229"/>
                  </a:lnTo>
                  <a:lnTo>
                    <a:pt x="428" y="230"/>
                  </a:lnTo>
                  <a:lnTo>
                    <a:pt x="429" y="231"/>
                  </a:lnTo>
                  <a:lnTo>
                    <a:pt x="430" y="231"/>
                  </a:lnTo>
                  <a:lnTo>
                    <a:pt x="430" y="232"/>
                  </a:lnTo>
                  <a:lnTo>
                    <a:pt x="431" y="232"/>
                  </a:lnTo>
                  <a:lnTo>
                    <a:pt x="432" y="232"/>
                  </a:lnTo>
                  <a:lnTo>
                    <a:pt x="432" y="233"/>
                  </a:lnTo>
                  <a:lnTo>
                    <a:pt x="433" y="233"/>
                  </a:lnTo>
                  <a:lnTo>
                    <a:pt x="434" y="233"/>
                  </a:lnTo>
                  <a:lnTo>
                    <a:pt x="435" y="234"/>
                  </a:lnTo>
                  <a:lnTo>
                    <a:pt x="436" y="235"/>
                  </a:lnTo>
                  <a:lnTo>
                    <a:pt x="437" y="235"/>
                  </a:lnTo>
                  <a:lnTo>
                    <a:pt x="438" y="235"/>
                  </a:lnTo>
                  <a:lnTo>
                    <a:pt x="438" y="236"/>
                  </a:lnTo>
                  <a:lnTo>
                    <a:pt x="439" y="236"/>
                  </a:lnTo>
                  <a:lnTo>
                    <a:pt x="440" y="236"/>
                  </a:lnTo>
                  <a:lnTo>
                    <a:pt x="440" y="237"/>
                  </a:lnTo>
                  <a:lnTo>
                    <a:pt x="441" y="237"/>
                  </a:lnTo>
                  <a:lnTo>
                    <a:pt x="442" y="237"/>
                  </a:lnTo>
                  <a:lnTo>
                    <a:pt x="442" y="238"/>
                  </a:lnTo>
                  <a:lnTo>
                    <a:pt x="442" y="239"/>
                  </a:lnTo>
                  <a:lnTo>
                    <a:pt x="444" y="239"/>
                  </a:lnTo>
                  <a:lnTo>
                    <a:pt x="445" y="239"/>
                  </a:lnTo>
                  <a:lnTo>
                    <a:pt x="445" y="240"/>
                  </a:lnTo>
                  <a:lnTo>
                    <a:pt x="446" y="240"/>
                  </a:lnTo>
                  <a:lnTo>
                    <a:pt x="447" y="240"/>
                  </a:lnTo>
                  <a:lnTo>
                    <a:pt x="448" y="240"/>
                  </a:lnTo>
                  <a:lnTo>
                    <a:pt x="449" y="240"/>
                  </a:lnTo>
                  <a:lnTo>
                    <a:pt x="449" y="241"/>
                  </a:lnTo>
                  <a:lnTo>
                    <a:pt x="450" y="241"/>
                  </a:lnTo>
                  <a:lnTo>
                    <a:pt x="450" y="242"/>
                  </a:lnTo>
                  <a:lnTo>
                    <a:pt x="451" y="242"/>
                  </a:lnTo>
                  <a:lnTo>
                    <a:pt x="451" y="243"/>
                  </a:lnTo>
                  <a:lnTo>
                    <a:pt x="452" y="243"/>
                  </a:lnTo>
                  <a:lnTo>
                    <a:pt x="452" y="244"/>
                  </a:lnTo>
                  <a:lnTo>
                    <a:pt x="453" y="244"/>
                  </a:lnTo>
                  <a:lnTo>
                    <a:pt x="453" y="245"/>
                  </a:lnTo>
                  <a:lnTo>
                    <a:pt x="453" y="247"/>
                  </a:lnTo>
                  <a:lnTo>
                    <a:pt x="453" y="248"/>
                  </a:lnTo>
                  <a:lnTo>
                    <a:pt x="453" y="249"/>
                  </a:lnTo>
                  <a:lnTo>
                    <a:pt x="453" y="250"/>
                  </a:lnTo>
                  <a:lnTo>
                    <a:pt x="453" y="251"/>
                  </a:lnTo>
                  <a:lnTo>
                    <a:pt x="453" y="252"/>
                  </a:lnTo>
                  <a:lnTo>
                    <a:pt x="453" y="253"/>
                  </a:lnTo>
                  <a:lnTo>
                    <a:pt x="453" y="254"/>
                  </a:lnTo>
                  <a:lnTo>
                    <a:pt x="454" y="254"/>
                  </a:lnTo>
                  <a:lnTo>
                    <a:pt x="454" y="255"/>
                  </a:lnTo>
                  <a:lnTo>
                    <a:pt x="455" y="255"/>
                  </a:lnTo>
                  <a:lnTo>
                    <a:pt x="455" y="256"/>
                  </a:lnTo>
                  <a:lnTo>
                    <a:pt x="456" y="256"/>
                  </a:lnTo>
                  <a:lnTo>
                    <a:pt x="456" y="257"/>
                  </a:lnTo>
                  <a:lnTo>
                    <a:pt x="457" y="257"/>
                  </a:lnTo>
                  <a:lnTo>
                    <a:pt x="458" y="258"/>
                  </a:lnTo>
                  <a:lnTo>
                    <a:pt x="459" y="259"/>
                  </a:lnTo>
                  <a:lnTo>
                    <a:pt x="460" y="259"/>
                  </a:lnTo>
                  <a:lnTo>
                    <a:pt x="460" y="260"/>
                  </a:lnTo>
                  <a:lnTo>
                    <a:pt x="460" y="261"/>
                  </a:lnTo>
                  <a:lnTo>
                    <a:pt x="460" y="262"/>
                  </a:lnTo>
                  <a:lnTo>
                    <a:pt x="460" y="263"/>
                  </a:lnTo>
                  <a:lnTo>
                    <a:pt x="460" y="264"/>
                  </a:lnTo>
                  <a:lnTo>
                    <a:pt x="460" y="265"/>
                  </a:lnTo>
                  <a:lnTo>
                    <a:pt x="461" y="265"/>
                  </a:lnTo>
                  <a:lnTo>
                    <a:pt x="461" y="266"/>
                  </a:lnTo>
                  <a:lnTo>
                    <a:pt x="462" y="267"/>
                  </a:lnTo>
                  <a:lnTo>
                    <a:pt x="463" y="267"/>
                  </a:lnTo>
                  <a:lnTo>
                    <a:pt x="464" y="267"/>
                  </a:lnTo>
                  <a:lnTo>
                    <a:pt x="465" y="267"/>
                  </a:lnTo>
                  <a:lnTo>
                    <a:pt x="466" y="268"/>
                  </a:lnTo>
                  <a:lnTo>
                    <a:pt x="467" y="268"/>
                  </a:lnTo>
                  <a:lnTo>
                    <a:pt x="469" y="268"/>
                  </a:lnTo>
                  <a:lnTo>
                    <a:pt x="469" y="269"/>
                  </a:lnTo>
                  <a:lnTo>
                    <a:pt x="470" y="269"/>
                  </a:lnTo>
                  <a:lnTo>
                    <a:pt x="471" y="270"/>
                  </a:lnTo>
                  <a:lnTo>
                    <a:pt x="472" y="270"/>
                  </a:lnTo>
                  <a:lnTo>
                    <a:pt x="472" y="272"/>
                  </a:lnTo>
                  <a:lnTo>
                    <a:pt x="473" y="273"/>
                  </a:lnTo>
                  <a:lnTo>
                    <a:pt x="473" y="274"/>
                  </a:lnTo>
                  <a:lnTo>
                    <a:pt x="473" y="275"/>
                  </a:lnTo>
                  <a:lnTo>
                    <a:pt x="474" y="275"/>
                  </a:lnTo>
                  <a:lnTo>
                    <a:pt x="475" y="275"/>
                  </a:lnTo>
                  <a:lnTo>
                    <a:pt x="476" y="275"/>
                  </a:lnTo>
                  <a:lnTo>
                    <a:pt x="477" y="276"/>
                  </a:lnTo>
                  <a:lnTo>
                    <a:pt x="478" y="276"/>
                  </a:lnTo>
                  <a:lnTo>
                    <a:pt x="479" y="277"/>
                  </a:lnTo>
                  <a:lnTo>
                    <a:pt x="480" y="277"/>
                  </a:lnTo>
                  <a:lnTo>
                    <a:pt x="481" y="278"/>
                  </a:lnTo>
                  <a:lnTo>
                    <a:pt x="482" y="278"/>
                  </a:lnTo>
                  <a:lnTo>
                    <a:pt x="483" y="279"/>
                  </a:lnTo>
                  <a:lnTo>
                    <a:pt x="484" y="279"/>
                  </a:lnTo>
                  <a:lnTo>
                    <a:pt x="485" y="280"/>
                  </a:lnTo>
                  <a:lnTo>
                    <a:pt x="485" y="281"/>
                  </a:lnTo>
                  <a:lnTo>
                    <a:pt x="485" y="282"/>
                  </a:lnTo>
                  <a:lnTo>
                    <a:pt x="485" y="283"/>
                  </a:lnTo>
                  <a:lnTo>
                    <a:pt x="485" y="284"/>
                  </a:lnTo>
                  <a:lnTo>
                    <a:pt x="485" y="285"/>
                  </a:lnTo>
                  <a:lnTo>
                    <a:pt x="486" y="285"/>
                  </a:lnTo>
                  <a:lnTo>
                    <a:pt x="487" y="285"/>
                  </a:lnTo>
                  <a:lnTo>
                    <a:pt x="488" y="285"/>
                  </a:lnTo>
                  <a:lnTo>
                    <a:pt x="489" y="285"/>
                  </a:lnTo>
                  <a:lnTo>
                    <a:pt x="489" y="286"/>
                  </a:lnTo>
                  <a:lnTo>
                    <a:pt x="490" y="286"/>
                  </a:lnTo>
                  <a:lnTo>
                    <a:pt x="490" y="287"/>
                  </a:lnTo>
                  <a:lnTo>
                    <a:pt x="491" y="287"/>
                  </a:lnTo>
                  <a:lnTo>
                    <a:pt x="491" y="288"/>
                  </a:lnTo>
                  <a:lnTo>
                    <a:pt x="492" y="288"/>
                  </a:lnTo>
                  <a:lnTo>
                    <a:pt x="494" y="289"/>
                  </a:lnTo>
                  <a:lnTo>
                    <a:pt x="495" y="289"/>
                  </a:lnTo>
                  <a:lnTo>
                    <a:pt x="495" y="290"/>
                  </a:lnTo>
                  <a:lnTo>
                    <a:pt x="496" y="290"/>
                  </a:lnTo>
                  <a:lnTo>
                    <a:pt x="496" y="291"/>
                  </a:lnTo>
                  <a:lnTo>
                    <a:pt x="496" y="292"/>
                  </a:lnTo>
                  <a:lnTo>
                    <a:pt x="496" y="293"/>
                  </a:lnTo>
                  <a:lnTo>
                    <a:pt x="497" y="293"/>
                  </a:lnTo>
                  <a:lnTo>
                    <a:pt x="497" y="294"/>
                  </a:lnTo>
                  <a:lnTo>
                    <a:pt x="497" y="295"/>
                  </a:lnTo>
                  <a:lnTo>
                    <a:pt x="497" y="297"/>
                  </a:lnTo>
                  <a:lnTo>
                    <a:pt x="498" y="297"/>
                  </a:lnTo>
                  <a:lnTo>
                    <a:pt x="498" y="298"/>
                  </a:lnTo>
                  <a:lnTo>
                    <a:pt x="498" y="299"/>
                  </a:lnTo>
                  <a:lnTo>
                    <a:pt x="499" y="299"/>
                  </a:lnTo>
                  <a:lnTo>
                    <a:pt x="499" y="300"/>
                  </a:lnTo>
                  <a:lnTo>
                    <a:pt x="500" y="300"/>
                  </a:lnTo>
                  <a:lnTo>
                    <a:pt x="500" y="301"/>
                  </a:lnTo>
                  <a:lnTo>
                    <a:pt x="500" y="302"/>
                  </a:lnTo>
                  <a:lnTo>
                    <a:pt x="501" y="302"/>
                  </a:lnTo>
                  <a:lnTo>
                    <a:pt x="501" y="303"/>
                  </a:lnTo>
                  <a:lnTo>
                    <a:pt x="501" y="304"/>
                  </a:lnTo>
                  <a:lnTo>
                    <a:pt x="501" y="305"/>
                  </a:lnTo>
                  <a:lnTo>
                    <a:pt x="502" y="305"/>
                  </a:lnTo>
                  <a:lnTo>
                    <a:pt x="502" y="306"/>
                  </a:lnTo>
                  <a:lnTo>
                    <a:pt x="502" y="307"/>
                  </a:lnTo>
                  <a:lnTo>
                    <a:pt x="503" y="307"/>
                  </a:lnTo>
                  <a:lnTo>
                    <a:pt x="503" y="308"/>
                  </a:lnTo>
                  <a:lnTo>
                    <a:pt x="503" y="309"/>
                  </a:lnTo>
                  <a:lnTo>
                    <a:pt x="503" y="310"/>
                  </a:lnTo>
                  <a:lnTo>
                    <a:pt x="503" y="311"/>
                  </a:lnTo>
                  <a:lnTo>
                    <a:pt x="504" y="312"/>
                  </a:lnTo>
                  <a:lnTo>
                    <a:pt x="504" y="313"/>
                  </a:lnTo>
                  <a:lnTo>
                    <a:pt x="504" y="314"/>
                  </a:lnTo>
                  <a:lnTo>
                    <a:pt x="505" y="314"/>
                  </a:lnTo>
                  <a:lnTo>
                    <a:pt x="505" y="315"/>
                  </a:lnTo>
                  <a:lnTo>
                    <a:pt x="505" y="316"/>
                  </a:lnTo>
                  <a:lnTo>
                    <a:pt x="504" y="316"/>
                  </a:lnTo>
                  <a:lnTo>
                    <a:pt x="504" y="317"/>
                  </a:lnTo>
                  <a:lnTo>
                    <a:pt x="504" y="318"/>
                  </a:lnTo>
                  <a:lnTo>
                    <a:pt x="505" y="318"/>
                  </a:lnTo>
                  <a:lnTo>
                    <a:pt x="505" y="319"/>
                  </a:lnTo>
                  <a:lnTo>
                    <a:pt x="506" y="319"/>
                  </a:lnTo>
                  <a:lnTo>
                    <a:pt x="506" y="320"/>
                  </a:lnTo>
                  <a:lnTo>
                    <a:pt x="506" y="322"/>
                  </a:lnTo>
                  <a:lnTo>
                    <a:pt x="507" y="322"/>
                  </a:lnTo>
                  <a:lnTo>
                    <a:pt x="507" y="323"/>
                  </a:lnTo>
                  <a:lnTo>
                    <a:pt x="507" y="324"/>
                  </a:lnTo>
                  <a:lnTo>
                    <a:pt x="506" y="324"/>
                  </a:lnTo>
                  <a:lnTo>
                    <a:pt x="507" y="324"/>
                  </a:lnTo>
                  <a:lnTo>
                    <a:pt x="507" y="325"/>
                  </a:lnTo>
                  <a:lnTo>
                    <a:pt x="506" y="325"/>
                  </a:lnTo>
                  <a:lnTo>
                    <a:pt x="506" y="326"/>
                  </a:lnTo>
                  <a:lnTo>
                    <a:pt x="506" y="327"/>
                  </a:lnTo>
                  <a:lnTo>
                    <a:pt x="507" y="327"/>
                  </a:lnTo>
                  <a:lnTo>
                    <a:pt x="507" y="328"/>
                  </a:lnTo>
                  <a:lnTo>
                    <a:pt x="506" y="328"/>
                  </a:lnTo>
                  <a:lnTo>
                    <a:pt x="506" y="329"/>
                  </a:lnTo>
                  <a:lnTo>
                    <a:pt x="506" y="330"/>
                  </a:lnTo>
                  <a:lnTo>
                    <a:pt x="507" y="330"/>
                  </a:lnTo>
                  <a:lnTo>
                    <a:pt x="508" y="330"/>
                  </a:lnTo>
                  <a:lnTo>
                    <a:pt x="509" y="330"/>
                  </a:lnTo>
                  <a:lnTo>
                    <a:pt x="509" y="331"/>
                  </a:lnTo>
                  <a:lnTo>
                    <a:pt x="508" y="331"/>
                  </a:lnTo>
                  <a:lnTo>
                    <a:pt x="508" y="332"/>
                  </a:lnTo>
                  <a:lnTo>
                    <a:pt x="507" y="332"/>
                  </a:lnTo>
                  <a:lnTo>
                    <a:pt x="506" y="332"/>
                  </a:lnTo>
                  <a:lnTo>
                    <a:pt x="505" y="332"/>
                  </a:lnTo>
                  <a:lnTo>
                    <a:pt x="504" y="332"/>
                  </a:lnTo>
                  <a:lnTo>
                    <a:pt x="504" y="333"/>
                  </a:lnTo>
                  <a:lnTo>
                    <a:pt x="504" y="334"/>
                  </a:lnTo>
                  <a:lnTo>
                    <a:pt x="503" y="335"/>
                  </a:lnTo>
                  <a:lnTo>
                    <a:pt x="502" y="335"/>
                  </a:lnTo>
                  <a:lnTo>
                    <a:pt x="501" y="335"/>
                  </a:lnTo>
                  <a:lnTo>
                    <a:pt x="501" y="336"/>
                  </a:lnTo>
                  <a:lnTo>
                    <a:pt x="500" y="336"/>
                  </a:lnTo>
                  <a:lnTo>
                    <a:pt x="500" y="337"/>
                  </a:lnTo>
                  <a:lnTo>
                    <a:pt x="500" y="338"/>
                  </a:lnTo>
                  <a:lnTo>
                    <a:pt x="501" y="338"/>
                  </a:lnTo>
                  <a:lnTo>
                    <a:pt x="501" y="339"/>
                  </a:lnTo>
                  <a:lnTo>
                    <a:pt x="502" y="340"/>
                  </a:lnTo>
                  <a:lnTo>
                    <a:pt x="502" y="341"/>
                  </a:lnTo>
                  <a:lnTo>
                    <a:pt x="502" y="342"/>
                  </a:lnTo>
                  <a:lnTo>
                    <a:pt x="501" y="344"/>
                  </a:lnTo>
                  <a:lnTo>
                    <a:pt x="501" y="345"/>
                  </a:lnTo>
                  <a:lnTo>
                    <a:pt x="501" y="347"/>
                  </a:lnTo>
                  <a:lnTo>
                    <a:pt x="501" y="348"/>
                  </a:lnTo>
                  <a:lnTo>
                    <a:pt x="502" y="348"/>
                  </a:lnTo>
                  <a:lnTo>
                    <a:pt x="502" y="349"/>
                  </a:lnTo>
                  <a:lnTo>
                    <a:pt x="503" y="349"/>
                  </a:lnTo>
                  <a:lnTo>
                    <a:pt x="503" y="350"/>
                  </a:lnTo>
                  <a:lnTo>
                    <a:pt x="502" y="351"/>
                  </a:lnTo>
                  <a:lnTo>
                    <a:pt x="501" y="351"/>
                  </a:lnTo>
                  <a:lnTo>
                    <a:pt x="500" y="351"/>
                  </a:lnTo>
                  <a:lnTo>
                    <a:pt x="499" y="351"/>
                  </a:lnTo>
                  <a:lnTo>
                    <a:pt x="499" y="352"/>
                  </a:lnTo>
                  <a:lnTo>
                    <a:pt x="499" y="353"/>
                  </a:lnTo>
                  <a:lnTo>
                    <a:pt x="500" y="354"/>
                  </a:lnTo>
                  <a:lnTo>
                    <a:pt x="501" y="354"/>
                  </a:lnTo>
                  <a:lnTo>
                    <a:pt x="501" y="355"/>
                  </a:lnTo>
                  <a:lnTo>
                    <a:pt x="502" y="355"/>
                  </a:lnTo>
                  <a:lnTo>
                    <a:pt x="504" y="354"/>
                  </a:lnTo>
                  <a:lnTo>
                    <a:pt x="505" y="353"/>
                  </a:lnTo>
                  <a:lnTo>
                    <a:pt x="506" y="353"/>
                  </a:lnTo>
                  <a:lnTo>
                    <a:pt x="507" y="353"/>
                  </a:lnTo>
                  <a:lnTo>
                    <a:pt x="508" y="353"/>
                  </a:lnTo>
                  <a:lnTo>
                    <a:pt x="508" y="354"/>
                  </a:lnTo>
                  <a:lnTo>
                    <a:pt x="508" y="355"/>
                  </a:lnTo>
                  <a:lnTo>
                    <a:pt x="509" y="356"/>
                  </a:lnTo>
                  <a:lnTo>
                    <a:pt x="510" y="356"/>
                  </a:lnTo>
                  <a:lnTo>
                    <a:pt x="511" y="356"/>
                  </a:lnTo>
                  <a:lnTo>
                    <a:pt x="511" y="355"/>
                  </a:lnTo>
                  <a:lnTo>
                    <a:pt x="512" y="355"/>
                  </a:lnTo>
                  <a:lnTo>
                    <a:pt x="512" y="356"/>
                  </a:lnTo>
                  <a:lnTo>
                    <a:pt x="512" y="357"/>
                  </a:lnTo>
                  <a:lnTo>
                    <a:pt x="512" y="358"/>
                  </a:lnTo>
                  <a:lnTo>
                    <a:pt x="513" y="358"/>
                  </a:lnTo>
                  <a:lnTo>
                    <a:pt x="514" y="359"/>
                  </a:lnTo>
                  <a:lnTo>
                    <a:pt x="514" y="360"/>
                  </a:lnTo>
                  <a:lnTo>
                    <a:pt x="515" y="360"/>
                  </a:lnTo>
                  <a:lnTo>
                    <a:pt x="515" y="361"/>
                  </a:lnTo>
                  <a:lnTo>
                    <a:pt x="516" y="361"/>
                  </a:lnTo>
                  <a:lnTo>
                    <a:pt x="516" y="362"/>
                  </a:lnTo>
                  <a:lnTo>
                    <a:pt x="515" y="363"/>
                  </a:lnTo>
                  <a:lnTo>
                    <a:pt x="514" y="363"/>
                  </a:lnTo>
                  <a:lnTo>
                    <a:pt x="513" y="363"/>
                  </a:lnTo>
                  <a:lnTo>
                    <a:pt x="510" y="363"/>
                  </a:lnTo>
                  <a:lnTo>
                    <a:pt x="510" y="364"/>
                  </a:lnTo>
                  <a:lnTo>
                    <a:pt x="510" y="365"/>
                  </a:lnTo>
                  <a:lnTo>
                    <a:pt x="511" y="366"/>
                  </a:lnTo>
                  <a:lnTo>
                    <a:pt x="511" y="367"/>
                  </a:lnTo>
                  <a:lnTo>
                    <a:pt x="510" y="367"/>
                  </a:lnTo>
                  <a:lnTo>
                    <a:pt x="509" y="368"/>
                  </a:lnTo>
                  <a:lnTo>
                    <a:pt x="508" y="369"/>
                  </a:lnTo>
                  <a:lnTo>
                    <a:pt x="507" y="369"/>
                  </a:lnTo>
                  <a:lnTo>
                    <a:pt x="507" y="370"/>
                  </a:lnTo>
                  <a:lnTo>
                    <a:pt x="506" y="370"/>
                  </a:lnTo>
                  <a:lnTo>
                    <a:pt x="505" y="370"/>
                  </a:lnTo>
                  <a:lnTo>
                    <a:pt x="504" y="372"/>
                  </a:lnTo>
                  <a:lnTo>
                    <a:pt x="503" y="372"/>
                  </a:lnTo>
                  <a:lnTo>
                    <a:pt x="502" y="372"/>
                  </a:lnTo>
                  <a:lnTo>
                    <a:pt x="502" y="373"/>
                  </a:lnTo>
                  <a:lnTo>
                    <a:pt x="501" y="373"/>
                  </a:lnTo>
                  <a:lnTo>
                    <a:pt x="501" y="374"/>
                  </a:lnTo>
                  <a:lnTo>
                    <a:pt x="501" y="375"/>
                  </a:lnTo>
                  <a:lnTo>
                    <a:pt x="501" y="376"/>
                  </a:lnTo>
                  <a:lnTo>
                    <a:pt x="501" y="377"/>
                  </a:lnTo>
                  <a:lnTo>
                    <a:pt x="500" y="378"/>
                  </a:lnTo>
                  <a:lnTo>
                    <a:pt x="499" y="379"/>
                  </a:lnTo>
                  <a:lnTo>
                    <a:pt x="499" y="380"/>
                  </a:lnTo>
                  <a:lnTo>
                    <a:pt x="498" y="382"/>
                  </a:lnTo>
                  <a:lnTo>
                    <a:pt x="497" y="382"/>
                  </a:lnTo>
                  <a:lnTo>
                    <a:pt x="496" y="383"/>
                  </a:lnTo>
                  <a:lnTo>
                    <a:pt x="496" y="384"/>
                  </a:lnTo>
                  <a:lnTo>
                    <a:pt x="497" y="384"/>
                  </a:lnTo>
                  <a:lnTo>
                    <a:pt x="497" y="385"/>
                  </a:lnTo>
                  <a:lnTo>
                    <a:pt x="496" y="385"/>
                  </a:lnTo>
                  <a:lnTo>
                    <a:pt x="497" y="385"/>
                  </a:lnTo>
                  <a:lnTo>
                    <a:pt x="496" y="386"/>
                  </a:lnTo>
                  <a:lnTo>
                    <a:pt x="495" y="386"/>
                  </a:lnTo>
                  <a:lnTo>
                    <a:pt x="494" y="387"/>
                  </a:lnTo>
                  <a:lnTo>
                    <a:pt x="492" y="387"/>
                  </a:lnTo>
                  <a:lnTo>
                    <a:pt x="492" y="388"/>
                  </a:lnTo>
                  <a:lnTo>
                    <a:pt x="492" y="390"/>
                  </a:lnTo>
                  <a:lnTo>
                    <a:pt x="491" y="390"/>
                  </a:lnTo>
                  <a:lnTo>
                    <a:pt x="490" y="391"/>
                  </a:lnTo>
                  <a:lnTo>
                    <a:pt x="489" y="391"/>
                  </a:lnTo>
                  <a:lnTo>
                    <a:pt x="488" y="391"/>
                  </a:lnTo>
                  <a:lnTo>
                    <a:pt x="487" y="391"/>
                  </a:lnTo>
                  <a:lnTo>
                    <a:pt x="486" y="392"/>
                  </a:lnTo>
                  <a:lnTo>
                    <a:pt x="485" y="392"/>
                  </a:lnTo>
                  <a:lnTo>
                    <a:pt x="484" y="392"/>
                  </a:lnTo>
                  <a:lnTo>
                    <a:pt x="483" y="393"/>
                  </a:lnTo>
                  <a:lnTo>
                    <a:pt x="482" y="393"/>
                  </a:lnTo>
                  <a:lnTo>
                    <a:pt x="481" y="393"/>
                  </a:lnTo>
                  <a:lnTo>
                    <a:pt x="480" y="393"/>
                  </a:lnTo>
                  <a:lnTo>
                    <a:pt x="479" y="392"/>
                  </a:lnTo>
                  <a:lnTo>
                    <a:pt x="478" y="392"/>
                  </a:lnTo>
                  <a:lnTo>
                    <a:pt x="479" y="391"/>
                  </a:lnTo>
                  <a:lnTo>
                    <a:pt x="479" y="390"/>
                  </a:lnTo>
                  <a:lnTo>
                    <a:pt x="481" y="390"/>
                  </a:lnTo>
                  <a:lnTo>
                    <a:pt x="481" y="389"/>
                  </a:lnTo>
                  <a:lnTo>
                    <a:pt x="482" y="389"/>
                  </a:lnTo>
                  <a:lnTo>
                    <a:pt x="484" y="388"/>
                  </a:lnTo>
                  <a:lnTo>
                    <a:pt x="484" y="387"/>
                  </a:lnTo>
                  <a:lnTo>
                    <a:pt x="485" y="386"/>
                  </a:lnTo>
                  <a:lnTo>
                    <a:pt x="485" y="384"/>
                  </a:lnTo>
                  <a:lnTo>
                    <a:pt x="484" y="384"/>
                  </a:lnTo>
                  <a:lnTo>
                    <a:pt x="483" y="385"/>
                  </a:lnTo>
                  <a:lnTo>
                    <a:pt x="483" y="387"/>
                  </a:lnTo>
                  <a:lnTo>
                    <a:pt x="482" y="387"/>
                  </a:lnTo>
                  <a:lnTo>
                    <a:pt x="481" y="388"/>
                  </a:lnTo>
                  <a:lnTo>
                    <a:pt x="478" y="388"/>
                  </a:lnTo>
                  <a:lnTo>
                    <a:pt x="477" y="387"/>
                  </a:lnTo>
                  <a:lnTo>
                    <a:pt x="477" y="388"/>
                  </a:lnTo>
                  <a:lnTo>
                    <a:pt x="475" y="388"/>
                  </a:lnTo>
                  <a:lnTo>
                    <a:pt x="474" y="390"/>
                  </a:lnTo>
                  <a:lnTo>
                    <a:pt x="473" y="390"/>
                  </a:lnTo>
                  <a:lnTo>
                    <a:pt x="473" y="391"/>
                  </a:lnTo>
                  <a:lnTo>
                    <a:pt x="473" y="392"/>
                  </a:lnTo>
                  <a:lnTo>
                    <a:pt x="474" y="393"/>
                  </a:lnTo>
                  <a:lnTo>
                    <a:pt x="475" y="394"/>
                  </a:lnTo>
                  <a:lnTo>
                    <a:pt x="475" y="396"/>
                  </a:lnTo>
                  <a:lnTo>
                    <a:pt x="474" y="396"/>
                  </a:lnTo>
                  <a:lnTo>
                    <a:pt x="473" y="397"/>
                  </a:lnTo>
                  <a:lnTo>
                    <a:pt x="472" y="397"/>
                  </a:lnTo>
                  <a:lnTo>
                    <a:pt x="471" y="398"/>
                  </a:lnTo>
                  <a:lnTo>
                    <a:pt x="470" y="398"/>
                  </a:lnTo>
                  <a:lnTo>
                    <a:pt x="469" y="398"/>
                  </a:lnTo>
                  <a:lnTo>
                    <a:pt x="467" y="399"/>
                  </a:lnTo>
                  <a:lnTo>
                    <a:pt x="466" y="399"/>
                  </a:lnTo>
                  <a:lnTo>
                    <a:pt x="465" y="399"/>
                  </a:lnTo>
                  <a:lnTo>
                    <a:pt x="464" y="399"/>
                  </a:lnTo>
                  <a:lnTo>
                    <a:pt x="464" y="398"/>
                  </a:lnTo>
                  <a:lnTo>
                    <a:pt x="464" y="397"/>
                  </a:lnTo>
                  <a:lnTo>
                    <a:pt x="464" y="396"/>
                  </a:lnTo>
                  <a:lnTo>
                    <a:pt x="463" y="396"/>
                  </a:lnTo>
                  <a:lnTo>
                    <a:pt x="462" y="396"/>
                  </a:lnTo>
                  <a:lnTo>
                    <a:pt x="461" y="396"/>
                  </a:lnTo>
                  <a:lnTo>
                    <a:pt x="460" y="397"/>
                  </a:lnTo>
                  <a:lnTo>
                    <a:pt x="459" y="398"/>
                  </a:lnTo>
                  <a:lnTo>
                    <a:pt x="458" y="398"/>
                  </a:lnTo>
                  <a:lnTo>
                    <a:pt x="458" y="397"/>
                  </a:lnTo>
                  <a:lnTo>
                    <a:pt x="458" y="398"/>
                  </a:lnTo>
                  <a:lnTo>
                    <a:pt x="458" y="399"/>
                  </a:lnTo>
                  <a:lnTo>
                    <a:pt x="456" y="399"/>
                  </a:lnTo>
                  <a:lnTo>
                    <a:pt x="456" y="400"/>
                  </a:lnTo>
                  <a:lnTo>
                    <a:pt x="457" y="400"/>
                  </a:lnTo>
                  <a:lnTo>
                    <a:pt x="458" y="399"/>
                  </a:lnTo>
                  <a:lnTo>
                    <a:pt x="460" y="398"/>
                  </a:lnTo>
                  <a:lnTo>
                    <a:pt x="462" y="398"/>
                  </a:lnTo>
                  <a:lnTo>
                    <a:pt x="463" y="399"/>
                  </a:lnTo>
                  <a:lnTo>
                    <a:pt x="463" y="400"/>
                  </a:lnTo>
                  <a:lnTo>
                    <a:pt x="463" y="401"/>
                  </a:lnTo>
                  <a:lnTo>
                    <a:pt x="462" y="402"/>
                  </a:lnTo>
                  <a:lnTo>
                    <a:pt x="460" y="403"/>
                  </a:lnTo>
                  <a:lnTo>
                    <a:pt x="459" y="403"/>
                  </a:lnTo>
                  <a:lnTo>
                    <a:pt x="459" y="404"/>
                  </a:lnTo>
                  <a:lnTo>
                    <a:pt x="458" y="404"/>
                  </a:lnTo>
                  <a:lnTo>
                    <a:pt x="457" y="404"/>
                  </a:lnTo>
                  <a:lnTo>
                    <a:pt x="456" y="404"/>
                  </a:lnTo>
                  <a:lnTo>
                    <a:pt x="456" y="405"/>
                  </a:lnTo>
                  <a:lnTo>
                    <a:pt x="455" y="405"/>
                  </a:lnTo>
                  <a:lnTo>
                    <a:pt x="454" y="405"/>
                  </a:lnTo>
                  <a:lnTo>
                    <a:pt x="454" y="406"/>
                  </a:lnTo>
                  <a:lnTo>
                    <a:pt x="453" y="406"/>
                  </a:lnTo>
                  <a:lnTo>
                    <a:pt x="452" y="407"/>
                  </a:lnTo>
                  <a:lnTo>
                    <a:pt x="451" y="407"/>
                  </a:lnTo>
                  <a:lnTo>
                    <a:pt x="450" y="407"/>
                  </a:lnTo>
                  <a:lnTo>
                    <a:pt x="450" y="408"/>
                  </a:lnTo>
                  <a:lnTo>
                    <a:pt x="448" y="408"/>
                  </a:lnTo>
                  <a:lnTo>
                    <a:pt x="447" y="409"/>
                  </a:lnTo>
                  <a:lnTo>
                    <a:pt x="446" y="410"/>
                  </a:lnTo>
                  <a:lnTo>
                    <a:pt x="445" y="410"/>
                  </a:lnTo>
                  <a:lnTo>
                    <a:pt x="445" y="411"/>
                  </a:lnTo>
                  <a:lnTo>
                    <a:pt x="444" y="411"/>
                  </a:lnTo>
                  <a:lnTo>
                    <a:pt x="442" y="412"/>
                  </a:lnTo>
                  <a:lnTo>
                    <a:pt x="441" y="412"/>
                  </a:lnTo>
                  <a:lnTo>
                    <a:pt x="440" y="413"/>
                  </a:lnTo>
                  <a:lnTo>
                    <a:pt x="439" y="413"/>
                  </a:lnTo>
                  <a:lnTo>
                    <a:pt x="439" y="414"/>
                  </a:lnTo>
                  <a:lnTo>
                    <a:pt x="438" y="414"/>
                  </a:lnTo>
                  <a:lnTo>
                    <a:pt x="438" y="415"/>
                  </a:lnTo>
                  <a:lnTo>
                    <a:pt x="436" y="416"/>
                  </a:lnTo>
                  <a:lnTo>
                    <a:pt x="435" y="416"/>
                  </a:lnTo>
                  <a:lnTo>
                    <a:pt x="433" y="419"/>
                  </a:lnTo>
                  <a:lnTo>
                    <a:pt x="432" y="421"/>
                  </a:lnTo>
                  <a:lnTo>
                    <a:pt x="431" y="421"/>
                  </a:lnTo>
                  <a:lnTo>
                    <a:pt x="431" y="419"/>
                  </a:lnTo>
                  <a:lnTo>
                    <a:pt x="431" y="421"/>
                  </a:lnTo>
                  <a:lnTo>
                    <a:pt x="431" y="422"/>
                  </a:lnTo>
                  <a:lnTo>
                    <a:pt x="431" y="421"/>
                  </a:lnTo>
                  <a:lnTo>
                    <a:pt x="432" y="422"/>
                  </a:lnTo>
                  <a:lnTo>
                    <a:pt x="432" y="423"/>
                  </a:lnTo>
                  <a:lnTo>
                    <a:pt x="431" y="423"/>
                  </a:lnTo>
                  <a:lnTo>
                    <a:pt x="430" y="424"/>
                  </a:lnTo>
                  <a:lnTo>
                    <a:pt x="428" y="426"/>
                  </a:lnTo>
                  <a:lnTo>
                    <a:pt x="426" y="428"/>
                  </a:lnTo>
                  <a:lnTo>
                    <a:pt x="426" y="427"/>
                  </a:lnTo>
                  <a:lnTo>
                    <a:pt x="426" y="426"/>
                  </a:lnTo>
                  <a:lnTo>
                    <a:pt x="426" y="427"/>
                  </a:lnTo>
                  <a:lnTo>
                    <a:pt x="425" y="427"/>
                  </a:lnTo>
                  <a:lnTo>
                    <a:pt x="424" y="428"/>
                  </a:lnTo>
                  <a:lnTo>
                    <a:pt x="423" y="429"/>
                  </a:lnTo>
                  <a:lnTo>
                    <a:pt x="424" y="429"/>
                  </a:lnTo>
                  <a:lnTo>
                    <a:pt x="425" y="428"/>
                  </a:lnTo>
                  <a:lnTo>
                    <a:pt x="425" y="429"/>
                  </a:lnTo>
                  <a:lnTo>
                    <a:pt x="424" y="430"/>
                  </a:lnTo>
                  <a:lnTo>
                    <a:pt x="424" y="431"/>
                  </a:lnTo>
                  <a:lnTo>
                    <a:pt x="423" y="431"/>
                  </a:lnTo>
                  <a:lnTo>
                    <a:pt x="422" y="431"/>
                  </a:lnTo>
                  <a:lnTo>
                    <a:pt x="422" y="432"/>
                  </a:lnTo>
                  <a:lnTo>
                    <a:pt x="421" y="432"/>
                  </a:lnTo>
                  <a:lnTo>
                    <a:pt x="422" y="432"/>
                  </a:lnTo>
                  <a:lnTo>
                    <a:pt x="422" y="431"/>
                  </a:lnTo>
                  <a:lnTo>
                    <a:pt x="423" y="431"/>
                  </a:lnTo>
                  <a:lnTo>
                    <a:pt x="422" y="432"/>
                  </a:lnTo>
                  <a:lnTo>
                    <a:pt x="421" y="433"/>
                  </a:lnTo>
                  <a:lnTo>
                    <a:pt x="420" y="435"/>
                  </a:lnTo>
                  <a:lnTo>
                    <a:pt x="419" y="435"/>
                  </a:lnTo>
                  <a:lnTo>
                    <a:pt x="416" y="437"/>
                  </a:lnTo>
                  <a:lnTo>
                    <a:pt x="415" y="438"/>
                  </a:lnTo>
                  <a:lnTo>
                    <a:pt x="410" y="443"/>
                  </a:lnTo>
                  <a:lnTo>
                    <a:pt x="409" y="444"/>
                  </a:lnTo>
                  <a:lnTo>
                    <a:pt x="408" y="446"/>
                  </a:lnTo>
                  <a:lnTo>
                    <a:pt x="408" y="447"/>
                  </a:lnTo>
                  <a:lnTo>
                    <a:pt x="407" y="447"/>
                  </a:lnTo>
                  <a:lnTo>
                    <a:pt x="407" y="448"/>
                  </a:lnTo>
                  <a:lnTo>
                    <a:pt x="408" y="447"/>
                  </a:lnTo>
                  <a:lnTo>
                    <a:pt x="409" y="447"/>
                  </a:lnTo>
                  <a:lnTo>
                    <a:pt x="409" y="448"/>
                  </a:lnTo>
                  <a:lnTo>
                    <a:pt x="408" y="449"/>
                  </a:lnTo>
                  <a:lnTo>
                    <a:pt x="407" y="449"/>
                  </a:lnTo>
                  <a:lnTo>
                    <a:pt x="405" y="451"/>
                  </a:lnTo>
                  <a:lnTo>
                    <a:pt x="404" y="452"/>
                  </a:lnTo>
                  <a:lnTo>
                    <a:pt x="403" y="453"/>
                  </a:lnTo>
                  <a:lnTo>
                    <a:pt x="400" y="455"/>
                  </a:lnTo>
                  <a:lnTo>
                    <a:pt x="399" y="457"/>
                  </a:lnTo>
                  <a:lnTo>
                    <a:pt x="398" y="458"/>
                  </a:lnTo>
                  <a:lnTo>
                    <a:pt x="397" y="459"/>
                  </a:lnTo>
                  <a:lnTo>
                    <a:pt x="396" y="460"/>
                  </a:lnTo>
                  <a:lnTo>
                    <a:pt x="394" y="462"/>
                  </a:lnTo>
                  <a:lnTo>
                    <a:pt x="392" y="463"/>
                  </a:lnTo>
                  <a:lnTo>
                    <a:pt x="392" y="464"/>
                  </a:lnTo>
                  <a:lnTo>
                    <a:pt x="391" y="464"/>
                  </a:lnTo>
                  <a:lnTo>
                    <a:pt x="389" y="466"/>
                  </a:lnTo>
                  <a:lnTo>
                    <a:pt x="388" y="466"/>
                  </a:lnTo>
                  <a:lnTo>
                    <a:pt x="389" y="466"/>
                  </a:lnTo>
                  <a:lnTo>
                    <a:pt x="388" y="466"/>
                  </a:lnTo>
                  <a:lnTo>
                    <a:pt x="388" y="467"/>
                  </a:lnTo>
                  <a:lnTo>
                    <a:pt x="387" y="467"/>
                  </a:lnTo>
                  <a:lnTo>
                    <a:pt x="387" y="466"/>
                  </a:lnTo>
                  <a:lnTo>
                    <a:pt x="387" y="467"/>
                  </a:lnTo>
                  <a:lnTo>
                    <a:pt x="386" y="467"/>
                  </a:lnTo>
                  <a:lnTo>
                    <a:pt x="386" y="468"/>
                  </a:lnTo>
                  <a:lnTo>
                    <a:pt x="386" y="469"/>
                  </a:lnTo>
                  <a:lnTo>
                    <a:pt x="386" y="471"/>
                  </a:lnTo>
                  <a:lnTo>
                    <a:pt x="386" y="469"/>
                  </a:lnTo>
                  <a:lnTo>
                    <a:pt x="387" y="469"/>
                  </a:lnTo>
                  <a:lnTo>
                    <a:pt x="384" y="473"/>
                  </a:lnTo>
                  <a:lnTo>
                    <a:pt x="384" y="474"/>
                  </a:lnTo>
                  <a:lnTo>
                    <a:pt x="383" y="474"/>
                  </a:lnTo>
                  <a:lnTo>
                    <a:pt x="383" y="475"/>
                  </a:lnTo>
                  <a:lnTo>
                    <a:pt x="384" y="474"/>
                  </a:lnTo>
                  <a:lnTo>
                    <a:pt x="384" y="475"/>
                  </a:lnTo>
                  <a:lnTo>
                    <a:pt x="383" y="475"/>
                  </a:lnTo>
                  <a:lnTo>
                    <a:pt x="382" y="476"/>
                  </a:lnTo>
                  <a:lnTo>
                    <a:pt x="381" y="476"/>
                  </a:lnTo>
                  <a:lnTo>
                    <a:pt x="382" y="475"/>
                  </a:lnTo>
                  <a:lnTo>
                    <a:pt x="381" y="475"/>
                  </a:lnTo>
                  <a:lnTo>
                    <a:pt x="381" y="474"/>
                  </a:lnTo>
                  <a:lnTo>
                    <a:pt x="382" y="474"/>
                  </a:lnTo>
                  <a:lnTo>
                    <a:pt x="381" y="474"/>
                  </a:lnTo>
                  <a:lnTo>
                    <a:pt x="380" y="474"/>
                  </a:lnTo>
                  <a:lnTo>
                    <a:pt x="381" y="475"/>
                  </a:lnTo>
                  <a:lnTo>
                    <a:pt x="380" y="476"/>
                  </a:lnTo>
                  <a:lnTo>
                    <a:pt x="380" y="477"/>
                  </a:lnTo>
                  <a:lnTo>
                    <a:pt x="380" y="476"/>
                  </a:lnTo>
                  <a:lnTo>
                    <a:pt x="381" y="476"/>
                  </a:lnTo>
                  <a:lnTo>
                    <a:pt x="381" y="477"/>
                  </a:lnTo>
                  <a:lnTo>
                    <a:pt x="381" y="476"/>
                  </a:lnTo>
                  <a:lnTo>
                    <a:pt x="382" y="476"/>
                  </a:lnTo>
                  <a:lnTo>
                    <a:pt x="383" y="476"/>
                  </a:lnTo>
                  <a:lnTo>
                    <a:pt x="382" y="477"/>
                  </a:lnTo>
                  <a:lnTo>
                    <a:pt x="381" y="478"/>
                  </a:lnTo>
                  <a:lnTo>
                    <a:pt x="381" y="479"/>
                  </a:lnTo>
                  <a:lnTo>
                    <a:pt x="380" y="479"/>
                  </a:lnTo>
                  <a:lnTo>
                    <a:pt x="379" y="481"/>
                  </a:lnTo>
                  <a:lnTo>
                    <a:pt x="377" y="483"/>
                  </a:lnTo>
                  <a:lnTo>
                    <a:pt x="376" y="484"/>
                  </a:lnTo>
                  <a:lnTo>
                    <a:pt x="375" y="485"/>
                  </a:lnTo>
                  <a:lnTo>
                    <a:pt x="373" y="486"/>
                  </a:lnTo>
                  <a:lnTo>
                    <a:pt x="373" y="487"/>
                  </a:lnTo>
                  <a:lnTo>
                    <a:pt x="372" y="488"/>
                  </a:lnTo>
                  <a:lnTo>
                    <a:pt x="369" y="491"/>
                  </a:lnTo>
                  <a:lnTo>
                    <a:pt x="367" y="493"/>
                  </a:lnTo>
                  <a:lnTo>
                    <a:pt x="366" y="493"/>
                  </a:lnTo>
                  <a:lnTo>
                    <a:pt x="364" y="496"/>
                  </a:lnTo>
                  <a:lnTo>
                    <a:pt x="363" y="496"/>
                  </a:lnTo>
                  <a:lnTo>
                    <a:pt x="361" y="499"/>
                  </a:lnTo>
                  <a:lnTo>
                    <a:pt x="361" y="500"/>
                  </a:lnTo>
                  <a:lnTo>
                    <a:pt x="360" y="500"/>
                  </a:lnTo>
                  <a:lnTo>
                    <a:pt x="359" y="501"/>
                  </a:lnTo>
                  <a:lnTo>
                    <a:pt x="358" y="502"/>
                  </a:lnTo>
                  <a:lnTo>
                    <a:pt x="357" y="502"/>
                  </a:lnTo>
                  <a:lnTo>
                    <a:pt x="357" y="503"/>
                  </a:lnTo>
                  <a:lnTo>
                    <a:pt x="356" y="503"/>
                  </a:lnTo>
                  <a:lnTo>
                    <a:pt x="355" y="503"/>
                  </a:lnTo>
                  <a:lnTo>
                    <a:pt x="355" y="504"/>
                  </a:lnTo>
                  <a:lnTo>
                    <a:pt x="354" y="504"/>
                  </a:lnTo>
                  <a:lnTo>
                    <a:pt x="353" y="505"/>
                  </a:lnTo>
                  <a:lnTo>
                    <a:pt x="351" y="507"/>
                  </a:lnTo>
                  <a:lnTo>
                    <a:pt x="350" y="508"/>
                  </a:lnTo>
                  <a:lnTo>
                    <a:pt x="349" y="509"/>
                  </a:lnTo>
                  <a:lnTo>
                    <a:pt x="346" y="512"/>
                  </a:lnTo>
                  <a:lnTo>
                    <a:pt x="345" y="512"/>
                  </a:lnTo>
                  <a:lnTo>
                    <a:pt x="346" y="511"/>
                  </a:lnTo>
                  <a:lnTo>
                    <a:pt x="347" y="510"/>
                  </a:lnTo>
                  <a:lnTo>
                    <a:pt x="346" y="511"/>
                  </a:lnTo>
                  <a:lnTo>
                    <a:pt x="345" y="511"/>
                  </a:lnTo>
                  <a:lnTo>
                    <a:pt x="344" y="512"/>
                  </a:lnTo>
                  <a:lnTo>
                    <a:pt x="344" y="513"/>
                  </a:lnTo>
                  <a:lnTo>
                    <a:pt x="342" y="513"/>
                  </a:lnTo>
                  <a:lnTo>
                    <a:pt x="344" y="513"/>
                  </a:lnTo>
                  <a:lnTo>
                    <a:pt x="345" y="512"/>
                  </a:lnTo>
                  <a:lnTo>
                    <a:pt x="345" y="513"/>
                  </a:lnTo>
                  <a:lnTo>
                    <a:pt x="344" y="513"/>
                  </a:lnTo>
                  <a:lnTo>
                    <a:pt x="340" y="516"/>
                  </a:lnTo>
                  <a:lnTo>
                    <a:pt x="339" y="517"/>
                  </a:lnTo>
                  <a:lnTo>
                    <a:pt x="338" y="517"/>
                  </a:lnTo>
                  <a:lnTo>
                    <a:pt x="338" y="518"/>
                  </a:lnTo>
                  <a:lnTo>
                    <a:pt x="337" y="518"/>
                  </a:lnTo>
                  <a:lnTo>
                    <a:pt x="336" y="519"/>
                  </a:lnTo>
                  <a:lnTo>
                    <a:pt x="335" y="521"/>
                  </a:lnTo>
                  <a:lnTo>
                    <a:pt x="333" y="522"/>
                  </a:lnTo>
                  <a:lnTo>
                    <a:pt x="332" y="523"/>
                  </a:lnTo>
                  <a:lnTo>
                    <a:pt x="331" y="524"/>
                  </a:lnTo>
                  <a:lnTo>
                    <a:pt x="330" y="526"/>
                  </a:lnTo>
                  <a:lnTo>
                    <a:pt x="329" y="526"/>
                  </a:lnTo>
                  <a:lnTo>
                    <a:pt x="328" y="527"/>
                  </a:lnTo>
                  <a:lnTo>
                    <a:pt x="326" y="528"/>
                  </a:lnTo>
                  <a:lnTo>
                    <a:pt x="325" y="529"/>
                  </a:lnTo>
                  <a:lnTo>
                    <a:pt x="324" y="530"/>
                  </a:lnTo>
                  <a:lnTo>
                    <a:pt x="323" y="531"/>
                  </a:lnTo>
                  <a:lnTo>
                    <a:pt x="323" y="532"/>
                  </a:lnTo>
                  <a:lnTo>
                    <a:pt x="323" y="533"/>
                  </a:lnTo>
                  <a:lnTo>
                    <a:pt x="322" y="533"/>
                  </a:lnTo>
                  <a:lnTo>
                    <a:pt x="322" y="532"/>
                  </a:lnTo>
                  <a:lnTo>
                    <a:pt x="322" y="531"/>
                  </a:lnTo>
                  <a:lnTo>
                    <a:pt x="323" y="531"/>
                  </a:lnTo>
                  <a:lnTo>
                    <a:pt x="323" y="530"/>
                  </a:lnTo>
                  <a:lnTo>
                    <a:pt x="322" y="530"/>
                  </a:lnTo>
                  <a:lnTo>
                    <a:pt x="321" y="531"/>
                  </a:lnTo>
                  <a:lnTo>
                    <a:pt x="321" y="532"/>
                  </a:lnTo>
                  <a:lnTo>
                    <a:pt x="322" y="533"/>
                  </a:lnTo>
                  <a:lnTo>
                    <a:pt x="321" y="533"/>
                  </a:lnTo>
                  <a:lnTo>
                    <a:pt x="320" y="534"/>
                  </a:lnTo>
                  <a:lnTo>
                    <a:pt x="319" y="534"/>
                  </a:lnTo>
                  <a:lnTo>
                    <a:pt x="319" y="535"/>
                  </a:lnTo>
                  <a:lnTo>
                    <a:pt x="317" y="536"/>
                  </a:lnTo>
                  <a:lnTo>
                    <a:pt x="316" y="536"/>
                  </a:lnTo>
                  <a:lnTo>
                    <a:pt x="315" y="537"/>
                  </a:lnTo>
                  <a:lnTo>
                    <a:pt x="314" y="537"/>
                  </a:lnTo>
                  <a:lnTo>
                    <a:pt x="314" y="538"/>
                  </a:lnTo>
                  <a:lnTo>
                    <a:pt x="313" y="538"/>
                  </a:lnTo>
                  <a:lnTo>
                    <a:pt x="313" y="537"/>
                  </a:lnTo>
                  <a:lnTo>
                    <a:pt x="312" y="538"/>
                  </a:lnTo>
                  <a:lnTo>
                    <a:pt x="313" y="538"/>
                  </a:lnTo>
                  <a:lnTo>
                    <a:pt x="312" y="538"/>
                  </a:lnTo>
                  <a:lnTo>
                    <a:pt x="311" y="538"/>
                  </a:lnTo>
                  <a:lnTo>
                    <a:pt x="310" y="538"/>
                  </a:lnTo>
                  <a:lnTo>
                    <a:pt x="309" y="539"/>
                  </a:lnTo>
                  <a:lnTo>
                    <a:pt x="307" y="541"/>
                  </a:lnTo>
                  <a:lnTo>
                    <a:pt x="305" y="542"/>
                  </a:lnTo>
                  <a:lnTo>
                    <a:pt x="304" y="542"/>
                  </a:lnTo>
                  <a:lnTo>
                    <a:pt x="304" y="543"/>
                  </a:lnTo>
                  <a:lnTo>
                    <a:pt x="303" y="543"/>
                  </a:lnTo>
                  <a:lnTo>
                    <a:pt x="303" y="544"/>
                  </a:lnTo>
                  <a:lnTo>
                    <a:pt x="300" y="547"/>
                  </a:lnTo>
                  <a:lnTo>
                    <a:pt x="299" y="549"/>
                  </a:lnTo>
                  <a:lnTo>
                    <a:pt x="298" y="549"/>
                  </a:lnTo>
                  <a:lnTo>
                    <a:pt x="297" y="550"/>
                  </a:lnTo>
                  <a:lnTo>
                    <a:pt x="296" y="551"/>
                  </a:lnTo>
                  <a:lnTo>
                    <a:pt x="295" y="552"/>
                  </a:lnTo>
                  <a:lnTo>
                    <a:pt x="294" y="552"/>
                  </a:lnTo>
                  <a:lnTo>
                    <a:pt x="292" y="551"/>
                  </a:lnTo>
                  <a:lnTo>
                    <a:pt x="294" y="551"/>
                  </a:lnTo>
                  <a:lnTo>
                    <a:pt x="295" y="550"/>
                  </a:lnTo>
                  <a:lnTo>
                    <a:pt x="296" y="550"/>
                  </a:lnTo>
                  <a:lnTo>
                    <a:pt x="295" y="550"/>
                  </a:lnTo>
                  <a:lnTo>
                    <a:pt x="294" y="550"/>
                  </a:lnTo>
                  <a:lnTo>
                    <a:pt x="294" y="551"/>
                  </a:lnTo>
                  <a:lnTo>
                    <a:pt x="292" y="551"/>
                  </a:lnTo>
                  <a:lnTo>
                    <a:pt x="291" y="552"/>
                  </a:lnTo>
                  <a:lnTo>
                    <a:pt x="290" y="553"/>
                  </a:lnTo>
                  <a:lnTo>
                    <a:pt x="289" y="553"/>
                  </a:lnTo>
                  <a:lnTo>
                    <a:pt x="288" y="555"/>
                  </a:lnTo>
                  <a:lnTo>
                    <a:pt x="287" y="555"/>
                  </a:lnTo>
                  <a:lnTo>
                    <a:pt x="286" y="556"/>
                  </a:lnTo>
                  <a:lnTo>
                    <a:pt x="285" y="556"/>
                  </a:lnTo>
                  <a:lnTo>
                    <a:pt x="286" y="555"/>
                  </a:lnTo>
                  <a:lnTo>
                    <a:pt x="285" y="555"/>
                  </a:lnTo>
                  <a:lnTo>
                    <a:pt x="285" y="556"/>
                  </a:lnTo>
                  <a:lnTo>
                    <a:pt x="284" y="555"/>
                  </a:lnTo>
                  <a:lnTo>
                    <a:pt x="284" y="556"/>
                  </a:lnTo>
                  <a:lnTo>
                    <a:pt x="282" y="558"/>
                  </a:lnTo>
                  <a:lnTo>
                    <a:pt x="280" y="560"/>
                  </a:lnTo>
                  <a:lnTo>
                    <a:pt x="279" y="560"/>
                  </a:lnTo>
                  <a:lnTo>
                    <a:pt x="279" y="561"/>
                  </a:lnTo>
                  <a:lnTo>
                    <a:pt x="277" y="561"/>
                  </a:lnTo>
                  <a:lnTo>
                    <a:pt x="276" y="562"/>
                  </a:lnTo>
                  <a:lnTo>
                    <a:pt x="275" y="562"/>
                  </a:lnTo>
                  <a:lnTo>
                    <a:pt x="273" y="562"/>
                  </a:lnTo>
                  <a:lnTo>
                    <a:pt x="272" y="561"/>
                  </a:lnTo>
                  <a:lnTo>
                    <a:pt x="271" y="561"/>
                  </a:lnTo>
                  <a:lnTo>
                    <a:pt x="270" y="561"/>
                  </a:lnTo>
                  <a:lnTo>
                    <a:pt x="267" y="561"/>
                  </a:lnTo>
                  <a:lnTo>
                    <a:pt x="266" y="561"/>
                  </a:lnTo>
                  <a:lnTo>
                    <a:pt x="265" y="561"/>
                  </a:lnTo>
                  <a:lnTo>
                    <a:pt x="265" y="560"/>
                  </a:lnTo>
                  <a:lnTo>
                    <a:pt x="265" y="559"/>
                  </a:lnTo>
                  <a:lnTo>
                    <a:pt x="265" y="558"/>
                  </a:lnTo>
                  <a:lnTo>
                    <a:pt x="265" y="557"/>
                  </a:lnTo>
                  <a:lnTo>
                    <a:pt x="266" y="557"/>
                  </a:lnTo>
                  <a:lnTo>
                    <a:pt x="266" y="556"/>
                  </a:lnTo>
                  <a:lnTo>
                    <a:pt x="266" y="555"/>
                  </a:lnTo>
                  <a:lnTo>
                    <a:pt x="266" y="554"/>
                  </a:lnTo>
                  <a:lnTo>
                    <a:pt x="265" y="552"/>
                  </a:lnTo>
                  <a:lnTo>
                    <a:pt x="265" y="551"/>
                  </a:lnTo>
                  <a:lnTo>
                    <a:pt x="263" y="550"/>
                  </a:lnTo>
                  <a:lnTo>
                    <a:pt x="262" y="549"/>
                  </a:lnTo>
                  <a:lnTo>
                    <a:pt x="262" y="548"/>
                  </a:lnTo>
                  <a:lnTo>
                    <a:pt x="260" y="546"/>
                  </a:lnTo>
                  <a:lnTo>
                    <a:pt x="259" y="546"/>
                  </a:lnTo>
                  <a:lnTo>
                    <a:pt x="258" y="544"/>
                  </a:lnTo>
                  <a:lnTo>
                    <a:pt x="256" y="543"/>
                  </a:lnTo>
                  <a:lnTo>
                    <a:pt x="255" y="541"/>
                  </a:lnTo>
                  <a:lnTo>
                    <a:pt x="253" y="539"/>
                  </a:lnTo>
                  <a:lnTo>
                    <a:pt x="251" y="538"/>
                  </a:lnTo>
                  <a:lnTo>
                    <a:pt x="250" y="538"/>
                  </a:lnTo>
                  <a:lnTo>
                    <a:pt x="248" y="538"/>
                  </a:lnTo>
                  <a:lnTo>
                    <a:pt x="247" y="538"/>
                  </a:lnTo>
                  <a:lnTo>
                    <a:pt x="246" y="538"/>
                  </a:lnTo>
                  <a:lnTo>
                    <a:pt x="245" y="538"/>
                  </a:lnTo>
                  <a:lnTo>
                    <a:pt x="244" y="538"/>
                  </a:lnTo>
                  <a:lnTo>
                    <a:pt x="242" y="538"/>
                  </a:lnTo>
                  <a:lnTo>
                    <a:pt x="241" y="538"/>
                  </a:lnTo>
                  <a:lnTo>
                    <a:pt x="240" y="537"/>
                  </a:lnTo>
                  <a:lnTo>
                    <a:pt x="240" y="535"/>
                  </a:lnTo>
                  <a:lnTo>
                    <a:pt x="240" y="534"/>
                  </a:lnTo>
                  <a:lnTo>
                    <a:pt x="240" y="533"/>
                  </a:lnTo>
                  <a:lnTo>
                    <a:pt x="239" y="532"/>
                  </a:lnTo>
                  <a:lnTo>
                    <a:pt x="238" y="531"/>
                  </a:lnTo>
                  <a:lnTo>
                    <a:pt x="237" y="531"/>
                  </a:lnTo>
                  <a:lnTo>
                    <a:pt x="236" y="530"/>
                  </a:lnTo>
                  <a:lnTo>
                    <a:pt x="235" y="529"/>
                  </a:lnTo>
                  <a:lnTo>
                    <a:pt x="235" y="528"/>
                  </a:lnTo>
                  <a:lnTo>
                    <a:pt x="234" y="528"/>
                  </a:lnTo>
                  <a:lnTo>
                    <a:pt x="234" y="526"/>
                  </a:lnTo>
                  <a:lnTo>
                    <a:pt x="233" y="526"/>
                  </a:lnTo>
                  <a:lnTo>
                    <a:pt x="232" y="525"/>
                  </a:lnTo>
                  <a:lnTo>
                    <a:pt x="231" y="525"/>
                  </a:lnTo>
                  <a:lnTo>
                    <a:pt x="230" y="525"/>
                  </a:lnTo>
                  <a:lnTo>
                    <a:pt x="229" y="525"/>
                  </a:lnTo>
                  <a:lnTo>
                    <a:pt x="229" y="526"/>
                  </a:lnTo>
                  <a:lnTo>
                    <a:pt x="230" y="527"/>
                  </a:lnTo>
                  <a:lnTo>
                    <a:pt x="230" y="528"/>
                  </a:lnTo>
                  <a:lnTo>
                    <a:pt x="231" y="529"/>
                  </a:lnTo>
                  <a:lnTo>
                    <a:pt x="231" y="530"/>
                  </a:lnTo>
                  <a:lnTo>
                    <a:pt x="231" y="531"/>
                  </a:lnTo>
                  <a:lnTo>
                    <a:pt x="231" y="533"/>
                  </a:lnTo>
                  <a:lnTo>
                    <a:pt x="233" y="534"/>
                  </a:lnTo>
                  <a:lnTo>
                    <a:pt x="234" y="534"/>
                  </a:lnTo>
                  <a:lnTo>
                    <a:pt x="235" y="534"/>
                  </a:lnTo>
                  <a:lnTo>
                    <a:pt x="236" y="535"/>
                  </a:lnTo>
                  <a:lnTo>
                    <a:pt x="236" y="536"/>
                  </a:lnTo>
                  <a:lnTo>
                    <a:pt x="235" y="536"/>
                  </a:lnTo>
                  <a:lnTo>
                    <a:pt x="235" y="537"/>
                  </a:lnTo>
                  <a:lnTo>
                    <a:pt x="235" y="538"/>
                  </a:lnTo>
                  <a:lnTo>
                    <a:pt x="235" y="539"/>
                  </a:lnTo>
                  <a:lnTo>
                    <a:pt x="236" y="540"/>
                  </a:lnTo>
                  <a:lnTo>
                    <a:pt x="237" y="540"/>
                  </a:lnTo>
                  <a:lnTo>
                    <a:pt x="237" y="541"/>
                  </a:lnTo>
                  <a:lnTo>
                    <a:pt x="238" y="542"/>
                  </a:lnTo>
                  <a:lnTo>
                    <a:pt x="240" y="544"/>
                  </a:lnTo>
                  <a:lnTo>
                    <a:pt x="241" y="544"/>
                  </a:lnTo>
                  <a:lnTo>
                    <a:pt x="242" y="544"/>
                  </a:lnTo>
                  <a:lnTo>
                    <a:pt x="244" y="544"/>
                  </a:lnTo>
                  <a:lnTo>
                    <a:pt x="245" y="544"/>
                  </a:lnTo>
                  <a:lnTo>
                    <a:pt x="246" y="544"/>
                  </a:lnTo>
                  <a:lnTo>
                    <a:pt x="247" y="544"/>
                  </a:lnTo>
                  <a:lnTo>
                    <a:pt x="248" y="546"/>
                  </a:lnTo>
                  <a:lnTo>
                    <a:pt x="250" y="548"/>
                  </a:lnTo>
                  <a:lnTo>
                    <a:pt x="252" y="550"/>
                  </a:lnTo>
                  <a:lnTo>
                    <a:pt x="252" y="551"/>
                  </a:lnTo>
                  <a:lnTo>
                    <a:pt x="253" y="552"/>
                  </a:lnTo>
                  <a:lnTo>
                    <a:pt x="253" y="553"/>
                  </a:lnTo>
                  <a:lnTo>
                    <a:pt x="254" y="554"/>
                  </a:lnTo>
                  <a:lnTo>
                    <a:pt x="254" y="555"/>
                  </a:lnTo>
                  <a:lnTo>
                    <a:pt x="255" y="555"/>
                  </a:lnTo>
                  <a:lnTo>
                    <a:pt x="255" y="556"/>
                  </a:lnTo>
                  <a:lnTo>
                    <a:pt x="256" y="557"/>
                  </a:lnTo>
                  <a:lnTo>
                    <a:pt x="256" y="558"/>
                  </a:lnTo>
                  <a:lnTo>
                    <a:pt x="256" y="559"/>
                  </a:lnTo>
                  <a:lnTo>
                    <a:pt x="256" y="560"/>
                  </a:lnTo>
                  <a:lnTo>
                    <a:pt x="257" y="560"/>
                  </a:lnTo>
                  <a:lnTo>
                    <a:pt x="257" y="561"/>
                  </a:lnTo>
                  <a:lnTo>
                    <a:pt x="257" y="563"/>
                  </a:lnTo>
                  <a:lnTo>
                    <a:pt x="256" y="564"/>
                  </a:lnTo>
                  <a:lnTo>
                    <a:pt x="255" y="564"/>
                  </a:lnTo>
                  <a:lnTo>
                    <a:pt x="255" y="563"/>
                  </a:lnTo>
                  <a:lnTo>
                    <a:pt x="253" y="563"/>
                  </a:lnTo>
                  <a:lnTo>
                    <a:pt x="253" y="564"/>
                  </a:lnTo>
                  <a:lnTo>
                    <a:pt x="251" y="565"/>
                  </a:lnTo>
                  <a:lnTo>
                    <a:pt x="250" y="567"/>
                  </a:lnTo>
                  <a:lnTo>
                    <a:pt x="249" y="568"/>
                  </a:lnTo>
                  <a:lnTo>
                    <a:pt x="248" y="568"/>
                  </a:lnTo>
                  <a:lnTo>
                    <a:pt x="247" y="569"/>
                  </a:lnTo>
                  <a:lnTo>
                    <a:pt x="246" y="569"/>
                  </a:lnTo>
                  <a:lnTo>
                    <a:pt x="245" y="569"/>
                  </a:lnTo>
                  <a:lnTo>
                    <a:pt x="245" y="571"/>
                  </a:lnTo>
                  <a:lnTo>
                    <a:pt x="246" y="571"/>
                  </a:lnTo>
                  <a:lnTo>
                    <a:pt x="247" y="572"/>
                  </a:lnTo>
                  <a:lnTo>
                    <a:pt x="248" y="572"/>
                  </a:lnTo>
                  <a:lnTo>
                    <a:pt x="249" y="571"/>
                  </a:lnTo>
                  <a:lnTo>
                    <a:pt x="250" y="569"/>
                  </a:lnTo>
                  <a:lnTo>
                    <a:pt x="250" y="568"/>
                  </a:lnTo>
                  <a:lnTo>
                    <a:pt x="251" y="567"/>
                  </a:lnTo>
                  <a:lnTo>
                    <a:pt x="252" y="567"/>
                  </a:lnTo>
                  <a:lnTo>
                    <a:pt x="252" y="568"/>
                  </a:lnTo>
                  <a:lnTo>
                    <a:pt x="253" y="568"/>
                  </a:lnTo>
                  <a:lnTo>
                    <a:pt x="253" y="569"/>
                  </a:lnTo>
                  <a:lnTo>
                    <a:pt x="253" y="571"/>
                  </a:lnTo>
                  <a:lnTo>
                    <a:pt x="253" y="572"/>
                  </a:lnTo>
                  <a:lnTo>
                    <a:pt x="253" y="574"/>
                  </a:lnTo>
                  <a:lnTo>
                    <a:pt x="253" y="575"/>
                  </a:lnTo>
                  <a:lnTo>
                    <a:pt x="253" y="576"/>
                  </a:lnTo>
                  <a:lnTo>
                    <a:pt x="253" y="577"/>
                  </a:lnTo>
                  <a:lnTo>
                    <a:pt x="253" y="578"/>
                  </a:lnTo>
                  <a:lnTo>
                    <a:pt x="253" y="580"/>
                  </a:lnTo>
                  <a:lnTo>
                    <a:pt x="253" y="583"/>
                  </a:lnTo>
                  <a:lnTo>
                    <a:pt x="252" y="584"/>
                  </a:lnTo>
                  <a:lnTo>
                    <a:pt x="252" y="585"/>
                  </a:lnTo>
                  <a:lnTo>
                    <a:pt x="252" y="586"/>
                  </a:lnTo>
                  <a:lnTo>
                    <a:pt x="253" y="586"/>
                  </a:lnTo>
                  <a:lnTo>
                    <a:pt x="253" y="587"/>
                  </a:lnTo>
                  <a:lnTo>
                    <a:pt x="252" y="587"/>
                  </a:lnTo>
                  <a:lnTo>
                    <a:pt x="252" y="588"/>
                  </a:lnTo>
                  <a:lnTo>
                    <a:pt x="252" y="589"/>
                  </a:lnTo>
                  <a:lnTo>
                    <a:pt x="252" y="590"/>
                  </a:lnTo>
                  <a:lnTo>
                    <a:pt x="252" y="591"/>
                  </a:lnTo>
                  <a:lnTo>
                    <a:pt x="251" y="592"/>
                  </a:lnTo>
                  <a:lnTo>
                    <a:pt x="251" y="593"/>
                  </a:lnTo>
                  <a:lnTo>
                    <a:pt x="251" y="594"/>
                  </a:lnTo>
                  <a:lnTo>
                    <a:pt x="251" y="596"/>
                  </a:lnTo>
                  <a:lnTo>
                    <a:pt x="251" y="598"/>
                  </a:lnTo>
                  <a:lnTo>
                    <a:pt x="252" y="597"/>
                  </a:lnTo>
                  <a:lnTo>
                    <a:pt x="252" y="596"/>
                  </a:lnTo>
                  <a:lnTo>
                    <a:pt x="251" y="596"/>
                  </a:lnTo>
                  <a:lnTo>
                    <a:pt x="252" y="596"/>
                  </a:lnTo>
                  <a:lnTo>
                    <a:pt x="252" y="597"/>
                  </a:lnTo>
                  <a:lnTo>
                    <a:pt x="252" y="598"/>
                  </a:lnTo>
                  <a:lnTo>
                    <a:pt x="252" y="599"/>
                  </a:lnTo>
                  <a:lnTo>
                    <a:pt x="252" y="600"/>
                  </a:lnTo>
                  <a:lnTo>
                    <a:pt x="253" y="601"/>
                  </a:lnTo>
                  <a:lnTo>
                    <a:pt x="253" y="602"/>
                  </a:lnTo>
                  <a:lnTo>
                    <a:pt x="253" y="603"/>
                  </a:lnTo>
                  <a:lnTo>
                    <a:pt x="253" y="604"/>
                  </a:lnTo>
                  <a:lnTo>
                    <a:pt x="254" y="605"/>
                  </a:lnTo>
                  <a:lnTo>
                    <a:pt x="254" y="606"/>
                  </a:lnTo>
                  <a:lnTo>
                    <a:pt x="255" y="607"/>
                  </a:lnTo>
                  <a:lnTo>
                    <a:pt x="255" y="608"/>
                  </a:lnTo>
                  <a:lnTo>
                    <a:pt x="255" y="610"/>
                  </a:lnTo>
                  <a:lnTo>
                    <a:pt x="256" y="611"/>
                  </a:lnTo>
                  <a:lnTo>
                    <a:pt x="256" y="612"/>
                  </a:lnTo>
                  <a:lnTo>
                    <a:pt x="257" y="612"/>
                  </a:lnTo>
                  <a:lnTo>
                    <a:pt x="257" y="613"/>
                  </a:lnTo>
                  <a:lnTo>
                    <a:pt x="256" y="613"/>
                  </a:lnTo>
                  <a:lnTo>
                    <a:pt x="257" y="613"/>
                  </a:lnTo>
                  <a:lnTo>
                    <a:pt x="257" y="614"/>
                  </a:lnTo>
                  <a:lnTo>
                    <a:pt x="256" y="614"/>
                  </a:lnTo>
                  <a:lnTo>
                    <a:pt x="256" y="615"/>
                  </a:lnTo>
                  <a:lnTo>
                    <a:pt x="256" y="616"/>
                  </a:lnTo>
                  <a:lnTo>
                    <a:pt x="256" y="617"/>
                  </a:lnTo>
                  <a:lnTo>
                    <a:pt x="255" y="617"/>
                  </a:lnTo>
                  <a:lnTo>
                    <a:pt x="255" y="618"/>
                  </a:lnTo>
                  <a:lnTo>
                    <a:pt x="254" y="619"/>
                  </a:lnTo>
                  <a:lnTo>
                    <a:pt x="254" y="621"/>
                  </a:lnTo>
                  <a:lnTo>
                    <a:pt x="253" y="621"/>
                  </a:lnTo>
                  <a:lnTo>
                    <a:pt x="252" y="619"/>
                  </a:lnTo>
                  <a:lnTo>
                    <a:pt x="251" y="619"/>
                  </a:lnTo>
                  <a:lnTo>
                    <a:pt x="251" y="618"/>
                  </a:lnTo>
                  <a:lnTo>
                    <a:pt x="250" y="618"/>
                  </a:lnTo>
                  <a:lnTo>
                    <a:pt x="248" y="618"/>
                  </a:lnTo>
                  <a:lnTo>
                    <a:pt x="248" y="617"/>
                  </a:lnTo>
                  <a:lnTo>
                    <a:pt x="247" y="617"/>
                  </a:lnTo>
                  <a:lnTo>
                    <a:pt x="247" y="618"/>
                  </a:lnTo>
                  <a:lnTo>
                    <a:pt x="246" y="618"/>
                  </a:lnTo>
                  <a:lnTo>
                    <a:pt x="246" y="617"/>
                  </a:lnTo>
                  <a:lnTo>
                    <a:pt x="246" y="616"/>
                  </a:lnTo>
                  <a:lnTo>
                    <a:pt x="245" y="616"/>
                  </a:lnTo>
                  <a:lnTo>
                    <a:pt x="245" y="617"/>
                  </a:lnTo>
                  <a:lnTo>
                    <a:pt x="244" y="617"/>
                  </a:lnTo>
                  <a:lnTo>
                    <a:pt x="242" y="618"/>
                  </a:lnTo>
                  <a:lnTo>
                    <a:pt x="242" y="617"/>
                  </a:lnTo>
                  <a:lnTo>
                    <a:pt x="241" y="617"/>
                  </a:lnTo>
                  <a:lnTo>
                    <a:pt x="241" y="618"/>
                  </a:lnTo>
                  <a:lnTo>
                    <a:pt x="240" y="618"/>
                  </a:lnTo>
                  <a:lnTo>
                    <a:pt x="239" y="618"/>
                  </a:lnTo>
                  <a:lnTo>
                    <a:pt x="239" y="619"/>
                  </a:lnTo>
                  <a:lnTo>
                    <a:pt x="239" y="621"/>
                  </a:lnTo>
                  <a:lnTo>
                    <a:pt x="238" y="621"/>
                  </a:lnTo>
                  <a:lnTo>
                    <a:pt x="238" y="622"/>
                  </a:lnTo>
                  <a:lnTo>
                    <a:pt x="238" y="621"/>
                  </a:lnTo>
                  <a:lnTo>
                    <a:pt x="237" y="621"/>
                  </a:lnTo>
                  <a:lnTo>
                    <a:pt x="236" y="619"/>
                  </a:lnTo>
                  <a:lnTo>
                    <a:pt x="236" y="618"/>
                  </a:lnTo>
                  <a:lnTo>
                    <a:pt x="236" y="616"/>
                  </a:lnTo>
                  <a:lnTo>
                    <a:pt x="236" y="615"/>
                  </a:lnTo>
                  <a:lnTo>
                    <a:pt x="235" y="616"/>
                  </a:lnTo>
                  <a:lnTo>
                    <a:pt x="236" y="616"/>
                  </a:lnTo>
                  <a:lnTo>
                    <a:pt x="236" y="617"/>
                  </a:lnTo>
                  <a:lnTo>
                    <a:pt x="235" y="617"/>
                  </a:lnTo>
                  <a:lnTo>
                    <a:pt x="235" y="618"/>
                  </a:lnTo>
                  <a:lnTo>
                    <a:pt x="235" y="622"/>
                  </a:lnTo>
                  <a:lnTo>
                    <a:pt x="235" y="623"/>
                  </a:lnTo>
                  <a:lnTo>
                    <a:pt x="236" y="624"/>
                  </a:lnTo>
                  <a:lnTo>
                    <a:pt x="237" y="624"/>
                  </a:lnTo>
                  <a:lnTo>
                    <a:pt x="239" y="623"/>
                  </a:lnTo>
                  <a:lnTo>
                    <a:pt x="240" y="623"/>
                  </a:lnTo>
                  <a:lnTo>
                    <a:pt x="241" y="623"/>
                  </a:lnTo>
                  <a:lnTo>
                    <a:pt x="242" y="623"/>
                  </a:lnTo>
                  <a:lnTo>
                    <a:pt x="242" y="624"/>
                  </a:lnTo>
                  <a:lnTo>
                    <a:pt x="242" y="625"/>
                  </a:lnTo>
                  <a:lnTo>
                    <a:pt x="241" y="625"/>
                  </a:lnTo>
                  <a:lnTo>
                    <a:pt x="241" y="626"/>
                  </a:lnTo>
                  <a:lnTo>
                    <a:pt x="242" y="626"/>
                  </a:lnTo>
                  <a:lnTo>
                    <a:pt x="242" y="625"/>
                  </a:lnTo>
                  <a:lnTo>
                    <a:pt x="244" y="625"/>
                  </a:lnTo>
                  <a:lnTo>
                    <a:pt x="245" y="625"/>
                  </a:lnTo>
                  <a:lnTo>
                    <a:pt x="244" y="625"/>
                  </a:lnTo>
                  <a:lnTo>
                    <a:pt x="244" y="626"/>
                  </a:lnTo>
                  <a:lnTo>
                    <a:pt x="245" y="625"/>
                  </a:lnTo>
                  <a:lnTo>
                    <a:pt x="245" y="626"/>
                  </a:lnTo>
                  <a:lnTo>
                    <a:pt x="246" y="627"/>
                  </a:lnTo>
                  <a:lnTo>
                    <a:pt x="247" y="627"/>
                  </a:lnTo>
                  <a:lnTo>
                    <a:pt x="248" y="627"/>
                  </a:lnTo>
                  <a:lnTo>
                    <a:pt x="249" y="627"/>
                  </a:lnTo>
                  <a:lnTo>
                    <a:pt x="249" y="628"/>
                  </a:lnTo>
                  <a:lnTo>
                    <a:pt x="250" y="628"/>
                  </a:lnTo>
                  <a:lnTo>
                    <a:pt x="250" y="629"/>
                  </a:lnTo>
                  <a:lnTo>
                    <a:pt x="250" y="630"/>
                  </a:lnTo>
                  <a:lnTo>
                    <a:pt x="249" y="630"/>
                  </a:lnTo>
                  <a:lnTo>
                    <a:pt x="248" y="631"/>
                  </a:lnTo>
                  <a:lnTo>
                    <a:pt x="248" y="632"/>
                  </a:lnTo>
                  <a:lnTo>
                    <a:pt x="247" y="632"/>
                  </a:lnTo>
                  <a:lnTo>
                    <a:pt x="247" y="633"/>
                  </a:lnTo>
                  <a:lnTo>
                    <a:pt x="247" y="634"/>
                  </a:lnTo>
                  <a:lnTo>
                    <a:pt x="248" y="633"/>
                  </a:lnTo>
                  <a:lnTo>
                    <a:pt x="248" y="632"/>
                  </a:lnTo>
                  <a:lnTo>
                    <a:pt x="249" y="632"/>
                  </a:lnTo>
                  <a:lnTo>
                    <a:pt x="250" y="632"/>
                  </a:lnTo>
                  <a:lnTo>
                    <a:pt x="249" y="632"/>
                  </a:lnTo>
                  <a:lnTo>
                    <a:pt x="249" y="633"/>
                  </a:lnTo>
                  <a:lnTo>
                    <a:pt x="249" y="634"/>
                  </a:lnTo>
                  <a:lnTo>
                    <a:pt x="248" y="634"/>
                  </a:lnTo>
                  <a:lnTo>
                    <a:pt x="248" y="635"/>
                  </a:lnTo>
                  <a:lnTo>
                    <a:pt x="248" y="636"/>
                  </a:lnTo>
                  <a:lnTo>
                    <a:pt x="247" y="636"/>
                  </a:lnTo>
                  <a:lnTo>
                    <a:pt x="247" y="637"/>
                  </a:lnTo>
                  <a:lnTo>
                    <a:pt x="247" y="638"/>
                  </a:lnTo>
                  <a:lnTo>
                    <a:pt x="246" y="639"/>
                  </a:lnTo>
                  <a:lnTo>
                    <a:pt x="246" y="640"/>
                  </a:lnTo>
                  <a:lnTo>
                    <a:pt x="245" y="640"/>
                  </a:lnTo>
                  <a:lnTo>
                    <a:pt x="245" y="641"/>
                  </a:lnTo>
                  <a:lnTo>
                    <a:pt x="246" y="641"/>
                  </a:lnTo>
                  <a:lnTo>
                    <a:pt x="245" y="643"/>
                  </a:lnTo>
                  <a:lnTo>
                    <a:pt x="245" y="644"/>
                  </a:lnTo>
                  <a:lnTo>
                    <a:pt x="244" y="646"/>
                  </a:lnTo>
                  <a:lnTo>
                    <a:pt x="242" y="647"/>
                  </a:lnTo>
                  <a:lnTo>
                    <a:pt x="242" y="648"/>
                  </a:lnTo>
                  <a:lnTo>
                    <a:pt x="241" y="648"/>
                  </a:lnTo>
                  <a:lnTo>
                    <a:pt x="240" y="648"/>
                  </a:lnTo>
                  <a:lnTo>
                    <a:pt x="239" y="649"/>
                  </a:lnTo>
                  <a:lnTo>
                    <a:pt x="239" y="650"/>
                  </a:lnTo>
                  <a:lnTo>
                    <a:pt x="238" y="650"/>
                  </a:lnTo>
                  <a:lnTo>
                    <a:pt x="237" y="650"/>
                  </a:lnTo>
                  <a:lnTo>
                    <a:pt x="236" y="650"/>
                  </a:lnTo>
                  <a:lnTo>
                    <a:pt x="235" y="650"/>
                  </a:lnTo>
                  <a:lnTo>
                    <a:pt x="236" y="650"/>
                  </a:lnTo>
                  <a:lnTo>
                    <a:pt x="236" y="651"/>
                  </a:lnTo>
                  <a:lnTo>
                    <a:pt x="237" y="651"/>
                  </a:lnTo>
                  <a:lnTo>
                    <a:pt x="238" y="651"/>
                  </a:lnTo>
                  <a:lnTo>
                    <a:pt x="238" y="652"/>
                  </a:lnTo>
                  <a:lnTo>
                    <a:pt x="238" y="651"/>
                  </a:lnTo>
                  <a:lnTo>
                    <a:pt x="239" y="651"/>
                  </a:lnTo>
                  <a:lnTo>
                    <a:pt x="239" y="652"/>
                  </a:lnTo>
                  <a:lnTo>
                    <a:pt x="240" y="651"/>
                  </a:lnTo>
                  <a:lnTo>
                    <a:pt x="241" y="651"/>
                  </a:lnTo>
                  <a:lnTo>
                    <a:pt x="241" y="652"/>
                  </a:lnTo>
                  <a:lnTo>
                    <a:pt x="241" y="653"/>
                  </a:lnTo>
                  <a:lnTo>
                    <a:pt x="241" y="654"/>
                  </a:lnTo>
                  <a:lnTo>
                    <a:pt x="241" y="655"/>
                  </a:lnTo>
                  <a:lnTo>
                    <a:pt x="241" y="656"/>
                  </a:lnTo>
                  <a:lnTo>
                    <a:pt x="241" y="657"/>
                  </a:lnTo>
                  <a:lnTo>
                    <a:pt x="242" y="658"/>
                  </a:lnTo>
                  <a:lnTo>
                    <a:pt x="242" y="657"/>
                  </a:lnTo>
                  <a:lnTo>
                    <a:pt x="242" y="658"/>
                  </a:lnTo>
                  <a:lnTo>
                    <a:pt x="241" y="659"/>
                  </a:lnTo>
                  <a:lnTo>
                    <a:pt x="240" y="660"/>
                  </a:lnTo>
                  <a:lnTo>
                    <a:pt x="239" y="660"/>
                  </a:lnTo>
                  <a:lnTo>
                    <a:pt x="239" y="659"/>
                  </a:lnTo>
                  <a:lnTo>
                    <a:pt x="238" y="658"/>
                  </a:lnTo>
                  <a:lnTo>
                    <a:pt x="238" y="659"/>
                  </a:lnTo>
                  <a:lnTo>
                    <a:pt x="239" y="659"/>
                  </a:lnTo>
                  <a:lnTo>
                    <a:pt x="239" y="660"/>
                  </a:lnTo>
                  <a:lnTo>
                    <a:pt x="238" y="661"/>
                  </a:lnTo>
                  <a:lnTo>
                    <a:pt x="238" y="660"/>
                  </a:lnTo>
                  <a:lnTo>
                    <a:pt x="238" y="661"/>
                  </a:lnTo>
                  <a:lnTo>
                    <a:pt x="237" y="661"/>
                  </a:lnTo>
                  <a:lnTo>
                    <a:pt x="237" y="662"/>
                  </a:lnTo>
                  <a:lnTo>
                    <a:pt x="236" y="662"/>
                  </a:lnTo>
                  <a:lnTo>
                    <a:pt x="235" y="662"/>
                  </a:lnTo>
                  <a:lnTo>
                    <a:pt x="236" y="660"/>
                  </a:lnTo>
                  <a:lnTo>
                    <a:pt x="236" y="659"/>
                  </a:lnTo>
                  <a:lnTo>
                    <a:pt x="235" y="658"/>
                  </a:lnTo>
                  <a:lnTo>
                    <a:pt x="234" y="658"/>
                  </a:lnTo>
                  <a:lnTo>
                    <a:pt x="233" y="657"/>
                  </a:lnTo>
                  <a:lnTo>
                    <a:pt x="233" y="658"/>
                  </a:lnTo>
                  <a:lnTo>
                    <a:pt x="234" y="659"/>
                  </a:lnTo>
                  <a:lnTo>
                    <a:pt x="235" y="659"/>
                  </a:lnTo>
                  <a:lnTo>
                    <a:pt x="235" y="660"/>
                  </a:lnTo>
                  <a:lnTo>
                    <a:pt x="234" y="661"/>
                  </a:lnTo>
                  <a:lnTo>
                    <a:pt x="234" y="662"/>
                  </a:lnTo>
                  <a:lnTo>
                    <a:pt x="233" y="662"/>
                  </a:lnTo>
                  <a:lnTo>
                    <a:pt x="234" y="662"/>
                  </a:lnTo>
                  <a:lnTo>
                    <a:pt x="234" y="663"/>
                  </a:lnTo>
                  <a:lnTo>
                    <a:pt x="234" y="664"/>
                  </a:lnTo>
                  <a:lnTo>
                    <a:pt x="234" y="665"/>
                  </a:lnTo>
                  <a:lnTo>
                    <a:pt x="234" y="666"/>
                  </a:lnTo>
                  <a:lnTo>
                    <a:pt x="235" y="666"/>
                  </a:lnTo>
                  <a:lnTo>
                    <a:pt x="235" y="667"/>
                  </a:lnTo>
                  <a:lnTo>
                    <a:pt x="234" y="667"/>
                  </a:lnTo>
                  <a:lnTo>
                    <a:pt x="234" y="668"/>
                  </a:lnTo>
                  <a:lnTo>
                    <a:pt x="235" y="668"/>
                  </a:lnTo>
                  <a:lnTo>
                    <a:pt x="235" y="667"/>
                  </a:lnTo>
                  <a:lnTo>
                    <a:pt x="235" y="666"/>
                  </a:lnTo>
                  <a:lnTo>
                    <a:pt x="235" y="665"/>
                  </a:lnTo>
                  <a:lnTo>
                    <a:pt x="236" y="665"/>
                  </a:lnTo>
                  <a:lnTo>
                    <a:pt x="237" y="666"/>
                  </a:lnTo>
                  <a:lnTo>
                    <a:pt x="238" y="666"/>
                  </a:lnTo>
                  <a:lnTo>
                    <a:pt x="238" y="667"/>
                  </a:lnTo>
                  <a:lnTo>
                    <a:pt x="239" y="668"/>
                  </a:lnTo>
                  <a:lnTo>
                    <a:pt x="238" y="668"/>
                  </a:lnTo>
                  <a:lnTo>
                    <a:pt x="238" y="669"/>
                  </a:lnTo>
                  <a:lnTo>
                    <a:pt x="237" y="669"/>
                  </a:lnTo>
                  <a:lnTo>
                    <a:pt x="236" y="671"/>
                  </a:lnTo>
                  <a:lnTo>
                    <a:pt x="237" y="671"/>
                  </a:lnTo>
                  <a:lnTo>
                    <a:pt x="238" y="671"/>
                  </a:lnTo>
                  <a:lnTo>
                    <a:pt x="239" y="671"/>
                  </a:lnTo>
                  <a:lnTo>
                    <a:pt x="239" y="672"/>
                  </a:lnTo>
                  <a:lnTo>
                    <a:pt x="240" y="672"/>
                  </a:lnTo>
                  <a:lnTo>
                    <a:pt x="239" y="672"/>
                  </a:lnTo>
                  <a:lnTo>
                    <a:pt x="240" y="672"/>
                  </a:lnTo>
                  <a:lnTo>
                    <a:pt x="240" y="671"/>
                  </a:lnTo>
                  <a:lnTo>
                    <a:pt x="239" y="671"/>
                  </a:lnTo>
                  <a:lnTo>
                    <a:pt x="240" y="669"/>
                  </a:lnTo>
                  <a:lnTo>
                    <a:pt x="240" y="668"/>
                  </a:lnTo>
                  <a:lnTo>
                    <a:pt x="241" y="668"/>
                  </a:lnTo>
                  <a:lnTo>
                    <a:pt x="241" y="667"/>
                  </a:lnTo>
                  <a:lnTo>
                    <a:pt x="242" y="667"/>
                  </a:lnTo>
                  <a:lnTo>
                    <a:pt x="244" y="667"/>
                  </a:lnTo>
                  <a:lnTo>
                    <a:pt x="244" y="668"/>
                  </a:lnTo>
                  <a:lnTo>
                    <a:pt x="244" y="669"/>
                  </a:lnTo>
                  <a:lnTo>
                    <a:pt x="245" y="669"/>
                  </a:lnTo>
                  <a:lnTo>
                    <a:pt x="244" y="671"/>
                  </a:lnTo>
                  <a:lnTo>
                    <a:pt x="245" y="671"/>
                  </a:lnTo>
                  <a:lnTo>
                    <a:pt x="245" y="672"/>
                  </a:lnTo>
                  <a:lnTo>
                    <a:pt x="245" y="673"/>
                  </a:lnTo>
                  <a:lnTo>
                    <a:pt x="245" y="674"/>
                  </a:lnTo>
                  <a:lnTo>
                    <a:pt x="245" y="675"/>
                  </a:lnTo>
                  <a:lnTo>
                    <a:pt x="246" y="676"/>
                  </a:lnTo>
                  <a:lnTo>
                    <a:pt x="246" y="677"/>
                  </a:lnTo>
                  <a:lnTo>
                    <a:pt x="245" y="678"/>
                  </a:lnTo>
                  <a:lnTo>
                    <a:pt x="244" y="679"/>
                  </a:lnTo>
                  <a:lnTo>
                    <a:pt x="242" y="680"/>
                  </a:lnTo>
                  <a:lnTo>
                    <a:pt x="242" y="681"/>
                  </a:lnTo>
                  <a:lnTo>
                    <a:pt x="241" y="681"/>
                  </a:lnTo>
                  <a:lnTo>
                    <a:pt x="241" y="680"/>
                  </a:lnTo>
                  <a:lnTo>
                    <a:pt x="242" y="679"/>
                  </a:lnTo>
                  <a:lnTo>
                    <a:pt x="242" y="678"/>
                  </a:lnTo>
                  <a:lnTo>
                    <a:pt x="242" y="677"/>
                  </a:lnTo>
                  <a:lnTo>
                    <a:pt x="241" y="677"/>
                  </a:lnTo>
                  <a:lnTo>
                    <a:pt x="242" y="678"/>
                  </a:lnTo>
                  <a:lnTo>
                    <a:pt x="241" y="679"/>
                  </a:lnTo>
                  <a:lnTo>
                    <a:pt x="240" y="679"/>
                  </a:lnTo>
                  <a:lnTo>
                    <a:pt x="239" y="679"/>
                  </a:lnTo>
                  <a:lnTo>
                    <a:pt x="239" y="680"/>
                  </a:lnTo>
                  <a:lnTo>
                    <a:pt x="240" y="680"/>
                  </a:lnTo>
                  <a:lnTo>
                    <a:pt x="240" y="681"/>
                  </a:lnTo>
                  <a:lnTo>
                    <a:pt x="240" y="682"/>
                  </a:lnTo>
                  <a:lnTo>
                    <a:pt x="239" y="682"/>
                  </a:lnTo>
                  <a:lnTo>
                    <a:pt x="239" y="681"/>
                  </a:lnTo>
                  <a:lnTo>
                    <a:pt x="239" y="682"/>
                  </a:lnTo>
                  <a:lnTo>
                    <a:pt x="239" y="683"/>
                  </a:lnTo>
                  <a:lnTo>
                    <a:pt x="239" y="684"/>
                  </a:lnTo>
                  <a:lnTo>
                    <a:pt x="238" y="683"/>
                  </a:lnTo>
                  <a:lnTo>
                    <a:pt x="237" y="683"/>
                  </a:lnTo>
                  <a:lnTo>
                    <a:pt x="236" y="683"/>
                  </a:lnTo>
                  <a:lnTo>
                    <a:pt x="235" y="683"/>
                  </a:lnTo>
                  <a:lnTo>
                    <a:pt x="235" y="684"/>
                  </a:lnTo>
                  <a:lnTo>
                    <a:pt x="236" y="683"/>
                  </a:lnTo>
                  <a:lnTo>
                    <a:pt x="237" y="683"/>
                  </a:lnTo>
                  <a:lnTo>
                    <a:pt x="237" y="684"/>
                  </a:lnTo>
                  <a:lnTo>
                    <a:pt x="236" y="684"/>
                  </a:lnTo>
                  <a:lnTo>
                    <a:pt x="236" y="685"/>
                  </a:lnTo>
                  <a:lnTo>
                    <a:pt x="236" y="686"/>
                  </a:lnTo>
                  <a:lnTo>
                    <a:pt x="236" y="687"/>
                  </a:lnTo>
                  <a:lnTo>
                    <a:pt x="236" y="688"/>
                  </a:lnTo>
                  <a:lnTo>
                    <a:pt x="235" y="689"/>
                  </a:lnTo>
                  <a:lnTo>
                    <a:pt x="235" y="690"/>
                  </a:lnTo>
                  <a:lnTo>
                    <a:pt x="234" y="691"/>
                  </a:lnTo>
                  <a:lnTo>
                    <a:pt x="235" y="691"/>
                  </a:lnTo>
                  <a:lnTo>
                    <a:pt x="235" y="692"/>
                  </a:lnTo>
                  <a:lnTo>
                    <a:pt x="236" y="692"/>
                  </a:lnTo>
                  <a:lnTo>
                    <a:pt x="237" y="691"/>
                  </a:lnTo>
                  <a:lnTo>
                    <a:pt x="237" y="690"/>
                  </a:lnTo>
                  <a:lnTo>
                    <a:pt x="238" y="689"/>
                  </a:lnTo>
                  <a:lnTo>
                    <a:pt x="238" y="688"/>
                  </a:lnTo>
                  <a:lnTo>
                    <a:pt x="237" y="687"/>
                  </a:lnTo>
                  <a:lnTo>
                    <a:pt x="238" y="686"/>
                  </a:lnTo>
                  <a:lnTo>
                    <a:pt x="239" y="686"/>
                  </a:lnTo>
                  <a:lnTo>
                    <a:pt x="239" y="687"/>
                  </a:lnTo>
                  <a:lnTo>
                    <a:pt x="239" y="686"/>
                  </a:lnTo>
                  <a:lnTo>
                    <a:pt x="239" y="685"/>
                  </a:lnTo>
                  <a:lnTo>
                    <a:pt x="240" y="685"/>
                  </a:lnTo>
                  <a:lnTo>
                    <a:pt x="241" y="685"/>
                  </a:lnTo>
                  <a:lnTo>
                    <a:pt x="241" y="686"/>
                  </a:lnTo>
                  <a:lnTo>
                    <a:pt x="242" y="687"/>
                  </a:lnTo>
                  <a:lnTo>
                    <a:pt x="242" y="688"/>
                  </a:lnTo>
                  <a:lnTo>
                    <a:pt x="242" y="687"/>
                  </a:lnTo>
                  <a:lnTo>
                    <a:pt x="244" y="687"/>
                  </a:lnTo>
                  <a:lnTo>
                    <a:pt x="242" y="687"/>
                  </a:lnTo>
                  <a:lnTo>
                    <a:pt x="242" y="686"/>
                  </a:lnTo>
                  <a:lnTo>
                    <a:pt x="242" y="685"/>
                  </a:lnTo>
                  <a:lnTo>
                    <a:pt x="244" y="685"/>
                  </a:lnTo>
                  <a:lnTo>
                    <a:pt x="245" y="685"/>
                  </a:lnTo>
                  <a:lnTo>
                    <a:pt x="244" y="684"/>
                  </a:lnTo>
                  <a:lnTo>
                    <a:pt x="242" y="684"/>
                  </a:lnTo>
                  <a:lnTo>
                    <a:pt x="244" y="684"/>
                  </a:lnTo>
                  <a:lnTo>
                    <a:pt x="245" y="684"/>
                  </a:lnTo>
                  <a:lnTo>
                    <a:pt x="246" y="683"/>
                  </a:lnTo>
                  <a:lnTo>
                    <a:pt x="249" y="683"/>
                  </a:lnTo>
                  <a:lnTo>
                    <a:pt x="249" y="684"/>
                  </a:lnTo>
                  <a:lnTo>
                    <a:pt x="250" y="684"/>
                  </a:lnTo>
                  <a:lnTo>
                    <a:pt x="251" y="685"/>
                  </a:lnTo>
                  <a:lnTo>
                    <a:pt x="251" y="686"/>
                  </a:lnTo>
                  <a:lnTo>
                    <a:pt x="251" y="687"/>
                  </a:lnTo>
                  <a:lnTo>
                    <a:pt x="251" y="688"/>
                  </a:lnTo>
                  <a:lnTo>
                    <a:pt x="251" y="687"/>
                  </a:lnTo>
                  <a:lnTo>
                    <a:pt x="250" y="687"/>
                  </a:lnTo>
                  <a:lnTo>
                    <a:pt x="251" y="687"/>
                  </a:lnTo>
                  <a:lnTo>
                    <a:pt x="250" y="688"/>
                  </a:lnTo>
                  <a:lnTo>
                    <a:pt x="249" y="688"/>
                  </a:lnTo>
                  <a:lnTo>
                    <a:pt x="249" y="689"/>
                  </a:lnTo>
                  <a:lnTo>
                    <a:pt x="249" y="688"/>
                  </a:lnTo>
                  <a:lnTo>
                    <a:pt x="250" y="688"/>
                  </a:lnTo>
                  <a:lnTo>
                    <a:pt x="251" y="688"/>
                  </a:lnTo>
                  <a:lnTo>
                    <a:pt x="251" y="689"/>
                  </a:lnTo>
                  <a:lnTo>
                    <a:pt x="251" y="690"/>
                  </a:lnTo>
                  <a:lnTo>
                    <a:pt x="252" y="689"/>
                  </a:lnTo>
                  <a:lnTo>
                    <a:pt x="253" y="689"/>
                  </a:lnTo>
                  <a:lnTo>
                    <a:pt x="254" y="689"/>
                  </a:lnTo>
                  <a:lnTo>
                    <a:pt x="255" y="689"/>
                  </a:lnTo>
                  <a:lnTo>
                    <a:pt x="255" y="690"/>
                  </a:lnTo>
                  <a:lnTo>
                    <a:pt x="256" y="691"/>
                  </a:lnTo>
                  <a:lnTo>
                    <a:pt x="257" y="691"/>
                  </a:lnTo>
                  <a:lnTo>
                    <a:pt x="257" y="692"/>
                  </a:lnTo>
                  <a:lnTo>
                    <a:pt x="257" y="691"/>
                  </a:lnTo>
                  <a:lnTo>
                    <a:pt x="257" y="692"/>
                  </a:lnTo>
                  <a:lnTo>
                    <a:pt x="258" y="692"/>
                  </a:lnTo>
                  <a:lnTo>
                    <a:pt x="258" y="693"/>
                  </a:lnTo>
                  <a:lnTo>
                    <a:pt x="258" y="694"/>
                  </a:lnTo>
                  <a:lnTo>
                    <a:pt x="258" y="696"/>
                  </a:lnTo>
                  <a:lnTo>
                    <a:pt x="258" y="697"/>
                  </a:lnTo>
                  <a:lnTo>
                    <a:pt x="259" y="696"/>
                  </a:lnTo>
                  <a:lnTo>
                    <a:pt x="260" y="696"/>
                  </a:lnTo>
                  <a:lnTo>
                    <a:pt x="261" y="696"/>
                  </a:lnTo>
                  <a:lnTo>
                    <a:pt x="261" y="697"/>
                  </a:lnTo>
                  <a:lnTo>
                    <a:pt x="262" y="698"/>
                  </a:lnTo>
                  <a:lnTo>
                    <a:pt x="263" y="698"/>
                  </a:lnTo>
                  <a:lnTo>
                    <a:pt x="263" y="699"/>
                  </a:lnTo>
                  <a:lnTo>
                    <a:pt x="264" y="700"/>
                  </a:lnTo>
                  <a:lnTo>
                    <a:pt x="264" y="701"/>
                  </a:lnTo>
                  <a:lnTo>
                    <a:pt x="266" y="702"/>
                  </a:lnTo>
                  <a:lnTo>
                    <a:pt x="266" y="703"/>
                  </a:lnTo>
                  <a:lnTo>
                    <a:pt x="267" y="703"/>
                  </a:lnTo>
                  <a:lnTo>
                    <a:pt x="267" y="704"/>
                  </a:lnTo>
                  <a:lnTo>
                    <a:pt x="269" y="705"/>
                  </a:lnTo>
                  <a:lnTo>
                    <a:pt x="270" y="705"/>
                  </a:lnTo>
                  <a:lnTo>
                    <a:pt x="270" y="706"/>
                  </a:lnTo>
                  <a:lnTo>
                    <a:pt x="269" y="706"/>
                  </a:lnTo>
                  <a:lnTo>
                    <a:pt x="269" y="705"/>
                  </a:lnTo>
                  <a:lnTo>
                    <a:pt x="267" y="705"/>
                  </a:lnTo>
                  <a:lnTo>
                    <a:pt x="267" y="706"/>
                  </a:lnTo>
                  <a:lnTo>
                    <a:pt x="266" y="707"/>
                  </a:lnTo>
                  <a:lnTo>
                    <a:pt x="267" y="707"/>
                  </a:lnTo>
                  <a:lnTo>
                    <a:pt x="267" y="706"/>
                  </a:lnTo>
                  <a:lnTo>
                    <a:pt x="269" y="706"/>
                  </a:lnTo>
                  <a:lnTo>
                    <a:pt x="270" y="707"/>
                  </a:lnTo>
                  <a:lnTo>
                    <a:pt x="270" y="708"/>
                  </a:lnTo>
                  <a:lnTo>
                    <a:pt x="270" y="709"/>
                  </a:lnTo>
                  <a:lnTo>
                    <a:pt x="269" y="710"/>
                  </a:lnTo>
                  <a:lnTo>
                    <a:pt x="269" y="709"/>
                  </a:lnTo>
                  <a:lnTo>
                    <a:pt x="267" y="709"/>
                  </a:lnTo>
                  <a:lnTo>
                    <a:pt x="267" y="708"/>
                  </a:lnTo>
                  <a:lnTo>
                    <a:pt x="266" y="708"/>
                  </a:lnTo>
                  <a:lnTo>
                    <a:pt x="267" y="709"/>
                  </a:lnTo>
                  <a:lnTo>
                    <a:pt x="267" y="710"/>
                  </a:lnTo>
                  <a:lnTo>
                    <a:pt x="269" y="710"/>
                  </a:lnTo>
                  <a:lnTo>
                    <a:pt x="269" y="711"/>
                  </a:lnTo>
                  <a:lnTo>
                    <a:pt x="269" y="712"/>
                  </a:lnTo>
                  <a:lnTo>
                    <a:pt x="267" y="712"/>
                  </a:lnTo>
                  <a:lnTo>
                    <a:pt x="266" y="712"/>
                  </a:lnTo>
                  <a:lnTo>
                    <a:pt x="266" y="713"/>
                  </a:lnTo>
                  <a:lnTo>
                    <a:pt x="265" y="713"/>
                  </a:lnTo>
                  <a:lnTo>
                    <a:pt x="265" y="712"/>
                  </a:lnTo>
                  <a:lnTo>
                    <a:pt x="264" y="712"/>
                  </a:lnTo>
                  <a:lnTo>
                    <a:pt x="264" y="713"/>
                  </a:lnTo>
                  <a:lnTo>
                    <a:pt x="264" y="714"/>
                  </a:lnTo>
                  <a:lnTo>
                    <a:pt x="265" y="714"/>
                  </a:lnTo>
                  <a:lnTo>
                    <a:pt x="266" y="714"/>
                  </a:lnTo>
                  <a:lnTo>
                    <a:pt x="266" y="713"/>
                  </a:lnTo>
                  <a:lnTo>
                    <a:pt x="267" y="713"/>
                  </a:lnTo>
                  <a:lnTo>
                    <a:pt x="269" y="713"/>
                  </a:lnTo>
                  <a:lnTo>
                    <a:pt x="270" y="713"/>
                  </a:lnTo>
                  <a:lnTo>
                    <a:pt x="270" y="714"/>
                  </a:lnTo>
                  <a:lnTo>
                    <a:pt x="270" y="715"/>
                  </a:lnTo>
                  <a:lnTo>
                    <a:pt x="270" y="716"/>
                  </a:lnTo>
                  <a:lnTo>
                    <a:pt x="270" y="717"/>
                  </a:lnTo>
                  <a:lnTo>
                    <a:pt x="270" y="718"/>
                  </a:lnTo>
                  <a:lnTo>
                    <a:pt x="270" y="719"/>
                  </a:lnTo>
                  <a:lnTo>
                    <a:pt x="271" y="718"/>
                  </a:lnTo>
                  <a:lnTo>
                    <a:pt x="271" y="719"/>
                  </a:lnTo>
                  <a:lnTo>
                    <a:pt x="271" y="718"/>
                  </a:lnTo>
                  <a:lnTo>
                    <a:pt x="271" y="717"/>
                  </a:lnTo>
                  <a:lnTo>
                    <a:pt x="271" y="716"/>
                  </a:lnTo>
                  <a:lnTo>
                    <a:pt x="271" y="715"/>
                  </a:lnTo>
                  <a:lnTo>
                    <a:pt x="272" y="715"/>
                  </a:lnTo>
                  <a:lnTo>
                    <a:pt x="272" y="714"/>
                  </a:lnTo>
                  <a:lnTo>
                    <a:pt x="271" y="714"/>
                  </a:lnTo>
                  <a:lnTo>
                    <a:pt x="271" y="713"/>
                  </a:lnTo>
                  <a:lnTo>
                    <a:pt x="271" y="712"/>
                  </a:lnTo>
                  <a:lnTo>
                    <a:pt x="272" y="712"/>
                  </a:lnTo>
                  <a:lnTo>
                    <a:pt x="272" y="711"/>
                  </a:lnTo>
                  <a:lnTo>
                    <a:pt x="273" y="710"/>
                  </a:lnTo>
                  <a:lnTo>
                    <a:pt x="275" y="709"/>
                  </a:lnTo>
                  <a:lnTo>
                    <a:pt x="276" y="708"/>
                  </a:lnTo>
                  <a:lnTo>
                    <a:pt x="276" y="707"/>
                  </a:lnTo>
                  <a:lnTo>
                    <a:pt x="277" y="707"/>
                  </a:lnTo>
                  <a:lnTo>
                    <a:pt x="278" y="707"/>
                  </a:lnTo>
                  <a:lnTo>
                    <a:pt x="279" y="707"/>
                  </a:lnTo>
                  <a:lnTo>
                    <a:pt x="279" y="708"/>
                  </a:lnTo>
                  <a:lnTo>
                    <a:pt x="280" y="708"/>
                  </a:lnTo>
                  <a:lnTo>
                    <a:pt x="280" y="709"/>
                  </a:lnTo>
                  <a:lnTo>
                    <a:pt x="280" y="710"/>
                  </a:lnTo>
                  <a:lnTo>
                    <a:pt x="279" y="711"/>
                  </a:lnTo>
                  <a:lnTo>
                    <a:pt x="279" y="712"/>
                  </a:lnTo>
                  <a:lnTo>
                    <a:pt x="278" y="713"/>
                  </a:lnTo>
                  <a:lnTo>
                    <a:pt x="277" y="713"/>
                  </a:lnTo>
                  <a:lnTo>
                    <a:pt x="277" y="714"/>
                  </a:lnTo>
                  <a:lnTo>
                    <a:pt x="276" y="714"/>
                  </a:lnTo>
                  <a:lnTo>
                    <a:pt x="275" y="714"/>
                  </a:lnTo>
                  <a:lnTo>
                    <a:pt x="275" y="715"/>
                  </a:lnTo>
                  <a:lnTo>
                    <a:pt x="274" y="715"/>
                  </a:lnTo>
                  <a:lnTo>
                    <a:pt x="274" y="716"/>
                  </a:lnTo>
                  <a:lnTo>
                    <a:pt x="274" y="717"/>
                  </a:lnTo>
                  <a:lnTo>
                    <a:pt x="274" y="718"/>
                  </a:lnTo>
                  <a:lnTo>
                    <a:pt x="275" y="718"/>
                  </a:lnTo>
                  <a:lnTo>
                    <a:pt x="276" y="719"/>
                  </a:lnTo>
                  <a:lnTo>
                    <a:pt x="276" y="721"/>
                  </a:lnTo>
                  <a:lnTo>
                    <a:pt x="276" y="722"/>
                  </a:lnTo>
                  <a:lnTo>
                    <a:pt x="276" y="723"/>
                  </a:lnTo>
                  <a:lnTo>
                    <a:pt x="277" y="722"/>
                  </a:lnTo>
                  <a:lnTo>
                    <a:pt x="277" y="723"/>
                  </a:lnTo>
                  <a:lnTo>
                    <a:pt x="278" y="723"/>
                  </a:lnTo>
                  <a:lnTo>
                    <a:pt x="278" y="722"/>
                  </a:lnTo>
                  <a:lnTo>
                    <a:pt x="277" y="722"/>
                  </a:lnTo>
                  <a:lnTo>
                    <a:pt x="277" y="721"/>
                  </a:lnTo>
                  <a:lnTo>
                    <a:pt x="278" y="719"/>
                  </a:lnTo>
                  <a:lnTo>
                    <a:pt x="277" y="718"/>
                  </a:lnTo>
                  <a:lnTo>
                    <a:pt x="277" y="717"/>
                  </a:lnTo>
                  <a:lnTo>
                    <a:pt x="277" y="716"/>
                  </a:lnTo>
                  <a:lnTo>
                    <a:pt x="278" y="716"/>
                  </a:lnTo>
                  <a:lnTo>
                    <a:pt x="278" y="715"/>
                  </a:lnTo>
                  <a:lnTo>
                    <a:pt x="279" y="715"/>
                  </a:lnTo>
                  <a:lnTo>
                    <a:pt x="280" y="716"/>
                  </a:lnTo>
                  <a:lnTo>
                    <a:pt x="280" y="715"/>
                  </a:lnTo>
                  <a:lnTo>
                    <a:pt x="281" y="715"/>
                  </a:lnTo>
                  <a:lnTo>
                    <a:pt x="282" y="715"/>
                  </a:lnTo>
                  <a:lnTo>
                    <a:pt x="283" y="715"/>
                  </a:lnTo>
                  <a:lnTo>
                    <a:pt x="284" y="714"/>
                  </a:lnTo>
                  <a:lnTo>
                    <a:pt x="285" y="713"/>
                  </a:lnTo>
                  <a:lnTo>
                    <a:pt x="286" y="713"/>
                  </a:lnTo>
                  <a:lnTo>
                    <a:pt x="287" y="713"/>
                  </a:lnTo>
                  <a:lnTo>
                    <a:pt x="288" y="713"/>
                  </a:lnTo>
                  <a:lnTo>
                    <a:pt x="288" y="714"/>
                  </a:lnTo>
                  <a:lnTo>
                    <a:pt x="287" y="714"/>
                  </a:lnTo>
                  <a:lnTo>
                    <a:pt x="286" y="714"/>
                  </a:lnTo>
                  <a:lnTo>
                    <a:pt x="285" y="714"/>
                  </a:lnTo>
                  <a:lnTo>
                    <a:pt x="284" y="714"/>
                  </a:lnTo>
                  <a:lnTo>
                    <a:pt x="284" y="715"/>
                  </a:lnTo>
                  <a:lnTo>
                    <a:pt x="283" y="716"/>
                  </a:lnTo>
                  <a:lnTo>
                    <a:pt x="283" y="717"/>
                  </a:lnTo>
                  <a:lnTo>
                    <a:pt x="284" y="716"/>
                  </a:lnTo>
                  <a:lnTo>
                    <a:pt x="284" y="715"/>
                  </a:lnTo>
                  <a:lnTo>
                    <a:pt x="285" y="715"/>
                  </a:lnTo>
                  <a:lnTo>
                    <a:pt x="286" y="715"/>
                  </a:lnTo>
                  <a:lnTo>
                    <a:pt x="287" y="715"/>
                  </a:lnTo>
                  <a:lnTo>
                    <a:pt x="288" y="715"/>
                  </a:lnTo>
                  <a:lnTo>
                    <a:pt x="288" y="716"/>
                  </a:lnTo>
                  <a:lnTo>
                    <a:pt x="289" y="715"/>
                  </a:lnTo>
                  <a:lnTo>
                    <a:pt x="290" y="716"/>
                  </a:lnTo>
                  <a:lnTo>
                    <a:pt x="289" y="716"/>
                  </a:lnTo>
                  <a:lnTo>
                    <a:pt x="290" y="716"/>
                  </a:lnTo>
                  <a:lnTo>
                    <a:pt x="291" y="717"/>
                  </a:lnTo>
                  <a:lnTo>
                    <a:pt x="291" y="718"/>
                  </a:lnTo>
                  <a:lnTo>
                    <a:pt x="290" y="718"/>
                  </a:lnTo>
                  <a:lnTo>
                    <a:pt x="289" y="718"/>
                  </a:lnTo>
                  <a:lnTo>
                    <a:pt x="290" y="718"/>
                  </a:lnTo>
                  <a:lnTo>
                    <a:pt x="290" y="719"/>
                  </a:lnTo>
                  <a:lnTo>
                    <a:pt x="292" y="718"/>
                  </a:lnTo>
                  <a:lnTo>
                    <a:pt x="292" y="717"/>
                  </a:lnTo>
                  <a:lnTo>
                    <a:pt x="291" y="717"/>
                  </a:lnTo>
                  <a:lnTo>
                    <a:pt x="292" y="717"/>
                  </a:lnTo>
                  <a:lnTo>
                    <a:pt x="292" y="718"/>
                  </a:lnTo>
                  <a:lnTo>
                    <a:pt x="294" y="718"/>
                  </a:lnTo>
                  <a:lnTo>
                    <a:pt x="294" y="719"/>
                  </a:lnTo>
                  <a:lnTo>
                    <a:pt x="294" y="721"/>
                  </a:lnTo>
                  <a:lnTo>
                    <a:pt x="295" y="721"/>
                  </a:lnTo>
                  <a:lnTo>
                    <a:pt x="296" y="722"/>
                  </a:lnTo>
                  <a:lnTo>
                    <a:pt x="295" y="722"/>
                  </a:lnTo>
                  <a:lnTo>
                    <a:pt x="295" y="723"/>
                  </a:lnTo>
                  <a:lnTo>
                    <a:pt x="295" y="722"/>
                  </a:lnTo>
                  <a:lnTo>
                    <a:pt x="296" y="722"/>
                  </a:lnTo>
                  <a:lnTo>
                    <a:pt x="296" y="721"/>
                  </a:lnTo>
                  <a:lnTo>
                    <a:pt x="296" y="719"/>
                  </a:lnTo>
                  <a:lnTo>
                    <a:pt x="296" y="721"/>
                  </a:lnTo>
                  <a:lnTo>
                    <a:pt x="297" y="721"/>
                  </a:lnTo>
                  <a:lnTo>
                    <a:pt x="297" y="722"/>
                  </a:lnTo>
                  <a:lnTo>
                    <a:pt x="298" y="725"/>
                  </a:lnTo>
                  <a:lnTo>
                    <a:pt x="299" y="726"/>
                  </a:lnTo>
                  <a:lnTo>
                    <a:pt x="299" y="727"/>
                  </a:lnTo>
                  <a:lnTo>
                    <a:pt x="299" y="728"/>
                  </a:lnTo>
                  <a:lnTo>
                    <a:pt x="298" y="728"/>
                  </a:lnTo>
                  <a:lnTo>
                    <a:pt x="298" y="727"/>
                  </a:lnTo>
                  <a:lnTo>
                    <a:pt x="298" y="728"/>
                  </a:lnTo>
                  <a:lnTo>
                    <a:pt x="297" y="728"/>
                  </a:lnTo>
                  <a:lnTo>
                    <a:pt x="296" y="728"/>
                  </a:lnTo>
                  <a:lnTo>
                    <a:pt x="295" y="728"/>
                  </a:lnTo>
                  <a:lnTo>
                    <a:pt x="294" y="728"/>
                  </a:lnTo>
                  <a:lnTo>
                    <a:pt x="292" y="729"/>
                  </a:lnTo>
                  <a:lnTo>
                    <a:pt x="294" y="729"/>
                  </a:lnTo>
                  <a:lnTo>
                    <a:pt x="295" y="729"/>
                  </a:lnTo>
                  <a:lnTo>
                    <a:pt x="295" y="728"/>
                  </a:lnTo>
                  <a:lnTo>
                    <a:pt x="296" y="729"/>
                  </a:lnTo>
                  <a:lnTo>
                    <a:pt x="296" y="730"/>
                  </a:lnTo>
                  <a:lnTo>
                    <a:pt x="297" y="731"/>
                  </a:lnTo>
                  <a:lnTo>
                    <a:pt x="298" y="732"/>
                  </a:lnTo>
                  <a:lnTo>
                    <a:pt x="298" y="731"/>
                  </a:lnTo>
                  <a:lnTo>
                    <a:pt x="299" y="731"/>
                  </a:lnTo>
                  <a:lnTo>
                    <a:pt x="300" y="731"/>
                  </a:lnTo>
                  <a:lnTo>
                    <a:pt x="300" y="730"/>
                  </a:lnTo>
                  <a:lnTo>
                    <a:pt x="301" y="730"/>
                  </a:lnTo>
                  <a:lnTo>
                    <a:pt x="301" y="731"/>
                  </a:lnTo>
                  <a:lnTo>
                    <a:pt x="301" y="732"/>
                  </a:lnTo>
                  <a:lnTo>
                    <a:pt x="302" y="732"/>
                  </a:lnTo>
                  <a:lnTo>
                    <a:pt x="302" y="733"/>
                  </a:lnTo>
                  <a:lnTo>
                    <a:pt x="302" y="735"/>
                  </a:lnTo>
                  <a:lnTo>
                    <a:pt x="301" y="736"/>
                  </a:lnTo>
                  <a:lnTo>
                    <a:pt x="301" y="735"/>
                  </a:lnTo>
                  <a:lnTo>
                    <a:pt x="300" y="735"/>
                  </a:lnTo>
                  <a:lnTo>
                    <a:pt x="300" y="734"/>
                  </a:lnTo>
                  <a:lnTo>
                    <a:pt x="299" y="733"/>
                  </a:lnTo>
                  <a:lnTo>
                    <a:pt x="298" y="733"/>
                  </a:lnTo>
                  <a:lnTo>
                    <a:pt x="298" y="734"/>
                  </a:lnTo>
                  <a:lnTo>
                    <a:pt x="297" y="734"/>
                  </a:lnTo>
                  <a:lnTo>
                    <a:pt x="297" y="735"/>
                  </a:lnTo>
                  <a:lnTo>
                    <a:pt x="296" y="735"/>
                  </a:lnTo>
                  <a:lnTo>
                    <a:pt x="295" y="734"/>
                  </a:lnTo>
                  <a:lnTo>
                    <a:pt x="294" y="735"/>
                  </a:lnTo>
                  <a:lnTo>
                    <a:pt x="292" y="735"/>
                  </a:lnTo>
                  <a:lnTo>
                    <a:pt x="292" y="736"/>
                  </a:lnTo>
                  <a:lnTo>
                    <a:pt x="292" y="737"/>
                  </a:lnTo>
                  <a:lnTo>
                    <a:pt x="291" y="737"/>
                  </a:lnTo>
                  <a:lnTo>
                    <a:pt x="290" y="737"/>
                  </a:lnTo>
                  <a:lnTo>
                    <a:pt x="290" y="738"/>
                  </a:lnTo>
                  <a:lnTo>
                    <a:pt x="292" y="738"/>
                  </a:lnTo>
                  <a:lnTo>
                    <a:pt x="292" y="737"/>
                  </a:lnTo>
                  <a:lnTo>
                    <a:pt x="294" y="737"/>
                  </a:lnTo>
                  <a:lnTo>
                    <a:pt x="294" y="736"/>
                  </a:lnTo>
                  <a:lnTo>
                    <a:pt x="295" y="736"/>
                  </a:lnTo>
                  <a:lnTo>
                    <a:pt x="296" y="736"/>
                  </a:lnTo>
                  <a:lnTo>
                    <a:pt x="297" y="736"/>
                  </a:lnTo>
                  <a:lnTo>
                    <a:pt x="298" y="735"/>
                  </a:lnTo>
                  <a:lnTo>
                    <a:pt x="298" y="736"/>
                  </a:lnTo>
                  <a:lnTo>
                    <a:pt x="298" y="737"/>
                  </a:lnTo>
                  <a:lnTo>
                    <a:pt x="298" y="738"/>
                  </a:lnTo>
                  <a:lnTo>
                    <a:pt x="297" y="738"/>
                  </a:lnTo>
                  <a:lnTo>
                    <a:pt x="298" y="738"/>
                  </a:lnTo>
                  <a:lnTo>
                    <a:pt x="299" y="738"/>
                  </a:lnTo>
                  <a:lnTo>
                    <a:pt x="299" y="739"/>
                  </a:lnTo>
                  <a:lnTo>
                    <a:pt x="298" y="739"/>
                  </a:lnTo>
                  <a:lnTo>
                    <a:pt x="299" y="739"/>
                  </a:lnTo>
                  <a:lnTo>
                    <a:pt x="299" y="740"/>
                  </a:lnTo>
                  <a:lnTo>
                    <a:pt x="300" y="740"/>
                  </a:lnTo>
                  <a:lnTo>
                    <a:pt x="300" y="741"/>
                  </a:lnTo>
                  <a:lnTo>
                    <a:pt x="300" y="742"/>
                  </a:lnTo>
                  <a:lnTo>
                    <a:pt x="301" y="743"/>
                  </a:lnTo>
                  <a:lnTo>
                    <a:pt x="300" y="744"/>
                  </a:lnTo>
                  <a:lnTo>
                    <a:pt x="299" y="744"/>
                  </a:lnTo>
                  <a:lnTo>
                    <a:pt x="300" y="744"/>
                  </a:lnTo>
                  <a:lnTo>
                    <a:pt x="299" y="746"/>
                  </a:lnTo>
                  <a:lnTo>
                    <a:pt x="300" y="744"/>
                  </a:lnTo>
                  <a:lnTo>
                    <a:pt x="301" y="743"/>
                  </a:lnTo>
                  <a:lnTo>
                    <a:pt x="301" y="742"/>
                  </a:lnTo>
                  <a:lnTo>
                    <a:pt x="302" y="743"/>
                  </a:lnTo>
                  <a:lnTo>
                    <a:pt x="303" y="743"/>
                  </a:lnTo>
                  <a:lnTo>
                    <a:pt x="303" y="742"/>
                  </a:lnTo>
                  <a:lnTo>
                    <a:pt x="302" y="742"/>
                  </a:lnTo>
                  <a:lnTo>
                    <a:pt x="302" y="741"/>
                  </a:lnTo>
                  <a:lnTo>
                    <a:pt x="301" y="740"/>
                  </a:lnTo>
                  <a:lnTo>
                    <a:pt x="301" y="739"/>
                  </a:lnTo>
                  <a:lnTo>
                    <a:pt x="302" y="739"/>
                  </a:lnTo>
                  <a:lnTo>
                    <a:pt x="303" y="739"/>
                  </a:lnTo>
                  <a:lnTo>
                    <a:pt x="303" y="740"/>
                  </a:lnTo>
                  <a:lnTo>
                    <a:pt x="303" y="741"/>
                  </a:lnTo>
                  <a:lnTo>
                    <a:pt x="304" y="742"/>
                  </a:lnTo>
                  <a:lnTo>
                    <a:pt x="304" y="743"/>
                  </a:lnTo>
                  <a:lnTo>
                    <a:pt x="305" y="746"/>
                  </a:lnTo>
                  <a:lnTo>
                    <a:pt x="305" y="747"/>
                  </a:lnTo>
                  <a:lnTo>
                    <a:pt x="305" y="748"/>
                  </a:lnTo>
                  <a:lnTo>
                    <a:pt x="306" y="748"/>
                  </a:lnTo>
                  <a:lnTo>
                    <a:pt x="306" y="749"/>
                  </a:lnTo>
                  <a:lnTo>
                    <a:pt x="307" y="749"/>
                  </a:lnTo>
                  <a:lnTo>
                    <a:pt x="308" y="751"/>
                  </a:lnTo>
                  <a:lnTo>
                    <a:pt x="308" y="752"/>
                  </a:lnTo>
                  <a:lnTo>
                    <a:pt x="308" y="753"/>
                  </a:lnTo>
                  <a:lnTo>
                    <a:pt x="307" y="753"/>
                  </a:lnTo>
                  <a:lnTo>
                    <a:pt x="307" y="752"/>
                  </a:lnTo>
                  <a:lnTo>
                    <a:pt x="306" y="752"/>
                  </a:lnTo>
                  <a:lnTo>
                    <a:pt x="307" y="752"/>
                  </a:lnTo>
                  <a:lnTo>
                    <a:pt x="307" y="753"/>
                  </a:lnTo>
                  <a:lnTo>
                    <a:pt x="307" y="754"/>
                  </a:lnTo>
                  <a:lnTo>
                    <a:pt x="306" y="755"/>
                  </a:lnTo>
                  <a:lnTo>
                    <a:pt x="306" y="754"/>
                  </a:lnTo>
                  <a:lnTo>
                    <a:pt x="305" y="754"/>
                  </a:lnTo>
                  <a:lnTo>
                    <a:pt x="304" y="755"/>
                  </a:lnTo>
                  <a:lnTo>
                    <a:pt x="305" y="755"/>
                  </a:lnTo>
                  <a:lnTo>
                    <a:pt x="304" y="754"/>
                  </a:lnTo>
                  <a:lnTo>
                    <a:pt x="304" y="755"/>
                  </a:lnTo>
                  <a:lnTo>
                    <a:pt x="305" y="755"/>
                  </a:lnTo>
                  <a:lnTo>
                    <a:pt x="305" y="756"/>
                  </a:lnTo>
                  <a:lnTo>
                    <a:pt x="306" y="756"/>
                  </a:lnTo>
                  <a:lnTo>
                    <a:pt x="306" y="755"/>
                  </a:lnTo>
                  <a:lnTo>
                    <a:pt x="306" y="756"/>
                  </a:lnTo>
                  <a:lnTo>
                    <a:pt x="307" y="757"/>
                  </a:lnTo>
                  <a:lnTo>
                    <a:pt x="307" y="758"/>
                  </a:lnTo>
                  <a:lnTo>
                    <a:pt x="308" y="757"/>
                  </a:lnTo>
                  <a:lnTo>
                    <a:pt x="308" y="756"/>
                  </a:lnTo>
                  <a:lnTo>
                    <a:pt x="307" y="756"/>
                  </a:lnTo>
                  <a:lnTo>
                    <a:pt x="308" y="756"/>
                  </a:lnTo>
                  <a:lnTo>
                    <a:pt x="309" y="757"/>
                  </a:lnTo>
                  <a:lnTo>
                    <a:pt x="309" y="758"/>
                  </a:lnTo>
                  <a:lnTo>
                    <a:pt x="310" y="758"/>
                  </a:lnTo>
                  <a:lnTo>
                    <a:pt x="310" y="757"/>
                  </a:lnTo>
                  <a:lnTo>
                    <a:pt x="309" y="756"/>
                  </a:lnTo>
                  <a:lnTo>
                    <a:pt x="310" y="756"/>
                  </a:lnTo>
                  <a:lnTo>
                    <a:pt x="311" y="756"/>
                  </a:lnTo>
                  <a:lnTo>
                    <a:pt x="312" y="756"/>
                  </a:lnTo>
                  <a:lnTo>
                    <a:pt x="313" y="756"/>
                  </a:lnTo>
                  <a:lnTo>
                    <a:pt x="314" y="757"/>
                  </a:lnTo>
                  <a:lnTo>
                    <a:pt x="315" y="758"/>
                  </a:lnTo>
                  <a:lnTo>
                    <a:pt x="316" y="758"/>
                  </a:lnTo>
                  <a:lnTo>
                    <a:pt x="317" y="759"/>
                  </a:lnTo>
                  <a:lnTo>
                    <a:pt x="319" y="759"/>
                  </a:lnTo>
                  <a:lnTo>
                    <a:pt x="319" y="760"/>
                  </a:lnTo>
                  <a:lnTo>
                    <a:pt x="319" y="761"/>
                  </a:lnTo>
                  <a:lnTo>
                    <a:pt x="317" y="760"/>
                  </a:lnTo>
                  <a:lnTo>
                    <a:pt x="317" y="761"/>
                  </a:lnTo>
                  <a:lnTo>
                    <a:pt x="317" y="762"/>
                  </a:lnTo>
                  <a:lnTo>
                    <a:pt x="317" y="763"/>
                  </a:lnTo>
                  <a:lnTo>
                    <a:pt x="317" y="762"/>
                  </a:lnTo>
                  <a:lnTo>
                    <a:pt x="316" y="763"/>
                  </a:lnTo>
                  <a:lnTo>
                    <a:pt x="315" y="762"/>
                  </a:lnTo>
                  <a:lnTo>
                    <a:pt x="314" y="762"/>
                  </a:lnTo>
                  <a:lnTo>
                    <a:pt x="314" y="763"/>
                  </a:lnTo>
                  <a:lnTo>
                    <a:pt x="314" y="762"/>
                  </a:lnTo>
                  <a:lnTo>
                    <a:pt x="314" y="763"/>
                  </a:lnTo>
                  <a:lnTo>
                    <a:pt x="313" y="763"/>
                  </a:lnTo>
                  <a:lnTo>
                    <a:pt x="312" y="763"/>
                  </a:lnTo>
                  <a:lnTo>
                    <a:pt x="311" y="763"/>
                  </a:lnTo>
                  <a:lnTo>
                    <a:pt x="310" y="763"/>
                  </a:lnTo>
                  <a:lnTo>
                    <a:pt x="310" y="764"/>
                  </a:lnTo>
                  <a:lnTo>
                    <a:pt x="309" y="764"/>
                  </a:lnTo>
                  <a:lnTo>
                    <a:pt x="308" y="764"/>
                  </a:lnTo>
                  <a:lnTo>
                    <a:pt x="307" y="764"/>
                  </a:lnTo>
                  <a:lnTo>
                    <a:pt x="307" y="765"/>
                  </a:lnTo>
                  <a:lnTo>
                    <a:pt x="306" y="765"/>
                  </a:lnTo>
                  <a:lnTo>
                    <a:pt x="307" y="766"/>
                  </a:lnTo>
                  <a:lnTo>
                    <a:pt x="306" y="767"/>
                  </a:lnTo>
                  <a:lnTo>
                    <a:pt x="306" y="768"/>
                  </a:lnTo>
                  <a:lnTo>
                    <a:pt x="305" y="768"/>
                  </a:lnTo>
                  <a:lnTo>
                    <a:pt x="305" y="769"/>
                  </a:lnTo>
                  <a:lnTo>
                    <a:pt x="304" y="769"/>
                  </a:lnTo>
                  <a:lnTo>
                    <a:pt x="304" y="771"/>
                  </a:lnTo>
                  <a:lnTo>
                    <a:pt x="303" y="771"/>
                  </a:lnTo>
                  <a:lnTo>
                    <a:pt x="302" y="771"/>
                  </a:lnTo>
                  <a:lnTo>
                    <a:pt x="301" y="771"/>
                  </a:lnTo>
                  <a:lnTo>
                    <a:pt x="300" y="771"/>
                  </a:lnTo>
                  <a:lnTo>
                    <a:pt x="299" y="771"/>
                  </a:lnTo>
                  <a:lnTo>
                    <a:pt x="299" y="772"/>
                  </a:lnTo>
                  <a:lnTo>
                    <a:pt x="298" y="772"/>
                  </a:lnTo>
                  <a:lnTo>
                    <a:pt x="297" y="772"/>
                  </a:lnTo>
                  <a:lnTo>
                    <a:pt x="297" y="773"/>
                  </a:lnTo>
                  <a:lnTo>
                    <a:pt x="296" y="772"/>
                  </a:lnTo>
                  <a:lnTo>
                    <a:pt x="295" y="772"/>
                  </a:lnTo>
                  <a:lnTo>
                    <a:pt x="294" y="772"/>
                  </a:lnTo>
                  <a:lnTo>
                    <a:pt x="292" y="772"/>
                  </a:lnTo>
                  <a:lnTo>
                    <a:pt x="288" y="772"/>
                  </a:lnTo>
                  <a:lnTo>
                    <a:pt x="288" y="773"/>
                  </a:lnTo>
                  <a:lnTo>
                    <a:pt x="286" y="773"/>
                  </a:lnTo>
                  <a:lnTo>
                    <a:pt x="285" y="774"/>
                  </a:lnTo>
                  <a:lnTo>
                    <a:pt x="283" y="775"/>
                  </a:lnTo>
                  <a:lnTo>
                    <a:pt x="282" y="776"/>
                  </a:lnTo>
                  <a:lnTo>
                    <a:pt x="280" y="777"/>
                  </a:lnTo>
                  <a:lnTo>
                    <a:pt x="278" y="778"/>
                  </a:lnTo>
                  <a:lnTo>
                    <a:pt x="275" y="780"/>
                  </a:lnTo>
                  <a:lnTo>
                    <a:pt x="274" y="780"/>
                  </a:lnTo>
                  <a:lnTo>
                    <a:pt x="271" y="782"/>
                  </a:lnTo>
                  <a:lnTo>
                    <a:pt x="267" y="783"/>
                  </a:lnTo>
                  <a:lnTo>
                    <a:pt x="265" y="785"/>
                  </a:lnTo>
                  <a:lnTo>
                    <a:pt x="264" y="786"/>
                  </a:lnTo>
                  <a:lnTo>
                    <a:pt x="261" y="788"/>
                  </a:lnTo>
                  <a:lnTo>
                    <a:pt x="258" y="790"/>
                  </a:lnTo>
                  <a:lnTo>
                    <a:pt x="258" y="791"/>
                  </a:lnTo>
                  <a:lnTo>
                    <a:pt x="258" y="790"/>
                  </a:lnTo>
                  <a:lnTo>
                    <a:pt x="257" y="790"/>
                  </a:lnTo>
                  <a:lnTo>
                    <a:pt x="257" y="791"/>
                  </a:lnTo>
                  <a:lnTo>
                    <a:pt x="256" y="792"/>
                  </a:lnTo>
                  <a:lnTo>
                    <a:pt x="256" y="793"/>
                  </a:lnTo>
                  <a:lnTo>
                    <a:pt x="255" y="793"/>
                  </a:lnTo>
                  <a:lnTo>
                    <a:pt x="255" y="794"/>
                  </a:lnTo>
                  <a:lnTo>
                    <a:pt x="255" y="796"/>
                  </a:lnTo>
                  <a:lnTo>
                    <a:pt x="254" y="796"/>
                  </a:lnTo>
                  <a:lnTo>
                    <a:pt x="254" y="797"/>
                  </a:lnTo>
                  <a:lnTo>
                    <a:pt x="253" y="797"/>
                  </a:lnTo>
                  <a:lnTo>
                    <a:pt x="253" y="798"/>
                  </a:lnTo>
                  <a:lnTo>
                    <a:pt x="252" y="798"/>
                  </a:lnTo>
                  <a:lnTo>
                    <a:pt x="251" y="798"/>
                  </a:lnTo>
                  <a:lnTo>
                    <a:pt x="250" y="798"/>
                  </a:lnTo>
                  <a:lnTo>
                    <a:pt x="249" y="798"/>
                  </a:lnTo>
                  <a:lnTo>
                    <a:pt x="249" y="797"/>
                  </a:lnTo>
                  <a:lnTo>
                    <a:pt x="248" y="797"/>
                  </a:lnTo>
                  <a:lnTo>
                    <a:pt x="247" y="797"/>
                  </a:lnTo>
                  <a:lnTo>
                    <a:pt x="247" y="796"/>
                  </a:lnTo>
                  <a:lnTo>
                    <a:pt x="246" y="796"/>
                  </a:lnTo>
                  <a:lnTo>
                    <a:pt x="245" y="796"/>
                  </a:lnTo>
                  <a:lnTo>
                    <a:pt x="245" y="794"/>
                  </a:lnTo>
                  <a:lnTo>
                    <a:pt x="244" y="794"/>
                  </a:lnTo>
                  <a:lnTo>
                    <a:pt x="244" y="796"/>
                  </a:lnTo>
                  <a:lnTo>
                    <a:pt x="242" y="794"/>
                  </a:lnTo>
                  <a:lnTo>
                    <a:pt x="241" y="793"/>
                  </a:lnTo>
                  <a:lnTo>
                    <a:pt x="241" y="792"/>
                  </a:lnTo>
                  <a:lnTo>
                    <a:pt x="240" y="792"/>
                  </a:lnTo>
                  <a:lnTo>
                    <a:pt x="239" y="792"/>
                  </a:lnTo>
                  <a:lnTo>
                    <a:pt x="239" y="791"/>
                  </a:lnTo>
                  <a:lnTo>
                    <a:pt x="238" y="791"/>
                  </a:lnTo>
                  <a:lnTo>
                    <a:pt x="237" y="790"/>
                  </a:lnTo>
                  <a:lnTo>
                    <a:pt x="237" y="791"/>
                  </a:lnTo>
                  <a:lnTo>
                    <a:pt x="237" y="790"/>
                  </a:lnTo>
                  <a:lnTo>
                    <a:pt x="236" y="790"/>
                  </a:lnTo>
                  <a:lnTo>
                    <a:pt x="235" y="790"/>
                  </a:lnTo>
                  <a:lnTo>
                    <a:pt x="234" y="789"/>
                  </a:lnTo>
                  <a:lnTo>
                    <a:pt x="234" y="790"/>
                  </a:lnTo>
                  <a:lnTo>
                    <a:pt x="233" y="790"/>
                  </a:lnTo>
                  <a:lnTo>
                    <a:pt x="232" y="790"/>
                  </a:lnTo>
                  <a:lnTo>
                    <a:pt x="232" y="791"/>
                  </a:lnTo>
                  <a:lnTo>
                    <a:pt x="231" y="791"/>
                  </a:lnTo>
                  <a:lnTo>
                    <a:pt x="230" y="791"/>
                  </a:lnTo>
                  <a:lnTo>
                    <a:pt x="230" y="790"/>
                  </a:lnTo>
                  <a:lnTo>
                    <a:pt x="229" y="791"/>
                  </a:lnTo>
                  <a:lnTo>
                    <a:pt x="228" y="791"/>
                  </a:lnTo>
                  <a:lnTo>
                    <a:pt x="228" y="792"/>
                  </a:lnTo>
                  <a:lnTo>
                    <a:pt x="228" y="793"/>
                  </a:lnTo>
                  <a:lnTo>
                    <a:pt x="227" y="793"/>
                  </a:lnTo>
                  <a:lnTo>
                    <a:pt x="226" y="793"/>
                  </a:lnTo>
                  <a:lnTo>
                    <a:pt x="225" y="793"/>
                  </a:lnTo>
                  <a:lnTo>
                    <a:pt x="225" y="794"/>
                  </a:lnTo>
                  <a:lnTo>
                    <a:pt x="224" y="794"/>
                  </a:lnTo>
                  <a:lnTo>
                    <a:pt x="224" y="796"/>
                  </a:lnTo>
                  <a:lnTo>
                    <a:pt x="223" y="796"/>
                  </a:lnTo>
                  <a:lnTo>
                    <a:pt x="222" y="796"/>
                  </a:lnTo>
                  <a:lnTo>
                    <a:pt x="221" y="796"/>
                  </a:lnTo>
                  <a:lnTo>
                    <a:pt x="221" y="797"/>
                  </a:lnTo>
                  <a:lnTo>
                    <a:pt x="221" y="798"/>
                  </a:lnTo>
                  <a:lnTo>
                    <a:pt x="220" y="798"/>
                  </a:lnTo>
                  <a:lnTo>
                    <a:pt x="219" y="799"/>
                  </a:lnTo>
                  <a:lnTo>
                    <a:pt x="219" y="798"/>
                  </a:lnTo>
                  <a:lnTo>
                    <a:pt x="217" y="798"/>
                  </a:lnTo>
                  <a:lnTo>
                    <a:pt x="216" y="798"/>
                  </a:lnTo>
                  <a:lnTo>
                    <a:pt x="215" y="798"/>
                  </a:lnTo>
                  <a:lnTo>
                    <a:pt x="215" y="799"/>
                  </a:lnTo>
                  <a:lnTo>
                    <a:pt x="214" y="799"/>
                  </a:lnTo>
                  <a:lnTo>
                    <a:pt x="213" y="799"/>
                  </a:lnTo>
                  <a:lnTo>
                    <a:pt x="212" y="799"/>
                  </a:lnTo>
                  <a:lnTo>
                    <a:pt x="212" y="798"/>
                  </a:lnTo>
                  <a:lnTo>
                    <a:pt x="211" y="798"/>
                  </a:lnTo>
                  <a:lnTo>
                    <a:pt x="211" y="799"/>
                  </a:lnTo>
                  <a:lnTo>
                    <a:pt x="210" y="799"/>
                  </a:lnTo>
                  <a:lnTo>
                    <a:pt x="210" y="800"/>
                  </a:lnTo>
                  <a:lnTo>
                    <a:pt x="209" y="800"/>
                  </a:lnTo>
                  <a:lnTo>
                    <a:pt x="209" y="799"/>
                  </a:lnTo>
                  <a:lnTo>
                    <a:pt x="208" y="799"/>
                  </a:lnTo>
                  <a:lnTo>
                    <a:pt x="208" y="800"/>
                  </a:lnTo>
                  <a:lnTo>
                    <a:pt x="207" y="800"/>
                  </a:lnTo>
                  <a:lnTo>
                    <a:pt x="207" y="801"/>
                  </a:lnTo>
                  <a:lnTo>
                    <a:pt x="206" y="802"/>
                  </a:lnTo>
                  <a:lnTo>
                    <a:pt x="206" y="803"/>
                  </a:lnTo>
                  <a:lnTo>
                    <a:pt x="205" y="803"/>
                  </a:lnTo>
                  <a:lnTo>
                    <a:pt x="204" y="803"/>
                  </a:lnTo>
                  <a:lnTo>
                    <a:pt x="204" y="804"/>
                  </a:lnTo>
                  <a:lnTo>
                    <a:pt x="203" y="804"/>
                  </a:lnTo>
                  <a:lnTo>
                    <a:pt x="202" y="803"/>
                  </a:lnTo>
                  <a:lnTo>
                    <a:pt x="201" y="803"/>
                  </a:lnTo>
                  <a:lnTo>
                    <a:pt x="201" y="804"/>
                  </a:lnTo>
                  <a:lnTo>
                    <a:pt x="200" y="804"/>
                  </a:lnTo>
                  <a:lnTo>
                    <a:pt x="200" y="803"/>
                  </a:lnTo>
                  <a:lnTo>
                    <a:pt x="199" y="803"/>
                  </a:lnTo>
                  <a:lnTo>
                    <a:pt x="198" y="804"/>
                  </a:lnTo>
                  <a:lnTo>
                    <a:pt x="197" y="804"/>
                  </a:lnTo>
                  <a:lnTo>
                    <a:pt x="197" y="805"/>
                  </a:lnTo>
                  <a:lnTo>
                    <a:pt x="197" y="806"/>
                  </a:lnTo>
                  <a:lnTo>
                    <a:pt x="196" y="806"/>
                  </a:lnTo>
                  <a:lnTo>
                    <a:pt x="196" y="807"/>
                  </a:lnTo>
                  <a:lnTo>
                    <a:pt x="197" y="807"/>
                  </a:lnTo>
                  <a:lnTo>
                    <a:pt x="197" y="808"/>
                  </a:lnTo>
                  <a:lnTo>
                    <a:pt x="197" y="809"/>
                  </a:lnTo>
                  <a:lnTo>
                    <a:pt x="196" y="809"/>
                  </a:lnTo>
                  <a:lnTo>
                    <a:pt x="196" y="810"/>
                  </a:lnTo>
                  <a:lnTo>
                    <a:pt x="195" y="810"/>
                  </a:lnTo>
                  <a:lnTo>
                    <a:pt x="196" y="811"/>
                  </a:lnTo>
                  <a:lnTo>
                    <a:pt x="196" y="812"/>
                  </a:lnTo>
                  <a:lnTo>
                    <a:pt x="195" y="812"/>
                  </a:lnTo>
                  <a:lnTo>
                    <a:pt x="194" y="812"/>
                  </a:lnTo>
                  <a:lnTo>
                    <a:pt x="194" y="813"/>
                  </a:lnTo>
                  <a:lnTo>
                    <a:pt x="194" y="814"/>
                  </a:lnTo>
                  <a:lnTo>
                    <a:pt x="192" y="814"/>
                  </a:lnTo>
                  <a:lnTo>
                    <a:pt x="191" y="814"/>
                  </a:lnTo>
                  <a:lnTo>
                    <a:pt x="191" y="815"/>
                  </a:lnTo>
                  <a:lnTo>
                    <a:pt x="190" y="815"/>
                  </a:lnTo>
                  <a:lnTo>
                    <a:pt x="190" y="816"/>
                  </a:lnTo>
                  <a:lnTo>
                    <a:pt x="189" y="817"/>
                  </a:lnTo>
                  <a:lnTo>
                    <a:pt x="188" y="817"/>
                  </a:lnTo>
                  <a:lnTo>
                    <a:pt x="187" y="817"/>
                  </a:lnTo>
                  <a:lnTo>
                    <a:pt x="186" y="817"/>
                  </a:lnTo>
                  <a:lnTo>
                    <a:pt x="186" y="818"/>
                  </a:lnTo>
                  <a:lnTo>
                    <a:pt x="185" y="818"/>
                  </a:lnTo>
                  <a:lnTo>
                    <a:pt x="185" y="819"/>
                  </a:lnTo>
                  <a:lnTo>
                    <a:pt x="185" y="821"/>
                  </a:lnTo>
                  <a:lnTo>
                    <a:pt x="184" y="821"/>
                  </a:lnTo>
                  <a:lnTo>
                    <a:pt x="184" y="822"/>
                  </a:lnTo>
                  <a:lnTo>
                    <a:pt x="184" y="823"/>
                  </a:lnTo>
                  <a:lnTo>
                    <a:pt x="183" y="823"/>
                  </a:lnTo>
                  <a:lnTo>
                    <a:pt x="183" y="824"/>
                  </a:lnTo>
                  <a:lnTo>
                    <a:pt x="182" y="824"/>
                  </a:lnTo>
                  <a:lnTo>
                    <a:pt x="181" y="824"/>
                  </a:lnTo>
                  <a:lnTo>
                    <a:pt x="180" y="824"/>
                  </a:lnTo>
                  <a:lnTo>
                    <a:pt x="180" y="825"/>
                  </a:lnTo>
                  <a:lnTo>
                    <a:pt x="179" y="826"/>
                  </a:lnTo>
                  <a:lnTo>
                    <a:pt x="178" y="827"/>
                  </a:lnTo>
                  <a:lnTo>
                    <a:pt x="177" y="827"/>
                  </a:lnTo>
                  <a:lnTo>
                    <a:pt x="177" y="828"/>
                  </a:lnTo>
                  <a:lnTo>
                    <a:pt x="177" y="829"/>
                  </a:lnTo>
                  <a:lnTo>
                    <a:pt x="177" y="830"/>
                  </a:lnTo>
                  <a:lnTo>
                    <a:pt x="176" y="830"/>
                  </a:lnTo>
                  <a:lnTo>
                    <a:pt x="175" y="830"/>
                  </a:lnTo>
                  <a:lnTo>
                    <a:pt x="174" y="830"/>
                  </a:lnTo>
                  <a:lnTo>
                    <a:pt x="173" y="830"/>
                  </a:lnTo>
                  <a:lnTo>
                    <a:pt x="173" y="831"/>
                  </a:lnTo>
                  <a:lnTo>
                    <a:pt x="172" y="831"/>
                  </a:lnTo>
                  <a:lnTo>
                    <a:pt x="171" y="831"/>
                  </a:lnTo>
                  <a:lnTo>
                    <a:pt x="171" y="830"/>
                  </a:lnTo>
                  <a:lnTo>
                    <a:pt x="170" y="830"/>
                  </a:lnTo>
                  <a:lnTo>
                    <a:pt x="170" y="829"/>
                  </a:lnTo>
                  <a:lnTo>
                    <a:pt x="169" y="829"/>
                  </a:lnTo>
                  <a:lnTo>
                    <a:pt x="169" y="828"/>
                  </a:lnTo>
                  <a:lnTo>
                    <a:pt x="167" y="828"/>
                  </a:lnTo>
                  <a:lnTo>
                    <a:pt x="166" y="828"/>
                  </a:lnTo>
                  <a:lnTo>
                    <a:pt x="165" y="828"/>
                  </a:lnTo>
                  <a:lnTo>
                    <a:pt x="164" y="828"/>
                  </a:lnTo>
                  <a:lnTo>
                    <a:pt x="164" y="827"/>
                  </a:lnTo>
                  <a:lnTo>
                    <a:pt x="164" y="826"/>
                  </a:lnTo>
                  <a:lnTo>
                    <a:pt x="164" y="825"/>
                  </a:lnTo>
                  <a:lnTo>
                    <a:pt x="163" y="825"/>
                  </a:lnTo>
                  <a:lnTo>
                    <a:pt x="162" y="825"/>
                  </a:lnTo>
                  <a:lnTo>
                    <a:pt x="161" y="825"/>
                  </a:lnTo>
                  <a:lnTo>
                    <a:pt x="161" y="824"/>
                  </a:lnTo>
                  <a:lnTo>
                    <a:pt x="161" y="823"/>
                  </a:lnTo>
                  <a:lnTo>
                    <a:pt x="160" y="822"/>
                  </a:lnTo>
                  <a:lnTo>
                    <a:pt x="159" y="822"/>
                  </a:lnTo>
                  <a:lnTo>
                    <a:pt x="158" y="821"/>
                  </a:lnTo>
                  <a:lnTo>
                    <a:pt x="158" y="822"/>
                  </a:lnTo>
                  <a:lnTo>
                    <a:pt x="157" y="822"/>
                  </a:lnTo>
                  <a:lnTo>
                    <a:pt x="156" y="822"/>
                  </a:lnTo>
                  <a:lnTo>
                    <a:pt x="155" y="822"/>
                  </a:lnTo>
                  <a:lnTo>
                    <a:pt x="154" y="823"/>
                  </a:lnTo>
                  <a:lnTo>
                    <a:pt x="153" y="823"/>
                  </a:lnTo>
                  <a:lnTo>
                    <a:pt x="152" y="823"/>
                  </a:lnTo>
                  <a:lnTo>
                    <a:pt x="152" y="824"/>
                  </a:lnTo>
                  <a:lnTo>
                    <a:pt x="153" y="824"/>
                  </a:lnTo>
                  <a:lnTo>
                    <a:pt x="152" y="824"/>
                  </a:lnTo>
                  <a:lnTo>
                    <a:pt x="152" y="825"/>
                  </a:lnTo>
                  <a:lnTo>
                    <a:pt x="152" y="826"/>
                  </a:lnTo>
                  <a:lnTo>
                    <a:pt x="152" y="827"/>
                  </a:lnTo>
                  <a:lnTo>
                    <a:pt x="151" y="828"/>
                  </a:lnTo>
                  <a:lnTo>
                    <a:pt x="150" y="829"/>
                  </a:lnTo>
                  <a:lnTo>
                    <a:pt x="149" y="829"/>
                  </a:lnTo>
                  <a:lnTo>
                    <a:pt x="148" y="829"/>
                  </a:lnTo>
                  <a:lnTo>
                    <a:pt x="148" y="830"/>
                  </a:lnTo>
                  <a:lnTo>
                    <a:pt x="148" y="831"/>
                  </a:lnTo>
                  <a:lnTo>
                    <a:pt x="147" y="831"/>
                  </a:lnTo>
                  <a:lnTo>
                    <a:pt x="146" y="831"/>
                  </a:lnTo>
                  <a:lnTo>
                    <a:pt x="145" y="831"/>
                  </a:lnTo>
                  <a:lnTo>
                    <a:pt x="144" y="831"/>
                  </a:lnTo>
                  <a:lnTo>
                    <a:pt x="142" y="831"/>
                  </a:lnTo>
                  <a:lnTo>
                    <a:pt x="141" y="831"/>
                  </a:lnTo>
                  <a:lnTo>
                    <a:pt x="140" y="831"/>
                  </a:lnTo>
                  <a:lnTo>
                    <a:pt x="139" y="831"/>
                  </a:lnTo>
                  <a:lnTo>
                    <a:pt x="139" y="832"/>
                  </a:lnTo>
                  <a:lnTo>
                    <a:pt x="138" y="832"/>
                  </a:lnTo>
                  <a:lnTo>
                    <a:pt x="138" y="831"/>
                  </a:lnTo>
                  <a:lnTo>
                    <a:pt x="137" y="830"/>
                  </a:lnTo>
                  <a:lnTo>
                    <a:pt x="137" y="829"/>
                  </a:lnTo>
                  <a:lnTo>
                    <a:pt x="137" y="828"/>
                  </a:lnTo>
                  <a:lnTo>
                    <a:pt x="136" y="828"/>
                  </a:lnTo>
                  <a:lnTo>
                    <a:pt x="135" y="828"/>
                  </a:lnTo>
                  <a:lnTo>
                    <a:pt x="135" y="827"/>
                  </a:lnTo>
                  <a:lnTo>
                    <a:pt x="134" y="827"/>
                  </a:lnTo>
                  <a:lnTo>
                    <a:pt x="133" y="827"/>
                  </a:lnTo>
                  <a:lnTo>
                    <a:pt x="132" y="827"/>
                  </a:lnTo>
                  <a:lnTo>
                    <a:pt x="131" y="827"/>
                  </a:lnTo>
                  <a:lnTo>
                    <a:pt x="130" y="827"/>
                  </a:lnTo>
                  <a:lnTo>
                    <a:pt x="130" y="828"/>
                  </a:lnTo>
                  <a:lnTo>
                    <a:pt x="129" y="827"/>
                  </a:lnTo>
                  <a:lnTo>
                    <a:pt x="129" y="828"/>
                  </a:lnTo>
                  <a:lnTo>
                    <a:pt x="128" y="828"/>
                  </a:lnTo>
                  <a:lnTo>
                    <a:pt x="128" y="829"/>
                  </a:lnTo>
                  <a:lnTo>
                    <a:pt x="127" y="829"/>
                  </a:lnTo>
                  <a:lnTo>
                    <a:pt x="126" y="829"/>
                  </a:lnTo>
                  <a:lnTo>
                    <a:pt x="125" y="828"/>
                  </a:lnTo>
                  <a:lnTo>
                    <a:pt x="124" y="828"/>
                  </a:lnTo>
                  <a:lnTo>
                    <a:pt x="124" y="829"/>
                  </a:lnTo>
                  <a:lnTo>
                    <a:pt x="123" y="829"/>
                  </a:lnTo>
                  <a:lnTo>
                    <a:pt x="123" y="828"/>
                  </a:lnTo>
                  <a:lnTo>
                    <a:pt x="122" y="828"/>
                  </a:lnTo>
                  <a:lnTo>
                    <a:pt x="121" y="828"/>
                  </a:lnTo>
                  <a:lnTo>
                    <a:pt x="121" y="829"/>
                  </a:lnTo>
                  <a:lnTo>
                    <a:pt x="120" y="829"/>
                  </a:lnTo>
                  <a:lnTo>
                    <a:pt x="119" y="829"/>
                  </a:lnTo>
                  <a:lnTo>
                    <a:pt x="117" y="829"/>
                  </a:lnTo>
                  <a:lnTo>
                    <a:pt x="116" y="829"/>
                  </a:lnTo>
                  <a:lnTo>
                    <a:pt x="115" y="829"/>
                  </a:lnTo>
                  <a:lnTo>
                    <a:pt x="112" y="829"/>
                  </a:lnTo>
                  <a:lnTo>
                    <a:pt x="110" y="828"/>
                  </a:lnTo>
                  <a:lnTo>
                    <a:pt x="98" y="790"/>
                  </a:lnTo>
                  <a:lnTo>
                    <a:pt x="99" y="790"/>
                  </a:lnTo>
                  <a:lnTo>
                    <a:pt x="99" y="789"/>
                  </a:lnTo>
                  <a:lnTo>
                    <a:pt x="100" y="789"/>
                  </a:lnTo>
                  <a:lnTo>
                    <a:pt x="100" y="788"/>
                  </a:lnTo>
                  <a:lnTo>
                    <a:pt x="101" y="788"/>
                  </a:lnTo>
                  <a:lnTo>
                    <a:pt x="101" y="787"/>
                  </a:lnTo>
                  <a:lnTo>
                    <a:pt x="101" y="786"/>
                  </a:lnTo>
                  <a:lnTo>
                    <a:pt x="101" y="785"/>
                  </a:lnTo>
                  <a:lnTo>
                    <a:pt x="102" y="785"/>
                  </a:lnTo>
                  <a:lnTo>
                    <a:pt x="102" y="784"/>
                  </a:lnTo>
                  <a:lnTo>
                    <a:pt x="103" y="784"/>
                  </a:lnTo>
                  <a:lnTo>
                    <a:pt x="103" y="783"/>
                  </a:lnTo>
                  <a:lnTo>
                    <a:pt x="103" y="782"/>
                  </a:lnTo>
                  <a:lnTo>
                    <a:pt x="104" y="782"/>
                  </a:lnTo>
                  <a:lnTo>
                    <a:pt x="104" y="781"/>
                  </a:lnTo>
                  <a:lnTo>
                    <a:pt x="104" y="780"/>
                  </a:lnTo>
                  <a:lnTo>
                    <a:pt x="105" y="780"/>
                  </a:lnTo>
                  <a:lnTo>
                    <a:pt x="105" y="779"/>
                  </a:lnTo>
                  <a:lnTo>
                    <a:pt x="105" y="778"/>
                  </a:lnTo>
                  <a:lnTo>
                    <a:pt x="106" y="778"/>
                  </a:lnTo>
                  <a:lnTo>
                    <a:pt x="106" y="777"/>
                  </a:lnTo>
                  <a:lnTo>
                    <a:pt x="107" y="777"/>
                  </a:lnTo>
                  <a:lnTo>
                    <a:pt x="106" y="776"/>
                  </a:lnTo>
                  <a:lnTo>
                    <a:pt x="107" y="776"/>
                  </a:lnTo>
                  <a:lnTo>
                    <a:pt x="107" y="775"/>
                  </a:lnTo>
                  <a:lnTo>
                    <a:pt x="108" y="775"/>
                  </a:lnTo>
                  <a:lnTo>
                    <a:pt x="108" y="774"/>
                  </a:lnTo>
                  <a:lnTo>
                    <a:pt x="109" y="774"/>
                  </a:lnTo>
                  <a:lnTo>
                    <a:pt x="108" y="774"/>
                  </a:lnTo>
                  <a:lnTo>
                    <a:pt x="104" y="774"/>
                  </a:lnTo>
                  <a:lnTo>
                    <a:pt x="103" y="774"/>
                  </a:lnTo>
                  <a:lnTo>
                    <a:pt x="102" y="774"/>
                  </a:lnTo>
                  <a:lnTo>
                    <a:pt x="100" y="774"/>
                  </a:lnTo>
                  <a:lnTo>
                    <a:pt x="94" y="774"/>
                  </a:lnTo>
                  <a:lnTo>
                    <a:pt x="94" y="767"/>
                  </a:lnTo>
                  <a:lnTo>
                    <a:pt x="94" y="766"/>
                  </a:lnTo>
                  <a:lnTo>
                    <a:pt x="95" y="752"/>
                  </a:lnTo>
                  <a:lnTo>
                    <a:pt x="95" y="749"/>
                  </a:lnTo>
                  <a:lnTo>
                    <a:pt x="95" y="735"/>
                  </a:lnTo>
                  <a:lnTo>
                    <a:pt x="94" y="735"/>
                  </a:lnTo>
                  <a:lnTo>
                    <a:pt x="92" y="735"/>
                  </a:lnTo>
                  <a:lnTo>
                    <a:pt x="92" y="734"/>
                  </a:lnTo>
                  <a:lnTo>
                    <a:pt x="91" y="734"/>
                  </a:lnTo>
                  <a:lnTo>
                    <a:pt x="91" y="733"/>
                  </a:lnTo>
                  <a:lnTo>
                    <a:pt x="90" y="733"/>
                  </a:lnTo>
                  <a:lnTo>
                    <a:pt x="90" y="732"/>
                  </a:lnTo>
                  <a:lnTo>
                    <a:pt x="89" y="732"/>
                  </a:lnTo>
                  <a:lnTo>
                    <a:pt x="89" y="731"/>
                  </a:lnTo>
                  <a:lnTo>
                    <a:pt x="89" y="730"/>
                  </a:lnTo>
                  <a:lnTo>
                    <a:pt x="88" y="730"/>
                  </a:lnTo>
                  <a:lnTo>
                    <a:pt x="87" y="730"/>
                  </a:lnTo>
                  <a:lnTo>
                    <a:pt x="87" y="729"/>
                  </a:lnTo>
                  <a:lnTo>
                    <a:pt x="86" y="729"/>
                  </a:lnTo>
                  <a:lnTo>
                    <a:pt x="86" y="728"/>
                  </a:lnTo>
                  <a:lnTo>
                    <a:pt x="85" y="728"/>
                  </a:lnTo>
                  <a:lnTo>
                    <a:pt x="85" y="727"/>
                  </a:lnTo>
                  <a:lnTo>
                    <a:pt x="85" y="726"/>
                  </a:lnTo>
                  <a:lnTo>
                    <a:pt x="84" y="726"/>
                  </a:lnTo>
                  <a:lnTo>
                    <a:pt x="84" y="725"/>
                  </a:lnTo>
                  <a:lnTo>
                    <a:pt x="83" y="725"/>
                  </a:lnTo>
                  <a:lnTo>
                    <a:pt x="82" y="725"/>
                  </a:lnTo>
                  <a:lnTo>
                    <a:pt x="81" y="725"/>
                  </a:lnTo>
                  <a:lnTo>
                    <a:pt x="80" y="726"/>
                  </a:lnTo>
                  <a:lnTo>
                    <a:pt x="79" y="726"/>
                  </a:lnTo>
                  <a:lnTo>
                    <a:pt x="78" y="726"/>
                  </a:lnTo>
                  <a:lnTo>
                    <a:pt x="77" y="725"/>
                  </a:lnTo>
                  <a:lnTo>
                    <a:pt x="76" y="724"/>
                  </a:lnTo>
                  <a:lnTo>
                    <a:pt x="75" y="724"/>
                  </a:lnTo>
                  <a:lnTo>
                    <a:pt x="74" y="724"/>
                  </a:lnTo>
                  <a:lnTo>
                    <a:pt x="73" y="724"/>
                  </a:lnTo>
                  <a:lnTo>
                    <a:pt x="72" y="724"/>
                  </a:lnTo>
                  <a:lnTo>
                    <a:pt x="71" y="723"/>
                  </a:lnTo>
                  <a:lnTo>
                    <a:pt x="70" y="723"/>
                  </a:lnTo>
                  <a:lnTo>
                    <a:pt x="69" y="723"/>
                  </a:lnTo>
                  <a:lnTo>
                    <a:pt x="69" y="722"/>
                  </a:lnTo>
                  <a:lnTo>
                    <a:pt x="67" y="722"/>
                  </a:lnTo>
                  <a:lnTo>
                    <a:pt x="66" y="722"/>
                  </a:lnTo>
                  <a:lnTo>
                    <a:pt x="65" y="722"/>
                  </a:lnTo>
                  <a:lnTo>
                    <a:pt x="64" y="722"/>
                  </a:lnTo>
                  <a:lnTo>
                    <a:pt x="64" y="721"/>
                  </a:lnTo>
                  <a:lnTo>
                    <a:pt x="63" y="721"/>
                  </a:lnTo>
                  <a:lnTo>
                    <a:pt x="63" y="719"/>
                  </a:lnTo>
                  <a:lnTo>
                    <a:pt x="62" y="719"/>
                  </a:lnTo>
                  <a:lnTo>
                    <a:pt x="62" y="718"/>
                  </a:lnTo>
                  <a:lnTo>
                    <a:pt x="55" y="714"/>
                  </a:lnTo>
                  <a:lnTo>
                    <a:pt x="53" y="713"/>
                  </a:lnTo>
                  <a:lnTo>
                    <a:pt x="41" y="708"/>
                  </a:lnTo>
                  <a:lnTo>
                    <a:pt x="44" y="705"/>
                  </a:lnTo>
                  <a:lnTo>
                    <a:pt x="45" y="704"/>
                  </a:lnTo>
                  <a:lnTo>
                    <a:pt x="45" y="703"/>
                  </a:lnTo>
                  <a:lnTo>
                    <a:pt x="44" y="700"/>
                  </a:lnTo>
                  <a:lnTo>
                    <a:pt x="42" y="698"/>
                  </a:lnTo>
                  <a:lnTo>
                    <a:pt x="41" y="697"/>
                  </a:lnTo>
                  <a:lnTo>
                    <a:pt x="35" y="692"/>
                  </a:lnTo>
                  <a:lnTo>
                    <a:pt x="34" y="691"/>
                  </a:lnTo>
                  <a:lnTo>
                    <a:pt x="24" y="689"/>
                  </a:lnTo>
                  <a:lnTo>
                    <a:pt x="21" y="689"/>
                  </a:lnTo>
                  <a:lnTo>
                    <a:pt x="19" y="684"/>
                  </a:lnTo>
                  <a:lnTo>
                    <a:pt x="13" y="669"/>
                  </a:lnTo>
                  <a:lnTo>
                    <a:pt x="12" y="668"/>
                  </a:lnTo>
                  <a:lnTo>
                    <a:pt x="10" y="662"/>
                  </a:lnTo>
                  <a:lnTo>
                    <a:pt x="12" y="655"/>
                  </a:lnTo>
                  <a:lnTo>
                    <a:pt x="15" y="647"/>
                  </a:lnTo>
                  <a:lnTo>
                    <a:pt x="15" y="646"/>
                  </a:lnTo>
                  <a:lnTo>
                    <a:pt x="15" y="644"/>
                  </a:lnTo>
                  <a:lnTo>
                    <a:pt x="16" y="644"/>
                  </a:lnTo>
                  <a:lnTo>
                    <a:pt x="16" y="643"/>
                  </a:lnTo>
                  <a:lnTo>
                    <a:pt x="15" y="643"/>
                  </a:lnTo>
                  <a:lnTo>
                    <a:pt x="16" y="643"/>
                  </a:lnTo>
                  <a:lnTo>
                    <a:pt x="17" y="643"/>
                  </a:lnTo>
                  <a:lnTo>
                    <a:pt x="17" y="642"/>
                  </a:lnTo>
                  <a:lnTo>
                    <a:pt x="19" y="642"/>
                  </a:lnTo>
                  <a:lnTo>
                    <a:pt x="19" y="641"/>
                  </a:lnTo>
                  <a:lnTo>
                    <a:pt x="19" y="640"/>
                  </a:lnTo>
                  <a:lnTo>
                    <a:pt x="20" y="640"/>
                  </a:lnTo>
                  <a:lnTo>
                    <a:pt x="21" y="639"/>
                  </a:lnTo>
                  <a:lnTo>
                    <a:pt x="22" y="639"/>
                  </a:lnTo>
                  <a:lnTo>
                    <a:pt x="23" y="639"/>
                  </a:lnTo>
                  <a:lnTo>
                    <a:pt x="24" y="639"/>
                  </a:lnTo>
                  <a:lnTo>
                    <a:pt x="24" y="638"/>
                  </a:lnTo>
                  <a:lnTo>
                    <a:pt x="23" y="638"/>
                  </a:lnTo>
                  <a:lnTo>
                    <a:pt x="22" y="638"/>
                  </a:lnTo>
                  <a:lnTo>
                    <a:pt x="22" y="637"/>
                  </a:lnTo>
                  <a:lnTo>
                    <a:pt x="21" y="637"/>
                  </a:lnTo>
                  <a:lnTo>
                    <a:pt x="21" y="636"/>
                  </a:lnTo>
                  <a:lnTo>
                    <a:pt x="20" y="636"/>
                  </a:lnTo>
                  <a:lnTo>
                    <a:pt x="20" y="635"/>
                  </a:lnTo>
                  <a:lnTo>
                    <a:pt x="20" y="634"/>
                  </a:lnTo>
                  <a:lnTo>
                    <a:pt x="20" y="633"/>
                  </a:lnTo>
                  <a:lnTo>
                    <a:pt x="19" y="633"/>
                  </a:lnTo>
                  <a:lnTo>
                    <a:pt x="16" y="627"/>
                  </a:lnTo>
                  <a:lnTo>
                    <a:pt x="16" y="626"/>
                  </a:lnTo>
                  <a:lnTo>
                    <a:pt x="14" y="624"/>
                  </a:lnTo>
                  <a:lnTo>
                    <a:pt x="13" y="621"/>
                  </a:lnTo>
                  <a:lnTo>
                    <a:pt x="12" y="619"/>
                  </a:lnTo>
                  <a:lnTo>
                    <a:pt x="11" y="618"/>
                  </a:lnTo>
                  <a:lnTo>
                    <a:pt x="3" y="611"/>
                  </a:lnTo>
                  <a:lnTo>
                    <a:pt x="3" y="610"/>
                  </a:lnTo>
                  <a:lnTo>
                    <a:pt x="3" y="609"/>
                  </a:lnTo>
                  <a:lnTo>
                    <a:pt x="2" y="609"/>
                  </a:lnTo>
                  <a:lnTo>
                    <a:pt x="1" y="608"/>
                  </a:lnTo>
                  <a:lnTo>
                    <a:pt x="0" y="608"/>
                  </a:lnTo>
                  <a:lnTo>
                    <a:pt x="0" y="607"/>
                  </a:lnTo>
                  <a:lnTo>
                    <a:pt x="0" y="606"/>
                  </a:lnTo>
                  <a:lnTo>
                    <a:pt x="0" y="605"/>
                  </a:lnTo>
                  <a:lnTo>
                    <a:pt x="0" y="604"/>
                  </a:lnTo>
                  <a:lnTo>
                    <a:pt x="1" y="603"/>
                  </a:lnTo>
                  <a:lnTo>
                    <a:pt x="2" y="603"/>
                  </a:lnTo>
                  <a:lnTo>
                    <a:pt x="3" y="603"/>
                  </a:lnTo>
                  <a:lnTo>
                    <a:pt x="4" y="603"/>
                  </a:lnTo>
                  <a:lnTo>
                    <a:pt x="4" y="602"/>
                  </a:lnTo>
                  <a:lnTo>
                    <a:pt x="5" y="602"/>
                  </a:lnTo>
                  <a:lnTo>
                    <a:pt x="5" y="601"/>
                  </a:lnTo>
                  <a:lnTo>
                    <a:pt x="6" y="601"/>
                  </a:lnTo>
                  <a:lnTo>
                    <a:pt x="6" y="600"/>
                  </a:lnTo>
                  <a:lnTo>
                    <a:pt x="6" y="599"/>
                  </a:lnTo>
                  <a:lnTo>
                    <a:pt x="7" y="599"/>
                  </a:lnTo>
                  <a:lnTo>
                    <a:pt x="8" y="599"/>
                  </a:lnTo>
                  <a:lnTo>
                    <a:pt x="9" y="599"/>
                  </a:lnTo>
                  <a:lnTo>
                    <a:pt x="10" y="599"/>
                  </a:lnTo>
                  <a:lnTo>
                    <a:pt x="10" y="598"/>
                  </a:lnTo>
                  <a:lnTo>
                    <a:pt x="10" y="599"/>
                  </a:lnTo>
                  <a:lnTo>
                    <a:pt x="11" y="599"/>
                  </a:lnTo>
                  <a:lnTo>
                    <a:pt x="12" y="599"/>
                  </a:lnTo>
                  <a:lnTo>
                    <a:pt x="12" y="598"/>
                  </a:lnTo>
                  <a:lnTo>
                    <a:pt x="13" y="598"/>
                  </a:lnTo>
                  <a:lnTo>
                    <a:pt x="13" y="597"/>
                  </a:lnTo>
                  <a:lnTo>
                    <a:pt x="14" y="597"/>
                  </a:lnTo>
                  <a:lnTo>
                    <a:pt x="14" y="596"/>
                  </a:lnTo>
                  <a:lnTo>
                    <a:pt x="14" y="594"/>
                  </a:lnTo>
                  <a:lnTo>
                    <a:pt x="14" y="593"/>
                  </a:lnTo>
                  <a:lnTo>
                    <a:pt x="15" y="593"/>
                  </a:lnTo>
                  <a:lnTo>
                    <a:pt x="15" y="592"/>
                  </a:lnTo>
                  <a:lnTo>
                    <a:pt x="15" y="591"/>
                  </a:lnTo>
                  <a:lnTo>
                    <a:pt x="15" y="590"/>
                  </a:lnTo>
                  <a:lnTo>
                    <a:pt x="16" y="590"/>
                  </a:lnTo>
                  <a:lnTo>
                    <a:pt x="16" y="589"/>
                  </a:lnTo>
                  <a:lnTo>
                    <a:pt x="17" y="589"/>
                  </a:lnTo>
                  <a:lnTo>
                    <a:pt x="19" y="589"/>
                  </a:lnTo>
                  <a:lnTo>
                    <a:pt x="19" y="588"/>
                  </a:lnTo>
                  <a:lnTo>
                    <a:pt x="20" y="588"/>
                  </a:lnTo>
                  <a:lnTo>
                    <a:pt x="21" y="588"/>
                  </a:lnTo>
                  <a:lnTo>
                    <a:pt x="21" y="589"/>
                  </a:lnTo>
                  <a:lnTo>
                    <a:pt x="21" y="590"/>
                  </a:lnTo>
                  <a:lnTo>
                    <a:pt x="22" y="590"/>
                  </a:lnTo>
                  <a:lnTo>
                    <a:pt x="23" y="590"/>
                  </a:lnTo>
                  <a:lnTo>
                    <a:pt x="23" y="589"/>
                  </a:lnTo>
                  <a:lnTo>
                    <a:pt x="24" y="589"/>
                  </a:lnTo>
                  <a:lnTo>
                    <a:pt x="23" y="589"/>
                  </a:lnTo>
                  <a:lnTo>
                    <a:pt x="23" y="588"/>
                  </a:lnTo>
                  <a:lnTo>
                    <a:pt x="23" y="587"/>
                  </a:lnTo>
                  <a:lnTo>
                    <a:pt x="24" y="587"/>
                  </a:lnTo>
                  <a:lnTo>
                    <a:pt x="25" y="587"/>
                  </a:lnTo>
                  <a:lnTo>
                    <a:pt x="25" y="588"/>
                  </a:lnTo>
                  <a:lnTo>
                    <a:pt x="26" y="588"/>
                  </a:lnTo>
                  <a:lnTo>
                    <a:pt x="26" y="587"/>
                  </a:lnTo>
                  <a:lnTo>
                    <a:pt x="27" y="587"/>
                  </a:lnTo>
                  <a:lnTo>
                    <a:pt x="28" y="587"/>
                  </a:lnTo>
                  <a:lnTo>
                    <a:pt x="28" y="586"/>
                  </a:lnTo>
                  <a:lnTo>
                    <a:pt x="28" y="585"/>
                  </a:lnTo>
                  <a:lnTo>
                    <a:pt x="29" y="585"/>
                  </a:lnTo>
                  <a:lnTo>
                    <a:pt x="29" y="584"/>
                  </a:lnTo>
                  <a:lnTo>
                    <a:pt x="30" y="584"/>
                  </a:lnTo>
                  <a:lnTo>
                    <a:pt x="29" y="584"/>
                  </a:lnTo>
                  <a:lnTo>
                    <a:pt x="29" y="583"/>
                  </a:lnTo>
                  <a:lnTo>
                    <a:pt x="30" y="583"/>
                  </a:lnTo>
                  <a:lnTo>
                    <a:pt x="30" y="582"/>
                  </a:lnTo>
                  <a:lnTo>
                    <a:pt x="30" y="583"/>
                  </a:lnTo>
                  <a:lnTo>
                    <a:pt x="31" y="583"/>
                  </a:lnTo>
                  <a:lnTo>
                    <a:pt x="31" y="582"/>
                  </a:lnTo>
                  <a:lnTo>
                    <a:pt x="32" y="582"/>
                  </a:lnTo>
                  <a:lnTo>
                    <a:pt x="33" y="582"/>
                  </a:lnTo>
                  <a:lnTo>
                    <a:pt x="34" y="582"/>
                  </a:lnTo>
                  <a:lnTo>
                    <a:pt x="35" y="582"/>
                  </a:lnTo>
                  <a:lnTo>
                    <a:pt x="36" y="582"/>
                  </a:lnTo>
                  <a:lnTo>
                    <a:pt x="36" y="581"/>
                  </a:lnTo>
                  <a:lnTo>
                    <a:pt x="37" y="581"/>
                  </a:lnTo>
                  <a:lnTo>
                    <a:pt x="37" y="580"/>
                  </a:lnTo>
                  <a:lnTo>
                    <a:pt x="38" y="580"/>
                  </a:lnTo>
                  <a:lnTo>
                    <a:pt x="38" y="579"/>
                  </a:lnTo>
                  <a:lnTo>
                    <a:pt x="38" y="578"/>
                  </a:lnTo>
                  <a:lnTo>
                    <a:pt x="39" y="577"/>
                  </a:lnTo>
                  <a:lnTo>
                    <a:pt x="39" y="576"/>
                  </a:lnTo>
                  <a:lnTo>
                    <a:pt x="39" y="575"/>
                  </a:lnTo>
                  <a:lnTo>
                    <a:pt x="39" y="576"/>
                  </a:lnTo>
                  <a:lnTo>
                    <a:pt x="40" y="576"/>
                  </a:lnTo>
                  <a:lnTo>
                    <a:pt x="40" y="577"/>
                  </a:lnTo>
                  <a:lnTo>
                    <a:pt x="40" y="578"/>
                  </a:lnTo>
                  <a:lnTo>
                    <a:pt x="41" y="578"/>
                  </a:lnTo>
                  <a:lnTo>
                    <a:pt x="41" y="579"/>
                  </a:lnTo>
                  <a:lnTo>
                    <a:pt x="42" y="579"/>
                  </a:lnTo>
                  <a:lnTo>
                    <a:pt x="42" y="580"/>
                  </a:lnTo>
                  <a:lnTo>
                    <a:pt x="44" y="580"/>
                  </a:lnTo>
                  <a:lnTo>
                    <a:pt x="45" y="580"/>
                  </a:lnTo>
                  <a:lnTo>
                    <a:pt x="46" y="580"/>
                  </a:lnTo>
                  <a:lnTo>
                    <a:pt x="47" y="580"/>
                  </a:lnTo>
                  <a:lnTo>
                    <a:pt x="47" y="579"/>
                  </a:lnTo>
                  <a:lnTo>
                    <a:pt x="48" y="579"/>
                  </a:lnTo>
                  <a:lnTo>
                    <a:pt x="48" y="578"/>
                  </a:lnTo>
                  <a:lnTo>
                    <a:pt x="49" y="577"/>
                  </a:lnTo>
                  <a:lnTo>
                    <a:pt x="50" y="577"/>
                  </a:lnTo>
                  <a:lnTo>
                    <a:pt x="50" y="578"/>
                  </a:lnTo>
                  <a:lnTo>
                    <a:pt x="51" y="578"/>
                  </a:lnTo>
                  <a:lnTo>
                    <a:pt x="52" y="578"/>
                  </a:lnTo>
                  <a:lnTo>
                    <a:pt x="52" y="577"/>
                  </a:lnTo>
                  <a:lnTo>
                    <a:pt x="53" y="578"/>
                  </a:lnTo>
                  <a:lnTo>
                    <a:pt x="54" y="578"/>
                  </a:lnTo>
                  <a:lnTo>
                    <a:pt x="54" y="579"/>
                  </a:lnTo>
                  <a:lnTo>
                    <a:pt x="55" y="579"/>
                  </a:lnTo>
                  <a:lnTo>
                    <a:pt x="55" y="580"/>
                  </a:lnTo>
                  <a:lnTo>
                    <a:pt x="56" y="580"/>
                  </a:lnTo>
                  <a:lnTo>
                    <a:pt x="56" y="581"/>
                  </a:lnTo>
                  <a:lnTo>
                    <a:pt x="57" y="582"/>
                  </a:lnTo>
                  <a:lnTo>
                    <a:pt x="58" y="582"/>
                  </a:lnTo>
                  <a:lnTo>
                    <a:pt x="58" y="583"/>
                  </a:lnTo>
                  <a:lnTo>
                    <a:pt x="59" y="583"/>
                  </a:lnTo>
                  <a:lnTo>
                    <a:pt x="59" y="584"/>
                  </a:lnTo>
                  <a:lnTo>
                    <a:pt x="60" y="584"/>
                  </a:lnTo>
                  <a:lnTo>
                    <a:pt x="60" y="585"/>
                  </a:lnTo>
                  <a:lnTo>
                    <a:pt x="61" y="585"/>
                  </a:lnTo>
                  <a:lnTo>
                    <a:pt x="61" y="586"/>
                  </a:lnTo>
                  <a:lnTo>
                    <a:pt x="62" y="586"/>
                  </a:lnTo>
                  <a:lnTo>
                    <a:pt x="63" y="586"/>
                  </a:lnTo>
                  <a:lnTo>
                    <a:pt x="63" y="587"/>
                  </a:lnTo>
                  <a:lnTo>
                    <a:pt x="64" y="587"/>
                  </a:lnTo>
                  <a:lnTo>
                    <a:pt x="64" y="588"/>
                  </a:lnTo>
                  <a:lnTo>
                    <a:pt x="65" y="588"/>
                  </a:lnTo>
                  <a:lnTo>
                    <a:pt x="66" y="588"/>
                  </a:lnTo>
                  <a:lnTo>
                    <a:pt x="67" y="588"/>
                  </a:lnTo>
                  <a:lnTo>
                    <a:pt x="69" y="588"/>
                  </a:lnTo>
                  <a:lnTo>
                    <a:pt x="70" y="588"/>
                  </a:lnTo>
                  <a:lnTo>
                    <a:pt x="70" y="587"/>
                  </a:lnTo>
                  <a:lnTo>
                    <a:pt x="70" y="586"/>
                  </a:lnTo>
                  <a:lnTo>
                    <a:pt x="71" y="586"/>
                  </a:lnTo>
                  <a:lnTo>
                    <a:pt x="71" y="585"/>
                  </a:lnTo>
                  <a:lnTo>
                    <a:pt x="71" y="584"/>
                  </a:lnTo>
                  <a:lnTo>
                    <a:pt x="72" y="583"/>
                  </a:lnTo>
                  <a:lnTo>
                    <a:pt x="72" y="582"/>
                  </a:lnTo>
                  <a:lnTo>
                    <a:pt x="73" y="582"/>
                  </a:lnTo>
                  <a:lnTo>
                    <a:pt x="74" y="582"/>
                  </a:lnTo>
                  <a:lnTo>
                    <a:pt x="74" y="581"/>
                  </a:lnTo>
                  <a:lnTo>
                    <a:pt x="75" y="580"/>
                  </a:lnTo>
                  <a:lnTo>
                    <a:pt x="75" y="579"/>
                  </a:lnTo>
                  <a:lnTo>
                    <a:pt x="76" y="579"/>
                  </a:lnTo>
                  <a:lnTo>
                    <a:pt x="77" y="579"/>
                  </a:lnTo>
                  <a:lnTo>
                    <a:pt x="78" y="579"/>
                  </a:lnTo>
                  <a:lnTo>
                    <a:pt x="78" y="578"/>
                  </a:lnTo>
                  <a:lnTo>
                    <a:pt x="79" y="578"/>
                  </a:lnTo>
                  <a:lnTo>
                    <a:pt x="79" y="577"/>
                  </a:lnTo>
                  <a:lnTo>
                    <a:pt x="79" y="576"/>
                  </a:lnTo>
                  <a:lnTo>
                    <a:pt x="78" y="575"/>
                  </a:lnTo>
                  <a:lnTo>
                    <a:pt x="78" y="574"/>
                  </a:lnTo>
                  <a:lnTo>
                    <a:pt x="78" y="573"/>
                  </a:lnTo>
                  <a:lnTo>
                    <a:pt x="77" y="573"/>
                  </a:lnTo>
                  <a:lnTo>
                    <a:pt x="78" y="573"/>
                  </a:lnTo>
                  <a:lnTo>
                    <a:pt x="78" y="572"/>
                  </a:lnTo>
                  <a:lnTo>
                    <a:pt x="77" y="572"/>
                  </a:lnTo>
                  <a:lnTo>
                    <a:pt x="77" y="571"/>
                  </a:lnTo>
                  <a:lnTo>
                    <a:pt x="77" y="569"/>
                  </a:lnTo>
                  <a:lnTo>
                    <a:pt x="76" y="568"/>
                  </a:lnTo>
                  <a:lnTo>
                    <a:pt x="75" y="568"/>
                  </a:lnTo>
                  <a:lnTo>
                    <a:pt x="74" y="568"/>
                  </a:lnTo>
                  <a:lnTo>
                    <a:pt x="74" y="567"/>
                  </a:lnTo>
                  <a:lnTo>
                    <a:pt x="71" y="565"/>
                  </a:lnTo>
                  <a:lnTo>
                    <a:pt x="69" y="561"/>
                  </a:lnTo>
                  <a:lnTo>
                    <a:pt x="69" y="560"/>
                  </a:lnTo>
                  <a:lnTo>
                    <a:pt x="67" y="560"/>
                  </a:lnTo>
                  <a:lnTo>
                    <a:pt x="67" y="559"/>
                  </a:lnTo>
                  <a:lnTo>
                    <a:pt x="66" y="558"/>
                  </a:lnTo>
                  <a:lnTo>
                    <a:pt x="66" y="557"/>
                  </a:lnTo>
                  <a:lnTo>
                    <a:pt x="66" y="556"/>
                  </a:lnTo>
                  <a:lnTo>
                    <a:pt x="65" y="555"/>
                  </a:lnTo>
                  <a:lnTo>
                    <a:pt x="66" y="554"/>
                  </a:lnTo>
                  <a:lnTo>
                    <a:pt x="66" y="553"/>
                  </a:lnTo>
                  <a:lnTo>
                    <a:pt x="66" y="552"/>
                  </a:lnTo>
                  <a:lnTo>
                    <a:pt x="66" y="551"/>
                  </a:lnTo>
                  <a:lnTo>
                    <a:pt x="67" y="550"/>
                  </a:lnTo>
                  <a:lnTo>
                    <a:pt x="70" y="549"/>
                  </a:lnTo>
                  <a:lnTo>
                    <a:pt x="71" y="548"/>
                  </a:lnTo>
                  <a:lnTo>
                    <a:pt x="72" y="548"/>
                  </a:lnTo>
                  <a:lnTo>
                    <a:pt x="74" y="548"/>
                  </a:lnTo>
                  <a:lnTo>
                    <a:pt x="75" y="548"/>
                  </a:lnTo>
                  <a:lnTo>
                    <a:pt x="76" y="548"/>
                  </a:lnTo>
                  <a:lnTo>
                    <a:pt x="77" y="548"/>
                  </a:lnTo>
                  <a:lnTo>
                    <a:pt x="79" y="547"/>
                  </a:lnTo>
                  <a:lnTo>
                    <a:pt x="80" y="547"/>
                  </a:lnTo>
                  <a:lnTo>
                    <a:pt x="83" y="547"/>
                  </a:lnTo>
                  <a:lnTo>
                    <a:pt x="83" y="546"/>
                  </a:lnTo>
                  <a:lnTo>
                    <a:pt x="84" y="546"/>
                  </a:lnTo>
                  <a:lnTo>
                    <a:pt x="84" y="544"/>
                  </a:lnTo>
                  <a:lnTo>
                    <a:pt x="83" y="544"/>
                  </a:lnTo>
                  <a:lnTo>
                    <a:pt x="83" y="543"/>
                  </a:lnTo>
                  <a:lnTo>
                    <a:pt x="82" y="543"/>
                  </a:lnTo>
                  <a:lnTo>
                    <a:pt x="82" y="542"/>
                  </a:lnTo>
                  <a:lnTo>
                    <a:pt x="82" y="541"/>
                  </a:lnTo>
                  <a:lnTo>
                    <a:pt x="82" y="540"/>
                  </a:lnTo>
                  <a:lnTo>
                    <a:pt x="82" y="539"/>
                  </a:lnTo>
                  <a:lnTo>
                    <a:pt x="82" y="538"/>
                  </a:lnTo>
                  <a:lnTo>
                    <a:pt x="81" y="538"/>
                  </a:lnTo>
                  <a:lnTo>
                    <a:pt x="81" y="537"/>
                  </a:lnTo>
                  <a:lnTo>
                    <a:pt x="82" y="535"/>
                  </a:lnTo>
                  <a:lnTo>
                    <a:pt x="81" y="531"/>
                  </a:lnTo>
                  <a:lnTo>
                    <a:pt x="81" y="530"/>
                  </a:lnTo>
                  <a:lnTo>
                    <a:pt x="80" y="528"/>
                  </a:lnTo>
                  <a:lnTo>
                    <a:pt x="81" y="526"/>
                  </a:lnTo>
                  <a:lnTo>
                    <a:pt x="82" y="525"/>
                  </a:lnTo>
                  <a:lnTo>
                    <a:pt x="83" y="523"/>
                  </a:lnTo>
                  <a:lnTo>
                    <a:pt x="83" y="522"/>
                  </a:lnTo>
                  <a:lnTo>
                    <a:pt x="83" y="521"/>
                  </a:lnTo>
                  <a:lnTo>
                    <a:pt x="83" y="519"/>
                  </a:lnTo>
                  <a:lnTo>
                    <a:pt x="83" y="518"/>
                  </a:lnTo>
                  <a:lnTo>
                    <a:pt x="83" y="517"/>
                  </a:lnTo>
                  <a:lnTo>
                    <a:pt x="84" y="516"/>
                  </a:lnTo>
                  <a:lnTo>
                    <a:pt x="88" y="510"/>
                  </a:lnTo>
                  <a:lnTo>
                    <a:pt x="88" y="509"/>
                  </a:lnTo>
                  <a:lnTo>
                    <a:pt x="89" y="509"/>
                  </a:lnTo>
                  <a:lnTo>
                    <a:pt x="91" y="509"/>
                  </a:lnTo>
                  <a:lnTo>
                    <a:pt x="94" y="509"/>
                  </a:lnTo>
                  <a:lnTo>
                    <a:pt x="95" y="509"/>
                  </a:lnTo>
                  <a:lnTo>
                    <a:pt x="97" y="509"/>
                  </a:lnTo>
                  <a:lnTo>
                    <a:pt x="96" y="508"/>
                  </a:lnTo>
                  <a:lnTo>
                    <a:pt x="95" y="508"/>
                  </a:lnTo>
                  <a:lnTo>
                    <a:pt x="94" y="507"/>
                  </a:lnTo>
                  <a:lnTo>
                    <a:pt x="94" y="506"/>
                  </a:lnTo>
                  <a:lnTo>
                    <a:pt x="92" y="505"/>
                  </a:lnTo>
                  <a:lnTo>
                    <a:pt x="92" y="504"/>
                  </a:lnTo>
                  <a:lnTo>
                    <a:pt x="92" y="503"/>
                  </a:lnTo>
                  <a:lnTo>
                    <a:pt x="91" y="502"/>
                  </a:lnTo>
                  <a:lnTo>
                    <a:pt x="91" y="501"/>
                  </a:lnTo>
                  <a:lnTo>
                    <a:pt x="91" y="500"/>
                  </a:lnTo>
                  <a:lnTo>
                    <a:pt x="91" y="499"/>
                  </a:lnTo>
                  <a:lnTo>
                    <a:pt x="91" y="498"/>
                  </a:lnTo>
                  <a:lnTo>
                    <a:pt x="90" y="498"/>
                  </a:lnTo>
                  <a:lnTo>
                    <a:pt x="89" y="498"/>
                  </a:lnTo>
                  <a:lnTo>
                    <a:pt x="89" y="497"/>
                  </a:lnTo>
                  <a:lnTo>
                    <a:pt x="89" y="496"/>
                  </a:lnTo>
                  <a:lnTo>
                    <a:pt x="89" y="494"/>
                  </a:lnTo>
                  <a:lnTo>
                    <a:pt x="89" y="493"/>
                  </a:lnTo>
                  <a:lnTo>
                    <a:pt x="91" y="493"/>
                  </a:lnTo>
                  <a:lnTo>
                    <a:pt x="95" y="492"/>
                  </a:lnTo>
                  <a:lnTo>
                    <a:pt x="92" y="490"/>
                  </a:lnTo>
                  <a:lnTo>
                    <a:pt x="91" y="488"/>
                  </a:lnTo>
                  <a:lnTo>
                    <a:pt x="91" y="486"/>
                  </a:lnTo>
                  <a:lnTo>
                    <a:pt x="90" y="483"/>
                  </a:lnTo>
                  <a:lnTo>
                    <a:pt x="92" y="482"/>
                  </a:lnTo>
                  <a:lnTo>
                    <a:pt x="92" y="481"/>
                  </a:lnTo>
                  <a:lnTo>
                    <a:pt x="92" y="479"/>
                  </a:lnTo>
                  <a:lnTo>
                    <a:pt x="94" y="479"/>
                  </a:lnTo>
                  <a:lnTo>
                    <a:pt x="95" y="477"/>
                  </a:lnTo>
                  <a:lnTo>
                    <a:pt x="96" y="475"/>
                  </a:lnTo>
                  <a:lnTo>
                    <a:pt x="95" y="475"/>
                  </a:lnTo>
                  <a:lnTo>
                    <a:pt x="94" y="475"/>
                  </a:lnTo>
                  <a:lnTo>
                    <a:pt x="94" y="474"/>
                  </a:lnTo>
                  <a:lnTo>
                    <a:pt x="96" y="474"/>
                  </a:lnTo>
                  <a:lnTo>
                    <a:pt x="100" y="473"/>
                  </a:lnTo>
                  <a:lnTo>
                    <a:pt x="100" y="472"/>
                  </a:lnTo>
                  <a:lnTo>
                    <a:pt x="101" y="472"/>
                  </a:lnTo>
                  <a:lnTo>
                    <a:pt x="102" y="472"/>
                  </a:lnTo>
                  <a:lnTo>
                    <a:pt x="103" y="471"/>
                  </a:lnTo>
                  <a:lnTo>
                    <a:pt x="104" y="472"/>
                  </a:lnTo>
                  <a:lnTo>
                    <a:pt x="103" y="471"/>
                  </a:lnTo>
                  <a:lnTo>
                    <a:pt x="102" y="469"/>
                  </a:lnTo>
                  <a:lnTo>
                    <a:pt x="102" y="468"/>
                  </a:lnTo>
                  <a:lnTo>
                    <a:pt x="101" y="466"/>
                  </a:lnTo>
                  <a:lnTo>
                    <a:pt x="101" y="465"/>
                  </a:lnTo>
                  <a:lnTo>
                    <a:pt x="100" y="464"/>
                  </a:lnTo>
                  <a:lnTo>
                    <a:pt x="100" y="463"/>
                  </a:lnTo>
                  <a:lnTo>
                    <a:pt x="100" y="462"/>
                  </a:lnTo>
                  <a:lnTo>
                    <a:pt x="100" y="461"/>
                  </a:lnTo>
                  <a:lnTo>
                    <a:pt x="100" y="460"/>
                  </a:lnTo>
                  <a:lnTo>
                    <a:pt x="99" y="459"/>
                  </a:lnTo>
                  <a:lnTo>
                    <a:pt x="99" y="457"/>
                  </a:lnTo>
                  <a:lnTo>
                    <a:pt x="99" y="455"/>
                  </a:lnTo>
                  <a:lnTo>
                    <a:pt x="99" y="453"/>
                  </a:lnTo>
                  <a:lnTo>
                    <a:pt x="99" y="452"/>
                  </a:lnTo>
                  <a:lnTo>
                    <a:pt x="100" y="451"/>
                  </a:lnTo>
                  <a:lnTo>
                    <a:pt x="102" y="450"/>
                  </a:lnTo>
                  <a:lnTo>
                    <a:pt x="101" y="449"/>
                  </a:lnTo>
                  <a:lnTo>
                    <a:pt x="102" y="447"/>
                  </a:lnTo>
                  <a:lnTo>
                    <a:pt x="102" y="446"/>
                  </a:lnTo>
                  <a:lnTo>
                    <a:pt x="102" y="444"/>
                  </a:lnTo>
                  <a:lnTo>
                    <a:pt x="102" y="443"/>
                  </a:lnTo>
                  <a:lnTo>
                    <a:pt x="103" y="443"/>
                  </a:lnTo>
                  <a:lnTo>
                    <a:pt x="103" y="442"/>
                  </a:lnTo>
                  <a:lnTo>
                    <a:pt x="105" y="439"/>
                  </a:lnTo>
                  <a:lnTo>
                    <a:pt x="105" y="438"/>
                  </a:lnTo>
                  <a:lnTo>
                    <a:pt x="105" y="437"/>
                  </a:lnTo>
                  <a:lnTo>
                    <a:pt x="105" y="436"/>
                  </a:lnTo>
                  <a:lnTo>
                    <a:pt x="105" y="435"/>
                  </a:lnTo>
                  <a:lnTo>
                    <a:pt x="106" y="433"/>
                  </a:lnTo>
                  <a:lnTo>
                    <a:pt x="111" y="426"/>
                  </a:lnTo>
                  <a:lnTo>
                    <a:pt x="111" y="425"/>
                  </a:lnTo>
                  <a:lnTo>
                    <a:pt x="112" y="423"/>
                  </a:lnTo>
                  <a:lnTo>
                    <a:pt x="112" y="421"/>
                  </a:lnTo>
                  <a:lnTo>
                    <a:pt x="113" y="421"/>
                  </a:lnTo>
                  <a:lnTo>
                    <a:pt x="113" y="419"/>
                  </a:lnTo>
                  <a:lnTo>
                    <a:pt x="114" y="417"/>
                  </a:lnTo>
                  <a:lnTo>
                    <a:pt x="115" y="414"/>
                  </a:lnTo>
                  <a:lnTo>
                    <a:pt x="115" y="413"/>
                  </a:lnTo>
                  <a:lnTo>
                    <a:pt x="116" y="412"/>
                  </a:lnTo>
                  <a:lnTo>
                    <a:pt x="116" y="411"/>
                  </a:lnTo>
                  <a:lnTo>
                    <a:pt x="117" y="409"/>
                  </a:lnTo>
                  <a:lnTo>
                    <a:pt x="117" y="408"/>
                  </a:lnTo>
                  <a:lnTo>
                    <a:pt x="119" y="406"/>
                  </a:lnTo>
                  <a:lnTo>
                    <a:pt x="119" y="404"/>
                  </a:lnTo>
                  <a:lnTo>
                    <a:pt x="120" y="403"/>
                  </a:lnTo>
                  <a:lnTo>
                    <a:pt x="121" y="399"/>
                  </a:lnTo>
                  <a:lnTo>
                    <a:pt x="122" y="398"/>
                  </a:lnTo>
                  <a:lnTo>
                    <a:pt x="122" y="397"/>
                  </a:lnTo>
                  <a:lnTo>
                    <a:pt x="122" y="396"/>
                  </a:lnTo>
                  <a:lnTo>
                    <a:pt x="123" y="396"/>
                  </a:lnTo>
                  <a:lnTo>
                    <a:pt x="124" y="396"/>
                  </a:lnTo>
                  <a:lnTo>
                    <a:pt x="123" y="396"/>
                  </a:lnTo>
                  <a:lnTo>
                    <a:pt x="123" y="394"/>
                  </a:lnTo>
                  <a:lnTo>
                    <a:pt x="123" y="393"/>
                  </a:lnTo>
                  <a:lnTo>
                    <a:pt x="122" y="393"/>
                  </a:lnTo>
                  <a:lnTo>
                    <a:pt x="122" y="392"/>
                  </a:lnTo>
                  <a:lnTo>
                    <a:pt x="121" y="392"/>
                  </a:lnTo>
                  <a:lnTo>
                    <a:pt x="121" y="391"/>
                  </a:lnTo>
                  <a:lnTo>
                    <a:pt x="120" y="391"/>
                  </a:lnTo>
                  <a:lnTo>
                    <a:pt x="120" y="390"/>
                  </a:lnTo>
                  <a:lnTo>
                    <a:pt x="120" y="391"/>
                  </a:lnTo>
                  <a:lnTo>
                    <a:pt x="119" y="391"/>
                  </a:lnTo>
                  <a:lnTo>
                    <a:pt x="119" y="392"/>
                  </a:lnTo>
                  <a:lnTo>
                    <a:pt x="117" y="391"/>
                  </a:lnTo>
                  <a:lnTo>
                    <a:pt x="117" y="390"/>
                  </a:lnTo>
                  <a:lnTo>
                    <a:pt x="116" y="390"/>
                  </a:lnTo>
                  <a:lnTo>
                    <a:pt x="115" y="390"/>
                  </a:lnTo>
                  <a:lnTo>
                    <a:pt x="115" y="391"/>
                  </a:lnTo>
                  <a:lnTo>
                    <a:pt x="115" y="392"/>
                  </a:lnTo>
                  <a:lnTo>
                    <a:pt x="114" y="392"/>
                  </a:lnTo>
                  <a:lnTo>
                    <a:pt x="114" y="391"/>
                  </a:lnTo>
                  <a:lnTo>
                    <a:pt x="113" y="390"/>
                  </a:lnTo>
                  <a:lnTo>
                    <a:pt x="112" y="389"/>
                  </a:lnTo>
                  <a:lnTo>
                    <a:pt x="111" y="389"/>
                  </a:lnTo>
                  <a:lnTo>
                    <a:pt x="110" y="388"/>
                  </a:lnTo>
                  <a:lnTo>
                    <a:pt x="110" y="387"/>
                  </a:lnTo>
                  <a:lnTo>
                    <a:pt x="109" y="387"/>
                  </a:lnTo>
                  <a:lnTo>
                    <a:pt x="107" y="386"/>
                  </a:lnTo>
                  <a:lnTo>
                    <a:pt x="106" y="386"/>
                  </a:lnTo>
                  <a:lnTo>
                    <a:pt x="106" y="385"/>
                  </a:lnTo>
                  <a:lnTo>
                    <a:pt x="105" y="385"/>
                  </a:lnTo>
                  <a:lnTo>
                    <a:pt x="104" y="385"/>
                  </a:lnTo>
                  <a:lnTo>
                    <a:pt x="104" y="384"/>
                  </a:lnTo>
                  <a:lnTo>
                    <a:pt x="103" y="384"/>
                  </a:lnTo>
                  <a:lnTo>
                    <a:pt x="103" y="383"/>
                  </a:lnTo>
                  <a:lnTo>
                    <a:pt x="102" y="383"/>
                  </a:lnTo>
                  <a:lnTo>
                    <a:pt x="103" y="383"/>
                  </a:lnTo>
                  <a:lnTo>
                    <a:pt x="103" y="382"/>
                  </a:lnTo>
                  <a:lnTo>
                    <a:pt x="102" y="382"/>
                  </a:lnTo>
                  <a:lnTo>
                    <a:pt x="101" y="381"/>
                  </a:lnTo>
                  <a:lnTo>
                    <a:pt x="100" y="381"/>
                  </a:lnTo>
                  <a:lnTo>
                    <a:pt x="100" y="380"/>
                  </a:lnTo>
                  <a:lnTo>
                    <a:pt x="100" y="379"/>
                  </a:lnTo>
                  <a:lnTo>
                    <a:pt x="99" y="379"/>
                  </a:lnTo>
                  <a:lnTo>
                    <a:pt x="99" y="378"/>
                  </a:lnTo>
                  <a:lnTo>
                    <a:pt x="99" y="377"/>
                  </a:lnTo>
                  <a:lnTo>
                    <a:pt x="99" y="376"/>
                  </a:lnTo>
                  <a:lnTo>
                    <a:pt x="99" y="375"/>
                  </a:lnTo>
                  <a:lnTo>
                    <a:pt x="99" y="374"/>
                  </a:lnTo>
                  <a:lnTo>
                    <a:pt x="98" y="374"/>
                  </a:lnTo>
                  <a:lnTo>
                    <a:pt x="98" y="373"/>
                  </a:lnTo>
                  <a:lnTo>
                    <a:pt x="97" y="373"/>
                  </a:lnTo>
                  <a:lnTo>
                    <a:pt x="97" y="372"/>
                  </a:lnTo>
                  <a:lnTo>
                    <a:pt x="96" y="372"/>
                  </a:lnTo>
                  <a:lnTo>
                    <a:pt x="96" y="370"/>
                  </a:lnTo>
                  <a:lnTo>
                    <a:pt x="96" y="369"/>
                  </a:lnTo>
                  <a:lnTo>
                    <a:pt x="95" y="369"/>
                  </a:lnTo>
                  <a:lnTo>
                    <a:pt x="95" y="368"/>
                  </a:lnTo>
                  <a:lnTo>
                    <a:pt x="95" y="367"/>
                  </a:lnTo>
                  <a:lnTo>
                    <a:pt x="95" y="366"/>
                  </a:lnTo>
                  <a:lnTo>
                    <a:pt x="94" y="366"/>
                  </a:lnTo>
                  <a:lnTo>
                    <a:pt x="92" y="366"/>
                  </a:lnTo>
                  <a:lnTo>
                    <a:pt x="92" y="365"/>
                  </a:lnTo>
                  <a:lnTo>
                    <a:pt x="91" y="365"/>
                  </a:lnTo>
                  <a:lnTo>
                    <a:pt x="91" y="366"/>
                  </a:lnTo>
                  <a:lnTo>
                    <a:pt x="90" y="366"/>
                  </a:lnTo>
                  <a:lnTo>
                    <a:pt x="89" y="366"/>
                  </a:lnTo>
                  <a:lnTo>
                    <a:pt x="89" y="365"/>
                  </a:lnTo>
                  <a:lnTo>
                    <a:pt x="88" y="365"/>
                  </a:lnTo>
                  <a:lnTo>
                    <a:pt x="87" y="365"/>
                  </a:lnTo>
                  <a:lnTo>
                    <a:pt x="86" y="365"/>
                  </a:lnTo>
                  <a:lnTo>
                    <a:pt x="85" y="366"/>
                  </a:lnTo>
                  <a:lnTo>
                    <a:pt x="84" y="366"/>
                  </a:lnTo>
                  <a:lnTo>
                    <a:pt x="83" y="366"/>
                  </a:lnTo>
                  <a:lnTo>
                    <a:pt x="83" y="365"/>
                  </a:lnTo>
                  <a:lnTo>
                    <a:pt x="83" y="364"/>
                  </a:lnTo>
                  <a:lnTo>
                    <a:pt x="82" y="364"/>
                  </a:lnTo>
                  <a:lnTo>
                    <a:pt x="82" y="363"/>
                  </a:lnTo>
                  <a:lnTo>
                    <a:pt x="81" y="363"/>
                  </a:lnTo>
                  <a:lnTo>
                    <a:pt x="80" y="363"/>
                  </a:lnTo>
                  <a:lnTo>
                    <a:pt x="79" y="363"/>
                  </a:lnTo>
                  <a:lnTo>
                    <a:pt x="79" y="362"/>
                  </a:lnTo>
                  <a:lnTo>
                    <a:pt x="78" y="362"/>
                  </a:lnTo>
                  <a:lnTo>
                    <a:pt x="78" y="361"/>
                  </a:lnTo>
                  <a:lnTo>
                    <a:pt x="77" y="361"/>
                  </a:lnTo>
                  <a:lnTo>
                    <a:pt x="77" y="360"/>
                  </a:lnTo>
                  <a:lnTo>
                    <a:pt x="77" y="359"/>
                  </a:lnTo>
                  <a:lnTo>
                    <a:pt x="78" y="359"/>
                  </a:lnTo>
                  <a:lnTo>
                    <a:pt x="78" y="358"/>
                  </a:lnTo>
                  <a:lnTo>
                    <a:pt x="77" y="358"/>
                  </a:lnTo>
                  <a:lnTo>
                    <a:pt x="76" y="358"/>
                  </a:lnTo>
                  <a:lnTo>
                    <a:pt x="76" y="357"/>
                  </a:lnTo>
                  <a:lnTo>
                    <a:pt x="75" y="357"/>
                  </a:lnTo>
                  <a:lnTo>
                    <a:pt x="75" y="356"/>
                  </a:lnTo>
                  <a:lnTo>
                    <a:pt x="74" y="356"/>
                  </a:lnTo>
                  <a:lnTo>
                    <a:pt x="73" y="356"/>
                  </a:lnTo>
                  <a:lnTo>
                    <a:pt x="73" y="355"/>
                  </a:lnTo>
                  <a:lnTo>
                    <a:pt x="72" y="355"/>
                  </a:lnTo>
                  <a:lnTo>
                    <a:pt x="72" y="354"/>
                  </a:lnTo>
                  <a:lnTo>
                    <a:pt x="71" y="354"/>
                  </a:lnTo>
                  <a:lnTo>
                    <a:pt x="70" y="353"/>
                  </a:lnTo>
                  <a:lnTo>
                    <a:pt x="69" y="353"/>
                  </a:lnTo>
                  <a:lnTo>
                    <a:pt x="69" y="352"/>
                  </a:lnTo>
                  <a:lnTo>
                    <a:pt x="69" y="353"/>
                  </a:lnTo>
                  <a:lnTo>
                    <a:pt x="67" y="353"/>
                  </a:lnTo>
                  <a:lnTo>
                    <a:pt x="66" y="353"/>
                  </a:lnTo>
                  <a:lnTo>
                    <a:pt x="65" y="353"/>
                  </a:lnTo>
                  <a:lnTo>
                    <a:pt x="65" y="352"/>
                  </a:lnTo>
                  <a:lnTo>
                    <a:pt x="65" y="351"/>
                  </a:lnTo>
                  <a:lnTo>
                    <a:pt x="64" y="351"/>
                  </a:lnTo>
                  <a:lnTo>
                    <a:pt x="63" y="351"/>
                  </a:lnTo>
                  <a:lnTo>
                    <a:pt x="63" y="350"/>
                  </a:lnTo>
                  <a:lnTo>
                    <a:pt x="63" y="349"/>
                  </a:lnTo>
                  <a:lnTo>
                    <a:pt x="62" y="349"/>
                  </a:lnTo>
                  <a:lnTo>
                    <a:pt x="62" y="348"/>
                  </a:lnTo>
                  <a:lnTo>
                    <a:pt x="62" y="347"/>
                  </a:lnTo>
                  <a:lnTo>
                    <a:pt x="62" y="345"/>
                  </a:lnTo>
                  <a:lnTo>
                    <a:pt x="63" y="344"/>
                  </a:lnTo>
                  <a:lnTo>
                    <a:pt x="63" y="343"/>
                  </a:lnTo>
                  <a:lnTo>
                    <a:pt x="63" y="342"/>
                  </a:lnTo>
                  <a:lnTo>
                    <a:pt x="64" y="342"/>
                  </a:lnTo>
                  <a:lnTo>
                    <a:pt x="64" y="341"/>
                  </a:lnTo>
                  <a:lnTo>
                    <a:pt x="64" y="340"/>
                  </a:lnTo>
                  <a:lnTo>
                    <a:pt x="64" y="339"/>
                  </a:lnTo>
                  <a:lnTo>
                    <a:pt x="64" y="338"/>
                  </a:lnTo>
                  <a:lnTo>
                    <a:pt x="64" y="337"/>
                  </a:lnTo>
                  <a:lnTo>
                    <a:pt x="63" y="337"/>
                  </a:lnTo>
                  <a:lnTo>
                    <a:pt x="63" y="336"/>
                  </a:lnTo>
                  <a:lnTo>
                    <a:pt x="63" y="335"/>
                  </a:lnTo>
                  <a:lnTo>
                    <a:pt x="63" y="334"/>
                  </a:lnTo>
                  <a:lnTo>
                    <a:pt x="63" y="333"/>
                  </a:lnTo>
                  <a:lnTo>
                    <a:pt x="64" y="333"/>
                  </a:lnTo>
                  <a:lnTo>
                    <a:pt x="65" y="333"/>
                  </a:lnTo>
                  <a:lnTo>
                    <a:pt x="67" y="332"/>
                  </a:lnTo>
                  <a:lnTo>
                    <a:pt x="70" y="332"/>
                  </a:lnTo>
                  <a:lnTo>
                    <a:pt x="71" y="332"/>
                  </a:lnTo>
                  <a:lnTo>
                    <a:pt x="72" y="331"/>
                  </a:lnTo>
                  <a:lnTo>
                    <a:pt x="72" y="330"/>
                  </a:lnTo>
                  <a:lnTo>
                    <a:pt x="72" y="329"/>
                  </a:lnTo>
                  <a:lnTo>
                    <a:pt x="72" y="328"/>
                  </a:lnTo>
                  <a:lnTo>
                    <a:pt x="72" y="327"/>
                  </a:lnTo>
                  <a:lnTo>
                    <a:pt x="72" y="326"/>
                  </a:lnTo>
                  <a:lnTo>
                    <a:pt x="72" y="325"/>
                  </a:lnTo>
                  <a:lnTo>
                    <a:pt x="72" y="324"/>
                  </a:lnTo>
                  <a:lnTo>
                    <a:pt x="72" y="323"/>
                  </a:lnTo>
                  <a:lnTo>
                    <a:pt x="72" y="322"/>
                  </a:lnTo>
                  <a:lnTo>
                    <a:pt x="72" y="320"/>
                  </a:lnTo>
                  <a:lnTo>
                    <a:pt x="72" y="319"/>
                  </a:lnTo>
                  <a:lnTo>
                    <a:pt x="72" y="318"/>
                  </a:lnTo>
                  <a:lnTo>
                    <a:pt x="72" y="317"/>
                  </a:lnTo>
                  <a:lnTo>
                    <a:pt x="72" y="316"/>
                  </a:lnTo>
                  <a:lnTo>
                    <a:pt x="73" y="316"/>
                  </a:lnTo>
                  <a:lnTo>
                    <a:pt x="73" y="317"/>
                  </a:lnTo>
                  <a:lnTo>
                    <a:pt x="74" y="317"/>
                  </a:lnTo>
                  <a:lnTo>
                    <a:pt x="75" y="317"/>
                  </a:lnTo>
                  <a:lnTo>
                    <a:pt x="75" y="318"/>
                  </a:lnTo>
                  <a:lnTo>
                    <a:pt x="76" y="318"/>
                  </a:lnTo>
                  <a:lnTo>
                    <a:pt x="77" y="318"/>
                  </a:lnTo>
                  <a:lnTo>
                    <a:pt x="78" y="318"/>
                  </a:lnTo>
                  <a:lnTo>
                    <a:pt x="79" y="318"/>
                  </a:lnTo>
                  <a:lnTo>
                    <a:pt x="80" y="317"/>
                  </a:lnTo>
                  <a:lnTo>
                    <a:pt x="81" y="317"/>
                  </a:lnTo>
                  <a:lnTo>
                    <a:pt x="82" y="317"/>
                  </a:lnTo>
                  <a:lnTo>
                    <a:pt x="82" y="316"/>
                  </a:lnTo>
                  <a:lnTo>
                    <a:pt x="83" y="316"/>
                  </a:lnTo>
                  <a:lnTo>
                    <a:pt x="84" y="316"/>
                  </a:lnTo>
                  <a:lnTo>
                    <a:pt x="85" y="315"/>
                  </a:lnTo>
                  <a:lnTo>
                    <a:pt x="85" y="316"/>
                  </a:lnTo>
                  <a:lnTo>
                    <a:pt x="86" y="315"/>
                  </a:lnTo>
                  <a:lnTo>
                    <a:pt x="87" y="315"/>
                  </a:lnTo>
                  <a:lnTo>
                    <a:pt x="88" y="316"/>
                  </a:lnTo>
                  <a:lnTo>
                    <a:pt x="89" y="316"/>
                  </a:lnTo>
                  <a:lnTo>
                    <a:pt x="89" y="317"/>
                  </a:lnTo>
                  <a:lnTo>
                    <a:pt x="90" y="317"/>
                  </a:lnTo>
                  <a:lnTo>
                    <a:pt x="91" y="317"/>
                  </a:lnTo>
                  <a:lnTo>
                    <a:pt x="91" y="316"/>
                  </a:lnTo>
                  <a:lnTo>
                    <a:pt x="91" y="315"/>
                  </a:lnTo>
                  <a:lnTo>
                    <a:pt x="90" y="315"/>
                  </a:lnTo>
                  <a:lnTo>
                    <a:pt x="90" y="314"/>
                  </a:lnTo>
                  <a:lnTo>
                    <a:pt x="89" y="313"/>
                  </a:lnTo>
                  <a:lnTo>
                    <a:pt x="88" y="312"/>
                  </a:lnTo>
                  <a:lnTo>
                    <a:pt x="89" y="312"/>
                  </a:lnTo>
                  <a:lnTo>
                    <a:pt x="89" y="311"/>
                  </a:lnTo>
                  <a:lnTo>
                    <a:pt x="89" y="310"/>
                  </a:lnTo>
                  <a:lnTo>
                    <a:pt x="88" y="310"/>
                  </a:lnTo>
                  <a:lnTo>
                    <a:pt x="88" y="309"/>
                  </a:lnTo>
                  <a:lnTo>
                    <a:pt x="88" y="308"/>
                  </a:lnTo>
                  <a:lnTo>
                    <a:pt x="88" y="307"/>
                  </a:lnTo>
                  <a:lnTo>
                    <a:pt x="89" y="307"/>
                  </a:lnTo>
                  <a:lnTo>
                    <a:pt x="88" y="306"/>
                  </a:lnTo>
                  <a:lnTo>
                    <a:pt x="88" y="305"/>
                  </a:lnTo>
                  <a:lnTo>
                    <a:pt x="88" y="304"/>
                  </a:lnTo>
                  <a:lnTo>
                    <a:pt x="87" y="304"/>
                  </a:lnTo>
                  <a:lnTo>
                    <a:pt x="86" y="304"/>
                  </a:lnTo>
                  <a:lnTo>
                    <a:pt x="85" y="304"/>
                  </a:lnTo>
                  <a:lnTo>
                    <a:pt x="86" y="304"/>
                  </a:lnTo>
                  <a:lnTo>
                    <a:pt x="86" y="303"/>
                  </a:lnTo>
                  <a:lnTo>
                    <a:pt x="86" y="302"/>
                  </a:lnTo>
                  <a:lnTo>
                    <a:pt x="86" y="301"/>
                  </a:lnTo>
                  <a:lnTo>
                    <a:pt x="86" y="300"/>
                  </a:lnTo>
                  <a:lnTo>
                    <a:pt x="87" y="300"/>
                  </a:lnTo>
                  <a:lnTo>
                    <a:pt x="86" y="299"/>
                  </a:lnTo>
                  <a:lnTo>
                    <a:pt x="87" y="298"/>
                  </a:lnTo>
                  <a:lnTo>
                    <a:pt x="87" y="297"/>
                  </a:lnTo>
                  <a:lnTo>
                    <a:pt x="87" y="295"/>
                  </a:lnTo>
                  <a:lnTo>
                    <a:pt x="86" y="295"/>
                  </a:lnTo>
                  <a:lnTo>
                    <a:pt x="86" y="297"/>
                  </a:lnTo>
                  <a:lnTo>
                    <a:pt x="85" y="297"/>
                  </a:lnTo>
                  <a:lnTo>
                    <a:pt x="85" y="298"/>
                  </a:lnTo>
                  <a:lnTo>
                    <a:pt x="85" y="299"/>
                  </a:lnTo>
                  <a:lnTo>
                    <a:pt x="84" y="299"/>
                  </a:lnTo>
                  <a:lnTo>
                    <a:pt x="83" y="299"/>
                  </a:lnTo>
                  <a:lnTo>
                    <a:pt x="82" y="298"/>
                  </a:lnTo>
                  <a:lnTo>
                    <a:pt x="82" y="297"/>
                  </a:lnTo>
                  <a:lnTo>
                    <a:pt x="83" y="297"/>
                  </a:lnTo>
                  <a:lnTo>
                    <a:pt x="83" y="295"/>
                  </a:lnTo>
                  <a:lnTo>
                    <a:pt x="83" y="294"/>
                  </a:lnTo>
                  <a:lnTo>
                    <a:pt x="83" y="293"/>
                  </a:lnTo>
                  <a:lnTo>
                    <a:pt x="83" y="292"/>
                  </a:lnTo>
                  <a:lnTo>
                    <a:pt x="83" y="291"/>
                  </a:lnTo>
                  <a:lnTo>
                    <a:pt x="84" y="291"/>
                  </a:lnTo>
                  <a:lnTo>
                    <a:pt x="84" y="290"/>
                  </a:lnTo>
                  <a:lnTo>
                    <a:pt x="83" y="290"/>
                  </a:lnTo>
                  <a:lnTo>
                    <a:pt x="82" y="290"/>
                  </a:lnTo>
                  <a:lnTo>
                    <a:pt x="82" y="289"/>
                  </a:lnTo>
                  <a:lnTo>
                    <a:pt x="81" y="289"/>
                  </a:lnTo>
                  <a:lnTo>
                    <a:pt x="81" y="288"/>
                  </a:lnTo>
                  <a:lnTo>
                    <a:pt x="81" y="287"/>
                  </a:lnTo>
                  <a:lnTo>
                    <a:pt x="81" y="286"/>
                  </a:lnTo>
                  <a:lnTo>
                    <a:pt x="81" y="285"/>
                  </a:lnTo>
                  <a:lnTo>
                    <a:pt x="81" y="284"/>
                  </a:lnTo>
                  <a:lnTo>
                    <a:pt x="81" y="283"/>
                  </a:lnTo>
                  <a:lnTo>
                    <a:pt x="80" y="283"/>
                  </a:lnTo>
                  <a:lnTo>
                    <a:pt x="80" y="282"/>
                  </a:lnTo>
                  <a:lnTo>
                    <a:pt x="80" y="281"/>
                  </a:lnTo>
                  <a:lnTo>
                    <a:pt x="81" y="281"/>
                  </a:lnTo>
                  <a:lnTo>
                    <a:pt x="81" y="280"/>
                  </a:lnTo>
                  <a:lnTo>
                    <a:pt x="81" y="279"/>
                  </a:lnTo>
                  <a:lnTo>
                    <a:pt x="81" y="278"/>
                  </a:lnTo>
                  <a:lnTo>
                    <a:pt x="81" y="277"/>
                  </a:lnTo>
                  <a:lnTo>
                    <a:pt x="81" y="276"/>
                  </a:lnTo>
                  <a:lnTo>
                    <a:pt x="80" y="276"/>
                  </a:lnTo>
                  <a:lnTo>
                    <a:pt x="79" y="276"/>
                  </a:lnTo>
                  <a:lnTo>
                    <a:pt x="78" y="276"/>
                  </a:lnTo>
                  <a:lnTo>
                    <a:pt x="78" y="275"/>
                  </a:lnTo>
                  <a:lnTo>
                    <a:pt x="77" y="275"/>
                  </a:lnTo>
                  <a:lnTo>
                    <a:pt x="77" y="274"/>
                  </a:lnTo>
                  <a:lnTo>
                    <a:pt x="78" y="274"/>
                  </a:lnTo>
                  <a:lnTo>
                    <a:pt x="78" y="273"/>
                  </a:lnTo>
                  <a:lnTo>
                    <a:pt x="79" y="273"/>
                  </a:lnTo>
                  <a:lnTo>
                    <a:pt x="79" y="272"/>
                  </a:lnTo>
                  <a:lnTo>
                    <a:pt x="80" y="272"/>
                  </a:lnTo>
                  <a:lnTo>
                    <a:pt x="81" y="272"/>
                  </a:lnTo>
                  <a:lnTo>
                    <a:pt x="82" y="272"/>
                  </a:lnTo>
                  <a:lnTo>
                    <a:pt x="82" y="270"/>
                  </a:lnTo>
                  <a:lnTo>
                    <a:pt x="83" y="270"/>
                  </a:lnTo>
                  <a:lnTo>
                    <a:pt x="83" y="269"/>
                  </a:lnTo>
                  <a:lnTo>
                    <a:pt x="83" y="268"/>
                  </a:lnTo>
                  <a:lnTo>
                    <a:pt x="84" y="267"/>
                  </a:lnTo>
                  <a:lnTo>
                    <a:pt x="84" y="266"/>
                  </a:lnTo>
                  <a:lnTo>
                    <a:pt x="84" y="265"/>
                  </a:lnTo>
                  <a:lnTo>
                    <a:pt x="85" y="264"/>
                  </a:lnTo>
                  <a:lnTo>
                    <a:pt x="86" y="264"/>
                  </a:lnTo>
                  <a:lnTo>
                    <a:pt x="86" y="263"/>
                  </a:lnTo>
                  <a:lnTo>
                    <a:pt x="87" y="263"/>
                  </a:lnTo>
                  <a:lnTo>
                    <a:pt x="88" y="263"/>
                  </a:lnTo>
                  <a:lnTo>
                    <a:pt x="88" y="262"/>
                  </a:lnTo>
                  <a:lnTo>
                    <a:pt x="89" y="262"/>
                  </a:lnTo>
                  <a:lnTo>
                    <a:pt x="90" y="262"/>
                  </a:lnTo>
                  <a:lnTo>
                    <a:pt x="91" y="262"/>
                  </a:lnTo>
                  <a:lnTo>
                    <a:pt x="91" y="261"/>
                  </a:lnTo>
                  <a:lnTo>
                    <a:pt x="92" y="261"/>
                  </a:lnTo>
                  <a:lnTo>
                    <a:pt x="94" y="261"/>
                  </a:lnTo>
                  <a:lnTo>
                    <a:pt x="95" y="261"/>
                  </a:lnTo>
                  <a:lnTo>
                    <a:pt x="95" y="260"/>
                  </a:lnTo>
                  <a:lnTo>
                    <a:pt x="96" y="260"/>
                  </a:lnTo>
                  <a:lnTo>
                    <a:pt x="96" y="259"/>
                  </a:lnTo>
                  <a:lnTo>
                    <a:pt x="96" y="258"/>
                  </a:lnTo>
                  <a:lnTo>
                    <a:pt x="97" y="258"/>
                  </a:lnTo>
                  <a:lnTo>
                    <a:pt x="97" y="257"/>
                  </a:lnTo>
                  <a:lnTo>
                    <a:pt x="97" y="256"/>
                  </a:lnTo>
                  <a:lnTo>
                    <a:pt x="98" y="256"/>
                  </a:lnTo>
                  <a:lnTo>
                    <a:pt x="98" y="255"/>
                  </a:lnTo>
                  <a:lnTo>
                    <a:pt x="98" y="254"/>
                  </a:lnTo>
                  <a:lnTo>
                    <a:pt x="99" y="253"/>
                  </a:lnTo>
                  <a:lnTo>
                    <a:pt x="99" y="252"/>
                  </a:lnTo>
                  <a:lnTo>
                    <a:pt x="100" y="252"/>
                  </a:lnTo>
                  <a:lnTo>
                    <a:pt x="100" y="251"/>
                  </a:lnTo>
                  <a:lnTo>
                    <a:pt x="100" y="250"/>
                  </a:lnTo>
                  <a:lnTo>
                    <a:pt x="101" y="250"/>
                  </a:lnTo>
                  <a:lnTo>
                    <a:pt x="101" y="249"/>
                  </a:lnTo>
                  <a:lnTo>
                    <a:pt x="102" y="249"/>
                  </a:lnTo>
                  <a:lnTo>
                    <a:pt x="102" y="248"/>
                  </a:lnTo>
                  <a:lnTo>
                    <a:pt x="102" y="247"/>
                  </a:lnTo>
                  <a:lnTo>
                    <a:pt x="103" y="247"/>
                  </a:lnTo>
                  <a:lnTo>
                    <a:pt x="103" y="245"/>
                  </a:lnTo>
                  <a:lnTo>
                    <a:pt x="103" y="244"/>
                  </a:lnTo>
                  <a:lnTo>
                    <a:pt x="104" y="244"/>
                  </a:lnTo>
                  <a:lnTo>
                    <a:pt x="105" y="244"/>
                  </a:lnTo>
                  <a:lnTo>
                    <a:pt x="106" y="244"/>
                  </a:lnTo>
                  <a:lnTo>
                    <a:pt x="107" y="244"/>
                  </a:lnTo>
                  <a:lnTo>
                    <a:pt x="107" y="245"/>
                  </a:lnTo>
                  <a:lnTo>
                    <a:pt x="108" y="245"/>
                  </a:lnTo>
                  <a:lnTo>
                    <a:pt x="109" y="245"/>
                  </a:lnTo>
                  <a:lnTo>
                    <a:pt x="110" y="245"/>
                  </a:lnTo>
                  <a:lnTo>
                    <a:pt x="111" y="245"/>
                  </a:lnTo>
                  <a:lnTo>
                    <a:pt x="112" y="245"/>
                  </a:lnTo>
                  <a:lnTo>
                    <a:pt x="113" y="245"/>
                  </a:lnTo>
                  <a:lnTo>
                    <a:pt x="113" y="244"/>
                  </a:lnTo>
                  <a:lnTo>
                    <a:pt x="114" y="244"/>
                  </a:lnTo>
                  <a:lnTo>
                    <a:pt x="115" y="244"/>
                  </a:lnTo>
                  <a:lnTo>
                    <a:pt x="116" y="244"/>
                  </a:lnTo>
                  <a:lnTo>
                    <a:pt x="117" y="244"/>
                  </a:lnTo>
                  <a:lnTo>
                    <a:pt x="117" y="245"/>
                  </a:lnTo>
                  <a:lnTo>
                    <a:pt x="119" y="245"/>
                  </a:lnTo>
                  <a:lnTo>
                    <a:pt x="119" y="247"/>
                  </a:lnTo>
                  <a:lnTo>
                    <a:pt x="117" y="247"/>
                  </a:lnTo>
                  <a:lnTo>
                    <a:pt x="117" y="248"/>
                  </a:lnTo>
                  <a:lnTo>
                    <a:pt x="119" y="248"/>
                  </a:lnTo>
                  <a:lnTo>
                    <a:pt x="119" y="249"/>
                  </a:lnTo>
                  <a:lnTo>
                    <a:pt x="119" y="250"/>
                  </a:lnTo>
                  <a:lnTo>
                    <a:pt x="119" y="251"/>
                  </a:lnTo>
                  <a:lnTo>
                    <a:pt x="120" y="252"/>
                  </a:lnTo>
                  <a:lnTo>
                    <a:pt x="121" y="252"/>
                  </a:lnTo>
                  <a:lnTo>
                    <a:pt x="122" y="252"/>
                  </a:lnTo>
                  <a:lnTo>
                    <a:pt x="122" y="253"/>
                  </a:lnTo>
                  <a:lnTo>
                    <a:pt x="122" y="254"/>
                  </a:lnTo>
                  <a:lnTo>
                    <a:pt x="122" y="255"/>
                  </a:lnTo>
                  <a:lnTo>
                    <a:pt x="121" y="255"/>
                  </a:lnTo>
                  <a:lnTo>
                    <a:pt x="121" y="256"/>
                  </a:lnTo>
                  <a:lnTo>
                    <a:pt x="122" y="256"/>
                  </a:lnTo>
                  <a:lnTo>
                    <a:pt x="123" y="257"/>
                  </a:lnTo>
                  <a:lnTo>
                    <a:pt x="122" y="257"/>
                  </a:lnTo>
                  <a:lnTo>
                    <a:pt x="123" y="258"/>
                  </a:lnTo>
                  <a:lnTo>
                    <a:pt x="123" y="259"/>
                  </a:lnTo>
                  <a:lnTo>
                    <a:pt x="124" y="260"/>
                  </a:lnTo>
                  <a:lnTo>
                    <a:pt x="124" y="261"/>
                  </a:lnTo>
                  <a:lnTo>
                    <a:pt x="124" y="262"/>
                  </a:lnTo>
                  <a:lnTo>
                    <a:pt x="125" y="262"/>
                  </a:lnTo>
                  <a:lnTo>
                    <a:pt x="126" y="261"/>
                  </a:lnTo>
                  <a:lnTo>
                    <a:pt x="127" y="261"/>
                  </a:lnTo>
                  <a:lnTo>
                    <a:pt x="127" y="262"/>
                  </a:lnTo>
                  <a:lnTo>
                    <a:pt x="128" y="263"/>
                  </a:lnTo>
                  <a:lnTo>
                    <a:pt x="128" y="264"/>
                  </a:lnTo>
                  <a:lnTo>
                    <a:pt x="129" y="264"/>
                  </a:lnTo>
                  <a:lnTo>
                    <a:pt x="129" y="265"/>
                  </a:lnTo>
                  <a:lnTo>
                    <a:pt x="130" y="265"/>
                  </a:lnTo>
                  <a:lnTo>
                    <a:pt x="131" y="265"/>
                  </a:lnTo>
                  <a:lnTo>
                    <a:pt x="131" y="266"/>
                  </a:lnTo>
                  <a:lnTo>
                    <a:pt x="131" y="267"/>
                  </a:lnTo>
                  <a:lnTo>
                    <a:pt x="132" y="267"/>
                  </a:lnTo>
                  <a:lnTo>
                    <a:pt x="133" y="268"/>
                  </a:lnTo>
                  <a:lnTo>
                    <a:pt x="134" y="269"/>
                  </a:lnTo>
                  <a:lnTo>
                    <a:pt x="135" y="269"/>
                  </a:lnTo>
                  <a:lnTo>
                    <a:pt x="136" y="269"/>
                  </a:lnTo>
                  <a:lnTo>
                    <a:pt x="137" y="269"/>
                  </a:lnTo>
                  <a:lnTo>
                    <a:pt x="138" y="269"/>
                  </a:lnTo>
                  <a:lnTo>
                    <a:pt x="139" y="269"/>
                  </a:lnTo>
                  <a:lnTo>
                    <a:pt x="139" y="268"/>
                  </a:lnTo>
                  <a:lnTo>
                    <a:pt x="140" y="268"/>
                  </a:lnTo>
                  <a:lnTo>
                    <a:pt x="142" y="264"/>
                  </a:lnTo>
                  <a:lnTo>
                    <a:pt x="146" y="259"/>
                  </a:lnTo>
                  <a:lnTo>
                    <a:pt x="147" y="257"/>
                  </a:lnTo>
                  <a:lnTo>
                    <a:pt x="148" y="257"/>
                  </a:lnTo>
                  <a:lnTo>
                    <a:pt x="148" y="256"/>
                  </a:lnTo>
                  <a:lnTo>
                    <a:pt x="149" y="256"/>
                  </a:lnTo>
                  <a:lnTo>
                    <a:pt x="149" y="257"/>
                  </a:lnTo>
                  <a:lnTo>
                    <a:pt x="150" y="257"/>
                  </a:lnTo>
                  <a:lnTo>
                    <a:pt x="151" y="257"/>
                  </a:lnTo>
                  <a:lnTo>
                    <a:pt x="152" y="257"/>
                  </a:lnTo>
                  <a:lnTo>
                    <a:pt x="152" y="258"/>
                  </a:lnTo>
                  <a:lnTo>
                    <a:pt x="153" y="258"/>
                  </a:lnTo>
                  <a:lnTo>
                    <a:pt x="153" y="259"/>
                  </a:lnTo>
                  <a:lnTo>
                    <a:pt x="154" y="259"/>
                  </a:lnTo>
                  <a:lnTo>
                    <a:pt x="155" y="259"/>
                  </a:lnTo>
                  <a:lnTo>
                    <a:pt x="155" y="260"/>
                  </a:lnTo>
                  <a:lnTo>
                    <a:pt x="156" y="260"/>
                  </a:lnTo>
                  <a:lnTo>
                    <a:pt x="157" y="259"/>
                  </a:lnTo>
                  <a:lnTo>
                    <a:pt x="157" y="260"/>
                  </a:lnTo>
                  <a:lnTo>
                    <a:pt x="157" y="259"/>
                  </a:lnTo>
                  <a:lnTo>
                    <a:pt x="158" y="259"/>
                  </a:lnTo>
                  <a:lnTo>
                    <a:pt x="158" y="260"/>
                  </a:lnTo>
                  <a:lnTo>
                    <a:pt x="159" y="260"/>
                  </a:lnTo>
                  <a:lnTo>
                    <a:pt x="159" y="261"/>
                  </a:lnTo>
                  <a:lnTo>
                    <a:pt x="160" y="257"/>
                  </a:lnTo>
                  <a:lnTo>
                    <a:pt x="161" y="256"/>
                  </a:lnTo>
                  <a:lnTo>
                    <a:pt x="161" y="255"/>
                  </a:lnTo>
                  <a:lnTo>
                    <a:pt x="162" y="249"/>
                  </a:lnTo>
                  <a:lnTo>
                    <a:pt x="164" y="241"/>
                  </a:lnTo>
                  <a:lnTo>
                    <a:pt x="165" y="236"/>
                  </a:lnTo>
                  <a:lnTo>
                    <a:pt x="166" y="235"/>
                  </a:lnTo>
                  <a:lnTo>
                    <a:pt x="166" y="234"/>
                  </a:lnTo>
                  <a:lnTo>
                    <a:pt x="166" y="233"/>
                  </a:lnTo>
                  <a:lnTo>
                    <a:pt x="165" y="232"/>
                  </a:lnTo>
                  <a:lnTo>
                    <a:pt x="165" y="231"/>
                  </a:lnTo>
                  <a:lnTo>
                    <a:pt x="165" y="230"/>
                  </a:lnTo>
                  <a:lnTo>
                    <a:pt x="165" y="229"/>
                  </a:lnTo>
                  <a:lnTo>
                    <a:pt x="165" y="228"/>
                  </a:lnTo>
                  <a:lnTo>
                    <a:pt x="165" y="227"/>
                  </a:lnTo>
                  <a:lnTo>
                    <a:pt x="165" y="226"/>
                  </a:lnTo>
                  <a:lnTo>
                    <a:pt x="164" y="226"/>
                  </a:lnTo>
                  <a:lnTo>
                    <a:pt x="164" y="225"/>
                  </a:lnTo>
                  <a:lnTo>
                    <a:pt x="164" y="224"/>
                  </a:lnTo>
                  <a:lnTo>
                    <a:pt x="164" y="223"/>
                  </a:lnTo>
                  <a:lnTo>
                    <a:pt x="164" y="222"/>
                  </a:lnTo>
                  <a:lnTo>
                    <a:pt x="164" y="220"/>
                  </a:lnTo>
                  <a:lnTo>
                    <a:pt x="163" y="219"/>
                  </a:lnTo>
                  <a:lnTo>
                    <a:pt x="163" y="218"/>
                  </a:lnTo>
                  <a:lnTo>
                    <a:pt x="162" y="218"/>
                  </a:lnTo>
                  <a:lnTo>
                    <a:pt x="162" y="217"/>
                  </a:lnTo>
                  <a:lnTo>
                    <a:pt x="161" y="217"/>
                  </a:lnTo>
                  <a:lnTo>
                    <a:pt x="161" y="216"/>
                  </a:lnTo>
                  <a:lnTo>
                    <a:pt x="162" y="216"/>
                  </a:lnTo>
                  <a:lnTo>
                    <a:pt x="162" y="215"/>
                  </a:lnTo>
                  <a:lnTo>
                    <a:pt x="163" y="214"/>
                  </a:lnTo>
                  <a:lnTo>
                    <a:pt x="164" y="213"/>
                  </a:lnTo>
                  <a:lnTo>
                    <a:pt x="164" y="212"/>
                  </a:lnTo>
                  <a:lnTo>
                    <a:pt x="165" y="212"/>
                  </a:lnTo>
                  <a:lnTo>
                    <a:pt x="165" y="211"/>
                  </a:lnTo>
                  <a:lnTo>
                    <a:pt x="166" y="211"/>
                  </a:lnTo>
                  <a:lnTo>
                    <a:pt x="166" y="210"/>
                  </a:lnTo>
                  <a:lnTo>
                    <a:pt x="165" y="210"/>
                  </a:lnTo>
                  <a:lnTo>
                    <a:pt x="165" y="209"/>
                  </a:lnTo>
                  <a:lnTo>
                    <a:pt x="164" y="209"/>
                  </a:lnTo>
                  <a:lnTo>
                    <a:pt x="164" y="208"/>
                  </a:lnTo>
                  <a:lnTo>
                    <a:pt x="163" y="207"/>
                  </a:lnTo>
                  <a:lnTo>
                    <a:pt x="163" y="206"/>
                  </a:lnTo>
                  <a:lnTo>
                    <a:pt x="164" y="206"/>
                  </a:lnTo>
                  <a:lnTo>
                    <a:pt x="163" y="206"/>
                  </a:lnTo>
                  <a:lnTo>
                    <a:pt x="164" y="206"/>
                  </a:lnTo>
                  <a:lnTo>
                    <a:pt x="164" y="205"/>
                  </a:lnTo>
                  <a:lnTo>
                    <a:pt x="163" y="205"/>
                  </a:lnTo>
                  <a:lnTo>
                    <a:pt x="162" y="205"/>
                  </a:lnTo>
                  <a:lnTo>
                    <a:pt x="161" y="205"/>
                  </a:lnTo>
                  <a:lnTo>
                    <a:pt x="161" y="204"/>
                  </a:lnTo>
                  <a:lnTo>
                    <a:pt x="160" y="204"/>
                  </a:lnTo>
                  <a:lnTo>
                    <a:pt x="160" y="203"/>
                  </a:lnTo>
                  <a:lnTo>
                    <a:pt x="159" y="203"/>
                  </a:lnTo>
                  <a:lnTo>
                    <a:pt x="158" y="203"/>
                  </a:lnTo>
                  <a:lnTo>
                    <a:pt x="158" y="202"/>
                  </a:lnTo>
                  <a:lnTo>
                    <a:pt x="158" y="201"/>
                  </a:lnTo>
                  <a:lnTo>
                    <a:pt x="157" y="201"/>
                  </a:lnTo>
                  <a:lnTo>
                    <a:pt x="157" y="200"/>
                  </a:lnTo>
                  <a:lnTo>
                    <a:pt x="157" y="199"/>
                  </a:lnTo>
                  <a:lnTo>
                    <a:pt x="156" y="199"/>
                  </a:lnTo>
                  <a:lnTo>
                    <a:pt x="155" y="199"/>
                  </a:lnTo>
                  <a:lnTo>
                    <a:pt x="154" y="199"/>
                  </a:lnTo>
                  <a:lnTo>
                    <a:pt x="154" y="200"/>
                  </a:lnTo>
                  <a:lnTo>
                    <a:pt x="153" y="200"/>
                  </a:lnTo>
                  <a:lnTo>
                    <a:pt x="153" y="199"/>
                  </a:lnTo>
                  <a:lnTo>
                    <a:pt x="152" y="199"/>
                  </a:lnTo>
                  <a:lnTo>
                    <a:pt x="152" y="198"/>
                  </a:lnTo>
                  <a:lnTo>
                    <a:pt x="151" y="198"/>
                  </a:lnTo>
                  <a:lnTo>
                    <a:pt x="150" y="198"/>
                  </a:lnTo>
                  <a:lnTo>
                    <a:pt x="149" y="198"/>
                  </a:lnTo>
                  <a:lnTo>
                    <a:pt x="148" y="198"/>
                  </a:lnTo>
                  <a:lnTo>
                    <a:pt x="147" y="198"/>
                  </a:lnTo>
                  <a:lnTo>
                    <a:pt x="147" y="197"/>
                  </a:lnTo>
                  <a:lnTo>
                    <a:pt x="148" y="197"/>
                  </a:lnTo>
                  <a:lnTo>
                    <a:pt x="148" y="195"/>
                  </a:lnTo>
                  <a:lnTo>
                    <a:pt x="148" y="194"/>
                  </a:lnTo>
                  <a:lnTo>
                    <a:pt x="149" y="194"/>
                  </a:lnTo>
                  <a:lnTo>
                    <a:pt x="149" y="193"/>
                  </a:lnTo>
                  <a:lnTo>
                    <a:pt x="149" y="192"/>
                  </a:lnTo>
                  <a:lnTo>
                    <a:pt x="149" y="191"/>
                  </a:lnTo>
                  <a:lnTo>
                    <a:pt x="149" y="190"/>
                  </a:lnTo>
                  <a:lnTo>
                    <a:pt x="149" y="189"/>
                  </a:lnTo>
                  <a:lnTo>
                    <a:pt x="149" y="188"/>
                  </a:lnTo>
                  <a:lnTo>
                    <a:pt x="150" y="188"/>
                  </a:lnTo>
                  <a:lnTo>
                    <a:pt x="150" y="187"/>
                  </a:lnTo>
                  <a:lnTo>
                    <a:pt x="150" y="186"/>
                  </a:lnTo>
                  <a:lnTo>
                    <a:pt x="150" y="185"/>
                  </a:lnTo>
                  <a:lnTo>
                    <a:pt x="150" y="184"/>
                  </a:lnTo>
                  <a:lnTo>
                    <a:pt x="150" y="183"/>
                  </a:lnTo>
                  <a:lnTo>
                    <a:pt x="151" y="183"/>
                  </a:lnTo>
                  <a:lnTo>
                    <a:pt x="151" y="182"/>
                  </a:lnTo>
                  <a:lnTo>
                    <a:pt x="151" y="181"/>
                  </a:lnTo>
                  <a:lnTo>
                    <a:pt x="151" y="180"/>
                  </a:lnTo>
                  <a:lnTo>
                    <a:pt x="151" y="179"/>
                  </a:lnTo>
                  <a:lnTo>
                    <a:pt x="151" y="178"/>
                  </a:lnTo>
                  <a:lnTo>
                    <a:pt x="151" y="177"/>
                  </a:lnTo>
                  <a:lnTo>
                    <a:pt x="151" y="176"/>
                  </a:lnTo>
                  <a:lnTo>
                    <a:pt x="151" y="175"/>
                  </a:lnTo>
                  <a:lnTo>
                    <a:pt x="151" y="174"/>
                  </a:lnTo>
                  <a:lnTo>
                    <a:pt x="151" y="173"/>
                  </a:lnTo>
                  <a:lnTo>
                    <a:pt x="151" y="172"/>
                  </a:lnTo>
                  <a:lnTo>
                    <a:pt x="151" y="170"/>
                  </a:lnTo>
                  <a:lnTo>
                    <a:pt x="150" y="169"/>
                  </a:lnTo>
                  <a:lnTo>
                    <a:pt x="149" y="169"/>
                  </a:lnTo>
                  <a:lnTo>
                    <a:pt x="149" y="168"/>
                  </a:lnTo>
                  <a:lnTo>
                    <a:pt x="148" y="168"/>
                  </a:lnTo>
                  <a:lnTo>
                    <a:pt x="144" y="166"/>
                  </a:lnTo>
                  <a:lnTo>
                    <a:pt x="142" y="165"/>
                  </a:lnTo>
                  <a:lnTo>
                    <a:pt x="142" y="164"/>
                  </a:lnTo>
                  <a:lnTo>
                    <a:pt x="142" y="160"/>
                  </a:lnTo>
                  <a:lnTo>
                    <a:pt x="140" y="158"/>
                  </a:lnTo>
                  <a:lnTo>
                    <a:pt x="141" y="157"/>
                  </a:lnTo>
                  <a:lnTo>
                    <a:pt x="141" y="156"/>
                  </a:lnTo>
                  <a:lnTo>
                    <a:pt x="141" y="155"/>
                  </a:lnTo>
                  <a:lnTo>
                    <a:pt x="142" y="155"/>
                  </a:lnTo>
                  <a:lnTo>
                    <a:pt x="142" y="154"/>
                  </a:lnTo>
                  <a:lnTo>
                    <a:pt x="142" y="153"/>
                  </a:lnTo>
                  <a:lnTo>
                    <a:pt x="141" y="153"/>
                  </a:lnTo>
                  <a:lnTo>
                    <a:pt x="140" y="153"/>
                  </a:lnTo>
                  <a:lnTo>
                    <a:pt x="140" y="152"/>
                  </a:lnTo>
                  <a:lnTo>
                    <a:pt x="140" y="151"/>
                  </a:lnTo>
                  <a:lnTo>
                    <a:pt x="139" y="150"/>
                  </a:lnTo>
                  <a:lnTo>
                    <a:pt x="139" y="149"/>
                  </a:lnTo>
                  <a:lnTo>
                    <a:pt x="138" y="149"/>
                  </a:lnTo>
                  <a:lnTo>
                    <a:pt x="138" y="148"/>
                  </a:lnTo>
                  <a:lnTo>
                    <a:pt x="138" y="147"/>
                  </a:lnTo>
                  <a:lnTo>
                    <a:pt x="139" y="145"/>
                  </a:lnTo>
                  <a:lnTo>
                    <a:pt x="139" y="144"/>
                  </a:lnTo>
                  <a:lnTo>
                    <a:pt x="142" y="137"/>
                  </a:lnTo>
                  <a:lnTo>
                    <a:pt x="144" y="137"/>
                  </a:lnTo>
                  <a:lnTo>
                    <a:pt x="144" y="136"/>
                  </a:lnTo>
                  <a:lnTo>
                    <a:pt x="145" y="135"/>
                  </a:lnTo>
                  <a:lnTo>
                    <a:pt x="145" y="134"/>
                  </a:lnTo>
                  <a:lnTo>
                    <a:pt x="146" y="133"/>
                  </a:lnTo>
                  <a:lnTo>
                    <a:pt x="146" y="132"/>
                  </a:lnTo>
                  <a:lnTo>
                    <a:pt x="146" y="131"/>
                  </a:lnTo>
                  <a:lnTo>
                    <a:pt x="147" y="130"/>
                  </a:lnTo>
                  <a:lnTo>
                    <a:pt x="147" y="129"/>
                  </a:lnTo>
                  <a:lnTo>
                    <a:pt x="147" y="128"/>
                  </a:lnTo>
                  <a:lnTo>
                    <a:pt x="147" y="127"/>
                  </a:lnTo>
                  <a:lnTo>
                    <a:pt x="148" y="127"/>
                  </a:lnTo>
                  <a:lnTo>
                    <a:pt x="147" y="127"/>
                  </a:lnTo>
                  <a:lnTo>
                    <a:pt x="148" y="127"/>
                  </a:lnTo>
                  <a:lnTo>
                    <a:pt x="148" y="126"/>
                  </a:lnTo>
                  <a:lnTo>
                    <a:pt x="148" y="125"/>
                  </a:lnTo>
                  <a:lnTo>
                    <a:pt x="148" y="124"/>
                  </a:lnTo>
                  <a:lnTo>
                    <a:pt x="148" y="123"/>
                  </a:lnTo>
                  <a:lnTo>
                    <a:pt x="148" y="122"/>
                  </a:lnTo>
                  <a:lnTo>
                    <a:pt x="148" y="120"/>
                  </a:lnTo>
                  <a:lnTo>
                    <a:pt x="148" y="119"/>
                  </a:lnTo>
                  <a:lnTo>
                    <a:pt x="148" y="118"/>
                  </a:lnTo>
                  <a:lnTo>
                    <a:pt x="148" y="117"/>
                  </a:lnTo>
                  <a:lnTo>
                    <a:pt x="147" y="115"/>
                  </a:lnTo>
                  <a:lnTo>
                    <a:pt x="146" y="108"/>
                  </a:lnTo>
                  <a:lnTo>
                    <a:pt x="146" y="105"/>
                  </a:lnTo>
                  <a:lnTo>
                    <a:pt x="145" y="105"/>
                  </a:lnTo>
                  <a:lnTo>
                    <a:pt x="144" y="105"/>
                  </a:lnTo>
                  <a:lnTo>
                    <a:pt x="144" y="104"/>
                  </a:lnTo>
                  <a:lnTo>
                    <a:pt x="144" y="105"/>
                  </a:lnTo>
                  <a:lnTo>
                    <a:pt x="142" y="105"/>
                  </a:lnTo>
                  <a:lnTo>
                    <a:pt x="141" y="105"/>
                  </a:lnTo>
                  <a:lnTo>
                    <a:pt x="141" y="104"/>
                  </a:lnTo>
                  <a:lnTo>
                    <a:pt x="141" y="105"/>
                  </a:lnTo>
                  <a:lnTo>
                    <a:pt x="141" y="104"/>
                  </a:lnTo>
                  <a:lnTo>
                    <a:pt x="140" y="104"/>
                  </a:lnTo>
                  <a:lnTo>
                    <a:pt x="139" y="104"/>
                  </a:lnTo>
                  <a:lnTo>
                    <a:pt x="139" y="103"/>
                  </a:lnTo>
                  <a:lnTo>
                    <a:pt x="138" y="103"/>
                  </a:lnTo>
                  <a:lnTo>
                    <a:pt x="139" y="103"/>
                  </a:lnTo>
                  <a:lnTo>
                    <a:pt x="139" y="102"/>
                  </a:lnTo>
                  <a:lnTo>
                    <a:pt x="138" y="102"/>
                  </a:lnTo>
                  <a:lnTo>
                    <a:pt x="140" y="98"/>
                  </a:lnTo>
                  <a:lnTo>
                    <a:pt x="141" y="98"/>
                  </a:lnTo>
                  <a:lnTo>
                    <a:pt x="142" y="98"/>
                  </a:lnTo>
                  <a:lnTo>
                    <a:pt x="144" y="98"/>
                  </a:lnTo>
                  <a:lnTo>
                    <a:pt x="145" y="98"/>
                  </a:lnTo>
                  <a:lnTo>
                    <a:pt x="146" y="98"/>
                  </a:lnTo>
                  <a:lnTo>
                    <a:pt x="146" y="97"/>
                  </a:lnTo>
                  <a:lnTo>
                    <a:pt x="147" y="97"/>
                  </a:lnTo>
                  <a:lnTo>
                    <a:pt x="147" y="95"/>
                  </a:lnTo>
                  <a:lnTo>
                    <a:pt x="148" y="95"/>
                  </a:lnTo>
                  <a:lnTo>
                    <a:pt x="149" y="95"/>
                  </a:lnTo>
                  <a:lnTo>
                    <a:pt x="150" y="95"/>
                  </a:lnTo>
                  <a:lnTo>
                    <a:pt x="151" y="95"/>
                  </a:lnTo>
                  <a:lnTo>
                    <a:pt x="151" y="94"/>
                  </a:lnTo>
                  <a:lnTo>
                    <a:pt x="151" y="93"/>
                  </a:lnTo>
                  <a:lnTo>
                    <a:pt x="151" y="92"/>
                  </a:lnTo>
                  <a:lnTo>
                    <a:pt x="151" y="91"/>
                  </a:lnTo>
                  <a:lnTo>
                    <a:pt x="152" y="91"/>
                  </a:lnTo>
                  <a:lnTo>
                    <a:pt x="152" y="90"/>
                  </a:lnTo>
                  <a:lnTo>
                    <a:pt x="153" y="90"/>
                  </a:lnTo>
                  <a:lnTo>
                    <a:pt x="153" y="89"/>
                  </a:lnTo>
                  <a:lnTo>
                    <a:pt x="154" y="89"/>
                  </a:lnTo>
                  <a:lnTo>
                    <a:pt x="154" y="88"/>
                  </a:lnTo>
                  <a:lnTo>
                    <a:pt x="155" y="87"/>
                  </a:lnTo>
                  <a:lnTo>
                    <a:pt x="155" y="86"/>
                  </a:lnTo>
                  <a:lnTo>
                    <a:pt x="155" y="85"/>
                  </a:lnTo>
                  <a:lnTo>
                    <a:pt x="155" y="84"/>
                  </a:lnTo>
                  <a:lnTo>
                    <a:pt x="154" y="84"/>
                  </a:lnTo>
                  <a:lnTo>
                    <a:pt x="153" y="84"/>
                  </a:lnTo>
                  <a:lnTo>
                    <a:pt x="153" y="83"/>
                  </a:lnTo>
                  <a:lnTo>
                    <a:pt x="152" y="83"/>
                  </a:lnTo>
                  <a:lnTo>
                    <a:pt x="152" y="82"/>
                  </a:lnTo>
                  <a:lnTo>
                    <a:pt x="151" y="82"/>
                  </a:lnTo>
                  <a:lnTo>
                    <a:pt x="150" y="81"/>
                  </a:lnTo>
                  <a:lnTo>
                    <a:pt x="149" y="81"/>
                  </a:lnTo>
                  <a:lnTo>
                    <a:pt x="146" y="79"/>
                  </a:lnTo>
                  <a:lnTo>
                    <a:pt x="145" y="79"/>
                  </a:lnTo>
                  <a:lnTo>
                    <a:pt x="146" y="77"/>
                  </a:lnTo>
                  <a:lnTo>
                    <a:pt x="149" y="73"/>
                  </a:lnTo>
                  <a:lnTo>
                    <a:pt x="154" y="63"/>
                  </a:lnTo>
                  <a:lnTo>
                    <a:pt x="154" y="62"/>
                  </a:lnTo>
                  <a:lnTo>
                    <a:pt x="158" y="55"/>
                  </a:lnTo>
                  <a:lnTo>
                    <a:pt x="161" y="49"/>
                  </a:lnTo>
                  <a:lnTo>
                    <a:pt x="162" y="49"/>
                  </a:lnTo>
                  <a:lnTo>
                    <a:pt x="162" y="48"/>
                  </a:lnTo>
                  <a:lnTo>
                    <a:pt x="167" y="44"/>
                  </a:lnTo>
                  <a:lnTo>
                    <a:pt x="169" y="44"/>
                  </a:lnTo>
                  <a:lnTo>
                    <a:pt x="169" y="43"/>
                  </a:lnTo>
                  <a:lnTo>
                    <a:pt x="170" y="43"/>
                  </a:lnTo>
                  <a:lnTo>
                    <a:pt x="170" y="42"/>
                  </a:lnTo>
                  <a:lnTo>
                    <a:pt x="171" y="42"/>
                  </a:lnTo>
                  <a:lnTo>
                    <a:pt x="172" y="42"/>
                  </a:lnTo>
                  <a:lnTo>
                    <a:pt x="177" y="41"/>
                  </a:lnTo>
                  <a:lnTo>
                    <a:pt x="180" y="41"/>
                  </a:lnTo>
                  <a:lnTo>
                    <a:pt x="182" y="40"/>
                  </a:lnTo>
                  <a:lnTo>
                    <a:pt x="183" y="40"/>
                  </a:lnTo>
                  <a:lnTo>
                    <a:pt x="184" y="40"/>
                  </a:lnTo>
                  <a:lnTo>
                    <a:pt x="184" y="39"/>
                  </a:lnTo>
                  <a:lnTo>
                    <a:pt x="185" y="39"/>
                  </a:lnTo>
                  <a:lnTo>
                    <a:pt x="186" y="39"/>
                  </a:lnTo>
                  <a:lnTo>
                    <a:pt x="187" y="39"/>
                  </a:lnTo>
                  <a:lnTo>
                    <a:pt x="187" y="38"/>
                  </a:lnTo>
                  <a:lnTo>
                    <a:pt x="188" y="38"/>
                  </a:lnTo>
                  <a:lnTo>
                    <a:pt x="189" y="38"/>
                  </a:lnTo>
                  <a:lnTo>
                    <a:pt x="190" y="38"/>
                  </a:lnTo>
                  <a:lnTo>
                    <a:pt x="190" y="37"/>
                  </a:lnTo>
                  <a:lnTo>
                    <a:pt x="191" y="37"/>
                  </a:lnTo>
                  <a:lnTo>
                    <a:pt x="195" y="36"/>
                  </a:lnTo>
                  <a:lnTo>
                    <a:pt x="199" y="35"/>
                  </a:lnTo>
                  <a:lnTo>
                    <a:pt x="200" y="35"/>
                  </a:lnTo>
                  <a:lnTo>
                    <a:pt x="202" y="32"/>
                  </a:lnTo>
                  <a:lnTo>
                    <a:pt x="202" y="30"/>
                  </a:lnTo>
                  <a:lnTo>
                    <a:pt x="203" y="30"/>
                  </a:lnTo>
                  <a:lnTo>
                    <a:pt x="203" y="29"/>
                  </a:lnTo>
                  <a:lnTo>
                    <a:pt x="204" y="27"/>
                  </a:lnTo>
                  <a:lnTo>
                    <a:pt x="206" y="24"/>
                  </a:lnTo>
                  <a:lnTo>
                    <a:pt x="206" y="23"/>
                  </a:lnTo>
                  <a:lnTo>
                    <a:pt x="207" y="23"/>
                  </a:lnTo>
                  <a:lnTo>
                    <a:pt x="207" y="22"/>
                  </a:lnTo>
                  <a:lnTo>
                    <a:pt x="207" y="20"/>
                  </a:lnTo>
                  <a:lnTo>
                    <a:pt x="208" y="20"/>
                  </a:lnTo>
                  <a:lnTo>
                    <a:pt x="209" y="18"/>
                  </a:lnTo>
                  <a:lnTo>
                    <a:pt x="211" y="13"/>
                  </a:lnTo>
                  <a:lnTo>
                    <a:pt x="210" y="13"/>
                  </a:lnTo>
                  <a:lnTo>
                    <a:pt x="209" y="13"/>
                  </a:lnTo>
                  <a:lnTo>
                    <a:pt x="208" y="13"/>
                  </a:lnTo>
                  <a:lnTo>
                    <a:pt x="207" y="13"/>
                  </a:lnTo>
                  <a:lnTo>
                    <a:pt x="207" y="12"/>
                  </a:lnTo>
                  <a:lnTo>
                    <a:pt x="206" y="12"/>
                  </a:lnTo>
                  <a:lnTo>
                    <a:pt x="206" y="11"/>
                  </a:lnTo>
                  <a:lnTo>
                    <a:pt x="206" y="10"/>
                  </a:lnTo>
                  <a:lnTo>
                    <a:pt x="206" y="9"/>
                  </a:lnTo>
                  <a:lnTo>
                    <a:pt x="207" y="9"/>
                  </a:lnTo>
                  <a:lnTo>
                    <a:pt x="207" y="8"/>
                  </a:lnTo>
                  <a:lnTo>
                    <a:pt x="208" y="8"/>
                  </a:lnTo>
                  <a:lnTo>
                    <a:pt x="208" y="7"/>
                  </a:lnTo>
                  <a:lnTo>
                    <a:pt x="209" y="7"/>
                  </a:lnTo>
                  <a:lnTo>
                    <a:pt x="210" y="6"/>
                  </a:lnTo>
                  <a:lnTo>
                    <a:pt x="210" y="5"/>
                  </a:lnTo>
                  <a:lnTo>
                    <a:pt x="211" y="5"/>
                  </a:lnTo>
                  <a:lnTo>
                    <a:pt x="211" y="4"/>
                  </a:lnTo>
                  <a:lnTo>
                    <a:pt x="211" y="3"/>
                  </a:lnTo>
                  <a:lnTo>
                    <a:pt x="211" y="2"/>
                  </a:lnTo>
                  <a:lnTo>
                    <a:pt x="212" y="0"/>
                  </a:lnTo>
                  <a:lnTo>
                    <a:pt x="212" y="1"/>
                  </a:lnTo>
                  <a:lnTo>
                    <a:pt x="213" y="1"/>
                  </a:lnTo>
                  <a:lnTo>
                    <a:pt x="213" y="2"/>
                  </a:lnTo>
                  <a:lnTo>
                    <a:pt x="214" y="2"/>
                  </a:lnTo>
                  <a:close/>
                </a:path>
              </a:pathLst>
            </a:custGeom>
            <a:solidFill>
              <a:srgbClr val="008138"/>
            </a:solidFill>
            <a:ln w="9525">
              <a:solidFill>
                <a:srgbClr val="FFFFFF"/>
              </a:solidFill>
              <a:round/>
              <a:headEnd/>
              <a:tailEnd/>
            </a:ln>
          </p:spPr>
          <p:txBody>
            <a:bodyPr/>
            <a:lstStyle/>
            <a:p>
              <a:pPr>
                <a:defRPr/>
              </a:pPr>
              <a:endParaRPr lang="en-US">
                <a:cs typeface="+mn-cs"/>
              </a:endParaRPr>
            </a:p>
          </p:txBody>
        </p:sp>
        <p:sp>
          <p:nvSpPr>
            <p:cNvPr id="25627" name="Freeform 11"/>
            <p:cNvSpPr>
              <a:spLocks noEditPoints="1"/>
            </p:cNvSpPr>
            <p:nvPr/>
          </p:nvSpPr>
          <p:spPr bwMode="auto">
            <a:xfrm>
              <a:off x="3275" y="2496"/>
              <a:ext cx="450" cy="722"/>
            </a:xfrm>
            <a:custGeom>
              <a:avLst/>
              <a:gdLst>
                <a:gd name="T0" fmla="*/ 437 w 450"/>
                <a:gd name="T1" fmla="*/ 218 h 722"/>
                <a:gd name="T2" fmla="*/ 418 w 450"/>
                <a:gd name="T3" fmla="*/ 175 h 722"/>
                <a:gd name="T4" fmla="*/ 401 w 450"/>
                <a:gd name="T5" fmla="*/ 123 h 722"/>
                <a:gd name="T6" fmla="*/ 419 w 450"/>
                <a:gd name="T7" fmla="*/ 143 h 722"/>
                <a:gd name="T8" fmla="*/ 430 w 450"/>
                <a:gd name="T9" fmla="*/ 114 h 722"/>
                <a:gd name="T10" fmla="*/ 355 w 450"/>
                <a:gd name="T11" fmla="*/ 17 h 722"/>
                <a:gd name="T12" fmla="*/ 357 w 450"/>
                <a:gd name="T13" fmla="*/ 3 h 722"/>
                <a:gd name="T14" fmla="*/ 351 w 450"/>
                <a:gd name="T15" fmla="*/ 13 h 722"/>
                <a:gd name="T16" fmla="*/ 347 w 450"/>
                <a:gd name="T17" fmla="*/ 20 h 722"/>
                <a:gd name="T18" fmla="*/ 344 w 450"/>
                <a:gd name="T19" fmla="*/ 28 h 722"/>
                <a:gd name="T20" fmla="*/ 354 w 450"/>
                <a:gd name="T21" fmla="*/ 43 h 722"/>
                <a:gd name="T22" fmla="*/ 348 w 450"/>
                <a:gd name="T23" fmla="*/ 52 h 722"/>
                <a:gd name="T24" fmla="*/ 353 w 450"/>
                <a:gd name="T25" fmla="*/ 65 h 722"/>
                <a:gd name="T26" fmla="*/ 363 w 450"/>
                <a:gd name="T27" fmla="*/ 40 h 722"/>
                <a:gd name="T28" fmla="*/ 380 w 450"/>
                <a:gd name="T29" fmla="*/ 110 h 722"/>
                <a:gd name="T30" fmla="*/ 390 w 450"/>
                <a:gd name="T31" fmla="*/ 158 h 722"/>
                <a:gd name="T32" fmla="*/ 399 w 450"/>
                <a:gd name="T33" fmla="*/ 202 h 722"/>
                <a:gd name="T34" fmla="*/ 406 w 450"/>
                <a:gd name="T35" fmla="*/ 232 h 722"/>
                <a:gd name="T36" fmla="*/ 432 w 450"/>
                <a:gd name="T37" fmla="*/ 221 h 722"/>
                <a:gd name="T38" fmla="*/ 439 w 450"/>
                <a:gd name="T39" fmla="*/ 225 h 722"/>
                <a:gd name="T40" fmla="*/ 433 w 450"/>
                <a:gd name="T41" fmla="*/ 293 h 722"/>
                <a:gd name="T42" fmla="*/ 440 w 450"/>
                <a:gd name="T43" fmla="*/ 356 h 722"/>
                <a:gd name="T44" fmla="*/ 434 w 450"/>
                <a:gd name="T45" fmla="*/ 393 h 722"/>
                <a:gd name="T46" fmla="*/ 423 w 450"/>
                <a:gd name="T47" fmla="*/ 450 h 722"/>
                <a:gd name="T48" fmla="*/ 413 w 450"/>
                <a:gd name="T49" fmla="*/ 511 h 722"/>
                <a:gd name="T50" fmla="*/ 402 w 450"/>
                <a:gd name="T51" fmla="*/ 505 h 722"/>
                <a:gd name="T52" fmla="*/ 402 w 450"/>
                <a:gd name="T53" fmla="*/ 546 h 722"/>
                <a:gd name="T54" fmla="*/ 408 w 450"/>
                <a:gd name="T55" fmla="*/ 535 h 722"/>
                <a:gd name="T56" fmla="*/ 432 w 450"/>
                <a:gd name="T57" fmla="*/ 521 h 722"/>
                <a:gd name="T58" fmla="*/ 429 w 450"/>
                <a:gd name="T59" fmla="*/ 571 h 722"/>
                <a:gd name="T60" fmla="*/ 398 w 450"/>
                <a:gd name="T61" fmla="*/ 627 h 722"/>
                <a:gd name="T62" fmla="*/ 345 w 450"/>
                <a:gd name="T63" fmla="*/ 681 h 722"/>
                <a:gd name="T64" fmla="*/ 289 w 450"/>
                <a:gd name="T65" fmla="*/ 703 h 722"/>
                <a:gd name="T66" fmla="*/ 236 w 450"/>
                <a:gd name="T67" fmla="*/ 721 h 722"/>
                <a:gd name="T68" fmla="*/ 212 w 450"/>
                <a:gd name="T69" fmla="*/ 712 h 722"/>
                <a:gd name="T70" fmla="*/ 228 w 450"/>
                <a:gd name="T71" fmla="*/ 668 h 722"/>
                <a:gd name="T72" fmla="*/ 180 w 450"/>
                <a:gd name="T73" fmla="*/ 660 h 722"/>
                <a:gd name="T74" fmla="*/ 144 w 450"/>
                <a:gd name="T75" fmla="*/ 573 h 722"/>
                <a:gd name="T76" fmla="*/ 141 w 450"/>
                <a:gd name="T77" fmla="*/ 543 h 722"/>
                <a:gd name="T78" fmla="*/ 140 w 450"/>
                <a:gd name="T79" fmla="*/ 518 h 722"/>
                <a:gd name="T80" fmla="*/ 138 w 450"/>
                <a:gd name="T81" fmla="*/ 496 h 722"/>
                <a:gd name="T82" fmla="*/ 143 w 450"/>
                <a:gd name="T83" fmla="*/ 474 h 722"/>
                <a:gd name="T84" fmla="*/ 128 w 450"/>
                <a:gd name="T85" fmla="*/ 449 h 722"/>
                <a:gd name="T86" fmla="*/ 130 w 450"/>
                <a:gd name="T87" fmla="*/ 430 h 722"/>
                <a:gd name="T88" fmla="*/ 122 w 450"/>
                <a:gd name="T89" fmla="*/ 403 h 722"/>
                <a:gd name="T90" fmla="*/ 100 w 450"/>
                <a:gd name="T91" fmla="*/ 383 h 722"/>
                <a:gd name="T92" fmla="*/ 79 w 450"/>
                <a:gd name="T93" fmla="*/ 353 h 722"/>
                <a:gd name="T94" fmla="*/ 55 w 450"/>
                <a:gd name="T95" fmla="*/ 325 h 722"/>
                <a:gd name="T96" fmla="*/ 26 w 450"/>
                <a:gd name="T97" fmla="*/ 305 h 722"/>
                <a:gd name="T98" fmla="*/ 27 w 450"/>
                <a:gd name="T99" fmla="*/ 271 h 722"/>
                <a:gd name="T100" fmla="*/ 38 w 450"/>
                <a:gd name="T101" fmla="*/ 247 h 722"/>
                <a:gd name="T102" fmla="*/ 38 w 450"/>
                <a:gd name="T103" fmla="*/ 215 h 722"/>
                <a:gd name="T104" fmla="*/ 0 w 450"/>
                <a:gd name="T105" fmla="*/ 135 h 722"/>
                <a:gd name="T106" fmla="*/ 26 w 450"/>
                <a:gd name="T107" fmla="*/ 101 h 722"/>
                <a:gd name="T108" fmla="*/ 61 w 450"/>
                <a:gd name="T109" fmla="*/ 83 h 722"/>
                <a:gd name="T110" fmla="*/ 95 w 450"/>
                <a:gd name="T111" fmla="*/ 82 h 722"/>
                <a:gd name="T112" fmla="*/ 126 w 450"/>
                <a:gd name="T113" fmla="*/ 83 h 722"/>
                <a:gd name="T114" fmla="*/ 161 w 450"/>
                <a:gd name="T115" fmla="*/ 64 h 722"/>
                <a:gd name="T116" fmla="*/ 194 w 450"/>
                <a:gd name="T117" fmla="*/ 59 h 722"/>
                <a:gd name="T118" fmla="*/ 227 w 450"/>
                <a:gd name="T119" fmla="*/ 56 h 722"/>
                <a:gd name="T120" fmla="*/ 252 w 450"/>
                <a:gd name="T121" fmla="*/ 34 h 722"/>
                <a:gd name="T122" fmla="*/ 286 w 450"/>
                <a:gd name="T123" fmla="*/ 29 h 722"/>
                <a:gd name="T124" fmla="*/ 342 w 450"/>
                <a:gd name="T125" fmla="*/ 6 h 7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50"/>
                <a:gd name="T190" fmla="*/ 0 h 722"/>
                <a:gd name="T191" fmla="*/ 450 w 450"/>
                <a:gd name="T192" fmla="*/ 722 h 72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50" h="722">
                  <a:moveTo>
                    <a:pt x="421" y="535"/>
                  </a:moveTo>
                  <a:lnTo>
                    <a:pt x="420" y="535"/>
                  </a:lnTo>
                  <a:lnTo>
                    <a:pt x="419" y="535"/>
                  </a:lnTo>
                  <a:lnTo>
                    <a:pt x="419" y="534"/>
                  </a:lnTo>
                  <a:lnTo>
                    <a:pt x="418" y="533"/>
                  </a:lnTo>
                  <a:lnTo>
                    <a:pt x="418" y="532"/>
                  </a:lnTo>
                  <a:lnTo>
                    <a:pt x="419" y="531"/>
                  </a:lnTo>
                  <a:lnTo>
                    <a:pt x="420" y="531"/>
                  </a:lnTo>
                  <a:lnTo>
                    <a:pt x="420" y="532"/>
                  </a:lnTo>
                  <a:lnTo>
                    <a:pt x="421" y="533"/>
                  </a:lnTo>
                  <a:lnTo>
                    <a:pt x="421" y="534"/>
                  </a:lnTo>
                  <a:lnTo>
                    <a:pt x="421" y="535"/>
                  </a:lnTo>
                  <a:close/>
                  <a:moveTo>
                    <a:pt x="418" y="527"/>
                  </a:moveTo>
                  <a:lnTo>
                    <a:pt x="417" y="527"/>
                  </a:lnTo>
                  <a:lnTo>
                    <a:pt x="417" y="526"/>
                  </a:lnTo>
                  <a:lnTo>
                    <a:pt x="417" y="525"/>
                  </a:lnTo>
                  <a:lnTo>
                    <a:pt x="418" y="525"/>
                  </a:lnTo>
                  <a:lnTo>
                    <a:pt x="418" y="526"/>
                  </a:lnTo>
                  <a:lnTo>
                    <a:pt x="419" y="526"/>
                  </a:lnTo>
                  <a:lnTo>
                    <a:pt x="418" y="527"/>
                  </a:lnTo>
                  <a:close/>
                  <a:moveTo>
                    <a:pt x="419" y="523"/>
                  </a:moveTo>
                  <a:lnTo>
                    <a:pt x="418" y="523"/>
                  </a:lnTo>
                  <a:lnTo>
                    <a:pt x="417" y="523"/>
                  </a:lnTo>
                  <a:lnTo>
                    <a:pt x="418" y="522"/>
                  </a:lnTo>
                  <a:lnTo>
                    <a:pt x="418" y="521"/>
                  </a:lnTo>
                  <a:lnTo>
                    <a:pt x="419" y="523"/>
                  </a:lnTo>
                  <a:close/>
                  <a:moveTo>
                    <a:pt x="443" y="360"/>
                  </a:moveTo>
                  <a:lnTo>
                    <a:pt x="442" y="360"/>
                  </a:lnTo>
                  <a:lnTo>
                    <a:pt x="441" y="359"/>
                  </a:lnTo>
                  <a:lnTo>
                    <a:pt x="441" y="358"/>
                  </a:lnTo>
                  <a:lnTo>
                    <a:pt x="442" y="359"/>
                  </a:lnTo>
                  <a:lnTo>
                    <a:pt x="443" y="359"/>
                  </a:lnTo>
                  <a:lnTo>
                    <a:pt x="443" y="360"/>
                  </a:lnTo>
                  <a:close/>
                  <a:moveTo>
                    <a:pt x="436" y="225"/>
                  </a:moveTo>
                  <a:lnTo>
                    <a:pt x="436" y="226"/>
                  </a:lnTo>
                  <a:lnTo>
                    <a:pt x="434" y="226"/>
                  </a:lnTo>
                  <a:lnTo>
                    <a:pt x="434" y="225"/>
                  </a:lnTo>
                  <a:lnTo>
                    <a:pt x="434" y="224"/>
                  </a:lnTo>
                  <a:lnTo>
                    <a:pt x="436" y="224"/>
                  </a:lnTo>
                  <a:lnTo>
                    <a:pt x="436" y="223"/>
                  </a:lnTo>
                  <a:lnTo>
                    <a:pt x="437" y="224"/>
                  </a:lnTo>
                  <a:lnTo>
                    <a:pt x="436" y="225"/>
                  </a:lnTo>
                  <a:close/>
                  <a:moveTo>
                    <a:pt x="438" y="218"/>
                  </a:moveTo>
                  <a:lnTo>
                    <a:pt x="438" y="220"/>
                  </a:lnTo>
                  <a:lnTo>
                    <a:pt x="437" y="221"/>
                  </a:lnTo>
                  <a:lnTo>
                    <a:pt x="436" y="220"/>
                  </a:lnTo>
                  <a:lnTo>
                    <a:pt x="436" y="219"/>
                  </a:lnTo>
                  <a:lnTo>
                    <a:pt x="436" y="218"/>
                  </a:lnTo>
                  <a:lnTo>
                    <a:pt x="436" y="217"/>
                  </a:lnTo>
                  <a:lnTo>
                    <a:pt x="437" y="218"/>
                  </a:lnTo>
                  <a:lnTo>
                    <a:pt x="437" y="217"/>
                  </a:lnTo>
                  <a:lnTo>
                    <a:pt x="437" y="216"/>
                  </a:lnTo>
                  <a:lnTo>
                    <a:pt x="438" y="217"/>
                  </a:lnTo>
                  <a:lnTo>
                    <a:pt x="438" y="218"/>
                  </a:lnTo>
                  <a:close/>
                  <a:moveTo>
                    <a:pt x="423" y="199"/>
                  </a:moveTo>
                  <a:lnTo>
                    <a:pt x="422" y="199"/>
                  </a:lnTo>
                  <a:lnTo>
                    <a:pt x="423" y="199"/>
                  </a:lnTo>
                  <a:close/>
                  <a:moveTo>
                    <a:pt x="419" y="187"/>
                  </a:moveTo>
                  <a:lnTo>
                    <a:pt x="420" y="188"/>
                  </a:lnTo>
                  <a:lnTo>
                    <a:pt x="419" y="188"/>
                  </a:lnTo>
                  <a:lnTo>
                    <a:pt x="418" y="188"/>
                  </a:lnTo>
                  <a:lnTo>
                    <a:pt x="418" y="187"/>
                  </a:lnTo>
                  <a:lnTo>
                    <a:pt x="418" y="188"/>
                  </a:lnTo>
                  <a:lnTo>
                    <a:pt x="417" y="189"/>
                  </a:lnTo>
                  <a:lnTo>
                    <a:pt x="416" y="189"/>
                  </a:lnTo>
                  <a:lnTo>
                    <a:pt x="416" y="188"/>
                  </a:lnTo>
                  <a:lnTo>
                    <a:pt x="416" y="187"/>
                  </a:lnTo>
                  <a:lnTo>
                    <a:pt x="417" y="186"/>
                  </a:lnTo>
                  <a:lnTo>
                    <a:pt x="418" y="185"/>
                  </a:lnTo>
                  <a:lnTo>
                    <a:pt x="418" y="184"/>
                  </a:lnTo>
                  <a:lnTo>
                    <a:pt x="419" y="185"/>
                  </a:lnTo>
                  <a:lnTo>
                    <a:pt x="419" y="186"/>
                  </a:lnTo>
                  <a:lnTo>
                    <a:pt x="419" y="187"/>
                  </a:lnTo>
                  <a:close/>
                  <a:moveTo>
                    <a:pt x="428" y="171"/>
                  </a:moveTo>
                  <a:lnTo>
                    <a:pt x="427" y="170"/>
                  </a:lnTo>
                  <a:lnTo>
                    <a:pt x="426" y="170"/>
                  </a:lnTo>
                  <a:lnTo>
                    <a:pt x="427" y="170"/>
                  </a:lnTo>
                  <a:lnTo>
                    <a:pt x="428" y="171"/>
                  </a:lnTo>
                  <a:close/>
                  <a:moveTo>
                    <a:pt x="424" y="163"/>
                  </a:moveTo>
                  <a:lnTo>
                    <a:pt x="424" y="164"/>
                  </a:lnTo>
                  <a:lnTo>
                    <a:pt x="424" y="165"/>
                  </a:lnTo>
                  <a:lnTo>
                    <a:pt x="423" y="166"/>
                  </a:lnTo>
                  <a:lnTo>
                    <a:pt x="423" y="169"/>
                  </a:lnTo>
                  <a:lnTo>
                    <a:pt x="423" y="170"/>
                  </a:lnTo>
                  <a:lnTo>
                    <a:pt x="423" y="171"/>
                  </a:lnTo>
                  <a:lnTo>
                    <a:pt x="423" y="172"/>
                  </a:lnTo>
                  <a:lnTo>
                    <a:pt x="422" y="172"/>
                  </a:lnTo>
                  <a:lnTo>
                    <a:pt x="422" y="173"/>
                  </a:lnTo>
                  <a:lnTo>
                    <a:pt x="422" y="174"/>
                  </a:lnTo>
                  <a:lnTo>
                    <a:pt x="422" y="175"/>
                  </a:lnTo>
                  <a:lnTo>
                    <a:pt x="422" y="176"/>
                  </a:lnTo>
                  <a:lnTo>
                    <a:pt x="424" y="177"/>
                  </a:lnTo>
                  <a:lnTo>
                    <a:pt x="423" y="178"/>
                  </a:lnTo>
                  <a:lnTo>
                    <a:pt x="423" y="177"/>
                  </a:lnTo>
                  <a:lnTo>
                    <a:pt x="422" y="177"/>
                  </a:lnTo>
                  <a:lnTo>
                    <a:pt x="422" y="176"/>
                  </a:lnTo>
                  <a:lnTo>
                    <a:pt x="421" y="175"/>
                  </a:lnTo>
                  <a:lnTo>
                    <a:pt x="420" y="175"/>
                  </a:lnTo>
                  <a:lnTo>
                    <a:pt x="419" y="175"/>
                  </a:lnTo>
                  <a:lnTo>
                    <a:pt x="418" y="175"/>
                  </a:lnTo>
                  <a:lnTo>
                    <a:pt x="417" y="174"/>
                  </a:lnTo>
                  <a:lnTo>
                    <a:pt x="417" y="173"/>
                  </a:lnTo>
                  <a:lnTo>
                    <a:pt x="417" y="172"/>
                  </a:lnTo>
                  <a:lnTo>
                    <a:pt x="417" y="171"/>
                  </a:lnTo>
                  <a:lnTo>
                    <a:pt x="417" y="170"/>
                  </a:lnTo>
                  <a:lnTo>
                    <a:pt x="416" y="168"/>
                  </a:lnTo>
                  <a:lnTo>
                    <a:pt x="415" y="167"/>
                  </a:lnTo>
                  <a:lnTo>
                    <a:pt x="417" y="166"/>
                  </a:lnTo>
                  <a:lnTo>
                    <a:pt x="417" y="165"/>
                  </a:lnTo>
                  <a:lnTo>
                    <a:pt x="418" y="164"/>
                  </a:lnTo>
                  <a:lnTo>
                    <a:pt x="419" y="164"/>
                  </a:lnTo>
                  <a:lnTo>
                    <a:pt x="420" y="164"/>
                  </a:lnTo>
                  <a:lnTo>
                    <a:pt x="420" y="163"/>
                  </a:lnTo>
                  <a:lnTo>
                    <a:pt x="421" y="163"/>
                  </a:lnTo>
                  <a:lnTo>
                    <a:pt x="422" y="163"/>
                  </a:lnTo>
                  <a:lnTo>
                    <a:pt x="423" y="163"/>
                  </a:lnTo>
                  <a:lnTo>
                    <a:pt x="423" y="164"/>
                  </a:lnTo>
                  <a:lnTo>
                    <a:pt x="423" y="163"/>
                  </a:lnTo>
                  <a:lnTo>
                    <a:pt x="424" y="163"/>
                  </a:lnTo>
                  <a:lnTo>
                    <a:pt x="424" y="161"/>
                  </a:lnTo>
                  <a:lnTo>
                    <a:pt x="424" y="159"/>
                  </a:lnTo>
                  <a:lnTo>
                    <a:pt x="424" y="158"/>
                  </a:lnTo>
                  <a:lnTo>
                    <a:pt x="425" y="158"/>
                  </a:lnTo>
                  <a:lnTo>
                    <a:pt x="425" y="159"/>
                  </a:lnTo>
                  <a:lnTo>
                    <a:pt x="425" y="160"/>
                  </a:lnTo>
                  <a:lnTo>
                    <a:pt x="424" y="161"/>
                  </a:lnTo>
                  <a:lnTo>
                    <a:pt x="424" y="162"/>
                  </a:lnTo>
                  <a:lnTo>
                    <a:pt x="424" y="163"/>
                  </a:lnTo>
                  <a:close/>
                  <a:moveTo>
                    <a:pt x="431" y="159"/>
                  </a:moveTo>
                  <a:lnTo>
                    <a:pt x="430" y="159"/>
                  </a:lnTo>
                  <a:lnTo>
                    <a:pt x="430" y="158"/>
                  </a:lnTo>
                  <a:lnTo>
                    <a:pt x="430" y="157"/>
                  </a:lnTo>
                  <a:lnTo>
                    <a:pt x="430" y="156"/>
                  </a:lnTo>
                  <a:lnTo>
                    <a:pt x="431" y="156"/>
                  </a:lnTo>
                  <a:lnTo>
                    <a:pt x="431" y="157"/>
                  </a:lnTo>
                  <a:lnTo>
                    <a:pt x="431" y="158"/>
                  </a:lnTo>
                  <a:lnTo>
                    <a:pt x="431" y="159"/>
                  </a:lnTo>
                  <a:close/>
                  <a:moveTo>
                    <a:pt x="431" y="142"/>
                  </a:moveTo>
                  <a:lnTo>
                    <a:pt x="431" y="141"/>
                  </a:lnTo>
                  <a:lnTo>
                    <a:pt x="431" y="142"/>
                  </a:lnTo>
                  <a:close/>
                  <a:moveTo>
                    <a:pt x="431" y="138"/>
                  </a:moveTo>
                  <a:lnTo>
                    <a:pt x="431" y="139"/>
                  </a:lnTo>
                  <a:lnTo>
                    <a:pt x="430" y="138"/>
                  </a:lnTo>
                  <a:lnTo>
                    <a:pt x="430" y="137"/>
                  </a:lnTo>
                  <a:lnTo>
                    <a:pt x="431" y="137"/>
                  </a:lnTo>
                  <a:lnTo>
                    <a:pt x="431" y="138"/>
                  </a:lnTo>
                  <a:close/>
                  <a:moveTo>
                    <a:pt x="402" y="122"/>
                  </a:moveTo>
                  <a:lnTo>
                    <a:pt x="402" y="123"/>
                  </a:lnTo>
                  <a:lnTo>
                    <a:pt x="401" y="122"/>
                  </a:lnTo>
                  <a:lnTo>
                    <a:pt x="401" y="123"/>
                  </a:lnTo>
                  <a:lnTo>
                    <a:pt x="400" y="122"/>
                  </a:lnTo>
                  <a:lnTo>
                    <a:pt x="401" y="122"/>
                  </a:lnTo>
                  <a:lnTo>
                    <a:pt x="401" y="121"/>
                  </a:lnTo>
                  <a:lnTo>
                    <a:pt x="400" y="120"/>
                  </a:lnTo>
                  <a:lnTo>
                    <a:pt x="401" y="120"/>
                  </a:lnTo>
                  <a:lnTo>
                    <a:pt x="402" y="121"/>
                  </a:lnTo>
                  <a:lnTo>
                    <a:pt x="402" y="122"/>
                  </a:lnTo>
                  <a:close/>
                  <a:moveTo>
                    <a:pt x="429" y="123"/>
                  </a:moveTo>
                  <a:lnTo>
                    <a:pt x="429" y="124"/>
                  </a:lnTo>
                  <a:lnTo>
                    <a:pt x="429" y="125"/>
                  </a:lnTo>
                  <a:lnTo>
                    <a:pt x="430" y="125"/>
                  </a:lnTo>
                  <a:lnTo>
                    <a:pt x="430" y="126"/>
                  </a:lnTo>
                  <a:lnTo>
                    <a:pt x="430" y="128"/>
                  </a:lnTo>
                  <a:lnTo>
                    <a:pt x="430" y="129"/>
                  </a:lnTo>
                  <a:lnTo>
                    <a:pt x="429" y="131"/>
                  </a:lnTo>
                  <a:lnTo>
                    <a:pt x="429" y="132"/>
                  </a:lnTo>
                  <a:lnTo>
                    <a:pt x="429" y="133"/>
                  </a:lnTo>
                  <a:lnTo>
                    <a:pt x="428" y="134"/>
                  </a:lnTo>
                  <a:lnTo>
                    <a:pt x="428" y="136"/>
                  </a:lnTo>
                  <a:lnTo>
                    <a:pt x="428" y="137"/>
                  </a:lnTo>
                  <a:lnTo>
                    <a:pt x="428" y="138"/>
                  </a:lnTo>
                  <a:lnTo>
                    <a:pt x="427" y="139"/>
                  </a:lnTo>
                  <a:lnTo>
                    <a:pt x="426" y="140"/>
                  </a:lnTo>
                  <a:lnTo>
                    <a:pt x="426" y="141"/>
                  </a:lnTo>
                  <a:lnTo>
                    <a:pt x="426" y="142"/>
                  </a:lnTo>
                  <a:lnTo>
                    <a:pt x="425" y="143"/>
                  </a:lnTo>
                  <a:lnTo>
                    <a:pt x="424" y="144"/>
                  </a:lnTo>
                  <a:lnTo>
                    <a:pt x="424" y="145"/>
                  </a:lnTo>
                  <a:lnTo>
                    <a:pt x="424" y="146"/>
                  </a:lnTo>
                  <a:lnTo>
                    <a:pt x="424" y="147"/>
                  </a:lnTo>
                  <a:lnTo>
                    <a:pt x="423" y="148"/>
                  </a:lnTo>
                  <a:lnTo>
                    <a:pt x="423" y="149"/>
                  </a:lnTo>
                  <a:lnTo>
                    <a:pt x="423" y="150"/>
                  </a:lnTo>
                  <a:lnTo>
                    <a:pt x="423" y="152"/>
                  </a:lnTo>
                  <a:lnTo>
                    <a:pt x="423" y="153"/>
                  </a:lnTo>
                  <a:lnTo>
                    <a:pt x="423" y="154"/>
                  </a:lnTo>
                  <a:lnTo>
                    <a:pt x="422" y="154"/>
                  </a:lnTo>
                  <a:lnTo>
                    <a:pt x="422" y="153"/>
                  </a:lnTo>
                  <a:lnTo>
                    <a:pt x="422" y="152"/>
                  </a:lnTo>
                  <a:lnTo>
                    <a:pt x="421" y="152"/>
                  </a:lnTo>
                  <a:lnTo>
                    <a:pt x="421" y="151"/>
                  </a:lnTo>
                  <a:lnTo>
                    <a:pt x="420" y="151"/>
                  </a:lnTo>
                  <a:lnTo>
                    <a:pt x="420" y="150"/>
                  </a:lnTo>
                  <a:lnTo>
                    <a:pt x="419" y="149"/>
                  </a:lnTo>
                  <a:lnTo>
                    <a:pt x="419" y="148"/>
                  </a:lnTo>
                  <a:lnTo>
                    <a:pt x="419" y="147"/>
                  </a:lnTo>
                  <a:lnTo>
                    <a:pt x="419" y="146"/>
                  </a:lnTo>
                  <a:lnTo>
                    <a:pt x="419" y="145"/>
                  </a:lnTo>
                  <a:lnTo>
                    <a:pt x="419" y="144"/>
                  </a:lnTo>
                  <a:lnTo>
                    <a:pt x="419" y="143"/>
                  </a:lnTo>
                  <a:lnTo>
                    <a:pt x="418" y="142"/>
                  </a:lnTo>
                  <a:lnTo>
                    <a:pt x="418" y="141"/>
                  </a:lnTo>
                  <a:lnTo>
                    <a:pt x="419" y="140"/>
                  </a:lnTo>
                  <a:lnTo>
                    <a:pt x="421" y="139"/>
                  </a:lnTo>
                  <a:lnTo>
                    <a:pt x="421" y="138"/>
                  </a:lnTo>
                  <a:lnTo>
                    <a:pt x="421" y="137"/>
                  </a:lnTo>
                  <a:lnTo>
                    <a:pt x="421" y="136"/>
                  </a:lnTo>
                  <a:lnTo>
                    <a:pt x="421" y="135"/>
                  </a:lnTo>
                  <a:lnTo>
                    <a:pt x="421" y="134"/>
                  </a:lnTo>
                  <a:lnTo>
                    <a:pt x="420" y="133"/>
                  </a:lnTo>
                  <a:lnTo>
                    <a:pt x="420" y="132"/>
                  </a:lnTo>
                  <a:lnTo>
                    <a:pt x="420" y="131"/>
                  </a:lnTo>
                  <a:lnTo>
                    <a:pt x="419" y="131"/>
                  </a:lnTo>
                  <a:lnTo>
                    <a:pt x="419" y="129"/>
                  </a:lnTo>
                  <a:lnTo>
                    <a:pt x="419" y="128"/>
                  </a:lnTo>
                  <a:lnTo>
                    <a:pt x="420" y="127"/>
                  </a:lnTo>
                  <a:lnTo>
                    <a:pt x="421" y="126"/>
                  </a:lnTo>
                  <a:lnTo>
                    <a:pt x="422" y="126"/>
                  </a:lnTo>
                  <a:lnTo>
                    <a:pt x="423" y="124"/>
                  </a:lnTo>
                  <a:lnTo>
                    <a:pt x="424" y="123"/>
                  </a:lnTo>
                  <a:lnTo>
                    <a:pt x="424" y="122"/>
                  </a:lnTo>
                  <a:lnTo>
                    <a:pt x="424" y="121"/>
                  </a:lnTo>
                  <a:lnTo>
                    <a:pt x="424" y="120"/>
                  </a:lnTo>
                  <a:lnTo>
                    <a:pt x="425" y="120"/>
                  </a:lnTo>
                  <a:lnTo>
                    <a:pt x="425" y="119"/>
                  </a:lnTo>
                  <a:lnTo>
                    <a:pt x="425" y="115"/>
                  </a:lnTo>
                  <a:lnTo>
                    <a:pt x="424" y="115"/>
                  </a:lnTo>
                  <a:lnTo>
                    <a:pt x="424" y="114"/>
                  </a:lnTo>
                  <a:lnTo>
                    <a:pt x="424" y="113"/>
                  </a:lnTo>
                  <a:lnTo>
                    <a:pt x="424" y="112"/>
                  </a:lnTo>
                  <a:lnTo>
                    <a:pt x="425" y="111"/>
                  </a:lnTo>
                  <a:lnTo>
                    <a:pt x="425" y="110"/>
                  </a:lnTo>
                  <a:lnTo>
                    <a:pt x="425" y="109"/>
                  </a:lnTo>
                  <a:lnTo>
                    <a:pt x="426" y="109"/>
                  </a:lnTo>
                  <a:lnTo>
                    <a:pt x="425" y="108"/>
                  </a:lnTo>
                  <a:lnTo>
                    <a:pt x="426" y="107"/>
                  </a:lnTo>
                  <a:lnTo>
                    <a:pt x="426" y="106"/>
                  </a:lnTo>
                  <a:lnTo>
                    <a:pt x="427" y="106"/>
                  </a:lnTo>
                  <a:lnTo>
                    <a:pt x="427" y="104"/>
                  </a:lnTo>
                  <a:lnTo>
                    <a:pt x="427" y="103"/>
                  </a:lnTo>
                  <a:lnTo>
                    <a:pt x="427" y="102"/>
                  </a:lnTo>
                  <a:lnTo>
                    <a:pt x="428" y="102"/>
                  </a:lnTo>
                  <a:lnTo>
                    <a:pt x="428" y="103"/>
                  </a:lnTo>
                  <a:lnTo>
                    <a:pt x="429" y="104"/>
                  </a:lnTo>
                  <a:lnTo>
                    <a:pt x="430" y="106"/>
                  </a:lnTo>
                  <a:lnTo>
                    <a:pt x="430" y="107"/>
                  </a:lnTo>
                  <a:lnTo>
                    <a:pt x="430" y="108"/>
                  </a:lnTo>
                  <a:lnTo>
                    <a:pt x="430" y="111"/>
                  </a:lnTo>
                  <a:lnTo>
                    <a:pt x="430" y="112"/>
                  </a:lnTo>
                  <a:lnTo>
                    <a:pt x="430" y="114"/>
                  </a:lnTo>
                  <a:lnTo>
                    <a:pt x="430" y="115"/>
                  </a:lnTo>
                  <a:lnTo>
                    <a:pt x="430" y="116"/>
                  </a:lnTo>
                  <a:lnTo>
                    <a:pt x="430" y="117"/>
                  </a:lnTo>
                  <a:lnTo>
                    <a:pt x="429" y="117"/>
                  </a:lnTo>
                  <a:lnTo>
                    <a:pt x="429" y="119"/>
                  </a:lnTo>
                  <a:lnTo>
                    <a:pt x="430" y="119"/>
                  </a:lnTo>
                  <a:lnTo>
                    <a:pt x="430" y="120"/>
                  </a:lnTo>
                  <a:lnTo>
                    <a:pt x="429" y="120"/>
                  </a:lnTo>
                  <a:lnTo>
                    <a:pt x="429" y="121"/>
                  </a:lnTo>
                  <a:lnTo>
                    <a:pt x="429" y="122"/>
                  </a:lnTo>
                  <a:lnTo>
                    <a:pt x="429" y="123"/>
                  </a:lnTo>
                  <a:close/>
                  <a:moveTo>
                    <a:pt x="356" y="68"/>
                  </a:moveTo>
                  <a:lnTo>
                    <a:pt x="355" y="68"/>
                  </a:lnTo>
                  <a:lnTo>
                    <a:pt x="356" y="68"/>
                  </a:lnTo>
                  <a:close/>
                  <a:moveTo>
                    <a:pt x="353" y="66"/>
                  </a:moveTo>
                  <a:lnTo>
                    <a:pt x="353" y="67"/>
                  </a:lnTo>
                  <a:lnTo>
                    <a:pt x="353" y="66"/>
                  </a:lnTo>
                  <a:close/>
                  <a:moveTo>
                    <a:pt x="349" y="49"/>
                  </a:moveTo>
                  <a:lnTo>
                    <a:pt x="348" y="49"/>
                  </a:lnTo>
                  <a:lnTo>
                    <a:pt x="348" y="48"/>
                  </a:lnTo>
                  <a:lnTo>
                    <a:pt x="349" y="48"/>
                  </a:lnTo>
                  <a:lnTo>
                    <a:pt x="349" y="49"/>
                  </a:lnTo>
                  <a:close/>
                  <a:moveTo>
                    <a:pt x="342" y="21"/>
                  </a:moveTo>
                  <a:lnTo>
                    <a:pt x="341" y="21"/>
                  </a:lnTo>
                  <a:lnTo>
                    <a:pt x="342" y="21"/>
                  </a:lnTo>
                  <a:close/>
                  <a:moveTo>
                    <a:pt x="354" y="18"/>
                  </a:moveTo>
                  <a:lnTo>
                    <a:pt x="353" y="18"/>
                  </a:lnTo>
                  <a:lnTo>
                    <a:pt x="354" y="18"/>
                  </a:lnTo>
                  <a:close/>
                  <a:moveTo>
                    <a:pt x="356" y="16"/>
                  </a:moveTo>
                  <a:lnTo>
                    <a:pt x="357" y="17"/>
                  </a:lnTo>
                  <a:lnTo>
                    <a:pt x="357" y="18"/>
                  </a:lnTo>
                  <a:lnTo>
                    <a:pt x="356" y="19"/>
                  </a:lnTo>
                  <a:lnTo>
                    <a:pt x="356" y="20"/>
                  </a:lnTo>
                  <a:lnTo>
                    <a:pt x="356" y="21"/>
                  </a:lnTo>
                  <a:lnTo>
                    <a:pt x="355" y="22"/>
                  </a:lnTo>
                  <a:lnTo>
                    <a:pt x="355" y="23"/>
                  </a:lnTo>
                  <a:lnTo>
                    <a:pt x="354" y="24"/>
                  </a:lnTo>
                  <a:lnTo>
                    <a:pt x="353" y="24"/>
                  </a:lnTo>
                  <a:lnTo>
                    <a:pt x="353" y="23"/>
                  </a:lnTo>
                  <a:lnTo>
                    <a:pt x="353" y="22"/>
                  </a:lnTo>
                  <a:lnTo>
                    <a:pt x="353" y="21"/>
                  </a:lnTo>
                  <a:lnTo>
                    <a:pt x="354" y="21"/>
                  </a:lnTo>
                  <a:lnTo>
                    <a:pt x="354" y="20"/>
                  </a:lnTo>
                  <a:lnTo>
                    <a:pt x="353" y="19"/>
                  </a:lnTo>
                  <a:lnTo>
                    <a:pt x="354" y="19"/>
                  </a:lnTo>
                  <a:lnTo>
                    <a:pt x="354" y="18"/>
                  </a:lnTo>
                  <a:lnTo>
                    <a:pt x="353" y="18"/>
                  </a:lnTo>
                  <a:lnTo>
                    <a:pt x="354" y="17"/>
                  </a:lnTo>
                  <a:lnTo>
                    <a:pt x="354" y="16"/>
                  </a:lnTo>
                  <a:lnTo>
                    <a:pt x="355" y="17"/>
                  </a:lnTo>
                  <a:lnTo>
                    <a:pt x="356" y="16"/>
                  </a:lnTo>
                  <a:close/>
                  <a:moveTo>
                    <a:pt x="357" y="10"/>
                  </a:moveTo>
                  <a:lnTo>
                    <a:pt x="357" y="9"/>
                  </a:lnTo>
                  <a:lnTo>
                    <a:pt x="357" y="10"/>
                  </a:lnTo>
                  <a:close/>
                  <a:moveTo>
                    <a:pt x="354" y="8"/>
                  </a:moveTo>
                  <a:lnTo>
                    <a:pt x="355" y="8"/>
                  </a:lnTo>
                  <a:lnTo>
                    <a:pt x="355" y="9"/>
                  </a:lnTo>
                  <a:lnTo>
                    <a:pt x="356" y="10"/>
                  </a:lnTo>
                  <a:lnTo>
                    <a:pt x="357" y="10"/>
                  </a:lnTo>
                  <a:lnTo>
                    <a:pt x="356" y="10"/>
                  </a:lnTo>
                  <a:lnTo>
                    <a:pt x="356" y="11"/>
                  </a:lnTo>
                  <a:lnTo>
                    <a:pt x="355" y="11"/>
                  </a:lnTo>
                  <a:lnTo>
                    <a:pt x="354" y="11"/>
                  </a:lnTo>
                  <a:lnTo>
                    <a:pt x="354" y="10"/>
                  </a:lnTo>
                  <a:lnTo>
                    <a:pt x="354" y="11"/>
                  </a:lnTo>
                  <a:lnTo>
                    <a:pt x="353" y="11"/>
                  </a:lnTo>
                  <a:lnTo>
                    <a:pt x="353" y="10"/>
                  </a:lnTo>
                  <a:lnTo>
                    <a:pt x="353" y="9"/>
                  </a:lnTo>
                  <a:lnTo>
                    <a:pt x="354" y="9"/>
                  </a:lnTo>
                  <a:lnTo>
                    <a:pt x="354" y="8"/>
                  </a:lnTo>
                  <a:close/>
                  <a:moveTo>
                    <a:pt x="359" y="2"/>
                  </a:moveTo>
                  <a:lnTo>
                    <a:pt x="361" y="2"/>
                  </a:lnTo>
                  <a:lnTo>
                    <a:pt x="361" y="3"/>
                  </a:lnTo>
                  <a:lnTo>
                    <a:pt x="359" y="4"/>
                  </a:lnTo>
                  <a:lnTo>
                    <a:pt x="358" y="3"/>
                  </a:lnTo>
                  <a:lnTo>
                    <a:pt x="357" y="3"/>
                  </a:lnTo>
                  <a:lnTo>
                    <a:pt x="358" y="2"/>
                  </a:lnTo>
                  <a:lnTo>
                    <a:pt x="359" y="2"/>
                  </a:lnTo>
                  <a:close/>
                  <a:moveTo>
                    <a:pt x="359" y="0"/>
                  </a:moveTo>
                  <a:lnTo>
                    <a:pt x="358" y="1"/>
                  </a:lnTo>
                  <a:lnTo>
                    <a:pt x="359" y="1"/>
                  </a:lnTo>
                  <a:lnTo>
                    <a:pt x="358" y="2"/>
                  </a:lnTo>
                  <a:lnTo>
                    <a:pt x="358" y="1"/>
                  </a:lnTo>
                  <a:lnTo>
                    <a:pt x="357" y="1"/>
                  </a:lnTo>
                  <a:lnTo>
                    <a:pt x="357" y="0"/>
                  </a:lnTo>
                  <a:lnTo>
                    <a:pt x="358" y="0"/>
                  </a:lnTo>
                  <a:lnTo>
                    <a:pt x="359" y="0"/>
                  </a:lnTo>
                  <a:close/>
                  <a:moveTo>
                    <a:pt x="352" y="1"/>
                  </a:moveTo>
                  <a:lnTo>
                    <a:pt x="353" y="1"/>
                  </a:lnTo>
                  <a:lnTo>
                    <a:pt x="353" y="0"/>
                  </a:lnTo>
                  <a:lnTo>
                    <a:pt x="354" y="0"/>
                  </a:lnTo>
                  <a:lnTo>
                    <a:pt x="355" y="0"/>
                  </a:lnTo>
                  <a:lnTo>
                    <a:pt x="355" y="1"/>
                  </a:lnTo>
                  <a:lnTo>
                    <a:pt x="355" y="0"/>
                  </a:lnTo>
                  <a:lnTo>
                    <a:pt x="356" y="0"/>
                  </a:lnTo>
                  <a:lnTo>
                    <a:pt x="356" y="1"/>
                  </a:lnTo>
                  <a:lnTo>
                    <a:pt x="357" y="0"/>
                  </a:lnTo>
                  <a:lnTo>
                    <a:pt x="357" y="1"/>
                  </a:lnTo>
                  <a:lnTo>
                    <a:pt x="358" y="2"/>
                  </a:lnTo>
                  <a:lnTo>
                    <a:pt x="357" y="3"/>
                  </a:lnTo>
                  <a:lnTo>
                    <a:pt x="356" y="3"/>
                  </a:lnTo>
                  <a:lnTo>
                    <a:pt x="357" y="3"/>
                  </a:lnTo>
                  <a:lnTo>
                    <a:pt x="358" y="4"/>
                  </a:lnTo>
                  <a:lnTo>
                    <a:pt x="359" y="4"/>
                  </a:lnTo>
                  <a:lnTo>
                    <a:pt x="361" y="4"/>
                  </a:lnTo>
                  <a:lnTo>
                    <a:pt x="359" y="4"/>
                  </a:lnTo>
                  <a:lnTo>
                    <a:pt x="361" y="6"/>
                  </a:lnTo>
                  <a:lnTo>
                    <a:pt x="361" y="4"/>
                  </a:lnTo>
                  <a:lnTo>
                    <a:pt x="362" y="3"/>
                  </a:lnTo>
                  <a:lnTo>
                    <a:pt x="362" y="4"/>
                  </a:lnTo>
                  <a:lnTo>
                    <a:pt x="361" y="6"/>
                  </a:lnTo>
                  <a:lnTo>
                    <a:pt x="359" y="8"/>
                  </a:lnTo>
                  <a:lnTo>
                    <a:pt x="359" y="9"/>
                  </a:lnTo>
                  <a:lnTo>
                    <a:pt x="359" y="10"/>
                  </a:lnTo>
                  <a:lnTo>
                    <a:pt x="359" y="11"/>
                  </a:lnTo>
                  <a:lnTo>
                    <a:pt x="358" y="13"/>
                  </a:lnTo>
                  <a:lnTo>
                    <a:pt x="358" y="14"/>
                  </a:lnTo>
                  <a:lnTo>
                    <a:pt x="357" y="15"/>
                  </a:lnTo>
                  <a:lnTo>
                    <a:pt x="358" y="14"/>
                  </a:lnTo>
                  <a:lnTo>
                    <a:pt x="358" y="13"/>
                  </a:lnTo>
                  <a:lnTo>
                    <a:pt x="357" y="13"/>
                  </a:lnTo>
                  <a:lnTo>
                    <a:pt x="357" y="11"/>
                  </a:lnTo>
                  <a:lnTo>
                    <a:pt x="358" y="10"/>
                  </a:lnTo>
                  <a:lnTo>
                    <a:pt x="357" y="9"/>
                  </a:lnTo>
                  <a:lnTo>
                    <a:pt x="356" y="8"/>
                  </a:lnTo>
                  <a:lnTo>
                    <a:pt x="356" y="7"/>
                  </a:lnTo>
                  <a:lnTo>
                    <a:pt x="355" y="6"/>
                  </a:lnTo>
                  <a:lnTo>
                    <a:pt x="355" y="7"/>
                  </a:lnTo>
                  <a:lnTo>
                    <a:pt x="356" y="7"/>
                  </a:lnTo>
                  <a:lnTo>
                    <a:pt x="355" y="7"/>
                  </a:lnTo>
                  <a:lnTo>
                    <a:pt x="355" y="8"/>
                  </a:lnTo>
                  <a:lnTo>
                    <a:pt x="354" y="8"/>
                  </a:lnTo>
                  <a:lnTo>
                    <a:pt x="354" y="7"/>
                  </a:lnTo>
                  <a:lnTo>
                    <a:pt x="353" y="7"/>
                  </a:lnTo>
                  <a:lnTo>
                    <a:pt x="353" y="8"/>
                  </a:lnTo>
                  <a:lnTo>
                    <a:pt x="352" y="8"/>
                  </a:lnTo>
                  <a:lnTo>
                    <a:pt x="351" y="8"/>
                  </a:lnTo>
                  <a:lnTo>
                    <a:pt x="351" y="9"/>
                  </a:lnTo>
                  <a:lnTo>
                    <a:pt x="353" y="9"/>
                  </a:lnTo>
                  <a:lnTo>
                    <a:pt x="352" y="10"/>
                  </a:lnTo>
                  <a:lnTo>
                    <a:pt x="351" y="10"/>
                  </a:lnTo>
                  <a:lnTo>
                    <a:pt x="352" y="10"/>
                  </a:lnTo>
                  <a:lnTo>
                    <a:pt x="353" y="11"/>
                  </a:lnTo>
                  <a:lnTo>
                    <a:pt x="354" y="11"/>
                  </a:lnTo>
                  <a:lnTo>
                    <a:pt x="353" y="12"/>
                  </a:lnTo>
                  <a:lnTo>
                    <a:pt x="352" y="12"/>
                  </a:lnTo>
                  <a:lnTo>
                    <a:pt x="353" y="13"/>
                  </a:lnTo>
                  <a:lnTo>
                    <a:pt x="352" y="13"/>
                  </a:lnTo>
                  <a:lnTo>
                    <a:pt x="351" y="12"/>
                  </a:lnTo>
                  <a:lnTo>
                    <a:pt x="351" y="13"/>
                  </a:lnTo>
                  <a:lnTo>
                    <a:pt x="350" y="12"/>
                  </a:lnTo>
                  <a:lnTo>
                    <a:pt x="350" y="11"/>
                  </a:lnTo>
                  <a:lnTo>
                    <a:pt x="349" y="11"/>
                  </a:lnTo>
                  <a:lnTo>
                    <a:pt x="350" y="11"/>
                  </a:lnTo>
                  <a:lnTo>
                    <a:pt x="350" y="12"/>
                  </a:lnTo>
                  <a:lnTo>
                    <a:pt x="349" y="12"/>
                  </a:lnTo>
                  <a:lnTo>
                    <a:pt x="349" y="13"/>
                  </a:lnTo>
                  <a:lnTo>
                    <a:pt x="348" y="13"/>
                  </a:lnTo>
                  <a:lnTo>
                    <a:pt x="347" y="13"/>
                  </a:lnTo>
                  <a:lnTo>
                    <a:pt x="346" y="14"/>
                  </a:lnTo>
                  <a:lnTo>
                    <a:pt x="347" y="14"/>
                  </a:lnTo>
                  <a:lnTo>
                    <a:pt x="348" y="14"/>
                  </a:lnTo>
                  <a:lnTo>
                    <a:pt x="348" y="13"/>
                  </a:lnTo>
                  <a:lnTo>
                    <a:pt x="349" y="13"/>
                  </a:lnTo>
                  <a:lnTo>
                    <a:pt x="350" y="13"/>
                  </a:lnTo>
                  <a:lnTo>
                    <a:pt x="349" y="13"/>
                  </a:lnTo>
                  <a:lnTo>
                    <a:pt x="350" y="14"/>
                  </a:lnTo>
                  <a:lnTo>
                    <a:pt x="349" y="14"/>
                  </a:lnTo>
                  <a:lnTo>
                    <a:pt x="350" y="15"/>
                  </a:lnTo>
                  <a:lnTo>
                    <a:pt x="350" y="14"/>
                  </a:lnTo>
                  <a:lnTo>
                    <a:pt x="350" y="13"/>
                  </a:lnTo>
                  <a:lnTo>
                    <a:pt x="351" y="13"/>
                  </a:lnTo>
                  <a:lnTo>
                    <a:pt x="351" y="14"/>
                  </a:lnTo>
                  <a:lnTo>
                    <a:pt x="351" y="15"/>
                  </a:lnTo>
                  <a:lnTo>
                    <a:pt x="351" y="14"/>
                  </a:lnTo>
                  <a:lnTo>
                    <a:pt x="353" y="14"/>
                  </a:lnTo>
                  <a:lnTo>
                    <a:pt x="354" y="13"/>
                  </a:lnTo>
                  <a:lnTo>
                    <a:pt x="354" y="14"/>
                  </a:lnTo>
                  <a:lnTo>
                    <a:pt x="354" y="15"/>
                  </a:lnTo>
                  <a:lnTo>
                    <a:pt x="354" y="16"/>
                  </a:lnTo>
                  <a:lnTo>
                    <a:pt x="353" y="17"/>
                  </a:lnTo>
                  <a:lnTo>
                    <a:pt x="352" y="19"/>
                  </a:lnTo>
                  <a:lnTo>
                    <a:pt x="353" y="19"/>
                  </a:lnTo>
                  <a:lnTo>
                    <a:pt x="353" y="20"/>
                  </a:lnTo>
                  <a:lnTo>
                    <a:pt x="354" y="20"/>
                  </a:lnTo>
                  <a:lnTo>
                    <a:pt x="353" y="21"/>
                  </a:lnTo>
                  <a:lnTo>
                    <a:pt x="352" y="22"/>
                  </a:lnTo>
                  <a:lnTo>
                    <a:pt x="351" y="23"/>
                  </a:lnTo>
                  <a:lnTo>
                    <a:pt x="350" y="23"/>
                  </a:lnTo>
                  <a:lnTo>
                    <a:pt x="349" y="24"/>
                  </a:lnTo>
                  <a:lnTo>
                    <a:pt x="348" y="24"/>
                  </a:lnTo>
                  <a:lnTo>
                    <a:pt x="348" y="23"/>
                  </a:lnTo>
                  <a:lnTo>
                    <a:pt x="348" y="22"/>
                  </a:lnTo>
                  <a:lnTo>
                    <a:pt x="348" y="21"/>
                  </a:lnTo>
                  <a:lnTo>
                    <a:pt x="349" y="21"/>
                  </a:lnTo>
                  <a:lnTo>
                    <a:pt x="348" y="21"/>
                  </a:lnTo>
                  <a:lnTo>
                    <a:pt x="348" y="20"/>
                  </a:lnTo>
                  <a:lnTo>
                    <a:pt x="348" y="21"/>
                  </a:lnTo>
                  <a:lnTo>
                    <a:pt x="347" y="21"/>
                  </a:lnTo>
                  <a:lnTo>
                    <a:pt x="347" y="20"/>
                  </a:lnTo>
                  <a:lnTo>
                    <a:pt x="347" y="22"/>
                  </a:lnTo>
                  <a:lnTo>
                    <a:pt x="348" y="23"/>
                  </a:lnTo>
                  <a:lnTo>
                    <a:pt x="347" y="23"/>
                  </a:lnTo>
                  <a:lnTo>
                    <a:pt x="346" y="23"/>
                  </a:lnTo>
                  <a:lnTo>
                    <a:pt x="345" y="23"/>
                  </a:lnTo>
                  <a:lnTo>
                    <a:pt x="345" y="22"/>
                  </a:lnTo>
                  <a:lnTo>
                    <a:pt x="345" y="21"/>
                  </a:lnTo>
                  <a:lnTo>
                    <a:pt x="345" y="20"/>
                  </a:lnTo>
                  <a:lnTo>
                    <a:pt x="344" y="20"/>
                  </a:lnTo>
                  <a:lnTo>
                    <a:pt x="343" y="20"/>
                  </a:lnTo>
                  <a:lnTo>
                    <a:pt x="344" y="20"/>
                  </a:lnTo>
                  <a:lnTo>
                    <a:pt x="344" y="21"/>
                  </a:lnTo>
                  <a:lnTo>
                    <a:pt x="343" y="21"/>
                  </a:lnTo>
                  <a:lnTo>
                    <a:pt x="343" y="20"/>
                  </a:lnTo>
                  <a:lnTo>
                    <a:pt x="342" y="20"/>
                  </a:lnTo>
                  <a:lnTo>
                    <a:pt x="343" y="19"/>
                  </a:lnTo>
                  <a:lnTo>
                    <a:pt x="342" y="19"/>
                  </a:lnTo>
                  <a:lnTo>
                    <a:pt x="342" y="20"/>
                  </a:lnTo>
                  <a:lnTo>
                    <a:pt x="341" y="20"/>
                  </a:lnTo>
                  <a:lnTo>
                    <a:pt x="341" y="21"/>
                  </a:lnTo>
                  <a:lnTo>
                    <a:pt x="340" y="21"/>
                  </a:lnTo>
                  <a:lnTo>
                    <a:pt x="340" y="20"/>
                  </a:lnTo>
                  <a:lnTo>
                    <a:pt x="339" y="20"/>
                  </a:lnTo>
                  <a:lnTo>
                    <a:pt x="340" y="21"/>
                  </a:lnTo>
                  <a:lnTo>
                    <a:pt x="341" y="21"/>
                  </a:lnTo>
                  <a:lnTo>
                    <a:pt x="341" y="22"/>
                  </a:lnTo>
                  <a:lnTo>
                    <a:pt x="342" y="22"/>
                  </a:lnTo>
                  <a:lnTo>
                    <a:pt x="342" y="21"/>
                  </a:lnTo>
                  <a:lnTo>
                    <a:pt x="343" y="21"/>
                  </a:lnTo>
                  <a:lnTo>
                    <a:pt x="343" y="22"/>
                  </a:lnTo>
                  <a:lnTo>
                    <a:pt x="343" y="23"/>
                  </a:lnTo>
                  <a:lnTo>
                    <a:pt x="343" y="24"/>
                  </a:lnTo>
                  <a:lnTo>
                    <a:pt x="343" y="25"/>
                  </a:lnTo>
                  <a:lnTo>
                    <a:pt x="343" y="26"/>
                  </a:lnTo>
                  <a:lnTo>
                    <a:pt x="343" y="27"/>
                  </a:lnTo>
                  <a:lnTo>
                    <a:pt x="342" y="27"/>
                  </a:lnTo>
                  <a:lnTo>
                    <a:pt x="342" y="26"/>
                  </a:lnTo>
                  <a:lnTo>
                    <a:pt x="341" y="26"/>
                  </a:lnTo>
                  <a:lnTo>
                    <a:pt x="342" y="26"/>
                  </a:lnTo>
                  <a:lnTo>
                    <a:pt x="342" y="27"/>
                  </a:lnTo>
                  <a:lnTo>
                    <a:pt x="341" y="28"/>
                  </a:lnTo>
                  <a:lnTo>
                    <a:pt x="340" y="28"/>
                  </a:lnTo>
                  <a:lnTo>
                    <a:pt x="341" y="28"/>
                  </a:lnTo>
                  <a:lnTo>
                    <a:pt x="340" y="29"/>
                  </a:lnTo>
                  <a:lnTo>
                    <a:pt x="339" y="29"/>
                  </a:lnTo>
                  <a:lnTo>
                    <a:pt x="340" y="29"/>
                  </a:lnTo>
                  <a:lnTo>
                    <a:pt x="341" y="29"/>
                  </a:lnTo>
                  <a:lnTo>
                    <a:pt x="342" y="28"/>
                  </a:lnTo>
                  <a:lnTo>
                    <a:pt x="343" y="28"/>
                  </a:lnTo>
                  <a:lnTo>
                    <a:pt x="344" y="28"/>
                  </a:lnTo>
                  <a:lnTo>
                    <a:pt x="345" y="28"/>
                  </a:lnTo>
                  <a:lnTo>
                    <a:pt x="345" y="29"/>
                  </a:lnTo>
                  <a:lnTo>
                    <a:pt x="345" y="31"/>
                  </a:lnTo>
                  <a:lnTo>
                    <a:pt x="346" y="29"/>
                  </a:lnTo>
                  <a:lnTo>
                    <a:pt x="347" y="32"/>
                  </a:lnTo>
                  <a:lnTo>
                    <a:pt x="347" y="33"/>
                  </a:lnTo>
                  <a:lnTo>
                    <a:pt x="347" y="34"/>
                  </a:lnTo>
                  <a:lnTo>
                    <a:pt x="346" y="34"/>
                  </a:lnTo>
                  <a:lnTo>
                    <a:pt x="346" y="33"/>
                  </a:lnTo>
                  <a:lnTo>
                    <a:pt x="345" y="34"/>
                  </a:lnTo>
                  <a:lnTo>
                    <a:pt x="346" y="34"/>
                  </a:lnTo>
                  <a:lnTo>
                    <a:pt x="347" y="34"/>
                  </a:lnTo>
                  <a:lnTo>
                    <a:pt x="347" y="33"/>
                  </a:lnTo>
                  <a:lnTo>
                    <a:pt x="348" y="33"/>
                  </a:lnTo>
                  <a:lnTo>
                    <a:pt x="348" y="32"/>
                  </a:lnTo>
                  <a:lnTo>
                    <a:pt x="349" y="33"/>
                  </a:lnTo>
                  <a:lnTo>
                    <a:pt x="349" y="32"/>
                  </a:lnTo>
                  <a:lnTo>
                    <a:pt x="349" y="31"/>
                  </a:lnTo>
                  <a:lnTo>
                    <a:pt x="349" y="29"/>
                  </a:lnTo>
                  <a:lnTo>
                    <a:pt x="350" y="31"/>
                  </a:lnTo>
                  <a:lnTo>
                    <a:pt x="350" y="32"/>
                  </a:lnTo>
                  <a:lnTo>
                    <a:pt x="351" y="32"/>
                  </a:lnTo>
                  <a:lnTo>
                    <a:pt x="351" y="33"/>
                  </a:lnTo>
                  <a:lnTo>
                    <a:pt x="351" y="34"/>
                  </a:lnTo>
                  <a:lnTo>
                    <a:pt x="351" y="35"/>
                  </a:lnTo>
                  <a:lnTo>
                    <a:pt x="351" y="36"/>
                  </a:lnTo>
                  <a:lnTo>
                    <a:pt x="350" y="37"/>
                  </a:lnTo>
                  <a:lnTo>
                    <a:pt x="350" y="36"/>
                  </a:lnTo>
                  <a:lnTo>
                    <a:pt x="349" y="37"/>
                  </a:lnTo>
                  <a:lnTo>
                    <a:pt x="349" y="38"/>
                  </a:lnTo>
                  <a:lnTo>
                    <a:pt x="348" y="38"/>
                  </a:lnTo>
                  <a:lnTo>
                    <a:pt x="347" y="38"/>
                  </a:lnTo>
                  <a:lnTo>
                    <a:pt x="346" y="38"/>
                  </a:lnTo>
                  <a:lnTo>
                    <a:pt x="346" y="39"/>
                  </a:lnTo>
                  <a:lnTo>
                    <a:pt x="348" y="39"/>
                  </a:lnTo>
                  <a:lnTo>
                    <a:pt x="348" y="40"/>
                  </a:lnTo>
                  <a:lnTo>
                    <a:pt x="348" y="41"/>
                  </a:lnTo>
                  <a:lnTo>
                    <a:pt x="347" y="42"/>
                  </a:lnTo>
                  <a:lnTo>
                    <a:pt x="348" y="42"/>
                  </a:lnTo>
                  <a:lnTo>
                    <a:pt x="348" y="41"/>
                  </a:lnTo>
                  <a:lnTo>
                    <a:pt x="349" y="40"/>
                  </a:lnTo>
                  <a:lnTo>
                    <a:pt x="350" y="40"/>
                  </a:lnTo>
                  <a:lnTo>
                    <a:pt x="351" y="40"/>
                  </a:lnTo>
                  <a:lnTo>
                    <a:pt x="351" y="41"/>
                  </a:lnTo>
                  <a:lnTo>
                    <a:pt x="351" y="42"/>
                  </a:lnTo>
                  <a:lnTo>
                    <a:pt x="351" y="41"/>
                  </a:lnTo>
                  <a:lnTo>
                    <a:pt x="352" y="41"/>
                  </a:lnTo>
                  <a:lnTo>
                    <a:pt x="353" y="41"/>
                  </a:lnTo>
                  <a:lnTo>
                    <a:pt x="354" y="42"/>
                  </a:lnTo>
                  <a:lnTo>
                    <a:pt x="354" y="43"/>
                  </a:lnTo>
                  <a:lnTo>
                    <a:pt x="353" y="43"/>
                  </a:lnTo>
                  <a:lnTo>
                    <a:pt x="352" y="42"/>
                  </a:lnTo>
                  <a:lnTo>
                    <a:pt x="352" y="43"/>
                  </a:lnTo>
                  <a:lnTo>
                    <a:pt x="352" y="44"/>
                  </a:lnTo>
                  <a:lnTo>
                    <a:pt x="352" y="43"/>
                  </a:lnTo>
                  <a:lnTo>
                    <a:pt x="353" y="43"/>
                  </a:lnTo>
                  <a:lnTo>
                    <a:pt x="354" y="44"/>
                  </a:lnTo>
                  <a:lnTo>
                    <a:pt x="354" y="45"/>
                  </a:lnTo>
                  <a:lnTo>
                    <a:pt x="355" y="45"/>
                  </a:lnTo>
                  <a:lnTo>
                    <a:pt x="355" y="46"/>
                  </a:lnTo>
                  <a:lnTo>
                    <a:pt x="354" y="47"/>
                  </a:lnTo>
                  <a:lnTo>
                    <a:pt x="355" y="47"/>
                  </a:lnTo>
                  <a:lnTo>
                    <a:pt x="355" y="46"/>
                  </a:lnTo>
                  <a:lnTo>
                    <a:pt x="356" y="45"/>
                  </a:lnTo>
                  <a:lnTo>
                    <a:pt x="357" y="45"/>
                  </a:lnTo>
                  <a:lnTo>
                    <a:pt x="357" y="46"/>
                  </a:lnTo>
                  <a:lnTo>
                    <a:pt x="358" y="46"/>
                  </a:lnTo>
                  <a:lnTo>
                    <a:pt x="358" y="47"/>
                  </a:lnTo>
                  <a:lnTo>
                    <a:pt x="358" y="48"/>
                  </a:lnTo>
                  <a:lnTo>
                    <a:pt x="357" y="48"/>
                  </a:lnTo>
                  <a:lnTo>
                    <a:pt x="358" y="49"/>
                  </a:lnTo>
                  <a:lnTo>
                    <a:pt x="357" y="50"/>
                  </a:lnTo>
                  <a:lnTo>
                    <a:pt x="357" y="51"/>
                  </a:lnTo>
                  <a:lnTo>
                    <a:pt x="357" y="52"/>
                  </a:lnTo>
                  <a:lnTo>
                    <a:pt x="356" y="52"/>
                  </a:lnTo>
                  <a:lnTo>
                    <a:pt x="355" y="51"/>
                  </a:lnTo>
                  <a:lnTo>
                    <a:pt x="354" y="51"/>
                  </a:lnTo>
                  <a:lnTo>
                    <a:pt x="352" y="51"/>
                  </a:lnTo>
                  <a:lnTo>
                    <a:pt x="351" y="51"/>
                  </a:lnTo>
                  <a:lnTo>
                    <a:pt x="351" y="52"/>
                  </a:lnTo>
                  <a:lnTo>
                    <a:pt x="350" y="52"/>
                  </a:lnTo>
                  <a:lnTo>
                    <a:pt x="349" y="52"/>
                  </a:lnTo>
                  <a:lnTo>
                    <a:pt x="350" y="51"/>
                  </a:lnTo>
                  <a:lnTo>
                    <a:pt x="351" y="51"/>
                  </a:lnTo>
                  <a:lnTo>
                    <a:pt x="350" y="50"/>
                  </a:lnTo>
                  <a:lnTo>
                    <a:pt x="350" y="49"/>
                  </a:lnTo>
                  <a:lnTo>
                    <a:pt x="350" y="50"/>
                  </a:lnTo>
                  <a:lnTo>
                    <a:pt x="350" y="51"/>
                  </a:lnTo>
                  <a:lnTo>
                    <a:pt x="349" y="51"/>
                  </a:lnTo>
                  <a:lnTo>
                    <a:pt x="349" y="50"/>
                  </a:lnTo>
                  <a:lnTo>
                    <a:pt x="348" y="49"/>
                  </a:lnTo>
                  <a:lnTo>
                    <a:pt x="349" y="49"/>
                  </a:lnTo>
                  <a:lnTo>
                    <a:pt x="349" y="48"/>
                  </a:lnTo>
                  <a:lnTo>
                    <a:pt x="348" y="48"/>
                  </a:lnTo>
                  <a:lnTo>
                    <a:pt x="347" y="48"/>
                  </a:lnTo>
                  <a:lnTo>
                    <a:pt x="347" y="49"/>
                  </a:lnTo>
                  <a:lnTo>
                    <a:pt x="348" y="49"/>
                  </a:lnTo>
                  <a:lnTo>
                    <a:pt x="348" y="50"/>
                  </a:lnTo>
                  <a:lnTo>
                    <a:pt x="348" y="51"/>
                  </a:lnTo>
                  <a:lnTo>
                    <a:pt x="348" y="52"/>
                  </a:lnTo>
                  <a:lnTo>
                    <a:pt x="347" y="53"/>
                  </a:lnTo>
                  <a:lnTo>
                    <a:pt x="347" y="54"/>
                  </a:lnTo>
                  <a:lnTo>
                    <a:pt x="346" y="54"/>
                  </a:lnTo>
                  <a:lnTo>
                    <a:pt x="345" y="53"/>
                  </a:lnTo>
                  <a:lnTo>
                    <a:pt x="346" y="56"/>
                  </a:lnTo>
                  <a:lnTo>
                    <a:pt x="347" y="56"/>
                  </a:lnTo>
                  <a:lnTo>
                    <a:pt x="347" y="54"/>
                  </a:lnTo>
                  <a:lnTo>
                    <a:pt x="347" y="53"/>
                  </a:lnTo>
                  <a:lnTo>
                    <a:pt x="348" y="53"/>
                  </a:lnTo>
                  <a:lnTo>
                    <a:pt x="348" y="54"/>
                  </a:lnTo>
                  <a:lnTo>
                    <a:pt x="349" y="54"/>
                  </a:lnTo>
                  <a:lnTo>
                    <a:pt x="350" y="54"/>
                  </a:lnTo>
                  <a:lnTo>
                    <a:pt x="351" y="54"/>
                  </a:lnTo>
                  <a:lnTo>
                    <a:pt x="353" y="54"/>
                  </a:lnTo>
                  <a:lnTo>
                    <a:pt x="353" y="56"/>
                  </a:lnTo>
                  <a:lnTo>
                    <a:pt x="352" y="56"/>
                  </a:lnTo>
                  <a:lnTo>
                    <a:pt x="352" y="57"/>
                  </a:lnTo>
                  <a:lnTo>
                    <a:pt x="352" y="58"/>
                  </a:lnTo>
                  <a:lnTo>
                    <a:pt x="351" y="58"/>
                  </a:lnTo>
                  <a:lnTo>
                    <a:pt x="352" y="58"/>
                  </a:lnTo>
                  <a:lnTo>
                    <a:pt x="351" y="58"/>
                  </a:lnTo>
                  <a:lnTo>
                    <a:pt x="350" y="58"/>
                  </a:lnTo>
                  <a:lnTo>
                    <a:pt x="349" y="59"/>
                  </a:lnTo>
                  <a:lnTo>
                    <a:pt x="349" y="58"/>
                  </a:lnTo>
                  <a:lnTo>
                    <a:pt x="348" y="58"/>
                  </a:lnTo>
                  <a:lnTo>
                    <a:pt x="348" y="59"/>
                  </a:lnTo>
                  <a:lnTo>
                    <a:pt x="349" y="59"/>
                  </a:lnTo>
                  <a:lnTo>
                    <a:pt x="350" y="59"/>
                  </a:lnTo>
                  <a:lnTo>
                    <a:pt x="351" y="59"/>
                  </a:lnTo>
                  <a:lnTo>
                    <a:pt x="350" y="59"/>
                  </a:lnTo>
                  <a:lnTo>
                    <a:pt x="351" y="60"/>
                  </a:lnTo>
                  <a:lnTo>
                    <a:pt x="351" y="59"/>
                  </a:lnTo>
                  <a:lnTo>
                    <a:pt x="352" y="59"/>
                  </a:lnTo>
                  <a:lnTo>
                    <a:pt x="352" y="60"/>
                  </a:lnTo>
                  <a:lnTo>
                    <a:pt x="353" y="60"/>
                  </a:lnTo>
                  <a:lnTo>
                    <a:pt x="353" y="61"/>
                  </a:lnTo>
                  <a:lnTo>
                    <a:pt x="354" y="62"/>
                  </a:lnTo>
                  <a:lnTo>
                    <a:pt x="354" y="63"/>
                  </a:lnTo>
                  <a:lnTo>
                    <a:pt x="353" y="63"/>
                  </a:lnTo>
                  <a:lnTo>
                    <a:pt x="352" y="63"/>
                  </a:lnTo>
                  <a:lnTo>
                    <a:pt x="351" y="64"/>
                  </a:lnTo>
                  <a:lnTo>
                    <a:pt x="350" y="64"/>
                  </a:lnTo>
                  <a:lnTo>
                    <a:pt x="350" y="63"/>
                  </a:lnTo>
                  <a:lnTo>
                    <a:pt x="350" y="66"/>
                  </a:lnTo>
                  <a:lnTo>
                    <a:pt x="350" y="65"/>
                  </a:lnTo>
                  <a:lnTo>
                    <a:pt x="350" y="64"/>
                  </a:lnTo>
                  <a:lnTo>
                    <a:pt x="351" y="64"/>
                  </a:lnTo>
                  <a:lnTo>
                    <a:pt x="352" y="65"/>
                  </a:lnTo>
                  <a:lnTo>
                    <a:pt x="353" y="64"/>
                  </a:lnTo>
                  <a:lnTo>
                    <a:pt x="353" y="65"/>
                  </a:lnTo>
                  <a:lnTo>
                    <a:pt x="352" y="66"/>
                  </a:lnTo>
                  <a:lnTo>
                    <a:pt x="352" y="67"/>
                  </a:lnTo>
                  <a:lnTo>
                    <a:pt x="353" y="67"/>
                  </a:lnTo>
                  <a:lnTo>
                    <a:pt x="354" y="67"/>
                  </a:lnTo>
                  <a:lnTo>
                    <a:pt x="353" y="67"/>
                  </a:lnTo>
                  <a:lnTo>
                    <a:pt x="354" y="66"/>
                  </a:lnTo>
                  <a:lnTo>
                    <a:pt x="354" y="67"/>
                  </a:lnTo>
                  <a:lnTo>
                    <a:pt x="355" y="67"/>
                  </a:lnTo>
                  <a:lnTo>
                    <a:pt x="356" y="67"/>
                  </a:lnTo>
                  <a:lnTo>
                    <a:pt x="356" y="68"/>
                  </a:lnTo>
                  <a:lnTo>
                    <a:pt x="355" y="68"/>
                  </a:lnTo>
                  <a:lnTo>
                    <a:pt x="356" y="69"/>
                  </a:lnTo>
                  <a:lnTo>
                    <a:pt x="356" y="68"/>
                  </a:lnTo>
                  <a:lnTo>
                    <a:pt x="357" y="68"/>
                  </a:lnTo>
                  <a:lnTo>
                    <a:pt x="357" y="67"/>
                  </a:lnTo>
                  <a:lnTo>
                    <a:pt x="357" y="66"/>
                  </a:lnTo>
                  <a:lnTo>
                    <a:pt x="356" y="66"/>
                  </a:lnTo>
                  <a:lnTo>
                    <a:pt x="355" y="66"/>
                  </a:lnTo>
                  <a:lnTo>
                    <a:pt x="354" y="65"/>
                  </a:lnTo>
                  <a:lnTo>
                    <a:pt x="355" y="65"/>
                  </a:lnTo>
                  <a:lnTo>
                    <a:pt x="356" y="65"/>
                  </a:lnTo>
                  <a:lnTo>
                    <a:pt x="356" y="64"/>
                  </a:lnTo>
                  <a:lnTo>
                    <a:pt x="356" y="63"/>
                  </a:lnTo>
                  <a:lnTo>
                    <a:pt x="357" y="62"/>
                  </a:lnTo>
                  <a:lnTo>
                    <a:pt x="358" y="61"/>
                  </a:lnTo>
                  <a:lnTo>
                    <a:pt x="358" y="58"/>
                  </a:lnTo>
                  <a:lnTo>
                    <a:pt x="359" y="58"/>
                  </a:lnTo>
                  <a:lnTo>
                    <a:pt x="359" y="56"/>
                  </a:lnTo>
                  <a:lnTo>
                    <a:pt x="359" y="54"/>
                  </a:lnTo>
                  <a:lnTo>
                    <a:pt x="359" y="53"/>
                  </a:lnTo>
                  <a:lnTo>
                    <a:pt x="361" y="52"/>
                  </a:lnTo>
                  <a:lnTo>
                    <a:pt x="361" y="51"/>
                  </a:lnTo>
                  <a:lnTo>
                    <a:pt x="362" y="51"/>
                  </a:lnTo>
                  <a:lnTo>
                    <a:pt x="362" y="50"/>
                  </a:lnTo>
                  <a:lnTo>
                    <a:pt x="362" y="48"/>
                  </a:lnTo>
                  <a:lnTo>
                    <a:pt x="362" y="47"/>
                  </a:lnTo>
                  <a:lnTo>
                    <a:pt x="363" y="46"/>
                  </a:lnTo>
                  <a:lnTo>
                    <a:pt x="363" y="45"/>
                  </a:lnTo>
                  <a:lnTo>
                    <a:pt x="363" y="43"/>
                  </a:lnTo>
                  <a:lnTo>
                    <a:pt x="363" y="41"/>
                  </a:lnTo>
                  <a:lnTo>
                    <a:pt x="362" y="41"/>
                  </a:lnTo>
                  <a:lnTo>
                    <a:pt x="362" y="40"/>
                  </a:lnTo>
                  <a:lnTo>
                    <a:pt x="362" y="39"/>
                  </a:lnTo>
                  <a:lnTo>
                    <a:pt x="362" y="38"/>
                  </a:lnTo>
                  <a:lnTo>
                    <a:pt x="361" y="38"/>
                  </a:lnTo>
                  <a:lnTo>
                    <a:pt x="361" y="37"/>
                  </a:lnTo>
                  <a:lnTo>
                    <a:pt x="362" y="37"/>
                  </a:lnTo>
                  <a:lnTo>
                    <a:pt x="363" y="38"/>
                  </a:lnTo>
                  <a:lnTo>
                    <a:pt x="363" y="39"/>
                  </a:lnTo>
                  <a:lnTo>
                    <a:pt x="363" y="40"/>
                  </a:lnTo>
                  <a:lnTo>
                    <a:pt x="363" y="41"/>
                  </a:lnTo>
                  <a:lnTo>
                    <a:pt x="363" y="44"/>
                  </a:lnTo>
                  <a:lnTo>
                    <a:pt x="363" y="46"/>
                  </a:lnTo>
                  <a:lnTo>
                    <a:pt x="363" y="47"/>
                  </a:lnTo>
                  <a:lnTo>
                    <a:pt x="363" y="48"/>
                  </a:lnTo>
                  <a:lnTo>
                    <a:pt x="363" y="49"/>
                  </a:lnTo>
                  <a:lnTo>
                    <a:pt x="362" y="51"/>
                  </a:lnTo>
                  <a:lnTo>
                    <a:pt x="362" y="52"/>
                  </a:lnTo>
                  <a:lnTo>
                    <a:pt x="362" y="53"/>
                  </a:lnTo>
                  <a:lnTo>
                    <a:pt x="362" y="54"/>
                  </a:lnTo>
                  <a:lnTo>
                    <a:pt x="361" y="56"/>
                  </a:lnTo>
                  <a:lnTo>
                    <a:pt x="361" y="57"/>
                  </a:lnTo>
                  <a:lnTo>
                    <a:pt x="361" y="59"/>
                  </a:lnTo>
                  <a:lnTo>
                    <a:pt x="359" y="59"/>
                  </a:lnTo>
                  <a:lnTo>
                    <a:pt x="359" y="61"/>
                  </a:lnTo>
                  <a:lnTo>
                    <a:pt x="359" y="69"/>
                  </a:lnTo>
                  <a:lnTo>
                    <a:pt x="359" y="70"/>
                  </a:lnTo>
                  <a:lnTo>
                    <a:pt x="359" y="71"/>
                  </a:lnTo>
                  <a:lnTo>
                    <a:pt x="361" y="72"/>
                  </a:lnTo>
                  <a:lnTo>
                    <a:pt x="361" y="73"/>
                  </a:lnTo>
                  <a:lnTo>
                    <a:pt x="361" y="74"/>
                  </a:lnTo>
                  <a:lnTo>
                    <a:pt x="361" y="75"/>
                  </a:lnTo>
                  <a:lnTo>
                    <a:pt x="362" y="76"/>
                  </a:lnTo>
                  <a:lnTo>
                    <a:pt x="362" y="77"/>
                  </a:lnTo>
                  <a:lnTo>
                    <a:pt x="363" y="78"/>
                  </a:lnTo>
                  <a:lnTo>
                    <a:pt x="363" y="79"/>
                  </a:lnTo>
                  <a:lnTo>
                    <a:pt x="363" y="81"/>
                  </a:lnTo>
                  <a:lnTo>
                    <a:pt x="363" y="82"/>
                  </a:lnTo>
                  <a:lnTo>
                    <a:pt x="364" y="82"/>
                  </a:lnTo>
                  <a:lnTo>
                    <a:pt x="364" y="83"/>
                  </a:lnTo>
                  <a:lnTo>
                    <a:pt x="364" y="84"/>
                  </a:lnTo>
                  <a:lnTo>
                    <a:pt x="365" y="84"/>
                  </a:lnTo>
                  <a:lnTo>
                    <a:pt x="365" y="85"/>
                  </a:lnTo>
                  <a:lnTo>
                    <a:pt x="366" y="87"/>
                  </a:lnTo>
                  <a:lnTo>
                    <a:pt x="367" y="89"/>
                  </a:lnTo>
                  <a:lnTo>
                    <a:pt x="369" y="92"/>
                  </a:lnTo>
                  <a:lnTo>
                    <a:pt x="370" y="93"/>
                  </a:lnTo>
                  <a:lnTo>
                    <a:pt x="370" y="94"/>
                  </a:lnTo>
                  <a:lnTo>
                    <a:pt x="371" y="95"/>
                  </a:lnTo>
                  <a:lnTo>
                    <a:pt x="372" y="96"/>
                  </a:lnTo>
                  <a:lnTo>
                    <a:pt x="372" y="97"/>
                  </a:lnTo>
                  <a:lnTo>
                    <a:pt x="373" y="98"/>
                  </a:lnTo>
                  <a:lnTo>
                    <a:pt x="374" y="99"/>
                  </a:lnTo>
                  <a:lnTo>
                    <a:pt x="375" y="101"/>
                  </a:lnTo>
                  <a:lnTo>
                    <a:pt x="376" y="103"/>
                  </a:lnTo>
                  <a:lnTo>
                    <a:pt x="376" y="104"/>
                  </a:lnTo>
                  <a:lnTo>
                    <a:pt x="377" y="106"/>
                  </a:lnTo>
                  <a:lnTo>
                    <a:pt x="377" y="107"/>
                  </a:lnTo>
                  <a:lnTo>
                    <a:pt x="379" y="109"/>
                  </a:lnTo>
                  <a:lnTo>
                    <a:pt x="380" y="110"/>
                  </a:lnTo>
                  <a:lnTo>
                    <a:pt x="381" y="111"/>
                  </a:lnTo>
                  <a:lnTo>
                    <a:pt x="383" y="113"/>
                  </a:lnTo>
                  <a:lnTo>
                    <a:pt x="383" y="114"/>
                  </a:lnTo>
                  <a:lnTo>
                    <a:pt x="384" y="115"/>
                  </a:lnTo>
                  <a:lnTo>
                    <a:pt x="387" y="118"/>
                  </a:lnTo>
                  <a:lnTo>
                    <a:pt x="387" y="119"/>
                  </a:lnTo>
                  <a:lnTo>
                    <a:pt x="387" y="120"/>
                  </a:lnTo>
                  <a:lnTo>
                    <a:pt x="387" y="121"/>
                  </a:lnTo>
                  <a:lnTo>
                    <a:pt x="387" y="122"/>
                  </a:lnTo>
                  <a:lnTo>
                    <a:pt x="388" y="123"/>
                  </a:lnTo>
                  <a:lnTo>
                    <a:pt x="389" y="124"/>
                  </a:lnTo>
                  <a:lnTo>
                    <a:pt x="389" y="125"/>
                  </a:lnTo>
                  <a:lnTo>
                    <a:pt x="389" y="126"/>
                  </a:lnTo>
                  <a:lnTo>
                    <a:pt x="389" y="127"/>
                  </a:lnTo>
                  <a:lnTo>
                    <a:pt x="389" y="128"/>
                  </a:lnTo>
                  <a:lnTo>
                    <a:pt x="389" y="129"/>
                  </a:lnTo>
                  <a:lnTo>
                    <a:pt x="390" y="129"/>
                  </a:lnTo>
                  <a:lnTo>
                    <a:pt x="390" y="133"/>
                  </a:lnTo>
                  <a:lnTo>
                    <a:pt x="389" y="133"/>
                  </a:lnTo>
                  <a:lnTo>
                    <a:pt x="389" y="134"/>
                  </a:lnTo>
                  <a:lnTo>
                    <a:pt x="389" y="135"/>
                  </a:lnTo>
                  <a:lnTo>
                    <a:pt x="389" y="136"/>
                  </a:lnTo>
                  <a:lnTo>
                    <a:pt x="388" y="136"/>
                  </a:lnTo>
                  <a:lnTo>
                    <a:pt x="388" y="135"/>
                  </a:lnTo>
                  <a:lnTo>
                    <a:pt x="387" y="134"/>
                  </a:lnTo>
                  <a:lnTo>
                    <a:pt x="387" y="135"/>
                  </a:lnTo>
                  <a:lnTo>
                    <a:pt x="388" y="136"/>
                  </a:lnTo>
                  <a:lnTo>
                    <a:pt x="388" y="137"/>
                  </a:lnTo>
                  <a:lnTo>
                    <a:pt x="388" y="139"/>
                  </a:lnTo>
                  <a:lnTo>
                    <a:pt x="389" y="139"/>
                  </a:lnTo>
                  <a:lnTo>
                    <a:pt x="389" y="140"/>
                  </a:lnTo>
                  <a:lnTo>
                    <a:pt x="391" y="142"/>
                  </a:lnTo>
                  <a:lnTo>
                    <a:pt x="391" y="143"/>
                  </a:lnTo>
                  <a:lnTo>
                    <a:pt x="390" y="144"/>
                  </a:lnTo>
                  <a:lnTo>
                    <a:pt x="390" y="145"/>
                  </a:lnTo>
                  <a:lnTo>
                    <a:pt x="390" y="146"/>
                  </a:lnTo>
                  <a:lnTo>
                    <a:pt x="390" y="148"/>
                  </a:lnTo>
                  <a:lnTo>
                    <a:pt x="390" y="149"/>
                  </a:lnTo>
                  <a:lnTo>
                    <a:pt x="390" y="150"/>
                  </a:lnTo>
                  <a:lnTo>
                    <a:pt x="389" y="151"/>
                  </a:lnTo>
                  <a:lnTo>
                    <a:pt x="390" y="151"/>
                  </a:lnTo>
                  <a:lnTo>
                    <a:pt x="391" y="151"/>
                  </a:lnTo>
                  <a:lnTo>
                    <a:pt x="391" y="152"/>
                  </a:lnTo>
                  <a:lnTo>
                    <a:pt x="391" y="153"/>
                  </a:lnTo>
                  <a:lnTo>
                    <a:pt x="391" y="154"/>
                  </a:lnTo>
                  <a:lnTo>
                    <a:pt x="392" y="154"/>
                  </a:lnTo>
                  <a:lnTo>
                    <a:pt x="392" y="157"/>
                  </a:lnTo>
                  <a:lnTo>
                    <a:pt x="391" y="157"/>
                  </a:lnTo>
                  <a:lnTo>
                    <a:pt x="391" y="158"/>
                  </a:lnTo>
                  <a:lnTo>
                    <a:pt x="390" y="158"/>
                  </a:lnTo>
                  <a:lnTo>
                    <a:pt x="391" y="159"/>
                  </a:lnTo>
                  <a:lnTo>
                    <a:pt x="392" y="159"/>
                  </a:lnTo>
                  <a:lnTo>
                    <a:pt x="392" y="160"/>
                  </a:lnTo>
                  <a:lnTo>
                    <a:pt x="392" y="161"/>
                  </a:lnTo>
                  <a:lnTo>
                    <a:pt x="392" y="160"/>
                  </a:lnTo>
                  <a:lnTo>
                    <a:pt x="393" y="160"/>
                  </a:lnTo>
                  <a:lnTo>
                    <a:pt x="393" y="161"/>
                  </a:lnTo>
                  <a:lnTo>
                    <a:pt x="393" y="162"/>
                  </a:lnTo>
                  <a:lnTo>
                    <a:pt x="394" y="163"/>
                  </a:lnTo>
                  <a:lnTo>
                    <a:pt x="395" y="164"/>
                  </a:lnTo>
                  <a:lnTo>
                    <a:pt x="395" y="165"/>
                  </a:lnTo>
                  <a:lnTo>
                    <a:pt x="394" y="164"/>
                  </a:lnTo>
                  <a:lnTo>
                    <a:pt x="394" y="165"/>
                  </a:lnTo>
                  <a:lnTo>
                    <a:pt x="395" y="165"/>
                  </a:lnTo>
                  <a:lnTo>
                    <a:pt x="395" y="167"/>
                  </a:lnTo>
                  <a:lnTo>
                    <a:pt x="395" y="168"/>
                  </a:lnTo>
                  <a:lnTo>
                    <a:pt x="395" y="170"/>
                  </a:lnTo>
                  <a:lnTo>
                    <a:pt x="397" y="171"/>
                  </a:lnTo>
                  <a:lnTo>
                    <a:pt x="397" y="172"/>
                  </a:lnTo>
                  <a:lnTo>
                    <a:pt x="397" y="173"/>
                  </a:lnTo>
                  <a:lnTo>
                    <a:pt x="398" y="173"/>
                  </a:lnTo>
                  <a:lnTo>
                    <a:pt x="398" y="174"/>
                  </a:lnTo>
                  <a:lnTo>
                    <a:pt x="398" y="175"/>
                  </a:lnTo>
                  <a:lnTo>
                    <a:pt x="398" y="176"/>
                  </a:lnTo>
                  <a:lnTo>
                    <a:pt x="398" y="177"/>
                  </a:lnTo>
                  <a:lnTo>
                    <a:pt x="398" y="178"/>
                  </a:lnTo>
                  <a:lnTo>
                    <a:pt x="397" y="178"/>
                  </a:lnTo>
                  <a:lnTo>
                    <a:pt x="397" y="179"/>
                  </a:lnTo>
                  <a:lnTo>
                    <a:pt x="398" y="181"/>
                  </a:lnTo>
                  <a:lnTo>
                    <a:pt x="398" y="182"/>
                  </a:lnTo>
                  <a:lnTo>
                    <a:pt x="398" y="183"/>
                  </a:lnTo>
                  <a:lnTo>
                    <a:pt x="397" y="184"/>
                  </a:lnTo>
                  <a:lnTo>
                    <a:pt x="397" y="187"/>
                  </a:lnTo>
                  <a:lnTo>
                    <a:pt x="397" y="188"/>
                  </a:lnTo>
                  <a:lnTo>
                    <a:pt x="398" y="189"/>
                  </a:lnTo>
                  <a:lnTo>
                    <a:pt x="399" y="189"/>
                  </a:lnTo>
                  <a:lnTo>
                    <a:pt x="398" y="190"/>
                  </a:lnTo>
                  <a:lnTo>
                    <a:pt x="398" y="191"/>
                  </a:lnTo>
                  <a:lnTo>
                    <a:pt x="398" y="192"/>
                  </a:lnTo>
                  <a:lnTo>
                    <a:pt x="399" y="192"/>
                  </a:lnTo>
                  <a:lnTo>
                    <a:pt x="399" y="193"/>
                  </a:lnTo>
                  <a:lnTo>
                    <a:pt x="398" y="193"/>
                  </a:lnTo>
                  <a:lnTo>
                    <a:pt x="398" y="194"/>
                  </a:lnTo>
                  <a:lnTo>
                    <a:pt x="398" y="195"/>
                  </a:lnTo>
                  <a:lnTo>
                    <a:pt x="398" y="196"/>
                  </a:lnTo>
                  <a:lnTo>
                    <a:pt x="397" y="196"/>
                  </a:lnTo>
                  <a:lnTo>
                    <a:pt x="398" y="197"/>
                  </a:lnTo>
                  <a:lnTo>
                    <a:pt x="398" y="198"/>
                  </a:lnTo>
                  <a:lnTo>
                    <a:pt x="398" y="202"/>
                  </a:lnTo>
                  <a:lnTo>
                    <a:pt x="399" y="202"/>
                  </a:lnTo>
                  <a:lnTo>
                    <a:pt x="399" y="203"/>
                  </a:lnTo>
                  <a:lnTo>
                    <a:pt x="399" y="205"/>
                  </a:lnTo>
                  <a:lnTo>
                    <a:pt x="399" y="206"/>
                  </a:lnTo>
                  <a:lnTo>
                    <a:pt x="399" y="207"/>
                  </a:lnTo>
                  <a:lnTo>
                    <a:pt x="400" y="208"/>
                  </a:lnTo>
                  <a:lnTo>
                    <a:pt x="400" y="209"/>
                  </a:lnTo>
                  <a:lnTo>
                    <a:pt x="400" y="210"/>
                  </a:lnTo>
                  <a:lnTo>
                    <a:pt x="399" y="209"/>
                  </a:lnTo>
                  <a:lnTo>
                    <a:pt x="398" y="209"/>
                  </a:lnTo>
                  <a:lnTo>
                    <a:pt x="398" y="208"/>
                  </a:lnTo>
                  <a:lnTo>
                    <a:pt x="397" y="208"/>
                  </a:lnTo>
                  <a:lnTo>
                    <a:pt x="398" y="209"/>
                  </a:lnTo>
                  <a:lnTo>
                    <a:pt x="398" y="210"/>
                  </a:lnTo>
                  <a:lnTo>
                    <a:pt x="399" y="211"/>
                  </a:lnTo>
                  <a:lnTo>
                    <a:pt x="400" y="210"/>
                  </a:lnTo>
                  <a:lnTo>
                    <a:pt x="400" y="211"/>
                  </a:lnTo>
                  <a:lnTo>
                    <a:pt x="400" y="212"/>
                  </a:lnTo>
                  <a:lnTo>
                    <a:pt x="400" y="213"/>
                  </a:lnTo>
                  <a:lnTo>
                    <a:pt x="400" y="214"/>
                  </a:lnTo>
                  <a:lnTo>
                    <a:pt x="399" y="214"/>
                  </a:lnTo>
                  <a:lnTo>
                    <a:pt x="399" y="215"/>
                  </a:lnTo>
                  <a:lnTo>
                    <a:pt x="400" y="215"/>
                  </a:lnTo>
                  <a:lnTo>
                    <a:pt x="400" y="216"/>
                  </a:lnTo>
                  <a:lnTo>
                    <a:pt x="400" y="217"/>
                  </a:lnTo>
                  <a:lnTo>
                    <a:pt x="399" y="217"/>
                  </a:lnTo>
                  <a:lnTo>
                    <a:pt x="399" y="218"/>
                  </a:lnTo>
                  <a:lnTo>
                    <a:pt x="399" y="219"/>
                  </a:lnTo>
                  <a:lnTo>
                    <a:pt x="398" y="220"/>
                  </a:lnTo>
                  <a:lnTo>
                    <a:pt x="398" y="221"/>
                  </a:lnTo>
                  <a:lnTo>
                    <a:pt x="398" y="223"/>
                  </a:lnTo>
                  <a:lnTo>
                    <a:pt x="399" y="223"/>
                  </a:lnTo>
                  <a:lnTo>
                    <a:pt x="399" y="225"/>
                  </a:lnTo>
                  <a:lnTo>
                    <a:pt x="399" y="226"/>
                  </a:lnTo>
                  <a:lnTo>
                    <a:pt x="399" y="227"/>
                  </a:lnTo>
                  <a:lnTo>
                    <a:pt x="398" y="227"/>
                  </a:lnTo>
                  <a:lnTo>
                    <a:pt x="398" y="228"/>
                  </a:lnTo>
                  <a:lnTo>
                    <a:pt x="397" y="227"/>
                  </a:lnTo>
                  <a:lnTo>
                    <a:pt x="397" y="228"/>
                  </a:lnTo>
                  <a:lnTo>
                    <a:pt x="398" y="230"/>
                  </a:lnTo>
                  <a:lnTo>
                    <a:pt x="398" y="231"/>
                  </a:lnTo>
                  <a:lnTo>
                    <a:pt x="399" y="231"/>
                  </a:lnTo>
                  <a:lnTo>
                    <a:pt x="401" y="232"/>
                  </a:lnTo>
                  <a:lnTo>
                    <a:pt x="402" y="232"/>
                  </a:lnTo>
                  <a:lnTo>
                    <a:pt x="403" y="232"/>
                  </a:lnTo>
                  <a:lnTo>
                    <a:pt x="403" y="231"/>
                  </a:lnTo>
                  <a:lnTo>
                    <a:pt x="403" y="230"/>
                  </a:lnTo>
                  <a:lnTo>
                    <a:pt x="404" y="230"/>
                  </a:lnTo>
                  <a:lnTo>
                    <a:pt x="404" y="231"/>
                  </a:lnTo>
                  <a:lnTo>
                    <a:pt x="405" y="231"/>
                  </a:lnTo>
                  <a:lnTo>
                    <a:pt x="406" y="232"/>
                  </a:lnTo>
                  <a:lnTo>
                    <a:pt x="407" y="232"/>
                  </a:lnTo>
                  <a:lnTo>
                    <a:pt x="408" y="232"/>
                  </a:lnTo>
                  <a:lnTo>
                    <a:pt x="409" y="231"/>
                  </a:lnTo>
                  <a:lnTo>
                    <a:pt x="412" y="231"/>
                  </a:lnTo>
                  <a:lnTo>
                    <a:pt x="412" y="232"/>
                  </a:lnTo>
                  <a:lnTo>
                    <a:pt x="413" y="232"/>
                  </a:lnTo>
                  <a:lnTo>
                    <a:pt x="413" y="231"/>
                  </a:lnTo>
                  <a:lnTo>
                    <a:pt x="413" y="230"/>
                  </a:lnTo>
                  <a:lnTo>
                    <a:pt x="414" y="230"/>
                  </a:lnTo>
                  <a:lnTo>
                    <a:pt x="415" y="230"/>
                  </a:lnTo>
                  <a:lnTo>
                    <a:pt x="416" y="230"/>
                  </a:lnTo>
                  <a:lnTo>
                    <a:pt x="416" y="228"/>
                  </a:lnTo>
                  <a:lnTo>
                    <a:pt x="416" y="227"/>
                  </a:lnTo>
                  <a:lnTo>
                    <a:pt x="416" y="226"/>
                  </a:lnTo>
                  <a:lnTo>
                    <a:pt x="416" y="225"/>
                  </a:lnTo>
                  <a:lnTo>
                    <a:pt x="416" y="224"/>
                  </a:lnTo>
                  <a:lnTo>
                    <a:pt x="417" y="223"/>
                  </a:lnTo>
                  <a:lnTo>
                    <a:pt x="418" y="222"/>
                  </a:lnTo>
                  <a:lnTo>
                    <a:pt x="418" y="221"/>
                  </a:lnTo>
                  <a:lnTo>
                    <a:pt x="419" y="221"/>
                  </a:lnTo>
                  <a:lnTo>
                    <a:pt x="420" y="220"/>
                  </a:lnTo>
                  <a:lnTo>
                    <a:pt x="421" y="220"/>
                  </a:lnTo>
                  <a:lnTo>
                    <a:pt x="421" y="219"/>
                  </a:lnTo>
                  <a:lnTo>
                    <a:pt x="422" y="219"/>
                  </a:lnTo>
                  <a:lnTo>
                    <a:pt x="422" y="218"/>
                  </a:lnTo>
                  <a:lnTo>
                    <a:pt x="422" y="217"/>
                  </a:lnTo>
                  <a:lnTo>
                    <a:pt x="422" y="216"/>
                  </a:lnTo>
                  <a:lnTo>
                    <a:pt x="422" y="215"/>
                  </a:lnTo>
                  <a:lnTo>
                    <a:pt x="422" y="216"/>
                  </a:lnTo>
                  <a:lnTo>
                    <a:pt x="421" y="216"/>
                  </a:lnTo>
                  <a:lnTo>
                    <a:pt x="421" y="215"/>
                  </a:lnTo>
                  <a:lnTo>
                    <a:pt x="422" y="214"/>
                  </a:lnTo>
                  <a:lnTo>
                    <a:pt x="423" y="214"/>
                  </a:lnTo>
                  <a:lnTo>
                    <a:pt x="424" y="212"/>
                  </a:lnTo>
                  <a:lnTo>
                    <a:pt x="425" y="211"/>
                  </a:lnTo>
                  <a:lnTo>
                    <a:pt x="425" y="210"/>
                  </a:lnTo>
                  <a:lnTo>
                    <a:pt x="426" y="209"/>
                  </a:lnTo>
                  <a:lnTo>
                    <a:pt x="427" y="209"/>
                  </a:lnTo>
                  <a:lnTo>
                    <a:pt x="428" y="210"/>
                  </a:lnTo>
                  <a:lnTo>
                    <a:pt x="429" y="210"/>
                  </a:lnTo>
                  <a:lnTo>
                    <a:pt x="430" y="211"/>
                  </a:lnTo>
                  <a:lnTo>
                    <a:pt x="430" y="212"/>
                  </a:lnTo>
                  <a:lnTo>
                    <a:pt x="430" y="214"/>
                  </a:lnTo>
                  <a:lnTo>
                    <a:pt x="430" y="216"/>
                  </a:lnTo>
                  <a:lnTo>
                    <a:pt x="430" y="217"/>
                  </a:lnTo>
                  <a:lnTo>
                    <a:pt x="431" y="217"/>
                  </a:lnTo>
                  <a:lnTo>
                    <a:pt x="431" y="218"/>
                  </a:lnTo>
                  <a:lnTo>
                    <a:pt x="431" y="219"/>
                  </a:lnTo>
                  <a:lnTo>
                    <a:pt x="431" y="220"/>
                  </a:lnTo>
                  <a:lnTo>
                    <a:pt x="432" y="221"/>
                  </a:lnTo>
                  <a:lnTo>
                    <a:pt x="432" y="223"/>
                  </a:lnTo>
                  <a:lnTo>
                    <a:pt x="433" y="224"/>
                  </a:lnTo>
                  <a:lnTo>
                    <a:pt x="433" y="225"/>
                  </a:lnTo>
                  <a:lnTo>
                    <a:pt x="433" y="226"/>
                  </a:lnTo>
                  <a:lnTo>
                    <a:pt x="434" y="227"/>
                  </a:lnTo>
                  <a:lnTo>
                    <a:pt x="434" y="228"/>
                  </a:lnTo>
                  <a:lnTo>
                    <a:pt x="434" y="230"/>
                  </a:lnTo>
                  <a:lnTo>
                    <a:pt x="434" y="231"/>
                  </a:lnTo>
                  <a:lnTo>
                    <a:pt x="436" y="232"/>
                  </a:lnTo>
                  <a:lnTo>
                    <a:pt x="436" y="233"/>
                  </a:lnTo>
                  <a:lnTo>
                    <a:pt x="436" y="234"/>
                  </a:lnTo>
                  <a:lnTo>
                    <a:pt x="436" y="235"/>
                  </a:lnTo>
                  <a:lnTo>
                    <a:pt x="434" y="236"/>
                  </a:lnTo>
                  <a:lnTo>
                    <a:pt x="434" y="237"/>
                  </a:lnTo>
                  <a:lnTo>
                    <a:pt x="434" y="238"/>
                  </a:lnTo>
                  <a:lnTo>
                    <a:pt x="434" y="239"/>
                  </a:lnTo>
                  <a:lnTo>
                    <a:pt x="434" y="240"/>
                  </a:lnTo>
                  <a:lnTo>
                    <a:pt x="434" y="241"/>
                  </a:lnTo>
                  <a:lnTo>
                    <a:pt x="434" y="242"/>
                  </a:lnTo>
                  <a:lnTo>
                    <a:pt x="434" y="243"/>
                  </a:lnTo>
                  <a:lnTo>
                    <a:pt x="434" y="244"/>
                  </a:lnTo>
                  <a:lnTo>
                    <a:pt x="434" y="245"/>
                  </a:lnTo>
                  <a:lnTo>
                    <a:pt x="434" y="247"/>
                  </a:lnTo>
                  <a:lnTo>
                    <a:pt x="434" y="248"/>
                  </a:lnTo>
                  <a:lnTo>
                    <a:pt x="436" y="249"/>
                  </a:lnTo>
                  <a:lnTo>
                    <a:pt x="437" y="247"/>
                  </a:lnTo>
                  <a:lnTo>
                    <a:pt x="437" y="245"/>
                  </a:lnTo>
                  <a:lnTo>
                    <a:pt x="437" y="244"/>
                  </a:lnTo>
                  <a:lnTo>
                    <a:pt x="436" y="243"/>
                  </a:lnTo>
                  <a:lnTo>
                    <a:pt x="436" y="242"/>
                  </a:lnTo>
                  <a:lnTo>
                    <a:pt x="436" y="241"/>
                  </a:lnTo>
                  <a:lnTo>
                    <a:pt x="436" y="240"/>
                  </a:lnTo>
                  <a:lnTo>
                    <a:pt x="436" y="238"/>
                  </a:lnTo>
                  <a:lnTo>
                    <a:pt x="436" y="237"/>
                  </a:lnTo>
                  <a:lnTo>
                    <a:pt x="436" y="236"/>
                  </a:lnTo>
                  <a:lnTo>
                    <a:pt x="436" y="235"/>
                  </a:lnTo>
                  <a:lnTo>
                    <a:pt x="437" y="234"/>
                  </a:lnTo>
                  <a:lnTo>
                    <a:pt x="437" y="233"/>
                  </a:lnTo>
                  <a:lnTo>
                    <a:pt x="437" y="232"/>
                  </a:lnTo>
                  <a:lnTo>
                    <a:pt x="437" y="231"/>
                  </a:lnTo>
                  <a:lnTo>
                    <a:pt x="437" y="230"/>
                  </a:lnTo>
                  <a:lnTo>
                    <a:pt x="437" y="228"/>
                  </a:lnTo>
                  <a:lnTo>
                    <a:pt x="437" y="227"/>
                  </a:lnTo>
                  <a:lnTo>
                    <a:pt x="438" y="226"/>
                  </a:lnTo>
                  <a:lnTo>
                    <a:pt x="439" y="225"/>
                  </a:lnTo>
                  <a:lnTo>
                    <a:pt x="439" y="224"/>
                  </a:lnTo>
                  <a:lnTo>
                    <a:pt x="439" y="223"/>
                  </a:lnTo>
                  <a:lnTo>
                    <a:pt x="440" y="223"/>
                  </a:lnTo>
                  <a:lnTo>
                    <a:pt x="440" y="224"/>
                  </a:lnTo>
                  <a:lnTo>
                    <a:pt x="439" y="225"/>
                  </a:lnTo>
                  <a:lnTo>
                    <a:pt x="439" y="226"/>
                  </a:lnTo>
                  <a:lnTo>
                    <a:pt x="439" y="227"/>
                  </a:lnTo>
                  <a:lnTo>
                    <a:pt x="438" y="228"/>
                  </a:lnTo>
                  <a:lnTo>
                    <a:pt x="438" y="231"/>
                  </a:lnTo>
                  <a:lnTo>
                    <a:pt x="438" y="232"/>
                  </a:lnTo>
                  <a:lnTo>
                    <a:pt x="438" y="233"/>
                  </a:lnTo>
                  <a:lnTo>
                    <a:pt x="437" y="235"/>
                  </a:lnTo>
                  <a:lnTo>
                    <a:pt x="437" y="236"/>
                  </a:lnTo>
                  <a:lnTo>
                    <a:pt x="437" y="238"/>
                  </a:lnTo>
                  <a:lnTo>
                    <a:pt x="437" y="239"/>
                  </a:lnTo>
                  <a:lnTo>
                    <a:pt x="437" y="240"/>
                  </a:lnTo>
                  <a:lnTo>
                    <a:pt x="438" y="242"/>
                  </a:lnTo>
                  <a:lnTo>
                    <a:pt x="438" y="244"/>
                  </a:lnTo>
                  <a:lnTo>
                    <a:pt x="438" y="245"/>
                  </a:lnTo>
                  <a:lnTo>
                    <a:pt x="438" y="246"/>
                  </a:lnTo>
                  <a:lnTo>
                    <a:pt x="438" y="247"/>
                  </a:lnTo>
                  <a:lnTo>
                    <a:pt x="438" y="248"/>
                  </a:lnTo>
                  <a:lnTo>
                    <a:pt x="439" y="249"/>
                  </a:lnTo>
                  <a:lnTo>
                    <a:pt x="439" y="251"/>
                  </a:lnTo>
                  <a:lnTo>
                    <a:pt x="439" y="252"/>
                  </a:lnTo>
                  <a:lnTo>
                    <a:pt x="439" y="258"/>
                  </a:lnTo>
                  <a:lnTo>
                    <a:pt x="439" y="259"/>
                  </a:lnTo>
                  <a:lnTo>
                    <a:pt x="439" y="260"/>
                  </a:lnTo>
                  <a:lnTo>
                    <a:pt x="439" y="262"/>
                  </a:lnTo>
                  <a:lnTo>
                    <a:pt x="439" y="264"/>
                  </a:lnTo>
                  <a:lnTo>
                    <a:pt x="439" y="265"/>
                  </a:lnTo>
                  <a:lnTo>
                    <a:pt x="439" y="268"/>
                  </a:lnTo>
                  <a:lnTo>
                    <a:pt x="439" y="269"/>
                  </a:lnTo>
                  <a:lnTo>
                    <a:pt x="438" y="269"/>
                  </a:lnTo>
                  <a:lnTo>
                    <a:pt x="438" y="270"/>
                  </a:lnTo>
                  <a:lnTo>
                    <a:pt x="438" y="271"/>
                  </a:lnTo>
                  <a:lnTo>
                    <a:pt x="438" y="273"/>
                  </a:lnTo>
                  <a:lnTo>
                    <a:pt x="438" y="275"/>
                  </a:lnTo>
                  <a:lnTo>
                    <a:pt x="438" y="277"/>
                  </a:lnTo>
                  <a:lnTo>
                    <a:pt x="438" y="278"/>
                  </a:lnTo>
                  <a:lnTo>
                    <a:pt x="437" y="278"/>
                  </a:lnTo>
                  <a:lnTo>
                    <a:pt x="437" y="280"/>
                  </a:lnTo>
                  <a:lnTo>
                    <a:pt x="437" y="281"/>
                  </a:lnTo>
                  <a:lnTo>
                    <a:pt x="437" y="283"/>
                  </a:lnTo>
                  <a:lnTo>
                    <a:pt x="436" y="284"/>
                  </a:lnTo>
                  <a:lnTo>
                    <a:pt x="436" y="285"/>
                  </a:lnTo>
                  <a:lnTo>
                    <a:pt x="436" y="286"/>
                  </a:lnTo>
                  <a:lnTo>
                    <a:pt x="434" y="286"/>
                  </a:lnTo>
                  <a:lnTo>
                    <a:pt x="434" y="287"/>
                  </a:lnTo>
                  <a:lnTo>
                    <a:pt x="434" y="288"/>
                  </a:lnTo>
                  <a:lnTo>
                    <a:pt x="434" y="289"/>
                  </a:lnTo>
                  <a:lnTo>
                    <a:pt x="433" y="290"/>
                  </a:lnTo>
                  <a:lnTo>
                    <a:pt x="433" y="291"/>
                  </a:lnTo>
                  <a:lnTo>
                    <a:pt x="433" y="292"/>
                  </a:lnTo>
                  <a:lnTo>
                    <a:pt x="433" y="293"/>
                  </a:lnTo>
                  <a:lnTo>
                    <a:pt x="432" y="293"/>
                  </a:lnTo>
                  <a:lnTo>
                    <a:pt x="432" y="294"/>
                  </a:lnTo>
                  <a:lnTo>
                    <a:pt x="432" y="295"/>
                  </a:lnTo>
                  <a:lnTo>
                    <a:pt x="431" y="297"/>
                  </a:lnTo>
                  <a:lnTo>
                    <a:pt x="431" y="298"/>
                  </a:lnTo>
                  <a:lnTo>
                    <a:pt x="431" y="299"/>
                  </a:lnTo>
                  <a:lnTo>
                    <a:pt x="431" y="300"/>
                  </a:lnTo>
                  <a:lnTo>
                    <a:pt x="432" y="302"/>
                  </a:lnTo>
                  <a:lnTo>
                    <a:pt x="432" y="303"/>
                  </a:lnTo>
                  <a:lnTo>
                    <a:pt x="432" y="306"/>
                  </a:lnTo>
                  <a:lnTo>
                    <a:pt x="432" y="307"/>
                  </a:lnTo>
                  <a:lnTo>
                    <a:pt x="432" y="308"/>
                  </a:lnTo>
                  <a:lnTo>
                    <a:pt x="433" y="308"/>
                  </a:lnTo>
                  <a:lnTo>
                    <a:pt x="433" y="309"/>
                  </a:lnTo>
                  <a:lnTo>
                    <a:pt x="433" y="310"/>
                  </a:lnTo>
                  <a:lnTo>
                    <a:pt x="433" y="312"/>
                  </a:lnTo>
                  <a:lnTo>
                    <a:pt x="433" y="314"/>
                  </a:lnTo>
                  <a:lnTo>
                    <a:pt x="433" y="315"/>
                  </a:lnTo>
                  <a:lnTo>
                    <a:pt x="433" y="316"/>
                  </a:lnTo>
                  <a:lnTo>
                    <a:pt x="434" y="316"/>
                  </a:lnTo>
                  <a:lnTo>
                    <a:pt x="434" y="320"/>
                  </a:lnTo>
                  <a:lnTo>
                    <a:pt x="433" y="320"/>
                  </a:lnTo>
                  <a:lnTo>
                    <a:pt x="433" y="324"/>
                  </a:lnTo>
                  <a:lnTo>
                    <a:pt x="434" y="324"/>
                  </a:lnTo>
                  <a:lnTo>
                    <a:pt x="434" y="326"/>
                  </a:lnTo>
                  <a:lnTo>
                    <a:pt x="433" y="326"/>
                  </a:lnTo>
                  <a:lnTo>
                    <a:pt x="433" y="327"/>
                  </a:lnTo>
                  <a:lnTo>
                    <a:pt x="433" y="330"/>
                  </a:lnTo>
                  <a:lnTo>
                    <a:pt x="433" y="333"/>
                  </a:lnTo>
                  <a:lnTo>
                    <a:pt x="433" y="334"/>
                  </a:lnTo>
                  <a:lnTo>
                    <a:pt x="433" y="335"/>
                  </a:lnTo>
                  <a:lnTo>
                    <a:pt x="433" y="336"/>
                  </a:lnTo>
                  <a:lnTo>
                    <a:pt x="433" y="337"/>
                  </a:lnTo>
                  <a:lnTo>
                    <a:pt x="433" y="338"/>
                  </a:lnTo>
                  <a:lnTo>
                    <a:pt x="434" y="339"/>
                  </a:lnTo>
                  <a:lnTo>
                    <a:pt x="434" y="340"/>
                  </a:lnTo>
                  <a:lnTo>
                    <a:pt x="434" y="341"/>
                  </a:lnTo>
                  <a:lnTo>
                    <a:pt x="434" y="343"/>
                  </a:lnTo>
                  <a:lnTo>
                    <a:pt x="434" y="344"/>
                  </a:lnTo>
                  <a:lnTo>
                    <a:pt x="434" y="345"/>
                  </a:lnTo>
                  <a:lnTo>
                    <a:pt x="436" y="346"/>
                  </a:lnTo>
                  <a:lnTo>
                    <a:pt x="436" y="347"/>
                  </a:lnTo>
                  <a:lnTo>
                    <a:pt x="436" y="348"/>
                  </a:lnTo>
                  <a:lnTo>
                    <a:pt x="436" y="349"/>
                  </a:lnTo>
                  <a:lnTo>
                    <a:pt x="437" y="349"/>
                  </a:lnTo>
                  <a:lnTo>
                    <a:pt x="437" y="350"/>
                  </a:lnTo>
                  <a:lnTo>
                    <a:pt x="438" y="352"/>
                  </a:lnTo>
                  <a:lnTo>
                    <a:pt x="438" y="353"/>
                  </a:lnTo>
                  <a:lnTo>
                    <a:pt x="439" y="355"/>
                  </a:lnTo>
                  <a:lnTo>
                    <a:pt x="440" y="356"/>
                  </a:lnTo>
                  <a:lnTo>
                    <a:pt x="440" y="357"/>
                  </a:lnTo>
                  <a:lnTo>
                    <a:pt x="440" y="359"/>
                  </a:lnTo>
                  <a:lnTo>
                    <a:pt x="440" y="361"/>
                  </a:lnTo>
                  <a:lnTo>
                    <a:pt x="441" y="362"/>
                  </a:lnTo>
                  <a:lnTo>
                    <a:pt x="443" y="363"/>
                  </a:lnTo>
                  <a:lnTo>
                    <a:pt x="444" y="364"/>
                  </a:lnTo>
                  <a:lnTo>
                    <a:pt x="445" y="365"/>
                  </a:lnTo>
                  <a:lnTo>
                    <a:pt x="446" y="365"/>
                  </a:lnTo>
                  <a:lnTo>
                    <a:pt x="447" y="364"/>
                  </a:lnTo>
                  <a:lnTo>
                    <a:pt x="447" y="363"/>
                  </a:lnTo>
                  <a:lnTo>
                    <a:pt x="448" y="363"/>
                  </a:lnTo>
                  <a:lnTo>
                    <a:pt x="448" y="362"/>
                  </a:lnTo>
                  <a:lnTo>
                    <a:pt x="447" y="362"/>
                  </a:lnTo>
                  <a:lnTo>
                    <a:pt x="446" y="362"/>
                  </a:lnTo>
                  <a:lnTo>
                    <a:pt x="446" y="361"/>
                  </a:lnTo>
                  <a:lnTo>
                    <a:pt x="444" y="361"/>
                  </a:lnTo>
                  <a:lnTo>
                    <a:pt x="444" y="360"/>
                  </a:lnTo>
                  <a:lnTo>
                    <a:pt x="445" y="361"/>
                  </a:lnTo>
                  <a:lnTo>
                    <a:pt x="446" y="361"/>
                  </a:lnTo>
                  <a:lnTo>
                    <a:pt x="447" y="361"/>
                  </a:lnTo>
                  <a:lnTo>
                    <a:pt x="448" y="362"/>
                  </a:lnTo>
                  <a:lnTo>
                    <a:pt x="449" y="362"/>
                  </a:lnTo>
                  <a:lnTo>
                    <a:pt x="450" y="362"/>
                  </a:lnTo>
                  <a:lnTo>
                    <a:pt x="450" y="363"/>
                  </a:lnTo>
                  <a:lnTo>
                    <a:pt x="449" y="364"/>
                  </a:lnTo>
                  <a:lnTo>
                    <a:pt x="449" y="366"/>
                  </a:lnTo>
                  <a:lnTo>
                    <a:pt x="449" y="367"/>
                  </a:lnTo>
                  <a:lnTo>
                    <a:pt x="449" y="368"/>
                  </a:lnTo>
                  <a:lnTo>
                    <a:pt x="448" y="369"/>
                  </a:lnTo>
                  <a:lnTo>
                    <a:pt x="448" y="371"/>
                  </a:lnTo>
                  <a:lnTo>
                    <a:pt x="447" y="372"/>
                  </a:lnTo>
                  <a:lnTo>
                    <a:pt x="447" y="373"/>
                  </a:lnTo>
                  <a:lnTo>
                    <a:pt x="445" y="375"/>
                  </a:lnTo>
                  <a:lnTo>
                    <a:pt x="445" y="376"/>
                  </a:lnTo>
                  <a:lnTo>
                    <a:pt x="444" y="377"/>
                  </a:lnTo>
                  <a:lnTo>
                    <a:pt x="444" y="378"/>
                  </a:lnTo>
                  <a:lnTo>
                    <a:pt x="443" y="378"/>
                  </a:lnTo>
                  <a:lnTo>
                    <a:pt x="443" y="380"/>
                  </a:lnTo>
                  <a:lnTo>
                    <a:pt x="442" y="382"/>
                  </a:lnTo>
                  <a:lnTo>
                    <a:pt x="441" y="383"/>
                  </a:lnTo>
                  <a:lnTo>
                    <a:pt x="440" y="384"/>
                  </a:lnTo>
                  <a:lnTo>
                    <a:pt x="439" y="385"/>
                  </a:lnTo>
                  <a:lnTo>
                    <a:pt x="438" y="386"/>
                  </a:lnTo>
                  <a:lnTo>
                    <a:pt x="438" y="387"/>
                  </a:lnTo>
                  <a:lnTo>
                    <a:pt x="438" y="388"/>
                  </a:lnTo>
                  <a:lnTo>
                    <a:pt x="437" y="389"/>
                  </a:lnTo>
                  <a:lnTo>
                    <a:pt x="436" y="390"/>
                  </a:lnTo>
                  <a:lnTo>
                    <a:pt x="434" y="391"/>
                  </a:lnTo>
                  <a:lnTo>
                    <a:pt x="434" y="392"/>
                  </a:lnTo>
                  <a:lnTo>
                    <a:pt x="434" y="393"/>
                  </a:lnTo>
                  <a:lnTo>
                    <a:pt x="433" y="394"/>
                  </a:lnTo>
                  <a:lnTo>
                    <a:pt x="432" y="395"/>
                  </a:lnTo>
                  <a:lnTo>
                    <a:pt x="432" y="396"/>
                  </a:lnTo>
                  <a:lnTo>
                    <a:pt x="431" y="397"/>
                  </a:lnTo>
                  <a:lnTo>
                    <a:pt x="431" y="398"/>
                  </a:lnTo>
                  <a:lnTo>
                    <a:pt x="430" y="400"/>
                  </a:lnTo>
                  <a:lnTo>
                    <a:pt x="430" y="401"/>
                  </a:lnTo>
                  <a:lnTo>
                    <a:pt x="430" y="402"/>
                  </a:lnTo>
                  <a:lnTo>
                    <a:pt x="430" y="403"/>
                  </a:lnTo>
                  <a:lnTo>
                    <a:pt x="429" y="405"/>
                  </a:lnTo>
                  <a:lnTo>
                    <a:pt x="428" y="408"/>
                  </a:lnTo>
                  <a:lnTo>
                    <a:pt x="428" y="409"/>
                  </a:lnTo>
                  <a:lnTo>
                    <a:pt x="428" y="410"/>
                  </a:lnTo>
                  <a:lnTo>
                    <a:pt x="428" y="411"/>
                  </a:lnTo>
                  <a:lnTo>
                    <a:pt x="428" y="412"/>
                  </a:lnTo>
                  <a:lnTo>
                    <a:pt x="428" y="413"/>
                  </a:lnTo>
                  <a:lnTo>
                    <a:pt x="428" y="414"/>
                  </a:lnTo>
                  <a:lnTo>
                    <a:pt x="428" y="416"/>
                  </a:lnTo>
                  <a:lnTo>
                    <a:pt x="428" y="417"/>
                  </a:lnTo>
                  <a:lnTo>
                    <a:pt x="428" y="418"/>
                  </a:lnTo>
                  <a:lnTo>
                    <a:pt x="428" y="419"/>
                  </a:lnTo>
                  <a:lnTo>
                    <a:pt x="429" y="419"/>
                  </a:lnTo>
                  <a:lnTo>
                    <a:pt x="429" y="420"/>
                  </a:lnTo>
                  <a:lnTo>
                    <a:pt x="429" y="422"/>
                  </a:lnTo>
                  <a:lnTo>
                    <a:pt x="429" y="423"/>
                  </a:lnTo>
                  <a:lnTo>
                    <a:pt x="430" y="423"/>
                  </a:lnTo>
                  <a:lnTo>
                    <a:pt x="430" y="424"/>
                  </a:lnTo>
                  <a:lnTo>
                    <a:pt x="429" y="424"/>
                  </a:lnTo>
                  <a:lnTo>
                    <a:pt x="429" y="425"/>
                  </a:lnTo>
                  <a:lnTo>
                    <a:pt x="429" y="426"/>
                  </a:lnTo>
                  <a:lnTo>
                    <a:pt x="429" y="428"/>
                  </a:lnTo>
                  <a:lnTo>
                    <a:pt x="429" y="430"/>
                  </a:lnTo>
                  <a:lnTo>
                    <a:pt x="429" y="432"/>
                  </a:lnTo>
                  <a:lnTo>
                    <a:pt x="429" y="434"/>
                  </a:lnTo>
                  <a:lnTo>
                    <a:pt x="429" y="435"/>
                  </a:lnTo>
                  <a:lnTo>
                    <a:pt x="429" y="436"/>
                  </a:lnTo>
                  <a:lnTo>
                    <a:pt x="429" y="437"/>
                  </a:lnTo>
                  <a:lnTo>
                    <a:pt x="428" y="437"/>
                  </a:lnTo>
                  <a:lnTo>
                    <a:pt x="428" y="438"/>
                  </a:lnTo>
                  <a:lnTo>
                    <a:pt x="427" y="439"/>
                  </a:lnTo>
                  <a:lnTo>
                    <a:pt x="427" y="440"/>
                  </a:lnTo>
                  <a:lnTo>
                    <a:pt x="427" y="441"/>
                  </a:lnTo>
                  <a:lnTo>
                    <a:pt x="426" y="441"/>
                  </a:lnTo>
                  <a:lnTo>
                    <a:pt x="426" y="442"/>
                  </a:lnTo>
                  <a:lnTo>
                    <a:pt x="425" y="443"/>
                  </a:lnTo>
                  <a:lnTo>
                    <a:pt x="425" y="445"/>
                  </a:lnTo>
                  <a:lnTo>
                    <a:pt x="424" y="446"/>
                  </a:lnTo>
                  <a:lnTo>
                    <a:pt x="424" y="447"/>
                  </a:lnTo>
                  <a:lnTo>
                    <a:pt x="424" y="448"/>
                  </a:lnTo>
                  <a:lnTo>
                    <a:pt x="423" y="450"/>
                  </a:lnTo>
                  <a:lnTo>
                    <a:pt x="423" y="451"/>
                  </a:lnTo>
                  <a:lnTo>
                    <a:pt x="422" y="452"/>
                  </a:lnTo>
                  <a:lnTo>
                    <a:pt x="422" y="453"/>
                  </a:lnTo>
                  <a:lnTo>
                    <a:pt x="422" y="455"/>
                  </a:lnTo>
                  <a:lnTo>
                    <a:pt x="422" y="456"/>
                  </a:lnTo>
                  <a:lnTo>
                    <a:pt x="422" y="457"/>
                  </a:lnTo>
                  <a:lnTo>
                    <a:pt x="421" y="458"/>
                  </a:lnTo>
                  <a:lnTo>
                    <a:pt x="421" y="459"/>
                  </a:lnTo>
                  <a:lnTo>
                    <a:pt x="421" y="460"/>
                  </a:lnTo>
                  <a:lnTo>
                    <a:pt x="419" y="463"/>
                  </a:lnTo>
                  <a:lnTo>
                    <a:pt x="419" y="464"/>
                  </a:lnTo>
                  <a:lnTo>
                    <a:pt x="418" y="466"/>
                  </a:lnTo>
                  <a:lnTo>
                    <a:pt x="418" y="467"/>
                  </a:lnTo>
                  <a:lnTo>
                    <a:pt x="417" y="468"/>
                  </a:lnTo>
                  <a:lnTo>
                    <a:pt x="417" y="469"/>
                  </a:lnTo>
                  <a:lnTo>
                    <a:pt x="417" y="470"/>
                  </a:lnTo>
                  <a:lnTo>
                    <a:pt x="418" y="471"/>
                  </a:lnTo>
                  <a:lnTo>
                    <a:pt x="418" y="472"/>
                  </a:lnTo>
                  <a:lnTo>
                    <a:pt x="417" y="472"/>
                  </a:lnTo>
                  <a:lnTo>
                    <a:pt x="417" y="473"/>
                  </a:lnTo>
                  <a:lnTo>
                    <a:pt x="417" y="474"/>
                  </a:lnTo>
                  <a:lnTo>
                    <a:pt x="417" y="475"/>
                  </a:lnTo>
                  <a:lnTo>
                    <a:pt x="417" y="476"/>
                  </a:lnTo>
                  <a:lnTo>
                    <a:pt x="417" y="477"/>
                  </a:lnTo>
                  <a:lnTo>
                    <a:pt x="417" y="478"/>
                  </a:lnTo>
                  <a:lnTo>
                    <a:pt x="417" y="484"/>
                  </a:lnTo>
                  <a:lnTo>
                    <a:pt x="417" y="485"/>
                  </a:lnTo>
                  <a:lnTo>
                    <a:pt x="417" y="489"/>
                  </a:lnTo>
                  <a:lnTo>
                    <a:pt x="417" y="490"/>
                  </a:lnTo>
                  <a:lnTo>
                    <a:pt x="417" y="491"/>
                  </a:lnTo>
                  <a:lnTo>
                    <a:pt x="417" y="493"/>
                  </a:lnTo>
                  <a:lnTo>
                    <a:pt x="417" y="497"/>
                  </a:lnTo>
                  <a:lnTo>
                    <a:pt x="417" y="498"/>
                  </a:lnTo>
                  <a:lnTo>
                    <a:pt x="417" y="499"/>
                  </a:lnTo>
                  <a:lnTo>
                    <a:pt x="417" y="500"/>
                  </a:lnTo>
                  <a:lnTo>
                    <a:pt x="417" y="501"/>
                  </a:lnTo>
                  <a:lnTo>
                    <a:pt x="417" y="502"/>
                  </a:lnTo>
                  <a:lnTo>
                    <a:pt x="417" y="503"/>
                  </a:lnTo>
                  <a:lnTo>
                    <a:pt x="416" y="503"/>
                  </a:lnTo>
                  <a:lnTo>
                    <a:pt x="416" y="505"/>
                  </a:lnTo>
                  <a:lnTo>
                    <a:pt x="416" y="506"/>
                  </a:lnTo>
                  <a:lnTo>
                    <a:pt x="416" y="507"/>
                  </a:lnTo>
                  <a:lnTo>
                    <a:pt x="416" y="508"/>
                  </a:lnTo>
                  <a:lnTo>
                    <a:pt x="415" y="508"/>
                  </a:lnTo>
                  <a:lnTo>
                    <a:pt x="415" y="509"/>
                  </a:lnTo>
                  <a:lnTo>
                    <a:pt x="415" y="510"/>
                  </a:lnTo>
                  <a:lnTo>
                    <a:pt x="414" y="512"/>
                  </a:lnTo>
                  <a:lnTo>
                    <a:pt x="413" y="513"/>
                  </a:lnTo>
                  <a:lnTo>
                    <a:pt x="413" y="512"/>
                  </a:lnTo>
                  <a:lnTo>
                    <a:pt x="413" y="511"/>
                  </a:lnTo>
                  <a:lnTo>
                    <a:pt x="412" y="511"/>
                  </a:lnTo>
                  <a:lnTo>
                    <a:pt x="413" y="511"/>
                  </a:lnTo>
                  <a:lnTo>
                    <a:pt x="412" y="509"/>
                  </a:lnTo>
                  <a:lnTo>
                    <a:pt x="412" y="508"/>
                  </a:lnTo>
                  <a:lnTo>
                    <a:pt x="412" y="507"/>
                  </a:lnTo>
                  <a:lnTo>
                    <a:pt x="413" y="506"/>
                  </a:lnTo>
                  <a:lnTo>
                    <a:pt x="413" y="505"/>
                  </a:lnTo>
                  <a:lnTo>
                    <a:pt x="412" y="505"/>
                  </a:lnTo>
                  <a:lnTo>
                    <a:pt x="412" y="503"/>
                  </a:lnTo>
                  <a:lnTo>
                    <a:pt x="413" y="503"/>
                  </a:lnTo>
                  <a:lnTo>
                    <a:pt x="413" y="502"/>
                  </a:lnTo>
                  <a:lnTo>
                    <a:pt x="412" y="502"/>
                  </a:lnTo>
                  <a:lnTo>
                    <a:pt x="412" y="501"/>
                  </a:lnTo>
                  <a:lnTo>
                    <a:pt x="412" y="500"/>
                  </a:lnTo>
                  <a:lnTo>
                    <a:pt x="412" y="499"/>
                  </a:lnTo>
                  <a:lnTo>
                    <a:pt x="412" y="498"/>
                  </a:lnTo>
                  <a:lnTo>
                    <a:pt x="411" y="499"/>
                  </a:lnTo>
                  <a:lnTo>
                    <a:pt x="412" y="499"/>
                  </a:lnTo>
                  <a:lnTo>
                    <a:pt x="411" y="500"/>
                  </a:lnTo>
                  <a:lnTo>
                    <a:pt x="409" y="500"/>
                  </a:lnTo>
                  <a:lnTo>
                    <a:pt x="408" y="499"/>
                  </a:lnTo>
                  <a:lnTo>
                    <a:pt x="407" y="499"/>
                  </a:lnTo>
                  <a:lnTo>
                    <a:pt x="407" y="498"/>
                  </a:lnTo>
                  <a:lnTo>
                    <a:pt x="406" y="498"/>
                  </a:lnTo>
                  <a:lnTo>
                    <a:pt x="406" y="499"/>
                  </a:lnTo>
                  <a:lnTo>
                    <a:pt x="407" y="499"/>
                  </a:lnTo>
                  <a:lnTo>
                    <a:pt x="406" y="499"/>
                  </a:lnTo>
                  <a:lnTo>
                    <a:pt x="405" y="499"/>
                  </a:lnTo>
                  <a:lnTo>
                    <a:pt x="405" y="500"/>
                  </a:lnTo>
                  <a:lnTo>
                    <a:pt x="403" y="499"/>
                  </a:lnTo>
                  <a:lnTo>
                    <a:pt x="403" y="500"/>
                  </a:lnTo>
                  <a:lnTo>
                    <a:pt x="403" y="501"/>
                  </a:lnTo>
                  <a:lnTo>
                    <a:pt x="403" y="502"/>
                  </a:lnTo>
                  <a:lnTo>
                    <a:pt x="402" y="502"/>
                  </a:lnTo>
                  <a:lnTo>
                    <a:pt x="401" y="502"/>
                  </a:lnTo>
                  <a:lnTo>
                    <a:pt x="401" y="503"/>
                  </a:lnTo>
                  <a:lnTo>
                    <a:pt x="401" y="505"/>
                  </a:lnTo>
                  <a:lnTo>
                    <a:pt x="402" y="506"/>
                  </a:lnTo>
                  <a:lnTo>
                    <a:pt x="401" y="507"/>
                  </a:lnTo>
                  <a:lnTo>
                    <a:pt x="400" y="508"/>
                  </a:lnTo>
                  <a:lnTo>
                    <a:pt x="399" y="508"/>
                  </a:lnTo>
                  <a:lnTo>
                    <a:pt x="399" y="507"/>
                  </a:lnTo>
                  <a:lnTo>
                    <a:pt x="399" y="508"/>
                  </a:lnTo>
                  <a:lnTo>
                    <a:pt x="400" y="508"/>
                  </a:lnTo>
                  <a:lnTo>
                    <a:pt x="401" y="508"/>
                  </a:lnTo>
                  <a:lnTo>
                    <a:pt x="401" y="507"/>
                  </a:lnTo>
                  <a:lnTo>
                    <a:pt x="402" y="506"/>
                  </a:lnTo>
                  <a:lnTo>
                    <a:pt x="403" y="506"/>
                  </a:lnTo>
                  <a:lnTo>
                    <a:pt x="403" y="505"/>
                  </a:lnTo>
                  <a:lnTo>
                    <a:pt x="402" y="505"/>
                  </a:lnTo>
                  <a:lnTo>
                    <a:pt x="402" y="503"/>
                  </a:lnTo>
                  <a:lnTo>
                    <a:pt x="403" y="503"/>
                  </a:lnTo>
                  <a:lnTo>
                    <a:pt x="404" y="503"/>
                  </a:lnTo>
                  <a:lnTo>
                    <a:pt x="405" y="502"/>
                  </a:lnTo>
                  <a:lnTo>
                    <a:pt x="407" y="502"/>
                  </a:lnTo>
                  <a:lnTo>
                    <a:pt x="408" y="503"/>
                  </a:lnTo>
                  <a:lnTo>
                    <a:pt x="408" y="505"/>
                  </a:lnTo>
                  <a:lnTo>
                    <a:pt x="408" y="506"/>
                  </a:lnTo>
                  <a:lnTo>
                    <a:pt x="408" y="507"/>
                  </a:lnTo>
                  <a:lnTo>
                    <a:pt x="407" y="507"/>
                  </a:lnTo>
                  <a:lnTo>
                    <a:pt x="407" y="508"/>
                  </a:lnTo>
                  <a:lnTo>
                    <a:pt x="407" y="509"/>
                  </a:lnTo>
                  <a:lnTo>
                    <a:pt x="407" y="510"/>
                  </a:lnTo>
                  <a:lnTo>
                    <a:pt x="406" y="511"/>
                  </a:lnTo>
                  <a:lnTo>
                    <a:pt x="407" y="511"/>
                  </a:lnTo>
                  <a:lnTo>
                    <a:pt x="407" y="512"/>
                  </a:lnTo>
                  <a:lnTo>
                    <a:pt x="406" y="512"/>
                  </a:lnTo>
                  <a:lnTo>
                    <a:pt x="406" y="513"/>
                  </a:lnTo>
                  <a:lnTo>
                    <a:pt x="405" y="515"/>
                  </a:lnTo>
                  <a:lnTo>
                    <a:pt x="406" y="515"/>
                  </a:lnTo>
                  <a:lnTo>
                    <a:pt x="406" y="516"/>
                  </a:lnTo>
                  <a:lnTo>
                    <a:pt x="406" y="517"/>
                  </a:lnTo>
                  <a:lnTo>
                    <a:pt x="406" y="518"/>
                  </a:lnTo>
                  <a:lnTo>
                    <a:pt x="406" y="520"/>
                  </a:lnTo>
                  <a:lnTo>
                    <a:pt x="405" y="521"/>
                  </a:lnTo>
                  <a:lnTo>
                    <a:pt x="405" y="522"/>
                  </a:lnTo>
                  <a:lnTo>
                    <a:pt x="405" y="523"/>
                  </a:lnTo>
                  <a:lnTo>
                    <a:pt x="404" y="523"/>
                  </a:lnTo>
                  <a:lnTo>
                    <a:pt x="404" y="525"/>
                  </a:lnTo>
                  <a:lnTo>
                    <a:pt x="403" y="525"/>
                  </a:lnTo>
                  <a:lnTo>
                    <a:pt x="403" y="526"/>
                  </a:lnTo>
                  <a:lnTo>
                    <a:pt x="403" y="527"/>
                  </a:lnTo>
                  <a:lnTo>
                    <a:pt x="404" y="528"/>
                  </a:lnTo>
                  <a:lnTo>
                    <a:pt x="404" y="530"/>
                  </a:lnTo>
                  <a:lnTo>
                    <a:pt x="403" y="531"/>
                  </a:lnTo>
                  <a:lnTo>
                    <a:pt x="403" y="532"/>
                  </a:lnTo>
                  <a:lnTo>
                    <a:pt x="403" y="533"/>
                  </a:lnTo>
                  <a:lnTo>
                    <a:pt x="403" y="534"/>
                  </a:lnTo>
                  <a:lnTo>
                    <a:pt x="404" y="535"/>
                  </a:lnTo>
                  <a:lnTo>
                    <a:pt x="404" y="536"/>
                  </a:lnTo>
                  <a:lnTo>
                    <a:pt x="403" y="536"/>
                  </a:lnTo>
                  <a:lnTo>
                    <a:pt x="402" y="537"/>
                  </a:lnTo>
                  <a:lnTo>
                    <a:pt x="401" y="538"/>
                  </a:lnTo>
                  <a:lnTo>
                    <a:pt x="401" y="539"/>
                  </a:lnTo>
                  <a:lnTo>
                    <a:pt x="401" y="541"/>
                  </a:lnTo>
                  <a:lnTo>
                    <a:pt x="402" y="542"/>
                  </a:lnTo>
                  <a:lnTo>
                    <a:pt x="402" y="543"/>
                  </a:lnTo>
                  <a:lnTo>
                    <a:pt x="402" y="544"/>
                  </a:lnTo>
                  <a:lnTo>
                    <a:pt x="402" y="545"/>
                  </a:lnTo>
                  <a:lnTo>
                    <a:pt x="402" y="546"/>
                  </a:lnTo>
                  <a:lnTo>
                    <a:pt x="400" y="547"/>
                  </a:lnTo>
                  <a:lnTo>
                    <a:pt x="401" y="547"/>
                  </a:lnTo>
                  <a:lnTo>
                    <a:pt x="401" y="548"/>
                  </a:lnTo>
                  <a:lnTo>
                    <a:pt x="401" y="549"/>
                  </a:lnTo>
                  <a:lnTo>
                    <a:pt x="400" y="550"/>
                  </a:lnTo>
                  <a:lnTo>
                    <a:pt x="399" y="551"/>
                  </a:lnTo>
                  <a:lnTo>
                    <a:pt x="398" y="552"/>
                  </a:lnTo>
                  <a:lnTo>
                    <a:pt x="399" y="552"/>
                  </a:lnTo>
                  <a:lnTo>
                    <a:pt x="399" y="553"/>
                  </a:lnTo>
                  <a:lnTo>
                    <a:pt x="399" y="555"/>
                  </a:lnTo>
                  <a:lnTo>
                    <a:pt x="401" y="556"/>
                  </a:lnTo>
                  <a:lnTo>
                    <a:pt x="401" y="557"/>
                  </a:lnTo>
                  <a:lnTo>
                    <a:pt x="400" y="557"/>
                  </a:lnTo>
                  <a:lnTo>
                    <a:pt x="400" y="559"/>
                  </a:lnTo>
                  <a:lnTo>
                    <a:pt x="400" y="560"/>
                  </a:lnTo>
                  <a:lnTo>
                    <a:pt x="401" y="560"/>
                  </a:lnTo>
                  <a:lnTo>
                    <a:pt x="402" y="559"/>
                  </a:lnTo>
                  <a:lnTo>
                    <a:pt x="402" y="558"/>
                  </a:lnTo>
                  <a:lnTo>
                    <a:pt x="403" y="558"/>
                  </a:lnTo>
                  <a:lnTo>
                    <a:pt x="404" y="558"/>
                  </a:lnTo>
                  <a:lnTo>
                    <a:pt x="404" y="557"/>
                  </a:lnTo>
                  <a:lnTo>
                    <a:pt x="405" y="557"/>
                  </a:lnTo>
                  <a:lnTo>
                    <a:pt x="405" y="556"/>
                  </a:lnTo>
                  <a:lnTo>
                    <a:pt x="404" y="557"/>
                  </a:lnTo>
                  <a:lnTo>
                    <a:pt x="404" y="556"/>
                  </a:lnTo>
                  <a:lnTo>
                    <a:pt x="404" y="555"/>
                  </a:lnTo>
                  <a:lnTo>
                    <a:pt x="403" y="555"/>
                  </a:lnTo>
                  <a:lnTo>
                    <a:pt x="403" y="553"/>
                  </a:lnTo>
                  <a:lnTo>
                    <a:pt x="404" y="553"/>
                  </a:lnTo>
                  <a:lnTo>
                    <a:pt x="404" y="552"/>
                  </a:lnTo>
                  <a:lnTo>
                    <a:pt x="405" y="551"/>
                  </a:lnTo>
                  <a:lnTo>
                    <a:pt x="406" y="551"/>
                  </a:lnTo>
                  <a:lnTo>
                    <a:pt x="407" y="550"/>
                  </a:lnTo>
                  <a:lnTo>
                    <a:pt x="408" y="550"/>
                  </a:lnTo>
                  <a:lnTo>
                    <a:pt x="407" y="549"/>
                  </a:lnTo>
                  <a:lnTo>
                    <a:pt x="407" y="548"/>
                  </a:lnTo>
                  <a:lnTo>
                    <a:pt x="408" y="548"/>
                  </a:lnTo>
                  <a:lnTo>
                    <a:pt x="411" y="546"/>
                  </a:lnTo>
                  <a:lnTo>
                    <a:pt x="411" y="545"/>
                  </a:lnTo>
                  <a:lnTo>
                    <a:pt x="412" y="544"/>
                  </a:lnTo>
                  <a:lnTo>
                    <a:pt x="412" y="542"/>
                  </a:lnTo>
                  <a:lnTo>
                    <a:pt x="411" y="541"/>
                  </a:lnTo>
                  <a:lnTo>
                    <a:pt x="409" y="540"/>
                  </a:lnTo>
                  <a:lnTo>
                    <a:pt x="408" y="539"/>
                  </a:lnTo>
                  <a:lnTo>
                    <a:pt x="408" y="538"/>
                  </a:lnTo>
                  <a:lnTo>
                    <a:pt x="409" y="538"/>
                  </a:lnTo>
                  <a:lnTo>
                    <a:pt x="409" y="537"/>
                  </a:lnTo>
                  <a:lnTo>
                    <a:pt x="408" y="537"/>
                  </a:lnTo>
                  <a:lnTo>
                    <a:pt x="408" y="536"/>
                  </a:lnTo>
                  <a:lnTo>
                    <a:pt x="408" y="535"/>
                  </a:lnTo>
                  <a:lnTo>
                    <a:pt x="409" y="535"/>
                  </a:lnTo>
                  <a:lnTo>
                    <a:pt x="411" y="535"/>
                  </a:lnTo>
                  <a:lnTo>
                    <a:pt x="412" y="535"/>
                  </a:lnTo>
                  <a:lnTo>
                    <a:pt x="412" y="534"/>
                  </a:lnTo>
                  <a:lnTo>
                    <a:pt x="411" y="534"/>
                  </a:lnTo>
                  <a:lnTo>
                    <a:pt x="409" y="533"/>
                  </a:lnTo>
                  <a:lnTo>
                    <a:pt x="409" y="532"/>
                  </a:lnTo>
                  <a:lnTo>
                    <a:pt x="409" y="531"/>
                  </a:lnTo>
                  <a:lnTo>
                    <a:pt x="411" y="531"/>
                  </a:lnTo>
                  <a:lnTo>
                    <a:pt x="411" y="530"/>
                  </a:lnTo>
                  <a:lnTo>
                    <a:pt x="413" y="530"/>
                  </a:lnTo>
                  <a:lnTo>
                    <a:pt x="413" y="531"/>
                  </a:lnTo>
                  <a:lnTo>
                    <a:pt x="414" y="532"/>
                  </a:lnTo>
                  <a:lnTo>
                    <a:pt x="415" y="532"/>
                  </a:lnTo>
                  <a:lnTo>
                    <a:pt x="415" y="533"/>
                  </a:lnTo>
                  <a:lnTo>
                    <a:pt x="416" y="534"/>
                  </a:lnTo>
                  <a:lnTo>
                    <a:pt x="417" y="534"/>
                  </a:lnTo>
                  <a:lnTo>
                    <a:pt x="418" y="535"/>
                  </a:lnTo>
                  <a:lnTo>
                    <a:pt x="419" y="535"/>
                  </a:lnTo>
                  <a:lnTo>
                    <a:pt x="420" y="536"/>
                  </a:lnTo>
                  <a:lnTo>
                    <a:pt x="421" y="536"/>
                  </a:lnTo>
                  <a:lnTo>
                    <a:pt x="422" y="536"/>
                  </a:lnTo>
                  <a:lnTo>
                    <a:pt x="422" y="537"/>
                  </a:lnTo>
                  <a:lnTo>
                    <a:pt x="424" y="538"/>
                  </a:lnTo>
                  <a:lnTo>
                    <a:pt x="425" y="538"/>
                  </a:lnTo>
                  <a:lnTo>
                    <a:pt x="426" y="538"/>
                  </a:lnTo>
                  <a:lnTo>
                    <a:pt x="426" y="537"/>
                  </a:lnTo>
                  <a:lnTo>
                    <a:pt x="425" y="537"/>
                  </a:lnTo>
                  <a:lnTo>
                    <a:pt x="425" y="536"/>
                  </a:lnTo>
                  <a:lnTo>
                    <a:pt x="425" y="535"/>
                  </a:lnTo>
                  <a:lnTo>
                    <a:pt x="425" y="534"/>
                  </a:lnTo>
                  <a:lnTo>
                    <a:pt x="426" y="533"/>
                  </a:lnTo>
                  <a:lnTo>
                    <a:pt x="427" y="533"/>
                  </a:lnTo>
                  <a:lnTo>
                    <a:pt x="428" y="532"/>
                  </a:lnTo>
                  <a:lnTo>
                    <a:pt x="429" y="531"/>
                  </a:lnTo>
                  <a:lnTo>
                    <a:pt x="429" y="530"/>
                  </a:lnTo>
                  <a:lnTo>
                    <a:pt x="428" y="528"/>
                  </a:lnTo>
                  <a:lnTo>
                    <a:pt x="428" y="527"/>
                  </a:lnTo>
                  <a:lnTo>
                    <a:pt x="428" y="526"/>
                  </a:lnTo>
                  <a:lnTo>
                    <a:pt x="427" y="525"/>
                  </a:lnTo>
                  <a:lnTo>
                    <a:pt x="427" y="524"/>
                  </a:lnTo>
                  <a:lnTo>
                    <a:pt x="427" y="523"/>
                  </a:lnTo>
                  <a:lnTo>
                    <a:pt x="428" y="523"/>
                  </a:lnTo>
                  <a:lnTo>
                    <a:pt x="429" y="523"/>
                  </a:lnTo>
                  <a:lnTo>
                    <a:pt x="429" y="522"/>
                  </a:lnTo>
                  <a:lnTo>
                    <a:pt x="428" y="521"/>
                  </a:lnTo>
                  <a:lnTo>
                    <a:pt x="428" y="520"/>
                  </a:lnTo>
                  <a:lnTo>
                    <a:pt x="429" y="520"/>
                  </a:lnTo>
                  <a:lnTo>
                    <a:pt x="430" y="520"/>
                  </a:lnTo>
                  <a:lnTo>
                    <a:pt x="432" y="521"/>
                  </a:lnTo>
                  <a:lnTo>
                    <a:pt x="434" y="521"/>
                  </a:lnTo>
                  <a:lnTo>
                    <a:pt x="438" y="521"/>
                  </a:lnTo>
                  <a:lnTo>
                    <a:pt x="439" y="522"/>
                  </a:lnTo>
                  <a:lnTo>
                    <a:pt x="439" y="523"/>
                  </a:lnTo>
                  <a:lnTo>
                    <a:pt x="438" y="524"/>
                  </a:lnTo>
                  <a:lnTo>
                    <a:pt x="438" y="525"/>
                  </a:lnTo>
                  <a:lnTo>
                    <a:pt x="438" y="526"/>
                  </a:lnTo>
                  <a:lnTo>
                    <a:pt x="438" y="527"/>
                  </a:lnTo>
                  <a:lnTo>
                    <a:pt x="438" y="530"/>
                  </a:lnTo>
                  <a:lnTo>
                    <a:pt x="438" y="532"/>
                  </a:lnTo>
                  <a:lnTo>
                    <a:pt x="440" y="533"/>
                  </a:lnTo>
                  <a:lnTo>
                    <a:pt x="441" y="533"/>
                  </a:lnTo>
                  <a:lnTo>
                    <a:pt x="441" y="534"/>
                  </a:lnTo>
                  <a:lnTo>
                    <a:pt x="440" y="534"/>
                  </a:lnTo>
                  <a:lnTo>
                    <a:pt x="440" y="535"/>
                  </a:lnTo>
                  <a:lnTo>
                    <a:pt x="441" y="536"/>
                  </a:lnTo>
                  <a:lnTo>
                    <a:pt x="441" y="537"/>
                  </a:lnTo>
                  <a:lnTo>
                    <a:pt x="440" y="539"/>
                  </a:lnTo>
                  <a:lnTo>
                    <a:pt x="439" y="540"/>
                  </a:lnTo>
                  <a:lnTo>
                    <a:pt x="438" y="541"/>
                  </a:lnTo>
                  <a:lnTo>
                    <a:pt x="437" y="544"/>
                  </a:lnTo>
                  <a:lnTo>
                    <a:pt x="436" y="545"/>
                  </a:lnTo>
                  <a:lnTo>
                    <a:pt x="436" y="546"/>
                  </a:lnTo>
                  <a:lnTo>
                    <a:pt x="436" y="547"/>
                  </a:lnTo>
                  <a:lnTo>
                    <a:pt x="437" y="547"/>
                  </a:lnTo>
                  <a:lnTo>
                    <a:pt x="436" y="548"/>
                  </a:lnTo>
                  <a:lnTo>
                    <a:pt x="434" y="549"/>
                  </a:lnTo>
                  <a:lnTo>
                    <a:pt x="434" y="550"/>
                  </a:lnTo>
                  <a:lnTo>
                    <a:pt x="433" y="552"/>
                  </a:lnTo>
                  <a:lnTo>
                    <a:pt x="433" y="553"/>
                  </a:lnTo>
                  <a:lnTo>
                    <a:pt x="433" y="555"/>
                  </a:lnTo>
                  <a:lnTo>
                    <a:pt x="432" y="555"/>
                  </a:lnTo>
                  <a:lnTo>
                    <a:pt x="432" y="556"/>
                  </a:lnTo>
                  <a:lnTo>
                    <a:pt x="431" y="557"/>
                  </a:lnTo>
                  <a:lnTo>
                    <a:pt x="431" y="558"/>
                  </a:lnTo>
                  <a:lnTo>
                    <a:pt x="431" y="559"/>
                  </a:lnTo>
                  <a:lnTo>
                    <a:pt x="431" y="560"/>
                  </a:lnTo>
                  <a:lnTo>
                    <a:pt x="430" y="560"/>
                  </a:lnTo>
                  <a:lnTo>
                    <a:pt x="431" y="561"/>
                  </a:lnTo>
                  <a:lnTo>
                    <a:pt x="431" y="562"/>
                  </a:lnTo>
                  <a:lnTo>
                    <a:pt x="430" y="562"/>
                  </a:lnTo>
                  <a:lnTo>
                    <a:pt x="430" y="563"/>
                  </a:lnTo>
                  <a:lnTo>
                    <a:pt x="431" y="563"/>
                  </a:lnTo>
                  <a:lnTo>
                    <a:pt x="431" y="564"/>
                  </a:lnTo>
                  <a:lnTo>
                    <a:pt x="430" y="566"/>
                  </a:lnTo>
                  <a:lnTo>
                    <a:pt x="430" y="567"/>
                  </a:lnTo>
                  <a:lnTo>
                    <a:pt x="429" y="568"/>
                  </a:lnTo>
                  <a:lnTo>
                    <a:pt x="429" y="569"/>
                  </a:lnTo>
                  <a:lnTo>
                    <a:pt x="429" y="570"/>
                  </a:lnTo>
                  <a:lnTo>
                    <a:pt x="429" y="571"/>
                  </a:lnTo>
                  <a:lnTo>
                    <a:pt x="430" y="573"/>
                  </a:lnTo>
                  <a:lnTo>
                    <a:pt x="430" y="574"/>
                  </a:lnTo>
                  <a:lnTo>
                    <a:pt x="431" y="574"/>
                  </a:lnTo>
                  <a:lnTo>
                    <a:pt x="431" y="575"/>
                  </a:lnTo>
                  <a:lnTo>
                    <a:pt x="430" y="575"/>
                  </a:lnTo>
                  <a:lnTo>
                    <a:pt x="430" y="576"/>
                  </a:lnTo>
                  <a:lnTo>
                    <a:pt x="430" y="577"/>
                  </a:lnTo>
                  <a:lnTo>
                    <a:pt x="430" y="578"/>
                  </a:lnTo>
                  <a:lnTo>
                    <a:pt x="431" y="580"/>
                  </a:lnTo>
                  <a:lnTo>
                    <a:pt x="431" y="581"/>
                  </a:lnTo>
                  <a:lnTo>
                    <a:pt x="430" y="582"/>
                  </a:lnTo>
                  <a:lnTo>
                    <a:pt x="429" y="583"/>
                  </a:lnTo>
                  <a:lnTo>
                    <a:pt x="429" y="584"/>
                  </a:lnTo>
                  <a:lnTo>
                    <a:pt x="428" y="586"/>
                  </a:lnTo>
                  <a:lnTo>
                    <a:pt x="428" y="587"/>
                  </a:lnTo>
                  <a:lnTo>
                    <a:pt x="427" y="588"/>
                  </a:lnTo>
                  <a:lnTo>
                    <a:pt x="426" y="589"/>
                  </a:lnTo>
                  <a:lnTo>
                    <a:pt x="426" y="590"/>
                  </a:lnTo>
                  <a:lnTo>
                    <a:pt x="425" y="592"/>
                  </a:lnTo>
                  <a:lnTo>
                    <a:pt x="424" y="593"/>
                  </a:lnTo>
                  <a:lnTo>
                    <a:pt x="423" y="593"/>
                  </a:lnTo>
                  <a:lnTo>
                    <a:pt x="423" y="594"/>
                  </a:lnTo>
                  <a:lnTo>
                    <a:pt x="421" y="595"/>
                  </a:lnTo>
                  <a:lnTo>
                    <a:pt x="421" y="596"/>
                  </a:lnTo>
                  <a:lnTo>
                    <a:pt x="420" y="597"/>
                  </a:lnTo>
                  <a:lnTo>
                    <a:pt x="418" y="599"/>
                  </a:lnTo>
                  <a:lnTo>
                    <a:pt x="418" y="600"/>
                  </a:lnTo>
                  <a:lnTo>
                    <a:pt x="418" y="602"/>
                  </a:lnTo>
                  <a:lnTo>
                    <a:pt x="417" y="603"/>
                  </a:lnTo>
                  <a:lnTo>
                    <a:pt x="416" y="605"/>
                  </a:lnTo>
                  <a:lnTo>
                    <a:pt x="415" y="606"/>
                  </a:lnTo>
                  <a:lnTo>
                    <a:pt x="415" y="607"/>
                  </a:lnTo>
                  <a:lnTo>
                    <a:pt x="414" y="609"/>
                  </a:lnTo>
                  <a:lnTo>
                    <a:pt x="413" y="610"/>
                  </a:lnTo>
                  <a:lnTo>
                    <a:pt x="411" y="612"/>
                  </a:lnTo>
                  <a:lnTo>
                    <a:pt x="409" y="613"/>
                  </a:lnTo>
                  <a:lnTo>
                    <a:pt x="408" y="614"/>
                  </a:lnTo>
                  <a:lnTo>
                    <a:pt x="408" y="615"/>
                  </a:lnTo>
                  <a:lnTo>
                    <a:pt x="406" y="616"/>
                  </a:lnTo>
                  <a:lnTo>
                    <a:pt x="406" y="617"/>
                  </a:lnTo>
                  <a:lnTo>
                    <a:pt x="405" y="618"/>
                  </a:lnTo>
                  <a:lnTo>
                    <a:pt x="405" y="619"/>
                  </a:lnTo>
                  <a:lnTo>
                    <a:pt x="403" y="620"/>
                  </a:lnTo>
                  <a:lnTo>
                    <a:pt x="403" y="621"/>
                  </a:lnTo>
                  <a:lnTo>
                    <a:pt x="402" y="621"/>
                  </a:lnTo>
                  <a:lnTo>
                    <a:pt x="402" y="622"/>
                  </a:lnTo>
                  <a:lnTo>
                    <a:pt x="401" y="623"/>
                  </a:lnTo>
                  <a:lnTo>
                    <a:pt x="400" y="624"/>
                  </a:lnTo>
                  <a:lnTo>
                    <a:pt x="399" y="625"/>
                  </a:lnTo>
                  <a:lnTo>
                    <a:pt x="398" y="627"/>
                  </a:lnTo>
                  <a:lnTo>
                    <a:pt x="396" y="630"/>
                  </a:lnTo>
                  <a:lnTo>
                    <a:pt x="395" y="630"/>
                  </a:lnTo>
                  <a:lnTo>
                    <a:pt x="394" y="631"/>
                  </a:lnTo>
                  <a:lnTo>
                    <a:pt x="394" y="632"/>
                  </a:lnTo>
                  <a:lnTo>
                    <a:pt x="393" y="633"/>
                  </a:lnTo>
                  <a:lnTo>
                    <a:pt x="392" y="633"/>
                  </a:lnTo>
                  <a:lnTo>
                    <a:pt x="391" y="634"/>
                  </a:lnTo>
                  <a:lnTo>
                    <a:pt x="391" y="635"/>
                  </a:lnTo>
                  <a:lnTo>
                    <a:pt x="390" y="636"/>
                  </a:lnTo>
                  <a:lnTo>
                    <a:pt x="389" y="637"/>
                  </a:lnTo>
                  <a:lnTo>
                    <a:pt x="389" y="638"/>
                  </a:lnTo>
                  <a:lnTo>
                    <a:pt x="388" y="639"/>
                  </a:lnTo>
                  <a:lnTo>
                    <a:pt x="387" y="640"/>
                  </a:lnTo>
                  <a:lnTo>
                    <a:pt x="386" y="642"/>
                  </a:lnTo>
                  <a:lnTo>
                    <a:pt x="383" y="643"/>
                  </a:lnTo>
                  <a:lnTo>
                    <a:pt x="382" y="644"/>
                  </a:lnTo>
                  <a:lnTo>
                    <a:pt x="381" y="645"/>
                  </a:lnTo>
                  <a:lnTo>
                    <a:pt x="380" y="646"/>
                  </a:lnTo>
                  <a:lnTo>
                    <a:pt x="378" y="648"/>
                  </a:lnTo>
                  <a:lnTo>
                    <a:pt x="377" y="649"/>
                  </a:lnTo>
                  <a:lnTo>
                    <a:pt x="377" y="650"/>
                  </a:lnTo>
                  <a:lnTo>
                    <a:pt x="375" y="652"/>
                  </a:lnTo>
                  <a:lnTo>
                    <a:pt x="375" y="653"/>
                  </a:lnTo>
                  <a:lnTo>
                    <a:pt x="375" y="656"/>
                  </a:lnTo>
                  <a:lnTo>
                    <a:pt x="376" y="657"/>
                  </a:lnTo>
                  <a:lnTo>
                    <a:pt x="375" y="659"/>
                  </a:lnTo>
                  <a:lnTo>
                    <a:pt x="374" y="660"/>
                  </a:lnTo>
                  <a:lnTo>
                    <a:pt x="372" y="661"/>
                  </a:lnTo>
                  <a:lnTo>
                    <a:pt x="370" y="663"/>
                  </a:lnTo>
                  <a:lnTo>
                    <a:pt x="368" y="664"/>
                  </a:lnTo>
                  <a:lnTo>
                    <a:pt x="368" y="665"/>
                  </a:lnTo>
                  <a:lnTo>
                    <a:pt x="367" y="666"/>
                  </a:lnTo>
                  <a:lnTo>
                    <a:pt x="367" y="667"/>
                  </a:lnTo>
                  <a:lnTo>
                    <a:pt x="366" y="667"/>
                  </a:lnTo>
                  <a:lnTo>
                    <a:pt x="366" y="668"/>
                  </a:lnTo>
                  <a:lnTo>
                    <a:pt x="364" y="669"/>
                  </a:lnTo>
                  <a:lnTo>
                    <a:pt x="364" y="670"/>
                  </a:lnTo>
                  <a:lnTo>
                    <a:pt x="363" y="670"/>
                  </a:lnTo>
                  <a:lnTo>
                    <a:pt x="362" y="671"/>
                  </a:lnTo>
                  <a:lnTo>
                    <a:pt x="361" y="671"/>
                  </a:lnTo>
                  <a:lnTo>
                    <a:pt x="361" y="672"/>
                  </a:lnTo>
                  <a:lnTo>
                    <a:pt x="358" y="673"/>
                  </a:lnTo>
                  <a:lnTo>
                    <a:pt x="357" y="673"/>
                  </a:lnTo>
                  <a:lnTo>
                    <a:pt x="356" y="674"/>
                  </a:lnTo>
                  <a:lnTo>
                    <a:pt x="356" y="675"/>
                  </a:lnTo>
                  <a:lnTo>
                    <a:pt x="354" y="675"/>
                  </a:lnTo>
                  <a:lnTo>
                    <a:pt x="353" y="676"/>
                  </a:lnTo>
                  <a:lnTo>
                    <a:pt x="349" y="678"/>
                  </a:lnTo>
                  <a:lnTo>
                    <a:pt x="346" y="681"/>
                  </a:lnTo>
                  <a:lnTo>
                    <a:pt x="345" y="681"/>
                  </a:lnTo>
                  <a:lnTo>
                    <a:pt x="344" y="682"/>
                  </a:lnTo>
                  <a:lnTo>
                    <a:pt x="343" y="683"/>
                  </a:lnTo>
                  <a:lnTo>
                    <a:pt x="342" y="683"/>
                  </a:lnTo>
                  <a:lnTo>
                    <a:pt x="340" y="684"/>
                  </a:lnTo>
                  <a:lnTo>
                    <a:pt x="339" y="684"/>
                  </a:lnTo>
                  <a:lnTo>
                    <a:pt x="338" y="684"/>
                  </a:lnTo>
                  <a:lnTo>
                    <a:pt x="337" y="685"/>
                  </a:lnTo>
                  <a:lnTo>
                    <a:pt x="336" y="685"/>
                  </a:lnTo>
                  <a:lnTo>
                    <a:pt x="334" y="685"/>
                  </a:lnTo>
                  <a:lnTo>
                    <a:pt x="333" y="686"/>
                  </a:lnTo>
                  <a:lnTo>
                    <a:pt x="332" y="686"/>
                  </a:lnTo>
                  <a:lnTo>
                    <a:pt x="331" y="687"/>
                  </a:lnTo>
                  <a:lnTo>
                    <a:pt x="330" y="687"/>
                  </a:lnTo>
                  <a:lnTo>
                    <a:pt x="329" y="687"/>
                  </a:lnTo>
                  <a:lnTo>
                    <a:pt x="329" y="688"/>
                  </a:lnTo>
                  <a:lnTo>
                    <a:pt x="326" y="689"/>
                  </a:lnTo>
                  <a:lnTo>
                    <a:pt x="325" y="689"/>
                  </a:lnTo>
                  <a:lnTo>
                    <a:pt x="324" y="689"/>
                  </a:lnTo>
                  <a:lnTo>
                    <a:pt x="324" y="690"/>
                  </a:lnTo>
                  <a:lnTo>
                    <a:pt x="323" y="690"/>
                  </a:lnTo>
                  <a:lnTo>
                    <a:pt x="322" y="690"/>
                  </a:lnTo>
                  <a:lnTo>
                    <a:pt x="322" y="691"/>
                  </a:lnTo>
                  <a:lnTo>
                    <a:pt x="321" y="691"/>
                  </a:lnTo>
                  <a:lnTo>
                    <a:pt x="319" y="692"/>
                  </a:lnTo>
                  <a:lnTo>
                    <a:pt x="318" y="692"/>
                  </a:lnTo>
                  <a:lnTo>
                    <a:pt x="317" y="693"/>
                  </a:lnTo>
                  <a:lnTo>
                    <a:pt x="316" y="693"/>
                  </a:lnTo>
                  <a:lnTo>
                    <a:pt x="315" y="693"/>
                  </a:lnTo>
                  <a:lnTo>
                    <a:pt x="315" y="694"/>
                  </a:lnTo>
                  <a:lnTo>
                    <a:pt x="312" y="695"/>
                  </a:lnTo>
                  <a:lnTo>
                    <a:pt x="309" y="696"/>
                  </a:lnTo>
                  <a:lnTo>
                    <a:pt x="308" y="697"/>
                  </a:lnTo>
                  <a:lnTo>
                    <a:pt x="307" y="697"/>
                  </a:lnTo>
                  <a:lnTo>
                    <a:pt x="306" y="697"/>
                  </a:lnTo>
                  <a:lnTo>
                    <a:pt x="305" y="698"/>
                  </a:lnTo>
                  <a:lnTo>
                    <a:pt x="304" y="698"/>
                  </a:lnTo>
                  <a:lnTo>
                    <a:pt x="303" y="699"/>
                  </a:lnTo>
                  <a:lnTo>
                    <a:pt x="302" y="699"/>
                  </a:lnTo>
                  <a:lnTo>
                    <a:pt x="301" y="699"/>
                  </a:lnTo>
                  <a:lnTo>
                    <a:pt x="300" y="700"/>
                  </a:lnTo>
                  <a:lnTo>
                    <a:pt x="299" y="700"/>
                  </a:lnTo>
                  <a:lnTo>
                    <a:pt x="298" y="700"/>
                  </a:lnTo>
                  <a:lnTo>
                    <a:pt x="296" y="701"/>
                  </a:lnTo>
                  <a:lnTo>
                    <a:pt x="295" y="701"/>
                  </a:lnTo>
                  <a:lnTo>
                    <a:pt x="294" y="702"/>
                  </a:lnTo>
                  <a:lnTo>
                    <a:pt x="293" y="702"/>
                  </a:lnTo>
                  <a:lnTo>
                    <a:pt x="292" y="702"/>
                  </a:lnTo>
                  <a:lnTo>
                    <a:pt x="291" y="703"/>
                  </a:lnTo>
                  <a:lnTo>
                    <a:pt x="290" y="703"/>
                  </a:lnTo>
                  <a:lnTo>
                    <a:pt x="289" y="703"/>
                  </a:lnTo>
                  <a:lnTo>
                    <a:pt x="288" y="705"/>
                  </a:lnTo>
                  <a:lnTo>
                    <a:pt x="287" y="705"/>
                  </a:lnTo>
                  <a:lnTo>
                    <a:pt x="286" y="705"/>
                  </a:lnTo>
                  <a:lnTo>
                    <a:pt x="286" y="706"/>
                  </a:lnTo>
                  <a:lnTo>
                    <a:pt x="284" y="706"/>
                  </a:lnTo>
                  <a:lnTo>
                    <a:pt x="283" y="706"/>
                  </a:lnTo>
                  <a:lnTo>
                    <a:pt x="281" y="707"/>
                  </a:lnTo>
                  <a:lnTo>
                    <a:pt x="280" y="707"/>
                  </a:lnTo>
                  <a:lnTo>
                    <a:pt x="279" y="707"/>
                  </a:lnTo>
                  <a:lnTo>
                    <a:pt x="279" y="708"/>
                  </a:lnTo>
                  <a:lnTo>
                    <a:pt x="278" y="708"/>
                  </a:lnTo>
                  <a:lnTo>
                    <a:pt x="277" y="708"/>
                  </a:lnTo>
                  <a:lnTo>
                    <a:pt x="276" y="708"/>
                  </a:lnTo>
                  <a:lnTo>
                    <a:pt x="274" y="709"/>
                  </a:lnTo>
                  <a:lnTo>
                    <a:pt x="272" y="709"/>
                  </a:lnTo>
                  <a:lnTo>
                    <a:pt x="271" y="709"/>
                  </a:lnTo>
                  <a:lnTo>
                    <a:pt x="270" y="710"/>
                  </a:lnTo>
                  <a:lnTo>
                    <a:pt x="269" y="710"/>
                  </a:lnTo>
                  <a:lnTo>
                    <a:pt x="268" y="710"/>
                  </a:lnTo>
                  <a:lnTo>
                    <a:pt x="267" y="711"/>
                  </a:lnTo>
                  <a:lnTo>
                    <a:pt x="266" y="711"/>
                  </a:lnTo>
                  <a:lnTo>
                    <a:pt x="265" y="711"/>
                  </a:lnTo>
                  <a:lnTo>
                    <a:pt x="264" y="712"/>
                  </a:lnTo>
                  <a:lnTo>
                    <a:pt x="262" y="712"/>
                  </a:lnTo>
                  <a:lnTo>
                    <a:pt x="262" y="713"/>
                  </a:lnTo>
                  <a:lnTo>
                    <a:pt x="261" y="713"/>
                  </a:lnTo>
                  <a:lnTo>
                    <a:pt x="259" y="713"/>
                  </a:lnTo>
                  <a:lnTo>
                    <a:pt x="258" y="713"/>
                  </a:lnTo>
                  <a:lnTo>
                    <a:pt x="257" y="714"/>
                  </a:lnTo>
                  <a:lnTo>
                    <a:pt x="256" y="714"/>
                  </a:lnTo>
                  <a:lnTo>
                    <a:pt x="255" y="714"/>
                  </a:lnTo>
                  <a:lnTo>
                    <a:pt x="255" y="715"/>
                  </a:lnTo>
                  <a:lnTo>
                    <a:pt x="254" y="715"/>
                  </a:lnTo>
                  <a:lnTo>
                    <a:pt x="253" y="715"/>
                  </a:lnTo>
                  <a:lnTo>
                    <a:pt x="252" y="716"/>
                  </a:lnTo>
                  <a:lnTo>
                    <a:pt x="251" y="716"/>
                  </a:lnTo>
                  <a:lnTo>
                    <a:pt x="250" y="717"/>
                  </a:lnTo>
                  <a:lnTo>
                    <a:pt x="249" y="717"/>
                  </a:lnTo>
                  <a:lnTo>
                    <a:pt x="248" y="718"/>
                  </a:lnTo>
                  <a:lnTo>
                    <a:pt x="247" y="718"/>
                  </a:lnTo>
                  <a:lnTo>
                    <a:pt x="246" y="718"/>
                  </a:lnTo>
                  <a:lnTo>
                    <a:pt x="245" y="718"/>
                  </a:lnTo>
                  <a:lnTo>
                    <a:pt x="245" y="719"/>
                  </a:lnTo>
                  <a:lnTo>
                    <a:pt x="242" y="719"/>
                  </a:lnTo>
                  <a:lnTo>
                    <a:pt x="240" y="720"/>
                  </a:lnTo>
                  <a:lnTo>
                    <a:pt x="239" y="720"/>
                  </a:lnTo>
                  <a:lnTo>
                    <a:pt x="238" y="720"/>
                  </a:lnTo>
                  <a:lnTo>
                    <a:pt x="237" y="720"/>
                  </a:lnTo>
                  <a:lnTo>
                    <a:pt x="237" y="721"/>
                  </a:lnTo>
                  <a:lnTo>
                    <a:pt x="236" y="721"/>
                  </a:lnTo>
                  <a:lnTo>
                    <a:pt x="234" y="721"/>
                  </a:lnTo>
                  <a:lnTo>
                    <a:pt x="233" y="721"/>
                  </a:lnTo>
                  <a:lnTo>
                    <a:pt x="233" y="722"/>
                  </a:lnTo>
                  <a:lnTo>
                    <a:pt x="232" y="721"/>
                  </a:lnTo>
                  <a:lnTo>
                    <a:pt x="233" y="721"/>
                  </a:lnTo>
                  <a:lnTo>
                    <a:pt x="234" y="720"/>
                  </a:lnTo>
                  <a:lnTo>
                    <a:pt x="234" y="719"/>
                  </a:lnTo>
                  <a:lnTo>
                    <a:pt x="236" y="719"/>
                  </a:lnTo>
                  <a:lnTo>
                    <a:pt x="237" y="719"/>
                  </a:lnTo>
                  <a:lnTo>
                    <a:pt x="238" y="719"/>
                  </a:lnTo>
                  <a:lnTo>
                    <a:pt x="239" y="718"/>
                  </a:lnTo>
                  <a:lnTo>
                    <a:pt x="240" y="718"/>
                  </a:lnTo>
                  <a:lnTo>
                    <a:pt x="241" y="717"/>
                  </a:lnTo>
                  <a:lnTo>
                    <a:pt x="242" y="717"/>
                  </a:lnTo>
                  <a:lnTo>
                    <a:pt x="243" y="716"/>
                  </a:lnTo>
                  <a:lnTo>
                    <a:pt x="243" y="717"/>
                  </a:lnTo>
                  <a:lnTo>
                    <a:pt x="243" y="716"/>
                  </a:lnTo>
                  <a:lnTo>
                    <a:pt x="242" y="716"/>
                  </a:lnTo>
                  <a:lnTo>
                    <a:pt x="242" y="717"/>
                  </a:lnTo>
                  <a:lnTo>
                    <a:pt x="241" y="717"/>
                  </a:lnTo>
                  <a:lnTo>
                    <a:pt x="237" y="712"/>
                  </a:lnTo>
                  <a:lnTo>
                    <a:pt x="237" y="711"/>
                  </a:lnTo>
                  <a:lnTo>
                    <a:pt x="236" y="711"/>
                  </a:lnTo>
                  <a:lnTo>
                    <a:pt x="234" y="709"/>
                  </a:lnTo>
                  <a:lnTo>
                    <a:pt x="233" y="708"/>
                  </a:lnTo>
                  <a:lnTo>
                    <a:pt x="232" y="706"/>
                  </a:lnTo>
                  <a:lnTo>
                    <a:pt x="232" y="705"/>
                  </a:lnTo>
                  <a:lnTo>
                    <a:pt x="230" y="702"/>
                  </a:lnTo>
                  <a:lnTo>
                    <a:pt x="229" y="702"/>
                  </a:lnTo>
                  <a:lnTo>
                    <a:pt x="228" y="702"/>
                  </a:lnTo>
                  <a:lnTo>
                    <a:pt x="226" y="703"/>
                  </a:lnTo>
                  <a:lnTo>
                    <a:pt x="226" y="705"/>
                  </a:lnTo>
                  <a:lnTo>
                    <a:pt x="225" y="706"/>
                  </a:lnTo>
                  <a:lnTo>
                    <a:pt x="223" y="708"/>
                  </a:lnTo>
                  <a:lnTo>
                    <a:pt x="222" y="709"/>
                  </a:lnTo>
                  <a:lnTo>
                    <a:pt x="221" y="710"/>
                  </a:lnTo>
                  <a:lnTo>
                    <a:pt x="222" y="711"/>
                  </a:lnTo>
                  <a:lnTo>
                    <a:pt x="223" y="711"/>
                  </a:lnTo>
                  <a:lnTo>
                    <a:pt x="224" y="711"/>
                  </a:lnTo>
                  <a:lnTo>
                    <a:pt x="223" y="711"/>
                  </a:lnTo>
                  <a:lnTo>
                    <a:pt x="222" y="711"/>
                  </a:lnTo>
                  <a:lnTo>
                    <a:pt x="221" y="712"/>
                  </a:lnTo>
                  <a:lnTo>
                    <a:pt x="220" y="712"/>
                  </a:lnTo>
                  <a:lnTo>
                    <a:pt x="218" y="712"/>
                  </a:lnTo>
                  <a:lnTo>
                    <a:pt x="216" y="712"/>
                  </a:lnTo>
                  <a:lnTo>
                    <a:pt x="215" y="712"/>
                  </a:lnTo>
                  <a:lnTo>
                    <a:pt x="215" y="711"/>
                  </a:lnTo>
                  <a:lnTo>
                    <a:pt x="214" y="711"/>
                  </a:lnTo>
                  <a:lnTo>
                    <a:pt x="213" y="712"/>
                  </a:lnTo>
                  <a:lnTo>
                    <a:pt x="212" y="712"/>
                  </a:lnTo>
                  <a:lnTo>
                    <a:pt x="211" y="712"/>
                  </a:lnTo>
                  <a:lnTo>
                    <a:pt x="209" y="712"/>
                  </a:lnTo>
                  <a:lnTo>
                    <a:pt x="208" y="711"/>
                  </a:lnTo>
                  <a:lnTo>
                    <a:pt x="208" y="710"/>
                  </a:lnTo>
                  <a:lnTo>
                    <a:pt x="208" y="709"/>
                  </a:lnTo>
                  <a:lnTo>
                    <a:pt x="208" y="708"/>
                  </a:lnTo>
                  <a:lnTo>
                    <a:pt x="207" y="708"/>
                  </a:lnTo>
                  <a:lnTo>
                    <a:pt x="207" y="707"/>
                  </a:lnTo>
                  <a:lnTo>
                    <a:pt x="206" y="705"/>
                  </a:lnTo>
                  <a:lnTo>
                    <a:pt x="206" y="703"/>
                  </a:lnTo>
                  <a:lnTo>
                    <a:pt x="205" y="702"/>
                  </a:lnTo>
                  <a:lnTo>
                    <a:pt x="204" y="700"/>
                  </a:lnTo>
                  <a:lnTo>
                    <a:pt x="204" y="699"/>
                  </a:lnTo>
                  <a:lnTo>
                    <a:pt x="205" y="699"/>
                  </a:lnTo>
                  <a:lnTo>
                    <a:pt x="205" y="698"/>
                  </a:lnTo>
                  <a:lnTo>
                    <a:pt x="206" y="698"/>
                  </a:lnTo>
                  <a:lnTo>
                    <a:pt x="207" y="698"/>
                  </a:lnTo>
                  <a:lnTo>
                    <a:pt x="208" y="698"/>
                  </a:lnTo>
                  <a:lnTo>
                    <a:pt x="209" y="699"/>
                  </a:lnTo>
                  <a:lnTo>
                    <a:pt x="209" y="698"/>
                  </a:lnTo>
                  <a:lnTo>
                    <a:pt x="209" y="695"/>
                  </a:lnTo>
                  <a:lnTo>
                    <a:pt x="209" y="694"/>
                  </a:lnTo>
                  <a:lnTo>
                    <a:pt x="209" y="693"/>
                  </a:lnTo>
                  <a:lnTo>
                    <a:pt x="209" y="691"/>
                  </a:lnTo>
                  <a:lnTo>
                    <a:pt x="213" y="690"/>
                  </a:lnTo>
                  <a:lnTo>
                    <a:pt x="214" y="689"/>
                  </a:lnTo>
                  <a:lnTo>
                    <a:pt x="215" y="689"/>
                  </a:lnTo>
                  <a:lnTo>
                    <a:pt x="219" y="687"/>
                  </a:lnTo>
                  <a:lnTo>
                    <a:pt x="220" y="686"/>
                  </a:lnTo>
                  <a:lnTo>
                    <a:pt x="223" y="685"/>
                  </a:lnTo>
                  <a:lnTo>
                    <a:pt x="225" y="684"/>
                  </a:lnTo>
                  <a:lnTo>
                    <a:pt x="230" y="681"/>
                  </a:lnTo>
                  <a:lnTo>
                    <a:pt x="231" y="681"/>
                  </a:lnTo>
                  <a:lnTo>
                    <a:pt x="236" y="678"/>
                  </a:lnTo>
                  <a:lnTo>
                    <a:pt x="238" y="677"/>
                  </a:lnTo>
                  <a:lnTo>
                    <a:pt x="237" y="676"/>
                  </a:lnTo>
                  <a:lnTo>
                    <a:pt x="236" y="675"/>
                  </a:lnTo>
                  <a:lnTo>
                    <a:pt x="236" y="674"/>
                  </a:lnTo>
                  <a:lnTo>
                    <a:pt x="234" y="674"/>
                  </a:lnTo>
                  <a:lnTo>
                    <a:pt x="234" y="673"/>
                  </a:lnTo>
                  <a:lnTo>
                    <a:pt x="233" y="673"/>
                  </a:lnTo>
                  <a:lnTo>
                    <a:pt x="233" y="672"/>
                  </a:lnTo>
                  <a:lnTo>
                    <a:pt x="232" y="672"/>
                  </a:lnTo>
                  <a:lnTo>
                    <a:pt x="232" y="671"/>
                  </a:lnTo>
                  <a:lnTo>
                    <a:pt x="231" y="671"/>
                  </a:lnTo>
                  <a:lnTo>
                    <a:pt x="231" y="670"/>
                  </a:lnTo>
                  <a:lnTo>
                    <a:pt x="231" y="669"/>
                  </a:lnTo>
                  <a:lnTo>
                    <a:pt x="230" y="669"/>
                  </a:lnTo>
                  <a:lnTo>
                    <a:pt x="229" y="668"/>
                  </a:lnTo>
                  <a:lnTo>
                    <a:pt x="228" y="668"/>
                  </a:lnTo>
                  <a:lnTo>
                    <a:pt x="228" y="667"/>
                  </a:lnTo>
                  <a:lnTo>
                    <a:pt x="227" y="666"/>
                  </a:lnTo>
                  <a:lnTo>
                    <a:pt x="226" y="665"/>
                  </a:lnTo>
                  <a:lnTo>
                    <a:pt x="226" y="664"/>
                  </a:lnTo>
                  <a:lnTo>
                    <a:pt x="225" y="664"/>
                  </a:lnTo>
                  <a:lnTo>
                    <a:pt x="225" y="663"/>
                  </a:lnTo>
                  <a:lnTo>
                    <a:pt x="224" y="663"/>
                  </a:lnTo>
                  <a:lnTo>
                    <a:pt x="224" y="662"/>
                  </a:lnTo>
                  <a:lnTo>
                    <a:pt x="224" y="661"/>
                  </a:lnTo>
                  <a:lnTo>
                    <a:pt x="223" y="661"/>
                  </a:lnTo>
                  <a:lnTo>
                    <a:pt x="223" y="660"/>
                  </a:lnTo>
                  <a:lnTo>
                    <a:pt x="222" y="660"/>
                  </a:lnTo>
                  <a:lnTo>
                    <a:pt x="221" y="660"/>
                  </a:lnTo>
                  <a:lnTo>
                    <a:pt x="220" y="660"/>
                  </a:lnTo>
                  <a:lnTo>
                    <a:pt x="217" y="659"/>
                  </a:lnTo>
                  <a:lnTo>
                    <a:pt x="216" y="658"/>
                  </a:lnTo>
                  <a:lnTo>
                    <a:pt x="214" y="657"/>
                  </a:lnTo>
                  <a:lnTo>
                    <a:pt x="212" y="657"/>
                  </a:lnTo>
                  <a:lnTo>
                    <a:pt x="209" y="656"/>
                  </a:lnTo>
                  <a:lnTo>
                    <a:pt x="206" y="655"/>
                  </a:lnTo>
                  <a:lnTo>
                    <a:pt x="201" y="651"/>
                  </a:lnTo>
                  <a:lnTo>
                    <a:pt x="200" y="651"/>
                  </a:lnTo>
                  <a:lnTo>
                    <a:pt x="200" y="652"/>
                  </a:lnTo>
                  <a:lnTo>
                    <a:pt x="199" y="652"/>
                  </a:lnTo>
                  <a:lnTo>
                    <a:pt x="197" y="652"/>
                  </a:lnTo>
                  <a:lnTo>
                    <a:pt x="196" y="653"/>
                  </a:lnTo>
                  <a:lnTo>
                    <a:pt x="195" y="653"/>
                  </a:lnTo>
                  <a:lnTo>
                    <a:pt x="195" y="655"/>
                  </a:lnTo>
                  <a:lnTo>
                    <a:pt x="194" y="656"/>
                  </a:lnTo>
                  <a:lnTo>
                    <a:pt x="193" y="656"/>
                  </a:lnTo>
                  <a:lnTo>
                    <a:pt x="192" y="656"/>
                  </a:lnTo>
                  <a:lnTo>
                    <a:pt x="192" y="657"/>
                  </a:lnTo>
                  <a:lnTo>
                    <a:pt x="192" y="656"/>
                  </a:lnTo>
                  <a:lnTo>
                    <a:pt x="191" y="656"/>
                  </a:lnTo>
                  <a:lnTo>
                    <a:pt x="190" y="656"/>
                  </a:lnTo>
                  <a:lnTo>
                    <a:pt x="189" y="656"/>
                  </a:lnTo>
                  <a:lnTo>
                    <a:pt x="189" y="657"/>
                  </a:lnTo>
                  <a:lnTo>
                    <a:pt x="188" y="657"/>
                  </a:lnTo>
                  <a:lnTo>
                    <a:pt x="188" y="656"/>
                  </a:lnTo>
                  <a:lnTo>
                    <a:pt x="187" y="657"/>
                  </a:lnTo>
                  <a:lnTo>
                    <a:pt x="187" y="658"/>
                  </a:lnTo>
                  <a:lnTo>
                    <a:pt x="186" y="658"/>
                  </a:lnTo>
                  <a:lnTo>
                    <a:pt x="184" y="659"/>
                  </a:lnTo>
                  <a:lnTo>
                    <a:pt x="183" y="659"/>
                  </a:lnTo>
                  <a:lnTo>
                    <a:pt x="182" y="659"/>
                  </a:lnTo>
                  <a:lnTo>
                    <a:pt x="181" y="659"/>
                  </a:lnTo>
                  <a:lnTo>
                    <a:pt x="181" y="660"/>
                  </a:lnTo>
                  <a:lnTo>
                    <a:pt x="181" y="659"/>
                  </a:lnTo>
                  <a:lnTo>
                    <a:pt x="181" y="660"/>
                  </a:lnTo>
                  <a:lnTo>
                    <a:pt x="180" y="660"/>
                  </a:lnTo>
                  <a:lnTo>
                    <a:pt x="179" y="660"/>
                  </a:lnTo>
                  <a:lnTo>
                    <a:pt x="179" y="661"/>
                  </a:lnTo>
                  <a:lnTo>
                    <a:pt x="178" y="661"/>
                  </a:lnTo>
                  <a:lnTo>
                    <a:pt x="177" y="661"/>
                  </a:lnTo>
                  <a:lnTo>
                    <a:pt x="176" y="662"/>
                  </a:lnTo>
                  <a:lnTo>
                    <a:pt x="176" y="660"/>
                  </a:lnTo>
                  <a:lnTo>
                    <a:pt x="176" y="659"/>
                  </a:lnTo>
                  <a:lnTo>
                    <a:pt x="175" y="658"/>
                  </a:lnTo>
                  <a:lnTo>
                    <a:pt x="175" y="656"/>
                  </a:lnTo>
                  <a:lnTo>
                    <a:pt x="174" y="653"/>
                  </a:lnTo>
                  <a:lnTo>
                    <a:pt x="173" y="651"/>
                  </a:lnTo>
                  <a:lnTo>
                    <a:pt x="172" y="649"/>
                  </a:lnTo>
                  <a:lnTo>
                    <a:pt x="170" y="643"/>
                  </a:lnTo>
                  <a:lnTo>
                    <a:pt x="169" y="639"/>
                  </a:lnTo>
                  <a:lnTo>
                    <a:pt x="168" y="637"/>
                  </a:lnTo>
                  <a:lnTo>
                    <a:pt x="166" y="633"/>
                  </a:lnTo>
                  <a:lnTo>
                    <a:pt x="166" y="632"/>
                  </a:lnTo>
                  <a:lnTo>
                    <a:pt x="166" y="631"/>
                  </a:lnTo>
                  <a:lnTo>
                    <a:pt x="163" y="625"/>
                  </a:lnTo>
                  <a:lnTo>
                    <a:pt x="158" y="613"/>
                  </a:lnTo>
                  <a:lnTo>
                    <a:pt x="157" y="610"/>
                  </a:lnTo>
                  <a:lnTo>
                    <a:pt x="157" y="609"/>
                  </a:lnTo>
                  <a:lnTo>
                    <a:pt x="156" y="609"/>
                  </a:lnTo>
                  <a:lnTo>
                    <a:pt x="156" y="608"/>
                  </a:lnTo>
                  <a:lnTo>
                    <a:pt x="155" y="606"/>
                  </a:lnTo>
                  <a:lnTo>
                    <a:pt x="153" y="593"/>
                  </a:lnTo>
                  <a:lnTo>
                    <a:pt x="154" y="585"/>
                  </a:lnTo>
                  <a:lnTo>
                    <a:pt x="154" y="577"/>
                  </a:lnTo>
                  <a:lnTo>
                    <a:pt x="153" y="577"/>
                  </a:lnTo>
                  <a:lnTo>
                    <a:pt x="153" y="576"/>
                  </a:lnTo>
                  <a:lnTo>
                    <a:pt x="152" y="576"/>
                  </a:lnTo>
                  <a:lnTo>
                    <a:pt x="152" y="575"/>
                  </a:lnTo>
                  <a:lnTo>
                    <a:pt x="152" y="574"/>
                  </a:lnTo>
                  <a:lnTo>
                    <a:pt x="151" y="574"/>
                  </a:lnTo>
                  <a:lnTo>
                    <a:pt x="150" y="574"/>
                  </a:lnTo>
                  <a:lnTo>
                    <a:pt x="150" y="573"/>
                  </a:lnTo>
                  <a:lnTo>
                    <a:pt x="149" y="573"/>
                  </a:lnTo>
                  <a:lnTo>
                    <a:pt x="149" y="574"/>
                  </a:lnTo>
                  <a:lnTo>
                    <a:pt x="148" y="574"/>
                  </a:lnTo>
                  <a:lnTo>
                    <a:pt x="147" y="574"/>
                  </a:lnTo>
                  <a:lnTo>
                    <a:pt x="147" y="573"/>
                  </a:lnTo>
                  <a:lnTo>
                    <a:pt x="147" y="574"/>
                  </a:lnTo>
                  <a:lnTo>
                    <a:pt x="146" y="573"/>
                  </a:lnTo>
                  <a:lnTo>
                    <a:pt x="146" y="574"/>
                  </a:lnTo>
                  <a:lnTo>
                    <a:pt x="145" y="574"/>
                  </a:lnTo>
                  <a:lnTo>
                    <a:pt x="144" y="574"/>
                  </a:lnTo>
                  <a:lnTo>
                    <a:pt x="143" y="573"/>
                  </a:lnTo>
                  <a:lnTo>
                    <a:pt x="144" y="573"/>
                  </a:lnTo>
                  <a:lnTo>
                    <a:pt x="143" y="573"/>
                  </a:lnTo>
                  <a:lnTo>
                    <a:pt x="144" y="573"/>
                  </a:lnTo>
                  <a:lnTo>
                    <a:pt x="144" y="572"/>
                  </a:lnTo>
                  <a:lnTo>
                    <a:pt x="143" y="572"/>
                  </a:lnTo>
                  <a:lnTo>
                    <a:pt x="143" y="571"/>
                  </a:lnTo>
                  <a:lnTo>
                    <a:pt x="143" y="570"/>
                  </a:lnTo>
                  <a:lnTo>
                    <a:pt x="142" y="570"/>
                  </a:lnTo>
                  <a:lnTo>
                    <a:pt x="142" y="569"/>
                  </a:lnTo>
                  <a:lnTo>
                    <a:pt x="142" y="568"/>
                  </a:lnTo>
                  <a:lnTo>
                    <a:pt x="142" y="567"/>
                  </a:lnTo>
                  <a:lnTo>
                    <a:pt x="141" y="567"/>
                  </a:lnTo>
                  <a:lnTo>
                    <a:pt x="141" y="566"/>
                  </a:lnTo>
                  <a:lnTo>
                    <a:pt x="141" y="565"/>
                  </a:lnTo>
                  <a:lnTo>
                    <a:pt x="141" y="564"/>
                  </a:lnTo>
                  <a:lnTo>
                    <a:pt x="142" y="565"/>
                  </a:lnTo>
                  <a:lnTo>
                    <a:pt x="142" y="564"/>
                  </a:lnTo>
                  <a:lnTo>
                    <a:pt x="143" y="564"/>
                  </a:lnTo>
                  <a:lnTo>
                    <a:pt x="143" y="563"/>
                  </a:lnTo>
                  <a:lnTo>
                    <a:pt x="142" y="563"/>
                  </a:lnTo>
                  <a:lnTo>
                    <a:pt x="142" y="562"/>
                  </a:lnTo>
                  <a:lnTo>
                    <a:pt x="141" y="562"/>
                  </a:lnTo>
                  <a:lnTo>
                    <a:pt x="141" y="561"/>
                  </a:lnTo>
                  <a:lnTo>
                    <a:pt x="141" y="560"/>
                  </a:lnTo>
                  <a:lnTo>
                    <a:pt x="142" y="560"/>
                  </a:lnTo>
                  <a:lnTo>
                    <a:pt x="143" y="560"/>
                  </a:lnTo>
                  <a:lnTo>
                    <a:pt x="143" y="559"/>
                  </a:lnTo>
                  <a:lnTo>
                    <a:pt x="144" y="559"/>
                  </a:lnTo>
                  <a:lnTo>
                    <a:pt x="144" y="558"/>
                  </a:lnTo>
                  <a:lnTo>
                    <a:pt x="143" y="558"/>
                  </a:lnTo>
                  <a:lnTo>
                    <a:pt x="142" y="558"/>
                  </a:lnTo>
                  <a:lnTo>
                    <a:pt x="141" y="558"/>
                  </a:lnTo>
                  <a:lnTo>
                    <a:pt x="141" y="557"/>
                  </a:lnTo>
                  <a:lnTo>
                    <a:pt x="141" y="556"/>
                  </a:lnTo>
                  <a:lnTo>
                    <a:pt x="142" y="556"/>
                  </a:lnTo>
                  <a:lnTo>
                    <a:pt x="142" y="555"/>
                  </a:lnTo>
                  <a:lnTo>
                    <a:pt x="143" y="553"/>
                  </a:lnTo>
                  <a:lnTo>
                    <a:pt x="142" y="553"/>
                  </a:lnTo>
                  <a:lnTo>
                    <a:pt x="142" y="552"/>
                  </a:lnTo>
                  <a:lnTo>
                    <a:pt x="142" y="551"/>
                  </a:lnTo>
                  <a:lnTo>
                    <a:pt x="142" y="550"/>
                  </a:lnTo>
                  <a:lnTo>
                    <a:pt x="142" y="549"/>
                  </a:lnTo>
                  <a:lnTo>
                    <a:pt x="141" y="549"/>
                  </a:lnTo>
                  <a:lnTo>
                    <a:pt x="141" y="548"/>
                  </a:lnTo>
                  <a:lnTo>
                    <a:pt x="141" y="547"/>
                  </a:lnTo>
                  <a:lnTo>
                    <a:pt x="142" y="547"/>
                  </a:lnTo>
                  <a:lnTo>
                    <a:pt x="142" y="546"/>
                  </a:lnTo>
                  <a:lnTo>
                    <a:pt x="142" y="545"/>
                  </a:lnTo>
                  <a:lnTo>
                    <a:pt x="141" y="545"/>
                  </a:lnTo>
                  <a:lnTo>
                    <a:pt x="141" y="544"/>
                  </a:lnTo>
                  <a:lnTo>
                    <a:pt x="140" y="544"/>
                  </a:lnTo>
                  <a:lnTo>
                    <a:pt x="140" y="543"/>
                  </a:lnTo>
                  <a:lnTo>
                    <a:pt x="141" y="543"/>
                  </a:lnTo>
                  <a:lnTo>
                    <a:pt x="141" y="542"/>
                  </a:lnTo>
                  <a:lnTo>
                    <a:pt x="141" y="541"/>
                  </a:lnTo>
                  <a:lnTo>
                    <a:pt x="140" y="541"/>
                  </a:lnTo>
                  <a:lnTo>
                    <a:pt x="139" y="541"/>
                  </a:lnTo>
                  <a:lnTo>
                    <a:pt x="139" y="540"/>
                  </a:lnTo>
                  <a:lnTo>
                    <a:pt x="139" y="539"/>
                  </a:lnTo>
                  <a:lnTo>
                    <a:pt x="140" y="539"/>
                  </a:lnTo>
                  <a:lnTo>
                    <a:pt x="139" y="538"/>
                  </a:lnTo>
                  <a:lnTo>
                    <a:pt x="140" y="538"/>
                  </a:lnTo>
                  <a:lnTo>
                    <a:pt x="141" y="538"/>
                  </a:lnTo>
                  <a:lnTo>
                    <a:pt x="140" y="538"/>
                  </a:lnTo>
                  <a:lnTo>
                    <a:pt x="141" y="538"/>
                  </a:lnTo>
                  <a:lnTo>
                    <a:pt x="141" y="537"/>
                  </a:lnTo>
                  <a:lnTo>
                    <a:pt x="141" y="538"/>
                  </a:lnTo>
                  <a:lnTo>
                    <a:pt x="142" y="538"/>
                  </a:lnTo>
                  <a:lnTo>
                    <a:pt x="142" y="537"/>
                  </a:lnTo>
                  <a:lnTo>
                    <a:pt x="143" y="537"/>
                  </a:lnTo>
                  <a:lnTo>
                    <a:pt x="144" y="537"/>
                  </a:lnTo>
                  <a:lnTo>
                    <a:pt x="144" y="536"/>
                  </a:lnTo>
                  <a:lnTo>
                    <a:pt x="144" y="535"/>
                  </a:lnTo>
                  <a:lnTo>
                    <a:pt x="143" y="535"/>
                  </a:lnTo>
                  <a:lnTo>
                    <a:pt x="143" y="534"/>
                  </a:lnTo>
                  <a:lnTo>
                    <a:pt x="142" y="534"/>
                  </a:lnTo>
                  <a:lnTo>
                    <a:pt x="141" y="534"/>
                  </a:lnTo>
                  <a:lnTo>
                    <a:pt x="141" y="533"/>
                  </a:lnTo>
                  <a:lnTo>
                    <a:pt x="141" y="532"/>
                  </a:lnTo>
                  <a:lnTo>
                    <a:pt x="140" y="532"/>
                  </a:lnTo>
                  <a:lnTo>
                    <a:pt x="140" y="531"/>
                  </a:lnTo>
                  <a:lnTo>
                    <a:pt x="140" y="530"/>
                  </a:lnTo>
                  <a:lnTo>
                    <a:pt x="141" y="530"/>
                  </a:lnTo>
                  <a:lnTo>
                    <a:pt x="141" y="528"/>
                  </a:lnTo>
                  <a:lnTo>
                    <a:pt x="141" y="530"/>
                  </a:lnTo>
                  <a:lnTo>
                    <a:pt x="141" y="528"/>
                  </a:lnTo>
                  <a:lnTo>
                    <a:pt x="142" y="528"/>
                  </a:lnTo>
                  <a:lnTo>
                    <a:pt x="141" y="528"/>
                  </a:lnTo>
                  <a:lnTo>
                    <a:pt x="142" y="528"/>
                  </a:lnTo>
                  <a:lnTo>
                    <a:pt x="142" y="527"/>
                  </a:lnTo>
                  <a:lnTo>
                    <a:pt x="142" y="526"/>
                  </a:lnTo>
                  <a:lnTo>
                    <a:pt x="141" y="526"/>
                  </a:lnTo>
                  <a:lnTo>
                    <a:pt x="142" y="526"/>
                  </a:lnTo>
                  <a:lnTo>
                    <a:pt x="142" y="525"/>
                  </a:lnTo>
                  <a:lnTo>
                    <a:pt x="142" y="524"/>
                  </a:lnTo>
                  <a:lnTo>
                    <a:pt x="142" y="523"/>
                  </a:lnTo>
                  <a:lnTo>
                    <a:pt x="142" y="522"/>
                  </a:lnTo>
                  <a:lnTo>
                    <a:pt x="142" y="521"/>
                  </a:lnTo>
                  <a:lnTo>
                    <a:pt x="141" y="521"/>
                  </a:lnTo>
                  <a:lnTo>
                    <a:pt x="141" y="520"/>
                  </a:lnTo>
                  <a:lnTo>
                    <a:pt x="140" y="520"/>
                  </a:lnTo>
                  <a:lnTo>
                    <a:pt x="140" y="519"/>
                  </a:lnTo>
                  <a:lnTo>
                    <a:pt x="140" y="518"/>
                  </a:lnTo>
                  <a:lnTo>
                    <a:pt x="141" y="518"/>
                  </a:lnTo>
                  <a:lnTo>
                    <a:pt x="141" y="517"/>
                  </a:lnTo>
                  <a:lnTo>
                    <a:pt x="142" y="517"/>
                  </a:lnTo>
                  <a:lnTo>
                    <a:pt x="142" y="516"/>
                  </a:lnTo>
                  <a:lnTo>
                    <a:pt x="142" y="515"/>
                  </a:lnTo>
                  <a:lnTo>
                    <a:pt x="142" y="514"/>
                  </a:lnTo>
                  <a:lnTo>
                    <a:pt x="142" y="513"/>
                  </a:lnTo>
                  <a:lnTo>
                    <a:pt x="143" y="513"/>
                  </a:lnTo>
                  <a:lnTo>
                    <a:pt x="143" y="512"/>
                  </a:lnTo>
                  <a:lnTo>
                    <a:pt x="143" y="511"/>
                  </a:lnTo>
                  <a:lnTo>
                    <a:pt x="143" y="510"/>
                  </a:lnTo>
                  <a:lnTo>
                    <a:pt x="142" y="510"/>
                  </a:lnTo>
                  <a:lnTo>
                    <a:pt x="142" y="509"/>
                  </a:lnTo>
                  <a:lnTo>
                    <a:pt x="143" y="509"/>
                  </a:lnTo>
                  <a:lnTo>
                    <a:pt x="143" y="508"/>
                  </a:lnTo>
                  <a:lnTo>
                    <a:pt x="144" y="508"/>
                  </a:lnTo>
                  <a:lnTo>
                    <a:pt x="144" y="507"/>
                  </a:lnTo>
                  <a:lnTo>
                    <a:pt x="145" y="507"/>
                  </a:lnTo>
                  <a:lnTo>
                    <a:pt x="146" y="507"/>
                  </a:lnTo>
                  <a:lnTo>
                    <a:pt x="147" y="507"/>
                  </a:lnTo>
                  <a:lnTo>
                    <a:pt x="147" y="506"/>
                  </a:lnTo>
                  <a:lnTo>
                    <a:pt x="146" y="506"/>
                  </a:lnTo>
                  <a:lnTo>
                    <a:pt x="145" y="506"/>
                  </a:lnTo>
                  <a:lnTo>
                    <a:pt x="145" y="505"/>
                  </a:lnTo>
                  <a:lnTo>
                    <a:pt x="146" y="505"/>
                  </a:lnTo>
                  <a:lnTo>
                    <a:pt x="146" y="503"/>
                  </a:lnTo>
                  <a:lnTo>
                    <a:pt x="146" y="502"/>
                  </a:lnTo>
                  <a:lnTo>
                    <a:pt x="145" y="502"/>
                  </a:lnTo>
                  <a:lnTo>
                    <a:pt x="144" y="502"/>
                  </a:lnTo>
                  <a:lnTo>
                    <a:pt x="144" y="501"/>
                  </a:lnTo>
                  <a:lnTo>
                    <a:pt x="144" y="500"/>
                  </a:lnTo>
                  <a:lnTo>
                    <a:pt x="143" y="499"/>
                  </a:lnTo>
                  <a:lnTo>
                    <a:pt x="143" y="498"/>
                  </a:lnTo>
                  <a:lnTo>
                    <a:pt x="143" y="497"/>
                  </a:lnTo>
                  <a:lnTo>
                    <a:pt x="142" y="497"/>
                  </a:lnTo>
                  <a:lnTo>
                    <a:pt x="141" y="497"/>
                  </a:lnTo>
                  <a:lnTo>
                    <a:pt x="141" y="498"/>
                  </a:lnTo>
                  <a:lnTo>
                    <a:pt x="140" y="498"/>
                  </a:lnTo>
                  <a:lnTo>
                    <a:pt x="140" y="499"/>
                  </a:lnTo>
                  <a:lnTo>
                    <a:pt x="139" y="499"/>
                  </a:lnTo>
                  <a:lnTo>
                    <a:pt x="138" y="499"/>
                  </a:lnTo>
                  <a:lnTo>
                    <a:pt x="137" y="499"/>
                  </a:lnTo>
                  <a:lnTo>
                    <a:pt x="136" y="499"/>
                  </a:lnTo>
                  <a:lnTo>
                    <a:pt x="136" y="498"/>
                  </a:lnTo>
                  <a:lnTo>
                    <a:pt x="134" y="498"/>
                  </a:lnTo>
                  <a:lnTo>
                    <a:pt x="136" y="498"/>
                  </a:lnTo>
                  <a:lnTo>
                    <a:pt x="137" y="498"/>
                  </a:lnTo>
                  <a:lnTo>
                    <a:pt x="137" y="497"/>
                  </a:lnTo>
                  <a:lnTo>
                    <a:pt x="138" y="497"/>
                  </a:lnTo>
                  <a:lnTo>
                    <a:pt x="138" y="496"/>
                  </a:lnTo>
                  <a:lnTo>
                    <a:pt x="137" y="496"/>
                  </a:lnTo>
                  <a:lnTo>
                    <a:pt x="138" y="496"/>
                  </a:lnTo>
                  <a:lnTo>
                    <a:pt x="139" y="496"/>
                  </a:lnTo>
                  <a:lnTo>
                    <a:pt x="139" y="495"/>
                  </a:lnTo>
                  <a:lnTo>
                    <a:pt x="138" y="495"/>
                  </a:lnTo>
                  <a:lnTo>
                    <a:pt x="138" y="494"/>
                  </a:lnTo>
                  <a:lnTo>
                    <a:pt x="139" y="494"/>
                  </a:lnTo>
                  <a:lnTo>
                    <a:pt x="139" y="493"/>
                  </a:lnTo>
                  <a:lnTo>
                    <a:pt x="140" y="493"/>
                  </a:lnTo>
                  <a:lnTo>
                    <a:pt x="140" y="492"/>
                  </a:lnTo>
                  <a:lnTo>
                    <a:pt x="141" y="492"/>
                  </a:lnTo>
                  <a:lnTo>
                    <a:pt x="142" y="492"/>
                  </a:lnTo>
                  <a:lnTo>
                    <a:pt x="142" y="491"/>
                  </a:lnTo>
                  <a:lnTo>
                    <a:pt x="142" y="490"/>
                  </a:lnTo>
                  <a:lnTo>
                    <a:pt x="143" y="490"/>
                  </a:lnTo>
                  <a:lnTo>
                    <a:pt x="142" y="490"/>
                  </a:lnTo>
                  <a:lnTo>
                    <a:pt x="142" y="489"/>
                  </a:lnTo>
                  <a:lnTo>
                    <a:pt x="142" y="488"/>
                  </a:lnTo>
                  <a:lnTo>
                    <a:pt x="142" y="487"/>
                  </a:lnTo>
                  <a:lnTo>
                    <a:pt x="143" y="487"/>
                  </a:lnTo>
                  <a:lnTo>
                    <a:pt x="143" y="486"/>
                  </a:lnTo>
                  <a:lnTo>
                    <a:pt x="144" y="486"/>
                  </a:lnTo>
                  <a:lnTo>
                    <a:pt x="144" y="485"/>
                  </a:lnTo>
                  <a:lnTo>
                    <a:pt x="145" y="485"/>
                  </a:lnTo>
                  <a:lnTo>
                    <a:pt x="145" y="484"/>
                  </a:lnTo>
                  <a:lnTo>
                    <a:pt x="144" y="484"/>
                  </a:lnTo>
                  <a:lnTo>
                    <a:pt x="143" y="484"/>
                  </a:lnTo>
                  <a:lnTo>
                    <a:pt x="142" y="484"/>
                  </a:lnTo>
                  <a:lnTo>
                    <a:pt x="142" y="483"/>
                  </a:lnTo>
                  <a:lnTo>
                    <a:pt x="142" y="482"/>
                  </a:lnTo>
                  <a:lnTo>
                    <a:pt x="142" y="481"/>
                  </a:lnTo>
                  <a:lnTo>
                    <a:pt x="143" y="481"/>
                  </a:lnTo>
                  <a:lnTo>
                    <a:pt x="144" y="481"/>
                  </a:lnTo>
                  <a:lnTo>
                    <a:pt x="144" y="480"/>
                  </a:lnTo>
                  <a:lnTo>
                    <a:pt x="145" y="480"/>
                  </a:lnTo>
                  <a:lnTo>
                    <a:pt x="145" y="478"/>
                  </a:lnTo>
                  <a:lnTo>
                    <a:pt x="146" y="478"/>
                  </a:lnTo>
                  <a:lnTo>
                    <a:pt x="146" y="477"/>
                  </a:lnTo>
                  <a:lnTo>
                    <a:pt x="146" y="476"/>
                  </a:lnTo>
                  <a:lnTo>
                    <a:pt x="145" y="476"/>
                  </a:lnTo>
                  <a:lnTo>
                    <a:pt x="145" y="477"/>
                  </a:lnTo>
                  <a:lnTo>
                    <a:pt x="145" y="476"/>
                  </a:lnTo>
                  <a:lnTo>
                    <a:pt x="144" y="476"/>
                  </a:lnTo>
                  <a:lnTo>
                    <a:pt x="144" y="475"/>
                  </a:lnTo>
                  <a:lnTo>
                    <a:pt x="143" y="475"/>
                  </a:lnTo>
                  <a:lnTo>
                    <a:pt x="143" y="474"/>
                  </a:lnTo>
                  <a:lnTo>
                    <a:pt x="142" y="474"/>
                  </a:lnTo>
                  <a:lnTo>
                    <a:pt x="142" y="473"/>
                  </a:lnTo>
                  <a:lnTo>
                    <a:pt x="143" y="473"/>
                  </a:lnTo>
                  <a:lnTo>
                    <a:pt x="143" y="474"/>
                  </a:lnTo>
                  <a:lnTo>
                    <a:pt x="143" y="473"/>
                  </a:lnTo>
                  <a:lnTo>
                    <a:pt x="144" y="473"/>
                  </a:lnTo>
                  <a:lnTo>
                    <a:pt x="143" y="473"/>
                  </a:lnTo>
                  <a:lnTo>
                    <a:pt x="143" y="472"/>
                  </a:lnTo>
                  <a:lnTo>
                    <a:pt x="142" y="472"/>
                  </a:lnTo>
                  <a:lnTo>
                    <a:pt x="143" y="472"/>
                  </a:lnTo>
                  <a:lnTo>
                    <a:pt x="143" y="471"/>
                  </a:lnTo>
                  <a:lnTo>
                    <a:pt x="142" y="471"/>
                  </a:lnTo>
                  <a:lnTo>
                    <a:pt x="142" y="470"/>
                  </a:lnTo>
                  <a:lnTo>
                    <a:pt x="141" y="470"/>
                  </a:lnTo>
                  <a:lnTo>
                    <a:pt x="141" y="469"/>
                  </a:lnTo>
                  <a:lnTo>
                    <a:pt x="141" y="468"/>
                  </a:lnTo>
                  <a:lnTo>
                    <a:pt x="142" y="468"/>
                  </a:lnTo>
                  <a:lnTo>
                    <a:pt x="142" y="467"/>
                  </a:lnTo>
                  <a:lnTo>
                    <a:pt x="142" y="466"/>
                  </a:lnTo>
                  <a:lnTo>
                    <a:pt x="141" y="466"/>
                  </a:lnTo>
                  <a:lnTo>
                    <a:pt x="141" y="465"/>
                  </a:lnTo>
                  <a:lnTo>
                    <a:pt x="140" y="465"/>
                  </a:lnTo>
                  <a:lnTo>
                    <a:pt x="139" y="466"/>
                  </a:lnTo>
                  <a:lnTo>
                    <a:pt x="139" y="465"/>
                  </a:lnTo>
                  <a:lnTo>
                    <a:pt x="138" y="465"/>
                  </a:lnTo>
                  <a:lnTo>
                    <a:pt x="138" y="466"/>
                  </a:lnTo>
                  <a:lnTo>
                    <a:pt x="137" y="466"/>
                  </a:lnTo>
                  <a:lnTo>
                    <a:pt x="136" y="466"/>
                  </a:lnTo>
                  <a:lnTo>
                    <a:pt x="134" y="466"/>
                  </a:lnTo>
                  <a:lnTo>
                    <a:pt x="134" y="465"/>
                  </a:lnTo>
                  <a:lnTo>
                    <a:pt x="134" y="464"/>
                  </a:lnTo>
                  <a:lnTo>
                    <a:pt x="134" y="463"/>
                  </a:lnTo>
                  <a:lnTo>
                    <a:pt x="133" y="463"/>
                  </a:lnTo>
                  <a:lnTo>
                    <a:pt x="133" y="462"/>
                  </a:lnTo>
                  <a:lnTo>
                    <a:pt x="134" y="462"/>
                  </a:lnTo>
                  <a:lnTo>
                    <a:pt x="134" y="461"/>
                  </a:lnTo>
                  <a:lnTo>
                    <a:pt x="134" y="460"/>
                  </a:lnTo>
                  <a:lnTo>
                    <a:pt x="133" y="460"/>
                  </a:lnTo>
                  <a:lnTo>
                    <a:pt x="133" y="459"/>
                  </a:lnTo>
                  <a:lnTo>
                    <a:pt x="133" y="458"/>
                  </a:lnTo>
                  <a:lnTo>
                    <a:pt x="133" y="457"/>
                  </a:lnTo>
                  <a:lnTo>
                    <a:pt x="132" y="457"/>
                  </a:lnTo>
                  <a:lnTo>
                    <a:pt x="132" y="458"/>
                  </a:lnTo>
                  <a:lnTo>
                    <a:pt x="131" y="458"/>
                  </a:lnTo>
                  <a:lnTo>
                    <a:pt x="131" y="457"/>
                  </a:lnTo>
                  <a:lnTo>
                    <a:pt x="130" y="457"/>
                  </a:lnTo>
                  <a:lnTo>
                    <a:pt x="129" y="456"/>
                  </a:lnTo>
                  <a:lnTo>
                    <a:pt x="130" y="455"/>
                  </a:lnTo>
                  <a:lnTo>
                    <a:pt x="129" y="453"/>
                  </a:lnTo>
                  <a:lnTo>
                    <a:pt x="130" y="452"/>
                  </a:lnTo>
                  <a:lnTo>
                    <a:pt x="130" y="451"/>
                  </a:lnTo>
                  <a:lnTo>
                    <a:pt x="130" y="450"/>
                  </a:lnTo>
                  <a:lnTo>
                    <a:pt x="129" y="450"/>
                  </a:lnTo>
                  <a:lnTo>
                    <a:pt x="128" y="449"/>
                  </a:lnTo>
                  <a:lnTo>
                    <a:pt x="127" y="449"/>
                  </a:lnTo>
                  <a:lnTo>
                    <a:pt x="126" y="449"/>
                  </a:lnTo>
                  <a:lnTo>
                    <a:pt x="126" y="448"/>
                  </a:lnTo>
                  <a:lnTo>
                    <a:pt x="126" y="447"/>
                  </a:lnTo>
                  <a:lnTo>
                    <a:pt x="126" y="446"/>
                  </a:lnTo>
                  <a:lnTo>
                    <a:pt x="127" y="446"/>
                  </a:lnTo>
                  <a:lnTo>
                    <a:pt x="127" y="445"/>
                  </a:lnTo>
                  <a:lnTo>
                    <a:pt x="126" y="445"/>
                  </a:lnTo>
                  <a:lnTo>
                    <a:pt x="127" y="445"/>
                  </a:lnTo>
                  <a:lnTo>
                    <a:pt x="127" y="444"/>
                  </a:lnTo>
                  <a:lnTo>
                    <a:pt x="126" y="444"/>
                  </a:lnTo>
                  <a:lnTo>
                    <a:pt x="126" y="443"/>
                  </a:lnTo>
                  <a:lnTo>
                    <a:pt x="126" y="442"/>
                  </a:lnTo>
                  <a:lnTo>
                    <a:pt x="126" y="441"/>
                  </a:lnTo>
                  <a:lnTo>
                    <a:pt x="127" y="441"/>
                  </a:lnTo>
                  <a:lnTo>
                    <a:pt x="128" y="441"/>
                  </a:lnTo>
                  <a:lnTo>
                    <a:pt x="128" y="442"/>
                  </a:lnTo>
                  <a:lnTo>
                    <a:pt x="129" y="442"/>
                  </a:lnTo>
                  <a:lnTo>
                    <a:pt x="129" y="443"/>
                  </a:lnTo>
                  <a:lnTo>
                    <a:pt x="130" y="443"/>
                  </a:lnTo>
                  <a:lnTo>
                    <a:pt x="131" y="442"/>
                  </a:lnTo>
                  <a:lnTo>
                    <a:pt x="132" y="441"/>
                  </a:lnTo>
                  <a:lnTo>
                    <a:pt x="131" y="441"/>
                  </a:lnTo>
                  <a:lnTo>
                    <a:pt x="130" y="440"/>
                  </a:lnTo>
                  <a:lnTo>
                    <a:pt x="131" y="440"/>
                  </a:lnTo>
                  <a:lnTo>
                    <a:pt x="131" y="439"/>
                  </a:lnTo>
                  <a:lnTo>
                    <a:pt x="132" y="439"/>
                  </a:lnTo>
                  <a:lnTo>
                    <a:pt x="132" y="440"/>
                  </a:lnTo>
                  <a:lnTo>
                    <a:pt x="133" y="440"/>
                  </a:lnTo>
                  <a:lnTo>
                    <a:pt x="134" y="440"/>
                  </a:lnTo>
                  <a:lnTo>
                    <a:pt x="136" y="440"/>
                  </a:lnTo>
                  <a:lnTo>
                    <a:pt x="136" y="439"/>
                  </a:lnTo>
                  <a:lnTo>
                    <a:pt x="137" y="439"/>
                  </a:lnTo>
                  <a:lnTo>
                    <a:pt x="137" y="438"/>
                  </a:lnTo>
                  <a:lnTo>
                    <a:pt x="137" y="437"/>
                  </a:lnTo>
                  <a:lnTo>
                    <a:pt x="137" y="436"/>
                  </a:lnTo>
                  <a:lnTo>
                    <a:pt x="136" y="436"/>
                  </a:lnTo>
                  <a:lnTo>
                    <a:pt x="136" y="437"/>
                  </a:lnTo>
                  <a:lnTo>
                    <a:pt x="134" y="437"/>
                  </a:lnTo>
                  <a:lnTo>
                    <a:pt x="133" y="437"/>
                  </a:lnTo>
                  <a:lnTo>
                    <a:pt x="132" y="437"/>
                  </a:lnTo>
                  <a:lnTo>
                    <a:pt x="132" y="436"/>
                  </a:lnTo>
                  <a:lnTo>
                    <a:pt x="131" y="436"/>
                  </a:lnTo>
                  <a:lnTo>
                    <a:pt x="132" y="435"/>
                  </a:lnTo>
                  <a:lnTo>
                    <a:pt x="131" y="435"/>
                  </a:lnTo>
                  <a:lnTo>
                    <a:pt x="131" y="434"/>
                  </a:lnTo>
                  <a:lnTo>
                    <a:pt x="131" y="433"/>
                  </a:lnTo>
                  <a:lnTo>
                    <a:pt x="130" y="432"/>
                  </a:lnTo>
                  <a:lnTo>
                    <a:pt x="130" y="431"/>
                  </a:lnTo>
                  <a:lnTo>
                    <a:pt x="130" y="430"/>
                  </a:lnTo>
                  <a:lnTo>
                    <a:pt x="131" y="428"/>
                  </a:lnTo>
                  <a:lnTo>
                    <a:pt x="131" y="427"/>
                  </a:lnTo>
                  <a:lnTo>
                    <a:pt x="131" y="426"/>
                  </a:lnTo>
                  <a:lnTo>
                    <a:pt x="131" y="427"/>
                  </a:lnTo>
                  <a:lnTo>
                    <a:pt x="131" y="426"/>
                  </a:lnTo>
                  <a:lnTo>
                    <a:pt x="132" y="426"/>
                  </a:lnTo>
                  <a:lnTo>
                    <a:pt x="132" y="425"/>
                  </a:lnTo>
                  <a:lnTo>
                    <a:pt x="131" y="425"/>
                  </a:lnTo>
                  <a:lnTo>
                    <a:pt x="131" y="424"/>
                  </a:lnTo>
                  <a:lnTo>
                    <a:pt x="130" y="423"/>
                  </a:lnTo>
                  <a:lnTo>
                    <a:pt x="130" y="422"/>
                  </a:lnTo>
                  <a:lnTo>
                    <a:pt x="129" y="422"/>
                  </a:lnTo>
                  <a:lnTo>
                    <a:pt x="129" y="421"/>
                  </a:lnTo>
                  <a:lnTo>
                    <a:pt x="128" y="421"/>
                  </a:lnTo>
                  <a:lnTo>
                    <a:pt x="127" y="421"/>
                  </a:lnTo>
                  <a:lnTo>
                    <a:pt x="126" y="421"/>
                  </a:lnTo>
                  <a:lnTo>
                    <a:pt x="126" y="420"/>
                  </a:lnTo>
                  <a:lnTo>
                    <a:pt x="126" y="419"/>
                  </a:lnTo>
                  <a:lnTo>
                    <a:pt x="127" y="419"/>
                  </a:lnTo>
                  <a:lnTo>
                    <a:pt x="127" y="418"/>
                  </a:lnTo>
                  <a:lnTo>
                    <a:pt x="127" y="417"/>
                  </a:lnTo>
                  <a:lnTo>
                    <a:pt x="127" y="416"/>
                  </a:lnTo>
                  <a:lnTo>
                    <a:pt x="126" y="416"/>
                  </a:lnTo>
                  <a:lnTo>
                    <a:pt x="126" y="415"/>
                  </a:lnTo>
                  <a:lnTo>
                    <a:pt x="127" y="415"/>
                  </a:lnTo>
                  <a:lnTo>
                    <a:pt x="127" y="414"/>
                  </a:lnTo>
                  <a:lnTo>
                    <a:pt x="126" y="414"/>
                  </a:lnTo>
                  <a:lnTo>
                    <a:pt x="126" y="413"/>
                  </a:lnTo>
                  <a:lnTo>
                    <a:pt x="127" y="413"/>
                  </a:lnTo>
                  <a:lnTo>
                    <a:pt x="127" y="412"/>
                  </a:lnTo>
                  <a:lnTo>
                    <a:pt x="126" y="412"/>
                  </a:lnTo>
                  <a:lnTo>
                    <a:pt x="126" y="411"/>
                  </a:lnTo>
                  <a:lnTo>
                    <a:pt x="127" y="411"/>
                  </a:lnTo>
                  <a:lnTo>
                    <a:pt x="127" y="410"/>
                  </a:lnTo>
                  <a:lnTo>
                    <a:pt x="126" y="410"/>
                  </a:lnTo>
                  <a:lnTo>
                    <a:pt x="125" y="410"/>
                  </a:lnTo>
                  <a:lnTo>
                    <a:pt x="125" y="411"/>
                  </a:lnTo>
                  <a:lnTo>
                    <a:pt x="124" y="411"/>
                  </a:lnTo>
                  <a:lnTo>
                    <a:pt x="124" y="410"/>
                  </a:lnTo>
                  <a:lnTo>
                    <a:pt x="123" y="410"/>
                  </a:lnTo>
                  <a:lnTo>
                    <a:pt x="122" y="409"/>
                  </a:lnTo>
                  <a:lnTo>
                    <a:pt x="122" y="408"/>
                  </a:lnTo>
                  <a:lnTo>
                    <a:pt x="123" y="408"/>
                  </a:lnTo>
                  <a:lnTo>
                    <a:pt x="123" y="407"/>
                  </a:lnTo>
                  <a:lnTo>
                    <a:pt x="124" y="407"/>
                  </a:lnTo>
                  <a:lnTo>
                    <a:pt x="124" y="406"/>
                  </a:lnTo>
                  <a:lnTo>
                    <a:pt x="123" y="406"/>
                  </a:lnTo>
                  <a:lnTo>
                    <a:pt x="123" y="405"/>
                  </a:lnTo>
                  <a:lnTo>
                    <a:pt x="122" y="405"/>
                  </a:lnTo>
                  <a:lnTo>
                    <a:pt x="122" y="403"/>
                  </a:lnTo>
                  <a:lnTo>
                    <a:pt x="121" y="403"/>
                  </a:lnTo>
                  <a:lnTo>
                    <a:pt x="120" y="403"/>
                  </a:lnTo>
                  <a:lnTo>
                    <a:pt x="119" y="402"/>
                  </a:lnTo>
                  <a:lnTo>
                    <a:pt x="118" y="401"/>
                  </a:lnTo>
                  <a:lnTo>
                    <a:pt x="119" y="401"/>
                  </a:lnTo>
                  <a:lnTo>
                    <a:pt x="119" y="400"/>
                  </a:lnTo>
                  <a:lnTo>
                    <a:pt x="118" y="399"/>
                  </a:lnTo>
                  <a:lnTo>
                    <a:pt x="119" y="399"/>
                  </a:lnTo>
                  <a:lnTo>
                    <a:pt x="119" y="398"/>
                  </a:lnTo>
                  <a:lnTo>
                    <a:pt x="118" y="398"/>
                  </a:lnTo>
                  <a:lnTo>
                    <a:pt x="117" y="398"/>
                  </a:lnTo>
                  <a:lnTo>
                    <a:pt x="116" y="398"/>
                  </a:lnTo>
                  <a:lnTo>
                    <a:pt x="116" y="397"/>
                  </a:lnTo>
                  <a:lnTo>
                    <a:pt x="115" y="397"/>
                  </a:lnTo>
                  <a:lnTo>
                    <a:pt x="114" y="397"/>
                  </a:lnTo>
                  <a:lnTo>
                    <a:pt x="114" y="396"/>
                  </a:lnTo>
                  <a:lnTo>
                    <a:pt x="113" y="396"/>
                  </a:lnTo>
                  <a:lnTo>
                    <a:pt x="113" y="395"/>
                  </a:lnTo>
                  <a:lnTo>
                    <a:pt x="114" y="395"/>
                  </a:lnTo>
                  <a:lnTo>
                    <a:pt x="114" y="394"/>
                  </a:lnTo>
                  <a:lnTo>
                    <a:pt x="115" y="394"/>
                  </a:lnTo>
                  <a:lnTo>
                    <a:pt x="115" y="393"/>
                  </a:lnTo>
                  <a:lnTo>
                    <a:pt x="114" y="393"/>
                  </a:lnTo>
                  <a:lnTo>
                    <a:pt x="114" y="392"/>
                  </a:lnTo>
                  <a:lnTo>
                    <a:pt x="113" y="391"/>
                  </a:lnTo>
                  <a:lnTo>
                    <a:pt x="112" y="392"/>
                  </a:lnTo>
                  <a:lnTo>
                    <a:pt x="111" y="392"/>
                  </a:lnTo>
                  <a:lnTo>
                    <a:pt x="109" y="392"/>
                  </a:lnTo>
                  <a:lnTo>
                    <a:pt x="108" y="392"/>
                  </a:lnTo>
                  <a:lnTo>
                    <a:pt x="108" y="393"/>
                  </a:lnTo>
                  <a:lnTo>
                    <a:pt x="107" y="393"/>
                  </a:lnTo>
                  <a:lnTo>
                    <a:pt x="107" y="392"/>
                  </a:lnTo>
                  <a:lnTo>
                    <a:pt x="106" y="392"/>
                  </a:lnTo>
                  <a:lnTo>
                    <a:pt x="106" y="391"/>
                  </a:lnTo>
                  <a:lnTo>
                    <a:pt x="107" y="391"/>
                  </a:lnTo>
                  <a:lnTo>
                    <a:pt x="107" y="390"/>
                  </a:lnTo>
                  <a:lnTo>
                    <a:pt x="106" y="390"/>
                  </a:lnTo>
                  <a:lnTo>
                    <a:pt x="106" y="389"/>
                  </a:lnTo>
                  <a:lnTo>
                    <a:pt x="106" y="388"/>
                  </a:lnTo>
                  <a:lnTo>
                    <a:pt x="105" y="388"/>
                  </a:lnTo>
                  <a:lnTo>
                    <a:pt x="105" y="387"/>
                  </a:lnTo>
                  <a:lnTo>
                    <a:pt x="104" y="387"/>
                  </a:lnTo>
                  <a:lnTo>
                    <a:pt x="103" y="387"/>
                  </a:lnTo>
                  <a:lnTo>
                    <a:pt x="104" y="386"/>
                  </a:lnTo>
                  <a:lnTo>
                    <a:pt x="103" y="386"/>
                  </a:lnTo>
                  <a:lnTo>
                    <a:pt x="103" y="385"/>
                  </a:lnTo>
                  <a:lnTo>
                    <a:pt x="103" y="384"/>
                  </a:lnTo>
                  <a:lnTo>
                    <a:pt x="102" y="383"/>
                  </a:lnTo>
                  <a:lnTo>
                    <a:pt x="101" y="383"/>
                  </a:lnTo>
                  <a:lnTo>
                    <a:pt x="100" y="383"/>
                  </a:lnTo>
                  <a:lnTo>
                    <a:pt x="100" y="382"/>
                  </a:lnTo>
                  <a:lnTo>
                    <a:pt x="99" y="382"/>
                  </a:lnTo>
                  <a:lnTo>
                    <a:pt x="98" y="382"/>
                  </a:lnTo>
                  <a:lnTo>
                    <a:pt x="98" y="381"/>
                  </a:lnTo>
                  <a:lnTo>
                    <a:pt x="97" y="381"/>
                  </a:lnTo>
                  <a:lnTo>
                    <a:pt x="98" y="380"/>
                  </a:lnTo>
                  <a:lnTo>
                    <a:pt x="98" y="378"/>
                  </a:lnTo>
                  <a:lnTo>
                    <a:pt x="98" y="377"/>
                  </a:lnTo>
                  <a:lnTo>
                    <a:pt x="98" y="376"/>
                  </a:lnTo>
                  <a:lnTo>
                    <a:pt x="99" y="376"/>
                  </a:lnTo>
                  <a:lnTo>
                    <a:pt x="99" y="375"/>
                  </a:lnTo>
                  <a:lnTo>
                    <a:pt x="98" y="375"/>
                  </a:lnTo>
                  <a:lnTo>
                    <a:pt x="98" y="374"/>
                  </a:lnTo>
                  <a:lnTo>
                    <a:pt x="98" y="373"/>
                  </a:lnTo>
                  <a:lnTo>
                    <a:pt x="97" y="373"/>
                  </a:lnTo>
                  <a:lnTo>
                    <a:pt x="97" y="372"/>
                  </a:lnTo>
                  <a:lnTo>
                    <a:pt x="97" y="371"/>
                  </a:lnTo>
                  <a:lnTo>
                    <a:pt x="97" y="370"/>
                  </a:lnTo>
                  <a:lnTo>
                    <a:pt x="96" y="370"/>
                  </a:lnTo>
                  <a:lnTo>
                    <a:pt x="96" y="369"/>
                  </a:lnTo>
                  <a:lnTo>
                    <a:pt x="96" y="368"/>
                  </a:lnTo>
                  <a:lnTo>
                    <a:pt x="96" y="367"/>
                  </a:lnTo>
                  <a:lnTo>
                    <a:pt x="96" y="366"/>
                  </a:lnTo>
                  <a:lnTo>
                    <a:pt x="95" y="366"/>
                  </a:lnTo>
                  <a:lnTo>
                    <a:pt x="94" y="366"/>
                  </a:lnTo>
                  <a:lnTo>
                    <a:pt x="94" y="365"/>
                  </a:lnTo>
                  <a:lnTo>
                    <a:pt x="93" y="365"/>
                  </a:lnTo>
                  <a:lnTo>
                    <a:pt x="93" y="364"/>
                  </a:lnTo>
                  <a:lnTo>
                    <a:pt x="93" y="363"/>
                  </a:lnTo>
                  <a:lnTo>
                    <a:pt x="93" y="362"/>
                  </a:lnTo>
                  <a:lnTo>
                    <a:pt x="92" y="362"/>
                  </a:lnTo>
                  <a:lnTo>
                    <a:pt x="91" y="362"/>
                  </a:lnTo>
                  <a:lnTo>
                    <a:pt x="90" y="359"/>
                  </a:lnTo>
                  <a:lnTo>
                    <a:pt x="91" y="359"/>
                  </a:lnTo>
                  <a:lnTo>
                    <a:pt x="91" y="358"/>
                  </a:lnTo>
                  <a:lnTo>
                    <a:pt x="90" y="358"/>
                  </a:lnTo>
                  <a:lnTo>
                    <a:pt x="90" y="357"/>
                  </a:lnTo>
                  <a:lnTo>
                    <a:pt x="89" y="357"/>
                  </a:lnTo>
                  <a:lnTo>
                    <a:pt x="88" y="357"/>
                  </a:lnTo>
                  <a:lnTo>
                    <a:pt x="88" y="358"/>
                  </a:lnTo>
                  <a:lnTo>
                    <a:pt x="87" y="358"/>
                  </a:lnTo>
                  <a:lnTo>
                    <a:pt x="86" y="358"/>
                  </a:lnTo>
                  <a:lnTo>
                    <a:pt x="84" y="358"/>
                  </a:lnTo>
                  <a:lnTo>
                    <a:pt x="83" y="358"/>
                  </a:lnTo>
                  <a:lnTo>
                    <a:pt x="82" y="358"/>
                  </a:lnTo>
                  <a:lnTo>
                    <a:pt x="82" y="357"/>
                  </a:lnTo>
                  <a:lnTo>
                    <a:pt x="81" y="357"/>
                  </a:lnTo>
                  <a:lnTo>
                    <a:pt x="81" y="356"/>
                  </a:lnTo>
                  <a:lnTo>
                    <a:pt x="80" y="355"/>
                  </a:lnTo>
                  <a:lnTo>
                    <a:pt x="79" y="353"/>
                  </a:lnTo>
                  <a:lnTo>
                    <a:pt x="78" y="353"/>
                  </a:lnTo>
                  <a:lnTo>
                    <a:pt x="77" y="352"/>
                  </a:lnTo>
                  <a:lnTo>
                    <a:pt x="77" y="351"/>
                  </a:lnTo>
                  <a:lnTo>
                    <a:pt x="78" y="351"/>
                  </a:lnTo>
                  <a:lnTo>
                    <a:pt x="78" y="350"/>
                  </a:lnTo>
                  <a:lnTo>
                    <a:pt x="77" y="350"/>
                  </a:lnTo>
                  <a:lnTo>
                    <a:pt x="77" y="349"/>
                  </a:lnTo>
                  <a:lnTo>
                    <a:pt x="76" y="349"/>
                  </a:lnTo>
                  <a:lnTo>
                    <a:pt x="76" y="348"/>
                  </a:lnTo>
                  <a:lnTo>
                    <a:pt x="75" y="347"/>
                  </a:lnTo>
                  <a:lnTo>
                    <a:pt x="74" y="347"/>
                  </a:lnTo>
                  <a:lnTo>
                    <a:pt x="73" y="347"/>
                  </a:lnTo>
                  <a:lnTo>
                    <a:pt x="73" y="346"/>
                  </a:lnTo>
                  <a:lnTo>
                    <a:pt x="72" y="346"/>
                  </a:lnTo>
                  <a:lnTo>
                    <a:pt x="71" y="346"/>
                  </a:lnTo>
                  <a:lnTo>
                    <a:pt x="71" y="345"/>
                  </a:lnTo>
                  <a:lnTo>
                    <a:pt x="70" y="345"/>
                  </a:lnTo>
                  <a:lnTo>
                    <a:pt x="70" y="344"/>
                  </a:lnTo>
                  <a:lnTo>
                    <a:pt x="69" y="343"/>
                  </a:lnTo>
                  <a:lnTo>
                    <a:pt x="68" y="344"/>
                  </a:lnTo>
                  <a:lnTo>
                    <a:pt x="67" y="343"/>
                  </a:lnTo>
                  <a:lnTo>
                    <a:pt x="66" y="342"/>
                  </a:lnTo>
                  <a:lnTo>
                    <a:pt x="65" y="342"/>
                  </a:lnTo>
                  <a:lnTo>
                    <a:pt x="65" y="341"/>
                  </a:lnTo>
                  <a:lnTo>
                    <a:pt x="64" y="341"/>
                  </a:lnTo>
                  <a:lnTo>
                    <a:pt x="64" y="340"/>
                  </a:lnTo>
                  <a:lnTo>
                    <a:pt x="63" y="339"/>
                  </a:lnTo>
                  <a:lnTo>
                    <a:pt x="64" y="339"/>
                  </a:lnTo>
                  <a:lnTo>
                    <a:pt x="64" y="338"/>
                  </a:lnTo>
                  <a:lnTo>
                    <a:pt x="64" y="337"/>
                  </a:lnTo>
                  <a:lnTo>
                    <a:pt x="63" y="336"/>
                  </a:lnTo>
                  <a:lnTo>
                    <a:pt x="62" y="336"/>
                  </a:lnTo>
                  <a:lnTo>
                    <a:pt x="61" y="336"/>
                  </a:lnTo>
                  <a:lnTo>
                    <a:pt x="59" y="336"/>
                  </a:lnTo>
                  <a:lnTo>
                    <a:pt x="59" y="335"/>
                  </a:lnTo>
                  <a:lnTo>
                    <a:pt x="61" y="334"/>
                  </a:lnTo>
                  <a:lnTo>
                    <a:pt x="61" y="333"/>
                  </a:lnTo>
                  <a:lnTo>
                    <a:pt x="62" y="333"/>
                  </a:lnTo>
                  <a:lnTo>
                    <a:pt x="62" y="332"/>
                  </a:lnTo>
                  <a:lnTo>
                    <a:pt x="62" y="331"/>
                  </a:lnTo>
                  <a:lnTo>
                    <a:pt x="61" y="331"/>
                  </a:lnTo>
                  <a:lnTo>
                    <a:pt x="59" y="331"/>
                  </a:lnTo>
                  <a:lnTo>
                    <a:pt x="58" y="331"/>
                  </a:lnTo>
                  <a:lnTo>
                    <a:pt x="57" y="330"/>
                  </a:lnTo>
                  <a:lnTo>
                    <a:pt x="57" y="328"/>
                  </a:lnTo>
                  <a:lnTo>
                    <a:pt x="56" y="328"/>
                  </a:lnTo>
                  <a:lnTo>
                    <a:pt x="56" y="327"/>
                  </a:lnTo>
                  <a:lnTo>
                    <a:pt x="55" y="327"/>
                  </a:lnTo>
                  <a:lnTo>
                    <a:pt x="55" y="326"/>
                  </a:lnTo>
                  <a:lnTo>
                    <a:pt x="55" y="325"/>
                  </a:lnTo>
                  <a:lnTo>
                    <a:pt x="54" y="325"/>
                  </a:lnTo>
                  <a:lnTo>
                    <a:pt x="54" y="324"/>
                  </a:lnTo>
                  <a:lnTo>
                    <a:pt x="55" y="324"/>
                  </a:lnTo>
                  <a:lnTo>
                    <a:pt x="54" y="324"/>
                  </a:lnTo>
                  <a:lnTo>
                    <a:pt x="54" y="323"/>
                  </a:lnTo>
                  <a:lnTo>
                    <a:pt x="55" y="323"/>
                  </a:lnTo>
                  <a:lnTo>
                    <a:pt x="54" y="323"/>
                  </a:lnTo>
                  <a:lnTo>
                    <a:pt x="54" y="322"/>
                  </a:lnTo>
                  <a:lnTo>
                    <a:pt x="53" y="322"/>
                  </a:lnTo>
                  <a:lnTo>
                    <a:pt x="52" y="322"/>
                  </a:lnTo>
                  <a:lnTo>
                    <a:pt x="51" y="322"/>
                  </a:lnTo>
                  <a:lnTo>
                    <a:pt x="50" y="322"/>
                  </a:lnTo>
                  <a:lnTo>
                    <a:pt x="49" y="322"/>
                  </a:lnTo>
                  <a:lnTo>
                    <a:pt x="48" y="321"/>
                  </a:lnTo>
                  <a:lnTo>
                    <a:pt x="47" y="321"/>
                  </a:lnTo>
                  <a:lnTo>
                    <a:pt x="47" y="320"/>
                  </a:lnTo>
                  <a:lnTo>
                    <a:pt x="46" y="320"/>
                  </a:lnTo>
                  <a:lnTo>
                    <a:pt x="46" y="319"/>
                  </a:lnTo>
                  <a:lnTo>
                    <a:pt x="45" y="319"/>
                  </a:lnTo>
                  <a:lnTo>
                    <a:pt x="44" y="319"/>
                  </a:lnTo>
                  <a:lnTo>
                    <a:pt x="44" y="318"/>
                  </a:lnTo>
                  <a:lnTo>
                    <a:pt x="43" y="318"/>
                  </a:lnTo>
                  <a:lnTo>
                    <a:pt x="43" y="317"/>
                  </a:lnTo>
                  <a:lnTo>
                    <a:pt x="42" y="317"/>
                  </a:lnTo>
                  <a:lnTo>
                    <a:pt x="41" y="317"/>
                  </a:lnTo>
                  <a:lnTo>
                    <a:pt x="40" y="316"/>
                  </a:lnTo>
                  <a:lnTo>
                    <a:pt x="39" y="316"/>
                  </a:lnTo>
                  <a:lnTo>
                    <a:pt x="38" y="316"/>
                  </a:lnTo>
                  <a:lnTo>
                    <a:pt x="38" y="315"/>
                  </a:lnTo>
                  <a:lnTo>
                    <a:pt x="38" y="314"/>
                  </a:lnTo>
                  <a:lnTo>
                    <a:pt x="37" y="314"/>
                  </a:lnTo>
                  <a:lnTo>
                    <a:pt x="36" y="314"/>
                  </a:lnTo>
                  <a:lnTo>
                    <a:pt x="34" y="314"/>
                  </a:lnTo>
                  <a:lnTo>
                    <a:pt x="33" y="314"/>
                  </a:lnTo>
                  <a:lnTo>
                    <a:pt x="32" y="314"/>
                  </a:lnTo>
                  <a:lnTo>
                    <a:pt x="32" y="315"/>
                  </a:lnTo>
                  <a:lnTo>
                    <a:pt x="31" y="315"/>
                  </a:lnTo>
                  <a:lnTo>
                    <a:pt x="30" y="315"/>
                  </a:lnTo>
                  <a:lnTo>
                    <a:pt x="30" y="314"/>
                  </a:lnTo>
                  <a:lnTo>
                    <a:pt x="30" y="313"/>
                  </a:lnTo>
                  <a:lnTo>
                    <a:pt x="30" y="312"/>
                  </a:lnTo>
                  <a:lnTo>
                    <a:pt x="30" y="311"/>
                  </a:lnTo>
                  <a:lnTo>
                    <a:pt x="29" y="311"/>
                  </a:lnTo>
                  <a:lnTo>
                    <a:pt x="29" y="310"/>
                  </a:lnTo>
                  <a:lnTo>
                    <a:pt x="29" y="309"/>
                  </a:lnTo>
                  <a:lnTo>
                    <a:pt x="28" y="308"/>
                  </a:lnTo>
                  <a:lnTo>
                    <a:pt x="27" y="307"/>
                  </a:lnTo>
                  <a:lnTo>
                    <a:pt x="26" y="307"/>
                  </a:lnTo>
                  <a:lnTo>
                    <a:pt x="26" y="306"/>
                  </a:lnTo>
                  <a:lnTo>
                    <a:pt x="26" y="305"/>
                  </a:lnTo>
                  <a:lnTo>
                    <a:pt x="25" y="303"/>
                  </a:lnTo>
                  <a:lnTo>
                    <a:pt x="25" y="302"/>
                  </a:lnTo>
                  <a:lnTo>
                    <a:pt x="25" y="301"/>
                  </a:lnTo>
                  <a:lnTo>
                    <a:pt x="24" y="301"/>
                  </a:lnTo>
                  <a:lnTo>
                    <a:pt x="24" y="300"/>
                  </a:lnTo>
                  <a:lnTo>
                    <a:pt x="23" y="300"/>
                  </a:lnTo>
                  <a:lnTo>
                    <a:pt x="23" y="299"/>
                  </a:lnTo>
                  <a:lnTo>
                    <a:pt x="22" y="299"/>
                  </a:lnTo>
                  <a:lnTo>
                    <a:pt x="22" y="298"/>
                  </a:lnTo>
                  <a:lnTo>
                    <a:pt x="23" y="298"/>
                  </a:lnTo>
                  <a:lnTo>
                    <a:pt x="23" y="297"/>
                  </a:lnTo>
                  <a:lnTo>
                    <a:pt x="22" y="297"/>
                  </a:lnTo>
                  <a:lnTo>
                    <a:pt x="22" y="296"/>
                  </a:lnTo>
                  <a:lnTo>
                    <a:pt x="21" y="296"/>
                  </a:lnTo>
                  <a:lnTo>
                    <a:pt x="20" y="295"/>
                  </a:lnTo>
                  <a:lnTo>
                    <a:pt x="20" y="294"/>
                  </a:lnTo>
                  <a:lnTo>
                    <a:pt x="21" y="294"/>
                  </a:lnTo>
                  <a:lnTo>
                    <a:pt x="21" y="293"/>
                  </a:lnTo>
                  <a:lnTo>
                    <a:pt x="21" y="292"/>
                  </a:lnTo>
                  <a:lnTo>
                    <a:pt x="22" y="292"/>
                  </a:lnTo>
                  <a:lnTo>
                    <a:pt x="22" y="291"/>
                  </a:lnTo>
                  <a:lnTo>
                    <a:pt x="22" y="290"/>
                  </a:lnTo>
                  <a:lnTo>
                    <a:pt x="23" y="290"/>
                  </a:lnTo>
                  <a:lnTo>
                    <a:pt x="23" y="289"/>
                  </a:lnTo>
                  <a:lnTo>
                    <a:pt x="23" y="288"/>
                  </a:lnTo>
                  <a:lnTo>
                    <a:pt x="24" y="288"/>
                  </a:lnTo>
                  <a:lnTo>
                    <a:pt x="23" y="287"/>
                  </a:lnTo>
                  <a:lnTo>
                    <a:pt x="23" y="286"/>
                  </a:lnTo>
                  <a:lnTo>
                    <a:pt x="24" y="286"/>
                  </a:lnTo>
                  <a:lnTo>
                    <a:pt x="24" y="285"/>
                  </a:lnTo>
                  <a:lnTo>
                    <a:pt x="25" y="285"/>
                  </a:lnTo>
                  <a:lnTo>
                    <a:pt x="25" y="284"/>
                  </a:lnTo>
                  <a:lnTo>
                    <a:pt x="24" y="284"/>
                  </a:lnTo>
                  <a:lnTo>
                    <a:pt x="24" y="283"/>
                  </a:lnTo>
                  <a:lnTo>
                    <a:pt x="25" y="283"/>
                  </a:lnTo>
                  <a:lnTo>
                    <a:pt x="25" y="282"/>
                  </a:lnTo>
                  <a:lnTo>
                    <a:pt x="25" y="281"/>
                  </a:lnTo>
                  <a:lnTo>
                    <a:pt x="26" y="281"/>
                  </a:lnTo>
                  <a:lnTo>
                    <a:pt x="26" y="280"/>
                  </a:lnTo>
                  <a:lnTo>
                    <a:pt x="26" y="278"/>
                  </a:lnTo>
                  <a:lnTo>
                    <a:pt x="26" y="277"/>
                  </a:lnTo>
                  <a:lnTo>
                    <a:pt x="27" y="277"/>
                  </a:lnTo>
                  <a:lnTo>
                    <a:pt x="27" y="276"/>
                  </a:lnTo>
                  <a:lnTo>
                    <a:pt x="27" y="275"/>
                  </a:lnTo>
                  <a:lnTo>
                    <a:pt x="27" y="274"/>
                  </a:lnTo>
                  <a:lnTo>
                    <a:pt x="28" y="274"/>
                  </a:lnTo>
                  <a:lnTo>
                    <a:pt x="28" y="273"/>
                  </a:lnTo>
                  <a:lnTo>
                    <a:pt x="27" y="273"/>
                  </a:lnTo>
                  <a:lnTo>
                    <a:pt x="27" y="272"/>
                  </a:lnTo>
                  <a:lnTo>
                    <a:pt x="27" y="271"/>
                  </a:lnTo>
                  <a:lnTo>
                    <a:pt x="28" y="271"/>
                  </a:lnTo>
                  <a:lnTo>
                    <a:pt x="28" y="270"/>
                  </a:lnTo>
                  <a:lnTo>
                    <a:pt x="28" y="269"/>
                  </a:lnTo>
                  <a:lnTo>
                    <a:pt x="27" y="269"/>
                  </a:lnTo>
                  <a:lnTo>
                    <a:pt x="27" y="268"/>
                  </a:lnTo>
                  <a:lnTo>
                    <a:pt x="27" y="267"/>
                  </a:lnTo>
                  <a:lnTo>
                    <a:pt x="28" y="267"/>
                  </a:lnTo>
                  <a:lnTo>
                    <a:pt x="28" y="266"/>
                  </a:lnTo>
                  <a:lnTo>
                    <a:pt x="28" y="265"/>
                  </a:lnTo>
                  <a:lnTo>
                    <a:pt x="29" y="265"/>
                  </a:lnTo>
                  <a:lnTo>
                    <a:pt x="29" y="264"/>
                  </a:lnTo>
                  <a:lnTo>
                    <a:pt x="29" y="263"/>
                  </a:lnTo>
                  <a:lnTo>
                    <a:pt x="30" y="263"/>
                  </a:lnTo>
                  <a:lnTo>
                    <a:pt x="31" y="263"/>
                  </a:lnTo>
                  <a:lnTo>
                    <a:pt x="32" y="263"/>
                  </a:lnTo>
                  <a:lnTo>
                    <a:pt x="33" y="263"/>
                  </a:lnTo>
                  <a:lnTo>
                    <a:pt x="33" y="262"/>
                  </a:lnTo>
                  <a:lnTo>
                    <a:pt x="34" y="262"/>
                  </a:lnTo>
                  <a:lnTo>
                    <a:pt x="34" y="261"/>
                  </a:lnTo>
                  <a:lnTo>
                    <a:pt x="36" y="261"/>
                  </a:lnTo>
                  <a:lnTo>
                    <a:pt x="37" y="262"/>
                  </a:lnTo>
                  <a:lnTo>
                    <a:pt x="38" y="262"/>
                  </a:lnTo>
                  <a:lnTo>
                    <a:pt x="38" y="263"/>
                  </a:lnTo>
                  <a:lnTo>
                    <a:pt x="39" y="263"/>
                  </a:lnTo>
                  <a:lnTo>
                    <a:pt x="40" y="263"/>
                  </a:lnTo>
                  <a:lnTo>
                    <a:pt x="41" y="263"/>
                  </a:lnTo>
                  <a:lnTo>
                    <a:pt x="42" y="263"/>
                  </a:lnTo>
                  <a:lnTo>
                    <a:pt x="42" y="262"/>
                  </a:lnTo>
                  <a:lnTo>
                    <a:pt x="41" y="262"/>
                  </a:lnTo>
                  <a:lnTo>
                    <a:pt x="40" y="261"/>
                  </a:lnTo>
                  <a:lnTo>
                    <a:pt x="40" y="260"/>
                  </a:lnTo>
                  <a:lnTo>
                    <a:pt x="40" y="259"/>
                  </a:lnTo>
                  <a:lnTo>
                    <a:pt x="39" y="259"/>
                  </a:lnTo>
                  <a:lnTo>
                    <a:pt x="39" y="258"/>
                  </a:lnTo>
                  <a:lnTo>
                    <a:pt x="39" y="257"/>
                  </a:lnTo>
                  <a:lnTo>
                    <a:pt x="38" y="257"/>
                  </a:lnTo>
                  <a:lnTo>
                    <a:pt x="38" y="256"/>
                  </a:lnTo>
                  <a:lnTo>
                    <a:pt x="38" y="255"/>
                  </a:lnTo>
                  <a:lnTo>
                    <a:pt x="37" y="255"/>
                  </a:lnTo>
                  <a:lnTo>
                    <a:pt x="37" y="253"/>
                  </a:lnTo>
                  <a:lnTo>
                    <a:pt x="38" y="253"/>
                  </a:lnTo>
                  <a:lnTo>
                    <a:pt x="38" y="252"/>
                  </a:lnTo>
                  <a:lnTo>
                    <a:pt x="37" y="252"/>
                  </a:lnTo>
                  <a:lnTo>
                    <a:pt x="38" y="252"/>
                  </a:lnTo>
                  <a:lnTo>
                    <a:pt x="37" y="251"/>
                  </a:lnTo>
                  <a:lnTo>
                    <a:pt x="37" y="250"/>
                  </a:lnTo>
                  <a:lnTo>
                    <a:pt x="37" y="249"/>
                  </a:lnTo>
                  <a:lnTo>
                    <a:pt x="37" y="248"/>
                  </a:lnTo>
                  <a:lnTo>
                    <a:pt x="37" y="247"/>
                  </a:lnTo>
                  <a:lnTo>
                    <a:pt x="38" y="247"/>
                  </a:lnTo>
                  <a:lnTo>
                    <a:pt x="38" y="246"/>
                  </a:lnTo>
                  <a:lnTo>
                    <a:pt x="38" y="245"/>
                  </a:lnTo>
                  <a:lnTo>
                    <a:pt x="39" y="245"/>
                  </a:lnTo>
                  <a:lnTo>
                    <a:pt x="39" y="244"/>
                  </a:lnTo>
                  <a:lnTo>
                    <a:pt x="40" y="244"/>
                  </a:lnTo>
                  <a:lnTo>
                    <a:pt x="39" y="244"/>
                  </a:lnTo>
                  <a:lnTo>
                    <a:pt x="39" y="243"/>
                  </a:lnTo>
                  <a:lnTo>
                    <a:pt x="40" y="243"/>
                  </a:lnTo>
                  <a:lnTo>
                    <a:pt x="40" y="242"/>
                  </a:lnTo>
                  <a:lnTo>
                    <a:pt x="39" y="242"/>
                  </a:lnTo>
                  <a:lnTo>
                    <a:pt x="39" y="241"/>
                  </a:lnTo>
                  <a:lnTo>
                    <a:pt x="39" y="240"/>
                  </a:lnTo>
                  <a:lnTo>
                    <a:pt x="38" y="240"/>
                  </a:lnTo>
                  <a:lnTo>
                    <a:pt x="37" y="240"/>
                  </a:lnTo>
                  <a:lnTo>
                    <a:pt x="36" y="240"/>
                  </a:lnTo>
                  <a:lnTo>
                    <a:pt x="36" y="239"/>
                  </a:lnTo>
                  <a:lnTo>
                    <a:pt x="34" y="239"/>
                  </a:lnTo>
                  <a:lnTo>
                    <a:pt x="34" y="238"/>
                  </a:lnTo>
                  <a:lnTo>
                    <a:pt x="33" y="238"/>
                  </a:lnTo>
                  <a:lnTo>
                    <a:pt x="32" y="238"/>
                  </a:lnTo>
                  <a:lnTo>
                    <a:pt x="32" y="237"/>
                  </a:lnTo>
                  <a:lnTo>
                    <a:pt x="31" y="237"/>
                  </a:lnTo>
                  <a:lnTo>
                    <a:pt x="31" y="236"/>
                  </a:lnTo>
                  <a:lnTo>
                    <a:pt x="31" y="235"/>
                  </a:lnTo>
                  <a:lnTo>
                    <a:pt x="31" y="234"/>
                  </a:lnTo>
                  <a:lnTo>
                    <a:pt x="31" y="233"/>
                  </a:lnTo>
                  <a:lnTo>
                    <a:pt x="31" y="232"/>
                  </a:lnTo>
                  <a:lnTo>
                    <a:pt x="32" y="232"/>
                  </a:lnTo>
                  <a:lnTo>
                    <a:pt x="32" y="231"/>
                  </a:lnTo>
                  <a:lnTo>
                    <a:pt x="32" y="230"/>
                  </a:lnTo>
                  <a:lnTo>
                    <a:pt x="32" y="228"/>
                  </a:lnTo>
                  <a:lnTo>
                    <a:pt x="33" y="228"/>
                  </a:lnTo>
                  <a:lnTo>
                    <a:pt x="33" y="227"/>
                  </a:lnTo>
                  <a:lnTo>
                    <a:pt x="33" y="226"/>
                  </a:lnTo>
                  <a:lnTo>
                    <a:pt x="33" y="225"/>
                  </a:lnTo>
                  <a:lnTo>
                    <a:pt x="33" y="224"/>
                  </a:lnTo>
                  <a:lnTo>
                    <a:pt x="34" y="224"/>
                  </a:lnTo>
                  <a:lnTo>
                    <a:pt x="33" y="224"/>
                  </a:lnTo>
                  <a:lnTo>
                    <a:pt x="33" y="223"/>
                  </a:lnTo>
                  <a:lnTo>
                    <a:pt x="33" y="222"/>
                  </a:lnTo>
                  <a:lnTo>
                    <a:pt x="33" y="221"/>
                  </a:lnTo>
                  <a:lnTo>
                    <a:pt x="33" y="220"/>
                  </a:lnTo>
                  <a:lnTo>
                    <a:pt x="34" y="220"/>
                  </a:lnTo>
                  <a:lnTo>
                    <a:pt x="36" y="220"/>
                  </a:lnTo>
                  <a:lnTo>
                    <a:pt x="37" y="220"/>
                  </a:lnTo>
                  <a:lnTo>
                    <a:pt x="38" y="219"/>
                  </a:lnTo>
                  <a:lnTo>
                    <a:pt x="38" y="218"/>
                  </a:lnTo>
                  <a:lnTo>
                    <a:pt x="38" y="217"/>
                  </a:lnTo>
                  <a:lnTo>
                    <a:pt x="38" y="216"/>
                  </a:lnTo>
                  <a:lnTo>
                    <a:pt x="38" y="215"/>
                  </a:lnTo>
                  <a:lnTo>
                    <a:pt x="37" y="215"/>
                  </a:lnTo>
                  <a:lnTo>
                    <a:pt x="37" y="214"/>
                  </a:lnTo>
                  <a:lnTo>
                    <a:pt x="37" y="213"/>
                  </a:lnTo>
                  <a:lnTo>
                    <a:pt x="37" y="212"/>
                  </a:lnTo>
                  <a:lnTo>
                    <a:pt x="37" y="211"/>
                  </a:lnTo>
                  <a:lnTo>
                    <a:pt x="36" y="211"/>
                  </a:lnTo>
                  <a:lnTo>
                    <a:pt x="36" y="210"/>
                  </a:lnTo>
                  <a:lnTo>
                    <a:pt x="34" y="209"/>
                  </a:lnTo>
                  <a:lnTo>
                    <a:pt x="33" y="209"/>
                  </a:lnTo>
                  <a:lnTo>
                    <a:pt x="32" y="209"/>
                  </a:lnTo>
                  <a:lnTo>
                    <a:pt x="32" y="208"/>
                  </a:lnTo>
                  <a:lnTo>
                    <a:pt x="31" y="208"/>
                  </a:lnTo>
                  <a:lnTo>
                    <a:pt x="31" y="207"/>
                  </a:lnTo>
                  <a:lnTo>
                    <a:pt x="31" y="206"/>
                  </a:lnTo>
                  <a:lnTo>
                    <a:pt x="31" y="205"/>
                  </a:lnTo>
                  <a:lnTo>
                    <a:pt x="31" y="203"/>
                  </a:lnTo>
                  <a:lnTo>
                    <a:pt x="30" y="203"/>
                  </a:lnTo>
                  <a:lnTo>
                    <a:pt x="30" y="202"/>
                  </a:lnTo>
                  <a:lnTo>
                    <a:pt x="31" y="202"/>
                  </a:lnTo>
                  <a:lnTo>
                    <a:pt x="30" y="201"/>
                  </a:lnTo>
                  <a:lnTo>
                    <a:pt x="30" y="200"/>
                  </a:lnTo>
                  <a:lnTo>
                    <a:pt x="30" y="199"/>
                  </a:lnTo>
                  <a:lnTo>
                    <a:pt x="31" y="199"/>
                  </a:lnTo>
                  <a:lnTo>
                    <a:pt x="30" y="198"/>
                  </a:lnTo>
                  <a:lnTo>
                    <a:pt x="29" y="198"/>
                  </a:lnTo>
                  <a:lnTo>
                    <a:pt x="28" y="198"/>
                  </a:lnTo>
                  <a:lnTo>
                    <a:pt x="27" y="198"/>
                  </a:lnTo>
                  <a:lnTo>
                    <a:pt x="26" y="197"/>
                  </a:lnTo>
                  <a:lnTo>
                    <a:pt x="26" y="196"/>
                  </a:lnTo>
                  <a:lnTo>
                    <a:pt x="26" y="195"/>
                  </a:lnTo>
                  <a:lnTo>
                    <a:pt x="25" y="195"/>
                  </a:lnTo>
                  <a:lnTo>
                    <a:pt x="25" y="194"/>
                  </a:lnTo>
                  <a:lnTo>
                    <a:pt x="26" y="193"/>
                  </a:lnTo>
                  <a:lnTo>
                    <a:pt x="19" y="185"/>
                  </a:lnTo>
                  <a:lnTo>
                    <a:pt x="18" y="183"/>
                  </a:lnTo>
                  <a:lnTo>
                    <a:pt x="17" y="183"/>
                  </a:lnTo>
                  <a:lnTo>
                    <a:pt x="17" y="182"/>
                  </a:lnTo>
                  <a:lnTo>
                    <a:pt x="16" y="179"/>
                  </a:lnTo>
                  <a:lnTo>
                    <a:pt x="7" y="167"/>
                  </a:lnTo>
                  <a:lnTo>
                    <a:pt x="6" y="167"/>
                  </a:lnTo>
                  <a:lnTo>
                    <a:pt x="6" y="166"/>
                  </a:lnTo>
                  <a:lnTo>
                    <a:pt x="2" y="153"/>
                  </a:lnTo>
                  <a:lnTo>
                    <a:pt x="1" y="153"/>
                  </a:lnTo>
                  <a:lnTo>
                    <a:pt x="1" y="152"/>
                  </a:lnTo>
                  <a:lnTo>
                    <a:pt x="2" y="152"/>
                  </a:lnTo>
                  <a:lnTo>
                    <a:pt x="2" y="151"/>
                  </a:lnTo>
                  <a:lnTo>
                    <a:pt x="5" y="145"/>
                  </a:lnTo>
                  <a:lnTo>
                    <a:pt x="2" y="138"/>
                  </a:lnTo>
                  <a:lnTo>
                    <a:pt x="2" y="137"/>
                  </a:lnTo>
                  <a:lnTo>
                    <a:pt x="0" y="135"/>
                  </a:lnTo>
                  <a:lnTo>
                    <a:pt x="4" y="125"/>
                  </a:lnTo>
                  <a:lnTo>
                    <a:pt x="5" y="122"/>
                  </a:lnTo>
                  <a:lnTo>
                    <a:pt x="6" y="122"/>
                  </a:lnTo>
                  <a:lnTo>
                    <a:pt x="6" y="121"/>
                  </a:lnTo>
                  <a:lnTo>
                    <a:pt x="6" y="122"/>
                  </a:lnTo>
                  <a:lnTo>
                    <a:pt x="7" y="122"/>
                  </a:lnTo>
                  <a:lnTo>
                    <a:pt x="8" y="122"/>
                  </a:lnTo>
                  <a:lnTo>
                    <a:pt x="8" y="121"/>
                  </a:lnTo>
                  <a:lnTo>
                    <a:pt x="8" y="120"/>
                  </a:lnTo>
                  <a:lnTo>
                    <a:pt x="8" y="119"/>
                  </a:lnTo>
                  <a:lnTo>
                    <a:pt x="8" y="118"/>
                  </a:lnTo>
                  <a:lnTo>
                    <a:pt x="8" y="117"/>
                  </a:lnTo>
                  <a:lnTo>
                    <a:pt x="9" y="117"/>
                  </a:lnTo>
                  <a:lnTo>
                    <a:pt x="9" y="116"/>
                  </a:lnTo>
                  <a:lnTo>
                    <a:pt x="11" y="116"/>
                  </a:lnTo>
                  <a:lnTo>
                    <a:pt x="12" y="116"/>
                  </a:lnTo>
                  <a:lnTo>
                    <a:pt x="12" y="115"/>
                  </a:lnTo>
                  <a:lnTo>
                    <a:pt x="13" y="115"/>
                  </a:lnTo>
                  <a:lnTo>
                    <a:pt x="14" y="115"/>
                  </a:lnTo>
                  <a:lnTo>
                    <a:pt x="15" y="115"/>
                  </a:lnTo>
                  <a:lnTo>
                    <a:pt x="15" y="114"/>
                  </a:lnTo>
                  <a:lnTo>
                    <a:pt x="15" y="113"/>
                  </a:lnTo>
                  <a:lnTo>
                    <a:pt x="16" y="113"/>
                  </a:lnTo>
                  <a:lnTo>
                    <a:pt x="16" y="112"/>
                  </a:lnTo>
                  <a:lnTo>
                    <a:pt x="16" y="111"/>
                  </a:lnTo>
                  <a:lnTo>
                    <a:pt x="15" y="111"/>
                  </a:lnTo>
                  <a:lnTo>
                    <a:pt x="15" y="110"/>
                  </a:lnTo>
                  <a:lnTo>
                    <a:pt x="15" y="109"/>
                  </a:lnTo>
                  <a:lnTo>
                    <a:pt x="14" y="109"/>
                  </a:lnTo>
                  <a:lnTo>
                    <a:pt x="14" y="108"/>
                  </a:lnTo>
                  <a:lnTo>
                    <a:pt x="14" y="107"/>
                  </a:lnTo>
                  <a:lnTo>
                    <a:pt x="15" y="107"/>
                  </a:lnTo>
                  <a:lnTo>
                    <a:pt x="15" y="106"/>
                  </a:lnTo>
                  <a:lnTo>
                    <a:pt x="16" y="106"/>
                  </a:lnTo>
                  <a:lnTo>
                    <a:pt x="17" y="106"/>
                  </a:lnTo>
                  <a:lnTo>
                    <a:pt x="18" y="106"/>
                  </a:lnTo>
                  <a:lnTo>
                    <a:pt x="19" y="106"/>
                  </a:lnTo>
                  <a:lnTo>
                    <a:pt x="20" y="104"/>
                  </a:lnTo>
                  <a:lnTo>
                    <a:pt x="20" y="106"/>
                  </a:lnTo>
                  <a:lnTo>
                    <a:pt x="20" y="107"/>
                  </a:lnTo>
                  <a:lnTo>
                    <a:pt x="21" y="107"/>
                  </a:lnTo>
                  <a:lnTo>
                    <a:pt x="21" y="106"/>
                  </a:lnTo>
                  <a:lnTo>
                    <a:pt x="22" y="106"/>
                  </a:lnTo>
                  <a:lnTo>
                    <a:pt x="22" y="104"/>
                  </a:lnTo>
                  <a:lnTo>
                    <a:pt x="23" y="104"/>
                  </a:lnTo>
                  <a:lnTo>
                    <a:pt x="23" y="103"/>
                  </a:lnTo>
                  <a:lnTo>
                    <a:pt x="23" y="102"/>
                  </a:lnTo>
                  <a:lnTo>
                    <a:pt x="24" y="102"/>
                  </a:lnTo>
                  <a:lnTo>
                    <a:pt x="25" y="101"/>
                  </a:lnTo>
                  <a:lnTo>
                    <a:pt x="26" y="101"/>
                  </a:lnTo>
                  <a:lnTo>
                    <a:pt x="26" y="100"/>
                  </a:lnTo>
                  <a:lnTo>
                    <a:pt x="27" y="100"/>
                  </a:lnTo>
                  <a:lnTo>
                    <a:pt x="28" y="100"/>
                  </a:lnTo>
                  <a:lnTo>
                    <a:pt x="29" y="100"/>
                  </a:lnTo>
                  <a:lnTo>
                    <a:pt x="29" y="99"/>
                  </a:lnTo>
                  <a:lnTo>
                    <a:pt x="30" y="99"/>
                  </a:lnTo>
                  <a:lnTo>
                    <a:pt x="30" y="98"/>
                  </a:lnTo>
                  <a:lnTo>
                    <a:pt x="31" y="97"/>
                  </a:lnTo>
                  <a:lnTo>
                    <a:pt x="31" y="96"/>
                  </a:lnTo>
                  <a:lnTo>
                    <a:pt x="32" y="96"/>
                  </a:lnTo>
                  <a:lnTo>
                    <a:pt x="32" y="95"/>
                  </a:lnTo>
                  <a:lnTo>
                    <a:pt x="33" y="95"/>
                  </a:lnTo>
                  <a:lnTo>
                    <a:pt x="34" y="95"/>
                  </a:lnTo>
                  <a:lnTo>
                    <a:pt x="36" y="95"/>
                  </a:lnTo>
                  <a:lnTo>
                    <a:pt x="37" y="95"/>
                  </a:lnTo>
                  <a:lnTo>
                    <a:pt x="38" y="95"/>
                  </a:lnTo>
                  <a:lnTo>
                    <a:pt x="39" y="95"/>
                  </a:lnTo>
                  <a:lnTo>
                    <a:pt x="40" y="95"/>
                  </a:lnTo>
                  <a:lnTo>
                    <a:pt x="41" y="95"/>
                  </a:lnTo>
                  <a:lnTo>
                    <a:pt x="42" y="95"/>
                  </a:lnTo>
                  <a:lnTo>
                    <a:pt x="42" y="96"/>
                  </a:lnTo>
                  <a:lnTo>
                    <a:pt x="43" y="95"/>
                  </a:lnTo>
                  <a:lnTo>
                    <a:pt x="44" y="95"/>
                  </a:lnTo>
                  <a:lnTo>
                    <a:pt x="44" y="94"/>
                  </a:lnTo>
                  <a:lnTo>
                    <a:pt x="45" y="94"/>
                  </a:lnTo>
                  <a:lnTo>
                    <a:pt x="45" y="93"/>
                  </a:lnTo>
                  <a:lnTo>
                    <a:pt x="46" y="93"/>
                  </a:lnTo>
                  <a:lnTo>
                    <a:pt x="47" y="93"/>
                  </a:lnTo>
                  <a:lnTo>
                    <a:pt x="48" y="93"/>
                  </a:lnTo>
                  <a:lnTo>
                    <a:pt x="48" y="92"/>
                  </a:lnTo>
                  <a:lnTo>
                    <a:pt x="49" y="92"/>
                  </a:lnTo>
                  <a:lnTo>
                    <a:pt x="49" y="91"/>
                  </a:lnTo>
                  <a:lnTo>
                    <a:pt x="50" y="91"/>
                  </a:lnTo>
                  <a:lnTo>
                    <a:pt x="51" y="91"/>
                  </a:lnTo>
                  <a:lnTo>
                    <a:pt x="52" y="91"/>
                  </a:lnTo>
                  <a:lnTo>
                    <a:pt x="53" y="90"/>
                  </a:lnTo>
                  <a:lnTo>
                    <a:pt x="54" y="90"/>
                  </a:lnTo>
                  <a:lnTo>
                    <a:pt x="55" y="90"/>
                  </a:lnTo>
                  <a:lnTo>
                    <a:pt x="55" y="89"/>
                  </a:lnTo>
                  <a:lnTo>
                    <a:pt x="55" y="88"/>
                  </a:lnTo>
                  <a:lnTo>
                    <a:pt x="56" y="88"/>
                  </a:lnTo>
                  <a:lnTo>
                    <a:pt x="56" y="87"/>
                  </a:lnTo>
                  <a:lnTo>
                    <a:pt x="56" y="86"/>
                  </a:lnTo>
                  <a:lnTo>
                    <a:pt x="56" y="85"/>
                  </a:lnTo>
                  <a:lnTo>
                    <a:pt x="57" y="85"/>
                  </a:lnTo>
                  <a:lnTo>
                    <a:pt x="58" y="85"/>
                  </a:lnTo>
                  <a:lnTo>
                    <a:pt x="59" y="85"/>
                  </a:lnTo>
                  <a:lnTo>
                    <a:pt x="59" y="84"/>
                  </a:lnTo>
                  <a:lnTo>
                    <a:pt x="61" y="84"/>
                  </a:lnTo>
                  <a:lnTo>
                    <a:pt x="61" y="83"/>
                  </a:lnTo>
                  <a:lnTo>
                    <a:pt x="61" y="82"/>
                  </a:lnTo>
                  <a:lnTo>
                    <a:pt x="62" y="82"/>
                  </a:lnTo>
                  <a:lnTo>
                    <a:pt x="62" y="81"/>
                  </a:lnTo>
                  <a:lnTo>
                    <a:pt x="63" y="81"/>
                  </a:lnTo>
                  <a:lnTo>
                    <a:pt x="63" y="79"/>
                  </a:lnTo>
                  <a:lnTo>
                    <a:pt x="64" y="79"/>
                  </a:lnTo>
                  <a:lnTo>
                    <a:pt x="65" y="78"/>
                  </a:lnTo>
                  <a:lnTo>
                    <a:pt x="66" y="78"/>
                  </a:lnTo>
                  <a:lnTo>
                    <a:pt x="67" y="78"/>
                  </a:lnTo>
                  <a:lnTo>
                    <a:pt x="68" y="78"/>
                  </a:lnTo>
                  <a:lnTo>
                    <a:pt x="68" y="77"/>
                  </a:lnTo>
                  <a:lnTo>
                    <a:pt x="69" y="77"/>
                  </a:lnTo>
                  <a:lnTo>
                    <a:pt x="70" y="77"/>
                  </a:lnTo>
                  <a:lnTo>
                    <a:pt x="70" y="78"/>
                  </a:lnTo>
                  <a:lnTo>
                    <a:pt x="71" y="78"/>
                  </a:lnTo>
                  <a:lnTo>
                    <a:pt x="72" y="77"/>
                  </a:lnTo>
                  <a:lnTo>
                    <a:pt x="72" y="78"/>
                  </a:lnTo>
                  <a:lnTo>
                    <a:pt x="73" y="78"/>
                  </a:lnTo>
                  <a:lnTo>
                    <a:pt x="73" y="79"/>
                  </a:lnTo>
                  <a:lnTo>
                    <a:pt x="74" y="79"/>
                  </a:lnTo>
                  <a:lnTo>
                    <a:pt x="75" y="79"/>
                  </a:lnTo>
                  <a:lnTo>
                    <a:pt x="75" y="78"/>
                  </a:lnTo>
                  <a:lnTo>
                    <a:pt x="76" y="78"/>
                  </a:lnTo>
                  <a:lnTo>
                    <a:pt x="77" y="79"/>
                  </a:lnTo>
                  <a:lnTo>
                    <a:pt x="78" y="79"/>
                  </a:lnTo>
                  <a:lnTo>
                    <a:pt x="79" y="79"/>
                  </a:lnTo>
                  <a:lnTo>
                    <a:pt x="79" y="81"/>
                  </a:lnTo>
                  <a:lnTo>
                    <a:pt x="80" y="81"/>
                  </a:lnTo>
                  <a:lnTo>
                    <a:pt x="81" y="81"/>
                  </a:lnTo>
                  <a:lnTo>
                    <a:pt x="82" y="81"/>
                  </a:lnTo>
                  <a:lnTo>
                    <a:pt x="83" y="81"/>
                  </a:lnTo>
                  <a:lnTo>
                    <a:pt x="83" y="79"/>
                  </a:lnTo>
                  <a:lnTo>
                    <a:pt x="84" y="79"/>
                  </a:lnTo>
                  <a:lnTo>
                    <a:pt x="86" y="79"/>
                  </a:lnTo>
                  <a:lnTo>
                    <a:pt x="86" y="81"/>
                  </a:lnTo>
                  <a:lnTo>
                    <a:pt x="87" y="81"/>
                  </a:lnTo>
                  <a:lnTo>
                    <a:pt x="88" y="81"/>
                  </a:lnTo>
                  <a:lnTo>
                    <a:pt x="88" y="79"/>
                  </a:lnTo>
                  <a:lnTo>
                    <a:pt x="89" y="79"/>
                  </a:lnTo>
                  <a:lnTo>
                    <a:pt x="90" y="79"/>
                  </a:lnTo>
                  <a:lnTo>
                    <a:pt x="90" y="78"/>
                  </a:lnTo>
                  <a:lnTo>
                    <a:pt x="91" y="78"/>
                  </a:lnTo>
                  <a:lnTo>
                    <a:pt x="92" y="78"/>
                  </a:lnTo>
                  <a:lnTo>
                    <a:pt x="93" y="78"/>
                  </a:lnTo>
                  <a:lnTo>
                    <a:pt x="94" y="79"/>
                  </a:lnTo>
                  <a:lnTo>
                    <a:pt x="93" y="79"/>
                  </a:lnTo>
                  <a:lnTo>
                    <a:pt x="93" y="81"/>
                  </a:lnTo>
                  <a:lnTo>
                    <a:pt x="94" y="81"/>
                  </a:lnTo>
                  <a:lnTo>
                    <a:pt x="95" y="81"/>
                  </a:lnTo>
                  <a:lnTo>
                    <a:pt x="95" y="82"/>
                  </a:lnTo>
                  <a:lnTo>
                    <a:pt x="96" y="82"/>
                  </a:lnTo>
                  <a:lnTo>
                    <a:pt x="97" y="82"/>
                  </a:lnTo>
                  <a:lnTo>
                    <a:pt x="97" y="83"/>
                  </a:lnTo>
                  <a:lnTo>
                    <a:pt x="98" y="83"/>
                  </a:lnTo>
                  <a:lnTo>
                    <a:pt x="98" y="84"/>
                  </a:lnTo>
                  <a:lnTo>
                    <a:pt x="99" y="84"/>
                  </a:lnTo>
                  <a:lnTo>
                    <a:pt x="99" y="83"/>
                  </a:lnTo>
                  <a:lnTo>
                    <a:pt x="100" y="83"/>
                  </a:lnTo>
                  <a:lnTo>
                    <a:pt x="100" y="84"/>
                  </a:lnTo>
                  <a:lnTo>
                    <a:pt x="101" y="84"/>
                  </a:lnTo>
                  <a:lnTo>
                    <a:pt x="101" y="85"/>
                  </a:lnTo>
                  <a:lnTo>
                    <a:pt x="101" y="84"/>
                  </a:lnTo>
                  <a:lnTo>
                    <a:pt x="102" y="84"/>
                  </a:lnTo>
                  <a:lnTo>
                    <a:pt x="103" y="85"/>
                  </a:lnTo>
                  <a:lnTo>
                    <a:pt x="104" y="85"/>
                  </a:lnTo>
                  <a:lnTo>
                    <a:pt x="105" y="85"/>
                  </a:lnTo>
                  <a:lnTo>
                    <a:pt x="105" y="86"/>
                  </a:lnTo>
                  <a:lnTo>
                    <a:pt x="106" y="86"/>
                  </a:lnTo>
                  <a:lnTo>
                    <a:pt x="107" y="86"/>
                  </a:lnTo>
                  <a:lnTo>
                    <a:pt x="108" y="85"/>
                  </a:lnTo>
                  <a:lnTo>
                    <a:pt x="109" y="85"/>
                  </a:lnTo>
                  <a:lnTo>
                    <a:pt x="111" y="85"/>
                  </a:lnTo>
                  <a:lnTo>
                    <a:pt x="111" y="84"/>
                  </a:lnTo>
                  <a:lnTo>
                    <a:pt x="112" y="84"/>
                  </a:lnTo>
                  <a:lnTo>
                    <a:pt x="113" y="84"/>
                  </a:lnTo>
                  <a:lnTo>
                    <a:pt x="113" y="83"/>
                  </a:lnTo>
                  <a:lnTo>
                    <a:pt x="113" y="82"/>
                  </a:lnTo>
                  <a:lnTo>
                    <a:pt x="113" y="81"/>
                  </a:lnTo>
                  <a:lnTo>
                    <a:pt x="114" y="81"/>
                  </a:lnTo>
                  <a:lnTo>
                    <a:pt x="115" y="81"/>
                  </a:lnTo>
                  <a:lnTo>
                    <a:pt x="115" y="79"/>
                  </a:lnTo>
                  <a:lnTo>
                    <a:pt x="116" y="79"/>
                  </a:lnTo>
                  <a:lnTo>
                    <a:pt x="117" y="79"/>
                  </a:lnTo>
                  <a:lnTo>
                    <a:pt x="118" y="79"/>
                  </a:lnTo>
                  <a:lnTo>
                    <a:pt x="119" y="79"/>
                  </a:lnTo>
                  <a:lnTo>
                    <a:pt x="120" y="79"/>
                  </a:lnTo>
                  <a:lnTo>
                    <a:pt x="121" y="79"/>
                  </a:lnTo>
                  <a:lnTo>
                    <a:pt x="121" y="81"/>
                  </a:lnTo>
                  <a:lnTo>
                    <a:pt x="122" y="81"/>
                  </a:lnTo>
                  <a:lnTo>
                    <a:pt x="122" y="79"/>
                  </a:lnTo>
                  <a:lnTo>
                    <a:pt x="123" y="81"/>
                  </a:lnTo>
                  <a:lnTo>
                    <a:pt x="123" y="79"/>
                  </a:lnTo>
                  <a:lnTo>
                    <a:pt x="123" y="81"/>
                  </a:lnTo>
                  <a:lnTo>
                    <a:pt x="124" y="81"/>
                  </a:lnTo>
                  <a:lnTo>
                    <a:pt x="123" y="81"/>
                  </a:lnTo>
                  <a:lnTo>
                    <a:pt x="124" y="81"/>
                  </a:lnTo>
                  <a:lnTo>
                    <a:pt x="124" y="82"/>
                  </a:lnTo>
                  <a:lnTo>
                    <a:pt x="125" y="82"/>
                  </a:lnTo>
                  <a:lnTo>
                    <a:pt x="126" y="82"/>
                  </a:lnTo>
                  <a:lnTo>
                    <a:pt x="126" y="83"/>
                  </a:lnTo>
                  <a:lnTo>
                    <a:pt x="127" y="83"/>
                  </a:lnTo>
                  <a:lnTo>
                    <a:pt x="128" y="84"/>
                  </a:lnTo>
                  <a:lnTo>
                    <a:pt x="129" y="84"/>
                  </a:lnTo>
                  <a:lnTo>
                    <a:pt x="129" y="85"/>
                  </a:lnTo>
                  <a:lnTo>
                    <a:pt x="130" y="85"/>
                  </a:lnTo>
                  <a:lnTo>
                    <a:pt x="131" y="84"/>
                  </a:lnTo>
                  <a:lnTo>
                    <a:pt x="132" y="84"/>
                  </a:lnTo>
                  <a:lnTo>
                    <a:pt x="133" y="84"/>
                  </a:lnTo>
                  <a:lnTo>
                    <a:pt x="133" y="83"/>
                  </a:lnTo>
                  <a:lnTo>
                    <a:pt x="134" y="83"/>
                  </a:lnTo>
                  <a:lnTo>
                    <a:pt x="136" y="83"/>
                  </a:lnTo>
                  <a:lnTo>
                    <a:pt x="137" y="83"/>
                  </a:lnTo>
                  <a:lnTo>
                    <a:pt x="137" y="82"/>
                  </a:lnTo>
                  <a:lnTo>
                    <a:pt x="138" y="82"/>
                  </a:lnTo>
                  <a:lnTo>
                    <a:pt x="139" y="83"/>
                  </a:lnTo>
                  <a:lnTo>
                    <a:pt x="140" y="82"/>
                  </a:lnTo>
                  <a:lnTo>
                    <a:pt x="140" y="81"/>
                  </a:lnTo>
                  <a:lnTo>
                    <a:pt x="141" y="81"/>
                  </a:lnTo>
                  <a:lnTo>
                    <a:pt x="141" y="79"/>
                  </a:lnTo>
                  <a:lnTo>
                    <a:pt x="142" y="79"/>
                  </a:lnTo>
                  <a:lnTo>
                    <a:pt x="142" y="78"/>
                  </a:lnTo>
                  <a:lnTo>
                    <a:pt x="141" y="78"/>
                  </a:lnTo>
                  <a:lnTo>
                    <a:pt x="141" y="77"/>
                  </a:lnTo>
                  <a:lnTo>
                    <a:pt x="142" y="77"/>
                  </a:lnTo>
                  <a:lnTo>
                    <a:pt x="142" y="76"/>
                  </a:lnTo>
                  <a:lnTo>
                    <a:pt x="143" y="76"/>
                  </a:lnTo>
                  <a:lnTo>
                    <a:pt x="143" y="75"/>
                  </a:lnTo>
                  <a:lnTo>
                    <a:pt x="143" y="74"/>
                  </a:lnTo>
                  <a:lnTo>
                    <a:pt x="144" y="74"/>
                  </a:lnTo>
                  <a:lnTo>
                    <a:pt x="144" y="73"/>
                  </a:lnTo>
                  <a:lnTo>
                    <a:pt x="144" y="72"/>
                  </a:lnTo>
                  <a:lnTo>
                    <a:pt x="144" y="71"/>
                  </a:lnTo>
                  <a:lnTo>
                    <a:pt x="144" y="70"/>
                  </a:lnTo>
                  <a:lnTo>
                    <a:pt x="143" y="70"/>
                  </a:lnTo>
                  <a:lnTo>
                    <a:pt x="143" y="69"/>
                  </a:lnTo>
                  <a:lnTo>
                    <a:pt x="143" y="68"/>
                  </a:lnTo>
                  <a:lnTo>
                    <a:pt x="144" y="68"/>
                  </a:lnTo>
                  <a:lnTo>
                    <a:pt x="144" y="67"/>
                  </a:lnTo>
                  <a:lnTo>
                    <a:pt x="145" y="67"/>
                  </a:lnTo>
                  <a:lnTo>
                    <a:pt x="145" y="66"/>
                  </a:lnTo>
                  <a:lnTo>
                    <a:pt x="146" y="66"/>
                  </a:lnTo>
                  <a:lnTo>
                    <a:pt x="147" y="66"/>
                  </a:lnTo>
                  <a:lnTo>
                    <a:pt x="147" y="65"/>
                  </a:lnTo>
                  <a:lnTo>
                    <a:pt x="148" y="65"/>
                  </a:lnTo>
                  <a:lnTo>
                    <a:pt x="152" y="63"/>
                  </a:lnTo>
                  <a:lnTo>
                    <a:pt x="154" y="64"/>
                  </a:lnTo>
                  <a:lnTo>
                    <a:pt x="157" y="64"/>
                  </a:lnTo>
                  <a:lnTo>
                    <a:pt x="158" y="64"/>
                  </a:lnTo>
                  <a:lnTo>
                    <a:pt x="159" y="64"/>
                  </a:lnTo>
                  <a:lnTo>
                    <a:pt x="161" y="64"/>
                  </a:lnTo>
                  <a:lnTo>
                    <a:pt x="162" y="64"/>
                  </a:lnTo>
                  <a:lnTo>
                    <a:pt x="163" y="64"/>
                  </a:lnTo>
                  <a:lnTo>
                    <a:pt x="163" y="63"/>
                  </a:lnTo>
                  <a:lnTo>
                    <a:pt x="164" y="63"/>
                  </a:lnTo>
                  <a:lnTo>
                    <a:pt x="165" y="63"/>
                  </a:lnTo>
                  <a:lnTo>
                    <a:pt x="165" y="64"/>
                  </a:lnTo>
                  <a:lnTo>
                    <a:pt x="166" y="64"/>
                  </a:lnTo>
                  <a:lnTo>
                    <a:pt x="166" y="63"/>
                  </a:lnTo>
                  <a:lnTo>
                    <a:pt x="167" y="63"/>
                  </a:lnTo>
                  <a:lnTo>
                    <a:pt x="168" y="64"/>
                  </a:lnTo>
                  <a:lnTo>
                    <a:pt x="169" y="64"/>
                  </a:lnTo>
                  <a:lnTo>
                    <a:pt x="170" y="64"/>
                  </a:lnTo>
                  <a:lnTo>
                    <a:pt x="170" y="63"/>
                  </a:lnTo>
                  <a:lnTo>
                    <a:pt x="171" y="63"/>
                  </a:lnTo>
                  <a:lnTo>
                    <a:pt x="171" y="62"/>
                  </a:lnTo>
                  <a:lnTo>
                    <a:pt x="172" y="63"/>
                  </a:lnTo>
                  <a:lnTo>
                    <a:pt x="172" y="62"/>
                  </a:lnTo>
                  <a:lnTo>
                    <a:pt x="173" y="62"/>
                  </a:lnTo>
                  <a:lnTo>
                    <a:pt x="174" y="62"/>
                  </a:lnTo>
                  <a:lnTo>
                    <a:pt x="175" y="62"/>
                  </a:lnTo>
                  <a:lnTo>
                    <a:pt x="176" y="62"/>
                  </a:lnTo>
                  <a:lnTo>
                    <a:pt x="177" y="62"/>
                  </a:lnTo>
                  <a:lnTo>
                    <a:pt x="177" y="63"/>
                  </a:lnTo>
                  <a:lnTo>
                    <a:pt x="178" y="63"/>
                  </a:lnTo>
                  <a:lnTo>
                    <a:pt x="179" y="63"/>
                  </a:lnTo>
                  <a:lnTo>
                    <a:pt x="179" y="64"/>
                  </a:lnTo>
                  <a:lnTo>
                    <a:pt x="179" y="65"/>
                  </a:lnTo>
                  <a:lnTo>
                    <a:pt x="180" y="66"/>
                  </a:lnTo>
                  <a:lnTo>
                    <a:pt x="180" y="67"/>
                  </a:lnTo>
                  <a:lnTo>
                    <a:pt x="181" y="67"/>
                  </a:lnTo>
                  <a:lnTo>
                    <a:pt x="181" y="66"/>
                  </a:lnTo>
                  <a:lnTo>
                    <a:pt x="182" y="66"/>
                  </a:lnTo>
                  <a:lnTo>
                    <a:pt x="183" y="66"/>
                  </a:lnTo>
                  <a:lnTo>
                    <a:pt x="184" y="66"/>
                  </a:lnTo>
                  <a:lnTo>
                    <a:pt x="186" y="66"/>
                  </a:lnTo>
                  <a:lnTo>
                    <a:pt x="187" y="66"/>
                  </a:lnTo>
                  <a:lnTo>
                    <a:pt x="188" y="66"/>
                  </a:lnTo>
                  <a:lnTo>
                    <a:pt x="189" y="66"/>
                  </a:lnTo>
                  <a:lnTo>
                    <a:pt x="190" y="66"/>
                  </a:lnTo>
                  <a:lnTo>
                    <a:pt x="190" y="65"/>
                  </a:lnTo>
                  <a:lnTo>
                    <a:pt x="190" y="64"/>
                  </a:lnTo>
                  <a:lnTo>
                    <a:pt x="191" y="64"/>
                  </a:lnTo>
                  <a:lnTo>
                    <a:pt x="192" y="64"/>
                  </a:lnTo>
                  <a:lnTo>
                    <a:pt x="193" y="63"/>
                  </a:lnTo>
                  <a:lnTo>
                    <a:pt x="194" y="62"/>
                  </a:lnTo>
                  <a:lnTo>
                    <a:pt x="194" y="61"/>
                  </a:lnTo>
                  <a:lnTo>
                    <a:pt x="194" y="60"/>
                  </a:lnTo>
                  <a:lnTo>
                    <a:pt x="194" y="59"/>
                  </a:lnTo>
                  <a:lnTo>
                    <a:pt x="195" y="59"/>
                  </a:lnTo>
                  <a:lnTo>
                    <a:pt x="194" y="59"/>
                  </a:lnTo>
                  <a:lnTo>
                    <a:pt x="194" y="58"/>
                  </a:lnTo>
                  <a:lnTo>
                    <a:pt x="195" y="58"/>
                  </a:lnTo>
                  <a:lnTo>
                    <a:pt x="196" y="58"/>
                  </a:lnTo>
                  <a:lnTo>
                    <a:pt x="197" y="57"/>
                  </a:lnTo>
                  <a:lnTo>
                    <a:pt x="198" y="57"/>
                  </a:lnTo>
                  <a:lnTo>
                    <a:pt x="199" y="57"/>
                  </a:lnTo>
                  <a:lnTo>
                    <a:pt x="200" y="57"/>
                  </a:lnTo>
                  <a:lnTo>
                    <a:pt x="200" y="56"/>
                  </a:lnTo>
                  <a:lnTo>
                    <a:pt x="201" y="57"/>
                  </a:lnTo>
                  <a:lnTo>
                    <a:pt x="202" y="57"/>
                  </a:lnTo>
                  <a:lnTo>
                    <a:pt x="203" y="58"/>
                  </a:lnTo>
                  <a:lnTo>
                    <a:pt x="203" y="59"/>
                  </a:lnTo>
                  <a:lnTo>
                    <a:pt x="203" y="60"/>
                  </a:lnTo>
                  <a:lnTo>
                    <a:pt x="204" y="60"/>
                  </a:lnTo>
                  <a:lnTo>
                    <a:pt x="205" y="60"/>
                  </a:lnTo>
                  <a:lnTo>
                    <a:pt x="206" y="60"/>
                  </a:lnTo>
                  <a:lnTo>
                    <a:pt x="206" y="61"/>
                  </a:lnTo>
                  <a:lnTo>
                    <a:pt x="206" y="62"/>
                  </a:lnTo>
                  <a:lnTo>
                    <a:pt x="206" y="63"/>
                  </a:lnTo>
                  <a:lnTo>
                    <a:pt x="207" y="63"/>
                  </a:lnTo>
                  <a:lnTo>
                    <a:pt x="208" y="63"/>
                  </a:lnTo>
                  <a:lnTo>
                    <a:pt x="209" y="63"/>
                  </a:lnTo>
                  <a:lnTo>
                    <a:pt x="211" y="63"/>
                  </a:lnTo>
                  <a:lnTo>
                    <a:pt x="211" y="64"/>
                  </a:lnTo>
                  <a:lnTo>
                    <a:pt x="212" y="64"/>
                  </a:lnTo>
                  <a:lnTo>
                    <a:pt x="212" y="65"/>
                  </a:lnTo>
                  <a:lnTo>
                    <a:pt x="213" y="65"/>
                  </a:lnTo>
                  <a:lnTo>
                    <a:pt x="213" y="66"/>
                  </a:lnTo>
                  <a:lnTo>
                    <a:pt x="214" y="66"/>
                  </a:lnTo>
                  <a:lnTo>
                    <a:pt x="215" y="66"/>
                  </a:lnTo>
                  <a:lnTo>
                    <a:pt x="215" y="65"/>
                  </a:lnTo>
                  <a:lnTo>
                    <a:pt x="216" y="65"/>
                  </a:lnTo>
                  <a:lnTo>
                    <a:pt x="217" y="65"/>
                  </a:lnTo>
                  <a:lnTo>
                    <a:pt x="218" y="65"/>
                  </a:lnTo>
                  <a:lnTo>
                    <a:pt x="219" y="65"/>
                  </a:lnTo>
                  <a:lnTo>
                    <a:pt x="219" y="64"/>
                  </a:lnTo>
                  <a:lnTo>
                    <a:pt x="219" y="63"/>
                  </a:lnTo>
                  <a:lnTo>
                    <a:pt x="219" y="62"/>
                  </a:lnTo>
                  <a:lnTo>
                    <a:pt x="220" y="62"/>
                  </a:lnTo>
                  <a:lnTo>
                    <a:pt x="221" y="61"/>
                  </a:lnTo>
                  <a:lnTo>
                    <a:pt x="222" y="60"/>
                  </a:lnTo>
                  <a:lnTo>
                    <a:pt x="222" y="59"/>
                  </a:lnTo>
                  <a:lnTo>
                    <a:pt x="223" y="59"/>
                  </a:lnTo>
                  <a:lnTo>
                    <a:pt x="224" y="59"/>
                  </a:lnTo>
                  <a:lnTo>
                    <a:pt x="225" y="59"/>
                  </a:lnTo>
                  <a:lnTo>
                    <a:pt x="225" y="58"/>
                  </a:lnTo>
                  <a:lnTo>
                    <a:pt x="226" y="58"/>
                  </a:lnTo>
                  <a:lnTo>
                    <a:pt x="226" y="57"/>
                  </a:lnTo>
                  <a:lnTo>
                    <a:pt x="226" y="56"/>
                  </a:lnTo>
                  <a:lnTo>
                    <a:pt x="227" y="56"/>
                  </a:lnTo>
                  <a:lnTo>
                    <a:pt x="227" y="54"/>
                  </a:lnTo>
                  <a:lnTo>
                    <a:pt x="227" y="53"/>
                  </a:lnTo>
                  <a:lnTo>
                    <a:pt x="228" y="53"/>
                  </a:lnTo>
                  <a:lnTo>
                    <a:pt x="228" y="52"/>
                  </a:lnTo>
                  <a:lnTo>
                    <a:pt x="229" y="52"/>
                  </a:lnTo>
                  <a:lnTo>
                    <a:pt x="230" y="52"/>
                  </a:lnTo>
                  <a:lnTo>
                    <a:pt x="231" y="52"/>
                  </a:lnTo>
                  <a:lnTo>
                    <a:pt x="232" y="51"/>
                  </a:lnTo>
                  <a:lnTo>
                    <a:pt x="232" y="50"/>
                  </a:lnTo>
                  <a:lnTo>
                    <a:pt x="233" y="50"/>
                  </a:lnTo>
                  <a:lnTo>
                    <a:pt x="233" y="49"/>
                  </a:lnTo>
                  <a:lnTo>
                    <a:pt x="234" y="49"/>
                  </a:lnTo>
                  <a:lnTo>
                    <a:pt x="236" y="49"/>
                  </a:lnTo>
                  <a:lnTo>
                    <a:pt x="236" y="48"/>
                  </a:lnTo>
                  <a:lnTo>
                    <a:pt x="236" y="47"/>
                  </a:lnTo>
                  <a:lnTo>
                    <a:pt x="237" y="47"/>
                  </a:lnTo>
                  <a:lnTo>
                    <a:pt x="238" y="47"/>
                  </a:lnTo>
                  <a:lnTo>
                    <a:pt x="238" y="46"/>
                  </a:lnTo>
                  <a:lnTo>
                    <a:pt x="237" y="45"/>
                  </a:lnTo>
                  <a:lnTo>
                    <a:pt x="238" y="45"/>
                  </a:lnTo>
                  <a:lnTo>
                    <a:pt x="238" y="44"/>
                  </a:lnTo>
                  <a:lnTo>
                    <a:pt x="239" y="44"/>
                  </a:lnTo>
                  <a:lnTo>
                    <a:pt x="239" y="43"/>
                  </a:lnTo>
                  <a:lnTo>
                    <a:pt x="239" y="42"/>
                  </a:lnTo>
                  <a:lnTo>
                    <a:pt x="238" y="42"/>
                  </a:lnTo>
                  <a:lnTo>
                    <a:pt x="238" y="41"/>
                  </a:lnTo>
                  <a:lnTo>
                    <a:pt x="239" y="41"/>
                  </a:lnTo>
                  <a:lnTo>
                    <a:pt x="239" y="40"/>
                  </a:lnTo>
                  <a:lnTo>
                    <a:pt x="239" y="39"/>
                  </a:lnTo>
                  <a:lnTo>
                    <a:pt x="240" y="39"/>
                  </a:lnTo>
                  <a:lnTo>
                    <a:pt x="241" y="38"/>
                  </a:lnTo>
                  <a:lnTo>
                    <a:pt x="242" y="38"/>
                  </a:lnTo>
                  <a:lnTo>
                    <a:pt x="242" y="39"/>
                  </a:lnTo>
                  <a:lnTo>
                    <a:pt x="243" y="39"/>
                  </a:lnTo>
                  <a:lnTo>
                    <a:pt x="243" y="38"/>
                  </a:lnTo>
                  <a:lnTo>
                    <a:pt x="244" y="38"/>
                  </a:lnTo>
                  <a:lnTo>
                    <a:pt x="245" y="39"/>
                  </a:lnTo>
                  <a:lnTo>
                    <a:pt x="246" y="39"/>
                  </a:lnTo>
                  <a:lnTo>
                    <a:pt x="246" y="38"/>
                  </a:lnTo>
                  <a:lnTo>
                    <a:pt x="247" y="38"/>
                  </a:lnTo>
                  <a:lnTo>
                    <a:pt x="248" y="38"/>
                  </a:lnTo>
                  <a:lnTo>
                    <a:pt x="248" y="37"/>
                  </a:lnTo>
                  <a:lnTo>
                    <a:pt x="249" y="36"/>
                  </a:lnTo>
                  <a:lnTo>
                    <a:pt x="249" y="35"/>
                  </a:lnTo>
                  <a:lnTo>
                    <a:pt x="250" y="35"/>
                  </a:lnTo>
                  <a:lnTo>
                    <a:pt x="250" y="34"/>
                  </a:lnTo>
                  <a:lnTo>
                    <a:pt x="251" y="34"/>
                  </a:lnTo>
                  <a:lnTo>
                    <a:pt x="251" y="35"/>
                  </a:lnTo>
                  <a:lnTo>
                    <a:pt x="252" y="35"/>
                  </a:lnTo>
                  <a:lnTo>
                    <a:pt x="252" y="34"/>
                  </a:lnTo>
                  <a:lnTo>
                    <a:pt x="253" y="34"/>
                  </a:lnTo>
                  <a:lnTo>
                    <a:pt x="253" y="33"/>
                  </a:lnTo>
                  <a:lnTo>
                    <a:pt x="254" y="33"/>
                  </a:lnTo>
                  <a:lnTo>
                    <a:pt x="254" y="34"/>
                  </a:lnTo>
                  <a:lnTo>
                    <a:pt x="255" y="34"/>
                  </a:lnTo>
                  <a:lnTo>
                    <a:pt x="256" y="34"/>
                  </a:lnTo>
                  <a:lnTo>
                    <a:pt x="257" y="34"/>
                  </a:lnTo>
                  <a:lnTo>
                    <a:pt x="257" y="33"/>
                  </a:lnTo>
                  <a:lnTo>
                    <a:pt x="258" y="33"/>
                  </a:lnTo>
                  <a:lnTo>
                    <a:pt x="259" y="33"/>
                  </a:lnTo>
                  <a:lnTo>
                    <a:pt x="261" y="33"/>
                  </a:lnTo>
                  <a:lnTo>
                    <a:pt x="261" y="34"/>
                  </a:lnTo>
                  <a:lnTo>
                    <a:pt x="262" y="33"/>
                  </a:lnTo>
                  <a:lnTo>
                    <a:pt x="263" y="33"/>
                  </a:lnTo>
                  <a:lnTo>
                    <a:pt x="263" y="32"/>
                  </a:lnTo>
                  <a:lnTo>
                    <a:pt x="263" y="31"/>
                  </a:lnTo>
                  <a:lnTo>
                    <a:pt x="264" y="31"/>
                  </a:lnTo>
                  <a:lnTo>
                    <a:pt x="265" y="31"/>
                  </a:lnTo>
                  <a:lnTo>
                    <a:pt x="266" y="31"/>
                  </a:lnTo>
                  <a:lnTo>
                    <a:pt x="266" y="29"/>
                  </a:lnTo>
                  <a:lnTo>
                    <a:pt x="267" y="29"/>
                  </a:lnTo>
                  <a:lnTo>
                    <a:pt x="267" y="28"/>
                  </a:lnTo>
                  <a:lnTo>
                    <a:pt x="268" y="28"/>
                  </a:lnTo>
                  <a:lnTo>
                    <a:pt x="269" y="28"/>
                  </a:lnTo>
                  <a:lnTo>
                    <a:pt x="270" y="28"/>
                  </a:lnTo>
                  <a:lnTo>
                    <a:pt x="270" y="27"/>
                  </a:lnTo>
                  <a:lnTo>
                    <a:pt x="270" y="26"/>
                  </a:lnTo>
                  <a:lnTo>
                    <a:pt x="271" y="26"/>
                  </a:lnTo>
                  <a:lnTo>
                    <a:pt x="272" y="25"/>
                  </a:lnTo>
                  <a:lnTo>
                    <a:pt x="272" y="26"/>
                  </a:lnTo>
                  <a:lnTo>
                    <a:pt x="273" y="26"/>
                  </a:lnTo>
                  <a:lnTo>
                    <a:pt x="274" y="26"/>
                  </a:lnTo>
                  <a:lnTo>
                    <a:pt x="274" y="25"/>
                  </a:lnTo>
                  <a:lnTo>
                    <a:pt x="275" y="25"/>
                  </a:lnTo>
                  <a:lnTo>
                    <a:pt x="276" y="25"/>
                  </a:lnTo>
                  <a:lnTo>
                    <a:pt x="276" y="24"/>
                  </a:lnTo>
                  <a:lnTo>
                    <a:pt x="277" y="25"/>
                  </a:lnTo>
                  <a:lnTo>
                    <a:pt x="278" y="25"/>
                  </a:lnTo>
                  <a:lnTo>
                    <a:pt x="279" y="25"/>
                  </a:lnTo>
                  <a:lnTo>
                    <a:pt x="279" y="26"/>
                  </a:lnTo>
                  <a:lnTo>
                    <a:pt x="279" y="25"/>
                  </a:lnTo>
                  <a:lnTo>
                    <a:pt x="280" y="26"/>
                  </a:lnTo>
                  <a:lnTo>
                    <a:pt x="281" y="26"/>
                  </a:lnTo>
                  <a:lnTo>
                    <a:pt x="281" y="27"/>
                  </a:lnTo>
                  <a:lnTo>
                    <a:pt x="282" y="27"/>
                  </a:lnTo>
                  <a:lnTo>
                    <a:pt x="283" y="27"/>
                  </a:lnTo>
                  <a:lnTo>
                    <a:pt x="283" y="28"/>
                  </a:lnTo>
                  <a:lnTo>
                    <a:pt x="284" y="29"/>
                  </a:lnTo>
                  <a:lnTo>
                    <a:pt x="286" y="31"/>
                  </a:lnTo>
                  <a:lnTo>
                    <a:pt x="286" y="29"/>
                  </a:lnTo>
                  <a:lnTo>
                    <a:pt x="287" y="29"/>
                  </a:lnTo>
                  <a:lnTo>
                    <a:pt x="287" y="31"/>
                  </a:lnTo>
                  <a:lnTo>
                    <a:pt x="288" y="31"/>
                  </a:lnTo>
                  <a:lnTo>
                    <a:pt x="289" y="31"/>
                  </a:lnTo>
                  <a:lnTo>
                    <a:pt x="289" y="32"/>
                  </a:lnTo>
                  <a:lnTo>
                    <a:pt x="290" y="32"/>
                  </a:lnTo>
                  <a:lnTo>
                    <a:pt x="291" y="32"/>
                  </a:lnTo>
                  <a:lnTo>
                    <a:pt x="291" y="33"/>
                  </a:lnTo>
                  <a:lnTo>
                    <a:pt x="292" y="33"/>
                  </a:lnTo>
                  <a:lnTo>
                    <a:pt x="293" y="33"/>
                  </a:lnTo>
                  <a:lnTo>
                    <a:pt x="294" y="33"/>
                  </a:lnTo>
                  <a:lnTo>
                    <a:pt x="295" y="33"/>
                  </a:lnTo>
                  <a:lnTo>
                    <a:pt x="295" y="32"/>
                  </a:lnTo>
                  <a:lnTo>
                    <a:pt x="296" y="32"/>
                  </a:lnTo>
                  <a:lnTo>
                    <a:pt x="296" y="31"/>
                  </a:lnTo>
                  <a:lnTo>
                    <a:pt x="297" y="31"/>
                  </a:lnTo>
                  <a:lnTo>
                    <a:pt x="297" y="29"/>
                  </a:lnTo>
                  <a:lnTo>
                    <a:pt x="297" y="28"/>
                  </a:lnTo>
                  <a:lnTo>
                    <a:pt x="298" y="28"/>
                  </a:lnTo>
                  <a:lnTo>
                    <a:pt x="298" y="27"/>
                  </a:lnTo>
                  <a:lnTo>
                    <a:pt x="299" y="26"/>
                  </a:lnTo>
                  <a:lnTo>
                    <a:pt x="299" y="25"/>
                  </a:lnTo>
                  <a:lnTo>
                    <a:pt x="300" y="25"/>
                  </a:lnTo>
                  <a:lnTo>
                    <a:pt x="300" y="26"/>
                  </a:lnTo>
                  <a:lnTo>
                    <a:pt x="300" y="25"/>
                  </a:lnTo>
                  <a:lnTo>
                    <a:pt x="303" y="23"/>
                  </a:lnTo>
                  <a:lnTo>
                    <a:pt x="306" y="21"/>
                  </a:lnTo>
                  <a:lnTo>
                    <a:pt x="307" y="20"/>
                  </a:lnTo>
                  <a:lnTo>
                    <a:pt x="309" y="18"/>
                  </a:lnTo>
                  <a:lnTo>
                    <a:pt x="313" y="17"/>
                  </a:lnTo>
                  <a:lnTo>
                    <a:pt x="316" y="15"/>
                  </a:lnTo>
                  <a:lnTo>
                    <a:pt x="317" y="15"/>
                  </a:lnTo>
                  <a:lnTo>
                    <a:pt x="320" y="13"/>
                  </a:lnTo>
                  <a:lnTo>
                    <a:pt x="322" y="12"/>
                  </a:lnTo>
                  <a:lnTo>
                    <a:pt x="324" y="11"/>
                  </a:lnTo>
                  <a:lnTo>
                    <a:pt x="325" y="10"/>
                  </a:lnTo>
                  <a:lnTo>
                    <a:pt x="327" y="9"/>
                  </a:lnTo>
                  <a:lnTo>
                    <a:pt x="328" y="8"/>
                  </a:lnTo>
                  <a:lnTo>
                    <a:pt x="330" y="8"/>
                  </a:lnTo>
                  <a:lnTo>
                    <a:pt x="330" y="7"/>
                  </a:lnTo>
                  <a:lnTo>
                    <a:pt x="334" y="7"/>
                  </a:lnTo>
                  <a:lnTo>
                    <a:pt x="336" y="7"/>
                  </a:lnTo>
                  <a:lnTo>
                    <a:pt x="337" y="7"/>
                  </a:lnTo>
                  <a:lnTo>
                    <a:pt x="338" y="7"/>
                  </a:lnTo>
                  <a:lnTo>
                    <a:pt x="339" y="8"/>
                  </a:lnTo>
                  <a:lnTo>
                    <a:pt x="339" y="7"/>
                  </a:lnTo>
                  <a:lnTo>
                    <a:pt x="340" y="7"/>
                  </a:lnTo>
                  <a:lnTo>
                    <a:pt x="341" y="7"/>
                  </a:lnTo>
                  <a:lnTo>
                    <a:pt x="341" y="6"/>
                  </a:lnTo>
                  <a:lnTo>
                    <a:pt x="342" y="6"/>
                  </a:lnTo>
                  <a:lnTo>
                    <a:pt x="343" y="6"/>
                  </a:lnTo>
                  <a:lnTo>
                    <a:pt x="344" y="6"/>
                  </a:lnTo>
                  <a:lnTo>
                    <a:pt x="345" y="6"/>
                  </a:lnTo>
                  <a:lnTo>
                    <a:pt x="346" y="6"/>
                  </a:lnTo>
                  <a:lnTo>
                    <a:pt x="346" y="4"/>
                  </a:lnTo>
                  <a:lnTo>
                    <a:pt x="347" y="4"/>
                  </a:lnTo>
                  <a:lnTo>
                    <a:pt x="347" y="3"/>
                  </a:lnTo>
                  <a:lnTo>
                    <a:pt x="348" y="3"/>
                  </a:lnTo>
                  <a:lnTo>
                    <a:pt x="348" y="2"/>
                  </a:lnTo>
                  <a:lnTo>
                    <a:pt x="349" y="1"/>
                  </a:lnTo>
                  <a:lnTo>
                    <a:pt x="349" y="0"/>
                  </a:lnTo>
                  <a:lnTo>
                    <a:pt x="350" y="0"/>
                  </a:lnTo>
                  <a:lnTo>
                    <a:pt x="352" y="0"/>
                  </a:lnTo>
                  <a:lnTo>
                    <a:pt x="352" y="1"/>
                  </a:lnTo>
                  <a:close/>
                </a:path>
              </a:pathLst>
            </a:custGeom>
            <a:solidFill>
              <a:schemeClr val="accent6">
                <a:lumMod val="20000"/>
                <a:lumOff val="80000"/>
              </a:schemeClr>
            </a:solidFill>
            <a:ln w="9525">
              <a:solidFill>
                <a:srgbClr val="FFFFFF"/>
              </a:solidFill>
              <a:round/>
              <a:headEnd/>
              <a:tailEnd/>
            </a:ln>
          </p:spPr>
          <p:txBody>
            <a:bodyPr/>
            <a:lstStyle/>
            <a:p>
              <a:pPr>
                <a:defRPr/>
              </a:pPr>
              <a:endParaRPr lang="en-US">
                <a:cs typeface="+mn-cs"/>
              </a:endParaRPr>
            </a:p>
          </p:txBody>
        </p:sp>
        <p:sp>
          <p:nvSpPr>
            <p:cNvPr id="56" name="Freeform 12"/>
            <p:cNvSpPr>
              <a:spLocks noEditPoints="1"/>
            </p:cNvSpPr>
            <p:nvPr/>
          </p:nvSpPr>
          <p:spPr bwMode="auto">
            <a:xfrm>
              <a:off x="2934" y="2561"/>
              <a:ext cx="582" cy="750"/>
            </a:xfrm>
            <a:custGeom>
              <a:avLst/>
              <a:gdLst>
                <a:gd name="T0" fmla="*/ 233 w 582"/>
                <a:gd name="T1" fmla="*/ 16 h 750"/>
                <a:gd name="T2" fmla="*/ 258 w 582"/>
                <a:gd name="T3" fmla="*/ 21 h 750"/>
                <a:gd name="T4" fmla="*/ 275 w 582"/>
                <a:gd name="T5" fmla="*/ 33 h 750"/>
                <a:gd name="T6" fmla="*/ 297 w 582"/>
                <a:gd name="T7" fmla="*/ 34 h 750"/>
                <a:gd name="T8" fmla="*/ 313 w 582"/>
                <a:gd name="T9" fmla="*/ 49 h 750"/>
                <a:gd name="T10" fmla="*/ 335 w 582"/>
                <a:gd name="T11" fmla="*/ 41 h 750"/>
                <a:gd name="T12" fmla="*/ 356 w 582"/>
                <a:gd name="T13" fmla="*/ 30 h 750"/>
                <a:gd name="T14" fmla="*/ 356 w 582"/>
                <a:gd name="T15" fmla="*/ 41 h 750"/>
                <a:gd name="T16" fmla="*/ 341 w 582"/>
                <a:gd name="T17" fmla="*/ 70 h 750"/>
                <a:gd name="T18" fmla="*/ 371 w 582"/>
                <a:gd name="T19" fmla="*/ 138 h 750"/>
                <a:gd name="T20" fmla="*/ 374 w 582"/>
                <a:gd name="T21" fmla="*/ 161 h 750"/>
                <a:gd name="T22" fmla="*/ 379 w 582"/>
                <a:gd name="T23" fmla="*/ 181 h 750"/>
                <a:gd name="T24" fmla="*/ 375 w 582"/>
                <a:gd name="T25" fmla="*/ 197 h 750"/>
                <a:gd name="T26" fmla="*/ 366 w 582"/>
                <a:gd name="T27" fmla="*/ 218 h 750"/>
                <a:gd name="T28" fmla="*/ 366 w 582"/>
                <a:gd name="T29" fmla="*/ 237 h 750"/>
                <a:gd name="T30" fmla="*/ 386 w 582"/>
                <a:gd name="T31" fmla="*/ 254 h 750"/>
                <a:gd name="T32" fmla="*/ 402 w 582"/>
                <a:gd name="T33" fmla="*/ 269 h 750"/>
                <a:gd name="T34" fmla="*/ 418 w 582"/>
                <a:gd name="T35" fmla="*/ 286 h 750"/>
                <a:gd name="T36" fmla="*/ 437 w 582"/>
                <a:gd name="T37" fmla="*/ 304 h 750"/>
                <a:gd name="T38" fmla="*/ 447 w 582"/>
                <a:gd name="T39" fmla="*/ 325 h 750"/>
                <a:gd name="T40" fmla="*/ 459 w 582"/>
                <a:gd name="T41" fmla="*/ 336 h 750"/>
                <a:gd name="T42" fmla="*/ 468 w 582"/>
                <a:gd name="T43" fmla="*/ 352 h 750"/>
                <a:gd name="T44" fmla="*/ 477 w 582"/>
                <a:gd name="T45" fmla="*/ 372 h 750"/>
                <a:gd name="T46" fmla="*/ 467 w 582"/>
                <a:gd name="T47" fmla="*/ 381 h 750"/>
                <a:gd name="T48" fmla="*/ 479 w 582"/>
                <a:gd name="T49" fmla="*/ 401 h 750"/>
                <a:gd name="T50" fmla="*/ 487 w 582"/>
                <a:gd name="T51" fmla="*/ 411 h 750"/>
                <a:gd name="T52" fmla="*/ 479 w 582"/>
                <a:gd name="T53" fmla="*/ 429 h 750"/>
                <a:gd name="T54" fmla="*/ 486 w 582"/>
                <a:gd name="T55" fmla="*/ 441 h 750"/>
                <a:gd name="T56" fmla="*/ 483 w 582"/>
                <a:gd name="T57" fmla="*/ 461 h 750"/>
                <a:gd name="T58" fmla="*/ 481 w 582"/>
                <a:gd name="T59" fmla="*/ 474 h 750"/>
                <a:gd name="T60" fmla="*/ 484 w 582"/>
                <a:gd name="T61" fmla="*/ 494 h 750"/>
                <a:gd name="T62" fmla="*/ 488 w 582"/>
                <a:gd name="T63" fmla="*/ 508 h 750"/>
                <a:gd name="T64" fmla="*/ 516 w 582"/>
                <a:gd name="T65" fmla="*/ 593 h 750"/>
                <a:gd name="T66" fmla="*/ 538 w 582"/>
                <a:gd name="T67" fmla="*/ 587 h 750"/>
                <a:gd name="T68" fmla="*/ 574 w 582"/>
                <a:gd name="T69" fmla="*/ 607 h 750"/>
                <a:gd name="T70" fmla="*/ 547 w 582"/>
                <a:gd name="T71" fmla="*/ 640 h 750"/>
                <a:gd name="T72" fmla="*/ 573 w 582"/>
                <a:gd name="T73" fmla="*/ 641 h 750"/>
                <a:gd name="T74" fmla="*/ 561 w 582"/>
                <a:gd name="T75" fmla="*/ 662 h 750"/>
                <a:gd name="T76" fmla="*/ 529 w 582"/>
                <a:gd name="T77" fmla="*/ 672 h 750"/>
                <a:gd name="T78" fmla="*/ 494 w 582"/>
                <a:gd name="T79" fmla="*/ 685 h 750"/>
                <a:gd name="T80" fmla="*/ 466 w 582"/>
                <a:gd name="T81" fmla="*/ 694 h 750"/>
                <a:gd name="T82" fmla="*/ 429 w 582"/>
                <a:gd name="T83" fmla="*/ 709 h 750"/>
                <a:gd name="T84" fmla="*/ 408 w 582"/>
                <a:gd name="T85" fmla="*/ 716 h 750"/>
                <a:gd name="T86" fmla="*/ 375 w 582"/>
                <a:gd name="T87" fmla="*/ 729 h 750"/>
                <a:gd name="T88" fmla="*/ 369 w 582"/>
                <a:gd name="T89" fmla="*/ 728 h 750"/>
                <a:gd name="T90" fmla="*/ 358 w 582"/>
                <a:gd name="T91" fmla="*/ 735 h 750"/>
                <a:gd name="T92" fmla="*/ 337 w 582"/>
                <a:gd name="T93" fmla="*/ 735 h 750"/>
                <a:gd name="T94" fmla="*/ 314 w 582"/>
                <a:gd name="T95" fmla="*/ 704 h 750"/>
                <a:gd name="T96" fmla="*/ 299 w 582"/>
                <a:gd name="T97" fmla="*/ 692 h 750"/>
                <a:gd name="T98" fmla="*/ 294 w 582"/>
                <a:gd name="T99" fmla="*/ 669 h 750"/>
                <a:gd name="T100" fmla="*/ 299 w 582"/>
                <a:gd name="T101" fmla="*/ 660 h 750"/>
                <a:gd name="T102" fmla="*/ 293 w 582"/>
                <a:gd name="T103" fmla="*/ 644 h 750"/>
                <a:gd name="T104" fmla="*/ 284 w 582"/>
                <a:gd name="T105" fmla="*/ 630 h 750"/>
                <a:gd name="T106" fmla="*/ 277 w 582"/>
                <a:gd name="T107" fmla="*/ 612 h 750"/>
                <a:gd name="T108" fmla="*/ 263 w 582"/>
                <a:gd name="T109" fmla="*/ 594 h 750"/>
                <a:gd name="T110" fmla="*/ 258 w 582"/>
                <a:gd name="T111" fmla="*/ 569 h 750"/>
                <a:gd name="T112" fmla="*/ 236 w 582"/>
                <a:gd name="T113" fmla="*/ 559 h 750"/>
                <a:gd name="T114" fmla="*/ 213 w 582"/>
                <a:gd name="T115" fmla="*/ 552 h 750"/>
                <a:gd name="T116" fmla="*/ 189 w 582"/>
                <a:gd name="T117" fmla="*/ 541 h 750"/>
                <a:gd name="T118" fmla="*/ 165 w 582"/>
                <a:gd name="T119" fmla="*/ 536 h 750"/>
                <a:gd name="T120" fmla="*/ 141 w 582"/>
                <a:gd name="T121" fmla="*/ 533 h 750"/>
                <a:gd name="T122" fmla="*/ 72 w 582"/>
                <a:gd name="T123" fmla="*/ 440 h 750"/>
                <a:gd name="T124" fmla="*/ 207 w 582"/>
                <a:gd name="T125" fmla="*/ 1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2" h="750">
                  <a:moveTo>
                    <a:pt x="359" y="735"/>
                  </a:moveTo>
                  <a:lnTo>
                    <a:pt x="359" y="734"/>
                  </a:lnTo>
                  <a:lnTo>
                    <a:pt x="360" y="734"/>
                  </a:lnTo>
                  <a:lnTo>
                    <a:pt x="359" y="735"/>
                  </a:lnTo>
                  <a:close/>
                  <a:moveTo>
                    <a:pt x="213" y="2"/>
                  </a:moveTo>
                  <a:lnTo>
                    <a:pt x="214" y="2"/>
                  </a:lnTo>
                  <a:lnTo>
                    <a:pt x="215" y="3"/>
                  </a:lnTo>
                  <a:lnTo>
                    <a:pt x="216" y="3"/>
                  </a:lnTo>
                  <a:lnTo>
                    <a:pt x="216" y="4"/>
                  </a:lnTo>
                  <a:lnTo>
                    <a:pt x="216" y="5"/>
                  </a:lnTo>
                  <a:lnTo>
                    <a:pt x="217" y="5"/>
                  </a:lnTo>
                  <a:lnTo>
                    <a:pt x="218" y="5"/>
                  </a:lnTo>
                  <a:lnTo>
                    <a:pt x="218" y="6"/>
                  </a:lnTo>
                  <a:lnTo>
                    <a:pt x="219" y="6"/>
                  </a:lnTo>
                  <a:lnTo>
                    <a:pt x="219" y="5"/>
                  </a:lnTo>
                  <a:lnTo>
                    <a:pt x="222" y="8"/>
                  </a:lnTo>
                  <a:lnTo>
                    <a:pt x="222" y="9"/>
                  </a:lnTo>
                  <a:lnTo>
                    <a:pt x="223" y="9"/>
                  </a:lnTo>
                  <a:lnTo>
                    <a:pt x="223" y="10"/>
                  </a:lnTo>
                  <a:lnTo>
                    <a:pt x="224" y="10"/>
                  </a:lnTo>
                  <a:lnTo>
                    <a:pt x="224" y="11"/>
                  </a:lnTo>
                  <a:lnTo>
                    <a:pt x="225" y="11"/>
                  </a:lnTo>
                  <a:lnTo>
                    <a:pt x="227" y="11"/>
                  </a:lnTo>
                  <a:lnTo>
                    <a:pt x="227" y="12"/>
                  </a:lnTo>
                  <a:lnTo>
                    <a:pt x="228" y="12"/>
                  </a:lnTo>
                  <a:lnTo>
                    <a:pt x="228" y="13"/>
                  </a:lnTo>
                  <a:lnTo>
                    <a:pt x="229" y="13"/>
                  </a:lnTo>
                  <a:lnTo>
                    <a:pt x="230" y="13"/>
                  </a:lnTo>
                  <a:lnTo>
                    <a:pt x="230" y="14"/>
                  </a:lnTo>
                  <a:lnTo>
                    <a:pt x="230" y="16"/>
                  </a:lnTo>
                  <a:lnTo>
                    <a:pt x="231" y="16"/>
                  </a:lnTo>
                  <a:lnTo>
                    <a:pt x="232" y="16"/>
                  </a:lnTo>
                  <a:lnTo>
                    <a:pt x="233" y="16"/>
                  </a:lnTo>
                  <a:lnTo>
                    <a:pt x="233" y="17"/>
                  </a:lnTo>
                  <a:lnTo>
                    <a:pt x="234" y="17"/>
                  </a:lnTo>
                  <a:lnTo>
                    <a:pt x="234" y="16"/>
                  </a:lnTo>
                  <a:lnTo>
                    <a:pt x="235" y="16"/>
                  </a:lnTo>
                  <a:lnTo>
                    <a:pt x="236" y="16"/>
                  </a:lnTo>
                  <a:lnTo>
                    <a:pt x="237" y="16"/>
                  </a:lnTo>
                  <a:lnTo>
                    <a:pt x="238" y="16"/>
                  </a:lnTo>
                  <a:lnTo>
                    <a:pt x="239" y="16"/>
                  </a:lnTo>
                  <a:lnTo>
                    <a:pt x="240" y="16"/>
                  </a:lnTo>
                  <a:lnTo>
                    <a:pt x="241" y="16"/>
                  </a:lnTo>
                  <a:lnTo>
                    <a:pt x="241" y="17"/>
                  </a:lnTo>
                  <a:lnTo>
                    <a:pt x="242" y="17"/>
                  </a:lnTo>
                  <a:lnTo>
                    <a:pt x="243" y="17"/>
                  </a:lnTo>
                  <a:lnTo>
                    <a:pt x="244" y="17"/>
                  </a:lnTo>
                  <a:lnTo>
                    <a:pt x="245" y="17"/>
                  </a:lnTo>
                  <a:lnTo>
                    <a:pt x="245" y="16"/>
                  </a:lnTo>
                  <a:lnTo>
                    <a:pt x="246" y="16"/>
                  </a:lnTo>
                  <a:lnTo>
                    <a:pt x="247" y="16"/>
                  </a:lnTo>
                  <a:lnTo>
                    <a:pt x="248" y="16"/>
                  </a:lnTo>
                  <a:lnTo>
                    <a:pt x="248" y="17"/>
                  </a:lnTo>
                  <a:lnTo>
                    <a:pt x="248" y="18"/>
                  </a:lnTo>
                  <a:lnTo>
                    <a:pt x="249" y="18"/>
                  </a:lnTo>
                  <a:lnTo>
                    <a:pt x="250" y="18"/>
                  </a:lnTo>
                  <a:lnTo>
                    <a:pt x="250" y="19"/>
                  </a:lnTo>
                  <a:lnTo>
                    <a:pt x="252" y="19"/>
                  </a:lnTo>
                  <a:lnTo>
                    <a:pt x="253" y="19"/>
                  </a:lnTo>
                  <a:lnTo>
                    <a:pt x="254" y="19"/>
                  </a:lnTo>
                  <a:lnTo>
                    <a:pt x="255" y="19"/>
                  </a:lnTo>
                  <a:lnTo>
                    <a:pt x="256" y="19"/>
                  </a:lnTo>
                  <a:lnTo>
                    <a:pt x="257" y="19"/>
                  </a:lnTo>
                  <a:lnTo>
                    <a:pt x="257" y="20"/>
                  </a:lnTo>
                  <a:lnTo>
                    <a:pt x="258" y="20"/>
                  </a:lnTo>
                  <a:lnTo>
                    <a:pt x="258" y="21"/>
                  </a:lnTo>
                  <a:lnTo>
                    <a:pt x="259" y="21"/>
                  </a:lnTo>
                  <a:lnTo>
                    <a:pt x="259" y="22"/>
                  </a:lnTo>
                  <a:lnTo>
                    <a:pt x="260" y="22"/>
                  </a:lnTo>
                  <a:lnTo>
                    <a:pt x="259" y="22"/>
                  </a:lnTo>
                  <a:lnTo>
                    <a:pt x="259" y="23"/>
                  </a:lnTo>
                  <a:lnTo>
                    <a:pt x="260" y="23"/>
                  </a:lnTo>
                  <a:lnTo>
                    <a:pt x="260" y="24"/>
                  </a:lnTo>
                  <a:lnTo>
                    <a:pt x="261" y="24"/>
                  </a:lnTo>
                  <a:lnTo>
                    <a:pt x="261" y="25"/>
                  </a:lnTo>
                  <a:lnTo>
                    <a:pt x="262" y="25"/>
                  </a:lnTo>
                  <a:lnTo>
                    <a:pt x="263" y="25"/>
                  </a:lnTo>
                  <a:lnTo>
                    <a:pt x="264" y="25"/>
                  </a:lnTo>
                  <a:lnTo>
                    <a:pt x="265" y="25"/>
                  </a:lnTo>
                  <a:lnTo>
                    <a:pt x="266" y="25"/>
                  </a:lnTo>
                  <a:lnTo>
                    <a:pt x="266" y="26"/>
                  </a:lnTo>
                  <a:lnTo>
                    <a:pt x="267" y="26"/>
                  </a:lnTo>
                  <a:lnTo>
                    <a:pt x="268" y="26"/>
                  </a:lnTo>
                  <a:lnTo>
                    <a:pt x="268" y="27"/>
                  </a:lnTo>
                  <a:lnTo>
                    <a:pt x="269" y="27"/>
                  </a:lnTo>
                  <a:lnTo>
                    <a:pt x="269" y="28"/>
                  </a:lnTo>
                  <a:lnTo>
                    <a:pt x="270" y="28"/>
                  </a:lnTo>
                  <a:lnTo>
                    <a:pt x="271" y="28"/>
                  </a:lnTo>
                  <a:lnTo>
                    <a:pt x="271" y="29"/>
                  </a:lnTo>
                  <a:lnTo>
                    <a:pt x="271" y="30"/>
                  </a:lnTo>
                  <a:lnTo>
                    <a:pt x="271" y="31"/>
                  </a:lnTo>
                  <a:lnTo>
                    <a:pt x="272" y="31"/>
                  </a:lnTo>
                  <a:lnTo>
                    <a:pt x="272" y="32"/>
                  </a:lnTo>
                  <a:lnTo>
                    <a:pt x="273" y="32"/>
                  </a:lnTo>
                  <a:lnTo>
                    <a:pt x="273" y="31"/>
                  </a:lnTo>
                  <a:lnTo>
                    <a:pt x="274" y="31"/>
                  </a:lnTo>
                  <a:lnTo>
                    <a:pt x="274" y="32"/>
                  </a:lnTo>
                  <a:lnTo>
                    <a:pt x="275" y="32"/>
                  </a:lnTo>
                  <a:lnTo>
                    <a:pt x="275" y="33"/>
                  </a:lnTo>
                  <a:lnTo>
                    <a:pt x="277" y="33"/>
                  </a:lnTo>
                  <a:lnTo>
                    <a:pt x="277" y="34"/>
                  </a:lnTo>
                  <a:lnTo>
                    <a:pt x="278" y="34"/>
                  </a:lnTo>
                  <a:lnTo>
                    <a:pt x="279" y="34"/>
                  </a:lnTo>
                  <a:lnTo>
                    <a:pt x="279" y="35"/>
                  </a:lnTo>
                  <a:lnTo>
                    <a:pt x="280" y="36"/>
                  </a:lnTo>
                  <a:lnTo>
                    <a:pt x="281" y="36"/>
                  </a:lnTo>
                  <a:lnTo>
                    <a:pt x="282" y="36"/>
                  </a:lnTo>
                  <a:lnTo>
                    <a:pt x="282" y="35"/>
                  </a:lnTo>
                  <a:lnTo>
                    <a:pt x="283" y="35"/>
                  </a:lnTo>
                  <a:lnTo>
                    <a:pt x="283" y="36"/>
                  </a:lnTo>
                  <a:lnTo>
                    <a:pt x="283" y="35"/>
                  </a:lnTo>
                  <a:lnTo>
                    <a:pt x="284" y="35"/>
                  </a:lnTo>
                  <a:lnTo>
                    <a:pt x="284" y="34"/>
                  </a:lnTo>
                  <a:lnTo>
                    <a:pt x="285" y="34"/>
                  </a:lnTo>
                  <a:lnTo>
                    <a:pt x="286" y="35"/>
                  </a:lnTo>
                  <a:lnTo>
                    <a:pt x="287" y="35"/>
                  </a:lnTo>
                  <a:lnTo>
                    <a:pt x="287" y="36"/>
                  </a:lnTo>
                  <a:lnTo>
                    <a:pt x="288" y="36"/>
                  </a:lnTo>
                  <a:lnTo>
                    <a:pt x="289" y="36"/>
                  </a:lnTo>
                  <a:lnTo>
                    <a:pt x="290" y="36"/>
                  </a:lnTo>
                  <a:lnTo>
                    <a:pt x="290" y="35"/>
                  </a:lnTo>
                  <a:lnTo>
                    <a:pt x="291" y="35"/>
                  </a:lnTo>
                  <a:lnTo>
                    <a:pt x="291" y="34"/>
                  </a:lnTo>
                  <a:lnTo>
                    <a:pt x="292" y="33"/>
                  </a:lnTo>
                  <a:lnTo>
                    <a:pt x="293" y="33"/>
                  </a:lnTo>
                  <a:lnTo>
                    <a:pt x="294" y="33"/>
                  </a:lnTo>
                  <a:lnTo>
                    <a:pt x="294" y="32"/>
                  </a:lnTo>
                  <a:lnTo>
                    <a:pt x="295" y="32"/>
                  </a:lnTo>
                  <a:lnTo>
                    <a:pt x="295" y="33"/>
                  </a:lnTo>
                  <a:lnTo>
                    <a:pt x="296" y="33"/>
                  </a:lnTo>
                  <a:lnTo>
                    <a:pt x="297" y="33"/>
                  </a:lnTo>
                  <a:lnTo>
                    <a:pt x="297" y="34"/>
                  </a:lnTo>
                  <a:lnTo>
                    <a:pt x="298" y="34"/>
                  </a:lnTo>
                  <a:lnTo>
                    <a:pt x="299" y="34"/>
                  </a:lnTo>
                  <a:lnTo>
                    <a:pt x="299" y="35"/>
                  </a:lnTo>
                  <a:lnTo>
                    <a:pt x="300" y="35"/>
                  </a:lnTo>
                  <a:lnTo>
                    <a:pt x="302" y="35"/>
                  </a:lnTo>
                  <a:lnTo>
                    <a:pt x="302" y="36"/>
                  </a:lnTo>
                  <a:lnTo>
                    <a:pt x="303" y="36"/>
                  </a:lnTo>
                  <a:lnTo>
                    <a:pt x="304" y="36"/>
                  </a:lnTo>
                  <a:lnTo>
                    <a:pt x="304" y="37"/>
                  </a:lnTo>
                  <a:lnTo>
                    <a:pt x="304" y="38"/>
                  </a:lnTo>
                  <a:lnTo>
                    <a:pt x="304" y="39"/>
                  </a:lnTo>
                  <a:lnTo>
                    <a:pt x="305" y="39"/>
                  </a:lnTo>
                  <a:lnTo>
                    <a:pt x="305" y="41"/>
                  </a:lnTo>
                  <a:lnTo>
                    <a:pt x="305" y="42"/>
                  </a:lnTo>
                  <a:lnTo>
                    <a:pt x="306" y="42"/>
                  </a:lnTo>
                  <a:lnTo>
                    <a:pt x="305" y="42"/>
                  </a:lnTo>
                  <a:lnTo>
                    <a:pt x="305" y="43"/>
                  </a:lnTo>
                  <a:lnTo>
                    <a:pt x="305" y="44"/>
                  </a:lnTo>
                  <a:lnTo>
                    <a:pt x="304" y="44"/>
                  </a:lnTo>
                  <a:lnTo>
                    <a:pt x="304" y="45"/>
                  </a:lnTo>
                  <a:lnTo>
                    <a:pt x="304" y="46"/>
                  </a:lnTo>
                  <a:lnTo>
                    <a:pt x="305" y="46"/>
                  </a:lnTo>
                  <a:lnTo>
                    <a:pt x="305" y="47"/>
                  </a:lnTo>
                  <a:lnTo>
                    <a:pt x="306" y="47"/>
                  </a:lnTo>
                  <a:lnTo>
                    <a:pt x="307" y="47"/>
                  </a:lnTo>
                  <a:lnTo>
                    <a:pt x="308" y="47"/>
                  </a:lnTo>
                  <a:lnTo>
                    <a:pt x="308" y="48"/>
                  </a:lnTo>
                  <a:lnTo>
                    <a:pt x="308" y="49"/>
                  </a:lnTo>
                  <a:lnTo>
                    <a:pt x="309" y="49"/>
                  </a:lnTo>
                  <a:lnTo>
                    <a:pt x="310" y="49"/>
                  </a:lnTo>
                  <a:lnTo>
                    <a:pt x="311" y="49"/>
                  </a:lnTo>
                  <a:lnTo>
                    <a:pt x="312" y="49"/>
                  </a:lnTo>
                  <a:lnTo>
                    <a:pt x="313" y="49"/>
                  </a:lnTo>
                  <a:lnTo>
                    <a:pt x="314" y="49"/>
                  </a:lnTo>
                  <a:lnTo>
                    <a:pt x="315" y="49"/>
                  </a:lnTo>
                  <a:lnTo>
                    <a:pt x="316" y="49"/>
                  </a:lnTo>
                  <a:lnTo>
                    <a:pt x="317" y="49"/>
                  </a:lnTo>
                  <a:lnTo>
                    <a:pt x="317" y="50"/>
                  </a:lnTo>
                  <a:lnTo>
                    <a:pt x="318" y="50"/>
                  </a:lnTo>
                  <a:lnTo>
                    <a:pt x="319" y="50"/>
                  </a:lnTo>
                  <a:lnTo>
                    <a:pt x="320" y="50"/>
                  </a:lnTo>
                  <a:lnTo>
                    <a:pt x="320" y="51"/>
                  </a:lnTo>
                  <a:lnTo>
                    <a:pt x="321" y="51"/>
                  </a:lnTo>
                  <a:lnTo>
                    <a:pt x="322" y="51"/>
                  </a:lnTo>
                  <a:lnTo>
                    <a:pt x="323" y="51"/>
                  </a:lnTo>
                  <a:lnTo>
                    <a:pt x="323" y="50"/>
                  </a:lnTo>
                  <a:lnTo>
                    <a:pt x="324" y="50"/>
                  </a:lnTo>
                  <a:lnTo>
                    <a:pt x="324" y="49"/>
                  </a:lnTo>
                  <a:lnTo>
                    <a:pt x="324" y="48"/>
                  </a:lnTo>
                  <a:lnTo>
                    <a:pt x="325" y="48"/>
                  </a:lnTo>
                  <a:lnTo>
                    <a:pt x="327" y="48"/>
                  </a:lnTo>
                  <a:lnTo>
                    <a:pt x="327" y="47"/>
                  </a:lnTo>
                  <a:lnTo>
                    <a:pt x="328" y="47"/>
                  </a:lnTo>
                  <a:lnTo>
                    <a:pt x="328" y="46"/>
                  </a:lnTo>
                  <a:lnTo>
                    <a:pt x="329" y="46"/>
                  </a:lnTo>
                  <a:lnTo>
                    <a:pt x="329" y="45"/>
                  </a:lnTo>
                  <a:lnTo>
                    <a:pt x="329" y="44"/>
                  </a:lnTo>
                  <a:lnTo>
                    <a:pt x="330" y="44"/>
                  </a:lnTo>
                  <a:lnTo>
                    <a:pt x="331" y="44"/>
                  </a:lnTo>
                  <a:lnTo>
                    <a:pt x="331" y="43"/>
                  </a:lnTo>
                  <a:lnTo>
                    <a:pt x="332" y="43"/>
                  </a:lnTo>
                  <a:lnTo>
                    <a:pt x="333" y="43"/>
                  </a:lnTo>
                  <a:lnTo>
                    <a:pt x="333" y="42"/>
                  </a:lnTo>
                  <a:lnTo>
                    <a:pt x="334" y="42"/>
                  </a:lnTo>
                  <a:lnTo>
                    <a:pt x="334" y="41"/>
                  </a:lnTo>
                  <a:lnTo>
                    <a:pt x="335" y="41"/>
                  </a:lnTo>
                  <a:lnTo>
                    <a:pt x="335" y="39"/>
                  </a:lnTo>
                  <a:lnTo>
                    <a:pt x="335" y="38"/>
                  </a:lnTo>
                  <a:lnTo>
                    <a:pt x="336" y="38"/>
                  </a:lnTo>
                  <a:lnTo>
                    <a:pt x="336" y="39"/>
                  </a:lnTo>
                  <a:lnTo>
                    <a:pt x="337" y="39"/>
                  </a:lnTo>
                  <a:lnTo>
                    <a:pt x="338" y="39"/>
                  </a:lnTo>
                  <a:lnTo>
                    <a:pt x="338" y="38"/>
                  </a:lnTo>
                  <a:lnTo>
                    <a:pt x="338" y="37"/>
                  </a:lnTo>
                  <a:lnTo>
                    <a:pt x="339" y="37"/>
                  </a:lnTo>
                  <a:lnTo>
                    <a:pt x="340" y="37"/>
                  </a:lnTo>
                  <a:lnTo>
                    <a:pt x="341" y="37"/>
                  </a:lnTo>
                  <a:lnTo>
                    <a:pt x="341" y="36"/>
                  </a:lnTo>
                  <a:lnTo>
                    <a:pt x="342" y="36"/>
                  </a:lnTo>
                  <a:lnTo>
                    <a:pt x="342" y="35"/>
                  </a:lnTo>
                  <a:lnTo>
                    <a:pt x="343" y="35"/>
                  </a:lnTo>
                  <a:lnTo>
                    <a:pt x="343" y="34"/>
                  </a:lnTo>
                  <a:lnTo>
                    <a:pt x="344" y="34"/>
                  </a:lnTo>
                  <a:lnTo>
                    <a:pt x="345" y="33"/>
                  </a:lnTo>
                  <a:lnTo>
                    <a:pt x="345" y="32"/>
                  </a:lnTo>
                  <a:lnTo>
                    <a:pt x="346" y="32"/>
                  </a:lnTo>
                  <a:lnTo>
                    <a:pt x="346" y="31"/>
                  </a:lnTo>
                  <a:lnTo>
                    <a:pt x="347" y="31"/>
                  </a:lnTo>
                  <a:lnTo>
                    <a:pt x="348" y="31"/>
                  </a:lnTo>
                  <a:lnTo>
                    <a:pt x="349" y="31"/>
                  </a:lnTo>
                  <a:lnTo>
                    <a:pt x="350" y="31"/>
                  </a:lnTo>
                  <a:lnTo>
                    <a:pt x="352" y="31"/>
                  </a:lnTo>
                  <a:lnTo>
                    <a:pt x="352" y="30"/>
                  </a:lnTo>
                  <a:lnTo>
                    <a:pt x="352" y="31"/>
                  </a:lnTo>
                  <a:lnTo>
                    <a:pt x="353" y="31"/>
                  </a:lnTo>
                  <a:lnTo>
                    <a:pt x="354" y="31"/>
                  </a:lnTo>
                  <a:lnTo>
                    <a:pt x="354" y="30"/>
                  </a:lnTo>
                  <a:lnTo>
                    <a:pt x="355" y="30"/>
                  </a:lnTo>
                  <a:lnTo>
                    <a:pt x="356" y="30"/>
                  </a:lnTo>
                  <a:lnTo>
                    <a:pt x="357" y="30"/>
                  </a:lnTo>
                  <a:lnTo>
                    <a:pt x="358" y="30"/>
                  </a:lnTo>
                  <a:lnTo>
                    <a:pt x="358" y="31"/>
                  </a:lnTo>
                  <a:lnTo>
                    <a:pt x="359" y="31"/>
                  </a:lnTo>
                  <a:lnTo>
                    <a:pt x="359" y="32"/>
                  </a:lnTo>
                  <a:lnTo>
                    <a:pt x="360" y="32"/>
                  </a:lnTo>
                  <a:lnTo>
                    <a:pt x="360" y="33"/>
                  </a:lnTo>
                  <a:lnTo>
                    <a:pt x="361" y="33"/>
                  </a:lnTo>
                  <a:lnTo>
                    <a:pt x="361" y="34"/>
                  </a:lnTo>
                  <a:lnTo>
                    <a:pt x="362" y="34"/>
                  </a:lnTo>
                  <a:lnTo>
                    <a:pt x="363" y="34"/>
                  </a:lnTo>
                  <a:lnTo>
                    <a:pt x="364" y="34"/>
                  </a:lnTo>
                  <a:lnTo>
                    <a:pt x="364" y="35"/>
                  </a:lnTo>
                  <a:lnTo>
                    <a:pt x="365" y="35"/>
                  </a:lnTo>
                  <a:lnTo>
                    <a:pt x="365" y="36"/>
                  </a:lnTo>
                  <a:lnTo>
                    <a:pt x="366" y="35"/>
                  </a:lnTo>
                  <a:lnTo>
                    <a:pt x="366" y="36"/>
                  </a:lnTo>
                  <a:lnTo>
                    <a:pt x="365" y="37"/>
                  </a:lnTo>
                  <a:lnTo>
                    <a:pt x="364" y="37"/>
                  </a:lnTo>
                  <a:lnTo>
                    <a:pt x="364" y="38"/>
                  </a:lnTo>
                  <a:lnTo>
                    <a:pt x="364" y="39"/>
                  </a:lnTo>
                  <a:lnTo>
                    <a:pt x="363" y="39"/>
                  </a:lnTo>
                  <a:lnTo>
                    <a:pt x="363" y="41"/>
                  </a:lnTo>
                  <a:lnTo>
                    <a:pt x="362" y="41"/>
                  </a:lnTo>
                  <a:lnTo>
                    <a:pt x="362" y="42"/>
                  </a:lnTo>
                  <a:lnTo>
                    <a:pt x="361" y="42"/>
                  </a:lnTo>
                  <a:lnTo>
                    <a:pt x="361" y="41"/>
                  </a:lnTo>
                  <a:lnTo>
                    <a:pt x="361" y="39"/>
                  </a:lnTo>
                  <a:lnTo>
                    <a:pt x="360" y="41"/>
                  </a:lnTo>
                  <a:lnTo>
                    <a:pt x="359" y="41"/>
                  </a:lnTo>
                  <a:lnTo>
                    <a:pt x="358" y="41"/>
                  </a:lnTo>
                  <a:lnTo>
                    <a:pt x="357" y="41"/>
                  </a:lnTo>
                  <a:lnTo>
                    <a:pt x="356" y="41"/>
                  </a:lnTo>
                  <a:lnTo>
                    <a:pt x="356" y="42"/>
                  </a:lnTo>
                  <a:lnTo>
                    <a:pt x="355" y="42"/>
                  </a:lnTo>
                  <a:lnTo>
                    <a:pt x="355" y="43"/>
                  </a:lnTo>
                  <a:lnTo>
                    <a:pt x="355" y="44"/>
                  </a:lnTo>
                  <a:lnTo>
                    <a:pt x="356" y="44"/>
                  </a:lnTo>
                  <a:lnTo>
                    <a:pt x="356" y="45"/>
                  </a:lnTo>
                  <a:lnTo>
                    <a:pt x="356" y="46"/>
                  </a:lnTo>
                  <a:lnTo>
                    <a:pt x="357" y="46"/>
                  </a:lnTo>
                  <a:lnTo>
                    <a:pt x="357" y="47"/>
                  </a:lnTo>
                  <a:lnTo>
                    <a:pt x="357" y="48"/>
                  </a:lnTo>
                  <a:lnTo>
                    <a:pt x="356" y="48"/>
                  </a:lnTo>
                  <a:lnTo>
                    <a:pt x="356" y="49"/>
                  </a:lnTo>
                  <a:lnTo>
                    <a:pt x="356" y="50"/>
                  </a:lnTo>
                  <a:lnTo>
                    <a:pt x="355" y="50"/>
                  </a:lnTo>
                  <a:lnTo>
                    <a:pt x="354" y="50"/>
                  </a:lnTo>
                  <a:lnTo>
                    <a:pt x="353" y="50"/>
                  </a:lnTo>
                  <a:lnTo>
                    <a:pt x="353" y="51"/>
                  </a:lnTo>
                  <a:lnTo>
                    <a:pt x="352" y="51"/>
                  </a:lnTo>
                  <a:lnTo>
                    <a:pt x="350" y="51"/>
                  </a:lnTo>
                  <a:lnTo>
                    <a:pt x="350" y="52"/>
                  </a:lnTo>
                  <a:lnTo>
                    <a:pt x="349" y="52"/>
                  </a:lnTo>
                  <a:lnTo>
                    <a:pt x="349" y="53"/>
                  </a:lnTo>
                  <a:lnTo>
                    <a:pt x="349" y="54"/>
                  </a:lnTo>
                  <a:lnTo>
                    <a:pt x="349" y="55"/>
                  </a:lnTo>
                  <a:lnTo>
                    <a:pt x="349" y="56"/>
                  </a:lnTo>
                  <a:lnTo>
                    <a:pt x="349" y="57"/>
                  </a:lnTo>
                  <a:lnTo>
                    <a:pt x="348" y="57"/>
                  </a:lnTo>
                  <a:lnTo>
                    <a:pt x="347" y="57"/>
                  </a:lnTo>
                  <a:lnTo>
                    <a:pt x="347" y="56"/>
                  </a:lnTo>
                  <a:lnTo>
                    <a:pt x="347" y="57"/>
                  </a:lnTo>
                  <a:lnTo>
                    <a:pt x="346" y="57"/>
                  </a:lnTo>
                  <a:lnTo>
                    <a:pt x="345" y="60"/>
                  </a:lnTo>
                  <a:lnTo>
                    <a:pt x="341" y="70"/>
                  </a:lnTo>
                  <a:lnTo>
                    <a:pt x="343" y="72"/>
                  </a:lnTo>
                  <a:lnTo>
                    <a:pt x="343" y="73"/>
                  </a:lnTo>
                  <a:lnTo>
                    <a:pt x="346" y="80"/>
                  </a:lnTo>
                  <a:lnTo>
                    <a:pt x="343" y="86"/>
                  </a:lnTo>
                  <a:lnTo>
                    <a:pt x="343" y="87"/>
                  </a:lnTo>
                  <a:lnTo>
                    <a:pt x="342" y="87"/>
                  </a:lnTo>
                  <a:lnTo>
                    <a:pt x="342" y="88"/>
                  </a:lnTo>
                  <a:lnTo>
                    <a:pt x="343" y="88"/>
                  </a:lnTo>
                  <a:lnTo>
                    <a:pt x="347" y="101"/>
                  </a:lnTo>
                  <a:lnTo>
                    <a:pt x="347" y="102"/>
                  </a:lnTo>
                  <a:lnTo>
                    <a:pt x="348" y="102"/>
                  </a:lnTo>
                  <a:lnTo>
                    <a:pt x="357" y="114"/>
                  </a:lnTo>
                  <a:lnTo>
                    <a:pt x="358" y="117"/>
                  </a:lnTo>
                  <a:lnTo>
                    <a:pt x="358" y="118"/>
                  </a:lnTo>
                  <a:lnTo>
                    <a:pt x="359" y="118"/>
                  </a:lnTo>
                  <a:lnTo>
                    <a:pt x="360" y="120"/>
                  </a:lnTo>
                  <a:lnTo>
                    <a:pt x="367" y="128"/>
                  </a:lnTo>
                  <a:lnTo>
                    <a:pt x="366" y="129"/>
                  </a:lnTo>
                  <a:lnTo>
                    <a:pt x="366" y="130"/>
                  </a:lnTo>
                  <a:lnTo>
                    <a:pt x="367" y="130"/>
                  </a:lnTo>
                  <a:lnTo>
                    <a:pt x="367" y="131"/>
                  </a:lnTo>
                  <a:lnTo>
                    <a:pt x="367" y="132"/>
                  </a:lnTo>
                  <a:lnTo>
                    <a:pt x="368" y="133"/>
                  </a:lnTo>
                  <a:lnTo>
                    <a:pt x="369" y="133"/>
                  </a:lnTo>
                  <a:lnTo>
                    <a:pt x="370" y="133"/>
                  </a:lnTo>
                  <a:lnTo>
                    <a:pt x="371" y="133"/>
                  </a:lnTo>
                  <a:lnTo>
                    <a:pt x="372" y="134"/>
                  </a:lnTo>
                  <a:lnTo>
                    <a:pt x="371" y="134"/>
                  </a:lnTo>
                  <a:lnTo>
                    <a:pt x="371" y="135"/>
                  </a:lnTo>
                  <a:lnTo>
                    <a:pt x="371" y="136"/>
                  </a:lnTo>
                  <a:lnTo>
                    <a:pt x="372" y="137"/>
                  </a:lnTo>
                  <a:lnTo>
                    <a:pt x="371" y="137"/>
                  </a:lnTo>
                  <a:lnTo>
                    <a:pt x="371" y="138"/>
                  </a:lnTo>
                  <a:lnTo>
                    <a:pt x="372" y="138"/>
                  </a:lnTo>
                  <a:lnTo>
                    <a:pt x="372" y="140"/>
                  </a:lnTo>
                  <a:lnTo>
                    <a:pt x="372" y="141"/>
                  </a:lnTo>
                  <a:lnTo>
                    <a:pt x="372" y="142"/>
                  </a:lnTo>
                  <a:lnTo>
                    <a:pt x="372" y="143"/>
                  </a:lnTo>
                  <a:lnTo>
                    <a:pt x="373" y="143"/>
                  </a:lnTo>
                  <a:lnTo>
                    <a:pt x="373" y="144"/>
                  </a:lnTo>
                  <a:lnTo>
                    <a:pt x="374" y="144"/>
                  </a:lnTo>
                  <a:lnTo>
                    <a:pt x="375" y="144"/>
                  </a:lnTo>
                  <a:lnTo>
                    <a:pt x="377" y="145"/>
                  </a:lnTo>
                  <a:lnTo>
                    <a:pt x="377" y="146"/>
                  </a:lnTo>
                  <a:lnTo>
                    <a:pt x="378" y="146"/>
                  </a:lnTo>
                  <a:lnTo>
                    <a:pt x="378" y="147"/>
                  </a:lnTo>
                  <a:lnTo>
                    <a:pt x="378" y="148"/>
                  </a:lnTo>
                  <a:lnTo>
                    <a:pt x="378" y="149"/>
                  </a:lnTo>
                  <a:lnTo>
                    <a:pt x="378" y="150"/>
                  </a:lnTo>
                  <a:lnTo>
                    <a:pt x="379" y="150"/>
                  </a:lnTo>
                  <a:lnTo>
                    <a:pt x="379" y="151"/>
                  </a:lnTo>
                  <a:lnTo>
                    <a:pt x="379" y="152"/>
                  </a:lnTo>
                  <a:lnTo>
                    <a:pt x="379" y="153"/>
                  </a:lnTo>
                  <a:lnTo>
                    <a:pt x="379" y="154"/>
                  </a:lnTo>
                  <a:lnTo>
                    <a:pt x="378" y="155"/>
                  </a:lnTo>
                  <a:lnTo>
                    <a:pt x="377" y="155"/>
                  </a:lnTo>
                  <a:lnTo>
                    <a:pt x="375" y="155"/>
                  </a:lnTo>
                  <a:lnTo>
                    <a:pt x="374" y="155"/>
                  </a:lnTo>
                  <a:lnTo>
                    <a:pt x="374" y="156"/>
                  </a:lnTo>
                  <a:lnTo>
                    <a:pt x="374" y="157"/>
                  </a:lnTo>
                  <a:lnTo>
                    <a:pt x="374" y="158"/>
                  </a:lnTo>
                  <a:lnTo>
                    <a:pt x="374" y="159"/>
                  </a:lnTo>
                  <a:lnTo>
                    <a:pt x="375" y="159"/>
                  </a:lnTo>
                  <a:lnTo>
                    <a:pt x="374" y="159"/>
                  </a:lnTo>
                  <a:lnTo>
                    <a:pt x="374" y="160"/>
                  </a:lnTo>
                  <a:lnTo>
                    <a:pt x="374" y="161"/>
                  </a:lnTo>
                  <a:lnTo>
                    <a:pt x="374" y="162"/>
                  </a:lnTo>
                  <a:lnTo>
                    <a:pt x="374" y="163"/>
                  </a:lnTo>
                  <a:lnTo>
                    <a:pt x="373" y="163"/>
                  </a:lnTo>
                  <a:lnTo>
                    <a:pt x="373" y="165"/>
                  </a:lnTo>
                  <a:lnTo>
                    <a:pt x="373" y="166"/>
                  </a:lnTo>
                  <a:lnTo>
                    <a:pt x="373" y="167"/>
                  </a:lnTo>
                  <a:lnTo>
                    <a:pt x="372" y="167"/>
                  </a:lnTo>
                  <a:lnTo>
                    <a:pt x="372" y="168"/>
                  </a:lnTo>
                  <a:lnTo>
                    <a:pt x="372" y="169"/>
                  </a:lnTo>
                  <a:lnTo>
                    <a:pt x="372" y="170"/>
                  </a:lnTo>
                  <a:lnTo>
                    <a:pt x="372" y="171"/>
                  </a:lnTo>
                  <a:lnTo>
                    <a:pt x="372" y="172"/>
                  </a:lnTo>
                  <a:lnTo>
                    <a:pt x="373" y="172"/>
                  </a:lnTo>
                  <a:lnTo>
                    <a:pt x="373" y="173"/>
                  </a:lnTo>
                  <a:lnTo>
                    <a:pt x="374" y="173"/>
                  </a:lnTo>
                  <a:lnTo>
                    <a:pt x="375" y="173"/>
                  </a:lnTo>
                  <a:lnTo>
                    <a:pt x="375" y="174"/>
                  </a:lnTo>
                  <a:lnTo>
                    <a:pt x="377" y="174"/>
                  </a:lnTo>
                  <a:lnTo>
                    <a:pt x="377" y="175"/>
                  </a:lnTo>
                  <a:lnTo>
                    <a:pt x="378" y="175"/>
                  </a:lnTo>
                  <a:lnTo>
                    <a:pt x="379" y="175"/>
                  </a:lnTo>
                  <a:lnTo>
                    <a:pt x="380" y="175"/>
                  </a:lnTo>
                  <a:lnTo>
                    <a:pt x="380" y="176"/>
                  </a:lnTo>
                  <a:lnTo>
                    <a:pt x="380" y="177"/>
                  </a:lnTo>
                  <a:lnTo>
                    <a:pt x="381" y="177"/>
                  </a:lnTo>
                  <a:lnTo>
                    <a:pt x="381" y="178"/>
                  </a:lnTo>
                  <a:lnTo>
                    <a:pt x="380" y="178"/>
                  </a:lnTo>
                  <a:lnTo>
                    <a:pt x="380" y="179"/>
                  </a:lnTo>
                  <a:lnTo>
                    <a:pt x="381" y="179"/>
                  </a:lnTo>
                  <a:lnTo>
                    <a:pt x="380" y="179"/>
                  </a:lnTo>
                  <a:lnTo>
                    <a:pt x="380" y="180"/>
                  </a:lnTo>
                  <a:lnTo>
                    <a:pt x="379" y="180"/>
                  </a:lnTo>
                  <a:lnTo>
                    <a:pt x="379" y="181"/>
                  </a:lnTo>
                  <a:lnTo>
                    <a:pt x="379" y="182"/>
                  </a:lnTo>
                  <a:lnTo>
                    <a:pt x="378" y="182"/>
                  </a:lnTo>
                  <a:lnTo>
                    <a:pt x="378" y="183"/>
                  </a:lnTo>
                  <a:lnTo>
                    <a:pt x="378" y="184"/>
                  </a:lnTo>
                  <a:lnTo>
                    <a:pt x="378" y="185"/>
                  </a:lnTo>
                  <a:lnTo>
                    <a:pt x="378" y="186"/>
                  </a:lnTo>
                  <a:lnTo>
                    <a:pt x="379" y="187"/>
                  </a:lnTo>
                  <a:lnTo>
                    <a:pt x="378" y="187"/>
                  </a:lnTo>
                  <a:lnTo>
                    <a:pt x="379" y="187"/>
                  </a:lnTo>
                  <a:lnTo>
                    <a:pt x="379" y="188"/>
                  </a:lnTo>
                  <a:lnTo>
                    <a:pt x="378" y="188"/>
                  </a:lnTo>
                  <a:lnTo>
                    <a:pt x="378" y="190"/>
                  </a:lnTo>
                  <a:lnTo>
                    <a:pt x="379" y="190"/>
                  </a:lnTo>
                  <a:lnTo>
                    <a:pt x="379" y="191"/>
                  </a:lnTo>
                  <a:lnTo>
                    <a:pt x="379" y="192"/>
                  </a:lnTo>
                  <a:lnTo>
                    <a:pt x="380" y="192"/>
                  </a:lnTo>
                  <a:lnTo>
                    <a:pt x="380" y="193"/>
                  </a:lnTo>
                  <a:lnTo>
                    <a:pt x="380" y="194"/>
                  </a:lnTo>
                  <a:lnTo>
                    <a:pt x="381" y="194"/>
                  </a:lnTo>
                  <a:lnTo>
                    <a:pt x="381" y="195"/>
                  </a:lnTo>
                  <a:lnTo>
                    <a:pt x="381" y="196"/>
                  </a:lnTo>
                  <a:lnTo>
                    <a:pt x="382" y="197"/>
                  </a:lnTo>
                  <a:lnTo>
                    <a:pt x="383" y="197"/>
                  </a:lnTo>
                  <a:lnTo>
                    <a:pt x="383" y="198"/>
                  </a:lnTo>
                  <a:lnTo>
                    <a:pt x="382" y="198"/>
                  </a:lnTo>
                  <a:lnTo>
                    <a:pt x="381" y="198"/>
                  </a:lnTo>
                  <a:lnTo>
                    <a:pt x="380" y="198"/>
                  </a:lnTo>
                  <a:lnTo>
                    <a:pt x="379" y="198"/>
                  </a:lnTo>
                  <a:lnTo>
                    <a:pt x="379" y="197"/>
                  </a:lnTo>
                  <a:lnTo>
                    <a:pt x="378" y="197"/>
                  </a:lnTo>
                  <a:lnTo>
                    <a:pt x="377" y="196"/>
                  </a:lnTo>
                  <a:lnTo>
                    <a:pt x="375" y="196"/>
                  </a:lnTo>
                  <a:lnTo>
                    <a:pt x="375" y="197"/>
                  </a:lnTo>
                  <a:lnTo>
                    <a:pt x="374" y="197"/>
                  </a:lnTo>
                  <a:lnTo>
                    <a:pt x="374" y="198"/>
                  </a:lnTo>
                  <a:lnTo>
                    <a:pt x="373" y="198"/>
                  </a:lnTo>
                  <a:lnTo>
                    <a:pt x="372" y="198"/>
                  </a:lnTo>
                  <a:lnTo>
                    <a:pt x="371" y="198"/>
                  </a:lnTo>
                  <a:lnTo>
                    <a:pt x="370" y="198"/>
                  </a:lnTo>
                  <a:lnTo>
                    <a:pt x="370" y="199"/>
                  </a:lnTo>
                  <a:lnTo>
                    <a:pt x="370" y="200"/>
                  </a:lnTo>
                  <a:lnTo>
                    <a:pt x="369" y="200"/>
                  </a:lnTo>
                  <a:lnTo>
                    <a:pt x="369" y="201"/>
                  </a:lnTo>
                  <a:lnTo>
                    <a:pt x="369" y="202"/>
                  </a:lnTo>
                  <a:lnTo>
                    <a:pt x="368" y="202"/>
                  </a:lnTo>
                  <a:lnTo>
                    <a:pt x="368" y="203"/>
                  </a:lnTo>
                  <a:lnTo>
                    <a:pt x="368" y="204"/>
                  </a:lnTo>
                  <a:lnTo>
                    <a:pt x="369" y="204"/>
                  </a:lnTo>
                  <a:lnTo>
                    <a:pt x="369" y="205"/>
                  </a:lnTo>
                  <a:lnTo>
                    <a:pt x="369" y="206"/>
                  </a:lnTo>
                  <a:lnTo>
                    <a:pt x="368" y="206"/>
                  </a:lnTo>
                  <a:lnTo>
                    <a:pt x="368" y="207"/>
                  </a:lnTo>
                  <a:lnTo>
                    <a:pt x="368" y="208"/>
                  </a:lnTo>
                  <a:lnTo>
                    <a:pt x="369" y="208"/>
                  </a:lnTo>
                  <a:lnTo>
                    <a:pt x="369" y="209"/>
                  </a:lnTo>
                  <a:lnTo>
                    <a:pt x="368" y="209"/>
                  </a:lnTo>
                  <a:lnTo>
                    <a:pt x="368" y="210"/>
                  </a:lnTo>
                  <a:lnTo>
                    <a:pt x="368" y="211"/>
                  </a:lnTo>
                  <a:lnTo>
                    <a:pt x="368" y="212"/>
                  </a:lnTo>
                  <a:lnTo>
                    <a:pt x="367" y="212"/>
                  </a:lnTo>
                  <a:lnTo>
                    <a:pt x="367" y="213"/>
                  </a:lnTo>
                  <a:lnTo>
                    <a:pt x="367" y="215"/>
                  </a:lnTo>
                  <a:lnTo>
                    <a:pt x="367" y="216"/>
                  </a:lnTo>
                  <a:lnTo>
                    <a:pt x="366" y="216"/>
                  </a:lnTo>
                  <a:lnTo>
                    <a:pt x="366" y="217"/>
                  </a:lnTo>
                  <a:lnTo>
                    <a:pt x="366" y="218"/>
                  </a:lnTo>
                  <a:lnTo>
                    <a:pt x="365" y="218"/>
                  </a:lnTo>
                  <a:lnTo>
                    <a:pt x="365" y="219"/>
                  </a:lnTo>
                  <a:lnTo>
                    <a:pt x="366" y="219"/>
                  </a:lnTo>
                  <a:lnTo>
                    <a:pt x="366" y="220"/>
                  </a:lnTo>
                  <a:lnTo>
                    <a:pt x="365" y="220"/>
                  </a:lnTo>
                  <a:lnTo>
                    <a:pt x="365" y="221"/>
                  </a:lnTo>
                  <a:lnTo>
                    <a:pt x="364" y="221"/>
                  </a:lnTo>
                  <a:lnTo>
                    <a:pt x="364" y="222"/>
                  </a:lnTo>
                  <a:lnTo>
                    <a:pt x="365" y="223"/>
                  </a:lnTo>
                  <a:lnTo>
                    <a:pt x="364" y="223"/>
                  </a:lnTo>
                  <a:lnTo>
                    <a:pt x="364" y="224"/>
                  </a:lnTo>
                  <a:lnTo>
                    <a:pt x="364" y="225"/>
                  </a:lnTo>
                  <a:lnTo>
                    <a:pt x="363" y="225"/>
                  </a:lnTo>
                  <a:lnTo>
                    <a:pt x="363" y="226"/>
                  </a:lnTo>
                  <a:lnTo>
                    <a:pt x="363" y="227"/>
                  </a:lnTo>
                  <a:lnTo>
                    <a:pt x="362" y="227"/>
                  </a:lnTo>
                  <a:lnTo>
                    <a:pt x="362" y="228"/>
                  </a:lnTo>
                  <a:lnTo>
                    <a:pt x="362" y="229"/>
                  </a:lnTo>
                  <a:lnTo>
                    <a:pt x="361" y="229"/>
                  </a:lnTo>
                  <a:lnTo>
                    <a:pt x="361" y="230"/>
                  </a:lnTo>
                  <a:lnTo>
                    <a:pt x="362" y="231"/>
                  </a:lnTo>
                  <a:lnTo>
                    <a:pt x="363" y="231"/>
                  </a:lnTo>
                  <a:lnTo>
                    <a:pt x="363" y="232"/>
                  </a:lnTo>
                  <a:lnTo>
                    <a:pt x="364" y="232"/>
                  </a:lnTo>
                  <a:lnTo>
                    <a:pt x="364" y="233"/>
                  </a:lnTo>
                  <a:lnTo>
                    <a:pt x="363" y="233"/>
                  </a:lnTo>
                  <a:lnTo>
                    <a:pt x="363" y="234"/>
                  </a:lnTo>
                  <a:lnTo>
                    <a:pt x="364" y="234"/>
                  </a:lnTo>
                  <a:lnTo>
                    <a:pt x="364" y="235"/>
                  </a:lnTo>
                  <a:lnTo>
                    <a:pt x="365" y="235"/>
                  </a:lnTo>
                  <a:lnTo>
                    <a:pt x="365" y="236"/>
                  </a:lnTo>
                  <a:lnTo>
                    <a:pt x="366" y="236"/>
                  </a:lnTo>
                  <a:lnTo>
                    <a:pt x="366" y="237"/>
                  </a:lnTo>
                  <a:lnTo>
                    <a:pt x="366" y="238"/>
                  </a:lnTo>
                  <a:lnTo>
                    <a:pt x="367" y="240"/>
                  </a:lnTo>
                  <a:lnTo>
                    <a:pt x="367" y="241"/>
                  </a:lnTo>
                  <a:lnTo>
                    <a:pt x="367" y="242"/>
                  </a:lnTo>
                  <a:lnTo>
                    <a:pt x="368" y="242"/>
                  </a:lnTo>
                  <a:lnTo>
                    <a:pt x="369" y="243"/>
                  </a:lnTo>
                  <a:lnTo>
                    <a:pt x="370" y="244"/>
                  </a:lnTo>
                  <a:lnTo>
                    <a:pt x="370" y="245"/>
                  </a:lnTo>
                  <a:lnTo>
                    <a:pt x="370" y="246"/>
                  </a:lnTo>
                  <a:lnTo>
                    <a:pt x="371" y="246"/>
                  </a:lnTo>
                  <a:lnTo>
                    <a:pt x="371" y="247"/>
                  </a:lnTo>
                  <a:lnTo>
                    <a:pt x="371" y="248"/>
                  </a:lnTo>
                  <a:lnTo>
                    <a:pt x="371" y="249"/>
                  </a:lnTo>
                  <a:lnTo>
                    <a:pt x="371" y="250"/>
                  </a:lnTo>
                  <a:lnTo>
                    <a:pt x="372" y="250"/>
                  </a:lnTo>
                  <a:lnTo>
                    <a:pt x="373" y="250"/>
                  </a:lnTo>
                  <a:lnTo>
                    <a:pt x="373" y="249"/>
                  </a:lnTo>
                  <a:lnTo>
                    <a:pt x="374" y="249"/>
                  </a:lnTo>
                  <a:lnTo>
                    <a:pt x="375" y="249"/>
                  </a:lnTo>
                  <a:lnTo>
                    <a:pt x="377" y="249"/>
                  </a:lnTo>
                  <a:lnTo>
                    <a:pt x="378" y="249"/>
                  </a:lnTo>
                  <a:lnTo>
                    <a:pt x="379" y="249"/>
                  </a:lnTo>
                  <a:lnTo>
                    <a:pt x="379" y="250"/>
                  </a:lnTo>
                  <a:lnTo>
                    <a:pt x="379" y="251"/>
                  </a:lnTo>
                  <a:lnTo>
                    <a:pt x="380" y="251"/>
                  </a:lnTo>
                  <a:lnTo>
                    <a:pt x="381" y="251"/>
                  </a:lnTo>
                  <a:lnTo>
                    <a:pt x="382" y="252"/>
                  </a:lnTo>
                  <a:lnTo>
                    <a:pt x="383" y="252"/>
                  </a:lnTo>
                  <a:lnTo>
                    <a:pt x="384" y="252"/>
                  </a:lnTo>
                  <a:lnTo>
                    <a:pt x="384" y="253"/>
                  </a:lnTo>
                  <a:lnTo>
                    <a:pt x="385" y="253"/>
                  </a:lnTo>
                  <a:lnTo>
                    <a:pt x="385" y="254"/>
                  </a:lnTo>
                  <a:lnTo>
                    <a:pt x="386" y="254"/>
                  </a:lnTo>
                  <a:lnTo>
                    <a:pt x="387" y="254"/>
                  </a:lnTo>
                  <a:lnTo>
                    <a:pt x="387" y="255"/>
                  </a:lnTo>
                  <a:lnTo>
                    <a:pt x="388" y="255"/>
                  </a:lnTo>
                  <a:lnTo>
                    <a:pt x="388" y="256"/>
                  </a:lnTo>
                  <a:lnTo>
                    <a:pt x="389" y="256"/>
                  </a:lnTo>
                  <a:lnTo>
                    <a:pt x="390" y="257"/>
                  </a:lnTo>
                  <a:lnTo>
                    <a:pt x="391" y="257"/>
                  </a:lnTo>
                  <a:lnTo>
                    <a:pt x="392" y="257"/>
                  </a:lnTo>
                  <a:lnTo>
                    <a:pt x="393" y="257"/>
                  </a:lnTo>
                  <a:lnTo>
                    <a:pt x="394" y="257"/>
                  </a:lnTo>
                  <a:lnTo>
                    <a:pt x="395" y="257"/>
                  </a:lnTo>
                  <a:lnTo>
                    <a:pt x="395" y="258"/>
                  </a:lnTo>
                  <a:lnTo>
                    <a:pt x="396" y="258"/>
                  </a:lnTo>
                  <a:lnTo>
                    <a:pt x="395" y="258"/>
                  </a:lnTo>
                  <a:lnTo>
                    <a:pt x="395" y="259"/>
                  </a:lnTo>
                  <a:lnTo>
                    <a:pt x="396" y="259"/>
                  </a:lnTo>
                  <a:lnTo>
                    <a:pt x="395" y="259"/>
                  </a:lnTo>
                  <a:lnTo>
                    <a:pt x="395" y="260"/>
                  </a:lnTo>
                  <a:lnTo>
                    <a:pt x="396" y="260"/>
                  </a:lnTo>
                  <a:lnTo>
                    <a:pt x="396" y="261"/>
                  </a:lnTo>
                  <a:lnTo>
                    <a:pt x="396" y="262"/>
                  </a:lnTo>
                  <a:lnTo>
                    <a:pt x="397" y="262"/>
                  </a:lnTo>
                  <a:lnTo>
                    <a:pt x="397" y="263"/>
                  </a:lnTo>
                  <a:lnTo>
                    <a:pt x="398" y="263"/>
                  </a:lnTo>
                  <a:lnTo>
                    <a:pt x="398" y="265"/>
                  </a:lnTo>
                  <a:lnTo>
                    <a:pt x="399" y="266"/>
                  </a:lnTo>
                  <a:lnTo>
                    <a:pt x="400" y="266"/>
                  </a:lnTo>
                  <a:lnTo>
                    <a:pt x="402" y="266"/>
                  </a:lnTo>
                  <a:lnTo>
                    <a:pt x="403" y="266"/>
                  </a:lnTo>
                  <a:lnTo>
                    <a:pt x="403" y="267"/>
                  </a:lnTo>
                  <a:lnTo>
                    <a:pt x="403" y="268"/>
                  </a:lnTo>
                  <a:lnTo>
                    <a:pt x="402" y="268"/>
                  </a:lnTo>
                  <a:lnTo>
                    <a:pt x="402" y="269"/>
                  </a:lnTo>
                  <a:lnTo>
                    <a:pt x="400" y="270"/>
                  </a:lnTo>
                  <a:lnTo>
                    <a:pt x="400" y="271"/>
                  </a:lnTo>
                  <a:lnTo>
                    <a:pt x="402" y="271"/>
                  </a:lnTo>
                  <a:lnTo>
                    <a:pt x="403" y="271"/>
                  </a:lnTo>
                  <a:lnTo>
                    <a:pt x="404" y="271"/>
                  </a:lnTo>
                  <a:lnTo>
                    <a:pt x="405" y="272"/>
                  </a:lnTo>
                  <a:lnTo>
                    <a:pt x="405" y="273"/>
                  </a:lnTo>
                  <a:lnTo>
                    <a:pt x="405" y="274"/>
                  </a:lnTo>
                  <a:lnTo>
                    <a:pt x="404" y="274"/>
                  </a:lnTo>
                  <a:lnTo>
                    <a:pt x="405" y="275"/>
                  </a:lnTo>
                  <a:lnTo>
                    <a:pt x="405" y="276"/>
                  </a:lnTo>
                  <a:lnTo>
                    <a:pt x="406" y="276"/>
                  </a:lnTo>
                  <a:lnTo>
                    <a:pt x="406" y="277"/>
                  </a:lnTo>
                  <a:lnTo>
                    <a:pt x="407" y="277"/>
                  </a:lnTo>
                  <a:lnTo>
                    <a:pt x="408" y="278"/>
                  </a:lnTo>
                  <a:lnTo>
                    <a:pt x="409" y="279"/>
                  </a:lnTo>
                  <a:lnTo>
                    <a:pt x="410" y="278"/>
                  </a:lnTo>
                  <a:lnTo>
                    <a:pt x="411" y="279"/>
                  </a:lnTo>
                  <a:lnTo>
                    <a:pt x="411" y="280"/>
                  </a:lnTo>
                  <a:lnTo>
                    <a:pt x="412" y="280"/>
                  </a:lnTo>
                  <a:lnTo>
                    <a:pt x="412" y="281"/>
                  </a:lnTo>
                  <a:lnTo>
                    <a:pt x="413" y="281"/>
                  </a:lnTo>
                  <a:lnTo>
                    <a:pt x="414" y="281"/>
                  </a:lnTo>
                  <a:lnTo>
                    <a:pt x="414" y="282"/>
                  </a:lnTo>
                  <a:lnTo>
                    <a:pt x="415" y="282"/>
                  </a:lnTo>
                  <a:lnTo>
                    <a:pt x="416" y="282"/>
                  </a:lnTo>
                  <a:lnTo>
                    <a:pt x="417" y="283"/>
                  </a:lnTo>
                  <a:lnTo>
                    <a:pt x="417" y="284"/>
                  </a:lnTo>
                  <a:lnTo>
                    <a:pt x="418" y="284"/>
                  </a:lnTo>
                  <a:lnTo>
                    <a:pt x="418" y="285"/>
                  </a:lnTo>
                  <a:lnTo>
                    <a:pt x="419" y="285"/>
                  </a:lnTo>
                  <a:lnTo>
                    <a:pt x="419" y="286"/>
                  </a:lnTo>
                  <a:lnTo>
                    <a:pt x="418" y="286"/>
                  </a:lnTo>
                  <a:lnTo>
                    <a:pt x="418" y="287"/>
                  </a:lnTo>
                  <a:lnTo>
                    <a:pt x="419" y="288"/>
                  </a:lnTo>
                  <a:lnTo>
                    <a:pt x="420" y="288"/>
                  </a:lnTo>
                  <a:lnTo>
                    <a:pt x="421" y="290"/>
                  </a:lnTo>
                  <a:lnTo>
                    <a:pt x="422" y="291"/>
                  </a:lnTo>
                  <a:lnTo>
                    <a:pt x="422" y="292"/>
                  </a:lnTo>
                  <a:lnTo>
                    <a:pt x="423" y="292"/>
                  </a:lnTo>
                  <a:lnTo>
                    <a:pt x="423" y="293"/>
                  </a:lnTo>
                  <a:lnTo>
                    <a:pt x="424" y="293"/>
                  </a:lnTo>
                  <a:lnTo>
                    <a:pt x="425" y="293"/>
                  </a:lnTo>
                  <a:lnTo>
                    <a:pt x="427" y="293"/>
                  </a:lnTo>
                  <a:lnTo>
                    <a:pt x="428" y="293"/>
                  </a:lnTo>
                  <a:lnTo>
                    <a:pt x="429" y="293"/>
                  </a:lnTo>
                  <a:lnTo>
                    <a:pt x="429" y="292"/>
                  </a:lnTo>
                  <a:lnTo>
                    <a:pt x="430" y="292"/>
                  </a:lnTo>
                  <a:lnTo>
                    <a:pt x="431" y="292"/>
                  </a:lnTo>
                  <a:lnTo>
                    <a:pt x="431" y="293"/>
                  </a:lnTo>
                  <a:lnTo>
                    <a:pt x="432" y="293"/>
                  </a:lnTo>
                  <a:lnTo>
                    <a:pt x="432" y="294"/>
                  </a:lnTo>
                  <a:lnTo>
                    <a:pt x="431" y="294"/>
                  </a:lnTo>
                  <a:lnTo>
                    <a:pt x="432" y="297"/>
                  </a:lnTo>
                  <a:lnTo>
                    <a:pt x="433" y="297"/>
                  </a:lnTo>
                  <a:lnTo>
                    <a:pt x="434" y="297"/>
                  </a:lnTo>
                  <a:lnTo>
                    <a:pt x="434" y="298"/>
                  </a:lnTo>
                  <a:lnTo>
                    <a:pt x="434" y="299"/>
                  </a:lnTo>
                  <a:lnTo>
                    <a:pt x="434" y="300"/>
                  </a:lnTo>
                  <a:lnTo>
                    <a:pt x="435" y="300"/>
                  </a:lnTo>
                  <a:lnTo>
                    <a:pt x="435" y="301"/>
                  </a:lnTo>
                  <a:lnTo>
                    <a:pt x="436" y="301"/>
                  </a:lnTo>
                  <a:lnTo>
                    <a:pt x="437" y="301"/>
                  </a:lnTo>
                  <a:lnTo>
                    <a:pt x="437" y="302"/>
                  </a:lnTo>
                  <a:lnTo>
                    <a:pt x="437" y="303"/>
                  </a:lnTo>
                  <a:lnTo>
                    <a:pt x="437" y="304"/>
                  </a:lnTo>
                  <a:lnTo>
                    <a:pt x="437" y="305"/>
                  </a:lnTo>
                  <a:lnTo>
                    <a:pt x="438" y="305"/>
                  </a:lnTo>
                  <a:lnTo>
                    <a:pt x="438" y="306"/>
                  </a:lnTo>
                  <a:lnTo>
                    <a:pt x="438" y="307"/>
                  </a:lnTo>
                  <a:lnTo>
                    <a:pt x="438" y="308"/>
                  </a:lnTo>
                  <a:lnTo>
                    <a:pt x="439" y="308"/>
                  </a:lnTo>
                  <a:lnTo>
                    <a:pt x="439" y="309"/>
                  </a:lnTo>
                  <a:lnTo>
                    <a:pt x="439" y="310"/>
                  </a:lnTo>
                  <a:lnTo>
                    <a:pt x="440" y="310"/>
                  </a:lnTo>
                  <a:lnTo>
                    <a:pt x="440" y="311"/>
                  </a:lnTo>
                  <a:lnTo>
                    <a:pt x="439" y="311"/>
                  </a:lnTo>
                  <a:lnTo>
                    <a:pt x="439" y="312"/>
                  </a:lnTo>
                  <a:lnTo>
                    <a:pt x="439" y="313"/>
                  </a:lnTo>
                  <a:lnTo>
                    <a:pt x="439" y="315"/>
                  </a:lnTo>
                  <a:lnTo>
                    <a:pt x="438" y="316"/>
                  </a:lnTo>
                  <a:lnTo>
                    <a:pt x="439" y="316"/>
                  </a:lnTo>
                  <a:lnTo>
                    <a:pt x="439" y="317"/>
                  </a:lnTo>
                  <a:lnTo>
                    <a:pt x="440" y="317"/>
                  </a:lnTo>
                  <a:lnTo>
                    <a:pt x="441" y="317"/>
                  </a:lnTo>
                  <a:lnTo>
                    <a:pt x="441" y="318"/>
                  </a:lnTo>
                  <a:lnTo>
                    <a:pt x="442" y="318"/>
                  </a:lnTo>
                  <a:lnTo>
                    <a:pt x="443" y="318"/>
                  </a:lnTo>
                  <a:lnTo>
                    <a:pt x="444" y="319"/>
                  </a:lnTo>
                  <a:lnTo>
                    <a:pt x="444" y="320"/>
                  </a:lnTo>
                  <a:lnTo>
                    <a:pt x="444" y="321"/>
                  </a:lnTo>
                  <a:lnTo>
                    <a:pt x="445" y="321"/>
                  </a:lnTo>
                  <a:lnTo>
                    <a:pt x="444" y="322"/>
                  </a:lnTo>
                  <a:lnTo>
                    <a:pt x="445" y="322"/>
                  </a:lnTo>
                  <a:lnTo>
                    <a:pt x="446" y="322"/>
                  </a:lnTo>
                  <a:lnTo>
                    <a:pt x="446" y="323"/>
                  </a:lnTo>
                  <a:lnTo>
                    <a:pt x="447" y="323"/>
                  </a:lnTo>
                  <a:lnTo>
                    <a:pt x="447" y="324"/>
                  </a:lnTo>
                  <a:lnTo>
                    <a:pt x="447" y="325"/>
                  </a:lnTo>
                  <a:lnTo>
                    <a:pt x="448" y="325"/>
                  </a:lnTo>
                  <a:lnTo>
                    <a:pt x="448" y="326"/>
                  </a:lnTo>
                  <a:lnTo>
                    <a:pt x="447" y="326"/>
                  </a:lnTo>
                  <a:lnTo>
                    <a:pt x="447" y="327"/>
                  </a:lnTo>
                  <a:lnTo>
                    <a:pt x="448" y="327"/>
                  </a:lnTo>
                  <a:lnTo>
                    <a:pt x="448" y="328"/>
                  </a:lnTo>
                  <a:lnTo>
                    <a:pt x="449" y="328"/>
                  </a:lnTo>
                  <a:lnTo>
                    <a:pt x="449" y="327"/>
                  </a:lnTo>
                  <a:lnTo>
                    <a:pt x="450" y="327"/>
                  </a:lnTo>
                  <a:lnTo>
                    <a:pt x="452" y="327"/>
                  </a:lnTo>
                  <a:lnTo>
                    <a:pt x="453" y="327"/>
                  </a:lnTo>
                  <a:lnTo>
                    <a:pt x="454" y="326"/>
                  </a:lnTo>
                  <a:lnTo>
                    <a:pt x="455" y="327"/>
                  </a:lnTo>
                  <a:lnTo>
                    <a:pt x="455" y="328"/>
                  </a:lnTo>
                  <a:lnTo>
                    <a:pt x="456" y="328"/>
                  </a:lnTo>
                  <a:lnTo>
                    <a:pt x="456" y="329"/>
                  </a:lnTo>
                  <a:lnTo>
                    <a:pt x="455" y="329"/>
                  </a:lnTo>
                  <a:lnTo>
                    <a:pt x="455" y="330"/>
                  </a:lnTo>
                  <a:lnTo>
                    <a:pt x="454" y="330"/>
                  </a:lnTo>
                  <a:lnTo>
                    <a:pt x="454" y="331"/>
                  </a:lnTo>
                  <a:lnTo>
                    <a:pt x="455" y="331"/>
                  </a:lnTo>
                  <a:lnTo>
                    <a:pt x="455" y="332"/>
                  </a:lnTo>
                  <a:lnTo>
                    <a:pt x="456" y="332"/>
                  </a:lnTo>
                  <a:lnTo>
                    <a:pt x="457" y="332"/>
                  </a:lnTo>
                  <a:lnTo>
                    <a:pt x="457" y="333"/>
                  </a:lnTo>
                  <a:lnTo>
                    <a:pt x="458" y="333"/>
                  </a:lnTo>
                  <a:lnTo>
                    <a:pt x="459" y="333"/>
                  </a:lnTo>
                  <a:lnTo>
                    <a:pt x="460" y="333"/>
                  </a:lnTo>
                  <a:lnTo>
                    <a:pt x="460" y="334"/>
                  </a:lnTo>
                  <a:lnTo>
                    <a:pt x="459" y="334"/>
                  </a:lnTo>
                  <a:lnTo>
                    <a:pt x="460" y="335"/>
                  </a:lnTo>
                  <a:lnTo>
                    <a:pt x="460" y="336"/>
                  </a:lnTo>
                  <a:lnTo>
                    <a:pt x="459" y="336"/>
                  </a:lnTo>
                  <a:lnTo>
                    <a:pt x="460" y="337"/>
                  </a:lnTo>
                  <a:lnTo>
                    <a:pt x="461" y="338"/>
                  </a:lnTo>
                  <a:lnTo>
                    <a:pt x="462" y="338"/>
                  </a:lnTo>
                  <a:lnTo>
                    <a:pt x="463" y="338"/>
                  </a:lnTo>
                  <a:lnTo>
                    <a:pt x="463" y="340"/>
                  </a:lnTo>
                  <a:lnTo>
                    <a:pt x="464" y="340"/>
                  </a:lnTo>
                  <a:lnTo>
                    <a:pt x="464" y="341"/>
                  </a:lnTo>
                  <a:lnTo>
                    <a:pt x="465" y="341"/>
                  </a:lnTo>
                  <a:lnTo>
                    <a:pt x="465" y="342"/>
                  </a:lnTo>
                  <a:lnTo>
                    <a:pt x="464" y="342"/>
                  </a:lnTo>
                  <a:lnTo>
                    <a:pt x="464" y="343"/>
                  </a:lnTo>
                  <a:lnTo>
                    <a:pt x="463" y="343"/>
                  </a:lnTo>
                  <a:lnTo>
                    <a:pt x="463" y="344"/>
                  </a:lnTo>
                  <a:lnTo>
                    <a:pt x="464" y="345"/>
                  </a:lnTo>
                  <a:lnTo>
                    <a:pt x="465" y="345"/>
                  </a:lnTo>
                  <a:lnTo>
                    <a:pt x="465" y="346"/>
                  </a:lnTo>
                  <a:lnTo>
                    <a:pt x="466" y="346"/>
                  </a:lnTo>
                  <a:lnTo>
                    <a:pt x="466" y="345"/>
                  </a:lnTo>
                  <a:lnTo>
                    <a:pt x="467" y="345"/>
                  </a:lnTo>
                  <a:lnTo>
                    <a:pt x="468" y="345"/>
                  </a:lnTo>
                  <a:lnTo>
                    <a:pt x="468" y="346"/>
                  </a:lnTo>
                  <a:lnTo>
                    <a:pt x="467" y="346"/>
                  </a:lnTo>
                  <a:lnTo>
                    <a:pt x="467" y="347"/>
                  </a:lnTo>
                  <a:lnTo>
                    <a:pt x="468" y="347"/>
                  </a:lnTo>
                  <a:lnTo>
                    <a:pt x="468" y="348"/>
                  </a:lnTo>
                  <a:lnTo>
                    <a:pt x="467" y="348"/>
                  </a:lnTo>
                  <a:lnTo>
                    <a:pt x="467" y="349"/>
                  </a:lnTo>
                  <a:lnTo>
                    <a:pt x="468" y="349"/>
                  </a:lnTo>
                  <a:lnTo>
                    <a:pt x="468" y="350"/>
                  </a:lnTo>
                  <a:lnTo>
                    <a:pt x="467" y="350"/>
                  </a:lnTo>
                  <a:lnTo>
                    <a:pt x="467" y="351"/>
                  </a:lnTo>
                  <a:lnTo>
                    <a:pt x="468" y="351"/>
                  </a:lnTo>
                  <a:lnTo>
                    <a:pt x="468" y="352"/>
                  </a:lnTo>
                  <a:lnTo>
                    <a:pt x="468" y="353"/>
                  </a:lnTo>
                  <a:lnTo>
                    <a:pt x="468" y="354"/>
                  </a:lnTo>
                  <a:lnTo>
                    <a:pt x="467" y="354"/>
                  </a:lnTo>
                  <a:lnTo>
                    <a:pt x="467" y="355"/>
                  </a:lnTo>
                  <a:lnTo>
                    <a:pt x="467" y="356"/>
                  </a:lnTo>
                  <a:lnTo>
                    <a:pt x="468" y="356"/>
                  </a:lnTo>
                  <a:lnTo>
                    <a:pt x="469" y="356"/>
                  </a:lnTo>
                  <a:lnTo>
                    <a:pt x="470" y="356"/>
                  </a:lnTo>
                  <a:lnTo>
                    <a:pt x="470" y="357"/>
                  </a:lnTo>
                  <a:lnTo>
                    <a:pt x="471" y="357"/>
                  </a:lnTo>
                  <a:lnTo>
                    <a:pt x="471" y="358"/>
                  </a:lnTo>
                  <a:lnTo>
                    <a:pt x="472" y="359"/>
                  </a:lnTo>
                  <a:lnTo>
                    <a:pt x="472" y="360"/>
                  </a:lnTo>
                  <a:lnTo>
                    <a:pt x="473" y="360"/>
                  </a:lnTo>
                  <a:lnTo>
                    <a:pt x="473" y="361"/>
                  </a:lnTo>
                  <a:lnTo>
                    <a:pt x="472" y="361"/>
                  </a:lnTo>
                  <a:lnTo>
                    <a:pt x="472" y="362"/>
                  </a:lnTo>
                  <a:lnTo>
                    <a:pt x="472" y="361"/>
                  </a:lnTo>
                  <a:lnTo>
                    <a:pt x="472" y="362"/>
                  </a:lnTo>
                  <a:lnTo>
                    <a:pt x="472" y="363"/>
                  </a:lnTo>
                  <a:lnTo>
                    <a:pt x="471" y="365"/>
                  </a:lnTo>
                  <a:lnTo>
                    <a:pt x="471" y="366"/>
                  </a:lnTo>
                  <a:lnTo>
                    <a:pt x="471" y="367"/>
                  </a:lnTo>
                  <a:lnTo>
                    <a:pt x="472" y="368"/>
                  </a:lnTo>
                  <a:lnTo>
                    <a:pt x="472" y="369"/>
                  </a:lnTo>
                  <a:lnTo>
                    <a:pt x="472" y="370"/>
                  </a:lnTo>
                  <a:lnTo>
                    <a:pt x="473" y="370"/>
                  </a:lnTo>
                  <a:lnTo>
                    <a:pt x="472" y="371"/>
                  </a:lnTo>
                  <a:lnTo>
                    <a:pt x="473" y="371"/>
                  </a:lnTo>
                  <a:lnTo>
                    <a:pt x="473" y="372"/>
                  </a:lnTo>
                  <a:lnTo>
                    <a:pt x="474" y="372"/>
                  </a:lnTo>
                  <a:lnTo>
                    <a:pt x="475" y="372"/>
                  </a:lnTo>
                  <a:lnTo>
                    <a:pt x="477" y="372"/>
                  </a:lnTo>
                  <a:lnTo>
                    <a:pt x="477" y="371"/>
                  </a:lnTo>
                  <a:lnTo>
                    <a:pt x="478" y="371"/>
                  </a:lnTo>
                  <a:lnTo>
                    <a:pt x="478" y="372"/>
                  </a:lnTo>
                  <a:lnTo>
                    <a:pt x="478" y="373"/>
                  </a:lnTo>
                  <a:lnTo>
                    <a:pt x="478" y="374"/>
                  </a:lnTo>
                  <a:lnTo>
                    <a:pt x="477" y="374"/>
                  </a:lnTo>
                  <a:lnTo>
                    <a:pt x="477" y="375"/>
                  </a:lnTo>
                  <a:lnTo>
                    <a:pt x="475" y="375"/>
                  </a:lnTo>
                  <a:lnTo>
                    <a:pt x="474" y="375"/>
                  </a:lnTo>
                  <a:lnTo>
                    <a:pt x="473" y="375"/>
                  </a:lnTo>
                  <a:lnTo>
                    <a:pt x="473" y="374"/>
                  </a:lnTo>
                  <a:lnTo>
                    <a:pt x="472" y="374"/>
                  </a:lnTo>
                  <a:lnTo>
                    <a:pt x="472" y="375"/>
                  </a:lnTo>
                  <a:lnTo>
                    <a:pt x="471" y="375"/>
                  </a:lnTo>
                  <a:lnTo>
                    <a:pt x="472" y="376"/>
                  </a:lnTo>
                  <a:lnTo>
                    <a:pt x="473" y="376"/>
                  </a:lnTo>
                  <a:lnTo>
                    <a:pt x="472" y="377"/>
                  </a:lnTo>
                  <a:lnTo>
                    <a:pt x="471" y="378"/>
                  </a:lnTo>
                  <a:lnTo>
                    <a:pt x="470" y="378"/>
                  </a:lnTo>
                  <a:lnTo>
                    <a:pt x="470" y="377"/>
                  </a:lnTo>
                  <a:lnTo>
                    <a:pt x="469" y="377"/>
                  </a:lnTo>
                  <a:lnTo>
                    <a:pt x="469" y="376"/>
                  </a:lnTo>
                  <a:lnTo>
                    <a:pt x="468" y="376"/>
                  </a:lnTo>
                  <a:lnTo>
                    <a:pt x="467" y="376"/>
                  </a:lnTo>
                  <a:lnTo>
                    <a:pt x="467" y="377"/>
                  </a:lnTo>
                  <a:lnTo>
                    <a:pt x="467" y="378"/>
                  </a:lnTo>
                  <a:lnTo>
                    <a:pt x="467" y="379"/>
                  </a:lnTo>
                  <a:lnTo>
                    <a:pt x="468" y="379"/>
                  </a:lnTo>
                  <a:lnTo>
                    <a:pt x="468" y="380"/>
                  </a:lnTo>
                  <a:lnTo>
                    <a:pt x="467" y="380"/>
                  </a:lnTo>
                  <a:lnTo>
                    <a:pt x="468" y="380"/>
                  </a:lnTo>
                  <a:lnTo>
                    <a:pt x="468" y="381"/>
                  </a:lnTo>
                  <a:lnTo>
                    <a:pt x="467" y="381"/>
                  </a:lnTo>
                  <a:lnTo>
                    <a:pt x="467" y="382"/>
                  </a:lnTo>
                  <a:lnTo>
                    <a:pt x="467" y="383"/>
                  </a:lnTo>
                  <a:lnTo>
                    <a:pt x="467" y="384"/>
                  </a:lnTo>
                  <a:lnTo>
                    <a:pt x="468" y="384"/>
                  </a:lnTo>
                  <a:lnTo>
                    <a:pt x="469" y="384"/>
                  </a:lnTo>
                  <a:lnTo>
                    <a:pt x="470" y="385"/>
                  </a:lnTo>
                  <a:lnTo>
                    <a:pt x="471" y="385"/>
                  </a:lnTo>
                  <a:lnTo>
                    <a:pt x="471" y="386"/>
                  </a:lnTo>
                  <a:lnTo>
                    <a:pt x="471" y="387"/>
                  </a:lnTo>
                  <a:lnTo>
                    <a:pt x="470" y="388"/>
                  </a:lnTo>
                  <a:lnTo>
                    <a:pt x="471" y="390"/>
                  </a:lnTo>
                  <a:lnTo>
                    <a:pt x="470" y="391"/>
                  </a:lnTo>
                  <a:lnTo>
                    <a:pt x="471" y="392"/>
                  </a:lnTo>
                  <a:lnTo>
                    <a:pt x="472" y="392"/>
                  </a:lnTo>
                  <a:lnTo>
                    <a:pt x="472" y="393"/>
                  </a:lnTo>
                  <a:lnTo>
                    <a:pt x="473" y="393"/>
                  </a:lnTo>
                  <a:lnTo>
                    <a:pt x="473" y="392"/>
                  </a:lnTo>
                  <a:lnTo>
                    <a:pt x="474" y="392"/>
                  </a:lnTo>
                  <a:lnTo>
                    <a:pt x="474" y="393"/>
                  </a:lnTo>
                  <a:lnTo>
                    <a:pt x="474" y="394"/>
                  </a:lnTo>
                  <a:lnTo>
                    <a:pt x="474" y="395"/>
                  </a:lnTo>
                  <a:lnTo>
                    <a:pt x="475" y="395"/>
                  </a:lnTo>
                  <a:lnTo>
                    <a:pt x="475" y="396"/>
                  </a:lnTo>
                  <a:lnTo>
                    <a:pt x="475" y="397"/>
                  </a:lnTo>
                  <a:lnTo>
                    <a:pt x="474" y="397"/>
                  </a:lnTo>
                  <a:lnTo>
                    <a:pt x="474" y="398"/>
                  </a:lnTo>
                  <a:lnTo>
                    <a:pt x="475" y="398"/>
                  </a:lnTo>
                  <a:lnTo>
                    <a:pt x="475" y="399"/>
                  </a:lnTo>
                  <a:lnTo>
                    <a:pt x="475" y="400"/>
                  </a:lnTo>
                  <a:lnTo>
                    <a:pt x="475" y="401"/>
                  </a:lnTo>
                  <a:lnTo>
                    <a:pt x="477" y="401"/>
                  </a:lnTo>
                  <a:lnTo>
                    <a:pt x="478" y="401"/>
                  </a:lnTo>
                  <a:lnTo>
                    <a:pt x="479" y="401"/>
                  </a:lnTo>
                  <a:lnTo>
                    <a:pt x="479" y="400"/>
                  </a:lnTo>
                  <a:lnTo>
                    <a:pt x="480" y="400"/>
                  </a:lnTo>
                  <a:lnTo>
                    <a:pt x="480" y="401"/>
                  </a:lnTo>
                  <a:lnTo>
                    <a:pt x="481" y="400"/>
                  </a:lnTo>
                  <a:lnTo>
                    <a:pt x="482" y="400"/>
                  </a:lnTo>
                  <a:lnTo>
                    <a:pt x="482" y="401"/>
                  </a:lnTo>
                  <a:lnTo>
                    <a:pt x="483" y="401"/>
                  </a:lnTo>
                  <a:lnTo>
                    <a:pt x="483" y="402"/>
                  </a:lnTo>
                  <a:lnTo>
                    <a:pt x="483" y="403"/>
                  </a:lnTo>
                  <a:lnTo>
                    <a:pt x="482" y="403"/>
                  </a:lnTo>
                  <a:lnTo>
                    <a:pt x="482" y="404"/>
                  </a:lnTo>
                  <a:lnTo>
                    <a:pt x="482" y="405"/>
                  </a:lnTo>
                  <a:lnTo>
                    <a:pt x="483" y="405"/>
                  </a:lnTo>
                  <a:lnTo>
                    <a:pt x="483" y="406"/>
                  </a:lnTo>
                  <a:lnTo>
                    <a:pt x="484" y="406"/>
                  </a:lnTo>
                  <a:lnTo>
                    <a:pt x="484" y="407"/>
                  </a:lnTo>
                  <a:lnTo>
                    <a:pt x="483" y="407"/>
                  </a:lnTo>
                  <a:lnTo>
                    <a:pt x="484" y="407"/>
                  </a:lnTo>
                  <a:lnTo>
                    <a:pt x="484" y="408"/>
                  </a:lnTo>
                  <a:lnTo>
                    <a:pt x="485" y="408"/>
                  </a:lnTo>
                  <a:lnTo>
                    <a:pt x="484" y="408"/>
                  </a:lnTo>
                  <a:lnTo>
                    <a:pt x="484" y="409"/>
                  </a:lnTo>
                  <a:lnTo>
                    <a:pt x="484" y="408"/>
                  </a:lnTo>
                  <a:lnTo>
                    <a:pt x="483" y="408"/>
                  </a:lnTo>
                  <a:lnTo>
                    <a:pt x="483" y="409"/>
                  </a:lnTo>
                  <a:lnTo>
                    <a:pt x="484" y="409"/>
                  </a:lnTo>
                  <a:lnTo>
                    <a:pt x="484" y="410"/>
                  </a:lnTo>
                  <a:lnTo>
                    <a:pt x="485" y="410"/>
                  </a:lnTo>
                  <a:lnTo>
                    <a:pt x="485" y="411"/>
                  </a:lnTo>
                  <a:lnTo>
                    <a:pt x="486" y="411"/>
                  </a:lnTo>
                  <a:lnTo>
                    <a:pt x="486" y="412"/>
                  </a:lnTo>
                  <a:lnTo>
                    <a:pt x="486" y="411"/>
                  </a:lnTo>
                  <a:lnTo>
                    <a:pt x="487" y="411"/>
                  </a:lnTo>
                  <a:lnTo>
                    <a:pt x="487" y="412"/>
                  </a:lnTo>
                  <a:lnTo>
                    <a:pt x="487" y="413"/>
                  </a:lnTo>
                  <a:lnTo>
                    <a:pt x="486" y="413"/>
                  </a:lnTo>
                  <a:lnTo>
                    <a:pt x="486" y="415"/>
                  </a:lnTo>
                  <a:lnTo>
                    <a:pt x="485" y="415"/>
                  </a:lnTo>
                  <a:lnTo>
                    <a:pt x="485" y="416"/>
                  </a:lnTo>
                  <a:lnTo>
                    <a:pt x="484" y="416"/>
                  </a:lnTo>
                  <a:lnTo>
                    <a:pt x="483" y="416"/>
                  </a:lnTo>
                  <a:lnTo>
                    <a:pt x="483" y="417"/>
                  </a:lnTo>
                  <a:lnTo>
                    <a:pt x="483" y="418"/>
                  </a:lnTo>
                  <a:lnTo>
                    <a:pt x="483" y="419"/>
                  </a:lnTo>
                  <a:lnTo>
                    <a:pt x="484" y="419"/>
                  </a:lnTo>
                  <a:lnTo>
                    <a:pt x="485" y="419"/>
                  </a:lnTo>
                  <a:lnTo>
                    <a:pt x="486" y="419"/>
                  </a:lnTo>
                  <a:lnTo>
                    <a:pt x="486" y="420"/>
                  </a:lnTo>
                  <a:lnTo>
                    <a:pt x="485" y="420"/>
                  </a:lnTo>
                  <a:lnTo>
                    <a:pt x="485" y="421"/>
                  </a:lnTo>
                  <a:lnTo>
                    <a:pt x="484" y="421"/>
                  </a:lnTo>
                  <a:lnTo>
                    <a:pt x="484" y="422"/>
                  </a:lnTo>
                  <a:lnTo>
                    <a:pt x="483" y="422"/>
                  </a:lnTo>
                  <a:lnTo>
                    <a:pt x="483" y="423"/>
                  </a:lnTo>
                  <a:lnTo>
                    <a:pt x="483" y="424"/>
                  </a:lnTo>
                  <a:lnTo>
                    <a:pt x="483" y="425"/>
                  </a:lnTo>
                  <a:lnTo>
                    <a:pt x="484" y="425"/>
                  </a:lnTo>
                  <a:lnTo>
                    <a:pt x="483" y="425"/>
                  </a:lnTo>
                  <a:lnTo>
                    <a:pt x="483" y="426"/>
                  </a:lnTo>
                  <a:lnTo>
                    <a:pt x="483" y="427"/>
                  </a:lnTo>
                  <a:lnTo>
                    <a:pt x="482" y="427"/>
                  </a:lnTo>
                  <a:lnTo>
                    <a:pt x="481" y="427"/>
                  </a:lnTo>
                  <a:lnTo>
                    <a:pt x="481" y="428"/>
                  </a:lnTo>
                  <a:lnTo>
                    <a:pt x="480" y="428"/>
                  </a:lnTo>
                  <a:lnTo>
                    <a:pt x="480" y="429"/>
                  </a:lnTo>
                  <a:lnTo>
                    <a:pt x="479" y="429"/>
                  </a:lnTo>
                  <a:lnTo>
                    <a:pt x="479" y="430"/>
                  </a:lnTo>
                  <a:lnTo>
                    <a:pt x="480" y="430"/>
                  </a:lnTo>
                  <a:lnTo>
                    <a:pt x="480" y="431"/>
                  </a:lnTo>
                  <a:lnTo>
                    <a:pt x="479" y="431"/>
                  </a:lnTo>
                  <a:lnTo>
                    <a:pt x="478" y="431"/>
                  </a:lnTo>
                  <a:lnTo>
                    <a:pt x="479" y="431"/>
                  </a:lnTo>
                  <a:lnTo>
                    <a:pt x="479" y="432"/>
                  </a:lnTo>
                  <a:lnTo>
                    <a:pt x="478" y="432"/>
                  </a:lnTo>
                  <a:lnTo>
                    <a:pt x="478" y="433"/>
                  </a:lnTo>
                  <a:lnTo>
                    <a:pt x="477" y="433"/>
                  </a:lnTo>
                  <a:lnTo>
                    <a:pt x="475" y="433"/>
                  </a:lnTo>
                  <a:lnTo>
                    <a:pt x="477" y="433"/>
                  </a:lnTo>
                  <a:lnTo>
                    <a:pt x="477" y="434"/>
                  </a:lnTo>
                  <a:lnTo>
                    <a:pt x="478" y="434"/>
                  </a:lnTo>
                  <a:lnTo>
                    <a:pt x="479" y="434"/>
                  </a:lnTo>
                  <a:lnTo>
                    <a:pt x="480" y="434"/>
                  </a:lnTo>
                  <a:lnTo>
                    <a:pt x="481" y="434"/>
                  </a:lnTo>
                  <a:lnTo>
                    <a:pt x="481" y="433"/>
                  </a:lnTo>
                  <a:lnTo>
                    <a:pt x="482" y="433"/>
                  </a:lnTo>
                  <a:lnTo>
                    <a:pt x="482" y="432"/>
                  </a:lnTo>
                  <a:lnTo>
                    <a:pt x="483" y="432"/>
                  </a:lnTo>
                  <a:lnTo>
                    <a:pt x="484" y="432"/>
                  </a:lnTo>
                  <a:lnTo>
                    <a:pt x="484" y="433"/>
                  </a:lnTo>
                  <a:lnTo>
                    <a:pt x="484" y="434"/>
                  </a:lnTo>
                  <a:lnTo>
                    <a:pt x="485" y="435"/>
                  </a:lnTo>
                  <a:lnTo>
                    <a:pt x="485" y="436"/>
                  </a:lnTo>
                  <a:lnTo>
                    <a:pt x="485" y="437"/>
                  </a:lnTo>
                  <a:lnTo>
                    <a:pt x="486" y="437"/>
                  </a:lnTo>
                  <a:lnTo>
                    <a:pt x="487" y="437"/>
                  </a:lnTo>
                  <a:lnTo>
                    <a:pt x="487" y="438"/>
                  </a:lnTo>
                  <a:lnTo>
                    <a:pt x="487" y="440"/>
                  </a:lnTo>
                  <a:lnTo>
                    <a:pt x="486" y="440"/>
                  </a:lnTo>
                  <a:lnTo>
                    <a:pt x="486" y="441"/>
                  </a:lnTo>
                  <a:lnTo>
                    <a:pt x="487" y="441"/>
                  </a:lnTo>
                  <a:lnTo>
                    <a:pt x="488" y="441"/>
                  </a:lnTo>
                  <a:lnTo>
                    <a:pt x="488" y="442"/>
                  </a:lnTo>
                  <a:lnTo>
                    <a:pt x="487" y="442"/>
                  </a:lnTo>
                  <a:lnTo>
                    <a:pt x="486" y="442"/>
                  </a:lnTo>
                  <a:lnTo>
                    <a:pt x="485" y="442"/>
                  </a:lnTo>
                  <a:lnTo>
                    <a:pt x="485" y="443"/>
                  </a:lnTo>
                  <a:lnTo>
                    <a:pt x="484" y="443"/>
                  </a:lnTo>
                  <a:lnTo>
                    <a:pt x="484" y="444"/>
                  </a:lnTo>
                  <a:lnTo>
                    <a:pt x="483" y="444"/>
                  </a:lnTo>
                  <a:lnTo>
                    <a:pt x="483" y="445"/>
                  </a:lnTo>
                  <a:lnTo>
                    <a:pt x="484" y="445"/>
                  </a:lnTo>
                  <a:lnTo>
                    <a:pt x="484" y="446"/>
                  </a:lnTo>
                  <a:lnTo>
                    <a:pt x="484" y="447"/>
                  </a:lnTo>
                  <a:lnTo>
                    <a:pt x="484" y="448"/>
                  </a:lnTo>
                  <a:lnTo>
                    <a:pt x="483" y="448"/>
                  </a:lnTo>
                  <a:lnTo>
                    <a:pt x="483" y="449"/>
                  </a:lnTo>
                  <a:lnTo>
                    <a:pt x="483" y="450"/>
                  </a:lnTo>
                  <a:lnTo>
                    <a:pt x="483" y="451"/>
                  </a:lnTo>
                  <a:lnTo>
                    <a:pt x="483" y="452"/>
                  </a:lnTo>
                  <a:lnTo>
                    <a:pt x="482" y="452"/>
                  </a:lnTo>
                  <a:lnTo>
                    <a:pt x="482" y="453"/>
                  </a:lnTo>
                  <a:lnTo>
                    <a:pt x="481" y="453"/>
                  </a:lnTo>
                  <a:lnTo>
                    <a:pt x="481" y="454"/>
                  </a:lnTo>
                  <a:lnTo>
                    <a:pt x="481" y="455"/>
                  </a:lnTo>
                  <a:lnTo>
                    <a:pt x="482" y="455"/>
                  </a:lnTo>
                  <a:lnTo>
                    <a:pt x="482" y="456"/>
                  </a:lnTo>
                  <a:lnTo>
                    <a:pt x="483" y="456"/>
                  </a:lnTo>
                  <a:lnTo>
                    <a:pt x="483" y="457"/>
                  </a:lnTo>
                  <a:lnTo>
                    <a:pt x="483" y="458"/>
                  </a:lnTo>
                  <a:lnTo>
                    <a:pt x="483" y="459"/>
                  </a:lnTo>
                  <a:lnTo>
                    <a:pt x="483" y="460"/>
                  </a:lnTo>
                  <a:lnTo>
                    <a:pt x="483" y="461"/>
                  </a:lnTo>
                  <a:lnTo>
                    <a:pt x="482" y="461"/>
                  </a:lnTo>
                  <a:lnTo>
                    <a:pt x="483" y="461"/>
                  </a:lnTo>
                  <a:lnTo>
                    <a:pt x="483" y="462"/>
                  </a:lnTo>
                  <a:lnTo>
                    <a:pt x="483" y="463"/>
                  </a:lnTo>
                  <a:lnTo>
                    <a:pt x="482" y="463"/>
                  </a:lnTo>
                  <a:lnTo>
                    <a:pt x="483" y="463"/>
                  </a:lnTo>
                  <a:lnTo>
                    <a:pt x="482" y="463"/>
                  </a:lnTo>
                  <a:lnTo>
                    <a:pt x="482" y="465"/>
                  </a:lnTo>
                  <a:lnTo>
                    <a:pt x="482" y="463"/>
                  </a:lnTo>
                  <a:lnTo>
                    <a:pt x="482" y="465"/>
                  </a:lnTo>
                  <a:lnTo>
                    <a:pt x="481" y="465"/>
                  </a:lnTo>
                  <a:lnTo>
                    <a:pt x="481" y="466"/>
                  </a:lnTo>
                  <a:lnTo>
                    <a:pt x="481" y="467"/>
                  </a:lnTo>
                  <a:lnTo>
                    <a:pt x="482" y="467"/>
                  </a:lnTo>
                  <a:lnTo>
                    <a:pt x="482" y="468"/>
                  </a:lnTo>
                  <a:lnTo>
                    <a:pt x="482" y="469"/>
                  </a:lnTo>
                  <a:lnTo>
                    <a:pt x="483" y="469"/>
                  </a:lnTo>
                  <a:lnTo>
                    <a:pt x="484" y="469"/>
                  </a:lnTo>
                  <a:lnTo>
                    <a:pt x="484" y="470"/>
                  </a:lnTo>
                  <a:lnTo>
                    <a:pt x="485" y="470"/>
                  </a:lnTo>
                  <a:lnTo>
                    <a:pt x="485" y="471"/>
                  </a:lnTo>
                  <a:lnTo>
                    <a:pt x="485" y="472"/>
                  </a:lnTo>
                  <a:lnTo>
                    <a:pt x="484" y="472"/>
                  </a:lnTo>
                  <a:lnTo>
                    <a:pt x="483" y="472"/>
                  </a:lnTo>
                  <a:lnTo>
                    <a:pt x="483" y="473"/>
                  </a:lnTo>
                  <a:lnTo>
                    <a:pt x="482" y="473"/>
                  </a:lnTo>
                  <a:lnTo>
                    <a:pt x="482" y="472"/>
                  </a:lnTo>
                  <a:lnTo>
                    <a:pt x="482" y="473"/>
                  </a:lnTo>
                  <a:lnTo>
                    <a:pt x="481" y="473"/>
                  </a:lnTo>
                  <a:lnTo>
                    <a:pt x="482" y="473"/>
                  </a:lnTo>
                  <a:lnTo>
                    <a:pt x="481" y="473"/>
                  </a:lnTo>
                  <a:lnTo>
                    <a:pt x="480" y="473"/>
                  </a:lnTo>
                  <a:lnTo>
                    <a:pt x="481" y="474"/>
                  </a:lnTo>
                  <a:lnTo>
                    <a:pt x="480" y="474"/>
                  </a:lnTo>
                  <a:lnTo>
                    <a:pt x="480" y="475"/>
                  </a:lnTo>
                  <a:lnTo>
                    <a:pt x="480" y="476"/>
                  </a:lnTo>
                  <a:lnTo>
                    <a:pt x="481" y="476"/>
                  </a:lnTo>
                  <a:lnTo>
                    <a:pt x="482" y="476"/>
                  </a:lnTo>
                  <a:lnTo>
                    <a:pt x="482" y="477"/>
                  </a:lnTo>
                  <a:lnTo>
                    <a:pt x="482" y="478"/>
                  </a:lnTo>
                  <a:lnTo>
                    <a:pt x="481" y="478"/>
                  </a:lnTo>
                  <a:lnTo>
                    <a:pt x="481" y="479"/>
                  </a:lnTo>
                  <a:lnTo>
                    <a:pt x="482" y="479"/>
                  </a:lnTo>
                  <a:lnTo>
                    <a:pt x="482" y="480"/>
                  </a:lnTo>
                  <a:lnTo>
                    <a:pt x="483" y="480"/>
                  </a:lnTo>
                  <a:lnTo>
                    <a:pt x="483" y="481"/>
                  </a:lnTo>
                  <a:lnTo>
                    <a:pt x="483" y="482"/>
                  </a:lnTo>
                  <a:lnTo>
                    <a:pt x="482" y="482"/>
                  </a:lnTo>
                  <a:lnTo>
                    <a:pt x="482" y="483"/>
                  </a:lnTo>
                  <a:lnTo>
                    <a:pt x="482" y="484"/>
                  </a:lnTo>
                  <a:lnTo>
                    <a:pt x="483" y="484"/>
                  </a:lnTo>
                  <a:lnTo>
                    <a:pt x="483" y="485"/>
                  </a:lnTo>
                  <a:lnTo>
                    <a:pt x="483" y="486"/>
                  </a:lnTo>
                  <a:lnTo>
                    <a:pt x="483" y="487"/>
                  </a:lnTo>
                  <a:lnTo>
                    <a:pt x="483" y="488"/>
                  </a:lnTo>
                  <a:lnTo>
                    <a:pt x="484" y="488"/>
                  </a:lnTo>
                  <a:lnTo>
                    <a:pt x="483" y="490"/>
                  </a:lnTo>
                  <a:lnTo>
                    <a:pt x="483" y="491"/>
                  </a:lnTo>
                  <a:lnTo>
                    <a:pt x="482" y="491"/>
                  </a:lnTo>
                  <a:lnTo>
                    <a:pt x="482" y="492"/>
                  </a:lnTo>
                  <a:lnTo>
                    <a:pt x="482" y="493"/>
                  </a:lnTo>
                  <a:lnTo>
                    <a:pt x="483" y="493"/>
                  </a:lnTo>
                  <a:lnTo>
                    <a:pt x="484" y="493"/>
                  </a:lnTo>
                  <a:lnTo>
                    <a:pt x="485" y="493"/>
                  </a:lnTo>
                  <a:lnTo>
                    <a:pt x="485" y="494"/>
                  </a:lnTo>
                  <a:lnTo>
                    <a:pt x="484" y="494"/>
                  </a:lnTo>
                  <a:lnTo>
                    <a:pt x="484" y="495"/>
                  </a:lnTo>
                  <a:lnTo>
                    <a:pt x="483" y="495"/>
                  </a:lnTo>
                  <a:lnTo>
                    <a:pt x="482" y="495"/>
                  </a:lnTo>
                  <a:lnTo>
                    <a:pt x="482" y="496"/>
                  </a:lnTo>
                  <a:lnTo>
                    <a:pt x="482" y="497"/>
                  </a:lnTo>
                  <a:lnTo>
                    <a:pt x="483" y="497"/>
                  </a:lnTo>
                  <a:lnTo>
                    <a:pt x="483" y="498"/>
                  </a:lnTo>
                  <a:lnTo>
                    <a:pt x="484" y="498"/>
                  </a:lnTo>
                  <a:lnTo>
                    <a:pt x="484" y="499"/>
                  </a:lnTo>
                  <a:lnTo>
                    <a:pt x="483" y="499"/>
                  </a:lnTo>
                  <a:lnTo>
                    <a:pt x="483" y="500"/>
                  </a:lnTo>
                  <a:lnTo>
                    <a:pt x="482" y="499"/>
                  </a:lnTo>
                  <a:lnTo>
                    <a:pt x="482" y="500"/>
                  </a:lnTo>
                  <a:lnTo>
                    <a:pt x="482" y="501"/>
                  </a:lnTo>
                  <a:lnTo>
                    <a:pt x="482" y="502"/>
                  </a:lnTo>
                  <a:lnTo>
                    <a:pt x="483" y="502"/>
                  </a:lnTo>
                  <a:lnTo>
                    <a:pt x="483" y="503"/>
                  </a:lnTo>
                  <a:lnTo>
                    <a:pt x="483" y="504"/>
                  </a:lnTo>
                  <a:lnTo>
                    <a:pt x="483" y="505"/>
                  </a:lnTo>
                  <a:lnTo>
                    <a:pt x="484" y="505"/>
                  </a:lnTo>
                  <a:lnTo>
                    <a:pt x="484" y="506"/>
                  </a:lnTo>
                  <a:lnTo>
                    <a:pt x="484" y="507"/>
                  </a:lnTo>
                  <a:lnTo>
                    <a:pt x="485" y="507"/>
                  </a:lnTo>
                  <a:lnTo>
                    <a:pt x="485" y="508"/>
                  </a:lnTo>
                  <a:lnTo>
                    <a:pt x="484" y="508"/>
                  </a:lnTo>
                  <a:lnTo>
                    <a:pt x="485" y="508"/>
                  </a:lnTo>
                  <a:lnTo>
                    <a:pt x="484" y="508"/>
                  </a:lnTo>
                  <a:lnTo>
                    <a:pt x="485" y="509"/>
                  </a:lnTo>
                  <a:lnTo>
                    <a:pt x="486" y="509"/>
                  </a:lnTo>
                  <a:lnTo>
                    <a:pt x="487" y="509"/>
                  </a:lnTo>
                  <a:lnTo>
                    <a:pt x="487" y="508"/>
                  </a:lnTo>
                  <a:lnTo>
                    <a:pt x="488" y="509"/>
                  </a:lnTo>
                  <a:lnTo>
                    <a:pt x="488" y="508"/>
                  </a:lnTo>
                  <a:lnTo>
                    <a:pt x="488" y="509"/>
                  </a:lnTo>
                  <a:lnTo>
                    <a:pt x="489" y="509"/>
                  </a:lnTo>
                  <a:lnTo>
                    <a:pt x="490" y="509"/>
                  </a:lnTo>
                  <a:lnTo>
                    <a:pt x="490" y="508"/>
                  </a:lnTo>
                  <a:lnTo>
                    <a:pt x="491" y="508"/>
                  </a:lnTo>
                  <a:lnTo>
                    <a:pt x="491" y="509"/>
                  </a:lnTo>
                  <a:lnTo>
                    <a:pt x="492" y="509"/>
                  </a:lnTo>
                  <a:lnTo>
                    <a:pt x="493" y="509"/>
                  </a:lnTo>
                  <a:lnTo>
                    <a:pt x="493" y="510"/>
                  </a:lnTo>
                  <a:lnTo>
                    <a:pt x="493" y="511"/>
                  </a:lnTo>
                  <a:lnTo>
                    <a:pt x="494" y="511"/>
                  </a:lnTo>
                  <a:lnTo>
                    <a:pt x="494" y="512"/>
                  </a:lnTo>
                  <a:lnTo>
                    <a:pt x="495" y="512"/>
                  </a:lnTo>
                  <a:lnTo>
                    <a:pt x="495" y="520"/>
                  </a:lnTo>
                  <a:lnTo>
                    <a:pt x="494" y="528"/>
                  </a:lnTo>
                  <a:lnTo>
                    <a:pt x="496" y="541"/>
                  </a:lnTo>
                  <a:lnTo>
                    <a:pt x="497" y="543"/>
                  </a:lnTo>
                  <a:lnTo>
                    <a:pt x="497" y="544"/>
                  </a:lnTo>
                  <a:lnTo>
                    <a:pt x="498" y="544"/>
                  </a:lnTo>
                  <a:lnTo>
                    <a:pt x="498" y="545"/>
                  </a:lnTo>
                  <a:lnTo>
                    <a:pt x="499" y="548"/>
                  </a:lnTo>
                  <a:lnTo>
                    <a:pt x="504" y="560"/>
                  </a:lnTo>
                  <a:lnTo>
                    <a:pt x="507" y="566"/>
                  </a:lnTo>
                  <a:lnTo>
                    <a:pt x="507" y="567"/>
                  </a:lnTo>
                  <a:lnTo>
                    <a:pt x="507" y="568"/>
                  </a:lnTo>
                  <a:lnTo>
                    <a:pt x="509" y="572"/>
                  </a:lnTo>
                  <a:lnTo>
                    <a:pt x="510" y="574"/>
                  </a:lnTo>
                  <a:lnTo>
                    <a:pt x="511" y="578"/>
                  </a:lnTo>
                  <a:lnTo>
                    <a:pt x="513" y="584"/>
                  </a:lnTo>
                  <a:lnTo>
                    <a:pt x="514" y="586"/>
                  </a:lnTo>
                  <a:lnTo>
                    <a:pt x="515" y="588"/>
                  </a:lnTo>
                  <a:lnTo>
                    <a:pt x="516" y="591"/>
                  </a:lnTo>
                  <a:lnTo>
                    <a:pt x="516" y="593"/>
                  </a:lnTo>
                  <a:lnTo>
                    <a:pt x="517" y="594"/>
                  </a:lnTo>
                  <a:lnTo>
                    <a:pt x="517" y="595"/>
                  </a:lnTo>
                  <a:lnTo>
                    <a:pt x="517" y="597"/>
                  </a:lnTo>
                  <a:lnTo>
                    <a:pt x="518" y="596"/>
                  </a:lnTo>
                  <a:lnTo>
                    <a:pt x="519" y="596"/>
                  </a:lnTo>
                  <a:lnTo>
                    <a:pt x="520" y="596"/>
                  </a:lnTo>
                  <a:lnTo>
                    <a:pt x="520" y="595"/>
                  </a:lnTo>
                  <a:lnTo>
                    <a:pt x="521" y="595"/>
                  </a:lnTo>
                  <a:lnTo>
                    <a:pt x="522" y="595"/>
                  </a:lnTo>
                  <a:lnTo>
                    <a:pt x="522" y="594"/>
                  </a:lnTo>
                  <a:lnTo>
                    <a:pt x="522" y="595"/>
                  </a:lnTo>
                  <a:lnTo>
                    <a:pt x="522" y="594"/>
                  </a:lnTo>
                  <a:lnTo>
                    <a:pt x="523" y="594"/>
                  </a:lnTo>
                  <a:lnTo>
                    <a:pt x="524" y="594"/>
                  </a:lnTo>
                  <a:lnTo>
                    <a:pt x="525" y="594"/>
                  </a:lnTo>
                  <a:lnTo>
                    <a:pt x="527" y="593"/>
                  </a:lnTo>
                  <a:lnTo>
                    <a:pt x="528" y="593"/>
                  </a:lnTo>
                  <a:lnTo>
                    <a:pt x="528" y="592"/>
                  </a:lnTo>
                  <a:lnTo>
                    <a:pt x="529" y="591"/>
                  </a:lnTo>
                  <a:lnTo>
                    <a:pt x="529" y="592"/>
                  </a:lnTo>
                  <a:lnTo>
                    <a:pt x="530" y="592"/>
                  </a:lnTo>
                  <a:lnTo>
                    <a:pt x="530" y="591"/>
                  </a:lnTo>
                  <a:lnTo>
                    <a:pt x="531" y="591"/>
                  </a:lnTo>
                  <a:lnTo>
                    <a:pt x="532" y="591"/>
                  </a:lnTo>
                  <a:lnTo>
                    <a:pt x="533" y="591"/>
                  </a:lnTo>
                  <a:lnTo>
                    <a:pt x="533" y="592"/>
                  </a:lnTo>
                  <a:lnTo>
                    <a:pt x="533" y="591"/>
                  </a:lnTo>
                  <a:lnTo>
                    <a:pt x="534" y="591"/>
                  </a:lnTo>
                  <a:lnTo>
                    <a:pt x="535" y="591"/>
                  </a:lnTo>
                  <a:lnTo>
                    <a:pt x="536" y="590"/>
                  </a:lnTo>
                  <a:lnTo>
                    <a:pt x="536" y="588"/>
                  </a:lnTo>
                  <a:lnTo>
                    <a:pt x="537" y="588"/>
                  </a:lnTo>
                  <a:lnTo>
                    <a:pt x="538" y="587"/>
                  </a:lnTo>
                  <a:lnTo>
                    <a:pt x="540" y="587"/>
                  </a:lnTo>
                  <a:lnTo>
                    <a:pt x="541" y="587"/>
                  </a:lnTo>
                  <a:lnTo>
                    <a:pt x="541" y="586"/>
                  </a:lnTo>
                  <a:lnTo>
                    <a:pt x="542" y="586"/>
                  </a:lnTo>
                  <a:lnTo>
                    <a:pt x="547" y="590"/>
                  </a:lnTo>
                  <a:lnTo>
                    <a:pt x="550" y="591"/>
                  </a:lnTo>
                  <a:lnTo>
                    <a:pt x="553" y="592"/>
                  </a:lnTo>
                  <a:lnTo>
                    <a:pt x="555" y="592"/>
                  </a:lnTo>
                  <a:lnTo>
                    <a:pt x="557" y="593"/>
                  </a:lnTo>
                  <a:lnTo>
                    <a:pt x="558" y="594"/>
                  </a:lnTo>
                  <a:lnTo>
                    <a:pt x="561" y="595"/>
                  </a:lnTo>
                  <a:lnTo>
                    <a:pt x="562" y="595"/>
                  </a:lnTo>
                  <a:lnTo>
                    <a:pt x="563" y="595"/>
                  </a:lnTo>
                  <a:lnTo>
                    <a:pt x="564" y="595"/>
                  </a:lnTo>
                  <a:lnTo>
                    <a:pt x="564" y="596"/>
                  </a:lnTo>
                  <a:lnTo>
                    <a:pt x="565" y="596"/>
                  </a:lnTo>
                  <a:lnTo>
                    <a:pt x="565" y="597"/>
                  </a:lnTo>
                  <a:lnTo>
                    <a:pt x="565" y="598"/>
                  </a:lnTo>
                  <a:lnTo>
                    <a:pt x="566" y="598"/>
                  </a:lnTo>
                  <a:lnTo>
                    <a:pt x="566" y="599"/>
                  </a:lnTo>
                  <a:lnTo>
                    <a:pt x="567" y="599"/>
                  </a:lnTo>
                  <a:lnTo>
                    <a:pt x="567" y="600"/>
                  </a:lnTo>
                  <a:lnTo>
                    <a:pt x="568" y="601"/>
                  </a:lnTo>
                  <a:lnTo>
                    <a:pt x="569" y="602"/>
                  </a:lnTo>
                  <a:lnTo>
                    <a:pt x="569" y="603"/>
                  </a:lnTo>
                  <a:lnTo>
                    <a:pt x="570" y="603"/>
                  </a:lnTo>
                  <a:lnTo>
                    <a:pt x="571" y="604"/>
                  </a:lnTo>
                  <a:lnTo>
                    <a:pt x="572" y="604"/>
                  </a:lnTo>
                  <a:lnTo>
                    <a:pt x="572" y="605"/>
                  </a:lnTo>
                  <a:lnTo>
                    <a:pt x="572" y="606"/>
                  </a:lnTo>
                  <a:lnTo>
                    <a:pt x="573" y="606"/>
                  </a:lnTo>
                  <a:lnTo>
                    <a:pt x="573" y="607"/>
                  </a:lnTo>
                  <a:lnTo>
                    <a:pt x="574" y="607"/>
                  </a:lnTo>
                  <a:lnTo>
                    <a:pt x="574" y="608"/>
                  </a:lnTo>
                  <a:lnTo>
                    <a:pt x="575" y="608"/>
                  </a:lnTo>
                  <a:lnTo>
                    <a:pt x="575" y="609"/>
                  </a:lnTo>
                  <a:lnTo>
                    <a:pt x="577" y="609"/>
                  </a:lnTo>
                  <a:lnTo>
                    <a:pt x="577" y="610"/>
                  </a:lnTo>
                  <a:lnTo>
                    <a:pt x="578" y="611"/>
                  </a:lnTo>
                  <a:lnTo>
                    <a:pt x="579" y="612"/>
                  </a:lnTo>
                  <a:lnTo>
                    <a:pt x="577" y="613"/>
                  </a:lnTo>
                  <a:lnTo>
                    <a:pt x="572" y="616"/>
                  </a:lnTo>
                  <a:lnTo>
                    <a:pt x="571" y="616"/>
                  </a:lnTo>
                  <a:lnTo>
                    <a:pt x="566" y="619"/>
                  </a:lnTo>
                  <a:lnTo>
                    <a:pt x="564" y="620"/>
                  </a:lnTo>
                  <a:lnTo>
                    <a:pt x="561" y="621"/>
                  </a:lnTo>
                  <a:lnTo>
                    <a:pt x="560" y="622"/>
                  </a:lnTo>
                  <a:lnTo>
                    <a:pt x="556" y="624"/>
                  </a:lnTo>
                  <a:lnTo>
                    <a:pt x="555" y="624"/>
                  </a:lnTo>
                  <a:lnTo>
                    <a:pt x="554" y="625"/>
                  </a:lnTo>
                  <a:lnTo>
                    <a:pt x="550" y="626"/>
                  </a:lnTo>
                  <a:lnTo>
                    <a:pt x="550" y="628"/>
                  </a:lnTo>
                  <a:lnTo>
                    <a:pt x="550" y="629"/>
                  </a:lnTo>
                  <a:lnTo>
                    <a:pt x="550" y="630"/>
                  </a:lnTo>
                  <a:lnTo>
                    <a:pt x="550" y="633"/>
                  </a:lnTo>
                  <a:lnTo>
                    <a:pt x="550" y="634"/>
                  </a:lnTo>
                  <a:lnTo>
                    <a:pt x="549" y="633"/>
                  </a:lnTo>
                  <a:lnTo>
                    <a:pt x="548" y="633"/>
                  </a:lnTo>
                  <a:lnTo>
                    <a:pt x="547" y="633"/>
                  </a:lnTo>
                  <a:lnTo>
                    <a:pt x="546" y="633"/>
                  </a:lnTo>
                  <a:lnTo>
                    <a:pt x="546" y="634"/>
                  </a:lnTo>
                  <a:lnTo>
                    <a:pt x="545" y="634"/>
                  </a:lnTo>
                  <a:lnTo>
                    <a:pt x="545" y="635"/>
                  </a:lnTo>
                  <a:lnTo>
                    <a:pt x="546" y="637"/>
                  </a:lnTo>
                  <a:lnTo>
                    <a:pt x="547" y="638"/>
                  </a:lnTo>
                  <a:lnTo>
                    <a:pt x="547" y="640"/>
                  </a:lnTo>
                  <a:lnTo>
                    <a:pt x="548" y="642"/>
                  </a:lnTo>
                  <a:lnTo>
                    <a:pt x="548" y="643"/>
                  </a:lnTo>
                  <a:lnTo>
                    <a:pt x="549" y="643"/>
                  </a:lnTo>
                  <a:lnTo>
                    <a:pt x="549" y="644"/>
                  </a:lnTo>
                  <a:lnTo>
                    <a:pt x="549" y="645"/>
                  </a:lnTo>
                  <a:lnTo>
                    <a:pt x="549" y="646"/>
                  </a:lnTo>
                  <a:lnTo>
                    <a:pt x="550" y="647"/>
                  </a:lnTo>
                  <a:lnTo>
                    <a:pt x="552" y="647"/>
                  </a:lnTo>
                  <a:lnTo>
                    <a:pt x="553" y="647"/>
                  </a:lnTo>
                  <a:lnTo>
                    <a:pt x="554" y="647"/>
                  </a:lnTo>
                  <a:lnTo>
                    <a:pt x="555" y="646"/>
                  </a:lnTo>
                  <a:lnTo>
                    <a:pt x="556" y="646"/>
                  </a:lnTo>
                  <a:lnTo>
                    <a:pt x="556" y="647"/>
                  </a:lnTo>
                  <a:lnTo>
                    <a:pt x="557" y="647"/>
                  </a:lnTo>
                  <a:lnTo>
                    <a:pt x="559" y="647"/>
                  </a:lnTo>
                  <a:lnTo>
                    <a:pt x="561" y="647"/>
                  </a:lnTo>
                  <a:lnTo>
                    <a:pt x="562" y="647"/>
                  </a:lnTo>
                  <a:lnTo>
                    <a:pt x="563" y="646"/>
                  </a:lnTo>
                  <a:lnTo>
                    <a:pt x="564" y="646"/>
                  </a:lnTo>
                  <a:lnTo>
                    <a:pt x="565" y="646"/>
                  </a:lnTo>
                  <a:lnTo>
                    <a:pt x="564" y="646"/>
                  </a:lnTo>
                  <a:lnTo>
                    <a:pt x="563" y="646"/>
                  </a:lnTo>
                  <a:lnTo>
                    <a:pt x="562" y="645"/>
                  </a:lnTo>
                  <a:lnTo>
                    <a:pt x="563" y="644"/>
                  </a:lnTo>
                  <a:lnTo>
                    <a:pt x="564" y="643"/>
                  </a:lnTo>
                  <a:lnTo>
                    <a:pt x="566" y="641"/>
                  </a:lnTo>
                  <a:lnTo>
                    <a:pt x="567" y="640"/>
                  </a:lnTo>
                  <a:lnTo>
                    <a:pt x="567" y="638"/>
                  </a:lnTo>
                  <a:lnTo>
                    <a:pt x="569" y="637"/>
                  </a:lnTo>
                  <a:lnTo>
                    <a:pt x="570" y="637"/>
                  </a:lnTo>
                  <a:lnTo>
                    <a:pt x="571" y="637"/>
                  </a:lnTo>
                  <a:lnTo>
                    <a:pt x="573" y="640"/>
                  </a:lnTo>
                  <a:lnTo>
                    <a:pt x="573" y="641"/>
                  </a:lnTo>
                  <a:lnTo>
                    <a:pt x="574" y="643"/>
                  </a:lnTo>
                  <a:lnTo>
                    <a:pt x="575" y="644"/>
                  </a:lnTo>
                  <a:lnTo>
                    <a:pt x="577" y="646"/>
                  </a:lnTo>
                  <a:lnTo>
                    <a:pt x="578" y="646"/>
                  </a:lnTo>
                  <a:lnTo>
                    <a:pt x="578" y="647"/>
                  </a:lnTo>
                  <a:lnTo>
                    <a:pt x="582" y="652"/>
                  </a:lnTo>
                  <a:lnTo>
                    <a:pt x="581" y="652"/>
                  </a:lnTo>
                  <a:lnTo>
                    <a:pt x="580" y="652"/>
                  </a:lnTo>
                  <a:lnTo>
                    <a:pt x="580" y="653"/>
                  </a:lnTo>
                  <a:lnTo>
                    <a:pt x="579" y="653"/>
                  </a:lnTo>
                  <a:lnTo>
                    <a:pt x="578" y="653"/>
                  </a:lnTo>
                  <a:lnTo>
                    <a:pt x="577" y="653"/>
                  </a:lnTo>
                  <a:lnTo>
                    <a:pt x="577" y="654"/>
                  </a:lnTo>
                  <a:lnTo>
                    <a:pt x="575" y="654"/>
                  </a:lnTo>
                  <a:lnTo>
                    <a:pt x="574" y="655"/>
                  </a:lnTo>
                  <a:lnTo>
                    <a:pt x="575" y="655"/>
                  </a:lnTo>
                  <a:lnTo>
                    <a:pt x="574" y="655"/>
                  </a:lnTo>
                  <a:lnTo>
                    <a:pt x="573" y="655"/>
                  </a:lnTo>
                  <a:lnTo>
                    <a:pt x="573" y="656"/>
                  </a:lnTo>
                  <a:lnTo>
                    <a:pt x="572" y="656"/>
                  </a:lnTo>
                  <a:lnTo>
                    <a:pt x="572" y="657"/>
                  </a:lnTo>
                  <a:lnTo>
                    <a:pt x="570" y="658"/>
                  </a:lnTo>
                  <a:lnTo>
                    <a:pt x="569" y="659"/>
                  </a:lnTo>
                  <a:lnTo>
                    <a:pt x="568" y="659"/>
                  </a:lnTo>
                  <a:lnTo>
                    <a:pt x="567" y="659"/>
                  </a:lnTo>
                  <a:lnTo>
                    <a:pt x="566" y="660"/>
                  </a:lnTo>
                  <a:lnTo>
                    <a:pt x="565" y="660"/>
                  </a:lnTo>
                  <a:lnTo>
                    <a:pt x="565" y="661"/>
                  </a:lnTo>
                  <a:lnTo>
                    <a:pt x="564" y="661"/>
                  </a:lnTo>
                  <a:lnTo>
                    <a:pt x="563" y="661"/>
                  </a:lnTo>
                  <a:lnTo>
                    <a:pt x="563" y="662"/>
                  </a:lnTo>
                  <a:lnTo>
                    <a:pt x="562" y="662"/>
                  </a:lnTo>
                  <a:lnTo>
                    <a:pt x="561" y="662"/>
                  </a:lnTo>
                  <a:lnTo>
                    <a:pt x="560" y="663"/>
                  </a:lnTo>
                  <a:lnTo>
                    <a:pt x="559" y="663"/>
                  </a:lnTo>
                  <a:lnTo>
                    <a:pt x="558" y="663"/>
                  </a:lnTo>
                  <a:lnTo>
                    <a:pt x="557" y="663"/>
                  </a:lnTo>
                  <a:lnTo>
                    <a:pt x="557" y="665"/>
                  </a:lnTo>
                  <a:lnTo>
                    <a:pt x="556" y="665"/>
                  </a:lnTo>
                  <a:lnTo>
                    <a:pt x="555" y="665"/>
                  </a:lnTo>
                  <a:lnTo>
                    <a:pt x="554" y="665"/>
                  </a:lnTo>
                  <a:lnTo>
                    <a:pt x="554" y="666"/>
                  </a:lnTo>
                  <a:lnTo>
                    <a:pt x="553" y="666"/>
                  </a:lnTo>
                  <a:lnTo>
                    <a:pt x="552" y="666"/>
                  </a:lnTo>
                  <a:lnTo>
                    <a:pt x="550" y="667"/>
                  </a:lnTo>
                  <a:lnTo>
                    <a:pt x="549" y="667"/>
                  </a:lnTo>
                  <a:lnTo>
                    <a:pt x="548" y="667"/>
                  </a:lnTo>
                  <a:lnTo>
                    <a:pt x="547" y="667"/>
                  </a:lnTo>
                  <a:lnTo>
                    <a:pt x="546" y="668"/>
                  </a:lnTo>
                  <a:lnTo>
                    <a:pt x="545" y="668"/>
                  </a:lnTo>
                  <a:lnTo>
                    <a:pt x="544" y="668"/>
                  </a:lnTo>
                  <a:lnTo>
                    <a:pt x="543" y="668"/>
                  </a:lnTo>
                  <a:lnTo>
                    <a:pt x="542" y="669"/>
                  </a:lnTo>
                  <a:lnTo>
                    <a:pt x="541" y="669"/>
                  </a:lnTo>
                  <a:lnTo>
                    <a:pt x="540" y="669"/>
                  </a:lnTo>
                  <a:lnTo>
                    <a:pt x="539" y="669"/>
                  </a:lnTo>
                  <a:lnTo>
                    <a:pt x="538" y="669"/>
                  </a:lnTo>
                  <a:lnTo>
                    <a:pt x="538" y="670"/>
                  </a:lnTo>
                  <a:lnTo>
                    <a:pt x="537" y="670"/>
                  </a:lnTo>
                  <a:lnTo>
                    <a:pt x="536" y="670"/>
                  </a:lnTo>
                  <a:lnTo>
                    <a:pt x="535" y="670"/>
                  </a:lnTo>
                  <a:lnTo>
                    <a:pt x="534" y="670"/>
                  </a:lnTo>
                  <a:lnTo>
                    <a:pt x="533" y="671"/>
                  </a:lnTo>
                  <a:lnTo>
                    <a:pt x="531" y="672"/>
                  </a:lnTo>
                  <a:lnTo>
                    <a:pt x="530" y="672"/>
                  </a:lnTo>
                  <a:lnTo>
                    <a:pt x="529" y="672"/>
                  </a:lnTo>
                  <a:lnTo>
                    <a:pt x="529" y="673"/>
                  </a:lnTo>
                  <a:lnTo>
                    <a:pt x="528" y="673"/>
                  </a:lnTo>
                  <a:lnTo>
                    <a:pt x="527" y="673"/>
                  </a:lnTo>
                  <a:lnTo>
                    <a:pt x="525" y="673"/>
                  </a:lnTo>
                  <a:lnTo>
                    <a:pt x="524" y="674"/>
                  </a:lnTo>
                  <a:lnTo>
                    <a:pt x="523" y="674"/>
                  </a:lnTo>
                  <a:lnTo>
                    <a:pt x="521" y="675"/>
                  </a:lnTo>
                  <a:lnTo>
                    <a:pt x="520" y="675"/>
                  </a:lnTo>
                  <a:lnTo>
                    <a:pt x="519" y="676"/>
                  </a:lnTo>
                  <a:lnTo>
                    <a:pt x="517" y="676"/>
                  </a:lnTo>
                  <a:lnTo>
                    <a:pt x="516" y="677"/>
                  </a:lnTo>
                  <a:lnTo>
                    <a:pt x="515" y="677"/>
                  </a:lnTo>
                  <a:lnTo>
                    <a:pt x="514" y="677"/>
                  </a:lnTo>
                  <a:lnTo>
                    <a:pt x="513" y="678"/>
                  </a:lnTo>
                  <a:lnTo>
                    <a:pt x="512" y="678"/>
                  </a:lnTo>
                  <a:lnTo>
                    <a:pt x="511" y="679"/>
                  </a:lnTo>
                  <a:lnTo>
                    <a:pt x="510" y="679"/>
                  </a:lnTo>
                  <a:lnTo>
                    <a:pt x="509" y="679"/>
                  </a:lnTo>
                  <a:lnTo>
                    <a:pt x="509" y="680"/>
                  </a:lnTo>
                  <a:lnTo>
                    <a:pt x="508" y="680"/>
                  </a:lnTo>
                  <a:lnTo>
                    <a:pt x="507" y="680"/>
                  </a:lnTo>
                  <a:lnTo>
                    <a:pt x="506" y="680"/>
                  </a:lnTo>
                  <a:lnTo>
                    <a:pt x="505" y="681"/>
                  </a:lnTo>
                  <a:lnTo>
                    <a:pt x="504" y="681"/>
                  </a:lnTo>
                  <a:lnTo>
                    <a:pt x="503" y="682"/>
                  </a:lnTo>
                  <a:lnTo>
                    <a:pt x="502" y="682"/>
                  </a:lnTo>
                  <a:lnTo>
                    <a:pt x="500" y="682"/>
                  </a:lnTo>
                  <a:lnTo>
                    <a:pt x="499" y="683"/>
                  </a:lnTo>
                  <a:lnTo>
                    <a:pt x="498" y="683"/>
                  </a:lnTo>
                  <a:lnTo>
                    <a:pt x="497" y="684"/>
                  </a:lnTo>
                  <a:lnTo>
                    <a:pt x="496" y="684"/>
                  </a:lnTo>
                  <a:lnTo>
                    <a:pt x="495" y="685"/>
                  </a:lnTo>
                  <a:lnTo>
                    <a:pt x="494" y="685"/>
                  </a:lnTo>
                  <a:lnTo>
                    <a:pt x="493" y="685"/>
                  </a:lnTo>
                  <a:lnTo>
                    <a:pt x="492" y="685"/>
                  </a:lnTo>
                  <a:lnTo>
                    <a:pt x="492" y="686"/>
                  </a:lnTo>
                  <a:lnTo>
                    <a:pt x="491" y="686"/>
                  </a:lnTo>
                  <a:lnTo>
                    <a:pt x="490" y="686"/>
                  </a:lnTo>
                  <a:lnTo>
                    <a:pt x="489" y="686"/>
                  </a:lnTo>
                  <a:lnTo>
                    <a:pt x="489" y="687"/>
                  </a:lnTo>
                  <a:lnTo>
                    <a:pt x="488" y="687"/>
                  </a:lnTo>
                  <a:lnTo>
                    <a:pt x="487" y="687"/>
                  </a:lnTo>
                  <a:lnTo>
                    <a:pt x="486" y="687"/>
                  </a:lnTo>
                  <a:lnTo>
                    <a:pt x="485" y="687"/>
                  </a:lnTo>
                  <a:lnTo>
                    <a:pt x="485" y="688"/>
                  </a:lnTo>
                  <a:lnTo>
                    <a:pt x="484" y="688"/>
                  </a:lnTo>
                  <a:lnTo>
                    <a:pt x="483" y="688"/>
                  </a:lnTo>
                  <a:lnTo>
                    <a:pt x="482" y="688"/>
                  </a:lnTo>
                  <a:lnTo>
                    <a:pt x="481" y="690"/>
                  </a:lnTo>
                  <a:lnTo>
                    <a:pt x="480" y="690"/>
                  </a:lnTo>
                  <a:lnTo>
                    <a:pt x="479" y="690"/>
                  </a:lnTo>
                  <a:lnTo>
                    <a:pt x="478" y="690"/>
                  </a:lnTo>
                  <a:lnTo>
                    <a:pt x="478" y="691"/>
                  </a:lnTo>
                  <a:lnTo>
                    <a:pt x="477" y="691"/>
                  </a:lnTo>
                  <a:lnTo>
                    <a:pt x="475" y="691"/>
                  </a:lnTo>
                  <a:lnTo>
                    <a:pt x="474" y="691"/>
                  </a:lnTo>
                  <a:lnTo>
                    <a:pt x="473" y="691"/>
                  </a:lnTo>
                  <a:lnTo>
                    <a:pt x="473" y="692"/>
                  </a:lnTo>
                  <a:lnTo>
                    <a:pt x="472" y="692"/>
                  </a:lnTo>
                  <a:lnTo>
                    <a:pt x="471" y="692"/>
                  </a:lnTo>
                  <a:lnTo>
                    <a:pt x="470" y="693"/>
                  </a:lnTo>
                  <a:lnTo>
                    <a:pt x="469" y="693"/>
                  </a:lnTo>
                  <a:lnTo>
                    <a:pt x="468" y="693"/>
                  </a:lnTo>
                  <a:lnTo>
                    <a:pt x="467" y="693"/>
                  </a:lnTo>
                  <a:lnTo>
                    <a:pt x="467" y="694"/>
                  </a:lnTo>
                  <a:lnTo>
                    <a:pt x="466" y="694"/>
                  </a:lnTo>
                  <a:lnTo>
                    <a:pt x="465" y="694"/>
                  </a:lnTo>
                  <a:lnTo>
                    <a:pt x="464" y="695"/>
                  </a:lnTo>
                  <a:lnTo>
                    <a:pt x="463" y="695"/>
                  </a:lnTo>
                  <a:lnTo>
                    <a:pt x="462" y="696"/>
                  </a:lnTo>
                  <a:lnTo>
                    <a:pt x="461" y="696"/>
                  </a:lnTo>
                  <a:lnTo>
                    <a:pt x="460" y="696"/>
                  </a:lnTo>
                  <a:lnTo>
                    <a:pt x="459" y="697"/>
                  </a:lnTo>
                  <a:lnTo>
                    <a:pt x="458" y="697"/>
                  </a:lnTo>
                  <a:lnTo>
                    <a:pt x="457" y="697"/>
                  </a:lnTo>
                  <a:lnTo>
                    <a:pt x="456" y="698"/>
                  </a:lnTo>
                  <a:lnTo>
                    <a:pt x="455" y="698"/>
                  </a:lnTo>
                  <a:lnTo>
                    <a:pt x="454" y="699"/>
                  </a:lnTo>
                  <a:lnTo>
                    <a:pt x="453" y="699"/>
                  </a:lnTo>
                  <a:lnTo>
                    <a:pt x="452" y="699"/>
                  </a:lnTo>
                  <a:lnTo>
                    <a:pt x="450" y="700"/>
                  </a:lnTo>
                  <a:lnTo>
                    <a:pt x="449" y="700"/>
                  </a:lnTo>
                  <a:lnTo>
                    <a:pt x="448" y="700"/>
                  </a:lnTo>
                  <a:lnTo>
                    <a:pt x="447" y="700"/>
                  </a:lnTo>
                  <a:lnTo>
                    <a:pt x="446" y="701"/>
                  </a:lnTo>
                  <a:lnTo>
                    <a:pt x="445" y="701"/>
                  </a:lnTo>
                  <a:lnTo>
                    <a:pt x="444" y="701"/>
                  </a:lnTo>
                  <a:lnTo>
                    <a:pt x="444" y="702"/>
                  </a:lnTo>
                  <a:lnTo>
                    <a:pt x="443" y="702"/>
                  </a:lnTo>
                  <a:lnTo>
                    <a:pt x="442" y="702"/>
                  </a:lnTo>
                  <a:lnTo>
                    <a:pt x="441" y="703"/>
                  </a:lnTo>
                  <a:lnTo>
                    <a:pt x="440" y="703"/>
                  </a:lnTo>
                  <a:lnTo>
                    <a:pt x="439" y="704"/>
                  </a:lnTo>
                  <a:lnTo>
                    <a:pt x="437" y="705"/>
                  </a:lnTo>
                  <a:lnTo>
                    <a:pt x="434" y="706"/>
                  </a:lnTo>
                  <a:lnTo>
                    <a:pt x="432" y="707"/>
                  </a:lnTo>
                  <a:lnTo>
                    <a:pt x="431" y="708"/>
                  </a:lnTo>
                  <a:lnTo>
                    <a:pt x="430" y="708"/>
                  </a:lnTo>
                  <a:lnTo>
                    <a:pt x="429" y="709"/>
                  </a:lnTo>
                  <a:lnTo>
                    <a:pt x="428" y="709"/>
                  </a:lnTo>
                  <a:lnTo>
                    <a:pt x="427" y="709"/>
                  </a:lnTo>
                  <a:lnTo>
                    <a:pt x="427" y="710"/>
                  </a:lnTo>
                  <a:lnTo>
                    <a:pt x="425" y="710"/>
                  </a:lnTo>
                  <a:lnTo>
                    <a:pt x="424" y="710"/>
                  </a:lnTo>
                  <a:lnTo>
                    <a:pt x="423" y="711"/>
                  </a:lnTo>
                  <a:lnTo>
                    <a:pt x="422" y="711"/>
                  </a:lnTo>
                  <a:lnTo>
                    <a:pt x="421" y="711"/>
                  </a:lnTo>
                  <a:lnTo>
                    <a:pt x="420" y="711"/>
                  </a:lnTo>
                  <a:lnTo>
                    <a:pt x="420" y="712"/>
                  </a:lnTo>
                  <a:lnTo>
                    <a:pt x="419" y="712"/>
                  </a:lnTo>
                  <a:lnTo>
                    <a:pt x="418" y="712"/>
                  </a:lnTo>
                  <a:lnTo>
                    <a:pt x="418" y="714"/>
                  </a:lnTo>
                  <a:lnTo>
                    <a:pt x="417" y="714"/>
                  </a:lnTo>
                  <a:lnTo>
                    <a:pt x="415" y="714"/>
                  </a:lnTo>
                  <a:lnTo>
                    <a:pt x="414" y="714"/>
                  </a:lnTo>
                  <a:lnTo>
                    <a:pt x="414" y="715"/>
                  </a:lnTo>
                  <a:lnTo>
                    <a:pt x="413" y="715"/>
                  </a:lnTo>
                  <a:lnTo>
                    <a:pt x="411" y="716"/>
                  </a:lnTo>
                  <a:lnTo>
                    <a:pt x="410" y="716"/>
                  </a:lnTo>
                  <a:lnTo>
                    <a:pt x="409" y="717"/>
                  </a:lnTo>
                  <a:lnTo>
                    <a:pt x="408" y="717"/>
                  </a:lnTo>
                  <a:lnTo>
                    <a:pt x="407" y="718"/>
                  </a:lnTo>
                  <a:lnTo>
                    <a:pt x="406" y="718"/>
                  </a:lnTo>
                  <a:lnTo>
                    <a:pt x="407" y="718"/>
                  </a:lnTo>
                  <a:lnTo>
                    <a:pt x="406" y="717"/>
                  </a:lnTo>
                  <a:lnTo>
                    <a:pt x="407" y="717"/>
                  </a:lnTo>
                  <a:lnTo>
                    <a:pt x="407" y="716"/>
                  </a:lnTo>
                  <a:lnTo>
                    <a:pt x="408" y="716"/>
                  </a:lnTo>
                  <a:lnTo>
                    <a:pt x="409" y="716"/>
                  </a:lnTo>
                  <a:lnTo>
                    <a:pt x="409" y="715"/>
                  </a:lnTo>
                  <a:lnTo>
                    <a:pt x="408" y="715"/>
                  </a:lnTo>
                  <a:lnTo>
                    <a:pt x="408" y="716"/>
                  </a:lnTo>
                  <a:lnTo>
                    <a:pt x="407" y="716"/>
                  </a:lnTo>
                  <a:lnTo>
                    <a:pt x="406" y="716"/>
                  </a:lnTo>
                  <a:lnTo>
                    <a:pt x="406" y="717"/>
                  </a:lnTo>
                  <a:lnTo>
                    <a:pt x="406" y="718"/>
                  </a:lnTo>
                  <a:lnTo>
                    <a:pt x="405" y="718"/>
                  </a:lnTo>
                  <a:lnTo>
                    <a:pt x="405" y="719"/>
                  </a:lnTo>
                  <a:lnTo>
                    <a:pt x="404" y="719"/>
                  </a:lnTo>
                  <a:lnTo>
                    <a:pt x="402" y="720"/>
                  </a:lnTo>
                  <a:lnTo>
                    <a:pt x="400" y="720"/>
                  </a:lnTo>
                  <a:lnTo>
                    <a:pt x="399" y="720"/>
                  </a:lnTo>
                  <a:lnTo>
                    <a:pt x="399" y="721"/>
                  </a:lnTo>
                  <a:lnTo>
                    <a:pt x="397" y="721"/>
                  </a:lnTo>
                  <a:lnTo>
                    <a:pt x="396" y="721"/>
                  </a:lnTo>
                  <a:lnTo>
                    <a:pt x="395" y="722"/>
                  </a:lnTo>
                  <a:lnTo>
                    <a:pt x="394" y="722"/>
                  </a:lnTo>
                  <a:lnTo>
                    <a:pt x="393" y="723"/>
                  </a:lnTo>
                  <a:lnTo>
                    <a:pt x="392" y="723"/>
                  </a:lnTo>
                  <a:lnTo>
                    <a:pt x="391" y="723"/>
                  </a:lnTo>
                  <a:lnTo>
                    <a:pt x="391" y="724"/>
                  </a:lnTo>
                  <a:lnTo>
                    <a:pt x="390" y="724"/>
                  </a:lnTo>
                  <a:lnTo>
                    <a:pt x="388" y="725"/>
                  </a:lnTo>
                  <a:lnTo>
                    <a:pt x="386" y="725"/>
                  </a:lnTo>
                  <a:lnTo>
                    <a:pt x="385" y="725"/>
                  </a:lnTo>
                  <a:lnTo>
                    <a:pt x="384" y="726"/>
                  </a:lnTo>
                  <a:lnTo>
                    <a:pt x="383" y="726"/>
                  </a:lnTo>
                  <a:lnTo>
                    <a:pt x="383" y="727"/>
                  </a:lnTo>
                  <a:lnTo>
                    <a:pt x="382" y="727"/>
                  </a:lnTo>
                  <a:lnTo>
                    <a:pt x="381" y="727"/>
                  </a:lnTo>
                  <a:lnTo>
                    <a:pt x="379" y="728"/>
                  </a:lnTo>
                  <a:lnTo>
                    <a:pt x="378" y="728"/>
                  </a:lnTo>
                  <a:lnTo>
                    <a:pt x="378" y="729"/>
                  </a:lnTo>
                  <a:lnTo>
                    <a:pt x="377" y="729"/>
                  </a:lnTo>
                  <a:lnTo>
                    <a:pt x="375" y="729"/>
                  </a:lnTo>
                  <a:lnTo>
                    <a:pt x="374" y="730"/>
                  </a:lnTo>
                  <a:lnTo>
                    <a:pt x="373" y="730"/>
                  </a:lnTo>
                  <a:lnTo>
                    <a:pt x="373" y="731"/>
                  </a:lnTo>
                  <a:lnTo>
                    <a:pt x="372" y="731"/>
                  </a:lnTo>
                  <a:lnTo>
                    <a:pt x="371" y="731"/>
                  </a:lnTo>
                  <a:lnTo>
                    <a:pt x="370" y="731"/>
                  </a:lnTo>
                  <a:lnTo>
                    <a:pt x="368" y="733"/>
                  </a:lnTo>
                  <a:lnTo>
                    <a:pt x="366" y="734"/>
                  </a:lnTo>
                  <a:lnTo>
                    <a:pt x="364" y="735"/>
                  </a:lnTo>
                  <a:lnTo>
                    <a:pt x="361" y="736"/>
                  </a:lnTo>
                  <a:lnTo>
                    <a:pt x="360" y="737"/>
                  </a:lnTo>
                  <a:lnTo>
                    <a:pt x="359" y="737"/>
                  </a:lnTo>
                  <a:lnTo>
                    <a:pt x="360" y="736"/>
                  </a:lnTo>
                  <a:lnTo>
                    <a:pt x="360" y="735"/>
                  </a:lnTo>
                  <a:lnTo>
                    <a:pt x="360" y="734"/>
                  </a:lnTo>
                  <a:lnTo>
                    <a:pt x="360" y="733"/>
                  </a:lnTo>
                  <a:lnTo>
                    <a:pt x="361" y="733"/>
                  </a:lnTo>
                  <a:lnTo>
                    <a:pt x="362" y="733"/>
                  </a:lnTo>
                  <a:lnTo>
                    <a:pt x="362" y="732"/>
                  </a:lnTo>
                  <a:lnTo>
                    <a:pt x="363" y="731"/>
                  </a:lnTo>
                  <a:lnTo>
                    <a:pt x="363" y="732"/>
                  </a:lnTo>
                  <a:lnTo>
                    <a:pt x="364" y="732"/>
                  </a:lnTo>
                  <a:lnTo>
                    <a:pt x="364" y="731"/>
                  </a:lnTo>
                  <a:lnTo>
                    <a:pt x="365" y="731"/>
                  </a:lnTo>
                  <a:lnTo>
                    <a:pt x="366" y="730"/>
                  </a:lnTo>
                  <a:lnTo>
                    <a:pt x="365" y="730"/>
                  </a:lnTo>
                  <a:lnTo>
                    <a:pt x="365" y="729"/>
                  </a:lnTo>
                  <a:lnTo>
                    <a:pt x="366" y="730"/>
                  </a:lnTo>
                  <a:lnTo>
                    <a:pt x="367" y="730"/>
                  </a:lnTo>
                  <a:lnTo>
                    <a:pt x="367" y="729"/>
                  </a:lnTo>
                  <a:lnTo>
                    <a:pt x="367" y="728"/>
                  </a:lnTo>
                  <a:lnTo>
                    <a:pt x="368" y="729"/>
                  </a:lnTo>
                  <a:lnTo>
                    <a:pt x="369" y="728"/>
                  </a:lnTo>
                  <a:lnTo>
                    <a:pt x="369" y="727"/>
                  </a:lnTo>
                  <a:lnTo>
                    <a:pt x="368" y="727"/>
                  </a:lnTo>
                  <a:lnTo>
                    <a:pt x="367" y="726"/>
                  </a:lnTo>
                  <a:lnTo>
                    <a:pt x="366" y="727"/>
                  </a:lnTo>
                  <a:lnTo>
                    <a:pt x="365" y="727"/>
                  </a:lnTo>
                  <a:lnTo>
                    <a:pt x="365" y="728"/>
                  </a:lnTo>
                  <a:lnTo>
                    <a:pt x="364" y="728"/>
                  </a:lnTo>
                  <a:lnTo>
                    <a:pt x="363" y="729"/>
                  </a:lnTo>
                  <a:lnTo>
                    <a:pt x="363" y="730"/>
                  </a:lnTo>
                  <a:lnTo>
                    <a:pt x="362" y="730"/>
                  </a:lnTo>
                  <a:lnTo>
                    <a:pt x="361" y="730"/>
                  </a:lnTo>
                  <a:lnTo>
                    <a:pt x="360" y="730"/>
                  </a:lnTo>
                  <a:lnTo>
                    <a:pt x="359" y="731"/>
                  </a:lnTo>
                  <a:lnTo>
                    <a:pt x="358" y="732"/>
                  </a:lnTo>
                  <a:lnTo>
                    <a:pt x="357" y="732"/>
                  </a:lnTo>
                  <a:lnTo>
                    <a:pt x="356" y="732"/>
                  </a:lnTo>
                  <a:lnTo>
                    <a:pt x="355" y="733"/>
                  </a:lnTo>
                  <a:lnTo>
                    <a:pt x="354" y="733"/>
                  </a:lnTo>
                  <a:lnTo>
                    <a:pt x="353" y="733"/>
                  </a:lnTo>
                  <a:lnTo>
                    <a:pt x="353" y="734"/>
                  </a:lnTo>
                  <a:lnTo>
                    <a:pt x="354" y="733"/>
                  </a:lnTo>
                  <a:lnTo>
                    <a:pt x="354" y="734"/>
                  </a:lnTo>
                  <a:lnTo>
                    <a:pt x="353" y="734"/>
                  </a:lnTo>
                  <a:lnTo>
                    <a:pt x="353" y="735"/>
                  </a:lnTo>
                  <a:lnTo>
                    <a:pt x="354" y="735"/>
                  </a:lnTo>
                  <a:lnTo>
                    <a:pt x="355" y="736"/>
                  </a:lnTo>
                  <a:lnTo>
                    <a:pt x="355" y="737"/>
                  </a:lnTo>
                  <a:lnTo>
                    <a:pt x="356" y="736"/>
                  </a:lnTo>
                  <a:lnTo>
                    <a:pt x="357" y="736"/>
                  </a:lnTo>
                  <a:lnTo>
                    <a:pt x="357" y="735"/>
                  </a:lnTo>
                  <a:lnTo>
                    <a:pt x="358" y="735"/>
                  </a:lnTo>
                  <a:lnTo>
                    <a:pt x="358" y="734"/>
                  </a:lnTo>
                  <a:lnTo>
                    <a:pt x="358" y="735"/>
                  </a:lnTo>
                  <a:lnTo>
                    <a:pt x="359" y="735"/>
                  </a:lnTo>
                  <a:lnTo>
                    <a:pt x="359" y="736"/>
                  </a:lnTo>
                  <a:lnTo>
                    <a:pt x="358" y="737"/>
                  </a:lnTo>
                  <a:lnTo>
                    <a:pt x="358" y="739"/>
                  </a:lnTo>
                  <a:lnTo>
                    <a:pt x="357" y="740"/>
                  </a:lnTo>
                  <a:lnTo>
                    <a:pt x="356" y="740"/>
                  </a:lnTo>
                  <a:lnTo>
                    <a:pt x="356" y="739"/>
                  </a:lnTo>
                  <a:lnTo>
                    <a:pt x="355" y="740"/>
                  </a:lnTo>
                  <a:lnTo>
                    <a:pt x="354" y="740"/>
                  </a:lnTo>
                  <a:lnTo>
                    <a:pt x="353" y="741"/>
                  </a:lnTo>
                  <a:lnTo>
                    <a:pt x="352" y="741"/>
                  </a:lnTo>
                  <a:lnTo>
                    <a:pt x="350" y="742"/>
                  </a:lnTo>
                  <a:lnTo>
                    <a:pt x="349" y="743"/>
                  </a:lnTo>
                  <a:lnTo>
                    <a:pt x="348" y="743"/>
                  </a:lnTo>
                  <a:lnTo>
                    <a:pt x="345" y="745"/>
                  </a:lnTo>
                  <a:lnTo>
                    <a:pt x="343" y="746"/>
                  </a:lnTo>
                  <a:lnTo>
                    <a:pt x="342" y="746"/>
                  </a:lnTo>
                  <a:lnTo>
                    <a:pt x="341" y="747"/>
                  </a:lnTo>
                  <a:lnTo>
                    <a:pt x="340" y="747"/>
                  </a:lnTo>
                  <a:lnTo>
                    <a:pt x="340" y="748"/>
                  </a:lnTo>
                  <a:lnTo>
                    <a:pt x="339" y="748"/>
                  </a:lnTo>
                  <a:lnTo>
                    <a:pt x="338" y="749"/>
                  </a:lnTo>
                  <a:lnTo>
                    <a:pt x="336" y="750"/>
                  </a:lnTo>
                  <a:lnTo>
                    <a:pt x="337" y="745"/>
                  </a:lnTo>
                  <a:lnTo>
                    <a:pt x="337" y="744"/>
                  </a:lnTo>
                  <a:lnTo>
                    <a:pt x="337" y="743"/>
                  </a:lnTo>
                  <a:lnTo>
                    <a:pt x="337" y="742"/>
                  </a:lnTo>
                  <a:lnTo>
                    <a:pt x="337" y="741"/>
                  </a:lnTo>
                  <a:lnTo>
                    <a:pt x="337" y="740"/>
                  </a:lnTo>
                  <a:lnTo>
                    <a:pt x="337" y="739"/>
                  </a:lnTo>
                  <a:lnTo>
                    <a:pt x="337" y="737"/>
                  </a:lnTo>
                  <a:lnTo>
                    <a:pt x="337" y="736"/>
                  </a:lnTo>
                  <a:lnTo>
                    <a:pt x="337" y="735"/>
                  </a:lnTo>
                  <a:lnTo>
                    <a:pt x="337" y="734"/>
                  </a:lnTo>
                  <a:lnTo>
                    <a:pt x="337" y="733"/>
                  </a:lnTo>
                  <a:lnTo>
                    <a:pt x="337" y="730"/>
                  </a:lnTo>
                  <a:lnTo>
                    <a:pt x="337" y="728"/>
                  </a:lnTo>
                  <a:lnTo>
                    <a:pt x="337" y="727"/>
                  </a:lnTo>
                  <a:lnTo>
                    <a:pt x="337" y="723"/>
                  </a:lnTo>
                  <a:lnTo>
                    <a:pt x="337" y="717"/>
                  </a:lnTo>
                  <a:lnTo>
                    <a:pt x="337" y="715"/>
                  </a:lnTo>
                  <a:lnTo>
                    <a:pt x="334" y="712"/>
                  </a:lnTo>
                  <a:lnTo>
                    <a:pt x="333" y="712"/>
                  </a:lnTo>
                  <a:lnTo>
                    <a:pt x="329" y="708"/>
                  </a:lnTo>
                  <a:lnTo>
                    <a:pt x="327" y="708"/>
                  </a:lnTo>
                  <a:lnTo>
                    <a:pt x="324" y="707"/>
                  </a:lnTo>
                  <a:lnTo>
                    <a:pt x="323" y="707"/>
                  </a:lnTo>
                  <a:lnTo>
                    <a:pt x="322" y="707"/>
                  </a:lnTo>
                  <a:lnTo>
                    <a:pt x="321" y="709"/>
                  </a:lnTo>
                  <a:lnTo>
                    <a:pt x="321" y="710"/>
                  </a:lnTo>
                  <a:lnTo>
                    <a:pt x="319" y="710"/>
                  </a:lnTo>
                  <a:lnTo>
                    <a:pt x="318" y="710"/>
                  </a:lnTo>
                  <a:lnTo>
                    <a:pt x="317" y="710"/>
                  </a:lnTo>
                  <a:lnTo>
                    <a:pt x="316" y="710"/>
                  </a:lnTo>
                  <a:lnTo>
                    <a:pt x="315" y="709"/>
                  </a:lnTo>
                  <a:lnTo>
                    <a:pt x="314" y="709"/>
                  </a:lnTo>
                  <a:lnTo>
                    <a:pt x="313" y="710"/>
                  </a:lnTo>
                  <a:lnTo>
                    <a:pt x="313" y="709"/>
                  </a:lnTo>
                  <a:lnTo>
                    <a:pt x="313" y="708"/>
                  </a:lnTo>
                  <a:lnTo>
                    <a:pt x="314" y="708"/>
                  </a:lnTo>
                  <a:lnTo>
                    <a:pt x="314" y="707"/>
                  </a:lnTo>
                  <a:lnTo>
                    <a:pt x="313" y="707"/>
                  </a:lnTo>
                  <a:lnTo>
                    <a:pt x="313" y="706"/>
                  </a:lnTo>
                  <a:lnTo>
                    <a:pt x="314" y="706"/>
                  </a:lnTo>
                  <a:lnTo>
                    <a:pt x="314" y="705"/>
                  </a:lnTo>
                  <a:lnTo>
                    <a:pt x="314" y="704"/>
                  </a:lnTo>
                  <a:lnTo>
                    <a:pt x="313" y="704"/>
                  </a:lnTo>
                  <a:lnTo>
                    <a:pt x="312" y="704"/>
                  </a:lnTo>
                  <a:lnTo>
                    <a:pt x="311" y="704"/>
                  </a:lnTo>
                  <a:lnTo>
                    <a:pt x="310" y="704"/>
                  </a:lnTo>
                  <a:lnTo>
                    <a:pt x="310" y="703"/>
                  </a:lnTo>
                  <a:lnTo>
                    <a:pt x="309" y="703"/>
                  </a:lnTo>
                  <a:lnTo>
                    <a:pt x="309" y="702"/>
                  </a:lnTo>
                  <a:lnTo>
                    <a:pt x="309" y="701"/>
                  </a:lnTo>
                  <a:lnTo>
                    <a:pt x="309" y="700"/>
                  </a:lnTo>
                  <a:lnTo>
                    <a:pt x="310" y="700"/>
                  </a:lnTo>
                  <a:lnTo>
                    <a:pt x="310" y="699"/>
                  </a:lnTo>
                  <a:lnTo>
                    <a:pt x="310" y="698"/>
                  </a:lnTo>
                  <a:lnTo>
                    <a:pt x="311" y="698"/>
                  </a:lnTo>
                  <a:lnTo>
                    <a:pt x="311" y="697"/>
                  </a:lnTo>
                  <a:lnTo>
                    <a:pt x="312" y="697"/>
                  </a:lnTo>
                  <a:lnTo>
                    <a:pt x="312" y="696"/>
                  </a:lnTo>
                  <a:lnTo>
                    <a:pt x="312" y="695"/>
                  </a:lnTo>
                  <a:lnTo>
                    <a:pt x="311" y="695"/>
                  </a:lnTo>
                  <a:lnTo>
                    <a:pt x="311" y="696"/>
                  </a:lnTo>
                  <a:lnTo>
                    <a:pt x="310" y="695"/>
                  </a:lnTo>
                  <a:lnTo>
                    <a:pt x="309" y="695"/>
                  </a:lnTo>
                  <a:lnTo>
                    <a:pt x="308" y="695"/>
                  </a:lnTo>
                  <a:lnTo>
                    <a:pt x="307" y="695"/>
                  </a:lnTo>
                  <a:lnTo>
                    <a:pt x="306" y="695"/>
                  </a:lnTo>
                  <a:lnTo>
                    <a:pt x="305" y="695"/>
                  </a:lnTo>
                  <a:lnTo>
                    <a:pt x="305" y="694"/>
                  </a:lnTo>
                  <a:lnTo>
                    <a:pt x="304" y="694"/>
                  </a:lnTo>
                  <a:lnTo>
                    <a:pt x="303" y="694"/>
                  </a:lnTo>
                  <a:lnTo>
                    <a:pt x="302" y="694"/>
                  </a:lnTo>
                  <a:lnTo>
                    <a:pt x="302" y="693"/>
                  </a:lnTo>
                  <a:lnTo>
                    <a:pt x="300" y="693"/>
                  </a:lnTo>
                  <a:lnTo>
                    <a:pt x="300" y="692"/>
                  </a:lnTo>
                  <a:lnTo>
                    <a:pt x="299" y="692"/>
                  </a:lnTo>
                  <a:lnTo>
                    <a:pt x="298" y="692"/>
                  </a:lnTo>
                  <a:lnTo>
                    <a:pt x="298" y="693"/>
                  </a:lnTo>
                  <a:lnTo>
                    <a:pt x="297" y="692"/>
                  </a:lnTo>
                  <a:lnTo>
                    <a:pt x="297" y="691"/>
                  </a:lnTo>
                  <a:lnTo>
                    <a:pt x="298" y="691"/>
                  </a:lnTo>
                  <a:lnTo>
                    <a:pt x="298" y="690"/>
                  </a:lnTo>
                  <a:lnTo>
                    <a:pt x="297" y="688"/>
                  </a:lnTo>
                  <a:lnTo>
                    <a:pt x="296" y="688"/>
                  </a:lnTo>
                  <a:lnTo>
                    <a:pt x="296" y="687"/>
                  </a:lnTo>
                  <a:lnTo>
                    <a:pt x="296" y="686"/>
                  </a:lnTo>
                  <a:lnTo>
                    <a:pt x="296" y="685"/>
                  </a:lnTo>
                  <a:lnTo>
                    <a:pt x="296" y="684"/>
                  </a:lnTo>
                  <a:lnTo>
                    <a:pt x="297" y="683"/>
                  </a:lnTo>
                  <a:lnTo>
                    <a:pt x="297" y="682"/>
                  </a:lnTo>
                  <a:lnTo>
                    <a:pt x="297" y="681"/>
                  </a:lnTo>
                  <a:lnTo>
                    <a:pt x="296" y="680"/>
                  </a:lnTo>
                  <a:lnTo>
                    <a:pt x="297" y="680"/>
                  </a:lnTo>
                  <a:lnTo>
                    <a:pt x="297" y="679"/>
                  </a:lnTo>
                  <a:lnTo>
                    <a:pt x="298" y="679"/>
                  </a:lnTo>
                  <a:lnTo>
                    <a:pt x="297" y="679"/>
                  </a:lnTo>
                  <a:lnTo>
                    <a:pt x="297" y="678"/>
                  </a:lnTo>
                  <a:lnTo>
                    <a:pt x="297" y="677"/>
                  </a:lnTo>
                  <a:lnTo>
                    <a:pt x="298" y="677"/>
                  </a:lnTo>
                  <a:lnTo>
                    <a:pt x="298" y="676"/>
                  </a:lnTo>
                  <a:lnTo>
                    <a:pt x="298" y="675"/>
                  </a:lnTo>
                  <a:lnTo>
                    <a:pt x="297" y="675"/>
                  </a:lnTo>
                  <a:lnTo>
                    <a:pt x="296" y="675"/>
                  </a:lnTo>
                  <a:lnTo>
                    <a:pt x="294" y="674"/>
                  </a:lnTo>
                  <a:lnTo>
                    <a:pt x="294" y="673"/>
                  </a:lnTo>
                  <a:lnTo>
                    <a:pt x="294" y="672"/>
                  </a:lnTo>
                  <a:lnTo>
                    <a:pt x="294" y="671"/>
                  </a:lnTo>
                  <a:lnTo>
                    <a:pt x="294" y="670"/>
                  </a:lnTo>
                  <a:lnTo>
                    <a:pt x="294" y="669"/>
                  </a:lnTo>
                  <a:lnTo>
                    <a:pt x="295" y="669"/>
                  </a:lnTo>
                  <a:lnTo>
                    <a:pt x="295" y="668"/>
                  </a:lnTo>
                  <a:lnTo>
                    <a:pt x="296" y="668"/>
                  </a:lnTo>
                  <a:lnTo>
                    <a:pt x="296" y="667"/>
                  </a:lnTo>
                  <a:lnTo>
                    <a:pt x="296" y="666"/>
                  </a:lnTo>
                  <a:lnTo>
                    <a:pt x="297" y="666"/>
                  </a:lnTo>
                  <a:lnTo>
                    <a:pt x="297" y="667"/>
                  </a:lnTo>
                  <a:lnTo>
                    <a:pt x="297" y="666"/>
                  </a:lnTo>
                  <a:lnTo>
                    <a:pt x="298" y="666"/>
                  </a:lnTo>
                  <a:lnTo>
                    <a:pt x="298" y="665"/>
                  </a:lnTo>
                  <a:lnTo>
                    <a:pt x="298" y="666"/>
                  </a:lnTo>
                  <a:lnTo>
                    <a:pt x="298" y="665"/>
                  </a:lnTo>
                  <a:lnTo>
                    <a:pt x="299" y="665"/>
                  </a:lnTo>
                  <a:lnTo>
                    <a:pt x="298" y="665"/>
                  </a:lnTo>
                  <a:lnTo>
                    <a:pt x="299" y="665"/>
                  </a:lnTo>
                  <a:lnTo>
                    <a:pt x="299" y="663"/>
                  </a:lnTo>
                  <a:lnTo>
                    <a:pt x="299" y="665"/>
                  </a:lnTo>
                  <a:lnTo>
                    <a:pt x="299" y="663"/>
                  </a:lnTo>
                  <a:lnTo>
                    <a:pt x="300" y="663"/>
                  </a:lnTo>
                  <a:lnTo>
                    <a:pt x="300" y="665"/>
                  </a:lnTo>
                  <a:lnTo>
                    <a:pt x="300" y="663"/>
                  </a:lnTo>
                  <a:lnTo>
                    <a:pt x="300" y="665"/>
                  </a:lnTo>
                  <a:lnTo>
                    <a:pt x="302" y="665"/>
                  </a:lnTo>
                  <a:lnTo>
                    <a:pt x="302" y="663"/>
                  </a:lnTo>
                  <a:lnTo>
                    <a:pt x="302" y="662"/>
                  </a:lnTo>
                  <a:lnTo>
                    <a:pt x="300" y="662"/>
                  </a:lnTo>
                  <a:lnTo>
                    <a:pt x="302" y="662"/>
                  </a:lnTo>
                  <a:lnTo>
                    <a:pt x="302" y="661"/>
                  </a:lnTo>
                  <a:lnTo>
                    <a:pt x="300" y="661"/>
                  </a:lnTo>
                  <a:lnTo>
                    <a:pt x="300" y="660"/>
                  </a:lnTo>
                  <a:lnTo>
                    <a:pt x="300" y="661"/>
                  </a:lnTo>
                  <a:lnTo>
                    <a:pt x="299" y="661"/>
                  </a:lnTo>
                  <a:lnTo>
                    <a:pt x="299" y="660"/>
                  </a:lnTo>
                  <a:lnTo>
                    <a:pt x="299" y="661"/>
                  </a:lnTo>
                  <a:lnTo>
                    <a:pt x="299" y="660"/>
                  </a:lnTo>
                  <a:lnTo>
                    <a:pt x="298" y="660"/>
                  </a:lnTo>
                  <a:lnTo>
                    <a:pt x="298" y="661"/>
                  </a:lnTo>
                  <a:lnTo>
                    <a:pt x="297" y="661"/>
                  </a:lnTo>
                  <a:lnTo>
                    <a:pt x="297" y="660"/>
                  </a:lnTo>
                  <a:lnTo>
                    <a:pt x="296" y="660"/>
                  </a:lnTo>
                  <a:lnTo>
                    <a:pt x="296" y="659"/>
                  </a:lnTo>
                  <a:lnTo>
                    <a:pt x="296" y="658"/>
                  </a:lnTo>
                  <a:lnTo>
                    <a:pt x="295" y="658"/>
                  </a:lnTo>
                  <a:lnTo>
                    <a:pt x="295" y="657"/>
                  </a:lnTo>
                  <a:lnTo>
                    <a:pt x="296" y="656"/>
                  </a:lnTo>
                  <a:lnTo>
                    <a:pt x="295" y="656"/>
                  </a:lnTo>
                  <a:lnTo>
                    <a:pt x="296" y="656"/>
                  </a:lnTo>
                  <a:lnTo>
                    <a:pt x="295" y="656"/>
                  </a:lnTo>
                  <a:lnTo>
                    <a:pt x="295" y="655"/>
                  </a:lnTo>
                  <a:lnTo>
                    <a:pt x="294" y="655"/>
                  </a:lnTo>
                  <a:lnTo>
                    <a:pt x="295" y="655"/>
                  </a:lnTo>
                  <a:lnTo>
                    <a:pt x="294" y="654"/>
                  </a:lnTo>
                  <a:lnTo>
                    <a:pt x="295" y="654"/>
                  </a:lnTo>
                  <a:lnTo>
                    <a:pt x="295" y="653"/>
                  </a:lnTo>
                  <a:lnTo>
                    <a:pt x="294" y="653"/>
                  </a:lnTo>
                  <a:lnTo>
                    <a:pt x="294" y="652"/>
                  </a:lnTo>
                  <a:lnTo>
                    <a:pt x="295" y="652"/>
                  </a:lnTo>
                  <a:lnTo>
                    <a:pt x="295" y="651"/>
                  </a:lnTo>
                  <a:lnTo>
                    <a:pt x="296" y="650"/>
                  </a:lnTo>
                  <a:lnTo>
                    <a:pt x="297" y="649"/>
                  </a:lnTo>
                  <a:lnTo>
                    <a:pt x="298" y="648"/>
                  </a:lnTo>
                  <a:lnTo>
                    <a:pt x="298" y="647"/>
                  </a:lnTo>
                  <a:lnTo>
                    <a:pt x="299" y="645"/>
                  </a:lnTo>
                  <a:lnTo>
                    <a:pt x="302" y="641"/>
                  </a:lnTo>
                  <a:lnTo>
                    <a:pt x="296" y="643"/>
                  </a:lnTo>
                  <a:lnTo>
                    <a:pt x="293" y="644"/>
                  </a:lnTo>
                  <a:lnTo>
                    <a:pt x="292" y="645"/>
                  </a:lnTo>
                  <a:lnTo>
                    <a:pt x="291" y="645"/>
                  </a:lnTo>
                  <a:lnTo>
                    <a:pt x="290" y="645"/>
                  </a:lnTo>
                  <a:lnTo>
                    <a:pt x="289" y="645"/>
                  </a:lnTo>
                  <a:lnTo>
                    <a:pt x="288" y="645"/>
                  </a:lnTo>
                  <a:lnTo>
                    <a:pt x="288" y="644"/>
                  </a:lnTo>
                  <a:lnTo>
                    <a:pt x="287" y="644"/>
                  </a:lnTo>
                  <a:lnTo>
                    <a:pt x="287" y="643"/>
                  </a:lnTo>
                  <a:lnTo>
                    <a:pt x="287" y="642"/>
                  </a:lnTo>
                  <a:lnTo>
                    <a:pt x="288" y="642"/>
                  </a:lnTo>
                  <a:lnTo>
                    <a:pt x="289" y="642"/>
                  </a:lnTo>
                  <a:lnTo>
                    <a:pt x="288" y="642"/>
                  </a:lnTo>
                  <a:lnTo>
                    <a:pt x="289" y="642"/>
                  </a:lnTo>
                  <a:lnTo>
                    <a:pt x="289" y="641"/>
                  </a:lnTo>
                  <a:lnTo>
                    <a:pt x="289" y="640"/>
                  </a:lnTo>
                  <a:lnTo>
                    <a:pt x="288" y="640"/>
                  </a:lnTo>
                  <a:lnTo>
                    <a:pt x="288" y="638"/>
                  </a:lnTo>
                  <a:lnTo>
                    <a:pt x="287" y="638"/>
                  </a:lnTo>
                  <a:lnTo>
                    <a:pt x="287" y="637"/>
                  </a:lnTo>
                  <a:lnTo>
                    <a:pt x="288" y="637"/>
                  </a:lnTo>
                  <a:lnTo>
                    <a:pt x="288" y="636"/>
                  </a:lnTo>
                  <a:lnTo>
                    <a:pt x="288" y="635"/>
                  </a:lnTo>
                  <a:lnTo>
                    <a:pt x="289" y="635"/>
                  </a:lnTo>
                  <a:lnTo>
                    <a:pt x="289" y="634"/>
                  </a:lnTo>
                  <a:lnTo>
                    <a:pt x="289" y="633"/>
                  </a:lnTo>
                  <a:lnTo>
                    <a:pt x="288" y="633"/>
                  </a:lnTo>
                  <a:lnTo>
                    <a:pt x="287" y="633"/>
                  </a:lnTo>
                  <a:lnTo>
                    <a:pt x="286" y="633"/>
                  </a:lnTo>
                  <a:lnTo>
                    <a:pt x="286" y="632"/>
                  </a:lnTo>
                  <a:lnTo>
                    <a:pt x="286" y="631"/>
                  </a:lnTo>
                  <a:lnTo>
                    <a:pt x="285" y="631"/>
                  </a:lnTo>
                  <a:lnTo>
                    <a:pt x="285" y="630"/>
                  </a:lnTo>
                  <a:lnTo>
                    <a:pt x="284" y="630"/>
                  </a:lnTo>
                  <a:lnTo>
                    <a:pt x="283" y="630"/>
                  </a:lnTo>
                  <a:lnTo>
                    <a:pt x="283" y="629"/>
                  </a:lnTo>
                  <a:lnTo>
                    <a:pt x="282" y="629"/>
                  </a:lnTo>
                  <a:lnTo>
                    <a:pt x="282" y="628"/>
                  </a:lnTo>
                  <a:lnTo>
                    <a:pt x="282" y="627"/>
                  </a:lnTo>
                  <a:lnTo>
                    <a:pt x="283" y="627"/>
                  </a:lnTo>
                  <a:lnTo>
                    <a:pt x="282" y="627"/>
                  </a:lnTo>
                  <a:lnTo>
                    <a:pt x="283" y="626"/>
                  </a:lnTo>
                  <a:lnTo>
                    <a:pt x="282" y="626"/>
                  </a:lnTo>
                  <a:lnTo>
                    <a:pt x="282" y="625"/>
                  </a:lnTo>
                  <a:lnTo>
                    <a:pt x="283" y="625"/>
                  </a:lnTo>
                  <a:lnTo>
                    <a:pt x="283" y="624"/>
                  </a:lnTo>
                  <a:lnTo>
                    <a:pt x="283" y="623"/>
                  </a:lnTo>
                  <a:lnTo>
                    <a:pt x="284" y="623"/>
                  </a:lnTo>
                  <a:lnTo>
                    <a:pt x="283" y="623"/>
                  </a:lnTo>
                  <a:lnTo>
                    <a:pt x="283" y="622"/>
                  </a:lnTo>
                  <a:lnTo>
                    <a:pt x="282" y="622"/>
                  </a:lnTo>
                  <a:lnTo>
                    <a:pt x="282" y="621"/>
                  </a:lnTo>
                  <a:lnTo>
                    <a:pt x="282" y="620"/>
                  </a:lnTo>
                  <a:lnTo>
                    <a:pt x="282" y="619"/>
                  </a:lnTo>
                  <a:lnTo>
                    <a:pt x="281" y="619"/>
                  </a:lnTo>
                  <a:lnTo>
                    <a:pt x="280" y="619"/>
                  </a:lnTo>
                  <a:lnTo>
                    <a:pt x="279" y="619"/>
                  </a:lnTo>
                  <a:lnTo>
                    <a:pt x="279" y="618"/>
                  </a:lnTo>
                  <a:lnTo>
                    <a:pt x="279" y="617"/>
                  </a:lnTo>
                  <a:lnTo>
                    <a:pt x="278" y="617"/>
                  </a:lnTo>
                  <a:lnTo>
                    <a:pt x="278" y="616"/>
                  </a:lnTo>
                  <a:lnTo>
                    <a:pt x="278" y="615"/>
                  </a:lnTo>
                  <a:lnTo>
                    <a:pt x="277" y="615"/>
                  </a:lnTo>
                  <a:lnTo>
                    <a:pt x="278" y="615"/>
                  </a:lnTo>
                  <a:lnTo>
                    <a:pt x="278" y="613"/>
                  </a:lnTo>
                  <a:lnTo>
                    <a:pt x="277" y="613"/>
                  </a:lnTo>
                  <a:lnTo>
                    <a:pt x="277" y="612"/>
                  </a:lnTo>
                  <a:lnTo>
                    <a:pt x="275" y="612"/>
                  </a:lnTo>
                  <a:lnTo>
                    <a:pt x="275" y="611"/>
                  </a:lnTo>
                  <a:lnTo>
                    <a:pt x="274" y="611"/>
                  </a:lnTo>
                  <a:lnTo>
                    <a:pt x="274" y="610"/>
                  </a:lnTo>
                  <a:lnTo>
                    <a:pt x="274" y="609"/>
                  </a:lnTo>
                  <a:lnTo>
                    <a:pt x="273" y="609"/>
                  </a:lnTo>
                  <a:lnTo>
                    <a:pt x="273" y="608"/>
                  </a:lnTo>
                  <a:lnTo>
                    <a:pt x="272" y="608"/>
                  </a:lnTo>
                  <a:lnTo>
                    <a:pt x="272" y="607"/>
                  </a:lnTo>
                  <a:lnTo>
                    <a:pt x="271" y="607"/>
                  </a:lnTo>
                  <a:lnTo>
                    <a:pt x="271" y="606"/>
                  </a:lnTo>
                  <a:lnTo>
                    <a:pt x="270" y="606"/>
                  </a:lnTo>
                  <a:lnTo>
                    <a:pt x="270" y="605"/>
                  </a:lnTo>
                  <a:lnTo>
                    <a:pt x="270" y="604"/>
                  </a:lnTo>
                  <a:lnTo>
                    <a:pt x="270" y="603"/>
                  </a:lnTo>
                  <a:lnTo>
                    <a:pt x="269" y="603"/>
                  </a:lnTo>
                  <a:lnTo>
                    <a:pt x="269" y="602"/>
                  </a:lnTo>
                  <a:lnTo>
                    <a:pt x="269" y="601"/>
                  </a:lnTo>
                  <a:lnTo>
                    <a:pt x="268" y="601"/>
                  </a:lnTo>
                  <a:lnTo>
                    <a:pt x="269" y="601"/>
                  </a:lnTo>
                  <a:lnTo>
                    <a:pt x="269" y="600"/>
                  </a:lnTo>
                  <a:lnTo>
                    <a:pt x="268" y="600"/>
                  </a:lnTo>
                  <a:lnTo>
                    <a:pt x="268" y="599"/>
                  </a:lnTo>
                  <a:lnTo>
                    <a:pt x="267" y="599"/>
                  </a:lnTo>
                  <a:lnTo>
                    <a:pt x="266" y="599"/>
                  </a:lnTo>
                  <a:lnTo>
                    <a:pt x="266" y="598"/>
                  </a:lnTo>
                  <a:lnTo>
                    <a:pt x="266" y="597"/>
                  </a:lnTo>
                  <a:lnTo>
                    <a:pt x="265" y="597"/>
                  </a:lnTo>
                  <a:lnTo>
                    <a:pt x="265" y="596"/>
                  </a:lnTo>
                  <a:lnTo>
                    <a:pt x="265" y="595"/>
                  </a:lnTo>
                  <a:lnTo>
                    <a:pt x="264" y="595"/>
                  </a:lnTo>
                  <a:lnTo>
                    <a:pt x="263" y="595"/>
                  </a:lnTo>
                  <a:lnTo>
                    <a:pt x="263" y="594"/>
                  </a:lnTo>
                  <a:lnTo>
                    <a:pt x="262" y="594"/>
                  </a:lnTo>
                  <a:lnTo>
                    <a:pt x="261" y="594"/>
                  </a:lnTo>
                  <a:lnTo>
                    <a:pt x="261" y="593"/>
                  </a:lnTo>
                  <a:lnTo>
                    <a:pt x="261" y="592"/>
                  </a:lnTo>
                  <a:lnTo>
                    <a:pt x="261" y="591"/>
                  </a:lnTo>
                  <a:lnTo>
                    <a:pt x="260" y="591"/>
                  </a:lnTo>
                  <a:lnTo>
                    <a:pt x="260" y="590"/>
                  </a:lnTo>
                  <a:lnTo>
                    <a:pt x="260" y="588"/>
                  </a:lnTo>
                  <a:lnTo>
                    <a:pt x="260" y="587"/>
                  </a:lnTo>
                  <a:lnTo>
                    <a:pt x="260" y="586"/>
                  </a:lnTo>
                  <a:lnTo>
                    <a:pt x="260" y="585"/>
                  </a:lnTo>
                  <a:lnTo>
                    <a:pt x="261" y="585"/>
                  </a:lnTo>
                  <a:lnTo>
                    <a:pt x="261" y="584"/>
                  </a:lnTo>
                  <a:lnTo>
                    <a:pt x="262" y="584"/>
                  </a:lnTo>
                  <a:lnTo>
                    <a:pt x="262" y="583"/>
                  </a:lnTo>
                  <a:lnTo>
                    <a:pt x="262" y="582"/>
                  </a:lnTo>
                  <a:lnTo>
                    <a:pt x="262" y="581"/>
                  </a:lnTo>
                  <a:lnTo>
                    <a:pt x="262" y="580"/>
                  </a:lnTo>
                  <a:lnTo>
                    <a:pt x="262" y="579"/>
                  </a:lnTo>
                  <a:lnTo>
                    <a:pt x="262" y="578"/>
                  </a:lnTo>
                  <a:lnTo>
                    <a:pt x="262" y="577"/>
                  </a:lnTo>
                  <a:lnTo>
                    <a:pt x="261" y="577"/>
                  </a:lnTo>
                  <a:lnTo>
                    <a:pt x="261" y="576"/>
                  </a:lnTo>
                  <a:lnTo>
                    <a:pt x="261" y="575"/>
                  </a:lnTo>
                  <a:lnTo>
                    <a:pt x="261" y="574"/>
                  </a:lnTo>
                  <a:lnTo>
                    <a:pt x="261" y="573"/>
                  </a:lnTo>
                  <a:lnTo>
                    <a:pt x="261" y="572"/>
                  </a:lnTo>
                  <a:lnTo>
                    <a:pt x="261" y="571"/>
                  </a:lnTo>
                  <a:lnTo>
                    <a:pt x="261" y="570"/>
                  </a:lnTo>
                  <a:lnTo>
                    <a:pt x="260" y="570"/>
                  </a:lnTo>
                  <a:lnTo>
                    <a:pt x="259" y="570"/>
                  </a:lnTo>
                  <a:lnTo>
                    <a:pt x="259" y="569"/>
                  </a:lnTo>
                  <a:lnTo>
                    <a:pt x="258" y="569"/>
                  </a:lnTo>
                  <a:lnTo>
                    <a:pt x="257" y="569"/>
                  </a:lnTo>
                  <a:lnTo>
                    <a:pt x="257" y="568"/>
                  </a:lnTo>
                  <a:lnTo>
                    <a:pt x="256" y="568"/>
                  </a:lnTo>
                  <a:lnTo>
                    <a:pt x="255" y="568"/>
                  </a:lnTo>
                  <a:lnTo>
                    <a:pt x="255" y="567"/>
                  </a:lnTo>
                  <a:lnTo>
                    <a:pt x="254" y="567"/>
                  </a:lnTo>
                  <a:lnTo>
                    <a:pt x="254" y="568"/>
                  </a:lnTo>
                  <a:lnTo>
                    <a:pt x="254" y="567"/>
                  </a:lnTo>
                  <a:lnTo>
                    <a:pt x="253" y="567"/>
                  </a:lnTo>
                  <a:lnTo>
                    <a:pt x="252" y="567"/>
                  </a:lnTo>
                  <a:lnTo>
                    <a:pt x="250" y="567"/>
                  </a:lnTo>
                  <a:lnTo>
                    <a:pt x="250" y="566"/>
                  </a:lnTo>
                  <a:lnTo>
                    <a:pt x="249" y="566"/>
                  </a:lnTo>
                  <a:lnTo>
                    <a:pt x="248" y="566"/>
                  </a:lnTo>
                  <a:lnTo>
                    <a:pt x="247" y="566"/>
                  </a:lnTo>
                  <a:lnTo>
                    <a:pt x="247" y="565"/>
                  </a:lnTo>
                  <a:lnTo>
                    <a:pt x="246" y="565"/>
                  </a:lnTo>
                  <a:lnTo>
                    <a:pt x="245" y="565"/>
                  </a:lnTo>
                  <a:lnTo>
                    <a:pt x="245" y="566"/>
                  </a:lnTo>
                  <a:lnTo>
                    <a:pt x="244" y="566"/>
                  </a:lnTo>
                  <a:lnTo>
                    <a:pt x="243" y="566"/>
                  </a:lnTo>
                  <a:lnTo>
                    <a:pt x="242" y="566"/>
                  </a:lnTo>
                  <a:lnTo>
                    <a:pt x="241" y="566"/>
                  </a:lnTo>
                  <a:lnTo>
                    <a:pt x="240" y="566"/>
                  </a:lnTo>
                  <a:lnTo>
                    <a:pt x="239" y="565"/>
                  </a:lnTo>
                  <a:lnTo>
                    <a:pt x="239" y="563"/>
                  </a:lnTo>
                  <a:lnTo>
                    <a:pt x="238" y="563"/>
                  </a:lnTo>
                  <a:lnTo>
                    <a:pt x="238" y="562"/>
                  </a:lnTo>
                  <a:lnTo>
                    <a:pt x="238" y="561"/>
                  </a:lnTo>
                  <a:lnTo>
                    <a:pt x="237" y="561"/>
                  </a:lnTo>
                  <a:lnTo>
                    <a:pt x="237" y="560"/>
                  </a:lnTo>
                  <a:lnTo>
                    <a:pt x="236" y="560"/>
                  </a:lnTo>
                  <a:lnTo>
                    <a:pt x="236" y="559"/>
                  </a:lnTo>
                  <a:lnTo>
                    <a:pt x="235" y="559"/>
                  </a:lnTo>
                  <a:lnTo>
                    <a:pt x="235" y="558"/>
                  </a:lnTo>
                  <a:lnTo>
                    <a:pt x="234" y="558"/>
                  </a:lnTo>
                  <a:lnTo>
                    <a:pt x="233" y="558"/>
                  </a:lnTo>
                  <a:lnTo>
                    <a:pt x="233" y="557"/>
                  </a:lnTo>
                  <a:lnTo>
                    <a:pt x="232" y="557"/>
                  </a:lnTo>
                  <a:lnTo>
                    <a:pt x="231" y="557"/>
                  </a:lnTo>
                  <a:lnTo>
                    <a:pt x="230" y="557"/>
                  </a:lnTo>
                  <a:lnTo>
                    <a:pt x="230" y="558"/>
                  </a:lnTo>
                  <a:lnTo>
                    <a:pt x="229" y="558"/>
                  </a:lnTo>
                  <a:lnTo>
                    <a:pt x="229" y="559"/>
                  </a:lnTo>
                  <a:lnTo>
                    <a:pt x="228" y="559"/>
                  </a:lnTo>
                  <a:lnTo>
                    <a:pt x="227" y="559"/>
                  </a:lnTo>
                  <a:lnTo>
                    <a:pt x="225" y="559"/>
                  </a:lnTo>
                  <a:lnTo>
                    <a:pt x="225" y="558"/>
                  </a:lnTo>
                  <a:lnTo>
                    <a:pt x="225" y="557"/>
                  </a:lnTo>
                  <a:lnTo>
                    <a:pt x="224" y="557"/>
                  </a:lnTo>
                  <a:lnTo>
                    <a:pt x="223" y="557"/>
                  </a:lnTo>
                  <a:lnTo>
                    <a:pt x="222" y="557"/>
                  </a:lnTo>
                  <a:lnTo>
                    <a:pt x="222" y="556"/>
                  </a:lnTo>
                  <a:lnTo>
                    <a:pt x="221" y="556"/>
                  </a:lnTo>
                  <a:lnTo>
                    <a:pt x="220" y="556"/>
                  </a:lnTo>
                  <a:lnTo>
                    <a:pt x="219" y="556"/>
                  </a:lnTo>
                  <a:lnTo>
                    <a:pt x="218" y="556"/>
                  </a:lnTo>
                  <a:lnTo>
                    <a:pt x="217" y="556"/>
                  </a:lnTo>
                  <a:lnTo>
                    <a:pt x="216" y="556"/>
                  </a:lnTo>
                  <a:lnTo>
                    <a:pt x="215" y="556"/>
                  </a:lnTo>
                  <a:lnTo>
                    <a:pt x="215" y="555"/>
                  </a:lnTo>
                  <a:lnTo>
                    <a:pt x="215" y="554"/>
                  </a:lnTo>
                  <a:lnTo>
                    <a:pt x="214" y="554"/>
                  </a:lnTo>
                  <a:lnTo>
                    <a:pt x="214" y="553"/>
                  </a:lnTo>
                  <a:lnTo>
                    <a:pt x="213" y="553"/>
                  </a:lnTo>
                  <a:lnTo>
                    <a:pt x="213" y="552"/>
                  </a:lnTo>
                  <a:lnTo>
                    <a:pt x="212" y="552"/>
                  </a:lnTo>
                  <a:lnTo>
                    <a:pt x="211" y="552"/>
                  </a:lnTo>
                  <a:lnTo>
                    <a:pt x="211" y="551"/>
                  </a:lnTo>
                  <a:lnTo>
                    <a:pt x="211" y="550"/>
                  </a:lnTo>
                  <a:lnTo>
                    <a:pt x="210" y="550"/>
                  </a:lnTo>
                  <a:lnTo>
                    <a:pt x="210" y="549"/>
                  </a:lnTo>
                  <a:lnTo>
                    <a:pt x="210" y="548"/>
                  </a:lnTo>
                  <a:lnTo>
                    <a:pt x="209" y="548"/>
                  </a:lnTo>
                  <a:lnTo>
                    <a:pt x="209" y="547"/>
                  </a:lnTo>
                  <a:lnTo>
                    <a:pt x="208" y="547"/>
                  </a:lnTo>
                  <a:lnTo>
                    <a:pt x="207" y="547"/>
                  </a:lnTo>
                  <a:lnTo>
                    <a:pt x="207" y="546"/>
                  </a:lnTo>
                  <a:lnTo>
                    <a:pt x="206" y="546"/>
                  </a:lnTo>
                  <a:lnTo>
                    <a:pt x="205" y="545"/>
                  </a:lnTo>
                  <a:lnTo>
                    <a:pt x="204" y="544"/>
                  </a:lnTo>
                  <a:lnTo>
                    <a:pt x="203" y="543"/>
                  </a:lnTo>
                  <a:lnTo>
                    <a:pt x="202" y="543"/>
                  </a:lnTo>
                  <a:lnTo>
                    <a:pt x="202" y="544"/>
                  </a:lnTo>
                  <a:lnTo>
                    <a:pt x="200" y="543"/>
                  </a:lnTo>
                  <a:lnTo>
                    <a:pt x="199" y="543"/>
                  </a:lnTo>
                  <a:lnTo>
                    <a:pt x="199" y="542"/>
                  </a:lnTo>
                  <a:lnTo>
                    <a:pt x="198" y="542"/>
                  </a:lnTo>
                  <a:lnTo>
                    <a:pt x="198" y="543"/>
                  </a:lnTo>
                  <a:lnTo>
                    <a:pt x="197" y="542"/>
                  </a:lnTo>
                  <a:lnTo>
                    <a:pt x="196" y="542"/>
                  </a:lnTo>
                  <a:lnTo>
                    <a:pt x="195" y="542"/>
                  </a:lnTo>
                  <a:lnTo>
                    <a:pt x="194" y="542"/>
                  </a:lnTo>
                  <a:lnTo>
                    <a:pt x="193" y="542"/>
                  </a:lnTo>
                  <a:lnTo>
                    <a:pt x="193" y="541"/>
                  </a:lnTo>
                  <a:lnTo>
                    <a:pt x="192" y="541"/>
                  </a:lnTo>
                  <a:lnTo>
                    <a:pt x="191" y="541"/>
                  </a:lnTo>
                  <a:lnTo>
                    <a:pt x="190" y="541"/>
                  </a:lnTo>
                  <a:lnTo>
                    <a:pt x="189" y="541"/>
                  </a:lnTo>
                  <a:lnTo>
                    <a:pt x="188" y="541"/>
                  </a:lnTo>
                  <a:lnTo>
                    <a:pt x="188" y="542"/>
                  </a:lnTo>
                  <a:lnTo>
                    <a:pt x="187" y="542"/>
                  </a:lnTo>
                  <a:lnTo>
                    <a:pt x="186" y="542"/>
                  </a:lnTo>
                  <a:lnTo>
                    <a:pt x="185" y="542"/>
                  </a:lnTo>
                  <a:lnTo>
                    <a:pt x="184" y="542"/>
                  </a:lnTo>
                  <a:lnTo>
                    <a:pt x="183" y="542"/>
                  </a:lnTo>
                  <a:lnTo>
                    <a:pt x="182" y="542"/>
                  </a:lnTo>
                  <a:lnTo>
                    <a:pt x="181" y="542"/>
                  </a:lnTo>
                  <a:lnTo>
                    <a:pt x="181" y="543"/>
                  </a:lnTo>
                  <a:lnTo>
                    <a:pt x="180" y="543"/>
                  </a:lnTo>
                  <a:lnTo>
                    <a:pt x="180" y="542"/>
                  </a:lnTo>
                  <a:lnTo>
                    <a:pt x="179" y="542"/>
                  </a:lnTo>
                  <a:lnTo>
                    <a:pt x="178" y="542"/>
                  </a:lnTo>
                  <a:lnTo>
                    <a:pt x="178" y="541"/>
                  </a:lnTo>
                  <a:lnTo>
                    <a:pt x="177" y="541"/>
                  </a:lnTo>
                  <a:lnTo>
                    <a:pt x="177" y="540"/>
                  </a:lnTo>
                  <a:lnTo>
                    <a:pt x="175" y="540"/>
                  </a:lnTo>
                  <a:lnTo>
                    <a:pt x="174" y="540"/>
                  </a:lnTo>
                  <a:lnTo>
                    <a:pt x="174" y="538"/>
                  </a:lnTo>
                  <a:lnTo>
                    <a:pt x="173" y="538"/>
                  </a:lnTo>
                  <a:lnTo>
                    <a:pt x="172" y="538"/>
                  </a:lnTo>
                  <a:lnTo>
                    <a:pt x="171" y="538"/>
                  </a:lnTo>
                  <a:lnTo>
                    <a:pt x="170" y="538"/>
                  </a:lnTo>
                  <a:lnTo>
                    <a:pt x="170" y="540"/>
                  </a:lnTo>
                  <a:lnTo>
                    <a:pt x="169" y="540"/>
                  </a:lnTo>
                  <a:lnTo>
                    <a:pt x="168" y="540"/>
                  </a:lnTo>
                  <a:lnTo>
                    <a:pt x="168" y="538"/>
                  </a:lnTo>
                  <a:lnTo>
                    <a:pt x="167" y="538"/>
                  </a:lnTo>
                  <a:lnTo>
                    <a:pt x="166" y="538"/>
                  </a:lnTo>
                  <a:lnTo>
                    <a:pt x="166" y="537"/>
                  </a:lnTo>
                  <a:lnTo>
                    <a:pt x="165" y="537"/>
                  </a:lnTo>
                  <a:lnTo>
                    <a:pt x="165" y="536"/>
                  </a:lnTo>
                  <a:lnTo>
                    <a:pt x="164" y="536"/>
                  </a:lnTo>
                  <a:lnTo>
                    <a:pt x="164" y="535"/>
                  </a:lnTo>
                  <a:lnTo>
                    <a:pt x="163" y="535"/>
                  </a:lnTo>
                  <a:lnTo>
                    <a:pt x="162" y="535"/>
                  </a:lnTo>
                  <a:lnTo>
                    <a:pt x="161" y="535"/>
                  </a:lnTo>
                  <a:lnTo>
                    <a:pt x="160" y="535"/>
                  </a:lnTo>
                  <a:lnTo>
                    <a:pt x="159" y="535"/>
                  </a:lnTo>
                  <a:lnTo>
                    <a:pt x="158" y="535"/>
                  </a:lnTo>
                  <a:lnTo>
                    <a:pt x="158" y="534"/>
                  </a:lnTo>
                  <a:lnTo>
                    <a:pt x="157" y="534"/>
                  </a:lnTo>
                  <a:lnTo>
                    <a:pt x="156" y="534"/>
                  </a:lnTo>
                  <a:lnTo>
                    <a:pt x="156" y="535"/>
                  </a:lnTo>
                  <a:lnTo>
                    <a:pt x="155" y="534"/>
                  </a:lnTo>
                  <a:lnTo>
                    <a:pt x="155" y="535"/>
                  </a:lnTo>
                  <a:lnTo>
                    <a:pt x="154" y="535"/>
                  </a:lnTo>
                  <a:lnTo>
                    <a:pt x="153" y="535"/>
                  </a:lnTo>
                  <a:lnTo>
                    <a:pt x="152" y="535"/>
                  </a:lnTo>
                  <a:lnTo>
                    <a:pt x="150" y="535"/>
                  </a:lnTo>
                  <a:lnTo>
                    <a:pt x="150" y="534"/>
                  </a:lnTo>
                  <a:lnTo>
                    <a:pt x="150" y="535"/>
                  </a:lnTo>
                  <a:lnTo>
                    <a:pt x="150" y="534"/>
                  </a:lnTo>
                  <a:lnTo>
                    <a:pt x="150" y="535"/>
                  </a:lnTo>
                  <a:lnTo>
                    <a:pt x="149" y="535"/>
                  </a:lnTo>
                  <a:lnTo>
                    <a:pt x="149" y="534"/>
                  </a:lnTo>
                  <a:lnTo>
                    <a:pt x="148" y="534"/>
                  </a:lnTo>
                  <a:lnTo>
                    <a:pt x="147" y="534"/>
                  </a:lnTo>
                  <a:lnTo>
                    <a:pt x="146" y="534"/>
                  </a:lnTo>
                  <a:lnTo>
                    <a:pt x="146" y="533"/>
                  </a:lnTo>
                  <a:lnTo>
                    <a:pt x="145" y="533"/>
                  </a:lnTo>
                  <a:lnTo>
                    <a:pt x="144" y="533"/>
                  </a:lnTo>
                  <a:lnTo>
                    <a:pt x="143" y="533"/>
                  </a:lnTo>
                  <a:lnTo>
                    <a:pt x="142" y="533"/>
                  </a:lnTo>
                  <a:lnTo>
                    <a:pt x="141" y="533"/>
                  </a:lnTo>
                  <a:lnTo>
                    <a:pt x="140" y="533"/>
                  </a:lnTo>
                  <a:lnTo>
                    <a:pt x="140" y="534"/>
                  </a:lnTo>
                  <a:lnTo>
                    <a:pt x="139" y="534"/>
                  </a:lnTo>
                  <a:lnTo>
                    <a:pt x="138" y="534"/>
                  </a:lnTo>
                  <a:lnTo>
                    <a:pt x="137" y="534"/>
                  </a:lnTo>
                  <a:lnTo>
                    <a:pt x="136" y="534"/>
                  </a:lnTo>
                  <a:lnTo>
                    <a:pt x="135" y="534"/>
                  </a:lnTo>
                  <a:lnTo>
                    <a:pt x="135" y="535"/>
                  </a:lnTo>
                  <a:lnTo>
                    <a:pt x="134" y="535"/>
                  </a:lnTo>
                  <a:lnTo>
                    <a:pt x="133" y="535"/>
                  </a:lnTo>
                  <a:lnTo>
                    <a:pt x="133" y="536"/>
                  </a:lnTo>
                  <a:lnTo>
                    <a:pt x="133" y="535"/>
                  </a:lnTo>
                  <a:lnTo>
                    <a:pt x="133" y="536"/>
                  </a:lnTo>
                  <a:lnTo>
                    <a:pt x="132" y="536"/>
                  </a:lnTo>
                  <a:lnTo>
                    <a:pt x="131" y="536"/>
                  </a:lnTo>
                  <a:lnTo>
                    <a:pt x="131" y="537"/>
                  </a:lnTo>
                  <a:lnTo>
                    <a:pt x="130" y="537"/>
                  </a:lnTo>
                  <a:lnTo>
                    <a:pt x="129" y="537"/>
                  </a:lnTo>
                  <a:lnTo>
                    <a:pt x="128" y="537"/>
                  </a:lnTo>
                  <a:lnTo>
                    <a:pt x="128" y="538"/>
                  </a:lnTo>
                  <a:lnTo>
                    <a:pt x="127" y="538"/>
                  </a:lnTo>
                  <a:lnTo>
                    <a:pt x="125" y="538"/>
                  </a:lnTo>
                  <a:lnTo>
                    <a:pt x="124" y="540"/>
                  </a:lnTo>
                  <a:lnTo>
                    <a:pt x="123" y="541"/>
                  </a:lnTo>
                  <a:lnTo>
                    <a:pt x="119" y="542"/>
                  </a:lnTo>
                  <a:lnTo>
                    <a:pt x="118" y="540"/>
                  </a:lnTo>
                  <a:lnTo>
                    <a:pt x="111" y="529"/>
                  </a:lnTo>
                  <a:lnTo>
                    <a:pt x="109" y="507"/>
                  </a:lnTo>
                  <a:lnTo>
                    <a:pt x="106" y="486"/>
                  </a:lnTo>
                  <a:lnTo>
                    <a:pt x="85" y="474"/>
                  </a:lnTo>
                  <a:lnTo>
                    <a:pt x="79" y="459"/>
                  </a:lnTo>
                  <a:lnTo>
                    <a:pt x="72" y="445"/>
                  </a:lnTo>
                  <a:lnTo>
                    <a:pt x="72" y="440"/>
                  </a:lnTo>
                  <a:lnTo>
                    <a:pt x="71" y="426"/>
                  </a:lnTo>
                  <a:lnTo>
                    <a:pt x="69" y="425"/>
                  </a:lnTo>
                  <a:lnTo>
                    <a:pt x="67" y="421"/>
                  </a:lnTo>
                  <a:lnTo>
                    <a:pt x="66" y="420"/>
                  </a:lnTo>
                  <a:lnTo>
                    <a:pt x="64" y="418"/>
                  </a:lnTo>
                  <a:lnTo>
                    <a:pt x="59" y="411"/>
                  </a:lnTo>
                  <a:lnTo>
                    <a:pt x="53" y="405"/>
                  </a:lnTo>
                  <a:lnTo>
                    <a:pt x="52" y="405"/>
                  </a:lnTo>
                  <a:lnTo>
                    <a:pt x="47" y="400"/>
                  </a:lnTo>
                  <a:lnTo>
                    <a:pt x="45" y="387"/>
                  </a:lnTo>
                  <a:lnTo>
                    <a:pt x="46" y="368"/>
                  </a:lnTo>
                  <a:lnTo>
                    <a:pt x="47" y="346"/>
                  </a:lnTo>
                  <a:lnTo>
                    <a:pt x="39" y="322"/>
                  </a:lnTo>
                  <a:lnTo>
                    <a:pt x="33" y="301"/>
                  </a:lnTo>
                  <a:lnTo>
                    <a:pt x="25" y="281"/>
                  </a:lnTo>
                  <a:lnTo>
                    <a:pt x="20" y="262"/>
                  </a:lnTo>
                  <a:lnTo>
                    <a:pt x="13" y="244"/>
                  </a:lnTo>
                  <a:lnTo>
                    <a:pt x="7" y="225"/>
                  </a:lnTo>
                  <a:lnTo>
                    <a:pt x="4" y="213"/>
                  </a:lnTo>
                  <a:lnTo>
                    <a:pt x="0" y="205"/>
                  </a:lnTo>
                  <a:lnTo>
                    <a:pt x="17" y="194"/>
                  </a:lnTo>
                  <a:lnTo>
                    <a:pt x="18" y="193"/>
                  </a:lnTo>
                  <a:lnTo>
                    <a:pt x="39" y="172"/>
                  </a:lnTo>
                  <a:lnTo>
                    <a:pt x="72" y="137"/>
                  </a:lnTo>
                  <a:lnTo>
                    <a:pt x="98" y="110"/>
                  </a:lnTo>
                  <a:lnTo>
                    <a:pt x="121" y="87"/>
                  </a:lnTo>
                  <a:lnTo>
                    <a:pt x="153" y="54"/>
                  </a:lnTo>
                  <a:lnTo>
                    <a:pt x="174" y="33"/>
                  </a:lnTo>
                  <a:lnTo>
                    <a:pt x="204" y="2"/>
                  </a:lnTo>
                  <a:lnTo>
                    <a:pt x="205" y="2"/>
                  </a:lnTo>
                  <a:lnTo>
                    <a:pt x="206" y="2"/>
                  </a:lnTo>
                  <a:lnTo>
                    <a:pt x="207" y="2"/>
                  </a:lnTo>
                  <a:lnTo>
                    <a:pt x="207" y="1"/>
                  </a:lnTo>
                  <a:lnTo>
                    <a:pt x="208" y="1"/>
                  </a:lnTo>
                  <a:lnTo>
                    <a:pt x="209" y="1"/>
                  </a:lnTo>
                  <a:lnTo>
                    <a:pt x="210" y="1"/>
                  </a:lnTo>
                  <a:lnTo>
                    <a:pt x="211" y="1"/>
                  </a:lnTo>
                  <a:lnTo>
                    <a:pt x="211" y="0"/>
                  </a:lnTo>
                  <a:lnTo>
                    <a:pt x="212" y="1"/>
                  </a:lnTo>
                  <a:lnTo>
                    <a:pt x="213" y="1"/>
                  </a:lnTo>
                  <a:lnTo>
                    <a:pt x="213" y="2"/>
                  </a:lnTo>
                  <a:close/>
                </a:path>
              </a:pathLst>
            </a:custGeom>
            <a:solidFill>
              <a:srgbClr val="008138"/>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56349" name="Freeform 13"/>
            <p:cNvSpPr>
              <a:spLocks noEditPoints="1"/>
            </p:cNvSpPr>
            <p:nvPr/>
          </p:nvSpPr>
          <p:spPr bwMode="auto">
            <a:xfrm>
              <a:off x="3143" y="3391"/>
              <a:ext cx="102" cy="51"/>
            </a:xfrm>
            <a:custGeom>
              <a:avLst/>
              <a:gdLst>
                <a:gd name="T0" fmla="*/ 100 w 102"/>
                <a:gd name="T1" fmla="*/ 32 h 51"/>
                <a:gd name="T2" fmla="*/ 98 w 102"/>
                <a:gd name="T3" fmla="*/ 39 h 51"/>
                <a:gd name="T4" fmla="*/ 97 w 102"/>
                <a:gd name="T5" fmla="*/ 44 h 51"/>
                <a:gd name="T6" fmla="*/ 95 w 102"/>
                <a:gd name="T7" fmla="*/ 46 h 51"/>
                <a:gd name="T8" fmla="*/ 93 w 102"/>
                <a:gd name="T9" fmla="*/ 42 h 51"/>
                <a:gd name="T10" fmla="*/ 88 w 102"/>
                <a:gd name="T11" fmla="*/ 39 h 51"/>
                <a:gd name="T12" fmla="*/ 87 w 102"/>
                <a:gd name="T13" fmla="*/ 38 h 51"/>
                <a:gd name="T14" fmla="*/ 88 w 102"/>
                <a:gd name="T15" fmla="*/ 41 h 51"/>
                <a:gd name="T16" fmla="*/ 89 w 102"/>
                <a:gd name="T17" fmla="*/ 42 h 51"/>
                <a:gd name="T18" fmla="*/ 86 w 102"/>
                <a:gd name="T19" fmla="*/ 46 h 51"/>
                <a:gd name="T20" fmla="*/ 85 w 102"/>
                <a:gd name="T21" fmla="*/ 41 h 51"/>
                <a:gd name="T22" fmla="*/ 87 w 102"/>
                <a:gd name="T23" fmla="*/ 36 h 51"/>
                <a:gd name="T24" fmla="*/ 90 w 102"/>
                <a:gd name="T25" fmla="*/ 32 h 51"/>
                <a:gd name="T26" fmla="*/ 95 w 102"/>
                <a:gd name="T27" fmla="*/ 32 h 51"/>
                <a:gd name="T28" fmla="*/ 99 w 102"/>
                <a:gd name="T29" fmla="*/ 29 h 51"/>
                <a:gd name="T30" fmla="*/ 89 w 102"/>
                <a:gd name="T31" fmla="*/ 28 h 51"/>
                <a:gd name="T32" fmla="*/ 85 w 102"/>
                <a:gd name="T33" fmla="*/ 29 h 51"/>
                <a:gd name="T34" fmla="*/ 87 w 102"/>
                <a:gd name="T35" fmla="*/ 28 h 51"/>
                <a:gd name="T36" fmla="*/ 16 w 102"/>
                <a:gd name="T37" fmla="*/ 28 h 51"/>
                <a:gd name="T38" fmla="*/ 20 w 102"/>
                <a:gd name="T39" fmla="*/ 29 h 51"/>
                <a:gd name="T40" fmla="*/ 23 w 102"/>
                <a:gd name="T41" fmla="*/ 32 h 51"/>
                <a:gd name="T42" fmla="*/ 26 w 102"/>
                <a:gd name="T43" fmla="*/ 38 h 51"/>
                <a:gd name="T44" fmla="*/ 31 w 102"/>
                <a:gd name="T45" fmla="*/ 40 h 51"/>
                <a:gd name="T46" fmla="*/ 27 w 102"/>
                <a:gd name="T47" fmla="*/ 44 h 51"/>
                <a:gd name="T48" fmla="*/ 25 w 102"/>
                <a:gd name="T49" fmla="*/ 48 h 51"/>
                <a:gd name="T50" fmla="*/ 21 w 102"/>
                <a:gd name="T51" fmla="*/ 48 h 51"/>
                <a:gd name="T52" fmla="*/ 15 w 102"/>
                <a:gd name="T53" fmla="*/ 47 h 51"/>
                <a:gd name="T54" fmla="*/ 11 w 102"/>
                <a:gd name="T55" fmla="*/ 49 h 51"/>
                <a:gd name="T56" fmla="*/ 7 w 102"/>
                <a:gd name="T57" fmla="*/ 50 h 51"/>
                <a:gd name="T58" fmla="*/ 3 w 102"/>
                <a:gd name="T59" fmla="*/ 50 h 51"/>
                <a:gd name="T60" fmla="*/ 0 w 102"/>
                <a:gd name="T61" fmla="*/ 45 h 51"/>
                <a:gd name="T62" fmla="*/ 4 w 102"/>
                <a:gd name="T63" fmla="*/ 44 h 51"/>
                <a:gd name="T64" fmla="*/ 9 w 102"/>
                <a:gd name="T65" fmla="*/ 41 h 51"/>
                <a:gd name="T66" fmla="*/ 11 w 102"/>
                <a:gd name="T67" fmla="*/ 35 h 51"/>
                <a:gd name="T68" fmla="*/ 9 w 102"/>
                <a:gd name="T69" fmla="*/ 29 h 51"/>
                <a:gd name="T70" fmla="*/ 85 w 102"/>
                <a:gd name="T71" fmla="*/ 27 h 51"/>
                <a:gd name="T72" fmla="*/ 85 w 102"/>
                <a:gd name="T73" fmla="*/ 26 h 51"/>
                <a:gd name="T74" fmla="*/ 47 w 102"/>
                <a:gd name="T75" fmla="*/ 22 h 51"/>
                <a:gd name="T76" fmla="*/ 45 w 102"/>
                <a:gd name="T77" fmla="*/ 19 h 51"/>
                <a:gd name="T78" fmla="*/ 49 w 102"/>
                <a:gd name="T79" fmla="*/ 16 h 51"/>
                <a:gd name="T80" fmla="*/ 53 w 102"/>
                <a:gd name="T81" fmla="*/ 11 h 51"/>
                <a:gd name="T82" fmla="*/ 44 w 102"/>
                <a:gd name="T83" fmla="*/ 6 h 51"/>
                <a:gd name="T84" fmla="*/ 48 w 102"/>
                <a:gd name="T85" fmla="*/ 12 h 51"/>
                <a:gd name="T86" fmla="*/ 43 w 102"/>
                <a:gd name="T87" fmla="*/ 15 h 51"/>
                <a:gd name="T88" fmla="*/ 37 w 102"/>
                <a:gd name="T89" fmla="*/ 19 h 51"/>
                <a:gd name="T90" fmla="*/ 33 w 102"/>
                <a:gd name="T91" fmla="*/ 24 h 51"/>
                <a:gd name="T92" fmla="*/ 28 w 102"/>
                <a:gd name="T93" fmla="*/ 30 h 51"/>
                <a:gd name="T94" fmla="*/ 22 w 102"/>
                <a:gd name="T95" fmla="*/ 28 h 51"/>
                <a:gd name="T96" fmla="*/ 18 w 102"/>
                <a:gd name="T97" fmla="*/ 23 h 51"/>
                <a:gd name="T98" fmla="*/ 15 w 102"/>
                <a:gd name="T99" fmla="*/ 21 h 51"/>
                <a:gd name="T100" fmla="*/ 20 w 102"/>
                <a:gd name="T101" fmla="*/ 17 h 51"/>
                <a:gd name="T102" fmla="*/ 22 w 102"/>
                <a:gd name="T103" fmla="*/ 13 h 51"/>
                <a:gd name="T104" fmla="*/ 22 w 102"/>
                <a:gd name="T105" fmla="*/ 6 h 51"/>
                <a:gd name="T106" fmla="*/ 23 w 102"/>
                <a:gd name="T107" fmla="*/ 0 h 51"/>
                <a:gd name="T108" fmla="*/ 28 w 102"/>
                <a:gd name="T109" fmla="*/ 1 h 51"/>
                <a:gd name="T110" fmla="*/ 34 w 102"/>
                <a:gd name="T111" fmla="*/ 3 h 51"/>
                <a:gd name="T112" fmla="*/ 40 w 102"/>
                <a:gd name="T113" fmla="*/ 4 h 5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51"/>
                <a:gd name="T173" fmla="*/ 102 w 102"/>
                <a:gd name="T174" fmla="*/ 51 h 5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51">
                  <a:moveTo>
                    <a:pt x="102" y="27"/>
                  </a:moveTo>
                  <a:lnTo>
                    <a:pt x="102" y="29"/>
                  </a:lnTo>
                  <a:lnTo>
                    <a:pt x="101" y="29"/>
                  </a:lnTo>
                  <a:lnTo>
                    <a:pt x="101" y="30"/>
                  </a:lnTo>
                  <a:lnTo>
                    <a:pt x="100" y="31"/>
                  </a:lnTo>
                  <a:lnTo>
                    <a:pt x="100" y="32"/>
                  </a:lnTo>
                  <a:lnTo>
                    <a:pt x="99" y="34"/>
                  </a:lnTo>
                  <a:lnTo>
                    <a:pt x="100" y="34"/>
                  </a:lnTo>
                  <a:lnTo>
                    <a:pt x="99" y="35"/>
                  </a:lnTo>
                  <a:lnTo>
                    <a:pt x="98" y="36"/>
                  </a:lnTo>
                  <a:lnTo>
                    <a:pt x="98" y="37"/>
                  </a:lnTo>
                  <a:lnTo>
                    <a:pt x="98" y="39"/>
                  </a:lnTo>
                  <a:lnTo>
                    <a:pt x="98" y="40"/>
                  </a:lnTo>
                  <a:lnTo>
                    <a:pt x="98" y="41"/>
                  </a:lnTo>
                  <a:lnTo>
                    <a:pt x="98" y="42"/>
                  </a:lnTo>
                  <a:lnTo>
                    <a:pt x="97" y="42"/>
                  </a:lnTo>
                  <a:lnTo>
                    <a:pt x="97" y="43"/>
                  </a:lnTo>
                  <a:lnTo>
                    <a:pt x="97" y="44"/>
                  </a:lnTo>
                  <a:lnTo>
                    <a:pt x="97" y="45"/>
                  </a:lnTo>
                  <a:lnTo>
                    <a:pt x="97" y="46"/>
                  </a:lnTo>
                  <a:lnTo>
                    <a:pt x="96" y="47"/>
                  </a:lnTo>
                  <a:lnTo>
                    <a:pt x="96" y="48"/>
                  </a:lnTo>
                  <a:lnTo>
                    <a:pt x="95" y="48"/>
                  </a:lnTo>
                  <a:lnTo>
                    <a:pt x="95" y="46"/>
                  </a:lnTo>
                  <a:lnTo>
                    <a:pt x="95" y="45"/>
                  </a:lnTo>
                  <a:lnTo>
                    <a:pt x="95" y="44"/>
                  </a:lnTo>
                  <a:lnTo>
                    <a:pt x="94" y="44"/>
                  </a:lnTo>
                  <a:lnTo>
                    <a:pt x="94" y="43"/>
                  </a:lnTo>
                  <a:lnTo>
                    <a:pt x="93" y="43"/>
                  </a:lnTo>
                  <a:lnTo>
                    <a:pt x="93" y="42"/>
                  </a:lnTo>
                  <a:lnTo>
                    <a:pt x="93" y="40"/>
                  </a:lnTo>
                  <a:lnTo>
                    <a:pt x="91" y="40"/>
                  </a:lnTo>
                  <a:lnTo>
                    <a:pt x="91" y="39"/>
                  </a:lnTo>
                  <a:lnTo>
                    <a:pt x="90" y="39"/>
                  </a:lnTo>
                  <a:lnTo>
                    <a:pt x="89" y="39"/>
                  </a:lnTo>
                  <a:lnTo>
                    <a:pt x="88" y="39"/>
                  </a:lnTo>
                  <a:lnTo>
                    <a:pt x="88" y="38"/>
                  </a:lnTo>
                  <a:lnTo>
                    <a:pt x="87" y="38"/>
                  </a:lnTo>
                  <a:lnTo>
                    <a:pt x="88" y="38"/>
                  </a:lnTo>
                  <a:lnTo>
                    <a:pt x="88" y="37"/>
                  </a:lnTo>
                  <a:lnTo>
                    <a:pt x="87" y="37"/>
                  </a:lnTo>
                  <a:lnTo>
                    <a:pt x="87" y="38"/>
                  </a:lnTo>
                  <a:lnTo>
                    <a:pt x="86" y="39"/>
                  </a:lnTo>
                  <a:lnTo>
                    <a:pt x="87" y="39"/>
                  </a:lnTo>
                  <a:lnTo>
                    <a:pt x="87" y="40"/>
                  </a:lnTo>
                  <a:lnTo>
                    <a:pt x="87" y="41"/>
                  </a:lnTo>
                  <a:lnTo>
                    <a:pt x="88" y="42"/>
                  </a:lnTo>
                  <a:lnTo>
                    <a:pt x="88" y="41"/>
                  </a:lnTo>
                  <a:lnTo>
                    <a:pt x="88" y="40"/>
                  </a:lnTo>
                  <a:lnTo>
                    <a:pt x="88" y="39"/>
                  </a:lnTo>
                  <a:lnTo>
                    <a:pt x="88" y="40"/>
                  </a:lnTo>
                  <a:lnTo>
                    <a:pt x="89" y="40"/>
                  </a:lnTo>
                  <a:lnTo>
                    <a:pt x="89" y="41"/>
                  </a:lnTo>
                  <a:lnTo>
                    <a:pt x="89" y="42"/>
                  </a:lnTo>
                  <a:lnTo>
                    <a:pt x="89" y="43"/>
                  </a:lnTo>
                  <a:lnTo>
                    <a:pt x="88" y="43"/>
                  </a:lnTo>
                  <a:lnTo>
                    <a:pt x="88" y="44"/>
                  </a:lnTo>
                  <a:lnTo>
                    <a:pt x="87" y="44"/>
                  </a:lnTo>
                  <a:lnTo>
                    <a:pt x="86" y="45"/>
                  </a:lnTo>
                  <a:lnTo>
                    <a:pt x="86" y="46"/>
                  </a:lnTo>
                  <a:lnTo>
                    <a:pt x="85" y="46"/>
                  </a:lnTo>
                  <a:lnTo>
                    <a:pt x="85" y="44"/>
                  </a:lnTo>
                  <a:lnTo>
                    <a:pt x="84" y="44"/>
                  </a:lnTo>
                  <a:lnTo>
                    <a:pt x="84" y="43"/>
                  </a:lnTo>
                  <a:lnTo>
                    <a:pt x="85" y="42"/>
                  </a:lnTo>
                  <a:lnTo>
                    <a:pt x="85" y="41"/>
                  </a:lnTo>
                  <a:lnTo>
                    <a:pt x="84" y="40"/>
                  </a:lnTo>
                  <a:lnTo>
                    <a:pt x="84" y="39"/>
                  </a:lnTo>
                  <a:lnTo>
                    <a:pt x="85" y="39"/>
                  </a:lnTo>
                  <a:lnTo>
                    <a:pt x="86" y="38"/>
                  </a:lnTo>
                  <a:lnTo>
                    <a:pt x="86" y="37"/>
                  </a:lnTo>
                  <a:lnTo>
                    <a:pt x="87" y="36"/>
                  </a:lnTo>
                  <a:lnTo>
                    <a:pt x="87" y="35"/>
                  </a:lnTo>
                  <a:lnTo>
                    <a:pt x="87" y="34"/>
                  </a:lnTo>
                  <a:lnTo>
                    <a:pt x="88" y="34"/>
                  </a:lnTo>
                  <a:lnTo>
                    <a:pt x="89" y="34"/>
                  </a:lnTo>
                  <a:lnTo>
                    <a:pt x="89" y="32"/>
                  </a:lnTo>
                  <a:lnTo>
                    <a:pt x="90" y="32"/>
                  </a:lnTo>
                  <a:lnTo>
                    <a:pt x="91" y="31"/>
                  </a:lnTo>
                  <a:lnTo>
                    <a:pt x="91" y="30"/>
                  </a:lnTo>
                  <a:lnTo>
                    <a:pt x="93" y="30"/>
                  </a:lnTo>
                  <a:lnTo>
                    <a:pt x="93" y="31"/>
                  </a:lnTo>
                  <a:lnTo>
                    <a:pt x="94" y="31"/>
                  </a:lnTo>
                  <a:lnTo>
                    <a:pt x="95" y="32"/>
                  </a:lnTo>
                  <a:lnTo>
                    <a:pt x="96" y="32"/>
                  </a:lnTo>
                  <a:lnTo>
                    <a:pt x="96" y="31"/>
                  </a:lnTo>
                  <a:lnTo>
                    <a:pt x="97" y="31"/>
                  </a:lnTo>
                  <a:lnTo>
                    <a:pt x="98" y="31"/>
                  </a:lnTo>
                  <a:lnTo>
                    <a:pt x="98" y="30"/>
                  </a:lnTo>
                  <a:lnTo>
                    <a:pt x="99" y="29"/>
                  </a:lnTo>
                  <a:lnTo>
                    <a:pt x="99" y="28"/>
                  </a:lnTo>
                  <a:lnTo>
                    <a:pt x="99" y="27"/>
                  </a:lnTo>
                  <a:lnTo>
                    <a:pt x="100" y="27"/>
                  </a:lnTo>
                  <a:lnTo>
                    <a:pt x="101" y="27"/>
                  </a:lnTo>
                  <a:lnTo>
                    <a:pt x="102" y="27"/>
                  </a:lnTo>
                  <a:close/>
                  <a:moveTo>
                    <a:pt x="89" y="28"/>
                  </a:moveTo>
                  <a:lnTo>
                    <a:pt x="88" y="28"/>
                  </a:lnTo>
                  <a:lnTo>
                    <a:pt x="87" y="28"/>
                  </a:lnTo>
                  <a:lnTo>
                    <a:pt x="87" y="29"/>
                  </a:lnTo>
                  <a:lnTo>
                    <a:pt x="87" y="30"/>
                  </a:lnTo>
                  <a:lnTo>
                    <a:pt x="86" y="30"/>
                  </a:lnTo>
                  <a:lnTo>
                    <a:pt x="85" y="29"/>
                  </a:lnTo>
                  <a:lnTo>
                    <a:pt x="85" y="28"/>
                  </a:lnTo>
                  <a:lnTo>
                    <a:pt x="84" y="28"/>
                  </a:lnTo>
                  <a:lnTo>
                    <a:pt x="85" y="27"/>
                  </a:lnTo>
                  <a:lnTo>
                    <a:pt x="86" y="27"/>
                  </a:lnTo>
                  <a:lnTo>
                    <a:pt x="86" y="28"/>
                  </a:lnTo>
                  <a:lnTo>
                    <a:pt x="87" y="28"/>
                  </a:lnTo>
                  <a:lnTo>
                    <a:pt x="87" y="27"/>
                  </a:lnTo>
                  <a:lnTo>
                    <a:pt x="89" y="27"/>
                  </a:lnTo>
                  <a:lnTo>
                    <a:pt x="89" y="28"/>
                  </a:lnTo>
                  <a:close/>
                  <a:moveTo>
                    <a:pt x="14" y="27"/>
                  </a:moveTo>
                  <a:lnTo>
                    <a:pt x="15" y="27"/>
                  </a:lnTo>
                  <a:lnTo>
                    <a:pt x="16" y="28"/>
                  </a:lnTo>
                  <a:lnTo>
                    <a:pt x="18" y="28"/>
                  </a:lnTo>
                  <a:lnTo>
                    <a:pt x="18" y="29"/>
                  </a:lnTo>
                  <a:lnTo>
                    <a:pt x="19" y="29"/>
                  </a:lnTo>
                  <a:lnTo>
                    <a:pt x="19" y="30"/>
                  </a:lnTo>
                  <a:lnTo>
                    <a:pt x="20" y="30"/>
                  </a:lnTo>
                  <a:lnTo>
                    <a:pt x="20" y="29"/>
                  </a:lnTo>
                  <a:lnTo>
                    <a:pt x="21" y="29"/>
                  </a:lnTo>
                  <a:lnTo>
                    <a:pt x="21" y="28"/>
                  </a:lnTo>
                  <a:lnTo>
                    <a:pt x="22" y="28"/>
                  </a:lnTo>
                  <a:lnTo>
                    <a:pt x="22" y="29"/>
                  </a:lnTo>
                  <a:lnTo>
                    <a:pt x="23" y="30"/>
                  </a:lnTo>
                  <a:lnTo>
                    <a:pt x="23" y="32"/>
                  </a:lnTo>
                  <a:lnTo>
                    <a:pt x="23" y="34"/>
                  </a:lnTo>
                  <a:lnTo>
                    <a:pt x="23" y="35"/>
                  </a:lnTo>
                  <a:lnTo>
                    <a:pt x="24" y="35"/>
                  </a:lnTo>
                  <a:lnTo>
                    <a:pt x="24" y="36"/>
                  </a:lnTo>
                  <a:lnTo>
                    <a:pt x="25" y="37"/>
                  </a:lnTo>
                  <a:lnTo>
                    <a:pt x="26" y="38"/>
                  </a:lnTo>
                  <a:lnTo>
                    <a:pt x="27" y="38"/>
                  </a:lnTo>
                  <a:lnTo>
                    <a:pt x="28" y="38"/>
                  </a:lnTo>
                  <a:lnTo>
                    <a:pt x="29" y="38"/>
                  </a:lnTo>
                  <a:lnTo>
                    <a:pt x="30" y="38"/>
                  </a:lnTo>
                  <a:lnTo>
                    <a:pt x="31" y="39"/>
                  </a:lnTo>
                  <a:lnTo>
                    <a:pt x="31" y="40"/>
                  </a:lnTo>
                  <a:lnTo>
                    <a:pt x="31" y="41"/>
                  </a:lnTo>
                  <a:lnTo>
                    <a:pt x="32" y="42"/>
                  </a:lnTo>
                  <a:lnTo>
                    <a:pt x="33" y="43"/>
                  </a:lnTo>
                  <a:lnTo>
                    <a:pt x="29" y="44"/>
                  </a:lnTo>
                  <a:lnTo>
                    <a:pt x="28" y="44"/>
                  </a:lnTo>
                  <a:lnTo>
                    <a:pt x="27" y="44"/>
                  </a:lnTo>
                  <a:lnTo>
                    <a:pt x="26" y="44"/>
                  </a:lnTo>
                  <a:lnTo>
                    <a:pt x="26" y="45"/>
                  </a:lnTo>
                  <a:lnTo>
                    <a:pt x="25" y="45"/>
                  </a:lnTo>
                  <a:lnTo>
                    <a:pt x="25" y="46"/>
                  </a:lnTo>
                  <a:lnTo>
                    <a:pt x="25" y="47"/>
                  </a:lnTo>
                  <a:lnTo>
                    <a:pt x="25" y="48"/>
                  </a:lnTo>
                  <a:lnTo>
                    <a:pt x="24" y="48"/>
                  </a:lnTo>
                  <a:lnTo>
                    <a:pt x="24" y="49"/>
                  </a:lnTo>
                  <a:lnTo>
                    <a:pt x="23" y="49"/>
                  </a:lnTo>
                  <a:lnTo>
                    <a:pt x="23" y="48"/>
                  </a:lnTo>
                  <a:lnTo>
                    <a:pt x="22" y="48"/>
                  </a:lnTo>
                  <a:lnTo>
                    <a:pt x="21" y="48"/>
                  </a:lnTo>
                  <a:lnTo>
                    <a:pt x="21" y="47"/>
                  </a:lnTo>
                  <a:lnTo>
                    <a:pt x="20" y="47"/>
                  </a:lnTo>
                  <a:lnTo>
                    <a:pt x="19" y="47"/>
                  </a:lnTo>
                  <a:lnTo>
                    <a:pt x="18" y="47"/>
                  </a:lnTo>
                  <a:lnTo>
                    <a:pt x="16" y="47"/>
                  </a:lnTo>
                  <a:lnTo>
                    <a:pt x="15" y="47"/>
                  </a:lnTo>
                  <a:lnTo>
                    <a:pt x="15" y="48"/>
                  </a:lnTo>
                  <a:lnTo>
                    <a:pt x="14" y="48"/>
                  </a:lnTo>
                  <a:lnTo>
                    <a:pt x="13" y="48"/>
                  </a:lnTo>
                  <a:lnTo>
                    <a:pt x="12" y="48"/>
                  </a:lnTo>
                  <a:lnTo>
                    <a:pt x="12" y="49"/>
                  </a:lnTo>
                  <a:lnTo>
                    <a:pt x="11" y="49"/>
                  </a:lnTo>
                  <a:lnTo>
                    <a:pt x="10" y="49"/>
                  </a:lnTo>
                  <a:lnTo>
                    <a:pt x="10" y="50"/>
                  </a:lnTo>
                  <a:lnTo>
                    <a:pt x="9" y="50"/>
                  </a:lnTo>
                  <a:lnTo>
                    <a:pt x="8" y="50"/>
                  </a:lnTo>
                  <a:lnTo>
                    <a:pt x="7" y="51"/>
                  </a:lnTo>
                  <a:lnTo>
                    <a:pt x="7" y="50"/>
                  </a:lnTo>
                  <a:lnTo>
                    <a:pt x="6" y="50"/>
                  </a:lnTo>
                  <a:lnTo>
                    <a:pt x="5" y="50"/>
                  </a:lnTo>
                  <a:lnTo>
                    <a:pt x="5" y="49"/>
                  </a:lnTo>
                  <a:lnTo>
                    <a:pt x="4" y="49"/>
                  </a:lnTo>
                  <a:lnTo>
                    <a:pt x="4" y="50"/>
                  </a:lnTo>
                  <a:lnTo>
                    <a:pt x="3" y="50"/>
                  </a:lnTo>
                  <a:lnTo>
                    <a:pt x="2" y="50"/>
                  </a:lnTo>
                  <a:lnTo>
                    <a:pt x="2" y="49"/>
                  </a:lnTo>
                  <a:lnTo>
                    <a:pt x="1" y="48"/>
                  </a:lnTo>
                  <a:lnTo>
                    <a:pt x="1" y="47"/>
                  </a:lnTo>
                  <a:lnTo>
                    <a:pt x="0" y="46"/>
                  </a:lnTo>
                  <a:lnTo>
                    <a:pt x="0" y="45"/>
                  </a:lnTo>
                  <a:lnTo>
                    <a:pt x="0" y="44"/>
                  </a:lnTo>
                  <a:lnTo>
                    <a:pt x="1" y="44"/>
                  </a:lnTo>
                  <a:lnTo>
                    <a:pt x="1" y="43"/>
                  </a:lnTo>
                  <a:lnTo>
                    <a:pt x="2" y="43"/>
                  </a:lnTo>
                  <a:lnTo>
                    <a:pt x="3" y="44"/>
                  </a:lnTo>
                  <a:lnTo>
                    <a:pt x="4" y="44"/>
                  </a:lnTo>
                  <a:lnTo>
                    <a:pt x="5" y="44"/>
                  </a:lnTo>
                  <a:lnTo>
                    <a:pt x="6" y="44"/>
                  </a:lnTo>
                  <a:lnTo>
                    <a:pt x="7" y="44"/>
                  </a:lnTo>
                  <a:lnTo>
                    <a:pt x="7" y="43"/>
                  </a:lnTo>
                  <a:lnTo>
                    <a:pt x="8" y="42"/>
                  </a:lnTo>
                  <a:lnTo>
                    <a:pt x="9" y="41"/>
                  </a:lnTo>
                  <a:lnTo>
                    <a:pt x="10" y="40"/>
                  </a:lnTo>
                  <a:lnTo>
                    <a:pt x="10" y="39"/>
                  </a:lnTo>
                  <a:lnTo>
                    <a:pt x="11" y="38"/>
                  </a:lnTo>
                  <a:lnTo>
                    <a:pt x="11" y="37"/>
                  </a:lnTo>
                  <a:lnTo>
                    <a:pt x="11" y="36"/>
                  </a:lnTo>
                  <a:lnTo>
                    <a:pt x="11" y="35"/>
                  </a:lnTo>
                  <a:lnTo>
                    <a:pt x="10" y="35"/>
                  </a:lnTo>
                  <a:lnTo>
                    <a:pt x="10" y="34"/>
                  </a:lnTo>
                  <a:lnTo>
                    <a:pt x="10" y="32"/>
                  </a:lnTo>
                  <a:lnTo>
                    <a:pt x="9" y="31"/>
                  </a:lnTo>
                  <a:lnTo>
                    <a:pt x="9" y="30"/>
                  </a:lnTo>
                  <a:lnTo>
                    <a:pt x="9" y="29"/>
                  </a:lnTo>
                  <a:lnTo>
                    <a:pt x="10" y="28"/>
                  </a:lnTo>
                  <a:lnTo>
                    <a:pt x="11" y="28"/>
                  </a:lnTo>
                  <a:lnTo>
                    <a:pt x="12" y="27"/>
                  </a:lnTo>
                  <a:lnTo>
                    <a:pt x="13" y="27"/>
                  </a:lnTo>
                  <a:lnTo>
                    <a:pt x="14" y="27"/>
                  </a:lnTo>
                  <a:close/>
                  <a:moveTo>
                    <a:pt x="85" y="27"/>
                  </a:moveTo>
                  <a:lnTo>
                    <a:pt x="84" y="27"/>
                  </a:lnTo>
                  <a:lnTo>
                    <a:pt x="85" y="27"/>
                  </a:lnTo>
                  <a:close/>
                  <a:moveTo>
                    <a:pt x="85" y="26"/>
                  </a:moveTo>
                  <a:lnTo>
                    <a:pt x="84" y="27"/>
                  </a:lnTo>
                  <a:lnTo>
                    <a:pt x="84" y="26"/>
                  </a:lnTo>
                  <a:lnTo>
                    <a:pt x="85" y="26"/>
                  </a:lnTo>
                  <a:close/>
                  <a:moveTo>
                    <a:pt x="50" y="17"/>
                  </a:moveTo>
                  <a:lnTo>
                    <a:pt x="49" y="18"/>
                  </a:lnTo>
                  <a:lnTo>
                    <a:pt x="48" y="19"/>
                  </a:lnTo>
                  <a:lnTo>
                    <a:pt x="47" y="20"/>
                  </a:lnTo>
                  <a:lnTo>
                    <a:pt x="47" y="21"/>
                  </a:lnTo>
                  <a:lnTo>
                    <a:pt x="47" y="22"/>
                  </a:lnTo>
                  <a:lnTo>
                    <a:pt x="46" y="22"/>
                  </a:lnTo>
                  <a:lnTo>
                    <a:pt x="45" y="22"/>
                  </a:lnTo>
                  <a:lnTo>
                    <a:pt x="46" y="21"/>
                  </a:lnTo>
                  <a:lnTo>
                    <a:pt x="45" y="21"/>
                  </a:lnTo>
                  <a:lnTo>
                    <a:pt x="45" y="20"/>
                  </a:lnTo>
                  <a:lnTo>
                    <a:pt x="45" y="19"/>
                  </a:lnTo>
                  <a:lnTo>
                    <a:pt x="46" y="19"/>
                  </a:lnTo>
                  <a:lnTo>
                    <a:pt x="47" y="19"/>
                  </a:lnTo>
                  <a:lnTo>
                    <a:pt x="47" y="18"/>
                  </a:lnTo>
                  <a:lnTo>
                    <a:pt x="48" y="17"/>
                  </a:lnTo>
                  <a:lnTo>
                    <a:pt x="49" y="17"/>
                  </a:lnTo>
                  <a:lnTo>
                    <a:pt x="49" y="16"/>
                  </a:lnTo>
                  <a:lnTo>
                    <a:pt x="50" y="17"/>
                  </a:lnTo>
                  <a:close/>
                  <a:moveTo>
                    <a:pt x="53" y="14"/>
                  </a:moveTo>
                  <a:lnTo>
                    <a:pt x="52" y="14"/>
                  </a:lnTo>
                  <a:lnTo>
                    <a:pt x="52" y="13"/>
                  </a:lnTo>
                  <a:lnTo>
                    <a:pt x="53" y="12"/>
                  </a:lnTo>
                  <a:lnTo>
                    <a:pt x="53" y="11"/>
                  </a:lnTo>
                  <a:lnTo>
                    <a:pt x="53" y="10"/>
                  </a:lnTo>
                  <a:lnTo>
                    <a:pt x="53" y="11"/>
                  </a:lnTo>
                  <a:lnTo>
                    <a:pt x="53" y="12"/>
                  </a:lnTo>
                  <a:lnTo>
                    <a:pt x="53" y="13"/>
                  </a:lnTo>
                  <a:lnTo>
                    <a:pt x="53" y="14"/>
                  </a:lnTo>
                  <a:close/>
                  <a:moveTo>
                    <a:pt x="44" y="6"/>
                  </a:moveTo>
                  <a:lnTo>
                    <a:pt x="47" y="7"/>
                  </a:lnTo>
                  <a:lnTo>
                    <a:pt x="48" y="7"/>
                  </a:lnTo>
                  <a:lnTo>
                    <a:pt x="48" y="9"/>
                  </a:lnTo>
                  <a:lnTo>
                    <a:pt x="48" y="10"/>
                  </a:lnTo>
                  <a:lnTo>
                    <a:pt x="48" y="11"/>
                  </a:lnTo>
                  <a:lnTo>
                    <a:pt x="48" y="12"/>
                  </a:lnTo>
                  <a:lnTo>
                    <a:pt x="47" y="12"/>
                  </a:lnTo>
                  <a:lnTo>
                    <a:pt x="46" y="13"/>
                  </a:lnTo>
                  <a:lnTo>
                    <a:pt x="45" y="13"/>
                  </a:lnTo>
                  <a:lnTo>
                    <a:pt x="44" y="13"/>
                  </a:lnTo>
                  <a:lnTo>
                    <a:pt x="43" y="14"/>
                  </a:lnTo>
                  <a:lnTo>
                    <a:pt x="43" y="15"/>
                  </a:lnTo>
                  <a:lnTo>
                    <a:pt x="41" y="15"/>
                  </a:lnTo>
                  <a:lnTo>
                    <a:pt x="41" y="16"/>
                  </a:lnTo>
                  <a:lnTo>
                    <a:pt x="40" y="16"/>
                  </a:lnTo>
                  <a:lnTo>
                    <a:pt x="38" y="18"/>
                  </a:lnTo>
                  <a:lnTo>
                    <a:pt x="37" y="18"/>
                  </a:lnTo>
                  <a:lnTo>
                    <a:pt x="37" y="19"/>
                  </a:lnTo>
                  <a:lnTo>
                    <a:pt x="38" y="18"/>
                  </a:lnTo>
                  <a:lnTo>
                    <a:pt x="36" y="20"/>
                  </a:lnTo>
                  <a:lnTo>
                    <a:pt x="36" y="21"/>
                  </a:lnTo>
                  <a:lnTo>
                    <a:pt x="35" y="21"/>
                  </a:lnTo>
                  <a:lnTo>
                    <a:pt x="34" y="22"/>
                  </a:lnTo>
                  <a:lnTo>
                    <a:pt x="33" y="24"/>
                  </a:lnTo>
                  <a:lnTo>
                    <a:pt x="32" y="25"/>
                  </a:lnTo>
                  <a:lnTo>
                    <a:pt x="31" y="25"/>
                  </a:lnTo>
                  <a:lnTo>
                    <a:pt x="30" y="26"/>
                  </a:lnTo>
                  <a:lnTo>
                    <a:pt x="30" y="27"/>
                  </a:lnTo>
                  <a:lnTo>
                    <a:pt x="29" y="29"/>
                  </a:lnTo>
                  <a:lnTo>
                    <a:pt x="28" y="30"/>
                  </a:lnTo>
                  <a:lnTo>
                    <a:pt x="27" y="30"/>
                  </a:lnTo>
                  <a:lnTo>
                    <a:pt x="26" y="30"/>
                  </a:lnTo>
                  <a:lnTo>
                    <a:pt x="25" y="29"/>
                  </a:lnTo>
                  <a:lnTo>
                    <a:pt x="24" y="29"/>
                  </a:lnTo>
                  <a:lnTo>
                    <a:pt x="23" y="28"/>
                  </a:lnTo>
                  <a:lnTo>
                    <a:pt x="22" y="28"/>
                  </a:lnTo>
                  <a:lnTo>
                    <a:pt x="21" y="27"/>
                  </a:lnTo>
                  <a:lnTo>
                    <a:pt x="20" y="26"/>
                  </a:lnTo>
                  <a:lnTo>
                    <a:pt x="20" y="25"/>
                  </a:lnTo>
                  <a:lnTo>
                    <a:pt x="19" y="25"/>
                  </a:lnTo>
                  <a:lnTo>
                    <a:pt x="18" y="24"/>
                  </a:lnTo>
                  <a:lnTo>
                    <a:pt x="18" y="23"/>
                  </a:lnTo>
                  <a:lnTo>
                    <a:pt x="16" y="23"/>
                  </a:lnTo>
                  <a:lnTo>
                    <a:pt x="16" y="22"/>
                  </a:lnTo>
                  <a:lnTo>
                    <a:pt x="15" y="22"/>
                  </a:lnTo>
                  <a:lnTo>
                    <a:pt x="14" y="22"/>
                  </a:lnTo>
                  <a:lnTo>
                    <a:pt x="14" y="21"/>
                  </a:lnTo>
                  <a:lnTo>
                    <a:pt x="15" y="21"/>
                  </a:lnTo>
                  <a:lnTo>
                    <a:pt x="15" y="20"/>
                  </a:lnTo>
                  <a:lnTo>
                    <a:pt x="18" y="19"/>
                  </a:lnTo>
                  <a:lnTo>
                    <a:pt x="19" y="19"/>
                  </a:lnTo>
                  <a:lnTo>
                    <a:pt x="19" y="18"/>
                  </a:lnTo>
                  <a:lnTo>
                    <a:pt x="20" y="18"/>
                  </a:lnTo>
                  <a:lnTo>
                    <a:pt x="20" y="17"/>
                  </a:lnTo>
                  <a:lnTo>
                    <a:pt x="21" y="17"/>
                  </a:lnTo>
                  <a:lnTo>
                    <a:pt x="21" y="16"/>
                  </a:lnTo>
                  <a:lnTo>
                    <a:pt x="21" y="15"/>
                  </a:lnTo>
                  <a:lnTo>
                    <a:pt x="22" y="15"/>
                  </a:lnTo>
                  <a:lnTo>
                    <a:pt x="22" y="14"/>
                  </a:lnTo>
                  <a:lnTo>
                    <a:pt x="22" y="13"/>
                  </a:lnTo>
                  <a:lnTo>
                    <a:pt x="22" y="12"/>
                  </a:lnTo>
                  <a:lnTo>
                    <a:pt x="22" y="11"/>
                  </a:lnTo>
                  <a:lnTo>
                    <a:pt x="22" y="10"/>
                  </a:lnTo>
                  <a:lnTo>
                    <a:pt x="22" y="9"/>
                  </a:lnTo>
                  <a:lnTo>
                    <a:pt x="22" y="7"/>
                  </a:lnTo>
                  <a:lnTo>
                    <a:pt x="22" y="6"/>
                  </a:lnTo>
                  <a:lnTo>
                    <a:pt x="23" y="5"/>
                  </a:lnTo>
                  <a:lnTo>
                    <a:pt x="23" y="4"/>
                  </a:lnTo>
                  <a:lnTo>
                    <a:pt x="23" y="3"/>
                  </a:lnTo>
                  <a:lnTo>
                    <a:pt x="23" y="2"/>
                  </a:lnTo>
                  <a:lnTo>
                    <a:pt x="23" y="1"/>
                  </a:lnTo>
                  <a:lnTo>
                    <a:pt x="23" y="0"/>
                  </a:lnTo>
                  <a:lnTo>
                    <a:pt x="24" y="0"/>
                  </a:lnTo>
                  <a:lnTo>
                    <a:pt x="25" y="0"/>
                  </a:lnTo>
                  <a:lnTo>
                    <a:pt x="26" y="0"/>
                  </a:lnTo>
                  <a:lnTo>
                    <a:pt x="27" y="0"/>
                  </a:lnTo>
                  <a:lnTo>
                    <a:pt x="27" y="1"/>
                  </a:lnTo>
                  <a:lnTo>
                    <a:pt x="28" y="1"/>
                  </a:lnTo>
                  <a:lnTo>
                    <a:pt x="29" y="1"/>
                  </a:lnTo>
                  <a:lnTo>
                    <a:pt x="30" y="1"/>
                  </a:lnTo>
                  <a:lnTo>
                    <a:pt x="31" y="2"/>
                  </a:lnTo>
                  <a:lnTo>
                    <a:pt x="32" y="2"/>
                  </a:lnTo>
                  <a:lnTo>
                    <a:pt x="33" y="2"/>
                  </a:lnTo>
                  <a:lnTo>
                    <a:pt x="34" y="3"/>
                  </a:lnTo>
                  <a:lnTo>
                    <a:pt x="35" y="3"/>
                  </a:lnTo>
                  <a:lnTo>
                    <a:pt x="36" y="3"/>
                  </a:lnTo>
                  <a:lnTo>
                    <a:pt x="37" y="4"/>
                  </a:lnTo>
                  <a:lnTo>
                    <a:pt x="38" y="4"/>
                  </a:lnTo>
                  <a:lnTo>
                    <a:pt x="39" y="4"/>
                  </a:lnTo>
                  <a:lnTo>
                    <a:pt x="40" y="4"/>
                  </a:lnTo>
                  <a:lnTo>
                    <a:pt x="40" y="5"/>
                  </a:lnTo>
                  <a:lnTo>
                    <a:pt x="43" y="5"/>
                  </a:lnTo>
                  <a:lnTo>
                    <a:pt x="44" y="6"/>
                  </a:lnTo>
                  <a:close/>
                </a:path>
              </a:pathLst>
            </a:custGeom>
            <a:solidFill>
              <a:schemeClr val="accent6">
                <a:lumMod val="20000"/>
                <a:lumOff val="80000"/>
              </a:schemeClr>
            </a:solidFill>
            <a:ln w="9525">
              <a:solidFill>
                <a:srgbClr val="FFFFFF"/>
              </a:solidFill>
              <a:round/>
              <a:headEnd/>
              <a:tailEnd/>
            </a:ln>
          </p:spPr>
          <p:txBody>
            <a:bodyPr/>
            <a:lstStyle/>
            <a:p>
              <a:endParaRPr lang="en-US"/>
            </a:p>
          </p:txBody>
        </p:sp>
        <p:sp>
          <p:nvSpPr>
            <p:cNvPr id="58" name="Freeform 14"/>
            <p:cNvSpPr>
              <a:spLocks noEditPoints="1"/>
            </p:cNvSpPr>
            <p:nvPr/>
          </p:nvSpPr>
          <p:spPr bwMode="auto">
            <a:xfrm>
              <a:off x="3049" y="3094"/>
              <a:ext cx="222" cy="490"/>
            </a:xfrm>
            <a:custGeom>
              <a:avLst/>
              <a:gdLst>
                <a:gd name="T0" fmla="*/ 146 w 222"/>
                <a:gd name="T1" fmla="*/ 306 h 490"/>
                <a:gd name="T2" fmla="*/ 147 w 222"/>
                <a:gd name="T3" fmla="*/ 293 h 490"/>
                <a:gd name="T4" fmla="*/ 37 w 222"/>
                <a:gd name="T5" fmla="*/ 2 h 490"/>
                <a:gd name="T6" fmla="*/ 51 w 222"/>
                <a:gd name="T7" fmla="*/ 5 h 490"/>
                <a:gd name="T8" fmla="*/ 66 w 222"/>
                <a:gd name="T9" fmla="*/ 10 h 490"/>
                <a:gd name="T10" fmla="*/ 83 w 222"/>
                <a:gd name="T11" fmla="*/ 10 h 490"/>
                <a:gd name="T12" fmla="*/ 96 w 222"/>
                <a:gd name="T13" fmla="*/ 18 h 490"/>
                <a:gd name="T14" fmla="*/ 110 w 222"/>
                <a:gd name="T15" fmla="*/ 24 h 490"/>
                <a:gd name="T16" fmla="*/ 123 w 222"/>
                <a:gd name="T17" fmla="*/ 28 h 490"/>
                <a:gd name="T18" fmla="*/ 138 w 222"/>
                <a:gd name="T19" fmla="*/ 34 h 490"/>
                <a:gd name="T20" fmla="*/ 146 w 222"/>
                <a:gd name="T21" fmla="*/ 44 h 490"/>
                <a:gd name="T22" fmla="*/ 146 w 222"/>
                <a:gd name="T23" fmla="*/ 61 h 490"/>
                <a:gd name="T24" fmla="*/ 155 w 222"/>
                <a:gd name="T25" fmla="*/ 70 h 490"/>
                <a:gd name="T26" fmla="*/ 163 w 222"/>
                <a:gd name="T27" fmla="*/ 82 h 490"/>
                <a:gd name="T28" fmla="*/ 168 w 222"/>
                <a:gd name="T29" fmla="*/ 93 h 490"/>
                <a:gd name="T30" fmla="*/ 173 w 222"/>
                <a:gd name="T31" fmla="*/ 103 h 490"/>
                <a:gd name="T32" fmla="*/ 177 w 222"/>
                <a:gd name="T33" fmla="*/ 112 h 490"/>
                <a:gd name="T34" fmla="*/ 181 w 222"/>
                <a:gd name="T35" fmla="*/ 123 h 490"/>
                <a:gd name="T36" fmla="*/ 187 w 222"/>
                <a:gd name="T37" fmla="*/ 129 h 490"/>
                <a:gd name="T38" fmla="*/ 182 w 222"/>
                <a:gd name="T39" fmla="*/ 134 h 490"/>
                <a:gd name="T40" fmla="*/ 182 w 222"/>
                <a:gd name="T41" fmla="*/ 146 h 490"/>
                <a:gd name="T42" fmla="*/ 184 w 222"/>
                <a:gd name="T43" fmla="*/ 159 h 490"/>
                <a:gd name="T44" fmla="*/ 196 w 222"/>
                <a:gd name="T45" fmla="*/ 165 h 490"/>
                <a:gd name="T46" fmla="*/ 198 w 222"/>
                <a:gd name="T47" fmla="*/ 175 h 490"/>
                <a:gd name="T48" fmla="*/ 222 w 222"/>
                <a:gd name="T49" fmla="*/ 190 h 490"/>
                <a:gd name="T50" fmla="*/ 217 w 222"/>
                <a:gd name="T51" fmla="*/ 219 h 490"/>
                <a:gd name="T52" fmla="*/ 194 w 222"/>
                <a:gd name="T53" fmla="*/ 233 h 490"/>
                <a:gd name="T54" fmla="*/ 173 w 222"/>
                <a:gd name="T55" fmla="*/ 248 h 490"/>
                <a:gd name="T56" fmla="*/ 155 w 222"/>
                <a:gd name="T57" fmla="*/ 270 h 490"/>
                <a:gd name="T58" fmla="*/ 149 w 222"/>
                <a:gd name="T59" fmla="*/ 291 h 490"/>
                <a:gd name="T60" fmla="*/ 148 w 222"/>
                <a:gd name="T61" fmla="*/ 299 h 490"/>
                <a:gd name="T62" fmla="*/ 145 w 222"/>
                <a:gd name="T63" fmla="*/ 288 h 490"/>
                <a:gd name="T64" fmla="*/ 142 w 222"/>
                <a:gd name="T65" fmla="*/ 303 h 490"/>
                <a:gd name="T66" fmla="*/ 121 w 222"/>
                <a:gd name="T67" fmla="*/ 297 h 490"/>
                <a:gd name="T68" fmla="*/ 115 w 222"/>
                <a:gd name="T69" fmla="*/ 313 h 490"/>
                <a:gd name="T70" fmla="*/ 105 w 222"/>
                <a:gd name="T71" fmla="*/ 325 h 490"/>
                <a:gd name="T72" fmla="*/ 98 w 222"/>
                <a:gd name="T73" fmla="*/ 341 h 490"/>
                <a:gd name="T74" fmla="*/ 102 w 222"/>
                <a:gd name="T75" fmla="*/ 347 h 490"/>
                <a:gd name="T76" fmla="*/ 118 w 222"/>
                <a:gd name="T77" fmla="*/ 346 h 490"/>
                <a:gd name="T78" fmla="*/ 132 w 222"/>
                <a:gd name="T79" fmla="*/ 347 h 490"/>
                <a:gd name="T80" fmla="*/ 139 w 222"/>
                <a:gd name="T81" fmla="*/ 366 h 490"/>
                <a:gd name="T82" fmla="*/ 151 w 222"/>
                <a:gd name="T83" fmla="*/ 369 h 490"/>
                <a:gd name="T84" fmla="*/ 165 w 222"/>
                <a:gd name="T85" fmla="*/ 384 h 490"/>
                <a:gd name="T86" fmla="*/ 173 w 222"/>
                <a:gd name="T87" fmla="*/ 374 h 490"/>
                <a:gd name="T88" fmla="*/ 177 w 222"/>
                <a:gd name="T89" fmla="*/ 353 h 490"/>
                <a:gd name="T90" fmla="*/ 175 w 222"/>
                <a:gd name="T91" fmla="*/ 364 h 490"/>
                <a:gd name="T92" fmla="*/ 178 w 222"/>
                <a:gd name="T93" fmla="*/ 360 h 490"/>
                <a:gd name="T94" fmla="*/ 188 w 222"/>
                <a:gd name="T95" fmla="*/ 347 h 490"/>
                <a:gd name="T96" fmla="*/ 188 w 222"/>
                <a:gd name="T97" fmla="*/ 364 h 490"/>
                <a:gd name="T98" fmla="*/ 184 w 222"/>
                <a:gd name="T99" fmla="*/ 385 h 490"/>
                <a:gd name="T100" fmla="*/ 182 w 222"/>
                <a:gd name="T101" fmla="*/ 408 h 490"/>
                <a:gd name="T102" fmla="*/ 181 w 222"/>
                <a:gd name="T103" fmla="*/ 428 h 490"/>
                <a:gd name="T104" fmla="*/ 179 w 222"/>
                <a:gd name="T105" fmla="*/ 460 h 490"/>
                <a:gd name="T106" fmla="*/ 176 w 222"/>
                <a:gd name="T107" fmla="*/ 481 h 490"/>
                <a:gd name="T108" fmla="*/ 99 w 222"/>
                <a:gd name="T109" fmla="*/ 490 h 490"/>
                <a:gd name="T110" fmla="*/ 55 w 222"/>
                <a:gd name="T111" fmla="*/ 485 h 490"/>
                <a:gd name="T112" fmla="*/ 38 w 222"/>
                <a:gd name="T113" fmla="*/ 471 h 490"/>
                <a:gd name="T114" fmla="*/ 13 w 222"/>
                <a:gd name="T115" fmla="*/ 271 h 490"/>
                <a:gd name="T116" fmla="*/ 19 w 222"/>
                <a:gd name="T117" fmla="*/ 159 h 490"/>
                <a:gd name="T118" fmla="*/ 15 w 222"/>
                <a:gd name="T1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490">
                  <a:moveTo>
                    <a:pt x="173" y="371"/>
                  </a:moveTo>
                  <a:lnTo>
                    <a:pt x="173" y="369"/>
                  </a:lnTo>
                  <a:lnTo>
                    <a:pt x="173" y="371"/>
                  </a:lnTo>
                  <a:close/>
                  <a:moveTo>
                    <a:pt x="146" y="306"/>
                  </a:moveTo>
                  <a:lnTo>
                    <a:pt x="145" y="306"/>
                  </a:lnTo>
                  <a:lnTo>
                    <a:pt x="145" y="304"/>
                  </a:lnTo>
                  <a:lnTo>
                    <a:pt x="144" y="303"/>
                  </a:lnTo>
                  <a:lnTo>
                    <a:pt x="144" y="302"/>
                  </a:lnTo>
                  <a:lnTo>
                    <a:pt x="144" y="301"/>
                  </a:lnTo>
                  <a:lnTo>
                    <a:pt x="144" y="299"/>
                  </a:lnTo>
                  <a:lnTo>
                    <a:pt x="145" y="298"/>
                  </a:lnTo>
                  <a:lnTo>
                    <a:pt x="146" y="298"/>
                  </a:lnTo>
                  <a:lnTo>
                    <a:pt x="146" y="297"/>
                  </a:lnTo>
                  <a:lnTo>
                    <a:pt x="147" y="297"/>
                  </a:lnTo>
                  <a:lnTo>
                    <a:pt x="147" y="298"/>
                  </a:lnTo>
                  <a:lnTo>
                    <a:pt x="147" y="300"/>
                  </a:lnTo>
                  <a:lnTo>
                    <a:pt x="146" y="301"/>
                  </a:lnTo>
                  <a:lnTo>
                    <a:pt x="146" y="302"/>
                  </a:lnTo>
                  <a:lnTo>
                    <a:pt x="146" y="304"/>
                  </a:lnTo>
                  <a:lnTo>
                    <a:pt x="146" y="306"/>
                  </a:lnTo>
                  <a:close/>
                  <a:moveTo>
                    <a:pt x="148" y="290"/>
                  </a:moveTo>
                  <a:lnTo>
                    <a:pt x="147" y="289"/>
                  </a:lnTo>
                  <a:lnTo>
                    <a:pt x="148" y="289"/>
                  </a:lnTo>
                  <a:lnTo>
                    <a:pt x="148" y="290"/>
                  </a:lnTo>
                  <a:close/>
                  <a:moveTo>
                    <a:pt x="147" y="295"/>
                  </a:moveTo>
                  <a:lnTo>
                    <a:pt x="143" y="295"/>
                  </a:lnTo>
                  <a:lnTo>
                    <a:pt x="142" y="295"/>
                  </a:lnTo>
                  <a:lnTo>
                    <a:pt x="141" y="294"/>
                  </a:lnTo>
                  <a:lnTo>
                    <a:pt x="140" y="293"/>
                  </a:lnTo>
                  <a:lnTo>
                    <a:pt x="140" y="291"/>
                  </a:lnTo>
                  <a:lnTo>
                    <a:pt x="141" y="291"/>
                  </a:lnTo>
                  <a:lnTo>
                    <a:pt x="142" y="290"/>
                  </a:lnTo>
                  <a:lnTo>
                    <a:pt x="143" y="290"/>
                  </a:lnTo>
                  <a:lnTo>
                    <a:pt x="144" y="289"/>
                  </a:lnTo>
                  <a:lnTo>
                    <a:pt x="145" y="288"/>
                  </a:lnTo>
                  <a:lnTo>
                    <a:pt x="146" y="288"/>
                  </a:lnTo>
                  <a:lnTo>
                    <a:pt x="147" y="290"/>
                  </a:lnTo>
                  <a:lnTo>
                    <a:pt x="148" y="290"/>
                  </a:lnTo>
                  <a:lnTo>
                    <a:pt x="148" y="291"/>
                  </a:lnTo>
                  <a:lnTo>
                    <a:pt x="147" y="293"/>
                  </a:lnTo>
                  <a:lnTo>
                    <a:pt x="147" y="295"/>
                  </a:lnTo>
                  <a:close/>
                  <a:moveTo>
                    <a:pt x="143" y="286"/>
                  </a:moveTo>
                  <a:lnTo>
                    <a:pt x="144" y="286"/>
                  </a:lnTo>
                  <a:lnTo>
                    <a:pt x="143" y="286"/>
                  </a:lnTo>
                  <a:close/>
                  <a:moveTo>
                    <a:pt x="27" y="0"/>
                  </a:moveTo>
                  <a:lnTo>
                    <a:pt x="28" y="0"/>
                  </a:lnTo>
                  <a:lnTo>
                    <a:pt x="29" y="0"/>
                  </a:lnTo>
                  <a:lnTo>
                    <a:pt x="30" y="0"/>
                  </a:lnTo>
                  <a:lnTo>
                    <a:pt x="31" y="0"/>
                  </a:lnTo>
                  <a:lnTo>
                    <a:pt x="31" y="1"/>
                  </a:lnTo>
                  <a:lnTo>
                    <a:pt x="32" y="1"/>
                  </a:lnTo>
                  <a:lnTo>
                    <a:pt x="33" y="1"/>
                  </a:lnTo>
                  <a:lnTo>
                    <a:pt x="34" y="1"/>
                  </a:lnTo>
                  <a:lnTo>
                    <a:pt x="34" y="2"/>
                  </a:lnTo>
                  <a:lnTo>
                    <a:pt x="35" y="2"/>
                  </a:lnTo>
                  <a:lnTo>
                    <a:pt x="35" y="1"/>
                  </a:lnTo>
                  <a:lnTo>
                    <a:pt x="35" y="2"/>
                  </a:lnTo>
                  <a:lnTo>
                    <a:pt x="35" y="1"/>
                  </a:lnTo>
                  <a:lnTo>
                    <a:pt x="35" y="2"/>
                  </a:lnTo>
                  <a:lnTo>
                    <a:pt x="37" y="2"/>
                  </a:lnTo>
                  <a:lnTo>
                    <a:pt x="38" y="2"/>
                  </a:lnTo>
                  <a:lnTo>
                    <a:pt x="39" y="2"/>
                  </a:lnTo>
                  <a:lnTo>
                    <a:pt x="40" y="2"/>
                  </a:lnTo>
                  <a:lnTo>
                    <a:pt x="40" y="1"/>
                  </a:lnTo>
                  <a:lnTo>
                    <a:pt x="41" y="2"/>
                  </a:lnTo>
                  <a:lnTo>
                    <a:pt x="41" y="1"/>
                  </a:lnTo>
                  <a:lnTo>
                    <a:pt x="42" y="1"/>
                  </a:lnTo>
                  <a:lnTo>
                    <a:pt x="43" y="1"/>
                  </a:lnTo>
                  <a:lnTo>
                    <a:pt x="43" y="2"/>
                  </a:lnTo>
                  <a:lnTo>
                    <a:pt x="44" y="2"/>
                  </a:lnTo>
                  <a:lnTo>
                    <a:pt x="45" y="2"/>
                  </a:lnTo>
                  <a:lnTo>
                    <a:pt x="46" y="2"/>
                  </a:lnTo>
                  <a:lnTo>
                    <a:pt x="47" y="2"/>
                  </a:lnTo>
                  <a:lnTo>
                    <a:pt x="48" y="2"/>
                  </a:lnTo>
                  <a:lnTo>
                    <a:pt x="49" y="2"/>
                  </a:lnTo>
                  <a:lnTo>
                    <a:pt x="49" y="3"/>
                  </a:lnTo>
                  <a:lnTo>
                    <a:pt x="50" y="3"/>
                  </a:lnTo>
                  <a:lnTo>
                    <a:pt x="50" y="4"/>
                  </a:lnTo>
                  <a:lnTo>
                    <a:pt x="51" y="4"/>
                  </a:lnTo>
                  <a:lnTo>
                    <a:pt x="51" y="5"/>
                  </a:lnTo>
                  <a:lnTo>
                    <a:pt x="52" y="5"/>
                  </a:lnTo>
                  <a:lnTo>
                    <a:pt x="53" y="5"/>
                  </a:lnTo>
                  <a:lnTo>
                    <a:pt x="53" y="7"/>
                  </a:lnTo>
                  <a:lnTo>
                    <a:pt x="54" y="7"/>
                  </a:lnTo>
                  <a:lnTo>
                    <a:pt x="55" y="7"/>
                  </a:lnTo>
                  <a:lnTo>
                    <a:pt x="55" y="5"/>
                  </a:lnTo>
                  <a:lnTo>
                    <a:pt x="56" y="5"/>
                  </a:lnTo>
                  <a:lnTo>
                    <a:pt x="57" y="5"/>
                  </a:lnTo>
                  <a:lnTo>
                    <a:pt x="58" y="5"/>
                  </a:lnTo>
                  <a:lnTo>
                    <a:pt x="59" y="5"/>
                  </a:lnTo>
                  <a:lnTo>
                    <a:pt x="59" y="7"/>
                  </a:lnTo>
                  <a:lnTo>
                    <a:pt x="60" y="7"/>
                  </a:lnTo>
                  <a:lnTo>
                    <a:pt x="62" y="7"/>
                  </a:lnTo>
                  <a:lnTo>
                    <a:pt x="62" y="8"/>
                  </a:lnTo>
                  <a:lnTo>
                    <a:pt x="63" y="8"/>
                  </a:lnTo>
                  <a:lnTo>
                    <a:pt x="63" y="9"/>
                  </a:lnTo>
                  <a:lnTo>
                    <a:pt x="64" y="9"/>
                  </a:lnTo>
                  <a:lnTo>
                    <a:pt x="65" y="9"/>
                  </a:lnTo>
                  <a:lnTo>
                    <a:pt x="65" y="10"/>
                  </a:lnTo>
                  <a:lnTo>
                    <a:pt x="66" y="10"/>
                  </a:lnTo>
                  <a:lnTo>
                    <a:pt x="66" y="9"/>
                  </a:lnTo>
                  <a:lnTo>
                    <a:pt x="67" y="9"/>
                  </a:lnTo>
                  <a:lnTo>
                    <a:pt x="68" y="9"/>
                  </a:lnTo>
                  <a:lnTo>
                    <a:pt x="69" y="9"/>
                  </a:lnTo>
                  <a:lnTo>
                    <a:pt x="70" y="9"/>
                  </a:lnTo>
                  <a:lnTo>
                    <a:pt x="71" y="9"/>
                  </a:lnTo>
                  <a:lnTo>
                    <a:pt x="72" y="9"/>
                  </a:lnTo>
                  <a:lnTo>
                    <a:pt x="73" y="9"/>
                  </a:lnTo>
                  <a:lnTo>
                    <a:pt x="73" y="8"/>
                  </a:lnTo>
                  <a:lnTo>
                    <a:pt x="74" y="8"/>
                  </a:lnTo>
                  <a:lnTo>
                    <a:pt x="75" y="8"/>
                  </a:lnTo>
                  <a:lnTo>
                    <a:pt x="76" y="8"/>
                  </a:lnTo>
                  <a:lnTo>
                    <a:pt x="77" y="8"/>
                  </a:lnTo>
                  <a:lnTo>
                    <a:pt x="78" y="8"/>
                  </a:lnTo>
                  <a:lnTo>
                    <a:pt x="78" y="9"/>
                  </a:lnTo>
                  <a:lnTo>
                    <a:pt x="79" y="9"/>
                  </a:lnTo>
                  <a:lnTo>
                    <a:pt x="80" y="9"/>
                  </a:lnTo>
                  <a:lnTo>
                    <a:pt x="81" y="9"/>
                  </a:lnTo>
                  <a:lnTo>
                    <a:pt x="82" y="9"/>
                  </a:lnTo>
                  <a:lnTo>
                    <a:pt x="83" y="10"/>
                  </a:lnTo>
                  <a:lnTo>
                    <a:pt x="83" y="9"/>
                  </a:lnTo>
                  <a:lnTo>
                    <a:pt x="84" y="9"/>
                  </a:lnTo>
                  <a:lnTo>
                    <a:pt x="84" y="10"/>
                  </a:lnTo>
                  <a:lnTo>
                    <a:pt x="85" y="10"/>
                  </a:lnTo>
                  <a:lnTo>
                    <a:pt x="87" y="11"/>
                  </a:lnTo>
                  <a:lnTo>
                    <a:pt x="87" y="10"/>
                  </a:lnTo>
                  <a:lnTo>
                    <a:pt x="88" y="10"/>
                  </a:lnTo>
                  <a:lnTo>
                    <a:pt x="89" y="11"/>
                  </a:lnTo>
                  <a:lnTo>
                    <a:pt x="90" y="12"/>
                  </a:lnTo>
                  <a:lnTo>
                    <a:pt x="91" y="13"/>
                  </a:lnTo>
                  <a:lnTo>
                    <a:pt x="92" y="13"/>
                  </a:lnTo>
                  <a:lnTo>
                    <a:pt x="92" y="14"/>
                  </a:lnTo>
                  <a:lnTo>
                    <a:pt x="93" y="14"/>
                  </a:lnTo>
                  <a:lnTo>
                    <a:pt x="94" y="14"/>
                  </a:lnTo>
                  <a:lnTo>
                    <a:pt x="94" y="15"/>
                  </a:lnTo>
                  <a:lnTo>
                    <a:pt x="95" y="15"/>
                  </a:lnTo>
                  <a:lnTo>
                    <a:pt x="95" y="16"/>
                  </a:lnTo>
                  <a:lnTo>
                    <a:pt x="95" y="17"/>
                  </a:lnTo>
                  <a:lnTo>
                    <a:pt x="96" y="17"/>
                  </a:lnTo>
                  <a:lnTo>
                    <a:pt x="96" y="18"/>
                  </a:lnTo>
                  <a:lnTo>
                    <a:pt x="96" y="19"/>
                  </a:lnTo>
                  <a:lnTo>
                    <a:pt x="97" y="19"/>
                  </a:lnTo>
                  <a:lnTo>
                    <a:pt x="98" y="19"/>
                  </a:lnTo>
                  <a:lnTo>
                    <a:pt x="98" y="20"/>
                  </a:lnTo>
                  <a:lnTo>
                    <a:pt x="99" y="20"/>
                  </a:lnTo>
                  <a:lnTo>
                    <a:pt x="99" y="21"/>
                  </a:lnTo>
                  <a:lnTo>
                    <a:pt x="100" y="21"/>
                  </a:lnTo>
                  <a:lnTo>
                    <a:pt x="100" y="22"/>
                  </a:lnTo>
                  <a:lnTo>
                    <a:pt x="100" y="23"/>
                  </a:lnTo>
                  <a:lnTo>
                    <a:pt x="101" y="23"/>
                  </a:lnTo>
                  <a:lnTo>
                    <a:pt x="102" y="23"/>
                  </a:lnTo>
                  <a:lnTo>
                    <a:pt x="103" y="23"/>
                  </a:lnTo>
                  <a:lnTo>
                    <a:pt x="104" y="23"/>
                  </a:lnTo>
                  <a:lnTo>
                    <a:pt x="105" y="23"/>
                  </a:lnTo>
                  <a:lnTo>
                    <a:pt x="106" y="23"/>
                  </a:lnTo>
                  <a:lnTo>
                    <a:pt x="107" y="23"/>
                  </a:lnTo>
                  <a:lnTo>
                    <a:pt x="107" y="24"/>
                  </a:lnTo>
                  <a:lnTo>
                    <a:pt x="108" y="24"/>
                  </a:lnTo>
                  <a:lnTo>
                    <a:pt x="109" y="24"/>
                  </a:lnTo>
                  <a:lnTo>
                    <a:pt x="110" y="24"/>
                  </a:lnTo>
                  <a:lnTo>
                    <a:pt x="110" y="25"/>
                  </a:lnTo>
                  <a:lnTo>
                    <a:pt x="110" y="26"/>
                  </a:lnTo>
                  <a:lnTo>
                    <a:pt x="112" y="26"/>
                  </a:lnTo>
                  <a:lnTo>
                    <a:pt x="113" y="26"/>
                  </a:lnTo>
                  <a:lnTo>
                    <a:pt x="114" y="26"/>
                  </a:lnTo>
                  <a:lnTo>
                    <a:pt x="114" y="25"/>
                  </a:lnTo>
                  <a:lnTo>
                    <a:pt x="115" y="25"/>
                  </a:lnTo>
                  <a:lnTo>
                    <a:pt x="115" y="24"/>
                  </a:lnTo>
                  <a:lnTo>
                    <a:pt x="116" y="24"/>
                  </a:lnTo>
                  <a:lnTo>
                    <a:pt x="117" y="24"/>
                  </a:lnTo>
                  <a:lnTo>
                    <a:pt x="118" y="24"/>
                  </a:lnTo>
                  <a:lnTo>
                    <a:pt x="118" y="25"/>
                  </a:lnTo>
                  <a:lnTo>
                    <a:pt x="119" y="25"/>
                  </a:lnTo>
                  <a:lnTo>
                    <a:pt x="120" y="25"/>
                  </a:lnTo>
                  <a:lnTo>
                    <a:pt x="120" y="26"/>
                  </a:lnTo>
                  <a:lnTo>
                    <a:pt x="121" y="26"/>
                  </a:lnTo>
                  <a:lnTo>
                    <a:pt x="121" y="27"/>
                  </a:lnTo>
                  <a:lnTo>
                    <a:pt x="122" y="27"/>
                  </a:lnTo>
                  <a:lnTo>
                    <a:pt x="122" y="28"/>
                  </a:lnTo>
                  <a:lnTo>
                    <a:pt x="123" y="28"/>
                  </a:lnTo>
                  <a:lnTo>
                    <a:pt x="123" y="29"/>
                  </a:lnTo>
                  <a:lnTo>
                    <a:pt x="123" y="30"/>
                  </a:lnTo>
                  <a:lnTo>
                    <a:pt x="124" y="30"/>
                  </a:lnTo>
                  <a:lnTo>
                    <a:pt x="124" y="32"/>
                  </a:lnTo>
                  <a:lnTo>
                    <a:pt x="125" y="33"/>
                  </a:lnTo>
                  <a:lnTo>
                    <a:pt x="126" y="33"/>
                  </a:lnTo>
                  <a:lnTo>
                    <a:pt x="127" y="33"/>
                  </a:lnTo>
                  <a:lnTo>
                    <a:pt x="128" y="33"/>
                  </a:lnTo>
                  <a:lnTo>
                    <a:pt x="129" y="33"/>
                  </a:lnTo>
                  <a:lnTo>
                    <a:pt x="130" y="33"/>
                  </a:lnTo>
                  <a:lnTo>
                    <a:pt x="130" y="32"/>
                  </a:lnTo>
                  <a:lnTo>
                    <a:pt x="131" y="32"/>
                  </a:lnTo>
                  <a:lnTo>
                    <a:pt x="132" y="32"/>
                  </a:lnTo>
                  <a:lnTo>
                    <a:pt x="132" y="33"/>
                  </a:lnTo>
                  <a:lnTo>
                    <a:pt x="133" y="33"/>
                  </a:lnTo>
                  <a:lnTo>
                    <a:pt x="134" y="33"/>
                  </a:lnTo>
                  <a:lnTo>
                    <a:pt x="135" y="33"/>
                  </a:lnTo>
                  <a:lnTo>
                    <a:pt x="135" y="34"/>
                  </a:lnTo>
                  <a:lnTo>
                    <a:pt x="137" y="34"/>
                  </a:lnTo>
                  <a:lnTo>
                    <a:pt x="138" y="34"/>
                  </a:lnTo>
                  <a:lnTo>
                    <a:pt x="139" y="34"/>
                  </a:lnTo>
                  <a:lnTo>
                    <a:pt x="139" y="35"/>
                  </a:lnTo>
                  <a:lnTo>
                    <a:pt x="139" y="34"/>
                  </a:lnTo>
                  <a:lnTo>
                    <a:pt x="140" y="34"/>
                  </a:lnTo>
                  <a:lnTo>
                    <a:pt x="140" y="35"/>
                  </a:lnTo>
                  <a:lnTo>
                    <a:pt x="141" y="35"/>
                  </a:lnTo>
                  <a:lnTo>
                    <a:pt x="142" y="35"/>
                  </a:lnTo>
                  <a:lnTo>
                    <a:pt x="142" y="36"/>
                  </a:lnTo>
                  <a:lnTo>
                    <a:pt x="143" y="36"/>
                  </a:lnTo>
                  <a:lnTo>
                    <a:pt x="144" y="36"/>
                  </a:lnTo>
                  <a:lnTo>
                    <a:pt x="144" y="37"/>
                  </a:lnTo>
                  <a:lnTo>
                    <a:pt x="145" y="37"/>
                  </a:lnTo>
                  <a:lnTo>
                    <a:pt x="146" y="37"/>
                  </a:lnTo>
                  <a:lnTo>
                    <a:pt x="146" y="38"/>
                  </a:lnTo>
                  <a:lnTo>
                    <a:pt x="146" y="39"/>
                  </a:lnTo>
                  <a:lnTo>
                    <a:pt x="146" y="40"/>
                  </a:lnTo>
                  <a:lnTo>
                    <a:pt x="146" y="41"/>
                  </a:lnTo>
                  <a:lnTo>
                    <a:pt x="146" y="42"/>
                  </a:lnTo>
                  <a:lnTo>
                    <a:pt x="146" y="43"/>
                  </a:lnTo>
                  <a:lnTo>
                    <a:pt x="146" y="44"/>
                  </a:lnTo>
                  <a:lnTo>
                    <a:pt x="147" y="44"/>
                  </a:lnTo>
                  <a:lnTo>
                    <a:pt x="147" y="45"/>
                  </a:lnTo>
                  <a:lnTo>
                    <a:pt x="147" y="46"/>
                  </a:lnTo>
                  <a:lnTo>
                    <a:pt x="147" y="47"/>
                  </a:lnTo>
                  <a:lnTo>
                    <a:pt x="147" y="48"/>
                  </a:lnTo>
                  <a:lnTo>
                    <a:pt x="147" y="49"/>
                  </a:lnTo>
                  <a:lnTo>
                    <a:pt x="147" y="50"/>
                  </a:lnTo>
                  <a:lnTo>
                    <a:pt x="147" y="51"/>
                  </a:lnTo>
                  <a:lnTo>
                    <a:pt x="146" y="51"/>
                  </a:lnTo>
                  <a:lnTo>
                    <a:pt x="146" y="52"/>
                  </a:lnTo>
                  <a:lnTo>
                    <a:pt x="145" y="52"/>
                  </a:lnTo>
                  <a:lnTo>
                    <a:pt x="145" y="53"/>
                  </a:lnTo>
                  <a:lnTo>
                    <a:pt x="145" y="54"/>
                  </a:lnTo>
                  <a:lnTo>
                    <a:pt x="145" y="55"/>
                  </a:lnTo>
                  <a:lnTo>
                    <a:pt x="145" y="57"/>
                  </a:lnTo>
                  <a:lnTo>
                    <a:pt x="145" y="58"/>
                  </a:lnTo>
                  <a:lnTo>
                    <a:pt x="146" y="58"/>
                  </a:lnTo>
                  <a:lnTo>
                    <a:pt x="146" y="59"/>
                  </a:lnTo>
                  <a:lnTo>
                    <a:pt x="146" y="60"/>
                  </a:lnTo>
                  <a:lnTo>
                    <a:pt x="146" y="61"/>
                  </a:lnTo>
                  <a:lnTo>
                    <a:pt x="147" y="61"/>
                  </a:lnTo>
                  <a:lnTo>
                    <a:pt x="148" y="61"/>
                  </a:lnTo>
                  <a:lnTo>
                    <a:pt x="148" y="62"/>
                  </a:lnTo>
                  <a:lnTo>
                    <a:pt x="149" y="62"/>
                  </a:lnTo>
                  <a:lnTo>
                    <a:pt x="150" y="62"/>
                  </a:lnTo>
                  <a:lnTo>
                    <a:pt x="150" y="63"/>
                  </a:lnTo>
                  <a:lnTo>
                    <a:pt x="150" y="64"/>
                  </a:lnTo>
                  <a:lnTo>
                    <a:pt x="151" y="64"/>
                  </a:lnTo>
                  <a:lnTo>
                    <a:pt x="151" y="65"/>
                  </a:lnTo>
                  <a:lnTo>
                    <a:pt x="151" y="66"/>
                  </a:lnTo>
                  <a:lnTo>
                    <a:pt x="152" y="66"/>
                  </a:lnTo>
                  <a:lnTo>
                    <a:pt x="153" y="66"/>
                  </a:lnTo>
                  <a:lnTo>
                    <a:pt x="153" y="67"/>
                  </a:lnTo>
                  <a:lnTo>
                    <a:pt x="154" y="67"/>
                  </a:lnTo>
                  <a:lnTo>
                    <a:pt x="154" y="68"/>
                  </a:lnTo>
                  <a:lnTo>
                    <a:pt x="153" y="68"/>
                  </a:lnTo>
                  <a:lnTo>
                    <a:pt x="154" y="68"/>
                  </a:lnTo>
                  <a:lnTo>
                    <a:pt x="154" y="69"/>
                  </a:lnTo>
                  <a:lnTo>
                    <a:pt x="154" y="70"/>
                  </a:lnTo>
                  <a:lnTo>
                    <a:pt x="155" y="70"/>
                  </a:lnTo>
                  <a:lnTo>
                    <a:pt x="155" y="71"/>
                  </a:lnTo>
                  <a:lnTo>
                    <a:pt x="155" y="72"/>
                  </a:lnTo>
                  <a:lnTo>
                    <a:pt x="155" y="73"/>
                  </a:lnTo>
                  <a:lnTo>
                    <a:pt x="156" y="73"/>
                  </a:lnTo>
                  <a:lnTo>
                    <a:pt x="156" y="74"/>
                  </a:lnTo>
                  <a:lnTo>
                    <a:pt x="157" y="74"/>
                  </a:lnTo>
                  <a:lnTo>
                    <a:pt x="157" y="75"/>
                  </a:lnTo>
                  <a:lnTo>
                    <a:pt x="158" y="75"/>
                  </a:lnTo>
                  <a:lnTo>
                    <a:pt x="158" y="76"/>
                  </a:lnTo>
                  <a:lnTo>
                    <a:pt x="159" y="76"/>
                  </a:lnTo>
                  <a:lnTo>
                    <a:pt x="159" y="77"/>
                  </a:lnTo>
                  <a:lnTo>
                    <a:pt x="159" y="78"/>
                  </a:lnTo>
                  <a:lnTo>
                    <a:pt x="160" y="78"/>
                  </a:lnTo>
                  <a:lnTo>
                    <a:pt x="160" y="79"/>
                  </a:lnTo>
                  <a:lnTo>
                    <a:pt x="162" y="79"/>
                  </a:lnTo>
                  <a:lnTo>
                    <a:pt x="162" y="80"/>
                  </a:lnTo>
                  <a:lnTo>
                    <a:pt x="163" y="80"/>
                  </a:lnTo>
                  <a:lnTo>
                    <a:pt x="163" y="82"/>
                  </a:lnTo>
                  <a:lnTo>
                    <a:pt x="162" y="82"/>
                  </a:lnTo>
                  <a:lnTo>
                    <a:pt x="163" y="82"/>
                  </a:lnTo>
                  <a:lnTo>
                    <a:pt x="163" y="83"/>
                  </a:lnTo>
                  <a:lnTo>
                    <a:pt x="163" y="84"/>
                  </a:lnTo>
                  <a:lnTo>
                    <a:pt x="164" y="84"/>
                  </a:lnTo>
                  <a:lnTo>
                    <a:pt x="164" y="85"/>
                  </a:lnTo>
                  <a:lnTo>
                    <a:pt x="164" y="86"/>
                  </a:lnTo>
                  <a:lnTo>
                    <a:pt x="165" y="86"/>
                  </a:lnTo>
                  <a:lnTo>
                    <a:pt x="166" y="86"/>
                  </a:lnTo>
                  <a:lnTo>
                    <a:pt x="167" y="86"/>
                  </a:lnTo>
                  <a:lnTo>
                    <a:pt x="167" y="87"/>
                  </a:lnTo>
                  <a:lnTo>
                    <a:pt x="167" y="88"/>
                  </a:lnTo>
                  <a:lnTo>
                    <a:pt x="167" y="89"/>
                  </a:lnTo>
                  <a:lnTo>
                    <a:pt x="168" y="89"/>
                  </a:lnTo>
                  <a:lnTo>
                    <a:pt x="168" y="90"/>
                  </a:lnTo>
                  <a:lnTo>
                    <a:pt x="169" y="90"/>
                  </a:lnTo>
                  <a:lnTo>
                    <a:pt x="168" y="90"/>
                  </a:lnTo>
                  <a:lnTo>
                    <a:pt x="168" y="91"/>
                  </a:lnTo>
                  <a:lnTo>
                    <a:pt x="168" y="92"/>
                  </a:lnTo>
                  <a:lnTo>
                    <a:pt x="167" y="92"/>
                  </a:lnTo>
                  <a:lnTo>
                    <a:pt x="167" y="93"/>
                  </a:lnTo>
                  <a:lnTo>
                    <a:pt x="168" y="93"/>
                  </a:lnTo>
                  <a:lnTo>
                    <a:pt x="167" y="94"/>
                  </a:lnTo>
                  <a:lnTo>
                    <a:pt x="168" y="94"/>
                  </a:lnTo>
                  <a:lnTo>
                    <a:pt x="167" y="94"/>
                  </a:lnTo>
                  <a:lnTo>
                    <a:pt x="167" y="95"/>
                  </a:lnTo>
                  <a:lnTo>
                    <a:pt x="167" y="96"/>
                  </a:lnTo>
                  <a:lnTo>
                    <a:pt x="168" y="96"/>
                  </a:lnTo>
                  <a:lnTo>
                    <a:pt x="168" y="97"/>
                  </a:lnTo>
                  <a:lnTo>
                    <a:pt x="169" y="97"/>
                  </a:lnTo>
                  <a:lnTo>
                    <a:pt x="170" y="97"/>
                  </a:lnTo>
                  <a:lnTo>
                    <a:pt x="170" y="98"/>
                  </a:lnTo>
                  <a:lnTo>
                    <a:pt x="171" y="98"/>
                  </a:lnTo>
                  <a:lnTo>
                    <a:pt x="171" y="99"/>
                  </a:lnTo>
                  <a:lnTo>
                    <a:pt x="171" y="100"/>
                  </a:lnTo>
                  <a:lnTo>
                    <a:pt x="172" y="100"/>
                  </a:lnTo>
                  <a:lnTo>
                    <a:pt x="173" y="100"/>
                  </a:lnTo>
                  <a:lnTo>
                    <a:pt x="174" y="100"/>
                  </a:lnTo>
                  <a:lnTo>
                    <a:pt x="174" y="101"/>
                  </a:lnTo>
                  <a:lnTo>
                    <a:pt x="174" y="102"/>
                  </a:lnTo>
                  <a:lnTo>
                    <a:pt x="173" y="102"/>
                  </a:lnTo>
                  <a:lnTo>
                    <a:pt x="173" y="103"/>
                  </a:lnTo>
                  <a:lnTo>
                    <a:pt x="173" y="104"/>
                  </a:lnTo>
                  <a:lnTo>
                    <a:pt x="172" y="104"/>
                  </a:lnTo>
                  <a:lnTo>
                    <a:pt x="172" y="105"/>
                  </a:lnTo>
                  <a:lnTo>
                    <a:pt x="173" y="105"/>
                  </a:lnTo>
                  <a:lnTo>
                    <a:pt x="173" y="107"/>
                  </a:lnTo>
                  <a:lnTo>
                    <a:pt x="174" y="107"/>
                  </a:lnTo>
                  <a:lnTo>
                    <a:pt x="174" y="108"/>
                  </a:lnTo>
                  <a:lnTo>
                    <a:pt x="174" y="109"/>
                  </a:lnTo>
                  <a:lnTo>
                    <a:pt x="173" y="109"/>
                  </a:lnTo>
                  <a:lnTo>
                    <a:pt x="174" y="109"/>
                  </a:lnTo>
                  <a:lnTo>
                    <a:pt x="173" y="109"/>
                  </a:lnTo>
                  <a:lnTo>
                    <a:pt x="172" y="109"/>
                  </a:lnTo>
                  <a:lnTo>
                    <a:pt x="172" y="110"/>
                  </a:lnTo>
                  <a:lnTo>
                    <a:pt x="172" y="111"/>
                  </a:lnTo>
                  <a:lnTo>
                    <a:pt x="173" y="111"/>
                  </a:lnTo>
                  <a:lnTo>
                    <a:pt x="173" y="112"/>
                  </a:lnTo>
                  <a:lnTo>
                    <a:pt x="174" y="112"/>
                  </a:lnTo>
                  <a:lnTo>
                    <a:pt x="175" y="112"/>
                  </a:lnTo>
                  <a:lnTo>
                    <a:pt x="176" y="112"/>
                  </a:lnTo>
                  <a:lnTo>
                    <a:pt x="177" y="112"/>
                  </a:lnTo>
                  <a:lnTo>
                    <a:pt x="178" y="111"/>
                  </a:lnTo>
                  <a:lnTo>
                    <a:pt x="181" y="110"/>
                  </a:lnTo>
                  <a:lnTo>
                    <a:pt x="187" y="108"/>
                  </a:lnTo>
                  <a:lnTo>
                    <a:pt x="184" y="112"/>
                  </a:lnTo>
                  <a:lnTo>
                    <a:pt x="183" y="114"/>
                  </a:lnTo>
                  <a:lnTo>
                    <a:pt x="183" y="115"/>
                  </a:lnTo>
                  <a:lnTo>
                    <a:pt x="182" y="116"/>
                  </a:lnTo>
                  <a:lnTo>
                    <a:pt x="181" y="117"/>
                  </a:lnTo>
                  <a:lnTo>
                    <a:pt x="180" y="118"/>
                  </a:lnTo>
                  <a:lnTo>
                    <a:pt x="180" y="119"/>
                  </a:lnTo>
                  <a:lnTo>
                    <a:pt x="179" y="119"/>
                  </a:lnTo>
                  <a:lnTo>
                    <a:pt x="179" y="120"/>
                  </a:lnTo>
                  <a:lnTo>
                    <a:pt x="180" y="120"/>
                  </a:lnTo>
                  <a:lnTo>
                    <a:pt x="180" y="121"/>
                  </a:lnTo>
                  <a:lnTo>
                    <a:pt x="179" y="121"/>
                  </a:lnTo>
                  <a:lnTo>
                    <a:pt x="180" y="122"/>
                  </a:lnTo>
                  <a:lnTo>
                    <a:pt x="179" y="122"/>
                  </a:lnTo>
                  <a:lnTo>
                    <a:pt x="180" y="122"/>
                  </a:lnTo>
                  <a:lnTo>
                    <a:pt x="180" y="123"/>
                  </a:lnTo>
                  <a:lnTo>
                    <a:pt x="181" y="123"/>
                  </a:lnTo>
                  <a:lnTo>
                    <a:pt x="180" y="123"/>
                  </a:lnTo>
                  <a:lnTo>
                    <a:pt x="181" y="123"/>
                  </a:lnTo>
                  <a:lnTo>
                    <a:pt x="180" y="124"/>
                  </a:lnTo>
                  <a:lnTo>
                    <a:pt x="180" y="125"/>
                  </a:lnTo>
                  <a:lnTo>
                    <a:pt x="181" y="125"/>
                  </a:lnTo>
                  <a:lnTo>
                    <a:pt x="181" y="126"/>
                  </a:lnTo>
                  <a:lnTo>
                    <a:pt x="181" y="127"/>
                  </a:lnTo>
                  <a:lnTo>
                    <a:pt x="182" y="127"/>
                  </a:lnTo>
                  <a:lnTo>
                    <a:pt x="182" y="128"/>
                  </a:lnTo>
                  <a:lnTo>
                    <a:pt x="183" y="128"/>
                  </a:lnTo>
                  <a:lnTo>
                    <a:pt x="183" y="127"/>
                  </a:lnTo>
                  <a:lnTo>
                    <a:pt x="184" y="127"/>
                  </a:lnTo>
                  <a:lnTo>
                    <a:pt x="184" y="128"/>
                  </a:lnTo>
                  <a:lnTo>
                    <a:pt x="184" y="127"/>
                  </a:lnTo>
                  <a:lnTo>
                    <a:pt x="184" y="128"/>
                  </a:lnTo>
                  <a:lnTo>
                    <a:pt x="185" y="128"/>
                  </a:lnTo>
                  <a:lnTo>
                    <a:pt x="185" y="127"/>
                  </a:lnTo>
                  <a:lnTo>
                    <a:pt x="185" y="128"/>
                  </a:lnTo>
                  <a:lnTo>
                    <a:pt x="187" y="128"/>
                  </a:lnTo>
                  <a:lnTo>
                    <a:pt x="187" y="129"/>
                  </a:lnTo>
                  <a:lnTo>
                    <a:pt x="185" y="129"/>
                  </a:lnTo>
                  <a:lnTo>
                    <a:pt x="187" y="129"/>
                  </a:lnTo>
                  <a:lnTo>
                    <a:pt x="187" y="130"/>
                  </a:lnTo>
                  <a:lnTo>
                    <a:pt x="187" y="132"/>
                  </a:lnTo>
                  <a:lnTo>
                    <a:pt x="185" y="132"/>
                  </a:lnTo>
                  <a:lnTo>
                    <a:pt x="185" y="130"/>
                  </a:lnTo>
                  <a:lnTo>
                    <a:pt x="185" y="132"/>
                  </a:lnTo>
                  <a:lnTo>
                    <a:pt x="185" y="130"/>
                  </a:lnTo>
                  <a:lnTo>
                    <a:pt x="184" y="130"/>
                  </a:lnTo>
                  <a:lnTo>
                    <a:pt x="184" y="132"/>
                  </a:lnTo>
                  <a:lnTo>
                    <a:pt x="184" y="130"/>
                  </a:lnTo>
                  <a:lnTo>
                    <a:pt x="184" y="132"/>
                  </a:lnTo>
                  <a:lnTo>
                    <a:pt x="183" y="132"/>
                  </a:lnTo>
                  <a:lnTo>
                    <a:pt x="184" y="132"/>
                  </a:lnTo>
                  <a:lnTo>
                    <a:pt x="183" y="132"/>
                  </a:lnTo>
                  <a:lnTo>
                    <a:pt x="183" y="133"/>
                  </a:lnTo>
                  <a:lnTo>
                    <a:pt x="183" y="132"/>
                  </a:lnTo>
                  <a:lnTo>
                    <a:pt x="183" y="133"/>
                  </a:lnTo>
                  <a:lnTo>
                    <a:pt x="182" y="133"/>
                  </a:lnTo>
                  <a:lnTo>
                    <a:pt x="182" y="134"/>
                  </a:lnTo>
                  <a:lnTo>
                    <a:pt x="182" y="133"/>
                  </a:lnTo>
                  <a:lnTo>
                    <a:pt x="181" y="133"/>
                  </a:lnTo>
                  <a:lnTo>
                    <a:pt x="181" y="134"/>
                  </a:lnTo>
                  <a:lnTo>
                    <a:pt x="181" y="135"/>
                  </a:lnTo>
                  <a:lnTo>
                    <a:pt x="180" y="135"/>
                  </a:lnTo>
                  <a:lnTo>
                    <a:pt x="180" y="136"/>
                  </a:lnTo>
                  <a:lnTo>
                    <a:pt x="179" y="136"/>
                  </a:lnTo>
                  <a:lnTo>
                    <a:pt x="179" y="137"/>
                  </a:lnTo>
                  <a:lnTo>
                    <a:pt x="179" y="138"/>
                  </a:lnTo>
                  <a:lnTo>
                    <a:pt x="179" y="139"/>
                  </a:lnTo>
                  <a:lnTo>
                    <a:pt x="179" y="140"/>
                  </a:lnTo>
                  <a:lnTo>
                    <a:pt x="179" y="141"/>
                  </a:lnTo>
                  <a:lnTo>
                    <a:pt x="181" y="142"/>
                  </a:lnTo>
                  <a:lnTo>
                    <a:pt x="182" y="142"/>
                  </a:lnTo>
                  <a:lnTo>
                    <a:pt x="183" y="142"/>
                  </a:lnTo>
                  <a:lnTo>
                    <a:pt x="183" y="143"/>
                  </a:lnTo>
                  <a:lnTo>
                    <a:pt x="183" y="144"/>
                  </a:lnTo>
                  <a:lnTo>
                    <a:pt x="182" y="144"/>
                  </a:lnTo>
                  <a:lnTo>
                    <a:pt x="182" y="145"/>
                  </a:lnTo>
                  <a:lnTo>
                    <a:pt x="182" y="146"/>
                  </a:lnTo>
                  <a:lnTo>
                    <a:pt x="183" y="146"/>
                  </a:lnTo>
                  <a:lnTo>
                    <a:pt x="182" y="146"/>
                  </a:lnTo>
                  <a:lnTo>
                    <a:pt x="182" y="147"/>
                  </a:lnTo>
                  <a:lnTo>
                    <a:pt x="181" y="147"/>
                  </a:lnTo>
                  <a:lnTo>
                    <a:pt x="182" y="148"/>
                  </a:lnTo>
                  <a:lnTo>
                    <a:pt x="182" y="149"/>
                  </a:lnTo>
                  <a:lnTo>
                    <a:pt x="182" y="150"/>
                  </a:lnTo>
                  <a:lnTo>
                    <a:pt x="181" y="151"/>
                  </a:lnTo>
                  <a:lnTo>
                    <a:pt x="181" y="152"/>
                  </a:lnTo>
                  <a:lnTo>
                    <a:pt x="181" y="153"/>
                  </a:lnTo>
                  <a:lnTo>
                    <a:pt x="181" y="154"/>
                  </a:lnTo>
                  <a:lnTo>
                    <a:pt x="181" y="155"/>
                  </a:lnTo>
                  <a:lnTo>
                    <a:pt x="182" y="155"/>
                  </a:lnTo>
                  <a:lnTo>
                    <a:pt x="183" y="157"/>
                  </a:lnTo>
                  <a:lnTo>
                    <a:pt x="183" y="158"/>
                  </a:lnTo>
                  <a:lnTo>
                    <a:pt x="182" y="158"/>
                  </a:lnTo>
                  <a:lnTo>
                    <a:pt x="182" y="159"/>
                  </a:lnTo>
                  <a:lnTo>
                    <a:pt x="183" y="160"/>
                  </a:lnTo>
                  <a:lnTo>
                    <a:pt x="183" y="159"/>
                  </a:lnTo>
                  <a:lnTo>
                    <a:pt x="184" y="159"/>
                  </a:lnTo>
                  <a:lnTo>
                    <a:pt x="185" y="159"/>
                  </a:lnTo>
                  <a:lnTo>
                    <a:pt x="185" y="160"/>
                  </a:lnTo>
                  <a:lnTo>
                    <a:pt x="187" y="160"/>
                  </a:lnTo>
                  <a:lnTo>
                    <a:pt x="187" y="161"/>
                  </a:lnTo>
                  <a:lnTo>
                    <a:pt x="188" y="161"/>
                  </a:lnTo>
                  <a:lnTo>
                    <a:pt x="189" y="161"/>
                  </a:lnTo>
                  <a:lnTo>
                    <a:pt x="190" y="161"/>
                  </a:lnTo>
                  <a:lnTo>
                    <a:pt x="190" y="162"/>
                  </a:lnTo>
                  <a:lnTo>
                    <a:pt x="191" y="162"/>
                  </a:lnTo>
                  <a:lnTo>
                    <a:pt x="192" y="162"/>
                  </a:lnTo>
                  <a:lnTo>
                    <a:pt x="193" y="162"/>
                  </a:lnTo>
                  <a:lnTo>
                    <a:pt x="194" y="162"/>
                  </a:lnTo>
                  <a:lnTo>
                    <a:pt x="195" y="162"/>
                  </a:lnTo>
                  <a:lnTo>
                    <a:pt x="196" y="163"/>
                  </a:lnTo>
                  <a:lnTo>
                    <a:pt x="196" y="162"/>
                  </a:lnTo>
                  <a:lnTo>
                    <a:pt x="197" y="162"/>
                  </a:lnTo>
                  <a:lnTo>
                    <a:pt x="197" y="163"/>
                  </a:lnTo>
                  <a:lnTo>
                    <a:pt x="197" y="164"/>
                  </a:lnTo>
                  <a:lnTo>
                    <a:pt x="196" y="164"/>
                  </a:lnTo>
                  <a:lnTo>
                    <a:pt x="196" y="165"/>
                  </a:lnTo>
                  <a:lnTo>
                    <a:pt x="195" y="165"/>
                  </a:lnTo>
                  <a:lnTo>
                    <a:pt x="195" y="166"/>
                  </a:lnTo>
                  <a:lnTo>
                    <a:pt x="195" y="167"/>
                  </a:lnTo>
                  <a:lnTo>
                    <a:pt x="194" y="167"/>
                  </a:lnTo>
                  <a:lnTo>
                    <a:pt x="194" y="168"/>
                  </a:lnTo>
                  <a:lnTo>
                    <a:pt x="194" y="169"/>
                  </a:lnTo>
                  <a:lnTo>
                    <a:pt x="194" y="170"/>
                  </a:lnTo>
                  <a:lnTo>
                    <a:pt x="195" y="170"/>
                  </a:lnTo>
                  <a:lnTo>
                    <a:pt x="195" y="171"/>
                  </a:lnTo>
                  <a:lnTo>
                    <a:pt x="196" y="171"/>
                  </a:lnTo>
                  <a:lnTo>
                    <a:pt x="197" y="171"/>
                  </a:lnTo>
                  <a:lnTo>
                    <a:pt x="198" y="171"/>
                  </a:lnTo>
                  <a:lnTo>
                    <a:pt x="199" y="171"/>
                  </a:lnTo>
                  <a:lnTo>
                    <a:pt x="199" y="172"/>
                  </a:lnTo>
                  <a:lnTo>
                    <a:pt x="199" y="173"/>
                  </a:lnTo>
                  <a:lnTo>
                    <a:pt x="198" y="173"/>
                  </a:lnTo>
                  <a:lnTo>
                    <a:pt x="198" y="174"/>
                  </a:lnTo>
                  <a:lnTo>
                    <a:pt x="199" y="174"/>
                  </a:lnTo>
                  <a:lnTo>
                    <a:pt x="199" y="175"/>
                  </a:lnTo>
                  <a:lnTo>
                    <a:pt x="198" y="175"/>
                  </a:lnTo>
                  <a:lnTo>
                    <a:pt x="198" y="176"/>
                  </a:lnTo>
                  <a:lnTo>
                    <a:pt x="198" y="177"/>
                  </a:lnTo>
                  <a:lnTo>
                    <a:pt x="199" y="176"/>
                  </a:lnTo>
                  <a:lnTo>
                    <a:pt x="200" y="176"/>
                  </a:lnTo>
                  <a:lnTo>
                    <a:pt x="201" y="177"/>
                  </a:lnTo>
                  <a:lnTo>
                    <a:pt x="202" y="177"/>
                  </a:lnTo>
                  <a:lnTo>
                    <a:pt x="203" y="177"/>
                  </a:lnTo>
                  <a:lnTo>
                    <a:pt x="204" y="177"/>
                  </a:lnTo>
                  <a:lnTo>
                    <a:pt x="206" y="177"/>
                  </a:lnTo>
                  <a:lnTo>
                    <a:pt x="206" y="176"/>
                  </a:lnTo>
                  <a:lnTo>
                    <a:pt x="207" y="174"/>
                  </a:lnTo>
                  <a:lnTo>
                    <a:pt x="208" y="174"/>
                  </a:lnTo>
                  <a:lnTo>
                    <a:pt x="209" y="174"/>
                  </a:lnTo>
                  <a:lnTo>
                    <a:pt x="212" y="175"/>
                  </a:lnTo>
                  <a:lnTo>
                    <a:pt x="214" y="175"/>
                  </a:lnTo>
                  <a:lnTo>
                    <a:pt x="218" y="179"/>
                  </a:lnTo>
                  <a:lnTo>
                    <a:pt x="219" y="179"/>
                  </a:lnTo>
                  <a:lnTo>
                    <a:pt x="222" y="182"/>
                  </a:lnTo>
                  <a:lnTo>
                    <a:pt x="222" y="184"/>
                  </a:lnTo>
                  <a:lnTo>
                    <a:pt x="222" y="190"/>
                  </a:lnTo>
                  <a:lnTo>
                    <a:pt x="222" y="194"/>
                  </a:lnTo>
                  <a:lnTo>
                    <a:pt x="222" y="195"/>
                  </a:lnTo>
                  <a:lnTo>
                    <a:pt x="222" y="197"/>
                  </a:lnTo>
                  <a:lnTo>
                    <a:pt x="222" y="200"/>
                  </a:lnTo>
                  <a:lnTo>
                    <a:pt x="222" y="201"/>
                  </a:lnTo>
                  <a:lnTo>
                    <a:pt x="222" y="202"/>
                  </a:lnTo>
                  <a:lnTo>
                    <a:pt x="222" y="203"/>
                  </a:lnTo>
                  <a:lnTo>
                    <a:pt x="222" y="204"/>
                  </a:lnTo>
                  <a:lnTo>
                    <a:pt x="222" y="206"/>
                  </a:lnTo>
                  <a:lnTo>
                    <a:pt x="222" y="207"/>
                  </a:lnTo>
                  <a:lnTo>
                    <a:pt x="222" y="208"/>
                  </a:lnTo>
                  <a:lnTo>
                    <a:pt x="222" y="209"/>
                  </a:lnTo>
                  <a:lnTo>
                    <a:pt x="222" y="210"/>
                  </a:lnTo>
                  <a:lnTo>
                    <a:pt x="222" y="211"/>
                  </a:lnTo>
                  <a:lnTo>
                    <a:pt x="222" y="212"/>
                  </a:lnTo>
                  <a:lnTo>
                    <a:pt x="221" y="217"/>
                  </a:lnTo>
                  <a:lnTo>
                    <a:pt x="220" y="218"/>
                  </a:lnTo>
                  <a:lnTo>
                    <a:pt x="218" y="218"/>
                  </a:lnTo>
                  <a:lnTo>
                    <a:pt x="218" y="219"/>
                  </a:lnTo>
                  <a:lnTo>
                    <a:pt x="217" y="219"/>
                  </a:lnTo>
                  <a:lnTo>
                    <a:pt x="216" y="219"/>
                  </a:lnTo>
                  <a:lnTo>
                    <a:pt x="216" y="220"/>
                  </a:lnTo>
                  <a:lnTo>
                    <a:pt x="215" y="220"/>
                  </a:lnTo>
                  <a:lnTo>
                    <a:pt x="214" y="221"/>
                  </a:lnTo>
                  <a:lnTo>
                    <a:pt x="212" y="222"/>
                  </a:lnTo>
                  <a:lnTo>
                    <a:pt x="210" y="222"/>
                  </a:lnTo>
                  <a:lnTo>
                    <a:pt x="208" y="223"/>
                  </a:lnTo>
                  <a:lnTo>
                    <a:pt x="207" y="224"/>
                  </a:lnTo>
                  <a:lnTo>
                    <a:pt x="206" y="225"/>
                  </a:lnTo>
                  <a:lnTo>
                    <a:pt x="204" y="226"/>
                  </a:lnTo>
                  <a:lnTo>
                    <a:pt x="203" y="226"/>
                  </a:lnTo>
                  <a:lnTo>
                    <a:pt x="202" y="227"/>
                  </a:lnTo>
                  <a:lnTo>
                    <a:pt x="201" y="228"/>
                  </a:lnTo>
                  <a:lnTo>
                    <a:pt x="200" y="228"/>
                  </a:lnTo>
                  <a:lnTo>
                    <a:pt x="199" y="229"/>
                  </a:lnTo>
                  <a:lnTo>
                    <a:pt x="198" y="229"/>
                  </a:lnTo>
                  <a:lnTo>
                    <a:pt x="198" y="231"/>
                  </a:lnTo>
                  <a:lnTo>
                    <a:pt x="197" y="231"/>
                  </a:lnTo>
                  <a:lnTo>
                    <a:pt x="195" y="233"/>
                  </a:lnTo>
                  <a:lnTo>
                    <a:pt x="194" y="233"/>
                  </a:lnTo>
                  <a:lnTo>
                    <a:pt x="193" y="234"/>
                  </a:lnTo>
                  <a:lnTo>
                    <a:pt x="192" y="234"/>
                  </a:lnTo>
                  <a:lnTo>
                    <a:pt x="191" y="235"/>
                  </a:lnTo>
                  <a:lnTo>
                    <a:pt x="190" y="236"/>
                  </a:lnTo>
                  <a:lnTo>
                    <a:pt x="188" y="237"/>
                  </a:lnTo>
                  <a:lnTo>
                    <a:pt x="187" y="237"/>
                  </a:lnTo>
                  <a:lnTo>
                    <a:pt x="185" y="238"/>
                  </a:lnTo>
                  <a:lnTo>
                    <a:pt x="184" y="239"/>
                  </a:lnTo>
                  <a:lnTo>
                    <a:pt x="183" y="239"/>
                  </a:lnTo>
                  <a:lnTo>
                    <a:pt x="182" y="240"/>
                  </a:lnTo>
                  <a:lnTo>
                    <a:pt x="181" y="241"/>
                  </a:lnTo>
                  <a:lnTo>
                    <a:pt x="180" y="242"/>
                  </a:lnTo>
                  <a:lnTo>
                    <a:pt x="179" y="243"/>
                  </a:lnTo>
                  <a:lnTo>
                    <a:pt x="178" y="243"/>
                  </a:lnTo>
                  <a:lnTo>
                    <a:pt x="177" y="243"/>
                  </a:lnTo>
                  <a:lnTo>
                    <a:pt x="176" y="245"/>
                  </a:lnTo>
                  <a:lnTo>
                    <a:pt x="175" y="245"/>
                  </a:lnTo>
                  <a:lnTo>
                    <a:pt x="174" y="247"/>
                  </a:lnTo>
                  <a:lnTo>
                    <a:pt x="173" y="247"/>
                  </a:lnTo>
                  <a:lnTo>
                    <a:pt x="173" y="248"/>
                  </a:lnTo>
                  <a:lnTo>
                    <a:pt x="171" y="249"/>
                  </a:lnTo>
                  <a:lnTo>
                    <a:pt x="170" y="250"/>
                  </a:lnTo>
                  <a:lnTo>
                    <a:pt x="169" y="250"/>
                  </a:lnTo>
                  <a:lnTo>
                    <a:pt x="168" y="251"/>
                  </a:lnTo>
                  <a:lnTo>
                    <a:pt x="168" y="252"/>
                  </a:lnTo>
                  <a:lnTo>
                    <a:pt x="166" y="253"/>
                  </a:lnTo>
                  <a:lnTo>
                    <a:pt x="166" y="254"/>
                  </a:lnTo>
                  <a:lnTo>
                    <a:pt x="165" y="256"/>
                  </a:lnTo>
                  <a:lnTo>
                    <a:pt x="164" y="257"/>
                  </a:lnTo>
                  <a:lnTo>
                    <a:pt x="162" y="259"/>
                  </a:lnTo>
                  <a:lnTo>
                    <a:pt x="160" y="262"/>
                  </a:lnTo>
                  <a:lnTo>
                    <a:pt x="159" y="263"/>
                  </a:lnTo>
                  <a:lnTo>
                    <a:pt x="159" y="264"/>
                  </a:lnTo>
                  <a:lnTo>
                    <a:pt x="158" y="265"/>
                  </a:lnTo>
                  <a:lnTo>
                    <a:pt x="157" y="266"/>
                  </a:lnTo>
                  <a:lnTo>
                    <a:pt x="157" y="267"/>
                  </a:lnTo>
                  <a:lnTo>
                    <a:pt x="157" y="268"/>
                  </a:lnTo>
                  <a:lnTo>
                    <a:pt x="156" y="268"/>
                  </a:lnTo>
                  <a:lnTo>
                    <a:pt x="156" y="269"/>
                  </a:lnTo>
                  <a:lnTo>
                    <a:pt x="155" y="270"/>
                  </a:lnTo>
                  <a:lnTo>
                    <a:pt x="155" y="271"/>
                  </a:lnTo>
                  <a:lnTo>
                    <a:pt x="154" y="271"/>
                  </a:lnTo>
                  <a:lnTo>
                    <a:pt x="154" y="272"/>
                  </a:lnTo>
                  <a:lnTo>
                    <a:pt x="154" y="273"/>
                  </a:lnTo>
                  <a:lnTo>
                    <a:pt x="153" y="273"/>
                  </a:lnTo>
                  <a:lnTo>
                    <a:pt x="153" y="274"/>
                  </a:lnTo>
                  <a:lnTo>
                    <a:pt x="153" y="275"/>
                  </a:lnTo>
                  <a:lnTo>
                    <a:pt x="152" y="276"/>
                  </a:lnTo>
                  <a:lnTo>
                    <a:pt x="152" y="278"/>
                  </a:lnTo>
                  <a:lnTo>
                    <a:pt x="151" y="281"/>
                  </a:lnTo>
                  <a:lnTo>
                    <a:pt x="151" y="282"/>
                  </a:lnTo>
                  <a:lnTo>
                    <a:pt x="151" y="283"/>
                  </a:lnTo>
                  <a:lnTo>
                    <a:pt x="150" y="283"/>
                  </a:lnTo>
                  <a:lnTo>
                    <a:pt x="150" y="284"/>
                  </a:lnTo>
                  <a:lnTo>
                    <a:pt x="150" y="285"/>
                  </a:lnTo>
                  <a:lnTo>
                    <a:pt x="150" y="287"/>
                  </a:lnTo>
                  <a:lnTo>
                    <a:pt x="149" y="288"/>
                  </a:lnTo>
                  <a:lnTo>
                    <a:pt x="149" y="289"/>
                  </a:lnTo>
                  <a:lnTo>
                    <a:pt x="149" y="290"/>
                  </a:lnTo>
                  <a:lnTo>
                    <a:pt x="149" y="291"/>
                  </a:lnTo>
                  <a:lnTo>
                    <a:pt x="149" y="292"/>
                  </a:lnTo>
                  <a:lnTo>
                    <a:pt x="149" y="297"/>
                  </a:lnTo>
                  <a:lnTo>
                    <a:pt x="149" y="298"/>
                  </a:lnTo>
                  <a:lnTo>
                    <a:pt x="149" y="299"/>
                  </a:lnTo>
                  <a:lnTo>
                    <a:pt x="149" y="300"/>
                  </a:lnTo>
                  <a:lnTo>
                    <a:pt x="149" y="301"/>
                  </a:lnTo>
                  <a:lnTo>
                    <a:pt x="150" y="301"/>
                  </a:lnTo>
                  <a:lnTo>
                    <a:pt x="150" y="303"/>
                  </a:lnTo>
                  <a:lnTo>
                    <a:pt x="150" y="304"/>
                  </a:lnTo>
                  <a:lnTo>
                    <a:pt x="151" y="304"/>
                  </a:lnTo>
                  <a:lnTo>
                    <a:pt x="151" y="306"/>
                  </a:lnTo>
                  <a:lnTo>
                    <a:pt x="151" y="307"/>
                  </a:lnTo>
                  <a:lnTo>
                    <a:pt x="151" y="306"/>
                  </a:lnTo>
                  <a:lnTo>
                    <a:pt x="150" y="306"/>
                  </a:lnTo>
                  <a:lnTo>
                    <a:pt x="149" y="304"/>
                  </a:lnTo>
                  <a:lnTo>
                    <a:pt x="149" y="303"/>
                  </a:lnTo>
                  <a:lnTo>
                    <a:pt x="149" y="302"/>
                  </a:lnTo>
                  <a:lnTo>
                    <a:pt x="148" y="301"/>
                  </a:lnTo>
                  <a:lnTo>
                    <a:pt x="148" y="300"/>
                  </a:lnTo>
                  <a:lnTo>
                    <a:pt x="148" y="299"/>
                  </a:lnTo>
                  <a:lnTo>
                    <a:pt x="148" y="298"/>
                  </a:lnTo>
                  <a:lnTo>
                    <a:pt x="148" y="297"/>
                  </a:lnTo>
                  <a:lnTo>
                    <a:pt x="148" y="295"/>
                  </a:lnTo>
                  <a:lnTo>
                    <a:pt x="147" y="293"/>
                  </a:lnTo>
                  <a:lnTo>
                    <a:pt x="148" y="292"/>
                  </a:lnTo>
                  <a:lnTo>
                    <a:pt x="148" y="291"/>
                  </a:lnTo>
                  <a:lnTo>
                    <a:pt x="148" y="290"/>
                  </a:lnTo>
                  <a:lnTo>
                    <a:pt x="148" y="289"/>
                  </a:lnTo>
                  <a:lnTo>
                    <a:pt x="146" y="288"/>
                  </a:lnTo>
                  <a:lnTo>
                    <a:pt x="145" y="287"/>
                  </a:lnTo>
                  <a:lnTo>
                    <a:pt x="144" y="286"/>
                  </a:lnTo>
                  <a:lnTo>
                    <a:pt x="144" y="285"/>
                  </a:lnTo>
                  <a:lnTo>
                    <a:pt x="143" y="285"/>
                  </a:lnTo>
                  <a:lnTo>
                    <a:pt x="142" y="286"/>
                  </a:lnTo>
                  <a:lnTo>
                    <a:pt x="141" y="286"/>
                  </a:lnTo>
                  <a:lnTo>
                    <a:pt x="142" y="286"/>
                  </a:lnTo>
                  <a:lnTo>
                    <a:pt x="143" y="286"/>
                  </a:lnTo>
                  <a:lnTo>
                    <a:pt x="144" y="286"/>
                  </a:lnTo>
                  <a:lnTo>
                    <a:pt x="145" y="287"/>
                  </a:lnTo>
                  <a:lnTo>
                    <a:pt x="145" y="288"/>
                  </a:lnTo>
                  <a:lnTo>
                    <a:pt x="144" y="289"/>
                  </a:lnTo>
                  <a:lnTo>
                    <a:pt x="143" y="289"/>
                  </a:lnTo>
                  <a:lnTo>
                    <a:pt x="143" y="290"/>
                  </a:lnTo>
                  <a:lnTo>
                    <a:pt x="142" y="290"/>
                  </a:lnTo>
                  <a:lnTo>
                    <a:pt x="141" y="290"/>
                  </a:lnTo>
                  <a:lnTo>
                    <a:pt x="140" y="291"/>
                  </a:lnTo>
                  <a:lnTo>
                    <a:pt x="140" y="293"/>
                  </a:lnTo>
                  <a:lnTo>
                    <a:pt x="141" y="294"/>
                  </a:lnTo>
                  <a:lnTo>
                    <a:pt x="143" y="295"/>
                  </a:lnTo>
                  <a:lnTo>
                    <a:pt x="147" y="295"/>
                  </a:lnTo>
                  <a:lnTo>
                    <a:pt x="147" y="296"/>
                  </a:lnTo>
                  <a:lnTo>
                    <a:pt x="146" y="297"/>
                  </a:lnTo>
                  <a:lnTo>
                    <a:pt x="144" y="297"/>
                  </a:lnTo>
                  <a:lnTo>
                    <a:pt x="143" y="298"/>
                  </a:lnTo>
                  <a:lnTo>
                    <a:pt x="143" y="297"/>
                  </a:lnTo>
                  <a:lnTo>
                    <a:pt x="142" y="298"/>
                  </a:lnTo>
                  <a:lnTo>
                    <a:pt x="142" y="299"/>
                  </a:lnTo>
                  <a:lnTo>
                    <a:pt x="142" y="301"/>
                  </a:lnTo>
                  <a:lnTo>
                    <a:pt x="142" y="302"/>
                  </a:lnTo>
                  <a:lnTo>
                    <a:pt x="142" y="303"/>
                  </a:lnTo>
                  <a:lnTo>
                    <a:pt x="142" y="304"/>
                  </a:lnTo>
                  <a:lnTo>
                    <a:pt x="141" y="304"/>
                  </a:lnTo>
                  <a:lnTo>
                    <a:pt x="138" y="303"/>
                  </a:lnTo>
                  <a:lnTo>
                    <a:pt x="137" y="302"/>
                  </a:lnTo>
                  <a:lnTo>
                    <a:pt x="134" y="302"/>
                  </a:lnTo>
                  <a:lnTo>
                    <a:pt x="134" y="301"/>
                  </a:lnTo>
                  <a:lnTo>
                    <a:pt x="133" y="301"/>
                  </a:lnTo>
                  <a:lnTo>
                    <a:pt x="132" y="301"/>
                  </a:lnTo>
                  <a:lnTo>
                    <a:pt x="131" y="301"/>
                  </a:lnTo>
                  <a:lnTo>
                    <a:pt x="130" y="300"/>
                  </a:lnTo>
                  <a:lnTo>
                    <a:pt x="129" y="300"/>
                  </a:lnTo>
                  <a:lnTo>
                    <a:pt x="128" y="300"/>
                  </a:lnTo>
                  <a:lnTo>
                    <a:pt x="127" y="299"/>
                  </a:lnTo>
                  <a:lnTo>
                    <a:pt x="126" y="299"/>
                  </a:lnTo>
                  <a:lnTo>
                    <a:pt x="125" y="299"/>
                  </a:lnTo>
                  <a:lnTo>
                    <a:pt x="124" y="298"/>
                  </a:lnTo>
                  <a:lnTo>
                    <a:pt x="123" y="298"/>
                  </a:lnTo>
                  <a:lnTo>
                    <a:pt x="122" y="298"/>
                  </a:lnTo>
                  <a:lnTo>
                    <a:pt x="121" y="298"/>
                  </a:lnTo>
                  <a:lnTo>
                    <a:pt x="121" y="297"/>
                  </a:lnTo>
                  <a:lnTo>
                    <a:pt x="120" y="297"/>
                  </a:lnTo>
                  <a:lnTo>
                    <a:pt x="119" y="297"/>
                  </a:lnTo>
                  <a:lnTo>
                    <a:pt x="118" y="297"/>
                  </a:lnTo>
                  <a:lnTo>
                    <a:pt x="117" y="297"/>
                  </a:lnTo>
                  <a:lnTo>
                    <a:pt x="117" y="298"/>
                  </a:lnTo>
                  <a:lnTo>
                    <a:pt x="117" y="299"/>
                  </a:lnTo>
                  <a:lnTo>
                    <a:pt x="117" y="300"/>
                  </a:lnTo>
                  <a:lnTo>
                    <a:pt x="117" y="301"/>
                  </a:lnTo>
                  <a:lnTo>
                    <a:pt x="117" y="302"/>
                  </a:lnTo>
                  <a:lnTo>
                    <a:pt x="116" y="303"/>
                  </a:lnTo>
                  <a:lnTo>
                    <a:pt x="116" y="304"/>
                  </a:lnTo>
                  <a:lnTo>
                    <a:pt x="116" y="306"/>
                  </a:lnTo>
                  <a:lnTo>
                    <a:pt x="116" y="307"/>
                  </a:lnTo>
                  <a:lnTo>
                    <a:pt x="116" y="308"/>
                  </a:lnTo>
                  <a:lnTo>
                    <a:pt x="116" y="309"/>
                  </a:lnTo>
                  <a:lnTo>
                    <a:pt x="116" y="310"/>
                  </a:lnTo>
                  <a:lnTo>
                    <a:pt x="116" y="311"/>
                  </a:lnTo>
                  <a:lnTo>
                    <a:pt x="116" y="312"/>
                  </a:lnTo>
                  <a:lnTo>
                    <a:pt x="115" y="312"/>
                  </a:lnTo>
                  <a:lnTo>
                    <a:pt x="115" y="313"/>
                  </a:lnTo>
                  <a:lnTo>
                    <a:pt x="115" y="314"/>
                  </a:lnTo>
                  <a:lnTo>
                    <a:pt x="114" y="314"/>
                  </a:lnTo>
                  <a:lnTo>
                    <a:pt x="114" y="315"/>
                  </a:lnTo>
                  <a:lnTo>
                    <a:pt x="113" y="315"/>
                  </a:lnTo>
                  <a:lnTo>
                    <a:pt x="113" y="316"/>
                  </a:lnTo>
                  <a:lnTo>
                    <a:pt x="112" y="316"/>
                  </a:lnTo>
                  <a:lnTo>
                    <a:pt x="109" y="317"/>
                  </a:lnTo>
                  <a:lnTo>
                    <a:pt x="109" y="318"/>
                  </a:lnTo>
                  <a:lnTo>
                    <a:pt x="108" y="318"/>
                  </a:lnTo>
                  <a:lnTo>
                    <a:pt x="108" y="319"/>
                  </a:lnTo>
                  <a:lnTo>
                    <a:pt x="109" y="319"/>
                  </a:lnTo>
                  <a:lnTo>
                    <a:pt x="108" y="319"/>
                  </a:lnTo>
                  <a:lnTo>
                    <a:pt x="107" y="320"/>
                  </a:lnTo>
                  <a:lnTo>
                    <a:pt x="106" y="322"/>
                  </a:lnTo>
                  <a:lnTo>
                    <a:pt x="105" y="322"/>
                  </a:lnTo>
                  <a:lnTo>
                    <a:pt x="105" y="323"/>
                  </a:lnTo>
                  <a:lnTo>
                    <a:pt x="104" y="323"/>
                  </a:lnTo>
                  <a:lnTo>
                    <a:pt x="105" y="324"/>
                  </a:lnTo>
                  <a:lnTo>
                    <a:pt x="106" y="324"/>
                  </a:lnTo>
                  <a:lnTo>
                    <a:pt x="105" y="325"/>
                  </a:lnTo>
                  <a:lnTo>
                    <a:pt x="104" y="325"/>
                  </a:lnTo>
                  <a:lnTo>
                    <a:pt x="103" y="326"/>
                  </a:lnTo>
                  <a:lnTo>
                    <a:pt x="103" y="327"/>
                  </a:lnTo>
                  <a:lnTo>
                    <a:pt x="103" y="328"/>
                  </a:lnTo>
                  <a:lnTo>
                    <a:pt x="104" y="329"/>
                  </a:lnTo>
                  <a:lnTo>
                    <a:pt x="104" y="331"/>
                  </a:lnTo>
                  <a:lnTo>
                    <a:pt x="104" y="332"/>
                  </a:lnTo>
                  <a:lnTo>
                    <a:pt x="105" y="332"/>
                  </a:lnTo>
                  <a:lnTo>
                    <a:pt x="105" y="333"/>
                  </a:lnTo>
                  <a:lnTo>
                    <a:pt x="105" y="334"/>
                  </a:lnTo>
                  <a:lnTo>
                    <a:pt x="105" y="335"/>
                  </a:lnTo>
                  <a:lnTo>
                    <a:pt x="104" y="336"/>
                  </a:lnTo>
                  <a:lnTo>
                    <a:pt x="104" y="337"/>
                  </a:lnTo>
                  <a:lnTo>
                    <a:pt x="103" y="338"/>
                  </a:lnTo>
                  <a:lnTo>
                    <a:pt x="102" y="339"/>
                  </a:lnTo>
                  <a:lnTo>
                    <a:pt x="101" y="340"/>
                  </a:lnTo>
                  <a:lnTo>
                    <a:pt x="101" y="341"/>
                  </a:lnTo>
                  <a:lnTo>
                    <a:pt x="100" y="341"/>
                  </a:lnTo>
                  <a:lnTo>
                    <a:pt x="99" y="341"/>
                  </a:lnTo>
                  <a:lnTo>
                    <a:pt x="98" y="341"/>
                  </a:lnTo>
                  <a:lnTo>
                    <a:pt x="97" y="341"/>
                  </a:lnTo>
                  <a:lnTo>
                    <a:pt x="96" y="340"/>
                  </a:lnTo>
                  <a:lnTo>
                    <a:pt x="95" y="340"/>
                  </a:lnTo>
                  <a:lnTo>
                    <a:pt x="95" y="341"/>
                  </a:lnTo>
                  <a:lnTo>
                    <a:pt x="94" y="341"/>
                  </a:lnTo>
                  <a:lnTo>
                    <a:pt x="94" y="342"/>
                  </a:lnTo>
                  <a:lnTo>
                    <a:pt x="94" y="343"/>
                  </a:lnTo>
                  <a:lnTo>
                    <a:pt x="95" y="344"/>
                  </a:lnTo>
                  <a:lnTo>
                    <a:pt x="95" y="345"/>
                  </a:lnTo>
                  <a:lnTo>
                    <a:pt x="96" y="346"/>
                  </a:lnTo>
                  <a:lnTo>
                    <a:pt x="96" y="347"/>
                  </a:lnTo>
                  <a:lnTo>
                    <a:pt x="97" y="347"/>
                  </a:lnTo>
                  <a:lnTo>
                    <a:pt x="98" y="347"/>
                  </a:lnTo>
                  <a:lnTo>
                    <a:pt x="98" y="346"/>
                  </a:lnTo>
                  <a:lnTo>
                    <a:pt x="99" y="346"/>
                  </a:lnTo>
                  <a:lnTo>
                    <a:pt x="99" y="347"/>
                  </a:lnTo>
                  <a:lnTo>
                    <a:pt x="100" y="347"/>
                  </a:lnTo>
                  <a:lnTo>
                    <a:pt x="101" y="347"/>
                  </a:lnTo>
                  <a:lnTo>
                    <a:pt x="101" y="348"/>
                  </a:lnTo>
                  <a:lnTo>
                    <a:pt x="102" y="347"/>
                  </a:lnTo>
                  <a:lnTo>
                    <a:pt x="103" y="347"/>
                  </a:lnTo>
                  <a:lnTo>
                    <a:pt x="104" y="347"/>
                  </a:lnTo>
                  <a:lnTo>
                    <a:pt x="104" y="346"/>
                  </a:lnTo>
                  <a:lnTo>
                    <a:pt x="105" y="346"/>
                  </a:lnTo>
                  <a:lnTo>
                    <a:pt x="106" y="346"/>
                  </a:lnTo>
                  <a:lnTo>
                    <a:pt x="106" y="345"/>
                  </a:lnTo>
                  <a:lnTo>
                    <a:pt x="107" y="345"/>
                  </a:lnTo>
                  <a:lnTo>
                    <a:pt x="108" y="345"/>
                  </a:lnTo>
                  <a:lnTo>
                    <a:pt x="109" y="345"/>
                  </a:lnTo>
                  <a:lnTo>
                    <a:pt x="109" y="344"/>
                  </a:lnTo>
                  <a:lnTo>
                    <a:pt x="110" y="344"/>
                  </a:lnTo>
                  <a:lnTo>
                    <a:pt x="112" y="344"/>
                  </a:lnTo>
                  <a:lnTo>
                    <a:pt x="113" y="344"/>
                  </a:lnTo>
                  <a:lnTo>
                    <a:pt x="114" y="344"/>
                  </a:lnTo>
                  <a:lnTo>
                    <a:pt x="115" y="344"/>
                  </a:lnTo>
                  <a:lnTo>
                    <a:pt x="115" y="345"/>
                  </a:lnTo>
                  <a:lnTo>
                    <a:pt x="116" y="345"/>
                  </a:lnTo>
                  <a:lnTo>
                    <a:pt x="117" y="345"/>
                  </a:lnTo>
                  <a:lnTo>
                    <a:pt x="117" y="346"/>
                  </a:lnTo>
                  <a:lnTo>
                    <a:pt x="118" y="346"/>
                  </a:lnTo>
                  <a:lnTo>
                    <a:pt x="118" y="345"/>
                  </a:lnTo>
                  <a:lnTo>
                    <a:pt x="119" y="345"/>
                  </a:lnTo>
                  <a:lnTo>
                    <a:pt x="119" y="344"/>
                  </a:lnTo>
                  <a:lnTo>
                    <a:pt x="119" y="343"/>
                  </a:lnTo>
                  <a:lnTo>
                    <a:pt x="119" y="342"/>
                  </a:lnTo>
                  <a:lnTo>
                    <a:pt x="120" y="342"/>
                  </a:lnTo>
                  <a:lnTo>
                    <a:pt x="120" y="341"/>
                  </a:lnTo>
                  <a:lnTo>
                    <a:pt x="121" y="341"/>
                  </a:lnTo>
                  <a:lnTo>
                    <a:pt x="122" y="341"/>
                  </a:lnTo>
                  <a:lnTo>
                    <a:pt x="123" y="341"/>
                  </a:lnTo>
                  <a:lnTo>
                    <a:pt x="127" y="340"/>
                  </a:lnTo>
                  <a:lnTo>
                    <a:pt x="127" y="341"/>
                  </a:lnTo>
                  <a:lnTo>
                    <a:pt x="128" y="342"/>
                  </a:lnTo>
                  <a:lnTo>
                    <a:pt x="128" y="343"/>
                  </a:lnTo>
                  <a:lnTo>
                    <a:pt x="129" y="343"/>
                  </a:lnTo>
                  <a:lnTo>
                    <a:pt x="129" y="344"/>
                  </a:lnTo>
                  <a:lnTo>
                    <a:pt x="130" y="345"/>
                  </a:lnTo>
                  <a:lnTo>
                    <a:pt x="131" y="346"/>
                  </a:lnTo>
                  <a:lnTo>
                    <a:pt x="131" y="347"/>
                  </a:lnTo>
                  <a:lnTo>
                    <a:pt x="132" y="347"/>
                  </a:lnTo>
                  <a:lnTo>
                    <a:pt x="132" y="348"/>
                  </a:lnTo>
                  <a:lnTo>
                    <a:pt x="133" y="348"/>
                  </a:lnTo>
                  <a:lnTo>
                    <a:pt x="133" y="349"/>
                  </a:lnTo>
                  <a:lnTo>
                    <a:pt x="133" y="350"/>
                  </a:lnTo>
                  <a:lnTo>
                    <a:pt x="134" y="350"/>
                  </a:lnTo>
                  <a:lnTo>
                    <a:pt x="134" y="351"/>
                  </a:lnTo>
                  <a:lnTo>
                    <a:pt x="135" y="351"/>
                  </a:lnTo>
                  <a:lnTo>
                    <a:pt x="135" y="352"/>
                  </a:lnTo>
                  <a:lnTo>
                    <a:pt x="135" y="353"/>
                  </a:lnTo>
                  <a:lnTo>
                    <a:pt x="135" y="354"/>
                  </a:lnTo>
                  <a:lnTo>
                    <a:pt x="135" y="356"/>
                  </a:lnTo>
                  <a:lnTo>
                    <a:pt x="135" y="358"/>
                  </a:lnTo>
                  <a:lnTo>
                    <a:pt x="137" y="359"/>
                  </a:lnTo>
                  <a:lnTo>
                    <a:pt x="137" y="360"/>
                  </a:lnTo>
                  <a:lnTo>
                    <a:pt x="137" y="361"/>
                  </a:lnTo>
                  <a:lnTo>
                    <a:pt x="138" y="362"/>
                  </a:lnTo>
                  <a:lnTo>
                    <a:pt x="138" y="363"/>
                  </a:lnTo>
                  <a:lnTo>
                    <a:pt x="139" y="364"/>
                  </a:lnTo>
                  <a:lnTo>
                    <a:pt x="139" y="365"/>
                  </a:lnTo>
                  <a:lnTo>
                    <a:pt x="139" y="366"/>
                  </a:lnTo>
                  <a:lnTo>
                    <a:pt x="138" y="367"/>
                  </a:lnTo>
                  <a:lnTo>
                    <a:pt x="138" y="368"/>
                  </a:lnTo>
                  <a:lnTo>
                    <a:pt x="138" y="369"/>
                  </a:lnTo>
                  <a:lnTo>
                    <a:pt x="139" y="370"/>
                  </a:lnTo>
                  <a:lnTo>
                    <a:pt x="140" y="369"/>
                  </a:lnTo>
                  <a:lnTo>
                    <a:pt x="140" y="367"/>
                  </a:lnTo>
                  <a:lnTo>
                    <a:pt x="140" y="366"/>
                  </a:lnTo>
                  <a:lnTo>
                    <a:pt x="141" y="366"/>
                  </a:lnTo>
                  <a:lnTo>
                    <a:pt x="141" y="365"/>
                  </a:lnTo>
                  <a:lnTo>
                    <a:pt x="142" y="365"/>
                  </a:lnTo>
                  <a:lnTo>
                    <a:pt x="143" y="365"/>
                  </a:lnTo>
                  <a:lnTo>
                    <a:pt x="144" y="365"/>
                  </a:lnTo>
                  <a:lnTo>
                    <a:pt x="144" y="364"/>
                  </a:lnTo>
                  <a:lnTo>
                    <a:pt x="145" y="364"/>
                  </a:lnTo>
                  <a:lnTo>
                    <a:pt x="146" y="364"/>
                  </a:lnTo>
                  <a:lnTo>
                    <a:pt x="147" y="365"/>
                  </a:lnTo>
                  <a:lnTo>
                    <a:pt x="148" y="366"/>
                  </a:lnTo>
                  <a:lnTo>
                    <a:pt x="149" y="367"/>
                  </a:lnTo>
                  <a:lnTo>
                    <a:pt x="150" y="368"/>
                  </a:lnTo>
                  <a:lnTo>
                    <a:pt x="151" y="369"/>
                  </a:lnTo>
                  <a:lnTo>
                    <a:pt x="153" y="370"/>
                  </a:lnTo>
                  <a:lnTo>
                    <a:pt x="153" y="371"/>
                  </a:lnTo>
                  <a:lnTo>
                    <a:pt x="154" y="371"/>
                  </a:lnTo>
                  <a:lnTo>
                    <a:pt x="154" y="372"/>
                  </a:lnTo>
                  <a:lnTo>
                    <a:pt x="156" y="373"/>
                  </a:lnTo>
                  <a:lnTo>
                    <a:pt x="157" y="374"/>
                  </a:lnTo>
                  <a:lnTo>
                    <a:pt x="158" y="374"/>
                  </a:lnTo>
                  <a:lnTo>
                    <a:pt x="159" y="375"/>
                  </a:lnTo>
                  <a:lnTo>
                    <a:pt x="159" y="376"/>
                  </a:lnTo>
                  <a:lnTo>
                    <a:pt x="160" y="376"/>
                  </a:lnTo>
                  <a:lnTo>
                    <a:pt x="160" y="377"/>
                  </a:lnTo>
                  <a:lnTo>
                    <a:pt x="159" y="377"/>
                  </a:lnTo>
                  <a:lnTo>
                    <a:pt x="160" y="377"/>
                  </a:lnTo>
                  <a:lnTo>
                    <a:pt x="160" y="379"/>
                  </a:lnTo>
                  <a:lnTo>
                    <a:pt x="160" y="381"/>
                  </a:lnTo>
                  <a:lnTo>
                    <a:pt x="162" y="382"/>
                  </a:lnTo>
                  <a:lnTo>
                    <a:pt x="163" y="382"/>
                  </a:lnTo>
                  <a:lnTo>
                    <a:pt x="164" y="383"/>
                  </a:lnTo>
                  <a:lnTo>
                    <a:pt x="165" y="383"/>
                  </a:lnTo>
                  <a:lnTo>
                    <a:pt x="165" y="384"/>
                  </a:lnTo>
                  <a:lnTo>
                    <a:pt x="166" y="384"/>
                  </a:lnTo>
                  <a:lnTo>
                    <a:pt x="167" y="385"/>
                  </a:lnTo>
                  <a:lnTo>
                    <a:pt x="167" y="384"/>
                  </a:lnTo>
                  <a:lnTo>
                    <a:pt x="168" y="384"/>
                  </a:lnTo>
                  <a:lnTo>
                    <a:pt x="169" y="384"/>
                  </a:lnTo>
                  <a:lnTo>
                    <a:pt x="170" y="383"/>
                  </a:lnTo>
                  <a:lnTo>
                    <a:pt x="171" y="382"/>
                  </a:lnTo>
                  <a:lnTo>
                    <a:pt x="172" y="382"/>
                  </a:lnTo>
                  <a:lnTo>
                    <a:pt x="173" y="382"/>
                  </a:lnTo>
                  <a:lnTo>
                    <a:pt x="174" y="382"/>
                  </a:lnTo>
                  <a:lnTo>
                    <a:pt x="175" y="382"/>
                  </a:lnTo>
                  <a:lnTo>
                    <a:pt x="176" y="382"/>
                  </a:lnTo>
                  <a:lnTo>
                    <a:pt x="175" y="381"/>
                  </a:lnTo>
                  <a:lnTo>
                    <a:pt x="174" y="381"/>
                  </a:lnTo>
                  <a:lnTo>
                    <a:pt x="173" y="379"/>
                  </a:lnTo>
                  <a:lnTo>
                    <a:pt x="172" y="378"/>
                  </a:lnTo>
                  <a:lnTo>
                    <a:pt x="173" y="377"/>
                  </a:lnTo>
                  <a:lnTo>
                    <a:pt x="173" y="376"/>
                  </a:lnTo>
                  <a:lnTo>
                    <a:pt x="173" y="375"/>
                  </a:lnTo>
                  <a:lnTo>
                    <a:pt x="173" y="374"/>
                  </a:lnTo>
                  <a:lnTo>
                    <a:pt x="173" y="373"/>
                  </a:lnTo>
                  <a:lnTo>
                    <a:pt x="173" y="372"/>
                  </a:lnTo>
                  <a:lnTo>
                    <a:pt x="173" y="371"/>
                  </a:lnTo>
                  <a:lnTo>
                    <a:pt x="173" y="369"/>
                  </a:lnTo>
                  <a:lnTo>
                    <a:pt x="173" y="368"/>
                  </a:lnTo>
                  <a:lnTo>
                    <a:pt x="173" y="367"/>
                  </a:lnTo>
                  <a:lnTo>
                    <a:pt x="173" y="366"/>
                  </a:lnTo>
                  <a:lnTo>
                    <a:pt x="174" y="364"/>
                  </a:lnTo>
                  <a:lnTo>
                    <a:pt x="174" y="363"/>
                  </a:lnTo>
                  <a:lnTo>
                    <a:pt x="174" y="362"/>
                  </a:lnTo>
                  <a:lnTo>
                    <a:pt x="175" y="362"/>
                  </a:lnTo>
                  <a:lnTo>
                    <a:pt x="175" y="361"/>
                  </a:lnTo>
                  <a:lnTo>
                    <a:pt x="175" y="359"/>
                  </a:lnTo>
                  <a:lnTo>
                    <a:pt x="175" y="358"/>
                  </a:lnTo>
                  <a:lnTo>
                    <a:pt x="176" y="358"/>
                  </a:lnTo>
                  <a:lnTo>
                    <a:pt x="176" y="357"/>
                  </a:lnTo>
                  <a:lnTo>
                    <a:pt x="176" y="356"/>
                  </a:lnTo>
                  <a:lnTo>
                    <a:pt x="176" y="354"/>
                  </a:lnTo>
                  <a:lnTo>
                    <a:pt x="177" y="354"/>
                  </a:lnTo>
                  <a:lnTo>
                    <a:pt x="177" y="353"/>
                  </a:lnTo>
                  <a:lnTo>
                    <a:pt x="177" y="352"/>
                  </a:lnTo>
                  <a:lnTo>
                    <a:pt x="178" y="351"/>
                  </a:lnTo>
                  <a:lnTo>
                    <a:pt x="180" y="350"/>
                  </a:lnTo>
                  <a:lnTo>
                    <a:pt x="180" y="351"/>
                  </a:lnTo>
                  <a:lnTo>
                    <a:pt x="179" y="351"/>
                  </a:lnTo>
                  <a:lnTo>
                    <a:pt x="179" y="352"/>
                  </a:lnTo>
                  <a:lnTo>
                    <a:pt x="178" y="353"/>
                  </a:lnTo>
                  <a:lnTo>
                    <a:pt x="178" y="354"/>
                  </a:lnTo>
                  <a:lnTo>
                    <a:pt x="177" y="354"/>
                  </a:lnTo>
                  <a:lnTo>
                    <a:pt x="177" y="356"/>
                  </a:lnTo>
                  <a:lnTo>
                    <a:pt x="177" y="357"/>
                  </a:lnTo>
                  <a:lnTo>
                    <a:pt x="176" y="357"/>
                  </a:lnTo>
                  <a:lnTo>
                    <a:pt x="176" y="358"/>
                  </a:lnTo>
                  <a:lnTo>
                    <a:pt x="176" y="359"/>
                  </a:lnTo>
                  <a:lnTo>
                    <a:pt x="176" y="360"/>
                  </a:lnTo>
                  <a:lnTo>
                    <a:pt x="176" y="361"/>
                  </a:lnTo>
                  <a:lnTo>
                    <a:pt x="176" y="362"/>
                  </a:lnTo>
                  <a:lnTo>
                    <a:pt x="175" y="362"/>
                  </a:lnTo>
                  <a:lnTo>
                    <a:pt x="175" y="363"/>
                  </a:lnTo>
                  <a:lnTo>
                    <a:pt x="175" y="364"/>
                  </a:lnTo>
                  <a:lnTo>
                    <a:pt x="175" y="365"/>
                  </a:lnTo>
                  <a:lnTo>
                    <a:pt x="174" y="366"/>
                  </a:lnTo>
                  <a:lnTo>
                    <a:pt x="174" y="367"/>
                  </a:lnTo>
                  <a:lnTo>
                    <a:pt x="175" y="366"/>
                  </a:lnTo>
                  <a:lnTo>
                    <a:pt x="175" y="365"/>
                  </a:lnTo>
                  <a:lnTo>
                    <a:pt x="176" y="365"/>
                  </a:lnTo>
                  <a:lnTo>
                    <a:pt x="176" y="364"/>
                  </a:lnTo>
                  <a:lnTo>
                    <a:pt x="176" y="363"/>
                  </a:lnTo>
                  <a:lnTo>
                    <a:pt x="176" y="362"/>
                  </a:lnTo>
                  <a:lnTo>
                    <a:pt x="176" y="361"/>
                  </a:lnTo>
                  <a:lnTo>
                    <a:pt x="177" y="360"/>
                  </a:lnTo>
                  <a:lnTo>
                    <a:pt x="178" y="360"/>
                  </a:lnTo>
                  <a:lnTo>
                    <a:pt x="179" y="360"/>
                  </a:lnTo>
                  <a:lnTo>
                    <a:pt x="180" y="360"/>
                  </a:lnTo>
                  <a:lnTo>
                    <a:pt x="179" y="360"/>
                  </a:lnTo>
                  <a:lnTo>
                    <a:pt x="179" y="359"/>
                  </a:lnTo>
                  <a:lnTo>
                    <a:pt x="180" y="359"/>
                  </a:lnTo>
                  <a:lnTo>
                    <a:pt x="179" y="359"/>
                  </a:lnTo>
                  <a:lnTo>
                    <a:pt x="179" y="360"/>
                  </a:lnTo>
                  <a:lnTo>
                    <a:pt x="178" y="360"/>
                  </a:lnTo>
                  <a:lnTo>
                    <a:pt x="178" y="359"/>
                  </a:lnTo>
                  <a:lnTo>
                    <a:pt x="179" y="358"/>
                  </a:lnTo>
                  <a:lnTo>
                    <a:pt x="178" y="357"/>
                  </a:lnTo>
                  <a:lnTo>
                    <a:pt x="179" y="357"/>
                  </a:lnTo>
                  <a:lnTo>
                    <a:pt x="178" y="356"/>
                  </a:lnTo>
                  <a:lnTo>
                    <a:pt x="179" y="356"/>
                  </a:lnTo>
                  <a:lnTo>
                    <a:pt x="179" y="354"/>
                  </a:lnTo>
                  <a:lnTo>
                    <a:pt x="180" y="353"/>
                  </a:lnTo>
                  <a:lnTo>
                    <a:pt x="179" y="353"/>
                  </a:lnTo>
                  <a:lnTo>
                    <a:pt x="179" y="352"/>
                  </a:lnTo>
                  <a:lnTo>
                    <a:pt x="180" y="352"/>
                  </a:lnTo>
                  <a:lnTo>
                    <a:pt x="180" y="351"/>
                  </a:lnTo>
                  <a:lnTo>
                    <a:pt x="181" y="351"/>
                  </a:lnTo>
                  <a:lnTo>
                    <a:pt x="181" y="350"/>
                  </a:lnTo>
                  <a:lnTo>
                    <a:pt x="182" y="350"/>
                  </a:lnTo>
                  <a:lnTo>
                    <a:pt x="183" y="349"/>
                  </a:lnTo>
                  <a:lnTo>
                    <a:pt x="184" y="348"/>
                  </a:lnTo>
                  <a:lnTo>
                    <a:pt x="185" y="348"/>
                  </a:lnTo>
                  <a:lnTo>
                    <a:pt x="187" y="348"/>
                  </a:lnTo>
                  <a:lnTo>
                    <a:pt x="188" y="347"/>
                  </a:lnTo>
                  <a:lnTo>
                    <a:pt x="189" y="346"/>
                  </a:lnTo>
                  <a:lnTo>
                    <a:pt x="189" y="345"/>
                  </a:lnTo>
                  <a:lnTo>
                    <a:pt x="190" y="345"/>
                  </a:lnTo>
                  <a:lnTo>
                    <a:pt x="191" y="346"/>
                  </a:lnTo>
                  <a:lnTo>
                    <a:pt x="190" y="346"/>
                  </a:lnTo>
                  <a:lnTo>
                    <a:pt x="190" y="347"/>
                  </a:lnTo>
                  <a:lnTo>
                    <a:pt x="190" y="348"/>
                  </a:lnTo>
                  <a:lnTo>
                    <a:pt x="190" y="349"/>
                  </a:lnTo>
                  <a:lnTo>
                    <a:pt x="190" y="350"/>
                  </a:lnTo>
                  <a:lnTo>
                    <a:pt x="190" y="351"/>
                  </a:lnTo>
                  <a:lnTo>
                    <a:pt x="190" y="353"/>
                  </a:lnTo>
                  <a:lnTo>
                    <a:pt x="189" y="354"/>
                  </a:lnTo>
                  <a:lnTo>
                    <a:pt x="189" y="356"/>
                  </a:lnTo>
                  <a:lnTo>
                    <a:pt x="189" y="357"/>
                  </a:lnTo>
                  <a:lnTo>
                    <a:pt x="188" y="358"/>
                  </a:lnTo>
                  <a:lnTo>
                    <a:pt x="188" y="360"/>
                  </a:lnTo>
                  <a:lnTo>
                    <a:pt x="188" y="361"/>
                  </a:lnTo>
                  <a:lnTo>
                    <a:pt x="188" y="362"/>
                  </a:lnTo>
                  <a:lnTo>
                    <a:pt x="188" y="363"/>
                  </a:lnTo>
                  <a:lnTo>
                    <a:pt x="188" y="364"/>
                  </a:lnTo>
                  <a:lnTo>
                    <a:pt x="188" y="365"/>
                  </a:lnTo>
                  <a:lnTo>
                    <a:pt x="188" y="366"/>
                  </a:lnTo>
                  <a:lnTo>
                    <a:pt x="188" y="368"/>
                  </a:lnTo>
                  <a:lnTo>
                    <a:pt x="188" y="369"/>
                  </a:lnTo>
                  <a:lnTo>
                    <a:pt x="187" y="369"/>
                  </a:lnTo>
                  <a:lnTo>
                    <a:pt x="187" y="370"/>
                  </a:lnTo>
                  <a:lnTo>
                    <a:pt x="187" y="371"/>
                  </a:lnTo>
                  <a:lnTo>
                    <a:pt x="187" y="373"/>
                  </a:lnTo>
                  <a:lnTo>
                    <a:pt x="187" y="374"/>
                  </a:lnTo>
                  <a:lnTo>
                    <a:pt x="185" y="375"/>
                  </a:lnTo>
                  <a:lnTo>
                    <a:pt x="185" y="376"/>
                  </a:lnTo>
                  <a:lnTo>
                    <a:pt x="185" y="377"/>
                  </a:lnTo>
                  <a:lnTo>
                    <a:pt x="187" y="378"/>
                  </a:lnTo>
                  <a:lnTo>
                    <a:pt x="187" y="379"/>
                  </a:lnTo>
                  <a:lnTo>
                    <a:pt x="187" y="381"/>
                  </a:lnTo>
                  <a:lnTo>
                    <a:pt x="185" y="381"/>
                  </a:lnTo>
                  <a:lnTo>
                    <a:pt x="185" y="382"/>
                  </a:lnTo>
                  <a:lnTo>
                    <a:pt x="185" y="383"/>
                  </a:lnTo>
                  <a:lnTo>
                    <a:pt x="184" y="384"/>
                  </a:lnTo>
                  <a:lnTo>
                    <a:pt x="184" y="385"/>
                  </a:lnTo>
                  <a:lnTo>
                    <a:pt x="184" y="387"/>
                  </a:lnTo>
                  <a:lnTo>
                    <a:pt x="184" y="391"/>
                  </a:lnTo>
                  <a:lnTo>
                    <a:pt x="184" y="392"/>
                  </a:lnTo>
                  <a:lnTo>
                    <a:pt x="184" y="393"/>
                  </a:lnTo>
                  <a:lnTo>
                    <a:pt x="184" y="394"/>
                  </a:lnTo>
                  <a:lnTo>
                    <a:pt x="185" y="395"/>
                  </a:lnTo>
                  <a:lnTo>
                    <a:pt x="185" y="396"/>
                  </a:lnTo>
                  <a:lnTo>
                    <a:pt x="184" y="398"/>
                  </a:lnTo>
                  <a:lnTo>
                    <a:pt x="184" y="399"/>
                  </a:lnTo>
                  <a:lnTo>
                    <a:pt x="183" y="400"/>
                  </a:lnTo>
                  <a:lnTo>
                    <a:pt x="183" y="401"/>
                  </a:lnTo>
                  <a:lnTo>
                    <a:pt x="183" y="402"/>
                  </a:lnTo>
                  <a:lnTo>
                    <a:pt x="182" y="402"/>
                  </a:lnTo>
                  <a:lnTo>
                    <a:pt x="183" y="402"/>
                  </a:lnTo>
                  <a:lnTo>
                    <a:pt x="182" y="403"/>
                  </a:lnTo>
                  <a:lnTo>
                    <a:pt x="183" y="403"/>
                  </a:lnTo>
                  <a:lnTo>
                    <a:pt x="183" y="404"/>
                  </a:lnTo>
                  <a:lnTo>
                    <a:pt x="183" y="406"/>
                  </a:lnTo>
                  <a:lnTo>
                    <a:pt x="183" y="407"/>
                  </a:lnTo>
                  <a:lnTo>
                    <a:pt x="182" y="408"/>
                  </a:lnTo>
                  <a:lnTo>
                    <a:pt x="182" y="409"/>
                  </a:lnTo>
                  <a:lnTo>
                    <a:pt x="182" y="411"/>
                  </a:lnTo>
                  <a:lnTo>
                    <a:pt x="182" y="412"/>
                  </a:lnTo>
                  <a:lnTo>
                    <a:pt x="184" y="413"/>
                  </a:lnTo>
                  <a:lnTo>
                    <a:pt x="184" y="414"/>
                  </a:lnTo>
                  <a:lnTo>
                    <a:pt x="183" y="415"/>
                  </a:lnTo>
                  <a:lnTo>
                    <a:pt x="183" y="416"/>
                  </a:lnTo>
                  <a:lnTo>
                    <a:pt x="183" y="417"/>
                  </a:lnTo>
                  <a:lnTo>
                    <a:pt x="182" y="418"/>
                  </a:lnTo>
                  <a:lnTo>
                    <a:pt x="182" y="419"/>
                  </a:lnTo>
                  <a:lnTo>
                    <a:pt x="182" y="420"/>
                  </a:lnTo>
                  <a:lnTo>
                    <a:pt x="182" y="421"/>
                  </a:lnTo>
                  <a:lnTo>
                    <a:pt x="181" y="422"/>
                  </a:lnTo>
                  <a:lnTo>
                    <a:pt x="181" y="423"/>
                  </a:lnTo>
                  <a:lnTo>
                    <a:pt x="181" y="424"/>
                  </a:lnTo>
                  <a:lnTo>
                    <a:pt x="181" y="425"/>
                  </a:lnTo>
                  <a:lnTo>
                    <a:pt x="182" y="426"/>
                  </a:lnTo>
                  <a:lnTo>
                    <a:pt x="182" y="427"/>
                  </a:lnTo>
                  <a:lnTo>
                    <a:pt x="181" y="427"/>
                  </a:lnTo>
                  <a:lnTo>
                    <a:pt x="181" y="428"/>
                  </a:lnTo>
                  <a:lnTo>
                    <a:pt x="181" y="429"/>
                  </a:lnTo>
                  <a:lnTo>
                    <a:pt x="181" y="431"/>
                  </a:lnTo>
                  <a:lnTo>
                    <a:pt x="181" y="432"/>
                  </a:lnTo>
                  <a:lnTo>
                    <a:pt x="180" y="433"/>
                  </a:lnTo>
                  <a:lnTo>
                    <a:pt x="180" y="435"/>
                  </a:lnTo>
                  <a:lnTo>
                    <a:pt x="180" y="436"/>
                  </a:lnTo>
                  <a:lnTo>
                    <a:pt x="180" y="439"/>
                  </a:lnTo>
                  <a:lnTo>
                    <a:pt x="179" y="440"/>
                  </a:lnTo>
                  <a:lnTo>
                    <a:pt x="179" y="442"/>
                  </a:lnTo>
                  <a:lnTo>
                    <a:pt x="179" y="443"/>
                  </a:lnTo>
                  <a:lnTo>
                    <a:pt x="179" y="444"/>
                  </a:lnTo>
                  <a:lnTo>
                    <a:pt x="178" y="446"/>
                  </a:lnTo>
                  <a:lnTo>
                    <a:pt x="178" y="447"/>
                  </a:lnTo>
                  <a:lnTo>
                    <a:pt x="178" y="448"/>
                  </a:lnTo>
                  <a:lnTo>
                    <a:pt x="178" y="449"/>
                  </a:lnTo>
                  <a:lnTo>
                    <a:pt x="178" y="453"/>
                  </a:lnTo>
                  <a:lnTo>
                    <a:pt x="178" y="454"/>
                  </a:lnTo>
                  <a:lnTo>
                    <a:pt x="178" y="456"/>
                  </a:lnTo>
                  <a:lnTo>
                    <a:pt x="179" y="456"/>
                  </a:lnTo>
                  <a:lnTo>
                    <a:pt x="179" y="460"/>
                  </a:lnTo>
                  <a:lnTo>
                    <a:pt x="180" y="461"/>
                  </a:lnTo>
                  <a:lnTo>
                    <a:pt x="179" y="462"/>
                  </a:lnTo>
                  <a:lnTo>
                    <a:pt x="179" y="463"/>
                  </a:lnTo>
                  <a:lnTo>
                    <a:pt x="179" y="464"/>
                  </a:lnTo>
                  <a:lnTo>
                    <a:pt x="179" y="465"/>
                  </a:lnTo>
                  <a:lnTo>
                    <a:pt x="179" y="466"/>
                  </a:lnTo>
                  <a:lnTo>
                    <a:pt x="179" y="467"/>
                  </a:lnTo>
                  <a:lnTo>
                    <a:pt x="179" y="468"/>
                  </a:lnTo>
                  <a:lnTo>
                    <a:pt x="179" y="469"/>
                  </a:lnTo>
                  <a:lnTo>
                    <a:pt x="178" y="469"/>
                  </a:lnTo>
                  <a:lnTo>
                    <a:pt x="178" y="470"/>
                  </a:lnTo>
                  <a:lnTo>
                    <a:pt x="178" y="471"/>
                  </a:lnTo>
                  <a:lnTo>
                    <a:pt x="177" y="472"/>
                  </a:lnTo>
                  <a:lnTo>
                    <a:pt x="177" y="474"/>
                  </a:lnTo>
                  <a:lnTo>
                    <a:pt x="177" y="475"/>
                  </a:lnTo>
                  <a:lnTo>
                    <a:pt x="177" y="476"/>
                  </a:lnTo>
                  <a:lnTo>
                    <a:pt x="177" y="477"/>
                  </a:lnTo>
                  <a:lnTo>
                    <a:pt x="177" y="479"/>
                  </a:lnTo>
                  <a:lnTo>
                    <a:pt x="177" y="481"/>
                  </a:lnTo>
                  <a:lnTo>
                    <a:pt x="176" y="481"/>
                  </a:lnTo>
                  <a:lnTo>
                    <a:pt x="176" y="482"/>
                  </a:lnTo>
                  <a:lnTo>
                    <a:pt x="176" y="484"/>
                  </a:lnTo>
                  <a:lnTo>
                    <a:pt x="176" y="485"/>
                  </a:lnTo>
                  <a:lnTo>
                    <a:pt x="177" y="485"/>
                  </a:lnTo>
                  <a:lnTo>
                    <a:pt x="177" y="486"/>
                  </a:lnTo>
                  <a:lnTo>
                    <a:pt x="177" y="485"/>
                  </a:lnTo>
                  <a:lnTo>
                    <a:pt x="178" y="485"/>
                  </a:lnTo>
                  <a:lnTo>
                    <a:pt x="178" y="486"/>
                  </a:lnTo>
                  <a:lnTo>
                    <a:pt x="178" y="487"/>
                  </a:lnTo>
                  <a:lnTo>
                    <a:pt x="177" y="488"/>
                  </a:lnTo>
                  <a:lnTo>
                    <a:pt x="176" y="488"/>
                  </a:lnTo>
                  <a:lnTo>
                    <a:pt x="171" y="489"/>
                  </a:lnTo>
                  <a:lnTo>
                    <a:pt x="162" y="490"/>
                  </a:lnTo>
                  <a:lnTo>
                    <a:pt x="155" y="489"/>
                  </a:lnTo>
                  <a:lnTo>
                    <a:pt x="147" y="490"/>
                  </a:lnTo>
                  <a:lnTo>
                    <a:pt x="143" y="490"/>
                  </a:lnTo>
                  <a:lnTo>
                    <a:pt x="139" y="490"/>
                  </a:lnTo>
                  <a:lnTo>
                    <a:pt x="129" y="490"/>
                  </a:lnTo>
                  <a:lnTo>
                    <a:pt x="113" y="490"/>
                  </a:lnTo>
                  <a:lnTo>
                    <a:pt x="99" y="490"/>
                  </a:lnTo>
                  <a:lnTo>
                    <a:pt x="74" y="489"/>
                  </a:lnTo>
                  <a:lnTo>
                    <a:pt x="73" y="489"/>
                  </a:lnTo>
                  <a:lnTo>
                    <a:pt x="73" y="488"/>
                  </a:lnTo>
                  <a:lnTo>
                    <a:pt x="72" y="488"/>
                  </a:lnTo>
                  <a:lnTo>
                    <a:pt x="71" y="488"/>
                  </a:lnTo>
                  <a:lnTo>
                    <a:pt x="70" y="488"/>
                  </a:lnTo>
                  <a:lnTo>
                    <a:pt x="69" y="488"/>
                  </a:lnTo>
                  <a:lnTo>
                    <a:pt x="67" y="487"/>
                  </a:lnTo>
                  <a:lnTo>
                    <a:pt x="67" y="488"/>
                  </a:lnTo>
                  <a:lnTo>
                    <a:pt x="66" y="488"/>
                  </a:lnTo>
                  <a:lnTo>
                    <a:pt x="65" y="487"/>
                  </a:lnTo>
                  <a:lnTo>
                    <a:pt x="64" y="487"/>
                  </a:lnTo>
                  <a:lnTo>
                    <a:pt x="62" y="487"/>
                  </a:lnTo>
                  <a:lnTo>
                    <a:pt x="60" y="487"/>
                  </a:lnTo>
                  <a:lnTo>
                    <a:pt x="59" y="487"/>
                  </a:lnTo>
                  <a:lnTo>
                    <a:pt x="59" y="486"/>
                  </a:lnTo>
                  <a:lnTo>
                    <a:pt x="58" y="485"/>
                  </a:lnTo>
                  <a:lnTo>
                    <a:pt x="57" y="485"/>
                  </a:lnTo>
                  <a:lnTo>
                    <a:pt x="56" y="485"/>
                  </a:lnTo>
                  <a:lnTo>
                    <a:pt x="55" y="485"/>
                  </a:lnTo>
                  <a:lnTo>
                    <a:pt x="55" y="484"/>
                  </a:lnTo>
                  <a:lnTo>
                    <a:pt x="54" y="484"/>
                  </a:lnTo>
                  <a:lnTo>
                    <a:pt x="53" y="484"/>
                  </a:lnTo>
                  <a:lnTo>
                    <a:pt x="52" y="484"/>
                  </a:lnTo>
                  <a:lnTo>
                    <a:pt x="51" y="485"/>
                  </a:lnTo>
                  <a:lnTo>
                    <a:pt x="51" y="486"/>
                  </a:lnTo>
                  <a:lnTo>
                    <a:pt x="51" y="487"/>
                  </a:lnTo>
                  <a:lnTo>
                    <a:pt x="51" y="488"/>
                  </a:lnTo>
                  <a:lnTo>
                    <a:pt x="50" y="488"/>
                  </a:lnTo>
                  <a:lnTo>
                    <a:pt x="49" y="488"/>
                  </a:lnTo>
                  <a:lnTo>
                    <a:pt x="48" y="489"/>
                  </a:lnTo>
                  <a:lnTo>
                    <a:pt x="47" y="489"/>
                  </a:lnTo>
                  <a:lnTo>
                    <a:pt x="46" y="489"/>
                  </a:lnTo>
                  <a:lnTo>
                    <a:pt x="45" y="489"/>
                  </a:lnTo>
                  <a:lnTo>
                    <a:pt x="42" y="488"/>
                  </a:lnTo>
                  <a:lnTo>
                    <a:pt x="40" y="487"/>
                  </a:lnTo>
                  <a:lnTo>
                    <a:pt x="39" y="486"/>
                  </a:lnTo>
                  <a:lnTo>
                    <a:pt x="39" y="485"/>
                  </a:lnTo>
                  <a:lnTo>
                    <a:pt x="38" y="485"/>
                  </a:lnTo>
                  <a:lnTo>
                    <a:pt x="38" y="471"/>
                  </a:lnTo>
                  <a:lnTo>
                    <a:pt x="38" y="448"/>
                  </a:lnTo>
                  <a:lnTo>
                    <a:pt x="38" y="427"/>
                  </a:lnTo>
                  <a:lnTo>
                    <a:pt x="37" y="425"/>
                  </a:lnTo>
                  <a:lnTo>
                    <a:pt x="31" y="413"/>
                  </a:lnTo>
                  <a:lnTo>
                    <a:pt x="27" y="404"/>
                  </a:lnTo>
                  <a:lnTo>
                    <a:pt x="26" y="387"/>
                  </a:lnTo>
                  <a:lnTo>
                    <a:pt x="31" y="362"/>
                  </a:lnTo>
                  <a:lnTo>
                    <a:pt x="31" y="361"/>
                  </a:lnTo>
                  <a:lnTo>
                    <a:pt x="31" y="357"/>
                  </a:lnTo>
                  <a:lnTo>
                    <a:pt x="28" y="336"/>
                  </a:lnTo>
                  <a:lnTo>
                    <a:pt x="29" y="334"/>
                  </a:lnTo>
                  <a:lnTo>
                    <a:pt x="29" y="333"/>
                  </a:lnTo>
                  <a:lnTo>
                    <a:pt x="18" y="331"/>
                  </a:lnTo>
                  <a:lnTo>
                    <a:pt x="15" y="329"/>
                  </a:lnTo>
                  <a:lnTo>
                    <a:pt x="14" y="329"/>
                  </a:lnTo>
                  <a:lnTo>
                    <a:pt x="13" y="328"/>
                  </a:lnTo>
                  <a:lnTo>
                    <a:pt x="8" y="322"/>
                  </a:lnTo>
                  <a:lnTo>
                    <a:pt x="0" y="301"/>
                  </a:lnTo>
                  <a:lnTo>
                    <a:pt x="8" y="274"/>
                  </a:lnTo>
                  <a:lnTo>
                    <a:pt x="13" y="271"/>
                  </a:lnTo>
                  <a:lnTo>
                    <a:pt x="14" y="268"/>
                  </a:lnTo>
                  <a:lnTo>
                    <a:pt x="14" y="265"/>
                  </a:lnTo>
                  <a:lnTo>
                    <a:pt x="14" y="261"/>
                  </a:lnTo>
                  <a:lnTo>
                    <a:pt x="14" y="259"/>
                  </a:lnTo>
                  <a:lnTo>
                    <a:pt x="14" y="258"/>
                  </a:lnTo>
                  <a:lnTo>
                    <a:pt x="13" y="254"/>
                  </a:lnTo>
                  <a:lnTo>
                    <a:pt x="13" y="243"/>
                  </a:lnTo>
                  <a:lnTo>
                    <a:pt x="12" y="243"/>
                  </a:lnTo>
                  <a:lnTo>
                    <a:pt x="9" y="243"/>
                  </a:lnTo>
                  <a:lnTo>
                    <a:pt x="8" y="240"/>
                  </a:lnTo>
                  <a:lnTo>
                    <a:pt x="8" y="235"/>
                  </a:lnTo>
                  <a:lnTo>
                    <a:pt x="9" y="231"/>
                  </a:lnTo>
                  <a:lnTo>
                    <a:pt x="10" y="227"/>
                  </a:lnTo>
                  <a:lnTo>
                    <a:pt x="12" y="225"/>
                  </a:lnTo>
                  <a:lnTo>
                    <a:pt x="16" y="217"/>
                  </a:lnTo>
                  <a:lnTo>
                    <a:pt x="17" y="201"/>
                  </a:lnTo>
                  <a:lnTo>
                    <a:pt x="18" y="192"/>
                  </a:lnTo>
                  <a:lnTo>
                    <a:pt x="19" y="179"/>
                  </a:lnTo>
                  <a:lnTo>
                    <a:pt x="19" y="170"/>
                  </a:lnTo>
                  <a:lnTo>
                    <a:pt x="19" y="159"/>
                  </a:lnTo>
                  <a:lnTo>
                    <a:pt x="17" y="137"/>
                  </a:lnTo>
                  <a:lnTo>
                    <a:pt x="15" y="114"/>
                  </a:lnTo>
                  <a:lnTo>
                    <a:pt x="13" y="94"/>
                  </a:lnTo>
                  <a:lnTo>
                    <a:pt x="13" y="89"/>
                  </a:lnTo>
                  <a:lnTo>
                    <a:pt x="14" y="74"/>
                  </a:lnTo>
                  <a:lnTo>
                    <a:pt x="14" y="66"/>
                  </a:lnTo>
                  <a:lnTo>
                    <a:pt x="14" y="58"/>
                  </a:lnTo>
                  <a:lnTo>
                    <a:pt x="15" y="46"/>
                  </a:lnTo>
                  <a:lnTo>
                    <a:pt x="14" y="40"/>
                  </a:lnTo>
                  <a:lnTo>
                    <a:pt x="13" y="33"/>
                  </a:lnTo>
                  <a:lnTo>
                    <a:pt x="10" y="18"/>
                  </a:lnTo>
                  <a:lnTo>
                    <a:pt x="4" y="9"/>
                  </a:lnTo>
                  <a:lnTo>
                    <a:pt x="8" y="8"/>
                  </a:lnTo>
                  <a:lnTo>
                    <a:pt x="9" y="7"/>
                  </a:lnTo>
                  <a:lnTo>
                    <a:pt x="10" y="5"/>
                  </a:lnTo>
                  <a:lnTo>
                    <a:pt x="12" y="5"/>
                  </a:lnTo>
                  <a:lnTo>
                    <a:pt x="13" y="5"/>
                  </a:lnTo>
                  <a:lnTo>
                    <a:pt x="13" y="4"/>
                  </a:lnTo>
                  <a:lnTo>
                    <a:pt x="14" y="4"/>
                  </a:lnTo>
                  <a:lnTo>
                    <a:pt x="15" y="4"/>
                  </a:lnTo>
                  <a:lnTo>
                    <a:pt x="16" y="4"/>
                  </a:lnTo>
                  <a:lnTo>
                    <a:pt x="16" y="3"/>
                  </a:lnTo>
                  <a:lnTo>
                    <a:pt x="17" y="3"/>
                  </a:lnTo>
                  <a:lnTo>
                    <a:pt x="18" y="3"/>
                  </a:lnTo>
                  <a:lnTo>
                    <a:pt x="18" y="2"/>
                  </a:lnTo>
                  <a:lnTo>
                    <a:pt x="18" y="3"/>
                  </a:lnTo>
                  <a:lnTo>
                    <a:pt x="18" y="2"/>
                  </a:lnTo>
                  <a:lnTo>
                    <a:pt x="19" y="2"/>
                  </a:lnTo>
                  <a:lnTo>
                    <a:pt x="20" y="2"/>
                  </a:lnTo>
                  <a:lnTo>
                    <a:pt x="20" y="1"/>
                  </a:lnTo>
                  <a:lnTo>
                    <a:pt x="21" y="1"/>
                  </a:lnTo>
                  <a:lnTo>
                    <a:pt x="22" y="1"/>
                  </a:lnTo>
                  <a:lnTo>
                    <a:pt x="23" y="1"/>
                  </a:lnTo>
                  <a:lnTo>
                    <a:pt x="24" y="1"/>
                  </a:lnTo>
                  <a:lnTo>
                    <a:pt x="25" y="1"/>
                  </a:lnTo>
                  <a:lnTo>
                    <a:pt x="25" y="0"/>
                  </a:lnTo>
                  <a:lnTo>
                    <a:pt x="26" y="0"/>
                  </a:lnTo>
                  <a:lnTo>
                    <a:pt x="27" y="0"/>
                  </a:lnTo>
                  <a:close/>
                </a:path>
              </a:pathLst>
            </a:custGeom>
            <a:solidFill>
              <a:schemeClr val="accent6">
                <a:lumMod val="20000"/>
                <a:lumOff val="80000"/>
              </a:schemeClr>
            </a:solidFill>
            <a:ln w="9525">
              <a:solidFill>
                <a:srgbClr val="FFFFFF"/>
              </a:solidFill>
              <a:round/>
              <a:headEnd/>
              <a:tailEnd/>
            </a:ln>
          </p:spPr>
          <p:txBody>
            <a:bodyPr/>
            <a:lstStyle/>
            <a:p>
              <a:pPr algn="ctr" eaLnBrk="1" fontAlgn="auto" hangingPunct="1">
                <a:spcBef>
                  <a:spcPts val="0"/>
                </a:spcBef>
                <a:spcAft>
                  <a:spcPts val="0"/>
                </a:spcAft>
                <a:defRPr/>
              </a:pPr>
              <a:endParaRPr lang="en-US">
                <a:latin typeface="+mn-lt"/>
                <a:cs typeface="+mn-cs"/>
              </a:endParaRPr>
            </a:p>
          </p:txBody>
        </p:sp>
        <p:sp>
          <p:nvSpPr>
            <p:cNvPr id="25631" name="Freeform 15"/>
            <p:cNvSpPr>
              <a:spLocks noEditPoints="1"/>
            </p:cNvSpPr>
            <p:nvPr/>
          </p:nvSpPr>
          <p:spPr bwMode="auto">
            <a:xfrm>
              <a:off x="3639" y="1397"/>
              <a:ext cx="736" cy="724"/>
            </a:xfrm>
            <a:custGeom>
              <a:avLst/>
              <a:gdLst>
                <a:gd name="T0" fmla="*/ 247 w 736"/>
                <a:gd name="T1" fmla="*/ 660 h 724"/>
                <a:gd name="T2" fmla="*/ 305 w 736"/>
                <a:gd name="T3" fmla="*/ 594 h 724"/>
                <a:gd name="T4" fmla="*/ 326 w 736"/>
                <a:gd name="T5" fmla="*/ 545 h 724"/>
                <a:gd name="T6" fmla="*/ 701 w 736"/>
                <a:gd name="T7" fmla="*/ 404 h 724"/>
                <a:gd name="T8" fmla="*/ 726 w 736"/>
                <a:gd name="T9" fmla="*/ 359 h 724"/>
                <a:gd name="T10" fmla="*/ 380 w 736"/>
                <a:gd name="T11" fmla="*/ 5 h 724"/>
                <a:gd name="T12" fmla="*/ 402 w 736"/>
                <a:gd name="T13" fmla="*/ 27 h 724"/>
                <a:gd name="T14" fmla="*/ 437 w 736"/>
                <a:gd name="T15" fmla="*/ 26 h 724"/>
                <a:gd name="T16" fmla="*/ 466 w 736"/>
                <a:gd name="T17" fmla="*/ 47 h 724"/>
                <a:gd name="T18" fmla="*/ 506 w 736"/>
                <a:gd name="T19" fmla="*/ 47 h 724"/>
                <a:gd name="T20" fmla="*/ 536 w 736"/>
                <a:gd name="T21" fmla="*/ 63 h 724"/>
                <a:gd name="T22" fmla="*/ 563 w 736"/>
                <a:gd name="T23" fmla="*/ 85 h 724"/>
                <a:gd name="T24" fmla="*/ 602 w 736"/>
                <a:gd name="T25" fmla="*/ 96 h 724"/>
                <a:gd name="T26" fmla="*/ 636 w 736"/>
                <a:gd name="T27" fmla="*/ 126 h 724"/>
                <a:gd name="T28" fmla="*/ 673 w 736"/>
                <a:gd name="T29" fmla="*/ 147 h 724"/>
                <a:gd name="T30" fmla="*/ 687 w 736"/>
                <a:gd name="T31" fmla="*/ 188 h 724"/>
                <a:gd name="T32" fmla="*/ 697 w 736"/>
                <a:gd name="T33" fmla="*/ 221 h 724"/>
                <a:gd name="T34" fmla="*/ 714 w 736"/>
                <a:gd name="T35" fmla="*/ 262 h 724"/>
                <a:gd name="T36" fmla="*/ 708 w 736"/>
                <a:gd name="T37" fmla="*/ 299 h 724"/>
                <a:gd name="T38" fmla="*/ 730 w 736"/>
                <a:gd name="T39" fmla="*/ 332 h 724"/>
                <a:gd name="T40" fmla="*/ 726 w 736"/>
                <a:gd name="T41" fmla="*/ 357 h 724"/>
                <a:gd name="T42" fmla="*/ 703 w 736"/>
                <a:gd name="T43" fmla="*/ 373 h 724"/>
                <a:gd name="T44" fmla="*/ 666 w 736"/>
                <a:gd name="T45" fmla="*/ 384 h 724"/>
                <a:gd name="T46" fmla="*/ 646 w 736"/>
                <a:gd name="T47" fmla="*/ 387 h 724"/>
                <a:gd name="T48" fmla="*/ 633 w 736"/>
                <a:gd name="T49" fmla="*/ 389 h 724"/>
                <a:gd name="T50" fmla="*/ 613 w 736"/>
                <a:gd name="T51" fmla="*/ 397 h 724"/>
                <a:gd name="T52" fmla="*/ 576 w 736"/>
                <a:gd name="T53" fmla="*/ 411 h 724"/>
                <a:gd name="T54" fmla="*/ 550 w 736"/>
                <a:gd name="T55" fmla="*/ 408 h 724"/>
                <a:gd name="T56" fmla="*/ 542 w 736"/>
                <a:gd name="T57" fmla="*/ 422 h 724"/>
                <a:gd name="T58" fmla="*/ 519 w 736"/>
                <a:gd name="T59" fmla="*/ 435 h 724"/>
                <a:gd name="T60" fmla="*/ 465 w 736"/>
                <a:gd name="T61" fmla="*/ 462 h 724"/>
                <a:gd name="T62" fmla="*/ 424 w 736"/>
                <a:gd name="T63" fmla="*/ 481 h 724"/>
                <a:gd name="T64" fmla="*/ 397 w 736"/>
                <a:gd name="T65" fmla="*/ 497 h 724"/>
                <a:gd name="T66" fmla="*/ 378 w 736"/>
                <a:gd name="T67" fmla="*/ 510 h 724"/>
                <a:gd name="T68" fmla="*/ 337 w 736"/>
                <a:gd name="T69" fmla="*/ 557 h 724"/>
                <a:gd name="T70" fmla="*/ 323 w 736"/>
                <a:gd name="T71" fmla="*/ 540 h 724"/>
                <a:gd name="T72" fmla="*/ 318 w 736"/>
                <a:gd name="T73" fmla="*/ 591 h 724"/>
                <a:gd name="T74" fmla="*/ 307 w 736"/>
                <a:gd name="T75" fmla="*/ 601 h 724"/>
                <a:gd name="T76" fmla="*/ 252 w 736"/>
                <a:gd name="T77" fmla="*/ 652 h 724"/>
                <a:gd name="T78" fmla="*/ 245 w 736"/>
                <a:gd name="T79" fmla="*/ 661 h 724"/>
                <a:gd name="T80" fmla="*/ 227 w 736"/>
                <a:gd name="T81" fmla="*/ 691 h 724"/>
                <a:gd name="T82" fmla="*/ 229 w 736"/>
                <a:gd name="T83" fmla="*/ 702 h 724"/>
                <a:gd name="T84" fmla="*/ 211 w 736"/>
                <a:gd name="T85" fmla="*/ 719 h 724"/>
                <a:gd name="T86" fmla="*/ 177 w 736"/>
                <a:gd name="T87" fmla="*/ 714 h 724"/>
                <a:gd name="T88" fmla="*/ 181 w 736"/>
                <a:gd name="T89" fmla="*/ 684 h 724"/>
                <a:gd name="T90" fmla="*/ 182 w 736"/>
                <a:gd name="T91" fmla="*/ 646 h 724"/>
                <a:gd name="T92" fmla="*/ 151 w 736"/>
                <a:gd name="T93" fmla="*/ 609 h 724"/>
                <a:gd name="T94" fmla="*/ 120 w 736"/>
                <a:gd name="T95" fmla="*/ 571 h 724"/>
                <a:gd name="T96" fmla="*/ 60 w 736"/>
                <a:gd name="T97" fmla="*/ 535 h 724"/>
                <a:gd name="T98" fmla="*/ 36 w 736"/>
                <a:gd name="T99" fmla="*/ 496 h 724"/>
                <a:gd name="T100" fmla="*/ 37 w 736"/>
                <a:gd name="T101" fmla="*/ 452 h 724"/>
                <a:gd name="T102" fmla="*/ 31 w 736"/>
                <a:gd name="T103" fmla="*/ 416 h 724"/>
                <a:gd name="T104" fmla="*/ 30 w 736"/>
                <a:gd name="T105" fmla="*/ 374 h 724"/>
                <a:gd name="T106" fmla="*/ 26 w 736"/>
                <a:gd name="T107" fmla="*/ 320 h 724"/>
                <a:gd name="T108" fmla="*/ 14 w 736"/>
                <a:gd name="T109" fmla="*/ 277 h 724"/>
                <a:gd name="T110" fmla="*/ 34 w 736"/>
                <a:gd name="T111" fmla="*/ 223 h 724"/>
                <a:gd name="T112" fmla="*/ 86 w 736"/>
                <a:gd name="T113" fmla="*/ 213 h 724"/>
                <a:gd name="T114" fmla="*/ 129 w 736"/>
                <a:gd name="T115" fmla="*/ 151 h 724"/>
                <a:gd name="T116" fmla="*/ 184 w 736"/>
                <a:gd name="T117" fmla="*/ 84 h 724"/>
                <a:gd name="T118" fmla="*/ 217 w 736"/>
                <a:gd name="T119" fmla="*/ 68 h 724"/>
                <a:gd name="T120" fmla="*/ 244 w 736"/>
                <a:gd name="T121" fmla="*/ 50 h 724"/>
                <a:gd name="T122" fmla="*/ 274 w 736"/>
                <a:gd name="T123" fmla="*/ 26 h 724"/>
                <a:gd name="T124" fmla="*/ 313 w 736"/>
                <a:gd name="T125" fmla="*/ 0 h 7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6"/>
                <a:gd name="T190" fmla="*/ 0 h 724"/>
                <a:gd name="T191" fmla="*/ 736 w 736"/>
                <a:gd name="T192" fmla="*/ 724 h 72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6" h="724">
                  <a:moveTo>
                    <a:pt x="185" y="722"/>
                  </a:moveTo>
                  <a:lnTo>
                    <a:pt x="186" y="722"/>
                  </a:lnTo>
                  <a:lnTo>
                    <a:pt x="187" y="722"/>
                  </a:lnTo>
                  <a:lnTo>
                    <a:pt x="186" y="722"/>
                  </a:lnTo>
                  <a:lnTo>
                    <a:pt x="185" y="723"/>
                  </a:lnTo>
                  <a:lnTo>
                    <a:pt x="184" y="723"/>
                  </a:lnTo>
                  <a:lnTo>
                    <a:pt x="184" y="722"/>
                  </a:lnTo>
                  <a:lnTo>
                    <a:pt x="185" y="721"/>
                  </a:lnTo>
                  <a:lnTo>
                    <a:pt x="185" y="722"/>
                  </a:lnTo>
                  <a:close/>
                  <a:moveTo>
                    <a:pt x="181" y="721"/>
                  </a:moveTo>
                  <a:lnTo>
                    <a:pt x="180" y="721"/>
                  </a:lnTo>
                  <a:lnTo>
                    <a:pt x="181" y="720"/>
                  </a:lnTo>
                  <a:lnTo>
                    <a:pt x="181" y="721"/>
                  </a:lnTo>
                  <a:close/>
                  <a:moveTo>
                    <a:pt x="214" y="713"/>
                  </a:moveTo>
                  <a:lnTo>
                    <a:pt x="213" y="714"/>
                  </a:lnTo>
                  <a:lnTo>
                    <a:pt x="212" y="713"/>
                  </a:lnTo>
                  <a:lnTo>
                    <a:pt x="213" y="713"/>
                  </a:lnTo>
                  <a:lnTo>
                    <a:pt x="214" y="713"/>
                  </a:lnTo>
                  <a:close/>
                  <a:moveTo>
                    <a:pt x="212" y="713"/>
                  </a:moveTo>
                  <a:lnTo>
                    <a:pt x="212" y="712"/>
                  </a:lnTo>
                  <a:lnTo>
                    <a:pt x="212" y="713"/>
                  </a:lnTo>
                  <a:close/>
                  <a:moveTo>
                    <a:pt x="210" y="710"/>
                  </a:moveTo>
                  <a:lnTo>
                    <a:pt x="210" y="711"/>
                  </a:lnTo>
                  <a:lnTo>
                    <a:pt x="210" y="710"/>
                  </a:lnTo>
                  <a:close/>
                  <a:moveTo>
                    <a:pt x="210" y="708"/>
                  </a:moveTo>
                  <a:lnTo>
                    <a:pt x="209" y="709"/>
                  </a:lnTo>
                  <a:lnTo>
                    <a:pt x="209" y="708"/>
                  </a:lnTo>
                  <a:lnTo>
                    <a:pt x="208" y="708"/>
                  </a:lnTo>
                  <a:lnTo>
                    <a:pt x="208" y="707"/>
                  </a:lnTo>
                  <a:lnTo>
                    <a:pt x="209" y="708"/>
                  </a:lnTo>
                  <a:lnTo>
                    <a:pt x="210" y="708"/>
                  </a:lnTo>
                  <a:close/>
                  <a:moveTo>
                    <a:pt x="225" y="703"/>
                  </a:moveTo>
                  <a:lnTo>
                    <a:pt x="224" y="703"/>
                  </a:lnTo>
                  <a:lnTo>
                    <a:pt x="223" y="703"/>
                  </a:lnTo>
                  <a:lnTo>
                    <a:pt x="222" y="703"/>
                  </a:lnTo>
                  <a:lnTo>
                    <a:pt x="220" y="703"/>
                  </a:lnTo>
                  <a:lnTo>
                    <a:pt x="219" y="703"/>
                  </a:lnTo>
                  <a:lnTo>
                    <a:pt x="218" y="702"/>
                  </a:lnTo>
                  <a:lnTo>
                    <a:pt x="219" y="702"/>
                  </a:lnTo>
                  <a:lnTo>
                    <a:pt x="220" y="702"/>
                  </a:lnTo>
                  <a:lnTo>
                    <a:pt x="222" y="703"/>
                  </a:lnTo>
                  <a:lnTo>
                    <a:pt x="223" y="703"/>
                  </a:lnTo>
                  <a:lnTo>
                    <a:pt x="224" y="703"/>
                  </a:lnTo>
                  <a:lnTo>
                    <a:pt x="225" y="703"/>
                  </a:lnTo>
                  <a:lnTo>
                    <a:pt x="226" y="702"/>
                  </a:lnTo>
                  <a:lnTo>
                    <a:pt x="225" y="703"/>
                  </a:lnTo>
                  <a:close/>
                  <a:moveTo>
                    <a:pt x="227" y="702"/>
                  </a:moveTo>
                  <a:lnTo>
                    <a:pt x="227" y="703"/>
                  </a:lnTo>
                  <a:lnTo>
                    <a:pt x="227" y="702"/>
                  </a:lnTo>
                  <a:close/>
                  <a:moveTo>
                    <a:pt x="230" y="700"/>
                  </a:moveTo>
                  <a:lnTo>
                    <a:pt x="229" y="700"/>
                  </a:lnTo>
                  <a:lnTo>
                    <a:pt x="228" y="700"/>
                  </a:lnTo>
                  <a:lnTo>
                    <a:pt x="229" y="699"/>
                  </a:lnTo>
                  <a:lnTo>
                    <a:pt x="230" y="700"/>
                  </a:lnTo>
                  <a:close/>
                  <a:moveTo>
                    <a:pt x="249" y="661"/>
                  </a:moveTo>
                  <a:lnTo>
                    <a:pt x="248" y="661"/>
                  </a:lnTo>
                  <a:lnTo>
                    <a:pt x="247" y="660"/>
                  </a:lnTo>
                  <a:lnTo>
                    <a:pt x="247" y="659"/>
                  </a:lnTo>
                  <a:lnTo>
                    <a:pt x="247" y="660"/>
                  </a:lnTo>
                  <a:lnTo>
                    <a:pt x="248" y="661"/>
                  </a:lnTo>
                  <a:lnTo>
                    <a:pt x="249" y="661"/>
                  </a:lnTo>
                  <a:close/>
                  <a:moveTo>
                    <a:pt x="248" y="661"/>
                  </a:moveTo>
                  <a:lnTo>
                    <a:pt x="247" y="660"/>
                  </a:lnTo>
                  <a:lnTo>
                    <a:pt x="248" y="660"/>
                  </a:lnTo>
                  <a:lnTo>
                    <a:pt x="248" y="659"/>
                  </a:lnTo>
                  <a:lnTo>
                    <a:pt x="248" y="660"/>
                  </a:lnTo>
                  <a:lnTo>
                    <a:pt x="248" y="661"/>
                  </a:lnTo>
                  <a:close/>
                  <a:moveTo>
                    <a:pt x="249" y="660"/>
                  </a:moveTo>
                  <a:lnTo>
                    <a:pt x="249" y="659"/>
                  </a:lnTo>
                  <a:lnTo>
                    <a:pt x="249" y="660"/>
                  </a:lnTo>
                  <a:close/>
                  <a:moveTo>
                    <a:pt x="245" y="659"/>
                  </a:moveTo>
                  <a:lnTo>
                    <a:pt x="247" y="659"/>
                  </a:lnTo>
                  <a:lnTo>
                    <a:pt x="245" y="659"/>
                  </a:lnTo>
                  <a:close/>
                  <a:moveTo>
                    <a:pt x="251" y="654"/>
                  </a:moveTo>
                  <a:lnTo>
                    <a:pt x="251" y="656"/>
                  </a:lnTo>
                  <a:lnTo>
                    <a:pt x="251" y="654"/>
                  </a:lnTo>
                  <a:close/>
                  <a:moveTo>
                    <a:pt x="255" y="651"/>
                  </a:moveTo>
                  <a:lnTo>
                    <a:pt x="254" y="651"/>
                  </a:lnTo>
                  <a:lnTo>
                    <a:pt x="253" y="652"/>
                  </a:lnTo>
                  <a:lnTo>
                    <a:pt x="253" y="651"/>
                  </a:lnTo>
                  <a:lnTo>
                    <a:pt x="253" y="650"/>
                  </a:lnTo>
                  <a:lnTo>
                    <a:pt x="254" y="650"/>
                  </a:lnTo>
                  <a:lnTo>
                    <a:pt x="255" y="650"/>
                  </a:lnTo>
                  <a:lnTo>
                    <a:pt x="255" y="651"/>
                  </a:lnTo>
                  <a:close/>
                  <a:moveTo>
                    <a:pt x="251" y="648"/>
                  </a:moveTo>
                  <a:lnTo>
                    <a:pt x="250" y="648"/>
                  </a:lnTo>
                  <a:lnTo>
                    <a:pt x="251" y="648"/>
                  </a:lnTo>
                  <a:close/>
                  <a:moveTo>
                    <a:pt x="302" y="607"/>
                  </a:moveTo>
                  <a:lnTo>
                    <a:pt x="303" y="606"/>
                  </a:lnTo>
                  <a:lnTo>
                    <a:pt x="302" y="607"/>
                  </a:lnTo>
                  <a:close/>
                  <a:moveTo>
                    <a:pt x="302" y="597"/>
                  </a:moveTo>
                  <a:lnTo>
                    <a:pt x="302" y="596"/>
                  </a:lnTo>
                  <a:lnTo>
                    <a:pt x="303" y="596"/>
                  </a:lnTo>
                  <a:lnTo>
                    <a:pt x="302" y="597"/>
                  </a:lnTo>
                  <a:close/>
                  <a:moveTo>
                    <a:pt x="304" y="597"/>
                  </a:moveTo>
                  <a:lnTo>
                    <a:pt x="303" y="597"/>
                  </a:lnTo>
                  <a:lnTo>
                    <a:pt x="304" y="596"/>
                  </a:lnTo>
                  <a:lnTo>
                    <a:pt x="305" y="595"/>
                  </a:lnTo>
                  <a:lnTo>
                    <a:pt x="306" y="595"/>
                  </a:lnTo>
                  <a:lnTo>
                    <a:pt x="307" y="595"/>
                  </a:lnTo>
                  <a:lnTo>
                    <a:pt x="305" y="597"/>
                  </a:lnTo>
                  <a:lnTo>
                    <a:pt x="304" y="597"/>
                  </a:lnTo>
                  <a:close/>
                  <a:moveTo>
                    <a:pt x="301" y="594"/>
                  </a:moveTo>
                  <a:lnTo>
                    <a:pt x="302" y="594"/>
                  </a:lnTo>
                  <a:lnTo>
                    <a:pt x="303" y="594"/>
                  </a:lnTo>
                  <a:lnTo>
                    <a:pt x="303" y="593"/>
                  </a:lnTo>
                  <a:lnTo>
                    <a:pt x="304" y="593"/>
                  </a:lnTo>
                  <a:lnTo>
                    <a:pt x="304" y="594"/>
                  </a:lnTo>
                  <a:lnTo>
                    <a:pt x="304" y="595"/>
                  </a:lnTo>
                  <a:lnTo>
                    <a:pt x="303" y="595"/>
                  </a:lnTo>
                  <a:lnTo>
                    <a:pt x="302" y="595"/>
                  </a:lnTo>
                  <a:lnTo>
                    <a:pt x="301" y="595"/>
                  </a:lnTo>
                  <a:lnTo>
                    <a:pt x="300" y="594"/>
                  </a:lnTo>
                  <a:lnTo>
                    <a:pt x="300" y="593"/>
                  </a:lnTo>
                  <a:lnTo>
                    <a:pt x="301" y="594"/>
                  </a:lnTo>
                  <a:close/>
                  <a:moveTo>
                    <a:pt x="307" y="593"/>
                  </a:moveTo>
                  <a:lnTo>
                    <a:pt x="306" y="594"/>
                  </a:lnTo>
                  <a:lnTo>
                    <a:pt x="305" y="594"/>
                  </a:lnTo>
                  <a:lnTo>
                    <a:pt x="305" y="593"/>
                  </a:lnTo>
                  <a:lnTo>
                    <a:pt x="305" y="592"/>
                  </a:lnTo>
                  <a:lnTo>
                    <a:pt x="306" y="591"/>
                  </a:lnTo>
                  <a:lnTo>
                    <a:pt x="307" y="591"/>
                  </a:lnTo>
                  <a:lnTo>
                    <a:pt x="307" y="592"/>
                  </a:lnTo>
                  <a:lnTo>
                    <a:pt x="307" y="593"/>
                  </a:lnTo>
                  <a:close/>
                  <a:moveTo>
                    <a:pt x="330" y="560"/>
                  </a:moveTo>
                  <a:lnTo>
                    <a:pt x="329" y="560"/>
                  </a:lnTo>
                  <a:lnTo>
                    <a:pt x="328" y="559"/>
                  </a:lnTo>
                  <a:lnTo>
                    <a:pt x="327" y="558"/>
                  </a:lnTo>
                  <a:lnTo>
                    <a:pt x="328" y="558"/>
                  </a:lnTo>
                  <a:lnTo>
                    <a:pt x="329" y="558"/>
                  </a:lnTo>
                  <a:lnTo>
                    <a:pt x="330" y="558"/>
                  </a:lnTo>
                  <a:lnTo>
                    <a:pt x="330" y="559"/>
                  </a:lnTo>
                  <a:lnTo>
                    <a:pt x="330" y="560"/>
                  </a:lnTo>
                  <a:close/>
                  <a:moveTo>
                    <a:pt x="337" y="557"/>
                  </a:moveTo>
                  <a:lnTo>
                    <a:pt x="336" y="556"/>
                  </a:lnTo>
                  <a:lnTo>
                    <a:pt x="337" y="556"/>
                  </a:lnTo>
                  <a:lnTo>
                    <a:pt x="337" y="557"/>
                  </a:lnTo>
                  <a:close/>
                  <a:moveTo>
                    <a:pt x="328" y="549"/>
                  </a:moveTo>
                  <a:lnTo>
                    <a:pt x="328" y="550"/>
                  </a:lnTo>
                  <a:lnTo>
                    <a:pt x="329" y="550"/>
                  </a:lnTo>
                  <a:lnTo>
                    <a:pt x="330" y="550"/>
                  </a:lnTo>
                  <a:lnTo>
                    <a:pt x="331" y="550"/>
                  </a:lnTo>
                  <a:lnTo>
                    <a:pt x="332" y="551"/>
                  </a:lnTo>
                  <a:lnTo>
                    <a:pt x="332" y="552"/>
                  </a:lnTo>
                  <a:lnTo>
                    <a:pt x="331" y="553"/>
                  </a:lnTo>
                  <a:lnTo>
                    <a:pt x="330" y="553"/>
                  </a:lnTo>
                  <a:lnTo>
                    <a:pt x="330" y="554"/>
                  </a:lnTo>
                  <a:lnTo>
                    <a:pt x="329" y="554"/>
                  </a:lnTo>
                  <a:lnTo>
                    <a:pt x="329" y="556"/>
                  </a:lnTo>
                  <a:lnTo>
                    <a:pt x="328" y="557"/>
                  </a:lnTo>
                  <a:lnTo>
                    <a:pt x="327" y="557"/>
                  </a:lnTo>
                  <a:lnTo>
                    <a:pt x="327" y="556"/>
                  </a:lnTo>
                  <a:lnTo>
                    <a:pt x="327" y="554"/>
                  </a:lnTo>
                  <a:lnTo>
                    <a:pt x="327" y="553"/>
                  </a:lnTo>
                  <a:lnTo>
                    <a:pt x="326" y="553"/>
                  </a:lnTo>
                  <a:lnTo>
                    <a:pt x="326" y="552"/>
                  </a:lnTo>
                  <a:lnTo>
                    <a:pt x="326" y="551"/>
                  </a:lnTo>
                  <a:lnTo>
                    <a:pt x="326" y="550"/>
                  </a:lnTo>
                  <a:lnTo>
                    <a:pt x="326" y="549"/>
                  </a:lnTo>
                  <a:lnTo>
                    <a:pt x="328" y="549"/>
                  </a:lnTo>
                  <a:close/>
                  <a:moveTo>
                    <a:pt x="327" y="549"/>
                  </a:moveTo>
                  <a:lnTo>
                    <a:pt x="326" y="549"/>
                  </a:lnTo>
                  <a:lnTo>
                    <a:pt x="325" y="548"/>
                  </a:lnTo>
                  <a:lnTo>
                    <a:pt x="326" y="548"/>
                  </a:lnTo>
                  <a:lnTo>
                    <a:pt x="327" y="548"/>
                  </a:lnTo>
                  <a:lnTo>
                    <a:pt x="327" y="549"/>
                  </a:lnTo>
                  <a:close/>
                  <a:moveTo>
                    <a:pt x="326" y="546"/>
                  </a:moveTo>
                  <a:lnTo>
                    <a:pt x="325" y="546"/>
                  </a:lnTo>
                  <a:lnTo>
                    <a:pt x="325" y="545"/>
                  </a:lnTo>
                  <a:lnTo>
                    <a:pt x="325" y="544"/>
                  </a:lnTo>
                  <a:lnTo>
                    <a:pt x="324" y="544"/>
                  </a:lnTo>
                  <a:lnTo>
                    <a:pt x="325" y="543"/>
                  </a:lnTo>
                  <a:lnTo>
                    <a:pt x="325" y="542"/>
                  </a:lnTo>
                  <a:lnTo>
                    <a:pt x="326" y="542"/>
                  </a:lnTo>
                  <a:lnTo>
                    <a:pt x="326" y="543"/>
                  </a:lnTo>
                  <a:lnTo>
                    <a:pt x="326" y="544"/>
                  </a:lnTo>
                  <a:lnTo>
                    <a:pt x="326" y="545"/>
                  </a:lnTo>
                  <a:lnTo>
                    <a:pt x="326" y="546"/>
                  </a:lnTo>
                  <a:close/>
                  <a:moveTo>
                    <a:pt x="325" y="542"/>
                  </a:moveTo>
                  <a:lnTo>
                    <a:pt x="325" y="541"/>
                  </a:lnTo>
                  <a:lnTo>
                    <a:pt x="325" y="542"/>
                  </a:lnTo>
                  <a:close/>
                  <a:moveTo>
                    <a:pt x="325" y="538"/>
                  </a:moveTo>
                  <a:lnTo>
                    <a:pt x="324" y="539"/>
                  </a:lnTo>
                  <a:lnTo>
                    <a:pt x="324" y="538"/>
                  </a:lnTo>
                  <a:lnTo>
                    <a:pt x="323" y="537"/>
                  </a:lnTo>
                  <a:lnTo>
                    <a:pt x="323" y="536"/>
                  </a:lnTo>
                  <a:lnTo>
                    <a:pt x="323" y="535"/>
                  </a:lnTo>
                  <a:lnTo>
                    <a:pt x="324" y="535"/>
                  </a:lnTo>
                  <a:lnTo>
                    <a:pt x="325" y="536"/>
                  </a:lnTo>
                  <a:lnTo>
                    <a:pt x="325" y="537"/>
                  </a:lnTo>
                  <a:lnTo>
                    <a:pt x="325" y="538"/>
                  </a:lnTo>
                  <a:close/>
                  <a:moveTo>
                    <a:pt x="318" y="534"/>
                  </a:moveTo>
                  <a:lnTo>
                    <a:pt x="319" y="534"/>
                  </a:lnTo>
                  <a:lnTo>
                    <a:pt x="318" y="535"/>
                  </a:lnTo>
                  <a:lnTo>
                    <a:pt x="317" y="535"/>
                  </a:lnTo>
                  <a:lnTo>
                    <a:pt x="316" y="536"/>
                  </a:lnTo>
                  <a:lnTo>
                    <a:pt x="315" y="536"/>
                  </a:lnTo>
                  <a:lnTo>
                    <a:pt x="315" y="535"/>
                  </a:lnTo>
                  <a:lnTo>
                    <a:pt x="317" y="534"/>
                  </a:lnTo>
                  <a:lnTo>
                    <a:pt x="318" y="534"/>
                  </a:lnTo>
                  <a:close/>
                  <a:moveTo>
                    <a:pt x="410" y="492"/>
                  </a:moveTo>
                  <a:lnTo>
                    <a:pt x="410" y="491"/>
                  </a:lnTo>
                  <a:lnTo>
                    <a:pt x="410" y="492"/>
                  </a:lnTo>
                  <a:close/>
                  <a:moveTo>
                    <a:pt x="411" y="491"/>
                  </a:moveTo>
                  <a:lnTo>
                    <a:pt x="410" y="491"/>
                  </a:lnTo>
                  <a:lnTo>
                    <a:pt x="411" y="491"/>
                  </a:lnTo>
                  <a:close/>
                  <a:moveTo>
                    <a:pt x="411" y="486"/>
                  </a:moveTo>
                  <a:lnTo>
                    <a:pt x="410" y="486"/>
                  </a:lnTo>
                  <a:lnTo>
                    <a:pt x="410" y="487"/>
                  </a:lnTo>
                  <a:lnTo>
                    <a:pt x="410" y="486"/>
                  </a:lnTo>
                  <a:lnTo>
                    <a:pt x="411" y="486"/>
                  </a:lnTo>
                  <a:close/>
                  <a:moveTo>
                    <a:pt x="473" y="454"/>
                  </a:moveTo>
                  <a:lnTo>
                    <a:pt x="473" y="453"/>
                  </a:lnTo>
                  <a:lnTo>
                    <a:pt x="473" y="454"/>
                  </a:lnTo>
                  <a:close/>
                  <a:moveTo>
                    <a:pt x="674" y="421"/>
                  </a:moveTo>
                  <a:lnTo>
                    <a:pt x="673" y="421"/>
                  </a:lnTo>
                  <a:lnTo>
                    <a:pt x="673" y="420"/>
                  </a:lnTo>
                  <a:lnTo>
                    <a:pt x="674" y="420"/>
                  </a:lnTo>
                  <a:lnTo>
                    <a:pt x="674" y="421"/>
                  </a:lnTo>
                  <a:close/>
                  <a:moveTo>
                    <a:pt x="689" y="414"/>
                  </a:moveTo>
                  <a:lnTo>
                    <a:pt x="688" y="414"/>
                  </a:lnTo>
                  <a:lnTo>
                    <a:pt x="687" y="414"/>
                  </a:lnTo>
                  <a:lnTo>
                    <a:pt x="687" y="413"/>
                  </a:lnTo>
                  <a:lnTo>
                    <a:pt x="689" y="413"/>
                  </a:lnTo>
                  <a:lnTo>
                    <a:pt x="689" y="414"/>
                  </a:lnTo>
                  <a:close/>
                  <a:moveTo>
                    <a:pt x="578" y="410"/>
                  </a:moveTo>
                  <a:lnTo>
                    <a:pt x="578" y="409"/>
                  </a:lnTo>
                  <a:lnTo>
                    <a:pt x="578" y="410"/>
                  </a:lnTo>
                  <a:close/>
                  <a:moveTo>
                    <a:pt x="543" y="410"/>
                  </a:moveTo>
                  <a:lnTo>
                    <a:pt x="542" y="410"/>
                  </a:lnTo>
                  <a:lnTo>
                    <a:pt x="541" y="409"/>
                  </a:lnTo>
                  <a:lnTo>
                    <a:pt x="541" y="408"/>
                  </a:lnTo>
                  <a:lnTo>
                    <a:pt x="542" y="408"/>
                  </a:lnTo>
                  <a:lnTo>
                    <a:pt x="542" y="409"/>
                  </a:lnTo>
                  <a:lnTo>
                    <a:pt x="543" y="410"/>
                  </a:lnTo>
                  <a:close/>
                  <a:moveTo>
                    <a:pt x="701" y="404"/>
                  </a:moveTo>
                  <a:lnTo>
                    <a:pt x="700" y="404"/>
                  </a:lnTo>
                  <a:lnTo>
                    <a:pt x="701" y="404"/>
                  </a:lnTo>
                  <a:close/>
                  <a:moveTo>
                    <a:pt x="725" y="393"/>
                  </a:moveTo>
                  <a:lnTo>
                    <a:pt x="724" y="393"/>
                  </a:lnTo>
                  <a:lnTo>
                    <a:pt x="723" y="393"/>
                  </a:lnTo>
                  <a:lnTo>
                    <a:pt x="723" y="392"/>
                  </a:lnTo>
                  <a:lnTo>
                    <a:pt x="724" y="392"/>
                  </a:lnTo>
                  <a:lnTo>
                    <a:pt x="725" y="393"/>
                  </a:lnTo>
                  <a:close/>
                  <a:moveTo>
                    <a:pt x="616" y="392"/>
                  </a:moveTo>
                  <a:lnTo>
                    <a:pt x="616" y="393"/>
                  </a:lnTo>
                  <a:lnTo>
                    <a:pt x="615" y="393"/>
                  </a:lnTo>
                  <a:lnTo>
                    <a:pt x="616" y="392"/>
                  </a:lnTo>
                  <a:lnTo>
                    <a:pt x="617" y="392"/>
                  </a:lnTo>
                  <a:lnTo>
                    <a:pt x="616" y="392"/>
                  </a:lnTo>
                  <a:close/>
                  <a:moveTo>
                    <a:pt x="635" y="388"/>
                  </a:moveTo>
                  <a:lnTo>
                    <a:pt x="634" y="388"/>
                  </a:lnTo>
                  <a:lnTo>
                    <a:pt x="634" y="387"/>
                  </a:lnTo>
                  <a:lnTo>
                    <a:pt x="635" y="387"/>
                  </a:lnTo>
                  <a:lnTo>
                    <a:pt x="635" y="388"/>
                  </a:lnTo>
                  <a:close/>
                  <a:moveTo>
                    <a:pt x="733" y="387"/>
                  </a:moveTo>
                  <a:lnTo>
                    <a:pt x="733" y="388"/>
                  </a:lnTo>
                  <a:lnTo>
                    <a:pt x="732" y="388"/>
                  </a:lnTo>
                  <a:lnTo>
                    <a:pt x="732" y="387"/>
                  </a:lnTo>
                  <a:lnTo>
                    <a:pt x="733" y="387"/>
                  </a:lnTo>
                  <a:close/>
                  <a:moveTo>
                    <a:pt x="635" y="387"/>
                  </a:moveTo>
                  <a:lnTo>
                    <a:pt x="634" y="387"/>
                  </a:lnTo>
                  <a:lnTo>
                    <a:pt x="634" y="386"/>
                  </a:lnTo>
                  <a:lnTo>
                    <a:pt x="633" y="385"/>
                  </a:lnTo>
                  <a:lnTo>
                    <a:pt x="633" y="384"/>
                  </a:lnTo>
                  <a:lnTo>
                    <a:pt x="634" y="384"/>
                  </a:lnTo>
                  <a:lnTo>
                    <a:pt x="635" y="385"/>
                  </a:lnTo>
                  <a:lnTo>
                    <a:pt x="635" y="386"/>
                  </a:lnTo>
                  <a:lnTo>
                    <a:pt x="635" y="387"/>
                  </a:lnTo>
                  <a:close/>
                  <a:moveTo>
                    <a:pt x="649" y="384"/>
                  </a:moveTo>
                  <a:lnTo>
                    <a:pt x="649" y="383"/>
                  </a:lnTo>
                  <a:lnTo>
                    <a:pt x="650" y="384"/>
                  </a:lnTo>
                  <a:lnTo>
                    <a:pt x="649" y="384"/>
                  </a:lnTo>
                  <a:close/>
                  <a:moveTo>
                    <a:pt x="650" y="383"/>
                  </a:moveTo>
                  <a:lnTo>
                    <a:pt x="650" y="382"/>
                  </a:lnTo>
                  <a:lnTo>
                    <a:pt x="651" y="382"/>
                  </a:lnTo>
                  <a:lnTo>
                    <a:pt x="651" y="383"/>
                  </a:lnTo>
                  <a:lnTo>
                    <a:pt x="650" y="383"/>
                  </a:lnTo>
                  <a:close/>
                  <a:moveTo>
                    <a:pt x="677" y="381"/>
                  </a:moveTo>
                  <a:lnTo>
                    <a:pt x="678" y="381"/>
                  </a:lnTo>
                  <a:lnTo>
                    <a:pt x="677" y="381"/>
                  </a:lnTo>
                  <a:close/>
                  <a:moveTo>
                    <a:pt x="651" y="378"/>
                  </a:moveTo>
                  <a:lnTo>
                    <a:pt x="651" y="379"/>
                  </a:lnTo>
                  <a:lnTo>
                    <a:pt x="651" y="378"/>
                  </a:lnTo>
                  <a:close/>
                  <a:moveTo>
                    <a:pt x="724" y="363"/>
                  </a:moveTo>
                  <a:lnTo>
                    <a:pt x="725" y="364"/>
                  </a:lnTo>
                  <a:lnTo>
                    <a:pt x="724" y="364"/>
                  </a:lnTo>
                  <a:lnTo>
                    <a:pt x="724" y="363"/>
                  </a:lnTo>
                  <a:close/>
                  <a:moveTo>
                    <a:pt x="722" y="361"/>
                  </a:moveTo>
                  <a:lnTo>
                    <a:pt x="721" y="362"/>
                  </a:lnTo>
                  <a:lnTo>
                    <a:pt x="721" y="361"/>
                  </a:lnTo>
                  <a:lnTo>
                    <a:pt x="722" y="361"/>
                  </a:lnTo>
                  <a:close/>
                  <a:moveTo>
                    <a:pt x="724" y="359"/>
                  </a:moveTo>
                  <a:lnTo>
                    <a:pt x="725" y="359"/>
                  </a:lnTo>
                  <a:lnTo>
                    <a:pt x="726" y="359"/>
                  </a:lnTo>
                  <a:lnTo>
                    <a:pt x="726" y="360"/>
                  </a:lnTo>
                  <a:lnTo>
                    <a:pt x="726" y="361"/>
                  </a:lnTo>
                  <a:lnTo>
                    <a:pt x="726" y="362"/>
                  </a:lnTo>
                  <a:lnTo>
                    <a:pt x="725" y="362"/>
                  </a:lnTo>
                  <a:lnTo>
                    <a:pt x="724" y="362"/>
                  </a:lnTo>
                  <a:lnTo>
                    <a:pt x="723" y="361"/>
                  </a:lnTo>
                  <a:lnTo>
                    <a:pt x="723" y="362"/>
                  </a:lnTo>
                  <a:lnTo>
                    <a:pt x="722" y="361"/>
                  </a:lnTo>
                  <a:lnTo>
                    <a:pt x="723" y="360"/>
                  </a:lnTo>
                  <a:lnTo>
                    <a:pt x="723" y="359"/>
                  </a:lnTo>
                  <a:lnTo>
                    <a:pt x="724" y="359"/>
                  </a:lnTo>
                  <a:close/>
                  <a:moveTo>
                    <a:pt x="726" y="358"/>
                  </a:moveTo>
                  <a:lnTo>
                    <a:pt x="725" y="358"/>
                  </a:lnTo>
                  <a:lnTo>
                    <a:pt x="726" y="358"/>
                  </a:lnTo>
                  <a:close/>
                  <a:moveTo>
                    <a:pt x="319" y="1"/>
                  </a:moveTo>
                  <a:lnTo>
                    <a:pt x="320" y="2"/>
                  </a:lnTo>
                  <a:lnTo>
                    <a:pt x="322" y="2"/>
                  </a:lnTo>
                  <a:lnTo>
                    <a:pt x="323" y="1"/>
                  </a:lnTo>
                  <a:lnTo>
                    <a:pt x="323" y="2"/>
                  </a:lnTo>
                  <a:lnTo>
                    <a:pt x="324" y="2"/>
                  </a:lnTo>
                  <a:lnTo>
                    <a:pt x="325" y="2"/>
                  </a:lnTo>
                  <a:lnTo>
                    <a:pt x="326" y="2"/>
                  </a:lnTo>
                  <a:lnTo>
                    <a:pt x="327" y="3"/>
                  </a:lnTo>
                  <a:lnTo>
                    <a:pt x="328" y="3"/>
                  </a:lnTo>
                  <a:lnTo>
                    <a:pt x="329" y="3"/>
                  </a:lnTo>
                  <a:lnTo>
                    <a:pt x="330" y="4"/>
                  </a:lnTo>
                  <a:lnTo>
                    <a:pt x="334" y="5"/>
                  </a:lnTo>
                  <a:lnTo>
                    <a:pt x="338" y="4"/>
                  </a:lnTo>
                  <a:lnTo>
                    <a:pt x="340" y="4"/>
                  </a:lnTo>
                  <a:lnTo>
                    <a:pt x="341" y="4"/>
                  </a:lnTo>
                  <a:lnTo>
                    <a:pt x="345" y="4"/>
                  </a:lnTo>
                  <a:lnTo>
                    <a:pt x="348" y="4"/>
                  </a:lnTo>
                  <a:lnTo>
                    <a:pt x="349" y="4"/>
                  </a:lnTo>
                  <a:lnTo>
                    <a:pt x="349" y="5"/>
                  </a:lnTo>
                  <a:lnTo>
                    <a:pt x="349" y="4"/>
                  </a:lnTo>
                  <a:lnTo>
                    <a:pt x="350" y="4"/>
                  </a:lnTo>
                  <a:lnTo>
                    <a:pt x="351" y="4"/>
                  </a:lnTo>
                  <a:lnTo>
                    <a:pt x="352" y="4"/>
                  </a:lnTo>
                  <a:lnTo>
                    <a:pt x="353" y="4"/>
                  </a:lnTo>
                  <a:lnTo>
                    <a:pt x="353" y="5"/>
                  </a:lnTo>
                  <a:lnTo>
                    <a:pt x="355" y="4"/>
                  </a:lnTo>
                  <a:lnTo>
                    <a:pt x="356" y="4"/>
                  </a:lnTo>
                  <a:lnTo>
                    <a:pt x="357" y="4"/>
                  </a:lnTo>
                  <a:lnTo>
                    <a:pt x="360" y="4"/>
                  </a:lnTo>
                  <a:lnTo>
                    <a:pt x="361" y="4"/>
                  </a:lnTo>
                  <a:lnTo>
                    <a:pt x="362" y="4"/>
                  </a:lnTo>
                  <a:lnTo>
                    <a:pt x="361" y="3"/>
                  </a:lnTo>
                  <a:lnTo>
                    <a:pt x="362" y="3"/>
                  </a:lnTo>
                  <a:lnTo>
                    <a:pt x="364" y="3"/>
                  </a:lnTo>
                  <a:lnTo>
                    <a:pt x="366" y="3"/>
                  </a:lnTo>
                  <a:lnTo>
                    <a:pt x="367" y="3"/>
                  </a:lnTo>
                  <a:lnTo>
                    <a:pt x="369" y="3"/>
                  </a:lnTo>
                  <a:lnTo>
                    <a:pt x="372" y="3"/>
                  </a:lnTo>
                  <a:lnTo>
                    <a:pt x="373" y="3"/>
                  </a:lnTo>
                  <a:lnTo>
                    <a:pt x="375" y="3"/>
                  </a:lnTo>
                  <a:lnTo>
                    <a:pt x="377" y="3"/>
                  </a:lnTo>
                  <a:lnTo>
                    <a:pt x="379" y="3"/>
                  </a:lnTo>
                  <a:lnTo>
                    <a:pt x="380" y="4"/>
                  </a:lnTo>
                  <a:lnTo>
                    <a:pt x="380" y="5"/>
                  </a:lnTo>
                  <a:lnTo>
                    <a:pt x="381" y="7"/>
                  </a:lnTo>
                  <a:lnTo>
                    <a:pt x="381" y="8"/>
                  </a:lnTo>
                  <a:lnTo>
                    <a:pt x="382" y="8"/>
                  </a:lnTo>
                  <a:lnTo>
                    <a:pt x="383" y="8"/>
                  </a:lnTo>
                  <a:lnTo>
                    <a:pt x="383" y="9"/>
                  </a:lnTo>
                  <a:lnTo>
                    <a:pt x="384" y="9"/>
                  </a:lnTo>
                  <a:lnTo>
                    <a:pt x="384" y="10"/>
                  </a:lnTo>
                  <a:lnTo>
                    <a:pt x="385" y="10"/>
                  </a:lnTo>
                  <a:lnTo>
                    <a:pt x="385" y="9"/>
                  </a:lnTo>
                  <a:lnTo>
                    <a:pt x="386" y="10"/>
                  </a:lnTo>
                  <a:lnTo>
                    <a:pt x="386" y="9"/>
                  </a:lnTo>
                  <a:lnTo>
                    <a:pt x="386" y="10"/>
                  </a:lnTo>
                  <a:lnTo>
                    <a:pt x="386" y="9"/>
                  </a:lnTo>
                  <a:lnTo>
                    <a:pt x="386" y="8"/>
                  </a:lnTo>
                  <a:lnTo>
                    <a:pt x="386" y="9"/>
                  </a:lnTo>
                  <a:lnTo>
                    <a:pt x="386" y="8"/>
                  </a:lnTo>
                  <a:lnTo>
                    <a:pt x="387" y="8"/>
                  </a:lnTo>
                  <a:lnTo>
                    <a:pt x="387" y="7"/>
                  </a:lnTo>
                  <a:lnTo>
                    <a:pt x="387" y="8"/>
                  </a:lnTo>
                  <a:lnTo>
                    <a:pt x="387" y="9"/>
                  </a:lnTo>
                  <a:lnTo>
                    <a:pt x="387" y="10"/>
                  </a:lnTo>
                  <a:lnTo>
                    <a:pt x="388" y="10"/>
                  </a:lnTo>
                  <a:lnTo>
                    <a:pt x="388" y="11"/>
                  </a:lnTo>
                  <a:lnTo>
                    <a:pt x="389" y="10"/>
                  </a:lnTo>
                  <a:lnTo>
                    <a:pt x="391" y="10"/>
                  </a:lnTo>
                  <a:lnTo>
                    <a:pt x="392" y="9"/>
                  </a:lnTo>
                  <a:lnTo>
                    <a:pt x="394" y="9"/>
                  </a:lnTo>
                  <a:lnTo>
                    <a:pt x="396" y="8"/>
                  </a:lnTo>
                  <a:lnTo>
                    <a:pt x="396" y="9"/>
                  </a:lnTo>
                  <a:lnTo>
                    <a:pt x="404" y="8"/>
                  </a:lnTo>
                  <a:lnTo>
                    <a:pt x="406" y="9"/>
                  </a:lnTo>
                  <a:lnTo>
                    <a:pt x="405" y="10"/>
                  </a:lnTo>
                  <a:lnTo>
                    <a:pt x="404" y="11"/>
                  </a:lnTo>
                  <a:lnTo>
                    <a:pt x="403" y="12"/>
                  </a:lnTo>
                  <a:lnTo>
                    <a:pt x="403" y="13"/>
                  </a:lnTo>
                  <a:lnTo>
                    <a:pt x="402" y="13"/>
                  </a:lnTo>
                  <a:lnTo>
                    <a:pt x="402" y="14"/>
                  </a:lnTo>
                  <a:lnTo>
                    <a:pt x="401" y="14"/>
                  </a:lnTo>
                  <a:lnTo>
                    <a:pt x="401" y="15"/>
                  </a:lnTo>
                  <a:lnTo>
                    <a:pt x="401" y="16"/>
                  </a:lnTo>
                  <a:lnTo>
                    <a:pt x="401" y="17"/>
                  </a:lnTo>
                  <a:lnTo>
                    <a:pt x="400" y="17"/>
                  </a:lnTo>
                  <a:lnTo>
                    <a:pt x="401" y="17"/>
                  </a:lnTo>
                  <a:lnTo>
                    <a:pt x="401" y="18"/>
                  </a:lnTo>
                  <a:lnTo>
                    <a:pt x="400" y="18"/>
                  </a:lnTo>
                  <a:lnTo>
                    <a:pt x="400" y="19"/>
                  </a:lnTo>
                  <a:lnTo>
                    <a:pt x="400" y="20"/>
                  </a:lnTo>
                  <a:lnTo>
                    <a:pt x="401" y="20"/>
                  </a:lnTo>
                  <a:lnTo>
                    <a:pt x="401" y="21"/>
                  </a:lnTo>
                  <a:lnTo>
                    <a:pt x="401" y="22"/>
                  </a:lnTo>
                  <a:lnTo>
                    <a:pt x="401" y="23"/>
                  </a:lnTo>
                  <a:lnTo>
                    <a:pt x="401" y="24"/>
                  </a:lnTo>
                  <a:lnTo>
                    <a:pt x="400" y="25"/>
                  </a:lnTo>
                  <a:lnTo>
                    <a:pt x="400" y="26"/>
                  </a:lnTo>
                  <a:lnTo>
                    <a:pt x="400" y="25"/>
                  </a:lnTo>
                  <a:lnTo>
                    <a:pt x="400" y="26"/>
                  </a:lnTo>
                  <a:lnTo>
                    <a:pt x="400" y="27"/>
                  </a:lnTo>
                  <a:lnTo>
                    <a:pt x="401" y="27"/>
                  </a:lnTo>
                  <a:lnTo>
                    <a:pt x="402" y="27"/>
                  </a:lnTo>
                  <a:lnTo>
                    <a:pt x="402" y="28"/>
                  </a:lnTo>
                  <a:lnTo>
                    <a:pt x="403" y="28"/>
                  </a:lnTo>
                  <a:lnTo>
                    <a:pt x="404" y="27"/>
                  </a:lnTo>
                  <a:lnTo>
                    <a:pt x="404" y="28"/>
                  </a:lnTo>
                  <a:lnTo>
                    <a:pt x="405" y="28"/>
                  </a:lnTo>
                  <a:lnTo>
                    <a:pt x="405" y="27"/>
                  </a:lnTo>
                  <a:lnTo>
                    <a:pt x="406" y="27"/>
                  </a:lnTo>
                  <a:lnTo>
                    <a:pt x="406" y="26"/>
                  </a:lnTo>
                  <a:lnTo>
                    <a:pt x="407" y="26"/>
                  </a:lnTo>
                  <a:lnTo>
                    <a:pt x="407" y="25"/>
                  </a:lnTo>
                  <a:lnTo>
                    <a:pt x="408" y="25"/>
                  </a:lnTo>
                  <a:lnTo>
                    <a:pt x="408" y="24"/>
                  </a:lnTo>
                  <a:lnTo>
                    <a:pt x="409" y="24"/>
                  </a:lnTo>
                  <a:lnTo>
                    <a:pt x="409" y="23"/>
                  </a:lnTo>
                  <a:lnTo>
                    <a:pt x="410" y="23"/>
                  </a:lnTo>
                  <a:lnTo>
                    <a:pt x="410" y="22"/>
                  </a:lnTo>
                  <a:lnTo>
                    <a:pt x="411" y="22"/>
                  </a:lnTo>
                  <a:lnTo>
                    <a:pt x="412" y="23"/>
                  </a:lnTo>
                  <a:lnTo>
                    <a:pt x="415" y="26"/>
                  </a:lnTo>
                  <a:lnTo>
                    <a:pt x="416" y="28"/>
                  </a:lnTo>
                  <a:lnTo>
                    <a:pt x="417" y="28"/>
                  </a:lnTo>
                  <a:lnTo>
                    <a:pt x="417" y="29"/>
                  </a:lnTo>
                  <a:lnTo>
                    <a:pt x="417" y="30"/>
                  </a:lnTo>
                  <a:lnTo>
                    <a:pt x="417" y="32"/>
                  </a:lnTo>
                  <a:lnTo>
                    <a:pt x="417" y="33"/>
                  </a:lnTo>
                  <a:lnTo>
                    <a:pt x="417" y="34"/>
                  </a:lnTo>
                  <a:lnTo>
                    <a:pt x="417" y="35"/>
                  </a:lnTo>
                  <a:lnTo>
                    <a:pt x="417" y="36"/>
                  </a:lnTo>
                  <a:lnTo>
                    <a:pt x="417" y="37"/>
                  </a:lnTo>
                  <a:lnTo>
                    <a:pt x="417" y="38"/>
                  </a:lnTo>
                  <a:lnTo>
                    <a:pt x="418" y="38"/>
                  </a:lnTo>
                  <a:lnTo>
                    <a:pt x="419" y="38"/>
                  </a:lnTo>
                  <a:lnTo>
                    <a:pt x="421" y="38"/>
                  </a:lnTo>
                  <a:lnTo>
                    <a:pt x="422" y="38"/>
                  </a:lnTo>
                  <a:lnTo>
                    <a:pt x="423" y="38"/>
                  </a:lnTo>
                  <a:lnTo>
                    <a:pt x="424" y="38"/>
                  </a:lnTo>
                  <a:lnTo>
                    <a:pt x="424" y="37"/>
                  </a:lnTo>
                  <a:lnTo>
                    <a:pt x="425" y="37"/>
                  </a:lnTo>
                  <a:lnTo>
                    <a:pt x="426" y="37"/>
                  </a:lnTo>
                  <a:lnTo>
                    <a:pt x="426" y="36"/>
                  </a:lnTo>
                  <a:lnTo>
                    <a:pt x="427" y="36"/>
                  </a:lnTo>
                  <a:lnTo>
                    <a:pt x="428" y="36"/>
                  </a:lnTo>
                  <a:lnTo>
                    <a:pt x="428" y="35"/>
                  </a:lnTo>
                  <a:lnTo>
                    <a:pt x="429" y="35"/>
                  </a:lnTo>
                  <a:lnTo>
                    <a:pt x="429" y="34"/>
                  </a:lnTo>
                  <a:lnTo>
                    <a:pt x="430" y="34"/>
                  </a:lnTo>
                  <a:lnTo>
                    <a:pt x="431" y="34"/>
                  </a:lnTo>
                  <a:lnTo>
                    <a:pt x="431" y="33"/>
                  </a:lnTo>
                  <a:lnTo>
                    <a:pt x="431" y="32"/>
                  </a:lnTo>
                  <a:lnTo>
                    <a:pt x="432" y="32"/>
                  </a:lnTo>
                  <a:lnTo>
                    <a:pt x="432" y="30"/>
                  </a:lnTo>
                  <a:lnTo>
                    <a:pt x="433" y="30"/>
                  </a:lnTo>
                  <a:lnTo>
                    <a:pt x="433" y="29"/>
                  </a:lnTo>
                  <a:lnTo>
                    <a:pt x="434" y="29"/>
                  </a:lnTo>
                  <a:lnTo>
                    <a:pt x="434" y="28"/>
                  </a:lnTo>
                  <a:lnTo>
                    <a:pt x="435" y="27"/>
                  </a:lnTo>
                  <a:lnTo>
                    <a:pt x="436" y="27"/>
                  </a:lnTo>
                  <a:lnTo>
                    <a:pt x="437" y="27"/>
                  </a:lnTo>
                  <a:lnTo>
                    <a:pt x="437" y="26"/>
                  </a:lnTo>
                  <a:lnTo>
                    <a:pt x="437" y="27"/>
                  </a:lnTo>
                  <a:lnTo>
                    <a:pt x="438" y="27"/>
                  </a:lnTo>
                  <a:lnTo>
                    <a:pt x="438" y="28"/>
                  </a:lnTo>
                  <a:lnTo>
                    <a:pt x="439" y="29"/>
                  </a:lnTo>
                  <a:lnTo>
                    <a:pt x="439" y="30"/>
                  </a:lnTo>
                  <a:lnTo>
                    <a:pt x="440" y="30"/>
                  </a:lnTo>
                  <a:lnTo>
                    <a:pt x="440" y="29"/>
                  </a:lnTo>
                  <a:lnTo>
                    <a:pt x="441" y="29"/>
                  </a:lnTo>
                  <a:lnTo>
                    <a:pt x="441" y="30"/>
                  </a:lnTo>
                  <a:lnTo>
                    <a:pt x="441" y="29"/>
                  </a:lnTo>
                  <a:lnTo>
                    <a:pt x="442" y="30"/>
                  </a:lnTo>
                  <a:lnTo>
                    <a:pt x="443" y="30"/>
                  </a:lnTo>
                  <a:lnTo>
                    <a:pt x="443" y="32"/>
                  </a:lnTo>
                  <a:lnTo>
                    <a:pt x="444" y="32"/>
                  </a:lnTo>
                  <a:lnTo>
                    <a:pt x="444" y="33"/>
                  </a:lnTo>
                  <a:lnTo>
                    <a:pt x="444" y="34"/>
                  </a:lnTo>
                  <a:lnTo>
                    <a:pt x="446" y="34"/>
                  </a:lnTo>
                  <a:lnTo>
                    <a:pt x="447" y="34"/>
                  </a:lnTo>
                  <a:lnTo>
                    <a:pt x="447" y="35"/>
                  </a:lnTo>
                  <a:lnTo>
                    <a:pt x="448" y="35"/>
                  </a:lnTo>
                  <a:lnTo>
                    <a:pt x="448" y="36"/>
                  </a:lnTo>
                  <a:lnTo>
                    <a:pt x="448" y="35"/>
                  </a:lnTo>
                  <a:lnTo>
                    <a:pt x="449" y="36"/>
                  </a:lnTo>
                  <a:lnTo>
                    <a:pt x="449" y="37"/>
                  </a:lnTo>
                  <a:lnTo>
                    <a:pt x="450" y="37"/>
                  </a:lnTo>
                  <a:lnTo>
                    <a:pt x="450" y="38"/>
                  </a:lnTo>
                  <a:lnTo>
                    <a:pt x="451" y="38"/>
                  </a:lnTo>
                  <a:lnTo>
                    <a:pt x="451" y="39"/>
                  </a:lnTo>
                  <a:lnTo>
                    <a:pt x="452" y="39"/>
                  </a:lnTo>
                  <a:lnTo>
                    <a:pt x="451" y="39"/>
                  </a:lnTo>
                  <a:lnTo>
                    <a:pt x="452" y="39"/>
                  </a:lnTo>
                  <a:lnTo>
                    <a:pt x="453" y="39"/>
                  </a:lnTo>
                  <a:lnTo>
                    <a:pt x="454" y="39"/>
                  </a:lnTo>
                  <a:lnTo>
                    <a:pt x="454" y="40"/>
                  </a:lnTo>
                  <a:lnTo>
                    <a:pt x="455" y="40"/>
                  </a:lnTo>
                  <a:lnTo>
                    <a:pt x="455" y="41"/>
                  </a:lnTo>
                  <a:lnTo>
                    <a:pt x="456" y="41"/>
                  </a:lnTo>
                  <a:lnTo>
                    <a:pt x="457" y="41"/>
                  </a:lnTo>
                  <a:lnTo>
                    <a:pt x="457" y="42"/>
                  </a:lnTo>
                  <a:lnTo>
                    <a:pt x="457" y="43"/>
                  </a:lnTo>
                  <a:lnTo>
                    <a:pt x="456" y="43"/>
                  </a:lnTo>
                  <a:lnTo>
                    <a:pt x="457" y="43"/>
                  </a:lnTo>
                  <a:lnTo>
                    <a:pt x="457" y="44"/>
                  </a:lnTo>
                  <a:lnTo>
                    <a:pt x="457" y="45"/>
                  </a:lnTo>
                  <a:lnTo>
                    <a:pt x="456" y="45"/>
                  </a:lnTo>
                  <a:lnTo>
                    <a:pt x="457" y="45"/>
                  </a:lnTo>
                  <a:lnTo>
                    <a:pt x="457" y="46"/>
                  </a:lnTo>
                  <a:lnTo>
                    <a:pt x="457" y="47"/>
                  </a:lnTo>
                  <a:lnTo>
                    <a:pt x="458" y="47"/>
                  </a:lnTo>
                  <a:lnTo>
                    <a:pt x="459" y="47"/>
                  </a:lnTo>
                  <a:lnTo>
                    <a:pt x="459" y="46"/>
                  </a:lnTo>
                  <a:lnTo>
                    <a:pt x="460" y="46"/>
                  </a:lnTo>
                  <a:lnTo>
                    <a:pt x="460" y="47"/>
                  </a:lnTo>
                  <a:lnTo>
                    <a:pt x="461" y="47"/>
                  </a:lnTo>
                  <a:lnTo>
                    <a:pt x="462" y="47"/>
                  </a:lnTo>
                  <a:lnTo>
                    <a:pt x="463" y="47"/>
                  </a:lnTo>
                  <a:lnTo>
                    <a:pt x="464" y="47"/>
                  </a:lnTo>
                  <a:lnTo>
                    <a:pt x="465" y="47"/>
                  </a:lnTo>
                  <a:lnTo>
                    <a:pt x="466" y="47"/>
                  </a:lnTo>
                  <a:lnTo>
                    <a:pt x="466" y="48"/>
                  </a:lnTo>
                  <a:lnTo>
                    <a:pt x="467" y="48"/>
                  </a:lnTo>
                  <a:lnTo>
                    <a:pt x="467" y="47"/>
                  </a:lnTo>
                  <a:lnTo>
                    <a:pt x="467" y="48"/>
                  </a:lnTo>
                  <a:lnTo>
                    <a:pt x="468" y="48"/>
                  </a:lnTo>
                  <a:lnTo>
                    <a:pt x="469" y="48"/>
                  </a:lnTo>
                  <a:lnTo>
                    <a:pt x="469" y="47"/>
                  </a:lnTo>
                  <a:lnTo>
                    <a:pt x="469" y="48"/>
                  </a:lnTo>
                  <a:lnTo>
                    <a:pt x="471" y="48"/>
                  </a:lnTo>
                  <a:lnTo>
                    <a:pt x="472" y="48"/>
                  </a:lnTo>
                  <a:lnTo>
                    <a:pt x="473" y="48"/>
                  </a:lnTo>
                  <a:lnTo>
                    <a:pt x="474" y="48"/>
                  </a:lnTo>
                  <a:lnTo>
                    <a:pt x="475" y="48"/>
                  </a:lnTo>
                  <a:lnTo>
                    <a:pt x="475" y="47"/>
                  </a:lnTo>
                  <a:lnTo>
                    <a:pt x="476" y="47"/>
                  </a:lnTo>
                  <a:lnTo>
                    <a:pt x="477" y="46"/>
                  </a:lnTo>
                  <a:lnTo>
                    <a:pt x="478" y="46"/>
                  </a:lnTo>
                  <a:lnTo>
                    <a:pt x="478" y="45"/>
                  </a:lnTo>
                  <a:lnTo>
                    <a:pt x="478" y="44"/>
                  </a:lnTo>
                  <a:lnTo>
                    <a:pt x="479" y="44"/>
                  </a:lnTo>
                  <a:lnTo>
                    <a:pt x="480" y="44"/>
                  </a:lnTo>
                  <a:lnTo>
                    <a:pt x="480" y="43"/>
                  </a:lnTo>
                  <a:lnTo>
                    <a:pt x="480" y="44"/>
                  </a:lnTo>
                  <a:lnTo>
                    <a:pt x="480" y="43"/>
                  </a:lnTo>
                  <a:lnTo>
                    <a:pt x="481" y="43"/>
                  </a:lnTo>
                  <a:lnTo>
                    <a:pt x="482" y="43"/>
                  </a:lnTo>
                  <a:lnTo>
                    <a:pt x="483" y="42"/>
                  </a:lnTo>
                  <a:lnTo>
                    <a:pt x="484" y="42"/>
                  </a:lnTo>
                  <a:lnTo>
                    <a:pt x="484" y="43"/>
                  </a:lnTo>
                  <a:lnTo>
                    <a:pt x="485" y="43"/>
                  </a:lnTo>
                  <a:lnTo>
                    <a:pt x="485" y="42"/>
                  </a:lnTo>
                  <a:lnTo>
                    <a:pt x="485" y="43"/>
                  </a:lnTo>
                  <a:lnTo>
                    <a:pt x="486" y="43"/>
                  </a:lnTo>
                  <a:lnTo>
                    <a:pt x="487" y="43"/>
                  </a:lnTo>
                  <a:lnTo>
                    <a:pt x="488" y="43"/>
                  </a:lnTo>
                  <a:lnTo>
                    <a:pt x="489" y="43"/>
                  </a:lnTo>
                  <a:lnTo>
                    <a:pt x="490" y="43"/>
                  </a:lnTo>
                  <a:lnTo>
                    <a:pt x="491" y="43"/>
                  </a:lnTo>
                  <a:lnTo>
                    <a:pt x="491" y="42"/>
                  </a:lnTo>
                  <a:lnTo>
                    <a:pt x="492" y="42"/>
                  </a:lnTo>
                  <a:lnTo>
                    <a:pt x="493" y="42"/>
                  </a:lnTo>
                  <a:lnTo>
                    <a:pt x="494" y="42"/>
                  </a:lnTo>
                  <a:lnTo>
                    <a:pt x="496" y="42"/>
                  </a:lnTo>
                  <a:lnTo>
                    <a:pt x="496" y="41"/>
                  </a:lnTo>
                  <a:lnTo>
                    <a:pt x="497" y="41"/>
                  </a:lnTo>
                  <a:lnTo>
                    <a:pt x="498" y="41"/>
                  </a:lnTo>
                  <a:lnTo>
                    <a:pt x="498" y="42"/>
                  </a:lnTo>
                  <a:lnTo>
                    <a:pt x="499" y="42"/>
                  </a:lnTo>
                  <a:lnTo>
                    <a:pt x="499" y="43"/>
                  </a:lnTo>
                  <a:lnTo>
                    <a:pt x="500" y="43"/>
                  </a:lnTo>
                  <a:lnTo>
                    <a:pt x="500" y="44"/>
                  </a:lnTo>
                  <a:lnTo>
                    <a:pt x="501" y="44"/>
                  </a:lnTo>
                  <a:lnTo>
                    <a:pt x="502" y="44"/>
                  </a:lnTo>
                  <a:lnTo>
                    <a:pt x="502" y="45"/>
                  </a:lnTo>
                  <a:lnTo>
                    <a:pt x="503" y="45"/>
                  </a:lnTo>
                  <a:lnTo>
                    <a:pt x="504" y="46"/>
                  </a:lnTo>
                  <a:lnTo>
                    <a:pt x="504" y="47"/>
                  </a:lnTo>
                  <a:lnTo>
                    <a:pt x="505" y="47"/>
                  </a:lnTo>
                  <a:lnTo>
                    <a:pt x="506" y="47"/>
                  </a:lnTo>
                  <a:lnTo>
                    <a:pt x="506" y="46"/>
                  </a:lnTo>
                  <a:lnTo>
                    <a:pt x="507" y="46"/>
                  </a:lnTo>
                  <a:lnTo>
                    <a:pt x="508" y="45"/>
                  </a:lnTo>
                  <a:lnTo>
                    <a:pt x="509" y="45"/>
                  </a:lnTo>
                  <a:lnTo>
                    <a:pt x="509" y="46"/>
                  </a:lnTo>
                  <a:lnTo>
                    <a:pt x="510" y="46"/>
                  </a:lnTo>
                  <a:lnTo>
                    <a:pt x="510" y="45"/>
                  </a:lnTo>
                  <a:lnTo>
                    <a:pt x="510" y="46"/>
                  </a:lnTo>
                  <a:lnTo>
                    <a:pt x="511" y="46"/>
                  </a:lnTo>
                  <a:lnTo>
                    <a:pt x="512" y="46"/>
                  </a:lnTo>
                  <a:lnTo>
                    <a:pt x="512" y="45"/>
                  </a:lnTo>
                  <a:lnTo>
                    <a:pt x="513" y="45"/>
                  </a:lnTo>
                  <a:lnTo>
                    <a:pt x="513" y="46"/>
                  </a:lnTo>
                  <a:lnTo>
                    <a:pt x="514" y="46"/>
                  </a:lnTo>
                  <a:lnTo>
                    <a:pt x="515" y="46"/>
                  </a:lnTo>
                  <a:lnTo>
                    <a:pt x="516" y="46"/>
                  </a:lnTo>
                  <a:lnTo>
                    <a:pt x="517" y="46"/>
                  </a:lnTo>
                  <a:lnTo>
                    <a:pt x="517" y="47"/>
                  </a:lnTo>
                  <a:lnTo>
                    <a:pt x="518" y="47"/>
                  </a:lnTo>
                  <a:lnTo>
                    <a:pt x="518" y="48"/>
                  </a:lnTo>
                  <a:lnTo>
                    <a:pt x="519" y="48"/>
                  </a:lnTo>
                  <a:lnTo>
                    <a:pt x="519" y="47"/>
                  </a:lnTo>
                  <a:lnTo>
                    <a:pt x="521" y="47"/>
                  </a:lnTo>
                  <a:lnTo>
                    <a:pt x="521" y="48"/>
                  </a:lnTo>
                  <a:lnTo>
                    <a:pt x="522" y="48"/>
                  </a:lnTo>
                  <a:lnTo>
                    <a:pt x="523" y="48"/>
                  </a:lnTo>
                  <a:lnTo>
                    <a:pt x="523" y="49"/>
                  </a:lnTo>
                  <a:lnTo>
                    <a:pt x="524" y="50"/>
                  </a:lnTo>
                  <a:lnTo>
                    <a:pt x="525" y="50"/>
                  </a:lnTo>
                  <a:lnTo>
                    <a:pt x="525" y="51"/>
                  </a:lnTo>
                  <a:lnTo>
                    <a:pt x="526" y="51"/>
                  </a:lnTo>
                  <a:lnTo>
                    <a:pt x="527" y="51"/>
                  </a:lnTo>
                  <a:lnTo>
                    <a:pt x="528" y="51"/>
                  </a:lnTo>
                  <a:lnTo>
                    <a:pt x="528" y="52"/>
                  </a:lnTo>
                  <a:lnTo>
                    <a:pt x="528" y="53"/>
                  </a:lnTo>
                  <a:lnTo>
                    <a:pt x="528" y="54"/>
                  </a:lnTo>
                  <a:lnTo>
                    <a:pt x="528" y="55"/>
                  </a:lnTo>
                  <a:lnTo>
                    <a:pt x="527" y="55"/>
                  </a:lnTo>
                  <a:lnTo>
                    <a:pt x="528" y="57"/>
                  </a:lnTo>
                  <a:lnTo>
                    <a:pt x="528" y="58"/>
                  </a:lnTo>
                  <a:lnTo>
                    <a:pt x="528" y="59"/>
                  </a:lnTo>
                  <a:lnTo>
                    <a:pt x="529" y="59"/>
                  </a:lnTo>
                  <a:lnTo>
                    <a:pt x="529" y="60"/>
                  </a:lnTo>
                  <a:lnTo>
                    <a:pt x="530" y="60"/>
                  </a:lnTo>
                  <a:lnTo>
                    <a:pt x="531" y="60"/>
                  </a:lnTo>
                  <a:lnTo>
                    <a:pt x="531" y="61"/>
                  </a:lnTo>
                  <a:lnTo>
                    <a:pt x="532" y="61"/>
                  </a:lnTo>
                  <a:lnTo>
                    <a:pt x="532" y="62"/>
                  </a:lnTo>
                  <a:lnTo>
                    <a:pt x="533" y="62"/>
                  </a:lnTo>
                  <a:lnTo>
                    <a:pt x="533" y="63"/>
                  </a:lnTo>
                  <a:lnTo>
                    <a:pt x="534" y="63"/>
                  </a:lnTo>
                  <a:lnTo>
                    <a:pt x="535" y="63"/>
                  </a:lnTo>
                  <a:lnTo>
                    <a:pt x="535" y="62"/>
                  </a:lnTo>
                  <a:lnTo>
                    <a:pt x="535" y="61"/>
                  </a:lnTo>
                  <a:lnTo>
                    <a:pt x="536" y="61"/>
                  </a:lnTo>
                  <a:lnTo>
                    <a:pt x="537" y="61"/>
                  </a:lnTo>
                  <a:lnTo>
                    <a:pt x="537" y="62"/>
                  </a:lnTo>
                  <a:lnTo>
                    <a:pt x="536" y="62"/>
                  </a:lnTo>
                  <a:lnTo>
                    <a:pt x="536" y="63"/>
                  </a:lnTo>
                  <a:lnTo>
                    <a:pt x="537" y="63"/>
                  </a:lnTo>
                  <a:lnTo>
                    <a:pt x="537" y="64"/>
                  </a:lnTo>
                  <a:lnTo>
                    <a:pt x="538" y="64"/>
                  </a:lnTo>
                  <a:lnTo>
                    <a:pt x="539" y="64"/>
                  </a:lnTo>
                  <a:lnTo>
                    <a:pt x="540" y="64"/>
                  </a:lnTo>
                  <a:lnTo>
                    <a:pt x="541" y="64"/>
                  </a:lnTo>
                  <a:lnTo>
                    <a:pt x="542" y="64"/>
                  </a:lnTo>
                  <a:lnTo>
                    <a:pt x="542" y="63"/>
                  </a:lnTo>
                  <a:lnTo>
                    <a:pt x="543" y="63"/>
                  </a:lnTo>
                  <a:lnTo>
                    <a:pt x="544" y="63"/>
                  </a:lnTo>
                  <a:lnTo>
                    <a:pt x="546" y="63"/>
                  </a:lnTo>
                  <a:lnTo>
                    <a:pt x="546" y="64"/>
                  </a:lnTo>
                  <a:lnTo>
                    <a:pt x="547" y="64"/>
                  </a:lnTo>
                  <a:lnTo>
                    <a:pt x="546" y="64"/>
                  </a:lnTo>
                  <a:lnTo>
                    <a:pt x="546" y="65"/>
                  </a:lnTo>
                  <a:lnTo>
                    <a:pt x="546" y="66"/>
                  </a:lnTo>
                  <a:lnTo>
                    <a:pt x="547" y="66"/>
                  </a:lnTo>
                  <a:lnTo>
                    <a:pt x="548" y="67"/>
                  </a:lnTo>
                  <a:lnTo>
                    <a:pt x="549" y="67"/>
                  </a:lnTo>
                  <a:lnTo>
                    <a:pt x="550" y="67"/>
                  </a:lnTo>
                  <a:lnTo>
                    <a:pt x="551" y="67"/>
                  </a:lnTo>
                  <a:lnTo>
                    <a:pt x="551" y="66"/>
                  </a:lnTo>
                  <a:lnTo>
                    <a:pt x="552" y="66"/>
                  </a:lnTo>
                  <a:lnTo>
                    <a:pt x="553" y="66"/>
                  </a:lnTo>
                  <a:lnTo>
                    <a:pt x="554" y="66"/>
                  </a:lnTo>
                  <a:lnTo>
                    <a:pt x="554" y="67"/>
                  </a:lnTo>
                  <a:lnTo>
                    <a:pt x="553" y="67"/>
                  </a:lnTo>
                  <a:lnTo>
                    <a:pt x="553" y="68"/>
                  </a:lnTo>
                  <a:lnTo>
                    <a:pt x="553" y="69"/>
                  </a:lnTo>
                  <a:lnTo>
                    <a:pt x="552" y="69"/>
                  </a:lnTo>
                  <a:lnTo>
                    <a:pt x="552" y="70"/>
                  </a:lnTo>
                  <a:lnTo>
                    <a:pt x="551" y="70"/>
                  </a:lnTo>
                  <a:lnTo>
                    <a:pt x="551" y="71"/>
                  </a:lnTo>
                  <a:lnTo>
                    <a:pt x="551" y="72"/>
                  </a:lnTo>
                  <a:lnTo>
                    <a:pt x="551" y="73"/>
                  </a:lnTo>
                  <a:lnTo>
                    <a:pt x="551" y="74"/>
                  </a:lnTo>
                  <a:lnTo>
                    <a:pt x="552" y="74"/>
                  </a:lnTo>
                  <a:lnTo>
                    <a:pt x="553" y="74"/>
                  </a:lnTo>
                  <a:lnTo>
                    <a:pt x="553" y="73"/>
                  </a:lnTo>
                  <a:lnTo>
                    <a:pt x="553" y="74"/>
                  </a:lnTo>
                  <a:lnTo>
                    <a:pt x="554" y="74"/>
                  </a:lnTo>
                  <a:lnTo>
                    <a:pt x="555" y="75"/>
                  </a:lnTo>
                  <a:lnTo>
                    <a:pt x="556" y="75"/>
                  </a:lnTo>
                  <a:lnTo>
                    <a:pt x="557" y="75"/>
                  </a:lnTo>
                  <a:lnTo>
                    <a:pt x="557" y="76"/>
                  </a:lnTo>
                  <a:lnTo>
                    <a:pt x="558" y="76"/>
                  </a:lnTo>
                  <a:lnTo>
                    <a:pt x="558" y="77"/>
                  </a:lnTo>
                  <a:lnTo>
                    <a:pt x="558" y="78"/>
                  </a:lnTo>
                  <a:lnTo>
                    <a:pt x="558" y="79"/>
                  </a:lnTo>
                  <a:lnTo>
                    <a:pt x="559" y="79"/>
                  </a:lnTo>
                  <a:lnTo>
                    <a:pt x="559" y="80"/>
                  </a:lnTo>
                  <a:lnTo>
                    <a:pt x="559" y="82"/>
                  </a:lnTo>
                  <a:lnTo>
                    <a:pt x="560" y="82"/>
                  </a:lnTo>
                  <a:lnTo>
                    <a:pt x="560" y="83"/>
                  </a:lnTo>
                  <a:lnTo>
                    <a:pt x="561" y="83"/>
                  </a:lnTo>
                  <a:lnTo>
                    <a:pt x="561" y="84"/>
                  </a:lnTo>
                  <a:lnTo>
                    <a:pt x="562" y="84"/>
                  </a:lnTo>
                  <a:lnTo>
                    <a:pt x="562" y="85"/>
                  </a:lnTo>
                  <a:lnTo>
                    <a:pt x="563" y="85"/>
                  </a:lnTo>
                  <a:lnTo>
                    <a:pt x="564" y="85"/>
                  </a:lnTo>
                  <a:lnTo>
                    <a:pt x="565" y="85"/>
                  </a:lnTo>
                  <a:lnTo>
                    <a:pt x="565" y="86"/>
                  </a:lnTo>
                  <a:lnTo>
                    <a:pt x="566" y="86"/>
                  </a:lnTo>
                  <a:lnTo>
                    <a:pt x="566" y="87"/>
                  </a:lnTo>
                  <a:lnTo>
                    <a:pt x="567" y="87"/>
                  </a:lnTo>
                  <a:lnTo>
                    <a:pt x="568" y="87"/>
                  </a:lnTo>
                  <a:lnTo>
                    <a:pt x="569" y="87"/>
                  </a:lnTo>
                  <a:lnTo>
                    <a:pt x="571" y="87"/>
                  </a:lnTo>
                  <a:lnTo>
                    <a:pt x="572" y="87"/>
                  </a:lnTo>
                  <a:lnTo>
                    <a:pt x="572" y="86"/>
                  </a:lnTo>
                  <a:lnTo>
                    <a:pt x="573" y="86"/>
                  </a:lnTo>
                  <a:lnTo>
                    <a:pt x="573" y="85"/>
                  </a:lnTo>
                  <a:lnTo>
                    <a:pt x="573" y="84"/>
                  </a:lnTo>
                  <a:lnTo>
                    <a:pt x="574" y="84"/>
                  </a:lnTo>
                  <a:lnTo>
                    <a:pt x="575" y="84"/>
                  </a:lnTo>
                  <a:lnTo>
                    <a:pt x="575" y="85"/>
                  </a:lnTo>
                  <a:lnTo>
                    <a:pt x="575" y="86"/>
                  </a:lnTo>
                  <a:lnTo>
                    <a:pt x="576" y="86"/>
                  </a:lnTo>
                  <a:lnTo>
                    <a:pt x="576" y="87"/>
                  </a:lnTo>
                  <a:lnTo>
                    <a:pt x="577" y="87"/>
                  </a:lnTo>
                  <a:lnTo>
                    <a:pt x="578" y="87"/>
                  </a:lnTo>
                  <a:lnTo>
                    <a:pt x="579" y="87"/>
                  </a:lnTo>
                  <a:lnTo>
                    <a:pt x="579" y="88"/>
                  </a:lnTo>
                  <a:lnTo>
                    <a:pt x="580" y="88"/>
                  </a:lnTo>
                  <a:lnTo>
                    <a:pt x="581" y="87"/>
                  </a:lnTo>
                  <a:lnTo>
                    <a:pt x="582" y="87"/>
                  </a:lnTo>
                  <a:lnTo>
                    <a:pt x="583" y="87"/>
                  </a:lnTo>
                  <a:lnTo>
                    <a:pt x="584" y="87"/>
                  </a:lnTo>
                  <a:lnTo>
                    <a:pt x="584" y="86"/>
                  </a:lnTo>
                  <a:lnTo>
                    <a:pt x="585" y="86"/>
                  </a:lnTo>
                  <a:lnTo>
                    <a:pt x="586" y="86"/>
                  </a:lnTo>
                  <a:lnTo>
                    <a:pt x="586" y="87"/>
                  </a:lnTo>
                  <a:lnTo>
                    <a:pt x="586" y="88"/>
                  </a:lnTo>
                  <a:lnTo>
                    <a:pt x="587" y="88"/>
                  </a:lnTo>
                  <a:lnTo>
                    <a:pt x="588" y="88"/>
                  </a:lnTo>
                  <a:lnTo>
                    <a:pt x="588" y="89"/>
                  </a:lnTo>
                  <a:lnTo>
                    <a:pt x="589" y="89"/>
                  </a:lnTo>
                  <a:lnTo>
                    <a:pt x="590" y="89"/>
                  </a:lnTo>
                  <a:lnTo>
                    <a:pt x="591" y="89"/>
                  </a:lnTo>
                  <a:lnTo>
                    <a:pt x="592" y="89"/>
                  </a:lnTo>
                  <a:lnTo>
                    <a:pt x="593" y="89"/>
                  </a:lnTo>
                  <a:lnTo>
                    <a:pt x="593" y="88"/>
                  </a:lnTo>
                  <a:lnTo>
                    <a:pt x="594" y="88"/>
                  </a:lnTo>
                  <a:lnTo>
                    <a:pt x="594" y="89"/>
                  </a:lnTo>
                  <a:lnTo>
                    <a:pt x="596" y="89"/>
                  </a:lnTo>
                  <a:lnTo>
                    <a:pt x="596" y="90"/>
                  </a:lnTo>
                  <a:lnTo>
                    <a:pt x="596" y="91"/>
                  </a:lnTo>
                  <a:lnTo>
                    <a:pt x="596" y="92"/>
                  </a:lnTo>
                  <a:lnTo>
                    <a:pt x="597" y="92"/>
                  </a:lnTo>
                  <a:lnTo>
                    <a:pt x="598" y="92"/>
                  </a:lnTo>
                  <a:lnTo>
                    <a:pt x="598" y="93"/>
                  </a:lnTo>
                  <a:lnTo>
                    <a:pt x="598" y="94"/>
                  </a:lnTo>
                  <a:lnTo>
                    <a:pt x="599" y="94"/>
                  </a:lnTo>
                  <a:lnTo>
                    <a:pt x="599" y="95"/>
                  </a:lnTo>
                  <a:lnTo>
                    <a:pt x="600" y="95"/>
                  </a:lnTo>
                  <a:lnTo>
                    <a:pt x="600" y="96"/>
                  </a:lnTo>
                  <a:lnTo>
                    <a:pt x="601" y="96"/>
                  </a:lnTo>
                  <a:lnTo>
                    <a:pt x="602" y="96"/>
                  </a:lnTo>
                  <a:lnTo>
                    <a:pt x="603" y="97"/>
                  </a:lnTo>
                  <a:lnTo>
                    <a:pt x="604" y="97"/>
                  </a:lnTo>
                  <a:lnTo>
                    <a:pt x="605" y="96"/>
                  </a:lnTo>
                  <a:lnTo>
                    <a:pt x="606" y="96"/>
                  </a:lnTo>
                  <a:lnTo>
                    <a:pt x="606" y="97"/>
                  </a:lnTo>
                  <a:lnTo>
                    <a:pt x="606" y="98"/>
                  </a:lnTo>
                  <a:lnTo>
                    <a:pt x="607" y="98"/>
                  </a:lnTo>
                  <a:lnTo>
                    <a:pt x="607" y="99"/>
                  </a:lnTo>
                  <a:lnTo>
                    <a:pt x="607" y="100"/>
                  </a:lnTo>
                  <a:lnTo>
                    <a:pt x="608" y="101"/>
                  </a:lnTo>
                  <a:lnTo>
                    <a:pt x="608" y="102"/>
                  </a:lnTo>
                  <a:lnTo>
                    <a:pt x="608" y="103"/>
                  </a:lnTo>
                  <a:lnTo>
                    <a:pt x="608" y="104"/>
                  </a:lnTo>
                  <a:lnTo>
                    <a:pt x="609" y="104"/>
                  </a:lnTo>
                  <a:lnTo>
                    <a:pt x="610" y="104"/>
                  </a:lnTo>
                  <a:lnTo>
                    <a:pt x="610" y="105"/>
                  </a:lnTo>
                  <a:lnTo>
                    <a:pt x="611" y="105"/>
                  </a:lnTo>
                  <a:lnTo>
                    <a:pt x="612" y="105"/>
                  </a:lnTo>
                  <a:lnTo>
                    <a:pt x="613" y="105"/>
                  </a:lnTo>
                  <a:lnTo>
                    <a:pt x="613" y="107"/>
                  </a:lnTo>
                  <a:lnTo>
                    <a:pt x="613" y="108"/>
                  </a:lnTo>
                  <a:lnTo>
                    <a:pt x="614" y="108"/>
                  </a:lnTo>
                  <a:lnTo>
                    <a:pt x="614" y="109"/>
                  </a:lnTo>
                  <a:lnTo>
                    <a:pt x="615" y="109"/>
                  </a:lnTo>
                  <a:lnTo>
                    <a:pt x="616" y="109"/>
                  </a:lnTo>
                  <a:lnTo>
                    <a:pt x="617" y="108"/>
                  </a:lnTo>
                  <a:lnTo>
                    <a:pt x="618" y="108"/>
                  </a:lnTo>
                  <a:lnTo>
                    <a:pt x="619" y="109"/>
                  </a:lnTo>
                  <a:lnTo>
                    <a:pt x="621" y="109"/>
                  </a:lnTo>
                  <a:lnTo>
                    <a:pt x="621" y="110"/>
                  </a:lnTo>
                  <a:lnTo>
                    <a:pt x="622" y="110"/>
                  </a:lnTo>
                  <a:lnTo>
                    <a:pt x="622" y="111"/>
                  </a:lnTo>
                  <a:lnTo>
                    <a:pt x="623" y="111"/>
                  </a:lnTo>
                  <a:lnTo>
                    <a:pt x="623" y="112"/>
                  </a:lnTo>
                  <a:lnTo>
                    <a:pt x="624" y="112"/>
                  </a:lnTo>
                  <a:lnTo>
                    <a:pt x="624" y="113"/>
                  </a:lnTo>
                  <a:lnTo>
                    <a:pt x="625" y="113"/>
                  </a:lnTo>
                  <a:lnTo>
                    <a:pt x="625" y="114"/>
                  </a:lnTo>
                  <a:lnTo>
                    <a:pt x="626" y="114"/>
                  </a:lnTo>
                  <a:lnTo>
                    <a:pt x="626" y="115"/>
                  </a:lnTo>
                  <a:lnTo>
                    <a:pt x="626" y="116"/>
                  </a:lnTo>
                  <a:lnTo>
                    <a:pt x="626" y="117"/>
                  </a:lnTo>
                  <a:lnTo>
                    <a:pt x="627" y="117"/>
                  </a:lnTo>
                  <a:lnTo>
                    <a:pt x="627" y="118"/>
                  </a:lnTo>
                  <a:lnTo>
                    <a:pt x="628" y="118"/>
                  </a:lnTo>
                  <a:lnTo>
                    <a:pt x="628" y="119"/>
                  </a:lnTo>
                  <a:lnTo>
                    <a:pt x="629" y="120"/>
                  </a:lnTo>
                  <a:lnTo>
                    <a:pt x="629" y="121"/>
                  </a:lnTo>
                  <a:lnTo>
                    <a:pt x="630" y="121"/>
                  </a:lnTo>
                  <a:lnTo>
                    <a:pt x="630" y="122"/>
                  </a:lnTo>
                  <a:lnTo>
                    <a:pt x="631" y="122"/>
                  </a:lnTo>
                  <a:lnTo>
                    <a:pt x="631" y="123"/>
                  </a:lnTo>
                  <a:lnTo>
                    <a:pt x="632" y="123"/>
                  </a:lnTo>
                  <a:lnTo>
                    <a:pt x="633" y="123"/>
                  </a:lnTo>
                  <a:lnTo>
                    <a:pt x="633" y="124"/>
                  </a:lnTo>
                  <a:lnTo>
                    <a:pt x="634" y="124"/>
                  </a:lnTo>
                  <a:lnTo>
                    <a:pt x="635" y="125"/>
                  </a:lnTo>
                  <a:lnTo>
                    <a:pt x="636" y="125"/>
                  </a:lnTo>
                  <a:lnTo>
                    <a:pt x="636" y="126"/>
                  </a:lnTo>
                  <a:lnTo>
                    <a:pt x="636" y="127"/>
                  </a:lnTo>
                  <a:lnTo>
                    <a:pt x="637" y="127"/>
                  </a:lnTo>
                  <a:lnTo>
                    <a:pt x="638" y="127"/>
                  </a:lnTo>
                  <a:lnTo>
                    <a:pt x="639" y="127"/>
                  </a:lnTo>
                  <a:lnTo>
                    <a:pt x="640" y="127"/>
                  </a:lnTo>
                  <a:lnTo>
                    <a:pt x="641" y="127"/>
                  </a:lnTo>
                  <a:lnTo>
                    <a:pt x="641" y="128"/>
                  </a:lnTo>
                  <a:lnTo>
                    <a:pt x="642" y="128"/>
                  </a:lnTo>
                  <a:lnTo>
                    <a:pt x="643" y="128"/>
                  </a:lnTo>
                  <a:lnTo>
                    <a:pt x="644" y="128"/>
                  </a:lnTo>
                  <a:lnTo>
                    <a:pt x="646" y="128"/>
                  </a:lnTo>
                  <a:lnTo>
                    <a:pt x="647" y="128"/>
                  </a:lnTo>
                  <a:lnTo>
                    <a:pt x="648" y="128"/>
                  </a:lnTo>
                  <a:lnTo>
                    <a:pt x="649" y="128"/>
                  </a:lnTo>
                  <a:lnTo>
                    <a:pt x="650" y="128"/>
                  </a:lnTo>
                  <a:lnTo>
                    <a:pt x="651" y="127"/>
                  </a:lnTo>
                  <a:lnTo>
                    <a:pt x="652" y="127"/>
                  </a:lnTo>
                  <a:lnTo>
                    <a:pt x="653" y="127"/>
                  </a:lnTo>
                  <a:lnTo>
                    <a:pt x="653" y="128"/>
                  </a:lnTo>
                  <a:lnTo>
                    <a:pt x="654" y="128"/>
                  </a:lnTo>
                  <a:lnTo>
                    <a:pt x="654" y="129"/>
                  </a:lnTo>
                  <a:lnTo>
                    <a:pt x="654" y="130"/>
                  </a:lnTo>
                  <a:lnTo>
                    <a:pt x="655" y="130"/>
                  </a:lnTo>
                  <a:lnTo>
                    <a:pt x="655" y="132"/>
                  </a:lnTo>
                  <a:lnTo>
                    <a:pt x="655" y="133"/>
                  </a:lnTo>
                  <a:lnTo>
                    <a:pt x="655" y="134"/>
                  </a:lnTo>
                  <a:lnTo>
                    <a:pt x="656" y="135"/>
                  </a:lnTo>
                  <a:lnTo>
                    <a:pt x="656" y="136"/>
                  </a:lnTo>
                  <a:lnTo>
                    <a:pt x="656" y="137"/>
                  </a:lnTo>
                  <a:lnTo>
                    <a:pt x="656" y="138"/>
                  </a:lnTo>
                  <a:lnTo>
                    <a:pt x="657" y="138"/>
                  </a:lnTo>
                  <a:lnTo>
                    <a:pt x="657" y="139"/>
                  </a:lnTo>
                  <a:lnTo>
                    <a:pt x="658" y="139"/>
                  </a:lnTo>
                  <a:lnTo>
                    <a:pt x="659" y="139"/>
                  </a:lnTo>
                  <a:lnTo>
                    <a:pt x="659" y="140"/>
                  </a:lnTo>
                  <a:lnTo>
                    <a:pt x="660" y="140"/>
                  </a:lnTo>
                  <a:lnTo>
                    <a:pt x="660" y="141"/>
                  </a:lnTo>
                  <a:lnTo>
                    <a:pt x="661" y="141"/>
                  </a:lnTo>
                  <a:lnTo>
                    <a:pt x="661" y="142"/>
                  </a:lnTo>
                  <a:lnTo>
                    <a:pt x="662" y="142"/>
                  </a:lnTo>
                  <a:lnTo>
                    <a:pt x="663" y="142"/>
                  </a:lnTo>
                  <a:lnTo>
                    <a:pt x="663" y="143"/>
                  </a:lnTo>
                  <a:lnTo>
                    <a:pt x="663" y="144"/>
                  </a:lnTo>
                  <a:lnTo>
                    <a:pt x="663" y="145"/>
                  </a:lnTo>
                  <a:lnTo>
                    <a:pt x="664" y="145"/>
                  </a:lnTo>
                  <a:lnTo>
                    <a:pt x="665" y="145"/>
                  </a:lnTo>
                  <a:lnTo>
                    <a:pt x="666" y="145"/>
                  </a:lnTo>
                  <a:lnTo>
                    <a:pt x="667" y="145"/>
                  </a:lnTo>
                  <a:lnTo>
                    <a:pt x="667" y="146"/>
                  </a:lnTo>
                  <a:lnTo>
                    <a:pt x="668" y="146"/>
                  </a:lnTo>
                  <a:lnTo>
                    <a:pt x="669" y="146"/>
                  </a:lnTo>
                  <a:lnTo>
                    <a:pt x="669" y="145"/>
                  </a:lnTo>
                  <a:lnTo>
                    <a:pt x="671" y="145"/>
                  </a:lnTo>
                  <a:lnTo>
                    <a:pt x="671" y="144"/>
                  </a:lnTo>
                  <a:lnTo>
                    <a:pt x="672" y="144"/>
                  </a:lnTo>
                  <a:lnTo>
                    <a:pt x="672" y="145"/>
                  </a:lnTo>
                  <a:lnTo>
                    <a:pt x="672" y="146"/>
                  </a:lnTo>
                  <a:lnTo>
                    <a:pt x="673" y="146"/>
                  </a:lnTo>
                  <a:lnTo>
                    <a:pt x="673" y="147"/>
                  </a:lnTo>
                  <a:lnTo>
                    <a:pt x="673" y="148"/>
                  </a:lnTo>
                  <a:lnTo>
                    <a:pt x="674" y="148"/>
                  </a:lnTo>
                  <a:lnTo>
                    <a:pt x="674" y="149"/>
                  </a:lnTo>
                  <a:lnTo>
                    <a:pt x="675" y="149"/>
                  </a:lnTo>
                  <a:lnTo>
                    <a:pt x="676" y="149"/>
                  </a:lnTo>
                  <a:lnTo>
                    <a:pt x="676" y="150"/>
                  </a:lnTo>
                  <a:lnTo>
                    <a:pt x="676" y="151"/>
                  </a:lnTo>
                  <a:lnTo>
                    <a:pt x="676" y="152"/>
                  </a:lnTo>
                  <a:lnTo>
                    <a:pt x="676" y="153"/>
                  </a:lnTo>
                  <a:lnTo>
                    <a:pt x="676" y="154"/>
                  </a:lnTo>
                  <a:lnTo>
                    <a:pt x="676" y="155"/>
                  </a:lnTo>
                  <a:lnTo>
                    <a:pt x="676" y="157"/>
                  </a:lnTo>
                  <a:lnTo>
                    <a:pt x="677" y="157"/>
                  </a:lnTo>
                  <a:lnTo>
                    <a:pt x="677" y="158"/>
                  </a:lnTo>
                  <a:lnTo>
                    <a:pt x="678" y="158"/>
                  </a:lnTo>
                  <a:lnTo>
                    <a:pt x="679" y="158"/>
                  </a:lnTo>
                  <a:lnTo>
                    <a:pt x="679" y="159"/>
                  </a:lnTo>
                  <a:lnTo>
                    <a:pt x="678" y="159"/>
                  </a:lnTo>
                  <a:lnTo>
                    <a:pt x="678" y="160"/>
                  </a:lnTo>
                  <a:lnTo>
                    <a:pt x="678" y="161"/>
                  </a:lnTo>
                  <a:lnTo>
                    <a:pt x="678" y="162"/>
                  </a:lnTo>
                  <a:lnTo>
                    <a:pt x="679" y="162"/>
                  </a:lnTo>
                  <a:lnTo>
                    <a:pt x="679" y="163"/>
                  </a:lnTo>
                  <a:lnTo>
                    <a:pt x="678" y="163"/>
                  </a:lnTo>
                  <a:lnTo>
                    <a:pt x="679" y="163"/>
                  </a:lnTo>
                  <a:lnTo>
                    <a:pt x="679" y="164"/>
                  </a:lnTo>
                  <a:lnTo>
                    <a:pt x="679" y="165"/>
                  </a:lnTo>
                  <a:lnTo>
                    <a:pt x="679" y="166"/>
                  </a:lnTo>
                  <a:lnTo>
                    <a:pt x="680" y="166"/>
                  </a:lnTo>
                  <a:lnTo>
                    <a:pt x="681" y="166"/>
                  </a:lnTo>
                  <a:lnTo>
                    <a:pt x="682" y="167"/>
                  </a:lnTo>
                  <a:lnTo>
                    <a:pt x="683" y="167"/>
                  </a:lnTo>
                  <a:lnTo>
                    <a:pt x="684" y="168"/>
                  </a:lnTo>
                  <a:lnTo>
                    <a:pt x="683" y="168"/>
                  </a:lnTo>
                  <a:lnTo>
                    <a:pt x="683" y="169"/>
                  </a:lnTo>
                  <a:lnTo>
                    <a:pt x="683" y="170"/>
                  </a:lnTo>
                  <a:lnTo>
                    <a:pt x="683" y="171"/>
                  </a:lnTo>
                  <a:lnTo>
                    <a:pt x="683" y="172"/>
                  </a:lnTo>
                  <a:lnTo>
                    <a:pt x="682" y="172"/>
                  </a:lnTo>
                  <a:lnTo>
                    <a:pt x="682" y="173"/>
                  </a:lnTo>
                  <a:lnTo>
                    <a:pt x="683" y="173"/>
                  </a:lnTo>
                  <a:lnTo>
                    <a:pt x="684" y="173"/>
                  </a:lnTo>
                  <a:lnTo>
                    <a:pt x="685" y="174"/>
                  </a:lnTo>
                  <a:lnTo>
                    <a:pt x="686" y="174"/>
                  </a:lnTo>
                  <a:lnTo>
                    <a:pt x="686" y="175"/>
                  </a:lnTo>
                  <a:lnTo>
                    <a:pt x="687" y="176"/>
                  </a:lnTo>
                  <a:lnTo>
                    <a:pt x="688" y="176"/>
                  </a:lnTo>
                  <a:lnTo>
                    <a:pt x="688" y="177"/>
                  </a:lnTo>
                  <a:lnTo>
                    <a:pt x="688" y="178"/>
                  </a:lnTo>
                  <a:lnTo>
                    <a:pt x="688" y="179"/>
                  </a:lnTo>
                  <a:lnTo>
                    <a:pt x="688" y="181"/>
                  </a:lnTo>
                  <a:lnTo>
                    <a:pt x="688" y="182"/>
                  </a:lnTo>
                  <a:lnTo>
                    <a:pt x="688" y="183"/>
                  </a:lnTo>
                  <a:lnTo>
                    <a:pt x="687" y="183"/>
                  </a:lnTo>
                  <a:lnTo>
                    <a:pt x="687" y="184"/>
                  </a:lnTo>
                  <a:lnTo>
                    <a:pt x="687" y="185"/>
                  </a:lnTo>
                  <a:lnTo>
                    <a:pt x="687" y="186"/>
                  </a:lnTo>
                  <a:lnTo>
                    <a:pt x="687" y="187"/>
                  </a:lnTo>
                  <a:lnTo>
                    <a:pt x="687" y="188"/>
                  </a:lnTo>
                  <a:lnTo>
                    <a:pt x="688" y="188"/>
                  </a:lnTo>
                  <a:lnTo>
                    <a:pt x="689" y="188"/>
                  </a:lnTo>
                  <a:lnTo>
                    <a:pt x="690" y="188"/>
                  </a:lnTo>
                  <a:lnTo>
                    <a:pt x="690" y="189"/>
                  </a:lnTo>
                  <a:lnTo>
                    <a:pt x="691" y="189"/>
                  </a:lnTo>
                  <a:lnTo>
                    <a:pt x="692" y="189"/>
                  </a:lnTo>
                  <a:lnTo>
                    <a:pt x="692" y="190"/>
                  </a:lnTo>
                  <a:lnTo>
                    <a:pt x="692" y="191"/>
                  </a:lnTo>
                  <a:lnTo>
                    <a:pt x="692" y="192"/>
                  </a:lnTo>
                  <a:lnTo>
                    <a:pt x="692" y="193"/>
                  </a:lnTo>
                  <a:lnTo>
                    <a:pt x="693" y="193"/>
                  </a:lnTo>
                  <a:lnTo>
                    <a:pt x="693" y="194"/>
                  </a:lnTo>
                  <a:lnTo>
                    <a:pt x="694" y="194"/>
                  </a:lnTo>
                  <a:lnTo>
                    <a:pt x="696" y="194"/>
                  </a:lnTo>
                  <a:lnTo>
                    <a:pt x="696" y="195"/>
                  </a:lnTo>
                  <a:lnTo>
                    <a:pt x="696" y="196"/>
                  </a:lnTo>
                  <a:lnTo>
                    <a:pt x="697" y="196"/>
                  </a:lnTo>
                  <a:lnTo>
                    <a:pt x="697" y="197"/>
                  </a:lnTo>
                  <a:lnTo>
                    <a:pt x="696" y="197"/>
                  </a:lnTo>
                  <a:lnTo>
                    <a:pt x="696" y="198"/>
                  </a:lnTo>
                  <a:lnTo>
                    <a:pt x="696" y="199"/>
                  </a:lnTo>
                  <a:lnTo>
                    <a:pt x="694" y="199"/>
                  </a:lnTo>
                  <a:lnTo>
                    <a:pt x="694" y="200"/>
                  </a:lnTo>
                  <a:lnTo>
                    <a:pt x="694" y="201"/>
                  </a:lnTo>
                  <a:lnTo>
                    <a:pt x="696" y="201"/>
                  </a:lnTo>
                  <a:lnTo>
                    <a:pt x="696" y="202"/>
                  </a:lnTo>
                  <a:lnTo>
                    <a:pt x="697" y="202"/>
                  </a:lnTo>
                  <a:lnTo>
                    <a:pt x="697" y="203"/>
                  </a:lnTo>
                  <a:lnTo>
                    <a:pt x="698" y="203"/>
                  </a:lnTo>
                  <a:lnTo>
                    <a:pt x="698" y="204"/>
                  </a:lnTo>
                  <a:lnTo>
                    <a:pt x="698" y="206"/>
                  </a:lnTo>
                  <a:lnTo>
                    <a:pt x="698" y="207"/>
                  </a:lnTo>
                  <a:lnTo>
                    <a:pt x="698" y="208"/>
                  </a:lnTo>
                  <a:lnTo>
                    <a:pt x="699" y="208"/>
                  </a:lnTo>
                  <a:lnTo>
                    <a:pt x="699" y="209"/>
                  </a:lnTo>
                  <a:lnTo>
                    <a:pt x="700" y="209"/>
                  </a:lnTo>
                  <a:lnTo>
                    <a:pt x="701" y="209"/>
                  </a:lnTo>
                  <a:lnTo>
                    <a:pt x="701" y="210"/>
                  </a:lnTo>
                  <a:lnTo>
                    <a:pt x="700" y="210"/>
                  </a:lnTo>
                  <a:lnTo>
                    <a:pt x="700" y="211"/>
                  </a:lnTo>
                  <a:lnTo>
                    <a:pt x="699" y="211"/>
                  </a:lnTo>
                  <a:lnTo>
                    <a:pt x="698" y="211"/>
                  </a:lnTo>
                  <a:lnTo>
                    <a:pt x="698" y="212"/>
                  </a:lnTo>
                  <a:lnTo>
                    <a:pt x="698" y="213"/>
                  </a:lnTo>
                  <a:lnTo>
                    <a:pt x="697" y="213"/>
                  </a:lnTo>
                  <a:lnTo>
                    <a:pt x="696" y="213"/>
                  </a:lnTo>
                  <a:lnTo>
                    <a:pt x="696" y="214"/>
                  </a:lnTo>
                  <a:lnTo>
                    <a:pt x="696" y="215"/>
                  </a:lnTo>
                  <a:lnTo>
                    <a:pt x="697" y="215"/>
                  </a:lnTo>
                  <a:lnTo>
                    <a:pt x="697" y="216"/>
                  </a:lnTo>
                  <a:lnTo>
                    <a:pt x="697" y="217"/>
                  </a:lnTo>
                  <a:lnTo>
                    <a:pt x="698" y="217"/>
                  </a:lnTo>
                  <a:lnTo>
                    <a:pt x="698" y="218"/>
                  </a:lnTo>
                  <a:lnTo>
                    <a:pt x="697" y="218"/>
                  </a:lnTo>
                  <a:lnTo>
                    <a:pt x="696" y="218"/>
                  </a:lnTo>
                  <a:lnTo>
                    <a:pt x="696" y="219"/>
                  </a:lnTo>
                  <a:lnTo>
                    <a:pt x="696" y="220"/>
                  </a:lnTo>
                  <a:lnTo>
                    <a:pt x="696" y="221"/>
                  </a:lnTo>
                  <a:lnTo>
                    <a:pt x="697" y="221"/>
                  </a:lnTo>
                  <a:lnTo>
                    <a:pt x="697" y="222"/>
                  </a:lnTo>
                  <a:lnTo>
                    <a:pt x="697" y="223"/>
                  </a:lnTo>
                  <a:lnTo>
                    <a:pt x="697" y="224"/>
                  </a:lnTo>
                  <a:lnTo>
                    <a:pt x="697" y="225"/>
                  </a:lnTo>
                  <a:lnTo>
                    <a:pt x="698" y="226"/>
                  </a:lnTo>
                  <a:lnTo>
                    <a:pt x="698" y="227"/>
                  </a:lnTo>
                  <a:lnTo>
                    <a:pt x="699" y="227"/>
                  </a:lnTo>
                  <a:lnTo>
                    <a:pt x="699" y="228"/>
                  </a:lnTo>
                  <a:lnTo>
                    <a:pt x="699" y="229"/>
                  </a:lnTo>
                  <a:lnTo>
                    <a:pt x="699" y="231"/>
                  </a:lnTo>
                  <a:lnTo>
                    <a:pt x="699" y="232"/>
                  </a:lnTo>
                  <a:lnTo>
                    <a:pt x="700" y="233"/>
                  </a:lnTo>
                  <a:lnTo>
                    <a:pt x="701" y="233"/>
                  </a:lnTo>
                  <a:lnTo>
                    <a:pt x="701" y="234"/>
                  </a:lnTo>
                  <a:lnTo>
                    <a:pt x="701" y="235"/>
                  </a:lnTo>
                  <a:lnTo>
                    <a:pt x="701" y="236"/>
                  </a:lnTo>
                  <a:lnTo>
                    <a:pt x="702" y="236"/>
                  </a:lnTo>
                  <a:lnTo>
                    <a:pt x="702" y="237"/>
                  </a:lnTo>
                  <a:lnTo>
                    <a:pt x="703" y="237"/>
                  </a:lnTo>
                  <a:lnTo>
                    <a:pt x="703" y="238"/>
                  </a:lnTo>
                  <a:lnTo>
                    <a:pt x="704" y="238"/>
                  </a:lnTo>
                  <a:lnTo>
                    <a:pt x="705" y="238"/>
                  </a:lnTo>
                  <a:lnTo>
                    <a:pt x="706" y="238"/>
                  </a:lnTo>
                  <a:lnTo>
                    <a:pt x="707" y="238"/>
                  </a:lnTo>
                  <a:lnTo>
                    <a:pt x="708" y="238"/>
                  </a:lnTo>
                  <a:lnTo>
                    <a:pt x="708" y="239"/>
                  </a:lnTo>
                  <a:lnTo>
                    <a:pt x="709" y="240"/>
                  </a:lnTo>
                  <a:lnTo>
                    <a:pt x="709" y="241"/>
                  </a:lnTo>
                  <a:lnTo>
                    <a:pt x="710" y="242"/>
                  </a:lnTo>
                  <a:lnTo>
                    <a:pt x="710" y="243"/>
                  </a:lnTo>
                  <a:lnTo>
                    <a:pt x="710" y="244"/>
                  </a:lnTo>
                  <a:lnTo>
                    <a:pt x="709" y="244"/>
                  </a:lnTo>
                  <a:lnTo>
                    <a:pt x="709" y="245"/>
                  </a:lnTo>
                  <a:lnTo>
                    <a:pt x="710" y="245"/>
                  </a:lnTo>
                  <a:lnTo>
                    <a:pt x="710" y="246"/>
                  </a:lnTo>
                  <a:lnTo>
                    <a:pt x="710" y="247"/>
                  </a:lnTo>
                  <a:lnTo>
                    <a:pt x="711" y="247"/>
                  </a:lnTo>
                  <a:lnTo>
                    <a:pt x="711" y="248"/>
                  </a:lnTo>
                  <a:lnTo>
                    <a:pt x="712" y="248"/>
                  </a:lnTo>
                  <a:lnTo>
                    <a:pt x="712" y="249"/>
                  </a:lnTo>
                  <a:lnTo>
                    <a:pt x="712" y="250"/>
                  </a:lnTo>
                  <a:lnTo>
                    <a:pt x="711" y="250"/>
                  </a:lnTo>
                  <a:lnTo>
                    <a:pt x="711" y="251"/>
                  </a:lnTo>
                  <a:lnTo>
                    <a:pt x="712" y="251"/>
                  </a:lnTo>
                  <a:lnTo>
                    <a:pt x="712" y="252"/>
                  </a:lnTo>
                  <a:lnTo>
                    <a:pt x="711" y="252"/>
                  </a:lnTo>
                  <a:lnTo>
                    <a:pt x="712" y="253"/>
                  </a:lnTo>
                  <a:lnTo>
                    <a:pt x="712" y="254"/>
                  </a:lnTo>
                  <a:lnTo>
                    <a:pt x="712" y="256"/>
                  </a:lnTo>
                  <a:lnTo>
                    <a:pt x="713" y="256"/>
                  </a:lnTo>
                  <a:lnTo>
                    <a:pt x="713" y="257"/>
                  </a:lnTo>
                  <a:lnTo>
                    <a:pt x="714" y="257"/>
                  </a:lnTo>
                  <a:lnTo>
                    <a:pt x="714" y="258"/>
                  </a:lnTo>
                  <a:lnTo>
                    <a:pt x="714" y="259"/>
                  </a:lnTo>
                  <a:lnTo>
                    <a:pt x="713" y="259"/>
                  </a:lnTo>
                  <a:lnTo>
                    <a:pt x="713" y="260"/>
                  </a:lnTo>
                  <a:lnTo>
                    <a:pt x="713" y="261"/>
                  </a:lnTo>
                  <a:lnTo>
                    <a:pt x="714" y="261"/>
                  </a:lnTo>
                  <a:lnTo>
                    <a:pt x="714" y="262"/>
                  </a:lnTo>
                  <a:lnTo>
                    <a:pt x="715" y="262"/>
                  </a:lnTo>
                  <a:lnTo>
                    <a:pt x="716" y="262"/>
                  </a:lnTo>
                  <a:lnTo>
                    <a:pt x="716" y="263"/>
                  </a:lnTo>
                  <a:lnTo>
                    <a:pt x="716" y="264"/>
                  </a:lnTo>
                  <a:lnTo>
                    <a:pt x="716" y="265"/>
                  </a:lnTo>
                  <a:lnTo>
                    <a:pt x="717" y="265"/>
                  </a:lnTo>
                  <a:lnTo>
                    <a:pt x="718" y="265"/>
                  </a:lnTo>
                  <a:lnTo>
                    <a:pt x="718" y="266"/>
                  </a:lnTo>
                  <a:lnTo>
                    <a:pt x="718" y="267"/>
                  </a:lnTo>
                  <a:lnTo>
                    <a:pt x="718" y="268"/>
                  </a:lnTo>
                  <a:lnTo>
                    <a:pt x="718" y="269"/>
                  </a:lnTo>
                  <a:lnTo>
                    <a:pt x="718" y="270"/>
                  </a:lnTo>
                  <a:lnTo>
                    <a:pt x="718" y="271"/>
                  </a:lnTo>
                  <a:lnTo>
                    <a:pt x="718" y="272"/>
                  </a:lnTo>
                  <a:lnTo>
                    <a:pt x="718" y="273"/>
                  </a:lnTo>
                  <a:lnTo>
                    <a:pt x="717" y="273"/>
                  </a:lnTo>
                  <a:lnTo>
                    <a:pt x="717" y="274"/>
                  </a:lnTo>
                  <a:lnTo>
                    <a:pt x="716" y="274"/>
                  </a:lnTo>
                  <a:lnTo>
                    <a:pt x="715" y="274"/>
                  </a:lnTo>
                  <a:lnTo>
                    <a:pt x="715" y="275"/>
                  </a:lnTo>
                  <a:lnTo>
                    <a:pt x="715" y="276"/>
                  </a:lnTo>
                  <a:lnTo>
                    <a:pt x="715" y="277"/>
                  </a:lnTo>
                  <a:lnTo>
                    <a:pt x="715" y="278"/>
                  </a:lnTo>
                  <a:lnTo>
                    <a:pt x="715" y="279"/>
                  </a:lnTo>
                  <a:lnTo>
                    <a:pt x="716" y="279"/>
                  </a:lnTo>
                  <a:lnTo>
                    <a:pt x="717" y="279"/>
                  </a:lnTo>
                  <a:lnTo>
                    <a:pt x="717" y="281"/>
                  </a:lnTo>
                  <a:lnTo>
                    <a:pt x="717" y="282"/>
                  </a:lnTo>
                  <a:lnTo>
                    <a:pt x="718" y="282"/>
                  </a:lnTo>
                  <a:lnTo>
                    <a:pt x="718" y="283"/>
                  </a:lnTo>
                  <a:lnTo>
                    <a:pt x="718" y="284"/>
                  </a:lnTo>
                  <a:lnTo>
                    <a:pt x="718" y="285"/>
                  </a:lnTo>
                  <a:lnTo>
                    <a:pt x="717" y="285"/>
                  </a:lnTo>
                  <a:lnTo>
                    <a:pt x="716" y="285"/>
                  </a:lnTo>
                  <a:lnTo>
                    <a:pt x="715" y="285"/>
                  </a:lnTo>
                  <a:lnTo>
                    <a:pt x="714" y="285"/>
                  </a:lnTo>
                  <a:lnTo>
                    <a:pt x="713" y="285"/>
                  </a:lnTo>
                  <a:lnTo>
                    <a:pt x="713" y="286"/>
                  </a:lnTo>
                  <a:lnTo>
                    <a:pt x="712" y="286"/>
                  </a:lnTo>
                  <a:lnTo>
                    <a:pt x="712" y="287"/>
                  </a:lnTo>
                  <a:lnTo>
                    <a:pt x="711" y="287"/>
                  </a:lnTo>
                  <a:lnTo>
                    <a:pt x="711" y="288"/>
                  </a:lnTo>
                  <a:lnTo>
                    <a:pt x="711" y="289"/>
                  </a:lnTo>
                  <a:lnTo>
                    <a:pt x="711" y="290"/>
                  </a:lnTo>
                  <a:lnTo>
                    <a:pt x="711" y="291"/>
                  </a:lnTo>
                  <a:lnTo>
                    <a:pt x="711" y="292"/>
                  </a:lnTo>
                  <a:lnTo>
                    <a:pt x="710" y="292"/>
                  </a:lnTo>
                  <a:lnTo>
                    <a:pt x="710" y="293"/>
                  </a:lnTo>
                  <a:lnTo>
                    <a:pt x="711" y="293"/>
                  </a:lnTo>
                  <a:lnTo>
                    <a:pt x="710" y="294"/>
                  </a:lnTo>
                  <a:lnTo>
                    <a:pt x="710" y="295"/>
                  </a:lnTo>
                  <a:lnTo>
                    <a:pt x="711" y="295"/>
                  </a:lnTo>
                  <a:lnTo>
                    <a:pt x="711" y="296"/>
                  </a:lnTo>
                  <a:lnTo>
                    <a:pt x="710" y="296"/>
                  </a:lnTo>
                  <a:lnTo>
                    <a:pt x="710" y="297"/>
                  </a:lnTo>
                  <a:lnTo>
                    <a:pt x="709" y="297"/>
                  </a:lnTo>
                  <a:lnTo>
                    <a:pt x="709" y="298"/>
                  </a:lnTo>
                  <a:lnTo>
                    <a:pt x="709" y="299"/>
                  </a:lnTo>
                  <a:lnTo>
                    <a:pt x="708" y="299"/>
                  </a:lnTo>
                  <a:lnTo>
                    <a:pt x="708" y="300"/>
                  </a:lnTo>
                  <a:lnTo>
                    <a:pt x="708" y="301"/>
                  </a:lnTo>
                  <a:lnTo>
                    <a:pt x="709" y="301"/>
                  </a:lnTo>
                  <a:lnTo>
                    <a:pt x="709" y="302"/>
                  </a:lnTo>
                  <a:lnTo>
                    <a:pt x="708" y="302"/>
                  </a:lnTo>
                  <a:lnTo>
                    <a:pt x="708" y="303"/>
                  </a:lnTo>
                  <a:lnTo>
                    <a:pt x="709" y="303"/>
                  </a:lnTo>
                  <a:lnTo>
                    <a:pt x="709" y="304"/>
                  </a:lnTo>
                  <a:lnTo>
                    <a:pt x="709" y="306"/>
                  </a:lnTo>
                  <a:lnTo>
                    <a:pt x="710" y="306"/>
                  </a:lnTo>
                  <a:lnTo>
                    <a:pt x="710" y="307"/>
                  </a:lnTo>
                  <a:lnTo>
                    <a:pt x="711" y="307"/>
                  </a:lnTo>
                  <a:lnTo>
                    <a:pt x="711" y="308"/>
                  </a:lnTo>
                  <a:lnTo>
                    <a:pt x="712" y="308"/>
                  </a:lnTo>
                  <a:lnTo>
                    <a:pt x="713" y="308"/>
                  </a:lnTo>
                  <a:lnTo>
                    <a:pt x="713" y="309"/>
                  </a:lnTo>
                  <a:lnTo>
                    <a:pt x="714" y="309"/>
                  </a:lnTo>
                  <a:lnTo>
                    <a:pt x="715" y="309"/>
                  </a:lnTo>
                  <a:lnTo>
                    <a:pt x="716" y="309"/>
                  </a:lnTo>
                  <a:lnTo>
                    <a:pt x="717" y="309"/>
                  </a:lnTo>
                  <a:lnTo>
                    <a:pt x="717" y="310"/>
                  </a:lnTo>
                  <a:lnTo>
                    <a:pt x="717" y="309"/>
                  </a:lnTo>
                  <a:lnTo>
                    <a:pt x="718" y="309"/>
                  </a:lnTo>
                  <a:lnTo>
                    <a:pt x="718" y="310"/>
                  </a:lnTo>
                  <a:lnTo>
                    <a:pt x="718" y="311"/>
                  </a:lnTo>
                  <a:lnTo>
                    <a:pt x="719" y="311"/>
                  </a:lnTo>
                  <a:lnTo>
                    <a:pt x="719" y="312"/>
                  </a:lnTo>
                  <a:lnTo>
                    <a:pt x="719" y="313"/>
                  </a:lnTo>
                  <a:lnTo>
                    <a:pt x="719" y="314"/>
                  </a:lnTo>
                  <a:lnTo>
                    <a:pt x="721" y="314"/>
                  </a:lnTo>
                  <a:lnTo>
                    <a:pt x="721" y="315"/>
                  </a:lnTo>
                  <a:lnTo>
                    <a:pt x="721" y="316"/>
                  </a:lnTo>
                  <a:lnTo>
                    <a:pt x="719" y="316"/>
                  </a:lnTo>
                  <a:lnTo>
                    <a:pt x="719" y="317"/>
                  </a:lnTo>
                  <a:lnTo>
                    <a:pt x="719" y="318"/>
                  </a:lnTo>
                  <a:lnTo>
                    <a:pt x="719" y="319"/>
                  </a:lnTo>
                  <a:lnTo>
                    <a:pt x="721" y="319"/>
                  </a:lnTo>
                  <a:lnTo>
                    <a:pt x="721" y="320"/>
                  </a:lnTo>
                  <a:lnTo>
                    <a:pt x="722" y="320"/>
                  </a:lnTo>
                  <a:lnTo>
                    <a:pt x="722" y="321"/>
                  </a:lnTo>
                  <a:lnTo>
                    <a:pt x="723" y="321"/>
                  </a:lnTo>
                  <a:lnTo>
                    <a:pt x="723" y="322"/>
                  </a:lnTo>
                  <a:lnTo>
                    <a:pt x="724" y="322"/>
                  </a:lnTo>
                  <a:lnTo>
                    <a:pt x="725" y="322"/>
                  </a:lnTo>
                  <a:lnTo>
                    <a:pt x="725" y="323"/>
                  </a:lnTo>
                  <a:lnTo>
                    <a:pt x="725" y="324"/>
                  </a:lnTo>
                  <a:lnTo>
                    <a:pt x="725" y="325"/>
                  </a:lnTo>
                  <a:lnTo>
                    <a:pt x="725" y="326"/>
                  </a:lnTo>
                  <a:lnTo>
                    <a:pt x="725" y="327"/>
                  </a:lnTo>
                  <a:lnTo>
                    <a:pt x="726" y="327"/>
                  </a:lnTo>
                  <a:lnTo>
                    <a:pt x="726" y="328"/>
                  </a:lnTo>
                  <a:lnTo>
                    <a:pt x="726" y="329"/>
                  </a:lnTo>
                  <a:lnTo>
                    <a:pt x="727" y="329"/>
                  </a:lnTo>
                  <a:lnTo>
                    <a:pt x="727" y="331"/>
                  </a:lnTo>
                  <a:lnTo>
                    <a:pt x="727" y="332"/>
                  </a:lnTo>
                  <a:lnTo>
                    <a:pt x="728" y="332"/>
                  </a:lnTo>
                  <a:lnTo>
                    <a:pt x="729" y="332"/>
                  </a:lnTo>
                  <a:lnTo>
                    <a:pt x="729" y="333"/>
                  </a:lnTo>
                  <a:lnTo>
                    <a:pt x="730" y="332"/>
                  </a:lnTo>
                  <a:lnTo>
                    <a:pt x="730" y="333"/>
                  </a:lnTo>
                  <a:lnTo>
                    <a:pt x="731" y="334"/>
                  </a:lnTo>
                  <a:lnTo>
                    <a:pt x="731" y="333"/>
                  </a:lnTo>
                  <a:lnTo>
                    <a:pt x="732" y="334"/>
                  </a:lnTo>
                  <a:lnTo>
                    <a:pt x="732" y="335"/>
                  </a:lnTo>
                  <a:lnTo>
                    <a:pt x="732" y="336"/>
                  </a:lnTo>
                  <a:lnTo>
                    <a:pt x="733" y="337"/>
                  </a:lnTo>
                  <a:lnTo>
                    <a:pt x="732" y="337"/>
                  </a:lnTo>
                  <a:lnTo>
                    <a:pt x="733" y="338"/>
                  </a:lnTo>
                  <a:lnTo>
                    <a:pt x="733" y="339"/>
                  </a:lnTo>
                  <a:lnTo>
                    <a:pt x="734" y="339"/>
                  </a:lnTo>
                  <a:lnTo>
                    <a:pt x="735" y="340"/>
                  </a:lnTo>
                  <a:lnTo>
                    <a:pt x="736" y="341"/>
                  </a:lnTo>
                  <a:lnTo>
                    <a:pt x="736" y="342"/>
                  </a:lnTo>
                  <a:lnTo>
                    <a:pt x="736" y="343"/>
                  </a:lnTo>
                  <a:lnTo>
                    <a:pt x="736" y="344"/>
                  </a:lnTo>
                  <a:lnTo>
                    <a:pt x="735" y="344"/>
                  </a:lnTo>
                  <a:lnTo>
                    <a:pt x="735" y="345"/>
                  </a:lnTo>
                  <a:lnTo>
                    <a:pt x="734" y="345"/>
                  </a:lnTo>
                  <a:lnTo>
                    <a:pt x="734" y="344"/>
                  </a:lnTo>
                  <a:lnTo>
                    <a:pt x="734" y="343"/>
                  </a:lnTo>
                  <a:lnTo>
                    <a:pt x="733" y="344"/>
                  </a:lnTo>
                  <a:lnTo>
                    <a:pt x="733" y="345"/>
                  </a:lnTo>
                  <a:lnTo>
                    <a:pt x="733" y="346"/>
                  </a:lnTo>
                  <a:lnTo>
                    <a:pt x="734" y="347"/>
                  </a:lnTo>
                  <a:lnTo>
                    <a:pt x="734" y="348"/>
                  </a:lnTo>
                  <a:lnTo>
                    <a:pt x="734" y="349"/>
                  </a:lnTo>
                  <a:lnTo>
                    <a:pt x="735" y="350"/>
                  </a:lnTo>
                  <a:lnTo>
                    <a:pt x="734" y="351"/>
                  </a:lnTo>
                  <a:lnTo>
                    <a:pt x="734" y="352"/>
                  </a:lnTo>
                  <a:lnTo>
                    <a:pt x="734" y="353"/>
                  </a:lnTo>
                  <a:lnTo>
                    <a:pt x="733" y="353"/>
                  </a:lnTo>
                  <a:lnTo>
                    <a:pt x="733" y="352"/>
                  </a:lnTo>
                  <a:lnTo>
                    <a:pt x="733" y="351"/>
                  </a:lnTo>
                  <a:lnTo>
                    <a:pt x="733" y="350"/>
                  </a:lnTo>
                  <a:lnTo>
                    <a:pt x="733" y="351"/>
                  </a:lnTo>
                  <a:lnTo>
                    <a:pt x="732" y="352"/>
                  </a:lnTo>
                  <a:lnTo>
                    <a:pt x="732" y="353"/>
                  </a:lnTo>
                  <a:lnTo>
                    <a:pt x="732" y="354"/>
                  </a:lnTo>
                  <a:lnTo>
                    <a:pt x="732" y="353"/>
                  </a:lnTo>
                  <a:lnTo>
                    <a:pt x="731" y="352"/>
                  </a:lnTo>
                  <a:lnTo>
                    <a:pt x="730" y="352"/>
                  </a:lnTo>
                  <a:lnTo>
                    <a:pt x="731" y="352"/>
                  </a:lnTo>
                  <a:lnTo>
                    <a:pt x="731" y="353"/>
                  </a:lnTo>
                  <a:lnTo>
                    <a:pt x="731" y="354"/>
                  </a:lnTo>
                  <a:lnTo>
                    <a:pt x="730" y="354"/>
                  </a:lnTo>
                  <a:lnTo>
                    <a:pt x="729" y="356"/>
                  </a:lnTo>
                  <a:lnTo>
                    <a:pt x="728" y="356"/>
                  </a:lnTo>
                  <a:lnTo>
                    <a:pt x="727" y="354"/>
                  </a:lnTo>
                  <a:lnTo>
                    <a:pt x="728" y="354"/>
                  </a:lnTo>
                  <a:lnTo>
                    <a:pt x="728" y="353"/>
                  </a:lnTo>
                  <a:lnTo>
                    <a:pt x="729" y="353"/>
                  </a:lnTo>
                  <a:lnTo>
                    <a:pt x="729" y="354"/>
                  </a:lnTo>
                  <a:lnTo>
                    <a:pt x="729" y="353"/>
                  </a:lnTo>
                  <a:lnTo>
                    <a:pt x="728" y="353"/>
                  </a:lnTo>
                  <a:lnTo>
                    <a:pt x="727" y="354"/>
                  </a:lnTo>
                  <a:lnTo>
                    <a:pt x="727" y="356"/>
                  </a:lnTo>
                  <a:lnTo>
                    <a:pt x="727" y="357"/>
                  </a:lnTo>
                  <a:lnTo>
                    <a:pt x="726" y="357"/>
                  </a:lnTo>
                  <a:lnTo>
                    <a:pt x="726" y="358"/>
                  </a:lnTo>
                  <a:lnTo>
                    <a:pt x="725" y="358"/>
                  </a:lnTo>
                  <a:lnTo>
                    <a:pt x="724" y="358"/>
                  </a:lnTo>
                  <a:lnTo>
                    <a:pt x="723" y="358"/>
                  </a:lnTo>
                  <a:lnTo>
                    <a:pt x="723" y="359"/>
                  </a:lnTo>
                  <a:lnTo>
                    <a:pt x="722" y="359"/>
                  </a:lnTo>
                  <a:lnTo>
                    <a:pt x="722" y="360"/>
                  </a:lnTo>
                  <a:lnTo>
                    <a:pt x="722" y="361"/>
                  </a:lnTo>
                  <a:lnTo>
                    <a:pt x="721" y="361"/>
                  </a:lnTo>
                  <a:lnTo>
                    <a:pt x="719" y="362"/>
                  </a:lnTo>
                  <a:lnTo>
                    <a:pt x="718" y="362"/>
                  </a:lnTo>
                  <a:lnTo>
                    <a:pt x="719" y="363"/>
                  </a:lnTo>
                  <a:lnTo>
                    <a:pt x="721" y="363"/>
                  </a:lnTo>
                  <a:lnTo>
                    <a:pt x="722" y="363"/>
                  </a:lnTo>
                  <a:lnTo>
                    <a:pt x="723" y="364"/>
                  </a:lnTo>
                  <a:lnTo>
                    <a:pt x="724" y="364"/>
                  </a:lnTo>
                  <a:lnTo>
                    <a:pt x="725" y="364"/>
                  </a:lnTo>
                  <a:lnTo>
                    <a:pt x="726" y="363"/>
                  </a:lnTo>
                  <a:lnTo>
                    <a:pt x="727" y="362"/>
                  </a:lnTo>
                  <a:lnTo>
                    <a:pt x="728" y="362"/>
                  </a:lnTo>
                  <a:lnTo>
                    <a:pt x="728" y="361"/>
                  </a:lnTo>
                  <a:lnTo>
                    <a:pt x="727" y="361"/>
                  </a:lnTo>
                  <a:lnTo>
                    <a:pt x="727" y="360"/>
                  </a:lnTo>
                  <a:lnTo>
                    <a:pt x="727" y="359"/>
                  </a:lnTo>
                  <a:lnTo>
                    <a:pt x="727" y="358"/>
                  </a:lnTo>
                  <a:lnTo>
                    <a:pt x="728" y="358"/>
                  </a:lnTo>
                  <a:lnTo>
                    <a:pt x="729" y="357"/>
                  </a:lnTo>
                  <a:lnTo>
                    <a:pt x="731" y="357"/>
                  </a:lnTo>
                  <a:lnTo>
                    <a:pt x="732" y="358"/>
                  </a:lnTo>
                  <a:lnTo>
                    <a:pt x="733" y="358"/>
                  </a:lnTo>
                  <a:lnTo>
                    <a:pt x="734" y="359"/>
                  </a:lnTo>
                  <a:lnTo>
                    <a:pt x="733" y="360"/>
                  </a:lnTo>
                  <a:lnTo>
                    <a:pt x="733" y="361"/>
                  </a:lnTo>
                  <a:lnTo>
                    <a:pt x="731" y="363"/>
                  </a:lnTo>
                  <a:lnTo>
                    <a:pt x="730" y="364"/>
                  </a:lnTo>
                  <a:lnTo>
                    <a:pt x="728" y="366"/>
                  </a:lnTo>
                  <a:lnTo>
                    <a:pt x="728" y="367"/>
                  </a:lnTo>
                  <a:lnTo>
                    <a:pt x="727" y="369"/>
                  </a:lnTo>
                  <a:lnTo>
                    <a:pt x="726" y="369"/>
                  </a:lnTo>
                  <a:lnTo>
                    <a:pt x="725" y="371"/>
                  </a:lnTo>
                  <a:lnTo>
                    <a:pt x="725" y="372"/>
                  </a:lnTo>
                  <a:lnTo>
                    <a:pt x="724" y="373"/>
                  </a:lnTo>
                  <a:lnTo>
                    <a:pt x="722" y="373"/>
                  </a:lnTo>
                  <a:lnTo>
                    <a:pt x="722" y="372"/>
                  </a:lnTo>
                  <a:lnTo>
                    <a:pt x="721" y="372"/>
                  </a:lnTo>
                  <a:lnTo>
                    <a:pt x="718" y="372"/>
                  </a:lnTo>
                  <a:lnTo>
                    <a:pt x="717" y="372"/>
                  </a:lnTo>
                  <a:lnTo>
                    <a:pt x="715" y="372"/>
                  </a:lnTo>
                  <a:lnTo>
                    <a:pt x="714" y="372"/>
                  </a:lnTo>
                  <a:lnTo>
                    <a:pt x="711" y="372"/>
                  </a:lnTo>
                  <a:lnTo>
                    <a:pt x="710" y="372"/>
                  </a:lnTo>
                  <a:lnTo>
                    <a:pt x="709" y="372"/>
                  </a:lnTo>
                  <a:lnTo>
                    <a:pt x="708" y="372"/>
                  </a:lnTo>
                  <a:lnTo>
                    <a:pt x="707" y="372"/>
                  </a:lnTo>
                  <a:lnTo>
                    <a:pt x="706" y="372"/>
                  </a:lnTo>
                  <a:lnTo>
                    <a:pt x="705" y="372"/>
                  </a:lnTo>
                  <a:lnTo>
                    <a:pt x="705" y="373"/>
                  </a:lnTo>
                  <a:lnTo>
                    <a:pt x="704" y="373"/>
                  </a:lnTo>
                  <a:lnTo>
                    <a:pt x="703" y="373"/>
                  </a:lnTo>
                  <a:lnTo>
                    <a:pt x="702" y="374"/>
                  </a:lnTo>
                  <a:lnTo>
                    <a:pt x="701" y="374"/>
                  </a:lnTo>
                  <a:lnTo>
                    <a:pt x="700" y="374"/>
                  </a:lnTo>
                  <a:lnTo>
                    <a:pt x="699" y="374"/>
                  </a:lnTo>
                  <a:lnTo>
                    <a:pt x="699" y="375"/>
                  </a:lnTo>
                  <a:lnTo>
                    <a:pt x="698" y="375"/>
                  </a:lnTo>
                  <a:lnTo>
                    <a:pt x="696" y="375"/>
                  </a:lnTo>
                  <a:lnTo>
                    <a:pt x="696" y="376"/>
                  </a:lnTo>
                  <a:lnTo>
                    <a:pt x="694" y="376"/>
                  </a:lnTo>
                  <a:lnTo>
                    <a:pt x="693" y="376"/>
                  </a:lnTo>
                  <a:lnTo>
                    <a:pt x="694" y="376"/>
                  </a:lnTo>
                  <a:lnTo>
                    <a:pt x="696" y="376"/>
                  </a:lnTo>
                  <a:lnTo>
                    <a:pt x="697" y="376"/>
                  </a:lnTo>
                  <a:lnTo>
                    <a:pt x="696" y="376"/>
                  </a:lnTo>
                  <a:lnTo>
                    <a:pt x="694" y="376"/>
                  </a:lnTo>
                  <a:lnTo>
                    <a:pt x="694" y="377"/>
                  </a:lnTo>
                  <a:lnTo>
                    <a:pt x="693" y="377"/>
                  </a:lnTo>
                  <a:lnTo>
                    <a:pt x="692" y="377"/>
                  </a:lnTo>
                  <a:lnTo>
                    <a:pt x="691" y="377"/>
                  </a:lnTo>
                  <a:lnTo>
                    <a:pt x="690" y="378"/>
                  </a:lnTo>
                  <a:lnTo>
                    <a:pt x="689" y="378"/>
                  </a:lnTo>
                  <a:lnTo>
                    <a:pt x="688" y="378"/>
                  </a:lnTo>
                  <a:lnTo>
                    <a:pt x="688" y="379"/>
                  </a:lnTo>
                  <a:lnTo>
                    <a:pt x="687" y="379"/>
                  </a:lnTo>
                  <a:lnTo>
                    <a:pt x="686" y="379"/>
                  </a:lnTo>
                  <a:lnTo>
                    <a:pt x="685" y="379"/>
                  </a:lnTo>
                  <a:lnTo>
                    <a:pt x="684" y="379"/>
                  </a:lnTo>
                  <a:lnTo>
                    <a:pt x="682" y="381"/>
                  </a:lnTo>
                  <a:lnTo>
                    <a:pt x="680" y="381"/>
                  </a:lnTo>
                  <a:lnTo>
                    <a:pt x="680" y="382"/>
                  </a:lnTo>
                  <a:lnTo>
                    <a:pt x="679" y="382"/>
                  </a:lnTo>
                  <a:lnTo>
                    <a:pt x="678" y="381"/>
                  </a:lnTo>
                  <a:lnTo>
                    <a:pt x="679" y="381"/>
                  </a:lnTo>
                  <a:lnTo>
                    <a:pt x="679" y="379"/>
                  </a:lnTo>
                  <a:lnTo>
                    <a:pt x="680" y="379"/>
                  </a:lnTo>
                  <a:lnTo>
                    <a:pt x="680" y="381"/>
                  </a:lnTo>
                  <a:lnTo>
                    <a:pt x="681" y="379"/>
                  </a:lnTo>
                  <a:lnTo>
                    <a:pt x="681" y="378"/>
                  </a:lnTo>
                  <a:lnTo>
                    <a:pt x="681" y="379"/>
                  </a:lnTo>
                  <a:lnTo>
                    <a:pt x="680" y="379"/>
                  </a:lnTo>
                  <a:lnTo>
                    <a:pt x="679" y="379"/>
                  </a:lnTo>
                  <a:lnTo>
                    <a:pt x="678" y="379"/>
                  </a:lnTo>
                  <a:lnTo>
                    <a:pt x="677" y="379"/>
                  </a:lnTo>
                  <a:lnTo>
                    <a:pt x="677" y="381"/>
                  </a:lnTo>
                  <a:lnTo>
                    <a:pt x="676" y="381"/>
                  </a:lnTo>
                  <a:lnTo>
                    <a:pt x="676" y="382"/>
                  </a:lnTo>
                  <a:lnTo>
                    <a:pt x="677" y="382"/>
                  </a:lnTo>
                  <a:lnTo>
                    <a:pt x="678" y="382"/>
                  </a:lnTo>
                  <a:lnTo>
                    <a:pt x="677" y="382"/>
                  </a:lnTo>
                  <a:lnTo>
                    <a:pt x="676" y="382"/>
                  </a:lnTo>
                  <a:lnTo>
                    <a:pt x="676" y="383"/>
                  </a:lnTo>
                  <a:lnTo>
                    <a:pt x="675" y="383"/>
                  </a:lnTo>
                  <a:lnTo>
                    <a:pt x="674" y="383"/>
                  </a:lnTo>
                  <a:lnTo>
                    <a:pt x="673" y="383"/>
                  </a:lnTo>
                  <a:lnTo>
                    <a:pt x="672" y="383"/>
                  </a:lnTo>
                  <a:lnTo>
                    <a:pt x="671" y="383"/>
                  </a:lnTo>
                  <a:lnTo>
                    <a:pt x="669" y="383"/>
                  </a:lnTo>
                  <a:lnTo>
                    <a:pt x="668" y="384"/>
                  </a:lnTo>
                  <a:lnTo>
                    <a:pt x="666" y="384"/>
                  </a:lnTo>
                  <a:lnTo>
                    <a:pt x="665" y="384"/>
                  </a:lnTo>
                  <a:lnTo>
                    <a:pt x="664" y="384"/>
                  </a:lnTo>
                  <a:lnTo>
                    <a:pt x="663" y="384"/>
                  </a:lnTo>
                  <a:lnTo>
                    <a:pt x="662" y="384"/>
                  </a:lnTo>
                  <a:lnTo>
                    <a:pt x="661" y="384"/>
                  </a:lnTo>
                  <a:lnTo>
                    <a:pt x="661" y="385"/>
                  </a:lnTo>
                  <a:lnTo>
                    <a:pt x="659" y="385"/>
                  </a:lnTo>
                  <a:lnTo>
                    <a:pt x="658" y="385"/>
                  </a:lnTo>
                  <a:lnTo>
                    <a:pt x="657" y="385"/>
                  </a:lnTo>
                  <a:lnTo>
                    <a:pt x="656" y="386"/>
                  </a:lnTo>
                  <a:lnTo>
                    <a:pt x="656" y="385"/>
                  </a:lnTo>
                  <a:lnTo>
                    <a:pt x="655" y="385"/>
                  </a:lnTo>
                  <a:lnTo>
                    <a:pt x="654" y="384"/>
                  </a:lnTo>
                  <a:lnTo>
                    <a:pt x="653" y="384"/>
                  </a:lnTo>
                  <a:lnTo>
                    <a:pt x="653" y="383"/>
                  </a:lnTo>
                  <a:lnTo>
                    <a:pt x="653" y="384"/>
                  </a:lnTo>
                  <a:lnTo>
                    <a:pt x="654" y="384"/>
                  </a:lnTo>
                  <a:lnTo>
                    <a:pt x="653" y="383"/>
                  </a:lnTo>
                  <a:lnTo>
                    <a:pt x="652" y="383"/>
                  </a:lnTo>
                  <a:lnTo>
                    <a:pt x="652" y="382"/>
                  </a:lnTo>
                  <a:lnTo>
                    <a:pt x="652" y="381"/>
                  </a:lnTo>
                  <a:lnTo>
                    <a:pt x="653" y="381"/>
                  </a:lnTo>
                  <a:lnTo>
                    <a:pt x="652" y="379"/>
                  </a:lnTo>
                  <a:lnTo>
                    <a:pt x="651" y="378"/>
                  </a:lnTo>
                  <a:lnTo>
                    <a:pt x="650" y="377"/>
                  </a:lnTo>
                  <a:lnTo>
                    <a:pt x="651" y="377"/>
                  </a:lnTo>
                  <a:lnTo>
                    <a:pt x="652" y="377"/>
                  </a:lnTo>
                  <a:lnTo>
                    <a:pt x="653" y="377"/>
                  </a:lnTo>
                  <a:lnTo>
                    <a:pt x="653" y="376"/>
                  </a:lnTo>
                  <a:lnTo>
                    <a:pt x="653" y="375"/>
                  </a:lnTo>
                  <a:lnTo>
                    <a:pt x="652" y="375"/>
                  </a:lnTo>
                  <a:lnTo>
                    <a:pt x="652" y="376"/>
                  </a:lnTo>
                  <a:lnTo>
                    <a:pt x="651" y="376"/>
                  </a:lnTo>
                  <a:lnTo>
                    <a:pt x="650" y="376"/>
                  </a:lnTo>
                  <a:lnTo>
                    <a:pt x="649" y="377"/>
                  </a:lnTo>
                  <a:lnTo>
                    <a:pt x="649" y="378"/>
                  </a:lnTo>
                  <a:lnTo>
                    <a:pt x="648" y="378"/>
                  </a:lnTo>
                  <a:lnTo>
                    <a:pt x="648" y="379"/>
                  </a:lnTo>
                  <a:lnTo>
                    <a:pt x="649" y="379"/>
                  </a:lnTo>
                  <a:lnTo>
                    <a:pt x="650" y="379"/>
                  </a:lnTo>
                  <a:lnTo>
                    <a:pt x="650" y="381"/>
                  </a:lnTo>
                  <a:lnTo>
                    <a:pt x="650" y="382"/>
                  </a:lnTo>
                  <a:lnTo>
                    <a:pt x="649" y="382"/>
                  </a:lnTo>
                  <a:lnTo>
                    <a:pt x="648" y="382"/>
                  </a:lnTo>
                  <a:lnTo>
                    <a:pt x="648" y="381"/>
                  </a:lnTo>
                  <a:lnTo>
                    <a:pt x="648" y="382"/>
                  </a:lnTo>
                  <a:lnTo>
                    <a:pt x="648" y="383"/>
                  </a:lnTo>
                  <a:lnTo>
                    <a:pt x="647" y="382"/>
                  </a:lnTo>
                  <a:lnTo>
                    <a:pt x="647" y="383"/>
                  </a:lnTo>
                  <a:lnTo>
                    <a:pt x="648" y="383"/>
                  </a:lnTo>
                  <a:lnTo>
                    <a:pt x="648" y="384"/>
                  </a:lnTo>
                  <a:lnTo>
                    <a:pt x="649" y="384"/>
                  </a:lnTo>
                  <a:lnTo>
                    <a:pt x="648" y="385"/>
                  </a:lnTo>
                  <a:lnTo>
                    <a:pt x="647" y="385"/>
                  </a:lnTo>
                  <a:lnTo>
                    <a:pt x="646" y="385"/>
                  </a:lnTo>
                  <a:lnTo>
                    <a:pt x="647" y="385"/>
                  </a:lnTo>
                  <a:lnTo>
                    <a:pt x="647" y="386"/>
                  </a:lnTo>
                  <a:lnTo>
                    <a:pt x="647" y="387"/>
                  </a:lnTo>
                  <a:lnTo>
                    <a:pt x="646" y="387"/>
                  </a:lnTo>
                  <a:lnTo>
                    <a:pt x="644" y="387"/>
                  </a:lnTo>
                  <a:lnTo>
                    <a:pt x="646" y="387"/>
                  </a:lnTo>
                  <a:lnTo>
                    <a:pt x="647" y="387"/>
                  </a:lnTo>
                  <a:lnTo>
                    <a:pt x="648" y="387"/>
                  </a:lnTo>
                  <a:lnTo>
                    <a:pt x="648" y="386"/>
                  </a:lnTo>
                  <a:lnTo>
                    <a:pt x="649" y="386"/>
                  </a:lnTo>
                  <a:lnTo>
                    <a:pt x="650" y="386"/>
                  </a:lnTo>
                  <a:lnTo>
                    <a:pt x="651" y="385"/>
                  </a:lnTo>
                  <a:lnTo>
                    <a:pt x="652" y="384"/>
                  </a:lnTo>
                  <a:lnTo>
                    <a:pt x="653" y="385"/>
                  </a:lnTo>
                  <a:lnTo>
                    <a:pt x="652" y="386"/>
                  </a:lnTo>
                  <a:lnTo>
                    <a:pt x="651" y="387"/>
                  </a:lnTo>
                  <a:lnTo>
                    <a:pt x="650" y="387"/>
                  </a:lnTo>
                  <a:lnTo>
                    <a:pt x="649" y="387"/>
                  </a:lnTo>
                  <a:lnTo>
                    <a:pt x="648" y="387"/>
                  </a:lnTo>
                  <a:lnTo>
                    <a:pt x="648" y="388"/>
                  </a:lnTo>
                  <a:lnTo>
                    <a:pt x="647" y="388"/>
                  </a:lnTo>
                  <a:lnTo>
                    <a:pt x="646" y="388"/>
                  </a:lnTo>
                  <a:lnTo>
                    <a:pt x="644" y="388"/>
                  </a:lnTo>
                  <a:lnTo>
                    <a:pt x="643" y="389"/>
                  </a:lnTo>
                  <a:lnTo>
                    <a:pt x="642" y="389"/>
                  </a:lnTo>
                  <a:lnTo>
                    <a:pt x="641" y="389"/>
                  </a:lnTo>
                  <a:lnTo>
                    <a:pt x="640" y="389"/>
                  </a:lnTo>
                  <a:lnTo>
                    <a:pt x="640" y="390"/>
                  </a:lnTo>
                  <a:lnTo>
                    <a:pt x="639" y="390"/>
                  </a:lnTo>
                  <a:lnTo>
                    <a:pt x="638" y="390"/>
                  </a:lnTo>
                  <a:lnTo>
                    <a:pt x="637" y="390"/>
                  </a:lnTo>
                  <a:lnTo>
                    <a:pt x="636" y="391"/>
                  </a:lnTo>
                  <a:lnTo>
                    <a:pt x="635" y="391"/>
                  </a:lnTo>
                  <a:lnTo>
                    <a:pt x="634" y="391"/>
                  </a:lnTo>
                  <a:lnTo>
                    <a:pt x="635" y="390"/>
                  </a:lnTo>
                  <a:lnTo>
                    <a:pt x="636" y="390"/>
                  </a:lnTo>
                  <a:lnTo>
                    <a:pt x="637" y="390"/>
                  </a:lnTo>
                  <a:lnTo>
                    <a:pt x="637" y="389"/>
                  </a:lnTo>
                  <a:lnTo>
                    <a:pt x="638" y="389"/>
                  </a:lnTo>
                  <a:lnTo>
                    <a:pt x="637" y="388"/>
                  </a:lnTo>
                  <a:lnTo>
                    <a:pt x="637" y="389"/>
                  </a:lnTo>
                  <a:lnTo>
                    <a:pt x="637" y="388"/>
                  </a:lnTo>
                  <a:lnTo>
                    <a:pt x="636" y="389"/>
                  </a:lnTo>
                  <a:lnTo>
                    <a:pt x="635" y="389"/>
                  </a:lnTo>
                  <a:lnTo>
                    <a:pt x="635" y="388"/>
                  </a:lnTo>
                  <a:lnTo>
                    <a:pt x="635" y="386"/>
                  </a:lnTo>
                  <a:lnTo>
                    <a:pt x="635" y="385"/>
                  </a:lnTo>
                  <a:lnTo>
                    <a:pt x="636" y="385"/>
                  </a:lnTo>
                  <a:lnTo>
                    <a:pt x="635" y="385"/>
                  </a:lnTo>
                  <a:lnTo>
                    <a:pt x="635" y="384"/>
                  </a:lnTo>
                  <a:lnTo>
                    <a:pt x="634" y="384"/>
                  </a:lnTo>
                  <a:lnTo>
                    <a:pt x="634" y="383"/>
                  </a:lnTo>
                  <a:lnTo>
                    <a:pt x="633" y="383"/>
                  </a:lnTo>
                  <a:lnTo>
                    <a:pt x="633" y="384"/>
                  </a:lnTo>
                  <a:lnTo>
                    <a:pt x="632" y="384"/>
                  </a:lnTo>
                  <a:lnTo>
                    <a:pt x="631" y="385"/>
                  </a:lnTo>
                  <a:lnTo>
                    <a:pt x="632" y="385"/>
                  </a:lnTo>
                  <a:lnTo>
                    <a:pt x="633" y="385"/>
                  </a:lnTo>
                  <a:lnTo>
                    <a:pt x="633" y="386"/>
                  </a:lnTo>
                  <a:lnTo>
                    <a:pt x="633" y="387"/>
                  </a:lnTo>
                  <a:lnTo>
                    <a:pt x="633" y="388"/>
                  </a:lnTo>
                  <a:lnTo>
                    <a:pt x="634" y="389"/>
                  </a:lnTo>
                  <a:lnTo>
                    <a:pt x="633" y="389"/>
                  </a:lnTo>
                  <a:lnTo>
                    <a:pt x="632" y="390"/>
                  </a:lnTo>
                  <a:lnTo>
                    <a:pt x="632" y="389"/>
                  </a:lnTo>
                  <a:lnTo>
                    <a:pt x="632" y="390"/>
                  </a:lnTo>
                  <a:lnTo>
                    <a:pt x="631" y="390"/>
                  </a:lnTo>
                  <a:lnTo>
                    <a:pt x="631" y="391"/>
                  </a:lnTo>
                  <a:lnTo>
                    <a:pt x="630" y="391"/>
                  </a:lnTo>
                  <a:lnTo>
                    <a:pt x="629" y="391"/>
                  </a:lnTo>
                  <a:lnTo>
                    <a:pt x="629" y="392"/>
                  </a:lnTo>
                  <a:lnTo>
                    <a:pt x="630" y="392"/>
                  </a:lnTo>
                  <a:lnTo>
                    <a:pt x="630" y="393"/>
                  </a:lnTo>
                  <a:lnTo>
                    <a:pt x="629" y="393"/>
                  </a:lnTo>
                  <a:lnTo>
                    <a:pt x="628" y="393"/>
                  </a:lnTo>
                  <a:lnTo>
                    <a:pt x="627" y="394"/>
                  </a:lnTo>
                  <a:lnTo>
                    <a:pt x="625" y="394"/>
                  </a:lnTo>
                  <a:lnTo>
                    <a:pt x="623" y="395"/>
                  </a:lnTo>
                  <a:lnTo>
                    <a:pt x="622" y="395"/>
                  </a:lnTo>
                  <a:lnTo>
                    <a:pt x="622" y="394"/>
                  </a:lnTo>
                  <a:lnTo>
                    <a:pt x="623" y="394"/>
                  </a:lnTo>
                  <a:lnTo>
                    <a:pt x="623" y="393"/>
                  </a:lnTo>
                  <a:lnTo>
                    <a:pt x="623" y="392"/>
                  </a:lnTo>
                  <a:lnTo>
                    <a:pt x="624" y="392"/>
                  </a:lnTo>
                  <a:lnTo>
                    <a:pt x="624" y="393"/>
                  </a:lnTo>
                  <a:lnTo>
                    <a:pt x="624" y="392"/>
                  </a:lnTo>
                  <a:lnTo>
                    <a:pt x="623" y="392"/>
                  </a:lnTo>
                  <a:lnTo>
                    <a:pt x="622" y="393"/>
                  </a:lnTo>
                  <a:lnTo>
                    <a:pt x="622" y="392"/>
                  </a:lnTo>
                  <a:lnTo>
                    <a:pt x="621" y="392"/>
                  </a:lnTo>
                  <a:lnTo>
                    <a:pt x="619" y="392"/>
                  </a:lnTo>
                  <a:lnTo>
                    <a:pt x="619" y="391"/>
                  </a:lnTo>
                  <a:lnTo>
                    <a:pt x="619" y="390"/>
                  </a:lnTo>
                  <a:lnTo>
                    <a:pt x="618" y="389"/>
                  </a:lnTo>
                  <a:lnTo>
                    <a:pt x="618" y="390"/>
                  </a:lnTo>
                  <a:lnTo>
                    <a:pt x="618" y="391"/>
                  </a:lnTo>
                  <a:lnTo>
                    <a:pt x="617" y="390"/>
                  </a:lnTo>
                  <a:lnTo>
                    <a:pt x="617" y="391"/>
                  </a:lnTo>
                  <a:lnTo>
                    <a:pt x="616" y="391"/>
                  </a:lnTo>
                  <a:lnTo>
                    <a:pt x="615" y="392"/>
                  </a:lnTo>
                  <a:lnTo>
                    <a:pt x="614" y="392"/>
                  </a:lnTo>
                  <a:lnTo>
                    <a:pt x="615" y="392"/>
                  </a:lnTo>
                  <a:lnTo>
                    <a:pt x="615" y="393"/>
                  </a:lnTo>
                  <a:lnTo>
                    <a:pt x="616" y="393"/>
                  </a:lnTo>
                  <a:lnTo>
                    <a:pt x="617" y="392"/>
                  </a:lnTo>
                  <a:lnTo>
                    <a:pt x="617" y="393"/>
                  </a:lnTo>
                  <a:lnTo>
                    <a:pt x="616" y="394"/>
                  </a:lnTo>
                  <a:lnTo>
                    <a:pt x="615" y="395"/>
                  </a:lnTo>
                  <a:lnTo>
                    <a:pt x="614" y="396"/>
                  </a:lnTo>
                  <a:lnTo>
                    <a:pt x="613" y="396"/>
                  </a:lnTo>
                  <a:lnTo>
                    <a:pt x="612" y="396"/>
                  </a:lnTo>
                  <a:lnTo>
                    <a:pt x="612" y="397"/>
                  </a:lnTo>
                  <a:lnTo>
                    <a:pt x="610" y="397"/>
                  </a:lnTo>
                  <a:lnTo>
                    <a:pt x="610" y="396"/>
                  </a:lnTo>
                  <a:lnTo>
                    <a:pt x="609" y="396"/>
                  </a:lnTo>
                  <a:lnTo>
                    <a:pt x="609" y="397"/>
                  </a:lnTo>
                  <a:lnTo>
                    <a:pt x="609" y="398"/>
                  </a:lnTo>
                  <a:lnTo>
                    <a:pt x="610" y="398"/>
                  </a:lnTo>
                  <a:lnTo>
                    <a:pt x="611" y="398"/>
                  </a:lnTo>
                  <a:lnTo>
                    <a:pt x="612" y="398"/>
                  </a:lnTo>
                  <a:lnTo>
                    <a:pt x="612" y="397"/>
                  </a:lnTo>
                  <a:lnTo>
                    <a:pt x="613" y="397"/>
                  </a:lnTo>
                  <a:lnTo>
                    <a:pt x="614" y="397"/>
                  </a:lnTo>
                  <a:lnTo>
                    <a:pt x="615" y="397"/>
                  </a:lnTo>
                  <a:lnTo>
                    <a:pt x="615" y="396"/>
                  </a:lnTo>
                  <a:lnTo>
                    <a:pt x="616" y="395"/>
                  </a:lnTo>
                  <a:lnTo>
                    <a:pt x="617" y="395"/>
                  </a:lnTo>
                  <a:lnTo>
                    <a:pt x="618" y="395"/>
                  </a:lnTo>
                  <a:lnTo>
                    <a:pt x="618" y="394"/>
                  </a:lnTo>
                  <a:lnTo>
                    <a:pt x="619" y="394"/>
                  </a:lnTo>
                  <a:lnTo>
                    <a:pt x="619" y="395"/>
                  </a:lnTo>
                  <a:lnTo>
                    <a:pt x="618" y="396"/>
                  </a:lnTo>
                  <a:lnTo>
                    <a:pt x="617" y="396"/>
                  </a:lnTo>
                  <a:lnTo>
                    <a:pt x="617" y="397"/>
                  </a:lnTo>
                  <a:lnTo>
                    <a:pt x="616" y="397"/>
                  </a:lnTo>
                  <a:lnTo>
                    <a:pt x="615" y="397"/>
                  </a:lnTo>
                  <a:lnTo>
                    <a:pt x="612" y="398"/>
                  </a:lnTo>
                  <a:lnTo>
                    <a:pt x="611" y="398"/>
                  </a:lnTo>
                  <a:lnTo>
                    <a:pt x="610" y="399"/>
                  </a:lnTo>
                  <a:lnTo>
                    <a:pt x="609" y="399"/>
                  </a:lnTo>
                  <a:lnTo>
                    <a:pt x="608" y="399"/>
                  </a:lnTo>
                  <a:lnTo>
                    <a:pt x="606" y="400"/>
                  </a:lnTo>
                  <a:lnTo>
                    <a:pt x="605" y="401"/>
                  </a:lnTo>
                  <a:lnTo>
                    <a:pt x="604" y="401"/>
                  </a:lnTo>
                  <a:lnTo>
                    <a:pt x="603" y="401"/>
                  </a:lnTo>
                  <a:lnTo>
                    <a:pt x="602" y="401"/>
                  </a:lnTo>
                  <a:lnTo>
                    <a:pt x="601" y="402"/>
                  </a:lnTo>
                  <a:lnTo>
                    <a:pt x="600" y="402"/>
                  </a:lnTo>
                  <a:lnTo>
                    <a:pt x="599" y="402"/>
                  </a:lnTo>
                  <a:lnTo>
                    <a:pt x="598" y="403"/>
                  </a:lnTo>
                  <a:lnTo>
                    <a:pt x="597" y="403"/>
                  </a:lnTo>
                  <a:lnTo>
                    <a:pt x="596" y="403"/>
                  </a:lnTo>
                  <a:lnTo>
                    <a:pt x="594" y="403"/>
                  </a:lnTo>
                  <a:lnTo>
                    <a:pt x="594" y="404"/>
                  </a:lnTo>
                  <a:lnTo>
                    <a:pt x="593" y="404"/>
                  </a:lnTo>
                  <a:lnTo>
                    <a:pt x="592" y="404"/>
                  </a:lnTo>
                  <a:lnTo>
                    <a:pt x="591" y="406"/>
                  </a:lnTo>
                  <a:lnTo>
                    <a:pt x="590" y="406"/>
                  </a:lnTo>
                  <a:lnTo>
                    <a:pt x="589" y="406"/>
                  </a:lnTo>
                  <a:lnTo>
                    <a:pt x="589" y="407"/>
                  </a:lnTo>
                  <a:lnTo>
                    <a:pt x="588" y="407"/>
                  </a:lnTo>
                  <a:lnTo>
                    <a:pt x="586" y="408"/>
                  </a:lnTo>
                  <a:lnTo>
                    <a:pt x="585" y="408"/>
                  </a:lnTo>
                  <a:lnTo>
                    <a:pt x="584" y="409"/>
                  </a:lnTo>
                  <a:lnTo>
                    <a:pt x="583" y="409"/>
                  </a:lnTo>
                  <a:lnTo>
                    <a:pt x="582" y="409"/>
                  </a:lnTo>
                  <a:lnTo>
                    <a:pt x="581" y="409"/>
                  </a:lnTo>
                  <a:lnTo>
                    <a:pt x="581" y="410"/>
                  </a:lnTo>
                  <a:lnTo>
                    <a:pt x="580" y="410"/>
                  </a:lnTo>
                  <a:lnTo>
                    <a:pt x="579" y="410"/>
                  </a:lnTo>
                  <a:lnTo>
                    <a:pt x="577" y="411"/>
                  </a:lnTo>
                  <a:lnTo>
                    <a:pt x="576" y="412"/>
                  </a:lnTo>
                  <a:lnTo>
                    <a:pt x="575" y="412"/>
                  </a:lnTo>
                  <a:lnTo>
                    <a:pt x="574" y="412"/>
                  </a:lnTo>
                  <a:lnTo>
                    <a:pt x="573" y="412"/>
                  </a:lnTo>
                  <a:lnTo>
                    <a:pt x="573" y="413"/>
                  </a:lnTo>
                  <a:lnTo>
                    <a:pt x="572" y="413"/>
                  </a:lnTo>
                  <a:lnTo>
                    <a:pt x="573" y="412"/>
                  </a:lnTo>
                  <a:lnTo>
                    <a:pt x="574" y="412"/>
                  </a:lnTo>
                  <a:lnTo>
                    <a:pt x="575" y="412"/>
                  </a:lnTo>
                  <a:lnTo>
                    <a:pt x="576" y="411"/>
                  </a:lnTo>
                  <a:lnTo>
                    <a:pt x="577" y="411"/>
                  </a:lnTo>
                  <a:lnTo>
                    <a:pt x="578" y="411"/>
                  </a:lnTo>
                  <a:lnTo>
                    <a:pt x="578" y="410"/>
                  </a:lnTo>
                  <a:lnTo>
                    <a:pt x="579" y="410"/>
                  </a:lnTo>
                  <a:lnTo>
                    <a:pt x="579" y="409"/>
                  </a:lnTo>
                  <a:lnTo>
                    <a:pt x="579" y="408"/>
                  </a:lnTo>
                  <a:lnTo>
                    <a:pt x="578" y="408"/>
                  </a:lnTo>
                  <a:lnTo>
                    <a:pt x="578" y="409"/>
                  </a:lnTo>
                  <a:lnTo>
                    <a:pt x="577" y="410"/>
                  </a:lnTo>
                  <a:lnTo>
                    <a:pt x="574" y="411"/>
                  </a:lnTo>
                  <a:lnTo>
                    <a:pt x="572" y="412"/>
                  </a:lnTo>
                  <a:lnTo>
                    <a:pt x="572" y="413"/>
                  </a:lnTo>
                  <a:lnTo>
                    <a:pt x="571" y="413"/>
                  </a:lnTo>
                  <a:lnTo>
                    <a:pt x="571" y="412"/>
                  </a:lnTo>
                  <a:lnTo>
                    <a:pt x="569" y="412"/>
                  </a:lnTo>
                  <a:lnTo>
                    <a:pt x="569" y="413"/>
                  </a:lnTo>
                  <a:lnTo>
                    <a:pt x="571" y="413"/>
                  </a:lnTo>
                  <a:lnTo>
                    <a:pt x="569" y="414"/>
                  </a:lnTo>
                  <a:lnTo>
                    <a:pt x="566" y="415"/>
                  </a:lnTo>
                  <a:lnTo>
                    <a:pt x="566" y="416"/>
                  </a:lnTo>
                  <a:lnTo>
                    <a:pt x="564" y="416"/>
                  </a:lnTo>
                  <a:lnTo>
                    <a:pt x="564" y="417"/>
                  </a:lnTo>
                  <a:lnTo>
                    <a:pt x="562" y="419"/>
                  </a:lnTo>
                  <a:lnTo>
                    <a:pt x="562" y="421"/>
                  </a:lnTo>
                  <a:lnTo>
                    <a:pt x="561" y="421"/>
                  </a:lnTo>
                  <a:lnTo>
                    <a:pt x="560" y="421"/>
                  </a:lnTo>
                  <a:lnTo>
                    <a:pt x="560" y="422"/>
                  </a:lnTo>
                  <a:lnTo>
                    <a:pt x="559" y="422"/>
                  </a:lnTo>
                  <a:lnTo>
                    <a:pt x="558" y="422"/>
                  </a:lnTo>
                  <a:lnTo>
                    <a:pt x="557" y="423"/>
                  </a:lnTo>
                  <a:lnTo>
                    <a:pt x="556" y="423"/>
                  </a:lnTo>
                  <a:lnTo>
                    <a:pt x="555" y="424"/>
                  </a:lnTo>
                  <a:lnTo>
                    <a:pt x="554" y="425"/>
                  </a:lnTo>
                  <a:lnTo>
                    <a:pt x="553" y="424"/>
                  </a:lnTo>
                  <a:lnTo>
                    <a:pt x="553" y="423"/>
                  </a:lnTo>
                  <a:lnTo>
                    <a:pt x="552" y="422"/>
                  </a:lnTo>
                  <a:lnTo>
                    <a:pt x="551" y="421"/>
                  </a:lnTo>
                  <a:lnTo>
                    <a:pt x="551" y="420"/>
                  </a:lnTo>
                  <a:lnTo>
                    <a:pt x="551" y="419"/>
                  </a:lnTo>
                  <a:lnTo>
                    <a:pt x="552" y="419"/>
                  </a:lnTo>
                  <a:lnTo>
                    <a:pt x="551" y="419"/>
                  </a:lnTo>
                  <a:lnTo>
                    <a:pt x="551" y="418"/>
                  </a:lnTo>
                  <a:lnTo>
                    <a:pt x="551" y="417"/>
                  </a:lnTo>
                  <a:lnTo>
                    <a:pt x="551" y="416"/>
                  </a:lnTo>
                  <a:lnTo>
                    <a:pt x="551" y="415"/>
                  </a:lnTo>
                  <a:lnTo>
                    <a:pt x="551" y="414"/>
                  </a:lnTo>
                  <a:lnTo>
                    <a:pt x="551" y="413"/>
                  </a:lnTo>
                  <a:lnTo>
                    <a:pt x="550" y="413"/>
                  </a:lnTo>
                  <a:lnTo>
                    <a:pt x="551" y="413"/>
                  </a:lnTo>
                  <a:lnTo>
                    <a:pt x="551" y="412"/>
                  </a:lnTo>
                  <a:lnTo>
                    <a:pt x="552" y="412"/>
                  </a:lnTo>
                  <a:lnTo>
                    <a:pt x="552" y="411"/>
                  </a:lnTo>
                  <a:lnTo>
                    <a:pt x="551" y="411"/>
                  </a:lnTo>
                  <a:lnTo>
                    <a:pt x="551" y="412"/>
                  </a:lnTo>
                  <a:lnTo>
                    <a:pt x="550" y="412"/>
                  </a:lnTo>
                  <a:lnTo>
                    <a:pt x="550" y="411"/>
                  </a:lnTo>
                  <a:lnTo>
                    <a:pt x="550" y="410"/>
                  </a:lnTo>
                  <a:lnTo>
                    <a:pt x="550" y="409"/>
                  </a:lnTo>
                  <a:lnTo>
                    <a:pt x="550" y="408"/>
                  </a:lnTo>
                  <a:lnTo>
                    <a:pt x="550" y="407"/>
                  </a:lnTo>
                  <a:lnTo>
                    <a:pt x="549" y="408"/>
                  </a:lnTo>
                  <a:lnTo>
                    <a:pt x="548" y="408"/>
                  </a:lnTo>
                  <a:lnTo>
                    <a:pt x="549" y="408"/>
                  </a:lnTo>
                  <a:lnTo>
                    <a:pt x="549" y="409"/>
                  </a:lnTo>
                  <a:lnTo>
                    <a:pt x="549" y="410"/>
                  </a:lnTo>
                  <a:lnTo>
                    <a:pt x="548" y="411"/>
                  </a:lnTo>
                  <a:lnTo>
                    <a:pt x="547" y="411"/>
                  </a:lnTo>
                  <a:lnTo>
                    <a:pt x="547" y="410"/>
                  </a:lnTo>
                  <a:lnTo>
                    <a:pt x="546" y="410"/>
                  </a:lnTo>
                  <a:lnTo>
                    <a:pt x="544" y="409"/>
                  </a:lnTo>
                  <a:lnTo>
                    <a:pt x="543" y="409"/>
                  </a:lnTo>
                  <a:lnTo>
                    <a:pt x="543" y="408"/>
                  </a:lnTo>
                  <a:lnTo>
                    <a:pt x="542" y="408"/>
                  </a:lnTo>
                  <a:lnTo>
                    <a:pt x="542" y="407"/>
                  </a:lnTo>
                  <a:lnTo>
                    <a:pt x="541" y="408"/>
                  </a:lnTo>
                  <a:lnTo>
                    <a:pt x="540" y="407"/>
                  </a:lnTo>
                  <a:lnTo>
                    <a:pt x="539" y="408"/>
                  </a:lnTo>
                  <a:lnTo>
                    <a:pt x="538" y="408"/>
                  </a:lnTo>
                  <a:lnTo>
                    <a:pt x="540" y="409"/>
                  </a:lnTo>
                  <a:lnTo>
                    <a:pt x="540" y="410"/>
                  </a:lnTo>
                  <a:lnTo>
                    <a:pt x="541" y="410"/>
                  </a:lnTo>
                  <a:lnTo>
                    <a:pt x="542" y="412"/>
                  </a:lnTo>
                  <a:lnTo>
                    <a:pt x="543" y="413"/>
                  </a:lnTo>
                  <a:lnTo>
                    <a:pt x="544" y="413"/>
                  </a:lnTo>
                  <a:lnTo>
                    <a:pt x="546" y="414"/>
                  </a:lnTo>
                  <a:lnTo>
                    <a:pt x="547" y="415"/>
                  </a:lnTo>
                  <a:lnTo>
                    <a:pt x="548" y="415"/>
                  </a:lnTo>
                  <a:lnTo>
                    <a:pt x="549" y="416"/>
                  </a:lnTo>
                  <a:lnTo>
                    <a:pt x="549" y="417"/>
                  </a:lnTo>
                  <a:lnTo>
                    <a:pt x="549" y="418"/>
                  </a:lnTo>
                  <a:lnTo>
                    <a:pt x="549" y="419"/>
                  </a:lnTo>
                  <a:lnTo>
                    <a:pt x="548" y="420"/>
                  </a:lnTo>
                  <a:lnTo>
                    <a:pt x="547" y="420"/>
                  </a:lnTo>
                  <a:lnTo>
                    <a:pt x="548" y="420"/>
                  </a:lnTo>
                  <a:lnTo>
                    <a:pt x="548" y="421"/>
                  </a:lnTo>
                  <a:lnTo>
                    <a:pt x="547" y="421"/>
                  </a:lnTo>
                  <a:lnTo>
                    <a:pt x="547" y="422"/>
                  </a:lnTo>
                  <a:lnTo>
                    <a:pt x="546" y="422"/>
                  </a:lnTo>
                  <a:lnTo>
                    <a:pt x="544" y="422"/>
                  </a:lnTo>
                  <a:lnTo>
                    <a:pt x="544" y="421"/>
                  </a:lnTo>
                  <a:lnTo>
                    <a:pt x="543" y="421"/>
                  </a:lnTo>
                  <a:lnTo>
                    <a:pt x="542" y="421"/>
                  </a:lnTo>
                  <a:lnTo>
                    <a:pt x="542" y="420"/>
                  </a:lnTo>
                  <a:lnTo>
                    <a:pt x="542" y="419"/>
                  </a:lnTo>
                  <a:lnTo>
                    <a:pt x="542" y="420"/>
                  </a:lnTo>
                  <a:lnTo>
                    <a:pt x="541" y="420"/>
                  </a:lnTo>
                  <a:lnTo>
                    <a:pt x="541" y="421"/>
                  </a:lnTo>
                  <a:lnTo>
                    <a:pt x="540" y="421"/>
                  </a:lnTo>
                  <a:lnTo>
                    <a:pt x="539" y="421"/>
                  </a:lnTo>
                  <a:lnTo>
                    <a:pt x="538" y="420"/>
                  </a:lnTo>
                  <a:lnTo>
                    <a:pt x="538" y="419"/>
                  </a:lnTo>
                  <a:lnTo>
                    <a:pt x="538" y="420"/>
                  </a:lnTo>
                  <a:lnTo>
                    <a:pt x="538" y="421"/>
                  </a:lnTo>
                  <a:lnTo>
                    <a:pt x="538" y="422"/>
                  </a:lnTo>
                  <a:lnTo>
                    <a:pt x="539" y="422"/>
                  </a:lnTo>
                  <a:lnTo>
                    <a:pt x="540" y="422"/>
                  </a:lnTo>
                  <a:lnTo>
                    <a:pt x="541" y="422"/>
                  </a:lnTo>
                  <a:lnTo>
                    <a:pt x="542" y="422"/>
                  </a:lnTo>
                  <a:lnTo>
                    <a:pt x="544" y="423"/>
                  </a:lnTo>
                  <a:lnTo>
                    <a:pt x="544" y="424"/>
                  </a:lnTo>
                  <a:lnTo>
                    <a:pt x="543" y="424"/>
                  </a:lnTo>
                  <a:lnTo>
                    <a:pt x="544" y="424"/>
                  </a:lnTo>
                  <a:lnTo>
                    <a:pt x="546" y="424"/>
                  </a:lnTo>
                  <a:lnTo>
                    <a:pt x="547" y="424"/>
                  </a:lnTo>
                  <a:lnTo>
                    <a:pt x="549" y="424"/>
                  </a:lnTo>
                  <a:lnTo>
                    <a:pt x="548" y="425"/>
                  </a:lnTo>
                  <a:lnTo>
                    <a:pt x="547" y="426"/>
                  </a:lnTo>
                  <a:lnTo>
                    <a:pt x="546" y="426"/>
                  </a:lnTo>
                  <a:lnTo>
                    <a:pt x="544" y="427"/>
                  </a:lnTo>
                  <a:lnTo>
                    <a:pt x="543" y="428"/>
                  </a:lnTo>
                  <a:lnTo>
                    <a:pt x="542" y="428"/>
                  </a:lnTo>
                  <a:lnTo>
                    <a:pt x="542" y="429"/>
                  </a:lnTo>
                  <a:lnTo>
                    <a:pt x="541" y="429"/>
                  </a:lnTo>
                  <a:lnTo>
                    <a:pt x="541" y="428"/>
                  </a:lnTo>
                  <a:lnTo>
                    <a:pt x="540" y="428"/>
                  </a:lnTo>
                  <a:lnTo>
                    <a:pt x="539" y="429"/>
                  </a:lnTo>
                  <a:lnTo>
                    <a:pt x="538" y="429"/>
                  </a:lnTo>
                  <a:lnTo>
                    <a:pt x="537" y="429"/>
                  </a:lnTo>
                  <a:lnTo>
                    <a:pt x="536" y="428"/>
                  </a:lnTo>
                  <a:lnTo>
                    <a:pt x="536" y="427"/>
                  </a:lnTo>
                  <a:lnTo>
                    <a:pt x="534" y="426"/>
                  </a:lnTo>
                  <a:lnTo>
                    <a:pt x="533" y="425"/>
                  </a:lnTo>
                  <a:lnTo>
                    <a:pt x="533" y="424"/>
                  </a:lnTo>
                  <a:lnTo>
                    <a:pt x="532" y="424"/>
                  </a:lnTo>
                  <a:lnTo>
                    <a:pt x="531" y="424"/>
                  </a:lnTo>
                  <a:lnTo>
                    <a:pt x="531" y="425"/>
                  </a:lnTo>
                  <a:lnTo>
                    <a:pt x="532" y="425"/>
                  </a:lnTo>
                  <a:lnTo>
                    <a:pt x="532" y="426"/>
                  </a:lnTo>
                  <a:lnTo>
                    <a:pt x="533" y="426"/>
                  </a:lnTo>
                  <a:lnTo>
                    <a:pt x="534" y="427"/>
                  </a:lnTo>
                  <a:lnTo>
                    <a:pt x="535" y="428"/>
                  </a:lnTo>
                  <a:lnTo>
                    <a:pt x="536" y="429"/>
                  </a:lnTo>
                  <a:lnTo>
                    <a:pt x="536" y="431"/>
                  </a:lnTo>
                  <a:lnTo>
                    <a:pt x="535" y="431"/>
                  </a:lnTo>
                  <a:lnTo>
                    <a:pt x="534" y="431"/>
                  </a:lnTo>
                  <a:lnTo>
                    <a:pt x="534" y="432"/>
                  </a:lnTo>
                  <a:lnTo>
                    <a:pt x="533" y="432"/>
                  </a:lnTo>
                  <a:lnTo>
                    <a:pt x="532" y="432"/>
                  </a:lnTo>
                  <a:lnTo>
                    <a:pt x="531" y="432"/>
                  </a:lnTo>
                  <a:lnTo>
                    <a:pt x="530" y="432"/>
                  </a:lnTo>
                  <a:lnTo>
                    <a:pt x="529" y="432"/>
                  </a:lnTo>
                  <a:lnTo>
                    <a:pt x="528" y="432"/>
                  </a:lnTo>
                  <a:lnTo>
                    <a:pt x="529" y="432"/>
                  </a:lnTo>
                  <a:lnTo>
                    <a:pt x="528" y="432"/>
                  </a:lnTo>
                  <a:lnTo>
                    <a:pt x="527" y="432"/>
                  </a:lnTo>
                  <a:lnTo>
                    <a:pt x="528" y="432"/>
                  </a:lnTo>
                  <a:lnTo>
                    <a:pt x="528" y="433"/>
                  </a:lnTo>
                  <a:lnTo>
                    <a:pt x="527" y="433"/>
                  </a:lnTo>
                  <a:lnTo>
                    <a:pt x="526" y="433"/>
                  </a:lnTo>
                  <a:lnTo>
                    <a:pt x="525" y="433"/>
                  </a:lnTo>
                  <a:lnTo>
                    <a:pt x="525" y="434"/>
                  </a:lnTo>
                  <a:lnTo>
                    <a:pt x="524" y="434"/>
                  </a:lnTo>
                  <a:lnTo>
                    <a:pt x="523" y="434"/>
                  </a:lnTo>
                  <a:lnTo>
                    <a:pt x="522" y="434"/>
                  </a:lnTo>
                  <a:lnTo>
                    <a:pt x="521" y="434"/>
                  </a:lnTo>
                  <a:lnTo>
                    <a:pt x="519" y="434"/>
                  </a:lnTo>
                  <a:lnTo>
                    <a:pt x="519" y="435"/>
                  </a:lnTo>
                  <a:lnTo>
                    <a:pt x="518" y="435"/>
                  </a:lnTo>
                  <a:lnTo>
                    <a:pt x="517" y="435"/>
                  </a:lnTo>
                  <a:lnTo>
                    <a:pt x="516" y="435"/>
                  </a:lnTo>
                  <a:lnTo>
                    <a:pt x="515" y="435"/>
                  </a:lnTo>
                  <a:lnTo>
                    <a:pt x="513" y="436"/>
                  </a:lnTo>
                  <a:lnTo>
                    <a:pt x="512" y="437"/>
                  </a:lnTo>
                  <a:lnTo>
                    <a:pt x="511" y="437"/>
                  </a:lnTo>
                  <a:lnTo>
                    <a:pt x="510" y="438"/>
                  </a:lnTo>
                  <a:lnTo>
                    <a:pt x="509" y="438"/>
                  </a:lnTo>
                  <a:lnTo>
                    <a:pt x="508" y="438"/>
                  </a:lnTo>
                  <a:lnTo>
                    <a:pt x="506" y="439"/>
                  </a:lnTo>
                  <a:lnTo>
                    <a:pt x="504" y="440"/>
                  </a:lnTo>
                  <a:lnTo>
                    <a:pt x="501" y="441"/>
                  </a:lnTo>
                  <a:lnTo>
                    <a:pt x="499" y="443"/>
                  </a:lnTo>
                  <a:lnTo>
                    <a:pt x="498" y="443"/>
                  </a:lnTo>
                  <a:lnTo>
                    <a:pt x="497" y="444"/>
                  </a:lnTo>
                  <a:lnTo>
                    <a:pt x="496" y="444"/>
                  </a:lnTo>
                  <a:lnTo>
                    <a:pt x="494" y="445"/>
                  </a:lnTo>
                  <a:lnTo>
                    <a:pt x="493" y="445"/>
                  </a:lnTo>
                  <a:lnTo>
                    <a:pt x="491" y="446"/>
                  </a:lnTo>
                  <a:lnTo>
                    <a:pt x="491" y="447"/>
                  </a:lnTo>
                  <a:lnTo>
                    <a:pt x="490" y="447"/>
                  </a:lnTo>
                  <a:lnTo>
                    <a:pt x="489" y="448"/>
                  </a:lnTo>
                  <a:lnTo>
                    <a:pt x="488" y="448"/>
                  </a:lnTo>
                  <a:lnTo>
                    <a:pt x="487" y="449"/>
                  </a:lnTo>
                  <a:lnTo>
                    <a:pt x="486" y="449"/>
                  </a:lnTo>
                  <a:lnTo>
                    <a:pt x="484" y="451"/>
                  </a:lnTo>
                  <a:lnTo>
                    <a:pt x="482" y="452"/>
                  </a:lnTo>
                  <a:lnTo>
                    <a:pt x="480" y="453"/>
                  </a:lnTo>
                  <a:lnTo>
                    <a:pt x="479" y="454"/>
                  </a:lnTo>
                  <a:lnTo>
                    <a:pt x="477" y="456"/>
                  </a:lnTo>
                  <a:lnTo>
                    <a:pt x="476" y="457"/>
                  </a:lnTo>
                  <a:lnTo>
                    <a:pt x="475" y="458"/>
                  </a:lnTo>
                  <a:lnTo>
                    <a:pt x="474" y="458"/>
                  </a:lnTo>
                  <a:lnTo>
                    <a:pt x="473" y="458"/>
                  </a:lnTo>
                  <a:lnTo>
                    <a:pt x="472" y="458"/>
                  </a:lnTo>
                  <a:lnTo>
                    <a:pt x="471" y="458"/>
                  </a:lnTo>
                  <a:lnTo>
                    <a:pt x="472" y="457"/>
                  </a:lnTo>
                  <a:lnTo>
                    <a:pt x="472" y="456"/>
                  </a:lnTo>
                  <a:lnTo>
                    <a:pt x="475" y="453"/>
                  </a:lnTo>
                  <a:lnTo>
                    <a:pt x="476" y="453"/>
                  </a:lnTo>
                  <a:lnTo>
                    <a:pt x="476" y="452"/>
                  </a:lnTo>
                  <a:lnTo>
                    <a:pt x="475" y="452"/>
                  </a:lnTo>
                  <a:lnTo>
                    <a:pt x="474" y="452"/>
                  </a:lnTo>
                  <a:lnTo>
                    <a:pt x="474" y="453"/>
                  </a:lnTo>
                  <a:lnTo>
                    <a:pt x="473" y="453"/>
                  </a:lnTo>
                  <a:lnTo>
                    <a:pt x="473" y="452"/>
                  </a:lnTo>
                  <a:lnTo>
                    <a:pt x="472" y="452"/>
                  </a:lnTo>
                  <a:lnTo>
                    <a:pt x="472" y="453"/>
                  </a:lnTo>
                  <a:lnTo>
                    <a:pt x="472" y="454"/>
                  </a:lnTo>
                  <a:lnTo>
                    <a:pt x="471" y="454"/>
                  </a:lnTo>
                  <a:lnTo>
                    <a:pt x="469" y="454"/>
                  </a:lnTo>
                  <a:lnTo>
                    <a:pt x="468" y="456"/>
                  </a:lnTo>
                  <a:lnTo>
                    <a:pt x="468" y="457"/>
                  </a:lnTo>
                  <a:lnTo>
                    <a:pt x="468" y="459"/>
                  </a:lnTo>
                  <a:lnTo>
                    <a:pt x="468" y="460"/>
                  </a:lnTo>
                  <a:lnTo>
                    <a:pt x="467" y="461"/>
                  </a:lnTo>
                  <a:lnTo>
                    <a:pt x="466" y="462"/>
                  </a:lnTo>
                  <a:lnTo>
                    <a:pt x="465" y="462"/>
                  </a:lnTo>
                  <a:lnTo>
                    <a:pt x="463" y="463"/>
                  </a:lnTo>
                  <a:lnTo>
                    <a:pt x="462" y="463"/>
                  </a:lnTo>
                  <a:lnTo>
                    <a:pt x="461" y="464"/>
                  </a:lnTo>
                  <a:lnTo>
                    <a:pt x="458" y="465"/>
                  </a:lnTo>
                  <a:lnTo>
                    <a:pt x="457" y="466"/>
                  </a:lnTo>
                  <a:lnTo>
                    <a:pt x="456" y="467"/>
                  </a:lnTo>
                  <a:lnTo>
                    <a:pt x="455" y="467"/>
                  </a:lnTo>
                  <a:lnTo>
                    <a:pt x="454" y="468"/>
                  </a:lnTo>
                  <a:lnTo>
                    <a:pt x="453" y="469"/>
                  </a:lnTo>
                  <a:lnTo>
                    <a:pt x="452" y="469"/>
                  </a:lnTo>
                  <a:lnTo>
                    <a:pt x="451" y="470"/>
                  </a:lnTo>
                  <a:lnTo>
                    <a:pt x="450" y="469"/>
                  </a:lnTo>
                  <a:lnTo>
                    <a:pt x="449" y="468"/>
                  </a:lnTo>
                  <a:lnTo>
                    <a:pt x="447" y="468"/>
                  </a:lnTo>
                  <a:lnTo>
                    <a:pt x="446" y="467"/>
                  </a:lnTo>
                  <a:lnTo>
                    <a:pt x="444" y="467"/>
                  </a:lnTo>
                  <a:lnTo>
                    <a:pt x="443" y="468"/>
                  </a:lnTo>
                  <a:lnTo>
                    <a:pt x="442" y="468"/>
                  </a:lnTo>
                  <a:lnTo>
                    <a:pt x="442" y="469"/>
                  </a:lnTo>
                  <a:lnTo>
                    <a:pt x="442" y="470"/>
                  </a:lnTo>
                  <a:lnTo>
                    <a:pt x="443" y="470"/>
                  </a:lnTo>
                  <a:lnTo>
                    <a:pt x="443" y="469"/>
                  </a:lnTo>
                  <a:lnTo>
                    <a:pt x="444" y="469"/>
                  </a:lnTo>
                  <a:lnTo>
                    <a:pt x="444" y="468"/>
                  </a:lnTo>
                  <a:lnTo>
                    <a:pt x="446" y="468"/>
                  </a:lnTo>
                  <a:lnTo>
                    <a:pt x="447" y="468"/>
                  </a:lnTo>
                  <a:lnTo>
                    <a:pt x="448" y="469"/>
                  </a:lnTo>
                  <a:lnTo>
                    <a:pt x="448" y="470"/>
                  </a:lnTo>
                  <a:lnTo>
                    <a:pt x="448" y="471"/>
                  </a:lnTo>
                  <a:lnTo>
                    <a:pt x="447" y="472"/>
                  </a:lnTo>
                  <a:lnTo>
                    <a:pt x="446" y="473"/>
                  </a:lnTo>
                  <a:lnTo>
                    <a:pt x="442" y="474"/>
                  </a:lnTo>
                  <a:lnTo>
                    <a:pt x="440" y="475"/>
                  </a:lnTo>
                  <a:lnTo>
                    <a:pt x="439" y="475"/>
                  </a:lnTo>
                  <a:lnTo>
                    <a:pt x="438" y="476"/>
                  </a:lnTo>
                  <a:lnTo>
                    <a:pt x="437" y="477"/>
                  </a:lnTo>
                  <a:lnTo>
                    <a:pt x="435" y="477"/>
                  </a:lnTo>
                  <a:lnTo>
                    <a:pt x="434" y="478"/>
                  </a:lnTo>
                  <a:lnTo>
                    <a:pt x="433" y="479"/>
                  </a:lnTo>
                  <a:lnTo>
                    <a:pt x="431" y="481"/>
                  </a:lnTo>
                  <a:lnTo>
                    <a:pt x="430" y="482"/>
                  </a:lnTo>
                  <a:lnTo>
                    <a:pt x="429" y="483"/>
                  </a:lnTo>
                  <a:lnTo>
                    <a:pt x="428" y="483"/>
                  </a:lnTo>
                  <a:lnTo>
                    <a:pt x="427" y="484"/>
                  </a:lnTo>
                  <a:lnTo>
                    <a:pt x="426" y="484"/>
                  </a:lnTo>
                  <a:lnTo>
                    <a:pt x="426" y="483"/>
                  </a:lnTo>
                  <a:lnTo>
                    <a:pt x="426" y="482"/>
                  </a:lnTo>
                  <a:lnTo>
                    <a:pt x="425" y="479"/>
                  </a:lnTo>
                  <a:lnTo>
                    <a:pt x="424" y="479"/>
                  </a:lnTo>
                  <a:lnTo>
                    <a:pt x="423" y="478"/>
                  </a:lnTo>
                  <a:lnTo>
                    <a:pt x="423" y="477"/>
                  </a:lnTo>
                  <a:lnTo>
                    <a:pt x="422" y="477"/>
                  </a:lnTo>
                  <a:lnTo>
                    <a:pt x="421" y="477"/>
                  </a:lnTo>
                  <a:lnTo>
                    <a:pt x="421" y="478"/>
                  </a:lnTo>
                  <a:lnTo>
                    <a:pt x="422" y="477"/>
                  </a:lnTo>
                  <a:lnTo>
                    <a:pt x="422" y="478"/>
                  </a:lnTo>
                  <a:lnTo>
                    <a:pt x="423" y="479"/>
                  </a:lnTo>
                  <a:lnTo>
                    <a:pt x="424" y="479"/>
                  </a:lnTo>
                  <a:lnTo>
                    <a:pt x="424" y="481"/>
                  </a:lnTo>
                  <a:lnTo>
                    <a:pt x="425" y="481"/>
                  </a:lnTo>
                  <a:lnTo>
                    <a:pt x="425" y="482"/>
                  </a:lnTo>
                  <a:lnTo>
                    <a:pt x="425" y="483"/>
                  </a:lnTo>
                  <a:lnTo>
                    <a:pt x="425" y="484"/>
                  </a:lnTo>
                  <a:lnTo>
                    <a:pt x="424" y="484"/>
                  </a:lnTo>
                  <a:lnTo>
                    <a:pt x="423" y="485"/>
                  </a:lnTo>
                  <a:lnTo>
                    <a:pt x="423" y="486"/>
                  </a:lnTo>
                  <a:lnTo>
                    <a:pt x="422" y="486"/>
                  </a:lnTo>
                  <a:lnTo>
                    <a:pt x="422" y="487"/>
                  </a:lnTo>
                  <a:lnTo>
                    <a:pt x="419" y="487"/>
                  </a:lnTo>
                  <a:lnTo>
                    <a:pt x="418" y="488"/>
                  </a:lnTo>
                  <a:lnTo>
                    <a:pt x="417" y="489"/>
                  </a:lnTo>
                  <a:lnTo>
                    <a:pt x="416" y="489"/>
                  </a:lnTo>
                  <a:lnTo>
                    <a:pt x="414" y="491"/>
                  </a:lnTo>
                  <a:lnTo>
                    <a:pt x="413" y="491"/>
                  </a:lnTo>
                  <a:lnTo>
                    <a:pt x="411" y="492"/>
                  </a:lnTo>
                  <a:lnTo>
                    <a:pt x="411" y="493"/>
                  </a:lnTo>
                  <a:lnTo>
                    <a:pt x="410" y="493"/>
                  </a:lnTo>
                  <a:lnTo>
                    <a:pt x="411" y="492"/>
                  </a:lnTo>
                  <a:lnTo>
                    <a:pt x="411" y="491"/>
                  </a:lnTo>
                  <a:lnTo>
                    <a:pt x="411" y="490"/>
                  </a:lnTo>
                  <a:lnTo>
                    <a:pt x="411" y="489"/>
                  </a:lnTo>
                  <a:lnTo>
                    <a:pt x="411" y="488"/>
                  </a:lnTo>
                  <a:lnTo>
                    <a:pt x="410" y="487"/>
                  </a:lnTo>
                  <a:lnTo>
                    <a:pt x="411" y="486"/>
                  </a:lnTo>
                  <a:lnTo>
                    <a:pt x="412" y="486"/>
                  </a:lnTo>
                  <a:lnTo>
                    <a:pt x="411" y="486"/>
                  </a:lnTo>
                  <a:lnTo>
                    <a:pt x="411" y="485"/>
                  </a:lnTo>
                  <a:lnTo>
                    <a:pt x="410" y="485"/>
                  </a:lnTo>
                  <a:lnTo>
                    <a:pt x="410" y="486"/>
                  </a:lnTo>
                  <a:lnTo>
                    <a:pt x="409" y="487"/>
                  </a:lnTo>
                  <a:lnTo>
                    <a:pt x="410" y="487"/>
                  </a:lnTo>
                  <a:lnTo>
                    <a:pt x="410" y="488"/>
                  </a:lnTo>
                  <a:lnTo>
                    <a:pt x="409" y="488"/>
                  </a:lnTo>
                  <a:lnTo>
                    <a:pt x="410" y="488"/>
                  </a:lnTo>
                  <a:lnTo>
                    <a:pt x="410" y="489"/>
                  </a:lnTo>
                  <a:lnTo>
                    <a:pt x="410" y="490"/>
                  </a:lnTo>
                  <a:lnTo>
                    <a:pt x="408" y="492"/>
                  </a:lnTo>
                  <a:lnTo>
                    <a:pt x="409" y="492"/>
                  </a:lnTo>
                  <a:lnTo>
                    <a:pt x="408" y="492"/>
                  </a:lnTo>
                  <a:lnTo>
                    <a:pt x="408" y="493"/>
                  </a:lnTo>
                  <a:lnTo>
                    <a:pt x="407" y="493"/>
                  </a:lnTo>
                  <a:lnTo>
                    <a:pt x="406" y="493"/>
                  </a:lnTo>
                  <a:lnTo>
                    <a:pt x="407" y="493"/>
                  </a:lnTo>
                  <a:lnTo>
                    <a:pt x="407" y="494"/>
                  </a:lnTo>
                  <a:lnTo>
                    <a:pt x="407" y="495"/>
                  </a:lnTo>
                  <a:lnTo>
                    <a:pt x="406" y="496"/>
                  </a:lnTo>
                  <a:lnTo>
                    <a:pt x="405" y="496"/>
                  </a:lnTo>
                  <a:lnTo>
                    <a:pt x="404" y="496"/>
                  </a:lnTo>
                  <a:lnTo>
                    <a:pt x="403" y="497"/>
                  </a:lnTo>
                  <a:lnTo>
                    <a:pt x="402" y="497"/>
                  </a:lnTo>
                  <a:lnTo>
                    <a:pt x="401" y="497"/>
                  </a:lnTo>
                  <a:lnTo>
                    <a:pt x="400" y="497"/>
                  </a:lnTo>
                  <a:lnTo>
                    <a:pt x="399" y="497"/>
                  </a:lnTo>
                  <a:lnTo>
                    <a:pt x="398" y="497"/>
                  </a:lnTo>
                  <a:lnTo>
                    <a:pt x="399" y="496"/>
                  </a:lnTo>
                  <a:lnTo>
                    <a:pt x="398" y="496"/>
                  </a:lnTo>
                  <a:lnTo>
                    <a:pt x="398" y="497"/>
                  </a:lnTo>
                  <a:lnTo>
                    <a:pt x="397" y="497"/>
                  </a:lnTo>
                  <a:lnTo>
                    <a:pt x="398" y="497"/>
                  </a:lnTo>
                  <a:lnTo>
                    <a:pt x="397" y="497"/>
                  </a:lnTo>
                  <a:lnTo>
                    <a:pt x="398" y="497"/>
                  </a:lnTo>
                  <a:lnTo>
                    <a:pt x="398" y="498"/>
                  </a:lnTo>
                  <a:lnTo>
                    <a:pt x="397" y="498"/>
                  </a:lnTo>
                  <a:lnTo>
                    <a:pt x="397" y="499"/>
                  </a:lnTo>
                  <a:lnTo>
                    <a:pt x="396" y="499"/>
                  </a:lnTo>
                  <a:lnTo>
                    <a:pt x="394" y="499"/>
                  </a:lnTo>
                  <a:lnTo>
                    <a:pt x="393" y="500"/>
                  </a:lnTo>
                  <a:lnTo>
                    <a:pt x="392" y="500"/>
                  </a:lnTo>
                  <a:lnTo>
                    <a:pt x="393" y="500"/>
                  </a:lnTo>
                  <a:lnTo>
                    <a:pt x="396" y="499"/>
                  </a:lnTo>
                  <a:lnTo>
                    <a:pt x="397" y="499"/>
                  </a:lnTo>
                  <a:lnTo>
                    <a:pt x="398" y="499"/>
                  </a:lnTo>
                  <a:lnTo>
                    <a:pt x="397" y="500"/>
                  </a:lnTo>
                  <a:lnTo>
                    <a:pt x="396" y="501"/>
                  </a:lnTo>
                  <a:lnTo>
                    <a:pt x="394" y="501"/>
                  </a:lnTo>
                  <a:lnTo>
                    <a:pt x="392" y="502"/>
                  </a:lnTo>
                  <a:lnTo>
                    <a:pt x="391" y="503"/>
                  </a:lnTo>
                  <a:lnTo>
                    <a:pt x="390" y="503"/>
                  </a:lnTo>
                  <a:lnTo>
                    <a:pt x="390" y="504"/>
                  </a:lnTo>
                  <a:lnTo>
                    <a:pt x="388" y="506"/>
                  </a:lnTo>
                  <a:lnTo>
                    <a:pt x="387" y="507"/>
                  </a:lnTo>
                  <a:lnTo>
                    <a:pt x="385" y="508"/>
                  </a:lnTo>
                  <a:lnTo>
                    <a:pt x="385" y="509"/>
                  </a:lnTo>
                  <a:lnTo>
                    <a:pt x="384" y="509"/>
                  </a:lnTo>
                  <a:lnTo>
                    <a:pt x="383" y="509"/>
                  </a:lnTo>
                  <a:lnTo>
                    <a:pt x="383" y="510"/>
                  </a:lnTo>
                  <a:lnTo>
                    <a:pt x="382" y="510"/>
                  </a:lnTo>
                  <a:lnTo>
                    <a:pt x="381" y="509"/>
                  </a:lnTo>
                  <a:lnTo>
                    <a:pt x="380" y="509"/>
                  </a:lnTo>
                  <a:lnTo>
                    <a:pt x="379" y="508"/>
                  </a:lnTo>
                  <a:lnTo>
                    <a:pt x="379" y="507"/>
                  </a:lnTo>
                  <a:lnTo>
                    <a:pt x="379" y="506"/>
                  </a:lnTo>
                  <a:lnTo>
                    <a:pt x="378" y="506"/>
                  </a:lnTo>
                  <a:lnTo>
                    <a:pt x="378" y="504"/>
                  </a:lnTo>
                  <a:lnTo>
                    <a:pt x="378" y="503"/>
                  </a:lnTo>
                  <a:lnTo>
                    <a:pt x="379" y="503"/>
                  </a:lnTo>
                  <a:lnTo>
                    <a:pt x="378" y="503"/>
                  </a:lnTo>
                  <a:lnTo>
                    <a:pt x="378" y="502"/>
                  </a:lnTo>
                  <a:lnTo>
                    <a:pt x="377" y="502"/>
                  </a:lnTo>
                  <a:lnTo>
                    <a:pt x="376" y="503"/>
                  </a:lnTo>
                  <a:lnTo>
                    <a:pt x="376" y="504"/>
                  </a:lnTo>
                  <a:lnTo>
                    <a:pt x="376" y="506"/>
                  </a:lnTo>
                  <a:lnTo>
                    <a:pt x="376" y="507"/>
                  </a:lnTo>
                  <a:lnTo>
                    <a:pt x="376" y="508"/>
                  </a:lnTo>
                  <a:lnTo>
                    <a:pt x="375" y="509"/>
                  </a:lnTo>
                  <a:lnTo>
                    <a:pt x="375" y="511"/>
                  </a:lnTo>
                  <a:lnTo>
                    <a:pt x="376" y="511"/>
                  </a:lnTo>
                  <a:lnTo>
                    <a:pt x="376" y="510"/>
                  </a:lnTo>
                  <a:lnTo>
                    <a:pt x="376" y="509"/>
                  </a:lnTo>
                  <a:lnTo>
                    <a:pt x="376" y="508"/>
                  </a:lnTo>
                  <a:lnTo>
                    <a:pt x="377" y="508"/>
                  </a:lnTo>
                  <a:lnTo>
                    <a:pt x="377" y="507"/>
                  </a:lnTo>
                  <a:lnTo>
                    <a:pt x="377" y="506"/>
                  </a:lnTo>
                  <a:lnTo>
                    <a:pt x="377" y="507"/>
                  </a:lnTo>
                  <a:lnTo>
                    <a:pt x="378" y="508"/>
                  </a:lnTo>
                  <a:lnTo>
                    <a:pt x="378" y="509"/>
                  </a:lnTo>
                  <a:lnTo>
                    <a:pt x="378" y="510"/>
                  </a:lnTo>
                  <a:lnTo>
                    <a:pt x="379" y="510"/>
                  </a:lnTo>
                  <a:lnTo>
                    <a:pt x="379" y="511"/>
                  </a:lnTo>
                  <a:lnTo>
                    <a:pt x="378" y="511"/>
                  </a:lnTo>
                  <a:lnTo>
                    <a:pt x="378" y="512"/>
                  </a:lnTo>
                  <a:lnTo>
                    <a:pt x="378" y="513"/>
                  </a:lnTo>
                  <a:lnTo>
                    <a:pt x="377" y="514"/>
                  </a:lnTo>
                  <a:lnTo>
                    <a:pt x="377" y="515"/>
                  </a:lnTo>
                  <a:lnTo>
                    <a:pt x="376" y="515"/>
                  </a:lnTo>
                  <a:lnTo>
                    <a:pt x="375" y="515"/>
                  </a:lnTo>
                  <a:lnTo>
                    <a:pt x="375" y="516"/>
                  </a:lnTo>
                  <a:lnTo>
                    <a:pt x="374" y="517"/>
                  </a:lnTo>
                  <a:lnTo>
                    <a:pt x="372" y="519"/>
                  </a:lnTo>
                  <a:lnTo>
                    <a:pt x="370" y="519"/>
                  </a:lnTo>
                  <a:lnTo>
                    <a:pt x="368" y="522"/>
                  </a:lnTo>
                  <a:lnTo>
                    <a:pt x="367" y="523"/>
                  </a:lnTo>
                  <a:lnTo>
                    <a:pt x="366" y="523"/>
                  </a:lnTo>
                  <a:lnTo>
                    <a:pt x="366" y="524"/>
                  </a:lnTo>
                  <a:lnTo>
                    <a:pt x="365" y="525"/>
                  </a:lnTo>
                  <a:lnTo>
                    <a:pt x="365" y="526"/>
                  </a:lnTo>
                  <a:lnTo>
                    <a:pt x="364" y="526"/>
                  </a:lnTo>
                  <a:lnTo>
                    <a:pt x="364" y="527"/>
                  </a:lnTo>
                  <a:lnTo>
                    <a:pt x="363" y="527"/>
                  </a:lnTo>
                  <a:lnTo>
                    <a:pt x="363" y="528"/>
                  </a:lnTo>
                  <a:lnTo>
                    <a:pt x="362" y="531"/>
                  </a:lnTo>
                  <a:lnTo>
                    <a:pt x="361" y="531"/>
                  </a:lnTo>
                  <a:lnTo>
                    <a:pt x="361" y="532"/>
                  </a:lnTo>
                  <a:lnTo>
                    <a:pt x="360" y="533"/>
                  </a:lnTo>
                  <a:lnTo>
                    <a:pt x="359" y="534"/>
                  </a:lnTo>
                  <a:lnTo>
                    <a:pt x="358" y="535"/>
                  </a:lnTo>
                  <a:lnTo>
                    <a:pt x="357" y="536"/>
                  </a:lnTo>
                  <a:lnTo>
                    <a:pt x="356" y="538"/>
                  </a:lnTo>
                  <a:lnTo>
                    <a:pt x="355" y="539"/>
                  </a:lnTo>
                  <a:lnTo>
                    <a:pt x="355" y="540"/>
                  </a:lnTo>
                  <a:lnTo>
                    <a:pt x="354" y="541"/>
                  </a:lnTo>
                  <a:lnTo>
                    <a:pt x="353" y="542"/>
                  </a:lnTo>
                  <a:lnTo>
                    <a:pt x="353" y="543"/>
                  </a:lnTo>
                  <a:lnTo>
                    <a:pt x="352" y="544"/>
                  </a:lnTo>
                  <a:lnTo>
                    <a:pt x="351" y="545"/>
                  </a:lnTo>
                  <a:lnTo>
                    <a:pt x="349" y="547"/>
                  </a:lnTo>
                  <a:lnTo>
                    <a:pt x="349" y="548"/>
                  </a:lnTo>
                  <a:lnTo>
                    <a:pt x="348" y="550"/>
                  </a:lnTo>
                  <a:lnTo>
                    <a:pt x="347" y="550"/>
                  </a:lnTo>
                  <a:lnTo>
                    <a:pt x="345" y="552"/>
                  </a:lnTo>
                  <a:lnTo>
                    <a:pt x="344" y="553"/>
                  </a:lnTo>
                  <a:lnTo>
                    <a:pt x="343" y="554"/>
                  </a:lnTo>
                  <a:lnTo>
                    <a:pt x="342" y="556"/>
                  </a:lnTo>
                  <a:lnTo>
                    <a:pt x="341" y="557"/>
                  </a:lnTo>
                  <a:lnTo>
                    <a:pt x="340" y="558"/>
                  </a:lnTo>
                  <a:lnTo>
                    <a:pt x="339" y="559"/>
                  </a:lnTo>
                  <a:lnTo>
                    <a:pt x="338" y="559"/>
                  </a:lnTo>
                  <a:lnTo>
                    <a:pt x="338" y="558"/>
                  </a:lnTo>
                  <a:lnTo>
                    <a:pt x="337" y="557"/>
                  </a:lnTo>
                  <a:lnTo>
                    <a:pt x="338" y="557"/>
                  </a:lnTo>
                  <a:lnTo>
                    <a:pt x="339" y="557"/>
                  </a:lnTo>
                  <a:lnTo>
                    <a:pt x="340" y="556"/>
                  </a:lnTo>
                  <a:lnTo>
                    <a:pt x="339" y="556"/>
                  </a:lnTo>
                  <a:lnTo>
                    <a:pt x="338" y="556"/>
                  </a:lnTo>
                  <a:lnTo>
                    <a:pt x="338" y="557"/>
                  </a:lnTo>
                  <a:lnTo>
                    <a:pt x="337" y="557"/>
                  </a:lnTo>
                  <a:lnTo>
                    <a:pt x="337" y="556"/>
                  </a:lnTo>
                  <a:lnTo>
                    <a:pt x="336" y="554"/>
                  </a:lnTo>
                  <a:lnTo>
                    <a:pt x="335" y="552"/>
                  </a:lnTo>
                  <a:lnTo>
                    <a:pt x="334" y="552"/>
                  </a:lnTo>
                  <a:lnTo>
                    <a:pt x="334" y="551"/>
                  </a:lnTo>
                  <a:lnTo>
                    <a:pt x="333" y="550"/>
                  </a:lnTo>
                  <a:lnTo>
                    <a:pt x="332" y="549"/>
                  </a:lnTo>
                  <a:lnTo>
                    <a:pt x="332" y="548"/>
                  </a:lnTo>
                  <a:lnTo>
                    <a:pt x="331" y="549"/>
                  </a:lnTo>
                  <a:lnTo>
                    <a:pt x="331" y="548"/>
                  </a:lnTo>
                  <a:lnTo>
                    <a:pt x="330" y="548"/>
                  </a:lnTo>
                  <a:lnTo>
                    <a:pt x="329" y="548"/>
                  </a:lnTo>
                  <a:lnTo>
                    <a:pt x="328" y="547"/>
                  </a:lnTo>
                  <a:lnTo>
                    <a:pt x="327" y="546"/>
                  </a:lnTo>
                  <a:lnTo>
                    <a:pt x="328" y="546"/>
                  </a:lnTo>
                  <a:lnTo>
                    <a:pt x="328" y="545"/>
                  </a:lnTo>
                  <a:lnTo>
                    <a:pt x="329" y="545"/>
                  </a:lnTo>
                  <a:lnTo>
                    <a:pt x="329" y="546"/>
                  </a:lnTo>
                  <a:lnTo>
                    <a:pt x="330" y="545"/>
                  </a:lnTo>
                  <a:lnTo>
                    <a:pt x="329" y="546"/>
                  </a:lnTo>
                  <a:lnTo>
                    <a:pt x="329" y="545"/>
                  </a:lnTo>
                  <a:lnTo>
                    <a:pt x="328" y="545"/>
                  </a:lnTo>
                  <a:lnTo>
                    <a:pt x="327" y="545"/>
                  </a:lnTo>
                  <a:lnTo>
                    <a:pt x="327" y="544"/>
                  </a:lnTo>
                  <a:lnTo>
                    <a:pt x="327" y="543"/>
                  </a:lnTo>
                  <a:lnTo>
                    <a:pt x="327" y="542"/>
                  </a:lnTo>
                  <a:lnTo>
                    <a:pt x="327" y="541"/>
                  </a:lnTo>
                  <a:lnTo>
                    <a:pt x="327" y="540"/>
                  </a:lnTo>
                  <a:lnTo>
                    <a:pt x="327" y="539"/>
                  </a:lnTo>
                  <a:lnTo>
                    <a:pt x="327" y="538"/>
                  </a:lnTo>
                  <a:lnTo>
                    <a:pt x="326" y="537"/>
                  </a:lnTo>
                  <a:lnTo>
                    <a:pt x="326" y="536"/>
                  </a:lnTo>
                  <a:lnTo>
                    <a:pt x="325" y="535"/>
                  </a:lnTo>
                  <a:lnTo>
                    <a:pt x="324" y="535"/>
                  </a:lnTo>
                  <a:lnTo>
                    <a:pt x="323" y="534"/>
                  </a:lnTo>
                  <a:lnTo>
                    <a:pt x="322" y="534"/>
                  </a:lnTo>
                  <a:lnTo>
                    <a:pt x="320" y="533"/>
                  </a:lnTo>
                  <a:lnTo>
                    <a:pt x="319" y="533"/>
                  </a:lnTo>
                  <a:lnTo>
                    <a:pt x="318" y="533"/>
                  </a:lnTo>
                  <a:lnTo>
                    <a:pt x="317" y="533"/>
                  </a:lnTo>
                  <a:lnTo>
                    <a:pt x="316" y="533"/>
                  </a:lnTo>
                  <a:lnTo>
                    <a:pt x="315" y="534"/>
                  </a:lnTo>
                  <a:lnTo>
                    <a:pt x="315" y="535"/>
                  </a:lnTo>
                  <a:lnTo>
                    <a:pt x="314" y="535"/>
                  </a:lnTo>
                  <a:lnTo>
                    <a:pt x="314" y="536"/>
                  </a:lnTo>
                  <a:lnTo>
                    <a:pt x="314" y="537"/>
                  </a:lnTo>
                  <a:lnTo>
                    <a:pt x="314" y="536"/>
                  </a:lnTo>
                  <a:lnTo>
                    <a:pt x="315" y="536"/>
                  </a:lnTo>
                  <a:lnTo>
                    <a:pt x="316" y="536"/>
                  </a:lnTo>
                  <a:lnTo>
                    <a:pt x="317" y="536"/>
                  </a:lnTo>
                  <a:lnTo>
                    <a:pt x="318" y="536"/>
                  </a:lnTo>
                  <a:lnTo>
                    <a:pt x="318" y="535"/>
                  </a:lnTo>
                  <a:lnTo>
                    <a:pt x="319" y="535"/>
                  </a:lnTo>
                  <a:lnTo>
                    <a:pt x="320" y="535"/>
                  </a:lnTo>
                  <a:lnTo>
                    <a:pt x="322" y="536"/>
                  </a:lnTo>
                  <a:lnTo>
                    <a:pt x="322" y="537"/>
                  </a:lnTo>
                  <a:lnTo>
                    <a:pt x="323" y="538"/>
                  </a:lnTo>
                  <a:lnTo>
                    <a:pt x="323" y="539"/>
                  </a:lnTo>
                  <a:lnTo>
                    <a:pt x="323" y="540"/>
                  </a:lnTo>
                  <a:lnTo>
                    <a:pt x="323" y="541"/>
                  </a:lnTo>
                  <a:lnTo>
                    <a:pt x="323" y="542"/>
                  </a:lnTo>
                  <a:lnTo>
                    <a:pt x="323" y="544"/>
                  </a:lnTo>
                  <a:lnTo>
                    <a:pt x="323" y="545"/>
                  </a:lnTo>
                  <a:lnTo>
                    <a:pt x="324" y="545"/>
                  </a:lnTo>
                  <a:lnTo>
                    <a:pt x="324" y="546"/>
                  </a:lnTo>
                  <a:lnTo>
                    <a:pt x="324" y="547"/>
                  </a:lnTo>
                  <a:lnTo>
                    <a:pt x="324" y="548"/>
                  </a:lnTo>
                  <a:lnTo>
                    <a:pt x="324" y="550"/>
                  </a:lnTo>
                  <a:lnTo>
                    <a:pt x="325" y="550"/>
                  </a:lnTo>
                  <a:lnTo>
                    <a:pt x="325" y="551"/>
                  </a:lnTo>
                  <a:lnTo>
                    <a:pt x="325" y="553"/>
                  </a:lnTo>
                  <a:lnTo>
                    <a:pt x="325" y="554"/>
                  </a:lnTo>
                  <a:lnTo>
                    <a:pt x="326" y="556"/>
                  </a:lnTo>
                  <a:lnTo>
                    <a:pt x="326" y="557"/>
                  </a:lnTo>
                  <a:lnTo>
                    <a:pt x="327" y="558"/>
                  </a:lnTo>
                  <a:lnTo>
                    <a:pt x="327" y="559"/>
                  </a:lnTo>
                  <a:lnTo>
                    <a:pt x="328" y="560"/>
                  </a:lnTo>
                  <a:lnTo>
                    <a:pt x="329" y="560"/>
                  </a:lnTo>
                  <a:lnTo>
                    <a:pt x="329" y="561"/>
                  </a:lnTo>
                  <a:lnTo>
                    <a:pt x="329" y="560"/>
                  </a:lnTo>
                  <a:lnTo>
                    <a:pt x="330" y="560"/>
                  </a:lnTo>
                  <a:lnTo>
                    <a:pt x="331" y="560"/>
                  </a:lnTo>
                  <a:lnTo>
                    <a:pt x="332" y="560"/>
                  </a:lnTo>
                  <a:lnTo>
                    <a:pt x="333" y="560"/>
                  </a:lnTo>
                  <a:lnTo>
                    <a:pt x="333" y="561"/>
                  </a:lnTo>
                  <a:lnTo>
                    <a:pt x="333" y="563"/>
                  </a:lnTo>
                  <a:lnTo>
                    <a:pt x="333" y="564"/>
                  </a:lnTo>
                  <a:lnTo>
                    <a:pt x="334" y="564"/>
                  </a:lnTo>
                  <a:lnTo>
                    <a:pt x="334" y="563"/>
                  </a:lnTo>
                  <a:lnTo>
                    <a:pt x="333" y="562"/>
                  </a:lnTo>
                  <a:lnTo>
                    <a:pt x="333" y="561"/>
                  </a:lnTo>
                  <a:lnTo>
                    <a:pt x="335" y="563"/>
                  </a:lnTo>
                  <a:lnTo>
                    <a:pt x="336" y="564"/>
                  </a:lnTo>
                  <a:lnTo>
                    <a:pt x="336" y="565"/>
                  </a:lnTo>
                  <a:lnTo>
                    <a:pt x="336" y="564"/>
                  </a:lnTo>
                  <a:lnTo>
                    <a:pt x="337" y="565"/>
                  </a:lnTo>
                  <a:lnTo>
                    <a:pt x="337" y="566"/>
                  </a:lnTo>
                  <a:lnTo>
                    <a:pt x="336" y="567"/>
                  </a:lnTo>
                  <a:lnTo>
                    <a:pt x="335" y="568"/>
                  </a:lnTo>
                  <a:lnTo>
                    <a:pt x="335" y="569"/>
                  </a:lnTo>
                  <a:lnTo>
                    <a:pt x="334" y="570"/>
                  </a:lnTo>
                  <a:lnTo>
                    <a:pt x="333" y="570"/>
                  </a:lnTo>
                  <a:lnTo>
                    <a:pt x="329" y="575"/>
                  </a:lnTo>
                  <a:lnTo>
                    <a:pt x="328" y="575"/>
                  </a:lnTo>
                  <a:lnTo>
                    <a:pt x="327" y="576"/>
                  </a:lnTo>
                  <a:lnTo>
                    <a:pt x="327" y="577"/>
                  </a:lnTo>
                  <a:lnTo>
                    <a:pt x="326" y="578"/>
                  </a:lnTo>
                  <a:lnTo>
                    <a:pt x="326" y="579"/>
                  </a:lnTo>
                  <a:lnTo>
                    <a:pt x="325" y="581"/>
                  </a:lnTo>
                  <a:lnTo>
                    <a:pt x="324" y="582"/>
                  </a:lnTo>
                  <a:lnTo>
                    <a:pt x="323" y="584"/>
                  </a:lnTo>
                  <a:lnTo>
                    <a:pt x="322" y="584"/>
                  </a:lnTo>
                  <a:lnTo>
                    <a:pt x="322" y="586"/>
                  </a:lnTo>
                  <a:lnTo>
                    <a:pt x="320" y="587"/>
                  </a:lnTo>
                  <a:lnTo>
                    <a:pt x="320" y="588"/>
                  </a:lnTo>
                  <a:lnTo>
                    <a:pt x="320" y="590"/>
                  </a:lnTo>
                  <a:lnTo>
                    <a:pt x="319" y="591"/>
                  </a:lnTo>
                  <a:lnTo>
                    <a:pt x="318" y="591"/>
                  </a:lnTo>
                  <a:lnTo>
                    <a:pt x="317" y="591"/>
                  </a:lnTo>
                  <a:lnTo>
                    <a:pt x="316" y="590"/>
                  </a:lnTo>
                  <a:lnTo>
                    <a:pt x="315" y="589"/>
                  </a:lnTo>
                  <a:lnTo>
                    <a:pt x="314" y="589"/>
                  </a:lnTo>
                  <a:lnTo>
                    <a:pt x="314" y="588"/>
                  </a:lnTo>
                  <a:lnTo>
                    <a:pt x="313" y="587"/>
                  </a:lnTo>
                  <a:lnTo>
                    <a:pt x="314" y="586"/>
                  </a:lnTo>
                  <a:lnTo>
                    <a:pt x="316" y="586"/>
                  </a:lnTo>
                  <a:lnTo>
                    <a:pt x="317" y="586"/>
                  </a:lnTo>
                  <a:lnTo>
                    <a:pt x="316" y="586"/>
                  </a:lnTo>
                  <a:lnTo>
                    <a:pt x="315" y="586"/>
                  </a:lnTo>
                  <a:lnTo>
                    <a:pt x="313" y="586"/>
                  </a:lnTo>
                  <a:lnTo>
                    <a:pt x="312" y="587"/>
                  </a:lnTo>
                  <a:lnTo>
                    <a:pt x="312" y="588"/>
                  </a:lnTo>
                  <a:lnTo>
                    <a:pt x="311" y="587"/>
                  </a:lnTo>
                  <a:lnTo>
                    <a:pt x="311" y="588"/>
                  </a:lnTo>
                  <a:lnTo>
                    <a:pt x="310" y="588"/>
                  </a:lnTo>
                  <a:lnTo>
                    <a:pt x="309" y="588"/>
                  </a:lnTo>
                  <a:lnTo>
                    <a:pt x="309" y="587"/>
                  </a:lnTo>
                  <a:lnTo>
                    <a:pt x="308" y="586"/>
                  </a:lnTo>
                  <a:lnTo>
                    <a:pt x="309" y="588"/>
                  </a:lnTo>
                  <a:lnTo>
                    <a:pt x="309" y="589"/>
                  </a:lnTo>
                  <a:lnTo>
                    <a:pt x="308" y="589"/>
                  </a:lnTo>
                  <a:lnTo>
                    <a:pt x="307" y="590"/>
                  </a:lnTo>
                  <a:lnTo>
                    <a:pt x="305" y="591"/>
                  </a:lnTo>
                  <a:lnTo>
                    <a:pt x="304" y="592"/>
                  </a:lnTo>
                  <a:lnTo>
                    <a:pt x="303" y="592"/>
                  </a:lnTo>
                  <a:lnTo>
                    <a:pt x="303" y="593"/>
                  </a:lnTo>
                  <a:lnTo>
                    <a:pt x="302" y="593"/>
                  </a:lnTo>
                  <a:lnTo>
                    <a:pt x="302" y="594"/>
                  </a:lnTo>
                  <a:lnTo>
                    <a:pt x="301" y="594"/>
                  </a:lnTo>
                  <a:lnTo>
                    <a:pt x="300" y="593"/>
                  </a:lnTo>
                  <a:lnTo>
                    <a:pt x="300" y="594"/>
                  </a:lnTo>
                  <a:lnTo>
                    <a:pt x="302" y="596"/>
                  </a:lnTo>
                  <a:lnTo>
                    <a:pt x="301" y="597"/>
                  </a:lnTo>
                  <a:lnTo>
                    <a:pt x="301" y="598"/>
                  </a:lnTo>
                  <a:lnTo>
                    <a:pt x="301" y="599"/>
                  </a:lnTo>
                  <a:lnTo>
                    <a:pt x="302" y="598"/>
                  </a:lnTo>
                  <a:lnTo>
                    <a:pt x="303" y="598"/>
                  </a:lnTo>
                  <a:lnTo>
                    <a:pt x="304" y="598"/>
                  </a:lnTo>
                  <a:lnTo>
                    <a:pt x="305" y="597"/>
                  </a:lnTo>
                  <a:lnTo>
                    <a:pt x="307" y="596"/>
                  </a:lnTo>
                  <a:lnTo>
                    <a:pt x="307" y="595"/>
                  </a:lnTo>
                  <a:lnTo>
                    <a:pt x="308" y="595"/>
                  </a:lnTo>
                  <a:lnTo>
                    <a:pt x="308" y="594"/>
                  </a:lnTo>
                  <a:lnTo>
                    <a:pt x="309" y="593"/>
                  </a:lnTo>
                  <a:lnTo>
                    <a:pt x="310" y="593"/>
                  </a:lnTo>
                  <a:lnTo>
                    <a:pt x="311" y="592"/>
                  </a:lnTo>
                  <a:lnTo>
                    <a:pt x="311" y="591"/>
                  </a:lnTo>
                  <a:lnTo>
                    <a:pt x="312" y="591"/>
                  </a:lnTo>
                  <a:lnTo>
                    <a:pt x="313" y="591"/>
                  </a:lnTo>
                  <a:lnTo>
                    <a:pt x="313" y="592"/>
                  </a:lnTo>
                  <a:lnTo>
                    <a:pt x="313" y="593"/>
                  </a:lnTo>
                  <a:lnTo>
                    <a:pt x="312" y="594"/>
                  </a:lnTo>
                  <a:lnTo>
                    <a:pt x="311" y="595"/>
                  </a:lnTo>
                  <a:lnTo>
                    <a:pt x="311" y="596"/>
                  </a:lnTo>
                  <a:lnTo>
                    <a:pt x="309" y="598"/>
                  </a:lnTo>
                  <a:lnTo>
                    <a:pt x="308" y="599"/>
                  </a:lnTo>
                  <a:lnTo>
                    <a:pt x="307" y="601"/>
                  </a:lnTo>
                  <a:lnTo>
                    <a:pt x="306" y="601"/>
                  </a:lnTo>
                  <a:lnTo>
                    <a:pt x="306" y="602"/>
                  </a:lnTo>
                  <a:lnTo>
                    <a:pt x="305" y="603"/>
                  </a:lnTo>
                  <a:lnTo>
                    <a:pt x="304" y="604"/>
                  </a:lnTo>
                  <a:lnTo>
                    <a:pt x="303" y="604"/>
                  </a:lnTo>
                  <a:lnTo>
                    <a:pt x="301" y="607"/>
                  </a:lnTo>
                  <a:lnTo>
                    <a:pt x="302" y="607"/>
                  </a:lnTo>
                  <a:lnTo>
                    <a:pt x="299" y="610"/>
                  </a:lnTo>
                  <a:lnTo>
                    <a:pt x="297" y="612"/>
                  </a:lnTo>
                  <a:lnTo>
                    <a:pt x="293" y="615"/>
                  </a:lnTo>
                  <a:lnTo>
                    <a:pt x="292" y="616"/>
                  </a:lnTo>
                  <a:lnTo>
                    <a:pt x="291" y="617"/>
                  </a:lnTo>
                  <a:lnTo>
                    <a:pt x="288" y="619"/>
                  </a:lnTo>
                  <a:lnTo>
                    <a:pt x="287" y="621"/>
                  </a:lnTo>
                  <a:lnTo>
                    <a:pt x="286" y="621"/>
                  </a:lnTo>
                  <a:lnTo>
                    <a:pt x="286" y="622"/>
                  </a:lnTo>
                  <a:lnTo>
                    <a:pt x="285" y="622"/>
                  </a:lnTo>
                  <a:lnTo>
                    <a:pt x="284" y="624"/>
                  </a:lnTo>
                  <a:lnTo>
                    <a:pt x="283" y="624"/>
                  </a:lnTo>
                  <a:lnTo>
                    <a:pt x="282" y="625"/>
                  </a:lnTo>
                  <a:lnTo>
                    <a:pt x="281" y="626"/>
                  </a:lnTo>
                  <a:lnTo>
                    <a:pt x="281" y="625"/>
                  </a:lnTo>
                  <a:lnTo>
                    <a:pt x="280" y="626"/>
                  </a:lnTo>
                  <a:lnTo>
                    <a:pt x="281" y="626"/>
                  </a:lnTo>
                  <a:lnTo>
                    <a:pt x="280" y="627"/>
                  </a:lnTo>
                  <a:lnTo>
                    <a:pt x="279" y="628"/>
                  </a:lnTo>
                  <a:lnTo>
                    <a:pt x="278" y="629"/>
                  </a:lnTo>
                  <a:lnTo>
                    <a:pt x="277" y="631"/>
                  </a:lnTo>
                  <a:lnTo>
                    <a:pt x="276" y="631"/>
                  </a:lnTo>
                  <a:lnTo>
                    <a:pt x="276" y="632"/>
                  </a:lnTo>
                  <a:lnTo>
                    <a:pt x="275" y="632"/>
                  </a:lnTo>
                  <a:lnTo>
                    <a:pt x="274" y="632"/>
                  </a:lnTo>
                  <a:lnTo>
                    <a:pt x="275" y="632"/>
                  </a:lnTo>
                  <a:lnTo>
                    <a:pt x="275" y="633"/>
                  </a:lnTo>
                  <a:lnTo>
                    <a:pt x="274" y="633"/>
                  </a:lnTo>
                  <a:lnTo>
                    <a:pt x="272" y="635"/>
                  </a:lnTo>
                  <a:lnTo>
                    <a:pt x="261" y="645"/>
                  </a:lnTo>
                  <a:lnTo>
                    <a:pt x="260" y="646"/>
                  </a:lnTo>
                  <a:lnTo>
                    <a:pt x="260" y="647"/>
                  </a:lnTo>
                  <a:lnTo>
                    <a:pt x="259" y="647"/>
                  </a:lnTo>
                  <a:lnTo>
                    <a:pt x="258" y="646"/>
                  </a:lnTo>
                  <a:lnTo>
                    <a:pt x="259" y="646"/>
                  </a:lnTo>
                  <a:lnTo>
                    <a:pt x="258" y="645"/>
                  </a:lnTo>
                  <a:lnTo>
                    <a:pt x="258" y="644"/>
                  </a:lnTo>
                  <a:lnTo>
                    <a:pt x="258" y="643"/>
                  </a:lnTo>
                  <a:lnTo>
                    <a:pt x="257" y="643"/>
                  </a:lnTo>
                  <a:lnTo>
                    <a:pt x="257" y="644"/>
                  </a:lnTo>
                  <a:lnTo>
                    <a:pt x="258" y="644"/>
                  </a:lnTo>
                  <a:lnTo>
                    <a:pt x="258" y="645"/>
                  </a:lnTo>
                  <a:lnTo>
                    <a:pt x="257" y="646"/>
                  </a:lnTo>
                  <a:lnTo>
                    <a:pt x="256" y="647"/>
                  </a:lnTo>
                  <a:lnTo>
                    <a:pt x="257" y="647"/>
                  </a:lnTo>
                  <a:lnTo>
                    <a:pt x="257" y="648"/>
                  </a:lnTo>
                  <a:lnTo>
                    <a:pt x="256" y="651"/>
                  </a:lnTo>
                  <a:lnTo>
                    <a:pt x="255" y="652"/>
                  </a:lnTo>
                  <a:lnTo>
                    <a:pt x="254" y="653"/>
                  </a:lnTo>
                  <a:lnTo>
                    <a:pt x="253" y="653"/>
                  </a:lnTo>
                  <a:lnTo>
                    <a:pt x="252" y="653"/>
                  </a:lnTo>
                  <a:lnTo>
                    <a:pt x="252" y="652"/>
                  </a:lnTo>
                  <a:lnTo>
                    <a:pt x="253" y="652"/>
                  </a:lnTo>
                  <a:lnTo>
                    <a:pt x="255" y="652"/>
                  </a:lnTo>
                  <a:lnTo>
                    <a:pt x="255" y="651"/>
                  </a:lnTo>
                  <a:lnTo>
                    <a:pt x="255" y="650"/>
                  </a:lnTo>
                  <a:lnTo>
                    <a:pt x="255" y="649"/>
                  </a:lnTo>
                  <a:lnTo>
                    <a:pt x="254" y="649"/>
                  </a:lnTo>
                  <a:lnTo>
                    <a:pt x="254" y="648"/>
                  </a:lnTo>
                  <a:lnTo>
                    <a:pt x="253" y="648"/>
                  </a:lnTo>
                  <a:lnTo>
                    <a:pt x="253" y="647"/>
                  </a:lnTo>
                  <a:lnTo>
                    <a:pt x="250" y="647"/>
                  </a:lnTo>
                  <a:lnTo>
                    <a:pt x="250" y="648"/>
                  </a:lnTo>
                  <a:lnTo>
                    <a:pt x="252" y="648"/>
                  </a:lnTo>
                  <a:lnTo>
                    <a:pt x="253" y="648"/>
                  </a:lnTo>
                  <a:lnTo>
                    <a:pt x="253" y="649"/>
                  </a:lnTo>
                  <a:lnTo>
                    <a:pt x="252" y="650"/>
                  </a:lnTo>
                  <a:lnTo>
                    <a:pt x="252" y="651"/>
                  </a:lnTo>
                  <a:lnTo>
                    <a:pt x="251" y="651"/>
                  </a:lnTo>
                  <a:lnTo>
                    <a:pt x="251" y="652"/>
                  </a:lnTo>
                  <a:lnTo>
                    <a:pt x="250" y="652"/>
                  </a:lnTo>
                  <a:lnTo>
                    <a:pt x="250" y="653"/>
                  </a:lnTo>
                  <a:lnTo>
                    <a:pt x="251" y="653"/>
                  </a:lnTo>
                  <a:lnTo>
                    <a:pt x="250" y="656"/>
                  </a:lnTo>
                  <a:lnTo>
                    <a:pt x="251" y="656"/>
                  </a:lnTo>
                  <a:lnTo>
                    <a:pt x="251" y="657"/>
                  </a:lnTo>
                  <a:lnTo>
                    <a:pt x="252" y="657"/>
                  </a:lnTo>
                  <a:lnTo>
                    <a:pt x="253" y="658"/>
                  </a:lnTo>
                  <a:lnTo>
                    <a:pt x="252" y="659"/>
                  </a:lnTo>
                  <a:lnTo>
                    <a:pt x="251" y="658"/>
                  </a:lnTo>
                  <a:lnTo>
                    <a:pt x="250" y="658"/>
                  </a:lnTo>
                  <a:lnTo>
                    <a:pt x="250" y="657"/>
                  </a:lnTo>
                  <a:lnTo>
                    <a:pt x="248" y="657"/>
                  </a:lnTo>
                  <a:lnTo>
                    <a:pt x="247" y="657"/>
                  </a:lnTo>
                  <a:lnTo>
                    <a:pt x="247" y="656"/>
                  </a:lnTo>
                  <a:lnTo>
                    <a:pt x="245" y="657"/>
                  </a:lnTo>
                  <a:lnTo>
                    <a:pt x="244" y="657"/>
                  </a:lnTo>
                  <a:lnTo>
                    <a:pt x="242" y="659"/>
                  </a:lnTo>
                  <a:lnTo>
                    <a:pt x="238" y="659"/>
                  </a:lnTo>
                  <a:lnTo>
                    <a:pt x="237" y="659"/>
                  </a:lnTo>
                  <a:lnTo>
                    <a:pt x="237" y="658"/>
                  </a:lnTo>
                  <a:lnTo>
                    <a:pt x="237" y="657"/>
                  </a:lnTo>
                  <a:lnTo>
                    <a:pt x="237" y="656"/>
                  </a:lnTo>
                  <a:lnTo>
                    <a:pt x="237" y="657"/>
                  </a:lnTo>
                  <a:lnTo>
                    <a:pt x="237" y="658"/>
                  </a:lnTo>
                  <a:lnTo>
                    <a:pt x="237" y="659"/>
                  </a:lnTo>
                  <a:lnTo>
                    <a:pt x="236" y="659"/>
                  </a:lnTo>
                  <a:lnTo>
                    <a:pt x="237" y="660"/>
                  </a:lnTo>
                  <a:lnTo>
                    <a:pt x="236" y="660"/>
                  </a:lnTo>
                  <a:lnTo>
                    <a:pt x="236" y="661"/>
                  </a:lnTo>
                  <a:lnTo>
                    <a:pt x="237" y="660"/>
                  </a:lnTo>
                  <a:lnTo>
                    <a:pt x="238" y="660"/>
                  </a:lnTo>
                  <a:lnTo>
                    <a:pt x="238" y="661"/>
                  </a:lnTo>
                  <a:lnTo>
                    <a:pt x="239" y="661"/>
                  </a:lnTo>
                  <a:lnTo>
                    <a:pt x="240" y="661"/>
                  </a:lnTo>
                  <a:lnTo>
                    <a:pt x="241" y="661"/>
                  </a:lnTo>
                  <a:lnTo>
                    <a:pt x="242" y="661"/>
                  </a:lnTo>
                  <a:lnTo>
                    <a:pt x="244" y="661"/>
                  </a:lnTo>
                  <a:lnTo>
                    <a:pt x="245" y="661"/>
                  </a:lnTo>
                  <a:lnTo>
                    <a:pt x="245" y="662"/>
                  </a:lnTo>
                  <a:lnTo>
                    <a:pt x="245" y="661"/>
                  </a:lnTo>
                  <a:lnTo>
                    <a:pt x="247" y="662"/>
                  </a:lnTo>
                  <a:lnTo>
                    <a:pt x="245" y="663"/>
                  </a:lnTo>
                  <a:lnTo>
                    <a:pt x="244" y="664"/>
                  </a:lnTo>
                  <a:lnTo>
                    <a:pt x="243" y="665"/>
                  </a:lnTo>
                  <a:lnTo>
                    <a:pt x="242" y="666"/>
                  </a:lnTo>
                  <a:lnTo>
                    <a:pt x="240" y="668"/>
                  </a:lnTo>
                  <a:lnTo>
                    <a:pt x="239" y="669"/>
                  </a:lnTo>
                  <a:lnTo>
                    <a:pt x="238" y="670"/>
                  </a:lnTo>
                  <a:lnTo>
                    <a:pt x="238" y="671"/>
                  </a:lnTo>
                  <a:lnTo>
                    <a:pt x="237" y="672"/>
                  </a:lnTo>
                  <a:lnTo>
                    <a:pt x="236" y="673"/>
                  </a:lnTo>
                  <a:lnTo>
                    <a:pt x="235" y="673"/>
                  </a:lnTo>
                  <a:lnTo>
                    <a:pt x="235" y="674"/>
                  </a:lnTo>
                  <a:lnTo>
                    <a:pt x="234" y="674"/>
                  </a:lnTo>
                  <a:lnTo>
                    <a:pt x="234" y="675"/>
                  </a:lnTo>
                  <a:lnTo>
                    <a:pt x="235" y="675"/>
                  </a:lnTo>
                  <a:lnTo>
                    <a:pt x="235" y="674"/>
                  </a:lnTo>
                  <a:lnTo>
                    <a:pt x="236" y="674"/>
                  </a:lnTo>
                  <a:lnTo>
                    <a:pt x="236" y="675"/>
                  </a:lnTo>
                  <a:lnTo>
                    <a:pt x="235" y="675"/>
                  </a:lnTo>
                  <a:lnTo>
                    <a:pt x="235" y="676"/>
                  </a:lnTo>
                  <a:lnTo>
                    <a:pt x="235" y="677"/>
                  </a:lnTo>
                  <a:lnTo>
                    <a:pt x="235" y="678"/>
                  </a:lnTo>
                  <a:lnTo>
                    <a:pt x="235" y="679"/>
                  </a:lnTo>
                  <a:lnTo>
                    <a:pt x="235" y="681"/>
                  </a:lnTo>
                  <a:lnTo>
                    <a:pt x="235" y="683"/>
                  </a:lnTo>
                  <a:lnTo>
                    <a:pt x="234" y="683"/>
                  </a:lnTo>
                  <a:lnTo>
                    <a:pt x="234" y="684"/>
                  </a:lnTo>
                  <a:lnTo>
                    <a:pt x="233" y="685"/>
                  </a:lnTo>
                  <a:lnTo>
                    <a:pt x="233" y="686"/>
                  </a:lnTo>
                  <a:lnTo>
                    <a:pt x="232" y="687"/>
                  </a:lnTo>
                  <a:lnTo>
                    <a:pt x="231" y="687"/>
                  </a:lnTo>
                  <a:lnTo>
                    <a:pt x="231" y="686"/>
                  </a:lnTo>
                  <a:lnTo>
                    <a:pt x="231" y="685"/>
                  </a:lnTo>
                  <a:lnTo>
                    <a:pt x="231" y="684"/>
                  </a:lnTo>
                  <a:lnTo>
                    <a:pt x="231" y="683"/>
                  </a:lnTo>
                  <a:lnTo>
                    <a:pt x="230" y="683"/>
                  </a:lnTo>
                  <a:lnTo>
                    <a:pt x="231" y="682"/>
                  </a:lnTo>
                  <a:lnTo>
                    <a:pt x="231" y="681"/>
                  </a:lnTo>
                  <a:lnTo>
                    <a:pt x="231" y="682"/>
                  </a:lnTo>
                  <a:lnTo>
                    <a:pt x="230" y="682"/>
                  </a:lnTo>
                  <a:lnTo>
                    <a:pt x="230" y="681"/>
                  </a:lnTo>
                  <a:lnTo>
                    <a:pt x="230" y="679"/>
                  </a:lnTo>
                  <a:lnTo>
                    <a:pt x="229" y="679"/>
                  </a:lnTo>
                  <a:lnTo>
                    <a:pt x="229" y="681"/>
                  </a:lnTo>
                  <a:lnTo>
                    <a:pt x="229" y="682"/>
                  </a:lnTo>
                  <a:lnTo>
                    <a:pt x="229" y="683"/>
                  </a:lnTo>
                  <a:lnTo>
                    <a:pt x="229" y="684"/>
                  </a:lnTo>
                  <a:lnTo>
                    <a:pt x="229" y="685"/>
                  </a:lnTo>
                  <a:lnTo>
                    <a:pt x="228" y="685"/>
                  </a:lnTo>
                  <a:lnTo>
                    <a:pt x="228" y="686"/>
                  </a:lnTo>
                  <a:lnTo>
                    <a:pt x="228" y="687"/>
                  </a:lnTo>
                  <a:lnTo>
                    <a:pt x="226" y="689"/>
                  </a:lnTo>
                  <a:lnTo>
                    <a:pt x="227" y="689"/>
                  </a:lnTo>
                  <a:lnTo>
                    <a:pt x="226" y="690"/>
                  </a:lnTo>
                  <a:lnTo>
                    <a:pt x="226" y="691"/>
                  </a:lnTo>
                  <a:lnTo>
                    <a:pt x="225" y="693"/>
                  </a:lnTo>
                  <a:lnTo>
                    <a:pt x="226" y="692"/>
                  </a:lnTo>
                  <a:lnTo>
                    <a:pt x="227" y="691"/>
                  </a:lnTo>
                  <a:lnTo>
                    <a:pt x="227" y="690"/>
                  </a:lnTo>
                  <a:lnTo>
                    <a:pt x="227" y="691"/>
                  </a:lnTo>
                  <a:lnTo>
                    <a:pt x="228" y="691"/>
                  </a:lnTo>
                  <a:lnTo>
                    <a:pt x="228" y="692"/>
                  </a:lnTo>
                  <a:lnTo>
                    <a:pt x="228" y="691"/>
                  </a:lnTo>
                  <a:lnTo>
                    <a:pt x="228" y="690"/>
                  </a:lnTo>
                  <a:lnTo>
                    <a:pt x="229" y="689"/>
                  </a:lnTo>
                  <a:lnTo>
                    <a:pt x="230" y="689"/>
                  </a:lnTo>
                  <a:lnTo>
                    <a:pt x="231" y="689"/>
                  </a:lnTo>
                  <a:lnTo>
                    <a:pt x="231" y="690"/>
                  </a:lnTo>
                  <a:lnTo>
                    <a:pt x="231" y="691"/>
                  </a:lnTo>
                  <a:lnTo>
                    <a:pt x="231" y="692"/>
                  </a:lnTo>
                  <a:lnTo>
                    <a:pt x="231" y="693"/>
                  </a:lnTo>
                  <a:lnTo>
                    <a:pt x="231" y="694"/>
                  </a:lnTo>
                  <a:lnTo>
                    <a:pt x="231" y="693"/>
                  </a:lnTo>
                  <a:lnTo>
                    <a:pt x="232" y="694"/>
                  </a:lnTo>
                  <a:lnTo>
                    <a:pt x="232" y="695"/>
                  </a:lnTo>
                  <a:lnTo>
                    <a:pt x="232" y="696"/>
                  </a:lnTo>
                  <a:lnTo>
                    <a:pt x="233" y="697"/>
                  </a:lnTo>
                  <a:lnTo>
                    <a:pt x="233" y="698"/>
                  </a:lnTo>
                  <a:lnTo>
                    <a:pt x="233" y="699"/>
                  </a:lnTo>
                  <a:lnTo>
                    <a:pt x="233" y="700"/>
                  </a:lnTo>
                  <a:lnTo>
                    <a:pt x="232" y="700"/>
                  </a:lnTo>
                  <a:lnTo>
                    <a:pt x="231" y="700"/>
                  </a:lnTo>
                  <a:lnTo>
                    <a:pt x="230" y="700"/>
                  </a:lnTo>
                  <a:lnTo>
                    <a:pt x="230" y="699"/>
                  </a:lnTo>
                  <a:lnTo>
                    <a:pt x="229" y="699"/>
                  </a:lnTo>
                  <a:lnTo>
                    <a:pt x="228" y="699"/>
                  </a:lnTo>
                  <a:lnTo>
                    <a:pt x="227" y="699"/>
                  </a:lnTo>
                  <a:lnTo>
                    <a:pt x="227" y="700"/>
                  </a:lnTo>
                  <a:lnTo>
                    <a:pt x="226" y="702"/>
                  </a:lnTo>
                  <a:lnTo>
                    <a:pt x="225" y="702"/>
                  </a:lnTo>
                  <a:lnTo>
                    <a:pt x="224" y="702"/>
                  </a:lnTo>
                  <a:lnTo>
                    <a:pt x="222" y="702"/>
                  </a:lnTo>
                  <a:lnTo>
                    <a:pt x="220" y="702"/>
                  </a:lnTo>
                  <a:lnTo>
                    <a:pt x="219" y="702"/>
                  </a:lnTo>
                  <a:lnTo>
                    <a:pt x="218" y="702"/>
                  </a:lnTo>
                  <a:lnTo>
                    <a:pt x="217" y="702"/>
                  </a:lnTo>
                  <a:lnTo>
                    <a:pt x="219" y="703"/>
                  </a:lnTo>
                  <a:lnTo>
                    <a:pt x="219" y="704"/>
                  </a:lnTo>
                  <a:lnTo>
                    <a:pt x="220" y="704"/>
                  </a:lnTo>
                  <a:lnTo>
                    <a:pt x="222" y="704"/>
                  </a:lnTo>
                  <a:lnTo>
                    <a:pt x="223" y="704"/>
                  </a:lnTo>
                  <a:lnTo>
                    <a:pt x="224" y="704"/>
                  </a:lnTo>
                  <a:lnTo>
                    <a:pt x="225" y="704"/>
                  </a:lnTo>
                  <a:lnTo>
                    <a:pt x="225" y="706"/>
                  </a:lnTo>
                  <a:lnTo>
                    <a:pt x="224" y="706"/>
                  </a:lnTo>
                  <a:lnTo>
                    <a:pt x="223" y="706"/>
                  </a:lnTo>
                  <a:lnTo>
                    <a:pt x="224" y="706"/>
                  </a:lnTo>
                  <a:lnTo>
                    <a:pt x="225" y="706"/>
                  </a:lnTo>
                  <a:lnTo>
                    <a:pt x="226" y="704"/>
                  </a:lnTo>
                  <a:lnTo>
                    <a:pt x="227" y="704"/>
                  </a:lnTo>
                  <a:lnTo>
                    <a:pt x="227" y="703"/>
                  </a:lnTo>
                  <a:lnTo>
                    <a:pt x="228" y="702"/>
                  </a:lnTo>
                  <a:lnTo>
                    <a:pt x="228" y="701"/>
                  </a:lnTo>
                  <a:lnTo>
                    <a:pt x="229" y="701"/>
                  </a:lnTo>
                  <a:lnTo>
                    <a:pt x="230" y="701"/>
                  </a:lnTo>
                  <a:lnTo>
                    <a:pt x="229" y="701"/>
                  </a:lnTo>
                  <a:lnTo>
                    <a:pt x="229" y="702"/>
                  </a:lnTo>
                  <a:lnTo>
                    <a:pt x="228" y="703"/>
                  </a:lnTo>
                  <a:lnTo>
                    <a:pt x="227" y="706"/>
                  </a:lnTo>
                  <a:lnTo>
                    <a:pt x="225" y="707"/>
                  </a:lnTo>
                  <a:lnTo>
                    <a:pt x="224" y="708"/>
                  </a:lnTo>
                  <a:lnTo>
                    <a:pt x="223" y="709"/>
                  </a:lnTo>
                  <a:lnTo>
                    <a:pt x="222" y="710"/>
                  </a:lnTo>
                  <a:lnTo>
                    <a:pt x="220" y="711"/>
                  </a:lnTo>
                  <a:lnTo>
                    <a:pt x="219" y="712"/>
                  </a:lnTo>
                  <a:lnTo>
                    <a:pt x="218" y="713"/>
                  </a:lnTo>
                  <a:lnTo>
                    <a:pt x="217" y="715"/>
                  </a:lnTo>
                  <a:lnTo>
                    <a:pt x="217" y="716"/>
                  </a:lnTo>
                  <a:lnTo>
                    <a:pt x="216" y="717"/>
                  </a:lnTo>
                  <a:lnTo>
                    <a:pt x="216" y="716"/>
                  </a:lnTo>
                  <a:lnTo>
                    <a:pt x="215" y="716"/>
                  </a:lnTo>
                  <a:lnTo>
                    <a:pt x="216" y="715"/>
                  </a:lnTo>
                  <a:lnTo>
                    <a:pt x="214" y="715"/>
                  </a:lnTo>
                  <a:lnTo>
                    <a:pt x="214" y="713"/>
                  </a:lnTo>
                  <a:lnTo>
                    <a:pt x="214" y="712"/>
                  </a:lnTo>
                  <a:lnTo>
                    <a:pt x="214" y="711"/>
                  </a:lnTo>
                  <a:lnTo>
                    <a:pt x="214" y="710"/>
                  </a:lnTo>
                  <a:lnTo>
                    <a:pt x="213" y="710"/>
                  </a:lnTo>
                  <a:lnTo>
                    <a:pt x="213" y="709"/>
                  </a:lnTo>
                  <a:lnTo>
                    <a:pt x="212" y="708"/>
                  </a:lnTo>
                  <a:lnTo>
                    <a:pt x="210" y="707"/>
                  </a:lnTo>
                  <a:lnTo>
                    <a:pt x="210" y="706"/>
                  </a:lnTo>
                  <a:lnTo>
                    <a:pt x="209" y="706"/>
                  </a:lnTo>
                  <a:lnTo>
                    <a:pt x="208" y="704"/>
                  </a:lnTo>
                  <a:lnTo>
                    <a:pt x="207" y="706"/>
                  </a:lnTo>
                  <a:lnTo>
                    <a:pt x="207" y="707"/>
                  </a:lnTo>
                  <a:lnTo>
                    <a:pt x="208" y="707"/>
                  </a:lnTo>
                  <a:lnTo>
                    <a:pt x="208" y="708"/>
                  </a:lnTo>
                  <a:lnTo>
                    <a:pt x="208" y="709"/>
                  </a:lnTo>
                  <a:lnTo>
                    <a:pt x="209" y="710"/>
                  </a:lnTo>
                  <a:lnTo>
                    <a:pt x="210" y="710"/>
                  </a:lnTo>
                  <a:lnTo>
                    <a:pt x="210" y="711"/>
                  </a:lnTo>
                  <a:lnTo>
                    <a:pt x="210" y="712"/>
                  </a:lnTo>
                  <a:lnTo>
                    <a:pt x="209" y="712"/>
                  </a:lnTo>
                  <a:lnTo>
                    <a:pt x="208" y="712"/>
                  </a:lnTo>
                  <a:lnTo>
                    <a:pt x="207" y="711"/>
                  </a:lnTo>
                  <a:lnTo>
                    <a:pt x="207" y="710"/>
                  </a:lnTo>
                  <a:lnTo>
                    <a:pt x="207" y="711"/>
                  </a:lnTo>
                  <a:lnTo>
                    <a:pt x="207" y="712"/>
                  </a:lnTo>
                  <a:lnTo>
                    <a:pt x="208" y="713"/>
                  </a:lnTo>
                  <a:lnTo>
                    <a:pt x="208" y="714"/>
                  </a:lnTo>
                  <a:lnTo>
                    <a:pt x="209" y="714"/>
                  </a:lnTo>
                  <a:lnTo>
                    <a:pt x="209" y="715"/>
                  </a:lnTo>
                  <a:lnTo>
                    <a:pt x="210" y="716"/>
                  </a:lnTo>
                  <a:lnTo>
                    <a:pt x="211" y="716"/>
                  </a:lnTo>
                  <a:lnTo>
                    <a:pt x="211" y="717"/>
                  </a:lnTo>
                  <a:lnTo>
                    <a:pt x="211" y="716"/>
                  </a:lnTo>
                  <a:lnTo>
                    <a:pt x="212" y="716"/>
                  </a:lnTo>
                  <a:lnTo>
                    <a:pt x="212" y="717"/>
                  </a:lnTo>
                  <a:lnTo>
                    <a:pt x="213" y="717"/>
                  </a:lnTo>
                  <a:lnTo>
                    <a:pt x="213" y="716"/>
                  </a:lnTo>
                  <a:lnTo>
                    <a:pt x="213" y="717"/>
                  </a:lnTo>
                  <a:lnTo>
                    <a:pt x="213" y="718"/>
                  </a:lnTo>
                  <a:lnTo>
                    <a:pt x="212" y="718"/>
                  </a:lnTo>
                  <a:lnTo>
                    <a:pt x="212" y="719"/>
                  </a:lnTo>
                  <a:lnTo>
                    <a:pt x="211" y="719"/>
                  </a:lnTo>
                  <a:lnTo>
                    <a:pt x="210" y="719"/>
                  </a:lnTo>
                  <a:lnTo>
                    <a:pt x="209" y="719"/>
                  </a:lnTo>
                  <a:lnTo>
                    <a:pt x="206" y="719"/>
                  </a:lnTo>
                  <a:lnTo>
                    <a:pt x="201" y="719"/>
                  </a:lnTo>
                  <a:lnTo>
                    <a:pt x="199" y="719"/>
                  </a:lnTo>
                  <a:lnTo>
                    <a:pt x="199" y="720"/>
                  </a:lnTo>
                  <a:lnTo>
                    <a:pt x="198" y="720"/>
                  </a:lnTo>
                  <a:lnTo>
                    <a:pt x="197" y="720"/>
                  </a:lnTo>
                  <a:lnTo>
                    <a:pt x="195" y="720"/>
                  </a:lnTo>
                  <a:lnTo>
                    <a:pt x="194" y="720"/>
                  </a:lnTo>
                  <a:lnTo>
                    <a:pt x="193" y="720"/>
                  </a:lnTo>
                  <a:lnTo>
                    <a:pt x="192" y="720"/>
                  </a:lnTo>
                  <a:lnTo>
                    <a:pt x="192" y="721"/>
                  </a:lnTo>
                  <a:lnTo>
                    <a:pt x="190" y="721"/>
                  </a:lnTo>
                  <a:lnTo>
                    <a:pt x="189" y="721"/>
                  </a:lnTo>
                  <a:lnTo>
                    <a:pt x="188" y="721"/>
                  </a:lnTo>
                  <a:lnTo>
                    <a:pt x="187" y="721"/>
                  </a:lnTo>
                  <a:lnTo>
                    <a:pt x="186" y="721"/>
                  </a:lnTo>
                  <a:lnTo>
                    <a:pt x="185" y="721"/>
                  </a:lnTo>
                  <a:lnTo>
                    <a:pt x="186" y="720"/>
                  </a:lnTo>
                  <a:lnTo>
                    <a:pt x="187" y="719"/>
                  </a:lnTo>
                  <a:lnTo>
                    <a:pt x="188" y="719"/>
                  </a:lnTo>
                  <a:lnTo>
                    <a:pt x="187" y="719"/>
                  </a:lnTo>
                  <a:lnTo>
                    <a:pt x="186" y="718"/>
                  </a:lnTo>
                  <a:lnTo>
                    <a:pt x="186" y="717"/>
                  </a:lnTo>
                  <a:lnTo>
                    <a:pt x="185" y="716"/>
                  </a:lnTo>
                  <a:lnTo>
                    <a:pt x="185" y="715"/>
                  </a:lnTo>
                  <a:lnTo>
                    <a:pt x="183" y="715"/>
                  </a:lnTo>
                  <a:lnTo>
                    <a:pt x="184" y="716"/>
                  </a:lnTo>
                  <a:lnTo>
                    <a:pt x="183" y="716"/>
                  </a:lnTo>
                  <a:lnTo>
                    <a:pt x="183" y="717"/>
                  </a:lnTo>
                  <a:lnTo>
                    <a:pt x="183" y="718"/>
                  </a:lnTo>
                  <a:lnTo>
                    <a:pt x="183" y="719"/>
                  </a:lnTo>
                  <a:lnTo>
                    <a:pt x="182" y="719"/>
                  </a:lnTo>
                  <a:lnTo>
                    <a:pt x="181" y="720"/>
                  </a:lnTo>
                  <a:lnTo>
                    <a:pt x="180" y="721"/>
                  </a:lnTo>
                  <a:lnTo>
                    <a:pt x="179" y="721"/>
                  </a:lnTo>
                  <a:lnTo>
                    <a:pt x="179" y="722"/>
                  </a:lnTo>
                  <a:lnTo>
                    <a:pt x="180" y="722"/>
                  </a:lnTo>
                  <a:lnTo>
                    <a:pt x="179" y="722"/>
                  </a:lnTo>
                  <a:lnTo>
                    <a:pt x="179" y="723"/>
                  </a:lnTo>
                  <a:lnTo>
                    <a:pt x="180" y="723"/>
                  </a:lnTo>
                  <a:lnTo>
                    <a:pt x="179" y="724"/>
                  </a:lnTo>
                  <a:lnTo>
                    <a:pt x="178" y="724"/>
                  </a:lnTo>
                  <a:lnTo>
                    <a:pt x="177" y="724"/>
                  </a:lnTo>
                  <a:lnTo>
                    <a:pt x="176" y="724"/>
                  </a:lnTo>
                  <a:lnTo>
                    <a:pt x="176" y="723"/>
                  </a:lnTo>
                  <a:lnTo>
                    <a:pt x="175" y="723"/>
                  </a:lnTo>
                  <a:lnTo>
                    <a:pt x="174" y="723"/>
                  </a:lnTo>
                  <a:lnTo>
                    <a:pt x="174" y="722"/>
                  </a:lnTo>
                  <a:lnTo>
                    <a:pt x="175" y="722"/>
                  </a:lnTo>
                  <a:lnTo>
                    <a:pt x="176" y="721"/>
                  </a:lnTo>
                  <a:lnTo>
                    <a:pt x="176" y="720"/>
                  </a:lnTo>
                  <a:lnTo>
                    <a:pt x="176" y="719"/>
                  </a:lnTo>
                  <a:lnTo>
                    <a:pt x="175" y="718"/>
                  </a:lnTo>
                  <a:lnTo>
                    <a:pt x="175" y="717"/>
                  </a:lnTo>
                  <a:lnTo>
                    <a:pt x="175" y="716"/>
                  </a:lnTo>
                  <a:lnTo>
                    <a:pt x="176" y="716"/>
                  </a:lnTo>
                  <a:lnTo>
                    <a:pt x="177" y="714"/>
                  </a:lnTo>
                  <a:lnTo>
                    <a:pt x="177" y="713"/>
                  </a:lnTo>
                  <a:lnTo>
                    <a:pt x="178" y="712"/>
                  </a:lnTo>
                  <a:lnTo>
                    <a:pt x="179" y="711"/>
                  </a:lnTo>
                  <a:lnTo>
                    <a:pt x="179" y="710"/>
                  </a:lnTo>
                  <a:lnTo>
                    <a:pt x="179" y="709"/>
                  </a:lnTo>
                  <a:lnTo>
                    <a:pt x="179" y="708"/>
                  </a:lnTo>
                  <a:lnTo>
                    <a:pt x="179" y="707"/>
                  </a:lnTo>
                  <a:lnTo>
                    <a:pt x="180" y="707"/>
                  </a:lnTo>
                  <a:lnTo>
                    <a:pt x="180" y="706"/>
                  </a:lnTo>
                  <a:lnTo>
                    <a:pt x="181" y="706"/>
                  </a:lnTo>
                  <a:lnTo>
                    <a:pt x="182" y="706"/>
                  </a:lnTo>
                  <a:lnTo>
                    <a:pt x="183" y="704"/>
                  </a:lnTo>
                  <a:lnTo>
                    <a:pt x="184" y="704"/>
                  </a:lnTo>
                  <a:lnTo>
                    <a:pt x="185" y="704"/>
                  </a:lnTo>
                  <a:lnTo>
                    <a:pt x="185" y="703"/>
                  </a:lnTo>
                  <a:lnTo>
                    <a:pt x="186" y="703"/>
                  </a:lnTo>
                  <a:lnTo>
                    <a:pt x="187" y="702"/>
                  </a:lnTo>
                  <a:lnTo>
                    <a:pt x="188" y="701"/>
                  </a:lnTo>
                  <a:lnTo>
                    <a:pt x="189" y="701"/>
                  </a:lnTo>
                  <a:lnTo>
                    <a:pt x="189" y="700"/>
                  </a:lnTo>
                  <a:lnTo>
                    <a:pt x="188" y="699"/>
                  </a:lnTo>
                  <a:lnTo>
                    <a:pt x="188" y="698"/>
                  </a:lnTo>
                  <a:lnTo>
                    <a:pt x="188" y="697"/>
                  </a:lnTo>
                  <a:lnTo>
                    <a:pt x="191" y="697"/>
                  </a:lnTo>
                  <a:lnTo>
                    <a:pt x="192" y="697"/>
                  </a:lnTo>
                  <a:lnTo>
                    <a:pt x="193" y="697"/>
                  </a:lnTo>
                  <a:lnTo>
                    <a:pt x="194" y="696"/>
                  </a:lnTo>
                  <a:lnTo>
                    <a:pt x="194" y="695"/>
                  </a:lnTo>
                  <a:lnTo>
                    <a:pt x="193" y="695"/>
                  </a:lnTo>
                  <a:lnTo>
                    <a:pt x="193" y="694"/>
                  </a:lnTo>
                  <a:lnTo>
                    <a:pt x="192" y="694"/>
                  </a:lnTo>
                  <a:lnTo>
                    <a:pt x="192" y="693"/>
                  </a:lnTo>
                  <a:lnTo>
                    <a:pt x="191" y="692"/>
                  </a:lnTo>
                  <a:lnTo>
                    <a:pt x="190" y="692"/>
                  </a:lnTo>
                  <a:lnTo>
                    <a:pt x="190" y="691"/>
                  </a:lnTo>
                  <a:lnTo>
                    <a:pt x="190" y="690"/>
                  </a:lnTo>
                  <a:lnTo>
                    <a:pt x="190" y="689"/>
                  </a:lnTo>
                  <a:lnTo>
                    <a:pt x="189" y="689"/>
                  </a:lnTo>
                  <a:lnTo>
                    <a:pt x="189" y="690"/>
                  </a:lnTo>
                  <a:lnTo>
                    <a:pt x="188" y="690"/>
                  </a:lnTo>
                  <a:lnTo>
                    <a:pt x="187" y="690"/>
                  </a:lnTo>
                  <a:lnTo>
                    <a:pt x="186" y="689"/>
                  </a:lnTo>
                  <a:lnTo>
                    <a:pt x="186" y="688"/>
                  </a:lnTo>
                  <a:lnTo>
                    <a:pt x="186" y="687"/>
                  </a:lnTo>
                  <a:lnTo>
                    <a:pt x="185" y="687"/>
                  </a:lnTo>
                  <a:lnTo>
                    <a:pt x="184" y="687"/>
                  </a:lnTo>
                  <a:lnTo>
                    <a:pt x="183" y="687"/>
                  </a:lnTo>
                  <a:lnTo>
                    <a:pt x="182" y="688"/>
                  </a:lnTo>
                  <a:lnTo>
                    <a:pt x="180" y="689"/>
                  </a:lnTo>
                  <a:lnTo>
                    <a:pt x="179" y="689"/>
                  </a:lnTo>
                  <a:lnTo>
                    <a:pt x="179" y="688"/>
                  </a:lnTo>
                  <a:lnTo>
                    <a:pt x="178" y="688"/>
                  </a:lnTo>
                  <a:lnTo>
                    <a:pt x="177" y="687"/>
                  </a:lnTo>
                  <a:lnTo>
                    <a:pt x="177" y="686"/>
                  </a:lnTo>
                  <a:lnTo>
                    <a:pt x="177" y="685"/>
                  </a:lnTo>
                  <a:lnTo>
                    <a:pt x="178" y="685"/>
                  </a:lnTo>
                  <a:lnTo>
                    <a:pt x="179" y="685"/>
                  </a:lnTo>
                  <a:lnTo>
                    <a:pt x="180" y="685"/>
                  </a:lnTo>
                  <a:lnTo>
                    <a:pt x="181" y="684"/>
                  </a:lnTo>
                  <a:lnTo>
                    <a:pt x="181" y="683"/>
                  </a:lnTo>
                  <a:lnTo>
                    <a:pt x="180" y="683"/>
                  </a:lnTo>
                  <a:lnTo>
                    <a:pt x="180" y="682"/>
                  </a:lnTo>
                  <a:lnTo>
                    <a:pt x="179" y="682"/>
                  </a:lnTo>
                  <a:lnTo>
                    <a:pt x="179" y="681"/>
                  </a:lnTo>
                  <a:lnTo>
                    <a:pt x="179" y="679"/>
                  </a:lnTo>
                  <a:lnTo>
                    <a:pt x="179" y="678"/>
                  </a:lnTo>
                  <a:lnTo>
                    <a:pt x="180" y="676"/>
                  </a:lnTo>
                  <a:lnTo>
                    <a:pt x="180" y="675"/>
                  </a:lnTo>
                  <a:lnTo>
                    <a:pt x="180" y="674"/>
                  </a:lnTo>
                  <a:lnTo>
                    <a:pt x="179" y="673"/>
                  </a:lnTo>
                  <a:lnTo>
                    <a:pt x="179" y="672"/>
                  </a:lnTo>
                  <a:lnTo>
                    <a:pt x="178" y="672"/>
                  </a:lnTo>
                  <a:lnTo>
                    <a:pt x="178" y="671"/>
                  </a:lnTo>
                  <a:lnTo>
                    <a:pt x="178" y="670"/>
                  </a:lnTo>
                  <a:lnTo>
                    <a:pt x="179" y="670"/>
                  </a:lnTo>
                  <a:lnTo>
                    <a:pt x="179" y="669"/>
                  </a:lnTo>
                  <a:lnTo>
                    <a:pt x="180" y="669"/>
                  </a:lnTo>
                  <a:lnTo>
                    <a:pt x="181" y="669"/>
                  </a:lnTo>
                  <a:lnTo>
                    <a:pt x="182" y="668"/>
                  </a:lnTo>
                  <a:lnTo>
                    <a:pt x="182" y="667"/>
                  </a:lnTo>
                  <a:lnTo>
                    <a:pt x="182" y="666"/>
                  </a:lnTo>
                  <a:lnTo>
                    <a:pt x="183" y="666"/>
                  </a:lnTo>
                  <a:lnTo>
                    <a:pt x="184" y="666"/>
                  </a:lnTo>
                  <a:lnTo>
                    <a:pt x="185" y="666"/>
                  </a:lnTo>
                  <a:lnTo>
                    <a:pt x="186" y="666"/>
                  </a:lnTo>
                  <a:lnTo>
                    <a:pt x="186" y="665"/>
                  </a:lnTo>
                  <a:lnTo>
                    <a:pt x="187" y="665"/>
                  </a:lnTo>
                  <a:lnTo>
                    <a:pt x="187" y="664"/>
                  </a:lnTo>
                  <a:lnTo>
                    <a:pt x="186" y="664"/>
                  </a:lnTo>
                  <a:lnTo>
                    <a:pt x="185" y="664"/>
                  </a:lnTo>
                  <a:lnTo>
                    <a:pt x="184" y="664"/>
                  </a:lnTo>
                  <a:lnTo>
                    <a:pt x="184" y="663"/>
                  </a:lnTo>
                  <a:lnTo>
                    <a:pt x="184" y="662"/>
                  </a:lnTo>
                  <a:lnTo>
                    <a:pt x="185" y="662"/>
                  </a:lnTo>
                  <a:lnTo>
                    <a:pt x="185" y="661"/>
                  </a:lnTo>
                  <a:lnTo>
                    <a:pt x="184" y="661"/>
                  </a:lnTo>
                  <a:lnTo>
                    <a:pt x="184" y="660"/>
                  </a:lnTo>
                  <a:lnTo>
                    <a:pt x="184" y="659"/>
                  </a:lnTo>
                  <a:lnTo>
                    <a:pt x="185" y="659"/>
                  </a:lnTo>
                  <a:lnTo>
                    <a:pt x="185" y="658"/>
                  </a:lnTo>
                  <a:lnTo>
                    <a:pt x="184" y="658"/>
                  </a:lnTo>
                  <a:lnTo>
                    <a:pt x="185" y="658"/>
                  </a:lnTo>
                  <a:lnTo>
                    <a:pt x="185" y="657"/>
                  </a:lnTo>
                  <a:lnTo>
                    <a:pt x="185" y="656"/>
                  </a:lnTo>
                  <a:lnTo>
                    <a:pt x="184" y="656"/>
                  </a:lnTo>
                  <a:lnTo>
                    <a:pt x="184" y="654"/>
                  </a:lnTo>
                  <a:lnTo>
                    <a:pt x="184" y="653"/>
                  </a:lnTo>
                  <a:lnTo>
                    <a:pt x="183" y="653"/>
                  </a:lnTo>
                  <a:lnTo>
                    <a:pt x="183" y="652"/>
                  </a:lnTo>
                  <a:lnTo>
                    <a:pt x="182" y="652"/>
                  </a:lnTo>
                  <a:lnTo>
                    <a:pt x="182" y="651"/>
                  </a:lnTo>
                  <a:lnTo>
                    <a:pt x="182" y="650"/>
                  </a:lnTo>
                  <a:lnTo>
                    <a:pt x="183" y="650"/>
                  </a:lnTo>
                  <a:lnTo>
                    <a:pt x="183" y="649"/>
                  </a:lnTo>
                  <a:lnTo>
                    <a:pt x="183" y="648"/>
                  </a:lnTo>
                  <a:lnTo>
                    <a:pt x="182" y="648"/>
                  </a:lnTo>
                  <a:lnTo>
                    <a:pt x="182" y="647"/>
                  </a:lnTo>
                  <a:lnTo>
                    <a:pt x="182" y="646"/>
                  </a:lnTo>
                  <a:lnTo>
                    <a:pt x="181" y="645"/>
                  </a:lnTo>
                  <a:lnTo>
                    <a:pt x="181" y="644"/>
                  </a:lnTo>
                  <a:lnTo>
                    <a:pt x="181" y="643"/>
                  </a:lnTo>
                  <a:lnTo>
                    <a:pt x="181" y="642"/>
                  </a:lnTo>
                  <a:lnTo>
                    <a:pt x="181" y="641"/>
                  </a:lnTo>
                  <a:lnTo>
                    <a:pt x="180" y="641"/>
                  </a:lnTo>
                  <a:lnTo>
                    <a:pt x="180" y="640"/>
                  </a:lnTo>
                  <a:lnTo>
                    <a:pt x="180" y="639"/>
                  </a:lnTo>
                  <a:lnTo>
                    <a:pt x="179" y="639"/>
                  </a:lnTo>
                  <a:lnTo>
                    <a:pt x="179" y="638"/>
                  </a:lnTo>
                  <a:lnTo>
                    <a:pt x="179" y="637"/>
                  </a:lnTo>
                  <a:lnTo>
                    <a:pt x="179" y="636"/>
                  </a:lnTo>
                  <a:lnTo>
                    <a:pt x="178" y="636"/>
                  </a:lnTo>
                  <a:lnTo>
                    <a:pt x="178" y="635"/>
                  </a:lnTo>
                  <a:lnTo>
                    <a:pt x="178" y="634"/>
                  </a:lnTo>
                  <a:lnTo>
                    <a:pt x="177" y="634"/>
                  </a:lnTo>
                  <a:lnTo>
                    <a:pt x="177" y="633"/>
                  </a:lnTo>
                  <a:lnTo>
                    <a:pt x="176" y="633"/>
                  </a:lnTo>
                  <a:lnTo>
                    <a:pt x="176" y="632"/>
                  </a:lnTo>
                  <a:lnTo>
                    <a:pt x="176" y="631"/>
                  </a:lnTo>
                  <a:lnTo>
                    <a:pt x="175" y="631"/>
                  </a:lnTo>
                  <a:lnTo>
                    <a:pt x="175" y="629"/>
                  </a:lnTo>
                  <a:lnTo>
                    <a:pt x="175" y="628"/>
                  </a:lnTo>
                  <a:lnTo>
                    <a:pt x="175" y="627"/>
                  </a:lnTo>
                  <a:lnTo>
                    <a:pt x="174" y="627"/>
                  </a:lnTo>
                  <a:lnTo>
                    <a:pt x="174" y="626"/>
                  </a:lnTo>
                  <a:lnTo>
                    <a:pt x="174" y="625"/>
                  </a:lnTo>
                  <a:lnTo>
                    <a:pt x="174" y="624"/>
                  </a:lnTo>
                  <a:lnTo>
                    <a:pt x="173" y="624"/>
                  </a:lnTo>
                  <a:lnTo>
                    <a:pt x="173" y="623"/>
                  </a:lnTo>
                  <a:lnTo>
                    <a:pt x="172" y="623"/>
                  </a:lnTo>
                  <a:lnTo>
                    <a:pt x="170" y="622"/>
                  </a:lnTo>
                  <a:lnTo>
                    <a:pt x="169" y="622"/>
                  </a:lnTo>
                  <a:lnTo>
                    <a:pt x="169" y="621"/>
                  </a:lnTo>
                  <a:lnTo>
                    <a:pt x="168" y="621"/>
                  </a:lnTo>
                  <a:lnTo>
                    <a:pt x="168" y="620"/>
                  </a:lnTo>
                  <a:lnTo>
                    <a:pt x="167" y="620"/>
                  </a:lnTo>
                  <a:lnTo>
                    <a:pt x="167" y="619"/>
                  </a:lnTo>
                  <a:lnTo>
                    <a:pt x="166" y="619"/>
                  </a:lnTo>
                  <a:lnTo>
                    <a:pt x="165" y="619"/>
                  </a:lnTo>
                  <a:lnTo>
                    <a:pt x="164" y="619"/>
                  </a:lnTo>
                  <a:lnTo>
                    <a:pt x="163" y="619"/>
                  </a:lnTo>
                  <a:lnTo>
                    <a:pt x="163" y="618"/>
                  </a:lnTo>
                  <a:lnTo>
                    <a:pt x="163" y="617"/>
                  </a:lnTo>
                  <a:lnTo>
                    <a:pt x="163" y="616"/>
                  </a:lnTo>
                  <a:lnTo>
                    <a:pt x="163" y="615"/>
                  </a:lnTo>
                  <a:lnTo>
                    <a:pt x="163" y="614"/>
                  </a:lnTo>
                  <a:lnTo>
                    <a:pt x="162" y="613"/>
                  </a:lnTo>
                  <a:lnTo>
                    <a:pt x="161" y="613"/>
                  </a:lnTo>
                  <a:lnTo>
                    <a:pt x="160" y="612"/>
                  </a:lnTo>
                  <a:lnTo>
                    <a:pt x="159" y="612"/>
                  </a:lnTo>
                  <a:lnTo>
                    <a:pt x="158" y="611"/>
                  </a:lnTo>
                  <a:lnTo>
                    <a:pt x="157" y="611"/>
                  </a:lnTo>
                  <a:lnTo>
                    <a:pt x="156" y="610"/>
                  </a:lnTo>
                  <a:lnTo>
                    <a:pt x="155" y="610"/>
                  </a:lnTo>
                  <a:lnTo>
                    <a:pt x="154" y="609"/>
                  </a:lnTo>
                  <a:lnTo>
                    <a:pt x="153" y="609"/>
                  </a:lnTo>
                  <a:lnTo>
                    <a:pt x="152" y="609"/>
                  </a:lnTo>
                  <a:lnTo>
                    <a:pt x="151" y="609"/>
                  </a:lnTo>
                  <a:lnTo>
                    <a:pt x="151" y="608"/>
                  </a:lnTo>
                  <a:lnTo>
                    <a:pt x="151" y="607"/>
                  </a:lnTo>
                  <a:lnTo>
                    <a:pt x="150" y="606"/>
                  </a:lnTo>
                  <a:lnTo>
                    <a:pt x="150" y="604"/>
                  </a:lnTo>
                  <a:lnTo>
                    <a:pt x="149" y="604"/>
                  </a:lnTo>
                  <a:lnTo>
                    <a:pt x="148" y="603"/>
                  </a:lnTo>
                  <a:lnTo>
                    <a:pt x="147" y="603"/>
                  </a:lnTo>
                  <a:lnTo>
                    <a:pt x="147" y="602"/>
                  </a:lnTo>
                  <a:lnTo>
                    <a:pt x="145" y="602"/>
                  </a:lnTo>
                  <a:lnTo>
                    <a:pt x="144" y="602"/>
                  </a:lnTo>
                  <a:lnTo>
                    <a:pt x="143" y="601"/>
                  </a:lnTo>
                  <a:lnTo>
                    <a:pt x="142" y="601"/>
                  </a:lnTo>
                  <a:lnTo>
                    <a:pt x="141" y="601"/>
                  </a:lnTo>
                  <a:lnTo>
                    <a:pt x="140" y="601"/>
                  </a:lnTo>
                  <a:lnTo>
                    <a:pt x="139" y="600"/>
                  </a:lnTo>
                  <a:lnTo>
                    <a:pt x="139" y="599"/>
                  </a:lnTo>
                  <a:lnTo>
                    <a:pt x="138" y="599"/>
                  </a:lnTo>
                  <a:lnTo>
                    <a:pt x="138" y="598"/>
                  </a:lnTo>
                  <a:lnTo>
                    <a:pt x="138" y="597"/>
                  </a:lnTo>
                  <a:lnTo>
                    <a:pt x="138" y="596"/>
                  </a:lnTo>
                  <a:lnTo>
                    <a:pt x="138" y="595"/>
                  </a:lnTo>
                  <a:lnTo>
                    <a:pt x="138" y="594"/>
                  </a:lnTo>
                  <a:lnTo>
                    <a:pt x="138" y="593"/>
                  </a:lnTo>
                  <a:lnTo>
                    <a:pt x="137" y="593"/>
                  </a:lnTo>
                  <a:lnTo>
                    <a:pt x="136" y="592"/>
                  </a:lnTo>
                  <a:lnTo>
                    <a:pt x="135" y="591"/>
                  </a:lnTo>
                  <a:lnTo>
                    <a:pt x="134" y="591"/>
                  </a:lnTo>
                  <a:lnTo>
                    <a:pt x="134" y="590"/>
                  </a:lnTo>
                  <a:lnTo>
                    <a:pt x="133" y="590"/>
                  </a:lnTo>
                  <a:lnTo>
                    <a:pt x="133" y="589"/>
                  </a:lnTo>
                  <a:lnTo>
                    <a:pt x="132" y="589"/>
                  </a:lnTo>
                  <a:lnTo>
                    <a:pt x="132" y="588"/>
                  </a:lnTo>
                  <a:lnTo>
                    <a:pt x="131" y="588"/>
                  </a:lnTo>
                  <a:lnTo>
                    <a:pt x="131" y="587"/>
                  </a:lnTo>
                  <a:lnTo>
                    <a:pt x="131" y="586"/>
                  </a:lnTo>
                  <a:lnTo>
                    <a:pt x="131" y="585"/>
                  </a:lnTo>
                  <a:lnTo>
                    <a:pt x="131" y="584"/>
                  </a:lnTo>
                  <a:lnTo>
                    <a:pt x="131" y="583"/>
                  </a:lnTo>
                  <a:lnTo>
                    <a:pt x="131" y="582"/>
                  </a:lnTo>
                  <a:lnTo>
                    <a:pt x="131" y="581"/>
                  </a:lnTo>
                  <a:lnTo>
                    <a:pt x="131" y="579"/>
                  </a:lnTo>
                  <a:lnTo>
                    <a:pt x="131" y="578"/>
                  </a:lnTo>
                  <a:lnTo>
                    <a:pt x="130" y="578"/>
                  </a:lnTo>
                  <a:lnTo>
                    <a:pt x="130" y="577"/>
                  </a:lnTo>
                  <a:lnTo>
                    <a:pt x="129" y="577"/>
                  </a:lnTo>
                  <a:lnTo>
                    <a:pt x="129" y="576"/>
                  </a:lnTo>
                  <a:lnTo>
                    <a:pt x="128" y="576"/>
                  </a:lnTo>
                  <a:lnTo>
                    <a:pt x="128" y="575"/>
                  </a:lnTo>
                  <a:lnTo>
                    <a:pt x="127" y="575"/>
                  </a:lnTo>
                  <a:lnTo>
                    <a:pt x="127" y="574"/>
                  </a:lnTo>
                  <a:lnTo>
                    <a:pt x="126" y="574"/>
                  </a:lnTo>
                  <a:lnTo>
                    <a:pt x="125" y="574"/>
                  </a:lnTo>
                  <a:lnTo>
                    <a:pt x="124" y="574"/>
                  </a:lnTo>
                  <a:lnTo>
                    <a:pt x="123" y="574"/>
                  </a:lnTo>
                  <a:lnTo>
                    <a:pt x="123" y="573"/>
                  </a:lnTo>
                  <a:lnTo>
                    <a:pt x="122" y="573"/>
                  </a:lnTo>
                  <a:lnTo>
                    <a:pt x="120" y="573"/>
                  </a:lnTo>
                  <a:lnTo>
                    <a:pt x="120" y="572"/>
                  </a:lnTo>
                  <a:lnTo>
                    <a:pt x="120" y="571"/>
                  </a:lnTo>
                  <a:lnTo>
                    <a:pt x="119" y="571"/>
                  </a:lnTo>
                  <a:lnTo>
                    <a:pt x="118" y="571"/>
                  </a:lnTo>
                  <a:lnTo>
                    <a:pt x="118" y="570"/>
                  </a:lnTo>
                  <a:lnTo>
                    <a:pt x="117" y="570"/>
                  </a:lnTo>
                  <a:lnTo>
                    <a:pt x="116" y="570"/>
                  </a:lnTo>
                  <a:lnTo>
                    <a:pt x="116" y="569"/>
                  </a:lnTo>
                  <a:lnTo>
                    <a:pt x="115" y="569"/>
                  </a:lnTo>
                  <a:lnTo>
                    <a:pt x="114" y="569"/>
                  </a:lnTo>
                  <a:lnTo>
                    <a:pt x="113" y="568"/>
                  </a:lnTo>
                  <a:lnTo>
                    <a:pt x="112" y="567"/>
                  </a:lnTo>
                  <a:lnTo>
                    <a:pt x="111" y="567"/>
                  </a:lnTo>
                  <a:lnTo>
                    <a:pt x="110" y="567"/>
                  </a:lnTo>
                  <a:lnTo>
                    <a:pt x="110" y="566"/>
                  </a:lnTo>
                  <a:lnTo>
                    <a:pt x="109" y="566"/>
                  </a:lnTo>
                  <a:lnTo>
                    <a:pt x="108" y="566"/>
                  </a:lnTo>
                  <a:lnTo>
                    <a:pt x="108" y="565"/>
                  </a:lnTo>
                  <a:lnTo>
                    <a:pt x="107" y="565"/>
                  </a:lnTo>
                  <a:lnTo>
                    <a:pt x="106" y="564"/>
                  </a:lnTo>
                  <a:lnTo>
                    <a:pt x="104" y="563"/>
                  </a:lnTo>
                  <a:lnTo>
                    <a:pt x="102" y="563"/>
                  </a:lnTo>
                  <a:lnTo>
                    <a:pt x="102" y="562"/>
                  </a:lnTo>
                  <a:lnTo>
                    <a:pt x="101" y="562"/>
                  </a:lnTo>
                  <a:lnTo>
                    <a:pt x="100" y="562"/>
                  </a:lnTo>
                  <a:lnTo>
                    <a:pt x="99" y="561"/>
                  </a:lnTo>
                  <a:lnTo>
                    <a:pt x="98" y="561"/>
                  </a:lnTo>
                  <a:lnTo>
                    <a:pt x="95" y="561"/>
                  </a:lnTo>
                  <a:lnTo>
                    <a:pt x="93" y="561"/>
                  </a:lnTo>
                  <a:lnTo>
                    <a:pt x="92" y="560"/>
                  </a:lnTo>
                  <a:lnTo>
                    <a:pt x="89" y="560"/>
                  </a:lnTo>
                  <a:lnTo>
                    <a:pt x="87" y="560"/>
                  </a:lnTo>
                  <a:lnTo>
                    <a:pt x="85" y="559"/>
                  </a:lnTo>
                  <a:lnTo>
                    <a:pt x="84" y="559"/>
                  </a:lnTo>
                  <a:lnTo>
                    <a:pt x="82" y="559"/>
                  </a:lnTo>
                  <a:lnTo>
                    <a:pt x="81" y="558"/>
                  </a:lnTo>
                  <a:lnTo>
                    <a:pt x="79" y="557"/>
                  </a:lnTo>
                  <a:lnTo>
                    <a:pt x="79" y="556"/>
                  </a:lnTo>
                  <a:lnTo>
                    <a:pt x="78" y="556"/>
                  </a:lnTo>
                  <a:lnTo>
                    <a:pt x="77" y="554"/>
                  </a:lnTo>
                  <a:lnTo>
                    <a:pt x="75" y="553"/>
                  </a:lnTo>
                  <a:lnTo>
                    <a:pt x="74" y="553"/>
                  </a:lnTo>
                  <a:lnTo>
                    <a:pt x="73" y="553"/>
                  </a:lnTo>
                  <a:lnTo>
                    <a:pt x="72" y="553"/>
                  </a:lnTo>
                  <a:lnTo>
                    <a:pt x="70" y="552"/>
                  </a:lnTo>
                  <a:lnTo>
                    <a:pt x="69" y="551"/>
                  </a:lnTo>
                  <a:lnTo>
                    <a:pt x="68" y="550"/>
                  </a:lnTo>
                  <a:lnTo>
                    <a:pt x="68" y="549"/>
                  </a:lnTo>
                  <a:lnTo>
                    <a:pt x="68" y="548"/>
                  </a:lnTo>
                  <a:lnTo>
                    <a:pt x="68" y="547"/>
                  </a:lnTo>
                  <a:lnTo>
                    <a:pt x="68" y="546"/>
                  </a:lnTo>
                  <a:lnTo>
                    <a:pt x="67" y="545"/>
                  </a:lnTo>
                  <a:lnTo>
                    <a:pt x="66" y="544"/>
                  </a:lnTo>
                  <a:lnTo>
                    <a:pt x="66" y="543"/>
                  </a:lnTo>
                  <a:lnTo>
                    <a:pt x="66" y="542"/>
                  </a:lnTo>
                  <a:lnTo>
                    <a:pt x="66" y="540"/>
                  </a:lnTo>
                  <a:lnTo>
                    <a:pt x="63" y="539"/>
                  </a:lnTo>
                  <a:lnTo>
                    <a:pt x="61" y="538"/>
                  </a:lnTo>
                  <a:lnTo>
                    <a:pt x="60" y="537"/>
                  </a:lnTo>
                  <a:lnTo>
                    <a:pt x="60" y="536"/>
                  </a:lnTo>
                  <a:lnTo>
                    <a:pt x="60" y="535"/>
                  </a:lnTo>
                  <a:lnTo>
                    <a:pt x="59" y="535"/>
                  </a:lnTo>
                  <a:lnTo>
                    <a:pt x="59" y="534"/>
                  </a:lnTo>
                  <a:lnTo>
                    <a:pt x="59" y="533"/>
                  </a:lnTo>
                  <a:lnTo>
                    <a:pt x="58" y="533"/>
                  </a:lnTo>
                  <a:lnTo>
                    <a:pt x="58" y="532"/>
                  </a:lnTo>
                  <a:lnTo>
                    <a:pt x="58" y="531"/>
                  </a:lnTo>
                  <a:lnTo>
                    <a:pt x="57" y="529"/>
                  </a:lnTo>
                  <a:lnTo>
                    <a:pt x="57" y="527"/>
                  </a:lnTo>
                  <a:lnTo>
                    <a:pt x="57" y="526"/>
                  </a:lnTo>
                  <a:lnTo>
                    <a:pt x="57" y="525"/>
                  </a:lnTo>
                  <a:lnTo>
                    <a:pt x="56" y="524"/>
                  </a:lnTo>
                  <a:lnTo>
                    <a:pt x="55" y="524"/>
                  </a:lnTo>
                  <a:lnTo>
                    <a:pt x="55" y="523"/>
                  </a:lnTo>
                  <a:lnTo>
                    <a:pt x="54" y="523"/>
                  </a:lnTo>
                  <a:lnTo>
                    <a:pt x="53" y="522"/>
                  </a:lnTo>
                  <a:lnTo>
                    <a:pt x="53" y="521"/>
                  </a:lnTo>
                  <a:lnTo>
                    <a:pt x="52" y="521"/>
                  </a:lnTo>
                  <a:lnTo>
                    <a:pt x="50" y="521"/>
                  </a:lnTo>
                  <a:lnTo>
                    <a:pt x="49" y="520"/>
                  </a:lnTo>
                  <a:lnTo>
                    <a:pt x="48" y="520"/>
                  </a:lnTo>
                  <a:lnTo>
                    <a:pt x="48" y="519"/>
                  </a:lnTo>
                  <a:lnTo>
                    <a:pt x="48" y="518"/>
                  </a:lnTo>
                  <a:lnTo>
                    <a:pt x="47" y="517"/>
                  </a:lnTo>
                  <a:lnTo>
                    <a:pt x="45" y="517"/>
                  </a:lnTo>
                  <a:lnTo>
                    <a:pt x="44" y="517"/>
                  </a:lnTo>
                  <a:lnTo>
                    <a:pt x="43" y="517"/>
                  </a:lnTo>
                  <a:lnTo>
                    <a:pt x="42" y="516"/>
                  </a:lnTo>
                  <a:lnTo>
                    <a:pt x="41" y="515"/>
                  </a:lnTo>
                  <a:lnTo>
                    <a:pt x="41" y="514"/>
                  </a:lnTo>
                  <a:lnTo>
                    <a:pt x="41" y="513"/>
                  </a:lnTo>
                  <a:lnTo>
                    <a:pt x="41" y="512"/>
                  </a:lnTo>
                  <a:lnTo>
                    <a:pt x="41" y="511"/>
                  </a:lnTo>
                  <a:lnTo>
                    <a:pt x="42" y="511"/>
                  </a:lnTo>
                  <a:lnTo>
                    <a:pt x="42" y="510"/>
                  </a:lnTo>
                  <a:lnTo>
                    <a:pt x="43" y="509"/>
                  </a:lnTo>
                  <a:lnTo>
                    <a:pt x="43" y="508"/>
                  </a:lnTo>
                  <a:lnTo>
                    <a:pt x="42" y="508"/>
                  </a:lnTo>
                  <a:lnTo>
                    <a:pt x="42" y="507"/>
                  </a:lnTo>
                  <a:lnTo>
                    <a:pt x="42" y="506"/>
                  </a:lnTo>
                  <a:lnTo>
                    <a:pt x="41" y="503"/>
                  </a:lnTo>
                  <a:lnTo>
                    <a:pt x="40" y="502"/>
                  </a:lnTo>
                  <a:lnTo>
                    <a:pt x="40" y="501"/>
                  </a:lnTo>
                  <a:lnTo>
                    <a:pt x="39" y="499"/>
                  </a:lnTo>
                  <a:lnTo>
                    <a:pt x="38" y="499"/>
                  </a:lnTo>
                  <a:lnTo>
                    <a:pt x="37" y="498"/>
                  </a:lnTo>
                  <a:lnTo>
                    <a:pt x="36" y="498"/>
                  </a:lnTo>
                  <a:lnTo>
                    <a:pt x="35" y="498"/>
                  </a:lnTo>
                  <a:lnTo>
                    <a:pt x="35" y="499"/>
                  </a:lnTo>
                  <a:lnTo>
                    <a:pt x="34" y="499"/>
                  </a:lnTo>
                  <a:lnTo>
                    <a:pt x="33" y="499"/>
                  </a:lnTo>
                  <a:lnTo>
                    <a:pt x="33" y="498"/>
                  </a:lnTo>
                  <a:lnTo>
                    <a:pt x="33" y="497"/>
                  </a:lnTo>
                  <a:lnTo>
                    <a:pt x="32" y="497"/>
                  </a:lnTo>
                  <a:lnTo>
                    <a:pt x="33" y="497"/>
                  </a:lnTo>
                  <a:lnTo>
                    <a:pt x="33" y="496"/>
                  </a:lnTo>
                  <a:lnTo>
                    <a:pt x="34" y="497"/>
                  </a:lnTo>
                  <a:lnTo>
                    <a:pt x="35" y="497"/>
                  </a:lnTo>
                  <a:lnTo>
                    <a:pt x="36" y="497"/>
                  </a:lnTo>
                  <a:lnTo>
                    <a:pt x="36" y="496"/>
                  </a:lnTo>
                  <a:lnTo>
                    <a:pt x="37" y="496"/>
                  </a:lnTo>
                  <a:lnTo>
                    <a:pt x="37" y="495"/>
                  </a:lnTo>
                  <a:lnTo>
                    <a:pt x="37" y="494"/>
                  </a:lnTo>
                  <a:lnTo>
                    <a:pt x="36" y="493"/>
                  </a:lnTo>
                  <a:lnTo>
                    <a:pt x="36" y="492"/>
                  </a:lnTo>
                  <a:lnTo>
                    <a:pt x="35" y="492"/>
                  </a:lnTo>
                  <a:lnTo>
                    <a:pt x="35" y="491"/>
                  </a:lnTo>
                  <a:lnTo>
                    <a:pt x="35" y="490"/>
                  </a:lnTo>
                  <a:lnTo>
                    <a:pt x="35" y="489"/>
                  </a:lnTo>
                  <a:lnTo>
                    <a:pt x="34" y="488"/>
                  </a:lnTo>
                  <a:lnTo>
                    <a:pt x="34" y="487"/>
                  </a:lnTo>
                  <a:lnTo>
                    <a:pt x="34" y="486"/>
                  </a:lnTo>
                  <a:lnTo>
                    <a:pt x="33" y="486"/>
                  </a:lnTo>
                  <a:lnTo>
                    <a:pt x="34" y="486"/>
                  </a:lnTo>
                  <a:lnTo>
                    <a:pt x="34" y="485"/>
                  </a:lnTo>
                  <a:lnTo>
                    <a:pt x="35" y="485"/>
                  </a:lnTo>
                  <a:lnTo>
                    <a:pt x="35" y="484"/>
                  </a:lnTo>
                  <a:lnTo>
                    <a:pt x="35" y="483"/>
                  </a:lnTo>
                  <a:lnTo>
                    <a:pt x="35" y="482"/>
                  </a:lnTo>
                  <a:lnTo>
                    <a:pt x="34" y="482"/>
                  </a:lnTo>
                  <a:lnTo>
                    <a:pt x="34" y="481"/>
                  </a:lnTo>
                  <a:lnTo>
                    <a:pt x="33" y="481"/>
                  </a:lnTo>
                  <a:lnTo>
                    <a:pt x="33" y="479"/>
                  </a:lnTo>
                  <a:lnTo>
                    <a:pt x="34" y="479"/>
                  </a:lnTo>
                  <a:lnTo>
                    <a:pt x="34" y="478"/>
                  </a:lnTo>
                  <a:lnTo>
                    <a:pt x="35" y="478"/>
                  </a:lnTo>
                  <a:lnTo>
                    <a:pt x="35" y="477"/>
                  </a:lnTo>
                  <a:lnTo>
                    <a:pt x="35" y="476"/>
                  </a:lnTo>
                  <a:lnTo>
                    <a:pt x="36" y="476"/>
                  </a:lnTo>
                  <a:lnTo>
                    <a:pt x="36" y="475"/>
                  </a:lnTo>
                  <a:lnTo>
                    <a:pt x="36" y="474"/>
                  </a:lnTo>
                  <a:lnTo>
                    <a:pt x="35" y="474"/>
                  </a:lnTo>
                  <a:lnTo>
                    <a:pt x="35" y="473"/>
                  </a:lnTo>
                  <a:lnTo>
                    <a:pt x="35" y="472"/>
                  </a:lnTo>
                  <a:lnTo>
                    <a:pt x="35" y="471"/>
                  </a:lnTo>
                  <a:lnTo>
                    <a:pt x="36" y="471"/>
                  </a:lnTo>
                  <a:lnTo>
                    <a:pt x="36" y="470"/>
                  </a:lnTo>
                  <a:lnTo>
                    <a:pt x="36" y="469"/>
                  </a:lnTo>
                  <a:lnTo>
                    <a:pt x="36" y="468"/>
                  </a:lnTo>
                  <a:lnTo>
                    <a:pt x="37" y="467"/>
                  </a:lnTo>
                  <a:lnTo>
                    <a:pt x="37" y="466"/>
                  </a:lnTo>
                  <a:lnTo>
                    <a:pt x="37" y="465"/>
                  </a:lnTo>
                  <a:lnTo>
                    <a:pt x="38" y="465"/>
                  </a:lnTo>
                  <a:lnTo>
                    <a:pt x="38" y="464"/>
                  </a:lnTo>
                  <a:lnTo>
                    <a:pt x="38" y="463"/>
                  </a:lnTo>
                  <a:lnTo>
                    <a:pt x="38" y="462"/>
                  </a:lnTo>
                  <a:lnTo>
                    <a:pt x="37" y="462"/>
                  </a:lnTo>
                  <a:lnTo>
                    <a:pt x="37" y="461"/>
                  </a:lnTo>
                  <a:lnTo>
                    <a:pt x="36" y="461"/>
                  </a:lnTo>
                  <a:lnTo>
                    <a:pt x="36" y="460"/>
                  </a:lnTo>
                  <a:lnTo>
                    <a:pt x="36" y="459"/>
                  </a:lnTo>
                  <a:lnTo>
                    <a:pt x="36" y="458"/>
                  </a:lnTo>
                  <a:lnTo>
                    <a:pt x="37" y="458"/>
                  </a:lnTo>
                  <a:lnTo>
                    <a:pt x="37" y="457"/>
                  </a:lnTo>
                  <a:lnTo>
                    <a:pt x="37" y="456"/>
                  </a:lnTo>
                  <a:lnTo>
                    <a:pt x="36" y="454"/>
                  </a:lnTo>
                  <a:lnTo>
                    <a:pt x="36" y="453"/>
                  </a:lnTo>
                  <a:lnTo>
                    <a:pt x="37" y="453"/>
                  </a:lnTo>
                  <a:lnTo>
                    <a:pt x="37" y="452"/>
                  </a:lnTo>
                  <a:lnTo>
                    <a:pt x="38" y="452"/>
                  </a:lnTo>
                  <a:lnTo>
                    <a:pt x="38" y="451"/>
                  </a:lnTo>
                  <a:lnTo>
                    <a:pt x="38" y="450"/>
                  </a:lnTo>
                  <a:lnTo>
                    <a:pt x="37" y="450"/>
                  </a:lnTo>
                  <a:lnTo>
                    <a:pt x="36" y="450"/>
                  </a:lnTo>
                  <a:lnTo>
                    <a:pt x="36" y="449"/>
                  </a:lnTo>
                  <a:lnTo>
                    <a:pt x="36" y="448"/>
                  </a:lnTo>
                  <a:lnTo>
                    <a:pt x="35" y="448"/>
                  </a:lnTo>
                  <a:lnTo>
                    <a:pt x="34" y="448"/>
                  </a:lnTo>
                  <a:lnTo>
                    <a:pt x="33" y="448"/>
                  </a:lnTo>
                  <a:lnTo>
                    <a:pt x="33" y="447"/>
                  </a:lnTo>
                  <a:lnTo>
                    <a:pt x="33" y="446"/>
                  </a:lnTo>
                  <a:lnTo>
                    <a:pt x="34" y="446"/>
                  </a:lnTo>
                  <a:lnTo>
                    <a:pt x="34" y="445"/>
                  </a:lnTo>
                  <a:lnTo>
                    <a:pt x="34" y="444"/>
                  </a:lnTo>
                  <a:lnTo>
                    <a:pt x="33" y="444"/>
                  </a:lnTo>
                  <a:lnTo>
                    <a:pt x="33" y="443"/>
                  </a:lnTo>
                  <a:lnTo>
                    <a:pt x="34" y="443"/>
                  </a:lnTo>
                  <a:lnTo>
                    <a:pt x="34" y="442"/>
                  </a:lnTo>
                  <a:lnTo>
                    <a:pt x="34" y="441"/>
                  </a:lnTo>
                  <a:lnTo>
                    <a:pt x="35" y="441"/>
                  </a:lnTo>
                  <a:lnTo>
                    <a:pt x="35" y="440"/>
                  </a:lnTo>
                  <a:lnTo>
                    <a:pt x="36" y="440"/>
                  </a:lnTo>
                  <a:lnTo>
                    <a:pt x="37" y="440"/>
                  </a:lnTo>
                  <a:lnTo>
                    <a:pt x="37" y="439"/>
                  </a:lnTo>
                  <a:lnTo>
                    <a:pt x="38" y="439"/>
                  </a:lnTo>
                  <a:lnTo>
                    <a:pt x="38" y="438"/>
                  </a:lnTo>
                  <a:lnTo>
                    <a:pt x="38" y="437"/>
                  </a:lnTo>
                  <a:lnTo>
                    <a:pt x="38" y="436"/>
                  </a:lnTo>
                  <a:lnTo>
                    <a:pt x="38" y="435"/>
                  </a:lnTo>
                  <a:lnTo>
                    <a:pt x="37" y="434"/>
                  </a:lnTo>
                  <a:lnTo>
                    <a:pt x="37" y="433"/>
                  </a:lnTo>
                  <a:lnTo>
                    <a:pt x="36" y="433"/>
                  </a:lnTo>
                  <a:lnTo>
                    <a:pt x="36" y="432"/>
                  </a:lnTo>
                  <a:lnTo>
                    <a:pt x="35" y="432"/>
                  </a:lnTo>
                  <a:lnTo>
                    <a:pt x="35" y="431"/>
                  </a:lnTo>
                  <a:lnTo>
                    <a:pt x="35" y="429"/>
                  </a:lnTo>
                  <a:lnTo>
                    <a:pt x="35" y="428"/>
                  </a:lnTo>
                  <a:lnTo>
                    <a:pt x="34" y="428"/>
                  </a:lnTo>
                  <a:lnTo>
                    <a:pt x="34" y="427"/>
                  </a:lnTo>
                  <a:lnTo>
                    <a:pt x="34" y="426"/>
                  </a:lnTo>
                  <a:lnTo>
                    <a:pt x="34" y="425"/>
                  </a:lnTo>
                  <a:lnTo>
                    <a:pt x="33" y="425"/>
                  </a:lnTo>
                  <a:lnTo>
                    <a:pt x="33" y="424"/>
                  </a:lnTo>
                  <a:lnTo>
                    <a:pt x="33" y="423"/>
                  </a:lnTo>
                  <a:lnTo>
                    <a:pt x="33" y="422"/>
                  </a:lnTo>
                  <a:lnTo>
                    <a:pt x="32" y="422"/>
                  </a:lnTo>
                  <a:lnTo>
                    <a:pt x="31" y="421"/>
                  </a:lnTo>
                  <a:lnTo>
                    <a:pt x="30" y="421"/>
                  </a:lnTo>
                  <a:lnTo>
                    <a:pt x="29" y="421"/>
                  </a:lnTo>
                  <a:lnTo>
                    <a:pt x="29" y="420"/>
                  </a:lnTo>
                  <a:lnTo>
                    <a:pt x="30" y="420"/>
                  </a:lnTo>
                  <a:lnTo>
                    <a:pt x="30" y="419"/>
                  </a:lnTo>
                  <a:lnTo>
                    <a:pt x="29" y="419"/>
                  </a:lnTo>
                  <a:lnTo>
                    <a:pt x="29" y="418"/>
                  </a:lnTo>
                  <a:lnTo>
                    <a:pt x="30" y="418"/>
                  </a:lnTo>
                  <a:lnTo>
                    <a:pt x="30" y="417"/>
                  </a:lnTo>
                  <a:lnTo>
                    <a:pt x="30" y="416"/>
                  </a:lnTo>
                  <a:lnTo>
                    <a:pt x="31" y="416"/>
                  </a:lnTo>
                  <a:lnTo>
                    <a:pt x="31" y="415"/>
                  </a:lnTo>
                  <a:lnTo>
                    <a:pt x="30" y="415"/>
                  </a:lnTo>
                  <a:lnTo>
                    <a:pt x="29" y="415"/>
                  </a:lnTo>
                  <a:lnTo>
                    <a:pt x="29" y="414"/>
                  </a:lnTo>
                  <a:lnTo>
                    <a:pt x="30" y="414"/>
                  </a:lnTo>
                  <a:lnTo>
                    <a:pt x="31" y="414"/>
                  </a:lnTo>
                  <a:lnTo>
                    <a:pt x="30" y="413"/>
                  </a:lnTo>
                  <a:lnTo>
                    <a:pt x="31" y="413"/>
                  </a:lnTo>
                  <a:lnTo>
                    <a:pt x="31" y="412"/>
                  </a:lnTo>
                  <a:lnTo>
                    <a:pt x="31" y="411"/>
                  </a:lnTo>
                  <a:lnTo>
                    <a:pt x="32" y="411"/>
                  </a:lnTo>
                  <a:lnTo>
                    <a:pt x="32" y="410"/>
                  </a:lnTo>
                  <a:lnTo>
                    <a:pt x="33" y="410"/>
                  </a:lnTo>
                  <a:lnTo>
                    <a:pt x="33" y="409"/>
                  </a:lnTo>
                  <a:lnTo>
                    <a:pt x="32" y="409"/>
                  </a:lnTo>
                  <a:lnTo>
                    <a:pt x="31" y="409"/>
                  </a:lnTo>
                  <a:lnTo>
                    <a:pt x="32" y="409"/>
                  </a:lnTo>
                  <a:lnTo>
                    <a:pt x="32" y="408"/>
                  </a:lnTo>
                  <a:lnTo>
                    <a:pt x="32" y="407"/>
                  </a:lnTo>
                  <a:lnTo>
                    <a:pt x="31" y="407"/>
                  </a:lnTo>
                  <a:lnTo>
                    <a:pt x="30" y="407"/>
                  </a:lnTo>
                  <a:lnTo>
                    <a:pt x="30" y="406"/>
                  </a:lnTo>
                  <a:lnTo>
                    <a:pt x="30" y="404"/>
                  </a:lnTo>
                  <a:lnTo>
                    <a:pt x="30" y="403"/>
                  </a:lnTo>
                  <a:lnTo>
                    <a:pt x="29" y="403"/>
                  </a:lnTo>
                  <a:lnTo>
                    <a:pt x="29" y="402"/>
                  </a:lnTo>
                  <a:lnTo>
                    <a:pt x="30" y="402"/>
                  </a:lnTo>
                  <a:lnTo>
                    <a:pt x="31" y="402"/>
                  </a:lnTo>
                  <a:lnTo>
                    <a:pt x="31" y="401"/>
                  </a:lnTo>
                  <a:lnTo>
                    <a:pt x="31" y="400"/>
                  </a:lnTo>
                  <a:lnTo>
                    <a:pt x="31" y="399"/>
                  </a:lnTo>
                  <a:lnTo>
                    <a:pt x="31" y="398"/>
                  </a:lnTo>
                  <a:lnTo>
                    <a:pt x="31" y="397"/>
                  </a:lnTo>
                  <a:lnTo>
                    <a:pt x="30" y="397"/>
                  </a:lnTo>
                  <a:lnTo>
                    <a:pt x="29" y="397"/>
                  </a:lnTo>
                  <a:lnTo>
                    <a:pt x="28" y="397"/>
                  </a:lnTo>
                  <a:lnTo>
                    <a:pt x="29" y="396"/>
                  </a:lnTo>
                  <a:lnTo>
                    <a:pt x="30" y="395"/>
                  </a:lnTo>
                  <a:lnTo>
                    <a:pt x="29" y="395"/>
                  </a:lnTo>
                  <a:lnTo>
                    <a:pt x="30" y="394"/>
                  </a:lnTo>
                  <a:lnTo>
                    <a:pt x="30" y="393"/>
                  </a:lnTo>
                  <a:lnTo>
                    <a:pt x="31" y="392"/>
                  </a:lnTo>
                  <a:lnTo>
                    <a:pt x="31" y="391"/>
                  </a:lnTo>
                  <a:lnTo>
                    <a:pt x="31" y="389"/>
                  </a:lnTo>
                  <a:lnTo>
                    <a:pt x="31" y="388"/>
                  </a:lnTo>
                  <a:lnTo>
                    <a:pt x="31" y="387"/>
                  </a:lnTo>
                  <a:lnTo>
                    <a:pt x="31" y="386"/>
                  </a:lnTo>
                  <a:lnTo>
                    <a:pt x="31" y="385"/>
                  </a:lnTo>
                  <a:lnTo>
                    <a:pt x="32" y="384"/>
                  </a:lnTo>
                  <a:lnTo>
                    <a:pt x="32" y="383"/>
                  </a:lnTo>
                  <a:lnTo>
                    <a:pt x="31" y="382"/>
                  </a:lnTo>
                  <a:lnTo>
                    <a:pt x="31" y="381"/>
                  </a:lnTo>
                  <a:lnTo>
                    <a:pt x="30" y="381"/>
                  </a:lnTo>
                  <a:lnTo>
                    <a:pt x="30" y="379"/>
                  </a:lnTo>
                  <a:lnTo>
                    <a:pt x="29" y="378"/>
                  </a:lnTo>
                  <a:lnTo>
                    <a:pt x="29" y="377"/>
                  </a:lnTo>
                  <a:lnTo>
                    <a:pt x="29" y="376"/>
                  </a:lnTo>
                  <a:lnTo>
                    <a:pt x="29" y="375"/>
                  </a:lnTo>
                  <a:lnTo>
                    <a:pt x="30" y="374"/>
                  </a:lnTo>
                  <a:lnTo>
                    <a:pt x="30" y="373"/>
                  </a:lnTo>
                  <a:lnTo>
                    <a:pt x="31" y="372"/>
                  </a:lnTo>
                  <a:lnTo>
                    <a:pt x="31" y="371"/>
                  </a:lnTo>
                  <a:lnTo>
                    <a:pt x="32" y="370"/>
                  </a:lnTo>
                  <a:lnTo>
                    <a:pt x="32" y="369"/>
                  </a:lnTo>
                  <a:lnTo>
                    <a:pt x="32" y="368"/>
                  </a:lnTo>
                  <a:lnTo>
                    <a:pt x="32" y="367"/>
                  </a:lnTo>
                  <a:lnTo>
                    <a:pt x="31" y="366"/>
                  </a:lnTo>
                  <a:lnTo>
                    <a:pt x="30" y="366"/>
                  </a:lnTo>
                  <a:lnTo>
                    <a:pt x="29" y="365"/>
                  </a:lnTo>
                  <a:lnTo>
                    <a:pt x="28" y="365"/>
                  </a:lnTo>
                  <a:lnTo>
                    <a:pt x="27" y="365"/>
                  </a:lnTo>
                  <a:lnTo>
                    <a:pt x="26" y="365"/>
                  </a:lnTo>
                  <a:lnTo>
                    <a:pt x="26" y="364"/>
                  </a:lnTo>
                  <a:lnTo>
                    <a:pt x="25" y="363"/>
                  </a:lnTo>
                  <a:lnTo>
                    <a:pt x="25" y="362"/>
                  </a:lnTo>
                  <a:lnTo>
                    <a:pt x="25" y="361"/>
                  </a:lnTo>
                  <a:lnTo>
                    <a:pt x="26" y="361"/>
                  </a:lnTo>
                  <a:lnTo>
                    <a:pt x="27" y="360"/>
                  </a:lnTo>
                  <a:lnTo>
                    <a:pt x="27" y="359"/>
                  </a:lnTo>
                  <a:lnTo>
                    <a:pt x="27" y="358"/>
                  </a:lnTo>
                  <a:lnTo>
                    <a:pt x="27" y="357"/>
                  </a:lnTo>
                  <a:lnTo>
                    <a:pt x="26" y="356"/>
                  </a:lnTo>
                  <a:lnTo>
                    <a:pt x="27" y="354"/>
                  </a:lnTo>
                  <a:lnTo>
                    <a:pt x="27" y="353"/>
                  </a:lnTo>
                  <a:lnTo>
                    <a:pt x="27" y="352"/>
                  </a:lnTo>
                  <a:lnTo>
                    <a:pt x="27" y="350"/>
                  </a:lnTo>
                  <a:lnTo>
                    <a:pt x="27" y="349"/>
                  </a:lnTo>
                  <a:lnTo>
                    <a:pt x="27" y="348"/>
                  </a:lnTo>
                  <a:lnTo>
                    <a:pt x="28" y="347"/>
                  </a:lnTo>
                  <a:lnTo>
                    <a:pt x="29" y="346"/>
                  </a:lnTo>
                  <a:lnTo>
                    <a:pt x="30" y="346"/>
                  </a:lnTo>
                  <a:lnTo>
                    <a:pt x="30" y="345"/>
                  </a:lnTo>
                  <a:lnTo>
                    <a:pt x="31" y="344"/>
                  </a:lnTo>
                  <a:lnTo>
                    <a:pt x="31" y="343"/>
                  </a:lnTo>
                  <a:lnTo>
                    <a:pt x="31" y="342"/>
                  </a:lnTo>
                  <a:lnTo>
                    <a:pt x="31" y="341"/>
                  </a:lnTo>
                  <a:lnTo>
                    <a:pt x="31" y="340"/>
                  </a:lnTo>
                  <a:lnTo>
                    <a:pt x="32" y="339"/>
                  </a:lnTo>
                  <a:lnTo>
                    <a:pt x="32" y="338"/>
                  </a:lnTo>
                  <a:lnTo>
                    <a:pt x="31" y="337"/>
                  </a:lnTo>
                  <a:lnTo>
                    <a:pt x="31" y="336"/>
                  </a:lnTo>
                  <a:lnTo>
                    <a:pt x="30" y="336"/>
                  </a:lnTo>
                  <a:lnTo>
                    <a:pt x="29" y="335"/>
                  </a:lnTo>
                  <a:lnTo>
                    <a:pt x="28" y="335"/>
                  </a:lnTo>
                  <a:lnTo>
                    <a:pt x="28" y="334"/>
                  </a:lnTo>
                  <a:lnTo>
                    <a:pt x="28" y="333"/>
                  </a:lnTo>
                  <a:lnTo>
                    <a:pt x="27" y="332"/>
                  </a:lnTo>
                  <a:lnTo>
                    <a:pt x="27" y="331"/>
                  </a:lnTo>
                  <a:lnTo>
                    <a:pt x="27" y="329"/>
                  </a:lnTo>
                  <a:lnTo>
                    <a:pt x="28" y="328"/>
                  </a:lnTo>
                  <a:lnTo>
                    <a:pt x="28" y="327"/>
                  </a:lnTo>
                  <a:lnTo>
                    <a:pt x="28" y="326"/>
                  </a:lnTo>
                  <a:lnTo>
                    <a:pt x="28" y="325"/>
                  </a:lnTo>
                  <a:lnTo>
                    <a:pt x="28" y="324"/>
                  </a:lnTo>
                  <a:lnTo>
                    <a:pt x="27" y="323"/>
                  </a:lnTo>
                  <a:lnTo>
                    <a:pt x="27" y="322"/>
                  </a:lnTo>
                  <a:lnTo>
                    <a:pt x="27" y="321"/>
                  </a:lnTo>
                  <a:lnTo>
                    <a:pt x="26" y="320"/>
                  </a:lnTo>
                  <a:lnTo>
                    <a:pt x="27" y="319"/>
                  </a:lnTo>
                  <a:lnTo>
                    <a:pt x="27" y="318"/>
                  </a:lnTo>
                  <a:lnTo>
                    <a:pt x="26" y="317"/>
                  </a:lnTo>
                  <a:lnTo>
                    <a:pt x="26" y="316"/>
                  </a:lnTo>
                  <a:lnTo>
                    <a:pt x="25" y="316"/>
                  </a:lnTo>
                  <a:lnTo>
                    <a:pt x="24" y="315"/>
                  </a:lnTo>
                  <a:lnTo>
                    <a:pt x="24" y="314"/>
                  </a:lnTo>
                  <a:lnTo>
                    <a:pt x="23" y="313"/>
                  </a:lnTo>
                  <a:lnTo>
                    <a:pt x="22" y="312"/>
                  </a:lnTo>
                  <a:lnTo>
                    <a:pt x="19" y="311"/>
                  </a:lnTo>
                  <a:lnTo>
                    <a:pt x="18" y="311"/>
                  </a:lnTo>
                  <a:lnTo>
                    <a:pt x="18" y="310"/>
                  </a:lnTo>
                  <a:lnTo>
                    <a:pt x="17" y="310"/>
                  </a:lnTo>
                  <a:lnTo>
                    <a:pt x="17" y="309"/>
                  </a:lnTo>
                  <a:lnTo>
                    <a:pt x="17" y="308"/>
                  </a:lnTo>
                  <a:lnTo>
                    <a:pt x="16" y="307"/>
                  </a:lnTo>
                  <a:lnTo>
                    <a:pt x="16" y="306"/>
                  </a:lnTo>
                  <a:lnTo>
                    <a:pt x="15" y="306"/>
                  </a:lnTo>
                  <a:lnTo>
                    <a:pt x="14" y="306"/>
                  </a:lnTo>
                  <a:lnTo>
                    <a:pt x="13" y="304"/>
                  </a:lnTo>
                  <a:lnTo>
                    <a:pt x="12" y="304"/>
                  </a:lnTo>
                  <a:lnTo>
                    <a:pt x="11" y="304"/>
                  </a:lnTo>
                  <a:lnTo>
                    <a:pt x="10" y="303"/>
                  </a:lnTo>
                  <a:lnTo>
                    <a:pt x="9" y="303"/>
                  </a:lnTo>
                  <a:lnTo>
                    <a:pt x="8" y="302"/>
                  </a:lnTo>
                  <a:lnTo>
                    <a:pt x="7" y="302"/>
                  </a:lnTo>
                  <a:lnTo>
                    <a:pt x="6" y="301"/>
                  </a:lnTo>
                  <a:lnTo>
                    <a:pt x="6" y="300"/>
                  </a:lnTo>
                  <a:lnTo>
                    <a:pt x="5" y="300"/>
                  </a:lnTo>
                  <a:lnTo>
                    <a:pt x="5" y="299"/>
                  </a:lnTo>
                  <a:lnTo>
                    <a:pt x="4" y="298"/>
                  </a:lnTo>
                  <a:lnTo>
                    <a:pt x="4" y="297"/>
                  </a:lnTo>
                  <a:lnTo>
                    <a:pt x="4" y="296"/>
                  </a:lnTo>
                  <a:lnTo>
                    <a:pt x="3" y="296"/>
                  </a:lnTo>
                  <a:lnTo>
                    <a:pt x="3" y="295"/>
                  </a:lnTo>
                  <a:lnTo>
                    <a:pt x="2" y="294"/>
                  </a:lnTo>
                  <a:lnTo>
                    <a:pt x="2" y="293"/>
                  </a:lnTo>
                  <a:lnTo>
                    <a:pt x="2" y="292"/>
                  </a:lnTo>
                  <a:lnTo>
                    <a:pt x="1" y="291"/>
                  </a:lnTo>
                  <a:lnTo>
                    <a:pt x="1" y="290"/>
                  </a:lnTo>
                  <a:lnTo>
                    <a:pt x="0" y="289"/>
                  </a:lnTo>
                  <a:lnTo>
                    <a:pt x="1" y="289"/>
                  </a:lnTo>
                  <a:lnTo>
                    <a:pt x="1" y="288"/>
                  </a:lnTo>
                  <a:lnTo>
                    <a:pt x="2" y="287"/>
                  </a:lnTo>
                  <a:lnTo>
                    <a:pt x="3" y="287"/>
                  </a:lnTo>
                  <a:lnTo>
                    <a:pt x="3" y="286"/>
                  </a:lnTo>
                  <a:lnTo>
                    <a:pt x="4" y="286"/>
                  </a:lnTo>
                  <a:lnTo>
                    <a:pt x="5" y="285"/>
                  </a:lnTo>
                  <a:lnTo>
                    <a:pt x="6" y="285"/>
                  </a:lnTo>
                  <a:lnTo>
                    <a:pt x="6" y="284"/>
                  </a:lnTo>
                  <a:lnTo>
                    <a:pt x="7" y="284"/>
                  </a:lnTo>
                  <a:lnTo>
                    <a:pt x="8" y="283"/>
                  </a:lnTo>
                  <a:lnTo>
                    <a:pt x="9" y="282"/>
                  </a:lnTo>
                  <a:lnTo>
                    <a:pt x="10" y="281"/>
                  </a:lnTo>
                  <a:lnTo>
                    <a:pt x="11" y="279"/>
                  </a:lnTo>
                  <a:lnTo>
                    <a:pt x="12" y="279"/>
                  </a:lnTo>
                  <a:lnTo>
                    <a:pt x="12" y="278"/>
                  </a:lnTo>
                  <a:lnTo>
                    <a:pt x="13" y="277"/>
                  </a:lnTo>
                  <a:lnTo>
                    <a:pt x="14" y="277"/>
                  </a:lnTo>
                  <a:lnTo>
                    <a:pt x="15" y="277"/>
                  </a:lnTo>
                  <a:lnTo>
                    <a:pt x="16" y="276"/>
                  </a:lnTo>
                  <a:lnTo>
                    <a:pt x="17" y="276"/>
                  </a:lnTo>
                  <a:lnTo>
                    <a:pt x="18" y="275"/>
                  </a:lnTo>
                  <a:lnTo>
                    <a:pt x="19" y="275"/>
                  </a:lnTo>
                  <a:lnTo>
                    <a:pt x="20" y="274"/>
                  </a:lnTo>
                  <a:lnTo>
                    <a:pt x="20" y="273"/>
                  </a:lnTo>
                  <a:lnTo>
                    <a:pt x="20" y="272"/>
                  </a:lnTo>
                  <a:lnTo>
                    <a:pt x="22" y="271"/>
                  </a:lnTo>
                  <a:lnTo>
                    <a:pt x="22" y="270"/>
                  </a:lnTo>
                  <a:lnTo>
                    <a:pt x="22" y="269"/>
                  </a:lnTo>
                  <a:lnTo>
                    <a:pt x="22" y="268"/>
                  </a:lnTo>
                  <a:lnTo>
                    <a:pt x="22" y="267"/>
                  </a:lnTo>
                  <a:lnTo>
                    <a:pt x="22" y="266"/>
                  </a:lnTo>
                  <a:lnTo>
                    <a:pt x="22" y="264"/>
                  </a:lnTo>
                  <a:lnTo>
                    <a:pt x="22" y="263"/>
                  </a:lnTo>
                  <a:lnTo>
                    <a:pt x="22" y="262"/>
                  </a:lnTo>
                  <a:lnTo>
                    <a:pt x="22" y="261"/>
                  </a:lnTo>
                  <a:lnTo>
                    <a:pt x="23" y="260"/>
                  </a:lnTo>
                  <a:lnTo>
                    <a:pt x="23" y="259"/>
                  </a:lnTo>
                  <a:lnTo>
                    <a:pt x="24" y="259"/>
                  </a:lnTo>
                  <a:lnTo>
                    <a:pt x="24" y="258"/>
                  </a:lnTo>
                  <a:lnTo>
                    <a:pt x="25" y="257"/>
                  </a:lnTo>
                  <a:lnTo>
                    <a:pt x="25" y="256"/>
                  </a:lnTo>
                  <a:lnTo>
                    <a:pt x="26" y="256"/>
                  </a:lnTo>
                  <a:lnTo>
                    <a:pt x="27" y="254"/>
                  </a:lnTo>
                  <a:lnTo>
                    <a:pt x="28" y="253"/>
                  </a:lnTo>
                  <a:lnTo>
                    <a:pt x="28" y="252"/>
                  </a:lnTo>
                  <a:lnTo>
                    <a:pt x="27" y="251"/>
                  </a:lnTo>
                  <a:lnTo>
                    <a:pt x="26" y="251"/>
                  </a:lnTo>
                  <a:lnTo>
                    <a:pt x="26" y="250"/>
                  </a:lnTo>
                  <a:lnTo>
                    <a:pt x="25" y="250"/>
                  </a:lnTo>
                  <a:lnTo>
                    <a:pt x="25" y="249"/>
                  </a:lnTo>
                  <a:lnTo>
                    <a:pt x="25" y="248"/>
                  </a:lnTo>
                  <a:lnTo>
                    <a:pt x="25" y="246"/>
                  </a:lnTo>
                  <a:lnTo>
                    <a:pt x="25" y="245"/>
                  </a:lnTo>
                  <a:lnTo>
                    <a:pt x="25" y="244"/>
                  </a:lnTo>
                  <a:lnTo>
                    <a:pt x="26" y="243"/>
                  </a:lnTo>
                  <a:lnTo>
                    <a:pt x="26" y="242"/>
                  </a:lnTo>
                  <a:lnTo>
                    <a:pt x="26" y="241"/>
                  </a:lnTo>
                  <a:lnTo>
                    <a:pt x="27" y="240"/>
                  </a:lnTo>
                  <a:lnTo>
                    <a:pt x="27" y="239"/>
                  </a:lnTo>
                  <a:lnTo>
                    <a:pt x="27" y="238"/>
                  </a:lnTo>
                  <a:lnTo>
                    <a:pt x="27" y="237"/>
                  </a:lnTo>
                  <a:lnTo>
                    <a:pt x="28" y="236"/>
                  </a:lnTo>
                  <a:lnTo>
                    <a:pt x="28" y="235"/>
                  </a:lnTo>
                  <a:lnTo>
                    <a:pt x="28" y="234"/>
                  </a:lnTo>
                  <a:lnTo>
                    <a:pt x="28" y="233"/>
                  </a:lnTo>
                  <a:lnTo>
                    <a:pt x="28" y="232"/>
                  </a:lnTo>
                  <a:lnTo>
                    <a:pt x="28" y="231"/>
                  </a:lnTo>
                  <a:lnTo>
                    <a:pt x="29" y="229"/>
                  </a:lnTo>
                  <a:lnTo>
                    <a:pt x="29" y="228"/>
                  </a:lnTo>
                  <a:lnTo>
                    <a:pt x="30" y="227"/>
                  </a:lnTo>
                  <a:lnTo>
                    <a:pt x="31" y="226"/>
                  </a:lnTo>
                  <a:lnTo>
                    <a:pt x="32" y="226"/>
                  </a:lnTo>
                  <a:lnTo>
                    <a:pt x="32" y="225"/>
                  </a:lnTo>
                  <a:lnTo>
                    <a:pt x="33" y="225"/>
                  </a:lnTo>
                  <a:lnTo>
                    <a:pt x="34" y="224"/>
                  </a:lnTo>
                  <a:lnTo>
                    <a:pt x="34" y="223"/>
                  </a:lnTo>
                  <a:lnTo>
                    <a:pt x="35" y="223"/>
                  </a:lnTo>
                  <a:lnTo>
                    <a:pt x="36" y="223"/>
                  </a:lnTo>
                  <a:lnTo>
                    <a:pt x="37" y="222"/>
                  </a:lnTo>
                  <a:lnTo>
                    <a:pt x="38" y="222"/>
                  </a:lnTo>
                  <a:lnTo>
                    <a:pt x="38" y="221"/>
                  </a:lnTo>
                  <a:lnTo>
                    <a:pt x="39" y="220"/>
                  </a:lnTo>
                  <a:lnTo>
                    <a:pt x="40" y="219"/>
                  </a:lnTo>
                  <a:lnTo>
                    <a:pt x="41" y="219"/>
                  </a:lnTo>
                  <a:lnTo>
                    <a:pt x="42" y="218"/>
                  </a:lnTo>
                  <a:lnTo>
                    <a:pt x="43" y="217"/>
                  </a:lnTo>
                  <a:lnTo>
                    <a:pt x="44" y="217"/>
                  </a:lnTo>
                  <a:lnTo>
                    <a:pt x="45" y="216"/>
                  </a:lnTo>
                  <a:lnTo>
                    <a:pt x="47" y="215"/>
                  </a:lnTo>
                  <a:lnTo>
                    <a:pt x="47" y="214"/>
                  </a:lnTo>
                  <a:lnTo>
                    <a:pt x="48" y="213"/>
                  </a:lnTo>
                  <a:lnTo>
                    <a:pt x="49" y="212"/>
                  </a:lnTo>
                  <a:lnTo>
                    <a:pt x="49" y="211"/>
                  </a:lnTo>
                  <a:lnTo>
                    <a:pt x="50" y="211"/>
                  </a:lnTo>
                  <a:lnTo>
                    <a:pt x="51" y="210"/>
                  </a:lnTo>
                  <a:lnTo>
                    <a:pt x="52" y="210"/>
                  </a:lnTo>
                  <a:lnTo>
                    <a:pt x="53" y="210"/>
                  </a:lnTo>
                  <a:lnTo>
                    <a:pt x="54" y="210"/>
                  </a:lnTo>
                  <a:lnTo>
                    <a:pt x="55" y="210"/>
                  </a:lnTo>
                  <a:lnTo>
                    <a:pt x="56" y="210"/>
                  </a:lnTo>
                  <a:lnTo>
                    <a:pt x="57" y="210"/>
                  </a:lnTo>
                  <a:lnTo>
                    <a:pt x="59" y="211"/>
                  </a:lnTo>
                  <a:lnTo>
                    <a:pt x="60" y="211"/>
                  </a:lnTo>
                  <a:lnTo>
                    <a:pt x="61" y="211"/>
                  </a:lnTo>
                  <a:lnTo>
                    <a:pt x="62" y="211"/>
                  </a:lnTo>
                  <a:lnTo>
                    <a:pt x="63" y="211"/>
                  </a:lnTo>
                  <a:lnTo>
                    <a:pt x="64" y="212"/>
                  </a:lnTo>
                  <a:lnTo>
                    <a:pt x="65" y="212"/>
                  </a:lnTo>
                  <a:lnTo>
                    <a:pt x="66" y="213"/>
                  </a:lnTo>
                  <a:lnTo>
                    <a:pt x="66" y="214"/>
                  </a:lnTo>
                  <a:lnTo>
                    <a:pt x="66" y="215"/>
                  </a:lnTo>
                  <a:lnTo>
                    <a:pt x="66" y="216"/>
                  </a:lnTo>
                  <a:lnTo>
                    <a:pt x="67" y="216"/>
                  </a:lnTo>
                  <a:lnTo>
                    <a:pt x="67" y="217"/>
                  </a:lnTo>
                  <a:lnTo>
                    <a:pt x="68" y="218"/>
                  </a:lnTo>
                  <a:lnTo>
                    <a:pt x="69" y="218"/>
                  </a:lnTo>
                  <a:lnTo>
                    <a:pt x="70" y="218"/>
                  </a:lnTo>
                  <a:lnTo>
                    <a:pt x="72" y="218"/>
                  </a:lnTo>
                  <a:lnTo>
                    <a:pt x="73" y="218"/>
                  </a:lnTo>
                  <a:lnTo>
                    <a:pt x="74" y="218"/>
                  </a:lnTo>
                  <a:lnTo>
                    <a:pt x="75" y="217"/>
                  </a:lnTo>
                  <a:lnTo>
                    <a:pt x="75" y="216"/>
                  </a:lnTo>
                  <a:lnTo>
                    <a:pt x="75" y="215"/>
                  </a:lnTo>
                  <a:lnTo>
                    <a:pt x="75" y="214"/>
                  </a:lnTo>
                  <a:lnTo>
                    <a:pt x="75" y="213"/>
                  </a:lnTo>
                  <a:lnTo>
                    <a:pt x="76" y="212"/>
                  </a:lnTo>
                  <a:lnTo>
                    <a:pt x="77" y="212"/>
                  </a:lnTo>
                  <a:lnTo>
                    <a:pt x="78" y="212"/>
                  </a:lnTo>
                  <a:lnTo>
                    <a:pt x="79" y="212"/>
                  </a:lnTo>
                  <a:lnTo>
                    <a:pt x="80" y="213"/>
                  </a:lnTo>
                  <a:lnTo>
                    <a:pt x="82" y="213"/>
                  </a:lnTo>
                  <a:lnTo>
                    <a:pt x="83" y="213"/>
                  </a:lnTo>
                  <a:lnTo>
                    <a:pt x="84" y="213"/>
                  </a:lnTo>
                  <a:lnTo>
                    <a:pt x="85" y="213"/>
                  </a:lnTo>
                  <a:lnTo>
                    <a:pt x="86" y="213"/>
                  </a:lnTo>
                  <a:lnTo>
                    <a:pt x="87" y="212"/>
                  </a:lnTo>
                  <a:lnTo>
                    <a:pt x="88" y="212"/>
                  </a:lnTo>
                  <a:lnTo>
                    <a:pt x="89" y="212"/>
                  </a:lnTo>
                  <a:lnTo>
                    <a:pt x="90" y="211"/>
                  </a:lnTo>
                  <a:lnTo>
                    <a:pt x="91" y="211"/>
                  </a:lnTo>
                  <a:lnTo>
                    <a:pt x="92" y="211"/>
                  </a:lnTo>
                  <a:lnTo>
                    <a:pt x="93" y="210"/>
                  </a:lnTo>
                  <a:lnTo>
                    <a:pt x="94" y="210"/>
                  </a:lnTo>
                  <a:lnTo>
                    <a:pt x="95" y="209"/>
                  </a:lnTo>
                  <a:lnTo>
                    <a:pt x="97" y="209"/>
                  </a:lnTo>
                  <a:lnTo>
                    <a:pt x="98" y="208"/>
                  </a:lnTo>
                  <a:lnTo>
                    <a:pt x="99" y="207"/>
                  </a:lnTo>
                  <a:lnTo>
                    <a:pt x="100" y="207"/>
                  </a:lnTo>
                  <a:lnTo>
                    <a:pt x="101" y="207"/>
                  </a:lnTo>
                  <a:lnTo>
                    <a:pt x="102" y="208"/>
                  </a:lnTo>
                  <a:lnTo>
                    <a:pt x="103" y="208"/>
                  </a:lnTo>
                  <a:lnTo>
                    <a:pt x="104" y="208"/>
                  </a:lnTo>
                  <a:lnTo>
                    <a:pt x="105" y="208"/>
                  </a:lnTo>
                  <a:lnTo>
                    <a:pt x="106" y="208"/>
                  </a:lnTo>
                  <a:lnTo>
                    <a:pt x="106" y="207"/>
                  </a:lnTo>
                  <a:lnTo>
                    <a:pt x="107" y="207"/>
                  </a:lnTo>
                  <a:lnTo>
                    <a:pt x="108" y="206"/>
                  </a:lnTo>
                  <a:lnTo>
                    <a:pt x="108" y="204"/>
                  </a:lnTo>
                  <a:lnTo>
                    <a:pt x="109" y="204"/>
                  </a:lnTo>
                  <a:lnTo>
                    <a:pt x="110" y="204"/>
                  </a:lnTo>
                  <a:lnTo>
                    <a:pt x="111" y="203"/>
                  </a:lnTo>
                  <a:lnTo>
                    <a:pt x="112" y="202"/>
                  </a:lnTo>
                  <a:lnTo>
                    <a:pt x="113" y="202"/>
                  </a:lnTo>
                  <a:lnTo>
                    <a:pt x="114" y="202"/>
                  </a:lnTo>
                  <a:lnTo>
                    <a:pt x="115" y="201"/>
                  </a:lnTo>
                  <a:lnTo>
                    <a:pt x="116" y="200"/>
                  </a:lnTo>
                  <a:lnTo>
                    <a:pt x="117" y="200"/>
                  </a:lnTo>
                  <a:lnTo>
                    <a:pt x="118" y="199"/>
                  </a:lnTo>
                  <a:lnTo>
                    <a:pt x="119" y="198"/>
                  </a:lnTo>
                  <a:lnTo>
                    <a:pt x="120" y="198"/>
                  </a:lnTo>
                  <a:lnTo>
                    <a:pt x="122" y="197"/>
                  </a:lnTo>
                  <a:lnTo>
                    <a:pt x="122" y="196"/>
                  </a:lnTo>
                  <a:lnTo>
                    <a:pt x="123" y="195"/>
                  </a:lnTo>
                  <a:lnTo>
                    <a:pt x="123" y="194"/>
                  </a:lnTo>
                  <a:lnTo>
                    <a:pt x="124" y="193"/>
                  </a:lnTo>
                  <a:lnTo>
                    <a:pt x="124" y="192"/>
                  </a:lnTo>
                  <a:lnTo>
                    <a:pt x="125" y="192"/>
                  </a:lnTo>
                  <a:lnTo>
                    <a:pt x="125" y="191"/>
                  </a:lnTo>
                  <a:lnTo>
                    <a:pt x="125" y="190"/>
                  </a:lnTo>
                  <a:lnTo>
                    <a:pt x="126" y="189"/>
                  </a:lnTo>
                  <a:lnTo>
                    <a:pt x="125" y="187"/>
                  </a:lnTo>
                  <a:lnTo>
                    <a:pt x="125" y="186"/>
                  </a:lnTo>
                  <a:lnTo>
                    <a:pt x="125" y="183"/>
                  </a:lnTo>
                  <a:lnTo>
                    <a:pt x="124" y="179"/>
                  </a:lnTo>
                  <a:lnTo>
                    <a:pt x="125" y="177"/>
                  </a:lnTo>
                  <a:lnTo>
                    <a:pt x="126" y="174"/>
                  </a:lnTo>
                  <a:lnTo>
                    <a:pt x="127" y="171"/>
                  </a:lnTo>
                  <a:lnTo>
                    <a:pt x="127" y="170"/>
                  </a:lnTo>
                  <a:lnTo>
                    <a:pt x="128" y="167"/>
                  </a:lnTo>
                  <a:lnTo>
                    <a:pt x="128" y="164"/>
                  </a:lnTo>
                  <a:lnTo>
                    <a:pt x="128" y="161"/>
                  </a:lnTo>
                  <a:lnTo>
                    <a:pt x="128" y="158"/>
                  </a:lnTo>
                  <a:lnTo>
                    <a:pt x="129" y="154"/>
                  </a:lnTo>
                  <a:lnTo>
                    <a:pt x="129" y="151"/>
                  </a:lnTo>
                  <a:lnTo>
                    <a:pt x="129" y="148"/>
                  </a:lnTo>
                  <a:lnTo>
                    <a:pt x="129" y="145"/>
                  </a:lnTo>
                  <a:lnTo>
                    <a:pt x="130" y="142"/>
                  </a:lnTo>
                  <a:lnTo>
                    <a:pt x="130" y="139"/>
                  </a:lnTo>
                  <a:lnTo>
                    <a:pt x="130" y="135"/>
                  </a:lnTo>
                  <a:lnTo>
                    <a:pt x="130" y="132"/>
                  </a:lnTo>
                  <a:lnTo>
                    <a:pt x="131" y="128"/>
                  </a:lnTo>
                  <a:lnTo>
                    <a:pt x="131" y="125"/>
                  </a:lnTo>
                  <a:lnTo>
                    <a:pt x="131" y="122"/>
                  </a:lnTo>
                  <a:lnTo>
                    <a:pt x="131" y="119"/>
                  </a:lnTo>
                  <a:lnTo>
                    <a:pt x="132" y="116"/>
                  </a:lnTo>
                  <a:lnTo>
                    <a:pt x="132" y="113"/>
                  </a:lnTo>
                  <a:lnTo>
                    <a:pt x="132" y="110"/>
                  </a:lnTo>
                  <a:lnTo>
                    <a:pt x="132" y="107"/>
                  </a:lnTo>
                  <a:lnTo>
                    <a:pt x="133" y="103"/>
                  </a:lnTo>
                  <a:lnTo>
                    <a:pt x="133" y="100"/>
                  </a:lnTo>
                  <a:lnTo>
                    <a:pt x="133" y="97"/>
                  </a:lnTo>
                  <a:lnTo>
                    <a:pt x="133" y="95"/>
                  </a:lnTo>
                  <a:lnTo>
                    <a:pt x="133" y="94"/>
                  </a:lnTo>
                  <a:lnTo>
                    <a:pt x="134" y="91"/>
                  </a:lnTo>
                  <a:lnTo>
                    <a:pt x="134" y="88"/>
                  </a:lnTo>
                  <a:lnTo>
                    <a:pt x="134" y="87"/>
                  </a:lnTo>
                  <a:lnTo>
                    <a:pt x="135" y="87"/>
                  </a:lnTo>
                  <a:lnTo>
                    <a:pt x="137" y="87"/>
                  </a:lnTo>
                  <a:lnTo>
                    <a:pt x="137" y="88"/>
                  </a:lnTo>
                  <a:lnTo>
                    <a:pt x="138" y="89"/>
                  </a:lnTo>
                  <a:lnTo>
                    <a:pt x="141" y="89"/>
                  </a:lnTo>
                  <a:lnTo>
                    <a:pt x="143" y="89"/>
                  </a:lnTo>
                  <a:lnTo>
                    <a:pt x="144" y="89"/>
                  </a:lnTo>
                  <a:lnTo>
                    <a:pt x="147" y="89"/>
                  </a:lnTo>
                  <a:lnTo>
                    <a:pt x="148" y="89"/>
                  </a:lnTo>
                  <a:lnTo>
                    <a:pt x="149" y="89"/>
                  </a:lnTo>
                  <a:lnTo>
                    <a:pt x="150" y="89"/>
                  </a:lnTo>
                  <a:lnTo>
                    <a:pt x="151" y="89"/>
                  </a:lnTo>
                  <a:lnTo>
                    <a:pt x="155" y="89"/>
                  </a:lnTo>
                  <a:lnTo>
                    <a:pt x="156" y="89"/>
                  </a:lnTo>
                  <a:lnTo>
                    <a:pt x="156" y="88"/>
                  </a:lnTo>
                  <a:lnTo>
                    <a:pt x="156" y="87"/>
                  </a:lnTo>
                  <a:lnTo>
                    <a:pt x="157" y="86"/>
                  </a:lnTo>
                  <a:lnTo>
                    <a:pt x="158" y="86"/>
                  </a:lnTo>
                  <a:lnTo>
                    <a:pt x="159" y="86"/>
                  </a:lnTo>
                  <a:lnTo>
                    <a:pt x="160" y="86"/>
                  </a:lnTo>
                  <a:lnTo>
                    <a:pt x="164" y="86"/>
                  </a:lnTo>
                  <a:lnTo>
                    <a:pt x="165" y="86"/>
                  </a:lnTo>
                  <a:lnTo>
                    <a:pt x="169" y="86"/>
                  </a:lnTo>
                  <a:lnTo>
                    <a:pt x="175" y="86"/>
                  </a:lnTo>
                  <a:lnTo>
                    <a:pt x="176" y="86"/>
                  </a:lnTo>
                  <a:lnTo>
                    <a:pt x="176" y="85"/>
                  </a:lnTo>
                  <a:lnTo>
                    <a:pt x="178" y="84"/>
                  </a:lnTo>
                  <a:lnTo>
                    <a:pt x="179" y="84"/>
                  </a:lnTo>
                  <a:lnTo>
                    <a:pt x="179" y="83"/>
                  </a:lnTo>
                  <a:lnTo>
                    <a:pt x="180" y="83"/>
                  </a:lnTo>
                  <a:lnTo>
                    <a:pt x="181" y="83"/>
                  </a:lnTo>
                  <a:lnTo>
                    <a:pt x="182" y="83"/>
                  </a:lnTo>
                  <a:lnTo>
                    <a:pt x="182" y="84"/>
                  </a:lnTo>
                  <a:lnTo>
                    <a:pt x="182" y="83"/>
                  </a:lnTo>
                  <a:lnTo>
                    <a:pt x="182" y="84"/>
                  </a:lnTo>
                  <a:lnTo>
                    <a:pt x="183" y="84"/>
                  </a:lnTo>
                  <a:lnTo>
                    <a:pt x="184" y="84"/>
                  </a:lnTo>
                  <a:lnTo>
                    <a:pt x="184" y="85"/>
                  </a:lnTo>
                  <a:lnTo>
                    <a:pt x="185" y="85"/>
                  </a:lnTo>
                  <a:lnTo>
                    <a:pt x="186" y="85"/>
                  </a:lnTo>
                  <a:lnTo>
                    <a:pt x="187" y="85"/>
                  </a:lnTo>
                  <a:lnTo>
                    <a:pt x="188" y="85"/>
                  </a:lnTo>
                  <a:lnTo>
                    <a:pt x="188" y="86"/>
                  </a:lnTo>
                  <a:lnTo>
                    <a:pt x="189" y="86"/>
                  </a:lnTo>
                  <a:lnTo>
                    <a:pt x="190" y="86"/>
                  </a:lnTo>
                  <a:lnTo>
                    <a:pt x="190" y="87"/>
                  </a:lnTo>
                  <a:lnTo>
                    <a:pt x="191" y="87"/>
                  </a:lnTo>
                  <a:lnTo>
                    <a:pt x="192" y="87"/>
                  </a:lnTo>
                  <a:lnTo>
                    <a:pt x="193" y="87"/>
                  </a:lnTo>
                  <a:lnTo>
                    <a:pt x="194" y="87"/>
                  </a:lnTo>
                  <a:lnTo>
                    <a:pt x="197" y="88"/>
                  </a:lnTo>
                  <a:lnTo>
                    <a:pt x="199" y="89"/>
                  </a:lnTo>
                  <a:lnTo>
                    <a:pt x="203" y="90"/>
                  </a:lnTo>
                  <a:lnTo>
                    <a:pt x="205" y="91"/>
                  </a:lnTo>
                  <a:lnTo>
                    <a:pt x="207" y="91"/>
                  </a:lnTo>
                  <a:lnTo>
                    <a:pt x="210" y="92"/>
                  </a:lnTo>
                  <a:lnTo>
                    <a:pt x="210" y="91"/>
                  </a:lnTo>
                  <a:lnTo>
                    <a:pt x="211" y="89"/>
                  </a:lnTo>
                  <a:lnTo>
                    <a:pt x="211" y="88"/>
                  </a:lnTo>
                  <a:lnTo>
                    <a:pt x="212" y="88"/>
                  </a:lnTo>
                  <a:lnTo>
                    <a:pt x="212" y="87"/>
                  </a:lnTo>
                  <a:lnTo>
                    <a:pt x="212" y="86"/>
                  </a:lnTo>
                  <a:lnTo>
                    <a:pt x="211" y="86"/>
                  </a:lnTo>
                  <a:lnTo>
                    <a:pt x="210" y="85"/>
                  </a:lnTo>
                  <a:lnTo>
                    <a:pt x="210" y="84"/>
                  </a:lnTo>
                  <a:lnTo>
                    <a:pt x="209" y="84"/>
                  </a:lnTo>
                  <a:lnTo>
                    <a:pt x="208" y="83"/>
                  </a:lnTo>
                  <a:lnTo>
                    <a:pt x="208" y="82"/>
                  </a:lnTo>
                  <a:lnTo>
                    <a:pt x="209" y="82"/>
                  </a:lnTo>
                  <a:lnTo>
                    <a:pt x="208" y="82"/>
                  </a:lnTo>
                  <a:lnTo>
                    <a:pt x="208" y="80"/>
                  </a:lnTo>
                  <a:lnTo>
                    <a:pt x="208" y="79"/>
                  </a:lnTo>
                  <a:lnTo>
                    <a:pt x="208" y="78"/>
                  </a:lnTo>
                  <a:lnTo>
                    <a:pt x="208" y="77"/>
                  </a:lnTo>
                  <a:lnTo>
                    <a:pt x="208" y="76"/>
                  </a:lnTo>
                  <a:lnTo>
                    <a:pt x="208" y="75"/>
                  </a:lnTo>
                  <a:lnTo>
                    <a:pt x="209" y="75"/>
                  </a:lnTo>
                  <a:lnTo>
                    <a:pt x="210" y="75"/>
                  </a:lnTo>
                  <a:lnTo>
                    <a:pt x="211" y="75"/>
                  </a:lnTo>
                  <a:lnTo>
                    <a:pt x="212" y="75"/>
                  </a:lnTo>
                  <a:lnTo>
                    <a:pt x="211" y="75"/>
                  </a:lnTo>
                  <a:lnTo>
                    <a:pt x="211" y="74"/>
                  </a:lnTo>
                  <a:lnTo>
                    <a:pt x="212" y="74"/>
                  </a:lnTo>
                  <a:lnTo>
                    <a:pt x="211" y="74"/>
                  </a:lnTo>
                  <a:lnTo>
                    <a:pt x="212" y="74"/>
                  </a:lnTo>
                  <a:lnTo>
                    <a:pt x="212" y="73"/>
                  </a:lnTo>
                  <a:lnTo>
                    <a:pt x="213" y="73"/>
                  </a:lnTo>
                  <a:lnTo>
                    <a:pt x="213" y="72"/>
                  </a:lnTo>
                  <a:lnTo>
                    <a:pt x="214" y="72"/>
                  </a:lnTo>
                  <a:lnTo>
                    <a:pt x="214" y="71"/>
                  </a:lnTo>
                  <a:lnTo>
                    <a:pt x="214" y="70"/>
                  </a:lnTo>
                  <a:lnTo>
                    <a:pt x="215" y="70"/>
                  </a:lnTo>
                  <a:lnTo>
                    <a:pt x="216" y="70"/>
                  </a:lnTo>
                  <a:lnTo>
                    <a:pt x="216" y="69"/>
                  </a:lnTo>
                  <a:lnTo>
                    <a:pt x="216" y="68"/>
                  </a:lnTo>
                  <a:lnTo>
                    <a:pt x="217" y="68"/>
                  </a:lnTo>
                  <a:lnTo>
                    <a:pt x="217" y="67"/>
                  </a:lnTo>
                  <a:lnTo>
                    <a:pt x="217" y="66"/>
                  </a:lnTo>
                  <a:lnTo>
                    <a:pt x="218" y="66"/>
                  </a:lnTo>
                  <a:lnTo>
                    <a:pt x="218" y="67"/>
                  </a:lnTo>
                  <a:lnTo>
                    <a:pt x="218" y="66"/>
                  </a:lnTo>
                  <a:lnTo>
                    <a:pt x="218" y="67"/>
                  </a:lnTo>
                  <a:lnTo>
                    <a:pt x="219" y="66"/>
                  </a:lnTo>
                  <a:lnTo>
                    <a:pt x="218" y="66"/>
                  </a:lnTo>
                  <a:lnTo>
                    <a:pt x="219" y="66"/>
                  </a:lnTo>
                  <a:lnTo>
                    <a:pt x="218" y="66"/>
                  </a:lnTo>
                  <a:lnTo>
                    <a:pt x="219" y="66"/>
                  </a:lnTo>
                  <a:lnTo>
                    <a:pt x="218" y="65"/>
                  </a:lnTo>
                  <a:lnTo>
                    <a:pt x="219" y="65"/>
                  </a:lnTo>
                  <a:lnTo>
                    <a:pt x="219" y="64"/>
                  </a:lnTo>
                  <a:lnTo>
                    <a:pt x="220" y="64"/>
                  </a:lnTo>
                  <a:lnTo>
                    <a:pt x="219" y="64"/>
                  </a:lnTo>
                  <a:lnTo>
                    <a:pt x="220" y="64"/>
                  </a:lnTo>
                  <a:lnTo>
                    <a:pt x="220" y="63"/>
                  </a:lnTo>
                  <a:lnTo>
                    <a:pt x="222" y="63"/>
                  </a:lnTo>
                  <a:lnTo>
                    <a:pt x="222" y="62"/>
                  </a:lnTo>
                  <a:lnTo>
                    <a:pt x="222" y="61"/>
                  </a:lnTo>
                  <a:lnTo>
                    <a:pt x="223" y="61"/>
                  </a:lnTo>
                  <a:lnTo>
                    <a:pt x="223" y="62"/>
                  </a:lnTo>
                  <a:lnTo>
                    <a:pt x="223" y="61"/>
                  </a:lnTo>
                  <a:lnTo>
                    <a:pt x="224" y="61"/>
                  </a:lnTo>
                  <a:lnTo>
                    <a:pt x="224" y="60"/>
                  </a:lnTo>
                  <a:lnTo>
                    <a:pt x="224" y="59"/>
                  </a:lnTo>
                  <a:lnTo>
                    <a:pt x="224" y="58"/>
                  </a:lnTo>
                  <a:lnTo>
                    <a:pt x="225" y="58"/>
                  </a:lnTo>
                  <a:lnTo>
                    <a:pt x="225" y="57"/>
                  </a:lnTo>
                  <a:lnTo>
                    <a:pt x="226" y="57"/>
                  </a:lnTo>
                  <a:lnTo>
                    <a:pt x="227" y="57"/>
                  </a:lnTo>
                  <a:lnTo>
                    <a:pt x="228" y="57"/>
                  </a:lnTo>
                  <a:lnTo>
                    <a:pt x="227" y="55"/>
                  </a:lnTo>
                  <a:lnTo>
                    <a:pt x="228" y="55"/>
                  </a:lnTo>
                  <a:lnTo>
                    <a:pt x="229" y="55"/>
                  </a:lnTo>
                  <a:lnTo>
                    <a:pt x="230" y="55"/>
                  </a:lnTo>
                  <a:lnTo>
                    <a:pt x="231" y="55"/>
                  </a:lnTo>
                  <a:lnTo>
                    <a:pt x="231" y="54"/>
                  </a:lnTo>
                  <a:lnTo>
                    <a:pt x="232" y="54"/>
                  </a:lnTo>
                  <a:lnTo>
                    <a:pt x="233" y="54"/>
                  </a:lnTo>
                  <a:lnTo>
                    <a:pt x="234" y="54"/>
                  </a:lnTo>
                  <a:lnTo>
                    <a:pt x="235" y="54"/>
                  </a:lnTo>
                  <a:lnTo>
                    <a:pt x="236" y="54"/>
                  </a:lnTo>
                  <a:lnTo>
                    <a:pt x="237" y="54"/>
                  </a:lnTo>
                  <a:lnTo>
                    <a:pt x="237" y="53"/>
                  </a:lnTo>
                  <a:lnTo>
                    <a:pt x="238" y="53"/>
                  </a:lnTo>
                  <a:lnTo>
                    <a:pt x="238" y="52"/>
                  </a:lnTo>
                  <a:lnTo>
                    <a:pt x="239" y="52"/>
                  </a:lnTo>
                  <a:lnTo>
                    <a:pt x="239" y="53"/>
                  </a:lnTo>
                  <a:lnTo>
                    <a:pt x="240" y="52"/>
                  </a:lnTo>
                  <a:lnTo>
                    <a:pt x="240" y="53"/>
                  </a:lnTo>
                  <a:lnTo>
                    <a:pt x="241" y="53"/>
                  </a:lnTo>
                  <a:lnTo>
                    <a:pt x="242" y="53"/>
                  </a:lnTo>
                  <a:lnTo>
                    <a:pt x="243" y="53"/>
                  </a:lnTo>
                  <a:lnTo>
                    <a:pt x="243" y="52"/>
                  </a:lnTo>
                  <a:lnTo>
                    <a:pt x="244" y="52"/>
                  </a:lnTo>
                  <a:lnTo>
                    <a:pt x="244" y="51"/>
                  </a:lnTo>
                  <a:lnTo>
                    <a:pt x="244" y="50"/>
                  </a:lnTo>
                  <a:lnTo>
                    <a:pt x="245" y="50"/>
                  </a:lnTo>
                  <a:lnTo>
                    <a:pt x="245" y="49"/>
                  </a:lnTo>
                  <a:lnTo>
                    <a:pt x="247" y="49"/>
                  </a:lnTo>
                  <a:lnTo>
                    <a:pt x="248" y="49"/>
                  </a:lnTo>
                  <a:lnTo>
                    <a:pt x="249" y="49"/>
                  </a:lnTo>
                  <a:lnTo>
                    <a:pt x="250" y="49"/>
                  </a:lnTo>
                  <a:lnTo>
                    <a:pt x="251" y="49"/>
                  </a:lnTo>
                  <a:lnTo>
                    <a:pt x="252" y="48"/>
                  </a:lnTo>
                  <a:lnTo>
                    <a:pt x="252" y="49"/>
                  </a:lnTo>
                  <a:lnTo>
                    <a:pt x="253" y="49"/>
                  </a:lnTo>
                  <a:lnTo>
                    <a:pt x="253" y="48"/>
                  </a:lnTo>
                  <a:lnTo>
                    <a:pt x="253" y="49"/>
                  </a:lnTo>
                  <a:lnTo>
                    <a:pt x="253" y="48"/>
                  </a:lnTo>
                  <a:lnTo>
                    <a:pt x="253" y="47"/>
                  </a:lnTo>
                  <a:lnTo>
                    <a:pt x="254" y="47"/>
                  </a:lnTo>
                  <a:lnTo>
                    <a:pt x="254" y="46"/>
                  </a:lnTo>
                  <a:lnTo>
                    <a:pt x="254" y="45"/>
                  </a:lnTo>
                  <a:lnTo>
                    <a:pt x="255" y="45"/>
                  </a:lnTo>
                  <a:lnTo>
                    <a:pt x="256" y="45"/>
                  </a:lnTo>
                  <a:lnTo>
                    <a:pt x="257" y="45"/>
                  </a:lnTo>
                  <a:lnTo>
                    <a:pt x="258" y="45"/>
                  </a:lnTo>
                  <a:lnTo>
                    <a:pt x="258" y="44"/>
                  </a:lnTo>
                  <a:lnTo>
                    <a:pt x="258" y="43"/>
                  </a:lnTo>
                  <a:lnTo>
                    <a:pt x="259" y="42"/>
                  </a:lnTo>
                  <a:lnTo>
                    <a:pt x="259" y="43"/>
                  </a:lnTo>
                  <a:lnTo>
                    <a:pt x="260" y="42"/>
                  </a:lnTo>
                  <a:lnTo>
                    <a:pt x="260" y="43"/>
                  </a:lnTo>
                  <a:lnTo>
                    <a:pt x="260" y="42"/>
                  </a:lnTo>
                  <a:lnTo>
                    <a:pt x="260" y="43"/>
                  </a:lnTo>
                  <a:lnTo>
                    <a:pt x="261" y="43"/>
                  </a:lnTo>
                  <a:lnTo>
                    <a:pt x="261" y="42"/>
                  </a:lnTo>
                  <a:lnTo>
                    <a:pt x="261" y="41"/>
                  </a:lnTo>
                  <a:lnTo>
                    <a:pt x="262" y="41"/>
                  </a:lnTo>
                  <a:lnTo>
                    <a:pt x="263" y="41"/>
                  </a:lnTo>
                  <a:lnTo>
                    <a:pt x="263" y="40"/>
                  </a:lnTo>
                  <a:lnTo>
                    <a:pt x="263" y="39"/>
                  </a:lnTo>
                  <a:lnTo>
                    <a:pt x="264" y="39"/>
                  </a:lnTo>
                  <a:lnTo>
                    <a:pt x="263" y="39"/>
                  </a:lnTo>
                  <a:lnTo>
                    <a:pt x="264" y="39"/>
                  </a:lnTo>
                  <a:lnTo>
                    <a:pt x="264" y="38"/>
                  </a:lnTo>
                  <a:lnTo>
                    <a:pt x="265" y="37"/>
                  </a:lnTo>
                  <a:lnTo>
                    <a:pt x="265" y="36"/>
                  </a:lnTo>
                  <a:lnTo>
                    <a:pt x="266" y="36"/>
                  </a:lnTo>
                  <a:lnTo>
                    <a:pt x="266" y="35"/>
                  </a:lnTo>
                  <a:lnTo>
                    <a:pt x="267" y="35"/>
                  </a:lnTo>
                  <a:lnTo>
                    <a:pt x="268" y="35"/>
                  </a:lnTo>
                  <a:lnTo>
                    <a:pt x="269" y="35"/>
                  </a:lnTo>
                  <a:lnTo>
                    <a:pt x="269" y="34"/>
                  </a:lnTo>
                  <a:lnTo>
                    <a:pt x="270" y="34"/>
                  </a:lnTo>
                  <a:lnTo>
                    <a:pt x="270" y="33"/>
                  </a:lnTo>
                  <a:lnTo>
                    <a:pt x="272" y="33"/>
                  </a:lnTo>
                  <a:lnTo>
                    <a:pt x="273" y="33"/>
                  </a:lnTo>
                  <a:lnTo>
                    <a:pt x="273" y="32"/>
                  </a:lnTo>
                  <a:lnTo>
                    <a:pt x="273" y="30"/>
                  </a:lnTo>
                  <a:lnTo>
                    <a:pt x="274" y="30"/>
                  </a:lnTo>
                  <a:lnTo>
                    <a:pt x="274" y="29"/>
                  </a:lnTo>
                  <a:lnTo>
                    <a:pt x="274" y="28"/>
                  </a:lnTo>
                  <a:lnTo>
                    <a:pt x="274" y="27"/>
                  </a:lnTo>
                  <a:lnTo>
                    <a:pt x="274" y="26"/>
                  </a:lnTo>
                  <a:lnTo>
                    <a:pt x="274" y="25"/>
                  </a:lnTo>
                  <a:lnTo>
                    <a:pt x="275" y="25"/>
                  </a:lnTo>
                  <a:lnTo>
                    <a:pt x="275" y="24"/>
                  </a:lnTo>
                  <a:lnTo>
                    <a:pt x="276" y="24"/>
                  </a:lnTo>
                  <a:lnTo>
                    <a:pt x="276" y="23"/>
                  </a:lnTo>
                  <a:lnTo>
                    <a:pt x="277" y="23"/>
                  </a:lnTo>
                  <a:lnTo>
                    <a:pt x="277" y="22"/>
                  </a:lnTo>
                  <a:lnTo>
                    <a:pt x="277" y="23"/>
                  </a:lnTo>
                  <a:lnTo>
                    <a:pt x="278" y="23"/>
                  </a:lnTo>
                  <a:lnTo>
                    <a:pt x="279" y="23"/>
                  </a:lnTo>
                  <a:lnTo>
                    <a:pt x="280" y="23"/>
                  </a:lnTo>
                  <a:lnTo>
                    <a:pt x="281" y="23"/>
                  </a:lnTo>
                  <a:lnTo>
                    <a:pt x="281" y="22"/>
                  </a:lnTo>
                  <a:lnTo>
                    <a:pt x="281" y="21"/>
                  </a:lnTo>
                  <a:lnTo>
                    <a:pt x="281" y="20"/>
                  </a:lnTo>
                  <a:lnTo>
                    <a:pt x="281" y="19"/>
                  </a:lnTo>
                  <a:lnTo>
                    <a:pt x="281" y="18"/>
                  </a:lnTo>
                  <a:lnTo>
                    <a:pt x="282" y="17"/>
                  </a:lnTo>
                  <a:lnTo>
                    <a:pt x="283" y="17"/>
                  </a:lnTo>
                  <a:lnTo>
                    <a:pt x="284" y="17"/>
                  </a:lnTo>
                  <a:lnTo>
                    <a:pt x="284" y="16"/>
                  </a:lnTo>
                  <a:lnTo>
                    <a:pt x="285" y="16"/>
                  </a:lnTo>
                  <a:lnTo>
                    <a:pt x="285" y="15"/>
                  </a:lnTo>
                  <a:lnTo>
                    <a:pt x="286" y="15"/>
                  </a:lnTo>
                  <a:lnTo>
                    <a:pt x="286" y="14"/>
                  </a:lnTo>
                  <a:lnTo>
                    <a:pt x="285" y="14"/>
                  </a:lnTo>
                  <a:lnTo>
                    <a:pt x="286" y="14"/>
                  </a:lnTo>
                  <a:lnTo>
                    <a:pt x="286" y="13"/>
                  </a:lnTo>
                  <a:lnTo>
                    <a:pt x="286" y="12"/>
                  </a:lnTo>
                  <a:lnTo>
                    <a:pt x="287" y="12"/>
                  </a:lnTo>
                  <a:lnTo>
                    <a:pt x="287" y="11"/>
                  </a:lnTo>
                  <a:lnTo>
                    <a:pt x="287" y="10"/>
                  </a:lnTo>
                  <a:lnTo>
                    <a:pt x="287" y="9"/>
                  </a:lnTo>
                  <a:lnTo>
                    <a:pt x="287" y="8"/>
                  </a:lnTo>
                  <a:lnTo>
                    <a:pt x="288" y="8"/>
                  </a:lnTo>
                  <a:lnTo>
                    <a:pt x="288" y="7"/>
                  </a:lnTo>
                  <a:lnTo>
                    <a:pt x="287" y="7"/>
                  </a:lnTo>
                  <a:lnTo>
                    <a:pt x="287" y="5"/>
                  </a:lnTo>
                  <a:lnTo>
                    <a:pt x="288" y="5"/>
                  </a:lnTo>
                  <a:lnTo>
                    <a:pt x="288" y="7"/>
                  </a:lnTo>
                  <a:lnTo>
                    <a:pt x="289" y="7"/>
                  </a:lnTo>
                  <a:lnTo>
                    <a:pt x="289" y="5"/>
                  </a:lnTo>
                  <a:lnTo>
                    <a:pt x="289" y="7"/>
                  </a:lnTo>
                  <a:lnTo>
                    <a:pt x="290" y="7"/>
                  </a:lnTo>
                  <a:lnTo>
                    <a:pt x="291" y="7"/>
                  </a:lnTo>
                  <a:lnTo>
                    <a:pt x="292" y="7"/>
                  </a:lnTo>
                  <a:lnTo>
                    <a:pt x="293" y="7"/>
                  </a:lnTo>
                  <a:lnTo>
                    <a:pt x="294" y="8"/>
                  </a:lnTo>
                  <a:lnTo>
                    <a:pt x="295" y="8"/>
                  </a:lnTo>
                  <a:lnTo>
                    <a:pt x="300" y="7"/>
                  </a:lnTo>
                  <a:lnTo>
                    <a:pt x="302" y="5"/>
                  </a:lnTo>
                  <a:lnTo>
                    <a:pt x="304" y="4"/>
                  </a:lnTo>
                  <a:lnTo>
                    <a:pt x="307" y="3"/>
                  </a:lnTo>
                  <a:lnTo>
                    <a:pt x="308" y="2"/>
                  </a:lnTo>
                  <a:lnTo>
                    <a:pt x="309" y="1"/>
                  </a:lnTo>
                  <a:lnTo>
                    <a:pt x="310" y="1"/>
                  </a:lnTo>
                  <a:lnTo>
                    <a:pt x="311" y="1"/>
                  </a:lnTo>
                  <a:lnTo>
                    <a:pt x="312" y="0"/>
                  </a:lnTo>
                  <a:lnTo>
                    <a:pt x="313" y="0"/>
                  </a:lnTo>
                  <a:lnTo>
                    <a:pt x="314" y="0"/>
                  </a:lnTo>
                  <a:lnTo>
                    <a:pt x="317" y="0"/>
                  </a:lnTo>
                  <a:lnTo>
                    <a:pt x="318" y="0"/>
                  </a:lnTo>
                  <a:lnTo>
                    <a:pt x="319" y="0"/>
                  </a:lnTo>
                  <a:lnTo>
                    <a:pt x="319" y="1"/>
                  </a:lnTo>
                  <a:close/>
                </a:path>
              </a:pathLst>
            </a:custGeom>
            <a:solidFill>
              <a:schemeClr val="accent6"/>
            </a:solidFill>
            <a:ln w="9525">
              <a:solidFill>
                <a:srgbClr val="FFFFFF"/>
              </a:solidFill>
              <a:round/>
              <a:headEnd/>
              <a:tailEnd/>
            </a:ln>
          </p:spPr>
          <p:txBody>
            <a:bodyPr/>
            <a:lstStyle/>
            <a:p>
              <a:pPr>
                <a:defRPr/>
              </a:pPr>
              <a:endParaRPr lang="en-US">
                <a:cs typeface="+mn-cs"/>
              </a:endParaRPr>
            </a:p>
          </p:txBody>
        </p:sp>
      </p:grpSp>
      <p:sp>
        <p:nvSpPr>
          <p:cNvPr id="56323" name="TextBox 32"/>
          <p:cNvSpPr txBox="1">
            <a:spLocks noChangeArrowheads="1"/>
          </p:cNvSpPr>
          <p:nvPr/>
        </p:nvSpPr>
        <p:spPr bwMode="auto">
          <a:xfrm>
            <a:off x="4497388" y="2901950"/>
            <a:ext cx="912812"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ea typeface="MS PGothic" panose="020B0600070205080204" pitchFamily="34" charset="-128"/>
              </a:rPr>
              <a:t>Manica</a:t>
            </a:r>
            <a:endParaRPr lang="en-US" altLang="en-US" sz="1800" dirty="0">
              <a:ea typeface="MS PGothic" panose="020B0600070205080204" pitchFamily="34" charset="-128"/>
            </a:endParaRPr>
          </a:p>
          <a:p>
            <a:pPr algn="ctr" eaLnBrk="1" hangingPunct="1">
              <a:lnSpc>
                <a:spcPct val="100000"/>
              </a:lnSpc>
              <a:spcBef>
                <a:spcPct val="0"/>
              </a:spcBef>
              <a:buFontTx/>
              <a:buNone/>
            </a:pPr>
            <a:r>
              <a:rPr lang="en-US" altLang="en-US" sz="1800" dirty="0" smtClean="0">
                <a:ea typeface="MS PGothic" panose="020B0600070205080204" pitchFamily="34" charset="-128"/>
              </a:rPr>
              <a:t>59%</a:t>
            </a:r>
            <a:endParaRPr lang="en-US" altLang="en-US" sz="1800" dirty="0">
              <a:ea typeface="MS PGothic" panose="020B0600070205080204" pitchFamily="34" charset="-128"/>
            </a:endParaRPr>
          </a:p>
        </p:txBody>
      </p:sp>
      <p:sp>
        <p:nvSpPr>
          <p:cNvPr id="56324" name="TextBox 33"/>
          <p:cNvSpPr txBox="1">
            <a:spLocks noChangeArrowheads="1"/>
          </p:cNvSpPr>
          <p:nvPr/>
        </p:nvSpPr>
        <p:spPr bwMode="auto">
          <a:xfrm>
            <a:off x="6327775" y="955675"/>
            <a:ext cx="106045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solidFill>
                  <a:schemeClr val="bg1"/>
                </a:solidFill>
                <a:ea typeface="MS PGothic" panose="020B0600070205080204" pitchFamily="34" charset="-128"/>
              </a:rPr>
              <a:t>Niassa</a:t>
            </a:r>
            <a:endParaRPr lang="en-US" altLang="en-US" sz="1800" dirty="0">
              <a:solidFill>
                <a:schemeClr val="bg1"/>
              </a:solidFill>
              <a:ea typeface="MS PGothic" panose="020B0600070205080204" pitchFamily="34" charset="-128"/>
            </a:endParaRPr>
          </a:p>
          <a:p>
            <a:pPr algn="ctr" eaLnBrk="1" hangingPunct="1">
              <a:lnSpc>
                <a:spcPct val="100000"/>
              </a:lnSpc>
              <a:spcBef>
                <a:spcPct val="0"/>
              </a:spcBef>
              <a:buFontTx/>
              <a:buNone/>
            </a:pPr>
            <a:r>
              <a:rPr lang="en-US" altLang="en-US" sz="1800" dirty="0" smtClean="0">
                <a:solidFill>
                  <a:schemeClr val="bg1"/>
                </a:solidFill>
                <a:ea typeface="MS PGothic" panose="020B0600070205080204" pitchFamily="34" charset="-128"/>
              </a:rPr>
              <a:t>59%</a:t>
            </a:r>
            <a:endParaRPr lang="en-US" altLang="en-US" sz="1800" dirty="0">
              <a:solidFill>
                <a:schemeClr val="bg1"/>
              </a:solidFill>
              <a:ea typeface="MS PGothic" panose="020B0600070205080204" pitchFamily="34" charset="-128"/>
            </a:endParaRPr>
          </a:p>
        </p:txBody>
      </p:sp>
      <p:sp>
        <p:nvSpPr>
          <p:cNvPr id="56325" name="TextBox 34"/>
          <p:cNvSpPr txBox="1">
            <a:spLocks noChangeArrowheads="1"/>
          </p:cNvSpPr>
          <p:nvPr/>
        </p:nvSpPr>
        <p:spPr bwMode="auto">
          <a:xfrm>
            <a:off x="7512050" y="430213"/>
            <a:ext cx="1058863"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a:solidFill>
                  <a:schemeClr val="bg1"/>
                </a:solidFill>
                <a:ea typeface="MS PGothic" panose="020B0600070205080204" pitchFamily="34" charset="-128"/>
              </a:rPr>
              <a:t>Cabo Delgado</a:t>
            </a:r>
          </a:p>
          <a:p>
            <a:pPr algn="ctr" eaLnBrk="1" hangingPunct="1">
              <a:lnSpc>
                <a:spcPct val="100000"/>
              </a:lnSpc>
              <a:spcBef>
                <a:spcPct val="0"/>
              </a:spcBef>
              <a:buFontTx/>
              <a:buNone/>
            </a:pPr>
            <a:r>
              <a:rPr lang="en-US" altLang="en-US" sz="1800" dirty="0" smtClean="0">
                <a:solidFill>
                  <a:schemeClr val="bg1"/>
                </a:solidFill>
                <a:ea typeface="MS PGothic" panose="020B0600070205080204" pitchFamily="34" charset="-128"/>
              </a:rPr>
              <a:t>73%</a:t>
            </a:r>
            <a:endParaRPr lang="en-US" altLang="en-US" sz="1800" dirty="0">
              <a:solidFill>
                <a:schemeClr val="bg1"/>
              </a:solidFill>
              <a:ea typeface="MS PGothic" panose="020B0600070205080204" pitchFamily="34" charset="-128"/>
            </a:endParaRPr>
          </a:p>
        </p:txBody>
      </p:sp>
      <p:sp>
        <p:nvSpPr>
          <p:cNvPr id="56326" name="TextBox 35"/>
          <p:cNvSpPr txBox="1">
            <a:spLocks noChangeArrowheads="1"/>
          </p:cNvSpPr>
          <p:nvPr/>
        </p:nvSpPr>
        <p:spPr bwMode="auto">
          <a:xfrm>
            <a:off x="7537450" y="1663700"/>
            <a:ext cx="10588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solidFill>
                  <a:schemeClr val="bg1"/>
                </a:solidFill>
                <a:ea typeface="MS PGothic" panose="020B0600070205080204" pitchFamily="34" charset="-128"/>
              </a:rPr>
              <a:t>Nampula</a:t>
            </a:r>
            <a:endParaRPr lang="en-US" altLang="en-US" sz="1800" dirty="0">
              <a:solidFill>
                <a:schemeClr val="bg1"/>
              </a:solidFill>
              <a:ea typeface="MS PGothic" panose="020B0600070205080204" pitchFamily="34" charset="-128"/>
            </a:endParaRPr>
          </a:p>
          <a:p>
            <a:pPr algn="ctr" eaLnBrk="1" hangingPunct="1">
              <a:lnSpc>
                <a:spcPct val="100000"/>
              </a:lnSpc>
              <a:spcBef>
                <a:spcPct val="0"/>
              </a:spcBef>
              <a:buFontTx/>
              <a:buNone/>
            </a:pPr>
            <a:r>
              <a:rPr lang="en-US" altLang="en-US" sz="1800" dirty="0" smtClean="0">
                <a:solidFill>
                  <a:schemeClr val="bg1"/>
                </a:solidFill>
                <a:ea typeface="MS PGothic" panose="020B0600070205080204" pitchFamily="34" charset="-128"/>
              </a:rPr>
              <a:t>68%</a:t>
            </a:r>
            <a:endParaRPr lang="en-US" altLang="en-US" sz="1800" dirty="0">
              <a:solidFill>
                <a:schemeClr val="bg1"/>
              </a:solidFill>
              <a:ea typeface="MS PGothic" panose="020B0600070205080204" pitchFamily="34" charset="-128"/>
            </a:endParaRPr>
          </a:p>
        </p:txBody>
      </p:sp>
      <p:sp>
        <p:nvSpPr>
          <p:cNvPr id="56327" name="TextBox 36"/>
          <p:cNvSpPr txBox="1">
            <a:spLocks noChangeArrowheads="1"/>
          </p:cNvSpPr>
          <p:nvPr/>
        </p:nvSpPr>
        <p:spPr bwMode="auto">
          <a:xfrm>
            <a:off x="6527800" y="2073275"/>
            <a:ext cx="12223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solidFill>
                  <a:srgbClr val="FFFFFF"/>
                </a:solidFill>
                <a:ea typeface="MS PGothic" panose="020B0600070205080204" pitchFamily="34" charset="-128"/>
              </a:rPr>
              <a:t>Zambézia</a:t>
            </a:r>
            <a:endParaRPr lang="en-US" altLang="en-US" sz="1800" dirty="0">
              <a:solidFill>
                <a:srgbClr val="FFFFFF"/>
              </a:solidFill>
              <a:ea typeface="MS PGothic" panose="020B0600070205080204" pitchFamily="34" charset="-128"/>
            </a:endParaRPr>
          </a:p>
          <a:p>
            <a:pPr algn="ctr" eaLnBrk="1" hangingPunct="1">
              <a:lnSpc>
                <a:spcPct val="100000"/>
              </a:lnSpc>
              <a:spcBef>
                <a:spcPct val="0"/>
              </a:spcBef>
              <a:buFontTx/>
              <a:buNone/>
            </a:pPr>
            <a:r>
              <a:rPr lang="en-US" altLang="en-US" sz="1800" dirty="0" smtClean="0">
                <a:solidFill>
                  <a:srgbClr val="FFFFFF"/>
                </a:solidFill>
                <a:ea typeface="MS PGothic" panose="020B0600070205080204" pitchFamily="34" charset="-128"/>
              </a:rPr>
              <a:t>77%</a:t>
            </a:r>
            <a:endParaRPr lang="en-US" altLang="en-US" sz="1800" dirty="0">
              <a:solidFill>
                <a:srgbClr val="FFFFFF"/>
              </a:solidFill>
              <a:ea typeface="MS PGothic" panose="020B0600070205080204" pitchFamily="34" charset="-128"/>
            </a:endParaRPr>
          </a:p>
        </p:txBody>
      </p:sp>
      <p:sp>
        <p:nvSpPr>
          <p:cNvPr id="56328" name="TextBox 37"/>
          <p:cNvSpPr txBox="1">
            <a:spLocks noChangeArrowheads="1"/>
          </p:cNvSpPr>
          <p:nvPr/>
        </p:nvSpPr>
        <p:spPr bwMode="auto">
          <a:xfrm>
            <a:off x="4881563" y="1663700"/>
            <a:ext cx="10588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solidFill>
                  <a:srgbClr val="FFFFFF"/>
                </a:solidFill>
                <a:ea typeface="MS PGothic" panose="020B0600070205080204" pitchFamily="34" charset="-128"/>
              </a:rPr>
              <a:t>Tete</a:t>
            </a:r>
            <a:endParaRPr lang="en-US" altLang="en-US" sz="1800" dirty="0">
              <a:solidFill>
                <a:srgbClr val="FFFFFF"/>
              </a:solidFill>
              <a:ea typeface="MS PGothic" panose="020B0600070205080204" pitchFamily="34" charset="-128"/>
            </a:endParaRPr>
          </a:p>
          <a:p>
            <a:pPr algn="ctr" eaLnBrk="1" hangingPunct="1">
              <a:lnSpc>
                <a:spcPct val="100000"/>
              </a:lnSpc>
              <a:spcBef>
                <a:spcPct val="0"/>
              </a:spcBef>
              <a:buFontTx/>
              <a:buNone/>
            </a:pPr>
            <a:r>
              <a:rPr lang="en-US" altLang="en-US" sz="1800" dirty="0" smtClean="0">
                <a:solidFill>
                  <a:srgbClr val="FFFFFF"/>
                </a:solidFill>
                <a:ea typeface="MS PGothic" panose="020B0600070205080204" pitchFamily="34" charset="-128"/>
              </a:rPr>
              <a:t>60%</a:t>
            </a:r>
            <a:endParaRPr lang="en-US" altLang="en-US" sz="1800" dirty="0">
              <a:solidFill>
                <a:srgbClr val="FFFFFF"/>
              </a:solidFill>
              <a:ea typeface="MS PGothic" panose="020B0600070205080204" pitchFamily="34" charset="-128"/>
            </a:endParaRPr>
          </a:p>
        </p:txBody>
      </p:sp>
      <p:cxnSp>
        <p:nvCxnSpPr>
          <p:cNvPr id="39" name="Straight Connector 38"/>
          <p:cNvCxnSpPr/>
          <p:nvPr/>
        </p:nvCxnSpPr>
        <p:spPr>
          <a:xfrm>
            <a:off x="5203825" y="3275013"/>
            <a:ext cx="304800" cy="1349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6330" name="TextBox 39"/>
          <p:cNvSpPr txBox="1">
            <a:spLocks noChangeArrowheads="1"/>
          </p:cNvSpPr>
          <p:nvPr/>
        </p:nvSpPr>
        <p:spPr bwMode="auto">
          <a:xfrm>
            <a:off x="5624513" y="3168650"/>
            <a:ext cx="10588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solidFill>
                  <a:srgbClr val="FFFFFF"/>
                </a:solidFill>
                <a:ea typeface="MS PGothic" panose="020B0600070205080204" pitchFamily="34" charset="-128"/>
              </a:rPr>
              <a:t>Sofala</a:t>
            </a:r>
            <a:endParaRPr lang="en-US" altLang="en-US" sz="1800" dirty="0">
              <a:solidFill>
                <a:srgbClr val="FFFFFF"/>
              </a:solidFill>
              <a:ea typeface="MS PGothic" panose="020B0600070205080204" pitchFamily="34" charset="-128"/>
            </a:endParaRPr>
          </a:p>
          <a:p>
            <a:pPr algn="ctr" eaLnBrk="1" hangingPunct="1">
              <a:lnSpc>
                <a:spcPct val="100000"/>
              </a:lnSpc>
              <a:spcBef>
                <a:spcPct val="0"/>
              </a:spcBef>
              <a:buFontTx/>
              <a:buNone/>
            </a:pPr>
            <a:r>
              <a:rPr lang="en-US" altLang="en-US" sz="1800" dirty="0">
                <a:solidFill>
                  <a:srgbClr val="FFFFFF"/>
                </a:solidFill>
                <a:ea typeface="MS PGothic" panose="020B0600070205080204" pitchFamily="34" charset="-128"/>
              </a:rPr>
              <a:t>6</a:t>
            </a:r>
            <a:r>
              <a:rPr lang="en-US" altLang="en-US" sz="1800" dirty="0" smtClean="0">
                <a:solidFill>
                  <a:srgbClr val="FFFFFF"/>
                </a:solidFill>
                <a:ea typeface="MS PGothic" panose="020B0600070205080204" pitchFamily="34" charset="-128"/>
              </a:rPr>
              <a:t>4%</a:t>
            </a:r>
            <a:endParaRPr lang="en-US" altLang="en-US" sz="1800" dirty="0">
              <a:solidFill>
                <a:srgbClr val="FFFFFF"/>
              </a:solidFill>
              <a:ea typeface="MS PGothic" panose="020B0600070205080204" pitchFamily="34" charset="-128"/>
            </a:endParaRPr>
          </a:p>
        </p:txBody>
      </p:sp>
      <p:sp>
        <p:nvSpPr>
          <p:cNvPr id="56331" name="TextBox 40"/>
          <p:cNvSpPr txBox="1">
            <a:spLocks noChangeArrowheads="1"/>
          </p:cNvSpPr>
          <p:nvPr/>
        </p:nvSpPr>
        <p:spPr bwMode="auto">
          <a:xfrm>
            <a:off x="5448300" y="4608513"/>
            <a:ext cx="1058863"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err="1">
                <a:ea typeface="MS PGothic" panose="020B0600070205080204" pitchFamily="34" charset="-128"/>
              </a:rPr>
              <a:t>Inham</a:t>
            </a:r>
            <a:r>
              <a:rPr lang="en-US" altLang="en-US" sz="1800" dirty="0">
                <a:ea typeface="MS PGothic" panose="020B0600070205080204" pitchFamily="34" charset="-128"/>
              </a:rPr>
              <a:t>-bane</a:t>
            </a:r>
          </a:p>
          <a:p>
            <a:pPr algn="ctr" eaLnBrk="1" hangingPunct="1">
              <a:lnSpc>
                <a:spcPct val="100000"/>
              </a:lnSpc>
              <a:spcBef>
                <a:spcPct val="0"/>
              </a:spcBef>
              <a:buFontTx/>
              <a:buNone/>
            </a:pPr>
            <a:r>
              <a:rPr lang="en-US" altLang="en-US" sz="1800" dirty="0">
                <a:ea typeface="MS PGothic" panose="020B0600070205080204" pitchFamily="34" charset="-128"/>
              </a:rPr>
              <a:t>5</a:t>
            </a:r>
            <a:r>
              <a:rPr lang="en-US" altLang="en-US" sz="1800" dirty="0" smtClean="0">
                <a:ea typeface="MS PGothic" panose="020B0600070205080204" pitchFamily="34" charset="-128"/>
              </a:rPr>
              <a:t>4%</a:t>
            </a:r>
            <a:endParaRPr lang="en-US" altLang="en-US" sz="1800" dirty="0">
              <a:ea typeface="MS PGothic" panose="020B0600070205080204" pitchFamily="34" charset="-128"/>
            </a:endParaRPr>
          </a:p>
        </p:txBody>
      </p:sp>
      <p:sp>
        <p:nvSpPr>
          <p:cNvPr id="56332" name="TextBox 41"/>
          <p:cNvSpPr txBox="1">
            <a:spLocks noChangeArrowheads="1"/>
          </p:cNvSpPr>
          <p:nvPr/>
        </p:nvSpPr>
        <p:spPr bwMode="auto">
          <a:xfrm>
            <a:off x="4565650" y="4833938"/>
            <a:ext cx="10588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a:solidFill>
                  <a:schemeClr val="bg1"/>
                </a:solidFill>
                <a:ea typeface="MS PGothic" panose="020B0600070205080204" pitchFamily="34" charset="-128"/>
              </a:rPr>
              <a:t>Gaza</a:t>
            </a:r>
          </a:p>
          <a:p>
            <a:pPr algn="ctr" eaLnBrk="1" hangingPunct="1">
              <a:lnSpc>
                <a:spcPct val="100000"/>
              </a:lnSpc>
              <a:spcBef>
                <a:spcPct val="0"/>
              </a:spcBef>
              <a:buFontTx/>
              <a:buNone/>
            </a:pPr>
            <a:r>
              <a:rPr lang="en-US" altLang="en-US" sz="1800" dirty="0" smtClean="0">
                <a:solidFill>
                  <a:schemeClr val="bg1"/>
                </a:solidFill>
                <a:ea typeface="MS PGothic" panose="020B0600070205080204" pitchFamily="34" charset="-128"/>
              </a:rPr>
              <a:t>59%</a:t>
            </a:r>
            <a:endParaRPr lang="en-US" altLang="en-US" sz="1800" dirty="0">
              <a:solidFill>
                <a:schemeClr val="bg1"/>
              </a:solidFill>
              <a:ea typeface="MS PGothic" panose="020B0600070205080204" pitchFamily="34" charset="-128"/>
            </a:endParaRPr>
          </a:p>
        </p:txBody>
      </p:sp>
      <p:sp>
        <p:nvSpPr>
          <p:cNvPr id="56333" name="TextBox 42"/>
          <p:cNvSpPr txBox="1">
            <a:spLocks noChangeArrowheads="1"/>
          </p:cNvSpPr>
          <p:nvPr/>
        </p:nvSpPr>
        <p:spPr bwMode="auto">
          <a:xfrm>
            <a:off x="3754438" y="5894388"/>
            <a:ext cx="1168400"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a:ea typeface="MS PGothic" panose="020B0600070205080204" pitchFamily="34" charset="-128"/>
              </a:rPr>
              <a:t>Maputo </a:t>
            </a:r>
            <a:r>
              <a:rPr lang="en-US" altLang="en-US" sz="1800" dirty="0" err="1">
                <a:ea typeface="MS PGothic" panose="020B0600070205080204" pitchFamily="34" charset="-128"/>
              </a:rPr>
              <a:t>Província</a:t>
            </a:r>
            <a:endParaRPr lang="en-US" altLang="en-US" sz="1800" dirty="0">
              <a:ea typeface="MS PGothic" panose="020B0600070205080204" pitchFamily="34" charset="-128"/>
            </a:endParaRPr>
          </a:p>
          <a:p>
            <a:pPr algn="ctr" eaLnBrk="1" hangingPunct="1">
              <a:lnSpc>
                <a:spcPct val="100000"/>
              </a:lnSpc>
              <a:spcBef>
                <a:spcPct val="0"/>
              </a:spcBef>
              <a:buFontTx/>
              <a:buNone/>
            </a:pPr>
            <a:r>
              <a:rPr lang="en-US" altLang="en-US" sz="1800" dirty="0" smtClean="0">
                <a:ea typeface="MS PGothic" panose="020B0600070205080204" pitchFamily="34" charset="-128"/>
              </a:rPr>
              <a:t>45%</a:t>
            </a:r>
            <a:endParaRPr lang="en-US" altLang="en-US" sz="1800" dirty="0">
              <a:ea typeface="MS PGothic" panose="020B0600070205080204" pitchFamily="34" charset="-128"/>
            </a:endParaRPr>
          </a:p>
        </p:txBody>
      </p:sp>
      <p:sp>
        <p:nvSpPr>
          <p:cNvPr id="56334" name="TextBox 43"/>
          <p:cNvSpPr txBox="1">
            <a:spLocks noChangeArrowheads="1"/>
          </p:cNvSpPr>
          <p:nvPr/>
        </p:nvSpPr>
        <p:spPr bwMode="auto">
          <a:xfrm>
            <a:off x="5697538" y="6013450"/>
            <a:ext cx="10509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dirty="0">
                <a:ea typeface="MS PGothic" panose="020B0600070205080204" pitchFamily="34" charset="-128"/>
              </a:rPr>
              <a:t>Maputo </a:t>
            </a:r>
            <a:r>
              <a:rPr lang="en-US" altLang="en-US" sz="1800" dirty="0" err="1">
                <a:ea typeface="MS PGothic" panose="020B0600070205080204" pitchFamily="34" charset="-128"/>
              </a:rPr>
              <a:t>Cidade</a:t>
            </a:r>
            <a:endParaRPr lang="en-US" altLang="en-US" sz="1800" dirty="0">
              <a:ea typeface="MS PGothic" panose="020B0600070205080204" pitchFamily="34" charset="-128"/>
            </a:endParaRPr>
          </a:p>
          <a:p>
            <a:pPr algn="ctr" eaLnBrk="1" hangingPunct="1">
              <a:lnSpc>
                <a:spcPct val="100000"/>
              </a:lnSpc>
              <a:spcBef>
                <a:spcPct val="0"/>
              </a:spcBef>
              <a:buFontTx/>
              <a:buNone/>
            </a:pPr>
            <a:r>
              <a:rPr lang="en-US" altLang="en-US" sz="1800" dirty="0" smtClean="0">
                <a:ea typeface="MS PGothic" panose="020B0600070205080204" pitchFamily="34" charset="-128"/>
              </a:rPr>
              <a:t>50%</a:t>
            </a:r>
            <a:endParaRPr lang="en-US" altLang="en-US" sz="1800" dirty="0">
              <a:ea typeface="MS PGothic" panose="020B0600070205080204" pitchFamily="34" charset="-128"/>
            </a:endParaRPr>
          </a:p>
          <a:p>
            <a:pPr algn="ctr" eaLnBrk="1" hangingPunct="1">
              <a:lnSpc>
                <a:spcPct val="100000"/>
              </a:lnSpc>
              <a:spcBef>
                <a:spcPct val="0"/>
              </a:spcBef>
              <a:buFontTx/>
              <a:buNone/>
            </a:pPr>
            <a:endParaRPr lang="en-US" altLang="en-US" sz="1800" dirty="0">
              <a:ea typeface="MS PGothic" panose="020B0600070205080204" pitchFamily="34" charset="-128"/>
            </a:endParaRPr>
          </a:p>
        </p:txBody>
      </p:sp>
      <p:cxnSp>
        <p:nvCxnSpPr>
          <p:cNvPr id="45" name="Straight Connector 44"/>
          <p:cNvCxnSpPr/>
          <p:nvPr/>
        </p:nvCxnSpPr>
        <p:spPr>
          <a:xfrm>
            <a:off x="4740275" y="6188075"/>
            <a:ext cx="366713" cy="571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V="1">
            <a:off x="5268913" y="6346825"/>
            <a:ext cx="428625" cy="349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a:stCxn id="58" idx="48"/>
            <a:endCxn id="56334" idx="1"/>
          </p:cNvCxnSpPr>
          <p:nvPr/>
        </p:nvCxnSpPr>
        <p:spPr>
          <a:xfrm>
            <a:off x="5348288" y="6521450"/>
            <a:ext cx="349250" cy="9207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34" name="Title 1"/>
          <p:cNvSpPr txBox="1">
            <a:spLocks/>
          </p:cNvSpPr>
          <p:nvPr/>
        </p:nvSpPr>
        <p:spPr>
          <a:xfrm>
            <a:off x="0" y="0"/>
            <a:ext cx="4031673" cy="1641764"/>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4400" kern="1200">
                <a:solidFill>
                  <a:schemeClr val="bg2"/>
                </a:solidFill>
                <a:latin typeface="+mn-lt"/>
                <a:ea typeface="+mj-ea"/>
                <a:cs typeface="+mj-cs"/>
              </a:defRPr>
            </a:lvl1pPr>
          </a:lstStyle>
          <a:p>
            <a:pPr algn="l"/>
            <a:r>
              <a:rPr lang="pt-PT" sz="2000" dirty="0" smtClean="0"/>
              <a:t/>
            </a:r>
            <a:br>
              <a:rPr lang="pt-PT" sz="2000" dirty="0" smtClean="0"/>
            </a:br>
            <a:r>
              <a:rPr lang="pt-PT" sz="4200" dirty="0" smtClean="0">
                <a:solidFill>
                  <a:schemeClr val="tx1"/>
                </a:solidFill>
              </a:rPr>
              <a:t>Anemia nas crianças por província</a:t>
            </a:r>
            <a:r>
              <a:rPr lang="pt-PT" sz="2000" dirty="0" smtClean="0"/>
              <a:t/>
            </a:r>
            <a:br>
              <a:rPr lang="pt-PT" sz="2000" dirty="0" smtClean="0"/>
            </a:br>
            <a:endParaRPr lang="pt-PT" sz="2000" dirty="0"/>
          </a:p>
        </p:txBody>
      </p:sp>
      <p:sp>
        <p:nvSpPr>
          <p:cNvPr id="35" name="TextBox 34"/>
          <p:cNvSpPr txBox="1"/>
          <p:nvPr/>
        </p:nvSpPr>
        <p:spPr>
          <a:xfrm>
            <a:off x="1" y="3224204"/>
            <a:ext cx="2692014" cy="954107"/>
          </a:xfrm>
          <a:prstGeom prst="rect">
            <a:avLst/>
          </a:prstGeom>
          <a:noFill/>
        </p:spPr>
        <p:txBody>
          <a:bodyPr wrap="square" rtlCol="0">
            <a:spAutoFit/>
          </a:bodyPr>
          <a:lstStyle/>
          <a:p>
            <a:pPr algn="ctr"/>
            <a:r>
              <a:rPr lang="en-US" sz="2800" b="1" dirty="0" err="1" smtClean="0">
                <a:latin typeface="Calibri (Headings)"/>
              </a:rPr>
              <a:t>Moçambique</a:t>
            </a:r>
            <a:endParaRPr lang="en-US" sz="2800" b="1" dirty="0" smtClean="0">
              <a:latin typeface="Calibri (Headings)"/>
            </a:endParaRPr>
          </a:p>
          <a:p>
            <a:pPr algn="ctr"/>
            <a:r>
              <a:rPr lang="en-US" sz="2800" b="1" dirty="0" smtClean="0">
                <a:latin typeface="Calibri (Headings)"/>
              </a:rPr>
              <a:t>64%</a:t>
            </a:r>
            <a:endParaRPr lang="en-US" sz="2800" b="1" dirty="0">
              <a:latin typeface="Calibri (Headings)"/>
            </a:endParaRPr>
          </a:p>
        </p:txBody>
      </p:sp>
      <p:sp>
        <p:nvSpPr>
          <p:cNvPr id="36" name="TextBox 35"/>
          <p:cNvSpPr txBox="1"/>
          <p:nvPr/>
        </p:nvSpPr>
        <p:spPr>
          <a:xfrm>
            <a:off x="0" y="1721339"/>
            <a:ext cx="3347670" cy="654221"/>
          </a:xfrm>
          <a:prstGeom prst="rect">
            <a:avLst/>
          </a:prstGeom>
          <a:noFill/>
        </p:spPr>
        <p:txBody>
          <a:bodyPr wrap="square" rtlCol="0">
            <a:spAutoFit/>
          </a:bodyPr>
          <a:lstStyle/>
          <a:p>
            <a:r>
              <a:rPr lang="en-US" i="1" dirty="0" err="1" smtClean="0">
                <a:latin typeface="Calibri" pitchFamily="34" charset="0"/>
              </a:rPr>
              <a:t>Percentagem</a:t>
            </a:r>
            <a:r>
              <a:rPr lang="en-US" i="1" dirty="0" smtClean="0">
                <a:latin typeface="Calibri" pitchFamily="34" charset="0"/>
              </a:rPr>
              <a:t> de </a:t>
            </a:r>
            <a:r>
              <a:rPr lang="en-US" i="1" dirty="0" err="1" smtClean="0">
                <a:latin typeface="Calibri" pitchFamily="34" charset="0"/>
              </a:rPr>
              <a:t>crianças</a:t>
            </a:r>
            <a:r>
              <a:rPr lang="en-US" i="1" dirty="0" smtClean="0">
                <a:latin typeface="Calibri" pitchFamily="34" charset="0"/>
              </a:rPr>
              <a:t> de 6-59 </a:t>
            </a:r>
            <a:r>
              <a:rPr lang="en-US" i="1" dirty="0" err="1" smtClean="0">
                <a:latin typeface="Calibri" pitchFamily="34" charset="0"/>
              </a:rPr>
              <a:t>meses</a:t>
            </a:r>
            <a:r>
              <a:rPr lang="en-US" i="1" dirty="0" smtClean="0">
                <a:latin typeface="Calibri" pitchFamily="34" charset="0"/>
              </a:rPr>
              <a:t> com anemia</a:t>
            </a:r>
            <a:endParaRPr lang="en-US" i="1" dirty="0">
              <a:latin typeface="Calibri" pitchFamily="34" charset="0"/>
            </a:endParaRPr>
          </a:p>
        </p:txBody>
      </p:sp>
    </p:spTree>
    <p:extLst>
      <p:ext uri="{BB962C8B-B14F-4D97-AF65-F5344CB8AC3E}">
        <p14:creationId xmlns:p14="http://schemas.microsoft.com/office/powerpoint/2010/main" val="283126280"/>
      </p:ext>
    </p:extLst>
  </p:cSld>
  <p:clrMapOvr>
    <a:masterClrMapping/>
  </p:clrMapOvr>
  <p:timing>
    <p:tnLst>
      <p:par>
        <p:cTn id="1" dur="indefinite" restart="never" nodeType="tmRoot"/>
      </p:par>
    </p:tnLst>
  </p:timing>
</p:sld>
</file>

<file path=ppt/theme/theme1.xml><?xml version="1.0" encoding="utf-8"?>
<a:theme xmlns:a="http://schemas.openxmlformats.org/drawingml/2006/main" name="1_Custom Design">
  <a:themeElements>
    <a:clrScheme name="Mozambique IMASIDA">
      <a:dk1>
        <a:sysClr val="windowText" lastClr="000000"/>
      </a:dk1>
      <a:lt1>
        <a:sysClr val="window" lastClr="FFFFFF"/>
      </a:lt1>
      <a:dk2>
        <a:srgbClr val="005726"/>
      </a:dk2>
      <a:lt2>
        <a:srgbClr val="D9A928"/>
      </a:lt2>
      <a:accent1>
        <a:srgbClr val="BB141A"/>
      </a:accent1>
      <a:accent2>
        <a:srgbClr val="7C1E11"/>
      </a:accent2>
      <a:accent3>
        <a:srgbClr val="CB3C2F"/>
      </a:accent3>
      <a:accent4>
        <a:srgbClr val="CD7B53"/>
      </a:accent4>
      <a:accent5>
        <a:srgbClr val="58625B"/>
      </a:accent5>
      <a:accent6>
        <a:srgbClr val="204634"/>
      </a:accent6>
      <a:hlink>
        <a:srgbClr val="000000"/>
      </a:hlink>
      <a:folHlink>
        <a:srgbClr val="595959"/>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Office Theme">
  <a:themeElements>
    <a:clrScheme name="Mozambique IMASIDA">
      <a:dk1>
        <a:sysClr val="windowText" lastClr="000000"/>
      </a:dk1>
      <a:lt1>
        <a:sysClr val="window" lastClr="FFFFFF"/>
      </a:lt1>
      <a:dk2>
        <a:srgbClr val="005726"/>
      </a:dk2>
      <a:lt2>
        <a:srgbClr val="D9A928"/>
      </a:lt2>
      <a:accent1>
        <a:srgbClr val="BB141A"/>
      </a:accent1>
      <a:accent2>
        <a:srgbClr val="7C1E11"/>
      </a:accent2>
      <a:accent3>
        <a:srgbClr val="CB3C2F"/>
      </a:accent3>
      <a:accent4>
        <a:srgbClr val="CD7B53"/>
      </a:accent4>
      <a:accent5>
        <a:srgbClr val="58625B"/>
      </a:accent5>
      <a:accent6>
        <a:srgbClr val="204634"/>
      </a:accent6>
      <a:hlink>
        <a:srgbClr val="000000"/>
      </a:hlink>
      <a:folHlink>
        <a:srgbClr val="595959"/>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Custom Design">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emplate/>
  <TotalTime>16047</TotalTime>
  <Words>11688</Words>
  <Application>Microsoft Office PowerPoint</Application>
  <PresentationFormat>On-screen Show (4:3)</PresentationFormat>
  <Paragraphs>1421</Paragraphs>
  <Slides>196</Slides>
  <Notes>189</Notes>
  <HiddenSlides>0</HiddenSlides>
  <MMClips>0</MMClips>
  <ScaleCrop>false</ScaleCrop>
  <HeadingPairs>
    <vt:vector size="8" baseType="variant">
      <vt:variant>
        <vt:lpstr>Fonts Used</vt:lpstr>
      </vt:variant>
      <vt:variant>
        <vt:i4>6</vt:i4>
      </vt:variant>
      <vt:variant>
        <vt:lpstr>Theme</vt:lpstr>
      </vt:variant>
      <vt:variant>
        <vt:i4>3</vt:i4>
      </vt:variant>
      <vt:variant>
        <vt:lpstr>Embedded OLE Servers</vt:lpstr>
      </vt:variant>
      <vt:variant>
        <vt:i4>1</vt:i4>
      </vt:variant>
      <vt:variant>
        <vt:lpstr>Slide Titles</vt:lpstr>
      </vt:variant>
      <vt:variant>
        <vt:i4>196</vt:i4>
      </vt:variant>
    </vt:vector>
  </HeadingPairs>
  <TitlesOfParts>
    <vt:vector size="206" baseType="lpstr">
      <vt:lpstr>Arial Unicode MS</vt:lpstr>
      <vt:lpstr>MS PGothic</vt:lpstr>
      <vt:lpstr>Arial</vt:lpstr>
      <vt:lpstr>Calibri</vt:lpstr>
      <vt:lpstr>Calibri (Headings)</vt:lpstr>
      <vt:lpstr>Calibri Light</vt:lpstr>
      <vt:lpstr>1_Custom Design</vt:lpstr>
      <vt:lpstr>2_Office Theme</vt:lpstr>
      <vt:lpstr>2_Custom Design</vt:lpstr>
      <vt:lpstr>Worksheet</vt:lpstr>
      <vt:lpstr>PowerPoint Presentation</vt:lpstr>
      <vt:lpstr>PowerPoint Presentation</vt:lpstr>
      <vt:lpstr>Objectivos</vt:lpstr>
      <vt:lpstr>O Inquérito</vt:lpstr>
      <vt:lpstr>Desenho da amostra</vt:lpstr>
      <vt:lpstr>As províncias de Moçambique</vt:lpstr>
      <vt:lpstr>Questionários</vt:lpstr>
      <vt:lpstr>Questionário dos Agregados Familiares</vt:lpstr>
      <vt:lpstr>Questionário Individual das Mulheres</vt:lpstr>
      <vt:lpstr>Questionário Individual dos Homens</vt:lpstr>
      <vt:lpstr>Biomarcadores</vt:lpstr>
      <vt:lpstr>Testagem de HIV: Consentimento informado</vt:lpstr>
      <vt:lpstr>Testagem de HIV:  Testagem rápida no campo</vt:lpstr>
      <vt:lpstr>Testagem de HIV:  Testagem rápida no campo</vt:lpstr>
      <vt:lpstr>Testagem de HIV: Testagem centralizada</vt:lpstr>
      <vt:lpstr>Testagem de HIV: Algoritmo do testagem centralizada nos adultos</vt:lpstr>
      <vt:lpstr>Pré-Teste e Formação do Pessoal de Campo</vt:lpstr>
      <vt:lpstr>Trabalho de campo e processamento de dados</vt:lpstr>
      <vt:lpstr>Taxas de resposta</vt:lpstr>
      <vt:lpstr>PowerPoint Presentation</vt:lpstr>
      <vt:lpstr>Agregados Familiares em Moçambique</vt:lpstr>
      <vt:lpstr>Água para beber</vt:lpstr>
      <vt:lpstr>Instalações sanitárias</vt:lpstr>
      <vt:lpstr> Electricidade </vt:lpstr>
      <vt:lpstr>Posse de bens do agregado familiar</vt:lpstr>
      <vt:lpstr>Quintis de riqueza</vt:lpstr>
      <vt:lpstr>Quintis Socioeconómicos</vt:lpstr>
      <vt:lpstr>PowerPoint Presentation</vt:lpstr>
      <vt:lpstr>Nivel de Escolaridade dos Inquiridos</vt:lpstr>
      <vt:lpstr>Exposição aos meios de comunicação social</vt:lpstr>
      <vt:lpstr>Situação de emprego</vt:lpstr>
      <vt:lpstr>Ocupação</vt:lpstr>
      <vt:lpstr>Resultados Principais</vt:lpstr>
      <vt:lpstr>PowerPoint Presentation</vt:lpstr>
      <vt:lpstr>PowerPoint Presentation</vt:lpstr>
      <vt:lpstr>Fecundidade por área de residência</vt:lpstr>
      <vt:lpstr>Fecundidade por nível de escolaridade</vt:lpstr>
      <vt:lpstr>Fecundidade por quintil de riqueza</vt:lpstr>
      <vt:lpstr>Fecundidade por província</vt:lpstr>
      <vt:lpstr>Tendências na fecundidade</vt:lpstr>
      <vt:lpstr>Comparação de Fecundidade</vt:lpstr>
      <vt:lpstr>PowerPoint Presentation</vt:lpstr>
      <vt:lpstr>Intervalo entre nascimentos</vt:lpstr>
      <vt:lpstr>Número de meses entre nascimentos</vt:lpstr>
      <vt:lpstr>Gravidez e maternidade na adolescência</vt:lpstr>
      <vt:lpstr>Gravidez e maternidade na adolescência por área de residência</vt:lpstr>
      <vt:lpstr>Gravidez e maternidade na adolescência por nível de escolaridade</vt:lpstr>
      <vt:lpstr>Tendências na gravidez e maternidade na adolescência</vt:lpstr>
      <vt:lpstr>Estado civil actual</vt:lpstr>
      <vt:lpstr>Poligamia</vt:lpstr>
      <vt:lpstr>Idade mediana na primeira relação sexuale no primeiro casamento</vt:lpstr>
      <vt:lpstr>Idade na primeira relação sexual</vt:lpstr>
      <vt:lpstr>PowerPoint Presentation</vt:lpstr>
      <vt:lpstr>Preferências de fecundidade</vt:lpstr>
      <vt:lpstr>Planificação da fecundidade</vt:lpstr>
      <vt:lpstr>Principais Resultados</vt:lpstr>
      <vt:lpstr>PowerPoint Presentation</vt:lpstr>
      <vt:lpstr>Uso actual de planeamento familiar</vt:lpstr>
      <vt:lpstr> Uso actual de métodos contraceptivos modernos segundo a residência </vt:lpstr>
      <vt:lpstr> Uso de métodos contraceptivos modernos segundo o nível de escolaridade </vt:lpstr>
      <vt:lpstr>PowerPoint Presentation</vt:lpstr>
      <vt:lpstr>PowerPoint Presentation</vt:lpstr>
      <vt:lpstr>Tendências no planeamento familiar</vt:lpstr>
      <vt:lpstr>Comparação de planeamento familiar</vt:lpstr>
      <vt:lpstr>PowerPoint Presentation</vt:lpstr>
      <vt:lpstr>Demanda de planeamento familiar</vt:lpstr>
      <vt:lpstr>Necessidade não satisfeita</vt:lpstr>
      <vt:lpstr>Demanda de planeamento familiar</vt:lpstr>
      <vt:lpstr>PowerPoint Presentation</vt:lpstr>
      <vt:lpstr>Principais Resultados </vt:lpstr>
      <vt:lpstr>PowerPoint Presentation</vt:lpstr>
      <vt:lpstr>Consultas pré-natais por tipo de prestador</vt:lpstr>
      <vt:lpstr>Número de consultas pré-natais segundo a residência</vt:lpstr>
      <vt:lpstr>PowerPoint Presentation</vt:lpstr>
      <vt:lpstr>Local do parto</vt:lpstr>
      <vt:lpstr>PowerPoint Presentation</vt:lpstr>
      <vt:lpstr>Assistência ao Parto</vt:lpstr>
      <vt:lpstr>Momento de consulta pós-natal (CPN) do recém-nascido</vt:lpstr>
      <vt:lpstr>Principais Resultados</vt:lpstr>
      <vt:lpstr>PowerPoint Presentation</vt:lpstr>
      <vt:lpstr>Vacinas básicas</vt:lpstr>
      <vt:lpstr>Vacinas básicas da infância</vt:lpstr>
      <vt:lpstr> Vacinação básica segundo o nível de escolaridade da mãe </vt:lpstr>
      <vt:lpstr>PowerPoint Presentation</vt:lpstr>
      <vt:lpstr>PowerPoint Presentation</vt:lpstr>
      <vt:lpstr>Tendências na vacinação básica</vt:lpstr>
      <vt:lpstr>Comparação de vacinação básica</vt:lpstr>
      <vt:lpstr>Vacina antipneumocócica</vt:lpstr>
      <vt:lpstr>PowerPoint Presentation</vt:lpstr>
      <vt:lpstr>Infecção respiratória aguda (IRA)</vt:lpstr>
      <vt:lpstr>Diarreia</vt:lpstr>
      <vt:lpstr>Prevalência de diarreia por idade</vt:lpstr>
      <vt:lpstr>Tratamento da diarreia</vt:lpstr>
      <vt:lpstr>Prácticas alimentícias durante a diarreia: Líquidos</vt:lpstr>
      <vt:lpstr>Prácticas alimentícias durante a diarreia: Comida</vt:lpstr>
      <vt:lpstr>PowerPoint Presentation</vt:lpstr>
      <vt:lpstr>Duração de aleitamento materno</vt:lpstr>
      <vt:lpstr>Anemia nas crianças</vt:lpstr>
      <vt:lpstr>PowerPoint Presentation</vt:lpstr>
      <vt:lpstr>Resultados Principais</vt:lpstr>
      <vt:lpstr>PowerPoint Presentation</vt:lpstr>
      <vt:lpstr>Posse de redes mosquiteiras</vt:lpstr>
      <vt:lpstr>Posse de REMILD por área de residência</vt:lpstr>
      <vt:lpstr>Posse de REMILD por  província     </vt:lpstr>
      <vt:lpstr>Posse de REMILD por quintil de riqueza</vt:lpstr>
      <vt:lpstr>Tendências na posse de REMILD</vt:lpstr>
      <vt:lpstr>Cobertura completa de REMILD dentro do agregado familiar</vt:lpstr>
      <vt:lpstr>Posse, accesso, e uso de redes</vt:lpstr>
      <vt:lpstr>Tendências no uso de REMILD pelas populações vulneráveis</vt:lpstr>
      <vt:lpstr>Uso de REMILD por crianças por província</vt:lpstr>
      <vt:lpstr>PowerPoint Presentation</vt:lpstr>
      <vt:lpstr>PowerPoint Presentation</vt:lpstr>
      <vt:lpstr>PowerPoint Presentation</vt:lpstr>
      <vt:lpstr>Tendências no uso de TPI</vt:lpstr>
      <vt:lpstr>PowerPoint Presentation</vt:lpstr>
      <vt:lpstr>Febre nas crianças</vt:lpstr>
      <vt:lpstr>Tipo de antimalárico usado</vt:lpstr>
      <vt:lpstr>PowerPoint Presentation</vt:lpstr>
      <vt:lpstr>PowerPoint Presentation</vt:lpstr>
      <vt:lpstr>PowerPoint Presentation</vt:lpstr>
      <vt:lpstr>PowerPoint Presentation</vt:lpstr>
      <vt:lpstr>PowerPoint Presentation</vt:lpstr>
      <vt:lpstr>PowerPoint Presentation</vt:lpstr>
      <vt:lpstr>Prevalência da malaria por província</vt:lpstr>
      <vt:lpstr>Principais Resultados</vt:lpstr>
      <vt:lpstr>PowerPoint Presentation</vt:lpstr>
      <vt:lpstr>Conhecimento de SIDA</vt:lpstr>
      <vt:lpstr>Conhecimento de métodos para prevenir o HIV</vt:lpstr>
      <vt:lpstr>Conhecimento de métodos para prevenir o HIV</vt:lpstr>
      <vt:lpstr>PowerPoint Presentation</vt:lpstr>
      <vt:lpstr>Conhecimento abrangente sobre a prevenção do HIV</vt:lpstr>
      <vt:lpstr>Conhecimento da prevenção da Transmissão do HIV de Mãe para o Filho (TMPF)</vt:lpstr>
      <vt:lpstr>Atitudes de aceitação em relação às pessoas vivendo com HIV ou SIDA</vt:lpstr>
      <vt:lpstr>Múltiplos parceiros sexuais</vt:lpstr>
      <vt:lpstr>Relações Sexuais Pagas</vt:lpstr>
      <vt:lpstr>PowerPoint Presentation</vt:lpstr>
      <vt:lpstr>PowerPoint Presentation</vt:lpstr>
      <vt:lpstr>PowerPoint Presentation</vt:lpstr>
      <vt:lpstr>Teste de HIV</vt:lpstr>
      <vt:lpstr>Teste recente de HIV</vt:lpstr>
      <vt:lpstr>PowerPoint Presentation</vt:lpstr>
      <vt:lpstr>Tendencias do teste de HIV durante cuidados prénatais</vt:lpstr>
      <vt:lpstr>PowerPoint Presentation</vt:lpstr>
      <vt:lpstr>Conhecimento abrangente sobre o HIV entre os jovens</vt:lpstr>
      <vt:lpstr>Idade na primeira relação sexual entre os jovens</vt:lpstr>
      <vt:lpstr>Múltiplos parceiros sexuais entre os jovens</vt:lpstr>
      <vt:lpstr>Teste recente de HIV entre os jovens</vt:lpstr>
      <vt:lpstr>PowerPoint Presentation</vt:lpstr>
      <vt:lpstr>Cobertura de testagem de HIV</vt:lpstr>
      <vt:lpstr>Prevalência de HIV por área de residência</vt:lpstr>
      <vt:lpstr>Prevalência de HIV por idade</vt:lpstr>
      <vt:lpstr>Tendências na prevalência de HIV nas mulheres por idade</vt:lpstr>
      <vt:lpstr>Prevalência de HIV por nível de escolaridade</vt:lpstr>
      <vt:lpstr>Prevalência de HIV segundo a riqueza do agregado familiar</vt:lpstr>
      <vt:lpstr>PowerPoint Presentation</vt:lpstr>
      <vt:lpstr>Tendências na prevalência de HIV </vt:lpstr>
      <vt:lpstr>Tendências na prevalência de HIV por província </vt:lpstr>
      <vt:lpstr>Diferencias na prevalência de HIV entre os inquéritos</vt:lpstr>
      <vt:lpstr>Prevalência de HIV segundo o estado civil</vt:lpstr>
      <vt:lpstr>Tendências na prevalência de HIV nos jovens</vt:lpstr>
      <vt:lpstr>Prevalência de HIV entre os jovens por área de residência</vt:lpstr>
      <vt:lpstr>Prevalência de HIV entre os jovens por idade</vt:lpstr>
      <vt:lpstr>Prevalência de HIV entre os jovens por estado civil</vt:lpstr>
      <vt:lpstr>Prevalência de HIV entre casais</vt:lpstr>
      <vt:lpstr>Estado autodeclarado entre pessoas vivendo com HIV</vt:lpstr>
      <vt:lpstr>PowerPoint Presentation</vt:lpstr>
      <vt:lpstr>Taxa de incidência de HIV</vt:lpstr>
      <vt:lpstr>Recurso à TARV durante a gravidez e lactância</vt:lpstr>
      <vt:lpstr>Prevalência de HIV nas crianças</vt:lpstr>
      <vt:lpstr>Progresso em relação  às metas 90-90-90</vt:lpstr>
      <vt:lpstr>Cascata do tratamento de HIV</vt:lpstr>
      <vt:lpstr>Supressão viral segundo a idade</vt:lpstr>
      <vt:lpstr>PowerPoint Presentation</vt:lpstr>
      <vt:lpstr>Principais Resultados</vt:lpstr>
      <vt:lpstr>PowerPoint Presentation</vt:lpstr>
      <vt:lpstr>Emprego</vt:lpstr>
      <vt:lpstr>Tipo de remuneração</vt:lpstr>
      <vt:lpstr>Controlo sobre a remuneração em dinheiro da mulher</vt:lpstr>
      <vt:lpstr>Renumeração em dinheiro da esosa comparada com a do marido </vt:lpstr>
      <vt:lpstr>PowerPoint Presentation</vt:lpstr>
      <vt:lpstr>Posse de casa e terra</vt:lpstr>
      <vt:lpstr>PowerPoint Presentation</vt:lpstr>
      <vt:lpstr>Participação na tomada de decisões</vt:lpstr>
      <vt:lpstr>Participação dos homens  na tomada de decisões</vt:lpstr>
      <vt:lpstr>PowerPoint Presentation</vt:lpstr>
      <vt:lpstr>Atitudes em relação à agressão física contra as esposas</vt:lpstr>
      <vt:lpstr>Experiência de violência física</vt:lpstr>
      <vt:lpstr>Perpetradores mais comuns de violência física</vt:lpstr>
      <vt:lpstr>PowerPoint Presentation</vt:lpstr>
      <vt:lpstr>Perpetradores mais comuns de violência sexual</vt:lpstr>
      <vt:lpstr>Violência física durante a gravidez</vt:lpstr>
      <vt:lpstr>Controlo marital exercido pelo marido</vt:lpstr>
      <vt:lpstr>Violência conjugal</vt:lpstr>
      <vt:lpstr>PowerPoint Presentation</vt:lpstr>
      <vt:lpstr>Procura de ajuda  para acabar com a violência</vt:lpstr>
      <vt:lpstr>Principais Resultados</vt:lpstr>
    </vt:vector>
  </TitlesOfParts>
  <Company>ICF International</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Zweimueller, Sally</dc:creator>
  <cp:lastModifiedBy>Linn, Anne</cp:lastModifiedBy>
  <cp:revision>429</cp:revision>
  <dcterms:created xsi:type="dcterms:W3CDTF">2015-01-29T20:02:00Z</dcterms:created>
  <dcterms:modified xsi:type="dcterms:W3CDTF">2018-03-02T17:10:04Z</dcterms:modified>
</cp:coreProperties>
</file>